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ebm" ContentType="video/webm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669" r:id="rId2"/>
  </p:sldMasterIdLst>
  <p:notesMasterIdLst>
    <p:notesMasterId r:id="rId92"/>
  </p:notesMasterIdLst>
  <p:sldIdLst>
    <p:sldId id="259" r:id="rId3"/>
    <p:sldId id="921" r:id="rId4"/>
    <p:sldId id="774" r:id="rId5"/>
    <p:sldId id="925" r:id="rId6"/>
    <p:sldId id="926" r:id="rId7"/>
    <p:sldId id="928" r:id="rId8"/>
    <p:sldId id="922" r:id="rId9"/>
    <p:sldId id="923" r:id="rId10"/>
    <p:sldId id="924" r:id="rId11"/>
    <p:sldId id="929" r:id="rId12"/>
    <p:sldId id="779" r:id="rId13"/>
    <p:sldId id="939" r:id="rId14"/>
    <p:sldId id="938" r:id="rId15"/>
    <p:sldId id="945" r:id="rId16"/>
    <p:sldId id="927" r:id="rId17"/>
    <p:sldId id="782" r:id="rId18"/>
    <p:sldId id="783" r:id="rId19"/>
    <p:sldId id="786" r:id="rId20"/>
    <p:sldId id="931" r:id="rId21"/>
    <p:sldId id="837" r:id="rId22"/>
    <p:sldId id="940" r:id="rId23"/>
    <p:sldId id="800" r:id="rId24"/>
    <p:sldId id="913" r:id="rId25"/>
    <p:sldId id="914" r:id="rId26"/>
    <p:sldId id="915" r:id="rId27"/>
    <p:sldId id="916" r:id="rId28"/>
    <p:sldId id="917" r:id="rId29"/>
    <p:sldId id="918" r:id="rId30"/>
    <p:sldId id="866" r:id="rId31"/>
    <p:sldId id="919" r:id="rId32"/>
    <p:sldId id="920" r:id="rId33"/>
    <p:sldId id="884" r:id="rId34"/>
    <p:sldId id="873" r:id="rId35"/>
    <p:sldId id="901" r:id="rId36"/>
    <p:sldId id="910" r:id="rId37"/>
    <p:sldId id="904" r:id="rId38"/>
    <p:sldId id="882" r:id="rId39"/>
    <p:sldId id="815" r:id="rId40"/>
    <p:sldId id="932" r:id="rId41"/>
    <p:sldId id="895" r:id="rId42"/>
    <p:sldId id="894" r:id="rId43"/>
    <p:sldId id="896" r:id="rId44"/>
    <p:sldId id="935" r:id="rId45"/>
    <p:sldId id="869" r:id="rId46"/>
    <p:sldId id="911" r:id="rId47"/>
    <p:sldId id="840" r:id="rId48"/>
    <p:sldId id="842" r:id="rId49"/>
    <p:sldId id="933" r:id="rId50"/>
    <p:sldId id="845" r:id="rId51"/>
    <p:sldId id="846" r:id="rId52"/>
    <p:sldId id="847" r:id="rId53"/>
    <p:sldId id="848" r:id="rId54"/>
    <p:sldId id="849" r:id="rId55"/>
    <p:sldId id="850" r:id="rId56"/>
    <p:sldId id="843" r:id="rId57"/>
    <p:sldId id="844" r:id="rId58"/>
    <p:sldId id="851" r:id="rId59"/>
    <p:sldId id="852" r:id="rId60"/>
    <p:sldId id="853" r:id="rId61"/>
    <p:sldId id="855" r:id="rId62"/>
    <p:sldId id="947" r:id="rId63"/>
    <p:sldId id="948" r:id="rId64"/>
    <p:sldId id="949" r:id="rId65"/>
    <p:sldId id="937" r:id="rId66"/>
    <p:sldId id="861" r:id="rId67"/>
    <p:sldId id="865" r:id="rId68"/>
    <p:sldId id="941" r:id="rId69"/>
    <p:sldId id="859" r:id="rId70"/>
    <p:sldId id="860" r:id="rId71"/>
    <p:sldId id="943" r:id="rId72"/>
    <p:sldId id="942" r:id="rId73"/>
    <p:sldId id="944" r:id="rId74"/>
    <p:sldId id="936" r:id="rId75"/>
    <p:sldId id="946" r:id="rId76"/>
    <p:sldId id="905" r:id="rId77"/>
    <p:sldId id="906" r:id="rId78"/>
    <p:sldId id="907" r:id="rId79"/>
    <p:sldId id="950" r:id="rId80"/>
    <p:sldId id="757" r:id="rId81"/>
    <p:sldId id="934" r:id="rId82"/>
    <p:sldId id="834" r:id="rId83"/>
    <p:sldId id="886" r:id="rId84"/>
    <p:sldId id="887" r:id="rId85"/>
    <p:sldId id="888" r:id="rId86"/>
    <p:sldId id="871" r:id="rId87"/>
    <p:sldId id="831" r:id="rId88"/>
    <p:sldId id="930" r:id="rId89"/>
    <p:sldId id="892" r:id="rId90"/>
    <p:sldId id="893" r:id="rId91"/>
  </p:sldIdLst>
  <p:sldSz cx="24384000" cy="13716000"/>
  <p:notesSz cx="6858000" cy="9144000"/>
  <p:defaultTextStyle>
    <a:defPPr>
      <a:defRPr lang="en-US"/>
    </a:defPPr>
    <a:lvl1pPr marL="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1pPr>
    <a:lvl2pPr marL="9144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2pPr>
    <a:lvl3pPr marL="18288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3pPr>
    <a:lvl4pPr marL="27432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4pPr>
    <a:lvl5pPr marL="36576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5pPr>
    <a:lvl6pPr marL="45720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6pPr>
    <a:lvl7pPr marL="54864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7pPr>
    <a:lvl8pPr marL="64008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8pPr>
    <a:lvl9pPr marL="7315200" algn="l" defTabSz="1828800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itle" id="{19B65160-CF20-417C-9286-D80CA4ED879C}">
          <p14:sldIdLst>
            <p14:sldId id="259"/>
          </p14:sldIdLst>
        </p14:section>
        <p14:section name="Intro" id="{7216F56D-DDCD-465E-AC95-353BB5A05976}">
          <p14:sldIdLst>
            <p14:sldId id="921"/>
            <p14:sldId id="774"/>
            <p14:sldId id="925"/>
            <p14:sldId id="926"/>
            <p14:sldId id="928"/>
            <p14:sldId id="922"/>
            <p14:sldId id="923"/>
            <p14:sldId id="924"/>
            <p14:sldId id="929"/>
            <p14:sldId id="779"/>
            <p14:sldId id="939"/>
            <p14:sldId id="938"/>
            <p14:sldId id="945"/>
          </p14:sldIdLst>
        </p14:section>
        <p14:section name="Background" id="{B4F72D30-3AD4-44C0-B4E8-24F21AD7E11F}">
          <p14:sldIdLst>
            <p14:sldId id="927"/>
            <p14:sldId id="782"/>
            <p14:sldId id="783"/>
            <p14:sldId id="786"/>
            <p14:sldId id="931"/>
            <p14:sldId id="837"/>
          </p14:sldIdLst>
        </p14:section>
        <p14:section name="Render a GPIS" id="{1957B9BE-3A35-4EE8-8264-06EA316B04D9}">
          <p14:sldIdLst>
            <p14:sldId id="940"/>
            <p14:sldId id="800"/>
            <p14:sldId id="913"/>
            <p14:sldId id="914"/>
            <p14:sldId id="915"/>
            <p14:sldId id="916"/>
            <p14:sldId id="917"/>
            <p14:sldId id="918"/>
            <p14:sldId id="866"/>
            <p14:sldId id="919"/>
            <p14:sldId id="920"/>
            <p14:sldId id="884"/>
            <p14:sldId id="873"/>
            <p14:sldId id="901"/>
            <p14:sldId id="910"/>
            <p14:sldId id="904"/>
            <p14:sldId id="882"/>
            <p14:sldId id="815"/>
          </p14:sldIdLst>
        </p14:section>
        <p14:section name="Problem Analysis" id="{F2FA2F39-DFE7-46BA-9249-712E525471C9}">
          <p14:sldIdLst>
            <p14:sldId id="932"/>
            <p14:sldId id="895"/>
            <p14:sldId id="894"/>
            <p14:sldId id="896"/>
            <p14:sldId id="935"/>
            <p14:sldId id="869"/>
            <p14:sldId id="911"/>
            <p14:sldId id="840"/>
            <p14:sldId id="842"/>
          </p14:sldIdLst>
        </p14:section>
        <p14:section name="CPNEE" id="{528758D5-01F3-49BF-A34A-9B68E86DF82A}">
          <p14:sldIdLst>
            <p14:sldId id="933"/>
            <p14:sldId id="845"/>
            <p14:sldId id="846"/>
            <p14:sldId id="847"/>
            <p14:sldId id="848"/>
            <p14:sldId id="849"/>
            <p14:sldId id="850"/>
            <p14:sldId id="843"/>
            <p14:sldId id="844"/>
            <p14:sldId id="851"/>
            <p14:sldId id="852"/>
            <p14:sldId id="853"/>
            <p14:sldId id="855"/>
            <p14:sldId id="947"/>
            <p14:sldId id="948"/>
            <p14:sldId id="949"/>
            <p14:sldId id="937"/>
            <p14:sldId id="861"/>
            <p14:sldId id="865"/>
            <p14:sldId id="941"/>
            <p14:sldId id="859"/>
            <p14:sldId id="860"/>
            <p14:sldId id="943"/>
            <p14:sldId id="942"/>
            <p14:sldId id="944"/>
          </p14:sldIdLst>
        </p14:section>
        <p14:section name="Limitation&amp;Futurework" id="{09B61A3F-AAA9-4F41-A012-4753EF8AACB4}">
          <p14:sldIdLst>
            <p14:sldId id="936"/>
            <p14:sldId id="946"/>
            <p14:sldId id="905"/>
            <p14:sldId id="906"/>
            <p14:sldId id="907"/>
          </p14:sldIdLst>
        </p14:section>
        <p14:section name="Conclusion" id="{66DDEB4B-D9C5-40F5-8E1B-A1A909799FFA}">
          <p14:sldIdLst>
            <p14:sldId id="950"/>
            <p14:sldId id="757"/>
            <p14:sldId id="934"/>
            <p14:sldId id="834"/>
            <p14:sldId id="886"/>
            <p14:sldId id="887"/>
            <p14:sldId id="888"/>
            <p14:sldId id="871"/>
            <p14:sldId id="831"/>
            <p14:sldId id="930"/>
            <p14:sldId id="892"/>
            <p14:sldId id="893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8000"/>
    <a:srgbClr val="A30600"/>
    <a:srgbClr val="17914D"/>
    <a:srgbClr val="808080"/>
    <a:srgbClr val="EDEBEC"/>
    <a:srgbClr val="5D81B4"/>
    <a:srgbClr val="FF921E"/>
    <a:srgbClr val="F0F0F0"/>
    <a:srgbClr val="FDDD6C"/>
    <a:srgbClr val="45A4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381" autoAdjust="0"/>
    <p:restoredTop sz="75194" autoAdjust="0"/>
  </p:normalViewPr>
  <p:slideViewPr>
    <p:cSldViewPr snapToGrid="0">
      <p:cViewPr varScale="1">
        <p:scale>
          <a:sx n="31" d="100"/>
          <a:sy n="31" d="100"/>
        </p:scale>
        <p:origin x="734" y="67"/>
      </p:cViewPr>
      <p:guideLst/>
    </p:cSldViewPr>
  </p:slideViewPr>
  <p:notesTextViewPr>
    <p:cViewPr>
      <p:scale>
        <a:sx n="75" d="100"/>
        <a:sy n="75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theme" Target="theme/theme1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93" Type="http://schemas.openxmlformats.org/officeDocument/2006/relationships/presProps" Target="presProps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viewProps" Target="view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21D83B4-35BA-4D62-9230-8C9B27CD24A1}" type="datetimeFigureOut">
              <a:rPr lang="en-US" smtClean="0"/>
              <a:t>6/30/2026</a:t>
            </a:fld>
            <a:endParaRPr 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  <a:endParaRPr 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411C945-D0D9-4C68-B176-3E7DDE2DB0A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832616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1pPr>
    <a:lvl2pPr marL="9144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2pPr>
    <a:lvl3pPr marL="18288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3pPr>
    <a:lvl4pPr marL="27432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4pPr>
    <a:lvl5pPr marL="36576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5pPr>
    <a:lvl6pPr marL="45720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54864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64008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73152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for the introduction and thanks everyone for coming. </a:t>
            </a:r>
          </a:p>
        </p:txBody>
      </p:sp>
    </p:spTree>
    <p:extLst>
      <p:ext uri="{BB962C8B-B14F-4D97-AF65-F5344CB8AC3E}">
        <p14:creationId xmlns:p14="http://schemas.microsoft.com/office/powerpoint/2010/main" val="231524114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C14A0-432F-02D9-9B03-2E39A8FB7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999C8E1-B4DB-C8CD-3563-08ED715AE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168F2F-41BF-5F9D-9453-65D0230FD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Light interacts with different media in different ways, and that gives us different appearances.</a:t>
            </a:r>
          </a:p>
          <a:p>
            <a:endParaRPr lang="en-US" dirty="0"/>
          </a:p>
          <a:p>
            <a:r>
              <a:rPr lang="en-US" dirty="0"/>
              <a:t>(click) Surfaces have microstructures that look like this — continuous and smooth.</a:t>
            </a:r>
          </a:p>
          <a:p>
            <a:endParaRPr lang="en-US" dirty="0"/>
          </a:p>
          <a:p>
            <a:r>
              <a:rPr lang="en-US" dirty="0"/>
              <a:t>(click) Volumes, on the other hand, look more like particles floating in the air.</a:t>
            </a:r>
          </a:p>
        </p:txBody>
      </p:sp>
    </p:spTree>
    <p:extLst>
      <p:ext uri="{BB962C8B-B14F-4D97-AF65-F5344CB8AC3E}">
        <p14:creationId xmlns:p14="http://schemas.microsoft.com/office/powerpoint/2010/main" val="35610902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C14A0-432F-02D9-9B03-2E39A8FB7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999C8E1-B4DB-C8CD-3563-08ED715AE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168F2F-41BF-5F9D-9453-65D0230FD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In graphics, we usually describe these with statistical appearance models.</a:t>
            </a:r>
          </a:p>
          <a:p>
            <a:endParaRPr lang="en-US" dirty="0"/>
          </a:p>
          <a:p>
            <a:r>
              <a:rPr lang="en-US" dirty="0"/>
              <a:t>For surfaces, that's the microfacet model.</a:t>
            </a:r>
          </a:p>
        </p:txBody>
      </p:sp>
    </p:spTree>
    <p:extLst>
      <p:ext uri="{BB962C8B-B14F-4D97-AF65-F5344CB8AC3E}">
        <p14:creationId xmlns:p14="http://schemas.microsoft.com/office/powerpoint/2010/main" val="34843310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C14A0-432F-02D9-9B03-2E39A8FB7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999C8E1-B4DB-C8CD-3563-08ED715AE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168F2F-41BF-5F9D-9453-65D0230FD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And for volumes, it's classical transport theory.</a:t>
            </a:r>
          </a:p>
        </p:txBody>
      </p:sp>
    </p:spTree>
    <p:extLst>
      <p:ext uri="{BB962C8B-B14F-4D97-AF65-F5344CB8AC3E}">
        <p14:creationId xmlns:p14="http://schemas.microsoft.com/office/powerpoint/2010/main" val="114458115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C14A0-432F-02D9-9B03-2E39A8FB7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999C8E1-B4DB-C8CD-3563-08ED715AE1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168F2F-41BF-5F9D-9453-65D0230FD8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Pairing those with the right geometry representation, we can render both surfaces and volumes pretty well.</a:t>
            </a:r>
          </a:p>
        </p:txBody>
      </p:sp>
    </p:spTree>
    <p:extLst>
      <p:ext uri="{BB962C8B-B14F-4D97-AF65-F5344CB8AC3E}">
        <p14:creationId xmlns:p14="http://schemas.microsoft.com/office/powerpoint/2010/main" val="268950148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But some things in the real world — like this ocean splash — don't fall neatly into either camp.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11C945-D0D9-4C68-B176-3E7DDE2DB0AE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135382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1828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They're not quite a surface, and not quite a volume. It depends on the distance to the geometric features.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11C945-D0D9-4C68-B176-3E7DDE2DB0AE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84931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They're also tricky to represent compactly across levels of detail.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11C945-D0D9-4C68-B176-3E7DDE2DB0AE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9268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Can we render everything with one representation and equation?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11C945-D0D9-4C68-B176-3E7DDE2DB0AE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51337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Two recent papers from our group, on Gaussian Process Implicit Surfaces, give us exactly that </a:t>
            </a:r>
          </a:p>
          <a:p>
            <a:endParaRPr lang="en-US" dirty="0"/>
          </a:p>
          <a:p>
            <a:r>
              <a:rPr lang="en-US" dirty="0"/>
              <a:t>— one unified representation for surfaces, volumes, and everything in between.</a:t>
            </a:r>
          </a:p>
        </p:txBody>
      </p:sp>
    </p:spTree>
    <p:extLst>
      <p:ext uri="{BB962C8B-B14F-4D97-AF65-F5344CB8AC3E}">
        <p14:creationId xmlns:p14="http://schemas.microsoft.com/office/powerpoint/2010/main" val="253240021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However, during practice, we found one problem. </a:t>
            </a:r>
          </a:p>
        </p:txBody>
      </p:sp>
    </p:spTree>
    <p:extLst>
      <p:ext uri="{BB962C8B-B14F-4D97-AF65-F5344CB8AC3E}">
        <p14:creationId xmlns:p14="http://schemas.microsoft.com/office/powerpoint/2010/main" val="112620809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Though this framework can represent volumes, surfaces, and things in between,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It doesn’t perform equally well across the spectrum.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Especially for heightfield-field-like surface configurations, the previous methods have high variance. </a:t>
            </a:r>
          </a:p>
        </p:txBody>
      </p:sp>
    </p:spTree>
    <p:extLst>
      <p:ext uri="{BB962C8B-B14F-4D97-AF65-F5344CB8AC3E}">
        <p14:creationId xmlns:p14="http://schemas.microsoft.com/office/powerpoint/2010/main" val="316132667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by the end of this talk, we will present a method that gives you an image like this on the right in the same time.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To understand where this variance comes from, we first need to step back and understand how these Gaussian process implicit surfaces are formed and rendered. </a:t>
            </a:r>
          </a:p>
        </p:txBody>
      </p:sp>
    </p:spTree>
    <p:extLst>
      <p:ext uri="{BB962C8B-B14F-4D97-AF65-F5344CB8AC3E}">
        <p14:creationId xmlns:p14="http://schemas.microsoft.com/office/powerpoint/2010/main" val="147131110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So, what is a Gaussian Process? </a:t>
            </a:r>
          </a:p>
        </p:txBody>
      </p:sp>
    </p:spTree>
    <p:extLst>
      <p:ext uri="{BB962C8B-B14F-4D97-AF65-F5344CB8AC3E}">
        <p14:creationId xmlns:p14="http://schemas.microsoft.com/office/powerpoint/2010/main" val="303200860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E674F1-833E-540F-D007-C573AE79AF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AB780F-2665-5F9D-7002-8D2DBD531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3FC8D9-4C70-D4E2-80E0-289666D269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You can think of a Gaussian Process as a deterministic mean function,</a:t>
            </a:r>
          </a:p>
          <a:p>
            <a:endParaRPr lang="en-US" dirty="0"/>
          </a:p>
          <a:p>
            <a:r>
              <a:rPr lang="en-US" dirty="0"/>
              <a:t>(click) plus some zero-mean random noise drawn from a Gaussian. </a:t>
            </a:r>
          </a:p>
          <a:p>
            <a:endParaRPr lang="en-US" dirty="0"/>
          </a:p>
          <a:p>
            <a:pPr marL="0" marR="0" lvl="0" indent="0" algn="l" defTabSz="1828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Here we are showing a 2D noise visualized with contour line. Red is positive, blue is negative.</a:t>
            </a:r>
          </a:p>
        </p:txBody>
      </p:sp>
    </p:spTree>
    <p:extLst>
      <p:ext uri="{BB962C8B-B14F-4D97-AF65-F5344CB8AC3E}">
        <p14:creationId xmlns:p14="http://schemas.microsoft.com/office/powerpoint/2010/main" val="199773555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9027DC-4F14-1459-306C-BF10E819F2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50836F-6CE0-1B16-A5C7-F07B45F5C48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338484-8A8D-0704-97DF-D4011756F4E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 Gaussian Process Implicit Surface is simply the zero level set of that Gaussian Process.</a:t>
            </a:r>
          </a:p>
        </p:txBody>
      </p:sp>
    </p:spTree>
    <p:extLst>
      <p:ext uri="{BB962C8B-B14F-4D97-AF65-F5344CB8AC3E}">
        <p14:creationId xmlns:p14="http://schemas.microsoft.com/office/powerpoint/2010/main" val="19072221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3A574-BF89-1808-8851-D749B1CE1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83B2D53-9170-D710-113C-F27FC97241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01A8F28-B265-703F-BF42-092A01A1E5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Here are a few 3D realizations, made by adding noise to the SDF of a sphere.</a:t>
            </a:r>
          </a:p>
        </p:txBody>
      </p:sp>
    </p:spTree>
    <p:extLst>
      <p:ext uri="{BB962C8B-B14F-4D97-AF65-F5344CB8AC3E}">
        <p14:creationId xmlns:p14="http://schemas.microsoft.com/office/powerpoint/2010/main" val="11924977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This animation gives you a sense of how broad the GPIS appearance space really is.</a:t>
            </a:r>
          </a:p>
          <a:p>
            <a:endParaRPr lang="en-US" dirty="0"/>
          </a:p>
          <a:p>
            <a:r>
              <a:rPr lang="en-US" dirty="0"/>
              <a:t>Change the mean function, and we get a volume-like geometry full of floating bubbles.</a:t>
            </a:r>
          </a:p>
          <a:p>
            <a:endParaRPr lang="en-US" dirty="0"/>
          </a:p>
          <a:p>
            <a:r>
              <a:rPr lang="en-US" dirty="0"/>
              <a:t>Or a porous material like this.</a:t>
            </a:r>
          </a:p>
          <a:p>
            <a:endParaRPr lang="en-US" dirty="0"/>
          </a:p>
          <a:p>
            <a:r>
              <a:rPr lang="en-US" dirty="0"/>
              <a:t>Stretch the noise, and the GPIS turns into a heightfield.</a:t>
            </a:r>
          </a:p>
          <a:p>
            <a:endParaRPr lang="en-US" dirty="0"/>
          </a:p>
          <a:p>
            <a:r>
              <a:rPr lang="en-US" dirty="0"/>
              <a:t>And changing the seed just gives us a different realization.</a:t>
            </a:r>
          </a:p>
        </p:txBody>
      </p:sp>
    </p:spTree>
    <p:extLst>
      <p:ext uri="{BB962C8B-B14F-4D97-AF65-F5344CB8AC3E}">
        <p14:creationId xmlns:p14="http://schemas.microsoft.com/office/powerpoint/2010/main" val="358637313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Let's zoom in on the linear mean function, since this project is about surface-like geometry.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r>
              <a:rPr lang="en-US" dirty="0"/>
              <a:t>In the top row, the noise isn't stretched at all — that gives a porous look.</a:t>
            </a:r>
          </a:p>
          <a:p>
            <a:endParaRPr lang="en-US" dirty="0"/>
          </a:p>
          <a:p>
            <a:r>
              <a:rPr lang="en-US" dirty="0"/>
              <a:t>As we stretch it vertically toward infinity, down to the bottom row, the realizations become heightfields.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521234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Let’s move on to how previous methods render GPIS. </a:t>
            </a:r>
          </a:p>
        </p:txBody>
      </p:sp>
    </p:spTree>
    <p:extLst>
      <p:ext uri="{BB962C8B-B14F-4D97-AF65-F5344CB8AC3E}">
        <p14:creationId xmlns:p14="http://schemas.microsoft.com/office/powerpoint/2010/main" val="370282883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Rendering a GPIS comes down to finding the zero crossing of the ray with the GPIS. </a:t>
            </a:r>
          </a:p>
          <a:p>
            <a:endParaRPr lang="en-US" dirty="0"/>
          </a:p>
          <a:p>
            <a:r>
              <a:rPr lang="en-US" dirty="0"/>
              <a:t>(click) We ray-march until we hit that zero crossing,</a:t>
            </a:r>
          </a:p>
          <a:p>
            <a:endParaRPr lang="en-US" dirty="0"/>
          </a:p>
          <a:p>
            <a:r>
              <a:rPr lang="en-US" dirty="0"/>
              <a:t>(click) then reflect the ray about the surface normal.</a:t>
            </a:r>
          </a:p>
        </p:txBody>
      </p:sp>
    </p:spTree>
    <p:extLst>
      <p:ext uri="{BB962C8B-B14F-4D97-AF65-F5344CB8AC3E}">
        <p14:creationId xmlns:p14="http://schemas.microsoft.com/office/powerpoint/2010/main" val="218191038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Here's a single realization rendering — every ray uses the globally same noise seed.</a:t>
            </a:r>
          </a:p>
        </p:txBody>
      </p:sp>
    </p:spTree>
    <p:extLst>
      <p:ext uri="{BB962C8B-B14F-4D97-AF65-F5344CB8AC3E}">
        <p14:creationId xmlns:p14="http://schemas.microsoft.com/office/powerpoint/2010/main" val="140492367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By changing the seed, we render another realization. </a:t>
            </a:r>
          </a:p>
        </p:txBody>
      </p:sp>
    </p:spTree>
    <p:extLst>
      <p:ext uri="{BB962C8B-B14F-4D97-AF65-F5344CB8AC3E}">
        <p14:creationId xmlns:p14="http://schemas.microsoft.com/office/powerpoint/2010/main" val="358531791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66353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would also like to render the ensemble averaged light transport,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where every ray marches through a </a:t>
            </a:r>
            <a:r>
              <a:rPr lang="en-US" i="1" dirty="0"/>
              <a:t>different</a:t>
            </a:r>
            <a:r>
              <a:rPr lang="en-US" dirty="0"/>
              <a:t>  realization.</a:t>
            </a:r>
          </a:p>
        </p:txBody>
      </p:sp>
    </p:spTree>
    <p:extLst>
      <p:ext uri="{BB962C8B-B14F-4D97-AF65-F5344CB8AC3E}">
        <p14:creationId xmlns:p14="http://schemas.microsoft.com/office/powerpoint/2010/main" val="268972744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here's that ensemble average — a blurry dragon.</a:t>
            </a:r>
          </a:p>
        </p:txBody>
      </p:sp>
    </p:spTree>
    <p:extLst>
      <p:ext uri="{BB962C8B-B14F-4D97-AF65-F5344CB8AC3E}">
        <p14:creationId xmlns:p14="http://schemas.microsoft.com/office/powerpoint/2010/main" val="34321778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E674F1-833E-540F-D007-C573AE79AF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AB780F-2665-5F9D-7002-8D2DBD531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3FC8D9-4C70-D4E2-80E0-289666D269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The gradient of a GPIS is the mean gradient (click),</a:t>
            </a:r>
          </a:p>
          <a:p>
            <a:endParaRPr lang="en-US" dirty="0"/>
          </a:p>
          <a:p>
            <a:r>
              <a:rPr lang="en-US" dirty="0"/>
              <a:t>(click) plus the noise gradient.</a:t>
            </a:r>
          </a:p>
        </p:txBody>
      </p:sp>
    </p:spTree>
    <p:extLst>
      <p:ext uri="{BB962C8B-B14F-4D97-AF65-F5344CB8AC3E}">
        <p14:creationId xmlns:p14="http://schemas.microsoft.com/office/powerpoint/2010/main" val="180875013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E674F1-833E-540F-D007-C573AE79AF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AB780F-2665-5F9D-7002-8D2DBD531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3FC8D9-4C70-D4E2-80E0-289666D269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Since the noise gradient is random with 3 degrees of freedom, </a:t>
            </a:r>
          </a:p>
          <a:p>
            <a:endParaRPr lang="en-US" dirty="0"/>
          </a:p>
          <a:p>
            <a:r>
              <a:rPr lang="en-US" dirty="0"/>
              <a:t>the gradient itself follows a distribution with three degrees of freedom.</a:t>
            </a:r>
          </a:p>
        </p:txBody>
      </p:sp>
    </p:spTree>
    <p:extLst>
      <p:ext uri="{BB962C8B-B14F-4D97-AF65-F5344CB8AC3E}">
        <p14:creationId xmlns:p14="http://schemas.microsoft.com/office/powerpoint/2010/main" val="126698149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If we plot the function values along the ray as a 1D scalar function with domain being the location on the ray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range being the function’s value,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will notice we not only get the hit point ps. </a:t>
            </a:r>
          </a:p>
        </p:txBody>
      </p:sp>
    </p:spTree>
    <p:extLst>
      <p:ext uri="{BB962C8B-B14F-4D97-AF65-F5344CB8AC3E}">
        <p14:creationId xmlns:p14="http://schemas.microsoft.com/office/powerpoint/2010/main" val="89452970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But also the directional derivative along the ray at the </a:t>
            </a:r>
            <a:r>
              <a:rPr lang="en-US" dirty="0" err="1"/>
              <a:t>hitpoint</a:t>
            </a:r>
            <a:r>
              <a:rPr lang="en-US" dirty="0"/>
              <a:t>, which is the slope of this 1D function. </a:t>
            </a:r>
          </a:p>
        </p:txBody>
      </p:sp>
    </p:spTree>
    <p:extLst>
      <p:ext uri="{BB962C8B-B14F-4D97-AF65-F5344CB8AC3E}">
        <p14:creationId xmlns:p14="http://schemas.microsoft.com/office/powerpoint/2010/main" val="27304854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Conditioning on that derivative pins down one of the three degrees of freedom,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leaving two left to sample: one on the screen, one pointing out of it.</a:t>
            </a:r>
          </a:p>
        </p:txBody>
      </p:sp>
    </p:spTree>
    <p:extLst>
      <p:ext uri="{BB962C8B-B14F-4D97-AF65-F5344CB8AC3E}">
        <p14:creationId xmlns:p14="http://schemas.microsoft.com/office/powerpoint/2010/main" val="106186004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 here's the picture. (click) We ray-march, find the intersection, and obtain the directional derivative along the ray.</a:t>
            </a:r>
          </a:p>
          <a:p>
            <a:endParaRPr lang="en-US" dirty="0"/>
          </a:p>
          <a:p>
            <a:r>
              <a:rPr lang="en-US" dirty="0"/>
              <a:t>(click) Condition on that one observation, and the remaining two gradient components span a 2D gradient plane.</a:t>
            </a:r>
          </a:p>
          <a:p>
            <a:endParaRPr lang="en-US" dirty="0"/>
          </a:p>
          <a:p>
            <a:r>
              <a:rPr lang="en-US" dirty="0"/>
              <a:t>(click) We call this the conditional visible gradient distribution function — the </a:t>
            </a:r>
            <a:r>
              <a:rPr lang="en-US" dirty="0" err="1"/>
              <a:t>cvGDF</a:t>
            </a:r>
            <a:r>
              <a:rPr lang="en-US" dirty="0"/>
              <a:t>. On the right, we've projected it onto the upper hemisphere.</a:t>
            </a:r>
          </a:p>
          <a:p>
            <a:endParaRPr lang="en-US" dirty="0"/>
          </a:p>
          <a:p>
            <a:r>
              <a:rPr lang="en-US" dirty="0"/>
              <a:t>(click) "Visible," because ray marching naturally filters for the gradients you can actually see from the ray direction.</a:t>
            </a:r>
          </a:p>
        </p:txBody>
      </p:sp>
    </p:spTree>
    <p:extLst>
      <p:ext uri="{BB962C8B-B14F-4D97-AF65-F5344CB8AC3E}">
        <p14:creationId xmlns:p14="http://schemas.microsoft.com/office/powerpoint/2010/main" val="270471709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E39CA-B05E-131F-FB93-0CA29369C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1FD7E76-10B9-34F0-B422-DC653D4900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92C51A-EB54-A1AC-93EA-7189CA5E0E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If we assume perfectly specular materials for each single realization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— a standard assumption in microfacet models, where each facet is a perfect mirror. </a:t>
            </a:r>
          </a:p>
        </p:txBody>
      </p:sp>
    </p:spTree>
    <p:extLst>
      <p:ext uri="{BB962C8B-B14F-4D97-AF65-F5344CB8AC3E}">
        <p14:creationId xmlns:p14="http://schemas.microsoft.com/office/powerpoint/2010/main" val="383379444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(click) the </a:t>
            </a:r>
            <a:r>
              <a:rPr lang="en-US" dirty="0" err="1"/>
              <a:t>cvGDF</a:t>
            </a:r>
            <a:r>
              <a:rPr lang="en-US" dirty="0"/>
              <a:t> gives us a conditional scattering distribution, shown here at the bottom right.</a:t>
            </a:r>
          </a:p>
        </p:txBody>
      </p:sp>
    </p:spTree>
    <p:extLst>
      <p:ext uri="{BB962C8B-B14F-4D97-AF65-F5344CB8AC3E}">
        <p14:creationId xmlns:p14="http://schemas.microsoft.com/office/powerpoint/2010/main" val="41952223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9B9A6-1045-A9F8-0337-76CA86D44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F448D77-8DA8-10A7-071C-B91134F6E5A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FD3E8FB-B9CB-07ED-65C9-6260411881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From this distribution, there are two sampling strategies we can reach for.</a:t>
            </a:r>
          </a:p>
          <a:p>
            <a:endParaRPr lang="en-US" dirty="0"/>
          </a:p>
          <a:p>
            <a:r>
              <a:rPr lang="en-US" dirty="0"/>
              <a:t>(click) The first is unidirectional sampling — draw samples by the scattering direction's density.</a:t>
            </a:r>
          </a:p>
          <a:p>
            <a:endParaRPr lang="en-US" dirty="0"/>
          </a:p>
          <a:p>
            <a:r>
              <a:rPr lang="en-US" dirty="0"/>
              <a:t>(click) The trouble is, a lot of those samples miss the light entirely, so the variance is high.</a:t>
            </a:r>
          </a:p>
        </p:txBody>
      </p:sp>
    </p:spTree>
    <p:extLst>
      <p:ext uri="{BB962C8B-B14F-4D97-AF65-F5344CB8AC3E}">
        <p14:creationId xmlns:p14="http://schemas.microsoft.com/office/powerpoint/2010/main" val="327162537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To stop missing the light, we can do emitter next-event estimation instead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(click) sampling directly on the emitter.</a:t>
            </a:r>
          </a:p>
        </p:txBody>
      </p:sp>
    </p:spTree>
    <p:extLst>
      <p:ext uri="{BB962C8B-B14F-4D97-AF65-F5344CB8AC3E}">
        <p14:creationId xmlns:p14="http://schemas.microsoft.com/office/powerpoint/2010/main" val="4278430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NEE cuts the noise dramatically for general 3D GPIS.</a:t>
            </a:r>
          </a:p>
        </p:txBody>
      </p:sp>
    </p:spTree>
    <p:extLst>
      <p:ext uri="{BB962C8B-B14F-4D97-AF65-F5344CB8AC3E}">
        <p14:creationId xmlns:p14="http://schemas.microsoft.com/office/powerpoint/2010/main" val="422983126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3968415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DF86C-9C96-19B7-0D47-4F54B1734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E105352-4472-8B97-E3CB-B57357764A8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882DBF5-3399-93CF-E798-D781AA1296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This NEE works really well for volume-like geometry.</a:t>
            </a:r>
            <a:endParaRPr lang="en-US" altLang="zh-CN" dirty="0"/>
          </a:p>
        </p:txBody>
      </p:sp>
    </p:spTree>
    <p:extLst>
      <p:ext uri="{BB962C8B-B14F-4D97-AF65-F5344CB8AC3E}">
        <p14:creationId xmlns:p14="http://schemas.microsoft.com/office/powerpoint/2010/main" val="249385792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C2E732-0568-CFE2-6DBE-6BE4941511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65F0CED-CDDF-D106-1FDC-2A9D1DA1BB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A738BC2-7C0A-CC4B-6369-278B0547FC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for the in-between cases too.</a:t>
            </a:r>
          </a:p>
        </p:txBody>
      </p:sp>
    </p:spTree>
    <p:extLst>
      <p:ext uri="{BB962C8B-B14F-4D97-AF65-F5344CB8AC3E}">
        <p14:creationId xmlns:p14="http://schemas.microsoft.com/office/powerpoint/2010/main" val="150469520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493381-6241-A882-D42E-183CDB164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2C9F68E-556C-EE21-EDFF-0B541D093B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72B0F31-EC0A-1500-258E-81E0D4A6A2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But for heightfields, the benefit basically disappears.</a:t>
            </a:r>
          </a:p>
          <a:p>
            <a:endParaRPr lang="en-US" dirty="0"/>
          </a:p>
          <a:p>
            <a:r>
              <a:rPr lang="en-US" dirty="0"/>
              <a:t>So this project is about figuring out </a:t>
            </a:r>
            <a:r>
              <a:rPr lang="en-US" i="1" dirty="0"/>
              <a:t>why</a:t>
            </a:r>
            <a:r>
              <a:rPr lang="en-US" dirty="0"/>
              <a:t> the old method breaks down here — and building a new one that handles surface-like GPIS.</a:t>
            </a:r>
          </a:p>
        </p:txBody>
      </p:sp>
    </p:spTree>
    <p:extLst>
      <p:ext uri="{BB962C8B-B14F-4D97-AF65-F5344CB8AC3E}">
        <p14:creationId xmlns:p14="http://schemas.microsoft.com/office/powerpoint/2010/main" val="365848752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The heightfield is a classic assumption behind the microfacet model, and it covers a huge range of materials — metal, ice, plastic. </a:t>
            </a:r>
          </a:p>
        </p:txBody>
      </p:sp>
    </p:spTree>
    <p:extLst>
      <p:ext uri="{BB962C8B-B14F-4D97-AF65-F5344CB8AC3E}">
        <p14:creationId xmlns:p14="http://schemas.microsoft.com/office/powerpoint/2010/main" val="101978275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For a general GPIS,</a:t>
            </a:r>
          </a:p>
          <a:p>
            <a:r>
              <a:rPr lang="en-US" dirty="0"/>
              <a:t>(click) the gradient has three degrees of freedom, since the noise can point anywhere in 3D.</a:t>
            </a:r>
          </a:p>
          <a:p>
            <a:endParaRPr lang="en-US" dirty="0"/>
          </a:p>
          <a:p>
            <a:r>
              <a:rPr lang="en-US" dirty="0"/>
              <a:t>But for a heightfield GPIS,</a:t>
            </a:r>
          </a:p>
          <a:p>
            <a:r>
              <a:rPr lang="en-US" dirty="0"/>
              <a:t>(click) the gradient can only swing left–right and in–out of the screen.</a:t>
            </a:r>
          </a:p>
          <a:p>
            <a:r>
              <a:rPr lang="en-US" dirty="0"/>
              <a:t>(click) So we lose a degree of freedom.</a:t>
            </a:r>
          </a:p>
          <a:p>
            <a:r>
              <a:rPr lang="en-US" dirty="0"/>
              <a:t>(click) Here's the gradient distribution for both. The stochastic part of the heightfield collapses from a 3D Gaussian blob into a flat 2D Gaussian plane.</a:t>
            </a:r>
          </a:p>
        </p:txBody>
      </p:sp>
    </p:spTree>
    <p:extLst>
      <p:ext uri="{BB962C8B-B14F-4D97-AF65-F5344CB8AC3E}">
        <p14:creationId xmlns:p14="http://schemas.microsoft.com/office/powerpoint/2010/main" val="364065633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Here's an animation of that distribution as we stretch the noise — black arrow is the mean gradient, green blob is the 3D distribution of the stochastic part.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(click) With noise being stretched, the 3D Gaussian blob is flattened to a 2D Gaussian plane. </a:t>
            </a:r>
          </a:p>
        </p:txBody>
      </p:sp>
    </p:spTree>
    <p:extLst>
      <p:ext uri="{BB962C8B-B14F-4D97-AF65-F5344CB8AC3E}">
        <p14:creationId xmlns:p14="http://schemas.microsoft.com/office/powerpoint/2010/main" val="86824128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Recall that, for a general GPIS, ray marching leaves two degrees of freedom, and NEE works because the spread of scattering directions is wide.</a:t>
            </a:r>
          </a:p>
          <a:p>
            <a:endParaRPr lang="en-US" dirty="0"/>
          </a:p>
          <a:p>
            <a:r>
              <a:rPr lang="en-US" dirty="0"/>
              <a:t>But (click) as we stretch the noise, the </a:t>
            </a:r>
            <a:r>
              <a:rPr lang="en-US" dirty="0" err="1"/>
              <a:t>cvGDF</a:t>
            </a:r>
            <a:r>
              <a:rPr lang="en-US" dirty="0"/>
              <a:t> compresses.</a:t>
            </a:r>
          </a:p>
          <a:p>
            <a:endParaRPr lang="en-US" dirty="0"/>
          </a:p>
          <a:p>
            <a:r>
              <a:rPr lang="en-US" dirty="0"/>
              <a:t>(click) In the heightfield limit, we're down to a single degree of freedom, and the conditional scattering distribution collapses into a 1D curve.</a:t>
            </a:r>
          </a:p>
          <a:p>
            <a:endParaRPr lang="en-US" dirty="0"/>
          </a:p>
          <a:p>
            <a:r>
              <a:rPr lang="en-US" dirty="0"/>
              <a:t>That curve has no width —</a:t>
            </a:r>
          </a:p>
          <a:p>
            <a:r>
              <a:rPr lang="en-US" dirty="0"/>
              <a:t>(click) so the old NEE can never generate a sample on it. It fails completely.</a:t>
            </a:r>
          </a:p>
        </p:txBody>
      </p:sp>
    </p:spTree>
    <p:extLst>
      <p:ext uri="{BB962C8B-B14F-4D97-AF65-F5344CB8AC3E}">
        <p14:creationId xmlns:p14="http://schemas.microsoft.com/office/powerpoint/2010/main" val="249364779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 our goal is to</a:t>
            </a:r>
          </a:p>
          <a:p>
            <a:endParaRPr lang="en-US" dirty="0"/>
          </a:p>
          <a:p>
            <a:r>
              <a:rPr lang="en-US" dirty="0"/>
              <a:t>(click) sample directly on the light </a:t>
            </a:r>
            <a:r>
              <a:rPr lang="en-US" i="1" dirty="0"/>
              <a:t>and</a:t>
            </a:r>
            <a:r>
              <a:rPr lang="en-US" dirty="0"/>
              <a:t> on this 1D manifold of possible scattering directions.</a:t>
            </a:r>
          </a:p>
          <a:p>
            <a:endParaRPr lang="en-US" dirty="0"/>
          </a:p>
          <a:p>
            <a:r>
              <a:rPr lang="en-US" dirty="0"/>
              <a:t>It turns out this is a pure geometry problem. The next few slides show what this curve actually looks like, and how to sample it.</a:t>
            </a:r>
          </a:p>
        </p:txBody>
      </p:sp>
    </p:spTree>
    <p:extLst>
      <p:ext uri="{BB962C8B-B14F-4D97-AF65-F5344CB8AC3E}">
        <p14:creationId xmlns:p14="http://schemas.microsoft.com/office/powerpoint/2010/main" val="266815347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771828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When we do ray marching and find the intersection, we obtain the mean gradient. </a:t>
            </a:r>
          </a:p>
        </p:txBody>
      </p:sp>
    </p:spTree>
    <p:extLst>
      <p:ext uri="{BB962C8B-B14F-4D97-AF65-F5344CB8AC3E}">
        <p14:creationId xmlns:p14="http://schemas.microsoft.com/office/powerpoint/2010/main" val="250908605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Along with one gradient component along the ray direction. </a:t>
            </a:r>
          </a:p>
        </p:txBody>
      </p:sp>
    </p:spTree>
    <p:extLst>
      <p:ext uri="{BB962C8B-B14F-4D97-AF65-F5344CB8AC3E}">
        <p14:creationId xmlns:p14="http://schemas.microsoft.com/office/powerpoint/2010/main" val="403408112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That leaves just a single degree of freedom to sample.</a:t>
            </a:r>
          </a:p>
        </p:txBody>
      </p:sp>
    </p:spTree>
    <p:extLst>
      <p:ext uri="{BB962C8B-B14F-4D97-AF65-F5344CB8AC3E}">
        <p14:creationId xmlns:p14="http://schemas.microsoft.com/office/powerpoint/2010/main" val="136262601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Normalizing the gradient gives us the corresponding normal direction. </a:t>
            </a:r>
          </a:p>
        </p:txBody>
      </p:sp>
    </p:spTree>
    <p:extLst>
      <p:ext uri="{BB962C8B-B14F-4D97-AF65-F5344CB8AC3E}">
        <p14:creationId xmlns:p14="http://schemas.microsoft.com/office/powerpoint/2010/main" val="2093508538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Project the set of possible gradients onto the hemisphere, and you get a semicircular trajectory — we call it the normal circle.</a:t>
            </a:r>
          </a:p>
        </p:txBody>
      </p:sp>
    </p:spTree>
    <p:extLst>
      <p:ext uri="{BB962C8B-B14F-4D97-AF65-F5344CB8AC3E}">
        <p14:creationId xmlns:p14="http://schemas.microsoft.com/office/powerpoint/2010/main" val="322916098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Reflect the ray direction about the normal circle, and you get the scattering circle.</a:t>
            </a:r>
          </a:p>
        </p:txBody>
      </p:sp>
    </p:spTree>
    <p:extLst>
      <p:ext uri="{BB962C8B-B14F-4D97-AF65-F5344CB8AC3E}">
        <p14:creationId xmlns:p14="http://schemas.microsoft.com/office/powerpoint/2010/main" val="51426894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For a spherical light, all the directions connecting the shading point p to the light trace out a circular cap on the hemisphere.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Only inside this cap can a ray reach the light.</a:t>
            </a:r>
          </a:p>
        </p:txBody>
      </p:sp>
    </p:spTree>
    <p:extLst>
      <p:ext uri="{BB962C8B-B14F-4D97-AF65-F5344CB8AC3E}">
        <p14:creationId xmlns:p14="http://schemas.microsoft.com/office/powerpoint/2010/main" val="225186825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The light circle cap gives us the directions that will hit the light.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The scattering circle gives us the possible scattering directions conditioned on the derivative from ray marching.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want to generate rays that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(click) both hit the light, and lie on the scattering circle.</a:t>
            </a:r>
          </a:p>
        </p:txBody>
      </p:sp>
    </p:spTree>
    <p:extLst>
      <p:ext uri="{BB962C8B-B14F-4D97-AF65-F5344CB8AC3E}">
        <p14:creationId xmlns:p14="http://schemas.microsoft.com/office/powerpoint/2010/main" val="336879126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So the segment both on the scattering circle and within the light circle cap is our target range.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From here, our problem becomes a simple geometry problem of taking the intersection of two circles. </a:t>
            </a:r>
          </a:p>
        </p:txBody>
      </p:sp>
    </p:spTree>
    <p:extLst>
      <p:ext uri="{BB962C8B-B14F-4D97-AF65-F5344CB8AC3E}">
        <p14:creationId xmlns:p14="http://schemas.microsoft.com/office/powerpoint/2010/main" val="326111849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It turns out all we need is a 3×3 linear system and a line–sphere intersection.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include the technical details in the paper. </a:t>
            </a:r>
          </a:p>
        </p:txBody>
      </p:sp>
    </p:spTree>
    <p:extLst>
      <p:ext uri="{BB962C8B-B14F-4D97-AF65-F5344CB8AC3E}">
        <p14:creationId xmlns:p14="http://schemas.microsoft.com/office/powerpoint/2010/main" val="351137649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There are a couple of other cases too — fully contained, and fully missed — which we cover in the paper.</a:t>
            </a:r>
          </a:p>
        </p:txBody>
      </p:sp>
    </p:spTree>
    <p:extLst>
      <p:ext uri="{BB962C8B-B14F-4D97-AF65-F5344CB8AC3E}">
        <p14:creationId xmlns:p14="http://schemas.microsoft.com/office/powerpoint/2010/main" val="376002836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To restrict the scattering direction onto this arc, </a:t>
            </a:r>
          </a:p>
        </p:txBody>
      </p:sp>
    </p:spTree>
    <p:extLst>
      <p:ext uri="{BB962C8B-B14F-4D97-AF65-F5344CB8AC3E}">
        <p14:creationId xmlns:p14="http://schemas.microsoft.com/office/powerpoint/2010/main" val="234311125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96667E-C6ED-FF1C-D708-8A1D04ACB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AAE93D4-EA12-B31F-C7AC-31778E00D6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5920A1-92F5-3713-5193-18BE14E5DE2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We first </a:t>
            </a:r>
            <a:r>
              <a:rPr lang="en-US" dirty="0"/>
              <a:t>map it back to the normal vector range, </a:t>
            </a:r>
          </a:p>
        </p:txBody>
      </p:sp>
    </p:spTree>
    <p:extLst>
      <p:ext uri="{BB962C8B-B14F-4D97-AF65-F5344CB8AC3E}">
        <p14:creationId xmlns:p14="http://schemas.microsoft.com/office/powerpoint/2010/main" val="68953556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903D85-2474-9910-51A4-C0BA9281E7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BEB4FEC-85F7-1E01-F981-0B7AB99833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2CA7377-255F-595E-0293-3A09E0745F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Then map it to the range of the remaining gradient component. </a:t>
            </a:r>
          </a:p>
        </p:txBody>
      </p:sp>
    </p:spTree>
    <p:extLst>
      <p:ext uri="{BB962C8B-B14F-4D97-AF65-F5344CB8AC3E}">
        <p14:creationId xmlns:p14="http://schemas.microsoft.com/office/powerpoint/2010/main" val="412013953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47D5F9-871D-46E8-5842-5061D387F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F24BCE-EB58-A12C-803B-44E3E8C5FB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D350DC3-E263-1350-DE35-C221665D2E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sample a truncated Gaussian distribution within the range. This ensures the scattering direction is on the segment of the scattering circle.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By far, we enable NEE for heightfield GPIS for the first time.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618838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But real surfaces rarely follow the heightfield assumption exactly </a:t>
            </a:r>
          </a:p>
          <a:p>
            <a:endParaRPr lang="en-US" dirty="0"/>
          </a:p>
          <a:p>
            <a:r>
              <a:rPr lang="en-US" dirty="0"/>
              <a:t>(click) — usually the correlation is large but finite, and the </a:t>
            </a:r>
            <a:r>
              <a:rPr lang="en-US" dirty="0" err="1"/>
              <a:t>cvGDF</a:t>
            </a:r>
            <a:r>
              <a:rPr lang="en-US" dirty="0"/>
              <a:t> has some width.</a:t>
            </a:r>
          </a:p>
          <a:p>
            <a:endParaRPr lang="en-US" dirty="0"/>
          </a:p>
          <a:p>
            <a:r>
              <a:rPr lang="en-US" dirty="0"/>
              <a:t>So to handle those materials, and to do MIS with existing strategies, we extend the method to general 3D GPIS.</a:t>
            </a:r>
          </a:p>
        </p:txBody>
      </p:sp>
    </p:spTree>
    <p:extLst>
      <p:ext uri="{BB962C8B-B14F-4D97-AF65-F5344CB8AC3E}">
        <p14:creationId xmlns:p14="http://schemas.microsoft.com/office/powerpoint/2010/main" val="64943529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Recall that ray marching fixes one degree of freedom.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For a 2D GPIS, that leaves one left. But for a 3D GPIS, the gradient starts with three, so even after ray marching, we still have two.</a:t>
            </a:r>
          </a:p>
        </p:txBody>
      </p:sp>
    </p:spTree>
    <p:extLst>
      <p:ext uri="{BB962C8B-B14F-4D97-AF65-F5344CB8AC3E}">
        <p14:creationId xmlns:p14="http://schemas.microsoft.com/office/powerpoint/2010/main" val="290452432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 we first sample one dimension of the Gaussian, condition on it,</a:t>
            </a:r>
          </a:p>
          <a:p>
            <a:endParaRPr lang="en-US" dirty="0"/>
          </a:p>
          <a:p>
            <a:r>
              <a:rPr lang="en-US" dirty="0"/>
              <a:t>then apply our method exactly as before.</a:t>
            </a:r>
          </a:p>
        </p:txBody>
      </p:sp>
    </p:spTree>
    <p:extLst>
      <p:ext uri="{BB962C8B-B14F-4D97-AF65-F5344CB8AC3E}">
        <p14:creationId xmlns:p14="http://schemas.microsoft.com/office/powerpoint/2010/main" val="117757658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Here are some results. </a:t>
            </a:r>
          </a:p>
        </p:txBody>
      </p:sp>
    </p:spTree>
    <p:extLst>
      <p:ext uri="{BB962C8B-B14F-4D97-AF65-F5344CB8AC3E}">
        <p14:creationId xmlns:p14="http://schemas.microsoft.com/office/powerpoint/2010/main" val="279123121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With the noise stretched by a factor of 100, this is what the old NEE gives you.</a:t>
            </a:r>
          </a:p>
        </p:txBody>
      </p:sp>
    </p:spTree>
    <p:extLst>
      <p:ext uri="{BB962C8B-B14F-4D97-AF65-F5344CB8AC3E}">
        <p14:creationId xmlns:p14="http://schemas.microsoft.com/office/powerpoint/2010/main" val="2709813822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this is ours with equal sample count — which performs about 64 times better.</a:t>
            </a:r>
          </a:p>
        </p:txBody>
      </p:sp>
    </p:spTree>
    <p:extLst>
      <p:ext uri="{BB962C8B-B14F-4D97-AF65-F5344CB8AC3E}">
        <p14:creationId xmlns:p14="http://schemas.microsoft.com/office/powerpoint/2010/main" val="370445797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In the </a:t>
            </a:r>
            <a:r>
              <a:rPr lang="en-US" dirty="0" err="1"/>
              <a:t>veach</a:t>
            </a:r>
            <a:r>
              <a:rPr lang="en-US" dirty="0"/>
              <a:t> scene, the effect of the anisotropy and roughness is more obvious.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For isotropic GPIS, as the roughness decrease from top to bottom, the NEE gives less benefit. </a:t>
            </a:r>
          </a:p>
        </p:txBody>
      </p:sp>
    </p:spTree>
    <p:extLst>
      <p:ext uri="{BB962C8B-B14F-4D97-AF65-F5344CB8AC3E}">
        <p14:creationId xmlns:p14="http://schemas.microsoft.com/office/powerpoint/2010/main" val="411255113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if you increase the anisotropy for all the 4 slabs to obtain heightfields, the NEE performs worse. </a:t>
            </a:r>
          </a:p>
        </p:txBody>
      </p:sp>
    </p:spTree>
    <p:extLst>
      <p:ext uri="{BB962C8B-B14F-4D97-AF65-F5344CB8AC3E}">
        <p14:creationId xmlns:p14="http://schemas.microsoft.com/office/powerpoint/2010/main" val="154661861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While our method gives better results for both the glossy GPIS and the GPIS with high anisotropy. </a:t>
            </a:r>
          </a:p>
        </p:txBody>
      </p:sp>
    </p:spTree>
    <p:extLst>
      <p:ext uri="{BB962C8B-B14F-4D97-AF65-F5344CB8AC3E}">
        <p14:creationId xmlns:p14="http://schemas.microsoft.com/office/powerpoint/2010/main" val="330964873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10038-041F-8CF8-B10C-C9B4F0AC1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3870670-0034-614B-2FDA-54A1EF360A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A4FC4B-68B7-3E72-9345-DFFEC2E2B2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255154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8AE023-5855-661C-1F88-2EE2C0A590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1C7BF3-5E8A-250E-99F8-56C08A2E86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1B727EF-C4FD-8D52-D1A8-1FE0D5B716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One of our limitation is, for rough GPIS with small light, the scattering circle will have higher probability to miss the intersection with the light circle cap. 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This missing increases the variance for our method.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This makes our method perform worse than the existing NEE method for isotropic GPIS.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Further restricting the range of scattering circle to avoid this missing will be a meaningful further work.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507173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Everything so far has assumed a spherical light.</a:t>
            </a:r>
          </a:p>
          <a:p>
            <a:endParaRPr lang="en-US" dirty="0"/>
          </a:p>
          <a:p>
            <a:r>
              <a:rPr lang="en-US" dirty="0"/>
              <a:t>We can extend to other light shapes by wrapping them in a spherical proxy and shooting rays at that bounding sphere </a:t>
            </a:r>
          </a:p>
          <a:p>
            <a:endParaRPr lang="en-US" dirty="0"/>
          </a:p>
          <a:p>
            <a:r>
              <a:rPr lang="en-US" dirty="0"/>
              <a:t>— returning zero whenever the ray misses the actual light.</a:t>
            </a:r>
          </a:p>
        </p:txBody>
      </p:sp>
    </p:spTree>
    <p:extLst>
      <p:ext uri="{BB962C8B-B14F-4D97-AF65-F5344CB8AC3E}">
        <p14:creationId xmlns:p14="http://schemas.microsoft.com/office/powerpoint/2010/main" val="339535250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One limitation is that efficiency depends on how tight that bounding sphere is.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 loose sphere means more rays miss the real light.</a:t>
            </a:r>
          </a:p>
        </p:txBody>
      </p:sp>
    </p:spTree>
    <p:extLst>
      <p:ext uri="{BB962C8B-B14F-4D97-AF65-F5344CB8AC3E}">
        <p14:creationId xmlns:p14="http://schemas.microsoft.com/office/powerpoint/2010/main" val="14475708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might ease this by swapping one big sphere for many small ones — or, for a planar light, bounding it with a disk instead.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Finding better bounding proxies is an interesting direction for future work.</a:t>
            </a:r>
          </a:p>
        </p:txBody>
      </p:sp>
    </p:spTree>
    <p:extLst>
      <p:ext uri="{BB962C8B-B14F-4D97-AF65-F5344CB8AC3E}">
        <p14:creationId xmlns:p14="http://schemas.microsoft.com/office/powerpoint/2010/main" val="184146967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5B4D9-6317-71CD-2879-08B4DE30F5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DF37A29-89E1-5FF8-4CDD-2E53E26909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15654B5-9E6F-E878-8046-6C32E950C4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To conclude, previous NEE generate samples in the light circle cap.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However, as the anisotropy increases, the distribution of scattering directions degenerate to a 1D scattering circle.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Previous method fails since none of the sample will lie on the circle exactly.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To solve this, we generate samples that both lying on this 1D curve and in the light circle cap region.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We developed a double circle geometry model to solve for the valid range.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And sample a truncated Gaussian within the range.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This enables NEE for heightfields GPIS for the first time, and also greatly improves the rendering for strongly anisotropic </a:t>
            </a:r>
            <a:r>
              <a:rPr lang="en-US" altLang="zh-CN" dirty="0" err="1"/>
              <a:t>GPISes</a:t>
            </a:r>
            <a:r>
              <a:rPr lang="en-US" altLang="zh-CN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9257594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everyone for coming again and thanks for my collaborator Kehan and advisor Wojciech.  </a:t>
            </a:r>
            <a:r>
              <a:rPr lang="en-US" altLang="zh-CN" dirty="0"/>
              <a:t> </a:t>
            </a:r>
          </a:p>
          <a:p>
            <a:endParaRPr lang="en-US" altLang="zh-CN" dirty="0"/>
          </a:p>
          <a:p>
            <a:r>
              <a:rPr lang="en-US" altLang="zh-CN" dirty="0"/>
              <a:t>Any question? </a:t>
            </a:r>
            <a:endParaRPr 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11C945-D0D9-4C68-B176-3E7DDE2DB0AE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328051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Here's something neat: if we sample heightfield gradients by ray marching and histogram the PDF, (click)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once it converges it matches the classical Beckmann VNDF with the Smith approximation.</a:t>
            </a:r>
          </a:p>
        </p:txBody>
      </p:sp>
    </p:spTree>
    <p:extLst>
      <p:ext uri="{BB962C8B-B14F-4D97-AF65-F5344CB8AC3E}">
        <p14:creationId xmlns:p14="http://schemas.microsoft.com/office/powerpoint/2010/main" val="1074306635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can obtain heightfields from GPIS, by stretching the noise along the vertical axis. </a:t>
            </a:r>
          </a:p>
        </p:txBody>
      </p:sp>
    </p:spTree>
    <p:extLst>
      <p:ext uri="{BB962C8B-B14F-4D97-AF65-F5344CB8AC3E}">
        <p14:creationId xmlns:p14="http://schemas.microsoft.com/office/powerpoint/2010/main" val="76852555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To conclude from a math view, previous method either sample the lighting term, (click)</a:t>
            </a:r>
          </a:p>
        </p:txBody>
      </p:sp>
    </p:spTree>
    <p:extLst>
      <p:ext uri="{BB962C8B-B14F-4D97-AF65-F5344CB8AC3E}">
        <p14:creationId xmlns:p14="http://schemas.microsoft.com/office/powerpoint/2010/main" val="3775649937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Or sample the probability density term. </a:t>
            </a:r>
          </a:p>
        </p:txBody>
      </p:sp>
    </p:spTree>
    <p:extLst>
      <p:ext uri="{BB962C8B-B14F-4D97-AF65-F5344CB8AC3E}">
        <p14:creationId xmlns:p14="http://schemas.microsoft.com/office/powerpoint/2010/main" val="225225645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While our method sample the product of the two terms, conditioned on gradient along the ray.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Hence the name </a:t>
            </a:r>
            <a:r>
              <a:rPr lang="en-US" altLang="zh-CN" b="1" i="1" kern="0" dirty="0">
                <a:solidFill>
                  <a:schemeClr val="tx1"/>
                </a:solidFill>
                <a:latin typeface="+mj-lt"/>
              </a:rPr>
              <a:t>Conditional Product</a:t>
            </a:r>
            <a:r>
              <a:rPr lang="en-US" altLang="zh-CN" kern="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altLang="zh-CN" sz="4400" kern="0" dirty="0">
                <a:solidFill>
                  <a:schemeClr val="tx1"/>
                </a:solidFill>
                <a:latin typeface="+mj-lt"/>
              </a:rPr>
              <a:t>NEE for GPIS. </a:t>
            </a:r>
            <a:endParaRPr lang="zh-CN" altLang="en-US" sz="4400" kern="0" dirty="0">
              <a:solidFill>
                <a:schemeClr val="tx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3166489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We know the directional derivative is projection of the gradient onto the direction, which is also a dot product.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Remember the gradient is composed of:  mean gradient and a random </a:t>
            </a:r>
            <a:r>
              <a:rPr lang="en-US" dirty="0" err="1"/>
              <a:t>gradiant</a:t>
            </a:r>
            <a:r>
              <a:rPr lang="en-US" dirty="0"/>
              <a:t>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After some manipulation, we can see this directional derivative has already </a:t>
            </a:r>
            <a:r>
              <a:rPr lang="en-US" altLang="zh-CN" dirty="0"/>
              <a:t>fixed</a:t>
            </a:r>
            <a:r>
              <a:rPr lang="en-US" dirty="0"/>
              <a:t> one degree of freedom for the gradient along the ray. Call it </a:t>
            </a:r>
            <a:r>
              <a:rPr lang="en-US" dirty="0" err="1"/>
              <a:t>g_w</a:t>
            </a:r>
            <a:r>
              <a:rPr lang="en-US" dirty="0"/>
              <a:t>. 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410647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43633-2FE0-8A0F-B3B3-4710922BB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D1DCB-0083-7ACE-9FF4-12114B18A2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EC66BA-35E1-7A15-FA9B-5960273B29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This leaves 2 degrees of freedom in the gradient distribution, call them </a:t>
            </a:r>
            <a:r>
              <a:rPr lang="en-US" dirty="0" err="1"/>
              <a:t>gu</a:t>
            </a:r>
            <a:r>
              <a:rPr lang="en-US" dirty="0"/>
              <a:t> and </a:t>
            </a:r>
            <a:r>
              <a:rPr lang="en-US" dirty="0" err="1"/>
              <a:t>gv</a:t>
            </a:r>
            <a:r>
              <a:rPr lang="en-US" dirty="0"/>
              <a:t>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To form the full 3D gradient, we need to sample them and add them with the mean gradient and the gradient along the ray. </a:t>
            </a:r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7391088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E674F1-833E-540F-D007-C573AE79AF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AB780F-2665-5F9D-7002-8D2DBD5317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03FC8D9-4C70-D4E2-80E0-289666D269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Gaussian Processes show up in graphics all the time, we just don't always call them that.</a:t>
            </a:r>
          </a:p>
          <a:p>
            <a:endParaRPr lang="en-US" dirty="0"/>
          </a:p>
          <a:p>
            <a:r>
              <a:rPr lang="en-US" dirty="0"/>
              <a:t>Fractal Brownian motion, for instance, is a subset of Gaussian processes — and it's everywhere in terrain editing.</a:t>
            </a:r>
          </a:p>
        </p:txBody>
      </p:sp>
    </p:spTree>
    <p:extLst>
      <p:ext uri="{BB962C8B-B14F-4D97-AF65-F5344CB8AC3E}">
        <p14:creationId xmlns:p14="http://schemas.microsoft.com/office/powerpoint/2010/main" val="171778040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134223-E6E5-4A25-4C96-F8DBD9987B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25526EB-8E2A-8F61-ADE9-C36623B34C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CE81B36-24CE-141F-68E7-8D6D4BC1D4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GPIS can represent both surface-type and volume-type geometries. </a:t>
            </a:r>
          </a:p>
        </p:txBody>
      </p:sp>
    </p:spTree>
    <p:extLst>
      <p:ext uri="{BB962C8B-B14F-4D97-AF65-F5344CB8AC3E}">
        <p14:creationId xmlns:p14="http://schemas.microsoft.com/office/powerpoint/2010/main" val="2523273465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308358-7C88-F24C-70C4-3503C8C8EF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FBBE0B2-4820-4BE9-27AC-B4EDD19472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4A3F5EF-E162-71DC-DCA7-B0BDCCF9D72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in-between geometry. </a:t>
            </a:r>
          </a:p>
        </p:txBody>
      </p:sp>
    </p:spTree>
    <p:extLst>
      <p:ext uri="{BB962C8B-B14F-4D97-AF65-F5344CB8AC3E}">
        <p14:creationId xmlns:p14="http://schemas.microsoft.com/office/powerpoint/2010/main" val="205306702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a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">
            <a:extLst>
              <a:ext uri="{FF2B5EF4-FFF2-40B4-BE49-F238E27FC236}">
                <a16:creationId xmlns:a16="http://schemas.microsoft.com/office/drawing/2014/main" id="{76A95B42-0FE4-A54E-4BF1-2A99BA9B4C0F}"/>
              </a:ext>
            </a:extLst>
          </p:cNvPr>
          <p:cNvSpPr/>
          <p:nvPr/>
        </p:nvSpPr>
        <p:spPr>
          <a:xfrm>
            <a:off x="-127000" y="12903200"/>
            <a:ext cx="24638000" cy="890588"/>
          </a:xfrm>
          <a:prstGeom prst="rect">
            <a:avLst/>
          </a:prstGeom>
          <a:solidFill>
            <a:srgbClr val="F5F5F5"/>
          </a:solidFill>
          <a:ln w="25400">
            <a:solidFill>
              <a:srgbClr val="A6AAA9"/>
            </a:solidFill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  <a:buClr>
                <a:srgbClr val="FFFFFF"/>
              </a:buClr>
            </a:pPr>
            <a:endParaRPr lang="zh-CN" altLang="zh-CN" sz="1800"/>
          </a:p>
        </p:txBody>
      </p:sp>
      <p:sp>
        <p:nvSpPr>
          <p:cNvPr id="3" name="A null scattering path integral formulation of light transport">
            <a:extLst>
              <a:ext uri="{FF2B5EF4-FFF2-40B4-BE49-F238E27FC236}">
                <a16:creationId xmlns:a16="http://schemas.microsoft.com/office/drawing/2014/main" id="{6591AF7A-A252-6A83-6379-6D953852A159}"/>
              </a:ext>
            </a:extLst>
          </p:cNvPr>
          <p:cNvSpPr txBox="1"/>
          <p:nvPr/>
        </p:nvSpPr>
        <p:spPr>
          <a:xfrm>
            <a:off x="4833332" y="12963294"/>
            <a:ext cx="15069835" cy="770403"/>
          </a:xfrm>
          <a:prstGeom prst="rect">
            <a:avLst/>
          </a:prstGeom>
          <a:ln w="12700">
            <a:miter lim="400000"/>
          </a:ln>
        </p:spPr>
        <p:txBody>
          <a:bodyPr wrap="square" lIns="107156" tIns="107156" rIns="107156" bIns="107156" anchor="ctr">
            <a:spAutoFit/>
          </a:bodyPr>
          <a:lstStyle>
            <a:lvl1pPr marR="0" algn="l" defTabSz="647700">
              <a:spcBef>
                <a:spcPts val="0"/>
              </a:spcBef>
              <a:defRPr sz="3000">
                <a:solidFill>
                  <a:srgbClr val="00703C"/>
                </a:solidFill>
              </a:defRPr>
            </a:lvl1pPr>
          </a:lstStyle>
          <a:p>
            <a:pPr eaLnBrk="1" fontAlgn="auto">
              <a:spcAft>
                <a:spcPts val="0"/>
              </a:spcAft>
              <a:defRPr/>
            </a:pPr>
            <a:r>
              <a:rPr lang="en-US" altLang="zh-CN" sz="3600" kern="0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Conditional Product Next Event Estimation for Gaussian Process Implicit Surface</a:t>
            </a:r>
            <a:endParaRPr lang="en-US" sz="4800" kern="0" dirty="0">
              <a:uFill>
                <a:solidFill>
                  <a:srgbClr val="000000"/>
                </a:solidFill>
              </a:uFill>
              <a:latin typeface="Avenir Next Cyr" panose="020B0503020202020204" pitchFamily="34" charset="0"/>
            </a:endParaRPr>
          </a:p>
        </p:txBody>
      </p:sp>
      <p:sp>
        <p:nvSpPr>
          <p:cNvPr id="4" name="Rectangle">
            <a:extLst>
              <a:ext uri="{FF2B5EF4-FFF2-40B4-BE49-F238E27FC236}">
                <a16:creationId xmlns:a16="http://schemas.microsoft.com/office/drawing/2014/main" id="{14011E18-ADC9-D746-187B-70E2C6D1222B}"/>
              </a:ext>
            </a:extLst>
          </p:cNvPr>
          <p:cNvSpPr/>
          <p:nvPr/>
        </p:nvSpPr>
        <p:spPr>
          <a:xfrm>
            <a:off x="-127000" y="488951"/>
            <a:ext cx="762000" cy="1608138"/>
          </a:xfrm>
          <a:prstGeom prst="rect">
            <a:avLst/>
          </a:prstGeom>
          <a:solidFill>
            <a:srgbClr val="00703C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</a:pPr>
            <a:endParaRPr lang="zh-CN" altLang="zh-CN" sz="1800"/>
          </a:p>
        </p:txBody>
      </p:sp>
      <p:sp>
        <p:nvSpPr>
          <p:cNvPr id="5" name="Line">
            <a:extLst>
              <a:ext uri="{FF2B5EF4-FFF2-40B4-BE49-F238E27FC236}">
                <a16:creationId xmlns:a16="http://schemas.microsoft.com/office/drawing/2014/main" id="{7093517E-93BA-F6F3-7212-6CE23BB97205}"/>
              </a:ext>
            </a:extLst>
          </p:cNvPr>
          <p:cNvSpPr/>
          <p:nvPr/>
        </p:nvSpPr>
        <p:spPr>
          <a:xfrm>
            <a:off x="952500" y="2112964"/>
            <a:ext cx="23050500" cy="0"/>
          </a:xfrm>
          <a:prstGeom prst="line">
            <a:avLst/>
          </a:prstGeom>
          <a:ln w="25400">
            <a:solidFill>
              <a:srgbClr val="A6AAA9"/>
            </a:solidFill>
          </a:ln>
        </p:spPr>
        <p:txBody>
          <a:bodyPr lIns="0" tIns="0" rIns="0" bIns="0"/>
          <a:lstStyle/>
          <a:p>
            <a:pPr algn="ctr" defTabSz="647700" eaLnBrk="1" fontAlgn="auto">
              <a:spcBef>
                <a:spcPts val="0"/>
              </a:spcBef>
              <a:spcAft>
                <a:spcPts val="0"/>
              </a:spcAft>
              <a:defRPr sz="4200">
                <a:latin typeface="+mn-lt"/>
                <a:ea typeface="+mn-ea"/>
                <a:cs typeface="+mn-cs"/>
                <a:sym typeface="Avenir Next Demi Bold"/>
              </a:defRPr>
            </a:pPr>
            <a:endParaRPr sz="4200" kern="0">
              <a:uFill>
                <a:solidFill>
                  <a:srgbClr val="000000"/>
                </a:solidFill>
              </a:uFill>
              <a:latin typeface="+mn-lt"/>
              <a:ea typeface="+mn-ea"/>
              <a:cs typeface="+mn-cs"/>
              <a:sym typeface="Avenir Next Demi Bold"/>
            </a:endParaRPr>
          </a:p>
        </p:txBody>
      </p:sp>
      <p:sp>
        <p:nvSpPr>
          <p:cNvPr id="49" name="Title Text"/>
          <p:cNvSpPr txBox="1">
            <a:spLocks noGrp="1"/>
          </p:cNvSpPr>
          <p:nvPr>
            <p:ph type="title"/>
          </p:nvPr>
        </p:nvSpPr>
        <p:spPr>
          <a:xfrm>
            <a:off x="956271" y="281513"/>
            <a:ext cx="22479002" cy="1892302"/>
          </a:xfrm>
          <a:prstGeom prst="rect">
            <a:avLst/>
          </a:prstGeom>
        </p:spPr>
        <p:txBody>
          <a:bodyPr/>
          <a:lstStyle/>
          <a:p>
            <a:r>
              <a:rPr lang="en-US" altLang="zh-CN" dirty="0"/>
              <a:t>Click to edit Master title style</a:t>
            </a:r>
            <a:endParaRPr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F61ADCA0-76A0-7408-2109-4DB595FDEBDD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952500" y="2371724"/>
            <a:ext cx="22479000" cy="101727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4521C919-56CC-3E5E-DF8A-8011D2C2F75B}"/>
              </a:ext>
            </a:extLst>
          </p:cNvPr>
          <p:cNvSpPr txBox="1">
            <a:spLocks/>
          </p:cNvSpPr>
          <p:nvPr userDrawn="1"/>
        </p:nvSpPr>
        <p:spPr>
          <a:xfrm>
            <a:off x="23494889" y="13150851"/>
            <a:ext cx="668452" cy="678070"/>
          </a:xfrm>
          <a:prstGeom prst="rect">
            <a:avLst/>
          </a:prstGeom>
          <a:ln w="12700">
            <a:miter lim="400000"/>
          </a:ln>
        </p:spPr>
        <p:txBody>
          <a:bodyPr wrap="none" lIns="107156" tIns="107156" rIns="107156" bIns="107156">
            <a:spAutoFit/>
          </a:bodyPr>
          <a:lstStyle>
            <a:defPPr>
              <a:defRPr lang="zh-CN"/>
            </a:defPPr>
            <a:lvl1pPr marR="0" algn="r" defTabSz="647700" rtl="0" eaLnBrk="1" fontAlgn="auto" hangingPunct="0">
              <a:spcBef>
                <a:spcPts val="0"/>
              </a:spcBef>
              <a:spcAft>
                <a:spcPts val="0"/>
              </a:spcAft>
              <a:defRPr sz="3000" kern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defRPr>
            </a:lvl1pPr>
            <a:lvl2pPr indent="2286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2pPr>
            <a:lvl3pPr indent="4572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3pPr>
            <a:lvl4pPr indent="6858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4pPr>
            <a:lvl5pPr indent="9144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5pPr>
            <a:lvl6pPr marL="22860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6pPr>
            <a:lvl7pPr marL="27432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7pPr>
            <a:lvl8pPr marL="32004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8pPr>
            <a:lvl9pPr marL="36576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9pPr>
          </a:lstStyle>
          <a:p>
            <a:pPr>
              <a:defRPr/>
            </a:pPr>
            <a:fld id="{46B10F33-8105-4CAB-B46E-CA6079C7BD99}" type="slidenum">
              <a:rPr lang="en-US" sz="3000" smtClean="0"/>
              <a:pPr>
                <a:defRPr/>
              </a:pPr>
              <a:t>‹#›</a:t>
            </a:fld>
            <a:endParaRPr lang="en-US" sz="3000" dirty="0"/>
          </a:p>
        </p:txBody>
      </p: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07D2683A-912A-F591-20C3-7A08FC25811D}"/>
              </a:ext>
            </a:extLst>
          </p:cNvPr>
          <p:cNvGrpSpPr/>
          <p:nvPr userDrawn="1"/>
        </p:nvGrpSpPr>
        <p:grpSpPr>
          <a:xfrm>
            <a:off x="98610" y="12969078"/>
            <a:ext cx="4016190" cy="795004"/>
            <a:chOff x="-1" y="12969078"/>
            <a:chExt cx="4016190" cy="795004"/>
          </a:xfrm>
        </p:grpSpPr>
        <p:pic>
          <p:nvPicPr>
            <p:cNvPr id="17" name="图片 16">
              <a:extLst>
                <a:ext uri="{FF2B5EF4-FFF2-40B4-BE49-F238E27FC236}">
                  <a16:creationId xmlns:a16="http://schemas.microsoft.com/office/drawing/2014/main" id="{30AAEE88-4C42-12A6-60A3-2BF000C2293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437"/>
            <a:stretch/>
          </p:blipFill>
          <p:spPr>
            <a:xfrm>
              <a:off x="1140015" y="12969808"/>
              <a:ext cx="2876174" cy="707362"/>
            </a:xfrm>
            <a:prstGeom prst="rect">
              <a:avLst/>
            </a:prstGeom>
          </p:spPr>
        </p:pic>
        <p:pic>
          <p:nvPicPr>
            <p:cNvPr id="18" name="图片 17">
              <a:extLst>
                <a:ext uri="{FF2B5EF4-FFF2-40B4-BE49-F238E27FC236}">
                  <a16:creationId xmlns:a16="http://schemas.microsoft.com/office/drawing/2014/main" id="{D8EB921E-3EAF-FECB-6DA5-03BF2E69A52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1121" b="25998"/>
            <a:stretch/>
          </p:blipFill>
          <p:spPr>
            <a:xfrm>
              <a:off x="-1" y="12969078"/>
              <a:ext cx="1143001" cy="795004"/>
            </a:xfrm>
            <a:prstGeom prst="rect">
              <a:avLst/>
            </a:prstGeom>
          </p:spPr>
        </p:pic>
      </p:grpSp>
      <p:pic>
        <p:nvPicPr>
          <p:cNvPr id="23" name="图片 22">
            <a:extLst>
              <a:ext uri="{FF2B5EF4-FFF2-40B4-BE49-F238E27FC236}">
                <a16:creationId xmlns:a16="http://schemas.microsoft.com/office/drawing/2014/main" id="{F5F3D5A7-275A-8A0A-5542-C9DAA7A88B2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9971231" y="13007976"/>
            <a:ext cx="3460269" cy="6693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85310"/>
      </p:ext>
    </p:extLst>
  </p:cSld>
  <p:clrMapOvr>
    <a:masterClrMapping/>
  </p:clrMapOvr>
  <p:transition spd="med"/>
  <p:hf hdr="0" ftr="0" dt="0"/>
  <p:extLst>
    <p:ext uri="{DCECCB84-F9BA-43D5-87BE-67443E8EF086}">
      <p15:sldGuideLst xmlns:p15="http://schemas.microsoft.com/office/powerpoint/2012/main">
        <p15:guide id="1" orient="horz" pos="8640" userDrawn="1">
          <p15:clr>
            <a:srgbClr val="FBAE40"/>
          </p15:clr>
        </p15:guide>
        <p15:guide id="2" pos="1536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11709D-A889-8604-BA31-BFB82E3EA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Content Placeholder 12">
            <a:extLst>
              <a:ext uri="{FF2B5EF4-FFF2-40B4-BE49-F238E27FC236}">
                <a16:creationId xmlns:a16="http://schemas.microsoft.com/office/drawing/2014/main" id="{F031BEF3-E473-732B-A1FC-93030E8325FA}"/>
              </a:ext>
            </a:extLst>
          </p:cNvPr>
          <p:cNvSpPr>
            <a:spLocks noGrp="1"/>
          </p:cNvSpPr>
          <p:nvPr>
            <p:ph sz="quarter" idx="11"/>
          </p:nvPr>
        </p:nvSpPr>
        <p:spPr>
          <a:xfrm>
            <a:off x="952500" y="2371724"/>
            <a:ext cx="22479000" cy="10172700"/>
          </a:xfrm>
        </p:spPr>
        <p:txBody>
          <a:bodyPr/>
          <a:lstStyle/>
          <a:p>
            <a:pPr lvl="0"/>
            <a:r>
              <a:rPr lang="en-US" dirty="0"/>
              <a:t>Click to edit</a:t>
            </a:r>
          </a:p>
        </p:txBody>
      </p:sp>
    </p:spTree>
    <p:extLst>
      <p:ext uri="{BB962C8B-B14F-4D97-AF65-F5344CB8AC3E}">
        <p14:creationId xmlns:p14="http://schemas.microsoft.com/office/powerpoint/2010/main" val="833166704"/>
      </p:ext>
    </p:extLst>
  </p:cSld>
  <p:clrMapOvr>
    <a:masterClrMapping/>
  </p:clrMapOvr>
  <p:transition spd="med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 preserve="1">
  <p:cSld name="Title midd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">
            <a:extLst>
              <a:ext uri="{FF2B5EF4-FFF2-40B4-BE49-F238E27FC236}">
                <a16:creationId xmlns:a16="http://schemas.microsoft.com/office/drawing/2014/main" id="{246D8C43-BE1A-D5E8-5F92-11A1DA654271}"/>
              </a:ext>
            </a:extLst>
          </p:cNvPr>
          <p:cNvSpPr/>
          <p:nvPr/>
        </p:nvSpPr>
        <p:spPr>
          <a:xfrm>
            <a:off x="0" y="3457577"/>
            <a:ext cx="762000" cy="6638926"/>
          </a:xfrm>
          <a:prstGeom prst="rect">
            <a:avLst/>
          </a:prstGeom>
          <a:solidFill>
            <a:srgbClr val="00703C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</a:pPr>
            <a:endParaRPr lang="zh-CN" altLang="zh-CN" sz="1800"/>
          </a:p>
        </p:txBody>
      </p:sp>
      <p:sp>
        <p:nvSpPr>
          <p:cNvPr id="91" name="Title Text"/>
          <p:cNvSpPr txBox="1">
            <a:spLocks noGrp="1"/>
          </p:cNvSpPr>
          <p:nvPr>
            <p:ph type="title"/>
          </p:nvPr>
        </p:nvSpPr>
        <p:spPr>
          <a:xfrm>
            <a:off x="1336997" y="3456878"/>
            <a:ext cx="22094506" cy="6639708"/>
          </a:xfrm>
          <a:prstGeom prst="rect">
            <a:avLst/>
          </a:prstGeom>
        </p:spPr>
        <p:txBody>
          <a:bodyPr anchor="ctr"/>
          <a:lstStyle>
            <a:lvl1pPr>
              <a:lnSpc>
                <a:spcPct val="80000"/>
              </a:lnSpc>
              <a:defRPr sz="20000"/>
            </a:lvl1pPr>
          </a:lstStyle>
          <a:p>
            <a:r>
              <a:rPr lang="en-US" altLang="zh-CN" dirty="0"/>
              <a:t>Click to edit Master title style</a:t>
            </a:r>
            <a:endParaRPr dirty="0"/>
          </a:p>
        </p:txBody>
      </p:sp>
      <p:sp>
        <p:nvSpPr>
          <p:cNvPr id="3" name="Slide Number">
            <a:extLst>
              <a:ext uri="{FF2B5EF4-FFF2-40B4-BE49-F238E27FC236}">
                <a16:creationId xmlns:a16="http://schemas.microsoft.com/office/drawing/2014/main" id="{3D4DD2D8-D8A7-375A-EE67-7873E70F69F1}"/>
              </a:ext>
            </a:extLst>
          </p:cNvPr>
          <p:cNvSpPr txBox="1">
            <a:spLocks noGrp="1"/>
          </p:cNvSpPr>
          <p:nvPr>
            <p:ph type="sldNum" sz="quarter" idx="10"/>
          </p:nvPr>
        </p:nvSpPr>
        <p:spPr>
          <a:xfrm>
            <a:off x="23350539" y="12998451"/>
            <a:ext cx="668338" cy="735014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448AB0D-7686-4722-92D1-520198E5B7C9}" type="slidenum">
              <a:rPr/>
              <a:pPr>
                <a:defRPr/>
              </a:pPr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77916468"/>
      </p:ext>
    </p:extLst>
  </p:cSld>
  <p:clrMapOvr>
    <a:masterClrMapping/>
  </p:clrMapOvr>
  <p:transition spd="med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" preserve="1">
  <p:cSld name="Dar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Title Text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altLang="zh-CN"/>
              <a:t>Click to edit Master title style</a:t>
            </a:r>
            <a:endParaRPr dirty="0"/>
          </a:p>
        </p:txBody>
      </p:sp>
      <p:sp>
        <p:nvSpPr>
          <p:cNvPr id="2" name="Slide Number">
            <a:extLst>
              <a:ext uri="{FF2B5EF4-FFF2-40B4-BE49-F238E27FC236}">
                <a16:creationId xmlns:a16="http://schemas.microsoft.com/office/drawing/2014/main" id="{C42E6BE2-49DF-3ADB-58A0-C4E4C7A80905}"/>
              </a:ext>
            </a:extLst>
          </p:cNvPr>
          <p:cNvSpPr txBox="1">
            <a:spLocks noGrp="1"/>
          </p:cNvSpPr>
          <p:nvPr>
            <p:ph type="sldNum" sz="quarter" idx="10"/>
          </p:nvPr>
        </p:nvSpPr>
        <p:spPr>
          <a:xfrm>
            <a:off x="23350539" y="12998450"/>
            <a:ext cx="668338" cy="677864"/>
          </a:xfrm>
          <a:prstGeom prst="rect">
            <a:avLst/>
          </a:prstGeom>
        </p:spPr>
        <p:txBody>
          <a:bodyPr/>
          <a:lstStyle>
            <a:lvl1pPr>
              <a:defRPr smtClean="0">
                <a:solidFill>
                  <a:schemeClr val="bg1"/>
                </a:solidFill>
              </a:defRPr>
            </a:lvl1pPr>
          </a:lstStyle>
          <a:p>
            <a:pPr>
              <a:defRPr/>
            </a:pPr>
            <a:fld id="{12C5593F-70D1-4751-AC8A-2A3BA602A72B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67140637"/>
      </p:ext>
    </p:extLst>
  </p:cSld>
  <p:clrMapOvr>
    <a:masterClrMapping/>
  </p:clrMapOvr>
  <p:transition spd="med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80654A24-5265-4A6B-F2DA-6A298207E775}"/>
              </a:ext>
            </a:extLst>
          </p:cNvPr>
          <p:cNvSpPr txBox="1">
            <a:spLocks/>
          </p:cNvSpPr>
          <p:nvPr userDrawn="1"/>
        </p:nvSpPr>
        <p:spPr>
          <a:xfrm>
            <a:off x="23494889" y="13150851"/>
            <a:ext cx="668452" cy="678070"/>
          </a:xfrm>
          <a:prstGeom prst="rect">
            <a:avLst/>
          </a:prstGeom>
          <a:ln w="12700">
            <a:miter lim="400000"/>
          </a:ln>
        </p:spPr>
        <p:txBody>
          <a:bodyPr wrap="none" lIns="107156" tIns="107156" rIns="107156" bIns="107156">
            <a:spAutoFit/>
          </a:bodyPr>
          <a:lstStyle>
            <a:defPPr>
              <a:defRPr lang="zh-CN"/>
            </a:defPPr>
            <a:lvl1pPr marR="0" algn="r" defTabSz="647700" rtl="0" eaLnBrk="1" fontAlgn="auto" hangingPunct="0">
              <a:spcBef>
                <a:spcPts val="0"/>
              </a:spcBef>
              <a:spcAft>
                <a:spcPts val="0"/>
              </a:spcAft>
              <a:defRPr sz="3000" kern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defRPr>
            </a:lvl1pPr>
            <a:lvl2pPr indent="2286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2pPr>
            <a:lvl3pPr indent="4572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3pPr>
            <a:lvl4pPr indent="6858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4pPr>
            <a:lvl5pPr indent="9144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5pPr>
            <a:lvl6pPr marL="22860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6pPr>
            <a:lvl7pPr marL="27432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7pPr>
            <a:lvl8pPr marL="32004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8pPr>
            <a:lvl9pPr marL="36576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9pPr>
          </a:lstStyle>
          <a:p>
            <a:pPr>
              <a:defRPr/>
            </a:pPr>
            <a:fld id="{46B10F33-8105-4CAB-B46E-CA6079C7BD99}" type="slidenum">
              <a:rPr lang="en-US" sz="3000" smtClean="0"/>
              <a:pPr>
                <a:defRPr/>
              </a:pPr>
              <a:t>‹#›</a:t>
            </a:fld>
            <a:endParaRPr lang="en-US" sz="3000" dirty="0"/>
          </a:p>
        </p:txBody>
      </p:sp>
    </p:spTree>
    <p:extLst>
      <p:ext uri="{BB962C8B-B14F-4D97-AF65-F5344CB8AC3E}">
        <p14:creationId xmlns:p14="http://schemas.microsoft.com/office/powerpoint/2010/main" val="3313881746"/>
      </p:ext>
    </p:extLst>
  </p:cSld>
  <p:clrMapOvr>
    <a:masterClrMapping/>
  </p:clrMapOvr>
  <p:transition spd="med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162077"/>
      </p:ext>
    </p:extLst>
  </p:cSld>
  <p:clrMapOvr>
    <a:masterClrMapping/>
  </p:clrMapOvr>
  <p:transition spd="med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Author and Date"/>
          <p:cNvSpPr txBox="1">
            <a:spLocks noGrp="1"/>
          </p:cNvSpPr>
          <p:nvPr>
            <p:ph type="body" sz="quarter" idx="21" hasCustomPrompt="1"/>
          </p:nvPr>
        </p:nvSpPr>
        <p:spPr>
          <a:xfrm>
            <a:off x="1201340" y="11859862"/>
            <a:ext cx="21971004" cy="636980"/>
          </a:xfrm>
          <a:prstGeom prst="rect">
            <a:avLst/>
          </a:prstGeom>
        </p:spPr>
        <p:txBody>
          <a:bodyPr lIns="45719" tIns="45719" rIns="45719" bIns="45719"/>
          <a:lstStyle>
            <a:lvl1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3600" b="1"/>
            </a:lvl1pPr>
          </a:lstStyle>
          <a:p>
            <a:r>
              <a:t>Author and Date</a:t>
            </a:r>
          </a:p>
        </p:txBody>
      </p:sp>
      <p:sp>
        <p:nvSpPr>
          <p:cNvPr id="159" name="Presentation Title"/>
          <p:cNvSpPr txBox="1">
            <a:spLocks noGrp="1"/>
          </p:cNvSpPr>
          <p:nvPr>
            <p:ph type="title" hasCustomPrompt="1"/>
          </p:nvPr>
        </p:nvSpPr>
        <p:spPr>
          <a:xfrm>
            <a:off x="1206496" y="2574993"/>
            <a:ext cx="21971004" cy="4648202"/>
          </a:xfrm>
          <a:prstGeom prst="rect">
            <a:avLst/>
          </a:prstGeom>
        </p:spPr>
        <p:txBody>
          <a:bodyPr anchor="b"/>
          <a:lstStyle>
            <a:lvl1pPr>
              <a:defRPr sz="11600" spc="-232"/>
            </a:lvl1pPr>
          </a:lstStyle>
          <a:p>
            <a:r>
              <a:t>Presentation Title</a:t>
            </a:r>
          </a:p>
        </p:txBody>
      </p:sp>
      <p:sp>
        <p:nvSpPr>
          <p:cNvPr id="160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1201343" y="7223191"/>
            <a:ext cx="21971002" cy="1905002"/>
          </a:xfrm>
          <a:prstGeom prst="rect">
            <a:avLst/>
          </a:prstGeom>
        </p:spPr>
        <p:txBody>
          <a:bodyPr/>
          <a:lstStyle>
            <a:lvl1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5500" b="1"/>
            </a:lvl1pPr>
            <a:lvl2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5500" b="1"/>
            </a:lvl2pPr>
            <a:lvl3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5500" b="1"/>
            </a:lvl3pPr>
            <a:lvl4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5500" b="1"/>
            </a:lvl4pPr>
            <a:lvl5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5500" b="1"/>
            </a:lvl5pPr>
          </a:lstStyle>
          <a:p>
            <a:r>
              <a:t>Presentation Subtitle</a:t>
            </a:r>
          </a:p>
          <a:p>
            <a:pPr lvl="1"/>
            <a:endParaRPr/>
          </a:p>
          <a:p>
            <a:pPr lvl="2"/>
            <a:endParaRPr/>
          </a:p>
          <a:p>
            <a:pPr lvl="3"/>
            <a:endParaRPr/>
          </a:p>
          <a:p>
            <a:pPr lvl="4"/>
            <a:endParaRPr/>
          </a:p>
        </p:txBody>
      </p:sp>
      <p:sp>
        <p:nvSpPr>
          <p:cNvPr id="161" name="01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127099804"/>
      </p:ext>
    </p:extLst>
  </p:cSld>
  <p:clrMapOvr>
    <a:masterClrMapping/>
  </p:clrMapOvr>
  <p:transition spd="med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Author and Date"/>
          <p:cNvSpPr txBox="1">
            <a:spLocks noGrp="1"/>
          </p:cNvSpPr>
          <p:nvPr>
            <p:ph type="body" sz="quarter" idx="21" hasCustomPrompt="1"/>
          </p:nvPr>
        </p:nvSpPr>
        <p:spPr>
          <a:xfrm>
            <a:off x="1201340" y="11859862"/>
            <a:ext cx="21971004" cy="636980"/>
          </a:xfrm>
          <a:prstGeom prst="rect">
            <a:avLst/>
          </a:prstGeom>
        </p:spPr>
        <p:txBody>
          <a:bodyPr lIns="45719" tIns="45719" rIns="45719" bIns="45719"/>
          <a:lstStyle>
            <a:lvl1pPr marL="0" indent="0" defTabSz="825500">
              <a:lnSpc>
                <a:spcPct val="100000"/>
              </a:lnSpc>
              <a:spcBef>
                <a:spcPts val="0"/>
              </a:spcBef>
              <a:buSzTx/>
              <a:buNone/>
              <a:defRPr sz="3600" b="1"/>
            </a:lvl1pPr>
          </a:lstStyle>
          <a:p>
            <a:r>
              <a:rPr dirty="0"/>
              <a:t>Author and Date</a:t>
            </a:r>
          </a:p>
        </p:txBody>
      </p:sp>
      <p:sp>
        <p:nvSpPr>
          <p:cNvPr id="161" name="01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t>‹#›</a:t>
            </a:fld>
            <a:endParaRPr dirty="0"/>
          </a:p>
        </p:txBody>
      </p:sp>
      <p:sp>
        <p:nvSpPr>
          <p:cNvPr id="5" name="Presentation Title">
            <a:extLst>
              <a:ext uri="{FF2B5EF4-FFF2-40B4-BE49-F238E27FC236}">
                <a16:creationId xmlns:a16="http://schemas.microsoft.com/office/drawing/2014/main" id="{C1A55498-987E-7949-47F4-38441521F70A}"/>
              </a:ext>
            </a:extLst>
          </p:cNvPr>
          <p:cNvSpPr txBox="1">
            <a:spLocks noGrp="1"/>
          </p:cNvSpPr>
          <p:nvPr>
            <p:ph type="title" hasCustomPrompt="1"/>
          </p:nvPr>
        </p:nvSpPr>
        <p:spPr>
          <a:xfrm>
            <a:off x="1206496" y="2574993"/>
            <a:ext cx="21971004" cy="4648202"/>
          </a:xfrm>
          <a:prstGeom prst="rect">
            <a:avLst/>
          </a:prstGeom>
        </p:spPr>
        <p:txBody>
          <a:bodyPr anchor="b"/>
          <a:lstStyle>
            <a:lvl1pPr>
              <a:defRPr sz="11600" spc="-232"/>
            </a:lvl1pPr>
          </a:lstStyle>
          <a:p>
            <a:r>
              <a:t>Presentation Title</a:t>
            </a:r>
          </a:p>
        </p:txBody>
      </p:sp>
    </p:spTree>
    <p:extLst>
      <p:ext uri="{BB962C8B-B14F-4D97-AF65-F5344CB8AC3E}">
        <p14:creationId xmlns:p14="http://schemas.microsoft.com/office/powerpoint/2010/main" val="965089555"/>
      </p:ext>
    </p:extLst>
  </p:cSld>
  <p:clrMapOvr>
    <a:masterClrMapping/>
  </p:clrMapOvr>
  <p:transition spd="med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.png"/><Relationship Id="rId4" Type="http://schemas.openxmlformats.org/officeDocument/2006/relationships/image" Target="../media/image3.jp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">
            <a:extLst>
              <a:ext uri="{FF2B5EF4-FFF2-40B4-BE49-F238E27FC236}">
                <a16:creationId xmlns:a16="http://schemas.microsoft.com/office/drawing/2014/main" id="{E6C2C334-954F-5D3C-30E4-2322ACF7EF13}"/>
              </a:ext>
            </a:extLst>
          </p:cNvPr>
          <p:cNvSpPr/>
          <p:nvPr/>
        </p:nvSpPr>
        <p:spPr>
          <a:xfrm>
            <a:off x="952500" y="2112964"/>
            <a:ext cx="23050500" cy="0"/>
          </a:xfrm>
          <a:prstGeom prst="line">
            <a:avLst/>
          </a:prstGeom>
          <a:ln w="25400">
            <a:solidFill>
              <a:srgbClr val="A6AAA9"/>
            </a:solidFill>
          </a:ln>
        </p:spPr>
        <p:txBody>
          <a:bodyPr lIns="0" tIns="0" rIns="0" bIns="0"/>
          <a:lstStyle/>
          <a:p>
            <a:pPr algn="ctr" defTabSz="647700" eaLnBrk="1" fontAlgn="auto">
              <a:spcBef>
                <a:spcPts val="0"/>
              </a:spcBef>
              <a:spcAft>
                <a:spcPts val="0"/>
              </a:spcAft>
              <a:defRPr sz="4200">
                <a:latin typeface="+mn-lt"/>
                <a:ea typeface="+mn-ea"/>
                <a:cs typeface="+mn-cs"/>
                <a:sym typeface="Avenir Next Demi Bold"/>
              </a:defRPr>
            </a:pPr>
            <a:endParaRPr sz="4200" kern="0">
              <a:uFill>
                <a:solidFill>
                  <a:srgbClr val="000000"/>
                </a:solidFill>
              </a:uFill>
              <a:latin typeface="+mn-lt"/>
              <a:ea typeface="+mn-ea"/>
              <a:cs typeface="+mn-cs"/>
              <a:sym typeface="Avenir Next Demi Bold"/>
            </a:endParaRPr>
          </a:p>
        </p:txBody>
      </p:sp>
      <p:sp>
        <p:nvSpPr>
          <p:cNvPr id="3" name="Rectangle">
            <a:extLst>
              <a:ext uri="{FF2B5EF4-FFF2-40B4-BE49-F238E27FC236}">
                <a16:creationId xmlns:a16="http://schemas.microsoft.com/office/drawing/2014/main" id="{6186768F-716F-CB3A-1F42-80D8A903ED68}"/>
              </a:ext>
            </a:extLst>
          </p:cNvPr>
          <p:cNvSpPr/>
          <p:nvPr/>
        </p:nvSpPr>
        <p:spPr>
          <a:xfrm>
            <a:off x="-127000" y="488951"/>
            <a:ext cx="762000" cy="1608138"/>
          </a:xfrm>
          <a:prstGeom prst="rect">
            <a:avLst/>
          </a:prstGeom>
          <a:solidFill>
            <a:srgbClr val="00703C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</a:pPr>
            <a:endParaRPr lang="zh-CN" altLang="zh-CN" sz="1800"/>
          </a:p>
        </p:txBody>
      </p:sp>
      <p:sp>
        <p:nvSpPr>
          <p:cNvPr id="4" name="Title Text">
            <a:extLst>
              <a:ext uri="{FF2B5EF4-FFF2-40B4-BE49-F238E27FC236}">
                <a16:creationId xmlns:a16="http://schemas.microsoft.com/office/drawing/2014/main" id="{7EA9D84C-D300-E1B4-308E-8E70191F8D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52500" y="279400"/>
            <a:ext cx="22479000" cy="1893888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/>
          <a:p>
            <a:r>
              <a:rPr dirty="0"/>
              <a:t>Title Text</a:t>
            </a:r>
          </a:p>
        </p:txBody>
      </p:sp>
      <p:sp>
        <p:nvSpPr>
          <p:cNvPr id="5" name="Body Level One…">
            <a:extLst>
              <a:ext uri="{FF2B5EF4-FFF2-40B4-BE49-F238E27FC236}">
                <a16:creationId xmlns:a16="http://schemas.microsoft.com/office/drawing/2014/main" id="{59AF3136-8A63-2CD0-8EB8-5C7358A8C1D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952500" y="2393950"/>
            <a:ext cx="22479000" cy="10393364"/>
          </a:xfrm>
          <a:prstGeom prst="rect">
            <a:avLst/>
          </a:prstGeom>
          <a:ln w="12700">
            <a:miter lim="400000"/>
          </a:ln>
        </p:spPr>
        <p:txBody>
          <a:bodyPr vert="horz" wrap="square" lIns="107156" tIns="107156" rIns="107156" bIns="107156" numCol="1" anchor="t" anchorCtr="0" compatLnSpc="1">
            <a:prstTxWarp prst="textNoShape">
              <a:avLst/>
            </a:prstTxWarp>
            <a:normAutofit/>
          </a:bodyPr>
          <a:lstStyle/>
          <a:p>
            <a:pPr lvl="0"/>
            <a:r>
              <a:rPr lang="zh-CN" altLang="zh-CN" dirty="0">
                <a:sym typeface="Avenir Next Medium"/>
              </a:rPr>
              <a:t>Body Level One</a:t>
            </a:r>
          </a:p>
          <a:p>
            <a:pPr lvl="1"/>
            <a:r>
              <a:rPr lang="zh-CN" altLang="zh-CN" dirty="0">
                <a:sym typeface="Avenir Next Medium"/>
              </a:rPr>
              <a:t>Body Level Two</a:t>
            </a:r>
          </a:p>
          <a:p>
            <a:pPr lvl="2"/>
            <a:r>
              <a:rPr lang="zh-CN" altLang="zh-CN" dirty="0">
                <a:sym typeface="Avenir Next Medium"/>
              </a:rPr>
              <a:t>Body Level Three</a:t>
            </a:r>
          </a:p>
          <a:p>
            <a:pPr lvl="3"/>
            <a:r>
              <a:rPr lang="zh-CN" altLang="zh-CN" dirty="0">
                <a:sym typeface="Avenir Next Medium"/>
              </a:rPr>
              <a:t>Body Level Four</a:t>
            </a:r>
          </a:p>
          <a:p>
            <a:pPr lvl="4"/>
            <a:r>
              <a:rPr lang="zh-CN" altLang="zh-CN" dirty="0">
                <a:sym typeface="Avenir Next Medium"/>
              </a:rPr>
              <a:t>Body Level Five</a:t>
            </a:r>
          </a:p>
        </p:txBody>
      </p:sp>
      <p:sp>
        <p:nvSpPr>
          <p:cNvPr id="7" name="Rectangle">
            <a:extLst>
              <a:ext uri="{FF2B5EF4-FFF2-40B4-BE49-F238E27FC236}">
                <a16:creationId xmlns:a16="http://schemas.microsoft.com/office/drawing/2014/main" id="{328EF405-021D-E300-6A6F-EB7E445E664A}"/>
              </a:ext>
            </a:extLst>
          </p:cNvPr>
          <p:cNvSpPr/>
          <p:nvPr userDrawn="1"/>
        </p:nvSpPr>
        <p:spPr>
          <a:xfrm>
            <a:off x="-127000" y="12903200"/>
            <a:ext cx="24638000" cy="890588"/>
          </a:xfrm>
          <a:prstGeom prst="rect">
            <a:avLst/>
          </a:prstGeom>
          <a:solidFill>
            <a:srgbClr val="F5F5F5"/>
          </a:solidFill>
          <a:ln w="25400">
            <a:solidFill>
              <a:srgbClr val="A6AAA9"/>
            </a:solidFill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  <a:buClr>
                <a:srgbClr val="FFFFFF"/>
              </a:buClr>
            </a:pPr>
            <a:endParaRPr lang="zh-CN" altLang="zh-CN" sz="1800"/>
          </a:p>
        </p:txBody>
      </p:sp>
      <p:sp>
        <p:nvSpPr>
          <p:cNvPr id="9" name="A null scattering path integral formulation of light transport">
            <a:extLst>
              <a:ext uri="{FF2B5EF4-FFF2-40B4-BE49-F238E27FC236}">
                <a16:creationId xmlns:a16="http://schemas.microsoft.com/office/drawing/2014/main" id="{A9E19F27-BFB4-3498-F387-7E8A8157905C}"/>
              </a:ext>
            </a:extLst>
          </p:cNvPr>
          <p:cNvSpPr txBox="1"/>
          <p:nvPr userDrawn="1"/>
        </p:nvSpPr>
        <p:spPr>
          <a:xfrm>
            <a:off x="4833332" y="12963294"/>
            <a:ext cx="15069835" cy="770403"/>
          </a:xfrm>
          <a:prstGeom prst="rect">
            <a:avLst/>
          </a:prstGeom>
          <a:ln w="12700">
            <a:miter lim="400000"/>
          </a:ln>
        </p:spPr>
        <p:txBody>
          <a:bodyPr wrap="square" lIns="107156" tIns="107156" rIns="107156" bIns="107156" anchor="ctr">
            <a:spAutoFit/>
          </a:bodyPr>
          <a:lstStyle>
            <a:lvl1pPr marR="0" algn="l" defTabSz="647700">
              <a:spcBef>
                <a:spcPts val="0"/>
              </a:spcBef>
              <a:defRPr sz="3000">
                <a:solidFill>
                  <a:srgbClr val="00703C"/>
                </a:solidFill>
              </a:defRPr>
            </a:lvl1pPr>
          </a:lstStyle>
          <a:p>
            <a:pPr eaLnBrk="1" fontAlgn="auto">
              <a:spcAft>
                <a:spcPts val="0"/>
              </a:spcAft>
              <a:defRPr/>
            </a:pPr>
            <a:r>
              <a:rPr lang="en-US" altLang="zh-CN" sz="3600" kern="0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Conditional Product Next Event Estimation for Gaussian Process Implicit Surface</a:t>
            </a:r>
            <a:endParaRPr lang="en-US" sz="4800" kern="0" dirty="0">
              <a:uFill>
                <a:solidFill>
                  <a:srgbClr val="000000"/>
                </a:solidFill>
              </a:uFill>
              <a:latin typeface="Avenir Next Cyr" panose="020B0503020202020204" pitchFamily="34" charset="0"/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D9D9F6F9-67D9-21E8-1069-54AB9555E35A}"/>
              </a:ext>
            </a:extLst>
          </p:cNvPr>
          <p:cNvSpPr txBox="1">
            <a:spLocks/>
          </p:cNvSpPr>
          <p:nvPr userDrawn="1"/>
        </p:nvSpPr>
        <p:spPr>
          <a:xfrm>
            <a:off x="23494889" y="13150851"/>
            <a:ext cx="668452" cy="678070"/>
          </a:xfrm>
          <a:prstGeom prst="rect">
            <a:avLst/>
          </a:prstGeom>
          <a:ln w="12700">
            <a:miter lim="400000"/>
          </a:ln>
        </p:spPr>
        <p:txBody>
          <a:bodyPr wrap="none" lIns="107156" tIns="107156" rIns="107156" bIns="107156">
            <a:spAutoFit/>
          </a:bodyPr>
          <a:lstStyle>
            <a:defPPr>
              <a:defRPr lang="zh-CN"/>
            </a:defPPr>
            <a:lvl1pPr marR="0" algn="r" defTabSz="647700" rtl="0" eaLnBrk="1" fontAlgn="auto" hangingPunct="0">
              <a:spcBef>
                <a:spcPts val="0"/>
              </a:spcBef>
              <a:spcAft>
                <a:spcPts val="0"/>
              </a:spcAft>
              <a:defRPr sz="3000" kern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defRPr>
            </a:lvl1pPr>
            <a:lvl2pPr indent="2286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2pPr>
            <a:lvl3pPr indent="4572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3pPr>
            <a:lvl4pPr indent="6858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4pPr>
            <a:lvl5pPr indent="9144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5pPr>
            <a:lvl6pPr marL="22860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6pPr>
            <a:lvl7pPr marL="27432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7pPr>
            <a:lvl8pPr marL="32004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8pPr>
            <a:lvl9pPr marL="36576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9pPr>
          </a:lstStyle>
          <a:p>
            <a:pPr>
              <a:defRPr/>
            </a:pPr>
            <a:fld id="{46B10F33-8105-4CAB-B46E-CA6079C7BD99}" type="slidenum">
              <a:rPr lang="en-US" sz="3000" smtClean="0"/>
              <a:pPr>
                <a:defRPr/>
              </a:pPr>
              <a:t>‹#›</a:t>
            </a:fld>
            <a:endParaRPr lang="en-US" sz="3000" dirty="0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BA47624-BB86-6403-9FA0-8D35D03997A5}"/>
              </a:ext>
            </a:extLst>
          </p:cNvPr>
          <p:cNvGrpSpPr/>
          <p:nvPr userDrawn="1"/>
        </p:nvGrpSpPr>
        <p:grpSpPr>
          <a:xfrm>
            <a:off x="98610" y="12969078"/>
            <a:ext cx="4016190" cy="795004"/>
            <a:chOff x="-1" y="12969078"/>
            <a:chExt cx="4016190" cy="795004"/>
          </a:xfrm>
        </p:grpSpPr>
        <p:pic>
          <p:nvPicPr>
            <p:cNvPr id="12" name="图片 11">
              <a:extLst>
                <a:ext uri="{FF2B5EF4-FFF2-40B4-BE49-F238E27FC236}">
                  <a16:creationId xmlns:a16="http://schemas.microsoft.com/office/drawing/2014/main" id="{AB3AD667-3BB8-9501-3035-7722D29FB0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437"/>
            <a:stretch/>
          </p:blipFill>
          <p:spPr>
            <a:xfrm>
              <a:off x="1140015" y="12969808"/>
              <a:ext cx="2876174" cy="707362"/>
            </a:xfrm>
            <a:prstGeom prst="rect">
              <a:avLst/>
            </a:prstGeom>
          </p:spPr>
        </p:pic>
        <p:pic>
          <p:nvPicPr>
            <p:cNvPr id="13" name="图片 12">
              <a:extLst>
                <a:ext uri="{FF2B5EF4-FFF2-40B4-BE49-F238E27FC236}">
                  <a16:creationId xmlns:a16="http://schemas.microsoft.com/office/drawing/2014/main" id="{C99081B9-CD97-736B-1DA4-DB350BBBF2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1121" b="25998"/>
            <a:stretch/>
          </p:blipFill>
          <p:spPr>
            <a:xfrm>
              <a:off x="-1" y="12969078"/>
              <a:ext cx="1143001" cy="795004"/>
            </a:xfrm>
            <a:prstGeom prst="rect">
              <a:avLst/>
            </a:prstGeom>
          </p:spPr>
        </p:pic>
      </p:grpSp>
      <p:pic>
        <p:nvPicPr>
          <p:cNvPr id="18" name="图片 17">
            <a:extLst>
              <a:ext uri="{FF2B5EF4-FFF2-40B4-BE49-F238E27FC236}">
                <a16:creationId xmlns:a16="http://schemas.microsoft.com/office/drawing/2014/main" id="{A32657B3-23DC-8DE0-78EC-1D7B4F82BDB2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19971231" y="13007976"/>
            <a:ext cx="3460269" cy="6693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00137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71" r:id="rId6"/>
    <p:sldLayoutId id="2147483668" r:id="rId7"/>
  </p:sldLayoutIdLst>
  <p:transition spd="med"/>
  <p:hf sldNum="0" hdr="0" ftr="0" dt="0"/>
  <p:txStyles>
    <p:titleStyle>
      <a:lvl1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1pPr>
      <a:lvl2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2pPr>
      <a:lvl3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3pPr>
      <a:lvl4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4pPr>
      <a:lvl5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5pPr>
      <a:lvl6pPr marL="0" marR="0" indent="11430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6pPr>
      <a:lvl7pPr marL="0" marR="0" indent="13716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7pPr>
      <a:lvl8pPr marL="0" marR="0" indent="16002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8pPr>
      <a:lvl9pPr marL="0" marR="0" indent="18288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9pPr>
    </p:titleStyle>
    <p:bodyStyle>
      <a:lvl1pPr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1pPr>
      <a:lvl2pPr marL="822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-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2pPr>
      <a:lvl3pPr marL="1584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•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3pPr>
      <a:lvl4pPr marL="2346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-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4pPr>
      <a:lvl5pPr marL="3108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•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5pPr>
      <a:lvl6pPr marL="398481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6pPr>
      <a:lvl7pPr marL="462235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7pPr>
      <a:lvl8pPr marL="525989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8pPr>
      <a:lvl9pPr marL="589743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9pPr>
    </p:bodyStyle>
    <p:otherStyle>
      <a:lvl1pPr marL="0" marR="0" indent="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1pPr>
      <a:lvl2pPr marL="0" marR="0" indent="2286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2pPr>
      <a:lvl3pPr marL="0" marR="0" indent="4572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3pPr>
      <a:lvl4pPr marL="0" marR="0" indent="6858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4pPr>
      <a:lvl5pPr marL="0" marR="0" indent="9144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5pPr>
      <a:lvl6pPr marL="0" marR="0" indent="11430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6pPr>
      <a:lvl7pPr marL="0" marR="0" indent="13716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7pPr>
      <a:lvl8pPr marL="0" marR="0" indent="16002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8pPr>
      <a:lvl9pPr marL="0" marR="0" indent="18288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8640" userDrawn="1">
          <p15:clr>
            <a:srgbClr val="F26B43"/>
          </p15:clr>
        </p15:guide>
        <p15:guide id="2" pos="1536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">
            <a:extLst>
              <a:ext uri="{FF2B5EF4-FFF2-40B4-BE49-F238E27FC236}">
                <a16:creationId xmlns:a16="http://schemas.microsoft.com/office/drawing/2014/main" id="{E6C2C334-954F-5D3C-30E4-2322ACF7EF13}"/>
              </a:ext>
            </a:extLst>
          </p:cNvPr>
          <p:cNvSpPr/>
          <p:nvPr/>
        </p:nvSpPr>
        <p:spPr>
          <a:xfrm>
            <a:off x="952500" y="2112964"/>
            <a:ext cx="23050500" cy="0"/>
          </a:xfrm>
          <a:prstGeom prst="line">
            <a:avLst/>
          </a:prstGeom>
          <a:ln w="25400">
            <a:solidFill>
              <a:srgbClr val="A6AAA9"/>
            </a:solidFill>
          </a:ln>
        </p:spPr>
        <p:txBody>
          <a:bodyPr lIns="0" tIns="0" rIns="0" bIns="0"/>
          <a:lstStyle/>
          <a:p>
            <a:pPr algn="ctr" defTabSz="647700" eaLnBrk="1" fontAlgn="auto">
              <a:spcBef>
                <a:spcPts val="0"/>
              </a:spcBef>
              <a:spcAft>
                <a:spcPts val="0"/>
              </a:spcAft>
              <a:defRPr sz="4200">
                <a:latin typeface="+mn-lt"/>
                <a:ea typeface="+mn-ea"/>
                <a:cs typeface="+mn-cs"/>
                <a:sym typeface="Avenir Next Demi Bold"/>
              </a:defRPr>
            </a:pPr>
            <a:endParaRPr sz="4200" kern="0">
              <a:uFill>
                <a:solidFill>
                  <a:srgbClr val="000000"/>
                </a:solidFill>
              </a:uFill>
              <a:latin typeface="+mn-lt"/>
              <a:ea typeface="+mn-ea"/>
              <a:cs typeface="+mn-cs"/>
              <a:sym typeface="Avenir Next Demi Bold"/>
            </a:endParaRPr>
          </a:p>
        </p:txBody>
      </p:sp>
      <p:sp>
        <p:nvSpPr>
          <p:cNvPr id="5" name="Body Level One…">
            <a:extLst>
              <a:ext uri="{FF2B5EF4-FFF2-40B4-BE49-F238E27FC236}">
                <a16:creationId xmlns:a16="http://schemas.microsoft.com/office/drawing/2014/main" id="{59AF3136-8A63-2CD0-8EB8-5C7358A8C1D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952500" y="2393950"/>
            <a:ext cx="22479000" cy="10393364"/>
          </a:xfrm>
          <a:prstGeom prst="rect">
            <a:avLst/>
          </a:prstGeom>
          <a:ln w="12700">
            <a:miter lim="400000"/>
          </a:ln>
        </p:spPr>
        <p:txBody>
          <a:bodyPr vert="horz" wrap="square" lIns="107156" tIns="107156" rIns="107156" bIns="107156" numCol="1" anchor="t" anchorCtr="0" compatLnSpc="1">
            <a:prstTxWarp prst="textNoShape">
              <a:avLst/>
            </a:prstTxWarp>
            <a:normAutofit/>
          </a:bodyPr>
          <a:lstStyle/>
          <a:p>
            <a:pPr lvl="0"/>
            <a:r>
              <a:rPr lang="zh-CN" altLang="zh-CN" dirty="0">
                <a:sym typeface="Avenir Next Medium"/>
              </a:rPr>
              <a:t>Body Level One</a:t>
            </a:r>
          </a:p>
          <a:p>
            <a:pPr lvl="1"/>
            <a:r>
              <a:rPr lang="zh-CN" altLang="zh-CN" dirty="0">
                <a:sym typeface="Avenir Next Medium"/>
              </a:rPr>
              <a:t>Body Level Two</a:t>
            </a:r>
          </a:p>
          <a:p>
            <a:pPr lvl="2"/>
            <a:r>
              <a:rPr lang="zh-CN" altLang="zh-CN" dirty="0">
                <a:sym typeface="Avenir Next Medium"/>
              </a:rPr>
              <a:t>Body Level Three</a:t>
            </a:r>
          </a:p>
          <a:p>
            <a:pPr lvl="3"/>
            <a:r>
              <a:rPr lang="zh-CN" altLang="zh-CN" dirty="0">
                <a:sym typeface="Avenir Next Medium"/>
              </a:rPr>
              <a:t>Body Level Four</a:t>
            </a:r>
          </a:p>
          <a:p>
            <a:pPr lvl="4"/>
            <a:r>
              <a:rPr lang="zh-CN" altLang="zh-CN" dirty="0">
                <a:sym typeface="Avenir Next Medium"/>
              </a:rPr>
              <a:t>Body Level Five</a:t>
            </a:r>
          </a:p>
        </p:txBody>
      </p:sp>
      <p:sp>
        <p:nvSpPr>
          <p:cNvPr id="7" name="Rectangle">
            <a:extLst>
              <a:ext uri="{FF2B5EF4-FFF2-40B4-BE49-F238E27FC236}">
                <a16:creationId xmlns:a16="http://schemas.microsoft.com/office/drawing/2014/main" id="{328EF405-021D-E300-6A6F-EB7E445E664A}"/>
              </a:ext>
            </a:extLst>
          </p:cNvPr>
          <p:cNvSpPr/>
          <p:nvPr userDrawn="1"/>
        </p:nvSpPr>
        <p:spPr>
          <a:xfrm>
            <a:off x="-127000" y="12903200"/>
            <a:ext cx="24638000" cy="890588"/>
          </a:xfrm>
          <a:prstGeom prst="rect">
            <a:avLst/>
          </a:prstGeom>
          <a:solidFill>
            <a:srgbClr val="F5F5F5"/>
          </a:solidFill>
          <a:ln w="25400">
            <a:solidFill>
              <a:srgbClr val="A6AAA9"/>
            </a:solidFill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  <a:buClr>
                <a:srgbClr val="FFFFFF"/>
              </a:buClr>
            </a:pPr>
            <a:endParaRPr lang="zh-CN" altLang="zh-CN" sz="1800"/>
          </a:p>
        </p:txBody>
      </p:sp>
      <p:sp>
        <p:nvSpPr>
          <p:cNvPr id="9" name="A null scattering path integral formulation of light transport">
            <a:extLst>
              <a:ext uri="{FF2B5EF4-FFF2-40B4-BE49-F238E27FC236}">
                <a16:creationId xmlns:a16="http://schemas.microsoft.com/office/drawing/2014/main" id="{A9E19F27-BFB4-3498-F387-7E8A8157905C}"/>
              </a:ext>
            </a:extLst>
          </p:cNvPr>
          <p:cNvSpPr txBox="1"/>
          <p:nvPr userDrawn="1"/>
        </p:nvSpPr>
        <p:spPr>
          <a:xfrm>
            <a:off x="4833332" y="12963294"/>
            <a:ext cx="15069835" cy="770403"/>
          </a:xfrm>
          <a:prstGeom prst="rect">
            <a:avLst/>
          </a:prstGeom>
          <a:ln w="12700">
            <a:miter lim="400000"/>
          </a:ln>
        </p:spPr>
        <p:txBody>
          <a:bodyPr wrap="square" lIns="107156" tIns="107156" rIns="107156" bIns="107156" anchor="ctr">
            <a:spAutoFit/>
          </a:bodyPr>
          <a:lstStyle>
            <a:lvl1pPr marR="0" algn="l" defTabSz="647700">
              <a:spcBef>
                <a:spcPts val="0"/>
              </a:spcBef>
              <a:defRPr sz="3000">
                <a:solidFill>
                  <a:srgbClr val="00703C"/>
                </a:solidFill>
              </a:defRPr>
            </a:lvl1pPr>
          </a:lstStyle>
          <a:p>
            <a:pPr eaLnBrk="1" fontAlgn="auto">
              <a:spcAft>
                <a:spcPts val="0"/>
              </a:spcAft>
              <a:defRPr/>
            </a:pPr>
            <a:r>
              <a:rPr lang="en-US" altLang="zh-CN" sz="3600" kern="0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Conditional Product Next Event Estimation for Gaussian Process Implicit Surface</a:t>
            </a:r>
            <a:endParaRPr lang="en-US" sz="4800" kern="0" dirty="0">
              <a:uFill>
                <a:solidFill>
                  <a:srgbClr val="000000"/>
                </a:solidFill>
              </a:uFill>
              <a:latin typeface="Avenir Next Cyr" panose="020B0503020202020204" pitchFamily="34" charset="0"/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D9D9F6F9-67D9-21E8-1069-54AB9555E35A}"/>
              </a:ext>
            </a:extLst>
          </p:cNvPr>
          <p:cNvSpPr txBox="1">
            <a:spLocks/>
          </p:cNvSpPr>
          <p:nvPr userDrawn="1"/>
        </p:nvSpPr>
        <p:spPr>
          <a:xfrm>
            <a:off x="23494889" y="13150851"/>
            <a:ext cx="668452" cy="678070"/>
          </a:xfrm>
          <a:prstGeom prst="rect">
            <a:avLst/>
          </a:prstGeom>
          <a:ln w="12700">
            <a:miter lim="400000"/>
          </a:ln>
        </p:spPr>
        <p:txBody>
          <a:bodyPr wrap="none" lIns="107156" tIns="107156" rIns="107156" bIns="107156">
            <a:spAutoFit/>
          </a:bodyPr>
          <a:lstStyle>
            <a:defPPr>
              <a:defRPr lang="zh-CN"/>
            </a:defPPr>
            <a:lvl1pPr marR="0" algn="r" defTabSz="647700" rtl="0" eaLnBrk="1" fontAlgn="auto" hangingPunct="0">
              <a:spcBef>
                <a:spcPts val="0"/>
              </a:spcBef>
              <a:spcAft>
                <a:spcPts val="0"/>
              </a:spcAft>
              <a:defRPr sz="3000" kern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defRPr>
            </a:lvl1pPr>
            <a:lvl2pPr indent="2286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2pPr>
            <a:lvl3pPr indent="4572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3pPr>
            <a:lvl4pPr indent="6858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4pPr>
            <a:lvl5pPr indent="9144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5pPr>
            <a:lvl6pPr marL="22860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6pPr>
            <a:lvl7pPr marL="27432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7pPr>
            <a:lvl8pPr marL="32004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8pPr>
            <a:lvl9pPr marL="36576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9pPr>
          </a:lstStyle>
          <a:p>
            <a:pPr>
              <a:defRPr/>
            </a:pPr>
            <a:fld id="{46B10F33-8105-4CAB-B46E-CA6079C7BD99}" type="slidenum">
              <a:rPr lang="en-US" sz="3000" smtClean="0"/>
              <a:pPr>
                <a:defRPr/>
              </a:pPr>
              <a:t>‹#›</a:t>
            </a:fld>
            <a:endParaRPr lang="en-US" sz="3000" dirty="0"/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DBA47624-BB86-6403-9FA0-8D35D03997A5}"/>
              </a:ext>
            </a:extLst>
          </p:cNvPr>
          <p:cNvGrpSpPr/>
          <p:nvPr userDrawn="1"/>
        </p:nvGrpSpPr>
        <p:grpSpPr>
          <a:xfrm>
            <a:off x="98610" y="12969078"/>
            <a:ext cx="4016190" cy="795004"/>
            <a:chOff x="-1" y="12969078"/>
            <a:chExt cx="4016190" cy="795004"/>
          </a:xfrm>
        </p:grpSpPr>
        <p:pic>
          <p:nvPicPr>
            <p:cNvPr id="12" name="图片 11">
              <a:extLst>
                <a:ext uri="{FF2B5EF4-FFF2-40B4-BE49-F238E27FC236}">
                  <a16:creationId xmlns:a16="http://schemas.microsoft.com/office/drawing/2014/main" id="{AB3AD667-3BB8-9501-3035-7722D29FB0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437"/>
            <a:stretch/>
          </p:blipFill>
          <p:spPr>
            <a:xfrm>
              <a:off x="1140015" y="12969808"/>
              <a:ext cx="2876174" cy="707362"/>
            </a:xfrm>
            <a:prstGeom prst="rect">
              <a:avLst/>
            </a:prstGeom>
          </p:spPr>
        </p:pic>
        <p:pic>
          <p:nvPicPr>
            <p:cNvPr id="13" name="图片 12">
              <a:extLst>
                <a:ext uri="{FF2B5EF4-FFF2-40B4-BE49-F238E27FC236}">
                  <a16:creationId xmlns:a16="http://schemas.microsoft.com/office/drawing/2014/main" id="{C99081B9-CD97-736B-1DA4-DB350BBBF2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1121" b="25998"/>
            <a:stretch/>
          </p:blipFill>
          <p:spPr>
            <a:xfrm>
              <a:off x="-1" y="12969078"/>
              <a:ext cx="1143001" cy="795004"/>
            </a:xfrm>
            <a:prstGeom prst="rect">
              <a:avLst/>
            </a:prstGeom>
          </p:spPr>
        </p:pic>
      </p:grpSp>
      <p:pic>
        <p:nvPicPr>
          <p:cNvPr id="6" name="图片 5">
            <a:extLst>
              <a:ext uri="{FF2B5EF4-FFF2-40B4-BE49-F238E27FC236}">
                <a16:creationId xmlns:a16="http://schemas.microsoft.com/office/drawing/2014/main" id="{2A5E0800-23EC-8D72-6F22-537CF01E49B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228" y="251662"/>
            <a:ext cx="10287000" cy="1714500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56C5ED7D-F2B9-DE1F-56FA-399EC72FBE9E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19971231" y="13007976"/>
            <a:ext cx="3460269" cy="6693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6372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</p:sldLayoutIdLst>
  <p:transition spd="med"/>
  <p:hf sldNum="0" hdr="0" ftr="0" dt="0"/>
  <p:txStyles>
    <p:titleStyle>
      <a:lvl1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1pPr>
      <a:lvl2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2pPr>
      <a:lvl3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3pPr>
      <a:lvl4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4pPr>
      <a:lvl5pPr algn="l" defTabSz="1295400" rtl="0" eaLnBrk="1" fontAlgn="base" hangingPunct="1">
        <a:spcBef>
          <a:spcPct val="0"/>
        </a:spcBef>
        <a:spcAft>
          <a:spcPct val="0"/>
        </a:spcAft>
        <a:defRPr sz="1000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 panose="020B0703020202020204" pitchFamily="34" charset="0"/>
        </a:defRPr>
      </a:lvl5pPr>
      <a:lvl6pPr marL="0" marR="0" indent="11430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6pPr>
      <a:lvl7pPr marL="0" marR="0" indent="13716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7pPr>
      <a:lvl8pPr marL="0" marR="0" indent="16002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8pPr>
      <a:lvl9pPr marL="0" marR="0" indent="1828800" algn="l" defTabSz="12954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100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Demi Bold"/>
        </a:defRPr>
      </a:lvl9pPr>
    </p:titleStyle>
    <p:bodyStyle>
      <a:lvl1pPr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1pPr>
      <a:lvl2pPr marL="822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-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2pPr>
      <a:lvl3pPr marL="1584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•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3pPr>
      <a:lvl4pPr marL="2346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-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4pPr>
      <a:lvl5pPr marL="3108326" indent="-695326" algn="l" defTabSz="1295400" rtl="0" eaLnBrk="1" fontAlgn="base" hangingPunct="1">
        <a:lnSpc>
          <a:spcPct val="90000"/>
        </a:lnSpc>
        <a:spcBef>
          <a:spcPts val="3500"/>
        </a:spcBef>
        <a:spcAft>
          <a:spcPct val="0"/>
        </a:spcAft>
        <a:buSzPct val="100000"/>
        <a:buChar char="•"/>
        <a:defRPr sz="6800">
          <a:solidFill>
            <a:srgbClr val="000000"/>
          </a:solidFill>
          <a:uFill>
            <a:solidFill>
              <a:srgbClr val="000000"/>
            </a:solidFill>
          </a:uFill>
          <a:latin typeface="Avenir Next LT Pro" panose="020B0504020202020204" pitchFamily="34" charset="0"/>
          <a:ea typeface="Avenir Next LT Pro" panose="020B0504020202020204" pitchFamily="34" charset="0"/>
          <a:cs typeface="Avenir Next LT Pro" panose="020B0504020202020204" pitchFamily="34" charset="0"/>
          <a:sym typeface="Avenir Next Medium"/>
        </a:defRPr>
      </a:lvl5pPr>
      <a:lvl6pPr marL="398481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6pPr>
      <a:lvl7pPr marL="462235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7pPr>
      <a:lvl8pPr marL="525989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8pPr>
      <a:lvl9pPr marL="5897436" marR="58702" indent="-801914" algn="l" defTabSz="1295400" rtl="0" eaLnBrk="1" latinLnBrk="0" hangingPunct="1">
        <a:lnSpc>
          <a:spcPct val="90000"/>
        </a:lnSpc>
        <a:spcBef>
          <a:spcPts val="3500"/>
        </a:spcBef>
        <a:spcAft>
          <a:spcPts val="0"/>
        </a:spcAft>
        <a:buClrTx/>
        <a:buSzPct val="171000"/>
        <a:buFontTx/>
        <a:buChar char="-"/>
        <a:tabLst/>
        <a:defRPr sz="6800" b="0" i="0" u="none" strike="noStrike" cap="none" spc="0" baseline="0">
          <a:solidFill>
            <a:srgbClr val="000000"/>
          </a:solidFill>
          <a:uFill>
            <a:solidFill>
              <a:srgbClr val="000000"/>
            </a:solidFill>
          </a:uFill>
          <a:latin typeface="Avenir Next Medium"/>
          <a:ea typeface="Avenir Next Medium"/>
          <a:cs typeface="Avenir Next Medium"/>
          <a:sym typeface="Avenir Next Medium"/>
        </a:defRPr>
      </a:lvl9pPr>
    </p:bodyStyle>
    <p:otherStyle>
      <a:lvl1pPr marL="0" marR="0" indent="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1pPr>
      <a:lvl2pPr marL="0" marR="0" indent="2286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2pPr>
      <a:lvl3pPr marL="0" marR="0" indent="4572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3pPr>
      <a:lvl4pPr marL="0" marR="0" indent="6858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4pPr>
      <a:lvl5pPr marL="0" marR="0" indent="9144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5pPr>
      <a:lvl6pPr marL="0" marR="0" indent="11430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6pPr>
      <a:lvl7pPr marL="0" marR="0" indent="13716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7pPr>
      <a:lvl8pPr marL="0" marR="0" indent="16002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8pPr>
      <a:lvl9pPr marL="0" marR="0" indent="1828800" algn="r" defTabSz="6477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3000" b="0" i="0" u="none" strike="noStrike" cap="none" spc="0" baseline="0">
          <a:solidFill>
            <a:schemeClr val="tx1"/>
          </a:solidFill>
          <a:uFill>
            <a:solidFill>
              <a:srgbClr val="000000"/>
            </a:solidFill>
          </a:uFill>
          <a:latin typeface="+mn-lt"/>
          <a:ea typeface="+mn-ea"/>
          <a:cs typeface="+mn-cs"/>
          <a:sym typeface="Avenir Next Regular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8640">
          <p15:clr>
            <a:srgbClr val="F26B43"/>
          </p15:clr>
        </p15:guide>
        <p15:guide id="2" pos="1536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6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.jp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gi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9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12" Type="http://schemas.openxmlformats.org/officeDocument/2006/relationships/image" Target="../media/image2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.png"/><Relationship Id="rId11" Type="http://schemas.openxmlformats.org/officeDocument/2006/relationships/image" Target="../media/image28.png"/><Relationship Id="rId5" Type="http://schemas.openxmlformats.org/officeDocument/2006/relationships/image" Target="../media/image22.png"/><Relationship Id="rId10" Type="http://schemas.openxmlformats.org/officeDocument/2006/relationships/image" Target="../media/image27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7" Type="http://schemas.openxmlformats.org/officeDocument/2006/relationships/image" Target="../media/image22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0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video" Target="../media/media1.webm"/><Relationship Id="rId1" Type="http://schemas.microsoft.com/office/2007/relationships/media" Target="../media/media1.webm"/><Relationship Id="rId5" Type="http://schemas.openxmlformats.org/officeDocument/2006/relationships/image" Target="../media/image37.png"/><Relationship Id="rId4" Type="http://schemas.openxmlformats.org/officeDocument/2006/relationships/notesSlide" Target="../notesSlides/notesSlide18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image" Target="../media/image49.png"/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12" Type="http://schemas.openxmlformats.org/officeDocument/2006/relationships/image" Target="../media/image330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Relationship Id="rId9" Type="http://schemas.openxmlformats.org/officeDocument/2006/relationships/image" Target="../media/image40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7" Type="http://schemas.openxmlformats.org/officeDocument/2006/relationships/image" Target="../media/image22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0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sv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2.svg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.png"/><Relationship Id="rId5" Type="http://schemas.openxmlformats.org/officeDocument/2006/relationships/image" Target="../media/image53.svg"/><Relationship Id="rId4" Type="http://schemas.openxmlformats.org/officeDocument/2006/relationships/image" Target="../media/image52.sv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png"/><Relationship Id="rId3" Type="http://schemas.openxmlformats.org/officeDocument/2006/relationships/image" Target="../media/image55.svg"/><Relationship Id="rId7" Type="http://schemas.openxmlformats.org/officeDocument/2006/relationships/image" Target="../media/image57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6.svg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svg"/><Relationship Id="rId7" Type="http://schemas.openxmlformats.org/officeDocument/2006/relationships/image" Target="../media/image60.sv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9.png"/><Relationship Id="rId5" Type="http://schemas.openxmlformats.org/officeDocument/2006/relationships/image" Target="../media/image40.svg"/><Relationship Id="rId4" Type="http://schemas.openxmlformats.org/officeDocument/2006/relationships/image" Target="../media/image39.sv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5.sv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7.png"/><Relationship Id="rId5" Type="http://schemas.openxmlformats.org/officeDocument/2006/relationships/image" Target="../media/image40.svg"/><Relationship Id="rId4" Type="http://schemas.openxmlformats.org/officeDocument/2006/relationships/image" Target="../media/image39.svg"/><Relationship Id="rId9" Type="http://schemas.openxmlformats.org/officeDocument/2006/relationships/image" Target="../media/image62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61.png"/><Relationship Id="rId7" Type="http://schemas.openxmlformats.org/officeDocument/2006/relationships/image" Target="../media/image59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.svg"/><Relationship Id="rId5" Type="http://schemas.openxmlformats.org/officeDocument/2006/relationships/image" Target="../media/image39.svg"/><Relationship Id="rId4" Type="http://schemas.openxmlformats.org/officeDocument/2006/relationships/image" Target="../media/image55.sv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3" Type="http://schemas.openxmlformats.org/officeDocument/2006/relationships/image" Target="../media/image55.svg"/><Relationship Id="rId7" Type="http://schemas.openxmlformats.org/officeDocument/2006/relationships/image" Target="../media/image57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.svg"/><Relationship Id="rId5" Type="http://schemas.openxmlformats.org/officeDocument/2006/relationships/image" Target="../media/image59.png"/><Relationship Id="rId4" Type="http://schemas.openxmlformats.org/officeDocument/2006/relationships/image" Target="../media/image39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4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66.emf"/><Relationship Id="rId4" Type="http://schemas.openxmlformats.org/officeDocument/2006/relationships/image" Target="../media/image65.sv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8.sv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svg"/><Relationship Id="rId3" Type="http://schemas.openxmlformats.org/officeDocument/2006/relationships/image" Target="../media/image114.png"/><Relationship Id="rId7" Type="http://schemas.openxmlformats.org/officeDocument/2006/relationships/image" Target="../media/image51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7.png"/><Relationship Id="rId5" Type="http://schemas.openxmlformats.org/officeDocument/2006/relationships/image" Target="../media/image116.png"/><Relationship Id="rId4" Type="http://schemas.openxmlformats.org/officeDocument/2006/relationships/image" Target="../media/image115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73.svg"/><Relationship Id="rId2" Type="http://schemas.openxmlformats.org/officeDocument/2006/relationships/video" Target="../media/media2.webm"/><Relationship Id="rId1" Type="http://schemas.microsoft.com/office/2007/relationships/media" Target="../media/media2.webm"/><Relationship Id="rId6" Type="http://schemas.openxmlformats.org/officeDocument/2006/relationships/image" Target="../media/image51.svg"/><Relationship Id="rId5" Type="http://schemas.openxmlformats.org/officeDocument/2006/relationships/image" Target="../media/image74.png"/><Relationship Id="rId4" Type="http://schemas.openxmlformats.org/officeDocument/2006/relationships/notesSlide" Target="../notesSlides/notesSlide44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51.svg"/><Relationship Id="rId2" Type="http://schemas.microsoft.com/office/2007/relationships/media" Target="../media/media3.webm"/><Relationship Id="rId1" Type="http://schemas.openxmlformats.org/officeDocument/2006/relationships/video" Target="NULL" TargetMode="External"/><Relationship Id="rId6" Type="http://schemas.openxmlformats.org/officeDocument/2006/relationships/image" Target="../media/image61.png"/><Relationship Id="rId11" Type="http://schemas.openxmlformats.org/officeDocument/2006/relationships/image" Target="../media/image77.png"/><Relationship Id="rId5" Type="http://schemas.openxmlformats.org/officeDocument/2006/relationships/image" Target="../media/image57.png"/><Relationship Id="rId10" Type="http://schemas.openxmlformats.org/officeDocument/2006/relationships/image" Target="../media/image73.svg"/><Relationship Id="rId4" Type="http://schemas.openxmlformats.org/officeDocument/2006/relationships/notesSlide" Target="../notesSlides/notesSlide45.xml"/><Relationship Id="rId9" Type="http://schemas.openxmlformats.org/officeDocument/2006/relationships/image" Target="../media/image7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sv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3" Type="http://schemas.openxmlformats.org/officeDocument/2006/relationships/image" Target="../media/image80.svg"/><Relationship Id="rId7" Type="http://schemas.openxmlformats.org/officeDocument/2006/relationships/image" Target="../media/image128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7.png"/><Relationship Id="rId11" Type="http://schemas.openxmlformats.org/officeDocument/2006/relationships/image" Target="../media/image36.png"/><Relationship Id="rId5" Type="http://schemas.openxmlformats.org/officeDocument/2006/relationships/image" Target="../media/image126.png"/><Relationship Id="rId10" Type="http://schemas.openxmlformats.org/officeDocument/2006/relationships/image" Target="../media/image81.svg"/><Relationship Id="rId9" Type="http://schemas.openxmlformats.org/officeDocument/2006/relationships/image" Target="../media/image130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svg"/><Relationship Id="rId3" Type="http://schemas.openxmlformats.org/officeDocument/2006/relationships/image" Target="../media/image126.png"/><Relationship Id="rId7" Type="http://schemas.openxmlformats.org/officeDocument/2006/relationships/image" Target="../media/image13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9.png"/><Relationship Id="rId5" Type="http://schemas.openxmlformats.org/officeDocument/2006/relationships/image" Target="../media/image128.png"/><Relationship Id="rId10" Type="http://schemas.openxmlformats.org/officeDocument/2006/relationships/image" Target="../media/image36.png"/><Relationship Id="rId4" Type="http://schemas.openxmlformats.org/officeDocument/2006/relationships/image" Target="../media/image127.png"/><Relationship Id="rId9" Type="http://schemas.openxmlformats.org/officeDocument/2006/relationships/image" Target="../media/image82.sv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svg"/><Relationship Id="rId3" Type="http://schemas.openxmlformats.org/officeDocument/2006/relationships/image" Target="../media/image126.png"/><Relationship Id="rId7" Type="http://schemas.openxmlformats.org/officeDocument/2006/relationships/image" Target="../media/image130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9.png"/><Relationship Id="rId5" Type="http://schemas.openxmlformats.org/officeDocument/2006/relationships/image" Target="../media/image128.png"/><Relationship Id="rId10" Type="http://schemas.openxmlformats.org/officeDocument/2006/relationships/image" Target="../media/image84.svg"/><Relationship Id="rId4" Type="http://schemas.openxmlformats.org/officeDocument/2006/relationships/image" Target="../media/image127.png"/><Relationship Id="rId9" Type="http://schemas.openxmlformats.org/officeDocument/2006/relationships/image" Target="../media/image83.sv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svg"/><Relationship Id="rId3" Type="http://schemas.openxmlformats.org/officeDocument/2006/relationships/image" Target="../media/image126.png"/><Relationship Id="rId7" Type="http://schemas.openxmlformats.org/officeDocument/2006/relationships/image" Target="../media/image13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9.png"/><Relationship Id="rId11" Type="http://schemas.openxmlformats.org/officeDocument/2006/relationships/image" Target="../media/image86.svg"/><Relationship Id="rId5" Type="http://schemas.openxmlformats.org/officeDocument/2006/relationships/image" Target="../media/image128.png"/><Relationship Id="rId10" Type="http://schemas.openxmlformats.org/officeDocument/2006/relationships/image" Target="../media/image85.svg"/><Relationship Id="rId4" Type="http://schemas.openxmlformats.org/officeDocument/2006/relationships/image" Target="../media/image127.png"/><Relationship Id="rId9" Type="http://schemas.openxmlformats.org/officeDocument/2006/relationships/image" Target="../media/image84.sv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svg"/><Relationship Id="rId13" Type="http://schemas.openxmlformats.org/officeDocument/2006/relationships/image" Target="../media/image89.svg"/><Relationship Id="rId3" Type="http://schemas.openxmlformats.org/officeDocument/2006/relationships/image" Target="../media/image126.png"/><Relationship Id="rId7" Type="http://schemas.openxmlformats.org/officeDocument/2006/relationships/image" Target="../media/image130.png"/><Relationship Id="rId12" Type="http://schemas.openxmlformats.org/officeDocument/2006/relationships/image" Target="../media/image88.sv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9.png"/><Relationship Id="rId11" Type="http://schemas.openxmlformats.org/officeDocument/2006/relationships/image" Target="../media/image36.png"/><Relationship Id="rId5" Type="http://schemas.openxmlformats.org/officeDocument/2006/relationships/image" Target="../media/image128.png"/><Relationship Id="rId10" Type="http://schemas.openxmlformats.org/officeDocument/2006/relationships/image" Target="../media/image85.svg"/><Relationship Id="rId4" Type="http://schemas.openxmlformats.org/officeDocument/2006/relationships/image" Target="../media/image127.png"/><Relationship Id="rId9" Type="http://schemas.openxmlformats.org/officeDocument/2006/relationships/image" Target="../media/image87.png"/><Relationship Id="rId14" Type="http://schemas.openxmlformats.org/officeDocument/2006/relationships/image" Target="../media/image86.sv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3.png"/><Relationship Id="rId4" Type="http://schemas.openxmlformats.org/officeDocument/2006/relationships/image" Target="../media/image92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sv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6.svg"/><Relationship Id="rId4" Type="http://schemas.openxmlformats.org/officeDocument/2006/relationships/image" Target="../media/image36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sv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98.sv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0.svg"/><Relationship Id="rId4" Type="http://schemas.openxmlformats.org/officeDocument/2006/relationships/image" Target="../media/image99.sv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1.svg"/><Relationship Id="rId5" Type="http://schemas.openxmlformats.org/officeDocument/2006/relationships/image" Target="../media/image100.svg"/><Relationship Id="rId4" Type="http://schemas.openxmlformats.org/officeDocument/2006/relationships/image" Target="../media/image99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svg"/><Relationship Id="rId3" Type="http://schemas.openxmlformats.org/officeDocument/2006/relationships/image" Target="../media/image94.png"/><Relationship Id="rId7" Type="http://schemas.openxmlformats.org/officeDocument/2006/relationships/image" Target="../media/image102.sv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1.svg"/><Relationship Id="rId5" Type="http://schemas.openxmlformats.org/officeDocument/2006/relationships/image" Target="../media/image100.svg"/><Relationship Id="rId4" Type="http://schemas.openxmlformats.org/officeDocument/2006/relationships/image" Target="../media/image99.svg"/><Relationship Id="rId9" Type="http://schemas.openxmlformats.org/officeDocument/2006/relationships/image" Target="../media/image36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svg"/><Relationship Id="rId3" Type="http://schemas.openxmlformats.org/officeDocument/2006/relationships/image" Target="../media/image94.png"/><Relationship Id="rId7" Type="http://schemas.openxmlformats.org/officeDocument/2006/relationships/image" Target="../media/image102.sv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1.svg"/><Relationship Id="rId5" Type="http://schemas.openxmlformats.org/officeDocument/2006/relationships/image" Target="../media/image100.svg"/><Relationship Id="rId4" Type="http://schemas.openxmlformats.org/officeDocument/2006/relationships/image" Target="../media/image99.svg"/><Relationship Id="rId9" Type="http://schemas.openxmlformats.org/officeDocument/2006/relationships/image" Target="../media/image36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png"/><Relationship Id="rId3" Type="http://schemas.microsoft.com/office/2007/relationships/media" Target="../media/media5.webm"/><Relationship Id="rId7" Type="http://schemas.openxmlformats.org/officeDocument/2006/relationships/image" Target="../media/image107.png"/><Relationship Id="rId2" Type="http://schemas.microsoft.com/office/2007/relationships/media" Target="../media/media4.webm"/><Relationship Id="rId1" Type="http://schemas.openxmlformats.org/officeDocument/2006/relationships/video" Target="NULL" TargetMode="External"/><Relationship Id="rId6" Type="http://schemas.openxmlformats.org/officeDocument/2006/relationships/notesSlide" Target="../notesSlides/notesSlide63.xml"/><Relationship Id="rId5" Type="http://schemas.openxmlformats.org/officeDocument/2006/relationships/slideLayout" Target="../slideLayouts/slideLayout1.xml"/><Relationship Id="rId4" Type="http://schemas.openxmlformats.org/officeDocument/2006/relationships/video" Target="../media/media5.webm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0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3.svg"/><Relationship Id="rId5" Type="http://schemas.openxmlformats.org/officeDocument/2006/relationships/image" Target="../media/image112.png"/><Relationship Id="rId4" Type="http://schemas.openxmlformats.org/officeDocument/2006/relationships/image" Target="../media/image109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3.png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5.png"/><Relationship Id="rId5" Type="http://schemas.openxmlformats.org/officeDocument/2006/relationships/image" Target="../media/image121.png"/><Relationship Id="rId4" Type="http://schemas.openxmlformats.org/officeDocument/2006/relationships/image" Target="../media/image36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32.png"/><Relationship Id="rId4" Type="http://schemas.openxmlformats.org/officeDocument/2006/relationships/image" Target="../media/image36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8.sv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6.png"/><Relationship Id="rId5" Type="http://schemas.openxmlformats.org/officeDocument/2006/relationships/image" Target="../media/image61.png"/><Relationship Id="rId4" Type="http://schemas.openxmlformats.org/officeDocument/2006/relationships/image" Target="../media/image110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image" Target="../media/image135.jpeg"/><Relationship Id="rId7" Type="http://schemas.openxmlformats.org/officeDocument/2006/relationships/image" Target="../media/image1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8.png"/><Relationship Id="rId5" Type="http://schemas.openxmlformats.org/officeDocument/2006/relationships/image" Target="../media/image137.png"/><Relationship Id="rId4" Type="http://schemas.openxmlformats.org/officeDocument/2006/relationships/image" Target="../media/image136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microsoft.com/office/2007/relationships/media" Target="../media/media6.webm"/><Relationship Id="rId1" Type="http://schemas.openxmlformats.org/officeDocument/2006/relationships/video" Target="NULL" TargetMode="External"/><Relationship Id="rId5" Type="http://schemas.openxmlformats.org/officeDocument/2006/relationships/image" Target="../media/image139.png"/><Relationship Id="rId4" Type="http://schemas.openxmlformats.org/officeDocument/2006/relationships/notesSlide" Target="../notesSlides/notesSlide79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microsoft.com/office/2007/relationships/media" Target="../media/media7.webm"/><Relationship Id="rId1" Type="http://schemas.openxmlformats.org/officeDocument/2006/relationships/video" Target="NULL" TargetMode="External"/><Relationship Id="rId5" Type="http://schemas.openxmlformats.org/officeDocument/2006/relationships/image" Target="../media/image140.png"/><Relationship Id="rId4" Type="http://schemas.openxmlformats.org/officeDocument/2006/relationships/notesSlide" Target="../notesSlides/notesSlide8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sv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10.png"/><Relationship Id="rId4" Type="http://schemas.openxmlformats.org/officeDocument/2006/relationships/image" Target="../media/image142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sv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10.png"/><Relationship Id="rId4" Type="http://schemas.openxmlformats.org/officeDocument/2006/relationships/image" Target="../media/image142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sv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10.png"/><Relationship Id="rId4" Type="http://schemas.openxmlformats.org/officeDocument/2006/relationships/image" Target="../media/image142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1.svg"/><Relationship Id="rId18" Type="http://schemas.openxmlformats.org/officeDocument/2006/relationships/image" Target="../media/image790.png"/><Relationship Id="rId26" Type="http://schemas.openxmlformats.org/officeDocument/2006/relationships/image" Target="../media/image36.png"/><Relationship Id="rId3" Type="http://schemas.openxmlformats.org/officeDocument/2006/relationships/image" Target="../media/image55.svg"/><Relationship Id="rId21" Type="http://schemas.openxmlformats.org/officeDocument/2006/relationships/image" Target="../media/image143.svg"/><Relationship Id="rId12" Type="http://schemas.openxmlformats.org/officeDocument/2006/relationships/image" Target="../media/image750.png"/><Relationship Id="rId17" Type="http://schemas.openxmlformats.org/officeDocument/2006/relationships/image" Target="../media/image780.png"/><Relationship Id="rId25" Type="http://schemas.openxmlformats.org/officeDocument/2006/relationships/image" Target="../media/image860.png"/><Relationship Id="rId2" Type="http://schemas.openxmlformats.org/officeDocument/2006/relationships/notesSlide" Target="../notesSlides/notesSlide84.xml"/><Relationship Id="rId16" Type="http://schemas.openxmlformats.org/officeDocument/2006/relationships/image" Target="../media/image770.png"/><Relationship Id="rId20" Type="http://schemas.openxmlformats.org/officeDocument/2006/relationships/image" Target="../media/image810.png"/><Relationship Id="rId29" Type="http://schemas.openxmlformats.org/officeDocument/2006/relationships/image" Target="../media/image89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2.svg"/><Relationship Id="rId11" Type="http://schemas.openxmlformats.org/officeDocument/2006/relationships/image" Target="../media/image740.png"/><Relationship Id="rId24" Type="http://schemas.openxmlformats.org/officeDocument/2006/relationships/image" Target="../media/image850.png"/><Relationship Id="rId5" Type="http://schemas.openxmlformats.org/officeDocument/2006/relationships/image" Target="../media/image40.svg"/><Relationship Id="rId15" Type="http://schemas.openxmlformats.org/officeDocument/2006/relationships/image" Target="../media/image760.png"/><Relationship Id="rId23" Type="http://schemas.openxmlformats.org/officeDocument/2006/relationships/image" Target="../media/image840.png"/><Relationship Id="rId28" Type="http://schemas.openxmlformats.org/officeDocument/2006/relationships/image" Target="../media/image880.png"/><Relationship Id="rId19" Type="http://schemas.openxmlformats.org/officeDocument/2006/relationships/image" Target="../media/image800.png"/><Relationship Id="rId4" Type="http://schemas.openxmlformats.org/officeDocument/2006/relationships/image" Target="../media/image39.svg"/><Relationship Id="rId27" Type="http://schemas.openxmlformats.org/officeDocument/2006/relationships/image" Target="../media/image870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sv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emf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.png"/><Relationship Id="rId4" Type="http://schemas.openxmlformats.org/officeDocument/2006/relationships/image" Target="../media/image65.sv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.png"/><Relationship Id="rId5" Type="http://schemas.openxmlformats.org/officeDocument/2006/relationships/image" Target="../media/image65.svg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6">
            <a:extLst>
              <a:ext uri="{FF2B5EF4-FFF2-40B4-BE49-F238E27FC236}">
                <a16:creationId xmlns:a16="http://schemas.microsoft.com/office/drawing/2014/main" id="{1AB78F6D-313D-E922-9EBF-AADA672BF86C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0403707" y="12827751"/>
            <a:ext cx="3566268" cy="636587"/>
          </a:xfrm>
        </p:spPr>
        <p:txBody>
          <a:bodyPr>
            <a:noAutofit/>
          </a:bodyPr>
          <a:lstStyle/>
          <a:p>
            <a:pPr algn="ctr"/>
            <a:r>
              <a:rPr lang="en-US" sz="3600" b="0" dirty="0"/>
              <a:t>1 - 3 July 2026</a:t>
            </a:r>
          </a:p>
        </p:txBody>
      </p:sp>
      <p:sp>
        <p:nvSpPr>
          <p:cNvPr id="10" name="标题 9">
            <a:extLst>
              <a:ext uri="{FF2B5EF4-FFF2-40B4-BE49-F238E27FC236}">
                <a16:creationId xmlns:a16="http://schemas.microsoft.com/office/drawing/2014/main" id="{12D25627-E38B-7759-9BC9-BECF9461BCEB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144587" y="1573963"/>
            <a:ext cx="22094825" cy="2218803"/>
          </a:xfrm>
        </p:spPr>
        <p:txBody>
          <a:bodyPr anchor="t">
            <a:normAutofit/>
          </a:bodyPr>
          <a:lstStyle/>
          <a:p>
            <a:pPr algn="ctr"/>
            <a:r>
              <a:rPr lang="en-US" altLang="zh-CN" sz="7200" b="1" i="0" u="none" strike="noStrike" cap="none" baseline="0" dirty="0">
                <a:solidFill>
                  <a:schemeClr val="tx1"/>
                </a:solidFill>
                <a:latin typeface="+mj-lt"/>
              </a:rPr>
              <a:t>Conditional Product Next Event Estimation for </a:t>
            </a:r>
            <a:br>
              <a:rPr lang="en-US" altLang="zh-CN" sz="7200" b="1" i="0" u="none" strike="noStrike" cap="none" baseline="0" dirty="0">
                <a:solidFill>
                  <a:schemeClr val="tx1"/>
                </a:solidFill>
                <a:latin typeface="+mj-lt"/>
              </a:rPr>
            </a:br>
            <a:r>
              <a:rPr lang="en-US" altLang="zh-CN" sz="7200" b="1" i="0" u="none" strike="noStrike" cap="none" baseline="0" dirty="0">
                <a:solidFill>
                  <a:schemeClr val="tx1"/>
                </a:solidFill>
                <a:latin typeface="+mj-lt"/>
              </a:rPr>
              <a:t>Gaussian Process Implicit Surface</a:t>
            </a:r>
            <a:endParaRPr lang="en-US" sz="7200" b="1" dirty="0"/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DCAA180B-03F0-76BB-E802-9B9C934D052B}"/>
              </a:ext>
            </a:extLst>
          </p:cNvPr>
          <p:cNvSpPr txBox="1"/>
          <p:nvPr/>
        </p:nvSpPr>
        <p:spPr>
          <a:xfrm>
            <a:off x="2244550" y="10590605"/>
            <a:ext cx="19884582" cy="12900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t">
            <a:spAutoFit/>
          </a:bodyPr>
          <a:lstStyle/>
          <a:p>
            <a:pPr marR="58702" algn="ctr" defTabSz="1295400" eaLnBrk="0" hangingPunct="0">
              <a:spcBef>
                <a:spcPts val="3500"/>
              </a:spcBef>
              <a:defRPr/>
            </a:pPr>
            <a:r>
              <a:rPr kumimoji="0" lang="en-US" altLang="zh-CN" sz="4800" b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Cyr" panose="020B0503020202020204"/>
                <a:sym typeface="Avenir Next Regular"/>
              </a:rPr>
              <a:t>Song Shi</a:t>
            </a: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Cyr" panose="020B0503020202020204"/>
                <a:sym typeface="Avenir Next Regular"/>
              </a:rPr>
              <a:t>, </a:t>
            </a:r>
            <a:r>
              <a:rPr lang="en-US" altLang="zh-CN" sz="4800" dirty="0" err="1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Kehan</a:t>
            </a:r>
            <a:r>
              <a:rPr lang="en-US" altLang="zh-CN" sz="4800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 Xu, Wojciech Jarosz</a:t>
            </a: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Cyr" panose="020B0503020202020204"/>
                <a:sym typeface="Avenir Next Regular"/>
              </a:rPr>
              <a:t> </a:t>
            </a:r>
          </a:p>
        </p:txBody>
      </p:sp>
      <p:sp>
        <p:nvSpPr>
          <p:cNvPr id="18" name="文本框 5">
            <a:extLst>
              <a:ext uri="{FF2B5EF4-FFF2-40B4-BE49-F238E27FC236}">
                <a16:creationId xmlns:a16="http://schemas.microsoft.com/office/drawing/2014/main" id="{7E2F3D80-3807-CAC8-458C-A3A02CB59028}"/>
              </a:ext>
            </a:extLst>
          </p:cNvPr>
          <p:cNvSpPr txBox="1"/>
          <p:nvPr/>
        </p:nvSpPr>
        <p:spPr>
          <a:xfrm>
            <a:off x="8906704" y="11469469"/>
            <a:ext cx="6560274" cy="12900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t">
            <a:spAutoFit/>
          </a:bodyPr>
          <a:lstStyle/>
          <a:p>
            <a:pPr marL="0" marR="58702" lvl="0" indent="0" algn="ctr" defTabSz="1295400" rtl="0" eaLnBrk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  <a:sym typeface="Avenir Next Regular"/>
              </a:rPr>
              <a:t>Dartmouth College</a:t>
            </a: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5BEE3ECF-DB55-C319-71FA-ABD0DD8E834A}"/>
              </a:ext>
            </a:extLst>
          </p:cNvPr>
          <p:cNvGrpSpPr/>
          <p:nvPr/>
        </p:nvGrpSpPr>
        <p:grpSpPr>
          <a:xfrm>
            <a:off x="792610" y="12178507"/>
            <a:ext cx="5798811" cy="1147874"/>
            <a:chOff x="-1" y="12969078"/>
            <a:chExt cx="4016190" cy="795004"/>
          </a:xfrm>
        </p:grpSpPr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A99663ED-C0D0-EA0C-09F9-AA10462277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437"/>
            <a:stretch/>
          </p:blipFill>
          <p:spPr>
            <a:xfrm>
              <a:off x="1140015" y="12969808"/>
              <a:ext cx="2876174" cy="707362"/>
            </a:xfrm>
            <a:prstGeom prst="rect">
              <a:avLst/>
            </a:prstGeom>
          </p:spPr>
        </p:pic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DF6397AD-3203-1260-7349-1F413A330A8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1121" b="25998"/>
            <a:stretch/>
          </p:blipFill>
          <p:spPr>
            <a:xfrm>
              <a:off x="-1" y="12969078"/>
              <a:ext cx="1143001" cy="795004"/>
            </a:xfrm>
            <a:prstGeom prst="rect">
              <a:avLst/>
            </a:prstGeom>
          </p:spPr>
        </p:pic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B3CF7BFF-09A4-DF1E-1FD1-BA24001E8058}"/>
              </a:ext>
            </a:extLst>
          </p:cNvPr>
          <p:cNvGrpSpPr/>
          <p:nvPr/>
        </p:nvGrpSpPr>
        <p:grpSpPr>
          <a:xfrm>
            <a:off x="17195226" y="12157633"/>
            <a:ext cx="6396164" cy="1168748"/>
            <a:chOff x="16531118" y="12036283"/>
            <a:chExt cx="7060272" cy="1290098"/>
          </a:xfrm>
        </p:grpSpPr>
        <p:pic>
          <p:nvPicPr>
            <p:cNvPr id="1028" name="Picture 4" descr="Technigala — DALI Lab">
              <a:extLst>
                <a:ext uri="{FF2B5EF4-FFF2-40B4-BE49-F238E27FC236}">
                  <a16:creationId xmlns:a16="http://schemas.microsoft.com/office/drawing/2014/main" id="{F5CBD8C2-7FAF-5645-1682-18E6B4A84F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47932" y="12178506"/>
              <a:ext cx="5443458" cy="11478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图片 7">
              <a:extLst>
                <a:ext uri="{FF2B5EF4-FFF2-40B4-BE49-F238E27FC236}">
                  <a16:creationId xmlns:a16="http://schemas.microsoft.com/office/drawing/2014/main" id="{FC79BB2E-6F60-F760-4A62-2C1A5637A5D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531118" y="12036283"/>
              <a:ext cx="1261463" cy="1290097"/>
            </a:xfrm>
            <a:prstGeom prst="rect">
              <a:avLst/>
            </a:prstGeom>
          </p:spPr>
        </p:pic>
      </p:grpSp>
      <p:pic>
        <p:nvPicPr>
          <p:cNvPr id="11" name="图片 10">
            <a:extLst>
              <a:ext uri="{FF2B5EF4-FFF2-40B4-BE49-F238E27FC236}">
                <a16:creationId xmlns:a16="http://schemas.microsoft.com/office/drawing/2014/main" id="{7BB101D9-77B2-D2FB-9834-2A421880E5F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228" y="251662"/>
            <a:ext cx="5444472" cy="907412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3999507B-C0F4-40D2-465F-9A8148BC3D2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7704" y="4015756"/>
            <a:ext cx="20218274" cy="67021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0683993"/>
      </p:ext>
    </p:extLst>
  </p:cSld>
  <p:clrMapOvr>
    <a:masterClrMapping/>
  </p:clrMapOvr>
  <p:transition spd="med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5DC4623-B580-AE9D-DC80-5CD9A44F3B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4066051317"/>
      </p:ext>
    </p:extLst>
  </p:cSld>
  <p:clrMapOvr>
    <a:masterClrMapping/>
  </p:clrMapOvr>
  <p:transition spd="med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CAC23-0B0B-9D87-0090-F1F0EF8B1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6">
            <a:extLst>
              <a:ext uri="{FF2B5EF4-FFF2-40B4-BE49-F238E27FC236}">
                <a16:creationId xmlns:a16="http://schemas.microsoft.com/office/drawing/2014/main" id="{B6880CF4-8F42-C6C3-4653-959A78C059A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9806" r="13481"/>
          <a:stretch/>
        </p:blipFill>
        <p:spPr>
          <a:xfrm>
            <a:off x="12192000" y="0"/>
            <a:ext cx="12192000" cy="13716000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4AF9B377-D067-5CB1-6C53-14C975434FD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7572" r="3785" b="556"/>
          <a:stretch/>
        </p:blipFill>
        <p:spPr>
          <a:xfrm>
            <a:off x="0" y="0"/>
            <a:ext cx="12192000" cy="13715675"/>
          </a:xfrm>
          <a:prstGeom prst="rect">
            <a:avLst/>
          </a:prstGeom>
        </p:spPr>
      </p:pic>
      <p:sp>
        <p:nvSpPr>
          <p:cNvPr id="9" name="文本框 8">
            <a:extLst>
              <a:ext uri="{FF2B5EF4-FFF2-40B4-BE49-F238E27FC236}">
                <a16:creationId xmlns:a16="http://schemas.microsoft.com/office/drawing/2014/main" id="{18869659-E398-1853-7C34-F3619C2BBE61}"/>
              </a:ext>
            </a:extLst>
          </p:cNvPr>
          <p:cNvSpPr txBox="1"/>
          <p:nvPr/>
        </p:nvSpPr>
        <p:spPr>
          <a:xfrm>
            <a:off x="3769217" y="11879366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solidFill>
                  <a:schemeClr val="bg1"/>
                </a:solidFill>
                <a:latin typeface="Avenir Next Regular"/>
                <a:sym typeface="Avenir Next Regular"/>
              </a:rPr>
              <a:t>Surfaces</a:t>
            </a:r>
            <a:endParaRPr lang="zh-CN" altLang="en-US" sz="4800" dirty="0">
              <a:solidFill>
                <a:schemeClr val="bg1"/>
              </a:solidFill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63CE53D3-62F5-2E4D-E6B0-CF6E4CECD1E8}"/>
              </a:ext>
            </a:extLst>
          </p:cNvPr>
          <p:cNvSpPr txBox="1"/>
          <p:nvPr/>
        </p:nvSpPr>
        <p:spPr>
          <a:xfrm>
            <a:off x="15961217" y="11879366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latin typeface="Avenir Next Regular"/>
                <a:sym typeface="Avenir Next Regular"/>
              </a:rPr>
              <a:t>Volumes</a:t>
            </a:r>
            <a:endParaRPr lang="zh-CN" altLang="en-US" sz="4800" dirty="0"/>
          </a:p>
        </p:txBody>
      </p:sp>
      <p:pic>
        <p:nvPicPr>
          <p:cNvPr id="14" name="图片 13">
            <a:extLst>
              <a:ext uri="{FF2B5EF4-FFF2-40B4-BE49-F238E27FC236}">
                <a16:creationId xmlns:a16="http://schemas.microsoft.com/office/drawing/2014/main" id="{0AECCE51-E346-6DE8-747D-A578E14E05D3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49312"/>
          <a:stretch>
            <a:fillRect/>
          </a:stretch>
        </p:blipFill>
        <p:spPr>
          <a:xfrm>
            <a:off x="2360501" y="10630220"/>
            <a:ext cx="7136893" cy="2498292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9F6568E0-53EB-BB1E-3028-A34DB90EA3E2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51779"/>
          <a:stretch/>
        </p:blipFill>
        <p:spPr>
          <a:xfrm>
            <a:off x="14116571" y="10630220"/>
            <a:ext cx="8342857" cy="2498292"/>
          </a:xfrm>
          <a:prstGeom prst="rect">
            <a:avLst/>
          </a:prstGeom>
          <a:ln w="38100">
            <a:solidFill>
              <a:schemeClr val="tx1"/>
            </a:solidFill>
          </a:ln>
        </p:spPr>
      </p:pic>
      <p:sp>
        <p:nvSpPr>
          <p:cNvPr id="18" name="TextBox 14">
            <a:extLst>
              <a:ext uri="{FF2B5EF4-FFF2-40B4-BE49-F238E27FC236}">
                <a16:creationId xmlns:a16="http://schemas.microsoft.com/office/drawing/2014/main" id="{06DA1FDE-4484-ACE9-AE2C-0670D92CD40B}"/>
              </a:ext>
            </a:extLst>
          </p:cNvPr>
          <p:cNvSpPr txBox="1"/>
          <p:nvPr/>
        </p:nvSpPr>
        <p:spPr>
          <a:xfrm rot="16200000">
            <a:off x="18434460" y="7867735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2400" b="0" i="0" u="none" strike="noStrike" baseline="0" dirty="0">
                <a:latin typeface="AAAAAD+AvenirNext-Regular"/>
              </a:rPr>
              <a:t>http://mev.fopf.mipt.ru</a:t>
            </a:r>
            <a:endParaRPr lang="en-US" sz="2400" dirty="0"/>
          </a:p>
        </p:txBody>
      </p:sp>
      <p:sp>
        <p:nvSpPr>
          <p:cNvPr id="21" name="TextBox 14">
            <a:extLst>
              <a:ext uri="{FF2B5EF4-FFF2-40B4-BE49-F238E27FC236}">
                <a16:creationId xmlns:a16="http://schemas.microsoft.com/office/drawing/2014/main" id="{594B0FD2-5E81-9368-2131-0C5E045339F5}"/>
              </a:ext>
            </a:extLst>
          </p:cNvPr>
          <p:cNvSpPr txBox="1"/>
          <p:nvPr/>
        </p:nvSpPr>
        <p:spPr>
          <a:xfrm rot="16200000">
            <a:off x="5751130" y="7478003"/>
            <a:ext cx="588141" cy="1209039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r>
              <a:rPr lang="en-US" sz="2400" b="0" i="0" u="none" strike="noStrike" baseline="0" dirty="0">
                <a:solidFill>
                  <a:schemeClr val="bg1"/>
                </a:solidFill>
                <a:latin typeface="AAAAAD+AvenirNext-Regular"/>
              </a:rPr>
              <a:t>https://www.pbr-book.org/4ed/Reflection_Models/Rough_Dielectric_BSDF</a:t>
            </a:r>
            <a:endParaRPr lang="en-US" sz="2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29074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CAC23-0B0B-9D87-0090-F1F0EF8B1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1546DA06-A7B0-DA4D-D007-9830314FAB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82800" y="2510081"/>
            <a:ext cx="20218400" cy="10056744"/>
          </a:xfrm>
          <a:prstGeom prst="rect">
            <a:avLst/>
          </a:prstGeom>
        </p:spPr>
      </p:pic>
      <p:sp>
        <p:nvSpPr>
          <p:cNvPr id="16" name="标题 15">
            <a:extLst>
              <a:ext uri="{FF2B5EF4-FFF2-40B4-BE49-F238E27FC236}">
                <a16:creationId xmlns:a16="http://schemas.microsoft.com/office/drawing/2014/main" id="{53A69237-B8AD-545C-9B40-D89C6620AF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Statistical appearance models</a:t>
            </a:r>
          </a:p>
        </p:txBody>
      </p:sp>
      <p:pic>
        <p:nvPicPr>
          <p:cNvPr id="19" name="图片 18">
            <a:extLst>
              <a:ext uri="{FF2B5EF4-FFF2-40B4-BE49-F238E27FC236}">
                <a16:creationId xmlns:a16="http://schemas.microsoft.com/office/drawing/2014/main" id="{C139D9DD-CD8C-0B05-C63F-BF5BFAA6E727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49312"/>
          <a:stretch>
            <a:fillRect/>
          </a:stretch>
        </p:blipFill>
        <p:spPr>
          <a:xfrm>
            <a:off x="17741901" y="6858000"/>
            <a:ext cx="5438256" cy="1903678"/>
          </a:xfrm>
          <a:prstGeom prst="rect">
            <a:avLst/>
          </a:prstGeom>
        </p:spPr>
      </p:pic>
      <p:sp>
        <p:nvSpPr>
          <p:cNvPr id="27" name="矩形 26">
            <a:extLst>
              <a:ext uri="{FF2B5EF4-FFF2-40B4-BE49-F238E27FC236}">
                <a16:creationId xmlns:a16="http://schemas.microsoft.com/office/drawing/2014/main" id="{2F0AF3FD-77CC-814F-8277-34336AE23F2C}"/>
              </a:ext>
            </a:extLst>
          </p:cNvPr>
          <p:cNvSpPr/>
          <p:nvPr/>
        </p:nvSpPr>
        <p:spPr>
          <a:xfrm>
            <a:off x="19475450" y="10547350"/>
            <a:ext cx="165100" cy="177800"/>
          </a:xfrm>
          <a:prstGeom prst="rect">
            <a:avLst/>
          </a:prstGeom>
          <a:noFill/>
          <a:ln w="381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29" name="直接连接符 28">
            <a:extLst>
              <a:ext uri="{FF2B5EF4-FFF2-40B4-BE49-F238E27FC236}">
                <a16:creationId xmlns:a16="http://schemas.microsoft.com/office/drawing/2014/main" id="{57E71ADD-679D-9D8E-0CEA-8E4E2ED71CC5}"/>
              </a:ext>
            </a:extLst>
          </p:cNvPr>
          <p:cNvCxnSpPr>
            <a:cxnSpLocks/>
            <a:stCxn id="27" idx="1"/>
          </p:cNvCxnSpPr>
          <p:nvPr/>
        </p:nvCxnSpPr>
        <p:spPr>
          <a:xfrm flipH="1" flipV="1">
            <a:off x="17741901" y="8761678"/>
            <a:ext cx="1733549" cy="1874572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1" name="直接连接符 30">
            <a:extLst>
              <a:ext uri="{FF2B5EF4-FFF2-40B4-BE49-F238E27FC236}">
                <a16:creationId xmlns:a16="http://schemas.microsoft.com/office/drawing/2014/main" id="{933B7035-9A01-6194-EFDE-64224CB96E7A}"/>
              </a:ext>
            </a:extLst>
          </p:cNvPr>
          <p:cNvCxnSpPr>
            <a:cxnSpLocks/>
            <a:stCxn id="27" idx="3"/>
          </p:cNvCxnSpPr>
          <p:nvPr/>
        </p:nvCxnSpPr>
        <p:spPr>
          <a:xfrm flipV="1">
            <a:off x="19640550" y="8761678"/>
            <a:ext cx="3539607" cy="1874572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1995720865"/>
      </p:ext>
    </p:extLst>
  </p:cSld>
  <p:clrMapOvr>
    <a:masterClrMapping/>
  </p:clrMapOvr>
  <p:transition spd="med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CAC23-0B0B-9D87-0090-F1F0EF8B1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E3BAAF34-E0BF-BB61-9D4F-B32CEFB362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10" name="标题 15">
            <a:extLst>
              <a:ext uri="{FF2B5EF4-FFF2-40B4-BE49-F238E27FC236}">
                <a16:creationId xmlns:a16="http://schemas.microsoft.com/office/drawing/2014/main" id="{D11AC632-4D49-22C1-C109-7D1BA309ABDA}"/>
              </a:ext>
            </a:extLst>
          </p:cNvPr>
          <p:cNvSpPr txBox="1">
            <a:spLocks/>
          </p:cNvSpPr>
          <p:nvPr/>
        </p:nvSpPr>
        <p:spPr>
          <a:xfrm>
            <a:off x="952500" y="279400"/>
            <a:ext cx="22479000" cy="1893888"/>
          </a:xfrm>
          <a:prstGeom prst="rect">
            <a:avLst/>
          </a:prstGeom>
        </p:spPr>
        <p:txBody>
          <a:bodyPr/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kern="0" dirty="0">
                <a:solidFill>
                  <a:schemeClr val="bg1"/>
                </a:solidFill>
                <a:effectLst>
                  <a:outerShdw blurRad="50800" dist="38100" dir="2700000" algn="tl" rotWithShape="0">
                    <a:prstClr val="black">
                      <a:alpha val="50000"/>
                    </a:prstClr>
                  </a:outerShdw>
                </a:effectLst>
              </a:rPr>
              <a:t>Statistical appearance models</a:t>
            </a: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716723D0-1476-3D25-160B-816CEFF30591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51779"/>
          <a:stretch/>
        </p:blipFill>
        <p:spPr>
          <a:xfrm>
            <a:off x="17043400" y="11452412"/>
            <a:ext cx="6063728" cy="1815800"/>
          </a:xfrm>
          <a:prstGeom prst="rect">
            <a:avLst/>
          </a:prstGeom>
          <a:ln w="38100">
            <a:solidFill>
              <a:schemeClr val="tx1"/>
            </a:solidFill>
          </a:ln>
        </p:spPr>
      </p:pic>
      <p:sp>
        <p:nvSpPr>
          <p:cNvPr id="13" name="矩形 12">
            <a:extLst>
              <a:ext uri="{FF2B5EF4-FFF2-40B4-BE49-F238E27FC236}">
                <a16:creationId xmlns:a16="http://schemas.microsoft.com/office/drawing/2014/main" id="{731FEC3A-5654-A320-01BE-7F80E82E7966}"/>
              </a:ext>
            </a:extLst>
          </p:cNvPr>
          <p:cNvSpPr/>
          <p:nvPr/>
        </p:nvSpPr>
        <p:spPr>
          <a:xfrm>
            <a:off x="16010355" y="9796579"/>
            <a:ext cx="165100" cy="177800"/>
          </a:xfrm>
          <a:prstGeom prst="rect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14" name="直接连接符 13">
            <a:extLst>
              <a:ext uri="{FF2B5EF4-FFF2-40B4-BE49-F238E27FC236}">
                <a16:creationId xmlns:a16="http://schemas.microsoft.com/office/drawing/2014/main" id="{46D0AE90-E773-FA69-F63F-7309808C0679}"/>
              </a:ext>
            </a:extLst>
          </p:cNvPr>
          <p:cNvCxnSpPr>
            <a:cxnSpLocks/>
            <a:stCxn id="13" idx="2"/>
          </p:cNvCxnSpPr>
          <p:nvPr/>
        </p:nvCxnSpPr>
        <p:spPr>
          <a:xfrm>
            <a:off x="16092905" y="9974379"/>
            <a:ext cx="950495" cy="1478033"/>
          </a:xfrm>
          <a:prstGeom prst="line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F510715A-255F-1C42-ADCE-B42A38F56676}"/>
              </a:ext>
            </a:extLst>
          </p:cNvPr>
          <p:cNvCxnSpPr>
            <a:cxnSpLocks/>
          </p:cNvCxnSpPr>
          <p:nvPr/>
        </p:nvCxnSpPr>
        <p:spPr>
          <a:xfrm>
            <a:off x="16175455" y="9796579"/>
            <a:ext cx="6931673" cy="1655833"/>
          </a:xfrm>
          <a:prstGeom prst="line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2" name="TextBox 14">
            <a:extLst>
              <a:ext uri="{FF2B5EF4-FFF2-40B4-BE49-F238E27FC236}">
                <a16:creationId xmlns:a16="http://schemas.microsoft.com/office/drawing/2014/main" id="{9738DDE4-B363-D74F-A441-7E71D1BCF683}"/>
              </a:ext>
            </a:extLst>
          </p:cNvPr>
          <p:cNvSpPr txBox="1"/>
          <p:nvPr/>
        </p:nvSpPr>
        <p:spPr>
          <a:xfrm rot="16200000">
            <a:off x="6438574" y="7766461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A radiative transfer framework for non-exponential media. </a:t>
            </a:r>
            <a:r>
              <a:rPr lang="en-US" sz="2400" b="0" i="0" u="none" strike="noStrike" baseline="0" dirty="0" err="1">
                <a:solidFill>
                  <a:srgbClr val="FEFFFE"/>
                </a:solidFill>
                <a:latin typeface="AAAAAD+AvenirNext-Regular"/>
              </a:rPr>
              <a:t>Bitterli</a:t>
            </a:r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 et al. 2018.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079948440"/>
      </p:ext>
    </p:extLst>
  </p:cSld>
  <p:clrMapOvr>
    <a:masterClrMapping/>
  </p:clrMapOvr>
  <p:transition spd="med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CAC23-0B0B-9D87-0090-F1F0EF8B1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标题 15">
            <a:extLst>
              <a:ext uri="{FF2B5EF4-FFF2-40B4-BE49-F238E27FC236}">
                <a16:creationId xmlns:a16="http://schemas.microsoft.com/office/drawing/2014/main" id="{D11AC632-4D49-22C1-C109-7D1BA309ABDA}"/>
              </a:ext>
            </a:extLst>
          </p:cNvPr>
          <p:cNvSpPr txBox="1">
            <a:spLocks/>
          </p:cNvSpPr>
          <p:nvPr/>
        </p:nvSpPr>
        <p:spPr>
          <a:xfrm>
            <a:off x="952500" y="279400"/>
            <a:ext cx="22479000" cy="1893888"/>
          </a:xfrm>
          <a:prstGeom prst="rect">
            <a:avLst/>
          </a:prstGeom>
        </p:spPr>
        <p:txBody>
          <a:bodyPr/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kern="0" dirty="0">
                <a:solidFill>
                  <a:schemeClr val="tx1"/>
                </a:solidFill>
              </a:rPr>
              <a:t>Geometry Representations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731FEC3A-5654-A320-01BE-7F80E82E7966}"/>
              </a:ext>
            </a:extLst>
          </p:cNvPr>
          <p:cNvSpPr/>
          <p:nvPr/>
        </p:nvSpPr>
        <p:spPr>
          <a:xfrm>
            <a:off x="16010355" y="9796579"/>
            <a:ext cx="165100" cy="177800"/>
          </a:xfrm>
          <a:prstGeom prst="rect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14" name="直接连接符 13">
            <a:extLst>
              <a:ext uri="{FF2B5EF4-FFF2-40B4-BE49-F238E27FC236}">
                <a16:creationId xmlns:a16="http://schemas.microsoft.com/office/drawing/2014/main" id="{46D0AE90-E773-FA69-F63F-7309808C0679}"/>
              </a:ext>
            </a:extLst>
          </p:cNvPr>
          <p:cNvCxnSpPr>
            <a:cxnSpLocks/>
            <a:stCxn id="13" idx="2"/>
          </p:cNvCxnSpPr>
          <p:nvPr/>
        </p:nvCxnSpPr>
        <p:spPr>
          <a:xfrm>
            <a:off x="16092905" y="9974379"/>
            <a:ext cx="950495" cy="1478033"/>
          </a:xfrm>
          <a:prstGeom prst="line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F510715A-255F-1C42-ADCE-B42A38F56676}"/>
              </a:ext>
            </a:extLst>
          </p:cNvPr>
          <p:cNvCxnSpPr>
            <a:cxnSpLocks/>
          </p:cNvCxnSpPr>
          <p:nvPr/>
        </p:nvCxnSpPr>
        <p:spPr>
          <a:xfrm>
            <a:off x="16175455" y="9796579"/>
            <a:ext cx="6931673" cy="1655833"/>
          </a:xfrm>
          <a:prstGeom prst="line">
            <a:avLst/>
          </a:prstGeom>
          <a:noFill/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1026" name="Picture 2" descr="Bunny Wireframe">
            <a:extLst>
              <a:ext uri="{FF2B5EF4-FFF2-40B4-BE49-F238E27FC236}">
                <a16:creationId xmlns:a16="http://schemas.microsoft.com/office/drawing/2014/main" id="{B6461E6B-5687-40FC-2165-4473158BB9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057489" y="3710152"/>
            <a:ext cx="5182360" cy="64006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3AFF5568-3183-942A-8093-36B60854F0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06915" y="3268478"/>
            <a:ext cx="7369554" cy="7179044"/>
          </a:xfrm>
          <a:prstGeom prst="rect">
            <a:avLst/>
          </a:prstGeom>
        </p:spPr>
      </p:pic>
      <p:sp>
        <p:nvSpPr>
          <p:cNvPr id="9" name="文本框 8">
            <a:extLst>
              <a:ext uri="{FF2B5EF4-FFF2-40B4-BE49-F238E27FC236}">
                <a16:creationId xmlns:a16="http://schemas.microsoft.com/office/drawing/2014/main" id="{7BB17E19-E501-EB94-A3A0-2CF39A860CEA}"/>
              </a:ext>
            </a:extLst>
          </p:cNvPr>
          <p:cNvSpPr txBox="1"/>
          <p:nvPr/>
        </p:nvSpPr>
        <p:spPr>
          <a:xfrm>
            <a:off x="4150217" y="11036913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latin typeface="Avenir Next Regular"/>
                <a:sym typeface="Avenir Next Regular"/>
              </a:rPr>
              <a:t>Triangle Mesh</a:t>
            </a:r>
            <a:endParaRPr lang="zh-CN" altLang="en-US" sz="4800" dirty="0"/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618EB7E6-90FE-F137-B9E9-3D58A4F1C421}"/>
              </a:ext>
            </a:extLst>
          </p:cNvPr>
          <p:cNvSpPr txBox="1"/>
          <p:nvPr/>
        </p:nvSpPr>
        <p:spPr>
          <a:xfrm>
            <a:off x="13944600" y="11036913"/>
            <a:ext cx="6197600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latin typeface="Avenir Next Regular"/>
                <a:sym typeface="Avenir Next Regular"/>
              </a:rPr>
              <a:t>Voxel Density Grid</a:t>
            </a:r>
            <a:endParaRPr lang="zh-CN" altLang="en-US" sz="4800" dirty="0"/>
          </a:p>
        </p:txBody>
      </p:sp>
    </p:spTree>
    <p:extLst>
      <p:ext uri="{BB962C8B-B14F-4D97-AF65-F5344CB8AC3E}">
        <p14:creationId xmlns:p14="http://schemas.microsoft.com/office/powerpoint/2010/main" val="2068746272"/>
      </p:ext>
    </p:extLst>
  </p:cSld>
  <p:clrMapOvr>
    <a:masterClrMapping/>
  </p:clrMapOvr>
  <p:transition spd="med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259E8F6E-50D1-8358-421C-2160BA28BB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15605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258FC075-9EB5-8184-F17C-CD1AE6482C90}"/>
              </a:ext>
            </a:extLst>
          </p:cNvPr>
          <p:cNvSpPr txBox="1"/>
          <p:nvPr/>
        </p:nvSpPr>
        <p:spPr>
          <a:xfrm>
            <a:off x="368300" y="169966"/>
            <a:ext cx="6832600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r>
              <a:rPr lang="en-US" altLang="zh-CN" sz="4800" dirty="0">
                <a:effectLst>
                  <a:outerShdw blurRad="50800" dist="38100" dir="2700000" algn="tl" rotWithShape="0">
                    <a:schemeClr val="tx1">
                      <a:alpha val="40000"/>
                    </a:schemeClr>
                  </a:outerShdw>
                </a:effectLst>
                <a:latin typeface="Avenir Next Regular"/>
                <a:sym typeface="Avenir Next Regular"/>
              </a:rPr>
              <a:t>Surface or volume? </a:t>
            </a:r>
            <a:endParaRPr lang="zh-CN" altLang="en-US" sz="4800" dirty="0">
              <a:effectLst>
                <a:outerShdw blurRad="50800" dist="38100" dir="2700000" algn="tl" rotWithShape="0">
                  <a:schemeClr val="tx1">
                    <a:alpha val="40000"/>
                  </a:schemeClr>
                </a:outerShdw>
              </a:effectLst>
            </a:endParaRPr>
          </a:p>
        </p:txBody>
      </p:sp>
      <p:sp>
        <p:nvSpPr>
          <p:cNvPr id="7" name="TextBox 14">
            <a:extLst>
              <a:ext uri="{FF2B5EF4-FFF2-40B4-BE49-F238E27FC236}">
                <a16:creationId xmlns:a16="http://schemas.microsoft.com/office/drawing/2014/main" id="{23FD13E1-BE35-775B-0EBD-F3B5307C0F0F}"/>
              </a:ext>
            </a:extLst>
          </p:cNvPr>
          <p:cNvSpPr txBox="1"/>
          <p:nvPr/>
        </p:nvSpPr>
        <p:spPr>
          <a:xfrm rot="16200000">
            <a:off x="18340798" y="7766461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https://ar.inspiredpencil.com/pictures-2023/ocean-water-splash 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157972717"/>
      </p:ext>
    </p:extLst>
  </p:cSld>
  <p:clrMapOvr>
    <a:masterClrMapping/>
  </p:clrMapOvr>
  <p:transition spd="med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29C34753-479F-1099-08F7-A6B14643AA9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522" t="4582" r="8946" b="21498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258FC075-9EB5-8184-F17C-CD1AE6482C90}"/>
              </a:ext>
            </a:extLst>
          </p:cNvPr>
          <p:cNvSpPr txBox="1"/>
          <p:nvPr/>
        </p:nvSpPr>
        <p:spPr>
          <a:xfrm>
            <a:off x="368300" y="169966"/>
            <a:ext cx="6832600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r>
              <a:rPr lang="en-US" altLang="zh-CN" sz="4800" dirty="0">
                <a:effectLst>
                  <a:outerShdw blurRad="50800" dist="38100" dir="2700000" algn="tl" rotWithShape="0">
                    <a:schemeClr val="tx1">
                      <a:alpha val="40000"/>
                    </a:schemeClr>
                  </a:outerShdw>
                </a:effectLst>
                <a:latin typeface="Avenir Next Regular"/>
                <a:sym typeface="Avenir Next Regular"/>
              </a:rPr>
              <a:t>Surface or volume? </a:t>
            </a:r>
            <a:endParaRPr lang="zh-CN" altLang="en-US" sz="4800" dirty="0">
              <a:effectLst>
                <a:outerShdw blurRad="50800" dist="38100" dir="2700000" algn="tl" rotWithShape="0">
                  <a:schemeClr val="tx1">
                    <a:alpha val="40000"/>
                  </a:schemeClr>
                </a:outerShdw>
              </a:effectLst>
            </a:endParaRPr>
          </a:p>
        </p:txBody>
      </p:sp>
      <p:sp>
        <p:nvSpPr>
          <p:cNvPr id="7" name="TextBox 14">
            <a:extLst>
              <a:ext uri="{FF2B5EF4-FFF2-40B4-BE49-F238E27FC236}">
                <a16:creationId xmlns:a16="http://schemas.microsoft.com/office/drawing/2014/main" id="{23FD13E1-BE35-775B-0EBD-F3B5307C0F0F}"/>
              </a:ext>
            </a:extLst>
          </p:cNvPr>
          <p:cNvSpPr txBox="1"/>
          <p:nvPr/>
        </p:nvSpPr>
        <p:spPr>
          <a:xfrm rot="16200000">
            <a:off x="18068423" y="7766461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Path tracing in Production: The Path of Water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637840677"/>
      </p:ext>
    </p:extLst>
  </p:cSld>
  <p:clrMapOvr>
    <a:masterClrMapping/>
  </p:clrMapOvr>
  <p:transition spd="med"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720F85B5-79E8-7EF2-13E5-A310883E72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7102" r="19769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258FC075-9EB5-8184-F17C-CD1AE6482C90}"/>
              </a:ext>
            </a:extLst>
          </p:cNvPr>
          <p:cNvSpPr txBox="1"/>
          <p:nvPr/>
        </p:nvSpPr>
        <p:spPr>
          <a:xfrm>
            <a:off x="368300" y="169966"/>
            <a:ext cx="6832600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r>
              <a:rPr lang="en-US" altLang="zh-CN" sz="4800" dirty="0">
                <a:solidFill>
                  <a:schemeClr val="bg1"/>
                </a:solidFill>
                <a:latin typeface="Avenir Next Regular"/>
                <a:sym typeface="Avenir Next Regular"/>
              </a:rPr>
              <a:t>Level of Detail</a:t>
            </a:r>
            <a:endParaRPr lang="zh-CN" altLang="en-US" sz="4800" dirty="0">
              <a:solidFill>
                <a:schemeClr val="bg1"/>
              </a:solidFill>
            </a:endParaRPr>
          </a:p>
        </p:txBody>
      </p:sp>
      <p:sp>
        <p:nvSpPr>
          <p:cNvPr id="7" name="TextBox 14">
            <a:extLst>
              <a:ext uri="{FF2B5EF4-FFF2-40B4-BE49-F238E27FC236}">
                <a16:creationId xmlns:a16="http://schemas.microsoft.com/office/drawing/2014/main" id="{23FD13E1-BE35-775B-0EBD-F3B5307C0F0F}"/>
              </a:ext>
            </a:extLst>
          </p:cNvPr>
          <p:cNvSpPr txBox="1"/>
          <p:nvPr/>
        </p:nvSpPr>
        <p:spPr>
          <a:xfrm rot="16200000">
            <a:off x="18068423" y="7766461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The SGGX </a:t>
            </a:r>
            <a:r>
              <a:rPr lang="en-US" sz="2400" b="0" i="0" u="none" strike="noStrike" baseline="0" dirty="0" err="1">
                <a:solidFill>
                  <a:srgbClr val="FEFFFE"/>
                </a:solidFill>
                <a:latin typeface="AAAAAD+AvenirNext-Regular"/>
              </a:rPr>
              <a:t>Microflake</a:t>
            </a:r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 Distribution. </a:t>
            </a:r>
            <a:r>
              <a:rPr lang="en-US" sz="2400" b="0" i="0" u="none" strike="noStrike" baseline="0" dirty="0" err="1">
                <a:solidFill>
                  <a:srgbClr val="FEFFFE"/>
                </a:solidFill>
                <a:latin typeface="AAAAAD+AvenirNext-Regular"/>
              </a:rPr>
              <a:t>Heitz</a:t>
            </a:r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 et al. 2015.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034498034"/>
      </p:ext>
    </p:extLst>
  </p:cSld>
  <p:clrMapOvr>
    <a:masterClrMapping/>
  </p:clrMapOvr>
  <p:transition spd="med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4B6A347B-B833-1C27-C39D-DB23BDDDC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2500" y="584200"/>
            <a:ext cx="22479000" cy="11366500"/>
          </a:xfrm>
        </p:spPr>
        <p:txBody>
          <a:bodyPr>
            <a:normAutofit/>
          </a:bodyPr>
          <a:lstStyle/>
          <a:p>
            <a:pPr algn="ctr"/>
            <a:r>
              <a:rPr lang="en-US" sz="16600" b="1" dirty="0">
                <a:latin typeface="Avenir Next Medium"/>
              </a:rPr>
              <a:t>Can we render</a:t>
            </a:r>
            <a:br>
              <a:rPr lang="en-US" sz="16600" b="1" dirty="0">
                <a:latin typeface="Avenir Next Medium"/>
              </a:rPr>
            </a:br>
            <a:r>
              <a:rPr lang="en-US" sz="16600" b="1" dirty="0">
                <a:latin typeface="Avenir Next Medium"/>
              </a:rPr>
              <a:t>everything with</a:t>
            </a:r>
            <a:br>
              <a:rPr lang="en-US" sz="16600" b="1" dirty="0">
                <a:latin typeface="Avenir Next Medium"/>
              </a:rPr>
            </a:br>
            <a:r>
              <a:rPr lang="en-US" sz="16600" b="1" dirty="0">
                <a:latin typeface="Avenir Next Medium"/>
              </a:rPr>
              <a:t>one representation</a:t>
            </a:r>
            <a:br>
              <a:rPr lang="en-US" sz="16600" b="1" dirty="0">
                <a:latin typeface="Avenir Next Medium"/>
              </a:rPr>
            </a:br>
            <a:r>
              <a:rPr lang="en-US" sz="16600" b="1" dirty="0">
                <a:latin typeface="Avenir Next Medium"/>
              </a:rPr>
              <a:t>&amp; equation?</a:t>
            </a:r>
          </a:p>
        </p:txBody>
      </p:sp>
    </p:spTree>
    <p:extLst>
      <p:ext uri="{BB962C8B-B14F-4D97-AF65-F5344CB8AC3E}">
        <p14:creationId xmlns:p14="http://schemas.microsoft.com/office/powerpoint/2010/main" val="108289832"/>
      </p:ext>
    </p:extLst>
  </p:cSld>
  <p:clrMapOvr>
    <a:masterClrMapping/>
  </p:clrMapOvr>
  <p:transition spd="med"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3F7B3E-CB45-389C-69F4-C615D25846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A Unified Light Transport Theory</a:t>
            </a:r>
          </a:p>
        </p:txBody>
      </p:sp>
      <p:pic>
        <p:nvPicPr>
          <p:cNvPr id="25" name="图片 24">
            <a:extLst>
              <a:ext uri="{FF2B5EF4-FFF2-40B4-BE49-F238E27FC236}">
                <a16:creationId xmlns:a16="http://schemas.microsoft.com/office/drawing/2014/main" id="{3F882C39-3C52-53E8-4CCE-39B94B0605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824336" y="2462376"/>
            <a:ext cx="7304235" cy="944903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27" name="图片 26">
            <a:extLst>
              <a:ext uri="{FF2B5EF4-FFF2-40B4-BE49-F238E27FC236}">
                <a16:creationId xmlns:a16="http://schemas.microsoft.com/office/drawing/2014/main" id="{81BD6671-377C-C3DB-F1E8-7DE197CD01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935" y="2462377"/>
            <a:ext cx="7313457" cy="944903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28" name="TextBox 14">
            <a:extLst>
              <a:ext uri="{FF2B5EF4-FFF2-40B4-BE49-F238E27FC236}">
                <a16:creationId xmlns:a16="http://schemas.microsoft.com/office/drawing/2014/main" id="{473CE1F5-444E-6B3F-4B6D-7C60BBA84A42}"/>
              </a:ext>
            </a:extLst>
          </p:cNvPr>
          <p:cNvSpPr txBox="1"/>
          <p:nvPr/>
        </p:nvSpPr>
        <p:spPr>
          <a:xfrm rot="16200000">
            <a:off x="10325302" y="9566876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[Seyb et al. 2024]</a:t>
            </a:r>
          </a:p>
        </p:txBody>
      </p:sp>
      <p:sp>
        <p:nvSpPr>
          <p:cNvPr id="29" name="TextBox 14">
            <a:extLst>
              <a:ext uri="{FF2B5EF4-FFF2-40B4-BE49-F238E27FC236}">
                <a16:creationId xmlns:a16="http://schemas.microsoft.com/office/drawing/2014/main" id="{7F30F91B-1323-256A-6E5D-F4ECEEDE2E01}"/>
              </a:ext>
            </a:extLst>
          </p:cNvPr>
          <p:cNvSpPr txBox="1"/>
          <p:nvPr/>
        </p:nvSpPr>
        <p:spPr>
          <a:xfrm rot="16200000">
            <a:off x="22317980" y="9566876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[Xu et al. 2025]</a:t>
            </a:r>
          </a:p>
        </p:txBody>
      </p:sp>
    </p:spTree>
    <p:extLst>
      <p:ext uri="{BB962C8B-B14F-4D97-AF65-F5344CB8AC3E}">
        <p14:creationId xmlns:p14="http://schemas.microsoft.com/office/powerpoint/2010/main" val="703258040"/>
      </p:ext>
    </p:extLst>
  </p:cSld>
  <p:clrMapOvr>
    <a:masterClrMapping/>
  </p:clrMapOvr>
  <p:transition spd="med"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16700" dirty="0"/>
              <a:t>Problem Statement</a:t>
            </a:r>
          </a:p>
        </p:txBody>
      </p:sp>
    </p:spTree>
    <p:extLst>
      <p:ext uri="{BB962C8B-B14F-4D97-AF65-F5344CB8AC3E}">
        <p14:creationId xmlns:p14="http://schemas.microsoft.com/office/powerpoint/2010/main" val="895418811"/>
      </p:ext>
    </p:extLst>
  </p:cSld>
  <p:clrMapOvr>
    <a:masterClrMapping/>
  </p:clrMapOvr>
  <p:transition spd="med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kern="0" dirty="0">
                <a:solidFill>
                  <a:schemeClr val="tx1"/>
                </a:solidFill>
              </a:rPr>
              <a:t>Problem Statement</a:t>
            </a:r>
          </a:p>
        </p:txBody>
      </p:sp>
      <p:sp>
        <p:nvSpPr>
          <p:cNvPr id="3" name="矩形: 圆角 2">
            <a:extLst>
              <a:ext uri="{FF2B5EF4-FFF2-40B4-BE49-F238E27FC236}">
                <a16:creationId xmlns:a16="http://schemas.microsoft.com/office/drawing/2014/main" id="{053479AA-C7B1-B59D-F291-D4E51C86E715}"/>
              </a:ext>
            </a:extLst>
          </p:cNvPr>
          <p:cNvSpPr/>
          <p:nvPr/>
        </p:nvSpPr>
        <p:spPr>
          <a:xfrm>
            <a:off x="6849020" y="12176091"/>
            <a:ext cx="10693394" cy="177800"/>
          </a:xfrm>
          <a:prstGeom prst="roundRect">
            <a:avLst>
              <a:gd name="adj" fmla="val 50000"/>
            </a:avLst>
          </a:prstGeom>
          <a:solidFill>
            <a:schemeClr val="bg1">
              <a:lumMod val="75000"/>
            </a:schemeClr>
          </a:solidFill>
          <a:ln w="381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" name="椭圆 3">
            <a:extLst>
              <a:ext uri="{FF2B5EF4-FFF2-40B4-BE49-F238E27FC236}">
                <a16:creationId xmlns:a16="http://schemas.microsoft.com/office/drawing/2014/main" id="{040BB551-FF00-A65D-58F2-6F88A65C4F6A}"/>
              </a:ext>
            </a:extLst>
          </p:cNvPr>
          <p:cNvSpPr/>
          <p:nvPr/>
        </p:nvSpPr>
        <p:spPr>
          <a:xfrm>
            <a:off x="6970940" y="12087191"/>
            <a:ext cx="365760" cy="365760"/>
          </a:xfrm>
          <a:prstGeom prst="ellipse">
            <a:avLst/>
          </a:prstGeom>
          <a:solidFill>
            <a:schemeClr val="bg1"/>
          </a:solidFill>
          <a:ln w="381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" name="TextBox 20">
            <a:extLst>
              <a:ext uri="{FF2B5EF4-FFF2-40B4-BE49-F238E27FC236}">
                <a16:creationId xmlns:a16="http://schemas.microsoft.com/office/drawing/2014/main" id="{648312D5-9A18-6F90-CBBB-FEBBC7335340}"/>
              </a:ext>
            </a:extLst>
          </p:cNvPr>
          <p:cNvSpPr txBox="1"/>
          <p:nvPr/>
        </p:nvSpPr>
        <p:spPr>
          <a:xfrm>
            <a:off x="17869883" y="11975292"/>
            <a:ext cx="238957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dirty="0">
                <a:cs typeface="NVIDIA Sans" panose="020B0503020203020204" pitchFamily="34" charset="0"/>
              </a:rPr>
              <a:t>Surface</a:t>
            </a:r>
          </a:p>
        </p:txBody>
      </p:sp>
      <p:sp>
        <p:nvSpPr>
          <p:cNvPr id="6" name="TextBox 20">
            <a:extLst>
              <a:ext uri="{FF2B5EF4-FFF2-40B4-BE49-F238E27FC236}">
                <a16:creationId xmlns:a16="http://schemas.microsoft.com/office/drawing/2014/main" id="{7893637E-5118-5BA1-6615-4579FDDB4B92}"/>
              </a:ext>
            </a:extLst>
          </p:cNvPr>
          <p:cNvSpPr txBox="1"/>
          <p:nvPr/>
        </p:nvSpPr>
        <p:spPr>
          <a:xfrm>
            <a:off x="4131981" y="11975292"/>
            <a:ext cx="238957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dirty="0">
                <a:cs typeface="NVIDIA Sans" panose="020B0503020203020204" pitchFamily="34" charset="0"/>
              </a:rPr>
              <a:t>Volume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D7121BEC-DE7F-A15F-3552-FC0AF5C6B65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10853" y="2412999"/>
            <a:ext cx="9562293" cy="9562293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EA64CA74-6C07-93DA-D34E-4ED9E454E5C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66" y="2412998"/>
            <a:ext cx="9542879" cy="9542879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C80298E8-F77A-9B74-AEB9-48A2BDEF724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65" y="2412997"/>
            <a:ext cx="9562292" cy="9562292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9A7CEB1D-825D-A941-EE70-07085B1CA5D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63" y="2412993"/>
            <a:ext cx="9542879" cy="9542879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AB15F4A3-C0F0-0408-4A3A-2558C4F11DF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59" y="2412988"/>
            <a:ext cx="9542878" cy="9542878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099D66E1-1CE3-2266-1632-E7A824B72F6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10838" y="2412976"/>
            <a:ext cx="9542877" cy="9542877"/>
          </a:xfrm>
          <a:prstGeom prst="rect">
            <a:avLst/>
          </a:prstGeom>
        </p:spPr>
      </p:pic>
      <p:pic>
        <p:nvPicPr>
          <p:cNvPr id="27" name="图片 26">
            <a:extLst>
              <a:ext uri="{FF2B5EF4-FFF2-40B4-BE49-F238E27FC236}">
                <a16:creationId xmlns:a16="http://schemas.microsoft.com/office/drawing/2014/main" id="{94CD7F93-5D11-B3B4-EA94-DC9E5D7C5F3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49" y="2412951"/>
            <a:ext cx="9562291" cy="9562291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01827BEE-00D5-F55F-C050-B451F365253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32" y="2412901"/>
            <a:ext cx="9581704" cy="9581704"/>
          </a:xfrm>
          <a:prstGeom prst="rect">
            <a:avLst/>
          </a:prstGeom>
        </p:spPr>
      </p:pic>
      <p:pic>
        <p:nvPicPr>
          <p:cNvPr id="31" name="图片 30">
            <a:extLst>
              <a:ext uri="{FF2B5EF4-FFF2-40B4-BE49-F238E27FC236}">
                <a16:creationId xmlns:a16="http://schemas.microsoft.com/office/drawing/2014/main" id="{BA355632-DB22-C333-E7D6-E3BE9B44F17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232" y="2412901"/>
            <a:ext cx="9562284" cy="9562284"/>
          </a:xfrm>
          <a:prstGeom prst="rect">
            <a:avLst/>
          </a:prstGeom>
        </p:spPr>
      </p:pic>
      <p:pic>
        <p:nvPicPr>
          <p:cNvPr id="33" name="图片 32">
            <a:extLst>
              <a:ext uri="{FF2B5EF4-FFF2-40B4-BE49-F238E27FC236}">
                <a16:creationId xmlns:a16="http://schemas.microsoft.com/office/drawing/2014/main" id="{5AD0C6C3-F102-2912-B7B9-CDFB6BC6F33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0190" y="2412793"/>
            <a:ext cx="9562293" cy="9562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667310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85185E-7 L 0.41536 -0.00023 " pathEditMode="relative" rAng="0" ptsTypes="AA">
                                      <p:cBhvr>
                                        <p:cTn id="6" dur="11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68" y="-1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48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2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2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7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2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84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96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>
            <a:extLst>
              <a:ext uri="{FF2B5EF4-FFF2-40B4-BE49-F238E27FC236}">
                <a16:creationId xmlns:a16="http://schemas.microsoft.com/office/drawing/2014/main" id="{42DC7517-E0AB-6BE8-63F8-AE6C7973D7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04553" y="2412792"/>
            <a:ext cx="9562293" cy="9562293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kern="0" dirty="0">
                <a:solidFill>
                  <a:schemeClr val="tx1"/>
                </a:solidFill>
              </a:rPr>
              <a:t>Problem Statement</a:t>
            </a:r>
          </a:p>
        </p:txBody>
      </p:sp>
      <p:pic>
        <p:nvPicPr>
          <p:cNvPr id="33" name="图片 32">
            <a:extLst>
              <a:ext uri="{FF2B5EF4-FFF2-40B4-BE49-F238E27FC236}">
                <a16:creationId xmlns:a16="http://schemas.microsoft.com/office/drawing/2014/main" id="{5AD0C6C3-F102-2912-B7B9-CDFB6BC6F33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7155" y="2412793"/>
            <a:ext cx="9562293" cy="9562293"/>
          </a:xfrm>
          <a:prstGeom prst="rect">
            <a:avLst/>
          </a:prstGeom>
        </p:spPr>
      </p:pic>
      <p:sp>
        <p:nvSpPr>
          <p:cNvPr id="7" name="TextBox 14">
            <a:extLst>
              <a:ext uri="{FF2B5EF4-FFF2-40B4-BE49-F238E27FC236}">
                <a16:creationId xmlns:a16="http://schemas.microsoft.com/office/drawing/2014/main" id="{903157C8-CD78-82C4-87E1-BCA07E035525}"/>
              </a:ext>
            </a:extLst>
          </p:cNvPr>
          <p:cNvSpPr txBox="1"/>
          <p:nvPr/>
        </p:nvSpPr>
        <p:spPr>
          <a:xfrm rot="16200000">
            <a:off x="6597389" y="6519032"/>
            <a:ext cx="614249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NEE, Anisotropic GPIS [Xu et al. 2025]</a:t>
            </a:r>
          </a:p>
        </p:txBody>
      </p:sp>
      <p:sp>
        <p:nvSpPr>
          <p:cNvPr id="8" name="TextBox 14">
            <a:extLst>
              <a:ext uri="{FF2B5EF4-FFF2-40B4-BE49-F238E27FC236}">
                <a16:creationId xmlns:a16="http://schemas.microsoft.com/office/drawing/2014/main" id="{51AC9968-E59A-AAF7-79A7-8A7D19059622}"/>
              </a:ext>
            </a:extLst>
          </p:cNvPr>
          <p:cNvSpPr txBox="1"/>
          <p:nvPr/>
        </p:nvSpPr>
        <p:spPr>
          <a:xfrm rot="16200000">
            <a:off x="18228751" y="6519032"/>
            <a:ext cx="614246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CPNEE, Anisotropic GPIS [Ours]</a:t>
            </a:r>
          </a:p>
        </p:txBody>
      </p:sp>
    </p:spTree>
    <p:extLst>
      <p:ext uri="{BB962C8B-B14F-4D97-AF65-F5344CB8AC3E}">
        <p14:creationId xmlns:p14="http://schemas.microsoft.com/office/powerpoint/2010/main" val="421139498"/>
      </p:ext>
    </p:extLst>
  </p:cSld>
  <p:clrMapOvr>
    <a:masterClrMapping/>
  </p:clrMapOvr>
  <p:transition spd="med"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Background</a:t>
            </a:r>
          </a:p>
        </p:txBody>
      </p:sp>
    </p:spTree>
    <p:extLst>
      <p:ext uri="{BB962C8B-B14F-4D97-AF65-F5344CB8AC3E}">
        <p14:creationId xmlns:p14="http://schemas.microsoft.com/office/powerpoint/2010/main" val="1843486345"/>
      </p:ext>
    </p:extLst>
  </p:cSld>
  <p:clrMapOvr>
    <a:masterClrMapping/>
  </p:clrMapOvr>
  <p:transition spd="med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22FA7F4-A225-847B-9419-803C2D44B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>
            <a:extLst>
              <a:ext uri="{FF2B5EF4-FFF2-40B4-BE49-F238E27FC236}">
                <a16:creationId xmlns:a16="http://schemas.microsoft.com/office/drawing/2014/main" id="{C22401A8-F43E-5AEE-F7DC-E366A29C9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627"/>
          <a:stretch/>
        </p:blipFill>
        <p:spPr>
          <a:xfrm>
            <a:off x="16246466" y="0"/>
            <a:ext cx="8137533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00AA46AB-2ECB-6774-3B5F-52EDBAA71FC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6627"/>
          <a:stretch/>
        </p:blipFill>
        <p:spPr>
          <a:xfrm>
            <a:off x="0" y="0"/>
            <a:ext cx="8137532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2C0DBDC8-30C6-C802-6202-5C9A501273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85" r="51960"/>
          <a:stretch/>
        </p:blipFill>
        <p:spPr>
          <a:xfrm>
            <a:off x="8137532" y="0"/>
            <a:ext cx="8108935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1">
                <a:extLst>
                  <a:ext uri="{FF2B5EF4-FFF2-40B4-BE49-F238E27FC236}">
                    <a16:creationId xmlns:a16="http://schemas.microsoft.com/office/drawing/2014/main" id="{548F40D9-DFD2-8C0A-2FAC-4C05740AD14C}"/>
                  </a:ext>
                </a:extLst>
              </p:cNvPr>
              <p:cNvSpPr txBox="1"/>
              <p:nvPr/>
            </p:nvSpPr>
            <p:spPr>
              <a:xfrm>
                <a:off x="7395354" y="4965174"/>
                <a:ext cx="2165155" cy="37856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24000" b="1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5" name="TextBox 11">
                <a:extLst>
                  <a:ext uri="{FF2B5EF4-FFF2-40B4-BE49-F238E27FC236}">
                    <a16:creationId xmlns:a16="http://schemas.microsoft.com/office/drawing/2014/main" id="{548F40D9-DFD2-8C0A-2FAC-4C05740AD1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5354" y="4965174"/>
                <a:ext cx="2165155" cy="3785652"/>
              </a:xfrm>
              <a:prstGeom prst="rect">
                <a:avLst/>
              </a:prstGeom>
              <a:blipFill>
                <a:blip r:embed="rId6"/>
                <a:stretch>
                  <a:fillRect l="-84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1">
                <a:extLst>
                  <a:ext uri="{FF2B5EF4-FFF2-40B4-BE49-F238E27FC236}">
                    <a16:creationId xmlns:a16="http://schemas.microsoft.com/office/drawing/2014/main" id="{12B67F4F-6E73-FC72-44CF-D448E856AD18}"/>
                  </a:ext>
                </a:extLst>
              </p:cNvPr>
              <p:cNvSpPr txBox="1"/>
              <p:nvPr/>
            </p:nvSpPr>
            <p:spPr>
              <a:xfrm>
                <a:off x="15532886" y="4965174"/>
                <a:ext cx="2165155" cy="37856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24000" b="1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8" name="TextBox 11">
                <a:extLst>
                  <a:ext uri="{FF2B5EF4-FFF2-40B4-BE49-F238E27FC236}">
                    <a16:creationId xmlns:a16="http://schemas.microsoft.com/office/drawing/2014/main" id="{12B67F4F-6E73-FC72-44CF-D448E856A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32886" y="4965174"/>
                <a:ext cx="2165155" cy="3785652"/>
              </a:xfrm>
              <a:prstGeom prst="rect">
                <a:avLst/>
              </a:prstGeom>
              <a:blipFill>
                <a:blip r:embed="rId7"/>
                <a:stretch>
                  <a:fillRect l="-84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itle 1">
            <a:extLst>
              <a:ext uri="{FF2B5EF4-FFF2-40B4-BE49-F238E27FC236}">
                <a16:creationId xmlns:a16="http://schemas.microsoft.com/office/drawing/2014/main" id="{84A3A01D-878E-3588-3B3A-9E358C58C4F8}"/>
              </a:ext>
            </a:extLst>
          </p:cNvPr>
          <p:cNvSpPr txBox="1">
            <a:spLocks/>
          </p:cNvSpPr>
          <p:nvPr/>
        </p:nvSpPr>
        <p:spPr>
          <a:xfrm>
            <a:off x="841306" y="100246"/>
            <a:ext cx="23428326" cy="1892300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kern="0" dirty="0">
                <a:solidFill>
                  <a:schemeClr val="tx1"/>
                </a:solidFill>
                <a:effectLst>
                  <a:outerShdw blurRad="50800" dist="63500" dir="2700000" algn="tl" rotWithShape="0">
                    <a:schemeClr val="bg1">
                      <a:alpha val="40000"/>
                    </a:schemeClr>
                  </a:outerShdw>
                </a:effectLst>
              </a:rPr>
              <a:t>Gaussian Process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09322ACC-84C4-7761-B7E3-079E67112305}"/>
              </a:ext>
            </a:extLst>
          </p:cNvPr>
          <p:cNvSpPr txBox="1"/>
          <p:nvPr/>
        </p:nvSpPr>
        <p:spPr>
          <a:xfrm>
            <a:off x="1882970" y="12029761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defTabSz="1295400"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800" b="1" kern="0" dirty="0">
                <a:effectLst>
                  <a:outerShdw blurRad="50800" dist="50800" dir="5400000" algn="ctr" rotWithShape="0">
                    <a:schemeClr val="bg1"/>
                  </a:outerShdw>
                </a:effectLst>
                <a:uFill>
                  <a:solidFill>
                    <a:srgbClr val="000000"/>
                  </a:solidFill>
                </a:uFill>
                <a:sym typeface="Avenir Next Regular"/>
              </a:rPr>
              <a:t>Mean Function</a:t>
            </a:r>
            <a:endParaRPr lang="zh-CN" altLang="en-US" sz="4800" b="1" kern="0" dirty="0">
              <a:effectLst>
                <a:outerShdw blurRad="50800" dist="50800" dir="5400000" algn="ctr" rotWithShape="0">
                  <a:schemeClr val="bg1"/>
                </a:outerShdw>
              </a:effectLst>
              <a:uFill>
                <a:solidFill>
                  <a:srgbClr val="000000"/>
                </a:solidFill>
              </a:uFill>
              <a:sym typeface="Avenir Next Demi Bold" panose="020B0703020202020204" pitchFamily="34" charset="0"/>
            </a:endParaRP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167C3509-6332-D67A-88CF-06F3CCB18855}"/>
              </a:ext>
            </a:extLst>
          </p:cNvPr>
          <p:cNvSpPr txBox="1"/>
          <p:nvPr/>
        </p:nvSpPr>
        <p:spPr>
          <a:xfrm>
            <a:off x="9827998" y="12029761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b="1" dirty="0">
                <a:solidFill>
                  <a:srgbClr val="000000"/>
                </a:solidFill>
                <a:effectLst>
                  <a:outerShdw blurRad="50800" dist="50800" dir="5400000" algn="ctr" rotWithShape="0">
                    <a:schemeClr val="bg1"/>
                  </a:outerShdw>
                </a:effectLst>
                <a:latin typeface="Avenir Next Regular"/>
                <a:sym typeface="Avenir Next Regular"/>
              </a:rPr>
              <a:t>Noise Function</a:t>
            </a:r>
            <a:endParaRPr lang="zh-CN" altLang="en-US" sz="4800" b="1" dirty="0">
              <a:effectLst>
                <a:outerShdw blurRad="50800" dist="50800" dir="5400000" algn="ctr" rotWithShape="0">
                  <a:schemeClr val="bg1"/>
                </a:outerShdw>
              </a:effectLst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EAC2D5F4-E302-6D4C-2452-5513646738C2}"/>
              </a:ext>
            </a:extLst>
          </p:cNvPr>
          <p:cNvSpPr txBox="1"/>
          <p:nvPr/>
        </p:nvSpPr>
        <p:spPr>
          <a:xfrm>
            <a:off x="18129437" y="12029761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b="1" dirty="0">
                <a:solidFill>
                  <a:srgbClr val="000000"/>
                </a:solidFill>
                <a:effectLst>
                  <a:outerShdw blurRad="50800" dist="50800" dir="5400000" algn="ctr" rotWithShape="0">
                    <a:schemeClr val="bg1"/>
                  </a:outerShdw>
                </a:effectLst>
                <a:latin typeface="Avenir Next Regular"/>
                <a:sym typeface="Avenir Next Regular"/>
              </a:rPr>
              <a:t>Gaussian Process</a:t>
            </a:r>
            <a:endParaRPr lang="zh-CN" altLang="en-US" sz="4800" b="1" dirty="0">
              <a:effectLst>
                <a:outerShdw blurRad="50800" dist="50800" dir="5400000" algn="ctr" rotWithShape="0">
                  <a:schemeClr val="bg1"/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7483361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3" grpId="0"/>
      <p:bldP spid="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3B611C-AA85-7EFE-D82A-EFA193F761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8F0F51D3-879B-0059-1EEB-FEB4873E71E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8D7D7055-2B3B-B59A-E46A-F855A47B7A4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B074869A-84C0-5F7E-BFC2-8E415F172CE3}"/>
              </a:ext>
            </a:extLst>
          </p:cNvPr>
          <p:cNvSpPr txBox="1">
            <a:spLocks/>
          </p:cNvSpPr>
          <p:nvPr/>
        </p:nvSpPr>
        <p:spPr>
          <a:xfrm>
            <a:off x="841306" y="100246"/>
            <a:ext cx="23428326" cy="1892300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kern="0" dirty="0">
                <a:solidFill>
                  <a:schemeClr val="tx1"/>
                </a:solidFill>
                <a:effectLst>
                  <a:outerShdw blurRad="50800" dist="63500" dir="2700000" algn="tl" rotWithShape="0">
                    <a:schemeClr val="bg1">
                      <a:alpha val="40000"/>
                    </a:schemeClr>
                  </a:outerShdw>
                </a:effectLst>
              </a:rPr>
              <a:t>Gaussian Process Implicit Surfaces (GPIS)</a:t>
            </a:r>
          </a:p>
        </p:txBody>
      </p:sp>
    </p:spTree>
    <p:extLst>
      <p:ext uri="{BB962C8B-B14F-4D97-AF65-F5344CB8AC3E}">
        <p14:creationId xmlns:p14="http://schemas.microsoft.com/office/powerpoint/2010/main" val="362803556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078CE6-F551-919C-5976-F3B3139BF4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CE79E6-0EE9-2687-3676-5802D333FC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Autofit/>
          </a:bodyPr>
          <a:lstStyle/>
          <a:p>
            <a:r>
              <a:rPr lang="en-US" sz="8000" kern="0" dirty="0">
                <a:solidFill>
                  <a:schemeClr val="tx1"/>
                </a:solidFill>
              </a:rPr>
              <a:t>(Realizations of) Gaussian Process Implicit Surfaces</a:t>
            </a:r>
            <a:endParaRPr lang="en-US" sz="8000" dirty="0"/>
          </a:p>
        </p:txBody>
      </p:sp>
      <p:grpSp>
        <p:nvGrpSpPr>
          <p:cNvPr id="3" name="Group 13">
            <a:extLst>
              <a:ext uri="{FF2B5EF4-FFF2-40B4-BE49-F238E27FC236}">
                <a16:creationId xmlns:a16="http://schemas.microsoft.com/office/drawing/2014/main" id="{B0C66164-DC0B-57C6-2C94-3676D66A0385}"/>
              </a:ext>
            </a:extLst>
          </p:cNvPr>
          <p:cNvGrpSpPr/>
          <p:nvPr/>
        </p:nvGrpSpPr>
        <p:grpSpPr>
          <a:xfrm>
            <a:off x="9449143" y="3245509"/>
            <a:ext cx="13545369" cy="8699816"/>
            <a:chOff x="20516031" y="6244845"/>
            <a:chExt cx="13545369" cy="8699816"/>
          </a:xfrm>
        </p:grpSpPr>
        <p:pic>
          <p:nvPicPr>
            <p:cNvPr id="8" name="Picture 14" descr="A white cloud in the air&#10;&#10;AI-generated content may be incorrect.">
              <a:extLst>
                <a:ext uri="{FF2B5EF4-FFF2-40B4-BE49-F238E27FC236}">
                  <a16:creationId xmlns:a16="http://schemas.microsoft.com/office/drawing/2014/main" id="{EC8A572D-0BD4-CC0B-24E2-DDB4CB3F806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181"/>
            <a:stretch>
              <a:fillRect/>
            </a:stretch>
          </p:blipFill>
          <p:spPr>
            <a:xfrm>
              <a:off x="21389094" y="6244845"/>
              <a:ext cx="12672306" cy="8699816"/>
            </a:xfrm>
            <a:prstGeom prst="rect">
              <a:avLst/>
            </a:prstGeom>
          </p:spPr>
        </p:pic>
        <p:sp>
          <p:nvSpPr>
            <p:cNvPr id="10" name="Rectangle 15">
              <a:extLst>
                <a:ext uri="{FF2B5EF4-FFF2-40B4-BE49-F238E27FC236}">
                  <a16:creationId xmlns:a16="http://schemas.microsoft.com/office/drawing/2014/main" id="{D14B22B5-84EF-B921-7372-06F350ADA212}"/>
                </a:ext>
              </a:extLst>
            </p:cNvPr>
            <p:cNvSpPr>
              <a:spLocks/>
            </p:cNvSpPr>
            <p:nvPr/>
          </p:nvSpPr>
          <p:spPr>
            <a:xfrm>
              <a:off x="20516031" y="9818786"/>
              <a:ext cx="1238177" cy="42931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</a:pPr>
              <a:endParaRPr lang="en-US" sz="4000" dirty="0" err="1">
                <a:solidFill>
                  <a:schemeClr val="tx1"/>
                </a:solidFill>
                <a:latin typeface="Trebuchet MS" panose="020B0603020202020204" pitchFamily="34" charset="0"/>
              </a:endParaRPr>
            </a:p>
          </p:txBody>
        </p:sp>
        <p:sp>
          <p:nvSpPr>
            <p:cNvPr id="12" name="Rectangle 16">
              <a:extLst>
                <a:ext uri="{FF2B5EF4-FFF2-40B4-BE49-F238E27FC236}">
                  <a16:creationId xmlns:a16="http://schemas.microsoft.com/office/drawing/2014/main" id="{DE013D07-004B-3F0F-DAA0-E49CB49ADC72}"/>
                </a:ext>
              </a:extLst>
            </p:cNvPr>
            <p:cNvSpPr>
              <a:spLocks/>
            </p:cNvSpPr>
            <p:nvPr/>
          </p:nvSpPr>
          <p:spPr>
            <a:xfrm>
              <a:off x="20862210" y="10286999"/>
              <a:ext cx="1238177" cy="465766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</a:pPr>
              <a:endParaRPr lang="en-US" sz="4000" dirty="0" err="1">
                <a:solidFill>
                  <a:schemeClr val="tx1"/>
                </a:solidFill>
                <a:latin typeface="Trebuchet MS" panose="020B0603020202020204" pitchFamily="34" charset="0"/>
              </a:endParaRPr>
            </a:p>
          </p:txBody>
        </p:sp>
      </p:grpSp>
      <p:grpSp>
        <p:nvGrpSpPr>
          <p:cNvPr id="5" name="Group 20">
            <a:extLst>
              <a:ext uri="{FF2B5EF4-FFF2-40B4-BE49-F238E27FC236}">
                <a16:creationId xmlns:a16="http://schemas.microsoft.com/office/drawing/2014/main" id="{05511B95-0EDD-6EB6-C4CC-80F3D661CAFF}"/>
              </a:ext>
            </a:extLst>
          </p:cNvPr>
          <p:cNvGrpSpPr/>
          <p:nvPr/>
        </p:nvGrpSpPr>
        <p:grpSpPr>
          <a:xfrm>
            <a:off x="1389488" y="3688856"/>
            <a:ext cx="5797748" cy="6989008"/>
            <a:chOff x="2514600" y="8358725"/>
            <a:chExt cx="5797748" cy="6989008"/>
          </a:xfrm>
        </p:grpSpPr>
        <p:pic>
          <p:nvPicPr>
            <p:cNvPr id="6" name="Picture 18" descr="A white cloud in the air&#10;&#10;AI-generated content may be incorrect.">
              <a:extLst>
                <a:ext uri="{FF2B5EF4-FFF2-40B4-BE49-F238E27FC236}">
                  <a16:creationId xmlns:a16="http://schemas.microsoft.com/office/drawing/2014/main" id="{CD15DAA4-7631-5FDC-51A2-D2C306366A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4794" r="70943"/>
            <a:stretch>
              <a:fillRect/>
            </a:stretch>
          </p:blipFill>
          <p:spPr>
            <a:xfrm>
              <a:off x="2514600" y="9191027"/>
              <a:ext cx="5270864" cy="6156706"/>
            </a:xfrm>
            <a:prstGeom prst="rect">
              <a:avLst/>
            </a:prstGeom>
          </p:spPr>
        </p:pic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4B8932BC-D2E6-6AB8-411A-2F6B46548205}"/>
                </a:ext>
              </a:extLst>
            </p:cNvPr>
            <p:cNvSpPr>
              <a:spLocks/>
            </p:cNvSpPr>
            <p:nvPr/>
          </p:nvSpPr>
          <p:spPr>
            <a:xfrm>
              <a:off x="7106194" y="8358725"/>
              <a:ext cx="1206154" cy="15429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</a:pPr>
              <a:endParaRPr lang="en-US" sz="4000" dirty="0" err="1">
                <a:solidFill>
                  <a:schemeClr val="tx1"/>
                </a:solidFill>
                <a:latin typeface="Trebuchet MS" panose="020B0603020202020204" pitchFamily="34" charset="0"/>
              </a:endParaRPr>
            </a:p>
          </p:txBody>
        </p:sp>
      </p:grpSp>
      <p:sp>
        <p:nvSpPr>
          <p:cNvPr id="4" name="TextBox 14">
            <a:extLst>
              <a:ext uri="{FF2B5EF4-FFF2-40B4-BE49-F238E27FC236}">
                <a16:creationId xmlns:a16="http://schemas.microsoft.com/office/drawing/2014/main" id="{02B91415-3B45-CFE1-EEBD-9BE0111C1244}"/>
              </a:ext>
            </a:extLst>
          </p:cNvPr>
          <p:cNvSpPr txBox="1"/>
          <p:nvPr/>
        </p:nvSpPr>
        <p:spPr>
          <a:xfrm rot="16200000">
            <a:off x="21361602" y="8627399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[Seyb et al. 2024]</a:t>
            </a:r>
          </a:p>
        </p:txBody>
      </p:sp>
      <p:pic>
        <p:nvPicPr>
          <p:cNvPr id="9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DAACA832-B419-606A-262B-A96B5B66C0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00000">
            <a:off x="7326988" y="2020307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文本框 10">
            <a:extLst>
              <a:ext uri="{FF2B5EF4-FFF2-40B4-BE49-F238E27FC236}">
                <a16:creationId xmlns:a16="http://schemas.microsoft.com/office/drawing/2014/main" id="{E51E0B19-7BEA-4728-CEB7-BCFABE27A816}"/>
              </a:ext>
            </a:extLst>
          </p:cNvPr>
          <p:cNvSpPr txBox="1"/>
          <p:nvPr/>
        </p:nvSpPr>
        <p:spPr>
          <a:xfrm>
            <a:off x="4106007" y="2414512"/>
            <a:ext cx="9297428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solidFill>
                  <a:srgbClr val="000000"/>
                </a:solidFill>
                <a:latin typeface="Avenir Next Regular"/>
                <a:sym typeface="Avenir Next Regular"/>
              </a:rPr>
              <a:t>Add noise</a:t>
            </a:r>
            <a:endParaRPr lang="zh-CN" altLang="en-US" sz="4800" dirty="0"/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7EEA52E7-2301-19B3-3F69-02383EF3DEB0}"/>
              </a:ext>
            </a:extLst>
          </p:cNvPr>
          <p:cNvSpPr txBox="1"/>
          <p:nvPr/>
        </p:nvSpPr>
        <p:spPr>
          <a:xfrm>
            <a:off x="2108200" y="3078266"/>
            <a:ext cx="4653566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solidFill>
                  <a:srgbClr val="000000"/>
                </a:solidFill>
                <a:latin typeface="Avenir Next Regular"/>
                <a:sym typeface="Avenir Next Regular"/>
              </a:rPr>
              <a:t>Mean Function</a:t>
            </a:r>
            <a:endParaRPr lang="zh-CN" altLang="en-US" sz="4800" dirty="0"/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4315496D-E2F1-54C2-D843-65A69C56E657}"/>
              </a:ext>
            </a:extLst>
          </p:cNvPr>
          <p:cNvSpPr txBox="1"/>
          <p:nvPr/>
        </p:nvSpPr>
        <p:spPr>
          <a:xfrm>
            <a:off x="13049536" y="3078266"/>
            <a:ext cx="8210264" cy="830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wrap="square">
            <a:spAutoFit/>
          </a:bodyPr>
          <a:lstStyle/>
          <a:p>
            <a:pPr algn="ctr"/>
            <a:r>
              <a:rPr lang="en-US" altLang="zh-CN" sz="4800" dirty="0">
                <a:solidFill>
                  <a:srgbClr val="000000"/>
                </a:solidFill>
                <a:latin typeface="Avenir Next Regular"/>
                <a:sym typeface="Avenir Next Regular"/>
              </a:rPr>
              <a:t>Realizations of GPIS</a:t>
            </a:r>
            <a:endParaRPr lang="zh-CN" altLang="en-US" sz="4800" dirty="0"/>
          </a:p>
        </p:txBody>
      </p:sp>
    </p:spTree>
    <p:extLst>
      <p:ext uri="{BB962C8B-B14F-4D97-AF65-F5344CB8AC3E}">
        <p14:creationId xmlns:p14="http://schemas.microsoft.com/office/powerpoint/2010/main" val="462332467"/>
      </p:ext>
    </p:extLst>
  </p:cSld>
  <p:clrMapOvr>
    <a:masterClrMapping/>
  </p:clrMapOvr>
  <p:transition spd="med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whatisaGPIS">
            <a:hlinkClick r:id="" action="ppaction://media"/>
            <a:extLst>
              <a:ext uri="{FF2B5EF4-FFF2-40B4-BE49-F238E27FC236}">
                <a16:creationId xmlns:a16="http://schemas.microsoft.com/office/drawing/2014/main" id="{B4B00F53-37F2-3AD1-4D0E-8742E99FBD9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30163"/>
            <a:ext cx="24384000" cy="1371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911550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6583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kern="0" dirty="0">
                <a:solidFill>
                  <a:schemeClr val="tx1"/>
                </a:solidFill>
              </a:rPr>
              <a:t>Gaussian Process Implicit Surfaces</a:t>
            </a:r>
          </a:p>
        </p:txBody>
      </p:sp>
      <p:cxnSp>
        <p:nvCxnSpPr>
          <p:cNvPr id="18" name="直接箭头连接符 17">
            <a:extLst>
              <a:ext uri="{FF2B5EF4-FFF2-40B4-BE49-F238E27FC236}">
                <a16:creationId xmlns:a16="http://schemas.microsoft.com/office/drawing/2014/main" id="{435A64C7-E0A9-51A2-2378-7F1639024033}"/>
              </a:ext>
            </a:extLst>
          </p:cNvPr>
          <p:cNvCxnSpPr>
            <a:cxnSpLocks/>
          </p:cNvCxnSpPr>
          <p:nvPr/>
        </p:nvCxnSpPr>
        <p:spPr>
          <a:xfrm>
            <a:off x="2351230" y="2609427"/>
            <a:ext cx="0" cy="9420648"/>
          </a:xfrm>
          <a:prstGeom prst="straightConnector1">
            <a:avLst/>
          </a:prstGeom>
          <a:noFill/>
          <a:ln w="381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9" name="TextBox 20">
            <a:extLst>
              <a:ext uri="{FF2B5EF4-FFF2-40B4-BE49-F238E27FC236}">
                <a16:creationId xmlns:a16="http://schemas.microsoft.com/office/drawing/2014/main" id="{1CABEE77-ECE1-ACDF-6E40-7A66BC3F35FA}"/>
              </a:ext>
            </a:extLst>
          </p:cNvPr>
          <p:cNvSpPr txBox="1"/>
          <p:nvPr/>
        </p:nvSpPr>
        <p:spPr>
          <a:xfrm>
            <a:off x="1550523" y="2801280"/>
            <a:ext cx="553998" cy="1936412"/>
          </a:xfrm>
          <a:prstGeom prst="rect">
            <a:avLst/>
          </a:prstGeom>
          <a:noFill/>
        </p:spPr>
        <p:txBody>
          <a:bodyPr vert="vert270"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i="1" dirty="0">
                <a:cs typeface="NVIDIA Sans" panose="020B0503020203020204" pitchFamily="34" charset="0"/>
              </a:rPr>
              <a:t>Isotropic</a:t>
            </a:r>
          </a:p>
        </p:txBody>
      </p:sp>
      <p:sp>
        <p:nvSpPr>
          <p:cNvPr id="23" name="TextBox 20">
            <a:extLst>
              <a:ext uri="{FF2B5EF4-FFF2-40B4-BE49-F238E27FC236}">
                <a16:creationId xmlns:a16="http://schemas.microsoft.com/office/drawing/2014/main" id="{15251593-FF78-A340-D7D7-AAB6FA53E96E}"/>
              </a:ext>
            </a:extLst>
          </p:cNvPr>
          <p:cNvSpPr txBox="1"/>
          <p:nvPr/>
        </p:nvSpPr>
        <p:spPr>
          <a:xfrm>
            <a:off x="1545256" y="5801633"/>
            <a:ext cx="553998" cy="2412552"/>
          </a:xfrm>
          <a:prstGeom prst="rect">
            <a:avLst/>
          </a:prstGeom>
          <a:noFill/>
        </p:spPr>
        <p:txBody>
          <a:bodyPr vert="vert270"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i="1" dirty="0">
                <a:cs typeface="NVIDIA Sans" panose="020B0503020203020204" pitchFamily="34" charset="0"/>
              </a:rPr>
              <a:t>Anisotropic</a:t>
            </a:r>
          </a:p>
        </p:txBody>
      </p:sp>
      <p:sp>
        <p:nvSpPr>
          <p:cNvPr id="24" name="TextBox 20">
            <a:extLst>
              <a:ext uri="{FF2B5EF4-FFF2-40B4-BE49-F238E27FC236}">
                <a16:creationId xmlns:a16="http://schemas.microsoft.com/office/drawing/2014/main" id="{D9D9FA98-00CD-D478-7F7E-407F0845662C}"/>
              </a:ext>
            </a:extLst>
          </p:cNvPr>
          <p:cNvSpPr txBox="1"/>
          <p:nvPr/>
        </p:nvSpPr>
        <p:spPr>
          <a:xfrm>
            <a:off x="1545256" y="8921345"/>
            <a:ext cx="553998" cy="2412552"/>
          </a:xfrm>
          <a:prstGeom prst="rect">
            <a:avLst/>
          </a:prstGeom>
          <a:noFill/>
        </p:spPr>
        <p:txBody>
          <a:bodyPr vert="vert270"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i="1" dirty="0">
                <a:cs typeface="NVIDIA Sans" panose="020B0503020203020204" pitchFamily="34" charset="0"/>
              </a:rPr>
              <a:t>Heightfield</a:t>
            </a:r>
          </a:p>
        </p:txBody>
      </p:sp>
      <p:sp>
        <p:nvSpPr>
          <p:cNvPr id="25" name="TextBox 20">
            <a:extLst>
              <a:ext uri="{FF2B5EF4-FFF2-40B4-BE49-F238E27FC236}">
                <a16:creationId xmlns:a16="http://schemas.microsoft.com/office/drawing/2014/main" id="{591D32B2-93FA-EA39-E54E-B81755C0548E}"/>
              </a:ext>
            </a:extLst>
          </p:cNvPr>
          <p:cNvSpPr txBox="1"/>
          <p:nvPr/>
        </p:nvSpPr>
        <p:spPr>
          <a:xfrm>
            <a:off x="1545256" y="12175293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Infinitely Large Anisotropy</a:t>
            </a:r>
          </a:p>
        </p:txBody>
      </p:sp>
      <p:sp>
        <p:nvSpPr>
          <p:cNvPr id="2619" name="任意多边形: 形状 2618">
            <a:extLst>
              <a:ext uri="{FF2B5EF4-FFF2-40B4-BE49-F238E27FC236}">
                <a16:creationId xmlns:a16="http://schemas.microsoft.com/office/drawing/2014/main" id="{D5EAFFF6-6E25-6400-6819-62539A7CDBB8}"/>
              </a:ext>
            </a:extLst>
          </p:cNvPr>
          <p:cNvSpPr/>
          <p:nvPr/>
        </p:nvSpPr>
        <p:spPr>
          <a:xfrm>
            <a:off x="12456486" y="3352211"/>
            <a:ext cx="9253850" cy="1671961"/>
          </a:xfrm>
          <a:custGeom>
            <a:avLst/>
            <a:gdLst>
              <a:gd name="connsiteX0" fmla="*/ 0 w 9253850"/>
              <a:gd name="connsiteY0" fmla="*/ 1671962 h 1671961"/>
              <a:gd name="connsiteX1" fmla="*/ 9253851 w 9253850"/>
              <a:gd name="connsiteY1" fmla="*/ 1671962 h 1671961"/>
              <a:gd name="connsiteX2" fmla="*/ 9253851 w 9253850"/>
              <a:gd name="connsiteY2" fmla="*/ 0 h 1671961"/>
              <a:gd name="connsiteX3" fmla="*/ 0 w 9253850"/>
              <a:gd name="connsiteY3" fmla="*/ 0 h 1671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53850" h="1671961">
                <a:moveTo>
                  <a:pt x="0" y="1671962"/>
                </a:moveTo>
                <a:lnTo>
                  <a:pt x="9253851" y="1671962"/>
                </a:lnTo>
                <a:lnTo>
                  <a:pt x="9253851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2704" cap="flat">
            <a:noFill/>
            <a:prstDash val="solid"/>
            <a:round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832" name="组合 2831">
            <a:extLst>
              <a:ext uri="{FF2B5EF4-FFF2-40B4-BE49-F238E27FC236}">
                <a16:creationId xmlns:a16="http://schemas.microsoft.com/office/drawing/2014/main" id="{3FCC819E-B072-65AD-560F-3C15B71947FC}"/>
              </a:ext>
            </a:extLst>
          </p:cNvPr>
          <p:cNvGrpSpPr/>
          <p:nvPr/>
        </p:nvGrpSpPr>
        <p:grpSpPr>
          <a:xfrm>
            <a:off x="16609579" y="5958246"/>
            <a:ext cx="5190918" cy="2610582"/>
            <a:chOff x="16161208" y="3443825"/>
            <a:chExt cx="2985518" cy="1501457"/>
          </a:xfrm>
        </p:grpSpPr>
        <p:sp>
          <p:nvSpPr>
            <p:cNvPr id="2691" name="任意多边形: 形状 2690">
              <a:extLst>
                <a:ext uri="{FF2B5EF4-FFF2-40B4-BE49-F238E27FC236}">
                  <a16:creationId xmlns:a16="http://schemas.microsoft.com/office/drawing/2014/main" id="{555493D8-5D7E-DD95-51B0-A643A99CE6D2}"/>
                </a:ext>
              </a:extLst>
            </p:cNvPr>
            <p:cNvSpPr/>
            <p:nvPr/>
          </p:nvSpPr>
          <p:spPr>
            <a:xfrm>
              <a:off x="16161208" y="3443825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任意多边形: 形状 2701">
              <a:extLst>
                <a:ext uri="{FF2B5EF4-FFF2-40B4-BE49-F238E27FC236}">
                  <a16:creationId xmlns:a16="http://schemas.microsoft.com/office/drawing/2014/main" id="{071C37D1-9931-D61B-AAA6-A3FAC90A38DE}"/>
                </a:ext>
              </a:extLst>
            </p:cNvPr>
            <p:cNvSpPr/>
            <p:nvPr/>
          </p:nvSpPr>
          <p:spPr>
            <a:xfrm>
              <a:off x="17578759" y="3846377"/>
              <a:ext cx="924388" cy="1086181"/>
            </a:xfrm>
            <a:custGeom>
              <a:avLst/>
              <a:gdLst>
                <a:gd name="connsiteX0" fmla="*/ 18977 w 924388"/>
                <a:gd name="connsiteY0" fmla="*/ 1086181 h 1086181"/>
                <a:gd name="connsiteX1" fmla="*/ 38928 w 924388"/>
                <a:gd name="connsiteY1" fmla="*/ 1086181 h 1086181"/>
                <a:gd name="connsiteX2" fmla="*/ 58880 w 924388"/>
                <a:gd name="connsiteY2" fmla="*/ 1086181 h 1086181"/>
                <a:gd name="connsiteX3" fmla="*/ 78832 w 924388"/>
                <a:gd name="connsiteY3" fmla="*/ 1086181 h 1086181"/>
                <a:gd name="connsiteX4" fmla="*/ 98784 w 924388"/>
                <a:gd name="connsiteY4" fmla="*/ 1086181 h 1086181"/>
                <a:gd name="connsiteX5" fmla="*/ 118735 w 924388"/>
                <a:gd name="connsiteY5" fmla="*/ 1086181 h 1086181"/>
                <a:gd name="connsiteX6" fmla="*/ 130098 w 924388"/>
                <a:gd name="connsiteY6" fmla="*/ 1086181 h 1086181"/>
                <a:gd name="connsiteX7" fmla="*/ 129255 w 924388"/>
                <a:gd name="connsiteY7" fmla="*/ 1076190 h 1086181"/>
                <a:gd name="connsiteX8" fmla="*/ 128235 w 924388"/>
                <a:gd name="connsiteY8" fmla="*/ 1066198 h 1086181"/>
                <a:gd name="connsiteX9" fmla="*/ 127106 w 924388"/>
                <a:gd name="connsiteY9" fmla="*/ 1056207 h 1086181"/>
                <a:gd name="connsiteX10" fmla="*/ 125733 w 924388"/>
                <a:gd name="connsiteY10" fmla="*/ 1046215 h 1086181"/>
                <a:gd name="connsiteX11" fmla="*/ 124238 w 924388"/>
                <a:gd name="connsiteY11" fmla="*/ 1036224 h 1086181"/>
                <a:gd name="connsiteX12" fmla="*/ 122579 w 924388"/>
                <a:gd name="connsiteY12" fmla="*/ 1026232 h 1086181"/>
                <a:gd name="connsiteX13" fmla="*/ 120688 w 924388"/>
                <a:gd name="connsiteY13" fmla="*/ 1016241 h 1086181"/>
                <a:gd name="connsiteX14" fmla="*/ 118735 w 924388"/>
                <a:gd name="connsiteY14" fmla="*/ 1006524 h 1086181"/>
                <a:gd name="connsiteX15" fmla="*/ 118664 w 924388"/>
                <a:gd name="connsiteY15" fmla="*/ 1006249 h 1086181"/>
                <a:gd name="connsiteX16" fmla="*/ 115512 w 924388"/>
                <a:gd name="connsiteY16" fmla="*/ 996258 h 1086181"/>
                <a:gd name="connsiteX17" fmla="*/ 112240 w 924388"/>
                <a:gd name="connsiteY17" fmla="*/ 986266 h 1086181"/>
                <a:gd name="connsiteX18" fmla="*/ 108731 w 924388"/>
                <a:gd name="connsiteY18" fmla="*/ 976275 h 1086181"/>
                <a:gd name="connsiteX19" fmla="*/ 104701 w 924388"/>
                <a:gd name="connsiteY19" fmla="*/ 966283 h 1086181"/>
                <a:gd name="connsiteX20" fmla="*/ 100439 w 924388"/>
                <a:gd name="connsiteY20" fmla="*/ 956292 h 1086181"/>
                <a:gd name="connsiteX21" fmla="*/ 98784 w 924388"/>
                <a:gd name="connsiteY21" fmla="*/ 952909 h 1086181"/>
                <a:gd name="connsiteX22" fmla="*/ 93407 w 924388"/>
                <a:gd name="connsiteY22" fmla="*/ 946300 h 1086181"/>
                <a:gd name="connsiteX23" fmla="*/ 85079 w 924388"/>
                <a:gd name="connsiteY23" fmla="*/ 936309 h 1086181"/>
                <a:gd name="connsiteX24" fmla="*/ 78832 w 924388"/>
                <a:gd name="connsiteY24" fmla="*/ 929692 h 1086181"/>
                <a:gd name="connsiteX25" fmla="*/ 66115 w 924388"/>
                <a:gd name="connsiteY25" fmla="*/ 926317 h 1086181"/>
                <a:gd name="connsiteX26" fmla="*/ 58880 w 924388"/>
                <a:gd name="connsiteY26" fmla="*/ 924430 h 1086181"/>
                <a:gd name="connsiteX27" fmla="*/ 55592 w 924388"/>
                <a:gd name="connsiteY27" fmla="*/ 926317 h 1086181"/>
                <a:gd name="connsiteX28" fmla="*/ 38977 w 924388"/>
                <a:gd name="connsiteY28" fmla="*/ 936309 h 1086181"/>
                <a:gd name="connsiteX29" fmla="*/ 38928 w 924388"/>
                <a:gd name="connsiteY29" fmla="*/ 936338 h 1086181"/>
                <a:gd name="connsiteX30" fmla="*/ 32093 w 924388"/>
                <a:gd name="connsiteY30" fmla="*/ 946300 h 1086181"/>
                <a:gd name="connsiteX31" fmla="*/ 26090 w 924388"/>
                <a:gd name="connsiteY31" fmla="*/ 956292 h 1086181"/>
                <a:gd name="connsiteX32" fmla="*/ 20364 w 924388"/>
                <a:gd name="connsiteY32" fmla="*/ 966283 h 1086181"/>
                <a:gd name="connsiteX33" fmla="*/ 18977 w 924388"/>
                <a:gd name="connsiteY33" fmla="*/ 968850 h 1086181"/>
                <a:gd name="connsiteX34" fmla="*/ 16376 w 924388"/>
                <a:gd name="connsiteY34" fmla="*/ 976275 h 1086181"/>
                <a:gd name="connsiteX35" fmla="*/ 13144 w 924388"/>
                <a:gd name="connsiteY35" fmla="*/ 986266 h 1086181"/>
                <a:gd name="connsiteX36" fmla="*/ 10370 w 924388"/>
                <a:gd name="connsiteY36" fmla="*/ 996258 h 1086181"/>
                <a:gd name="connsiteX37" fmla="*/ 7779 w 924388"/>
                <a:gd name="connsiteY37" fmla="*/ 1006249 h 1086181"/>
                <a:gd name="connsiteX38" fmla="*/ 5569 w 924388"/>
                <a:gd name="connsiteY38" fmla="*/ 1016241 h 1086181"/>
                <a:gd name="connsiteX39" fmla="*/ 3785 w 924388"/>
                <a:gd name="connsiteY39" fmla="*/ 1026232 h 1086181"/>
                <a:gd name="connsiteX40" fmla="*/ 2266 w 924388"/>
                <a:gd name="connsiteY40" fmla="*/ 1036224 h 1086181"/>
                <a:gd name="connsiteX41" fmla="*/ 1240 w 924388"/>
                <a:gd name="connsiteY41" fmla="*/ 1046215 h 1086181"/>
                <a:gd name="connsiteX42" fmla="*/ 575 w 924388"/>
                <a:gd name="connsiteY42" fmla="*/ 1056207 h 1086181"/>
                <a:gd name="connsiteX43" fmla="*/ 229 w 924388"/>
                <a:gd name="connsiteY43" fmla="*/ 1066198 h 1086181"/>
                <a:gd name="connsiteX44" fmla="*/ 0 w 924388"/>
                <a:gd name="connsiteY44" fmla="*/ 1076190 h 1086181"/>
                <a:gd name="connsiteX45" fmla="*/ 509 w 924388"/>
                <a:gd name="connsiteY45" fmla="*/ 1086181 h 1086181"/>
                <a:gd name="connsiteX46" fmla="*/ 896855 w 924388"/>
                <a:gd name="connsiteY46" fmla="*/ 111888 h 1086181"/>
                <a:gd name="connsiteX47" fmla="*/ 911719 w 924388"/>
                <a:gd name="connsiteY47" fmla="*/ 107015 h 1086181"/>
                <a:gd name="connsiteX48" fmla="*/ 916806 w 924388"/>
                <a:gd name="connsiteY48" fmla="*/ 104606 h 1086181"/>
                <a:gd name="connsiteX49" fmla="*/ 919775 w 924388"/>
                <a:gd name="connsiteY49" fmla="*/ 97023 h 1086181"/>
                <a:gd name="connsiteX50" fmla="*/ 922408 w 924388"/>
                <a:gd name="connsiteY50" fmla="*/ 87032 h 1086181"/>
                <a:gd name="connsiteX51" fmla="*/ 923859 w 924388"/>
                <a:gd name="connsiteY51" fmla="*/ 77040 h 1086181"/>
                <a:gd name="connsiteX52" fmla="*/ 924388 w 924388"/>
                <a:gd name="connsiteY52" fmla="*/ 67049 h 1086181"/>
                <a:gd name="connsiteX53" fmla="*/ 923674 w 924388"/>
                <a:gd name="connsiteY53" fmla="*/ 57057 h 1086181"/>
                <a:gd name="connsiteX54" fmla="*/ 922489 w 924388"/>
                <a:gd name="connsiteY54" fmla="*/ 47066 h 1086181"/>
                <a:gd name="connsiteX55" fmla="*/ 920439 w 924388"/>
                <a:gd name="connsiteY55" fmla="*/ 37074 h 1086181"/>
                <a:gd name="connsiteX56" fmla="*/ 917922 w 924388"/>
                <a:gd name="connsiteY56" fmla="*/ 27083 h 1086181"/>
                <a:gd name="connsiteX57" fmla="*/ 916806 w 924388"/>
                <a:gd name="connsiteY57" fmla="*/ 23652 h 1086181"/>
                <a:gd name="connsiteX58" fmla="*/ 912026 w 924388"/>
                <a:gd name="connsiteY58" fmla="*/ 17091 h 1086181"/>
                <a:gd name="connsiteX59" fmla="*/ 903236 w 924388"/>
                <a:gd name="connsiteY59" fmla="*/ 7100 h 1086181"/>
                <a:gd name="connsiteX60" fmla="*/ 896855 w 924388"/>
                <a:gd name="connsiteY60" fmla="*/ 0 h 1086181"/>
                <a:gd name="connsiteX61" fmla="*/ 878592 w 924388"/>
                <a:gd name="connsiteY61" fmla="*/ 7100 h 1086181"/>
                <a:gd name="connsiteX62" fmla="*/ 876903 w 924388"/>
                <a:gd name="connsiteY62" fmla="*/ 8033 h 1086181"/>
                <a:gd name="connsiteX63" fmla="*/ 873563 w 924388"/>
                <a:gd name="connsiteY63" fmla="*/ 17091 h 1086181"/>
                <a:gd name="connsiteX64" fmla="*/ 871058 w 924388"/>
                <a:gd name="connsiteY64" fmla="*/ 27083 h 1086181"/>
                <a:gd name="connsiteX65" fmla="*/ 869425 w 924388"/>
                <a:gd name="connsiteY65" fmla="*/ 37074 h 1086181"/>
                <a:gd name="connsiteX66" fmla="*/ 869048 w 924388"/>
                <a:gd name="connsiteY66" fmla="*/ 47066 h 1086181"/>
                <a:gd name="connsiteX67" fmla="*/ 869478 w 924388"/>
                <a:gd name="connsiteY67" fmla="*/ 57057 h 1086181"/>
                <a:gd name="connsiteX68" fmla="*/ 870726 w 924388"/>
                <a:gd name="connsiteY68" fmla="*/ 67049 h 1086181"/>
                <a:gd name="connsiteX69" fmla="*/ 872891 w 924388"/>
                <a:gd name="connsiteY69" fmla="*/ 77040 h 1086181"/>
                <a:gd name="connsiteX70" fmla="*/ 875543 w 924388"/>
                <a:gd name="connsiteY70" fmla="*/ 87032 h 1086181"/>
                <a:gd name="connsiteX71" fmla="*/ 876903 w 924388"/>
                <a:gd name="connsiteY71" fmla="*/ 90851 h 1086181"/>
                <a:gd name="connsiteX72" fmla="*/ 882211 w 924388"/>
                <a:gd name="connsiteY72" fmla="*/ 97023 h 1086181"/>
                <a:gd name="connsiteX73" fmla="*/ 892022 w 924388"/>
                <a:gd name="connsiteY73" fmla="*/ 107015 h 108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924388" h="1086181">
                  <a:moveTo>
                    <a:pt x="18977" y="1086181"/>
                  </a:moveTo>
                  <a:lnTo>
                    <a:pt x="38928" y="1086181"/>
                  </a:lnTo>
                  <a:lnTo>
                    <a:pt x="58880" y="1086181"/>
                  </a:lnTo>
                  <a:lnTo>
                    <a:pt x="78832" y="1086181"/>
                  </a:lnTo>
                  <a:lnTo>
                    <a:pt x="98784" y="1086181"/>
                  </a:lnTo>
                  <a:lnTo>
                    <a:pt x="118735" y="1086181"/>
                  </a:lnTo>
                  <a:lnTo>
                    <a:pt x="130098" y="1086181"/>
                  </a:lnTo>
                  <a:lnTo>
                    <a:pt x="129255" y="1076190"/>
                  </a:lnTo>
                  <a:lnTo>
                    <a:pt x="128235" y="1066198"/>
                  </a:lnTo>
                  <a:lnTo>
                    <a:pt x="127106" y="1056207"/>
                  </a:lnTo>
                  <a:lnTo>
                    <a:pt x="125733" y="1046215"/>
                  </a:lnTo>
                  <a:lnTo>
                    <a:pt x="124238" y="1036224"/>
                  </a:lnTo>
                  <a:lnTo>
                    <a:pt x="122579" y="1026232"/>
                  </a:lnTo>
                  <a:lnTo>
                    <a:pt x="120688" y="1016241"/>
                  </a:lnTo>
                  <a:lnTo>
                    <a:pt x="118735" y="1006524"/>
                  </a:lnTo>
                  <a:lnTo>
                    <a:pt x="118664" y="1006249"/>
                  </a:lnTo>
                  <a:lnTo>
                    <a:pt x="115512" y="996258"/>
                  </a:lnTo>
                  <a:lnTo>
                    <a:pt x="112240" y="986266"/>
                  </a:lnTo>
                  <a:lnTo>
                    <a:pt x="108731" y="976275"/>
                  </a:lnTo>
                  <a:lnTo>
                    <a:pt x="104701" y="966283"/>
                  </a:lnTo>
                  <a:lnTo>
                    <a:pt x="100439" y="956292"/>
                  </a:lnTo>
                  <a:lnTo>
                    <a:pt x="98784" y="952909"/>
                  </a:lnTo>
                  <a:lnTo>
                    <a:pt x="93407" y="946300"/>
                  </a:lnTo>
                  <a:lnTo>
                    <a:pt x="85079" y="936309"/>
                  </a:lnTo>
                  <a:lnTo>
                    <a:pt x="78832" y="929692"/>
                  </a:lnTo>
                  <a:lnTo>
                    <a:pt x="66115" y="926317"/>
                  </a:lnTo>
                  <a:lnTo>
                    <a:pt x="58880" y="924430"/>
                  </a:lnTo>
                  <a:lnTo>
                    <a:pt x="55592" y="926317"/>
                  </a:lnTo>
                  <a:lnTo>
                    <a:pt x="38977" y="936309"/>
                  </a:lnTo>
                  <a:lnTo>
                    <a:pt x="38928" y="936338"/>
                  </a:lnTo>
                  <a:lnTo>
                    <a:pt x="32093" y="946300"/>
                  </a:lnTo>
                  <a:lnTo>
                    <a:pt x="26090" y="956292"/>
                  </a:lnTo>
                  <a:lnTo>
                    <a:pt x="20364" y="966283"/>
                  </a:lnTo>
                  <a:lnTo>
                    <a:pt x="18977" y="968850"/>
                  </a:lnTo>
                  <a:lnTo>
                    <a:pt x="16376" y="976275"/>
                  </a:lnTo>
                  <a:lnTo>
                    <a:pt x="13144" y="986266"/>
                  </a:lnTo>
                  <a:lnTo>
                    <a:pt x="10370" y="996258"/>
                  </a:lnTo>
                  <a:lnTo>
                    <a:pt x="7779" y="1006249"/>
                  </a:lnTo>
                  <a:lnTo>
                    <a:pt x="5569" y="1016241"/>
                  </a:lnTo>
                  <a:lnTo>
                    <a:pt x="3785" y="1026232"/>
                  </a:lnTo>
                  <a:lnTo>
                    <a:pt x="2266" y="1036224"/>
                  </a:lnTo>
                  <a:lnTo>
                    <a:pt x="1240" y="1046215"/>
                  </a:lnTo>
                  <a:lnTo>
                    <a:pt x="575" y="1056207"/>
                  </a:lnTo>
                  <a:lnTo>
                    <a:pt x="229" y="1066198"/>
                  </a:lnTo>
                  <a:lnTo>
                    <a:pt x="0" y="1076190"/>
                  </a:lnTo>
                  <a:lnTo>
                    <a:pt x="509" y="1086181"/>
                  </a:lnTo>
                  <a:close/>
                  <a:moveTo>
                    <a:pt x="896855" y="111888"/>
                  </a:moveTo>
                  <a:lnTo>
                    <a:pt x="911719" y="107015"/>
                  </a:lnTo>
                  <a:lnTo>
                    <a:pt x="916806" y="104606"/>
                  </a:lnTo>
                  <a:lnTo>
                    <a:pt x="919775" y="97023"/>
                  </a:lnTo>
                  <a:lnTo>
                    <a:pt x="922408" y="87032"/>
                  </a:lnTo>
                  <a:lnTo>
                    <a:pt x="923859" y="77040"/>
                  </a:lnTo>
                  <a:lnTo>
                    <a:pt x="924388" y="67049"/>
                  </a:lnTo>
                  <a:lnTo>
                    <a:pt x="923674" y="57057"/>
                  </a:lnTo>
                  <a:lnTo>
                    <a:pt x="922489" y="47066"/>
                  </a:lnTo>
                  <a:lnTo>
                    <a:pt x="920439" y="37074"/>
                  </a:lnTo>
                  <a:lnTo>
                    <a:pt x="917922" y="27083"/>
                  </a:lnTo>
                  <a:lnTo>
                    <a:pt x="916806" y="23652"/>
                  </a:lnTo>
                  <a:lnTo>
                    <a:pt x="912026" y="17091"/>
                  </a:lnTo>
                  <a:lnTo>
                    <a:pt x="903236" y="7100"/>
                  </a:lnTo>
                  <a:lnTo>
                    <a:pt x="896855" y="0"/>
                  </a:lnTo>
                  <a:lnTo>
                    <a:pt x="878592" y="7100"/>
                  </a:lnTo>
                  <a:lnTo>
                    <a:pt x="876903" y="8033"/>
                  </a:lnTo>
                  <a:lnTo>
                    <a:pt x="873563" y="17091"/>
                  </a:lnTo>
                  <a:lnTo>
                    <a:pt x="871058" y="27083"/>
                  </a:lnTo>
                  <a:lnTo>
                    <a:pt x="869425" y="37074"/>
                  </a:lnTo>
                  <a:lnTo>
                    <a:pt x="869048" y="47066"/>
                  </a:lnTo>
                  <a:lnTo>
                    <a:pt x="869478" y="57057"/>
                  </a:lnTo>
                  <a:lnTo>
                    <a:pt x="870726" y="67049"/>
                  </a:lnTo>
                  <a:lnTo>
                    <a:pt x="872891" y="77040"/>
                  </a:lnTo>
                  <a:lnTo>
                    <a:pt x="875543" y="87032"/>
                  </a:lnTo>
                  <a:lnTo>
                    <a:pt x="876903" y="90851"/>
                  </a:lnTo>
                  <a:lnTo>
                    <a:pt x="882211" y="97023"/>
                  </a:lnTo>
                  <a:lnTo>
                    <a:pt x="892022" y="107015"/>
                  </a:lnTo>
                  <a:close/>
                </a:path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任意多边形: 形状 2702">
              <a:extLst>
                <a:ext uri="{FF2B5EF4-FFF2-40B4-BE49-F238E27FC236}">
                  <a16:creationId xmlns:a16="http://schemas.microsoft.com/office/drawing/2014/main" id="{24E35BD5-F638-2DB7-DA22-535A23A570B8}"/>
                </a:ext>
              </a:extLst>
            </p:cNvPr>
            <p:cNvSpPr/>
            <p:nvPr/>
          </p:nvSpPr>
          <p:spPr>
            <a:xfrm>
              <a:off x="16750697" y="3443825"/>
              <a:ext cx="2087842" cy="1488732"/>
            </a:xfrm>
            <a:custGeom>
              <a:avLst/>
              <a:gdLst>
                <a:gd name="connsiteX0" fmla="*/ 408099 w 2087842"/>
                <a:gd name="connsiteY0" fmla="*/ 1488733 h 1488732"/>
                <a:gd name="connsiteX1" fmla="*/ 428051 w 2087842"/>
                <a:gd name="connsiteY1" fmla="*/ 1488733 h 1488732"/>
                <a:gd name="connsiteX2" fmla="*/ 448002 w 2087842"/>
                <a:gd name="connsiteY2" fmla="*/ 1488733 h 1488732"/>
                <a:gd name="connsiteX3" fmla="*/ 467954 w 2087842"/>
                <a:gd name="connsiteY3" fmla="*/ 1488733 h 1488732"/>
                <a:gd name="connsiteX4" fmla="*/ 487906 w 2087842"/>
                <a:gd name="connsiteY4" fmla="*/ 1488733 h 1488732"/>
                <a:gd name="connsiteX5" fmla="*/ 502914 w 2087842"/>
                <a:gd name="connsiteY5" fmla="*/ 1488733 h 1488732"/>
                <a:gd name="connsiteX6" fmla="*/ 506434 w 2087842"/>
                <a:gd name="connsiteY6" fmla="*/ 1478741 h 1488732"/>
                <a:gd name="connsiteX7" fmla="*/ 507858 w 2087842"/>
                <a:gd name="connsiteY7" fmla="*/ 1474758 h 1488732"/>
                <a:gd name="connsiteX8" fmla="*/ 509516 w 2087842"/>
                <a:gd name="connsiteY8" fmla="*/ 1468750 h 1488732"/>
                <a:gd name="connsiteX9" fmla="*/ 511609 w 2087842"/>
                <a:gd name="connsiteY9" fmla="*/ 1458758 h 1488732"/>
                <a:gd name="connsiteX10" fmla="*/ 513438 w 2087842"/>
                <a:gd name="connsiteY10" fmla="*/ 1448767 h 1488732"/>
                <a:gd name="connsiteX11" fmla="*/ 514975 w 2087842"/>
                <a:gd name="connsiteY11" fmla="*/ 1438775 h 1488732"/>
                <a:gd name="connsiteX12" fmla="*/ 516365 w 2087842"/>
                <a:gd name="connsiteY12" fmla="*/ 1428784 h 1488732"/>
                <a:gd name="connsiteX13" fmla="*/ 517296 w 2087842"/>
                <a:gd name="connsiteY13" fmla="*/ 1418792 h 1488732"/>
                <a:gd name="connsiteX14" fmla="*/ 517945 w 2087842"/>
                <a:gd name="connsiteY14" fmla="*/ 1408801 h 1488732"/>
                <a:gd name="connsiteX15" fmla="*/ 518323 w 2087842"/>
                <a:gd name="connsiteY15" fmla="*/ 1398809 h 1488732"/>
                <a:gd name="connsiteX16" fmla="*/ 518315 w 2087842"/>
                <a:gd name="connsiteY16" fmla="*/ 1388818 h 1488732"/>
                <a:gd name="connsiteX17" fmla="*/ 518112 w 2087842"/>
                <a:gd name="connsiteY17" fmla="*/ 1378826 h 1488732"/>
                <a:gd name="connsiteX18" fmla="*/ 517254 w 2087842"/>
                <a:gd name="connsiteY18" fmla="*/ 1368835 h 1488732"/>
                <a:gd name="connsiteX19" fmla="*/ 516260 w 2087842"/>
                <a:gd name="connsiteY19" fmla="*/ 1358843 h 1488732"/>
                <a:gd name="connsiteX20" fmla="*/ 514731 w 2087842"/>
                <a:gd name="connsiteY20" fmla="*/ 1348852 h 1488732"/>
                <a:gd name="connsiteX21" fmla="*/ 512912 w 2087842"/>
                <a:gd name="connsiteY21" fmla="*/ 1338860 h 1488732"/>
                <a:gd name="connsiteX22" fmla="*/ 510452 w 2087842"/>
                <a:gd name="connsiteY22" fmla="*/ 1328869 h 1488732"/>
                <a:gd name="connsiteX23" fmla="*/ 507858 w 2087842"/>
                <a:gd name="connsiteY23" fmla="*/ 1319524 h 1488732"/>
                <a:gd name="connsiteX24" fmla="*/ 507557 w 2087842"/>
                <a:gd name="connsiteY24" fmla="*/ 1318877 h 1488732"/>
                <a:gd name="connsiteX25" fmla="*/ 501871 w 2087842"/>
                <a:gd name="connsiteY25" fmla="*/ 1308886 h 1488732"/>
                <a:gd name="connsiteX26" fmla="*/ 494853 w 2087842"/>
                <a:gd name="connsiteY26" fmla="*/ 1298894 h 1488732"/>
                <a:gd name="connsiteX27" fmla="*/ 487906 w 2087842"/>
                <a:gd name="connsiteY27" fmla="*/ 1291473 h 1488732"/>
                <a:gd name="connsiteX28" fmla="*/ 467954 w 2087842"/>
                <a:gd name="connsiteY28" fmla="*/ 1289544 h 1488732"/>
                <a:gd name="connsiteX29" fmla="*/ 453317 w 2087842"/>
                <a:gd name="connsiteY29" fmla="*/ 1298894 h 1488732"/>
                <a:gd name="connsiteX30" fmla="*/ 448002 w 2087842"/>
                <a:gd name="connsiteY30" fmla="*/ 1302105 h 1488732"/>
                <a:gd name="connsiteX31" fmla="*/ 442539 w 2087842"/>
                <a:gd name="connsiteY31" fmla="*/ 1308886 h 1488732"/>
                <a:gd name="connsiteX32" fmla="*/ 433915 w 2087842"/>
                <a:gd name="connsiteY32" fmla="*/ 1318877 h 1488732"/>
                <a:gd name="connsiteX33" fmla="*/ 428051 w 2087842"/>
                <a:gd name="connsiteY33" fmla="*/ 1325563 h 1488732"/>
                <a:gd name="connsiteX34" fmla="*/ 426109 w 2087842"/>
                <a:gd name="connsiteY34" fmla="*/ 1328869 h 1488732"/>
                <a:gd name="connsiteX35" fmla="*/ 420962 w 2087842"/>
                <a:gd name="connsiteY35" fmla="*/ 1338860 h 1488732"/>
                <a:gd name="connsiteX36" fmla="*/ 415559 w 2087842"/>
                <a:gd name="connsiteY36" fmla="*/ 1348852 h 1488732"/>
                <a:gd name="connsiteX37" fmla="*/ 410641 w 2087842"/>
                <a:gd name="connsiteY37" fmla="*/ 1358843 h 1488732"/>
                <a:gd name="connsiteX38" fmla="*/ 408099 w 2087842"/>
                <a:gd name="connsiteY38" fmla="*/ 1364047 h 1488732"/>
                <a:gd name="connsiteX39" fmla="*/ 406293 w 2087842"/>
                <a:gd name="connsiteY39" fmla="*/ 1368835 h 1488732"/>
                <a:gd name="connsiteX40" fmla="*/ 403016 w 2087842"/>
                <a:gd name="connsiteY40" fmla="*/ 1378826 h 1488732"/>
                <a:gd name="connsiteX41" fmla="*/ 400021 w 2087842"/>
                <a:gd name="connsiteY41" fmla="*/ 1388818 h 1488732"/>
                <a:gd name="connsiteX42" fmla="*/ 397363 w 2087842"/>
                <a:gd name="connsiteY42" fmla="*/ 1398809 h 1488732"/>
                <a:gd name="connsiteX43" fmla="*/ 395227 w 2087842"/>
                <a:gd name="connsiteY43" fmla="*/ 1408801 h 1488732"/>
                <a:gd name="connsiteX44" fmla="*/ 393538 w 2087842"/>
                <a:gd name="connsiteY44" fmla="*/ 1418792 h 1488732"/>
                <a:gd name="connsiteX45" fmla="*/ 392180 w 2087842"/>
                <a:gd name="connsiteY45" fmla="*/ 1428784 h 1488732"/>
                <a:gd name="connsiteX46" fmla="*/ 391470 w 2087842"/>
                <a:gd name="connsiteY46" fmla="*/ 1438775 h 1488732"/>
                <a:gd name="connsiteX47" fmla="*/ 391080 w 2087842"/>
                <a:gd name="connsiteY47" fmla="*/ 1448767 h 1488732"/>
                <a:gd name="connsiteX48" fmla="*/ 391188 w 2087842"/>
                <a:gd name="connsiteY48" fmla="*/ 1458758 h 1488732"/>
                <a:gd name="connsiteX49" fmla="*/ 392146 w 2087842"/>
                <a:gd name="connsiteY49" fmla="*/ 1468750 h 1488732"/>
                <a:gd name="connsiteX50" fmla="*/ 393459 w 2087842"/>
                <a:gd name="connsiteY50" fmla="*/ 1478741 h 1488732"/>
                <a:gd name="connsiteX51" fmla="*/ 395142 w 2087842"/>
                <a:gd name="connsiteY51" fmla="*/ 1488733 h 1488732"/>
                <a:gd name="connsiteX52" fmla="*/ 787183 w 2087842"/>
                <a:gd name="connsiteY52" fmla="*/ 1488733 h 1488732"/>
                <a:gd name="connsiteX53" fmla="*/ 807134 w 2087842"/>
                <a:gd name="connsiteY53" fmla="*/ 1488733 h 1488732"/>
                <a:gd name="connsiteX54" fmla="*/ 827086 w 2087842"/>
                <a:gd name="connsiteY54" fmla="*/ 1488733 h 1488732"/>
                <a:gd name="connsiteX55" fmla="*/ 828570 w 2087842"/>
                <a:gd name="connsiteY55" fmla="*/ 1488733 h 1488732"/>
                <a:gd name="connsiteX56" fmla="*/ 828061 w 2087842"/>
                <a:gd name="connsiteY56" fmla="*/ 1478741 h 1488732"/>
                <a:gd name="connsiteX57" fmla="*/ 828290 w 2087842"/>
                <a:gd name="connsiteY57" fmla="*/ 1468750 h 1488732"/>
                <a:gd name="connsiteX58" fmla="*/ 828636 w 2087842"/>
                <a:gd name="connsiteY58" fmla="*/ 1458758 h 1488732"/>
                <a:gd name="connsiteX59" fmla="*/ 829301 w 2087842"/>
                <a:gd name="connsiteY59" fmla="*/ 1448767 h 1488732"/>
                <a:gd name="connsiteX60" fmla="*/ 830327 w 2087842"/>
                <a:gd name="connsiteY60" fmla="*/ 1438775 h 1488732"/>
                <a:gd name="connsiteX61" fmla="*/ 831846 w 2087842"/>
                <a:gd name="connsiteY61" fmla="*/ 1428784 h 1488732"/>
                <a:gd name="connsiteX62" fmla="*/ 833631 w 2087842"/>
                <a:gd name="connsiteY62" fmla="*/ 1418792 h 1488732"/>
                <a:gd name="connsiteX63" fmla="*/ 835840 w 2087842"/>
                <a:gd name="connsiteY63" fmla="*/ 1408801 h 1488732"/>
                <a:gd name="connsiteX64" fmla="*/ 838432 w 2087842"/>
                <a:gd name="connsiteY64" fmla="*/ 1398809 h 1488732"/>
                <a:gd name="connsiteX65" fmla="*/ 841206 w 2087842"/>
                <a:gd name="connsiteY65" fmla="*/ 1388818 h 1488732"/>
                <a:gd name="connsiteX66" fmla="*/ 844437 w 2087842"/>
                <a:gd name="connsiteY66" fmla="*/ 1378826 h 1488732"/>
                <a:gd name="connsiteX67" fmla="*/ 847038 w 2087842"/>
                <a:gd name="connsiteY67" fmla="*/ 1371401 h 1488732"/>
                <a:gd name="connsiteX68" fmla="*/ 848425 w 2087842"/>
                <a:gd name="connsiteY68" fmla="*/ 1368835 h 1488732"/>
                <a:gd name="connsiteX69" fmla="*/ 854151 w 2087842"/>
                <a:gd name="connsiteY69" fmla="*/ 1358843 h 1488732"/>
                <a:gd name="connsiteX70" fmla="*/ 860154 w 2087842"/>
                <a:gd name="connsiteY70" fmla="*/ 1348852 h 1488732"/>
                <a:gd name="connsiteX71" fmla="*/ 866990 w 2087842"/>
                <a:gd name="connsiteY71" fmla="*/ 1338890 h 1488732"/>
                <a:gd name="connsiteX72" fmla="*/ 867039 w 2087842"/>
                <a:gd name="connsiteY72" fmla="*/ 1338860 h 1488732"/>
                <a:gd name="connsiteX73" fmla="*/ 883653 w 2087842"/>
                <a:gd name="connsiteY73" fmla="*/ 1328869 h 1488732"/>
                <a:gd name="connsiteX74" fmla="*/ 886941 w 2087842"/>
                <a:gd name="connsiteY74" fmla="*/ 1326981 h 1488732"/>
                <a:gd name="connsiteX75" fmla="*/ 894176 w 2087842"/>
                <a:gd name="connsiteY75" fmla="*/ 1328869 h 1488732"/>
                <a:gd name="connsiteX76" fmla="*/ 906893 w 2087842"/>
                <a:gd name="connsiteY76" fmla="*/ 1332243 h 1488732"/>
                <a:gd name="connsiteX77" fmla="*/ 913140 w 2087842"/>
                <a:gd name="connsiteY77" fmla="*/ 1338860 h 1488732"/>
                <a:gd name="connsiteX78" fmla="*/ 921468 w 2087842"/>
                <a:gd name="connsiteY78" fmla="*/ 1348852 h 1488732"/>
                <a:gd name="connsiteX79" fmla="*/ 926845 w 2087842"/>
                <a:gd name="connsiteY79" fmla="*/ 1355461 h 1488732"/>
                <a:gd name="connsiteX80" fmla="*/ 928500 w 2087842"/>
                <a:gd name="connsiteY80" fmla="*/ 1358843 h 1488732"/>
                <a:gd name="connsiteX81" fmla="*/ 932762 w 2087842"/>
                <a:gd name="connsiteY81" fmla="*/ 1368835 h 1488732"/>
                <a:gd name="connsiteX82" fmla="*/ 936793 w 2087842"/>
                <a:gd name="connsiteY82" fmla="*/ 1378826 h 1488732"/>
                <a:gd name="connsiteX83" fmla="*/ 940301 w 2087842"/>
                <a:gd name="connsiteY83" fmla="*/ 1388818 h 1488732"/>
                <a:gd name="connsiteX84" fmla="*/ 943573 w 2087842"/>
                <a:gd name="connsiteY84" fmla="*/ 1398809 h 1488732"/>
                <a:gd name="connsiteX85" fmla="*/ 946725 w 2087842"/>
                <a:gd name="connsiteY85" fmla="*/ 1408801 h 1488732"/>
                <a:gd name="connsiteX86" fmla="*/ 946797 w 2087842"/>
                <a:gd name="connsiteY86" fmla="*/ 1409076 h 1488732"/>
                <a:gd name="connsiteX87" fmla="*/ 948750 w 2087842"/>
                <a:gd name="connsiteY87" fmla="*/ 1418792 h 1488732"/>
                <a:gd name="connsiteX88" fmla="*/ 950640 w 2087842"/>
                <a:gd name="connsiteY88" fmla="*/ 1428784 h 1488732"/>
                <a:gd name="connsiteX89" fmla="*/ 952299 w 2087842"/>
                <a:gd name="connsiteY89" fmla="*/ 1438775 h 1488732"/>
                <a:gd name="connsiteX90" fmla="*/ 953794 w 2087842"/>
                <a:gd name="connsiteY90" fmla="*/ 1448767 h 1488732"/>
                <a:gd name="connsiteX91" fmla="*/ 955167 w 2087842"/>
                <a:gd name="connsiteY91" fmla="*/ 1458758 h 1488732"/>
                <a:gd name="connsiteX92" fmla="*/ 956296 w 2087842"/>
                <a:gd name="connsiteY92" fmla="*/ 1468750 h 1488732"/>
                <a:gd name="connsiteX93" fmla="*/ 957316 w 2087842"/>
                <a:gd name="connsiteY93" fmla="*/ 1478741 h 1488732"/>
                <a:gd name="connsiteX94" fmla="*/ 958160 w 2087842"/>
                <a:gd name="connsiteY94" fmla="*/ 1488733 h 1488732"/>
                <a:gd name="connsiteX95" fmla="*/ 966748 w 2087842"/>
                <a:gd name="connsiteY95" fmla="*/ 1488733 h 1488732"/>
                <a:gd name="connsiteX96" fmla="*/ 986700 w 2087842"/>
                <a:gd name="connsiteY96" fmla="*/ 1488733 h 1488732"/>
                <a:gd name="connsiteX97" fmla="*/ 1006652 w 2087842"/>
                <a:gd name="connsiteY97" fmla="*/ 1488733 h 1488732"/>
                <a:gd name="connsiteX98" fmla="*/ 1018951 w 2087842"/>
                <a:gd name="connsiteY98" fmla="*/ 1488733 h 1488732"/>
                <a:gd name="connsiteX99" fmla="*/ 1017839 w 2087842"/>
                <a:gd name="connsiteY99" fmla="*/ 1478741 h 1488732"/>
                <a:gd name="connsiteX100" fmla="*/ 1016719 w 2087842"/>
                <a:gd name="connsiteY100" fmla="*/ 1468750 h 1488732"/>
                <a:gd name="connsiteX101" fmla="*/ 1015724 w 2087842"/>
                <a:gd name="connsiteY101" fmla="*/ 1458758 h 1488732"/>
                <a:gd name="connsiteX102" fmla="*/ 1014543 w 2087842"/>
                <a:gd name="connsiteY102" fmla="*/ 1448767 h 1488732"/>
                <a:gd name="connsiteX103" fmla="*/ 1013439 w 2087842"/>
                <a:gd name="connsiteY103" fmla="*/ 1438775 h 1488732"/>
                <a:gd name="connsiteX104" fmla="*/ 1012358 w 2087842"/>
                <a:gd name="connsiteY104" fmla="*/ 1428784 h 1488732"/>
                <a:gd name="connsiteX105" fmla="*/ 1011224 w 2087842"/>
                <a:gd name="connsiteY105" fmla="*/ 1418792 h 1488732"/>
                <a:gd name="connsiteX106" fmla="*/ 1010132 w 2087842"/>
                <a:gd name="connsiteY106" fmla="*/ 1408801 h 1488732"/>
                <a:gd name="connsiteX107" fmla="*/ 1008729 w 2087842"/>
                <a:gd name="connsiteY107" fmla="*/ 1398809 h 1488732"/>
                <a:gd name="connsiteX108" fmla="*/ 1007440 w 2087842"/>
                <a:gd name="connsiteY108" fmla="*/ 1388818 h 1488732"/>
                <a:gd name="connsiteX109" fmla="*/ 1006652 w 2087842"/>
                <a:gd name="connsiteY109" fmla="*/ 1383480 h 1488732"/>
                <a:gd name="connsiteX110" fmla="*/ 1005972 w 2087842"/>
                <a:gd name="connsiteY110" fmla="*/ 1378826 h 1488732"/>
                <a:gd name="connsiteX111" fmla="*/ 1004493 w 2087842"/>
                <a:gd name="connsiteY111" fmla="*/ 1368835 h 1488732"/>
                <a:gd name="connsiteX112" fmla="*/ 1002977 w 2087842"/>
                <a:gd name="connsiteY112" fmla="*/ 1358843 h 1488732"/>
                <a:gd name="connsiteX113" fmla="*/ 1001194 w 2087842"/>
                <a:gd name="connsiteY113" fmla="*/ 1348852 h 1488732"/>
                <a:gd name="connsiteX114" fmla="*/ 999329 w 2087842"/>
                <a:gd name="connsiteY114" fmla="*/ 1338860 h 1488732"/>
                <a:gd name="connsiteX115" fmla="*/ 997175 w 2087842"/>
                <a:gd name="connsiteY115" fmla="*/ 1328869 h 1488732"/>
                <a:gd name="connsiteX116" fmla="*/ 994866 w 2087842"/>
                <a:gd name="connsiteY116" fmla="*/ 1318877 h 1488732"/>
                <a:gd name="connsiteX117" fmla="*/ 992439 w 2087842"/>
                <a:gd name="connsiteY117" fmla="*/ 1308886 h 1488732"/>
                <a:gd name="connsiteX118" fmla="*/ 989634 w 2087842"/>
                <a:gd name="connsiteY118" fmla="*/ 1298894 h 1488732"/>
                <a:gd name="connsiteX119" fmla="*/ 986700 w 2087842"/>
                <a:gd name="connsiteY119" fmla="*/ 1289695 h 1488732"/>
                <a:gd name="connsiteX120" fmla="*/ 986437 w 2087842"/>
                <a:gd name="connsiteY120" fmla="*/ 1288903 h 1488732"/>
                <a:gd name="connsiteX121" fmla="*/ 982715 w 2087842"/>
                <a:gd name="connsiteY121" fmla="*/ 1278911 h 1488732"/>
                <a:gd name="connsiteX122" fmla="*/ 978825 w 2087842"/>
                <a:gd name="connsiteY122" fmla="*/ 1268920 h 1488732"/>
                <a:gd name="connsiteX123" fmla="*/ 974581 w 2087842"/>
                <a:gd name="connsiteY123" fmla="*/ 1258928 h 1488732"/>
                <a:gd name="connsiteX124" fmla="*/ 969738 w 2087842"/>
                <a:gd name="connsiteY124" fmla="*/ 1248937 h 1488732"/>
                <a:gd name="connsiteX125" fmla="*/ 966748 w 2087842"/>
                <a:gd name="connsiteY125" fmla="*/ 1243083 h 1488732"/>
                <a:gd name="connsiteX126" fmla="*/ 964318 w 2087842"/>
                <a:gd name="connsiteY126" fmla="*/ 1238945 h 1488732"/>
                <a:gd name="connsiteX127" fmla="*/ 957816 w 2087842"/>
                <a:gd name="connsiteY127" fmla="*/ 1228954 h 1488732"/>
                <a:gd name="connsiteX128" fmla="*/ 950821 w 2087842"/>
                <a:gd name="connsiteY128" fmla="*/ 1218962 h 1488732"/>
                <a:gd name="connsiteX129" fmla="*/ 946797 w 2087842"/>
                <a:gd name="connsiteY129" fmla="*/ 1213338 h 1488732"/>
                <a:gd name="connsiteX130" fmla="*/ 942951 w 2087842"/>
                <a:gd name="connsiteY130" fmla="*/ 1208971 h 1488732"/>
                <a:gd name="connsiteX131" fmla="*/ 933461 w 2087842"/>
                <a:gd name="connsiteY131" fmla="*/ 1198979 h 1488732"/>
                <a:gd name="connsiteX132" fmla="*/ 926845 w 2087842"/>
                <a:gd name="connsiteY132" fmla="*/ 1192272 h 1488732"/>
                <a:gd name="connsiteX133" fmla="*/ 921755 w 2087842"/>
                <a:gd name="connsiteY133" fmla="*/ 1188988 h 1488732"/>
                <a:gd name="connsiteX134" fmla="*/ 906893 w 2087842"/>
                <a:gd name="connsiteY134" fmla="*/ 1179088 h 1488732"/>
                <a:gd name="connsiteX135" fmla="*/ 906457 w 2087842"/>
                <a:gd name="connsiteY135" fmla="*/ 1178996 h 1488732"/>
                <a:gd name="connsiteX136" fmla="*/ 886941 w 2087842"/>
                <a:gd name="connsiteY136" fmla="*/ 1175015 h 1488732"/>
                <a:gd name="connsiteX137" fmla="*/ 874960 w 2087842"/>
                <a:gd name="connsiteY137" fmla="*/ 1178996 h 1488732"/>
                <a:gd name="connsiteX138" fmla="*/ 866990 w 2087842"/>
                <a:gd name="connsiteY138" fmla="*/ 1181900 h 1488732"/>
                <a:gd name="connsiteX139" fmla="*/ 859631 w 2087842"/>
                <a:gd name="connsiteY139" fmla="*/ 1188988 h 1488732"/>
                <a:gd name="connsiteX140" fmla="*/ 850015 w 2087842"/>
                <a:gd name="connsiteY140" fmla="*/ 1198979 h 1488732"/>
                <a:gd name="connsiteX141" fmla="*/ 847038 w 2087842"/>
                <a:gd name="connsiteY141" fmla="*/ 1202027 h 1488732"/>
                <a:gd name="connsiteX142" fmla="*/ 842800 w 2087842"/>
                <a:gd name="connsiteY142" fmla="*/ 1208971 h 1488732"/>
                <a:gd name="connsiteX143" fmla="*/ 837298 w 2087842"/>
                <a:gd name="connsiteY143" fmla="*/ 1218962 h 1488732"/>
                <a:gd name="connsiteX144" fmla="*/ 831941 w 2087842"/>
                <a:gd name="connsiteY144" fmla="*/ 1228954 h 1488732"/>
                <a:gd name="connsiteX145" fmla="*/ 827086 w 2087842"/>
                <a:gd name="connsiteY145" fmla="*/ 1237954 h 1488732"/>
                <a:gd name="connsiteX146" fmla="*/ 826675 w 2087842"/>
                <a:gd name="connsiteY146" fmla="*/ 1238945 h 1488732"/>
                <a:gd name="connsiteX147" fmla="*/ 822629 w 2087842"/>
                <a:gd name="connsiteY147" fmla="*/ 1248937 h 1488732"/>
                <a:gd name="connsiteX148" fmla="*/ 818787 w 2087842"/>
                <a:gd name="connsiteY148" fmla="*/ 1258928 h 1488732"/>
                <a:gd name="connsiteX149" fmla="*/ 815063 w 2087842"/>
                <a:gd name="connsiteY149" fmla="*/ 1268920 h 1488732"/>
                <a:gd name="connsiteX150" fmla="*/ 811336 w 2087842"/>
                <a:gd name="connsiteY150" fmla="*/ 1278911 h 1488732"/>
                <a:gd name="connsiteX151" fmla="*/ 807752 w 2087842"/>
                <a:gd name="connsiteY151" fmla="*/ 1288903 h 1488732"/>
                <a:gd name="connsiteX152" fmla="*/ 807134 w 2087842"/>
                <a:gd name="connsiteY152" fmla="*/ 1290750 h 1488732"/>
                <a:gd name="connsiteX153" fmla="*/ 804754 w 2087842"/>
                <a:gd name="connsiteY153" fmla="*/ 1298894 h 1488732"/>
                <a:gd name="connsiteX154" fmla="*/ 801814 w 2087842"/>
                <a:gd name="connsiteY154" fmla="*/ 1308886 h 1488732"/>
                <a:gd name="connsiteX155" fmla="*/ 799003 w 2087842"/>
                <a:gd name="connsiteY155" fmla="*/ 1318877 h 1488732"/>
                <a:gd name="connsiteX156" fmla="*/ 796363 w 2087842"/>
                <a:gd name="connsiteY156" fmla="*/ 1328869 h 1488732"/>
                <a:gd name="connsiteX157" fmla="*/ 793888 w 2087842"/>
                <a:gd name="connsiteY157" fmla="*/ 1338860 h 1488732"/>
                <a:gd name="connsiteX158" fmla="*/ 791474 w 2087842"/>
                <a:gd name="connsiteY158" fmla="*/ 1348852 h 1488732"/>
                <a:gd name="connsiteX159" fmla="*/ 789198 w 2087842"/>
                <a:gd name="connsiteY159" fmla="*/ 1358843 h 1488732"/>
                <a:gd name="connsiteX160" fmla="*/ 787183 w 2087842"/>
                <a:gd name="connsiteY160" fmla="*/ 1368370 h 1488732"/>
                <a:gd name="connsiteX161" fmla="*/ 787089 w 2087842"/>
                <a:gd name="connsiteY161" fmla="*/ 1368835 h 1488732"/>
                <a:gd name="connsiteX162" fmla="*/ 785057 w 2087842"/>
                <a:gd name="connsiteY162" fmla="*/ 1378826 h 1488732"/>
                <a:gd name="connsiteX163" fmla="*/ 783362 w 2087842"/>
                <a:gd name="connsiteY163" fmla="*/ 1388818 h 1488732"/>
                <a:gd name="connsiteX164" fmla="*/ 781875 w 2087842"/>
                <a:gd name="connsiteY164" fmla="*/ 1398809 h 1488732"/>
                <a:gd name="connsiteX165" fmla="*/ 780435 w 2087842"/>
                <a:gd name="connsiteY165" fmla="*/ 1408801 h 1488732"/>
                <a:gd name="connsiteX166" fmla="*/ 779168 w 2087842"/>
                <a:gd name="connsiteY166" fmla="*/ 1418792 h 1488732"/>
                <a:gd name="connsiteX167" fmla="*/ 778023 w 2087842"/>
                <a:gd name="connsiteY167" fmla="*/ 1428784 h 1488732"/>
                <a:gd name="connsiteX168" fmla="*/ 777288 w 2087842"/>
                <a:gd name="connsiteY168" fmla="*/ 1438775 h 1488732"/>
                <a:gd name="connsiteX169" fmla="*/ 776538 w 2087842"/>
                <a:gd name="connsiteY169" fmla="*/ 1448767 h 1488732"/>
                <a:gd name="connsiteX170" fmla="*/ 776083 w 2087842"/>
                <a:gd name="connsiteY170" fmla="*/ 1458758 h 1488732"/>
                <a:gd name="connsiteX171" fmla="*/ 775813 w 2087842"/>
                <a:gd name="connsiteY171" fmla="*/ 1468750 h 1488732"/>
                <a:gd name="connsiteX172" fmla="*/ 775791 w 2087842"/>
                <a:gd name="connsiteY172" fmla="*/ 1478741 h 1488732"/>
                <a:gd name="connsiteX173" fmla="*/ 775949 w 2087842"/>
                <a:gd name="connsiteY173" fmla="*/ 1488733 h 1488732"/>
                <a:gd name="connsiteX174" fmla="*/ 1305929 w 2087842"/>
                <a:gd name="connsiteY174" fmla="*/ 1360991 h 1488732"/>
                <a:gd name="connsiteX175" fmla="*/ 1325881 w 2087842"/>
                <a:gd name="connsiteY175" fmla="*/ 1365553 h 1488732"/>
                <a:gd name="connsiteX176" fmla="*/ 1345832 w 2087842"/>
                <a:gd name="connsiteY176" fmla="*/ 1363263 h 1488732"/>
                <a:gd name="connsiteX177" fmla="*/ 1355946 w 2087842"/>
                <a:gd name="connsiteY177" fmla="*/ 1358843 h 1488732"/>
                <a:gd name="connsiteX178" fmla="*/ 1365784 w 2087842"/>
                <a:gd name="connsiteY178" fmla="*/ 1354259 h 1488732"/>
                <a:gd name="connsiteX179" fmla="*/ 1372421 w 2087842"/>
                <a:gd name="connsiteY179" fmla="*/ 1348852 h 1488732"/>
                <a:gd name="connsiteX180" fmla="*/ 1383963 w 2087842"/>
                <a:gd name="connsiteY180" fmla="*/ 1338860 h 1488732"/>
                <a:gd name="connsiteX181" fmla="*/ 1385736 w 2087842"/>
                <a:gd name="connsiteY181" fmla="*/ 1337153 h 1488732"/>
                <a:gd name="connsiteX182" fmla="*/ 1392242 w 2087842"/>
                <a:gd name="connsiteY182" fmla="*/ 1328869 h 1488732"/>
                <a:gd name="connsiteX183" fmla="*/ 1399694 w 2087842"/>
                <a:gd name="connsiteY183" fmla="*/ 1318877 h 1488732"/>
                <a:gd name="connsiteX184" fmla="*/ 1405688 w 2087842"/>
                <a:gd name="connsiteY184" fmla="*/ 1310088 h 1488732"/>
                <a:gd name="connsiteX185" fmla="*/ 1406387 w 2087842"/>
                <a:gd name="connsiteY185" fmla="*/ 1308886 h 1488732"/>
                <a:gd name="connsiteX186" fmla="*/ 1411795 w 2087842"/>
                <a:gd name="connsiteY186" fmla="*/ 1298894 h 1488732"/>
                <a:gd name="connsiteX187" fmla="*/ 1416612 w 2087842"/>
                <a:gd name="connsiteY187" fmla="*/ 1288903 h 1488732"/>
                <a:gd name="connsiteX188" fmla="*/ 1421171 w 2087842"/>
                <a:gd name="connsiteY188" fmla="*/ 1278911 h 1488732"/>
                <a:gd name="connsiteX189" fmla="*/ 1425151 w 2087842"/>
                <a:gd name="connsiteY189" fmla="*/ 1268920 h 1488732"/>
                <a:gd name="connsiteX190" fmla="*/ 1425640 w 2087842"/>
                <a:gd name="connsiteY190" fmla="*/ 1267581 h 1488732"/>
                <a:gd name="connsiteX191" fmla="*/ 1428722 w 2087842"/>
                <a:gd name="connsiteY191" fmla="*/ 1258928 h 1488732"/>
                <a:gd name="connsiteX192" fmla="*/ 1431835 w 2087842"/>
                <a:gd name="connsiteY192" fmla="*/ 1248937 h 1488732"/>
                <a:gd name="connsiteX193" fmla="*/ 1434405 w 2087842"/>
                <a:gd name="connsiteY193" fmla="*/ 1238945 h 1488732"/>
                <a:gd name="connsiteX194" fmla="*/ 1436519 w 2087842"/>
                <a:gd name="connsiteY194" fmla="*/ 1228954 h 1488732"/>
                <a:gd name="connsiteX195" fmla="*/ 1438417 w 2087842"/>
                <a:gd name="connsiteY195" fmla="*/ 1218962 h 1488732"/>
                <a:gd name="connsiteX196" fmla="*/ 1439561 w 2087842"/>
                <a:gd name="connsiteY196" fmla="*/ 1208971 h 1488732"/>
                <a:gd name="connsiteX197" fmla="*/ 1440511 w 2087842"/>
                <a:gd name="connsiteY197" fmla="*/ 1198979 h 1488732"/>
                <a:gd name="connsiteX198" fmla="*/ 1441196 w 2087842"/>
                <a:gd name="connsiteY198" fmla="*/ 1188988 h 1488732"/>
                <a:gd name="connsiteX199" fmla="*/ 1440917 w 2087842"/>
                <a:gd name="connsiteY199" fmla="*/ 1178996 h 1488732"/>
                <a:gd name="connsiteX200" fmla="*/ 1440332 w 2087842"/>
                <a:gd name="connsiteY200" fmla="*/ 1169005 h 1488732"/>
                <a:gd name="connsiteX201" fmla="*/ 1439404 w 2087842"/>
                <a:gd name="connsiteY201" fmla="*/ 1159013 h 1488732"/>
                <a:gd name="connsiteX202" fmla="*/ 1437725 w 2087842"/>
                <a:gd name="connsiteY202" fmla="*/ 1149022 h 1488732"/>
                <a:gd name="connsiteX203" fmla="*/ 1435704 w 2087842"/>
                <a:gd name="connsiteY203" fmla="*/ 1139030 h 1488732"/>
                <a:gd name="connsiteX204" fmla="*/ 1433162 w 2087842"/>
                <a:gd name="connsiteY204" fmla="*/ 1129039 h 1488732"/>
                <a:gd name="connsiteX205" fmla="*/ 1430177 w 2087842"/>
                <a:gd name="connsiteY205" fmla="*/ 1119047 h 1488732"/>
                <a:gd name="connsiteX206" fmla="*/ 1426277 w 2087842"/>
                <a:gd name="connsiteY206" fmla="*/ 1109056 h 1488732"/>
                <a:gd name="connsiteX207" fmla="*/ 1425640 w 2087842"/>
                <a:gd name="connsiteY207" fmla="*/ 1107455 h 1488732"/>
                <a:gd name="connsiteX208" fmla="*/ 1422384 w 2087842"/>
                <a:gd name="connsiteY208" fmla="*/ 1099064 h 1488732"/>
                <a:gd name="connsiteX209" fmla="*/ 1418022 w 2087842"/>
                <a:gd name="connsiteY209" fmla="*/ 1089073 h 1488732"/>
                <a:gd name="connsiteX210" fmla="*/ 1413297 w 2087842"/>
                <a:gd name="connsiteY210" fmla="*/ 1079081 h 1488732"/>
                <a:gd name="connsiteX211" fmla="*/ 1408325 w 2087842"/>
                <a:gd name="connsiteY211" fmla="*/ 1069090 h 1488732"/>
                <a:gd name="connsiteX212" fmla="*/ 1405688 w 2087842"/>
                <a:gd name="connsiteY212" fmla="*/ 1063981 h 1488732"/>
                <a:gd name="connsiteX213" fmla="*/ 1403126 w 2087842"/>
                <a:gd name="connsiteY213" fmla="*/ 1059098 h 1488732"/>
                <a:gd name="connsiteX214" fmla="*/ 1397417 w 2087842"/>
                <a:gd name="connsiteY214" fmla="*/ 1049107 h 1488732"/>
                <a:gd name="connsiteX215" fmla="*/ 1391895 w 2087842"/>
                <a:gd name="connsiteY215" fmla="*/ 1039115 h 1488732"/>
                <a:gd name="connsiteX216" fmla="*/ 1386049 w 2087842"/>
                <a:gd name="connsiteY216" fmla="*/ 1029124 h 1488732"/>
                <a:gd name="connsiteX217" fmla="*/ 1385736 w 2087842"/>
                <a:gd name="connsiteY217" fmla="*/ 1028554 h 1488732"/>
                <a:gd name="connsiteX218" fmla="*/ 1380255 w 2087842"/>
                <a:gd name="connsiteY218" fmla="*/ 1019132 h 1488732"/>
                <a:gd name="connsiteX219" fmla="*/ 1374301 w 2087842"/>
                <a:gd name="connsiteY219" fmla="*/ 1009141 h 1488732"/>
                <a:gd name="connsiteX220" fmla="*/ 1368573 w 2087842"/>
                <a:gd name="connsiteY220" fmla="*/ 999149 h 1488732"/>
                <a:gd name="connsiteX221" fmla="*/ 1365784 w 2087842"/>
                <a:gd name="connsiteY221" fmla="*/ 994329 h 1488732"/>
                <a:gd name="connsiteX222" fmla="*/ 1362426 w 2087842"/>
                <a:gd name="connsiteY222" fmla="*/ 989158 h 1488732"/>
                <a:gd name="connsiteX223" fmla="*/ 1356274 w 2087842"/>
                <a:gd name="connsiteY223" fmla="*/ 979166 h 1488732"/>
                <a:gd name="connsiteX224" fmla="*/ 1350656 w 2087842"/>
                <a:gd name="connsiteY224" fmla="*/ 969175 h 1488732"/>
                <a:gd name="connsiteX225" fmla="*/ 1345832 w 2087842"/>
                <a:gd name="connsiteY225" fmla="*/ 960958 h 1488732"/>
                <a:gd name="connsiteX226" fmla="*/ 1344530 w 2087842"/>
                <a:gd name="connsiteY226" fmla="*/ 959183 h 1488732"/>
                <a:gd name="connsiteX227" fmla="*/ 1338107 w 2087842"/>
                <a:gd name="connsiteY227" fmla="*/ 949192 h 1488732"/>
                <a:gd name="connsiteX228" fmla="*/ 1332032 w 2087842"/>
                <a:gd name="connsiteY228" fmla="*/ 939201 h 1488732"/>
                <a:gd name="connsiteX229" fmla="*/ 1326003 w 2087842"/>
                <a:gd name="connsiteY229" fmla="*/ 929209 h 1488732"/>
                <a:gd name="connsiteX230" fmla="*/ 1325881 w 2087842"/>
                <a:gd name="connsiteY230" fmla="*/ 928990 h 1488732"/>
                <a:gd name="connsiteX231" fmla="*/ 1318082 w 2087842"/>
                <a:gd name="connsiteY231" fmla="*/ 919217 h 1488732"/>
                <a:gd name="connsiteX232" fmla="*/ 1310669 w 2087842"/>
                <a:gd name="connsiteY232" fmla="*/ 909226 h 1488732"/>
                <a:gd name="connsiteX233" fmla="*/ 1305929 w 2087842"/>
                <a:gd name="connsiteY233" fmla="*/ 902495 h 1488732"/>
                <a:gd name="connsiteX234" fmla="*/ 1301052 w 2087842"/>
                <a:gd name="connsiteY234" fmla="*/ 899234 h 1488732"/>
                <a:gd name="connsiteX235" fmla="*/ 1286784 w 2087842"/>
                <a:gd name="connsiteY235" fmla="*/ 889243 h 1488732"/>
                <a:gd name="connsiteX236" fmla="*/ 1285977 w 2087842"/>
                <a:gd name="connsiteY236" fmla="*/ 888610 h 1488732"/>
                <a:gd name="connsiteX237" fmla="*/ 1279427 w 2087842"/>
                <a:gd name="connsiteY237" fmla="*/ 889243 h 1488732"/>
                <a:gd name="connsiteX238" fmla="*/ 1266025 w 2087842"/>
                <a:gd name="connsiteY238" fmla="*/ 890520 h 1488732"/>
                <a:gd name="connsiteX239" fmla="*/ 1257355 w 2087842"/>
                <a:gd name="connsiteY239" fmla="*/ 899234 h 1488732"/>
                <a:gd name="connsiteX240" fmla="*/ 1247697 w 2087842"/>
                <a:gd name="connsiteY240" fmla="*/ 909226 h 1488732"/>
                <a:gd name="connsiteX241" fmla="*/ 1246073 w 2087842"/>
                <a:gd name="connsiteY241" fmla="*/ 910811 h 1488732"/>
                <a:gd name="connsiteX242" fmla="*/ 1241207 w 2087842"/>
                <a:gd name="connsiteY242" fmla="*/ 919217 h 1488732"/>
                <a:gd name="connsiteX243" fmla="*/ 1235921 w 2087842"/>
                <a:gd name="connsiteY243" fmla="*/ 929209 h 1488732"/>
                <a:gd name="connsiteX244" fmla="*/ 1230350 w 2087842"/>
                <a:gd name="connsiteY244" fmla="*/ 939201 h 1488732"/>
                <a:gd name="connsiteX245" fmla="*/ 1226122 w 2087842"/>
                <a:gd name="connsiteY245" fmla="*/ 947251 h 1488732"/>
                <a:gd name="connsiteX246" fmla="*/ 1225359 w 2087842"/>
                <a:gd name="connsiteY246" fmla="*/ 949192 h 1488732"/>
                <a:gd name="connsiteX247" fmla="*/ 1221520 w 2087842"/>
                <a:gd name="connsiteY247" fmla="*/ 959183 h 1488732"/>
                <a:gd name="connsiteX248" fmla="*/ 1217546 w 2087842"/>
                <a:gd name="connsiteY248" fmla="*/ 969175 h 1488732"/>
                <a:gd name="connsiteX249" fmla="*/ 1213727 w 2087842"/>
                <a:gd name="connsiteY249" fmla="*/ 979166 h 1488732"/>
                <a:gd name="connsiteX250" fmla="*/ 1210123 w 2087842"/>
                <a:gd name="connsiteY250" fmla="*/ 989158 h 1488732"/>
                <a:gd name="connsiteX251" fmla="*/ 1206509 w 2087842"/>
                <a:gd name="connsiteY251" fmla="*/ 999149 h 1488732"/>
                <a:gd name="connsiteX252" fmla="*/ 1206170 w 2087842"/>
                <a:gd name="connsiteY252" fmla="*/ 1000165 h 1488732"/>
                <a:gd name="connsiteX253" fmla="*/ 1203562 w 2087842"/>
                <a:gd name="connsiteY253" fmla="*/ 1009141 h 1488732"/>
                <a:gd name="connsiteX254" fmla="*/ 1200586 w 2087842"/>
                <a:gd name="connsiteY254" fmla="*/ 1019132 h 1488732"/>
                <a:gd name="connsiteX255" fmla="*/ 1197853 w 2087842"/>
                <a:gd name="connsiteY255" fmla="*/ 1029124 h 1488732"/>
                <a:gd name="connsiteX256" fmla="*/ 1195266 w 2087842"/>
                <a:gd name="connsiteY256" fmla="*/ 1039115 h 1488732"/>
                <a:gd name="connsiteX257" fmla="*/ 1192776 w 2087842"/>
                <a:gd name="connsiteY257" fmla="*/ 1049107 h 1488732"/>
                <a:gd name="connsiteX258" fmla="*/ 1190448 w 2087842"/>
                <a:gd name="connsiteY258" fmla="*/ 1059098 h 1488732"/>
                <a:gd name="connsiteX259" fmla="*/ 1188612 w 2087842"/>
                <a:gd name="connsiteY259" fmla="*/ 1069090 h 1488732"/>
                <a:gd name="connsiteX260" fmla="*/ 1186940 w 2087842"/>
                <a:gd name="connsiteY260" fmla="*/ 1079081 h 1488732"/>
                <a:gd name="connsiteX261" fmla="*/ 1186218 w 2087842"/>
                <a:gd name="connsiteY261" fmla="*/ 1083215 h 1488732"/>
                <a:gd name="connsiteX262" fmla="*/ 1185231 w 2087842"/>
                <a:gd name="connsiteY262" fmla="*/ 1089073 h 1488732"/>
                <a:gd name="connsiteX263" fmla="*/ 1184180 w 2087842"/>
                <a:gd name="connsiteY263" fmla="*/ 1099064 h 1488732"/>
                <a:gd name="connsiteX264" fmla="*/ 1183089 w 2087842"/>
                <a:gd name="connsiteY264" fmla="*/ 1109056 h 1488732"/>
                <a:gd name="connsiteX265" fmla="*/ 1182682 w 2087842"/>
                <a:gd name="connsiteY265" fmla="*/ 1119047 h 1488732"/>
                <a:gd name="connsiteX266" fmla="*/ 1182503 w 2087842"/>
                <a:gd name="connsiteY266" fmla="*/ 1129039 h 1488732"/>
                <a:gd name="connsiteX267" fmla="*/ 1182461 w 2087842"/>
                <a:gd name="connsiteY267" fmla="*/ 1139030 h 1488732"/>
                <a:gd name="connsiteX268" fmla="*/ 1182839 w 2087842"/>
                <a:gd name="connsiteY268" fmla="*/ 1149022 h 1488732"/>
                <a:gd name="connsiteX269" fmla="*/ 1183429 w 2087842"/>
                <a:gd name="connsiteY269" fmla="*/ 1159013 h 1488732"/>
                <a:gd name="connsiteX270" fmla="*/ 1184784 w 2087842"/>
                <a:gd name="connsiteY270" fmla="*/ 1169005 h 1488732"/>
                <a:gd name="connsiteX271" fmla="*/ 1186218 w 2087842"/>
                <a:gd name="connsiteY271" fmla="*/ 1177066 h 1488732"/>
                <a:gd name="connsiteX272" fmla="*/ 1186559 w 2087842"/>
                <a:gd name="connsiteY272" fmla="*/ 1178996 h 1488732"/>
                <a:gd name="connsiteX273" fmla="*/ 1188323 w 2087842"/>
                <a:gd name="connsiteY273" fmla="*/ 1188988 h 1488732"/>
                <a:gd name="connsiteX274" fmla="*/ 1190775 w 2087842"/>
                <a:gd name="connsiteY274" fmla="*/ 1198979 h 1488732"/>
                <a:gd name="connsiteX275" fmla="*/ 1193499 w 2087842"/>
                <a:gd name="connsiteY275" fmla="*/ 1208971 h 1488732"/>
                <a:gd name="connsiteX276" fmla="*/ 1196727 w 2087842"/>
                <a:gd name="connsiteY276" fmla="*/ 1218962 h 1488732"/>
                <a:gd name="connsiteX277" fmla="*/ 1200377 w 2087842"/>
                <a:gd name="connsiteY277" fmla="*/ 1228954 h 1488732"/>
                <a:gd name="connsiteX278" fmla="*/ 1204645 w 2087842"/>
                <a:gd name="connsiteY278" fmla="*/ 1238945 h 1488732"/>
                <a:gd name="connsiteX279" fmla="*/ 1206170 w 2087842"/>
                <a:gd name="connsiteY279" fmla="*/ 1242401 h 1488732"/>
                <a:gd name="connsiteX280" fmla="*/ 1209027 w 2087842"/>
                <a:gd name="connsiteY280" fmla="*/ 1248937 h 1488732"/>
                <a:gd name="connsiteX281" fmla="*/ 1213678 w 2087842"/>
                <a:gd name="connsiteY281" fmla="*/ 1258928 h 1488732"/>
                <a:gd name="connsiteX282" fmla="*/ 1219021 w 2087842"/>
                <a:gd name="connsiteY282" fmla="*/ 1268920 h 1488732"/>
                <a:gd name="connsiteX283" fmla="*/ 1224865 w 2087842"/>
                <a:gd name="connsiteY283" fmla="*/ 1278911 h 1488732"/>
                <a:gd name="connsiteX284" fmla="*/ 1226122 w 2087842"/>
                <a:gd name="connsiteY284" fmla="*/ 1280984 h 1488732"/>
                <a:gd name="connsiteX285" fmla="*/ 1231005 w 2087842"/>
                <a:gd name="connsiteY285" fmla="*/ 1288903 h 1488732"/>
                <a:gd name="connsiteX286" fmla="*/ 1237655 w 2087842"/>
                <a:gd name="connsiteY286" fmla="*/ 1298894 h 1488732"/>
                <a:gd name="connsiteX287" fmla="*/ 1244669 w 2087842"/>
                <a:gd name="connsiteY287" fmla="*/ 1308886 h 1488732"/>
                <a:gd name="connsiteX288" fmla="*/ 1246073 w 2087842"/>
                <a:gd name="connsiteY288" fmla="*/ 1310739 h 1488732"/>
                <a:gd name="connsiteX289" fmla="*/ 1252887 w 2087842"/>
                <a:gd name="connsiteY289" fmla="*/ 1318877 h 1488732"/>
                <a:gd name="connsiteX290" fmla="*/ 1261867 w 2087842"/>
                <a:gd name="connsiteY290" fmla="*/ 1328869 h 1488732"/>
                <a:gd name="connsiteX291" fmla="*/ 1266025 w 2087842"/>
                <a:gd name="connsiteY291" fmla="*/ 1333441 h 1488732"/>
                <a:gd name="connsiteX292" fmla="*/ 1272137 w 2087842"/>
                <a:gd name="connsiteY292" fmla="*/ 1338860 h 1488732"/>
                <a:gd name="connsiteX293" fmla="*/ 1284281 w 2087842"/>
                <a:gd name="connsiteY293" fmla="*/ 1348852 h 1488732"/>
                <a:gd name="connsiteX294" fmla="*/ 1285977 w 2087842"/>
                <a:gd name="connsiteY294" fmla="*/ 1350191 h 1488732"/>
                <a:gd name="connsiteX295" fmla="*/ 1301800 w 2087842"/>
                <a:gd name="connsiteY295" fmla="*/ 1358843 h 1488732"/>
                <a:gd name="connsiteX296" fmla="*/ 9063 w 2087842"/>
                <a:gd name="connsiteY296" fmla="*/ 939422 h 1488732"/>
                <a:gd name="connsiteX297" fmla="*/ 13489 w 2087842"/>
                <a:gd name="connsiteY297" fmla="*/ 939201 h 1488732"/>
                <a:gd name="connsiteX298" fmla="*/ 29015 w 2087842"/>
                <a:gd name="connsiteY298" fmla="*/ 938461 h 1488732"/>
                <a:gd name="connsiteX299" fmla="*/ 33915 w 2087842"/>
                <a:gd name="connsiteY299" fmla="*/ 929209 h 1488732"/>
                <a:gd name="connsiteX300" fmla="*/ 37233 w 2087842"/>
                <a:gd name="connsiteY300" fmla="*/ 919217 h 1488732"/>
                <a:gd name="connsiteX301" fmla="*/ 39807 w 2087842"/>
                <a:gd name="connsiteY301" fmla="*/ 909226 h 1488732"/>
                <a:gd name="connsiteX302" fmla="*/ 41966 w 2087842"/>
                <a:gd name="connsiteY302" fmla="*/ 899234 h 1488732"/>
                <a:gd name="connsiteX303" fmla="*/ 40449 w 2087842"/>
                <a:gd name="connsiteY303" fmla="*/ 889243 h 1488732"/>
                <a:gd name="connsiteX304" fmla="*/ 34498 w 2087842"/>
                <a:gd name="connsiteY304" fmla="*/ 879252 h 1488732"/>
                <a:gd name="connsiteX305" fmla="*/ 29015 w 2087842"/>
                <a:gd name="connsiteY305" fmla="*/ 869260 h 1488732"/>
                <a:gd name="connsiteX306" fmla="*/ 9063 w 2087842"/>
                <a:gd name="connsiteY306" fmla="*/ 874164 h 1488732"/>
                <a:gd name="connsiteX307" fmla="*/ 5659 w 2087842"/>
                <a:gd name="connsiteY307" fmla="*/ 879252 h 1488732"/>
                <a:gd name="connsiteX308" fmla="*/ 2229 w 2087842"/>
                <a:gd name="connsiteY308" fmla="*/ 889243 h 1488732"/>
                <a:gd name="connsiteX309" fmla="*/ 392 w 2087842"/>
                <a:gd name="connsiteY309" fmla="*/ 899234 h 1488732"/>
                <a:gd name="connsiteX310" fmla="*/ 0 w 2087842"/>
                <a:gd name="connsiteY310" fmla="*/ 909226 h 1488732"/>
                <a:gd name="connsiteX311" fmla="*/ 384 w 2087842"/>
                <a:gd name="connsiteY311" fmla="*/ 919217 h 1488732"/>
                <a:gd name="connsiteX312" fmla="*/ 3838 w 2087842"/>
                <a:gd name="connsiteY312" fmla="*/ 929209 h 1488732"/>
                <a:gd name="connsiteX313" fmla="*/ 8910 w 2087842"/>
                <a:gd name="connsiteY313" fmla="*/ 939201 h 1488732"/>
                <a:gd name="connsiteX314" fmla="*/ 547761 w 2087842"/>
                <a:gd name="connsiteY314" fmla="*/ 821091 h 1488732"/>
                <a:gd name="connsiteX315" fmla="*/ 567713 w 2087842"/>
                <a:gd name="connsiteY315" fmla="*/ 826618 h 1488732"/>
                <a:gd name="connsiteX316" fmla="*/ 587665 w 2087842"/>
                <a:gd name="connsiteY316" fmla="*/ 824856 h 1488732"/>
                <a:gd name="connsiteX317" fmla="*/ 598634 w 2087842"/>
                <a:gd name="connsiteY317" fmla="*/ 819303 h 1488732"/>
                <a:gd name="connsiteX318" fmla="*/ 607617 w 2087842"/>
                <a:gd name="connsiteY318" fmla="*/ 814442 h 1488732"/>
                <a:gd name="connsiteX319" fmla="*/ 613462 w 2087842"/>
                <a:gd name="connsiteY319" fmla="*/ 809311 h 1488732"/>
                <a:gd name="connsiteX320" fmla="*/ 622024 w 2087842"/>
                <a:gd name="connsiteY320" fmla="*/ 799320 h 1488732"/>
                <a:gd name="connsiteX321" fmla="*/ 627569 w 2087842"/>
                <a:gd name="connsiteY321" fmla="*/ 790783 h 1488732"/>
                <a:gd name="connsiteX322" fmla="*/ 628306 w 2087842"/>
                <a:gd name="connsiteY322" fmla="*/ 789328 h 1488732"/>
                <a:gd name="connsiteX323" fmla="*/ 632574 w 2087842"/>
                <a:gd name="connsiteY323" fmla="*/ 779337 h 1488732"/>
                <a:gd name="connsiteX324" fmla="*/ 635220 w 2087842"/>
                <a:gd name="connsiteY324" fmla="*/ 769345 h 1488732"/>
                <a:gd name="connsiteX325" fmla="*/ 636617 w 2087842"/>
                <a:gd name="connsiteY325" fmla="*/ 759354 h 1488732"/>
                <a:gd name="connsiteX326" fmla="*/ 636762 w 2087842"/>
                <a:gd name="connsiteY326" fmla="*/ 749362 h 1488732"/>
                <a:gd name="connsiteX327" fmla="*/ 636168 w 2087842"/>
                <a:gd name="connsiteY327" fmla="*/ 739371 h 1488732"/>
                <a:gd name="connsiteX328" fmla="*/ 634279 w 2087842"/>
                <a:gd name="connsiteY328" fmla="*/ 729379 h 1488732"/>
                <a:gd name="connsiteX329" fmla="*/ 631802 w 2087842"/>
                <a:gd name="connsiteY329" fmla="*/ 719388 h 1488732"/>
                <a:gd name="connsiteX330" fmla="*/ 627858 w 2087842"/>
                <a:gd name="connsiteY330" fmla="*/ 709396 h 1488732"/>
                <a:gd name="connsiteX331" fmla="*/ 627569 w 2087842"/>
                <a:gd name="connsiteY331" fmla="*/ 708795 h 1488732"/>
                <a:gd name="connsiteX332" fmla="*/ 622749 w 2087842"/>
                <a:gd name="connsiteY332" fmla="*/ 699405 h 1488732"/>
                <a:gd name="connsiteX333" fmla="*/ 616978 w 2087842"/>
                <a:gd name="connsiteY333" fmla="*/ 689413 h 1488732"/>
                <a:gd name="connsiteX334" fmla="*/ 610281 w 2087842"/>
                <a:gd name="connsiteY334" fmla="*/ 679422 h 1488732"/>
                <a:gd name="connsiteX335" fmla="*/ 607617 w 2087842"/>
                <a:gd name="connsiteY335" fmla="*/ 675779 h 1488732"/>
                <a:gd name="connsiteX336" fmla="*/ 602410 w 2087842"/>
                <a:gd name="connsiteY336" fmla="*/ 669430 h 1488732"/>
                <a:gd name="connsiteX337" fmla="*/ 593580 w 2087842"/>
                <a:gd name="connsiteY337" fmla="*/ 659439 h 1488732"/>
                <a:gd name="connsiteX338" fmla="*/ 587665 w 2087842"/>
                <a:gd name="connsiteY338" fmla="*/ 653231 h 1488732"/>
                <a:gd name="connsiteX339" fmla="*/ 583615 w 2087842"/>
                <a:gd name="connsiteY339" fmla="*/ 649447 h 1488732"/>
                <a:gd name="connsiteX340" fmla="*/ 572802 w 2087842"/>
                <a:gd name="connsiteY340" fmla="*/ 639456 h 1488732"/>
                <a:gd name="connsiteX341" fmla="*/ 567713 w 2087842"/>
                <a:gd name="connsiteY341" fmla="*/ 635145 h 1488732"/>
                <a:gd name="connsiteX342" fmla="*/ 559787 w 2087842"/>
                <a:gd name="connsiteY342" fmla="*/ 629464 h 1488732"/>
                <a:gd name="connsiteX343" fmla="*/ 547761 w 2087842"/>
                <a:gd name="connsiteY343" fmla="*/ 620001 h 1488732"/>
                <a:gd name="connsiteX344" fmla="*/ 546949 w 2087842"/>
                <a:gd name="connsiteY344" fmla="*/ 619473 h 1488732"/>
                <a:gd name="connsiteX345" fmla="*/ 531699 w 2087842"/>
                <a:gd name="connsiteY345" fmla="*/ 609481 h 1488732"/>
                <a:gd name="connsiteX346" fmla="*/ 527809 w 2087842"/>
                <a:gd name="connsiteY346" fmla="*/ 606948 h 1488732"/>
                <a:gd name="connsiteX347" fmla="*/ 514061 w 2087842"/>
                <a:gd name="connsiteY347" fmla="*/ 599490 h 1488732"/>
                <a:gd name="connsiteX348" fmla="*/ 507858 w 2087842"/>
                <a:gd name="connsiteY348" fmla="*/ 595873 h 1488732"/>
                <a:gd name="connsiteX349" fmla="*/ 493822 w 2087842"/>
                <a:gd name="connsiteY349" fmla="*/ 589498 h 1488732"/>
                <a:gd name="connsiteX350" fmla="*/ 487906 w 2087842"/>
                <a:gd name="connsiteY350" fmla="*/ 586500 h 1488732"/>
                <a:gd name="connsiteX351" fmla="*/ 469271 w 2087842"/>
                <a:gd name="connsiteY351" fmla="*/ 579507 h 1488732"/>
                <a:gd name="connsiteX352" fmla="*/ 467954 w 2087842"/>
                <a:gd name="connsiteY352" fmla="*/ 578940 h 1488732"/>
                <a:gd name="connsiteX353" fmla="*/ 448002 w 2087842"/>
                <a:gd name="connsiteY353" fmla="*/ 572728 h 1488732"/>
                <a:gd name="connsiteX354" fmla="*/ 434804 w 2087842"/>
                <a:gd name="connsiteY354" fmla="*/ 569515 h 1488732"/>
                <a:gd name="connsiteX355" fmla="*/ 428051 w 2087842"/>
                <a:gd name="connsiteY355" fmla="*/ 567139 h 1488732"/>
                <a:gd name="connsiteX356" fmla="*/ 408099 w 2087842"/>
                <a:gd name="connsiteY356" fmla="*/ 562405 h 1488732"/>
                <a:gd name="connsiteX357" fmla="*/ 393972 w 2087842"/>
                <a:gd name="connsiteY357" fmla="*/ 559524 h 1488732"/>
                <a:gd name="connsiteX358" fmla="*/ 388147 w 2087842"/>
                <a:gd name="connsiteY358" fmla="*/ 555956 h 1488732"/>
                <a:gd name="connsiteX359" fmla="*/ 381477 w 2087842"/>
                <a:gd name="connsiteY359" fmla="*/ 549532 h 1488732"/>
                <a:gd name="connsiteX360" fmla="*/ 375121 w 2087842"/>
                <a:gd name="connsiteY360" fmla="*/ 539541 h 1488732"/>
                <a:gd name="connsiteX361" fmla="*/ 372662 w 2087842"/>
                <a:gd name="connsiteY361" fmla="*/ 529549 h 1488732"/>
                <a:gd name="connsiteX362" fmla="*/ 369328 w 2087842"/>
                <a:gd name="connsiteY362" fmla="*/ 519558 h 1488732"/>
                <a:gd name="connsiteX363" fmla="*/ 368195 w 2087842"/>
                <a:gd name="connsiteY363" fmla="*/ 515945 h 1488732"/>
                <a:gd name="connsiteX364" fmla="*/ 366305 w 2087842"/>
                <a:gd name="connsiteY364" fmla="*/ 509566 h 1488732"/>
                <a:gd name="connsiteX365" fmla="*/ 363417 w 2087842"/>
                <a:gd name="connsiteY365" fmla="*/ 499575 h 1488732"/>
                <a:gd name="connsiteX366" fmla="*/ 360563 w 2087842"/>
                <a:gd name="connsiteY366" fmla="*/ 489583 h 1488732"/>
                <a:gd name="connsiteX367" fmla="*/ 358484 w 2087842"/>
                <a:gd name="connsiteY367" fmla="*/ 479592 h 1488732"/>
                <a:gd name="connsiteX368" fmla="*/ 355900 w 2087842"/>
                <a:gd name="connsiteY368" fmla="*/ 469600 h 1488732"/>
                <a:gd name="connsiteX369" fmla="*/ 353662 w 2087842"/>
                <a:gd name="connsiteY369" fmla="*/ 459609 h 1488732"/>
                <a:gd name="connsiteX370" fmla="*/ 351239 w 2087842"/>
                <a:gd name="connsiteY370" fmla="*/ 449617 h 1488732"/>
                <a:gd name="connsiteX371" fmla="*/ 349436 w 2087842"/>
                <a:gd name="connsiteY371" fmla="*/ 439626 h 1488732"/>
                <a:gd name="connsiteX372" fmla="*/ 348244 w 2087842"/>
                <a:gd name="connsiteY372" fmla="*/ 434908 h 1488732"/>
                <a:gd name="connsiteX373" fmla="*/ 346862 w 2087842"/>
                <a:gd name="connsiteY373" fmla="*/ 429634 h 1488732"/>
                <a:gd name="connsiteX374" fmla="*/ 344881 w 2087842"/>
                <a:gd name="connsiteY374" fmla="*/ 419643 h 1488732"/>
                <a:gd name="connsiteX375" fmla="*/ 342352 w 2087842"/>
                <a:gd name="connsiteY375" fmla="*/ 409651 h 1488732"/>
                <a:gd name="connsiteX376" fmla="*/ 340053 w 2087842"/>
                <a:gd name="connsiteY376" fmla="*/ 399660 h 1488732"/>
                <a:gd name="connsiteX377" fmla="*/ 337849 w 2087842"/>
                <a:gd name="connsiteY377" fmla="*/ 389668 h 1488732"/>
                <a:gd name="connsiteX378" fmla="*/ 335581 w 2087842"/>
                <a:gd name="connsiteY378" fmla="*/ 379677 h 1488732"/>
                <a:gd name="connsiteX379" fmla="*/ 333069 w 2087842"/>
                <a:gd name="connsiteY379" fmla="*/ 369685 h 1488732"/>
                <a:gd name="connsiteX380" fmla="*/ 330708 w 2087842"/>
                <a:gd name="connsiteY380" fmla="*/ 359694 h 1488732"/>
                <a:gd name="connsiteX381" fmla="*/ 328292 w 2087842"/>
                <a:gd name="connsiteY381" fmla="*/ 350139 h 1488732"/>
                <a:gd name="connsiteX382" fmla="*/ 328174 w 2087842"/>
                <a:gd name="connsiteY382" fmla="*/ 349702 h 1488732"/>
                <a:gd name="connsiteX383" fmla="*/ 325408 w 2087842"/>
                <a:gd name="connsiteY383" fmla="*/ 339711 h 1488732"/>
                <a:gd name="connsiteX384" fmla="*/ 322451 w 2087842"/>
                <a:gd name="connsiteY384" fmla="*/ 329719 h 1488732"/>
                <a:gd name="connsiteX385" fmla="*/ 319638 w 2087842"/>
                <a:gd name="connsiteY385" fmla="*/ 319728 h 1488732"/>
                <a:gd name="connsiteX386" fmla="*/ 316570 w 2087842"/>
                <a:gd name="connsiteY386" fmla="*/ 309736 h 1488732"/>
                <a:gd name="connsiteX387" fmla="*/ 313511 w 2087842"/>
                <a:gd name="connsiteY387" fmla="*/ 299745 h 1488732"/>
                <a:gd name="connsiteX388" fmla="*/ 310240 w 2087842"/>
                <a:gd name="connsiteY388" fmla="*/ 289753 h 1488732"/>
                <a:gd name="connsiteX389" fmla="*/ 308340 w 2087842"/>
                <a:gd name="connsiteY389" fmla="*/ 284100 h 1488732"/>
                <a:gd name="connsiteX390" fmla="*/ 306701 w 2087842"/>
                <a:gd name="connsiteY390" fmla="*/ 279762 h 1488732"/>
                <a:gd name="connsiteX391" fmla="*/ 302573 w 2087842"/>
                <a:gd name="connsiteY391" fmla="*/ 269770 h 1488732"/>
                <a:gd name="connsiteX392" fmla="*/ 298478 w 2087842"/>
                <a:gd name="connsiteY392" fmla="*/ 259779 h 1488732"/>
                <a:gd name="connsiteX393" fmla="*/ 294236 w 2087842"/>
                <a:gd name="connsiteY393" fmla="*/ 249787 h 1488732"/>
                <a:gd name="connsiteX394" fmla="*/ 289606 w 2087842"/>
                <a:gd name="connsiteY394" fmla="*/ 239796 h 1488732"/>
                <a:gd name="connsiteX395" fmla="*/ 288388 w 2087842"/>
                <a:gd name="connsiteY395" fmla="*/ 237255 h 1488732"/>
                <a:gd name="connsiteX396" fmla="*/ 284123 w 2087842"/>
                <a:gd name="connsiteY396" fmla="*/ 229804 h 1488732"/>
                <a:gd name="connsiteX397" fmla="*/ 278115 w 2087842"/>
                <a:gd name="connsiteY397" fmla="*/ 219813 h 1488732"/>
                <a:gd name="connsiteX398" fmla="*/ 271834 w 2087842"/>
                <a:gd name="connsiteY398" fmla="*/ 209821 h 1488732"/>
                <a:gd name="connsiteX399" fmla="*/ 268437 w 2087842"/>
                <a:gd name="connsiteY399" fmla="*/ 204813 h 1488732"/>
                <a:gd name="connsiteX400" fmla="*/ 263786 w 2087842"/>
                <a:gd name="connsiteY400" fmla="*/ 199830 h 1488732"/>
                <a:gd name="connsiteX401" fmla="*/ 253820 w 2087842"/>
                <a:gd name="connsiteY401" fmla="*/ 189838 h 1488732"/>
                <a:gd name="connsiteX402" fmla="*/ 248485 w 2087842"/>
                <a:gd name="connsiteY402" fmla="*/ 184616 h 1488732"/>
                <a:gd name="connsiteX403" fmla="*/ 239894 w 2087842"/>
                <a:gd name="connsiteY403" fmla="*/ 179847 h 1488732"/>
                <a:gd name="connsiteX404" fmla="*/ 228533 w 2087842"/>
                <a:gd name="connsiteY404" fmla="*/ 173973 h 1488732"/>
                <a:gd name="connsiteX405" fmla="*/ 208581 w 2087842"/>
                <a:gd name="connsiteY405" fmla="*/ 173202 h 1488732"/>
                <a:gd name="connsiteX406" fmla="*/ 194393 w 2087842"/>
                <a:gd name="connsiteY406" fmla="*/ 179847 h 1488732"/>
                <a:gd name="connsiteX407" fmla="*/ 188630 w 2087842"/>
                <a:gd name="connsiteY407" fmla="*/ 182715 h 1488732"/>
                <a:gd name="connsiteX408" fmla="*/ 182345 w 2087842"/>
                <a:gd name="connsiteY408" fmla="*/ 189838 h 1488732"/>
                <a:gd name="connsiteX409" fmla="*/ 174684 w 2087842"/>
                <a:gd name="connsiteY409" fmla="*/ 199830 h 1488732"/>
                <a:gd name="connsiteX410" fmla="*/ 168677 w 2087842"/>
                <a:gd name="connsiteY410" fmla="*/ 208815 h 1488732"/>
                <a:gd name="connsiteX411" fmla="*/ 168234 w 2087842"/>
                <a:gd name="connsiteY411" fmla="*/ 209821 h 1488732"/>
                <a:gd name="connsiteX412" fmla="*/ 164258 w 2087842"/>
                <a:gd name="connsiteY412" fmla="*/ 219813 h 1488732"/>
                <a:gd name="connsiteX413" fmla="*/ 160903 w 2087842"/>
                <a:gd name="connsiteY413" fmla="*/ 229804 h 1488732"/>
                <a:gd name="connsiteX414" fmla="*/ 157979 w 2087842"/>
                <a:gd name="connsiteY414" fmla="*/ 239796 h 1488732"/>
                <a:gd name="connsiteX415" fmla="*/ 155599 w 2087842"/>
                <a:gd name="connsiteY415" fmla="*/ 249787 h 1488732"/>
                <a:gd name="connsiteX416" fmla="*/ 153781 w 2087842"/>
                <a:gd name="connsiteY416" fmla="*/ 259779 h 1488732"/>
                <a:gd name="connsiteX417" fmla="*/ 152232 w 2087842"/>
                <a:gd name="connsiteY417" fmla="*/ 269770 h 1488732"/>
                <a:gd name="connsiteX418" fmla="*/ 151204 w 2087842"/>
                <a:gd name="connsiteY418" fmla="*/ 279762 h 1488732"/>
                <a:gd name="connsiteX419" fmla="*/ 150397 w 2087842"/>
                <a:gd name="connsiteY419" fmla="*/ 289753 h 1488732"/>
                <a:gd name="connsiteX420" fmla="*/ 150221 w 2087842"/>
                <a:gd name="connsiteY420" fmla="*/ 299745 h 1488732"/>
                <a:gd name="connsiteX421" fmla="*/ 150215 w 2087842"/>
                <a:gd name="connsiteY421" fmla="*/ 309736 h 1488732"/>
                <a:gd name="connsiteX422" fmla="*/ 150408 w 2087842"/>
                <a:gd name="connsiteY422" fmla="*/ 319728 h 1488732"/>
                <a:gd name="connsiteX423" fmla="*/ 151160 w 2087842"/>
                <a:gd name="connsiteY423" fmla="*/ 329719 h 1488732"/>
                <a:gd name="connsiteX424" fmla="*/ 152134 w 2087842"/>
                <a:gd name="connsiteY424" fmla="*/ 339711 h 1488732"/>
                <a:gd name="connsiteX425" fmla="*/ 153276 w 2087842"/>
                <a:gd name="connsiteY425" fmla="*/ 349702 h 1488732"/>
                <a:gd name="connsiteX426" fmla="*/ 154745 w 2087842"/>
                <a:gd name="connsiteY426" fmla="*/ 359694 h 1488732"/>
                <a:gd name="connsiteX427" fmla="*/ 156405 w 2087842"/>
                <a:gd name="connsiteY427" fmla="*/ 369685 h 1488732"/>
                <a:gd name="connsiteX428" fmla="*/ 158390 w 2087842"/>
                <a:gd name="connsiteY428" fmla="*/ 379677 h 1488732"/>
                <a:gd name="connsiteX429" fmla="*/ 160655 w 2087842"/>
                <a:gd name="connsiteY429" fmla="*/ 389668 h 1488732"/>
                <a:gd name="connsiteX430" fmla="*/ 163097 w 2087842"/>
                <a:gd name="connsiteY430" fmla="*/ 399660 h 1488732"/>
                <a:gd name="connsiteX431" fmla="*/ 165588 w 2087842"/>
                <a:gd name="connsiteY431" fmla="*/ 409651 h 1488732"/>
                <a:gd name="connsiteX432" fmla="*/ 168488 w 2087842"/>
                <a:gd name="connsiteY432" fmla="*/ 419643 h 1488732"/>
                <a:gd name="connsiteX433" fmla="*/ 168677 w 2087842"/>
                <a:gd name="connsiteY433" fmla="*/ 420272 h 1488732"/>
                <a:gd name="connsiteX434" fmla="*/ 172377 w 2087842"/>
                <a:gd name="connsiteY434" fmla="*/ 429634 h 1488732"/>
                <a:gd name="connsiteX435" fmla="*/ 176599 w 2087842"/>
                <a:gd name="connsiteY435" fmla="*/ 439626 h 1488732"/>
                <a:gd name="connsiteX436" fmla="*/ 181120 w 2087842"/>
                <a:gd name="connsiteY436" fmla="*/ 449617 h 1488732"/>
                <a:gd name="connsiteX437" fmla="*/ 185644 w 2087842"/>
                <a:gd name="connsiteY437" fmla="*/ 459609 h 1488732"/>
                <a:gd name="connsiteX438" fmla="*/ 188630 w 2087842"/>
                <a:gd name="connsiteY438" fmla="*/ 465699 h 1488732"/>
                <a:gd name="connsiteX439" fmla="*/ 191309 w 2087842"/>
                <a:gd name="connsiteY439" fmla="*/ 469600 h 1488732"/>
                <a:gd name="connsiteX440" fmla="*/ 198116 w 2087842"/>
                <a:gd name="connsiteY440" fmla="*/ 479592 h 1488732"/>
                <a:gd name="connsiteX441" fmla="*/ 204989 w 2087842"/>
                <a:gd name="connsiteY441" fmla="*/ 489583 h 1488732"/>
                <a:gd name="connsiteX442" fmla="*/ 208581 w 2087842"/>
                <a:gd name="connsiteY442" fmla="*/ 494356 h 1488732"/>
                <a:gd name="connsiteX443" fmla="*/ 214305 w 2087842"/>
                <a:gd name="connsiteY443" fmla="*/ 499575 h 1488732"/>
                <a:gd name="connsiteX444" fmla="*/ 224894 w 2087842"/>
                <a:gd name="connsiteY444" fmla="*/ 509566 h 1488732"/>
                <a:gd name="connsiteX445" fmla="*/ 228533 w 2087842"/>
                <a:gd name="connsiteY445" fmla="*/ 513089 h 1488732"/>
                <a:gd name="connsiteX446" fmla="*/ 238408 w 2087842"/>
                <a:gd name="connsiteY446" fmla="*/ 519558 h 1488732"/>
                <a:gd name="connsiteX447" fmla="*/ 248485 w 2087842"/>
                <a:gd name="connsiteY447" fmla="*/ 525810 h 1488732"/>
                <a:gd name="connsiteX448" fmla="*/ 257187 w 2087842"/>
                <a:gd name="connsiteY448" fmla="*/ 529549 h 1488732"/>
                <a:gd name="connsiteX449" fmla="*/ 268437 w 2087842"/>
                <a:gd name="connsiteY449" fmla="*/ 535153 h 1488732"/>
                <a:gd name="connsiteX450" fmla="*/ 282520 w 2087842"/>
                <a:gd name="connsiteY450" fmla="*/ 539541 h 1488732"/>
                <a:gd name="connsiteX451" fmla="*/ 288388 w 2087842"/>
                <a:gd name="connsiteY451" fmla="*/ 541561 h 1488732"/>
                <a:gd name="connsiteX452" fmla="*/ 308340 w 2087842"/>
                <a:gd name="connsiteY452" fmla="*/ 546913 h 1488732"/>
                <a:gd name="connsiteX453" fmla="*/ 320542 w 2087842"/>
                <a:gd name="connsiteY453" fmla="*/ 549532 h 1488732"/>
                <a:gd name="connsiteX454" fmla="*/ 328292 w 2087842"/>
                <a:gd name="connsiteY454" fmla="*/ 551672 h 1488732"/>
                <a:gd name="connsiteX455" fmla="*/ 348244 w 2087842"/>
                <a:gd name="connsiteY455" fmla="*/ 556025 h 1488732"/>
                <a:gd name="connsiteX456" fmla="*/ 366063 w 2087842"/>
                <a:gd name="connsiteY456" fmla="*/ 559524 h 1488732"/>
                <a:gd name="connsiteX457" fmla="*/ 368195 w 2087842"/>
                <a:gd name="connsiteY457" fmla="*/ 561097 h 1488732"/>
                <a:gd name="connsiteX458" fmla="*/ 374381 w 2087842"/>
                <a:gd name="connsiteY458" fmla="*/ 569515 h 1488732"/>
                <a:gd name="connsiteX459" fmla="*/ 381909 w 2087842"/>
                <a:gd name="connsiteY459" fmla="*/ 579507 h 1488732"/>
                <a:gd name="connsiteX460" fmla="*/ 388117 w 2087842"/>
                <a:gd name="connsiteY460" fmla="*/ 589498 h 1488732"/>
                <a:gd name="connsiteX461" fmla="*/ 388147 w 2087842"/>
                <a:gd name="connsiteY461" fmla="*/ 589559 h 1488732"/>
                <a:gd name="connsiteX462" fmla="*/ 392495 w 2087842"/>
                <a:gd name="connsiteY462" fmla="*/ 599490 h 1488732"/>
                <a:gd name="connsiteX463" fmla="*/ 397175 w 2087842"/>
                <a:gd name="connsiteY463" fmla="*/ 609481 h 1488732"/>
                <a:gd name="connsiteX464" fmla="*/ 401768 w 2087842"/>
                <a:gd name="connsiteY464" fmla="*/ 619473 h 1488732"/>
                <a:gd name="connsiteX465" fmla="*/ 406469 w 2087842"/>
                <a:gd name="connsiteY465" fmla="*/ 629464 h 1488732"/>
                <a:gd name="connsiteX466" fmla="*/ 408099 w 2087842"/>
                <a:gd name="connsiteY466" fmla="*/ 632686 h 1488732"/>
                <a:gd name="connsiteX467" fmla="*/ 411282 w 2087842"/>
                <a:gd name="connsiteY467" fmla="*/ 639456 h 1488732"/>
                <a:gd name="connsiteX468" fmla="*/ 416165 w 2087842"/>
                <a:gd name="connsiteY468" fmla="*/ 649447 h 1488732"/>
                <a:gd name="connsiteX469" fmla="*/ 421923 w 2087842"/>
                <a:gd name="connsiteY469" fmla="*/ 659439 h 1488732"/>
                <a:gd name="connsiteX470" fmla="*/ 427183 w 2087842"/>
                <a:gd name="connsiteY470" fmla="*/ 669430 h 1488732"/>
                <a:gd name="connsiteX471" fmla="*/ 428051 w 2087842"/>
                <a:gd name="connsiteY471" fmla="*/ 670957 h 1488732"/>
                <a:gd name="connsiteX472" fmla="*/ 432874 w 2087842"/>
                <a:gd name="connsiteY472" fmla="*/ 679422 h 1488732"/>
                <a:gd name="connsiteX473" fmla="*/ 438574 w 2087842"/>
                <a:gd name="connsiteY473" fmla="*/ 689413 h 1488732"/>
                <a:gd name="connsiteX474" fmla="*/ 444306 w 2087842"/>
                <a:gd name="connsiteY474" fmla="*/ 699405 h 1488732"/>
                <a:gd name="connsiteX475" fmla="*/ 448002 w 2087842"/>
                <a:gd name="connsiteY475" fmla="*/ 705027 h 1488732"/>
                <a:gd name="connsiteX476" fmla="*/ 450908 w 2087842"/>
                <a:gd name="connsiteY476" fmla="*/ 709396 h 1488732"/>
                <a:gd name="connsiteX477" fmla="*/ 457482 w 2087842"/>
                <a:gd name="connsiteY477" fmla="*/ 719388 h 1488732"/>
                <a:gd name="connsiteX478" fmla="*/ 463774 w 2087842"/>
                <a:gd name="connsiteY478" fmla="*/ 729379 h 1488732"/>
                <a:gd name="connsiteX479" fmla="*/ 467954 w 2087842"/>
                <a:gd name="connsiteY479" fmla="*/ 735682 h 1488732"/>
                <a:gd name="connsiteX480" fmla="*/ 470580 w 2087842"/>
                <a:gd name="connsiteY480" fmla="*/ 739371 h 1488732"/>
                <a:gd name="connsiteX481" fmla="*/ 477809 w 2087842"/>
                <a:gd name="connsiteY481" fmla="*/ 749362 h 1488732"/>
                <a:gd name="connsiteX482" fmla="*/ 484624 w 2087842"/>
                <a:gd name="connsiteY482" fmla="*/ 759354 h 1488732"/>
                <a:gd name="connsiteX483" fmla="*/ 487906 w 2087842"/>
                <a:gd name="connsiteY483" fmla="*/ 763893 h 1488732"/>
                <a:gd name="connsiteX484" fmla="*/ 492491 w 2087842"/>
                <a:gd name="connsiteY484" fmla="*/ 769345 h 1488732"/>
                <a:gd name="connsiteX485" fmla="*/ 500485 w 2087842"/>
                <a:gd name="connsiteY485" fmla="*/ 779337 h 1488732"/>
                <a:gd name="connsiteX486" fmla="*/ 507858 w 2087842"/>
                <a:gd name="connsiteY486" fmla="*/ 788529 h 1488732"/>
                <a:gd name="connsiteX487" fmla="*/ 508697 w 2087842"/>
                <a:gd name="connsiteY487" fmla="*/ 789328 h 1488732"/>
                <a:gd name="connsiteX488" fmla="*/ 519060 w 2087842"/>
                <a:gd name="connsiteY488" fmla="*/ 799320 h 1488732"/>
                <a:gd name="connsiteX489" fmla="*/ 527809 w 2087842"/>
                <a:gd name="connsiteY489" fmla="*/ 808209 h 1488732"/>
                <a:gd name="connsiteX490" fmla="*/ 529498 w 2087842"/>
                <a:gd name="connsiteY490" fmla="*/ 809311 h 1488732"/>
                <a:gd name="connsiteX491" fmla="*/ 545084 w 2087842"/>
                <a:gd name="connsiteY491" fmla="*/ 819303 h 1488732"/>
                <a:gd name="connsiteX492" fmla="*/ 1744868 w 2087842"/>
                <a:gd name="connsiteY492" fmla="*/ 656132 h 1488732"/>
                <a:gd name="connsiteX493" fmla="*/ 1764820 w 2087842"/>
                <a:gd name="connsiteY493" fmla="*/ 656651 h 1488732"/>
                <a:gd name="connsiteX494" fmla="*/ 1784358 w 2087842"/>
                <a:gd name="connsiteY494" fmla="*/ 649447 h 1488732"/>
                <a:gd name="connsiteX495" fmla="*/ 1784771 w 2087842"/>
                <a:gd name="connsiteY495" fmla="*/ 649273 h 1488732"/>
                <a:gd name="connsiteX496" fmla="*/ 1796280 w 2087842"/>
                <a:gd name="connsiteY496" fmla="*/ 639456 h 1488732"/>
                <a:gd name="connsiteX497" fmla="*/ 1804723 w 2087842"/>
                <a:gd name="connsiteY497" fmla="*/ 630024 h 1488732"/>
                <a:gd name="connsiteX498" fmla="*/ 1805075 w 2087842"/>
                <a:gd name="connsiteY498" fmla="*/ 629464 h 1488732"/>
                <a:gd name="connsiteX499" fmla="*/ 1810368 w 2087842"/>
                <a:gd name="connsiteY499" fmla="*/ 619473 h 1488732"/>
                <a:gd name="connsiteX500" fmla="*/ 1814559 w 2087842"/>
                <a:gd name="connsiteY500" fmla="*/ 609481 h 1488732"/>
                <a:gd name="connsiteX501" fmla="*/ 1817961 w 2087842"/>
                <a:gd name="connsiteY501" fmla="*/ 599490 h 1488732"/>
                <a:gd name="connsiteX502" fmla="*/ 1820439 w 2087842"/>
                <a:gd name="connsiteY502" fmla="*/ 589498 h 1488732"/>
                <a:gd name="connsiteX503" fmla="*/ 1822504 w 2087842"/>
                <a:gd name="connsiteY503" fmla="*/ 579507 h 1488732"/>
                <a:gd name="connsiteX504" fmla="*/ 1823805 w 2087842"/>
                <a:gd name="connsiteY504" fmla="*/ 569515 h 1488732"/>
                <a:gd name="connsiteX505" fmla="*/ 1824675 w 2087842"/>
                <a:gd name="connsiteY505" fmla="*/ 560951 h 1488732"/>
                <a:gd name="connsiteX506" fmla="*/ 1824801 w 2087842"/>
                <a:gd name="connsiteY506" fmla="*/ 559524 h 1488732"/>
                <a:gd name="connsiteX507" fmla="*/ 1825206 w 2087842"/>
                <a:gd name="connsiteY507" fmla="*/ 549532 h 1488732"/>
                <a:gd name="connsiteX508" fmla="*/ 1825383 w 2087842"/>
                <a:gd name="connsiteY508" fmla="*/ 539541 h 1488732"/>
                <a:gd name="connsiteX509" fmla="*/ 1825262 w 2087842"/>
                <a:gd name="connsiteY509" fmla="*/ 529549 h 1488732"/>
                <a:gd name="connsiteX510" fmla="*/ 1824796 w 2087842"/>
                <a:gd name="connsiteY510" fmla="*/ 519558 h 1488732"/>
                <a:gd name="connsiteX511" fmla="*/ 1824675 w 2087842"/>
                <a:gd name="connsiteY511" fmla="*/ 517729 h 1488732"/>
                <a:gd name="connsiteX512" fmla="*/ 1824111 w 2087842"/>
                <a:gd name="connsiteY512" fmla="*/ 509566 h 1488732"/>
                <a:gd name="connsiteX513" fmla="*/ 1823126 w 2087842"/>
                <a:gd name="connsiteY513" fmla="*/ 499575 h 1488732"/>
                <a:gd name="connsiteX514" fmla="*/ 1821988 w 2087842"/>
                <a:gd name="connsiteY514" fmla="*/ 489583 h 1488732"/>
                <a:gd name="connsiteX515" fmla="*/ 1820628 w 2087842"/>
                <a:gd name="connsiteY515" fmla="*/ 479592 h 1488732"/>
                <a:gd name="connsiteX516" fmla="*/ 1819098 w 2087842"/>
                <a:gd name="connsiteY516" fmla="*/ 469600 h 1488732"/>
                <a:gd name="connsiteX517" fmla="*/ 1817283 w 2087842"/>
                <a:gd name="connsiteY517" fmla="*/ 459609 h 1488732"/>
                <a:gd name="connsiteX518" fmla="*/ 1815460 w 2087842"/>
                <a:gd name="connsiteY518" fmla="*/ 449617 h 1488732"/>
                <a:gd name="connsiteX519" fmla="*/ 1813325 w 2087842"/>
                <a:gd name="connsiteY519" fmla="*/ 439626 h 1488732"/>
                <a:gd name="connsiteX520" fmla="*/ 1811109 w 2087842"/>
                <a:gd name="connsiteY520" fmla="*/ 429634 h 1488732"/>
                <a:gd name="connsiteX521" fmla="*/ 1808579 w 2087842"/>
                <a:gd name="connsiteY521" fmla="*/ 419643 h 1488732"/>
                <a:gd name="connsiteX522" fmla="*/ 1805882 w 2087842"/>
                <a:gd name="connsiteY522" fmla="*/ 409651 h 1488732"/>
                <a:gd name="connsiteX523" fmla="*/ 1804723 w 2087842"/>
                <a:gd name="connsiteY523" fmla="*/ 405547 h 1488732"/>
                <a:gd name="connsiteX524" fmla="*/ 1802896 w 2087842"/>
                <a:gd name="connsiteY524" fmla="*/ 399660 h 1488732"/>
                <a:gd name="connsiteX525" fmla="*/ 1799562 w 2087842"/>
                <a:gd name="connsiteY525" fmla="*/ 389668 h 1488732"/>
                <a:gd name="connsiteX526" fmla="*/ 1796021 w 2087842"/>
                <a:gd name="connsiteY526" fmla="*/ 379677 h 1488732"/>
                <a:gd name="connsiteX527" fmla="*/ 1792346 w 2087842"/>
                <a:gd name="connsiteY527" fmla="*/ 369685 h 1488732"/>
                <a:gd name="connsiteX528" fmla="*/ 1788342 w 2087842"/>
                <a:gd name="connsiteY528" fmla="*/ 359694 h 1488732"/>
                <a:gd name="connsiteX529" fmla="*/ 1784771 w 2087842"/>
                <a:gd name="connsiteY529" fmla="*/ 351366 h 1488732"/>
                <a:gd name="connsiteX530" fmla="*/ 1783905 w 2087842"/>
                <a:gd name="connsiteY530" fmla="*/ 349702 h 1488732"/>
                <a:gd name="connsiteX531" fmla="*/ 1778398 w 2087842"/>
                <a:gd name="connsiteY531" fmla="*/ 339711 h 1488732"/>
                <a:gd name="connsiteX532" fmla="*/ 1772629 w 2087842"/>
                <a:gd name="connsiteY532" fmla="*/ 329719 h 1488732"/>
                <a:gd name="connsiteX533" fmla="*/ 1766492 w 2087842"/>
                <a:gd name="connsiteY533" fmla="*/ 319728 h 1488732"/>
                <a:gd name="connsiteX534" fmla="*/ 1764820 w 2087842"/>
                <a:gd name="connsiteY534" fmla="*/ 317121 h 1488732"/>
                <a:gd name="connsiteX535" fmla="*/ 1758146 w 2087842"/>
                <a:gd name="connsiteY535" fmla="*/ 309736 h 1488732"/>
                <a:gd name="connsiteX536" fmla="*/ 1748465 w 2087842"/>
                <a:gd name="connsiteY536" fmla="*/ 299745 h 1488732"/>
                <a:gd name="connsiteX537" fmla="*/ 1744868 w 2087842"/>
                <a:gd name="connsiteY537" fmla="*/ 296205 h 1488732"/>
                <a:gd name="connsiteX538" fmla="*/ 1732966 w 2087842"/>
                <a:gd name="connsiteY538" fmla="*/ 289753 h 1488732"/>
                <a:gd name="connsiteX539" fmla="*/ 1724916 w 2087842"/>
                <a:gd name="connsiteY539" fmla="*/ 285597 h 1488732"/>
                <a:gd name="connsiteX540" fmla="*/ 1704964 w 2087842"/>
                <a:gd name="connsiteY540" fmla="*/ 284476 h 1488732"/>
                <a:gd name="connsiteX541" fmla="*/ 1692640 w 2087842"/>
                <a:gd name="connsiteY541" fmla="*/ 289753 h 1488732"/>
                <a:gd name="connsiteX542" fmla="*/ 1685013 w 2087842"/>
                <a:gd name="connsiteY542" fmla="*/ 293267 h 1488732"/>
                <a:gd name="connsiteX543" fmla="*/ 1678252 w 2087842"/>
                <a:gd name="connsiteY543" fmla="*/ 299745 h 1488732"/>
                <a:gd name="connsiteX544" fmla="*/ 1669000 w 2087842"/>
                <a:gd name="connsiteY544" fmla="*/ 309736 h 1488732"/>
                <a:gd name="connsiteX545" fmla="*/ 1665061 w 2087842"/>
                <a:gd name="connsiteY545" fmla="*/ 314594 h 1488732"/>
                <a:gd name="connsiteX546" fmla="*/ 1662198 w 2087842"/>
                <a:gd name="connsiteY546" fmla="*/ 319728 h 1488732"/>
                <a:gd name="connsiteX547" fmla="*/ 1656954 w 2087842"/>
                <a:gd name="connsiteY547" fmla="*/ 329719 h 1488732"/>
                <a:gd name="connsiteX548" fmla="*/ 1652344 w 2087842"/>
                <a:gd name="connsiteY548" fmla="*/ 339711 h 1488732"/>
                <a:gd name="connsiteX549" fmla="*/ 1648322 w 2087842"/>
                <a:gd name="connsiteY549" fmla="*/ 349702 h 1488732"/>
                <a:gd name="connsiteX550" fmla="*/ 1645109 w 2087842"/>
                <a:gd name="connsiteY550" fmla="*/ 359050 h 1488732"/>
                <a:gd name="connsiteX551" fmla="*/ 1644928 w 2087842"/>
                <a:gd name="connsiteY551" fmla="*/ 359694 h 1488732"/>
                <a:gd name="connsiteX552" fmla="*/ 1642483 w 2087842"/>
                <a:gd name="connsiteY552" fmla="*/ 369685 h 1488732"/>
                <a:gd name="connsiteX553" fmla="*/ 1640262 w 2087842"/>
                <a:gd name="connsiteY553" fmla="*/ 379677 h 1488732"/>
                <a:gd name="connsiteX554" fmla="*/ 1638475 w 2087842"/>
                <a:gd name="connsiteY554" fmla="*/ 389668 h 1488732"/>
                <a:gd name="connsiteX555" fmla="*/ 1636989 w 2087842"/>
                <a:gd name="connsiteY555" fmla="*/ 399660 h 1488732"/>
                <a:gd name="connsiteX556" fmla="*/ 1635906 w 2087842"/>
                <a:gd name="connsiteY556" fmla="*/ 409651 h 1488732"/>
                <a:gd name="connsiteX557" fmla="*/ 1635060 w 2087842"/>
                <a:gd name="connsiteY557" fmla="*/ 419643 h 1488732"/>
                <a:gd name="connsiteX558" fmla="*/ 1634671 w 2087842"/>
                <a:gd name="connsiteY558" fmla="*/ 429634 h 1488732"/>
                <a:gd name="connsiteX559" fmla="*/ 1634508 w 2087842"/>
                <a:gd name="connsiteY559" fmla="*/ 439626 h 1488732"/>
                <a:gd name="connsiteX560" fmla="*/ 1634601 w 2087842"/>
                <a:gd name="connsiteY560" fmla="*/ 449617 h 1488732"/>
                <a:gd name="connsiteX561" fmla="*/ 1635083 w 2087842"/>
                <a:gd name="connsiteY561" fmla="*/ 459609 h 1488732"/>
                <a:gd name="connsiteX562" fmla="*/ 1635868 w 2087842"/>
                <a:gd name="connsiteY562" fmla="*/ 469600 h 1488732"/>
                <a:gd name="connsiteX563" fmla="*/ 1636905 w 2087842"/>
                <a:gd name="connsiteY563" fmla="*/ 479592 h 1488732"/>
                <a:gd name="connsiteX564" fmla="*/ 1638280 w 2087842"/>
                <a:gd name="connsiteY564" fmla="*/ 489583 h 1488732"/>
                <a:gd name="connsiteX565" fmla="*/ 1639933 w 2087842"/>
                <a:gd name="connsiteY565" fmla="*/ 499575 h 1488732"/>
                <a:gd name="connsiteX566" fmla="*/ 1641848 w 2087842"/>
                <a:gd name="connsiteY566" fmla="*/ 509566 h 1488732"/>
                <a:gd name="connsiteX567" fmla="*/ 1644106 w 2087842"/>
                <a:gd name="connsiteY567" fmla="*/ 519558 h 1488732"/>
                <a:gd name="connsiteX568" fmla="*/ 1645109 w 2087842"/>
                <a:gd name="connsiteY568" fmla="*/ 523717 h 1488732"/>
                <a:gd name="connsiteX569" fmla="*/ 1646722 w 2087842"/>
                <a:gd name="connsiteY569" fmla="*/ 529549 h 1488732"/>
                <a:gd name="connsiteX570" fmla="*/ 1649759 w 2087842"/>
                <a:gd name="connsiteY570" fmla="*/ 539541 h 1488732"/>
                <a:gd name="connsiteX571" fmla="*/ 1653267 w 2087842"/>
                <a:gd name="connsiteY571" fmla="*/ 549532 h 1488732"/>
                <a:gd name="connsiteX572" fmla="*/ 1657047 w 2087842"/>
                <a:gd name="connsiteY572" fmla="*/ 559524 h 1488732"/>
                <a:gd name="connsiteX573" fmla="*/ 1661020 w 2087842"/>
                <a:gd name="connsiteY573" fmla="*/ 569515 h 1488732"/>
                <a:gd name="connsiteX574" fmla="*/ 1665061 w 2087842"/>
                <a:gd name="connsiteY574" fmla="*/ 578924 h 1488732"/>
                <a:gd name="connsiteX575" fmla="*/ 1665376 w 2087842"/>
                <a:gd name="connsiteY575" fmla="*/ 579507 h 1488732"/>
                <a:gd name="connsiteX576" fmla="*/ 1671067 w 2087842"/>
                <a:gd name="connsiteY576" fmla="*/ 589498 h 1488732"/>
                <a:gd name="connsiteX577" fmla="*/ 1676997 w 2087842"/>
                <a:gd name="connsiteY577" fmla="*/ 599490 h 1488732"/>
                <a:gd name="connsiteX578" fmla="*/ 1683203 w 2087842"/>
                <a:gd name="connsiteY578" fmla="*/ 609481 h 1488732"/>
                <a:gd name="connsiteX579" fmla="*/ 1685013 w 2087842"/>
                <a:gd name="connsiteY579" fmla="*/ 612310 h 1488732"/>
                <a:gd name="connsiteX580" fmla="*/ 1691203 w 2087842"/>
                <a:gd name="connsiteY580" fmla="*/ 619473 h 1488732"/>
                <a:gd name="connsiteX581" fmla="*/ 1700198 w 2087842"/>
                <a:gd name="connsiteY581" fmla="*/ 629464 h 1488732"/>
                <a:gd name="connsiteX582" fmla="*/ 1704964 w 2087842"/>
                <a:gd name="connsiteY582" fmla="*/ 634784 h 1488732"/>
                <a:gd name="connsiteX583" fmla="*/ 1711639 w 2087842"/>
                <a:gd name="connsiteY583" fmla="*/ 639456 h 1488732"/>
                <a:gd name="connsiteX584" fmla="*/ 1724916 w 2087842"/>
                <a:gd name="connsiteY584" fmla="*/ 648853 h 1488732"/>
                <a:gd name="connsiteX585" fmla="*/ 1726642 w 2087842"/>
                <a:gd name="connsiteY585" fmla="*/ 649447 h 1488732"/>
                <a:gd name="connsiteX586" fmla="*/ 1720083 w 2087842"/>
                <a:gd name="connsiteY586" fmla="*/ 509566 h 1488732"/>
                <a:gd name="connsiteX587" fmla="*/ 1710272 w 2087842"/>
                <a:gd name="connsiteY587" fmla="*/ 499575 h 1488732"/>
                <a:gd name="connsiteX588" fmla="*/ 1704964 w 2087842"/>
                <a:gd name="connsiteY588" fmla="*/ 493403 h 1488732"/>
                <a:gd name="connsiteX589" fmla="*/ 1703605 w 2087842"/>
                <a:gd name="connsiteY589" fmla="*/ 489583 h 1488732"/>
                <a:gd name="connsiteX590" fmla="*/ 1700952 w 2087842"/>
                <a:gd name="connsiteY590" fmla="*/ 479592 h 1488732"/>
                <a:gd name="connsiteX591" fmla="*/ 1698788 w 2087842"/>
                <a:gd name="connsiteY591" fmla="*/ 469600 h 1488732"/>
                <a:gd name="connsiteX592" fmla="*/ 1697539 w 2087842"/>
                <a:gd name="connsiteY592" fmla="*/ 459609 h 1488732"/>
                <a:gd name="connsiteX593" fmla="*/ 1697110 w 2087842"/>
                <a:gd name="connsiteY593" fmla="*/ 449617 h 1488732"/>
                <a:gd name="connsiteX594" fmla="*/ 1697486 w 2087842"/>
                <a:gd name="connsiteY594" fmla="*/ 439626 h 1488732"/>
                <a:gd name="connsiteX595" fmla="*/ 1699120 w 2087842"/>
                <a:gd name="connsiteY595" fmla="*/ 429634 h 1488732"/>
                <a:gd name="connsiteX596" fmla="*/ 1701625 w 2087842"/>
                <a:gd name="connsiteY596" fmla="*/ 419643 h 1488732"/>
                <a:gd name="connsiteX597" fmla="*/ 1704964 w 2087842"/>
                <a:gd name="connsiteY597" fmla="*/ 410585 h 1488732"/>
                <a:gd name="connsiteX598" fmla="*/ 1706654 w 2087842"/>
                <a:gd name="connsiteY598" fmla="*/ 409651 h 1488732"/>
                <a:gd name="connsiteX599" fmla="*/ 1724916 w 2087842"/>
                <a:gd name="connsiteY599" fmla="*/ 402552 h 1488732"/>
                <a:gd name="connsiteX600" fmla="*/ 1731297 w 2087842"/>
                <a:gd name="connsiteY600" fmla="*/ 409651 h 1488732"/>
                <a:gd name="connsiteX601" fmla="*/ 1740087 w 2087842"/>
                <a:gd name="connsiteY601" fmla="*/ 419643 h 1488732"/>
                <a:gd name="connsiteX602" fmla="*/ 1744868 w 2087842"/>
                <a:gd name="connsiteY602" fmla="*/ 426203 h 1488732"/>
                <a:gd name="connsiteX603" fmla="*/ 1745983 w 2087842"/>
                <a:gd name="connsiteY603" fmla="*/ 429634 h 1488732"/>
                <a:gd name="connsiteX604" fmla="*/ 1748501 w 2087842"/>
                <a:gd name="connsiteY604" fmla="*/ 439626 h 1488732"/>
                <a:gd name="connsiteX605" fmla="*/ 1750550 w 2087842"/>
                <a:gd name="connsiteY605" fmla="*/ 449617 h 1488732"/>
                <a:gd name="connsiteX606" fmla="*/ 1751736 w 2087842"/>
                <a:gd name="connsiteY606" fmla="*/ 459609 h 1488732"/>
                <a:gd name="connsiteX607" fmla="*/ 1752449 w 2087842"/>
                <a:gd name="connsiteY607" fmla="*/ 469600 h 1488732"/>
                <a:gd name="connsiteX608" fmla="*/ 1751921 w 2087842"/>
                <a:gd name="connsiteY608" fmla="*/ 479592 h 1488732"/>
                <a:gd name="connsiteX609" fmla="*/ 1750469 w 2087842"/>
                <a:gd name="connsiteY609" fmla="*/ 489583 h 1488732"/>
                <a:gd name="connsiteX610" fmla="*/ 1747836 w 2087842"/>
                <a:gd name="connsiteY610" fmla="*/ 499575 h 1488732"/>
                <a:gd name="connsiteX611" fmla="*/ 1744868 w 2087842"/>
                <a:gd name="connsiteY611" fmla="*/ 507157 h 1488732"/>
                <a:gd name="connsiteX612" fmla="*/ 1739780 w 2087842"/>
                <a:gd name="connsiteY612" fmla="*/ 509566 h 1488732"/>
                <a:gd name="connsiteX613" fmla="*/ 1724916 w 2087842"/>
                <a:gd name="connsiteY613" fmla="*/ 514440 h 1488732"/>
                <a:gd name="connsiteX614" fmla="*/ 2004241 w 2087842"/>
                <a:gd name="connsiteY614" fmla="*/ 22196 h 1488732"/>
                <a:gd name="connsiteX615" fmla="*/ 2024193 w 2087842"/>
                <a:gd name="connsiteY615" fmla="*/ 27887 h 1488732"/>
                <a:gd name="connsiteX616" fmla="*/ 2044145 w 2087842"/>
                <a:gd name="connsiteY616" fmla="*/ 27096 h 1488732"/>
                <a:gd name="connsiteX617" fmla="*/ 2063874 w 2087842"/>
                <a:gd name="connsiteY617" fmla="*/ 19983 h 1488732"/>
                <a:gd name="connsiteX618" fmla="*/ 2064096 w 2087842"/>
                <a:gd name="connsiteY618" fmla="*/ 19888 h 1488732"/>
                <a:gd name="connsiteX619" fmla="*/ 2077802 w 2087842"/>
                <a:gd name="connsiteY619" fmla="*/ 9991 h 1488732"/>
                <a:gd name="connsiteX620" fmla="*/ 2084048 w 2087842"/>
                <a:gd name="connsiteY620" fmla="*/ 4345 h 1488732"/>
                <a:gd name="connsiteX621" fmla="*/ 2087843 w 2087842"/>
                <a:gd name="connsiteY621" fmla="*/ 0 h 1488732"/>
                <a:gd name="connsiteX622" fmla="*/ 2084048 w 2087842"/>
                <a:gd name="connsiteY622" fmla="*/ 0 h 1488732"/>
                <a:gd name="connsiteX623" fmla="*/ 2064096 w 2087842"/>
                <a:gd name="connsiteY623" fmla="*/ 0 h 1488732"/>
                <a:gd name="connsiteX624" fmla="*/ 2044145 w 2087842"/>
                <a:gd name="connsiteY624" fmla="*/ 0 h 1488732"/>
                <a:gd name="connsiteX625" fmla="*/ 2024193 w 2087842"/>
                <a:gd name="connsiteY625" fmla="*/ 0 h 1488732"/>
                <a:gd name="connsiteX626" fmla="*/ 2004241 w 2087842"/>
                <a:gd name="connsiteY626" fmla="*/ 0 h 1488732"/>
                <a:gd name="connsiteX627" fmla="*/ 1984289 w 2087842"/>
                <a:gd name="connsiteY627" fmla="*/ 0 h 1488732"/>
                <a:gd name="connsiteX628" fmla="*/ 1973974 w 2087842"/>
                <a:gd name="connsiteY628" fmla="*/ 0 h 1488732"/>
                <a:gd name="connsiteX629" fmla="*/ 1984289 w 2087842"/>
                <a:gd name="connsiteY629" fmla="*/ 9971 h 1488732"/>
                <a:gd name="connsiteX630" fmla="*/ 1984321 w 2087842"/>
                <a:gd name="connsiteY630" fmla="*/ 9991 h 1488732"/>
                <a:gd name="connsiteX631" fmla="*/ 2000359 w 2087842"/>
                <a:gd name="connsiteY631" fmla="*/ 1998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</a:cxnLst>
              <a:rect l="l" t="t" r="r" b="b"/>
              <a:pathLst>
                <a:path w="2087842" h="1488732">
                  <a:moveTo>
                    <a:pt x="408099" y="1488733"/>
                  </a:moveTo>
                  <a:lnTo>
                    <a:pt x="428051" y="1488733"/>
                  </a:lnTo>
                  <a:lnTo>
                    <a:pt x="448002" y="1488733"/>
                  </a:lnTo>
                  <a:lnTo>
                    <a:pt x="467954" y="1488733"/>
                  </a:lnTo>
                  <a:lnTo>
                    <a:pt x="487906" y="1488733"/>
                  </a:lnTo>
                  <a:lnTo>
                    <a:pt x="502914" y="1488733"/>
                  </a:lnTo>
                  <a:lnTo>
                    <a:pt x="506434" y="1478741"/>
                  </a:lnTo>
                  <a:lnTo>
                    <a:pt x="507858" y="1474758"/>
                  </a:lnTo>
                  <a:lnTo>
                    <a:pt x="509516" y="1468750"/>
                  </a:lnTo>
                  <a:lnTo>
                    <a:pt x="511609" y="1458758"/>
                  </a:lnTo>
                  <a:lnTo>
                    <a:pt x="513438" y="1448767"/>
                  </a:lnTo>
                  <a:lnTo>
                    <a:pt x="514975" y="1438775"/>
                  </a:lnTo>
                  <a:lnTo>
                    <a:pt x="516365" y="1428784"/>
                  </a:lnTo>
                  <a:lnTo>
                    <a:pt x="517296" y="1418792"/>
                  </a:lnTo>
                  <a:lnTo>
                    <a:pt x="517945" y="1408801"/>
                  </a:lnTo>
                  <a:lnTo>
                    <a:pt x="518323" y="1398809"/>
                  </a:lnTo>
                  <a:lnTo>
                    <a:pt x="518315" y="1388818"/>
                  </a:lnTo>
                  <a:lnTo>
                    <a:pt x="518112" y="1378826"/>
                  </a:lnTo>
                  <a:lnTo>
                    <a:pt x="517254" y="1368835"/>
                  </a:lnTo>
                  <a:lnTo>
                    <a:pt x="516260" y="1358843"/>
                  </a:lnTo>
                  <a:lnTo>
                    <a:pt x="514731" y="1348852"/>
                  </a:lnTo>
                  <a:lnTo>
                    <a:pt x="512912" y="1338860"/>
                  </a:lnTo>
                  <a:lnTo>
                    <a:pt x="510452" y="1328869"/>
                  </a:lnTo>
                  <a:lnTo>
                    <a:pt x="507858" y="1319524"/>
                  </a:lnTo>
                  <a:lnTo>
                    <a:pt x="507557" y="1318877"/>
                  </a:lnTo>
                  <a:lnTo>
                    <a:pt x="501871" y="1308886"/>
                  </a:lnTo>
                  <a:lnTo>
                    <a:pt x="494853" y="1298894"/>
                  </a:lnTo>
                  <a:lnTo>
                    <a:pt x="487906" y="1291473"/>
                  </a:lnTo>
                  <a:lnTo>
                    <a:pt x="467954" y="1289544"/>
                  </a:lnTo>
                  <a:lnTo>
                    <a:pt x="453317" y="1298894"/>
                  </a:lnTo>
                  <a:lnTo>
                    <a:pt x="448002" y="1302105"/>
                  </a:lnTo>
                  <a:lnTo>
                    <a:pt x="442539" y="1308886"/>
                  </a:lnTo>
                  <a:lnTo>
                    <a:pt x="433915" y="1318877"/>
                  </a:lnTo>
                  <a:lnTo>
                    <a:pt x="428051" y="1325563"/>
                  </a:lnTo>
                  <a:lnTo>
                    <a:pt x="426109" y="1328869"/>
                  </a:lnTo>
                  <a:lnTo>
                    <a:pt x="420962" y="1338860"/>
                  </a:lnTo>
                  <a:lnTo>
                    <a:pt x="415559" y="1348852"/>
                  </a:lnTo>
                  <a:lnTo>
                    <a:pt x="410641" y="1358843"/>
                  </a:lnTo>
                  <a:lnTo>
                    <a:pt x="408099" y="1364047"/>
                  </a:lnTo>
                  <a:lnTo>
                    <a:pt x="406293" y="1368835"/>
                  </a:lnTo>
                  <a:lnTo>
                    <a:pt x="403016" y="1378826"/>
                  </a:lnTo>
                  <a:lnTo>
                    <a:pt x="400021" y="1388818"/>
                  </a:lnTo>
                  <a:lnTo>
                    <a:pt x="397363" y="1398809"/>
                  </a:lnTo>
                  <a:lnTo>
                    <a:pt x="395227" y="1408801"/>
                  </a:lnTo>
                  <a:lnTo>
                    <a:pt x="393538" y="1418792"/>
                  </a:lnTo>
                  <a:lnTo>
                    <a:pt x="392180" y="1428784"/>
                  </a:lnTo>
                  <a:lnTo>
                    <a:pt x="391470" y="1438775"/>
                  </a:lnTo>
                  <a:lnTo>
                    <a:pt x="391080" y="1448767"/>
                  </a:lnTo>
                  <a:lnTo>
                    <a:pt x="391188" y="1458758"/>
                  </a:lnTo>
                  <a:lnTo>
                    <a:pt x="392146" y="1468750"/>
                  </a:lnTo>
                  <a:lnTo>
                    <a:pt x="393459" y="1478741"/>
                  </a:lnTo>
                  <a:lnTo>
                    <a:pt x="395142" y="1488733"/>
                  </a:lnTo>
                  <a:close/>
                  <a:moveTo>
                    <a:pt x="787183" y="1488733"/>
                  </a:moveTo>
                  <a:lnTo>
                    <a:pt x="807134" y="1488733"/>
                  </a:lnTo>
                  <a:lnTo>
                    <a:pt x="827086" y="1488733"/>
                  </a:lnTo>
                  <a:lnTo>
                    <a:pt x="828570" y="1488733"/>
                  </a:lnTo>
                  <a:lnTo>
                    <a:pt x="828061" y="1478741"/>
                  </a:lnTo>
                  <a:lnTo>
                    <a:pt x="828290" y="1468750"/>
                  </a:lnTo>
                  <a:lnTo>
                    <a:pt x="828636" y="1458758"/>
                  </a:lnTo>
                  <a:lnTo>
                    <a:pt x="829301" y="1448767"/>
                  </a:lnTo>
                  <a:lnTo>
                    <a:pt x="830327" y="1438775"/>
                  </a:lnTo>
                  <a:lnTo>
                    <a:pt x="831846" y="1428784"/>
                  </a:lnTo>
                  <a:lnTo>
                    <a:pt x="833631" y="1418792"/>
                  </a:lnTo>
                  <a:lnTo>
                    <a:pt x="835840" y="1408801"/>
                  </a:lnTo>
                  <a:lnTo>
                    <a:pt x="838432" y="1398809"/>
                  </a:lnTo>
                  <a:lnTo>
                    <a:pt x="841206" y="1388818"/>
                  </a:lnTo>
                  <a:lnTo>
                    <a:pt x="844437" y="1378826"/>
                  </a:lnTo>
                  <a:lnTo>
                    <a:pt x="847038" y="1371401"/>
                  </a:lnTo>
                  <a:lnTo>
                    <a:pt x="848425" y="1368835"/>
                  </a:lnTo>
                  <a:lnTo>
                    <a:pt x="854151" y="1358843"/>
                  </a:lnTo>
                  <a:lnTo>
                    <a:pt x="860154" y="1348852"/>
                  </a:lnTo>
                  <a:lnTo>
                    <a:pt x="866990" y="1338890"/>
                  </a:lnTo>
                  <a:lnTo>
                    <a:pt x="867039" y="1338860"/>
                  </a:lnTo>
                  <a:lnTo>
                    <a:pt x="883653" y="1328869"/>
                  </a:lnTo>
                  <a:lnTo>
                    <a:pt x="886941" y="1326981"/>
                  </a:lnTo>
                  <a:lnTo>
                    <a:pt x="894176" y="1328869"/>
                  </a:lnTo>
                  <a:lnTo>
                    <a:pt x="906893" y="1332243"/>
                  </a:lnTo>
                  <a:lnTo>
                    <a:pt x="913140" y="1338860"/>
                  </a:lnTo>
                  <a:lnTo>
                    <a:pt x="921468" y="1348852"/>
                  </a:lnTo>
                  <a:lnTo>
                    <a:pt x="926845" y="1355461"/>
                  </a:lnTo>
                  <a:lnTo>
                    <a:pt x="928500" y="1358843"/>
                  </a:lnTo>
                  <a:lnTo>
                    <a:pt x="932762" y="1368835"/>
                  </a:lnTo>
                  <a:lnTo>
                    <a:pt x="936793" y="1378826"/>
                  </a:lnTo>
                  <a:lnTo>
                    <a:pt x="940301" y="1388818"/>
                  </a:lnTo>
                  <a:lnTo>
                    <a:pt x="943573" y="1398809"/>
                  </a:lnTo>
                  <a:lnTo>
                    <a:pt x="946725" y="1408801"/>
                  </a:lnTo>
                  <a:lnTo>
                    <a:pt x="946797" y="1409076"/>
                  </a:lnTo>
                  <a:lnTo>
                    <a:pt x="948750" y="1418792"/>
                  </a:lnTo>
                  <a:lnTo>
                    <a:pt x="950640" y="1428784"/>
                  </a:lnTo>
                  <a:lnTo>
                    <a:pt x="952299" y="1438775"/>
                  </a:lnTo>
                  <a:lnTo>
                    <a:pt x="953794" y="1448767"/>
                  </a:lnTo>
                  <a:lnTo>
                    <a:pt x="955167" y="1458758"/>
                  </a:lnTo>
                  <a:lnTo>
                    <a:pt x="956296" y="1468750"/>
                  </a:lnTo>
                  <a:lnTo>
                    <a:pt x="957316" y="1478741"/>
                  </a:lnTo>
                  <a:lnTo>
                    <a:pt x="958160" y="1488733"/>
                  </a:lnTo>
                  <a:lnTo>
                    <a:pt x="966748" y="1488733"/>
                  </a:lnTo>
                  <a:lnTo>
                    <a:pt x="986700" y="1488733"/>
                  </a:lnTo>
                  <a:lnTo>
                    <a:pt x="1006652" y="1488733"/>
                  </a:lnTo>
                  <a:lnTo>
                    <a:pt x="1018951" y="1488733"/>
                  </a:lnTo>
                  <a:lnTo>
                    <a:pt x="1017839" y="1478741"/>
                  </a:lnTo>
                  <a:lnTo>
                    <a:pt x="1016719" y="1468750"/>
                  </a:lnTo>
                  <a:lnTo>
                    <a:pt x="1015724" y="1458758"/>
                  </a:lnTo>
                  <a:lnTo>
                    <a:pt x="1014543" y="1448767"/>
                  </a:lnTo>
                  <a:lnTo>
                    <a:pt x="1013439" y="1438775"/>
                  </a:lnTo>
                  <a:lnTo>
                    <a:pt x="1012358" y="1428784"/>
                  </a:lnTo>
                  <a:lnTo>
                    <a:pt x="1011224" y="1418792"/>
                  </a:lnTo>
                  <a:lnTo>
                    <a:pt x="1010132" y="1408801"/>
                  </a:lnTo>
                  <a:lnTo>
                    <a:pt x="1008729" y="1398809"/>
                  </a:lnTo>
                  <a:lnTo>
                    <a:pt x="1007440" y="1388818"/>
                  </a:lnTo>
                  <a:lnTo>
                    <a:pt x="1006652" y="1383480"/>
                  </a:lnTo>
                  <a:lnTo>
                    <a:pt x="1005972" y="1378826"/>
                  </a:lnTo>
                  <a:lnTo>
                    <a:pt x="1004493" y="1368835"/>
                  </a:lnTo>
                  <a:lnTo>
                    <a:pt x="1002977" y="1358843"/>
                  </a:lnTo>
                  <a:lnTo>
                    <a:pt x="1001194" y="1348852"/>
                  </a:lnTo>
                  <a:lnTo>
                    <a:pt x="999329" y="1338860"/>
                  </a:lnTo>
                  <a:lnTo>
                    <a:pt x="997175" y="1328869"/>
                  </a:lnTo>
                  <a:lnTo>
                    <a:pt x="994866" y="1318877"/>
                  </a:lnTo>
                  <a:lnTo>
                    <a:pt x="992439" y="1308886"/>
                  </a:lnTo>
                  <a:lnTo>
                    <a:pt x="989634" y="1298894"/>
                  </a:lnTo>
                  <a:lnTo>
                    <a:pt x="986700" y="1289695"/>
                  </a:lnTo>
                  <a:lnTo>
                    <a:pt x="986437" y="1288903"/>
                  </a:lnTo>
                  <a:lnTo>
                    <a:pt x="982715" y="1278911"/>
                  </a:lnTo>
                  <a:lnTo>
                    <a:pt x="978825" y="1268920"/>
                  </a:lnTo>
                  <a:lnTo>
                    <a:pt x="974581" y="1258928"/>
                  </a:lnTo>
                  <a:lnTo>
                    <a:pt x="969738" y="1248937"/>
                  </a:lnTo>
                  <a:lnTo>
                    <a:pt x="966748" y="1243083"/>
                  </a:lnTo>
                  <a:lnTo>
                    <a:pt x="964318" y="1238945"/>
                  </a:lnTo>
                  <a:lnTo>
                    <a:pt x="957816" y="1228954"/>
                  </a:lnTo>
                  <a:lnTo>
                    <a:pt x="950821" y="1218962"/>
                  </a:lnTo>
                  <a:lnTo>
                    <a:pt x="946797" y="1213338"/>
                  </a:lnTo>
                  <a:lnTo>
                    <a:pt x="942951" y="1208971"/>
                  </a:lnTo>
                  <a:lnTo>
                    <a:pt x="933461" y="1198979"/>
                  </a:lnTo>
                  <a:lnTo>
                    <a:pt x="926845" y="1192272"/>
                  </a:lnTo>
                  <a:lnTo>
                    <a:pt x="921755" y="1188988"/>
                  </a:lnTo>
                  <a:lnTo>
                    <a:pt x="906893" y="1179088"/>
                  </a:lnTo>
                  <a:lnTo>
                    <a:pt x="906457" y="1178996"/>
                  </a:lnTo>
                  <a:lnTo>
                    <a:pt x="886941" y="1175015"/>
                  </a:lnTo>
                  <a:lnTo>
                    <a:pt x="874960" y="1178996"/>
                  </a:lnTo>
                  <a:lnTo>
                    <a:pt x="866990" y="1181900"/>
                  </a:lnTo>
                  <a:lnTo>
                    <a:pt x="859631" y="1188988"/>
                  </a:lnTo>
                  <a:lnTo>
                    <a:pt x="850015" y="1198979"/>
                  </a:lnTo>
                  <a:lnTo>
                    <a:pt x="847038" y="1202027"/>
                  </a:lnTo>
                  <a:lnTo>
                    <a:pt x="842800" y="1208971"/>
                  </a:lnTo>
                  <a:lnTo>
                    <a:pt x="837298" y="1218962"/>
                  </a:lnTo>
                  <a:lnTo>
                    <a:pt x="831941" y="1228954"/>
                  </a:lnTo>
                  <a:lnTo>
                    <a:pt x="827086" y="1237954"/>
                  </a:lnTo>
                  <a:lnTo>
                    <a:pt x="826675" y="1238945"/>
                  </a:lnTo>
                  <a:lnTo>
                    <a:pt x="822629" y="1248937"/>
                  </a:lnTo>
                  <a:lnTo>
                    <a:pt x="818787" y="1258928"/>
                  </a:lnTo>
                  <a:lnTo>
                    <a:pt x="815063" y="1268920"/>
                  </a:lnTo>
                  <a:lnTo>
                    <a:pt x="811336" y="1278911"/>
                  </a:lnTo>
                  <a:lnTo>
                    <a:pt x="807752" y="1288903"/>
                  </a:lnTo>
                  <a:lnTo>
                    <a:pt x="807134" y="1290750"/>
                  </a:lnTo>
                  <a:lnTo>
                    <a:pt x="804754" y="1298894"/>
                  </a:lnTo>
                  <a:lnTo>
                    <a:pt x="801814" y="1308886"/>
                  </a:lnTo>
                  <a:lnTo>
                    <a:pt x="799003" y="1318877"/>
                  </a:lnTo>
                  <a:lnTo>
                    <a:pt x="796363" y="1328869"/>
                  </a:lnTo>
                  <a:lnTo>
                    <a:pt x="793888" y="1338860"/>
                  </a:lnTo>
                  <a:lnTo>
                    <a:pt x="791474" y="1348852"/>
                  </a:lnTo>
                  <a:lnTo>
                    <a:pt x="789198" y="1358843"/>
                  </a:lnTo>
                  <a:lnTo>
                    <a:pt x="787183" y="1368370"/>
                  </a:lnTo>
                  <a:lnTo>
                    <a:pt x="787089" y="1368835"/>
                  </a:lnTo>
                  <a:lnTo>
                    <a:pt x="785057" y="1378826"/>
                  </a:lnTo>
                  <a:lnTo>
                    <a:pt x="783362" y="1388818"/>
                  </a:lnTo>
                  <a:lnTo>
                    <a:pt x="781875" y="1398809"/>
                  </a:lnTo>
                  <a:lnTo>
                    <a:pt x="780435" y="1408801"/>
                  </a:lnTo>
                  <a:lnTo>
                    <a:pt x="779168" y="1418792"/>
                  </a:lnTo>
                  <a:lnTo>
                    <a:pt x="778023" y="1428784"/>
                  </a:lnTo>
                  <a:lnTo>
                    <a:pt x="777288" y="1438775"/>
                  </a:lnTo>
                  <a:lnTo>
                    <a:pt x="776538" y="1448767"/>
                  </a:lnTo>
                  <a:lnTo>
                    <a:pt x="776083" y="1458758"/>
                  </a:lnTo>
                  <a:lnTo>
                    <a:pt x="775813" y="1468750"/>
                  </a:lnTo>
                  <a:lnTo>
                    <a:pt x="775791" y="1478741"/>
                  </a:lnTo>
                  <a:lnTo>
                    <a:pt x="775949" y="1488733"/>
                  </a:lnTo>
                  <a:close/>
                  <a:moveTo>
                    <a:pt x="1305929" y="1360991"/>
                  </a:moveTo>
                  <a:lnTo>
                    <a:pt x="1325881" y="1365553"/>
                  </a:lnTo>
                  <a:lnTo>
                    <a:pt x="1345832" y="1363263"/>
                  </a:lnTo>
                  <a:lnTo>
                    <a:pt x="1355946" y="1358843"/>
                  </a:lnTo>
                  <a:lnTo>
                    <a:pt x="1365784" y="1354259"/>
                  </a:lnTo>
                  <a:lnTo>
                    <a:pt x="1372421" y="1348852"/>
                  </a:lnTo>
                  <a:lnTo>
                    <a:pt x="1383963" y="1338860"/>
                  </a:lnTo>
                  <a:lnTo>
                    <a:pt x="1385736" y="1337153"/>
                  </a:lnTo>
                  <a:lnTo>
                    <a:pt x="1392242" y="1328869"/>
                  </a:lnTo>
                  <a:lnTo>
                    <a:pt x="1399694" y="1318877"/>
                  </a:lnTo>
                  <a:lnTo>
                    <a:pt x="1405688" y="1310088"/>
                  </a:lnTo>
                  <a:lnTo>
                    <a:pt x="1406387" y="1308886"/>
                  </a:lnTo>
                  <a:lnTo>
                    <a:pt x="1411795" y="1298894"/>
                  </a:lnTo>
                  <a:lnTo>
                    <a:pt x="1416612" y="1288903"/>
                  </a:lnTo>
                  <a:lnTo>
                    <a:pt x="1421171" y="1278911"/>
                  </a:lnTo>
                  <a:lnTo>
                    <a:pt x="1425151" y="1268920"/>
                  </a:lnTo>
                  <a:lnTo>
                    <a:pt x="1425640" y="1267581"/>
                  </a:lnTo>
                  <a:lnTo>
                    <a:pt x="1428722" y="1258928"/>
                  </a:lnTo>
                  <a:lnTo>
                    <a:pt x="1431835" y="1248937"/>
                  </a:lnTo>
                  <a:lnTo>
                    <a:pt x="1434405" y="1238945"/>
                  </a:lnTo>
                  <a:lnTo>
                    <a:pt x="1436519" y="1228954"/>
                  </a:lnTo>
                  <a:lnTo>
                    <a:pt x="1438417" y="1218962"/>
                  </a:lnTo>
                  <a:lnTo>
                    <a:pt x="1439561" y="1208971"/>
                  </a:lnTo>
                  <a:lnTo>
                    <a:pt x="1440511" y="1198979"/>
                  </a:lnTo>
                  <a:lnTo>
                    <a:pt x="1441196" y="1188988"/>
                  </a:lnTo>
                  <a:lnTo>
                    <a:pt x="1440917" y="1178996"/>
                  </a:lnTo>
                  <a:lnTo>
                    <a:pt x="1440332" y="1169005"/>
                  </a:lnTo>
                  <a:lnTo>
                    <a:pt x="1439404" y="1159013"/>
                  </a:lnTo>
                  <a:lnTo>
                    <a:pt x="1437725" y="1149022"/>
                  </a:lnTo>
                  <a:lnTo>
                    <a:pt x="1435704" y="1139030"/>
                  </a:lnTo>
                  <a:lnTo>
                    <a:pt x="1433162" y="1129039"/>
                  </a:lnTo>
                  <a:lnTo>
                    <a:pt x="1430177" y="1119047"/>
                  </a:lnTo>
                  <a:lnTo>
                    <a:pt x="1426277" y="1109056"/>
                  </a:lnTo>
                  <a:lnTo>
                    <a:pt x="1425640" y="1107455"/>
                  </a:lnTo>
                  <a:lnTo>
                    <a:pt x="1422384" y="1099064"/>
                  </a:lnTo>
                  <a:lnTo>
                    <a:pt x="1418022" y="1089073"/>
                  </a:lnTo>
                  <a:lnTo>
                    <a:pt x="1413297" y="1079081"/>
                  </a:lnTo>
                  <a:lnTo>
                    <a:pt x="1408325" y="1069090"/>
                  </a:lnTo>
                  <a:lnTo>
                    <a:pt x="1405688" y="1063981"/>
                  </a:lnTo>
                  <a:lnTo>
                    <a:pt x="1403126" y="1059098"/>
                  </a:lnTo>
                  <a:lnTo>
                    <a:pt x="1397417" y="1049107"/>
                  </a:lnTo>
                  <a:lnTo>
                    <a:pt x="1391895" y="1039115"/>
                  </a:lnTo>
                  <a:lnTo>
                    <a:pt x="1386049" y="1029124"/>
                  </a:lnTo>
                  <a:lnTo>
                    <a:pt x="1385736" y="1028554"/>
                  </a:lnTo>
                  <a:lnTo>
                    <a:pt x="1380255" y="1019132"/>
                  </a:lnTo>
                  <a:lnTo>
                    <a:pt x="1374301" y="1009141"/>
                  </a:lnTo>
                  <a:lnTo>
                    <a:pt x="1368573" y="999149"/>
                  </a:lnTo>
                  <a:lnTo>
                    <a:pt x="1365784" y="994329"/>
                  </a:lnTo>
                  <a:lnTo>
                    <a:pt x="1362426" y="989158"/>
                  </a:lnTo>
                  <a:lnTo>
                    <a:pt x="1356274" y="979166"/>
                  </a:lnTo>
                  <a:lnTo>
                    <a:pt x="1350656" y="969175"/>
                  </a:lnTo>
                  <a:lnTo>
                    <a:pt x="1345832" y="960958"/>
                  </a:lnTo>
                  <a:lnTo>
                    <a:pt x="1344530" y="959183"/>
                  </a:lnTo>
                  <a:lnTo>
                    <a:pt x="1338107" y="949192"/>
                  </a:lnTo>
                  <a:lnTo>
                    <a:pt x="1332032" y="939201"/>
                  </a:lnTo>
                  <a:lnTo>
                    <a:pt x="1326003" y="929209"/>
                  </a:lnTo>
                  <a:lnTo>
                    <a:pt x="1325881" y="928990"/>
                  </a:lnTo>
                  <a:lnTo>
                    <a:pt x="1318082" y="919217"/>
                  </a:lnTo>
                  <a:lnTo>
                    <a:pt x="1310669" y="909226"/>
                  </a:lnTo>
                  <a:lnTo>
                    <a:pt x="1305929" y="902495"/>
                  </a:lnTo>
                  <a:lnTo>
                    <a:pt x="1301052" y="899234"/>
                  </a:lnTo>
                  <a:lnTo>
                    <a:pt x="1286784" y="889243"/>
                  </a:lnTo>
                  <a:lnTo>
                    <a:pt x="1285977" y="888610"/>
                  </a:lnTo>
                  <a:lnTo>
                    <a:pt x="1279427" y="889243"/>
                  </a:lnTo>
                  <a:lnTo>
                    <a:pt x="1266025" y="890520"/>
                  </a:lnTo>
                  <a:lnTo>
                    <a:pt x="1257355" y="899234"/>
                  </a:lnTo>
                  <a:lnTo>
                    <a:pt x="1247697" y="909226"/>
                  </a:lnTo>
                  <a:lnTo>
                    <a:pt x="1246073" y="910811"/>
                  </a:lnTo>
                  <a:lnTo>
                    <a:pt x="1241207" y="919217"/>
                  </a:lnTo>
                  <a:lnTo>
                    <a:pt x="1235921" y="929209"/>
                  </a:lnTo>
                  <a:lnTo>
                    <a:pt x="1230350" y="939201"/>
                  </a:lnTo>
                  <a:lnTo>
                    <a:pt x="1226122" y="947251"/>
                  </a:lnTo>
                  <a:lnTo>
                    <a:pt x="1225359" y="949192"/>
                  </a:lnTo>
                  <a:lnTo>
                    <a:pt x="1221520" y="959183"/>
                  </a:lnTo>
                  <a:lnTo>
                    <a:pt x="1217546" y="969175"/>
                  </a:lnTo>
                  <a:lnTo>
                    <a:pt x="1213727" y="979166"/>
                  </a:lnTo>
                  <a:lnTo>
                    <a:pt x="1210123" y="989158"/>
                  </a:lnTo>
                  <a:lnTo>
                    <a:pt x="1206509" y="999149"/>
                  </a:lnTo>
                  <a:lnTo>
                    <a:pt x="1206170" y="1000165"/>
                  </a:lnTo>
                  <a:lnTo>
                    <a:pt x="1203562" y="1009141"/>
                  </a:lnTo>
                  <a:lnTo>
                    <a:pt x="1200586" y="1019132"/>
                  </a:lnTo>
                  <a:lnTo>
                    <a:pt x="1197853" y="1029124"/>
                  </a:lnTo>
                  <a:lnTo>
                    <a:pt x="1195266" y="1039115"/>
                  </a:lnTo>
                  <a:lnTo>
                    <a:pt x="1192776" y="1049107"/>
                  </a:lnTo>
                  <a:lnTo>
                    <a:pt x="1190448" y="1059098"/>
                  </a:lnTo>
                  <a:lnTo>
                    <a:pt x="1188612" y="1069090"/>
                  </a:lnTo>
                  <a:lnTo>
                    <a:pt x="1186940" y="1079081"/>
                  </a:lnTo>
                  <a:lnTo>
                    <a:pt x="1186218" y="1083215"/>
                  </a:lnTo>
                  <a:lnTo>
                    <a:pt x="1185231" y="1089073"/>
                  </a:lnTo>
                  <a:lnTo>
                    <a:pt x="1184180" y="1099064"/>
                  </a:lnTo>
                  <a:lnTo>
                    <a:pt x="1183089" y="1109056"/>
                  </a:lnTo>
                  <a:lnTo>
                    <a:pt x="1182682" y="1119047"/>
                  </a:lnTo>
                  <a:lnTo>
                    <a:pt x="1182503" y="1129039"/>
                  </a:lnTo>
                  <a:lnTo>
                    <a:pt x="1182461" y="1139030"/>
                  </a:lnTo>
                  <a:lnTo>
                    <a:pt x="1182839" y="1149022"/>
                  </a:lnTo>
                  <a:lnTo>
                    <a:pt x="1183429" y="1159013"/>
                  </a:lnTo>
                  <a:lnTo>
                    <a:pt x="1184784" y="1169005"/>
                  </a:lnTo>
                  <a:lnTo>
                    <a:pt x="1186218" y="1177066"/>
                  </a:lnTo>
                  <a:lnTo>
                    <a:pt x="1186559" y="1178996"/>
                  </a:lnTo>
                  <a:lnTo>
                    <a:pt x="1188323" y="1188988"/>
                  </a:lnTo>
                  <a:lnTo>
                    <a:pt x="1190775" y="1198979"/>
                  </a:lnTo>
                  <a:lnTo>
                    <a:pt x="1193499" y="1208971"/>
                  </a:lnTo>
                  <a:lnTo>
                    <a:pt x="1196727" y="1218962"/>
                  </a:lnTo>
                  <a:lnTo>
                    <a:pt x="1200377" y="1228954"/>
                  </a:lnTo>
                  <a:lnTo>
                    <a:pt x="1204645" y="1238945"/>
                  </a:lnTo>
                  <a:lnTo>
                    <a:pt x="1206170" y="1242401"/>
                  </a:lnTo>
                  <a:lnTo>
                    <a:pt x="1209027" y="1248937"/>
                  </a:lnTo>
                  <a:lnTo>
                    <a:pt x="1213678" y="1258928"/>
                  </a:lnTo>
                  <a:lnTo>
                    <a:pt x="1219021" y="1268920"/>
                  </a:lnTo>
                  <a:lnTo>
                    <a:pt x="1224865" y="1278911"/>
                  </a:lnTo>
                  <a:lnTo>
                    <a:pt x="1226122" y="1280984"/>
                  </a:lnTo>
                  <a:lnTo>
                    <a:pt x="1231005" y="1288903"/>
                  </a:lnTo>
                  <a:lnTo>
                    <a:pt x="1237655" y="1298894"/>
                  </a:lnTo>
                  <a:lnTo>
                    <a:pt x="1244669" y="1308886"/>
                  </a:lnTo>
                  <a:lnTo>
                    <a:pt x="1246073" y="1310739"/>
                  </a:lnTo>
                  <a:lnTo>
                    <a:pt x="1252887" y="1318877"/>
                  </a:lnTo>
                  <a:lnTo>
                    <a:pt x="1261867" y="1328869"/>
                  </a:lnTo>
                  <a:lnTo>
                    <a:pt x="1266025" y="1333441"/>
                  </a:lnTo>
                  <a:lnTo>
                    <a:pt x="1272137" y="1338860"/>
                  </a:lnTo>
                  <a:lnTo>
                    <a:pt x="1284281" y="1348852"/>
                  </a:lnTo>
                  <a:lnTo>
                    <a:pt x="1285977" y="1350191"/>
                  </a:lnTo>
                  <a:lnTo>
                    <a:pt x="1301800" y="1358843"/>
                  </a:lnTo>
                  <a:close/>
                  <a:moveTo>
                    <a:pt x="9063" y="939422"/>
                  </a:moveTo>
                  <a:lnTo>
                    <a:pt x="13489" y="939201"/>
                  </a:lnTo>
                  <a:lnTo>
                    <a:pt x="29015" y="938461"/>
                  </a:lnTo>
                  <a:lnTo>
                    <a:pt x="33915" y="929209"/>
                  </a:lnTo>
                  <a:lnTo>
                    <a:pt x="37233" y="919217"/>
                  </a:lnTo>
                  <a:lnTo>
                    <a:pt x="39807" y="909226"/>
                  </a:lnTo>
                  <a:lnTo>
                    <a:pt x="41966" y="899234"/>
                  </a:lnTo>
                  <a:lnTo>
                    <a:pt x="40449" y="889243"/>
                  </a:lnTo>
                  <a:lnTo>
                    <a:pt x="34498" y="879252"/>
                  </a:lnTo>
                  <a:lnTo>
                    <a:pt x="29015" y="869260"/>
                  </a:lnTo>
                  <a:lnTo>
                    <a:pt x="9063" y="874164"/>
                  </a:lnTo>
                  <a:lnTo>
                    <a:pt x="5659" y="879252"/>
                  </a:lnTo>
                  <a:lnTo>
                    <a:pt x="2229" y="889243"/>
                  </a:lnTo>
                  <a:lnTo>
                    <a:pt x="392" y="899234"/>
                  </a:lnTo>
                  <a:lnTo>
                    <a:pt x="0" y="909226"/>
                  </a:lnTo>
                  <a:lnTo>
                    <a:pt x="384" y="919217"/>
                  </a:lnTo>
                  <a:lnTo>
                    <a:pt x="3838" y="929209"/>
                  </a:lnTo>
                  <a:lnTo>
                    <a:pt x="8910" y="939201"/>
                  </a:lnTo>
                  <a:close/>
                  <a:moveTo>
                    <a:pt x="547761" y="821091"/>
                  </a:moveTo>
                  <a:lnTo>
                    <a:pt x="567713" y="826618"/>
                  </a:lnTo>
                  <a:lnTo>
                    <a:pt x="587665" y="824856"/>
                  </a:lnTo>
                  <a:lnTo>
                    <a:pt x="598634" y="819303"/>
                  </a:lnTo>
                  <a:lnTo>
                    <a:pt x="607617" y="814442"/>
                  </a:lnTo>
                  <a:lnTo>
                    <a:pt x="613462" y="809311"/>
                  </a:lnTo>
                  <a:lnTo>
                    <a:pt x="622024" y="799320"/>
                  </a:lnTo>
                  <a:lnTo>
                    <a:pt x="627569" y="790783"/>
                  </a:lnTo>
                  <a:lnTo>
                    <a:pt x="628306" y="789328"/>
                  </a:lnTo>
                  <a:lnTo>
                    <a:pt x="632574" y="779337"/>
                  </a:lnTo>
                  <a:lnTo>
                    <a:pt x="635220" y="769345"/>
                  </a:lnTo>
                  <a:lnTo>
                    <a:pt x="636617" y="759354"/>
                  </a:lnTo>
                  <a:lnTo>
                    <a:pt x="636762" y="749362"/>
                  </a:lnTo>
                  <a:lnTo>
                    <a:pt x="636168" y="739371"/>
                  </a:lnTo>
                  <a:lnTo>
                    <a:pt x="634279" y="729379"/>
                  </a:lnTo>
                  <a:lnTo>
                    <a:pt x="631802" y="719388"/>
                  </a:lnTo>
                  <a:lnTo>
                    <a:pt x="627858" y="709396"/>
                  </a:lnTo>
                  <a:lnTo>
                    <a:pt x="627569" y="708795"/>
                  </a:lnTo>
                  <a:lnTo>
                    <a:pt x="622749" y="699405"/>
                  </a:lnTo>
                  <a:lnTo>
                    <a:pt x="616978" y="689413"/>
                  </a:lnTo>
                  <a:lnTo>
                    <a:pt x="610281" y="679422"/>
                  </a:lnTo>
                  <a:lnTo>
                    <a:pt x="607617" y="675779"/>
                  </a:lnTo>
                  <a:lnTo>
                    <a:pt x="602410" y="669430"/>
                  </a:lnTo>
                  <a:lnTo>
                    <a:pt x="593580" y="659439"/>
                  </a:lnTo>
                  <a:lnTo>
                    <a:pt x="587665" y="653231"/>
                  </a:lnTo>
                  <a:lnTo>
                    <a:pt x="583615" y="649447"/>
                  </a:lnTo>
                  <a:lnTo>
                    <a:pt x="572802" y="639456"/>
                  </a:lnTo>
                  <a:lnTo>
                    <a:pt x="567713" y="635145"/>
                  </a:lnTo>
                  <a:lnTo>
                    <a:pt x="559787" y="629464"/>
                  </a:lnTo>
                  <a:lnTo>
                    <a:pt x="547761" y="620001"/>
                  </a:lnTo>
                  <a:lnTo>
                    <a:pt x="546949" y="619473"/>
                  </a:lnTo>
                  <a:lnTo>
                    <a:pt x="531699" y="609481"/>
                  </a:lnTo>
                  <a:lnTo>
                    <a:pt x="527809" y="606948"/>
                  </a:lnTo>
                  <a:lnTo>
                    <a:pt x="514061" y="599490"/>
                  </a:lnTo>
                  <a:lnTo>
                    <a:pt x="507858" y="595873"/>
                  </a:lnTo>
                  <a:lnTo>
                    <a:pt x="493822" y="589498"/>
                  </a:lnTo>
                  <a:lnTo>
                    <a:pt x="487906" y="586500"/>
                  </a:lnTo>
                  <a:lnTo>
                    <a:pt x="469271" y="579507"/>
                  </a:lnTo>
                  <a:lnTo>
                    <a:pt x="467954" y="578940"/>
                  </a:lnTo>
                  <a:lnTo>
                    <a:pt x="448002" y="572728"/>
                  </a:lnTo>
                  <a:lnTo>
                    <a:pt x="434804" y="569515"/>
                  </a:lnTo>
                  <a:lnTo>
                    <a:pt x="428051" y="567139"/>
                  </a:lnTo>
                  <a:lnTo>
                    <a:pt x="408099" y="562405"/>
                  </a:lnTo>
                  <a:lnTo>
                    <a:pt x="393972" y="559524"/>
                  </a:lnTo>
                  <a:lnTo>
                    <a:pt x="388147" y="555956"/>
                  </a:lnTo>
                  <a:lnTo>
                    <a:pt x="381477" y="549532"/>
                  </a:lnTo>
                  <a:lnTo>
                    <a:pt x="375121" y="539541"/>
                  </a:lnTo>
                  <a:lnTo>
                    <a:pt x="372662" y="529549"/>
                  </a:lnTo>
                  <a:lnTo>
                    <a:pt x="369328" y="519558"/>
                  </a:lnTo>
                  <a:lnTo>
                    <a:pt x="368195" y="515945"/>
                  </a:lnTo>
                  <a:lnTo>
                    <a:pt x="366305" y="509566"/>
                  </a:lnTo>
                  <a:lnTo>
                    <a:pt x="363417" y="499575"/>
                  </a:lnTo>
                  <a:lnTo>
                    <a:pt x="360563" y="489583"/>
                  </a:lnTo>
                  <a:lnTo>
                    <a:pt x="358484" y="479592"/>
                  </a:lnTo>
                  <a:lnTo>
                    <a:pt x="355900" y="469600"/>
                  </a:lnTo>
                  <a:lnTo>
                    <a:pt x="353662" y="459609"/>
                  </a:lnTo>
                  <a:lnTo>
                    <a:pt x="351239" y="449617"/>
                  </a:lnTo>
                  <a:lnTo>
                    <a:pt x="349436" y="439626"/>
                  </a:lnTo>
                  <a:lnTo>
                    <a:pt x="348244" y="434908"/>
                  </a:lnTo>
                  <a:lnTo>
                    <a:pt x="346862" y="429634"/>
                  </a:lnTo>
                  <a:lnTo>
                    <a:pt x="344881" y="419643"/>
                  </a:lnTo>
                  <a:lnTo>
                    <a:pt x="342352" y="409651"/>
                  </a:lnTo>
                  <a:lnTo>
                    <a:pt x="340053" y="399660"/>
                  </a:lnTo>
                  <a:lnTo>
                    <a:pt x="337849" y="389668"/>
                  </a:lnTo>
                  <a:lnTo>
                    <a:pt x="335581" y="379677"/>
                  </a:lnTo>
                  <a:lnTo>
                    <a:pt x="333069" y="369685"/>
                  </a:lnTo>
                  <a:lnTo>
                    <a:pt x="330708" y="359694"/>
                  </a:lnTo>
                  <a:lnTo>
                    <a:pt x="328292" y="350139"/>
                  </a:lnTo>
                  <a:lnTo>
                    <a:pt x="328174" y="349702"/>
                  </a:lnTo>
                  <a:lnTo>
                    <a:pt x="325408" y="339711"/>
                  </a:lnTo>
                  <a:lnTo>
                    <a:pt x="322451" y="329719"/>
                  </a:lnTo>
                  <a:lnTo>
                    <a:pt x="319638" y="319728"/>
                  </a:lnTo>
                  <a:lnTo>
                    <a:pt x="316570" y="309736"/>
                  </a:lnTo>
                  <a:lnTo>
                    <a:pt x="313511" y="299745"/>
                  </a:lnTo>
                  <a:lnTo>
                    <a:pt x="310240" y="289753"/>
                  </a:lnTo>
                  <a:lnTo>
                    <a:pt x="308340" y="284100"/>
                  </a:lnTo>
                  <a:lnTo>
                    <a:pt x="306701" y="279762"/>
                  </a:lnTo>
                  <a:lnTo>
                    <a:pt x="302573" y="269770"/>
                  </a:lnTo>
                  <a:lnTo>
                    <a:pt x="298478" y="259779"/>
                  </a:lnTo>
                  <a:lnTo>
                    <a:pt x="294236" y="249787"/>
                  </a:lnTo>
                  <a:lnTo>
                    <a:pt x="289606" y="239796"/>
                  </a:lnTo>
                  <a:lnTo>
                    <a:pt x="288388" y="237255"/>
                  </a:lnTo>
                  <a:lnTo>
                    <a:pt x="284123" y="229804"/>
                  </a:lnTo>
                  <a:lnTo>
                    <a:pt x="278115" y="219813"/>
                  </a:lnTo>
                  <a:lnTo>
                    <a:pt x="271834" y="209821"/>
                  </a:lnTo>
                  <a:lnTo>
                    <a:pt x="268437" y="204813"/>
                  </a:lnTo>
                  <a:lnTo>
                    <a:pt x="263786" y="199830"/>
                  </a:lnTo>
                  <a:lnTo>
                    <a:pt x="253820" y="189838"/>
                  </a:lnTo>
                  <a:lnTo>
                    <a:pt x="248485" y="184616"/>
                  </a:lnTo>
                  <a:lnTo>
                    <a:pt x="239894" y="179847"/>
                  </a:lnTo>
                  <a:lnTo>
                    <a:pt x="228533" y="173973"/>
                  </a:lnTo>
                  <a:lnTo>
                    <a:pt x="208581" y="173202"/>
                  </a:lnTo>
                  <a:lnTo>
                    <a:pt x="194393" y="179847"/>
                  </a:lnTo>
                  <a:lnTo>
                    <a:pt x="188630" y="182715"/>
                  </a:lnTo>
                  <a:lnTo>
                    <a:pt x="182345" y="189838"/>
                  </a:lnTo>
                  <a:lnTo>
                    <a:pt x="174684" y="199830"/>
                  </a:lnTo>
                  <a:lnTo>
                    <a:pt x="168677" y="208815"/>
                  </a:lnTo>
                  <a:lnTo>
                    <a:pt x="168234" y="209821"/>
                  </a:lnTo>
                  <a:lnTo>
                    <a:pt x="164258" y="219813"/>
                  </a:lnTo>
                  <a:lnTo>
                    <a:pt x="160903" y="229804"/>
                  </a:lnTo>
                  <a:lnTo>
                    <a:pt x="157979" y="239796"/>
                  </a:lnTo>
                  <a:lnTo>
                    <a:pt x="155599" y="249787"/>
                  </a:lnTo>
                  <a:lnTo>
                    <a:pt x="153781" y="259779"/>
                  </a:lnTo>
                  <a:lnTo>
                    <a:pt x="152232" y="269770"/>
                  </a:lnTo>
                  <a:lnTo>
                    <a:pt x="151204" y="279762"/>
                  </a:lnTo>
                  <a:lnTo>
                    <a:pt x="150397" y="289753"/>
                  </a:lnTo>
                  <a:lnTo>
                    <a:pt x="150221" y="299745"/>
                  </a:lnTo>
                  <a:lnTo>
                    <a:pt x="150215" y="309736"/>
                  </a:lnTo>
                  <a:lnTo>
                    <a:pt x="150408" y="319728"/>
                  </a:lnTo>
                  <a:lnTo>
                    <a:pt x="151160" y="329719"/>
                  </a:lnTo>
                  <a:lnTo>
                    <a:pt x="152134" y="339711"/>
                  </a:lnTo>
                  <a:lnTo>
                    <a:pt x="153276" y="349702"/>
                  </a:lnTo>
                  <a:lnTo>
                    <a:pt x="154745" y="359694"/>
                  </a:lnTo>
                  <a:lnTo>
                    <a:pt x="156405" y="369685"/>
                  </a:lnTo>
                  <a:lnTo>
                    <a:pt x="158390" y="379677"/>
                  </a:lnTo>
                  <a:lnTo>
                    <a:pt x="160655" y="389668"/>
                  </a:lnTo>
                  <a:lnTo>
                    <a:pt x="163097" y="399660"/>
                  </a:lnTo>
                  <a:lnTo>
                    <a:pt x="165588" y="409651"/>
                  </a:lnTo>
                  <a:lnTo>
                    <a:pt x="168488" y="419643"/>
                  </a:lnTo>
                  <a:lnTo>
                    <a:pt x="168677" y="420272"/>
                  </a:lnTo>
                  <a:lnTo>
                    <a:pt x="172377" y="429634"/>
                  </a:lnTo>
                  <a:lnTo>
                    <a:pt x="176599" y="439626"/>
                  </a:lnTo>
                  <a:lnTo>
                    <a:pt x="181120" y="449617"/>
                  </a:lnTo>
                  <a:lnTo>
                    <a:pt x="185644" y="459609"/>
                  </a:lnTo>
                  <a:lnTo>
                    <a:pt x="188630" y="465699"/>
                  </a:lnTo>
                  <a:lnTo>
                    <a:pt x="191309" y="469600"/>
                  </a:lnTo>
                  <a:lnTo>
                    <a:pt x="198116" y="479592"/>
                  </a:lnTo>
                  <a:lnTo>
                    <a:pt x="204989" y="489583"/>
                  </a:lnTo>
                  <a:lnTo>
                    <a:pt x="208581" y="494356"/>
                  </a:lnTo>
                  <a:lnTo>
                    <a:pt x="214305" y="499575"/>
                  </a:lnTo>
                  <a:lnTo>
                    <a:pt x="224894" y="509566"/>
                  </a:lnTo>
                  <a:lnTo>
                    <a:pt x="228533" y="513089"/>
                  </a:lnTo>
                  <a:lnTo>
                    <a:pt x="238408" y="519558"/>
                  </a:lnTo>
                  <a:lnTo>
                    <a:pt x="248485" y="525810"/>
                  </a:lnTo>
                  <a:lnTo>
                    <a:pt x="257187" y="529549"/>
                  </a:lnTo>
                  <a:lnTo>
                    <a:pt x="268437" y="535153"/>
                  </a:lnTo>
                  <a:lnTo>
                    <a:pt x="282520" y="539541"/>
                  </a:lnTo>
                  <a:lnTo>
                    <a:pt x="288388" y="541561"/>
                  </a:lnTo>
                  <a:lnTo>
                    <a:pt x="308340" y="546913"/>
                  </a:lnTo>
                  <a:lnTo>
                    <a:pt x="320542" y="549532"/>
                  </a:lnTo>
                  <a:lnTo>
                    <a:pt x="328292" y="551672"/>
                  </a:lnTo>
                  <a:lnTo>
                    <a:pt x="348244" y="556025"/>
                  </a:lnTo>
                  <a:lnTo>
                    <a:pt x="366063" y="559524"/>
                  </a:lnTo>
                  <a:lnTo>
                    <a:pt x="368195" y="561097"/>
                  </a:lnTo>
                  <a:lnTo>
                    <a:pt x="374381" y="569515"/>
                  </a:lnTo>
                  <a:lnTo>
                    <a:pt x="381909" y="579507"/>
                  </a:lnTo>
                  <a:lnTo>
                    <a:pt x="388117" y="589498"/>
                  </a:lnTo>
                  <a:lnTo>
                    <a:pt x="388147" y="589559"/>
                  </a:lnTo>
                  <a:lnTo>
                    <a:pt x="392495" y="599490"/>
                  </a:lnTo>
                  <a:lnTo>
                    <a:pt x="397175" y="609481"/>
                  </a:lnTo>
                  <a:lnTo>
                    <a:pt x="401768" y="619473"/>
                  </a:lnTo>
                  <a:lnTo>
                    <a:pt x="406469" y="629464"/>
                  </a:lnTo>
                  <a:lnTo>
                    <a:pt x="408099" y="632686"/>
                  </a:lnTo>
                  <a:lnTo>
                    <a:pt x="411282" y="639456"/>
                  </a:lnTo>
                  <a:lnTo>
                    <a:pt x="416165" y="649447"/>
                  </a:lnTo>
                  <a:lnTo>
                    <a:pt x="421923" y="659439"/>
                  </a:lnTo>
                  <a:lnTo>
                    <a:pt x="427183" y="669430"/>
                  </a:lnTo>
                  <a:lnTo>
                    <a:pt x="428051" y="670957"/>
                  </a:lnTo>
                  <a:lnTo>
                    <a:pt x="432874" y="679422"/>
                  </a:lnTo>
                  <a:lnTo>
                    <a:pt x="438574" y="689413"/>
                  </a:lnTo>
                  <a:lnTo>
                    <a:pt x="444306" y="699405"/>
                  </a:lnTo>
                  <a:lnTo>
                    <a:pt x="448002" y="705027"/>
                  </a:lnTo>
                  <a:lnTo>
                    <a:pt x="450908" y="709396"/>
                  </a:lnTo>
                  <a:lnTo>
                    <a:pt x="457482" y="719388"/>
                  </a:lnTo>
                  <a:lnTo>
                    <a:pt x="463774" y="729379"/>
                  </a:lnTo>
                  <a:lnTo>
                    <a:pt x="467954" y="735682"/>
                  </a:lnTo>
                  <a:lnTo>
                    <a:pt x="470580" y="739371"/>
                  </a:lnTo>
                  <a:lnTo>
                    <a:pt x="477809" y="749362"/>
                  </a:lnTo>
                  <a:lnTo>
                    <a:pt x="484624" y="759354"/>
                  </a:lnTo>
                  <a:lnTo>
                    <a:pt x="487906" y="763893"/>
                  </a:lnTo>
                  <a:lnTo>
                    <a:pt x="492491" y="769345"/>
                  </a:lnTo>
                  <a:lnTo>
                    <a:pt x="500485" y="779337"/>
                  </a:lnTo>
                  <a:lnTo>
                    <a:pt x="507858" y="788529"/>
                  </a:lnTo>
                  <a:lnTo>
                    <a:pt x="508697" y="789328"/>
                  </a:lnTo>
                  <a:lnTo>
                    <a:pt x="519060" y="799320"/>
                  </a:lnTo>
                  <a:lnTo>
                    <a:pt x="527809" y="808209"/>
                  </a:lnTo>
                  <a:lnTo>
                    <a:pt x="529498" y="809311"/>
                  </a:lnTo>
                  <a:lnTo>
                    <a:pt x="545084" y="819303"/>
                  </a:lnTo>
                  <a:close/>
                  <a:moveTo>
                    <a:pt x="1744868" y="656132"/>
                  </a:moveTo>
                  <a:lnTo>
                    <a:pt x="1764820" y="656651"/>
                  </a:lnTo>
                  <a:lnTo>
                    <a:pt x="1784358" y="649447"/>
                  </a:lnTo>
                  <a:lnTo>
                    <a:pt x="1784771" y="649273"/>
                  </a:lnTo>
                  <a:lnTo>
                    <a:pt x="1796280" y="639456"/>
                  </a:lnTo>
                  <a:lnTo>
                    <a:pt x="1804723" y="630024"/>
                  </a:lnTo>
                  <a:lnTo>
                    <a:pt x="1805075" y="629464"/>
                  </a:lnTo>
                  <a:lnTo>
                    <a:pt x="1810368" y="619473"/>
                  </a:lnTo>
                  <a:lnTo>
                    <a:pt x="1814559" y="609481"/>
                  </a:lnTo>
                  <a:lnTo>
                    <a:pt x="1817961" y="599490"/>
                  </a:lnTo>
                  <a:lnTo>
                    <a:pt x="1820439" y="589498"/>
                  </a:lnTo>
                  <a:lnTo>
                    <a:pt x="1822504" y="579507"/>
                  </a:lnTo>
                  <a:lnTo>
                    <a:pt x="1823805" y="569515"/>
                  </a:lnTo>
                  <a:lnTo>
                    <a:pt x="1824675" y="560951"/>
                  </a:lnTo>
                  <a:lnTo>
                    <a:pt x="1824801" y="559524"/>
                  </a:lnTo>
                  <a:lnTo>
                    <a:pt x="1825206" y="549532"/>
                  </a:lnTo>
                  <a:lnTo>
                    <a:pt x="1825383" y="539541"/>
                  </a:lnTo>
                  <a:lnTo>
                    <a:pt x="1825262" y="529549"/>
                  </a:lnTo>
                  <a:lnTo>
                    <a:pt x="1824796" y="519558"/>
                  </a:lnTo>
                  <a:lnTo>
                    <a:pt x="1824675" y="517729"/>
                  </a:lnTo>
                  <a:lnTo>
                    <a:pt x="1824111" y="509566"/>
                  </a:lnTo>
                  <a:lnTo>
                    <a:pt x="1823126" y="499575"/>
                  </a:lnTo>
                  <a:lnTo>
                    <a:pt x="1821988" y="489583"/>
                  </a:lnTo>
                  <a:lnTo>
                    <a:pt x="1820628" y="479592"/>
                  </a:lnTo>
                  <a:lnTo>
                    <a:pt x="1819098" y="469600"/>
                  </a:lnTo>
                  <a:lnTo>
                    <a:pt x="1817283" y="459609"/>
                  </a:lnTo>
                  <a:lnTo>
                    <a:pt x="1815460" y="449617"/>
                  </a:lnTo>
                  <a:lnTo>
                    <a:pt x="1813325" y="439626"/>
                  </a:lnTo>
                  <a:lnTo>
                    <a:pt x="1811109" y="429634"/>
                  </a:lnTo>
                  <a:lnTo>
                    <a:pt x="1808579" y="419643"/>
                  </a:lnTo>
                  <a:lnTo>
                    <a:pt x="1805882" y="409651"/>
                  </a:lnTo>
                  <a:lnTo>
                    <a:pt x="1804723" y="405547"/>
                  </a:lnTo>
                  <a:lnTo>
                    <a:pt x="1802896" y="399660"/>
                  </a:lnTo>
                  <a:lnTo>
                    <a:pt x="1799562" y="389668"/>
                  </a:lnTo>
                  <a:lnTo>
                    <a:pt x="1796021" y="379677"/>
                  </a:lnTo>
                  <a:lnTo>
                    <a:pt x="1792346" y="369685"/>
                  </a:lnTo>
                  <a:lnTo>
                    <a:pt x="1788342" y="359694"/>
                  </a:lnTo>
                  <a:lnTo>
                    <a:pt x="1784771" y="351366"/>
                  </a:lnTo>
                  <a:lnTo>
                    <a:pt x="1783905" y="349702"/>
                  </a:lnTo>
                  <a:lnTo>
                    <a:pt x="1778398" y="339711"/>
                  </a:lnTo>
                  <a:lnTo>
                    <a:pt x="1772629" y="329719"/>
                  </a:lnTo>
                  <a:lnTo>
                    <a:pt x="1766492" y="319728"/>
                  </a:lnTo>
                  <a:lnTo>
                    <a:pt x="1764820" y="317121"/>
                  </a:lnTo>
                  <a:lnTo>
                    <a:pt x="1758146" y="309736"/>
                  </a:lnTo>
                  <a:lnTo>
                    <a:pt x="1748465" y="299745"/>
                  </a:lnTo>
                  <a:lnTo>
                    <a:pt x="1744868" y="296205"/>
                  </a:lnTo>
                  <a:lnTo>
                    <a:pt x="1732966" y="289753"/>
                  </a:lnTo>
                  <a:lnTo>
                    <a:pt x="1724916" y="285597"/>
                  </a:lnTo>
                  <a:lnTo>
                    <a:pt x="1704964" y="284476"/>
                  </a:lnTo>
                  <a:lnTo>
                    <a:pt x="1692640" y="289753"/>
                  </a:lnTo>
                  <a:lnTo>
                    <a:pt x="1685013" y="293267"/>
                  </a:lnTo>
                  <a:lnTo>
                    <a:pt x="1678252" y="299745"/>
                  </a:lnTo>
                  <a:lnTo>
                    <a:pt x="1669000" y="309736"/>
                  </a:lnTo>
                  <a:lnTo>
                    <a:pt x="1665061" y="314594"/>
                  </a:lnTo>
                  <a:lnTo>
                    <a:pt x="1662198" y="319728"/>
                  </a:lnTo>
                  <a:lnTo>
                    <a:pt x="1656954" y="329719"/>
                  </a:lnTo>
                  <a:lnTo>
                    <a:pt x="1652344" y="339711"/>
                  </a:lnTo>
                  <a:lnTo>
                    <a:pt x="1648322" y="349702"/>
                  </a:lnTo>
                  <a:lnTo>
                    <a:pt x="1645109" y="359050"/>
                  </a:lnTo>
                  <a:lnTo>
                    <a:pt x="1644928" y="359694"/>
                  </a:lnTo>
                  <a:lnTo>
                    <a:pt x="1642483" y="369685"/>
                  </a:lnTo>
                  <a:lnTo>
                    <a:pt x="1640262" y="379677"/>
                  </a:lnTo>
                  <a:lnTo>
                    <a:pt x="1638475" y="389668"/>
                  </a:lnTo>
                  <a:lnTo>
                    <a:pt x="1636989" y="399660"/>
                  </a:lnTo>
                  <a:lnTo>
                    <a:pt x="1635906" y="409651"/>
                  </a:lnTo>
                  <a:lnTo>
                    <a:pt x="1635060" y="419643"/>
                  </a:lnTo>
                  <a:lnTo>
                    <a:pt x="1634671" y="429634"/>
                  </a:lnTo>
                  <a:lnTo>
                    <a:pt x="1634508" y="439626"/>
                  </a:lnTo>
                  <a:lnTo>
                    <a:pt x="1634601" y="449617"/>
                  </a:lnTo>
                  <a:lnTo>
                    <a:pt x="1635083" y="459609"/>
                  </a:lnTo>
                  <a:lnTo>
                    <a:pt x="1635868" y="469600"/>
                  </a:lnTo>
                  <a:lnTo>
                    <a:pt x="1636905" y="479592"/>
                  </a:lnTo>
                  <a:lnTo>
                    <a:pt x="1638280" y="489583"/>
                  </a:lnTo>
                  <a:lnTo>
                    <a:pt x="1639933" y="499575"/>
                  </a:lnTo>
                  <a:lnTo>
                    <a:pt x="1641848" y="509566"/>
                  </a:lnTo>
                  <a:lnTo>
                    <a:pt x="1644106" y="519558"/>
                  </a:lnTo>
                  <a:lnTo>
                    <a:pt x="1645109" y="523717"/>
                  </a:lnTo>
                  <a:lnTo>
                    <a:pt x="1646722" y="529549"/>
                  </a:lnTo>
                  <a:lnTo>
                    <a:pt x="1649759" y="539541"/>
                  </a:lnTo>
                  <a:lnTo>
                    <a:pt x="1653267" y="549532"/>
                  </a:lnTo>
                  <a:lnTo>
                    <a:pt x="1657047" y="559524"/>
                  </a:lnTo>
                  <a:lnTo>
                    <a:pt x="1661020" y="569515"/>
                  </a:lnTo>
                  <a:lnTo>
                    <a:pt x="1665061" y="578924"/>
                  </a:lnTo>
                  <a:lnTo>
                    <a:pt x="1665376" y="579507"/>
                  </a:lnTo>
                  <a:lnTo>
                    <a:pt x="1671067" y="589498"/>
                  </a:lnTo>
                  <a:lnTo>
                    <a:pt x="1676997" y="599490"/>
                  </a:lnTo>
                  <a:lnTo>
                    <a:pt x="1683203" y="609481"/>
                  </a:lnTo>
                  <a:lnTo>
                    <a:pt x="1685013" y="612310"/>
                  </a:lnTo>
                  <a:lnTo>
                    <a:pt x="1691203" y="619473"/>
                  </a:lnTo>
                  <a:lnTo>
                    <a:pt x="1700198" y="629464"/>
                  </a:lnTo>
                  <a:lnTo>
                    <a:pt x="1704964" y="634784"/>
                  </a:lnTo>
                  <a:lnTo>
                    <a:pt x="1711639" y="639456"/>
                  </a:lnTo>
                  <a:lnTo>
                    <a:pt x="1724916" y="648853"/>
                  </a:lnTo>
                  <a:lnTo>
                    <a:pt x="1726642" y="649447"/>
                  </a:lnTo>
                  <a:close/>
                  <a:moveTo>
                    <a:pt x="1720083" y="509566"/>
                  </a:moveTo>
                  <a:lnTo>
                    <a:pt x="1710272" y="499575"/>
                  </a:lnTo>
                  <a:lnTo>
                    <a:pt x="1704964" y="493403"/>
                  </a:lnTo>
                  <a:lnTo>
                    <a:pt x="1703605" y="489583"/>
                  </a:lnTo>
                  <a:lnTo>
                    <a:pt x="1700952" y="479592"/>
                  </a:lnTo>
                  <a:lnTo>
                    <a:pt x="1698788" y="469600"/>
                  </a:lnTo>
                  <a:lnTo>
                    <a:pt x="1697539" y="459609"/>
                  </a:lnTo>
                  <a:lnTo>
                    <a:pt x="1697110" y="449617"/>
                  </a:lnTo>
                  <a:lnTo>
                    <a:pt x="1697486" y="439626"/>
                  </a:lnTo>
                  <a:lnTo>
                    <a:pt x="1699120" y="429634"/>
                  </a:lnTo>
                  <a:lnTo>
                    <a:pt x="1701625" y="419643"/>
                  </a:lnTo>
                  <a:lnTo>
                    <a:pt x="1704964" y="410585"/>
                  </a:lnTo>
                  <a:lnTo>
                    <a:pt x="1706654" y="409651"/>
                  </a:lnTo>
                  <a:lnTo>
                    <a:pt x="1724916" y="402552"/>
                  </a:lnTo>
                  <a:lnTo>
                    <a:pt x="1731297" y="409651"/>
                  </a:lnTo>
                  <a:lnTo>
                    <a:pt x="1740087" y="419643"/>
                  </a:lnTo>
                  <a:lnTo>
                    <a:pt x="1744868" y="426203"/>
                  </a:lnTo>
                  <a:lnTo>
                    <a:pt x="1745983" y="429634"/>
                  </a:lnTo>
                  <a:lnTo>
                    <a:pt x="1748501" y="439626"/>
                  </a:lnTo>
                  <a:lnTo>
                    <a:pt x="1750550" y="449617"/>
                  </a:lnTo>
                  <a:lnTo>
                    <a:pt x="1751736" y="459609"/>
                  </a:lnTo>
                  <a:lnTo>
                    <a:pt x="1752449" y="469600"/>
                  </a:lnTo>
                  <a:lnTo>
                    <a:pt x="1751921" y="479592"/>
                  </a:lnTo>
                  <a:lnTo>
                    <a:pt x="1750469" y="489583"/>
                  </a:lnTo>
                  <a:lnTo>
                    <a:pt x="1747836" y="499575"/>
                  </a:lnTo>
                  <a:lnTo>
                    <a:pt x="1744868" y="507157"/>
                  </a:lnTo>
                  <a:lnTo>
                    <a:pt x="1739780" y="509566"/>
                  </a:lnTo>
                  <a:lnTo>
                    <a:pt x="1724916" y="514440"/>
                  </a:lnTo>
                  <a:close/>
                  <a:moveTo>
                    <a:pt x="2004241" y="22196"/>
                  </a:moveTo>
                  <a:lnTo>
                    <a:pt x="2024193" y="27887"/>
                  </a:lnTo>
                  <a:lnTo>
                    <a:pt x="2044145" y="27096"/>
                  </a:lnTo>
                  <a:lnTo>
                    <a:pt x="2063874" y="19983"/>
                  </a:lnTo>
                  <a:lnTo>
                    <a:pt x="2064096" y="19888"/>
                  </a:lnTo>
                  <a:lnTo>
                    <a:pt x="2077802" y="9991"/>
                  </a:lnTo>
                  <a:lnTo>
                    <a:pt x="2084048" y="4345"/>
                  </a:lnTo>
                  <a:lnTo>
                    <a:pt x="2087843" y="0"/>
                  </a:lnTo>
                  <a:lnTo>
                    <a:pt x="2084048" y="0"/>
                  </a:lnTo>
                  <a:lnTo>
                    <a:pt x="2064096" y="0"/>
                  </a:lnTo>
                  <a:lnTo>
                    <a:pt x="2044145" y="0"/>
                  </a:lnTo>
                  <a:lnTo>
                    <a:pt x="2024193" y="0"/>
                  </a:lnTo>
                  <a:lnTo>
                    <a:pt x="2004241" y="0"/>
                  </a:lnTo>
                  <a:lnTo>
                    <a:pt x="1984289" y="0"/>
                  </a:lnTo>
                  <a:lnTo>
                    <a:pt x="1973974" y="0"/>
                  </a:lnTo>
                  <a:lnTo>
                    <a:pt x="1984289" y="9971"/>
                  </a:lnTo>
                  <a:lnTo>
                    <a:pt x="1984321" y="9991"/>
                  </a:lnTo>
                  <a:lnTo>
                    <a:pt x="2000359" y="19983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任意多边形: 形状 2703">
              <a:extLst>
                <a:ext uri="{FF2B5EF4-FFF2-40B4-BE49-F238E27FC236}">
                  <a16:creationId xmlns:a16="http://schemas.microsoft.com/office/drawing/2014/main" id="{6A4ED75C-DF1C-DD8B-E5A9-3FB7B7B60C5D}"/>
                </a:ext>
              </a:extLst>
            </p:cNvPr>
            <p:cNvSpPr/>
            <p:nvPr/>
          </p:nvSpPr>
          <p:spPr>
            <a:xfrm>
              <a:off x="16594797" y="3443825"/>
              <a:ext cx="2479408" cy="1488732"/>
            </a:xfrm>
            <a:custGeom>
              <a:avLst/>
              <a:gdLst>
                <a:gd name="connsiteX0" fmla="*/ 5350 w 2479408"/>
                <a:gd name="connsiteY0" fmla="*/ 1488733 h 1488732"/>
                <a:gd name="connsiteX1" fmla="*/ 25301 w 2479408"/>
                <a:gd name="connsiteY1" fmla="*/ 1488733 h 1488732"/>
                <a:gd name="connsiteX2" fmla="*/ 45253 w 2479408"/>
                <a:gd name="connsiteY2" fmla="*/ 1488733 h 1488732"/>
                <a:gd name="connsiteX3" fmla="*/ 65205 w 2479408"/>
                <a:gd name="connsiteY3" fmla="*/ 1488733 h 1488732"/>
                <a:gd name="connsiteX4" fmla="*/ 85157 w 2479408"/>
                <a:gd name="connsiteY4" fmla="*/ 1488733 h 1488732"/>
                <a:gd name="connsiteX5" fmla="*/ 105108 w 2479408"/>
                <a:gd name="connsiteY5" fmla="*/ 1488733 h 1488732"/>
                <a:gd name="connsiteX6" fmla="*/ 125060 w 2479408"/>
                <a:gd name="connsiteY6" fmla="*/ 1488733 h 1488732"/>
                <a:gd name="connsiteX7" fmla="*/ 145012 w 2479408"/>
                <a:gd name="connsiteY7" fmla="*/ 1488733 h 1488732"/>
                <a:gd name="connsiteX8" fmla="*/ 164964 w 2479408"/>
                <a:gd name="connsiteY8" fmla="*/ 1488733 h 1488732"/>
                <a:gd name="connsiteX9" fmla="*/ 184915 w 2479408"/>
                <a:gd name="connsiteY9" fmla="*/ 1488733 h 1488732"/>
                <a:gd name="connsiteX10" fmla="*/ 204867 w 2479408"/>
                <a:gd name="connsiteY10" fmla="*/ 1488733 h 1488732"/>
                <a:gd name="connsiteX11" fmla="*/ 224819 w 2479408"/>
                <a:gd name="connsiteY11" fmla="*/ 1488733 h 1488732"/>
                <a:gd name="connsiteX12" fmla="*/ 244771 w 2479408"/>
                <a:gd name="connsiteY12" fmla="*/ 1488733 h 1488732"/>
                <a:gd name="connsiteX13" fmla="*/ 262182 w 2479408"/>
                <a:gd name="connsiteY13" fmla="*/ 1488733 h 1488732"/>
                <a:gd name="connsiteX14" fmla="*/ 264722 w 2479408"/>
                <a:gd name="connsiteY14" fmla="*/ 1478877 h 1488732"/>
                <a:gd name="connsiteX15" fmla="*/ 264757 w 2479408"/>
                <a:gd name="connsiteY15" fmla="*/ 1478741 h 1488732"/>
                <a:gd name="connsiteX16" fmla="*/ 266694 w 2479408"/>
                <a:gd name="connsiteY16" fmla="*/ 1468750 h 1488732"/>
                <a:gd name="connsiteX17" fmla="*/ 269137 w 2479408"/>
                <a:gd name="connsiteY17" fmla="*/ 1458758 h 1488732"/>
                <a:gd name="connsiteX18" fmla="*/ 271442 w 2479408"/>
                <a:gd name="connsiteY18" fmla="*/ 1448767 h 1488732"/>
                <a:gd name="connsiteX19" fmla="*/ 273808 w 2479408"/>
                <a:gd name="connsiteY19" fmla="*/ 1438775 h 1488732"/>
                <a:gd name="connsiteX20" fmla="*/ 275999 w 2479408"/>
                <a:gd name="connsiteY20" fmla="*/ 1428784 h 1488732"/>
                <a:gd name="connsiteX21" fmla="*/ 278069 w 2479408"/>
                <a:gd name="connsiteY21" fmla="*/ 1418792 h 1488732"/>
                <a:gd name="connsiteX22" fmla="*/ 279964 w 2479408"/>
                <a:gd name="connsiteY22" fmla="*/ 1408801 h 1488732"/>
                <a:gd name="connsiteX23" fmla="*/ 281676 w 2479408"/>
                <a:gd name="connsiteY23" fmla="*/ 1398809 h 1488732"/>
                <a:gd name="connsiteX24" fmla="*/ 283608 w 2479408"/>
                <a:gd name="connsiteY24" fmla="*/ 1388818 h 1488732"/>
                <a:gd name="connsiteX25" fmla="*/ 284674 w 2479408"/>
                <a:gd name="connsiteY25" fmla="*/ 1381216 h 1488732"/>
                <a:gd name="connsiteX26" fmla="*/ 284997 w 2479408"/>
                <a:gd name="connsiteY26" fmla="*/ 1378826 h 1488732"/>
                <a:gd name="connsiteX27" fmla="*/ 286433 w 2479408"/>
                <a:gd name="connsiteY27" fmla="*/ 1368835 h 1488732"/>
                <a:gd name="connsiteX28" fmla="*/ 287319 w 2479408"/>
                <a:gd name="connsiteY28" fmla="*/ 1358843 h 1488732"/>
                <a:gd name="connsiteX29" fmla="*/ 288227 w 2479408"/>
                <a:gd name="connsiteY29" fmla="*/ 1348852 h 1488732"/>
                <a:gd name="connsiteX30" fmla="*/ 288868 w 2479408"/>
                <a:gd name="connsiteY30" fmla="*/ 1338860 h 1488732"/>
                <a:gd name="connsiteX31" fmla="*/ 289518 w 2479408"/>
                <a:gd name="connsiteY31" fmla="*/ 1328869 h 1488732"/>
                <a:gd name="connsiteX32" fmla="*/ 289912 w 2479408"/>
                <a:gd name="connsiteY32" fmla="*/ 1318877 h 1488732"/>
                <a:gd name="connsiteX33" fmla="*/ 290243 w 2479408"/>
                <a:gd name="connsiteY33" fmla="*/ 1308886 h 1488732"/>
                <a:gd name="connsiteX34" fmla="*/ 290204 w 2479408"/>
                <a:gd name="connsiteY34" fmla="*/ 1298894 h 1488732"/>
                <a:gd name="connsiteX35" fmla="*/ 290365 w 2479408"/>
                <a:gd name="connsiteY35" fmla="*/ 1288903 h 1488732"/>
                <a:gd name="connsiteX36" fmla="*/ 290120 w 2479408"/>
                <a:gd name="connsiteY36" fmla="*/ 1278911 h 1488732"/>
                <a:gd name="connsiteX37" fmla="*/ 290081 w 2479408"/>
                <a:gd name="connsiteY37" fmla="*/ 1268920 h 1488732"/>
                <a:gd name="connsiteX38" fmla="*/ 290084 w 2479408"/>
                <a:gd name="connsiteY38" fmla="*/ 1258928 h 1488732"/>
                <a:gd name="connsiteX39" fmla="*/ 289898 w 2479408"/>
                <a:gd name="connsiteY39" fmla="*/ 1248937 h 1488732"/>
                <a:gd name="connsiteX40" fmla="*/ 289634 w 2479408"/>
                <a:gd name="connsiteY40" fmla="*/ 1238945 h 1488732"/>
                <a:gd name="connsiteX41" fmla="*/ 289554 w 2479408"/>
                <a:gd name="connsiteY41" fmla="*/ 1228954 h 1488732"/>
                <a:gd name="connsiteX42" fmla="*/ 289548 w 2479408"/>
                <a:gd name="connsiteY42" fmla="*/ 1218962 h 1488732"/>
                <a:gd name="connsiteX43" fmla="*/ 289272 w 2479408"/>
                <a:gd name="connsiteY43" fmla="*/ 1208971 h 1488732"/>
                <a:gd name="connsiteX44" fmla="*/ 289485 w 2479408"/>
                <a:gd name="connsiteY44" fmla="*/ 1198979 h 1488732"/>
                <a:gd name="connsiteX45" fmla="*/ 289381 w 2479408"/>
                <a:gd name="connsiteY45" fmla="*/ 1188988 h 1488732"/>
                <a:gd name="connsiteX46" fmla="*/ 289643 w 2479408"/>
                <a:gd name="connsiteY46" fmla="*/ 1178996 h 1488732"/>
                <a:gd name="connsiteX47" fmla="*/ 289831 w 2479408"/>
                <a:gd name="connsiteY47" fmla="*/ 1169005 h 1488732"/>
                <a:gd name="connsiteX48" fmla="*/ 290111 w 2479408"/>
                <a:gd name="connsiteY48" fmla="*/ 1159013 h 1488732"/>
                <a:gd name="connsiteX49" fmla="*/ 290598 w 2479408"/>
                <a:gd name="connsiteY49" fmla="*/ 1149022 h 1488732"/>
                <a:gd name="connsiteX50" fmla="*/ 291264 w 2479408"/>
                <a:gd name="connsiteY50" fmla="*/ 1139030 h 1488732"/>
                <a:gd name="connsiteX51" fmla="*/ 291895 w 2479408"/>
                <a:gd name="connsiteY51" fmla="*/ 1129039 h 1488732"/>
                <a:gd name="connsiteX52" fmla="*/ 292719 w 2479408"/>
                <a:gd name="connsiteY52" fmla="*/ 1119047 h 1488732"/>
                <a:gd name="connsiteX53" fmla="*/ 293746 w 2479408"/>
                <a:gd name="connsiteY53" fmla="*/ 1109056 h 1488732"/>
                <a:gd name="connsiteX54" fmla="*/ 294801 w 2479408"/>
                <a:gd name="connsiteY54" fmla="*/ 1099064 h 1488732"/>
                <a:gd name="connsiteX55" fmla="*/ 296083 w 2479408"/>
                <a:gd name="connsiteY55" fmla="*/ 1089073 h 1488732"/>
                <a:gd name="connsiteX56" fmla="*/ 297489 w 2479408"/>
                <a:gd name="connsiteY56" fmla="*/ 1079081 h 1488732"/>
                <a:gd name="connsiteX57" fmla="*/ 299021 w 2479408"/>
                <a:gd name="connsiteY57" fmla="*/ 1069090 h 1488732"/>
                <a:gd name="connsiteX58" fmla="*/ 300855 w 2479408"/>
                <a:gd name="connsiteY58" fmla="*/ 1059098 h 1488732"/>
                <a:gd name="connsiteX59" fmla="*/ 302791 w 2479408"/>
                <a:gd name="connsiteY59" fmla="*/ 1049107 h 1488732"/>
                <a:gd name="connsiteX60" fmla="*/ 304626 w 2479408"/>
                <a:gd name="connsiteY60" fmla="*/ 1039899 h 1488732"/>
                <a:gd name="connsiteX61" fmla="*/ 304763 w 2479408"/>
                <a:gd name="connsiteY61" fmla="*/ 1039115 h 1488732"/>
                <a:gd name="connsiteX62" fmla="*/ 306622 w 2479408"/>
                <a:gd name="connsiteY62" fmla="*/ 1029124 h 1488732"/>
                <a:gd name="connsiteX63" fmla="*/ 308729 w 2479408"/>
                <a:gd name="connsiteY63" fmla="*/ 1019132 h 1488732"/>
                <a:gd name="connsiteX64" fmla="*/ 310841 w 2479408"/>
                <a:gd name="connsiteY64" fmla="*/ 1009141 h 1488732"/>
                <a:gd name="connsiteX65" fmla="*/ 313099 w 2479408"/>
                <a:gd name="connsiteY65" fmla="*/ 999149 h 1488732"/>
                <a:gd name="connsiteX66" fmla="*/ 315450 w 2479408"/>
                <a:gd name="connsiteY66" fmla="*/ 989158 h 1488732"/>
                <a:gd name="connsiteX67" fmla="*/ 318003 w 2479408"/>
                <a:gd name="connsiteY67" fmla="*/ 979166 h 1488732"/>
                <a:gd name="connsiteX68" fmla="*/ 320604 w 2479408"/>
                <a:gd name="connsiteY68" fmla="*/ 969175 h 1488732"/>
                <a:gd name="connsiteX69" fmla="*/ 323266 w 2479408"/>
                <a:gd name="connsiteY69" fmla="*/ 959183 h 1488732"/>
                <a:gd name="connsiteX70" fmla="*/ 324578 w 2479408"/>
                <a:gd name="connsiteY70" fmla="*/ 954397 h 1488732"/>
                <a:gd name="connsiteX71" fmla="*/ 325945 w 2479408"/>
                <a:gd name="connsiteY71" fmla="*/ 949192 h 1488732"/>
                <a:gd name="connsiteX72" fmla="*/ 328600 w 2479408"/>
                <a:gd name="connsiteY72" fmla="*/ 939201 h 1488732"/>
                <a:gd name="connsiteX73" fmla="*/ 331405 w 2479408"/>
                <a:gd name="connsiteY73" fmla="*/ 929209 h 1488732"/>
                <a:gd name="connsiteX74" fmla="*/ 334245 w 2479408"/>
                <a:gd name="connsiteY74" fmla="*/ 919217 h 1488732"/>
                <a:gd name="connsiteX75" fmla="*/ 336990 w 2479408"/>
                <a:gd name="connsiteY75" fmla="*/ 909226 h 1488732"/>
                <a:gd name="connsiteX76" fmla="*/ 340057 w 2479408"/>
                <a:gd name="connsiteY76" fmla="*/ 899234 h 1488732"/>
                <a:gd name="connsiteX77" fmla="*/ 343155 w 2479408"/>
                <a:gd name="connsiteY77" fmla="*/ 889243 h 1488732"/>
                <a:gd name="connsiteX78" fmla="*/ 344530 w 2479408"/>
                <a:gd name="connsiteY78" fmla="*/ 884645 h 1488732"/>
                <a:gd name="connsiteX79" fmla="*/ 346180 w 2479408"/>
                <a:gd name="connsiteY79" fmla="*/ 879252 h 1488732"/>
                <a:gd name="connsiteX80" fmla="*/ 349286 w 2479408"/>
                <a:gd name="connsiteY80" fmla="*/ 869260 h 1488732"/>
                <a:gd name="connsiteX81" fmla="*/ 352484 w 2479408"/>
                <a:gd name="connsiteY81" fmla="*/ 859269 h 1488732"/>
                <a:gd name="connsiteX82" fmla="*/ 355783 w 2479408"/>
                <a:gd name="connsiteY82" fmla="*/ 849277 h 1488732"/>
                <a:gd name="connsiteX83" fmla="*/ 359322 w 2479408"/>
                <a:gd name="connsiteY83" fmla="*/ 839286 h 1488732"/>
                <a:gd name="connsiteX84" fmla="*/ 363139 w 2479408"/>
                <a:gd name="connsiteY84" fmla="*/ 829294 h 1488732"/>
                <a:gd name="connsiteX85" fmla="*/ 364482 w 2479408"/>
                <a:gd name="connsiteY85" fmla="*/ 825740 h 1488732"/>
                <a:gd name="connsiteX86" fmla="*/ 367164 w 2479408"/>
                <a:gd name="connsiteY86" fmla="*/ 819303 h 1488732"/>
                <a:gd name="connsiteX87" fmla="*/ 371567 w 2479408"/>
                <a:gd name="connsiteY87" fmla="*/ 809311 h 1488732"/>
                <a:gd name="connsiteX88" fmla="*/ 376662 w 2479408"/>
                <a:gd name="connsiteY88" fmla="*/ 799320 h 1488732"/>
                <a:gd name="connsiteX89" fmla="*/ 381838 w 2479408"/>
                <a:gd name="connsiteY89" fmla="*/ 789328 h 1488732"/>
                <a:gd name="connsiteX90" fmla="*/ 384433 w 2479408"/>
                <a:gd name="connsiteY90" fmla="*/ 785249 h 1488732"/>
                <a:gd name="connsiteX91" fmla="*/ 389327 w 2479408"/>
                <a:gd name="connsiteY91" fmla="*/ 779337 h 1488732"/>
                <a:gd name="connsiteX92" fmla="*/ 398818 w 2479408"/>
                <a:gd name="connsiteY92" fmla="*/ 769345 h 1488732"/>
                <a:gd name="connsiteX93" fmla="*/ 404385 w 2479408"/>
                <a:gd name="connsiteY93" fmla="*/ 763966 h 1488732"/>
                <a:gd name="connsiteX94" fmla="*/ 412409 w 2479408"/>
                <a:gd name="connsiteY94" fmla="*/ 759354 h 1488732"/>
                <a:gd name="connsiteX95" fmla="*/ 424337 w 2479408"/>
                <a:gd name="connsiteY95" fmla="*/ 754228 h 1488732"/>
                <a:gd name="connsiteX96" fmla="*/ 444289 w 2479408"/>
                <a:gd name="connsiteY96" fmla="*/ 751181 h 1488732"/>
                <a:gd name="connsiteX97" fmla="*/ 464240 w 2479408"/>
                <a:gd name="connsiteY97" fmla="*/ 753669 h 1488732"/>
                <a:gd name="connsiteX98" fmla="*/ 482717 w 2479408"/>
                <a:gd name="connsiteY98" fmla="*/ 759354 h 1488732"/>
                <a:gd name="connsiteX99" fmla="*/ 484192 w 2479408"/>
                <a:gd name="connsiteY99" fmla="*/ 759769 h 1488732"/>
                <a:gd name="connsiteX100" fmla="*/ 503342 w 2479408"/>
                <a:gd name="connsiteY100" fmla="*/ 769345 h 1488732"/>
                <a:gd name="connsiteX101" fmla="*/ 504144 w 2479408"/>
                <a:gd name="connsiteY101" fmla="*/ 769720 h 1488732"/>
                <a:gd name="connsiteX102" fmla="*/ 519022 w 2479408"/>
                <a:gd name="connsiteY102" fmla="*/ 779337 h 1488732"/>
                <a:gd name="connsiteX103" fmla="*/ 524096 w 2479408"/>
                <a:gd name="connsiteY103" fmla="*/ 782681 h 1488732"/>
                <a:gd name="connsiteX104" fmla="*/ 531886 w 2479408"/>
                <a:gd name="connsiteY104" fmla="*/ 789328 h 1488732"/>
                <a:gd name="connsiteX105" fmla="*/ 543892 w 2479408"/>
                <a:gd name="connsiteY105" fmla="*/ 799320 h 1488732"/>
                <a:gd name="connsiteX106" fmla="*/ 544047 w 2479408"/>
                <a:gd name="connsiteY106" fmla="*/ 799453 h 1488732"/>
                <a:gd name="connsiteX107" fmla="*/ 553704 w 2479408"/>
                <a:gd name="connsiteY107" fmla="*/ 809311 h 1488732"/>
                <a:gd name="connsiteX108" fmla="*/ 563257 w 2479408"/>
                <a:gd name="connsiteY108" fmla="*/ 819303 h 1488732"/>
                <a:gd name="connsiteX109" fmla="*/ 563999 w 2479408"/>
                <a:gd name="connsiteY109" fmla="*/ 820113 h 1488732"/>
                <a:gd name="connsiteX110" fmla="*/ 571546 w 2479408"/>
                <a:gd name="connsiteY110" fmla="*/ 829294 h 1488732"/>
                <a:gd name="connsiteX111" fmla="*/ 579427 w 2479408"/>
                <a:gd name="connsiteY111" fmla="*/ 839286 h 1488732"/>
                <a:gd name="connsiteX112" fmla="*/ 583951 w 2479408"/>
                <a:gd name="connsiteY112" fmla="*/ 845195 h 1488732"/>
                <a:gd name="connsiteX113" fmla="*/ 586943 w 2479408"/>
                <a:gd name="connsiteY113" fmla="*/ 849277 h 1488732"/>
                <a:gd name="connsiteX114" fmla="*/ 593776 w 2479408"/>
                <a:gd name="connsiteY114" fmla="*/ 859269 h 1488732"/>
                <a:gd name="connsiteX115" fmla="*/ 600241 w 2479408"/>
                <a:gd name="connsiteY115" fmla="*/ 869260 h 1488732"/>
                <a:gd name="connsiteX116" fmla="*/ 603903 w 2479408"/>
                <a:gd name="connsiteY116" fmla="*/ 875306 h 1488732"/>
                <a:gd name="connsiteX117" fmla="*/ 606317 w 2479408"/>
                <a:gd name="connsiteY117" fmla="*/ 879252 h 1488732"/>
                <a:gd name="connsiteX118" fmla="*/ 612155 w 2479408"/>
                <a:gd name="connsiteY118" fmla="*/ 889243 h 1488732"/>
                <a:gd name="connsiteX119" fmla="*/ 617557 w 2479408"/>
                <a:gd name="connsiteY119" fmla="*/ 899234 h 1488732"/>
                <a:gd name="connsiteX120" fmla="*/ 622373 w 2479408"/>
                <a:gd name="connsiteY120" fmla="*/ 909226 h 1488732"/>
                <a:gd name="connsiteX121" fmla="*/ 623854 w 2479408"/>
                <a:gd name="connsiteY121" fmla="*/ 912572 h 1488732"/>
                <a:gd name="connsiteX122" fmla="*/ 627139 w 2479408"/>
                <a:gd name="connsiteY122" fmla="*/ 919217 h 1488732"/>
                <a:gd name="connsiteX123" fmla="*/ 632268 w 2479408"/>
                <a:gd name="connsiteY123" fmla="*/ 929209 h 1488732"/>
                <a:gd name="connsiteX124" fmla="*/ 636457 w 2479408"/>
                <a:gd name="connsiteY124" fmla="*/ 939201 h 1488732"/>
                <a:gd name="connsiteX125" fmla="*/ 640292 w 2479408"/>
                <a:gd name="connsiteY125" fmla="*/ 949192 h 1488732"/>
                <a:gd name="connsiteX126" fmla="*/ 643771 w 2479408"/>
                <a:gd name="connsiteY126" fmla="*/ 959183 h 1488732"/>
                <a:gd name="connsiteX127" fmla="*/ 643806 w 2479408"/>
                <a:gd name="connsiteY127" fmla="*/ 959302 h 1488732"/>
                <a:gd name="connsiteX128" fmla="*/ 647526 w 2479408"/>
                <a:gd name="connsiteY128" fmla="*/ 969175 h 1488732"/>
                <a:gd name="connsiteX129" fmla="*/ 650901 w 2479408"/>
                <a:gd name="connsiteY129" fmla="*/ 979166 h 1488732"/>
                <a:gd name="connsiteX130" fmla="*/ 653887 w 2479408"/>
                <a:gd name="connsiteY130" fmla="*/ 989158 h 1488732"/>
                <a:gd name="connsiteX131" fmla="*/ 656106 w 2479408"/>
                <a:gd name="connsiteY131" fmla="*/ 999149 h 1488732"/>
                <a:gd name="connsiteX132" fmla="*/ 658037 w 2479408"/>
                <a:gd name="connsiteY132" fmla="*/ 1009141 h 1488732"/>
                <a:gd name="connsiteX133" fmla="*/ 659465 w 2479408"/>
                <a:gd name="connsiteY133" fmla="*/ 1019132 h 1488732"/>
                <a:gd name="connsiteX134" fmla="*/ 659849 w 2479408"/>
                <a:gd name="connsiteY134" fmla="*/ 1029124 h 1488732"/>
                <a:gd name="connsiteX135" fmla="*/ 659724 w 2479408"/>
                <a:gd name="connsiteY135" fmla="*/ 1039115 h 1488732"/>
                <a:gd name="connsiteX136" fmla="*/ 658736 w 2479408"/>
                <a:gd name="connsiteY136" fmla="*/ 1049107 h 1488732"/>
                <a:gd name="connsiteX137" fmla="*/ 656648 w 2479408"/>
                <a:gd name="connsiteY137" fmla="*/ 1059098 h 1488732"/>
                <a:gd name="connsiteX138" fmla="*/ 653853 w 2479408"/>
                <a:gd name="connsiteY138" fmla="*/ 1069090 h 1488732"/>
                <a:gd name="connsiteX139" fmla="*/ 648829 w 2479408"/>
                <a:gd name="connsiteY139" fmla="*/ 1079081 h 1488732"/>
                <a:gd name="connsiteX140" fmla="*/ 643806 w 2479408"/>
                <a:gd name="connsiteY140" fmla="*/ 1086805 h 1488732"/>
                <a:gd name="connsiteX141" fmla="*/ 642899 w 2479408"/>
                <a:gd name="connsiteY141" fmla="*/ 1089073 h 1488732"/>
                <a:gd name="connsiteX142" fmla="*/ 638788 w 2479408"/>
                <a:gd name="connsiteY142" fmla="*/ 1099064 h 1488732"/>
                <a:gd name="connsiteX143" fmla="*/ 633021 w 2479408"/>
                <a:gd name="connsiteY143" fmla="*/ 1109056 h 1488732"/>
                <a:gd name="connsiteX144" fmla="*/ 625935 w 2479408"/>
                <a:gd name="connsiteY144" fmla="*/ 1119047 h 1488732"/>
                <a:gd name="connsiteX145" fmla="*/ 623854 w 2479408"/>
                <a:gd name="connsiteY145" fmla="*/ 1121792 h 1488732"/>
                <a:gd name="connsiteX146" fmla="*/ 620037 w 2479408"/>
                <a:gd name="connsiteY146" fmla="*/ 1129039 h 1488732"/>
                <a:gd name="connsiteX147" fmla="*/ 613833 w 2479408"/>
                <a:gd name="connsiteY147" fmla="*/ 1139030 h 1488732"/>
                <a:gd name="connsiteX148" fmla="*/ 606980 w 2479408"/>
                <a:gd name="connsiteY148" fmla="*/ 1149022 h 1488732"/>
                <a:gd name="connsiteX149" fmla="*/ 603903 w 2479408"/>
                <a:gd name="connsiteY149" fmla="*/ 1153282 h 1488732"/>
                <a:gd name="connsiteX150" fmla="*/ 600607 w 2479408"/>
                <a:gd name="connsiteY150" fmla="*/ 1159013 h 1488732"/>
                <a:gd name="connsiteX151" fmla="*/ 594240 w 2479408"/>
                <a:gd name="connsiteY151" fmla="*/ 1169005 h 1488732"/>
                <a:gd name="connsiteX152" fmla="*/ 587575 w 2479408"/>
                <a:gd name="connsiteY152" fmla="*/ 1178996 h 1488732"/>
                <a:gd name="connsiteX153" fmla="*/ 583951 w 2479408"/>
                <a:gd name="connsiteY153" fmla="*/ 1184082 h 1488732"/>
                <a:gd name="connsiteX154" fmla="*/ 581028 w 2479408"/>
                <a:gd name="connsiteY154" fmla="*/ 1188988 h 1488732"/>
                <a:gd name="connsiteX155" fmla="*/ 574851 w 2479408"/>
                <a:gd name="connsiteY155" fmla="*/ 1198979 h 1488732"/>
                <a:gd name="connsiteX156" fmla="*/ 568708 w 2479408"/>
                <a:gd name="connsiteY156" fmla="*/ 1208971 h 1488732"/>
                <a:gd name="connsiteX157" fmla="*/ 563999 w 2479408"/>
                <a:gd name="connsiteY157" fmla="*/ 1215835 h 1488732"/>
                <a:gd name="connsiteX158" fmla="*/ 562071 w 2479408"/>
                <a:gd name="connsiteY158" fmla="*/ 1218962 h 1488732"/>
                <a:gd name="connsiteX159" fmla="*/ 556135 w 2479408"/>
                <a:gd name="connsiteY159" fmla="*/ 1228954 h 1488732"/>
                <a:gd name="connsiteX160" fmla="*/ 550012 w 2479408"/>
                <a:gd name="connsiteY160" fmla="*/ 1238945 h 1488732"/>
                <a:gd name="connsiteX161" fmla="*/ 544047 w 2479408"/>
                <a:gd name="connsiteY161" fmla="*/ 1248390 h 1488732"/>
                <a:gd name="connsiteX162" fmla="*/ 543721 w 2479408"/>
                <a:gd name="connsiteY162" fmla="*/ 1248937 h 1488732"/>
                <a:gd name="connsiteX163" fmla="*/ 538062 w 2479408"/>
                <a:gd name="connsiteY163" fmla="*/ 1258928 h 1488732"/>
                <a:gd name="connsiteX164" fmla="*/ 532288 w 2479408"/>
                <a:gd name="connsiteY164" fmla="*/ 1268920 h 1488732"/>
                <a:gd name="connsiteX165" fmla="*/ 526434 w 2479408"/>
                <a:gd name="connsiteY165" fmla="*/ 1278911 h 1488732"/>
                <a:gd name="connsiteX166" fmla="*/ 524096 w 2479408"/>
                <a:gd name="connsiteY166" fmla="*/ 1283005 h 1488732"/>
                <a:gd name="connsiteX167" fmla="*/ 520745 w 2479408"/>
                <a:gd name="connsiteY167" fmla="*/ 1288903 h 1488732"/>
                <a:gd name="connsiteX168" fmla="*/ 515444 w 2479408"/>
                <a:gd name="connsiteY168" fmla="*/ 1298894 h 1488732"/>
                <a:gd name="connsiteX169" fmla="*/ 510198 w 2479408"/>
                <a:gd name="connsiteY169" fmla="*/ 1308886 h 1488732"/>
                <a:gd name="connsiteX170" fmla="*/ 505182 w 2479408"/>
                <a:gd name="connsiteY170" fmla="*/ 1318877 h 1488732"/>
                <a:gd name="connsiteX171" fmla="*/ 504144 w 2479408"/>
                <a:gd name="connsiteY171" fmla="*/ 1321115 h 1488732"/>
                <a:gd name="connsiteX172" fmla="*/ 500369 w 2479408"/>
                <a:gd name="connsiteY172" fmla="*/ 1328869 h 1488732"/>
                <a:gd name="connsiteX173" fmla="*/ 495762 w 2479408"/>
                <a:gd name="connsiteY173" fmla="*/ 1338860 h 1488732"/>
                <a:gd name="connsiteX174" fmla="*/ 491647 w 2479408"/>
                <a:gd name="connsiteY174" fmla="*/ 1348852 h 1488732"/>
                <a:gd name="connsiteX175" fmla="*/ 487877 w 2479408"/>
                <a:gd name="connsiteY175" fmla="*/ 1358843 h 1488732"/>
                <a:gd name="connsiteX176" fmla="*/ 484386 w 2479408"/>
                <a:gd name="connsiteY176" fmla="*/ 1368835 h 1488732"/>
                <a:gd name="connsiteX177" fmla="*/ 484192 w 2479408"/>
                <a:gd name="connsiteY177" fmla="*/ 1369434 h 1488732"/>
                <a:gd name="connsiteX178" fmla="*/ 480868 w 2479408"/>
                <a:gd name="connsiteY178" fmla="*/ 1378826 h 1488732"/>
                <a:gd name="connsiteX179" fmla="*/ 477872 w 2479408"/>
                <a:gd name="connsiteY179" fmla="*/ 1388818 h 1488732"/>
                <a:gd name="connsiteX180" fmla="*/ 475656 w 2479408"/>
                <a:gd name="connsiteY180" fmla="*/ 1398809 h 1488732"/>
                <a:gd name="connsiteX181" fmla="*/ 473526 w 2479408"/>
                <a:gd name="connsiteY181" fmla="*/ 1408801 h 1488732"/>
                <a:gd name="connsiteX182" fmla="*/ 471996 w 2479408"/>
                <a:gd name="connsiteY182" fmla="*/ 1418792 h 1488732"/>
                <a:gd name="connsiteX183" fmla="*/ 470790 w 2479408"/>
                <a:gd name="connsiteY183" fmla="*/ 1428784 h 1488732"/>
                <a:gd name="connsiteX184" fmla="*/ 469977 w 2479408"/>
                <a:gd name="connsiteY184" fmla="*/ 1438775 h 1488732"/>
                <a:gd name="connsiteX185" fmla="*/ 469466 w 2479408"/>
                <a:gd name="connsiteY185" fmla="*/ 1448767 h 1488732"/>
                <a:gd name="connsiteX186" fmla="*/ 469494 w 2479408"/>
                <a:gd name="connsiteY186" fmla="*/ 1458758 h 1488732"/>
                <a:gd name="connsiteX187" fmla="*/ 469650 w 2479408"/>
                <a:gd name="connsiteY187" fmla="*/ 1468750 h 1488732"/>
                <a:gd name="connsiteX188" fmla="*/ 470241 w 2479408"/>
                <a:gd name="connsiteY188" fmla="*/ 1478741 h 1488732"/>
                <a:gd name="connsiteX189" fmla="*/ 471021 w 2479408"/>
                <a:gd name="connsiteY189" fmla="*/ 1488733 h 1488732"/>
                <a:gd name="connsiteX190" fmla="*/ 484192 w 2479408"/>
                <a:gd name="connsiteY190" fmla="*/ 1488733 h 1488732"/>
                <a:gd name="connsiteX191" fmla="*/ 504144 w 2479408"/>
                <a:gd name="connsiteY191" fmla="*/ 1488733 h 1488732"/>
                <a:gd name="connsiteX192" fmla="*/ 524096 w 2479408"/>
                <a:gd name="connsiteY192" fmla="*/ 1488733 h 1488732"/>
                <a:gd name="connsiteX193" fmla="*/ 544047 w 2479408"/>
                <a:gd name="connsiteY193" fmla="*/ 1488733 h 1488732"/>
                <a:gd name="connsiteX194" fmla="*/ 551042 w 2479408"/>
                <a:gd name="connsiteY194" fmla="*/ 1488733 h 1488732"/>
                <a:gd name="connsiteX195" fmla="*/ 549359 w 2479408"/>
                <a:gd name="connsiteY195" fmla="*/ 1478741 h 1488732"/>
                <a:gd name="connsiteX196" fmla="*/ 548046 w 2479408"/>
                <a:gd name="connsiteY196" fmla="*/ 1468750 h 1488732"/>
                <a:gd name="connsiteX197" fmla="*/ 547088 w 2479408"/>
                <a:gd name="connsiteY197" fmla="*/ 1458758 h 1488732"/>
                <a:gd name="connsiteX198" fmla="*/ 546980 w 2479408"/>
                <a:gd name="connsiteY198" fmla="*/ 1448767 h 1488732"/>
                <a:gd name="connsiteX199" fmla="*/ 547370 w 2479408"/>
                <a:gd name="connsiteY199" fmla="*/ 1438775 h 1488732"/>
                <a:gd name="connsiteX200" fmla="*/ 548080 w 2479408"/>
                <a:gd name="connsiteY200" fmla="*/ 1428784 h 1488732"/>
                <a:gd name="connsiteX201" fmla="*/ 549438 w 2479408"/>
                <a:gd name="connsiteY201" fmla="*/ 1418792 h 1488732"/>
                <a:gd name="connsiteX202" fmla="*/ 551127 w 2479408"/>
                <a:gd name="connsiteY202" fmla="*/ 1408801 h 1488732"/>
                <a:gd name="connsiteX203" fmla="*/ 553263 w 2479408"/>
                <a:gd name="connsiteY203" fmla="*/ 1398809 h 1488732"/>
                <a:gd name="connsiteX204" fmla="*/ 555921 w 2479408"/>
                <a:gd name="connsiteY204" fmla="*/ 1388818 h 1488732"/>
                <a:gd name="connsiteX205" fmla="*/ 558917 w 2479408"/>
                <a:gd name="connsiteY205" fmla="*/ 1378826 h 1488732"/>
                <a:gd name="connsiteX206" fmla="*/ 562194 w 2479408"/>
                <a:gd name="connsiteY206" fmla="*/ 1368835 h 1488732"/>
                <a:gd name="connsiteX207" fmla="*/ 563999 w 2479408"/>
                <a:gd name="connsiteY207" fmla="*/ 1364047 h 1488732"/>
                <a:gd name="connsiteX208" fmla="*/ 566541 w 2479408"/>
                <a:gd name="connsiteY208" fmla="*/ 1358843 h 1488732"/>
                <a:gd name="connsiteX209" fmla="*/ 571459 w 2479408"/>
                <a:gd name="connsiteY209" fmla="*/ 1348852 h 1488732"/>
                <a:gd name="connsiteX210" fmla="*/ 576862 w 2479408"/>
                <a:gd name="connsiteY210" fmla="*/ 1338860 h 1488732"/>
                <a:gd name="connsiteX211" fmla="*/ 582009 w 2479408"/>
                <a:gd name="connsiteY211" fmla="*/ 1328869 h 1488732"/>
                <a:gd name="connsiteX212" fmla="*/ 583951 w 2479408"/>
                <a:gd name="connsiteY212" fmla="*/ 1325563 h 1488732"/>
                <a:gd name="connsiteX213" fmla="*/ 589815 w 2479408"/>
                <a:gd name="connsiteY213" fmla="*/ 1318877 h 1488732"/>
                <a:gd name="connsiteX214" fmla="*/ 598439 w 2479408"/>
                <a:gd name="connsiteY214" fmla="*/ 1308886 h 1488732"/>
                <a:gd name="connsiteX215" fmla="*/ 603903 w 2479408"/>
                <a:gd name="connsiteY215" fmla="*/ 1302105 h 1488732"/>
                <a:gd name="connsiteX216" fmla="*/ 609217 w 2479408"/>
                <a:gd name="connsiteY216" fmla="*/ 1298894 h 1488732"/>
                <a:gd name="connsiteX217" fmla="*/ 623854 w 2479408"/>
                <a:gd name="connsiteY217" fmla="*/ 1289544 h 1488732"/>
                <a:gd name="connsiteX218" fmla="*/ 643806 w 2479408"/>
                <a:gd name="connsiteY218" fmla="*/ 1291473 h 1488732"/>
                <a:gd name="connsiteX219" fmla="*/ 650753 w 2479408"/>
                <a:gd name="connsiteY219" fmla="*/ 1298894 h 1488732"/>
                <a:gd name="connsiteX220" fmla="*/ 657771 w 2479408"/>
                <a:gd name="connsiteY220" fmla="*/ 1308886 h 1488732"/>
                <a:gd name="connsiteX221" fmla="*/ 663457 w 2479408"/>
                <a:gd name="connsiteY221" fmla="*/ 1318877 h 1488732"/>
                <a:gd name="connsiteX222" fmla="*/ 663758 w 2479408"/>
                <a:gd name="connsiteY222" fmla="*/ 1319524 h 1488732"/>
                <a:gd name="connsiteX223" fmla="*/ 666352 w 2479408"/>
                <a:gd name="connsiteY223" fmla="*/ 1328869 h 1488732"/>
                <a:gd name="connsiteX224" fmla="*/ 668812 w 2479408"/>
                <a:gd name="connsiteY224" fmla="*/ 1338860 h 1488732"/>
                <a:gd name="connsiteX225" fmla="*/ 670632 w 2479408"/>
                <a:gd name="connsiteY225" fmla="*/ 1348852 h 1488732"/>
                <a:gd name="connsiteX226" fmla="*/ 672160 w 2479408"/>
                <a:gd name="connsiteY226" fmla="*/ 1358843 h 1488732"/>
                <a:gd name="connsiteX227" fmla="*/ 673154 w 2479408"/>
                <a:gd name="connsiteY227" fmla="*/ 1368835 h 1488732"/>
                <a:gd name="connsiteX228" fmla="*/ 674012 w 2479408"/>
                <a:gd name="connsiteY228" fmla="*/ 1378826 h 1488732"/>
                <a:gd name="connsiteX229" fmla="*/ 674216 w 2479408"/>
                <a:gd name="connsiteY229" fmla="*/ 1388818 h 1488732"/>
                <a:gd name="connsiteX230" fmla="*/ 674224 w 2479408"/>
                <a:gd name="connsiteY230" fmla="*/ 1398809 h 1488732"/>
                <a:gd name="connsiteX231" fmla="*/ 673846 w 2479408"/>
                <a:gd name="connsiteY231" fmla="*/ 1408801 h 1488732"/>
                <a:gd name="connsiteX232" fmla="*/ 673196 w 2479408"/>
                <a:gd name="connsiteY232" fmla="*/ 1418792 h 1488732"/>
                <a:gd name="connsiteX233" fmla="*/ 672265 w 2479408"/>
                <a:gd name="connsiteY233" fmla="*/ 1428784 h 1488732"/>
                <a:gd name="connsiteX234" fmla="*/ 670875 w 2479408"/>
                <a:gd name="connsiteY234" fmla="*/ 1438775 h 1488732"/>
                <a:gd name="connsiteX235" fmla="*/ 669339 w 2479408"/>
                <a:gd name="connsiteY235" fmla="*/ 1448767 h 1488732"/>
                <a:gd name="connsiteX236" fmla="*/ 667509 w 2479408"/>
                <a:gd name="connsiteY236" fmla="*/ 1458758 h 1488732"/>
                <a:gd name="connsiteX237" fmla="*/ 665417 w 2479408"/>
                <a:gd name="connsiteY237" fmla="*/ 1468750 h 1488732"/>
                <a:gd name="connsiteX238" fmla="*/ 663758 w 2479408"/>
                <a:gd name="connsiteY238" fmla="*/ 1474758 h 1488732"/>
                <a:gd name="connsiteX239" fmla="*/ 662334 w 2479408"/>
                <a:gd name="connsiteY239" fmla="*/ 1478741 h 1488732"/>
                <a:gd name="connsiteX240" fmla="*/ 658814 w 2479408"/>
                <a:gd name="connsiteY240" fmla="*/ 1488733 h 1488732"/>
                <a:gd name="connsiteX241" fmla="*/ 663758 w 2479408"/>
                <a:gd name="connsiteY241" fmla="*/ 1488733 h 1488732"/>
                <a:gd name="connsiteX242" fmla="*/ 683710 w 2479408"/>
                <a:gd name="connsiteY242" fmla="*/ 1488733 h 1488732"/>
                <a:gd name="connsiteX243" fmla="*/ 703661 w 2479408"/>
                <a:gd name="connsiteY243" fmla="*/ 1488733 h 1488732"/>
                <a:gd name="connsiteX244" fmla="*/ 723613 w 2479408"/>
                <a:gd name="connsiteY244" fmla="*/ 1488733 h 1488732"/>
                <a:gd name="connsiteX245" fmla="*/ 742073 w 2479408"/>
                <a:gd name="connsiteY245" fmla="*/ 1488733 h 1488732"/>
                <a:gd name="connsiteX246" fmla="*/ 743484 w 2479408"/>
                <a:gd name="connsiteY246" fmla="*/ 1478741 h 1488732"/>
                <a:gd name="connsiteX247" fmla="*/ 743565 w 2479408"/>
                <a:gd name="connsiteY247" fmla="*/ 1477999 h 1488732"/>
                <a:gd name="connsiteX248" fmla="*/ 744684 w 2479408"/>
                <a:gd name="connsiteY248" fmla="*/ 1468750 h 1488732"/>
                <a:gd name="connsiteX249" fmla="*/ 745930 w 2479408"/>
                <a:gd name="connsiteY249" fmla="*/ 1458758 h 1488732"/>
                <a:gd name="connsiteX250" fmla="*/ 746918 w 2479408"/>
                <a:gd name="connsiteY250" fmla="*/ 1448767 h 1488732"/>
                <a:gd name="connsiteX251" fmla="*/ 747508 w 2479408"/>
                <a:gd name="connsiteY251" fmla="*/ 1438775 h 1488732"/>
                <a:gd name="connsiteX252" fmla="*/ 748285 w 2479408"/>
                <a:gd name="connsiteY252" fmla="*/ 1428784 h 1488732"/>
                <a:gd name="connsiteX253" fmla="*/ 748534 w 2479408"/>
                <a:gd name="connsiteY253" fmla="*/ 1418792 h 1488732"/>
                <a:gd name="connsiteX254" fmla="*/ 748692 w 2479408"/>
                <a:gd name="connsiteY254" fmla="*/ 1408801 h 1488732"/>
                <a:gd name="connsiteX255" fmla="*/ 748896 w 2479408"/>
                <a:gd name="connsiteY255" fmla="*/ 1398809 h 1488732"/>
                <a:gd name="connsiteX256" fmla="*/ 748982 w 2479408"/>
                <a:gd name="connsiteY256" fmla="*/ 1388818 h 1488732"/>
                <a:gd name="connsiteX257" fmla="*/ 748775 w 2479408"/>
                <a:gd name="connsiteY257" fmla="*/ 1378826 h 1488732"/>
                <a:gd name="connsiteX258" fmla="*/ 748561 w 2479408"/>
                <a:gd name="connsiteY258" fmla="*/ 1368835 h 1488732"/>
                <a:gd name="connsiteX259" fmla="*/ 748244 w 2479408"/>
                <a:gd name="connsiteY259" fmla="*/ 1358843 h 1488732"/>
                <a:gd name="connsiteX260" fmla="*/ 747601 w 2479408"/>
                <a:gd name="connsiteY260" fmla="*/ 1348852 h 1488732"/>
                <a:gd name="connsiteX261" fmla="*/ 747197 w 2479408"/>
                <a:gd name="connsiteY261" fmla="*/ 1338860 h 1488732"/>
                <a:gd name="connsiteX262" fmla="*/ 746401 w 2479408"/>
                <a:gd name="connsiteY262" fmla="*/ 1328869 h 1488732"/>
                <a:gd name="connsiteX263" fmla="*/ 745599 w 2479408"/>
                <a:gd name="connsiteY263" fmla="*/ 1318877 h 1488732"/>
                <a:gd name="connsiteX264" fmla="*/ 744714 w 2479408"/>
                <a:gd name="connsiteY264" fmla="*/ 1308886 h 1488732"/>
                <a:gd name="connsiteX265" fmla="*/ 743843 w 2479408"/>
                <a:gd name="connsiteY265" fmla="*/ 1298894 h 1488732"/>
                <a:gd name="connsiteX266" fmla="*/ 743565 w 2479408"/>
                <a:gd name="connsiteY266" fmla="*/ 1296148 h 1488732"/>
                <a:gd name="connsiteX267" fmla="*/ 742855 w 2479408"/>
                <a:gd name="connsiteY267" fmla="*/ 1288903 h 1488732"/>
                <a:gd name="connsiteX268" fmla="*/ 741766 w 2479408"/>
                <a:gd name="connsiteY268" fmla="*/ 1278911 h 1488732"/>
                <a:gd name="connsiteX269" fmla="*/ 740618 w 2479408"/>
                <a:gd name="connsiteY269" fmla="*/ 1268920 h 1488732"/>
                <a:gd name="connsiteX270" fmla="*/ 739396 w 2479408"/>
                <a:gd name="connsiteY270" fmla="*/ 1258928 h 1488732"/>
                <a:gd name="connsiteX271" fmla="*/ 738211 w 2479408"/>
                <a:gd name="connsiteY271" fmla="*/ 1248937 h 1488732"/>
                <a:gd name="connsiteX272" fmla="*/ 736832 w 2479408"/>
                <a:gd name="connsiteY272" fmla="*/ 1238945 h 1488732"/>
                <a:gd name="connsiteX273" fmla="*/ 735386 w 2479408"/>
                <a:gd name="connsiteY273" fmla="*/ 1228954 h 1488732"/>
                <a:gd name="connsiteX274" fmla="*/ 733998 w 2479408"/>
                <a:gd name="connsiteY274" fmla="*/ 1218962 h 1488732"/>
                <a:gd name="connsiteX275" fmla="*/ 732557 w 2479408"/>
                <a:gd name="connsiteY275" fmla="*/ 1208971 h 1488732"/>
                <a:gd name="connsiteX276" fmla="*/ 731111 w 2479408"/>
                <a:gd name="connsiteY276" fmla="*/ 1198979 h 1488732"/>
                <a:gd name="connsiteX277" fmla="*/ 729653 w 2479408"/>
                <a:gd name="connsiteY277" fmla="*/ 1188988 h 1488732"/>
                <a:gd name="connsiteX278" fmla="*/ 728221 w 2479408"/>
                <a:gd name="connsiteY278" fmla="*/ 1178996 h 1488732"/>
                <a:gd name="connsiteX279" fmla="*/ 726668 w 2479408"/>
                <a:gd name="connsiteY279" fmla="*/ 1169005 h 1488732"/>
                <a:gd name="connsiteX280" fmla="*/ 725330 w 2479408"/>
                <a:gd name="connsiteY280" fmla="*/ 1159013 h 1488732"/>
                <a:gd name="connsiteX281" fmla="*/ 723902 w 2479408"/>
                <a:gd name="connsiteY281" fmla="*/ 1149022 h 1488732"/>
                <a:gd name="connsiteX282" fmla="*/ 723613 w 2479408"/>
                <a:gd name="connsiteY282" fmla="*/ 1146753 h 1488732"/>
                <a:gd name="connsiteX283" fmla="*/ 722370 w 2479408"/>
                <a:gd name="connsiteY283" fmla="*/ 1139030 h 1488732"/>
                <a:gd name="connsiteX284" fmla="*/ 721327 w 2479408"/>
                <a:gd name="connsiteY284" fmla="*/ 1129039 h 1488732"/>
                <a:gd name="connsiteX285" fmla="*/ 719901 w 2479408"/>
                <a:gd name="connsiteY285" fmla="*/ 1119047 h 1488732"/>
                <a:gd name="connsiteX286" fmla="*/ 718881 w 2479408"/>
                <a:gd name="connsiteY286" fmla="*/ 1109056 h 1488732"/>
                <a:gd name="connsiteX287" fmla="*/ 718719 w 2479408"/>
                <a:gd name="connsiteY287" fmla="*/ 1099064 h 1488732"/>
                <a:gd name="connsiteX288" fmla="*/ 718684 w 2479408"/>
                <a:gd name="connsiteY288" fmla="*/ 1089073 h 1488732"/>
                <a:gd name="connsiteX289" fmla="*/ 719964 w 2479408"/>
                <a:gd name="connsiteY289" fmla="*/ 1079081 h 1488732"/>
                <a:gd name="connsiteX290" fmla="*/ 722775 w 2479408"/>
                <a:gd name="connsiteY290" fmla="*/ 1069090 h 1488732"/>
                <a:gd name="connsiteX291" fmla="*/ 723613 w 2479408"/>
                <a:gd name="connsiteY291" fmla="*/ 1066279 h 1488732"/>
                <a:gd name="connsiteX292" fmla="*/ 725136 w 2479408"/>
                <a:gd name="connsiteY292" fmla="*/ 1059098 h 1488732"/>
                <a:gd name="connsiteX293" fmla="*/ 729049 w 2479408"/>
                <a:gd name="connsiteY293" fmla="*/ 1049107 h 1488732"/>
                <a:gd name="connsiteX294" fmla="*/ 734586 w 2479408"/>
                <a:gd name="connsiteY294" fmla="*/ 1039115 h 1488732"/>
                <a:gd name="connsiteX295" fmla="*/ 742063 w 2479408"/>
                <a:gd name="connsiteY295" fmla="*/ 1029124 h 1488732"/>
                <a:gd name="connsiteX296" fmla="*/ 743565 w 2479408"/>
                <a:gd name="connsiteY296" fmla="*/ 1027648 h 1488732"/>
                <a:gd name="connsiteX297" fmla="*/ 750895 w 2479408"/>
                <a:gd name="connsiteY297" fmla="*/ 1019132 h 1488732"/>
                <a:gd name="connsiteX298" fmla="*/ 761067 w 2479408"/>
                <a:gd name="connsiteY298" fmla="*/ 1009141 h 1488732"/>
                <a:gd name="connsiteX299" fmla="*/ 763517 w 2479408"/>
                <a:gd name="connsiteY299" fmla="*/ 1006953 h 1488732"/>
                <a:gd name="connsiteX300" fmla="*/ 771754 w 2479408"/>
                <a:gd name="connsiteY300" fmla="*/ 999149 h 1488732"/>
                <a:gd name="connsiteX301" fmla="*/ 783469 w 2479408"/>
                <a:gd name="connsiteY301" fmla="*/ 990549 h 1488732"/>
                <a:gd name="connsiteX302" fmla="*/ 785466 w 2479408"/>
                <a:gd name="connsiteY302" fmla="*/ 989158 h 1488732"/>
                <a:gd name="connsiteX303" fmla="*/ 800240 w 2479408"/>
                <a:gd name="connsiteY303" fmla="*/ 979166 h 1488732"/>
                <a:gd name="connsiteX304" fmla="*/ 803421 w 2479408"/>
                <a:gd name="connsiteY304" fmla="*/ 977120 h 1488732"/>
                <a:gd name="connsiteX305" fmla="*/ 818117 w 2479408"/>
                <a:gd name="connsiteY305" fmla="*/ 969175 h 1488732"/>
                <a:gd name="connsiteX306" fmla="*/ 823372 w 2479408"/>
                <a:gd name="connsiteY306" fmla="*/ 966429 h 1488732"/>
                <a:gd name="connsiteX307" fmla="*/ 841532 w 2479408"/>
                <a:gd name="connsiteY307" fmla="*/ 959183 h 1488732"/>
                <a:gd name="connsiteX308" fmla="*/ 843324 w 2479408"/>
                <a:gd name="connsiteY308" fmla="*/ 958461 h 1488732"/>
                <a:gd name="connsiteX309" fmla="*/ 863276 w 2479408"/>
                <a:gd name="connsiteY309" fmla="*/ 954299 h 1488732"/>
                <a:gd name="connsiteX310" fmla="*/ 883228 w 2479408"/>
                <a:gd name="connsiteY310" fmla="*/ 952434 h 1488732"/>
                <a:gd name="connsiteX311" fmla="*/ 903179 w 2479408"/>
                <a:gd name="connsiteY311" fmla="*/ 954922 h 1488732"/>
                <a:gd name="connsiteX312" fmla="*/ 912685 w 2479408"/>
                <a:gd name="connsiteY312" fmla="*/ 959183 h 1488732"/>
                <a:gd name="connsiteX313" fmla="*/ 923131 w 2479408"/>
                <a:gd name="connsiteY313" fmla="*/ 966902 h 1488732"/>
                <a:gd name="connsiteX314" fmla="*/ 925243 w 2479408"/>
                <a:gd name="connsiteY314" fmla="*/ 969175 h 1488732"/>
                <a:gd name="connsiteX315" fmla="*/ 932645 w 2479408"/>
                <a:gd name="connsiteY315" fmla="*/ 979166 h 1488732"/>
                <a:gd name="connsiteX316" fmla="*/ 935875 w 2479408"/>
                <a:gd name="connsiteY316" fmla="*/ 989158 h 1488732"/>
                <a:gd name="connsiteX317" fmla="*/ 938288 w 2479408"/>
                <a:gd name="connsiteY317" fmla="*/ 999149 h 1488732"/>
                <a:gd name="connsiteX318" fmla="*/ 939934 w 2479408"/>
                <a:gd name="connsiteY318" fmla="*/ 1009141 h 1488732"/>
                <a:gd name="connsiteX319" fmla="*/ 940976 w 2479408"/>
                <a:gd name="connsiteY319" fmla="*/ 1019132 h 1488732"/>
                <a:gd name="connsiteX320" fmla="*/ 942052 w 2479408"/>
                <a:gd name="connsiteY320" fmla="*/ 1029124 h 1488732"/>
                <a:gd name="connsiteX321" fmla="*/ 942186 w 2479408"/>
                <a:gd name="connsiteY321" fmla="*/ 1039115 h 1488732"/>
                <a:gd name="connsiteX322" fmla="*/ 942177 w 2479408"/>
                <a:gd name="connsiteY322" fmla="*/ 1049107 h 1488732"/>
                <a:gd name="connsiteX323" fmla="*/ 942231 w 2479408"/>
                <a:gd name="connsiteY323" fmla="*/ 1059098 h 1488732"/>
                <a:gd name="connsiteX324" fmla="*/ 941589 w 2479408"/>
                <a:gd name="connsiteY324" fmla="*/ 1069090 h 1488732"/>
                <a:gd name="connsiteX325" fmla="*/ 941052 w 2479408"/>
                <a:gd name="connsiteY325" fmla="*/ 1079081 h 1488732"/>
                <a:gd name="connsiteX326" fmla="*/ 940554 w 2479408"/>
                <a:gd name="connsiteY326" fmla="*/ 1089073 h 1488732"/>
                <a:gd name="connsiteX327" fmla="*/ 939549 w 2479408"/>
                <a:gd name="connsiteY327" fmla="*/ 1099064 h 1488732"/>
                <a:gd name="connsiteX328" fmla="*/ 938472 w 2479408"/>
                <a:gd name="connsiteY328" fmla="*/ 1109056 h 1488732"/>
                <a:gd name="connsiteX329" fmla="*/ 937502 w 2479408"/>
                <a:gd name="connsiteY329" fmla="*/ 1119047 h 1488732"/>
                <a:gd name="connsiteX330" fmla="*/ 936108 w 2479408"/>
                <a:gd name="connsiteY330" fmla="*/ 1129039 h 1488732"/>
                <a:gd name="connsiteX331" fmla="*/ 934827 w 2479408"/>
                <a:gd name="connsiteY331" fmla="*/ 1139030 h 1488732"/>
                <a:gd name="connsiteX332" fmla="*/ 933309 w 2479408"/>
                <a:gd name="connsiteY332" fmla="*/ 1149022 h 1488732"/>
                <a:gd name="connsiteX333" fmla="*/ 931868 w 2479408"/>
                <a:gd name="connsiteY333" fmla="*/ 1159013 h 1488732"/>
                <a:gd name="connsiteX334" fmla="*/ 930181 w 2479408"/>
                <a:gd name="connsiteY334" fmla="*/ 1169005 h 1488732"/>
                <a:gd name="connsiteX335" fmla="*/ 928514 w 2479408"/>
                <a:gd name="connsiteY335" fmla="*/ 1178996 h 1488732"/>
                <a:gd name="connsiteX336" fmla="*/ 926756 w 2479408"/>
                <a:gd name="connsiteY336" fmla="*/ 1188988 h 1488732"/>
                <a:gd name="connsiteX337" fmla="*/ 925107 w 2479408"/>
                <a:gd name="connsiteY337" fmla="*/ 1198979 h 1488732"/>
                <a:gd name="connsiteX338" fmla="*/ 923185 w 2479408"/>
                <a:gd name="connsiteY338" fmla="*/ 1208971 h 1488732"/>
                <a:gd name="connsiteX339" fmla="*/ 923131 w 2479408"/>
                <a:gd name="connsiteY339" fmla="*/ 1209229 h 1488732"/>
                <a:gd name="connsiteX340" fmla="*/ 921001 w 2479408"/>
                <a:gd name="connsiteY340" fmla="*/ 1218962 h 1488732"/>
                <a:gd name="connsiteX341" fmla="*/ 919020 w 2479408"/>
                <a:gd name="connsiteY341" fmla="*/ 1228954 h 1488732"/>
                <a:gd name="connsiteX342" fmla="*/ 916816 w 2479408"/>
                <a:gd name="connsiteY342" fmla="*/ 1238945 h 1488732"/>
                <a:gd name="connsiteX343" fmla="*/ 914831 w 2479408"/>
                <a:gd name="connsiteY343" fmla="*/ 1248937 h 1488732"/>
                <a:gd name="connsiteX344" fmla="*/ 912708 w 2479408"/>
                <a:gd name="connsiteY344" fmla="*/ 1258928 h 1488732"/>
                <a:gd name="connsiteX345" fmla="*/ 910654 w 2479408"/>
                <a:gd name="connsiteY345" fmla="*/ 1268920 h 1488732"/>
                <a:gd name="connsiteX346" fmla="*/ 908426 w 2479408"/>
                <a:gd name="connsiteY346" fmla="*/ 1278911 h 1488732"/>
                <a:gd name="connsiteX347" fmla="*/ 906500 w 2479408"/>
                <a:gd name="connsiteY347" fmla="*/ 1288903 h 1488732"/>
                <a:gd name="connsiteX348" fmla="*/ 904417 w 2479408"/>
                <a:gd name="connsiteY348" fmla="*/ 1298894 h 1488732"/>
                <a:gd name="connsiteX349" fmla="*/ 903179 w 2479408"/>
                <a:gd name="connsiteY349" fmla="*/ 1305188 h 1488732"/>
                <a:gd name="connsiteX350" fmla="*/ 902349 w 2479408"/>
                <a:gd name="connsiteY350" fmla="*/ 1308886 h 1488732"/>
                <a:gd name="connsiteX351" fmla="*/ 900156 w 2479408"/>
                <a:gd name="connsiteY351" fmla="*/ 1318877 h 1488732"/>
                <a:gd name="connsiteX352" fmla="*/ 897917 w 2479408"/>
                <a:gd name="connsiteY352" fmla="*/ 1328869 h 1488732"/>
                <a:gd name="connsiteX353" fmla="*/ 895968 w 2479408"/>
                <a:gd name="connsiteY353" fmla="*/ 1338860 h 1488732"/>
                <a:gd name="connsiteX354" fmla="*/ 893938 w 2479408"/>
                <a:gd name="connsiteY354" fmla="*/ 1348852 h 1488732"/>
                <a:gd name="connsiteX355" fmla="*/ 892013 w 2479408"/>
                <a:gd name="connsiteY355" fmla="*/ 1358843 h 1488732"/>
                <a:gd name="connsiteX356" fmla="*/ 890381 w 2479408"/>
                <a:gd name="connsiteY356" fmla="*/ 1368835 h 1488732"/>
                <a:gd name="connsiteX357" fmla="*/ 888674 w 2479408"/>
                <a:gd name="connsiteY357" fmla="*/ 1378826 h 1488732"/>
                <a:gd name="connsiteX358" fmla="*/ 887117 w 2479408"/>
                <a:gd name="connsiteY358" fmla="*/ 1388818 h 1488732"/>
                <a:gd name="connsiteX359" fmla="*/ 885524 w 2479408"/>
                <a:gd name="connsiteY359" fmla="*/ 1398809 h 1488732"/>
                <a:gd name="connsiteX360" fmla="*/ 884290 w 2479408"/>
                <a:gd name="connsiteY360" fmla="*/ 1408801 h 1488732"/>
                <a:gd name="connsiteX361" fmla="*/ 883228 w 2479408"/>
                <a:gd name="connsiteY361" fmla="*/ 1418277 h 1488732"/>
                <a:gd name="connsiteX362" fmla="*/ 883154 w 2479408"/>
                <a:gd name="connsiteY362" fmla="*/ 1418792 h 1488732"/>
                <a:gd name="connsiteX363" fmla="*/ 881825 w 2479408"/>
                <a:gd name="connsiteY363" fmla="*/ 1428784 h 1488732"/>
                <a:gd name="connsiteX364" fmla="*/ 880855 w 2479408"/>
                <a:gd name="connsiteY364" fmla="*/ 1438775 h 1488732"/>
                <a:gd name="connsiteX365" fmla="*/ 879799 w 2479408"/>
                <a:gd name="connsiteY365" fmla="*/ 1448767 h 1488732"/>
                <a:gd name="connsiteX366" fmla="*/ 879210 w 2479408"/>
                <a:gd name="connsiteY366" fmla="*/ 1458758 h 1488732"/>
                <a:gd name="connsiteX367" fmla="*/ 878735 w 2479408"/>
                <a:gd name="connsiteY367" fmla="*/ 1468750 h 1488732"/>
                <a:gd name="connsiteX368" fmla="*/ 878440 w 2479408"/>
                <a:gd name="connsiteY368" fmla="*/ 1478741 h 1488732"/>
                <a:gd name="connsiteX369" fmla="*/ 878495 w 2479408"/>
                <a:gd name="connsiteY369" fmla="*/ 1488733 h 1488732"/>
                <a:gd name="connsiteX370" fmla="*/ 883228 w 2479408"/>
                <a:gd name="connsiteY370" fmla="*/ 1488733 h 1488732"/>
                <a:gd name="connsiteX371" fmla="*/ 903179 w 2479408"/>
                <a:gd name="connsiteY371" fmla="*/ 1488733 h 1488732"/>
                <a:gd name="connsiteX372" fmla="*/ 923131 w 2479408"/>
                <a:gd name="connsiteY372" fmla="*/ 1488733 h 1488732"/>
                <a:gd name="connsiteX373" fmla="*/ 931849 w 2479408"/>
                <a:gd name="connsiteY373" fmla="*/ 1488733 h 1488732"/>
                <a:gd name="connsiteX374" fmla="*/ 931692 w 2479408"/>
                <a:gd name="connsiteY374" fmla="*/ 1478741 h 1488732"/>
                <a:gd name="connsiteX375" fmla="*/ 931713 w 2479408"/>
                <a:gd name="connsiteY375" fmla="*/ 1468750 h 1488732"/>
                <a:gd name="connsiteX376" fmla="*/ 931983 w 2479408"/>
                <a:gd name="connsiteY376" fmla="*/ 1458758 h 1488732"/>
                <a:gd name="connsiteX377" fmla="*/ 932438 w 2479408"/>
                <a:gd name="connsiteY377" fmla="*/ 1448767 h 1488732"/>
                <a:gd name="connsiteX378" fmla="*/ 933188 w 2479408"/>
                <a:gd name="connsiteY378" fmla="*/ 1438775 h 1488732"/>
                <a:gd name="connsiteX379" fmla="*/ 933923 w 2479408"/>
                <a:gd name="connsiteY379" fmla="*/ 1428784 h 1488732"/>
                <a:gd name="connsiteX380" fmla="*/ 935069 w 2479408"/>
                <a:gd name="connsiteY380" fmla="*/ 1418792 h 1488732"/>
                <a:gd name="connsiteX381" fmla="*/ 936335 w 2479408"/>
                <a:gd name="connsiteY381" fmla="*/ 1408801 h 1488732"/>
                <a:gd name="connsiteX382" fmla="*/ 937775 w 2479408"/>
                <a:gd name="connsiteY382" fmla="*/ 1398809 h 1488732"/>
                <a:gd name="connsiteX383" fmla="*/ 939262 w 2479408"/>
                <a:gd name="connsiteY383" fmla="*/ 1388818 h 1488732"/>
                <a:gd name="connsiteX384" fmla="*/ 940957 w 2479408"/>
                <a:gd name="connsiteY384" fmla="*/ 1378826 h 1488732"/>
                <a:gd name="connsiteX385" fmla="*/ 942989 w 2479408"/>
                <a:gd name="connsiteY385" fmla="*/ 1368835 h 1488732"/>
                <a:gd name="connsiteX386" fmla="*/ 943083 w 2479408"/>
                <a:gd name="connsiteY386" fmla="*/ 1368370 h 1488732"/>
                <a:gd name="connsiteX387" fmla="*/ 945099 w 2479408"/>
                <a:gd name="connsiteY387" fmla="*/ 1358843 h 1488732"/>
                <a:gd name="connsiteX388" fmla="*/ 947374 w 2479408"/>
                <a:gd name="connsiteY388" fmla="*/ 1348852 h 1488732"/>
                <a:gd name="connsiteX389" fmla="*/ 949788 w 2479408"/>
                <a:gd name="connsiteY389" fmla="*/ 1338860 h 1488732"/>
                <a:gd name="connsiteX390" fmla="*/ 952263 w 2479408"/>
                <a:gd name="connsiteY390" fmla="*/ 1328869 h 1488732"/>
                <a:gd name="connsiteX391" fmla="*/ 954903 w 2479408"/>
                <a:gd name="connsiteY391" fmla="*/ 1318877 h 1488732"/>
                <a:gd name="connsiteX392" fmla="*/ 957715 w 2479408"/>
                <a:gd name="connsiteY392" fmla="*/ 1308886 h 1488732"/>
                <a:gd name="connsiteX393" fmla="*/ 960654 w 2479408"/>
                <a:gd name="connsiteY393" fmla="*/ 1298894 h 1488732"/>
                <a:gd name="connsiteX394" fmla="*/ 963035 w 2479408"/>
                <a:gd name="connsiteY394" fmla="*/ 1290750 h 1488732"/>
                <a:gd name="connsiteX395" fmla="*/ 963652 w 2479408"/>
                <a:gd name="connsiteY395" fmla="*/ 1288903 h 1488732"/>
                <a:gd name="connsiteX396" fmla="*/ 967237 w 2479408"/>
                <a:gd name="connsiteY396" fmla="*/ 1278911 h 1488732"/>
                <a:gd name="connsiteX397" fmla="*/ 970964 w 2479408"/>
                <a:gd name="connsiteY397" fmla="*/ 1268920 h 1488732"/>
                <a:gd name="connsiteX398" fmla="*/ 974688 w 2479408"/>
                <a:gd name="connsiteY398" fmla="*/ 1258928 h 1488732"/>
                <a:gd name="connsiteX399" fmla="*/ 978529 w 2479408"/>
                <a:gd name="connsiteY399" fmla="*/ 1248937 h 1488732"/>
                <a:gd name="connsiteX400" fmla="*/ 982575 w 2479408"/>
                <a:gd name="connsiteY400" fmla="*/ 1238945 h 1488732"/>
                <a:gd name="connsiteX401" fmla="*/ 982986 w 2479408"/>
                <a:gd name="connsiteY401" fmla="*/ 1237954 h 1488732"/>
                <a:gd name="connsiteX402" fmla="*/ 987842 w 2479408"/>
                <a:gd name="connsiteY402" fmla="*/ 1228954 h 1488732"/>
                <a:gd name="connsiteX403" fmla="*/ 993199 w 2479408"/>
                <a:gd name="connsiteY403" fmla="*/ 1218962 h 1488732"/>
                <a:gd name="connsiteX404" fmla="*/ 998701 w 2479408"/>
                <a:gd name="connsiteY404" fmla="*/ 1208971 h 1488732"/>
                <a:gd name="connsiteX405" fmla="*/ 1002938 w 2479408"/>
                <a:gd name="connsiteY405" fmla="*/ 1202027 h 1488732"/>
                <a:gd name="connsiteX406" fmla="*/ 1005915 w 2479408"/>
                <a:gd name="connsiteY406" fmla="*/ 1198979 h 1488732"/>
                <a:gd name="connsiteX407" fmla="*/ 1015531 w 2479408"/>
                <a:gd name="connsiteY407" fmla="*/ 1188988 h 1488732"/>
                <a:gd name="connsiteX408" fmla="*/ 1022890 w 2479408"/>
                <a:gd name="connsiteY408" fmla="*/ 1181900 h 1488732"/>
                <a:gd name="connsiteX409" fmla="*/ 1030860 w 2479408"/>
                <a:gd name="connsiteY409" fmla="*/ 1178996 h 1488732"/>
                <a:gd name="connsiteX410" fmla="*/ 1042842 w 2479408"/>
                <a:gd name="connsiteY410" fmla="*/ 1175015 h 1488732"/>
                <a:gd name="connsiteX411" fmla="*/ 1062357 w 2479408"/>
                <a:gd name="connsiteY411" fmla="*/ 1178996 h 1488732"/>
                <a:gd name="connsiteX412" fmla="*/ 1062793 w 2479408"/>
                <a:gd name="connsiteY412" fmla="*/ 1179088 h 1488732"/>
                <a:gd name="connsiteX413" fmla="*/ 1077655 w 2479408"/>
                <a:gd name="connsiteY413" fmla="*/ 1188988 h 1488732"/>
                <a:gd name="connsiteX414" fmla="*/ 1082745 w 2479408"/>
                <a:gd name="connsiteY414" fmla="*/ 1192272 h 1488732"/>
                <a:gd name="connsiteX415" fmla="*/ 1089361 w 2479408"/>
                <a:gd name="connsiteY415" fmla="*/ 1198979 h 1488732"/>
                <a:gd name="connsiteX416" fmla="*/ 1098851 w 2479408"/>
                <a:gd name="connsiteY416" fmla="*/ 1208971 h 1488732"/>
                <a:gd name="connsiteX417" fmla="*/ 1102697 w 2479408"/>
                <a:gd name="connsiteY417" fmla="*/ 1213338 h 1488732"/>
                <a:gd name="connsiteX418" fmla="*/ 1106721 w 2479408"/>
                <a:gd name="connsiteY418" fmla="*/ 1218962 h 1488732"/>
                <a:gd name="connsiteX419" fmla="*/ 1113716 w 2479408"/>
                <a:gd name="connsiteY419" fmla="*/ 1228954 h 1488732"/>
                <a:gd name="connsiteX420" fmla="*/ 1120219 w 2479408"/>
                <a:gd name="connsiteY420" fmla="*/ 1238945 h 1488732"/>
                <a:gd name="connsiteX421" fmla="*/ 1122649 w 2479408"/>
                <a:gd name="connsiteY421" fmla="*/ 1243083 h 1488732"/>
                <a:gd name="connsiteX422" fmla="*/ 1125638 w 2479408"/>
                <a:gd name="connsiteY422" fmla="*/ 1248937 h 1488732"/>
                <a:gd name="connsiteX423" fmla="*/ 1130481 w 2479408"/>
                <a:gd name="connsiteY423" fmla="*/ 1258928 h 1488732"/>
                <a:gd name="connsiteX424" fmla="*/ 1134725 w 2479408"/>
                <a:gd name="connsiteY424" fmla="*/ 1268920 h 1488732"/>
                <a:gd name="connsiteX425" fmla="*/ 1138615 w 2479408"/>
                <a:gd name="connsiteY425" fmla="*/ 1278911 h 1488732"/>
                <a:gd name="connsiteX426" fmla="*/ 1142337 w 2479408"/>
                <a:gd name="connsiteY426" fmla="*/ 1288903 h 1488732"/>
                <a:gd name="connsiteX427" fmla="*/ 1142600 w 2479408"/>
                <a:gd name="connsiteY427" fmla="*/ 1289695 h 1488732"/>
                <a:gd name="connsiteX428" fmla="*/ 1145534 w 2479408"/>
                <a:gd name="connsiteY428" fmla="*/ 1298894 h 1488732"/>
                <a:gd name="connsiteX429" fmla="*/ 1148339 w 2479408"/>
                <a:gd name="connsiteY429" fmla="*/ 1308886 h 1488732"/>
                <a:gd name="connsiteX430" fmla="*/ 1150766 w 2479408"/>
                <a:gd name="connsiteY430" fmla="*/ 1318877 h 1488732"/>
                <a:gd name="connsiteX431" fmla="*/ 1153075 w 2479408"/>
                <a:gd name="connsiteY431" fmla="*/ 1328869 h 1488732"/>
                <a:gd name="connsiteX432" fmla="*/ 1155230 w 2479408"/>
                <a:gd name="connsiteY432" fmla="*/ 1338860 h 1488732"/>
                <a:gd name="connsiteX433" fmla="*/ 1157095 w 2479408"/>
                <a:gd name="connsiteY433" fmla="*/ 1348852 h 1488732"/>
                <a:gd name="connsiteX434" fmla="*/ 1158877 w 2479408"/>
                <a:gd name="connsiteY434" fmla="*/ 1358843 h 1488732"/>
                <a:gd name="connsiteX435" fmla="*/ 1160393 w 2479408"/>
                <a:gd name="connsiteY435" fmla="*/ 1368835 h 1488732"/>
                <a:gd name="connsiteX436" fmla="*/ 1161872 w 2479408"/>
                <a:gd name="connsiteY436" fmla="*/ 1378826 h 1488732"/>
                <a:gd name="connsiteX437" fmla="*/ 1162552 w 2479408"/>
                <a:gd name="connsiteY437" fmla="*/ 1383480 h 1488732"/>
                <a:gd name="connsiteX438" fmla="*/ 1163340 w 2479408"/>
                <a:gd name="connsiteY438" fmla="*/ 1388818 h 1488732"/>
                <a:gd name="connsiteX439" fmla="*/ 1164629 w 2479408"/>
                <a:gd name="connsiteY439" fmla="*/ 1398809 h 1488732"/>
                <a:gd name="connsiteX440" fmla="*/ 1166032 w 2479408"/>
                <a:gd name="connsiteY440" fmla="*/ 1408801 h 1488732"/>
                <a:gd name="connsiteX441" fmla="*/ 1167124 w 2479408"/>
                <a:gd name="connsiteY441" fmla="*/ 1418792 h 1488732"/>
                <a:gd name="connsiteX442" fmla="*/ 1168259 w 2479408"/>
                <a:gd name="connsiteY442" fmla="*/ 1428784 h 1488732"/>
                <a:gd name="connsiteX443" fmla="*/ 1169339 w 2479408"/>
                <a:gd name="connsiteY443" fmla="*/ 1438775 h 1488732"/>
                <a:gd name="connsiteX444" fmla="*/ 1170444 w 2479408"/>
                <a:gd name="connsiteY444" fmla="*/ 1448767 h 1488732"/>
                <a:gd name="connsiteX445" fmla="*/ 1171625 w 2479408"/>
                <a:gd name="connsiteY445" fmla="*/ 1458758 h 1488732"/>
                <a:gd name="connsiteX446" fmla="*/ 1172619 w 2479408"/>
                <a:gd name="connsiteY446" fmla="*/ 1468750 h 1488732"/>
                <a:gd name="connsiteX447" fmla="*/ 1173739 w 2479408"/>
                <a:gd name="connsiteY447" fmla="*/ 1478741 h 1488732"/>
                <a:gd name="connsiteX448" fmla="*/ 1174851 w 2479408"/>
                <a:gd name="connsiteY448" fmla="*/ 1488733 h 1488732"/>
                <a:gd name="connsiteX449" fmla="*/ 1182504 w 2479408"/>
                <a:gd name="connsiteY449" fmla="*/ 1488733 h 1488732"/>
                <a:gd name="connsiteX450" fmla="*/ 1202456 w 2479408"/>
                <a:gd name="connsiteY450" fmla="*/ 1488733 h 1488732"/>
                <a:gd name="connsiteX451" fmla="*/ 1222408 w 2479408"/>
                <a:gd name="connsiteY451" fmla="*/ 1488733 h 1488732"/>
                <a:gd name="connsiteX452" fmla="*/ 1240393 w 2479408"/>
                <a:gd name="connsiteY452" fmla="*/ 1488733 h 1488732"/>
                <a:gd name="connsiteX453" fmla="*/ 1239255 w 2479408"/>
                <a:gd name="connsiteY453" fmla="*/ 1478741 h 1488732"/>
                <a:gd name="connsiteX454" fmla="*/ 1238495 w 2479408"/>
                <a:gd name="connsiteY454" fmla="*/ 1468750 h 1488732"/>
                <a:gd name="connsiteX455" fmla="*/ 1237698 w 2479408"/>
                <a:gd name="connsiteY455" fmla="*/ 1458758 h 1488732"/>
                <a:gd name="connsiteX456" fmla="*/ 1237283 w 2479408"/>
                <a:gd name="connsiteY456" fmla="*/ 1448767 h 1488732"/>
                <a:gd name="connsiteX457" fmla="*/ 1236936 w 2479408"/>
                <a:gd name="connsiteY457" fmla="*/ 1438775 h 1488732"/>
                <a:gd name="connsiteX458" fmla="*/ 1236871 w 2479408"/>
                <a:gd name="connsiteY458" fmla="*/ 1428784 h 1488732"/>
                <a:gd name="connsiteX459" fmla="*/ 1237149 w 2479408"/>
                <a:gd name="connsiteY459" fmla="*/ 1418792 h 1488732"/>
                <a:gd name="connsiteX460" fmla="*/ 1237464 w 2479408"/>
                <a:gd name="connsiteY460" fmla="*/ 1408801 h 1488732"/>
                <a:gd name="connsiteX461" fmla="*/ 1238189 w 2479408"/>
                <a:gd name="connsiteY461" fmla="*/ 1398809 h 1488732"/>
                <a:gd name="connsiteX462" fmla="*/ 1239066 w 2479408"/>
                <a:gd name="connsiteY462" fmla="*/ 1388818 h 1488732"/>
                <a:gd name="connsiteX463" fmla="*/ 1240035 w 2479408"/>
                <a:gd name="connsiteY463" fmla="*/ 1378826 h 1488732"/>
                <a:gd name="connsiteX464" fmla="*/ 1241601 w 2479408"/>
                <a:gd name="connsiteY464" fmla="*/ 1368835 h 1488732"/>
                <a:gd name="connsiteX465" fmla="*/ 1242360 w 2479408"/>
                <a:gd name="connsiteY465" fmla="*/ 1364882 h 1488732"/>
                <a:gd name="connsiteX466" fmla="*/ 1244330 w 2479408"/>
                <a:gd name="connsiteY466" fmla="*/ 1358843 h 1488732"/>
                <a:gd name="connsiteX467" fmla="*/ 1247840 w 2479408"/>
                <a:gd name="connsiteY467" fmla="*/ 1348852 h 1488732"/>
                <a:gd name="connsiteX468" fmla="*/ 1253130 w 2479408"/>
                <a:gd name="connsiteY468" fmla="*/ 1338860 h 1488732"/>
                <a:gd name="connsiteX469" fmla="*/ 1259842 w 2479408"/>
                <a:gd name="connsiteY469" fmla="*/ 1328869 h 1488732"/>
                <a:gd name="connsiteX470" fmla="*/ 1262311 w 2479408"/>
                <a:gd name="connsiteY470" fmla="*/ 1326419 h 1488732"/>
                <a:gd name="connsiteX471" fmla="*/ 1282263 w 2479408"/>
                <a:gd name="connsiteY471" fmla="*/ 1326710 h 1488732"/>
                <a:gd name="connsiteX472" fmla="*/ 1285420 w 2479408"/>
                <a:gd name="connsiteY472" fmla="*/ 1328869 h 1488732"/>
                <a:gd name="connsiteX473" fmla="*/ 1302215 w 2479408"/>
                <a:gd name="connsiteY473" fmla="*/ 1338297 h 1488732"/>
                <a:gd name="connsiteX474" fmla="*/ 1302774 w 2479408"/>
                <a:gd name="connsiteY474" fmla="*/ 1338860 h 1488732"/>
                <a:gd name="connsiteX475" fmla="*/ 1313849 w 2479408"/>
                <a:gd name="connsiteY475" fmla="*/ 1348852 h 1488732"/>
                <a:gd name="connsiteX476" fmla="*/ 1322167 w 2479408"/>
                <a:gd name="connsiteY476" fmla="*/ 1355434 h 1488732"/>
                <a:gd name="connsiteX477" fmla="*/ 1325209 w 2479408"/>
                <a:gd name="connsiteY477" fmla="*/ 1358843 h 1488732"/>
                <a:gd name="connsiteX478" fmla="*/ 1335091 w 2479408"/>
                <a:gd name="connsiteY478" fmla="*/ 1368835 h 1488732"/>
                <a:gd name="connsiteX479" fmla="*/ 1342118 w 2479408"/>
                <a:gd name="connsiteY479" fmla="*/ 1374898 h 1488732"/>
                <a:gd name="connsiteX480" fmla="*/ 1345905 w 2479408"/>
                <a:gd name="connsiteY480" fmla="*/ 1378826 h 1488732"/>
                <a:gd name="connsiteX481" fmla="*/ 1355785 w 2479408"/>
                <a:gd name="connsiteY481" fmla="*/ 1388818 h 1488732"/>
                <a:gd name="connsiteX482" fmla="*/ 1362070 w 2479408"/>
                <a:gd name="connsiteY482" fmla="*/ 1394635 h 1488732"/>
                <a:gd name="connsiteX483" fmla="*/ 1366175 w 2479408"/>
                <a:gd name="connsiteY483" fmla="*/ 1398809 h 1488732"/>
                <a:gd name="connsiteX484" fmla="*/ 1376788 w 2479408"/>
                <a:gd name="connsiteY484" fmla="*/ 1408801 h 1488732"/>
                <a:gd name="connsiteX485" fmla="*/ 1382022 w 2479408"/>
                <a:gd name="connsiteY485" fmla="*/ 1413409 h 1488732"/>
                <a:gd name="connsiteX486" fmla="*/ 1388106 w 2479408"/>
                <a:gd name="connsiteY486" fmla="*/ 1418792 h 1488732"/>
                <a:gd name="connsiteX487" fmla="*/ 1400689 w 2479408"/>
                <a:gd name="connsiteY487" fmla="*/ 1428784 h 1488732"/>
                <a:gd name="connsiteX488" fmla="*/ 1401974 w 2479408"/>
                <a:gd name="connsiteY488" fmla="*/ 1429773 h 1488732"/>
                <a:gd name="connsiteX489" fmla="*/ 1414271 w 2479408"/>
                <a:gd name="connsiteY489" fmla="*/ 1438775 h 1488732"/>
                <a:gd name="connsiteX490" fmla="*/ 1421925 w 2479408"/>
                <a:gd name="connsiteY490" fmla="*/ 1443752 h 1488732"/>
                <a:gd name="connsiteX491" fmla="*/ 1431617 w 2479408"/>
                <a:gd name="connsiteY491" fmla="*/ 1448767 h 1488732"/>
                <a:gd name="connsiteX492" fmla="*/ 1441877 w 2479408"/>
                <a:gd name="connsiteY492" fmla="*/ 1453641 h 1488732"/>
                <a:gd name="connsiteX493" fmla="*/ 1458149 w 2479408"/>
                <a:gd name="connsiteY493" fmla="*/ 1458758 h 1488732"/>
                <a:gd name="connsiteX494" fmla="*/ 1461829 w 2479408"/>
                <a:gd name="connsiteY494" fmla="*/ 1459923 h 1488732"/>
                <a:gd name="connsiteX495" fmla="*/ 1481781 w 2479408"/>
                <a:gd name="connsiteY495" fmla="*/ 1462369 h 1488732"/>
                <a:gd name="connsiteX496" fmla="*/ 1501732 w 2479408"/>
                <a:gd name="connsiteY496" fmla="*/ 1460382 h 1488732"/>
                <a:gd name="connsiteX497" fmla="*/ 1507005 w 2479408"/>
                <a:gd name="connsiteY497" fmla="*/ 1458758 h 1488732"/>
                <a:gd name="connsiteX498" fmla="*/ 1521684 w 2479408"/>
                <a:gd name="connsiteY498" fmla="*/ 1454238 h 1488732"/>
                <a:gd name="connsiteX499" fmla="*/ 1531936 w 2479408"/>
                <a:gd name="connsiteY499" fmla="*/ 1448767 h 1488732"/>
                <a:gd name="connsiteX500" fmla="*/ 1541636 w 2479408"/>
                <a:gd name="connsiteY500" fmla="*/ 1443525 h 1488732"/>
                <a:gd name="connsiteX501" fmla="*/ 1548234 w 2479408"/>
                <a:gd name="connsiteY501" fmla="*/ 1438775 h 1488732"/>
                <a:gd name="connsiteX502" fmla="*/ 1560730 w 2479408"/>
                <a:gd name="connsiteY502" fmla="*/ 1428784 h 1488732"/>
                <a:gd name="connsiteX503" fmla="*/ 1561588 w 2479408"/>
                <a:gd name="connsiteY503" fmla="*/ 1428094 h 1488732"/>
                <a:gd name="connsiteX504" fmla="*/ 1571568 w 2479408"/>
                <a:gd name="connsiteY504" fmla="*/ 1418792 h 1488732"/>
                <a:gd name="connsiteX505" fmla="*/ 1581540 w 2479408"/>
                <a:gd name="connsiteY505" fmla="*/ 1408945 h 1488732"/>
                <a:gd name="connsiteX506" fmla="*/ 1581681 w 2479408"/>
                <a:gd name="connsiteY506" fmla="*/ 1408801 h 1488732"/>
                <a:gd name="connsiteX507" fmla="*/ 1590740 w 2479408"/>
                <a:gd name="connsiteY507" fmla="*/ 1398809 h 1488732"/>
                <a:gd name="connsiteX508" fmla="*/ 1599166 w 2479408"/>
                <a:gd name="connsiteY508" fmla="*/ 1388818 h 1488732"/>
                <a:gd name="connsiteX509" fmla="*/ 1601492 w 2479408"/>
                <a:gd name="connsiteY509" fmla="*/ 1385986 h 1488732"/>
                <a:gd name="connsiteX510" fmla="*/ 1607636 w 2479408"/>
                <a:gd name="connsiteY510" fmla="*/ 1378826 h 1488732"/>
                <a:gd name="connsiteX511" fmla="*/ 1615346 w 2479408"/>
                <a:gd name="connsiteY511" fmla="*/ 1368835 h 1488732"/>
                <a:gd name="connsiteX512" fmla="*/ 1621443 w 2479408"/>
                <a:gd name="connsiteY512" fmla="*/ 1360378 h 1488732"/>
                <a:gd name="connsiteX513" fmla="*/ 1622737 w 2479408"/>
                <a:gd name="connsiteY513" fmla="*/ 1358843 h 1488732"/>
                <a:gd name="connsiteX514" fmla="*/ 1630518 w 2479408"/>
                <a:gd name="connsiteY514" fmla="*/ 1348852 h 1488732"/>
                <a:gd name="connsiteX515" fmla="*/ 1637600 w 2479408"/>
                <a:gd name="connsiteY515" fmla="*/ 1338860 h 1488732"/>
                <a:gd name="connsiteX516" fmla="*/ 1641395 w 2479408"/>
                <a:gd name="connsiteY516" fmla="*/ 1333248 h 1488732"/>
                <a:gd name="connsiteX517" fmla="*/ 1645216 w 2479408"/>
                <a:gd name="connsiteY517" fmla="*/ 1328869 h 1488732"/>
                <a:gd name="connsiteX518" fmla="*/ 1652676 w 2479408"/>
                <a:gd name="connsiteY518" fmla="*/ 1318877 h 1488732"/>
                <a:gd name="connsiteX519" fmla="*/ 1659715 w 2479408"/>
                <a:gd name="connsiteY519" fmla="*/ 1308886 h 1488732"/>
                <a:gd name="connsiteX520" fmla="*/ 1661347 w 2479408"/>
                <a:gd name="connsiteY520" fmla="*/ 1306279 h 1488732"/>
                <a:gd name="connsiteX521" fmla="*/ 1667482 w 2479408"/>
                <a:gd name="connsiteY521" fmla="*/ 1298894 h 1488732"/>
                <a:gd name="connsiteX522" fmla="*/ 1674795 w 2479408"/>
                <a:gd name="connsiteY522" fmla="*/ 1288903 h 1488732"/>
                <a:gd name="connsiteX523" fmla="*/ 1681299 w 2479408"/>
                <a:gd name="connsiteY523" fmla="*/ 1279018 h 1488732"/>
                <a:gd name="connsiteX524" fmla="*/ 1681392 w 2479408"/>
                <a:gd name="connsiteY524" fmla="*/ 1278911 h 1488732"/>
                <a:gd name="connsiteX525" fmla="*/ 1688797 w 2479408"/>
                <a:gd name="connsiteY525" fmla="*/ 1268920 h 1488732"/>
                <a:gd name="connsiteX526" fmla="*/ 1695610 w 2479408"/>
                <a:gd name="connsiteY526" fmla="*/ 1258928 h 1488732"/>
                <a:gd name="connsiteX527" fmla="*/ 1701250 w 2479408"/>
                <a:gd name="connsiteY527" fmla="*/ 1248973 h 1488732"/>
                <a:gd name="connsiteX528" fmla="*/ 1701274 w 2479408"/>
                <a:gd name="connsiteY528" fmla="*/ 1248937 h 1488732"/>
                <a:gd name="connsiteX529" fmla="*/ 1706971 w 2479408"/>
                <a:gd name="connsiteY529" fmla="*/ 1238945 h 1488732"/>
                <a:gd name="connsiteX530" fmla="*/ 1711396 w 2479408"/>
                <a:gd name="connsiteY530" fmla="*/ 1228954 h 1488732"/>
                <a:gd name="connsiteX531" fmla="*/ 1715669 w 2479408"/>
                <a:gd name="connsiteY531" fmla="*/ 1218962 h 1488732"/>
                <a:gd name="connsiteX532" fmla="*/ 1717611 w 2479408"/>
                <a:gd name="connsiteY532" fmla="*/ 1208971 h 1488732"/>
                <a:gd name="connsiteX533" fmla="*/ 1720651 w 2479408"/>
                <a:gd name="connsiteY533" fmla="*/ 1198979 h 1488732"/>
                <a:gd name="connsiteX534" fmla="*/ 1721202 w 2479408"/>
                <a:gd name="connsiteY534" fmla="*/ 1193256 h 1488732"/>
                <a:gd name="connsiteX535" fmla="*/ 1721603 w 2479408"/>
                <a:gd name="connsiteY535" fmla="*/ 1188988 h 1488732"/>
                <a:gd name="connsiteX536" fmla="*/ 1721555 w 2479408"/>
                <a:gd name="connsiteY536" fmla="*/ 1178996 h 1488732"/>
                <a:gd name="connsiteX537" fmla="*/ 1721309 w 2479408"/>
                <a:gd name="connsiteY537" fmla="*/ 1169005 h 1488732"/>
                <a:gd name="connsiteX538" fmla="*/ 1721202 w 2479408"/>
                <a:gd name="connsiteY538" fmla="*/ 1167366 h 1488732"/>
                <a:gd name="connsiteX539" fmla="*/ 1720672 w 2479408"/>
                <a:gd name="connsiteY539" fmla="*/ 1159013 h 1488732"/>
                <a:gd name="connsiteX540" fmla="*/ 1719404 w 2479408"/>
                <a:gd name="connsiteY540" fmla="*/ 1149022 h 1488732"/>
                <a:gd name="connsiteX541" fmla="*/ 1716622 w 2479408"/>
                <a:gd name="connsiteY541" fmla="*/ 1139030 h 1488732"/>
                <a:gd name="connsiteX542" fmla="*/ 1713583 w 2479408"/>
                <a:gd name="connsiteY542" fmla="*/ 1129039 h 1488732"/>
                <a:gd name="connsiteX543" fmla="*/ 1709004 w 2479408"/>
                <a:gd name="connsiteY543" fmla="*/ 1119047 h 1488732"/>
                <a:gd name="connsiteX544" fmla="*/ 1703206 w 2479408"/>
                <a:gd name="connsiteY544" fmla="*/ 1109056 h 1488732"/>
                <a:gd name="connsiteX545" fmla="*/ 1701250 w 2479408"/>
                <a:gd name="connsiteY545" fmla="*/ 1106158 h 1488732"/>
                <a:gd name="connsiteX546" fmla="*/ 1696686 w 2479408"/>
                <a:gd name="connsiteY546" fmla="*/ 1099064 h 1488732"/>
                <a:gd name="connsiteX547" fmla="*/ 1688791 w 2479408"/>
                <a:gd name="connsiteY547" fmla="*/ 1089073 h 1488732"/>
                <a:gd name="connsiteX548" fmla="*/ 1681299 w 2479408"/>
                <a:gd name="connsiteY548" fmla="*/ 1081573 h 1488732"/>
                <a:gd name="connsiteX549" fmla="*/ 1679203 w 2479408"/>
                <a:gd name="connsiteY549" fmla="*/ 1079081 h 1488732"/>
                <a:gd name="connsiteX550" fmla="*/ 1669799 w 2479408"/>
                <a:gd name="connsiteY550" fmla="*/ 1069090 h 1488732"/>
                <a:gd name="connsiteX551" fmla="*/ 1661347 w 2479408"/>
                <a:gd name="connsiteY551" fmla="*/ 1061388 h 1488732"/>
                <a:gd name="connsiteX552" fmla="*/ 1659304 w 2479408"/>
                <a:gd name="connsiteY552" fmla="*/ 1059098 h 1488732"/>
                <a:gd name="connsiteX553" fmla="*/ 1649429 w 2479408"/>
                <a:gd name="connsiteY553" fmla="*/ 1049107 h 1488732"/>
                <a:gd name="connsiteX554" fmla="*/ 1641395 w 2479408"/>
                <a:gd name="connsiteY554" fmla="*/ 1041986 h 1488732"/>
                <a:gd name="connsiteX555" fmla="*/ 1638799 w 2479408"/>
                <a:gd name="connsiteY555" fmla="*/ 1039115 h 1488732"/>
                <a:gd name="connsiteX556" fmla="*/ 1629391 w 2479408"/>
                <a:gd name="connsiteY556" fmla="*/ 1029124 h 1488732"/>
                <a:gd name="connsiteX557" fmla="*/ 1621443 w 2479408"/>
                <a:gd name="connsiteY557" fmla="*/ 1020868 h 1488732"/>
                <a:gd name="connsiteX558" fmla="*/ 1620083 w 2479408"/>
                <a:gd name="connsiteY558" fmla="*/ 1019132 h 1488732"/>
                <a:gd name="connsiteX559" fmla="*/ 1611555 w 2479408"/>
                <a:gd name="connsiteY559" fmla="*/ 1009141 h 1488732"/>
                <a:gd name="connsiteX560" fmla="*/ 1602894 w 2479408"/>
                <a:gd name="connsiteY560" fmla="*/ 999149 h 1488732"/>
                <a:gd name="connsiteX561" fmla="*/ 1601492 w 2479408"/>
                <a:gd name="connsiteY561" fmla="*/ 997519 h 1488732"/>
                <a:gd name="connsiteX562" fmla="*/ 1595502 w 2479408"/>
                <a:gd name="connsiteY562" fmla="*/ 989158 h 1488732"/>
                <a:gd name="connsiteX563" fmla="*/ 1587895 w 2479408"/>
                <a:gd name="connsiteY563" fmla="*/ 979166 h 1488732"/>
                <a:gd name="connsiteX564" fmla="*/ 1581540 w 2479408"/>
                <a:gd name="connsiteY564" fmla="*/ 970233 h 1488732"/>
                <a:gd name="connsiteX565" fmla="*/ 1580870 w 2479408"/>
                <a:gd name="connsiteY565" fmla="*/ 969175 h 1488732"/>
                <a:gd name="connsiteX566" fmla="*/ 1574363 w 2479408"/>
                <a:gd name="connsiteY566" fmla="*/ 959183 h 1488732"/>
                <a:gd name="connsiteX567" fmla="*/ 1568205 w 2479408"/>
                <a:gd name="connsiteY567" fmla="*/ 949192 h 1488732"/>
                <a:gd name="connsiteX568" fmla="*/ 1562342 w 2479408"/>
                <a:gd name="connsiteY568" fmla="*/ 939201 h 1488732"/>
                <a:gd name="connsiteX569" fmla="*/ 1561588 w 2479408"/>
                <a:gd name="connsiteY569" fmla="*/ 937903 h 1488732"/>
                <a:gd name="connsiteX570" fmla="*/ 1556797 w 2479408"/>
                <a:gd name="connsiteY570" fmla="*/ 929209 h 1488732"/>
                <a:gd name="connsiteX571" fmla="*/ 1551527 w 2479408"/>
                <a:gd name="connsiteY571" fmla="*/ 919217 h 1488732"/>
                <a:gd name="connsiteX572" fmla="*/ 1546715 w 2479408"/>
                <a:gd name="connsiteY572" fmla="*/ 909226 h 1488732"/>
                <a:gd name="connsiteX573" fmla="*/ 1542001 w 2479408"/>
                <a:gd name="connsiteY573" fmla="*/ 899234 h 1488732"/>
                <a:gd name="connsiteX574" fmla="*/ 1541636 w 2479408"/>
                <a:gd name="connsiteY574" fmla="*/ 898433 h 1488732"/>
                <a:gd name="connsiteX575" fmla="*/ 1537402 w 2479408"/>
                <a:gd name="connsiteY575" fmla="*/ 889243 h 1488732"/>
                <a:gd name="connsiteX576" fmla="*/ 1533182 w 2479408"/>
                <a:gd name="connsiteY576" fmla="*/ 879252 h 1488732"/>
                <a:gd name="connsiteX577" fmla="*/ 1529306 w 2479408"/>
                <a:gd name="connsiteY577" fmla="*/ 869260 h 1488732"/>
                <a:gd name="connsiteX578" fmla="*/ 1525560 w 2479408"/>
                <a:gd name="connsiteY578" fmla="*/ 859269 h 1488732"/>
                <a:gd name="connsiteX579" fmla="*/ 1522070 w 2479408"/>
                <a:gd name="connsiteY579" fmla="*/ 849277 h 1488732"/>
                <a:gd name="connsiteX580" fmla="*/ 1521684 w 2479408"/>
                <a:gd name="connsiteY580" fmla="*/ 848126 h 1488732"/>
                <a:gd name="connsiteX581" fmla="*/ 1518395 w 2479408"/>
                <a:gd name="connsiteY581" fmla="*/ 839286 h 1488732"/>
                <a:gd name="connsiteX582" fmla="*/ 1514879 w 2479408"/>
                <a:gd name="connsiteY582" fmla="*/ 829294 h 1488732"/>
                <a:gd name="connsiteX583" fmla="*/ 1511682 w 2479408"/>
                <a:gd name="connsiteY583" fmla="*/ 819303 h 1488732"/>
                <a:gd name="connsiteX584" fmla="*/ 1508521 w 2479408"/>
                <a:gd name="connsiteY584" fmla="*/ 809311 h 1488732"/>
                <a:gd name="connsiteX585" fmla="*/ 1505654 w 2479408"/>
                <a:gd name="connsiteY585" fmla="*/ 799320 h 1488732"/>
                <a:gd name="connsiteX586" fmla="*/ 1502748 w 2479408"/>
                <a:gd name="connsiteY586" fmla="*/ 789328 h 1488732"/>
                <a:gd name="connsiteX587" fmla="*/ 1501732 w 2479408"/>
                <a:gd name="connsiteY587" fmla="*/ 785624 h 1488732"/>
                <a:gd name="connsiteX588" fmla="*/ 1499569 w 2479408"/>
                <a:gd name="connsiteY588" fmla="*/ 779337 h 1488732"/>
                <a:gd name="connsiteX589" fmla="*/ 1496235 w 2479408"/>
                <a:gd name="connsiteY589" fmla="*/ 769345 h 1488732"/>
                <a:gd name="connsiteX590" fmla="*/ 1493095 w 2479408"/>
                <a:gd name="connsiteY590" fmla="*/ 759354 h 1488732"/>
                <a:gd name="connsiteX591" fmla="*/ 1489583 w 2479408"/>
                <a:gd name="connsiteY591" fmla="*/ 749362 h 1488732"/>
                <a:gd name="connsiteX592" fmla="*/ 1486517 w 2479408"/>
                <a:gd name="connsiteY592" fmla="*/ 739371 h 1488732"/>
                <a:gd name="connsiteX593" fmla="*/ 1483252 w 2479408"/>
                <a:gd name="connsiteY593" fmla="*/ 729379 h 1488732"/>
                <a:gd name="connsiteX594" fmla="*/ 1481781 w 2479408"/>
                <a:gd name="connsiteY594" fmla="*/ 725230 h 1488732"/>
                <a:gd name="connsiteX595" fmla="*/ 1478436 w 2479408"/>
                <a:gd name="connsiteY595" fmla="*/ 719388 h 1488732"/>
                <a:gd name="connsiteX596" fmla="*/ 1472429 w 2479408"/>
                <a:gd name="connsiteY596" fmla="*/ 709396 h 1488732"/>
                <a:gd name="connsiteX597" fmla="*/ 1466245 w 2479408"/>
                <a:gd name="connsiteY597" fmla="*/ 699405 h 1488732"/>
                <a:gd name="connsiteX598" fmla="*/ 1461829 w 2479408"/>
                <a:gd name="connsiteY598" fmla="*/ 693232 h 1488732"/>
                <a:gd name="connsiteX599" fmla="*/ 1451868 w 2479408"/>
                <a:gd name="connsiteY599" fmla="*/ 689413 h 1488732"/>
                <a:gd name="connsiteX600" fmla="*/ 1441877 w 2479408"/>
                <a:gd name="connsiteY600" fmla="*/ 686023 h 1488732"/>
                <a:gd name="connsiteX601" fmla="*/ 1434452 w 2479408"/>
                <a:gd name="connsiteY601" fmla="*/ 689413 h 1488732"/>
                <a:gd name="connsiteX602" fmla="*/ 1421925 w 2479408"/>
                <a:gd name="connsiteY602" fmla="*/ 694637 h 1488732"/>
                <a:gd name="connsiteX603" fmla="*/ 1417346 w 2479408"/>
                <a:gd name="connsiteY603" fmla="*/ 699405 h 1488732"/>
                <a:gd name="connsiteX604" fmla="*/ 1407713 w 2479408"/>
                <a:gd name="connsiteY604" fmla="*/ 709396 h 1488732"/>
                <a:gd name="connsiteX605" fmla="*/ 1401974 w 2479408"/>
                <a:gd name="connsiteY605" fmla="*/ 715193 h 1488732"/>
                <a:gd name="connsiteX606" fmla="*/ 1399274 w 2479408"/>
                <a:gd name="connsiteY606" fmla="*/ 719388 h 1488732"/>
                <a:gd name="connsiteX607" fmla="*/ 1393136 w 2479408"/>
                <a:gd name="connsiteY607" fmla="*/ 729379 h 1488732"/>
                <a:gd name="connsiteX608" fmla="*/ 1386846 w 2479408"/>
                <a:gd name="connsiteY608" fmla="*/ 739371 h 1488732"/>
                <a:gd name="connsiteX609" fmla="*/ 1382022 w 2479408"/>
                <a:gd name="connsiteY609" fmla="*/ 746984 h 1488732"/>
                <a:gd name="connsiteX610" fmla="*/ 1380909 w 2479408"/>
                <a:gd name="connsiteY610" fmla="*/ 749362 h 1488732"/>
                <a:gd name="connsiteX611" fmla="*/ 1376497 w 2479408"/>
                <a:gd name="connsiteY611" fmla="*/ 759354 h 1488732"/>
                <a:gd name="connsiteX612" fmla="*/ 1371927 w 2479408"/>
                <a:gd name="connsiteY612" fmla="*/ 769345 h 1488732"/>
                <a:gd name="connsiteX613" fmla="*/ 1367508 w 2479408"/>
                <a:gd name="connsiteY613" fmla="*/ 779337 h 1488732"/>
                <a:gd name="connsiteX614" fmla="*/ 1363249 w 2479408"/>
                <a:gd name="connsiteY614" fmla="*/ 789328 h 1488732"/>
                <a:gd name="connsiteX615" fmla="*/ 1362070 w 2479408"/>
                <a:gd name="connsiteY615" fmla="*/ 791904 h 1488732"/>
                <a:gd name="connsiteX616" fmla="*/ 1359213 w 2479408"/>
                <a:gd name="connsiteY616" fmla="*/ 799320 h 1488732"/>
                <a:gd name="connsiteX617" fmla="*/ 1355667 w 2479408"/>
                <a:gd name="connsiteY617" fmla="*/ 809311 h 1488732"/>
                <a:gd name="connsiteX618" fmla="*/ 1352067 w 2479408"/>
                <a:gd name="connsiteY618" fmla="*/ 819303 h 1488732"/>
                <a:gd name="connsiteX619" fmla="*/ 1348372 w 2479408"/>
                <a:gd name="connsiteY619" fmla="*/ 829294 h 1488732"/>
                <a:gd name="connsiteX620" fmla="*/ 1344842 w 2479408"/>
                <a:gd name="connsiteY620" fmla="*/ 839286 h 1488732"/>
                <a:gd name="connsiteX621" fmla="*/ 1342118 w 2479408"/>
                <a:gd name="connsiteY621" fmla="*/ 846844 h 1488732"/>
                <a:gd name="connsiteX622" fmla="*/ 1341324 w 2479408"/>
                <a:gd name="connsiteY622" fmla="*/ 849277 h 1488732"/>
                <a:gd name="connsiteX623" fmla="*/ 1338011 w 2479408"/>
                <a:gd name="connsiteY623" fmla="*/ 859269 h 1488732"/>
                <a:gd name="connsiteX624" fmla="*/ 1334693 w 2479408"/>
                <a:gd name="connsiteY624" fmla="*/ 869260 h 1488732"/>
                <a:gd name="connsiteX625" fmla="*/ 1331304 w 2479408"/>
                <a:gd name="connsiteY625" fmla="*/ 879252 h 1488732"/>
                <a:gd name="connsiteX626" fmla="*/ 1327919 w 2479408"/>
                <a:gd name="connsiteY626" fmla="*/ 889243 h 1488732"/>
                <a:gd name="connsiteX627" fmla="*/ 1324553 w 2479408"/>
                <a:gd name="connsiteY627" fmla="*/ 899234 h 1488732"/>
                <a:gd name="connsiteX628" fmla="*/ 1322167 w 2479408"/>
                <a:gd name="connsiteY628" fmla="*/ 906141 h 1488732"/>
                <a:gd name="connsiteX629" fmla="*/ 1321135 w 2479408"/>
                <a:gd name="connsiteY629" fmla="*/ 909226 h 1488732"/>
                <a:gd name="connsiteX630" fmla="*/ 1317682 w 2479408"/>
                <a:gd name="connsiteY630" fmla="*/ 919217 h 1488732"/>
                <a:gd name="connsiteX631" fmla="*/ 1314370 w 2479408"/>
                <a:gd name="connsiteY631" fmla="*/ 929209 h 1488732"/>
                <a:gd name="connsiteX632" fmla="*/ 1310938 w 2479408"/>
                <a:gd name="connsiteY632" fmla="*/ 939201 h 1488732"/>
                <a:gd name="connsiteX633" fmla="*/ 1307463 w 2479408"/>
                <a:gd name="connsiteY633" fmla="*/ 949192 h 1488732"/>
                <a:gd name="connsiteX634" fmla="*/ 1303804 w 2479408"/>
                <a:gd name="connsiteY634" fmla="*/ 959183 h 1488732"/>
                <a:gd name="connsiteX635" fmla="*/ 1302215 w 2479408"/>
                <a:gd name="connsiteY635" fmla="*/ 963650 h 1488732"/>
                <a:gd name="connsiteX636" fmla="*/ 1300174 w 2479408"/>
                <a:gd name="connsiteY636" fmla="*/ 969175 h 1488732"/>
                <a:gd name="connsiteX637" fmla="*/ 1296487 w 2479408"/>
                <a:gd name="connsiteY637" fmla="*/ 979166 h 1488732"/>
                <a:gd name="connsiteX638" fmla="*/ 1292975 w 2479408"/>
                <a:gd name="connsiteY638" fmla="*/ 989158 h 1488732"/>
                <a:gd name="connsiteX639" fmla="*/ 1289131 w 2479408"/>
                <a:gd name="connsiteY639" fmla="*/ 999149 h 1488732"/>
                <a:gd name="connsiteX640" fmla="*/ 1285578 w 2479408"/>
                <a:gd name="connsiteY640" fmla="*/ 1009141 h 1488732"/>
                <a:gd name="connsiteX641" fmla="*/ 1282263 w 2479408"/>
                <a:gd name="connsiteY641" fmla="*/ 1018182 h 1488732"/>
                <a:gd name="connsiteX642" fmla="*/ 1281865 w 2479408"/>
                <a:gd name="connsiteY642" fmla="*/ 1019132 h 1488732"/>
                <a:gd name="connsiteX643" fmla="*/ 1277776 w 2479408"/>
                <a:gd name="connsiteY643" fmla="*/ 1029124 h 1488732"/>
                <a:gd name="connsiteX644" fmla="*/ 1273760 w 2479408"/>
                <a:gd name="connsiteY644" fmla="*/ 1039115 h 1488732"/>
                <a:gd name="connsiteX645" fmla="*/ 1269798 w 2479408"/>
                <a:gd name="connsiteY645" fmla="*/ 1049107 h 1488732"/>
                <a:gd name="connsiteX646" fmla="*/ 1265674 w 2479408"/>
                <a:gd name="connsiteY646" fmla="*/ 1059098 h 1488732"/>
                <a:gd name="connsiteX647" fmla="*/ 1262311 w 2479408"/>
                <a:gd name="connsiteY647" fmla="*/ 1067848 h 1488732"/>
                <a:gd name="connsiteX648" fmla="*/ 1261713 w 2479408"/>
                <a:gd name="connsiteY648" fmla="*/ 1069090 h 1488732"/>
                <a:gd name="connsiteX649" fmla="*/ 1256894 w 2479408"/>
                <a:gd name="connsiteY649" fmla="*/ 1079081 h 1488732"/>
                <a:gd name="connsiteX650" fmla="*/ 1252163 w 2479408"/>
                <a:gd name="connsiteY650" fmla="*/ 1089073 h 1488732"/>
                <a:gd name="connsiteX651" fmla="*/ 1247434 w 2479408"/>
                <a:gd name="connsiteY651" fmla="*/ 1099064 h 1488732"/>
                <a:gd name="connsiteX652" fmla="*/ 1242968 w 2479408"/>
                <a:gd name="connsiteY652" fmla="*/ 1109056 h 1488732"/>
                <a:gd name="connsiteX653" fmla="*/ 1242360 w 2479408"/>
                <a:gd name="connsiteY653" fmla="*/ 1110355 h 1488732"/>
                <a:gd name="connsiteX654" fmla="*/ 1235564 w 2479408"/>
                <a:gd name="connsiteY654" fmla="*/ 1119047 h 1488732"/>
                <a:gd name="connsiteX655" fmla="*/ 1227893 w 2479408"/>
                <a:gd name="connsiteY655" fmla="*/ 1129039 h 1488732"/>
                <a:gd name="connsiteX656" fmla="*/ 1222408 w 2479408"/>
                <a:gd name="connsiteY656" fmla="*/ 1135609 h 1488732"/>
                <a:gd name="connsiteX657" fmla="*/ 1210995 w 2479408"/>
                <a:gd name="connsiteY657" fmla="*/ 1139030 h 1488732"/>
                <a:gd name="connsiteX658" fmla="*/ 1202456 w 2479408"/>
                <a:gd name="connsiteY658" fmla="*/ 1141133 h 1488732"/>
                <a:gd name="connsiteX659" fmla="*/ 1196924 w 2479408"/>
                <a:gd name="connsiteY659" fmla="*/ 1139030 h 1488732"/>
                <a:gd name="connsiteX660" fmla="*/ 1182504 w 2479408"/>
                <a:gd name="connsiteY660" fmla="*/ 1134419 h 1488732"/>
                <a:gd name="connsiteX661" fmla="*/ 1175476 w 2479408"/>
                <a:gd name="connsiteY661" fmla="*/ 1129039 h 1488732"/>
                <a:gd name="connsiteX662" fmla="*/ 1162552 w 2479408"/>
                <a:gd name="connsiteY662" fmla="*/ 1120508 h 1488732"/>
                <a:gd name="connsiteX663" fmla="*/ 1160990 w 2479408"/>
                <a:gd name="connsiteY663" fmla="*/ 1119047 h 1488732"/>
                <a:gd name="connsiteX664" fmla="*/ 1149568 w 2479408"/>
                <a:gd name="connsiteY664" fmla="*/ 1109056 h 1488732"/>
                <a:gd name="connsiteX665" fmla="*/ 1142600 w 2479408"/>
                <a:gd name="connsiteY665" fmla="*/ 1103426 h 1488732"/>
                <a:gd name="connsiteX666" fmla="*/ 1138327 w 2479408"/>
                <a:gd name="connsiteY666" fmla="*/ 1099064 h 1488732"/>
                <a:gd name="connsiteX667" fmla="*/ 1127762 w 2479408"/>
                <a:gd name="connsiteY667" fmla="*/ 1089073 h 1488732"/>
                <a:gd name="connsiteX668" fmla="*/ 1122649 w 2479408"/>
                <a:gd name="connsiteY668" fmla="*/ 1084034 h 1488732"/>
                <a:gd name="connsiteX669" fmla="*/ 1118037 w 2479408"/>
                <a:gd name="connsiteY669" fmla="*/ 1079081 h 1488732"/>
                <a:gd name="connsiteX670" fmla="*/ 1108406 w 2479408"/>
                <a:gd name="connsiteY670" fmla="*/ 1069090 h 1488732"/>
                <a:gd name="connsiteX671" fmla="*/ 1102697 w 2479408"/>
                <a:gd name="connsiteY671" fmla="*/ 1062953 h 1488732"/>
                <a:gd name="connsiteX672" fmla="*/ 1099056 w 2479408"/>
                <a:gd name="connsiteY672" fmla="*/ 1059098 h 1488732"/>
                <a:gd name="connsiteX673" fmla="*/ 1089804 w 2479408"/>
                <a:gd name="connsiteY673" fmla="*/ 1049107 h 1488732"/>
                <a:gd name="connsiteX674" fmla="*/ 1082745 w 2479408"/>
                <a:gd name="connsiteY674" fmla="*/ 1041110 h 1488732"/>
                <a:gd name="connsiteX675" fmla="*/ 1080760 w 2479408"/>
                <a:gd name="connsiteY675" fmla="*/ 1039115 h 1488732"/>
                <a:gd name="connsiteX676" fmla="*/ 1071303 w 2479408"/>
                <a:gd name="connsiteY676" fmla="*/ 1029124 h 1488732"/>
                <a:gd name="connsiteX677" fmla="*/ 1062848 w 2479408"/>
                <a:gd name="connsiteY677" fmla="*/ 1019132 h 1488732"/>
                <a:gd name="connsiteX678" fmla="*/ 1062793 w 2479408"/>
                <a:gd name="connsiteY678" fmla="*/ 1019067 h 1488732"/>
                <a:gd name="connsiteX679" fmla="*/ 1052701 w 2479408"/>
                <a:gd name="connsiteY679" fmla="*/ 1009141 h 1488732"/>
                <a:gd name="connsiteX680" fmla="*/ 1044036 w 2479408"/>
                <a:gd name="connsiteY680" fmla="*/ 999149 h 1488732"/>
                <a:gd name="connsiteX681" fmla="*/ 1042842 w 2479408"/>
                <a:gd name="connsiteY681" fmla="*/ 997721 h 1488732"/>
                <a:gd name="connsiteX682" fmla="*/ 1033172 w 2479408"/>
                <a:gd name="connsiteY682" fmla="*/ 989158 h 1488732"/>
                <a:gd name="connsiteX683" fmla="*/ 1023864 w 2479408"/>
                <a:gd name="connsiteY683" fmla="*/ 979166 h 1488732"/>
                <a:gd name="connsiteX684" fmla="*/ 1022890 w 2479408"/>
                <a:gd name="connsiteY684" fmla="*/ 977975 h 1488732"/>
                <a:gd name="connsiteX685" fmla="*/ 1012655 w 2479408"/>
                <a:gd name="connsiteY685" fmla="*/ 969175 h 1488732"/>
                <a:gd name="connsiteX686" fmla="*/ 1004591 w 2479408"/>
                <a:gd name="connsiteY686" fmla="*/ 959183 h 1488732"/>
                <a:gd name="connsiteX687" fmla="*/ 1002938 w 2479408"/>
                <a:gd name="connsiteY687" fmla="*/ 957160 h 1488732"/>
                <a:gd name="connsiteX688" fmla="*/ 992630 w 2479408"/>
                <a:gd name="connsiteY688" fmla="*/ 949192 h 1488732"/>
                <a:gd name="connsiteX689" fmla="*/ 985517 w 2479408"/>
                <a:gd name="connsiteY689" fmla="*/ 939201 h 1488732"/>
                <a:gd name="connsiteX690" fmla="*/ 982986 w 2479408"/>
                <a:gd name="connsiteY690" fmla="*/ 935490 h 1488732"/>
                <a:gd name="connsiteX691" fmla="*/ 976966 w 2479408"/>
                <a:gd name="connsiteY691" fmla="*/ 929209 h 1488732"/>
                <a:gd name="connsiteX692" fmla="*/ 970905 w 2479408"/>
                <a:gd name="connsiteY692" fmla="*/ 919217 h 1488732"/>
                <a:gd name="connsiteX693" fmla="*/ 967322 w 2479408"/>
                <a:gd name="connsiteY693" fmla="*/ 909226 h 1488732"/>
                <a:gd name="connsiteX694" fmla="*/ 963994 w 2479408"/>
                <a:gd name="connsiteY694" fmla="*/ 899234 h 1488732"/>
                <a:gd name="connsiteX695" fmla="*/ 963035 w 2479408"/>
                <a:gd name="connsiteY695" fmla="*/ 895386 h 1488732"/>
                <a:gd name="connsiteX696" fmla="*/ 961356 w 2479408"/>
                <a:gd name="connsiteY696" fmla="*/ 889243 h 1488732"/>
                <a:gd name="connsiteX697" fmla="*/ 958613 w 2479408"/>
                <a:gd name="connsiteY697" fmla="*/ 879252 h 1488732"/>
                <a:gd name="connsiteX698" fmla="*/ 956624 w 2479408"/>
                <a:gd name="connsiteY698" fmla="*/ 869260 h 1488732"/>
                <a:gd name="connsiteX699" fmla="*/ 954426 w 2479408"/>
                <a:gd name="connsiteY699" fmla="*/ 859269 h 1488732"/>
                <a:gd name="connsiteX700" fmla="*/ 952410 w 2479408"/>
                <a:gd name="connsiteY700" fmla="*/ 849277 h 1488732"/>
                <a:gd name="connsiteX701" fmla="*/ 950555 w 2479408"/>
                <a:gd name="connsiteY701" fmla="*/ 839286 h 1488732"/>
                <a:gd name="connsiteX702" fmla="*/ 948811 w 2479408"/>
                <a:gd name="connsiteY702" fmla="*/ 829294 h 1488732"/>
                <a:gd name="connsiteX703" fmla="*/ 947049 w 2479408"/>
                <a:gd name="connsiteY703" fmla="*/ 819303 h 1488732"/>
                <a:gd name="connsiteX704" fmla="*/ 945401 w 2479408"/>
                <a:gd name="connsiteY704" fmla="*/ 809311 h 1488732"/>
                <a:gd name="connsiteX705" fmla="*/ 943204 w 2479408"/>
                <a:gd name="connsiteY705" fmla="*/ 799320 h 1488732"/>
                <a:gd name="connsiteX706" fmla="*/ 943083 w 2479408"/>
                <a:gd name="connsiteY706" fmla="*/ 798717 h 1488732"/>
                <a:gd name="connsiteX707" fmla="*/ 941145 w 2479408"/>
                <a:gd name="connsiteY707" fmla="*/ 789328 h 1488732"/>
                <a:gd name="connsiteX708" fmla="*/ 938862 w 2479408"/>
                <a:gd name="connsiteY708" fmla="*/ 779337 h 1488732"/>
                <a:gd name="connsiteX709" fmla="*/ 936888 w 2479408"/>
                <a:gd name="connsiteY709" fmla="*/ 769345 h 1488732"/>
                <a:gd name="connsiteX710" fmla="*/ 934293 w 2479408"/>
                <a:gd name="connsiteY710" fmla="*/ 759354 h 1488732"/>
                <a:gd name="connsiteX711" fmla="*/ 931892 w 2479408"/>
                <a:gd name="connsiteY711" fmla="*/ 749362 h 1488732"/>
                <a:gd name="connsiteX712" fmla="*/ 929427 w 2479408"/>
                <a:gd name="connsiteY712" fmla="*/ 739371 h 1488732"/>
                <a:gd name="connsiteX713" fmla="*/ 926594 w 2479408"/>
                <a:gd name="connsiteY713" fmla="*/ 729379 h 1488732"/>
                <a:gd name="connsiteX714" fmla="*/ 924098 w 2479408"/>
                <a:gd name="connsiteY714" fmla="*/ 719388 h 1488732"/>
                <a:gd name="connsiteX715" fmla="*/ 923131 w 2479408"/>
                <a:gd name="connsiteY715" fmla="*/ 716234 h 1488732"/>
                <a:gd name="connsiteX716" fmla="*/ 920856 w 2479408"/>
                <a:gd name="connsiteY716" fmla="*/ 709396 h 1488732"/>
                <a:gd name="connsiteX717" fmla="*/ 917393 w 2479408"/>
                <a:gd name="connsiteY717" fmla="*/ 699405 h 1488732"/>
                <a:gd name="connsiteX718" fmla="*/ 913793 w 2479408"/>
                <a:gd name="connsiteY718" fmla="*/ 689413 h 1488732"/>
                <a:gd name="connsiteX719" fmla="*/ 909820 w 2479408"/>
                <a:gd name="connsiteY719" fmla="*/ 679422 h 1488732"/>
                <a:gd name="connsiteX720" fmla="*/ 905825 w 2479408"/>
                <a:gd name="connsiteY720" fmla="*/ 669430 h 1488732"/>
                <a:gd name="connsiteX721" fmla="*/ 903179 w 2479408"/>
                <a:gd name="connsiteY721" fmla="*/ 663780 h 1488732"/>
                <a:gd name="connsiteX722" fmla="*/ 900858 w 2479408"/>
                <a:gd name="connsiteY722" fmla="*/ 659439 h 1488732"/>
                <a:gd name="connsiteX723" fmla="*/ 895251 w 2479408"/>
                <a:gd name="connsiteY723" fmla="*/ 649447 h 1488732"/>
                <a:gd name="connsiteX724" fmla="*/ 889365 w 2479408"/>
                <a:gd name="connsiteY724" fmla="*/ 639456 h 1488732"/>
                <a:gd name="connsiteX725" fmla="*/ 883228 w 2479408"/>
                <a:gd name="connsiteY725" fmla="*/ 630309 h 1488732"/>
                <a:gd name="connsiteX726" fmla="*/ 882586 w 2479408"/>
                <a:gd name="connsiteY726" fmla="*/ 629464 h 1488732"/>
                <a:gd name="connsiteX727" fmla="*/ 874486 w 2479408"/>
                <a:gd name="connsiteY727" fmla="*/ 619473 h 1488732"/>
                <a:gd name="connsiteX728" fmla="*/ 865022 w 2479408"/>
                <a:gd name="connsiteY728" fmla="*/ 609481 h 1488732"/>
                <a:gd name="connsiteX729" fmla="*/ 863276 w 2479408"/>
                <a:gd name="connsiteY729" fmla="*/ 607741 h 1488732"/>
                <a:gd name="connsiteX730" fmla="*/ 853670 w 2479408"/>
                <a:gd name="connsiteY730" fmla="*/ 599490 h 1488732"/>
                <a:gd name="connsiteX731" fmla="*/ 843324 w 2479408"/>
                <a:gd name="connsiteY731" fmla="*/ 591280 h 1488732"/>
                <a:gd name="connsiteX732" fmla="*/ 840931 w 2479408"/>
                <a:gd name="connsiteY732" fmla="*/ 589498 h 1488732"/>
                <a:gd name="connsiteX733" fmla="*/ 825341 w 2479408"/>
                <a:gd name="connsiteY733" fmla="*/ 579507 h 1488732"/>
                <a:gd name="connsiteX734" fmla="*/ 823372 w 2479408"/>
                <a:gd name="connsiteY734" fmla="*/ 578339 h 1488732"/>
                <a:gd name="connsiteX735" fmla="*/ 808492 w 2479408"/>
                <a:gd name="connsiteY735" fmla="*/ 569515 h 1488732"/>
                <a:gd name="connsiteX736" fmla="*/ 803421 w 2479408"/>
                <a:gd name="connsiteY736" fmla="*/ 566788 h 1488732"/>
                <a:gd name="connsiteX737" fmla="*/ 791273 w 2479408"/>
                <a:gd name="connsiteY737" fmla="*/ 559524 h 1488732"/>
                <a:gd name="connsiteX738" fmla="*/ 783469 w 2479408"/>
                <a:gd name="connsiteY738" fmla="*/ 555123 h 1488732"/>
                <a:gd name="connsiteX739" fmla="*/ 774351 w 2479408"/>
                <a:gd name="connsiteY739" fmla="*/ 549532 h 1488732"/>
                <a:gd name="connsiteX740" fmla="*/ 763517 w 2479408"/>
                <a:gd name="connsiteY740" fmla="*/ 543109 h 1488732"/>
                <a:gd name="connsiteX741" fmla="*/ 758096 w 2479408"/>
                <a:gd name="connsiteY741" fmla="*/ 539541 h 1488732"/>
                <a:gd name="connsiteX742" fmla="*/ 743565 w 2479408"/>
                <a:gd name="connsiteY742" fmla="*/ 530359 h 1488732"/>
                <a:gd name="connsiteX743" fmla="*/ 742369 w 2479408"/>
                <a:gd name="connsiteY743" fmla="*/ 529549 h 1488732"/>
                <a:gd name="connsiteX744" fmla="*/ 727498 w 2479408"/>
                <a:gd name="connsiteY744" fmla="*/ 519558 h 1488732"/>
                <a:gd name="connsiteX745" fmla="*/ 723613 w 2479408"/>
                <a:gd name="connsiteY745" fmla="*/ 516972 h 1488732"/>
                <a:gd name="connsiteX746" fmla="*/ 712927 w 2479408"/>
                <a:gd name="connsiteY746" fmla="*/ 509566 h 1488732"/>
                <a:gd name="connsiteX747" fmla="*/ 703661 w 2479408"/>
                <a:gd name="connsiteY747" fmla="*/ 502912 h 1488732"/>
                <a:gd name="connsiteX748" fmla="*/ 699101 w 2479408"/>
                <a:gd name="connsiteY748" fmla="*/ 499575 h 1488732"/>
                <a:gd name="connsiteX749" fmla="*/ 685530 w 2479408"/>
                <a:gd name="connsiteY749" fmla="*/ 489583 h 1488732"/>
                <a:gd name="connsiteX750" fmla="*/ 683710 w 2479408"/>
                <a:gd name="connsiteY750" fmla="*/ 488247 h 1488732"/>
                <a:gd name="connsiteX751" fmla="*/ 672271 w 2479408"/>
                <a:gd name="connsiteY751" fmla="*/ 479592 h 1488732"/>
                <a:gd name="connsiteX752" fmla="*/ 663758 w 2479408"/>
                <a:gd name="connsiteY752" fmla="*/ 472553 h 1488732"/>
                <a:gd name="connsiteX753" fmla="*/ 660130 w 2479408"/>
                <a:gd name="connsiteY753" fmla="*/ 469600 h 1488732"/>
                <a:gd name="connsiteX754" fmla="*/ 648290 w 2479408"/>
                <a:gd name="connsiteY754" fmla="*/ 459609 h 1488732"/>
                <a:gd name="connsiteX755" fmla="*/ 643806 w 2479408"/>
                <a:gd name="connsiteY755" fmla="*/ 455586 h 1488732"/>
                <a:gd name="connsiteX756" fmla="*/ 637402 w 2479408"/>
                <a:gd name="connsiteY756" fmla="*/ 449617 h 1488732"/>
                <a:gd name="connsiteX757" fmla="*/ 627182 w 2479408"/>
                <a:gd name="connsiteY757" fmla="*/ 439626 h 1488732"/>
                <a:gd name="connsiteX758" fmla="*/ 623854 w 2479408"/>
                <a:gd name="connsiteY758" fmla="*/ 436227 h 1488732"/>
                <a:gd name="connsiteX759" fmla="*/ 617767 w 2479408"/>
                <a:gd name="connsiteY759" fmla="*/ 429634 h 1488732"/>
                <a:gd name="connsiteX760" fmla="*/ 609329 w 2479408"/>
                <a:gd name="connsiteY760" fmla="*/ 419643 h 1488732"/>
                <a:gd name="connsiteX761" fmla="*/ 603903 w 2479408"/>
                <a:gd name="connsiteY761" fmla="*/ 413125 h 1488732"/>
                <a:gd name="connsiteX762" fmla="*/ 601181 w 2479408"/>
                <a:gd name="connsiteY762" fmla="*/ 409651 h 1488732"/>
                <a:gd name="connsiteX763" fmla="*/ 594175 w 2479408"/>
                <a:gd name="connsiteY763" fmla="*/ 399660 h 1488732"/>
                <a:gd name="connsiteX764" fmla="*/ 587263 w 2479408"/>
                <a:gd name="connsiteY764" fmla="*/ 389668 h 1488732"/>
                <a:gd name="connsiteX765" fmla="*/ 583951 w 2479408"/>
                <a:gd name="connsiteY765" fmla="*/ 384301 h 1488732"/>
                <a:gd name="connsiteX766" fmla="*/ 581222 w 2479408"/>
                <a:gd name="connsiteY766" fmla="*/ 379677 h 1488732"/>
                <a:gd name="connsiteX767" fmla="*/ 575698 w 2479408"/>
                <a:gd name="connsiteY767" fmla="*/ 369685 h 1488732"/>
                <a:gd name="connsiteX768" fmla="*/ 570239 w 2479408"/>
                <a:gd name="connsiteY768" fmla="*/ 359694 h 1488732"/>
                <a:gd name="connsiteX769" fmla="*/ 565239 w 2479408"/>
                <a:gd name="connsiteY769" fmla="*/ 349702 h 1488732"/>
                <a:gd name="connsiteX770" fmla="*/ 563999 w 2479408"/>
                <a:gd name="connsiteY770" fmla="*/ 347125 h 1488732"/>
                <a:gd name="connsiteX771" fmla="*/ 560584 w 2479408"/>
                <a:gd name="connsiteY771" fmla="*/ 339711 h 1488732"/>
                <a:gd name="connsiteX772" fmla="*/ 556110 w 2479408"/>
                <a:gd name="connsiteY772" fmla="*/ 329719 h 1488732"/>
                <a:gd name="connsiteX773" fmla="*/ 551772 w 2479408"/>
                <a:gd name="connsiteY773" fmla="*/ 319728 h 1488732"/>
                <a:gd name="connsiteX774" fmla="*/ 547724 w 2479408"/>
                <a:gd name="connsiteY774" fmla="*/ 309736 h 1488732"/>
                <a:gd name="connsiteX775" fmla="*/ 544047 w 2479408"/>
                <a:gd name="connsiteY775" fmla="*/ 300400 h 1488732"/>
                <a:gd name="connsiteX776" fmla="*/ 543791 w 2479408"/>
                <a:gd name="connsiteY776" fmla="*/ 299745 h 1488732"/>
                <a:gd name="connsiteX777" fmla="*/ 539851 w 2479408"/>
                <a:gd name="connsiteY777" fmla="*/ 289753 h 1488732"/>
                <a:gd name="connsiteX778" fmla="*/ 536205 w 2479408"/>
                <a:gd name="connsiteY778" fmla="*/ 279762 h 1488732"/>
                <a:gd name="connsiteX779" fmla="*/ 532559 w 2479408"/>
                <a:gd name="connsiteY779" fmla="*/ 269770 h 1488732"/>
                <a:gd name="connsiteX780" fmla="*/ 528872 w 2479408"/>
                <a:gd name="connsiteY780" fmla="*/ 259779 h 1488732"/>
                <a:gd name="connsiteX781" fmla="*/ 525284 w 2479408"/>
                <a:gd name="connsiteY781" fmla="*/ 249787 h 1488732"/>
                <a:gd name="connsiteX782" fmla="*/ 524096 w 2479408"/>
                <a:gd name="connsiteY782" fmla="*/ 246389 h 1488732"/>
                <a:gd name="connsiteX783" fmla="*/ 521763 w 2479408"/>
                <a:gd name="connsiteY783" fmla="*/ 239796 h 1488732"/>
                <a:gd name="connsiteX784" fmla="*/ 518212 w 2479408"/>
                <a:gd name="connsiteY784" fmla="*/ 229804 h 1488732"/>
                <a:gd name="connsiteX785" fmla="*/ 514582 w 2479408"/>
                <a:gd name="connsiteY785" fmla="*/ 219813 h 1488732"/>
                <a:gd name="connsiteX786" fmla="*/ 511068 w 2479408"/>
                <a:gd name="connsiteY786" fmla="*/ 209821 h 1488732"/>
                <a:gd name="connsiteX787" fmla="*/ 507358 w 2479408"/>
                <a:gd name="connsiteY787" fmla="*/ 199830 h 1488732"/>
                <a:gd name="connsiteX788" fmla="*/ 504144 w 2479408"/>
                <a:gd name="connsiteY788" fmla="*/ 190337 h 1488732"/>
                <a:gd name="connsiteX789" fmla="*/ 503964 w 2479408"/>
                <a:gd name="connsiteY789" fmla="*/ 189838 h 1488732"/>
                <a:gd name="connsiteX790" fmla="*/ 500104 w 2479408"/>
                <a:gd name="connsiteY790" fmla="*/ 179847 h 1488732"/>
                <a:gd name="connsiteX791" fmla="*/ 496133 w 2479408"/>
                <a:gd name="connsiteY791" fmla="*/ 169855 h 1488732"/>
                <a:gd name="connsiteX792" fmla="*/ 492087 w 2479408"/>
                <a:gd name="connsiteY792" fmla="*/ 159864 h 1488732"/>
                <a:gd name="connsiteX793" fmla="*/ 487920 w 2479408"/>
                <a:gd name="connsiteY793" fmla="*/ 149872 h 1488732"/>
                <a:gd name="connsiteX794" fmla="*/ 484192 w 2479408"/>
                <a:gd name="connsiteY794" fmla="*/ 140965 h 1488732"/>
                <a:gd name="connsiteX795" fmla="*/ 483687 w 2479408"/>
                <a:gd name="connsiteY795" fmla="*/ 139881 h 1488732"/>
                <a:gd name="connsiteX796" fmla="*/ 479038 w 2479408"/>
                <a:gd name="connsiteY796" fmla="*/ 129889 h 1488732"/>
                <a:gd name="connsiteX797" fmla="*/ 473674 w 2479408"/>
                <a:gd name="connsiteY797" fmla="*/ 119898 h 1488732"/>
                <a:gd name="connsiteX798" fmla="*/ 468219 w 2479408"/>
                <a:gd name="connsiteY798" fmla="*/ 109906 h 1488732"/>
                <a:gd name="connsiteX799" fmla="*/ 464240 w 2479408"/>
                <a:gd name="connsiteY799" fmla="*/ 102793 h 1488732"/>
                <a:gd name="connsiteX800" fmla="*/ 462291 w 2479408"/>
                <a:gd name="connsiteY800" fmla="*/ 99915 h 1488732"/>
                <a:gd name="connsiteX801" fmla="*/ 454743 w 2479408"/>
                <a:gd name="connsiteY801" fmla="*/ 89923 h 1488732"/>
                <a:gd name="connsiteX802" fmla="*/ 446352 w 2479408"/>
                <a:gd name="connsiteY802" fmla="*/ 79932 h 1488732"/>
                <a:gd name="connsiteX803" fmla="*/ 444289 w 2479408"/>
                <a:gd name="connsiteY803" fmla="*/ 77758 h 1488732"/>
                <a:gd name="connsiteX804" fmla="*/ 433971 w 2479408"/>
                <a:gd name="connsiteY804" fmla="*/ 69940 h 1488732"/>
                <a:gd name="connsiteX805" fmla="*/ 424337 w 2479408"/>
                <a:gd name="connsiteY805" fmla="*/ 63560 h 1488732"/>
                <a:gd name="connsiteX806" fmla="*/ 414954 w 2479408"/>
                <a:gd name="connsiteY806" fmla="*/ 59949 h 1488732"/>
                <a:gd name="connsiteX807" fmla="*/ 404385 w 2479408"/>
                <a:gd name="connsiteY807" fmla="*/ 56222 h 1488732"/>
                <a:gd name="connsiteX808" fmla="*/ 384433 w 2479408"/>
                <a:gd name="connsiteY808" fmla="*/ 53761 h 1488732"/>
                <a:gd name="connsiteX809" fmla="*/ 364482 w 2479408"/>
                <a:gd name="connsiteY809" fmla="*/ 55723 h 1488732"/>
                <a:gd name="connsiteX810" fmla="*/ 351469 w 2479408"/>
                <a:gd name="connsiteY810" fmla="*/ 59949 h 1488732"/>
                <a:gd name="connsiteX811" fmla="*/ 344530 w 2479408"/>
                <a:gd name="connsiteY811" fmla="*/ 62193 h 1488732"/>
                <a:gd name="connsiteX812" fmla="*/ 331550 w 2479408"/>
                <a:gd name="connsiteY812" fmla="*/ 69940 h 1488732"/>
                <a:gd name="connsiteX813" fmla="*/ 324578 w 2479408"/>
                <a:gd name="connsiteY813" fmla="*/ 74115 h 1488732"/>
                <a:gd name="connsiteX814" fmla="*/ 317994 w 2479408"/>
                <a:gd name="connsiteY814" fmla="*/ 79932 h 1488732"/>
                <a:gd name="connsiteX815" fmla="*/ 307762 w 2479408"/>
                <a:gd name="connsiteY815" fmla="*/ 89923 h 1488732"/>
                <a:gd name="connsiteX816" fmla="*/ 304626 w 2479408"/>
                <a:gd name="connsiteY816" fmla="*/ 93102 h 1488732"/>
                <a:gd name="connsiteX817" fmla="*/ 299365 w 2479408"/>
                <a:gd name="connsiteY817" fmla="*/ 99915 h 1488732"/>
                <a:gd name="connsiteX818" fmla="*/ 292582 w 2479408"/>
                <a:gd name="connsiteY818" fmla="*/ 109906 h 1488732"/>
                <a:gd name="connsiteX819" fmla="*/ 286217 w 2479408"/>
                <a:gd name="connsiteY819" fmla="*/ 119898 h 1488732"/>
                <a:gd name="connsiteX820" fmla="*/ 284674 w 2479408"/>
                <a:gd name="connsiteY820" fmla="*/ 122475 h 1488732"/>
                <a:gd name="connsiteX821" fmla="*/ 280863 w 2479408"/>
                <a:gd name="connsiteY821" fmla="*/ 129889 h 1488732"/>
                <a:gd name="connsiteX822" fmla="*/ 276422 w 2479408"/>
                <a:gd name="connsiteY822" fmla="*/ 139881 h 1488732"/>
                <a:gd name="connsiteX823" fmla="*/ 272470 w 2479408"/>
                <a:gd name="connsiteY823" fmla="*/ 149872 h 1488732"/>
                <a:gd name="connsiteX824" fmla="*/ 268668 w 2479408"/>
                <a:gd name="connsiteY824" fmla="*/ 159864 h 1488732"/>
                <a:gd name="connsiteX825" fmla="*/ 265577 w 2479408"/>
                <a:gd name="connsiteY825" fmla="*/ 169855 h 1488732"/>
                <a:gd name="connsiteX826" fmla="*/ 264722 w 2479408"/>
                <a:gd name="connsiteY826" fmla="*/ 172911 h 1488732"/>
                <a:gd name="connsiteX827" fmla="*/ 262875 w 2479408"/>
                <a:gd name="connsiteY827" fmla="*/ 179847 h 1488732"/>
                <a:gd name="connsiteX828" fmla="*/ 260417 w 2479408"/>
                <a:gd name="connsiteY828" fmla="*/ 189838 h 1488732"/>
                <a:gd name="connsiteX829" fmla="*/ 258498 w 2479408"/>
                <a:gd name="connsiteY829" fmla="*/ 199830 h 1488732"/>
                <a:gd name="connsiteX830" fmla="*/ 256781 w 2479408"/>
                <a:gd name="connsiteY830" fmla="*/ 209821 h 1488732"/>
                <a:gd name="connsiteX831" fmla="*/ 255212 w 2479408"/>
                <a:gd name="connsiteY831" fmla="*/ 219813 h 1488732"/>
                <a:gd name="connsiteX832" fmla="*/ 254033 w 2479408"/>
                <a:gd name="connsiteY832" fmla="*/ 229804 h 1488732"/>
                <a:gd name="connsiteX833" fmla="*/ 252943 w 2479408"/>
                <a:gd name="connsiteY833" fmla="*/ 239796 h 1488732"/>
                <a:gd name="connsiteX834" fmla="*/ 252200 w 2479408"/>
                <a:gd name="connsiteY834" fmla="*/ 249787 h 1488732"/>
                <a:gd name="connsiteX835" fmla="*/ 251644 w 2479408"/>
                <a:gd name="connsiteY835" fmla="*/ 259779 h 1488732"/>
                <a:gd name="connsiteX836" fmla="*/ 251287 w 2479408"/>
                <a:gd name="connsiteY836" fmla="*/ 269770 h 1488732"/>
                <a:gd name="connsiteX837" fmla="*/ 251022 w 2479408"/>
                <a:gd name="connsiteY837" fmla="*/ 279762 h 1488732"/>
                <a:gd name="connsiteX838" fmla="*/ 250889 w 2479408"/>
                <a:gd name="connsiteY838" fmla="*/ 289753 h 1488732"/>
                <a:gd name="connsiteX839" fmla="*/ 250995 w 2479408"/>
                <a:gd name="connsiteY839" fmla="*/ 299745 h 1488732"/>
                <a:gd name="connsiteX840" fmla="*/ 251104 w 2479408"/>
                <a:gd name="connsiteY840" fmla="*/ 309736 h 1488732"/>
                <a:gd name="connsiteX841" fmla="*/ 251417 w 2479408"/>
                <a:gd name="connsiteY841" fmla="*/ 319728 h 1488732"/>
                <a:gd name="connsiteX842" fmla="*/ 251826 w 2479408"/>
                <a:gd name="connsiteY842" fmla="*/ 329719 h 1488732"/>
                <a:gd name="connsiteX843" fmla="*/ 252428 w 2479408"/>
                <a:gd name="connsiteY843" fmla="*/ 339711 h 1488732"/>
                <a:gd name="connsiteX844" fmla="*/ 253027 w 2479408"/>
                <a:gd name="connsiteY844" fmla="*/ 349702 h 1488732"/>
                <a:gd name="connsiteX845" fmla="*/ 253726 w 2479408"/>
                <a:gd name="connsiteY845" fmla="*/ 359694 h 1488732"/>
                <a:gd name="connsiteX846" fmla="*/ 254552 w 2479408"/>
                <a:gd name="connsiteY846" fmla="*/ 369685 h 1488732"/>
                <a:gd name="connsiteX847" fmla="*/ 255526 w 2479408"/>
                <a:gd name="connsiteY847" fmla="*/ 379677 h 1488732"/>
                <a:gd name="connsiteX848" fmla="*/ 256322 w 2479408"/>
                <a:gd name="connsiteY848" fmla="*/ 389668 h 1488732"/>
                <a:gd name="connsiteX849" fmla="*/ 257397 w 2479408"/>
                <a:gd name="connsiteY849" fmla="*/ 399660 h 1488732"/>
                <a:gd name="connsiteX850" fmla="*/ 258432 w 2479408"/>
                <a:gd name="connsiteY850" fmla="*/ 409651 h 1488732"/>
                <a:gd name="connsiteX851" fmla="*/ 259500 w 2479408"/>
                <a:gd name="connsiteY851" fmla="*/ 419643 h 1488732"/>
                <a:gd name="connsiteX852" fmla="*/ 260612 w 2479408"/>
                <a:gd name="connsiteY852" fmla="*/ 429634 h 1488732"/>
                <a:gd name="connsiteX853" fmla="*/ 261744 w 2479408"/>
                <a:gd name="connsiteY853" fmla="*/ 439626 h 1488732"/>
                <a:gd name="connsiteX854" fmla="*/ 262804 w 2479408"/>
                <a:gd name="connsiteY854" fmla="*/ 449617 h 1488732"/>
                <a:gd name="connsiteX855" fmla="*/ 263971 w 2479408"/>
                <a:gd name="connsiteY855" fmla="*/ 459609 h 1488732"/>
                <a:gd name="connsiteX856" fmla="*/ 264722 w 2479408"/>
                <a:gd name="connsiteY856" fmla="*/ 467513 h 1488732"/>
                <a:gd name="connsiteX857" fmla="*/ 264929 w 2479408"/>
                <a:gd name="connsiteY857" fmla="*/ 469600 h 1488732"/>
                <a:gd name="connsiteX858" fmla="*/ 265886 w 2479408"/>
                <a:gd name="connsiteY858" fmla="*/ 479592 h 1488732"/>
                <a:gd name="connsiteX859" fmla="*/ 266888 w 2479408"/>
                <a:gd name="connsiteY859" fmla="*/ 489583 h 1488732"/>
                <a:gd name="connsiteX860" fmla="*/ 267664 w 2479408"/>
                <a:gd name="connsiteY860" fmla="*/ 499575 h 1488732"/>
                <a:gd name="connsiteX861" fmla="*/ 268550 w 2479408"/>
                <a:gd name="connsiteY861" fmla="*/ 509566 h 1488732"/>
                <a:gd name="connsiteX862" fmla="*/ 269261 w 2479408"/>
                <a:gd name="connsiteY862" fmla="*/ 519558 h 1488732"/>
                <a:gd name="connsiteX863" fmla="*/ 269582 w 2479408"/>
                <a:gd name="connsiteY863" fmla="*/ 529549 h 1488732"/>
                <a:gd name="connsiteX864" fmla="*/ 269370 w 2479408"/>
                <a:gd name="connsiteY864" fmla="*/ 539541 h 1488732"/>
                <a:gd name="connsiteX865" fmla="*/ 269367 w 2479408"/>
                <a:gd name="connsiteY865" fmla="*/ 549532 h 1488732"/>
                <a:gd name="connsiteX866" fmla="*/ 268895 w 2479408"/>
                <a:gd name="connsiteY866" fmla="*/ 559524 h 1488732"/>
                <a:gd name="connsiteX867" fmla="*/ 267755 w 2479408"/>
                <a:gd name="connsiteY867" fmla="*/ 569515 h 1488732"/>
                <a:gd name="connsiteX868" fmla="*/ 265987 w 2479408"/>
                <a:gd name="connsiteY868" fmla="*/ 579507 h 1488732"/>
                <a:gd name="connsiteX869" fmla="*/ 264722 w 2479408"/>
                <a:gd name="connsiteY869" fmla="*/ 585075 h 1488732"/>
                <a:gd name="connsiteX870" fmla="*/ 263619 w 2479408"/>
                <a:gd name="connsiteY870" fmla="*/ 589498 h 1488732"/>
                <a:gd name="connsiteX871" fmla="*/ 260436 w 2479408"/>
                <a:gd name="connsiteY871" fmla="*/ 599490 h 1488732"/>
                <a:gd name="connsiteX872" fmla="*/ 255675 w 2479408"/>
                <a:gd name="connsiteY872" fmla="*/ 609481 h 1488732"/>
                <a:gd name="connsiteX873" fmla="*/ 248663 w 2479408"/>
                <a:gd name="connsiteY873" fmla="*/ 619473 h 1488732"/>
                <a:gd name="connsiteX874" fmla="*/ 244771 w 2479408"/>
                <a:gd name="connsiteY874" fmla="*/ 624315 h 1488732"/>
                <a:gd name="connsiteX875" fmla="*/ 239483 w 2479408"/>
                <a:gd name="connsiteY875" fmla="*/ 629464 h 1488732"/>
                <a:gd name="connsiteX876" fmla="*/ 226245 w 2479408"/>
                <a:gd name="connsiteY876" fmla="*/ 639456 h 1488732"/>
                <a:gd name="connsiteX877" fmla="*/ 224819 w 2479408"/>
                <a:gd name="connsiteY877" fmla="*/ 640304 h 1488732"/>
                <a:gd name="connsiteX878" fmla="*/ 204867 w 2479408"/>
                <a:gd name="connsiteY878" fmla="*/ 648627 h 1488732"/>
                <a:gd name="connsiteX879" fmla="*/ 202399 w 2479408"/>
                <a:gd name="connsiteY879" fmla="*/ 649447 h 1488732"/>
                <a:gd name="connsiteX880" fmla="*/ 184915 w 2479408"/>
                <a:gd name="connsiteY880" fmla="*/ 654847 h 1488732"/>
                <a:gd name="connsiteX881" fmla="*/ 165350 w 2479408"/>
                <a:gd name="connsiteY881" fmla="*/ 659439 h 1488732"/>
                <a:gd name="connsiteX882" fmla="*/ 164964 w 2479408"/>
                <a:gd name="connsiteY882" fmla="*/ 659522 h 1488732"/>
                <a:gd name="connsiteX883" fmla="*/ 145012 w 2479408"/>
                <a:gd name="connsiteY883" fmla="*/ 663478 h 1488732"/>
                <a:gd name="connsiteX884" fmla="*/ 125558 w 2479408"/>
                <a:gd name="connsiteY884" fmla="*/ 669430 h 1488732"/>
                <a:gd name="connsiteX885" fmla="*/ 125060 w 2479408"/>
                <a:gd name="connsiteY885" fmla="*/ 669585 h 1488732"/>
                <a:gd name="connsiteX886" fmla="*/ 105108 w 2479408"/>
                <a:gd name="connsiteY886" fmla="*/ 678684 h 1488732"/>
                <a:gd name="connsiteX887" fmla="*/ 104051 w 2479408"/>
                <a:gd name="connsiteY887" fmla="*/ 679422 h 1488732"/>
                <a:gd name="connsiteX888" fmla="*/ 92220 w 2479408"/>
                <a:gd name="connsiteY888" fmla="*/ 689413 h 1488732"/>
                <a:gd name="connsiteX889" fmla="*/ 85157 w 2479408"/>
                <a:gd name="connsiteY889" fmla="*/ 695723 h 1488732"/>
                <a:gd name="connsiteX890" fmla="*/ 82170 w 2479408"/>
                <a:gd name="connsiteY890" fmla="*/ 699405 h 1488732"/>
                <a:gd name="connsiteX891" fmla="*/ 74394 w 2479408"/>
                <a:gd name="connsiteY891" fmla="*/ 709396 h 1488732"/>
                <a:gd name="connsiteX892" fmla="*/ 67447 w 2479408"/>
                <a:gd name="connsiteY892" fmla="*/ 719388 h 1488732"/>
                <a:gd name="connsiteX893" fmla="*/ 65205 w 2479408"/>
                <a:gd name="connsiteY893" fmla="*/ 722838 h 1488732"/>
                <a:gd name="connsiteX894" fmla="*/ 61887 w 2479408"/>
                <a:gd name="connsiteY894" fmla="*/ 729379 h 1488732"/>
                <a:gd name="connsiteX895" fmla="*/ 57049 w 2479408"/>
                <a:gd name="connsiteY895" fmla="*/ 739371 h 1488732"/>
                <a:gd name="connsiteX896" fmla="*/ 52838 w 2479408"/>
                <a:gd name="connsiteY896" fmla="*/ 749362 h 1488732"/>
                <a:gd name="connsiteX897" fmla="*/ 48998 w 2479408"/>
                <a:gd name="connsiteY897" fmla="*/ 759354 h 1488732"/>
                <a:gd name="connsiteX898" fmla="*/ 45423 w 2479408"/>
                <a:gd name="connsiteY898" fmla="*/ 769345 h 1488732"/>
                <a:gd name="connsiteX899" fmla="*/ 45253 w 2479408"/>
                <a:gd name="connsiteY899" fmla="*/ 769878 h 1488732"/>
                <a:gd name="connsiteX900" fmla="*/ 42672 w 2479408"/>
                <a:gd name="connsiteY900" fmla="*/ 779337 h 1488732"/>
                <a:gd name="connsiteX901" fmla="*/ 39988 w 2479408"/>
                <a:gd name="connsiteY901" fmla="*/ 789328 h 1488732"/>
                <a:gd name="connsiteX902" fmla="*/ 37398 w 2479408"/>
                <a:gd name="connsiteY902" fmla="*/ 799320 h 1488732"/>
                <a:gd name="connsiteX903" fmla="*/ 35127 w 2479408"/>
                <a:gd name="connsiteY903" fmla="*/ 809311 h 1488732"/>
                <a:gd name="connsiteX904" fmla="*/ 33080 w 2479408"/>
                <a:gd name="connsiteY904" fmla="*/ 819303 h 1488732"/>
                <a:gd name="connsiteX905" fmla="*/ 31041 w 2479408"/>
                <a:gd name="connsiteY905" fmla="*/ 829294 h 1488732"/>
                <a:gd name="connsiteX906" fmla="*/ 29113 w 2479408"/>
                <a:gd name="connsiteY906" fmla="*/ 839286 h 1488732"/>
                <a:gd name="connsiteX907" fmla="*/ 27502 w 2479408"/>
                <a:gd name="connsiteY907" fmla="*/ 849277 h 1488732"/>
                <a:gd name="connsiteX908" fmla="*/ 25662 w 2479408"/>
                <a:gd name="connsiteY908" fmla="*/ 859269 h 1488732"/>
                <a:gd name="connsiteX909" fmla="*/ 25301 w 2479408"/>
                <a:gd name="connsiteY909" fmla="*/ 861811 h 1488732"/>
                <a:gd name="connsiteX910" fmla="*/ 24331 w 2479408"/>
                <a:gd name="connsiteY910" fmla="*/ 869260 h 1488732"/>
                <a:gd name="connsiteX911" fmla="*/ 22819 w 2479408"/>
                <a:gd name="connsiteY911" fmla="*/ 879252 h 1488732"/>
                <a:gd name="connsiteX912" fmla="*/ 21455 w 2479408"/>
                <a:gd name="connsiteY912" fmla="*/ 889243 h 1488732"/>
                <a:gd name="connsiteX913" fmla="*/ 20399 w 2479408"/>
                <a:gd name="connsiteY913" fmla="*/ 899234 h 1488732"/>
                <a:gd name="connsiteX914" fmla="*/ 19146 w 2479408"/>
                <a:gd name="connsiteY914" fmla="*/ 909226 h 1488732"/>
                <a:gd name="connsiteX915" fmla="*/ 17903 w 2479408"/>
                <a:gd name="connsiteY915" fmla="*/ 919217 h 1488732"/>
                <a:gd name="connsiteX916" fmla="*/ 16655 w 2479408"/>
                <a:gd name="connsiteY916" fmla="*/ 929209 h 1488732"/>
                <a:gd name="connsiteX917" fmla="*/ 15535 w 2479408"/>
                <a:gd name="connsiteY917" fmla="*/ 939201 h 1488732"/>
                <a:gd name="connsiteX918" fmla="*/ 14554 w 2479408"/>
                <a:gd name="connsiteY918" fmla="*/ 949192 h 1488732"/>
                <a:gd name="connsiteX919" fmla="*/ 13363 w 2479408"/>
                <a:gd name="connsiteY919" fmla="*/ 959183 h 1488732"/>
                <a:gd name="connsiteX920" fmla="*/ 12345 w 2479408"/>
                <a:gd name="connsiteY920" fmla="*/ 969175 h 1488732"/>
                <a:gd name="connsiteX921" fmla="*/ 11109 w 2479408"/>
                <a:gd name="connsiteY921" fmla="*/ 979166 h 1488732"/>
                <a:gd name="connsiteX922" fmla="*/ 10244 w 2479408"/>
                <a:gd name="connsiteY922" fmla="*/ 989158 h 1488732"/>
                <a:gd name="connsiteX923" fmla="*/ 9286 w 2479408"/>
                <a:gd name="connsiteY923" fmla="*/ 999149 h 1488732"/>
                <a:gd name="connsiteX924" fmla="*/ 8319 w 2479408"/>
                <a:gd name="connsiteY924" fmla="*/ 1009141 h 1488732"/>
                <a:gd name="connsiteX925" fmla="*/ 7307 w 2479408"/>
                <a:gd name="connsiteY925" fmla="*/ 1019132 h 1488732"/>
                <a:gd name="connsiteX926" fmla="*/ 6568 w 2479408"/>
                <a:gd name="connsiteY926" fmla="*/ 1029124 h 1488732"/>
                <a:gd name="connsiteX927" fmla="*/ 5594 w 2479408"/>
                <a:gd name="connsiteY927" fmla="*/ 1039115 h 1488732"/>
                <a:gd name="connsiteX928" fmla="*/ 5350 w 2479408"/>
                <a:gd name="connsiteY928" fmla="*/ 1042658 h 1488732"/>
                <a:gd name="connsiteX929" fmla="*/ 4953 w 2479408"/>
                <a:gd name="connsiteY929" fmla="*/ 1049107 h 1488732"/>
                <a:gd name="connsiteX930" fmla="*/ 4240 w 2479408"/>
                <a:gd name="connsiteY930" fmla="*/ 1059098 h 1488732"/>
                <a:gd name="connsiteX931" fmla="*/ 3812 w 2479408"/>
                <a:gd name="connsiteY931" fmla="*/ 1069090 h 1488732"/>
                <a:gd name="connsiteX932" fmla="*/ 3382 w 2479408"/>
                <a:gd name="connsiteY932" fmla="*/ 1079081 h 1488732"/>
                <a:gd name="connsiteX933" fmla="*/ 3207 w 2479408"/>
                <a:gd name="connsiteY933" fmla="*/ 1089073 h 1488732"/>
                <a:gd name="connsiteX934" fmla="*/ 3020 w 2479408"/>
                <a:gd name="connsiteY934" fmla="*/ 1099064 h 1488732"/>
                <a:gd name="connsiteX935" fmla="*/ 3013 w 2479408"/>
                <a:gd name="connsiteY935" fmla="*/ 1109056 h 1488732"/>
                <a:gd name="connsiteX936" fmla="*/ 3366 w 2479408"/>
                <a:gd name="connsiteY936" fmla="*/ 1119047 h 1488732"/>
                <a:gd name="connsiteX937" fmla="*/ 3503 w 2479408"/>
                <a:gd name="connsiteY937" fmla="*/ 1129039 h 1488732"/>
                <a:gd name="connsiteX938" fmla="*/ 3756 w 2479408"/>
                <a:gd name="connsiteY938" fmla="*/ 1139030 h 1488732"/>
                <a:gd name="connsiteX939" fmla="*/ 4466 w 2479408"/>
                <a:gd name="connsiteY939" fmla="*/ 1149022 h 1488732"/>
                <a:gd name="connsiteX940" fmla="*/ 5018 w 2479408"/>
                <a:gd name="connsiteY940" fmla="*/ 1159013 h 1488732"/>
                <a:gd name="connsiteX941" fmla="*/ 5350 w 2479408"/>
                <a:gd name="connsiteY941" fmla="*/ 1163269 h 1488732"/>
                <a:gd name="connsiteX942" fmla="*/ 5866 w 2479408"/>
                <a:gd name="connsiteY942" fmla="*/ 1169005 h 1488732"/>
                <a:gd name="connsiteX943" fmla="*/ 6731 w 2479408"/>
                <a:gd name="connsiteY943" fmla="*/ 1178996 h 1488732"/>
                <a:gd name="connsiteX944" fmla="*/ 7828 w 2479408"/>
                <a:gd name="connsiteY944" fmla="*/ 1188988 h 1488732"/>
                <a:gd name="connsiteX945" fmla="*/ 8886 w 2479408"/>
                <a:gd name="connsiteY945" fmla="*/ 1198979 h 1488732"/>
                <a:gd name="connsiteX946" fmla="*/ 10157 w 2479408"/>
                <a:gd name="connsiteY946" fmla="*/ 1208971 h 1488732"/>
                <a:gd name="connsiteX947" fmla="*/ 11388 w 2479408"/>
                <a:gd name="connsiteY947" fmla="*/ 1218962 h 1488732"/>
                <a:gd name="connsiteX948" fmla="*/ 12889 w 2479408"/>
                <a:gd name="connsiteY948" fmla="*/ 1228954 h 1488732"/>
                <a:gd name="connsiteX949" fmla="*/ 14018 w 2479408"/>
                <a:gd name="connsiteY949" fmla="*/ 1238945 h 1488732"/>
                <a:gd name="connsiteX950" fmla="*/ 15281 w 2479408"/>
                <a:gd name="connsiteY950" fmla="*/ 1248937 h 1488732"/>
                <a:gd name="connsiteX951" fmla="*/ 16605 w 2479408"/>
                <a:gd name="connsiteY951" fmla="*/ 1258928 h 1488732"/>
                <a:gd name="connsiteX952" fmla="*/ 17672 w 2479408"/>
                <a:gd name="connsiteY952" fmla="*/ 1268920 h 1488732"/>
                <a:gd name="connsiteX953" fmla="*/ 18782 w 2479408"/>
                <a:gd name="connsiteY953" fmla="*/ 1278911 h 1488732"/>
                <a:gd name="connsiteX954" fmla="*/ 19916 w 2479408"/>
                <a:gd name="connsiteY954" fmla="*/ 1288903 h 1488732"/>
                <a:gd name="connsiteX955" fmla="*/ 20642 w 2479408"/>
                <a:gd name="connsiteY955" fmla="*/ 1298894 h 1488732"/>
                <a:gd name="connsiteX956" fmla="*/ 21429 w 2479408"/>
                <a:gd name="connsiteY956" fmla="*/ 1308886 h 1488732"/>
                <a:gd name="connsiteX957" fmla="*/ 22013 w 2479408"/>
                <a:gd name="connsiteY957" fmla="*/ 1318877 h 1488732"/>
                <a:gd name="connsiteX958" fmla="*/ 22262 w 2479408"/>
                <a:gd name="connsiteY958" fmla="*/ 1328869 h 1488732"/>
                <a:gd name="connsiteX959" fmla="*/ 22597 w 2479408"/>
                <a:gd name="connsiteY959" fmla="*/ 1338860 h 1488732"/>
                <a:gd name="connsiteX960" fmla="*/ 22623 w 2479408"/>
                <a:gd name="connsiteY960" fmla="*/ 1348852 h 1488732"/>
                <a:gd name="connsiteX961" fmla="*/ 22491 w 2479408"/>
                <a:gd name="connsiteY961" fmla="*/ 1358843 h 1488732"/>
                <a:gd name="connsiteX962" fmla="*/ 22170 w 2479408"/>
                <a:gd name="connsiteY962" fmla="*/ 1368835 h 1488732"/>
                <a:gd name="connsiteX963" fmla="*/ 21511 w 2479408"/>
                <a:gd name="connsiteY963" fmla="*/ 1378826 h 1488732"/>
                <a:gd name="connsiteX964" fmla="*/ 20825 w 2479408"/>
                <a:gd name="connsiteY964" fmla="*/ 1388818 h 1488732"/>
                <a:gd name="connsiteX965" fmla="*/ 19752 w 2479408"/>
                <a:gd name="connsiteY965" fmla="*/ 1398809 h 1488732"/>
                <a:gd name="connsiteX966" fmla="*/ 18371 w 2479408"/>
                <a:gd name="connsiteY966" fmla="*/ 1408801 h 1488732"/>
                <a:gd name="connsiteX967" fmla="*/ 16823 w 2479408"/>
                <a:gd name="connsiteY967" fmla="*/ 1418792 h 1488732"/>
                <a:gd name="connsiteX968" fmla="*/ 15201 w 2479408"/>
                <a:gd name="connsiteY968" fmla="*/ 1428784 h 1488732"/>
                <a:gd name="connsiteX969" fmla="*/ 13042 w 2479408"/>
                <a:gd name="connsiteY969" fmla="*/ 1438775 h 1488732"/>
                <a:gd name="connsiteX970" fmla="*/ 10880 w 2479408"/>
                <a:gd name="connsiteY970" fmla="*/ 1448767 h 1488732"/>
                <a:gd name="connsiteX971" fmla="*/ 8395 w 2479408"/>
                <a:gd name="connsiteY971" fmla="*/ 1458758 h 1488732"/>
                <a:gd name="connsiteX972" fmla="*/ 5362 w 2479408"/>
                <a:gd name="connsiteY972" fmla="*/ 1468750 h 1488732"/>
                <a:gd name="connsiteX973" fmla="*/ 5350 w 2479408"/>
                <a:gd name="connsiteY973" fmla="*/ 1468792 h 1488732"/>
                <a:gd name="connsiteX974" fmla="*/ 2667 w 2479408"/>
                <a:gd name="connsiteY974" fmla="*/ 1478741 h 1488732"/>
                <a:gd name="connsiteX975" fmla="*/ 0 w 2479408"/>
                <a:gd name="connsiteY975" fmla="*/ 1488733 h 1488732"/>
                <a:gd name="connsiteX976" fmla="*/ 1457701 w 2479408"/>
                <a:gd name="connsiteY976" fmla="*/ 1358843 h 1488732"/>
                <a:gd name="connsiteX977" fmla="*/ 1441877 w 2479408"/>
                <a:gd name="connsiteY977" fmla="*/ 1350191 h 1488732"/>
                <a:gd name="connsiteX978" fmla="*/ 1440181 w 2479408"/>
                <a:gd name="connsiteY978" fmla="*/ 1348852 h 1488732"/>
                <a:gd name="connsiteX979" fmla="*/ 1428037 w 2479408"/>
                <a:gd name="connsiteY979" fmla="*/ 1338860 h 1488732"/>
                <a:gd name="connsiteX980" fmla="*/ 1421925 w 2479408"/>
                <a:gd name="connsiteY980" fmla="*/ 1333441 h 1488732"/>
                <a:gd name="connsiteX981" fmla="*/ 1417767 w 2479408"/>
                <a:gd name="connsiteY981" fmla="*/ 1328869 h 1488732"/>
                <a:gd name="connsiteX982" fmla="*/ 1408787 w 2479408"/>
                <a:gd name="connsiteY982" fmla="*/ 1318877 h 1488732"/>
                <a:gd name="connsiteX983" fmla="*/ 1401974 w 2479408"/>
                <a:gd name="connsiteY983" fmla="*/ 1310739 h 1488732"/>
                <a:gd name="connsiteX984" fmla="*/ 1400569 w 2479408"/>
                <a:gd name="connsiteY984" fmla="*/ 1308886 h 1488732"/>
                <a:gd name="connsiteX985" fmla="*/ 1393555 w 2479408"/>
                <a:gd name="connsiteY985" fmla="*/ 1298894 h 1488732"/>
                <a:gd name="connsiteX986" fmla="*/ 1386905 w 2479408"/>
                <a:gd name="connsiteY986" fmla="*/ 1288903 h 1488732"/>
                <a:gd name="connsiteX987" fmla="*/ 1382022 w 2479408"/>
                <a:gd name="connsiteY987" fmla="*/ 1280984 h 1488732"/>
                <a:gd name="connsiteX988" fmla="*/ 1380765 w 2479408"/>
                <a:gd name="connsiteY988" fmla="*/ 1278911 h 1488732"/>
                <a:gd name="connsiteX989" fmla="*/ 1374921 w 2479408"/>
                <a:gd name="connsiteY989" fmla="*/ 1268920 h 1488732"/>
                <a:gd name="connsiteX990" fmla="*/ 1369578 w 2479408"/>
                <a:gd name="connsiteY990" fmla="*/ 1258928 h 1488732"/>
                <a:gd name="connsiteX991" fmla="*/ 1364928 w 2479408"/>
                <a:gd name="connsiteY991" fmla="*/ 1248937 h 1488732"/>
                <a:gd name="connsiteX992" fmla="*/ 1362070 w 2479408"/>
                <a:gd name="connsiteY992" fmla="*/ 1242401 h 1488732"/>
                <a:gd name="connsiteX993" fmla="*/ 1360545 w 2479408"/>
                <a:gd name="connsiteY993" fmla="*/ 1238945 h 1488732"/>
                <a:gd name="connsiteX994" fmla="*/ 1356277 w 2479408"/>
                <a:gd name="connsiteY994" fmla="*/ 1228954 h 1488732"/>
                <a:gd name="connsiteX995" fmla="*/ 1352627 w 2479408"/>
                <a:gd name="connsiteY995" fmla="*/ 1218962 h 1488732"/>
                <a:gd name="connsiteX996" fmla="*/ 1349400 w 2479408"/>
                <a:gd name="connsiteY996" fmla="*/ 1208971 h 1488732"/>
                <a:gd name="connsiteX997" fmla="*/ 1346675 w 2479408"/>
                <a:gd name="connsiteY997" fmla="*/ 1198979 h 1488732"/>
                <a:gd name="connsiteX998" fmla="*/ 1344223 w 2479408"/>
                <a:gd name="connsiteY998" fmla="*/ 1188988 h 1488732"/>
                <a:gd name="connsiteX999" fmla="*/ 1342459 w 2479408"/>
                <a:gd name="connsiteY999" fmla="*/ 1178996 h 1488732"/>
                <a:gd name="connsiteX1000" fmla="*/ 1342118 w 2479408"/>
                <a:gd name="connsiteY1000" fmla="*/ 1177066 h 1488732"/>
                <a:gd name="connsiteX1001" fmla="*/ 1340684 w 2479408"/>
                <a:gd name="connsiteY1001" fmla="*/ 1169005 h 1488732"/>
                <a:gd name="connsiteX1002" fmla="*/ 1339330 w 2479408"/>
                <a:gd name="connsiteY1002" fmla="*/ 1159013 h 1488732"/>
                <a:gd name="connsiteX1003" fmla="*/ 1338739 w 2479408"/>
                <a:gd name="connsiteY1003" fmla="*/ 1149022 h 1488732"/>
                <a:gd name="connsiteX1004" fmla="*/ 1338361 w 2479408"/>
                <a:gd name="connsiteY1004" fmla="*/ 1139030 h 1488732"/>
                <a:gd name="connsiteX1005" fmla="*/ 1338403 w 2479408"/>
                <a:gd name="connsiteY1005" fmla="*/ 1129039 h 1488732"/>
                <a:gd name="connsiteX1006" fmla="*/ 1338583 w 2479408"/>
                <a:gd name="connsiteY1006" fmla="*/ 1119047 h 1488732"/>
                <a:gd name="connsiteX1007" fmla="*/ 1338989 w 2479408"/>
                <a:gd name="connsiteY1007" fmla="*/ 1109056 h 1488732"/>
                <a:gd name="connsiteX1008" fmla="*/ 1340080 w 2479408"/>
                <a:gd name="connsiteY1008" fmla="*/ 1099064 h 1488732"/>
                <a:gd name="connsiteX1009" fmla="*/ 1341131 w 2479408"/>
                <a:gd name="connsiteY1009" fmla="*/ 1089073 h 1488732"/>
                <a:gd name="connsiteX1010" fmla="*/ 1342118 w 2479408"/>
                <a:gd name="connsiteY1010" fmla="*/ 1083215 h 1488732"/>
                <a:gd name="connsiteX1011" fmla="*/ 1342840 w 2479408"/>
                <a:gd name="connsiteY1011" fmla="*/ 1079081 h 1488732"/>
                <a:gd name="connsiteX1012" fmla="*/ 1344512 w 2479408"/>
                <a:gd name="connsiteY1012" fmla="*/ 1069090 h 1488732"/>
                <a:gd name="connsiteX1013" fmla="*/ 1346348 w 2479408"/>
                <a:gd name="connsiteY1013" fmla="*/ 1059098 h 1488732"/>
                <a:gd name="connsiteX1014" fmla="*/ 1348676 w 2479408"/>
                <a:gd name="connsiteY1014" fmla="*/ 1049107 h 1488732"/>
                <a:gd name="connsiteX1015" fmla="*/ 1351166 w 2479408"/>
                <a:gd name="connsiteY1015" fmla="*/ 1039115 h 1488732"/>
                <a:gd name="connsiteX1016" fmla="*/ 1353754 w 2479408"/>
                <a:gd name="connsiteY1016" fmla="*/ 1029124 h 1488732"/>
                <a:gd name="connsiteX1017" fmla="*/ 1356486 w 2479408"/>
                <a:gd name="connsiteY1017" fmla="*/ 1019132 h 1488732"/>
                <a:gd name="connsiteX1018" fmla="*/ 1359462 w 2479408"/>
                <a:gd name="connsiteY1018" fmla="*/ 1009141 h 1488732"/>
                <a:gd name="connsiteX1019" fmla="*/ 1362070 w 2479408"/>
                <a:gd name="connsiteY1019" fmla="*/ 1000165 h 1488732"/>
                <a:gd name="connsiteX1020" fmla="*/ 1362409 w 2479408"/>
                <a:gd name="connsiteY1020" fmla="*/ 999149 h 1488732"/>
                <a:gd name="connsiteX1021" fmla="*/ 1366023 w 2479408"/>
                <a:gd name="connsiteY1021" fmla="*/ 989158 h 1488732"/>
                <a:gd name="connsiteX1022" fmla="*/ 1369627 w 2479408"/>
                <a:gd name="connsiteY1022" fmla="*/ 979166 h 1488732"/>
                <a:gd name="connsiteX1023" fmla="*/ 1373446 w 2479408"/>
                <a:gd name="connsiteY1023" fmla="*/ 969175 h 1488732"/>
                <a:gd name="connsiteX1024" fmla="*/ 1377420 w 2479408"/>
                <a:gd name="connsiteY1024" fmla="*/ 959183 h 1488732"/>
                <a:gd name="connsiteX1025" fmla="*/ 1381259 w 2479408"/>
                <a:gd name="connsiteY1025" fmla="*/ 949192 h 1488732"/>
                <a:gd name="connsiteX1026" fmla="*/ 1382022 w 2479408"/>
                <a:gd name="connsiteY1026" fmla="*/ 947251 h 1488732"/>
                <a:gd name="connsiteX1027" fmla="*/ 1386251 w 2479408"/>
                <a:gd name="connsiteY1027" fmla="*/ 939201 h 1488732"/>
                <a:gd name="connsiteX1028" fmla="*/ 1391821 w 2479408"/>
                <a:gd name="connsiteY1028" fmla="*/ 929209 h 1488732"/>
                <a:gd name="connsiteX1029" fmla="*/ 1397108 w 2479408"/>
                <a:gd name="connsiteY1029" fmla="*/ 919217 h 1488732"/>
                <a:gd name="connsiteX1030" fmla="*/ 1401974 w 2479408"/>
                <a:gd name="connsiteY1030" fmla="*/ 910811 h 1488732"/>
                <a:gd name="connsiteX1031" fmla="*/ 1403597 w 2479408"/>
                <a:gd name="connsiteY1031" fmla="*/ 909226 h 1488732"/>
                <a:gd name="connsiteX1032" fmla="*/ 1413255 w 2479408"/>
                <a:gd name="connsiteY1032" fmla="*/ 899234 h 1488732"/>
                <a:gd name="connsiteX1033" fmla="*/ 1421925 w 2479408"/>
                <a:gd name="connsiteY1033" fmla="*/ 890520 h 1488732"/>
                <a:gd name="connsiteX1034" fmla="*/ 1435327 w 2479408"/>
                <a:gd name="connsiteY1034" fmla="*/ 889243 h 1488732"/>
                <a:gd name="connsiteX1035" fmla="*/ 1441877 w 2479408"/>
                <a:gd name="connsiteY1035" fmla="*/ 888610 h 1488732"/>
                <a:gd name="connsiteX1036" fmla="*/ 1442684 w 2479408"/>
                <a:gd name="connsiteY1036" fmla="*/ 889243 h 1488732"/>
                <a:gd name="connsiteX1037" fmla="*/ 1456952 w 2479408"/>
                <a:gd name="connsiteY1037" fmla="*/ 899234 h 1488732"/>
                <a:gd name="connsiteX1038" fmla="*/ 1461829 w 2479408"/>
                <a:gd name="connsiteY1038" fmla="*/ 902495 h 1488732"/>
                <a:gd name="connsiteX1039" fmla="*/ 1466569 w 2479408"/>
                <a:gd name="connsiteY1039" fmla="*/ 909226 h 1488732"/>
                <a:gd name="connsiteX1040" fmla="*/ 1473982 w 2479408"/>
                <a:gd name="connsiteY1040" fmla="*/ 919217 h 1488732"/>
                <a:gd name="connsiteX1041" fmla="*/ 1481781 w 2479408"/>
                <a:gd name="connsiteY1041" fmla="*/ 928990 h 1488732"/>
                <a:gd name="connsiteX1042" fmla="*/ 1481903 w 2479408"/>
                <a:gd name="connsiteY1042" fmla="*/ 929209 h 1488732"/>
                <a:gd name="connsiteX1043" fmla="*/ 1487932 w 2479408"/>
                <a:gd name="connsiteY1043" fmla="*/ 939201 h 1488732"/>
                <a:gd name="connsiteX1044" fmla="*/ 1494007 w 2479408"/>
                <a:gd name="connsiteY1044" fmla="*/ 949192 h 1488732"/>
                <a:gd name="connsiteX1045" fmla="*/ 1500430 w 2479408"/>
                <a:gd name="connsiteY1045" fmla="*/ 959183 h 1488732"/>
                <a:gd name="connsiteX1046" fmla="*/ 1501732 w 2479408"/>
                <a:gd name="connsiteY1046" fmla="*/ 960958 h 1488732"/>
                <a:gd name="connsiteX1047" fmla="*/ 1506556 w 2479408"/>
                <a:gd name="connsiteY1047" fmla="*/ 969175 h 1488732"/>
                <a:gd name="connsiteX1048" fmla="*/ 1512174 w 2479408"/>
                <a:gd name="connsiteY1048" fmla="*/ 979166 h 1488732"/>
                <a:gd name="connsiteX1049" fmla="*/ 1518326 w 2479408"/>
                <a:gd name="connsiteY1049" fmla="*/ 989158 h 1488732"/>
                <a:gd name="connsiteX1050" fmla="*/ 1521684 w 2479408"/>
                <a:gd name="connsiteY1050" fmla="*/ 994329 h 1488732"/>
                <a:gd name="connsiteX1051" fmla="*/ 1524473 w 2479408"/>
                <a:gd name="connsiteY1051" fmla="*/ 999149 h 1488732"/>
                <a:gd name="connsiteX1052" fmla="*/ 1530201 w 2479408"/>
                <a:gd name="connsiteY1052" fmla="*/ 1009141 h 1488732"/>
                <a:gd name="connsiteX1053" fmla="*/ 1536155 w 2479408"/>
                <a:gd name="connsiteY1053" fmla="*/ 1019132 h 1488732"/>
                <a:gd name="connsiteX1054" fmla="*/ 1541636 w 2479408"/>
                <a:gd name="connsiteY1054" fmla="*/ 1028554 h 1488732"/>
                <a:gd name="connsiteX1055" fmla="*/ 1541949 w 2479408"/>
                <a:gd name="connsiteY1055" fmla="*/ 1029124 h 1488732"/>
                <a:gd name="connsiteX1056" fmla="*/ 1547795 w 2479408"/>
                <a:gd name="connsiteY1056" fmla="*/ 1039115 h 1488732"/>
                <a:gd name="connsiteX1057" fmla="*/ 1553317 w 2479408"/>
                <a:gd name="connsiteY1057" fmla="*/ 1049107 h 1488732"/>
                <a:gd name="connsiteX1058" fmla="*/ 1559026 w 2479408"/>
                <a:gd name="connsiteY1058" fmla="*/ 1059098 h 1488732"/>
                <a:gd name="connsiteX1059" fmla="*/ 1561588 w 2479408"/>
                <a:gd name="connsiteY1059" fmla="*/ 1063981 h 1488732"/>
                <a:gd name="connsiteX1060" fmla="*/ 1564225 w 2479408"/>
                <a:gd name="connsiteY1060" fmla="*/ 1069090 h 1488732"/>
                <a:gd name="connsiteX1061" fmla="*/ 1569197 w 2479408"/>
                <a:gd name="connsiteY1061" fmla="*/ 1079081 h 1488732"/>
                <a:gd name="connsiteX1062" fmla="*/ 1573922 w 2479408"/>
                <a:gd name="connsiteY1062" fmla="*/ 1089073 h 1488732"/>
                <a:gd name="connsiteX1063" fmla="*/ 1578284 w 2479408"/>
                <a:gd name="connsiteY1063" fmla="*/ 1099064 h 1488732"/>
                <a:gd name="connsiteX1064" fmla="*/ 1581540 w 2479408"/>
                <a:gd name="connsiteY1064" fmla="*/ 1107455 h 1488732"/>
                <a:gd name="connsiteX1065" fmla="*/ 1582177 w 2479408"/>
                <a:gd name="connsiteY1065" fmla="*/ 1109056 h 1488732"/>
                <a:gd name="connsiteX1066" fmla="*/ 1586077 w 2479408"/>
                <a:gd name="connsiteY1066" fmla="*/ 1119047 h 1488732"/>
                <a:gd name="connsiteX1067" fmla="*/ 1589062 w 2479408"/>
                <a:gd name="connsiteY1067" fmla="*/ 1129039 h 1488732"/>
                <a:gd name="connsiteX1068" fmla="*/ 1591604 w 2479408"/>
                <a:gd name="connsiteY1068" fmla="*/ 1139030 h 1488732"/>
                <a:gd name="connsiteX1069" fmla="*/ 1593625 w 2479408"/>
                <a:gd name="connsiteY1069" fmla="*/ 1149022 h 1488732"/>
                <a:gd name="connsiteX1070" fmla="*/ 1595305 w 2479408"/>
                <a:gd name="connsiteY1070" fmla="*/ 1159013 h 1488732"/>
                <a:gd name="connsiteX1071" fmla="*/ 1596232 w 2479408"/>
                <a:gd name="connsiteY1071" fmla="*/ 1169005 h 1488732"/>
                <a:gd name="connsiteX1072" fmla="*/ 1596817 w 2479408"/>
                <a:gd name="connsiteY1072" fmla="*/ 1178996 h 1488732"/>
                <a:gd name="connsiteX1073" fmla="*/ 1597096 w 2479408"/>
                <a:gd name="connsiteY1073" fmla="*/ 1188988 h 1488732"/>
                <a:gd name="connsiteX1074" fmla="*/ 1596411 w 2479408"/>
                <a:gd name="connsiteY1074" fmla="*/ 1198979 h 1488732"/>
                <a:gd name="connsiteX1075" fmla="*/ 1595462 w 2479408"/>
                <a:gd name="connsiteY1075" fmla="*/ 1208971 h 1488732"/>
                <a:gd name="connsiteX1076" fmla="*/ 1594318 w 2479408"/>
                <a:gd name="connsiteY1076" fmla="*/ 1218962 h 1488732"/>
                <a:gd name="connsiteX1077" fmla="*/ 1592419 w 2479408"/>
                <a:gd name="connsiteY1077" fmla="*/ 1228954 h 1488732"/>
                <a:gd name="connsiteX1078" fmla="*/ 1590305 w 2479408"/>
                <a:gd name="connsiteY1078" fmla="*/ 1238945 h 1488732"/>
                <a:gd name="connsiteX1079" fmla="*/ 1587735 w 2479408"/>
                <a:gd name="connsiteY1079" fmla="*/ 1248937 h 1488732"/>
                <a:gd name="connsiteX1080" fmla="*/ 1584623 w 2479408"/>
                <a:gd name="connsiteY1080" fmla="*/ 1258928 h 1488732"/>
                <a:gd name="connsiteX1081" fmla="*/ 1581540 w 2479408"/>
                <a:gd name="connsiteY1081" fmla="*/ 1267581 h 1488732"/>
                <a:gd name="connsiteX1082" fmla="*/ 1581051 w 2479408"/>
                <a:gd name="connsiteY1082" fmla="*/ 1268920 h 1488732"/>
                <a:gd name="connsiteX1083" fmla="*/ 1577071 w 2479408"/>
                <a:gd name="connsiteY1083" fmla="*/ 1278911 h 1488732"/>
                <a:gd name="connsiteX1084" fmla="*/ 1572512 w 2479408"/>
                <a:gd name="connsiteY1084" fmla="*/ 1288903 h 1488732"/>
                <a:gd name="connsiteX1085" fmla="*/ 1567695 w 2479408"/>
                <a:gd name="connsiteY1085" fmla="*/ 1298894 h 1488732"/>
                <a:gd name="connsiteX1086" fmla="*/ 1562287 w 2479408"/>
                <a:gd name="connsiteY1086" fmla="*/ 1308886 h 1488732"/>
                <a:gd name="connsiteX1087" fmla="*/ 1561588 w 2479408"/>
                <a:gd name="connsiteY1087" fmla="*/ 1310088 h 1488732"/>
                <a:gd name="connsiteX1088" fmla="*/ 1555594 w 2479408"/>
                <a:gd name="connsiteY1088" fmla="*/ 1318877 h 1488732"/>
                <a:gd name="connsiteX1089" fmla="*/ 1548142 w 2479408"/>
                <a:gd name="connsiteY1089" fmla="*/ 1328869 h 1488732"/>
                <a:gd name="connsiteX1090" fmla="*/ 1541636 w 2479408"/>
                <a:gd name="connsiteY1090" fmla="*/ 1337153 h 1488732"/>
                <a:gd name="connsiteX1091" fmla="*/ 1539863 w 2479408"/>
                <a:gd name="connsiteY1091" fmla="*/ 1338860 h 1488732"/>
                <a:gd name="connsiteX1092" fmla="*/ 1528321 w 2479408"/>
                <a:gd name="connsiteY1092" fmla="*/ 1348852 h 1488732"/>
                <a:gd name="connsiteX1093" fmla="*/ 1521684 w 2479408"/>
                <a:gd name="connsiteY1093" fmla="*/ 1354259 h 1488732"/>
                <a:gd name="connsiteX1094" fmla="*/ 1511846 w 2479408"/>
                <a:gd name="connsiteY1094" fmla="*/ 1358843 h 1488732"/>
                <a:gd name="connsiteX1095" fmla="*/ 1501732 w 2479408"/>
                <a:gd name="connsiteY1095" fmla="*/ 1363263 h 1488732"/>
                <a:gd name="connsiteX1096" fmla="*/ 1481781 w 2479408"/>
                <a:gd name="connsiteY1096" fmla="*/ 1365553 h 1488732"/>
                <a:gd name="connsiteX1097" fmla="*/ 1461829 w 2479408"/>
                <a:gd name="connsiteY1097" fmla="*/ 1360991 h 1488732"/>
                <a:gd name="connsiteX1098" fmla="*/ 164810 w 2479408"/>
                <a:gd name="connsiteY1098" fmla="*/ 939201 h 1488732"/>
                <a:gd name="connsiteX1099" fmla="*/ 159738 w 2479408"/>
                <a:gd name="connsiteY1099" fmla="*/ 929209 h 1488732"/>
                <a:gd name="connsiteX1100" fmla="*/ 156284 w 2479408"/>
                <a:gd name="connsiteY1100" fmla="*/ 919217 h 1488732"/>
                <a:gd name="connsiteX1101" fmla="*/ 155900 w 2479408"/>
                <a:gd name="connsiteY1101" fmla="*/ 909226 h 1488732"/>
                <a:gd name="connsiteX1102" fmla="*/ 156292 w 2479408"/>
                <a:gd name="connsiteY1102" fmla="*/ 899234 h 1488732"/>
                <a:gd name="connsiteX1103" fmla="*/ 158129 w 2479408"/>
                <a:gd name="connsiteY1103" fmla="*/ 889243 h 1488732"/>
                <a:gd name="connsiteX1104" fmla="*/ 161560 w 2479408"/>
                <a:gd name="connsiteY1104" fmla="*/ 879252 h 1488732"/>
                <a:gd name="connsiteX1105" fmla="*/ 164964 w 2479408"/>
                <a:gd name="connsiteY1105" fmla="*/ 874164 h 1488732"/>
                <a:gd name="connsiteX1106" fmla="*/ 184915 w 2479408"/>
                <a:gd name="connsiteY1106" fmla="*/ 869260 h 1488732"/>
                <a:gd name="connsiteX1107" fmla="*/ 190398 w 2479408"/>
                <a:gd name="connsiteY1107" fmla="*/ 879252 h 1488732"/>
                <a:gd name="connsiteX1108" fmla="*/ 196350 w 2479408"/>
                <a:gd name="connsiteY1108" fmla="*/ 889243 h 1488732"/>
                <a:gd name="connsiteX1109" fmla="*/ 197866 w 2479408"/>
                <a:gd name="connsiteY1109" fmla="*/ 899234 h 1488732"/>
                <a:gd name="connsiteX1110" fmla="*/ 195707 w 2479408"/>
                <a:gd name="connsiteY1110" fmla="*/ 909226 h 1488732"/>
                <a:gd name="connsiteX1111" fmla="*/ 193133 w 2479408"/>
                <a:gd name="connsiteY1111" fmla="*/ 919217 h 1488732"/>
                <a:gd name="connsiteX1112" fmla="*/ 189816 w 2479408"/>
                <a:gd name="connsiteY1112" fmla="*/ 929209 h 1488732"/>
                <a:gd name="connsiteX1113" fmla="*/ 184915 w 2479408"/>
                <a:gd name="connsiteY1113" fmla="*/ 938461 h 1488732"/>
                <a:gd name="connsiteX1114" fmla="*/ 169390 w 2479408"/>
                <a:gd name="connsiteY1114" fmla="*/ 939201 h 1488732"/>
                <a:gd name="connsiteX1115" fmla="*/ 164964 w 2479408"/>
                <a:gd name="connsiteY1115" fmla="*/ 939422 h 1488732"/>
                <a:gd name="connsiteX1116" fmla="*/ 700984 w 2479408"/>
                <a:gd name="connsiteY1116" fmla="*/ 819303 h 1488732"/>
                <a:gd name="connsiteX1117" fmla="*/ 685399 w 2479408"/>
                <a:gd name="connsiteY1117" fmla="*/ 809311 h 1488732"/>
                <a:gd name="connsiteX1118" fmla="*/ 683710 w 2479408"/>
                <a:gd name="connsiteY1118" fmla="*/ 808209 h 1488732"/>
                <a:gd name="connsiteX1119" fmla="*/ 674960 w 2479408"/>
                <a:gd name="connsiteY1119" fmla="*/ 799320 h 1488732"/>
                <a:gd name="connsiteX1120" fmla="*/ 664597 w 2479408"/>
                <a:gd name="connsiteY1120" fmla="*/ 789328 h 1488732"/>
                <a:gd name="connsiteX1121" fmla="*/ 663758 w 2479408"/>
                <a:gd name="connsiteY1121" fmla="*/ 788529 h 1488732"/>
                <a:gd name="connsiteX1122" fmla="*/ 656385 w 2479408"/>
                <a:gd name="connsiteY1122" fmla="*/ 779337 h 1488732"/>
                <a:gd name="connsiteX1123" fmla="*/ 648391 w 2479408"/>
                <a:gd name="connsiteY1123" fmla="*/ 769345 h 1488732"/>
                <a:gd name="connsiteX1124" fmla="*/ 643806 w 2479408"/>
                <a:gd name="connsiteY1124" fmla="*/ 763893 h 1488732"/>
                <a:gd name="connsiteX1125" fmla="*/ 640524 w 2479408"/>
                <a:gd name="connsiteY1125" fmla="*/ 759354 h 1488732"/>
                <a:gd name="connsiteX1126" fmla="*/ 633709 w 2479408"/>
                <a:gd name="connsiteY1126" fmla="*/ 749362 h 1488732"/>
                <a:gd name="connsiteX1127" fmla="*/ 626480 w 2479408"/>
                <a:gd name="connsiteY1127" fmla="*/ 739371 h 1488732"/>
                <a:gd name="connsiteX1128" fmla="*/ 623854 w 2479408"/>
                <a:gd name="connsiteY1128" fmla="*/ 735682 h 1488732"/>
                <a:gd name="connsiteX1129" fmla="*/ 619675 w 2479408"/>
                <a:gd name="connsiteY1129" fmla="*/ 729379 h 1488732"/>
                <a:gd name="connsiteX1130" fmla="*/ 613382 w 2479408"/>
                <a:gd name="connsiteY1130" fmla="*/ 719388 h 1488732"/>
                <a:gd name="connsiteX1131" fmla="*/ 606809 w 2479408"/>
                <a:gd name="connsiteY1131" fmla="*/ 709396 h 1488732"/>
                <a:gd name="connsiteX1132" fmla="*/ 603903 w 2479408"/>
                <a:gd name="connsiteY1132" fmla="*/ 705027 h 1488732"/>
                <a:gd name="connsiteX1133" fmla="*/ 600206 w 2479408"/>
                <a:gd name="connsiteY1133" fmla="*/ 699405 h 1488732"/>
                <a:gd name="connsiteX1134" fmla="*/ 594474 w 2479408"/>
                <a:gd name="connsiteY1134" fmla="*/ 689413 h 1488732"/>
                <a:gd name="connsiteX1135" fmla="*/ 588774 w 2479408"/>
                <a:gd name="connsiteY1135" fmla="*/ 679422 h 1488732"/>
                <a:gd name="connsiteX1136" fmla="*/ 583951 w 2479408"/>
                <a:gd name="connsiteY1136" fmla="*/ 670957 h 1488732"/>
                <a:gd name="connsiteX1137" fmla="*/ 583083 w 2479408"/>
                <a:gd name="connsiteY1137" fmla="*/ 669430 h 1488732"/>
                <a:gd name="connsiteX1138" fmla="*/ 577824 w 2479408"/>
                <a:gd name="connsiteY1138" fmla="*/ 659439 h 1488732"/>
                <a:gd name="connsiteX1139" fmla="*/ 572065 w 2479408"/>
                <a:gd name="connsiteY1139" fmla="*/ 649447 h 1488732"/>
                <a:gd name="connsiteX1140" fmla="*/ 567182 w 2479408"/>
                <a:gd name="connsiteY1140" fmla="*/ 639456 h 1488732"/>
                <a:gd name="connsiteX1141" fmla="*/ 563999 w 2479408"/>
                <a:gd name="connsiteY1141" fmla="*/ 632686 h 1488732"/>
                <a:gd name="connsiteX1142" fmla="*/ 562369 w 2479408"/>
                <a:gd name="connsiteY1142" fmla="*/ 629464 h 1488732"/>
                <a:gd name="connsiteX1143" fmla="*/ 557668 w 2479408"/>
                <a:gd name="connsiteY1143" fmla="*/ 619473 h 1488732"/>
                <a:gd name="connsiteX1144" fmla="*/ 553075 w 2479408"/>
                <a:gd name="connsiteY1144" fmla="*/ 609481 h 1488732"/>
                <a:gd name="connsiteX1145" fmla="*/ 548396 w 2479408"/>
                <a:gd name="connsiteY1145" fmla="*/ 599490 h 1488732"/>
                <a:gd name="connsiteX1146" fmla="*/ 544047 w 2479408"/>
                <a:gd name="connsiteY1146" fmla="*/ 589559 h 1488732"/>
                <a:gd name="connsiteX1147" fmla="*/ 544017 w 2479408"/>
                <a:gd name="connsiteY1147" fmla="*/ 589498 h 1488732"/>
                <a:gd name="connsiteX1148" fmla="*/ 537810 w 2479408"/>
                <a:gd name="connsiteY1148" fmla="*/ 579507 h 1488732"/>
                <a:gd name="connsiteX1149" fmla="*/ 530281 w 2479408"/>
                <a:gd name="connsiteY1149" fmla="*/ 569515 h 1488732"/>
                <a:gd name="connsiteX1150" fmla="*/ 524096 w 2479408"/>
                <a:gd name="connsiteY1150" fmla="*/ 561097 h 1488732"/>
                <a:gd name="connsiteX1151" fmla="*/ 521964 w 2479408"/>
                <a:gd name="connsiteY1151" fmla="*/ 559524 h 1488732"/>
                <a:gd name="connsiteX1152" fmla="*/ 504144 w 2479408"/>
                <a:gd name="connsiteY1152" fmla="*/ 556025 h 1488732"/>
                <a:gd name="connsiteX1153" fmla="*/ 484192 w 2479408"/>
                <a:gd name="connsiteY1153" fmla="*/ 551672 h 1488732"/>
                <a:gd name="connsiteX1154" fmla="*/ 476442 w 2479408"/>
                <a:gd name="connsiteY1154" fmla="*/ 549532 h 1488732"/>
                <a:gd name="connsiteX1155" fmla="*/ 464240 w 2479408"/>
                <a:gd name="connsiteY1155" fmla="*/ 546913 h 1488732"/>
                <a:gd name="connsiteX1156" fmla="*/ 444289 w 2479408"/>
                <a:gd name="connsiteY1156" fmla="*/ 541561 h 1488732"/>
                <a:gd name="connsiteX1157" fmla="*/ 438420 w 2479408"/>
                <a:gd name="connsiteY1157" fmla="*/ 539541 h 1488732"/>
                <a:gd name="connsiteX1158" fmla="*/ 424337 w 2479408"/>
                <a:gd name="connsiteY1158" fmla="*/ 535153 h 1488732"/>
                <a:gd name="connsiteX1159" fmla="*/ 413087 w 2479408"/>
                <a:gd name="connsiteY1159" fmla="*/ 529549 h 1488732"/>
                <a:gd name="connsiteX1160" fmla="*/ 404385 w 2479408"/>
                <a:gd name="connsiteY1160" fmla="*/ 525810 h 1488732"/>
                <a:gd name="connsiteX1161" fmla="*/ 394309 w 2479408"/>
                <a:gd name="connsiteY1161" fmla="*/ 519558 h 1488732"/>
                <a:gd name="connsiteX1162" fmla="*/ 384433 w 2479408"/>
                <a:gd name="connsiteY1162" fmla="*/ 513089 h 1488732"/>
                <a:gd name="connsiteX1163" fmla="*/ 380795 w 2479408"/>
                <a:gd name="connsiteY1163" fmla="*/ 509566 h 1488732"/>
                <a:gd name="connsiteX1164" fmla="*/ 370206 w 2479408"/>
                <a:gd name="connsiteY1164" fmla="*/ 499575 h 1488732"/>
                <a:gd name="connsiteX1165" fmla="*/ 364482 w 2479408"/>
                <a:gd name="connsiteY1165" fmla="*/ 494356 h 1488732"/>
                <a:gd name="connsiteX1166" fmla="*/ 360889 w 2479408"/>
                <a:gd name="connsiteY1166" fmla="*/ 489583 h 1488732"/>
                <a:gd name="connsiteX1167" fmla="*/ 354016 w 2479408"/>
                <a:gd name="connsiteY1167" fmla="*/ 479592 h 1488732"/>
                <a:gd name="connsiteX1168" fmla="*/ 347210 w 2479408"/>
                <a:gd name="connsiteY1168" fmla="*/ 469600 h 1488732"/>
                <a:gd name="connsiteX1169" fmla="*/ 344530 w 2479408"/>
                <a:gd name="connsiteY1169" fmla="*/ 465699 h 1488732"/>
                <a:gd name="connsiteX1170" fmla="*/ 341544 w 2479408"/>
                <a:gd name="connsiteY1170" fmla="*/ 459609 h 1488732"/>
                <a:gd name="connsiteX1171" fmla="*/ 337020 w 2479408"/>
                <a:gd name="connsiteY1171" fmla="*/ 449617 h 1488732"/>
                <a:gd name="connsiteX1172" fmla="*/ 332499 w 2479408"/>
                <a:gd name="connsiteY1172" fmla="*/ 439626 h 1488732"/>
                <a:gd name="connsiteX1173" fmla="*/ 328277 w 2479408"/>
                <a:gd name="connsiteY1173" fmla="*/ 429634 h 1488732"/>
                <a:gd name="connsiteX1174" fmla="*/ 324578 w 2479408"/>
                <a:gd name="connsiteY1174" fmla="*/ 420272 h 1488732"/>
                <a:gd name="connsiteX1175" fmla="*/ 324388 w 2479408"/>
                <a:gd name="connsiteY1175" fmla="*/ 419643 h 1488732"/>
                <a:gd name="connsiteX1176" fmla="*/ 321488 w 2479408"/>
                <a:gd name="connsiteY1176" fmla="*/ 409651 h 1488732"/>
                <a:gd name="connsiteX1177" fmla="*/ 318997 w 2479408"/>
                <a:gd name="connsiteY1177" fmla="*/ 399660 h 1488732"/>
                <a:gd name="connsiteX1178" fmla="*/ 316555 w 2479408"/>
                <a:gd name="connsiteY1178" fmla="*/ 389668 h 1488732"/>
                <a:gd name="connsiteX1179" fmla="*/ 314291 w 2479408"/>
                <a:gd name="connsiteY1179" fmla="*/ 379677 h 1488732"/>
                <a:gd name="connsiteX1180" fmla="*/ 312305 w 2479408"/>
                <a:gd name="connsiteY1180" fmla="*/ 369685 h 1488732"/>
                <a:gd name="connsiteX1181" fmla="*/ 310645 w 2479408"/>
                <a:gd name="connsiteY1181" fmla="*/ 359694 h 1488732"/>
                <a:gd name="connsiteX1182" fmla="*/ 309176 w 2479408"/>
                <a:gd name="connsiteY1182" fmla="*/ 349702 h 1488732"/>
                <a:gd name="connsiteX1183" fmla="*/ 308035 w 2479408"/>
                <a:gd name="connsiteY1183" fmla="*/ 339711 h 1488732"/>
                <a:gd name="connsiteX1184" fmla="*/ 307060 w 2479408"/>
                <a:gd name="connsiteY1184" fmla="*/ 329719 h 1488732"/>
                <a:gd name="connsiteX1185" fmla="*/ 306309 w 2479408"/>
                <a:gd name="connsiteY1185" fmla="*/ 319728 h 1488732"/>
                <a:gd name="connsiteX1186" fmla="*/ 306115 w 2479408"/>
                <a:gd name="connsiteY1186" fmla="*/ 309736 h 1488732"/>
                <a:gd name="connsiteX1187" fmla="*/ 306122 w 2479408"/>
                <a:gd name="connsiteY1187" fmla="*/ 299745 h 1488732"/>
                <a:gd name="connsiteX1188" fmla="*/ 306297 w 2479408"/>
                <a:gd name="connsiteY1188" fmla="*/ 289753 h 1488732"/>
                <a:gd name="connsiteX1189" fmla="*/ 307104 w 2479408"/>
                <a:gd name="connsiteY1189" fmla="*/ 279762 h 1488732"/>
                <a:gd name="connsiteX1190" fmla="*/ 308132 w 2479408"/>
                <a:gd name="connsiteY1190" fmla="*/ 269770 h 1488732"/>
                <a:gd name="connsiteX1191" fmla="*/ 309681 w 2479408"/>
                <a:gd name="connsiteY1191" fmla="*/ 259779 h 1488732"/>
                <a:gd name="connsiteX1192" fmla="*/ 311499 w 2479408"/>
                <a:gd name="connsiteY1192" fmla="*/ 249787 h 1488732"/>
                <a:gd name="connsiteX1193" fmla="*/ 313880 w 2479408"/>
                <a:gd name="connsiteY1193" fmla="*/ 239796 h 1488732"/>
                <a:gd name="connsiteX1194" fmla="*/ 316803 w 2479408"/>
                <a:gd name="connsiteY1194" fmla="*/ 229804 h 1488732"/>
                <a:gd name="connsiteX1195" fmla="*/ 320159 w 2479408"/>
                <a:gd name="connsiteY1195" fmla="*/ 219813 h 1488732"/>
                <a:gd name="connsiteX1196" fmla="*/ 324134 w 2479408"/>
                <a:gd name="connsiteY1196" fmla="*/ 209821 h 1488732"/>
                <a:gd name="connsiteX1197" fmla="*/ 324578 w 2479408"/>
                <a:gd name="connsiteY1197" fmla="*/ 208815 h 1488732"/>
                <a:gd name="connsiteX1198" fmla="*/ 330584 w 2479408"/>
                <a:gd name="connsiteY1198" fmla="*/ 199830 h 1488732"/>
                <a:gd name="connsiteX1199" fmla="*/ 338245 w 2479408"/>
                <a:gd name="connsiteY1199" fmla="*/ 189838 h 1488732"/>
                <a:gd name="connsiteX1200" fmla="*/ 344530 w 2479408"/>
                <a:gd name="connsiteY1200" fmla="*/ 182715 h 1488732"/>
                <a:gd name="connsiteX1201" fmla="*/ 350293 w 2479408"/>
                <a:gd name="connsiteY1201" fmla="*/ 179847 h 1488732"/>
                <a:gd name="connsiteX1202" fmla="*/ 364482 w 2479408"/>
                <a:gd name="connsiteY1202" fmla="*/ 173202 h 1488732"/>
                <a:gd name="connsiteX1203" fmla="*/ 384433 w 2479408"/>
                <a:gd name="connsiteY1203" fmla="*/ 173973 h 1488732"/>
                <a:gd name="connsiteX1204" fmla="*/ 395794 w 2479408"/>
                <a:gd name="connsiteY1204" fmla="*/ 179847 h 1488732"/>
                <a:gd name="connsiteX1205" fmla="*/ 404385 w 2479408"/>
                <a:gd name="connsiteY1205" fmla="*/ 184616 h 1488732"/>
                <a:gd name="connsiteX1206" fmla="*/ 409721 w 2479408"/>
                <a:gd name="connsiteY1206" fmla="*/ 189838 h 1488732"/>
                <a:gd name="connsiteX1207" fmla="*/ 419686 w 2479408"/>
                <a:gd name="connsiteY1207" fmla="*/ 199830 h 1488732"/>
                <a:gd name="connsiteX1208" fmla="*/ 424337 w 2479408"/>
                <a:gd name="connsiteY1208" fmla="*/ 204813 h 1488732"/>
                <a:gd name="connsiteX1209" fmla="*/ 427735 w 2479408"/>
                <a:gd name="connsiteY1209" fmla="*/ 209821 h 1488732"/>
                <a:gd name="connsiteX1210" fmla="*/ 434016 w 2479408"/>
                <a:gd name="connsiteY1210" fmla="*/ 219813 h 1488732"/>
                <a:gd name="connsiteX1211" fmla="*/ 440023 w 2479408"/>
                <a:gd name="connsiteY1211" fmla="*/ 229804 h 1488732"/>
                <a:gd name="connsiteX1212" fmla="*/ 444289 w 2479408"/>
                <a:gd name="connsiteY1212" fmla="*/ 237255 h 1488732"/>
                <a:gd name="connsiteX1213" fmla="*/ 445506 w 2479408"/>
                <a:gd name="connsiteY1213" fmla="*/ 239796 h 1488732"/>
                <a:gd name="connsiteX1214" fmla="*/ 450136 w 2479408"/>
                <a:gd name="connsiteY1214" fmla="*/ 249787 h 1488732"/>
                <a:gd name="connsiteX1215" fmla="*/ 454379 w 2479408"/>
                <a:gd name="connsiteY1215" fmla="*/ 259779 h 1488732"/>
                <a:gd name="connsiteX1216" fmla="*/ 458473 w 2479408"/>
                <a:gd name="connsiteY1216" fmla="*/ 269770 h 1488732"/>
                <a:gd name="connsiteX1217" fmla="*/ 462601 w 2479408"/>
                <a:gd name="connsiteY1217" fmla="*/ 279762 h 1488732"/>
                <a:gd name="connsiteX1218" fmla="*/ 464240 w 2479408"/>
                <a:gd name="connsiteY1218" fmla="*/ 284100 h 1488732"/>
                <a:gd name="connsiteX1219" fmla="*/ 466140 w 2479408"/>
                <a:gd name="connsiteY1219" fmla="*/ 289753 h 1488732"/>
                <a:gd name="connsiteX1220" fmla="*/ 469411 w 2479408"/>
                <a:gd name="connsiteY1220" fmla="*/ 299745 h 1488732"/>
                <a:gd name="connsiteX1221" fmla="*/ 472470 w 2479408"/>
                <a:gd name="connsiteY1221" fmla="*/ 309736 h 1488732"/>
                <a:gd name="connsiteX1222" fmla="*/ 475538 w 2479408"/>
                <a:gd name="connsiteY1222" fmla="*/ 319728 h 1488732"/>
                <a:gd name="connsiteX1223" fmla="*/ 478351 w 2479408"/>
                <a:gd name="connsiteY1223" fmla="*/ 329719 h 1488732"/>
                <a:gd name="connsiteX1224" fmla="*/ 481308 w 2479408"/>
                <a:gd name="connsiteY1224" fmla="*/ 339711 h 1488732"/>
                <a:gd name="connsiteX1225" fmla="*/ 484074 w 2479408"/>
                <a:gd name="connsiteY1225" fmla="*/ 349702 h 1488732"/>
                <a:gd name="connsiteX1226" fmla="*/ 484192 w 2479408"/>
                <a:gd name="connsiteY1226" fmla="*/ 350139 h 1488732"/>
                <a:gd name="connsiteX1227" fmla="*/ 486609 w 2479408"/>
                <a:gd name="connsiteY1227" fmla="*/ 359694 h 1488732"/>
                <a:gd name="connsiteX1228" fmla="*/ 488969 w 2479408"/>
                <a:gd name="connsiteY1228" fmla="*/ 369685 h 1488732"/>
                <a:gd name="connsiteX1229" fmla="*/ 491481 w 2479408"/>
                <a:gd name="connsiteY1229" fmla="*/ 379677 h 1488732"/>
                <a:gd name="connsiteX1230" fmla="*/ 493749 w 2479408"/>
                <a:gd name="connsiteY1230" fmla="*/ 389668 h 1488732"/>
                <a:gd name="connsiteX1231" fmla="*/ 495953 w 2479408"/>
                <a:gd name="connsiteY1231" fmla="*/ 399660 h 1488732"/>
                <a:gd name="connsiteX1232" fmla="*/ 498252 w 2479408"/>
                <a:gd name="connsiteY1232" fmla="*/ 409651 h 1488732"/>
                <a:gd name="connsiteX1233" fmla="*/ 500782 w 2479408"/>
                <a:gd name="connsiteY1233" fmla="*/ 419643 h 1488732"/>
                <a:gd name="connsiteX1234" fmla="*/ 502762 w 2479408"/>
                <a:gd name="connsiteY1234" fmla="*/ 429634 h 1488732"/>
                <a:gd name="connsiteX1235" fmla="*/ 504144 w 2479408"/>
                <a:gd name="connsiteY1235" fmla="*/ 434908 h 1488732"/>
                <a:gd name="connsiteX1236" fmla="*/ 505336 w 2479408"/>
                <a:gd name="connsiteY1236" fmla="*/ 439626 h 1488732"/>
                <a:gd name="connsiteX1237" fmla="*/ 507139 w 2479408"/>
                <a:gd name="connsiteY1237" fmla="*/ 449617 h 1488732"/>
                <a:gd name="connsiteX1238" fmla="*/ 509562 w 2479408"/>
                <a:gd name="connsiteY1238" fmla="*/ 459609 h 1488732"/>
                <a:gd name="connsiteX1239" fmla="*/ 511800 w 2479408"/>
                <a:gd name="connsiteY1239" fmla="*/ 469600 h 1488732"/>
                <a:gd name="connsiteX1240" fmla="*/ 514384 w 2479408"/>
                <a:gd name="connsiteY1240" fmla="*/ 479592 h 1488732"/>
                <a:gd name="connsiteX1241" fmla="*/ 516463 w 2479408"/>
                <a:gd name="connsiteY1241" fmla="*/ 489583 h 1488732"/>
                <a:gd name="connsiteX1242" fmla="*/ 519317 w 2479408"/>
                <a:gd name="connsiteY1242" fmla="*/ 499575 h 1488732"/>
                <a:gd name="connsiteX1243" fmla="*/ 522205 w 2479408"/>
                <a:gd name="connsiteY1243" fmla="*/ 509566 h 1488732"/>
                <a:gd name="connsiteX1244" fmla="*/ 524096 w 2479408"/>
                <a:gd name="connsiteY1244" fmla="*/ 515945 h 1488732"/>
                <a:gd name="connsiteX1245" fmla="*/ 525228 w 2479408"/>
                <a:gd name="connsiteY1245" fmla="*/ 519558 h 1488732"/>
                <a:gd name="connsiteX1246" fmla="*/ 528562 w 2479408"/>
                <a:gd name="connsiteY1246" fmla="*/ 529549 h 1488732"/>
                <a:gd name="connsiteX1247" fmla="*/ 531021 w 2479408"/>
                <a:gd name="connsiteY1247" fmla="*/ 539541 h 1488732"/>
                <a:gd name="connsiteX1248" fmla="*/ 537377 w 2479408"/>
                <a:gd name="connsiteY1248" fmla="*/ 549532 h 1488732"/>
                <a:gd name="connsiteX1249" fmla="*/ 544047 w 2479408"/>
                <a:gd name="connsiteY1249" fmla="*/ 555956 h 1488732"/>
                <a:gd name="connsiteX1250" fmla="*/ 549872 w 2479408"/>
                <a:gd name="connsiteY1250" fmla="*/ 559524 h 1488732"/>
                <a:gd name="connsiteX1251" fmla="*/ 563999 w 2479408"/>
                <a:gd name="connsiteY1251" fmla="*/ 562405 h 1488732"/>
                <a:gd name="connsiteX1252" fmla="*/ 583951 w 2479408"/>
                <a:gd name="connsiteY1252" fmla="*/ 567139 h 1488732"/>
                <a:gd name="connsiteX1253" fmla="*/ 590704 w 2479408"/>
                <a:gd name="connsiteY1253" fmla="*/ 569515 h 1488732"/>
                <a:gd name="connsiteX1254" fmla="*/ 603903 w 2479408"/>
                <a:gd name="connsiteY1254" fmla="*/ 572728 h 1488732"/>
                <a:gd name="connsiteX1255" fmla="*/ 623854 w 2479408"/>
                <a:gd name="connsiteY1255" fmla="*/ 578940 h 1488732"/>
                <a:gd name="connsiteX1256" fmla="*/ 625171 w 2479408"/>
                <a:gd name="connsiteY1256" fmla="*/ 579507 h 1488732"/>
                <a:gd name="connsiteX1257" fmla="*/ 643806 w 2479408"/>
                <a:gd name="connsiteY1257" fmla="*/ 586500 h 1488732"/>
                <a:gd name="connsiteX1258" fmla="*/ 649722 w 2479408"/>
                <a:gd name="connsiteY1258" fmla="*/ 589498 h 1488732"/>
                <a:gd name="connsiteX1259" fmla="*/ 663758 w 2479408"/>
                <a:gd name="connsiteY1259" fmla="*/ 595873 h 1488732"/>
                <a:gd name="connsiteX1260" fmla="*/ 669961 w 2479408"/>
                <a:gd name="connsiteY1260" fmla="*/ 599490 h 1488732"/>
                <a:gd name="connsiteX1261" fmla="*/ 683710 w 2479408"/>
                <a:gd name="connsiteY1261" fmla="*/ 606948 h 1488732"/>
                <a:gd name="connsiteX1262" fmla="*/ 687599 w 2479408"/>
                <a:gd name="connsiteY1262" fmla="*/ 609481 h 1488732"/>
                <a:gd name="connsiteX1263" fmla="*/ 702849 w 2479408"/>
                <a:gd name="connsiteY1263" fmla="*/ 619473 h 1488732"/>
                <a:gd name="connsiteX1264" fmla="*/ 703661 w 2479408"/>
                <a:gd name="connsiteY1264" fmla="*/ 620001 h 1488732"/>
                <a:gd name="connsiteX1265" fmla="*/ 715687 w 2479408"/>
                <a:gd name="connsiteY1265" fmla="*/ 629464 h 1488732"/>
                <a:gd name="connsiteX1266" fmla="*/ 723613 w 2479408"/>
                <a:gd name="connsiteY1266" fmla="*/ 635145 h 1488732"/>
                <a:gd name="connsiteX1267" fmla="*/ 728702 w 2479408"/>
                <a:gd name="connsiteY1267" fmla="*/ 639456 h 1488732"/>
                <a:gd name="connsiteX1268" fmla="*/ 739515 w 2479408"/>
                <a:gd name="connsiteY1268" fmla="*/ 649447 h 1488732"/>
                <a:gd name="connsiteX1269" fmla="*/ 743565 w 2479408"/>
                <a:gd name="connsiteY1269" fmla="*/ 653231 h 1488732"/>
                <a:gd name="connsiteX1270" fmla="*/ 749480 w 2479408"/>
                <a:gd name="connsiteY1270" fmla="*/ 659439 h 1488732"/>
                <a:gd name="connsiteX1271" fmla="*/ 758310 w 2479408"/>
                <a:gd name="connsiteY1271" fmla="*/ 669430 h 1488732"/>
                <a:gd name="connsiteX1272" fmla="*/ 763517 w 2479408"/>
                <a:gd name="connsiteY1272" fmla="*/ 675779 h 1488732"/>
                <a:gd name="connsiteX1273" fmla="*/ 766181 w 2479408"/>
                <a:gd name="connsiteY1273" fmla="*/ 679422 h 1488732"/>
                <a:gd name="connsiteX1274" fmla="*/ 772878 w 2479408"/>
                <a:gd name="connsiteY1274" fmla="*/ 689413 h 1488732"/>
                <a:gd name="connsiteX1275" fmla="*/ 778649 w 2479408"/>
                <a:gd name="connsiteY1275" fmla="*/ 699405 h 1488732"/>
                <a:gd name="connsiteX1276" fmla="*/ 783469 w 2479408"/>
                <a:gd name="connsiteY1276" fmla="*/ 708795 h 1488732"/>
                <a:gd name="connsiteX1277" fmla="*/ 783758 w 2479408"/>
                <a:gd name="connsiteY1277" fmla="*/ 709396 h 1488732"/>
                <a:gd name="connsiteX1278" fmla="*/ 787702 w 2479408"/>
                <a:gd name="connsiteY1278" fmla="*/ 719388 h 1488732"/>
                <a:gd name="connsiteX1279" fmla="*/ 790179 w 2479408"/>
                <a:gd name="connsiteY1279" fmla="*/ 729379 h 1488732"/>
                <a:gd name="connsiteX1280" fmla="*/ 792069 w 2479408"/>
                <a:gd name="connsiteY1280" fmla="*/ 739371 h 1488732"/>
                <a:gd name="connsiteX1281" fmla="*/ 792662 w 2479408"/>
                <a:gd name="connsiteY1281" fmla="*/ 749362 h 1488732"/>
                <a:gd name="connsiteX1282" fmla="*/ 792518 w 2479408"/>
                <a:gd name="connsiteY1282" fmla="*/ 759354 h 1488732"/>
                <a:gd name="connsiteX1283" fmla="*/ 791120 w 2479408"/>
                <a:gd name="connsiteY1283" fmla="*/ 769345 h 1488732"/>
                <a:gd name="connsiteX1284" fmla="*/ 788474 w 2479408"/>
                <a:gd name="connsiteY1284" fmla="*/ 779337 h 1488732"/>
                <a:gd name="connsiteX1285" fmla="*/ 784206 w 2479408"/>
                <a:gd name="connsiteY1285" fmla="*/ 789328 h 1488732"/>
                <a:gd name="connsiteX1286" fmla="*/ 783469 w 2479408"/>
                <a:gd name="connsiteY1286" fmla="*/ 790783 h 1488732"/>
                <a:gd name="connsiteX1287" fmla="*/ 777924 w 2479408"/>
                <a:gd name="connsiteY1287" fmla="*/ 799320 h 1488732"/>
                <a:gd name="connsiteX1288" fmla="*/ 769362 w 2479408"/>
                <a:gd name="connsiteY1288" fmla="*/ 809311 h 1488732"/>
                <a:gd name="connsiteX1289" fmla="*/ 763517 w 2479408"/>
                <a:gd name="connsiteY1289" fmla="*/ 814442 h 1488732"/>
                <a:gd name="connsiteX1290" fmla="*/ 754534 w 2479408"/>
                <a:gd name="connsiteY1290" fmla="*/ 819303 h 1488732"/>
                <a:gd name="connsiteX1291" fmla="*/ 743565 w 2479408"/>
                <a:gd name="connsiteY1291" fmla="*/ 824856 h 1488732"/>
                <a:gd name="connsiteX1292" fmla="*/ 723613 w 2479408"/>
                <a:gd name="connsiteY1292" fmla="*/ 826618 h 1488732"/>
                <a:gd name="connsiteX1293" fmla="*/ 703661 w 2479408"/>
                <a:gd name="connsiteY1293" fmla="*/ 821091 h 1488732"/>
                <a:gd name="connsiteX1294" fmla="*/ 2080334 w 2479408"/>
                <a:gd name="connsiteY1294" fmla="*/ 1090660 h 1488732"/>
                <a:gd name="connsiteX1295" fmla="*/ 2100286 w 2479408"/>
                <a:gd name="connsiteY1295" fmla="*/ 1093420 h 1488732"/>
                <a:gd name="connsiteX1296" fmla="*/ 2118438 w 2479408"/>
                <a:gd name="connsiteY1296" fmla="*/ 1089073 h 1488732"/>
                <a:gd name="connsiteX1297" fmla="*/ 2120238 w 2479408"/>
                <a:gd name="connsiteY1297" fmla="*/ 1088623 h 1488732"/>
                <a:gd name="connsiteX1298" fmla="*/ 2137170 w 2479408"/>
                <a:gd name="connsiteY1298" fmla="*/ 1079081 h 1488732"/>
                <a:gd name="connsiteX1299" fmla="*/ 2140190 w 2479408"/>
                <a:gd name="connsiteY1299" fmla="*/ 1077213 h 1488732"/>
                <a:gd name="connsiteX1300" fmla="*/ 2148310 w 2479408"/>
                <a:gd name="connsiteY1300" fmla="*/ 1069090 h 1488732"/>
                <a:gd name="connsiteX1301" fmla="*/ 2158055 w 2479408"/>
                <a:gd name="connsiteY1301" fmla="*/ 1059098 h 1488732"/>
                <a:gd name="connsiteX1302" fmla="*/ 2160141 w 2479408"/>
                <a:gd name="connsiteY1302" fmla="*/ 1056588 h 1488732"/>
                <a:gd name="connsiteX1303" fmla="*/ 2164675 w 2479408"/>
                <a:gd name="connsiteY1303" fmla="*/ 1049107 h 1488732"/>
                <a:gd name="connsiteX1304" fmla="*/ 2170470 w 2479408"/>
                <a:gd name="connsiteY1304" fmla="*/ 1039115 h 1488732"/>
                <a:gd name="connsiteX1305" fmla="*/ 2175615 w 2479408"/>
                <a:gd name="connsiteY1305" fmla="*/ 1029124 h 1488732"/>
                <a:gd name="connsiteX1306" fmla="*/ 2180093 w 2479408"/>
                <a:gd name="connsiteY1306" fmla="*/ 1019258 h 1488732"/>
                <a:gd name="connsiteX1307" fmla="*/ 2180138 w 2479408"/>
                <a:gd name="connsiteY1307" fmla="*/ 1019132 h 1488732"/>
                <a:gd name="connsiteX1308" fmla="*/ 2183207 w 2479408"/>
                <a:gd name="connsiteY1308" fmla="*/ 1009141 h 1488732"/>
                <a:gd name="connsiteX1309" fmla="*/ 2185491 w 2479408"/>
                <a:gd name="connsiteY1309" fmla="*/ 999149 h 1488732"/>
                <a:gd name="connsiteX1310" fmla="*/ 2187548 w 2479408"/>
                <a:gd name="connsiteY1310" fmla="*/ 989158 h 1488732"/>
                <a:gd name="connsiteX1311" fmla="*/ 2188963 w 2479408"/>
                <a:gd name="connsiteY1311" fmla="*/ 979166 h 1488732"/>
                <a:gd name="connsiteX1312" fmla="*/ 2189966 w 2479408"/>
                <a:gd name="connsiteY1312" fmla="*/ 969175 h 1488732"/>
                <a:gd name="connsiteX1313" fmla="*/ 2190613 w 2479408"/>
                <a:gd name="connsiteY1313" fmla="*/ 959183 h 1488732"/>
                <a:gd name="connsiteX1314" fmla="*/ 2190596 w 2479408"/>
                <a:gd name="connsiteY1314" fmla="*/ 949192 h 1488732"/>
                <a:gd name="connsiteX1315" fmla="*/ 2190445 w 2479408"/>
                <a:gd name="connsiteY1315" fmla="*/ 939201 h 1488732"/>
                <a:gd name="connsiteX1316" fmla="*/ 2189852 w 2479408"/>
                <a:gd name="connsiteY1316" fmla="*/ 929209 h 1488732"/>
                <a:gd name="connsiteX1317" fmla="*/ 2188699 w 2479408"/>
                <a:gd name="connsiteY1317" fmla="*/ 919217 h 1488732"/>
                <a:gd name="connsiteX1318" fmla="*/ 2187395 w 2479408"/>
                <a:gd name="connsiteY1318" fmla="*/ 909226 h 1488732"/>
                <a:gd name="connsiteX1319" fmla="*/ 2185545 w 2479408"/>
                <a:gd name="connsiteY1319" fmla="*/ 899234 h 1488732"/>
                <a:gd name="connsiteX1320" fmla="*/ 2183373 w 2479408"/>
                <a:gd name="connsiteY1320" fmla="*/ 889243 h 1488732"/>
                <a:gd name="connsiteX1321" fmla="*/ 2181299 w 2479408"/>
                <a:gd name="connsiteY1321" fmla="*/ 879252 h 1488732"/>
                <a:gd name="connsiteX1322" fmla="*/ 2180093 w 2479408"/>
                <a:gd name="connsiteY1322" fmla="*/ 873981 h 1488732"/>
                <a:gd name="connsiteX1323" fmla="*/ 2178720 w 2479408"/>
                <a:gd name="connsiteY1323" fmla="*/ 869260 h 1488732"/>
                <a:gd name="connsiteX1324" fmla="*/ 2175095 w 2479408"/>
                <a:gd name="connsiteY1324" fmla="*/ 859269 h 1488732"/>
                <a:gd name="connsiteX1325" fmla="*/ 2171820 w 2479408"/>
                <a:gd name="connsiteY1325" fmla="*/ 849277 h 1488732"/>
                <a:gd name="connsiteX1326" fmla="*/ 2168052 w 2479408"/>
                <a:gd name="connsiteY1326" fmla="*/ 839286 h 1488732"/>
                <a:gd name="connsiteX1327" fmla="*/ 2164565 w 2479408"/>
                <a:gd name="connsiteY1327" fmla="*/ 829294 h 1488732"/>
                <a:gd name="connsiteX1328" fmla="*/ 2160700 w 2479408"/>
                <a:gd name="connsiteY1328" fmla="*/ 819303 h 1488732"/>
                <a:gd name="connsiteX1329" fmla="*/ 2160141 w 2479408"/>
                <a:gd name="connsiteY1329" fmla="*/ 817897 h 1488732"/>
                <a:gd name="connsiteX1330" fmla="*/ 2155852 w 2479408"/>
                <a:gd name="connsiteY1330" fmla="*/ 809311 h 1488732"/>
                <a:gd name="connsiteX1331" fmla="*/ 2151076 w 2479408"/>
                <a:gd name="connsiteY1331" fmla="*/ 799320 h 1488732"/>
                <a:gd name="connsiteX1332" fmla="*/ 2145707 w 2479408"/>
                <a:gd name="connsiteY1332" fmla="*/ 789328 h 1488732"/>
                <a:gd name="connsiteX1333" fmla="*/ 2141051 w 2479408"/>
                <a:gd name="connsiteY1333" fmla="*/ 779337 h 1488732"/>
                <a:gd name="connsiteX1334" fmla="*/ 2140190 w 2479408"/>
                <a:gd name="connsiteY1334" fmla="*/ 777710 h 1488732"/>
                <a:gd name="connsiteX1335" fmla="*/ 2134545 w 2479408"/>
                <a:gd name="connsiteY1335" fmla="*/ 769345 h 1488732"/>
                <a:gd name="connsiteX1336" fmla="*/ 2129221 w 2479408"/>
                <a:gd name="connsiteY1336" fmla="*/ 759354 h 1488732"/>
                <a:gd name="connsiteX1337" fmla="*/ 2123489 w 2479408"/>
                <a:gd name="connsiteY1337" fmla="*/ 749362 h 1488732"/>
                <a:gd name="connsiteX1338" fmla="*/ 2120238 w 2479408"/>
                <a:gd name="connsiteY1338" fmla="*/ 743437 h 1488732"/>
                <a:gd name="connsiteX1339" fmla="*/ 2117643 w 2479408"/>
                <a:gd name="connsiteY1339" fmla="*/ 739371 h 1488732"/>
                <a:gd name="connsiteX1340" fmla="*/ 2111769 w 2479408"/>
                <a:gd name="connsiteY1340" fmla="*/ 729379 h 1488732"/>
                <a:gd name="connsiteX1341" fmla="*/ 2106179 w 2479408"/>
                <a:gd name="connsiteY1341" fmla="*/ 719388 h 1488732"/>
                <a:gd name="connsiteX1342" fmla="*/ 2101092 w 2479408"/>
                <a:gd name="connsiteY1342" fmla="*/ 709396 h 1488732"/>
                <a:gd name="connsiteX1343" fmla="*/ 2100286 w 2479408"/>
                <a:gd name="connsiteY1343" fmla="*/ 707844 h 1488732"/>
                <a:gd name="connsiteX1344" fmla="*/ 2095811 w 2479408"/>
                <a:gd name="connsiteY1344" fmla="*/ 699405 h 1488732"/>
                <a:gd name="connsiteX1345" fmla="*/ 2091298 w 2479408"/>
                <a:gd name="connsiteY1345" fmla="*/ 689413 h 1488732"/>
                <a:gd name="connsiteX1346" fmla="*/ 2086948 w 2479408"/>
                <a:gd name="connsiteY1346" fmla="*/ 679422 h 1488732"/>
                <a:gd name="connsiteX1347" fmla="*/ 2082900 w 2479408"/>
                <a:gd name="connsiteY1347" fmla="*/ 669430 h 1488732"/>
                <a:gd name="connsiteX1348" fmla="*/ 2080334 w 2479408"/>
                <a:gd name="connsiteY1348" fmla="*/ 663353 h 1488732"/>
                <a:gd name="connsiteX1349" fmla="*/ 2078827 w 2479408"/>
                <a:gd name="connsiteY1349" fmla="*/ 659439 h 1488732"/>
                <a:gd name="connsiteX1350" fmla="*/ 2075103 w 2479408"/>
                <a:gd name="connsiteY1350" fmla="*/ 649447 h 1488732"/>
                <a:gd name="connsiteX1351" fmla="*/ 2071907 w 2479408"/>
                <a:gd name="connsiteY1351" fmla="*/ 639456 h 1488732"/>
                <a:gd name="connsiteX1352" fmla="*/ 2068518 w 2479408"/>
                <a:gd name="connsiteY1352" fmla="*/ 629464 h 1488732"/>
                <a:gd name="connsiteX1353" fmla="*/ 2065307 w 2479408"/>
                <a:gd name="connsiteY1353" fmla="*/ 619473 h 1488732"/>
                <a:gd name="connsiteX1354" fmla="*/ 2062296 w 2479408"/>
                <a:gd name="connsiteY1354" fmla="*/ 609481 h 1488732"/>
                <a:gd name="connsiteX1355" fmla="*/ 2060382 w 2479408"/>
                <a:gd name="connsiteY1355" fmla="*/ 603570 h 1488732"/>
                <a:gd name="connsiteX1356" fmla="*/ 2059226 w 2479408"/>
                <a:gd name="connsiteY1356" fmla="*/ 599490 h 1488732"/>
                <a:gd name="connsiteX1357" fmla="*/ 2056566 w 2479408"/>
                <a:gd name="connsiteY1357" fmla="*/ 589498 h 1488732"/>
                <a:gd name="connsiteX1358" fmla="*/ 2053534 w 2479408"/>
                <a:gd name="connsiteY1358" fmla="*/ 579507 h 1488732"/>
                <a:gd name="connsiteX1359" fmla="*/ 2050645 w 2479408"/>
                <a:gd name="connsiteY1359" fmla="*/ 569515 h 1488732"/>
                <a:gd name="connsiteX1360" fmla="*/ 2047929 w 2479408"/>
                <a:gd name="connsiteY1360" fmla="*/ 559524 h 1488732"/>
                <a:gd name="connsiteX1361" fmla="*/ 2045064 w 2479408"/>
                <a:gd name="connsiteY1361" fmla="*/ 549532 h 1488732"/>
                <a:gd name="connsiteX1362" fmla="*/ 2042372 w 2479408"/>
                <a:gd name="connsiteY1362" fmla="*/ 539541 h 1488732"/>
                <a:gd name="connsiteX1363" fmla="*/ 2040431 w 2479408"/>
                <a:gd name="connsiteY1363" fmla="*/ 532661 h 1488732"/>
                <a:gd name="connsiteX1364" fmla="*/ 2039654 w 2479408"/>
                <a:gd name="connsiteY1364" fmla="*/ 529549 h 1488732"/>
                <a:gd name="connsiteX1365" fmla="*/ 2036943 w 2479408"/>
                <a:gd name="connsiteY1365" fmla="*/ 519558 h 1488732"/>
                <a:gd name="connsiteX1366" fmla="*/ 2034238 w 2479408"/>
                <a:gd name="connsiteY1366" fmla="*/ 509566 h 1488732"/>
                <a:gd name="connsiteX1367" fmla="*/ 2031584 w 2479408"/>
                <a:gd name="connsiteY1367" fmla="*/ 499575 h 1488732"/>
                <a:gd name="connsiteX1368" fmla="*/ 2028910 w 2479408"/>
                <a:gd name="connsiteY1368" fmla="*/ 489583 h 1488732"/>
                <a:gd name="connsiteX1369" fmla="*/ 2026207 w 2479408"/>
                <a:gd name="connsiteY1369" fmla="*/ 479592 h 1488732"/>
                <a:gd name="connsiteX1370" fmla="*/ 2023389 w 2479408"/>
                <a:gd name="connsiteY1370" fmla="*/ 469600 h 1488732"/>
                <a:gd name="connsiteX1371" fmla="*/ 2020702 w 2479408"/>
                <a:gd name="connsiteY1371" fmla="*/ 459609 h 1488732"/>
                <a:gd name="connsiteX1372" fmla="*/ 2020479 w 2479408"/>
                <a:gd name="connsiteY1372" fmla="*/ 458854 h 1488732"/>
                <a:gd name="connsiteX1373" fmla="*/ 2017934 w 2479408"/>
                <a:gd name="connsiteY1373" fmla="*/ 449617 h 1488732"/>
                <a:gd name="connsiteX1374" fmla="*/ 2015208 w 2479408"/>
                <a:gd name="connsiteY1374" fmla="*/ 439626 h 1488732"/>
                <a:gd name="connsiteX1375" fmla="*/ 2012432 w 2479408"/>
                <a:gd name="connsiteY1375" fmla="*/ 429634 h 1488732"/>
                <a:gd name="connsiteX1376" fmla="*/ 2009590 w 2479408"/>
                <a:gd name="connsiteY1376" fmla="*/ 419643 h 1488732"/>
                <a:gd name="connsiteX1377" fmla="*/ 2006662 w 2479408"/>
                <a:gd name="connsiteY1377" fmla="*/ 409651 h 1488732"/>
                <a:gd name="connsiteX1378" fmla="*/ 2003682 w 2479408"/>
                <a:gd name="connsiteY1378" fmla="*/ 399660 h 1488732"/>
                <a:gd name="connsiteX1379" fmla="*/ 2000602 w 2479408"/>
                <a:gd name="connsiteY1379" fmla="*/ 389668 h 1488732"/>
                <a:gd name="connsiteX1380" fmla="*/ 2000527 w 2479408"/>
                <a:gd name="connsiteY1380" fmla="*/ 389425 h 1488732"/>
                <a:gd name="connsiteX1381" fmla="*/ 1997577 w 2479408"/>
                <a:gd name="connsiteY1381" fmla="*/ 379677 h 1488732"/>
                <a:gd name="connsiteX1382" fmla="*/ 1994381 w 2479408"/>
                <a:gd name="connsiteY1382" fmla="*/ 369685 h 1488732"/>
                <a:gd name="connsiteX1383" fmla="*/ 1991112 w 2479408"/>
                <a:gd name="connsiteY1383" fmla="*/ 359694 h 1488732"/>
                <a:gd name="connsiteX1384" fmla="*/ 1987684 w 2479408"/>
                <a:gd name="connsiteY1384" fmla="*/ 349702 h 1488732"/>
                <a:gd name="connsiteX1385" fmla="*/ 1984204 w 2479408"/>
                <a:gd name="connsiteY1385" fmla="*/ 339711 h 1488732"/>
                <a:gd name="connsiteX1386" fmla="*/ 1980575 w 2479408"/>
                <a:gd name="connsiteY1386" fmla="*/ 330148 h 1488732"/>
                <a:gd name="connsiteX1387" fmla="*/ 1980408 w 2479408"/>
                <a:gd name="connsiteY1387" fmla="*/ 329719 h 1488732"/>
                <a:gd name="connsiteX1388" fmla="*/ 1976574 w 2479408"/>
                <a:gd name="connsiteY1388" fmla="*/ 319728 h 1488732"/>
                <a:gd name="connsiteX1389" fmla="*/ 1972430 w 2479408"/>
                <a:gd name="connsiteY1389" fmla="*/ 309736 h 1488732"/>
                <a:gd name="connsiteX1390" fmla="*/ 1968052 w 2479408"/>
                <a:gd name="connsiteY1390" fmla="*/ 299745 h 1488732"/>
                <a:gd name="connsiteX1391" fmla="*/ 1963334 w 2479408"/>
                <a:gd name="connsiteY1391" fmla="*/ 289753 h 1488732"/>
                <a:gd name="connsiteX1392" fmla="*/ 1960623 w 2479408"/>
                <a:gd name="connsiteY1392" fmla="*/ 284209 h 1488732"/>
                <a:gd name="connsiteX1393" fmla="*/ 1958211 w 2479408"/>
                <a:gd name="connsiteY1393" fmla="*/ 279762 h 1488732"/>
                <a:gd name="connsiteX1394" fmla="*/ 1952557 w 2479408"/>
                <a:gd name="connsiteY1394" fmla="*/ 269770 h 1488732"/>
                <a:gd name="connsiteX1395" fmla="*/ 1946449 w 2479408"/>
                <a:gd name="connsiteY1395" fmla="*/ 259779 h 1488732"/>
                <a:gd name="connsiteX1396" fmla="*/ 1940672 w 2479408"/>
                <a:gd name="connsiteY1396" fmla="*/ 251021 h 1488732"/>
                <a:gd name="connsiteX1397" fmla="*/ 1939672 w 2479408"/>
                <a:gd name="connsiteY1397" fmla="*/ 249787 h 1488732"/>
                <a:gd name="connsiteX1398" fmla="*/ 1931057 w 2479408"/>
                <a:gd name="connsiteY1398" fmla="*/ 239796 h 1488732"/>
                <a:gd name="connsiteX1399" fmla="*/ 1921795 w 2479408"/>
                <a:gd name="connsiteY1399" fmla="*/ 229804 h 1488732"/>
                <a:gd name="connsiteX1400" fmla="*/ 1920720 w 2479408"/>
                <a:gd name="connsiteY1400" fmla="*/ 228734 h 1488732"/>
                <a:gd name="connsiteX1401" fmla="*/ 1908307 w 2479408"/>
                <a:gd name="connsiteY1401" fmla="*/ 219813 h 1488732"/>
                <a:gd name="connsiteX1402" fmla="*/ 1900768 w 2479408"/>
                <a:gd name="connsiteY1402" fmla="*/ 214786 h 1488732"/>
                <a:gd name="connsiteX1403" fmla="*/ 1887436 w 2479408"/>
                <a:gd name="connsiteY1403" fmla="*/ 209821 h 1488732"/>
                <a:gd name="connsiteX1404" fmla="*/ 1880816 w 2479408"/>
                <a:gd name="connsiteY1404" fmla="*/ 207422 h 1488732"/>
                <a:gd name="connsiteX1405" fmla="*/ 1860864 w 2479408"/>
                <a:gd name="connsiteY1405" fmla="*/ 206186 h 1488732"/>
                <a:gd name="connsiteX1406" fmla="*/ 1845682 w 2479408"/>
                <a:gd name="connsiteY1406" fmla="*/ 209821 h 1488732"/>
                <a:gd name="connsiteX1407" fmla="*/ 1840913 w 2479408"/>
                <a:gd name="connsiteY1407" fmla="*/ 210980 h 1488732"/>
                <a:gd name="connsiteX1408" fmla="*/ 1825135 w 2479408"/>
                <a:gd name="connsiteY1408" fmla="*/ 219813 h 1488732"/>
                <a:gd name="connsiteX1409" fmla="*/ 1820961 w 2479408"/>
                <a:gd name="connsiteY1409" fmla="*/ 222389 h 1488732"/>
                <a:gd name="connsiteX1410" fmla="*/ 1812834 w 2479408"/>
                <a:gd name="connsiteY1410" fmla="*/ 229804 h 1488732"/>
                <a:gd name="connsiteX1411" fmla="*/ 1802745 w 2479408"/>
                <a:gd name="connsiteY1411" fmla="*/ 239796 h 1488732"/>
                <a:gd name="connsiteX1412" fmla="*/ 1801009 w 2479408"/>
                <a:gd name="connsiteY1412" fmla="*/ 241659 h 1488732"/>
                <a:gd name="connsiteX1413" fmla="*/ 1795164 w 2479408"/>
                <a:gd name="connsiteY1413" fmla="*/ 249787 h 1488732"/>
                <a:gd name="connsiteX1414" fmla="*/ 1788693 w 2479408"/>
                <a:gd name="connsiteY1414" fmla="*/ 259779 h 1488732"/>
                <a:gd name="connsiteX1415" fmla="*/ 1782827 w 2479408"/>
                <a:gd name="connsiteY1415" fmla="*/ 269770 h 1488732"/>
                <a:gd name="connsiteX1416" fmla="*/ 1781057 w 2479408"/>
                <a:gd name="connsiteY1416" fmla="*/ 273006 h 1488732"/>
                <a:gd name="connsiteX1417" fmla="*/ 1777743 w 2479408"/>
                <a:gd name="connsiteY1417" fmla="*/ 279762 h 1488732"/>
                <a:gd name="connsiteX1418" fmla="*/ 1773365 w 2479408"/>
                <a:gd name="connsiteY1418" fmla="*/ 289753 h 1488732"/>
                <a:gd name="connsiteX1419" fmla="*/ 1769454 w 2479408"/>
                <a:gd name="connsiteY1419" fmla="*/ 299745 h 1488732"/>
                <a:gd name="connsiteX1420" fmla="*/ 1765912 w 2479408"/>
                <a:gd name="connsiteY1420" fmla="*/ 309736 h 1488732"/>
                <a:gd name="connsiteX1421" fmla="*/ 1762830 w 2479408"/>
                <a:gd name="connsiteY1421" fmla="*/ 319728 h 1488732"/>
                <a:gd name="connsiteX1422" fmla="*/ 1761106 w 2479408"/>
                <a:gd name="connsiteY1422" fmla="*/ 325787 h 1488732"/>
                <a:gd name="connsiteX1423" fmla="*/ 1760007 w 2479408"/>
                <a:gd name="connsiteY1423" fmla="*/ 329719 h 1488732"/>
                <a:gd name="connsiteX1424" fmla="*/ 1757538 w 2479408"/>
                <a:gd name="connsiteY1424" fmla="*/ 339711 h 1488732"/>
                <a:gd name="connsiteX1425" fmla="*/ 1755373 w 2479408"/>
                <a:gd name="connsiteY1425" fmla="*/ 349702 h 1488732"/>
                <a:gd name="connsiteX1426" fmla="*/ 1753436 w 2479408"/>
                <a:gd name="connsiteY1426" fmla="*/ 359694 h 1488732"/>
                <a:gd name="connsiteX1427" fmla="*/ 1751772 w 2479408"/>
                <a:gd name="connsiteY1427" fmla="*/ 369685 h 1488732"/>
                <a:gd name="connsiteX1428" fmla="*/ 1750371 w 2479408"/>
                <a:gd name="connsiteY1428" fmla="*/ 379677 h 1488732"/>
                <a:gd name="connsiteX1429" fmla="*/ 1749191 w 2479408"/>
                <a:gd name="connsiteY1429" fmla="*/ 389668 h 1488732"/>
                <a:gd name="connsiteX1430" fmla="*/ 1748348 w 2479408"/>
                <a:gd name="connsiteY1430" fmla="*/ 399660 h 1488732"/>
                <a:gd name="connsiteX1431" fmla="*/ 1747627 w 2479408"/>
                <a:gd name="connsiteY1431" fmla="*/ 409651 h 1488732"/>
                <a:gd name="connsiteX1432" fmla="*/ 1747320 w 2479408"/>
                <a:gd name="connsiteY1432" fmla="*/ 419643 h 1488732"/>
                <a:gd name="connsiteX1433" fmla="*/ 1747037 w 2479408"/>
                <a:gd name="connsiteY1433" fmla="*/ 429634 h 1488732"/>
                <a:gd name="connsiteX1434" fmla="*/ 1747111 w 2479408"/>
                <a:gd name="connsiteY1434" fmla="*/ 439626 h 1488732"/>
                <a:gd name="connsiteX1435" fmla="*/ 1747394 w 2479408"/>
                <a:gd name="connsiteY1435" fmla="*/ 449617 h 1488732"/>
                <a:gd name="connsiteX1436" fmla="*/ 1747745 w 2479408"/>
                <a:gd name="connsiteY1436" fmla="*/ 459609 h 1488732"/>
                <a:gd name="connsiteX1437" fmla="*/ 1748443 w 2479408"/>
                <a:gd name="connsiteY1437" fmla="*/ 469600 h 1488732"/>
                <a:gd name="connsiteX1438" fmla="*/ 1749406 w 2479408"/>
                <a:gd name="connsiteY1438" fmla="*/ 479592 h 1488732"/>
                <a:gd name="connsiteX1439" fmla="*/ 1750529 w 2479408"/>
                <a:gd name="connsiteY1439" fmla="*/ 489583 h 1488732"/>
                <a:gd name="connsiteX1440" fmla="*/ 1751807 w 2479408"/>
                <a:gd name="connsiteY1440" fmla="*/ 499575 h 1488732"/>
                <a:gd name="connsiteX1441" fmla="*/ 1753429 w 2479408"/>
                <a:gd name="connsiteY1441" fmla="*/ 509566 h 1488732"/>
                <a:gd name="connsiteX1442" fmla="*/ 1755189 w 2479408"/>
                <a:gd name="connsiteY1442" fmla="*/ 519558 h 1488732"/>
                <a:gd name="connsiteX1443" fmla="*/ 1757220 w 2479408"/>
                <a:gd name="connsiteY1443" fmla="*/ 529549 h 1488732"/>
                <a:gd name="connsiteX1444" fmla="*/ 1759445 w 2479408"/>
                <a:gd name="connsiteY1444" fmla="*/ 539541 h 1488732"/>
                <a:gd name="connsiteX1445" fmla="*/ 1761106 w 2479408"/>
                <a:gd name="connsiteY1445" fmla="*/ 546211 h 1488732"/>
                <a:gd name="connsiteX1446" fmla="*/ 1761928 w 2479408"/>
                <a:gd name="connsiteY1446" fmla="*/ 549532 h 1488732"/>
                <a:gd name="connsiteX1447" fmla="*/ 1764369 w 2479408"/>
                <a:gd name="connsiteY1447" fmla="*/ 559524 h 1488732"/>
                <a:gd name="connsiteX1448" fmla="*/ 1767306 w 2479408"/>
                <a:gd name="connsiteY1448" fmla="*/ 569515 h 1488732"/>
                <a:gd name="connsiteX1449" fmla="*/ 1770218 w 2479408"/>
                <a:gd name="connsiteY1449" fmla="*/ 579507 h 1488732"/>
                <a:gd name="connsiteX1450" fmla="*/ 1773428 w 2479408"/>
                <a:gd name="connsiteY1450" fmla="*/ 589498 h 1488732"/>
                <a:gd name="connsiteX1451" fmla="*/ 1776773 w 2479408"/>
                <a:gd name="connsiteY1451" fmla="*/ 599490 h 1488732"/>
                <a:gd name="connsiteX1452" fmla="*/ 1780375 w 2479408"/>
                <a:gd name="connsiteY1452" fmla="*/ 609481 h 1488732"/>
                <a:gd name="connsiteX1453" fmla="*/ 1781057 w 2479408"/>
                <a:gd name="connsiteY1453" fmla="*/ 611292 h 1488732"/>
                <a:gd name="connsiteX1454" fmla="*/ 1784337 w 2479408"/>
                <a:gd name="connsiteY1454" fmla="*/ 619473 h 1488732"/>
                <a:gd name="connsiteX1455" fmla="*/ 1788371 w 2479408"/>
                <a:gd name="connsiteY1455" fmla="*/ 629464 h 1488732"/>
                <a:gd name="connsiteX1456" fmla="*/ 1792671 w 2479408"/>
                <a:gd name="connsiteY1456" fmla="*/ 639456 h 1488732"/>
                <a:gd name="connsiteX1457" fmla="*/ 1797072 w 2479408"/>
                <a:gd name="connsiteY1457" fmla="*/ 649447 h 1488732"/>
                <a:gd name="connsiteX1458" fmla="*/ 1801009 w 2479408"/>
                <a:gd name="connsiteY1458" fmla="*/ 658274 h 1488732"/>
                <a:gd name="connsiteX1459" fmla="*/ 1801606 w 2479408"/>
                <a:gd name="connsiteY1459" fmla="*/ 659439 h 1488732"/>
                <a:gd name="connsiteX1460" fmla="*/ 1806946 w 2479408"/>
                <a:gd name="connsiteY1460" fmla="*/ 669430 h 1488732"/>
                <a:gd name="connsiteX1461" fmla="*/ 1812358 w 2479408"/>
                <a:gd name="connsiteY1461" fmla="*/ 679422 h 1488732"/>
                <a:gd name="connsiteX1462" fmla="*/ 1817818 w 2479408"/>
                <a:gd name="connsiteY1462" fmla="*/ 689413 h 1488732"/>
                <a:gd name="connsiteX1463" fmla="*/ 1820961 w 2479408"/>
                <a:gd name="connsiteY1463" fmla="*/ 695040 h 1488732"/>
                <a:gd name="connsiteX1464" fmla="*/ 1823949 w 2479408"/>
                <a:gd name="connsiteY1464" fmla="*/ 699405 h 1488732"/>
                <a:gd name="connsiteX1465" fmla="*/ 1830813 w 2479408"/>
                <a:gd name="connsiteY1465" fmla="*/ 709396 h 1488732"/>
                <a:gd name="connsiteX1466" fmla="*/ 1837680 w 2479408"/>
                <a:gd name="connsiteY1466" fmla="*/ 719388 h 1488732"/>
                <a:gd name="connsiteX1467" fmla="*/ 1840913 w 2479408"/>
                <a:gd name="connsiteY1467" fmla="*/ 723994 h 1488732"/>
                <a:gd name="connsiteX1468" fmla="*/ 1845658 w 2479408"/>
                <a:gd name="connsiteY1468" fmla="*/ 729379 h 1488732"/>
                <a:gd name="connsiteX1469" fmla="*/ 1854565 w 2479408"/>
                <a:gd name="connsiteY1469" fmla="*/ 739371 h 1488732"/>
                <a:gd name="connsiteX1470" fmla="*/ 1860864 w 2479408"/>
                <a:gd name="connsiteY1470" fmla="*/ 746432 h 1488732"/>
                <a:gd name="connsiteX1471" fmla="*/ 1864331 w 2479408"/>
                <a:gd name="connsiteY1471" fmla="*/ 749362 h 1488732"/>
                <a:gd name="connsiteX1472" fmla="*/ 1876178 w 2479408"/>
                <a:gd name="connsiteY1472" fmla="*/ 759354 h 1488732"/>
                <a:gd name="connsiteX1473" fmla="*/ 1880816 w 2479408"/>
                <a:gd name="connsiteY1473" fmla="*/ 763360 h 1488732"/>
                <a:gd name="connsiteX1474" fmla="*/ 1890238 w 2479408"/>
                <a:gd name="connsiteY1474" fmla="*/ 769345 h 1488732"/>
                <a:gd name="connsiteX1475" fmla="*/ 1900768 w 2479408"/>
                <a:gd name="connsiteY1475" fmla="*/ 776283 h 1488732"/>
                <a:gd name="connsiteX1476" fmla="*/ 1906735 w 2479408"/>
                <a:gd name="connsiteY1476" fmla="*/ 779337 h 1488732"/>
                <a:gd name="connsiteX1477" fmla="*/ 1920720 w 2479408"/>
                <a:gd name="connsiteY1477" fmla="*/ 786871 h 1488732"/>
                <a:gd name="connsiteX1478" fmla="*/ 1926847 w 2479408"/>
                <a:gd name="connsiteY1478" fmla="*/ 789328 h 1488732"/>
                <a:gd name="connsiteX1479" fmla="*/ 1940672 w 2479408"/>
                <a:gd name="connsiteY1479" fmla="*/ 796244 h 1488732"/>
                <a:gd name="connsiteX1480" fmla="*/ 1946859 w 2479408"/>
                <a:gd name="connsiteY1480" fmla="*/ 799320 h 1488732"/>
                <a:gd name="connsiteX1481" fmla="*/ 1960623 w 2479408"/>
                <a:gd name="connsiteY1481" fmla="*/ 806955 h 1488732"/>
                <a:gd name="connsiteX1482" fmla="*/ 1964746 w 2479408"/>
                <a:gd name="connsiteY1482" fmla="*/ 809311 h 1488732"/>
                <a:gd name="connsiteX1483" fmla="*/ 1977638 w 2479408"/>
                <a:gd name="connsiteY1483" fmla="*/ 819303 h 1488732"/>
                <a:gd name="connsiteX1484" fmla="*/ 1980575 w 2479408"/>
                <a:gd name="connsiteY1484" fmla="*/ 821888 h 1488732"/>
                <a:gd name="connsiteX1485" fmla="*/ 1988462 w 2479408"/>
                <a:gd name="connsiteY1485" fmla="*/ 829294 h 1488732"/>
                <a:gd name="connsiteX1486" fmla="*/ 1996002 w 2479408"/>
                <a:gd name="connsiteY1486" fmla="*/ 839286 h 1488732"/>
                <a:gd name="connsiteX1487" fmla="*/ 2000527 w 2479408"/>
                <a:gd name="connsiteY1487" fmla="*/ 847522 h 1488732"/>
                <a:gd name="connsiteX1488" fmla="*/ 2001433 w 2479408"/>
                <a:gd name="connsiteY1488" fmla="*/ 849277 h 1488732"/>
                <a:gd name="connsiteX1489" fmla="*/ 2005708 w 2479408"/>
                <a:gd name="connsiteY1489" fmla="*/ 859269 h 1488732"/>
                <a:gd name="connsiteX1490" fmla="*/ 2008896 w 2479408"/>
                <a:gd name="connsiteY1490" fmla="*/ 869260 h 1488732"/>
                <a:gd name="connsiteX1491" fmla="*/ 2011937 w 2479408"/>
                <a:gd name="connsiteY1491" fmla="*/ 879252 h 1488732"/>
                <a:gd name="connsiteX1492" fmla="*/ 2013833 w 2479408"/>
                <a:gd name="connsiteY1492" fmla="*/ 889243 h 1488732"/>
                <a:gd name="connsiteX1493" fmla="*/ 2015766 w 2479408"/>
                <a:gd name="connsiteY1493" fmla="*/ 899234 h 1488732"/>
                <a:gd name="connsiteX1494" fmla="*/ 2017314 w 2479408"/>
                <a:gd name="connsiteY1494" fmla="*/ 909226 h 1488732"/>
                <a:gd name="connsiteX1495" fmla="*/ 2018653 w 2479408"/>
                <a:gd name="connsiteY1495" fmla="*/ 919217 h 1488732"/>
                <a:gd name="connsiteX1496" fmla="*/ 2019789 w 2479408"/>
                <a:gd name="connsiteY1496" fmla="*/ 929209 h 1488732"/>
                <a:gd name="connsiteX1497" fmla="*/ 2020479 w 2479408"/>
                <a:gd name="connsiteY1497" fmla="*/ 937740 h 1488732"/>
                <a:gd name="connsiteX1498" fmla="*/ 2020605 w 2479408"/>
                <a:gd name="connsiteY1498" fmla="*/ 939201 h 1488732"/>
                <a:gd name="connsiteX1499" fmla="*/ 2021688 w 2479408"/>
                <a:gd name="connsiteY1499" fmla="*/ 949192 h 1488732"/>
                <a:gd name="connsiteX1500" fmla="*/ 2022788 w 2479408"/>
                <a:gd name="connsiteY1500" fmla="*/ 959183 h 1488732"/>
                <a:gd name="connsiteX1501" fmla="*/ 2024182 w 2479408"/>
                <a:gd name="connsiteY1501" fmla="*/ 969175 h 1488732"/>
                <a:gd name="connsiteX1502" fmla="*/ 2025520 w 2479408"/>
                <a:gd name="connsiteY1502" fmla="*/ 979166 h 1488732"/>
                <a:gd name="connsiteX1503" fmla="*/ 2026770 w 2479408"/>
                <a:gd name="connsiteY1503" fmla="*/ 989158 h 1488732"/>
                <a:gd name="connsiteX1504" fmla="*/ 2028382 w 2479408"/>
                <a:gd name="connsiteY1504" fmla="*/ 999149 h 1488732"/>
                <a:gd name="connsiteX1505" fmla="*/ 2030335 w 2479408"/>
                <a:gd name="connsiteY1505" fmla="*/ 1009141 h 1488732"/>
                <a:gd name="connsiteX1506" fmla="*/ 2032342 w 2479408"/>
                <a:gd name="connsiteY1506" fmla="*/ 1019132 h 1488732"/>
                <a:gd name="connsiteX1507" fmla="*/ 2034932 w 2479408"/>
                <a:gd name="connsiteY1507" fmla="*/ 1029124 h 1488732"/>
                <a:gd name="connsiteX1508" fmla="*/ 2037999 w 2479408"/>
                <a:gd name="connsiteY1508" fmla="*/ 1039115 h 1488732"/>
                <a:gd name="connsiteX1509" fmla="*/ 2040431 w 2479408"/>
                <a:gd name="connsiteY1509" fmla="*/ 1046514 h 1488732"/>
                <a:gd name="connsiteX1510" fmla="*/ 2041531 w 2479408"/>
                <a:gd name="connsiteY1510" fmla="*/ 1049107 h 1488732"/>
                <a:gd name="connsiteX1511" fmla="*/ 2046788 w 2479408"/>
                <a:gd name="connsiteY1511" fmla="*/ 1059098 h 1488732"/>
                <a:gd name="connsiteX1512" fmla="*/ 2053543 w 2479408"/>
                <a:gd name="connsiteY1512" fmla="*/ 1069090 h 1488732"/>
                <a:gd name="connsiteX1513" fmla="*/ 2060382 w 2479408"/>
                <a:gd name="connsiteY1513" fmla="*/ 1078241 h 1488732"/>
                <a:gd name="connsiteX1514" fmla="*/ 2061470 w 2479408"/>
                <a:gd name="connsiteY1514" fmla="*/ 1079081 h 1488732"/>
                <a:gd name="connsiteX1515" fmla="*/ 2077282 w 2479408"/>
                <a:gd name="connsiteY1515" fmla="*/ 1089073 h 1488732"/>
                <a:gd name="connsiteX1516" fmla="*/ 1882542 w 2479408"/>
                <a:gd name="connsiteY1516" fmla="*/ 649447 h 1488732"/>
                <a:gd name="connsiteX1517" fmla="*/ 1880816 w 2479408"/>
                <a:gd name="connsiteY1517" fmla="*/ 648853 h 1488732"/>
                <a:gd name="connsiteX1518" fmla="*/ 1867540 w 2479408"/>
                <a:gd name="connsiteY1518" fmla="*/ 639456 h 1488732"/>
                <a:gd name="connsiteX1519" fmla="*/ 1860864 w 2479408"/>
                <a:gd name="connsiteY1519" fmla="*/ 634784 h 1488732"/>
                <a:gd name="connsiteX1520" fmla="*/ 1856098 w 2479408"/>
                <a:gd name="connsiteY1520" fmla="*/ 629464 h 1488732"/>
                <a:gd name="connsiteX1521" fmla="*/ 1847104 w 2479408"/>
                <a:gd name="connsiteY1521" fmla="*/ 619473 h 1488732"/>
                <a:gd name="connsiteX1522" fmla="*/ 1840913 w 2479408"/>
                <a:gd name="connsiteY1522" fmla="*/ 612310 h 1488732"/>
                <a:gd name="connsiteX1523" fmla="*/ 1839103 w 2479408"/>
                <a:gd name="connsiteY1523" fmla="*/ 609481 h 1488732"/>
                <a:gd name="connsiteX1524" fmla="*/ 1832897 w 2479408"/>
                <a:gd name="connsiteY1524" fmla="*/ 599490 h 1488732"/>
                <a:gd name="connsiteX1525" fmla="*/ 1826967 w 2479408"/>
                <a:gd name="connsiteY1525" fmla="*/ 589498 h 1488732"/>
                <a:gd name="connsiteX1526" fmla="*/ 1821276 w 2479408"/>
                <a:gd name="connsiteY1526" fmla="*/ 579507 h 1488732"/>
                <a:gd name="connsiteX1527" fmla="*/ 1820961 w 2479408"/>
                <a:gd name="connsiteY1527" fmla="*/ 578924 h 1488732"/>
                <a:gd name="connsiteX1528" fmla="*/ 1816921 w 2479408"/>
                <a:gd name="connsiteY1528" fmla="*/ 569515 h 1488732"/>
                <a:gd name="connsiteX1529" fmla="*/ 1812947 w 2479408"/>
                <a:gd name="connsiteY1529" fmla="*/ 559524 h 1488732"/>
                <a:gd name="connsiteX1530" fmla="*/ 1809167 w 2479408"/>
                <a:gd name="connsiteY1530" fmla="*/ 549532 h 1488732"/>
                <a:gd name="connsiteX1531" fmla="*/ 1805659 w 2479408"/>
                <a:gd name="connsiteY1531" fmla="*/ 539541 h 1488732"/>
                <a:gd name="connsiteX1532" fmla="*/ 1802622 w 2479408"/>
                <a:gd name="connsiteY1532" fmla="*/ 529549 h 1488732"/>
                <a:gd name="connsiteX1533" fmla="*/ 1801009 w 2479408"/>
                <a:gd name="connsiteY1533" fmla="*/ 523717 h 1488732"/>
                <a:gd name="connsiteX1534" fmla="*/ 1800006 w 2479408"/>
                <a:gd name="connsiteY1534" fmla="*/ 519558 h 1488732"/>
                <a:gd name="connsiteX1535" fmla="*/ 1797748 w 2479408"/>
                <a:gd name="connsiteY1535" fmla="*/ 509566 h 1488732"/>
                <a:gd name="connsiteX1536" fmla="*/ 1795833 w 2479408"/>
                <a:gd name="connsiteY1536" fmla="*/ 499575 h 1488732"/>
                <a:gd name="connsiteX1537" fmla="*/ 1794180 w 2479408"/>
                <a:gd name="connsiteY1537" fmla="*/ 489583 h 1488732"/>
                <a:gd name="connsiteX1538" fmla="*/ 1792805 w 2479408"/>
                <a:gd name="connsiteY1538" fmla="*/ 479592 h 1488732"/>
                <a:gd name="connsiteX1539" fmla="*/ 1791768 w 2479408"/>
                <a:gd name="connsiteY1539" fmla="*/ 469600 h 1488732"/>
                <a:gd name="connsiteX1540" fmla="*/ 1790983 w 2479408"/>
                <a:gd name="connsiteY1540" fmla="*/ 459609 h 1488732"/>
                <a:gd name="connsiteX1541" fmla="*/ 1790501 w 2479408"/>
                <a:gd name="connsiteY1541" fmla="*/ 449617 h 1488732"/>
                <a:gd name="connsiteX1542" fmla="*/ 1790408 w 2479408"/>
                <a:gd name="connsiteY1542" fmla="*/ 439626 h 1488732"/>
                <a:gd name="connsiteX1543" fmla="*/ 1790571 w 2479408"/>
                <a:gd name="connsiteY1543" fmla="*/ 429634 h 1488732"/>
                <a:gd name="connsiteX1544" fmla="*/ 1790961 w 2479408"/>
                <a:gd name="connsiteY1544" fmla="*/ 419643 h 1488732"/>
                <a:gd name="connsiteX1545" fmla="*/ 1791807 w 2479408"/>
                <a:gd name="connsiteY1545" fmla="*/ 409651 h 1488732"/>
                <a:gd name="connsiteX1546" fmla="*/ 1792889 w 2479408"/>
                <a:gd name="connsiteY1546" fmla="*/ 399660 h 1488732"/>
                <a:gd name="connsiteX1547" fmla="*/ 1794376 w 2479408"/>
                <a:gd name="connsiteY1547" fmla="*/ 389668 h 1488732"/>
                <a:gd name="connsiteX1548" fmla="*/ 1796162 w 2479408"/>
                <a:gd name="connsiteY1548" fmla="*/ 379677 h 1488732"/>
                <a:gd name="connsiteX1549" fmla="*/ 1798383 w 2479408"/>
                <a:gd name="connsiteY1549" fmla="*/ 369685 h 1488732"/>
                <a:gd name="connsiteX1550" fmla="*/ 1800828 w 2479408"/>
                <a:gd name="connsiteY1550" fmla="*/ 359694 h 1488732"/>
                <a:gd name="connsiteX1551" fmla="*/ 1801009 w 2479408"/>
                <a:gd name="connsiteY1551" fmla="*/ 359050 h 1488732"/>
                <a:gd name="connsiteX1552" fmla="*/ 1804222 w 2479408"/>
                <a:gd name="connsiteY1552" fmla="*/ 349702 h 1488732"/>
                <a:gd name="connsiteX1553" fmla="*/ 1808244 w 2479408"/>
                <a:gd name="connsiteY1553" fmla="*/ 339711 h 1488732"/>
                <a:gd name="connsiteX1554" fmla="*/ 1812854 w 2479408"/>
                <a:gd name="connsiteY1554" fmla="*/ 329719 h 1488732"/>
                <a:gd name="connsiteX1555" fmla="*/ 1818098 w 2479408"/>
                <a:gd name="connsiteY1555" fmla="*/ 319728 h 1488732"/>
                <a:gd name="connsiteX1556" fmla="*/ 1820961 w 2479408"/>
                <a:gd name="connsiteY1556" fmla="*/ 314594 h 1488732"/>
                <a:gd name="connsiteX1557" fmla="*/ 1824900 w 2479408"/>
                <a:gd name="connsiteY1557" fmla="*/ 309736 h 1488732"/>
                <a:gd name="connsiteX1558" fmla="*/ 1834152 w 2479408"/>
                <a:gd name="connsiteY1558" fmla="*/ 299745 h 1488732"/>
                <a:gd name="connsiteX1559" fmla="*/ 1840913 w 2479408"/>
                <a:gd name="connsiteY1559" fmla="*/ 293267 h 1488732"/>
                <a:gd name="connsiteX1560" fmla="*/ 1848540 w 2479408"/>
                <a:gd name="connsiteY1560" fmla="*/ 289753 h 1488732"/>
                <a:gd name="connsiteX1561" fmla="*/ 1860864 w 2479408"/>
                <a:gd name="connsiteY1561" fmla="*/ 284476 h 1488732"/>
                <a:gd name="connsiteX1562" fmla="*/ 1880816 w 2479408"/>
                <a:gd name="connsiteY1562" fmla="*/ 285597 h 1488732"/>
                <a:gd name="connsiteX1563" fmla="*/ 1888866 w 2479408"/>
                <a:gd name="connsiteY1563" fmla="*/ 289753 h 1488732"/>
                <a:gd name="connsiteX1564" fmla="*/ 1900768 w 2479408"/>
                <a:gd name="connsiteY1564" fmla="*/ 296205 h 1488732"/>
                <a:gd name="connsiteX1565" fmla="*/ 1904365 w 2479408"/>
                <a:gd name="connsiteY1565" fmla="*/ 299745 h 1488732"/>
                <a:gd name="connsiteX1566" fmla="*/ 1914046 w 2479408"/>
                <a:gd name="connsiteY1566" fmla="*/ 309736 h 1488732"/>
                <a:gd name="connsiteX1567" fmla="*/ 1920720 w 2479408"/>
                <a:gd name="connsiteY1567" fmla="*/ 317121 h 1488732"/>
                <a:gd name="connsiteX1568" fmla="*/ 1922392 w 2479408"/>
                <a:gd name="connsiteY1568" fmla="*/ 319728 h 1488732"/>
                <a:gd name="connsiteX1569" fmla="*/ 1928529 w 2479408"/>
                <a:gd name="connsiteY1569" fmla="*/ 329719 h 1488732"/>
                <a:gd name="connsiteX1570" fmla="*/ 1934298 w 2479408"/>
                <a:gd name="connsiteY1570" fmla="*/ 339711 h 1488732"/>
                <a:gd name="connsiteX1571" fmla="*/ 1939805 w 2479408"/>
                <a:gd name="connsiteY1571" fmla="*/ 349702 h 1488732"/>
                <a:gd name="connsiteX1572" fmla="*/ 1940672 w 2479408"/>
                <a:gd name="connsiteY1572" fmla="*/ 351366 h 1488732"/>
                <a:gd name="connsiteX1573" fmla="*/ 1944242 w 2479408"/>
                <a:gd name="connsiteY1573" fmla="*/ 359694 h 1488732"/>
                <a:gd name="connsiteX1574" fmla="*/ 1948246 w 2479408"/>
                <a:gd name="connsiteY1574" fmla="*/ 369685 h 1488732"/>
                <a:gd name="connsiteX1575" fmla="*/ 1951921 w 2479408"/>
                <a:gd name="connsiteY1575" fmla="*/ 379677 h 1488732"/>
                <a:gd name="connsiteX1576" fmla="*/ 1955462 w 2479408"/>
                <a:gd name="connsiteY1576" fmla="*/ 389668 h 1488732"/>
                <a:gd name="connsiteX1577" fmla="*/ 1958796 w 2479408"/>
                <a:gd name="connsiteY1577" fmla="*/ 399660 h 1488732"/>
                <a:gd name="connsiteX1578" fmla="*/ 1960623 w 2479408"/>
                <a:gd name="connsiteY1578" fmla="*/ 405547 h 1488732"/>
                <a:gd name="connsiteX1579" fmla="*/ 1961782 w 2479408"/>
                <a:gd name="connsiteY1579" fmla="*/ 409651 h 1488732"/>
                <a:gd name="connsiteX1580" fmla="*/ 1964479 w 2479408"/>
                <a:gd name="connsiteY1580" fmla="*/ 419643 h 1488732"/>
                <a:gd name="connsiteX1581" fmla="*/ 1967010 w 2479408"/>
                <a:gd name="connsiteY1581" fmla="*/ 429634 h 1488732"/>
                <a:gd name="connsiteX1582" fmla="*/ 1969225 w 2479408"/>
                <a:gd name="connsiteY1582" fmla="*/ 439626 h 1488732"/>
                <a:gd name="connsiteX1583" fmla="*/ 1971360 w 2479408"/>
                <a:gd name="connsiteY1583" fmla="*/ 449617 h 1488732"/>
                <a:gd name="connsiteX1584" fmla="*/ 1973183 w 2479408"/>
                <a:gd name="connsiteY1584" fmla="*/ 459609 h 1488732"/>
                <a:gd name="connsiteX1585" fmla="*/ 1974999 w 2479408"/>
                <a:gd name="connsiteY1585" fmla="*/ 469600 h 1488732"/>
                <a:gd name="connsiteX1586" fmla="*/ 1976528 w 2479408"/>
                <a:gd name="connsiteY1586" fmla="*/ 479592 h 1488732"/>
                <a:gd name="connsiteX1587" fmla="*/ 1977889 w 2479408"/>
                <a:gd name="connsiteY1587" fmla="*/ 489583 h 1488732"/>
                <a:gd name="connsiteX1588" fmla="*/ 1979026 w 2479408"/>
                <a:gd name="connsiteY1588" fmla="*/ 499575 h 1488732"/>
                <a:gd name="connsiteX1589" fmla="*/ 1980012 w 2479408"/>
                <a:gd name="connsiteY1589" fmla="*/ 509566 h 1488732"/>
                <a:gd name="connsiteX1590" fmla="*/ 1980575 w 2479408"/>
                <a:gd name="connsiteY1590" fmla="*/ 517729 h 1488732"/>
                <a:gd name="connsiteX1591" fmla="*/ 1980696 w 2479408"/>
                <a:gd name="connsiteY1591" fmla="*/ 519558 h 1488732"/>
                <a:gd name="connsiteX1592" fmla="*/ 1981162 w 2479408"/>
                <a:gd name="connsiteY1592" fmla="*/ 529549 h 1488732"/>
                <a:gd name="connsiteX1593" fmla="*/ 1981283 w 2479408"/>
                <a:gd name="connsiteY1593" fmla="*/ 539541 h 1488732"/>
                <a:gd name="connsiteX1594" fmla="*/ 1981106 w 2479408"/>
                <a:gd name="connsiteY1594" fmla="*/ 549532 h 1488732"/>
                <a:gd name="connsiteX1595" fmla="*/ 1980701 w 2479408"/>
                <a:gd name="connsiteY1595" fmla="*/ 559524 h 1488732"/>
                <a:gd name="connsiteX1596" fmla="*/ 1980575 w 2479408"/>
                <a:gd name="connsiteY1596" fmla="*/ 560951 h 1488732"/>
                <a:gd name="connsiteX1597" fmla="*/ 1979705 w 2479408"/>
                <a:gd name="connsiteY1597" fmla="*/ 569515 h 1488732"/>
                <a:gd name="connsiteX1598" fmla="*/ 1978404 w 2479408"/>
                <a:gd name="connsiteY1598" fmla="*/ 579507 h 1488732"/>
                <a:gd name="connsiteX1599" fmla="*/ 1976339 w 2479408"/>
                <a:gd name="connsiteY1599" fmla="*/ 589498 h 1488732"/>
                <a:gd name="connsiteX1600" fmla="*/ 1973861 w 2479408"/>
                <a:gd name="connsiteY1600" fmla="*/ 599490 h 1488732"/>
                <a:gd name="connsiteX1601" fmla="*/ 1970459 w 2479408"/>
                <a:gd name="connsiteY1601" fmla="*/ 609481 h 1488732"/>
                <a:gd name="connsiteX1602" fmla="*/ 1966269 w 2479408"/>
                <a:gd name="connsiteY1602" fmla="*/ 619473 h 1488732"/>
                <a:gd name="connsiteX1603" fmla="*/ 1960975 w 2479408"/>
                <a:gd name="connsiteY1603" fmla="*/ 629464 h 1488732"/>
                <a:gd name="connsiteX1604" fmla="*/ 1960623 w 2479408"/>
                <a:gd name="connsiteY1604" fmla="*/ 630024 h 1488732"/>
                <a:gd name="connsiteX1605" fmla="*/ 1952180 w 2479408"/>
                <a:gd name="connsiteY1605" fmla="*/ 639456 h 1488732"/>
                <a:gd name="connsiteX1606" fmla="*/ 1940672 w 2479408"/>
                <a:gd name="connsiteY1606" fmla="*/ 649273 h 1488732"/>
                <a:gd name="connsiteX1607" fmla="*/ 1940259 w 2479408"/>
                <a:gd name="connsiteY1607" fmla="*/ 649447 h 1488732"/>
                <a:gd name="connsiteX1608" fmla="*/ 1920720 w 2479408"/>
                <a:gd name="connsiteY1608" fmla="*/ 656651 h 1488732"/>
                <a:gd name="connsiteX1609" fmla="*/ 1900768 w 2479408"/>
                <a:gd name="connsiteY1609" fmla="*/ 656132 h 1488732"/>
                <a:gd name="connsiteX1610" fmla="*/ 2180093 w 2479408"/>
                <a:gd name="connsiteY1610" fmla="*/ 110615 h 1488732"/>
                <a:gd name="connsiteX1611" fmla="*/ 2200045 w 2479408"/>
                <a:gd name="connsiteY1611" fmla="*/ 113988 h 1488732"/>
                <a:gd name="connsiteX1612" fmla="*/ 2219997 w 2479408"/>
                <a:gd name="connsiteY1612" fmla="*/ 114246 h 1488732"/>
                <a:gd name="connsiteX1613" fmla="*/ 2239948 w 2479408"/>
                <a:gd name="connsiteY1613" fmla="*/ 112076 h 1488732"/>
                <a:gd name="connsiteX1614" fmla="*/ 2250013 w 2479408"/>
                <a:gd name="connsiteY1614" fmla="*/ 109906 h 1488732"/>
                <a:gd name="connsiteX1615" fmla="*/ 2259900 w 2479408"/>
                <a:gd name="connsiteY1615" fmla="*/ 107512 h 1488732"/>
                <a:gd name="connsiteX1616" fmla="*/ 2279852 w 2479408"/>
                <a:gd name="connsiteY1616" fmla="*/ 101474 h 1488732"/>
                <a:gd name="connsiteX1617" fmla="*/ 2285392 w 2479408"/>
                <a:gd name="connsiteY1617" fmla="*/ 99915 h 1488732"/>
                <a:gd name="connsiteX1618" fmla="*/ 2299804 w 2479408"/>
                <a:gd name="connsiteY1618" fmla="*/ 95322 h 1488732"/>
                <a:gd name="connsiteX1619" fmla="*/ 2319755 w 2479408"/>
                <a:gd name="connsiteY1619" fmla="*/ 90232 h 1488732"/>
                <a:gd name="connsiteX1620" fmla="*/ 2321976 w 2479408"/>
                <a:gd name="connsiteY1620" fmla="*/ 89923 h 1488732"/>
                <a:gd name="connsiteX1621" fmla="*/ 2339707 w 2479408"/>
                <a:gd name="connsiteY1621" fmla="*/ 87222 h 1488732"/>
                <a:gd name="connsiteX1622" fmla="*/ 2359659 w 2479408"/>
                <a:gd name="connsiteY1622" fmla="*/ 87494 h 1488732"/>
                <a:gd name="connsiteX1623" fmla="*/ 2379611 w 2479408"/>
                <a:gd name="connsiteY1623" fmla="*/ 89242 h 1488732"/>
                <a:gd name="connsiteX1624" fmla="*/ 2392366 w 2479408"/>
                <a:gd name="connsiteY1624" fmla="*/ 89923 h 1488732"/>
                <a:gd name="connsiteX1625" fmla="*/ 2399563 w 2479408"/>
                <a:gd name="connsiteY1625" fmla="*/ 90318 h 1488732"/>
                <a:gd name="connsiteX1626" fmla="*/ 2402334 w 2479408"/>
                <a:gd name="connsiteY1626" fmla="*/ 89923 h 1488732"/>
                <a:gd name="connsiteX1627" fmla="*/ 2419514 w 2479408"/>
                <a:gd name="connsiteY1627" fmla="*/ 87249 h 1488732"/>
                <a:gd name="connsiteX1628" fmla="*/ 2431741 w 2479408"/>
                <a:gd name="connsiteY1628" fmla="*/ 79932 h 1488732"/>
                <a:gd name="connsiteX1629" fmla="*/ 2439466 w 2479408"/>
                <a:gd name="connsiteY1629" fmla="*/ 74805 h 1488732"/>
                <a:gd name="connsiteX1630" fmla="*/ 2443311 w 2479408"/>
                <a:gd name="connsiteY1630" fmla="*/ 69940 h 1488732"/>
                <a:gd name="connsiteX1631" fmla="*/ 2450628 w 2479408"/>
                <a:gd name="connsiteY1631" fmla="*/ 59949 h 1488732"/>
                <a:gd name="connsiteX1632" fmla="*/ 2457373 w 2479408"/>
                <a:gd name="connsiteY1632" fmla="*/ 49957 h 1488732"/>
                <a:gd name="connsiteX1633" fmla="*/ 2459418 w 2479408"/>
                <a:gd name="connsiteY1633" fmla="*/ 46852 h 1488732"/>
                <a:gd name="connsiteX1634" fmla="*/ 2462395 w 2479408"/>
                <a:gd name="connsiteY1634" fmla="*/ 39966 h 1488732"/>
                <a:gd name="connsiteX1635" fmla="*/ 2466769 w 2479408"/>
                <a:gd name="connsiteY1635" fmla="*/ 29974 h 1488732"/>
                <a:gd name="connsiteX1636" fmla="*/ 2471001 w 2479408"/>
                <a:gd name="connsiteY1636" fmla="*/ 19983 h 1488732"/>
                <a:gd name="connsiteX1637" fmla="*/ 2475105 w 2479408"/>
                <a:gd name="connsiteY1637" fmla="*/ 9991 h 1488732"/>
                <a:gd name="connsiteX1638" fmla="*/ 2479370 w 2479408"/>
                <a:gd name="connsiteY1638" fmla="*/ 118 h 1488732"/>
                <a:gd name="connsiteX1639" fmla="*/ 2479408 w 2479408"/>
                <a:gd name="connsiteY1639" fmla="*/ 0 h 1488732"/>
                <a:gd name="connsiteX1640" fmla="*/ 2479370 w 2479408"/>
                <a:gd name="connsiteY1640" fmla="*/ 0 h 1488732"/>
                <a:gd name="connsiteX1641" fmla="*/ 2459418 w 2479408"/>
                <a:gd name="connsiteY1641" fmla="*/ 0 h 1488732"/>
                <a:gd name="connsiteX1642" fmla="*/ 2439466 w 2479408"/>
                <a:gd name="connsiteY1642" fmla="*/ 0 h 1488732"/>
                <a:gd name="connsiteX1643" fmla="*/ 2419514 w 2479408"/>
                <a:gd name="connsiteY1643" fmla="*/ 0 h 1488732"/>
                <a:gd name="connsiteX1644" fmla="*/ 2399563 w 2479408"/>
                <a:gd name="connsiteY1644" fmla="*/ 0 h 1488732"/>
                <a:gd name="connsiteX1645" fmla="*/ 2379611 w 2479408"/>
                <a:gd name="connsiteY1645" fmla="*/ 0 h 1488732"/>
                <a:gd name="connsiteX1646" fmla="*/ 2359659 w 2479408"/>
                <a:gd name="connsiteY1646" fmla="*/ 0 h 1488732"/>
                <a:gd name="connsiteX1647" fmla="*/ 2339707 w 2479408"/>
                <a:gd name="connsiteY1647" fmla="*/ 0 h 1488732"/>
                <a:gd name="connsiteX1648" fmla="*/ 2319755 w 2479408"/>
                <a:gd name="connsiteY1648" fmla="*/ 0 h 1488732"/>
                <a:gd name="connsiteX1649" fmla="*/ 2299804 w 2479408"/>
                <a:gd name="connsiteY1649" fmla="*/ 0 h 1488732"/>
                <a:gd name="connsiteX1650" fmla="*/ 2279852 w 2479408"/>
                <a:gd name="connsiteY1650" fmla="*/ 0 h 1488732"/>
                <a:gd name="connsiteX1651" fmla="*/ 2259900 w 2479408"/>
                <a:gd name="connsiteY1651" fmla="*/ 0 h 1488732"/>
                <a:gd name="connsiteX1652" fmla="*/ 2243743 w 2479408"/>
                <a:gd name="connsiteY1652" fmla="*/ 0 h 1488732"/>
                <a:gd name="connsiteX1653" fmla="*/ 2239948 w 2479408"/>
                <a:gd name="connsiteY1653" fmla="*/ 4345 h 1488732"/>
                <a:gd name="connsiteX1654" fmla="*/ 2233702 w 2479408"/>
                <a:gd name="connsiteY1654" fmla="*/ 9991 h 1488732"/>
                <a:gd name="connsiteX1655" fmla="*/ 2219997 w 2479408"/>
                <a:gd name="connsiteY1655" fmla="*/ 19888 h 1488732"/>
                <a:gd name="connsiteX1656" fmla="*/ 2219775 w 2479408"/>
                <a:gd name="connsiteY1656" fmla="*/ 19983 h 1488732"/>
                <a:gd name="connsiteX1657" fmla="*/ 2200045 w 2479408"/>
                <a:gd name="connsiteY1657" fmla="*/ 27096 h 1488732"/>
                <a:gd name="connsiteX1658" fmla="*/ 2180093 w 2479408"/>
                <a:gd name="connsiteY1658" fmla="*/ 27887 h 1488732"/>
                <a:gd name="connsiteX1659" fmla="*/ 2160141 w 2479408"/>
                <a:gd name="connsiteY1659" fmla="*/ 22196 h 1488732"/>
                <a:gd name="connsiteX1660" fmla="*/ 2156259 w 2479408"/>
                <a:gd name="connsiteY1660" fmla="*/ 19983 h 1488732"/>
                <a:gd name="connsiteX1661" fmla="*/ 2140221 w 2479408"/>
                <a:gd name="connsiteY1661" fmla="*/ 9991 h 1488732"/>
                <a:gd name="connsiteX1662" fmla="*/ 2140190 w 2479408"/>
                <a:gd name="connsiteY1662" fmla="*/ 9971 h 1488732"/>
                <a:gd name="connsiteX1663" fmla="*/ 2129874 w 2479408"/>
                <a:gd name="connsiteY1663" fmla="*/ 0 h 1488732"/>
                <a:gd name="connsiteX1664" fmla="*/ 2120238 w 2479408"/>
                <a:gd name="connsiteY1664" fmla="*/ 0 h 1488732"/>
                <a:gd name="connsiteX1665" fmla="*/ 2100286 w 2479408"/>
                <a:gd name="connsiteY1665" fmla="*/ 0 h 1488732"/>
                <a:gd name="connsiteX1666" fmla="*/ 2080334 w 2479408"/>
                <a:gd name="connsiteY1666" fmla="*/ 0 h 1488732"/>
                <a:gd name="connsiteX1667" fmla="*/ 2060382 w 2479408"/>
                <a:gd name="connsiteY1667" fmla="*/ 0 h 1488732"/>
                <a:gd name="connsiteX1668" fmla="*/ 2059215 w 2479408"/>
                <a:gd name="connsiteY1668" fmla="*/ 0 h 1488732"/>
                <a:gd name="connsiteX1669" fmla="*/ 2060382 w 2479408"/>
                <a:gd name="connsiteY1669" fmla="*/ 2518 h 1488732"/>
                <a:gd name="connsiteX1670" fmla="*/ 2064073 w 2479408"/>
                <a:gd name="connsiteY1670" fmla="*/ 9991 h 1488732"/>
                <a:gd name="connsiteX1671" fmla="*/ 2069197 w 2479408"/>
                <a:gd name="connsiteY1671" fmla="*/ 19983 h 1488732"/>
                <a:gd name="connsiteX1672" fmla="*/ 2075067 w 2479408"/>
                <a:gd name="connsiteY1672" fmla="*/ 29974 h 1488732"/>
                <a:gd name="connsiteX1673" fmla="*/ 2080334 w 2479408"/>
                <a:gd name="connsiteY1673" fmla="*/ 38152 h 1488732"/>
                <a:gd name="connsiteX1674" fmla="*/ 2081625 w 2479408"/>
                <a:gd name="connsiteY1674" fmla="*/ 39966 h 1488732"/>
                <a:gd name="connsiteX1675" fmla="*/ 2089366 w 2479408"/>
                <a:gd name="connsiteY1675" fmla="*/ 49957 h 1488732"/>
                <a:gd name="connsiteX1676" fmla="*/ 2097722 w 2479408"/>
                <a:gd name="connsiteY1676" fmla="*/ 59949 h 1488732"/>
                <a:gd name="connsiteX1677" fmla="*/ 2100286 w 2479408"/>
                <a:gd name="connsiteY1677" fmla="*/ 62766 h 1488732"/>
                <a:gd name="connsiteX1678" fmla="*/ 2107821 w 2479408"/>
                <a:gd name="connsiteY1678" fmla="*/ 69940 h 1488732"/>
                <a:gd name="connsiteX1679" fmla="*/ 2119265 w 2479408"/>
                <a:gd name="connsiteY1679" fmla="*/ 79932 h 1488732"/>
                <a:gd name="connsiteX1680" fmla="*/ 2120238 w 2479408"/>
                <a:gd name="connsiteY1680" fmla="*/ 80755 h 1488732"/>
                <a:gd name="connsiteX1681" fmla="*/ 2133375 w 2479408"/>
                <a:gd name="connsiteY1681" fmla="*/ 89923 h 1488732"/>
                <a:gd name="connsiteX1682" fmla="*/ 2140190 w 2479408"/>
                <a:gd name="connsiteY1682" fmla="*/ 94342 h 1488732"/>
                <a:gd name="connsiteX1683" fmla="*/ 2151684 w 2479408"/>
                <a:gd name="connsiteY1683" fmla="*/ 99915 h 1488732"/>
                <a:gd name="connsiteX1684" fmla="*/ 2160141 w 2479408"/>
                <a:gd name="connsiteY1684" fmla="*/ 104080 h 1488732"/>
                <a:gd name="connsiteX1685" fmla="*/ 2177894 w 2479408"/>
                <a:gd name="connsiteY1685" fmla="*/ 109906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</a:cxnLst>
              <a:rect l="l" t="t" r="r" b="b"/>
              <a:pathLst>
                <a:path w="2479408" h="1488732">
                  <a:moveTo>
                    <a:pt x="5350" y="1488733"/>
                  </a:moveTo>
                  <a:lnTo>
                    <a:pt x="25301" y="1488733"/>
                  </a:lnTo>
                  <a:lnTo>
                    <a:pt x="45253" y="1488733"/>
                  </a:lnTo>
                  <a:lnTo>
                    <a:pt x="65205" y="1488733"/>
                  </a:lnTo>
                  <a:lnTo>
                    <a:pt x="85157" y="1488733"/>
                  </a:lnTo>
                  <a:lnTo>
                    <a:pt x="105108" y="1488733"/>
                  </a:lnTo>
                  <a:lnTo>
                    <a:pt x="125060" y="1488733"/>
                  </a:lnTo>
                  <a:lnTo>
                    <a:pt x="145012" y="1488733"/>
                  </a:lnTo>
                  <a:lnTo>
                    <a:pt x="164964" y="1488733"/>
                  </a:lnTo>
                  <a:lnTo>
                    <a:pt x="184915" y="1488733"/>
                  </a:lnTo>
                  <a:lnTo>
                    <a:pt x="204867" y="1488733"/>
                  </a:lnTo>
                  <a:lnTo>
                    <a:pt x="224819" y="1488733"/>
                  </a:lnTo>
                  <a:lnTo>
                    <a:pt x="244771" y="1488733"/>
                  </a:lnTo>
                  <a:lnTo>
                    <a:pt x="262182" y="1488733"/>
                  </a:lnTo>
                  <a:lnTo>
                    <a:pt x="264722" y="1478877"/>
                  </a:lnTo>
                  <a:lnTo>
                    <a:pt x="264757" y="1478741"/>
                  </a:lnTo>
                  <a:lnTo>
                    <a:pt x="266694" y="1468750"/>
                  </a:lnTo>
                  <a:lnTo>
                    <a:pt x="269137" y="1458758"/>
                  </a:lnTo>
                  <a:lnTo>
                    <a:pt x="271442" y="1448767"/>
                  </a:lnTo>
                  <a:lnTo>
                    <a:pt x="273808" y="1438775"/>
                  </a:lnTo>
                  <a:lnTo>
                    <a:pt x="275999" y="1428784"/>
                  </a:lnTo>
                  <a:lnTo>
                    <a:pt x="278069" y="1418792"/>
                  </a:lnTo>
                  <a:lnTo>
                    <a:pt x="279964" y="1408801"/>
                  </a:lnTo>
                  <a:lnTo>
                    <a:pt x="281676" y="1398809"/>
                  </a:lnTo>
                  <a:lnTo>
                    <a:pt x="283608" y="1388818"/>
                  </a:lnTo>
                  <a:lnTo>
                    <a:pt x="284674" y="1381216"/>
                  </a:lnTo>
                  <a:lnTo>
                    <a:pt x="284997" y="1378826"/>
                  </a:lnTo>
                  <a:lnTo>
                    <a:pt x="286433" y="1368835"/>
                  </a:lnTo>
                  <a:lnTo>
                    <a:pt x="287319" y="1358843"/>
                  </a:lnTo>
                  <a:lnTo>
                    <a:pt x="288227" y="1348852"/>
                  </a:lnTo>
                  <a:lnTo>
                    <a:pt x="288868" y="1338860"/>
                  </a:lnTo>
                  <a:lnTo>
                    <a:pt x="289518" y="1328869"/>
                  </a:lnTo>
                  <a:lnTo>
                    <a:pt x="289912" y="1318877"/>
                  </a:lnTo>
                  <a:lnTo>
                    <a:pt x="290243" y="1308886"/>
                  </a:lnTo>
                  <a:lnTo>
                    <a:pt x="290204" y="1298894"/>
                  </a:lnTo>
                  <a:lnTo>
                    <a:pt x="290365" y="1288903"/>
                  </a:lnTo>
                  <a:lnTo>
                    <a:pt x="290120" y="1278911"/>
                  </a:lnTo>
                  <a:lnTo>
                    <a:pt x="290081" y="1268920"/>
                  </a:lnTo>
                  <a:lnTo>
                    <a:pt x="290084" y="1258928"/>
                  </a:lnTo>
                  <a:lnTo>
                    <a:pt x="289898" y="1248937"/>
                  </a:lnTo>
                  <a:lnTo>
                    <a:pt x="289634" y="1238945"/>
                  </a:lnTo>
                  <a:lnTo>
                    <a:pt x="289554" y="1228954"/>
                  </a:lnTo>
                  <a:lnTo>
                    <a:pt x="289548" y="1218962"/>
                  </a:lnTo>
                  <a:lnTo>
                    <a:pt x="289272" y="1208971"/>
                  </a:lnTo>
                  <a:lnTo>
                    <a:pt x="289485" y="1198979"/>
                  </a:lnTo>
                  <a:lnTo>
                    <a:pt x="289381" y="1188988"/>
                  </a:lnTo>
                  <a:lnTo>
                    <a:pt x="289643" y="1178996"/>
                  </a:lnTo>
                  <a:lnTo>
                    <a:pt x="289831" y="1169005"/>
                  </a:lnTo>
                  <a:lnTo>
                    <a:pt x="290111" y="1159013"/>
                  </a:lnTo>
                  <a:lnTo>
                    <a:pt x="290598" y="1149022"/>
                  </a:lnTo>
                  <a:lnTo>
                    <a:pt x="291264" y="1139030"/>
                  </a:lnTo>
                  <a:lnTo>
                    <a:pt x="291895" y="1129039"/>
                  </a:lnTo>
                  <a:lnTo>
                    <a:pt x="292719" y="1119047"/>
                  </a:lnTo>
                  <a:lnTo>
                    <a:pt x="293746" y="1109056"/>
                  </a:lnTo>
                  <a:lnTo>
                    <a:pt x="294801" y="1099064"/>
                  </a:lnTo>
                  <a:lnTo>
                    <a:pt x="296083" y="1089073"/>
                  </a:lnTo>
                  <a:lnTo>
                    <a:pt x="297489" y="1079081"/>
                  </a:lnTo>
                  <a:lnTo>
                    <a:pt x="299021" y="1069090"/>
                  </a:lnTo>
                  <a:lnTo>
                    <a:pt x="300855" y="1059098"/>
                  </a:lnTo>
                  <a:lnTo>
                    <a:pt x="302791" y="1049107"/>
                  </a:lnTo>
                  <a:lnTo>
                    <a:pt x="304626" y="1039899"/>
                  </a:lnTo>
                  <a:lnTo>
                    <a:pt x="304763" y="1039115"/>
                  </a:lnTo>
                  <a:lnTo>
                    <a:pt x="306622" y="1029124"/>
                  </a:lnTo>
                  <a:lnTo>
                    <a:pt x="308729" y="1019132"/>
                  </a:lnTo>
                  <a:lnTo>
                    <a:pt x="310841" y="1009141"/>
                  </a:lnTo>
                  <a:lnTo>
                    <a:pt x="313099" y="999149"/>
                  </a:lnTo>
                  <a:lnTo>
                    <a:pt x="315450" y="989158"/>
                  </a:lnTo>
                  <a:lnTo>
                    <a:pt x="318003" y="979166"/>
                  </a:lnTo>
                  <a:lnTo>
                    <a:pt x="320604" y="969175"/>
                  </a:lnTo>
                  <a:lnTo>
                    <a:pt x="323266" y="959183"/>
                  </a:lnTo>
                  <a:lnTo>
                    <a:pt x="324578" y="954397"/>
                  </a:lnTo>
                  <a:lnTo>
                    <a:pt x="325945" y="949192"/>
                  </a:lnTo>
                  <a:lnTo>
                    <a:pt x="328600" y="939201"/>
                  </a:lnTo>
                  <a:lnTo>
                    <a:pt x="331405" y="929209"/>
                  </a:lnTo>
                  <a:lnTo>
                    <a:pt x="334245" y="919217"/>
                  </a:lnTo>
                  <a:lnTo>
                    <a:pt x="336990" y="909226"/>
                  </a:lnTo>
                  <a:lnTo>
                    <a:pt x="340057" y="899234"/>
                  </a:lnTo>
                  <a:lnTo>
                    <a:pt x="343155" y="889243"/>
                  </a:lnTo>
                  <a:lnTo>
                    <a:pt x="344530" y="884645"/>
                  </a:lnTo>
                  <a:lnTo>
                    <a:pt x="346180" y="879252"/>
                  </a:lnTo>
                  <a:lnTo>
                    <a:pt x="349286" y="869260"/>
                  </a:lnTo>
                  <a:lnTo>
                    <a:pt x="352484" y="859269"/>
                  </a:lnTo>
                  <a:lnTo>
                    <a:pt x="355783" y="849277"/>
                  </a:lnTo>
                  <a:lnTo>
                    <a:pt x="359322" y="839286"/>
                  </a:lnTo>
                  <a:lnTo>
                    <a:pt x="363139" y="829294"/>
                  </a:lnTo>
                  <a:lnTo>
                    <a:pt x="364482" y="825740"/>
                  </a:lnTo>
                  <a:lnTo>
                    <a:pt x="367164" y="819303"/>
                  </a:lnTo>
                  <a:lnTo>
                    <a:pt x="371567" y="809311"/>
                  </a:lnTo>
                  <a:lnTo>
                    <a:pt x="376662" y="799320"/>
                  </a:lnTo>
                  <a:lnTo>
                    <a:pt x="381838" y="789328"/>
                  </a:lnTo>
                  <a:lnTo>
                    <a:pt x="384433" y="785249"/>
                  </a:lnTo>
                  <a:lnTo>
                    <a:pt x="389327" y="779337"/>
                  </a:lnTo>
                  <a:lnTo>
                    <a:pt x="398818" y="769345"/>
                  </a:lnTo>
                  <a:lnTo>
                    <a:pt x="404385" y="763966"/>
                  </a:lnTo>
                  <a:lnTo>
                    <a:pt x="412409" y="759354"/>
                  </a:lnTo>
                  <a:lnTo>
                    <a:pt x="424337" y="754228"/>
                  </a:lnTo>
                  <a:lnTo>
                    <a:pt x="444289" y="751181"/>
                  </a:lnTo>
                  <a:lnTo>
                    <a:pt x="464240" y="753669"/>
                  </a:lnTo>
                  <a:lnTo>
                    <a:pt x="482717" y="759354"/>
                  </a:lnTo>
                  <a:lnTo>
                    <a:pt x="484192" y="759769"/>
                  </a:lnTo>
                  <a:lnTo>
                    <a:pt x="503342" y="769345"/>
                  </a:lnTo>
                  <a:lnTo>
                    <a:pt x="504144" y="769720"/>
                  </a:lnTo>
                  <a:lnTo>
                    <a:pt x="519022" y="779337"/>
                  </a:lnTo>
                  <a:lnTo>
                    <a:pt x="524096" y="782681"/>
                  </a:lnTo>
                  <a:lnTo>
                    <a:pt x="531886" y="789328"/>
                  </a:lnTo>
                  <a:lnTo>
                    <a:pt x="543892" y="799320"/>
                  </a:lnTo>
                  <a:lnTo>
                    <a:pt x="544047" y="799453"/>
                  </a:lnTo>
                  <a:lnTo>
                    <a:pt x="553704" y="809311"/>
                  </a:lnTo>
                  <a:lnTo>
                    <a:pt x="563257" y="819303"/>
                  </a:lnTo>
                  <a:lnTo>
                    <a:pt x="563999" y="820113"/>
                  </a:lnTo>
                  <a:lnTo>
                    <a:pt x="571546" y="829294"/>
                  </a:lnTo>
                  <a:lnTo>
                    <a:pt x="579427" y="839286"/>
                  </a:lnTo>
                  <a:lnTo>
                    <a:pt x="583951" y="845195"/>
                  </a:lnTo>
                  <a:lnTo>
                    <a:pt x="586943" y="849277"/>
                  </a:lnTo>
                  <a:lnTo>
                    <a:pt x="593776" y="859269"/>
                  </a:lnTo>
                  <a:lnTo>
                    <a:pt x="600241" y="869260"/>
                  </a:lnTo>
                  <a:lnTo>
                    <a:pt x="603903" y="875306"/>
                  </a:lnTo>
                  <a:lnTo>
                    <a:pt x="606317" y="879252"/>
                  </a:lnTo>
                  <a:lnTo>
                    <a:pt x="612155" y="889243"/>
                  </a:lnTo>
                  <a:lnTo>
                    <a:pt x="617557" y="899234"/>
                  </a:lnTo>
                  <a:lnTo>
                    <a:pt x="622373" y="909226"/>
                  </a:lnTo>
                  <a:lnTo>
                    <a:pt x="623854" y="912572"/>
                  </a:lnTo>
                  <a:lnTo>
                    <a:pt x="627139" y="919217"/>
                  </a:lnTo>
                  <a:lnTo>
                    <a:pt x="632268" y="929209"/>
                  </a:lnTo>
                  <a:lnTo>
                    <a:pt x="636457" y="939201"/>
                  </a:lnTo>
                  <a:lnTo>
                    <a:pt x="640292" y="949192"/>
                  </a:lnTo>
                  <a:lnTo>
                    <a:pt x="643771" y="959183"/>
                  </a:lnTo>
                  <a:lnTo>
                    <a:pt x="643806" y="959302"/>
                  </a:lnTo>
                  <a:lnTo>
                    <a:pt x="647526" y="969175"/>
                  </a:lnTo>
                  <a:lnTo>
                    <a:pt x="650901" y="979166"/>
                  </a:lnTo>
                  <a:lnTo>
                    <a:pt x="653887" y="989158"/>
                  </a:lnTo>
                  <a:lnTo>
                    <a:pt x="656106" y="999149"/>
                  </a:lnTo>
                  <a:lnTo>
                    <a:pt x="658037" y="1009141"/>
                  </a:lnTo>
                  <a:lnTo>
                    <a:pt x="659465" y="1019132"/>
                  </a:lnTo>
                  <a:lnTo>
                    <a:pt x="659849" y="1029124"/>
                  </a:lnTo>
                  <a:lnTo>
                    <a:pt x="659724" y="1039115"/>
                  </a:lnTo>
                  <a:lnTo>
                    <a:pt x="658736" y="1049107"/>
                  </a:lnTo>
                  <a:lnTo>
                    <a:pt x="656648" y="1059098"/>
                  </a:lnTo>
                  <a:lnTo>
                    <a:pt x="653853" y="1069090"/>
                  </a:lnTo>
                  <a:lnTo>
                    <a:pt x="648829" y="1079081"/>
                  </a:lnTo>
                  <a:lnTo>
                    <a:pt x="643806" y="1086805"/>
                  </a:lnTo>
                  <a:lnTo>
                    <a:pt x="642899" y="1089073"/>
                  </a:lnTo>
                  <a:lnTo>
                    <a:pt x="638788" y="1099064"/>
                  </a:lnTo>
                  <a:lnTo>
                    <a:pt x="633021" y="1109056"/>
                  </a:lnTo>
                  <a:lnTo>
                    <a:pt x="625935" y="1119047"/>
                  </a:lnTo>
                  <a:lnTo>
                    <a:pt x="623854" y="1121792"/>
                  </a:lnTo>
                  <a:lnTo>
                    <a:pt x="620037" y="1129039"/>
                  </a:lnTo>
                  <a:lnTo>
                    <a:pt x="613833" y="1139030"/>
                  </a:lnTo>
                  <a:lnTo>
                    <a:pt x="606980" y="1149022"/>
                  </a:lnTo>
                  <a:lnTo>
                    <a:pt x="603903" y="1153282"/>
                  </a:lnTo>
                  <a:lnTo>
                    <a:pt x="600607" y="1159013"/>
                  </a:lnTo>
                  <a:lnTo>
                    <a:pt x="594240" y="1169005"/>
                  </a:lnTo>
                  <a:lnTo>
                    <a:pt x="587575" y="1178996"/>
                  </a:lnTo>
                  <a:lnTo>
                    <a:pt x="583951" y="1184082"/>
                  </a:lnTo>
                  <a:lnTo>
                    <a:pt x="581028" y="1188988"/>
                  </a:lnTo>
                  <a:lnTo>
                    <a:pt x="574851" y="1198979"/>
                  </a:lnTo>
                  <a:lnTo>
                    <a:pt x="568708" y="1208971"/>
                  </a:lnTo>
                  <a:lnTo>
                    <a:pt x="563999" y="1215835"/>
                  </a:lnTo>
                  <a:lnTo>
                    <a:pt x="562071" y="1218962"/>
                  </a:lnTo>
                  <a:lnTo>
                    <a:pt x="556135" y="1228954"/>
                  </a:lnTo>
                  <a:lnTo>
                    <a:pt x="550012" y="1238945"/>
                  </a:lnTo>
                  <a:lnTo>
                    <a:pt x="544047" y="1248390"/>
                  </a:lnTo>
                  <a:lnTo>
                    <a:pt x="543721" y="1248937"/>
                  </a:lnTo>
                  <a:lnTo>
                    <a:pt x="538062" y="1258928"/>
                  </a:lnTo>
                  <a:lnTo>
                    <a:pt x="532288" y="1268920"/>
                  </a:lnTo>
                  <a:lnTo>
                    <a:pt x="526434" y="1278911"/>
                  </a:lnTo>
                  <a:lnTo>
                    <a:pt x="524096" y="1283005"/>
                  </a:lnTo>
                  <a:lnTo>
                    <a:pt x="520745" y="1288903"/>
                  </a:lnTo>
                  <a:lnTo>
                    <a:pt x="515444" y="1298894"/>
                  </a:lnTo>
                  <a:lnTo>
                    <a:pt x="510198" y="1308886"/>
                  </a:lnTo>
                  <a:lnTo>
                    <a:pt x="505182" y="1318877"/>
                  </a:lnTo>
                  <a:lnTo>
                    <a:pt x="504144" y="1321115"/>
                  </a:lnTo>
                  <a:lnTo>
                    <a:pt x="500369" y="1328869"/>
                  </a:lnTo>
                  <a:lnTo>
                    <a:pt x="495762" y="1338860"/>
                  </a:lnTo>
                  <a:lnTo>
                    <a:pt x="491647" y="1348852"/>
                  </a:lnTo>
                  <a:lnTo>
                    <a:pt x="487877" y="1358843"/>
                  </a:lnTo>
                  <a:lnTo>
                    <a:pt x="484386" y="1368835"/>
                  </a:lnTo>
                  <a:lnTo>
                    <a:pt x="484192" y="1369434"/>
                  </a:lnTo>
                  <a:lnTo>
                    <a:pt x="480868" y="1378826"/>
                  </a:lnTo>
                  <a:lnTo>
                    <a:pt x="477872" y="1388818"/>
                  </a:lnTo>
                  <a:lnTo>
                    <a:pt x="475656" y="1398809"/>
                  </a:lnTo>
                  <a:lnTo>
                    <a:pt x="473526" y="1408801"/>
                  </a:lnTo>
                  <a:lnTo>
                    <a:pt x="471996" y="1418792"/>
                  </a:lnTo>
                  <a:lnTo>
                    <a:pt x="470790" y="1428784"/>
                  </a:lnTo>
                  <a:lnTo>
                    <a:pt x="469977" y="1438775"/>
                  </a:lnTo>
                  <a:lnTo>
                    <a:pt x="469466" y="1448767"/>
                  </a:lnTo>
                  <a:lnTo>
                    <a:pt x="469494" y="1458758"/>
                  </a:lnTo>
                  <a:lnTo>
                    <a:pt x="469650" y="1468750"/>
                  </a:lnTo>
                  <a:lnTo>
                    <a:pt x="470241" y="1478741"/>
                  </a:lnTo>
                  <a:lnTo>
                    <a:pt x="471021" y="1488733"/>
                  </a:lnTo>
                  <a:lnTo>
                    <a:pt x="484192" y="1488733"/>
                  </a:lnTo>
                  <a:lnTo>
                    <a:pt x="504144" y="1488733"/>
                  </a:lnTo>
                  <a:lnTo>
                    <a:pt x="524096" y="1488733"/>
                  </a:lnTo>
                  <a:lnTo>
                    <a:pt x="544047" y="1488733"/>
                  </a:lnTo>
                  <a:lnTo>
                    <a:pt x="551042" y="1488733"/>
                  </a:lnTo>
                  <a:lnTo>
                    <a:pt x="549359" y="1478741"/>
                  </a:lnTo>
                  <a:lnTo>
                    <a:pt x="548046" y="1468750"/>
                  </a:lnTo>
                  <a:lnTo>
                    <a:pt x="547088" y="1458758"/>
                  </a:lnTo>
                  <a:lnTo>
                    <a:pt x="546980" y="1448767"/>
                  </a:lnTo>
                  <a:lnTo>
                    <a:pt x="547370" y="1438775"/>
                  </a:lnTo>
                  <a:lnTo>
                    <a:pt x="548080" y="1428784"/>
                  </a:lnTo>
                  <a:lnTo>
                    <a:pt x="549438" y="1418792"/>
                  </a:lnTo>
                  <a:lnTo>
                    <a:pt x="551127" y="1408801"/>
                  </a:lnTo>
                  <a:lnTo>
                    <a:pt x="553263" y="1398809"/>
                  </a:lnTo>
                  <a:lnTo>
                    <a:pt x="555921" y="1388818"/>
                  </a:lnTo>
                  <a:lnTo>
                    <a:pt x="558917" y="1378826"/>
                  </a:lnTo>
                  <a:lnTo>
                    <a:pt x="562194" y="1368835"/>
                  </a:lnTo>
                  <a:lnTo>
                    <a:pt x="563999" y="1364047"/>
                  </a:lnTo>
                  <a:lnTo>
                    <a:pt x="566541" y="1358843"/>
                  </a:lnTo>
                  <a:lnTo>
                    <a:pt x="571459" y="1348852"/>
                  </a:lnTo>
                  <a:lnTo>
                    <a:pt x="576862" y="1338860"/>
                  </a:lnTo>
                  <a:lnTo>
                    <a:pt x="582009" y="1328869"/>
                  </a:lnTo>
                  <a:lnTo>
                    <a:pt x="583951" y="1325563"/>
                  </a:lnTo>
                  <a:lnTo>
                    <a:pt x="589815" y="1318877"/>
                  </a:lnTo>
                  <a:lnTo>
                    <a:pt x="598439" y="1308886"/>
                  </a:lnTo>
                  <a:lnTo>
                    <a:pt x="603903" y="1302105"/>
                  </a:lnTo>
                  <a:lnTo>
                    <a:pt x="609217" y="1298894"/>
                  </a:lnTo>
                  <a:lnTo>
                    <a:pt x="623854" y="1289544"/>
                  </a:lnTo>
                  <a:lnTo>
                    <a:pt x="643806" y="1291473"/>
                  </a:lnTo>
                  <a:lnTo>
                    <a:pt x="650753" y="1298894"/>
                  </a:lnTo>
                  <a:lnTo>
                    <a:pt x="657771" y="1308886"/>
                  </a:lnTo>
                  <a:lnTo>
                    <a:pt x="663457" y="1318877"/>
                  </a:lnTo>
                  <a:lnTo>
                    <a:pt x="663758" y="1319524"/>
                  </a:lnTo>
                  <a:lnTo>
                    <a:pt x="666352" y="1328869"/>
                  </a:lnTo>
                  <a:lnTo>
                    <a:pt x="668812" y="1338860"/>
                  </a:lnTo>
                  <a:lnTo>
                    <a:pt x="670632" y="1348852"/>
                  </a:lnTo>
                  <a:lnTo>
                    <a:pt x="672160" y="1358843"/>
                  </a:lnTo>
                  <a:lnTo>
                    <a:pt x="673154" y="1368835"/>
                  </a:lnTo>
                  <a:lnTo>
                    <a:pt x="674012" y="1378826"/>
                  </a:lnTo>
                  <a:lnTo>
                    <a:pt x="674216" y="1388818"/>
                  </a:lnTo>
                  <a:lnTo>
                    <a:pt x="674224" y="1398809"/>
                  </a:lnTo>
                  <a:lnTo>
                    <a:pt x="673846" y="1408801"/>
                  </a:lnTo>
                  <a:lnTo>
                    <a:pt x="673196" y="1418792"/>
                  </a:lnTo>
                  <a:lnTo>
                    <a:pt x="672265" y="1428784"/>
                  </a:lnTo>
                  <a:lnTo>
                    <a:pt x="670875" y="1438775"/>
                  </a:lnTo>
                  <a:lnTo>
                    <a:pt x="669339" y="1448767"/>
                  </a:lnTo>
                  <a:lnTo>
                    <a:pt x="667509" y="1458758"/>
                  </a:lnTo>
                  <a:lnTo>
                    <a:pt x="665417" y="1468750"/>
                  </a:lnTo>
                  <a:lnTo>
                    <a:pt x="663758" y="1474758"/>
                  </a:lnTo>
                  <a:lnTo>
                    <a:pt x="662334" y="1478741"/>
                  </a:lnTo>
                  <a:lnTo>
                    <a:pt x="658814" y="1488733"/>
                  </a:lnTo>
                  <a:lnTo>
                    <a:pt x="663758" y="1488733"/>
                  </a:lnTo>
                  <a:lnTo>
                    <a:pt x="683710" y="1488733"/>
                  </a:lnTo>
                  <a:lnTo>
                    <a:pt x="703661" y="1488733"/>
                  </a:lnTo>
                  <a:lnTo>
                    <a:pt x="723613" y="1488733"/>
                  </a:lnTo>
                  <a:lnTo>
                    <a:pt x="742073" y="1488733"/>
                  </a:lnTo>
                  <a:lnTo>
                    <a:pt x="743484" y="1478741"/>
                  </a:lnTo>
                  <a:lnTo>
                    <a:pt x="743565" y="1477999"/>
                  </a:lnTo>
                  <a:lnTo>
                    <a:pt x="744684" y="1468750"/>
                  </a:lnTo>
                  <a:lnTo>
                    <a:pt x="745930" y="1458758"/>
                  </a:lnTo>
                  <a:lnTo>
                    <a:pt x="746918" y="1448767"/>
                  </a:lnTo>
                  <a:lnTo>
                    <a:pt x="747508" y="1438775"/>
                  </a:lnTo>
                  <a:lnTo>
                    <a:pt x="748285" y="1428784"/>
                  </a:lnTo>
                  <a:lnTo>
                    <a:pt x="748534" y="1418792"/>
                  </a:lnTo>
                  <a:lnTo>
                    <a:pt x="748692" y="1408801"/>
                  </a:lnTo>
                  <a:lnTo>
                    <a:pt x="748896" y="1398809"/>
                  </a:lnTo>
                  <a:lnTo>
                    <a:pt x="748982" y="1388818"/>
                  </a:lnTo>
                  <a:lnTo>
                    <a:pt x="748775" y="1378826"/>
                  </a:lnTo>
                  <a:lnTo>
                    <a:pt x="748561" y="1368835"/>
                  </a:lnTo>
                  <a:lnTo>
                    <a:pt x="748244" y="1358843"/>
                  </a:lnTo>
                  <a:lnTo>
                    <a:pt x="747601" y="1348852"/>
                  </a:lnTo>
                  <a:lnTo>
                    <a:pt x="747197" y="1338860"/>
                  </a:lnTo>
                  <a:lnTo>
                    <a:pt x="746401" y="1328869"/>
                  </a:lnTo>
                  <a:lnTo>
                    <a:pt x="745599" y="1318877"/>
                  </a:lnTo>
                  <a:lnTo>
                    <a:pt x="744714" y="1308886"/>
                  </a:lnTo>
                  <a:lnTo>
                    <a:pt x="743843" y="1298894"/>
                  </a:lnTo>
                  <a:lnTo>
                    <a:pt x="743565" y="1296148"/>
                  </a:lnTo>
                  <a:lnTo>
                    <a:pt x="742855" y="1288903"/>
                  </a:lnTo>
                  <a:lnTo>
                    <a:pt x="741766" y="1278911"/>
                  </a:lnTo>
                  <a:lnTo>
                    <a:pt x="740618" y="1268920"/>
                  </a:lnTo>
                  <a:lnTo>
                    <a:pt x="739396" y="1258928"/>
                  </a:lnTo>
                  <a:lnTo>
                    <a:pt x="738211" y="1248937"/>
                  </a:lnTo>
                  <a:lnTo>
                    <a:pt x="736832" y="1238945"/>
                  </a:lnTo>
                  <a:lnTo>
                    <a:pt x="735386" y="1228954"/>
                  </a:lnTo>
                  <a:lnTo>
                    <a:pt x="733998" y="1218962"/>
                  </a:lnTo>
                  <a:lnTo>
                    <a:pt x="732557" y="1208971"/>
                  </a:lnTo>
                  <a:lnTo>
                    <a:pt x="731111" y="1198979"/>
                  </a:lnTo>
                  <a:lnTo>
                    <a:pt x="729653" y="1188988"/>
                  </a:lnTo>
                  <a:lnTo>
                    <a:pt x="728221" y="1178996"/>
                  </a:lnTo>
                  <a:lnTo>
                    <a:pt x="726668" y="1169005"/>
                  </a:lnTo>
                  <a:lnTo>
                    <a:pt x="725330" y="1159013"/>
                  </a:lnTo>
                  <a:lnTo>
                    <a:pt x="723902" y="1149022"/>
                  </a:lnTo>
                  <a:lnTo>
                    <a:pt x="723613" y="1146753"/>
                  </a:lnTo>
                  <a:lnTo>
                    <a:pt x="722370" y="1139030"/>
                  </a:lnTo>
                  <a:lnTo>
                    <a:pt x="721327" y="1129039"/>
                  </a:lnTo>
                  <a:lnTo>
                    <a:pt x="719901" y="1119047"/>
                  </a:lnTo>
                  <a:lnTo>
                    <a:pt x="718881" y="1109056"/>
                  </a:lnTo>
                  <a:lnTo>
                    <a:pt x="718719" y="1099064"/>
                  </a:lnTo>
                  <a:lnTo>
                    <a:pt x="718684" y="1089073"/>
                  </a:lnTo>
                  <a:lnTo>
                    <a:pt x="719964" y="1079081"/>
                  </a:lnTo>
                  <a:lnTo>
                    <a:pt x="722775" y="1069090"/>
                  </a:lnTo>
                  <a:lnTo>
                    <a:pt x="723613" y="1066279"/>
                  </a:lnTo>
                  <a:lnTo>
                    <a:pt x="725136" y="1059098"/>
                  </a:lnTo>
                  <a:lnTo>
                    <a:pt x="729049" y="1049107"/>
                  </a:lnTo>
                  <a:lnTo>
                    <a:pt x="734586" y="1039115"/>
                  </a:lnTo>
                  <a:lnTo>
                    <a:pt x="742063" y="1029124"/>
                  </a:lnTo>
                  <a:lnTo>
                    <a:pt x="743565" y="1027648"/>
                  </a:lnTo>
                  <a:lnTo>
                    <a:pt x="750895" y="1019132"/>
                  </a:lnTo>
                  <a:lnTo>
                    <a:pt x="761067" y="1009141"/>
                  </a:lnTo>
                  <a:lnTo>
                    <a:pt x="763517" y="1006953"/>
                  </a:lnTo>
                  <a:lnTo>
                    <a:pt x="771754" y="999149"/>
                  </a:lnTo>
                  <a:lnTo>
                    <a:pt x="783469" y="990549"/>
                  </a:lnTo>
                  <a:lnTo>
                    <a:pt x="785466" y="989158"/>
                  </a:lnTo>
                  <a:lnTo>
                    <a:pt x="800240" y="979166"/>
                  </a:lnTo>
                  <a:lnTo>
                    <a:pt x="803421" y="977120"/>
                  </a:lnTo>
                  <a:lnTo>
                    <a:pt x="818117" y="969175"/>
                  </a:lnTo>
                  <a:lnTo>
                    <a:pt x="823372" y="966429"/>
                  </a:lnTo>
                  <a:lnTo>
                    <a:pt x="841532" y="959183"/>
                  </a:lnTo>
                  <a:lnTo>
                    <a:pt x="843324" y="958461"/>
                  </a:lnTo>
                  <a:lnTo>
                    <a:pt x="863276" y="954299"/>
                  </a:lnTo>
                  <a:lnTo>
                    <a:pt x="883228" y="952434"/>
                  </a:lnTo>
                  <a:lnTo>
                    <a:pt x="903179" y="954922"/>
                  </a:lnTo>
                  <a:lnTo>
                    <a:pt x="912685" y="959183"/>
                  </a:lnTo>
                  <a:lnTo>
                    <a:pt x="923131" y="966902"/>
                  </a:lnTo>
                  <a:lnTo>
                    <a:pt x="925243" y="969175"/>
                  </a:lnTo>
                  <a:lnTo>
                    <a:pt x="932645" y="979166"/>
                  </a:lnTo>
                  <a:lnTo>
                    <a:pt x="935875" y="989158"/>
                  </a:lnTo>
                  <a:lnTo>
                    <a:pt x="938288" y="999149"/>
                  </a:lnTo>
                  <a:lnTo>
                    <a:pt x="939934" y="1009141"/>
                  </a:lnTo>
                  <a:lnTo>
                    <a:pt x="940976" y="1019132"/>
                  </a:lnTo>
                  <a:lnTo>
                    <a:pt x="942052" y="1029124"/>
                  </a:lnTo>
                  <a:lnTo>
                    <a:pt x="942186" y="1039115"/>
                  </a:lnTo>
                  <a:lnTo>
                    <a:pt x="942177" y="1049107"/>
                  </a:lnTo>
                  <a:lnTo>
                    <a:pt x="942231" y="1059098"/>
                  </a:lnTo>
                  <a:lnTo>
                    <a:pt x="941589" y="1069090"/>
                  </a:lnTo>
                  <a:lnTo>
                    <a:pt x="941052" y="1079081"/>
                  </a:lnTo>
                  <a:lnTo>
                    <a:pt x="940554" y="1089073"/>
                  </a:lnTo>
                  <a:lnTo>
                    <a:pt x="939549" y="1099064"/>
                  </a:lnTo>
                  <a:lnTo>
                    <a:pt x="938472" y="1109056"/>
                  </a:lnTo>
                  <a:lnTo>
                    <a:pt x="937502" y="1119047"/>
                  </a:lnTo>
                  <a:lnTo>
                    <a:pt x="936108" y="1129039"/>
                  </a:lnTo>
                  <a:lnTo>
                    <a:pt x="934827" y="1139030"/>
                  </a:lnTo>
                  <a:lnTo>
                    <a:pt x="933309" y="1149022"/>
                  </a:lnTo>
                  <a:lnTo>
                    <a:pt x="931868" y="1159013"/>
                  </a:lnTo>
                  <a:lnTo>
                    <a:pt x="930181" y="1169005"/>
                  </a:lnTo>
                  <a:lnTo>
                    <a:pt x="928514" y="1178996"/>
                  </a:lnTo>
                  <a:lnTo>
                    <a:pt x="926756" y="1188988"/>
                  </a:lnTo>
                  <a:lnTo>
                    <a:pt x="925107" y="1198979"/>
                  </a:lnTo>
                  <a:lnTo>
                    <a:pt x="923185" y="1208971"/>
                  </a:lnTo>
                  <a:lnTo>
                    <a:pt x="923131" y="1209229"/>
                  </a:lnTo>
                  <a:lnTo>
                    <a:pt x="921001" y="1218962"/>
                  </a:lnTo>
                  <a:lnTo>
                    <a:pt x="919020" y="1228954"/>
                  </a:lnTo>
                  <a:lnTo>
                    <a:pt x="916816" y="1238945"/>
                  </a:lnTo>
                  <a:lnTo>
                    <a:pt x="914831" y="1248937"/>
                  </a:lnTo>
                  <a:lnTo>
                    <a:pt x="912708" y="1258928"/>
                  </a:lnTo>
                  <a:lnTo>
                    <a:pt x="910654" y="1268920"/>
                  </a:lnTo>
                  <a:lnTo>
                    <a:pt x="908426" y="1278911"/>
                  </a:lnTo>
                  <a:lnTo>
                    <a:pt x="906500" y="1288903"/>
                  </a:lnTo>
                  <a:lnTo>
                    <a:pt x="904417" y="1298894"/>
                  </a:lnTo>
                  <a:lnTo>
                    <a:pt x="903179" y="1305188"/>
                  </a:lnTo>
                  <a:lnTo>
                    <a:pt x="902349" y="1308886"/>
                  </a:lnTo>
                  <a:lnTo>
                    <a:pt x="900156" y="1318877"/>
                  </a:lnTo>
                  <a:lnTo>
                    <a:pt x="897917" y="1328869"/>
                  </a:lnTo>
                  <a:lnTo>
                    <a:pt x="895968" y="1338860"/>
                  </a:lnTo>
                  <a:lnTo>
                    <a:pt x="893938" y="1348852"/>
                  </a:lnTo>
                  <a:lnTo>
                    <a:pt x="892013" y="1358843"/>
                  </a:lnTo>
                  <a:lnTo>
                    <a:pt x="890381" y="1368835"/>
                  </a:lnTo>
                  <a:lnTo>
                    <a:pt x="888674" y="1378826"/>
                  </a:lnTo>
                  <a:lnTo>
                    <a:pt x="887117" y="1388818"/>
                  </a:lnTo>
                  <a:lnTo>
                    <a:pt x="885524" y="1398809"/>
                  </a:lnTo>
                  <a:lnTo>
                    <a:pt x="884290" y="1408801"/>
                  </a:lnTo>
                  <a:lnTo>
                    <a:pt x="883228" y="1418277"/>
                  </a:lnTo>
                  <a:lnTo>
                    <a:pt x="883154" y="1418792"/>
                  </a:lnTo>
                  <a:lnTo>
                    <a:pt x="881825" y="1428784"/>
                  </a:lnTo>
                  <a:lnTo>
                    <a:pt x="880855" y="1438775"/>
                  </a:lnTo>
                  <a:lnTo>
                    <a:pt x="879799" y="1448767"/>
                  </a:lnTo>
                  <a:lnTo>
                    <a:pt x="879210" y="1458758"/>
                  </a:lnTo>
                  <a:lnTo>
                    <a:pt x="878735" y="1468750"/>
                  </a:lnTo>
                  <a:lnTo>
                    <a:pt x="878440" y="1478741"/>
                  </a:lnTo>
                  <a:lnTo>
                    <a:pt x="878495" y="1488733"/>
                  </a:lnTo>
                  <a:lnTo>
                    <a:pt x="883228" y="1488733"/>
                  </a:lnTo>
                  <a:lnTo>
                    <a:pt x="903179" y="1488733"/>
                  </a:lnTo>
                  <a:lnTo>
                    <a:pt x="923131" y="1488733"/>
                  </a:lnTo>
                  <a:lnTo>
                    <a:pt x="931849" y="1488733"/>
                  </a:lnTo>
                  <a:lnTo>
                    <a:pt x="931692" y="1478741"/>
                  </a:lnTo>
                  <a:lnTo>
                    <a:pt x="931713" y="1468750"/>
                  </a:lnTo>
                  <a:lnTo>
                    <a:pt x="931983" y="1458758"/>
                  </a:lnTo>
                  <a:lnTo>
                    <a:pt x="932438" y="1448767"/>
                  </a:lnTo>
                  <a:lnTo>
                    <a:pt x="933188" y="1438775"/>
                  </a:lnTo>
                  <a:lnTo>
                    <a:pt x="933923" y="1428784"/>
                  </a:lnTo>
                  <a:lnTo>
                    <a:pt x="935069" y="1418792"/>
                  </a:lnTo>
                  <a:lnTo>
                    <a:pt x="936335" y="1408801"/>
                  </a:lnTo>
                  <a:lnTo>
                    <a:pt x="937775" y="1398809"/>
                  </a:lnTo>
                  <a:lnTo>
                    <a:pt x="939262" y="1388818"/>
                  </a:lnTo>
                  <a:lnTo>
                    <a:pt x="940957" y="1378826"/>
                  </a:lnTo>
                  <a:lnTo>
                    <a:pt x="942989" y="1368835"/>
                  </a:lnTo>
                  <a:lnTo>
                    <a:pt x="943083" y="1368370"/>
                  </a:lnTo>
                  <a:lnTo>
                    <a:pt x="945099" y="1358843"/>
                  </a:lnTo>
                  <a:lnTo>
                    <a:pt x="947374" y="1348852"/>
                  </a:lnTo>
                  <a:lnTo>
                    <a:pt x="949788" y="1338860"/>
                  </a:lnTo>
                  <a:lnTo>
                    <a:pt x="952263" y="1328869"/>
                  </a:lnTo>
                  <a:lnTo>
                    <a:pt x="954903" y="1318877"/>
                  </a:lnTo>
                  <a:lnTo>
                    <a:pt x="957715" y="1308886"/>
                  </a:lnTo>
                  <a:lnTo>
                    <a:pt x="960654" y="1298894"/>
                  </a:lnTo>
                  <a:lnTo>
                    <a:pt x="963035" y="1290750"/>
                  </a:lnTo>
                  <a:lnTo>
                    <a:pt x="963652" y="1288903"/>
                  </a:lnTo>
                  <a:lnTo>
                    <a:pt x="967237" y="1278911"/>
                  </a:lnTo>
                  <a:lnTo>
                    <a:pt x="970964" y="1268920"/>
                  </a:lnTo>
                  <a:lnTo>
                    <a:pt x="974688" y="1258928"/>
                  </a:lnTo>
                  <a:lnTo>
                    <a:pt x="978529" y="1248937"/>
                  </a:lnTo>
                  <a:lnTo>
                    <a:pt x="982575" y="1238945"/>
                  </a:lnTo>
                  <a:lnTo>
                    <a:pt x="982986" y="1237954"/>
                  </a:lnTo>
                  <a:lnTo>
                    <a:pt x="987842" y="1228954"/>
                  </a:lnTo>
                  <a:lnTo>
                    <a:pt x="993199" y="1218962"/>
                  </a:lnTo>
                  <a:lnTo>
                    <a:pt x="998701" y="1208971"/>
                  </a:lnTo>
                  <a:lnTo>
                    <a:pt x="1002938" y="1202027"/>
                  </a:lnTo>
                  <a:lnTo>
                    <a:pt x="1005915" y="1198979"/>
                  </a:lnTo>
                  <a:lnTo>
                    <a:pt x="1015531" y="1188988"/>
                  </a:lnTo>
                  <a:lnTo>
                    <a:pt x="1022890" y="1181900"/>
                  </a:lnTo>
                  <a:lnTo>
                    <a:pt x="1030860" y="1178996"/>
                  </a:lnTo>
                  <a:lnTo>
                    <a:pt x="1042842" y="1175015"/>
                  </a:lnTo>
                  <a:lnTo>
                    <a:pt x="1062357" y="1178996"/>
                  </a:lnTo>
                  <a:lnTo>
                    <a:pt x="1062793" y="1179088"/>
                  </a:lnTo>
                  <a:lnTo>
                    <a:pt x="1077655" y="1188988"/>
                  </a:lnTo>
                  <a:lnTo>
                    <a:pt x="1082745" y="1192272"/>
                  </a:lnTo>
                  <a:lnTo>
                    <a:pt x="1089361" y="1198979"/>
                  </a:lnTo>
                  <a:lnTo>
                    <a:pt x="1098851" y="1208971"/>
                  </a:lnTo>
                  <a:lnTo>
                    <a:pt x="1102697" y="1213338"/>
                  </a:lnTo>
                  <a:lnTo>
                    <a:pt x="1106721" y="1218962"/>
                  </a:lnTo>
                  <a:lnTo>
                    <a:pt x="1113716" y="1228954"/>
                  </a:lnTo>
                  <a:lnTo>
                    <a:pt x="1120219" y="1238945"/>
                  </a:lnTo>
                  <a:lnTo>
                    <a:pt x="1122649" y="1243083"/>
                  </a:lnTo>
                  <a:lnTo>
                    <a:pt x="1125638" y="1248937"/>
                  </a:lnTo>
                  <a:lnTo>
                    <a:pt x="1130481" y="1258928"/>
                  </a:lnTo>
                  <a:lnTo>
                    <a:pt x="1134725" y="1268920"/>
                  </a:lnTo>
                  <a:lnTo>
                    <a:pt x="1138615" y="1278911"/>
                  </a:lnTo>
                  <a:lnTo>
                    <a:pt x="1142337" y="1288903"/>
                  </a:lnTo>
                  <a:lnTo>
                    <a:pt x="1142600" y="1289695"/>
                  </a:lnTo>
                  <a:lnTo>
                    <a:pt x="1145534" y="1298894"/>
                  </a:lnTo>
                  <a:lnTo>
                    <a:pt x="1148339" y="1308886"/>
                  </a:lnTo>
                  <a:lnTo>
                    <a:pt x="1150766" y="1318877"/>
                  </a:lnTo>
                  <a:lnTo>
                    <a:pt x="1153075" y="1328869"/>
                  </a:lnTo>
                  <a:lnTo>
                    <a:pt x="1155230" y="1338860"/>
                  </a:lnTo>
                  <a:lnTo>
                    <a:pt x="1157095" y="1348852"/>
                  </a:lnTo>
                  <a:lnTo>
                    <a:pt x="1158877" y="1358843"/>
                  </a:lnTo>
                  <a:lnTo>
                    <a:pt x="1160393" y="1368835"/>
                  </a:lnTo>
                  <a:lnTo>
                    <a:pt x="1161872" y="1378826"/>
                  </a:lnTo>
                  <a:lnTo>
                    <a:pt x="1162552" y="1383480"/>
                  </a:lnTo>
                  <a:lnTo>
                    <a:pt x="1163340" y="1388818"/>
                  </a:lnTo>
                  <a:lnTo>
                    <a:pt x="1164629" y="1398809"/>
                  </a:lnTo>
                  <a:lnTo>
                    <a:pt x="1166032" y="1408801"/>
                  </a:lnTo>
                  <a:lnTo>
                    <a:pt x="1167124" y="1418792"/>
                  </a:lnTo>
                  <a:lnTo>
                    <a:pt x="1168259" y="1428784"/>
                  </a:lnTo>
                  <a:lnTo>
                    <a:pt x="1169339" y="1438775"/>
                  </a:lnTo>
                  <a:lnTo>
                    <a:pt x="1170444" y="1448767"/>
                  </a:lnTo>
                  <a:lnTo>
                    <a:pt x="1171625" y="1458758"/>
                  </a:lnTo>
                  <a:lnTo>
                    <a:pt x="1172619" y="1468750"/>
                  </a:lnTo>
                  <a:lnTo>
                    <a:pt x="1173739" y="1478741"/>
                  </a:lnTo>
                  <a:lnTo>
                    <a:pt x="1174851" y="1488733"/>
                  </a:lnTo>
                  <a:lnTo>
                    <a:pt x="1182504" y="1488733"/>
                  </a:lnTo>
                  <a:lnTo>
                    <a:pt x="1202456" y="1488733"/>
                  </a:lnTo>
                  <a:lnTo>
                    <a:pt x="1222408" y="1488733"/>
                  </a:lnTo>
                  <a:lnTo>
                    <a:pt x="1240393" y="1488733"/>
                  </a:lnTo>
                  <a:lnTo>
                    <a:pt x="1239255" y="1478741"/>
                  </a:lnTo>
                  <a:lnTo>
                    <a:pt x="1238495" y="1468750"/>
                  </a:lnTo>
                  <a:lnTo>
                    <a:pt x="1237698" y="1458758"/>
                  </a:lnTo>
                  <a:lnTo>
                    <a:pt x="1237283" y="1448767"/>
                  </a:lnTo>
                  <a:lnTo>
                    <a:pt x="1236936" y="1438775"/>
                  </a:lnTo>
                  <a:lnTo>
                    <a:pt x="1236871" y="1428784"/>
                  </a:lnTo>
                  <a:lnTo>
                    <a:pt x="1237149" y="1418792"/>
                  </a:lnTo>
                  <a:lnTo>
                    <a:pt x="1237464" y="1408801"/>
                  </a:lnTo>
                  <a:lnTo>
                    <a:pt x="1238189" y="1398809"/>
                  </a:lnTo>
                  <a:lnTo>
                    <a:pt x="1239066" y="1388818"/>
                  </a:lnTo>
                  <a:lnTo>
                    <a:pt x="1240035" y="1378826"/>
                  </a:lnTo>
                  <a:lnTo>
                    <a:pt x="1241601" y="1368835"/>
                  </a:lnTo>
                  <a:lnTo>
                    <a:pt x="1242360" y="1364882"/>
                  </a:lnTo>
                  <a:lnTo>
                    <a:pt x="1244330" y="1358843"/>
                  </a:lnTo>
                  <a:lnTo>
                    <a:pt x="1247840" y="1348852"/>
                  </a:lnTo>
                  <a:lnTo>
                    <a:pt x="1253130" y="1338860"/>
                  </a:lnTo>
                  <a:lnTo>
                    <a:pt x="1259842" y="1328869"/>
                  </a:lnTo>
                  <a:lnTo>
                    <a:pt x="1262311" y="1326419"/>
                  </a:lnTo>
                  <a:lnTo>
                    <a:pt x="1282263" y="1326710"/>
                  </a:lnTo>
                  <a:lnTo>
                    <a:pt x="1285420" y="1328869"/>
                  </a:lnTo>
                  <a:lnTo>
                    <a:pt x="1302215" y="1338297"/>
                  </a:lnTo>
                  <a:lnTo>
                    <a:pt x="1302774" y="1338860"/>
                  </a:lnTo>
                  <a:lnTo>
                    <a:pt x="1313849" y="1348852"/>
                  </a:lnTo>
                  <a:lnTo>
                    <a:pt x="1322167" y="1355434"/>
                  </a:lnTo>
                  <a:lnTo>
                    <a:pt x="1325209" y="1358843"/>
                  </a:lnTo>
                  <a:lnTo>
                    <a:pt x="1335091" y="1368835"/>
                  </a:lnTo>
                  <a:lnTo>
                    <a:pt x="1342118" y="1374898"/>
                  </a:lnTo>
                  <a:lnTo>
                    <a:pt x="1345905" y="1378826"/>
                  </a:lnTo>
                  <a:lnTo>
                    <a:pt x="1355785" y="1388818"/>
                  </a:lnTo>
                  <a:lnTo>
                    <a:pt x="1362070" y="1394635"/>
                  </a:lnTo>
                  <a:lnTo>
                    <a:pt x="1366175" y="1398809"/>
                  </a:lnTo>
                  <a:lnTo>
                    <a:pt x="1376788" y="1408801"/>
                  </a:lnTo>
                  <a:lnTo>
                    <a:pt x="1382022" y="1413409"/>
                  </a:lnTo>
                  <a:lnTo>
                    <a:pt x="1388106" y="1418792"/>
                  </a:lnTo>
                  <a:lnTo>
                    <a:pt x="1400689" y="1428784"/>
                  </a:lnTo>
                  <a:lnTo>
                    <a:pt x="1401974" y="1429773"/>
                  </a:lnTo>
                  <a:lnTo>
                    <a:pt x="1414271" y="1438775"/>
                  </a:lnTo>
                  <a:lnTo>
                    <a:pt x="1421925" y="1443752"/>
                  </a:lnTo>
                  <a:lnTo>
                    <a:pt x="1431617" y="1448767"/>
                  </a:lnTo>
                  <a:lnTo>
                    <a:pt x="1441877" y="1453641"/>
                  </a:lnTo>
                  <a:lnTo>
                    <a:pt x="1458149" y="1458758"/>
                  </a:lnTo>
                  <a:lnTo>
                    <a:pt x="1461829" y="1459923"/>
                  </a:lnTo>
                  <a:lnTo>
                    <a:pt x="1481781" y="1462369"/>
                  </a:lnTo>
                  <a:lnTo>
                    <a:pt x="1501732" y="1460382"/>
                  </a:lnTo>
                  <a:lnTo>
                    <a:pt x="1507005" y="1458758"/>
                  </a:lnTo>
                  <a:lnTo>
                    <a:pt x="1521684" y="1454238"/>
                  </a:lnTo>
                  <a:lnTo>
                    <a:pt x="1531936" y="1448767"/>
                  </a:lnTo>
                  <a:lnTo>
                    <a:pt x="1541636" y="1443525"/>
                  </a:lnTo>
                  <a:lnTo>
                    <a:pt x="1548234" y="1438775"/>
                  </a:lnTo>
                  <a:lnTo>
                    <a:pt x="1560730" y="1428784"/>
                  </a:lnTo>
                  <a:lnTo>
                    <a:pt x="1561588" y="1428094"/>
                  </a:lnTo>
                  <a:lnTo>
                    <a:pt x="1571568" y="1418792"/>
                  </a:lnTo>
                  <a:lnTo>
                    <a:pt x="1581540" y="1408945"/>
                  </a:lnTo>
                  <a:lnTo>
                    <a:pt x="1581681" y="1408801"/>
                  </a:lnTo>
                  <a:lnTo>
                    <a:pt x="1590740" y="1398809"/>
                  </a:lnTo>
                  <a:lnTo>
                    <a:pt x="1599166" y="1388818"/>
                  </a:lnTo>
                  <a:lnTo>
                    <a:pt x="1601492" y="1385986"/>
                  </a:lnTo>
                  <a:lnTo>
                    <a:pt x="1607636" y="1378826"/>
                  </a:lnTo>
                  <a:lnTo>
                    <a:pt x="1615346" y="1368835"/>
                  </a:lnTo>
                  <a:lnTo>
                    <a:pt x="1621443" y="1360378"/>
                  </a:lnTo>
                  <a:lnTo>
                    <a:pt x="1622737" y="1358843"/>
                  </a:lnTo>
                  <a:lnTo>
                    <a:pt x="1630518" y="1348852"/>
                  </a:lnTo>
                  <a:lnTo>
                    <a:pt x="1637600" y="1338860"/>
                  </a:lnTo>
                  <a:lnTo>
                    <a:pt x="1641395" y="1333248"/>
                  </a:lnTo>
                  <a:lnTo>
                    <a:pt x="1645216" y="1328869"/>
                  </a:lnTo>
                  <a:lnTo>
                    <a:pt x="1652676" y="1318877"/>
                  </a:lnTo>
                  <a:lnTo>
                    <a:pt x="1659715" y="1308886"/>
                  </a:lnTo>
                  <a:lnTo>
                    <a:pt x="1661347" y="1306279"/>
                  </a:lnTo>
                  <a:lnTo>
                    <a:pt x="1667482" y="1298894"/>
                  </a:lnTo>
                  <a:lnTo>
                    <a:pt x="1674795" y="1288903"/>
                  </a:lnTo>
                  <a:lnTo>
                    <a:pt x="1681299" y="1279018"/>
                  </a:lnTo>
                  <a:lnTo>
                    <a:pt x="1681392" y="1278911"/>
                  </a:lnTo>
                  <a:lnTo>
                    <a:pt x="1688797" y="1268920"/>
                  </a:lnTo>
                  <a:lnTo>
                    <a:pt x="1695610" y="1258928"/>
                  </a:lnTo>
                  <a:lnTo>
                    <a:pt x="1701250" y="1248973"/>
                  </a:lnTo>
                  <a:lnTo>
                    <a:pt x="1701274" y="1248937"/>
                  </a:lnTo>
                  <a:lnTo>
                    <a:pt x="1706971" y="1238945"/>
                  </a:lnTo>
                  <a:lnTo>
                    <a:pt x="1711396" y="1228954"/>
                  </a:lnTo>
                  <a:lnTo>
                    <a:pt x="1715669" y="1218962"/>
                  </a:lnTo>
                  <a:lnTo>
                    <a:pt x="1717611" y="1208971"/>
                  </a:lnTo>
                  <a:lnTo>
                    <a:pt x="1720651" y="1198979"/>
                  </a:lnTo>
                  <a:lnTo>
                    <a:pt x="1721202" y="1193256"/>
                  </a:lnTo>
                  <a:lnTo>
                    <a:pt x="1721603" y="1188988"/>
                  </a:lnTo>
                  <a:lnTo>
                    <a:pt x="1721555" y="1178996"/>
                  </a:lnTo>
                  <a:lnTo>
                    <a:pt x="1721309" y="1169005"/>
                  </a:lnTo>
                  <a:lnTo>
                    <a:pt x="1721202" y="1167366"/>
                  </a:lnTo>
                  <a:lnTo>
                    <a:pt x="1720672" y="1159013"/>
                  </a:lnTo>
                  <a:lnTo>
                    <a:pt x="1719404" y="1149022"/>
                  </a:lnTo>
                  <a:lnTo>
                    <a:pt x="1716622" y="1139030"/>
                  </a:lnTo>
                  <a:lnTo>
                    <a:pt x="1713583" y="1129039"/>
                  </a:lnTo>
                  <a:lnTo>
                    <a:pt x="1709004" y="1119047"/>
                  </a:lnTo>
                  <a:lnTo>
                    <a:pt x="1703206" y="1109056"/>
                  </a:lnTo>
                  <a:lnTo>
                    <a:pt x="1701250" y="1106158"/>
                  </a:lnTo>
                  <a:lnTo>
                    <a:pt x="1696686" y="1099064"/>
                  </a:lnTo>
                  <a:lnTo>
                    <a:pt x="1688791" y="1089073"/>
                  </a:lnTo>
                  <a:lnTo>
                    <a:pt x="1681299" y="1081573"/>
                  </a:lnTo>
                  <a:lnTo>
                    <a:pt x="1679203" y="1079081"/>
                  </a:lnTo>
                  <a:lnTo>
                    <a:pt x="1669799" y="1069090"/>
                  </a:lnTo>
                  <a:lnTo>
                    <a:pt x="1661347" y="1061388"/>
                  </a:lnTo>
                  <a:lnTo>
                    <a:pt x="1659304" y="1059098"/>
                  </a:lnTo>
                  <a:lnTo>
                    <a:pt x="1649429" y="1049107"/>
                  </a:lnTo>
                  <a:lnTo>
                    <a:pt x="1641395" y="1041986"/>
                  </a:lnTo>
                  <a:lnTo>
                    <a:pt x="1638799" y="1039115"/>
                  </a:lnTo>
                  <a:lnTo>
                    <a:pt x="1629391" y="1029124"/>
                  </a:lnTo>
                  <a:lnTo>
                    <a:pt x="1621443" y="1020868"/>
                  </a:lnTo>
                  <a:lnTo>
                    <a:pt x="1620083" y="1019132"/>
                  </a:lnTo>
                  <a:lnTo>
                    <a:pt x="1611555" y="1009141"/>
                  </a:lnTo>
                  <a:lnTo>
                    <a:pt x="1602894" y="999149"/>
                  </a:lnTo>
                  <a:lnTo>
                    <a:pt x="1601492" y="997519"/>
                  </a:lnTo>
                  <a:lnTo>
                    <a:pt x="1595502" y="989158"/>
                  </a:lnTo>
                  <a:lnTo>
                    <a:pt x="1587895" y="979166"/>
                  </a:lnTo>
                  <a:lnTo>
                    <a:pt x="1581540" y="970233"/>
                  </a:lnTo>
                  <a:lnTo>
                    <a:pt x="1580870" y="969175"/>
                  </a:lnTo>
                  <a:lnTo>
                    <a:pt x="1574363" y="959183"/>
                  </a:lnTo>
                  <a:lnTo>
                    <a:pt x="1568205" y="949192"/>
                  </a:lnTo>
                  <a:lnTo>
                    <a:pt x="1562342" y="939201"/>
                  </a:lnTo>
                  <a:lnTo>
                    <a:pt x="1561588" y="937903"/>
                  </a:lnTo>
                  <a:lnTo>
                    <a:pt x="1556797" y="929209"/>
                  </a:lnTo>
                  <a:lnTo>
                    <a:pt x="1551527" y="919217"/>
                  </a:lnTo>
                  <a:lnTo>
                    <a:pt x="1546715" y="909226"/>
                  </a:lnTo>
                  <a:lnTo>
                    <a:pt x="1542001" y="899234"/>
                  </a:lnTo>
                  <a:lnTo>
                    <a:pt x="1541636" y="898433"/>
                  </a:lnTo>
                  <a:lnTo>
                    <a:pt x="1537402" y="889243"/>
                  </a:lnTo>
                  <a:lnTo>
                    <a:pt x="1533182" y="879252"/>
                  </a:lnTo>
                  <a:lnTo>
                    <a:pt x="1529306" y="869260"/>
                  </a:lnTo>
                  <a:lnTo>
                    <a:pt x="1525560" y="859269"/>
                  </a:lnTo>
                  <a:lnTo>
                    <a:pt x="1522070" y="849277"/>
                  </a:lnTo>
                  <a:lnTo>
                    <a:pt x="1521684" y="848126"/>
                  </a:lnTo>
                  <a:lnTo>
                    <a:pt x="1518395" y="839286"/>
                  </a:lnTo>
                  <a:lnTo>
                    <a:pt x="1514879" y="829294"/>
                  </a:lnTo>
                  <a:lnTo>
                    <a:pt x="1511682" y="819303"/>
                  </a:lnTo>
                  <a:lnTo>
                    <a:pt x="1508521" y="809311"/>
                  </a:lnTo>
                  <a:lnTo>
                    <a:pt x="1505654" y="799320"/>
                  </a:lnTo>
                  <a:lnTo>
                    <a:pt x="1502748" y="789328"/>
                  </a:lnTo>
                  <a:lnTo>
                    <a:pt x="1501732" y="785624"/>
                  </a:lnTo>
                  <a:lnTo>
                    <a:pt x="1499569" y="779337"/>
                  </a:lnTo>
                  <a:lnTo>
                    <a:pt x="1496235" y="769345"/>
                  </a:lnTo>
                  <a:lnTo>
                    <a:pt x="1493095" y="759354"/>
                  </a:lnTo>
                  <a:lnTo>
                    <a:pt x="1489583" y="749362"/>
                  </a:lnTo>
                  <a:lnTo>
                    <a:pt x="1486517" y="739371"/>
                  </a:lnTo>
                  <a:lnTo>
                    <a:pt x="1483252" y="729379"/>
                  </a:lnTo>
                  <a:lnTo>
                    <a:pt x="1481781" y="725230"/>
                  </a:lnTo>
                  <a:lnTo>
                    <a:pt x="1478436" y="719388"/>
                  </a:lnTo>
                  <a:lnTo>
                    <a:pt x="1472429" y="709396"/>
                  </a:lnTo>
                  <a:lnTo>
                    <a:pt x="1466245" y="699405"/>
                  </a:lnTo>
                  <a:lnTo>
                    <a:pt x="1461829" y="693232"/>
                  </a:lnTo>
                  <a:lnTo>
                    <a:pt x="1451868" y="689413"/>
                  </a:lnTo>
                  <a:lnTo>
                    <a:pt x="1441877" y="686023"/>
                  </a:lnTo>
                  <a:lnTo>
                    <a:pt x="1434452" y="689413"/>
                  </a:lnTo>
                  <a:lnTo>
                    <a:pt x="1421925" y="694637"/>
                  </a:lnTo>
                  <a:lnTo>
                    <a:pt x="1417346" y="699405"/>
                  </a:lnTo>
                  <a:lnTo>
                    <a:pt x="1407713" y="709396"/>
                  </a:lnTo>
                  <a:lnTo>
                    <a:pt x="1401974" y="715193"/>
                  </a:lnTo>
                  <a:lnTo>
                    <a:pt x="1399274" y="719388"/>
                  </a:lnTo>
                  <a:lnTo>
                    <a:pt x="1393136" y="729379"/>
                  </a:lnTo>
                  <a:lnTo>
                    <a:pt x="1386846" y="739371"/>
                  </a:lnTo>
                  <a:lnTo>
                    <a:pt x="1382022" y="746984"/>
                  </a:lnTo>
                  <a:lnTo>
                    <a:pt x="1380909" y="749362"/>
                  </a:lnTo>
                  <a:lnTo>
                    <a:pt x="1376497" y="759354"/>
                  </a:lnTo>
                  <a:lnTo>
                    <a:pt x="1371927" y="769345"/>
                  </a:lnTo>
                  <a:lnTo>
                    <a:pt x="1367508" y="779337"/>
                  </a:lnTo>
                  <a:lnTo>
                    <a:pt x="1363249" y="789328"/>
                  </a:lnTo>
                  <a:lnTo>
                    <a:pt x="1362070" y="791904"/>
                  </a:lnTo>
                  <a:lnTo>
                    <a:pt x="1359213" y="799320"/>
                  </a:lnTo>
                  <a:lnTo>
                    <a:pt x="1355667" y="809311"/>
                  </a:lnTo>
                  <a:lnTo>
                    <a:pt x="1352067" y="819303"/>
                  </a:lnTo>
                  <a:lnTo>
                    <a:pt x="1348372" y="829294"/>
                  </a:lnTo>
                  <a:lnTo>
                    <a:pt x="1344842" y="839286"/>
                  </a:lnTo>
                  <a:lnTo>
                    <a:pt x="1342118" y="846844"/>
                  </a:lnTo>
                  <a:lnTo>
                    <a:pt x="1341324" y="849277"/>
                  </a:lnTo>
                  <a:lnTo>
                    <a:pt x="1338011" y="859269"/>
                  </a:lnTo>
                  <a:lnTo>
                    <a:pt x="1334693" y="869260"/>
                  </a:lnTo>
                  <a:lnTo>
                    <a:pt x="1331304" y="879252"/>
                  </a:lnTo>
                  <a:lnTo>
                    <a:pt x="1327919" y="889243"/>
                  </a:lnTo>
                  <a:lnTo>
                    <a:pt x="1324553" y="899234"/>
                  </a:lnTo>
                  <a:lnTo>
                    <a:pt x="1322167" y="906141"/>
                  </a:lnTo>
                  <a:lnTo>
                    <a:pt x="1321135" y="909226"/>
                  </a:lnTo>
                  <a:lnTo>
                    <a:pt x="1317682" y="919217"/>
                  </a:lnTo>
                  <a:lnTo>
                    <a:pt x="1314370" y="929209"/>
                  </a:lnTo>
                  <a:lnTo>
                    <a:pt x="1310938" y="939201"/>
                  </a:lnTo>
                  <a:lnTo>
                    <a:pt x="1307463" y="949192"/>
                  </a:lnTo>
                  <a:lnTo>
                    <a:pt x="1303804" y="959183"/>
                  </a:lnTo>
                  <a:lnTo>
                    <a:pt x="1302215" y="963650"/>
                  </a:lnTo>
                  <a:lnTo>
                    <a:pt x="1300174" y="969175"/>
                  </a:lnTo>
                  <a:lnTo>
                    <a:pt x="1296487" y="979166"/>
                  </a:lnTo>
                  <a:lnTo>
                    <a:pt x="1292975" y="989158"/>
                  </a:lnTo>
                  <a:lnTo>
                    <a:pt x="1289131" y="999149"/>
                  </a:lnTo>
                  <a:lnTo>
                    <a:pt x="1285578" y="1009141"/>
                  </a:lnTo>
                  <a:lnTo>
                    <a:pt x="1282263" y="1018182"/>
                  </a:lnTo>
                  <a:lnTo>
                    <a:pt x="1281865" y="1019132"/>
                  </a:lnTo>
                  <a:lnTo>
                    <a:pt x="1277776" y="1029124"/>
                  </a:lnTo>
                  <a:lnTo>
                    <a:pt x="1273760" y="1039115"/>
                  </a:lnTo>
                  <a:lnTo>
                    <a:pt x="1269798" y="1049107"/>
                  </a:lnTo>
                  <a:lnTo>
                    <a:pt x="1265674" y="1059098"/>
                  </a:lnTo>
                  <a:lnTo>
                    <a:pt x="1262311" y="1067848"/>
                  </a:lnTo>
                  <a:lnTo>
                    <a:pt x="1261713" y="1069090"/>
                  </a:lnTo>
                  <a:lnTo>
                    <a:pt x="1256894" y="1079081"/>
                  </a:lnTo>
                  <a:lnTo>
                    <a:pt x="1252163" y="1089073"/>
                  </a:lnTo>
                  <a:lnTo>
                    <a:pt x="1247434" y="1099064"/>
                  </a:lnTo>
                  <a:lnTo>
                    <a:pt x="1242968" y="1109056"/>
                  </a:lnTo>
                  <a:lnTo>
                    <a:pt x="1242360" y="1110355"/>
                  </a:lnTo>
                  <a:lnTo>
                    <a:pt x="1235564" y="1119047"/>
                  </a:lnTo>
                  <a:lnTo>
                    <a:pt x="1227893" y="1129039"/>
                  </a:lnTo>
                  <a:lnTo>
                    <a:pt x="1222408" y="1135609"/>
                  </a:lnTo>
                  <a:lnTo>
                    <a:pt x="1210995" y="1139030"/>
                  </a:lnTo>
                  <a:lnTo>
                    <a:pt x="1202456" y="1141133"/>
                  </a:lnTo>
                  <a:lnTo>
                    <a:pt x="1196924" y="1139030"/>
                  </a:lnTo>
                  <a:lnTo>
                    <a:pt x="1182504" y="1134419"/>
                  </a:lnTo>
                  <a:lnTo>
                    <a:pt x="1175476" y="1129039"/>
                  </a:lnTo>
                  <a:lnTo>
                    <a:pt x="1162552" y="1120508"/>
                  </a:lnTo>
                  <a:lnTo>
                    <a:pt x="1160990" y="1119047"/>
                  </a:lnTo>
                  <a:lnTo>
                    <a:pt x="1149568" y="1109056"/>
                  </a:lnTo>
                  <a:lnTo>
                    <a:pt x="1142600" y="1103426"/>
                  </a:lnTo>
                  <a:lnTo>
                    <a:pt x="1138327" y="1099064"/>
                  </a:lnTo>
                  <a:lnTo>
                    <a:pt x="1127762" y="1089073"/>
                  </a:lnTo>
                  <a:lnTo>
                    <a:pt x="1122649" y="1084034"/>
                  </a:lnTo>
                  <a:lnTo>
                    <a:pt x="1118037" y="1079081"/>
                  </a:lnTo>
                  <a:lnTo>
                    <a:pt x="1108406" y="1069090"/>
                  </a:lnTo>
                  <a:lnTo>
                    <a:pt x="1102697" y="1062953"/>
                  </a:lnTo>
                  <a:lnTo>
                    <a:pt x="1099056" y="1059098"/>
                  </a:lnTo>
                  <a:lnTo>
                    <a:pt x="1089804" y="1049107"/>
                  </a:lnTo>
                  <a:lnTo>
                    <a:pt x="1082745" y="1041110"/>
                  </a:lnTo>
                  <a:lnTo>
                    <a:pt x="1080760" y="1039115"/>
                  </a:lnTo>
                  <a:lnTo>
                    <a:pt x="1071303" y="1029124"/>
                  </a:lnTo>
                  <a:lnTo>
                    <a:pt x="1062848" y="1019132"/>
                  </a:lnTo>
                  <a:lnTo>
                    <a:pt x="1062793" y="1019067"/>
                  </a:lnTo>
                  <a:lnTo>
                    <a:pt x="1052701" y="1009141"/>
                  </a:lnTo>
                  <a:lnTo>
                    <a:pt x="1044036" y="999149"/>
                  </a:lnTo>
                  <a:lnTo>
                    <a:pt x="1042842" y="997721"/>
                  </a:lnTo>
                  <a:lnTo>
                    <a:pt x="1033172" y="989158"/>
                  </a:lnTo>
                  <a:lnTo>
                    <a:pt x="1023864" y="979166"/>
                  </a:lnTo>
                  <a:lnTo>
                    <a:pt x="1022890" y="977975"/>
                  </a:lnTo>
                  <a:lnTo>
                    <a:pt x="1012655" y="969175"/>
                  </a:lnTo>
                  <a:lnTo>
                    <a:pt x="1004591" y="959183"/>
                  </a:lnTo>
                  <a:lnTo>
                    <a:pt x="1002938" y="957160"/>
                  </a:lnTo>
                  <a:lnTo>
                    <a:pt x="992630" y="949192"/>
                  </a:lnTo>
                  <a:lnTo>
                    <a:pt x="985517" y="939201"/>
                  </a:lnTo>
                  <a:lnTo>
                    <a:pt x="982986" y="935490"/>
                  </a:lnTo>
                  <a:lnTo>
                    <a:pt x="976966" y="929209"/>
                  </a:lnTo>
                  <a:lnTo>
                    <a:pt x="970905" y="919217"/>
                  </a:lnTo>
                  <a:lnTo>
                    <a:pt x="967322" y="909226"/>
                  </a:lnTo>
                  <a:lnTo>
                    <a:pt x="963994" y="899234"/>
                  </a:lnTo>
                  <a:lnTo>
                    <a:pt x="963035" y="895386"/>
                  </a:lnTo>
                  <a:lnTo>
                    <a:pt x="961356" y="889243"/>
                  </a:lnTo>
                  <a:lnTo>
                    <a:pt x="958613" y="879252"/>
                  </a:lnTo>
                  <a:lnTo>
                    <a:pt x="956624" y="869260"/>
                  </a:lnTo>
                  <a:lnTo>
                    <a:pt x="954426" y="859269"/>
                  </a:lnTo>
                  <a:lnTo>
                    <a:pt x="952410" y="849277"/>
                  </a:lnTo>
                  <a:lnTo>
                    <a:pt x="950555" y="839286"/>
                  </a:lnTo>
                  <a:lnTo>
                    <a:pt x="948811" y="829294"/>
                  </a:lnTo>
                  <a:lnTo>
                    <a:pt x="947049" y="819303"/>
                  </a:lnTo>
                  <a:lnTo>
                    <a:pt x="945401" y="809311"/>
                  </a:lnTo>
                  <a:lnTo>
                    <a:pt x="943204" y="799320"/>
                  </a:lnTo>
                  <a:lnTo>
                    <a:pt x="943083" y="798717"/>
                  </a:lnTo>
                  <a:lnTo>
                    <a:pt x="941145" y="789328"/>
                  </a:lnTo>
                  <a:lnTo>
                    <a:pt x="938862" y="779337"/>
                  </a:lnTo>
                  <a:lnTo>
                    <a:pt x="936888" y="769345"/>
                  </a:lnTo>
                  <a:lnTo>
                    <a:pt x="934293" y="759354"/>
                  </a:lnTo>
                  <a:lnTo>
                    <a:pt x="931892" y="749362"/>
                  </a:lnTo>
                  <a:lnTo>
                    <a:pt x="929427" y="739371"/>
                  </a:lnTo>
                  <a:lnTo>
                    <a:pt x="926594" y="729379"/>
                  </a:lnTo>
                  <a:lnTo>
                    <a:pt x="924098" y="719388"/>
                  </a:lnTo>
                  <a:lnTo>
                    <a:pt x="923131" y="716234"/>
                  </a:lnTo>
                  <a:lnTo>
                    <a:pt x="920856" y="709396"/>
                  </a:lnTo>
                  <a:lnTo>
                    <a:pt x="917393" y="699405"/>
                  </a:lnTo>
                  <a:lnTo>
                    <a:pt x="913793" y="689413"/>
                  </a:lnTo>
                  <a:lnTo>
                    <a:pt x="909820" y="679422"/>
                  </a:lnTo>
                  <a:lnTo>
                    <a:pt x="905825" y="669430"/>
                  </a:lnTo>
                  <a:lnTo>
                    <a:pt x="903179" y="663780"/>
                  </a:lnTo>
                  <a:lnTo>
                    <a:pt x="900858" y="659439"/>
                  </a:lnTo>
                  <a:lnTo>
                    <a:pt x="895251" y="649447"/>
                  </a:lnTo>
                  <a:lnTo>
                    <a:pt x="889365" y="639456"/>
                  </a:lnTo>
                  <a:lnTo>
                    <a:pt x="883228" y="630309"/>
                  </a:lnTo>
                  <a:lnTo>
                    <a:pt x="882586" y="629464"/>
                  </a:lnTo>
                  <a:lnTo>
                    <a:pt x="874486" y="619473"/>
                  </a:lnTo>
                  <a:lnTo>
                    <a:pt x="865022" y="609481"/>
                  </a:lnTo>
                  <a:lnTo>
                    <a:pt x="863276" y="607741"/>
                  </a:lnTo>
                  <a:lnTo>
                    <a:pt x="853670" y="599490"/>
                  </a:lnTo>
                  <a:lnTo>
                    <a:pt x="843324" y="591280"/>
                  </a:lnTo>
                  <a:lnTo>
                    <a:pt x="840931" y="589498"/>
                  </a:lnTo>
                  <a:lnTo>
                    <a:pt x="825341" y="579507"/>
                  </a:lnTo>
                  <a:lnTo>
                    <a:pt x="823372" y="578339"/>
                  </a:lnTo>
                  <a:lnTo>
                    <a:pt x="808492" y="569515"/>
                  </a:lnTo>
                  <a:lnTo>
                    <a:pt x="803421" y="566788"/>
                  </a:lnTo>
                  <a:lnTo>
                    <a:pt x="791273" y="559524"/>
                  </a:lnTo>
                  <a:lnTo>
                    <a:pt x="783469" y="555123"/>
                  </a:lnTo>
                  <a:lnTo>
                    <a:pt x="774351" y="549532"/>
                  </a:lnTo>
                  <a:lnTo>
                    <a:pt x="763517" y="543109"/>
                  </a:lnTo>
                  <a:lnTo>
                    <a:pt x="758096" y="539541"/>
                  </a:lnTo>
                  <a:lnTo>
                    <a:pt x="743565" y="530359"/>
                  </a:lnTo>
                  <a:lnTo>
                    <a:pt x="742369" y="529549"/>
                  </a:lnTo>
                  <a:lnTo>
                    <a:pt x="727498" y="519558"/>
                  </a:lnTo>
                  <a:lnTo>
                    <a:pt x="723613" y="516972"/>
                  </a:lnTo>
                  <a:lnTo>
                    <a:pt x="712927" y="509566"/>
                  </a:lnTo>
                  <a:lnTo>
                    <a:pt x="703661" y="502912"/>
                  </a:lnTo>
                  <a:lnTo>
                    <a:pt x="699101" y="499575"/>
                  </a:lnTo>
                  <a:lnTo>
                    <a:pt x="685530" y="489583"/>
                  </a:lnTo>
                  <a:lnTo>
                    <a:pt x="683710" y="488247"/>
                  </a:lnTo>
                  <a:lnTo>
                    <a:pt x="672271" y="479592"/>
                  </a:lnTo>
                  <a:lnTo>
                    <a:pt x="663758" y="472553"/>
                  </a:lnTo>
                  <a:lnTo>
                    <a:pt x="660130" y="469600"/>
                  </a:lnTo>
                  <a:lnTo>
                    <a:pt x="648290" y="459609"/>
                  </a:lnTo>
                  <a:lnTo>
                    <a:pt x="643806" y="455586"/>
                  </a:lnTo>
                  <a:lnTo>
                    <a:pt x="637402" y="449617"/>
                  </a:lnTo>
                  <a:lnTo>
                    <a:pt x="627182" y="439626"/>
                  </a:lnTo>
                  <a:lnTo>
                    <a:pt x="623854" y="436227"/>
                  </a:lnTo>
                  <a:lnTo>
                    <a:pt x="617767" y="429634"/>
                  </a:lnTo>
                  <a:lnTo>
                    <a:pt x="609329" y="419643"/>
                  </a:lnTo>
                  <a:lnTo>
                    <a:pt x="603903" y="413125"/>
                  </a:lnTo>
                  <a:lnTo>
                    <a:pt x="601181" y="409651"/>
                  </a:lnTo>
                  <a:lnTo>
                    <a:pt x="594175" y="399660"/>
                  </a:lnTo>
                  <a:lnTo>
                    <a:pt x="587263" y="389668"/>
                  </a:lnTo>
                  <a:lnTo>
                    <a:pt x="583951" y="384301"/>
                  </a:lnTo>
                  <a:lnTo>
                    <a:pt x="581222" y="379677"/>
                  </a:lnTo>
                  <a:lnTo>
                    <a:pt x="575698" y="369685"/>
                  </a:lnTo>
                  <a:lnTo>
                    <a:pt x="570239" y="359694"/>
                  </a:lnTo>
                  <a:lnTo>
                    <a:pt x="565239" y="349702"/>
                  </a:lnTo>
                  <a:lnTo>
                    <a:pt x="563999" y="347125"/>
                  </a:lnTo>
                  <a:lnTo>
                    <a:pt x="560584" y="339711"/>
                  </a:lnTo>
                  <a:lnTo>
                    <a:pt x="556110" y="329719"/>
                  </a:lnTo>
                  <a:lnTo>
                    <a:pt x="551772" y="319728"/>
                  </a:lnTo>
                  <a:lnTo>
                    <a:pt x="547724" y="309736"/>
                  </a:lnTo>
                  <a:lnTo>
                    <a:pt x="544047" y="300400"/>
                  </a:lnTo>
                  <a:lnTo>
                    <a:pt x="543791" y="299745"/>
                  </a:lnTo>
                  <a:lnTo>
                    <a:pt x="539851" y="289753"/>
                  </a:lnTo>
                  <a:lnTo>
                    <a:pt x="536205" y="279762"/>
                  </a:lnTo>
                  <a:lnTo>
                    <a:pt x="532559" y="269770"/>
                  </a:lnTo>
                  <a:lnTo>
                    <a:pt x="528872" y="259779"/>
                  </a:lnTo>
                  <a:lnTo>
                    <a:pt x="525284" y="249787"/>
                  </a:lnTo>
                  <a:lnTo>
                    <a:pt x="524096" y="246389"/>
                  </a:lnTo>
                  <a:lnTo>
                    <a:pt x="521763" y="239796"/>
                  </a:lnTo>
                  <a:lnTo>
                    <a:pt x="518212" y="229804"/>
                  </a:lnTo>
                  <a:lnTo>
                    <a:pt x="514582" y="219813"/>
                  </a:lnTo>
                  <a:lnTo>
                    <a:pt x="511068" y="209821"/>
                  </a:lnTo>
                  <a:lnTo>
                    <a:pt x="507358" y="199830"/>
                  </a:lnTo>
                  <a:lnTo>
                    <a:pt x="504144" y="190337"/>
                  </a:lnTo>
                  <a:lnTo>
                    <a:pt x="503964" y="189838"/>
                  </a:lnTo>
                  <a:lnTo>
                    <a:pt x="500104" y="179847"/>
                  </a:lnTo>
                  <a:lnTo>
                    <a:pt x="496133" y="169855"/>
                  </a:lnTo>
                  <a:lnTo>
                    <a:pt x="492087" y="159864"/>
                  </a:lnTo>
                  <a:lnTo>
                    <a:pt x="487920" y="149872"/>
                  </a:lnTo>
                  <a:lnTo>
                    <a:pt x="484192" y="140965"/>
                  </a:lnTo>
                  <a:lnTo>
                    <a:pt x="483687" y="139881"/>
                  </a:lnTo>
                  <a:lnTo>
                    <a:pt x="479038" y="129889"/>
                  </a:lnTo>
                  <a:lnTo>
                    <a:pt x="473674" y="119898"/>
                  </a:lnTo>
                  <a:lnTo>
                    <a:pt x="468219" y="109906"/>
                  </a:lnTo>
                  <a:lnTo>
                    <a:pt x="464240" y="102793"/>
                  </a:lnTo>
                  <a:lnTo>
                    <a:pt x="462291" y="99915"/>
                  </a:lnTo>
                  <a:lnTo>
                    <a:pt x="454743" y="89923"/>
                  </a:lnTo>
                  <a:lnTo>
                    <a:pt x="446352" y="79932"/>
                  </a:lnTo>
                  <a:lnTo>
                    <a:pt x="444289" y="77758"/>
                  </a:lnTo>
                  <a:lnTo>
                    <a:pt x="433971" y="69940"/>
                  </a:lnTo>
                  <a:lnTo>
                    <a:pt x="424337" y="63560"/>
                  </a:lnTo>
                  <a:lnTo>
                    <a:pt x="414954" y="59949"/>
                  </a:lnTo>
                  <a:lnTo>
                    <a:pt x="404385" y="56222"/>
                  </a:lnTo>
                  <a:lnTo>
                    <a:pt x="384433" y="53761"/>
                  </a:lnTo>
                  <a:lnTo>
                    <a:pt x="364482" y="55723"/>
                  </a:lnTo>
                  <a:lnTo>
                    <a:pt x="351469" y="59949"/>
                  </a:lnTo>
                  <a:lnTo>
                    <a:pt x="344530" y="62193"/>
                  </a:lnTo>
                  <a:lnTo>
                    <a:pt x="331550" y="69940"/>
                  </a:lnTo>
                  <a:lnTo>
                    <a:pt x="324578" y="74115"/>
                  </a:lnTo>
                  <a:lnTo>
                    <a:pt x="317994" y="79932"/>
                  </a:lnTo>
                  <a:lnTo>
                    <a:pt x="307762" y="89923"/>
                  </a:lnTo>
                  <a:lnTo>
                    <a:pt x="304626" y="93102"/>
                  </a:lnTo>
                  <a:lnTo>
                    <a:pt x="299365" y="99915"/>
                  </a:lnTo>
                  <a:lnTo>
                    <a:pt x="292582" y="109906"/>
                  </a:lnTo>
                  <a:lnTo>
                    <a:pt x="286217" y="119898"/>
                  </a:lnTo>
                  <a:lnTo>
                    <a:pt x="284674" y="122475"/>
                  </a:lnTo>
                  <a:lnTo>
                    <a:pt x="280863" y="129889"/>
                  </a:lnTo>
                  <a:lnTo>
                    <a:pt x="276422" y="139881"/>
                  </a:lnTo>
                  <a:lnTo>
                    <a:pt x="272470" y="149872"/>
                  </a:lnTo>
                  <a:lnTo>
                    <a:pt x="268668" y="159864"/>
                  </a:lnTo>
                  <a:lnTo>
                    <a:pt x="265577" y="169855"/>
                  </a:lnTo>
                  <a:lnTo>
                    <a:pt x="264722" y="172911"/>
                  </a:lnTo>
                  <a:lnTo>
                    <a:pt x="262875" y="179847"/>
                  </a:lnTo>
                  <a:lnTo>
                    <a:pt x="260417" y="189838"/>
                  </a:lnTo>
                  <a:lnTo>
                    <a:pt x="258498" y="199830"/>
                  </a:lnTo>
                  <a:lnTo>
                    <a:pt x="256781" y="209821"/>
                  </a:lnTo>
                  <a:lnTo>
                    <a:pt x="255212" y="219813"/>
                  </a:lnTo>
                  <a:lnTo>
                    <a:pt x="254033" y="229804"/>
                  </a:lnTo>
                  <a:lnTo>
                    <a:pt x="252943" y="239796"/>
                  </a:lnTo>
                  <a:lnTo>
                    <a:pt x="252200" y="249787"/>
                  </a:lnTo>
                  <a:lnTo>
                    <a:pt x="251644" y="259779"/>
                  </a:lnTo>
                  <a:lnTo>
                    <a:pt x="251287" y="269770"/>
                  </a:lnTo>
                  <a:lnTo>
                    <a:pt x="251022" y="279762"/>
                  </a:lnTo>
                  <a:lnTo>
                    <a:pt x="250889" y="289753"/>
                  </a:lnTo>
                  <a:lnTo>
                    <a:pt x="250995" y="299745"/>
                  </a:lnTo>
                  <a:lnTo>
                    <a:pt x="251104" y="309736"/>
                  </a:lnTo>
                  <a:lnTo>
                    <a:pt x="251417" y="319728"/>
                  </a:lnTo>
                  <a:lnTo>
                    <a:pt x="251826" y="329719"/>
                  </a:lnTo>
                  <a:lnTo>
                    <a:pt x="252428" y="339711"/>
                  </a:lnTo>
                  <a:lnTo>
                    <a:pt x="253027" y="349702"/>
                  </a:lnTo>
                  <a:lnTo>
                    <a:pt x="253726" y="359694"/>
                  </a:lnTo>
                  <a:lnTo>
                    <a:pt x="254552" y="369685"/>
                  </a:lnTo>
                  <a:lnTo>
                    <a:pt x="255526" y="379677"/>
                  </a:lnTo>
                  <a:lnTo>
                    <a:pt x="256322" y="389668"/>
                  </a:lnTo>
                  <a:lnTo>
                    <a:pt x="257397" y="399660"/>
                  </a:lnTo>
                  <a:lnTo>
                    <a:pt x="258432" y="409651"/>
                  </a:lnTo>
                  <a:lnTo>
                    <a:pt x="259500" y="419643"/>
                  </a:lnTo>
                  <a:lnTo>
                    <a:pt x="260612" y="429634"/>
                  </a:lnTo>
                  <a:lnTo>
                    <a:pt x="261744" y="439626"/>
                  </a:lnTo>
                  <a:lnTo>
                    <a:pt x="262804" y="449617"/>
                  </a:lnTo>
                  <a:lnTo>
                    <a:pt x="263971" y="459609"/>
                  </a:lnTo>
                  <a:lnTo>
                    <a:pt x="264722" y="467513"/>
                  </a:lnTo>
                  <a:lnTo>
                    <a:pt x="264929" y="469600"/>
                  </a:lnTo>
                  <a:lnTo>
                    <a:pt x="265886" y="479592"/>
                  </a:lnTo>
                  <a:lnTo>
                    <a:pt x="266888" y="489583"/>
                  </a:lnTo>
                  <a:lnTo>
                    <a:pt x="267664" y="499575"/>
                  </a:lnTo>
                  <a:lnTo>
                    <a:pt x="268550" y="509566"/>
                  </a:lnTo>
                  <a:lnTo>
                    <a:pt x="269261" y="519558"/>
                  </a:lnTo>
                  <a:lnTo>
                    <a:pt x="269582" y="529549"/>
                  </a:lnTo>
                  <a:lnTo>
                    <a:pt x="269370" y="539541"/>
                  </a:lnTo>
                  <a:lnTo>
                    <a:pt x="269367" y="549532"/>
                  </a:lnTo>
                  <a:lnTo>
                    <a:pt x="268895" y="559524"/>
                  </a:lnTo>
                  <a:lnTo>
                    <a:pt x="267755" y="569515"/>
                  </a:lnTo>
                  <a:lnTo>
                    <a:pt x="265987" y="579507"/>
                  </a:lnTo>
                  <a:lnTo>
                    <a:pt x="264722" y="585075"/>
                  </a:lnTo>
                  <a:lnTo>
                    <a:pt x="263619" y="589498"/>
                  </a:lnTo>
                  <a:lnTo>
                    <a:pt x="260436" y="599490"/>
                  </a:lnTo>
                  <a:lnTo>
                    <a:pt x="255675" y="609481"/>
                  </a:lnTo>
                  <a:lnTo>
                    <a:pt x="248663" y="619473"/>
                  </a:lnTo>
                  <a:lnTo>
                    <a:pt x="244771" y="624315"/>
                  </a:lnTo>
                  <a:lnTo>
                    <a:pt x="239483" y="629464"/>
                  </a:lnTo>
                  <a:lnTo>
                    <a:pt x="226245" y="639456"/>
                  </a:lnTo>
                  <a:lnTo>
                    <a:pt x="224819" y="640304"/>
                  </a:lnTo>
                  <a:lnTo>
                    <a:pt x="204867" y="648627"/>
                  </a:lnTo>
                  <a:lnTo>
                    <a:pt x="202399" y="649447"/>
                  </a:lnTo>
                  <a:lnTo>
                    <a:pt x="184915" y="654847"/>
                  </a:lnTo>
                  <a:lnTo>
                    <a:pt x="165350" y="659439"/>
                  </a:lnTo>
                  <a:lnTo>
                    <a:pt x="164964" y="659522"/>
                  </a:lnTo>
                  <a:lnTo>
                    <a:pt x="145012" y="663478"/>
                  </a:lnTo>
                  <a:lnTo>
                    <a:pt x="125558" y="669430"/>
                  </a:lnTo>
                  <a:lnTo>
                    <a:pt x="125060" y="669585"/>
                  </a:lnTo>
                  <a:lnTo>
                    <a:pt x="105108" y="678684"/>
                  </a:lnTo>
                  <a:lnTo>
                    <a:pt x="104051" y="679422"/>
                  </a:lnTo>
                  <a:lnTo>
                    <a:pt x="92220" y="689413"/>
                  </a:lnTo>
                  <a:lnTo>
                    <a:pt x="85157" y="695723"/>
                  </a:lnTo>
                  <a:lnTo>
                    <a:pt x="82170" y="699405"/>
                  </a:lnTo>
                  <a:lnTo>
                    <a:pt x="74394" y="709396"/>
                  </a:lnTo>
                  <a:lnTo>
                    <a:pt x="67447" y="719388"/>
                  </a:lnTo>
                  <a:lnTo>
                    <a:pt x="65205" y="722838"/>
                  </a:lnTo>
                  <a:lnTo>
                    <a:pt x="61887" y="729379"/>
                  </a:lnTo>
                  <a:lnTo>
                    <a:pt x="57049" y="739371"/>
                  </a:lnTo>
                  <a:lnTo>
                    <a:pt x="52838" y="749362"/>
                  </a:lnTo>
                  <a:lnTo>
                    <a:pt x="48998" y="759354"/>
                  </a:lnTo>
                  <a:lnTo>
                    <a:pt x="45423" y="769345"/>
                  </a:lnTo>
                  <a:lnTo>
                    <a:pt x="45253" y="769878"/>
                  </a:lnTo>
                  <a:lnTo>
                    <a:pt x="42672" y="779337"/>
                  </a:lnTo>
                  <a:lnTo>
                    <a:pt x="39988" y="789328"/>
                  </a:lnTo>
                  <a:lnTo>
                    <a:pt x="37398" y="799320"/>
                  </a:lnTo>
                  <a:lnTo>
                    <a:pt x="35127" y="809311"/>
                  </a:lnTo>
                  <a:lnTo>
                    <a:pt x="33080" y="819303"/>
                  </a:lnTo>
                  <a:lnTo>
                    <a:pt x="31041" y="829294"/>
                  </a:lnTo>
                  <a:lnTo>
                    <a:pt x="29113" y="839286"/>
                  </a:lnTo>
                  <a:lnTo>
                    <a:pt x="27502" y="849277"/>
                  </a:lnTo>
                  <a:lnTo>
                    <a:pt x="25662" y="859269"/>
                  </a:lnTo>
                  <a:lnTo>
                    <a:pt x="25301" y="861811"/>
                  </a:lnTo>
                  <a:lnTo>
                    <a:pt x="24331" y="869260"/>
                  </a:lnTo>
                  <a:lnTo>
                    <a:pt x="22819" y="879252"/>
                  </a:lnTo>
                  <a:lnTo>
                    <a:pt x="21455" y="889243"/>
                  </a:lnTo>
                  <a:lnTo>
                    <a:pt x="20399" y="899234"/>
                  </a:lnTo>
                  <a:lnTo>
                    <a:pt x="19146" y="909226"/>
                  </a:lnTo>
                  <a:lnTo>
                    <a:pt x="17903" y="919217"/>
                  </a:lnTo>
                  <a:lnTo>
                    <a:pt x="16655" y="929209"/>
                  </a:lnTo>
                  <a:lnTo>
                    <a:pt x="15535" y="939201"/>
                  </a:lnTo>
                  <a:lnTo>
                    <a:pt x="14554" y="949192"/>
                  </a:lnTo>
                  <a:lnTo>
                    <a:pt x="13363" y="959183"/>
                  </a:lnTo>
                  <a:lnTo>
                    <a:pt x="12345" y="969175"/>
                  </a:lnTo>
                  <a:lnTo>
                    <a:pt x="11109" y="979166"/>
                  </a:lnTo>
                  <a:lnTo>
                    <a:pt x="10244" y="989158"/>
                  </a:lnTo>
                  <a:lnTo>
                    <a:pt x="9286" y="999149"/>
                  </a:lnTo>
                  <a:lnTo>
                    <a:pt x="8319" y="1009141"/>
                  </a:lnTo>
                  <a:lnTo>
                    <a:pt x="7307" y="1019132"/>
                  </a:lnTo>
                  <a:lnTo>
                    <a:pt x="6568" y="1029124"/>
                  </a:lnTo>
                  <a:lnTo>
                    <a:pt x="5594" y="1039115"/>
                  </a:lnTo>
                  <a:lnTo>
                    <a:pt x="5350" y="1042658"/>
                  </a:lnTo>
                  <a:lnTo>
                    <a:pt x="4953" y="1049107"/>
                  </a:lnTo>
                  <a:lnTo>
                    <a:pt x="4240" y="1059098"/>
                  </a:lnTo>
                  <a:lnTo>
                    <a:pt x="3812" y="1069090"/>
                  </a:lnTo>
                  <a:lnTo>
                    <a:pt x="3382" y="1079081"/>
                  </a:lnTo>
                  <a:lnTo>
                    <a:pt x="3207" y="1089073"/>
                  </a:lnTo>
                  <a:lnTo>
                    <a:pt x="3020" y="1099064"/>
                  </a:lnTo>
                  <a:lnTo>
                    <a:pt x="3013" y="1109056"/>
                  </a:lnTo>
                  <a:lnTo>
                    <a:pt x="3366" y="1119047"/>
                  </a:lnTo>
                  <a:lnTo>
                    <a:pt x="3503" y="1129039"/>
                  </a:lnTo>
                  <a:lnTo>
                    <a:pt x="3756" y="1139030"/>
                  </a:lnTo>
                  <a:lnTo>
                    <a:pt x="4466" y="1149022"/>
                  </a:lnTo>
                  <a:lnTo>
                    <a:pt x="5018" y="1159013"/>
                  </a:lnTo>
                  <a:lnTo>
                    <a:pt x="5350" y="1163269"/>
                  </a:lnTo>
                  <a:lnTo>
                    <a:pt x="5866" y="1169005"/>
                  </a:lnTo>
                  <a:lnTo>
                    <a:pt x="6731" y="1178996"/>
                  </a:lnTo>
                  <a:lnTo>
                    <a:pt x="7828" y="1188988"/>
                  </a:lnTo>
                  <a:lnTo>
                    <a:pt x="8886" y="1198979"/>
                  </a:lnTo>
                  <a:lnTo>
                    <a:pt x="10157" y="1208971"/>
                  </a:lnTo>
                  <a:lnTo>
                    <a:pt x="11388" y="1218962"/>
                  </a:lnTo>
                  <a:lnTo>
                    <a:pt x="12889" y="1228954"/>
                  </a:lnTo>
                  <a:lnTo>
                    <a:pt x="14018" y="1238945"/>
                  </a:lnTo>
                  <a:lnTo>
                    <a:pt x="15281" y="1248937"/>
                  </a:lnTo>
                  <a:lnTo>
                    <a:pt x="16605" y="1258928"/>
                  </a:lnTo>
                  <a:lnTo>
                    <a:pt x="17672" y="1268920"/>
                  </a:lnTo>
                  <a:lnTo>
                    <a:pt x="18782" y="1278911"/>
                  </a:lnTo>
                  <a:lnTo>
                    <a:pt x="19916" y="1288903"/>
                  </a:lnTo>
                  <a:lnTo>
                    <a:pt x="20642" y="1298894"/>
                  </a:lnTo>
                  <a:lnTo>
                    <a:pt x="21429" y="1308886"/>
                  </a:lnTo>
                  <a:lnTo>
                    <a:pt x="22013" y="1318877"/>
                  </a:lnTo>
                  <a:lnTo>
                    <a:pt x="22262" y="1328869"/>
                  </a:lnTo>
                  <a:lnTo>
                    <a:pt x="22597" y="1338860"/>
                  </a:lnTo>
                  <a:lnTo>
                    <a:pt x="22623" y="1348852"/>
                  </a:lnTo>
                  <a:lnTo>
                    <a:pt x="22491" y="1358843"/>
                  </a:lnTo>
                  <a:lnTo>
                    <a:pt x="22170" y="1368835"/>
                  </a:lnTo>
                  <a:lnTo>
                    <a:pt x="21511" y="1378826"/>
                  </a:lnTo>
                  <a:lnTo>
                    <a:pt x="20825" y="1388818"/>
                  </a:lnTo>
                  <a:lnTo>
                    <a:pt x="19752" y="1398809"/>
                  </a:lnTo>
                  <a:lnTo>
                    <a:pt x="18371" y="1408801"/>
                  </a:lnTo>
                  <a:lnTo>
                    <a:pt x="16823" y="1418792"/>
                  </a:lnTo>
                  <a:lnTo>
                    <a:pt x="15201" y="1428784"/>
                  </a:lnTo>
                  <a:lnTo>
                    <a:pt x="13042" y="1438775"/>
                  </a:lnTo>
                  <a:lnTo>
                    <a:pt x="10880" y="1448767"/>
                  </a:lnTo>
                  <a:lnTo>
                    <a:pt x="8395" y="1458758"/>
                  </a:lnTo>
                  <a:lnTo>
                    <a:pt x="5362" y="1468750"/>
                  </a:lnTo>
                  <a:lnTo>
                    <a:pt x="5350" y="1468792"/>
                  </a:lnTo>
                  <a:lnTo>
                    <a:pt x="2667" y="1478741"/>
                  </a:lnTo>
                  <a:lnTo>
                    <a:pt x="0" y="1488733"/>
                  </a:lnTo>
                  <a:close/>
                  <a:moveTo>
                    <a:pt x="1457701" y="1358843"/>
                  </a:moveTo>
                  <a:lnTo>
                    <a:pt x="1441877" y="1350191"/>
                  </a:lnTo>
                  <a:lnTo>
                    <a:pt x="1440181" y="1348852"/>
                  </a:lnTo>
                  <a:lnTo>
                    <a:pt x="1428037" y="1338860"/>
                  </a:lnTo>
                  <a:lnTo>
                    <a:pt x="1421925" y="1333441"/>
                  </a:lnTo>
                  <a:lnTo>
                    <a:pt x="1417767" y="1328869"/>
                  </a:lnTo>
                  <a:lnTo>
                    <a:pt x="1408787" y="1318877"/>
                  </a:lnTo>
                  <a:lnTo>
                    <a:pt x="1401974" y="1310739"/>
                  </a:lnTo>
                  <a:lnTo>
                    <a:pt x="1400569" y="1308886"/>
                  </a:lnTo>
                  <a:lnTo>
                    <a:pt x="1393555" y="1298894"/>
                  </a:lnTo>
                  <a:lnTo>
                    <a:pt x="1386905" y="1288903"/>
                  </a:lnTo>
                  <a:lnTo>
                    <a:pt x="1382022" y="1280984"/>
                  </a:lnTo>
                  <a:lnTo>
                    <a:pt x="1380765" y="1278911"/>
                  </a:lnTo>
                  <a:lnTo>
                    <a:pt x="1374921" y="1268920"/>
                  </a:lnTo>
                  <a:lnTo>
                    <a:pt x="1369578" y="1258928"/>
                  </a:lnTo>
                  <a:lnTo>
                    <a:pt x="1364928" y="1248937"/>
                  </a:lnTo>
                  <a:lnTo>
                    <a:pt x="1362070" y="1242401"/>
                  </a:lnTo>
                  <a:lnTo>
                    <a:pt x="1360545" y="1238945"/>
                  </a:lnTo>
                  <a:lnTo>
                    <a:pt x="1356277" y="1228954"/>
                  </a:lnTo>
                  <a:lnTo>
                    <a:pt x="1352627" y="1218962"/>
                  </a:lnTo>
                  <a:lnTo>
                    <a:pt x="1349400" y="1208971"/>
                  </a:lnTo>
                  <a:lnTo>
                    <a:pt x="1346675" y="1198979"/>
                  </a:lnTo>
                  <a:lnTo>
                    <a:pt x="1344223" y="1188988"/>
                  </a:lnTo>
                  <a:lnTo>
                    <a:pt x="1342459" y="1178996"/>
                  </a:lnTo>
                  <a:lnTo>
                    <a:pt x="1342118" y="1177066"/>
                  </a:lnTo>
                  <a:lnTo>
                    <a:pt x="1340684" y="1169005"/>
                  </a:lnTo>
                  <a:lnTo>
                    <a:pt x="1339330" y="1159013"/>
                  </a:lnTo>
                  <a:lnTo>
                    <a:pt x="1338739" y="1149022"/>
                  </a:lnTo>
                  <a:lnTo>
                    <a:pt x="1338361" y="1139030"/>
                  </a:lnTo>
                  <a:lnTo>
                    <a:pt x="1338403" y="1129039"/>
                  </a:lnTo>
                  <a:lnTo>
                    <a:pt x="1338583" y="1119047"/>
                  </a:lnTo>
                  <a:lnTo>
                    <a:pt x="1338989" y="1109056"/>
                  </a:lnTo>
                  <a:lnTo>
                    <a:pt x="1340080" y="1099064"/>
                  </a:lnTo>
                  <a:lnTo>
                    <a:pt x="1341131" y="1089073"/>
                  </a:lnTo>
                  <a:lnTo>
                    <a:pt x="1342118" y="1083215"/>
                  </a:lnTo>
                  <a:lnTo>
                    <a:pt x="1342840" y="1079081"/>
                  </a:lnTo>
                  <a:lnTo>
                    <a:pt x="1344512" y="1069090"/>
                  </a:lnTo>
                  <a:lnTo>
                    <a:pt x="1346348" y="1059098"/>
                  </a:lnTo>
                  <a:lnTo>
                    <a:pt x="1348676" y="1049107"/>
                  </a:lnTo>
                  <a:lnTo>
                    <a:pt x="1351166" y="1039115"/>
                  </a:lnTo>
                  <a:lnTo>
                    <a:pt x="1353754" y="1029124"/>
                  </a:lnTo>
                  <a:lnTo>
                    <a:pt x="1356486" y="1019132"/>
                  </a:lnTo>
                  <a:lnTo>
                    <a:pt x="1359462" y="1009141"/>
                  </a:lnTo>
                  <a:lnTo>
                    <a:pt x="1362070" y="1000165"/>
                  </a:lnTo>
                  <a:lnTo>
                    <a:pt x="1362409" y="999149"/>
                  </a:lnTo>
                  <a:lnTo>
                    <a:pt x="1366023" y="989158"/>
                  </a:lnTo>
                  <a:lnTo>
                    <a:pt x="1369627" y="979166"/>
                  </a:lnTo>
                  <a:lnTo>
                    <a:pt x="1373446" y="969175"/>
                  </a:lnTo>
                  <a:lnTo>
                    <a:pt x="1377420" y="959183"/>
                  </a:lnTo>
                  <a:lnTo>
                    <a:pt x="1381259" y="949192"/>
                  </a:lnTo>
                  <a:lnTo>
                    <a:pt x="1382022" y="947251"/>
                  </a:lnTo>
                  <a:lnTo>
                    <a:pt x="1386251" y="939201"/>
                  </a:lnTo>
                  <a:lnTo>
                    <a:pt x="1391821" y="929209"/>
                  </a:lnTo>
                  <a:lnTo>
                    <a:pt x="1397108" y="919217"/>
                  </a:lnTo>
                  <a:lnTo>
                    <a:pt x="1401974" y="910811"/>
                  </a:lnTo>
                  <a:lnTo>
                    <a:pt x="1403597" y="909226"/>
                  </a:lnTo>
                  <a:lnTo>
                    <a:pt x="1413255" y="899234"/>
                  </a:lnTo>
                  <a:lnTo>
                    <a:pt x="1421925" y="890520"/>
                  </a:lnTo>
                  <a:lnTo>
                    <a:pt x="1435327" y="889243"/>
                  </a:lnTo>
                  <a:lnTo>
                    <a:pt x="1441877" y="888610"/>
                  </a:lnTo>
                  <a:lnTo>
                    <a:pt x="1442684" y="889243"/>
                  </a:lnTo>
                  <a:lnTo>
                    <a:pt x="1456952" y="899234"/>
                  </a:lnTo>
                  <a:lnTo>
                    <a:pt x="1461829" y="902495"/>
                  </a:lnTo>
                  <a:lnTo>
                    <a:pt x="1466569" y="909226"/>
                  </a:lnTo>
                  <a:lnTo>
                    <a:pt x="1473982" y="919217"/>
                  </a:lnTo>
                  <a:lnTo>
                    <a:pt x="1481781" y="928990"/>
                  </a:lnTo>
                  <a:lnTo>
                    <a:pt x="1481903" y="929209"/>
                  </a:lnTo>
                  <a:lnTo>
                    <a:pt x="1487932" y="939201"/>
                  </a:lnTo>
                  <a:lnTo>
                    <a:pt x="1494007" y="949192"/>
                  </a:lnTo>
                  <a:lnTo>
                    <a:pt x="1500430" y="959183"/>
                  </a:lnTo>
                  <a:lnTo>
                    <a:pt x="1501732" y="960958"/>
                  </a:lnTo>
                  <a:lnTo>
                    <a:pt x="1506556" y="969175"/>
                  </a:lnTo>
                  <a:lnTo>
                    <a:pt x="1512174" y="979166"/>
                  </a:lnTo>
                  <a:lnTo>
                    <a:pt x="1518326" y="989158"/>
                  </a:lnTo>
                  <a:lnTo>
                    <a:pt x="1521684" y="994329"/>
                  </a:lnTo>
                  <a:lnTo>
                    <a:pt x="1524473" y="999149"/>
                  </a:lnTo>
                  <a:lnTo>
                    <a:pt x="1530201" y="1009141"/>
                  </a:lnTo>
                  <a:lnTo>
                    <a:pt x="1536155" y="1019132"/>
                  </a:lnTo>
                  <a:lnTo>
                    <a:pt x="1541636" y="1028554"/>
                  </a:lnTo>
                  <a:lnTo>
                    <a:pt x="1541949" y="1029124"/>
                  </a:lnTo>
                  <a:lnTo>
                    <a:pt x="1547795" y="1039115"/>
                  </a:lnTo>
                  <a:lnTo>
                    <a:pt x="1553317" y="1049107"/>
                  </a:lnTo>
                  <a:lnTo>
                    <a:pt x="1559026" y="1059098"/>
                  </a:lnTo>
                  <a:lnTo>
                    <a:pt x="1561588" y="1063981"/>
                  </a:lnTo>
                  <a:lnTo>
                    <a:pt x="1564225" y="1069090"/>
                  </a:lnTo>
                  <a:lnTo>
                    <a:pt x="1569197" y="1079081"/>
                  </a:lnTo>
                  <a:lnTo>
                    <a:pt x="1573922" y="1089073"/>
                  </a:lnTo>
                  <a:lnTo>
                    <a:pt x="1578284" y="1099064"/>
                  </a:lnTo>
                  <a:lnTo>
                    <a:pt x="1581540" y="1107455"/>
                  </a:lnTo>
                  <a:lnTo>
                    <a:pt x="1582177" y="1109056"/>
                  </a:lnTo>
                  <a:lnTo>
                    <a:pt x="1586077" y="1119047"/>
                  </a:lnTo>
                  <a:lnTo>
                    <a:pt x="1589062" y="1129039"/>
                  </a:lnTo>
                  <a:lnTo>
                    <a:pt x="1591604" y="1139030"/>
                  </a:lnTo>
                  <a:lnTo>
                    <a:pt x="1593625" y="1149022"/>
                  </a:lnTo>
                  <a:lnTo>
                    <a:pt x="1595305" y="1159013"/>
                  </a:lnTo>
                  <a:lnTo>
                    <a:pt x="1596232" y="1169005"/>
                  </a:lnTo>
                  <a:lnTo>
                    <a:pt x="1596817" y="1178996"/>
                  </a:lnTo>
                  <a:lnTo>
                    <a:pt x="1597096" y="1188988"/>
                  </a:lnTo>
                  <a:lnTo>
                    <a:pt x="1596411" y="1198979"/>
                  </a:lnTo>
                  <a:lnTo>
                    <a:pt x="1595462" y="1208971"/>
                  </a:lnTo>
                  <a:lnTo>
                    <a:pt x="1594318" y="1218962"/>
                  </a:lnTo>
                  <a:lnTo>
                    <a:pt x="1592419" y="1228954"/>
                  </a:lnTo>
                  <a:lnTo>
                    <a:pt x="1590305" y="1238945"/>
                  </a:lnTo>
                  <a:lnTo>
                    <a:pt x="1587735" y="1248937"/>
                  </a:lnTo>
                  <a:lnTo>
                    <a:pt x="1584623" y="1258928"/>
                  </a:lnTo>
                  <a:lnTo>
                    <a:pt x="1581540" y="1267581"/>
                  </a:lnTo>
                  <a:lnTo>
                    <a:pt x="1581051" y="1268920"/>
                  </a:lnTo>
                  <a:lnTo>
                    <a:pt x="1577071" y="1278911"/>
                  </a:lnTo>
                  <a:lnTo>
                    <a:pt x="1572512" y="1288903"/>
                  </a:lnTo>
                  <a:lnTo>
                    <a:pt x="1567695" y="1298894"/>
                  </a:lnTo>
                  <a:lnTo>
                    <a:pt x="1562287" y="1308886"/>
                  </a:lnTo>
                  <a:lnTo>
                    <a:pt x="1561588" y="1310088"/>
                  </a:lnTo>
                  <a:lnTo>
                    <a:pt x="1555594" y="1318877"/>
                  </a:lnTo>
                  <a:lnTo>
                    <a:pt x="1548142" y="1328869"/>
                  </a:lnTo>
                  <a:lnTo>
                    <a:pt x="1541636" y="1337153"/>
                  </a:lnTo>
                  <a:lnTo>
                    <a:pt x="1539863" y="1338860"/>
                  </a:lnTo>
                  <a:lnTo>
                    <a:pt x="1528321" y="1348852"/>
                  </a:lnTo>
                  <a:lnTo>
                    <a:pt x="1521684" y="1354259"/>
                  </a:lnTo>
                  <a:lnTo>
                    <a:pt x="1511846" y="1358843"/>
                  </a:lnTo>
                  <a:lnTo>
                    <a:pt x="1501732" y="1363263"/>
                  </a:lnTo>
                  <a:lnTo>
                    <a:pt x="1481781" y="1365553"/>
                  </a:lnTo>
                  <a:lnTo>
                    <a:pt x="1461829" y="1360991"/>
                  </a:lnTo>
                  <a:close/>
                  <a:moveTo>
                    <a:pt x="164810" y="939201"/>
                  </a:moveTo>
                  <a:lnTo>
                    <a:pt x="159738" y="929209"/>
                  </a:lnTo>
                  <a:lnTo>
                    <a:pt x="156284" y="919217"/>
                  </a:lnTo>
                  <a:lnTo>
                    <a:pt x="155900" y="909226"/>
                  </a:lnTo>
                  <a:lnTo>
                    <a:pt x="156292" y="899234"/>
                  </a:lnTo>
                  <a:lnTo>
                    <a:pt x="158129" y="889243"/>
                  </a:lnTo>
                  <a:lnTo>
                    <a:pt x="161560" y="879252"/>
                  </a:lnTo>
                  <a:lnTo>
                    <a:pt x="164964" y="874164"/>
                  </a:lnTo>
                  <a:lnTo>
                    <a:pt x="184915" y="869260"/>
                  </a:lnTo>
                  <a:lnTo>
                    <a:pt x="190398" y="879252"/>
                  </a:lnTo>
                  <a:lnTo>
                    <a:pt x="196350" y="889243"/>
                  </a:lnTo>
                  <a:lnTo>
                    <a:pt x="197866" y="899234"/>
                  </a:lnTo>
                  <a:lnTo>
                    <a:pt x="195707" y="909226"/>
                  </a:lnTo>
                  <a:lnTo>
                    <a:pt x="193133" y="919217"/>
                  </a:lnTo>
                  <a:lnTo>
                    <a:pt x="189816" y="929209"/>
                  </a:lnTo>
                  <a:lnTo>
                    <a:pt x="184915" y="938461"/>
                  </a:lnTo>
                  <a:lnTo>
                    <a:pt x="169390" y="939201"/>
                  </a:lnTo>
                  <a:lnTo>
                    <a:pt x="164964" y="939422"/>
                  </a:lnTo>
                  <a:close/>
                  <a:moveTo>
                    <a:pt x="700984" y="819303"/>
                  </a:moveTo>
                  <a:lnTo>
                    <a:pt x="685399" y="809311"/>
                  </a:lnTo>
                  <a:lnTo>
                    <a:pt x="683710" y="808209"/>
                  </a:lnTo>
                  <a:lnTo>
                    <a:pt x="674960" y="799320"/>
                  </a:lnTo>
                  <a:lnTo>
                    <a:pt x="664597" y="789328"/>
                  </a:lnTo>
                  <a:lnTo>
                    <a:pt x="663758" y="788529"/>
                  </a:lnTo>
                  <a:lnTo>
                    <a:pt x="656385" y="779337"/>
                  </a:lnTo>
                  <a:lnTo>
                    <a:pt x="648391" y="769345"/>
                  </a:lnTo>
                  <a:lnTo>
                    <a:pt x="643806" y="763893"/>
                  </a:lnTo>
                  <a:lnTo>
                    <a:pt x="640524" y="759354"/>
                  </a:lnTo>
                  <a:lnTo>
                    <a:pt x="633709" y="749362"/>
                  </a:lnTo>
                  <a:lnTo>
                    <a:pt x="626480" y="739371"/>
                  </a:lnTo>
                  <a:lnTo>
                    <a:pt x="623854" y="735682"/>
                  </a:lnTo>
                  <a:lnTo>
                    <a:pt x="619675" y="729379"/>
                  </a:lnTo>
                  <a:lnTo>
                    <a:pt x="613382" y="719388"/>
                  </a:lnTo>
                  <a:lnTo>
                    <a:pt x="606809" y="709396"/>
                  </a:lnTo>
                  <a:lnTo>
                    <a:pt x="603903" y="705027"/>
                  </a:lnTo>
                  <a:lnTo>
                    <a:pt x="600206" y="699405"/>
                  </a:lnTo>
                  <a:lnTo>
                    <a:pt x="594474" y="689413"/>
                  </a:lnTo>
                  <a:lnTo>
                    <a:pt x="588774" y="679422"/>
                  </a:lnTo>
                  <a:lnTo>
                    <a:pt x="583951" y="670957"/>
                  </a:lnTo>
                  <a:lnTo>
                    <a:pt x="583083" y="669430"/>
                  </a:lnTo>
                  <a:lnTo>
                    <a:pt x="577824" y="659439"/>
                  </a:lnTo>
                  <a:lnTo>
                    <a:pt x="572065" y="649447"/>
                  </a:lnTo>
                  <a:lnTo>
                    <a:pt x="567182" y="639456"/>
                  </a:lnTo>
                  <a:lnTo>
                    <a:pt x="563999" y="632686"/>
                  </a:lnTo>
                  <a:lnTo>
                    <a:pt x="562369" y="629464"/>
                  </a:lnTo>
                  <a:lnTo>
                    <a:pt x="557668" y="619473"/>
                  </a:lnTo>
                  <a:lnTo>
                    <a:pt x="553075" y="609481"/>
                  </a:lnTo>
                  <a:lnTo>
                    <a:pt x="548396" y="599490"/>
                  </a:lnTo>
                  <a:lnTo>
                    <a:pt x="544047" y="589559"/>
                  </a:lnTo>
                  <a:lnTo>
                    <a:pt x="544017" y="589498"/>
                  </a:lnTo>
                  <a:lnTo>
                    <a:pt x="537810" y="579507"/>
                  </a:lnTo>
                  <a:lnTo>
                    <a:pt x="530281" y="569515"/>
                  </a:lnTo>
                  <a:lnTo>
                    <a:pt x="524096" y="561097"/>
                  </a:lnTo>
                  <a:lnTo>
                    <a:pt x="521964" y="559524"/>
                  </a:lnTo>
                  <a:lnTo>
                    <a:pt x="504144" y="556025"/>
                  </a:lnTo>
                  <a:lnTo>
                    <a:pt x="484192" y="551672"/>
                  </a:lnTo>
                  <a:lnTo>
                    <a:pt x="476442" y="549532"/>
                  </a:lnTo>
                  <a:lnTo>
                    <a:pt x="464240" y="546913"/>
                  </a:lnTo>
                  <a:lnTo>
                    <a:pt x="444289" y="541561"/>
                  </a:lnTo>
                  <a:lnTo>
                    <a:pt x="438420" y="539541"/>
                  </a:lnTo>
                  <a:lnTo>
                    <a:pt x="424337" y="535153"/>
                  </a:lnTo>
                  <a:lnTo>
                    <a:pt x="413087" y="529549"/>
                  </a:lnTo>
                  <a:lnTo>
                    <a:pt x="404385" y="525810"/>
                  </a:lnTo>
                  <a:lnTo>
                    <a:pt x="394309" y="519558"/>
                  </a:lnTo>
                  <a:lnTo>
                    <a:pt x="384433" y="513089"/>
                  </a:lnTo>
                  <a:lnTo>
                    <a:pt x="380795" y="509566"/>
                  </a:lnTo>
                  <a:lnTo>
                    <a:pt x="370206" y="499575"/>
                  </a:lnTo>
                  <a:lnTo>
                    <a:pt x="364482" y="494356"/>
                  </a:lnTo>
                  <a:lnTo>
                    <a:pt x="360889" y="489583"/>
                  </a:lnTo>
                  <a:lnTo>
                    <a:pt x="354016" y="479592"/>
                  </a:lnTo>
                  <a:lnTo>
                    <a:pt x="347210" y="469600"/>
                  </a:lnTo>
                  <a:lnTo>
                    <a:pt x="344530" y="465699"/>
                  </a:lnTo>
                  <a:lnTo>
                    <a:pt x="341544" y="459609"/>
                  </a:lnTo>
                  <a:lnTo>
                    <a:pt x="337020" y="449617"/>
                  </a:lnTo>
                  <a:lnTo>
                    <a:pt x="332499" y="439626"/>
                  </a:lnTo>
                  <a:lnTo>
                    <a:pt x="328277" y="429634"/>
                  </a:lnTo>
                  <a:lnTo>
                    <a:pt x="324578" y="420272"/>
                  </a:lnTo>
                  <a:lnTo>
                    <a:pt x="324388" y="419643"/>
                  </a:lnTo>
                  <a:lnTo>
                    <a:pt x="321488" y="409651"/>
                  </a:lnTo>
                  <a:lnTo>
                    <a:pt x="318997" y="399660"/>
                  </a:lnTo>
                  <a:lnTo>
                    <a:pt x="316555" y="389668"/>
                  </a:lnTo>
                  <a:lnTo>
                    <a:pt x="314291" y="379677"/>
                  </a:lnTo>
                  <a:lnTo>
                    <a:pt x="312305" y="369685"/>
                  </a:lnTo>
                  <a:lnTo>
                    <a:pt x="310645" y="359694"/>
                  </a:lnTo>
                  <a:lnTo>
                    <a:pt x="309176" y="349702"/>
                  </a:lnTo>
                  <a:lnTo>
                    <a:pt x="308035" y="339711"/>
                  </a:lnTo>
                  <a:lnTo>
                    <a:pt x="307060" y="329719"/>
                  </a:lnTo>
                  <a:lnTo>
                    <a:pt x="306309" y="319728"/>
                  </a:lnTo>
                  <a:lnTo>
                    <a:pt x="306115" y="309736"/>
                  </a:lnTo>
                  <a:lnTo>
                    <a:pt x="306122" y="299745"/>
                  </a:lnTo>
                  <a:lnTo>
                    <a:pt x="306297" y="289753"/>
                  </a:lnTo>
                  <a:lnTo>
                    <a:pt x="307104" y="279762"/>
                  </a:lnTo>
                  <a:lnTo>
                    <a:pt x="308132" y="269770"/>
                  </a:lnTo>
                  <a:lnTo>
                    <a:pt x="309681" y="259779"/>
                  </a:lnTo>
                  <a:lnTo>
                    <a:pt x="311499" y="249787"/>
                  </a:lnTo>
                  <a:lnTo>
                    <a:pt x="313880" y="239796"/>
                  </a:lnTo>
                  <a:lnTo>
                    <a:pt x="316803" y="229804"/>
                  </a:lnTo>
                  <a:lnTo>
                    <a:pt x="320159" y="219813"/>
                  </a:lnTo>
                  <a:lnTo>
                    <a:pt x="324134" y="209821"/>
                  </a:lnTo>
                  <a:lnTo>
                    <a:pt x="324578" y="208815"/>
                  </a:lnTo>
                  <a:lnTo>
                    <a:pt x="330584" y="199830"/>
                  </a:lnTo>
                  <a:lnTo>
                    <a:pt x="338245" y="189838"/>
                  </a:lnTo>
                  <a:lnTo>
                    <a:pt x="344530" y="182715"/>
                  </a:lnTo>
                  <a:lnTo>
                    <a:pt x="350293" y="179847"/>
                  </a:lnTo>
                  <a:lnTo>
                    <a:pt x="364482" y="173202"/>
                  </a:lnTo>
                  <a:lnTo>
                    <a:pt x="384433" y="173973"/>
                  </a:lnTo>
                  <a:lnTo>
                    <a:pt x="395794" y="179847"/>
                  </a:lnTo>
                  <a:lnTo>
                    <a:pt x="404385" y="184616"/>
                  </a:lnTo>
                  <a:lnTo>
                    <a:pt x="409721" y="189838"/>
                  </a:lnTo>
                  <a:lnTo>
                    <a:pt x="419686" y="199830"/>
                  </a:lnTo>
                  <a:lnTo>
                    <a:pt x="424337" y="204813"/>
                  </a:lnTo>
                  <a:lnTo>
                    <a:pt x="427735" y="209821"/>
                  </a:lnTo>
                  <a:lnTo>
                    <a:pt x="434016" y="219813"/>
                  </a:lnTo>
                  <a:lnTo>
                    <a:pt x="440023" y="229804"/>
                  </a:lnTo>
                  <a:lnTo>
                    <a:pt x="444289" y="237255"/>
                  </a:lnTo>
                  <a:lnTo>
                    <a:pt x="445506" y="239796"/>
                  </a:lnTo>
                  <a:lnTo>
                    <a:pt x="450136" y="249787"/>
                  </a:lnTo>
                  <a:lnTo>
                    <a:pt x="454379" y="259779"/>
                  </a:lnTo>
                  <a:lnTo>
                    <a:pt x="458473" y="269770"/>
                  </a:lnTo>
                  <a:lnTo>
                    <a:pt x="462601" y="279762"/>
                  </a:lnTo>
                  <a:lnTo>
                    <a:pt x="464240" y="284100"/>
                  </a:lnTo>
                  <a:lnTo>
                    <a:pt x="466140" y="289753"/>
                  </a:lnTo>
                  <a:lnTo>
                    <a:pt x="469411" y="299745"/>
                  </a:lnTo>
                  <a:lnTo>
                    <a:pt x="472470" y="309736"/>
                  </a:lnTo>
                  <a:lnTo>
                    <a:pt x="475538" y="319728"/>
                  </a:lnTo>
                  <a:lnTo>
                    <a:pt x="478351" y="329719"/>
                  </a:lnTo>
                  <a:lnTo>
                    <a:pt x="481308" y="339711"/>
                  </a:lnTo>
                  <a:lnTo>
                    <a:pt x="484074" y="349702"/>
                  </a:lnTo>
                  <a:lnTo>
                    <a:pt x="484192" y="350139"/>
                  </a:lnTo>
                  <a:lnTo>
                    <a:pt x="486609" y="359694"/>
                  </a:lnTo>
                  <a:lnTo>
                    <a:pt x="488969" y="369685"/>
                  </a:lnTo>
                  <a:lnTo>
                    <a:pt x="491481" y="379677"/>
                  </a:lnTo>
                  <a:lnTo>
                    <a:pt x="493749" y="389668"/>
                  </a:lnTo>
                  <a:lnTo>
                    <a:pt x="495953" y="399660"/>
                  </a:lnTo>
                  <a:lnTo>
                    <a:pt x="498252" y="409651"/>
                  </a:lnTo>
                  <a:lnTo>
                    <a:pt x="500782" y="419643"/>
                  </a:lnTo>
                  <a:lnTo>
                    <a:pt x="502762" y="429634"/>
                  </a:lnTo>
                  <a:lnTo>
                    <a:pt x="504144" y="434908"/>
                  </a:lnTo>
                  <a:lnTo>
                    <a:pt x="505336" y="439626"/>
                  </a:lnTo>
                  <a:lnTo>
                    <a:pt x="507139" y="449617"/>
                  </a:lnTo>
                  <a:lnTo>
                    <a:pt x="509562" y="459609"/>
                  </a:lnTo>
                  <a:lnTo>
                    <a:pt x="511800" y="469600"/>
                  </a:lnTo>
                  <a:lnTo>
                    <a:pt x="514384" y="479592"/>
                  </a:lnTo>
                  <a:lnTo>
                    <a:pt x="516463" y="489583"/>
                  </a:lnTo>
                  <a:lnTo>
                    <a:pt x="519317" y="499575"/>
                  </a:lnTo>
                  <a:lnTo>
                    <a:pt x="522205" y="509566"/>
                  </a:lnTo>
                  <a:lnTo>
                    <a:pt x="524096" y="515945"/>
                  </a:lnTo>
                  <a:lnTo>
                    <a:pt x="525228" y="519558"/>
                  </a:lnTo>
                  <a:lnTo>
                    <a:pt x="528562" y="529549"/>
                  </a:lnTo>
                  <a:lnTo>
                    <a:pt x="531021" y="539541"/>
                  </a:lnTo>
                  <a:lnTo>
                    <a:pt x="537377" y="549532"/>
                  </a:lnTo>
                  <a:lnTo>
                    <a:pt x="544047" y="555956"/>
                  </a:lnTo>
                  <a:lnTo>
                    <a:pt x="549872" y="559524"/>
                  </a:lnTo>
                  <a:lnTo>
                    <a:pt x="563999" y="562405"/>
                  </a:lnTo>
                  <a:lnTo>
                    <a:pt x="583951" y="567139"/>
                  </a:lnTo>
                  <a:lnTo>
                    <a:pt x="590704" y="569515"/>
                  </a:lnTo>
                  <a:lnTo>
                    <a:pt x="603903" y="572728"/>
                  </a:lnTo>
                  <a:lnTo>
                    <a:pt x="623854" y="578940"/>
                  </a:lnTo>
                  <a:lnTo>
                    <a:pt x="625171" y="579507"/>
                  </a:lnTo>
                  <a:lnTo>
                    <a:pt x="643806" y="586500"/>
                  </a:lnTo>
                  <a:lnTo>
                    <a:pt x="649722" y="589498"/>
                  </a:lnTo>
                  <a:lnTo>
                    <a:pt x="663758" y="595873"/>
                  </a:lnTo>
                  <a:lnTo>
                    <a:pt x="669961" y="599490"/>
                  </a:lnTo>
                  <a:lnTo>
                    <a:pt x="683710" y="606948"/>
                  </a:lnTo>
                  <a:lnTo>
                    <a:pt x="687599" y="609481"/>
                  </a:lnTo>
                  <a:lnTo>
                    <a:pt x="702849" y="619473"/>
                  </a:lnTo>
                  <a:lnTo>
                    <a:pt x="703661" y="620001"/>
                  </a:lnTo>
                  <a:lnTo>
                    <a:pt x="715687" y="629464"/>
                  </a:lnTo>
                  <a:lnTo>
                    <a:pt x="723613" y="635145"/>
                  </a:lnTo>
                  <a:lnTo>
                    <a:pt x="728702" y="639456"/>
                  </a:lnTo>
                  <a:lnTo>
                    <a:pt x="739515" y="649447"/>
                  </a:lnTo>
                  <a:lnTo>
                    <a:pt x="743565" y="653231"/>
                  </a:lnTo>
                  <a:lnTo>
                    <a:pt x="749480" y="659439"/>
                  </a:lnTo>
                  <a:lnTo>
                    <a:pt x="758310" y="669430"/>
                  </a:lnTo>
                  <a:lnTo>
                    <a:pt x="763517" y="675779"/>
                  </a:lnTo>
                  <a:lnTo>
                    <a:pt x="766181" y="679422"/>
                  </a:lnTo>
                  <a:lnTo>
                    <a:pt x="772878" y="689413"/>
                  </a:lnTo>
                  <a:lnTo>
                    <a:pt x="778649" y="699405"/>
                  </a:lnTo>
                  <a:lnTo>
                    <a:pt x="783469" y="708795"/>
                  </a:lnTo>
                  <a:lnTo>
                    <a:pt x="783758" y="709396"/>
                  </a:lnTo>
                  <a:lnTo>
                    <a:pt x="787702" y="719388"/>
                  </a:lnTo>
                  <a:lnTo>
                    <a:pt x="790179" y="729379"/>
                  </a:lnTo>
                  <a:lnTo>
                    <a:pt x="792069" y="739371"/>
                  </a:lnTo>
                  <a:lnTo>
                    <a:pt x="792662" y="749362"/>
                  </a:lnTo>
                  <a:lnTo>
                    <a:pt x="792518" y="759354"/>
                  </a:lnTo>
                  <a:lnTo>
                    <a:pt x="791120" y="769345"/>
                  </a:lnTo>
                  <a:lnTo>
                    <a:pt x="788474" y="779337"/>
                  </a:lnTo>
                  <a:lnTo>
                    <a:pt x="784206" y="789328"/>
                  </a:lnTo>
                  <a:lnTo>
                    <a:pt x="783469" y="790783"/>
                  </a:lnTo>
                  <a:lnTo>
                    <a:pt x="777924" y="799320"/>
                  </a:lnTo>
                  <a:lnTo>
                    <a:pt x="769362" y="809311"/>
                  </a:lnTo>
                  <a:lnTo>
                    <a:pt x="763517" y="814442"/>
                  </a:lnTo>
                  <a:lnTo>
                    <a:pt x="754534" y="819303"/>
                  </a:lnTo>
                  <a:lnTo>
                    <a:pt x="743565" y="824856"/>
                  </a:lnTo>
                  <a:lnTo>
                    <a:pt x="723613" y="826618"/>
                  </a:lnTo>
                  <a:lnTo>
                    <a:pt x="703661" y="821091"/>
                  </a:lnTo>
                  <a:close/>
                  <a:moveTo>
                    <a:pt x="2080334" y="1090660"/>
                  </a:moveTo>
                  <a:lnTo>
                    <a:pt x="2100286" y="1093420"/>
                  </a:lnTo>
                  <a:lnTo>
                    <a:pt x="2118438" y="1089073"/>
                  </a:lnTo>
                  <a:lnTo>
                    <a:pt x="2120238" y="1088623"/>
                  </a:lnTo>
                  <a:lnTo>
                    <a:pt x="2137170" y="1079081"/>
                  </a:lnTo>
                  <a:lnTo>
                    <a:pt x="2140190" y="1077213"/>
                  </a:lnTo>
                  <a:lnTo>
                    <a:pt x="2148310" y="1069090"/>
                  </a:lnTo>
                  <a:lnTo>
                    <a:pt x="2158055" y="1059098"/>
                  </a:lnTo>
                  <a:lnTo>
                    <a:pt x="2160141" y="1056588"/>
                  </a:lnTo>
                  <a:lnTo>
                    <a:pt x="2164675" y="1049107"/>
                  </a:lnTo>
                  <a:lnTo>
                    <a:pt x="2170470" y="1039115"/>
                  </a:lnTo>
                  <a:lnTo>
                    <a:pt x="2175615" y="1029124"/>
                  </a:lnTo>
                  <a:lnTo>
                    <a:pt x="2180093" y="1019258"/>
                  </a:lnTo>
                  <a:lnTo>
                    <a:pt x="2180138" y="1019132"/>
                  </a:lnTo>
                  <a:lnTo>
                    <a:pt x="2183207" y="1009141"/>
                  </a:lnTo>
                  <a:lnTo>
                    <a:pt x="2185491" y="999149"/>
                  </a:lnTo>
                  <a:lnTo>
                    <a:pt x="2187548" y="989158"/>
                  </a:lnTo>
                  <a:lnTo>
                    <a:pt x="2188963" y="979166"/>
                  </a:lnTo>
                  <a:lnTo>
                    <a:pt x="2189966" y="969175"/>
                  </a:lnTo>
                  <a:lnTo>
                    <a:pt x="2190613" y="959183"/>
                  </a:lnTo>
                  <a:lnTo>
                    <a:pt x="2190596" y="949192"/>
                  </a:lnTo>
                  <a:lnTo>
                    <a:pt x="2190445" y="939201"/>
                  </a:lnTo>
                  <a:lnTo>
                    <a:pt x="2189852" y="929209"/>
                  </a:lnTo>
                  <a:lnTo>
                    <a:pt x="2188699" y="919217"/>
                  </a:lnTo>
                  <a:lnTo>
                    <a:pt x="2187395" y="909226"/>
                  </a:lnTo>
                  <a:lnTo>
                    <a:pt x="2185545" y="899234"/>
                  </a:lnTo>
                  <a:lnTo>
                    <a:pt x="2183373" y="889243"/>
                  </a:lnTo>
                  <a:lnTo>
                    <a:pt x="2181299" y="879252"/>
                  </a:lnTo>
                  <a:lnTo>
                    <a:pt x="2180093" y="873981"/>
                  </a:lnTo>
                  <a:lnTo>
                    <a:pt x="2178720" y="869260"/>
                  </a:lnTo>
                  <a:lnTo>
                    <a:pt x="2175095" y="859269"/>
                  </a:lnTo>
                  <a:lnTo>
                    <a:pt x="2171820" y="849277"/>
                  </a:lnTo>
                  <a:lnTo>
                    <a:pt x="2168052" y="839286"/>
                  </a:lnTo>
                  <a:lnTo>
                    <a:pt x="2164565" y="829294"/>
                  </a:lnTo>
                  <a:lnTo>
                    <a:pt x="2160700" y="819303"/>
                  </a:lnTo>
                  <a:lnTo>
                    <a:pt x="2160141" y="817897"/>
                  </a:lnTo>
                  <a:lnTo>
                    <a:pt x="2155852" y="809311"/>
                  </a:lnTo>
                  <a:lnTo>
                    <a:pt x="2151076" y="799320"/>
                  </a:lnTo>
                  <a:lnTo>
                    <a:pt x="2145707" y="789328"/>
                  </a:lnTo>
                  <a:lnTo>
                    <a:pt x="2141051" y="779337"/>
                  </a:lnTo>
                  <a:lnTo>
                    <a:pt x="2140190" y="777710"/>
                  </a:lnTo>
                  <a:lnTo>
                    <a:pt x="2134545" y="769345"/>
                  </a:lnTo>
                  <a:lnTo>
                    <a:pt x="2129221" y="759354"/>
                  </a:lnTo>
                  <a:lnTo>
                    <a:pt x="2123489" y="749362"/>
                  </a:lnTo>
                  <a:lnTo>
                    <a:pt x="2120238" y="743437"/>
                  </a:lnTo>
                  <a:lnTo>
                    <a:pt x="2117643" y="739371"/>
                  </a:lnTo>
                  <a:lnTo>
                    <a:pt x="2111769" y="729379"/>
                  </a:lnTo>
                  <a:lnTo>
                    <a:pt x="2106179" y="719388"/>
                  </a:lnTo>
                  <a:lnTo>
                    <a:pt x="2101092" y="709396"/>
                  </a:lnTo>
                  <a:lnTo>
                    <a:pt x="2100286" y="707844"/>
                  </a:lnTo>
                  <a:lnTo>
                    <a:pt x="2095811" y="699405"/>
                  </a:lnTo>
                  <a:lnTo>
                    <a:pt x="2091298" y="689413"/>
                  </a:lnTo>
                  <a:lnTo>
                    <a:pt x="2086948" y="679422"/>
                  </a:lnTo>
                  <a:lnTo>
                    <a:pt x="2082900" y="669430"/>
                  </a:lnTo>
                  <a:lnTo>
                    <a:pt x="2080334" y="663353"/>
                  </a:lnTo>
                  <a:lnTo>
                    <a:pt x="2078827" y="659439"/>
                  </a:lnTo>
                  <a:lnTo>
                    <a:pt x="2075103" y="649447"/>
                  </a:lnTo>
                  <a:lnTo>
                    <a:pt x="2071907" y="639456"/>
                  </a:lnTo>
                  <a:lnTo>
                    <a:pt x="2068518" y="629464"/>
                  </a:lnTo>
                  <a:lnTo>
                    <a:pt x="2065307" y="619473"/>
                  </a:lnTo>
                  <a:lnTo>
                    <a:pt x="2062296" y="609481"/>
                  </a:lnTo>
                  <a:lnTo>
                    <a:pt x="2060382" y="603570"/>
                  </a:lnTo>
                  <a:lnTo>
                    <a:pt x="2059226" y="599490"/>
                  </a:lnTo>
                  <a:lnTo>
                    <a:pt x="2056566" y="589498"/>
                  </a:lnTo>
                  <a:lnTo>
                    <a:pt x="2053534" y="579507"/>
                  </a:lnTo>
                  <a:lnTo>
                    <a:pt x="2050645" y="569515"/>
                  </a:lnTo>
                  <a:lnTo>
                    <a:pt x="2047929" y="559524"/>
                  </a:lnTo>
                  <a:lnTo>
                    <a:pt x="2045064" y="549532"/>
                  </a:lnTo>
                  <a:lnTo>
                    <a:pt x="2042372" y="539541"/>
                  </a:lnTo>
                  <a:lnTo>
                    <a:pt x="2040431" y="532661"/>
                  </a:lnTo>
                  <a:lnTo>
                    <a:pt x="2039654" y="529549"/>
                  </a:lnTo>
                  <a:lnTo>
                    <a:pt x="2036943" y="519558"/>
                  </a:lnTo>
                  <a:lnTo>
                    <a:pt x="2034238" y="509566"/>
                  </a:lnTo>
                  <a:lnTo>
                    <a:pt x="2031584" y="499575"/>
                  </a:lnTo>
                  <a:lnTo>
                    <a:pt x="2028910" y="489583"/>
                  </a:lnTo>
                  <a:lnTo>
                    <a:pt x="2026207" y="479592"/>
                  </a:lnTo>
                  <a:lnTo>
                    <a:pt x="2023389" y="469600"/>
                  </a:lnTo>
                  <a:lnTo>
                    <a:pt x="2020702" y="459609"/>
                  </a:lnTo>
                  <a:lnTo>
                    <a:pt x="2020479" y="458854"/>
                  </a:lnTo>
                  <a:lnTo>
                    <a:pt x="2017934" y="449617"/>
                  </a:lnTo>
                  <a:lnTo>
                    <a:pt x="2015208" y="439626"/>
                  </a:lnTo>
                  <a:lnTo>
                    <a:pt x="2012432" y="429634"/>
                  </a:lnTo>
                  <a:lnTo>
                    <a:pt x="2009590" y="419643"/>
                  </a:lnTo>
                  <a:lnTo>
                    <a:pt x="2006662" y="409651"/>
                  </a:lnTo>
                  <a:lnTo>
                    <a:pt x="2003682" y="399660"/>
                  </a:lnTo>
                  <a:lnTo>
                    <a:pt x="2000602" y="389668"/>
                  </a:lnTo>
                  <a:lnTo>
                    <a:pt x="2000527" y="389425"/>
                  </a:lnTo>
                  <a:lnTo>
                    <a:pt x="1997577" y="379677"/>
                  </a:lnTo>
                  <a:lnTo>
                    <a:pt x="1994381" y="369685"/>
                  </a:lnTo>
                  <a:lnTo>
                    <a:pt x="1991112" y="359694"/>
                  </a:lnTo>
                  <a:lnTo>
                    <a:pt x="1987684" y="349702"/>
                  </a:lnTo>
                  <a:lnTo>
                    <a:pt x="1984204" y="339711"/>
                  </a:lnTo>
                  <a:lnTo>
                    <a:pt x="1980575" y="330148"/>
                  </a:lnTo>
                  <a:lnTo>
                    <a:pt x="1980408" y="329719"/>
                  </a:lnTo>
                  <a:lnTo>
                    <a:pt x="1976574" y="319728"/>
                  </a:lnTo>
                  <a:lnTo>
                    <a:pt x="1972430" y="309736"/>
                  </a:lnTo>
                  <a:lnTo>
                    <a:pt x="1968052" y="299745"/>
                  </a:lnTo>
                  <a:lnTo>
                    <a:pt x="1963334" y="289753"/>
                  </a:lnTo>
                  <a:lnTo>
                    <a:pt x="1960623" y="284209"/>
                  </a:lnTo>
                  <a:lnTo>
                    <a:pt x="1958211" y="279762"/>
                  </a:lnTo>
                  <a:lnTo>
                    <a:pt x="1952557" y="269770"/>
                  </a:lnTo>
                  <a:lnTo>
                    <a:pt x="1946449" y="259779"/>
                  </a:lnTo>
                  <a:lnTo>
                    <a:pt x="1940672" y="251021"/>
                  </a:lnTo>
                  <a:lnTo>
                    <a:pt x="1939672" y="249787"/>
                  </a:lnTo>
                  <a:lnTo>
                    <a:pt x="1931057" y="239796"/>
                  </a:lnTo>
                  <a:lnTo>
                    <a:pt x="1921795" y="229804"/>
                  </a:lnTo>
                  <a:lnTo>
                    <a:pt x="1920720" y="228734"/>
                  </a:lnTo>
                  <a:lnTo>
                    <a:pt x="1908307" y="219813"/>
                  </a:lnTo>
                  <a:lnTo>
                    <a:pt x="1900768" y="214786"/>
                  </a:lnTo>
                  <a:lnTo>
                    <a:pt x="1887436" y="209821"/>
                  </a:lnTo>
                  <a:lnTo>
                    <a:pt x="1880816" y="207422"/>
                  </a:lnTo>
                  <a:lnTo>
                    <a:pt x="1860864" y="206186"/>
                  </a:lnTo>
                  <a:lnTo>
                    <a:pt x="1845682" y="209821"/>
                  </a:lnTo>
                  <a:lnTo>
                    <a:pt x="1840913" y="210980"/>
                  </a:lnTo>
                  <a:lnTo>
                    <a:pt x="1825135" y="219813"/>
                  </a:lnTo>
                  <a:lnTo>
                    <a:pt x="1820961" y="222389"/>
                  </a:lnTo>
                  <a:lnTo>
                    <a:pt x="1812834" y="229804"/>
                  </a:lnTo>
                  <a:lnTo>
                    <a:pt x="1802745" y="239796"/>
                  </a:lnTo>
                  <a:lnTo>
                    <a:pt x="1801009" y="241659"/>
                  </a:lnTo>
                  <a:lnTo>
                    <a:pt x="1795164" y="249787"/>
                  </a:lnTo>
                  <a:lnTo>
                    <a:pt x="1788693" y="259779"/>
                  </a:lnTo>
                  <a:lnTo>
                    <a:pt x="1782827" y="269770"/>
                  </a:lnTo>
                  <a:lnTo>
                    <a:pt x="1781057" y="273006"/>
                  </a:lnTo>
                  <a:lnTo>
                    <a:pt x="1777743" y="279762"/>
                  </a:lnTo>
                  <a:lnTo>
                    <a:pt x="1773365" y="289753"/>
                  </a:lnTo>
                  <a:lnTo>
                    <a:pt x="1769454" y="299745"/>
                  </a:lnTo>
                  <a:lnTo>
                    <a:pt x="1765912" y="309736"/>
                  </a:lnTo>
                  <a:lnTo>
                    <a:pt x="1762830" y="319728"/>
                  </a:lnTo>
                  <a:lnTo>
                    <a:pt x="1761106" y="325787"/>
                  </a:lnTo>
                  <a:lnTo>
                    <a:pt x="1760007" y="329719"/>
                  </a:lnTo>
                  <a:lnTo>
                    <a:pt x="1757538" y="339711"/>
                  </a:lnTo>
                  <a:lnTo>
                    <a:pt x="1755373" y="349702"/>
                  </a:lnTo>
                  <a:lnTo>
                    <a:pt x="1753436" y="359694"/>
                  </a:lnTo>
                  <a:lnTo>
                    <a:pt x="1751772" y="369685"/>
                  </a:lnTo>
                  <a:lnTo>
                    <a:pt x="1750371" y="379677"/>
                  </a:lnTo>
                  <a:lnTo>
                    <a:pt x="1749191" y="389668"/>
                  </a:lnTo>
                  <a:lnTo>
                    <a:pt x="1748348" y="399660"/>
                  </a:lnTo>
                  <a:lnTo>
                    <a:pt x="1747627" y="409651"/>
                  </a:lnTo>
                  <a:lnTo>
                    <a:pt x="1747320" y="419643"/>
                  </a:lnTo>
                  <a:lnTo>
                    <a:pt x="1747037" y="429634"/>
                  </a:lnTo>
                  <a:lnTo>
                    <a:pt x="1747111" y="439626"/>
                  </a:lnTo>
                  <a:lnTo>
                    <a:pt x="1747394" y="449617"/>
                  </a:lnTo>
                  <a:lnTo>
                    <a:pt x="1747745" y="459609"/>
                  </a:lnTo>
                  <a:lnTo>
                    <a:pt x="1748443" y="469600"/>
                  </a:lnTo>
                  <a:lnTo>
                    <a:pt x="1749406" y="479592"/>
                  </a:lnTo>
                  <a:lnTo>
                    <a:pt x="1750529" y="489583"/>
                  </a:lnTo>
                  <a:lnTo>
                    <a:pt x="1751807" y="499575"/>
                  </a:lnTo>
                  <a:lnTo>
                    <a:pt x="1753429" y="509566"/>
                  </a:lnTo>
                  <a:lnTo>
                    <a:pt x="1755189" y="519558"/>
                  </a:lnTo>
                  <a:lnTo>
                    <a:pt x="1757220" y="529549"/>
                  </a:lnTo>
                  <a:lnTo>
                    <a:pt x="1759445" y="539541"/>
                  </a:lnTo>
                  <a:lnTo>
                    <a:pt x="1761106" y="546211"/>
                  </a:lnTo>
                  <a:lnTo>
                    <a:pt x="1761928" y="549532"/>
                  </a:lnTo>
                  <a:lnTo>
                    <a:pt x="1764369" y="559524"/>
                  </a:lnTo>
                  <a:lnTo>
                    <a:pt x="1767306" y="569515"/>
                  </a:lnTo>
                  <a:lnTo>
                    <a:pt x="1770218" y="579507"/>
                  </a:lnTo>
                  <a:lnTo>
                    <a:pt x="1773428" y="589498"/>
                  </a:lnTo>
                  <a:lnTo>
                    <a:pt x="1776773" y="599490"/>
                  </a:lnTo>
                  <a:lnTo>
                    <a:pt x="1780375" y="609481"/>
                  </a:lnTo>
                  <a:lnTo>
                    <a:pt x="1781057" y="611292"/>
                  </a:lnTo>
                  <a:lnTo>
                    <a:pt x="1784337" y="619473"/>
                  </a:lnTo>
                  <a:lnTo>
                    <a:pt x="1788371" y="629464"/>
                  </a:lnTo>
                  <a:lnTo>
                    <a:pt x="1792671" y="639456"/>
                  </a:lnTo>
                  <a:lnTo>
                    <a:pt x="1797072" y="649447"/>
                  </a:lnTo>
                  <a:lnTo>
                    <a:pt x="1801009" y="658274"/>
                  </a:lnTo>
                  <a:lnTo>
                    <a:pt x="1801606" y="659439"/>
                  </a:lnTo>
                  <a:lnTo>
                    <a:pt x="1806946" y="669430"/>
                  </a:lnTo>
                  <a:lnTo>
                    <a:pt x="1812358" y="679422"/>
                  </a:lnTo>
                  <a:lnTo>
                    <a:pt x="1817818" y="689413"/>
                  </a:lnTo>
                  <a:lnTo>
                    <a:pt x="1820961" y="695040"/>
                  </a:lnTo>
                  <a:lnTo>
                    <a:pt x="1823949" y="699405"/>
                  </a:lnTo>
                  <a:lnTo>
                    <a:pt x="1830813" y="709396"/>
                  </a:lnTo>
                  <a:lnTo>
                    <a:pt x="1837680" y="719388"/>
                  </a:lnTo>
                  <a:lnTo>
                    <a:pt x="1840913" y="723994"/>
                  </a:lnTo>
                  <a:lnTo>
                    <a:pt x="1845658" y="729379"/>
                  </a:lnTo>
                  <a:lnTo>
                    <a:pt x="1854565" y="739371"/>
                  </a:lnTo>
                  <a:lnTo>
                    <a:pt x="1860864" y="746432"/>
                  </a:lnTo>
                  <a:lnTo>
                    <a:pt x="1864331" y="749362"/>
                  </a:lnTo>
                  <a:lnTo>
                    <a:pt x="1876178" y="759354"/>
                  </a:lnTo>
                  <a:lnTo>
                    <a:pt x="1880816" y="763360"/>
                  </a:lnTo>
                  <a:lnTo>
                    <a:pt x="1890238" y="769345"/>
                  </a:lnTo>
                  <a:lnTo>
                    <a:pt x="1900768" y="776283"/>
                  </a:lnTo>
                  <a:lnTo>
                    <a:pt x="1906735" y="779337"/>
                  </a:lnTo>
                  <a:lnTo>
                    <a:pt x="1920720" y="786871"/>
                  </a:lnTo>
                  <a:lnTo>
                    <a:pt x="1926847" y="789328"/>
                  </a:lnTo>
                  <a:lnTo>
                    <a:pt x="1940672" y="796244"/>
                  </a:lnTo>
                  <a:lnTo>
                    <a:pt x="1946859" y="799320"/>
                  </a:lnTo>
                  <a:lnTo>
                    <a:pt x="1960623" y="806955"/>
                  </a:lnTo>
                  <a:lnTo>
                    <a:pt x="1964746" y="809311"/>
                  </a:lnTo>
                  <a:lnTo>
                    <a:pt x="1977638" y="819303"/>
                  </a:lnTo>
                  <a:lnTo>
                    <a:pt x="1980575" y="821888"/>
                  </a:lnTo>
                  <a:lnTo>
                    <a:pt x="1988462" y="829294"/>
                  </a:lnTo>
                  <a:lnTo>
                    <a:pt x="1996002" y="839286"/>
                  </a:lnTo>
                  <a:lnTo>
                    <a:pt x="2000527" y="847522"/>
                  </a:lnTo>
                  <a:lnTo>
                    <a:pt x="2001433" y="849277"/>
                  </a:lnTo>
                  <a:lnTo>
                    <a:pt x="2005708" y="859269"/>
                  </a:lnTo>
                  <a:lnTo>
                    <a:pt x="2008896" y="869260"/>
                  </a:lnTo>
                  <a:lnTo>
                    <a:pt x="2011937" y="879252"/>
                  </a:lnTo>
                  <a:lnTo>
                    <a:pt x="2013833" y="889243"/>
                  </a:lnTo>
                  <a:lnTo>
                    <a:pt x="2015766" y="899234"/>
                  </a:lnTo>
                  <a:lnTo>
                    <a:pt x="2017314" y="909226"/>
                  </a:lnTo>
                  <a:lnTo>
                    <a:pt x="2018653" y="919217"/>
                  </a:lnTo>
                  <a:lnTo>
                    <a:pt x="2019789" y="929209"/>
                  </a:lnTo>
                  <a:lnTo>
                    <a:pt x="2020479" y="937740"/>
                  </a:lnTo>
                  <a:lnTo>
                    <a:pt x="2020605" y="939201"/>
                  </a:lnTo>
                  <a:lnTo>
                    <a:pt x="2021688" y="949192"/>
                  </a:lnTo>
                  <a:lnTo>
                    <a:pt x="2022788" y="959183"/>
                  </a:lnTo>
                  <a:lnTo>
                    <a:pt x="2024182" y="969175"/>
                  </a:lnTo>
                  <a:lnTo>
                    <a:pt x="2025520" y="979166"/>
                  </a:lnTo>
                  <a:lnTo>
                    <a:pt x="2026770" y="989158"/>
                  </a:lnTo>
                  <a:lnTo>
                    <a:pt x="2028382" y="999149"/>
                  </a:lnTo>
                  <a:lnTo>
                    <a:pt x="2030335" y="1009141"/>
                  </a:lnTo>
                  <a:lnTo>
                    <a:pt x="2032342" y="1019132"/>
                  </a:lnTo>
                  <a:lnTo>
                    <a:pt x="2034932" y="1029124"/>
                  </a:lnTo>
                  <a:lnTo>
                    <a:pt x="2037999" y="1039115"/>
                  </a:lnTo>
                  <a:lnTo>
                    <a:pt x="2040431" y="1046514"/>
                  </a:lnTo>
                  <a:lnTo>
                    <a:pt x="2041531" y="1049107"/>
                  </a:lnTo>
                  <a:lnTo>
                    <a:pt x="2046788" y="1059098"/>
                  </a:lnTo>
                  <a:lnTo>
                    <a:pt x="2053543" y="1069090"/>
                  </a:lnTo>
                  <a:lnTo>
                    <a:pt x="2060382" y="1078241"/>
                  </a:lnTo>
                  <a:lnTo>
                    <a:pt x="2061470" y="1079081"/>
                  </a:lnTo>
                  <a:lnTo>
                    <a:pt x="2077282" y="1089073"/>
                  </a:lnTo>
                  <a:close/>
                  <a:moveTo>
                    <a:pt x="1882542" y="649447"/>
                  </a:moveTo>
                  <a:lnTo>
                    <a:pt x="1880816" y="648853"/>
                  </a:lnTo>
                  <a:lnTo>
                    <a:pt x="1867540" y="639456"/>
                  </a:lnTo>
                  <a:lnTo>
                    <a:pt x="1860864" y="634784"/>
                  </a:lnTo>
                  <a:lnTo>
                    <a:pt x="1856098" y="629464"/>
                  </a:lnTo>
                  <a:lnTo>
                    <a:pt x="1847104" y="619473"/>
                  </a:lnTo>
                  <a:lnTo>
                    <a:pt x="1840913" y="612310"/>
                  </a:lnTo>
                  <a:lnTo>
                    <a:pt x="1839103" y="609481"/>
                  </a:lnTo>
                  <a:lnTo>
                    <a:pt x="1832897" y="599490"/>
                  </a:lnTo>
                  <a:lnTo>
                    <a:pt x="1826967" y="589498"/>
                  </a:lnTo>
                  <a:lnTo>
                    <a:pt x="1821276" y="579507"/>
                  </a:lnTo>
                  <a:lnTo>
                    <a:pt x="1820961" y="578924"/>
                  </a:lnTo>
                  <a:lnTo>
                    <a:pt x="1816921" y="569515"/>
                  </a:lnTo>
                  <a:lnTo>
                    <a:pt x="1812947" y="559524"/>
                  </a:lnTo>
                  <a:lnTo>
                    <a:pt x="1809167" y="549532"/>
                  </a:lnTo>
                  <a:lnTo>
                    <a:pt x="1805659" y="539541"/>
                  </a:lnTo>
                  <a:lnTo>
                    <a:pt x="1802622" y="529549"/>
                  </a:lnTo>
                  <a:lnTo>
                    <a:pt x="1801009" y="523717"/>
                  </a:lnTo>
                  <a:lnTo>
                    <a:pt x="1800006" y="519558"/>
                  </a:lnTo>
                  <a:lnTo>
                    <a:pt x="1797748" y="509566"/>
                  </a:lnTo>
                  <a:lnTo>
                    <a:pt x="1795833" y="499575"/>
                  </a:lnTo>
                  <a:lnTo>
                    <a:pt x="1794180" y="489583"/>
                  </a:lnTo>
                  <a:lnTo>
                    <a:pt x="1792805" y="479592"/>
                  </a:lnTo>
                  <a:lnTo>
                    <a:pt x="1791768" y="469600"/>
                  </a:lnTo>
                  <a:lnTo>
                    <a:pt x="1790983" y="459609"/>
                  </a:lnTo>
                  <a:lnTo>
                    <a:pt x="1790501" y="449617"/>
                  </a:lnTo>
                  <a:lnTo>
                    <a:pt x="1790408" y="439626"/>
                  </a:lnTo>
                  <a:lnTo>
                    <a:pt x="1790571" y="429634"/>
                  </a:lnTo>
                  <a:lnTo>
                    <a:pt x="1790961" y="419643"/>
                  </a:lnTo>
                  <a:lnTo>
                    <a:pt x="1791807" y="409651"/>
                  </a:lnTo>
                  <a:lnTo>
                    <a:pt x="1792889" y="399660"/>
                  </a:lnTo>
                  <a:lnTo>
                    <a:pt x="1794376" y="389668"/>
                  </a:lnTo>
                  <a:lnTo>
                    <a:pt x="1796162" y="379677"/>
                  </a:lnTo>
                  <a:lnTo>
                    <a:pt x="1798383" y="369685"/>
                  </a:lnTo>
                  <a:lnTo>
                    <a:pt x="1800828" y="359694"/>
                  </a:lnTo>
                  <a:lnTo>
                    <a:pt x="1801009" y="359050"/>
                  </a:lnTo>
                  <a:lnTo>
                    <a:pt x="1804222" y="349702"/>
                  </a:lnTo>
                  <a:lnTo>
                    <a:pt x="1808244" y="339711"/>
                  </a:lnTo>
                  <a:lnTo>
                    <a:pt x="1812854" y="329719"/>
                  </a:lnTo>
                  <a:lnTo>
                    <a:pt x="1818098" y="319728"/>
                  </a:lnTo>
                  <a:lnTo>
                    <a:pt x="1820961" y="314594"/>
                  </a:lnTo>
                  <a:lnTo>
                    <a:pt x="1824900" y="309736"/>
                  </a:lnTo>
                  <a:lnTo>
                    <a:pt x="1834152" y="299745"/>
                  </a:lnTo>
                  <a:lnTo>
                    <a:pt x="1840913" y="293267"/>
                  </a:lnTo>
                  <a:lnTo>
                    <a:pt x="1848540" y="289753"/>
                  </a:lnTo>
                  <a:lnTo>
                    <a:pt x="1860864" y="284476"/>
                  </a:lnTo>
                  <a:lnTo>
                    <a:pt x="1880816" y="285597"/>
                  </a:lnTo>
                  <a:lnTo>
                    <a:pt x="1888866" y="289753"/>
                  </a:lnTo>
                  <a:lnTo>
                    <a:pt x="1900768" y="296205"/>
                  </a:lnTo>
                  <a:lnTo>
                    <a:pt x="1904365" y="299745"/>
                  </a:lnTo>
                  <a:lnTo>
                    <a:pt x="1914046" y="309736"/>
                  </a:lnTo>
                  <a:lnTo>
                    <a:pt x="1920720" y="317121"/>
                  </a:lnTo>
                  <a:lnTo>
                    <a:pt x="1922392" y="319728"/>
                  </a:lnTo>
                  <a:lnTo>
                    <a:pt x="1928529" y="329719"/>
                  </a:lnTo>
                  <a:lnTo>
                    <a:pt x="1934298" y="339711"/>
                  </a:lnTo>
                  <a:lnTo>
                    <a:pt x="1939805" y="349702"/>
                  </a:lnTo>
                  <a:lnTo>
                    <a:pt x="1940672" y="351366"/>
                  </a:lnTo>
                  <a:lnTo>
                    <a:pt x="1944242" y="359694"/>
                  </a:lnTo>
                  <a:lnTo>
                    <a:pt x="1948246" y="369685"/>
                  </a:lnTo>
                  <a:lnTo>
                    <a:pt x="1951921" y="379677"/>
                  </a:lnTo>
                  <a:lnTo>
                    <a:pt x="1955462" y="389668"/>
                  </a:lnTo>
                  <a:lnTo>
                    <a:pt x="1958796" y="399660"/>
                  </a:lnTo>
                  <a:lnTo>
                    <a:pt x="1960623" y="405547"/>
                  </a:lnTo>
                  <a:lnTo>
                    <a:pt x="1961782" y="409651"/>
                  </a:lnTo>
                  <a:lnTo>
                    <a:pt x="1964479" y="419643"/>
                  </a:lnTo>
                  <a:lnTo>
                    <a:pt x="1967010" y="429634"/>
                  </a:lnTo>
                  <a:lnTo>
                    <a:pt x="1969225" y="439626"/>
                  </a:lnTo>
                  <a:lnTo>
                    <a:pt x="1971360" y="449617"/>
                  </a:lnTo>
                  <a:lnTo>
                    <a:pt x="1973183" y="459609"/>
                  </a:lnTo>
                  <a:lnTo>
                    <a:pt x="1974999" y="469600"/>
                  </a:lnTo>
                  <a:lnTo>
                    <a:pt x="1976528" y="479592"/>
                  </a:lnTo>
                  <a:lnTo>
                    <a:pt x="1977889" y="489583"/>
                  </a:lnTo>
                  <a:lnTo>
                    <a:pt x="1979026" y="499575"/>
                  </a:lnTo>
                  <a:lnTo>
                    <a:pt x="1980012" y="509566"/>
                  </a:lnTo>
                  <a:lnTo>
                    <a:pt x="1980575" y="517729"/>
                  </a:lnTo>
                  <a:lnTo>
                    <a:pt x="1980696" y="519558"/>
                  </a:lnTo>
                  <a:lnTo>
                    <a:pt x="1981162" y="529549"/>
                  </a:lnTo>
                  <a:lnTo>
                    <a:pt x="1981283" y="539541"/>
                  </a:lnTo>
                  <a:lnTo>
                    <a:pt x="1981106" y="549532"/>
                  </a:lnTo>
                  <a:lnTo>
                    <a:pt x="1980701" y="559524"/>
                  </a:lnTo>
                  <a:lnTo>
                    <a:pt x="1980575" y="560951"/>
                  </a:lnTo>
                  <a:lnTo>
                    <a:pt x="1979705" y="569515"/>
                  </a:lnTo>
                  <a:lnTo>
                    <a:pt x="1978404" y="579507"/>
                  </a:lnTo>
                  <a:lnTo>
                    <a:pt x="1976339" y="589498"/>
                  </a:lnTo>
                  <a:lnTo>
                    <a:pt x="1973861" y="599490"/>
                  </a:lnTo>
                  <a:lnTo>
                    <a:pt x="1970459" y="609481"/>
                  </a:lnTo>
                  <a:lnTo>
                    <a:pt x="1966269" y="619473"/>
                  </a:lnTo>
                  <a:lnTo>
                    <a:pt x="1960975" y="629464"/>
                  </a:lnTo>
                  <a:lnTo>
                    <a:pt x="1960623" y="630024"/>
                  </a:lnTo>
                  <a:lnTo>
                    <a:pt x="1952180" y="639456"/>
                  </a:lnTo>
                  <a:lnTo>
                    <a:pt x="1940672" y="649273"/>
                  </a:lnTo>
                  <a:lnTo>
                    <a:pt x="1940259" y="649447"/>
                  </a:lnTo>
                  <a:lnTo>
                    <a:pt x="1920720" y="656651"/>
                  </a:lnTo>
                  <a:lnTo>
                    <a:pt x="1900768" y="656132"/>
                  </a:lnTo>
                  <a:close/>
                  <a:moveTo>
                    <a:pt x="2180093" y="110615"/>
                  </a:moveTo>
                  <a:lnTo>
                    <a:pt x="2200045" y="113988"/>
                  </a:lnTo>
                  <a:lnTo>
                    <a:pt x="2219997" y="114246"/>
                  </a:lnTo>
                  <a:lnTo>
                    <a:pt x="2239948" y="112076"/>
                  </a:lnTo>
                  <a:lnTo>
                    <a:pt x="2250013" y="109906"/>
                  </a:lnTo>
                  <a:lnTo>
                    <a:pt x="2259900" y="107512"/>
                  </a:lnTo>
                  <a:lnTo>
                    <a:pt x="2279852" y="101474"/>
                  </a:lnTo>
                  <a:lnTo>
                    <a:pt x="2285392" y="99915"/>
                  </a:lnTo>
                  <a:lnTo>
                    <a:pt x="2299804" y="95322"/>
                  </a:lnTo>
                  <a:lnTo>
                    <a:pt x="2319755" y="90232"/>
                  </a:lnTo>
                  <a:lnTo>
                    <a:pt x="2321976" y="89923"/>
                  </a:lnTo>
                  <a:lnTo>
                    <a:pt x="2339707" y="87222"/>
                  </a:lnTo>
                  <a:lnTo>
                    <a:pt x="2359659" y="87494"/>
                  </a:lnTo>
                  <a:lnTo>
                    <a:pt x="2379611" y="89242"/>
                  </a:lnTo>
                  <a:lnTo>
                    <a:pt x="2392366" y="89923"/>
                  </a:lnTo>
                  <a:lnTo>
                    <a:pt x="2399563" y="90318"/>
                  </a:lnTo>
                  <a:lnTo>
                    <a:pt x="2402334" y="89923"/>
                  </a:lnTo>
                  <a:lnTo>
                    <a:pt x="2419514" y="87249"/>
                  </a:lnTo>
                  <a:lnTo>
                    <a:pt x="2431741" y="79932"/>
                  </a:lnTo>
                  <a:lnTo>
                    <a:pt x="2439466" y="74805"/>
                  </a:lnTo>
                  <a:lnTo>
                    <a:pt x="2443311" y="69940"/>
                  </a:lnTo>
                  <a:lnTo>
                    <a:pt x="2450628" y="59949"/>
                  </a:lnTo>
                  <a:lnTo>
                    <a:pt x="2457373" y="49957"/>
                  </a:lnTo>
                  <a:lnTo>
                    <a:pt x="2459418" y="46852"/>
                  </a:lnTo>
                  <a:lnTo>
                    <a:pt x="2462395" y="39966"/>
                  </a:lnTo>
                  <a:lnTo>
                    <a:pt x="2466769" y="29974"/>
                  </a:lnTo>
                  <a:lnTo>
                    <a:pt x="2471001" y="19983"/>
                  </a:lnTo>
                  <a:lnTo>
                    <a:pt x="2475105" y="9991"/>
                  </a:lnTo>
                  <a:lnTo>
                    <a:pt x="2479370" y="118"/>
                  </a:lnTo>
                  <a:lnTo>
                    <a:pt x="2479408" y="0"/>
                  </a:lnTo>
                  <a:lnTo>
                    <a:pt x="2479370" y="0"/>
                  </a:lnTo>
                  <a:lnTo>
                    <a:pt x="2459418" y="0"/>
                  </a:lnTo>
                  <a:lnTo>
                    <a:pt x="2439466" y="0"/>
                  </a:lnTo>
                  <a:lnTo>
                    <a:pt x="2419514" y="0"/>
                  </a:lnTo>
                  <a:lnTo>
                    <a:pt x="2399563" y="0"/>
                  </a:lnTo>
                  <a:lnTo>
                    <a:pt x="2379611" y="0"/>
                  </a:lnTo>
                  <a:lnTo>
                    <a:pt x="2359659" y="0"/>
                  </a:lnTo>
                  <a:lnTo>
                    <a:pt x="2339707" y="0"/>
                  </a:lnTo>
                  <a:lnTo>
                    <a:pt x="2319755" y="0"/>
                  </a:lnTo>
                  <a:lnTo>
                    <a:pt x="2299804" y="0"/>
                  </a:lnTo>
                  <a:lnTo>
                    <a:pt x="2279852" y="0"/>
                  </a:lnTo>
                  <a:lnTo>
                    <a:pt x="2259900" y="0"/>
                  </a:lnTo>
                  <a:lnTo>
                    <a:pt x="2243743" y="0"/>
                  </a:lnTo>
                  <a:lnTo>
                    <a:pt x="2239948" y="4345"/>
                  </a:lnTo>
                  <a:lnTo>
                    <a:pt x="2233702" y="9991"/>
                  </a:lnTo>
                  <a:lnTo>
                    <a:pt x="2219997" y="19888"/>
                  </a:lnTo>
                  <a:lnTo>
                    <a:pt x="2219775" y="19983"/>
                  </a:lnTo>
                  <a:lnTo>
                    <a:pt x="2200045" y="27096"/>
                  </a:lnTo>
                  <a:lnTo>
                    <a:pt x="2180093" y="27887"/>
                  </a:lnTo>
                  <a:lnTo>
                    <a:pt x="2160141" y="22196"/>
                  </a:lnTo>
                  <a:lnTo>
                    <a:pt x="2156259" y="19983"/>
                  </a:lnTo>
                  <a:lnTo>
                    <a:pt x="2140221" y="9991"/>
                  </a:lnTo>
                  <a:lnTo>
                    <a:pt x="2140190" y="9971"/>
                  </a:lnTo>
                  <a:lnTo>
                    <a:pt x="2129874" y="0"/>
                  </a:lnTo>
                  <a:lnTo>
                    <a:pt x="2120238" y="0"/>
                  </a:lnTo>
                  <a:lnTo>
                    <a:pt x="2100286" y="0"/>
                  </a:lnTo>
                  <a:lnTo>
                    <a:pt x="2080334" y="0"/>
                  </a:lnTo>
                  <a:lnTo>
                    <a:pt x="2060382" y="0"/>
                  </a:lnTo>
                  <a:lnTo>
                    <a:pt x="2059215" y="0"/>
                  </a:lnTo>
                  <a:lnTo>
                    <a:pt x="2060382" y="2518"/>
                  </a:lnTo>
                  <a:lnTo>
                    <a:pt x="2064073" y="9991"/>
                  </a:lnTo>
                  <a:lnTo>
                    <a:pt x="2069197" y="19983"/>
                  </a:lnTo>
                  <a:lnTo>
                    <a:pt x="2075067" y="29974"/>
                  </a:lnTo>
                  <a:lnTo>
                    <a:pt x="2080334" y="38152"/>
                  </a:lnTo>
                  <a:lnTo>
                    <a:pt x="2081625" y="39966"/>
                  </a:lnTo>
                  <a:lnTo>
                    <a:pt x="2089366" y="49957"/>
                  </a:lnTo>
                  <a:lnTo>
                    <a:pt x="2097722" y="59949"/>
                  </a:lnTo>
                  <a:lnTo>
                    <a:pt x="2100286" y="62766"/>
                  </a:lnTo>
                  <a:lnTo>
                    <a:pt x="2107821" y="69940"/>
                  </a:lnTo>
                  <a:lnTo>
                    <a:pt x="2119265" y="79932"/>
                  </a:lnTo>
                  <a:lnTo>
                    <a:pt x="2120238" y="80755"/>
                  </a:lnTo>
                  <a:lnTo>
                    <a:pt x="2133375" y="89923"/>
                  </a:lnTo>
                  <a:lnTo>
                    <a:pt x="2140190" y="94342"/>
                  </a:lnTo>
                  <a:lnTo>
                    <a:pt x="2151684" y="99915"/>
                  </a:lnTo>
                  <a:lnTo>
                    <a:pt x="2160141" y="104080"/>
                  </a:lnTo>
                  <a:lnTo>
                    <a:pt x="2177894" y="109906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任意多边形: 形状 2704">
              <a:extLst>
                <a:ext uri="{FF2B5EF4-FFF2-40B4-BE49-F238E27FC236}">
                  <a16:creationId xmlns:a16="http://schemas.microsoft.com/office/drawing/2014/main" id="{43361078-E572-8797-E0B2-618D337E0CF1}"/>
                </a:ext>
              </a:extLst>
            </p:cNvPr>
            <p:cNvSpPr/>
            <p:nvPr/>
          </p:nvSpPr>
          <p:spPr>
            <a:xfrm>
              <a:off x="16225193" y="3443825"/>
              <a:ext cx="2908829" cy="1488732"/>
            </a:xfrm>
            <a:custGeom>
              <a:avLst/>
              <a:gdLst>
                <a:gd name="connsiteX0" fmla="*/ 15822 w 2908829"/>
                <a:gd name="connsiteY0" fmla="*/ 1488733 h 1488732"/>
                <a:gd name="connsiteX1" fmla="*/ 35774 w 2908829"/>
                <a:gd name="connsiteY1" fmla="*/ 1488733 h 1488732"/>
                <a:gd name="connsiteX2" fmla="*/ 55726 w 2908829"/>
                <a:gd name="connsiteY2" fmla="*/ 1488733 h 1488732"/>
                <a:gd name="connsiteX3" fmla="*/ 68378 w 2908829"/>
                <a:gd name="connsiteY3" fmla="*/ 1488733 h 1488732"/>
                <a:gd name="connsiteX4" fmla="*/ 55901 w 2908829"/>
                <a:gd name="connsiteY4" fmla="*/ 1478741 h 1488732"/>
                <a:gd name="connsiteX5" fmla="*/ 55726 w 2908829"/>
                <a:gd name="connsiteY5" fmla="*/ 1478602 h 1488732"/>
                <a:gd name="connsiteX6" fmla="*/ 35774 w 2908829"/>
                <a:gd name="connsiteY6" fmla="*/ 1472593 h 1488732"/>
                <a:gd name="connsiteX7" fmla="*/ 15822 w 2908829"/>
                <a:gd name="connsiteY7" fmla="*/ 1476918 h 1488732"/>
                <a:gd name="connsiteX8" fmla="*/ 13423 w 2908829"/>
                <a:gd name="connsiteY8" fmla="*/ 1478741 h 1488732"/>
                <a:gd name="connsiteX9" fmla="*/ 0 w 2908829"/>
                <a:gd name="connsiteY9" fmla="*/ 1488733 h 1488732"/>
                <a:gd name="connsiteX10" fmla="*/ 295147 w 2908829"/>
                <a:gd name="connsiteY10" fmla="*/ 1488733 h 1488732"/>
                <a:gd name="connsiteX11" fmla="*/ 315099 w 2908829"/>
                <a:gd name="connsiteY11" fmla="*/ 1488733 h 1488732"/>
                <a:gd name="connsiteX12" fmla="*/ 335051 w 2908829"/>
                <a:gd name="connsiteY12" fmla="*/ 1488733 h 1488732"/>
                <a:gd name="connsiteX13" fmla="*/ 355002 w 2908829"/>
                <a:gd name="connsiteY13" fmla="*/ 1488733 h 1488732"/>
                <a:gd name="connsiteX14" fmla="*/ 369605 w 2908829"/>
                <a:gd name="connsiteY14" fmla="*/ 1488733 h 1488732"/>
                <a:gd name="connsiteX15" fmla="*/ 372272 w 2908829"/>
                <a:gd name="connsiteY15" fmla="*/ 1478741 h 1488732"/>
                <a:gd name="connsiteX16" fmla="*/ 374954 w 2908829"/>
                <a:gd name="connsiteY16" fmla="*/ 1468792 h 1488732"/>
                <a:gd name="connsiteX17" fmla="*/ 374967 w 2908829"/>
                <a:gd name="connsiteY17" fmla="*/ 1468750 h 1488732"/>
                <a:gd name="connsiteX18" fmla="*/ 377999 w 2908829"/>
                <a:gd name="connsiteY18" fmla="*/ 1458758 h 1488732"/>
                <a:gd name="connsiteX19" fmla="*/ 380485 w 2908829"/>
                <a:gd name="connsiteY19" fmla="*/ 1448767 h 1488732"/>
                <a:gd name="connsiteX20" fmla="*/ 382647 w 2908829"/>
                <a:gd name="connsiteY20" fmla="*/ 1438775 h 1488732"/>
                <a:gd name="connsiteX21" fmla="*/ 384806 w 2908829"/>
                <a:gd name="connsiteY21" fmla="*/ 1428784 h 1488732"/>
                <a:gd name="connsiteX22" fmla="*/ 386427 w 2908829"/>
                <a:gd name="connsiteY22" fmla="*/ 1418792 h 1488732"/>
                <a:gd name="connsiteX23" fmla="*/ 387975 w 2908829"/>
                <a:gd name="connsiteY23" fmla="*/ 1408801 h 1488732"/>
                <a:gd name="connsiteX24" fmla="*/ 389357 w 2908829"/>
                <a:gd name="connsiteY24" fmla="*/ 1398809 h 1488732"/>
                <a:gd name="connsiteX25" fmla="*/ 390430 w 2908829"/>
                <a:gd name="connsiteY25" fmla="*/ 1388818 h 1488732"/>
                <a:gd name="connsiteX26" fmla="*/ 391116 w 2908829"/>
                <a:gd name="connsiteY26" fmla="*/ 1378826 h 1488732"/>
                <a:gd name="connsiteX27" fmla="*/ 391775 w 2908829"/>
                <a:gd name="connsiteY27" fmla="*/ 1368835 h 1488732"/>
                <a:gd name="connsiteX28" fmla="*/ 392095 w 2908829"/>
                <a:gd name="connsiteY28" fmla="*/ 1358843 h 1488732"/>
                <a:gd name="connsiteX29" fmla="*/ 392228 w 2908829"/>
                <a:gd name="connsiteY29" fmla="*/ 1348852 h 1488732"/>
                <a:gd name="connsiteX30" fmla="*/ 392201 w 2908829"/>
                <a:gd name="connsiteY30" fmla="*/ 1338860 h 1488732"/>
                <a:gd name="connsiteX31" fmla="*/ 391867 w 2908829"/>
                <a:gd name="connsiteY31" fmla="*/ 1328869 h 1488732"/>
                <a:gd name="connsiteX32" fmla="*/ 391618 w 2908829"/>
                <a:gd name="connsiteY32" fmla="*/ 1318877 h 1488732"/>
                <a:gd name="connsiteX33" fmla="*/ 391033 w 2908829"/>
                <a:gd name="connsiteY33" fmla="*/ 1308886 h 1488732"/>
                <a:gd name="connsiteX34" fmla="*/ 390247 w 2908829"/>
                <a:gd name="connsiteY34" fmla="*/ 1298894 h 1488732"/>
                <a:gd name="connsiteX35" fmla="*/ 389521 w 2908829"/>
                <a:gd name="connsiteY35" fmla="*/ 1288903 h 1488732"/>
                <a:gd name="connsiteX36" fmla="*/ 388386 w 2908829"/>
                <a:gd name="connsiteY36" fmla="*/ 1278911 h 1488732"/>
                <a:gd name="connsiteX37" fmla="*/ 387276 w 2908829"/>
                <a:gd name="connsiteY37" fmla="*/ 1268920 h 1488732"/>
                <a:gd name="connsiteX38" fmla="*/ 386210 w 2908829"/>
                <a:gd name="connsiteY38" fmla="*/ 1258928 h 1488732"/>
                <a:gd name="connsiteX39" fmla="*/ 384885 w 2908829"/>
                <a:gd name="connsiteY39" fmla="*/ 1248937 h 1488732"/>
                <a:gd name="connsiteX40" fmla="*/ 383622 w 2908829"/>
                <a:gd name="connsiteY40" fmla="*/ 1238945 h 1488732"/>
                <a:gd name="connsiteX41" fmla="*/ 382493 w 2908829"/>
                <a:gd name="connsiteY41" fmla="*/ 1228954 h 1488732"/>
                <a:gd name="connsiteX42" fmla="*/ 380993 w 2908829"/>
                <a:gd name="connsiteY42" fmla="*/ 1218962 h 1488732"/>
                <a:gd name="connsiteX43" fmla="*/ 379762 w 2908829"/>
                <a:gd name="connsiteY43" fmla="*/ 1208971 h 1488732"/>
                <a:gd name="connsiteX44" fmla="*/ 378491 w 2908829"/>
                <a:gd name="connsiteY44" fmla="*/ 1198979 h 1488732"/>
                <a:gd name="connsiteX45" fmla="*/ 377433 w 2908829"/>
                <a:gd name="connsiteY45" fmla="*/ 1188988 h 1488732"/>
                <a:gd name="connsiteX46" fmla="*/ 376336 w 2908829"/>
                <a:gd name="connsiteY46" fmla="*/ 1178996 h 1488732"/>
                <a:gd name="connsiteX47" fmla="*/ 375470 w 2908829"/>
                <a:gd name="connsiteY47" fmla="*/ 1169005 h 1488732"/>
                <a:gd name="connsiteX48" fmla="*/ 374954 w 2908829"/>
                <a:gd name="connsiteY48" fmla="*/ 1163269 h 1488732"/>
                <a:gd name="connsiteX49" fmla="*/ 374623 w 2908829"/>
                <a:gd name="connsiteY49" fmla="*/ 1159013 h 1488732"/>
                <a:gd name="connsiteX50" fmla="*/ 374071 w 2908829"/>
                <a:gd name="connsiteY50" fmla="*/ 1149022 h 1488732"/>
                <a:gd name="connsiteX51" fmla="*/ 373360 w 2908829"/>
                <a:gd name="connsiteY51" fmla="*/ 1139030 h 1488732"/>
                <a:gd name="connsiteX52" fmla="*/ 373108 w 2908829"/>
                <a:gd name="connsiteY52" fmla="*/ 1129039 h 1488732"/>
                <a:gd name="connsiteX53" fmla="*/ 372971 w 2908829"/>
                <a:gd name="connsiteY53" fmla="*/ 1119047 h 1488732"/>
                <a:gd name="connsiteX54" fmla="*/ 372618 w 2908829"/>
                <a:gd name="connsiteY54" fmla="*/ 1109056 h 1488732"/>
                <a:gd name="connsiteX55" fmla="*/ 372625 w 2908829"/>
                <a:gd name="connsiteY55" fmla="*/ 1099064 h 1488732"/>
                <a:gd name="connsiteX56" fmla="*/ 372811 w 2908829"/>
                <a:gd name="connsiteY56" fmla="*/ 1089073 h 1488732"/>
                <a:gd name="connsiteX57" fmla="*/ 372987 w 2908829"/>
                <a:gd name="connsiteY57" fmla="*/ 1079081 h 1488732"/>
                <a:gd name="connsiteX58" fmla="*/ 373416 w 2908829"/>
                <a:gd name="connsiteY58" fmla="*/ 1069090 h 1488732"/>
                <a:gd name="connsiteX59" fmla="*/ 373845 w 2908829"/>
                <a:gd name="connsiteY59" fmla="*/ 1059098 h 1488732"/>
                <a:gd name="connsiteX60" fmla="*/ 374558 w 2908829"/>
                <a:gd name="connsiteY60" fmla="*/ 1049107 h 1488732"/>
                <a:gd name="connsiteX61" fmla="*/ 374954 w 2908829"/>
                <a:gd name="connsiteY61" fmla="*/ 1042658 h 1488732"/>
                <a:gd name="connsiteX62" fmla="*/ 375198 w 2908829"/>
                <a:gd name="connsiteY62" fmla="*/ 1039115 h 1488732"/>
                <a:gd name="connsiteX63" fmla="*/ 376173 w 2908829"/>
                <a:gd name="connsiteY63" fmla="*/ 1029124 h 1488732"/>
                <a:gd name="connsiteX64" fmla="*/ 376912 w 2908829"/>
                <a:gd name="connsiteY64" fmla="*/ 1019132 h 1488732"/>
                <a:gd name="connsiteX65" fmla="*/ 377924 w 2908829"/>
                <a:gd name="connsiteY65" fmla="*/ 1009141 h 1488732"/>
                <a:gd name="connsiteX66" fmla="*/ 378890 w 2908829"/>
                <a:gd name="connsiteY66" fmla="*/ 999149 h 1488732"/>
                <a:gd name="connsiteX67" fmla="*/ 379848 w 2908829"/>
                <a:gd name="connsiteY67" fmla="*/ 989158 h 1488732"/>
                <a:gd name="connsiteX68" fmla="*/ 380713 w 2908829"/>
                <a:gd name="connsiteY68" fmla="*/ 979166 h 1488732"/>
                <a:gd name="connsiteX69" fmla="*/ 381949 w 2908829"/>
                <a:gd name="connsiteY69" fmla="*/ 969175 h 1488732"/>
                <a:gd name="connsiteX70" fmla="*/ 382968 w 2908829"/>
                <a:gd name="connsiteY70" fmla="*/ 959183 h 1488732"/>
                <a:gd name="connsiteX71" fmla="*/ 384158 w 2908829"/>
                <a:gd name="connsiteY71" fmla="*/ 949192 h 1488732"/>
                <a:gd name="connsiteX72" fmla="*/ 385139 w 2908829"/>
                <a:gd name="connsiteY72" fmla="*/ 939201 h 1488732"/>
                <a:gd name="connsiteX73" fmla="*/ 386259 w 2908829"/>
                <a:gd name="connsiteY73" fmla="*/ 929209 h 1488732"/>
                <a:gd name="connsiteX74" fmla="*/ 387507 w 2908829"/>
                <a:gd name="connsiteY74" fmla="*/ 919217 h 1488732"/>
                <a:gd name="connsiteX75" fmla="*/ 388751 w 2908829"/>
                <a:gd name="connsiteY75" fmla="*/ 909226 h 1488732"/>
                <a:gd name="connsiteX76" fmla="*/ 390004 w 2908829"/>
                <a:gd name="connsiteY76" fmla="*/ 899234 h 1488732"/>
                <a:gd name="connsiteX77" fmla="*/ 391060 w 2908829"/>
                <a:gd name="connsiteY77" fmla="*/ 889243 h 1488732"/>
                <a:gd name="connsiteX78" fmla="*/ 392424 w 2908829"/>
                <a:gd name="connsiteY78" fmla="*/ 879252 h 1488732"/>
                <a:gd name="connsiteX79" fmla="*/ 393935 w 2908829"/>
                <a:gd name="connsiteY79" fmla="*/ 869260 h 1488732"/>
                <a:gd name="connsiteX80" fmla="*/ 394906 w 2908829"/>
                <a:gd name="connsiteY80" fmla="*/ 861811 h 1488732"/>
                <a:gd name="connsiteX81" fmla="*/ 395266 w 2908829"/>
                <a:gd name="connsiteY81" fmla="*/ 859269 h 1488732"/>
                <a:gd name="connsiteX82" fmla="*/ 397106 w 2908829"/>
                <a:gd name="connsiteY82" fmla="*/ 849277 h 1488732"/>
                <a:gd name="connsiteX83" fmla="*/ 398717 w 2908829"/>
                <a:gd name="connsiteY83" fmla="*/ 839286 h 1488732"/>
                <a:gd name="connsiteX84" fmla="*/ 400646 w 2908829"/>
                <a:gd name="connsiteY84" fmla="*/ 829294 h 1488732"/>
                <a:gd name="connsiteX85" fmla="*/ 402685 w 2908829"/>
                <a:gd name="connsiteY85" fmla="*/ 819303 h 1488732"/>
                <a:gd name="connsiteX86" fmla="*/ 404731 w 2908829"/>
                <a:gd name="connsiteY86" fmla="*/ 809311 h 1488732"/>
                <a:gd name="connsiteX87" fmla="*/ 407002 w 2908829"/>
                <a:gd name="connsiteY87" fmla="*/ 799320 h 1488732"/>
                <a:gd name="connsiteX88" fmla="*/ 409593 w 2908829"/>
                <a:gd name="connsiteY88" fmla="*/ 789328 h 1488732"/>
                <a:gd name="connsiteX89" fmla="*/ 412277 w 2908829"/>
                <a:gd name="connsiteY89" fmla="*/ 779337 h 1488732"/>
                <a:gd name="connsiteX90" fmla="*/ 414858 w 2908829"/>
                <a:gd name="connsiteY90" fmla="*/ 769878 h 1488732"/>
                <a:gd name="connsiteX91" fmla="*/ 415027 w 2908829"/>
                <a:gd name="connsiteY91" fmla="*/ 769345 h 1488732"/>
                <a:gd name="connsiteX92" fmla="*/ 418603 w 2908829"/>
                <a:gd name="connsiteY92" fmla="*/ 759354 h 1488732"/>
                <a:gd name="connsiteX93" fmla="*/ 422443 w 2908829"/>
                <a:gd name="connsiteY93" fmla="*/ 749362 h 1488732"/>
                <a:gd name="connsiteX94" fmla="*/ 426653 w 2908829"/>
                <a:gd name="connsiteY94" fmla="*/ 739371 h 1488732"/>
                <a:gd name="connsiteX95" fmla="*/ 431491 w 2908829"/>
                <a:gd name="connsiteY95" fmla="*/ 729379 h 1488732"/>
                <a:gd name="connsiteX96" fmla="*/ 434809 w 2908829"/>
                <a:gd name="connsiteY96" fmla="*/ 722838 h 1488732"/>
                <a:gd name="connsiteX97" fmla="*/ 437052 w 2908829"/>
                <a:gd name="connsiteY97" fmla="*/ 719388 h 1488732"/>
                <a:gd name="connsiteX98" fmla="*/ 443999 w 2908829"/>
                <a:gd name="connsiteY98" fmla="*/ 709396 h 1488732"/>
                <a:gd name="connsiteX99" fmla="*/ 451775 w 2908829"/>
                <a:gd name="connsiteY99" fmla="*/ 699405 h 1488732"/>
                <a:gd name="connsiteX100" fmla="*/ 454761 w 2908829"/>
                <a:gd name="connsiteY100" fmla="*/ 695723 h 1488732"/>
                <a:gd name="connsiteX101" fmla="*/ 461824 w 2908829"/>
                <a:gd name="connsiteY101" fmla="*/ 689413 h 1488732"/>
                <a:gd name="connsiteX102" fmla="*/ 473656 w 2908829"/>
                <a:gd name="connsiteY102" fmla="*/ 679422 h 1488732"/>
                <a:gd name="connsiteX103" fmla="*/ 474713 w 2908829"/>
                <a:gd name="connsiteY103" fmla="*/ 678684 h 1488732"/>
                <a:gd name="connsiteX104" fmla="*/ 494665 w 2908829"/>
                <a:gd name="connsiteY104" fmla="*/ 669585 h 1488732"/>
                <a:gd name="connsiteX105" fmla="*/ 495162 w 2908829"/>
                <a:gd name="connsiteY105" fmla="*/ 669430 h 1488732"/>
                <a:gd name="connsiteX106" fmla="*/ 514616 w 2908829"/>
                <a:gd name="connsiteY106" fmla="*/ 663478 h 1488732"/>
                <a:gd name="connsiteX107" fmla="*/ 534568 w 2908829"/>
                <a:gd name="connsiteY107" fmla="*/ 659522 h 1488732"/>
                <a:gd name="connsiteX108" fmla="*/ 534955 w 2908829"/>
                <a:gd name="connsiteY108" fmla="*/ 659439 h 1488732"/>
                <a:gd name="connsiteX109" fmla="*/ 554520 w 2908829"/>
                <a:gd name="connsiteY109" fmla="*/ 654847 h 1488732"/>
                <a:gd name="connsiteX110" fmla="*/ 572003 w 2908829"/>
                <a:gd name="connsiteY110" fmla="*/ 649447 h 1488732"/>
                <a:gd name="connsiteX111" fmla="*/ 574472 w 2908829"/>
                <a:gd name="connsiteY111" fmla="*/ 648627 h 1488732"/>
                <a:gd name="connsiteX112" fmla="*/ 594423 w 2908829"/>
                <a:gd name="connsiteY112" fmla="*/ 640304 h 1488732"/>
                <a:gd name="connsiteX113" fmla="*/ 595850 w 2908829"/>
                <a:gd name="connsiteY113" fmla="*/ 639456 h 1488732"/>
                <a:gd name="connsiteX114" fmla="*/ 609087 w 2908829"/>
                <a:gd name="connsiteY114" fmla="*/ 629464 h 1488732"/>
                <a:gd name="connsiteX115" fmla="*/ 614375 w 2908829"/>
                <a:gd name="connsiteY115" fmla="*/ 624315 h 1488732"/>
                <a:gd name="connsiteX116" fmla="*/ 618268 w 2908829"/>
                <a:gd name="connsiteY116" fmla="*/ 619473 h 1488732"/>
                <a:gd name="connsiteX117" fmla="*/ 625279 w 2908829"/>
                <a:gd name="connsiteY117" fmla="*/ 609481 h 1488732"/>
                <a:gd name="connsiteX118" fmla="*/ 630040 w 2908829"/>
                <a:gd name="connsiteY118" fmla="*/ 599490 h 1488732"/>
                <a:gd name="connsiteX119" fmla="*/ 633223 w 2908829"/>
                <a:gd name="connsiteY119" fmla="*/ 589498 h 1488732"/>
                <a:gd name="connsiteX120" fmla="*/ 634327 w 2908829"/>
                <a:gd name="connsiteY120" fmla="*/ 585075 h 1488732"/>
                <a:gd name="connsiteX121" fmla="*/ 635591 w 2908829"/>
                <a:gd name="connsiteY121" fmla="*/ 579507 h 1488732"/>
                <a:gd name="connsiteX122" fmla="*/ 637359 w 2908829"/>
                <a:gd name="connsiteY122" fmla="*/ 569515 h 1488732"/>
                <a:gd name="connsiteX123" fmla="*/ 638499 w 2908829"/>
                <a:gd name="connsiteY123" fmla="*/ 559524 h 1488732"/>
                <a:gd name="connsiteX124" fmla="*/ 638971 w 2908829"/>
                <a:gd name="connsiteY124" fmla="*/ 549532 h 1488732"/>
                <a:gd name="connsiteX125" fmla="*/ 638974 w 2908829"/>
                <a:gd name="connsiteY125" fmla="*/ 539541 h 1488732"/>
                <a:gd name="connsiteX126" fmla="*/ 639187 w 2908829"/>
                <a:gd name="connsiteY126" fmla="*/ 529549 h 1488732"/>
                <a:gd name="connsiteX127" fmla="*/ 638865 w 2908829"/>
                <a:gd name="connsiteY127" fmla="*/ 519558 h 1488732"/>
                <a:gd name="connsiteX128" fmla="*/ 638155 w 2908829"/>
                <a:gd name="connsiteY128" fmla="*/ 509566 h 1488732"/>
                <a:gd name="connsiteX129" fmla="*/ 637269 w 2908829"/>
                <a:gd name="connsiteY129" fmla="*/ 499575 h 1488732"/>
                <a:gd name="connsiteX130" fmla="*/ 636493 w 2908829"/>
                <a:gd name="connsiteY130" fmla="*/ 489583 h 1488732"/>
                <a:gd name="connsiteX131" fmla="*/ 635491 w 2908829"/>
                <a:gd name="connsiteY131" fmla="*/ 479592 h 1488732"/>
                <a:gd name="connsiteX132" fmla="*/ 634533 w 2908829"/>
                <a:gd name="connsiteY132" fmla="*/ 469600 h 1488732"/>
                <a:gd name="connsiteX133" fmla="*/ 634327 w 2908829"/>
                <a:gd name="connsiteY133" fmla="*/ 467513 h 1488732"/>
                <a:gd name="connsiteX134" fmla="*/ 633576 w 2908829"/>
                <a:gd name="connsiteY134" fmla="*/ 459609 h 1488732"/>
                <a:gd name="connsiteX135" fmla="*/ 632408 w 2908829"/>
                <a:gd name="connsiteY135" fmla="*/ 449617 h 1488732"/>
                <a:gd name="connsiteX136" fmla="*/ 631348 w 2908829"/>
                <a:gd name="connsiteY136" fmla="*/ 439626 h 1488732"/>
                <a:gd name="connsiteX137" fmla="*/ 630217 w 2908829"/>
                <a:gd name="connsiteY137" fmla="*/ 429634 h 1488732"/>
                <a:gd name="connsiteX138" fmla="*/ 629105 w 2908829"/>
                <a:gd name="connsiteY138" fmla="*/ 419643 h 1488732"/>
                <a:gd name="connsiteX139" fmla="*/ 628036 w 2908829"/>
                <a:gd name="connsiteY139" fmla="*/ 409651 h 1488732"/>
                <a:gd name="connsiteX140" fmla="*/ 627001 w 2908829"/>
                <a:gd name="connsiteY140" fmla="*/ 399660 h 1488732"/>
                <a:gd name="connsiteX141" fmla="*/ 625927 w 2908829"/>
                <a:gd name="connsiteY141" fmla="*/ 389668 h 1488732"/>
                <a:gd name="connsiteX142" fmla="*/ 625131 w 2908829"/>
                <a:gd name="connsiteY142" fmla="*/ 379677 h 1488732"/>
                <a:gd name="connsiteX143" fmla="*/ 624157 w 2908829"/>
                <a:gd name="connsiteY143" fmla="*/ 369685 h 1488732"/>
                <a:gd name="connsiteX144" fmla="*/ 623330 w 2908829"/>
                <a:gd name="connsiteY144" fmla="*/ 359694 h 1488732"/>
                <a:gd name="connsiteX145" fmla="*/ 622632 w 2908829"/>
                <a:gd name="connsiteY145" fmla="*/ 349702 h 1488732"/>
                <a:gd name="connsiteX146" fmla="*/ 622033 w 2908829"/>
                <a:gd name="connsiteY146" fmla="*/ 339711 h 1488732"/>
                <a:gd name="connsiteX147" fmla="*/ 621431 w 2908829"/>
                <a:gd name="connsiteY147" fmla="*/ 329719 h 1488732"/>
                <a:gd name="connsiteX148" fmla="*/ 621021 w 2908829"/>
                <a:gd name="connsiteY148" fmla="*/ 319728 h 1488732"/>
                <a:gd name="connsiteX149" fmla="*/ 620708 w 2908829"/>
                <a:gd name="connsiteY149" fmla="*/ 309736 h 1488732"/>
                <a:gd name="connsiteX150" fmla="*/ 620599 w 2908829"/>
                <a:gd name="connsiteY150" fmla="*/ 299745 h 1488732"/>
                <a:gd name="connsiteX151" fmla="*/ 620494 w 2908829"/>
                <a:gd name="connsiteY151" fmla="*/ 289753 h 1488732"/>
                <a:gd name="connsiteX152" fmla="*/ 620626 w 2908829"/>
                <a:gd name="connsiteY152" fmla="*/ 279762 h 1488732"/>
                <a:gd name="connsiteX153" fmla="*/ 620891 w 2908829"/>
                <a:gd name="connsiteY153" fmla="*/ 269770 h 1488732"/>
                <a:gd name="connsiteX154" fmla="*/ 621248 w 2908829"/>
                <a:gd name="connsiteY154" fmla="*/ 259779 h 1488732"/>
                <a:gd name="connsiteX155" fmla="*/ 621804 w 2908829"/>
                <a:gd name="connsiteY155" fmla="*/ 249787 h 1488732"/>
                <a:gd name="connsiteX156" fmla="*/ 622548 w 2908829"/>
                <a:gd name="connsiteY156" fmla="*/ 239796 h 1488732"/>
                <a:gd name="connsiteX157" fmla="*/ 623637 w 2908829"/>
                <a:gd name="connsiteY157" fmla="*/ 229804 h 1488732"/>
                <a:gd name="connsiteX158" fmla="*/ 624816 w 2908829"/>
                <a:gd name="connsiteY158" fmla="*/ 219813 h 1488732"/>
                <a:gd name="connsiteX159" fmla="*/ 626386 w 2908829"/>
                <a:gd name="connsiteY159" fmla="*/ 209821 h 1488732"/>
                <a:gd name="connsiteX160" fmla="*/ 628102 w 2908829"/>
                <a:gd name="connsiteY160" fmla="*/ 199830 h 1488732"/>
                <a:gd name="connsiteX161" fmla="*/ 630021 w 2908829"/>
                <a:gd name="connsiteY161" fmla="*/ 189838 h 1488732"/>
                <a:gd name="connsiteX162" fmla="*/ 632479 w 2908829"/>
                <a:gd name="connsiteY162" fmla="*/ 179847 h 1488732"/>
                <a:gd name="connsiteX163" fmla="*/ 634327 w 2908829"/>
                <a:gd name="connsiteY163" fmla="*/ 172911 h 1488732"/>
                <a:gd name="connsiteX164" fmla="*/ 635181 w 2908829"/>
                <a:gd name="connsiteY164" fmla="*/ 169855 h 1488732"/>
                <a:gd name="connsiteX165" fmla="*/ 638272 w 2908829"/>
                <a:gd name="connsiteY165" fmla="*/ 159864 h 1488732"/>
                <a:gd name="connsiteX166" fmla="*/ 642074 w 2908829"/>
                <a:gd name="connsiteY166" fmla="*/ 149872 h 1488732"/>
                <a:gd name="connsiteX167" fmla="*/ 646026 w 2908829"/>
                <a:gd name="connsiteY167" fmla="*/ 139881 h 1488732"/>
                <a:gd name="connsiteX168" fmla="*/ 650468 w 2908829"/>
                <a:gd name="connsiteY168" fmla="*/ 129889 h 1488732"/>
                <a:gd name="connsiteX169" fmla="*/ 654279 w 2908829"/>
                <a:gd name="connsiteY169" fmla="*/ 122475 h 1488732"/>
                <a:gd name="connsiteX170" fmla="*/ 655821 w 2908829"/>
                <a:gd name="connsiteY170" fmla="*/ 119898 h 1488732"/>
                <a:gd name="connsiteX171" fmla="*/ 662187 w 2908829"/>
                <a:gd name="connsiteY171" fmla="*/ 109906 h 1488732"/>
                <a:gd name="connsiteX172" fmla="*/ 668970 w 2908829"/>
                <a:gd name="connsiteY172" fmla="*/ 99915 h 1488732"/>
                <a:gd name="connsiteX173" fmla="*/ 674230 w 2908829"/>
                <a:gd name="connsiteY173" fmla="*/ 93102 h 1488732"/>
                <a:gd name="connsiteX174" fmla="*/ 677367 w 2908829"/>
                <a:gd name="connsiteY174" fmla="*/ 89923 h 1488732"/>
                <a:gd name="connsiteX175" fmla="*/ 687598 w 2908829"/>
                <a:gd name="connsiteY175" fmla="*/ 79932 h 1488732"/>
                <a:gd name="connsiteX176" fmla="*/ 694182 w 2908829"/>
                <a:gd name="connsiteY176" fmla="*/ 74115 h 1488732"/>
                <a:gd name="connsiteX177" fmla="*/ 701155 w 2908829"/>
                <a:gd name="connsiteY177" fmla="*/ 69940 h 1488732"/>
                <a:gd name="connsiteX178" fmla="*/ 714134 w 2908829"/>
                <a:gd name="connsiteY178" fmla="*/ 62193 h 1488732"/>
                <a:gd name="connsiteX179" fmla="*/ 721074 w 2908829"/>
                <a:gd name="connsiteY179" fmla="*/ 59949 h 1488732"/>
                <a:gd name="connsiteX180" fmla="*/ 734086 w 2908829"/>
                <a:gd name="connsiteY180" fmla="*/ 55723 h 1488732"/>
                <a:gd name="connsiteX181" fmla="*/ 754038 w 2908829"/>
                <a:gd name="connsiteY181" fmla="*/ 53761 h 1488732"/>
                <a:gd name="connsiteX182" fmla="*/ 773990 w 2908829"/>
                <a:gd name="connsiteY182" fmla="*/ 56222 h 1488732"/>
                <a:gd name="connsiteX183" fmla="*/ 784559 w 2908829"/>
                <a:gd name="connsiteY183" fmla="*/ 59949 h 1488732"/>
                <a:gd name="connsiteX184" fmla="*/ 793941 w 2908829"/>
                <a:gd name="connsiteY184" fmla="*/ 63560 h 1488732"/>
                <a:gd name="connsiteX185" fmla="*/ 803576 w 2908829"/>
                <a:gd name="connsiteY185" fmla="*/ 69940 h 1488732"/>
                <a:gd name="connsiteX186" fmla="*/ 813893 w 2908829"/>
                <a:gd name="connsiteY186" fmla="*/ 77758 h 1488732"/>
                <a:gd name="connsiteX187" fmla="*/ 815957 w 2908829"/>
                <a:gd name="connsiteY187" fmla="*/ 79932 h 1488732"/>
                <a:gd name="connsiteX188" fmla="*/ 824348 w 2908829"/>
                <a:gd name="connsiteY188" fmla="*/ 89923 h 1488732"/>
                <a:gd name="connsiteX189" fmla="*/ 831895 w 2908829"/>
                <a:gd name="connsiteY189" fmla="*/ 99915 h 1488732"/>
                <a:gd name="connsiteX190" fmla="*/ 833845 w 2908829"/>
                <a:gd name="connsiteY190" fmla="*/ 102793 h 1488732"/>
                <a:gd name="connsiteX191" fmla="*/ 837823 w 2908829"/>
                <a:gd name="connsiteY191" fmla="*/ 109906 h 1488732"/>
                <a:gd name="connsiteX192" fmla="*/ 843279 w 2908829"/>
                <a:gd name="connsiteY192" fmla="*/ 119898 h 1488732"/>
                <a:gd name="connsiteX193" fmla="*/ 848642 w 2908829"/>
                <a:gd name="connsiteY193" fmla="*/ 129889 h 1488732"/>
                <a:gd name="connsiteX194" fmla="*/ 853291 w 2908829"/>
                <a:gd name="connsiteY194" fmla="*/ 139881 h 1488732"/>
                <a:gd name="connsiteX195" fmla="*/ 853797 w 2908829"/>
                <a:gd name="connsiteY195" fmla="*/ 140965 h 1488732"/>
                <a:gd name="connsiteX196" fmla="*/ 857524 w 2908829"/>
                <a:gd name="connsiteY196" fmla="*/ 149872 h 1488732"/>
                <a:gd name="connsiteX197" fmla="*/ 861691 w 2908829"/>
                <a:gd name="connsiteY197" fmla="*/ 159864 h 1488732"/>
                <a:gd name="connsiteX198" fmla="*/ 865738 w 2908829"/>
                <a:gd name="connsiteY198" fmla="*/ 169855 h 1488732"/>
                <a:gd name="connsiteX199" fmla="*/ 869708 w 2908829"/>
                <a:gd name="connsiteY199" fmla="*/ 179847 h 1488732"/>
                <a:gd name="connsiteX200" fmla="*/ 873569 w 2908829"/>
                <a:gd name="connsiteY200" fmla="*/ 189838 h 1488732"/>
                <a:gd name="connsiteX201" fmla="*/ 873748 w 2908829"/>
                <a:gd name="connsiteY201" fmla="*/ 190337 h 1488732"/>
                <a:gd name="connsiteX202" fmla="*/ 876962 w 2908829"/>
                <a:gd name="connsiteY202" fmla="*/ 199830 h 1488732"/>
                <a:gd name="connsiteX203" fmla="*/ 880672 w 2908829"/>
                <a:gd name="connsiteY203" fmla="*/ 209821 h 1488732"/>
                <a:gd name="connsiteX204" fmla="*/ 884187 w 2908829"/>
                <a:gd name="connsiteY204" fmla="*/ 219813 h 1488732"/>
                <a:gd name="connsiteX205" fmla="*/ 887816 w 2908829"/>
                <a:gd name="connsiteY205" fmla="*/ 229804 h 1488732"/>
                <a:gd name="connsiteX206" fmla="*/ 891367 w 2908829"/>
                <a:gd name="connsiteY206" fmla="*/ 239796 h 1488732"/>
                <a:gd name="connsiteX207" fmla="*/ 893700 w 2908829"/>
                <a:gd name="connsiteY207" fmla="*/ 246389 h 1488732"/>
                <a:gd name="connsiteX208" fmla="*/ 894889 w 2908829"/>
                <a:gd name="connsiteY208" fmla="*/ 249787 h 1488732"/>
                <a:gd name="connsiteX209" fmla="*/ 898477 w 2908829"/>
                <a:gd name="connsiteY209" fmla="*/ 259779 h 1488732"/>
                <a:gd name="connsiteX210" fmla="*/ 902163 w 2908829"/>
                <a:gd name="connsiteY210" fmla="*/ 269770 h 1488732"/>
                <a:gd name="connsiteX211" fmla="*/ 905810 w 2908829"/>
                <a:gd name="connsiteY211" fmla="*/ 279762 h 1488732"/>
                <a:gd name="connsiteX212" fmla="*/ 909456 w 2908829"/>
                <a:gd name="connsiteY212" fmla="*/ 289753 h 1488732"/>
                <a:gd name="connsiteX213" fmla="*/ 913395 w 2908829"/>
                <a:gd name="connsiteY213" fmla="*/ 299745 h 1488732"/>
                <a:gd name="connsiteX214" fmla="*/ 913652 w 2908829"/>
                <a:gd name="connsiteY214" fmla="*/ 300400 h 1488732"/>
                <a:gd name="connsiteX215" fmla="*/ 917328 w 2908829"/>
                <a:gd name="connsiteY215" fmla="*/ 309736 h 1488732"/>
                <a:gd name="connsiteX216" fmla="*/ 921376 w 2908829"/>
                <a:gd name="connsiteY216" fmla="*/ 319728 h 1488732"/>
                <a:gd name="connsiteX217" fmla="*/ 925715 w 2908829"/>
                <a:gd name="connsiteY217" fmla="*/ 329719 h 1488732"/>
                <a:gd name="connsiteX218" fmla="*/ 930188 w 2908829"/>
                <a:gd name="connsiteY218" fmla="*/ 339711 h 1488732"/>
                <a:gd name="connsiteX219" fmla="*/ 933604 w 2908829"/>
                <a:gd name="connsiteY219" fmla="*/ 347125 h 1488732"/>
                <a:gd name="connsiteX220" fmla="*/ 934843 w 2908829"/>
                <a:gd name="connsiteY220" fmla="*/ 349702 h 1488732"/>
                <a:gd name="connsiteX221" fmla="*/ 939844 w 2908829"/>
                <a:gd name="connsiteY221" fmla="*/ 359694 h 1488732"/>
                <a:gd name="connsiteX222" fmla="*/ 945303 w 2908829"/>
                <a:gd name="connsiteY222" fmla="*/ 369685 h 1488732"/>
                <a:gd name="connsiteX223" fmla="*/ 950827 w 2908829"/>
                <a:gd name="connsiteY223" fmla="*/ 379677 h 1488732"/>
                <a:gd name="connsiteX224" fmla="*/ 953555 w 2908829"/>
                <a:gd name="connsiteY224" fmla="*/ 384301 h 1488732"/>
                <a:gd name="connsiteX225" fmla="*/ 956868 w 2908829"/>
                <a:gd name="connsiteY225" fmla="*/ 389668 h 1488732"/>
                <a:gd name="connsiteX226" fmla="*/ 963779 w 2908829"/>
                <a:gd name="connsiteY226" fmla="*/ 399660 h 1488732"/>
                <a:gd name="connsiteX227" fmla="*/ 970785 w 2908829"/>
                <a:gd name="connsiteY227" fmla="*/ 409651 h 1488732"/>
                <a:gd name="connsiteX228" fmla="*/ 973507 w 2908829"/>
                <a:gd name="connsiteY228" fmla="*/ 413125 h 1488732"/>
                <a:gd name="connsiteX229" fmla="*/ 978934 w 2908829"/>
                <a:gd name="connsiteY229" fmla="*/ 419643 h 1488732"/>
                <a:gd name="connsiteX230" fmla="*/ 987372 w 2908829"/>
                <a:gd name="connsiteY230" fmla="*/ 429634 h 1488732"/>
                <a:gd name="connsiteX231" fmla="*/ 993459 w 2908829"/>
                <a:gd name="connsiteY231" fmla="*/ 436227 h 1488732"/>
                <a:gd name="connsiteX232" fmla="*/ 996787 w 2908829"/>
                <a:gd name="connsiteY232" fmla="*/ 439626 h 1488732"/>
                <a:gd name="connsiteX233" fmla="*/ 1007007 w 2908829"/>
                <a:gd name="connsiteY233" fmla="*/ 449617 h 1488732"/>
                <a:gd name="connsiteX234" fmla="*/ 1013411 w 2908829"/>
                <a:gd name="connsiteY234" fmla="*/ 455586 h 1488732"/>
                <a:gd name="connsiteX235" fmla="*/ 1017894 w 2908829"/>
                <a:gd name="connsiteY235" fmla="*/ 459609 h 1488732"/>
                <a:gd name="connsiteX236" fmla="*/ 1029735 w 2908829"/>
                <a:gd name="connsiteY236" fmla="*/ 469600 h 1488732"/>
                <a:gd name="connsiteX237" fmla="*/ 1033362 w 2908829"/>
                <a:gd name="connsiteY237" fmla="*/ 472553 h 1488732"/>
                <a:gd name="connsiteX238" fmla="*/ 1041875 w 2908829"/>
                <a:gd name="connsiteY238" fmla="*/ 479592 h 1488732"/>
                <a:gd name="connsiteX239" fmla="*/ 1053314 w 2908829"/>
                <a:gd name="connsiteY239" fmla="*/ 488247 h 1488732"/>
                <a:gd name="connsiteX240" fmla="*/ 1055135 w 2908829"/>
                <a:gd name="connsiteY240" fmla="*/ 489583 h 1488732"/>
                <a:gd name="connsiteX241" fmla="*/ 1068705 w 2908829"/>
                <a:gd name="connsiteY241" fmla="*/ 499575 h 1488732"/>
                <a:gd name="connsiteX242" fmla="*/ 1073266 w 2908829"/>
                <a:gd name="connsiteY242" fmla="*/ 502912 h 1488732"/>
                <a:gd name="connsiteX243" fmla="*/ 1082532 w 2908829"/>
                <a:gd name="connsiteY243" fmla="*/ 509566 h 1488732"/>
                <a:gd name="connsiteX244" fmla="*/ 1093218 w 2908829"/>
                <a:gd name="connsiteY244" fmla="*/ 516972 h 1488732"/>
                <a:gd name="connsiteX245" fmla="*/ 1097102 w 2908829"/>
                <a:gd name="connsiteY245" fmla="*/ 519558 h 1488732"/>
                <a:gd name="connsiteX246" fmla="*/ 1111974 w 2908829"/>
                <a:gd name="connsiteY246" fmla="*/ 529549 h 1488732"/>
                <a:gd name="connsiteX247" fmla="*/ 1113170 w 2908829"/>
                <a:gd name="connsiteY247" fmla="*/ 530359 h 1488732"/>
                <a:gd name="connsiteX248" fmla="*/ 1127700 w 2908829"/>
                <a:gd name="connsiteY248" fmla="*/ 539541 h 1488732"/>
                <a:gd name="connsiteX249" fmla="*/ 1133122 w 2908829"/>
                <a:gd name="connsiteY249" fmla="*/ 543109 h 1488732"/>
                <a:gd name="connsiteX250" fmla="*/ 1143956 w 2908829"/>
                <a:gd name="connsiteY250" fmla="*/ 549532 h 1488732"/>
                <a:gd name="connsiteX251" fmla="*/ 1153073 w 2908829"/>
                <a:gd name="connsiteY251" fmla="*/ 555123 h 1488732"/>
                <a:gd name="connsiteX252" fmla="*/ 1160877 w 2908829"/>
                <a:gd name="connsiteY252" fmla="*/ 559524 h 1488732"/>
                <a:gd name="connsiteX253" fmla="*/ 1173025 w 2908829"/>
                <a:gd name="connsiteY253" fmla="*/ 566788 h 1488732"/>
                <a:gd name="connsiteX254" fmla="*/ 1178096 w 2908829"/>
                <a:gd name="connsiteY254" fmla="*/ 569515 h 1488732"/>
                <a:gd name="connsiteX255" fmla="*/ 1192977 w 2908829"/>
                <a:gd name="connsiteY255" fmla="*/ 578339 h 1488732"/>
                <a:gd name="connsiteX256" fmla="*/ 1194945 w 2908829"/>
                <a:gd name="connsiteY256" fmla="*/ 579507 h 1488732"/>
                <a:gd name="connsiteX257" fmla="*/ 1210535 w 2908829"/>
                <a:gd name="connsiteY257" fmla="*/ 589498 h 1488732"/>
                <a:gd name="connsiteX258" fmla="*/ 1212929 w 2908829"/>
                <a:gd name="connsiteY258" fmla="*/ 591280 h 1488732"/>
                <a:gd name="connsiteX259" fmla="*/ 1223274 w 2908829"/>
                <a:gd name="connsiteY259" fmla="*/ 599490 h 1488732"/>
                <a:gd name="connsiteX260" fmla="*/ 1232880 w 2908829"/>
                <a:gd name="connsiteY260" fmla="*/ 607741 h 1488732"/>
                <a:gd name="connsiteX261" fmla="*/ 1234627 w 2908829"/>
                <a:gd name="connsiteY261" fmla="*/ 609481 h 1488732"/>
                <a:gd name="connsiteX262" fmla="*/ 1244091 w 2908829"/>
                <a:gd name="connsiteY262" fmla="*/ 619473 h 1488732"/>
                <a:gd name="connsiteX263" fmla="*/ 1252191 w 2908829"/>
                <a:gd name="connsiteY263" fmla="*/ 629464 h 1488732"/>
                <a:gd name="connsiteX264" fmla="*/ 1252832 w 2908829"/>
                <a:gd name="connsiteY264" fmla="*/ 630309 h 1488732"/>
                <a:gd name="connsiteX265" fmla="*/ 1258969 w 2908829"/>
                <a:gd name="connsiteY265" fmla="*/ 639456 h 1488732"/>
                <a:gd name="connsiteX266" fmla="*/ 1264855 w 2908829"/>
                <a:gd name="connsiteY266" fmla="*/ 649447 h 1488732"/>
                <a:gd name="connsiteX267" fmla="*/ 1270462 w 2908829"/>
                <a:gd name="connsiteY267" fmla="*/ 659439 h 1488732"/>
                <a:gd name="connsiteX268" fmla="*/ 1272784 w 2908829"/>
                <a:gd name="connsiteY268" fmla="*/ 663780 h 1488732"/>
                <a:gd name="connsiteX269" fmla="*/ 1275430 w 2908829"/>
                <a:gd name="connsiteY269" fmla="*/ 669430 h 1488732"/>
                <a:gd name="connsiteX270" fmla="*/ 1279425 w 2908829"/>
                <a:gd name="connsiteY270" fmla="*/ 679422 h 1488732"/>
                <a:gd name="connsiteX271" fmla="*/ 1283398 w 2908829"/>
                <a:gd name="connsiteY271" fmla="*/ 689413 h 1488732"/>
                <a:gd name="connsiteX272" fmla="*/ 1286998 w 2908829"/>
                <a:gd name="connsiteY272" fmla="*/ 699405 h 1488732"/>
                <a:gd name="connsiteX273" fmla="*/ 1290460 w 2908829"/>
                <a:gd name="connsiteY273" fmla="*/ 709396 h 1488732"/>
                <a:gd name="connsiteX274" fmla="*/ 1292736 w 2908829"/>
                <a:gd name="connsiteY274" fmla="*/ 716234 h 1488732"/>
                <a:gd name="connsiteX275" fmla="*/ 1293703 w 2908829"/>
                <a:gd name="connsiteY275" fmla="*/ 719388 h 1488732"/>
                <a:gd name="connsiteX276" fmla="*/ 1296198 w 2908829"/>
                <a:gd name="connsiteY276" fmla="*/ 729379 h 1488732"/>
                <a:gd name="connsiteX277" fmla="*/ 1299032 w 2908829"/>
                <a:gd name="connsiteY277" fmla="*/ 739371 h 1488732"/>
                <a:gd name="connsiteX278" fmla="*/ 1301496 w 2908829"/>
                <a:gd name="connsiteY278" fmla="*/ 749362 h 1488732"/>
                <a:gd name="connsiteX279" fmla="*/ 1303897 w 2908829"/>
                <a:gd name="connsiteY279" fmla="*/ 759354 h 1488732"/>
                <a:gd name="connsiteX280" fmla="*/ 1306493 w 2908829"/>
                <a:gd name="connsiteY280" fmla="*/ 769345 h 1488732"/>
                <a:gd name="connsiteX281" fmla="*/ 1308467 w 2908829"/>
                <a:gd name="connsiteY281" fmla="*/ 779337 h 1488732"/>
                <a:gd name="connsiteX282" fmla="*/ 1310750 w 2908829"/>
                <a:gd name="connsiteY282" fmla="*/ 789328 h 1488732"/>
                <a:gd name="connsiteX283" fmla="*/ 1312687 w 2908829"/>
                <a:gd name="connsiteY283" fmla="*/ 798717 h 1488732"/>
                <a:gd name="connsiteX284" fmla="*/ 1312808 w 2908829"/>
                <a:gd name="connsiteY284" fmla="*/ 799320 h 1488732"/>
                <a:gd name="connsiteX285" fmla="*/ 1315005 w 2908829"/>
                <a:gd name="connsiteY285" fmla="*/ 809311 h 1488732"/>
                <a:gd name="connsiteX286" fmla="*/ 1316654 w 2908829"/>
                <a:gd name="connsiteY286" fmla="*/ 819303 h 1488732"/>
                <a:gd name="connsiteX287" fmla="*/ 1318416 w 2908829"/>
                <a:gd name="connsiteY287" fmla="*/ 829294 h 1488732"/>
                <a:gd name="connsiteX288" fmla="*/ 1320160 w 2908829"/>
                <a:gd name="connsiteY288" fmla="*/ 839286 h 1488732"/>
                <a:gd name="connsiteX289" fmla="*/ 1322014 w 2908829"/>
                <a:gd name="connsiteY289" fmla="*/ 849277 h 1488732"/>
                <a:gd name="connsiteX290" fmla="*/ 1324031 w 2908829"/>
                <a:gd name="connsiteY290" fmla="*/ 859269 h 1488732"/>
                <a:gd name="connsiteX291" fmla="*/ 1326229 w 2908829"/>
                <a:gd name="connsiteY291" fmla="*/ 869260 h 1488732"/>
                <a:gd name="connsiteX292" fmla="*/ 1328217 w 2908829"/>
                <a:gd name="connsiteY292" fmla="*/ 879252 h 1488732"/>
                <a:gd name="connsiteX293" fmla="*/ 1330961 w 2908829"/>
                <a:gd name="connsiteY293" fmla="*/ 889243 h 1488732"/>
                <a:gd name="connsiteX294" fmla="*/ 1332639 w 2908829"/>
                <a:gd name="connsiteY294" fmla="*/ 895386 h 1488732"/>
                <a:gd name="connsiteX295" fmla="*/ 1333598 w 2908829"/>
                <a:gd name="connsiteY295" fmla="*/ 899234 h 1488732"/>
                <a:gd name="connsiteX296" fmla="*/ 1336926 w 2908829"/>
                <a:gd name="connsiteY296" fmla="*/ 909226 h 1488732"/>
                <a:gd name="connsiteX297" fmla="*/ 1340510 w 2908829"/>
                <a:gd name="connsiteY297" fmla="*/ 919217 h 1488732"/>
                <a:gd name="connsiteX298" fmla="*/ 1346571 w 2908829"/>
                <a:gd name="connsiteY298" fmla="*/ 929209 h 1488732"/>
                <a:gd name="connsiteX299" fmla="*/ 1352591 w 2908829"/>
                <a:gd name="connsiteY299" fmla="*/ 935490 h 1488732"/>
                <a:gd name="connsiteX300" fmla="*/ 1355122 w 2908829"/>
                <a:gd name="connsiteY300" fmla="*/ 939201 h 1488732"/>
                <a:gd name="connsiteX301" fmla="*/ 1362234 w 2908829"/>
                <a:gd name="connsiteY301" fmla="*/ 949192 h 1488732"/>
                <a:gd name="connsiteX302" fmla="*/ 1372543 w 2908829"/>
                <a:gd name="connsiteY302" fmla="*/ 957160 h 1488732"/>
                <a:gd name="connsiteX303" fmla="*/ 1374195 w 2908829"/>
                <a:gd name="connsiteY303" fmla="*/ 959183 h 1488732"/>
                <a:gd name="connsiteX304" fmla="*/ 1382259 w 2908829"/>
                <a:gd name="connsiteY304" fmla="*/ 969175 h 1488732"/>
                <a:gd name="connsiteX305" fmla="*/ 1392494 w 2908829"/>
                <a:gd name="connsiteY305" fmla="*/ 977975 h 1488732"/>
                <a:gd name="connsiteX306" fmla="*/ 1393469 w 2908829"/>
                <a:gd name="connsiteY306" fmla="*/ 979166 h 1488732"/>
                <a:gd name="connsiteX307" fmla="*/ 1402776 w 2908829"/>
                <a:gd name="connsiteY307" fmla="*/ 989158 h 1488732"/>
                <a:gd name="connsiteX308" fmla="*/ 1412446 w 2908829"/>
                <a:gd name="connsiteY308" fmla="*/ 997721 h 1488732"/>
                <a:gd name="connsiteX309" fmla="*/ 1413640 w 2908829"/>
                <a:gd name="connsiteY309" fmla="*/ 999149 h 1488732"/>
                <a:gd name="connsiteX310" fmla="*/ 1422306 w 2908829"/>
                <a:gd name="connsiteY310" fmla="*/ 1009141 h 1488732"/>
                <a:gd name="connsiteX311" fmla="*/ 1432398 w 2908829"/>
                <a:gd name="connsiteY311" fmla="*/ 1019067 h 1488732"/>
                <a:gd name="connsiteX312" fmla="*/ 1432452 w 2908829"/>
                <a:gd name="connsiteY312" fmla="*/ 1019132 h 1488732"/>
                <a:gd name="connsiteX313" fmla="*/ 1440907 w 2908829"/>
                <a:gd name="connsiteY313" fmla="*/ 1029124 h 1488732"/>
                <a:gd name="connsiteX314" fmla="*/ 1450365 w 2908829"/>
                <a:gd name="connsiteY314" fmla="*/ 1039115 h 1488732"/>
                <a:gd name="connsiteX315" fmla="*/ 1452350 w 2908829"/>
                <a:gd name="connsiteY315" fmla="*/ 1041110 h 1488732"/>
                <a:gd name="connsiteX316" fmla="*/ 1459409 w 2908829"/>
                <a:gd name="connsiteY316" fmla="*/ 1049107 h 1488732"/>
                <a:gd name="connsiteX317" fmla="*/ 1468660 w 2908829"/>
                <a:gd name="connsiteY317" fmla="*/ 1059098 h 1488732"/>
                <a:gd name="connsiteX318" fmla="*/ 1472302 w 2908829"/>
                <a:gd name="connsiteY318" fmla="*/ 1062953 h 1488732"/>
                <a:gd name="connsiteX319" fmla="*/ 1478011 w 2908829"/>
                <a:gd name="connsiteY319" fmla="*/ 1069090 h 1488732"/>
                <a:gd name="connsiteX320" fmla="*/ 1487641 w 2908829"/>
                <a:gd name="connsiteY320" fmla="*/ 1079081 h 1488732"/>
                <a:gd name="connsiteX321" fmla="*/ 1492253 w 2908829"/>
                <a:gd name="connsiteY321" fmla="*/ 1084034 h 1488732"/>
                <a:gd name="connsiteX322" fmla="*/ 1497367 w 2908829"/>
                <a:gd name="connsiteY322" fmla="*/ 1089073 h 1488732"/>
                <a:gd name="connsiteX323" fmla="*/ 1507931 w 2908829"/>
                <a:gd name="connsiteY323" fmla="*/ 1099064 h 1488732"/>
                <a:gd name="connsiteX324" fmla="*/ 1512205 w 2908829"/>
                <a:gd name="connsiteY324" fmla="*/ 1103426 h 1488732"/>
                <a:gd name="connsiteX325" fmla="*/ 1519173 w 2908829"/>
                <a:gd name="connsiteY325" fmla="*/ 1109056 h 1488732"/>
                <a:gd name="connsiteX326" fmla="*/ 1530594 w 2908829"/>
                <a:gd name="connsiteY326" fmla="*/ 1119047 h 1488732"/>
                <a:gd name="connsiteX327" fmla="*/ 1532157 w 2908829"/>
                <a:gd name="connsiteY327" fmla="*/ 1120508 h 1488732"/>
                <a:gd name="connsiteX328" fmla="*/ 1545081 w 2908829"/>
                <a:gd name="connsiteY328" fmla="*/ 1129039 h 1488732"/>
                <a:gd name="connsiteX329" fmla="*/ 1552109 w 2908829"/>
                <a:gd name="connsiteY329" fmla="*/ 1134419 h 1488732"/>
                <a:gd name="connsiteX330" fmla="*/ 1566528 w 2908829"/>
                <a:gd name="connsiteY330" fmla="*/ 1139030 h 1488732"/>
                <a:gd name="connsiteX331" fmla="*/ 1572061 w 2908829"/>
                <a:gd name="connsiteY331" fmla="*/ 1141133 h 1488732"/>
                <a:gd name="connsiteX332" fmla="*/ 1580600 w 2908829"/>
                <a:gd name="connsiteY332" fmla="*/ 1139030 h 1488732"/>
                <a:gd name="connsiteX333" fmla="*/ 1592012 w 2908829"/>
                <a:gd name="connsiteY333" fmla="*/ 1135609 h 1488732"/>
                <a:gd name="connsiteX334" fmla="*/ 1597497 w 2908829"/>
                <a:gd name="connsiteY334" fmla="*/ 1129039 h 1488732"/>
                <a:gd name="connsiteX335" fmla="*/ 1605168 w 2908829"/>
                <a:gd name="connsiteY335" fmla="*/ 1119047 h 1488732"/>
                <a:gd name="connsiteX336" fmla="*/ 1611964 w 2908829"/>
                <a:gd name="connsiteY336" fmla="*/ 1110355 h 1488732"/>
                <a:gd name="connsiteX337" fmla="*/ 1612573 w 2908829"/>
                <a:gd name="connsiteY337" fmla="*/ 1109056 h 1488732"/>
                <a:gd name="connsiteX338" fmla="*/ 1617038 w 2908829"/>
                <a:gd name="connsiteY338" fmla="*/ 1099064 h 1488732"/>
                <a:gd name="connsiteX339" fmla="*/ 1621767 w 2908829"/>
                <a:gd name="connsiteY339" fmla="*/ 1089073 h 1488732"/>
                <a:gd name="connsiteX340" fmla="*/ 1626499 w 2908829"/>
                <a:gd name="connsiteY340" fmla="*/ 1079081 h 1488732"/>
                <a:gd name="connsiteX341" fmla="*/ 1631317 w 2908829"/>
                <a:gd name="connsiteY341" fmla="*/ 1069090 h 1488732"/>
                <a:gd name="connsiteX342" fmla="*/ 1631916 w 2908829"/>
                <a:gd name="connsiteY342" fmla="*/ 1067848 h 1488732"/>
                <a:gd name="connsiteX343" fmla="*/ 1635279 w 2908829"/>
                <a:gd name="connsiteY343" fmla="*/ 1059098 h 1488732"/>
                <a:gd name="connsiteX344" fmla="*/ 1639402 w 2908829"/>
                <a:gd name="connsiteY344" fmla="*/ 1049107 h 1488732"/>
                <a:gd name="connsiteX345" fmla="*/ 1643364 w 2908829"/>
                <a:gd name="connsiteY345" fmla="*/ 1039115 h 1488732"/>
                <a:gd name="connsiteX346" fmla="*/ 1647381 w 2908829"/>
                <a:gd name="connsiteY346" fmla="*/ 1029124 h 1488732"/>
                <a:gd name="connsiteX347" fmla="*/ 1651470 w 2908829"/>
                <a:gd name="connsiteY347" fmla="*/ 1019132 h 1488732"/>
                <a:gd name="connsiteX348" fmla="*/ 1651868 w 2908829"/>
                <a:gd name="connsiteY348" fmla="*/ 1018182 h 1488732"/>
                <a:gd name="connsiteX349" fmla="*/ 1655183 w 2908829"/>
                <a:gd name="connsiteY349" fmla="*/ 1009141 h 1488732"/>
                <a:gd name="connsiteX350" fmla="*/ 1658736 w 2908829"/>
                <a:gd name="connsiteY350" fmla="*/ 999149 h 1488732"/>
                <a:gd name="connsiteX351" fmla="*/ 1662580 w 2908829"/>
                <a:gd name="connsiteY351" fmla="*/ 989158 h 1488732"/>
                <a:gd name="connsiteX352" fmla="*/ 1666092 w 2908829"/>
                <a:gd name="connsiteY352" fmla="*/ 979166 h 1488732"/>
                <a:gd name="connsiteX353" fmla="*/ 1669778 w 2908829"/>
                <a:gd name="connsiteY353" fmla="*/ 969175 h 1488732"/>
                <a:gd name="connsiteX354" fmla="*/ 1671819 w 2908829"/>
                <a:gd name="connsiteY354" fmla="*/ 963650 h 1488732"/>
                <a:gd name="connsiteX355" fmla="*/ 1673408 w 2908829"/>
                <a:gd name="connsiteY355" fmla="*/ 959183 h 1488732"/>
                <a:gd name="connsiteX356" fmla="*/ 1677067 w 2908829"/>
                <a:gd name="connsiteY356" fmla="*/ 949192 h 1488732"/>
                <a:gd name="connsiteX357" fmla="*/ 1680542 w 2908829"/>
                <a:gd name="connsiteY357" fmla="*/ 939201 h 1488732"/>
                <a:gd name="connsiteX358" fmla="*/ 1683974 w 2908829"/>
                <a:gd name="connsiteY358" fmla="*/ 929209 h 1488732"/>
                <a:gd name="connsiteX359" fmla="*/ 1687287 w 2908829"/>
                <a:gd name="connsiteY359" fmla="*/ 919217 h 1488732"/>
                <a:gd name="connsiteX360" fmla="*/ 1690740 w 2908829"/>
                <a:gd name="connsiteY360" fmla="*/ 909226 h 1488732"/>
                <a:gd name="connsiteX361" fmla="*/ 1691771 w 2908829"/>
                <a:gd name="connsiteY361" fmla="*/ 906141 h 1488732"/>
                <a:gd name="connsiteX362" fmla="*/ 1694158 w 2908829"/>
                <a:gd name="connsiteY362" fmla="*/ 899234 h 1488732"/>
                <a:gd name="connsiteX363" fmla="*/ 1697524 w 2908829"/>
                <a:gd name="connsiteY363" fmla="*/ 889243 h 1488732"/>
                <a:gd name="connsiteX364" fmla="*/ 1700909 w 2908829"/>
                <a:gd name="connsiteY364" fmla="*/ 879252 h 1488732"/>
                <a:gd name="connsiteX365" fmla="*/ 1704297 w 2908829"/>
                <a:gd name="connsiteY365" fmla="*/ 869260 h 1488732"/>
                <a:gd name="connsiteX366" fmla="*/ 1707616 w 2908829"/>
                <a:gd name="connsiteY366" fmla="*/ 859269 h 1488732"/>
                <a:gd name="connsiteX367" fmla="*/ 1710929 w 2908829"/>
                <a:gd name="connsiteY367" fmla="*/ 849277 h 1488732"/>
                <a:gd name="connsiteX368" fmla="*/ 1711723 w 2908829"/>
                <a:gd name="connsiteY368" fmla="*/ 846844 h 1488732"/>
                <a:gd name="connsiteX369" fmla="*/ 1714447 w 2908829"/>
                <a:gd name="connsiteY369" fmla="*/ 839286 h 1488732"/>
                <a:gd name="connsiteX370" fmla="*/ 1717977 w 2908829"/>
                <a:gd name="connsiteY370" fmla="*/ 829294 h 1488732"/>
                <a:gd name="connsiteX371" fmla="*/ 1721672 w 2908829"/>
                <a:gd name="connsiteY371" fmla="*/ 819303 h 1488732"/>
                <a:gd name="connsiteX372" fmla="*/ 1725272 w 2908829"/>
                <a:gd name="connsiteY372" fmla="*/ 809311 h 1488732"/>
                <a:gd name="connsiteX373" fmla="*/ 1728818 w 2908829"/>
                <a:gd name="connsiteY373" fmla="*/ 799320 h 1488732"/>
                <a:gd name="connsiteX374" fmla="*/ 1731675 w 2908829"/>
                <a:gd name="connsiteY374" fmla="*/ 791904 h 1488732"/>
                <a:gd name="connsiteX375" fmla="*/ 1732853 w 2908829"/>
                <a:gd name="connsiteY375" fmla="*/ 789328 h 1488732"/>
                <a:gd name="connsiteX376" fmla="*/ 1737113 w 2908829"/>
                <a:gd name="connsiteY376" fmla="*/ 779337 h 1488732"/>
                <a:gd name="connsiteX377" fmla="*/ 1741531 w 2908829"/>
                <a:gd name="connsiteY377" fmla="*/ 769345 h 1488732"/>
                <a:gd name="connsiteX378" fmla="*/ 1746101 w 2908829"/>
                <a:gd name="connsiteY378" fmla="*/ 759354 h 1488732"/>
                <a:gd name="connsiteX379" fmla="*/ 1750513 w 2908829"/>
                <a:gd name="connsiteY379" fmla="*/ 749362 h 1488732"/>
                <a:gd name="connsiteX380" fmla="*/ 1751626 w 2908829"/>
                <a:gd name="connsiteY380" fmla="*/ 746984 h 1488732"/>
                <a:gd name="connsiteX381" fmla="*/ 1756450 w 2908829"/>
                <a:gd name="connsiteY381" fmla="*/ 739371 h 1488732"/>
                <a:gd name="connsiteX382" fmla="*/ 1762740 w 2908829"/>
                <a:gd name="connsiteY382" fmla="*/ 729379 h 1488732"/>
                <a:gd name="connsiteX383" fmla="*/ 1768879 w 2908829"/>
                <a:gd name="connsiteY383" fmla="*/ 719388 h 1488732"/>
                <a:gd name="connsiteX384" fmla="*/ 1771578 w 2908829"/>
                <a:gd name="connsiteY384" fmla="*/ 715193 h 1488732"/>
                <a:gd name="connsiteX385" fmla="*/ 1777317 w 2908829"/>
                <a:gd name="connsiteY385" fmla="*/ 709396 h 1488732"/>
                <a:gd name="connsiteX386" fmla="*/ 1786950 w 2908829"/>
                <a:gd name="connsiteY386" fmla="*/ 699405 h 1488732"/>
                <a:gd name="connsiteX387" fmla="*/ 1791530 w 2908829"/>
                <a:gd name="connsiteY387" fmla="*/ 694637 h 1488732"/>
                <a:gd name="connsiteX388" fmla="*/ 1804057 w 2908829"/>
                <a:gd name="connsiteY388" fmla="*/ 689413 h 1488732"/>
                <a:gd name="connsiteX389" fmla="*/ 1811482 w 2908829"/>
                <a:gd name="connsiteY389" fmla="*/ 686023 h 1488732"/>
                <a:gd name="connsiteX390" fmla="*/ 1821473 w 2908829"/>
                <a:gd name="connsiteY390" fmla="*/ 689413 h 1488732"/>
                <a:gd name="connsiteX391" fmla="*/ 1831433 w 2908829"/>
                <a:gd name="connsiteY391" fmla="*/ 693232 h 1488732"/>
                <a:gd name="connsiteX392" fmla="*/ 1835850 w 2908829"/>
                <a:gd name="connsiteY392" fmla="*/ 699405 h 1488732"/>
                <a:gd name="connsiteX393" fmla="*/ 1842034 w 2908829"/>
                <a:gd name="connsiteY393" fmla="*/ 709396 h 1488732"/>
                <a:gd name="connsiteX394" fmla="*/ 1848041 w 2908829"/>
                <a:gd name="connsiteY394" fmla="*/ 719388 h 1488732"/>
                <a:gd name="connsiteX395" fmla="*/ 1851385 w 2908829"/>
                <a:gd name="connsiteY395" fmla="*/ 725230 h 1488732"/>
                <a:gd name="connsiteX396" fmla="*/ 1852857 w 2908829"/>
                <a:gd name="connsiteY396" fmla="*/ 729379 h 1488732"/>
                <a:gd name="connsiteX397" fmla="*/ 1856122 w 2908829"/>
                <a:gd name="connsiteY397" fmla="*/ 739371 h 1488732"/>
                <a:gd name="connsiteX398" fmla="*/ 1859187 w 2908829"/>
                <a:gd name="connsiteY398" fmla="*/ 749362 h 1488732"/>
                <a:gd name="connsiteX399" fmla="*/ 1862700 w 2908829"/>
                <a:gd name="connsiteY399" fmla="*/ 759354 h 1488732"/>
                <a:gd name="connsiteX400" fmla="*/ 1865839 w 2908829"/>
                <a:gd name="connsiteY400" fmla="*/ 769345 h 1488732"/>
                <a:gd name="connsiteX401" fmla="*/ 1869173 w 2908829"/>
                <a:gd name="connsiteY401" fmla="*/ 779337 h 1488732"/>
                <a:gd name="connsiteX402" fmla="*/ 1871337 w 2908829"/>
                <a:gd name="connsiteY402" fmla="*/ 785624 h 1488732"/>
                <a:gd name="connsiteX403" fmla="*/ 1872352 w 2908829"/>
                <a:gd name="connsiteY403" fmla="*/ 789328 h 1488732"/>
                <a:gd name="connsiteX404" fmla="*/ 1875258 w 2908829"/>
                <a:gd name="connsiteY404" fmla="*/ 799320 h 1488732"/>
                <a:gd name="connsiteX405" fmla="*/ 1878126 w 2908829"/>
                <a:gd name="connsiteY405" fmla="*/ 809311 h 1488732"/>
                <a:gd name="connsiteX406" fmla="*/ 1881286 w 2908829"/>
                <a:gd name="connsiteY406" fmla="*/ 819303 h 1488732"/>
                <a:gd name="connsiteX407" fmla="*/ 1884483 w 2908829"/>
                <a:gd name="connsiteY407" fmla="*/ 829294 h 1488732"/>
                <a:gd name="connsiteX408" fmla="*/ 1887999 w 2908829"/>
                <a:gd name="connsiteY408" fmla="*/ 839286 h 1488732"/>
                <a:gd name="connsiteX409" fmla="*/ 1891289 w 2908829"/>
                <a:gd name="connsiteY409" fmla="*/ 848126 h 1488732"/>
                <a:gd name="connsiteX410" fmla="*/ 1891674 w 2908829"/>
                <a:gd name="connsiteY410" fmla="*/ 849277 h 1488732"/>
                <a:gd name="connsiteX411" fmla="*/ 1895165 w 2908829"/>
                <a:gd name="connsiteY411" fmla="*/ 859269 h 1488732"/>
                <a:gd name="connsiteX412" fmla="*/ 1898910 w 2908829"/>
                <a:gd name="connsiteY412" fmla="*/ 869260 h 1488732"/>
                <a:gd name="connsiteX413" fmla="*/ 1902787 w 2908829"/>
                <a:gd name="connsiteY413" fmla="*/ 879252 h 1488732"/>
                <a:gd name="connsiteX414" fmla="*/ 1907007 w 2908829"/>
                <a:gd name="connsiteY414" fmla="*/ 889243 h 1488732"/>
                <a:gd name="connsiteX415" fmla="*/ 1911241 w 2908829"/>
                <a:gd name="connsiteY415" fmla="*/ 898433 h 1488732"/>
                <a:gd name="connsiteX416" fmla="*/ 1911605 w 2908829"/>
                <a:gd name="connsiteY416" fmla="*/ 899234 h 1488732"/>
                <a:gd name="connsiteX417" fmla="*/ 1916319 w 2908829"/>
                <a:gd name="connsiteY417" fmla="*/ 909226 h 1488732"/>
                <a:gd name="connsiteX418" fmla="*/ 1921131 w 2908829"/>
                <a:gd name="connsiteY418" fmla="*/ 919217 h 1488732"/>
                <a:gd name="connsiteX419" fmla="*/ 1926402 w 2908829"/>
                <a:gd name="connsiteY419" fmla="*/ 929209 h 1488732"/>
                <a:gd name="connsiteX420" fmla="*/ 1931192 w 2908829"/>
                <a:gd name="connsiteY420" fmla="*/ 937903 h 1488732"/>
                <a:gd name="connsiteX421" fmla="*/ 1931947 w 2908829"/>
                <a:gd name="connsiteY421" fmla="*/ 939201 h 1488732"/>
                <a:gd name="connsiteX422" fmla="*/ 1937809 w 2908829"/>
                <a:gd name="connsiteY422" fmla="*/ 949192 h 1488732"/>
                <a:gd name="connsiteX423" fmla="*/ 1943968 w 2908829"/>
                <a:gd name="connsiteY423" fmla="*/ 959183 h 1488732"/>
                <a:gd name="connsiteX424" fmla="*/ 1950474 w 2908829"/>
                <a:gd name="connsiteY424" fmla="*/ 969175 h 1488732"/>
                <a:gd name="connsiteX425" fmla="*/ 1951144 w 2908829"/>
                <a:gd name="connsiteY425" fmla="*/ 970233 h 1488732"/>
                <a:gd name="connsiteX426" fmla="*/ 1957499 w 2908829"/>
                <a:gd name="connsiteY426" fmla="*/ 979166 h 1488732"/>
                <a:gd name="connsiteX427" fmla="*/ 1965107 w 2908829"/>
                <a:gd name="connsiteY427" fmla="*/ 989158 h 1488732"/>
                <a:gd name="connsiteX428" fmla="*/ 1971096 w 2908829"/>
                <a:gd name="connsiteY428" fmla="*/ 997519 h 1488732"/>
                <a:gd name="connsiteX429" fmla="*/ 1972498 w 2908829"/>
                <a:gd name="connsiteY429" fmla="*/ 999149 h 1488732"/>
                <a:gd name="connsiteX430" fmla="*/ 1981159 w 2908829"/>
                <a:gd name="connsiteY430" fmla="*/ 1009141 h 1488732"/>
                <a:gd name="connsiteX431" fmla="*/ 1989687 w 2908829"/>
                <a:gd name="connsiteY431" fmla="*/ 1019132 h 1488732"/>
                <a:gd name="connsiteX432" fmla="*/ 1991048 w 2908829"/>
                <a:gd name="connsiteY432" fmla="*/ 1020868 h 1488732"/>
                <a:gd name="connsiteX433" fmla="*/ 1998996 w 2908829"/>
                <a:gd name="connsiteY433" fmla="*/ 1029124 h 1488732"/>
                <a:gd name="connsiteX434" fmla="*/ 2008404 w 2908829"/>
                <a:gd name="connsiteY434" fmla="*/ 1039115 h 1488732"/>
                <a:gd name="connsiteX435" fmla="*/ 2011000 w 2908829"/>
                <a:gd name="connsiteY435" fmla="*/ 1041986 h 1488732"/>
                <a:gd name="connsiteX436" fmla="*/ 2019033 w 2908829"/>
                <a:gd name="connsiteY436" fmla="*/ 1049107 h 1488732"/>
                <a:gd name="connsiteX437" fmla="*/ 2028908 w 2908829"/>
                <a:gd name="connsiteY437" fmla="*/ 1059098 h 1488732"/>
                <a:gd name="connsiteX438" fmla="*/ 2030951 w 2908829"/>
                <a:gd name="connsiteY438" fmla="*/ 1061388 h 1488732"/>
                <a:gd name="connsiteX439" fmla="*/ 2039403 w 2908829"/>
                <a:gd name="connsiteY439" fmla="*/ 1069090 h 1488732"/>
                <a:gd name="connsiteX440" fmla="*/ 2048808 w 2908829"/>
                <a:gd name="connsiteY440" fmla="*/ 1079081 h 1488732"/>
                <a:gd name="connsiteX441" fmla="*/ 2050903 w 2908829"/>
                <a:gd name="connsiteY441" fmla="*/ 1081573 h 1488732"/>
                <a:gd name="connsiteX442" fmla="*/ 2058396 w 2908829"/>
                <a:gd name="connsiteY442" fmla="*/ 1089073 h 1488732"/>
                <a:gd name="connsiteX443" fmla="*/ 2066290 w 2908829"/>
                <a:gd name="connsiteY443" fmla="*/ 1099064 h 1488732"/>
                <a:gd name="connsiteX444" fmla="*/ 2070855 w 2908829"/>
                <a:gd name="connsiteY444" fmla="*/ 1106158 h 1488732"/>
                <a:gd name="connsiteX445" fmla="*/ 2072811 w 2908829"/>
                <a:gd name="connsiteY445" fmla="*/ 1109056 h 1488732"/>
                <a:gd name="connsiteX446" fmla="*/ 2078608 w 2908829"/>
                <a:gd name="connsiteY446" fmla="*/ 1119047 h 1488732"/>
                <a:gd name="connsiteX447" fmla="*/ 2083187 w 2908829"/>
                <a:gd name="connsiteY447" fmla="*/ 1129039 h 1488732"/>
                <a:gd name="connsiteX448" fmla="*/ 2086226 w 2908829"/>
                <a:gd name="connsiteY448" fmla="*/ 1139030 h 1488732"/>
                <a:gd name="connsiteX449" fmla="*/ 2089008 w 2908829"/>
                <a:gd name="connsiteY449" fmla="*/ 1149022 h 1488732"/>
                <a:gd name="connsiteX450" fmla="*/ 2090276 w 2908829"/>
                <a:gd name="connsiteY450" fmla="*/ 1159013 h 1488732"/>
                <a:gd name="connsiteX451" fmla="*/ 2090807 w 2908829"/>
                <a:gd name="connsiteY451" fmla="*/ 1167366 h 1488732"/>
                <a:gd name="connsiteX452" fmla="*/ 2090914 w 2908829"/>
                <a:gd name="connsiteY452" fmla="*/ 1169005 h 1488732"/>
                <a:gd name="connsiteX453" fmla="*/ 2091159 w 2908829"/>
                <a:gd name="connsiteY453" fmla="*/ 1178996 h 1488732"/>
                <a:gd name="connsiteX454" fmla="*/ 2091207 w 2908829"/>
                <a:gd name="connsiteY454" fmla="*/ 1188988 h 1488732"/>
                <a:gd name="connsiteX455" fmla="*/ 2090807 w 2908829"/>
                <a:gd name="connsiteY455" fmla="*/ 1193256 h 1488732"/>
                <a:gd name="connsiteX456" fmla="*/ 2090255 w 2908829"/>
                <a:gd name="connsiteY456" fmla="*/ 1198979 h 1488732"/>
                <a:gd name="connsiteX457" fmla="*/ 2087216 w 2908829"/>
                <a:gd name="connsiteY457" fmla="*/ 1208971 h 1488732"/>
                <a:gd name="connsiteX458" fmla="*/ 2085273 w 2908829"/>
                <a:gd name="connsiteY458" fmla="*/ 1218962 h 1488732"/>
                <a:gd name="connsiteX459" fmla="*/ 2081001 w 2908829"/>
                <a:gd name="connsiteY459" fmla="*/ 1228954 h 1488732"/>
                <a:gd name="connsiteX460" fmla="*/ 2076576 w 2908829"/>
                <a:gd name="connsiteY460" fmla="*/ 1238945 h 1488732"/>
                <a:gd name="connsiteX461" fmla="*/ 2070879 w 2908829"/>
                <a:gd name="connsiteY461" fmla="*/ 1248937 h 1488732"/>
                <a:gd name="connsiteX462" fmla="*/ 2070855 w 2908829"/>
                <a:gd name="connsiteY462" fmla="*/ 1248973 h 1488732"/>
                <a:gd name="connsiteX463" fmla="*/ 2065214 w 2908829"/>
                <a:gd name="connsiteY463" fmla="*/ 1258928 h 1488732"/>
                <a:gd name="connsiteX464" fmla="*/ 2058401 w 2908829"/>
                <a:gd name="connsiteY464" fmla="*/ 1268920 h 1488732"/>
                <a:gd name="connsiteX465" fmla="*/ 2050997 w 2908829"/>
                <a:gd name="connsiteY465" fmla="*/ 1278911 h 1488732"/>
                <a:gd name="connsiteX466" fmla="*/ 2050903 w 2908829"/>
                <a:gd name="connsiteY466" fmla="*/ 1279018 h 1488732"/>
                <a:gd name="connsiteX467" fmla="*/ 2044400 w 2908829"/>
                <a:gd name="connsiteY467" fmla="*/ 1288903 h 1488732"/>
                <a:gd name="connsiteX468" fmla="*/ 2037086 w 2908829"/>
                <a:gd name="connsiteY468" fmla="*/ 1298894 h 1488732"/>
                <a:gd name="connsiteX469" fmla="*/ 2030951 w 2908829"/>
                <a:gd name="connsiteY469" fmla="*/ 1306279 h 1488732"/>
                <a:gd name="connsiteX470" fmla="*/ 2029319 w 2908829"/>
                <a:gd name="connsiteY470" fmla="*/ 1308886 h 1488732"/>
                <a:gd name="connsiteX471" fmla="*/ 2022280 w 2908829"/>
                <a:gd name="connsiteY471" fmla="*/ 1318877 h 1488732"/>
                <a:gd name="connsiteX472" fmla="*/ 2014821 w 2908829"/>
                <a:gd name="connsiteY472" fmla="*/ 1328869 h 1488732"/>
                <a:gd name="connsiteX473" fmla="*/ 2011000 w 2908829"/>
                <a:gd name="connsiteY473" fmla="*/ 1333248 h 1488732"/>
                <a:gd name="connsiteX474" fmla="*/ 2007204 w 2908829"/>
                <a:gd name="connsiteY474" fmla="*/ 1338860 h 1488732"/>
                <a:gd name="connsiteX475" fmla="*/ 2000123 w 2908829"/>
                <a:gd name="connsiteY475" fmla="*/ 1348852 h 1488732"/>
                <a:gd name="connsiteX476" fmla="*/ 1992342 w 2908829"/>
                <a:gd name="connsiteY476" fmla="*/ 1358843 h 1488732"/>
                <a:gd name="connsiteX477" fmla="*/ 1991048 w 2908829"/>
                <a:gd name="connsiteY477" fmla="*/ 1360378 h 1488732"/>
                <a:gd name="connsiteX478" fmla="*/ 1984950 w 2908829"/>
                <a:gd name="connsiteY478" fmla="*/ 1368835 h 1488732"/>
                <a:gd name="connsiteX479" fmla="*/ 1977240 w 2908829"/>
                <a:gd name="connsiteY479" fmla="*/ 1378826 h 1488732"/>
                <a:gd name="connsiteX480" fmla="*/ 1971096 w 2908829"/>
                <a:gd name="connsiteY480" fmla="*/ 1385986 h 1488732"/>
                <a:gd name="connsiteX481" fmla="*/ 1968771 w 2908829"/>
                <a:gd name="connsiteY481" fmla="*/ 1388818 h 1488732"/>
                <a:gd name="connsiteX482" fmla="*/ 1960345 w 2908829"/>
                <a:gd name="connsiteY482" fmla="*/ 1398809 h 1488732"/>
                <a:gd name="connsiteX483" fmla="*/ 1951286 w 2908829"/>
                <a:gd name="connsiteY483" fmla="*/ 1408801 h 1488732"/>
                <a:gd name="connsiteX484" fmla="*/ 1951144 w 2908829"/>
                <a:gd name="connsiteY484" fmla="*/ 1408945 h 1488732"/>
                <a:gd name="connsiteX485" fmla="*/ 1941173 w 2908829"/>
                <a:gd name="connsiteY485" fmla="*/ 1418792 h 1488732"/>
                <a:gd name="connsiteX486" fmla="*/ 1931192 w 2908829"/>
                <a:gd name="connsiteY486" fmla="*/ 1428094 h 1488732"/>
                <a:gd name="connsiteX487" fmla="*/ 1930334 w 2908829"/>
                <a:gd name="connsiteY487" fmla="*/ 1428784 h 1488732"/>
                <a:gd name="connsiteX488" fmla="*/ 1917838 w 2908829"/>
                <a:gd name="connsiteY488" fmla="*/ 1438775 h 1488732"/>
                <a:gd name="connsiteX489" fmla="*/ 1911241 w 2908829"/>
                <a:gd name="connsiteY489" fmla="*/ 1443525 h 1488732"/>
                <a:gd name="connsiteX490" fmla="*/ 1901540 w 2908829"/>
                <a:gd name="connsiteY490" fmla="*/ 1448767 h 1488732"/>
                <a:gd name="connsiteX491" fmla="*/ 1891289 w 2908829"/>
                <a:gd name="connsiteY491" fmla="*/ 1454238 h 1488732"/>
                <a:gd name="connsiteX492" fmla="*/ 1876609 w 2908829"/>
                <a:gd name="connsiteY492" fmla="*/ 1458758 h 1488732"/>
                <a:gd name="connsiteX493" fmla="*/ 1871337 w 2908829"/>
                <a:gd name="connsiteY493" fmla="*/ 1460382 h 1488732"/>
                <a:gd name="connsiteX494" fmla="*/ 1851385 w 2908829"/>
                <a:gd name="connsiteY494" fmla="*/ 1462369 h 1488732"/>
                <a:gd name="connsiteX495" fmla="*/ 1831433 w 2908829"/>
                <a:gd name="connsiteY495" fmla="*/ 1459923 h 1488732"/>
                <a:gd name="connsiteX496" fmla="*/ 1827754 w 2908829"/>
                <a:gd name="connsiteY496" fmla="*/ 1458758 h 1488732"/>
                <a:gd name="connsiteX497" fmla="*/ 1811482 w 2908829"/>
                <a:gd name="connsiteY497" fmla="*/ 1453641 h 1488732"/>
                <a:gd name="connsiteX498" fmla="*/ 1801221 w 2908829"/>
                <a:gd name="connsiteY498" fmla="*/ 1448767 h 1488732"/>
                <a:gd name="connsiteX499" fmla="*/ 1791530 w 2908829"/>
                <a:gd name="connsiteY499" fmla="*/ 1443752 h 1488732"/>
                <a:gd name="connsiteX500" fmla="*/ 1783875 w 2908829"/>
                <a:gd name="connsiteY500" fmla="*/ 1438775 h 1488732"/>
                <a:gd name="connsiteX501" fmla="*/ 1771578 w 2908829"/>
                <a:gd name="connsiteY501" fmla="*/ 1429773 h 1488732"/>
                <a:gd name="connsiteX502" fmla="*/ 1770294 w 2908829"/>
                <a:gd name="connsiteY502" fmla="*/ 1428784 h 1488732"/>
                <a:gd name="connsiteX503" fmla="*/ 1757710 w 2908829"/>
                <a:gd name="connsiteY503" fmla="*/ 1418792 h 1488732"/>
                <a:gd name="connsiteX504" fmla="*/ 1751626 w 2908829"/>
                <a:gd name="connsiteY504" fmla="*/ 1413409 h 1488732"/>
                <a:gd name="connsiteX505" fmla="*/ 1746392 w 2908829"/>
                <a:gd name="connsiteY505" fmla="*/ 1408801 h 1488732"/>
                <a:gd name="connsiteX506" fmla="*/ 1735780 w 2908829"/>
                <a:gd name="connsiteY506" fmla="*/ 1398809 h 1488732"/>
                <a:gd name="connsiteX507" fmla="*/ 1731675 w 2908829"/>
                <a:gd name="connsiteY507" fmla="*/ 1394635 h 1488732"/>
                <a:gd name="connsiteX508" fmla="*/ 1725390 w 2908829"/>
                <a:gd name="connsiteY508" fmla="*/ 1388818 h 1488732"/>
                <a:gd name="connsiteX509" fmla="*/ 1715510 w 2908829"/>
                <a:gd name="connsiteY509" fmla="*/ 1378826 h 1488732"/>
                <a:gd name="connsiteX510" fmla="*/ 1711723 w 2908829"/>
                <a:gd name="connsiteY510" fmla="*/ 1374898 h 1488732"/>
                <a:gd name="connsiteX511" fmla="*/ 1704695 w 2908829"/>
                <a:gd name="connsiteY511" fmla="*/ 1368835 h 1488732"/>
                <a:gd name="connsiteX512" fmla="*/ 1694813 w 2908829"/>
                <a:gd name="connsiteY512" fmla="*/ 1358843 h 1488732"/>
                <a:gd name="connsiteX513" fmla="*/ 1691771 w 2908829"/>
                <a:gd name="connsiteY513" fmla="*/ 1355434 h 1488732"/>
                <a:gd name="connsiteX514" fmla="*/ 1683453 w 2908829"/>
                <a:gd name="connsiteY514" fmla="*/ 1348852 h 1488732"/>
                <a:gd name="connsiteX515" fmla="*/ 1672379 w 2908829"/>
                <a:gd name="connsiteY515" fmla="*/ 1338860 h 1488732"/>
                <a:gd name="connsiteX516" fmla="*/ 1671819 w 2908829"/>
                <a:gd name="connsiteY516" fmla="*/ 1338297 h 1488732"/>
                <a:gd name="connsiteX517" fmla="*/ 1655025 w 2908829"/>
                <a:gd name="connsiteY517" fmla="*/ 1328869 h 1488732"/>
                <a:gd name="connsiteX518" fmla="*/ 1651868 w 2908829"/>
                <a:gd name="connsiteY518" fmla="*/ 1326710 h 1488732"/>
                <a:gd name="connsiteX519" fmla="*/ 1631916 w 2908829"/>
                <a:gd name="connsiteY519" fmla="*/ 1326419 h 1488732"/>
                <a:gd name="connsiteX520" fmla="*/ 1629446 w 2908829"/>
                <a:gd name="connsiteY520" fmla="*/ 1328869 h 1488732"/>
                <a:gd name="connsiteX521" fmla="*/ 1622734 w 2908829"/>
                <a:gd name="connsiteY521" fmla="*/ 1338860 h 1488732"/>
                <a:gd name="connsiteX522" fmla="*/ 1617444 w 2908829"/>
                <a:gd name="connsiteY522" fmla="*/ 1348852 h 1488732"/>
                <a:gd name="connsiteX523" fmla="*/ 1613934 w 2908829"/>
                <a:gd name="connsiteY523" fmla="*/ 1358843 h 1488732"/>
                <a:gd name="connsiteX524" fmla="*/ 1611964 w 2908829"/>
                <a:gd name="connsiteY524" fmla="*/ 1364882 h 1488732"/>
                <a:gd name="connsiteX525" fmla="*/ 1611205 w 2908829"/>
                <a:gd name="connsiteY525" fmla="*/ 1368835 h 1488732"/>
                <a:gd name="connsiteX526" fmla="*/ 1609639 w 2908829"/>
                <a:gd name="connsiteY526" fmla="*/ 1378826 h 1488732"/>
                <a:gd name="connsiteX527" fmla="*/ 1608670 w 2908829"/>
                <a:gd name="connsiteY527" fmla="*/ 1388818 h 1488732"/>
                <a:gd name="connsiteX528" fmla="*/ 1607794 w 2908829"/>
                <a:gd name="connsiteY528" fmla="*/ 1398809 h 1488732"/>
                <a:gd name="connsiteX529" fmla="*/ 1607068 w 2908829"/>
                <a:gd name="connsiteY529" fmla="*/ 1408801 h 1488732"/>
                <a:gd name="connsiteX530" fmla="*/ 1606754 w 2908829"/>
                <a:gd name="connsiteY530" fmla="*/ 1418792 h 1488732"/>
                <a:gd name="connsiteX531" fmla="*/ 1606476 w 2908829"/>
                <a:gd name="connsiteY531" fmla="*/ 1428784 h 1488732"/>
                <a:gd name="connsiteX532" fmla="*/ 1606541 w 2908829"/>
                <a:gd name="connsiteY532" fmla="*/ 1438775 h 1488732"/>
                <a:gd name="connsiteX533" fmla="*/ 1606888 w 2908829"/>
                <a:gd name="connsiteY533" fmla="*/ 1448767 h 1488732"/>
                <a:gd name="connsiteX534" fmla="*/ 1607303 w 2908829"/>
                <a:gd name="connsiteY534" fmla="*/ 1458758 h 1488732"/>
                <a:gd name="connsiteX535" fmla="*/ 1608100 w 2908829"/>
                <a:gd name="connsiteY535" fmla="*/ 1468750 h 1488732"/>
                <a:gd name="connsiteX536" fmla="*/ 1608860 w 2908829"/>
                <a:gd name="connsiteY536" fmla="*/ 1478741 h 1488732"/>
                <a:gd name="connsiteX537" fmla="*/ 1609998 w 2908829"/>
                <a:gd name="connsiteY537" fmla="*/ 1488733 h 1488732"/>
                <a:gd name="connsiteX538" fmla="*/ 1611964 w 2908829"/>
                <a:gd name="connsiteY538" fmla="*/ 1488733 h 1488732"/>
                <a:gd name="connsiteX539" fmla="*/ 1631916 w 2908829"/>
                <a:gd name="connsiteY539" fmla="*/ 1488733 h 1488732"/>
                <a:gd name="connsiteX540" fmla="*/ 1651868 w 2908829"/>
                <a:gd name="connsiteY540" fmla="*/ 1488733 h 1488732"/>
                <a:gd name="connsiteX541" fmla="*/ 1671819 w 2908829"/>
                <a:gd name="connsiteY541" fmla="*/ 1488733 h 1488732"/>
                <a:gd name="connsiteX542" fmla="*/ 1691771 w 2908829"/>
                <a:gd name="connsiteY542" fmla="*/ 1488733 h 1488732"/>
                <a:gd name="connsiteX543" fmla="*/ 1711723 w 2908829"/>
                <a:gd name="connsiteY543" fmla="*/ 1488733 h 1488732"/>
                <a:gd name="connsiteX544" fmla="*/ 1731675 w 2908829"/>
                <a:gd name="connsiteY544" fmla="*/ 1488733 h 1488732"/>
                <a:gd name="connsiteX545" fmla="*/ 1751626 w 2908829"/>
                <a:gd name="connsiteY545" fmla="*/ 1488733 h 1488732"/>
                <a:gd name="connsiteX546" fmla="*/ 1771578 w 2908829"/>
                <a:gd name="connsiteY546" fmla="*/ 1488733 h 1488732"/>
                <a:gd name="connsiteX547" fmla="*/ 1791530 w 2908829"/>
                <a:gd name="connsiteY547" fmla="*/ 1488733 h 1488732"/>
                <a:gd name="connsiteX548" fmla="*/ 1811482 w 2908829"/>
                <a:gd name="connsiteY548" fmla="*/ 1488733 h 1488732"/>
                <a:gd name="connsiteX549" fmla="*/ 1831433 w 2908829"/>
                <a:gd name="connsiteY549" fmla="*/ 1488733 h 1488732"/>
                <a:gd name="connsiteX550" fmla="*/ 1851385 w 2908829"/>
                <a:gd name="connsiteY550" fmla="*/ 1488733 h 1488732"/>
                <a:gd name="connsiteX551" fmla="*/ 1871337 w 2908829"/>
                <a:gd name="connsiteY551" fmla="*/ 1488733 h 1488732"/>
                <a:gd name="connsiteX552" fmla="*/ 1891289 w 2908829"/>
                <a:gd name="connsiteY552" fmla="*/ 1488733 h 1488732"/>
                <a:gd name="connsiteX553" fmla="*/ 1911241 w 2908829"/>
                <a:gd name="connsiteY553" fmla="*/ 1488733 h 1488732"/>
                <a:gd name="connsiteX554" fmla="*/ 1931192 w 2908829"/>
                <a:gd name="connsiteY554" fmla="*/ 1488733 h 1488732"/>
                <a:gd name="connsiteX555" fmla="*/ 1951144 w 2908829"/>
                <a:gd name="connsiteY555" fmla="*/ 1488733 h 1488732"/>
                <a:gd name="connsiteX556" fmla="*/ 1971096 w 2908829"/>
                <a:gd name="connsiteY556" fmla="*/ 1488733 h 1488732"/>
                <a:gd name="connsiteX557" fmla="*/ 1991048 w 2908829"/>
                <a:gd name="connsiteY557" fmla="*/ 1488733 h 1488732"/>
                <a:gd name="connsiteX558" fmla="*/ 2011000 w 2908829"/>
                <a:gd name="connsiteY558" fmla="*/ 1488733 h 1488732"/>
                <a:gd name="connsiteX559" fmla="*/ 2016162 w 2908829"/>
                <a:gd name="connsiteY559" fmla="*/ 1488733 h 1488732"/>
                <a:gd name="connsiteX560" fmla="*/ 2030951 w 2908829"/>
                <a:gd name="connsiteY560" fmla="*/ 1487330 h 1488732"/>
                <a:gd name="connsiteX561" fmla="*/ 2035037 w 2908829"/>
                <a:gd name="connsiteY561" fmla="*/ 1488733 h 1488732"/>
                <a:gd name="connsiteX562" fmla="*/ 2050903 w 2908829"/>
                <a:gd name="connsiteY562" fmla="*/ 1488733 h 1488732"/>
                <a:gd name="connsiteX563" fmla="*/ 2070855 w 2908829"/>
                <a:gd name="connsiteY563" fmla="*/ 1488733 h 1488732"/>
                <a:gd name="connsiteX564" fmla="*/ 2090807 w 2908829"/>
                <a:gd name="connsiteY564" fmla="*/ 1488733 h 1488732"/>
                <a:gd name="connsiteX565" fmla="*/ 2110759 w 2908829"/>
                <a:gd name="connsiteY565" fmla="*/ 1488733 h 1488732"/>
                <a:gd name="connsiteX566" fmla="*/ 2130710 w 2908829"/>
                <a:gd name="connsiteY566" fmla="*/ 1488733 h 1488732"/>
                <a:gd name="connsiteX567" fmla="*/ 2150662 w 2908829"/>
                <a:gd name="connsiteY567" fmla="*/ 1488733 h 1488732"/>
                <a:gd name="connsiteX568" fmla="*/ 2170614 w 2908829"/>
                <a:gd name="connsiteY568" fmla="*/ 1488733 h 1488732"/>
                <a:gd name="connsiteX569" fmla="*/ 2190566 w 2908829"/>
                <a:gd name="connsiteY569" fmla="*/ 1488733 h 1488732"/>
                <a:gd name="connsiteX570" fmla="*/ 2210517 w 2908829"/>
                <a:gd name="connsiteY570" fmla="*/ 1488733 h 1488732"/>
                <a:gd name="connsiteX571" fmla="*/ 2230469 w 2908829"/>
                <a:gd name="connsiteY571" fmla="*/ 1488733 h 1488732"/>
                <a:gd name="connsiteX572" fmla="*/ 2250421 w 2908829"/>
                <a:gd name="connsiteY572" fmla="*/ 1488733 h 1488732"/>
                <a:gd name="connsiteX573" fmla="*/ 2259291 w 2908829"/>
                <a:gd name="connsiteY573" fmla="*/ 1488733 h 1488732"/>
                <a:gd name="connsiteX574" fmla="*/ 2257551 w 2908829"/>
                <a:gd name="connsiteY574" fmla="*/ 1478741 h 1488732"/>
                <a:gd name="connsiteX575" fmla="*/ 2256019 w 2908829"/>
                <a:gd name="connsiteY575" fmla="*/ 1468750 h 1488732"/>
                <a:gd name="connsiteX576" fmla="*/ 2254993 w 2908829"/>
                <a:gd name="connsiteY576" fmla="*/ 1458758 h 1488732"/>
                <a:gd name="connsiteX577" fmla="*/ 2254015 w 2908829"/>
                <a:gd name="connsiteY577" fmla="*/ 1448767 h 1488732"/>
                <a:gd name="connsiteX578" fmla="*/ 2253192 w 2908829"/>
                <a:gd name="connsiteY578" fmla="*/ 1438775 h 1488732"/>
                <a:gd name="connsiteX579" fmla="*/ 2252816 w 2908829"/>
                <a:gd name="connsiteY579" fmla="*/ 1428784 h 1488732"/>
                <a:gd name="connsiteX580" fmla="*/ 2252109 w 2908829"/>
                <a:gd name="connsiteY580" fmla="*/ 1418792 h 1488732"/>
                <a:gd name="connsiteX581" fmla="*/ 2251812 w 2908829"/>
                <a:gd name="connsiteY581" fmla="*/ 1408801 h 1488732"/>
                <a:gd name="connsiteX582" fmla="*/ 2251946 w 2908829"/>
                <a:gd name="connsiteY582" fmla="*/ 1398809 h 1488732"/>
                <a:gd name="connsiteX583" fmla="*/ 2251946 w 2908829"/>
                <a:gd name="connsiteY583" fmla="*/ 1388818 h 1488732"/>
                <a:gd name="connsiteX584" fmla="*/ 2252032 w 2908829"/>
                <a:gd name="connsiteY584" fmla="*/ 1378826 h 1488732"/>
                <a:gd name="connsiteX585" fmla="*/ 2251984 w 2908829"/>
                <a:gd name="connsiteY585" fmla="*/ 1368835 h 1488732"/>
                <a:gd name="connsiteX586" fmla="*/ 2252473 w 2908829"/>
                <a:gd name="connsiteY586" fmla="*/ 1358843 h 1488732"/>
                <a:gd name="connsiteX587" fmla="*/ 2252960 w 2908829"/>
                <a:gd name="connsiteY587" fmla="*/ 1348852 h 1488732"/>
                <a:gd name="connsiteX588" fmla="*/ 2253307 w 2908829"/>
                <a:gd name="connsiteY588" fmla="*/ 1338860 h 1488732"/>
                <a:gd name="connsiteX589" fmla="*/ 2253882 w 2908829"/>
                <a:gd name="connsiteY589" fmla="*/ 1328869 h 1488732"/>
                <a:gd name="connsiteX590" fmla="*/ 2254577 w 2908829"/>
                <a:gd name="connsiteY590" fmla="*/ 1318877 h 1488732"/>
                <a:gd name="connsiteX591" fmla="*/ 2255321 w 2908829"/>
                <a:gd name="connsiteY591" fmla="*/ 1308886 h 1488732"/>
                <a:gd name="connsiteX592" fmla="*/ 2255981 w 2908829"/>
                <a:gd name="connsiteY592" fmla="*/ 1298894 h 1488732"/>
                <a:gd name="connsiteX593" fmla="*/ 2257158 w 2908829"/>
                <a:gd name="connsiteY593" fmla="*/ 1288903 h 1488732"/>
                <a:gd name="connsiteX594" fmla="*/ 2258210 w 2908829"/>
                <a:gd name="connsiteY594" fmla="*/ 1278911 h 1488732"/>
                <a:gd name="connsiteX595" fmla="*/ 2259078 w 2908829"/>
                <a:gd name="connsiteY595" fmla="*/ 1268920 h 1488732"/>
                <a:gd name="connsiteX596" fmla="*/ 2260285 w 2908829"/>
                <a:gd name="connsiteY596" fmla="*/ 1258928 h 1488732"/>
                <a:gd name="connsiteX597" fmla="*/ 2261436 w 2908829"/>
                <a:gd name="connsiteY597" fmla="*/ 1248937 h 1488732"/>
                <a:gd name="connsiteX598" fmla="*/ 2262844 w 2908829"/>
                <a:gd name="connsiteY598" fmla="*/ 1238945 h 1488732"/>
                <a:gd name="connsiteX599" fmla="*/ 2264177 w 2908829"/>
                <a:gd name="connsiteY599" fmla="*/ 1228954 h 1488732"/>
                <a:gd name="connsiteX600" fmla="*/ 2265848 w 2908829"/>
                <a:gd name="connsiteY600" fmla="*/ 1218962 h 1488732"/>
                <a:gd name="connsiteX601" fmla="*/ 2267902 w 2908829"/>
                <a:gd name="connsiteY601" fmla="*/ 1208971 h 1488732"/>
                <a:gd name="connsiteX602" fmla="*/ 2269724 w 2908829"/>
                <a:gd name="connsiteY602" fmla="*/ 1198979 h 1488732"/>
                <a:gd name="connsiteX603" fmla="*/ 2270373 w 2908829"/>
                <a:gd name="connsiteY603" fmla="*/ 1194852 h 1488732"/>
                <a:gd name="connsiteX604" fmla="*/ 2272486 w 2908829"/>
                <a:gd name="connsiteY604" fmla="*/ 1188988 h 1488732"/>
                <a:gd name="connsiteX605" fmla="*/ 2279504 w 2908829"/>
                <a:gd name="connsiteY605" fmla="*/ 1178996 h 1488732"/>
                <a:gd name="connsiteX606" fmla="*/ 2290324 w 2908829"/>
                <a:gd name="connsiteY606" fmla="*/ 1170075 h 1488732"/>
                <a:gd name="connsiteX607" fmla="*/ 2304914 w 2908829"/>
                <a:gd name="connsiteY607" fmla="*/ 1178996 h 1488732"/>
                <a:gd name="connsiteX608" fmla="*/ 2310276 w 2908829"/>
                <a:gd name="connsiteY608" fmla="*/ 1180697 h 1488732"/>
                <a:gd name="connsiteX609" fmla="*/ 2321891 w 2908829"/>
                <a:gd name="connsiteY609" fmla="*/ 1188988 h 1488732"/>
                <a:gd name="connsiteX610" fmla="*/ 2330228 w 2908829"/>
                <a:gd name="connsiteY610" fmla="*/ 1193071 h 1488732"/>
                <a:gd name="connsiteX611" fmla="*/ 2339660 w 2908829"/>
                <a:gd name="connsiteY611" fmla="*/ 1198979 h 1488732"/>
                <a:gd name="connsiteX612" fmla="*/ 2350180 w 2908829"/>
                <a:gd name="connsiteY612" fmla="*/ 1203698 h 1488732"/>
                <a:gd name="connsiteX613" fmla="*/ 2363268 w 2908829"/>
                <a:gd name="connsiteY613" fmla="*/ 1208971 h 1488732"/>
                <a:gd name="connsiteX614" fmla="*/ 2370132 w 2908829"/>
                <a:gd name="connsiteY614" fmla="*/ 1211027 h 1488732"/>
                <a:gd name="connsiteX615" fmla="*/ 2390083 w 2908829"/>
                <a:gd name="connsiteY615" fmla="*/ 1215882 h 1488732"/>
                <a:gd name="connsiteX616" fmla="*/ 2410035 w 2908829"/>
                <a:gd name="connsiteY616" fmla="*/ 1218617 h 1488732"/>
                <a:gd name="connsiteX617" fmla="*/ 2419745 w 2908829"/>
                <a:gd name="connsiteY617" fmla="*/ 1218962 h 1488732"/>
                <a:gd name="connsiteX618" fmla="*/ 2429987 w 2908829"/>
                <a:gd name="connsiteY618" fmla="*/ 1219297 h 1488732"/>
                <a:gd name="connsiteX619" fmla="*/ 2436297 w 2908829"/>
                <a:gd name="connsiteY619" fmla="*/ 1218962 h 1488732"/>
                <a:gd name="connsiteX620" fmla="*/ 2449939 w 2908829"/>
                <a:gd name="connsiteY620" fmla="*/ 1218260 h 1488732"/>
                <a:gd name="connsiteX621" fmla="*/ 2469891 w 2908829"/>
                <a:gd name="connsiteY621" fmla="*/ 1215430 h 1488732"/>
                <a:gd name="connsiteX622" fmla="*/ 2489842 w 2908829"/>
                <a:gd name="connsiteY622" fmla="*/ 1210677 h 1488732"/>
                <a:gd name="connsiteX623" fmla="*/ 2494804 w 2908829"/>
                <a:gd name="connsiteY623" fmla="*/ 1208971 h 1488732"/>
                <a:gd name="connsiteX624" fmla="*/ 2509794 w 2908829"/>
                <a:gd name="connsiteY624" fmla="*/ 1203799 h 1488732"/>
                <a:gd name="connsiteX625" fmla="*/ 2520637 w 2908829"/>
                <a:gd name="connsiteY625" fmla="*/ 1198979 h 1488732"/>
                <a:gd name="connsiteX626" fmla="*/ 2529746 w 2908829"/>
                <a:gd name="connsiteY626" fmla="*/ 1194653 h 1488732"/>
                <a:gd name="connsiteX627" fmla="*/ 2539072 w 2908829"/>
                <a:gd name="connsiteY627" fmla="*/ 1188988 h 1488732"/>
                <a:gd name="connsiteX628" fmla="*/ 2549698 w 2908829"/>
                <a:gd name="connsiteY628" fmla="*/ 1182095 h 1488732"/>
                <a:gd name="connsiteX629" fmla="*/ 2553697 w 2908829"/>
                <a:gd name="connsiteY629" fmla="*/ 1178996 h 1488732"/>
                <a:gd name="connsiteX630" fmla="*/ 2565792 w 2908829"/>
                <a:gd name="connsiteY630" fmla="*/ 1169005 h 1488732"/>
                <a:gd name="connsiteX631" fmla="*/ 2569649 w 2908829"/>
                <a:gd name="connsiteY631" fmla="*/ 1165616 h 1488732"/>
                <a:gd name="connsiteX632" fmla="*/ 2576323 w 2908829"/>
                <a:gd name="connsiteY632" fmla="*/ 1159013 h 1488732"/>
                <a:gd name="connsiteX633" fmla="*/ 2585512 w 2908829"/>
                <a:gd name="connsiteY633" fmla="*/ 1149022 h 1488732"/>
                <a:gd name="connsiteX634" fmla="*/ 2589601 w 2908829"/>
                <a:gd name="connsiteY634" fmla="*/ 1144382 h 1488732"/>
                <a:gd name="connsiteX635" fmla="*/ 2593806 w 2908829"/>
                <a:gd name="connsiteY635" fmla="*/ 1139030 h 1488732"/>
                <a:gd name="connsiteX636" fmla="*/ 2600797 w 2908829"/>
                <a:gd name="connsiteY636" fmla="*/ 1129039 h 1488732"/>
                <a:gd name="connsiteX637" fmla="*/ 2607532 w 2908829"/>
                <a:gd name="connsiteY637" fmla="*/ 1119047 h 1488732"/>
                <a:gd name="connsiteX638" fmla="*/ 2609553 w 2908829"/>
                <a:gd name="connsiteY638" fmla="*/ 1115728 h 1488732"/>
                <a:gd name="connsiteX639" fmla="*/ 2613295 w 2908829"/>
                <a:gd name="connsiteY639" fmla="*/ 1109056 h 1488732"/>
                <a:gd name="connsiteX640" fmla="*/ 2618477 w 2908829"/>
                <a:gd name="connsiteY640" fmla="*/ 1099064 h 1488732"/>
                <a:gd name="connsiteX641" fmla="*/ 2623191 w 2908829"/>
                <a:gd name="connsiteY641" fmla="*/ 1089073 h 1488732"/>
                <a:gd name="connsiteX642" fmla="*/ 2627561 w 2908829"/>
                <a:gd name="connsiteY642" fmla="*/ 1079081 h 1488732"/>
                <a:gd name="connsiteX643" fmla="*/ 2629505 w 2908829"/>
                <a:gd name="connsiteY643" fmla="*/ 1074137 h 1488732"/>
                <a:gd name="connsiteX644" fmla="*/ 2631420 w 2908829"/>
                <a:gd name="connsiteY644" fmla="*/ 1069090 h 1488732"/>
                <a:gd name="connsiteX645" fmla="*/ 2634698 w 2908829"/>
                <a:gd name="connsiteY645" fmla="*/ 1059098 h 1488732"/>
                <a:gd name="connsiteX646" fmla="*/ 2637817 w 2908829"/>
                <a:gd name="connsiteY646" fmla="*/ 1049107 h 1488732"/>
                <a:gd name="connsiteX647" fmla="*/ 2640554 w 2908829"/>
                <a:gd name="connsiteY647" fmla="*/ 1039115 h 1488732"/>
                <a:gd name="connsiteX648" fmla="*/ 2642823 w 2908829"/>
                <a:gd name="connsiteY648" fmla="*/ 1029124 h 1488732"/>
                <a:gd name="connsiteX649" fmla="*/ 2644661 w 2908829"/>
                <a:gd name="connsiteY649" fmla="*/ 1019132 h 1488732"/>
                <a:gd name="connsiteX650" fmla="*/ 2646361 w 2908829"/>
                <a:gd name="connsiteY650" fmla="*/ 1009141 h 1488732"/>
                <a:gd name="connsiteX651" fmla="*/ 2647703 w 2908829"/>
                <a:gd name="connsiteY651" fmla="*/ 999149 h 1488732"/>
                <a:gd name="connsiteX652" fmla="*/ 2648537 w 2908829"/>
                <a:gd name="connsiteY652" fmla="*/ 989158 h 1488732"/>
                <a:gd name="connsiteX653" fmla="*/ 2649191 w 2908829"/>
                <a:gd name="connsiteY653" fmla="*/ 979166 h 1488732"/>
                <a:gd name="connsiteX654" fmla="*/ 2649456 w 2908829"/>
                <a:gd name="connsiteY654" fmla="*/ 972840 h 1488732"/>
                <a:gd name="connsiteX655" fmla="*/ 2649613 w 2908829"/>
                <a:gd name="connsiteY655" fmla="*/ 969175 h 1488732"/>
                <a:gd name="connsiteX656" fmla="*/ 2650053 w 2908829"/>
                <a:gd name="connsiteY656" fmla="*/ 959183 h 1488732"/>
                <a:gd name="connsiteX657" fmla="*/ 2649559 w 2908829"/>
                <a:gd name="connsiteY657" fmla="*/ 949192 h 1488732"/>
                <a:gd name="connsiteX658" fmla="*/ 2649493 w 2908829"/>
                <a:gd name="connsiteY658" fmla="*/ 939201 h 1488732"/>
                <a:gd name="connsiteX659" fmla="*/ 2649456 w 2908829"/>
                <a:gd name="connsiteY659" fmla="*/ 938628 h 1488732"/>
                <a:gd name="connsiteX660" fmla="*/ 2648862 w 2908829"/>
                <a:gd name="connsiteY660" fmla="*/ 929209 h 1488732"/>
                <a:gd name="connsiteX661" fmla="*/ 2648068 w 2908829"/>
                <a:gd name="connsiteY661" fmla="*/ 919217 h 1488732"/>
                <a:gd name="connsiteX662" fmla="*/ 2646990 w 2908829"/>
                <a:gd name="connsiteY662" fmla="*/ 909226 h 1488732"/>
                <a:gd name="connsiteX663" fmla="*/ 2645952 w 2908829"/>
                <a:gd name="connsiteY663" fmla="*/ 899234 h 1488732"/>
                <a:gd name="connsiteX664" fmla="*/ 2644396 w 2908829"/>
                <a:gd name="connsiteY664" fmla="*/ 889243 h 1488732"/>
                <a:gd name="connsiteX665" fmla="*/ 2642992 w 2908829"/>
                <a:gd name="connsiteY665" fmla="*/ 879252 h 1488732"/>
                <a:gd name="connsiteX666" fmla="*/ 2641314 w 2908829"/>
                <a:gd name="connsiteY666" fmla="*/ 869260 h 1488732"/>
                <a:gd name="connsiteX667" fmla="*/ 2639428 w 2908829"/>
                <a:gd name="connsiteY667" fmla="*/ 859269 h 1488732"/>
                <a:gd name="connsiteX668" fmla="*/ 2637515 w 2908829"/>
                <a:gd name="connsiteY668" fmla="*/ 849277 h 1488732"/>
                <a:gd name="connsiteX669" fmla="*/ 2635479 w 2908829"/>
                <a:gd name="connsiteY669" fmla="*/ 839286 h 1488732"/>
                <a:gd name="connsiteX670" fmla="*/ 2633204 w 2908829"/>
                <a:gd name="connsiteY670" fmla="*/ 829294 h 1488732"/>
                <a:gd name="connsiteX671" fmla="*/ 2630879 w 2908829"/>
                <a:gd name="connsiteY671" fmla="*/ 819303 h 1488732"/>
                <a:gd name="connsiteX672" fmla="*/ 2629505 w 2908829"/>
                <a:gd name="connsiteY672" fmla="*/ 813592 h 1488732"/>
                <a:gd name="connsiteX673" fmla="*/ 2628455 w 2908829"/>
                <a:gd name="connsiteY673" fmla="*/ 809311 h 1488732"/>
                <a:gd name="connsiteX674" fmla="*/ 2626025 w 2908829"/>
                <a:gd name="connsiteY674" fmla="*/ 799320 h 1488732"/>
                <a:gd name="connsiteX675" fmla="*/ 2623272 w 2908829"/>
                <a:gd name="connsiteY675" fmla="*/ 789328 h 1488732"/>
                <a:gd name="connsiteX676" fmla="*/ 2620405 w 2908829"/>
                <a:gd name="connsiteY676" fmla="*/ 779337 h 1488732"/>
                <a:gd name="connsiteX677" fmla="*/ 2617743 w 2908829"/>
                <a:gd name="connsiteY677" fmla="*/ 769345 h 1488732"/>
                <a:gd name="connsiteX678" fmla="*/ 2614926 w 2908829"/>
                <a:gd name="connsiteY678" fmla="*/ 759354 h 1488732"/>
                <a:gd name="connsiteX679" fmla="*/ 2612094 w 2908829"/>
                <a:gd name="connsiteY679" fmla="*/ 749362 h 1488732"/>
                <a:gd name="connsiteX680" fmla="*/ 2609553 w 2908829"/>
                <a:gd name="connsiteY680" fmla="*/ 741353 h 1488732"/>
                <a:gd name="connsiteX681" fmla="*/ 2608907 w 2908829"/>
                <a:gd name="connsiteY681" fmla="*/ 739371 h 1488732"/>
                <a:gd name="connsiteX682" fmla="*/ 2605942 w 2908829"/>
                <a:gd name="connsiteY682" fmla="*/ 729379 h 1488732"/>
                <a:gd name="connsiteX683" fmla="*/ 2602500 w 2908829"/>
                <a:gd name="connsiteY683" fmla="*/ 719388 h 1488732"/>
                <a:gd name="connsiteX684" fmla="*/ 2599108 w 2908829"/>
                <a:gd name="connsiteY684" fmla="*/ 709396 h 1488732"/>
                <a:gd name="connsiteX685" fmla="*/ 2595590 w 2908829"/>
                <a:gd name="connsiteY685" fmla="*/ 699405 h 1488732"/>
                <a:gd name="connsiteX686" fmla="*/ 2591768 w 2908829"/>
                <a:gd name="connsiteY686" fmla="*/ 689413 h 1488732"/>
                <a:gd name="connsiteX687" fmla="*/ 2589601 w 2908829"/>
                <a:gd name="connsiteY687" fmla="*/ 683819 h 1488732"/>
                <a:gd name="connsiteX688" fmla="*/ 2587777 w 2908829"/>
                <a:gd name="connsiteY688" fmla="*/ 679422 h 1488732"/>
                <a:gd name="connsiteX689" fmla="*/ 2583374 w 2908829"/>
                <a:gd name="connsiteY689" fmla="*/ 669430 h 1488732"/>
                <a:gd name="connsiteX690" fmla="*/ 2578794 w 2908829"/>
                <a:gd name="connsiteY690" fmla="*/ 659439 h 1488732"/>
                <a:gd name="connsiteX691" fmla="*/ 2574004 w 2908829"/>
                <a:gd name="connsiteY691" fmla="*/ 649447 h 1488732"/>
                <a:gd name="connsiteX692" fmla="*/ 2569649 w 2908829"/>
                <a:gd name="connsiteY692" fmla="*/ 641115 h 1488732"/>
                <a:gd name="connsiteX693" fmla="*/ 2568731 w 2908829"/>
                <a:gd name="connsiteY693" fmla="*/ 639456 h 1488732"/>
                <a:gd name="connsiteX694" fmla="*/ 2562854 w 2908829"/>
                <a:gd name="connsiteY694" fmla="*/ 629464 h 1488732"/>
                <a:gd name="connsiteX695" fmla="*/ 2556731 w 2908829"/>
                <a:gd name="connsiteY695" fmla="*/ 619473 h 1488732"/>
                <a:gd name="connsiteX696" fmla="*/ 2550252 w 2908829"/>
                <a:gd name="connsiteY696" fmla="*/ 609481 h 1488732"/>
                <a:gd name="connsiteX697" fmla="*/ 2549698 w 2908829"/>
                <a:gd name="connsiteY697" fmla="*/ 608678 h 1488732"/>
                <a:gd name="connsiteX698" fmla="*/ 2542955 w 2908829"/>
                <a:gd name="connsiteY698" fmla="*/ 599490 h 1488732"/>
                <a:gd name="connsiteX699" fmla="*/ 2535209 w 2908829"/>
                <a:gd name="connsiteY699" fmla="*/ 589498 h 1488732"/>
                <a:gd name="connsiteX700" fmla="*/ 2529746 w 2908829"/>
                <a:gd name="connsiteY700" fmla="*/ 582693 h 1488732"/>
                <a:gd name="connsiteX701" fmla="*/ 2527303 w 2908829"/>
                <a:gd name="connsiteY701" fmla="*/ 579507 h 1488732"/>
                <a:gd name="connsiteX702" fmla="*/ 2519197 w 2908829"/>
                <a:gd name="connsiteY702" fmla="*/ 569515 h 1488732"/>
                <a:gd name="connsiteX703" fmla="*/ 2510816 w 2908829"/>
                <a:gd name="connsiteY703" fmla="*/ 559524 h 1488732"/>
                <a:gd name="connsiteX704" fmla="*/ 2509794 w 2908829"/>
                <a:gd name="connsiteY704" fmla="*/ 558385 h 1488732"/>
                <a:gd name="connsiteX705" fmla="*/ 2502794 w 2908829"/>
                <a:gd name="connsiteY705" fmla="*/ 549532 h 1488732"/>
                <a:gd name="connsiteX706" fmla="*/ 2494947 w 2908829"/>
                <a:gd name="connsiteY706" fmla="*/ 539541 h 1488732"/>
                <a:gd name="connsiteX707" fmla="*/ 2489842 w 2908829"/>
                <a:gd name="connsiteY707" fmla="*/ 533106 h 1488732"/>
                <a:gd name="connsiteX708" fmla="*/ 2487458 w 2908829"/>
                <a:gd name="connsiteY708" fmla="*/ 529549 h 1488732"/>
                <a:gd name="connsiteX709" fmla="*/ 2480522 w 2908829"/>
                <a:gd name="connsiteY709" fmla="*/ 519558 h 1488732"/>
                <a:gd name="connsiteX710" fmla="*/ 2473721 w 2908829"/>
                <a:gd name="connsiteY710" fmla="*/ 509566 h 1488732"/>
                <a:gd name="connsiteX711" fmla="*/ 2469891 w 2908829"/>
                <a:gd name="connsiteY711" fmla="*/ 503987 h 1488732"/>
                <a:gd name="connsiteX712" fmla="*/ 2467405 w 2908829"/>
                <a:gd name="connsiteY712" fmla="*/ 499575 h 1488732"/>
                <a:gd name="connsiteX713" fmla="*/ 2461765 w 2908829"/>
                <a:gd name="connsiteY713" fmla="*/ 489583 h 1488732"/>
                <a:gd name="connsiteX714" fmla="*/ 2456363 w 2908829"/>
                <a:gd name="connsiteY714" fmla="*/ 479592 h 1488732"/>
                <a:gd name="connsiteX715" fmla="*/ 2450920 w 2908829"/>
                <a:gd name="connsiteY715" fmla="*/ 469600 h 1488732"/>
                <a:gd name="connsiteX716" fmla="*/ 2449939 w 2908829"/>
                <a:gd name="connsiteY716" fmla="*/ 467830 h 1488732"/>
                <a:gd name="connsiteX717" fmla="*/ 2446217 w 2908829"/>
                <a:gd name="connsiteY717" fmla="*/ 459609 h 1488732"/>
                <a:gd name="connsiteX718" fmla="*/ 2441769 w 2908829"/>
                <a:gd name="connsiteY718" fmla="*/ 449617 h 1488732"/>
                <a:gd name="connsiteX719" fmla="*/ 2437452 w 2908829"/>
                <a:gd name="connsiteY719" fmla="*/ 439626 h 1488732"/>
                <a:gd name="connsiteX720" fmla="*/ 2433084 w 2908829"/>
                <a:gd name="connsiteY720" fmla="*/ 429634 h 1488732"/>
                <a:gd name="connsiteX721" fmla="*/ 2429987 w 2908829"/>
                <a:gd name="connsiteY721" fmla="*/ 422278 h 1488732"/>
                <a:gd name="connsiteX722" fmla="*/ 2429062 w 2908829"/>
                <a:gd name="connsiteY722" fmla="*/ 419643 h 1488732"/>
                <a:gd name="connsiteX723" fmla="*/ 2425395 w 2908829"/>
                <a:gd name="connsiteY723" fmla="*/ 409651 h 1488732"/>
                <a:gd name="connsiteX724" fmla="*/ 2421813 w 2908829"/>
                <a:gd name="connsiteY724" fmla="*/ 399660 h 1488732"/>
                <a:gd name="connsiteX725" fmla="*/ 2418364 w 2908829"/>
                <a:gd name="connsiteY725" fmla="*/ 389668 h 1488732"/>
                <a:gd name="connsiteX726" fmla="*/ 2414825 w 2908829"/>
                <a:gd name="connsiteY726" fmla="*/ 379677 h 1488732"/>
                <a:gd name="connsiteX727" fmla="*/ 2411336 w 2908829"/>
                <a:gd name="connsiteY727" fmla="*/ 369685 h 1488732"/>
                <a:gd name="connsiteX728" fmla="*/ 2410035 w 2908829"/>
                <a:gd name="connsiteY728" fmla="*/ 366074 h 1488732"/>
                <a:gd name="connsiteX729" fmla="*/ 2408026 w 2908829"/>
                <a:gd name="connsiteY729" fmla="*/ 359694 h 1488732"/>
                <a:gd name="connsiteX730" fmla="*/ 2405063 w 2908829"/>
                <a:gd name="connsiteY730" fmla="*/ 349702 h 1488732"/>
                <a:gd name="connsiteX731" fmla="*/ 2401967 w 2908829"/>
                <a:gd name="connsiteY731" fmla="*/ 339711 h 1488732"/>
                <a:gd name="connsiteX732" fmla="*/ 2398933 w 2908829"/>
                <a:gd name="connsiteY732" fmla="*/ 329719 h 1488732"/>
                <a:gd name="connsiteX733" fmla="*/ 2395835 w 2908829"/>
                <a:gd name="connsiteY733" fmla="*/ 319728 h 1488732"/>
                <a:gd name="connsiteX734" fmla="*/ 2392515 w 2908829"/>
                <a:gd name="connsiteY734" fmla="*/ 309736 h 1488732"/>
                <a:gd name="connsiteX735" fmla="*/ 2390083 w 2908829"/>
                <a:gd name="connsiteY735" fmla="*/ 301931 h 1488732"/>
                <a:gd name="connsiteX736" fmla="*/ 2389466 w 2908829"/>
                <a:gd name="connsiteY736" fmla="*/ 299745 h 1488732"/>
                <a:gd name="connsiteX737" fmla="*/ 2386458 w 2908829"/>
                <a:gd name="connsiteY737" fmla="*/ 289753 h 1488732"/>
                <a:gd name="connsiteX738" fmla="*/ 2383488 w 2908829"/>
                <a:gd name="connsiteY738" fmla="*/ 279762 h 1488732"/>
                <a:gd name="connsiteX739" fmla="*/ 2380382 w 2908829"/>
                <a:gd name="connsiteY739" fmla="*/ 269770 h 1488732"/>
                <a:gd name="connsiteX740" fmla="*/ 2377172 w 2908829"/>
                <a:gd name="connsiteY740" fmla="*/ 259779 h 1488732"/>
                <a:gd name="connsiteX741" fmla="*/ 2373750 w 2908829"/>
                <a:gd name="connsiteY741" fmla="*/ 249787 h 1488732"/>
                <a:gd name="connsiteX742" fmla="*/ 2370132 w 2908829"/>
                <a:gd name="connsiteY742" fmla="*/ 239943 h 1488732"/>
                <a:gd name="connsiteX743" fmla="*/ 2370079 w 2908829"/>
                <a:gd name="connsiteY743" fmla="*/ 239796 h 1488732"/>
                <a:gd name="connsiteX744" fmla="*/ 2366486 w 2908829"/>
                <a:gd name="connsiteY744" fmla="*/ 229804 h 1488732"/>
                <a:gd name="connsiteX745" fmla="*/ 2362741 w 2908829"/>
                <a:gd name="connsiteY745" fmla="*/ 219813 h 1488732"/>
                <a:gd name="connsiteX746" fmla="*/ 2358549 w 2908829"/>
                <a:gd name="connsiteY746" fmla="*/ 209821 h 1488732"/>
                <a:gd name="connsiteX747" fmla="*/ 2353506 w 2908829"/>
                <a:gd name="connsiteY747" fmla="*/ 199830 h 1488732"/>
                <a:gd name="connsiteX748" fmla="*/ 2350180 w 2908829"/>
                <a:gd name="connsiteY748" fmla="*/ 193567 h 1488732"/>
                <a:gd name="connsiteX749" fmla="*/ 2348162 w 2908829"/>
                <a:gd name="connsiteY749" fmla="*/ 189838 h 1488732"/>
                <a:gd name="connsiteX750" fmla="*/ 2342026 w 2908829"/>
                <a:gd name="connsiteY750" fmla="*/ 179847 h 1488732"/>
                <a:gd name="connsiteX751" fmla="*/ 2334502 w 2908829"/>
                <a:gd name="connsiteY751" fmla="*/ 169855 h 1488732"/>
                <a:gd name="connsiteX752" fmla="*/ 2330228 w 2908829"/>
                <a:gd name="connsiteY752" fmla="*/ 165095 h 1488732"/>
                <a:gd name="connsiteX753" fmla="*/ 2324987 w 2908829"/>
                <a:gd name="connsiteY753" fmla="*/ 159864 h 1488732"/>
                <a:gd name="connsiteX754" fmla="*/ 2312471 w 2908829"/>
                <a:gd name="connsiteY754" fmla="*/ 149872 h 1488732"/>
                <a:gd name="connsiteX755" fmla="*/ 2310276 w 2908829"/>
                <a:gd name="connsiteY755" fmla="*/ 148373 h 1488732"/>
                <a:gd name="connsiteX756" fmla="*/ 2294371 w 2908829"/>
                <a:gd name="connsiteY756" fmla="*/ 139881 h 1488732"/>
                <a:gd name="connsiteX757" fmla="*/ 2290324 w 2908829"/>
                <a:gd name="connsiteY757" fmla="*/ 138069 h 1488732"/>
                <a:gd name="connsiteX758" fmla="*/ 2270373 w 2908829"/>
                <a:gd name="connsiteY758" fmla="*/ 132083 h 1488732"/>
                <a:gd name="connsiteX759" fmla="*/ 2251238 w 2908829"/>
                <a:gd name="connsiteY759" fmla="*/ 129889 h 1488732"/>
                <a:gd name="connsiteX760" fmla="*/ 2250421 w 2908829"/>
                <a:gd name="connsiteY760" fmla="*/ 129802 h 1488732"/>
                <a:gd name="connsiteX761" fmla="*/ 2247938 w 2908829"/>
                <a:gd name="connsiteY761" fmla="*/ 129889 h 1488732"/>
                <a:gd name="connsiteX762" fmla="*/ 2230469 w 2908829"/>
                <a:gd name="connsiteY762" fmla="*/ 130467 h 1488732"/>
                <a:gd name="connsiteX763" fmla="*/ 2210517 w 2908829"/>
                <a:gd name="connsiteY763" fmla="*/ 134303 h 1488732"/>
                <a:gd name="connsiteX764" fmla="*/ 2194126 w 2908829"/>
                <a:gd name="connsiteY764" fmla="*/ 139881 h 1488732"/>
                <a:gd name="connsiteX765" fmla="*/ 2190566 w 2908829"/>
                <a:gd name="connsiteY765" fmla="*/ 141154 h 1488732"/>
                <a:gd name="connsiteX766" fmla="*/ 2174634 w 2908829"/>
                <a:gd name="connsiteY766" fmla="*/ 149872 h 1488732"/>
                <a:gd name="connsiteX767" fmla="*/ 2170614 w 2908829"/>
                <a:gd name="connsiteY767" fmla="*/ 152226 h 1488732"/>
                <a:gd name="connsiteX768" fmla="*/ 2160112 w 2908829"/>
                <a:gd name="connsiteY768" fmla="*/ 159864 h 1488732"/>
                <a:gd name="connsiteX769" fmla="*/ 2150662 w 2908829"/>
                <a:gd name="connsiteY769" fmla="*/ 167642 h 1488732"/>
                <a:gd name="connsiteX770" fmla="*/ 2148316 w 2908829"/>
                <a:gd name="connsiteY770" fmla="*/ 169855 h 1488732"/>
                <a:gd name="connsiteX771" fmla="*/ 2138720 w 2908829"/>
                <a:gd name="connsiteY771" fmla="*/ 179847 h 1488732"/>
                <a:gd name="connsiteX772" fmla="*/ 2130710 w 2908829"/>
                <a:gd name="connsiteY772" fmla="*/ 189831 h 1488732"/>
                <a:gd name="connsiteX773" fmla="*/ 2130704 w 2908829"/>
                <a:gd name="connsiteY773" fmla="*/ 189838 h 1488732"/>
                <a:gd name="connsiteX774" fmla="*/ 2123367 w 2908829"/>
                <a:gd name="connsiteY774" fmla="*/ 199830 h 1488732"/>
                <a:gd name="connsiteX775" fmla="*/ 2116925 w 2908829"/>
                <a:gd name="connsiteY775" fmla="*/ 209821 h 1488732"/>
                <a:gd name="connsiteX776" fmla="*/ 2111442 w 2908829"/>
                <a:gd name="connsiteY776" fmla="*/ 219813 h 1488732"/>
                <a:gd name="connsiteX777" fmla="*/ 2110759 w 2908829"/>
                <a:gd name="connsiteY777" fmla="*/ 221225 h 1488732"/>
                <a:gd name="connsiteX778" fmla="*/ 2106300 w 2908829"/>
                <a:gd name="connsiteY778" fmla="*/ 229804 h 1488732"/>
                <a:gd name="connsiteX779" fmla="*/ 2101600 w 2908829"/>
                <a:gd name="connsiteY779" fmla="*/ 239796 h 1488732"/>
                <a:gd name="connsiteX780" fmla="*/ 2097246 w 2908829"/>
                <a:gd name="connsiteY780" fmla="*/ 249787 h 1488732"/>
                <a:gd name="connsiteX781" fmla="*/ 2093500 w 2908829"/>
                <a:gd name="connsiteY781" fmla="*/ 259779 h 1488732"/>
                <a:gd name="connsiteX782" fmla="*/ 2090807 w 2908829"/>
                <a:gd name="connsiteY782" fmla="*/ 267615 h 1488732"/>
                <a:gd name="connsiteX783" fmla="*/ 2089943 w 2908829"/>
                <a:gd name="connsiteY783" fmla="*/ 269770 h 1488732"/>
                <a:gd name="connsiteX784" fmla="*/ 2086572 w 2908829"/>
                <a:gd name="connsiteY784" fmla="*/ 279762 h 1488732"/>
                <a:gd name="connsiteX785" fmla="*/ 2083415 w 2908829"/>
                <a:gd name="connsiteY785" fmla="*/ 289753 h 1488732"/>
                <a:gd name="connsiteX786" fmla="*/ 2080515 w 2908829"/>
                <a:gd name="connsiteY786" fmla="*/ 299745 h 1488732"/>
                <a:gd name="connsiteX787" fmla="*/ 2078057 w 2908829"/>
                <a:gd name="connsiteY787" fmla="*/ 309736 h 1488732"/>
                <a:gd name="connsiteX788" fmla="*/ 2075731 w 2908829"/>
                <a:gd name="connsiteY788" fmla="*/ 319728 h 1488732"/>
                <a:gd name="connsiteX789" fmla="*/ 2073907 w 2908829"/>
                <a:gd name="connsiteY789" fmla="*/ 329719 h 1488732"/>
                <a:gd name="connsiteX790" fmla="*/ 2072172 w 2908829"/>
                <a:gd name="connsiteY790" fmla="*/ 339711 h 1488732"/>
                <a:gd name="connsiteX791" fmla="*/ 2070855 w 2908829"/>
                <a:gd name="connsiteY791" fmla="*/ 348372 h 1488732"/>
                <a:gd name="connsiteX792" fmla="*/ 2070590 w 2908829"/>
                <a:gd name="connsiteY792" fmla="*/ 349702 h 1488732"/>
                <a:gd name="connsiteX793" fmla="*/ 2068948 w 2908829"/>
                <a:gd name="connsiteY793" fmla="*/ 359694 h 1488732"/>
                <a:gd name="connsiteX794" fmla="*/ 2067388 w 2908829"/>
                <a:gd name="connsiteY794" fmla="*/ 369685 h 1488732"/>
                <a:gd name="connsiteX795" fmla="*/ 2066230 w 2908829"/>
                <a:gd name="connsiteY795" fmla="*/ 379677 h 1488732"/>
                <a:gd name="connsiteX796" fmla="*/ 2065341 w 2908829"/>
                <a:gd name="connsiteY796" fmla="*/ 389668 h 1488732"/>
                <a:gd name="connsiteX797" fmla="*/ 2064794 w 2908829"/>
                <a:gd name="connsiteY797" fmla="*/ 399660 h 1488732"/>
                <a:gd name="connsiteX798" fmla="*/ 2064416 w 2908829"/>
                <a:gd name="connsiteY798" fmla="*/ 409651 h 1488732"/>
                <a:gd name="connsiteX799" fmla="*/ 2064272 w 2908829"/>
                <a:gd name="connsiteY799" fmla="*/ 419643 h 1488732"/>
                <a:gd name="connsiteX800" fmla="*/ 2064449 w 2908829"/>
                <a:gd name="connsiteY800" fmla="*/ 429634 h 1488732"/>
                <a:gd name="connsiteX801" fmla="*/ 2064916 w 2908829"/>
                <a:gd name="connsiteY801" fmla="*/ 439626 h 1488732"/>
                <a:gd name="connsiteX802" fmla="*/ 2065516 w 2908829"/>
                <a:gd name="connsiteY802" fmla="*/ 449617 h 1488732"/>
                <a:gd name="connsiteX803" fmla="*/ 2066312 w 2908829"/>
                <a:gd name="connsiteY803" fmla="*/ 459609 h 1488732"/>
                <a:gd name="connsiteX804" fmla="*/ 2067640 w 2908829"/>
                <a:gd name="connsiteY804" fmla="*/ 469600 h 1488732"/>
                <a:gd name="connsiteX805" fmla="*/ 2068808 w 2908829"/>
                <a:gd name="connsiteY805" fmla="*/ 479592 h 1488732"/>
                <a:gd name="connsiteX806" fmla="*/ 2070757 w 2908829"/>
                <a:gd name="connsiteY806" fmla="*/ 489583 h 1488732"/>
                <a:gd name="connsiteX807" fmla="*/ 2070855 w 2908829"/>
                <a:gd name="connsiteY807" fmla="*/ 490063 h 1488732"/>
                <a:gd name="connsiteX808" fmla="*/ 2072308 w 2908829"/>
                <a:gd name="connsiteY808" fmla="*/ 499575 h 1488732"/>
                <a:gd name="connsiteX809" fmla="*/ 2073968 w 2908829"/>
                <a:gd name="connsiteY809" fmla="*/ 509566 h 1488732"/>
                <a:gd name="connsiteX810" fmla="*/ 2075689 w 2908829"/>
                <a:gd name="connsiteY810" fmla="*/ 519558 h 1488732"/>
                <a:gd name="connsiteX811" fmla="*/ 2077862 w 2908829"/>
                <a:gd name="connsiteY811" fmla="*/ 529549 h 1488732"/>
                <a:gd name="connsiteX812" fmla="*/ 2080197 w 2908829"/>
                <a:gd name="connsiteY812" fmla="*/ 539541 h 1488732"/>
                <a:gd name="connsiteX813" fmla="*/ 2082604 w 2908829"/>
                <a:gd name="connsiteY813" fmla="*/ 549532 h 1488732"/>
                <a:gd name="connsiteX814" fmla="*/ 2085360 w 2908829"/>
                <a:gd name="connsiteY814" fmla="*/ 559524 h 1488732"/>
                <a:gd name="connsiteX815" fmla="*/ 2088096 w 2908829"/>
                <a:gd name="connsiteY815" fmla="*/ 569515 h 1488732"/>
                <a:gd name="connsiteX816" fmla="*/ 2090807 w 2908829"/>
                <a:gd name="connsiteY816" fmla="*/ 578522 h 1488732"/>
                <a:gd name="connsiteX817" fmla="*/ 2091061 w 2908829"/>
                <a:gd name="connsiteY817" fmla="*/ 579507 h 1488732"/>
                <a:gd name="connsiteX818" fmla="*/ 2093797 w 2908829"/>
                <a:gd name="connsiteY818" fmla="*/ 589498 h 1488732"/>
                <a:gd name="connsiteX819" fmla="*/ 2096698 w 2908829"/>
                <a:gd name="connsiteY819" fmla="*/ 599490 h 1488732"/>
                <a:gd name="connsiteX820" fmla="*/ 2099640 w 2908829"/>
                <a:gd name="connsiteY820" fmla="*/ 609481 h 1488732"/>
                <a:gd name="connsiteX821" fmla="*/ 2102704 w 2908829"/>
                <a:gd name="connsiteY821" fmla="*/ 619473 h 1488732"/>
                <a:gd name="connsiteX822" fmla="*/ 2105939 w 2908829"/>
                <a:gd name="connsiteY822" fmla="*/ 629464 h 1488732"/>
                <a:gd name="connsiteX823" fmla="*/ 2109145 w 2908829"/>
                <a:gd name="connsiteY823" fmla="*/ 639456 h 1488732"/>
                <a:gd name="connsiteX824" fmla="*/ 2110759 w 2908829"/>
                <a:gd name="connsiteY824" fmla="*/ 644235 h 1488732"/>
                <a:gd name="connsiteX825" fmla="*/ 2112415 w 2908829"/>
                <a:gd name="connsiteY825" fmla="*/ 649447 h 1488732"/>
                <a:gd name="connsiteX826" fmla="*/ 2115577 w 2908829"/>
                <a:gd name="connsiteY826" fmla="*/ 659439 h 1488732"/>
                <a:gd name="connsiteX827" fmla="*/ 2118814 w 2908829"/>
                <a:gd name="connsiteY827" fmla="*/ 669430 h 1488732"/>
                <a:gd name="connsiteX828" fmla="*/ 2121965 w 2908829"/>
                <a:gd name="connsiteY828" fmla="*/ 679422 h 1488732"/>
                <a:gd name="connsiteX829" fmla="*/ 2125244 w 2908829"/>
                <a:gd name="connsiteY829" fmla="*/ 689413 h 1488732"/>
                <a:gd name="connsiteX830" fmla="*/ 2128458 w 2908829"/>
                <a:gd name="connsiteY830" fmla="*/ 699405 h 1488732"/>
                <a:gd name="connsiteX831" fmla="*/ 2130710 w 2908829"/>
                <a:gd name="connsiteY831" fmla="*/ 706355 h 1488732"/>
                <a:gd name="connsiteX832" fmla="*/ 2131704 w 2908829"/>
                <a:gd name="connsiteY832" fmla="*/ 709396 h 1488732"/>
                <a:gd name="connsiteX833" fmla="*/ 2134766 w 2908829"/>
                <a:gd name="connsiteY833" fmla="*/ 719388 h 1488732"/>
                <a:gd name="connsiteX834" fmla="*/ 2137851 w 2908829"/>
                <a:gd name="connsiteY834" fmla="*/ 729379 h 1488732"/>
                <a:gd name="connsiteX835" fmla="*/ 2140881 w 2908829"/>
                <a:gd name="connsiteY835" fmla="*/ 739371 h 1488732"/>
                <a:gd name="connsiteX836" fmla="*/ 2143759 w 2908829"/>
                <a:gd name="connsiteY836" fmla="*/ 749362 h 1488732"/>
                <a:gd name="connsiteX837" fmla="*/ 2146597 w 2908829"/>
                <a:gd name="connsiteY837" fmla="*/ 759354 h 1488732"/>
                <a:gd name="connsiteX838" fmla="*/ 2149038 w 2908829"/>
                <a:gd name="connsiteY838" fmla="*/ 769345 h 1488732"/>
                <a:gd name="connsiteX839" fmla="*/ 2150662 w 2908829"/>
                <a:gd name="connsiteY839" fmla="*/ 775709 h 1488732"/>
                <a:gd name="connsiteX840" fmla="*/ 2151692 w 2908829"/>
                <a:gd name="connsiteY840" fmla="*/ 779337 h 1488732"/>
                <a:gd name="connsiteX841" fmla="*/ 2154274 w 2908829"/>
                <a:gd name="connsiteY841" fmla="*/ 789328 h 1488732"/>
                <a:gd name="connsiteX842" fmla="*/ 2156677 w 2908829"/>
                <a:gd name="connsiteY842" fmla="*/ 799320 h 1488732"/>
                <a:gd name="connsiteX843" fmla="*/ 2158624 w 2908829"/>
                <a:gd name="connsiteY843" fmla="*/ 809311 h 1488732"/>
                <a:gd name="connsiteX844" fmla="*/ 2160551 w 2908829"/>
                <a:gd name="connsiteY844" fmla="*/ 819303 h 1488732"/>
                <a:gd name="connsiteX845" fmla="*/ 2161922 w 2908829"/>
                <a:gd name="connsiteY845" fmla="*/ 829294 h 1488732"/>
                <a:gd name="connsiteX846" fmla="*/ 2163214 w 2908829"/>
                <a:gd name="connsiteY846" fmla="*/ 839286 h 1488732"/>
                <a:gd name="connsiteX847" fmla="*/ 2164508 w 2908829"/>
                <a:gd name="connsiteY847" fmla="*/ 849277 h 1488732"/>
                <a:gd name="connsiteX848" fmla="*/ 2164471 w 2908829"/>
                <a:gd name="connsiteY848" fmla="*/ 859269 h 1488732"/>
                <a:gd name="connsiteX849" fmla="*/ 2164466 w 2908829"/>
                <a:gd name="connsiteY849" fmla="*/ 869260 h 1488732"/>
                <a:gd name="connsiteX850" fmla="*/ 2163594 w 2908829"/>
                <a:gd name="connsiteY850" fmla="*/ 879252 h 1488732"/>
                <a:gd name="connsiteX851" fmla="*/ 2161134 w 2908829"/>
                <a:gd name="connsiteY851" fmla="*/ 889243 h 1488732"/>
                <a:gd name="connsiteX852" fmla="*/ 2157614 w 2908829"/>
                <a:gd name="connsiteY852" fmla="*/ 899234 h 1488732"/>
                <a:gd name="connsiteX853" fmla="*/ 2150662 w 2908829"/>
                <a:gd name="connsiteY853" fmla="*/ 908810 h 1488732"/>
                <a:gd name="connsiteX854" fmla="*/ 2150350 w 2908829"/>
                <a:gd name="connsiteY854" fmla="*/ 909226 h 1488732"/>
                <a:gd name="connsiteX855" fmla="*/ 2141444 w 2908829"/>
                <a:gd name="connsiteY855" fmla="*/ 919217 h 1488732"/>
                <a:gd name="connsiteX856" fmla="*/ 2130710 w 2908829"/>
                <a:gd name="connsiteY856" fmla="*/ 926037 h 1488732"/>
                <a:gd name="connsiteX857" fmla="*/ 2125136 w 2908829"/>
                <a:gd name="connsiteY857" fmla="*/ 929209 h 1488732"/>
                <a:gd name="connsiteX858" fmla="*/ 2110759 w 2908829"/>
                <a:gd name="connsiteY858" fmla="*/ 935516 h 1488732"/>
                <a:gd name="connsiteX859" fmla="*/ 2099479 w 2908829"/>
                <a:gd name="connsiteY859" fmla="*/ 939201 h 1488732"/>
                <a:gd name="connsiteX860" fmla="*/ 2090807 w 2908829"/>
                <a:gd name="connsiteY860" fmla="*/ 941467 h 1488732"/>
                <a:gd name="connsiteX861" fmla="*/ 2070855 w 2908829"/>
                <a:gd name="connsiteY861" fmla="*/ 944357 h 1488732"/>
                <a:gd name="connsiteX862" fmla="*/ 2050903 w 2908829"/>
                <a:gd name="connsiteY862" fmla="*/ 943734 h 1488732"/>
                <a:gd name="connsiteX863" fmla="*/ 2033319 w 2908829"/>
                <a:gd name="connsiteY863" fmla="*/ 939201 h 1488732"/>
                <a:gd name="connsiteX864" fmla="*/ 2030951 w 2908829"/>
                <a:gd name="connsiteY864" fmla="*/ 938643 h 1488732"/>
                <a:gd name="connsiteX865" fmla="*/ 2012563 w 2908829"/>
                <a:gd name="connsiteY865" fmla="*/ 929209 h 1488732"/>
                <a:gd name="connsiteX866" fmla="*/ 2011000 w 2908829"/>
                <a:gd name="connsiteY866" fmla="*/ 928411 h 1488732"/>
                <a:gd name="connsiteX867" fmla="*/ 1999834 w 2908829"/>
                <a:gd name="connsiteY867" fmla="*/ 919217 h 1488732"/>
                <a:gd name="connsiteX868" fmla="*/ 1991048 w 2908829"/>
                <a:gd name="connsiteY868" fmla="*/ 912001 h 1488732"/>
                <a:gd name="connsiteX869" fmla="*/ 1988653 w 2908829"/>
                <a:gd name="connsiteY869" fmla="*/ 909226 h 1488732"/>
                <a:gd name="connsiteX870" fmla="*/ 1980433 w 2908829"/>
                <a:gd name="connsiteY870" fmla="*/ 899234 h 1488732"/>
                <a:gd name="connsiteX871" fmla="*/ 1972604 w 2908829"/>
                <a:gd name="connsiteY871" fmla="*/ 889243 h 1488732"/>
                <a:gd name="connsiteX872" fmla="*/ 1971096 w 2908829"/>
                <a:gd name="connsiteY872" fmla="*/ 887276 h 1488732"/>
                <a:gd name="connsiteX873" fmla="*/ 1966275 w 2908829"/>
                <a:gd name="connsiteY873" fmla="*/ 879252 h 1488732"/>
                <a:gd name="connsiteX874" fmla="*/ 1960799 w 2908829"/>
                <a:gd name="connsiteY874" fmla="*/ 869260 h 1488732"/>
                <a:gd name="connsiteX875" fmla="*/ 1955554 w 2908829"/>
                <a:gd name="connsiteY875" fmla="*/ 859269 h 1488732"/>
                <a:gd name="connsiteX876" fmla="*/ 1951144 w 2908829"/>
                <a:gd name="connsiteY876" fmla="*/ 850194 h 1488732"/>
                <a:gd name="connsiteX877" fmla="*/ 1950759 w 2908829"/>
                <a:gd name="connsiteY877" fmla="*/ 849277 h 1488732"/>
                <a:gd name="connsiteX878" fmla="*/ 1946821 w 2908829"/>
                <a:gd name="connsiteY878" fmla="*/ 839286 h 1488732"/>
                <a:gd name="connsiteX879" fmla="*/ 1943236 w 2908829"/>
                <a:gd name="connsiteY879" fmla="*/ 829294 h 1488732"/>
                <a:gd name="connsiteX880" fmla="*/ 1939809 w 2908829"/>
                <a:gd name="connsiteY880" fmla="*/ 819303 h 1488732"/>
                <a:gd name="connsiteX881" fmla="*/ 1936801 w 2908829"/>
                <a:gd name="connsiteY881" fmla="*/ 809311 h 1488732"/>
                <a:gd name="connsiteX882" fmla="*/ 1933978 w 2908829"/>
                <a:gd name="connsiteY882" fmla="*/ 799320 h 1488732"/>
                <a:gd name="connsiteX883" fmla="*/ 1931454 w 2908829"/>
                <a:gd name="connsiteY883" fmla="*/ 789328 h 1488732"/>
                <a:gd name="connsiteX884" fmla="*/ 1931192 w 2908829"/>
                <a:gd name="connsiteY884" fmla="*/ 788226 h 1488732"/>
                <a:gd name="connsiteX885" fmla="*/ 1929196 w 2908829"/>
                <a:gd name="connsiteY885" fmla="*/ 779337 h 1488732"/>
                <a:gd name="connsiteX886" fmla="*/ 1927259 w 2908829"/>
                <a:gd name="connsiteY886" fmla="*/ 769345 h 1488732"/>
                <a:gd name="connsiteX887" fmla="*/ 1925545 w 2908829"/>
                <a:gd name="connsiteY887" fmla="*/ 759354 h 1488732"/>
                <a:gd name="connsiteX888" fmla="*/ 1923882 w 2908829"/>
                <a:gd name="connsiteY888" fmla="*/ 749362 h 1488732"/>
                <a:gd name="connsiteX889" fmla="*/ 1922536 w 2908829"/>
                <a:gd name="connsiteY889" fmla="*/ 739371 h 1488732"/>
                <a:gd name="connsiteX890" fmla="*/ 1921215 w 2908829"/>
                <a:gd name="connsiteY890" fmla="*/ 729379 h 1488732"/>
                <a:gd name="connsiteX891" fmla="*/ 1920262 w 2908829"/>
                <a:gd name="connsiteY891" fmla="*/ 719388 h 1488732"/>
                <a:gd name="connsiteX892" fmla="*/ 1919135 w 2908829"/>
                <a:gd name="connsiteY892" fmla="*/ 709396 h 1488732"/>
                <a:gd name="connsiteX893" fmla="*/ 1918362 w 2908829"/>
                <a:gd name="connsiteY893" fmla="*/ 699405 h 1488732"/>
                <a:gd name="connsiteX894" fmla="*/ 1917695 w 2908829"/>
                <a:gd name="connsiteY894" fmla="*/ 689413 h 1488732"/>
                <a:gd name="connsiteX895" fmla="*/ 1917103 w 2908829"/>
                <a:gd name="connsiteY895" fmla="*/ 679422 h 1488732"/>
                <a:gd name="connsiteX896" fmla="*/ 1916431 w 2908829"/>
                <a:gd name="connsiteY896" fmla="*/ 669430 h 1488732"/>
                <a:gd name="connsiteX897" fmla="*/ 1916195 w 2908829"/>
                <a:gd name="connsiteY897" fmla="*/ 659439 h 1488732"/>
                <a:gd name="connsiteX898" fmla="*/ 1915796 w 2908829"/>
                <a:gd name="connsiteY898" fmla="*/ 649447 h 1488732"/>
                <a:gd name="connsiteX899" fmla="*/ 1915556 w 2908829"/>
                <a:gd name="connsiteY899" fmla="*/ 639456 h 1488732"/>
                <a:gd name="connsiteX900" fmla="*/ 1915338 w 2908829"/>
                <a:gd name="connsiteY900" fmla="*/ 629464 h 1488732"/>
                <a:gd name="connsiteX901" fmla="*/ 1915316 w 2908829"/>
                <a:gd name="connsiteY901" fmla="*/ 619473 h 1488732"/>
                <a:gd name="connsiteX902" fmla="*/ 1914999 w 2908829"/>
                <a:gd name="connsiteY902" fmla="*/ 609481 h 1488732"/>
                <a:gd name="connsiteX903" fmla="*/ 1914911 w 2908829"/>
                <a:gd name="connsiteY903" fmla="*/ 599490 h 1488732"/>
                <a:gd name="connsiteX904" fmla="*/ 1914850 w 2908829"/>
                <a:gd name="connsiteY904" fmla="*/ 589498 h 1488732"/>
                <a:gd name="connsiteX905" fmla="*/ 1914648 w 2908829"/>
                <a:gd name="connsiteY905" fmla="*/ 579507 h 1488732"/>
                <a:gd name="connsiteX906" fmla="*/ 1914335 w 2908829"/>
                <a:gd name="connsiteY906" fmla="*/ 569515 h 1488732"/>
                <a:gd name="connsiteX907" fmla="*/ 1914002 w 2908829"/>
                <a:gd name="connsiteY907" fmla="*/ 559524 h 1488732"/>
                <a:gd name="connsiteX908" fmla="*/ 1913642 w 2908829"/>
                <a:gd name="connsiteY908" fmla="*/ 549532 h 1488732"/>
                <a:gd name="connsiteX909" fmla="*/ 1912979 w 2908829"/>
                <a:gd name="connsiteY909" fmla="*/ 539541 h 1488732"/>
                <a:gd name="connsiteX910" fmla="*/ 1912296 w 2908829"/>
                <a:gd name="connsiteY910" fmla="*/ 529549 h 1488732"/>
                <a:gd name="connsiteX911" fmla="*/ 1911445 w 2908829"/>
                <a:gd name="connsiteY911" fmla="*/ 519558 h 1488732"/>
                <a:gd name="connsiteX912" fmla="*/ 1911241 w 2908829"/>
                <a:gd name="connsiteY912" fmla="*/ 518108 h 1488732"/>
                <a:gd name="connsiteX913" fmla="*/ 1909463 w 2908829"/>
                <a:gd name="connsiteY913" fmla="*/ 509566 h 1488732"/>
                <a:gd name="connsiteX914" fmla="*/ 1906958 w 2908829"/>
                <a:gd name="connsiteY914" fmla="*/ 499575 h 1488732"/>
                <a:gd name="connsiteX915" fmla="*/ 1903236 w 2908829"/>
                <a:gd name="connsiteY915" fmla="*/ 489583 h 1488732"/>
                <a:gd name="connsiteX916" fmla="*/ 1898513 w 2908829"/>
                <a:gd name="connsiteY916" fmla="*/ 479592 h 1488732"/>
                <a:gd name="connsiteX917" fmla="*/ 1891829 w 2908829"/>
                <a:gd name="connsiteY917" fmla="*/ 469600 h 1488732"/>
                <a:gd name="connsiteX918" fmla="*/ 1891289 w 2908829"/>
                <a:gd name="connsiteY918" fmla="*/ 468989 h 1488732"/>
                <a:gd name="connsiteX919" fmla="*/ 1871337 w 2908829"/>
                <a:gd name="connsiteY919" fmla="*/ 467120 h 1488732"/>
                <a:gd name="connsiteX920" fmla="*/ 1867561 w 2908829"/>
                <a:gd name="connsiteY920" fmla="*/ 469600 h 1488732"/>
                <a:gd name="connsiteX921" fmla="*/ 1851385 w 2908829"/>
                <a:gd name="connsiteY921" fmla="*/ 477809 h 1488732"/>
                <a:gd name="connsiteX922" fmla="*/ 1849579 w 2908829"/>
                <a:gd name="connsiteY922" fmla="*/ 479592 h 1488732"/>
                <a:gd name="connsiteX923" fmla="*/ 1838273 w 2908829"/>
                <a:gd name="connsiteY923" fmla="*/ 489583 h 1488732"/>
                <a:gd name="connsiteX924" fmla="*/ 1831433 w 2908829"/>
                <a:gd name="connsiteY924" fmla="*/ 495024 h 1488732"/>
                <a:gd name="connsiteX925" fmla="*/ 1827471 w 2908829"/>
                <a:gd name="connsiteY925" fmla="*/ 499575 h 1488732"/>
                <a:gd name="connsiteX926" fmla="*/ 1817640 w 2908829"/>
                <a:gd name="connsiteY926" fmla="*/ 509566 h 1488732"/>
                <a:gd name="connsiteX927" fmla="*/ 1811482 w 2908829"/>
                <a:gd name="connsiteY927" fmla="*/ 515279 h 1488732"/>
                <a:gd name="connsiteX928" fmla="*/ 1807995 w 2908829"/>
                <a:gd name="connsiteY928" fmla="*/ 519558 h 1488732"/>
                <a:gd name="connsiteX929" fmla="*/ 1799189 w 2908829"/>
                <a:gd name="connsiteY929" fmla="*/ 529549 h 1488732"/>
                <a:gd name="connsiteX930" fmla="*/ 1791530 w 2908829"/>
                <a:gd name="connsiteY930" fmla="*/ 537756 h 1488732"/>
                <a:gd name="connsiteX931" fmla="*/ 1790153 w 2908829"/>
                <a:gd name="connsiteY931" fmla="*/ 539541 h 1488732"/>
                <a:gd name="connsiteX932" fmla="*/ 1782025 w 2908829"/>
                <a:gd name="connsiteY932" fmla="*/ 549532 h 1488732"/>
                <a:gd name="connsiteX933" fmla="*/ 1773915 w 2908829"/>
                <a:gd name="connsiteY933" fmla="*/ 559524 h 1488732"/>
                <a:gd name="connsiteX934" fmla="*/ 1771578 w 2908829"/>
                <a:gd name="connsiteY934" fmla="*/ 562267 h 1488732"/>
                <a:gd name="connsiteX935" fmla="*/ 1766133 w 2908829"/>
                <a:gd name="connsiteY935" fmla="*/ 569515 h 1488732"/>
                <a:gd name="connsiteX936" fmla="*/ 1758849 w 2908829"/>
                <a:gd name="connsiteY936" fmla="*/ 579507 h 1488732"/>
                <a:gd name="connsiteX937" fmla="*/ 1751626 w 2908829"/>
                <a:gd name="connsiteY937" fmla="*/ 589090 h 1488732"/>
                <a:gd name="connsiteX938" fmla="*/ 1751356 w 2908829"/>
                <a:gd name="connsiteY938" fmla="*/ 589498 h 1488732"/>
                <a:gd name="connsiteX939" fmla="*/ 1745046 w 2908829"/>
                <a:gd name="connsiteY939" fmla="*/ 599490 h 1488732"/>
                <a:gd name="connsiteX940" fmla="*/ 1738881 w 2908829"/>
                <a:gd name="connsiteY940" fmla="*/ 609481 h 1488732"/>
                <a:gd name="connsiteX941" fmla="*/ 1732621 w 2908829"/>
                <a:gd name="connsiteY941" fmla="*/ 619473 h 1488732"/>
                <a:gd name="connsiteX942" fmla="*/ 1731675 w 2908829"/>
                <a:gd name="connsiteY942" fmla="*/ 621089 h 1488732"/>
                <a:gd name="connsiteX943" fmla="*/ 1727261 w 2908829"/>
                <a:gd name="connsiteY943" fmla="*/ 629464 h 1488732"/>
                <a:gd name="connsiteX944" fmla="*/ 1722109 w 2908829"/>
                <a:gd name="connsiteY944" fmla="*/ 639456 h 1488732"/>
                <a:gd name="connsiteX945" fmla="*/ 1717202 w 2908829"/>
                <a:gd name="connsiteY945" fmla="*/ 649447 h 1488732"/>
                <a:gd name="connsiteX946" fmla="*/ 1712584 w 2908829"/>
                <a:gd name="connsiteY946" fmla="*/ 659439 h 1488732"/>
                <a:gd name="connsiteX947" fmla="*/ 1711723 w 2908829"/>
                <a:gd name="connsiteY947" fmla="*/ 661236 h 1488732"/>
                <a:gd name="connsiteX948" fmla="*/ 1708043 w 2908829"/>
                <a:gd name="connsiteY948" fmla="*/ 669430 h 1488732"/>
                <a:gd name="connsiteX949" fmla="*/ 1704117 w 2908829"/>
                <a:gd name="connsiteY949" fmla="*/ 679422 h 1488732"/>
                <a:gd name="connsiteX950" fmla="*/ 1700071 w 2908829"/>
                <a:gd name="connsiteY950" fmla="*/ 689413 h 1488732"/>
                <a:gd name="connsiteX951" fmla="*/ 1696210 w 2908829"/>
                <a:gd name="connsiteY951" fmla="*/ 699405 h 1488732"/>
                <a:gd name="connsiteX952" fmla="*/ 1692811 w 2908829"/>
                <a:gd name="connsiteY952" fmla="*/ 709396 h 1488732"/>
                <a:gd name="connsiteX953" fmla="*/ 1691771 w 2908829"/>
                <a:gd name="connsiteY953" fmla="*/ 712246 h 1488732"/>
                <a:gd name="connsiteX954" fmla="*/ 1689222 w 2908829"/>
                <a:gd name="connsiteY954" fmla="*/ 719388 h 1488732"/>
                <a:gd name="connsiteX955" fmla="*/ 1685956 w 2908829"/>
                <a:gd name="connsiteY955" fmla="*/ 729379 h 1488732"/>
                <a:gd name="connsiteX956" fmla="*/ 1682810 w 2908829"/>
                <a:gd name="connsiteY956" fmla="*/ 739371 h 1488732"/>
                <a:gd name="connsiteX957" fmla="*/ 1679682 w 2908829"/>
                <a:gd name="connsiteY957" fmla="*/ 749362 h 1488732"/>
                <a:gd name="connsiteX958" fmla="*/ 1676672 w 2908829"/>
                <a:gd name="connsiteY958" fmla="*/ 759354 h 1488732"/>
                <a:gd name="connsiteX959" fmla="*/ 1673477 w 2908829"/>
                <a:gd name="connsiteY959" fmla="*/ 769345 h 1488732"/>
                <a:gd name="connsiteX960" fmla="*/ 1671819 w 2908829"/>
                <a:gd name="connsiteY960" fmla="*/ 775008 h 1488732"/>
                <a:gd name="connsiteX961" fmla="*/ 1670503 w 2908829"/>
                <a:gd name="connsiteY961" fmla="*/ 779337 h 1488732"/>
                <a:gd name="connsiteX962" fmla="*/ 1667317 w 2908829"/>
                <a:gd name="connsiteY962" fmla="*/ 789328 h 1488732"/>
                <a:gd name="connsiteX963" fmla="*/ 1664147 w 2908829"/>
                <a:gd name="connsiteY963" fmla="*/ 799320 h 1488732"/>
                <a:gd name="connsiteX964" fmla="*/ 1660972 w 2908829"/>
                <a:gd name="connsiteY964" fmla="*/ 809311 h 1488732"/>
                <a:gd name="connsiteX965" fmla="*/ 1657930 w 2908829"/>
                <a:gd name="connsiteY965" fmla="*/ 819303 h 1488732"/>
                <a:gd name="connsiteX966" fmla="*/ 1654599 w 2908829"/>
                <a:gd name="connsiteY966" fmla="*/ 829294 h 1488732"/>
                <a:gd name="connsiteX967" fmla="*/ 1651868 w 2908829"/>
                <a:gd name="connsiteY967" fmla="*/ 837860 h 1488732"/>
                <a:gd name="connsiteX968" fmla="*/ 1651365 w 2908829"/>
                <a:gd name="connsiteY968" fmla="*/ 839286 h 1488732"/>
                <a:gd name="connsiteX969" fmla="*/ 1647699 w 2908829"/>
                <a:gd name="connsiteY969" fmla="*/ 849277 h 1488732"/>
                <a:gd name="connsiteX970" fmla="*/ 1644031 w 2908829"/>
                <a:gd name="connsiteY970" fmla="*/ 859269 h 1488732"/>
                <a:gd name="connsiteX971" fmla="*/ 1640083 w 2908829"/>
                <a:gd name="connsiteY971" fmla="*/ 869260 h 1488732"/>
                <a:gd name="connsiteX972" fmla="*/ 1636025 w 2908829"/>
                <a:gd name="connsiteY972" fmla="*/ 879252 h 1488732"/>
                <a:gd name="connsiteX973" fmla="*/ 1632127 w 2908829"/>
                <a:gd name="connsiteY973" fmla="*/ 889243 h 1488732"/>
                <a:gd name="connsiteX974" fmla="*/ 1631916 w 2908829"/>
                <a:gd name="connsiteY974" fmla="*/ 889756 h 1488732"/>
                <a:gd name="connsiteX975" fmla="*/ 1627232 w 2908829"/>
                <a:gd name="connsiteY975" fmla="*/ 899234 h 1488732"/>
                <a:gd name="connsiteX976" fmla="*/ 1622078 w 2908829"/>
                <a:gd name="connsiteY976" fmla="*/ 909226 h 1488732"/>
                <a:gd name="connsiteX977" fmla="*/ 1617121 w 2908829"/>
                <a:gd name="connsiteY977" fmla="*/ 919217 h 1488732"/>
                <a:gd name="connsiteX978" fmla="*/ 1611964 w 2908829"/>
                <a:gd name="connsiteY978" fmla="*/ 928527 h 1488732"/>
                <a:gd name="connsiteX979" fmla="*/ 1611465 w 2908829"/>
                <a:gd name="connsiteY979" fmla="*/ 929209 h 1488732"/>
                <a:gd name="connsiteX980" fmla="*/ 1604368 w 2908829"/>
                <a:gd name="connsiteY980" fmla="*/ 939201 h 1488732"/>
                <a:gd name="connsiteX981" fmla="*/ 1596914 w 2908829"/>
                <a:gd name="connsiteY981" fmla="*/ 949192 h 1488732"/>
                <a:gd name="connsiteX982" fmla="*/ 1592012 w 2908829"/>
                <a:gd name="connsiteY982" fmla="*/ 955549 h 1488732"/>
                <a:gd name="connsiteX983" fmla="*/ 1587476 w 2908829"/>
                <a:gd name="connsiteY983" fmla="*/ 959183 h 1488732"/>
                <a:gd name="connsiteX984" fmla="*/ 1574822 w 2908829"/>
                <a:gd name="connsiteY984" fmla="*/ 969175 h 1488732"/>
                <a:gd name="connsiteX985" fmla="*/ 1572061 w 2908829"/>
                <a:gd name="connsiteY985" fmla="*/ 971305 h 1488732"/>
                <a:gd name="connsiteX986" fmla="*/ 1552109 w 2908829"/>
                <a:gd name="connsiteY986" fmla="*/ 976491 h 1488732"/>
                <a:gd name="connsiteX987" fmla="*/ 1532157 w 2908829"/>
                <a:gd name="connsiteY987" fmla="*/ 971988 h 1488732"/>
                <a:gd name="connsiteX988" fmla="*/ 1527847 w 2908829"/>
                <a:gd name="connsiteY988" fmla="*/ 969175 h 1488732"/>
                <a:gd name="connsiteX989" fmla="*/ 1512719 w 2908829"/>
                <a:gd name="connsiteY989" fmla="*/ 959183 h 1488732"/>
                <a:gd name="connsiteX990" fmla="*/ 1512205 w 2908829"/>
                <a:gd name="connsiteY990" fmla="*/ 958836 h 1488732"/>
                <a:gd name="connsiteX991" fmla="*/ 1502795 w 2908829"/>
                <a:gd name="connsiteY991" fmla="*/ 949192 h 1488732"/>
                <a:gd name="connsiteX992" fmla="*/ 1493235 w 2908829"/>
                <a:gd name="connsiteY992" fmla="*/ 939201 h 1488732"/>
                <a:gd name="connsiteX993" fmla="*/ 1492253 w 2908829"/>
                <a:gd name="connsiteY993" fmla="*/ 938120 h 1488732"/>
                <a:gd name="connsiteX994" fmla="*/ 1485742 w 2908829"/>
                <a:gd name="connsiteY994" fmla="*/ 929209 h 1488732"/>
                <a:gd name="connsiteX995" fmla="*/ 1478397 w 2908829"/>
                <a:gd name="connsiteY995" fmla="*/ 919217 h 1488732"/>
                <a:gd name="connsiteX996" fmla="*/ 1472302 w 2908829"/>
                <a:gd name="connsiteY996" fmla="*/ 910381 h 1488732"/>
                <a:gd name="connsiteX997" fmla="*/ 1471587 w 2908829"/>
                <a:gd name="connsiteY997" fmla="*/ 909226 h 1488732"/>
                <a:gd name="connsiteX998" fmla="*/ 1465551 w 2908829"/>
                <a:gd name="connsiteY998" fmla="*/ 899234 h 1488732"/>
                <a:gd name="connsiteX999" fmla="*/ 1459485 w 2908829"/>
                <a:gd name="connsiteY999" fmla="*/ 889243 h 1488732"/>
                <a:gd name="connsiteX1000" fmla="*/ 1453999 w 2908829"/>
                <a:gd name="connsiteY1000" fmla="*/ 879252 h 1488732"/>
                <a:gd name="connsiteX1001" fmla="*/ 1452350 w 2908829"/>
                <a:gd name="connsiteY1001" fmla="*/ 876311 h 1488732"/>
                <a:gd name="connsiteX1002" fmla="*/ 1448490 w 2908829"/>
                <a:gd name="connsiteY1002" fmla="*/ 869260 h 1488732"/>
                <a:gd name="connsiteX1003" fmla="*/ 1443303 w 2908829"/>
                <a:gd name="connsiteY1003" fmla="*/ 859269 h 1488732"/>
                <a:gd name="connsiteX1004" fmla="*/ 1438248 w 2908829"/>
                <a:gd name="connsiteY1004" fmla="*/ 849277 h 1488732"/>
                <a:gd name="connsiteX1005" fmla="*/ 1433309 w 2908829"/>
                <a:gd name="connsiteY1005" fmla="*/ 839286 h 1488732"/>
                <a:gd name="connsiteX1006" fmla="*/ 1432398 w 2908829"/>
                <a:gd name="connsiteY1006" fmla="*/ 837394 h 1488732"/>
                <a:gd name="connsiteX1007" fmla="*/ 1428489 w 2908829"/>
                <a:gd name="connsiteY1007" fmla="*/ 829294 h 1488732"/>
                <a:gd name="connsiteX1008" fmla="*/ 1423865 w 2908829"/>
                <a:gd name="connsiteY1008" fmla="*/ 819303 h 1488732"/>
                <a:gd name="connsiteX1009" fmla="*/ 1419403 w 2908829"/>
                <a:gd name="connsiteY1009" fmla="*/ 809311 h 1488732"/>
                <a:gd name="connsiteX1010" fmla="*/ 1414813 w 2908829"/>
                <a:gd name="connsiteY1010" fmla="*/ 799320 h 1488732"/>
                <a:gd name="connsiteX1011" fmla="*/ 1412446 w 2908829"/>
                <a:gd name="connsiteY1011" fmla="*/ 793580 h 1488732"/>
                <a:gd name="connsiteX1012" fmla="*/ 1410696 w 2908829"/>
                <a:gd name="connsiteY1012" fmla="*/ 789328 h 1488732"/>
                <a:gd name="connsiteX1013" fmla="*/ 1406439 w 2908829"/>
                <a:gd name="connsiteY1013" fmla="*/ 779337 h 1488732"/>
                <a:gd name="connsiteX1014" fmla="*/ 1402456 w 2908829"/>
                <a:gd name="connsiteY1014" fmla="*/ 769345 h 1488732"/>
                <a:gd name="connsiteX1015" fmla="*/ 1398467 w 2908829"/>
                <a:gd name="connsiteY1015" fmla="*/ 759354 h 1488732"/>
                <a:gd name="connsiteX1016" fmla="*/ 1394744 w 2908829"/>
                <a:gd name="connsiteY1016" fmla="*/ 749362 h 1488732"/>
                <a:gd name="connsiteX1017" fmla="*/ 1392494 w 2908829"/>
                <a:gd name="connsiteY1017" fmla="*/ 743830 h 1488732"/>
                <a:gd name="connsiteX1018" fmla="*/ 1390703 w 2908829"/>
                <a:gd name="connsiteY1018" fmla="*/ 739371 h 1488732"/>
                <a:gd name="connsiteX1019" fmla="*/ 1387061 w 2908829"/>
                <a:gd name="connsiteY1019" fmla="*/ 729379 h 1488732"/>
                <a:gd name="connsiteX1020" fmla="*/ 1383312 w 2908829"/>
                <a:gd name="connsiteY1020" fmla="*/ 719388 h 1488732"/>
                <a:gd name="connsiteX1021" fmla="*/ 1379756 w 2908829"/>
                <a:gd name="connsiteY1021" fmla="*/ 709396 h 1488732"/>
                <a:gd name="connsiteX1022" fmla="*/ 1376245 w 2908829"/>
                <a:gd name="connsiteY1022" fmla="*/ 699405 h 1488732"/>
                <a:gd name="connsiteX1023" fmla="*/ 1372927 w 2908829"/>
                <a:gd name="connsiteY1023" fmla="*/ 689413 h 1488732"/>
                <a:gd name="connsiteX1024" fmla="*/ 1372543 w 2908829"/>
                <a:gd name="connsiteY1024" fmla="*/ 688256 h 1488732"/>
                <a:gd name="connsiteX1025" fmla="*/ 1369578 w 2908829"/>
                <a:gd name="connsiteY1025" fmla="*/ 679422 h 1488732"/>
                <a:gd name="connsiteX1026" fmla="*/ 1366191 w 2908829"/>
                <a:gd name="connsiteY1026" fmla="*/ 669430 h 1488732"/>
                <a:gd name="connsiteX1027" fmla="*/ 1362855 w 2908829"/>
                <a:gd name="connsiteY1027" fmla="*/ 659439 h 1488732"/>
                <a:gd name="connsiteX1028" fmla="*/ 1359548 w 2908829"/>
                <a:gd name="connsiteY1028" fmla="*/ 649447 h 1488732"/>
                <a:gd name="connsiteX1029" fmla="*/ 1356301 w 2908829"/>
                <a:gd name="connsiteY1029" fmla="*/ 639456 h 1488732"/>
                <a:gd name="connsiteX1030" fmla="*/ 1353139 w 2908829"/>
                <a:gd name="connsiteY1030" fmla="*/ 629464 h 1488732"/>
                <a:gd name="connsiteX1031" fmla="*/ 1352591 w 2908829"/>
                <a:gd name="connsiteY1031" fmla="*/ 627787 h 1488732"/>
                <a:gd name="connsiteX1032" fmla="*/ 1349707 w 2908829"/>
                <a:gd name="connsiteY1032" fmla="*/ 619473 h 1488732"/>
                <a:gd name="connsiteX1033" fmla="*/ 1346260 w 2908829"/>
                <a:gd name="connsiteY1033" fmla="*/ 609481 h 1488732"/>
                <a:gd name="connsiteX1034" fmla="*/ 1342818 w 2908829"/>
                <a:gd name="connsiteY1034" fmla="*/ 599490 h 1488732"/>
                <a:gd name="connsiteX1035" fmla="*/ 1339205 w 2908829"/>
                <a:gd name="connsiteY1035" fmla="*/ 589498 h 1488732"/>
                <a:gd name="connsiteX1036" fmla="*/ 1335941 w 2908829"/>
                <a:gd name="connsiteY1036" fmla="*/ 579507 h 1488732"/>
                <a:gd name="connsiteX1037" fmla="*/ 1332639 w 2908829"/>
                <a:gd name="connsiteY1037" fmla="*/ 570409 h 1488732"/>
                <a:gd name="connsiteX1038" fmla="*/ 1332270 w 2908829"/>
                <a:gd name="connsiteY1038" fmla="*/ 569515 h 1488732"/>
                <a:gd name="connsiteX1039" fmla="*/ 1327938 w 2908829"/>
                <a:gd name="connsiteY1039" fmla="*/ 559524 h 1488732"/>
                <a:gd name="connsiteX1040" fmla="*/ 1323669 w 2908829"/>
                <a:gd name="connsiteY1040" fmla="*/ 549532 h 1488732"/>
                <a:gd name="connsiteX1041" fmla="*/ 1319410 w 2908829"/>
                <a:gd name="connsiteY1041" fmla="*/ 539541 h 1488732"/>
                <a:gd name="connsiteX1042" fmla="*/ 1314908 w 2908829"/>
                <a:gd name="connsiteY1042" fmla="*/ 529549 h 1488732"/>
                <a:gd name="connsiteX1043" fmla="*/ 1312687 w 2908829"/>
                <a:gd name="connsiteY1043" fmla="*/ 524996 h 1488732"/>
                <a:gd name="connsiteX1044" fmla="*/ 1309340 w 2908829"/>
                <a:gd name="connsiteY1044" fmla="*/ 519558 h 1488732"/>
                <a:gd name="connsiteX1045" fmla="*/ 1303066 w 2908829"/>
                <a:gd name="connsiteY1045" fmla="*/ 509566 h 1488732"/>
                <a:gd name="connsiteX1046" fmla="*/ 1296361 w 2908829"/>
                <a:gd name="connsiteY1046" fmla="*/ 499575 h 1488732"/>
                <a:gd name="connsiteX1047" fmla="*/ 1292736 w 2908829"/>
                <a:gd name="connsiteY1047" fmla="*/ 494288 h 1488732"/>
                <a:gd name="connsiteX1048" fmla="*/ 1288129 w 2908829"/>
                <a:gd name="connsiteY1048" fmla="*/ 489583 h 1488732"/>
                <a:gd name="connsiteX1049" fmla="*/ 1277381 w 2908829"/>
                <a:gd name="connsiteY1049" fmla="*/ 479592 h 1488732"/>
                <a:gd name="connsiteX1050" fmla="*/ 1272784 w 2908829"/>
                <a:gd name="connsiteY1050" fmla="*/ 475570 h 1488732"/>
                <a:gd name="connsiteX1051" fmla="*/ 1260985 w 2908829"/>
                <a:gd name="connsiteY1051" fmla="*/ 469600 h 1488732"/>
                <a:gd name="connsiteX1052" fmla="*/ 1252832 w 2908829"/>
                <a:gd name="connsiteY1052" fmla="*/ 465787 h 1488732"/>
                <a:gd name="connsiteX1053" fmla="*/ 1232880 w 2908829"/>
                <a:gd name="connsiteY1053" fmla="*/ 461770 h 1488732"/>
                <a:gd name="connsiteX1054" fmla="*/ 1212929 w 2908829"/>
                <a:gd name="connsiteY1054" fmla="*/ 460265 h 1488732"/>
                <a:gd name="connsiteX1055" fmla="*/ 1205034 w 2908829"/>
                <a:gd name="connsiteY1055" fmla="*/ 459609 h 1488732"/>
                <a:gd name="connsiteX1056" fmla="*/ 1192977 w 2908829"/>
                <a:gd name="connsiteY1056" fmla="*/ 458651 h 1488732"/>
                <a:gd name="connsiteX1057" fmla="*/ 1173025 w 2908829"/>
                <a:gd name="connsiteY1057" fmla="*/ 455263 h 1488732"/>
                <a:gd name="connsiteX1058" fmla="*/ 1153073 w 2908829"/>
                <a:gd name="connsiteY1058" fmla="*/ 450036 h 1488732"/>
                <a:gd name="connsiteX1059" fmla="*/ 1152035 w 2908829"/>
                <a:gd name="connsiteY1059" fmla="*/ 449617 h 1488732"/>
                <a:gd name="connsiteX1060" fmla="*/ 1133122 w 2908829"/>
                <a:gd name="connsiteY1060" fmla="*/ 442063 h 1488732"/>
                <a:gd name="connsiteX1061" fmla="*/ 1128482 w 2908829"/>
                <a:gd name="connsiteY1061" fmla="*/ 439626 h 1488732"/>
                <a:gd name="connsiteX1062" fmla="*/ 1113170 w 2908829"/>
                <a:gd name="connsiteY1062" fmla="*/ 431645 h 1488732"/>
                <a:gd name="connsiteX1063" fmla="*/ 1110026 w 2908829"/>
                <a:gd name="connsiteY1063" fmla="*/ 429634 h 1488732"/>
                <a:gd name="connsiteX1064" fmla="*/ 1093598 w 2908829"/>
                <a:gd name="connsiteY1064" fmla="*/ 419643 h 1488732"/>
                <a:gd name="connsiteX1065" fmla="*/ 1093218 w 2908829"/>
                <a:gd name="connsiteY1065" fmla="*/ 419404 h 1488732"/>
                <a:gd name="connsiteX1066" fmla="*/ 1080411 w 2908829"/>
                <a:gd name="connsiteY1066" fmla="*/ 409651 h 1488732"/>
                <a:gd name="connsiteX1067" fmla="*/ 1073266 w 2908829"/>
                <a:gd name="connsiteY1067" fmla="*/ 404214 h 1488732"/>
                <a:gd name="connsiteX1068" fmla="*/ 1067974 w 2908829"/>
                <a:gd name="connsiteY1068" fmla="*/ 399660 h 1488732"/>
                <a:gd name="connsiteX1069" fmla="*/ 1056576 w 2908829"/>
                <a:gd name="connsiteY1069" fmla="*/ 389668 h 1488732"/>
                <a:gd name="connsiteX1070" fmla="*/ 1053314 w 2908829"/>
                <a:gd name="connsiteY1070" fmla="*/ 386857 h 1488732"/>
                <a:gd name="connsiteX1071" fmla="*/ 1045963 w 2908829"/>
                <a:gd name="connsiteY1071" fmla="*/ 379677 h 1488732"/>
                <a:gd name="connsiteX1072" fmla="*/ 1036111 w 2908829"/>
                <a:gd name="connsiteY1072" fmla="*/ 369685 h 1488732"/>
                <a:gd name="connsiteX1073" fmla="*/ 1033362 w 2908829"/>
                <a:gd name="connsiteY1073" fmla="*/ 366630 h 1488732"/>
                <a:gd name="connsiteX1074" fmla="*/ 1027767 w 2908829"/>
                <a:gd name="connsiteY1074" fmla="*/ 359694 h 1488732"/>
                <a:gd name="connsiteX1075" fmla="*/ 1019612 w 2908829"/>
                <a:gd name="connsiteY1075" fmla="*/ 349702 h 1488732"/>
                <a:gd name="connsiteX1076" fmla="*/ 1013411 w 2908829"/>
                <a:gd name="connsiteY1076" fmla="*/ 341910 h 1488732"/>
                <a:gd name="connsiteX1077" fmla="*/ 1011834 w 2908829"/>
                <a:gd name="connsiteY1077" fmla="*/ 339711 h 1488732"/>
                <a:gd name="connsiteX1078" fmla="*/ 1005049 w 2908829"/>
                <a:gd name="connsiteY1078" fmla="*/ 329719 h 1488732"/>
                <a:gd name="connsiteX1079" fmla="*/ 998490 w 2908829"/>
                <a:gd name="connsiteY1079" fmla="*/ 319728 h 1488732"/>
                <a:gd name="connsiteX1080" fmla="*/ 993459 w 2908829"/>
                <a:gd name="connsiteY1080" fmla="*/ 311512 h 1488732"/>
                <a:gd name="connsiteX1081" fmla="*/ 992477 w 2908829"/>
                <a:gd name="connsiteY1081" fmla="*/ 309736 h 1488732"/>
                <a:gd name="connsiteX1082" fmla="*/ 987209 w 2908829"/>
                <a:gd name="connsiteY1082" fmla="*/ 299745 h 1488732"/>
                <a:gd name="connsiteX1083" fmla="*/ 982029 w 2908829"/>
                <a:gd name="connsiteY1083" fmla="*/ 289753 h 1488732"/>
                <a:gd name="connsiteX1084" fmla="*/ 977225 w 2908829"/>
                <a:gd name="connsiteY1084" fmla="*/ 279762 h 1488732"/>
                <a:gd name="connsiteX1085" fmla="*/ 973507 w 2908829"/>
                <a:gd name="connsiteY1085" fmla="*/ 271766 h 1488732"/>
                <a:gd name="connsiteX1086" fmla="*/ 972654 w 2908829"/>
                <a:gd name="connsiteY1086" fmla="*/ 269770 h 1488732"/>
                <a:gd name="connsiteX1087" fmla="*/ 968569 w 2908829"/>
                <a:gd name="connsiteY1087" fmla="*/ 259779 h 1488732"/>
                <a:gd name="connsiteX1088" fmla="*/ 964704 w 2908829"/>
                <a:gd name="connsiteY1088" fmla="*/ 249787 h 1488732"/>
                <a:gd name="connsiteX1089" fmla="*/ 961019 w 2908829"/>
                <a:gd name="connsiteY1089" fmla="*/ 239796 h 1488732"/>
                <a:gd name="connsiteX1090" fmla="*/ 957659 w 2908829"/>
                <a:gd name="connsiteY1090" fmla="*/ 229804 h 1488732"/>
                <a:gd name="connsiteX1091" fmla="*/ 954305 w 2908829"/>
                <a:gd name="connsiteY1091" fmla="*/ 219813 h 1488732"/>
                <a:gd name="connsiteX1092" fmla="*/ 953555 w 2908829"/>
                <a:gd name="connsiteY1092" fmla="*/ 217453 h 1488732"/>
                <a:gd name="connsiteX1093" fmla="*/ 951262 w 2908829"/>
                <a:gd name="connsiteY1093" fmla="*/ 209821 h 1488732"/>
                <a:gd name="connsiteX1094" fmla="*/ 948573 w 2908829"/>
                <a:gd name="connsiteY1094" fmla="*/ 199830 h 1488732"/>
                <a:gd name="connsiteX1095" fmla="*/ 945871 w 2908829"/>
                <a:gd name="connsiteY1095" fmla="*/ 189838 h 1488732"/>
                <a:gd name="connsiteX1096" fmla="*/ 943765 w 2908829"/>
                <a:gd name="connsiteY1096" fmla="*/ 179847 h 1488732"/>
                <a:gd name="connsiteX1097" fmla="*/ 941539 w 2908829"/>
                <a:gd name="connsiteY1097" fmla="*/ 169855 h 1488732"/>
                <a:gd name="connsiteX1098" fmla="*/ 939605 w 2908829"/>
                <a:gd name="connsiteY1098" fmla="*/ 159864 h 1488732"/>
                <a:gd name="connsiteX1099" fmla="*/ 937757 w 2908829"/>
                <a:gd name="connsiteY1099" fmla="*/ 149872 h 1488732"/>
                <a:gd name="connsiteX1100" fmla="*/ 936368 w 2908829"/>
                <a:gd name="connsiteY1100" fmla="*/ 139881 h 1488732"/>
                <a:gd name="connsiteX1101" fmla="*/ 935203 w 2908829"/>
                <a:gd name="connsiteY1101" fmla="*/ 129889 h 1488732"/>
                <a:gd name="connsiteX1102" fmla="*/ 934253 w 2908829"/>
                <a:gd name="connsiteY1102" fmla="*/ 119898 h 1488732"/>
                <a:gd name="connsiteX1103" fmla="*/ 933794 w 2908829"/>
                <a:gd name="connsiteY1103" fmla="*/ 109906 h 1488732"/>
                <a:gd name="connsiteX1104" fmla="*/ 933656 w 2908829"/>
                <a:gd name="connsiteY1104" fmla="*/ 99915 h 1488732"/>
                <a:gd name="connsiteX1105" fmla="*/ 933844 w 2908829"/>
                <a:gd name="connsiteY1105" fmla="*/ 89923 h 1488732"/>
                <a:gd name="connsiteX1106" fmla="*/ 934488 w 2908829"/>
                <a:gd name="connsiteY1106" fmla="*/ 79932 h 1488732"/>
                <a:gd name="connsiteX1107" fmla="*/ 935937 w 2908829"/>
                <a:gd name="connsiteY1107" fmla="*/ 69940 h 1488732"/>
                <a:gd name="connsiteX1108" fmla="*/ 937663 w 2908829"/>
                <a:gd name="connsiteY1108" fmla="*/ 59949 h 1488732"/>
                <a:gd name="connsiteX1109" fmla="*/ 940398 w 2908829"/>
                <a:gd name="connsiteY1109" fmla="*/ 49957 h 1488732"/>
                <a:gd name="connsiteX1110" fmla="*/ 943432 w 2908829"/>
                <a:gd name="connsiteY1110" fmla="*/ 39966 h 1488732"/>
                <a:gd name="connsiteX1111" fmla="*/ 947521 w 2908829"/>
                <a:gd name="connsiteY1111" fmla="*/ 29974 h 1488732"/>
                <a:gd name="connsiteX1112" fmla="*/ 952375 w 2908829"/>
                <a:gd name="connsiteY1112" fmla="*/ 19983 h 1488732"/>
                <a:gd name="connsiteX1113" fmla="*/ 953555 w 2908829"/>
                <a:gd name="connsiteY1113" fmla="*/ 18057 h 1488732"/>
                <a:gd name="connsiteX1114" fmla="*/ 958749 w 2908829"/>
                <a:gd name="connsiteY1114" fmla="*/ 9991 h 1488732"/>
                <a:gd name="connsiteX1115" fmla="*/ 965624 w 2908829"/>
                <a:gd name="connsiteY1115" fmla="*/ 0 h 1488732"/>
                <a:gd name="connsiteX1116" fmla="*/ 953555 w 2908829"/>
                <a:gd name="connsiteY1116" fmla="*/ 0 h 1488732"/>
                <a:gd name="connsiteX1117" fmla="*/ 933604 w 2908829"/>
                <a:gd name="connsiteY1117" fmla="*/ 0 h 1488732"/>
                <a:gd name="connsiteX1118" fmla="*/ 913652 w 2908829"/>
                <a:gd name="connsiteY1118" fmla="*/ 0 h 1488732"/>
                <a:gd name="connsiteX1119" fmla="*/ 893700 w 2908829"/>
                <a:gd name="connsiteY1119" fmla="*/ 0 h 1488732"/>
                <a:gd name="connsiteX1120" fmla="*/ 873748 w 2908829"/>
                <a:gd name="connsiteY1120" fmla="*/ 0 h 1488732"/>
                <a:gd name="connsiteX1121" fmla="*/ 853797 w 2908829"/>
                <a:gd name="connsiteY1121" fmla="*/ 0 h 1488732"/>
                <a:gd name="connsiteX1122" fmla="*/ 833845 w 2908829"/>
                <a:gd name="connsiteY1122" fmla="*/ 0 h 1488732"/>
                <a:gd name="connsiteX1123" fmla="*/ 813893 w 2908829"/>
                <a:gd name="connsiteY1123" fmla="*/ 0 h 1488732"/>
                <a:gd name="connsiteX1124" fmla="*/ 793941 w 2908829"/>
                <a:gd name="connsiteY1124" fmla="*/ 0 h 1488732"/>
                <a:gd name="connsiteX1125" fmla="*/ 773990 w 2908829"/>
                <a:gd name="connsiteY1125" fmla="*/ 0 h 1488732"/>
                <a:gd name="connsiteX1126" fmla="*/ 754038 w 2908829"/>
                <a:gd name="connsiteY1126" fmla="*/ 0 h 1488732"/>
                <a:gd name="connsiteX1127" fmla="*/ 734086 w 2908829"/>
                <a:gd name="connsiteY1127" fmla="*/ 0 h 1488732"/>
                <a:gd name="connsiteX1128" fmla="*/ 714134 w 2908829"/>
                <a:gd name="connsiteY1128" fmla="*/ 0 h 1488732"/>
                <a:gd name="connsiteX1129" fmla="*/ 694182 w 2908829"/>
                <a:gd name="connsiteY1129" fmla="*/ 0 h 1488732"/>
                <a:gd name="connsiteX1130" fmla="*/ 674230 w 2908829"/>
                <a:gd name="connsiteY1130" fmla="*/ 0 h 1488732"/>
                <a:gd name="connsiteX1131" fmla="*/ 654279 w 2908829"/>
                <a:gd name="connsiteY1131" fmla="*/ 0 h 1488732"/>
                <a:gd name="connsiteX1132" fmla="*/ 637368 w 2908829"/>
                <a:gd name="connsiteY1132" fmla="*/ 0 h 1488732"/>
                <a:gd name="connsiteX1133" fmla="*/ 634327 w 2908829"/>
                <a:gd name="connsiteY1133" fmla="*/ 3417 h 1488732"/>
                <a:gd name="connsiteX1134" fmla="*/ 628380 w 2908829"/>
                <a:gd name="connsiteY1134" fmla="*/ 9991 h 1488732"/>
                <a:gd name="connsiteX1135" fmla="*/ 620130 w 2908829"/>
                <a:gd name="connsiteY1135" fmla="*/ 19983 h 1488732"/>
                <a:gd name="connsiteX1136" fmla="*/ 614375 w 2908829"/>
                <a:gd name="connsiteY1136" fmla="*/ 27961 h 1488732"/>
                <a:gd name="connsiteX1137" fmla="*/ 612767 w 2908829"/>
                <a:gd name="connsiteY1137" fmla="*/ 29974 h 1488732"/>
                <a:gd name="connsiteX1138" fmla="*/ 605311 w 2908829"/>
                <a:gd name="connsiteY1138" fmla="*/ 39966 h 1488732"/>
                <a:gd name="connsiteX1139" fmla="*/ 598681 w 2908829"/>
                <a:gd name="connsiteY1139" fmla="*/ 49957 h 1488732"/>
                <a:gd name="connsiteX1140" fmla="*/ 594423 w 2908829"/>
                <a:gd name="connsiteY1140" fmla="*/ 57927 h 1488732"/>
                <a:gd name="connsiteX1141" fmla="*/ 593007 w 2908829"/>
                <a:gd name="connsiteY1141" fmla="*/ 59949 h 1488732"/>
                <a:gd name="connsiteX1142" fmla="*/ 586039 w 2908829"/>
                <a:gd name="connsiteY1142" fmla="*/ 69940 h 1488732"/>
                <a:gd name="connsiteX1143" fmla="*/ 581031 w 2908829"/>
                <a:gd name="connsiteY1143" fmla="*/ 79932 h 1488732"/>
                <a:gd name="connsiteX1144" fmla="*/ 576556 w 2908829"/>
                <a:gd name="connsiteY1144" fmla="*/ 89923 h 1488732"/>
                <a:gd name="connsiteX1145" fmla="*/ 574472 w 2908829"/>
                <a:gd name="connsiteY1145" fmla="*/ 95427 h 1488732"/>
                <a:gd name="connsiteX1146" fmla="*/ 571812 w 2908829"/>
                <a:gd name="connsiteY1146" fmla="*/ 99915 h 1488732"/>
                <a:gd name="connsiteX1147" fmla="*/ 567195 w 2908829"/>
                <a:gd name="connsiteY1147" fmla="*/ 109906 h 1488732"/>
                <a:gd name="connsiteX1148" fmla="*/ 563726 w 2908829"/>
                <a:gd name="connsiteY1148" fmla="*/ 119898 h 1488732"/>
                <a:gd name="connsiteX1149" fmla="*/ 560715 w 2908829"/>
                <a:gd name="connsiteY1149" fmla="*/ 129889 h 1488732"/>
                <a:gd name="connsiteX1150" fmla="*/ 558642 w 2908829"/>
                <a:gd name="connsiteY1150" fmla="*/ 139881 h 1488732"/>
                <a:gd name="connsiteX1151" fmla="*/ 557175 w 2908829"/>
                <a:gd name="connsiteY1151" fmla="*/ 149872 h 1488732"/>
                <a:gd name="connsiteX1152" fmla="*/ 555849 w 2908829"/>
                <a:gd name="connsiteY1152" fmla="*/ 159864 h 1488732"/>
                <a:gd name="connsiteX1153" fmla="*/ 555093 w 2908829"/>
                <a:gd name="connsiteY1153" fmla="*/ 169855 h 1488732"/>
                <a:gd name="connsiteX1154" fmla="*/ 554570 w 2908829"/>
                <a:gd name="connsiteY1154" fmla="*/ 179847 h 1488732"/>
                <a:gd name="connsiteX1155" fmla="*/ 554520 w 2908829"/>
                <a:gd name="connsiteY1155" fmla="*/ 184824 h 1488732"/>
                <a:gd name="connsiteX1156" fmla="*/ 554438 w 2908829"/>
                <a:gd name="connsiteY1156" fmla="*/ 189838 h 1488732"/>
                <a:gd name="connsiteX1157" fmla="*/ 553978 w 2908829"/>
                <a:gd name="connsiteY1157" fmla="*/ 199830 h 1488732"/>
                <a:gd name="connsiteX1158" fmla="*/ 554359 w 2908829"/>
                <a:gd name="connsiteY1158" fmla="*/ 209821 h 1488732"/>
                <a:gd name="connsiteX1159" fmla="*/ 554439 w 2908829"/>
                <a:gd name="connsiteY1159" fmla="*/ 219813 h 1488732"/>
                <a:gd name="connsiteX1160" fmla="*/ 554478 w 2908829"/>
                <a:gd name="connsiteY1160" fmla="*/ 229804 h 1488732"/>
                <a:gd name="connsiteX1161" fmla="*/ 554520 w 2908829"/>
                <a:gd name="connsiteY1161" fmla="*/ 230211 h 1488732"/>
                <a:gd name="connsiteX1162" fmla="*/ 555146 w 2908829"/>
                <a:gd name="connsiteY1162" fmla="*/ 239796 h 1488732"/>
                <a:gd name="connsiteX1163" fmla="*/ 555762 w 2908829"/>
                <a:gd name="connsiteY1163" fmla="*/ 249787 h 1488732"/>
                <a:gd name="connsiteX1164" fmla="*/ 556029 w 2908829"/>
                <a:gd name="connsiteY1164" fmla="*/ 259779 h 1488732"/>
                <a:gd name="connsiteX1165" fmla="*/ 556508 w 2908829"/>
                <a:gd name="connsiteY1165" fmla="*/ 269770 h 1488732"/>
                <a:gd name="connsiteX1166" fmla="*/ 557238 w 2908829"/>
                <a:gd name="connsiteY1166" fmla="*/ 279762 h 1488732"/>
                <a:gd name="connsiteX1167" fmla="*/ 557779 w 2908829"/>
                <a:gd name="connsiteY1167" fmla="*/ 289753 h 1488732"/>
                <a:gd name="connsiteX1168" fmla="*/ 558224 w 2908829"/>
                <a:gd name="connsiteY1168" fmla="*/ 299745 h 1488732"/>
                <a:gd name="connsiteX1169" fmla="*/ 559079 w 2908829"/>
                <a:gd name="connsiteY1169" fmla="*/ 309736 h 1488732"/>
                <a:gd name="connsiteX1170" fmla="*/ 559637 w 2908829"/>
                <a:gd name="connsiteY1170" fmla="*/ 319728 h 1488732"/>
                <a:gd name="connsiteX1171" fmla="*/ 560141 w 2908829"/>
                <a:gd name="connsiteY1171" fmla="*/ 329719 h 1488732"/>
                <a:gd name="connsiteX1172" fmla="*/ 560753 w 2908829"/>
                <a:gd name="connsiteY1172" fmla="*/ 339711 h 1488732"/>
                <a:gd name="connsiteX1173" fmla="*/ 561106 w 2908829"/>
                <a:gd name="connsiteY1173" fmla="*/ 349702 h 1488732"/>
                <a:gd name="connsiteX1174" fmla="*/ 561675 w 2908829"/>
                <a:gd name="connsiteY1174" fmla="*/ 359694 h 1488732"/>
                <a:gd name="connsiteX1175" fmla="*/ 561791 w 2908829"/>
                <a:gd name="connsiteY1175" fmla="*/ 369685 h 1488732"/>
                <a:gd name="connsiteX1176" fmla="*/ 562022 w 2908829"/>
                <a:gd name="connsiteY1176" fmla="*/ 379677 h 1488732"/>
                <a:gd name="connsiteX1177" fmla="*/ 561929 w 2908829"/>
                <a:gd name="connsiteY1177" fmla="*/ 389668 h 1488732"/>
                <a:gd name="connsiteX1178" fmla="*/ 561929 w 2908829"/>
                <a:gd name="connsiteY1178" fmla="*/ 399660 h 1488732"/>
                <a:gd name="connsiteX1179" fmla="*/ 561725 w 2908829"/>
                <a:gd name="connsiteY1179" fmla="*/ 409651 h 1488732"/>
                <a:gd name="connsiteX1180" fmla="*/ 561038 w 2908829"/>
                <a:gd name="connsiteY1180" fmla="*/ 419643 h 1488732"/>
                <a:gd name="connsiteX1181" fmla="*/ 560315 w 2908829"/>
                <a:gd name="connsiteY1181" fmla="*/ 429634 h 1488732"/>
                <a:gd name="connsiteX1182" fmla="*/ 559219 w 2908829"/>
                <a:gd name="connsiteY1182" fmla="*/ 439626 h 1488732"/>
                <a:gd name="connsiteX1183" fmla="*/ 557528 w 2908829"/>
                <a:gd name="connsiteY1183" fmla="*/ 449617 h 1488732"/>
                <a:gd name="connsiteX1184" fmla="*/ 555946 w 2908829"/>
                <a:gd name="connsiteY1184" fmla="*/ 459609 h 1488732"/>
                <a:gd name="connsiteX1185" fmla="*/ 554520 w 2908829"/>
                <a:gd name="connsiteY1185" fmla="*/ 465547 h 1488732"/>
                <a:gd name="connsiteX1186" fmla="*/ 553097 w 2908829"/>
                <a:gd name="connsiteY1186" fmla="*/ 469600 h 1488732"/>
                <a:gd name="connsiteX1187" fmla="*/ 548583 w 2908829"/>
                <a:gd name="connsiteY1187" fmla="*/ 479592 h 1488732"/>
                <a:gd name="connsiteX1188" fmla="*/ 543552 w 2908829"/>
                <a:gd name="connsiteY1188" fmla="*/ 489583 h 1488732"/>
                <a:gd name="connsiteX1189" fmla="*/ 537153 w 2908829"/>
                <a:gd name="connsiteY1189" fmla="*/ 499575 h 1488732"/>
                <a:gd name="connsiteX1190" fmla="*/ 534568 w 2908829"/>
                <a:gd name="connsiteY1190" fmla="*/ 503245 h 1488732"/>
                <a:gd name="connsiteX1191" fmla="*/ 526885 w 2908829"/>
                <a:gd name="connsiteY1191" fmla="*/ 509566 h 1488732"/>
                <a:gd name="connsiteX1192" fmla="*/ 514616 w 2908829"/>
                <a:gd name="connsiteY1192" fmla="*/ 517870 h 1488732"/>
                <a:gd name="connsiteX1193" fmla="*/ 510785 w 2908829"/>
                <a:gd name="connsiteY1193" fmla="*/ 519558 h 1488732"/>
                <a:gd name="connsiteX1194" fmla="*/ 494665 w 2908829"/>
                <a:gd name="connsiteY1194" fmla="*/ 526221 h 1488732"/>
                <a:gd name="connsiteX1195" fmla="*/ 483670 w 2908829"/>
                <a:gd name="connsiteY1195" fmla="*/ 529549 h 1488732"/>
                <a:gd name="connsiteX1196" fmla="*/ 474713 w 2908829"/>
                <a:gd name="connsiteY1196" fmla="*/ 532145 h 1488732"/>
                <a:gd name="connsiteX1197" fmla="*/ 454761 w 2908829"/>
                <a:gd name="connsiteY1197" fmla="*/ 539277 h 1488732"/>
                <a:gd name="connsiteX1198" fmla="*/ 454289 w 2908829"/>
                <a:gd name="connsiteY1198" fmla="*/ 539541 h 1488732"/>
                <a:gd name="connsiteX1199" fmla="*/ 438292 w 2908829"/>
                <a:gd name="connsiteY1199" fmla="*/ 549532 h 1488732"/>
                <a:gd name="connsiteX1200" fmla="*/ 434809 w 2908829"/>
                <a:gd name="connsiteY1200" fmla="*/ 551613 h 1488732"/>
                <a:gd name="connsiteX1201" fmla="*/ 425734 w 2908829"/>
                <a:gd name="connsiteY1201" fmla="*/ 559524 h 1488732"/>
                <a:gd name="connsiteX1202" fmla="*/ 415910 w 2908829"/>
                <a:gd name="connsiteY1202" fmla="*/ 569515 h 1488732"/>
                <a:gd name="connsiteX1203" fmla="*/ 414858 w 2908829"/>
                <a:gd name="connsiteY1203" fmla="*/ 570644 h 1488732"/>
                <a:gd name="connsiteX1204" fmla="*/ 408849 w 2908829"/>
                <a:gd name="connsiteY1204" fmla="*/ 579507 h 1488732"/>
                <a:gd name="connsiteX1205" fmla="*/ 402493 w 2908829"/>
                <a:gd name="connsiteY1205" fmla="*/ 589498 h 1488732"/>
                <a:gd name="connsiteX1206" fmla="*/ 396639 w 2908829"/>
                <a:gd name="connsiteY1206" fmla="*/ 599490 h 1488732"/>
                <a:gd name="connsiteX1207" fmla="*/ 394906 w 2908829"/>
                <a:gd name="connsiteY1207" fmla="*/ 602336 h 1488732"/>
                <a:gd name="connsiteX1208" fmla="*/ 391295 w 2908829"/>
                <a:gd name="connsiteY1208" fmla="*/ 609481 h 1488732"/>
                <a:gd name="connsiteX1209" fmla="*/ 386739 w 2908829"/>
                <a:gd name="connsiteY1209" fmla="*/ 619473 h 1488732"/>
                <a:gd name="connsiteX1210" fmla="*/ 382335 w 2908829"/>
                <a:gd name="connsiteY1210" fmla="*/ 629464 h 1488732"/>
                <a:gd name="connsiteX1211" fmla="*/ 378471 w 2908829"/>
                <a:gd name="connsiteY1211" fmla="*/ 639456 h 1488732"/>
                <a:gd name="connsiteX1212" fmla="*/ 374954 w 2908829"/>
                <a:gd name="connsiteY1212" fmla="*/ 648265 h 1488732"/>
                <a:gd name="connsiteX1213" fmla="*/ 374524 w 2908829"/>
                <a:gd name="connsiteY1213" fmla="*/ 649447 h 1488732"/>
                <a:gd name="connsiteX1214" fmla="*/ 371086 w 2908829"/>
                <a:gd name="connsiteY1214" fmla="*/ 659439 h 1488732"/>
                <a:gd name="connsiteX1215" fmla="*/ 367804 w 2908829"/>
                <a:gd name="connsiteY1215" fmla="*/ 669430 h 1488732"/>
                <a:gd name="connsiteX1216" fmla="*/ 364852 w 2908829"/>
                <a:gd name="connsiteY1216" fmla="*/ 679422 h 1488732"/>
                <a:gd name="connsiteX1217" fmla="*/ 361990 w 2908829"/>
                <a:gd name="connsiteY1217" fmla="*/ 689413 h 1488732"/>
                <a:gd name="connsiteX1218" fmla="*/ 359215 w 2908829"/>
                <a:gd name="connsiteY1218" fmla="*/ 699405 h 1488732"/>
                <a:gd name="connsiteX1219" fmla="*/ 356467 w 2908829"/>
                <a:gd name="connsiteY1219" fmla="*/ 709396 h 1488732"/>
                <a:gd name="connsiteX1220" fmla="*/ 355002 w 2908829"/>
                <a:gd name="connsiteY1220" fmla="*/ 715069 h 1488732"/>
                <a:gd name="connsiteX1221" fmla="*/ 353949 w 2908829"/>
                <a:gd name="connsiteY1221" fmla="*/ 719388 h 1488732"/>
                <a:gd name="connsiteX1222" fmla="*/ 351678 w 2908829"/>
                <a:gd name="connsiteY1222" fmla="*/ 729379 h 1488732"/>
                <a:gd name="connsiteX1223" fmla="*/ 349506 w 2908829"/>
                <a:gd name="connsiteY1223" fmla="*/ 739371 h 1488732"/>
                <a:gd name="connsiteX1224" fmla="*/ 347358 w 2908829"/>
                <a:gd name="connsiteY1224" fmla="*/ 749362 h 1488732"/>
                <a:gd name="connsiteX1225" fmla="*/ 345197 w 2908829"/>
                <a:gd name="connsiteY1225" fmla="*/ 759354 h 1488732"/>
                <a:gd name="connsiteX1226" fmla="*/ 343140 w 2908829"/>
                <a:gd name="connsiteY1226" fmla="*/ 769345 h 1488732"/>
                <a:gd name="connsiteX1227" fmla="*/ 341219 w 2908829"/>
                <a:gd name="connsiteY1227" fmla="*/ 779337 h 1488732"/>
                <a:gd name="connsiteX1228" fmla="*/ 339337 w 2908829"/>
                <a:gd name="connsiteY1228" fmla="*/ 789328 h 1488732"/>
                <a:gd name="connsiteX1229" fmla="*/ 337655 w 2908829"/>
                <a:gd name="connsiteY1229" fmla="*/ 799320 h 1488732"/>
                <a:gd name="connsiteX1230" fmla="*/ 335823 w 2908829"/>
                <a:gd name="connsiteY1230" fmla="*/ 809311 h 1488732"/>
                <a:gd name="connsiteX1231" fmla="*/ 335051 w 2908829"/>
                <a:gd name="connsiteY1231" fmla="*/ 813391 h 1488732"/>
                <a:gd name="connsiteX1232" fmla="*/ 333949 w 2908829"/>
                <a:gd name="connsiteY1232" fmla="*/ 819303 h 1488732"/>
                <a:gd name="connsiteX1233" fmla="*/ 332474 w 2908829"/>
                <a:gd name="connsiteY1233" fmla="*/ 829294 h 1488732"/>
                <a:gd name="connsiteX1234" fmla="*/ 330836 w 2908829"/>
                <a:gd name="connsiteY1234" fmla="*/ 839286 h 1488732"/>
                <a:gd name="connsiteX1235" fmla="*/ 329255 w 2908829"/>
                <a:gd name="connsiteY1235" fmla="*/ 849277 h 1488732"/>
                <a:gd name="connsiteX1236" fmla="*/ 327672 w 2908829"/>
                <a:gd name="connsiteY1236" fmla="*/ 859269 h 1488732"/>
                <a:gd name="connsiteX1237" fmla="*/ 326156 w 2908829"/>
                <a:gd name="connsiteY1237" fmla="*/ 869260 h 1488732"/>
                <a:gd name="connsiteX1238" fmla="*/ 324608 w 2908829"/>
                <a:gd name="connsiteY1238" fmla="*/ 879252 h 1488732"/>
                <a:gd name="connsiteX1239" fmla="*/ 323082 w 2908829"/>
                <a:gd name="connsiteY1239" fmla="*/ 889243 h 1488732"/>
                <a:gd name="connsiteX1240" fmla="*/ 321449 w 2908829"/>
                <a:gd name="connsiteY1240" fmla="*/ 899234 h 1488732"/>
                <a:gd name="connsiteX1241" fmla="*/ 319951 w 2908829"/>
                <a:gd name="connsiteY1241" fmla="*/ 909226 h 1488732"/>
                <a:gd name="connsiteX1242" fmla="*/ 318508 w 2908829"/>
                <a:gd name="connsiteY1242" fmla="*/ 919217 h 1488732"/>
                <a:gd name="connsiteX1243" fmla="*/ 317118 w 2908829"/>
                <a:gd name="connsiteY1243" fmla="*/ 929209 h 1488732"/>
                <a:gd name="connsiteX1244" fmla="*/ 315580 w 2908829"/>
                <a:gd name="connsiteY1244" fmla="*/ 939201 h 1488732"/>
                <a:gd name="connsiteX1245" fmla="*/ 315099 w 2908829"/>
                <a:gd name="connsiteY1245" fmla="*/ 942626 h 1488732"/>
                <a:gd name="connsiteX1246" fmla="*/ 314183 w 2908829"/>
                <a:gd name="connsiteY1246" fmla="*/ 949192 h 1488732"/>
                <a:gd name="connsiteX1247" fmla="*/ 312837 w 2908829"/>
                <a:gd name="connsiteY1247" fmla="*/ 959183 h 1488732"/>
                <a:gd name="connsiteX1248" fmla="*/ 311441 w 2908829"/>
                <a:gd name="connsiteY1248" fmla="*/ 969175 h 1488732"/>
                <a:gd name="connsiteX1249" fmla="*/ 310055 w 2908829"/>
                <a:gd name="connsiteY1249" fmla="*/ 979166 h 1488732"/>
                <a:gd name="connsiteX1250" fmla="*/ 308725 w 2908829"/>
                <a:gd name="connsiteY1250" fmla="*/ 989158 h 1488732"/>
                <a:gd name="connsiteX1251" fmla="*/ 307539 w 2908829"/>
                <a:gd name="connsiteY1251" fmla="*/ 999149 h 1488732"/>
                <a:gd name="connsiteX1252" fmla="*/ 306468 w 2908829"/>
                <a:gd name="connsiteY1252" fmla="*/ 1009141 h 1488732"/>
                <a:gd name="connsiteX1253" fmla="*/ 305281 w 2908829"/>
                <a:gd name="connsiteY1253" fmla="*/ 1019132 h 1488732"/>
                <a:gd name="connsiteX1254" fmla="*/ 304452 w 2908829"/>
                <a:gd name="connsiteY1254" fmla="*/ 1029124 h 1488732"/>
                <a:gd name="connsiteX1255" fmla="*/ 303371 w 2908829"/>
                <a:gd name="connsiteY1255" fmla="*/ 1039115 h 1488732"/>
                <a:gd name="connsiteX1256" fmla="*/ 302526 w 2908829"/>
                <a:gd name="connsiteY1256" fmla="*/ 1049107 h 1488732"/>
                <a:gd name="connsiteX1257" fmla="*/ 301817 w 2908829"/>
                <a:gd name="connsiteY1257" fmla="*/ 1059098 h 1488732"/>
                <a:gd name="connsiteX1258" fmla="*/ 301142 w 2908829"/>
                <a:gd name="connsiteY1258" fmla="*/ 1069090 h 1488732"/>
                <a:gd name="connsiteX1259" fmla="*/ 300621 w 2908829"/>
                <a:gd name="connsiteY1259" fmla="*/ 1079081 h 1488732"/>
                <a:gd name="connsiteX1260" fmla="*/ 300329 w 2908829"/>
                <a:gd name="connsiteY1260" fmla="*/ 1089073 h 1488732"/>
                <a:gd name="connsiteX1261" fmla="*/ 299929 w 2908829"/>
                <a:gd name="connsiteY1261" fmla="*/ 1099064 h 1488732"/>
                <a:gd name="connsiteX1262" fmla="*/ 299895 w 2908829"/>
                <a:gd name="connsiteY1262" fmla="*/ 1109056 h 1488732"/>
                <a:gd name="connsiteX1263" fmla="*/ 299898 w 2908829"/>
                <a:gd name="connsiteY1263" fmla="*/ 1119047 h 1488732"/>
                <a:gd name="connsiteX1264" fmla="*/ 299936 w 2908829"/>
                <a:gd name="connsiteY1264" fmla="*/ 1129039 h 1488732"/>
                <a:gd name="connsiteX1265" fmla="*/ 300132 w 2908829"/>
                <a:gd name="connsiteY1265" fmla="*/ 1139030 h 1488732"/>
                <a:gd name="connsiteX1266" fmla="*/ 300384 w 2908829"/>
                <a:gd name="connsiteY1266" fmla="*/ 1149022 h 1488732"/>
                <a:gd name="connsiteX1267" fmla="*/ 300924 w 2908829"/>
                <a:gd name="connsiteY1267" fmla="*/ 1159013 h 1488732"/>
                <a:gd name="connsiteX1268" fmla="*/ 301412 w 2908829"/>
                <a:gd name="connsiteY1268" fmla="*/ 1169005 h 1488732"/>
                <a:gd name="connsiteX1269" fmla="*/ 302215 w 2908829"/>
                <a:gd name="connsiteY1269" fmla="*/ 1178996 h 1488732"/>
                <a:gd name="connsiteX1270" fmla="*/ 302898 w 2908829"/>
                <a:gd name="connsiteY1270" fmla="*/ 1188988 h 1488732"/>
                <a:gd name="connsiteX1271" fmla="*/ 303672 w 2908829"/>
                <a:gd name="connsiteY1271" fmla="*/ 1198979 h 1488732"/>
                <a:gd name="connsiteX1272" fmla="*/ 304590 w 2908829"/>
                <a:gd name="connsiteY1272" fmla="*/ 1208971 h 1488732"/>
                <a:gd name="connsiteX1273" fmla="*/ 305669 w 2908829"/>
                <a:gd name="connsiteY1273" fmla="*/ 1218962 h 1488732"/>
                <a:gd name="connsiteX1274" fmla="*/ 306576 w 2908829"/>
                <a:gd name="connsiteY1274" fmla="*/ 1228954 h 1488732"/>
                <a:gd name="connsiteX1275" fmla="*/ 307658 w 2908829"/>
                <a:gd name="connsiteY1275" fmla="*/ 1238945 h 1488732"/>
                <a:gd name="connsiteX1276" fmla="*/ 308675 w 2908829"/>
                <a:gd name="connsiteY1276" fmla="*/ 1248937 h 1488732"/>
                <a:gd name="connsiteX1277" fmla="*/ 309561 w 2908829"/>
                <a:gd name="connsiteY1277" fmla="*/ 1258928 h 1488732"/>
                <a:gd name="connsiteX1278" fmla="*/ 310604 w 2908829"/>
                <a:gd name="connsiteY1278" fmla="*/ 1268920 h 1488732"/>
                <a:gd name="connsiteX1279" fmla="*/ 311513 w 2908829"/>
                <a:gd name="connsiteY1279" fmla="*/ 1278911 h 1488732"/>
                <a:gd name="connsiteX1280" fmla="*/ 312422 w 2908829"/>
                <a:gd name="connsiteY1280" fmla="*/ 1288903 h 1488732"/>
                <a:gd name="connsiteX1281" fmla="*/ 313156 w 2908829"/>
                <a:gd name="connsiteY1281" fmla="*/ 1298894 h 1488732"/>
                <a:gd name="connsiteX1282" fmla="*/ 313814 w 2908829"/>
                <a:gd name="connsiteY1282" fmla="*/ 1308886 h 1488732"/>
                <a:gd name="connsiteX1283" fmla="*/ 314357 w 2908829"/>
                <a:gd name="connsiteY1283" fmla="*/ 1318877 h 1488732"/>
                <a:gd name="connsiteX1284" fmla="*/ 314655 w 2908829"/>
                <a:gd name="connsiteY1284" fmla="*/ 1328869 h 1488732"/>
                <a:gd name="connsiteX1285" fmla="*/ 314893 w 2908829"/>
                <a:gd name="connsiteY1285" fmla="*/ 1338860 h 1488732"/>
                <a:gd name="connsiteX1286" fmla="*/ 314943 w 2908829"/>
                <a:gd name="connsiteY1286" fmla="*/ 1348852 h 1488732"/>
                <a:gd name="connsiteX1287" fmla="*/ 314563 w 2908829"/>
                <a:gd name="connsiteY1287" fmla="*/ 1358843 h 1488732"/>
                <a:gd name="connsiteX1288" fmla="*/ 314300 w 2908829"/>
                <a:gd name="connsiteY1288" fmla="*/ 1368835 h 1488732"/>
                <a:gd name="connsiteX1289" fmla="*/ 313565 w 2908829"/>
                <a:gd name="connsiteY1289" fmla="*/ 1378826 h 1488732"/>
                <a:gd name="connsiteX1290" fmla="*/ 312652 w 2908829"/>
                <a:gd name="connsiteY1290" fmla="*/ 1388818 h 1488732"/>
                <a:gd name="connsiteX1291" fmla="*/ 311532 w 2908829"/>
                <a:gd name="connsiteY1291" fmla="*/ 1398809 h 1488732"/>
                <a:gd name="connsiteX1292" fmla="*/ 310155 w 2908829"/>
                <a:gd name="connsiteY1292" fmla="*/ 1408801 h 1488732"/>
                <a:gd name="connsiteX1293" fmla="*/ 308428 w 2908829"/>
                <a:gd name="connsiteY1293" fmla="*/ 1418792 h 1488732"/>
                <a:gd name="connsiteX1294" fmla="*/ 306291 w 2908829"/>
                <a:gd name="connsiteY1294" fmla="*/ 1428784 h 1488732"/>
                <a:gd name="connsiteX1295" fmla="*/ 304186 w 2908829"/>
                <a:gd name="connsiteY1295" fmla="*/ 1438775 h 1488732"/>
                <a:gd name="connsiteX1296" fmla="*/ 301755 w 2908829"/>
                <a:gd name="connsiteY1296" fmla="*/ 1448767 h 1488732"/>
                <a:gd name="connsiteX1297" fmla="*/ 298949 w 2908829"/>
                <a:gd name="connsiteY1297" fmla="*/ 1458758 h 1488732"/>
                <a:gd name="connsiteX1298" fmla="*/ 295990 w 2908829"/>
                <a:gd name="connsiteY1298" fmla="*/ 1468750 h 1488732"/>
                <a:gd name="connsiteX1299" fmla="*/ 295147 w 2908829"/>
                <a:gd name="connsiteY1299" fmla="*/ 1471559 h 1488732"/>
                <a:gd name="connsiteX1300" fmla="*/ 292751 w 2908829"/>
                <a:gd name="connsiteY1300" fmla="*/ 1478741 h 1488732"/>
                <a:gd name="connsiteX1301" fmla="*/ 289054 w 2908829"/>
                <a:gd name="connsiteY1301" fmla="*/ 1488733 h 1488732"/>
                <a:gd name="connsiteX1302" fmla="*/ 2446886 w 2908829"/>
                <a:gd name="connsiteY1302" fmla="*/ 1089073 h 1488732"/>
                <a:gd name="connsiteX1303" fmla="*/ 2431075 w 2908829"/>
                <a:gd name="connsiteY1303" fmla="*/ 1079081 h 1488732"/>
                <a:gd name="connsiteX1304" fmla="*/ 2429987 w 2908829"/>
                <a:gd name="connsiteY1304" fmla="*/ 1078241 h 1488732"/>
                <a:gd name="connsiteX1305" fmla="*/ 2423148 w 2908829"/>
                <a:gd name="connsiteY1305" fmla="*/ 1069090 h 1488732"/>
                <a:gd name="connsiteX1306" fmla="*/ 2416393 w 2908829"/>
                <a:gd name="connsiteY1306" fmla="*/ 1059098 h 1488732"/>
                <a:gd name="connsiteX1307" fmla="*/ 2411136 w 2908829"/>
                <a:gd name="connsiteY1307" fmla="*/ 1049107 h 1488732"/>
                <a:gd name="connsiteX1308" fmla="*/ 2410035 w 2908829"/>
                <a:gd name="connsiteY1308" fmla="*/ 1046514 h 1488732"/>
                <a:gd name="connsiteX1309" fmla="*/ 2407603 w 2908829"/>
                <a:gd name="connsiteY1309" fmla="*/ 1039115 h 1488732"/>
                <a:gd name="connsiteX1310" fmla="*/ 2404537 w 2908829"/>
                <a:gd name="connsiteY1310" fmla="*/ 1029124 h 1488732"/>
                <a:gd name="connsiteX1311" fmla="*/ 2401947 w 2908829"/>
                <a:gd name="connsiteY1311" fmla="*/ 1019132 h 1488732"/>
                <a:gd name="connsiteX1312" fmla="*/ 2399939 w 2908829"/>
                <a:gd name="connsiteY1312" fmla="*/ 1009141 h 1488732"/>
                <a:gd name="connsiteX1313" fmla="*/ 2397987 w 2908829"/>
                <a:gd name="connsiteY1313" fmla="*/ 999149 h 1488732"/>
                <a:gd name="connsiteX1314" fmla="*/ 2396374 w 2908829"/>
                <a:gd name="connsiteY1314" fmla="*/ 989158 h 1488732"/>
                <a:gd name="connsiteX1315" fmla="*/ 2395125 w 2908829"/>
                <a:gd name="connsiteY1315" fmla="*/ 979166 h 1488732"/>
                <a:gd name="connsiteX1316" fmla="*/ 2393786 w 2908829"/>
                <a:gd name="connsiteY1316" fmla="*/ 969175 h 1488732"/>
                <a:gd name="connsiteX1317" fmla="*/ 2392393 w 2908829"/>
                <a:gd name="connsiteY1317" fmla="*/ 959183 h 1488732"/>
                <a:gd name="connsiteX1318" fmla="*/ 2391293 w 2908829"/>
                <a:gd name="connsiteY1318" fmla="*/ 949192 h 1488732"/>
                <a:gd name="connsiteX1319" fmla="*/ 2390210 w 2908829"/>
                <a:gd name="connsiteY1319" fmla="*/ 939201 h 1488732"/>
                <a:gd name="connsiteX1320" fmla="*/ 2390083 w 2908829"/>
                <a:gd name="connsiteY1320" fmla="*/ 937740 h 1488732"/>
                <a:gd name="connsiteX1321" fmla="*/ 2389393 w 2908829"/>
                <a:gd name="connsiteY1321" fmla="*/ 929209 h 1488732"/>
                <a:gd name="connsiteX1322" fmla="*/ 2388258 w 2908829"/>
                <a:gd name="connsiteY1322" fmla="*/ 919217 h 1488732"/>
                <a:gd name="connsiteX1323" fmla="*/ 2386919 w 2908829"/>
                <a:gd name="connsiteY1323" fmla="*/ 909226 h 1488732"/>
                <a:gd name="connsiteX1324" fmla="*/ 2385371 w 2908829"/>
                <a:gd name="connsiteY1324" fmla="*/ 899234 h 1488732"/>
                <a:gd name="connsiteX1325" fmla="*/ 2383437 w 2908829"/>
                <a:gd name="connsiteY1325" fmla="*/ 889243 h 1488732"/>
                <a:gd name="connsiteX1326" fmla="*/ 2381542 w 2908829"/>
                <a:gd name="connsiteY1326" fmla="*/ 879252 h 1488732"/>
                <a:gd name="connsiteX1327" fmla="*/ 2378501 w 2908829"/>
                <a:gd name="connsiteY1327" fmla="*/ 869260 h 1488732"/>
                <a:gd name="connsiteX1328" fmla="*/ 2375313 w 2908829"/>
                <a:gd name="connsiteY1328" fmla="*/ 859269 h 1488732"/>
                <a:gd name="connsiteX1329" fmla="*/ 2371037 w 2908829"/>
                <a:gd name="connsiteY1329" fmla="*/ 849277 h 1488732"/>
                <a:gd name="connsiteX1330" fmla="*/ 2370132 w 2908829"/>
                <a:gd name="connsiteY1330" fmla="*/ 847522 h 1488732"/>
                <a:gd name="connsiteX1331" fmla="*/ 2365606 w 2908829"/>
                <a:gd name="connsiteY1331" fmla="*/ 839286 h 1488732"/>
                <a:gd name="connsiteX1332" fmla="*/ 2358067 w 2908829"/>
                <a:gd name="connsiteY1332" fmla="*/ 829294 h 1488732"/>
                <a:gd name="connsiteX1333" fmla="*/ 2350180 w 2908829"/>
                <a:gd name="connsiteY1333" fmla="*/ 821888 h 1488732"/>
                <a:gd name="connsiteX1334" fmla="*/ 2347243 w 2908829"/>
                <a:gd name="connsiteY1334" fmla="*/ 819303 h 1488732"/>
                <a:gd name="connsiteX1335" fmla="*/ 2334350 w 2908829"/>
                <a:gd name="connsiteY1335" fmla="*/ 809311 h 1488732"/>
                <a:gd name="connsiteX1336" fmla="*/ 2330228 w 2908829"/>
                <a:gd name="connsiteY1336" fmla="*/ 806955 h 1488732"/>
                <a:gd name="connsiteX1337" fmla="*/ 2316463 w 2908829"/>
                <a:gd name="connsiteY1337" fmla="*/ 799320 h 1488732"/>
                <a:gd name="connsiteX1338" fmla="*/ 2310276 w 2908829"/>
                <a:gd name="connsiteY1338" fmla="*/ 796244 h 1488732"/>
                <a:gd name="connsiteX1339" fmla="*/ 2296452 w 2908829"/>
                <a:gd name="connsiteY1339" fmla="*/ 789328 h 1488732"/>
                <a:gd name="connsiteX1340" fmla="*/ 2290324 w 2908829"/>
                <a:gd name="connsiteY1340" fmla="*/ 786871 h 1488732"/>
                <a:gd name="connsiteX1341" fmla="*/ 2276339 w 2908829"/>
                <a:gd name="connsiteY1341" fmla="*/ 779337 h 1488732"/>
                <a:gd name="connsiteX1342" fmla="*/ 2270373 w 2908829"/>
                <a:gd name="connsiteY1342" fmla="*/ 776283 h 1488732"/>
                <a:gd name="connsiteX1343" fmla="*/ 2259843 w 2908829"/>
                <a:gd name="connsiteY1343" fmla="*/ 769345 h 1488732"/>
                <a:gd name="connsiteX1344" fmla="*/ 2250421 w 2908829"/>
                <a:gd name="connsiteY1344" fmla="*/ 763360 h 1488732"/>
                <a:gd name="connsiteX1345" fmla="*/ 2245783 w 2908829"/>
                <a:gd name="connsiteY1345" fmla="*/ 759354 h 1488732"/>
                <a:gd name="connsiteX1346" fmla="*/ 2233936 w 2908829"/>
                <a:gd name="connsiteY1346" fmla="*/ 749362 h 1488732"/>
                <a:gd name="connsiteX1347" fmla="*/ 2230469 w 2908829"/>
                <a:gd name="connsiteY1347" fmla="*/ 746432 h 1488732"/>
                <a:gd name="connsiteX1348" fmla="*/ 2224170 w 2908829"/>
                <a:gd name="connsiteY1348" fmla="*/ 739371 h 1488732"/>
                <a:gd name="connsiteX1349" fmla="*/ 2215262 w 2908829"/>
                <a:gd name="connsiteY1349" fmla="*/ 729379 h 1488732"/>
                <a:gd name="connsiteX1350" fmla="*/ 2210517 w 2908829"/>
                <a:gd name="connsiteY1350" fmla="*/ 723994 h 1488732"/>
                <a:gd name="connsiteX1351" fmla="*/ 2207285 w 2908829"/>
                <a:gd name="connsiteY1351" fmla="*/ 719388 h 1488732"/>
                <a:gd name="connsiteX1352" fmla="*/ 2200417 w 2908829"/>
                <a:gd name="connsiteY1352" fmla="*/ 709396 h 1488732"/>
                <a:gd name="connsiteX1353" fmla="*/ 2193554 w 2908829"/>
                <a:gd name="connsiteY1353" fmla="*/ 699405 h 1488732"/>
                <a:gd name="connsiteX1354" fmla="*/ 2190566 w 2908829"/>
                <a:gd name="connsiteY1354" fmla="*/ 695040 h 1488732"/>
                <a:gd name="connsiteX1355" fmla="*/ 2187423 w 2908829"/>
                <a:gd name="connsiteY1355" fmla="*/ 689413 h 1488732"/>
                <a:gd name="connsiteX1356" fmla="*/ 2181962 w 2908829"/>
                <a:gd name="connsiteY1356" fmla="*/ 679422 h 1488732"/>
                <a:gd name="connsiteX1357" fmla="*/ 2176551 w 2908829"/>
                <a:gd name="connsiteY1357" fmla="*/ 669430 h 1488732"/>
                <a:gd name="connsiteX1358" fmla="*/ 2171210 w 2908829"/>
                <a:gd name="connsiteY1358" fmla="*/ 659439 h 1488732"/>
                <a:gd name="connsiteX1359" fmla="*/ 2170614 w 2908829"/>
                <a:gd name="connsiteY1359" fmla="*/ 658274 h 1488732"/>
                <a:gd name="connsiteX1360" fmla="*/ 2166676 w 2908829"/>
                <a:gd name="connsiteY1360" fmla="*/ 649447 h 1488732"/>
                <a:gd name="connsiteX1361" fmla="*/ 2162275 w 2908829"/>
                <a:gd name="connsiteY1361" fmla="*/ 639456 h 1488732"/>
                <a:gd name="connsiteX1362" fmla="*/ 2157976 w 2908829"/>
                <a:gd name="connsiteY1362" fmla="*/ 629464 h 1488732"/>
                <a:gd name="connsiteX1363" fmla="*/ 2153941 w 2908829"/>
                <a:gd name="connsiteY1363" fmla="*/ 619473 h 1488732"/>
                <a:gd name="connsiteX1364" fmla="*/ 2150662 w 2908829"/>
                <a:gd name="connsiteY1364" fmla="*/ 611292 h 1488732"/>
                <a:gd name="connsiteX1365" fmla="*/ 2149980 w 2908829"/>
                <a:gd name="connsiteY1365" fmla="*/ 609481 h 1488732"/>
                <a:gd name="connsiteX1366" fmla="*/ 2146377 w 2908829"/>
                <a:gd name="connsiteY1366" fmla="*/ 599490 h 1488732"/>
                <a:gd name="connsiteX1367" fmla="*/ 2143032 w 2908829"/>
                <a:gd name="connsiteY1367" fmla="*/ 589498 h 1488732"/>
                <a:gd name="connsiteX1368" fmla="*/ 2139822 w 2908829"/>
                <a:gd name="connsiteY1368" fmla="*/ 579507 h 1488732"/>
                <a:gd name="connsiteX1369" fmla="*/ 2136910 w 2908829"/>
                <a:gd name="connsiteY1369" fmla="*/ 569515 h 1488732"/>
                <a:gd name="connsiteX1370" fmla="*/ 2133974 w 2908829"/>
                <a:gd name="connsiteY1370" fmla="*/ 559524 h 1488732"/>
                <a:gd name="connsiteX1371" fmla="*/ 2131533 w 2908829"/>
                <a:gd name="connsiteY1371" fmla="*/ 549532 h 1488732"/>
                <a:gd name="connsiteX1372" fmla="*/ 2130710 w 2908829"/>
                <a:gd name="connsiteY1372" fmla="*/ 546211 h 1488732"/>
                <a:gd name="connsiteX1373" fmla="*/ 2129049 w 2908829"/>
                <a:gd name="connsiteY1373" fmla="*/ 539541 h 1488732"/>
                <a:gd name="connsiteX1374" fmla="*/ 2126825 w 2908829"/>
                <a:gd name="connsiteY1374" fmla="*/ 529549 h 1488732"/>
                <a:gd name="connsiteX1375" fmla="*/ 2124793 w 2908829"/>
                <a:gd name="connsiteY1375" fmla="*/ 519558 h 1488732"/>
                <a:gd name="connsiteX1376" fmla="*/ 2123033 w 2908829"/>
                <a:gd name="connsiteY1376" fmla="*/ 509566 h 1488732"/>
                <a:gd name="connsiteX1377" fmla="*/ 2121412 w 2908829"/>
                <a:gd name="connsiteY1377" fmla="*/ 499575 h 1488732"/>
                <a:gd name="connsiteX1378" fmla="*/ 2120134 w 2908829"/>
                <a:gd name="connsiteY1378" fmla="*/ 489583 h 1488732"/>
                <a:gd name="connsiteX1379" fmla="*/ 2119011 w 2908829"/>
                <a:gd name="connsiteY1379" fmla="*/ 479592 h 1488732"/>
                <a:gd name="connsiteX1380" fmla="*/ 2118048 w 2908829"/>
                <a:gd name="connsiteY1380" fmla="*/ 469600 h 1488732"/>
                <a:gd name="connsiteX1381" fmla="*/ 2117350 w 2908829"/>
                <a:gd name="connsiteY1381" fmla="*/ 459609 h 1488732"/>
                <a:gd name="connsiteX1382" fmla="*/ 2116999 w 2908829"/>
                <a:gd name="connsiteY1382" fmla="*/ 449617 h 1488732"/>
                <a:gd name="connsiteX1383" fmla="*/ 2116716 w 2908829"/>
                <a:gd name="connsiteY1383" fmla="*/ 439626 h 1488732"/>
                <a:gd name="connsiteX1384" fmla="*/ 2116642 w 2908829"/>
                <a:gd name="connsiteY1384" fmla="*/ 429634 h 1488732"/>
                <a:gd name="connsiteX1385" fmla="*/ 2116925 w 2908829"/>
                <a:gd name="connsiteY1385" fmla="*/ 419643 h 1488732"/>
                <a:gd name="connsiteX1386" fmla="*/ 2117232 w 2908829"/>
                <a:gd name="connsiteY1386" fmla="*/ 409651 h 1488732"/>
                <a:gd name="connsiteX1387" fmla="*/ 2117953 w 2908829"/>
                <a:gd name="connsiteY1387" fmla="*/ 399660 h 1488732"/>
                <a:gd name="connsiteX1388" fmla="*/ 2118796 w 2908829"/>
                <a:gd name="connsiteY1388" fmla="*/ 389668 h 1488732"/>
                <a:gd name="connsiteX1389" fmla="*/ 2119975 w 2908829"/>
                <a:gd name="connsiteY1389" fmla="*/ 379677 h 1488732"/>
                <a:gd name="connsiteX1390" fmla="*/ 2121377 w 2908829"/>
                <a:gd name="connsiteY1390" fmla="*/ 369685 h 1488732"/>
                <a:gd name="connsiteX1391" fmla="*/ 2123041 w 2908829"/>
                <a:gd name="connsiteY1391" fmla="*/ 359694 h 1488732"/>
                <a:gd name="connsiteX1392" fmla="*/ 2124977 w 2908829"/>
                <a:gd name="connsiteY1392" fmla="*/ 349702 h 1488732"/>
                <a:gd name="connsiteX1393" fmla="*/ 2127142 w 2908829"/>
                <a:gd name="connsiteY1393" fmla="*/ 339711 h 1488732"/>
                <a:gd name="connsiteX1394" fmla="*/ 2129612 w 2908829"/>
                <a:gd name="connsiteY1394" fmla="*/ 329719 h 1488732"/>
                <a:gd name="connsiteX1395" fmla="*/ 2130710 w 2908829"/>
                <a:gd name="connsiteY1395" fmla="*/ 325787 h 1488732"/>
                <a:gd name="connsiteX1396" fmla="*/ 2132434 w 2908829"/>
                <a:gd name="connsiteY1396" fmla="*/ 319728 h 1488732"/>
                <a:gd name="connsiteX1397" fmla="*/ 2135517 w 2908829"/>
                <a:gd name="connsiteY1397" fmla="*/ 309736 h 1488732"/>
                <a:gd name="connsiteX1398" fmla="*/ 2139058 w 2908829"/>
                <a:gd name="connsiteY1398" fmla="*/ 299745 h 1488732"/>
                <a:gd name="connsiteX1399" fmla="*/ 2142969 w 2908829"/>
                <a:gd name="connsiteY1399" fmla="*/ 289753 h 1488732"/>
                <a:gd name="connsiteX1400" fmla="*/ 2147348 w 2908829"/>
                <a:gd name="connsiteY1400" fmla="*/ 279762 h 1488732"/>
                <a:gd name="connsiteX1401" fmla="*/ 2150662 w 2908829"/>
                <a:gd name="connsiteY1401" fmla="*/ 273006 h 1488732"/>
                <a:gd name="connsiteX1402" fmla="*/ 2152432 w 2908829"/>
                <a:gd name="connsiteY1402" fmla="*/ 269770 h 1488732"/>
                <a:gd name="connsiteX1403" fmla="*/ 2158298 w 2908829"/>
                <a:gd name="connsiteY1403" fmla="*/ 259779 h 1488732"/>
                <a:gd name="connsiteX1404" fmla="*/ 2164769 w 2908829"/>
                <a:gd name="connsiteY1404" fmla="*/ 249787 h 1488732"/>
                <a:gd name="connsiteX1405" fmla="*/ 2170614 w 2908829"/>
                <a:gd name="connsiteY1405" fmla="*/ 241659 h 1488732"/>
                <a:gd name="connsiteX1406" fmla="*/ 2172350 w 2908829"/>
                <a:gd name="connsiteY1406" fmla="*/ 239796 h 1488732"/>
                <a:gd name="connsiteX1407" fmla="*/ 2182438 w 2908829"/>
                <a:gd name="connsiteY1407" fmla="*/ 229804 h 1488732"/>
                <a:gd name="connsiteX1408" fmla="*/ 2190566 w 2908829"/>
                <a:gd name="connsiteY1408" fmla="*/ 222389 h 1488732"/>
                <a:gd name="connsiteX1409" fmla="*/ 2194740 w 2908829"/>
                <a:gd name="connsiteY1409" fmla="*/ 219813 h 1488732"/>
                <a:gd name="connsiteX1410" fmla="*/ 2210517 w 2908829"/>
                <a:gd name="connsiteY1410" fmla="*/ 210980 h 1488732"/>
                <a:gd name="connsiteX1411" fmla="*/ 2215287 w 2908829"/>
                <a:gd name="connsiteY1411" fmla="*/ 209821 h 1488732"/>
                <a:gd name="connsiteX1412" fmla="*/ 2230469 w 2908829"/>
                <a:gd name="connsiteY1412" fmla="*/ 206186 h 1488732"/>
                <a:gd name="connsiteX1413" fmla="*/ 2250421 w 2908829"/>
                <a:gd name="connsiteY1413" fmla="*/ 207422 h 1488732"/>
                <a:gd name="connsiteX1414" fmla="*/ 2257041 w 2908829"/>
                <a:gd name="connsiteY1414" fmla="*/ 209821 h 1488732"/>
                <a:gd name="connsiteX1415" fmla="*/ 2270373 w 2908829"/>
                <a:gd name="connsiteY1415" fmla="*/ 214786 h 1488732"/>
                <a:gd name="connsiteX1416" fmla="*/ 2277912 w 2908829"/>
                <a:gd name="connsiteY1416" fmla="*/ 219813 h 1488732"/>
                <a:gd name="connsiteX1417" fmla="*/ 2290324 w 2908829"/>
                <a:gd name="connsiteY1417" fmla="*/ 228734 h 1488732"/>
                <a:gd name="connsiteX1418" fmla="*/ 2291399 w 2908829"/>
                <a:gd name="connsiteY1418" fmla="*/ 229804 h 1488732"/>
                <a:gd name="connsiteX1419" fmla="*/ 2300662 w 2908829"/>
                <a:gd name="connsiteY1419" fmla="*/ 239796 h 1488732"/>
                <a:gd name="connsiteX1420" fmla="*/ 2309277 w 2908829"/>
                <a:gd name="connsiteY1420" fmla="*/ 249787 h 1488732"/>
                <a:gd name="connsiteX1421" fmla="*/ 2310276 w 2908829"/>
                <a:gd name="connsiteY1421" fmla="*/ 251021 h 1488732"/>
                <a:gd name="connsiteX1422" fmla="*/ 2316054 w 2908829"/>
                <a:gd name="connsiteY1422" fmla="*/ 259779 h 1488732"/>
                <a:gd name="connsiteX1423" fmla="*/ 2322162 w 2908829"/>
                <a:gd name="connsiteY1423" fmla="*/ 269770 h 1488732"/>
                <a:gd name="connsiteX1424" fmla="*/ 2327815 w 2908829"/>
                <a:gd name="connsiteY1424" fmla="*/ 279762 h 1488732"/>
                <a:gd name="connsiteX1425" fmla="*/ 2330228 w 2908829"/>
                <a:gd name="connsiteY1425" fmla="*/ 284209 h 1488732"/>
                <a:gd name="connsiteX1426" fmla="*/ 2332938 w 2908829"/>
                <a:gd name="connsiteY1426" fmla="*/ 289753 h 1488732"/>
                <a:gd name="connsiteX1427" fmla="*/ 2337657 w 2908829"/>
                <a:gd name="connsiteY1427" fmla="*/ 299745 h 1488732"/>
                <a:gd name="connsiteX1428" fmla="*/ 2342035 w 2908829"/>
                <a:gd name="connsiteY1428" fmla="*/ 309736 h 1488732"/>
                <a:gd name="connsiteX1429" fmla="*/ 2346179 w 2908829"/>
                <a:gd name="connsiteY1429" fmla="*/ 319728 h 1488732"/>
                <a:gd name="connsiteX1430" fmla="*/ 2350012 w 2908829"/>
                <a:gd name="connsiteY1430" fmla="*/ 329719 h 1488732"/>
                <a:gd name="connsiteX1431" fmla="*/ 2350180 w 2908829"/>
                <a:gd name="connsiteY1431" fmla="*/ 330148 h 1488732"/>
                <a:gd name="connsiteX1432" fmla="*/ 2353809 w 2908829"/>
                <a:gd name="connsiteY1432" fmla="*/ 339711 h 1488732"/>
                <a:gd name="connsiteX1433" fmla="*/ 2357289 w 2908829"/>
                <a:gd name="connsiteY1433" fmla="*/ 349702 h 1488732"/>
                <a:gd name="connsiteX1434" fmla="*/ 2360717 w 2908829"/>
                <a:gd name="connsiteY1434" fmla="*/ 359694 h 1488732"/>
                <a:gd name="connsiteX1435" fmla="*/ 2363986 w 2908829"/>
                <a:gd name="connsiteY1435" fmla="*/ 369685 h 1488732"/>
                <a:gd name="connsiteX1436" fmla="*/ 2367182 w 2908829"/>
                <a:gd name="connsiteY1436" fmla="*/ 379677 h 1488732"/>
                <a:gd name="connsiteX1437" fmla="*/ 2370132 w 2908829"/>
                <a:gd name="connsiteY1437" fmla="*/ 389425 h 1488732"/>
                <a:gd name="connsiteX1438" fmla="*/ 2370207 w 2908829"/>
                <a:gd name="connsiteY1438" fmla="*/ 389668 h 1488732"/>
                <a:gd name="connsiteX1439" fmla="*/ 2373286 w 2908829"/>
                <a:gd name="connsiteY1439" fmla="*/ 399660 h 1488732"/>
                <a:gd name="connsiteX1440" fmla="*/ 2376267 w 2908829"/>
                <a:gd name="connsiteY1440" fmla="*/ 409651 h 1488732"/>
                <a:gd name="connsiteX1441" fmla="*/ 2379194 w 2908829"/>
                <a:gd name="connsiteY1441" fmla="*/ 419643 h 1488732"/>
                <a:gd name="connsiteX1442" fmla="*/ 2382036 w 2908829"/>
                <a:gd name="connsiteY1442" fmla="*/ 429634 h 1488732"/>
                <a:gd name="connsiteX1443" fmla="*/ 2384813 w 2908829"/>
                <a:gd name="connsiteY1443" fmla="*/ 439626 h 1488732"/>
                <a:gd name="connsiteX1444" fmla="*/ 2387539 w 2908829"/>
                <a:gd name="connsiteY1444" fmla="*/ 449617 h 1488732"/>
                <a:gd name="connsiteX1445" fmla="*/ 2390083 w 2908829"/>
                <a:gd name="connsiteY1445" fmla="*/ 458854 h 1488732"/>
                <a:gd name="connsiteX1446" fmla="*/ 2390306 w 2908829"/>
                <a:gd name="connsiteY1446" fmla="*/ 459609 h 1488732"/>
                <a:gd name="connsiteX1447" fmla="*/ 2392993 w 2908829"/>
                <a:gd name="connsiteY1447" fmla="*/ 469600 h 1488732"/>
                <a:gd name="connsiteX1448" fmla="*/ 2395812 w 2908829"/>
                <a:gd name="connsiteY1448" fmla="*/ 479592 h 1488732"/>
                <a:gd name="connsiteX1449" fmla="*/ 2398515 w 2908829"/>
                <a:gd name="connsiteY1449" fmla="*/ 489583 h 1488732"/>
                <a:gd name="connsiteX1450" fmla="*/ 2401188 w 2908829"/>
                <a:gd name="connsiteY1450" fmla="*/ 499575 h 1488732"/>
                <a:gd name="connsiteX1451" fmla="*/ 2403843 w 2908829"/>
                <a:gd name="connsiteY1451" fmla="*/ 509566 h 1488732"/>
                <a:gd name="connsiteX1452" fmla="*/ 2406548 w 2908829"/>
                <a:gd name="connsiteY1452" fmla="*/ 519558 h 1488732"/>
                <a:gd name="connsiteX1453" fmla="*/ 2409259 w 2908829"/>
                <a:gd name="connsiteY1453" fmla="*/ 529549 h 1488732"/>
                <a:gd name="connsiteX1454" fmla="*/ 2410035 w 2908829"/>
                <a:gd name="connsiteY1454" fmla="*/ 532661 h 1488732"/>
                <a:gd name="connsiteX1455" fmla="*/ 2411976 w 2908829"/>
                <a:gd name="connsiteY1455" fmla="*/ 539541 h 1488732"/>
                <a:gd name="connsiteX1456" fmla="*/ 2414669 w 2908829"/>
                <a:gd name="connsiteY1456" fmla="*/ 549532 h 1488732"/>
                <a:gd name="connsiteX1457" fmla="*/ 2417534 w 2908829"/>
                <a:gd name="connsiteY1457" fmla="*/ 559524 h 1488732"/>
                <a:gd name="connsiteX1458" fmla="*/ 2420250 w 2908829"/>
                <a:gd name="connsiteY1458" fmla="*/ 569515 h 1488732"/>
                <a:gd name="connsiteX1459" fmla="*/ 2423139 w 2908829"/>
                <a:gd name="connsiteY1459" fmla="*/ 579507 h 1488732"/>
                <a:gd name="connsiteX1460" fmla="*/ 2426171 w 2908829"/>
                <a:gd name="connsiteY1460" fmla="*/ 589498 h 1488732"/>
                <a:gd name="connsiteX1461" fmla="*/ 2428831 w 2908829"/>
                <a:gd name="connsiteY1461" fmla="*/ 599490 h 1488732"/>
                <a:gd name="connsiteX1462" fmla="*/ 2429987 w 2908829"/>
                <a:gd name="connsiteY1462" fmla="*/ 603570 h 1488732"/>
                <a:gd name="connsiteX1463" fmla="*/ 2431901 w 2908829"/>
                <a:gd name="connsiteY1463" fmla="*/ 609481 h 1488732"/>
                <a:gd name="connsiteX1464" fmla="*/ 2434912 w 2908829"/>
                <a:gd name="connsiteY1464" fmla="*/ 619473 h 1488732"/>
                <a:gd name="connsiteX1465" fmla="*/ 2438122 w 2908829"/>
                <a:gd name="connsiteY1465" fmla="*/ 629464 h 1488732"/>
                <a:gd name="connsiteX1466" fmla="*/ 2441511 w 2908829"/>
                <a:gd name="connsiteY1466" fmla="*/ 639456 h 1488732"/>
                <a:gd name="connsiteX1467" fmla="*/ 2444707 w 2908829"/>
                <a:gd name="connsiteY1467" fmla="*/ 649447 h 1488732"/>
                <a:gd name="connsiteX1468" fmla="*/ 2448432 w 2908829"/>
                <a:gd name="connsiteY1468" fmla="*/ 659439 h 1488732"/>
                <a:gd name="connsiteX1469" fmla="*/ 2449939 w 2908829"/>
                <a:gd name="connsiteY1469" fmla="*/ 663353 h 1488732"/>
                <a:gd name="connsiteX1470" fmla="*/ 2452505 w 2908829"/>
                <a:gd name="connsiteY1470" fmla="*/ 669430 h 1488732"/>
                <a:gd name="connsiteX1471" fmla="*/ 2456553 w 2908829"/>
                <a:gd name="connsiteY1471" fmla="*/ 679422 h 1488732"/>
                <a:gd name="connsiteX1472" fmla="*/ 2460903 w 2908829"/>
                <a:gd name="connsiteY1472" fmla="*/ 689413 h 1488732"/>
                <a:gd name="connsiteX1473" fmla="*/ 2465415 w 2908829"/>
                <a:gd name="connsiteY1473" fmla="*/ 699405 h 1488732"/>
                <a:gd name="connsiteX1474" fmla="*/ 2469891 w 2908829"/>
                <a:gd name="connsiteY1474" fmla="*/ 707844 h 1488732"/>
                <a:gd name="connsiteX1475" fmla="*/ 2470697 w 2908829"/>
                <a:gd name="connsiteY1475" fmla="*/ 709396 h 1488732"/>
                <a:gd name="connsiteX1476" fmla="*/ 2475783 w 2908829"/>
                <a:gd name="connsiteY1476" fmla="*/ 719388 h 1488732"/>
                <a:gd name="connsiteX1477" fmla="*/ 2481374 w 2908829"/>
                <a:gd name="connsiteY1477" fmla="*/ 729379 h 1488732"/>
                <a:gd name="connsiteX1478" fmla="*/ 2487247 w 2908829"/>
                <a:gd name="connsiteY1478" fmla="*/ 739371 h 1488732"/>
                <a:gd name="connsiteX1479" fmla="*/ 2489842 w 2908829"/>
                <a:gd name="connsiteY1479" fmla="*/ 743437 h 1488732"/>
                <a:gd name="connsiteX1480" fmla="*/ 2493094 w 2908829"/>
                <a:gd name="connsiteY1480" fmla="*/ 749362 h 1488732"/>
                <a:gd name="connsiteX1481" fmla="*/ 2498825 w 2908829"/>
                <a:gd name="connsiteY1481" fmla="*/ 759354 h 1488732"/>
                <a:gd name="connsiteX1482" fmla="*/ 2504150 w 2908829"/>
                <a:gd name="connsiteY1482" fmla="*/ 769345 h 1488732"/>
                <a:gd name="connsiteX1483" fmla="*/ 2509794 w 2908829"/>
                <a:gd name="connsiteY1483" fmla="*/ 777710 h 1488732"/>
                <a:gd name="connsiteX1484" fmla="*/ 2510656 w 2908829"/>
                <a:gd name="connsiteY1484" fmla="*/ 779337 h 1488732"/>
                <a:gd name="connsiteX1485" fmla="*/ 2515311 w 2908829"/>
                <a:gd name="connsiteY1485" fmla="*/ 789328 h 1488732"/>
                <a:gd name="connsiteX1486" fmla="*/ 2520680 w 2908829"/>
                <a:gd name="connsiteY1486" fmla="*/ 799320 h 1488732"/>
                <a:gd name="connsiteX1487" fmla="*/ 2525456 w 2908829"/>
                <a:gd name="connsiteY1487" fmla="*/ 809311 h 1488732"/>
                <a:gd name="connsiteX1488" fmla="*/ 2529746 w 2908829"/>
                <a:gd name="connsiteY1488" fmla="*/ 817897 h 1488732"/>
                <a:gd name="connsiteX1489" fmla="*/ 2530304 w 2908829"/>
                <a:gd name="connsiteY1489" fmla="*/ 819303 h 1488732"/>
                <a:gd name="connsiteX1490" fmla="*/ 2534169 w 2908829"/>
                <a:gd name="connsiteY1490" fmla="*/ 829294 h 1488732"/>
                <a:gd name="connsiteX1491" fmla="*/ 2537656 w 2908829"/>
                <a:gd name="connsiteY1491" fmla="*/ 839286 h 1488732"/>
                <a:gd name="connsiteX1492" fmla="*/ 2541424 w 2908829"/>
                <a:gd name="connsiteY1492" fmla="*/ 849277 h 1488732"/>
                <a:gd name="connsiteX1493" fmla="*/ 2544699 w 2908829"/>
                <a:gd name="connsiteY1493" fmla="*/ 859269 h 1488732"/>
                <a:gd name="connsiteX1494" fmla="*/ 2548324 w 2908829"/>
                <a:gd name="connsiteY1494" fmla="*/ 869260 h 1488732"/>
                <a:gd name="connsiteX1495" fmla="*/ 2549698 w 2908829"/>
                <a:gd name="connsiteY1495" fmla="*/ 873981 h 1488732"/>
                <a:gd name="connsiteX1496" fmla="*/ 2550903 w 2908829"/>
                <a:gd name="connsiteY1496" fmla="*/ 879252 h 1488732"/>
                <a:gd name="connsiteX1497" fmla="*/ 2552978 w 2908829"/>
                <a:gd name="connsiteY1497" fmla="*/ 889243 h 1488732"/>
                <a:gd name="connsiteX1498" fmla="*/ 2555150 w 2908829"/>
                <a:gd name="connsiteY1498" fmla="*/ 899234 h 1488732"/>
                <a:gd name="connsiteX1499" fmla="*/ 2556999 w 2908829"/>
                <a:gd name="connsiteY1499" fmla="*/ 909226 h 1488732"/>
                <a:gd name="connsiteX1500" fmla="*/ 2558303 w 2908829"/>
                <a:gd name="connsiteY1500" fmla="*/ 919217 h 1488732"/>
                <a:gd name="connsiteX1501" fmla="*/ 2559457 w 2908829"/>
                <a:gd name="connsiteY1501" fmla="*/ 929209 h 1488732"/>
                <a:gd name="connsiteX1502" fmla="*/ 2560050 w 2908829"/>
                <a:gd name="connsiteY1502" fmla="*/ 939201 h 1488732"/>
                <a:gd name="connsiteX1503" fmla="*/ 2560201 w 2908829"/>
                <a:gd name="connsiteY1503" fmla="*/ 949192 h 1488732"/>
                <a:gd name="connsiteX1504" fmla="*/ 2560218 w 2908829"/>
                <a:gd name="connsiteY1504" fmla="*/ 959183 h 1488732"/>
                <a:gd name="connsiteX1505" fmla="*/ 2559570 w 2908829"/>
                <a:gd name="connsiteY1505" fmla="*/ 969175 h 1488732"/>
                <a:gd name="connsiteX1506" fmla="*/ 2558568 w 2908829"/>
                <a:gd name="connsiteY1506" fmla="*/ 979166 h 1488732"/>
                <a:gd name="connsiteX1507" fmla="*/ 2557153 w 2908829"/>
                <a:gd name="connsiteY1507" fmla="*/ 989158 h 1488732"/>
                <a:gd name="connsiteX1508" fmla="*/ 2555096 w 2908829"/>
                <a:gd name="connsiteY1508" fmla="*/ 999149 h 1488732"/>
                <a:gd name="connsiteX1509" fmla="*/ 2552811 w 2908829"/>
                <a:gd name="connsiteY1509" fmla="*/ 1009141 h 1488732"/>
                <a:gd name="connsiteX1510" fmla="*/ 2549743 w 2908829"/>
                <a:gd name="connsiteY1510" fmla="*/ 1019132 h 1488732"/>
                <a:gd name="connsiteX1511" fmla="*/ 2549698 w 2908829"/>
                <a:gd name="connsiteY1511" fmla="*/ 1019258 h 1488732"/>
                <a:gd name="connsiteX1512" fmla="*/ 2545219 w 2908829"/>
                <a:gd name="connsiteY1512" fmla="*/ 1029124 h 1488732"/>
                <a:gd name="connsiteX1513" fmla="*/ 2540074 w 2908829"/>
                <a:gd name="connsiteY1513" fmla="*/ 1039115 h 1488732"/>
                <a:gd name="connsiteX1514" fmla="*/ 2534280 w 2908829"/>
                <a:gd name="connsiteY1514" fmla="*/ 1049107 h 1488732"/>
                <a:gd name="connsiteX1515" fmla="*/ 2529746 w 2908829"/>
                <a:gd name="connsiteY1515" fmla="*/ 1056588 h 1488732"/>
                <a:gd name="connsiteX1516" fmla="*/ 2527659 w 2908829"/>
                <a:gd name="connsiteY1516" fmla="*/ 1059098 h 1488732"/>
                <a:gd name="connsiteX1517" fmla="*/ 2517915 w 2908829"/>
                <a:gd name="connsiteY1517" fmla="*/ 1069090 h 1488732"/>
                <a:gd name="connsiteX1518" fmla="*/ 2509794 w 2908829"/>
                <a:gd name="connsiteY1518" fmla="*/ 1077213 h 1488732"/>
                <a:gd name="connsiteX1519" fmla="*/ 2506774 w 2908829"/>
                <a:gd name="connsiteY1519" fmla="*/ 1079081 h 1488732"/>
                <a:gd name="connsiteX1520" fmla="*/ 2489842 w 2908829"/>
                <a:gd name="connsiteY1520" fmla="*/ 1088623 h 1488732"/>
                <a:gd name="connsiteX1521" fmla="*/ 2488043 w 2908829"/>
                <a:gd name="connsiteY1521" fmla="*/ 1089073 h 1488732"/>
                <a:gd name="connsiteX1522" fmla="*/ 2469891 w 2908829"/>
                <a:gd name="connsiteY1522" fmla="*/ 1093420 h 1488732"/>
                <a:gd name="connsiteX1523" fmla="*/ 2449939 w 2908829"/>
                <a:gd name="connsiteY1523" fmla="*/ 1090660 h 1488732"/>
                <a:gd name="connsiteX1524" fmla="*/ 634327 w 2908829"/>
                <a:gd name="connsiteY1524" fmla="*/ 1488733 h 1488732"/>
                <a:gd name="connsiteX1525" fmla="*/ 654279 w 2908829"/>
                <a:gd name="connsiteY1525" fmla="*/ 1488733 h 1488732"/>
                <a:gd name="connsiteX1526" fmla="*/ 674230 w 2908829"/>
                <a:gd name="connsiteY1526" fmla="*/ 1488733 h 1488732"/>
                <a:gd name="connsiteX1527" fmla="*/ 694182 w 2908829"/>
                <a:gd name="connsiteY1527" fmla="*/ 1488733 h 1488732"/>
                <a:gd name="connsiteX1528" fmla="*/ 714134 w 2908829"/>
                <a:gd name="connsiteY1528" fmla="*/ 1488733 h 1488732"/>
                <a:gd name="connsiteX1529" fmla="*/ 734086 w 2908829"/>
                <a:gd name="connsiteY1529" fmla="*/ 1488733 h 1488732"/>
                <a:gd name="connsiteX1530" fmla="*/ 754038 w 2908829"/>
                <a:gd name="connsiteY1530" fmla="*/ 1488733 h 1488732"/>
                <a:gd name="connsiteX1531" fmla="*/ 773990 w 2908829"/>
                <a:gd name="connsiteY1531" fmla="*/ 1488733 h 1488732"/>
                <a:gd name="connsiteX1532" fmla="*/ 793941 w 2908829"/>
                <a:gd name="connsiteY1532" fmla="*/ 1488733 h 1488732"/>
                <a:gd name="connsiteX1533" fmla="*/ 813893 w 2908829"/>
                <a:gd name="connsiteY1533" fmla="*/ 1488733 h 1488732"/>
                <a:gd name="connsiteX1534" fmla="*/ 833845 w 2908829"/>
                <a:gd name="connsiteY1534" fmla="*/ 1488733 h 1488732"/>
                <a:gd name="connsiteX1535" fmla="*/ 840626 w 2908829"/>
                <a:gd name="connsiteY1535" fmla="*/ 1488733 h 1488732"/>
                <a:gd name="connsiteX1536" fmla="*/ 839845 w 2908829"/>
                <a:gd name="connsiteY1536" fmla="*/ 1478741 h 1488732"/>
                <a:gd name="connsiteX1537" fmla="*/ 839254 w 2908829"/>
                <a:gd name="connsiteY1537" fmla="*/ 1468750 h 1488732"/>
                <a:gd name="connsiteX1538" fmla="*/ 839098 w 2908829"/>
                <a:gd name="connsiteY1538" fmla="*/ 1458758 h 1488732"/>
                <a:gd name="connsiteX1539" fmla="*/ 839071 w 2908829"/>
                <a:gd name="connsiteY1539" fmla="*/ 1448767 h 1488732"/>
                <a:gd name="connsiteX1540" fmla="*/ 839581 w 2908829"/>
                <a:gd name="connsiteY1540" fmla="*/ 1438775 h 1488732"/>
                <a:gd name="connsiteX1541" fmla="*/ 840394 w 2908829"/>
                <a:gd name="connsiteY1541" fmla="*/ 1428784 h 1488732"/>
                <a:gd name="connsiteX1542" fmla="*/ 841600 w 2908829"/>
                <a:gd name="connsiteY1542" fmla="*/ 1418792 h 1488732"/>
                <a:gd name="connsiteX1543" fmla="*/ 843131 w 2908829"/>
                <a:gd name="connsiteY1543" fmla="*/ 1408801 h 1488732"/>
                <a:gd name="connsiteX1544" fmla="*/ 845261 w 2908829"/>
                <a:gd name="connsiteY1544" fmla="*/ 1398809 h 1488732"/>
                <a:gd name="connsiteX1545" fmla="*/ 847476 w 2908829"/>
                <a:gd name="connsiteY1545" fmla="*/ 1388818 h 1488732"/>
                <a:gd name="connsiteX1546" fmla="*/ 850472 w 2908829"/>
                <a:gd name="connsiteY1546" fmla="*/ 1378826 h 1488732"/>
                <a:gd name="connsiteX1547" fmla="*/ 853797 w 2908829"/>
                <a:gd name="connsiteY1547" fmla="*/ 1369434 h 1488732"/>
                <a:gd name="connsiteX1548" fmla="*/ 853991 w 2908829"/>
                <a:gd name="connsiteY1548" fmla="*/ 1368835 h 1488732"/>
                <a:gd name="connsiteX1549" fmla="*/ 857482 w 2908829"/>
                <a:gd name="connsiteY1549" fmla="*/ 1358843 h 1488732"/>
                <a:gd name="connsiteX1550" fmla="*/ 861252 w 2908829"/>
                <a:gd name="connsiteY1550" fmla="*/ 1348852 h 1488732"/>
                <a:gd name="connsiteX1551" fmla="*/ 865367 w 2908829"/>
                <a:gd name="connsiteY1551" fmla="*/ 1338860 h 1488732"/>
                <a:gd name="connsiteX1552" fmla="*/ 869974 w 2908829"/>
                <a:gd name="connsiteY1552" fmla="*/ 1328869 h 1488732"/>
                <a:gd name="connsiteX1553" fmla="*/ 873748 w 2908829"/>
                <a:gd name="connsiteY1553" fmla="*/ 1321115 h 1488732"/>
                <a:gd name="connsiteX1554" fmla="*/ 874786 w 2908829"/>
                <a:gd name="connsiteY1554" fmla="*/ 1318877 h 1488732"/>
                <a:gd name="connsiteX1555" fmla="*/ 879803 w 2908829"/>
                <a:gd name="connsiteY1555" fmla="*/ 1308886 h 1488732"/>
                <a:gd name="connsiteX1556" fmla="*/ 885049 w 2908829"/>
                <a:gd name="connsiteY1556" fmla="*/ 1298894 h 1488732"/>
                <a:gd name="connsiteX1557" fmla="*/ 890349 w 2908829"/>
                <a:gd name="connsiteY1557" fmla="*/ 1288903 h 1488732"/>
                <a:gd name="connsiteX1558" fmla="*/ 893700 w 2908829"/>
                <a:gd name="connsiteY1558" fmla="*/ 1283005 h 1488732"/>
                <a:gd name="connsiteX1559" fmla="*/ 896039 w 2908829"/>
                <a:gd name="connsiteY1559" fmla="*/ 1278911 h 1488732"/>
                <a:gd name="connsiteX1560" fmla="*/ 901893 w 2908829"/>
                <a:gd name="connsiteY1560" fmla="*/ 1268920 h 1488732"/>
                <a:gd name="connsiteX1561" fmla="*/ 907667 w 2908829"/>
                <a:gd name="connsiteY1561" fmla="*/ 1258928 h 1488732"/>
                <a:gd name="connsiteX1562" fmla="*/ 913325 w 2908829"/>
                <a:gd name="connsiteY1562" fmla="*/ 1248937 h 1488732"/>
                <a:gd name="connsiteX1563" fmla="*/ 913652 w 2908829"/>
                <a:gd name="connsiteY1563" fmla="*/ 1248390 h 1488732"/>
                <a:gd name="connsiteX1564" fmla="*/ 919616 w 2908829"/>
                <a:gd name="connsiteY1564" fmla="*/ 1238945 h 1488732"/>
                <a:gd name="connsiteX1565" fmla="*/ 925740 w 2908829"/>
                <a:gd name="connsiteY1565" fmla="*/ 1228954 h 1488732"/>
                <a:gd name="connsiteX1566" fmla="*/ 931676 w 2908829"/>
                <a:gd name="connsiteY1566" fmla="*/ 1218962 h 1488732"/>
                <a:gd name="connsiteX1567" fmla="*/ 933604 w 2908829"/>
                <a:gd name="connsiteY1567" fmla="*/ 1215835 h 1488732"/>
                <a:gd name="connsiteX1568" fmla="*/ 938312 w 2908829"/>
                <a:gd name="connsiteY1568" fmla="*/ 1208971 h 1488732"/>
                <a:gd name="connsiteX1569" fmla="*/ 944456 w 2908829"/>
                <a:gd name="connsiteY1569" fmla="*/ 1198979 h 1488732"/>
                <a:gd name="connsiteX1570" fmla="*/ 950633 w 2908829"/>
                <a:gd name="connsiteY1570" fmla="*/ 1188988 h 1488732"/>
                <a:gd name="connsiteX1571" fmla="*/ 953555 w 2908829"/>
                <a:gd name="connsiteY1571" fmla="*/ 1184082 h 1488732"/>
                <a:gd name="connsiteX1572" fmla="*/ 957179 w 2908829"/>
                <a:gd name="connsiteY1572" fmla="*/ 1178996 h 1488732"/>
                <a:gd name="connsiteX1573" fmla="*/ 963845 w 2908829"/>
                <a:gd name="connsiteY1573" fmla="*/ 1169005 h 1488732"/>
                <a:gd name="connsiteX1574" fmla="*/ 970211 w 2908829"/>
                <a:gd name="connsiteY1574" fmla="*/ 1159013 h 1488732"/>
                <a:gd name="connsiteX1575" fmla="*/ 973507 w 2908829"/>
                <a:gd name="connsiteY1575" fmla="*/ 1153282 h 1488732"/>
                <a:gd name="connsiteX1576" fmla="*/ 976585 w 2908829"/>
                <a:gd name="connsiteY1576" fmla="*/ 1149022 h 1488732"/>
                <a:gd name="connsiteX1577" fmla="*/ 983437 w 2908829"/>
                <a:gd name="connsiteY1577" fmla="*/ 1139030 h 1488732"/>
                <a:gd name="connsiteX1578" fmla="*/ 989642 w 2908829"/>
                <a:gd name="connsiteY1578" fmla="*/ 1129039 h 1488732"/>
                <a:gd name="connsiteX1579" fmla="*/ 993459 w 2908829"/>
                <a:gd name="connsiteY1579" fmla="*/ 1121792 h 1488732"/>
                <a:gd name="connsiteX1580" fmla="*/ 995539 w 2908829"/>
                <a:gd name="connsiteY1580" fmla="*/ 1119047 h 1488732"/>
                <a:gd name="connsiteX1581" fmla="*/ 1002625 w 2908829"/>
                <a:gd name="connsiteY1581" fmla="*/ 1109056 h 1488732"/>
                <a:gd name="connsiteX1582" fmla="*/ 1008393 w 2908829"/>
                <a:gd name="connsiteY1582" fmla="*/ 1099064 h 1488732"/>
                <a:gd name="connsiteX1583" fmla="*/ 1012503 w 2908829"/>
                <a:gd name="connsiteY1583" fmla="*/ 1089073 h 1488732"/>
                <a:gd name="connsiteX1584" fmla="*/ 1013411 w 2908829"/>
                <a:gd name="connsiteY1584" fmla="*/ 1086805 h 1488732"/>
                <a:gd name="connsiteX1585" fmla="*/ 1018433 w 2908829"/>
                <a:gd name="connsiteY1585" fmla="*/ 1079081 h 1488732"/>
                <a:gd name="connsiteX1586" fmla="*/ 1023458 w 2908829"/>
                <a:gd name="connsiteY1586" fmla="*/ 1069090 h 1488732"/>
                <a:gd name="connsiteX1587" fmla="*/ 1026252 w 2908829"/>
                <a:gd name="connsiteY1587" fmla="*/ 1059098 h 1488732"/>
                <a:gd name="connsiteX1588" fmla="*/ 1028340 w 2908829"/>
                <a:gd name="connsiteY1588" fmla="*/ 1049107 h 1488732"/>
                <a:gd name="connsiteX1589" fmla="*/ 1029329 w 2908829"/>
                <a:gd name="connsiteY1589" fmla="*/ 1039115 h 1488732"/>
                <a:gd name="connsiteX1590" fmla="*/ 1029454 w 2908829"/>
                <a:gd name="connsiteY1590" fmla="*/ 1029124 h 1488732"/>
                <a:gd name="connsiteX1591" fmla="*/ 1029069 w 2908829"/>
                <a:gd name="connsiteY1591" fmla="*/ 1019132 h 1488732"/>
                <a:gd name="connsiteX1592" fmla="*/ 1027641 w 2908829"/>
                <a:gd name="connsiteY1592" fmla="*/ 1009141 h 1488732"/>
                <a:gd name="connsiteX1593" fmla="*/ 1025710 w 2908829"/>
                <a:gd name="connsiteY1593" fmla="*/ 999149 h 1488732"/>
                <a:gd name="connsiteX1594" fmla="*/ 1023492 w 2908829"/>
                <a:gd name="connsiteY1594" fmla="*/ 989158 h 1488732"/>
                <a:gd name="connsiteX1595" fmla="*/ 1020505 w 2908829"/>
                <a:gd name="connsiteY1595" fmla="*/ 979166 h 1488732"/>
                <a:gd name="connsiteX1596" fmla="*/ 1017130 w 2908829"/>
                <a:gd name="connsiteY1596" fmla="*/ 969175 h 1488732"/>
                <a:gd name="connsiteX1597" fmla="*/ 1013411 w 2908829"/>
                <a:gd name="connsiteY1597" fmla="*/ 959302 h 1488732"/>
                <a:gd name="connsiteX1598" fmla="*/ 1013376 w 2908829"/>
                <a:gd name="connsiteY1598" fmla="*/ 959183 h 1488732"/>
                <a:gd name="connsiteX1599" fmla="*/ 1009897 w 2908829"/>
                <a:gd name="connsiteY1599" fmla="*/ 949192 h 1488732"/>
                <a:gd name="connsiteX1600" fmla="*/ 1006062 w 2908829"/>
                <a:gd name="connsiteY1600" fmla="*/ 939201 h 1488732"/>
                <a:gd name="connsiteX1601" fmla="*/ 1001873 w 2908829"/>
                <a:gd name="connsiteY1601" fmla="*/ 929209 h 1488732"/>
                <a:gd name="connsiteX1602" fmla="*/ 996744 w 2908829"/>
                <a:gd name="connsiteY1602" fmla="*/ 919217 h 1488732"/>
                <a:gd name="connsiteX1603" fmla="*/ 993459 w 2908829"/>
                <a:gd name="connsiteY1603" fmla="*/ 912572 h 1488732"/>
                <a:gd name="connsiteX1604" fmla="*/ 991977 w 2908829"/>
                <a:gd name="connsiteY1604" fmla="*/ 909226 h 1488732"/>
                <a:gd name="connsiteX1605" fmla="*/ 987161 w 2908829"/>
                <a:gd name="connsiteY1605" fmla="*/ 899234 h 1488732"/>
                <a:gd name="connsiteX1606" fmla="*/ 981759 w 2908829"/>
                <a:gd name="connsiteY1606" fmla="*/ 889243 h 1488732"/>
                <a:gd name="connsiteX1607" fmla="*/ 975921 w 2908829"/>
                <a:gd name="connsiteY1607" fmla="*/ 879252 h 1488732"/>
                <a:gd name="connsiteX1608" fmla="*/ 973507 w 2908829"/>
                <a:gd name="connsiteY1608" fmla="*/ 875306 h 1488732"/>
                <a:gd name="connsiteX1609" fmla="*/ 969846 w 2908829"/>
                <a:gd name="connsiteY1609" fmla="*/ 869260 h 1488732"/>
                <a:gd name="connsiteX1610" fmla="*/ 963380 w 2908829"/>
                <a:gd name="connsiteY1610" fmla="*/ 859269 h 1488732"/>
                <a:gd name="connsiteX1611" fmla="*/ 956548 w 2908829"/>
                <a:gd name="connsiteY1611" fmla="*/ 849277 h 1488732"/>
                <a:gd name="connsiteX1612" fmla="*/ 953555 w 2908829"/>
                <a:gd name="connsiteY1612" fmla="*/ 845195 h 1488732"/>
                <a:gd name="connsiteX1613" fmla="*/ 949031 w 2908829"/>
                <a:gd name="connsiteY1613" fmla="*/ 839286 h 1488732"/>
                <a:gd name="connsiteX1614" fmla="*/ 941150 w 2908829"/>
                <a:gd name="connsiteY1614" fmla="*/ 829294 h 1488732"/>
                <a:gd name="connsiteX1615" fmla="*/ 933604 w 2908829"/>
                <a:gd name="connsiteY1615" fmla="*/ 820113 h 1488732"/>
                <a:gd name="connsiteX1616" fmla="*/ 932861 w 2908829"/>
                <a:gd name="connsiteY1616" fmla="*/ 819303 h 1488732"/>
                <a:gd name="connsiteX1617" fmla="*/ 923309 w 2908829"/>
                <a:gd name="connsiteY1617" fmla="*/ 809311 h 1488732"/>
                <a:gd name="connsiteX1618" fmla="*/ 913652 w 2908829"/>
                <a:gd name="connsiteY1618" fmla="*/ 799453 h 1488732"/>
                <a:gd name="connsiteX1619" fmla="*/ 913496 w 2908829"/>
                <a:gd name="connsiteY1619" fmla="*/ 799320 h 1488732"/>
                <a:gd name="connsiteX1620" fmla="*/ 901490 w 2908829"/>
                <a:gd name="connsiteY1620" fmla="*/ 789328 h 1488732"/>
                <a:gd name="connsiteX1621" fmla="*/ 893700 w 2908829"/>
                <a:gd name="connsiteY1621" fmla="*/ 782681 h 1488732"/>
                <a:gd name="connsiteX1622" fmla="*/ 888627 w 2908829"/>
                <a:gd name="connsiteY1622" fmla="*/ 779337 h 1488732"/>
                <a:gd name="connsiteX1623" fmla="*/ 873748 w 2908829"/>
                <a:gd name="connsiteY1623" fmla="*/ 769720 h 1488732"/>
                <a:gd name="connsiteX1624" fmla="*/ 872947 w 2908829"/>
                <a:gd name="connsiteY1624" fmla="*/ 769345 h 1488732"/>
                <a:gd name="connsiteX1625" fmla="*/ 853797 w 2908829"/>
                <a:gd name="connsiteY1625" fmla="*/ 759769 h 1488732"/>
                <a:gd name="connsiteX1626" fmla="*/ 852321 w 2908829"/>
                <a:gd name="connsiteY1626" fmla="*/ 759354 h 1488732"/>
                <a:gd name="connsiteX1627" fmla="*/ 833845 w 2908829"/>
                <a:gd name="connsiteY1627" fmla="*/ 753669 h 1488732"/>
                <a:gd name="connsiteX1628" fmla="*/ 813893 w 2908829"/>
                <a:gd name="connsiteY1628" fmla="*/ 751181 h 1488732"/>
                <a:gd name="connsiteX1629" fmla="*/ 793941 w 2908829"/>
                <a:gd name="connsiteY1629" fmla="*/ 754228 h 1488732"/>
                <a:gd name="connsiteX1630" fmla="*/ 782013 w 2908829"/>
                <a:gd name="connsiteY1630" fmla="*/ 759354 h 1488732"/>
                <a:gd name="connsiteX1631" fmla="*/ 773990 w 2908829"/>
                <a:gd name="connsiteY1631" fmla="*/ 763966 h 1488732"/>
                <a:gd name="connsiteX1632" fmla="*/ 768423 w 2908829"/>
                <a:gd name="connsiteY1632" fmla="*/ 769345 h 1488732"/>
                <a:gd name="connsiteX1633" fmla="*/ 758931 w 2908829"/>
                <a:gd name="connsiteY1633" fmla="*/ 779337 h 1488732"/>
                <a:gd name="connsiteX1634" fmla="*/ 754038 w 2908829"/>
                <a:gd name="connsiteY1634" fmla="*/ 785249 h 1488732"/>
                <a:gd name="connsiteX1635" fmla="*/ 751443 w 2908829"/>
                <a:gd name="connsiteY1635" fmla="*/ 789328 h 1488732"/>
                <a:gd name="connsiteX1636" fmla="*/ 746267 w 2908829"/>
                <a:gd name="connsiteY1636" fmla="*/ 799320 h 1488732"/>
                <a:gd name="connsiteX1637" fmla="*/ 741172 w 2908829"/>
                <a:gd name="connsiteY1637" fmla="*/ 809311 h 1488732"/>
                <a:gd name="connsiteX1638" fmla="*/ 736768 w 2908829"/>
                <a:gd name="connsiteY1638" fmla="*/ 819303 h 1488732"/>
                <a:gd name="connsiteX1639" fmla="*/ 734086 w 2908829"/>
                <a:gd name="connsiteY1639" fmla="*/ 825740 h 1488732"/>
                <a:gd name="connsiteX1640" fmla="*/ 732744 w 2908829"/>
                <a:gd name="connsiteY1640" fmla="*/ 829294 h 1488732"/>
                <a:gd name="connsiteX1641" fmla="*/ 728926 w 2908829"/>
                <a:gd name="connsiteY1641" fmla="*/ 839286 h 1488732"/>
                <a:gd name="connsiteX1642" fmla="*/ 725387 w 2908829"/>
                <a:gd name="connsiteY1642" fmla="*/ 849277 h 1488732"/>
                <a:gd name="connsiteX1643" fmla="*/ 722089 w 2908829"/>
                <a:gd name="connsiteY1643" fmla="*/ 859269 h 1488732"/>
                <a:gd name="connsiteX1644" fmla="*/ 718891 w 2908829"/>
                <a:gd name="connsiteY1644" fmla="*/ 869260 h 1488732"/>
                <a:gd name="connsiteX1645" fmla="*/ 715785 w 2908829"/>
                <a:gd name="connsiteY1645" fmla="*/ 879252 h 1488732"/>
                <a:gd name="connsiteX1646" fmla="*/ 714134 w 2908829"/>
                <a:gd name="connsiteY1646" fmla="*/ 884645 h 1488732"/>
                <a:gd name="connsiteX1647" fmla="*/ 712759 w 2908829"/>
                <a:gd name="connsiteY1647" fmla="*/ 889243 h 1488732"/>
                <a:gd name="connsiteX1648" fmla="*/ 709661 w 2908829"/>
                <a:gd name="connsiteY1648" fmla="*/ 899234 h 1488732"/>
                <a:gd name="connsiteX1649" fmla="*/ 706595 w 2908829"/>
                <a:gd name="connsiteY1649" fmla="*/ 909226 h 1488732"/>
                <a:gd name="connsiteX1650" fmla="*/ 703849 w 2908829"/>
                <a:gd name="connsiteY1650" fmla="*/ 919217 h 1488732"/>
                <a:gd name="connsiteX1651" fmla="*/ 701009 w 2908829"/>
                <a:gd name="connsiteY1651" fmla="*/ 929209 h 1488732"/>
                <a:gd name="connsiteX1652" fmla="*/ 698204 w 2908829"/>
                <a:gd name="connsiteY1652" fmla="*/ 939201 h 1488732"/>
                <a:gd name="connsiteX1653" fmla="*/ 695550 w 2908829"/>
                <a:gd name="connsiteY1653" fmla="*/ 949192 h 1488732"/>
                <a:gd name="connsiteX1654" fmla="*/ 694182 w 2908829"/>
                <a:gd name="connsiteY1654" fmla="*/ 954397 h 1488732"/>
                <a:gd name="connsiteX1655" fmla="*/ 692871 w 2908829"/>
                <a:gd name="connsiteY1655" fmla="*/ 959183 h 1488732"/>
                <a:gd name="connsiteX1656" fmla="*/ 690209 w 2908829"/>
                <a:gd name="connsiteY1656" fmla="*/ 969175 h 1488732"/>
                <a:gd name="connsiteX1657" fmla="*/ 687608 w 2908829"/>
                <a:gd name="connsiteY1657" fmla="*/ 979166 h 1488732"/>
                <a:gd name="connsiteX1658" fmla="*/ 685054 w 2908829"/>
                <a:gd name="connsiteY1658" fmla="*/ 989158 h 1488732"/>
                <a:gd name="connsiteX1659" fmla="*/ 682703 w 2908829"/>
                <a:gd name="connsiteY1659" fmla="*/ 999149 h 1488732"/>
                <a:gd name="connsiteX1660" fmla="*/ 680445 w 2908829"/>
                <a:gd name="connsiteY1660" fmla="*/ 1009141 h 1488732"/>
                <a:gd name="connsiteX1661" fmla="*/ 678334 w 2908829"/>
                <a:gd name="connsiteY1661" fmla="*/ 1019132 h 1488732"/>
                <a:gd name="connsiteX1662" fmla="*/ 676227 w 2908829"/>
                <a:gd name="connsiteY1662" fmla="*/ 1029124 h 1488732"/>
                <a:gd name="connsiteX1663" fmla="*/ 674368 w 2908829"/>
                <a:gd name="connsiteY1663" fmla="*/ 1039115 h 1488732"/>
                <a:gd name="connsiteX1664" fmla="*/ 674230 w 2908829"/>
                <a:gd name="connsiteY1664" fmla="*/ 1039899 h 1488732"/>
                <a:gd name="connsiteX1665" fmla="*/ 672395 w 2908829"/>
                <a:gd name="connsiteY1665" fmla="*/ 1049107 h 1488732"/>
                <a:gd name="connsiteX1666" fmla="*/ 670460 w 2908829"/>
                <a:gd name="connsiteY1666" fmla="*/ 1059098 h 1488732"/>
                <a:gd name="connsiteX1667" fmla="*/ 668625 w 2908829"/>
                <a:gd name="connsiteY1667" fmla="*/ 1069090 h 1488732"/>
                <a:gd name="connsiteX1668" fmla="*/ 667093 w 2908829"/>
                <a:gd name="connsiteY1668" fmla="*/ 1079081 h 1488732"/>
                <a:gd name="connsiteX1669" fmla="*/ 665688 w 2908829"/>
                <a:gd name="connsiteY1669" fmla="*/ 1089073 h 1488732"/>
                <a:gd name="connsiteX1670" fmla="*/ 664406 w 2908829"/>
                <a:gd name="connsiteY1670" fmla="*/ 1099064 h 1488732"/>
                <a:gd name="connsiteX1671" fmla="*/ 663351 w 2908829"/>
                <a:gd name="connsiteY1671" fmla="*/ 1109056 h 1488732"/>
                <a:gd name="connsiteX1672" fmla="*/ 662324 w 2908829"/>
                <a:gd name="connsiteY1672" fmla="*/ 1119047 h 1488732"/>
                <a:gd name="connsiteX1673" fmla="*/ 661500 w 2908829"/>
                <a:gd name="connsiteY1673" fmla="*/ 1129039 h 1488732"/>
                <a:gd name="connsiteX1674" fmla="*/ 660869 w 2908829"/>
                <a:gd name="connsiteY1674" fmla="*/ 1139030 h 1488732"/>
                <a:gd name="connsiteX1675" fmla="*/ 660203 w 2908829"/>
                <a:gd name="connsiteY1675" fmla="*/ 1149022 h 1488732"/>
                <a:gd name="connsiteX1676" fmla="*/ 659715 w 2908829"/>
                <a:gd name="connsiteY1676" fmla="*/ 1159013 h 1488732"/>
                <a:gd name="connsiteX1677" fmla="*/ 659435 w 2908829"/>
                <a:gd name="connsiteY1677" fmla="*/ 1169005 h 1488732"/>
                <a:gd name="connsiteX1678" fmla="*/ 659248 w 2908829"/>
                <a:gd name="connsiteY1678" fmla="*/ 1178996 h 1488732"/>
                <a:gd name="connsiteX1679" fmla="*/ 658986 w 2908829"/>
                <a:gd name="connsiteY1679" fmla="*/ 1188988 h 1488732"/>
                <a:gd name="connsiteX1680" fmla="*/ 659090 w 2908829"/>
                <a:gd name="connsiteY1680" fmla="*/ 1198979 h 1488732"/>
                <a:gd name="connsiteX1681" fmla="*/ 658876 w 2908829"/>
                <a:gd name="connsiteY1681" fmla="*/ 1208971 h 1488732"/>
                <a:gd name="connsiteX1682" fmla="*/ 659153 w 2908829"/>
                <a:gd name="connsiteY1682" fmla="*/ 1218962 h 1488732"/>
                <a:gd name="connsiteX1683" fmla="*/ 659158 w 2908829"/>
                <a:gd name="connsiteY1683" fmla="*/ 1228954 h 1488732"/>
                <a:gd name="connsiteX1684" fmla="*/ 659239 w 2908829"/>
                <a:gd name="connsiteY1684" fmla="*/ 1238945 h 1488732"/>
                <a:gd name="connsiteX1685" fmla="*/ 659503 w 2908829"/>
                <a:gd name="connsiteY1685" fmla="*/ 1248937 h 1488732"/>
                <a:gd name="connsiteX1686" fmla="*/ 659688 w 2908829"/>
                <a:gd name="connsiteY1686" fmla="*/ 1258928 h 1488732"/>
                <a:gd name="connsiteX1687" fmla="*/ 659685 w 2908829"/>
                <a:gd name="connsiteY1687" fmla="*/ 1268920 h 1488732"/>
                <a:gd name="connsiteX1688" fmla="*/ 659725 w 2908829"/>
                <a:gd name="connsiteY1688" fmla="*/ 1278911 h 1488732"/>
                <a:gd name="connsiteX1689" fmla="*/ 659969 w 2908829"/>
                <a:gd name="connsiteY1689" fmla="*/ 1288903 h 1488732"/>
                <a:gd name="connsiteX1690" fmla="*/ 659809 w 2908829"/>
                <a:gd name="connsiteY1690" fmla="*/ 1298894 h 1488732"/>
                <a:gd name="connsiteX1691" fmla="*/ 659847 w 2908829"/>
                <a:gd name="connsiteY1691" fmla="*/ 1308886 h 1488732"/>
                <a:gd name="connsiteX1692" fmla="*/ 659516 w 2908829"/>
                <a:gd name="connsiteY1692" fmla="*/ 1318877 h 1488732"/>
                <a:gd name="connsiteX1693" fmla="*/ 659122 w 2908829"/>
                <a:gd name="connsiteY1693" fmla="*/ 1328869 h 1488732"/>
                <a:gd name="connsiteX1694" fmla="*/ 658473 w 2908829"/>
                <a:gd name="connsiteY1694" fmla="*/ 1338860 h 1488732"/>
                <a:gd name="connsiteX1695" fmla="*/ 657831 w 2908829"/>
                <a:gd name="connsiteY1695" fmla="*/ 1348852 h 1488732"/>
                <a:gd name="connsiteX1696" fmla="*/ 656924 w 2908829"/>
                <a:gd name="connsiteY1696" fmla="*/ 1358843 h 1488732"/>
                <a:gd name="connsiteX1697" fmla="*/ 656037 w 2908829"/>
                <a:gd name="connsiteY1697" fmla="*/ 1368835 h 1488732"/>
                <a:gd name="connsiteX1698" fmla="*/ 654601 w 2908829"/>
                <a:gd name="connsiteY1698" fmla="*/ 1378826 h 1488732"/>
                <a:gd name="connsiteX1699" fmla="*/ 654279 w 2908829"/>
                <a:gd name="connsiteY1699" fmla="*/ 1381216 h 1488732"/>
                <a:gd name="connsiteX1700" fmla="*/ 653213 w 2908829"/>
                <a:gd name="connsiteY1700" fmla="*/ 1388818 h 1488732"/>
                <a:gd name="connsiteX1701" fmla="*/ 651281 w 2908829"/>
                <a:gd name="connsiteY1701" fmla="*/ 1398809 h 1488732"/>
                <a:gd name="connsiteX1702" fmla="*/ 649569 w 2908829"/>
                <a:gd name="connsiteY1702" fmla="*/ 1408801 h 1488732"/>
                <a:gd name="connsiteX1703" fmla="*/ 647673 w 2908829"/>
                <a:gd name="connsiteY1703" fmla="*/ 1418792 h 1488732"/>
                <a:gd name="connsiteX1704" fmla="*/ 645604 w 2908829"/>
                <a:gd name="connsiteY1704" fmla="*/ 1428784 h 1488732"/>
                <a:gd name="connsiteX1705" fmla="*/ 643412 w 2908829"/>
                <a:gd name="connsiteY1705" fmla="*/ 1438775 h 1488732"/>
                <a:gd name="connsiteX1706" fmla="*/ 641046 w 2908829"/>
                <a:gd name="connsiteY1706" fmla="*/ 1448767 h 1488732"/>
                <a:gd name="connsiteX1707" fmla="*/ 638741 w 2908829"/>
                <a:gd name="connsiteY1707" fmla="*/ 1458758 h 1488732"/>
                <a:gd name="connsiteX1708" fmla="*/ 636298 w 2908829"/>
                <a:gd name="connsiteY1708" fmla="*/ 1468750 h 1488732"/>
                <a:gd name="connsiteX1709" fmla="*/ 634362 w 2908829"/>
                <a:gd name="connsiteY1709" fmla="*/ 1478741 h 1488732"/>
                <a:gd name="connsiteX1710" fmla="*/ 634327 w 2908829"/>
                <a:gd name="connsiteY1710" fmla="*/ 1478877 h 1488732"/>
                <a:gd name="connsiteX1711" fmla="*/ 631786 w 2908829"/>
                <a:gd name="connsiteY1711" fmla="*/ 1488733 h 1488732"/>
                <a:gd name="connsiteX1712" fmla="*/ 773027 w 2908829"/>
                <a:gd name="connsiteY1712" fmla="*/ 1268920 h 1488732"/>
                <a:gd name="connsiteX1713" fmla="*/ 763440 w 2908829"/>
                <a:gd name="connsiteY1713" fmla="*/ 1258928 h 1488732"/>
                <a:gd name="connsiteX1714" fmla="*/ 755909 w 2908829"/>
                <a:gd name="connsiteY1714" fmla="*/ 1248937 h 1488732"/>
                <a:gd name="connsiteX1715" fmla="*/ 754038 w 2908829"/>
                <a:gd name="connsiteY1715" fmla="*/ 1246183 h 1488732"/>
                <a:gd name="connsiteX1716" fmla="*/ 751015 w 2908829"/>
                <a:gd name="connsiteY1716" fmla="*/ 1238945 h 1488732"/>
                <a:gd name="connsiteX1717" fmla="*/ 747387 w 2908829"/>
                <a:gd name="connsiteY1717" fmla="*/ 1228954 h 1488732"/>
                <a:gd name="connsiteX1718" fmla="*/ 744277 w 2908829"/>
                <a:gd name="connsiteY1718" fmla="*/ 1218962 h 1488732"/>
                <a:gd name="connsiteX1719" fmla="*/ 741489 w 2908829"/>
                <a:gd name="connsiteY1719" fmla="*/ 1208971 h 1488732"/>
                <a:gd name="connsiteX1720" fmla="*/ 739079 w 2908829"/>
                <a:gd name="connsiteY1720" fmla="*/ 1198979 h 1488732"/>
                <a:gd name="connsiteX1721" fmla="*/ 737210 w 2908829"/>
                <a:gd name="connsiteY1721" fmla="*/ 1188988 h 1488732"/>
                <a:gd name="connsiteX1722" fmla="*/ 735288 w 2908829"/>
                <a:gd name="connsiteY1722" fmla="*/ 1178996 h 1488732"/>
                <a:gd name="connsiteX1723" fmla="*/ 734086 w 2908829"/>
                <a:gd name="connsiteY1723" fmla="*/ 1169087 h 1488732"/>
                <a:gd name="connsiteX1724" fmla="*/ 734078 w 2908829"/>
                <a:gd name="connsiteY1724" fmla="*/ 1169005 h 1488732"/>
                <a:gd name="connsiteX1725" fmla="*/ 732971 w 2908829"/>
                <a:gd name="connsiteY1725" fmla="*/ 1159013 h 1488732"/>
                <a:gd name="connsiteX1726" fmla="*/ 732459 w 2908829"/>
                <a:gd name="connsiteY1726" fmla="*/ 1149022 h 1488732"/>
                <a:gd name="connsiteX1727" fmla="*/ 732072 w 2908829"/>
                <a:gd name="connsiteY1727" fmla="*/ 1139030 h 1488732"/>
                <a:gd name="connsiteX1728" fmla="*/ 731876 w 2908829"/>
                <a:gd name="connsiteY1728" fmla="*/ 1129039 h 1488732"/>
                <a:gd name="connsiteX1729" fmla="*/ 732017 w 2908829"/>
                <a:gd name="connsiteY1729" fmla="*/ 1119047 h 1488732"/>
                <a:gd name="connsiteX1730" fmla="*/ 732265 w 2908829"/>
                <a:gd name="connsiteY1730" fmla="*/ 1109056 h 1488732"/>
                <a:gd name="connsiteX1731" fmla="*/ 732792 w 2908829"/>
                <a:gd name="connsiteY1731" fmla="*/ 1099064 h 1488732"/>
                <a:gd name="connsiteX1732" fmla="*/ 733542 w 2908829"/>
                <a:gd name="connsiteY1732" fmla="*/ 1089073 h 1488732"/>
                <a:gd name="connsiteX1733" fmla="*/ 734086 w 2908829"/>
                <a:gd name="connsiteY1733" fmla="*/ 1083219 h 1488732"/>
                <a:gd name="connsiteX1734" fmla="*/ 734499 w 2908829"/>
                <a:gd name="connsiteY1734" fmla="*/ 1079081 h 1488732"/>
                <a:gd name="connsiteX1735" fmla="*/ 735890 w 2908829"/>
                <a:gd name="connsiteY1735" fmla="*/ 1069090 h 1488732"/>
                <a:gd name="connsiteX1736" fmla="*/ 737549 w 2908829"/>
                <a:gd name="connsiteY1736" fmla="*/ 1059098 h 1488732"/>
                <a:gd name="connsiteX1737" fmla="*/ 739190 w 2908829"/>
                <a:gd name="connsiteY1737" fmla="*/ 1049107 h 1488732"/>
                <a:gd name="connsiteX1738" fmla="*/ 741194 w 2908829"/>
                <a:gd name="connsiteY1738" fmla="*/ 1039115 h 1488732"/>
                <a:gd name="connsiteX1739" fmla="*/ 743402 w 2908829"/>
                <a:gd name="connsiteY1739" fmla="*/ 1029124 h 1488732"/>
                <a:gd name="connsiteX1740" fmla="*/ 745827 w 2908829"/>
                <a:gd name="connsiteY1740" fmla="*/ 1019132 h 1488732"/>
                <a:gd name="connsiteX1741" fmla="*/ 748477 w 2908829"/>
                <a:gd name="connsiteY1741" fmla="*/ 1009141 h 1488732"/>
                <a:gd name="connsiteX1742" fmla="*/ 751382 w 2908829"/>
                <a:gd name="connsiteY1742" fmla="*/ 999149 h 1488732"/>
                <a:gd name="connsiteX1743" fmla="*/ 754038 w 2908829"/>
                <a:gd name="connsiteY1743" fmla="*/ 990521 h 1488732"/>
                <a:gd name="connsiteX1744" fmla="*/ 754519 w 2908829"/>
                <a:gd name="connsiteY1744" fmla="*/ 989158 h 1488732"/>
                <a:gd name="connsiteX1745" fmla="*/ 758377 w 2908829"/>
                <a:gd name="connsiteY1745" fmla="*/ 979166 h 1488732"/>
                <a:gd name="connsiteX1746" fmla="*/ 762338 w 2908829"/>
                <a:gd name="connsiteY1746" fmla="*/ 969175 h 1488732"/>
                <a:gd name="connsiteX1747" fmla="*/ 766852 w 2908829"/>
                <a:gd name="connsiteY1747" fmla="*/ 959183 h 1488732"/>
                <a:gd name="connsiteX1748" fmla="*/ 771459 w 2908829"/>
                <a:gd name="connsiteY1748" fmla="*/ 949192 h 1488732"/>
                <a:gd name="connsiteX1749" fmla="*/ 773990 w 2908829"/>
                <a:gd name="connsiteY1749" fmla="*/ 943851 h 1488732"/>
                <a:gd name="connsiteX1750" fmla="*/ 776763 w 2908829"/>
                <a:gd name="connsiteY1750" fmla="*/ 939201 h 1488732"/>
                <a:gd name="connsiteX1751" fmla="*/ 783252 w 2908829"/>
                <a:gd name="connsiteY1751" fmla="*/ 929209 h 1488732"/>
                <a:gd name="connsiteX1752" fmla="*/ 789996 w 2908829"/>
                <a:gd name="connsiteY1752" fmla="*/ 919217 h 1488732"/>
                <a:gd name="connsiteX1753" fmla="*/ 793941 w 2908829"/>
                <a:gd name="connsiteY1753" fmla="*/ 913912 h 1488732"/>
                <a:gd name="connsiteX1754" fmla="*/ 798999 w 2908829"/>
                <a:gd name="connsiteY1754" fmla="*/ 909226 h 1488732"/>
                <a:gd name="connsiteX1755" fmla="*/ 810376 w 2908829"/>
                <a:gd name="connsiteY1755" fmla="*/ 899234 h 1488732"/>
                <a:gd name="connsiteX1756" fmla="*/ 813893 w 2908829"/>
                <a:gd name="connsiteY1756" fmla="*/ 896298 h 1488732"/>
                <a:gd name="connsiteX1757" fmla="*/ 830993 w 2908829"/>
                <a:gd name="connsiteY1757" fmla="*/ 889243 h 1488732"/>
                <a:gd name="connsiteX1758" fmla="*/ 833845 w 2908829"/>
                <a:gd name="connsiteY1758" fmla="*/ 888114 h 1488732"/>
                <a:gd name="connsiteX1759" fmla="*/ 853797 w 2908829"/>
                <a:gd name="connsiteY1759" fmla="*/ 888036 h 1488732"/>
                <a:gd name="connsiteX1760" fmla="*/ 857007 w 2908829"/>
                <a:gd name="connsiteY1760" fmla="*/ 889243 h 1488732"/>
                <a:gd name="connsiteX1761" fmla="*/ 873748 w 2908829"/>
                <a:gd name="connsiteY1761" fmla="*/ 895907 h 1488732"/>
                <a:gd name="connsiteX1762" fmla="*/ 878196 w 2908829"/>
                <a:gd name="connsiteY1762" fmla="*/ 899234 h 1488732"/>
                <a:gd name="connsiteX1763" fmla="*/ 890533 w 2908829"/>
                <a:gd name="connsiteY1763" fmla="*/ 909226 h 1488732"/>
                <a:gd name="connsiteX1764" fmla="*/ 893700 w 2908829"/>
                <a:gd name="connsiteY1764" fmla="*/ 911949 h 1488732"/>
                <a:gd name="connsiteX1765" fmla="*/ 899682 w 2908829"/>
                <a:gd name="connsiteY1765" fmla="*/ 919217 h 1488732"/>
                <a:gd name="connsiteX1766" fmla="*/ 906594 w 2908829"/>
                <a:gd name="connsiteY1766" fmla="*/ 929209 h 1488732"/>
                <a:gd name="connsiteX1767" fmla="*/ 912749 w 2908829"/>
                <a:gd name="connsiteY1767" fmla="*/ 939201 h 1488732"/>
                <a:gd name="connsiteX1768" fmla="*/ 913652 w 2908829"/>
                <a:gd name="connsiteY1768" fmla="*/ 940753 h 1488732"/>
                <a:gd name="connsiteX1769" fmla="*/ 917718 w 2908829"/>
                <a:gd name="connsiteY1769" fmla="*/ 949192 h 1488732"/>
                <a:gd name="connsiteX1770" fmla="*/ 921673 w 2908829"/>
                <a:gd name="connsiteY1770" fmla="*/ 959183 h 1488732"/>
                <a:gd name="connsiteX1771" fmla="*/ 924860 w 2908829"/>
                <a:gd name="connsiteY1771" fmla="*/ 969175 h 1488732"/>
                <a:gd name="connsiteX1772" fmla="*/ 927559 w 2908829"/>
                <a:gd name="connsiteY1772" fmla="*/ 979166 h 1488732"/>
                <a:gd name="connsiteX1773" fmla="*/ 929555 w 2908829"/>
                <a:gd name="connsiteY1773" fmla="*/ 989158 h 1488732"/>
                <a:gd name="connsiteX1774" fmla="*/ 931216 w 2908829"/>
                <a:gd name="connsiteY1774" fmla="*/ 999149 h 1488732"/>
                <a:gd name="connsiteX1775" fmla="*/ 932028 w 2908829"/>
                <a:gd name="connsiteY1775" fmla="*/ 1009141 h 1488732"/>
                <a:gd name="connsiteX1776" fmla="*/ 932356 w 2908829"/>
                <a:gd name="connsiteY1776" fmla="*/ 1019132 h 1488732"/>
                <a:gd name="connsiteX1777" fmla="*/ 932180 w 2908829"/>
                <a:gd name="connsiteY1777" fmla="*/ 1029124 h 1488732"/>
                <a:gd name="connsiteX1778" fmla="*/ 931537 w 2908829"/>
                <a:gd name="connsiteY1778" fmla="*/ 1039115 h 1488732"/>
                <a:gd name="connsiteX1779" fmla="*/ 930452 w 2908829"/>
                <a:gd name="connsiteY1779" fmla="*/ 1049107 h 1488732"/>
                <a:gd name="connsiteX1780" fmla="*/ 928899 w 2908829"/>
                <a:gd name="connsiteY1780" fmla="*/ 1059098 h 1488732"/>
                <a:gd name="connsiteX1781" fmla="*/ 926858 w 2908829"/>
                <a:gd name="connsiteY1781" fmla="*/ 1069090 h 1488732"/>
                <a:gd name="connsiteX1782" fmla="*/ 924636 w 2908829"/>
                <a:gd name="connsiteY1782" fmla="*/ 1079081 h 1488732"/>
                <a:gd name="connsiteX1783" fmla="*/ 921930 w 2908829"/>
                <a:gd name="connsiteY1783" fmla="*/ 1089073 h 1488732"/>
                <a:gd name="connsiteX1784" fmla="*/ 918692 w 2908829"/>
                <a:gd name="connsiteY1784" fmla="*/ 1099064 h 1488732"/>
                <a:gd name="connsiteX1785" fmla="*/ 915409 w 2908829"/>
                <a:gd name="connsiteY1785" fmla="*/ 1109056 h 1488732"/>
                <a:gd name="connsiteX1786" fmla="*/ 913652 w 2908829"/>
                <a:gd name="connsiteY1786" fmla="*/ 1113378 h 1488732"/>
                <a:gd name="connsiteX1787" fmla="*/ 911268 w 2908829"/>
                <a:gd name="connsiteY1787" fmla="*/ 1119047 h 1488732"/>
                <a:gd name="connsiteX1788" fmla="*/ 907199 w 2908829"/>
                <a:gd name="connsiteY1788" fmla="*/ 1129039 h 1488732"/>
                <a:gd name="connsiteX1789" fmla="*/ 902656 w 2908829"/>
                <a:gd name="connsiteY1789" fmla="*/ 1139030 h 1488732"/>
                <a:gd name="connsiteX1790" fmla="*/ 897852 w 2908829"/>
                <a:gd name="connsiteY1790" fmla="*/ 1149022 h 1488732"/>
                <a:gd name="connsiteX1791" fmla="*/ 893700 w 2908829"/>
                <a:gd name="connsiteY1791" fmla="*/ 1157444 h 1488732"/>
                <a:gd name="connsiteX1792" fmla="*/ 892843 w 2908829"/>
                <a:gd name="connsiteY1792" fmla="*/ 1159013 h 1488732"/>
                <a:gd name="connsiteX1793" fmla="*/ 887096 w 2908829"/>
                <a:gd name="connsiteY1793" fmla="*/ 1169005 h 1488732"/>
                <a:gd name="connsiteX1794" fmla="*/ 881428 w 2908829"/>
                <a:gd name="connsiteY1794" fmla="*/ 1178996 h 1488732"/>
                <a:gd name="connsiteX1795" fmla="*/ 875574 w 2908829"/>
                <a:gd name="connsiteY1795" fmla="*/ 1188988 h 1488732"/>
                <a:gd name="connsiteX1796" fmla="*/ 873748 w 2908829"/>
                <a:gd name="connsiteY1796" fmla="*/ 1192131 h 1488732"/>
                <a:gd name="connsiteX1797" fmla="*/ 869054 w 2908829"/>
                <a:gd name="connsiteY1797" fmla="*/ 1198979 h 1488732"/>
                <a:gd name="connsiteX1798" fmla="*/ 861940 w 2908829"/>
                <a:gd name="connsiteY1798" fmla="*/ 1208971 h 1488732"/>
                <a:gd name="connsiteX1799" fmla="*/ 855123 w 2908829"/>
                <a:gd name="connsiteY1799" fmla="*/ 1218962 h 1488732"/>
                <a:gd name="connsiteX1800" fmla="*/ 853797 w 2908829"/>
                <a:gd name="connsiteY1800" fmla="*/ 1220935 h 1488732"/>
                <a:gd name="connsiteX1801" fmla="*/ 846857 w 2908829"/>
                <a:gd name="connsiteY1801" fmla="*/ 1228954 h 1488732"/>
                <a:gd name="connsiteX1802" fmla="*/ 838507 w 2908829"/>
                <a:gd name="connsiteY1802" fmla="*/ 1238945 h 1488732"/>
                <a:gd name="connsiteX1803" fmla="*/ 833845 w 2908829"/>
                <a:gd name="connsiteY1803" fmla="*/ 1245012 h 1488732"/>
                <a:gd name="connsiteX1804" fmla="*/ 829216 w 2908829"/>
                <a:gd name="connsiteY1804" fmla="*/ 1248937 h 1488732"/>
                <a:gd name="connsiteX1805" fmla="*/ 818109 w 2908829"/>
                <a:gd name="connsiteY1805" fmla="*/ 1258928 h 1488732"/>
                <a:gd name="connsiteX1806" fmla="*/ 813893 w 2908829"/>
                <a:gd name="connsiteY1806" fmla="*/ 1263115 h 1488732"/>
                <a:gd name="connsiteX1807" fmla="*/ 801250 w 2908829"/>
                <a:gd name="connsiteY1807" fmla="*/ 1268920 h 1488732"/>
                <a:gd name="connsiteX1808" fmla="*/ 793941 w 2908829"/>
                <a:gd name="connsiteY1808" fmla="*/ 1272942 h 1488732"/>
                <a:gd name="connsiteX1809" fmla="*/ 773990 w 2908829"/>
                <a:gd name="connsiteY1809" fmla="*/ 1269870 h 1488732"/>
                <a:gd name="connsiteX1810" fmla="*/ 1113170 w 2908829"/>
                <a:gd name="connsiteY1810" fmla="*/ 1488733 h 1488732"/>
                <a:gd name="connsiteX1811" fmla="*/ 1133122 w 2908829"/>
                <a:gd name="connsiteY1811" fmla="*/ 1488733 h 1488732"/>
                <a:gd name="connsiteX1812" fmla="*/ 1153073 w 2908829"/>
                <a:gd name="connsiteY1812" fmla="*/ 1488733 h 1488732"/>
                <a:gd name="connsiteX1813" fmla="*/ 1173025 w 2908829"/>
                <a:gd name="connsiteY1813" fmla="*/ 1488733 h 1488732"/>
                <a:gd name="connsiteX1814" fmla="*/ 1192977 w 2908829"/>
                <a:gd name="connsiteY1814" fmla="*/ 1488733 h 1488732"/>
                <a:gd name="connsiteX1815" fmla="*/ 1212929 w 2908829"/>
                <a:gd name="connsiteY1815" fmla="*/ 1488733 h 1488732"/>
                <a:gd name="connsiteX1816" fmla="*/ 1232880 w 2908829"/>
                <a:gd name="connsiteY1816" fmla="*/ 1488733 h 1488732"/>
                <a:gd name="connsiteX1817" fmla="*/ 1248100 w 2908829"/>
                <a:gd name="connsiteY1817" fmla="*/ 1488733 h 1488732"/>
                <a:gd name="connsiteX1818" fmla="*/ 1248044 w 2908829"/>
                <a:gd name="connsiteY1818" fmla="*/ 1478741 h 1488732"/>
                <a:gd name="connsiteX1819" fmla="*/ 1248339 w 2908829"/>
                <a:gd name="connsiteY1819" fmla="*/ 1468750 h 1488732"/>
                <a:gd name="connsiteX1820" fmla="*/ 1248814 w 2908829"/>
                <a:gd name="connsiteY1820" fmla="*/ 1458758 h 1488732"/>
                <a:gd name="connsiteX1821" fmla="*/ 1249404 w 2908829"/>
                <a:gd name="connsiteY1821" fmla="*/ 1448767 h 1488732"/>
                <a:gd name="connsiteX1822" fmla="*/ 1250460 w 2908829"/>
                <a:gd name="connsiteY1822" fmla="*/ 1438775 h 1488732"/>
                <a:gd name="connsiteX1823" fmla="*/ 1251430 w 2908829"/>
                <a:gd name="connsiteY1823" fmla="*/ 1428784 h 1488732"/>
                <a:gd name="connsiteX1824" fmla="*/ 1252759 w 2908829"/>
                <a:gd name="connsiteY1824" fmla="*/ 1418792 h 1488732"/>
                <a:gd name="connsiteX1825" fmla="*/ 1252832 w 2908829"/>
                <a:gd name="connsiteY1825" fmla="*/ 1418277 h 1488732"/>
                <a:gd name="connsiteX1826" fmla="*/ 1253895 w 2908829"/>
                <a:gd name="connsiteY1826" fmla="*/ 1408801 h 1488732"/>
                <a:gd name="connsiteX1827" fmla="*/ 1255129 w 2908829"/>
                <a:gd name="connsiteY1827" fmla="*/ 1398809 h 1488732"/>
                <a:gd name="connsiteX1828" fmla="*/ 1256722 w 2908829"/>
                <a:gd name="connsiteY1828" fmla="*/ 1388818 h 1488732"/>
                <a:gd name="connsiteX1829" fmla="*/ 1258278 w 2908829"/>
                <a:gd name="connsiteY1829" fmla="*/ 1378826 h 1488732"/>
                <a:gd name="connsiteX1830" fmla="*/ 1259985 w 2908829"/>
                <a:gd name="connsiteY1830" fmla="*/ 1368835 h 1488732"/>
                <a:gd name="connsiteX1831" fmla="*/ 1261618 w 2908829"/>
                <a:gd name="connsiteY1831" fmla="*/ 1358843 h 1488732"/>
                <a:gd name="connsiteX1832" fmla="*/ 1263542 w 2908829"/>
                <a:gd name="connsiteY1832" fmla="*/ 1348852 h 1488732"/>
                <a:gd name="connsiteX1833" fmla="*/ 1265573 w 2908829"/>
                <a:gd name="connsiteY1833" fmla="*/ 1338860 h 1488732"/>
                <a:gd name="connsiteX1834" fmla="*/ 1267522 w 2908829"/>
                <a:gd name="connsiteY1834" fmla="*/ 1328869 h 1488732"/>
                <a:gd name="connsiteX1835" fmla="*/ 1269760 w 2908829"/>
                <a:gd name="connsiteY1835" fmla="*/ 1318877 h 1488732"/>
                <a:gd name="connsiteX1836" fmla="*/ 1271954 w 2908829"/>
                <a:gd name="connsiteY1836" fmla="*/ 1308886 h 1488732"/>
                <a:gd name="connsiteX1837" fmla="*/ 1272784 w 2908829"/>
                <a:gd name="connsiteY1837" fmla="*/ 1305188 h 1488732"/>
                <a:gd name="connsiteX1838" fmla="*/ 1274022 w 2908829"/>
                <a:gd name="connsiteY1838" fmla="*/ 1298894 h 1488732"/>
                <a:gd name="connsiteX1839" fmla="*/ 1276105 w 2908829"/>
                <a:gd name="connsiteY1839" fmla="*/ 1288903 h 1488732"/>
                <a:gd name="connsiteX1840" fmla="*/ 1278031 w 2908829"/>
                <a:gd name="connsiteY1840" fmla="*/ 1278911 h 1488732"/>
                <a:gd name="connsiteX1841" fmla="*/ 1280259 w 2908829"/>
                <a:gd name="connsiteY1841" fmla="*/ 1268920 h 1488732"/>
                <a:gd name="connsiteX1842" fmla="*/ 1282312 w 2908829"/>
                <a:gd name="connsiteY1842" fmla="*/ 1258928 h 1488732"/>
                <a:gd name="connsiteX1843" fmla="*/ 1284436 w 2908829"/>
                <a:gd name="connsiteY1843" fmla="*/ 1248937 h 1488732"/>
                <a:gd name="connsiteX1844" fmla="*/ 1286421 w 2908829"/>
                <a:gd name="connsiteY1844" fmla="*/ 1238945 h 1488732"/>
                <a:gd name="connsiteX1845" fmla="*/ 1288624 w 2908829"/>
                <a:gd name="connsiteY1845" fmla="*/ 1228954 h 1488732"/>
                <a:gd name="connsiteX1846" fmla="*/ 1290606 w 2908829"/>
                <a:gd name="connsiteY1846" fmla="*/ 1218962 h 1488732"/>
                <a:gd name="connsiteX1847" fmla="*/ 1292736 w 2908829"/>
                <a:gd name="connsiteY1847" fmla="*/ 1209229 h 1488732"/>
                <a:gd name="connsiteX1848" fmla="*/ 1292790 w 2908829"/>
                <a:gd name="connsiteY1848" fmla="*/ 1208971 h 1488732"/>
                <a:gd name="connsiteX1849" fmla="*/ 1294711 w 2908829"/>
                <a:gd name="connsiteY1849" fmla="*/ 1198979 h 1488732"/>
                <a:gd name="connsiteX1850" fmla="*/ 1296360 w 2908829"/>
                <a:gd name="connsiteY1850" fmla="*/ 1188988 h 1488732"/>
                <a:gd name="connsiteX1851" fmla="*/ 1298119 w 2908829"/>
                <a:gd name="connsiteY1851" fmla="*/ 1178996 h 1488732"/>
                <a:gd name="connsiteX1852" fmla="*/ 1299785 w 2908829"/>
                <a:gd name="connsiteY1852" fmla="*/ 1169005 h 1488732"/>
                <a:gd name="connsiteX1853" fmla="*/ 1301473 w 2908829"/>
                <a:gd name="connsiteY1853" fmla="*/ 1159013 h 1488732"/>
                <a:gd name="connsiteX1854" fmla="*/ 1302914 w 2908829"/>
                <a:gd name="connsiteY1854" fmla="*/ 1149022 h 1488732"/>
                <a:gd name="connsiteX1855" fmla="*/ 1304432 w 2908829"/>
                <a:gd name="connsiteY1855" fmla="*/ 1139030 h 1488732"/>
                <a:gd name="connsiteX1856" fmla="*/ 1305713 w 2908829"/>
                <a:gd name="connsiteY1856" fmla="*/ 1129039 h 1488732"/>
                <a:gd name="connsiteX1857" fmla="*/ 1307106 w 2908829"/>
                <a:gd name="connsiteY1857" fmla="*/ 1119047 h 1488732"/>
                <a:gd name="connsiteX1858" fmla="*/ 1308076 w 2908829"/>
                <a:gd name="connsiteY1858" fmla="*/ 1109056 h 1488732"/>
                <a:gd name="connsiteX1859" fmla="*/ 1309153 w 2908829"/>
                <a:gd name="connsiteY1859" fmla="*/ 1099064 h 1488732"/>
                <a:gd name="connsiteX1860" fmla="*/ 1310158 w 2908829"/>
                <a:gd name="connsiteY1860" fmla="*/ 1089073 h 1488732"/>
                <a:gd name="connsiteX1861" fmla="*/ 1310657 w 2908829"/>
                <a:gd name="connsiteY1861" fmla="*/ 1079081 h 1488732"/>
                <a:gd name="connsiteX1862" fmla="*/ 1311194 w 2908829"/>
                <a:gd name="connsiteY1862" fmla="*/ 1069090 h 1488732"/>
                <a:gd name="connsiteX1863" fmla="*/ 1311835 w 2908829"/>
                <a:gd name="connsiteY1863" fmla="*/ 1059098 h 1488732"/>
                <a:gd name="connsiteX1864" fmla="*/ 1311782 w 2908829"/>
                <a:gd name="connsiteY1864" fmla="*/ 1049107 h 1488732"/>
                <a:gd name="connsiteX1865" fmla="*/ 1311790 w 2908829"/>
                <a:gd name="connsiteY1865" fmla="*/ 1039115 h 1488732"/>
                <a:gd name="connsiteX1866" fmla="*/ 1311657 w 2908829"/>
                <a:gd name="connsiteY1866" fmla="*/ 1029124 h 1488732"/>
                <a:gd name="connsiteX1867" fmla="*/ 1310581 w 2908829"/>
                <a:gd name="connsiteY1867" fmla="*/ 1019132 h 1488732"/>
                <a:gd name="connsiteX1868" fmla="*/ 1309538 w 2908829"/>
                <a:gd name="connsiteY1868" fmla="*/ 1009141 h 1488732"/>
                <a:gd name="connsiteX1869" fmla="*/ 1307893 w 2908829"/>
                <a:gd name="connsiteY1869" fmla="*/ 999149 h 1488732"/>
                <a:gd name="connsiteX1870" fmla="*/ 1305480 w 2908829"/>
                <a:gd name="connsiteY1870" fmla="*/ 989158 h 1488732"/>
                <a:gd name="connsiteX1871" fmla="*/ 1302249 w 2908829"/>
                <a:gd name="connsiteY1871" fmla="*/ 979166 h 1488732"/>
                <a:gd name="connsiteX1872" fmla="*/ 1294848 w 2908829"/>
                <a:gd name="connsiteY1872" fmla="*/ 969175 h 1488732"/>
                <a:gd name="connsiteX1873" fmla="*/ 1292736 w 2908829"/>
                <a:gd name="connsiteY1873" fmla="*/ 966902 h 1488732"/>
                <a:gd name="connsiteX1874" fmla="*/ 1282290 w 2908829"/>
                <a:gd name="connsiteY1874" fmla="*/ 959183 h 1488732"/>
                <a:gd name="connsiteX1875" fmla="*/ 1272784 w 2908829"/>
                <a:gd name="connsiteY1875" fmla="*/ 954922 h 1488732"/>
                <a:gd name="connsiteX1876" fmla="*/ 1252832 w 2908829"/>
                <a:gd name="connsiteY1876" fmla="*/ 952434 h 1488732"/>
                <a:gd name="connsiteX1877" fmla="*/ 1232880 w 2908829"/>
                <a:gd name="connsiteY1877" fmla="*/ 954299 h 1488732"/>
                <a:gd name="connsiteX1878" fmla="*/ 1212929 w 2908829"/>
                <a:gd name="connsiteY1878" fmla="*/ 958461 h 1488732"/>
                <a:gd name="connsiteX1879" fmla="*/ 1211136 w 2908829"/>
                <a:gd name="connsiteY1879" fmla="*/ 959183 h 1488732"/>
                <a:gd name="connsiteX1880" fmla="*/ 1192977 w 2908829"/>
                <a:gd name="connsiteY1880" fmla="*/ 966429 h 1488732"/>
                <a:gd name="connsiteX1881" fmla="*/ 1187721 w 2908829"/>
                <a:gd name="connsiteY1881" fmla="*/ 969175 h 1488732"/>
                <a:gd name="connsiteX1882" fmla="*/ 1173025 w 2908829"/>
                <a:gd name="connsiteY1882" fmla="*/ 977120 h 1488732"/>
                <a:gd name="connsiteX1883" fmla="*/ 1169845 w 2908829"/>
                <a:gd name="connsiteY1883" fmla="*/ 979166 h 1488732"/>
                <a:gd name="connsiteX1884" fmla="*/ 1155070 w 2908829"/>
                <a:gd name="connsiteY1884" fmla="*/ 989158 h 1488732"/>
                <a:gd name="connsiteX1885" fmla="*/ 1153073 w 2908829"/>
                <a:gd name="connsiteY1885" fmla="*/ 990549 h 1488732"/>
                <a:gd name="connsiteX1886" fmla="*/ 1141358 w 2908829"/>
                <a:gd name="connsiteY1886" fmla="*/ 999149 h 1488732"/>
                <a:gd name="connsiteX1887" fmla="*/ 1133122 w 2908829"/>
                <a:gd name="connsiteY1887" fmla="*/ 1006953 h 1488732"/>
                <a:gd name="connsiteX1888" fmla="*/ 1130672 w 2908829"/>
                <a:gd name="connsiteY1888" fmla="*/ 1009141 h 1488732"/>
                <a:gd name="connsiteX1889" fmla="*/ 1120500 w 2908829"/>
                <a:gd name="connsiteY1889" fmla="*/ 1019132 h 1488732"/>
                <a:gd name="connsiteX1890" fmla="*/ 1113170 w 2908829"/>
                <a:gd name="connsiteY1890" fmla="*/ 1027648 h 1488732"/>
                <a:gd name="connsiteX1891" fmla="*/ 1111668 w 2908829"/>
                <a:gd name="connsiteY1891" fmla="*/ 1029124 h 1488732"/>
                <a:gd name="connsiteX1892" fmla="*/ 1104190 w 2908829"/>
                <a:gd name="connsiteY1892" fmla="*/ 1039115 h 1488732"/>
                <a:gd name="connsiteX1893" fmla="*/ 1098653 w 2908829"/>
                <a:gd name="connsiteY1893" fmla="*/ 1049107 h 1488732"/>
                <a:gd name="connsiteX1894" fmla="*/ 1094741 w 2908829"/>
                <a:gd name="connsiteY1894" fmla="*/ 1059098 h 1488732"/>
                <a:gd name="connsiteX1895" fmla="*/ 1093218 w 2908829"/>
                <a:gd name="connsiteY1895" fmla="*/ 1066279 h 1488732"/>
                <a:gd name="connsiteX1896" fmla="*/ 1092379 w 2908829"/>
                <a:gd name="connsiteY1896" fmla="*/ 1069090 h 1488732"/>
                <a:gd name="connsiteX1897" fmla="*/ 1089568 w 2908829"/>
                <a:gd name="connsiteY1897" fmla="*/ 1079081 h 1488732"/>
                <a:gd name="connsiteX1898" fmla="*/ 1088289 w 2908829"/>
                <a:gd name="connsiteY1898" fmla="*/ 1089073 h 1488732"/>
                <a:gd name="connsiteX1899" fmla="*/ 1088323 w 2908829"/>
                <a:gd name="connsiteY1899" fmla="*/ 1099064 h 1488732"/>
                <a:gd name="connsiteX1900" fmla="*/ 1088486 w 2908829"/>
                <a:gd name="connsiteY1900" fmla="*/ 1109056 h 1488732"/>
                <a:gd name="connsiteX1901" fmla="*/ 1089505 w 2908829"/>
                <a:gd name="connsiteY1901" fmla="*/ 1119047 h 1488732"/>
                <a:gd name="connsiteX1902" fmla="*/ 1090932 w 2908829"/>
                <a:gd name="connsiteY1902" fmla="*/ 1129039 h 1488732"/>
                <a:gd name="connsiteX1903" fmla="*/ 1091974 w 2908829"/>
                <a:gd name="connsiteY1903" fmla="*/ 1139030 h 1488732"/>
                <a:gd name="connsiteX1904" fmla="*/ 1093218 w 2908829"/>
                <a:gd name="connsiteY1904" fmla="*/ 1146753 h 1488732"/>
                <a:gd name="connsiteX1905" fmla="*/ 1093506 w 2908829"/>
                <a:gd name="connsiteY1905" fmla="*/ 1149022 h 1488732"/>
                <a:gd name="connsiteX1906" fmla="*/ 1094935 w 2908829"/>
                <a:gd name="connsiteY1906" fmla="*/ 1159013 h 1488732"/>
                <a:gd name="connsiteX1907" fmla="*/ 1096273 w 2908829"/>
                <a:gd name="connsiteY1907" fmla="*/ 1169005 h 1488732"/>
                <a:gd name="connsiteX1908" fmla="*/ 1097826 w 2908829"/>
                <a:gd name="connsiteY1908" fmla="*/ 1178996 h 1488732"/>
                <a:gd name="connsiteX1909" fmla="*/ 1099257 w 2908829"/>
                <a:gd name="connsiteY1909" fmla="*/ 1188988 h 1488732"/>
                <a:gd name="connsiteX1910" fmla="*/ 1100716 w 2908829"/>
                <a:gd name="connsiteY1910" fmla="*/ 1198979 h 1488732"/>
                <a:gd name="connsiteX1911" fmla="*/ 1102162 w 2908829"/>
                <a:gd name="connsiteY1911" fmla="*/ 1208971 h 1488732"/>
                <a:gd name="connsiteX1912" fmla="*/ 1103603 w 2908829"/>
                <a:gd name="connsiteY1912" fmla="*/ 1218962 h 1488732"/>
                <a:gd name="connsiteX1913" fmla="*/ 1104990 w 2908829"/>
                <a:gd name="connsiteY1913" fmla="*/ 1228954 h 1488732"/>
                <a:gd name="connsiteX1914" fmla="*/ 1106437 w 2908829"/>
                <a:gd name="connsiteY1914" fmla="*/ 1238945 h 1488732"/>
                <a:gd name="connsiteX1915" fmla="*/ 1107815 w 2908829"/>
                <a:gd name="connsiteY1915" fmla="*/ 1248937 h 1488732"/>
                <a:gd name="connsiteX1916" fmla="*/ 1109001 w 2908829"/>
                <a:gd name="connsiteY1916" fmla="*/ 1258928 h 1488732"/>
                <a:gd name="connsiteX1917" fmla="*/ 1110222 w 2908829"/>
                <a:gd name="connsiteY1917" fmla="*/ 1268920 h 1488732"/>
                <a:gd name="connsiteX1918" fmla="*/ 1111371 w 2908829"/>
                <a:gd name="connsiteY1918" fmla="*/ 1278911 h 1488732"/>
                <a:gd name="connsiteX1919" fmla="*/ 1112459 w 2908829"/>
                <a:gd name="connsiteY1919" fmla="*/ 1288903 h 1488732"/>
                <a:gd name="connsiteX1920" fmla="*/ 1113170 w 2908829"/>
                <a:gd name="connsiteY1920" fmla="*/ 1296148 h 1488732"/>
                <a:gd name="connsiteX1921" fmla="*/ 1113448 w 2908829"/>
                <a:gd name="connsiteY1921" fmla="*/ 1298894 h 1488732"/>
                <a:gd name="connsiteX1922" fmla="*/ 1114319 w 2908829"/>
                <a:gd name="connsiteY1922" fmla="*/ 1308886 h 1488732"/>
                <a:gd name="connsiteX1923" fmla="*/ 1115203 w 2908829"/>
                <a:gd name="connsiteY1923" fmla="*/ 1318877 h 1488732"/>
                <a:gd name="connsiteX1924" fmla="*/ 1116005 w 2908829"/>
                <a:gd name="connsiteY1924" fmla="*/ 1328869 h 1488732"/>
                <a:gd name="connsiteX1925" fmla="*/ 1116802 w 2908829"/>
                <a:gd name="connsiteY1925" fmla="*/ 1338860 h 1488732"/>
                <a:gd name="connsiteX1926" fmla="*/ 1117206 w 2908829"/>
                <a:gd name="connsiteY1926" fmla="*/ 1348852 h 1488732"/>
                <a:gd name="connsiteX1927" fmla="*/ 1117849 w 2908829"/>
                <a:gd name="connsiteY1927" fmla="*/ 1358843 h 1488732"/>
                <a:gd name="connsiteX1928" fmla="*/ 1118165 w 2908829"/>
                <a:gd name="connsiteY1928" fmla="*/ 1368835 h 1488732"/>
                <a:gd name="connsiteX1929" fmla="*/ 1118380 w 2908829"/>
                <a:gd name="connsiteY1929" fmla="*/ 1378826 h 1488732"/>
                <a:gd name="connsiteX1930" fmla="*/ 1118587 w 2908829"/>
                <a:gd name="connsiteY1930" fmla="*/ 1388818 h 1488732"/>
                <a:gd name="connsiteX1931" fmla="*/ 1118501 w 2908829"/>
                <a:gd name="connsiteY1931" fmla="*/ 1398809 h 1488732"/>
                <a:gd name="connsiteX1932" fmla="*/ 1118297 w 2908829"/>
                <a:gd name="connsiteY1932" fmla="*/ 1408801 h 1488732"/>
                <a:gd name="connsiteX1933" fmla="*/ 1118138 w 2908829"/>
                <a:gd name="connsiteY1933" fmla="*/ 1418792 h 1488732"/>
                <a:gd name="connsiteX1934" fmla="*/ 1117889 w 2908829"/>
                <a:gd name="connsiteY1934" fmla="*/ 1428784 h 1488732"/>
                <a:gd name="connsiteX1935" fmla="*/ 1117112 w 2908829"/>
                <a:gd name="connsiteY1935" fmla="*/ 1438775 h 1488732"/>
                <a:gd name="connsiteX1936" fmla="*/ 1116523 w 2908829"/>
                <a:gd name="connsiteY1936" fmla="*/ 1448767 h 1488732"/>
                <a:gd name="connsiteX1937" fmla="*/ 1115535 w 2908829"/>
                <a:gd name="connsiteY1937" fmla="*/ 1458758 h 1488732"/>
                <a:gd name="connsiteX1938" fmla="*/ 1114289 w 2908829"/>
                <a:gd name="connsiteY1938" fmla="*/ 1468750 h 1488732"/>
                <a:gd name="connsiteX1939" fmla="*/ 1113170 w 2908829"/>
                <a:gd name="connsiteY1939" fmla="*/ 1477999 h 1488732"/>
                <a:gd name="connsiteX1940" fmla="*/ 1113089 w 2908829"/>
                <a:gd name="connsiteY1940" fmla="*/ 1478741 h 1488732"/>
                <a:gd name="connsiteX1941" fmla="*/ 1111678 w 2908829"/>
                <a:gd name="connsiteY1941" fmla="*/ 1488733 h 1488732"/>
                <a:gd name="connsiteX1942" fmla="*/ 2908830 w 2908829"/>
                <a:gd name="connsiteY1942" fmla="*/ 1268878 h 1488732"/>
                <a:gd name="connsiteX1943" fmla="*/ 2908830 w 2908829"/>
                <a:gd name="connsiteY1943" fmla="*/ 1258928 h 1488732"/>
                <a:gd name="connsiteX1944" fmla="*/ 2908830 w 2908829"/>
                <a:gd name="connsiteY1944" fmla="*/ 1248937 h 1488732"/>
                <a:gd name="connsiteX1945" fmla="*/ 2908830 w 2908829"/>
                <a:gd name="connsiteY1945" fmla="*/ 1238945 h 1488732"/>
                <a:gd name="connsiteX1946" fmla="*/ 2908830 w 2908829"/>
                <a:gd name="connsiteY1946" fmla="*/ 1228954 h 1488732"/>
                <a:gd name="connsiteX1947" fmla="*/ 2908830 w 2908829"/>
                <a:gd name="connsiteY1947" fmla="*/ 1218962 h 1488732"/>
                <a:gd name="connsiteX1948" fmla="*/ 2908830 w 2908829"/>
                <a:gd name="connsiteY1948" fmla="*/ 1208971 h 1488732"/>
                <a:gd name="connsiteX1949" fmla="*/ 2908830 w 2908829"/>
                <a:gd name="connsiteY1949" fmla="*/ 1198979 h 1488732"/>
                <a:gd name="connsiteX1950" fmla="*/ 2908830 w 2908829"/>
                <a:gd name="connsiteY1950" fmla="*/ 1188988 h 1488732"/>
                <a:gd name="connsiteX1951" fmla="*/ 2908830 w 2908829"/>
                <a:gd name="connsiteY1951" fmla="*/ 1178996 h 1488732"/>
                <a:gd name="connsiteX1952" fmla="*/ 2908830 w 2908829"/>
                <a:gd name="connsiteY1952" fmla="*/ 1169005 h 1488732"/>
                <a:gd name="connsiteX1953" fmla="*/ 2908830 w 2908829"/>
                <a:gd name="connsiteY1953" fmla="*/ 1159013 h 1488732"/>
                <a:gd name="connsiteX1954" fmla="*/ 2908830 w 2908829"/>
                <a:gd name="connsiteY1954" fmla="*/ 1149022 h 1488732"/>
                <a:gd name="connsiteX1955" fmla="*/ 2908830 w 2908829"/>
                <a:gd name="connsiteY1955" fmla="*/ 1139030 h 1488732"/>
                <a:gd name="connsiteX1956" fmla="*/ 2908830 w 2908829"/>
                <a:gd name="connsiteY1956" fmla="*/ 1129039 h 1488732"/>
                <a:gd name="connsiteX1957" fmla="*/ 2908830 w 2908829"/>
                <a:gd name="connsiteY1957" fmla="*/ 1119047 h 1488732"/>
                <a:gd name="connsiteX1958" fmla="*/ 2908830 w 2908829"/>
                <a:gd name="connsiteY1958" fmla="*/ 1109056 h 1488732"/>
                <a:gd name="connsiteX1959" fmla="*/ 2908830 w 2908829"/>
                <a:gd name="connsiteY1959" fmla="*/ 1099064 h 1488732"/>
                <a:gd name="connsiteX1960" fmla="*/ 2908830 w 2908829"/>
                <a:gd name="connsiteY1960" fmla="*/ 1089073 h 1488732"/>
                <a:gd name="connsiteX1961" fmla="*/ 2908830 w 2908829"/>
                <a:gd name="connsiteY1961" fmla="*/ 1079081 h 1488732"/>
                <a:gd name="connsiteX1962" fmla="*/ 2908830 w 2908829"/>
                <a:gd name="connsiteY1962" fmla="*/ 1069090 h 1488732"/>
                <a:gd name="connsiteX1963" fmla="*/ 2908830 w 2908829"/>
                <a:gd name="connsiteY1963" fmla="*/ 1059098 h 1488732"/>
                <a:gd name="connsiteX1964" fmla="*/ 2908830 w 2908829"/>
                <a:gd name="connsiteY1964" fmla="*/ 1049107 h 1488732"/>
                <a:gd name="connsiteX1965" fmla="*/ 2908830 w 2908829"/>
                <a:gd name="connsiteY1965" fmla="*/ 1039115 h 1488732"/>
                <a:gd name="connsiteX1966" fmla="*/ 2908830 w 2908829"/>
                <a:gd name="connsiteY1966" fmla="*/ 1029124 h 1488732"/>
                <a:gd name="connsiteX1967" fmla="*/ 2908830 w 2908829"/>
                <a:gd name="connsiteY1967" fmla="*/ 1019132 h 1488732"/>
                <a:gd name="connsiteX1968" fmla="*/ 2908830 w 2908829"/>
                <a:gd name="connsiteY1968" fmla="*/ 1009141 h 1488732"/>
                <a:gd name="connsiteX1969" fmla="*/ 2908830 w 2908829"/>
                <a:gd name="connsiteY1969" fmla="*/ 999149 h 1488732"/>
                <a:gd name="connsiteX1970" fmla="*/ 2908830 w 2908829"/>
                <a:gd name="connsiteY1970" fmla="*/ 989158 h 1488732"/>
                <a:gd name="connsiteX1971" fmla="*/ 2908830 w 2908829"/>
                <a:gd name="connsiteY1971" fmla="*/ 979166 h 1488732"/>
                <a:gd name="connsiteX1972" fmla="*/ 2908830 w 2908829"/>
                <a:gd name="connsiteY1972" fmla="*/ 969175 h 1488732"/>
                <a:gd name="connsiteX1973" fmla="*/ 2908830 w 2908829"/>
                <a:gd name="connsiteY1973" fmla="*/ 959183 h 1488732"/>
                <a:gd name="connsiteX1974" fmla="*/ 2908830 w 2908829"/>
                <a:gd name="connsiteY1974" fmla="*/ 949192 h 1488732"/>
                <a:gd name="connsiteX1975" fmla="*/ 2908830 w 2908829"/>
                <a:gd name="connsiteY1975" fmla="*/ 939201 h 1488732"/>
                <a:gd name="connsiteX1976" fmla="*/ 2908830 w 2908829"/>
                <a:gd name="connsiteY1976" fmla="*/ 929209 h 1488732"/>
                <a:gd name="connsiteX1977" fmla="*/ 2908830 w 2908829"/>
                <a:gd name="connsiteY1977" fmla="*/ 919217 h 1488732"/>
                <a:gd name="connsiteX1978" fmla="*/ 2908830 w 2908829"/>
                <a:gd name="connsiteY1978" fmla="*/ 909226 h 1488732"/>
                <a:gd name="connsiteX1979" fmla="*/ 2908830 w 2908829"/>
                <a:gd name="connsiteY1979" fmla="*/ 899234 h 1488732"/>
                <a:gd name="connsiteX1980" fmla="*/ 2908830 w 2908829"/>
                <a:gd name="connsiteY1980" fmla="*/ 889243 h 1488732"/>
                <a:gd name="connsiteX1981" fmla="*/ 2908830 w 2908829"/>
                <a:gd name="connsiteY1981" fmla="*/ 879252 h 1488732"/>
                <a:gd name="connsiteX1982" fmla="*/ 2908830 w 2908829"/>
                <a:gd name="connsiteY1982" fmla="*/ 869260 h 1488732"/>
                <a:gd name="connsiteX1983" fmla="*/ 2908830 w 2908829"/>
                <a:gd name="connsiteY1983" fmla="*/ 859269 h 1488732"/>
                <a:gd name="connsiteX1984" fmla="*/ 2908830 w 2908829"/>
                <a:gd name="connsiteY1984" fmla="*/ 849277 h 1488732"/>
                <a:gd name="connsiteX1985" fmla="*/ 2908830 w 2908829"/>
                <a:gd name="connsiteY1985" fmla="*/ 839286 h 1488732"/>
                <a:gd name="connsiteX1986" fmla="*/ 2908830 w 2908829"/>
                <a:gd name="connsiteY1986" fmla="*/ 829294 h 1488732"/>
                <a:gd name="connsiteX1987" fmla="*/ 2908830 w 2908829"/>
                <a:gd name="connsiteY1987" fmla="*/ 819303 h 1488732"/>
                <a:gd name="connsiteX1988" fmla="*/ 2908830 w 2908829"/>
                <a:gd name="connsiteY1988" fmla="*/ 809311 h 1488732"/>
                <a:gd name="connsiteX1989" fmla="*/ 2908830 w 2908829"/>
                <a:gd name="connsiteY1989" fmla="*/ 799320 h 1488732"/>
                <a:gd name="connsiteX1990" fmla="*/ 2908830 w 2908829"/>
                <a:gd name="connsiteY1990" fmla="*/ 789724 h 1488732"/>
                <a:gd name="connsiteX1991" fmla="*/ 2908288 w 2908829"/>
                <a:gd name="connsiteY1991" fmla="*/ 799320 h 1488732"/>
                <a:gd name="connsiteX1992" fmla="*/ 2907233 w 2908829"/>
                <a:gd name="connsiteY1992" fmla="*/ 809311 h 1488732"/>
                <a:gd name="connsiteX1993" fmla="*/ 2906416 w 2908829"/>
                <a:gd name="connsiteY1993" fmla="*/ 819303 h 1488732"/>
                <a:gd name="connsiteX1994" fmla="*/ 2905488 w 2908829"/>
                <a:gd name="connsiteY1994" fmla="*/ 829294 h 1488732"/>
                <a:gd name="connsiteX1995" fmla="*/ 2904523 w 2908829"/>
                <a:gd name="connsiteY1995" fmla="*/ 839286 h 1488732"/>
                <a:gd name="connsiteX1996" fmla="*/ 2903438 w 2908829"/>
                <a:gd name="connsiteY1996" fmla="*/ 849277 h 1488732"/>
                <a:gd name="connsiteX1997" fmla="*/ 2902604 w 2908829"/>
                <a:gd name="connsiteY1997" fmla="*/ 859269 h 1488732"/>
                <a:gd name="connsiteX1998" fmla="*/ 2901732 w 2908829"/>
                <a:gd name="connsiteY1998" fmla="*/ 869260 h 1488732"/>
                <a:gd name="connsiteX1999" fmla="*/ 2900844 w 2908829"/>
                <a:gd name="connsiteY1999" fmla="*/ 879252 h 1488732"/>
                <a:gd name="connsiteX2000" fmla="*/ 2899887 w 2908829"/>
                <a:gd name="connsiteY2000" fmla="*/ 889243 h 1488732"/>
                <a:gd name="connsiteX2001" fmla="*/ 2898946 w 2908829"/>
                <a:gd name="connsiteY2001" fmla="*/ 899234 h 1488732"/>
                <a:gd name="connsiteX2002" fmla="*/ 2897979 w 2908829"/>
                <a:gd name="connsiteY2002" fmla="*/ 909226 h 1488732"/>
                <a:gd name="connsiteX2003" fmla="*/ 2897088 w 2908829"/>
                <a:gd name="connsiteY2003" fmla="*/ 919217 h 1488732"/>
                <a:gd name="connsiteX2004" fmla="*/ 2896390 w 2908829"/>
                <a:gd name="connsiteY2004" fmla="*/ 929209 h 1488732"/>
                <a:gd name="connsiteX2005" fmla="*/ 2895722 w 2908829"/>
                <a:gd name="connsiteY2005" fmla="*/ 939201 h 1488732"/>
                <a:gd name="connsiteX2006" fmla="*/ 2894949 w 2908829"/>
                <a:gd name="connsiteY2006" fmla="*/ 949192 h 1488732"/>
                <a:gd name="connsiteX2007" fmla="*/ 2894444 w 2908829"/>
                <a:gd name="connsiteY2007" fmla="*/ 959183 h 1488732"/>
                <a:gd name="connsiteX2008" fmla="*/ 2893734 w 2908829"/>
                <a:gd name="connsiteY2008" fmla="*/ 969175 h 1488732"/>
                <a:gd name="connsiteX2009" fmla="*/ 2893220 w 2908829"/>
                <a:gd name="connsiteY2009" fmla="*/ 979166 h 1488732"/>
                <a:gd name="connsiteX2010" fmla="*/ 2892870 w 2908829"/>
                <a:gd name="connsiteY2010" fmla="*/ 989158 h 1488732"/>
                <a:gd name="connsiteX2011" fmla="*/ 2892394 w 2908829"/>
                <a:gd name="connsiteY2011" fmla="*/ 999149 h 1488732"/>
                <a:gd name="connsiteX2012" fmla="*/ 2892264 w 2908829"/>
                <a:gd name="connsiteY2012" fmla="*/ 1009141 h 1488732"/>
                <a:gd name="connsiteX2013" fmla="*/ 2891857 w 2908829"/>
                <a:gd name="connsiteY2013" fmla="*/ 1019132 h 1488732"/>
                <a:gd name="connsiteX2014" fmla="*/ 2892033 w 2908829"/>
                <a:gd name="connsiteY2014" fmla="*/ 1029124 h 1488732"/>
                <a:gd name="connsiteX2015" fmla="*/ 2891920 w 2908829"/>
                <a:gd name="connsiteY2015" fmla="*/ 1039115 h 1488732"/>
                <a:gd name="connsiteX2016" fmla="*/ 2892005 w 2908829"/>
                <a:gd name="connsiteY2016" fmla="*/ 1049107 h 1488732"/>
                <a:gd name="connsiteX2017" fmla="*/ 2892217 w 2908829"/>
                <a:gd name="connsiteY2017" fmla="*/ 1059098 h 1488732"/>
                <a:gd name="connsiteX2018" fmla="*/ 2892425 w 2908829"/>
                <a:gd name="connsiteY2018" fmla="*/ 1069090 h 1488732"/>
                <a:gd name="connsiteX2019" fmla="*/ 2892869 w 2908829"/>
                <a:gd name="connsiteY2019" fmla="*/ 1079081 h 1488732"/>
                <a:gd name="connsiteX2020" fmla="*/ 2893348 w 2908829"/>
                <a:gd name="connsiteY2020" fmla="*/ 1089073 h 1488732"/>
                <a:gd name="connsiteX2021" fmla="*/ 2893856 w 2908829"/>
                <a:gd name="connsiteY2021" fmla="*/ 1099064 h 1488732"/>
                <a:gd name="connsiteX2022" fmla="*/ 2894471 w 2908829"/>
                <a:gd name="connsiteY2022" fmla="*/ 1109056 h 1488732"/>
                <a:gd name="connsiteX2023" fmla="*/ 2895134 w 2908829"/>
                <a:gd name="connsiteY2023" fmla="*/ 1119047 h 1488732"/>
                <a:gd name="connsiteX2024" fmla="*/ 2895842 w 2908829"/>
                <a:gd name="connsiteY2024" fmla="*/ 1129039 h 1488732"/>
                <a:gd name="connsiteX2025" fmla="*/ 2896632 w 2908829"/>
                <a:gd name="connsiteY2025" fmla="*/ 1139030 h 1488732"/>
                <a:gd name="connsiteX2026" fmla="*/ 2897476 w 2908829"/>
                <a:gd name="connsiteY2026" fmla="*/ 1149022 h 1488732"/>
                <a:gd name="connsiteX2027" fmla="*/ 2898448 w 2908829"/>
                <a:gd name="connsiteY2027" fmla="*/ 1159013 h 1488732"/>
                <a:gd name="connsiteX2028" fmla="*/ 2899313 w 2908829"/>
                <a:gd name="connsiteY2028" fmla="*/ 1169005 h 1488732"/>
                <a:gd name="connsiteX2029" fmla="*/ 2900176 w 2908829"/>
                <a:gd name="connsiteY2029" fmla="*/ 1178996 h 1488732"/>
                <a:gd name="connsiteX2030" fmla="*/ 2901141 w 2908829"/>
                <a:gd name="connsiteY2030" fmla="*/ 1188988 h 1488732"/>
                <a:gd name="connsiteX2031" fmla="*/ 2902010 w 2908829"/>
                <a:gd name="connsiteY2031" fmla="*/ 1198979 h 1488732"/>
                <a:gd name="connsiteX2032" fmla="*/ 2903153 w 2908829"/>
                <a:gd name="connsiteY2032" fmla="*/ 1208971 h 1488732"/>
                <a:gd name="connsiteX2033" fmla="*/ 2904186 w 2908829"/>
                <a:gd name="connsiteY2033" fmla="*/ 1218962 h 1488732"/>
                <a:gd name="connsiteX2034" fmla="*/ 2905042 w 2908829"/>
                <a:gd name="connsiteY2034" fmla="*/ 1228954 h 1488732"/>
                <a:gd name="connsiteX2035" fmla="*/ 2906240 w 2908829"/>
                <a:gd name="connsiteY2035" fmla="*/ 1238945 h 1488732"/>
                <a:gd name="connsiteX2036" fmla="*/ 2907044 w 2908829"/>
                <a:gd name="connsiteY2036" fmla="*/ 1248937 h 1488732"/>
                <a:gd name="connsiteX2037" fmla="*/ 2907901 w 2908829"/>
                <a:gd name="connsiteY2037" fmla="*/ 1258928 h 1488732"/>
                <a:gd name="connsiteX2038" fmla="*/ 2908830 w 2908829"/>
                <a:gd name="connsiteY2038" fmla="*/ 586607 h 1488732"/>
                <a:gd name="connsiteX2039" fmla="*/ 2908830 w 2908829"/>
                <a:gd name="connsiteY2039" fmla="*/ 579507 h 1488732"/>
                <a:gd name="connsiteX2040" fmla="*/ 2908830 w 2908829"/>
                <a:gd name="connsiteY2040" fmla="*/ 569515 h 1488732"/>
                <a:gd name="connsiteX2041" fmla="*/ 2908830 w 2908829"/>
                <a:gd name="connsiteY2041" fmla="*/ 559524 h 1488732"/>
                <a:gd name="connsiteX2042" fmla="*/ 2908830 w 2908829"/>
                <a:gd name="connsiteY2042" fmla="*/ 549532 h 1488732"/>
                <a:gd name="connsiteX2043" fmla="*/ 2908830 w 2908829"/>
                <a:gd name="connsiteY2043" fmla="*/ 539541 h 1488732"/>
                <a:gd name="connsiteX2044" fmla="*/ 2908830 w 2908829"/>
                <a:gd name="connsiteY2044" fmla="*/ 529549 h 1488732"/>
                <a:gd name="connsiteX2045" fmla="*/ 2908830 w 2908829"/>
                <a:gd name="connsiteY2045" fmla="*/ 519558 h 1488732"/>
                <a:gd name="connsiteX2046" fmla="*/ 2908830 w 2908829"/>
                <a:gd name="connsiteY2046" fmla="*/ 509566 h 1488732"/>
                <a:gd name="connsiteX2047" fmla="*/ 2908830 w 2908829"/>
                <a:gd name="connsiteY2047" fmla="*/ 499575 h 1488732"/>
                <a:gd name="connsiteX2048" fmla="*/ 2908830 w 2908829"/>
                <a:gd name="connsiteY2048" fmla="*/ 489583 h 1488732"/>
                <a:gd name="connsiteX2049" fmla="*/ 2908830 w 2908829"/>
                <a:gd name="connsiteY2049" fmla="*/ 479592 h 1488732"/>
                <a:gd name="connsiteX2050" fmla="*/ 2908830 w 2908829"/>
                <a:gd name="connsiteY2050" fmla="*/ 469600 h 1488732"/>
                <a:gd name="connsiteX2051" fmla="*/ 2908830 w 2908829"/>
                <a:gd name="connsiteY2051" fmla="*/ 459609 h 1488732"/>
                <a:gd name="connsiteX2052" fmla="*/ 2908830 w 2908829"/>
                <a:gd name="connsiteY2052" fmla="*/ 449617 h 1488732"/>
                <a:gd name="connsiteX2053" fmla="*/ 2908830 w 2908829"/>
                <a:gd name="connsiteY2053" fmla="*/ 439626 h 1488732"/>
                <a:gd name="connsiteX2054" fmla="*/ 2908830 w 2908829"/>
                <a:gd name="connsiteY2054" fmla="*/ 429634 h 1488732"/>
                <a:gd name="connsiteX2055" fmla="*/ 2908830 w 2908829"/>
                <a:gd name="connsiteY2055" fmla="*/ 419643 h 1488732"/>
                <a:gd name="connsiteX2056" fmla="*/ 2908830 w 2908829"/>
                <a:gd name="connsiteY2056" fmla="*/ 409651 h 1488732"/>
                <a:gd name="connsiteX2057" fmla="*/ 2908830 w 2908829"/>
                <a:gd name="connsiteY2057" fmla="*/ 399660 h 1488732"/>
                <a:gd name="connsiteX2058" fmla="*/ 2908830 w 2908829"/>
                <a:gd name="connsiteY2058" fmla="*/ 389668 h 1488732"/>
                <a:gd name="connsiteX2059" fmla="*/ 2908830 w 2908829"/>
                <a:gd name="connsiteY2059" fmla="*/ 379677 h 1488732"/>
                <a:gd name="connsiteX2060" fmla="*/ 2908830 w 2908829"/>
                <a:gd name="connsiteY2060" fmla="*/ 369685 h 1488732"/>
                <a:gd name="connsiteX2061" fmla="*/ 2908830 w 2908829"/>
                <a:gd name="connsiteY2061" fmla="*/ 359694 h 1488732"/>
                <a:gd name="connsiteX2062" fmla="*/ 2908830 w 2908829"/>
                <a:gd name="connsiteY2062" fmla="*/ 349702 h 1488732"/>
                <a:gd name="connsiteX2063" fmla="*/ 2908830 w 2908829"/>
                <a:gd name="connsiteY2063" fmla="*/ 339711 h 1488732"/>
                <a:gd name="connsiteX2064" fmla="*/ 2908830 w 2908829"/>
                <a:gd name="connsiteY2064" fmla="*/ 329719 h 1488732"/>
                <a:gd name="connsiteX2065" fmla="*/ 2908830 w 2908829"/>
                <a:gd name="connsiteY2065" fmla="*/ 319728 h 1488732"/>
                <a:gd name="connsiteX2066" fmla="*/ 2908830 w 2908829"/>
                <a:gd name="connsiteY2066" fmla="*/ 309736 h 1488732"/>
                <a:gd name="connsiteX2067" fmla="*/ 2908830 w 2908829"/>
                <a:gd name="connsiteY2067" fmla="*/ 299745 h 1488732"/>
                <a:gd name="connsiteX2068" fmla="*/ 2908830 w 2908829"/>
                <a:gd name="connsiteY2068" fmla="*/ 289753 h 1488732"/>
                <a:gd name="connsiteX2069" fmla="*/ 2908830 w 2908829"/>
                <a:gd name="connsiteY2069" fmla="*/ 279762 h 1488732"/>
                <a:gd name="connsiteX2070" fmla="*/ 2908830 w 2908829"/>
                <a:gd name="connsiteY2070" fmla="*/ 269770 h 1488732"/>
                <a:gd name="connsiteX2071" fmla="*/ 2908830 w 2908829"/>
                <a:gd name="connsiteY2071" fmla="*/ 259779 h 1488732"/>
                <a:gd name="connsiteX2072" fmla="*/ 2908830 w 2908829"/>
                <a:gd name="connsiteY2072" fmla="*/ 249787 h 1488732"/>
                <a:gd name="connsiteX2073" fmla="*/ 2908830 w 2908829"/>
                <a:gd name="connsiteY2073" fmla="*/ 239796 h 1488732"/>
                <a:gd name="connsiteX2074" fmla="*/ 2908830 w 2908829"/>
                <a:gd name="connsiteY2074" fmla="*/ 239705 h 1488732"/>
                <a:gd name="connsiteX2075" fmla="*/ 2905382 w 2908829"/>
                <a:gd name="connsiteY2075" fmla="*/ 229804 h 1488732"/>
                <a:gd name="connsiteX2076" fmla="*/ 2902254 w 2908829"/>
                <a:gd name="connsiteY2076" fmla="*/ 219813 h 1488732"/>
                <a:gd name="connsiteX2077" fmla="*/ 2899825 w 2908829"/>
                <a:gd name="connsiteY2077" fmla="*/ 209821 h 1488732"/>
                <a:gd name="connsiteX2078" fmla="*/ 2898154 w 2908829"/>
                <a:gd name="connsiteY2078" fmla="*/ 199830 h 1488732"/>
                <a:gd name="connsiteX2079" fmla="*/ 2896856 w 2908829"/>
                <a:gd name="connsiteY2079" fmla="*/ 189838 h 1488732"/>
                <a:gd name="connsiteX2080" fmla="*/ 2895971 w 2908829"/>
                <a:gd name="connsiteY2080" fmla="*/ 179847 h 1488732"/>
                <a:gd name="connsiteX2081" fmla="*/ 2894989 w 2908829"/>
                <a:gd name="connsiteY2081" fmla="*/ 169855 h 1488732"/>
                <a:gd name="connsiteX2082" fmla="*/ 2894715 w 2908829"/>
                <a:gd name="connsiteY2082" fmla="*/ 159864 h 1488732"/>
                <a:gd name="connsiteX2083" fmla="*/ 2894405 w 2908829"/>
                <a:gd name="connsiteY2083" fmla="*/ 149872 h 1488732"/>
                <a:gd name="connsiteX2084" fmla="*/ 2894626 w 2908829"/>
                <a:gd name="connsiteY2084" fmla="*/ 139881 h 1488732"/>
                <a:gd name="connsiteX2085" fmla="*/ 2894773 w 2908829"/>
                <a:gd name="connsiteY2085" fmla="*/ 129889 h 1488732"/>
                <a:gd name="connsiteX2086" fmla="*/ 2895292 w 2908829"/>
                <a:gd name="connsiteY2086" fmla="*/ 119898 h 1488732"/>
                <a:gd name="connsiteX2087" fmla="*/ 2895823 w 2908829"/>
                <a:gd name="connsiteY2087" fmla="*/ 109906 h 1488732"/>
                <a:gd name="connsiteX2088" fmla="*/ 2896538 w 2908829"/>
                <a:gd name="connsiteY2088" fmla="*/ 99915 h 1488732"/>
                <a:gd name="connsiteX2089" fmla="*/ 2897525 w 2908829"/>
                <a:gd name="connsiteY2089" fmla="*/ 89923 h 1488732"/>
                <a:gd name="connsiteX2090" fmla="*/ 2898426 w 2908829"/>
                <a:gd name="connsiteY2090" fmla="*/ 79932 h 1488732"/>
                <a:gd name="connsiteX2091" fmla="*/ 2899663 w 2908829"/>
                <a:gd name="connsiteY2091" fmla="*/ 69940 h 1488732"/>
                <a:gd name="connsiteX2092" fmla="*/ 2901013 w 2908829"/>
                <a:gd name="connsiteY2092" fmla="*/ 59949 h 1488732"/>
                <a:gd name="connsiteX2093" fmla="*/ 2902479 w 2908829"/>
                <a:gd name="connsiteY2093" fmla="*/ 49957 h 1488732"/>
                <a:gd name="connsiteX2094" fmla="*/ 2904141 w 2908829"/>
                <a:gd name="connsiteY2094" fmla="*/ 39966 h 1488732"/>
                <a:gd name="connsiteX2095" fmla="*/ 2905989 w 2908829"/>
                <a:gd name="connsiteY2095" fmla="*/ 29974 h 1488732"/>
                <a:gd name="connsiteX2096" fmla="*/ 2907930 w 2908829"/>
                <a:gd name="connsiteY2096" fmla="*/ 19983 h 1488732"/>
                <a:gd name="connsiteX2097" fmla="*/ 2908830 w 2908829"/>
                <a:gd name="connsiteY2097" fmla="*/ 15597 h 1488732"/>
                <a:gd name="connsiteX2098" fmla="*/ 2908830 w 2908829"/>
                <a:gd name="connsiteY2098" fmla="*/ 9991 h 1488732"/>
                <a:gd name="connsiteX2099" fmla="*/ 2908830 w 2908829"/>
                <a:gd name="connsiteY2099" fmla="*/ 0 h 1488732"/>
                <a:gd name="connsiteX2100" fmla="*/ 2888878 w 2908829"/>
                <a:gd name="connsiteY2100" fmla="*/ 0 h 1488732"/>
                <a:gd name="connsiteX2101" fmla="*/ 2868926 w 2908829"/>
                <a:gd name="connsiteY2101" fmla="*/ 0 h 1488732"/>
                <a:gd name="connsiteX2102" fmla="*/ 2849013 w 2908829"/>
                <a:gd name="connsiteY2102" fmla="*/ 0 h 1488732"/>
                <a:gd name="connsiteX2103" fmla="*/ 2848974 w 2908829"/>
                <a:gd name="connsiteY2103" fmla="*/ 118 h 1488732"/>
                <a:gd name="connsiteX2104" fmla="*/ 2844709 w 2908829"/>
                <a:gd name="connsiteY2104" fmla="*/ 9991 h 1488732"/>
                <a:gd name="connsiteX2105" fmla="*/ 2840606 w 2908829"/>
                <a:gd name="connsiteY2105" fmla="*/ 19983 h 1488732"/>
                <a:gd name="connsiteX2106" fmla="*/ 2836373 w 2908829"/>
                <a:gd name="connsiteY2106" fmla="*/ 29974 h 1488732"/>
                <a:gd name="connsiteX2107" fmla="*/ 2832000 w 2908829"/>
                <a:gd name="connsiteY2107" fmla="*/ 39966 h 1488732"/>
                <a:gd name="connsiteX2108" fmla="*/ 2829023 w 2908829"/>
                <a:gd name="connsiteY2108" fmla="*/ 46852 h 1488732"/>
                <a:gd name="connsiteX2109" fmla="*/ 2826977 w 2908829"/>
                <a:gd name="connsiteY2109" fmla="*/ 49957 h 1488732"/>
                <a:gd name="connsiteX2110" fmla="*/ 2820232 w 2908829"/>
                <a:gd name="connsiteY2110" fmla="*/ 59949 h 1488732"/>
                <a:gd name="connsiteX2111" fmla="*/ 2812916 w 2908829"/>
                <a:gd name="connsiteY2111" fmla="*/ 69940 h 1488732"/>
                <a:gd name="connsiteX2112" fmla="*/ 2809071 w 2908829"/>
                <a:gd name="connsiteY2112" fmla="*/ 74805 h 1488732"/>
                <a:gd name="connsiteX2113" fmla="*/ 2801345 w 2908829"/>
                <a:gd name="connsiteY2113" fmla="*/ 79932 h 1488732"/>
                <a:gd name="connsiteX2114" fmla="*/ 2789119 w 2908829"/>
                <a:gd name="connsiteY2114" fmla="*/ 87249 h 1488732"/>
                <a:gd name="connsiteX2115" fmla="*/ 2771938 w 2908829"/>
                <a:gd name="connsiteY2115" fmla="*/ 89923 h 1488732"/>
                <a:gd name="connsiteX2116" fmla="*/ 2769167 w 2908829"/>
                <a:gd name="connsiteY2116" fmla="*/ 90318 h 1488732"/>
                <a:gd name="connsiteX2117" fmla="*/ 2761971 w 2908829"/>
                <a:gd name="connsiteY2117" fmla="*/ 89923 h 1488732"/>
                <a:gd name="connsiteX2118" fmla="*/ 2749215 w 2908829"/>
                <a:gd name="connsiteY2118" fmla="*/ 89242 h 1488732"/>
                <a:gd name="connsiteX2119" fmla="*/ 2729263 w 2908829"/>
                <a:gd name="connsiteY2119" fmla="*/ 87494 h 1488732"/>
                <a:gd name="connsiteX2120" fmla="*/ 2709312 w 2908829"/>
                <a:gd name="connsiteY2120" fmla="*/ 87222 h 1488732"/>
                <a:gd name="connsiteX2121" fmla="*/ 2691580 w 2908829"/>
                <a:gd name="connsiteY2121" fmla="*/ 89923 h 1488732"/>
                <a:gd name="connsiteX2122" fmla="*/ 2689360 w 2908829"/>
                <a:gd name="connsiteY2122" fmla="*/ 90232 h 1488732"/>
                <a:gd name="connsiteX2123" fmla="*/ 2669408 w 2908829"/>
                <a:gd name="connsiteY2123" fmla="*/ 95322 h 1488732"/>
                <a:gd name="connsiteX2124" fmla="*/ 2654996 w 2908829"/>
                <a:gd name="connsiteY2124" fmla="*/ 99915 h 1488732"/>
                <a:gd name="connsiteX2125" fmla="*/ 2649456 w 2908829"/>
                <a:gd name="connsiteY2125" fmla="*/ 101474 h 1488732"/>
                <a:gd name="connsiteX2126" fmla="*/ 2629505 w 2908829"/>
                <a:gd name="connsiteY2126" fmla="*/ 107512 h 1488732"/>
                <a:gd name="connsiteX2127" fmla="*/ 2619618 w 2908829"/>
                <a:gd name="connsiteY2127" fmla="*/ 109906 h 1488732"/>
                <a:gd name="connsiteX2128" fmla="*/ 2609553 w 2908829"/>
                <a:gd name="connsiteY2128" fmla="*/ 112076 h 1488732"/>
                <a:gd name="connsiteX2129" fmla="*/ 2589601 w 2908829"/>
                <a:gd name="connsiteY2129" fmla="*/ 114246 h 1488732"/>
                <a:gd name="connsiteX2130" fmla="*/ 2569649 w 2908829"/>
                <a:gd name="connsiteY2130" fmla="*/ 113988 h 1488732"/>
                <a:gd name="connsiteX2131" fmla="*/ 2549698 w 2908829"/>
                <a:gd name="connsiteY2131" fmla="*/ 110615 h 1488732"/>
                <a:gd name="connsiteX2132" fmla="*/ 2547498 w 2908829"/>
                <a:gd name="connsiteY2132" fmla="*/ 109906 h 1488732"/>
                <a:gd name="connsiteX2133" fmla="*/ 2529746 w 2908829"/>
                <a:gd name="connsiteY2133" fmla="*/ 104080 h 1488732"/>
                <a:gd name="connsiteX2134" fmla="*/ 2521288 w 2908829"/>
                <a:gd name="connsiteY2134" fmla="*/ 99915 h 1488732"/>
                <a:gd name="connsiteX2135" fmla="*/ 2509794 w 2908829"/>
                <a:gd name="connsiteY2135" fmla="*/ 94342 h 1488732"/>
                <a:gd name="connsiteX2136" fmla="*/ 2502980 w 2908829"/>
                <a:gd name="connsiteY2136" fmla="*/ 89923 h 1488732"/>
                <a:gd name="connsiteX2137" fmla="*/ 2489842 w 2908829"/>
                <a:gd name="connsiteY2137" fmla="*/ 80755 h 1488732"/>
                <a:gd name="connsiteX2138" fmla="*/ 2488869 w 2908829"/>
                <a:gd name="connsiteY2138" fmla="*/ 79932 h 1488732"/>
                <a:gd name="connsiteX2139" fmla="*/ 2477425 w 2908829"/>
                <a:gd name="connsiteY2139" fmla="*/ 69940 h 1488732"/>
                <a:gd name="connsiteX2140" fmla="*/ 2469891 w 2908829"/>
                <a:gd name="connsiteY2140" fmla="*/ 62766 h 1488732"/>
                <a:gd name="connsiteX2141" fmla="*/ 2467327 w 2908829"/>
                <a:gd name="connsiteY2141" fmla="*/ 59949 h 1488732"/>
                <a:gd name="connsiteX2142" fmla="*/ 2458971 w 2908829"/>
                <a:gd name="connsiteY2142" fmla="*/ 49957 h 1488732"/>
                <a:gd name="connsiteX2143" fmla="*/ 2451230 w 2908829"/>
                <a:gd name="connsiteY2143" fmla="*/ 39966 h 1488732"/>
                <a:gd name="connsiteX2144" fmla="*/ 2449939 w 2908829"/>
                <a:gd name="connsiteY2144" fmla="*/ 38152 h 1488732"/>
                <a:gd name="connsiteX2145" fmla="*/ 2444671 w 2908829"/>
                <a:gd name="connsiteY2145" fmla="*/ 29974 h 1488732"/>
                <a:gd name="connsiteX2146" fmla="*/ 2438801 w 2908829"/>
                <a:gd name="connsiteY2146" fmla="*/ 19983 h 1488732"/>
                <a:gd name="connsiteX2147" fmla="*/ 2433677 w 2908829"/>
                <a:gd name="connsiteY2147" fmla="*/ 9991 h 1488732"/>
                <a:gd name="connsiteX2148" fmla="*/ 2429987 w 2908829"/>
                <a:gd name="connsiteY2148" fmla="*/ 2518 h 1488732"/>
                <a:gd name="connsiteX2149" fmla="*/ 2428820 w 2908829"/>
                <a:gd name="connsiteY2149" fmla="*/ 0 h 1488732"/>
                <a:gd name="connsiteX2150" fmla="*/ 2410035 w 2908829"/>
                <a:gd name="connsiteY2150" fmla="*/ 0 h 1488732"/>
                <a:gd name="connsiteX2151" fmla="*/ 2390083 w 2908829"/>
                <a:gd name="connsiteY2151" fmla="*/ 0 h 1488732"/>
                <a:gd name="connsiteX2152" fmla="*/ 2370132 w 2908829"/>
                <a:gd name="connsiteY2152" fmla="*/ 0 h 1488732"/>
                <a:gd name="connsiteX2153" fmla="*/ 2369754 w 2908829"/>
                <a:gd name="connsiteY2153" fmla="*/ 0 h 1488732"/>
                <a:gd name="connsiteX2154" fmla="*/ 2370132 w 2908829"/>
                <a:gd name="connsiteY2154" fmla="*/ 1851 h 1488732"/>
                <a:gd name="connsiteX2155" fmla="*/ 2371756 w 2908829"/>
                <a:gd name="connsiteY2155" fmla="*/ 9991 h 1488732"/>
                <a:gd name="connsiteX2156" fmla="*/ 2374065 w 2908829"/>
                <a:gd name="connsiteY2156" fmla="*/ 19983 h 1488732"/>
                <a:gd name="connsiteX2157" fmla="*/ 2376699 w 2908829"/>
                <a:gd name="connsiteY2157" fmla="*/ 29974 h 1488732"/>
                <a:gd name="connsiteX2158" fmla="*/ 2379618 w 2908829"/>
                <a:gd name="connsiteY2158" fmla="*/ 39966 h 1488732"/>
                <a:gd name="connsiteX2159" fmla="*/ 2383063 w 2908829"/>
                <a:gd name="connsiteY2159" fmla="*/ 49957 h 1488732"/>
                <a:gd name="connsiteX2160" fmla="*/ 2387059 w 2908829"/>
                <a:gd name="connsiteY2160" fmla="*/ 59949 h 1488732"/>
                <a:gd name="connsiteX2161" fmla="*/ 2390083 w 2908829"/>
                <a:gd name="connsiteY2161" fmla="*/ 66305 h 1488732"/>
                <a:gd name="connsiteX2162" fmla="*/ 2391740 w 2908829"/>
                <a:gd name="connsiteY2162" fmla="*/ 69940 h 1488732"/>
                <a:gd name="connsiteX2163" fmla="*/ 2396697 w 2908829"/>
                <a:gd name="connsiteY2163" fmla="*/ 79932 h 1488732"/>
                <a:gd name="connsiteX2164" fmla="*/ 2402950 w 2908829"/>
                <a:gd name="connsiteY2164" fmla="*/ 89923 h 1488732"/>
                <a:gd name="connsiteX2165" fmla="*/ 2410035 w 2908829"/>
                <a:gd name="connsiteY2165" fmla="*/ 99135 h 1488732"/>
                <a:gd name="connsiteX2166" fmla="*/ 2410599 w 2908829"/>
                <a:gd name="connsiteY2166" fmla="*/ 99915 h 1488732"/>
                <a:gd name="connsiteX2167" fmla="*/ 2419006 w 2908829"/>
                <a:gd name="connsiteY2167" fmla="*/ 109906 h 1488732"/>
                <a:gd name="connsiteX2168" fmla="*/ 2429559 w 2908829"/>
                <a:gd name="connsiteY2168" fmla="*/ 119898 h 1488732"/>
                <a:gd name="connsiteX2169" fmla="*/ 2429987 w 2908829"/>
                <a:gd name="connsiteY2169" fmla="*/ 120256 h 1488732"/>
                <a:gd name="connsiteX2170" fmla="*/ 2440912 w 2908829"/>
                <a:gd name="connsiteY2170" fmla="*/ 129889 h 1488732"/>
                <a:gd name="connsiteX2171" fmla="*/ 2449939 w 2908829"/>
                <a:gd name="connsiteY2171" fmla="*/ 136470 h 1488732"/>
                <a:gd name="connsiteX2172" fmla="*/ 2454450 w 2908829"/>
                <a:gd name="connsiteY2172" fmla="*/ 139881 h 1488732"/>
                <a:gd name="connsiteX2173" fmla="*/ 2469891 w 2908829"/>
                <a:gd name="connsiteY2173" fmla="*/ 149798 h 1488732"/>
                <a:gd name="connsiteX2174" fmla="*/ 2470010 w 2908829"/>
                <a:gd name="connsiteY2174" fmla="*/ 149872 h 1488732"/>
                <a:gd name="connsiteX2175" fmla="*/ 2486531 w 2908829"/>
                <a:gd name="connsiteY2175" fmla="*/ 159864 h 1488732"/>
                <a:gd name="connsiteX2176" fmla="*/ 2489842 w 2908829"/>
                <a:gd name="connsiteY2176" fmla="*/ 161686 h 1488732"/>
                <a:gd name="connsiteX2177" fmla="*/ 2505970 w 2908829"/>
                <a:gd name="connsiteY2177" fmla="*/ 169855 h 1488732"/>
                <a:gd name="connsiteX2178" fmla="*/ 2509794 w 2908829"/>
                <a:gd name="connsiteY2178" fmla="*/ 171717 h 1488732"/>
                <a:gd name="connsiteX2179" fmla="*/ 2528220 w 2908829"/>
                <a:gd name="connsiteY2179" fmla="*/ 179847 h 1488732"/>
                <a:gd name="connsiteX2180" fmla="*/ 2529746 w 2908829"/>
                <a:gd name="connsiteY2180" fmla="*/ 180508 h 1488732"/>
                <a:gd name="connsiteX2181" fmla="*/ 2549698 w 2908829"/>
                <a:gd name="connsiteY2181" fmla="*/ 187849 h 1488732"/>
                <a:gd name="connsiteX2182" fmla="*/ 2556766 w 2908829"/>
                <a:gd name="connsiteY2182" fmla="*/ 189838 h 1488732"/>
                <a:gd name="connsiteX2183" fmla="*/ 2569649 w 2908829"/>
                <a:gd name="connsiteY2183" fmla="*/ 193773 h 1488732"/>
                <a:gd name="connsiteX2184" fmla="*/ 2589601 w 2908829"/>
                <a:gd name="connsiteY2184" fmla="*/ 198446 h 1488732"/>
                <a:gd name="connsiteX2185" fmla="*/ 2598402 w 2908829"/>
                <a:gd name="connsiteY2185" fmla="*/ 199830 h 1488732"/>
                <a:gd name="connsiteX2186" fmla="*/ 2609553 w 2908829"/>
                <a:gd name="connsiteY2186" fmla="*/ 201686 h 1488732"/>
                <a:gd name="connsiteX2187" fmla="*/ 2629505 w 2908829"/>
                <a:gd name="connsiteY2187" fmla="*/ 203974 h 1488732"/>
                <a:gd name="connsiteX2188" fmla="*/ 2649456 w 2908829"/>
                <a:gd name="connsiteY2188" fmla="*/ 206064 h 1488732"/>
                <a:gd name="connsiteX2189" fmla="*/ 2669408 w 2908829"/>
                <a:gd name="connsiteY2189" fmla="*/ 208636 h 1488732"/>
                <a:gd name="connsiteX2190" fmla="*/ 2675803 w 2908829"/>
                <a:gd name="connsiteY2190" fmla="*/ 209821 h 1488732"/>
                <a:gd name="connsiteX2191" fmla="*/ 2689360 w 2908829"/>
                <a:gd name="connsiteY2191" fmla="*/ 212565 h 1488732"/>
                <a:gd name="connsiteX2192" fmla="*/ 2709312 w 2908829"/>
                <a:gd name="connsiteY2192" fmla="*/ 219092 h 1488732"/>
                <a:gd name="connsiteX2193" fmla="*/ 2711114 w 2908829"/>
                <a:gd name="connsiteY2193" fmla="*/ 219813 h 1488732"/>
                <a:gd name="connsiteX2194" fmla="*/ 2729263 w 2908829"/>
                <a:gd name="connsiteY2194" fmla="*/ 227575 h 1488732"/>
                <a:gd name="connsiteX2195" fmla="*/ 2733339 w 2908829"/>
                <a:gd name="connsiteY2195" fmla="*/ 229804 h 1488732"/>
                <a:gd name="connsiteX2196" fmla="*/ 2749215 w 2908829"/>
                <a:gd name="connsiteY2196" fmla="*/ 238822 h 1488732"/>
                <a:gd name="connsiteX2197" fmla="*/ 2750792 w 2908829"/>
                <a:gd name="connsiteY2197" fmla="*/ 239796 h 1488732"/>
                <a:gd name="connsiteX2198" fmla="*/ 2765930 w 2908829"/>
                <a:gd name="connsiteY2198" fmla="*/ 249787 h 1488732"/>
                <a:gd name="connsiteX2199" fmla="*/ 2769167 w 2908829"/>
                <a:gd name="connsiteY2199" fmla="*/ 252080 h 1488732"/>
                <a:gd name="connsiteX2200" fmla="*/ 2779741 w 2908829"/>
                <a:gd name="connsiteY2200" fmla="*/ 259779 h 1488732"/>
                <a:gd name="connsiteX2201" fmla="*/ 2789119 w 2908829"/>
                <a:gd name="connsiteY2201" fmla="*/ 267103 h 1488732"/>
                <a:gd name="connsiteX2202" fmla="*/ 2792751 w 2908829"/>
                <a:gd name="connsiteY2202" fmla="*/ 269770 h 1488732"/>
                <a:gd name="connsiteX2203" fmla="*/ 2803972 w 2908829"/>
                <a:gd name="connsiteY2203" fmla="*/ 279762 h 1488732"/>
                <a:gd name="connsiteX2204" fmla="*/ 2809071 w 2908829"/>
                <a:gd name="connsiteY2204" fmla="*/ 284894 h 1488732"/>
                <a:gd name="connsiteX2205" fmla="*/ 2814502 w 2908829"/>
                <a:gd name="connsiteY2205" fmla="*/ 289753 h 1488732"/>
                <a:gd name="connsiteX2206" fmla="*/ 2823868 w 2908829"/>
                <a:gd name="connsiteY2206" fmla="*/ 299745 h 1488732"/>
                <a:gd name="connsiteX2207" fmla="*/ 2829023 w 2908829"/>
                <a:gd name="connsiteY2207" fmla="*/ 306590 h 1488732"/>
                <a:gd name="connsiteX2208" fmla="*/ 2831741 w 2908829"/>
                <a:gd name="connsiteY2208" fmla="*/ 309736 h 1488732"/>
                <a:gd name="connsiteX2209" fmla="*/ 2839092 w 2908829"/>
                <a:gd name="connsiteY2209" fmla="*/ 319728 h 1488732"/>
                <a:gd name="connsiteX2210" fmla="*/ 2845070 w 2908829"/>
                <a:gd name="connsiteY2210" fmla="*/ 329719 h 1488732"/>
                <a:gd name="connsiteX2211" fmla="*/ 2848974 w 2908829"/>
                <a:gd name="connsiteY2211" fmla="*/ 338266 h 1488732"/>
                <a:gd name="connsiteX2212" fmla="*/ 2849712 w 2908829"/>
                <a:gd name="connsiteY2212" fmla="*/ 339711 h 1488732"/>
                <a:gd name="connsiteX2213" fmla="*/ 2854558 w 2908829"/>
                <a:gd name="connsiteY2213" fmla="*/ 349702 h 1488732"/>
                <a:gd name="connsiteX2214" fmla="*/ 2858795 w 2908829"/>
                <a:gd name="connsiteY2214" fmla="*/ 359694 h 1488732"/>
                <a:gd name="connsiteX2215" fmla="*/ 2862324 w 2908829"/>
                <a:gd name="connsiteY2215" fmla="*/ 369685 h 1488732"/>
                <a:gd name="connsiteX2216" fmla="*/ 2865583 w 2908829"/>
                <a:gd name="connsiteY2216" fmla="*/ 379677 h 1488732"/>
                <a:gd name="connsiteX2217" fmla="*/ 2868150 w 2908829"/>
                <a:gd name="connsiteY2217" fmla="*/ 389668 h 1488732"/>
                <a:gd name="connsiteX2218" fmla="*/ 2868926 w 2908829"/>
                <a:gd name="connsiteY2218" fmla="*/ 392147 h 1488732"/>
                <a:gd name="connsiteX2219" fmla="*/ 2871417 w 2908829"/>
                <a:gd name="connsiteY2219" fmla="*/ 399660 h 1488732"/>
                <a:gd name="connsiteX2220" fmla="*/ 2874207 w 2908829"/>
                <a:gd name="connsiteY2220" fmla="*/ 409651 h 1488732"/>
                <a:gd name="connsiteX2221" fmla="*/ 2876886 w 2908829"/>
                <a:gd name="connsiteY2221" fmla="*/ 419643 h 1488732"/>
                <a:gd name="connsiteX2222" fmla="*/ 2879096 w 2908829"/>
                <a:gd name="connsiteY2222" fmla="*/ 429634 h 1488732"/>
                <a:gd name="connsiteX2223" fmla="*/ 2881760 w 2908829"/>
                <a:gd name="connsiteY2223" fmla="*/ 439626 h 1488732"/>
                <a:gd name="connsiteX2224" fmla="*/ 2883943 w 2908829"/>
                <a:gd name="connsiteY2224" fmla="*/ 449617 h 1488732"/>
                <a:gd name="connsiteX2225" fmla="*/ 2886269 w 2908829"/>
                <a:gd name="connsiteY2225" fmla="*/ 459609 h 1488732"/>
                <a:gd name="connsiteX2226" fmla="*/ 2888564 w 2908829"/>
                <a:gd name="connsiteY2226" fmla="*/ 469600 h 1488732"/>
                <a:gd name="connsiteX2227" fmla="*/ 2888878 w 2908829"/>
                <a:gd name="connsiteY2227" fmla="*/ 471170 h 1488732"/>
                <a:gd name="connsiteX2228" fmla="*/ 2890654 w 2908829"/>
                <a:gd name="connsiteY2228" fmla="*/ 479592 h 1488732"/>
                <a:gd name="connsiteX2229" fmla="*/ 2893007 w 2908829"/>
                <a:gd name="connsiteY2229" fmla="*/ 489583 h 1488732"/>
                <a:gd name="connsiteX2230" fmla="*/ 2895011 w 2908829"/>
                <a:gd name="connsiteY2230" fmla="*/ 499575 h 1488732"/>
                <a:gd name="connsiteX2231" fmla="*/ 2896888 w 2908829"/>
                <a:gd name="connsiteY2231" fmla="*/ 509566 h 1488732"/>
                <a:gd name="connsiteX2232" fmla="*/ 2899074 w 2908829"/>
                <a:gd name="connsiteY2232" fmla="*/ 519558 h 1488732"/>
                <a:gd name="connsiteX2233" fmla="*/ 2900767 w 2908829"/>
                <a:gd name="connsiteY2233" fmla="*/ 529549 h 1488732"/>
                <a:gd name="connsiteX2234" fmla="*/ 2902456 w 2908829"/>
                <a:gd name="connsiteY2234" fmla="*/ 539541 h 1488732"/>
                <a:gd name="connsiteX2235" fmla="*/ 2904058 w 2908829"/>
                <a:gd name="connsiteY2235" fmla="*/ 549532 h 1488732"/>
                <a:gd name="connsiteX2236" fmla="*/ 2905582 w 2908829"/>
                <a:gd name="connsiteY2236" fmla="*/ 559524 h 1488732"/>
                <a:gd name="connsiteX2237" fmla="*/ 2906816 w 2908829"/>
                <a:gd name="connsiteY2237" fmla="*/ 569515 h 1488732"/>
                <a:gd name="connsiteX2238" fmla="*/ 2908103 w 2908829"/>
                <a:gd name="connsiteY2238" fmla="*/ 579507 h 1488732"/>
                <a:gd name="connsiteX2239" fmla="*/ 394906 w 2908829"/>
                <a:gd name="connsiteY2239" fmla="*/ 226171 h 1488732"/>
                <a:gd name="connsiteX2240" fmla="*/ 414858 w 2908829"/>
                <a:gd name="connsiteY2240" fmla="*/ 227099 h 1488732"/>
                <a:gd name="connsiteX2241" fmla="*/ 427456 w 2908829"/>
                <a:gd name="connsiteY2241" fmla="*/ 219813 h 1488732"/>
                <a:gd name="connsiteX2242" fmla="*/ 434809 w 2908829"/>
                <a:gd name="connsiteY2242" fmla="*/ 216036 h 1488732"/>
                <a:gd name="connsiteX2243" fmla="*/ 441250 w 2908829"/>
                <a:gd name="connsiteY2243" fmla="*/ 209821 h 1488732"/>
                <a:gd name="connsiteX2244" fmla="*/ 450745 w 2908829"/>
                <a:gd name="connsiteY2244" fmla="*/ 199830 h 1488732"/>
                <a:gd name="connsiteX2245" fmla="*/ 454761 w 2908829"/>
                <a:gd name="connsiteY2245" fmla="*/ 195262 h 1488732"/>
                <a:gd name="connsiteX2246" fmla="*/ 458779 w 2908829"/>
                <a:gd name="connsiteY2246" fmla="*/ 189838 h 1488732"/>
                <a:gd name="connsiteX2247" fmla="*/ 465175 w 2908829"/>
                <a:gd name="connsiteY2247" fmla="*/ 179847 h 1488732"/>
                <a:gd name="connsiteX2248" fmla="*/ 471222 w 2908829"/>
                <a:gd name="connsiteY2248" fmla="*/ 169855 h 1488732"/>
                <a:gd name="connsiteX2249" fmla="*/ 474713 w 2908829"/>
                <a:gd name="connsiteY2249" fmla="*/ 163019 h 1488732"/>
                <a:gd name="connsiteX2250" fmla="*/ 476470 w 2908829"/>
                <a:gd name="connsiteY2250" fmla="*/ 159864 h 1488732"/>
                <a:gd name="connsiteX2251" fmla="*/ 481651 w 2908829"/>
                <a:gd name="connsiteY2251" fmla="*/ 149872 h 1488732"/>
                <a:gd name="connsiteX2252" fmla="*/ 485546 w 2908829"/>
                <a:gd name="connsiteY2252" fmla="*/ 139881 h 1488732"/>
                <a:gd name="connsiteX2253" fmla="*/ 488576 w 2908829"/>
                <a:gd name="connsiteY2253" fmla="*/ 129889 h 1488732"/>
                <a:gd name="connsiteX2254" fmla="*/ 491073 w 2908829"/>
                <a:gd name="connsiteY2254" fmla="*/ 119898 h 1488732"/>
                <a:gd name="connsiteX2255" fmla="*/ 493115 w 2908829"/>
                <a:gd name="connsiteY2255" fmla="*/ 109906 h 1488732"/>
                <a:gd name="connsiteX2256" fmla="*/ 494599 w 2908829"/>
                <a:gd name="connsiteY2256" fmla="*/ 99915 h 1488732"/>
                <a:gd name="connsiteX2257" fmla="*/ 494665 w 2908829"/>
                <a:gd name="connsiteY2257" fmla="*/ 99485 h 1488732"/>
                <a:gd name="connsiteX2258" fmla="*/ 496362 w 2908829"/>
                <a:gd name="connsiteY2258" fmla="*/ 89923 h 1488732"/>
                <a:gd name="connsiteX2259" fmla="*/ 496946 w 2908829"/>
                <a:gd name="connsiteY2259" fmla="*/ 79932 h 1488732"/>
                <a:gd name="connsiteX2260" fmla="*/ 496280 w 2908829"/>
                <a:gd name="connsiteY2260" fmla="*/ 69940 h 1488732"/>
                <a:gd name="connsiteX2261" fmla="*/ 496722 w 2908829"/>
                <a:gd name="connsiteY2261" fmla="*/ 59949 h 1488732"/>
                <a:gd name="connsiteX2262" fmla="*/ 496094 w 2908829"/>
                <a:gd name="connsiteY2262" fmla="*/ 49957 h 1488732"/>
                <a:gd name="connsiteX2263" fmla="*/ 495176 w 2908829"/>
                <a:gd name="connsiteY2263" fmla="*/ 39966 h 1488732"/>
                <a:gd name="connsiteX2264" fmla="*/ 494665 w 2908829"/>
                <a:gd name="connsiteY2264" fmla="*/ 34287 h 1488732"/>
                <a:gd name="connsiteX2265" fmla="*/ 494324 w 2908829"/>
                <a:gd name="connsiteY2265" fmla="*/ 29974 h 1488732"/>
                <a:gd name="connsiteX2266" fmla="*/ 493633 w 2908829"/>
                <a:gd name="connsiteY2266" fmla="*/ 19983 h 1488732"/>
                <a:gd name="connsiteX2267" fmla="*/ 492127 w 2908829"/>
                <a:gd name="connsiteY2267" fmla="*/ 9991 h 1488732"/>
                <a:gd name="connsiteX2268" fmla="*/ 490253 w 2908829"/>
                <a:gd name="connsiteY2268" fmla="*/ 0 h 1488732"/>
                <a:gd name="connsiteX2269" fmla="*/ 474713 w 2908829"/>
                <a:gd name="connsiteY2269" fmla="*/ 0 h 1488732"/>
                <a:gd name="connsiteX2270" fmla="*/ 454761 w 2908829"/>
                <a:gd name="connsiteY2270" fmla="*/ 0 h 1488732"/>
                <a:gd name="connsiteX2271" fmla="*/ 434809 w 2908829"/>
                <a:gd name="connsiteY2271" fmla="*/ 0 h 1488732"/>
                <a:gd name="connsiteX2272" fmla="*/ 414858 w 2908829"/>
                <a:gd name="connsiteY2272" fmla="*/ 0 h 1488732"/>
                <a:gd name="connsiteX2273" fmla="*/ 394906 w 2908829"/>
                <a:gd name="connsiteY2273" fmla="*/ 0 h 1488732"/>
                <a:gd name="connsiteX2274" fmla="*/ 374954 w 2908829"/>
                <a:gd name="connsiteY2274" fmla="*/ 0 h 1488732"/>
                <a:gd name="connsiteX2275" fmla="*/ 362855 w 2908829"/>
                <a:gd name="connsiteY2275" fmla="*/ 0 h 1488732"/>
                <a:gd name="connsiteX2276" fmla="*/ 361238 w 2908829"/>
                <a:gd name="connsiteY2276" fmla="*/ 9991 h 1488732"/>
                <a:gd name="connsiteX2277" fmla="*/ 359802 w 2908829"/>
                <a:gd name="connsiteY2277" fmla="*/ 19983 h 1488732"/>
                <a:gd name="connsiteX2278" fmla="*/ 358396 w 2908829"/>
                <a:gd name="connsiteY2278" fmla="*/ 29974 h 1488732"/>
                <a:gd name="connsiteX2279" fmla="*/ 357121 w 2908829"/>
                <a:gd name="connsiteY2279" fmla="*/ 39966 h 1488732"/>
                <a:gd name="connsiteX2280" fmla="*/ 356109 w 2908829"/>
                <a:gd name="connsiteY2280" fmla="*/ 49957 h 1488732"/>
                <a:gd name="connsiteX2281" fmla="*/ 355143 w 2908829"/>
                <a:gd name="connsiteY2281" fmla="*/ 59949 h 1488732"/>
                <a:gd name="connsiteX2282" fmla="*/ 355002 w 2908829"/>
                <a:gd name="connsiteY2282" fmla="*/ 61407 h 1488732"/>
                <a:gd name="connsiteX2283" fmla="*/ 354335 w 2908829"/>
                <a:gd name="connsiteY2283" fmla="*/ 69940 h 1488732"/>
                <a:gd name="connsiteX2284" fmla="*/ 353861 w 2908829"/>
                <a:gd name="connsiteY2284" fmla="*/ 79932 h 1488732"/>
                <a:gd name="connsiteX2285" fmla="*/ 353305 w 2908829"/>
                <a:gd name="connsiteY2285" fmla="*/ 89923 h 1488732"/>
                <a:gd name="connsiteX2286" fmla="*/ 353284 w 2908829"/>
                <a:gd name="connsiteY2286" fmla="*/ 99915 h 1488732"/>
                <a:gd name="connsiteX2287" fmla="*/ 353311 w 2908829"/>
                <a:gd name="connsiteY2287" fmla="*/ 109906 h 1488732"/>
                <a:gd name="connsiteX2288" fmla="*/ 353387 w 2908829"/>
                <a:gd name="connsiteY2288" fmla="*/ 119898 h 1488732"/>
                <a:gd name="connsiteX2289" fmla="*/ 353954 w 2908829"/>
                <a:gd name="connsiteY2289" fmla="*/ 129889 h 1488732"/>
                <a:gd name="connsiteX2290" fmla="*/ 354536 w 2908829"/>
                <a:gd name="connsiteY2290" fmla="*/ 139881 h 1488732"/>
                <a:gd name="connsiteX2291" fmla="*/ 355002 w 2908829"/>
                <a:gd name="connsiteY2291" fmla="*/ 144073 h 1488732"/>
                <a:gd name="connsiteX2292" fmla="*/ 355891 w 2908829"/>
                <a:gd name="connsiteY2292" fmla="*/ 149872 h 1488732"/>
                <a:gd name="connsiteX2293" fmla="*/ 357248 w 2908829"/>
                <a:gd name="connsiteY2293" fmla="*/ 159864 h 1488732"/>
                <a:gd name="connsiteX2294" fmla="*/ 359218 w 2908829"/>
                <a:gd name="connsiteY2294" fmla="*/ 169855 h 1488732"/>
                <a:gd name="connsiteX2295" fmla="*/ 362497 w 2908829"/>
                <a:gd name="connsiteY2295" fmla="*/ 179847 h 1488732"/>
                <a:gd name="connsiteX2296" fmla="*/ 366114 w 2908829"/>
                <a:gd name="connsiteY2296" fmla="*/ 189838 h 1488732"/>
                <a:gd name="connsiteX2297" fmla="*/ 369912 w 2908829"/>
                <a:gd name="connsiteY2297" fmla="*/ 199830 h 1488732"/>
                <a:gd name="connsiteX2298" fmla="*/ 374954 w 2908829"/>
                <a:gd name="connsiteY2298" fmla="*/ 208869 h 1488732"/>
                <a:gd name="connsiteX2299" fmla="*/ 375899 w 2908829"/>
                <a:gd name="connsiteY2299" fmla="*/ 209821 h 1488732"/>
                <a:gd name="connsiteX2300" fmla="*/ 386415 w 2908829"/>
                <a:gd name="connsiteY2300" fmla="*/ 21981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</a:cxnLst>
              <a:rect l="l" t="t" r="r" b="b"/>
              <a:pathLst>
                <a:path w="2908829" h="1488732">
                  <a:moveTo>
                    <a:pt x="15822" y="1488733"/>
                  </a:moveTo>
                  <a:lnTo>
                    <a:pt x="35774" y="1488733"/>
                  </a:lnTo>
                  <a:lnTo>
                    <a:pt x="55726" y="1488733"/>
                  </a:lnTo>
                  <a:lnTo>
                    <a:pt x="68378" y="1488733"/>
                  </a:lnTo>
                  <a:lnTo>
                    <a:pt x="55901" y="1478741"/>
                  </a:lnTo>
                  <a:lnTo>
                    <a:pt x="55726" y="1478602"/>
                  </a:lnTo>
                  <a:lnTo>
                    <a:pt x="35774" y="1472593"/>
                  </a:lnTo>
                  <a:lnTo>
                    <a:pt x="15822" y="1476918"/>
                  </a:lnTo>
                  <a:lnTo>
                    <a:pt x="13423" y="1478741"/>
                  </a:lnTo>
                  <a:lnTo>
                    <a:pt x="0" y="1488733"/>
                  </a:lnTo>
                  <a:close/>
                  <a:moveTo>
                    <a:pt x="295147" y="1488733"/>
                  </a:moveTo>
                  <a:lnTo>
                    <a:pt x="315099" y="1488733"/>
                  </a:lnTo>
                  <a:lnTo>
                    <a:pt x="335051" y="1488733"/>
                  </a:lnTo>
                  <a:lnTo>
                    <a:pt x="355002" y="1488733"/>
                  </a:lnTo>
                  <a:lnTo>
                    <a:pt x="369605" y="1488733"/>
                  </a:lnTo>
                  <a:lnTo>
                    <a:pt x="372272" y="1478741"/>
                  </a:lnTo>
                  <a:lnTo>
                    <a:pt x="374954" y="1468792"/>
                  </a:lnTo>
                  <a:lnTo>
                    <a:pt x="374967" y="1468750"/>
                  </a:lnTo>
                  <a:lnTo>
                    <a:pt x="377999" y="1458758"/>
                  </a:lnTo>
                  <a:lnTo>
                    <a:pt x="380485" y="1448767"/>
                  </a:lnTo>
                  <a:lnTo>
                    <a:pt x="382647" y="1438775"/>
                  </a:lnTo>
                  <a:lnTo>
                    <a:pt x="384806" y="1428784"/>
                  </a:lnTo>
                  <a:lnTo>
                    <a:pt x="386427" y="1418792"/>
                  </a:lnTo>
                  <a:lnTo>
                    <a:pt x="387975" y="1408801"/>
                  </a:lnTo>
                  <a:lnTo>
                    <a:pt x="389357" y="1398809"/>
                  </a:lnTo>
                  <a:lnTo>
                    <a:pt x="390430" y="1388818"/>
                  </a:lnTo>
                  <a:lnTo>
                    <a:pt x="391116" y="1378826"/>
                  </a:lnTo>
                  <a:lnTo>
                    <a:pt x="391775" y="1368835"/>
                  </a:lnTo>
                  <a:lnTo>
                    <a:pt x="392095" y="1358843"/>
                  </a:lnTo>
                  <a:lnTo>
                    <a:pt x="392228" y="1348852"/>
                  </a:lnTo>
                  <a:lnTo>
                    <a:pt x="392201" y="1338860"/>
                  </a:lnTo>
                  <a:lnTo>
                    <a:pt x="391867" y="1328869"/>
                  </a:lnTo>
                  <a:lnTo>
                    <a:pt x="391618" y="1318877"/>
                  </a:lnTo>
                  <a:lnTo>
                    <a:pt x="391033" y="1308886"/>
                  </a:lnTo>
                  <a:lnTo>
                    <a:pt x="390247" y="1298894"/>
                  </a:lnTo>
                  <a:lnTo>
                    <a:pt x="389521" y="1288903"/>
                  </a:lnTo>
                  <a:lnTo>
                    <a:pt x="388386" y="1278911"/>
                  </a:lnTo>
                  <a:lnTo>
                    <a:pt x="387276" y="1268920"/>
                  </a:lnTo>
                  <a:lnTo>
                    <a:pt x="386210" y="1258928"/>
                  </a:lnTo>
                  <a:lnTo>
                    <a:pt x="384885" y="1248937"/>
                  </a:lnTo>
                  <a:lnTo>
                    <a:pt x="383622" y="1238945"/>
                  </a:lnTo>
                  <a:lnTo>
                    <a:pt x="382493" y="1228954"/>
                  </a:lnTo>
                  <a:lnTo>
                    <a:pt x="380993" y="1218962"/>
                  </a:lnTo>
                  <a:lnTo>
                    <a:pt x="379762" y="1208971"/>
                  </a:lnTo>
                  <a:lnTo>
                    <a:pt x="378491" y="1198979"/>
                  </a:lnTo>
                  <a:lnTo>
                    <a:pt x="377433" y="1188988"/>
                  </a:lnTo>
                  <a:lnTo>
                    <a:pt x="376336" y="1178996"/>
                  </a:lnTo>
                  <a:lnTo>
                    <a:pt x="375470" y="1169005"/>
                  </a:lnTo>
                  <a:lnTo>
                    <a:pt x="374954" y="1163269"/>
                  </a:lnTo>
                  <a:lnTo>
                    <a:pt x="374623" y="1159013"/>
                  </a:lnTo>
                  <a:lnTo>
                    <a:pt x="374071" y="1149022"/>
                  </a:lnTo>
                  <a:lnTo>
                    <a:pt x="373360" y="1139030"/>
                  </a:lnTo>
                  <a:lnTo>
                    <a:pt x="373108" y="1129039"/>
                  </a:lnTo>
                  <a:lnTo>
                    <a:pt x="372971" y="1119047"/>
                  </a:lnTo>
                  <a:lnTo>
                    <a:pt x="372618" y="1109056"/>
                  </a:lnTo>
                  <a:lnTo>
                    <a:pt x="372625" y="1099064"/>
                  </a:lnTo>
                  <a:lnTo>
                    <a:pt x="372811" y="1089073"/>
                  </a:lnTo>
                  <a:lnTo>
                    <a:pt x="372987" y="1079081"/>
                  </a:lnTo>
                  <a:lnTo>
                    <a:pt x="373416" y="1069090"/>
                  </a:lnTo>
                  <a:lnTo>
                    <a:pt x="373845" y="1059098"/>
                  </a:lnTo>
                  <a:lnTo>
                    <a:pt x="374558" y="1049107"/>
                  </a:lnTo>
                  <a:lnTo>
                    <a:pt x="374954" y="1042658"/>
                  </a:lnTo>
                  <a:lnTo>
                    <a:pt x="375198" y="1039115"/>
                  </a:lnTo>
                  <a:lnTo>
                    <a:pt x="376173" y="1029124"/>
                  </a:lnTo>
                  <a:lnTo>
                    <a:pt x="376912" y="1019132"/>
                  </a:lnTo>
                  <a:lnTo>
                    <a:pt x="377924" y="1009141"/>
                  </a:lnTo>
                  <a:lnTo>
                    <a:pt x="378890" y="999149"/>
                  </a:lnTo>
                  <a:lnTo>
                    <a:pt x="379848" y="989158"/>
                  </a:lnTo>
                  <a:lnTo>
                    <a:pt x="380713" y="979166"/>
                  </a:lnTo>
                  <a:lnTo>
                    <a:pt x="381949" y="969175"/>
                  </a:lnTo>
                  <a:lnTo>
                    <a:pt x="382968" y="959183"/>
                  </a:lnTo>
                  <a:lnTo>
                    <a:pt x="384158" y="949192"/>
                  </a:lnTo>
                  <a:lnTo>
                    <a:pt x="385139" y="939201"/>
                  </a:lnTo>
                  <a:lnTo>
                    <a:pt x="386259" y="929209"/>
                  </a:lnTo>
                  <a:lnTo>
                    <a:pt x="387507" y="919217"/>
                  </a:lnTo>
                  <a:lnTo>
                    <a:pt x="388751" y="909226"/>
                  </a:lnTo>
                  <a:lnTo>
                    <a:pt x="390004" y="899234"/>
                  </a:lnTo>
                  <a:lnTo>
                    <a:pt x="391060" y="889243"/>
                  </a:lnTo>
                  <a:lnTo>
                    <a:pt x="392424" y="879252"/>
                  </a:lnTo>
                  <a:lnTo>
                    <a:pt x="393935" y="869260"/>
                  </a:lnTo>
                  <a:lnTo>
                    <a:pt x="394906" y="861811"/>
                  </a:lnTo>
                  <a:lnTo>
                    <a:pt x="395266" y="859269"/>
                  </a:lnTo>
                  <a:lnTo>
                    <a:pt x="397106" y="849277"/>
                  </a:lnTo>
                  <a:lnTo>
                    <a:pt x="398717" y="839286"/>
                  </a:lnTo>
                  <a:lnTo>
                    <a:pt x="400646" y="829294"/>
                  </a:lnTo>
                  <a:lnTo>
                    <a:pt x="402685" y="819303"/>
                  </a:lnTo>
                  <a:lnTo>
                    <a:pt x="404731" y="809311"/>
                  </a:lnTo>
                  <a:lnTo>
                    <a:pt x="407002" y="799320"/>
                  </a:lnTo>
                  <a:lnTo>
                    <a:pt x="409593" y="789328"/>
                  </a:lnTo>
                  <a:lnTo>
                    <a:pt x="412277" y="779337"/>
                  </a:lnTo>
                  <a:lnTo>
                    <a:pt x="414858" y="769878"/>
                  </a:lnTo>
                  <a:lnTo>
                    <a:pt x="415027" y="769345"/>
                  </a:lnTo>
                  <a:lnTo>
                    <a:pt x="418603" y="759354"/>
                  </a:lnTo>
                  <a:lnTo>
                    <a:pt x="422443" y="749362"/>
                  </a:lnTo>
                  <a:lnTo>
                    <a:pt x="426653" y="739371"/>
                  </a:lnTo>
                  <a:lnTo>
                    <a:pt x="431491" y="729379"/>
                  </a:lnTo>
                  <a:lnTo>
                    <a:pt x="434809" y="722838"/>
                  </a:lnTo>
                  <a:lnTo>
                    <a:pt x="437052" y="719388"/>
                  </a:lnTo>
                  <a:lnTo>
                    <a:pt x="443999" y="709396"/>
                  </a:lnTo>
                  <a:lnTo>
                    <a:pt x="451775" y="699405"/>
                  </a:lnTo>
                  <a:lnTo>
                    <a:pt x="454761" y="695723"/>
                  </a:lnTo>
                  <a:lnTo>
                    <a:pt x="461824" y="689413"/>
                  </a:lnTo>
                  <a:lnTo>
                    <a:pt x="473656" y="679422"/>
                  </a:lnTo>
                  <a:lnTo>
                    <a:pt x="474713" y="678684"/>
                  </a:lnTo>
                  <a:lnTo>
                    <a:pt x="494665" y="669585"/>
                  </a:lnTo>
                  <a:lnTo>
                    <a:pt x="495162" y="669430"/>
                  </a:lnTo>
                  <a:lnTo>
                    <a:pt x="514616" y="663478"/>
                  </a:lnTo>
                  <a:lnTo>
                    <a:pt x="534568" y="659522"/>
                  </a:lnTo>
                  <a:lnTo>
                    <a:pt x="534955" y="659439"/>
                  </a:lnTo>
                  <a:lnTo>
                    <a:pt x="554520" y="654847"/>
                  </a:lnTo>
                  <a:lnTo>
                    <a:pt x="572003" y="649447"/>
                  </a:lnTo>
                  <a:lnTo>
                    <a:pt x="574472" y="648627"/>
                  </a:lnTo>
                  <a:lnTo>
                    <a:pt x="594423" y="640304"/>
                  </a:lnTo>
                  <a:lnTo>
                    <a:pt x="595850" y="639456"/>
                  </a:lnTo>
                  <a:lnTo>
                    <a:pt x="609087" y="629464"/>
                  </a:lnTo>
                  <a:lnTo>
                    <a:pt x="614375" y="624315"/>
                  </a:lnTo>
                  <a:lnTo>
                    <a:pt x="618268" y="619473"/>
                  </a:lnTo>
                  <a:lnTo>
                    <a:pt x="625279" y="609481"/>
                  </a:lnTo>
                  <a:lnTo>
                    <a:pt x="630040" y="599490"/>
                  </a:lnTo>
                  <a:lnTo>
                    <a:pt x="633223" y="589498"/>
                  </a:lnTo>
                  <a:lnTo>
                    <a:pt x="634327" y="585075"/>
                  </a:lnTo>
                  <a:lnTo>
                    <a:pt x="635591" y="579507"/>
                  </a:lnTo>
                  <a:lnTo>
                    <a:pt x="637359" y="569515"/>
                  </a:lnTo>
                  <a:lnTo>
                    <a:pt x="638499" y="559524"/>
                  </a:lnTo>
                  <a:lnTo>
                    <a:pt x="638971" y="549532"/>
                  </a:lnTo>
                  <a:lnTo>
                    <a:pt x="638974" y="539541"/>
                  </a:lnTo>
                  <a:lnTo>
                    <a:pt x="639187" y="529549"/>
                  </a:lnTo>
                  <a:lnTo>
                    <a:pt x="638865" y="519558"/>
                  </a:lnTo>
                  <a:lnTo>
                    <a:pt x="638155" y="509566"/>
                  </a:lnTo>
                  <a:lnTo>
                    <a:pt x="637269" y="499575"/>
                  </a:lnTo>
                  <a:lnTo>
                    <a:pt x="636493" y="489583"/>
                  </a:lnTo>
                  <a:lnTo>
                    <a:pt x="635491" y="479592"/>
                  </a:lnTo>
                  <a:lnTo>
                    <a:pt x="634533" y="469600"/>
                  </a:lnTo>
                  <a:lnTo>
                    <a:pt x="634327" y="467513"/>
                  </a:lnTo>
                  <a:lnTo>
                    <a:pt x="633576" y="459609"/>
                  </a:lnTo>
                  <a:lnTo>
                    <a:pt x="632408" y="449617"/>
                  </a:lnTo>
                  <a:lnTo>
                    <a:pt x="631348" y="439626"/>
                  </a:lnTo>
                  <a:lnTo>
                    <a:pt x="630217" y="429634"/>
                  </a:lnTo>
                  <a:lnTo>
                    <a:pt x="629105" y="419643"/>
                  </a:lnTo>
                  <a:lnTo>
                    <a:pt x="628036" y="409651"/>
                  </a:lnTo>
                  <a:lnTo>
                    <a:pt x="627001" y="399660"/>
                  </a:lnTo>
                  <a:lnTo>
                    <a:pt x="625927" y="389668"/>
                  </a:lnTo>
                  <a:lnTo>
                    <a:pt x="625131" y="379677"/>
                  </a:lnTo>
                  <a:lnTo>
                    <a:pt x="624157" y="369685"/>
                  </a:lnTo>
                  <a:lnTo>
                    <a:pt x="623330" y="359694"/>
                  </a:lnTo>
                  <a:lnTo>
                    <a:pt x="622632" y="349702"/>
                  </a:lnTo>
                  <a:lnTo>
                    <a:pt x="622033" y="339711"/>
                  </a:lnTo>
                  <a:lnTo>
                    <a:pt x="621431" y="329719"/>
                  </a:lnTo>
                  <a:lnTo>
                    <a:pt x="621021" y="319728"/>
                  </a:lnTo>
                  <a:lnTo>
                    <a:pt x="620708" y="309736"/>
                  </a:lnTo>
                  <a:lnTo>
                    <a:pt x="620599" y="299745"/>
                  </a:lnTo>
                  <a:lnTo>
                    <a:pt x="620494" y="289753"/>
                  </a:lnTo>
                  <a:lnTo>
                    <a:pt x="620626" y="279762"/>
                  </a:lnTo>
                  <a:lnTo>
                    <a:pt x="620891" y="269770"/>
                  </a:lnTo>
                  <a:lnTo>
                    <a:pt x="621248" y="259779"/>
                  </a:lnTo>
                  <a:lnTo>
                    <a:pt x="621804" y="249787"/>
                  </a:lnTo>
                  <a:lnTo>
                    <a:pt x="622548" y="239796"/>
                  </a:lnTo>
                  <a:lnTo>
                    <a:pt x="623637" y="229804"/>
                  </a:lnTo>
                  <a:lnTo>
                    <a:pt x="624816" y="219813"/>
                  </a:lnTo>
                  <a:lnTo>
                    <a:pt x="626386" y="209821"/>
                  </a:lnTo>
                  <a:lnTo>
                    <a:pt x="628102" y="199830"/>
                  </a:lnTo>
                  <a:lnTo>
                    <a:pt x="630021" y="189838"/>
                  </a:lnTo>
                  <a:lnTo>
                    <a:pt x="632479" y="179847"/>
                  </a:lnTo>
                  <a:lnTo>
                    <a:pt x="634327" y="172911"/>
                  </a:lnTo>
                  <a:lnTo>
                    <a:pt x="635181" y="169855"/>
                  </a:lnTo>
                  <a:lnTo>
                    <a:pt x="638272" y="159864"/>
                  </a:lnTo>
                  <a:lnTo>
                    <a:pt x="642074" y="149872"/>
                  </a:lnTo>
                  <a:lnTo>
                    <a:pt x="646026" y="139881"/>
                  </a:lnTo>
                  <a:lnTo>
                    <a:pt x="650468" y="129889"/>
                  </a:lnTo>
                  <a:lnTo>
                    <a:pt x="654279" y="122475"/>
                  </a:lnTo>
                  <a:lnTo>
                    <a:pt x="655821" y="119898"/>
                  </a:lnTo>
                  <a:lnTo>
                    <a:pt x="662187" y="109906"/>
                  </a:lnTo>
                  <a:lnTo>
                    <a:pt x="668970" y="99915"/>
                  </a:lnTo>
                  <a:lnTo>
                    <a:pt x="674230" y="93102"/>
                  </a:lnTo>
                  <a:lnTo>
                    <a:pt x="677367" y="89923"/>
                  </a:lnTo>
                  <a:lnTo>
                    <a:pt x="687598" y="79932"/>
                  </a:lnTo>
                  <a:lnTo>
                    <a:pt x="694182" y="74115"/>
                  </a:lnTo>
                  <a:lnTo>
                    <a:pt x="701155" y="69940"/>
                  </a:lnTo>
                  <a:lnTo>
                    <a:pt x="714134" y="62193"/>
                  </a:lnTo>
                  <a:lnTo>
                    <a:pt x="721074" y="59949"/>
                  </a:lnTo>
                  <a:lnTo>
                    <a:pt x="734086" y="55723"/>
                  </a:lnTo>
                  <a:lnTo>
                    <a:pt x="754038" y="53761"/>
                  </a:lnTo>
                  <a:lnTo>
                    <a:pt x="773990" y="56222"/>
                  </a:lnTo>
                  <a:lnTo>
                    <a:pt x="784559" y="59949"/>
                  </a:lnTo>
                  <a:lnTo>
                    <a:pt x="793941" y="63560"/>
                  </a:lnTo>
                  <a:lnTo>
                    <a:pt x="803576" y="69940"/>
                  </a:lnTo>
                  <a:lnTo>
                    <a:pt x="813893" y="77758"/>
                  </a:lnTo>
                  <a:lnTo>
                    <a:pt x="815957" y="79932"/>
                  </a:lnTo>
                  <a:lnTo>
                    <a:pt x="824348" y="89923"/>
                  </a:lnTo>
                  <a:lnTo>
                    <a:pt x="831895" y="99915"/>
                  </a:lnTo>
                  <a:lnTo>
                    <a:pt x="833845" y="102793"/>
                  </a:lnTo>
                  <a:lnTo>
                    <a:pt x="837823" y="109906"/>
                  </a:lnTo>
                  <a:lnTo>
                    <a:pt x="843279" y="119898"/>
                  </a:lnTo>
                  <a:lnTo>
                    <a:pt x="848642" y="129889"/>
                  </a:lnTo>
                  <a:lnTo>
                    <a:pt x="853291" y="139881"/>
                  </a:lnTo>
                  <a:lnTo>
                    <a:pt x="853797" y="140965"/>
                  </a:lnTo>
                  <a:lnTo>
                    <a:pt x="857524" y="149872"/>
                  </a:lnTo>
                  <a:lnTo>
                    <a:pt x="861691" y="159864"/>
                  </a:lnTo>
                  <a:lnTo>
                    <a:pt x="865738" y="169855"/>
                  </a:lnTo>
                  <a:lnTo>
                    <a:pt x="869708" y="179847"/>
                  </a:lnTo>
                  <a:lnTo>
                    <a:pt x="873569" y="189838"/>
                  </a:lnTo>
                  <a:lnTo>
                    <a:pt x="873748" y="190337"/>
                  </a:lnTo>
                  <a:lnTo>
                    <a:pt x="876962" y="199830"/>
                  </a:lnTo>
                  <a:lnTo>
                    <a:pt x="880672" y="209821"/>
                  </a:lnTo>
                  <a:lnTo>
                    <a:pt x="884187" y="219813"/>
                  </a:lnTo>
                  <a:lnTo>
                    <a:pt x="887816" y="229804"/>
                  </a:lnTo>
                  <a:lnTo>
                    <a:pt x="891367" y="239796"/>
                  </a:lnTo>
                  <a:lnTo>
                    <a:pt x="893700" y="246389"/>
                  </a:lnTo>
                  <a:lnTo>
                    <a:pt x="894889" y="249787"/>
                  </a:lnTo>
                  <a:lnTo>
                    <a:pt x="898477" y="259779"/>
                  </a:lnTo>
                  <a:lnTo>
                    <a:pt x="902163" y="269770"/>
                  </a:lnTo>
                  <a:lnTo>
                    <a:pt x="905810" y="279762"/>
                  </a:lnTo>
                  <a:lnTo>
                    <a:pt x="909456" y="289753"/>
                  </a:lnTo>
                  <a:lnTo>
                    <a:pt x="913395" y="299745"/>
                  </a:lnTo>
                  <a:lnTo>
                    <a:pt x="913652" y="300400"/>
                  </a:lnTo>
                  <a:lnTo>
                    <a:pt x="917328" y="309736"/>
                  </a:lnTo>
                  <a:lnTo>
                    <a:pt x="921376" y="319728"/>
                  </a:lnTo>
                  <a:lnTo>
                    <a:pt x="925715" y="329719"/>
                  </a:lnTo>
                  <a:lnTo>
                    <a:pt x="930188" y="339711"/>
                  </a:lnTo>
                  <a:lnTo>
                    <a:pt x="933604" y="347125"/>
                  </a:lnTo>
                  <a:lnTo>
                    <a:pt x="934843" y="349702"/>
                  </a:lnTo>
                  <a:lnTo>
                    <a:pt x="939844" y="359694"/>
                  </a:lnTo>
                  <a:lnTo>
                    <a:pt x="945303" y="369685"/>
                  </a:lnTo>
                  <a:lnTo>
                    <a:pt x="950827" y="379677"/>
                  </a:lnTo>
                  <a:lnTo>
                    <a:pt x="953555" y="384301"/>
                  </a:lnTo>
                  <a:lnTo>
                    <a:pt x="956868" y="389668"/>
                  </a:lnTo>
                  <a:lnTo>
                    <a:pt x="963779" y="399660"/>
                  </a:lnTo>
                  <a:lnTo>
                    <a:pt x="970785" y="409651"/>
                  </a:lnTo>
                  <a:lnTo>
                    <a:pt x="973507" y="413125"/>
                  </a:lnTo>
                  <a:lnTo>
                    <a:pt x="978934" y="419643"/>
                  </a:lnTo>
                  <a:lnTo>
                    <a:pt x="987372" y="429634"/>
                  </a:lnTo>
                  <a:lnTo>
                    <a:pt x="993459" y="436227"/>
                  </a:lnTo>
                  <a:lnTo>
                    <a:pt x="996787" y="439626"/>
                  </a:lnTo>
                  <a:lnTo>
                    <a:pt x="1007007" y="449617"/>
                  </a:lnTo>
                  <a:lnTo>
                    <a:pt x="1013411" y="455586"/>
                  </a:lnTo>
                  <a:lnTo>
                    <a:pt x="1017894" y="459609"/>
                  </a:lnTo>
                  <a:lnTo>
                    <a:pt x="1029735" y="469600"/>
                  </a:lnTo>
                  <a:lnTo>
                    <a:pt x="1033362" y="472553"/>
                  </a:lnTo>
                  <a:lnTo>
                    <a:pt x="1041875" y="479592"/>
                  </a:lnTo>
                  <a:lnTo>
                    <a:pt x="1053314" y="488247"/>
                  </a:lnTo>
                  <a:lnTo>
                    <a:pt x="1055135" y="489583"/>
                  </a:lnTo>
                  <a:lnTo>
                    <a:pt x="1068705" y="499575"/>
                  </a:lnTo>
                  <a:lnTo>
                    <a:pt x="1073266" y="502912"/>
                  </a:lnTo>
                  <a:lnTo>
                    <a:pt x="1082532" y="509566"/>
                  </a:lnTo>
                  <a:lnTo>
                    <a:pt x="1093218" y="516972"/>
                  </a:lnTo>
                  <a:lnTo>
                    <a:pt x="1097102" y="519558"/>
                  </a:lnTo>
                  <a:lnTo>
                    <a:pt x="1111974" y="529549"/>
                  </a:lnTo>
                  <a:lnTo>
                    <a:pt x="1113170" y="530359"/>
                  </a:lnTo>
                  <a:lnTo>
                    <a:pt x="1127700" y="539541"/>
                  </a:lnTo>
                  <a:lnTo>
                    <a:pt x="1133122" y="543109"/>
                  </a:lnTo>
                  <a:lnTo>
                    <a:pt x="1143956" y="549532"/>
                  </a:lnTo>
                  <a:lnTo>
                    <a:pt x="1153073" y="555123"/>
                  </a:lnTo>
                  <a:lnTo>
                    <a:pt x="1160877" y="559524"/>
                  </a:lnTo>
                  <a:lnTo>
                    <a:pt x="1173025" y="566788"/>
                  </a:lnTo>
                  <a:lnTo>
                    <a:pt x="1178096" y="569515"/>
                  </a:lnTo>
                  <a:lnTo>
                    <a:pt x="1192977" y="578339"/>
                  </a:lnTo>
                  <a:lnTo>
                    <a:pt x="1194945" y="579507"/>
                  </a:lnTo>
                  <a:lnTo>
                    <a:pt x="1210535" y="589498"/>
                  </a:lnTo>
                  <a:lnTo>
                    <a:pt x="1212929" y="591280"/>
                  </a:lnTo>
                  <a:lnTo>
                    <a:pt x="1223274" y="599490"/>
                  </a:lnTo>
                  <a:lnTo>
                    <a:pt x="1232880" y="607741"/>
                  </a:lnTo>
                  <a:lnTo>
                    <a:pt x="1234627" y="609481"/>
                  </a:lnTo>
                  <a:lnTo>
                    <a:pt x="1244091" y="619473"/>
                  </a:lnTo>
                  <a:lnTo>
                    <a:pt x="1252191" y="629464"/>
                  </a:lnTo>
                  <a:lnTo>
                    <a:pt x="1252832" y="630309"/>
                  </a:lnTo>
                  <a:lnTo>
                    <a:pt x="1258969" y="639456"/>
                  </a:lnTo>
                  <a:lnTo>
                    <a:pt x="1264855" y="649447"/>
                  </a:lnTo>
                  <a:lnTo>
                    <a:pt x="1270462" y="659439"/>
                  </a:lnTo>
                  <a:lnTo>
                    <a:pt x="1272784" y="663780"/>
                  </a:lnTo>
                  <a:lnTo>
                    <a:pt x="1275430" y="669430"/>
                  </a:lnTo>
                  <a:lnTo>
                    <a:pt x="1279425" y="679422"/>
                  </a:lnTo>
                  <a:lnTo>
                    <a:pt x="1283398" y="689413"/>
                  </a:lnTo>
                  <a:lnTo>
                    <a:pt x="1286998" y="699405"/>
                  </a:lnTo>
                  <a:lnTo>
                    <a:pt x="1290460" y="709396"/>
                  </a:lnTo>
                  <a:lnTo>
                    <a:pt x="1292736" y="716234"/>
                  </a:lnTo>
                  <a:lnTo>
                    <a:pt x="1293703" y="719388"/>
                  </a:lnTo>
                  <a:lnTo>
                    <a:pt x="1296198" y="729379"/>
                  </a:lnTo>
                  <a:lnTo>
                    <a:pt x="1299032" y="739371"/>
                  </a:lnTo>
                  <a:lnTo>
                    <a:pt x="1301496" y="749362"/>
                  </a:lnTo>
                  <a:lnTo>
                    <a:pt x="1303897" y="759354"/>
                  </a:lnTo>
                  <a:lnTo>
                    <a:pt x="1306493" y="769345"/>
                  </a:lnTo>
                  <a:lnTo>
                    <a:pt x="1308467" y="779337"/>
                  </a:lnTo>
                  <a:lnTo>
                    <a:pt x="1310750" y="789328"/>
                  </a:lnTo>
                  <a:lnTo>
                    <a:pt x="1312687" y="798717"/>
                  </a:lnTo>
                  <a:lnTo>
                    <a:pt x="1312808" y="799320"/>
                  </a:lnTo>
                  <a:lnTo>
                    <a:pt x="1315005" y="809311"/>
                  </a:lnTo>
                  <a:lnTo>
                    <a:pt x="1316654" y="819303"/>
                  </a:lnTo>
                  <a:lnTo>
                    <a:pt x="1318416" y="829294"/>
                  </a:lnTo>
                  <a:lnTo>
                    <a:pt x="1320160" y="839286"/>
                  </a:lnTo>
                  <a:lnTo>
                    <a:pt x="1322014" y="849277"/>
                  </a:lnTo>
                  <a:lnTo>
                    <a:pt x="1324031" y="859269"/>
                  </a:lnTo>
                  <a:lnTo>
                    <a:pt x="1326229" y="869260"/>
                  </a:lnTo>
                  <a:lnTo>
                    <a:pt x="1328217" y="879252"/>
                  </a:lnTo>
                  <a:lnTo>
                    <a:pt x="1330961" y="889243"/>
                  </a:lnTo>
                  <a:lnTo>
                    <a:pt x="1332639" y="895386"/>
                  </a:lnTo>
                  <a:lnTo>
                    <a:pt x="1333598" y="899234"/>
                  </a:lnTo>
                  <a:lnTo>
                    <a:pt x="1336926" y="909226"/>
                  </a:lnTo>
                  <a:lnTo>
                    <a:pt x="1340510" y="919217"/>
                  </a:lnTo>
                  <a:lnTo>
                    <a:pt x="1346571" y="929209"/>
                  </a:lnTo>
                  <a:lnTo>
                    <a:pt x="1352591" y="935490"/>
                  </a:lnTo>
                  <a:lnTo>
                    <a:pt x="1355122" y="939201"/>
                  </a:lnTo>
                  <a:lnTo>
                    <a:pt x="1362234" y="949192"/>
                  </a:lnTo>
                  <a:lnTo>
                    <a:pt x="1372543" y="957160"/>
                  </a:lnTo>
                  <a:lnTo>
                    <a:pt x="1374195" y="959183"/>
                  </a:lnTo>
                  <a:lnTo>
                    <a:pt x="1382259" y="969175"/>
                  </a:lnTo>
                  <a:lnTo>
                    <a:pt x="1392494" y="977975"/>
                  </a:lnTo>
                  <a:lnTo>
                    <a:pt x="1393469" y="979166"/>
                  </a:lnTo>
                  <a:lnTo>
                    <a:pt x="1402776" y="989158"/>
                  </a:lnTo>
                  <a:lnTo>
                    <a:pt x="1412446" y="997721"/>
                  </a:lnTo>
                  <a:lnTo>
                    <a:pt x="1413640" y="999149"/>
                  </a:lnTo>
                  <a:lnTo>
                    <a:pt x="1422306" y="1009141"/>
                  </a:lnTo>
                  <a:lnTo>
                    <a:pt x="1432398" y="1019067"/>
                  </a:lnTo>
                  <a:lnTo>
                    <a:pt x="1432452" y="1019132"/>
                  </a:lnTo>
                  <a:lnTo>
                    <a:pt x="1440907" y="1029124"/>
                  </a:lnTo>
                  <a:lnTo>
                    <a:pt x="1450365" y="1039115"/>
                  </a:lnTo>
                  <a:lnTo>
                    <a:pt x="1452350" y="1041110"/>
                  </a:lnTo>
                  <a:lnTo>
                    <a:pt x="1459409" y="1049107"/>
                  </a:lnTo>
                  <a:lnTo>
                    <a:pt x="1468660" y="1059098"/>
                  </a:lnTo>
                  <a:lnTo>
                    <a:pt x="1472302" y="1062953"/>
                  </a:lnTo>
                  <a:lnTo>
                    <a:pt x="1478011" y="1069090"/>
                  </a:lnTo>
                  <a:lnTo>
                    <a:pt x="1487641" y="1079081"/>
                  </a:lnTo>
                  <a:lnTo>
                    <a:pt x="1492253" y="1084034"/>
                  </a:lnTo>
                  <a:lnTo>
                    <a:pt x="1497367" y="1089073"/>
                  </a:lnTo>
                  <a:lnTo>
                    <a:pt x="1507931" y="1099064"/>
                  </a:lnTo>
                  <a:lnTo>
                    <a:pt x="1512205" y="1103426"/>
                  </a:lnTo>
                  <a:lnTo>
                    <a:pt x="1519173" y="1109056"/>
                  </a:lnTo>
                  <a:lnTo>
                    <a:pt x="1530594" y="1119047"/>
                  </a:lnTo>
                  <a:lnTo>
                    <a:pt x="1532157" y="1120508"/>
                  </a:lnTo>
                  <a:lnTo>
                    <a:pt x="1545081" y="1129039"/>
                  </a:lnTo>
                  <a:lnTo>
                    <a:pt x="1552109" y="1134419"/>
                  </a:lnTo>
                  <a:lnTo>
                    <a:pt x="1566528" y="1139030"/>
                  </a:lnTo>
                  <a:lnTo>
                    <a:pt x="1572061" y="1141133"/>
                  </a:lnTo>
                  <a:lnTo>
                    <a:pt x="1580600" y="1139030"/>
                  </a:lnTo>
                  <a:lnTo>
                    <a:pt x="1592012" y="1135609"/>
                  </a:lnTo>
                  <a:lnTo>
                    <a:pt x="1597497" y="1129039"/>
                  </a:lnTo>
                  <a:lnTo>
                    <a:pt x="1605168" y="1119047"/>
                  </a:lnTo>
                  <a:lnTo>
                    <a:pt x="1611964" y="1110355"/>
                  </a:lnTo>
                  <a:lnTo>
                    <a:pt x="1612573" y="1109056"/>
                  </a:lnTo>
                  <a:lnTo>
                    <a:pt x="1617038" y="1099064"/>
                  </a:lnTo>
                  <a:lnTo>
                    <a:pt x="1621767" y="1089073"/>
                  </a:lnTo>
                  <a:lnTo>
                    <a:pt x="1626499" y="1079081"/>
                  </a:lnTo>
                  <a:lnTo>
                    <a:pt x="1631317" y="1069090"/>
                  </a:lnTo>
                  <a:lnTo>
                    <a:pt x="1631916" y="1067848"/>
                  </a:lnTo>
                  <a:lnTo>
                    <a:pt x="1635279" y="1059098"/>
                  </a:lnTo>
                  <a:lnTo>
                    <a:pt x="1639402" y="1049107"/>
                  </a:lnTo>
                  <a:lnTo>
                    <a:pt x="1643364" y="1039115"/>
                  </a:lnTo>
                  <a:lnTo>
                    <a:pt x="1647381" y="1029124"/>
                  </a:lnTo>
                  <a:lnTo>
                    <a:pt x="1651470" y="1019132"/>
                  </a:lnTo>
                  <a:lnTo>
                    <a:pt x="1651868" y="1018182"/>
                  </a:lnTo>
                  <a:lnTo>
                    <a:pt x="1655183" y="1009141"/>
                  </a:lnTo>
                  <a:lnTo>
                    <a:pt x="1658736" y="999149"/>
                  </a:lnTo>
                  <a:lnTo>
                    <a:pt x="1662580" y="989158"/>
                  </a:lnTo>
                  <a:lnTo>
                    <a:pt x="1666092" y="979166"/>
                  </a:lnTo>
                  <a:lnTo>
                    <a:pt x="1669778" y="969175"/>
                  </a:lnTo>
                  <a:lnTo>
                    <a:pt x="1671819" y="963650"/>
                  </a:lnTo>
                  <a:lnTo>
                    <a:pt x="1673408" y="959183"/>
                  </a:lnTo>
                  <a:lnTo>
                    <a:pt x="1677067" y="949192"/>
                  </a:lnTo>
                  <a:lnTo>
                    <a:pt x="1680542" y="939201"/>
                  </a:lnTo>
                  <a:lnTo>
                    <a:pt x="1683974" y="929209"/>
                  </a:lnTo>
                  <a:lnTo>
                    <a:pt x="1687287" y="919217"/>
                  </a:lnTo>
                  <a:lnTo>
                    <a:pt x="1690740" y="909226"/>
                  </a:lnTo>
                  <a:lnTo>
                    <a:pt x="1691771" y="906141"/>
                  </a:lnTo>
                  <a:lnTo>
                    <a:pt x="1694158" y="899234"/>
                  </a:lnTo>
                  <a:lnTo>
                    <a:pt x="1697524" y="889243"/>
                  </a:lnTo>
                  <a:lnTo>
                    <a:pt x="1700909" y="879252"/>
                  </a:lnTo>
                  <a:lnTo>
                    <a:pt x="1704297" y="869260"/>
                  </a:lnTo>
                  <a:lnTo>
                    <a:pt x="1707616" y="859269"/>
                  </a:lnTo>
                  <a:lnTo>
                    <a:pt x="1710929" y="849277"/>
                  </a:lnTo>
                  <a:lnTo>
                    <a:pt x="1711723" y="846844"/>
                  </a:lnTo>
                  <a:lnTo>
                    <a:pt x="1714447" y="839286"/>
                  </a:lnTo>
                  <a:lnTo>
                    <a:pt x="1717977" y="829294"/>
                  </a:lnTo>
                  <a:lnTo>
                    <a:pt x="1721672" y="819303"/>
                  </a:lnTo>
                  <a:lnTo>
                    <a:pt x="1725272" y="809311"/>
                  </a:lnTo>
                  <a:lnTo>
                    <a:pt x="1728818" y="799320"/>
                  </a:lnTo>
                  <a:lnTo>
                    <a:pt x="1731675" y="791904"/>
                  </a:lnTo>
                  <a:lnTo>
                    <a:pt x="1732853" y="789328"/>
                  </a:lnTo>
                  <a:lnTo>
                    <a:pt x="1737113" y="779337"/>
                  </a:lnTo>
                  <a:lnTo>
                    <a:pt x="1741531" y="769345"/>
                  </a:lnTo>
                  <a:lnTo>
                    <a:pt x="1746101" y="759354"/>
                  </a:lnTo>
                  <a:lnTo>
                    <a:pt x="1750513" y="749362"/>
                  </a:lnTo>
                  <a:lnTo>
                    <a:pt x="1751626" y="746984"/>
                  </a:lnTo>
                  <a:lnTo>
                    <a:pt x="1756450" y="739371"/>
                  </a:lnTo>
                  <a:lnTo>
                    <a:pt x="1762740" y="729379"/>
                  </a:lnTo>
                  <a:lnTo>
                    <a:pt x="1768879" y="719388"/>
                  </a:lnTo>
                  <a:lnTo>
                    <a:pt x="1771578" y="715193"/>
                  </a:lnTo>
                  <a:lnTo>
                    <a:pt x="1777317" y="709396"/>
                  </a:lnTo>
                  <a:lnTo>
                    <a:pt x="1786950" y="699405"/>
                  </a:lnTo>
                  <a:lnTo>
                    <a:pt x="1791530" y="694637"/>
                  </a:lnTo>
                  <a:lnTo>
                    <a:pt x="1804057" y="689413"/>
                  </a:lnTo>
                  <a:lnTo>
                    <a:pt x="1811482" y="686023"/>
                  </a:lnTo>
                  <a:lnTo>
                    <a:pt x="1821473" y="689413"/>
                  </a:lnTo>
                  <a:lnTo>
                    <a:pt x="1831433" y="693232"/>
                  </a:lnTo>
                  <a:lnTo>
                    <a:pt x="1835850" y="699405"/>
                  </a:lnTo>
                  <a:lnTo>
                    <a:pt x="1842034" y="709396"/>
                  </a:lnTo>
                  <a:lnTo>
                    <a:pt x="1848041" y="719388"/>
                  </a:lnTo>
                  <a:lnTo>
                    <a:pt x="1851385" y="725230"/>
                  </a:lnTo>
                  <a:lnTo>
                    <a:pt x="1852857" y="729379"/>
                  </a:lnTo>
                  <a:lnTo>
                    <a:pt x="1856122" y="739371"/>
                  </a:lnTo>
                  <a:lnTo>
                    <a:pt x="1859187" y="749362"/>
                  </a:lnTo>
                  <a:lnTo>
                    <a:pt x="1862700" y="759354"/>
                  </a:lnTo>
                  <a:lnTo>
                    <a:pt x="1865839" y="769345"/>
                  </a:lnTo>
                  <a:lnTo>
                    <a:pt x="1869173" y="779337"/>
                  </a:lnTo>
                  <a:lnTo>
                    <a:pt x="1871337" y="785624"/>
                  </a:lnTo>
                  <a:lnTo>
                    <a:pt x="1872352" y="789328"/>
                  </a:lnTo>
                  <a:lnTo>
                    <a:pt x="1875258" y="799320"/>
                  </a:lnTo>
                  <a:lnTo>
                    <a:pt x="1878126" y="809311"/>
                  </a:lnTo>
                  <a:lnTo>
                    <a:pt x="1881286" y="819303"/>
                  </a:lnTo>
                  <a:lnTo>
                    <a:pt x="1884483" y="829294"/>
                  </a:lnTo>
                  <a:lnTo>
                    <a:pt x="1887999" y="839286"/>
                  </a:lnTo>
                  <a:lnTo>
                    <a:pt x="1891289" y="848126"/>
                  </a:lnTo>
                  <a:lnTo>
                    <a:pt x="1891674" y="849277"/>
                  </a:lnTo>
                  <a:lnTo>
                    <a:pt x="1895165" y="859269"/>
                  </a:lnTo>
                  <a:lnTo>
                    <a:pt x="1898910" y="869260"/>
                  </a:lnTo>
                  <a:lnTo>
                    <a:pt x="1902787" y="879252"/>
                  </a:lnTo>
                  <a:lnTo>
                    <a:pt x="1907007" y="889243"/>
                  </a:lnTo>
                  <a:lnTo>
                    <a:pt x="1911241" y="898433"/>
                  </a:lnTo>
                  <a:lnTo>
                    <a:pt x="1911605" y="899234"/>
                  </a:lnTo>
                  <a:lnTo>
                    <a:pt x="1916319" y="909226"/>
                  </a:lnTo>
                  <a:lnTo>
                    <a:pt x="1921131" y="919217"/>
                  </a:lnTo>
                  <a:lnTo>
                    <a:pt x="1926402" y="929209"/>
                  </a:lnTo>
                  <a:lnTo>
                    <a:pt x="1931192" y="937903"/>
                  </a:lnTo>
                  <a:lnTo>
                    <a:pt x="1931947" y="939201"/>
                  </a:lnTo>
                  <a:lnTo>
                    <a:pt x="1937809" y="949192"/>
                  </a:lnTo>
                  <a:lnTo>
                    <a:pt x="1943968" y="959183"/>
                  </a:lnTo>
                  <a:lnTo>
                    <a:pt x="1950474" y="969175"/>
                  </a:lnTo>
                  <a:lnTo>
                    <a:pt x="1951144" y="970233"/>
                  </a:lnTo>
                  <a:lnTo>
                    <a:pt x="1957499" y="979166"/>
                  </a:lnTo>
                  <a:lnTo>
                    <a:pt x="1965107" y="989158"/>
                  </a:lnTo>
                  <a:lnTo>
                    <a:pt x="1971096" y="997519"/>
                  </a:lnTo>
                  <a:lnTo>
                    <a:pt x="1972498" y="999149"/>
                  </a:lnTo>
                  <a:lnTo>
                    <a:pt x="1981159" y="1009141"/>
                  </a:lnTo>
                  <a:lnTo>
                    <a:pt x="1989687" y="1019132"/>
                  </a:lnTo>
                  <a:lnTo>
                    <a:pt x="1991048" y="1020868"/>
                  </a:lnTo>
                  <a:lnTo>
                    <a:pt x="1998996" y="1029124"/>
                  </a:lnTo>
                  <a:lnTo>
                    <a:pt x="2008404" y="1039115"/>
                  </a:lnTo>
                  <a:lnTo>
                    <a:pt x="2011000" y="1041986"/>
                  </a:lnTo>
                  <a:lnTo>
                    <a:pt x="2019033" y="1049107"/>
                  </a:lnTo>
                  <a:lnTo>
                    <a:pt x="2028908" y="1059098"/>
                  </a:lnTo>
                  <a:lnTo>
                    <a:pt x="2030951" y="1061388"/>
                  </a:lnTo>
                  <a:lnTo>
                    <a:pt x="2039403" y="1069090"/>
                  </a:lnTo>
                  <a:lnTo>
                    <a:pt x="2048808" y="1079081"/>
                  </a:lnTo>
                  <a:lnTo>
                    <a:pt x="2050903" y="1081573"/>
                  </a:lnTo>
                  <a:lnTo>
                    <a:pt x="2058396" y="1089073"/>
                  </a:lnTo>
                  <a:lnTo>
                    <a:pt x="2066290" y="1099064"/>
                  </a:lnTo>
                  <a:lnTo>
                    <a:pt x="2070855" y="1106158"/>
                  </a:lnTo>
                  <a:lnTo>
                    <a:pt x="2072811" y="1109056"/>
                  </a:lnTo>
                  <a:lnTo>
                    <a:pt x="2078608" y="1119047"/>
                  </a:lnTo>
                  <a:lnTo>
                    <a:pt x="2083187" y="1129039"/>
                  </a:lnTo>
                  <a:lnTo>
                    <a:pt x="2086226" y="1139030"/>
                  </a:lnTo>
                  <a:lnTo>
                    <a:pt x="2089008" y="1149022"/>
                  </a:lnTo>
                  <a:lnTo>
                    <a:pt x="2090276" y="1159013"/>
                  </a:lnTo>
                  <a:lnTo>
                    <a:pt x="2090807" y="1167366"/>
                  </a:lnTo>
                  <a:lnTo>
                    <a:pt x="2090914" y="1169005"/>
                  </a:lnTo>
                  <a:lnTo>
                    <a:pt x="2091159" y="1178996"/>
                  </a:lnTo>
                  <a:lnTo>
                    <a:pt x="2091207" y="1188988"/>
                  </a:lnTo>
                  <a:lnTo>
                    <a:pt x="2090807" y="1193256"/>
                  </a:lnTo>
                  <a:lnTo>
                    <a:pt x="2090255" y="1198979"/>
                  </a:lnTo>
                  <a:lnTo>
                    <a:pt x="2087216" y="1208971"/>
                  </a:lnTo>
                  <a:lnTo>
                    <a:pt x="2085273" y="1218962"/>
                  </a:lnTo>
                  <a:lnTo>
                    <a:pt x="2081001" y="1228954"/>
                  </a:lnTo>
                  <a:lnTo>
                    <a:pt x="2076576" y="1238945"/>
                  </a:lnTo>
                  <a:lnTo>
                    <a:pt x="2070879" y="1248937"/>
                  </a:lnTo>
                  <a:lnTo>
                    <a:pt x="2070855" y="1248973"/>
                  </a:lnTo>
                  <a:lnTo>
                    <a:pt x="2065214" y="1258928"/>
                  </a:lnTo>
                  <a:lnTo>
                    <a:pt x="2058401" y="1268920"/>
                  </a:lnTo>
                  <a:lnTo>
                    <a:pt x="2050997" y="1278911"/>
                  </a:lnTo>
                  <a:lnTo>
                    <a:pt x="2050903" y="1279018"/>
                  </a:lnTo>
                  <a:lnTo>
                    <a:pt x="2044400" y="1288903"/>
                  </a:lnTo>
                  <a:lnTo>
                    <a:pt x="2037086" y="1298894"/>
                  </a:lnTo>
                  <a:lnTo>
                    <a:pt x="2030951" y="1306279"/>
                  </a:lnTo>
                  <a:lnTo>
                    <a:pt x="2029319" y="1308886"/>
                  </a:lnTo>
                  <a:lnTo>
                    <a:pt x="2022280" y="1318877"/>
                  </a:lnTo>
                  <a:lnTo>
                    <a:pt x="2014821" y="1328869"/>
                  </a:lnTo>
                  <a:lnTo>
                    <a:pt x="2011000" y="1333248"/>
                  </a:lnTo>
                  <a:lnTo>
                    <a:pt x="2007204" y="1338860"/>
                  </a:lnTo>
                  <a:lnTo>
                    <a:pt x="2000123" y="1348852"/>
                  </a:lnTo>
                  <a:lnTo>
                    <a:pt x="1992342" y="1358843"/>
                  </a:lnTo>
                  <a:lnTo>
                    <a:pt x="1991048" y="1360378"/>
                  </a:lnTo>
                  <a:lnTo>
                    <a:pt x="1984950" y="1368835"/>
                  </a:lnTo>
                  <a:lnTo>
                    <a:pt x="1977240" y="1378826"/>
                  </a:lnTo>
                  <a:lnTo>
                    <a:pt x="1971096" y="1385986"/>
                  </a:lnTo>
                  <a:lnTo>
                    <a:pt x="1968771" y="1388818"/>
                  </a:lnTo>
                  <a:lnTo>
                    <a:pt x="1960345" y="1398809"/>
                  </a:lnTo>
                  <a:lnTo>
                    <a:pt x="1951286" y="1408801"/>
                  </a:lnTo>
                  <a:lnTo>
                    <a:pt x="1951144" y="1408945"/>
                  </a:lnTo>
                  <a:lnTo>
                    <a:pt x="1941173" y="1418792"/>
                  </a:lnTo>
                  <a:lnTo>
                    <a:pt x="1931192" y="1428094"/>
                  </a:lnTo>
                  <a:lnTo>
                    <a:pt x="1930334" y="1428784"/>
                  </a:lnTo>
                  <a:lnTo>
                    <a:pt x="1917838" y="1438775"/>
                  </a:lnTo>
                  <a:lnTo>
                    <a:pt x="1911241" y="1443525"/>
                  </a:lnTo>
                  <a:lnTo>
                    <a:pt x="1901540" y="1448767"/>
                  </a:lnTo>
                  <a:lnTo>
                    <a:pt x="1891289" y="1454238"/>
                  </a:lnTo>
                  <a:lnTo>
                    <a:pt x="1876609" y="1458758"/>
                  </a:lnTo>
                  <a:lnTo>
                    <a:pt x="1871337" y="1460382"/>
                  </a:lnTo>
                  <a:lnTo>
                    <a:pt x="1851385" y="1462369"/>
                  </a:lnTo>
                  <a:lnTo>
                    <a:pt x="1831433" y="1459923"/>
                  </a:lnTo>
                  <a:lnTo>
                    <a:pt x="1827754" y="1458758"/>
                  </a:lnTo>
                  <a:lnTo>
                    <a:pt x="1811482" y="1453641"/>
                  </a:lnTo>
                  <a:lnTo>
                    <a:pt x="1801221" y="1448767"/>
                  </a:lnTo>
                  <a:lnTo>
                    <a:pt x="1791530" y="1443752"/>
                  </a:lnTo>
                  <a:lnTo>
                    <a:pt x="1783875" y="1438775"/>
                  </a:lnTo>
                  <a:lnTo>
                    <a:pt x="1771578" y="1429773"/>
                  </a:lnTo>
                  <a:lnTo>
                    <a:pt x="1770294" y="1428784"/>
                  </a:lnTo>
                  <a:lnTo>
                    <a:pt x="1757710" y="1418792"/>
                  </a:lnTo>
                  <a:lnTo>
                    <a:pt x="1751626" y="1413409"/>
                  </a:lnTo>
                  <a:lnTo>
                    <a:pt x="1746392" y="1408801"/>
                  </a:lnTo>
                  <a:lnTo>
                    <a:pt x="1735780" y="1398809"/>
                  </a:lnTo>
                  <a:lnTo>
                    <a:pt x="1731675" y="1394635"/>
                  </a:lnTo>
                  <a:lnTo>
                    <a:pt x="1725390" y="1388818"/>
                  </a:lnTo>
                  <a:lnTo>
                    <a:pt x="1715510" y="1378826"/>
                  </a:lnTo>
                  <a:lnTo>
                    <a:pt x="1711723" y="1374898"/>
                  </a:lnTo>
                  <a:lnTo>
                    <a:pt x="1704695" y="1368835"/>
                  </a:lnTo>
                  <a:lnTo>
                    <a:pt x="1694813" y="1358843"/>
                  </a:lnTo>
                  <a:lnTo>
                    <a:pt x="1691771" y="1355434"/>
                  </a:lnTo>
                  <a:lnTo>
                    <a:pt x="1683453" y="1348852"/>
                  </a:lnTo>
                  <a:lnTo>
                    <a:pt x="1672379" y="1338860"/>
                  </a:lnTo>
                  <a:lnTo>
                    <a:pt x="1671819" y="1338297"/>
                  </a:lnTo>
                  <a:lnTo>
                    <a:pt x="1655025" y="1328869"/>
                  </a:lnTo>
                  <a:lnTo>
                    <a:pt x="1651868" y="1326710"/>
                  </a:lnTo>
                  <a:lnTo>
                    <a:pt x="1631916" y="1326419"/>
                  </a:lnTo>
                  <a:lnTo>
                    <a:pt x="1629446" y="1328869"/>
                  </a:lnTo>
                  <a:lnTo>
                    <a:pt x="1622734" y="1338860"/>
                  </a:lnTo>
                  <a:lnTo>
                    <a:pt x="1617444" y="1348852"/>
                  </a:lnTo>
                  <a:lnTo>
                    <a:pt x="1613934" y="1358843"/>
                  </a:lnTo>
                  <a:lnTo>
                    <a:pt x="1611964" y="1364882"/>
                  </a:lnTo>
                  <a:lnTo>
                    <a:pt x="1611205" y="1368835"/>
                  </a:lnTo>
                  <a:lnTo>
                    <a:pt x="1609639" y="1378826"/>
                  </a:lnTo>
                  <a:lnTo>
                    <a:pt x="1608670" y="1388818"/>
                  </a:lnTo>
                  <a:lnTo>
                    <a:pt x="1607794" y="1398809"/>
                  </a:lnTo>
                  <a:lnTo>
                    <a:pt x="1607068" y="1408801"/>
                  </a:lnTo>
                  <a:lnTo>
                    <a:pt x="1606754" y="1418792"/>
                  </a:lnTo>
                  <a:lnTo>
                    <a:pt x="1606476" y="1428784"/>
                  </a:lnTo>
                  <a:lnTo>
                    <a:pt x="1606541" y="1438775"/>
                  </a:lnTo>
                  <a:lnTo>
                    <a:pt x="1606888" y="1448767"/>
                  </a:lnTo>
                  <a:lnTo>
                    <a:pt x="1607303" y="1458758"/>
                  </a:lnTo>
                  <a:lnTo>
                    <a:pt x="1608100" y="1468750"/>
                  </a:lnTo>
                  <a:lnTo>
                    <a:pt x="1608860" y="1478741"/>
                  </a:lnTo>
                  <a:lnTo>
                    <a:pt x="1609998" y="1488733"/>
                  </a:lnTo>
                  <a:lnTo>
                    <a:pt x="1611964" y="1488733"/>
                  </a:lnTo>
                  <a:lnTo>
                    <a:pt x="1631916" y="1488733"/>
                  </a:lnTo>
                  <a:lnTo>
                    <a:pt x="1651868" y="1488733"/>
                  </a:lnTo>
                  <a:lnTo>
                    <a:pt x="1671819" y="1488733"/>
                  </a:lnTo>
                  <a:lnTo>
                    <a:pt x="1691771" y="1488733"/>
                  </a:lnTo>
                  <a:lnTo>
                    <a:pt x="1711723" y="1488733"/>
                  </a:lnTo>
                  <a:lnTo>
                    <a:pt x="1731675" y="1488733"/>
                  </a:lnTo>
                  <a:lnTo>
                    <a:pt x="1751626" y="1488733"/>
                  </a:lnTo>
                  <a:lnTo>
                    <a:pt x="1771578" y="1488733"/>
                  </a:lnTo>
                  <a:lnTo>
                    <a:pt x="1791530" y="1488733"/>
                  </a:lnTo>
                  <a:lnTo>
                    <a:pt x="1811482" y="1488733"/>
                  </a:lnTo>
                  <a:lnTo>
                    <a:pt x="1831433" y="1488733"/>
                  </a:lnTo>
                  <a:lnTo>
                    <a:pt x="1851385" y="1488733"/>
                  </a:lnTo>
                  <a:lnTo>
                    <a:pt x="1871337" y="1488733"/>
                  </a:lnTo>
                  <a:lnTo>
                    <a:pt x="1891289" y="1488733"/>
                  </a:lnTo>
                  <a:lnTo>
                    <a:pt x="1911241" y="1488733"/>
                  </a:lnTo>
                  <a:lnTo>
                    <a:pt x="1931192" y="1488733"/>
                  </a:lnTo>
                  <a:lnTo>
                    <a:pt x="1951144" y="1488733"/>
                  </a:lnTo>
                  <a:lnTo>
                    <a:pt x="1971096" y="1488733"/>
                  </a:lnTo>
                  <a:lnTo>
                    <a:pt x="1991048" y="1488733"/>
                  </a:lnTo>
                  <a:lnTo>
                    <a:pt x="2011000" y="1488733"/>
                  </a:lnTo>
                  <a:lnTo>
                    <a:pt x="2016162" y="1488733"/>
                  </a:lnTo>
                  <a:lnTo>
                    <a:pt x="2030951" y="1487330"/>
                  </a:lnTo>
                  <a:lnTo>
                    <a:pt x="2035037" y="1488733"/>
                  </a:lnTo>
                  <a:lnTo>
                    <a:pt x="2050903" y="1488733"/>
                  </a:lnTo>
                  <a:lnTo>
                    <a:pt x="2070855" y="1488733"/>
                  </a:lnTo>
                  <a:lnTo>
                    <a:pt x="2090807" y="1488733"/>
                  </a:lnTo>
                  <a:lnTo>
                    <a:pt x="2110759" y="1488733"/>
                  </a:lnTo>
                  <a:lnTo>
                    <a:pt x="2130710" y="1488733"/>
                  </a:lnTo>
                  <a:lnTo>
                    <a:pt x="2150662" y="1488733"/>
                  </a:lnTo>
                  <a:lnTo>
                    <a:pt x="2170614" y="1488733"/>
                  </a:lnTo>
                  <a:lnTo>
                    <a:pt x="2190566" y="1488733"/>
                  </a:lnTo>
                  <a:lnTo>
                    <a:pt x="2210517" y="1488733"/>
                  </a:lnTo>
                  <a:lnTo>
                    <a:pt x="2230469" y="1488733"/>
                  </a:lnTo>
                  <a:lnTo>
                    <a:pt x="2250421" y="1488733"/>
                  </a:lnTo>
                  <a:lnTo>
                    <a:pt x="2259291" y="1488733"/>
                  </a:lnTo>
                  <a:lnTo>
                    <a:pt x="2257551" y="1478741"/>
                  </a:lnTo>
                  <a:lnTo>
                    <a:pt x="2256019" y="1468750"/>
                  </a:lnTo>
                  <a:lnTo>
                    <a:pt x="2254993" y="1458758"/>
                  </a:lnTo>
                  <a:lnTo>
                    <a:pt x="2254015" y="1448767"/>
                  </a:lnTo>
                  <a:lnTo>
                    <a:pt x="2253192" y="1438775"/>
                  </a:lnTo>
                  <a:lnTo>
                    <a:pt x="2252816" y="1428784"/>
                  </a:lnTo>
                  <a:lnTo>
                    <a:pt x="2252109" y="1418792"/>
                  </a:lnTo>
                  <a:lnTo>
                    <a:pt x="2251812" y="1408801"/>
                  </a:lnTo>
                  <a:lnTo>
                    <a:pt x="2251946" y="1398809"/>
                  </a:lnTo>
                  <a:lnTo>
                    <a:pt x="2251946" y="1388818"/>
                  </a:lnTo>
                  <a:lnTo>
                    <a:pt x="2252032" y="1378826"/>
                  </a:lnTo>
                  <a:lnTo>
                    <a:pt x="2251984" y="1368835"/>
                  </a:lnTo>
                  <a:lnTo>
                    <a:pt x="2252473" y="1358843"/>
                  </a:lnTo>
                  <a:lnTo>
                    <a:pt x="2252960" y="1348852"/>
                  </a:lnTo>
                  <a:lnTo>
                    <a:pt x="2253307" y="1338860"/>
                  </a:lnTo>
                  <a:lnTo>
                    <a:pt x="2253882" y="1328869"/>
                  </a:lnTo>
                  <a:lnTo>
                    <a:pt x="2254577" y="1318877"/>
                  </a:lnTo>
                  <a:lnTo>
                    <a:pt x="2255321" y="1308886"/>
                  </a:lnTo>
                  <a:lnTo>
                    <a:pt x="2255981" y="1298894"/>
                  </a:lnTo>
                  <a:lnTo>
                    <a:pt x="2257158" y="1288903"/>
                  </a:lnTo>
                  <a:lnTo>
                    <a:pt x="2258210" y="1278911"/>
                  </a:lnTo>
                  <a:lnTo>
                    <a:pt x="2259078" y="1268920"/>
                  </a:lnTo>
                  <a:lnTo>
                    <a:pt x="2260285" y="1258928"/>
                  </a:lnTo>
                  <a:lnTo>
                    <a:pt x="2261436" y="1248937"/>
                  </a:lnTo>
                  <a:lnTo>
                    <a:pt x="2262844" y="1238945"/>
                  </a:lnTo>
                  <a:lnTo>
                    <a:pt x="2264177" y="1228954"/>
                  </a:lnTo>
                  <a:lnTo>
                    <a:pt x="2265848" y="1218962"/>
                  </a:lnTo>
                  <a:lnTo>
                    <a:pt x="2267902" y="1208971"/>
                  </a:lnTo>
                  <a:lnTo>
                    <a:pt x="2269724" y="1198979"/>
                  </a:lnTo>
                  <a:lnTo>
                    <a:pt x="2270373" y="1194852"/>
                  </a:lnTo>
                  <a:lnTo>
                    <a:pt x="2272486" y="1188988"/>
                  </a:lnTo>
                  <a:lnTo>
                    <a:pt x="2279504" y="1178996"/>
                  </a:lnTo>
                  <a:lnTo>
                    <a:pt x="2290324" y="1170075"/>
                  </a:lnTo>
                  <a:lnTo>
                    <a:pt x="2304914" y="1178996"/>
                  </a:lnTo>
                  <a:lnTo>
                    <a:pt x="2310276" y="1180697"/>
                  </a:lnTo>
                  <a:lnTo>
                    <a:pt x="2321891" y="1188988"/>
                  </a:lnTo>
                  <a:lnTo>
                    <a:pt x="2330228" y="1193071"/>
                  </a:lnTo>
                  <a:lnTo>
                    <a:pt x="2339660" y="1198979"/>
                  </a:lnTo>
                  <a:lnTo>
                    <a:pt x="2350180" y="1203698"/>
                  </a:lnTo>
                  <a:lnTo>
                    <a:pt x="2363268" y="1208971"/>
                  </a:lnTo>
                  <a:lnTo>
                    <a:pt x="2370132" y="1211027"/>
                  </a:lnTo>
                  <a:lnTo>
                    <a:pt x="2390083" y="1215882"/>
                  </a:lnTo>
                  <a:lnTo>
                    <a:pt x="2410035" y="1218617"/>
                  </a:lnTo>
                  <a:lnTo>
                    <a:pt x="2419745" y="1218962"/>
                  </a:lnTo>
                  <a:lnTo>
                    <a:pt x="2429987" y="1219297"/>
                  </a:lnTo>
                  <a:lnTo>
                    <a:pt x="2436297" y="1218962"/>
                  </a:lnTo>
                  <a:lnTo>
                    <a:pt x="2449939" y="1218260"/>
                  </a:lnTo>
                  <a:lnTo>
                    <a:pt x="2469891" y="1215430"/>
                  </a:lnTo>
                  <a:lnTo>
                    <a:pt x="2489842" y="1210677"/>
                  </a:lnTo>
                  <a:lnTo>
                    <a:pt x="2494804" y="1208971"/>
                  </a:lnTo>
                  <a:lnTo>
                    <a:pt x="2509794" y="1203799"/>
                  </a:lnTo>
                  <a:lnTo>
                    <a:pt x="2520637" y="1198979"/>
                  </a:lnTo>
                  <a:lnTo>
                    <a:pt x="2529746" y="1194653"/>
                  </a:lnTo>
                  <a:lnTo>
                    <a:pt x="2539072" y="1188988"/>
                  </a:lnTo>
                  <a:lnTo>
                    <a:pt x="2549698" y="1182095"/>
                  </a:lnTo>
                  <a:lnTo>
                    <a:pt x="2553697" y="1178996"/>
                  </a:lnTo>
                  <a:lnTo>
                    <a:pt x="2565792" y="1169005"/>
                  </a:lnTo>
                  <a:lnTo>
                    <a:pt x="2569649" y="1165616"/>
                  </a:lnTo>
                  <a:lnTo>
                    <a:pt x="2576323" y="1159013"/>
                  </a:lnTo>
                  <a:lnTo>
                    <a:pt x="2585512" y="1149022"/>
                  </a:lnTo>
                  <a:lnTo>
                    <a:pt x="2589601" y="1144382"/>
                  </a:lnTo>
                  <a:lnTo>
                    <a:pt x="2593806" y="1139030"/>
                  </a:lnTo>
                  <a:lnTo>
                    <a:pt x="2600797" y="1129039"/>
                  </a:lnTo>
                  <a:lnTo>
                    <a:pt x="2607532" y="1119047"/>
                  </a:lnTo>
                  <a:lnTo>
                    <a:pt x="2609553" y="1115728"/>
                  </a:lnTo>
                  <a:lnTo>
                    <a:pt x="2613295" y="1109056"/>
                  </a:lnTo>
                  <a:lnTo>
                    <a:pt x="2618477" y="1099064"/>
                  </a:lnTo>
                  <a:lnTo>
                    <a:pt x="2623191" y="1089073"/>
                  </a:lnTo>
                  <a:lnTo>
                    <a:pt x="2627561" y="1079081"/>
                  </a:lnTo>
                  <a:lnTo>
                    <a:pt x="2629505" y="1074137"/>
                  </a:lnTo>
                  <a:lnTo>
                    <a:pt x="2631420" y="1069090"/>
                  </a:lnTo>
                  <a:lnTo>
                    <a:pt x="2634698" y="1059098"/>
                  </a:lnTo>
                  <a:lnTo>
                    <a:pt x="2637817" y="1049107"/>
                  </a:lnTo>
                  <a:lnTo>
                    <a:pt x="2640554" y="1039115"/>
                  </a:lnTo>
                  <a:lnTo>
                    <a:pt x="2642823" y="1029124"/>
                  </a:lnTo>
                  <a:lnTo>
                    <a:pt x="2644661" y="1019132"/>
                  </a:lnTo>
                  <a:lnTo>
                    <a:pt x="2646361" y="1009141"/>
                  </a:lnTo>
                  <a:lnTo>
                    <a:pt x="2647703" y="999149"/>
                  </a:lnTo>
                  <a:lnTo>
                    <a:pt x="2648537" y="989158"/>
                  </a:lnTo>
                  <a:lnTo>
                    <a:pt x="2649191" y="979166"/>
                  </a:lnTo>
                  <a:lnTo>
                    <a:pt x="2649456" y="972840"/>
                  </a:lnTo>
                  <a:lnTo>
                    <a:pt x="2649613" y="969175"/>
                  </a:lnTo>
                  <a:lnTo>
                    <a:pt x="2650053" y="959183"/>
                  </a:lnTo>
                  <a:lnTo>
                    <a:pt x="2649559" y="949192"/>
                  </a:lnTo>
                  <a:lnTo>
                    <a:pt x="2649493" y="939201"/>
                  </a:lnTo>
                  <a:lnTo>
                    <a:pt x="2649456" y="938628"/>
                  </a:lnTo>
                  <a:lnTo>
                    <a:pt x="2648862" y="929209"/>
                  </a:lnTo>
                  <a:lnTo>
                    <a:pt x="2648068" y="919217"/>
                  </a:lnTo>
                  <a:lnTo>
                    <a:pt x="2646990" y="909226"/>
                  </a:lnTo>
                  <a:lnTo>
                    <a:pt x="2645952" y="899234"/>
                  </a:lnTo>
                  <a:lnTo>
                    <a:pt x="2644396" y="889243"/>
                  </a:lnTo>
                  <a:lnTo>
                    <a:pt x="2642992" y="879252"/>
                  </a:lnTo>
                  <a:lnTo>
                    <a:pt x="2641314" y="869260"/>
                  </a:lnTo>
                  <a:lnTo>
                    <a:pt x="2639428" y="859269"/>
                  </a:lnTo>
                  <a:lnTo>
                    <a:pt x="2637515" y="849277"/>
                  </a:lnTo>
                  <a:lnTo>
                    <a:pt x="2635479" y="839286"/>
                  </a:lnTo>
                  <a:lnTo>
                    <a:pt x="2633204" y="829294"/>
                  </a:lnTo>
                  <a:lnTo>
                    <a:pt x="2630879" y="819303"/>
                  </a:lnTo>
                  <a:lnTo>
                    <a:pt x="2629505" y="813592"/>
                  </a:lnTo>
                  <a:lnTo>
                    <a:pt x="2628455" y="809311"/>
                  </a:lnTo>
                  <a:lnTo>
                    <a:pt x="2626025" y="799320"/>
                  </a:lnTo>
                  <a:lnTo>
                    <a:pt x="2623272" y="789328"/>
                  </a:lnTo>
                  <a:lnTo>
                    <a:pt x="2620405" y="779337"/>
                  </a:lnTo>
                  <a:lnTo>
                    <a:pt x="2617743" y="769345"/>
                  </a:lnTo>
                  <a:lnTo>
                    <a:pt x="2614926" y="759354"/>
                  </a:lnTo>
                  <a:lnTo>
                    <a:pt x="2612094" y="749362"/>
                  </a:lnTo>
                  <a:lnTo>
                    <a:pt x="2609553" y="741353"/>
                  </a:lnTo>
                  <a:lnTo>
                    <a:pt x="2608907" y="739371"/>
                  </a:lnTo>
                  <a:lnTo>
                    <a:pt x="2605942" y="729379"/>
                  </a:lnTo>
                  <a:lnTo>
                    <a:pt x="2602500" y="719388"/>
                  </a:lnTo>
                  <a:lnTo>
                    <a:pt x="2599108" y="709396"/>
                  </a:lnTo>
                  <a:lnTo>
                    <a:pt x="2595590" y="699405"/>
                  </a:lnTo>
                  <a:lnTo>
                    <a:pt x="2591768" y="689413"/>
                  </a:lnTo>
                  <a:lnTo>
                    <a:pt x="2589601" y="683819"/>
                  </a:lnTo>
                  <a:lnTo>
                    <a:pt x="2587777" y="679422"/>
                  </a:lnTo>
                  <a:lnTo>
                    <a:pt x="2583374" y="669430"/>
                  </a:lnTo>
                  <a:lnTo>
                    <a:pt x="2578794" y="659439"/>
                  </a:lnTo>
                  <a:lnTo>
                    <a:pt x="2574004" y="649447"/>
                  </a:lnTo>
                  <a:lnTo>
                    <a:pt x="2569649" y="641115"/>
                  </a:lnTo>
                  <a:lnTo>
                    <a:pt x="2568731" y="639456"/>
                  </a:lnTo>
                  <a:lnTo>
                    <a:pt x="2562854" y="629464"/>
                  </a:lnTo>
                  <a:lnTo>
                    <a:pt x="2556731" y="619473"/>
                  </a:lnTo>
                  <a:lnTo>
                    <a:pt x="2550252" y="609481"/>
                  </a:lnTo>
                  <a:lnTo>
                    <a:pt x="2549698" y="608678"/>
                  </a:lnTo>
                  <a:lnTo>
                    <a:pt x="2542955" y="599490"/>
                  </a:lnTo>
                  <a:lnTo>
                    <a:pt x="2535209" y="589498"/>
                  </a:lnTo>
                  <a:lnTo>
                    <a:pt x="2529746" y="582693"/>
                  </a:lnTo>
                  <a:lnTo>
                    <a:pt x="2527303" y="579507"/>
                  </a:lnTo>
                  <a:lnTo>
                    <a:pt x="2519197" y="569515"/>
                  </a:lnTo>
                  <a:lnTo>
                    <a:pt x="2510816" y="559524"/>
                  </a:lnTo>
                  <a:lnTo>
                    <a:pt x="2509794" y="558385"/>
                  </a:lnTo>
                  <a:lnTo>
                    <a:pt x="2502794" y="549532"/>
                  </a:lnTo>
                  <a:lnTo>
                    <a:pt x="2494947" y="539541"/>
                  </a:lnTo>
                  <a:lnTo>
                    <a:pt x="2489842" y="533106"/>
                  </a:lnTo>
                  <a:lnTo>
                    <a:pt x="2487458" y="529549"/>
                  </a:lnTo>
                  <a:lnTo>
                    <a:pt x="2480522" y="519558"/>
                  </a:lnTo>
                  <a:lnTo>
                    <a:pt x="2473721" y="509566"/>
                  </a:lnTo>
                  <a:lnTo>
                    <a:pt x="2469891" y="503987"/>
                  </a:lnTo>
                  <a:lnTo>
                    <a:pt x="2467405" y="499575"/>
                  </a:lnTo>
                  <a:lnTo>
                    <a:pt x="2461765" y="489583"/>
                  </a:lnTo>
                  <a:lnTo>
                    <a:pt x="2456363" y="479592"/>
                  </a:lnTo>
                  <a:lnTo>
                    <a:pt x="2450920" y="469600"/>
                  </a:lnTo>
                  <a:lnTo>
                    <a:pt x="2449939" y="467830"/>
                  </a:lnTo>
                  <a:lnTo>
                    <a:pt x="2446217" y="459609"/>
                  </a:lnTo>
                  <a:lnTo>
                    <a:pt x="2441769" y="449617"/>
                  </a:lnTo>
                  <a:lnTo>
                    <a:pt x="2437452" y="439626"/>
                  </a:lnTo>
                  <a:lnTo>
                    <a:pt x="2433084" y="429634"/>
                  </a:lnTo>
                  <a:lnTo>
                    <a:pt x="2429987" y="422278"/>
                  </a:lnTo>
                  <a:lnTo>
                    <a:pt x="2429062" y="419643"/>
                  </a:lnTo>
                  <a:lnTo>
                    <a:pt x="2425395" y="409651"/>
                  </a:lnTo>
                  <a:lnTo>
                    <a:pt x="2421813" y="399660"/>
                  </a:lnTo>
                  <a:lnTo>
                    <a:pt x="2418364" y="389668"/>
                  </a:lnTo>
                  <a:lnTo>
                    <a:pt x="2414825" y="379677"/>
                  </a:lnTo>
                  <a:lnTo>
                    <a:pt x="2411336" y="369685"/>
                  </a:lnTo>
                  <a:lnTo>
                    <a:pt x="2410035" y="366074"/>
                  </a:lnTo>
                  <a:lnTo>
                    <a:pt x="2408026" y="359694"/>
                  </a:lnTo>
                  <a:lnTo>
                    <a:pt x="2405063" y="349702"/>
                  </a:lnTo>
                  <a:lnTo>
                    <a:pt x="2401967" y="339711"/>
                  </a:lnTo>
                  <a:lnTo>
                    <a:pt x="2398933" y="329719"/>
                  </a:lnTo>
                  <a:lnTo>
                    <a:pt x="2395835" y="319728"/>
                  </a:lnTo>
                  <a:lnTo>
                    <a:pt x="2392515" y="309736"/>
                  </a:lnTo>
                  <a:lnTo>
                    <a:pt x="2390083" y="301931"/>
                  </a:lnTo>
                  <a:lnTo>
                    <a:pt x="2389466" y="299745"/>
                  </a:lnTo>
                  <a:lnTo>
                    <a:pt x="2386458" y="289753"/>
                  </a:lnTo>
                  <a:lnTo>
                    <a:pt x="2383488" y="279762"/>
                  </a:lnTo>
                  <a:lnTo>
                    <a:pt x="2380382" y="269770"/>
                  </a:lnTo>
                  <a:lnTo>
                    <a:pt x="2377172" y="259779"/>
                  </a:lnTo>
                  <a:lnTo>
                    <a:pt x="2373750" y="249787"/>
                  </a:lnTo>
                  <a:lnTo>
                    <a:pt x="2370132" y="239943"/>
                  </a:lnTo>
                  <a:lnTo>
                    <a:pt x="2370079" y="239796"/>
                  </a:lnTo>
                  <a:lnTo>
                    <a:pt x="2366486" y="229804"/>
                  </a:lnTo>
                  <a:lnTo>
                    <a:pt x="2362741" y="219813"/>
                  </a:lnTo>
                  <a:lnTo>
                    <a:pt x="2358549" y="209821"/>
                  </a:lnTo>
                  <a:lnTo>
                    <a:pt x="2353506" y="199830"/>
                  </a:lnTo>
                  <a:lnTo>
                    <a:pt x="2350180" y="193567"/>
                  </a:lnTo>
                  <a:lnTo>
                    <a:pt x="2348162" y="189838"/>
                  </a:lnTo>
                  <a:lnTo>
                    <a:pt x="2342026" y="179847"/>
                  </a:lnTo>
                  <a:lnTo>
                    <a:pt x="2334502" y="169855"/>
                  </a:lnTo>
                  <a:lnTo>
                    <a:pt x="2330228" y="165095"/>
                  </a:lnTo>
                  <a:lnTo>
                    <a:pt x="2324987" y="159864"/>
                  </a:lnTo>
                  <a:lnTo>
                    <a:pt x="2312471" y="149872"/>
                  </a:lnTo>
                  <a:lnTo>
                    <a:pt x="2310276" y="148373"/>
                  </a:lnTo>
                  <a:lnTo>
                    <a:pt x="2294371" y="139881"/>
                  </a:lnTo>
                  <a:lnTo>
                    <a:pt x="2290324" y="138069"/>
                  </a:lnTo>
                  <a:lnTo>
                    <a:pt x="2270373" y="132083"/>
                  </a:lnTo>
                  <a:lnTo>
                    <a:pt x="2251238" y="129889"/>
                  </a:lnTo>
                  <a:lnTo>
                    <a:pt x="2250421" y="129802"/>
                  </a:lnTo>
                  <a:lnTo>
                    <a:pt x="2247938" y="129889"/>
                  </a:lnTo>
                  <a:lnTo>
                    <a:pt x="2230469" y="130467"/>
                  </a:lnTo>
                  <a:lnTo>
                    <a:pt x="2210517" y="134303"/>
                  </a:lnTo>
                  <a:lnTo>
                    <a:pt x="2194126" y="139881"/>
                  </a:lnTo>
                  <a:lnTo>
                    <a:pt x="2190566" y="141154"/>
                  </a:lnTo>
                  <a:lnTo>
                    <a:pt x="2174634" y="149872"/>
                  </a:lnTo>
                  <a:lnTo>
                    <a:pt x="2170614" y="152226"/>
                  </a:lnTo>
                  <a:lnTo>
                    <a:pt x="2160112" y="159864"/>
                  </a:lnTo>
                  <a:lnTo>
                    <a:pt x="2150662" y="167642"/>
                  </a:lnTo>
                  <a:lnTo>
                    <a:pt x="2148316" y="169855"/>
                  </a:lnTo>
                  <a:lnTo>
                    <a:pt x="2138720" y="179847"/>
                  </a:lnTo>
                  <a:lnTo>
                    <a:pt x="2130710" y="189831"/>
                  </a:lnTo>
                  <a:lnTo>
                    <a:pt x="2130704" y="189838"/>
                  </a:lnTo>
                  <a:lnTo>
                    <a:pt x="2123367" y="199830"/>
                  </a:lnTo>
                  <a:lnTo>
                    <a:pt x="2116925" y="209821"/>
                  </a:lnTo>
                  <a:lnTo>
                    <a:pt x="2111442" y="219813"/>
                  </a:lnTo>
                  <a:lnTo>
                    <a:pt x="2110759" y="221225"/>
                  </a:lnTo>
                  <a:lnTo>
                    <a:pt x="2106300" y="229804"/>
                  </a:lnTo>
                  <a:lnTo>
                    <a:pt x="2101600" y="239796"/>
                  </a:lnTo>
                  <a:lnTo>
                    <a:pt x="2097246" y="249787"/>
                  </a:lnTo>
                  <a:lnTo>
                    <a:pt x="2093500" y="259779"/>
                  </a:lnTo>
                  <a:lnTo>
                    <a:pt x="2090807" y="267615"/>
                  </a:lnTo>
                  <a:lnTo>
                    <a:pt x="2089943" y="269770"/>
                  </a:lnTo>
                  <a:lnTo>
                    <a:pt x="2086572" y="279762"/>
                  </a:lnTo>
                  <a:lnTo>
                    <a:pt x="2083415" y="289753"/>
                  </a:lnTo>
                  <a:lnTo>
                    <a:pt x="2080515" y="299745"/>
                  </a:lnTo>
                  <a:lnTo>
                    <a:pt x="2078057" y="309736"/>
                  </a:lnTo>
                  <a:lnTo>
                    <a:pt x="2075731" y="319728"/>
                  </a:lnTo>
                  <a:lnTo>
                    <a:pt x="2073907" y="329719"/>
                  </a:lnTo>
                  <a:lnTo>
                    <a:pt x="2072172" y="339711"/>
                  </a:lnTo>
                  <a:lnTo>
                    <a:pt x="2070855" y="348372"/>
                  </a:lnTo>
                  <a:lnTo>
                    <a:pt x="2070590" y="349702"/>
                  </a:lnTo>
                  <a:lnTo>
                    <a:pt x="2068948" y="359694"/>
                  </a:lnTo>
                  <a:lnTo>
                    <a:pt x="2067388" y="369685"/>
                  </a:lnTo>
                  <a:lnTo>
                    <a:pt x="2066230" y="379677"/>
                  </a:lnTo>
                  <a:lnTo>
                    <a:pt x="2065341" y="389668"/>
                  </a:lnTo>
                  <a:lnTo>
                    <a:pt x="2064794" y="399660"/>
                  </a:lnTo>
                  <a:lnTo>
                    <a:pt x="2064416" y="409651"/>
                  </a:lnTo>
                  <a:lnTo>
                    <a:pt x="2064272" y="419643"/>
                  </a:lnTo>
                  <a:lnTo>
                    <a:pt x="2064449" y="429634"/>
                  </a:lnTo>
                  <a:lnTo>
                    <a:pt x="2064916" y="439626"/>
                  </a:lnTo>
                  <a:lnTo>
                    <a:pt x="2065516" y="449617"/>
                  </a:lnTo>
                  <a:lnTo>
                    <a:pt x="2066312" y="459609"/>
                  </a:lnTo>
                  <a:lnTo>
                    <a:pt x="2067640" y="469600"/>
                  </a:lnTo>
                  <a:lnTo>
                    <a:pt x="2068808" y="479592"/>
                  </a:lnTo>
                  <a:lnTo>
                    <a:pt x="2070757" y="489583"/>
                  </a:lnTo>
                  <a:lnTo>
                    <a:pt x="2070855" y="490063"/>
                  </a:lnTo>
                  <a:lnTo>
                    <a:pt x="2072308" y="499575"/>
                  </a:lnTo>
                  <a:lnTo>
                    <a:pt x="2073968" y="509566"/>
                  </a:lnTo>
                  <a:lnTo>
                    <a:pt x="2075689" y="519558"/>
                  </a:lnTo>
                  <a:lnTo>
                    <a:pt x="2077862" y="529549"/>
                  </a:lnTo>
                  <a:lnTo>
                    <a:pt x="2080197" y="539541"/>
                  </a:lnTo>
                  <a:lnTo>
                    <a:pt x="2082604" y="549532"/>
                  </a:lnTo>
                  <a:lnTo>
                    <a:pt x="2085360" y="559524"/>
                  </a:lnTo>
                  <a:lnTo>
                    <a:pt x="2088096" y="569515"/>
                  </a:lnTo>
                  <a:lnTo>
                    <a:pt x="2090807" y="578522"/>
                  </a:lnTo>
                  <a:lnTo>
                    <a:pt x="2091061" y="579507"/>
                  </a:lnTo>
                  <a:lnTo>
                    <a:pt x="2093797" y="589498"/>
                  </a:lnTo>
                  <a:lnTo>
                    <a:pt x="2096698" y="599490"/>
                  </a:lnTo>
                  <a:lnTo>
                    <a:pt x="2099640" y="609481"/>
                  </a:lnTo>
                  <a:lnTo>
                    <a:pt x="2102704" y="619473"/>
                  </a:lnTo>
                  <a:lnTo>
                    <a:pt x="2105939" y="629464"/>
                  </a:lnTo>
                  <a:lnTo>
                    <a:pt x="2109145" y="639456"/>
                  </a:lnTo>
                  <a:lnTo>
                    <a:pt x="2110759" y="644235"/>
                  </a:lnTo>
                  <a:lnTo>
                    <a:pt x="2112415" y="649447"/>
                  </a:lnTo>
                  <a:lnTo>
                    <a:pt x="2115577" y="659439"/>
                  </a:lnTo>
                  <a:lnTo>
                    <a:pt x="2118814" y="669430"/>
                  </a:lnTo>
                  <a:lnTo>
                    <a:pt x="2121965" y="679422"/>
                  </a:lnTo>
                  <a:lnTo>
                    <a:pt x="2125244" y="689413"/>
                  </a:lnTo>
                  <a:lnTo>
                    <a:pt x="2128458" y="699405"/>
                  </a:lnTo>
                  <a:lnTo>
                    <a:pt x="2130710" y="706355"/>
                  </a:lnTo>
                  <a:lnTo>
                    <a:pt x="2131704" y="709396"/>
                  </a:lnTo>
                  <a:lnTo>
                    <a:pt x="2134766" y="719388"/>
                  </a:lnTo>
                  <a:lnTo>
                    <a:pt x="2137851" y="729379"/>
                  </a:lnTo>
                  <a:lnTo>
                    <a:pt x="2140881" y="739371"/>
                  </a:lnTo>
                  <a:lnTo>
                    <a:pt x="2143759" y="749362"/>
                  </a:lnTo>
                  <a:lnTo>
                    <a:pt x="2146597" y="759354"/>
                  </a:lnTo>
                  <a:lnTo>
                    <a:pt x="2149038" y="769345"/>
                  </a:lnTo>
                  <a:lnTo>
                    <a:pt x="2150662" y="775709"/>
                  </a:lnTo>
                  <a:lnTo>
                    <a:pt x="2151692" y="779337"/>
                  </a:lnTo>
                  <a:lnTo>
                    <a:pt x="2154274" y="789328"/>
                  </a:lnTo>
                  <a:lnTo>
                    <a:pt x="2156677" y="799320"/>
                  </a:lnTo>
                  <a:lnTo>
                    <a:pt x="2158624" y="809311"/>
                  </a:lnTo>
                  <a:lnTo>
                    <a:pt x="2160551" y="819303"/>
                  </a:lnTo>
                  <a:lnTo>
                    <a:pt x="2161922" y="829294"/>
                  </a:lnTo>
                  <a:lnTo>
                    <a:pt x="2163214" y="839286"/>
                  </a:lnTo>
                  <a:lnTo>
                    <a:pt x="2164508" y="849277"/>
                  </a:lnTo>
                  <a:lnTo>
                    <a:pt x="2164471" y="859269"/>
                  </a:lnTo>
                  <a:lnTo>
                    <a:pt x="2164466" y="869260"/>
                  </a:lnTo>
                  <a:lnTo>
                    <a:pt x="2163594" y="879252"/>
                  </a:lnTo>
                  <a:lnTo>
                    <a:pt x="2161134" y="889243"/>
                  </a:lnTo>
                  <a:lnTo>
                    <a:pt x="2157614" y="899234"/>
                  </a:lnTo>
                  <a:lnTo>
                    <a:pt x="2150662" y="908810"/>
                  </a:lnTo>
                  <a:lnTo>
                    <a:pt x="2150350" y="909226"/>
                  </a:lnTo>
                  <a:lnTo>
                    <a:pt x="2141444" y="919217"/>
                  </a:lnTo>
                  <a:lnTo>
                    <a:pt x="2130710" y="926037"/>
                  </a:lnTo>
                  <a:lnTo>
                    <a:pt x="2125136" y="929209"/>
                  </a:lnTo>
                  <a:lnTo>
                    <a:pt x="2110759" y="935516"/>
                  </a:lnTo>
                  <a:lnTo>
                    <a:pt x="2099479" y="939201"/>
                  </a:lnTo>
                  <a:lnTo>
                    <a:pt x="2090807" y="941467"/>
                  </a:lnTo>
                  <a:lnTo>
                    <a:pt x="2070855" y="944357"/>
                  </a:lnTo>
                  <a:lnTo>
                    <a:pt x="2050903" y="943734"/>
                  </a:lnTo>
                  <a:lnTo>
                    <a:pt x="2033319" y="939201"/>
                  </a:lnTo>
                  <a:lnTo>
                    <a:pt x="2030951" y="938643"/>
                  </a:lnTo>
                  <a:lnTo>
                    <a:pt x="2012563" y="929209"/>
                  </a:lnTo>
                  <a:lnTo>
                    <a:pt x="2011000" y="928411"/>
                  </a:lnTo>
                  <a:lnTo>
                    <a:pt x="1999834" y="919217"/>
                  </a:lnTo>
                  <a:lnTo>
                    <a:pt x="1991048" y="912001"/>
                  </a:lnTo>
                  <a:lnTo>
                    <a:pt x="1988653" y="909226"/>
                  </a:lnTo>
                  <a:lnTo>
                    <a:pt x="1980433" y="899234"/>
                  </a:lnTo>
                  <a:lnTo>
                    <a:pt x="1972604" y="889243"/>
                  </a:lnTo>
                  <a:lnTo>
                    <a:pt x="1971096" y="887276"/>
                  </a:lnTo>
                  <a:lnTo>
                    <a:pt x="1966275" y="879252"/>
                  </a:lnTo>
                  <a:lnTo>
                    <a:pt x="1960799" y="869260"/>
                  </a:lnTo>
                  <a:lnTo>
                    <a:pt x="1955554" y="859269"/>
                  </a:lnTo>
                  <a:lnTo>
                    <a:pt x="1951144" y="850194"/>
                  </a:lnTo>
                  <a:lnTo>
                    <a:pt x="1950759" y="849277"/>
                  </a:lnTo>
                  <a:lnTo>
                    <a:pt x="1946821" y="839286"/>
                  </a:lnTo>
                  <a:lnTo>
                    <a:pt x="1943236" y="829294"/>
                  </a:lnTo>
                  <a:lnTo>
                    <a:pt x="1939809" y="819303"/>
                  </a:lnTo>
                  <a:lnTo>
                    <a:pt x="1936801" y="809311"/>
                  </a:lnTo>
                  <a:lnTo>
                    <a:pt x="1933978" y="799320"/>
                  </a:lnTo>
                  <a:lnTo>
                    <a:pt x="1931454" y="789328"/>
                  </a:lnTo>
                  <a:lnTo>
                    <a:pt x="1931192" y="788226"/>
                  </a:lnTo>
                  <a:lnTo>
                    <a:pt x="1929196" y="779337"/>
                  </a:lnTo>
                  <a:lnTo>
                    <a:pt x="1927259" y="769345"/>
                  </a:lnTo>
                  <a:lnTo>
                    <a:pt x="1925545" y="759354"/>
                  </a:lnTo>
                  <a:lnTo>
                    <a:pt x="1923882" y="749362"/>
                  </a:lnTo>
                  <a:lnTo>
                    <a:pt x="1922536" y="739371"/>
                  </a:lnTo>
                  <a:lnTo>
                    <a:pt x="1921215" y="729379"/>
                  </a:lnTo>
                  <a:lnTo>
                    <a:pt x="1920262" y="719388"/>
                  </a:lnTo>
                  <a:lnTo>
                    <a:pt x="1919135" y="709396"/>
                  </a:lnTo>
                  <a:lnTo>
                    <a:pt x="1918362" y="699405"/>
                  </a:lnTo>
                  <a:lnTo>
                    <a:pt x="1917695" y="689413"/>
                  </a:lnTo>
                  <a:lnTo>
                    <a:pt x="1917103" y="679422"/>
                  </a:lnTo>
                  <a:lnTo>
                    <a:pt x="1916431" y="669430"/>
                  </a:lnTo>
                  <a:lnTo>
                    <a:pt x="1916195" y="659439"/>
                  </a:lnTo>
                  <a:lnTo>
                    <a:pt x="1915796" y="649447"/>
                  </a:lnTo>
                  <a:lnTo>
                    <a:pt x="1915556" y="639456"/>
                  </a:lnTo>
                  <a:lnTo>
                    <a:pt x="1915338" y="629464"/>
                  </a:lnTo>
                  <a:lnTo>
                    <a:pt x="1915316" y="619473"/>
                  </a:lnTo>
                  <a:lnTo>
                    <a:pt x="1914999" y="609481"/>
                  </a:lnTo>
                  <a:lnTo>
                    <a:pt x="1914911" y="599490"/>
                  </a:lnTo>
                  <a:lnTo>
                    <a:pt x="1914850" y="589498"/>
                  </a:lnTo>
                  <a:lnTo>
                    <a:pt x="1914648" y="579507"/>
                  </a:lnTo>
                  <a:lnTo>
                    <a:pt x="1914335" y="569515"/>
                  </a:lnTo>
                  <a:lnTo>
                    <a:pt x="1914002" y="559524"/>
                  </a:lnTo>
                  <a:lnTo>
                    <a:pt x="1913642" y="549532"/>
                  </a:lnTo>
                  <a:lnTo>
                    <a:pt x="1912979" y="539541"/>
                  </a:lnTo>
                  <a:lnTo>
                    <a:pt x="1912296" y="529549"/>
                  </a:lnTo>
                  <a:lnTo>
                    <a:pt x="1911445" y="519558"/>
                  </a:lnTo>
                  <a:lnTo>
                    <a:pt x="1911241" y="518108"/>
                  </a:lnTo>
                  <a:lnTo>
                    <a:pt x="1909463" y="509566"/>
                  </a:lnTo>
                  <a:lnTo>
                    <a:pt x="1906958" y="499575"/>
                  </a:lnTo>
                  <a:lnTo>
                    <a:pt x="1903236" y="489583"/>
                  </a:lnTo>
                  <a:lnTo>
                    <a:pt x="1898513" y="479592"/>
                  </a:lnTo>
                  <a:lnTo>
                    <a:pt x="1891829" y="469600"/>
                  </a:lnTo>
                  <a:lnTo>
                    <a:pt x="1891289" y="468989"/>
                  </a:lnTo>
                  <a:lnTo>
                    <a:pt x="1871337" y="467120"/>
                  </a:lnTo>
                  <a:lnTo>
                    <a:pt x="1867561" y="469600"/>
                  </a:lnTo>
                  <a:lnTo>
                    <a:pt x="1851385" y="477809"/>
                  </a:lnTo>
                  <a:lnTo>
                    <a:pt x="1849579" y="479592"/>
                  </a:lnTo>
                  <a:lnTo>
                    <a:pt x="1838273" y="489583"/>
                  </a:lnTo>
                  <a:lnTo>
                    <a:pt x="1831433" y="495024"/>
                  </a:lnTo>
                  <a:lnTo>
                    <a:pt x="1827471" y="499575"/>
                  </a:lnTo>
                  <a:lnTo>
                    <a:pt x="1817640" y="509566"/>
                  </a:lnTo>
                  <a:lnTo>
                    <a:pt x="1811482" y="515279"/>
                  </a:lnTo>
                  <a:lnTo>
                    <a:pt x="1807995" y="519558"/>
                  </a:lnTo>
                  <a:lnTo>
                    <a:pt x="1799189" y="529549"/>
                  </a:lnTo>
                  <a:lnTo>
                    <a:pt x="1791530" y="537756"/>
                  </a:lnTo>
                  <a:lnTo>
                    <a:pt x="1790153" y="539541"/>
                  </a:lnTo>
                  <a:lnTo>
                    <a:pt x="1782025" y="549532"/>
                  </a:lnTo>
                  <a:lnTo>
                    <a:pt x="1773915" y="559524"/>
                  </a:lnTo>
                  <a:lnTo>
                    <a:pt x="1771578" y="562267"/>
                  </a:lnTo>
                  <a:lnTo>
                    <a:pt x="1766133" y="569515"/>
                  </a:lnTo>
                  <a:lnTo>
                    <a:pt x="1758849" y="579507"/>
                  </a:lnTo>
                  <a:lnTo>
                    <a:pt x="1751626" y="589090"/>
                  </a:lnTo>
                  <a:lnTo>
                    <a:pt x="1751356" y="589498"/>
                  </a:lnTo>
                  <a:lnTo>
                    <a:pt x="1745046" y="599490"/>
                  </a:lnTo>
                  <a:lnTo>
                    <a:pt x="1738881" y="609481"/>
                  </a:lnTo>
                  <a:lnTo>
                    <a:pt x="1732621" y="619473"/>
                  </a:lnTo>
                  <a:lnTo>
                    <a:pt x="1731675" y="621089"/>
                  </a:lnTo>
                  <a:lnTo>
                    <a:pt x="1727261" y="629464"/>
                  </a:lnTo>
                  <a:lnTo>
                    <a:pt x="1722109" y="639456"/>
                  </a:lnTo>
                  <a:lnTo>
                    <a:pt x="1717202" y="649447"/>
                  </a:lnTo>
                  <a:lnTo>
                    <a:pt x="1712584" y="659439"/>
                  </a:lnTo>
                  <a:lnTo>
                    <a:pt x="1711723" y="661236"/>
                  </a:lnTo>
                  <a:lnTo>
                    <a:pt x="1708043" y="669430"/>
                  </a:lnTo>
                  <a:lnTo>
                    <a:pt x="1704117" y="679422"/>
                  </a:lnTo>
                  <a:lnTo>
                    <a:pt x="1700071" y="689413"/>
                  </a:lnTo>
                  <a:lnTo>
                    <a:pt x="1696210" y="699405"/>
                  </a:lnTo>
                  <a:lnTo>
                    <a:pt x="1692811" y="709396"/>
                  </a:lnTo>
                  <a:lnTo>
                    <a:pt x="1691771" y="712246"/>
                  </a:lnTo>
                  <a:lnTo>
                    <a:pt x="1689222" y="719388"/>
                  </a:lnTo>
                  <a:lnTo>
                    <a:pt x="1685956" y="729379"/>
                  </a:lnTo>
                  <a:lnTo>
                    <a:pt x="1682810" y="739371"/>
                  </a:lnTo>
                  <a:lnTo>
                    <a:pt x="1679682" y="749362"/>
                  </a:lnTo>
                  <a:lnTo>
                    <a:pt x="1676672" y="759354"/>
                  </a:lnTo>
                  <a:lnTo>
                    <a:pt x="1673477" y="769345"/>
                  </a:lnTo>
                  <a:lnTo>
                    <a:pt x="1671819" y="775008"/>
                  </a:lnTo>
                  <a:lnTo>
                    <a:pt x="1670503" y="779337"/>
                  </a:lnTo>
                  <a:lnTo>
                    <a:pt x="1667317" y="789328"/>
                  </a:lnTo>
                  <a:lnTo>
                    <a:pt x="1664147" y="799320"/>
                  </a:lnTo>
                  <a:lnTo>
                    <a:pt x="1660972" y="809311"/>
                  </a:lnTo>
                  <a:lnTo>
                    <a:pt x="1657930" y="819303"/>
                  </a:lnTo>
                  <a:lnTo>
                    <a:pt x="1654599" y="829294"/>
                  </a:lnTo>
                  <a:lnTo>
                    <a:pt x="1651868" y="837860"/>
                  </a:lnTo>
                  <a:lnTo>
                    <a:pt x="1651365" y="839286"/>
                  </a:lnTo>
                  <a:lnTo>
                    <a:pt x="1647699" y="849277"/>
                  </a:lnTo>
                  <a:lnTo>
                    <a:pt x="1644031" y="859269"/>
                  </a:lnTo>
                  <a:lnTo>
                    <a:pt x="1640083" y="869260"/>
                  </a:lnTo>
                  <a:lnTo>
                    <a:pt x="1636025" y="879252"/>
                  </a:lnTo>
                  <a:lnTo>
                    <a:pt x="1632127" y="889243"/>
                  </a:lnTo>
                  <a:lnTo>
                    <a:pt x="1631916" y="889756"/>
                  </a:lnTo>
                  <a:lnTo>
                    <a:pt x="1627232" y="899234"/>
                  </a:lnTo>
                  <a:lnTo>
                    <a:pt x="1622078" y="909226"/>
                  </a:lnTo>
                  <a:lnTo>
                    <a:pt x="1617121" y="919217"/>
                  </a:lnTo>
                  <a:lnTo>
                    <a:pt x="1611964" y="928527"/>
                  </a:lnTo>
                  <a:lnTo>
                    <a:pt x="1611465" y="929209"/>
                  </a:lnTo>
                  <a:lnTo>
                    <a:pt x="1604368" y="939201"/>
                  </a:lnTo>
                  <a:lnTo>
                    <a:pt x="1596914" y="949192"/>
                  </a:lnTo>
                  <a:lnTo>
                    <a:pt x="1592012" y="955549"/>
                  </a:lnTo>
                  <a:lnTo>
                    <a:pt x="1587476" y="959183"/>
                  </a:lnTo>
                  <a:lnTo>
                    <a:pt x="1574822" y="969175"/>
                  </a:lnTo>
                  <a:lnTo>
                    <a:pt x="1572061" y="971305"/>
                  </a:lnTo>
                  <a:lnTo>
                    <a:pt x="1552109" y="976491"/>
                  </a:lnTo>
                  <a:lnTo>
                    <a:pt x="1532157" y="971988"/>
                  </a:lnTo>
                  <a:lnTo>
                    <a:pt x="1527847" y="969175"/>
                  </a:lnTo>
                  <a:lnTo>
                    <a:pt x="1512719" y="959183"/>
                  </a:lnTo>
                  <a:lnTo>
                    <a:pt x="1512205" y="958836"/>
                  </a:lnTo>
                  <a:lnTo>
                    <a:pt x="1502795" y="949192"/>
                  </a:lnTo>
                  <a:lnTo>
                    <a:pt x="1493235" y="939201"/>
                  </a:lnTo>
                  <a:lnTo>
                    <a:pt x="1492253" y="938120"/>
                  </a:lnTo>
                  <a:lnTo>
                    <a:pt x="1485742" y="929209"/>
                  </a:lnTo>
                  <a:lnTo>
                    <a:pt x="1478397" y="919217"/>
                  </a:lnTo>
                  <a:lnTo>
                    <a:pt x="1472302" y="910381"/>
                  </a:lnTo>
                  <a:lnTo>
                    <a:pt x="1471587" y="909226"/>
                  </a:lnTo>
                  <a:lnTo>
                    <a:pt x="1465551" y="899234"/>
                  </a:lnTo>
                  <a:lnTo>
                    <a:pt x="1459485" y="889243"/>
                  </a:lnTo>
                  <a:lnTo>
                    <a:pt x="1453999" y="879252"/>
                  </a:lnTo>
                  <a:lnTo>
                    <a:pt x="1452350" y="876311"/>
                  </a:lnTo>
                  <a:lnTo>
                    <a:pt x="1448490" y="869260"/>
                  </a:lnTo>
                  <a:lnTo>
                    <a:pt x="1443303" y="859269"/>
                  </a:lnTo>
                  <a:lnTo>
                    <a:pt x="1438248" y="849277"/>
                  </a:lnTo>
                  <a:lnTo>
                    <a:pt x="1433309" y="839286"/>
                  </a:lnTo>
                  <a:lnTo>
                    <a:pt x="1432398" y="837394"/>
                  </a:lnTo>
                  <a:lnTo>
                    <a:pt x="1428489" y="829294"/>
                  </a:lnTo>
                  <a:lnTo>
                    <a:pt x="1423865" y="819303"/>
                  </a:lnTo>
                  <a:lnTo>
                    <a:pt x="1419403" y="809311"/>
                  </a:lnTo>
                  <a:lnTo>
                    <a:pt x="1414813" y="799320"/>
                  </a:lnTo>
                  <a:lnTo>
                    <a:pt x="1412446" y="793580"/>
                  </a:lnTo>
                  <a:lnTo>
                    <a:pt x="1410696" y="789328"/>
                  </a:lnTo>
                  <a:lnTo>
                    <a:pt x="1406439" y="779337"/>
                  </a:lnTo>
                  <a:lnTo>
                    <a:pt x="1402456" y="769345"/>
                  </a:lnTo>
                  <a:lnTo>
                    <a:pt x="1398467" y="759354"/>
                  </a:lnTo>
                  <a:lnTo>
                    <a:pt x="1394744" y="749362"/>
                  </a:lnTo>
                  <a:lnTo>
                    <a:pt x="1392494" y="743830"/>
                  </a:lnTo>
                  <a:lnTo>
                    <a:pt x="1390703" y="739371"/>
                  </a:lnTo>
                  <a:lnTo>
                    <a:pt x="1387061" y="729379"/>
                  </a:lnTo>
                  <a:lnTo>
                    <a:pt x="1383312" y="719388"/>
                  </a:lnTo>
                  <a:lnTo>
                    <a:pt x="1379756" y="709396"/>
                  </a:lnTo>
                  <a:lnTo>
                    <a:pt x="1376245" y="699405"/>
                  </a:lnTo>
                  <a:lnTo>
                    <a:pt x="1372927" y="689413"/>
                  </a:lnTo>
                  <a:lnTo>
                    <a:pt x="1372543" y="688256"/>
                  </a:lnTo>
                  <a:lnTo>
                    <a:pt x="1369578" y="679422"/>
                  </a:lnTo>
                  <a:lnTo>
                    <a:pt x="1366191" y="669430"/>
                  </a:lnTo>
                  <a:lnTo>
                    <a:pt x="1362855" y="659439"/>
                  </a:lnTo>
                  <a:lnTo>
                    <a:pt x="1359548" y="649447"/>
                  </a:lnTo>
                  <a:lnTo>
                    <a:pt x="1356301" y="639456"/>
                  </a:lnTo>
                  <a:lnTo>
                    <a:pt x="1353139" y="629464"/>
                  </a:lnTo>
                  <a:lnTo>
                    <a:pt x="1352591" y="627787"/>
                  </a:lnTo>
                  <a:lnTo>
                    <a:pt x="1349707" y="619473"/>
                  </a:lnTo>
                  <a:lnTo>
                    <a:pt x="1346260" y="609481"/>
                  </a:lnTo>
                  <a:lnTo>
                    <a:pt x="1342818" y="599490"/>
                  </a:lnTo>
                  <a:lnTo>
                    <a:pt x="1339205" y="589498"/>
                  </a:lnTo>
                  <a:lnTo>
                    <a:pt x="1335941" y="579507"/>
                  </a:lnTo>
                  <a:lnTo>
                    <a:pt x="1332639" y="570409"/>
                  </a:lnTo>
                  <a:lnTo>
                    <a:pt x="1332270" y="569515"/>
                  </a:lnTo>
                  <a:lnTo>
                    <a:pt x="1327938" y="559524"/>
                  </a:lnTo>
                  <a:lnTo>
                    <a:pt x="1323669" y="549532"/>
                  </a:lnTo>
                  <a:lnTo>
                    <a:pt x="1319410" y="539541"/>
                  </a:lnTo>
                  <a:lnTo>
                    <a:pt x="1314908" y="529549"/>
                  </a:lnTo>
                  <a:lnTo>
                    <a:pt x="1312687" y="524996"/>
                  </a:lnTo>
                  <a:lnTo>
                    <a:pt x="1309340" y="519558"/>
                  </a:lnTo>
                  <a:lnTo>
                    <a:pt x="1303066" y="509566"/>
                  </a:lnTo>
                  <a:lnTo>
                    <a:pt x="1296361" y="499575"/>
                  </a:lnTo>
                  <a:lnTo>
                    <a:pt x="1292736" y="494288"/>
                  </a:lnTo>
                  <a:lnTo>
                    <a:pt x="1288129" y="489583"/>
                  </a:lnTo>
                  <a:lnTo>
                    <a:pt x="1277381" y="479592"/>
                  </a:lnTo>
                  <a:lnTo>
                    <a:pt x="1272784" y="475570"/>
                  </a:lnTo>
                  <a:lnTo>
                    <a:pt x="1260985" y="469600"/>
                  </a:lnTo>
                  <a:lnTo>
                    <a:pt x="1252832" y="465787"/>
                  </a:lnTo>
                  <a:lnTo>
                    <a:pt x="1232880" y="461770"/>
                  </a:lnTo>
                  <a:lnTo>
                    <a:pt x="1212929" y="460265"/>
                  </a:lnTo>
                  <a:lnTo>
                    <a:pt x="1205034" y="459609"/>
                  </a:lnTo>
                  <a:lnTo>
                    <a:pt x="1192977" y="458651"/>
                  </a:lnTo>
                  <a:lnTo>
                    <a:pt x="1173025" y="455263"/>
                  </a:lnTo>
                  <a:lnTo>
                    <a:pt x="1153073" y="450036"/>
                  </a:lnTo>
                  <a:lnTo>
                    <a:pt x="1152035" y="449617"/>
                  </a:lnTo>
                  <a:lnTo>
                    <a:pt x="1133122" y="442063"/>
                  </a:lnTo>
                  <a:lnTo>
                    <a:pt x="1128482" y="439626"/>
                  </a:lnTo>
                  <a:lnTo>
                    <a:pt x="1113170" y="431645"/>
                  </a:lnTo>
                  <a:lnTo>
                    <a:pt x="1110026" y="429634"/>
                  </a:lnTo>
                  <a:lnTo>
                    <a:pt x="1093598" y="419643"/>
                  </a:lnTo>
                  <a:lnTo>
                    <a:pt x="1093218" y="419404"/>
                  </a:lnTo>
                  <a:lnTo>
                    <a:pt x="1080411" y="409651"/>
                  </a:lnTo>
                  <a:lnTo>
                    <a:pt x="1073266" y="404214"/>
                  </a:lnTo>
                  <a:lnTo>
                    <a:pt x="1067974" y="399660"/>
                  </a:lnTo>
                  <a:lnTo>
                    <a:pt x="1056576" y="389668"/>
                  </a:lnTo>
                  <a:lnTo>
                    <a:pt x="1053314" y="386857"/>
                  </a:lnTo>
                  <a:lnTo>
                    <a:pt x="1045963" y="379677"/>
                  </a:lnTo>
                  <a:lnTo>
                    <a:pt x="1036111" y="369685"/>
                  </a:lnTo>
                  <a:lnTo>
                    <a:pt x="1033362" y="366630"/>
                  </a:lnTo>
                  <a:lnTo>
                    <a:pt x="1027767" y="359694"/>
                  </a:lnTo>
                  <a:lnTo>
                    <a:pt x="1019612" y="349702"/>
                  </a:lnTo>
                  <a:lnTo>
                    <a:pt x="1013411" y="341910"/>
                  </a:lnTo>
                  <a:lnTo>
                    <a:pt x="1011834" y="339711"/>
                  </a:lnTo>
                  <a:lnTo>
                    <a:pt x="1005049" y="329719"/>
                  </a:lnTo>
                  <a:lnTo>
                    <a:pt x="998490" y="319728"/>
                  </a:lnTo>
                  <a:lnTo>
                    <a:pt x="993459" y="311512"/>
                  </a:lnTo>
                  <a:lnTo>
                    <a:pt x="992477" y="309736"/>
                  </a:lnTo>
                  <a:lnTo>
                    <a:pt x="987209" y="299745"/>
                  </a:lnTo>
                  <a:lnTo>
                    <a:pt x="982029" y="289753"/>
                  </a:lnTo>
                  <a:lnTo>
                    <a:pt x="977225" y="279762"/>
                  </a:lnTo>
                  <a:lnTo>
                    <a:pt x="973507" y="271766"/>
                  </a:lnTo>
                  <a:lnTo>
                    <a:pt x="972654" y="269770"/>
                  </a:lnTo>
                  <a:lnTo>
                    <a:pt x="968569" y="259779"/>
                  </a:lnTo>
                  <a:lnTo>
                    <a:pt x="964704" y="249787"/>
                  </a:lnTo>
                  <a:lnTo>
                    <a:pt x="961019" y="239796"/>
                  </a:lnTo>
                  <a:lnTo>
                    <a:pt x="957659" y="229804"/>
                  </a:lnTo>
                  <a:lnTo>
                    <a:pt x="954305" y="219813"/>
                  </a:lnTo>
                  <a:lnTo>
                    <a:pt x="953555" y="217453"/>
                  </a:lnTo>
                  <a:lnTo>
                    <a:pt x="951262" y="209821"/>
                  </a:lnTo>
                  <a:lnTo>
                    <a:pt x="948573" y="199830"/>
                  </a:lnTo>
                  <a:lnTo>
                    <a:pt x="945871" y="189838"/>
                  </a:lnTo>
                  <a:lnTo>
                    <a:pt x="943765" y="179847"/>
                  </a:lnTo>
                  <a:lnTo>
                    <a:pt x="941539" y="169855"/>
                  </a:lnTo>
                  <a:lnTo>
                    <a:pt x="939605" y="159864"/>
                  </a:lnTo>
                  <a:lnTo>
                    <a:pt x="937757" y="149872"/>
                  </a:lnTo>
                  <a:lnTo>
                    <a:pt x="936368" y="139881"/>
                  </a:lnTo>
                  <a:lnTo>
                    <a:pt x="935203" y="129889"/>
                  </a:lnTo>
                  <a:lnTo>
                    <a:pt x="934253" y="119898"/>
                  </a:lnTo>
                  <a:lnTo>
                    <a:pt x="933794" y="109906"/>
                  </a:lnTo>
                  <a:lnTo>
                    <a:pt x="933656" y="99915"/>
                  </a:lnTo>
                  <a:lnTo>
                    <a:pt x="933844" y="89923"/>
                  </a:lnTo>
                  <a:lnTo>
                    <a:pt x="934488" y="79932"/>
                  </a:lnTo>
                  <a:lnTo>
                    <a:pt x="935937" y="69940"/>
                  </a:lnTo>
                  <a:lnTo>
                    <a:pt x="937663" y="59949"/>
                  </a:lnTo>
                  <a:lnTo>
                    <a:pt x="940398" y="49957"/>
                  </a:lnTo>
                  <a:lnTo>
                    <a:pt x="943432" y="39966"/>
                  </a:lnTo>
                  <a:lnTo>
                    <a:pt x="947521" y="29974"/>
                  </a:lnTo>
                  <a:lnTo>
                    <a:pt x="952375" y="19983"/>
                  </a:lnTo>
                  <a:lnTo>
                    <a:pt x="953555" y="18057"/>
                  </a:lnTo>
                  <a:lnTo>
                    <a:pt x="958749" y="9991"/>
                  </a:lnTo>
                  <a:lnTo>
                    <a:pt x="965624" y="0"/>
                  </a:lnTo>
                  <a:lnTo>
                    <a:pt x="953555" y="0"/>
                  </a:lnTo>
                  <a:lnTo>
                    <a:pt x="933604" y="0"/>
                  </a:lnTo>
                  <a:lnTo>
                    <a:pt x="913652" y="0"/>
                  </a:lnTo>
                  <a:lnTo>
                    <a:pt x="893700" y="0"/>
                  </a:lnTo>
                  <a:lnTo>
                    <a:pt x="873748" y="0"/>
                  </a:lnTo>
                  <a:lnTo>
                    <a:pt x="853797" y="0"/>
                  </a:lnTo>
                  <a:lnTo>
                    <a:pt x="833845" y="0"/>
                  </a:lnTo>
                  <a:lnTo>
                    <a:pt x="813893" y="0"/>
                  </a:lnTo>
                  <a:lnTo>
                    <a:pt x="793941" y="0"/>
                  </a:lnTo>
                  <a:lnTo>
                    <a:pt x="773990" y="0"/>
                  </a:lnTo>
                  <a:lnTo>
                    <a:pt x="754038" y="0"/>
                  </a:lnTo>
                  <a:lnTo>
                    <a:pt x="734086" y="0"/>
                  </a:lnTo>
                  <a:lnTo>
                    <a:pt x="714134" y="0"/>
                  </a:lnTo>
                  <a:lnTo>
                    <a:pt x="694182" y="0"/>
                  </a:lnTo>
                  <a:lnTo>
                    <a:pt x="674230" y="0"/>
                  </a:lnTo>
                  <a:lnTo>
                    <a:pt x="654279" y="0"/>
                  </a:lnTo>
                  <a:lnTo>
                    <a:pt x="637368" y="0"/>
                  </a:lnTo>
                  <a:lnTo>
                    <a:pt x="634327" y="3417"/>
                  </a:lnTo>
                  <a:lnTo>
                    <a:pt x="628380" y="9991"/>
                  </a:lnTo>
                  <a:lnTo>
                    <a:pt x="620130" y="19983"/>
                  </a:lnTo>
                  <a:lnTo>
                    <a:pt x="614375" y="27961"/>
                  </a:lnTo>
                  <a:lnTo>
                    <a:pt x="612767" y="29974"/>
                  </a:lnTo>
                  <a:lnTo>
                    <a:pt x="605311" y="39966"/>
                  </a:lnTo>
                  <a:lnTo>
                    <a:pt x="598681" y="49957"/>
                  </a:lnTo>
                  <a:lnTo>
                    <a:pt x="594423" y="57927"/>
                  </a:lnTo>
                  <a:lnTo>
                    <a:pt x="593007" y="59949"/>
                  </a:lnTo>
                  <a:lnTo>
                    <a:pt x="586039" y="69940"/>
                  </a:lnTo>
                  <a:lnTo>
                    <a:pt x="581031" y="79932"/>
                  </a:lnTo>
                  <a:lnTo>
                    <a:pt x="576556" y="89923"/>
                  </a:lnTo>
                  <a:lnTo>
                    <a:pt x="574472" y="95427"/>
                  </a:lnTo>
                  <a:lnTo>
                    <a:pt x="571812" y="99915"/>
                  </a:lnTo>
                  <a:lnTo>
                    <a:pt x="567195" y="109906"/>
                  </a:lnTo>
                  <a:lnTo>
                    <a:pt x="563726" y="119898"/>
                  </a:lnTo>
                  <a:lnTo>
                    <a:pt x="560715" y="129889"/>
                  </a:lnTo>
                  <a:lnTo>
                    <a:pt x="558642" y="139881"/>
                  </a:lnTo>
                  <a:lnTo>
                    <a:pt x="557175" y="149872"/>
                  </a:lnTo>
                  <a:lnTo>
                    <a:pt x="555849" y="159864"/>
                  </a:lnTo>
                  <a:lnTo>
                    <a:pt x="555093" y="169855"/>
                  </a:lnTo>
                  <a:lnTo>
                    <a:pt x="554570" y="179847"/>
                  </a:lnTo>
                  <a:lnTo>
                    <a:pt x="554520" y="184824"/>
                  </a:lnTo>
                  <a:lnTo>
                    <a:pt x="554438" y="189838"/>
                  </a:lnTo>
                  <a:lnTo>
                    <a:pt x="553978" y="199830"/>
                  </a:lnTo>
                  <a:lnTo>
                    <a:pt x="554359" y="209821"/>
                  </a:lnTo>
                  <a:lnTo>
                    <a:pt x="554439" y="219813"/>
                  </a:lnTo>
                  <a:lnTo>
                    <a:pt x="554478" y="229804"/>
                  </a:lnTo>
                  <a:lnTo>
                    <a:pt x="554520" y="230211"/>
                  </a:lnTo>
                  <a:lnTo>
                    <a:pt x="555146" y="239796"/>
                  </a:lnTo>
                  <a:lnTo>
                    <a:pt x="555762" y="249787"/>
                  </a:lnTo>
                  <a:lnTo>
                    <a:pt x="556029" y="259779"/>
                  </a:lnTo>
                  <a:lnTo>
                    <a:pt x="556508" y="269770"/>
                  </a:lnTo>
                  <a:lnTo>
                    <a:pt x="557238" y="279762"/>
                  </a:lnTo>
                  <a:lnTo>
                    <a:pt x="557779" y="289753"/>
                  </a:lnTo>
                  <a:lnTo>
                    <a:pt x="558224" y="299745"/>
                  </a:lnTo>
                  <a:lnTo>
                    <a:pt x="559079" y="309736"/>
                  </a:lnTo>
                  <a:lnTo>
                    <a:pt x="559637" y="319728"/>
                  </a:lnTo>
                  <a:lnTo>
                    <a:pt x="560141" y="329719"/>
                  </a:lnTo>
                  <a:lnTo>
                    <a:pt x="560753" y="339711"/>
                  </a:lnTo>
                  <a:lnTo>
                    <a:pt x="561106" y="349702"/>
                  </a:lnTo>
                  <a:lnTo>
                    <a:pt x="561675" y="359694"/>
                  </a:lnTo>
                  <a:lnTo>
                    <a:pt x="561791" y="369685"/>
                  </a:lnTo>
                  <a:lnTo>
                    <a:pt x="562022" y="379677"/>
                  </a:lnTo>
                  <a:lnTo>
                    <a:pt x="561929" y="389668"/>
                  </a:lnTo>
                  <a:lnTo>
                    <a:pt x="561929" y="399660"/>
                  </a:lnTo>
                  <a:lnTo>
                    <a:pt x="561725" y="409651"/>
                  </a:lnTo>
                  <a:lnTo>
                    <a:pt x="561038" y="419643"/>
                  </a:lnTo>
                  <a:lnTo>
                    <a:pt x="560315" y="429634"/>
                  </a:lnTo>
                  <a:lnTo>
                    <a:pt x="559219" y="439626"/>
                  </a:lnTo>
                  <a:lnTo>
                    <a:pt x="557528" y="449617"/>
                  </a:lnTo>
                  <a:lnTo>
                    <a:pt x="555946" y="459609"/>
                  </a:lnTo>
                  <a:lnTo>
                    <a:pt x="554520" y="465547"/>
                  </a:lnTo>
                  <a:lnTo>
                    <a:pt x="553097" y="469600"/>
                  </a:lnTo>
                  <a:lnTo>
                    <a:pt x="548583" y="479592"/>
                  </a:lnTo>
                  <a:lnTo>
                    <a:pt x="543552" y="489583"/>
                  </a:lnTo>
                  <a:lnTo>
                    <a:pt x="537153" y="499575"/>
                  </a:lnTo>
                  <a:lnTo>
                    <a:pt x="534568" y="503245"/>
                  </a:lnTo>
                  <a:lnTo>
                    <a:pt x="526885" y="509566"/>
                  </a:lnTo>
                  <a:lnTo>
                    <a:pt x="514616" y="517870"/>
                  </a:lnTo>
                  <a:lnTo>
                    <a:pt x="510785" y="519558"/>
                  </a:lnTo>
                  <a:lnTo>
                    <a:pt x="494665" y="526221"/>
                  </a:lnTo>
                  <a:lnTo>
                    <a:pt x="483670" y="529549"/>
                  </a:lnTo>
                  <a:lnTo>
                    <a:pt x="474713" y="532145"/>
                  </a:lnTo>
                  <a:lnTo>
                    <a:pt x="454761" y="539277"/>
                  </a:lnTo>
                  <a:lnTo>
                    <a:pt x="454289" y="539541"/>
                  </a:lnTo>
                  <a:lnTo>
                    <a:pt x="438292" y="549532"/>
                  </a:lnTo>
                  <a:lnTo>
                    <a:pt x="434809" y="551613"/>
                  </a:lnTo>
                  <a:lnTo>
                    <a:pt x="425734" y="559524"/>
                  </a:lnTo>
                  <a:lnTo>
                    <a:pt x="415910" y="569515"/>
                  </a:lnTo>
                  <a:lnTo>
                    <a:pt x="414858" y="570644"/>
                  </a:lnTo>
                  <a:lnTo>
                    <a:pt x="408849" y="579507"/>
                  </a:lnTo>
                  <a:lnTo>
                    <a:pt x="402493" y="589498"/>
                  </a:lnTo>
                  <a:lnTo>
                    <a:pt x="396639" y="599490"/>
                  </a:lnTo>
                  <a:lnTo>
                    <a:pt x="394906" y="602336"/>
                  </a:lnTo>
                  <a:lnTo>
                    <a:pt x="391295" y="609481"/>
                  </a:lnTo>
                  <a:lnTo>
                    <a:pt x="386739" y="619473"/>
                  </a:lnTo>
                  <a:lnTo>
                    <a:pt x="382335" y="629464"/>
                  </a:lnTo>
                  <a:lnTo>
                    <a:pt x="378471" y="639456"/>
                  </a:lnTo>
                  <a:lnTo>
                    <a:pt x="374954" y="648265"/>
                  </a:lnTo>
                  <a:lnTo>
                    <a:pt x="374524" y="649447"/>
                  </a:lnTo>
                  <a:lnTo>
                    <a:pt x="371086" y="659439"/>
                  </a:lnTo>
                  <a:lnTo>
                    <a:pt x="367804" y="669430"/>
                  </a:lnTo>
                  <a:lnTo>
                    <a:pt x="364852" y="679422"/>
                  </a:lnTo>
                  <a:lnTo>
                    <a:pt x="361990" y="689413"/>
                  </a:lnTo>
                  <a:lnTo>
                    <a:pt x="359215" y="699405"/>
                  </a:lnTo>
                  <a:lnTo>
                    <a:pt x="356467" y="709396"/>
                  </a:lnTo>
                  <a:lnTo>
                    <a:pt x="355002" y="715069"/>
                  </a:lnTo>
                  <a:lnTo>
                    <a:pt x="353949" y="719388"/>
                  </a:lnTo>
                  <a:lnTo>
                    <a:pt x="351678" y="729379"/>
                  </a:lnTo>
                  <a:lnTo>
                    <a:pt x="349506" y="739371"/>
                  </a:lnTo>
                  <a:lnTo>
                    <a:pt x="347358" y="749362"/>
                  </a:lnTo>
                  <a:lnTo>
                    <a:pt x="345197" y="759354"/>
                  </a:lnTo>
                  <a:lnTo>
                    <a:pt x="343140" y="769345"/>
                  </a:lnTo>
                  <a:lnTo>
                    <a:pt x="341219" y="779337"/>
                  </a:lnTo>
                  <a:lnTo>
                    <a:pt x="339337" y="789328"/>
                  </a:lnTo>
                  <a:lnTo>
                    <a:pt x="337655" y="799320"/>
                  </a:lnTo>
                  <a:lnTo>
                    <a:pt x="335823" y="809311"/>
                  </a:lnTo>
                  <a:lnTo>
                    <a:pt x="335051" y="813391"/>
                  </a:lnTo>
                  <a:lnTo>
                    <a:pt x="333949" y="819303"/>
                  </a:lnTo>
                  <a:lnTo>
                    <a:pt x="332474" y="829294"/>
                  </a:lnTo>
                  <a:lnTo>
                    <a:pt x="330836" y="839286"/>
                  </a:lnTo>
                  <a:lnTo>
                    <a:pt x="329255" y="849277"/>
                  </a:lnTo>
                  <a:lnTo>
                    <a:pt x="327672" y="859269"/>
                  </a:lnTo>
                  <a:lnTo>
                    <a:pt x="326156" y="869260"/>
                  </a:lnTo>
                  <a:lnTo>
                    <a:pt x="324608" y="879252"/>
                  </a:lnTo>
                  <a:lnTo>
                    <a:pt x="323082" y="889243"/>
                  </a:lnTo>
                  <a:lnTo>
                    <a:pt x="321449" y="899234"/>
                  </a:lnTo>
                  <a:lnTo>
                    <a:pt x="319951" y="909226"/>
                  </a:lnTo>
                  <a:lnTo>
                    <a:pt x="318508" y="919217"/>
                  </a:lnTo>
                  <a:lnTo>
                    <a:pt x="317118" y="929209"/>
                  </a:lnTo>
                  <a:lnTo>
                    <a:pt x="315580" y="939201"/>
                  </a:lnTo>
                  <a:lnTo>
                    <a:pt x="315099" y="942626"/>
                  </a:lnTo>
                  <a:lnTo>
                    <a:pt x="314183" y="949192"/>
                  </a:lnTo>
                  <a:lnTo>
                    <a:pt x="312837" y="959183"/>
                  </a:lnTo>
                  <a:lnTo>
                    <a:pt x="311441" y="969175"/>
                  </a:lnTo>
                  <a:lnTo>
                    <a:pt x="310055" y="979166"/>
                  </a:lnTo>
                  <a:lnTo>
                    <a:pt x="308725" y="989158"/>
                  </a:lnTo>
                  <a:lnTo>
                    <a:pt x="307539" y="999149"/>
                  </a:lnTo>
                  <a:lnTo>
                    <a:pt x="306468" y="1009141"/>
                  </a:lnTo>
                  <a:lnTo>
                    <a:pt x="305281" y="1019132"/>
                  </a:lnTo>
                  <a:lnTo>
                    <a:pt x="304452" y="1029124"/>
                  </a:lnTo>
                  <a:lnTo>
                    <a:pt x="303371" y="1039115"/>
                  </a:lnTo>
                  <a:lnTo>
                    <a:pt x="302526" y="1049107"/>
                  </a:lnTo>
                  <a:lnTo>
                    <a:pt x="301817" y="1059098"/>
                  </a:lnTo>
                  <a:lnTo>
                    <a:pt x="301142" y="1069090"/>
                  </a:lnTo>
                  <a:lnTo>
                    <a:pt x="300621" y="1079081"/>
                  </a:lnTo>
                  <a:lnTo>
                    <a:pt x="300329" y="1089073"/>
                  </a:lnTo>
                  <a:lnTo>
                    <a:pt x="299929" y="1099064"/>
                  </a:lnTo>
                  <a:lnTo>
                    <a:pt x="299895" y="1109056"/>
                  </a:lnTo>
                  <a:lnTo>
                    <a:pt x="299898" y="1119047"/>
                  </a:lnTo>
                  <a:lnTo>
                    <a:pt x="299936" y="1129039"/>
                  </a:lnTo>
                  <a:lnTo>
                    <a:pt x="300132" y="1139030"/>
                  </a:lnTo>
                  <a:lnTo>
                    <a:pt x="300384" y="1149022"/>
                  </a:lnTo>
                  <a:lnTo>
                    <a:pt x="300924" y="1159013"/>
                  </a:lnTo>
                  <a:lnTo>
                    <a:pt x="301412" y="1169005"/>
                  </a:lnTo>
                  <a:lnTo>
                    <a:pt x="302215" y="1178996"/>
                  </a:lnTo>
                  <a:lnTo>
                    <a:pt x="302898" y="1188988"/>
                  </a:lnTo>
                  <a:lnTo>
                    <a:pt x="303672" y="1198979"/>
                  </a:lnTo>
                  <a:lnTo>
                    <a:pt x="304590" y="1208971"/>
                  </a:lnTo>
                  <a:lnTo>
                    <a:pt x="305669" y="1218962"/>
                  </a:lnTo>
                  <a:lnTo>
                    <a:pt x="306576" y="1228954"/>
                  </a:lnTo>
                  <a:lnTo>
                    <a:pt x="307658" y="1238945"/>
                  </a:lnTo>
                  <a:lnTo>
                    <a:pt x="308675" y="1248937"/>
                  </a:lnTo>
                  <a:lnTo>
                    <a:pt x="309561" y="1258928"/>
                  </a:lnTo>
                  <a:lnTo>
                    <a:pt x="310604" y="1268920"/>
                  </a:lnTo>
                  <a:lnTo>
                    <a:pt x="311513" y="1278911"/>
                  </a:lnTo>
                  <a:lnTo>
                    <a:pt x="312422" y="1288903"/>
                  </a:lnTo>
                  <a:lnTo>
                    <a:pt x="313156" y="1298894"/>
                  </a:lnTo>
                  <a:lnTo>
                    <a:pt x="313814" y="1308886"/>
                  </a:lnTo>
                  <a:lnTo>
                    <a:pt x="314357" y="1318877"/>
                  </a:lnTo>
                  <a:lnTo>
                    <a:pt x="314655" y="1328869"/>
                  </a:lnTo>
                  <a:lnTo>
                    <a:pt x="314893" y="1338860"/>
                  </a:lnTo>
                  <a:lnTo>
                    <a:pt x="314943" y="1348852"/>
                  </a:lnTo>
                  <a:lnTo>
                    <a:pt x="314563" y="1358843"/>
                  </a:lnTo>
                  <a:lnTo>
                    <a:pt x="314300" y="1368835"/>
                  </a:lnTo>
                  <a:lnTo>
                    <a:pt x="313565" y="1378826"/>
                  </a:lnTo>
                  <a:lnTo>
                    <a:pt x="312652" y="1388818"/>
                  </a:lnTo>
                  <a:lnTo>
                    <a:pt x="311532" y="1398809"/>
                  </a:lnTo>
                  <a:lnTo>
                    <a:pt x="310155" y="1408801"/>
                  </a:lnTo>
                  <a:lnTo>
                    <a:pt x="308428" y="1418792"/>
                  </a:lnTo>
                  <a:lnTo>
                    <a:pt x="306291" y="1428784"/>
                  </a:lnTo>
                  <a:lnTo>
                    <a:pt x="304186" y="1438775"/>
                  </a:lnTo>
                  <a:lnTo>
                    <a:pt x="301755" y="1448767"/>
                  </a:lnTo>
                  <a:lnTo>
                    <a:pt x="298949" y="1458758"/>
                  </a:lnTo>
                  <a:lnTo>
                    <a:pt x="295990" y="1468750"/>
                  </a:lnTo>
                  <a:lnTo>
                    <a:pt x="295147" y="1471559"/>
                  </a:lnTo>
                  <a:lnTo>
                    <a:pt x="292751" y="1478741"/>
                  </a:lnTo>
                  <a:lnTo>
                    <a:pt x="289054" y="1488733"/>
                  </a:lnTo>
                  <a:close/>
                  <a:moveTo>
                    <a:pt x="2446886" y="1089073"/>
                  </a:moveTo>
                  <a:lnTo>
                    <a:pt x="2431075" y="1079081"/>
                  </a:lnTo>
                  <a:lnTo>
                    <a:pt x="2429987" y="1078241"/>
                  </a:lnTo>
                  <a:lnTo>
                    <a:pt x="2423148" y="1069090"/>
                  </a:lnTo>
                  <a:lnTo>
                    <a:pt x="2416393" y="1059098"/>
                  </a:lnTo>
                  <a:lnTo>
                    <a:pt x="2411136" y="1049107"/>
                  </a:lnTo>
                  <a:lnTo>
                    <a:pt x="2410035" y="1046514"/>
                  </a:lnTo>
                  <a:lnTo>
                    <a:pt x="2407603" y="1039115"/>
                  </a:lnTo>
                  <a:lnTo>
                    <a:pt x="2404537" y="1029124"/>
                  </a:lnTo>
                  <a:lnTo>
                    <a:pt x="2401947" y="1019132"/>
                  </a:lnTo>
                  <a:lnTo>
                    <a:pt x="2399939" y="1009141"/>
                  </a:lnTo>
                  <a:lnTo>
                    <a:pt x="2397987" y="999149"/>
                  </a:lnTo>
                  <a:lnTo>
                    <a:pt x="2396374" y="989158"/>
                  </a:lnTo>
                  <a:lnTo>
                    <a:pt x="2395125" y="979166"/>
                  </a:lnTo>
                  <a:lnTo>
                    <a:pt x="2393786" y="969175"/>
                  </a:lnTo>
                  <a:lnTo>
                    <a:pt x="2392393" y="959183"/>
                  </a:lnTo>
                  <a:lnTo>
                    <a:pt x="2391293" y="949192"/>
                  </a:lnTo>
                  <a:lnTo>
                    <a:pt x="2390210" y="939201"/>
                  </a:lnTo>
                  <a:lnTo>
                    <a:pt x="2390083" y="937740"/>
                  </a:lnTo>
                  <a:lnTo>
                    <a:pt x="2389393" y="929209"/>
                  </a:lnTo>
                  <a:lnTo>
                    <a:pt x="2388258" y="919217"/>
                  </a:lnTo>
                  <a:lnTo>
                    <a:pt x="2386919" y="909226"/>
                  </a:lnTo>
                  <a:lnTo>
                    <a:pt x="2385371" y="899234"/>
                  </a:lnTo>
                  <a:lnTo>
                    <a:pt x="2383437" y="889243"/>
                  </a:lnTo>
                  <a:lnTo>
                    <a:pt x="2381542" y="879252"/>
                  </a:lnTo>
                  <a:lnTo>
                    <a:pt x="2378501" y="869260"/>
                  </a:lnTo>
                  <a:lnTo>
                    <a:pt x="2375313" y="859269"/>
                  </a:lnTo>
                  <a:lnTo>
                    <a:pt x="2371037" y="849277"/>
                  </a:lnTo>
                  <a:lnTo>
                    <a:pt x="2370132" y="847522"/>
                  </a:lnTo>
                  <a:lnTo>
                    <a:pt x="2365606" y="839286"/>
                  </a:lnTo>
                  <a:lnTo>
                    <a:pt x="2358067" y="829294"/>
                  </a:lnTo>
                  <a:lnTo>
                    <a:pt x="2350180" y="821888"/>
                  </a:lnTo>
                  <a:lnTo>
                    <a:pt x="2347243" y="819303"/>
                  </a:lnTo>
                  <a:lnTo>
                    <a:pt x="2334350" y="809311"/>
                  </a:lnTo>
                  <a:lnTo>
                    <a:pt x="2330228" y="806955"/>
                  </a:lnTo>
                  <a:lnTo>
                    <a:pt x="2316463" y="799320"/>
                  </a:lnTo>
                  <a:lnTo>
                    <a:pt x="2310276" y="796244"/>
                  </a:lnTo>
                  <a:lnTo>
                    <a:pt x="2296452" y="789328"/>
                  </a:lnTo>
                  <a:lnTo>
                    <a:pt x="2290324" y="786871"/>
                  </a:lnTo>
                  <a:lnTo>
                    <a:pt x="2276339" y="779337"/>
                  </a:lnTo>
                  <a:lnTo>
                    <a:pt x="2270373" y="776283"/>
                  </a:lnTo>
                  <a:lnTo>
                    <a:pt x="2259843" y="769345"/>
                  </a:lnTo>
                  <a:lnTo>
                    <a:pt x="2250421" y="763360"/>
                  </a:lnTo>
                  <a:lnTo>
                    <a:pt x="2245783" y="759354"/>
                  </a:lnTo>
                  <a:lnTo>
                    <a:pt x="2233936" y="749362"/>
                  </a:lnTo>
                  <a:lnTo>
                    <a:pt x="2230469" y="746432"/>
                  </a:lnTo>
                  <a:lnTo>
                    <a:pt x="2224170" y="739371"/>
                  </a:lnTo>
                  <a:lnTo>
                    <a:pt x="2215262" y="729379"/>
                  </a:lnTo>
                  <a:lnTo>
                    <a:pt x="2210517" y="723994"/>
                  </a:lnTo>
                  <a:lnTo>
                    <a:pt x="2207285" y="719388"/>
                  </a:lnTo>
                  <a:lnTo>
                    <a:pt x="2200417" y="709396"/>
                  </a:lnTo>
                  <a:lnTo>
                    <a:pt x="2193554" y="699405"/>
                  </a:lnTo>
                  <a:lnTo>
                    <a:pt x="2190566" y="695040"/>
                  </a:lnTo>
                  <a:lnTo>
                    <a:pt x="2187423" y="689413"/>
                  </a:lnTo>
                  <a:lnTo>
                    <a:pt x="2181962" y="679422"/>
                  </a:lnTo>
                  <a:lnTo>
                    <a:pt x="2176551" y="669430"/>
                  </a:lnTo>
                  <a:lnTo>
                    <a:pt x="2171210" y="659439"/>
                  </a:lnTo>
                  <a:lnTo>
                    <a:pt x="2170614" y="658274"/>
                  </a:lnTo>
                  <a:lnTo>
                    <a:pt x="2166676" y="649447"/>
                  </a:lnTo>
                  <a:lnTo>
                    <a:pt x="2162275" y="639456"/>
                  </a:lnTo>
                  <a:lnTo>
                    <a:pt x="2157976" y="629464"/>
                  </a:lnTo>
                  <a:lnTo>
                    <a:pt x="2153941" y="619473"/>
                  </a:lnTo>
                  <a:lnTo>
                    <a:pt x="2150662" y="611292"/>
                  </a:lnTo>
                  <a:lnTo>
                    <a:pt x="2149980" y="609481"/>
                  </a:lnTo>
                  <a:lnTo>
                    <a:pt x="2146377" y="599490"/>
                  </a:lnTo>
                  <a:lnTo>
                    <a:pt x="2143032" y="589498"/>
                  </a:lnTo>
                  <a:lnTo>
                    <a:pt x="2139822" y="579507"/>
                  </a:lnTo>
                  <a:lnTo>
                    <a:pt x="2136910" y="569515"/>
                  </a:lnTo>
                  <a:lnTo>
                    <a:pt x="2133974" y="559524"/>
                  </a:lnTo>
                  <a:lnTo>
                    <a:pt x="2131533" y="549532"/>
                  </a:lnTo>
                  <a:lnTo>
                    <a:pt x="2130710" y="546211"/>
                  </a:lnTo>
                  <a:lnTo>
                    <a:pt x="2129049" y="539541"/>
                  </a:lnTo>
                  <a:lnTo>
                    <a:pt x="2126825" y="529549"/>
                  </a:lnTo>
                  <a:lnTo>
                    <a:pt x="2124793" y="519558"/>
                  </a:lnTo>
                  <a:lnTo>
                    <a:pt x="2123033" y="509566"/>
                  </a:lnTo>
                  <a:lnTo>
                    <a:pt x="2121412" y="499575"/>
                  </a:lnTo>
                  <a:lnTo>
                    <a:pt x="2120134" y="489583"/>
                  </a:lnTo>
                  <a:lnTo>
                    <a:pt x="2119011" y="479592"/>
                  </a:lnTo>
                  <a:lnTo>
                    <a:pt x="2118048" y="469600"/>
                  </a:lnTo>
                  <a:lnTo>
                    <a:pt x="2117350" y="459609"/>
                  </a:lnTo>
                  <a:lnTo>
                    <a:pt x="2116999" y="449617"/>
                  </a:lnTo>
                  <a:lnTo>
                    <a:pt x="2116716" y="439626"/>
                  </a:lnTo>
                  <a:lnTo>
                    <a:pt x="2116642" y="429634"/>
                  </a:lnTo>
                  <a:lnTo>
                    <a:pt x="2116925" y="419643"/>
                  </a:lnTo>
                  <a:lnTo>
                    <a:pt x="2117232" y="409651"/>
                  </a:lnTo>
                  <a:lnTo>
                    <a:pt x="2117953" y="399660"/>
                  </a:lnTo>
                  <a:lnTo>
                    <a:pt x="2118796" y="389668"/>
                  </a:lnTo>
                  <a:lnTo>
                    <a:pt x="2119975" y="379677"/>
                  </a:lnTo>
                  <a:lnTo>
                    <a:pt x="2121377" y="369685"/>
                  </a:lnTo>
                  <a:lnTo>
                    <a:pt x="2123041" y="359694"/>
                  </a:lnTo>
                  <a:lnTo>
                    <a:pt x="2124977" y="349702"/>
                  </a:lnTo>
                  <a:lnTo>
                    <a:pt x="2127142" y="339711"/>
                  </a:lnTo>
                  <a:lnTo>
                    <a:pt x="2129612" y="329719"/>
                  </a:lnTo>
                  <a:lnTo>
                    <a:pt x="2130710" y="325787"/>
                  </a:lnTo>
                  <a:lnTo>
                    <a:pt x="2132434" y="319728"/>
                  </a:lnTo>
                  <a:lnTo>
                    <a:pt x="2135517" y="309736"/>
                  </a:lnTo>
                  <a:lnTo>
                    <a:pt x="2139058" y="299745"/>
                  </a:lnTo>
                  <a:lnTo>
                    <a:pt x="2142969" y="289753"/>
                  </a:lnTo>
                  <a:lnTo>
                    <a:pt x="2147348" y="279762"/>
                  </a:lnTo>
                  <a:lnTo>
                    <a:pt x="2150662" y="273006"/>
                  </a:lnTo>
                  <a:lnTo>
                    <a:pt x="2152432" y="269770"/>
                  </a:lnTo>
                  <a:lnTo>
                    <a:pt x="2158298" y="259779"/>
                  </a:lnTo>
                  <a:lnTo>
                    <a:pt x="2164769" y="249787"/>
                  </a:lnTo>
                  <a:lnTo>
                    <a:pt x="2170614" y="241659"/>
                  </a:lnTo>
                  <a:lnTo>
                    <a:pt x="2172350" y="239796"/>
                  </a:lnTo>
                  <a:lnTo>
                    <a:pt x="2182438" y="229804"/>
                  </a:lnTo>
                  <a:lnTo>
                    <a:pt x="2190566" y="222389"/>
                  </a:lnTo>
                  <a:lnTo>
                    <a:pt x="2194740" y="219813"/>
                  </a:lnTo>
                  <a:lnTo>
                    <a:pt x="2210517" y="210980"/>
                  </a:lnTo>
                  <a:lnTo>
                    <a:pt x="2215287" y="209821"/>
                  </a:lnTo>
                  <a:lnTo>
                    <a:pt x="2230469" y="206186"/>
                  </a:lnTo>
                  <a:lnTo>
                    <a:pt x="2250421" y="207422"/>
                  </a:lnTo>
                  <a:lnTo>
                    <a:pt x="2257041" y="209821"/>
                  </a:lnTo>
                  <a:lnTo>
                    <a:pt x="2270373" y="214786"/>
                  </a:lnTo>
                  <a:lnTo>
                    <a:pt x="2277912" y="219813"/>
                  </a:lnTo>
                  <a:lnTo>
                    <a:pt x="2290324" y="228734"/>
                  </a:lnTo>
                  <a:lnTo>
                    <a:pt x="2291399" y="229804"/>
                  </a:lnTo>
                  <a:lnTo>
                    <a:pt x="2300662" y="239796"/>
                  </a:lnTo>
                  <a:lnTo>
                    <a:pt x="2309277" y="249787"/>
                  </a:lnTo>
                  <a:lnTo>
                    <a:pt x="2310276" y="251021"/>
                  </a:lnTo>
                  <a:lnTo>
                    <a:pt x="2316054" y="259779"/>
                  </a:lnTo>
                  <a:lnTo>
                    <a:pt x="2322162" y="269770"/>
                  </a:lnTo>
                  <a:lnTo>
                    <a:pt x="2327815" y="279762"/>
                  </a:lnTo>
                  <a:lnTo>
                    <a:pt x="2330228" y="284209"/>
                  </a:lnTo>
                  <a:lnTo>
                    <a:pt x="2332938" y="289753"/>
                  </a:lnTo>
                  <a:lnTo>
                    <a:pt x="2337657" y="299745"/>
                  </a:lnTo>
                  <a:lnTo>
                    <a:pt x="2342035" y="309736"/>
                  </a:lnTo>
                  <a:lnTo>
                    <a:pt x="2346179" y="319728"/>
                  </a:lnTo>
                  <a:lnTo>
                    <a:pt x="2350012" y="329719"/>
                  </a:lnTo>
                  <a:lnTo>
                    <a:pt x="2350180" y="330148"/>
                  </a:lnTo>
                  <a:lnTo>
                    <a:pt x="2353809" y="339711"/>
                  </a:lnTo>
                  <a:lnTo>
                    <a:pt x="2357289" y="349702"/>
                  </a:lnTo>
                  <a:lnTo>
                    <a:pt x="2360717" y="359694"/>
                  </a:lnTo>
                  <a:lnTo>
                    <a:pt x="2363986" y="369685"/>
                  </a:lnTo>
                  <a:lnTo>
                    <a:pt x="2367182" y="379677"/>
                  </a:lnTo>
                  <a:lnTo>
                    <a:pt x="2370132" y="389425"/>
                  </a:lnTo>
                  <a:lnTo>
                    <a:pt x="2370207" y="389668"/>
                  </a:lnTo>
                  <a:lnTo>
                    <a:pt x="2373286" y="399660"/>
                  </a:lnTo>
                  <a:lnTo>
                    <a:pt x="2376267" y="409651"/>
                  </a:lnTo>
                  <a:lnTo>
                    <a:pt x="2379194" y="419643"/>
                  </a:lnTo>
                  <a:lnTo>
                    <a:pt x="2382036" y="429634"/>
                  </a:lnTo>
                  <a:lnTo>
                    <a:pt x="2384813" y="439626"/>
                  </a:lnTo>
                  <a:lnTo>
                    <a:pt x="2387539" y="449617"/>
                  </a:lnTo>
                  <a:lnTo>
                    <a:pt x="2390083" y="458854"/>
                  </a:lnTo>
                  <a:lnTo>
                    <a:pt x="2390306" y="459609"/>
                  </a:lnTo>
                  <a:lnTo>
                    <a:pt x="2392993" y="469600"/>
                  </a:lnTo>
                  <a:lnTo>
                    <a:pt x="2395812" y="479592"/>
                  </a:lnTo>
                  <a:lnTo>
                    <a:pt x="2398515" y="489583"/>
                  </a:lnTo>
                  <a:lnTo>
                    <a:pt x="2401188" y="499575"/>
                  </a:lnTo>
                  <a:lnTo>
                    <a:pt x="2403843" y="509566"/>
                  </a:lnTo>
                  <a:lnTo>
                    <a:pt x="2406548" y="519558"/>
                  </a:lnTo>
                  <a:lnTo>
                    <a:pt x="2409259" y="529549"/>
                  </a:lnTo>
                  <a:lnTo>
                    <a:pt x="2410035" y="532661"/>
                  </a:lnTo>
                  <a:lnTo>
                    <a:pt x="2411976" y="539541"/>
                  </a:lnTo>
                  <a:lnTo>
                    <a:pt x="2414669" y="549532"/>
                  </a:lnTo>
                  <a:lnTo>
                    <a:pt x="2417534" y="559524"/>
                  </a:lnTo>
                  <a:lnTo>
                    <a:pt x="2420250" y="569515"/>
                  </a:lnTo>
                  <a:lnTo>
                    <a:pt x="2423139" y="579507"/>
                  </a:lnTo>
                  <a:lnTo>
                    <a:pt x="2426171" y="589498"/>
                  </a:lnTo>
                  <a:lnTo>
                    <a:pt x="2428831" y="599490"/>
                  </a:lnTo>
                  <a:lnTo>
                    <a:pt x="2429987" y="603570"/>
                  </a:lnTo>
                  <a:lnTo>
                    <a:pt x="2431901" y="609481"/>
                  </a:lnTo>
                  <a:lnTo>
                    <a:pt x="2434912" y="619473"/>
                  </a:lnTo>
                  <a:lnTo>
                    <a:pt x="2438122" y="629464"/>
                  </a:lnTo>
                  <a:lnTo>
                    <a:pt x="2441511" y="639456"/>
                  </a:lnTo>
                  <a:lnTo>
                    <a:pt x="2444707" y="649447"/>
                  </a:lnTo>
                  <a:lnTo>
                    <a:pt x="2448432" y="659439"/>
                  </a:lnTo>
                  <a:lnTo>
                    <a:pt x="2449939" y="663353"/>
                  </a:lnTo>
                  <a:lnTo>
                    <a:pt x="2452505" y="669430"/>
                  </a:lnTo>
                  <a:lnTo>
                    <a:pt x="2456553" y="679422"/>
                  </a:lnTo>
                  <a:lnTo>
                    <a:pt x="2460903" y="689413"/>
                  </a:lnTo>
                  <a:lnTo>
                    <a:pt x="2465415" y="699405"/>
                  </a:lnTo>
                  <a:lnTo>
                    <a:pt x="2469891" y="707844"/>
                  </a:lnTo>
                  <a:lnTo>
                    <a:pt x="2470697" y="709396"/>
                  </a:lnTo>
                  <a:lnTo>
                    <a:pt x="2475783" y="719388"/>
                  </a:lnTo>
                  <a:lnTo>
                    <a:pt x="2481374" y="729379"/>
                  </a:lnTo>
                  <a:lnTo>
                    <a:pt x="2487247" y="739371"/>
                  </a:lnTo>
                  <a:lnTo>
                    <a:pt x="2489842" y="743437"/>
                  </a:lnTo>
                  <a:lnTo>
                    <a:pt x="2493094" y="749362"/>
                  </a:lnTo>
                  <a:lnTo>
                    <a:pt x="2498825" y="759354"/>
                  </a:lnTo>
                  <a:lnTo>
                    <a:pt x="2504150" y="769345"/>
                  </a:lnTo>
                  <a:lnTo>
                    <a:pt x="2509794" y="777710"/>
                  </a:lnTo>
                  <a:lnTo>
                    <a:pt x="2510656" y="779337"/>
                  </a:lnTo>
                  <a:lnTo>
                    <a:pt x="2515311" y="789328"/>
                  </a:lnTo>
                  <a:lnTo>
                    <a:pt x="2520680" y="799320"/>
                  </a:lnTo>
                  <a:lnTo>
                    <a:pt x="2525456" y="809311"/>
                  </a:lnTo>
                  <a:lnTo>
                    <a:pt x="2529746" y="817897"/>
                  </a:lnTo>
                  <a:lnTo>
                    <a:pt x="2530304" y="819303"/>
                  </a:lnTo>
                  <a:lnTo>
                    <a:pt x="2534169" y="829294"/>
                  </a:lnTo>
                  <a:lnTo>
                    <a:pt x="2537656" y="839286"/>
                  </a:lnTo>
                  <a:lnTo>
                    <a:pt x="2541424" y="849277"/>
                  </a:lnTo>
                  <a:lnTo>
                    <a:pt x="2544699" y="859269"/>
                  </a:lnTo>
                  <a:lnTo>
                    <a:pt x="2548324" y="869260"/>
                  </a:lnTo>
                  <a:lnTo>
                    <a:pt x="2549698" y="873981"/>
                  </a:lnTo>
                  <a:lnTo>
                    <a:pt x="2550903" y="879252"/>
                  </a:lnTo>
                  <a:lnTo>
                    <a:pt x="2552978" y="889243"/>
                  </a:lnTo>
                  <a:lnTo>
                    <a:pt x="2555150" y="899234"/>
                  </a:lnTo>
                  <a:lnTo>
                    <a:pt x="2556999" y="909226"/>
                  </a:lnTo>
                  <a:lnTo>
                    <a:pt x="2558303" y="919217"/>
                  </a:lnTo>
                  <a:lnTo>
                    <a:pt x="2559457" y="929209"/>
                  </a:lnTo>
                  <a:lnTo>
                    <a:pt x="2560050" y="939201"/>
                  </a:lnTo>
                  <a:lnTo>
                    <a:pt x="2560201" y="949192"/>
                  </a:lnTo>
                  <a:lnTo>
                    <a:pt x="2560218" y="959183"/>
                  </a:lnTo>
                  <a:lnTo>
                    <a:pt x="2559570" y="969175"/>
                  </a:lnTo>
                  <a:lnTo>
                    <a:pt x="2558568" y="979166"/>
                  </a:lnTo>
                  <a:lnTo>
                    <a:pt x="2557153" y="989158"/>
                  </a:lnTo>
                  <a:lnTo>
                    <a:pt x="2555096" y="999149"/>
                  </a:lnTo>
                  <a:lnTo>
                    <a:pt x="2552811" y="1009141"/>
                  </a:lnTo>
                  <a:lnTo>
                    <a:pt x="2549743" y="1019132"/>
                  </a:lnTo>
                  <a:lnTo>
                    <a:pt x="2549698" y="1019258"/>
                  </a:lnTo>
                  <a:lnTo>
                    <a:pt x="2545219" y="1029124"/>
                  </a:lnTo>
                  <a:lnTo>
                    <a:pt x="2540074" y="1039115"/>
                  </a:lnTo>
                  <a:lnTo>
                    <a:pt x="2534280" y="1049107"/>
                  </a:lnTo>
                  <a:lnTo>
                    <a:pt x="2529746" y="1056588"/>
                  </a:lnTo>
                  <a:lnTo>
                    <a:pt x="2527659" y="1059098"/>
                  </a:lnTo>
                  <a:lnTo>
                    <a:pt x="2517915" y="1069090"/>
                  </a:lnTo>
                  <a:lnTo>
                    <a:pt x="2509794" y="1077213"/>
                  </a:lnTo>
                  <a:lnTo>
                    <a:pt x="2506774" y="1079081"/>
                  </a:lnTo>
                  <a:lnTo>
                    <a:pt x="2489842" y="1088623"/>
                  </a:lnTo>
                  <a:lnTo>
                    <a:pt x="2488043" y="1089073"/>
                  </a:lnTo>
                  <a:lnTo>
                    <a:pt x="2469891" y="1093420"/>
                  </a:lnTo>
                  <a:lnTo>
                    <a:pt x="2449939" y="1090660"/>
                  </a:lnTo>
                  <a:close/>
                  <a:moveTo>
                    <a:pt x="634327" y="1488733"/>
                  </a:moveTo>
                  <a:lnTo>
                    <a:pt x="654279" y="1488733"/>
                  </a:lnTo>
                  <a:lnTo>
                    <a:pt x="674230" y="1488733"/>
                  </a:lnTo>
                  <a:lnTo>
                    <a:pt x="694182" y="1488733"/>
                  </a:lnTo>
                  <a:lnTo>
                    <a:pt x="714134" y="1488733"/>
                  </a:lnTo>
                  <a:lnTo>
                    <a:pt x="734086" y="1488733"/>
                  </a:lnTo>
                  <a:lnTo>
                    <a:pt x="754038" y="1488733"/>
                  </a:lnTo>
                  <a:lnTo>
                    <a:pt x="773990" y="1488733"/>
                  </a:lnTo>
                  <a:lnTo>
                    <a:pt x="793941" y="1488733"/>
                  </a:lnTo>
                  <a:lnTo>
                    <a:pt x="813893" y="1488733"/>
                  </a:lnTo>
                  <a:lnTo>
                    <a:pt x="833845" y="1488733"/>
                  </a:lnTo>
                  <a:lnTo>
                    <a:pt x="840626" y="1488733"/>
                  </a:lnTo>
                  <a:lnTo>
                    <a:pt x="839845" y="1478741"/>
                  </a:lnTo>
                  <a:lnTo>
                    <a:pt x="839254" y="1468750"/>
                  </a:lnTo>
                  <a:lnTo>
                    <a:pt x="839098" y="1458758"/>
                  </a:lnTo>
                  <a:lnTo>
                    <a:pt x="839071" y="1448767"/>
                  </a:lnTo>
                  <a:lnTo>
                    <a:pt x="839581" y="1438775"/>
                  </a:lnTo>
                  <a:lnTo>
                    <a:pt x="840394" y="1428784"/>
                  </a:lnTo>
                  <a:lnTo>
                    <a:pt x="841600" y="1418792"/>
                  </a:lnTo>
                  <a:lnTo>
                    <a:pt x="843131" y="1408801"/>
                  </a:lnTo>
                  <a:lnTo>
                    <a:pt x="845261" y="1398809"/>
                  </a:lnTo>
                  <a:lnTo>
                    <a:pt x="847476" y="1388818"/>
                  </a:lnTo>
                  <a:lnTo>
                    <a:pt x="850472" y="1378826"/>
                  </a:lnTo>
                  <a:lnTo>
                    <a:pt x="853797" y="1369434"/>
                  </a:lnTo>
                  <a:lnTo>
                    <a:pt x="853991" y="1368835"/>
                  </a:lnTo>
                  <a:lnTo>
                    <a:pt x="857482" y="1358843"/>
                  </a:lnTo>
                  <a:lnTo>
                    <a:pt x="861252" y="1348852"/>
                  </a:lnTo>
                  <a:lnTo>
                    <a:pt x="865367" y="1338860"/>
                  </a:lnTo>
                  <a:lnTo>
                    <a:pt x="869974" y="1328869"/>
                  </a:lnTo>
                  <a:lnTo>
                    <a:pt x="873748" y="1321115"/>
                  </a:lnTo>
                  <a:lnTo>
                    <a:pt x="874786" y="1318877"/>
                  </a:lnTo>
                  <a:lnTo>
                    <a:pt x="879803" y="1308886"/>
                  </a:lnTo>
                  <a:lnTo>
                    <a:pt x="885049" y="1298894"/>
                  </a:lnTo>
                  <a:lnTo>
                    <a:pt x="890349" y="1288903"/>
                  </a:lnTo>
                  <a:lnTo>
                    <a:pt x="893700" y="1283005"/>
                  </a:lnTo>
                  <a:lnTo>
                    <a:pt x="896039" y="1278911"/>
                  </a:lnTo>
                  <a:lnTo>
                    <a:pt x="901893" y="1268920"/>
                  </a:lnTo>
                  <a:lnTo>
                    <a:pt x="907667" y="1258928"/>
                  </a:lnTo>
                  <a:lnTo>
                    <a:pt x="913325" y="1248937"/>
                  </a:lnTo>
                  <a:lnTo>
                    <a:pt x="913652" y="1248390"/>
                  </a:lnTo>
                  <a:lnTo>
                    <a:pt x="919616" y="1238945"/>
                  </a:lnTo>
                  <a:lnTo>
                    <a:pt x="925740" y="1228954"/>
                  </a:lnTo>
                  <a:lnTo>
                    <a:pt x="931676" y="1218962"/>
                  </a:lnTo>
                  <a:lnTo>
                    <a:pt x="933604" y="1215835"/>
                  </a:lnTo>
                  <a:lnTo>
                    <a:pt x="938312" y="1208971"/>
                  </a:lnTo>
                  <a:lnTo>
                    <a:pt x="944456" y="1198979"/>
                  </a:lnTo>
                  <a:lnTo>
                    <a:pt x="950633" y="1188988"/>
                  </a:lnTo>
                  <a:lnTo>
                    <a:pt x="953555" y="1184082"/>
                  </a:lnTo>
                  <a:lnTo>
                    <a:pt x="957179" y="1178996"/>
                  </a:lnTo>
                  <a:lnTo>
                    <a:pt x="963845" y="1169005"/>
                  </a:lnTo>
                  <a:lnTo>
                    <a:pt x="970211" y="1159013"/>
                  </a:lnTo>
                  <a:lnTo>
                    <a:pt x="973507" y="1153282"/>
                  </a:lnTo>
                  <a:lnTo>
                    <a:pt x="976585" y="1149022"/>
                  </a:lnTo>
                  <a:lnTo>
                    <a:pt x="983437" y="1139030"/>
                  </a:lnTo>
                  <a:lnTo>
                    <a:pt x="989642" y="1129039"/>
                  </a:lnTo>
                  <a:lnTo>
                    <a:pt x="993459" y="1121792"/>
                  </a:lnTo>
                  <a:lnTo>
                    <a:pt x="995539" y="1119047"/>
                  </a:lnTo>
                  <a:lnTo>
                    <a:pt x="1002625" y="1109056"/>
                  </a:lnTo>
                  <a:lnTo>
                    <a:pt x="1008393" y="1099064"/>
                  </a:lnTo>
                  <a:lnTo>
                    <a:pt x="1012503" y="1089073"/>
                  </a:lnTo>
                  <a:lnTo>
                    <a:pt x="1013411" y="1086805"/>
                  </a:lnTo>
                  <a:lnTo>
                    <a:pt x="1018433" y="1079081"/>
                  </a:lnTo>
                  <a:lnTo>
                    <a:pt x="1023458" y="1069090"/>
                  </a:lnTo>
                  <a:lnTo>
                    <a:pt x="1026252" y="1059098"/>
                  </a:lnTo>
                  <a:lnTo>
                    <a:pt x="1028340" y="1049107"/>
                  </a:lnTo>
                  <a:lnTo>
                    <a:pt x="1029329" y="1039115"/>
                  </a:lnTo>
                  <a:lnTo>
                    <a:pt x="1029454" y="1029124"/>
                  </a:lnTo>
                  <a:lnTo>
                    <a:pt x="1029069" y="1019132"/>
                  </a:lnTo>
                  <a:lnTo>
                    <a:pt x="1027641" y="1009141"/>
                  </a:lnTo>
                  <a:lnTo>
                    <a:pt x="1025710" y="999149"/>
                  </a:lnTo>
                  <a:lnTo>
                    <a:pt x="1023492" y="989158"/>
                  </a:lnTo>
                  <a:lnTo>
                    <a:pt x="1020505" y="979166"/>
                  </a:lnTo>
                  <a:lnTo>
                    <a:pt x="1017130" y="969175"/>
                  </a:lnTo>
                  <a:lnTo>
                    <a:pt x="1013411" y="959302"/>
                  </a:lnTo>
                  <a:lnTo>
                    <a:pt x="1013376" y="959183"/>
                  </a:lnTo>
                  <a:lnTo>
                    <a:pt x="1009897" y="949192"/>
                  </a:lnTo>
                  <a:lnTo>
                    <a:pt x="1006062" y="939201"/>
                  </a:lnTo>
                  <a:lnTo>
                    <a:pt x="1001873" y="929209"/>
                  </a:lnTo>
                  <a:lnTo>
                    <a:pt x="996744" y="919217"/>
                  </a:lnTo>
                  <a:lnTo>
                    <a:pt x="993459" y="912572"/>
                  </a:lnTo>
                  <a:lnTo>
                    <a:pt x="991977" y="909226"/>
                  </a:lnTo>
                  <a:lnTo>
                    <a:pt x="987161" y="899234"/>
                  </a:lnTo>
                  <a:lnTo>
                    <a:pt x="981759" y="889243"/>
                  </a:lnTo>
                  <a:lnTo>
                    <a:pt x="975921" y="879252"/>
                  </a:lnTo>
                  <a:lnTo>
                    <a:pt x="973507" y="875306"/>
                  </a:lnTo>
                  <a:lnTo>
                    <a:pt x="969846" y="869260"/>
                  </a:lnTo>
                  <a:lnTo>
                    <a:pt x="963380" y="859269"/>
                  </a:lnTo>
                  <a:lnTo>
                    <a:pt x="956548" y="849277"/>
                  </a:lnTo>
                  <a:lnTo>
                    <a:pt x="953555" y="845195"/>
                  </a:lnTo>
                  <a:lnTo>
                    <a:pt x="949031" y="839286"/>
                  </a:lnTo>
                  <a:lnTo>
                    <a:pt x="941150" y="829294"/>
                  </a:lnTo>
                  <a:lnTo>
                    <a:pt x="933604" y="820113"/>
                  </a:lnTo>
                  <a:lnTo>
                    <a:pt x="932861" y="819303"/>
                  </a:lnTo>
                  <a:lnTo>
                    <a:pt x="923309" y="809311"/>
                  </a:lnTo>
                  <a:lnTo>
                    <a:pt x="913652" y="799453"/>
                  </a:lnTo>
                  <a:lnTo>
                    <a:pt x="913496" y="799320"/>
                  </a:lnTo>
                  <a:lnTo>
                    <a:pt x="901490" y="789328"/>
                  </a:lnTo>
                  <a:lnTo>
                    <a:pt x="893700" y="782681"/>
                  </a:lnTo>
                  <a:lnTo>
                    <a:pt x="888627" y="779337"/>
                  </a:lnTo>
                  <a:lnTo>
                    <a:pt x="873748" y="769720"/>
                  </a:lnTo>
                  <a:lnTo>
                    <a:pt x="872947" y="769345"/>
                  </a:lnTo>
                  <a:lnTo>
                    <a:pt x="853797" y="759769"/>
                  </a:lnTo>
                  <a:lnTo>
                    <a:pt x="852321" y="759354"/>
                  </a:lnTo>
                  <a:lnTo>
                    <a:pt x="833845" y="753669"/>
                  </a:lnTo>
                  <a:lnTo>
                    <a:pt x="813893" y="751181"/>
                  </a:lnTo>
                  <a:lnTo>
                    <a:pt x="793941" y="754228"/>
                  </a:lnTo>
                  <a:lnTo>
                    <a:pt x="782013" y="759354"/>
                  </a:lnTo>
                  <a:lnTo>
                    <a:pt x="773990" y="763966"/>
                  </a:lnTo>
                  <a:lnTo>
                    <a:pt x="768423" y="769345"/>
                  </a:lnTo>
                  <a:lnTo>
                    <a:pt x="758931" y="779337"/>
                  </a:lnTo>
                  <a:lnTo>
                    <a:pt x="754038" y="785249"/>
                  </a:lnTo>
                  <a:lnTo>
                    <a:pt x="751443" y="789328"/>
                  </a:lnTo>
                  <a:lnTo>
                    <a:pt x="746267" y="799320"/>
                  </a:lnTo>
                  <a:lnTo>
                    <a:pt x="741172" y="809311"/>
                  </a:lnTo>
                  <a:lnTo>
                    <a:pt x="736768" y="819303"/>
                  </a:lnTo>
                  <a:lnTo>
                    <a:pt x="734086" y="825740"/>
                  </a:lnTo>
                  <a:lnTo>
                    <a:pt x="732744" y="829294"/>
                  </a:lnTo>
                  <a:lnTo>
                    <a:pt x="728926" y="839286"/>
                  </a:lnTo>
                  <a:lnTo>
                    <a:pt x="725387" y="849277"/>
                  </a:lnTo>
                  <a:lnTo>
                    <a:pt x="722089" y="859269"/>
                  </a:lnTo>
                  <a:lnTo>
                    <a:pt x="718891" y="869260"/>
                  </a:lnTo>
                  <a:lnTo>
                    <a:pt x="715785" y="879252"/>
                  </a:lnTo>
                  <a:lnTo>
                    <a:pt x="714134" y="884645"/>
                  </a:lnTo>
                  <a:lnTo>
                    <a:pt x="712759" y="889243"/>
                  </a:lnTo>
                  <a:lnTo>
                    <a:pt x="709661" y="899234"/>
                  </a:lnTo>
                  <a:lnTo>
                    <a:pt x="706595" y="909226"/>
                  </a:lnTo>
                  <a:lnTo>
                    <a:pt x="703849" y="919217"/>
                  </a:lnTo>
                  <a:lnTo>
                    <a:pt x="701009" y="929209"/>
                  </a:lnTo>
                  <a:lnTo>
                    <a:pt x="698204" y="939201"/>
                  </a:lnTo>
                  <a:lnTo>
                    <a:pt x="695550" y="949192"/>
                  </a:lnTo>
                  <a:lnTo>
                    <a:pt x="694182" y="954397"/>
                  </a:lnTo>
                  <a:lnTo>
                    <a:pt x="692871" y="959183"/>
                  </a:lnTo>
                  <a:lnTo>
                    <a:pt x="690209" y="969175"/>
                  </a:lnTo>
                  <a:lnTo>
                    <a:pt x="687608" y="979166"/>
                  </a:lnTo>
                  <a:lnTo>
                    <a:pt x="685054" y="989158"/>
                  </a:lnTo>
                  <a:lnTo>
                    <a:pt x="682703" y="999149"/>
                  </a:lnTo>
                  <a:lnTo>
                    <a:pt x="680445" y="1009141"/>
                  </a:lnTo>
                  <a:lnTo>
                    <a:pt x="678334" y="1019132"/>
                  </a:lnTo>
                  <a:lnTo>
                    <a:pt x="676227" y="1029124"/>
                  </a:lnTo>
                  <a:lnTo>
                    <a:pt x="674368" y="1039115"/>
                  </a:lnTo>
                  <a:lnTo>
                    <a:pt x="674230" y="1039899"/>
                  </a:lnTo>
                  <a:lnTo>
                    <a:pt x="672395" y="1049107"/>
                  </a:lnTo>
                  <a:lnTo>
                    <a:pt x="670460" y="1059098"/>
                  </a:lnTo>
                  <a:lnTo>
                    <a:pt x="668625" y="1069090"/>
                  </a:lnTo>
                  <a:lnTo>
                    <a:pt x="667093" y="1079081"/>
                  </a:lnTo>
                  <a:lnTo>
                    <a:pt x="665688" y="1089073"/>
                  </a:lnTo>
                  <a:lnTo>
                    <a:pt x="664406" y="1099064"/>
                  </a:lnTo>
                  <a:lnTo>
                    <a:pt x="663351" y="1109056"/>
                  </a:lnTo>
                  <a:lnTo>
                    <a:pt x="662324" y="1119047"/>
                  </a:lnTo>
                  <a:lnTo>
                    <a:pt x="661500" y="1129039"/>
                  </a:lnTo>
                  <a:lnTo>
                    <a:pt x="660869" y="1139030"/>
                  </a:lnTo>
                  <a:lnTo>
                    <a:pt x="660203" y="1149022"/>
                  </a:lnTo>
                  <a:lnTo>
                    <a:pt x="659715" y="1159013"/>
                  </a:lnTo>
                  <a:lnTo>
                    <a:pt x="659435" y="1169005"/>
                  </a:lnTo>
                  <a:lnTo>
                    <a:pt x="659248" y="1178996"/>
                  </a:lnTo>
                  <a:lnTo>
                    <a:pt x="658986" y="1188988"/>
                  </a:lnTo>
                  <a:lnTo>
                    <a:pt x="659090" y="1198979"/>
                  </a:lnTo>
                  <a:lnTo>
                    <a:pt x="658876" y="1208971"/>
                  </a:lnTo>
                  <a:lnTo>
                    <a:pt x="659153" y="1218962"/>
                  </a:lnTo>
                  <a:lnTo>
                    <a:pt x="659158" y="1228954"/>
                  </a:lnTo>
                  <a:lnTo>
                    <a:pt x="659239" y="1238945"/>
                  </a:lnTo>
                  <a:lnTo>
                    <a:pt x="659503" y="1248937"/>
                  </a:lnTo>
                  <a:lnTo>
                    <a:pt x="659688" y="1258928"/>
                  </a:lnTo>
                  <a:lnTo>
                    <a:pt x="659685" y="1268920"/>
                  </a:lnTo>
                  <a:lnTo>
                    <a:pt x="659725" y="1278911"/>
                  </a:lnTo>
                  <a:lnTo>
                    <a:pt x="659969" y="1288903"/>
                  </a:lnTo>
                  <a:lnTo>
                    <a:pt x="659809" y="1298894"/>
                  </a:lnTo>
                  <a:lnTo>
                    <a:pt x="659847" y="1308886"/>
                  </a:lnTo>
                  <a:lnTo>
                    <a:pt x="659516" y="1318877"/>
                  </a:lnTo>
                  <a:lnTo>
                    <a:pt x="659122" y="1328869"/>
                  </a:lnTo>
                  <a:lnTo>
                    <a:pt x="658473" y="1338860"/>
                  </a:lnTo>
                  <a:lnTo>
                    <a:pt x="657831" y="1348852"/>
                  </a:lnTo>
                  <a:lnTo>
                    <a:pt x="656924" y="1358843"/>
                  </a:lnTo>
                  <a:lnTo>
                    <a:pt x="656037" y="1368835"/>
                  </a:lnTo>
                  <a:lnTo>
                    <a:pt x="654601" y="1378826"/>
                  </a:lnTo>
                  <a:lnTo>
                    <a:pt x="654279" y="1381216"/>
                  </a:lnTo>
                  <a:lnTo>
                    <a:pt x="653213" y="1388818"/>
                  </a:lnTo>
                  <a:lnTo>
                    <a:pt x="651281" y="1398809"/>
                  </a:lnTo>
                  <a:lnTo>
                    <a:pt x="649569" y="1408801"/>
                  </a:lnTo>
                  <a:lnTo>
                    <a:pt x="647673" y="1418792"/>
                  </a:lnTo>
                  <a:lnTo>
                    <a:pt x="645604" y="1428784"/>
                  </a:lnTo>
                  <a:lnTo>
                    <a:pt x="643412" y="1438775"/>
                  </a:lnTo>
                  <a:lnTo>
                    <a:pt x="641046" y="1448767"/>
                  </a:lnTo>
                  <a:lnTo>
                    <a:pt x="638741" y="1458758"/>
                  </a:lnTo>
                  <a:lnTo>
                    <a:pt x="636298" y="1468750"/>
                  </a:lnTo>
                  <a:lnTo>
                    <a:pt x="634362" y="1478741"/>
                  </a:lnTo>
                  <a:lnTo>
                    <a:pt x="634327" y="1478877"/>
                  </a:lnTo>
                  <a:lnTo>
                    <a:pt x="631786" y="1488733"/>
                  </a:lnTo>
                  <a:close/>
                  <a:moveTo>
                    <a:pt x="773027" y="1268920"/>
                  </a:moveTo>
                  <a:lnTo>
                    <a:pt x="763440" y="1258928"/>
                  </a:lnTo>
                  <a:lnTo>
                    <a:pt x="755909" y="1248937"/>
                  </a:lnTo>
                  <a:lnTo>
                    <a:pt x="754038" y="1246183"/>
                  </a:lnTo>
                  <a:lnTo>
                    <a:pt x="751015" y="1238945"/>
                  </a:lnTo>
                  <a:lnTo>
                    <a:pt x="747387" y="1228954"/>
                  </a:lnTo>
                  <a:lnTo>
                    <a:pt x="744277" y="1218962"/>
                  </a:lnTo>
                  <a:lnTo>
                    <a:pt x="741489" y="1208971"/>
                  </a:lnTo>
                  <a:lnTo>
                    <a:pt x="739079" y="1198979"/>
                  </a:lnTo>
                  <a:lnTo>
                    <a:pt x="737210" y="1188988"/>
                  </a:lnTo>
                  <a:lnTo>
                    <a:pt x="735288" y="1178996"/>
                  </a:lnTo>
                  <a:lnTo>
                    <a:pt x="734086" y="1169087"/>
                  </a:lnTo>
                  <a:lnTo>
                    <a:pt x="734078" y="1169005"/>
                  </a:lnTo>
                  <a:lnTo>
                    <a:pt x="732971" y="1159013"/>
                  </a:lnTo>
                  <a:lnTo>
                    <a:pt x="732459" y="1149022"/>
                  </a:lnTo>
                  <a:lnTo>
                    <a:pt x="732072" y="1139030"/>
                  </a:lnTo>
                  <a:lnTo>
                    <a:pt x="731876" y="1129039"/>
                  </a:lnTo>
                  <a:lnTo>
                    <a:pt x="732017" y="1119047"/>
                  </a:lnTo>
                  <a:lnTo>
                    <a:pt x="732265" y="1109056"/>
                  </a:lnTo>
                  <a:lnTo>
                    <a:pt x="732792" y="1099064"/>
                  </a:lnTo>
                  <a:lnTo>
                    <a:pt x="733542" y="1089073"/>
                  </a:lnTo>
                  <a:lnTo>
                    <a:pt x="734086" y="1083219"/>
                  </a:lnTo>
                  <a:lnTo>
                    <a:pt x="734499" y="1079081"/>
                  </a:lnTo>
                  <a:lnTo>
                    <a:pt x="735890" y="1069090"/>
                  </a:lnTo>
                  <a:lnTo>
                    <a:pt x="737549" y="1059098"/>
                  </a:lnTo>
                  <a:lnTo>
                    <a:pt x="739190" y="1049107"/>
                  </a:lnTo>
                  <a:lnTo>
                    <a:pt x="741194" y="1039115"/>
                  </a:lnTo>
                  <a:lnTo>
                    <a:pt x="743402" y="1029124"/>
                  </a:lnTo>
                  <a:lnTo>
                    <a:pt x="745827" y="1019132"/>
                  </a:lnTo>
                  <a:lnTo>
                    <a:pt x="748477" y="1009141"/>
                  </a:lnTo>
                  <a:lnTo>
                    <a:pt x="751382" y="999149"/>
                  </a:lnTo>
                  <a:lnTo>
                    <a:pt x="754038" y="990521"/>
                  </a:lnTo>
                  <a:lnTo>
                    <a:pt x="754519" y="989158"/>
                  </a:lnTo>
                  <a:lnTo>
                    <a:pt x="758377" y="979166"/>
                  </a:lnTo>
                  <a:lnTo>
                    <a:pt x="762338" y="969175"/>
                  </a:lnTo>
                  <a:lnTo>
                    <a:pt x="766852" y="959183"/>
                  </a:lnTo>
                  <a:lnTo>
                    <a:pt x="771459" y="949192"/>
                  </a:lnTo>
                  <a:lnTo>
                    <a:pt x="773990" y="943851"/>
                  </a:lnTo>
                  <a:lnTo>
                    <a:pt x="776763" y="939201"/>
                  </a:lnTo>
                  <a:lnTo>
                    <a:pt x="783252" y="929209"/>
                  </a:lnTo>
                  <a:lnTo>
                    <a:pt x="789996" y="919217"/>
                  </a:lnTo>
                  <a:lnTo>
                    <a:pt x="793941" y="913912"/>
                  </a:lnTo>
                  <a:lnTo>
                    <a:pt x="798999" y="909226"/>
                  </a:lnTo>
                  <a:lnTo>
                    <a:pt x="810376" y="899234"/>
                  </a:lnTo>
                  <a:lnTo>
                    <a:pt x="813893" y="896298"/>
                  </a:lnTo>
                  <a:lnTo>
                    <a:pt x="830993" y="889243"/>
                  </a:lnTo>
                  <a:lnTo>
                    <a:pt x="833845" y="888114"/>
                  </a:lnTo>
                  <a:lnTo>
                    <a:pt x="853797" y="888036"/>
                  </a:lnTo>
                  <a:lnTo>
                    <a:pt x="857007" y="889243"/>
                  </a:lnTo>
                  <a:lnTo>
                    <a:pt x="873748" y="895907"/>
                  </a:lnTo>
                  <a:lnTo>
                    <a:pt x="878196" y="899234"/>
                  </a:lnTo>
                  <a:lnTo>
                    <a:pt x="890533" y="909226"/>
                  </a:lnTo>
                  <a:lnTo>
                    <a:pt x="893700" y="911949"/>
                  </a:lnTo>
                  <a:lnTo>
                    <a:pt x="899682" y="919217"/>
                  </a:lnTo>
                  <a:lnTo>
                    <a:pt x="906594" y="929209"/>
                  </a:lnTo>
                  <a:lnTo>
                    <a:pt x="912749" y="939201"/>
                  </a:lnTo>
                  <a:lnTo>
                    <a:pt x="913652" y="940753"/>
                  </a:lnTo>
                  <a:lnTo>
                    <a:pt x="917718" y="949192"/>
                  </a:lnTo>
                  <a:lnTo>
                    <a:pt x="921673" y="959183"/>
                  </a:lnTo>
                  <a:lnTo>
                    <a:pt x="924860" y="969175"/>
                  </a:lnTo>
                  <a:lnTo>
                    <a:pt x="927559" y="979166"/>
                  </a:lnTo>
                  <a:lnTo>
                    <a:pt x="929555" y="989158"/>
                  </a:lnTo>
                  <a:lnTo>
                    <a:pt x="931216" y="999149"/>
                  </a:lnTo>
                  <a:lnTo>
                    <a:pt x="932028" y="1009141"/>
                  </a:lnTo>
                  <a:lnTo>
                    <a:pt x="932356" y="1019132"/>
                  </a:lnTo>
                  <a:lnTo>
                    <a:pt x="932180" y="1029124"/>
                  </a:lnTo>
                  <a:lnTo>
                    <a:pt x="931537" y="1039115"/>
                  </a:lnTo>
                  <a:lnTo>
                    <a:pt x="930452" y="1049107"/>
                  </a:lnTo>
                  <a:lnTo>
                    <a:pt x="928899" y="1059098"/>
                  </a:lnTo>
                  <a:lnTo>
                    <a:pt x="926858" y="1069090"/>
                  </a:lnTo>
                  <a:lnTo>
                    <a:pt x="924636" y="1079081"/>
                  </a:lnTo>
                  <a:lnTo>
                    <a:pt x="921930" y="1089073"/>
                  </a:lnTo>
                  <a:lnTo>
                    <a:pt x="918692" y="1099064"/>
                  </a:lnTo>
                  <a:lnTo>
                    <a:pt x="915409" y="1109056"/>
                  </a:lnTo>
                  <a:lnTo>
                    <a:pt x="913652" y="1113378"/>
                  </a:lnTo>
                  <a:lnTo>
                    <a:pt x="911268" y="1119047"/>
                  </a:lnTo>
                  <a:lnTo>
                    <a:pt x="907199" y="1129039"/>
                  </a:lnTo>
                  <a:lnTo>
                    <a:pt x="902656" y="1139030"/>
                  </a:lnTo>
                  <a:lnTo>
                    <a:pt x="897852" y="1149022"/>
                  </a:lnTo>
                  <a:lnTo>
                    <a:pt x="893700" y="1157444"/>
                  </a:lnTo>
                  <a:lnTo>
                    <a:pt x="892843" y="1159013"/>
                  </a:lnTo>
                  <a:lnTo>
                    <a:pt x="887096" y="1169005"/>
                  </a:lnTo>
                  <a:lnTo>
                    <a:pt x="881428" y="1178996"/>
                  </a:lnTo>
                  <a:lnTo>
                    <a:pt x="875574" y="1188988"/>
                  </a:lnTo>
                  <a:lnTo>
                    <a:pt x="873748" y="1192131"/>
                  </a:lnTo>
                  <a:lnTo>
                    <a:pt x="869054" y="1198979"/>
                  </a:lnTo>
                  <a:lnTo>
                    <a:pt x="861940" y="1208971"/>
                  </a:lnTo>
                  <a:lnTo>
                    <a:pt x="855123" y="1218962"/>
                  </a:lnTo>
                  <a:lnTo>
                    <a:pt x="853797" y="1220935"/>
                  </a:lnTo>
                  <a:lnTo>
                    <a:pt x="846857" y="1228954"/>
                  </a:lnTo>
                  <a:lnTo>
                    <a:pt x="838507" y="1238945"/>
                  </a:lnTo>
                  <a:lnTo>
                    <a:pt x="833845" y="1245012"/>
                  </a:lnTo>
                  <a:lnTo>
                    <a:pt x="829216" y="1248937"/>
                  </a:lnTo>
                  <a:lnTo>
                    <a:pt x="818109" y="1258928"/>
                  </a:lnTo>
                  <a:lnTo>
                    <a:pt x="813893" y="1263115"/>
                  </a:lnTo>
                  <a:lnTo>
                    <a:pt x="801250" y="1268920"/>
                  </a:lnTo>
                  <a:lnTo>
                    <a:pt x="793941" y="1272942"/>
                  </a:lnTo>
                  <a:lnTo>
                    <a:pt x="773990" y="1269870"/>
                  </a:lnTo>
                  <a:close/>
                  <a:moveTo>
                    <a:pt x="1113170" y="1488733"/>
                  </a:moveTo>
                  <a:lnTo>
                    <a:pt x="1133122" y="1488733"/>
                  </a:lnTo>
                  <a:lnTo>
                    <a:pt x="1153073" y="1488733"/>
                  </a:lnTo>
                  <a:lnTo>
                    <a:pt x="1173025" y="1488733"/>
                  </a:lnTo>
                  <a:lnTo>
                    <a:pt x="1192977" y="1488733"/>
                  </a:lnTo>
                  <a:lnTo>
                    <a:pt x="1212929" y="1488733"/>
                  </a:lnTo>
                  <a:lnTo>
                    <a:pt x="1232880" y="1488733"/>
                  </a:lnTo>
                  <a:lnTo>
                    <a:pt x="1248100" y="1488733"/>
                  </a:lnTo>
                  <a:lnTo>
                    <a:pt x="1248044" y="1478741"/>
                  </a:lnTo>
                  <a:lnTo>
                    <a:pt x="1248339" y="1468750"/>
                  </a:lnTo>
                  <a:lnTo>
                    <a:pt x="1248814" y="1458758"/>
                  </a:lnTo>
                  <a:lnTo>
                    <a:pt x="1249404" y="1448767"/>
                  </a:lnTo>
                  <a:lnTo>
                    <a:pt x="1250460" y="1438775"/>
                  </a:lnTo>
                  <a:lnTo>
                    <a:pt x="1251430" y="1428784"/>
                  </a:lnTo>
                  <a:lnTo>
                    <a:pt x="1252759" y="1418792"/>
                  </a:lnTo>
                  <a:lnTo>
                    <a:pt x="1252832" y="1418277"/>
                  </a:lnTo>
                  <a:lnTo>
                    <a:pt x="1253895" y="1408801"/>
                  </a:lnTo>
                  <a:lnTo>
                    <a:pt x="1255129" y="1398809"/>
                  </a:lnTo>
                  <a:lnTo>
                    <a:pt x="1256722" y="1388818"/>
                  </a:lnTo>
                  <a:lnTo>
                    <a:pt x="1258278" y="1378826"/>
                  </a:lnTo>
                  <a:lnTo>
                    <a:pt x="1259985" y="1368835"/>
                  </a:lnTo>
                  <a:lnTo>
                    <a:pt x="1261618" y="1358843"/>
                  </a:lnTo>
                  <a:lnTo>
                    <a:pt x="1263542" y="1348852"/>
                  </a:lnTo>
                  <a:lnTo>
                    <a:pt x="1265573" y="1338860"/>
                  </a:lnTo>
                  <a:lnTo>
                    <a:pt x="1267522" y="1328869"/>
                  </a:lnTo>
                  <a:lnTo>
                    <a:pt x="1269760" y="1318877"/>
                  </a:lnTo>
                  <a:lnTo>
                    <a:pt x="1271954" y="1308886"/>
                  </a:lnTo>
                  <a:lnTo>
                    <a:pt x="1272784" y="1305188"/>
                  </a:lnTo>
                  <a:lnTo>
                    <a:pt x="1274022" y="1298894"/>
                  </a:lnTo>
                  <a:lnTo>
                    <a:pt x="1276105" y="1288903"/>
                  </a:lnTo>
                  <a:lnTo>
                    <a:pt x="1278031" y="1278911"/>
                  </a:lnTo>
                  <a:lnTo>
                    <a:pt x="1280259" y="1268920"/>
                  </a:lnTo>
                  <a:lnTo>
                    <a:pt x="1282312" y="1258928"/>
                  </a:lnTo>
                  <a:lnTo>
                    <a:pt x="1284436" y="1248937"/>
                  </a:lnTo>
                  <a:lnTo>
                    <a:pt x="1286421" y="1238945"/>
                  </a:lnTo>
                  <a:lnTo>
                    <a:pt x="1288624" y="1228954"/>
                  </a:lnTo>
                  <a:lnTo>
                    <a:pt x="1290606" y="1218962"/>
                  </a:lnTo>
                  <a:lnTo>
                    <a:pt x="1292736" y="1209229"/>
                  </a:lnTo>
                  <a:lnTo>
                    <a:pt x="1292790" y="1208971"/>
                  </a:lnTo>
                  <a:lnTo>
                    <a:pt x="1294711" y="1198979"/>
                  </a:lnTo>
                  <a:lnTo>
                    <a:pt x="1296360" y="1188988"/>
                  </a:lnTo>
                  <a:lnTo>
                    <a:pt x="1298119" y="1178996"/>
                  </a:lnTo>
                  <a:lnTo>
                    <a:pt x="1299785" y="1169005"/>
                  </a:lnTo>
                  <a:lnTo>
                    <a:pt x="1301473" y="1159013"/>
                  </a:lnTo>
                  <a:lnTo>
                    <a:pt x="1302914" y="1149022"/>
                  </a:lnTo>
                  <a:lnTo>
                    <a:pt x="1304432" y="1139030"/>
                  </a:lnTo>
                  <a:lnTo>
                    <a:pt x="1305713" y="1129039"/>
                  </a:lnTo>
                  <a:lnTo>
                    <a:pt x="1307106" y="1119047"/>
                  </a:lnTo>
                  <a:lnTo>
                    <a:pt x="1308076" y="1109056"/>
                  </a:lnTo>
                  <a:lnTo>
                    <a:pt x="1309153" y="1099064"/>
                  </a:lnTo>
                  <a:lnTo>
                    <a:pt x="1310158" y="1089073"/>
                  </a:lnTo>
                  <a:lnTo>
                    <a:pt x="1310657" y="1079081"/>
                  </a:lnTo>
                  <a:lnTo>
                    <a:pt x="1311194" y="1069090"/>
                  </a:lnTo>
                  <a:lnTo>
                    <a:pt x="1311835" y="1059098"/>
                  </a:lnTo>
                  <a:lnTo>
                    <a:pt x="1311782" y="1049107"/>
                  </a:lnTo>
                  <a:lnTo>
                    <a:pt x="1311790" y="1039115"/>
                  </a:lnTo>
                  <a:lnTo>
                    <a:pt x="1311657" y="1029124"/>
                  </a:lnTo>
                  <a:lnTo>
                    <a:pt x="1310581" y="1019132"/>
                  </a:lnTo>
                  <a:lnTo>
                    <a:pt x="1309538" y="1009141"/>
                  </a:lnTo>
                  <a:lnTo>
                    <a:pt x="1307893" y="999149"/>
                  </a:lnTo>
                  <a:lnTo>
                    <a:pt x="1305480" y="989158"/>
                  </a:lnTo>
                  <a:lnTo>
                    <a:pt x="1302249" y="979166"/>
                  </a:lnTo>
                  <a:lnTo>
                    <a:pt x="1294848" y="969175"/>
                  </a:lnTo>
                  <a:lnTo>
                    <a:pt x="1292736" y="966902"/>
                  </a:lnTo>
                  <a:lnTo>
                    <a:pt x="1282290" y="959183"/>
                  </a:lnTo>
                  <a:lnTo>
                    <a:pt x="1272784" y="954922"/>
                  </a:lnTo>
                  <a:lnTo>
                    <a:pt x="1252832" y="952434"/>
                  </a:lnTo>
                  <a:lnTo>
                    <a:pt x="1232880" y="954299"/>
                  </a:lnTo>
                  <a:lnTo>
                    <a:pt x="1212929" y="958461"/>
                  </a:lnTo>
                  <a:lnTo>
                    <a:pt x="1211136" y="959183"/>
                  </a:lnTo>
                  <a:lnTo>
                    <a:pt x="1192977" y="966429"/>
                  </a:lnTo>
                  <a:lnTo>
                    <a:pt x="1187721" y="969175"/>
                  </a:lnTo>
                  <a:lnTo>
                    <a:pt x="1173025" y="977120"/>
                  </a:lnTo>
                  <a:lnTo>
                    <a:pt x="1169845" y="979166"/>
                  </a:lnTo>
                  <a:lnTo>
                    <a:pt x="1155070" y="989158"/>
                  </a:lnTo>
                  <a:lnTo>
                    <a:pt x="1153073" y="990549"/>
                  </a:lnTo>
                  <a:lnTo>
                    <a:pt x="1141358" y="999149"/>
                  </a:lnTo>
                  <a:lnTo>
                    <a:pt x="1133122" y="1006953"/>
                  </a:lnTo>
                  <a:lnTo>
                    <a:pt x="1130672" y="1009141"/>
                  </a:lnTo>
                  <a:lnTo>
                    <a:pt x="1120500" y="1019132"/>
                  </a:lnTo>
                  <a:lnTo>
                    <a:pt x="1113170" y="1027648"/>
                  </a:lnTo>
                  <a:lnTo>
                    <a:pt x="1111668" y="1029124"/>
                  </a:lnTo>
                  <a:lnTo>
                    <a:pt x="1104190" y="1039115"/>
                  </a:lnTo>
                  <a:lnTo>
                    <a:pt x="1098653" y="1049107"/>
                  </a:lnTo>
                  <a:lnTo>
                    <a:pt x="1094741" y="1059098"/>
                  </a:lnTo>
                  <a:lnTo>
                    <a:pt x="1093218" y="1066279"/>
                  </a:lnTo>
                  <a:lnTo>
                    <a:pt x="1092379" y="1069090"/>
                  </a:lnTo>
                  <a:lnTo>
                    <a:pt x="1089568" y="1079081"/>
                  </a:lnTo>
                  <a:lnTo>
                    <a:pt x="1088289" y="1089073"/>
                  </a:lnTo>
                  <a:lnTo>
                    <a:pt x="1088323" y="1099064"/>
                  </a:lnTo>
                  <a:lnTo>
                    <a:pt x="1088486" y="1109056"/>
                  </a:lnTo>
                  <a:lnTo>
                    <a:pt x="1089505" y="1119047"/>
                  </a:lnTo>
                  <a:lnTo>
                    <a:pt x="1090932" y="1129039"/>
                  </a:lnTo>
                  <a:lnTo>
                    <a:pt x="1091974" y="1139030"/>
                  </a:lnTo>
                  <a:lnTo>
                    <a:pt x="1093218" y="1146753"/>
                  </a:lnTo>
                  <a:lnTo>
                    <a:pt x="1093506" y="1149022"/>
                  </a:lnTo>
                  <a:lnTo>
                    <a:pt x="1094935" y="1159013"/>
                  </a:lnTo>
                  <a:lnTo>
                    <a:pt x="1096273" y="1169005"/>
                  </a:lnTo>
                  <a:lnTo>
                    <a:pt x="1097826" y="1178996"/>
                  </a:lnTo>
                  <a:lnTo>
                    <a:pt x="1099257" y="1188988"/>
                  </a:lnTo>
                  <a:lnTo>
                    <a:pt x="1100716" y="1198979"/>
                  </a:lnTo>
                  <a:lnTo>
                    <a:pt x="1102162" y="1208971"/>
                  </a:lnTo>
                  <a:lnTo>
                    <a:pt x="1103603" y="1218962"/>
                  </a:lnTo>
                  <a:lnTo>
                    <a:pt x="1104990" y="1228954"/>
                  </a:lnTo>
                  <a:lnTo>
                    <a:pt x="1106437" y="1238945"/>
                  </a:lnTo>
                  <a:lnTo>
                    <a:pt x="1107815" y="1248937"/>
                  </a:lnTo>
                  <a:lnTo>
                    <a:pt x="1109001" y="1258928"/>
                  </a:lnTo>
                  <a:lnTo>
                    <a:pt x="1110222" y="1268920"/>
                  </a:lnTo>
                  <a:lnTo>
                    <a:pt x="1111371" y="1278911"/>
                  </a:lnTo>
                  <a:lnTo>
                    <a:pt x="1112459" y="1288903"/>
                  </a:lnTo>
                  <a:lnTo>
                    <a:pt x="1113170" y="1296148"/>
                  </a:lnTo>
                  <a:lnTo>
                    <a:pt x="1113448" y="1298894"/>
                  </a:lnTo>
                  <a:lnTo>
                    <a:pt x="1114319" y="1308886"/>
                  </a:lnTo>
                  <a:lnTo>
                    <a:pt x="1115203" y="1318877"/>
                  </a:lnTo>
                  <a:lnTo>
                    <a:pt x="1116005" y="1328869"/>
                  </a:lnTo>
                  <a:lnTo>
                    <a:pt x="1116802" y="1338860"/>
                  </a:lnTo>
                  <a:lnTo>
                    <a:pt x="1117206" y="1348852"/>
                  </a:lnTo>
                  <a:lnTo>
                    <a:pt x="1117849" y="1358843"/>
                  </a:lnTo>
                  <a:lnTo>
                    <a:pt x="1118165" y="1368835"/>
                  </a:lnTo>
                  <a:lnTo>
                    <a:pt x="1118380" y="1378826"/>
                  </a:lnTo>
                  <a:lnTo>
                    <a:pt x="1118587" y="1388818"/>
                  </a:lnTo>
                  <a:lnTo>
                    <a:pt x="1118501" y="1398809"/>
                  </a:lnTo>
                  <a:lnTo>
                    <a:pt x="1118297" y="1408801"/>
                  </a:lnTo>
                  <a:lnTo>
                    <a:pt x="1118138" y="1418792"/>
                  </a:lnTo>
                  <a:lnTo>
                    <a:pt x="1117889" y="1428784"/>
                  </a:lnTo>
                  <a:lnTo>
                    <a:pt x="1117112" y="1438775"/>
                  </a:lnTo>
                  <a:lnTo>
                    <a:pt x="1116523" y="1448767"/>
                  </a:lnTo>
                  <a:lnTo>
                    <a:pt x="1115535" y="1458758"/>
                  </a:lnTo>
                  <a:lnTo>
                    <a:pt x="1114289" y="1468750"/>
                  </a:lnTo>
                  <a:lnTo>
                    <a:pt x="1113170" y="1477999"/>
                  </a:lnTo>
                  <a:lnTo>
                    <a:pt x="1113089" y="1478741"/>
                  </a:lnTo>
                  <a:lnTo>
                    <a:pt x="1111678" y="1488733"/>
                  </a:lnTo>
                  <a:close/>
                  <a:moveTo>
                    <a:pt x="2908830" y="1268878"/>
                  </a:moveTo>
                  <a:lnTo>
                    <a:pt x="2908830" y="1258928"/>
                  </a:lnTo>
                  <a:lnTo>
                    <a:pt x="2908830" y="1248937"/>
                  </a:lnTo>
                  <a:lnTo>
                    <a:pt x="2908830" y="1238945"/>
                  </a:lnTo>
                  <a:lnTo>
                    <a:pt x="2908830" y="1228954"/>
                  </a:lnTo>
                  <a:lnTo>
                    <a:pt x="2908830" y="1218962"/>
                  </a:lnTo>
                  <a:lnTo>
                    <a:pt x="2908830" y="1208971"/>
                  </a:lnTo>
                  <a:lnTo>
                    <a:pt x="2908830" y="1198979"/>
                  </a:lnTo>
                  <a:lnTo>
                    <a:pt x="2908830" y="1188988"/>
                  </a:lnTo>
                  <a:lnTo>
                    <a:pt x="2908830" y="1178996"/>
                  </a:lnTo>
                  <a:lnTo>
                    <a:pt x="2908830" y="1169005"/>
                  </a:lnTo>
                  <a:lnTo>
                    <a:pt x="2908830" y="1159013"/>
                  </a:lnTo>
                  <a:lnTo>
                    <a:pt x="2908830" y="1149022"/>
                  </a:lnTo>
                  <a:lnTo>
                    <a:pt x="2908830" y="1139030"/>
                  </a:lnTo>
                  <a:lnTo>
                    <a:pt x="2908830" y="1129039"/>
                  </a:lnTo>
                  <a:lnTo>
                    <a:pt x="2908830" y="1119047"/>
                  </a:lnTo>
                  <a:lnTo>
                    <a:pt x="2908830" y="1109056"/>
                  </a:lnTo>
                  <a:lnTo>
                    <a:pt x="2908830" y="1099064"/>
                  </a:lnTo>
                  <a:lnTo>
                    <a:pt x="2908830" y="1089073"/>
                  </a:lnTo>
                  <a:lnTo>
                    <a:pt x="2908830" y="1079081"/>
                  </a:lnTo>
                  <a:lnTo>
                    <a:pt x="2908830" y="1069090"/>
                  </a:lnTo>
                  <a:lnTo>
                    <a:pt x="2908830" y="1059098"/>
                  </a:lnTo>
                  <a:lnTo>
                    <a:pt x="2908830" y="1049107"/>
                  </a:lnTo>
                  <a:lnTo>
                    <a:pt x="2908830" y="1039115"/>
                  </a:lnTo>
                  <a:lnTo>
                    <a:pt x="2908830" y="1029124"/>
                  </a:lnTo>
                  <a:lnTo>
                    <a:pt x="2908830" y="1019132"/>
                  </a:lnTo>
                  <a:lnTo>
                    <a:pt x="2908830" y="1009141"/>
                  </a:lnTo>
                  <a:lnTo>
                    <a:pt x="2908830" y="999149"/>
                  </a:lnTo>
                  <a:lnTo>
                    <a:pt x="2908830" y="989158"/>
                  </a:lnTo>
                  <a:lnTo>
                    <a:pt x="2908830" y="979166"/>
                  </a:lnTo>
                  <a:lnTo>
                    <a:pt x="2908830" y="969175"/>
                  </a:lnTo>
                  <a:lnTo>
                    <a:pt x="2908830" y="959183"/>
                  </a:lnTo>
                  <a:lnTo>
                    <a:pt x="2908830" y="949192"/>
                  </a:lnTo>
                  <a:lnTo>
                    <a:pt x="2908830" y="939201"/>
                  </a:lnTo>
                  <a:lnTo>
                    <a:pt x="2908830" y="929209"/>
                  </a:lnTo>
                  <a:lnTo>
                    <a:pt x="2908830" y="919217"/>
                  </a:lnTo>
                  <a:lnTo>
                    <a:pt x="2908830" y="909226"/>
                  </a:lnTo>
                  <a:lnTo>
                    <a:pt x="2908830" y="899234"/>
                  </a:lnTo>
                  <a:lnTo>
                    <a:pt x="2908830" y="889243"/>
                  </a:lnTo>
                  <a:lnTo>
                    <a:pt x="2908830" y="879252"/>
                  </a:lnTo>
                  <a:lnTo>
                    <a:pt x="2908830" y="869260"/>
                  </a:lnTo>
                  <a:lnTo>
                    <a:pt x="2908830" y="859269"/>
                  </a:lnTo>
                  <a:lnTo>
                    <a:pt x="2908830" y="849277"/>
                  </a:lnTo>
                  <a:lnTo>
                    <a:pt x="2908830" y="839286"/>
                  </a:lnTo>
                  <a:lnTo>
                    <a:pt x="2908830" y="829294"/>
                  </a:lnTo>
                  <a:lnTo>
                    <a:pt x="2908830" y="819303"/>
                  </a:lnTo>
                  <a:lnTo>
                    <a:pt x="2908830" y="809311"/>
                  </a:lnTo>
                  <a:lnTo>
                    <a:pt x="2908830" y="799320"/>
                  </a:lnTo>
                  <a:lnTo>
                    <a:pt x="2908830" y="789724"/>
                  </a:lnTo>
                  <a:lnTo>
                    <a:pt x="2908288" y="799320"/>
                  </a:lnTo>
                  <a:lnTo>
                    <a:pt x="2907233" y="809311"/>
                  </a:lnTo>
                  <a:lnTo>
                    <a:pt x="2906416" y="819303"/>
                  </a:lnTo>
                  <a:lnTo>
                    <a:pt x="2905488" y="829294"/>
                  </a:lnTo>
                  <a:lnTo>
                    <a:pt x="2904523" y="839286"/>
                  </a:lnTo>
                  <a:lnTo>
                    <a:pt x="2903438" y="849277"/>
                  </a:lnTo>
                  <a:lnTo>
                    <a:pt x="2902604" y="859269"/>
                  </a:lnTo>
                  <a:lnTo>
                    <a:pt x="2901732" y="869260"/>
                  </a:lnTo>
                  <a:lnTo>
                    <a:pt x="2900844" y="879252"/>
                  </a:lnTo>
                  <a:lnTo>
                    <a:pt x="2899887" y="889243"/>
                  </a:lnTo>
                  <a:lnTo>
                    <a:pt x="2898946" y="899234"/>
                  </a:lnTo>
                  <a:lnTo>
                    <a:pt x="2897979" y="909226"/>
                  </a:lnTo>
                  <a:lnTo>
                    <a:pt x="2897088" y="919217"/>
                  </a:lnTo>
                  <a:lnTo>
                    <a:pt x="2896390" y="929209"/>
                  </a:lnTo>
                  <a:lnTo>
                    <a:pt x="2895722" y="939201"/>
                  </a:lnTo>
                  <a:lnTo>
                    <a:pt x="2894949" y="949192"/>
                  </a:lnTo>
                  <a:lnTo>
                    <a:pt x="2894444" y="959183"/>
                  </a:lnTo>
                  <a:lnTo>
                    <a:pt x="2893734" y="969175"/>
                  </a:lnTo>
                  <a:lnTo>
                    <a:pt x="2893220" y="979166"/>
                  </a:lnTo>
                  <a:lnTo>
                    <a:pt x="2892870" y="989158"/>
                  </a:lnTo>
                  <a:lnTo>
                    <a:pt x="2892394" y="999149"/>
                  </a:lnTo>
                  <a:lnTo>
                    <a:pt x="2892264" y="1009141"/>
                  </a:lnTo>
                  <a:lnTo>
                    <a:pt x="2891857" y="1019132"/>
                  </a:lnTo>
                  <a:lnTo>
                    <a:pt x="2892033" y="1029124"/>
                  </a:lnTo>
                  <a:lnTo>
                    <a:pt x="2891920" y="1039115"/>
                  </a:lnTo>
                  <a:lnTo>
                    <a:pt x="2892005" y="1049107"/>
                  </a:lnTo>
                  <a:lnTo>
                    <a:pt x="2892217" y="1059098"/>
                  </a:lnTo>
                  <a:lnTo>
                    <a:pt x="2892425" y="1069090"/>
                  </a:lnTo>
                  <a:lnTo>
                    <a:pt x="2892869" y="1079081"/>
                  </a:lnTo>
                  <a:lnTo>
                    <a:pt x="2893348" y="1089073"/>
                  </a:lnTo>
                  <a:lnTo>
                    <a:pt x="2893856" y="1099064"/>
                  </a:lnTo>
                  <a:lnTo>
                    <a:pt x="2894471" y="1109056"/>
                  </a:lnTo>
                  <a:lnTo>
                    <a:pt x="2895134" y="1119047"/>
                  </a:lnTo>
                  <a:lnTo>
                    <a:pt x="2895842" y="1129039"/>
                  </a:lnTo>
                  <a:lnTo>
                    <a:pt x="2896632" y="1139030"/>
                  </a:lnTo>
                  <a:lnTo>
                    <a:pt x="2897476" y="1149022"/>
                  </a:lnTo>
                  <a:lnTo>
                    <a:pt x="2898448" y="1159013"/>
                  </a:lnTo>
                  <a:lnTo>
                    <a:pt x="2899313" y="1169005"/>
                  </a:lnTo>
                  <a:lnTo>
                    <a:pt x="2900176" y="1178996"/>
                  </a:lnTo>
                  <a:lnTo>
                    <a:pt x="2901141" y="1188988"/>
                  </a:lnTo>
                  <a:lnTo>
                    <a:pt x="2902010" y="1198979"/>
                  </a:lnTo>
                  <a:lnTo>
                    <a:pt x="2903153" y="1208971"/>
                  </a:lnTo>
                  <a:lnTo>
                    <a:pt x="2904186" y="1218962"/>
                  </a:lnTo>
                  <a:lnTo>
                    <a:pt x="2905042" y="1228954"/>
                  </a:lnTo>
                  <a:lnTo>
                    <a:pt x="2906240" y="1238945"/>
                  </a:lnTo>
                  <a:lnTo>
                    <a:pt x="2907044" y="1248937"/>
                  </a:lnTo>
                  <a:lnTo>
                    <a:pt x="2907901" y="1258928"/>
                  </a:lnTo>
                  <a:close/>
                  <a:moveTo>
                    <a:pt x="2908830" y="586607"/>
                  </a:moveTo>
                  <a:lnTo>
                    <a:pt x="2908830" y="579507"/>
                  </a:lnTo>
                  <a:lnTo>
                    <a:pt x="2908830" y="569515"/>
                  </a:lnTo>
                  <a:lnTo>
                    <a:pt x="2908830" y="559524"/>
                  </a:lnTo>
                  <a:lnTo>
                    <a:pt x="2908830" y="549532"/>
                  </a:lnTo>
                  <a:lnTo>
                    <a:pt x="2908830" y="539541"/>
                  </a:lnTo>
                  <a:lnTo>
                    <a:pt x="2908830" y="529549"/>
                  </a:lnTo>
                  <a:lnTo>
                    <a:pt x="2908830" y="519558"/>
                  </a:lnTo>
                  <a:lnTo>
                    <a:pt x="2908830" y="509566"/>
                  </a:lnTo>
                  <a:lnTo>
                    <a:pt x="2908830" y="499575"/>
                  </a:lnTo>
                  <a:lnTo>
                    <a:pt x="2908830" y="489583"/>
                  </a:lnTo>
                  <a:lnTo>
                    <a:pt x="2908830" y="479592"/>
                  </a:lnTo>
                  <a:lnTo>
                    <a:pt x="2908830" y="469600"/>
                  </a:lnTo>
                  <a:lnTo>
                    <a:pt x="2908830" y="459609"/>
                  </a:lnTo>
                  <a:lnTo>
                    <a:pt x="2908830" y="449617"/>
                  </a:lnTo>
                  <a:lnTo>
                    <a:pt x="2908830" y="439626"/>
                  </a:lnTo>
                  <a:lnTo>
                    <a:pt x="2908830" y="429634"/>
                  </a:lnTo>
                  <a:lnTo>
                    <a:pt x="2908830" y="419643"/>
                  </a:lnTo>
                  <a:lnTo>
                    <a:pt x="2908830" y="409651"/>
                  </a:lnTo>
                  <a:lnTo>
                    <a:pt x="2908830" y="399660"/>
                  </a:lnTo>
                  <a:lnTo>
                    <a:pt x="2908830" y="389668"/>
                  </a:lnTo>
                  <a:lnTo>
                    <a:pt x="2908830" y="379677"/>
                  </a:lnTo>
                  <a:lnTo>
                    <a:pt x="2908830" y="369685"/>
                  </a:lnTo>
                  <a:lnTo>
                    <a:pt x="2908830" y="359694"/>
                  </a:lnTo>
                  <a:lnTo>
                    <a:pt x="2908830" y="349702"/>
                  </a:lnTo>
                  <a:lnTo>
                    <a:pt x="2908830" y="339711"/>
                  </a:lnTo>
                  <a:lnTo>
                    <a:pt x="2908830" y="329719"/>
                  </a:lnTo>
                  <a:lnTo>
                    <a:pt x="2908830" y="319728"/>
                  </a:lnTo>
                  <a:lnTo>
                    <a:pt x="2908830" y="309736"/>
                  </a:lnTo>
                  <a:lnTo>
                    <a:pt x="2908830" y="299745"/>
                  </a:lnTo>
                  <a:lnTo>
                    <a:pt x="2908830" y="289753"/>
                  </a:lnTo>
                  <a:lnTo>
                    <a:pt x="2908830" y="279762"/>
                  </a:lnTo>
                  <a:lnTo>
                    <a:pt x="2908830" y="269770"/>
                  </a:lnTo>
                  <a:lnTo>
                    <a:pt x="2908830" y="259779"/>
                  </a:lnTo>
                  <a:lnTo>
                    <a:pt x="2908830" y="249787"/>
                  </a:lnTo>
                  <a:lnTo>
                    <a:pt x="2908830" y="239796"/>
                  </a:lnTo>
                  <a:lnTo>
                    <a:pt x="2908830" y="239705"/>
                  </a:lnTo>
                  <a:lnTo>
                    <a:pt x="2905382" y="229804"/>
                  </a:lnTo>
                  <a:lnTo>
                    <a:pt x="2902254" y="219813"/>
                  </a:lnTo>
                  <a:lnTo>
                    <a:pt x="2899825" y="209821"/>
                  </a:lnTo>
                  <a:lnTo>
                    <a:pt x="2898154" y="199830"/>
                  </a:lnTo>
                  <a:lnTo>
                    <a:pt x="2896856" y="189838"/>
                  </a:lnTo>
                  <a:lnTo>
                    <a:pt x="2895971" y="179847"/>
                  </a:lnTo>
                  <a:lnTo>
                    <a:pt x="2894989" y="169855"/>
                  </a:lnTo>
                  <a:lnTo>
                    <a:pt x="2894715" y="159864"/>
                  </a:lnTo>
                  <a:lnTo>
                    <a:pt x="2894405" y="149872"/>
                  </a:lnTo>
                  <a:lnTo>
                    <a:pt x="2894626" y="139881"/>
                  </a:lnTo>
                  <a:lnTo>
                    <a:pt x="2894773" y="129889"/>
                  </a:lnTo>
                  <a:lnTo>
                    <a:pt x="2895292" y="119898"/>
                  </a:lnTo>
                  <a:lnTo>
                    <a:pt x="2895823" y="109906"/>
                  </a:lnTo>
                  <a:lnTo>
                    <a:pt x="2896538" y="99915"/>
                  </a:lnTo>
                  <a:lnTo>
                    <a:pt x="2897525" y="89923"/>
                  </a:lnTo>
                  <a:lnTo>
                    <a:pt x="2898426" y="79932"/>
                  </a:lnTo>
                  <a:lnTo>
                    <a:pt x="2899663" y="69940"/>
                  </a:lnTo>
                  <a:lnTo>
                    <a:pt x="2901013" y="59949"/>
                  </a:lnTo>
                  <a:lnTo>
                    <a:pt x="2902479" y="49957"/>
                  </a:lnTo>
                  <a:lnTo>
                    <a:pt x="2904141" y="39966"/>
                  </a:lnTo>
                  <a:lnTo>
                    <a:pt x="2905989" y="29974"/>
                  </a:lnTo>
                  <a:lnTo>
                    <a:pt x="2907930" y="19983"/>
                  </a:lnTo>
                  <a:lnTo>
                    <a:pt x="2908830" y="15597"/>
                  </a:lnTo>
                  <a:lnTo>
                    <a:pt x="2908830" y="9991"/>
                  </a:lnTo>
                  <a:lnTo>
                    <a:pt x="2908830" y="0"/>
                  </a:lnTo>
                  <a:lnTo>
                    <a:pt x="2888878" y="0"/>
                  </a:lnTo>
                  <a:lnTo>
                    <a:pt x="2868926" y="0"/>
                  </a:lnTo>
                  <a:lnTo>
                    <a:pt x="2849013" y="0"/>
                  </a:lnTo>
                  <a:lnTo>
                    <a:pt x="2848974" y="118"/>
                  </a:lnTo>
                  <a:lnTo>
                    <a:pt x="2844709" y="9991"/>
                  </a:lnTo>
                  <a:lnTo>
                    <a:pt x="2840606" y="19983"/>
                  </a:lnTo>
                  <a:lnTo>
                    <a:pt x="2836373" y="29974"/>
                  </a:lnTo>
                  <a:lnTo>
                    <a:pt x="2832000" y="39966"/>
                  </a:lnTo>
                  <a:lnTo>
                    <a:pt x="2829023" y="46852"/>
                  </a:lnTo>
                  <a:lnTo>
                    <a:pt x="2826977" y="49957"/>
                  </a:lnTo>
                  <a:lnTo>
                    <a:pt x="2820232" y="59949"/>
                  </a:lnTo>
                  <a:lnTo>
                    <a:pt x="2812916" y="69940"/>
                  </a:lnTo>
                  <a:lnTo>
                    <a:pt x="2809071" y="74805"/>
                  </a:lnTo>
                  <a:lnTo>
                    <a:pt x="2801345" y="79932"/>
                  </a:lnTo>
                  <a:lnTo>
                    <a:pt x="2789119" y="87249"/>
                  </a:lnTo>
                  <a:lnTo>
                    <a:pt x="2771938" y="89923"/>
                  </a:lnTo>
                  <a:lnTo>
                    <a:pt x="2769167" y="90318"/>
                  </a:lnTo>
                  <a:lnTo>
                    <a:pt x="2761971" y="89923"/>
                  </a:lnTo>
                  <a:lnTo>
                    <a:pt x="2749215" y="89242"/>
                  </a:lnTo>
                  <a:lnTo>
                    <a:pt x="2729263" y="87494"/>
                  </a:lnTo>
                  <a:lnTo>
                    <a:pt x="2709312" y="87222"/>
                  </a:lnTo>
                  <a:lnTo>
                    <a:pt x="2691580" y="89923"/>
                  </a:lnTo>
                  <a:lnTo>
                    <a:pt x="2689360" y="90232"/>
                  </a:lnTo>
                  <a:lnTo>
                    <a:pt x="2669408" y="95322"/>
                  </a:lnTo>
                  <a:lnTo>
                    <a:pt x="2654996" y="99915"/>
                  </a:lnTo>
                  <a:lnTo>
                    <a:pt x="2649456" y="101474"/>
                  </a:lnTo>
                  <a:lnTo>
                    <a:pt x="2629505" y="107512"/>
                  </a:lnTo>
                  <a:lnTo>
                    <a:pt x="2619618" y="109906"/>
                  </a:lnTo>
                  <a:lnTo>
                    <a:pt x="2609553" y="112076"/>
                  </a:lnTo>
                  <a:lnTo>
                    <a:pt x="2589601" y="114246"/>
                  </a:lnTo>
                  <a:lnTo>
                    <a:pt x="2569649" y="113988"/>
                  </a:lnTo>
                  <a:lnTo>
                    <a:pt x="2549698" y="110615"/>
                  </a:lnTo>
                  <a:lnTo>
                    <a:pt x="2547498" y="109906"/>
                  </a:lnTo>
                  <a:lnTo>
                    <a:pt x="2529746" y="104080"/>
                  </a:lnTo>
                  <a:lnTo>
                    <a:pt x="2521288" y="99915"/>
                  </a:lnTo>
                  <a:lnTo>
                    <a:pt x="2509794" y="94342"/>
                  </a:lnTo>
                  <a:lnTo>
                    <a:pt x="2502980" y="89923"/>
                  </a:lnTo>
                  <a:lnTo>
                    <a:pt x="2489842" y="80755"/>
                  </a:lnTo>
                  <a:lnTo>
                    <a:pt x="2488869" y="79932"/>
                  </a:lnTo>
                  <a:lnTo>
                    <a:pt x="2477425" y="69940"/>
                  </a:lnTo>
                  <a:lnTo>
                    <a:pt x="2469891" y="62766"/>
                  </a:lnTo>
                  <a:lnTo>
                    <a:pt x="2467327" y="59949"/>
                  </a:lnTo>
                  <a:lnTo>
                    <a:pt x="2458971" y="49957"/>
                  </a:lnTo>
                  <a:lnTo>
                    <a:pt x="2451230" y="39966"/>
                  </a:lnTo>
                  <a:lnTo>
                    <a:pt x="2449939" y="38152"/>
                  </a:lnTo>
                  <a:lnTo>
                    <a:pt x="2444671" y="29974"/>
                  </a:lnTo>
                  <a:lnTo>
                    <a:pt x="2438801" y="19983"/>
                  </a:lnTo>
                  <a:lnTo>
                    <a:pt x="2433677" y="9991"/>
                  </a:lnTo>
                  <a:lnTo>
                    <a:pt x="2429987" y="2518"/>
                  </a:lnTo>
                  <a:lnTo>
                    <a:pt x="2428820" y="0"/>
                  </a:lnTo>
                  <a:lnTo>
                    <a:pt x="2410035" y="0"/>
                  </a:lnTo>
                  <a:lnTo>
                    <a:pt x="2390083" y="0"/>
                  </a:lnTo>
                  <a:lnTo>
                    <a:pt x="2370132" y="0"/>
                  </a:lnTo>
                  <a:lnTo>
                    <a:pt x="2369754" y="0"/>
                  </a:lnTo>
                  <a:lnTo>
                    <a:pt x="2370132" y="1851"/>
                  </a:lnTo>
                  <a:lnTo>
                    <a:pt x="2371756" y="9991"/>
                  </a:lnTo>
                  <a:lnTo>
                    <a:pt x="2374065" y="19983"/>
                  </a:lnTo>
                  <a:lnTo>
                    <a:pt x="2376699" y="29974"/>
                  </a:lnTo>
                  <a:lnTo>
                    <a:pt x="2379618" y="39966"/>
                  </a:lnTo>
                  <a:lnTo>
                    <a:pt x="2383063" y="49957"/>
                  </a:lnTo>
                  <a:lnTo>
                    <a:pt x="2387059" y="59949"/>
                  </a:lnTo>
                  <a:lnTo>
                    <a:pt x="2390083" y="66305"/>
                  </a:lnTo>
                  <a:lnTo>
                    <a:pt x="2391740" y="69940"/>
                  </a:lnTo>
                  <a:lnTo>
                    <a:pt x="2396697" y="79932"/>
                  </a:lnTo>
                  <a:lnTo>
                    <a:pt x="2402950" y="89923"/>
                  </a:lnTo>
                  <a:lnTo>
                    <a:pt x="2410035" y="99135"/>
                  </a:lnTo>
                  <a:lnTo>
                    <a:pt x="2410599" y="99915"/>
                  </a:lnTo>
                  <a:lnTo>
                    <a:pt x="2419006" y="109906"/>
                  </a:lnTo>
                  <a:lnTo>
                    <a:pt x="2429559" y="119898"/>
                  </a:lnTo>
                  <a:lnTo>
                    <a:pt x="2429987" y="120256"/>
                  </a:lnTo>
                  <a:lnTo>
                    <a:pt x="2440912" y="129889"/>
                  </a:lnTo>
                  <a:lnTo>
                    <a:pt x="2449939" y="136470"/>
                  </a:lnTo>
                  <a:lnTo>
                    <a:pt x="2454450" y="139881"/>
                  </a:lnTo>
                  <a:lnTo>
                    <a:pt x="2469891" y="149798"/>
                  </a:lnTo>
                  <a:lnTo>
                    <a:pt x="2470010" y="149872"/>
                  </a:lnTo>
                  <a:lnTo>
                    <a:pt x="2486531" y="159864"/>
                  </a:lnTo>
                  <a:lnTo>
                    <a:pt x="2489842" y="161686"/>
                  </a:lnTo>
                  <a:lnTo>
                    <a:pt x="2505970" y="169855"/>
                  </a:lnTo>
                  <a:lnTo>
                    <a:pt x="2509794" y="171717"/>
                  </a:lnTo>
                  <a:lnTo>
                    <a:pt x="2528220" y="179847"/>
                  </a:lnTo>
                  <a:lnTo>
                    <a:pt x="2529746" y="180508"/>
                  </a:lnTo>
                  <a:lnTo>
                    <a:pt x="2549698" y="187849"/>
                  </a:lnTo>
                  <a:lnTo>
                    <a:pt x="2556766" y="189838"/>
                  </a:lnTo>
                  <a:lnTo>
                    <a:pt x="2569649" y="193773"/>
                  </a:lnTo>
                  <a:lnTo>
                    <a:pt x="2589601" y="198446"/>
                  </a:lnTo>
                  <a:lnTo>
                    <a:pt x="2598402" y="199830"/>
                  </a:lnTo>
                  <a:lnTo>
                    <a:pt x="2609553" y="201686"/>
                  </a:lnTo>
                  <a:lnTo>
                    <a:pt x="2629505" y="203974"/>
                  </a:lnTo>
                  <a:lnTo>
                    <a:pt x="2649456" y="206064"/>
                  </a:lnTo>
                  <a:lnTo>
                    <a:pt x="2669408" y="208636"/>
                  </a:lnTo>
                  <a:lnTo>
                    <a:pt x="2675803" y="209821"/>
                  </a:lnTo>
                  <a:lnTo>
                    <a:pt x="2689360" y="212565"/>
                  </a:lnTo>
                  <a:lnTo>
                    <a:pt x="2709312" y="219092"/>
                  </a:lnTo>
                  <a:lnTo>
                    <a:pt x="2711114" y="219813"/>
                  </a:lnTo>
                  <a:lnTo>
                    <a:pt x="2729263" y="227575"/>
                  </a:lnTo>
                  <a:lnTo>
                    <a:pt x="2733339" y="229804"/>
                  </a:lnTo>
                  <a:lnTo>
                    <a:pt x="2749215" y="238822"/>
                  </a:lnTo>
                  <a:lnTo>
                    <a:pt x="2750792" y="239796"/>
                  </a:lnTo>
                  <a:lnTo>
                    <a:pt x="2765930" y="249787"/>
                  </a:lnTo>
                  <a:lnTo>
                    <a:pt x="2769167" y="252080"/>
                  </a:lnTo>
                  <a:lnTo>
                    <a:pt x="2779741" y="259779"/>
                  </a:lnTo>
                  <a:lnTo>
                    <a:pt x="2789119" y="267103"/>
                  </a:lnTo>
                  <a:lnTo>
                    <a:pt x="2792751" y="269770"/>
                  </a:lnTo>
                  <a:lnTo>
                    <a:pt x="2803972" y="279762"/>
                  </a:lnTo>
                  <a:lnTo>
                    <a:pt x="2809071" y="284894"/>
                  </a:lnTo>
                  <a:lnTo>
                    <a:pt x="2814502" y="289753"/>
                  </a:lnTo>
                  <a:lnTo>
                    <a:pt x="2823868" y="299745"/>
                  </a:lnTo>
                  <a:lnTo>
                    <a:pt x="2829023" y="306590"/>
                  </a:lnTo>
                  <a:lnTo>
                    <a:pt x="2831741" y="309736"/>
                  </a:lnTo>
                  <a:lnTo>
                    <a:pt x="2839092" y="319728"/>
                  </a:lnTo>
                  <a:lnTo>
                    <a:pt x="2845070" y="329719"/>
                  </a:lnTo>
                  <a:lnTo>
                    <a:pt x="2848974" y="338266"/>
                  </a:lnTo>
                  <a:lnTo>
                    <a:pt x="2849712" y="339711"/>
                  </a:lnTo>
                  <a:lnTo>
                    <a:pt x="2854558" y="349702"/>
                  </a:lnTo>
                  <a:lnTo>
                    <a:pt x="2858795" y="359694"/>
                  </a:lnTo>
                  <a:lnTo>
                    <a:pt x="2862324" y="369685"/>
                  </a:lnTo>
                  <a:lnTo>
                    <a:pt x="2865583" y="379677"/>
                  </a:lnTo>
                  <a:lnTo>
                    <a:pt x="2868150" y="389668"/>
                  </a:lnTo>
                  <a:lnTo>
                    <a:pt x="2868926" y="392147"/>
                  </a:lnTo>
                  <a:lnTo>
                    <a:pt x="2871417" y="399660"/>
                  </a:lnTo>
                  <a:lnTo>
                    <a:pt x="2874207" y="409651"/>
                  </a:lnTo>
                  <a:lnTo>
                    <a:pt x="2876886" y="419643"/>
                  </a:lnTo>
                  <a:lnTo>
                    <a:pt x="2879096" y="429634"/>
                  </a:lnTo>
                  <a:lnTo>
                    <a:pt x="2881760" y="439626"/>
                  </a:lnTo>
                  <a:lnTo>
                    <a:pt x="2883943" y="449617"/>
                  </a:lnTo>
                  <a:lnTo>
                    <a:pt x="2886269" y="459609"/>
                  </a:lnTo>
                  <a:lnTo>
                    <a:pt x="2888564" y="469600"/>
                  </a:lnTo>
                  <a:lnTo>
                    <a:pt x="2888878" y="471170"/>
                  </a:lnTo>
                  <a:lnTo>
                    <a:pt x="2890654" y="479592"/>
                  </a:lnTo>
                  <a:lnTo>
                    <a:pt x="2893007" y="489583"/>
                  </a:lnTo>
                  <a:lnTo>
                    <a:pt x="2895011" y="499575"/>
                  </a:lnTo>
                  <a:lnTo>
                    <a:pt x="2896888" y="509566"/>
                  </a:lnTo>
                  <a:lnTo>
                    <a:pt x="2899074" y="519558"/>
                  </a:lnTo>
                  <a:lnTo>
                    <a:pt x="2900767" y="529549"/>
                  </a:lnTo>
                  <a:lnTo>
                    <a:pt x="2902456" y="539541"/>
                  </a:lnTo>
                  <a:lnTo>
                    <a:pt x="2904058" y="549532"/>
                  </a:lnTo>
                  <a:lnTo>
                    <a:pt x="2905582" y="559524"/>
                  </a:lnTo>
                  <a:lnTo>
                    <a:pt x="2906816" y="569515"/>
                  </a:lnTo>
                  <a:lnTo>
                    <a:pt x="2908103" y="579507"/>
                  </a:lnTo>
                  <a:close/>
                  <a:moveTo>
                    <a:pt x="394906" y="226171"/>
                  </a:moveTo>
                  <a:lnTo>
                    <a:pt x="414858" y="227099"/>
                  </a:lnTo>
                  <a:lnTo>
                    <a:pt x="427456" y="219813"/>
                  </a:lnTo>
                  <a:lnTo>
                    <a:pt x="434809" y="216036"/>
                  </a:lnTo>
                  <a:lnTo>
                    <a:pt x="441250" y="209821"/>
                  </a:lnTo>
                  <a:lnTo>
                    <a:pt x="450745" y="199830"/>
                  </a:lnTo>
                  <a:lnTo>
                    <a:pt x="454761" y="195262"/>
                  </a:lnTo>
                  <a:lnTo>
                    <a:pt x="458779" y="189838"/>
                  </a:lnTo>
                  <a:lnTo>
                    <a:pt x="465175" y="179847"/>
                  </a:lnTo>
                  <a:lnTo>
                    <a:pt x="471222" y="169855"/>
                  </a:lnTo>
                  <a:lnTo>
                    <a:pt x="474713" y="163019"/>
                  </a:lnTo>
                  <a:lnTo>
                    <a:pt x="476470" y="159864"/>
                  </a:lnTo>
                  <a:lnTo>
                    <a:pt x="481651" y="149872"/>
                  </a:lnTo>
                  <a:lnTo>
                    <a:pt x="485546" y="139881"/>
                  </a:lnTo>
                  <a:lnTo>
                    <a:pt x="488576" y="129889"/>
                  </a:lnTo>
                  <a:lnTo>
                    <a:pt x="491073" y="119898"/>
                  </a:lnTo>
                  <a:lnTo>
                    <a:pt x="493115" y="109906"/>
                  </a:lnTo>
                  <a:lnTo>
                    <a:pt x="494599" y="99915"/>
                  </a:lnTo>
                  <a:lnTo>
                    <a:pt x="494665" y="99485"/>
                  </a:lnTo>
                  <a:lnTo>
                    <a:pt x="496362" y="89923"/>
                  </a:lnTo>
                  <a:lnTo>
                    <a:pt x="496946" y="79932"/>
                  </a:lnTo>
                  <a:lnTo>
                    <a:pt x="496280" y="69940"/>
                  </a:lnTo>
                  <a:lnTo>
                    <a:pt x="496722" y="59949"/>
                  </a:lnTo>
                  <a:lnTo>
                    <a:pt x="496094" y="49957"/>
                  </a:lnTo>
                  <a:lnTo>
                    <a:pt x="495176" y="39966"/>
                  </a:lnTo>
                  <a:lnTo>
                    <a:pt x="494665" y="34287"/>
                  </a:lnTo>
                  <a:lnTo>
                    <a:pt x="494324" y="29974"/>
                  </a:lnTo>
                  <a:lnTo>
                    <a:pt x="493633" y="19983"/>
                  </a:lnTo>
                  <a:lnTo>
                    <a:pt x="492127" y="9991"/>
                  </a:lnTo>
                  <a:lnTo>
                    <a:pt x="490253" y="0"/>
                  </a:lnTo>
                  <a:lnTo>
                    <a:pt x="474713" y="0"/>
                  </a:lnTo>
                  <a:lnTo>
                    <a:pt x="454761" y="0"/>
                  </a:lnTo>
                  <a:lnTo>
                    <a:pt x="434809" y="0"/>
                  </a:lnTo>
                  <a:lnTo>
                    <a:pt x="414858" y="0"/>
                  </a:lnTo>
                  <a:lnTo>
                    <a:pt x="394906" y="0"/>
                  </a:lnTo>
                  <a:lnTo>
                    <a:pt x="374954" y="0"/>
                  </a:lnTo>
                  <a:lnTo>
                    <a:pt x="362855" y="0"/>
                  </a:lnTo>
                  <a:lnTo>
                    <a:pt x="361238" y="9991"/>
                  </a:lnTo>
                  <a:lnTo>
                    <a:pt x="359802" y="19983"/>
                  </a:lnTo>
                  <a:lnTo>
                    <a:pt x="358396" y="29974"/>
                  </a:lnTo>
                  <a:lnTo>
                    <a:pt x="357121" y="39966"/>
                  </a:lnTo>
                  <a:lnTo>
                    <a:pt x="356109" y="49957"/>
                  </a:lnTo>
                  <a:lnTo>
                    <a:pt x="355143" y="59949"/>
                  </a:lnTo>
                  <a:lnTo>
                    <a:pt x="355002" y="61407"/>
                  </a:lnTo>
                  <a:lnTo>
                    <a:pt x="354335" y="69940"/>
                  </a:lnTo>
                  <a:lnTo>
                    <a:pt x="353861" y="79932"/>
                  </a:lnTo>
                  <a:lnTo>
                    <a:pt x="353305" y="89923"/>
                  </a:lnTo>
                  <a:lnTo>
                    <a:pt x="353284" y="99915"/>
                  </a:lnTo>
                  <a:lnTo>
                    <a:pt x="353311" y="109906"/>
                  </a:lnTo>
                  <a:lnTo>
                    <a:pt x="353387" y="119898"/>
                  </a:lnTo>
                  <a:lnTo>
                    <a:pt x="353954" y="129889"/>
                  </a:lnTo>
                  <a:lnTo>
                    <a:pt x="354536" y="139881"/>
                  </a:lnTo>
                  <a:lnTo>
                    <a:pt x="355002" y="144073"/>
                  </a:lnTo>
                  <a:lnTo>
                    <a:pt x="355891" y="149872"/>
                  </a:lnTo>
                  <a:lnTo>
                    <a:pt x="357248" y="159864"/>
                  </a:lnTo>
                  <a:lnTo>
                    <a:pt x="359218" y="169855"/>
                  </a:lnTo>
                  <a:lnTo>
                    <a:pt x="362497" y="179847"/>
                  </a:lnTo>
                  <a:lnTo>
                    <a:pt x="366114" y="189838"/>
                  </a:lnTo>
                  <a:lnTo>
                    <a:pt x="369912" y="199830"/>
                  </a:lnTo>
                  <a:lnTo>
                    <a:pt x="374954" y="208869"/>
                  </a:lnTo>
                  <a:lnTo>
                    <a:pt x="375899" y="209821"/>
                  </a:lnTo>
                  <a:lnTo>
                    <a:pt x="386415" y="219813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任意多边形: 形状 2705">
              <a:extLst>
                <a:ext uri="{FF2B5EF4-FFF2-40B4-BE49-F238E27FC236}">
                  <a16:creationId xmlns:a16="http://schemas.microsoft.com/office/drawing/2014/main" id="{91D94D9B-503C-9865-9FA7-F25CFDF12DA7}"/>
                </a:ext>
              </a:extLst>
            </p:cNvPr>
            <p:cNvSpPr/>
            <p:nvPr/>
          </p:nvSpPr>
          <p:spPr>
            <a:xfrm>
              <a:off x="16161208" y="3443825"/>
              <a:ext cx="2972814" cy="1488732"/>
            </a:xfrm>
            <a:custGeom>
              <a:avLst/>
              <a:gdLst>
                <a:gd name="connsiteX0" fmla="*/ 19952 w 2972814"/>
                <a:gd name="connsiteY0" fmla="*/ 1488733 h 1488732"/>
                <a:gd name="connsiteX1" fmla="*/ 39904 w 2972814"/>
                <a:gd name="connsiteY1" fmla="*/ 1488733 h 1488732"/>
                <a:gd name="connsiteX2" fmla="*/ 59855 w 2972814"/>
                <a:gd name="connsiteY2" fmla="*/ 1488733 h 1488732"/>
                <a:gd name="connsiteX3" fmla="*/ 63985 w 2972814"/>
                <a:gd name="connsiteY3" fmla="*/ 1488733 h 1488732"/>
                <a:gd name="connsiteX4" fmla="*/ 77408 w 2972814"/>
                <a:gd name="connsiteY4" fmla="*/ 1478741 h 1488732"/>
                <a:gd name="connsiteX5" fmla="*/ 79807 w 2972814"/>
                <a:gd name="connsiteY5" fmla="*/ 1476918 h 1488732"/>
                <a:gd name="connsiteX6" fmla="*/ 99759 w 2972814"/>
                <a:gd name="connsiteY6" fmla="*/ 1472593 h 1488732"/>
                <a:gd name="connsiteX7" fmla="*/ 119711 w 2972814"/>
                <a:gd name="connsiteY7" fmla="*/ 1478602 h 1488732"/>
                <a:gd name="connsiteX8" fmla="*/ 119886 w 2972814"/>
                <a:gd name="connsiteY8" fmla="*/ 1478741 h 1488732"/>
                <a:gd name="connsiteX9" fmla="*/ 132363 w 2972814"/>
                <a:gd name="connsiteY9" fmla="*/ 1488733 h 1488732"/>
                <a:gd name="connsiteX10" fmla="*/ 139662 w 2972814"/>
                <a:gd name="connsiteY10" fmla="*/ 1488733 h 1488732"/>
                <a:gd name="connsiteX11" fmla="*/ 159614 w 2972814"/>
                <a:gd name="connsiteY11" fmla="*/ 1488733 h 1488732"/>
                <a:gd name="connsiteX12" fmla="*/ 179566 w 2972814"/>
                <a:gd name="connsiteY12" fmla="*/ 1488733 h 1488732"/>
                <a:gd name="connsiteX13" fmla="*/ 199518 w 2972814"/>
                <a:gd name="connsiteY13" fmla="*/ 1488733 h 1488732"/>
                <a:gd name="connsiteX14" fmla="*/ 219470 w 2972814"/>
                <a:gd name="connsiteY14" fmla="*/ 1488733 h 1488732"/>
                <a:gd name="connsiteX15" fmla="*/ 239421 w 2972814"/>
                <a:gd name="connsiteY15" fmla="*/ 1488733 h 1488732"/>
                <a:gd name="connsiteX16" fmla="*/ 259373 w 2972814"/>
                <a:gd name="connsiteY16" fmla="*/ 1488733 h 1488732"/>
                <a:gd name="connsiteX17" fmla="*/ 279325 w 2972814"/>
                <a:gd name="connsiteY17" fmla="*/ 1488733 h 1488732"/>
                <a:gd name="connsiteX18" fmla="*/ 299277 w 2972814"/>
                <a:gd name="connsiteY18" fmla="*/ 1488733 h 1488732"/>
                <a:gd name="connsiteX19" fmla="*/ 319228 w 2972814"/>
                <a:gd name="connsiteY19" fmla="*/ 1488733 h 1488732"/>
                <a:gd name="connsiteX20" fmla="*/ 339180 w 2972814"/>
                <a:gd name="connsiteY20" fmla="*/ 1488733 h 1488732"/>
                <a:gd name="connsiteX21" fmla="*/ 353039 w 2972814"/>
                <a:gd name="connsiteY21" fmla="*/ 1488733 h 1488732"/>
                <a:gd name="connsiteX22" fmla="*/ 356736 w 2972814"/>
                <a:gd name="connsiteY22" fmla="*/ 1478741 h 1488732"/>
                <a:gd name="connsiteX23" fmla="*/ 359132 w 2972814"/>
                <a:gd name="connsiteY23" fmla="*/ 1471559 h 1488732"/>
                <a:gd name="connsiteX24" fmla="*/ 359975 w 2972814"/>
                <a:gd name="connsiteY24" fmla="*/ 1468750 h 1488732"/>
                <a:gd name="connsiteX25" fmla="*/ 362934 w 2972814"/>
                <a:gd name="connsiteY25" fmla="*/ 1458758 h 1488732"/>
                <a:gd name="connsiteX26" fmla="*/ 365740 w 2972814"/>
                <a:gd name="connsiteY26" fmla="*/ 1448767 h 1488732"/>
                <a:gd name="connsiteX27" fmla="*/ 368171 w 2972814"/>
                <a:gd name="connsiteY27" fmla="*/ 1438775 h 1488732"/>
                <a:gd name="connsiteX28" fmla="*/ 370276 w 2972814"/>
                <a:gd name="connsiteY28" fmla="*/ 1428784 h 1488732"/>
                <a:gd name="connsiteX29" fmla="*/ 372413 w 2972814"/>
                <a:gd name="connsiteY29" fmla="*/ 1418792 h 1488732"/>
                <a:gd name="connsiteX30" fmla="*/ 374140 w 2972814"/>
                <a:gd name="connsiteY30" fmla="*/ 1408801 h 1488732"/>
                <a:gd name="connsiteX31" fmla="*/ 375517 w 2972814"/>
                <a:gd name="connsiteY31" fmla="*/ 1398809 h 1488732"/>
                <a:gd name="connsiteX32" fmla="*/ 376637 w 2972814"/>
                <a:gd name="connsiteY32" fmla="*/ 1388818 h 1488732"/>
                <a:gd name="connsiteX33" fmla="*/ 377551 w 2972814"/>
                <a:gd name="connsiteY33" fmla="*/ 1378826 h 1488732"/>
                <a:gd name="connsiteX34" fmla="*/ 378285 w 2972814"/>
                <a:gd name="connsiteY34" fmla="*/ 1368835 h 1488732"/>
                <a:gd name="connsiteX35" fmla="*/ 378548 w 2972814"/>
                <a:gd name="connsiteY35" fmla="*/ 1358843 h 1488732"/>
                <a:gd name="connsiteX36" fmla="*/ 378928 w 2972814"/>
                <a:gd name="connsiteY36" fmla="*/ 1348852 h 1488732"/>
                <a:gd name="connsiteX37" fmla="*/ 378878 w 2972814"/>
                <a:gd name="connsiteY37" fmla="*/ 1338860 h 1488732"/>
                <a:gd name="connsiteX38" fmla="*/ 378640 w 2972814"/>
                <a:gd name="connsiteY38" fmla="*/ 1328869 h 1488732"/>
                <a:gd name="connsiteX39" fmla="*/ 378342 w 2972814"/>
                <a:gd name="connsiteY39" fmla="*/ 1318877 h 1488732"/>
                <a:gd name="connsiteX40" fmla="*/ 377799 w 2972814"/>
                <a:gd name="connsiteY40" fmla="*/ 1308886 h 1488732"/>
                <a:gd name="connsiteX41" fmla="*/ 377141 w 2972814"/>
                <a:gd name="connsiteY41" fmla="*/ 1298894 h 1488732"/>
                <a:gd name="connsiteX42" fmla="*/ 376407 w 2972814"/>
                <a:gd name="connsiteY42" fmla="*/ 1288903 h 1488732"/>
                <a:gd name="connsiteX43" fmla="*/ 375498 w 2972814"/>
                <a:gd name="connsiteY43" fmla="*/ 1278911 h 1488732"/>
                <a:gd name="connsiteX44" fmla="*/ 374589 w 2972814"/>
                <a:gd name="connsiteY44" fmla="*/ 1268920 h 1488732"/>
                <a:gd name="connsiteX45" fmla="*/ 373546 w 2972814"/>
                <a:gd name="connsiteY45" fmla="*/ 1258928 h 1488732"/>
                <a:gd name="connsiteX46" fmla="*/ 372660 w 2972814"/>
                <a:gd name="connsiteY46" fmla="*/ 1248937 h 1488732"/>
                <a:gd name="connsiteX47" fmla="*/ 371643 w 2972814"/>
                <a:gd name="connsiteY47" fmla="*/ 1238945 h 1488732"/>
                <a:gd name="connsiteX48" fmla="*/ 370561 w 2972814"/>
                <a:gd name="connsiteY48" fmla="*/ 1228954 h 1488732"/>
                <a:gd name="connsiteX49" fmla="*/ 369654 w 2972814"/>
                <a:gd name="connsiteY49" fmla="*/ 1218962 h 1488732"/>
                <a:gd name="connsiteX50" fmla="*/ 368575 w 2972814"/>
                <a:gd name="connsiteY50" fmla="*/ 1208971 h 1488732"/>
                <a:gd name="connsiteX51" fmla="*/ 367657 w 2972814"/>
                <a:gd name="connsiteY51" fmla="*/ 1198979 h 1488732"/>
                <a:gd name="connsiteX52" fmla="*/ 366883 w 2972814"/>
                <a:gd name="connsiteY52" fmla="*/ 1188988 h 1488732"/>
                <a:gd name="connsiteX53" fmla="*/ 366200 w 2972814"/>
                <a:gd name="connsiteY53" fmla="*/ 1178996 h 1488732"/>
                <a:gd name="connsiteX54" fmla="*/ 365397 w 2972814"/>
                <a:gd name="connsiteY54" fmla="*/ 1169005 h 1488732"/>
                <a:gd name="connsiteX55" fmla="*/ 364909 w 2972814"/>
                <a:gd name="connsiteY55" fmla="*/ 1159013 h 1488732"/>
                <a:gd name="connsiteX56" fmla="*/ 364369 w 2972814"/>
                <a:gd name="connsiteY56" fmla="*/ 1149022 h 1488732"/>
                <a:gd name="connsiteX57" fmla="*/ 364117 w 2972814"/>
                <a:gd name="connsiteY57" fmla="*/ 1139030 h 1488732"/>
                <a:gd name="connsiteX58" fmla="*/ 363922 w 2972814"/>
                <a:gd name="connsiteY58" fmla="*/ 1129039 h 1488732"/>
                <a:gd name="connsiteX59" fmla="*/ 363884 w 2972814"/>
                <a:gd name="connsiteY59" fmla="*/ 1119047 h 1488732"/>
                <a:gd name="connsiteX60" fmla="*/ 363880 w 2972814"/>
                <a:gd name="connsiteY60" fmla="*/ 1109056 h 1488732"/>
                <a:gd name="connsiteX61" fmla="*/ 363914 w 2972814"/>
                <a:gd name="connsiteY61" fmla="*/ 1099064 h 1488732"/>
                <a:gd name="connsiteX62" fmla="*/ 364314 w 2972814"/>
                <a:gd name="connsiteY62" fmla="*/ 1089073 h 1488732"/>
                <a:gd name="connsiteX63" fmla="*/ 364606 w 2972814"/>
                <a:gd name="connsiteY63" fmla="*/ 1079081 h 1488732"/>
                <a:gd name="connsiteX64" fmla="*/ 365127 w 2972814"/>
                <a:gd name="connsiteY64" fmla="*/ 1069090 h 1488732"/>
                <a:gd name="connsiteX65" fmla="*/ 365802 w 2972814"/>
                <a:gd name="connsiteY65" fmla="*/ 1059098 h 1488732"/>
                <a:gd name="connsiteX66" fmla="*/ 366511 w 2972814"/>
                <a:gd name="connsiteY66" fmla="*/ 1049107 h 1488732"/>
                <a:gd name="connsiteX67" fmla="*/ 367356 w 2972814"/>
                <a:gd name="connsiteY67" fmla="*/ 1039115 h 1488732"/>
                <a:gd name="connsiteX68" fmla="*/ 368438 w 2972814"/>
                <a:gd name="connsiteY68" fmla="*/ 1029124 h 1488732"/>
                <a:gd name="connsiteX69" fmla="*/ 369266 w 2972814"/>
                <a:gd name="connsiteY69" fmla="*/ 1019132 h 1488732"/>
                <a:gd name="connsiteX70" fmla="*/ 370454 w 2972814"/>
                <a:gd name="connsiteY70" fmla="*/ 1009141 h 1488732"/>
                <a:gd name="connsiteX71" fmla="*/ 371524 w 2972814"/>
                <a:gd name="connsiteY71" fmla="*/ 999149 h 1488732"/>
                <a:gd name="connsiteX72" fmla="*/ 372710 w 2972814"/>
                <a:gd name="connsiteY72" fmla="*/ 989158 h 1488732"/>
                <a:gd name="connsiteX73" fmla="*/ 374040 w 2972814"/>
                <a:gd name="connsiteY73" fmla="*/ 979166 h 1488732"/>
                <a:gd name="connsiteX74" fmla="*/ 375426 w 2972814"/>
                <a:gd name="connsiteY74" fmla="*/ 969175 h 1488732"/>
                <a:gd name="connsiteX75" fmla="*/ 376822 w 2972814"/>
                <a:gd name="connsiteY75" fmla="*/ 959183 h 1488732"/>
                <a:gd name="connsiteX76" fmla="*/ 378169 w 2972814"/>
                <a:gd name="connsiteY76" fmla="*/ 949192 h 1488732"/>
                <a:gd name="connsiteX77" fmla="*/ 379084 w 2972814"/>
                <a:gd name="connsiteY77" fmla="*/ 942626 h 1488732"/>
                <a:gd name="connsiteX78" fmla="*/ 379565 w 2972814"/>
                <a:gd name="connsiteY78" fmla="*/ 939201 h 1488732"/>
                <a:gd name="connsiteX79" fmla="*/ 381103 w 2972814"/>
                <a:gd name="connsiteY79" fmla="*/ 929209 h 1488732"/>
                <a:gd name="connsiteX80" fmla="*/ 382493 w 2972814"/>
                <a:gd name="connsiteY80" fmla="*/ 919217 h 1488732"/>
                <a:gd name="connsiteX81" fmla="*/ 383936 w 2972814"/>
                <a:gd name="connsiteY81" fmla="*/ 909226 h 1488732"/>
                <a:gd name="connsiteX82" fmla="*/ 385434 w 2972814"/>
                <a:gd name="connsiteY82" fmla="*/ 899234 h 1488732"/>
                <a:gd name="connsiteX83" fmla="*/ 387068 w 2972814"/>
                <a:gd name="connsiteY83" fmla="*/ 889243 h 1488732"/>
                <a:gd name="connsiteX84" fmla="*/ 388593 w 2972814"/>
                <a:gd name="connsiteY84" fmla="*/ 879252 h 1488732"/>
                <a:gd name="connsiteX85" fmla="*/ 390141 w 2972814"/>
                <a:gd name="connsiteY85" fmla="*/ 869260 h 1488732"/>
                <a:gd name="connsiteX86" fmla="*/ 391657 w 2972814"/>
                <a:gd name="connsiteY86" fmla="*/ 859269 h 1488732"/>
                <a:gd name="connsiteX87" fmla="*/ 393240 w 2972814"/>
                <a:gd name="connsiteY87" fmla="*/ 849277 h 1488732"/>
                <a:gd name="connsiteX88" fmla="*/ 394821 w 2972814"/>
                <a:gd name="connsiteY88" fmla="*/ 839286 h 1488732"/>
                <a:gd name="connsiteX89" fmla="*/ 396459 w 2972814"/>
                <a:gd name="connsiteY89" fmla="*/ 829294 h 1488732"/>
                <a:gd name="connsiteX90" fmla="*/ 397934 w 2972814"/>
                <a:gd name="connsiteY90" fmla="*/ 819303 h 1488732"/>
                <a:gd name="connsiteX91" fmla="*/ 399036 w 2972814"/>
                <a:gd name="connsiteY91" fmla="*/ 813391 h 1488732"/>
                <a:gd name="connsiteX92" fmla="*/ 399808 w 2972814"/>
                <a:gd name="connsiteY92" fmla="*/ 809311 h 1488732"/>
                <a:gd name="connsiteX93" fmla="*/ 401640 w 2972814"/>
                <a:gd name="connsiteY93" fmla="*/ 799320 h 1488732"/>
                <a:gd name="connsiteX94" fmla="*/ 403322 w 2972814"/>
                <a:gd name="connsiteY94" fmla="*/ 789328 h 1488732"/>
                <a:gd name="connsiteX95" fmla="*/ 405204 w 2972814"/>
                <a:gd name="connsiteY95" fmla="*/ 779337 h 1488732"/>
                <a:gd name="connsiteX96" fmla="*/ 407125 w 2972814"/>
                <a:gd name="connsiteY96" fmla="*/ 769345 h 1488732"/>
                <a:gd name="connsiteX97" fmla="*/ 409182 w 2972814"/>
                <a:gd name="connsiteY97" fmla="*/ 759354 h 1488732"/>
                <a:gd name="connsiteX98" fmla="*/ 411343 w 2972814"/>
                <a:gd name="connsiteY98" fmla="*/ 749362 h 1488732"/>
                <a:gd name="connsiteX99" fmla="*/ 413491 w 2972814"/>
                <a:gd name="connsiteY99" fmla="*/ 739371 h 1488732"/>
                <a:gd name="connsiteX100" fmla="*/ 415663 w 2972814"/>
                <a:gd name="connsiteY100" fmla="*/ 729379 h 1488732"/>
                <a:gd name="connsiteX101" fmla="*/ 417934 w 2972814"/>
                <a:gd name="connsiteY101" fmla="*/ 719388 h 1488732"/>
                <a:gd name="connsiteX102" fmla="*/ 418987 w 2972814"/>
                <a:gd name="connsiteY102" fmla="*/ 715069 h 1488732"/>
                <a:gd name="connsiteX103" fmla="*/ 420452 w 2972814"/>
                <a:gd name="connsiteY103" fmla="*/ 709396 h 1488732"/>
                <a:gd name="connsiteX104" fmla="*/ 423200 w 2972814"/>
                <a:gd name="connsiteY104" fmla="*/ 699405 h 1488732"/>
                <a:gd name="connsiteX105" fmla="*/ 425975 w 2972814"/>
                <a:gd name="connsiteY105" fmla="*/ 689413 h 1488732"/>
                <a:gd name="connsiteX106" fmla="*/ 428838 w 2972814"/>
                <a:gd name="connsiteY106" fmla="*/ 679422 h 1488732"/>
                <a:gd name="connsiteX107" fmla="*/ 431790 w 2972814"/>
                <a:gd name="connsiteY107" fmla="*/ 669430 h 1488732"/>
                <a:gd name="connsiteX108" fmla="*/ 435071 w 2972814"/>
                <a:gd name="connsiteY108" fmla="*/ 659439 h 1488732"/>
                <a:gd name="connsiteX109" fmla="*/ 438509 w 2972814"/>
                <a:gd name="connsiteY109" fmla="*/ 649447 h 1488732"/>
                <a:gd name="connsiteX110" fmla="*/ 438939 w 2972814"/>
                <a:gd name="connsiteY110" fmla="*/ 648265 h 1488732"/>
                <a:gd name="connsiteX111" fmla="*/ 442456 w 2972814"/>
                <a:gd name="connsiteY111" fmla="*/ 639456 h 1488732"/>
                <a:gd name="connsiteX112" fmla="*/ 446320 w 2972814"/>
                <a:gd name="connsiteY112" fmla="*/ 629464 h 1488732"/>
                <a:gd name="connsiteX113" fmla="*/ 450724 w 2972814"/>
                <a:gd name="connsiteY113" fmla="*/ 619473 h 1488732"/>
                <a:gd name="connsiteX114" fmla="*/ 455280 w 2972814"/>
                <a:gd name="connsiteY114" fmla="*/ 609481 h 1488732"/>
                <a:gd name="connsiteX115" fmla="*/ 458891 w 2972814"/>
                <a:gd name="connsiteY115" fmla="*/ 602336 h 1488732"/>
                <a:gd name="connsiteX116" fmla="*/ 460624 w 2972814"/>
                <a:gd name="connsiteY116" fmla="*/ 599490 h 1488732"/>
                <a:gd name="connsiteX117" fmla="*/ 466478 w 2972814"/>
                <a:gd name="connsiteY117" fmla="*/ 589498 h 1488732"/>
                <a:gd name="connsiteX118" fmla="*/ 472834 w 2972814"/>
                <a:gd name="connsiteY118" fmla="*/ 579507 h 1488732"/>
                <a:gd name="connsiteX119" fmla="*/ 478843 w 2972814"/>
                <a:gd name="connsiteY119" fmla="*/ 570644 h 1488732"/>
                <a:gd name="connsiteX120" fmla="*/ 479895 w 2972814"/>
                <a:gd name="connsiteY120" fmla="*/ 569515 h 1488732"/>
                <a:gd name="connsiteX121" fmla="*/ 489719 w 2972814"/>
                <a:gd name="connsiteY121" fmla="*/ 559524 h 1488732"/>
                <a:gd name="connsiteX122" fmla="*/ 498794 w 2972814"/>
                <a:gd name="connsiteY122" fmla="*/ 551613 h 1488732"/>
                <a:gd name="connsiteX123" fmla="*/ 502277 w 2972814"/>
                <a:gd name="connsiteY123" fmla="*/ 549532 h 1488732"/>
                <a:gd name="connsiteX124" fmla="*/ 518274 w 2972814"/>
                <a:gd name="connsiteY124" fmla="*/ 539541 h 1488732"/>
                <a:gd name="connsiteX125" fmla="*/ 518746 w 2972814"/>
                <a:gd name="connsiteY125" fmla="*/ 539277 h 1488732"/>
                <a:gd name="connsiteX126" fmla="*/ 538698 w 2972814"/>
                <a:gd name="connsiteY126" fmla="*/ 532145 h 1488732"/>
                <a:gd name="connsiteX127" fmla="*/ 547655 w 2972814"/>
                <a:gd name="connsiteY127" fmla="*/ 529549 h 1488732"/>
                <a:gd name="connsiteX128" fmla="*/ 558650 w 2972814"/>
                <a:gd name="connsiteY128" fmla="*/ 526221 h 1488732"/>
                <a:gd name="connsiteX129" fmla="*/ 574770 w 2972814"/>
                <a:gd name="connsiteY129" fmla="*/ 519558 h 1488732"/>
                <a:gd name="connsiteX130" fmla="*/ 578602 w 2972814"/>
                <a:gd name="connsiteY130" fmla="*/ 517870 h 1488732"/>
                <a:gd name="connsiteX131" fmla="*/ 590870 w 2972814"/>
                <a:gd name="connsiteY131" fmla="*/ 509566 h 1488732"/>
                <a:gd name="connsiteX132" fmla="*/ 598553 w 2972814"/>
                <a:gd name="connsiteY132" fmla="*/ 503245 h 1488732"/>
                <a:gd name="connsiteX133" fmla="*/ 601139 w 2972814"/>
                <a:gd name="connsiteY133" fmla="*/ 499575 h 1488732"/>
                <a:gd name="connsiteX134" fmla="*/ 607538 w 2972814"/>
                <a:gd name="connsiteY134" fmla="*/ 489583 h 1488732"/>
                <a:gd name="connsiteX135" fmla="*/ 612568 w 2972814"/>
                <a:gd name="connsiteY135" fmla="*/ 479592 h 1488732"/>
                <a:gd name="connsiteX136" fmla="*/ 617082 w 2972814"/>
                <a:gd name="connsiteY136" fmla="*/ 469600 h 1488732"/>
                <a:gd name="connsiteX137" fmla="*/ 618505 w 2972814"/>
                <a:gd name="connsiteY137" fmla="*/ 465547 h 1488732"/>
                <a:gd name="connsiteX138" fmla="*/ 619931 w 2972814"/>
                <a:gd name="connsiteY138" fmla="*/ 459609 h 1488732"/>
                <a:gd name="connsiteX139" fmla="*/ 621513 w 2972814"/>
                <a:gd name="connsiteY139" fmla="*/ 449617 h 1488732"/>
                <a:gd name="connsiteX140" fmla="*/ 623204 w 2972814"/>
                <a:gd name="connsiteY140" fmla="*/ 439626 h 1488732"/>
                <a:gd name="connsiteX141" fmla="*/ 624300 w 2972814"/>
                <a:gd name="connsiteY141" fmla="*/ 429634 h 1488732"/>
                <a:gd name="connsiteX142" fmla="*/ 625023 w 2972814"/>
                <a:gd name="connsiteY142" fmla="*/ 419643 h 1488732"/>
                <a:gd name="connsiteX143" fmla="*/ 625710 w 2972814"/>
                <a:gd name="connsiteY143" fmla="*/ 409651 h 1488732"/>
                <a:gd name="connsiteX144" fmla="*/ 625914 w 2972814"/>
                <a:gd name="connsiteY144" fmla="*/ 399660 h 1488732"/>
                <a:gd name="connsiteX145" fmla="*/ 625914 w 2972814"/>
                <a:gd name="connsiteY145" fmla="*/ 389668 h 1488732"/>
                <a:gd name="connsiteX146" fmla="*/ 626007 w 2972814"/>
                <a:gd name="connsiteY146" fmla="*/ 379677 h 1488732"/>
                <a:gd name="connsiteX147" fmla="*/ 625776 w 2972814"/>
                <a:gd name="connsiteY147" fmla="*/ 369685 h 1488732"/>
                <a:gd name="connsiteX148" fmla="*/ 625660 w 2972814"/>
                <a:gd name="connsiteY148" fmla="*/ 359694 h 1488732"/>
                <a:gd name="connsiteX149" fmla="*/ 625091 w 2972814"/>
                <a:gd name="connsiteY149" fmla="*/ 349702 h 1488732"/>
                <a:gd name="connsiteX150" fmla="*/ 624738 w 2972814"/>
                <a:gd name="connsiteY150" fmla="*/ 339711 h 1488732"/>
                <a:gd name="connsiteX151" fmla="*/ 624126 w 2972814"/>
                <a:gd name="connsiteY151" fmla="*/ 329719 h 1488732"/>
                <a:gd name="connsiteX152" fmla="*/ 623622 w 2972814"/>
                <a:gd name="connsiteY152" fmla="*/ 319728 h 1488732"/>
                <a:gd name="connsiteX153" fmla="*/ 623064 w 2972814"/>
                <a:gd name="connsiteY153" fmla="*/ 309736 h 1488732"/>
                <a:gd name="connsiteX154" fmla="*/ 622209 w 2972814"/>
                <a:gd name="connsiteY154" fmla="*/ 299745 h 1488732"/>
                <a:gd name="connsiteX155" fmla="*/ 621764 w 2972814"/>
                <a:gd name="connsiteY155" fmla="*/ 289753 h 1488732"/>
                <a:gd name="connsiteX156" fmla="*/ 621223 w 2972814"/>
                <a:gd name="connsiteY156" fmla="*/ 279762 h 1488732"/>
                <a:gd name="connsiteX157" fmla="*/ 620493 w 2972814"/>
                <a:gd name="connsiteY157" fmla="*/ 269770 h 1488732"/>
                <a:gd name="connsiteX158" fmla="*/ 620014 w 2972814"/>
                <a:gd name="connsiteY158" fmla="*/ 259779 h 1488732"/>
                <a:gd name="connsiteX159" fmla="*/ 619747 w 2972814"/>
                <a:gd name="connsiteY159" fmla="*/ 249787 h 1488732"/>
                <a:gd name="connsiteX160" fmla="*/ 619131 w 2972814"/>
                <a:gd name="connsiteY160" fmla="*/ 239796 h 1488732"/>
                <a:gd name="connsiteX161" fmla="*/ 618505 w 2972814"/>
                <a:gd name="connsiteY161" fmla="*/ 230211 h 1488732"/>
                <a:gd name="connsiteX162" fmla="*/ 618464 w 2972814"/>
                <a:gd name="connsiteY162" fmla="*/ 229804 h 1488732"/>
                <a:gd name="connsiteX163" fmla="*/ 618424 w 2972814"/>
                <a:gd name="connsiteY163" fmla="*/ 219813 h 1488732"/>
                <a:gd name="connsiteX164" fmla="*/ 618344 w 2972814"/>
                <a:gd name="connsiteY164" fmla="*/ 209821 h 1488732"/>
                <a:gd name="connsiteX165" fmla="*/ 617963 w 2972814"/>
                <a:gd name="connsiteY165" fmla="*/ 199830 h 1488732"/>
                <a:gd name="connsiteX166" fmla="*/ 618423 w 2972814"/>
                <a:gd name="connsiteY166" fmla="*/ 189838 h 1488732"/>
                <a:gd name="connsiteX167" fmla="*/ 618505 w 2972814"/>
                <a:gd name="connsiteY167" fmla="*/ 184824 h 1488732"/>
                <a:gd name="connsiteX168" fmla="*/ 618555 w 2972814"/>
                <a:gd name="connsiteY168" fmla="*/ 179847 h 1488732"/>
                <a:gd name="connsiteX169" fmla="*/ 619078 w 2972814"/>
                <a:gd name="connsiteY169" fmla="*/ 169855 h 1488732"/>
                <a:gd name="connsiteX170" fmla="*/ 619834 w 2972814"/>
                <a:gd name="connsiteY170" fmla="*/ 159864 h 1488732"/>
                <a:gd name="connsiteX171" fmla="*/ 621160 w 2972814"/>
                <a:gd name="connsiteY171" fmla="*/ 149872 h 1488732"/>
                <a:gd name="connsiteX172" fmla="*/ 622627 w 2972814"/>
                <a:gd name="connsiteY172" fmla="*/ 139881 h 1488732"/>
                <a:gd name="connsiteX173" fmla="*/ 624701 w 2972814"/>
                <a:gd name="connsiteY173" fmla="*/ 129889 h 1488732"/>
                <a:gd name="connsiteX174" fmla="*/ 627711 w 2972814"/>
                <a:gd name="connsiteY174" fmla="*/ 119898 h 1488732"/>
                <a:gd name="connsiteX175" fmla="*/ 631180 w 2972814"/>
                <a:gd name="connsiteY175" fmla="*/ 109906 h 1488732"/>
                <a:gd name="connsiteX176" fmla="*/ 635798 w 2972814"/>
                <a:gd name="connsiteY176" fmla="*/ 99915 h 1488732"/>
                <a:gd name="connsiteX177" fmla="*/ 638457 w 2972814"/>
                <a:gd name="connsiteY177" fmla="*/ 95427 h 1488732"/>
                <a:gd name="connsiteX178" fmla="*/ 640541 w 2972814"/>
                <a:gd name="connsiteY178" fmla="*/ 89923 h 1488732"/>
                <a:gd name="connsiteX179" fmla="*/ 645016 w 2972814"/>
                <a:gd name="connsiteY179" fmla="*/ 79932 h 1488732"/>
                <a:gd name="connsiteX180" fmla="*/ 650024 w 2972814"/>
                <a:gd name="connsiteY180" fmla="*/ 69940 h 1488732"/>
                <a:gd name="connsiteX181" fmla="*/ 656992 w 2972814"/>
                <a:gd name="connsiteY181" fmla="*/ 59949 h 1488732"/>
                <a:gd name="connsiteX182" fmla="*/ 658409 w 2972814"/>
                <a:gd name="connsiteY182" fmla="*/ 57927 h 1488732"/>
                <a:gd name="connsiteX183" fmla="*/ 662666 w 2972814"/>
                <a:gd name="connsiteY183" fmla="*/ 49957 h 1488732"/>
                <a:gd name="connsiteX184" fmla="*/ 669296 w 2972814"/>
                <a:gd name="connsiteY184" fmla="*/ 39966 h 1488732"/>
                <a:gd name="connsiteX185" fmla="*/ 676752 w 2972814"/>
                <a:gd name="connsiteY185" fmla="*/ 29974 h 1488732"/>
                <a:gd name="connsiteX186" fmla="*/ 678360 w 2972814"/>
                <a:gd name="connsiteY186" fmla="*/ 27961 h 1488732"/>
                <a:gd name="connsiteX187" fmla="*/ 684115 w 2972814"/>
                <a:gd name="connsiteY187" fmla="*/ 19983 h 1488732"/>
                <a:gd name="connsiteX188" fmla="*/ 692365 w 2972814"/>
                <a:gd name="connsiteY188" fmla="*/ 9991 h 1488732"/>
                <a:gd name="connsiteX189" fmla="*/ 698312 w 2972814"/>
                <a:gd name="connsiteY189" fmla="*/ 3417 h 1488732"/>
                <a:gd name="connsiteX190" fmla="*/ 701353 w 2972814"/>
                <a:gd name="connsiteY190" fmla="*/ 0 h 1488732"/>
                <a:gd name="connsiteX191" fmla="*/ 698312 w 2972814"/>
                <a:gd name="connsiteY191" fmla="*/ 0 h 1488732"/>
                <a:gd name="connsiteX192" fmla="*/ 678360 w 2972814"/>
                <a:gd name="connsiteY192" fmla="*/ 0 h 1488732"/>
                <a:gd name="connsiteX193" fmla="*/ 658409 w 2972814"/>
                <a:gd name="connsiteY193" fmla="*/ 0 h 1488732"/>
                <a:gd name="connsiteX194" fmla="*/ 638457 w 2972814"/>
                <a:gd name="connsiteY194" fmla="*/ 0 h 1488732"/>
                <a:gd name="connsiteX195" fmla="*/ 618505 w 2972814"/>
                <a:gd name="connsiteY195" fmla="*/ 0 h 1488732"/>
                <a:gd name="connsiteX196" fmla="*/ 598553 w 2972814"/>
                <a:gd name="connsiteY196" fmla="*/ 0 h 1488732"/>
                <a:gd name="connsiteX197" fmla="*/ 578602 w 2972814"/>
                <a:gd name="connsiteY197" fmla="*/ 0 h 1488732"/>
                <a:gd name="connsiteX198" fmla="*/ 558650 w 2972814"/>
                <a:gd name="connsiteY198" fmla="*/ 0 h 1488732"/>
                <a:gd name="connsiteX199" fmla="*/ 554238 w 2972814"/>
                <a:gd name="connsiteY199" fmla="*/ 0 h 1488732"/>
                <a:gd name="connsiteX200" fmla="*/ 556113 w 2972814"/>
                <a:gd name="connsiteY200" fmla="*/ 9991 h 1488732"/>
                <a:gd name="connsiteX201" fmla="*/ 557618 w 2972814"/>
                <a:gd name="connsiteY201" fmla="*/ 19983 h 1488732"/>
                <a:gd name="connsiteX202" fmla="*/ 558309 w 2972814"/>
                <a:gd name="connsiteY202" fmla="*/ 29974 h 1488732"/>
                <a:gd name="connsiteX203" fmla="*/ 558650 w 2972814"/>
                <a:gd name="connsiteY203" fmla="*/ 34287 h 1488732"/>
                <a:gd name="connsiteX204" fmla="*/ 559161 w 2972814"/>
                <a:gd name="connsiteY204" fmla="*/ 39966 h 1488732"/>
                <a:gd name="connsiteX205" fmla="*/ 560079 w 2972814"/>
                <a:gd name="connsiteY205" fmla="*/ 49957 h 1488732"/>
                <a:gd name="connsiteX206" fmla="*/ 560707 w 2972814"/>
                <a:gd name="connsiteY206" fmla="*/ 59949 h 1488732"/>
                <a:gd name="connsiteX207" fmla="*/ 560265 w 2972814"/>
                <a:gd name="connsiteY207" fmla="*/ 69940 h 1488732"/>
                <a:gd name="connsiteX208" fmla="*/ 560931 w 2972814"/>
                <a:gd name="connsiteY208" fmla="*/ 79932 h 1488732"/>
                <a:gd name="connsiteX209" fmla="*/ 560348 w 2972814"/>
                <a:gd name="connsiteY209" fmla="*/ 89923 h 1488732"/>
                <a:gd name="connsiteX210" fmla="*/ 558650 w 2972814"/>
                <a:gd name="connsiteY210" fmla="*/ 99485 h 1488732"/>
                <a:gd name="connsiteX211" fmla="*/ 558584 w 2972814"/>
                <a:gd name="connsiteY211" fmla="*/ 99915 h 1488732"/>
                <a:gd name="connsiteX212" fmla="*/ 557101 w 2972814"/>
                <a:gd name="connsiteY212" fmla="*/ 109906 h 1488732"/>
                <a:gd name="connsiteX213" fmla="*/ 555058 w 2972814"/>
                <a:gd name="connsiteY213" fmla="*/ 119898 h 1488732"/>
                <a:gd name="connsiteX214" fmla="*/ 552562 w 2972814"/>
                <a:gd name="connsiteY214" fmla="*/ 129889 h 1488732"/>
                <a:gd name="connsiteX215" fmla="*/ 549531 w 2972814"/>
                <a:gd name="connsiteY215" fmla="*/ 139881 h 1488732"/>
                <a:gd name="connsiteX216" fmla="*/ 545636 w 2972814"/>
                <a:gd name="connsiteY216" fmla="*/ 149872 h 1488732"/>
                <a:gd name="connsiteX217" fmla="*/ 540455 w 2972814"/>
                <a:gd name="connsiteY217" fmla="*/ 159864 h 1488732"/>
                <a:gd name="connsiteX218" fmla="*/ 538698 w 2972814"/>
                <a:gd name="connsiteY218" fmla="*/ 163019 h 1488732"/>
                <a:gd name="connsiteX219" fmla="*/ 535207 w 2972814"/>
                <a:gd name="connsiteY219" fmla="*/ 169855 h 1488732"/>
                <a:gd name="connsiteX220" fmla="*/ 529160 w 2972814"/>
                <a:gd name="connsiteY220" fmla="*/ 179847 h 1488732"/>
                <a:gd name="connsiteX221" fmla="*/ 522764 w 2972814"/>
                <a:gd name="connsiteY221" fmla="*/ 189838 h 1488732"/>
                <a:gd name="connsiteX222" fmla="*/ 518746 w 2972814"/>
                <a:gd name="connsiteY222" fmla="*/ 195262 h 1488732"/>
                <a:gd name="connsiteX223" fmla="*/ 514730 w 2972814"/>
                <a:gd name="connsiteY223" fmla="*/ 199830 h 1488732"/>
                <a:gd name="connsiteX224" fmla="*/ 505235 w 2972814"/>
                <a:gd name="connsiteY224" fmla="*/ 209821 h 1488732"/>
                <a:gd name="connsiteX225" fmla="*/ 498794 w 2972814"/>
                <a:gd name="connsiteY225" fmla="*/ 216036 h 1488732"/>
                <a:gd name="connsiteX226" fmla="*/ 491441 w 2972814"/>
                <a:gd name="connsiteY226" fmla="*/ 219813 h 1488732"/>
                <a:gd name="connsiteX227" fmla="*/ 478843 w 2972814"/>
                <a:gd name="connsiteY227" fmla="*/ 227099 h 1488732"/>
                <a:gd name="connsiteX228" fmla="*/ 458891 w 2972814"/>
                <a:gd name="connsiteY228" fmla="*/ 226171 h 1488732"/>
                <a:gd name="connsiteX229" fmla="*/ 450400 w 2972814"/>
                <a:gd name="connsiteY229" fmla="*/ 219813 h 1488732"/>
                <a:gd name="connsiteX230" fmla="*/ 439884 w 2972814"/>
                <a:gd name="connsiteY230" fmla="*/ 209821 h 1488732"/>
                <a:gd name="connsiteX231" fmla="*/ 438939 w 2972814"/>
                <a:gd name="connsiteY231" fmla="*/ 208869 h 1488732"/>
                <a:gd name="connsiteX232" fmla="*/ 433897 w 2972814"/>
                <a:gd name="connsiteY232" fmla="*/ 199830 h 1488732"/>
                <a:gd name="connsiteX233" fmla="*/ 430099 w 2972814"/>
                <a:gd name="connsiteY233" fmla="*/ 189838 h 1488732"/>
                <a:gd name="connsiteX234" fmla="*/ 426482 w 2972814"/>
                <a:gd name="connsiteY234" fmla="*/ 179847 h 1488732"/>
                <a:gd name="connsiteX235" fmla="*/ 423203 w 2972814"/>
                <a:gd name="connsiteY235" fmla="*/ 169855 h 1488732"/>
                <a:gd name="connsiteX236" fmla="*/ 421233 w 2972814"/>
                <a:gd name="connsiteY236" fmla="*/ 159864 h 1488732"/>
                <a:gd name="connsiteX237" fmla="*/ 419876 w 2972814"/>
                <a:gd name="connsiteY237" fmla="*/ 149872 h 1488732"/>
                <a:gd name="connsiteX238" fmla="*/ 418987 w 2972814"/>
                <a:gd name="connsiteY238" fmla="*/ 144073 h 1488732"/>
                <a:gd name="connsiteX239" fmla="*/ 418521 w 2972814"/>
                <a:gd name="connsiteY239" fmla="*/ 139881 h 1488732"/>
                <a:gd name="connsiteX240" fmla="*/ 417939 w 2972814"/>
                <a:gd name="connsiteY240" fmla="*/ 129889 h 1488732"/>
                <a:gd name="connsiteX241" fmla="*/ 417372 w 2972814"/>
                <a:gd name="connsiteY241" fmla="*/ 119898 h 1488732"/>
                <a:gd name="connsiteX242" fmla="*/ 417296 w 2972814"/>
                <a:gd name="connsiteY242" fmla="*/ 109906 h 1488732"/>
                <a:gd name="connsiteX243" fmla="*/ 417270 w 2972814"/>
                <a:gd name="connsiteY243" fmla="*/ 99915 h 1488732"/>
                <a:gd name="connsiteX244" fmla="*/ 417290 w 2972814"/>
                <a:gd name="connsiteY244" fmla="*/ 89923 h 1488732"/>
                <a:gd name="connsiteX245" fmla="*/ 417846 w 2972814"/>
                <a:gd name="connsiteY245" fmla="*/ 79932 h 1488732"/>
                <a:gd name="connsiteX246" fmla="*/ 418320 w 2972814"/>
                <a:gd name="connsiteY246" fmla="*/ 69940 h 1488732"/>
                <a:gd name="connsiteX247" fmla="*/ 418987 w 2972814"/>
                <a:gd name="connsiteY247" fmla="*/ 61407 h 1488732"/>
                <a:gd name="connsiteX248" fmla="*/ 419128 w 2972814"/>
                <a:gd name="connsiteY248" fmla="*/ 59949 h 1488732"/>
                <a:gd name="connsiteX249" fmla="*/ 420094 w 2972814"/>
                <a:gd name="connsiteY249" fmla="*/ 49957 h 1488732"/>
                <a:gd name="connsiteX250" fmla="*/ 421106 w 2972814"/>
                <a:gd name="connsiteY250" fmla="*/ 39966 h 1488732"/>
                <a:gd name="connsiteX251" fmla="*/ 422381 w 2972814"/>
                <a:gd name="connsiteY251" fmla="*/ 29974 h 1488732"/>
                <a:gd name="connsiteX252" fmla="*/ 423787 w 2972814"/>
                <a:gd name="connsiteY252" fmla="*/ 19983 h 1488732"/>
                <a:gd name="connsiteX253" fmla="*/ 425223 w 2972814"/>
                <a:gd name="connsiteY253" fmla="*/ 9991 h 1488732"/>
                <a:gd name="connsiteX254" fmla="*/ 426840 w 2972814"/>
                <a:gd name="connsiteY254" fmla="*/ 0 h 1488732"/>
                <a:gd name="connsiteX255" fmla="*/ 418987 w 2972814"/>
                <a:gd name="connsiteY255" fmla="*/ 0 h 1488732"/>
                <a:gd name="connsiteX256" fmla="*/ 399036 w 2972814"/>
                <a:gd name="connsiteY256" fmla="*/ 0 h 1488732"/>
                <a:gd name="connsiteX257" fmla="*/ 379084 w 2972814"/>
                <a:gd name="connsiteY257" fmla="*/ 0 h 1488732"/>
                <a:gd name="connsiteX258" fmla="*/ 359132 w 2972814"/>
                <a:gd name="connsiteY258" fmla="*/ 0 h 1488732"/>
                <a:gd name="connsiteX259" fmla="*/ 345955 w 2972814"/>
                <a:gd name="connsiteY259" fmla="*/ 0 h 1488732"/>
                <a:gd name="connsiteX260" fmla="*/ 344090 w 2972814"/>
                <a:gd name="connsiteY260" fmla="*/ 9991 h 1488732"/>
                <a:gd name="connsiteX261" fmla="*/ 342337 w 2972814"/>
                <a:gd name="connsiteY261" fmla="*/ 19983 h 1488732"/>
                <a:gd name="connsiteX262" fmla="*/ 340363 w 2972814"/>
                <a:gd name="connsiteY262" fmla="*/ 29974 h 1488732"/>
                <a:gd name="connsiteX263" fmla="*/ 339180 w 2972814"/>
                <a:gd name="connsiteY263" fmla="*/ 36042 h 1488732"/>
                <a:gd name="connsiteX264" fmla="*/ 338317 w 2972814"/>
                <a:gd name="connsiteY264" fmla="*/ 39966 h 1488732"/>
                <a:gd name="connsiteX265" fmla="*/ 335827 w 2972814"/>
                <a:gd name="connsiteY265" fmla="*/ 49957 h 1488732"/>
                <a:gd name="connsiteX266" fmla="*/ 333529 w 2972814"/>
                <a:gd name="connsiteY266" fmla="*/ 59949 h 1488732"/>
                <a:gd name="connsiteX267" fmla="*/ 331103 w 2972814"/>
                <a:gd name="connsiteY267" fmla="*/ 69940 h 1488732"/>
                <a:gd name="connsiteX268" fmla="*/ 328422 w 2972814"/>
                <a:gd name="connsiteY268" fmla="*/ 79932 h 1488732"/>
                <a:gd name="connsiteX269" fmla="*/ 325838 w 2972814"/>
                <a:gd name="connsiteY269" fmla="*/ 89923 h 1488732"/>
                <a:gd name="connsiteX270" fmla="*/ 323023 w 2972814"/>
                <a:gd name="connsiteY270" fmla="*/ 99915 h 1488732"/>
                <a:gd name="connsiteX271" fmla="*/ 320147 w 2972814"/>
                <a:gd name="connsiteY271" fmla="*/ 109906 h 1488732"/>
                <a:gd name="connsiteX272" fmla="*/ 319228 w 2972814"/>
                <a:gd name="connsiteY272" fmla="*/ 113430 h 1488732"/>
                <a:gd name="connsiteX273" fmla="*/ 317364 w 2972814"/>
                <a:gd name="connsiteY273" fmla="*/ 119898 h 1488732"/>
                <a:gd name="connsiteX274" fmla="*/ 314199 w 2972814"/>
                <a:gd name="connsiteY274" fmla="*/ 129889 h 1488732"/>
                <a:gd name="connsiteX275" fmla="*/ 310833 w 2972814"/>
                <a:gd name="connsiteY275" fmla="*/ 139881 h 1488732"/>
                <a:gd name="connsiteX276" fmla="*/ 307903 w 2972814"/>
                <a:gd name="connsiteY276" fmla="*/ 149872 h 1488732"/>
                <a:gd name="connsiteX277" fmla="*/ 304624 w 2972814"/>
                <a:gd name="connsiteY277" fmla="*/ 159864 h 1488732"/>
                <a:gd name="connsiteX278" fmla="*/ 301363 w 2972814"/>
                <a:gd name="connsiteY278" fmla="*/ 169855 h 1488732"/>
                <a:gd name="connsiteX279" fmla="*/ 299277 w 2972814"/>
                <a:gd name="connsiteY279" fmla="*/ 177225 h 1488732"/>
                <a:gd name="connsiteX280" fmla="*/ 298507 w 2972814"/>
                <a:gd name="connsiteY280" fmla="*/ 179847 h 1488732"/>
                <a:gd name="connsiteX281" fmla="*/ 295490 w 2972814"/>
                <a:gd name="connsiteY281" fmla="*/ 189838 h 1488732"/>
                <a:gd name="connsiteX282" fmla="*/ 292841 w 2972814"/>
                <a:gd name="connsiteY282" fmla="*/ 199830 h 1488732"/>
                <a:gd name="connsiteX283" fmla="*/ 290206 w 2972814"/>
                <a:gd name="connsiteY283" fmla="*/ 209821 h 1488732"/>
                <a:gd name="connsiteX284" fmla="*/ 287688 w 2972814"/>
                <a:gd name="connsiteY284" fmla="*/ 219813 h 1488732"/>
                <a:gd name="connsiteX285" fmla="*/ 285847 w 2972814"/>
                <a:gd name="connsiteY285" fmla="*/ 229804 h 1488732"/>
                <a:gd name="connsiteX286" fmla="*/ 283932 w 2972814"/>
                <a:gd name="connsiteY286" fmla="*/ 239796 h 1488732"/>
                <a:gd name="connsiteX287" fmla="*/ 282449 w 2972814"/>
                <a:gd name="connsiteY287" fmla="*/ 249787 h 1488732"/>
                <a:gd name="connsiteX288" fmla="*/ 280916 w 2972814"/>
                <a:gd name="connsiteY288" fmla="*/ 259779 h 1488732"/>
                <a:gd name="connsiteX289" fmla="*/ 280294 w 2972814"/>
                <a:gd name="connsiteY289" fmla="*/ 269770 h 1488732"/>
                <a:gd name="connsiteX290" fmla="*/ 279668 w 2972814"/>
                <a:gd name="connsiteY290" fmla="*/ 279762 h 1488732"/>
                <a:gd name="connsiteX291" fmla="*/ 279498 w 2972814"/>
                <a:gd name="connsiteY291" fmla="*/ 289753 h 1488732"/>
                <a:gd name="connsiteX292" fmla="*/ 279882 w 2972814"/>
                <a:gd name="connsiteY292" fmla="*/ 299745 h 1488732"/>
                <a:gd name="connsiteX293" fmla="*/ 280559 w 2972814"/>
                <a:gd name="connsiteY293" fmla="*/ 309736 h 1488732"/>
                <a:gd name="connsiteX294" fmla="*/ 281968 w 2972814"/>
                <a:gd name="connsiteY294" fmla="*/ 319728 h 1488732"/>
                <a:gd name="connsiteX295" fmla="*/ 283073 w 2972814"/>
                <a:gd name="connsiteY295" fmla="*/ 329719 h 1488732"/>
                <a:gd name="connsiteX296" fmla="*/ 285091 w 2972814"/>
                <a:gd name="connsiteY296" fmla="*/ 339711 h 1488732"/>
                <a:gd name="connsiteX297" fmla="*/ 287481 w 2972814"/>
                <a:gd name="connsiteY297" fmla="*/ 349702 h 1488732"/>
                <a:gd name="connsiteX298" fmla="*/ 289924 w 2972814"/>
                <a:gd name="connsiteY298" fmla="*/ 359694 h 1488732"/>
                <a:gd name="connsiteX299" fmla="*/ 293084 w 2972814"/>
                <a:gd name="connsiteY299" fmla="*/ 369685 h 1488732"/>
                <a:gd name="connsiteX300" fmla="*/ 296435 w 2972814"/>
                <a:gd name="connsiteY300" fmla="*/ 379677 h 1488732"/>
                <a:gd name="connsiteX301" fmla="*/ 299277 w 2972814"/>
                <a:gd name="connsiteY301" fmla="*/ 387385 h 1488732"/>
                <a:gd name="connsiteX302" fmla="*/ 300291 w 2972814"/>
                <a:gd name="connsiteY302" fmla="*/ 389668 h 1488732"/>
                <a:gd name="connsiteX303" fmla="*/ 304985 w 2972814"/>
                <a:gd name="connsiteY303" fmla="*/ 399660 h 1488732"/>
                <a:gd name="connsiteX304" fmla="*/ 309681 w 2972814"/>
                <a:gd name="connsiteY304" fmla="*/ 409651 h 1488732"/>
                <a:gd name="connsiteX305" fmla="*/ 315072 w 2972814"/>
                <a:gd name="connsiteY305" fmla="*/ 419643 h 1488732"/>
                <a:gd name="connsiteX306" fmla="*/ 319228 w 2972814"/>
                <a:gd name="connsiteY306" fmla="*/ 427612 h 1488732"/>
                <a:gd name="connsiteX307" fmla="*/ 320358 w 2972814"/>
                <a:gd name="connsiteY307" fmla="*/ 429634 h 1488732"/>
                <a:gd name="connsiteX308" fmla="*/ 325243 w 2972814"/>
                <a:gd name="connsiteY308" fmla="*/ 439626 h 1488732"/>
                <a:gd name="connsiteX309" fmla="*/ 330930 w 2972814"/>
                <a:gd name="connsiteY309" fmla="*/ 449617 h 1488732"/>
                <a:gd name="connsiteX310" fmla="*/ 335629 w 2972814"/>
                <a:gd name="connsiteY310" fmla="*/ 459609 h 1488732"/>
                <a:gd name="connsiteX311" fmla="*/ 339180 w 2972814"/>
                <a:gd name="connsiteY311" fmla="*/ 467506 h 1488732"/>
                <a:gd name="connsiteX312" fmla="*/ 340076 w 2972814"/>
                <a:gd name="connsiteY312" fmla="*/ 469600 h 1488732"/>
                <a:gd name="connsiteX313" fmla="*/ 343866 w 2972814"/>
                <a:gd name="connsiteY313" fmla="*/ 479592 h 1488732"/>
                <a:gd name="connsiteX314" fmla="*/ 347332 w 2972814"/>
                <a:gd name="connsiteY314" fmla="*/ 489583 h 1488732"/>
                <a:gd name="connsiteX315" fmla="*/ 349966 w 2972814"/>
                <a:gd name="connsiteY315" fmla="*/ 499575 h 1488732"/>
                <a:gd name="connsiteX316" fmla="*/ 352437 w 2972814"/>
                <a:gd name="connsiteY316" fmla="*/ 509566 h 1488732"/>
                <a:gd name="connsiteX317" fmla="*/ 353999 w 2972814"/>
                <a:gd name="connsiteY317" fmla="*/ 519558 h 1488732"/>
                <a:gd name="connsiteX318" fmla="*/ 355172 w 2972814"/>
                <a:gd name="connsiteY318" fmla="*/ 529549 h 1488732"/>
                <a:gd name="connsiteX319" fmla="*/ 356323 w 2972814"/>
                <a:gd name="connsiteY319" fmla="*/ 539541 h 1488732"/>
                <a:gd name="connsiteX320" fmla="*/ 357056 w 2972814"/>
                <a:gd name="connsiteY320" fmla="*/ 549532 h 1488732"/>
                <a:gd name="connsiteX321" fmla="*/ 357574 w 2972814"/>
                <a:gd name="connsiteY321" fmla="*/ 559524 h 1488732"/>
                <a:gd name="connsiteX322" fmla="*/ 357646 w 2972814"/>
                <a:gd name="connsiteY322" fmla="*/ 569515 h 1488732"/>
                <a:gd name="connsiteX323" fmla="*/ 357422 w 2972814"/>
                <a:gd name="connsiteY323" fmla="*/ 579507 h 1488732"/>
                <a:gd name="connsiteX324" fmla="*/ 357135 w 2972814"/>
                <a:gd name="connsiteY324" fmla="*/ 589498 h 1488732"/>
                <a:gd name="connsiteX325" fmla="*/ 356617 w 2972814"/>
                <a:gd name="connsiteY325" fmla="*/ 599490 h 1488732"/>
                <a:gd name="connsiteX326" fmla="*/ 355860 w 2972814"/>
                <a:gd name="connsiteY326" fmla="*/ 609481 h 1488732"/>
                <a:gd name="connsiteX327" fmla="*/ 354962 w 2972814"/>
                <a:gd name="connsiteY327" fmla="*/ 619473 h 1488732"/>
                <a:gd name="connsiteX328" fmla="*/ 354278 w 2972814"/>
                <a:gd name="connsiteY328" fmla="*/ 629464 h 1488732"/>
                <a:gd name="connsiteX329" fmla="*/ 353193 w 2972814"/>
                <a:gd name="connsiteY329" fmla="*/ 639456 h 1488732"/>
                <a:gd name="connsiteX330" fmla="*/ 352417 w 2972814"/>
                <a:gd name="connsiteY330" fmla="*/ 649447 h 1488732"/>
                <a:gd name="connsiteX331" fmla="*/ 351076 w 2972814"/>
                <a:gd name="connsiteY331" fmla="*/ 659439 h 1488732"/>
                <a:gd name="connsiteX332" fmla="*/ 350054 w 2972814"/>
                <a:gd name="connsiteY332" fmla="*/ 669430 h 1488732"/>
                <a:gd name="connsiteX333" fmla="*/ 348881 w 2972814"/>
                <a:gd name="connsiteY333" fmla="*/ 679422 h 1488732"/>
                <a:gd name="connsiteX334" fmla="*/ 347720 w 2972814"/>
                <a:gd name="connsiteY334" fmla="*/ 689413 h 1488732"/>
                <a:gd name="connsiteX335" fmla="*/ 346314 w 2972814"/>
                <a:gd name="connsiteY335" fmla="*/ 699405 h 1488732"/>
                <a:gd name="connsiteX336" fmla="*/ 345127 w 2972814"/>
                <a:gd name="connsiteY336" fmla="*/ 709396 h 1488732"/>
                <a:gd name="connsiteX337" fmla="*/ 343997 w 2972814"/>
                <a:gd name="connsiteY337" fmla="*/ 719388 h 1488732"/>
                <a:gd name="connsiteX338" fmla="*/ 342731 w 2972814"/>
                <a:gd name="connsiteY338" fmla="*/ 729379 h 1488732"/>
                <a:gd name="connsiteX339" fmla="*/ 341637 w 2972814"/>
                <a:gd name="connsiteY339" fmla="*/ 739371 h 1488732"/>
                <a:gd name="connsiteX340" fmla="*/ 340335 w 2972814"/>
                <a:gd name="connsiteY340" fmla="*/ 749362 h 1488732"/>
                <a:gd name="connsiteX341" fmla="*/ 339180 w 2972814"/>
                <a:gd name="connsiteY341" fmla="*/ 759159 h 1488732"/>
                <a:gd name="connsiteX342" fmla="*/ 339156 w 2972814"/>
                <a:gd name="connsiteY342" fmla="*/ 759354 h 1488732"/>
                <a:gd name="connsiteX343" fmla="*/ 337739 w 2972814"/>
                <a:gd name="connsiteY343" fmla="*/ 769345 h 1488732"/>
                <a:gd name="connsiteX344" fmla="*/ 336397 w 2972814"/>
                <a:gd name="connsiteY344" fmla="*/ 779337 h 1488732"/>
                <a:gd name="connsiteX345" fmla="*/ 334963 w 2972814"/>
                <a:gd name="connsiteY345" fmla="*/ 789328 h 1488732"/>
                <a:gd name="connsiteX346" fmla="*/ 333636 w 2972814"/>
                <a:gd name="connsiteY346" fmla="*/ 799320 h 1488732"/>
                <a:gd name="connsiteX347" fmla="*/ 332306 w 2972814"/>
                <a:gd name="connsiteY347" fmla="*/ 809311 h 1488732"/>
                <a:gd name="connsiteX348" fmla="*/ 330987 w 2972814"/>
                <a:gd name="connsiteY348" fmla="*/ 819303 h 1488732"/>
                <a:gd name="connsiteX349" fmla="*/ 329597 w 2972814"/>
                <a:gd name="connsiteY349" fmla="*/ 829294 h 1488732"/>
                <a:gd name="connsiteX350" fmla="*/ 328244 w 2972814"/>
                <a:gd name="connsiteY350" fmla="*/ 839286 h 1488732"/>
                <a:gd name="connsiteX351" fmla="*/ 326910 w 2972814"/>
                <a:gd name="connsiteY351" fmla="*/ 849277 h 1488732"/>
                <a:gd name="connsiteX352" fmla="*/ 325655 w 2972814"/>
                <a:gd name="connsiteY352" fmla="*/ 859269 h 1488732"/>
                <a:gd name="connsiteX353" fmla="*/ 324094 w 2972814"/>
                <a:gd name="connsiteY353" fmla="*/ 869260 h 1488732"/>
                <a:gd name="connsiteX354" fmla="*/ 322775 w 2972814"/>
                <a:gd name="connsiteY354" fmla="*/ 879252 h 1488732"/>
                <a:gd name="connsiteX355" fmla="*/ 321411 w 2972814"/>
                <a:gd name="connsiteY355" fmla="*/ 889243 h 1488732"/>
                <a:gd name="connsiteX356" fmla="*/ 319904 w 2972814"/>
                <a:gd name="connsiteY356" fmla="*/ 899234 h 1488732"/>
                <a:gd name="connsiteX357" fmla="*/ 319228 w 2972814"/>
                <a:gd name="connsiteY357" fmla="*/ 903629 h 1488732"/>
                <a:gd name="connsiteX358" fmla="*/ 318346 w 2972814"/>
                <a:gd name="connsiteY358" fmla="*/ 909226 h 1488732"/>
                <a:gd name="connsiteX359" fmla="*/ 316971 w 2972814"/>
                <a:gd name="connsiteY359" fmla="*/ 919217 h 1488732"/>
                <a:gd name="connsiteX360" fmla="*/ 315337 w 2972814"/>
                <a:gd name="connsiteY360" fmla="*/ 929209 h 1488732"/>
                <a:gd name="connsiteX361" fmla="*/ 314033 w 2972814"/>
                <a:gd name="connsiteY361" fmla="*/ 939201 h 1488732"/>
                <a:gd name="connsiteX362" fmla="*/ 312510 w 2972814"/>
                <a:gd name="connsiteY362" fmla="*/ 949192 h 1488732"/>
                <a:gd name="connsiteX363" fmla="*/ 310946 w 2972814"/>
                <a:gd name="connsiteY363" fmla="*/ 959183 h 1488732"/>
                <a:gd name="connsiteX364" fmla="*/ 309482 w 2972814"/>
                <a:gd name="connsiteY364" fmla="*/ 969175 h 1488732"/>
                <a:gd name="connsiteX365" fmla="*/ 308031 w 2972814"/>
                <a:gd name="connsiteY365" fmla="*/ 979166 h 1488732"/>
                <a:gd name="connsiteX366" fmla="*/ 306522 w 2972814"/>
                <a:gd name="connsiteY366" fmla="*/ 989158 h 1488732"/>
                <a:gd name="connsiteX367" fmla="*/ 305060 w 2972814"/>
                <a:gd name="connsiteY367" fmla="*/ 999149 h 1488732"/>
                <a:gd name="connsiteX368" fmla="*/ 303731 w 2972814"/>
                <a:gd name="connsiteY368" fmla="*/ 1009141 h 1488732"/>
                <a:gd name="connsiteX369" fmla="*/ 302399 w 2972814"/>
                <a:gd name="connsiteY369" fmla="*/ 1019132 h 1488732"/>
                <a:gd name="connsiteX370" fmla="*/ 301092 w 2972814"/>
                <a:gd name="connsiteY370" fmla="*/ 1029124 h 1488732"/>
                <a:gd name="connsiteX371" fmla="*/ 299742 w 2972814"/>
                <a:gd name="connsiteY371" fmla="*/ 1039115 h 1488732"/>
                <a:gd name="connsiteX372" fmla="*/ 299277 w 2972814"/>
                <a:gd name="connsiteY372" fmla="*/ 1043151 h 1488732"/>
                <a:gd name="connsiteX373" fmla="*/ 298532 w 2972814"/>
                <a:gd name="connsiteY373" fmla="*/ 1049107 h 1488732"/>
                <a:gd name="connsiteX374" fmla="*/ 297255 w 2972814"/>
                <a:gd name="connsiteY374" fmla="*/ 1059098 h 1488732"/>
                <a:gd name="connsiteX375" fmla="*/ 296107 w 2972814"/>
                <a:gd name="connsiteY375" fmla="*/ 1069090 h 1488732"/>
                <a:gd name="connsiteX376" fmla="*/ 295019 w 2972814"/>
                <a:gd name="connsiteY376" fmla="*/ 1079081 h 1488732"/>
                <a:gd name="connsiteX377" fmla="*/ 293975 w 2972814"/>
                <a:gd name="connsiteY377" fmla="*/ 1089073 h 1488732"/>
                <a:gd name="connsiteX378" fmla="*/ 293090 w 2972814"/>
                <a:gd name="connsiteY378" fmla="*/ 1099064 h 1488732"/>
                <a:gd name="connsiteX379" fmla="*/ 292195 w 2972814"/>
                <a:gd name="connsiteY379" fmla="*/ 1109056 h 1488732"/>
                <a:gd name="connsiteX380" fmla="*/ 291495 w 2972814"/>
                <a:gd name="connsiteY380" fmla="*/ 1119047 h 1488732"/>
                <a:gd name="connsiteX381" fmla="*/ 290804 w 2972814"/>
                <a:gd name="connsiteY381" fmla="*/ 1129039 h 1488732"/>
                <a:gd name="connsiteX382" fmla="*/ 290168 w 2972814"/>
                <a:gd name="connsiteY382" fmla="*/ 1139030 h 1488732"/>
                <a:gd name="connsiteX383" fmla="*/ 289749 w 2972814"/>
                <a:gd name="connsiteY383" fmla="*/ 1149022 h 1488732"/>
                <a:gd name="connsiteX384" fmla="*/ 289346 w 2972814"/>
                <a:gd name="connsiteY384" fmla="*/ 1159013 h 1488732"/>
                <a:gd name="connsiteX385" fmla="*/ 288868 w 2972814"/>
                <a:gd name="connsiteY385" fmla="*/ 1169005 h 1488732"/>
                <a:gd name="connsiteX386" fmla="*/ 288640 w 2972814"/>
                <a:gd name="connsiteY386" fmla="*/ 1178996 h 1488732"/>
                <a:gd name="connsiteX387" fmla="*/ 288567 w 2972814"/>
                <a:gd name="connsiteY387" fmla="*/ 1188988 h 1488732"/>
                <a:gd name="connsiteX388" fmla="*/ 288631 w 2972814"/>
                <a:gd name="connsiteY388" fmla="*/ 1198979 h 1488732"/>
                <a:gd name="connsiteX389" fmla="*/ 288626 w 2972814"/>
                <a:gd name="connsiteY389" fmla="*/ 1208971 h 1488732"/>
                <a:gd name="connsiteX390" fmla="*/ 288716 w 2972814"/>
                <a:gd name="connsiteY390" fmla="*/ 1218962 h 1488732"/>
                <a:gd name="connsiteX391" fmla="*/ 288722 w 2972814"/>
                <a:gd name="connsiteY391" fmla="*/ 1228954 h 1488732"/>
                <a:gd name="connsiteX392" fmla="*/ 288979 w 2972814"/>
                <a:gd name="connsiteY392" fmla="*/ 1238945 h 1488732"/>
                <a:gd name="connsiteX393" fmla="*/ 289089 w 2972814"/>
                <a:gd name="connsiteY393" fmla="*/ 1248937 h 1488732"/>
                <a:gd name="connsiteX394" fmla="*/ 289155 w 2972814"/>
                <a:gd name="connsiteY394" fmla="*/ 1258928 h 1488732"/>
                <a:gd name="connsiteX395" fmla="*/ 289114 w 2972814"/>
                <a:gd name="connsiteY395" fmla="*/ 1268920 h 1488732"/>
                <a:gd name="connsiteX396" fmla="*/ 288932 w 2972814"/>
                <a:gd name="connsiteY396" fmla="*/ 1278911 h 1488732"/>
                <a:gd name="connsiteX397" fmla="*/ 288559 w 2972814"/>
                <a:gd name="connsiteY397" fmla="*/ 1288903 h 1488732"/>
                <a:gd name="connsiteX398" fmla="*/ 288272 w 2972814"/>
                <a:gd name="connsiteY398" fmla="*/ 1298894 h 1488732"/>
                <a:gd name="connsiteX399" fmla="*/ 287421 w 2972814"/>
                <a:gd name="connsiteY399" fmla="*/ 1308886 h 1488732"/>
                <a:gd name="connsiteX400" fmla="*/ 286393 w 2972814"/>
                <a:gd name="connsiteY400" fmla="*/ 1318877 h 1488732"/>
                <a:gd name="connsiteX401" fmla="*/ 285229 w 2972814"/>
                <a:gd name="connsiteY401" fmla="*/ 1328869 h 1488732"/>
                <a:gd name="connsiteX402" fmla="*/ 283109 w 2972814"/>
                <a:gd name="connsiteY402" fmla="*/ 1338860 h 1488732"/>
                <a:gd name="connsiteX403" fmla="*/ 280838 w 2972814"/>
                <a:gd name="connsiteY403" fmla="*/ 1348852 h 1488732"/>
                <a:gd name="connsiteX404" fmla="*/ 279325 w 2972814"/>
                <a:gd name="connsiteY404" fmla="*/ 1354541 h 1488732"/>
                <a:gd name="connsiteX405" fmla="*/ 276811 w 2972814"/>
                <a:gd name="connsiteY405" fmla="*/ 1358843 h 1488732"/>
                <a:gd name="connsiteX406" fmla="*/ 268439 w 2972814"/>
                <a:gd name="connsiteY406" fmla="*/ 1368835 h 1488732"/>
                <a:gd name="connsiteX407" fmla="*/ 259373 w 2972814"/>
                <a:gd name="connsiteY407" fmla="*/ 1377670 h 1488732"/>
                <a:gd name="connsiteX408" fmla="*/ 239421 w 2972814"/>
                <a:gd name="connsiteY408" fmla="*/ 1376008 h 1488732"/>
                <a:gd name="connsiteX409" fmla="*/ 230311 w 2972814"/>
                <a:gd name="connsiteY409" fmla="*/ 1368835 h 1488732"/>
                <a:gd name="connsiteX410" fmla="*/ 219470 w 2972814"/>
                <a:gd name="connsiteY410" fmla="*/ 1360421 h 1488732"/>
                <a:gd name="connsiteX411" fmla="*/ 218178 w 2972814"/>
                <a:gd name="connsiteY411" fmla="*/ 1358843 h 1488732"/>
                <a:gd name="connsiteX412" fmla="*/ 209099 w 2972814"/>
                <a:gd name="connsiteY412" fmla="*/ 1348852 h 1488732"/>
                <a:gd name="connsiteX413" fmla="*/ 199518 w 2972814"/>
                <a:gd name="connsiteY413" fmla="*/ 1339032 h 1488732"/>
                <a:gd name="connsiteX414" fmla="*/ 199371 w 2972814"/>
                <a:gd name="connsiteY414" fmla="*/ 1338860 h 1488732"/>
                <a:gd name="connsiteX415" fmla="*/ 190176 w 2972814"/>
                <a:gd name="connsiteY415" fmla="*/ 1328869 h 1488732"/>
                <a:gd name="connsiteX416" fmla="*/ 179566 w 2972814"/>
                <a:gd name="connsiteY416" fmla="*/ 1319867 h 1488732"/>
                <a:gd name="connsiteX417" fmla="*/ 178280 w 2972814"/>
                <a:gd name="connsiteY417" fmla="*/ 1318877 h 1488732"/>
                <a:gd name="connsiteX418" fmla="*/ 163860 w 2972814"/>
                <a:gd name="connsiteY418" fmla="*/ 1308886 h 1488732"/>
                <a:gd name="connsiteX419" fmla="*/ 159614 w 2972814"/>
                <a:gd name="connsiteY419" fmla="*/ 1306320 h 1488732"/>
                <a:gd name="connsiteX420" fmla="*/ 139714 w 2972814"/>
                <a:gd name="connsiteY420" fmla="*/ 1298894 h 1488732"/>
                <a:gd name="connsiteX421" fmla="*/ 139662 w 2972814"/>
                <a:gd name="connsiteY421" fmla="*/ 1298878 h 1488732"/>
                <a:gd name="connsiteX422" fmla="*/ 119711 w 2972814"/>
                <a:gd name="connsiteY422" fmla="*/ 1297200 h 1488732"/>
                <a:gd name="connsiteX423" fmla="*/ 109508 w 2972814"/>
                <a:gd name="connsiteY423" fmla="*/ 1298894 h 1488732"/>
                <a:gd name="connsiteX424" fmla="*/ 99759 w 2972814"/>
                <a:gd name="connsiteY424" fmla="*/ 1300426 h 1488732"/>
                <a:gd name="connsiteX425" fmla="*/ 79807 w 2972814"/>
                <a:gd name="connsiteY425" fmla="*/ 1308639 h 1488732"/>
                <a:gd name="connsiteX426" fmla="*/ 79430 w 2972814"/>
                <a:gd name="connsiteY426" fmla="*/ 1308886 h 1488732"/>
                <a:gd name="connsiteX427" fmla="*/ 63436 w 2972814"/>
                <a:gd name="connsiteY427" fmla="*/ 1318877 h 1488732"/>
                <a:gd name="connsiteX428" fmla="*/ 59855 w 2972814"/>
                <a:gd name="connsiteY428" fmla="*/ 1321227 h 1488732"/>
                <a:gd name="connsiteX429" fmla="*/ 51198 w 2972814"/>
                <a:gd name="connsiteY429" fmla="*/ 1328869 h 1488732"/>
                <a:gd name="connsiteX430" fmla="*/ 39904 w 2972814"/>
                <a:gd name="connsiteY430" fmla="*/ 1338532 h 1488732"/>
                <a:gd name="connsiteX431" fmla="*/ 39600 w 2972814"/>
                <a:gd name="connsiteY431" fmla="*/ 1338860 h 1488732"/>
                <a:gd name="connsiteX432" fmla="*/ 30439 w 2972814"/>
                <a:gd name="connsiteY432" fmla="*/ 1348852 h 1488732"/>
                <a:gd name="connsiteX433" fmla="*/ 21550 w 2972814"/>
                <a:gd name="connsiteY433" fmla="*/ 1358843 h 1488732"/>
                <a:gd name="connsiteX434" fmla="*/ 19952 w 2972814"/>
                <a:gd name="connsiteY434" fmla="*/ 1360692 h 1488732"/>
                <a:gd name="connsiteX435" fmla="*/ 13781 w 2972814"/>
                <a:gd name="connsiteY435" fmla="*/ 1368835 h 1488732"/>
                <a:gd name="connsiteX436" fmla="*/ 6390 w 2972814"/>
                <a:gd name="connsiteY436" fmla="*/ 1378826 h 1488732"/>
                <a:gd name="connsiteX437" fmla="*/ 0 w 2972814"/>
                <a:gd name="connsiteY437" fmla="*/ 1387368 h 1488732"/>
                <a:gd name="connsiteX438" fmla="*/ 0 w 2972814"/>
                <a:gd name="connsiteY438" fmla="*/ 1388818 h 1488732"/>
                <a:gd name="connsiteX439" fmla="*/ 0 w 2972814"/>
                <a:gd name="connsiteY439" fmla="*/ 1398809 h 1488732"/>
                <a:gd name="connsiteX440" fmla="*/ 0 w 2972814"/>
                <a:gd name="connsiteY440" fmla="*/ 1408801 h 1488732"/>
                <a:gd name="connsiteX441" fmla="*/ 0 w 2972814"/>
                <a:gd name="connsiteY441" fmla="*/ 1418792 h 1488732"/>
                <a:gd name="connsiteX442" fmla="*/ 0 w 2972814"/>
                <a:gd name="connsiteY442" fmla="*/ 1428784 h 1488732"/>
                <a:gd name="connsiteX443" fmla="*/ 0 w 2972814"/>
                <a:gd name="connsiteY443" fmla="*/ 1438775 h 1488732"/>
                <a:gd name="connsiteX444" fmla="*/ 0 w 2972814"/>
                <a:gd name="connsiteY444" fmla="*/ 1448767 h 1488732"/>
                <a:gd name="connsiteX445" fmla="*/ 0 w 2972814"/>
                <a:gd name="connsiteY445" fmla="*/ 1458758 h 1488732"/>
                <a:gd name="connsiteX446" fmla="*/ 0 w 2972814"/>
                <a:gd name="connsiteY446" fmla="*/ 1468750 h 1488732"/>
                <a:gd name="connsiteX447" fmla="*/ 0 w 2972814"/>
                <a:gd name="connsiteY447" fmla="*/ 1478741 h 1488732"/>
                <a:gd name="connsiteX448" fmla="*/ 0 w 2972814"/>
                <a:gd name="connsiteY448" fmla="*/ 1488733 h 1488732"/>
                <a:gd name="connsiteX449" fmla="*/ 2094937 w 2972814"/>
                <a:gd name="connsiteY449" fmla="*/ 1488733 h 1488732"/>
                <a:gd name="connsiteX450" fmla="*/ 2099023 w 2972814"/>
                <a:gd name="connsiteY450" fmla="*/ 1488733 h 1488732"/>
                <a:gd name="connsiteX451" fmla="*/ 2094937 w 2972814"/>
                <a:gd name="connsiteY451" fmla="*/ 1487330 h 1488732"/>
                <a:gd name="connsiteX452" fmla="*/ 2080147 w 2972814"/>
                <a:gd name="connsiteY452" fmla="*/ 1488733 h 1488732"/>
                <a:gd name="connsiteX453" fmla="*/ 2334358 w 2972814"/>
                <a:gd name="connsiteY453" fmla="*/ 1488733 h 1488732"/>
                <a:gd name="connsiteX454" fmla="*/ 2354309 w 2972814"/>
                <a:gd name="connsiteY454" fmla="*/ 1488733 h 1488732"/>
                <a:gd name="connsiteX455" fmla="*/ 2374261 w 2972814"/>
                <a:gd name="connsiteY455" fmla="*/ 1488733 h 1488732"/>
                <a:gd name="connsiteX456" fmla="*/ 2394213 w 2972814"/>
                <a:gd name="connsiteY456" fmla="*/ 1488733 h 1488732"/>
                <a:gd name="connsiteX457" fmla="*/ 2400601 w 2972814"/>
                <a:gd name="connsiteY457" fmla="*/ 1488733 h 1488732"/>
                <a:gd name="connsiteX458" fmla="*/ 2399686 w 2972814"/>
                <a:gd name="connsiteY458" fmla="*/ 1478741 h 1488732"/>
                <a:gd name="connsiteX459" fmla="*/ 2399495 w 2972814"/>
                <a:gd name="connsiteY459" fmla="*/ 1468750 h 1488732"/>
                <a:gd name="connsiteX460" fmla="*/ 2399375 w 2972814"/>
                <a:gd name="connsiteY460" fmla="*/ 1458758 h 1488732"/>
                <a:gd name="connsiteX461" fmla="*/ 2399761 w 2972814"/>
                <a:gd name="connsiteY461" fmla="*/ 1448767 h 1488732"/>
                <a:gd name="connsiteX462" fmla="*/ 2400552 w 2972814"/>
                <a:gd name="connsiteY462" fmla="*/ 1438775 h 1488732"/>
                <a:gd name="connsiteX463" fmla="*/ 2401950 w 2972814"/>
                <a:gd name="connsiteY463" fmla="*/ 1428784 h 1488732"/>
                <a:gd name="connsiteX464" fmla="*/ 2403816 w 2972814"/>
                <a:gd name="connsiteY464" fmla="*/ 1418792 h 1488732"/>
                <a:gd name="connsiteX465" fmla="*/ 2406181 w 2972814"/>
                <a:gd name="connsiteY465" fmla="*/ 1408801 h 1488732"/>
                <a:gd name="connsiteX466" fmla="*/ 2409222 w 2972814"/>
                <a:gd name="connsiteY466" fmla="*/ 1398809 h 1488732"/>
                <a:gd name="connsiteX467" fmla="*/ 2412708 w 2972814"/>
                <a:gd name="connsiteY467" fmla="*/ 1388818 h 1488732"/>
                <a:gd name="connsiteX468" fmla="*/ 2414165 w 2972814"/>
                <a:gd name="connsiteY468" fmla="*/ 1385421 h 1488732"/>
                <a:gd name="connsiteX469" fmla="*/ 2417578 w 2972814"/>
                <a:gd name="connsiteY469" fmla="*/ 1378826 h 1488732"/>
                <a:gd name="connsiteX470" fmla="*/ 2423740 w 2972814"/>
                <a:gd name="connsiteY470" fmla="*/ 1368835 h 1488732"/>
                <a:gd name="connsiteX471" fmla="*/ 2430987 w 2972814"/>
                <a:gd name="connsiteY471" fmla="*/ 1358843 h 1488732"/>
                <a:gd name="connsiteX472" fmla="*/ 2434117 w 2972814"/>
                <a:gd name="connsiteY472" fmla="*/ 1355198 h 1488732"/>
                <a:gd name="connsiteX473" fmla="*/ 2441127 w 2972814"/>
                <a:gd name="connsiteY473" fmla="*/ 1348852 h 1488732"/>
                <a:gd name="connsiteX474" fmla="*/ 2454069 w 2972814"/>
                <a:gd name="connsiteY474" fmla="*/ 1338977 h 1488732"/>
                <a:gd name="connsiteX475" fmla="*/ 2454263 w 2972814"/>
                <a:gd name="connsiteY475" fmla="*/ 1338860 h 1488732"/>
                <a:gd name="connsiteX476" fmla="*/ 2473489 w 2972814"/>
                <a:gd name="connsiteY476" fmla="*/ 1328869 h 1488732"/>
                <a:gd name="connsiteX477" fmla="*/ 2474020 w 2972814"/>
                <a:gd name="connsiteY477" fmla="*/ 1328625 h 1488732"/>
                <a:gd name="connsiteX478" fmla="*/ 2493972 w 2972814"/>
                <a:gd name="connsiteY478" fmla="*/ 1321465 h 1488732"/>
                <a:gd name="connsiteX479" fmla="*/ 2503679 w 2972814"/>
                <a:gd name="connsiteY479" fmla="*/ 1318877 h 1488732"/>
                <a:gd name="connsiteX480" fmla="*/ 2513924 w 2972814"/>
                <a:gd name="connsiteY480" fmla="*/ 1316264 h 1488732"/>
                <a:gd name="connsiteX481" fmla="*/ 2533876 w 2972814"/>
                <a:gd name="connsiteY481" fmla="*/ 1311905 h 1488732"/>
                <a:gd name="connsiteX482" fmla="*/ 2548464 w 2972814"/>
                <a:gd name="connsiteY482" fmla="*/ 1308886 h 1488732"/>
                <a:gd name="connsiteX483" fmla="*/ 2553827 w 2972814"/>
                <a:gd name="connsiteY483" fmla="*/ 1307792 h 1488732"/>
                <a:gd name="connsiteX484" fmla="*/ 2573779 w 2972814"/>
                <a:gd name="connsiteY484" fmla="*/ 1303670 h 1488732"/>
                <a:gd name="connsiteX485" fmla="*/ 2591789 w 2972814"/>
                <a:gd name="connsiteY485" fmla="*/ 1298894 h 1488732"/>
                <a:gd name="connsiteX486" fmla="*/ 2593731 w 2972814"/>
                <a:gd name="connsiteY486" fmla="*/ 1298348 h 1488732"/>
                <a:gd name="connsiteX487" fmla="*/ 2613683 w 2972814"/>
                <a:gd name="connsiteY487" fmla="*/ 1291133 h 1488732"/>
                <a:gd name="connsiteX488" fmla="*/ 2618397 w 2972814"/>
                <a:gd name="connsiteY488" fmla="*/ 1288903 h 1488732"/>
                <a:gd name="connsiteX489" fmla="*/ 2633634 w 2972814"/>
                <a:gd name="connsiteY489" fmla="*/ 1281643 h 1488732"/>
                <a:gd name="connsiteX490" fmla="*/ 2638205 w 2972814"/>
                <a:gd name="connsiteY490" fmla="*/ 1278911 h 1488732"/>
                <a:gd name="connsiteX491" fmla="*/ 2653586 w 2972814"/>
                <a:gd name="connsiteY491" fmla="*/ 1269178 h 1488732"/>
                <a:gd name="connsiteX492" fmla="*/ 2653925 w 2972814"/>
                <a:gd name="connsiteY492" fmla="*/ 1268920 h 1488732"/>
                <a:gd name="connsiteX493" fmla="*/ 2666430 w 2972814"/>
                <a:gd name="connsiteY493" fmla="*/ 1258928 h 1488732"/>
                <a:gd name="connsiteX494" fmla="*/ 2673538 w 2972814"/>
                <a:gd name="connsiteY494" fmla="*/ 1252991 h 1488732"/>
                <a:gd name="connsiteX495" fmla="*/ 2677713 w 2972814"/>
                <a:gd name="connsiteY495" fmla="*/ 1248937 h 1488732"/>
                <a:gd name="connsiteX496" fmla="*/ 2687921 w 2972814"/>
                <a:gd name="connsiteY496" fmla="*/ 1238945 h 1488732"/>
                <a:gd name="connsiteX497" fmla="*/ 2693490 w 2972814"/>
                <a:gd name="connsiteY497" fmla="*/ 1233387 h 1488732"/>
                <a:gd name="connsiteX498" fmla="*/ 2697509 w 2972814"/>
                <a:gd name="connsiteY498" fmla="*/ 1228954 h 1488732"/>
                <a:gd name="connsiteX499" fmla="*/ 2706239 w 2972814"/>
                <a:gd name="connsiteY499" fmla="*/ 1218962 h 1488732"/>
                <a:gd name="connsiteX500" fmla="*/ 2713441 w 2972814"/>
                <a:gd name="connsiteY500" fmla="*/ 1210039 h 1488732"/>
                <a:gd name="connsiteX501" fmla="*/ 2714279 w 2972814"/>
                <a:gd name="connsiteY501" fmla="*/ 1208971 h 1488732"/>
                <a:gd name="connsiteX502" fmla="*/ 2722032 w 2972814"/>
                <a:gd name="connsiteY502" fmla="*/ 1198979 h 1488732"/>
                <a:gd name="connsiteX503" fmla="*/ 2729392 w 2972814"/>
                <a:gd name="connsiteY503" fmla="*/ 1188988 h 1488732"/>
                <a:gd name="connsiteX504" fmla="*/ 2733393 w 2972814"/>
                <a:gd name="connsiteY504" fmla="*/ 1183070 h 1488732"/>
                <a:gd name="connsiteX505" fmla="*/ 2736399 w 2972814"/>
                <a:gd name="connsiteY505" fmla="*/ 1178996 h 1488732"/>
                <a:gd name="connsiteX506" fmla="*/ 2743373 w 2972814"/>
                <a:gd name="connsiteY506" fmla="*/ 1169005 h 1488732"/>
                <a:gd name="connsiteX507" fmla="*/ 2750173 w 2972814"/>
                <a:gd name="connsiteY507" fmla="*/ 1159013 h 1488732"/>
                <a:gd name="connsiteX508" fmla="*/ 2753345 w 2972814"/>
                <a:gd name="connsiteY508" fmla="*/ 1153389 h 1488732"/>
                <a:gd name="connsiteX509" fmla="*/ 2756267 w 2972814"/>
                <a:gd name="connsiteY509" fmla="*/ 1149022 h 1488732"/>
                <a:gd name="connsiteX510" fmla="*/ 2763046 w 2972814"/>
                <a:gd name="connsiteY510" fmla="*/ 1139030 h 1488732"/>
                <a:gd name="connsiteX511" fmla="*/ 2769081 w 2972814"/>
                <a:gd name="connsiteY511" fmla="*/ 1129039 h 1488732"/>
                <a:gd name="connsiteX512" fmla="*/ 2773297 w 2972814"/>
                <a:gd name="connsiteY512" fmla="*/ 1121141 h 1488732"/>
                <a:gd name="connsiteX513" fmla="*/ 2774753 w 2972814"/>
                <a:gd name="connsiteY513" fmla="*/ 1119047 h 1488732"/>
                <a:gd name="connsiteX514" fmla="*/ 2781200 w 2972814"/>
                <a:gd name="connsiteY514" fmla="*/ 1109056 h 1488732"/>
                <a:gd name="connsiteX515" fmla="*/ 2786680 w 2972814"/>
                <a:gd name="connsiteY515" fmla="*/ 1099064 h 1488732"/>
                <a:gd name="connsiteX516" fmla="*/ 2791900 w 2972814"/>
                <a:gd name="connsiteY516" fmla="*/ 1089073 h 1488732"/>
                <a:gd name="connsiteX517" fmla="*/ 2793248 w 2972814"/>
                <a:gd name="connsiteY517" fmla="*/ 1086220 h 1488732"/>
                <a:gd name="connsiteX518" fmla="*/ 2798470 w 2972814"/>
                <a:gd name="connsiteY518" fmla="*/ 1079081 h 1488732"/>
                <a:gd name="connsiteX519" fmla="*/ 2804779 w 2972814"/>
                <a:gd name="connsiteY519" fmla="*/ 1069090 h 1488732"/>
                <a:gd name="connsiteX520" fmla="*/ 2809601 w 2972814"/>
                <a:gd name="connsiteY520" fmla="*/ 1059098 h 1488732"/>
                <a:gd name="connsiteX521" fmla="*/ 2813200 w 2972814"/>
                <a:gd name="connsiteY521" fmla="*/ 1050854 h 1488732"/>
                <a:gd name="connsiteX522" fmla="*/ 2815517 w 2972814"/>
                <a:gd name="connsiteY522" fmla="*/ 1049107 h 1488732"/>
                <a:gd name="connsiteX523" fmla="*/ 2827634 w 2972814"/>
                <a:gd name="connsiteY523" fmla="*/ 1039115 h 1488732"/>
                <a:gd name="connsiteX524" fmla="*/ 2833152 w 2972814"/>
                <a:gd name="connsiteY524" fmla="*/ 1029756 h 1488732"/>
                <a:gd name="connsiteX525" fmla="*/ 2837885 w 2972814"/>
                <a:gd name="connsiteY525" fmla="*/ 1039115 h 1488732"/>
                <a:gd name="connsiteX526" fmla="*/ 2846385 w 2972814"/>
                <a:gd name="connsiteY526" fmla="*/ 1049107 h 1488732"/>
                <a:gd name="connsiteX527" fmla="*/ 2852405 w 2972814"/>
                <a:gd name="connsiteY527" fmla="*/ 1059098 h 1488732"/>
                <a:gd name="connsiteX528" fmla="*/ 2853104 w 2972814"/>
                <a:gd name="connsiteY528" fmla="*/ 1060027 h 1488732"/>
                <a:gd name="connsiteX529" fmla="*/ 2855689 w 2972814"/>
                <a:gd name="connsiteY529" fmla="*/ 1069090 h 1488732"/>
                <a:gd name="connsiteX530" fmla="*/ 2858636 w 2972814"/>
                <a:gd name="connsiteY530" fmla="*/ 1079081 h 1488732"/>
                <a:gd name="connsiteX531" fmla="*/ 2861546 w 2972814"/>
                <a:gd name="connsiteY531" fmla="*/ 1089073 h 1488732"/>
                <a:gd name="connsiteX532" fmla="*/ 2864896 w 2972814"/>
                <a:gd name="connsiteY532" fmla="*/ 1099064 h 1488732"/>
                <a:gd name="connsiteX533" fmla="*/ 2867873 w 2972814"/>
                <a:gd name="connsiteY533" fmla="*/ 1109056 h 1488732"/>
                <a:gd name="connsiteX534" fmla="*/ 2871993 w 2972814"/>
                <a:gd name="connsiteY534" fmla="*/ 1119047 h 1488732"/>
                <a:gd name="connsiteX535" fmla="*/ 2873056 w 2972814"/>
                <a:gd name="connsiteY535" fmla="*/ 1122636 h 1488732"/>
                <a:gd name="connsiteX536" fmla="*/ 2874327 w 2972814"/>
                <a:gd name="connsiteY536" fmla="*/ 1129039 h 1488732"/>
                <a:gd name="connsiteX537" fmla="*/ 2876946 w 2972814"/>
                <a:gd name="connsiteY537" fmla="*/ 1139030 h 1488732"/>
                <a:gd name="connsiteX538" fmla="*/ 2879603 w 2972814"/>
                <a:gd name="connsiteY538" fmla="*/ 1149022 h 1488732"/>
                <a:gd name="connsiteX539" fmla="*/ 2882187 w 2972814"/>
                <a:gd name="connsiteY539" fmla="*/ 1159013 h 1488732"/>
                <a:gd name="connsiteX540" fmla="*/ 2884831 w 2972814"/>
                <a:gd name="connsiteY540" fmla="*/ 1169005 h 1488732"/>
                <a:gd name="connsiteX541" fmla="*/ 2887549 w 2972814"/>
                <a:gd name="connsiteY541" fmla="*/ 1178996 h 1488732"/>
                <a:gd name="connsiteX542" fmla="*/ 2890015 w 2972814"/>
                <a:gd name="connsiteY542" fmla="*/ 1188988 h 1488732"/>
                <a:gd name="connsiteX543" fmla="*/ 2892603 w 2972814"/>
                <a:gd name="connsiteY543" fmla="*/ 1198979 h 1488732"/>
                <a:gd name="connsiteX544" fmla="*/ 2893008 w 2972814"/>
                <a:gd name="connsiteY544" fmla="*/ 1200547 h 1488732"/>
                <a:gd name="connsiteX545" fmla="*/ 2894809 w 2972814"/>
                <a:gd name="connsiteY545" fmla="*/ 1208971 h 1488732"/>
                <a:gd name="connsiteX546" fmla="*/ 2896826 w 2972814"/>
                <a:gd name="connsiteY546" fmla="*/ 1218962 h 1488732"/>
                <a:gd name="connsiteX547" fmla="*/ 2898939 w 2972814"/>
                <a:gd name="connsiteY547" fmla="*/ 1228954 h 1488732"/>
                <a:gd name="connsiteX548" fmla="*/ 2901034 w 2972814"/>
                <a:gd name="connsiteY548" fmla="*/ 1238945 h 1488732"/>
                <a:gd name="connsiteX549" fmla="*/ 2902955 w 2972814"/>
                <a:gd name="connsiteY549" fmla="*/ 1248937 h 1488732"/>
                <a:gd name="connsiteX550" fmla="*/ 2904865 w 2972814"/>
                <a:gd name="connsiteY550" fmla="*/ 1258928 h 1488732"/>
                <a:gd name="connsiteX551" fmla="*/ 2906562 w 2972814"/>
                <a:gd name="connsiteY551" fmla="*/ 1268920 h 1488732"/>
                <a:gd name="connsiteX552" fmla="*/ 2908460 w 2972814"/>
                <a:gd name="connsiteY552" fmla="*/ 1278911 h 1488732"/>
                <a:gd name="connsiteX553" fmla="*/ 2910198 w 2972814"/>
                <a:gd name="connsiteY553" fmla="*/ 1288903 h 1488732"/>
                <a:gd name="connsiteX554" fmla="*/ 2911864 w 2972814"/>
                <a:gd name="connsiteY554" fmla="*/ 1298894 h 1488732"/>
                <a:gd name="connsiteX555" fmla="*/ 2912959 w 2972814"/>
                <a:gd name="connsiteY555" fmla="*/ 1305828 h 1488732"/>
                <a:gd name="connsiteX556" fmla="*/ 2913404 w 2972814"/>
                <a:gd name="connsiteY556" fmla="*/ 1308886 h 1488732"/>
                <a:gd name="connsiteX557" fmla="*/ 2914766 w 2972814"/>
                <a:gd name="connsiteY557" fmla="*/ 1318877 h 1488732"/>
                <a:gd name="connsiteX558" fmla="*/ 2916061 w 2972814"/>
                <a:gd name="connsiteY558" fmla="*/ 1328869 h 1488732"/>
                <a:gd name="connsiteX559" fmla="*/ 2917214 w 2972814"/>
                <a:gd name="connsiteY559" fmla="*/ 1338860 h 1488732"/>
                <a:gd name="connsiteX560" fmla="*/ 2918421 w 2972814"/>
                <a:gd name="connsiteY560" fmla="*/ 1348852 h 1488732"/>
                <a:gd name="connsiteX561" fmla="*/ 2919653 w 2972814"/>
                <a:gd name="connsiteY561" fmla="*/ 1358843 h 1488732"/>
                <a:gd name="connsiteX562" fmla="*/ 2920455 w 2972814"/>
                <a:gd name="connsiteY562" fmla="*/ 1368835 h 1488732"/>
                <a:gd name="connsiteX563" fmla="*/ 2921419 w 2972814"/>
                <a:gd name="connsiteY563" fmla="*/ 1378826 h 1488732"/>
                <a:gd name="connsiteX564" fmla="*/ 2922316 w 2972814"/>
                <a:gd name="connsiteY564" fmla="*/ 1388818 h 1488732"/>
                <a:gd name="connsiteX565" fmla="*/ 2923031 w 2972814"/>
                <a:gd name="connsiteY565" fmla="*/ 1398809 h 1488732"/>
                <a:gd name="connsiteX566" fmla="*/ 2923646 w 2972814"/>
                <a:gd name="connsiteY566" fmla="*/ 1408801 h 1488732"/>
                <a:gd name="connsiteX567" fmla="*/ 2924258 w 2972814"/>
                <a:gd name="connsiteY567" fmla="*/ 1418792 h 1488732"/>
                <a:gd name="connsiteX568" fmla="*/ 2924689 w 2972814"/>
                <a:gd name="connsiteY568" fmla="*/ 1428784 h 1488732"/>
                <a:gd name="connsiteX569" fmla="*/ 2925189 w 2972814"/>
                <a:gd name="connsiteY569" fmla="*/ 1438775 h 1488732"/>
                <a:gd name="connsiteX570" fmla="*/ 2925288 w 2972814"/>
                <a:gd name="connsiteY570" fmla="*/ 1448767 h 1488732"/>
                <a:gd name="connsiteX571" fmla="*/ 2925526 w 2972814"/>
                <a:gd name="connsiteY571" fmla="*/ 1458758 h 1488732"/>
                <a:gd name="connsiteX572" fmla="*/ 2925806 w 2972814"/>
                <a:gd name="connsiteY572" fmla="*/ 1468750 h 1488732"/>
                <a:gd name="connsiteX573" fmla="*/ 2925668 w 2972814"/>
                <a:gd name="connsiteY573" fmla="*/ 1478741 h 1488732"/>
                <a:gd name="connsiteX574" fmla="*/ 2925715 w 2972814"/>
                <a:gd name="connsiteY574" fmla="*/ 1488733 h 1488732"/>
                <a:gd name="connsiteX575" fmla="*/ 2932911 w 2972814"/>
                <a:gd name="connsiteY575" fmla="*/ 1488733 h 1488732"/>
                <a:gd name="connsiteX576" fmla="*/ 2952863 w 2972814"/>
                <a:gd name="connsiteY576" fmla="*/ 1488733 h 1488732"/>
                <a:gd name="connsiteX577" fmla="*/ 2972815 w 2972814"/>
                <a:gd name="connsiteY577" fmla="*/ 1488733 h 1488732"/>
                <a:gd name="connsiteX578" fmla="*/ 2972815 w 2972814"/>
                <a:gd name="connsiteY578" fmla="*/ 1478741 h 1488732"/>
                <a:gd name="connsiteX579" fmla="*/ 2972815 w 2972814"/>
                <a:gd name="connsiteY579" fmla="*/ 1468750 h 1488732"/>
                <a:gd name="connsiteX580" fmla="*/ 2972815 w 2972814"/>
                <a:gd name="connsiteY580" fmla="*/ 1458758 h 1488732"/>
                <a:gd name="connsiteX581" fmla="*/ 2972815 w 2972814"/>
                <a:gd name="connsiteY581" fmla="*/ 1448767 h 1488732"/>
                <a:gd name="connsiteX582" fmla="*/ 2972815 w 2972814"/>
                <a:gd name="connsiteY582" fmla="*/ 1438775 h 1488732"/>
                <a:gd name="connsiteX583" fmla="*/ 2972815 w 2972814"/>
                <a:gd name="connsiteY583" fmla="*/ 1428784 h 1488732"/>
                <a:gd name="connsiteX584" fmla="*/ 2972815 w 2972814"/>
                <a:gd name="connsiteY584" fmla="*/ 1418792 h 1488732"/>
                <a:gd name="connsiteX585" fmla="*/ 2972815 w 2972814"/>
                <a:gd name="connsiteY585" fmla="*/ 1408801 h 1488732"/>
                <a:gd name="connsiteX586" fmla="*/ 2972815 w 2972814"/>
                <a:gd name="connsiteY586" fmla="*/ 1398809 h 1488732"/>
                <a:gd name="connsiteX587" fmla="*/ 2972815 w 2972814"/>
                <a:gd name="connsiteY587" fmla="*/ 1388818 h 1488732"/>
                <a:gd name="connsiteX588" fmla="*/ 2972815 w 2972814"/>
                <a:gd name="connsiteY588" fmla="*/ 1378826 h 1488732"/>
                <a:gd name="connsiteX589" fmla="*/ 2972815 w 2972814"/>
                <a:gd name="connsiteY589" fmla="*/ 1368835 h 1488732"/>
                <a:gd name="connsiteX590" fmla="*/ 2972815 w 2972814"/>
                <a:gd name="connsiteY590" fmla="*/ 1358843 h 1488732"/>
                <a:gd name="connsiteX591" fmla="*/ 2972815 w 2972814"/>
                <a:gd name="connsiteY591" fmla="*/ 1348852 h 1488732"/>
                <a:gd name="connsiteX592" fmla="*/ 2972815 w 2972814"/>
                <a:gd name="connsiteY592" fmla="*/ 1338860 h 1488732"/>
                <a:gd name="connsiteX593" fmla="*/ 2972815 w 2972814"/>
                <a:gd name="connsiteY593" fmla="*/ 1328869 h 1488732"/>
                <a:gd name="connsiteX594" fmla="*/ 2972815 w 2972814"/>
                <a:gd name="connsiteY594" fmla="*/ 1318877 h 1488732"/>
                <a:gd name="connsiteX595" fmla="*/ 2972815 w 2972814"/>
                <a:gd name="connsiteY595" fmla="*/ 1308886 h 1488732"/>
                <a:gd name="connsiteX596" fmla="*/ 2972815 w 2972814"/>
                <a:gd name="connsiteY596" fmla="*/ 1298894 h 1488732"/>
                <a:gd name="connsiteX597" fmla="*/ 2972815 w 2972814"/>
                <a:gd name="connsiteY597" fmla="*/ 1288903 h 1488732"/>
                <a:gd name="connsiteX598" fmla="*/ 2972815 w 2972814"/>
                <a:gd name="connsiteY598" fmla="*/ 1278911 h 1488732"/>
                <a:gd name="connsiteX599" fmla="*/ 2972815 w 2972814"/>
                <a:gd name="connsiteY599" fmla="*/ 1268920 h 1488732"/>
                <a:gd name="connsiteX600" fmla="*/ 2972815 w 2972814"/>
                <a:gd name="connsiteY600" fmla="*/ 1268878 h 1488732"/>
                <a:gd name="connsiteX601" fmla="*/ 2971886 w 2972814"/>
                <a:gd name="connsiteY601" fmla="*/ 1258928 h 1488732"/>
                <a:gd name="connsiteX602" fmla="*/ 2971029 w 2972814"/>
                <a:gd name="connsiteY602" fmla="*/ 1248937 h 1488732"/>
                <a:gd name="connsiteX603" fmla="*/ 2970226 w 2972814"/>
                <a:gd name="connsiteY603" fmla="*/ 1238945 h 1488732"/>
                <a:gd name="connsiteX604" fmla="*/ 2969027 w 2972814"/>
                <a:gd name="connsiteY604" fmla="*/ 1228954 h 1488732"/>
                <a:gd name="connsiteX605" fmla="*/ 2968171 w 2972814"/>
                <a:gd name="connsiteY605" fmla="*/ 1218962 h 1488732"/>
                <a:gd name="connsiteX606" fmla="*/ 2967138 w 2972814"/>
                <a:gd name="connsiteY606" fmla="*/ 1208971 h 1488732"/>
                <a:gd name="connsiteX607" fmla="*/ 2965995 w 2972814"/>
                <a:gd name="connsiteY607" fmla="*/ 1198979 h 1488732"/>
                <a:gd name="connsiteX608" fmla="*/ 2965126 w 2972814"/>
                <a:gd name="connsiteY608" fmla="*/ 1188988 h 1488732"/>
                <a:gd name="connsiteX609" fmla="*/ 2964161 w 2972814"/>
                <a:gd name="connsiteY609" fmla="*/ 1178996 h 1488732"/>
                <a:gd name="connsiteX610" fmla="*/ 2963298 w 2972814"/>
                <a:gd name="connsiteY610" fmla="*/ 1169005 h 1488732"/>
                <a:gd name="connsiteX611" fmla="*/ 2962433 w 2972814"/>
                <a:gd name="connsiteY611" fmla="*/ 1159013 h 1488732"/>
                <a:gd name="connsiteX612" fmla="*/ 2961461 w 2972814"/>
                <a:gd name="connsiteY612" fmla="*/ 1149022 h 1488732"/>
                <a:gd name="connsiteX613" fmla="*/ 2960617 w 2972814"/>
                <a:gd name="connsiteY613" fmla="*/ 1139030 h 1488732"/>
                <a:gd name="connsiteX614" fmla="*/ 2959827 w 2972814"/>
                <a:gd name="connsiteY614" fmla="*/ 1129039 h 1488732"/>
                <a:gd name="connsiteX615" fmla="*/ 2959119 w 2972814"/>
                <a:gd name="connsiteY615" fmla="*/ 1119047 h 1488732"/>
                <a:gd name="connsiteX616" fmla="*/ 2958456 w 2972814"/>
                <a:gd name="connsiteY616" fmla="*/ 1109056 h 1488732"/>
                <a:gd name="connsiteX617" fmla="*/ 2957841 w 2972814"/>
                <a:gd name="connsiteY617" fmla="*/ 1099064 h 1488732"/>
                <a:gd name="connsiteX618" fmla="*/ 2957333 w 2972814"/>
                <a:gd name="connsiteY618" fmla="*/ 1089073 h 1488732"/>
                <a:gd name="connsiteX619" fmla="*/ 2956854 w 2972814"/>
                <a:gd name="connsiteY619" fmla="*/ 1079081 h 1488732"/>
                <a:gd name="connsiteX620" fmla="*/ 2956410 w 2972814"/>
                <a:gd name="connsiteY620" fmla="*/ 1069090 h 1488732"/>
                <a:gd name="connsiteX621" fmla="*/ 2956203 w 2972814"/>
                <a:gd name="connsiteY621" fmla="*/ 1059098 h 1488732"/>
                <a:gd name="connsiteX622" fmla="*/ 2955990 w 2972814"/>
                <a:gd name="connsiteY622" fmla="*/ 1049107 h 1488732"/>
                <a:gd name="connsiteX623" fmla="*/ 2955905 w 2972814"/>
                <a:gd name="connsiteY623" fmla="*/ 1039115 h 1488732"/>
                <a:gd name="connsiteX624" fmla="*/ 2956018 w 2972814"/>
                <a:gd name="connsiteY624" fmla="*/ 1029124 h 1488732"/>
                <a:gd name="connsiteX625" fmla="*/ 2955842 w 2972814"/>
                <a:gd name="connsiteY625" fmla="*/ 1019132 h 1488732"/>
                <a:gd name="connsiteX626" fmla="*/ 2956249 w 2972814"/>
                <a:gd name="connsiteY626" fmla="*/ 1009141 h 1488732"/>
                <a:gd name="connsiteX627" fmla="*/ 2956379 w 2972814"/>
                <a:gd name="connsiteY627" fmla="*/ 999149 h 1488732"/>
                <a:gd name="connsiteX628" fmla="*/ 2956855 w 2972814"/>
                <a:gd name="connsiteY628" fmla="*/ 989158 h 1488732"/>
                <a:gd name="connsiteX629" fmla="*/ 2957206 w 2972814"/>
                <a:gd name="connsiteY629" fmla="*/ 979166 h 1488732"/>
                <a:gd name="connsiteX630" fmla="*/ 2957719 w 2972814"/>
                <a:gd name="connsiteY630" fmla="*/ 969175 h 1488732"/>
                <a:gd name="connsiteX631" fmla="*/ 2958429 w 2972814"/>
                <a:gd name="connsiteY631" fmla="*/ 959183 h 1488732"/>
                <a:gd name="connsiteX632" fmla="*/ 2958934 w 2972814"/>
                <a:gd name="connsiteY632" fmla="*/ 949192 h 1488732"/>
                <a:gd name="connsiteX633" fmla="*/ 2959707 w 2972814"/>
                <a:gd name="connsiteY633" fmla="*/ 939201 h 1488732"/>
                <a:gd name="connsiteX634" fmla="*/ 2960375 w 2972814"/>
                <a:gd name="connsiteY634" fmla="*/ 929209 h 1488732"/>
                <a:gd name="connsiteX635" fmla="*/ 2961073 w 2972814"/>
                <a:gd name="connsiteY635" fmla="*/ 919217 h 1488732"/>
                <a:gd name="connsiteX636" fmla="*/ 2961964 w 2972814"/>
                <a:gd name="connsiteY636" fmla="*/ 909226 h 1488732"/>
                <a:gd name="connsiteX637" fmla="*/ 2962931 w 2972814"/>
                <a:gd name="connsiteY637" fmla="*/ 899234 h 1488732"/>
                <a:gd name="connsiteX638" fmla="*/ 2963872 w 2972814"/>
                <a:gd name="connsiteY638" fmla="*/ 889243 h 1488732"/>
                <a:gd name="connsiteX639" fmla="*/ 2964829 w 2972814"/>
                <a:gd name="connsiteY639" fmla="*/ 879252 h 1488732"/>
                <a:gd name="connsiteX640" fmla="*/ 2965717 w 2972814"/>
                <a:gd name="connsiteY640" fmla="*/ 869260 h 1488732"/>
                <a:gd name="connsiteX641" fmla="*/ 2966589 w 2972814"/>
                <a:gd name="connsiteY641" fmla="*/ 859269 h 1488732"/>
                <a:gd name="connsiteX642" fmla="*/ 2967423 w 2972814"/>
                <a:gd name="connsiteY642" fmla="*/ 849277 h 1488732"/>
                <a:gd name="connsiteX643" fmla="*/ 2968508 w 2972814"/>
                <a:gd name="connsiteY643" fmla="*/ 839286 h 1488732"/>
                <a:gd name="connsiteX644" fmla="*/ 2969473 w 2972814"/>
                <a:gd name="connsiteY644" fmla="*/ 829294 h 1488732"/>
                <a:gd name="connsiteX645" fmla="*/ 2970401 w 2972814"/>
                <a:gd name="connsiteY645" fmla="*/ 819303 h 1488732"/>
                <a:gd name="connsiteX646" fmla="*/ 2971218 w 2972814"/>
                <a:gd name="connsiteY646" fmla="*/ 809311 h 1488732"/>
                <a:gd name="connsiteX647" fmla="*/ 2972273 w 2972814"/>
                <a:gd name="connsiteY647" fmla="*/ 799320 h 1488732"/>
                <a:gd name="connsiteX648" fmla="*/ 2972815 w 2972814"/>
                <a:gd name="connsiteY648" fmla="*/ 789724 h 1488732"/>
                <a:gd name="connsiteX649" fmla="*/ 2972815 w 2972814"/>
                <a:gd name="connsiteY649" fmla="*/ 789328 h 1488732"/>
                <a:gd name="connsiteX650" fmla="*/ 2972815 w 2972814"/>
                <a:gd name="connsiteY650" fmla="*/ 779337 h 1488732"/>
                <a:gd name="connsiteX651" fmla="*/ 2972815 w 2972814"/>
                <a:gd name="connsiteY651" fmla="*/ 769345 h 1488732"/>
                <a:gd name="connsiteX652" fmla="*/ 2972815 w 2972814"/>
                <a:gd name="connsiteY652" fmla="*/ 759354 h 1488732"/>
                <a:gd name="connsiteX653" fmla="*/ 2972815 w 2972814"/>
                <a:gd name="connsiteY653" fmla="*/ 749362 h 1488732"/>
                <a:gd name="connsiteX654" fmla="*/ 2972815 w 2972814"/>
                <a:gd name="connsiteY654" fmla="*/ 739371 h 1488732"/>
                <a:gd name="connsiteX655" fmla="*/ 2972815 w 2972814"/>
                <a:gd name="connsiteY655" fmla="*/ 729379 h 1488732"/>
                <a:gd name="connsiteX656" fmla="*/ 2972815 w 2972814"/>
                <a:gd name="connsiteY656" fmla="*/ 719388 h 1488732"/>
                <a:gd name="connsiteX657" fmla="*/ 2972815 w 2972814"/>
                <a:gd name="connsiteY657" fmla="*/ 709396 h 1488732"/>
                <a:gd name="connsiteX658" fmla="*/ 2972815 w 2972814"/>
                <a:gd name="connsiteY658" fmla="*/ 699405 h 1488732"/>
                <a:gd name="connsiteX659" fmla="*/ 2972815 w 2972814"/>
                <a:gd name="connsiteY659" fmla="*/ 689413 h 1488732"/>
                <a:gd name="connsiteX660" fmla="*/ 2972815 w 2972814"/>
                <a:gd name="connsiteY660" fmla="*/ 679422 h 1488732"/>
                <a:gd name="connsiteX661" fmla="*/ 2972815 w 2972814"/>
                <a:gd name="connsiteY661" fmla="*/ 669430 h 1488732"/>
                <a:gd name="connsiteX662" fmla="*/ 2972815 w 2972814"/>
                <a:gd name="connsiteY662" fmla="*/ 659439 h 1488732"/>
                <a:gd name="connsiteX663" fmla="*/ 2972815 w 2972814"/>
                <a:gd name="connsiteY663" fmla="*/ 649447 h 1488732"/>
                <a:gd name="connsiteX664" fmla="*/ 2972815 w 2972814"/>
                <a:gd name="connsiteY664" fmla="*/ 639456 h 1488732"/>
                <a:gd name="connsiteX665" fmla="*/ 2972815 w 2972814"/>
                <a:gd name="connsiteY665" fmla="*/ 629464 h 1488732"/>
                <a:gd name="connsiteX666" fmla="*/ 2972815 w 2972814"/>
                <a:gd name="connsiteY666" fmla="*/ 619473 h 1488732"/>
                <a:gd name="connsiteX667" fmla="*/ 2972815 w 2972814"/>
                <a:gd name="connsiteY667" fmla="*/ 609481 h 1488732"/>
                <a:gd name="connsiteX668" fmla="*/ 2972815 w 2972814"/>
                <a:gd name="connsiteY668" fmla="*/ 599490 h 1488732"/>
                <a:gd name="connsiteX669" fmla="*/ 2972815 w 2972814"/>
                <a:gd name="connsiteY669" fmla="*/ 589498 h 1488732"/>
                <a:gd name="connsiteX670" fmla="*/ 2972815 w 2972814"/>
                <a:gd name="connsiteY670" fmla="*/ 586607 h 1488732"/>
                <a:gd name="connsiteX671" fmla="*/ 2972088 w 2972814"/>
                <a:gd name="connsiteY671" fmla="*/ 579507 h 1488732"/>
                <a:gd name="connsiteX672" fmla="*/ 2970801 w 2972814"/>
                <a:gd name="connsiteY672" fmla="*/ 569515 h 1488732"/>
                <a:gd name="connsiteX673" fmla="*/ 2969568 w 2972814"/>
                <a:gd name="connsiteY673" fmla="*/ 559524 h 1488732"/>
                <a:gd name="connsiteX674" fmla="*/ 2968043 w 2972814"/>
                <a:gd name="connsiteY674" fmla="*/ 549532 h 1488732"/>
                <a:gd name="connsiteX675" fmla="*/ 2966441 w 2972814"/>
                <a:gd name="connsiteY675" fmla="*/ 539541 h 1488732"/>
                <a:gd name="connsiteX676" fmla="*/ 2964752 w 2972814"/>
                <a:gd name="connsiteY676" fmla="*/ 529549 h 1488732"/>
                <a:gd name="connsiteX677" fmla="*/ 2963059 w 2972814"/>
                <a:gd name="connsiteY677" fmla="*/ 519558 h 1488732"/>
                <a:gd name="connsiteX678" fmla="*/ 2960873 w 2972814"/>
                <a:gd name="connsiteY678" fmla="*/ 509566 h 1488732"/>
                <a:gd name="connsiteX679" fmla="*/ 2958996 w 2972814"/>
                <a:gd name="connsiteY679" fmla="*/ 499575 h 1488732"/>
                <a:gd name="connsiteX680" fmla="*/ 2956992 w 2972814"/>
                <a:gd name="connsiteY680" fmla="*/ 489583 h 1488732"/>
                <a:gd name="connsiteX681" fmla="*/ 2954639 w 2972814"/>
                <a:gd name="connsiteY681" fmla="*/ 479592 h 1488732"/>
                <a:gd name="connsiteX682" fmla="*/ 2952863 w 2972814"/>
                <a:gd name="connsiteY682" fmla="*/ 471170 h 1488732"/>
                <a:gd name="connsiteX683" fmla="*/ 2952549 w 2972814"/>
                <a:gd name="connsiteY683" fmla="*/ 469600 h 1488732"/>
                <a:gd name="connsiteX684" fmla="*/ 2950254 w 2972814"/>
                <a:gd name="connsiteY684" fmla="*/ 459609 h 1488732"/>
                <a:gd name="connsiteX685" fmla="*/ 2947928 w 2972814"/>
                <a:gd name="connsiteY685" fmla="*/ 449617 h 1488732"/>
                <a:gd name="connsiteX686" fmla="*/ 2945745 w 2972814"/>
                <a:gd name="connsiteY686" fmla="*/ 439626 h 1488732"/>
                <a:gd name="connsiteX687" fmla="*/ 2943081 w 2972814"/>
                <a:gd name="connsiteY687" fmla="*/ 429634 h 1488732"/>
                <a:gd name="connsiteX688" fmla="*/ 2940872 w 2972814"/>
                <a:gd name="connsiteY688" fmla="*/ 419643 h 1488732"/>
                <a:gd name="connsiteX689" fmla="*/ 2938192 w 2972814"/>
                <a:gd name="connsiteY689" fmla="*/ 409651 h 1488732"/>
                <a:gd name="connsiteX690" fmla="*/ 2935402 w 2972814"/>
                <a:gd name="connsiteY690" fmla="*/ 399660 h 1488732"/>
                <a:gd name="connsiteX691" fmla="*/ 2932911 w 2972814"/>
                <a:gd name="connsiteY691" fmla="*/ 392147 h 1488732"/>
                <a:gd name="connsiteX692" fmla="*/ 2932135 w 2972814"/>
                <a:gd name="connsiteY692" fmla="*/ 389668 h 1488732"/>
                <a:gd name="connsiteX693" fmla="*/ 2929568 w 2972814"/>
                <a:gd name="connsiteY693" fmla="*/ 379677 h 1488732"/>
                <a:gd name="connsiteX694" fmla="*/ 2926309 w 2972814"/>
                <a:gd name="connsiteY694" fmla="*/ 369685 h 1488732"/>
                <a:gd name="connsiteX695" fmla="*/ 2922780 w 2972814"/>
                <a:gd name="connsiteY695" fmla="*/ 359694 h 1488732"/>
                <a:gd name="connsiteX696" fmla="*/ 2918544 w 2972814"/>
                <a:gd name="connsiteY696" fmla="*/ 349702 h 1488732"/>
                <a:gd name="connsiteX697" fmla="*/ 2913697 w 2972814"/>
                <a:gd name="connsiteY697" fmla="*/ 339711 h 1488732"/>
                <a:gd name="connsiteX698" fmla="*/ 2912959 w 2972814"/>
                <a:gd name="connsiteY698" fmla="*/ 338266 h 1488732"/>
                <a:gd name="connsiteX699" fmla="*/ 2909055 w 2972814"/>
                <a:gd name="connsiteY699" fmla="*/ 329719 h 1488732"/>
                <a:gd name="connsiteX700" fmla="*/ 2903077 w 2972814"/>
                <a:gd name="connsiteY700" fmla="*/ 319728 h 1488732"/>
                <a:gd name="connsiteX701" fmla="*/ 2895726 w 2972814"/>
                <a:gd name="connsiteY701" fmla="*/ 309736 h 1488732"/>
                <a:gd name="connsiteX702" fmla="*/ 2893008 w 2972814"/>
                <a:gd name="connsiteY702" fmla="*/ 306590 h 1488732"/>
                <a:gd name="connsiteX703" fmla="*/ 2887853 w 2972814"/>
                <a:gd name="connsiteY703" fmla="*/ 299745 h 1488732"/>
                <a:gd name="connsiteX704" fmla="*/ 2878487 w 2972814"/>
                <a:gd name="connsiteY704" fmla="*/ 289753 h 1488732"/>
                <a:gd name="connsiteX705" fmla="*/ 2873056 w 2972814"/>
                <a:gd name="connsiteY705" fmla="*/ 284894 h 1488732"/>
                <a:gd name="connsiteX706" fmla="*/ 2867958 w 2972814"/>
                <a:gd name="connsiteY706" fmla="*/ 279762 h 1488732"/>
                <a:gd name="connsiteX707" fmla="*/ 2856736 w 2972814"/>
                <a:gd name="connsiteY707" fmla="*/ 269770 h 1488732"/>
                <a:gd name="connsiteX708" fmla="*/ 2853104 w 2972814"/>
                <a:gd name="connsiteY708" fmla="*/ 267103 h 1488732"/>
                <a:gd name="connsiteX709" fmla="*/ 2843726 w 2972814"/>
                <a:gd name="connsiteY709" fmla="*/ 259779 h 1488732"/>
                <a:gd name="connsiteX710" fmla="*/ 2833152 w 2972814"/>
                <a:gd name="connsiteY710" fmla="*/ 252080 h 1488732"/>
                <a:gd name="connsiteX711" fmla="*/ 2829915 w 2972814"/>
                <a:gd name="connsiteY711" fmla="*/ 249787 h 1488732"/>
                <a:gd name="connsiteX712" fmla="*/ 2814777 w 2972814"/>
                <a:gd name="connsiteY712" fmla="*/ 239796 h 1488732"/>
                <a:gd name="connsiteX713" fmla="*/ 2813200 w 2972814"/>
                <a:gd name="connsiteY713" fmla="*/ 238822 h 1488732"/>
                <a:gd name="connsiteX714" fmla="*/ 2797324 w 2972814"/>
                <a:gd name="connsiteY714" fmla="*/ 229804 h 1488732"/>
                <a:gd name="connsiteX715" fmla="*/ 2793248 w 2972814"/>
                <a:gd name="connsiteY715" fmla="*/ 227575 h 1488732"/>
                <a:gd name="connsiteX716" fmla="*/ 2775099 w 2972814"/>
                <a:gd name="connsiteY716" fmla="*/ 219813 h 1488732"/>
                <a:gd name="connsiteX717" fmla="*/ 2773297 w 2972814"/>
                <a:gd name="connsiteY717" fmla="*/ 219092 h 1488732"/>
                <a:gd name="connsiteX718" fmla="*/ 2753345 w 2972814"/>
                <a:gd name="connsiteY718" fmla="*/ 212565 h 1488732"/>
                <a:gd name="connsiteX719" fmla="*/ 2739788 w 2972814"/>
                <a:gd name="connsiteY719" fmla="*/ 209821 h 1488732"/>
                <a:gd name="connsiteX720" fmla="*/ 2733393 w 2972814"/>
                <a:gd name="connsiteY720" fmla="*/ 208636 h 1488732"/>
                <a:gd name="connsiteX721" fmla="*/ 2713441 w 2972814"/>
                <a:gd name="connsiteY721" fmla="*/ 206064 h 1488732"/>
                <a:gd name="connsiteX722" fmla="*/ 2693490 w 2972814"/>
                <a:gd name="connsiteY722" fmla="*/ 203974 h 1488732"/>
                <a:gd name="connsiteX723" fmla="*/ 2673538 w 2972814"/>
                <a:gd name="connsiteY723" fmla="*/ 201686 h 1488732"/>
                <a:gd name="connsiteX724" fmla="*/ 2662387 w 2972814"/>
                <a:gd name="connsiteY724" fmla="*/ 199830 h 1488732"/>
                <a:gd name="connsiteX725" fmla="*/ 2653586 w 2972814"/>
                <a:gd name="connsiteY725" fmla="*/ 198446 h 1488732"/>
                <a:gd name="connsiteX726" fmla="*/ 2633634 w 2972814"/>
                <a:gd name="connsiteY726" fmla="*/ 193773 h 1488732"/>
                <a:gd name="connsiteX727" fmla="*/ 2620751 w 2972814"/>
                <a:gd name="connsiteY727" fmla="*/ 189838 h 1488732"/>
                <a:gd name="connsiteX728" fmla="*/ 2613683 w 2972814"/>
                <a:gd name="connsiteY728" fmla="*/ 187849 h 1488732"/>
                <a:gd name="connsiteX729" fmla="*/ 2593731 w 2972814"/>
                <a:gd name="connsiteY729" fmla="*/ 180508 h 1488732"/>
                <a:gd name="connsiteX730" fmla="*/ 2592205 w 2972814"/>
                <a:gd name="connsiteY730" fmla="*/ 179847 h 1488732"/>
                <a:gd name="connsiteX731" fmla="*/ 2573779 w 2972814"/>
                <a:gd name="connsiteY731" fmla="*/ 171717 h 1488732"/>
                <a:gd name="connsiteX732" fmla="*/ 2569955 w 2972814"/>
                <a:gd name="connsiteY732" fmla="*/ 169855 h 1488732"/>
                <a:gd name="connsiteX733" fmla="*/ 2553827 w 2972814"/>
                <a:gd name="connsiteY733" fmla="*/ 161686 h 1488732"/>
                <a:gd name="connsiteX734" fmla="*/ 2550516 w 2972814"/>
                <a:gd name="connsiteY734" fmla="*/ 159864 h 1488732"/>
                <a:gd name="connsiteX735" fmla="*/ 2533995 w 2972814"/>
                <a:gd name="connsiteY735" fmla="*/ 149872 h 1488732"/>
                <a:gd name="connsiteX736" fmla="*/ 2533876 w 2972814"/>
                <a:gd name="connsiteY736" fmla="*/ 149798 h 1488732"/>
                <a:gd name="connsiteX737" fmla="*/ 2518435 w 2972814"/>
                <a:gd name="connsiteY737" fmla="*/ 139881 h 1488732"/>
                <a:gd name="connsiteX738" fmla="*/ 2513924 w 2972814"/>
                <a:gd name="connsiteY738" fmla="*/ 136470 h 1488732"/>
                <a:gd name="connsiteX739" fmla="*/ 2504897 w 2972814"/>
                <a:gd name="connsiteY739" fmla="*/ 129889 h 1488732"/>
                <a:gd name="connsiteX740" fmla="*/ 2493972 w 2972814"/>
                <a:gd name="connsiteY740" fmla="*/ 120256 h 1488732"/>
                <a:gd name="connsiteX741" fmla="*/ 2493544 w 2972814"/>
                <a:gd name="connsiteY741" fmla="*/ 119898 h 1488732"/>
                <a:gd name="connsiteX742" fmla="*/ 2482991 w 2972814"/>
                <a:gd name="connsiteY742" fmla="*/ 109906 h 1488732"/>
                <a:gd name="connsiteX743" fmla="*/ 2474584 w 2972814"/>
                <a:gd name="connsiteY743" fmla="*/ 99915 h 1488732"/>
                <a:gd name="connsiteX744" fmla="*/ 2474020 w 2972814"/>
                <a:gd name="connsiteY744" fmla="*/ 99135 h 1488732"/>
                <a:gd name="connsiteX745" fmla="*/ 2466935 w 2972814"/>
                <a:gd name="connsiteY745" fmla="*/ 89923 h 1488732"/>
                <a:gd name="connsiteX746" fmla="*/ 2460682 w 2972814"/>
                <a:gd name="connsiteY746" fmla="*/ 79932 h 1488732"/>
                <a:gd name="connsiteX747" fmla="*/ 2455725 w 2972814"/>
                <a:gd name="connsiteY747" fmla="*/ 69940 h 1488732"/>
                <a:gd name="connsiteX748" fmla="*/ 2454069 w 2972814"/>
                <a:gd name="connsiteY748" fmla="*/ 66305 h 1488732"/>
                <a:gd name="connsiteX749" fmla="*/ 2451044 w 2972814"/>
                <a:gd name="connsiteY749" fmla="*/ 59949 h 1488732"/>
                <a:gd name="connsiteX750" fmla="*/ 2447048 w 2972814"/>
                <a:gd name="connsiteY750" fmla="*/ 49957 h 1488732"/>
                <a:gd name="connsiteX751" fmla="*/ 2443603 w 2972814"/>
                <a:gd name="connsiteY751" fmla="*/ 39966 h 1488732"/>
                <a:gd name="connsiteX752" fmla="*/ 2440685 w 2972814"/>
                <a:gd name="connsiteY752" fmla="*/ 29974 h 1488732"/>
                <a:gd name="connsiteX753" fmla="*/ 2438051 w 2972814"/>
                <a:gd name="connsiteY753" fmla="*/ 19983 h 1488732"/>
                <a:gd name="connsiteX754" fmla="*/ 2435741 w 2972814"/>
                <a:gd name="connsiteY754" fmla="*/ 9991 h 1488732"/>
                <a:gd name="connsiteX755" fmla="*/ 2434117 w 2972814"/>
                <a:gd name="connsiteY755" fmla="*/ 1851 h 1488732"/>
                <a:gd name="connsiteX756" fmla="*/ 2433739 w 2972814"/>
                <a:gd name="connsiteY756" fmla="*/ 0 h 1488732"/>
                <a:gd name="connsiteX757" fmla="*/ 2414165 w 2972814"/>
                <a:gd name="connsiteY757" fmla="*/ 0 h 1488732"/>
                <a:gd name="connsiteX758" fmla="*/ 2394213 w 2972814"/>
                <a:gd name="connsiteY758" fmla="*/ 0 h 1488732"/>
                <a:gd name="connsiteX759" fmla="*/ 2374261 w 2972814"/>
                <a:gd name="connsiteY759" fmla="*/ 0 h 1488732"/>
                <a:gd name="connsiteX760" fmla="*/ 2354309 w 2972814"/>
                <a:gd name="connsiteY760" fmla="*/ 0 h 1488732"/>
                <a:gd name="connsiteX761" fmla="*/ 2351696 w 2972814"/>
                <a:gd name="connsiteY761" fmla="*/ 0 h 1488732"/>
                <a:gd name="connsiteX762" fmla="*/ 2345388 w 2972814"/>
                <a:gd name="connsiteY762" fmla="*/ 9991 h 1488732"/>
                <a:gd name="connsiteX763" fmla="*/ 2336646 w 2972814"/>
                <a:gd name="connsiteY763" fmla="*/ 19983 h 1488732"/>
                <a:gd name="connsiteX764" fmla="*/ 2334358 w 2972814"/>
                <a:gd name="connsiteY764" fmla="*/ 22111 h 1488732"/>
                <a:gd name="connsiteX765" fmla="*/ 2322398 w 2972814"/>
                <a:gd name="connsiteY765" fmla="*/ 29974 h 1488732"/>
                <a:gd name="connsiteX766" fmla="*/ 2314406 w 2972814"/>
                <a:gd name="connsiteY766" fmla="*/ 34244 h 1488732"/>
                <a:gd name="connsiteX767" fmla="*/ 2300259 w 2972814"/>
                <a:gd name="connsiteY767" fmla="*/ 39966 h 1488732"/>
                <a:gd name="connsiteX768" fmla="*/ 2294454 w 2972814"/>
                <a:gd name="connsiteY768" fmla="*/ 42051 h 1488732"/>
                <a:gd name="connsiteX769" fmla="*/ 2274502 w 2972814"/>
                <a:gd name="connsiteY769" fmla="*/ 47923 h 1488732"/>
                <a:gd name="connsiteX770" fmla="*/ 2266286 w 2972814"/>
                <a:gd name="connsiteY770" fmla="*/ 49957 h 1488732"/>
                <a:gd name="connsiteX771" fmla="*/ 2254551 w 2972814"/>
                <a:gd name="connsiteY771" fmla="*/ 52799 h 1488732"/>
                <a:gd name="connsiteX772" fmla="*/ 2234599 w 2972814"/>
                <a:gd name="connsiteY772" fmla="*/ 57275 h 1488732"/>
                <a:gd name="connsiteX773" fmla="*/ 2220441 w 2972814"/>
                <a:gd name="connsiteY773" fmla="*/ 59949 h 1488732"/>
                <a:gd name="connsiteX774" fmla="*/ 2214647 w 2972814"/>
                <a:gd name="connsiteY774" fmla="*/ 61148 h 1488732"/>
                <a:gd name="connsiteX775" fmla="*/ 2194695 w 2972814"/>
                <a:gd name="connsiteY775" fmla="*/ 63237 h 1488732"/>
                <a:gd name="connsiteX776" fmla="*/ 2174744 w 2972814"/>
                <a:gd name="connsiteY776" fmla="*/ 60882 h 1488732"/>
                <a:gd name="connsiteX777" fmla="*/ 2172529 w 2972814"/>
                <a:gd name="connsiteY777" fmla="*/ 59949 h 1488732"/>
                <a:gd name="connsiteX778" fmla="*/ 2155869 w 2972814"/>
                <a:gd name="connsiteY778" fmla="*/ 49957 h 1488732"/>
                <a:gd name="connsiteX779" fmla="*/ 2154792 w 2972814"/>
                <a:gd name="connsiteY779" fmla="*/ 49075 h 1488732"/>
                <a:gd name="connsiteX780" fmla="*/ 2148189 w 2972814"/>
                <a:gd name="connsiteY780" fmla="*/ 39966 h 1488732"/>
                <a:gd name="connsiteX781" fmla="*/ 2142935 w 2972814"/>
                <a:gd name="connsiteY781" fmla="*/ 29974 h 1488732"/>
                <a:gd name="connsiteX782" fmla="*/ 2138840 w 2972814"/>
                <a:gd name="connsiteY782" fmla="*/ 19983 h 1488732"/>
                <a:gd name="connsiteX783" fmla="*/ 2135468 w 2972814"/>
                <a:gd name="connsiteY783" fmla="*/ 9991 h 1488732"/>
                <a:gd name="connsiteX784" fmla="*/ 2134840 w 2972814"/>
                <a:gd name="connsiteY784" fmla="*/ 7677 h 1488732"/>
                <a:gd name="connsiteX785" fmla="*/ 2133062 w 2972814"/>
                <a:gd name="connsiteY785" fmla="*/ 0 h 1488732"/>
                <a:gd name="connsiteX786" fmla="*/ 2114888 w 2972814"/>
                <a:gd name="connsiteY786" fmla="*/ 0 h 1488732"/>
                <a:gd name="connsiteX787" fmla="*/ 2094937 w 2972814"/>
                <a:gd name="connsiteY787" fmla="*/ 0 h 1488732"/>
                <a:gd name="connsiteX788" fmla="*/ 2074985 w 2972814"/>
                <a:gd name="connsiteY788" fmla="*/ 0 h 1488732"/>
                <a:gd name="connsiteX789" fmla="*/ 2055033 w 2972814"/>
                <a:gd name="connsiteY789" fmla="*/ 0 h 1488732"/>
                <a:gd name="connsiteX790" fmla="*/ 2035081 w 2972814"/>
                <a:gd name="connsiteY790" fmla="*/ 0 h 1488732"/>
                <a:gd name="connsiteX791" fmla="*/ 2015130 w 2972814"/>
                <a:gd name="connsiteY791" fmla="*/ 0 h 1488732"/>
                <a:gd name="connsiteX792" fmla="*/ 1995177 w 2972814"/>
                <a:gd name="connsiteY792" fmla="*/ 0 h 1488732"/>
                <a:gd name="connsiteX793" fmla="*/ 1975226 w 2972814"/>
                <a:gd name="connsiteY793" fmla="*/ 0 h 1488732"/>
                <a:gd name="connsiteX794" fmla="*/ 1955274 w 2972814"/>
                <a:gd name="connsiteY794" fmla="*/ 0 h 1488732"/>
                <a:gd name="connsiteX795" fmla="*/ 1935322 w 2972814"/>
                <a:gd name="connsiteY795" fmla="*/ 0 h 1488732"/>
                <a:gd name="connsiteX796" fmla="*/ 1915370 w 2972814"/>
                <a:gd name="connsiteY796" fmla="*/ 0 h 1488732"/>
                <a:gd name="connsiteX797" fmla="*/ 1904562 w 2972814"/>
                <a:gd name="connsiteY797" fmla="*/ 0 h 1488732"/>
                <a:gd name="connsiteX798" fmla="*/ 1904823 w 2972814"/>
                <a:gd name="connsiteY798" fmla="*/ 9991 h 1488732"/>
                <a:gd name="connsiteX799" fmla="*/ 1905473 w 2972814"/>
                <a:gd name="connsiteY799" fmla="*/ 19983 h 1488732"/>
                <a:gd name="connsiteX800" fmla="*/ 1905819 w 2972814"/>
                <a:gd name="connsiteY800" fmla="*/ 29974 h 1488732"/>
                <a:gd name="connsiteX801" fmla="*/ 1906367 w 2972814"/>
                <a:gd name="connsiteY801" fmla="*/ 39966 h 1488732"/>
                <a:gd name="connsiteX802" fmla="*/ 1907131 w 2972814"/>
                <a:gd name="connsiteY802" fmla="*/ 49957 h 1488732"/>
                <a:gd name="connsiteX803" fmla="*/ 1907862 w 2972814"/>
                <a:gd name="connsiteY803" fmla="*/ 59949 h 1488732"/>
                <a:gd name="connsiteX804" fmla="*/ 1908452 w 2972814"/>
                <a:gd name="connsiteY804" fmla="*/ 69940 h 1488732"/>
                <a:gd name="connsiteX805" fmla="*/ 1909333 w 2972814"/>
                <a:gd name="connsiteY805" fmla="*/ 79932 h 1488732"/>
                <a:gd name="connsiteX806" fmla="*/ 1910020 w 2972814"/>
                <a:gd name="connsiteY806" fmla="*/ 89923 h 1488732"/>
                <a:gd name="connsiteX807" fmla="*/ 1910511 w 2972814"/>
                <a:gd name="connsiteY807" fmla="*/ 99915 h 1488732"/>
                <a:gd name="connsiteX808" fmla="*/ 1910683 w 2972814"/>
                <a:gd name="connsiteY808" fmla="*/ 109906 h 1488732"/>
                <a:gd name="connsiteX809" fmla="*/ 1911443 w 2972814"/>
                <a:gd name="connsiteY809" fmla="*/ 119898 h 1488732"/>
                <a:gd name="connsiteX810" fmla="*/ 1911313 w 2972814"/>
                <a:gd name="connsiteY810" fmla="*/ 129889 h 1488732"/>
                <a:gd name="connsiteX811" fmla="*/ 1911771 w 2972814"/>
                <a:gd name="connsiteY811" fmla="*/ 139881 h 1488732"/>
                <a:gd name="connsiteX812" fmla="*/ 1911407 w 2972814"/>
                <a:gd name="connsiteY812" fmla="*/ 149872 h 1488732"/>
                <a:gd name="connsiteX813" fmla="*/ 1911266 w 2972814"/>
                <a:gd name="connsiteY813" fmla="*/ 159864 h 1488732"/>
                <a:gd name="connsiteX814" fmla="*/ 1910897 w 2972814"/>
                <a:gd name="connsiteY814" fmla="*/ 169855 h 1488732"/>
                <a:gd name="connsiteX815" fmla="*/ 1909905 w 2972814"/>
                <a:gd name="connsiteY815" fmla="*/ 179847 h 1488732"/>
                <a:gd name="connsiteX816" fmla="*/ 1909103 w 2972814"/>
                <a:gd name="connsiteY816" fmla="*/ 189838 h 1488732"/>
                <a:gd name="connsiteX817" fmla="*/ 1907994 w 2972814"/>
                <a:gd name="connsiteY817" fmla="*/ 199830 h 1488732"/>
                <a:gd name="connsiteX818" fmla="*/ 1906432 w 2972814"/>
                <a:gd name="connsiteY818" fmla="*/ 209821 h 1488732"/>
                <a:gd name="connsiteX819" fmla="*/ 1905082 w 2972814"/>
                <a:gd name="connsiteY819" fmla="*/ 219813 h 1488732"/>
                <a:gd name="connsiteX820" fmla="*/ 1903104 w 2972814"/>
                <a:gd name="connsiteY820" fmla="*/ 229804 h 1488732"/>
                <a:gd name="connsiteX821" fmla="*/ 1901198 w 2972814"/>
                <a:gd name="connsiteY821" fmla="*/ 239796 h 1488732"/>
                <a:gd name="connsiteX822" fmla="*/ 1899095 w 2972814"/>
                <a:gd name="connsiteY822" fmla="*/ 249787 h 1488732"/>
                <a:gd name="connsiteX823" fmla="*/ 1896480 w 2972814"/>
                <a:gd name="connsiteY823" fmla="*/ 259779 h 1488732"/>
                <a:gd name="connsiteX824" fmla="*/ 1895419 w 2972814"/>
                <a:gd name="connsiteY824" fmla="*/ 263583 h 1488732"/>
                <a:gd name="connsiteX825" fmla="*/ 1893839 w 2972814"/>
                <a:gd name="connsiteY825" fmla="*/ 269770 h 1488732"/>
                <a:gd name="connsiteX826" fmla="*/ 1891447 w 2972814"/>
                <a:gd name="connsiteY826" fmla="*/ 279762 h 1488732"/>
                <a:gd name="connsiteX827" fmla="*/ 1888238 w 2972814"/>
                <a:gd name="connsiteY827" fmla="*/ 289753 h 1488732"/>
                <a:gd name="connsiteX828" fmla="*/ 1885294 w 2972814"/>
                <a:gd name="connsiteY828" fmla="*/ 299745 h 1488732"/>
                <a:gd name="connsiteX829" fmla="*/ 1881924 w 2972814"/>
                <a:gd name="connsiteY829" fmla="*/ 309736 h 1488732"/>
                <a:gd name="connsiteX830" fmla="*/ 1878333 w 2972814"/>
                <a:gd name="connsiteY830" fmla="*/ 319728 h 1488732"/>
                <a:gd name="connsiteX831" fmla="*/ 1875467 w 2972814"/>
                <a:gd name="connsiteY831" fmla="*/ 327405 h 1488732"/>
                <a:gd name="connsiteX832" fmla="*/ 1874625 w 2972814"/>
                <a:gd name="connsiteY832" fmla="*/ 329719 h 1488732"/>
                <a:gd name="connsiteX833" fmla="*/ 1870660 w 2972814"/>
                <a:gd name="connsiteY833" fmla="*/ 339711 h 1488732"/>
                <a:gd name="connsiteX834" fmla="*/ 1866617 w 2972814"/>
                <a:gd name="connsiteY834" fmla="*/ 349702 h 1488732"/>
                <a:gd name="connsiteX835" fmla="*/ 1862323 w 2972814"/>
                <a:gd name="connsiteY835" fmla="*/ 359694 h 1488732"/>
                <a:gd name="connsiteX836" fmla="*/ 1857593 w 2972814"/>
                <a:gd name="connsiteY836" fmla="*/ 369685 h 1488732"/>
                <a:gd name="connsiteX837" fmla="*/ 1855515 w 2972814"/>
                <a:gd name="connsiteY837" fmla="*/ 374178 h 1488732"/>
                <a:gd name="connsiteX838" fmla="*/ 1852921 w 2972814"/>
                <a:gd name="connsiteY838" fmla="*/ 379677 h 1488732"/>
                <a:gd name="connsiteX839" fmla="*/ 1847939 w 2972814"/>
                <a:gd name="connsiteY839" fmla="*/ 389668 h 1488732"/>
                <a:gd name="connsiteX840" fmla="*/ 1842581 w 2972814"/>
                <a:gd name="connsiteY840" fmla="*/ 399660 h 1488732"/>
                <a:gd name="connsiteX841" fmla="*/ 1836917 w 2972814"/>
                <a:gd name="connsiteY841" fmla="*/ 409651 h 1488732"/>
                <a:gd name="connsiteX842" fmla="*/ 1835563 w 2972814"/>
                <a:gd name="connsiteY842" fmla="*/ 412074 h 1488732"/>
                <a:gd name="connsiteX843" fmla="*/ 1831117 w 2972814"/>
                <a:gd name="connsiteY843" fmla="*/ 419643 h 1488732"/>
                <a:gd name="connsiteX844" fmla="*/ 1824910 w 2972814"/>
                <a:gd name="connsiteY844" fmla="*/ 429634 h 1488732"/>
                <a:gd name="connsiteX845" fmla="*/ 1818560 w 2972814"/>
                <a:gd name="connsiteY845" fmla="*/ 439626 h 1488732"/>
                <a:gd name="connsiteX846" fmla="*/ 1815612 w 2972814"/>
                <a:gd name="connsiteY846" fmla="*/ 444227 h 1488732"/>
                <a:gd name="connsiteX847" fmla="*/ 1811977 w 2972814"/>
                <a:gd name="connsiteY847" fmla="*/ 449617 h 1488732"/>
                <a:gd name="connsiteX848" fmla="*/ 1805231 w 2972814"/>
                <a:gd name="connsiteY848" fmla="*/ 459609 h 1488732"/>
                <a:gd name="connsiteX849" fmla="*/ 1798078 w 2972814"/>
                <a:gd name="connsiteY849" fmla="*/ 469600 h 1488732"/>
                <a:gd name="connsiteX850" fmla="*/ 1795660 w 2972814"/>
                <a:gd name="connsiteY850" fmla="*/ 473216 h 1488732"/>
                <a:gd name="connsiteX851" fmla="*/ 1791185 w 2972814"/>
                <a:gd name="connsiteY851" fmla="*/ 479592 h 1488732"/>
                <a:gd name="connsiteX852" fmla="*/ 1783847 w 2972814"/>
                <a:gd name="connsiteY852" fmla="*/ 489583 h 1488732"/>
                <a:gd name="connsiteX853" fmla="*/ 1777143 w 2972814"/>
                <a:gd name="connsiteY853" fmla="*/ 499575 h 1488732"/>
                <a:gd name="connsiteX854" fmla="*/ 1775708 w 2972814"/>
                <a:gd name="connsiteY854" fmla="*/ 501635 h 1488732"/>
                <a:gd name="connsiteX855" fmla="*/ 1769858 w 2972814"/>
                <a:gd name="connsiteY855" fmla="*/ 509566 h 1488732"/>
                <a:gd name="connsiteX856" fmla="*/ 1762941 w 2972814"/>
                <a:gd name="connsiteY856" fmla="*/ 519558 h 1488732"/>
                <a:gd name="connsiteX857" fmla="*/ 1756529 w 2972814"/>
                <a:gd name="connsiteY857" fmla="*/ 529549 h 1488732"/>
                <a:gd name="connsiteX858" fmla="*/ 1755756 w 2972814"/>
                <a:gd name="connsiteY858" fmla="*/ 530783 h 1488732"/>
                <a:gd name="connsiteX859" fmla="*/ 1750042 w 2972814"/>
                <a:gd name="connsiteY859" fmla="*/ 539541 h 1488732"/>
                <a:gd name="connsiteX860" fmla="*/ 1744179 w 2972814"/>
                <a:gd name="connsiteY860" fmla="*/ 549532 h 1488732"/>
                <a:gd name="connsiteX861" fmla="*/ 1738339 w 2972814"/>
                <a:gd name="connsiteY861" fmla="*/ 559524 h 1488732"/>
                <a:gd name="connsiteX862" fmla="*/ 1735805 w 2972814"/>
                <a:gd name="connsiteY862" fmla="*/ 564483 h 1488732"/>
                <a:gd name="connsiteX863" fmla="*/ 1733114 w 2972814"/>
                <a:gd name="connsiteY863" fmla="*/ 569515 h 1488732"/>
                <a:gd name="connsiteX864" fmla="*/ 1728151 w 2972814"/>
                <a:gd name="connsiteY864" fmla="*/ 579507 h 1488732"/>
                <a:gd name="connsiteX865" fmla="*/ 1723307 w 2972814"/>
                <a:gd name="connsiteY865" fmla="*/ 589498 h 1488732"/>
                <a:gd name="connsiteX866" fmla="*/ 1719109 w 2972814"/>
                <a:gd name="connsiteY866" fmla="*/ 599490 h 1488732"/>
                <a:gd name="connsiteX867" fmla="*/ 1715853 w 2972814"/>
                <a:gd name="connsiteY867" fmla="*/ 607075 h 1488732"/>
                <a:gd name="connsiteX868" fmla="*/ 1714746 w 2972814"/>
                <a:gd name="connsiteY868" fmla="*/ 609481 h 1488732"/>
                <a:gd name="connsiteX869" fmla="*/ 1710820 w 2972814"/>
                <a:gd name="connsiteY869" fmla="*/ 619473 h 1488732"/>
                <a:gd name="connsiteX870" fmla="*/ 1706792 w 2972814"/>
                <a:gd name="connsiteY870" fmla="*/ 629464 h 1488732"/>
                <a:gd name="connsiteX871" fmla="*/ 1703259 w 2972814"/>
                <a:gd name="connsiteY871" fmla="*/ 639456 h 1488732"/>
                <a:gd name="connsiteX872" fmla="*/ 1699918 w 2972814"/>
                <a:gd name="connsiteY872" fmla="*/ 649447 h 1488732"/>
                <a:gd name="connsiteX873" fmla="*/ 1696728 w 2972814"/>
                <a:gd name="connsiteY873" fmla="*/ 659439 h 1488732"/>
                <a:gd name="connsiteX874" fmla="*/ 1695901 w 2972814"/>
                <a:gd name="connsiteY874" fmla="*/ 662438 h 1488732"/>
                <a:gd name="connsiteX875" fmla="*/ 1693642 w 2972814"/>
                <a:gd name="connsiteY875" fmla="*/ 669430 h 1488732"/>
                <a:gd name="connsiteX876" fmla="*/ 1689952 w 2972814"/>
                <a:gd name="connsiteY876" fmla="*/ 679422 h 1488732"/>
                <a:gd name="connsiteX877" fmla="*/ 1686707 w 2972814"/>
                <a:gd name="connsiteY877" fmla="*/ 689413 h 1488732"/>
                <a:gd name="connsiteX878" fmla="*/ 1683451 w 2972814"/>
                <a:gd name="connsiteY878" fmla="*/ 699405 h 1488732"/>
                <a:gd name="connsiteX879" fmla="*/ 1680413 w 2972814"/>
                <a:gd name="connsiteY879" fmla="*/ 709396 h 1488732"/>
                <a:gd name="connsiteX880" fmla="*/ 1677058 w 2972814"/>
                <a:gd name="connsiteY880" fmla="*/ 719388 h 1488732"/>
                <a:gd name="connsiteX881" fmla="*/ 1675949 w 2972814"/>
                <a:gd name="connsiteY881" fmla="*/ 723303 h 1488732"/>
                <a:gd name="connsiteX882" fmla="*/ 1673773 w 2972814"/>
                <a:gd name="connsiteY882" fmla="*/ 729379 h 1488732"/>
                <a:gd name="connsiteX883" fmla="*/ 1669603 w 2972814"/>
                <a:gd name="connsiteY883" fmla="*/ 739371 h 1488732"/>
                <a:gd name="connsiteX884" fmla="*/ 1665835 w 2972814"/>
                <a:gd name="connsiteY884" fmla="*/ 749362 h 1488732"/>
                <a:gd name="connsiteX885" fmla="*/ 1661359 w 2972814"/>
                <a:gd name="connsiteY885" fmla="*/ 759354 h 1488732"/>
                <a:gd name="connsiteX886" fmla="*/ 1657286 w 2972814"/>
                <a:gd name="connsiteY886" fmla="*/ 769345 h 1488732"/>
                <a:gd name="connsiteX887" fmla="*/ 1655998 w 2972814"/>
                <a:gd name="connsiteY887" fmla="*/ 772276 h 1488732"/>
                <a:gd name="connsiteX888" fmla="*/ 1651251 w 2972814"/>
                <a:gd name="connsiteY888" fmla="*/ 779337 h 1488732"/>
                <a:gd name="connsiteX889" fmla="*/ 1644131 w 2972814"/>
                <a:gd name="connsiteY889" fmla="*/ 789328 h 1488732"/>
                <a:gd name="connsiteX890" fmla="*/ 1636663 w 2972814"/>
                <a:gd name="connsiteY890" fmla="*/ 799320 h 1488732"/>
                <a:gd name="connsiteX891" fmla="*/ 1636046 w 2972814"/>
                <a:gd name="connsiteY891" fmla="*/ 800158 h 1488732"/>
                <a:gd name="connsiteX892" fmla="*/ 1618661 w 2972814"/>
                <a:gd name="connsiteY892" fmla="*/ 809311 h 1488732"/>
                <a:gd name="connsiteX893" fmla="*/ 1616094 w 2972814"/>
                <a:gd name="connsiteY893" fmla="*/ 810518 h 1488732"/>
                <a:gd name="connsiteX894" fmla="*/ 1611668 w 2972814"/>
                <a:gd name="connsiteY894" fmla="*/ 809311 h 1488732"/>
                <a:gd name="connsiteX895" fmla="*/ 1596142 w 2972814"/>
                <a:gd name="connsiteY895" fmla="*/ 805030 h 1488732"/>
                <a:gd name="connsiteX896" fmla="*/ 1589881 w 2972814"/>
                <a:gd name="connsiteY896" fmla="*/ 799320 h 1488732"/>
                <a:gd name="connsiteX897" fmla="*/ 1579080 w 2972814"/>
                <a:gd name="connsiteY897" fmla="*/ 789328 h 1488732"/>
                <a:gd name="connsiteX898" fmla="*/ 1576190 w 2972814"/>
                <a:gd name="connsiteY898" fmla="*/ 786723 h 1488732"/>
                <a:gd name="connsiteX899" fmla="*/ 1571191 w 2972814"/>
                <a:gd name="connsiteY899" fmla="*/ 779337 h 1488732"/>
                <a:gd name="connsiteX900" fmla="*/ 1564554 w 2972814"/>
                <a:gd name="connsiteY900" fmla="*/ 769345 h 1488732"/>
                <a:gd name="connsiteX901" fmla="*/ 1557940 w 2972814"/>
                <a:gd name="connsiteY901" fmla="*/ 759354 h 1488732"/>
                <a:gd name="connsiteX902" fmla="*/ 1556238 w 2972814"/>
                <a:gd name="connsiteY902" fmla="*/ 756966 h 1488732"/>
                <a:gd name="connsiteX903" fmla="*/ 1552126 w 2972814"/>
                <a:gd name="connsiteY903" fmla="*/ 749362 h 1488732"/>
                <a:gd name="connsiteX904" fmla="*/ 1547196 w 2972814"/>
                <a:gd name="connsiteY904" fmla="*/ 739371 h 1488732"/>
                <a:gd name="connsiteX905" fmla="*/ 1541906 w 2972814"/>
                <a:gd name="connsiteY905" fmla="*/ 729379 h 1488732"/>
                <a:gd name="connsiteX906" fmla="*/ 1536642 w 2972814"/>
                <a:gd name="connsiteY906" fmla="*/ 719388 h 1488732"/>
                <a:gd name="connsiteX907" fmla="*/ 1536287 w 2972814"/>
                <a:gd name="connsiteY907" fmla="*/ 718769 h 1488732"/>
                <a:gd name="connsiteX908" fmla="*/ 1531763 w 2972814"/>
                <a:gd name="connsiteY908" fmla="*/ 709396 h 1488732"/>
                <a:gd name="connsiteX909" fmla="*/ 1527437 w 2972814"/>
                <a:gd name="connsiteY909" fmla="*/ 699405 h 1488732"/>
                <a:gd name="connsiteX910" fmla="*/ 1522800 w 2972814"/>
                <a:gd name="connsiteY910" fmla="*/ 689413 h 1488732"/>
                <a:gd name="connsiteX911" fmla="*/ 1518035 w 2972814"/>
                <a:gd name="connsiteY911" fmla="*/ 679422 h 1488732"/>
                <a:gd name="connsiteX912" fmla="*/ 1516335 w 2972814"/>
                <a:gd name="connsiteY912" fmla="*/ 675749 h 1488732"/>
                <a:gd name="connsiteX913" fmla="*/ 1513822 w 2972814"/>
                <a:gd name="connsiteY913" fmla="*/ 669430 h 1488732"/>
                <a:gd name="connsiteX914" fmla="*/ 1509850 w 2972814"/>
                <a:gd name="connsiteY914" fmla="*/ 659439 h 1488732"/>
                <a:gd name="connsiteX915" fmla="*/ 1505851 w 2972814"/>
                <a:gd name="connsiteY915" fmla="*/ 649447 h 1488732"/>
                <a:gd name="connsiteX916" fmla="*/ 1501685 w 2972814"/>
                <a:gd name="connsiteY916" fmla="*/ 639456 h 1488732"/>
                <a:gd name="connsiteX917" fmla="*/ 1497844 w 2972814"/>
                <a:gd name="connsiteY917" fmla="*/ 629464 h 1488732"/>
                <a:gd name="connsiteX918" fmla="*/ 1496383 w 2972814"/>
                <a:gd name="connsiteY918" fmla="*/ 625952 h 1488732"/>
                <a:gd name="connsiteX919" fmla="*/ 1494008 w 2972814"/>
                <a:gd name="connsiteY919" fmla="*/ 619473 h 1488732"/>
                <a:gd name="connsiteX920" fmla="*/ 1490388 w 2972814"/>
                <a:gd name="connsiteY920" fmla="*/ 609481 h 1488732"/>
                <a:gd name="connsiteX921" fmla="*/ 1486955 w 2972814"/>
                <a:gd name="connsiteY921" fmla="*/ 599490 h 1488732"/>
                <a:gd name="connsiteX922" fmla="*/ 1483459 w 2972814"/>
                <a:gd name="connsiteY922" fmla="*/ 589498 h 1488732"/>
                <a:gd name="connsiteX923" fmla="*/ 1479932 w 2972814"/>
                <a:gd name="connsiteY923" fmla="*/ 579507 h 1488732"/>
                <a:gd name="connsiteX924" fmla="*/ 1476636 w 2972814"/>
                <a:gd name="connsiteY924" fmla="*/ 569515 h 1488732"/>
                <a:gd name="connsiteX925" fmla="*/ 1476431 w 2972814"/>
                <a:gd name="connsiteY925" fmla="*/ 568938 h 1488732"/>
                <a:gd name="connsiteX926" fmla="*/ 1473360 w 2972814"/>
                <a:gd name="connsiteY926" fmla="*/ 559524 h 1488732"/>
                <a:gd name="connsiteX927" fmla="*/ 1470171 w 2972814"/>
                <a:gd name="connsiteY927" fmla="*/ 549532 h 1488732"/>
                <a:gd name="connsiteX928" fmla="*/ 1467086 w 2972814"/>
                <a:gd name="connsiteY928" fmla="*/ 539541 h 1488732"/>
                <a:gd name="connsiteX929" fmla="*/ 1464022 w 2972814"/>
                <a:gd name="connsiteY929" fmla="*/ 529549 h 1488732"/>
                <a:gd name="connsiteX930" fmla="*/ 1460782 w 2972814"/>
                <a:gd name="connsiteY930" fmla="*/ 519558 h 1488732"/>
                <a:gd name="connsiteX931" fmla="*/ 1457528 w 2972814"/>
                <a:gd name="connsiteY931" fmla="*/ 509566 h 1488732"/>
                <a:gd name="connsiteX932" fmla="*/ 1456480 w 2972814"/>
                <a:gd name="connsiteY932" fmla="*/ 505960 h 1488732"/>
                <a:gd name="connsiteX933" fmla="*/ 1454689 w 2972814"/>
                <a:gd name="connsiteY933" fmla="*/ 499575 h 1488732"/>
                <a:gd name="connsiteX934" fmla="*/ 1451571 w 2972814"/>
                <a:gd name="connsiteY934" fmla="*/ 489583 h 1488732"/>
                <a:gd name="connsiteX935" fmla="*/ 1448422 w 2972814"/>
                <a:gd name="connsiteY935" fmla="*/ 479592 h 1488732"/>
                <a:gd name="connsiteX936" fmla="*/ 1445184 w 2972814"/>
                <a:gd name="connsiteY936" fmla="*/ 469600 h 1488732"/>
                <a:gd name="connsiteX937" fmla="*/ 1441917 w 2972814"/>
                <a:gd name="connsiteY937" fmla="*/ 459609 h 1488732"/>
                <a:gd name="connsiteX938" fmla="*/ 1438736 w 2972814"/>
                <a:gd name="connsiteY938" fmla="*/ 449617 h 1488732"/>
                <a:gd name="connsiteX939" fmla="*/ 1436528 w 2972814"/>
                <a:gd name="connsiteY939" fmla="*/ 443047 h 1488732"/>
                <a:gd name="connsiteX940" fmla="*/ 1435332 w 2972814"/>
                <a:gd name="connsiteY940" fmla="*/ 439626 h 1488732"/>
                <a:gd name="connsiteX941" fmla="*/ 1431618 w 2972814"/>
                <a:gd name="connsiteY941" fmla="*/ 429634 h 1488732"/>
                <a:gd name="connsiteX942" fmla="*/ 1428119 w 2972814"/>
                <a:gd name="connsiteY942" fmla="*/ 419643 h 1488732"/>
                <a:gd name="connsiteX943" fmla="*/ 1424300 w 2972814"/>
                <a:gd name="connsiteY943" fmla="*/ 409651 h 1488732"/>
                <a:gd name="connsiteX944" fmla="*/ 1420718 w 2972814"/>
                <a:gd name="connsiteY944" fmla="*/ 399660 h 1488732"/>
                <a:gd name="connsiteX945" fmla="*/ 1416784 w 2972814"/>
                <a:gd name="connsiteY945" fmla="*/ 389668 h 1488732"/>
                <a:gd name="connsiteX946" fmla="*/ 1416576 w 2972814"/>
                <a:gd name="connsiteY946" fmla="*/ 389100 h 1488732"/>
                <a:gd name="connsiteX947" fmla="*/ 1412673 w 2972814"/>
                <a:gd name="connsiteY947" fmla="*/ 379677 h 1488732"/>
                <a:gd name="connsiteX948" fmla="*/ 1408233 w 2972814"/>
                <a:gd name="connsiteY948" fmla="*/ 369685 h 1488732"/>
                <a:gd name="connsiteX949" fmla="*/ 1403882 w 2972814"/>
                <a:gd name="connsiteY949" fmla="*/ 359694 h 1488732"/>
                <a:gd name="connsiteX950" fmla="*/ 1399284 w 2972814"/>
                <a:gd name="connsiteY950" fmla="*/ 349702 h 1488732"/>
                <a:gd name="connsiteX951" fmla="*/ 1396624 w 2972814"/>
                <a:gd name="connsiteY951" fmla="*/ 343590 h 1488732"/>
                <a:gd name="connsiteX952" fmla="*/ 1394600 w 2972814"/>
                <a:gd name="connsiteY952" fmla="*/ 339711 h 1488732"/>
                <a:gd name="connsiteX953" fmla="*/ 1389675 w 2972814"/>
                <a:gd name="connsiteY953" fmla="*/ 329719 h 1488732"/>
                <a:gd name="connsiteX954" fmla="*/ 1384581 w 2972814"/>
                <a:gd name="connsiteY954" fmla="*/ 319728 h 1488732"/>
                <a:gd name="connsiteX955" fmla="*/ 1379641 w 2972814"/>
                <a:gd name="connsiteY955" fmla="*/ 309736 h 1488732"/>
                <a:gd name="connsiteX956" fmla="*/ 1376673 w 2972814"/>
                <a:gd name="connsiteY956" fmla="*/ 303228 h 1488732"/>
                <a:gd name="connsiteX957" fmla="*/ 1374666 w 2972814"/>
                <a:gd name="connsiteY957" fmla="*/ 299745 h 1488732"/>
                <a:gd name="connsiteX958" fmla="*/ 1368770 w 2972814"/>
                <a:gd name="connsiteY958" fmla="*/ 289753 h 1488732"/>
                <a:gd name="connsiteX959" fmla="*/ 1363890 w 2972814"/>
                <a:gd name="connsiteY959" fmla="*/ 279762 h 1488732"/>
                <a:gd name="connsiteX960" fmla="*/ 1358974 w 2972814"/>
                <a:gd name="connsiteY960" fmla="*/ 269770 h 1488732"/>
                <a:gd name="connsiteX961" fmla="*/ 1356721 w 2972814"/>
                <a:gd name="connsiteY961" fmla="*/ 263800 h 1488732"/>
                <a:gd name="connsiteX962" fmla="*/ 1354617 w 2972814"/>
                <a:gd name="connsiteY962" fmla="*/ 259779 h 1488732"/>
                <a:gd name="connsiteX963" fmla="*/ 1349459 w 2972814"/>
                <a:gd name="connsiteY963" fmla="*/ 249787 h 1488732"/>
                <a:gd name="connsiteX964" fmla="*/ 1345521 w 2972814"/>
                <a:gd name="connsiteY964" fmla="*/ 239796 h 1488732"/>
                <a:gd name="connsiteX965" fmla="*/ 1342269 w 2972814"/>
                <a:gd name="connsiteY965" fmla="*/ 229804 h 1488732"/>
                <a:gd name="connsiteX966" fmla="*/ 1339348 w 2972814"/>
                <a:gd name="connsiteY966" fmla="*/ 219813 h 1488732"/>
                <a:gd name="connsiteX967" fmla="*/ 1337335 w 2972814"/>
                <a:gd name="connsiteY967" fmla="*/ 209821 h 1488732"/>
                <a:gd name="connsiteX968" fmla="*/ 1336769 w 2972814"/>
                <a:gd name="connsiteY968" fmla="*/ 205314 h 1488732"/>
                <a:gd name="connsiteX969" fmla="*/ 1335810 w 2972814"/>
                <a:gd name="connsiteY969" fmla="*/ 199830 h 1488732"/>
                <a:gd name="connsiteX970" fmla="*/ 1334530 w 2972814"/>
                <a:gd name="connsiteY970" fmla="*/ 189838 h 1488732"/>
                <a:gd name="connsiteX971" fmla="*/ 1334217 w 2972814"/>
                <a:gd name="connsiteY971" fmla="*/ 179847 h 1488732"/>
                <a:gd name="connsiteX972" fmla="*/ 1334673 w 2972814"/>
                <a:gd name="connsiteY972" fmla="*/ 169855 h 1488732"/>
                <a:gd name="connsiteX973" fmla="*/ 1335194 w 2972814"/>
                <a:gd name="connsiteY973" fmla="*/ 159864 h 1488732"/>
                <a:gd name="connsiteX974" fmla="*/ 1336597 w 2972814"/>
                <a:gd name="connsiteY974" fmla="*/ 149872 h 1488732"/>
                <a:gd name="connsiteX975" fmla="*/ 1336769 w 2972814"/>
                <a:gd name="connsiteY975" fmla="*/ 148816 h 1488732"/>
                <a:gd name="connsiteX976" fmla="*/ 1337848 w 2972814"/>
                <a:gd name="connsiteY976" fmla="*/ 139881 h 1488732"/>
                <a:gd name="connsiteX977" fmla="*/ 1339471 w 2972814"/>
                <a:gd name="connsiteY977" fmla="*/ 129889 h 1488732"/>
                <a:gd name="connsiteX978" fmla="*/ 1341769 w 2972814"/>
                <a:gd name="connsiteY978" fmla="*/ 119898 h 1488732"/>
                <a:gd name="connsiteX979" fmla="*/ 1344028 w 2972814"/>
                <a:gd name="connsiteY979" fmla="*/ 109906 h 1488732"/>
                <a:gd name="connsiteX980" fmla="*/ 1346951 w 2972814"/>
                <a:gd name="connsiteY980" fmla="*/ 99915 h 1488732"/>
                <a:gd name="connsiteX981" fmla="*/ 1350349 w 2972814"/>
                <a:gd name="connsiteY981" fmla="*/ 89923 h 1488732"/>
                <a:gd name="connsiteX982" fmla="*/ 1353957 w 2972814"/>
                <a:gd name="connsiteY982" fmla="*/ 79932 h 1488732"/>
                <a:gd name="connsiteX983" fmla="*/ 1356721 w 2972814"/>
                <a:gd name="connsiteY983" fmla="*/ 73739 h 1488732"/>
                <a:gd name="connsiteX984" fmla="*/ 1358188 w 2972814"/>
                <a:gd name="connsiteY984" fmla="*/ 69940 h 1488732"/>
                <a:gd name="connsiteX985" fmla="*/ 1362023 w 2972814"/>
                <a:gd name="connsiteY985" fmla="*/ 59949 h 1488732"/>
                <a:gd name="connsiteX986" fmla="*/ 1366738 w 2972814"/>
                <a:gd name="connsiteY986" fmla="*/ 49957 h 1488732"/>
                <a:gd name="connsiteX987" fmla="*/ 1372020 w 2972814"/>
                <a:gd name="connsiteY987" fmla="*/ 39966 h 1488732"/>
                <a:gd name="connsiteX988" fmla="*/ 1376673 w 2972814"/>
                <a:gd name="connsiteY988" fmla="*/ 31843 h 1488732"/>
                <a:gd name="connsiteX989" fmla="*/ 1377623 w 2972814"/>
                <a:gd name="connsiteY989" fmla="*/ 29974 h 1488732"/>
                <a:gd name="connsiteX990" fmla="*/ 1383176 w 2972814"/>
                <a:gd name="connsiteY990" fmla="*/ 19983 h 1488732"/>
                <a:gd name="connsiteX991" fmla="*/ 1389336 w 2972814"/>
                <a:gd name="connsiteY991" fmla="*/ 9991 h 1488732"/>
                <a:gd name="connsiteX992" fmla="*/ 1395881 w 2972814"/>
                <a:gd name="connsiteY992" fmla="*/ 0 h 1488732"/>
                <a:gd name="connsiteX993" fmla="*/ 1376673 w 2972814"/>
                <a:gd name="connsiteY993" fmla="*/ 0 h 1488732"/>
                <a:gd name="connsiteX994" fmla="*/ 1356721 w 2972814"/>
                <a:gd name="connsiteY994" fmla="*/ 0 h 1488732"/>
                <a:gd name="connsiteX995" fmla="*/ 1336769 w 2972814"/>
                <a:gd name="connsiteY995" fmla="*/ 0 h 1488732"/>
                <a:gd name="connsiteX996" fmla="*/ 1316817 w 2972814"/>
                <a:gd name="connsiteY996" fmla="*/ 0 h 1488732"/>
                <a:gd name="connsiteX997" fmla="*/ 1296866 w 2972814"/>
                <a:gd name="connsiteY997" fmla="*/ 0 h 1488732"/>
                <a:gd name="connsiteX998" fmla="*/ 1276914 w 2972814"/>
                <a:gd name="connsiteY998" fmla="*/ 0 h 1488732"/>
                <a:gd name="connsiteX999" fmla="*/ 1256962 w 2972814"/>
                <a:gd name="connsiteY999" fmla="*/ 0 h 1488732"/>
                <a:gd name="connsiteX1000" fmla="*/ 1237010 w 2972814"/>
                <a:gd name="connsiteY1000" fmla="*/ 0 h 1488732"/>
                <a:gd name="connsiteX1001" fmla="*/ 1217059 w 2972814"/>
                <a:gd name="connsiteY1001" fmla="*/ 0 h 1488732"/>
                <a:gd name="connsiteX1002" fmla="*/ 1197107 w 2972814"/>
                <a:gd name="connsiteY1002" fmla="*/ 0 h 1488732"/>
                <a:gd name="connsiteX1003" fmla="*/ 1177155 w 2972814"/>
                <a:gd name="connsiteY1003" fmla="*/ 0 h 1488732"/>
                <a:gd name="connsiteX1004" fmla="*/ 1157203 w 2972814"/>
                <a:gd name="connsiteY1004" fmla="*/ 0 h 1488732"/>
                <a:gd name="connsiteX1005" fmla="*/ 1137251 w 2972814"/>
                <a:gd name="connsiteY1005" fmla="*/ 0 h 1488732"/>
                <a:gd name="connsiteX1006" fmla="*/ 1117299 w 2972814"/>
                <a:gd name="connsiteY1006" fmla="*/ 0 h 1488732"/>
                <a:gd name="connsiteX1007" fmla="*/ 1097348 w 2972814"/>
                <a:gd name="connsiteY1007" fmla="*/ 0 h 1488732"/>
                <a:gd name="connsiteX1008" fmla="*/ 1077396 w 2972814"/>
                <a:gd name="connsiteY1008" fmla="*/ 0 h 1488732"/>
                <a:gd name="connsiteX1009" fmla="*/ 1057444 w 2972814"/>
                <a:gd name="connsiteY1009" fmla="*/ 0 h 1488732"/>
                <a:gd name="connsiteX1010" fmla="*/ 1037492 w 2972814"/>
                <a:gd name="connsiteY1010" fmla="*/ 0 h 1488732"/>
                <a:gd name="connsiteX1011" fmla="*/ 1029609 w 2972814"/>
                <a:gd name="connsiteY1011" fmla="*/ 0 h 1488732"/>
                <a:gd name="connsiteX1012" fmla="*/ 1022734 w 2972814"/>
                <a:gd name="connsiteY1012" fmla="*/ 9991 h 1488732"/>
                <a:gd name="connsiteX1013" fmla="*/ 1017541 w 2972814"/>
                <a:gd name="connsiteY1013" fmla="*/ 18057 h 1488732"/>
                <a:gd name="connsiteX1014" fmla="*/ 1016360 w 2972814"/>
                <a:gd name="connsiteY1014" fmla="*/ 19983 h 1488732"/>
                <a:gd name="connsiteX1015" fmla="*/ 1011506 w 2972814"/>
                <a:gd name="connsiteY1015" fmla="*/ 29974 h 1488732"/>
                <a:gd name="connsiteX1016" fmla="*/ 1007418 w 2972814"/>
                <a:gd name="connsiteY1016" fmla="*/ 39966 h 1488732"/>
                <a:gd name="connsiteX1017" fmla="*/ 1004383 w 2972814"/>
                <a:gd name="connsiteY1017" fmla="*/ 49957 h 1488732"/>
                <a:gd name="connsiteX1018" fmla="*/ 1001648 w 2972814"/>
                <a:gd name="connsiteY1018" fmla="*/ 59949 h 1488732"/>
                <a:gd name="connsiteX1019" fmla="*/ 999922 w 2972814"/>
                <a:gd name="connsiteY1019" fmla="*/ 69940 h 1488732"/>
                <a:gd name="connsiteX1020" fmla="*/ 998473 w 2972814"/>
                <a:gd name="connsiteY1020" fmla="*/ 79932 h 1488732"/>
                <a:gd name="connsiteX1021" fmla="*/ 997830 w 2972814"/>
                <a:gd name="connsiteY1021" fmla="*/ 89923 h 1488732"/>
                <a:gd name="connsiteX1022" fmla="*/ 997642 w 2972814"/>
                <a:gd name="connsiteY1022" fmla="*/ 99915 h 1488732"/>
                <a:gd name="connsiteX1023" fmla="*/ 997779 w 2972814"/>
                <a:gd name="connsiteY1023" fmla="*/ 109906 h 1488732"/>
                <a:gd name="connsiteX1024" fmla="*/ 998238 w 2972814"/>
                <a:gd name="connsiteY1024" fmla="*/ 119898 h 1488732"/>
                <a:gd name="connsiteX1025" fmla="*/ 999188 w 2972814"/>
                <a:gd name="connsiteY1025" fmla="*/ 129889 h 1488732"/>
                <a:gd name="connsiteX1026" fmla="*/ 1000354 w 2972814"/>
                <a:gd name="connsiteY1026" fmla="*/ 139881 h 1488732"/>
                <a:gd name="connsiteX1027" fmla="*/ 1001742 w 2972814"/>
                <a:gd name="connsiteY1027" fmla="*/ 149872 h 1488732"/>
                <a:gd name="connsiteX1028" fmla="*/ 1003590 w 2972814"/>
                <a:gd name="connsiteY1028" fmla="*/ 159864 h 1488732"/>
                <a:gd name="connsiteX1029" fmla="*/ 1005524 w 2972814"/>
                <a:gd name="connsiteY1029" fmla="*/ 169855 h 1488732"/>
                <a:gd name="connsiteX1030" fmla="*/ 1007750 w 2972814"/>
                <a:gd name="connsiteY1030" fmla="*/ 179847 h 1488732"/>
                <a:gd name="connsiteX1031" fmla="*/ 1009857 w 2972814"/>
                <a:gd name="connsiteY1031" fmla="*/ 189838 h 1488732"/>
                <a:gd name="connsiteX1032" fmla="*/ 1012559 w 2972814"/>
                <a:gd name="connsiteY1032" fmla="*/ 199830 h 1488732"/>
                <a:gd name="connsiteX1033" fmla="*/ 1015247 w 2972814"/>
                <a:gd name="connsiteY1033" fmla="*/ 209821 h 1488732"/>
                <a:gd name="connsiteX1034" fmla="*/ 1017541 w 2972814"/>
                <a:gd name="connsiteY1034" fmla="*/ 217453 h 1488732"/>
                <a:gd name="connsiteX1035" fmla="*/ 1018290 w 2972814"/>
                <a:gd name="connsiteY1035" fmla="*/ 219813 h 1488732"/>
                <a:gd name="connsiteX1036" fmla="*/ 1021644 w 2972814"/>
                <a:gd name="connsiteY1036" fmla="*/ 229804 h 1488732"/>
                <a:gd name="connsiteX1037" fmla="*/ 1025004 w 2972814"/>
                <a:gd name="connsiteY1037" fmla="*/ 239796 h 1488732"/>
                <a:gd name="connsiteX1038" fmla="*/ 1028689 w 2972814"/>
                <a:gd name="connsiteY1038" fmla="*/ 249787 h 1488732"/>
                <a:gd name="connsiteX1039" fmla="*/ 1032554 w 2972814"/>
                <a:gd name="connsiteY1039" fmla="*/ 259779 h 1488732"/>
                <a:gd name="connsiteX1040" fmla="*/ 1036639 w 2972814"/>
                <a:gd name="connsiteY1040" fmla="*/ 269770 h 1488732"/>
                <a:gd name="connsiteX1041" fmla="*/ 1037492 w 2972814"/>
                <a:gd name="connsiteY1041" fmla="*/ 271766 h 1488732"/>
                <a:gd name="connsiteX1042" fmla="*/ 1041210 w 2972814"/>
                <a:gd name="connsiteY1042" fmla="*/ 279762 h 1488732"/>
                <a:gd name="connsiteX1043" fmla="*/ 1046014 w 2972814"/>
                <a:gd name="connsiteY1043" fmla="*/ 289753 h 1488732"/>
                <a:gd name="connsiteX1044" fmla="*/ 1051194 w 2972814"/>
                <a:gd name="connsiteY1044" fmla="*/ 299745 h 1488732"/>
                <a:gd name="connsiteX1045" fmla="*/ 1056462 w 2972814"/>
                <a:gd name="connsiteY1045" fmla="*/ 309736 h 1488732"/>
                <a:gd name="connsiteX1046" fmla="*/ 1057444 w 2972814"/>
                <a:gd name="connsiteY1046" fmla="*/ 311512 h 1488732"/>
                <a:gd name="connsiteX1047" fmla="*/ 1062475 w 2972814"/>
                <a:gd name="connsiteY1047" fmla="*/ 319728 h 1488732"/>
                <a:gd name="connsiteX1048" fmla="*/ 1069034 w 2972814"/>
                <a:gd name="connsiteY1048" fmla="*/ 329719 h 1488732"/>
                <a:gd name="connsiteX1049" fmla="*/ 1075819 w 2972814"/>
                <a:gd name="connsiteY1049" fmla="*/ 339711 h 1488732"/>
                <a:gd name="connsiteX1050" fmla="*/ 1077396 w 2972814"/>
                <a:gd name="connsiteY1050" fmla="*/ 341910 h 1488732"/>
                <a:gd name="connsiteX1051" fmla="*/ 1083597 w 2972814"/>
                <a:gd name="connsiteY1051" fmla="*/ 349702 h 1488732"/>
                <a:gd name="connsiteX1052" fmla="*/ 1091753 w 2972814"/>
                <a:gd name="connsiteY1052" fmla="*/ 359694 h 1488732"/>
                <a:gd name="connsiteX1053" fmla="*/ 1097348 w 2972814"/>
                <a:gd name="connsiteY1053" fmla="*/ 366630 h 1488732"/>
                <a:gd name="connsiteX1054" fmla="*/ 1100096 w 2972814"/>
                <a:gd name="connsiteY1054" fmla="*/ 369685 h 1488732"/>
                <a:gd name="connsiteX1055" fmla="*/ 1109948 w 2972814"/>
                <a:gd name="connsiteY1055" fmla="*/ 379677 h 1488732"/>
                <a:gd name="connsiteX1056" fmla="*/ 1117299 w 2972814"/>
                <a:gd name="connsiteY1056" fmla="*/ 386857 h 1488732"/>
                <a:gd name="connsiteX1057" fmla="*/ 1120562 w 2972814"/>
                <a:gd name="connsiteY1057" fmla="*/ 389668 h 1488732"/>
                <a:gd name="connsiteX1058" fmla="*/ 1131959 w 2972814"/>
                <a:gd name="connsiteY1058" fmla="*/ 399660 h 1488732"/>
                <a:gd name="connsiteX1059" fmla="*/ 1137251 w 2972814"/>
                <a:gd name="connsiteY1059" fmla="*/ 404214 h 1488732"/>
                <a:gd name="connsiteX1060" fmla="*/ 1144396 w 2972814"/>
                <a:gd name="connsiteY1060" fmla="*/ 409651 h 1488732"/>
                <a:gd name="connsiteX1061" fmla="*/ 1157203 w 2972814"/>
                <a:gd name="connsiteY1061" fmla="*/ 419404 h 1488732"/>
                <a:gd name="connsiteX1062" fmla="*/ 1157583 w 2972814"/>
                <a:gd name="connsiteY1062" fmla="*/ 419643 h 1488732"/>
                <a:gd name="connsiteX1063" fmla="*/ 1174011 w 2972814"/>
                <a:gd name="connsiteY1063" fmla="*/ 429634 h 1488732"/>
                <a:gd name="connsiteX1064" fmla="*/ 1177155 w 2972814"/>
                <a:gd name="connsiteY1064" fmla="*/ 431645 h 1488732"/>
                <a:gd name="connsiteX1065" fmla="*/ 1192467 w 2972814"/>
                <a:gd name="connsiteY1065" fmla="*/ 439626 h 1488732"/>
                <a:gd name="connsiteX1066" fmla="*/ 1197107 w 2972814"/>
                <a:gd name="connsiteY1066" fmla="*/ 442063 h 1488732"/>
                <a:gd name="connsiteX1067" fmla="*/ 1216020 w 2972814"/>
                <a:gd name="connsiteY1067" fmla="*/ 449617 h 1488732"/>
                <a:gd name="connsiteX1068" fmla="*/ 1217059 w 2972814"/>
                <a:gd name="connsiteY1068" fmla="*/ 450036 h 1488732"/>
                <a:gd name="connsiteX1069" fmla="*/ 1237010 w 2972814"/>
                <a:gd name="connsiteY1069" fmla="*/ 455263 h 1488732"/>
                <a:gd name="connsiteX1070" fmla="*/ 1256962 w 2972814"/>
                <a:gd name="connsiteY1070" fmla="*/ 458651 h 1488732"/>
                <a:gd name="connsiteX1071" fmla="*/ 1269019 w 2972814"/>
                <a:gd name="connsiteY1071" fmla="*/ 459609 h 1488732"/>
                <a:gd name="connsiteX1072" fmla="*/ 1276914 w 2972814"/>
                <a:gd name="connsiteY1072" fmla="*/ 460265 h 1488732"/>
                <a:gd name="connsiteX1073" fmla="*/ 1296866 w 2972814"/>
                <a:gd name="connsiteY1073" fmla="*/ 461770 h 1488732"/>
                <a:gd name="connsiteX1074" fmla="*/ 1316817 w 2972814"/>
                <a:gd name="connsiteY1074" fmla="*/ 465787 h 1488732"/>
                <a:gd name="connsiteX1075" fmla="*/ 1324970 w 2972814"/>
                <a:gd name="connsiteY1075" fmla="*/ 469600 h 1488732"/>
                <a:gd name="connsiteX1076" fmla="*/ 1336769 w 2972814"/>
                <a:gd name="connsiteY1076" fmla="*/ 475570 h 1488732"/>
                <a:gd name="connsiteX1077" fmla="*/ 1341366 w 2972814"/>
                <a:gd name="connsiteY1077" fmla="*/ 479592 h 1488732"/>
                <a:gd name="connsiteX1078" fmla="*/ 1352114 w 2972814"/>
                <a:gd name="connsiteY1078" fmla="*/ 489583 h 1488732"/>
                <a:gd name="connsiteX1079" fmla="*/ 1356721 w 2972814"/>
                <a:gd name="connsiteY1079" fmla="*/ 494288 h 1488732"/>
                <a:gd name="connsiteX1080" fmla="*/ 1360346 w 2972814"/>
                <a:gd name="connsiteY1080" fmla="*/ 499575 h 1488732"/>
                <a:gd name="connsiteX1081" fmla="*/ 1367051 w 2972814"/>
                <a:gd name="connsiteY1081" fmla="*/ 509566 h 1488732"/>
                <a:gd name="connsiteX1082" fmla="*/ 1373325 w 2972814"/>
                <a:gd name="connsiteY1082" fmla="*/ 519558 h 1488732"/>
                <a:gd name="connsiteX1083" fmla="*/ 1376673 w 2972814"/>
                <a:gd name="connsiteY1083" fmla="*/ 524996 h 1488732"/>
                <a:gd name="connsiteX1084" fmla="*/ 1378893 w 2972814"/>
                <a:gd name="connsiteY1084" fmla="*/ 529549 h 1488732"/>
                <a:gd name="connsiteX1085" fmla="*/ 1383395 w 2972814"/>
                <a:gd name="connsiteY1085" fmla="*/ 539541 h 1488732"/>
                <a:gd name="connsiteX1086" fmla="*/ 1387654 w 2972814"/>
                <a:gd name="connsiteY1086" fmla="*/ 549532 h 1488732"/>
                <a:gd name="connsiteX1087" fmla="*/ 1391923 w 2972814"/>
                <a:gd name="connsiteY1087" fmla="*/ 559524 h 1488732"/>
                <a:gd name="connsiteX1088" fmla="*/ 1396255 w 2972814"/>
                <a:gd name="connsiteY1088" fmla="*/ 569515 h 1488732"/>
                <a:gd name="connsiteX1089" fmla="*/ 1396624 w 2972814"/>
                <a:gd name="connsiteY1089" fmla="*/ 570409 h 1488732"/>
                <a:gd name="connsiteX1090" fmla="*/ 1399926 w 2972814"/>
                <a:gd name="connsiteY1090" fmla="*/ 579507 h 1488732"/>
                <a:gd name="connsiteX1091" fmla="*/ 1403190 w 2972814"/>
                <a:gd name="connsiteY1091" fmla="*/ 589498 h 1488732"/>
                <a:gd name="connsiteX1092" fmla="*/ 1406803 w 2972814"/>
                <a:gd name="connsiteY1092" fmla="*/ 599490 h 1488732"/>
                <a:gd name="connsiteX1093" fmla="*/ 1410246 w 2972814"/>
                <a:gd name="connsiteY1093" fmla="*/ 609481 h 1488732"/>
                <a:gd name="connsiteX1094" fmla="*/ 1413692 w 2972814"/>
                <a:gd name="connsiteY1094" fmla="*/ 619473 h 1488732"/>
                <a:gd name="connsiteX1095" fmla="*/ 1416576 w 2972814"/>
                <a:gd name="connsiteY1095" fmla="*/ 627787 h 1488732"/>
                <a:gd name="connsiteX1096" fmla="*/ 1417124 w 2972814"/>
                <a:gd name="connsiteY1096" fmla="*/ 629464 h 1488732"/>
                <a:gd name="connsiteX1097" fmla="*/ 1420286 w 2972814"/>
                <a:gd name="connsiteY1097" fmla="*/ 639456 h 1488732"/>
                <a:gd name="connsiteX1098" fmla="*/ 1423533 w 2972814"/>
                <a:gd name="connsiteY1098" fmla="*/ 649447 h 1488732"/>
                <a:gd name="connsiteX1099" fmla="*/ 1426841 w 2972814"/>
                <a:gd name="connsiteY1099" fmla="*/ 659439 h 1488732"/>
                <a:gd name="connsiteX1100" fmla="*/ 1430176 w 2972814"/>
                <a:gd name="connsiteY1100" fmla="*/ 669430 h 1488732"/>
                <a:gd name="connsiteX1101" fmla="*/ 1433563 w 2972814"/>
                <a:gd name="connsiteY1101" fmla="*/ 679422 h 1488732"/>
                <a:gd name="connsiteX1102" fmla="*/ 1436528 w 2972814"/>
                <a:gd name="connsiteY1102" fmla="*/ 688256 h 1488732"/>
                <a:gd name="connsiteX1103" fmla="*/ 1436912 w 2972814"/>
                <a:gd name="connsiteY1103" fmla="*/ 689413 h 1488732"/>
                <a:gd name="connsiteX1104" fmla="*/ 1440230 w 2972814"/>
                <a:gd name="connsiteY1104" fmla="*/ 699405 h 1488732"/>
                <a:gd name="connsiteX1105" fmla="*/ 1443741 w 2972814"/>
                <a:gd name="connsiteY1105" fmla="*/ 709396 h 1488732"/>
                <a:gd name="connsiteX1106" fmla="*/ 1447297 w 2972814"/>
                <a:gd name="connsiteY1106" fmla="*/ 719388 h 1488732"/>
                <a:gd name="connsiteX1107" fmla="*/ 1451046 w 2972814"/>
                <a:gd name="connsiteY1107" fmla="*/ 729379 h 1488732"/>
                <a:gd name="connsiteX1108" fmla="*/ 1454688 w 2972814"/>
                <a:gd name="connsiteY1108" fmla="*/ 739371 h 1488732"/>
                <a:gd name="connsiteX1109" fmla="*/ 1456480 w 2972814"/>
                <a:gd name="connsiteY1109" fmla="*/ 743830 h 1488732"/>
                <a:gd name="connsiteX1110" fmla="*/ 1458729 w 2972814"/>
                <a:gd name="connsiteY1110" fmla="*/ 749362 h 1488732"/>
                <a:gd name="connsiteX1111" fmla="*/ 1462453 w 2972814"/>
                <a:gd name="connsiteY1111" fmla="*/ 759354 h 1488732"/>
                <a:gd name="connsiteX1112" fmla="*/ 1466441 w 2972814"/>
                <a:gd name="connsiteY1112" fmla="*/ 769345 h 1488732"/>
                <a:gd name="connsiteX1113" fmla="*/ 1470424 w 2972814"/>
                <a:gd name="connsiteY1113" fmla="*/ 779337 h 1488732"/>
                <a:gd name="connsiteX1114" fmla="*/ 1474681 w 2972814"/>
                <a:gd name="connsiteY1114" fmla="*/ 789328 h 1488732"/>
                <a:gd name="connsiteX1115" fmla="*/ 1476431 w 2972814"/>
                <a:gd name="connsiteY1115" fmla="*/ 793580 h 1488732"/>
                <a:gd name="connsiteX1116" fmla="*/ 1478798 w 2972814"/>
                <a:gd name="connsiteY1116" fmla="*/ 799320 h 1488732"/>
                <a:gd name="connsiteX1117" fmla="*/ 1483388 w 2972814"/>
                <a:gd name="connsiteY1117" fmla="*/ 809311 h 1488732"/>
                <a:gd name="connsiteX1118" fmla="*/ 1487850 w 2972814"/>
                <a:gd name="connsiteY1118" fmla="*/ 819303 h 1488732"/>
                <a:gd name="connsiteX1119" fmla="*/ 1492474 w 2972814"/>
                <a:gd name="connsiteY1119" fmla="*/ 829294 h 1488732"/>
                <a:gd name="connsiteX1120" fmla="*/ 1496383 w 2972814"/>
                <a:gd name="connsiteY1120" fmla="*/ 837394 h 1488732"/>
                <a:gd name="connsiteX1121" fmla="*/ 1497294 w 2972814"/>
                <a:gd name="connsiteY1121" fmla="*/ 839286 h 1488732"/>
                <a:gd name="connsiteX1122" fmla="*/ 1502234 w 2972814"/>
                <a:gd name="connsiteY1122" fmla="*/ 849277 h 1488732"/>
                <a:gd name="connsiteX1123" fmla="*/ 1507289 w 2972814"/>
                <a:gd name="connsiteY1123" fmla="*/ 859269 h 1488732"/>
                <a:gd name="connsiteX1124" fmla="*/ 1512475 w 2972814"/>
                <a:gd name="connsiteY1124" fmla="*/ 869260 h 1488732"/>
                <a:gd name="connsiteX1125" fmla="*/ 1516335 w 2972814"/>
                <a:gd name="connsiteY1125" fmla="*/ 876311 h 1488732"/>
                <a:gd name="connsiteX1126" fmla="*/ 1517984 w 2972814"/>
                <a:gd name="connsiteY1126" fmla="*/ 879252 h 1488732"/>
                <a:gd name="connsiteX1127" fmla="*/ 1523470 w 2972814"/>
                <a:gd name="connsiteY1127" fmla="*/ 889243 h 1488732"/>
                <a:gd name="connsiteX1128" fmla="*/ 1529536 w 2972814"/>
                <a:gd name="connsiteY1128" fmla="*/ 899234 h 1488732"/>
                <a:gd name="connsiteX1129" fmla="*/ 1535572 w 2972814"/>
                <a:gd name="connsiteY1129" fmla="*/ 909226 h 1488732"/>
                <a:gd name="connsiteX1130" fmla="*/ 1536287 w 2972814"/>
                <a:gd name="connsiteY1130" fmla="*/ 910381 h 1488732"/>
                <a:gd name="connsiteX1131" fmla="*/ 1542382 w 2972814"/>
                <a:gd name="connsiteY1131" fmla="*/ 919217 h 1488732"/>
                <a:gd name="connsiteX1132" fmla="*/ 1549727 w 2972814"/>
                <a:gd name="connsiteY1132" fmla="*/ 929209 h 1488732"/>
                <a:gd name="connsiteX1133" fmla="*/ 1556238 w 2972814"/>
                <a:gd name="connsiteY1133" fmla="*/ 938120 h 1488732"/>
                <a:gd name="connsiteX1134" fmla="*/ 1557220 w 2972814"/>
                <a:gd name="connsiteY1134" fmla="*/ 939201 h 1488732"/>
                <a:gd name="connsiteX1135" fmla="*/ 1566780 w 2972814"/>
                <a:gd name="connsiteY1135" fmla="*/ 949192 h 1488732"/>
                <a:gd name="connsiteX1136" fmla="*/ 1576190 w 2972814"/>
                <a:gd name="connsiteY1136" fmla="*/ 958836 h 1488732"/>
                <a:gd name="connsiteX1137" fmla="*/ 1576704 w 2972814"/>
                <a:gd name="connsiteY1137" fmla="*/ 959183 h 1488732"/>
                <a:gd name="connsiteX1138" fmla="*/ 1591832 w 2972814"/>
                <a:gd name="connsiteY1138" fmla="*/ 969175 h 1488732"/>
                <a:gd name="connsiteX1139" fmla="*/ 1596142 w 2972814"/>
                <a:gd name="connsiteY1139" fmla="*/ 971988 h 1488732"/>
                <a:gd name="connsiteX1140" fmla="*/ 1616094 w 2972814"/>
                <a:gd name="connsiteY1140" fmla="*/ 976491 h 1488732"/>
                <a:gd name="connsiteX1141" fmla="*/ 1636046 w 2972814"/>
                <a:gd name="connsiteY1141" fmla="*/ 971305 h 1488732"/>
                <a:gd name="connsiteX1142" fmla="*/ 1638807 w 2972814"/>
                <a:gd name="connsiteY1142" fmla="*/ 969175 h 1488732"/>
                <a:gd name="connsiteX1143" fmla="*/ 1651461 w 2972814"/>
                <a:gd name="connsiteY1143" fmla="*/ 959183 h 1488732"/>
                <a:gd name="connsiteX1144" fmla="*/ 1655998 w 2972814"/>
                <a:gd name="connsiteY1144" fmla="*/ 955549 h 1488732"/>
                <a:gd name="connsiteX1145" fmla="*/ 1660899 w 2972814"/>
                <a:gd name="connsiteY1145" fmla="*/ 949192 h 1488732"/>
                <a:gd name="connsiteX1146" fmla="*/ 1668353 w 2972814"/>
                <a:gd name="connsiteY1146" fmla="*/ 939201 h 1488732"/>
                <a:gd name="connsiteX1147" fmla="*/ 1675450 w 2972814"/>
                <a:gd name="connsiteY1147" fmla="*/ 929209 h 1488732"/>
                <a:gd name="connsiteX1148" fmla="*/ 1675949 w 2972814"/>
                <a:gd name="connsiteY1148" fmla="*/ 928527 h 1488732"/>
                <a:gd name="connsiteX1149" fmla="*/ 1681107 w 2972814"/>
                <a:gd name="connsiteY1149" fmla="*/ 919217 h 1488732"/>
                <a:gd name="connsiteX1150" fmla="*/ 1686063 w 2972814"/>
                <a:gd name="connsiteY1150" fmla="*/ 909226 h 1488732"/>
                <a:gd name="connsiteX1151" fmla="*/ 1691217 w 2972814"/>
                <a:gd name="connsiteY1151" fmla="*/ 899234 h 1488732"/>
                <a:gd name="connsiteX1152" fmla="*/ 1695901 w 2972814"/>
                <a:gd name="connsiteY1152" fmla="*/ 889756 h 1488732"/>
                <a:gd name="connsiteX1153" fmla="*/ 1696112 w 2972814"/>
                <a:gd name="connsiteY1153" fmla="*/ 889243 h 1488732"/>
                <a:gd name="connsiteX1154" fmla="*/ 1700010 w 2972814"/>
                <a:gd name="connsiteY1154" fmla="*/ 879252 h 1488732"/>
                <a:gd name="connsiteX1155" fmla="*/ 1704068 w 2972814"/>
                <a:gd name="connsiteY1155" fmla="*/ 869260 h 1488732"/>
                <a:gd name="connsiteX1156" fmla="*/ 1708016 w 2972814"/>
                <a:gd name="connsiteY1156" fmla="*/ 859269 h 1488732"/>
                <a:gd name="connsiteX1157" fmla="*/ 1711684 w 2972814"/>
                <a:gd name="connsiteY1157" fmla="*/ 849277 h 1488732"/>
                <a:gd name="connsiteX1158" fmla="*/ 1715350 w 2972814"/>
                <a:gd name="connsiteY1158" fmla="*/ 839286 h 1488732"/>
                <a:gd name="connsiteX1159" fmla="*/ 1715853 w 2972814"/>
                <a:gd name="connsiteY1159" fmla="*/ 837860 h 1488732"/>
                <a:gd name="connsiteX1160" fmla="*/ 1718584 w 2972814"/>
                <a:gd name="connsiteY1160" fmla="*/ 829294 h 1488732"/>
                <a:gd name="connsiteX1161" fmla="*/ 1721915 w 2972814"/>
                <a:gd name="connsiteY1161" fmla="*/ 819303 h 1488732"/>
                <a:gd name="connsiteX1162" fmla="*/ 1724957 w 2972814"/>
                <a:gd name="connsiteY1162" fmla="*/ 809311 h 1488732"/>
                <a:gd name="connsiteX1163" fmla="*/ 1728132 w 2972814"/>
                <a:gd name="connsiteY1163" fmla="*/ 799320 h 1488732"/>
                <a:gd name="connsiteX1164" fmla="*/ 1731302 w 2972814"/>
                <a:gd name="connsiteY1164" fmla="*/ 789328 h 1488732"/>
                <a:gd name="connsiteX1165" fmla="*/ 1734488 w 2972814"/>
                <a:gd name="connsiteY1165" fmla="*/ 779337 h 1488732"/>
                <a:gd name="connsiteX1166" fmla="*/ 1735805 w 2972814"/>
                <a:gd name="connsiteY1166" fmla="*/ 775008 h 1488732"/>
                <a:gd name="connsiteX1167" fmla="*/ 1737462 w 2972814"/>
                <a:gd name="connsiteY1167" fmla="*/ 769345 h 1488732"/>
                <a:gd name="connsiteX1168" fmla="*/ 1740657 w 2972814"/>
                <a:gd name="connsiteY1168" fmla="*/ 759354 h 1488732"/>
                <a:gd name="connsiteX1169" fmla="*/ 1743667 w 2972814"/>
                <a:gd name="connsiteY1169" fmla="*/ 749362 h 1488732"/>
                <a:gd name="connsiteX1170" fmla="*/ 1746795 w 2972814"/>
                <a:gd name="connsiteY1170" fmla="*/ 739371 h 1488732"/>
                <a:gd name="connsiteX1171" fmla="*/ 1749942 w 2972814"/>
                <a:gd name="connsiteY1171" fmla="*/ 729379 h 1488732"/>
                <a:gd name="connsiteX1172" fmla="*/ 1753207 w 2972814"/>
                <a:gd name="connsiteY1172" fmla="*/ 719388 h 1488732"/>
                <a:gd name="connsiteX1173" fmla="*/ 1755756 w 2972814"/>
                <a:gd name="connsiteY1173" fmla="*/ 712246 h 1488732"/>
                <a:gd name="connsiteX1174" fmla="*/ 1756797 w 2972814"/>
                <a:gd name="connsiteY1174" fmla="*/ 709396 h 1488732"/>
                <a:gd name="connsiteX1175" fmla="*/ 1760195 w 2972814"/>
                <a:gd name="connsiteY1175" fmla="*/ 699405 h 1488732"/>
                <a:gd name="connsiteX1176" fmla="*/ 1764056 w 2972814"/>
                <a:gd name="connsiteY1176" fmla="*/ 689413 h 1488732"/>
                <a:gd name="connsiteX1177" fmla="*/ 1768102 w 2972814"/>
                <a:gd name="connsiteY1177" fmla="*/ 679422 h 1488732"/>
                <a:gd name="connsiteX1178" fmla="*/ 1772028 w 2972814"/>
                <a:gd name="connsiteY1178" fmla="*/ 669430 h 1488732"/>
                <a:gd name="connsiteX1179" fmla="*/ 1775708 w 2972814"/>
                <a:gd name="connsiteY1179" fmla="*/ 661236 h 1488732"/>
                <a:gd name="connsiteX1180" fmla="*/ 1776569 w 2972814"/>
                <a:gd name="connsiteY1180" fmla="*/ 659439 h 1488732"/>
                <a:gd name="connsiteX1181" fmla="*/ 1781187 w 2972814"/>
                <a:gd name="connsiteY1181" fmla="*/ 649447 h 1488732"/>
                <a:gd name="connsiteX1182" fmla="*/ 1786094 w 2972814"/>
                <a:gd name="connsiteY1182" fmla="*/ 639456 h 1488732"/>
                <a:gd name="connsiteX1183" fmla="*/ 1791246 w 2972814"/>
                <a:gd name="connsiteY1183" fmla="*/ 629464 h 1488732"/>
                <a:gd name="connsiteX1184" fmla="*/ 1795660 w 2972814"/>
                <a:gd name="connsiteY1184" fmla="*/ 621089 h 1488732"/>
                <a:gd name="connsiteX1185" fmla="*/ 1796606 w 2972814"/>
                <a:gd name="connsiteY1185" fmla="*/ 619473 h 1488732"/>
                <a:gd name="connsiteX1186" fmla="*/ 1802866 w 2972814"/>
                <a:gd name="connsiteY1186" fmla="*/ 609481 h 1488732"/>
                <a:gd name="connsiteX1187" fmla="*/ 1809031 w 2972814"/>
                <a:gd name="connsiteY1187" fmla="*/ 599490 h 1488732"/>
                <a:gd name="connsiteX1188" fmla="*/ 1815341 w 2972814"/>
                <a:gd name="connsiteY1188" fmla="*/ 589498 h 1488732"/>
                <a:gd name="connsiteX1189" fmla="*/ 1815612 w 2972814"/>
                <a:gd name="connsiteY1189" fmla="*/ 589090 h 1488732"/>
                <a:gd name="connsiteX1190" fmla="*/ 1822834 w 2972814"/>
                <a:gd name="connsiteY1190" fmla="*/ 579507 h 1488732"/>
                <a:gd name="connsiteX1191" fmla="*/ 1830118 w 2972814"/>
                <a:gd name="connsiteY1191" fmla="*/ 569515 h 1488732"/>
                <a:gd name="connsiteX1192" fmla="*/ 1835563 w 2972814"/>
                <a:gd name="connsiteY1192" fmla="*/ 562267 h 1488732"/>
                <a:gd name="connsiteX1193" fmla="*/ 1837900 w 2972814"/>
                <a:gd name="connsiteY1193" fmla="*/ 559524 h 1488732"/>
                <a:gd name="connsiteX1194" fmla="*/ 1846010 w 2972814"/>
                <a:gd name="connsiteY1194" fmla="*/ 549532 h 1488732"/>
                <a:gd name="connsiteX1195" fmla="*/ 1854138 w 2972814"/>
                <a:gd name="connsiteY1195" fmla="*/ 539541 h 1488732"/>
                <a:gd name="connsiteX1196" fmla="*/ 1855515 w 2972814"/>
                <a:gd name="connsiteY1196" fmla="*/ 537756 h 1488732"/>
                <a:gd name="connsiteX1197" fmla="*/ 1863174 w 2972814"/>
                <a:gd name="connsiteY1197" fmla="*/ 529549 h 1488732"/>
                <a:gd name="connsiteX1198" fmla="*/ 1871980 w 2972814"/>
                <a:gd name="connsiteY1198" fmla="*/ 519558 h 1488732"/>
                <a:gd name="connsiteX1199" fmla="*/ 1875467 w 2972814"/>
                <a:gd name="connsiteY1199" fmla="*/ 515279 h 1488732"/>
                <a:gd name="connsiteX1200" fmla="*/ 1881625 w 2972814"/>
                <a:gd name="connsiteY1200" fmla="*/ 509566 h 1488732"/>
                <a:gd name="connsiteX1201" fmla="*/ 1891456 w 2972814"/>
                <a:gd name="connsiteY1201" fmla="*/ 499575 h 1488732"/>
                <a:gd name="connsiteX1202" fmla="*/ 1895419 w 2972814"/>
                <a:gd name="connsiteY1202" fmla="*/ 495024 h 1488732"/>
                <a:gd name="connsiteX1203" fmla="*/ 1902258 w 2972814"/>
                <a:gd name="connsiteY1203" fmla="*/ 489583 h 1488732"/>
                <a:gd name="connsiteX1204" fmla="*/ 1913564 w 2972814"/>
                <a:gd name="connsiteY1204" fmla="*/ 479592 h 1488732"/>
                <a:gd name="connsiteX1205" fmla="*/ 1915370 w 2972814"/>
                <a:gd name="connsiteY1205" fmla="*/ 477809 h 1488732"/>
                <a:gd name="connsiteX1206" fmla="*/ 1931546 w 2972814"/>
                <a:gd name="connsiteY1206" fmla="*/ 469600 h 1488732"/>
                <a:gd name="connsiteX1207" fmla="*/ 1935322 w 2972814"/>
                <a:gd name="connsiteY1207" fmla="*/ 467120 h 1488732"/>
                <a:gd name="connsiteX1208" fmla="*/ 1955274 w 2972814"/>
                <a:gd name="connsiteY1208" fmla="*/ 468989 h 1488732"/>
                <a:gd name="connsiteX1209" fmla="*/ 1955814 w 2972814"/>
                <a:gd name="connsiteY1209" fmla="*/ 469600 h 1488732"/>
                <a:gd name="connsiteX1210" fmla="*/ 1962498 w 2972814"/>
                <a:gd name="connsiteY1210" fmla="*/ 479592 h 1488732"/>
                <a:gd name="connsiteX1211" fmla="*/ 1967221 w 2972814"/>
                <a:gd name="connsiteY1211" fmla="*/ 489583 h 1488732"/>
                <a:gd name="connsiteX1212" fmla="*/ 1970943 w 2972814"/>
                <a:gd name="connsiteY1212" fmla="*/ 499575 h 1488732"/>
                <a:gd name="connsiteX1213" fmla="*/ 1973448 w 2972814"/>
                <a:gd name="connsiteY1213" fmla="*/ 509566 h 1488732"/>
                <a:gd name="connsiteX1214" fmla="*/ 1975226 w 2972814"/>
                <a:gd name="connsiteY1214" fmla="*/ 518108 h 1488732"/>
                <a:gd name="connsiteX1215" fmla="*/ 1975430 w 2972814"/>
                <a:gd name="connsiteY1215" fmla="*/ 519558 h 1488732"/>
                <a:gd name="connsiteX1216" fmla="*/ 1976281 w 2972814"/>
                <a:gd name="connsiteY1216" fmla="*/ 529549 h 1488732"/>
                <a:gd name="connsiteX1217" fmla="*/ 1976964 w 2972814"/>
                <a:gd name="connsiteY1217" fmla="*/ 539541 h 1488732"/>
                <a:gd name="connsiteX1218" fmla="*/ 1977627 w 2972814"/>
                <a:gd name="connsiteY1218" fmla="*/ 549532 h 1488732"/>
                <a:gd name="connsiteX1219" fmla="*/ 1977987 w 2972814"/>
                <a:gd name="connsiteY1219" fmla="*/ 559524 h 1488732"/>
                <a:gd name="connsiteX1220" fmla="*/ 1978320 w 2972814"/>
                <a:gd name="connsiteY1220" fmla="*/ 569515 h 1488732"/>
                <a:gd name="connsiteX1221" fmla="*/ 1978634 w 2972814"/>
                <a:gd name="connsiteY1221" fmla="*/ 579507 h 1488732"/>
                <a:gd name="connsiteX1222" fmla="*/ 1978835 w 2972814"/>
                <a:gd name="connsiteY1222" fmla="*/ 589498 h 1488732"/>
                <a:gd name="connsiteX1223" fmla="*/ 1978896 w 2972814"/>
                <a:gd name="connsiteY1223" fmla="*/ 599490 h 1488732"/>
                <a:gd name="connsiteX1224" fmla="*/ 1978984 w 2972814"/>
                <a:gd name="connsiteY1224" fmla="*/ 609481 h 1488732"/>
                <a:gd name="connsiteX1225" fmla="*/ 1979301 w 2972814"/>
                <a:gd name="connsiteY1225" fmla="*/ 619473 h 1488732"/>
                <a:gd name="connsiteX1226" fmla="*/ 1979323 w 2972814"/>
                <a:gd name="connsiteY1226" fmla="*/ 629464 h 1488732"/>
                <a:gd name="connsiteX1227" fmla="*/ 1979542 w 2972814"/>
                <a:gd name="connsiteY1227" fmla="*/ 639456 h 1488732"/>
                <a:gd name="connsiteX1228" fmla="*/ 1979781 w 2972814"/>
                <a:gd name="connsiteY1228" fmla="*/ 649447 h 1488732"/>
                <a:gd name="connsiteX1229" fmla="*/ 1980180 w 2972814"/>
                <a:gd name="connsiteY1229" fmla="*/ 659439 h 1488732"/>
                <a:gd name="connsiteX1230" fmla="*/ 1980416 w 2972814"/>
                <a:gd name="connsiteY1230" fmla="*/ 669430 h 1488732"/>
                <a:gd name="connsiteX1231" fmla="*/ 1981088 w 2972814"/>
                <a:gd name="connsiteY1231" fmla="*/ 679422 h 1488732"/>
                <a:gd name="connsiteX1232" fmla="*/ 1981681 w 2972814"/>
                <a:gd name="connsiteY1232" fmla="*/ 689413 h 1488732"/>
                <a:gd name="connsiteX1233" fmla="*/ 1982347 w 2972814"/>
                <a:gd name="connsiteY1233" fmla="*/ 699405 h 1488732"/>
                <a:gd name="connsiteX1234" fmla="*/ 1983120 w 2972814"/>
                <a:gd name="connsiteY1234" fmla="*/ 709396 h 1488732"/>
                <a:gd name="connsiteX1235" fmla="*/ 1984248 w 2972814"/>
                <a:gd name="connsiteY1235" fmla="*/ 719388 h 1488732"/>
                <a:gd name="connsiteX1236" fmla="*/ 1985201 w 2972814"/>
                <a:gd name="connsiteY1236" fmla="*/ 729379 h 1488732"/>
                <a:gd name="connsiteX1237" fmla="*/ 1986521 w 2972814"/>
                <a:gd name="connsiteY1237" fmla="*/ 739371 h 1488732"/>
                <a:gd name="connsiteX1238" fmla="*/ 1987867 w 2972814"/>
                <a:gd name="connsiteY1238" fmla="*/ 749362 h 1488732"/>
                <a:gd name="connsiteX1239" fmla="*/ 1989530 w 2972814"/>
                <a:gd name="connsiteY1239" fmla="*/ 759354 h 1488732"/>
                <a:gd name="connsiteX1240" fmla="*/ 1991244 w 2972814"/>
                <a:gd name="connsiteY1240" fmla="*/ 769345 h 1488732"/>
                <a:gd name="connsiteX1241" fmla="*/ 1993181 w 2972814"/>
                <a:gd name="connsiteY1241" fmla="*/ 779337 h 1488732"/>
                <a:gd name="connsiteX1242" fmla="*/ 1995177 w 2972814"/>
                <a:gd name="connsiteY1242" fmla="*/ 788226 h 1488732"/>
                <a:gd name="connsiteX1243" fmla="*/ 1995439 w 2972814"/>
                <a:gd name="connsiteY1243" fmla="*/ 789328 h 1488732"/>
                <a:gd name="connsiteX1244" fmla="*/ 1997963 w 2972814"/>
                <a:gd name="connsiteY1244" fmla="*/ 799320 h 1488732"/>
                <a:gd name="connsiteX1245" fmla="*/ 2000786 w 2972814"/>
                <a:gd name="connsiteY1245" fmla="*/ 809311 h 1488732"/>
                <a:gd name="connsiteX1246" fmla="*/ 2003794 w 2972814"/>
                <a:gd name="connsiteY1246" fmla="*/ 819303 h 1488732"/>
                <a:gd name="connsiteX1247" fmla="*/ 2007221 w 2972814"/>
                <a:gd name="connsiteY1247" fmla="*/ 829294 h 1488732"/>
                <a:gd name="connsiteX1248" fmla="*/ 2010806 w 2972814"/>
                <a:gd name="connsiteY1248" fmla="*/ 839286 h 1488732"/>
                <a:gd name="connsiteX1249" fmla="*/ 2014745 w 2972814"/>
                <a:gd name="connsiteY1249" fmla="*/ 849277 h 1488732"/>
                <a:gd name="connsiteX1250" fmla="*/ 2015130 w 2972814"/>
                <a:gd name="connsiteY1250" fmla="*/ 850194 h 1488732"/>
                <a:gd name="connsiteX1251" fmla="*/ 2019539 w 2972814"/>
                <a:gd name="connsiteY1251" fmla="*/ 859269 h 1488732"/>
                <a:gd name="connsiteX1252" fmla="*/ 2024785 w 2972814"/>
                <a:gd name="connsiteY1252" fmla="*/ 869260 h 1488732"/>
                <a:gd name="connsiteX1253" fmla="*/ 2030260 w 2972814"/>
                <a:gd name="connsiteY1253" fmla="*/ 879252 h 1488732"/>
                <a:gd name="connsiteX1254" fmla="*/ 2035081 w 2972814"/>
                <a:gd name="connsiteY1254" fmla="*/ 887276 h 1488732"/>
                <a:gd name="connsiteX1255" fmla="*/ 2036589 w 2972814"/>
                <a:gd name="connsiteY1255" fmla="*/ 889243 h 1488732"/>
                <a:gd name="connsiteX1256" fmla="*/ 2044418 w 2972814"/>
                <a:gd name="connsiteY1256" fmla="*/ 899234 h 1488732"/>
                <a:gd name="connsiteX1257" fmla="*/ 2052638 w 2972814"/>
                <a:gd name="connsiteY1257" fmla="*/ 909226 h 1488732"/>
                <a:gd name="connsiteX1258" fmla="*/ 2055033 w 2972814"/>
                <a:gd name="connsiteY1258" fmla="*/ 912001 h 1488732"/>
                <a:gd name="connsiteX1259" fmla="*/ 2063819 w 2972814"/>
                <a:gd name="connsiteY1259" fmla="*/ 919217 h 1488732"/>
                <a:gd name="connsiteX1260" fmla="*/ 2074985 w 2972814"/>
                <a:gd name="connsiteY1260" fmla="*/ 928411 h 1488732"/>
                <a:gd name="connsiteX1261" fmla="*/ 2076548 w 2972814"/>
                <a:gd name="connsiteY1261" fmla="*/ 929209 h 1488732"/>
                <a:gd name="connsiteX1262" fmla="*/ 2094937 w 2972814"/>
                <a:gd name="connsiteY1262" fmla="*/ 938643 h 1488732"/>
                <a:gd name="connsiteX1263" fmla="*/ 2097304 w 2972814"/>
                <a:gd name="connsiteY1263" fmla="*/ 939201 h 1488732"/>
                <a:gd name="connsiteX1264" fmla="*/ 2114888 w 2972814"/>
                <a:gd name="connsiteY1264" fmla="*/ 943734 h 1488732"/>
                <a:gd name="connsiteX1265" fmla="*/ 2134840 w 2972814"/>
                <a:gd name="connsiteY1265" fmla="*/ 944357 h 1488732"/>
                <a:gd name="connsiteX1266" fmla="*/ 2154792 w 2972814"/>
                <a:gd name="connsiteY1266" fmla="*/ 941467 h 1488732"/>
                <a:gd name="connsiteX1267" fmla="*/ 2163464 w 2972814"/>
                <a:gd name="connsiteY1267" fmla="*/ 939201 h 1488732"/>
                <a:gd name="connsiteX1268" fmla="*/ 2174744 w 2972814"/>
                <a:gd name="connsiteY1268" fmla="*/ 935516 h 1488732"/>
                <a:gd name="connsiteX1269" fmla="*/ 2189121 w 2972814"/>
                <a:gd name="connsiteY1269" fmla="*/ 929209 h 1488732"/>
                <a:gd name="connsiteX1270" fmla="*/ 2194695 w 2972814"/>
                <a:gd name="connsiteY1270" fmla="*/ 926037 h 1488732"/>
                <a:gd name="connsiteX1271" fmla="*/ 2205429 w 2972814"/>
                <a:gd name="connsiteY1271" fmla="*/ 919217 h 1488732"/>
                <a:gd name="connsiteX1272" fmla="*/ 2214335 w 2972814"/>
                <a:gd name="connsiteY1272" fmla="*/ 909226 h 1488732"/>
                <a:gd name="connsiteX1273" fmla="*/ 2214647 w 2972814"/>
                <a:gd name="connsiteY1273" fmla="*/ 908810 h 1488732"/>
                <a:gd name="connsiteX1274" fmla="*/ 2221600 w 2972814"/>
                <a:gd name="connsiteY1274" fmla="*/ 899234 h 1488732"/>
                <a:gd name="connsiteX1275" fmla="*/ 2225119 w 2972814"/>
                <a:gd name="connsiteY1275" fmla="*/ 889243 h 1488732"/>
                <a:gd name="connsiteX1276" fmla="*/ 2227579 w 2972814"/>
                <a:gd name="connsiteY1276" fmla="*/ 879252 h 1488732"/>
                <a:gd name="connsiteX1277" fmla="*/ 2228451 w 2972814"/>
                <a:gd name="connsiteY1277" fmla="*/ 869260 h 1488732"/>
                <a:gd name="connsiteX1278" fmla="*/ 2228456 w 2972814"/>
                <a:gd name="connsiteY1278" fmla="*/ 859269 h 1488732"/>
                <a:gd name="connsiteX1279" fmla="*/ 2228493 w 2972814"/>
                <a:gd name="connsiteY1279" fmla="*/ 849277 h 1488732"/>
                <a:gd name="connsiteX1280" fmla="*/ 2227199 w 2972814"/>
                <a:gd name="connsiteY1280" fmla="*/ 839286 h 1488732"/>
                <a:gd name="connsiteX1281" fmla="*/ 2225907 w 2972814"/>
                <a:gd name="connsiteY1281" fmla="*/ 829294 h 1488732"/>
                <a:gd name="connsiteX1282" fmla="*/ 2224536 w 2972814"/>
                <a:gd name="connsiteY1282" fmla="*/ 819303 h 1488732"/>
                <a:gd name="connsiteX1283" fmla="*/ 2222609 w 2972814"/>
                <a:gd name="connsiteY1283" fmla="*/ 809311 h 1488732"/>
                <a:gd name="connsiteX1284" fmla="*/ 2220662 w 2972814"/>
                <a:gd name="connsiteY1284" fmla="*/ 799320 h 1488732"/>
                <a:gd name="connsiteX1285" fmla="*/ 2218259 w 2972814"/>
                <a:gd name="connsiteY1285" fmla="*/ 789328 h 1488732"/>
                <a:gd name="connsiteX1286" fmla="*/ 2215677 w 2972814"/>
                <a:gd name="connsiteY1286" fmla="*/ 779337 h 1488732"/>
                <a:gd name="connsiteX1287" fmla="*/ 2214647 w 2972814"/>
                <a:gd name="connsiteY1287" fmla="*/ 775709 h 1488732"/>
                <a:gd name="connsiteX1288" fmla="*/ 2213023 w 2972814"/>
                <a:gd name="connsiteY1288" fmla="*/ 769345 h 1488732"/>
                <a:gd name="connsiteX1289" fmla="*/ 2210582 w 2972814"/>
                <a:gd name="connsiteY1289" fmla="*/ 759354 h 1488732"/>
                <a:gd name="connsiteX1290" fmla="*/ 2207744 w 2972814"/>
                <a:gd name="connsiteY1290" fmla="*/ 749362 h 1488732"/>
                <a:gd name="connsiteX1291" fmla="*/ 2204866 w 2972814"/>
                <a:gd name="connsiteY1291" fmla="*/ 739371 h 1488732"/>
                <a:gd name="connsiteX1292" fmla="*/ 2201836 w 2972814"/>
                <a:gd name="connsiteY1292" fmla="*/ 729379 h 1488732"/>
                <a:gd name="connsiteX1293" fmla="*/ 2198752 w 2972814"/>
                <a:gd name="connsiteY1293" fmla="*/ 719388 h 1488732"/>
                <a:gd name="connsiteX1294" fmla="*/ 2195689 w 2972814"/>
                <a:gd name="connsiteY1294" fmla="*/ 709396 h 1488732"/>
                <a:gd name="connsiteX1295" fmla="*/ 2194695 w 2972814"/>
                <a:gd name="connsiteY1295" fmla="*/ 706355 h 1488732"/>
                <a:gd name="connsiteX1296" fmla="*/ 2192443 w 2972814"/>
                <a:gd name="connsiteY1296" fmla="*/ 699405 h 1488732"/>
                <a:gd name="connsiteX1297" fmla="*/ 2189229 w 2972814"/>
                <a:gd name="connsiteY1297" fmla="*/ 689413 h 1488732"/>
                <a:gd name="connsiteX1298" fmla="*/ 2185950 w 2972814"/>
                <a:gd name="connsiteY1298" fmla="*/ 679422 h 1488732"/>
                <a:gd name="connsiteX1299" fmla="*/ 2182799 w 2972814"/>
                <a:gd name="connsiteY1299" fmla="*/ 669430 h 1488732"/>
                <a:gd name="connsiteX1300" fmla="*/ 2179562 w 2972814"/>
                <a:gd name="connsiteY1300" fmla="*/ 659439 h 1488732"/>
                <a:gd name="connsiteX1301" fmla="*/ 2176400 w 2972814"/>
                <a:gd name="connsiteY1301" fmla="*/ 649447 h 1488732"/>
                <a:gd name="connsiteX1302" fmla="*/ 2174744 w 2972814"/>
                <a:gd name="connsiteY1302" fmla="*/ 644235 h 1488732"/>
                <a:gd name="connsiteX1303" fmla="*/ 2173130 w 2972814"/>
                <a:gd name="connsiteY1303" fmla="*/ 639456 h 1488732"/>
                <a:gd name="connsiteX1304" fmla="*/ 2169924 w 2972814"/>
                <a:gd name="connsiteY1304" fmla="*/ 629464 h 1488732"/>
                <a:gd name="connsiteX1305" fmla="*/ 2166689 w 2972814"/>
                <a:gd name="connsiteY1305" fmla="*/ 619473 h 1488732"/>
                <a:gd name="connsiteX1306" fmla="*/ 2163625 w 2972814"/>
                <a:gd name="connsiteY1306" fmla="*/ 609481 h 1488732"/>
                <a:gd name="connsiteX1307" fmla="*/ 2160683 w 2972814"/>
                <a:gd name="connsiteY1307" fmla="*/ 599490 h 1488732"/>
                <a:gd name="connsiteX1308" fmla="*/ 2157783 w 2972814"/>
                <a:gd name="connsiteY1308" fmla="*/ 589498 h 1488732"/>
                <a:gd name="connsiteX1309" fmla="*/ 2155047 w 2972814"/>
                <a:gd name="connsiteY1309" fmla="*/ 579507 h 1488732"/>
                <a:gd name="connsiteX1310" fmla="*/ 2154792 w 2972814"/>
                <a:gd name="connsiteY1310" fmla="*/ 578522 h 1488732"/>
                <a:gd name="connsiteX1311" fmla="*/ 2152081 w 2972814"/>
                <a:gd name="connsiteY1311" fmla="*/ 569515 h 1488732"/>
                <a:gd name="connsiteX1312" fmla="*/ 2149345 w 2972814"/>
                <a:gd name="connsiteY1312" fmla="*/ 559524 h 1488732"/>
                <a:gd name="connsiteX1313" fmla="*/ 2146589 w 2972814"/>
                <a:gd name="connsiteY1313" fmla="*/ 549532 h 1488732"/>
                <a:gd name="connsiteX1314" fmla="*/ 2144182 w 2972814"/>
                <a:gd name="connsiteY1314" fmla="*/ 539541 h 1488732"/>
                <a:gd name="connsiteX1315" fmla="*/ 2141847 w 2972814"/>
                <a:gd name="connsiteY1315" fmla="*/ 529549 h 1488732"/>
                <a:gd name="connsiteX1316" fmla="*/ 2139674 w 2972814"/>
                <a:gd name="connsiteY1316" fmla="*/ 519558 h 1488732"/>
                <a:gd name="connsiteX1317" fmla="*/ 2137953 w 2972814"/>
                <a:gd name="connsiteY1317" fmla="*/ 509566 h 1488732"/>
                <a:gd name="connsiteX1318" fmla="*/ 2136294 w 2972814"/>
                <a:gd name="connsiteY1318" fmla="*/ 499575 h 1488732"/>
                <a:gd name="connsiteX1319" fmla="*/ 2134840 w 2972814"/>
                <a:gd name="connsiteY1319" fmla="*/ 490063 h 1488732"/>
                <a:gd name="connsiteX1320" fmla="*/ 2134742 w 2972814"/>
                <a:gd name="connsiteY1320" fmla="*/ 489583 h 1488732"/>
                <a:gd name="connsiteX1321" fmla="*/ 2132793 w 2972814"/>
                <a:gd name="connsiteY1321" fmla="*/ 479592 h 1488732"/>
                <a:gd name="connsiteX1322" fmla="*/ 2131625 w 2972814"/>
                <a:gd name="connsiteY1322" fmla="*/ 469600 h 1488732"/>
                <a:gd name="connsiteX1323" fmla="*/ 2130297 w 2972814"/>
                <a:gd name="connsiteY1323" fmla="*/ 459609 h 1488732"/>
                <a:gd name="connsiteX1324" fmla="*/ 2129501 w 2972814"/>
                <a:gd name="connsiteY1324" fmla="*/ 449617 h 1488732"/>
                <a:gd name="connsiteX1325" fmla="*/ 2128901 w 2972814"/>
                <a:gd name="connsiteY1325" fmla="*/ 439626 h 1488732"/>
                <a:gd name="connsiteX1326" fmla="*/ 2128434 w 2972814"/>
                <a:gd name="connsiteY1326" fmla="*/ 429634 h 1488732"/>
                <a:gd name="connsiteX1327" fmla="*/ 2128257 w 2972814"/>
                <a:gd name="connsiteY1327" fmla="*/ 419643 h 1488732"/>
                <a:gd name="connsiteX1328" fmla="*/ 2128401 w 2972814"/>
                <a:gd name="connsiteY1328" fmla="*/ 409651 h 1488732"/>
                <a:gd name="connsiteX1329" fmla="*/ 2128780 w 2972814"/>
                <a:gd name="connsiteY1329" fmla="*/ 399660 h 1488732"/>
                <a:gd name="connsiteX1330" fmla="*/ 2129327 w 2972814"/>
                <a:gd name="connsiteY1330" fmla="*/ 389668 h 1488732"/>
                <a:gd name="connsiteX1331" fmla="*/ 2130215 w 2972814"/>
                <a:gd name="connsiteY1331" fmla="*/ 379677 h 1488732"/>
                <a:gd name="connsiteX1332" fmla="*/ 2131373 w 2972814"/>
                <a:gd name="connsiteY1332" fmla="*/ 369685 h 1488732"/>
                <a:gd name="connsiteX1333" fmla="*/ 2132933 w 2972814"/>
                <a:gd name="connsiteY1333" fmla="*/ 359694 h 1488732"/>
                <a:gd name="connsiteX1334" fmla="*/ 2134575 w 2972814"/>
                <a:gd name="connsiteY1334" fmla="*/ 349702 h 1488732"/>
                <a:gd name="connsiteX1335" fmla="*/ 2134840 w 2972814"/>
                <a:gd name="connsiteY1335" fmla="*/ 348372 h 1488732"/>
                <a:gd name="connsiteX1336" fmla="*/ 2136157 w 2972814"/>
                <a:gd name="connsiteY1336" fmla="*/ 339711 h 1488732"/>
                <a:gd name="connsiteX1337" fmla="*/ 2137893 w 2972814"/>
                <a:gd name="connsiteY1337" fmla="*/ 329719 h 1488732"/>
                <a:gd name="connsiteX1338" fmla="*/ 2139716 w 2972814"/>
                <a:gd name="connsiteY1338" fmla="*/ 319728 h 1488732"/>
                <a:gd name="connsiteX1339" fmla="*/ 2142042 w 2972814"/>
                <a:gd name="connsiteY1339" fmla="*/ 309736 h 1488732"/>
                <a:gd name="connsiteX1340" fmla="*/ 2144500 w 2972814"/>
                <a:gd name="connsiteY1340" fmla="*/ 299745 h 1488732"/>
                <a:gd name="connsiteX1341" fmla="*/ 2147401 w 2972814"/>
                <a:gd name="connsiteY1341" fmla="*/ 289753 h 1488732"/>
                <a:gd name="connsiteX1342" fmla="*/ 2150557 w 2972814"/>
                <a:gd name="connsiteY1342" fmla="*/ 279762 h 1488732"/>
                <a:gd name="connsiteX1343" fmla="*/ 2153928 w 2972814"/>
                <a:gd name="connsiteY1343" fmla="*/ 269770 h 1488732"/>
                <a:gd name="connsiteX1344" fmla="*/ 2154792 w 2972814"/>
                <a:gd name="connsiteY1344" fmla="*/ 267615 h 1488732"/>
                <a:gd name="connsiteX1345" fmla="*/ 2157486 w 2972814"/>
                <a:gd name="connsiteY1345" fmla="*/ 259779 h 1488732"/>
                <a:gd name="connsiteX1346" fmla="*/ 2161231 w 2972814"/>
                <a:gd name="connsiteY1346" fmla="*/ 249787 h 1488732"/>
                <a:gd name="connsiteX1347" fmla="*/ 2165585 w 2972814"/>
                <a:gd name="connsiteY1347" fmla="*/ 239796 h 1488732"/>
                <a:gd name="connsiteX1348" fmla="*/ 2170285 w 2972814"/>
                <a:gd name="connsiteY1348" fmla="*/ 229804 h 1488732"/>
                <a:gd name="connsiteX1349" fmla="*/ 2174744 w 2972814"/>
                <a:gd name="connsiteY1349" fmla="*/ 221225 h 1488732"/>
                <a:gd name="connsiteX1350" fmla="*/ 2175427 w 2972814"/>
                <a:gd name="connsiteY1350" fmla="*/ 219813 h 1488732"/>
                <a:gd name="connsiteX1351" fmla="*/ 2180910 w 2972814"/>
                <a:gd name="connsiteY1351" fmla="*/ 209821 h 1488732"/>
                <a:gd name="connsiteX1352" fmla="*/ 2187352 w 2972814"/>
                <a:gd name="connsiteY1352" fmla="*/ 199830 h 1488732"/>
                <a:gd name="connsiteX1353" fmla="*/ 2194690 w 2972814"/>
                <a:gd name="connsiteY1353" fmla="*/ 189838 h 1488732"/>
                <a:gd name="connsiteX1354" fmla="*/ 2194695 w 2972814"/>
                <a:gd name="connsiteY1354" fmla="*/ 189831 h 1488732"/>
                <a:gd name="connsiteX1355" fmla="*/ 2202705 w 2972814"/>
                <a:gd name="connsiteY1355" fmla="*/ 179847 h 1488732"/>
                <a:gd name="connsiteX1356" fmla="*/ 2212301 w 2972814"/>
                <a:gd name="connsiteY1356" fmla="*/ 169855 h 1488732"/>
                <a:gd name="connsiteX1357" fmla="*/ 2214647 w 2972814"/>
                <a:gd name="connsiteY1357" fmla="*/ 167642 h 1488732"/>
                <a:gd name="connsiteX1358" fmla="*/ 2224097 w 2972814"/>
                <a:gd name="connsiteY1358" fmla="*/ 159864 h 1488732"/>
                <a:gd name="connsiteX1359" fmla="*/ 2234599 w 2972814"/>
                <a:gd name="connsiteY1359" fmla="*/ 152226 h 1488732"/>
                <a:gd name="connsiteX1360" fmla="*/ 2238619 w 2972814"/>
                <a:gd name="connsiteY1360" fmla="*/ 149872 h 1488732"/>
                <a:gd name="connsiteX1361" fmla="*/ 2254551 w 2972814"/>
                <a:gd name="connsiteY1361" fmla="*/ 141154 h 1488732"/>
                <a:gd name="connsiteX1362" fmla="*/ 2258111 w 2972814"/>
                <a:gd name="connsiteY1362" fmla="*/ 139881 h 1488732"/>
                <a:gd name="connsiteX1363" fmla="*/ 2274502 w 2972814"/>
                <a:gd name="connsiteY1363" fmla="*/ 134303 h 1488732"/>
                <a:gd name="connsiteX1364" fmla="*/ 2294454 w 2972814"/>
                <a:gd name="connsiteY1364" fmla="*/ 130467 h 1488732"/>
                <a:gd name="connsiteX1365" fmla="*/ 2311923 w 2972814"/>
                <a:gd name="connsiteY1365" fmla="*/ 129889 h 1488732"/>
                <a:gd name="connsiteX1366" fmla="*/ 2314406 w 2972814"/>
                <a:gd name="connsiteY1366" fmla="*/ 129802 h 1488732"/>
                <a:gd name="connsiteX1367" fmla="*/ 2315223 w 2972814"/>
                <a:gd name="connsiteY1367" fmla="*/ 129889 h 1488732"/>
                <a:gd name="connsiteX1368" fmla="*/ 2334358 w 2972814"/>
                <a:gd name="connsiteY1368" fmla="*/ 132083 h 1488732"/>
                <a:gd name="connsiteX1369" fmla="*/ 2354309 w 2972814"/>
                <a:gd name="connsiteY1369" fmla="*/ 138069 h 1488732"/>
                <a:gd name="connsiteX1370" fmla="*/ 2358356 w 2972814"/>
                <a:gd name="connsiteY1370" fmla="*/ 139881 h 1488732"/>
                <a:gd name="connsiteX1371" fmla="*/ 2374261 w 2972814"/>
                <a:gd name="connsiteY1371" fmla="*/ 148373 h 1488732"/>
                <a:gd name="connsiteX1372" fmla="*/ 2376456 w 2972814"/>
                <a:gd name="connsiteY1372" fmla="*/ 149872 h 1488732"/>
                <a:gd name="connsiteX1373" fmla="*/ 2388972 w 2972814"/>
                <a:gd name="connsiteY1373" fmla="*/ 159864 h 1488732"/>
                <a:gd name="connsiteX1374" fmla="*/ 2394213 w 2972814"/>
                <a:gd name="connsiteY1374" fmla="*/ 165095 h 1488732"/>
                <a:gd name="connsiteX1375" fmla="*/ 2398487 w 2972814"/>
                <a:gd name="connsiteY1375" fmla="*/ 169855 h 1488732"/>
                <a:gd name="connsiteX1376" fmla="*/ 2406011 w 2972814"/>
                <a:gd name="connsiteY1376" fmla="*/ 179847 h 1488732"/>
                <a:gd name="connsiteX1377" fmla="*/ 2412147 w 2972814"/>
                <a:gd name="connsiteY1377" fmla="*/ 189838 h 1488732"/>
                <a:gd name="connsiteX1378" fmla="*/ 2414165 w 2972814"/>
                <a:gd name="connsiteY1378" fmla="*/ 193567 h 1488732"/>
                <a:gd name="connsiteX1379" fmla="*/ 2417491 w 2972814"/>
                <a:gd name="connsiteY1379" fmla="*/ 199830 h 1488732"/>
                <a:gd name="connsiteX1380" fmla="*/ 2422535 w 2972814"/>
                <a:gd name="connsiteY1380" fmla="*/ 209821 h 1488732"/>
                <a:gd name="connsiteX1381" fmla="*/ 2426726 w 2972814"/>
                <a:gd name="connsiteY1381" fmla="*/ 219813 h 1488732"/>
                <a:gd name="connsiteX1382" fmla="*/ 2430471 w 2972814"/>
                <a:gd name="connsiteY1382" fmla="*/ 229804 h 1488732"/>
                <a:gd name="connsiteX1383" fmla="*/ 2434065 w 2972814"/>
                <a:gd name="connsiteY1383" fmla="*/ 239796 h 1488732"/>
                <a:gd name="connsiteX1384" fmla="*/ 2434117 w 2972814"/>
                <a:gd name="connsiteY1384" fmla="*/ 239943 h 1488732"/>
                <a:gd name="connsiteX1385" fmla="*/ 2437735 w 2972814"/>
                <a:gd name="connsiteY1385" fmla="*/ 249787 h 1488732"/>
                <a:gd name="connsiteX1386" fmla="*/ 2441158 w 2972814"/>
                <a:gd name="connsiteY1386" fmla="*/ 259779 h 1488732"/>
                <a:gd name="connsiteX1387" fmla="*/ 2444367 w 2972814"/>
                <a:gd name="connsiteY1387" fmla="*/ 269770 h 1488732"/>
                <a:gd name="connsiteX1388" fmla="*/ 2447473 w 2972814"/>
                <a:gd name="connsiteY1388" fmla="*/ 279762 h 1488732"/>
                <a:gd name="connsiteX1389" fmla="*/ 2450443 w 2972814"/>
                <a:gd name="connsiteY1389" fmla="*/ 289753 h 1488732"/>
                <a:gd name="connsiteX1390" fmla="*/ 2453451 w 2972814"/>
                <a:gd name="connsiteY1390" fmla="*/ 299745 h 1488732"/>
                <a:gd name="connsiteX1391" fmla="*/ 2454069 w 2972814"/>
                <a:gd name="connsiteY1391" fmla="*/ 301931 h 1488732"/>
                <a:gd name="connsiteX1392" fmla="*/ 2456500 w 2972814"/>
                <a:gd name="connsiteY1392" fmla="*/ 309736 h 1488732"/>
                <a:gd name="connsiteX1393" fmla="*/ 2459820 w 2972814"/>
                <a:gd name="connsiteY1393" fmla="*/ 319728 h 1488732"/>
                <a:gd name="connsiteX1394" fmla="*/ 2462918 w 2972814"/>
                <a:gd name="connsiteY1394" fmla="*/ 329719 h 1488732"/>
                <a:gd name="connsiteX1395" fmla="*/ 2465953 w 2972814"/>
                <a:gd name="connsiteY1395" fmla="*/ 339711 h 1488732"/>
                <a:gd name="connsiteX1396" fmla="*/ 2469048 w 2972814"/>
                <a:gd name="connsiteY1396" fmla="*/ 349702 h 1488732"/>
                <a:gd name="connsiteX1397" fmla="*/ 2472011 w 2972814"/>
                <a:gd name="connsiteY1397" fmla="*/ 359694 h 1488732"/>
                <a:gd name="connsiteX1398" fmla="*/ 2474020 w 2972814"/>
                <a:gd name="connsiteY1398" fmla="*/ 366074 h 1488732"/>
                <a:gd name="connsiteX1399" fmla="*/ 2475322 w 2972814"/>
                <a:gd name="connsiteY1399" fmla="*/ 369685 h 1488732"/>
                <a:gd name="connsiteX1400" fmla="*/ 2478810 w 2972814"/>
                <a:gd name="connsiteY1400" fmla="*/ 379677 h 1488732"/>
                <a:gd name="connsiteX1401" fmla="*/ 2482349 w 2972814"/>
                <a:gd name="connsiteY1401" fmla="*/ 389668 h 1488732"/>
                <a:gd name="connsiteX1402" fmla="*/ 2485798 w 2972814"/>
                <a:gd name="connsiteY1402" fmla="*/ 399660 h 1488732"/>
                <a:gd name="connsiteX1403" fmla="*/ 2489380 w 2972814"/>
                <a:gd name="connsiteY1403" fmla="*/ 409651 h 1488732"/>
                <a:gd name="connsiteX1404" fmla="*/ 2493047 w 2972814"/>
                <a:gd name="connsiteY1404" fmla="*/ 419643 h 1488732"/>
                <a:gd name="connsiteX1405" fmla="*/ 2493972 w 2972814"/>
                <a:gd name="connsiteY1405" fmla="*/ 422278 h 1488732"/>
                <a:gd name="connsiteX1406" fmla="*/ 2497069 w 2972814"/>
                <a:gd name="connsiteY1406" fmla="*/ 429634 h 1488732"/>
                <a:gd name="connsiteX1407" fmla="*/ 2501437 w 2972814"/>
                <a:gd name="connsiteY1407" fmla="*/ 439626 h 1488732"/>
                <a:gd name="connsiteX1408" fmla="*/ 2505754 w 2972814"/>
                <a:gd name="connsiteY1408" fmla="*/ 449617 h 1488732"/>
                <a:gd name="connsiteX1409" fmla="*/ 2510202 w 2972814"/>
                <a:gd name="connsiteY1409" fmla="*/ 459609 h 1488732"/>
                <a:gd name="connsiteX1410" fmla="*/ 2513924 w 2972814"/>
                <a:gd name="connsiteY1410" fmla="*/ 467830 h 1488732"/>
                <a:gd name="connsiteX1411" fmla="*/ 2514905 w 2972814"/>
                <a:gd name="connsiteY1411" fmla="*/ 469600 h 1488732"/>
                <a:gd name="connsiteX1412" fmla="*/ 2520349 w 2972814"/>
                <a:gd name="connsiteY1412" fmla="*/ 479592 h 1488732"/>
                <a:gd name="connsiteX1413" fmla="*/ 2525750 w 2972814"/>
                <a:gd name="connsiteY1413" fmla="*/ 489583 h 1488732"/>
                <a:gd name="connsiteX1414" fmla="*/ 2531390 w 2972814"/>
                <a:gd name="connsiteY1414" fmla="*/ 499575 h 1488732"/>
                <a:gd name="connsiteX1415" fmla="*/ 2533876 w 2972814"/>
                <a:gd name="connsiteY1415" fmla="*/ 503987 h 1488732"/>
                <a:gd name="connsiteX1416" fmla="*/ 2537707 w 2972814"/>
                <a:gd name="connsiteY1416" fmla="*/ 509566 h 1488732"/>
                <a:gd name="connsiteX1417" fmla="*/ 2544507 w 2972814"/>
                <a:gd name="connsiteY1417" fmla="*/ 519558 h 1488732"/>
                <a:gd name="connsiteX1418" fmla="*/ 2551443 w 2972814"/>
                <a:gd name="connsiteY1418" fmla="*/ 529549 h 1488732"/>
                <a:gd name="connsiteX1419" fmla="*/ 2553827 w 2972814"/>
                <a:gd name="connsiteY1419" fmla="*/ 533106 h 1488732"/>
                <a:gd name="connsiteX1420" fmla="*/ 2558932 w 2972814"/>
                <a:gd name="connsiteY1420" fmla="*/ 539541 h 1488732"/>
                <a:gd name="connsiteX1421" fmla="*/ 2566779 w 2972814"/>
                <a:gd name="connsiteY1421" fmla="*/ 549532 h 1488732"/>
                <a:gd name="connsiteX1422" fmla="*/ 2573779 w 2972814"/>
                <a:gd name="connsiteY1422" fmla="*/ 558385 h 1488732"/>
                <a:gd name="connsiteX1423" fmla="*/ 2574801 w 2972814"/>
                <a:gd name="connsiteY1423" fmla="*/ 559524 h 1488732"/>
                <a:gd name="connsiteX1424" fmla="*/ 2583183 w 2972814"/>
                <a:gd name="connsiteY1424" fmla="*/ 569515 h 1488732"/>
                <a:gd name="connsiteX1425" fmla="*/ 2591288 w 2972814"/>
                <a:gd name="connsiteY1425" fmla="*/ 579507 h 1488732"/>
                <a:gd name="connsiteX1426" fmla="*/ 2593731 w 2972814"/>
                <a:gd name="connsiteY1426" fmla="*/ 582693 h 1488732"/>
                <a:gd name="connsiteX1427" fmla="*/ 2599194 w 2972814"/>
                <a:gd name="connsiteY1427" fmla="*/ 589498 h 1488732"/>
                <a:gd name="connsiteX1428" fmla="*/ 2606940 w 2972814"/>
                <a:gd name="connsiteY1428" fmla="*/ 599490 h 1488732"/>
                <a:gd name="connsiteX1429" fmla="*/ 2613683 w 2972814"/>
                <a:gd name="connsiteY1429" fmla="*/ 608678 h 1488732"/>
                <a:gd name="connsiteX1430" fmla="*/ 2614237 w 2972814"/>
                <a:gd name="connsiteY1430" fmla="*/ 609481 h 1488732"/>
                <a:gd name="connsiteX1431" fmla="*/ 2620716 w 2972814"/>
                <a:gd name="connsiteY1431" fmla="*/ 619473 h 1488732"/>
                <a:gd name="connsiteX1432" fmla="*/ 2626839 w 2972814"/>
                <a:gd name="connsiteY1432" fmla="*/ 629464 h 1488732"/>
                <a:gd name="connsiteX1433" fmla="*/ 2632716 w 2972814"/>
                <a:gd name="connsiteY1433" fmla="*/ 639456 h 1488732"/>
                <a:gd name="connsiteX1434" fmla="*/ 2633634 w 2972814"/>
                <a:gd name="connsiteY1434" fmla="*/ 641115 h 1488732"/>
                <a:gd name="connsiteX1435" fmla="*/ 2637989 w 2972814"/>
                <a:gd name="connsiteY1435" fmla="*/ 649447 h 1488732"/>
                <a:gd name="connsiteX1436" fmla="*/ 2642779 w 2972814"/>
                <a:gd name="connsiteY1436" fmla="*/ 659439 h 1488732"/>
                <a:gd name="connsiteX1437" fmla="*/ 2647359 w 2972814"/>
                <a:gd name="connsiteY1437" fmla="*/ 669430 h 1488732"/>
                <a:gd name="connsiteX1438" fmla="*/ 2651762 w 2972814"/>
                <a:gd name="connsiteY1438" fmla="*/ 679422 h 1488732"/>
                <a:gd name="connsiteX1439" fmla="*/ 2653586 w 2972814"/>
                <a:gd name="connsiteY1439" fmla="*/ 683819 h 1488732"/>
                <a:gd name="connsiteX1440" fmla="*/ 2655753 w 2972814"/>
                <a:gd name="connsiteY1440" fmla="*/ 689413 h 1488732"/>
                <a:gd name="connsiteX1441" fmla="*/ 2659575 w 2972814"/>
                <a:gd name="connsiteY1441" fmla="*/ 699405 h 1488732"/>
                <a:gd name="connsiteX1442" fmla="*/ 2663094 w 2972814"/>
                <a:gd name="connsiteY1442" fmla="*/ 709396 h 1488732"/>
                <a:gd name="connsiteX1443" fmla="*/ 2666485 w 2972814"/>
                <a:gd name="connsiteY1443" fmla="*/ 719388 h 1488732"/>
                <a:gd name="connsiteX1444" fmla="*/ 2669927 w 2972814"/>
                <a:gd name="connsiteY1444" fmla="*/ 729379 h 1488732"/>
                <a:gd name="connsiteX1445" fmla="*/ 2672892 w 2972814"/>
                <a:gd name="connsiteY1445" fmla="*/ 739371 h 1488732"/>
                <a:gd name="connsiteX1446" fmla="*/ 2673538 w 2972814"/>
                <a:gd name="connsiteY1446" fmla="*/ 741353 h 1488732"/>
                <a:gd name="connsiteX1447" fmla="*/ 2676079 w 2972814"/>
                <a:gd name="connsiteY1447" fmla="*/ 749362 h 1488732"/>
                <a:gd name="connsiteX1448" fmla="*/ 2678912 w 2972814"/>
                <a:gd name="connsiteY1448" fmla="*/ 759354 h 1488732"/>
                <a:gd name="connsiteX1449" fmla="*/ 2681728 w 2972814"/>
                <a:gd name="connsiteY1449" fmla="*/ 769345 h 1488732"/>
                <a:gd name="connsiteX1450" fmla="*/ 2684390 w 2972814"/>
                <a:gd name="connsiteY1450" fmla="*/ 779337 h 1488732"/>
                <a:gd name="connsiteX1451" fmla="*/ 2687257 w 2972814"/>
                <a:gd name="connsiteY1451" fmla="*/ 789328 h 1488732"/>
                <a:gd name="connsiteX1452" fmla="*/ 2690010 w 2972814"/>
                <a:gd name="connsiteY1452" fmla="*/ 799320 h 1488732"/>
                <a:gd name="connsiteX1453" fmla="*/ 2692440 w 2972814"/>
                <a:gd name="connsiteY1453" fmla="*/ 809311 h 1488732"/>
                <a:gd name="connsiteX1454" fmla="*/ 2693490 w 2972814"/>
                <a:gd name="connsiteY1454" fmla="*/ 813592 h 1488732"/>
                <a:gd name="connsiteX1455" fmla="*/ 2694864 w 2972814"/>
                <a:gd name="connsiteY1455" fmla="*/ 819303 h 1488732"/>
                <a:gd name="connsiteX1456" fmla="*/ 2697189 w 2972814"/>
                <a:gd name="connsiteY1456" fmla="*/ 829294 h 1488732"/>
                <a:gd name="connsiteX1457" fmla="*/ 2699464 w 2972814"/>
                <a:gd name="connsiteY1457" fmla="*/ 839286 h 1488732"/>
                <a:gd name="connsiteX1458" fmla="*/ 2701500 w 2972814"/>
                <a:gd name="connsiteY1458" fmla="*/ 849277 h 1488732"/>
                <a:gd name="connsiteX1459" fmla="*/ 2703413 w 2972814"/>
                <a:gd name="connsiteY1459" fmla="*/ 859269 h 1488732"/>
                <a:gd name="connsiteX1460" fmla="*/ 2705300 w 2972814"/>
                <a:gd name="connsiteY1460" fmla="*/ 869260 h 1488732"/>
                <a:gd name="connsiteX1461" fmla="*/ 2706978 w 2972814"/>
                <a:gd name="connsiteY1461" fmla="*/ 879252 h 1488732"/>
                <a:gd name="connsiteX1462" fmla="*/ 2708381 w 2972814"/>
                <a:gd name="connsiteY1462" fmla="*/ 889243 h 1488732"/>
                <a:gd name="connsiteX1463" fmla="*/ 2709937 w 2972814"/>
                <a:gd name="connsiteY1463" fmla="*/ 899234 h 1488732"/>
                <a:gd name="connsiteX1464" fmla="*/ 2710975 w 2972814"/>
                <a:gd name="connsiteY1464" fmla="*/ 909226 h 1488732"/>
                <a:gd name="connsiteX1465" fmla="*/ 2712053 w 2972814"/>
                <a:gd name="connsiteY1465" fmla="*/ 919217 h 1488732"/>
                <a:gd name="connsiteX1466" fmla="*/ 2712847 w 2972814"/>
                <a:gd name="connsiteY1466" fmla="*/ 929209 h 1488732"/>
                <a:gd name="connsiteX1467" fmla="*/ 2713441 w 2972814"/>
                <a:gd name="connsiteY1467" fmla="*/ 938628 h 1488732"/>
                <a:gd name="connsiteX1468" fmla="*/ 2713478 w 2972814"/>
                <a:gd name="connsiteY1468" fmla="*/ 939201 h 1488732"/>
                <a:gd name="connsiteX1469" fmla="*/ 2713544 w 2972814"/>
                <a:gd name="connsiteY1469" fmla="*/ 949192 h 1488732"/>
                <a:gd name="connsiteX1470" fmla="*/ 2714038 w 2972814"/>
                <a:gd name="connsiteY1470" fmla="*/ 959183 h 1488732"/>
                <a:gd name="connsiteX1471" fmla="*/ 2713598 w 2972814"/>
                <a:gd name="connsiteY1471" fmla="*/ 969175 h 1488732"/>
                <a:gd name="connsiteX1472" fmla="*/ 2713441 w 2972814"/>
                <a:gd name="connsiteY1472" fmla="*/ 972840 h 1488732"/>
                <a:gd name="connsiteX1473" fmla="*/ 2713176 w 2972814"/>
                <a:gd name="connsiteY1473" fmla="*/ 979166 h 1488732"/>
                <a:gd name="connsiteX1474" fmla="*/ 2712522 w 2972814"/>
                <a:gd name="connsiteY1474" fmla="*/ 989158 h 1488732"/>
                <a:gd name="connsiteX1475" fmla="*/ 2711688 w 2972814"/>
                <a:gd name="connsiteY1475" fmla="*/ 999149 h 1488732"/>
                <a:gd name="connsiteX1476" fmla="*/ 2710346 w 2972814"/>
                <a:gd name="connsiteY1476" fmla="*/ 1009141 h 1488732"/>
                <a:gd name="connsiteX1477" fmla="*/ 2708646 w 2972814"/>
                <a:gd name="connsiteY1477" fmla="*/ 1019132 h 1488732"/>
                <a:gd name="connsiteX1478" fmla="*/ 2706808 w 2972814"/>
                <a:gd name="connsiteY1478" fmla="*/ 1029124 h 1488732"/>
                <a:gd name="connsiteX1479" fmla="*/ 2704539 w 2972814"/>
                <a:gd name="connsiteY1479" fmla="*/ 1039115 h 1488732"/>
                <a:gd name="connsiteX1480" fmla="*/ 2701802 w 2972814"/>
                <a:gd name="connsiteY1480" fmla="*/ 1049107 h 1488732"/>
                <a:gd name="connsiteX1481" fmla="*/ 2698683 w 2972814"/>
                <a:gd name="connsiteY1481" fmla="*/ 1059098 h 1488732"/>
                <a:gd name="connsiteX1482" fmla="*/ 2695405 w 2972814"/>
                <a:gd name="connsiteY1482" fmla="*/ 1069090 h 1488732"/>
                <a:gd name="connsiteX1483" fmla="*/ 2693490 w 2972814"/>
                <a:gd name="connsiteY1483" fmla="*/ 1074137 h 1488732"/>
                <a:gd name="connsiteX1484" fmla="*/ 2691546 w 2972814"/>
                <a:gd name="connsiteY1484" fmla="*/ 1079081 h 1488732"/>
                <a:gd name="connsiteX1485" fmla="*/ 2687176 w 2972814"/>
                <a:gd name="connsiteY1485" fmla="*/ 1089073 h 1488732"/>
                <a:gd name="connsiteX1486" fmla="*/ 2682462 w 2972814"/>
                <a:gd name="connsiteY1486" fmla="*/ 1099064 h 1488732"/>
                <a:gd name="connsiteX1487" fmla="*/ 2677280 w 2972814"/>
                <a:gd name="connsiteY1487" fmla="*/ 1109056 h 1488732"/>
                <a:gd name="connsiteX1488" fmla="*/ 2673538 w 2972814"/>
                <a:gd name="connsiteY1488" fmla="*/ 1115728 h 1488732"/>
                <a:gd name="connsiteX1489" fmla="*/ 2671518 w 2972814"/>
                <a:gd name="connsiteY1489" fmla="*/ 1119047 h 1488732"/>
                <a:gd name="connsiteX1490" fmla="*/ 2664782 w 2972814"/>
                <a:gd name="connsiteY1490" fmla="*/ 1129039 h 1488732"/>
                <a:gd name="connsiteX1491" fmla="*/ 2657791 w 2972814"/>
                <a:gd name="connsiteY1491" fmla="*/ 1139030 h 1488732"/>
                <a:gd name="connsiteX1492" fmla="*/ 2653586 w 2972814"/>
                <a:gd name="connsiteY1492" fmla="*/ 1144382 h 1488732"/>
                <a:gd name="connsiteX1493" fmla="*/ 2649497 w 2972814"/>
                <a:gd name="connsiteY1493" fmla="*/ 1149022 h 1488732"/>
                <a:gd name="connsiteX1494" fmla="*/ 2640308 w 2972814"/>
                <a:gd name="connsiteY1494" fmla="*/ 1159013 h 1488732"/>
                <a:gd name="connsiteX1495" fmla="*/ 2633634 w 2972814"/>
                <a:gd name="connsiteY1495" fmla="*/ 1165616 h 1488732"/>
                <a:gd name="connsiteX1496" fmla="*/ 2629778 w 2972814"/>
                <a:gd name="connsiteY1496" fmla="*/ 1169005 h 1488732"/>
                <a:gd name="connsiteX1497" fmla="*/ 2617682 w 2972814"/>
                <a:gd name="connsiteY1497" fmla="*/ 1178996 h 1488732"/>
                <a:gd name="connsiteX1498" fmla="*/ 2613683 w 2972814"/>
                <a:gd name="connsiteY1498" fmla="*/ 1182095 h 1488732"/>
                <a:gd name="connsiteX1499" fmla="*/ 2603057 w 2972814"/>
                <a:gd name="connsiteY1499" fmla="*/ 1188988 h 1488732"/>
                <a:gd name="connsiteX1500" fmla="*/ 2593731 w 2972814"/>
                <a:gd name="connsiteY1500" fmla="*/ 1194653 h 1488732"/>
                <a:gd name="connsiteX1501" fmla="*/ 2584623 w 2972814"/>
                <a:gd name="connsiteY1501" fmla="*/ 1198979 h 1488732"/>
                <a:gd name="connsiteX1502" fmla="*/ 2573779 w 2972814"/>
                <a:gd name="connsiteY1502" fmla="*/ 1203799 h 1488732"/>
                <a:gd name="connsiteX1503" fmla="*/ 2558789 w 2972814"/>
                <a:gd name="connsiteY1503" fmla="*/ 1208971 h 1488732"/>
                <a:gd name="connsiteX1504" fmla="*/ 2553827 w 2972814"/>
                <a:gd name="connsiteY1504" fmla="*/ 1210677 h 1488732"/>
                <a:gd name="connsiteX1505" fmla="*/ 2533876 w 2972814"/>
                <a:gd name="connsiteY1505" fmla="*/ 1215430 h 1488732"/>
                <a:gd name="connsiteX1506" fmla="*/ 2513924 w 2972814"/>
                <a:gd name="connsiteY1506" fmla="*/ 1218260 h 1488732"/>
                <a:gd name="connsiteX1507" fmla="*/ 2500282 w 2972814"/>
                <a:gd name="connsiteY1507" fmla="*/ 1218962 h 1488732"/>
                <a:gd name="connsiteX1508" fmla="*/ 2493972 w 2972814"/>
                <a:gd name="connsiteY1508" fmla="*/ 1219297 h 1488732"/>
                <a:gd name="connsiteX1509" fmla="*/ 2483730 w 2972814"/>
                <a:gd name="connsiteY1509" fmla="*/ 1218962 h 1488732"/>
                <a:gd name="connsiteX1510" fmla="*/ 2474020 w 2972814"/>
                <a:gd name="connsiteY1510" fmla="*/ 1218617 h 1488732"/>
                <a:gd name="connsiteX1511" fmla="*/ 2454069 w 2972814"/>
                <a:gd name="connsiteY1511" fmla="*/ 1215882 h 1488732"/>
                <a:gd name="connsiteX1512" fmla="*/ 2434117 w 2972814"/>
                <a:gd name="connsiteY1512" fmla="*/ 1211027 h 1488732"/>
                <a:gd name="connsiteX1513" fmla="*/ 2427253 w 2972814"/>
                <a:gd name="connsiteY1513" fmla="*/ 1208971 h 1488732"/>
                <a:gd name="connsiteX1514" fmla="*/ 2414165 w 2972814"/>
                <a:gd name="connsiteY1514" fmla="*/ 1203698 h 1488732"/>
                <a:gd name="connsiteX1515" fmla="*/ 2403645 w 2972814"/>
                <a:gd name="connsiteY1515" fmla="*/ 1198979 h 1488732"/>
                <a:gd name="connsiteX1516" fmla="*/ 2394213 w 2972814"/>
                <a:gd name="connsiteY1516" fmla="*/ 1193071 h 1488732"/>
                <a:gd name="connsiteX1517" fmla="*/ 2385876 w 2972814"/>
                <a:gd name="connsiteY1517" fmla="*/ 1188988 h 1488732"/>
                <a:gd name="connsiteX1518" fmla="*/ 2374261 w 2972814"/>
                <a:gd name="connsiteY1518" fmla="*/ 1180697 h 1488732"/>
                <a:gd name="connsiteX1519" fmla="*/ 2368899 w 2972814"/>
                <a:gd name="connsiteY1519" fmla="*/ 1178996 h 1488732"/>
                <a:gd name="connsiteX1520" fmla="*/ 2354309 w 2972814"/>
                <a:gd name="connsiteY1520" fmla="*/ 1170075 h 1488732"/>
                <a:gd name="connsiteX1521" fmla="*/ 2343489 w 2972814"/>
                <a:gd name="connsiteY1521" fmla="*/ 1178996 h 1488732"/>
                <a:gd name="connsiteX1522" fmla="*/ 2336471 w 2972814"/>
                <a:gd name="connsiteY1522" fmla="*/ 1188988 h 1488732"/>
                <a:gd name="connsiteX1523" fmla="*/ 2334358 w 2972814"/>
                <a:gd name="connsiteY1523" fmla="*/ 1194852 h 1488732"/>
                <a:gd name="connsiteX1524" fmla="*/ 2333709 w 2972814"/>
                <a:gd name="connsiteY1524" fmla="*/ 1198979 h 1488732"/>
                <a:gd name="connsiteX1525" fmla="*/ 2331887 w 2972814"/>
                <a:gd name="connsiteY1525" fmla="*/ 1208971 h 1488732"/>
                <a:gd name="connsiteX1526" fmla="*/ 2329833 w 2972814"/>
                <a:gd name="connsiteY1526" fmla="*/ 1218962 h 1488732"/>
                <a:gd name="connsiteX1527" fmla="*/ 2328163 w 2972814"/>
                <a:gd name="connsiteY1527" fmla="*/ 1228954 h 1488732"/>
                <a:gd name="connsiteX1528" fmla="*/ 2326829 w 2972814"/>
                <a:gd name="connsiteY1528" fmla="*/ 1238945 h 1488732"/>
                <a:gd name="connsiteX1529" fmla="*/ 2325421 w 2972814"/>
                <a:gd name="connsiteY1529" fmla="*/ 1248937 h 1488732"/>
                <a:gd name="connsiteX1530" fmla="*/ 2324270 w 2972814"/>
                <a:gd name="connsiteY1530" fmla="*/ 1258928 h 1488732"/>
                <a:gd name="connsiteX1531" fmla="*/ 2323063 w 2972814"/>
                <a:gd name="connsiteY1531" fmla="*/ 1268920 h 1488732"/>
                <a:gd name="connsiteX1532" fmla="*/ 2322195 w 2972814"/>
                <a:gd name="connsiteY1532" fmla="*/ 1278911 h 1488732"/>
                <a:gd name="connsiteX1533" fmla="*/ 2321143 w 2972814"/>
                <a:gd name="connsiteY1533" fmla="*/ 1288903 h 1488732"/>
                <a:gd name="connsiteX1534" fmla="*/ 2319966 w 2972814"/>
                <a:gd name="connsiteY1534" fmla="*/ 1298894 h 1488732"/>
                <a:gd name="connsiteX1535" fmla="*/ 2319306 w 2972814"/>
                <a:gd name="connsiteY1535" fmla="*/ 1308886 h 1488732"/>
                <a:gd name="connsiteX1536" fmla="*/ 2318562 w 2972814"/>
                <a:gd name="connsiteY1536" fmla="*/ 1318877 h 1488732"/>
                <a:gd name="connsiteX1537" fmla="*/ 2317867 w 2972814"/>
                <a:gd name="connsiteY1537" fmla="*/ 1328869 h 1488732"/>
                <a:gd name="connsiteX1538" fmla="*/ 2317292 w 2972814"/>
                <a:gd name="connsiteY1538" fmla="*/ 1338860 h 1488732"/>
                <a:gd name="connsiteX1539" fmla="*/ 2316945 w 2972814"/>
                <a:gd name="connsiteY1539" fmla="*/ 1348852 h 1488732"/>
                <a:gd name="connsiteX1540" fmla="*/ 2316458 w 2972814"/>
                <a:gd name="connsiteY1540" fmla="*/ 1358843 h 1488732"/>
                <a:gd name="connsiteX1541" fmla="*/ 2315969 w 2972814"/>
                <a:gd name="connsiteY1541" fmla="*/ 1368835 h 1488732"/>
                <a:gd name="connsiteX1542" fmla="*/ 2316017 w 2972814"/>
                <a:gd name="connsiteY1542" fmla="*/ 1378826 h 1488732"/>
                <a:gd name="connsiteX1543" fmla="*/ 2315931 w 2972814"/>
                <a:gd name="connsiteY1543" fmla="*/ 1388818 h 1488732"/>
                <a:gd name="connsiteX1544" fmla="*/ 2315931 w 2972814"/>
                <a:gd name="connsiteY1544" fmla="*/ 1398809 h 1488732"/>
                <a:gd name="connsiteX1545" fmla="*/ 2315797 w 2972814"/>
                <a:gd name="connsiteY1545" fmla="*/ 1408801 h 1488732"/>
                <a:gd name="connsiteX1546" fmla="*/ 2316094 w 2972814"/>
                <a:gd name="connsiteY1546" fmla="*/ 1418792 h 1488732"/>
                <a:gd name="connsiteX1547" fmla="*/ 2316802 w 2972814"/>
                <a:gd name="connsiteY1547" fmla="*/ 1428784 h 1488732"/>
                <a:gd name="connsiteX1548" fmla="*/ 2317177 w 2972814"/>
                <a:gd name="connsiteY1548" fmla="*/ 1438775 h 1488732"/>
                <a:gd name="connsiteX1549" fmla="*/ 2318000 w 2972814"/>
                <a:gd name="connsiteY1549" fmla="*/ 1448767 h 1488732"/>
                <a:gd name="connsiteX1550" fmla="*/ 2318979 w 2972814"/>
                <a:gd name="connsiteY1550" fmla="*/ 1458758 h 1488732"/>
                <a:gd name="connsiteX1551" fmla="*/ 2320004 w 2972814"/>
                <a:gd name="connsiteY1551" fmla="*/ 1468750 h 1488732"/>
                <a:gd name="connsiteX1552" fmla="*/ 2321536 w 2972814"/>
                <a:gd name="connsiteY1552" fmla="*/ 1478741 h 1488732"/>
                <a:gd name="connsiteX1553" fmla="*/ 2323276 w 2972814"/>
                <a:gd name="connsiteY1553" fmla="*/ 1488733 h 1488732"/>
                <a:gd name="connsiteX1554" fmla="*/ 2829761 w 2972814"/>
                <a:gd name="connsiteY1554" fmla="*/ 919217 h 1488732"/>
                <a:gd name="connsiteX1555" fmla="*/ 2825639 w 2972814"/>
                <a:gd name="connsiteY1555" fmla="*/ 909226 h 1488732"/>
                <a:gd name="connsiteX1556" fmla="*/ 2820432 w 2972814"/>
                <a:gd name="connsiteY1556" fmla="*/ 899234 h 1488732"/>
                <a:gd name="connsiteX1557" fmla="*/ 2814929 w 2972814"/>
                <a:gd name="connsiteY1557" fmla="*/ 889243 h 1488732"/>
                <a:gd name="connsiteX1558" fmla="*/ 2813200 w 2972814"/>
                <a:gd name="connsiteY1558" fmla="*/ 886003 h 1488732"/>
                <a:gd name="connsiteX1559" fmla="*/ 2811566 w 2972814"/>
                <a:gd name="connsiteY1559" fmla="*/ 879252 h 1488732"/>
                <a:gd name="connsiteX1560" fmla="*/ 2808429 w 2972814"/>
                <a:gd name="connsiteY1560" fmla="*/ 869260 h 1488732"/>
                <a:gd name="connsiteX1561" fmla="*/ 2805660 w 2972814"/>
                <a:gd name="connsiteY1561" fmla="*/ 859269 h 1488732"/>
                <a:gd name="connsiteX1562" fmla="*/ 2802749 w 2972814"/>
                <a:gd name="connsiteY1562" fmla="*/ 849277 h 1488732"/>
                <a:gd name="connsiteX1563" fmla="*/ 2799085 w 2972814"/>
                <a:gd name="connsiteY1563" fmla="*/ 839286 h 1488732"/>
                <a:gd name="connsiteX1564" fmla="*/ 2795634 w 2972814"/>
                <a:gd name="connsiteY1564" fmla="*/ 829294 h 1488732"/>
                <a:gd name="connsiteX1565" fmla="*/ 2793248 w 2972814"/>
                <a:gd name="connsiteY1565" fmla="*/ 822854 h 1488732"/>
                <a:gd name="connsiteX1566" fmla="*/ 2792352 w 2972814"/>
                <a:gd name="connsiteY1566" fmla="*/ 819303 h 1488732"/>
                <a:gd name="connsiteX1567" fmla="*/ 2790338 w 2972814"/>
                <a:gd name="connsiteY1567" fmla="*/ 809311 h 1488732"/>
                <a:gd name="connsiteX1568" fmla="*/ 2787589 w 2972814"/>
                <a:gd name="connsiteY1568" fmla="*/ 799320 h 1488732"/>
                <a:gd name="connsiteX1569" fmla="*/ 2784855 w 2972814"/>
                <a:gd name="connsiteY1569" fmla="*/ 789328 h 1488732"/>
                <a:gd name="connsiteX1570" fmla="*/ 2782154 w 2972814"/>
                <a:gd name="connsiteY1570" fmla="*/ 779337 h 1488732"/>
                <a:gd name="connsiteX1571" fmla="*/ 2779539 w 2972814"/>
                <a:gd name="connsiteY1571" fmla="*/ 769345 h 1488732"/>
                <a:gd name="connsiteX1572" fmla="*/ 2777064 w 2972814"/>
                <a:gd name="connsiteY1572" fmla="*/ 759354 h 1488732"/>
                <a:gd name="connsiteX1573" fmla="*/ 2773894 w 2972814"/>
                <a:gd name="connsiteY1573" fmla="*/ 749362 h 1488732"/>
                <a:gd name="connsiteX1574" fmla="*/ 2773297 w 2972814"/>
                <a:gd name="connsiteY1574" fmla="*/ 746701 h 1488732"/>
                <a:gd name="connsiteX1575" fmla="*/ 2771994 w 2972814"/>
                <a:gd name="connsiteY1575" fmla="*/ 739371 h 1488732"/>
                <a:gd name="connsiteX1576" fmla="*/ 2769825 w 2972814"/>
                <a:gd name="connsiteY1576" fmla="*/ 729379 h 1488732"/>
                <a:gd name="connsiteX1577" fmla="*/ 2767763 w 2972814"/>
                <a:gd name="connsiteY1577" fmla="*/ 719388 h 1488732"/>
                <a:gd name="connsiteX1578" fmla="*/ 2765564 w 2972814"/>
                <a:gd name="connsiteY1578" fmla="*/ 709396 h 1488732"/>
                <a:gd name="connsiteX1579" fmla="*/ 2763775 w 2972814"/>
                <a:gd name="connsiteY1579" fmla="*/ 699405 h 1488732"/>
                <a:gd name="connsiteX1580" fmla="*/ 2761625 w 2972814"/>
                <a:gd name="connsiteY1580" fmla="*/ 689413 h 1488732"/>
                <a:gd name="connsiteX1581" fmla="*/ 2759801 w 2972814"/>
                <a:gd name="connsiteY1581" fmla="*/ 679422 h 1488732"/>
                <a:gd name="connsiteX1582" fmla="*/ 2757877 w 2972814"/>
                <a:gd name="connsiteY1582" fmla="*/ 669430 h 1488732"/>
                <a:gd name="connsiteX1583" fmla="*/ 2755930 w 2972814"/>
                <a:gd name="connsiteY1583" fmla="*/ 659439 h 1488732"/>
                <a:gd name="connsiteX1584" fmla="*/ 2754113 w 2972814"/>
                <a:gd name="connsiteY1584" fmla="*/ 649447 h 1488732"/>
                <a:gd name="connsiteX1585" fmla="*/ 2753345 w 2972814"/>
                <a:gd name="connsiteY1585" fmla="*/ 644360 h 1488732"/>
                <a:gd name="connsiteX1586" fmla="*/ 2752664 w 2972814"/>
                <a:gd name="connsiteY1586" fmla="*/ 639456 h 1488732"/>
                <a:gd name="connsiteX1587" fmla="*/ 2750817 w 2972814"/>
                <a:gd name="connsiteY1587" fmla="*/ 629464 h 1488732"/>
                <a:gd name="connsiteX1588" fmla="*/ 2748960 w 2972814"/>
                <a:gd name="connsiteY1588" fmla="*/ 619473 h 1488732"/>
                <a:gd name="connsiteX1589" fmla="*/ 2747155 w 2972814"/>
                <a:gd name="connsiteY1589" fmla="*/ 609481 h 1488732"/>
                <a:gd name="connsiteX1590" fmla="*/ 2745682 w 2972814"/>
                <a:gd name="connsiteY1590" fmla="*/ 599490 h 1488732"/>
                <a:gd name="connsiteX1591" fmla="*/ 2743623 w 2972814"/>
                <a:gd name="connsiteY1591" fmla="*/ 589498 h 1488732"/>
                <a:gd name="connsiteX1592" fmla="*/ 2742010 w 2972814"/>
                <a:gd name="connsiteY1592" fmla="*/ 579507 h 1488732"/>
                <a:gd name="connsiteX1593" fmla="*/ 2739863 w 2972814"/>
                <a:gd name="connsiteY1593" fmla="*/ 569515 h 1488732"/>
                <a:gd name="connsiteX1594" fmla="*/ 2737817 w 2972814"/>
                <a:gd name="connsiteY1594" fmla="*/ 559524 h 1488732"/>
                <a:gd name="connsiteX1595" fmla="*/ 2735545 w 2972814"/>
                <a:gd name="connsiteY1595" fmla="*/ 549532 h 1488732"/>
                <a:gd name="connsiteX1596" fmla="*/ 2733393 w 2972814"/>
                <a:gd name="connsiteY1596" fmla="*/ 541112 h 1488732"/>
                <a:gd name="connsiteX1597" fmla="*/ 2732981 w 2972814"/>
                <a:gd name="connsiteY1597" fmla="*/ 539541 h 1488732"/>
                <a:gd name="connsiteX1598" fmla="*/ 2731276 w 2972814"/>
                <a:gd name="connsiteY1598" fmla="*/ 529549 h 1488732"/>
                <a:gd name="connsiteX1599" fmla="*/ 2727876 w 2972814"/>
                <a:gd name="connsiteY1599" fmla="*/ 519558 h 1488732"/>
                <a:gd name="connsiteX1600" fmla="*/ 2724432 w 2972814"/>
                <a:gd name="connsiteY1600" fmla="*/ 509566 h 1488732"/>
                <a:gd name="connsiteX1601" fmla="*/ 2721312 w 2972814"/>
                <a:gd name="connsiteY1601" fmla="*/ 499575 h 1488732"/>
                <a:gd name="connsiteX1602" fmla="*/ 2718159 w 2972814"/>
                <a:gd name="connsiteY1602" fmla="*/ 489583 h 1488732"/>
                <a:gd name="connsiteX1603" fmla="*/ 2713441 w 2972814"/>
                <a:gd name="connsiteY1603" fmla="*/ 481618 h 1488732"/>
                <a:gd name="connsiteX1604" fmla="*/ 2712084 w 2972814"/>
                <a:gd name="connsiteY1604" fmla="*/ 479592 h 1488732"/>
                <a:gd name="connsiteX1605" fmla="*/ 2706985 w 2972814"/>
                <a:gd name="connsiteY1605" fmla="*/ 469600 h 1488732"/>
                <a:gd name="connsiteX1606" fmla="*/ 2700541 w 2972814"/>
                <a:gd name="connsiteY1606" fmla="*/ 459609 h 1488732"/>
                <a:gd name="connsiteX1607" fmla="*/ 2693490 w 2972814"/>
                <a:gd name="connsiteY1607" fmla="*/ 452164 h 1488732"/>
                <a:gd name="connsiteX1608" fmla="*/ 2689956 w 2972814"/>
                <a:gd name="connsiteY1608" fmla="*/ 449617 h 1488732"/>
                <a:gd name="connsiteX1609" fmla="*/ 2673538 w 2972814"/>
                <a:gd name="connsiteY1609" fmla="*/ 439903 h 1488732"/>
                <a:gd name="connsiteX1610" fmla="*/ 2672832 w 2972814"/>
                <a:gd name="connsiteY1610" fmla="*/ 439626 h 1488732"/>
                <a:gd name="connsiteX1611" fmla="*/ 2653586 w 2972814"/>
                <a:gd name="connsiteY1611" fmla="*/ 433806 h 1488732"/>
                <a:gd name="connsiteX1612" fmla="*/ 2641793 w 2972814"/>
                <a:gd name="connsiteY1612" fmla="*/ 429634 h 1488732"/>
                <a:gd name="connsiteX1613" fmla="*/ 2633634 w 2972814"/>
                <a:gd name="connsiteY1613" fmla="*/ 427163 h 1488732"/>
                <a:gd name="connsiteX1614" fmla="*/ 2615227 w 2972814"/>
                <a:gd name="connsiteY1614" fmla="*/ 419643 h 1488732"/>
                <a:gd name="connsiteX1615" fmla="*/ 2613683 w 2972814"/>
                <a:gd name="connsiteY1615" fmla="*/ 419096 h 1488732"/>
                <a:gd name="connsiteX1616" fmla="*/ 2597979 w 2972814"/>
                <a:gd name="connsiteY1616" fmla="*/ 409651 h 1488732"/>
                <a:gd name="connsiteX1617" fmla="*/ 2593731 w 2972814"/>
                <a:gd name="connsiteY1617" fmla="*/ 406777 h 1488732"/>
                <a:gd name="connsiteX1618" fmla="*/ 2587304 w 2972814"/>
                <a:gd name="connsiteY1618" fmla="*/ 399660 h 1488732"/>
                <a:gd name="connsiteX1619" fmla="*/ 2575911 w 2972814"/>
                <a:gd name="connsiteY1619" fmla="*/ 389668 h 1488732"/>
                <a:gd name="connsiteX1620" fmla="*/ 2573779 w 2972814"/>
                <a:gd name="connsiteY1620" fmla="*/ 387462 h 1488732"/>
                <a:gd name="connsiteX1621" fmla="*/ 2569146 w 2972814"/>
                <a:gd name="connsiteY1621" fmla="*/ 379677 h 1488732"/>
                <a:gd name="connsiteX1622" fmla="*/ 2563265 w 2972814"/>
                <a:gd name="connsiteY1622" fmla="*/ 369685 h 1488732"/>
                <a:gd name="connsiteX1623" fmla="*/ 2557719 w 2972814"/>
                <a:gd name="connsiteY1623" fmla="*/ 359694 h 1488732"/>
                <a:gd name="connsiteX1624" fmla="*/ 2553827 w 2972814"/>
                <a:gd name="connsiteY1624" fmla="*/ 351751 h 1488732"/>
                <a:gd name="connsiteX1625" fmla="*/ 2553195 w 2972814"/>
                <a:gd name="connsiteY1625" fmla="*/ 349702 h 1488732"/>
                <a:gd name="connsiteX1626" fmla="*/ 2550986 w 2972814"/>
                <a:gd name="connsiteY1626" fmla="*/ 339711 h 1488732"/>
                <a:gd name="connsiteX1627" fmla="*/ 2549725 w 2972814"/>
                <a:gd name="connsiteY1627" fmla="*/ 329719 h 1488732"/>
                <a:gd name="connsiteX1628" fmla="*/ 2549213 w 2972814"/>
                <a:gd name="connsiteY1628" fmla="*/ 319728 h 1488732"/>
                <a:gd name="connsiteX1629" fmla="*/ 2550687 w 2972814"/>
                <a:gd name="connsiteY1629" fmla="*/ 309736 h 1488732"/>
                <a:gd name="connsiteX1630" fmla="*/ 2553827 w 2972814"/>
                <a:gd name="connsiteY1630" fmla="*/ 302112 h 1488732"/>
                <a:gd name="connsiteX1631" fmla="*/ 2557893 w 2972814"/>
                <a:gd name="connsiteY1631" fmla="*/ 299745 h 1488732"/>
                <a:gd name="connsiteX1632" fmla="*/ 2573779 w 2972814"/>
                <a:gd name="connsiteY1632" fmla="*/ 295207 h 1488732"/>
                <a:gd name="connsiteX1633" fmla="*/ 2589392 w 2972814"/>
                <a:gd name="connsiteY1633" fmla="*/ 299745 h 1488732"/>
                <a:gd name="connsiteX1634" fmla="*/ 2593731 w 2972814"/>
                <a:gd name="connsiteY1634" fmla="*/ 300825 h 1488732"/>
                <a:gd name="connsiteX1635" fmla="*/ 2613683 w 2972814"/>
                <a:gd name="connsiteY1635" fmla="*/ 309647 h 1488732"/>
                <a:gd name="connsiteX1636" fmla="*/ 2613841 w 2972814"/>
                <a:gd name="connsiteY1636" fmla="*/ 309736 h 1488732"/>
                <a:gd name="connsiteX1637" fmla="*/ 2629926 w 2972814"/>
                <a:gd name="connsiteY1637" fmla="*/ 319728 h 1488732"/>
                <a:gd name="connsiteX1638" fmla="*/ 2633634 w 2972814"/>
                <a:gd name="connsiteY1638" fmla="*/ 322368 h 1488732"/>
                <a:gd name="connsiteX1639" fmla="*/ 2642890 w 2972814"/>
                <a:gd name="connsiteY1639" fmla="*/ 329719 h 1488732"/>
                <a:gd name="connsiteX1640" fmla="*/ 2653586 w 2972814"/>
                <a:gd name="connsiteY1640" fmla="*/ 338252 h 1488732"/>
                <a:gd name="connsiteX1641" fmla="*/ 2655464 w 2972814"/>
                <a:gd name="connsiteY1641" fmla="*/ 339711 h 1488732"/>
                <a:gd name="connsiteX1642" fmla="*/ 2667318 w 2972814"/>
                <a:gd name="connsiteY1642" fmla="*/ 349702 h 1488732"/>
                <a:gd name="connsiteX1643" fmla="*/ 2673538 w 2972814"/>
                <a:gd name="connsiteY1643" fmla="*/ 355887 h 1488732"/>
                <a:gd name="connsiteX1644" fmla="*/ 2678447 w 2972814"/>
                <a:gd name="connsiteY1644" fmla="*/ 359694 h 1488732"/>
                <a:gd name="connsiteX1645" fmla="*/ 2689181 w 2972814"/>
                <a:gd name="connsiteY1645" fmla="*/ 369685 h 1488732"/>
                <a:gd name="connsiteX1646" fmla="*/ 2693490 w 2972814"/>
                <a:gd name="connsiteY1646" fmla="*/ 373831 h 1488732"/>
                <a:gd name="connsiteX1647" fmla="*/ 2700466 w 2972814"/>
                <a:gd name="connsiteY1647" fmla="*/ 379677 h 1488732"/>
                <a:gd name="connsiteX1648" fmla="*/ 2713364 w 2972814"/>
                <a:gd name="connsiteY1648" fmla="*/ 389668 h 1488732"/>
                <a:gd name="connsiteX1649" fmla="*/ 2713441 w 2972814"/>
                <a:gd name="connsiteY1649" fmla="*/ 389730 h 1488732"/>
                <a:gd name="connsiteX1650" fmla="*/ 2733216 w 2972814"/>
                <a:gd name="connsiteY1650" fmla="*/ 399660 h 1488732"/>
                <a:gd name="connsiteX1651" fmla="*/ 2733393 w 2972814"/>
                <a:gd name="connsiteY1651" fmla="*/ 399730 h 1488732"/>
                <a:gd name="connsiteX1652" fmla="*/ 2753345 w 2972814"/>
                <a:gd name="connsiteY1652" fmla="*/ 408873 h 1488732"/>
                <a:gd name="connsiteX1653" fmla="*/ 2754746 w 2972814"/>
                <a:gd name="connsiteY1653" fmla="*/ 409651 h 1488732"/>
                <a:gd name="connsiteX1654" fmla="*/ 2773297 w 2972814"/>
                <a:gd name="connsiteY1654" fmla="*/ 418578 h 1488732"/>
                <a:gd name="connsiteX1655" fmla="*/ 2774742 w 2972814"/>
                <a:gd name="connsiteY1655" fmla="*/ 419643 h 1488732"/>
                <a:gd name="connsiteX1656" fmla="*/ 2790329 w 2972814"/>
                <a:gd name="connsiteY1656" fmla="*/ 429634 h 1488732"/>
                <a:gd name="connsiteX1657" fmla="*/ 2793248 w 2972814"/>
                <a:gd name="connsiteY1657" fmla="*/ 431129 h 1488732"/>
                <a:gd name="connsiteX1658" fmla="*/ 2802507 w 2972814"/>
                <a:gd name="connsiteY1658" fmla="*/ 439626 h 1488732"/>
                <a:gd name="connsiteX1659" fmla="*/ 2813200 w 2972814"/>
                <a:gd name="connsiteY1659" fmla="*/ 448142 h 1488732"/>
                <a:gd name="connsiteX1660" fmla="*/ 2814430 w 2972814"/>
                <a:gd name="connsiteY1660" fmla="*/ 449617 h 1488732"/>
                <a:gd name="connsiteX1661" fmla="*/ 2823006 w 2972814"/>
                <a:gd name="connsiteY1661" fmla="*/ 459609 h 1488732"/>
                <a:gd name="connsiteX1662" fmla="*/ 2831392 w 2972814"/>
                <a:gd name="connsiteY1662" fmla="*/ 469600 h 1488732"/>
                <a:gd name="connsiteX1663" fmla="*/ 2833152 w 2972814"/>
                <a:gd name="connsiteY1663" fmla="*/ 471488 h 1488732"/>
                <a:gd name="connsiteX1664" fmla="*/ 2838144 w 2972814"/>
                <a:gd name="connsiteY1664" fmla="*/ 479592 h 1488732"/>
                <a:gd name="connsiteX1665" fmla="*/ 2844199 w 2972814"/>
                <a:gd name="connsiteY1665" fmla="*/ 489583 h 1488732"/>
                <a:gd name="connsiteX1666" fmla="*/ 2850487 w 2972814"/>
                <a:gd name="connsiteY1666" fmla="*/ 499575 h 1488732"/>
                <a:gd name="connsiteX1667" fmla="*/ 2853104 w 2972814"/>
                <a:gd name="connsiteY1667" fmla="*/ 503963 h 1488732"/>
                <a:gd name="connsiteX1668" fmla="*/ 2855468 w 2972814"/>
                <a:gd name="connsiteY1668" fmla="*/ 509566 h 1488732"/>
                <a:gd name="connsiteX1669" fmla="*/ 2859883 w 2972814"/>
                <a:gd name="connsiteY1669" fmla="*/ 519558 h 1488732"/>
                <a:gd name="connsiteX1670" fmla="*/ 2864160 w 2972814"/>
                <a:gd name="connsiteY1670" fmla="*/ 529549 h 1488732"/>
                <a:gd name="connsiteX1671" fmla="*/ 2868177 w 2972814"/>
                <a:gd name="connsiteY1671" fmla="*/ 539541 h 1488732"/>
                <a:gd name="connsiteX1672" fmla="*/ 2872599 w 2972814"/>
                <a:gd name="connsiteY1672" fmla="*/ 549532 h 1488732"/>
                <a:gd name="connsiteX1673" fmla="*/ 2873056 w 2972814"/>
                <a:gd name="connsiteY1673" fmla="*/ 550715 h 1488732"/>
                <a:gd name="connsiteX1674" fmla="*/ 2875526 w 2972814"/>
                <a:gd name="connsiteY1674" fmla="*/ 559524 h 1488732"/>
                <a:gd name="connsiteX1675" fmla="*/ 2878232 w 2972814"/>
                <a:gd name="connsiteY1675" fmla="*/ 569515 h 1488732"/>
                <a:gd name="connsiteX1676" fmla="*/ 2880901 w 2972814"/>
                <a:gd name="connsiteY1676" fmla="*/ 579507 h 1488732"/>
                <a:gd name="connsiteX1677" fmla="*/ 2883284 w 2972814"/>
                <a:gd name="connsiteY1677" fmla="*/ 589498 h 1488732"/>
                <a:gd name="connsiteX1678" fmla="*/ 2885385 w 2972814"/>
                <a:gd name="connsiteY1678" fmla="*/ 599490 h 1488732"/>
                <a:gd name="connsiteX1679" fmla="*/ 2887439 w 2972814"/>
                <a:gd name="connsiteY1679" fmla="*/ 609481 h 1488732"/>
                <a:gd name="connsiteX1680" fmla="*/ 2889396 w 2972814"/>
                <a:gd name="connsiteY1680" fmla="*/ 619473 h 1488732"/>
                <a:gd name="connsiteX1681" fmla="*/ 2890951 w 2972814"/>
                <a:gd name="connsiteY1681" fmla="*/ 629464 h 1488732"/>
                <a:gd name="connsiteX1682" fmla="*/ 2892534 w 2972814"/>
                <a:gd name="connsiteY1682" fmla="*/ 639456 h 1488732"/>
                <a:gd name="connsiteX1683" fmla="*/ 2893008 w 2972814"/>
                <a:gd name="connsiteY1683" fmla="*/ 644070 h 1488732"/>
                <a:gd name="connsiteX1684" fmla="*/ 2893437 w 2972814"/>
                <a:gd name="connsiteY1684" fmla="*/ 649447 h 1488732"/>
                <a:gd name="connsiteX1685" fmla="*/ 2894306 w 2972814"/>
                <a:gd name="connsiteY1685" fmla="*/ 659439 h 1488732"/>
                <a:gd name="connsiteX1686" fmla="*/ 2894824 w 2972814"/>
                <a:gd name="connsiteY1686" fmla="*/ 669430 h 1488732"/>
                <a:gd name="connsiteX1687" fmla="*/ 2895220 w 2972814"/>
                <a:gd name="connsiteY1687" fmla="*/ 679422 h 1488732"/>
                <a:gd name="connsiteX1688" fmla="*/ 2895375 w 2972814"/>
                <a:gd name="connsiteY1688" fmla="*/ 689413 h 1488732"/>
                <a:gd name="connsiteX1689" fmla="*/ 2895368 w 2972814"/>
                <a:gd name="connsiteY1689" fmla="*/ 699405 h 1488732"/>
                <a:gd name="connsiteX1690" fmla="*/ 2895239 w 2972814"/>
                <a:gd name="connsiteY1690" fmla="*/ 709396 h 1488732"/>
                <a:gd name="connsiteX1691" fmla="*/ 2894939 w 2972814"/>
                <a:gd name="connsiteY1691" fmla="*/ 719388 h 1488732"/>
                <a:gd name="connsiteX1692" fmla="*/ 2894463 w 2972814"/>
                <a:gd name="connsiteY1692" fmla="*/ 729379 h 1488732"/>
                <a:gd name="connsiteX1693" fmla="*/ 2893857 w 2972814"/>
                <a:gd name="connsiteY1693" fmla="*/ 739371 h 1488732"/>
                <a:gd name="connsiteX1694" fmla="*/ 2893008 w 2972814"/>
                <a:gd name="connsiteY1694" fmla="*/ 747249 h 1488732"/>
                <a:gd name="connsiteX1695" fmla="*/ 2892697 w 2972814"/>
                <a:gd name="connsiteY1695" fmla="*/ 749362 h 1488732"/>
                <a:gd name="connsiteX1696" fmla="*/ 2891558 w 2972814"/>
                <a:gd name="connsiteY1696" fmla="*/ 759354 h 1488732"/>
                <a:gd name="connsiteX1697" fmla="*/ 2890396 w 2972814"/>
                <a:gd name="connsiteY1697" fmla="*/ 769345 h 1488732"/>
                <a:gd name="connsiteX1698" fmla="*/ 2888504 w 2972814"/>
                <a:gd name="connsiteY1698" fmla="*/ 779337 h 1488732"/>
                <a:gd name="connsiteX1699" fmla="*/ 2886988 w 2972814"/>
                <a:gd name="connsiteY1699" fmla="*/ 789328 h 1488732"/>
                <a:gd name="connsiteX1700" fmla="*/ 2884926 w 2972814"/>
                <a:gd name="connsiteY1700" fmla="*/ 799320 h 1488732"/>
                <a:gd name="connsiteX1701" fmla="*/ 2882964 w 2972814"/>
                <a:gd name="connsiteY1701" fmla="*/ 809311 h 1488732"/>
                <a:gd name="connsiteX1702" fmla="*/ 2880893 w 2972814"/>
                <a:gd name="connsiteY1702" fmla="*/ 819303 h 1488732"/>
                <a:gd name="connsiteX1703" fmla="*/ 2878924 w 2972814"/>
                <a:gd name="connsiteY1703" fmla="*/ 829294 h 1488732"/>
                <a:gd name="connsiteX1704" fmla="*/ 2876862 w 2972814"/>
                <a:gd name="connsiteY1704" fmla="*/ 839286 h 1488732"/>
                <a:gd name="connsiteX1705" fmla="*/ 2874387 w 2972814"/>
                <a:gd name="connsiteY1705" fmla="*/ 849277 h 1488732"/>
                <a:gd name="connsiteX1706" fmla="*/ 2873056 w 2972814"/>
                <a:gd name="connsiteY1706" fmla="*/ 854816 h 1488732"/>
                <a:gd name="connsiteX1707" fmla="*/ 2871245 w 2972814"/>
                <a:gd name="connsiteY1707" fmla="*/ 859269 h 1488732"/>
                <a:gd name="connsiteX1708" fmla="*/ 2867666 w 2972814"/>
                <a:gd name="connsiteY1708" fmla="*/ 869260 h 1488732"/>
                <a:gd name="connsiteX1709" fmla="*/ 2863630 w 2972814"/>
                <a:gd name="connsiteY1709" fmla="*/ 879252 h 1488732"/>
                <a:gd name="connsiteX1710" fmla="*/ 2860496 w 2972814"/>
                <a:gd name="connsiteY1710" fmla="*/ 889243 h 1488732"/>
                <a:gd name="connsiteX1711" fmla="*/ 2857448 w 2972814"/>
                <a:gd name="connsiteY1711" fmla="*/ 899234 h 1488732"/>
                <a:gd name="connsiteX1712" fmla="*/ 2853835 w 2972814"/>
                <a:gd name="connsiteY1712" fmla="*/ 909226 h 1488732"/>
                <a:gd name="connsiteX1713" fmla="*/ 2853104 w 2972814"/>
                <a:gd name="connsiteY1713" fmla="*/ 912199 h 1488732"/>
                <a:gd name="connsiteX1714" fmla="*/ 2844312 w 2972814"/>
                <a:gd name="connsiteY1714" fmla="*/ 919217 h 1488732"/>
                <a:gd name="connsiteX1715" fmla="*/ 2833152 w 2972814"/>
                <a:gd name="connsiteY1715" fmla="*/ 928533 h 1488732"/>
                <a:gd name="connsiteX1716" fmla="*/ 2085781 w 2972814"/>
                <a:gd name="connsiteY1716" fmla="*/ 789328 h 1488732"/>
                <a:gd name="connsiteX1717" fmla="*/ 2074985 w 2972814"/>
                <a:gd name="connsiteY1717" fmla="*/ 781348 h 1488732"/>
                <a:gd name="connsiteX1718" fmla="*/ 2073995 w 2972814"/>
                <a:gd name="connsiteY1718" fmla="*/ 779337 h 1488732"/>
                <a:gd name="connsiteX1719" fmla="*/ 2069639 w 2972814"/>
                <a:gd name="connsiteY1719" fmla="*/ 769345 h 1488732"/>
                <a:gd name="connsiteX1720" fmla="*/ 2065787 w 2972814"/>
                <a:gd name="connsiteY1720" fmla="*/ 759354 h 1488732"/>
                <a:gd name="connsiteX1721" fmla="*/ 2062974 w 2972814"/>
                <a:gd name="connsiteY1721" fmla="*/ 749362 h 1488732"/>
                <a:gd name="connsiteX1722" fmla="*/ 2060846 w 2972814"/>
                <a:gd name="connsiteY1722" fmla="*/ 739371 h 1488732"/>
                <a:gd name="connsiteX1723" fmla="*/ 2058962 w 2972814"/>
                <a:gd name="connsiteY1723" fmla="*/ 729379 h 1488732"/>
                <a:gd name="connsiteX1724" fmla="*/ 2058062 w 2972814"/>
                <a:gd name="connsiteY1724" fmla="*/ 719388 h 1488732"/>
                <a:gd name="connsiteX1725" fmla="*/ 2057956 w 2972814"/>
                <a:gd name="connsiteY1725" fmla="*/ 709396 h 1488732"/>
                <a:gd name="connsiteX1726" fmla="*/ 2058915 w 2972814"/>
                <a:gd name="connsiteY1726" fmla="*/ 699405 h 1488732"/>
                <a:gd name="connsiteX1727" fmla="*/ 2060771 w 2972814"/>
                <a:gd name="connsiteY1727" fmla="*/ 689413 h 1488732"/>
                <a:gd name="connsiteX1728" fmla="*/ 2063115 w 2972814"/>
                <a:gd name="connsiteY1728" fmla="*/ 679422 h 1488732"/>
                <a:gd name="connsiteX1729" fmla="*/ 2066489 w 2972814"/>
                <a:gd name="connsiteY1729" fmla="*/ 669430 h 1488732"/>
                <a:gd name="connsiteX1730" fmla="*/ 2071249 w 2972814"/>
                <a:gd name="connsiteY1730" fmla="*/ 659439 h 1488732"/>
                <a:gd name="connsiteX1731" fmla="*/ 2074985 w 2972814"/>
                <a:gd name="connsiteY1731" fmla="*/ 652508 h 1488732"/>
                <a:gd name="connsiteX1732" fmla="*/ 2094937 w 2972814"/>
                <a:gd name="connsiteY1732" fmla="*/ 657059 h 1488732"/>
                <a:gd name="connsiteX1733" fmla="*/ 2096223 w 2972814"/>
                <a:gd name="connsiteY1733" fmla="*/ 659439 h 1488732"/>
                <a:gd name="connsiteX1734" fmla="*/ 2101508 w 2972814"/>
                <a:gd name="connsiteY1734" fmla="*/ 669430 h 1488732"/>
                <a:gd name="connsiteX1735" fmla="*/ 2106371 w 2972814"/>
                <a:gd name="connsiteY1735" fmla="*/ 679422 h 1488732"/>
                <a:gd name="connsiteX1736" fmla="*/ 2111540 w 2972814"/>
                <a:gd name="connsiteY1736" fmla="*/ 689413 h 1488732"/>
                <a:gd name="connsiteX1737" fmla="*/ 2114888 w 2972814"/>
                <a:gd name="connsiteY1737" fmla="*/ 696384 h 1488732"/>
                <a:gd name="connsiteX1738" fmla="*/ 2115656 w 2972814"/>
                <a:gd name="connsiteY1738" fmla="*/ 699405 h 1488732"/>
                <a:gd name="connsiteX1739" fmla="*/ 2117535 w 2972814"/>
                <a:gd name="connsiteY1739" fmla="*/ 709396 h 1488732"/>
                <a:gd name="connsiteX1740" fmla="*/ 2119329 w 2972814"/>
                <a:gd name="connsiteY1740" fmla="*/ 719388 h 1488732"/>
                <a:gd name="connsiteX1741" fmla="*/ 2120504 w 2972814"/>
                <a:gd name="connsiteY1741" fmla="*/ 729379 h 1488732"/>
                <a:gd name="connsiteX1742" fmla="*/ 2121389 w 2972814"/>
                <a:gd name="connsiteY1742" fmla="*/ 739371 h 1488732"/>
                <a:gd name="connsiteX1743" fmla="*/ 2121256 w 2972814"/>
                <a:gd name="connsiteY1743" fmla="*/ 749362 h 1488732"/>
                <a:gd name="connsiteX1744" fmla="*/ 2120549 w 2972814"/>
                <a:gd name="connsiteY1744" fmla="*/ 759354 h 1488732"/>
                <a:gd name="connsiteX1745" fmla="*/ 2118696 w 2972814"/>
                <a:gd name="connsiteY1745" fmla="*/ 769345 h 1488732"/>
                <a:gd name="connsiteX1746" fmla="*/ 2115352 w 2972814"/>
                <a:gd name="connsiteY1746" fmla="*/ 779337 h 1488732"/>
                <a:gd name="connsiteX1747" fmla="*/ 2114888 w 2972814"/>
                <a:gd name="connsiteY1747" fmla="*/ 780491 h 1488732"/>
                <a:gd name="connsiteX1748" fmla="*/ 2105203 w 2972814"/>
                <a:gd name="connsiteY1748" fmla="*/ 789328 h 1488732"/>
                <a:gd name="connsiteX1749" fmla="*/ 2094937 w 2972814"/>
                <a:gd name="connsiteY1749" fmla="*/ 795351 h 1488732"/>
                <a:gd name="connsiteX1750" fmla="*/ 1156165 w 2972814"/>
                <a:gd name="connsiteY1750" fmla="*/ 239796 h 1488732"/>
                <a:gd name="connsiteX1751" fmla="*/ 1150603 w 2972814"/>
                <a:gd name="connsiteY1751" fmla="*/ 229804 h 1488732"/>
                <a:gd name="connsiteX1752" fmla="*/ 1146032 w 2972814"/>
                <a:gd name="connsiteY1752" fmla="*/ 219813 h 1488732"/>
                <a:gd name="connsiteX1753" fmla="*/ 1141357 w 2972814"/>
                <a:gd name="connsiteY1753" fmla="*/ 209821 h 1488732"/>
                <a:gd name="connsiteX1754" fmla="*/ 1138869 w 2972814"/>
                <a:gd name="connsiteY1754" fmla="*/ 199830 h 1488732"/>
                <a:gd name="connsiteX1755" fmla="*/ 1141752 w 2972814"/>
                <a:gd name="connsiteY1755" fmla="*/ 189838 h 1488732"/>
                <a:gd name="connsiteX1756" fmla="*/ 1157203 w 2972814"/>
                <a:gd name="connsiteY1756" fmla="*/ 182989 h 1488732"/>
                <a:gd name="connsiteX1757" fmla="*/ 1167260 w 2972814"/>
                <a:gd name="connsiteY1757" fmla="*/ 189838 h 1488732"/>
                <a:gd name="connsiteX1758" fmla="*/ 1177155 w 2972814"/>
                <a:gd name="connsiteY1758" fmla="*/ 196889 h 1488732"/>
                <a:gd name="connsiteX1759" fmla="*/ 1179222 w 2972814"/>
                <a:gd name="connsiteY1759" fmla="*/ 199830 h 1488732"/>
                <a:gd name="connsiteX1760" fmla="*/ 1184542 w 2972814"/>
                <a:gd name="connsiteY1760" fmla="*/ 209821 h 1488732"/>
                <a:gd name="connsiteX1761" fmla="*/ 1188885 w 2972814"/>
                <a:gd name="connsiteY1761" fmla="*/ 219813 h 1488732"/>
                <a:gd name="connsiteX1762" fmla="*/ 1190216 w 2972814"/>
                <a:gd name="connsiteY1762" fmla="*/ 229804 h 1488732"/>
                <a:gd name="connsiteX1763" fmla="*/ 1187851 w 2972814"/>
                <a:gd name="connsiteY1763" fmla="*/ 239796 h 1488732"/>
                <a:gd name="connsiteX1764" fmla="*/ 1177155 w 2972814"/>
                <a:gd name="connsiteY1764" fmla="*/ 249063 h 1488732"/>
                <a:gd name="connsiteX1765" fmla="*/ 1157203 w 2972814"/>
                <a:gd name="connsiteY1765" fmla="*/ 241047 h 1488732"/>
                <a:gd name="connsiteX1766" fmla="*/ 837975 w 2972814"/>
                <a:gd name="connsiteY1766" fmla="*/ 1269870 h 1488732"/>
                <a:gd name="connsiteX1767" fmla="*/ 857927 w 2972814"/>
                <a:gd name="connsiteY1767" fmla="*/ 1272942 h 1488732"/>
                <a:gd name="connsiteX1768" fmla="*/ 865235 w 2972814"/>
                <a:gd name="connsiteY1768" fmla="*/ 1268920 h 1488732"/>
                <a:gd name="connsiteX1769" fmla="*/ 877878 w 2972814"/>
                <a:gd name="connsiteY1769" fmla="*/ 1263115 h 1488732"/>
                <a:gd name="connsiteX1770" fmla="*/ 882094 w 2972814"/>
                <a:gd name="connsiteY1770" fmla="*/ 1258928 h 1488732"/>
                <a:gd name="connsiteX1771" fmla="*/ 893202 w 2972814"/>
                <a:gd name="connsiteY1771" fmla="*/ 1248937 h 1488732"/>
                <a:gd name="connsiteX1772" fmla="*/ 897830 w 2972814"/>
                <a:gd name="connsiteY1772" fmla="*/ 1245012 h 1488732"/>
                <a:gd name="connsiteX1773" fmla="*/ 902492 w 2972814"/>
                <a:gd name="connsiteY1773" fmla="*/ 1238945 h 1488732"/>
                <a:gd name="connsiteX1774" fmla="*/ 910842 w 2972814"/>
                <a:gd name="connsiteY1774" fmla="*/ 1228954 h 1488732"/>
                <a:gd name="connsiteX1775" fmla="*/ 917782 w 2972814"/>
                <a:gd name="connsiteY1775" fmla="*/ 1220935 h 1488732"/>
                <a:gd name="connsiteX1776" fmla="*/ 919108 w 2972814"/>
                <a:gd name="connsiteY1776" fmla="*/ 1218962 h 1488732"/>
                <a:gd name="connsiteX1777" fmla="*/ 925925 w 2972814"/>
                <a:gd name="connsiteY1777" fmla="*/ 1208971 h 1488732"/>
                <a:gd name="connsiteX1778" fmla="*/ 933040 w 2972814"/>
                <a:gd name="connsiteY1778" fmla="*/ 1198979 h 1488732"/>
                <a:gd name="connsiteX1779" fmla="*/ 937734 w 2972814"/>
                <a:gd name="connsiteY1779" fmla="*/ 1192131 h 1488732"/>
                <a:gd name="connsiteX1780" fmla="*/ 939559 w 2972814"/>
                <a:gd name="connsiteY1780" fmla="*/ 1188988 h 1488732"/>
                <a:gd name="connsiteX1781" fmla="*/ 945414 w 2972814"/>
                <a:gd name="connsiteY1781" fmla="*/ 1178996 h 1488732"/>
                <a:gd name="connsiteX1782" fmla="*/ 951081 w 2972814"/>
                <a:gd name="connsiteY1782" fmla="*/ 1169005 h 1488732"/>
                <a:gd name="connsiteX1783" fmla="*/ 956828 w 2972814"/>
                <a:gd name="connsiteY1783" fmla="*/ 1159013 h 1488732"/>
                <a:gd name="connsiteX1784" fmla="*/ 957685 w 2972814"/>
                <a:gd name="connsiteY1784" fmla="*/ 1157444 h 1488732"/>
                <a:gd name="connsiteX1785" fmla="*/ 961838 w 2972814"/>
                <a:gd name="connsiteY1785" fmla="*/ 1149022 h 1488732"/>
                <a:gd name="connsiteX1786" fmla="*/ 966641 w 2972814"/>
                <a:gd name="connsiteY1786" fmla="*/ 1139030 h 1488732"/>
                <a:gd name="connsiteX1787" fmla="*/ 971184 w 2972814"/>
                <a:gd name="connsiteY1787" fmla="*/ 1129039 h 1488732"/>
                <a:gd name="connsiteX1788" fmla="*/ 975253 w 2972814"/>
                <a:gd name="connsiteY1788" fmla="*/ 1119047 h 1488732"/>
                <a:gd name="connsiteX1789" fmla="*/ 977637 w 2972814"/>
                <a:gd name="connsiteY1789" fmla="*/ 1113378 h 1488732"/>
                <a:gd name="connsiteX1790" fmla="*/ 979394 w 2972814"/>
                <a:gd name="connsiteY1790" fmla="*/ 1109056 h 1488732"/>
                <a:gd name="connsiteX1791" fmla="*/ 982678 w 2972814"/>
                <a:gd name="connsiteY1791" fmla="*/ 1099064 h 1488732"/>
                <a:gd name="connsiteX1792" fmla="*/ 985915 w 2972814"/>
                <a:gd name="connsiteY1792" fmla="*/ 1089073 h 1488732"/>
                <a:gd name="connsiteX1793" fmla="*/ 988622 w 2972814"/>
                <a:gd name="connsiteY1793" fmla="*/ 1079081 h 1488732"/>
                <a:gd name="connsiteX1794" fmla="*/ 990843 w 2972814"/>
                <a:gd name="connsiteY1794" fmla="*/ 1069090 h 1488732"/>
                <a:gd name="connsiteX1795" fmla="*/ 992884 w 2972814"/>
                <a:gd name="connsiteY1795" fmla="*/ 1059098 h 1488732"/>
                <a:gd name="connsiteX1796" fmla="*/ 994437 w 2972814"/>
                <a:gd name="connsiteY1796" fmla="*/ 1049107 h 1488732"/>
                <a:gd name="connsiteX1797" fmla="*/ 995522 w 2972814"/>
                <a:gd name="connsiteY1797" fmla="*/ 1039115 h 1488732"/>
                <a:gd name="connsiteX1798" fmla="*/ 996166 w 2972814"/>
                <a:gd name="connsiteY1798" fmla="*/ 1029124 h 1488732"/>
                <a:gd name="connsiteX1799" fmla="*/ 996342 w 2972814"/>
                <a:gd name="connsiteY1799" fmla="*/ 1019132 h 1488732"/>
                <a:gd name="connsiteX1800" fmla="*/ 996014 w 2972814"/>
                <a:gd name="connsiteY1800" fmla="*/ 1009141 h 1488732"/>
                <a:gd name="connsiteX1801" fmla="*/ 995201 w 2972814"/>
                <a:gd name="connsiteY1801" fmla="*/ 999149 h 1488732"/>
                <a:gd name="connsiteX1802" fmla="*/ 993540 w 2972814"/>
                <a:gd name="connsiteY1802" fmla="*/ 989158 h 1488732"/>
                <a:gd name="connsiteX1803" fmla="*/ 991544 w 2972814"/>
                <a:gd name="connsiteY1803" fmla="*/ 979166 h 1488732"/>
                <a:gd name="connsiteX1804" fmla="*/ 988845 w 2972814"/>
                <a:gd name="connsiteY1804" fmla="*/ 969175 h 1488732"/>
                <a:gd name="connsiteX1805" fmla="*/ 985658 w 2972814"/>
                <a:gd name="connsiteY1805" fmla="*/ 959183 h 1488732"/>
                <a:gd name="connsiteX1806" fmla="*/ 981703 w 2972814"/>
                <a:gd name="connsiteY1806" fmla="*/ 949192 h 1488732"/>
                <a:gd name="connsiteX1807" fmla="*/ 977637 w 2972814"/>
                <a:gd name="connsiteY1807" fmla="*/ 940753 h 1488732"/>
                <a:gd name="connsiteX1808" fmla="*/ 976734 w 2972814"/>
                <a:gd name="connsiteY1808" fmla="*/ 939201 h 1488732"/>
                <a:gd name="connsiteX1809" fmla="*/ 970579 w 2972814"/>
                <a:gd name="connsiteY1809" fmla="*/ 929209 h 1488732"/>
                <a:gd name="connsiteX1810" fmla="*/ 963668 w 2972814"/>
                <a:gd name="connsiteY1810" fmla="*/ 919217 h 1488732"/>
                <a:gd name="connsiteX1811" fmla="*/ 957685 w 2972814"/>
                <a:gd name="connsiteY1811" fmla="*/ 911949 h 1488732"/>
                <a:gd name="connsiteX1812" fmla="*/ 954518 w 2972814"/>
                <a:gd name="connsiteY1812" fmla="*/ 909226 h 1488732"/>
                <a:gd name="connsiteX1813" fmla="*/ 942181 w 2972814"/>
                <a:gd name="connsiteY1813" fmla="*/ 899234 h 1488732"/>
                <a:gd name="connsiteX1814" fmla="*/ 937734 w 2972814"/>
                <a:gd name="connsiteY1814" fmla="*/ 895907 h 1488732"/>
                <a:gd name="connsiteX1815" fmla="*/ 920992 w 2972814"/>
                <a:gd name="connsiteY1815" fmla="*/ 889243 h 1488732"/>
                <a:gd name="connsiteX1816" fmla="*/ 917782 w 2972814"/>
                <a:gd name="connsiteY1816" fmla="*/ 888036 h 1488732"/>
                <a:gd name="connsiteX1817" fmla="*/ 897830 w 2972814"/>
                <a:gd name="connsiteY1817" fmla="*/ 888114 h 1488732"/>
                <a:gd name="connsiteX1818" fmla="*/ 894978 w 2972814"/>
                <a:gd name="connsiteY1818" fmla="*/ 889243 h 1488732"/>
                <a:gd name="connsiteX1819" fmla="*/ 877878 w 2972814"/>
                <a:gd name="connsiteY1819" fmla="*/ 896298 h 1488732"/>
                <a:gd name="connsiteX1820" fmla="*/ 874361 w 2972814"/>
                <a:gd name="connsiteY1820" fmla="*/ 899234 h 1488732"/>
                <a:gd name="connsiteX1821" fmla="*/ 862984 w 2972814"/>
                <a:gd name="connsiteY1821" fmla="*/ 909226 h 1488732"/>
                <a:gd name="connsiteX1822" fmla="*/ 857927 w 2972814"/>
                <a:gd name="connsiteY1822" fmla="*/ 913912 h 1488732"/>
                <a:gd name="connsiteX1823" fmla="*/ 853982 w 2972814"/>
                <a:gd name="connsiteY1823" fmla="*/ 919217 h 1488732"/>
                <a:gd name="connsiteX1824" fmla="*/ 847237 w 2972814"/>
                <a:gd name="connsiteY1824" fmla="*/ 929209 h 1488732"/>
                <a:gd name="connsiteX1825" fmla="*/ 840748 w 2972814"/>
                <a:gd name="connsiteY1825" fmla="*/ 939201 h 1488732"/>
                <a:gd name="connsiteX1826" fmla="*/ 837975 w 2972814"/>
                <a:gd name="connsiteY1826" fmla="*/ 943851 h 1488732"/>
                <a:gd name="connsiteX1827" fmla="*/ 835444 w 2972814"/>
                <a:gd name="connsiteY1827" fmla="*/ 949192 h 1488732"/>
                <a:gd name="connsiteX1828" fmla="*/ 830837 w 2972814"/>
                <a:gd name="connsiteY1828" fmla="*/ 959183 h 1488732"/>
                <a:gd name="connsiteX1829" fmla="*/ 826323 w 2972814"/>
                <a:gd name="connsiteY1829" fmla="*/ 969175 h 1488732"/>
                <a:gd name="connsiteX1830" fmla="*/ 822362 w 2972814"/>
                <a:gd name="connsiteY1830" fmla="*/ 979166 h 1488732"/>
                <a:gd name="connsiteX1831" fmla="*/ 818504 w 2972814"/>
                <a:gd name="connsiteY1831" fmla="*/ 989158 h 1488732"/>
                <a:gd name="connsiteX1832" fmla="*/ 818023 w 2972814"/>
                <a:gd name="connsiteY1832" fmla="*/ 990521 h 1488732"/>
                <a:gd name="connsiteX1833" fmla="*/ 815367 w 2972814"/>
                <a:gd name="connsiteY1833" fmla="*/ 999149 h 1488732"/>
                <a:gd name="connsiteX1834" fmla="*/ 812462 w 2972814"/>
                <a:gd name="connsiteY1834" fmla="*/ 1009141 h 1488732"/>
                <a:gd name="connsiteX1835" fmla="*/ 809812 w 2972814"/>
                <a:gd name="connsiteY1835" fmla="*/ 1019132 h 1488732"/>
                <a:gd name="connsiteX1836" fmla="*/ 807387 w 2972814"/>
                <a:gd name="connsiteY1836" fmla="*/ 1029124 h 1488732"/>
                <a:gd name="connsiteX1837" fmla="*/ 805179 w 2972814"/>
                <a:gd name="connsiteY1837" fmla="*/ 1039115 h 1488732"/>
                <a:gd name="connsiteX1838" fmla="*/ 803175 w 2972814"/>
                <a:gd name="connsiteY1838" fmla="*/ 1049107 h 1488732"/>
                <a:gd name="connsiteX1839" fmla="*/ 801534 w 2972814"/>
                <a:gd name="connsiteY1839" fmla="*/ 1059098 h 1488732"/>
                <a:gd name="connsiteX1840" fmla="*/ 799875 w 2972814"/>
                <a:gd name="connsiteY1840" fmla="*/ 1069090 h 1488732"/>
                <a:gd name="connsiteX1841" fmla="*/ 798484 w 2972814"/>
                <a:gd name="connsiteY1841" fmla="*/ 1079081 h 1488732"/>
                <a:gd name="connsiteX1842" fmla="*/ 798071 w 2972814"/>
                <a:gd name="connsiteY1842" fmla="*/ 1083219 h 1488732"/>
                <a:gd name="connsiteX1843" fmla="*/ 797527 w 2972814"/>
                <a:gd name="connsiteY1843" fmla="*/ 1089073 h 1488732"/>
                <a:gd name="connsiteX1844" fmla="*/ 796777 w 2972814"/>
                <a:gd name="connsiteY1844" fmla="*/ 1099064 h 1488732"/>
                <a:gd name="connsiteX1845" fmla="*/ 796250 w 2972814"/>
                <a:gd name="connsiteY1845" fmla="*/ 1109056 h 1488732"/>
                <a:gd name="connsiteX1846" fmla="*/ 796002 w 2972814"/>
                <a:gd name="connsiteY1846" fmla="*/ 1119047 h 1488732"/>
                <a:gd name="connsiteX1847" fmla="*/ 795861 w 2972814"/>
                <a:gd name="connsiteY1847" fmla="*/ 1129039 h 1488732"/>
                <a:gd name="connsiteX1848" fmla="*/ 796057 w 2972814"/>
                <a:gd name="connsiteY1848" fmla="*/ 1139030 h 1488732"/>
                <a:gd name="connsiteX1849" fmla="*/ 796444 w 2972814"/>
                <a:gd name="connsiteY1849" fmla="*/ 1149022 h 1488732"/>
                <a:gd name="connsiteX1850" fmla="*/ 796957 w 2972814"/>
                <a:gd name="connsiteY1850" fmla="*/ 1159013 h 1488732"/>
                <a:gd name="connsiteX1851" fmla="*/ 798063 w 2972814"/>
                <a:gd name="connsiteY1851" fmla="*/ 1169005 h 1488732"/>
                <a:gd name="connsiteX1852" fmla="*/ 798071 w 2972814"/>
                <a:gd name="connsiteY1852" fmla="*/ 1169087 h 1488732"/>
                <a:gd name="connsiteX1853" fmla="*/ 799273 w 2972814"/>
                <a:gd name="connsiteY1853" fmla="*/ 1178996 h 1488732"/>
                <a:gd name="connsiteX1854" fmla="*/ 801195 w 2972814"/>
                <a:gd name="connsiteY1854" fmla="*/ 1188988 h 1488732"/>
                <a:gd name="connsiteX1855" fmla="*/ 803064 w 2972814"/>
                <a:gd name="connsiteY1855" fmla="*/ 1198979 h 1488732"/>
                <a:gd name="connsiteX1856" fmla="*/ 805474 w 2972814"/>
                <a:gd name="connsiteY1856" fmla="*/ 1208971 h 1488732"/>
                <a:gd name="connsiteX1857" fmla="*/ 808262 w 2972814"/>
                <a:gd name="connsiteY1857" fmla="*/ 1218962 h 1488732"/>
                <a:gd name="connsiteX1858" fmla="*/ 811372 w 2972814"/>
                <a:gd name="connsiteY1858" fmla="*/ 1228954 h 1488732"/>
                <a:gd name="connsiteX1859" fmla="*/ 815000 w 2972814"/>
                <a:gd name="connsiteY1859" fmla="*/ 1238945 h 1488732"/>
                <a:gd name="connsiteX1860" fmla="*/ 818023 w 2972814"/>
                <a:gd name="connsiteY1860" fmla="*/ 1246183 h 1488732"/>
                <a:gd name="connsiteX1861" fmla="*/ 819894 w 2972814"/>
                <a:gd name="connsiteY1861" fmla="*/ 1248937 h 1488732"/>
                <a:gd name="connsiteX1862" fmla="*/ 827425 w 2972814"/>
                <a:gd name="connsiteY1862" fmla="*/ 1258928 h 1488732"/>
                <a:gd name="connsiteX1863" fmla="*/ 837012 w 2972814"/>
                <a:gd name="connsiteY1863" fmla="*/ 1268920 h 1488732"/>
                <a:gd name="connsiteX1864" fmla="*/ 2972815 w 2972814"/>
                <a:gd name="connsiteY1864" fmla="*/ 239705 h 1488732"/>
                <a:gd name="connsiteX1865" fmla="*/ 2972815 w 2972814"/>
                <a:gd name="connsiteY1865" fmla="*/ 229804 h 1488732"/>
                <a:gd name="connsiteX1866" fmla="*/ 2972815 w 2972814"/>
                <a:gd name="connsiteY1866" fmla="*/ 219813 h 1488732"/>
                <a:gd name="connsiteX1867" fmla="*/ 2972815 w 2972814"/>
                <a:gd name="connsiteY1867" fmla="*/ 209821 h 1488732"/>
                <a:gd name="connsiteX1868" fmla="*/ 2972815 w 2972814"/>
                <a:gd name="connsiteY1868" fmla="*/ 199830 h 1488732"/>
                <a:gd name="connsiteX1869" fmla="*/ 2972815 w 2972814"/>
                <a:gd name="connsiteY1869" fmla="*/ 189838 h 1488732"/>
                <a:gd name="connsiteX1870" fmla="*/ 2972815 w 2972814"/>
                <a:gd name="connsiteY1870" fmla="*/ 179847 h 1488732"/>
                <a:gd name="connsiteX1871" fmla="*/ 2972815 w 2972814"/>
                <a:gd name="connsiteY1871" fmla="*/ 169855 h 1488732"/>
                <a:gd name="connsiteX1872" fmla="*/ 2972815 w 2972814"/>
                <a:gd name="connsiteY1872" fmla="*/ 159864 h 1488732"/>
                <a:gd name="connsiteX1873" fmla="*/ 2972815 w 2972814"/>
                <a:gd name="connsiteY1873" fmla="*/ 149872 h 1488732"/>
                <a:gd name="connsiteX1874" fmla="*/ 2972815 w 2972814"/>
                <a:gd name="connsiteY1874" fmla="*/ 139881 h 1488732"/>
                <a:gd name="connsiteX1875" fmla="*/ 2972815 w 2972814"/>
                <a:gd name="connsiteY1875" fmla="*/ 129889 h 1488732"/>
                <a:gd name="connsiteX1876" fmla="*/ 2972815 w 2972814"/>
                <a:gd name="connsiteY1876" fmla="*/ 119898 h 1488732"/>
                <a:gd name="connsiteX1877" fmla="*/ 2972815 w 2972814"/>
                <a:gd name="connsiteY1877" fmla="*/ 109906 h 1488732"/>
                <a:gd name="connsiteX1878" fmla="*/ 2972815 w 2972814"/>
                <a:gd name="connsiteY1878" fmla="*/ 99915 h 1488732"/>
                <a:gd name="connsiteX1879" fmla="*/ 2972815 w 2972814"/>
                <a:gd name="connsiteY1879" fmla="*/ 89923 h 1488732"/>
                <a:gd name="connsiteX1880" fmla="*/ 2972815 w 2972814"/>
                <a:gd name="connsiteY1880" fmla="*/ 79932 h 1488732"/>
                <a:gd name="connsiteX1881" fmla="*/ 2972815 w 2972814"/>
                <a:gd name="connsiteY1881" fmla="*/ 69940 h 1488732"/>
                <a:gd name="connsiteX1882" fmla="*/ 2972815 w 2972814"/>
                <a:gd name="connsiteY1882" fmla="*/ 59949 h 1488732"/>
                <a:gd name="connsiteX1883" fmla="*/ 2972815 w 2972814"/>
                <a:gd name="connsiteY1883" fmla="*/ 49957 h 1488732"/>
                <a:gd name="connsiteX1884" fmla="*/ 2972815 w 2972814"/>
                <a:gd name="connsiteY1884" fmla="*/ 39966 h 1488732"/>
                <a:gd name="connsiteX1885" fmla="*/ 2972815 w 2972814"/>
                <a:gd name="connsiteY1885" fmla="*/ 29974 h 1488732"/>
                <a:gd name="connsiteX1886" fmla="*/ 2972815 w 2972814"/>
                <a:gd name="connsiteY1886" fmla="*/ 19983 h 1488732"/>
                <a:gd name="connsiteX1887" fmla="*/ 2972815 w 2972814"/>
                <a:gd name="connsiteY1887" fmla="*/ 15597 h 1488732"/>
                <a:gd name="connsiteX1888" fmla="*/ 2971915 w 2972814"/>
                <a:gd name="connsiteY1888" fmla="*/ 19983 h 1488732"/>
                <a:gd name="connsiteX1889" fmla="*/ 2969974 w 2972814"/>
                <a:gd name="connsiteY1889" fmla="*/ 29974 h 1488732"/>
                <a:gd name="connsiteX1890" fmla="*/ 2968126 w 2972814"/>
                <a:gd name="connsiteY1890" fmla="*/ 39966 h 1488732"/>
                <a:gd name="connsiteX1891" fmla="*/ 2966464 w 2972814"/>
                <a:gd name="connsiteY1891" fmla="*/ 49957 h 1488732"/>
                <a:gd name="connsiteX1892" fmla="*/ 2964998 w 2972814"/>
                <a:gd name="connsiteY1892" fmla="*/ 59949 h 1488732"/>
                <a:gd name="connsiteX1893" fmla="*/ 2963648 w 2972814"/>
                <a:gd name="connsiteY1893" fmla="*/ 69940 h 1488732"/>
                <a:gd name="connsiteX1894" fmla="*/ 2962411 w 2972814"/>
                <a:gd name="connsiteY1894" fmla="*/ 79932 h 1488732"/>
                <a:gd name="connsiteX1895" fmla="*/ 2961510 w 2972814"/>
                <a:gd name="connsiteY1895" fmla="*/ 89923 h 1488732"/>
                <a:gd name="connsiteX1896" fmla="*/ 2960524 w 2972814"/>
                <a:gd name="connsiteY1896" fmla="*/ 99915 h 1488732"/>
                <a:gd name="connsiteX1897" fmla="*/ 2959808 w 2972814"/>
                <a:gd name="connsiteY1897" fmla="*/ 109906 h 1488732"/>
                <a:gd name="connsiteX1898" fmla="*/ 2959277 w 2972814"/>
                <a:gd name="connsiteY1898" fmla="*/ 119898 h 1488732"/>
                <a:gd name="connsiteX1899" fmla="*/ 2958758 w 2972814"/>
                <a:gd name="connsiteY1899" fmla="*/ 129889 h 1488732"/>
                <a:gd name="connsiteX1900" fmla="*/ 2958611 w 2972814"/>
                <a:gd name="connsiteY1900" fmla="*/ 139881 h 1488732"/>
                <a:gd name="connsiteX1901" fmla="*/ 2958390 w 2972814"/>
                <a:gd name="connsiteY1901" fmla="*/ 149872 h 1488732"/>
                <a:gd name="connsiteX1902" fmla="*/ 2958700 w 2972814"/>
                <a:gd name="connsiteY1902" fmla="*/ 159864 h 1488732"/>
                <a:gd name="connsiteX1903" fmla="*/ 2958974 w 2972814"/>
                <a:gd name="connsiteY1903" fmla="*/ 169855 h 1488732"/>
                <a:gd name="connsiteX1904" fmla="*/ 2959956 w 2972814"/>
                <a:gd name="connsiteY1904" fmla="*/ 179847 h 1488732"/>
                <a:gd name="connsiteX1905" fmla="*/ 2960841 w 2972814"/>
                <a:gd name="connsiteY1905" fmla="*/ 189838 h 1488732"/>
                <a:gd name="connsiteX1906" fmla="*/ 2962139 w 2972814"/>
                <a:gd name="connsiteY1906" fmla="*/ 199830 h 1488732"/>
                <a:gd name="connsiteX1907" fmla="*/ 2963810 w 2972814"/>
                <a:gd name="connsiteY1907" fmla="*/ 209821 h 1488732"/>
                <a:gd name="connsiteX1908" fmla="*/ 2966240 w 2972814"/>
                <a:gd name="connsiteY1908" fmla="*/ 219813 h 1488732"/>
                <a:gd name="connsiteX1909" fmla="*/ 2969367 w 2972814"/>
                <a:gd name="connsiteY1909" fmla="*/ 229804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</a:cxnLst>
              <a:rect l="l" t="t" r="r" b="b"/>
              <a:pathLst>
                <a:path w="2972814" h="1488732">
                  <a:moveTo>
                    <a:pt x="19952" y="1488733"/>
                  </a:moveTo>
                  <a:lnTo>
                    <a:pt x="39904" y="1488733"/>
                  </a:lnTo>
                  <a:lnTo>
                    <a:pt x="59855" y="1488733"/>
                  </a:lnTo>
                  <a:lnTo>
                    <a:pt x="63985" y="1488733"/>
                  </a:lnTo>
                  <a:lnTo>
                    <a:pt x="77408" y="1478741"/>
                  </a:lnTo>
                  <a:lnTo>
                    <a:pt x="79807" y="1476918"/>
                  </a:lnTo>
                  <a:lnTo>
                    <a:pt x="99759" y="1472593"/>
                  </a:lnTo>
                  <a:lnTo>
                    <a:pt x="119711" y="1478602"/>
                  </a:lnTo>
                  <a:lnTo>
                    <a:pt x="119886" y="1478741"/>
                  </a:lnTo>
                  <a:lnTo>
                    <a:pt x="132363" y="1488733"/>
                  </a:lnTo>
                  <a:lnTo>
                    <a:pt x="139662" y="1488733"/>
                  </a:lnTo>
                  <a:lnTo>
                    <a:pt x="159614" y="1488733"/>
                  </a:lnTo>
                  <a:lnTo>
                    <a:pt x="179566" y="1488733"/>
                  </a:lnTo>
                  <a:lnTo>
                    <a:pt x="199518" y="1488733"/>
                  </a:lnTo>
                  <a:lnTo>
                    <a:pt x="219470" y="1488733"/>
                  </a:lnTo>
                  <a:lnTo>
                    <a:pt x="239421" y="1488733"/>
                  </a:lnTo>
                  <a:lnTo>
                    <a:pt x="259373" y="1488733"/>
                  </a:lnTo>
                  <a:lnTo>
                    <a:pt x="279325" y="1488733"/>
                  </a:lnTo>
                  <a:lnTo>
                    <a:pt x="299277" y="1488733"/>
                  </a:lnTo>
                  <a:lnTo>
                    <a:pt x="319228" y="1488733"/>
                  </a:lnTo>
                  <a:lnTo>
                    <a:pt x="339180" y="1488733"/>
                  </a:lnTo>
                  <a:lnTo>
                    <a:pt x="353039" y="1488733"/>
                  </a:lnTo>
                  <a:lnTo>
                    <a:pt x="356736" y="1478741"/>
                  </a:lnTo>
                  <a:lnTo>
                    <a:pt x="359132" y="1471559"/>
                  </a:lnTo>
                  <a:lnTo>
                    <a:pt x="359975" y="1468750"/>
                  </a:lnTo>
                  <a:lnTo>
                    <a:pt x="362934" y="1458758"/>
                  </a:lnTo>
                  <a:lnTo>
                    <a:pt x="365740" y="1448767"/>
                  </a:lnTo>
                  <a:lnTo>
                    <a:pt x="368171" y="1438775"/>
                  </a:lnTo>
                  <a:lnTo>
                    <a:pt x="370276" y="1428784"/>
                  </a:lnTo>
                  <a:lnTo>
                    <a:pt x="372413" y="1418792"/>
                  </a:lnTo>
                  <a:lnTo>
                    <a:pt x="374140" y="1408801"/>
                  </a:lnTo>
                  <a:lnTo>
                    <a:pt x="375517" y="1398809"/>
                  </a:lnTo>
                  <a:lnTo>
                    <a:pt x="376637" y="1388818"/>
                  </a:lnTo>
                  <a:lnTo>
                    <a:pt x="377551" y="1378826"/>
                  </a:lnTo>
                  <a:lnTo>
                    <a:pt x="378285" y="1368835"/>
                  </a:lnTo>
                  <a:lnTo>
                    <a:pt x="378548" y="1358843"/>
                  </a:lnTo>
                  <a:lnTo>
                    <a:pt x="378928" y="1348852"/>
                  </a:lnTo>
                  <a:lnTo>
                    <a:pt x="378878" y="1338860"/>
                  </a:lnTo>
                  <a:lnTo>
                    <a:pt x="378640" y="1328869"/>
                  </a:lnTo>
                  <a:lnTo>
                    <a:pt x="378342" y="1318877"/>
                  </a:lnTo>
                  <a:lnTo>
                    <a:pt x="377799" y="1308886"/>
                  </a:lnTo>
                  <a:lnTo>
                    <a:pt x="377141" y="1298894"/>
                  </a:lnTo>
                  <a:lnTo>
                    <a:pt x="376407" y="1288903"/>
                  </a:lnTo>
                  <a:lnTo>
                    <a:pt x="375498" y="1278911"/>
                  </a:lnTo>
                  <a:lnTo>
                    <a:pt x="374589" y="1268920"/>
                  </a:lnTo>
                  <a:lnTo>
                    <a:pt x="373546" y="1258928"/>
                  </a:lnTo>
                  <a:lnTo>
                    <a:pt x="372660" y="1248937"/>
                  </a:lnTo>
                  <a:lnTo>
                    <a:pt x="371643" y="1238945"/>
                  </a:lnTo>
                  <a:lnTo>
                    <a:pt x="370561" y="1228954"/>
                  </a:lnTo>
                  <a:lnTo>
                    <a:pt x="369654" y="1218962"/>
                  </a:lnTo>
                  <a:lnTo>
                    <a:pt x="368575" y="1208971"/>
                  </a:lnTo>
                  <a:lnTo>
                    <a:pt x="367657" y="1198979"/>
                  </a:lnTo>
                  <a:lnTo>
                    <a:pt x="366883" y="1188988"/>
                  </a:lnTo>
                  <a:lnTo>
                    <a:pt x="366200" y="1178996"/>
                  </a:lnTo>
                  <a:lnTo>
                    <a:pt x="365397" y="1169005"/>
                  </a:lnTo>
                  <a:lnTo>
                    <a:pt x="364909" y="1159013"/>
                  </a:lnTo>
                  <a:lnTo>
                    <a:pt x="364369" y="1149022"/>
                  </a:lnTo>
                  <a:lnTo>
                    <a:pt x="364117" y="1139030"/>
                  </a:lnTo>
                  <a:lnTo>
                    <a:pt x="363922" y="1129039"/>
                  </a:lnTo>
                  <a:lnTo>
                    <a:pt x="363884" y="1119047"/>
                  </a:lnTo>
                  <a:lnTo>
                    <a:pt x="363880" y="1109056"/>
                  </a:lnTo>
                  <a:lnTo>
                    <a:pt x="363914" y="1099064"/>
                  </a:lnTo>
                  <a:lnTo>
                    <a:pt x="364314" y="1089073"/>
                  </a:lnTo>
                  <a:lnTo>
                    <a:pt x="364606" y="1079081"/>
                  </a:lnTo>
                  <a:lnTo>
                    <a:pt x="365127" y="1069090"/>
                  </a:lnTo>
                  <a:lnTo>
                    <a:pt x="365802" y="1059098"/>
                  </a:lnTo>
                  <a:lnTo>
                    <a:pt x="366511" y="1049107"/>
                  </a:lnTo>
                  <a:lnTo>
                    <a:pt x="367356" y="1039115"/>
                  </a:lnTo>
                  <a:lnTo>
                    <a:pt x="368438" y="1029124"/>
                  </a:lnTo>
                  <a:lnTo>
                    <a:pt x="369266" y="1019132"/>
                  </a:lnTo>
                  <a:lnTo>
                    <a:pt x="370454" y="1009141"/>
                  </a:lnTo>
                  <a:lnTo>
                    <a:pt x="371524" y="999149"/>
                  </a:lnTo>
                  <a:lnTo>
                    <a:pt x="372710" y="989158"/>
                  </a:lnTo>
                  <a:lnTo>
                    <a:pt x="374040" y="979166"/>
                  </a:lnTo>
                  <a:lnTo>
                    <a:pt x="375426" y="969175"/>
                  </a:lnTo>
                  <a:lnTo>
                    <a:pt x="376822" y="959183"/>
                  </a:lnTo>
                  <a:lnTo>
                    <a:pt x="378169" y="949192"/>
                  </a:lnTo>
                  <a:lnTo>
                    <a:pt x="379084" y="942626"/>
                  </a:lnTo>
                  <a:lnTo>
                    <a:pt x="379565" y="939201"/>
                  </a:lnTo>
                  <a:lnTo>
                    <a:pt x="381103" y="929209"/>
                  </a:lnTo>
                  <a:lnTo>
                    <a:pt x="382493" y="919217"/>
                  </a:lnTo>
                  <a:lnTo>
                    <a:pt x="383936" y="909226"/>
                  </a:lnTo>
                  <a:lnTo>
                    <a:pt x="385434" y="899234"/>
                  </a:lnTo>
                  <a:lnTo>
                    <a:pt x="387068" y="889243"/>
                  </a:lnTo>
                  <a:lnTo>
                    <a:pt x="388593" y="879252"/>
                  </a:lnTo>
                  <a:lnTo>
                    <a:pt x="390141" y="869260"/>
                  </a:lnTo>
                  <a:lnTo>
                    <a:pt x="391657" y="859269"/>
                  </a:lnTo>
                  <a:lnTo>
                    <a:pt x="393240" y="849277"/>
                  </a:lnTo>
                  <a:lnTo>
                    <a:pt x="394821" y="839286"/>
                  </a:lnTo>
                  <a:lnTo>
                    <a:pt x="396459" y="829294"/>
                  </a:lnTo>
                  <a:lnTo>
                    <a:pt x="397934" y="819303"/>
                  </a:lnTo>
                  <a:lnTo>
                    <a:pt x="399036" y="813391"/>
                  </a:lnTo>
                  <a:lnTo>
                    <a:pt x="399808" y="809311"/>
                  </a:lnTo>
                  <a:lnTo>
                    <a:pt x="401640" y="799320"/>
                  </a:lnTo>
                  <a:lnTo>
                    <a:pt x="403322" y="789328"/>
                  </a:lnTo>
                  <a:lnTo>
                    <a:pt x="405204" y="779337"/>
                  </a:lnTo>
                  <a:lnTo>
                    <a:pt x="407125" y="769345"/>
                  </a:lnTo>
                  <a:lnTo>
                    <a:pt x="409182" y="759354"/>
                  </a:lnTo>
                  <a:lnTo>
                    <a:pt x="411343" y="749362"/>
                  </a:lnTo>
                  <a:lnTo>
                    <a:pt x="413491" y="739371"/>
                  </a:lnTo>
                  <a:lnTo>
                    <a:pt x="415663" y="729379"/>
                  </a:lnTo>
                  <a:lnTo>
                    <a:pt x="417934" y="719388"/>
                  </a:lnTo>
                  <a:lnTo>
                    <a:pt x="418987" y="715069"/>
                  </a:lnTo>
                  <a:lnTo>
                    <a:pt x="420452" y="709396"/>
                  </a:lnTo>
                  <a:lnTo>
                    <a:pt x="423200" y="699405"/>
                  </a:lnTo>
                  <a:lnTo>
                    <a:pt x="425975" y="689413"/>
                  </a:lnTo>
                  <a:lnTo>
                    <a:pt x="428838" y="679422"/>
                  </a:lnTo>
                  <a:lnTo>
                    <a:pt x="431790" y="669430"/>
                  </a:lnTo>
                  <a:lnTo>
                    <a:pt x="435071" y="659439"/>
                  </a:lnTo>
                  <a:lnTo>
                    <a:pt x="438509" y="649447"/>
                  </a:lnTo>
                  <a:lnTo>
                    <a:pt x="438939" y="648265"/>
                  </a:lnTo>
                  <a:lnTo>
                    <a:pt x="442456" y="639456"/>
                  </a:lnTo>
                  <a:lnTo>
                    <a:pt x="446320" y="629464"/>
                  </a:lnTo>
                  <a:lnTo>
                    <a:pt x="450724" y="619473"/>
                  </a:lnTo>
                  <a:lnTo>
                    <a:pt x="455280" y="609481"/>
                  </a:lnTo>
                  <a:lnTo>
                    <a:pt x="458891" y="602336"/>
                  </a:lnTo>
                  <a:lnTo>
                    <a:pt x="460624" y="599490"/>
                  </a:lnTo>
                  <a:lnTo>
                    <a:pt x="466478" y="589498"/>
                  </a:lnTo>
                  <a:lnTo>
                    <a:pt x="472834" y="579507"/>
                  </a:lnTo>
                  <a:lnTo>
                    <a:pt x="478843" y="570644"/>
                  </a:lnTo>
                  <a:lnTo>
                    <a:pt x="479895" y="569515"/>
                  </a:lnTo>
                  <a:lnTo>
                    <a:pt x="489719" y="559524"/>
                  </a:lnTo>
                  <a:lnTo>
                    <a:pt x="498794" y="551613"/>
                  </a:lnTo>
                  <a:lnTo>
                    <a:pt x="502277" y="549532"/>
                  </a:lnTo>
                  <a:lnTo>
                    <a:pt x="518274" y="539541"/>
                  </a:lnTo>
                  <a:lnTo>
                    <a:pt x="518746" y="539277"/>
                  </a:lnTo>
                  <a:lnTo>
                    <a:pt x="538698" y="532145"/>
                  </a:lnTo>
                  <a:lnTo>
                    <a:pt x="547655" y="529549"/>
                  </a:lnTo>
                  <a:lnTo>
                    <a:pt x="558650" y="526221"/>
                  </a:lnTo>
                  <a:lnTo>
                    <a:pt x="574770" y="519558"/>
                  </a:lnTo>
                  <a:lnTo>
                    <a:pt x="578602" y="517870"/>
                  </a:lnTo>
                  <a:lnTo>
                    <a:pt x="590870" y="509566"/>
                  </a:lnTo>
                  <a:lnTo>
                    <a:pt x="598553" y="503245"/>
                  </a:lnTo>
                  <a:lnTo>
                    <a:pt x="601139" y="499575"/>
                  </a:lnTo>
                  <a:lnTo>
                    <a:pt x="607538" y="489583"/>
                  </a:lnTo>
                  <a:lnTo>
                    <a:pt x="612568" y="479592"/>
                  </a:lnTo>
                  <a:lnTo>
                    <a:pt x="617082" y="469600"/>
                  </a:lnTo>
                  <a:lnTo>
                    <a:pt x="618505" y="465547"/>
                  </a:lnTo>
                  <a:lnTo>
                    <a:pt x="619931" y="459609"/>
                  </a:lnTo>
                  <a:lnTo>
                    <a:pt x="621513" y="449617"/>
                  </a:lnTo>
                  <a:lnTo>
                    <a:pt x="623204" y="439626"/>
                  </a:lnTo>
                  <a:lnTo>
                    <a:pt x="624300" y="429634"/>
                  </a:lnTo>
                  <a:lnTo>
                    <a:pt x="625023" y="419643"/>
                  </a:lnTo>
                  <a:lnTo>
                    <a:pt x="625710" y="409651"/>
                  </a:lnTo>
                  <a:lnTo>
                    <a:pt x="625914" y="399660"/>
                  </a:lnTo>
                  <a:lnTo>
                    <a:pt x="625914" y="389668"/>
                  </a:lnTo>
                  <a:lnTo>
                    <a:pt x="626007" y="379677"/>
                  </a:lnTo>
                  <a:lnTo>
                    <a:pt x="625776" y="369685"/>
                  </a:lnTo>
                  <a:lnTo>
                    <a:pt x="625660" y="359694"/>
                  </a:lnTo>
                  <a:lnTo>
                    <a:pt x="625091" y="349702"/>
                  </a:lnTo>
                  <a:lnTo>
                    <a:pt x="624738" y="339711"/>
                  </a:lnTo>
                  <a:lnTo>
                    <a:pt x="624126" y="329719"/>
                  </a:lnTo>
                  <a:lnTo>
                    <a:pt x="623622" y="319728"/>
                  </a:lnTo>
                  <a:lnTo>
                    <a:pt x="623064" y="309736"/>
                  </a:lnTo>
                  <a:lnTo>
                    <a:pt x="622209" y="299745"/>
                  </a:lnTo>
                  <a:lnTo>
                    <a:pt x="621764" y="289753"/>
                  </a:lnTo>
                  <a:lnTo>
                    <a:pt x="621223" y="279762"/>
                  </a:lnTo>
                  <a:lnTo>
                    <a:pt x="620493" y="269770"/>
                  </a:lnTo>
                  <a:lnTo>
                    <a:pt x="620014" y="259779"/>
                  </a:lnTo>
                  <a:lnTo>
                    <a:pt x="619747" y="249787"/>
                  </a:lnTo>
                  <a:lnTo>
                    <a:pt x="619131" y="239796"/>
                  </a:lnTo>
                  <a:lnTo>
                    <a:pt x="618505" y="230211"/>
                  </a:lnTo>
                  <a:lnTo>
                    <a:pt x="618464" y="229804"/>
                  </a:lnTo>
                  <a:lnTo>
                    <a:pt x="618424" y="219813"/>
                  </a:lnTo>
                  <a:lnTo>
                    <a:pt x="618344" y="209821"/>
                  </a:lnTo>
                  <a:lnTo>
                    <a:pt x="617963" y="199830"/>
                  </a:lnTo>
                  <a:lnTo>
                    <a:pt x="618423" y="189838"/>
                  </a:lnTo>
                  <a:lnTo>
                    <a:pt x="618505" y="184824"/>
                  </a:lnTo>
                  <a:lnTo>
                    <a:pt x="618555" y="179847"/>
                  </a:lnTo>
                  <a:lnTo>
                    <a:pt x="619078" y="169855"/>
                  </a:lnTo>
                  <a:lnTo>
                    <a:pt x="619834" y="159864"/>
                  </a:lnTo>
                  <a:lnTo>
                    <a:pt x="621160" y="149872"/>
                  </a:lnTo>
                  <a:lnTo>
                    <a:pt x="622627" y="139881"/>
                  </a:lnTo>
                  <a:lnTo>
                    <a:pt x="624701" y="129889"/>
                  </a:lnTo>
                  <a:lnTo>
                    <a:pt x="627711" y="119898"/>
                  </a:lnTo>
                  <a:lnTo>
                    <a:pt x="631180" y="109906"/>
                  </a:lnTo>
                  <a:lnTo>
                    <a:pt x="635798" y="99915"/>
                  </a:lnTo>
                  <a:lnTo>
                    <a:pt x="638457" y="95427"/>
                  </a:lnTo>
                  <a:lnTo>
                    <a:pt x="640541" y="89923"/>
                  </a:lnTo>
                  <a:lnTo>
                    <a:pt x="645016" y="79932"/>
                  </a:lnTo>
                  <a:lnTo>
                    <a:pt x="650024" y="69940"/>
                  </a:lnTo>
                  <a:lnTo>
                    <a:pt x="656992" y="59949"/>
                  </a:lnTo>
                  <a:lnTo>
                    <a:pt x="658409" y="57927"/>
                  </a:lnTo>
                  <a:lnTo>
                    <a:pt x="662666" y="49957"/>
                  </a:lnTo>
                  <a:lnTo>
                    <a:pt x="669296" y="39966"/>
                  </a:lnTo>
                  <a:lnTo>
                    <a:pt x="676752" y="29974"/>
                  </a:lnTo>
                  <a:lnTo>
                    <a:pt x="678360" y="27961"/>
                  </a:lnTo>
                  <a:lnTo>
                    <a:pt x="684115" y="19983"/>
                  </a:lnTo>
                  <a:lnTo>
                    <a:pt x="692365" y="9991"/>
                  </a:lnTo>
                  <a:lnTo>
                    <a:pt x="698312" y="3417"/>
                  </a:lnTo>
                  <a:lnTo>
                    <a:pt x="701353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54238" y="0"/>
                  </a:lnTo>
                  <a:lnTo>
                    <a:pt x="556113" y="9991"/>
                  </a:lnTo>
                  <a:lnTo>
                    <a:pt x="557618" y="19983"/>
                  </a:lnTo>
                  <a:lnTo>
                    <a:pt x="558309" y="29974"/>
                  </a:lnTo>
                  <a:lnTo>
                    <a:pt x="558650" y="34287"/>
                  </a:lnTo>
                  <a:lnTo>
                    <a:pt x="559161" y="39966"/>
                  </a:lnTo>
                  <a:lnTo>
                    <a:pt x="560079" y="49957"/>
                  </a:lnTo>
                  <a:lnTo>
                    <a:pt x="560707" y="59949"/>
                  </a:lnTo>
                  <a:lnTo>
                    <a:pt x="560265" y="69940"/>
                  </a:lnTo>
                  <a:lnTo>
                    <a:pt x="560931" y="79932"/>
                  </a:lnTo>
                  <a:lnTo>
                    <a:pt x="560348" y="89923"/>
                  </a:lnTo>
                  <a:lnTo>
                    <a:pt x="558650" y="99485"/>
                  </a:lnTo>
                  <a:lnTo>
                    <a:pt x="558584" y="99915"/>
                  </a:lnTo>
                  <a:lnTo>
                    <a:pt x="557101" y="109906"/>
                  </a:lnTo>
                  <a:lnTo>
                    <a:pt x="555058" y="119898"/>
                  </a:lnTo>
                  <a:lnTo>
                    <a:pt x="552562" y="129889"/>
                  </a:lnTo>
                  <a:lnTo>
                    <a:pt x="549531" y="139881"/>
                  </a:lnTo>
                  <a:lnTo>
                    <a:pt x="545636" y="149872"/>
                  </a:lnTo>
                  <a:lnTo>
                    <a:pt x="540455" y="159864"/>
                  </a:lnTo>
                  <a:lnTo>
                    <a:pt x="538698" y="163019"/>
                  </a:lnTo>
                  <a:lnTo>
                    <a:pt x="535207" y="169855"/>
                  </a:lnTo>
                  <a:lnTo>
                    <a:pt x="529160" y="179847"/>
                  </a:lnTo>
                  <a:lnTo>
                    <a:pt x="522764" y="189838"/>
                  </a:lnTo>
                  <a:lnTo>
                    <a:pt x="518746" y="195262"/>
                  </a:lnTo>
                  <a:lnTo>
                    <a:pt x="514730" y="199830"/>
                  </a:lnTo>
                  <a:lnTo>
                    <a:pt x="505235" y="209821"/>
                  </a:lnTo>
                  <a:lnTo>
                    <a:pt x="498794" y="216036"/>
                  </a:lnTo>
                  <a:lnTo>
                    <a:pt x="491441" y="219813"/>
                  </a:lnTo>
                  <a:lnTo>
                    <a:pt x="478843" y="227099"/>
                  </a:lnTo>
                  <a:lnTo>
                    <a:pt x="458891" y="226171"/>
                  </a:lnTo>
                  <a:lnTo>
                    <a:pt x="450400" y="219813"/>
                  </a:lnTo>
                  <a:lnTo>
                    <a:pt x="439884" y="209821"/>
                  </a:lnTo>
                  <a:lnTo>
                    <a:pt x="438939" y="208869"/>
                  </a:lnTo>
                  <a:lnTo>
                    <a:pt x="433897" y="199830"/>
                  </a:lnTo>
                  <a:lnTo>
                    <a:pt x="430099" y="189838"/>
                  </a:lnTo>
                  <a:lnTo>
                    <a:pt x="426482" y="179847"/>
                  </a:lnTo>
                  <a:lnTo>
                    <a:pt x="423203" y="169855"/>
                  </a:lnTo>
                  <a:lnTo>
                    <a:pt x="421233" y="159864"/>
                  </a:lnTo>
                  <a:lnTo>
                    <a:pt x="419876" y="149872"/>
                  </a:lnTo>
                  <a:lnTo>
                    <a:pt x="418987" y="144073"/>
                  </a:lnTo>
                  <a:lnTo>
                    <a:pt x="418521" y="139881"/>
                  </a:lnTo>
                  <a:lnTo>
                    <a:pt x="417939" y="129889"/>
                  </a:lnTo>
                  <a:lnTo>
                    <a:pt x="417372" y="119898"/>
                  </a:lnTo>
                  <a:lnTo>
                    <a:pt x="417296" y="109906"/>
                  </a:lnTo>
                  <a:lnTo>
                    <a:pt x="417270" y="99915"/>
                  </a:lnTo>
                  <a:lnTo>
                    <a:pt x="417290" y="89923"/>
                  </a:lnTo>
                  <a:lnTo>
                    <a:pt x="417846" y="79932"/>
                  </a:lnTo>
                  <a:lnTo>
                    <a:pt x="418320" y="69940"/>
                  </a:lnTo>
                  <a:lnTo>
                    <a:pt x="418987" y="61407"/>
                  </a:lnTo>
                  <a:lnTo>
                    <a:pt x="419128" y="59949"/>
                  </a:lnTo>
                  <a:lnTo>
                    <a:pt x="420094" y="49957"/>
                  </a:lnTo>
                  <a:lnTo>
                    <a:pt x="421106" y="39966"/>
                  </a:lnTo>
                  <a:lnTo>
                    <a:pt x="422381" y="29974"/>
                  </a:lnTo>
                  <a:lnTo>
                    <a:pt x="423787" y="19983"/>
                  </a:lnTo>
                  <a:lnTo>
                    <a:pt x="425223" y="9991"/>
                  </a:lnTo>
                  <a:lnTo>
                    <a:pt x="426840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45955" y="0"/>
                  </a:lnTo>
                  <a:lnTo>
                    <a:pt x="344090" y="9991"/>
                  </a:lnTo>
                  <a:lnTo>
                    <a:pt x="342337" y="19983"/>
                  </a:lnTo>
                  <a:lnTo>
                    <a:pt x="340363" y="29974"/>
                  </a:lnTo>
                  <a:lnTo>
                    <a:pt x="339180" y="36042"/>
                  </a:lnTo>
                  <a:lnTo>
                    <a:pt x="338317" y="39966"/>
                  </a:lnTo>
                  <a:lnTo>
                    <a:pt x="335827" y="49957"/>
                  </a:lnTo>
                  <a:lnTo>
                    <a:pt x="333529" y="59949"/>
                  </a:lnTo>
                  <a:lnTo>
                    <a:pt x="331103" y="69940"/>
                  </a:lnTo>
                  <a:lnTo>
                    <a:pt x="328422" y="79932"/>
                  </a:lnTo>
                  <a:lnTo>
                    <a:pt x="325838" y="89923"/>
                  </a:lnTo>
                  <a:lnTo>
                    <a:pt x="323023" y="99915"/>
                  </a:lnTo>
                  <a:lnTo>
                    <a:pt x="320147" y="109906"/>
                  </a:lnTo>
                  <a:lnTo>
                    <a:pt x="319228" y="113430"/>
                  </a:lnTo>
                  <a:lnTo>
                    <a:pt x="317364" y="119898"/>
                  </a:lnTo>
                  <a:lnTo>
                    <a:pt x="314199" y="129889"/>
                  </a:lnTo>
                  <a:lnTo>
                    <a:pt x="310833" y="139881"/>
                  </a:lnTo>
                  <a:lnTo>
                    <a:pt x="307903" y="149872"/>
                  </a:lnTo>
                  <a:lnTo>
                    <a:pt x="304624" y="159864"/>
                  </a:lnTo>
                  <a:lnTo>
                    <a:pt x="301363" y="169855"/>
                  </a:lnTo>
                  <a:lnTo>
                    <a:pt x="299277" y="177225"/>
                  </a:lnTo>
                  <a:lnTo>
                    <a:pt x="298507" y="179847"/>
                  </a:lnTo>
                  <a:lnTo>
                    <a:pt x="295490" y="189838"/>
                  </a:lnTo>
                  <a:lnTo>
                    <a:pt x="292841" y="199830"/>
                  </a:lnTo>
                  <a:lnTo>
                    <a:pt x="290206" y="209821"/>
                  </a:lnTo>
                  <a:lnTo>
                    <a:pt x="287688" y="219813"/>
                  </a:lnTo>
                  <a:lnTo>
                    <a:pt x="285847" y="229804"/>
                  </a:lnTo>
                  <a:lnTo>
                    <a:pt x="283932" y="239796"/>
                  </a:lnTo>
                  <a:lnTo>
                    <a:pt x="282449" y="249787"/>
                  </a:lnTo>
                  <a:lnTo>
                    <a:pt x="280916" y="259779"/>
                  </a:lnTo>
                  <a:lnTo>
                    <a:pt x="280294" y="269770"/>
                  </a:lnTo>
                  <a:lnTo>
                    <a:pt x="279668" y="279762"/>
                  </a:lnTo>
                  <a:lnTo>
                    <a:pt x="279498" y="289753"/>
                  </a:lnTo>
                  <a:lnTo>
                    <a:pt x="279882" y="299745"/>
                  </a:lnTo>
                  <a:lnTo>
                    <a:pt x="280559" y="309736"/>
                  </a:lnTo>
                  <a:lnTo>
                    <a:pt x="281968" y="319728"/>
                  </a:lnTo>
                  <a:lnTo>
                    <a:pt x="283073" y="329719"/>
                  </a:lnTo>
                  <a:lnTo>
                    <a:pt x="285091" y="339711"/>
                  </a:lnTo>
                  <a:lnTo>
                    <a:pt x="287481" y="349702"/>
                  </a:lnTo>
                  <a:lnTo>
                    <a:pt x="289924" y="359694"/>
                  </a:lnTo>
                  <a:lnTo>
                    <a:pt x="293084" y="369685"/>
                  </a:lnTo>
                  <a:lnTo>
                    <a:pt x="296435" y="379677"/>
                  </a:lnTo>
                  <a:lnTo>
                    <a:pt x="299277" y="387385"/>
                  </a:lnTo>
                  <a:lnTo>
                    <a:pt x="300291" y="389668"/>
                  </a:lnTo>
                  <a:lnTo>
                    <a:pt x="304985" y="399660"/>
                  </a:lnTo>
                  <a:lnTo>
                    <a:pt x="309681" y="409651"/>
                  </a:lnTo>
                  <a:lnTo>
                    <a:pt x="315072" y="419643"/>
                  </a:lnTo>
                  <a:lnTo>
                    <a:pt x="319228" y="427612"/>
                  </a:lnTo>
                  <a:lnTo>
                    <a:pt x="320358" y="429634"/>
                  </a:lnTo>
                  <a:lnTo>
                    <a:pt x="325243" y="439626"/>
                  </a:lnTo>
                  <a:lnTo>
                    <a:pt x="330930" y="449617"/>
                  </a:lnTo>
                  <a:lnTo>
                    <a:pt x="335629" y="459609"/>
                  </a:lnTo>
                  <a:lnTo>
                    <a:pt x="339180" y="467506"/>
                  </a:lnTo>
                  <a:lnTo>
                    <a:pt x="340076" y="469600"/>
                  </a:lnTo>
                  <a:lnTo>
                    <a:pt x="343866" y="479592"/>
                  </a:lnTo>
                  <a:lnTo>
                    <a:pt x="347332" y="489583"/>
                  </a:lnTo>
                  <a:lnTo>
                    <a:pt x="349966" y="499575"/>
                  </a:lnTo>
                  <a:lnTo>
                    <a:pt x="352437" y="509566"/>
                  </a:lnTo>
                  <a:lnTo>
                    <a:pt x="353999" y="519558"/>
                  </a:lnTo>
                  <a:lnTo>
                    <a:pt x="355172" y="529549"/>
                  </a:lnTo>
                  <a:lnTo>
                    <a:pt x="356323" y="539541"/>
                  </a:lnTo>
                  <a:lnTo>
                    <a:pt x="357056" y="549532"/>
                  </a:lnTo>
                  <a:lnTo>
                    <a:pt x="357574" y="559524"/>
                  </a:lnTo>
                  <a:lnTo>
                    <a:pt x="357646" y="569515"/>
                  </a:lnTo>
                  <a:lnTo>
                    <a:pt x="357422" y="579507"/>
                  </a:lnTo>
                  <a:lnTo>
                    <a:pt x="357135" y="589498"/>
                  </a:lnTo>
                  <a:lnTo>
                    <a:pt x="356617" y="599490"/>
                  </a:lnTo>
                  <a:lnTo>
                    <a:pt x="355860" y="609481"/>
                  </a:lnTo>
                  <a:lnTo>
                    <a:pt x="354962" y="619473"/>
                  </a:lnTo>
                  <a:lnTo>
                    <a:pt x="354278" y="629464"/>
                  </a:lnTo>
                  <a:lnTo>
                    <a:pt x="353193" y="639456"/>
                  </a:lnTo>
                  <a:lnTo>
                    <a:pt x="352417" y="649447"/>
                  </a:lnTo>
                  <a:lnTo>
                    <a:pt x="351076" y="659439"/>
                  </a:lnTo>
                  <a:lnTo>
                    <a:pt x="350054" y="669430"/>
                  </a:lnTo>
                  <a:lnTo>
                    <a:pt x="348881" y="679422"/>
                  </a:lnTo>
                  <a:lnTo>
                    <a:pt x="347720" y="689413"/>
                  </a:lnTo>
                  <a:lnTo>
                    <a:pt x="346314" y="699405"/>
                  </a:lnTo>
                  <a:lnTo>
                    <a:pt x="345127" y="709396"/>
                  </a:lnTo>
                  <a:lnTo>
                    <a:pt x="343997" y="719388"/>
                  </a:lnTo>
                  <a:lnTo>
                    <a:pt x="342731" y="729379"/>
                  </a:lnTo>
                  <a:lnTo>
                    <a:pt x="341637" y="739371"/>
                  </a:lnTo>
                  <a:lnTo>
                    <a:pt x="340335" y="749362"/>
                  </a:lnTo>
                  <a:lnTo>
                    <a:pt x="339180" y="759159"/>
                  </a:lnTo>
                  <a:lnTo>
                    <a:pt x="339156" y="759354"/>
                  </a:lnTo>
                  <a:lnTo>
                    <a:pt x="337739" y="769345"/>
                  </a:lnTo>
                  <a:lnTo>
                    <a:pt x="336397" y="779337"/>
                  </a:lnTo>
                  <a:lnTo>
                    <a:pt x="334963" y="789328"/>
                  </a:lnTo>
                  <a:lnTo>
                    <a:pt x="333636" y="799320"/>
                  </a:lnTo>
                  <a:lnTo>
                    <a:pt x="332306" y="809311"/>
                  </a:lnTo>
                  <a:lnTo>
                    <a:pt x="330987" y="819303"/>
                  </a:lnTo>
                  <a:lnTo>
                    <a:pt x="329597" y="829294"/>
                  </a:lnTo>
                  <a:lnTo>
                    <a:pt x="328244" y="839286"/>
                  </a:lnTo>
                  <a:lnTo>
                    <a:pt x="326910" y="849277"/>
                  </a:lnTo>
                  <a:lnTo>
                    <a:pt x="325655" y="859269"/>
                  </a:lnTo>
                  <a:lnTo>
                    <a:pt x="324094" y="869260"/>
                  </a:lnTo>
                  <a:lnTo>
                    <a:pt x="322775" y="879252"/>
                  </a:lnTo>
                  <a:lnTo>
                    <a:pt x="321411" y="889243"/>
                  </a:lnTo>
                  <a:lnTo>
                    <a:pt x="319904" y="899234"/>
                  </a:lnTo>
                  <a:lnTo>
                    <a:pt x="319228" y="903629"/>
                  </a:lnTo>
                  <a:lnTo>
                    <a:pt x="318346" y="909226"/>
                  </a:lnTo>
                  <a:lnTo>
                    <a:pt x="316971" y="919217"/>
                  </a:lnTo>
                  <a:lnTo>
                    <a:pt x="315337" y="929209"/>
                  </a:lnTo>
                  <a:lnTo>
                    <a:pt x="314033" y="939201"/>
                  </a:lnTo>
                  <a:lnTo>
                    <a:pt x="312510" y="949192"/>
                  </a:lnTo>
                  <a:lnTo>
                    <a:pt x="310946" y="959183"/>
                  </a:lnTo>
                  <a:lnTo>
                    <a:pt x="309482" y="969175"/>
                  </a:lnTo>
                  <a:lnTo>
                    <a:pt x="308031" y="979166"/>
                  </a:lnTo>
                  <a:lnTo>
                    <a:pt x="306522" y="989158"/>
                  </a:lnTo>
                  <a:lnTo>
                    <a:pt x="305060" y="999149"/>
                  </a:lnTo>
                  <a:lnTo>
                    <a:pt x="303731" y="1009141"/>
                  </a:lnTo>
                  <a:lnTo>
                    <a:pt x="302399" y="1019132"/>
                  </a:lnTo>
                  <a:lnTo>
                    <a:pt x="301092" y="1029124"/>
                  </a:lnTo>
                  <a:lnTo>
                    <a:pt x="299742" y="1039115"/>
                  </a:lnTo>
                  <a:lnTo>
                    <a:pt x="299277" y="1043151"/>
                  </a:lnTo>
                  <a:lnTo>
                    <a:pt x="298532" y="1049107"/>
                  </a:lnTo>
                  <a:lnTo>
                    <a:pt x="297255" y="1059098"/>
                  </a:lnTo>
                  <a:lnTo>
                    <a:pt x="296107" y="1069090"/>
                  </a:lnTo>
                  <a:lnTo>
                    <a:pt x="295019" y="1079081"/>
                  </a:lnTo>
                  <a:lnTo>
                    <a:pt x="293975" y="1089073"/>
                  </a:lnTo>
                  <a:lnTo>
                    <a:pt x="293090" y="1099064"/>
                  </a:lnTo>
                  <a:lnTo>
                    <a:pt x="292195" y="1109056"/>
                  </a:lnTo>
                  <a:lnTo>
                    <a:pt x="291495" y="1119047"/>
                  </a:lnTo>
                  <a:lnTo>
                    <a:pt x="290804" y="1129039"/>
                  </a:lnTo>
                  <a:lnTo>
                    <a:pt x="290168" y="1139030"/>
                  </a:lnTo>
                  <a:lnTo>
                    <a:pt x="289749" y="1149022"/>
                  </a:lnTo>
                  <a:lnTo>
                    <a:pt x="289346" y="1159013"/>
                  </a:lnTo>
                  <a:lnTo>
                    <a:pt x="288868" y="1169005"/>
                  </a:lnTo>
                  <a:lnTo>
                    <a:pt x="288640" y="1178996"/>
                  </a:lnTo>
                  <a:lnTo>
                    <a:pt x="288567" y="1188988"/>
                  </a:lnTo>
                  <a:lnTo>
                    <a:pt x="288631" y="1198979"/>
                  </a:lnTo>
                  <a:lnTo>
                    <a:pt x="288626" y="1208971"/>
                  </a:lnTo>
                  <a:lnTo>
                    <a:pt x="288716" y="1218962"/>
                  </a:lnTo>
                  <a:lnTo>
                    <a:pt x="288722" y="1228954"/>
                  </a:lnTo>
                  <a:lnTo>
                    <a:pt x="288979" y="1238945"/>
                  </a:lnTo>
                  <a:lnTo>
                    <a:pt x="289089" y="1248937"/>
                  </a:lnTo>
                  <a:lnTo>
                    <a:pt x="289155" y="1258928"/>
                  </a:lnTo>
                  <a:lnTo>
                    <a:pt x="289114" y="1268920"/>
                  </a:lnTo>
                  <a:lnTo>
                    <a:pt x="288932" y="1278911"/>
                  </a:lnTo>
                  <a:lnTo>
                    <a:pt x="288559" y="1288903"/>
                  </a:lnTo>
                  <a:lnTo>
                    <a:pt x="288272" y="1298894"/>
                  </a:lnTo>
                  <a:lnTo>
                    <a:pt x="287421" y="1308886"/>
                  </a:lnTo>
                  <a:lnTo>
                    <a:pt x="286393" y="1318877"/>
                  </a:lnTo>
                  <a:lnTo>
                    <a:pt x="285229" y="1328869"/>
                  </a:lnTo>
                  <a:lnTo>
                    <a:pt x="283109" y="1338860"/>
                  </a:lnTo>
                  <a:lnTo>
                    <a:pt x="280838" y="1348852"/>
                  </a:lnTo>
                  <a:lnTo>
                    <a:pt x="279325" y="1354541"/>
                  </a:lnTo>
                  <a:lnTo>
                    <a:pt x="276811" y="1358843"/>
                  </a:lnTo>
                  <a:lnTo>
                    <a:pt x="268439" y="1368835"/>
                  </a:lnTo>
                  <a:lnTo>
                    <a:pt x="259373" y="1377670"/>
                  </a:lnTo>
                  <a:lnTo>
                    <a:pt x="239421" y="1376008"/>
                  </a:lnTo>
                  <a:lnTo>
                    <a:pt x="230311" y="1368835"/>
                  </a:lnTo>
                  <a:lnTo>
                    <a:pt x="219470" y="1360421"/>
                  </a:lnTo>
                  <a:lnTo>
                    <a:pt x="218178" y="1358843"/>
                  </a:lnTo>
                  <a:lnTo>
                    <a:pt x="209099" y="1348852"/>
                  </a:lnTo>
                  <a:lnTo>
                    <a:pt x="199518" y="1339032"/>
                  </a:lnTo>
                  <a:lnTo>
                    <a:pt x="199371" y="1338860"/>
                  </a:lnTo>
                  <a:lnTo>
                    <a:pt x="190176" y="1328869"/>
                  </a:lnTo>
                  <a:lnTo>
                    <a:pt x="179566" y="1319867"/>
                  </a:lnTo>
                  <a:lnTo>
                    <a:pt x="178280" y="1318877"/>
                  </a:lnTo>
                  <a:lnTo>
                    <a:pt x="163860" y="1308886"/>
                  </a:lnTo>
                  <a:lnTo>
                    <a:pt x="159614" y="1306320"/>
                  </a:lnTo>
                  <a:lnTo>
                    <a:pt x="139714" y="1298894"/>
                  </a:lnTo>
                  <a:lnTo>
                    <a:pt x="139662" y="1298878"/>
                  </a:lnTo>
                  <a:lnTo>
                    <a:pt x="119711" y="1297200"/>
                  </a:lnTo>
                  <a:lnTo>
                    <a:pt x="109508" y="1298894"/>
                  </a:lnTo>
                  <a:lnTo>
                    <a:pt x="99759" y="1300426"/>
                  </a:lnTo>
                  <a:lnTo>
                    <a:pt x="79807" y="1308639"/>
                  </a:lnTo>
                  <a:lnTo>
                    <a:pt x="79430" y="1308886"/>
                  </a:lnTo>
                  <a:lnTo>
                    <a:pt x="63436" y="1318877"/>
                  </a:lnTo>
                  <a:lnTo>
                    <a:pt x="59855" y="1321227"/>
                  </a:lnTo>
                  <a:lnTo>
                    <a:pt x="51198" y="1328869"/>
                  </a:lnTo>
                  <a:lnTo>
                    <a:pt x="39904" y="1338532"/>
                  </a:lnTo>
                  <a:lnTo>
                    <a:pt x="39600" y="1338860"/>
                  </a:lnTo>
                  <a:lnTo>
                    <a:pt x="30439" y="1348852"/>
                  </a:lnTo>
                  <a:lnTo>
                    <a:pt x="21550" y="1358843"/>
                  </a:lnTo>
                  <a:lnTo>
                    <a:pt x="19952" y="1360692"/>
                  </a:lnTo>
                  <a:lnTo>
                    <a:pt x="13781" y="1368835"/>
                  </a:lnTo>
                  <a:lnTo>
                    <a:pt x="6390" y="1378826"/>
                  </a:lnTo>
                  <a:lnTo>
                    <a:pt x="0" y="1387368"/>
                  </a:lnTo>
                  <a:lnTo>
                    <a:pt x="0" y="1388818"/>
                  </a:lnTo>
                  <a:lnTo>
                    <a:pt x="0" y="1398809"/>
                  </a:lnTo>
                  <a:lnTo>
                    <a:pt x="0" y="1408801"/>
                  </a:lnTo>
                  <a:lnTo>
                    <a:pt x="0" y="1418792"/>
                  </a:lnTo>
                  <a:lnTo>
                    <a:pt x="0" y="1428784"/>
                  </a:lnTo>
                  <a:lnTo>
                    <a:pt x="0" y="1438775"/>
                  </a:lnTo>
                  <a:lnTo>
                    <a:pt x="0" y="1448767"/>
                  </a:lnTo>
                  <a:lnTo>
                    <a:pt x="0" y="1458758"/>
                  </a:lnTo>
                  <a:lnTo>
                    <a:pt x="0" y="1468750"/>
                  </a:lnTo>
                  <a:lnTo>
                    <a:pt x="0" y="1478741"/>
                  </a:lnTo>
                  <a:lnTo>
                    <a:pt x="0" y="1488733"/>
                  </a:lnTo>
                  <a:close/>
                  <a:moveTo>
                    <a:pt x="2094937" y="1488733"/>
                  </a:moveTo>
                  <a:lnTo>
                    <a:pt x="2099023" y="1488733"/>
                  </a:lnTo>
                  <a:lnTo>
                    <a:pt x="2094937" y="1487330"/>
                  </a:lnTo>
                  <a:lnTo>
                    <a:pt x="2080147" y="1488733"/>
                  </a:lnTo>
                  <a:close/>
                  <a:moveTo>
                    <a:pt x="2334358" y="1488733"/>
                  </a:moveTo>
                  <a:lnTo>
                    <a:pt x="2354309" y="1488733"/>
                  </a:lnTo>
                  <a:lnTo>
                    <a:pt x="2374261" y="1488733"/>
                  </a:lnTo>
                  <a:lnTo>
                    <a:pt x="2394213" y="1488733"/>
                  </a:lnTo>
                  <a:lnTo>
                    <a:pt x="2400601" y="1488733"/>
                  </a:lnTo>
                  <a:lnTo>
                    <a:pt x="2399686" y="1478741"/>
                  </a:lnTo>
                  <a:lnTo>
                    <a:pt x="2399495" y="1468750"/>
                  </a:lnTo>
                  <a:lnTo>
                    <a:pt x="2399375" y="1458758"/>
                  </a:lnTo>
                  <a:lnTo>
                    <a:pt x="2399761" y="1448767"/>
                  </a:lnTo>
                  <a:lnTo>
                    <a:pt x="2400552" y="1438775"/>
                  </a:lnTo>
                  <a:lnTo>
                    <a:pt x="2401950" y="1428784"/>
                  </a:lnTo>
                  <a:lnTo>
                    <a:pt x="2403816" y="1418792"/>
                  </a:lnTo>
                  <a:lnTo>
                    <a:pt x="2406181" y="1408801"/>
                  </a:lnTo>
                  <a:lnTo>
                    <a:pt x="2409222" y="1398809"/>
                  </a:lnTo>
                  <a:lnTo>
                    <a:pt x="2412708" y="1388818"/>
                  </a:lnTo>
                  <a:lnTo>
                    <a:pt x="2414165" y="1385421"/>
                  </a:lnTo>
                  <a:lnTo>
                    <a:pt x="2417578" y="1378826"/>
                  </a:lnTo>
                  <a:lnTo>
                    <a:pt x="2423740" y="1368835"/>
                  </a:lnTo>
                  <a:lnTo>
                    <a:pt x="2430987" y="1358843"/>
                  </a:lnTo>
                  <a:lnTo>
                    <a:pt x="2434117" y="1355198"/>
                  </a:lnTo>
                  <a:lnTo>
                    <a:pt x="2441127" y="1348852"/>
                  </a:lnTo>
                  <a:lnTo>
                    <a:pt x="2454069" y="1338977"/>
                  </a:lnTo>
                  <a:lnTo>
                    <a:pt x="2454263" y="1338860"/>
                  </a:lnTo>
                  <a:lnTo>
                    <a:pt x="2473489" y="1328869"/>
                  </a:lnTo>
                  <a:lnTo>
                    <a:pt x="2474020" y="1328625"/>
                  </a:lnTo>
                  <a:lnTo>
                    <a:pt x="2493972" y="1321465"/>
                  </a:lnTo>
                  <a:lnTo>
                    <a:pt x="2503679" y="1318877"/>
                  </a:lnTo>
                  <a:lnTo>
                    <a:pt x="2513924" y="1316264"/>
                  </a:lnTo>
                  <a:lnTo>
                    <a:pt x="2533876" y="1311905"/>
                  </a:lnTo>
                  <a:lnTo>
                    <a:pt x="2548464" y="1308886"/>
                  </a:lnTo>
                  <a:lnTo>
                    <a:pt x="2553827" y="1307792"/>
                  </a:lnTo>
                  <a:lnTo>
                    <a:pt x="2573779" y="1303670"/>
                  </a:lnTo>
                  <a:lnTo>
                    <a:pt x="2591789" y="1298894"/>
                  </a:lnTo>
                  <a:lnTo>
                    <a:pt x="2593731" y="1298348"/>
                  </a:lnTo>
                  <a:lnTo>
                    <a:pt x="2613683" y="1291133"/>
                  </a:lnTo>
                  <a:lnTo>
                    <a:pt x="2618397" y="1288903"/>
                  </a:lnTo>
                  <a:lnTo>
                    <a:pt x="2633634" y="1281643"/>
                  </a:lnTo>
                  <a:lnTo>
                    <a:pt x="2638205" y="1278911"/>
                  </a:lnTo>
                  <a:lnTo>
                    <a:pt x="2653586" y="1269178"/>
                  </a:lnTo>
                  <a:lnTo>
                    <a:pt x="2653925" y="1268920"/>
                  </a:lnTo>
                  <a:lnTo>
                    <a:pt x="2666430" y="1258928"/>
                  </a:lnTo>
                  <a:lnTo>
                    <a:pt x="2673538" y="1252991"/>
                  </a:lnTo>
                  <a:lnTo>
                    <a:pt x="2677713" y="1248937"/>
                  </a:lnTo>
                  <a:lnTo>
                    <a:pt x="2687921" y="1238945"/>
                  </a:lnTo>
                  <a:lnTo>
                    <a:pt x="2693490" y="1233387"/>
                  </a:lnTo>
                  <a:lnTo>
                    <a:pt x="2697509" y="1228954"/>
                  </a:lnTo>
                  <a:lnTo>
                    <a:pt x="2706239" y="1218962"/>
                  </a:lnTo>
                  <a:lnTo>
                    <a:pt x="2713441" y="1210039"/>
                  </a:lnTo>
                  <a:lnTo>
                    <a:pt x="2714279" y="1208971"/>
                  </a:lnTo>
                  <a:lnTo>
                    <a:pt x="2722032" y="1198979"/>
                  </a:lnTo>
                  <a:lnTo>
                    <a:pt x="2729392" y="1188988"/>
                  </a:lnTo>
                  <a:lnTo>
                    <a:pt x="2733393" y="1183070"/>
                  </a:lnTo>
                  <a:lnTo>
                    <a:pt x="2736399" y="1178996"/>
                  </a:lnTo>
                  <a:lnTo>
                    <a:pt x="2743373" y="1169005"/>
                  </a:lnTo>
                  <a:lnTo>
                    <a:pt x="2750173" y="1159013"/>
                  </a:lnTo>
                  <a:lnTo>
                    <a:pt x="2753345" y="1153389"/>
                  </a:lnTo>
                  <a:lnTo>
                    <a:pt x="2756267" y="1149022"/>
                  </a:lnTo>
                  <a:lnTo>
                    <a:pt x="2763046" y="1139030"/>
                  </a:lnTo>
                  <a:lnTo>
                    <a:pt x="2769081" y="1129039"/>
                  </a:lnTo>
                  <a:lnTo>
                    <a:pt x="2773297" y="1121141"/>
                  </a:lnTo>
                  <a:lnTo>
                    <a:pt x="2774753" y="1119047"/>
                  </a:lnTo>
                  <a:lnTo>
                    <a:pt x="2781200" y="1109056"/>
                  </a:lnTo>
                  <a:lnTo>
                    <a:pt x="2786680" y="1099064"/>
                  </a:lnTo>
                  <a:lnTo>
                    <a:pt x="2791900" y="1089073"/>
                  </a:lnTo>
                  <a:lnTo>
                    <a:pt x="2793248" y="1086220"/>
                  </a:lnTo>
                  <a:lnTo>
                    <a:pt x="2798470" y="1079081"/>
                  </a:lnTo>
                  <a:lnTo>
                    <a:pt x="2804779" y="1069090"/>
                  </a:lnTo>
                  <a:lnTo>
                    <a:pt x="2809601" y="1059098"/>
                  </a:lnTo>
                  <a:lnTo>
                    <a:pt x="2813200" y="1050854"/>
                  </a:lnTo>
                  <a:lnTo>
                    <a:pt x="2815517" y="1049107"/>
                  </a:lnTo>
                  <a:lnTo>
                    <a:pt x="2827634" y="1039115"/>
                  </a:lnTo>
                  <a:lnTo>
                    <a:pt x="2833152" y="1029756"/>
                  </a:lnTo>
                  <a:lnTo>
                    <a:pt x="2837885" y="1039115"/>
                  </a:lnTo>
                  <a:lnTo>
                    <a:pt x="2846385" y="1049107"/>
                  </a:lnTo>
                  <a:lnTo>
                    <a:pt x="2852405" y="1059098"/>
                  </a:lnTo>
                  <a:lnTo>
                    <a:pt x="2853104" y="1060027"/>
                  </a:lnTo>
                  <a:lnTo>
                    <a:pt x="2855689" y="1069090"/>
                  </a:lnTo>
                  <a:lnTo>
                    <a:pt x="2858636" y="1079081"/>
                  </a:lnTo>
                  <a:lnTo>
                    <a:pt x="2861546" y="1089073"/>
                  </a:lnTo>
                  <a:lnTo>
                    <a:pt x="2864896" y="1099064"/>
                  </a:lnTo>
                  <a:lnTo>
                    <a:pt x="2867873" y="1109056"/>
                  </a:lnTo>
                  <a:lnTo>
                    <a:pt x="2871993" y="1119047"/>
                  </a:lnTo>
                  <a:lnTo>
                    <a:pt x="2873056" y="1122636"/>
                  </a:lnTo>
                  <a:lnTo>
                    <a:pt x="2874327" y="1129039"/>
                  </a:lnTo>
                  <a:lnTo>
                    <a:pt x="2876946" y="1139030"/>
                  </a:lnTo>
                  <a:lnTo>
                    <a:pt x="2879603" y="1149022"/>
                  </a:lnTo>
                  <a:lnTo>
                    <a:pt x="2882187" y="1159013"/>
                  </a:lnTo>
                  <a:lnTo>
                    <a:pt x="2884831" y="1169005"/>
                  </a:lnTo>
                  <a:lnTo>
                    <a:pt x="2887549" y="1178996"/>
                  </a:lnTo>
                  <a:lnTo>
                    <a:pt x="2890015" y="1188988"/>
                  </a:lnTo>
                  <a:lnTo>
                    <a:pt x="2892603" y="1198979"/>
                  </a:lnTo>
                  <a:lnTo>
                    <a:pt x="2893008" y="1200547"/>
                  </a:lnTo>
                  <a:lnTo>
                    <a:pt x="2894809" y="1208971"/>
                  </a:lnTo>
                  <a:lnTo>
                    <a:pt x="2896826" y="1218962"/>
                  </a:lnTo>
                  <a:lnTo>
                    <a:pt x="2898939" y="1228954"/>
                  </a:lnTo>
                  <a:lnTo>
                    <a:pt x="2901034" y="1238945"/>
                  </a:lnTo>
                  <a:lnTo>
                    <a:pt x="2902955" y="1248937"/>
                  </a:lnTo>
                  <a:lnTo>
                    <a:pt x="2904865" y="1258928"/>
                  </a:lnTo>
                  <a:lnTo>
                    <a:pt x="2906562" y="1268920"/>
                  </a:lnTo>
                  <a:lnTo>
                    <a:pt x="2908460" y="1278911"/>
                  </a:lnTo>
                  <a:lnTo>
                    <a:pt x="2910198" y="1288903"/>
                  </a:lnTo>
                  <a:lnTo>
                    <a:pt x="2911864" y="1298894"/>
                  </a:lnTo>
                  <a:lnTo>
                    <a:pt x="2912959" y="1305828"/>
                  </a:lnTo>
                  <a:lnTo>
                    <a:pt x="2913404" y="1308886"/>
                  </a:lnTo>
                  <a:lnTo>
                    <a:pt x="2914766" y="1318877"/>
                  </a:lnTo>
                  <a:lnTo>
                    <a:pt x="2916061" y="1328869"/>
                  </a:lnTo>
                  <a:lnTo>
                    <a:pt x="2917214" y="1338860"/>
                  </a:lnTo>
                  <a:lnTo>
                    <a:pt x="2918421" y="1348852"/>
                  </a:lnTo>
                  <a:lnTo>
                    <a:pt x="2919653" y="1358843"/>
                  </a:lnTo>
                  <a:lnTo>
                    <a:pt x="2920455" y="1368835"/>
                  </a:lnTo>
                  <a:lnTo>
                    <a:pt x="2921419" y="1378826"/>
                  </a:lnTo>
                  <a:lnTo>
                    <a:pt x="2922316" y="1388818"/>
                  </a:lnTo>
                  <a:lnTo>
                    <a:pt x="2923031" y="1398809"/>
                  </a:lnTo>
                  <a:lnTo>
                    <a:pt x="2923646" y="1408801"/>
                  </a:lnTo>
                  <a:lnTo>
                    <a:pt x="2924258" y="1418792"/>
                  </a:lnTo>
                  <a:lnTo>
                    <a:pt x="2924689" y="1428784"/>
                  </a:lnTo>
                  <a:lnTo>
                    <a:pt x="2925189" y="1438775"/>
                  </a:lnTo>
                  <a:lnTo>
                    <a:pt x="2925288" y="1448767"/>
                  </a:lnTo>
                  <a:lnTo>
                    <a:pt x="2925526" y="1458758"/>
                  </a:lnTo>
                  <a:lnTo>
                    <a:pt x="2925806" y="1468750"/>
                  </a:lnTo>
                  <a:lnTo>
                    <a:pt x="2925668" y="1478741"/>
                  </a:lnTo>
                  <a:lnTo>
                    <a:pt x="2925715" y="1488733"/>
                  </a:lnTo>
                  <a:lnTo>
                    <a:pt x="2932911" y="1488733"/>
                  </a:lnTo>
                  <a:lnTo>
                    <a:pt x="2952863" y="1488733"/>
                  </a:lnTo>
                  <a:lnTo>
                    <a:pt x="2972815" y="1488733"/>
                  </a:lnTo>
                  <a:lnTo>
                    <a:pt x="2972815" y="1478741"/>
                  </a:lnTo>
                  <a:lnTo>
                    <a:pt x="2972815" y="1468750"/>
                  </a:lnTo>
                  <a:lnTo>
                    <a:pt x="2972815" y="1458758"/>
                  </a:lnTo>
                  <a:lnTo>
                    <a:pt x="2972815" y="1448767"/>
                  </a:lnTo>
                  <a:lnTo>
                    <a:pt x="2972815" y="1438775"/>
                  </a:lnTo>
                  <a:lnTo>
                    <a:pt x="2972815" y="1428784"/>
                  </a:lnTo>
                  <a:lnTo>
                    <a:pt x="2972815" y="1418792"/>
                  </a:lnTo>
                  <a:lnTo>
                    <a:pt x="2972815" y="1408801"/>
                  </a:lnTo>
                  <a:lnTo>
                    <a:pt x="2972815" y="1398809"/>
                  </a:lnTo>
                  <a:lnTo>
                    <a:pt x="2972815" y="1388818"/>
                  </a:lnTo>
                  <a:lnTo>
                    <a:pt x="2972815" y="1378826"/>
                  </a:lnTo>
                  <a:lnTo>
                    <a:pt x="2972815" y="1368835"/>
                  </a:lnTo>
                  <a:lnTo>
                    <a:pt x="2972815" y="1358843"/>
                  </a:lnTo>
                  <a:lnTo>
                    <a:pt x="2972815" y="1348852"/>
                  </a:lnTo>
                  <a:lnTo>
                    <a:pt x="2972815" y="1338860"/>
                  </a:lnTo>
                  <a:lnTo>
                    <a:pt x="2972815" y="1328869"/>
                  </a:lnTo>
                  <a:lnTo>
                    <a:pt x="2972815" y="1318877"/>
                  </a:lnTo>
                  <a:lnTo>
                    <a:pt x="2972815" y="1308886"/>
                  </a:lnTo>
                  <a:lnTo>
                    <a:pt x="2972815" y="1298894"/>
                  </a:lnTo>
                  <a:lnTo>
                    <a:pt x="2972815" y="1288903"/>
                  </a:lnTo>
                  <a:lnTo>
                    <a:pt x="2972815" y="1278911"/>
                  </a:lnTo>
                  <a:lnTo>
                    <a:pt x="2972815" y="1268920"/>
                  </a:lnTo>
                  <a:lnTo>
                    <a:pt x="2972815" y="1268878"/>
                  </a:lnTo>
                  <a:lnTo>
                    <a:pt x="2971886" y="1258928"/>
                  </a:lnTo>
                  <a:lnTo>
                    <a:pt x="2971029" y="1248937"/>
                  </a:lnTo>
                  <a:lnTo>
                    <a:pt x="2970226" y="1238945"/>
                  </a:lnTo>
                  <a:lnTo>
                    <a:pt x="2969027" y="1228954"/>
                  </a:lnTo>
                  <a:lnTo>
                    <a:pt x="2968171" y="1218962"/>
                  </a:lnTo>
                  <a:lnTo>
                    <a:pt x="2967138" y="1208971"/>
                  </a:lnTo>
                  <a:lnTo>
                    <a:pt x="2965995" y="1198979"/>
                  </a:lnTo>
                  <a:lnTo>
                    <a:pt x="2965126" y="1188988"/>
                  </a:lnTo>
                  <a:lnTo>
                    <a:pt x="2964161" y="1178996"/>
                  </a:lnTo>
                  <a:lnTo>
                    <a:pt x="2963298" y="1169005"/>
                  </a:lnTo>
                  <a:lnTo>
                    <a:pt x="2962433" y="1159013"/>
                  </a:lnTo>
                  <a:lnTo>
                    <a:pt x="2961461" y="1149022"/>
                  </a:lnTo>
                  <a:lnTo>
                    <a:pt x="2960617" y="1139030"/>
                  </a:lnTo>
                  <a:lnTo>
                    <a:pt x="2959827" y="1129039"/>
                  </a:lnTo>
                  <a:lnTo>
                    <a:pt x="2959119" y="1119047"/>
                  </a:lnTo>
                  <a:lnTo>
                    <a:pt x="2958456" y="1109056"/>
                  </a:lnTo>
                  <a:lnTo>
                    <a:pt x="2957841" y="1099064"/>
                  </a:lnTo>
                  <a:lnTo>
                    <a:pt x="2957333" y="1089073"/>
                  </a:lnTo>
                  <a:lnTo>
                    <a:pt x="2956854" y="1079081"/>
                  </a:lnTo>
                  <a:lnTo>
                    <a:pt x="2956410" y="1069090"/>
                  </a:lnTo>
                  <a:lnTo>
                    <a:pt x="2956203" y="1059098"/>
                  </a:lnTo>
                  <a:lnTo>
                    <a:pt x="2955990" y="1049107"/>
                  </a:lnTo>
                  <a:lnTo>
                    <a:pt x="2955905" y="1039115"/>
                  </a:lnTo>
                  <a:lnTo>
                    <a:pt x="2956018" y="1029124"/>
                  </a:lnTo>
                  <a:lnTo>
                    <a:pt x="2955842" y="1019132"/>
                  </a:lnTo>
                  <a:lnTo>
                    <a:pt x="2956249" y="1009141"/>
                  </a:lnTo>
                  <a:lnTo>
                    <a:pt x="2956379" y="999149"/>
                  </a:lnTo>
                  <a:lnTo>
                    <a:pt x="2956855" y="989158"/>
                  </a:lnTo>
                  <a:lnTo>
                    <a:pt x="2957206" y="979166"/>
                  </a:lnTo>
                  <a:lnTo>
                    <a:pt x="2957719" y="969175"/>
                  </a:lnTo>
                  <a:lnTo>
                    <a:pt x="2958429" y="959183"/>
                  </a:lnTo>
                  <a:lnTo>
                    <a:pt x="2958934" y="949192"/>
                  </a:lnTo>
                  <a:lnTo>
                    <a:pt x="2959707" y="939201"/>
                  </a:lnTo>
                  <a:lnTo>
                    <a:pt x="2960375" y="929209"/>
                  </a:lnTo>
                  <a:lnTo>
                    <a:pt x="2961073" y="919217"/>
                  </a:lnTo>
                  <a:lnTo>
                    <a:pt x="2961964" y="909226"/>
                  </a:lnTo>
                  <a:lnTo>
                    <a:pt x="2962931" y="899234"/>
                  </a:lnTo>
                  <a:lnTo>
                    <a:pt x="2963872" y="889243"/>
                  </a:lnTo>
                  <a:lnTo>
                    <a:pt x="2964829" y="879252"/>
                  </a:lnTo>
                  <a:lnTo>
                    <a:pt x="2965717" y="869260"/>
                  </a:lnTo>
                  <a:lnTo>
                    <a:pt x="2966589" y="859269"/>
                  </a:lnTo>
                  <a:lnTo>
                    <a:pt x="2967423" y="849277"/>
                  </a:lnTo>
                  <a:lnTo>
                    <a:pt x="2968508" y="839286"/>
                  </a:lnTo>
                  <a:lnTo>
                    <a:pt x="2969473" y="829294"/>
                  </a:lnTo>
                  <a:lnTo>
                    <a:pt x="2970401" y="819303"/>
                  </a:lnTo>
                  <a:lnTo>
                    <a:pt x="2971218" y="809311"/>
                  </a:lnTo>
                  <a:lnTo>
                    <a:pt x="2972273" y="799320"/>
                  </a:lnTo>
                  <a:lnTo>
                    <a:pt x="2972815" y="789724"/>
                  </a:lnTo>
                  <a:lnTo>
                    <a:pt x="2972815" y="789328"/>
                  </a:lnTo>
                  <a:lnTo>
                    <a:pt x="2972815" y="779337"/>
                  </a:lnTo>
                  <a:lnTo>
                    <a:pt x="2972815" y="769345"/>
                  </a:lnTo>
                  <a:lnTo>
                    <a:pt x="2972815" y="759354"/>
                  </a:lnTo>
                  <a:lnTo>
                    <a:pt x="2972815" y="749362"/>
                  </a:lnTo>
                  <a:lnTo>
                    <a:pt x="2972815" y="739371"/>
                  </a:lnTo>
                  <a:lnTo>
                    <a:pt x="2972815" y="729379"/>
                  </a:lnTo>
                  <a:lnTo>
                    <a:pt x="2972815" y="719388"/>
                  </a:lnTo>
                  <a:lnTo>
                    <a:pt x="2972815" y="709396"/>
                  </a:lnTo>
                  <a:lnTo>
                    <a:pt x="2972815" y="699405"/>
                  </a:lnTo>
                  <a:lnTo>
                    <a:pt x="2972815" y="689413"/>
                  </a:lnTo>
                  <a:lnTo>
                    <a:pt x="2972815" y="679422"/>
                  </a:lnTo>
                  <a:lnTo>
                    <a:pt x="2972815" y="669430"/>
                  </a:lnTo>
                  <a:lnTo>
                    <a:pt x="2972815" y="659439"/>
                  </a:lnTo>
                  <a:lnTo>
                    <a:pt x="2972815" y="649447"/>
                  </a:lnTo>
                  <a:lnTo>
                    <a:pt x="2972815" y="639456"/>
                  </a:lnTo>
                  <a:lnTo>
                    <a:pt x="2972815" y="629464"/>
                  </a:lnTo>
                  <a:lnTo>
                    <a:pt x="2972815" y="619473"/>
                  </a:lnTo>
                  <a:lnTo>
                    <a:pt x="2972815" y="609481"/>
                  </a:lnTo>
                  <a:lnTo>
                    <a:pt x="2972815" y="599490"/>
                  </a:lnTo>
                  <a:lnTo>
                    <a:pt x="2972815" y="589498"/>
                  </a:lnTo>
                  <a:lnTo>
                    <a:pt x="2972815" y="586607"/>
                  </a:lnTo>
                  <a:lnTo>
                    <a:pt x="2972088" y="579507"/>
                  </a:lnTo>
                  <a:lnTo>
                    <a:pt x="2970801" y="569515"/>
                  </a:lnTo>
                  <a:lnTo>
                    <a:pt x="2969568" y="559524"/>
                  </a:lnTo>
                  <a:lnTo>
                    <a:pt x="2968043" y="549532"/>
                  </a:lnTo>
                  <a:lnTo>
                    <a:pt x="2966441" y="539541"/>
                  </a:lnTo>
                  <a:lnTo>
                    <a:pt x="2964752" y="529549"/>
                  </a:lnTo>
                  <a:lnTo>
                    <a:pt x="2963059" y="519558"/>
                  </a:lnTo>
                  <a:lnTo>
                    <a:pt x="2960873" y="509566"/>
                  </a:lnTo>
                  <a:lnTo>
                    <a:pt x="2958996" y="499575"/>
                  </a:lnTo>
                  <a:lnTo>
                    <a:pt x="2956992" y="489583"/>
                  </a:lnTo>
                  <a:lnTo>
                    <a:pt x="2954639" y="479592"/>
                  </a:lnTo>
                  <a:lnTo>
                    <a:pt x="2952863" y="471170"/>
                  </a:lnTo>
                  <a:lnTo>
                    <a:pt x="2952549" y="469600"/>
                  </a:lnTo>
                  <a:lnTo>
                    <a:pt x="2950254" y="459609"/>
                  </a:lnTo>
                  <a:lnTo>
                    <a:pt x="2947928" y="449617"/>
                  </a:lnTo>
                  <a:lnTo>
                    <a:pt x="2945745" y="439626"/>
                  </a:lnTo>
                  <a:lnTo>
                    <a:pt x="2943081" y="429634"/>
                  </a:lnTo>
                  <a:lnTo>
                    <a:pt x="2940872" y="419643"/>
                  </a:lnTo>
                  <a:lnTo>
                    <a:pt x="2938192" y="409651"/>
                  </a:lnTo>
                  <a:lnTo>
                    <a:pt x="2935402" y="399660"/>
                  </a:lnTo>
                  <a:lnTo>
                    <a:pt x="2932911" y="392147"/>
                  </a:lnTo>
                  <a:lnTo>
                    <a:pt x="2932135" y="389668"/>
                  </a:lnTo>
                  <a:lnTo>
                    <a:pt x="2929568" y="379677"/>
                  </a:lnTo>
                  <a:lnTo>
                    <a:pt x="2926309" y="369685"/>
                  </a:lnTo>
                  <a:lnTo>
                    <a:pt x="2922780" y="359694"/>
                  </a:lnTo>
                  <a:lnTo>
                    <a:pt x="2918544" y="349702"/>
                  </a:lnTo>
                  <a:lnTo>
                    <a:pt x="2913697" y="339711"/>
                  </a:lnTo>
                  <a:lnTo>
                    <a:pt x="2912959" y="338266"/>
                  </a:lnTo>
                  <a:lnTo>
                    <a:pt x="2909055" y="329719"/>
                  </a:lnTo>
                  <a:lnTo>
                    <a:pt x="2903077" y="319728"/>
                  </a:lnTo>
                  <a:lnTo>
                    <a:pt x="2895726" y="309736"/>
                  </a:lnTo>
                  <a:lnTo>
                    <a:pt x="2893008" y="306590"/>
                  </a:lnTo>
                  <a:lnTo>
                    <a:pt x="2887853" y="299745"/>
                  </a:lnTo>
                  <a:lnTo>
                    <a:pt x="2878487" y="289753"/>
                  </a:lnTo>
                  <a:lnTo>
                    <a:pt x="2873056" y="284894"/>
                  </a:lnTo>
                  <a:lnTo>
                    <a:pt x="2867958" y="279762"/>
                  </a:lnTo>
                  <a:lnTo>
                    <a:pt x="2856736" y="269770"/>
                  </a:lnTo>
                  <a:lnTo>
                    <a:pt x="2853104" y="267103"/>
                  </a:lnTo>
                  <a:lnTo>
                    <a:pt x="2843726" y="259779"/>
                  </a:lnTo>
                  <a:lnTo>
                    <a:pt x="2833152" y="252080"/>
                  </a:lnTo>
                  <a:lnTo>
                    <a:pt x="2829915" y="249787"/>
                  </a:lnTo>
                  <a:lnTo>
                    <a:pt x="2814777" y="239796"/>
                  </a:lnTo>
                  <a:lnTo>
                    <a:pt x="2813200" y="238822"/>
                  </a:lnTo>
                  <a:lnTo>
                    <a:pt x="2797324" y="229804"/>
                  </a:lnTo>
                  <a:lnTo>
                    <a:pt x="2793248" y="227575"/>
                  </a:lnTo>
                  <a:lnTo>
                    <a:pt x="2775099" y="219813"/>
                  </a:lnTo>
                  <a:lnTo>
                    <a:pt x="2773297" y="219092"/>
                  </a:lnTo>
                  <a:lnTo>
                    <a:pt x="2753345" y="212565"/>
                  </a:lnTo>
                  <a:lnTo>
                    <a:pt x="2739788" y="209821"/>
                  </a:lnTo>
                  <a:lnTo>
                    <a:pt x="2733393" y="208636"/>
                  </a:lnTo>
                  <a:lnTo>
                    <a:pt x="2713441" y="206064"/>
                  </a:lnTo>
                  <a:lnTo>
                    <a:pt x="2693490" y="203974"/>
                  </a:lnTo>
                  <a:lnTo>
                    <a:pt x="2673538" y="201686"/>
                  </a:lnTo>
                  <a:lnTo>
                    <a:pt x="2662387" y="199830"/>
                  </a:lnTo>
                  <a:lnTo>
                    <a:pt x="2653586" y="198446"/>
                  </a:lnTo>
                  <a:lnTo>
                    <a:pt x="2633634" y="193773"/>
                  </a:lnTo>
                  <a:lnTo>
                    <a:pt x="2620751" y="189838"/>
                  </a:lnTo>
                  <a:lnTo>
                    <a:pt x="2613683" y="187849"/>
                  </a:lnTo>
                  <a:lnTo>
                    <a:pt x="2593731" y="180508"/>
                  </a:lnTo>
                  <a:lnTo>
                    <a:pt x="2592205" y="179847"/>
                  </a:lnTo>
                  <a:lnTo>
                    <a:pt x="2573779" y="171717"/>
                  </a:lnTo>
                  <a:lnTo>
                    <a:pt x="2569955" y="169855"/>
                  </a:lnTo>
                  <a:lnTo>
                    <a:pt x="2553827" y="161686"/>
                  </a:lnTo>
                  <a:lnTo>
                    <a:pt x="2550516" y="159864"/>
                  </a:lnTo>
                  <a:lnTo>
                    <a:pt x="2533995" y="149872"/>
                  </a:lnTo>
                  <a:lnTo>
                    <a:pt x="2533876" y="149798"/>
                  </a:lnTo>
                  <a:lnTo>
                    <a:pt x="2518435" y="139881"/>
                  </a:lnTo>
                  <a:lnTo>
                    <a:pt x="2513924" y="136470"/>
                  </a:lnTo>
                  <a:lnTo>
                    <a:pt x="2504897" y="129889"/>
                  </a:lnTo>
                  <a:lnTo>
                    <a:pt x="2493972" y="120256"/>
                  </a:lnTo>
                  <a:lnTo>
                    <a:pt x="2493544" y="119898"/>
                  </a:lnTo>
                  <a:lnTo>
                    <a:pt x="2482991" y="109906"/>
                  </a:lnTo>
                  <a:lnTo>
                    <a:pt x="2474584" y="99915"/>
                  </a:lnTo>
                  <a:lnTo>
                    <a:pt x="2474020" y="99135"/>
                  </a:lnTo>
                  <a:lnTo>
                    <a:pt x="2466935" y="89923"/>
                  </a:lnTo>
                  <a:lnTo>
                    <a:pt x="2460682" y="79932"/>
                  </a:lnTo>
                  <a:lnTo>
                    <a:pt x="2455725" y="69940"/>
                  </a:lnTo>
                  <a:lnTo>
                    <a:pt x="2454069" y="66305"/>
                  </a:lnTo>
                  <a:lnTo>
                    <a:pt x="2451044" y="59949"/>
                  </a:lnTo>
                  <a:lnTo>
                    <a:pt x="2447048" y="49957"/>
                  </a:lnTo>
                  <a:lnTo>
                    <a:pt x="2443603" y="39966"/>
                  </a:lnTo>
                  <a:lnTo>
                    <a:pt x="2440685" y="29974"/>
                  </a:lnTo>
                  <a:lnTo>
                    <a:pt x="2438051" y="19983"/>
                  </a:lnTo>
                  <a:lnTo>
                    <a:pt x="2435741" y="9991"/>
                  </a:lnTo>
                  <a:lnTo>
                    <a:pt x="2434117" y="1851"/>
                  </a:lnTo>
                  <a:lnTo>
                    <a:pt x="2433739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51696" y="0"/>
                  </a:lnTo>
                  <a:lnTo>
                    <a:pt x="2345388" y="9991"/>
                  </a:lnTo>
                  <a:lnTo>
                    <a:pt x="2336646" y="19983"/>
                  </a:lnTo>
                  <a:lnTo>
                    <a:pt x="2334358" y="22111"/>
                  </a:lnTo>
                  <a:lnTo>
                    <a:pt x="2322398" y="29974"/>
                  </a:lnTo>
                  <a:lnTo>
                    <a:pt x="2314406" y="34244"/>
                  </a:lnTo>
                  <a:lnTo>
                    <a:pt x="2300259" y="39966"/>
                  </a:lnTo>
                  <a:lnTo>
                    <a:pt x="2294454" y="42051"/>
                  </a:lnTo>
                  <a:lnTo>
                    <a:pt x="2274502" y="47923"/>
                  </a:lnTo>
                  <a:lnTo>
                    <a:pt x="2266286" y="49957"/>
                  </a:lnTo>
                  <a:lnTo>
                    <a:pt x="2254551" y="52799"/>
                  </a:lnTo>
                  <a:lnTo>
                    <a:pt x="2234599" y="57275"/>
                  </a:lnTo>
                  <a:lnTo>
                    <a:pt x="2220441" y="59949"/>
                  </a:lnTo>
                  <a:lnTo>
                    <a:pt x="2214647" y="61148"/>
                  </a:lnTo>
                  <a:lnTo>
                    <a:pt x="2194695" y="63237"/>
                  </a:lnTo>
                  <a:lnTo>
                    <a:pt x="2174744" y="60882"/>
                  </a:lnTo>
                  <a:lnTo>
                    <a:pt x="2172529" y="59949"/>
                  </a:lnTo>
                  <a:lnTo>
                    <a:pt x="2155869" y="49957"/>
                  </a:lnTo>
                  <a:lnTo>
                    <a:pt x="2154792" y="49075"/>
                  </a:lnTo>
                  <a:lnTo>
                    <a:pt x="2148189" y="39966"/>
                  </a:lnTo>
                  <a:lnTo>
                    <a:pt x="2142935" y="29974"/>
                  </a:lnTo>
                  <a:lnTo>
                    <a:pt x="2138840" y="19983"/>
                  </a:lnTo>
                  <a:lnTo>
                    <a:pt x="2135468" y="9991"/>
                  </a:lnTo>
                  <a:lnTo>
                    <a:pt x="2134840" y="7677"/>
                  </a:lnTo>
                  <a:lnTo>
                    <a:pt x="2133062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904562" y="0"/>
                  </a:lnTo>
                  <a:lnTo>
                    <a:pt x="1904823" y="9991"/>
                  </a:lnTo>
                  <a:lnTo>
                    <a:pt x="1905473" y="19983"/>
                  </a:lnTo>
                  <a:lnTo>
                    <a:pt x="1905819" y="29974"/>
                  </a:lnTo>
                  <a:lnTo>
                    <a:pt x="1906367" y="39966"/>
                  </a:lnTo>
                  <a:lnTo>
                    <a:pt x="1907131" y="49957"/>
                  </a:lnTo>
                  <a:lnTo>
                    <a:pt x="1907862" y="59949"/>
                  </a:lnTo>
                  <a:lnTo>
                    <a:pt x="1908452" y="69940"/>
                  </a:lnTo>
                  <a:lnTo>
                    <a:pt x="1909333" y="79932"/>
                  </a:lnTo>
                  <a:lnTo>
                    <a:pt x="1910020" y="89923"/>
                  </a:lnTo>
                  <a:lnTo>
                    <a:pt x="1910511" y="99915"/>
                  </a:lnTo>
                  <a:lnTo>
                    <a:pt x="1910683" y="109906"/>
                  </a:lnTo>
                  <a:lnTo>
                    <a:pt x="1911443" y="119898"/>
                  </a:lnTo>
                  <a:lnTo>
                    <a:pt x="1911313" y="129889"/>
                  </a:lnTo>
                  <a:lnTo>
                    <a:pt x="1911771" y="139881"/>
                  </a:lnTo>
                  <a:lnTo>
                    <a:pt x="1911407" y="149872"/>
                  </a:lnTo>
                  <a:lnTo>
                    <a:pt x="1911266" y="159864"/>
                  </a:lnTo>
                  <a:lnTo>
                    <a:pt x="1910897" y="169855"/>
                  </a:lnTo>
                  <a:lnTo>
                    <a:pt x="1909905" y="179847"/>
                  </a:lnTo>
                  <a:lnTo>
                    <a:pt x="1909103" y="189838"/>
                  </a:lnTo>
                  <a:lnTo>
                    <a:pt x="1907994" y="199830"/>
                  </a:lnTo>
                  <a:lnTo>
                    <a:pt x="1906432" y="209821"/>
                  </a:lnTo>
                  <a:lnTo>
                    <a:pt x="1905082" y="219813"/>
                  </a:lnTo>
                  <a:lnTo>
                    <a:pt x="1903104" y="229804"/>
                  </a:lnTo>
                  <a:lnTo>
                    <a:pt x="1901198" y="239796"/>
                  </a:lnTo>
                  <a:lnTo>
                    <a:pt x="1899095" y="249787"/>
                  </a:lnTo>
                  <a:lnTo>
                    <a:pt x="1896480" y="259779"/>
                  </a:lnTo>
                  <a:lnTo>
                    <a:pt x="1895419" y="263583"/>
                  </a:lnTo>
                  <a:lnTo>
                    <a:pt x="1893839" y="269770"/>
                  </a:lnTo>
                  <a:lnTo>
                    <a:pt x="1891447" y="279762"/>
                  </a:lnTo>
                  <a:lnTo>
                    <a:pt x="1888238" y="289753"/>
                  </a:lnTo>
                  <a:lnTo>
                    <a:pt x="1885294" y="299745"/>
                  </a:lnTo>
                  <a:lnTo>
                    <a:pt x="1881924" y="309736"/>
                  </a:lnTo>
                  <a:lnTo>
                    <a:pt x="1878333" y="319728"/>
                  </a:lnTo>
                  <a:lnTo>
                    <a:pt x="1875467" y="327405"/>
                  </a:lnTo>
                  <a:lnTo>
                    <a:pt x="1874625" y="329719"/>
                  </a:lnTo>
                  <a:lnTo>
                    <a:pt x="1870660" y="339711"/>
                  </a:lnTo>
                  <a:lnTo>
                    <a:pt x="1866617" y="349702"/>
                  </a:lnTo>
                  <a:lnTo>
                    <a:pt x="1862323" y="359694"/>
                  </a:lnTo>
                  <a:lnTo>
                    <a:pt x="1857593" y="369685"/>
                  </a:lnTo>
                  <a:lnTo>
                    <a:pt x="1855515" y="374178"/>
                  </a:lnTo>
                  <a:lnTo>
                    <a:pt x="1852921" y="379677"/>
                  </a:lnTo>
                  <a:lnTo>
                    <a:pt x="1847939" y="389668"/>
                  </a:lnTo>
                  <a:lnTo>
                    <a:pt x="1842581" y="399660"/>
                  </a:lnTo>
                  <a:lnTo>
                    <a:pt x="1836917" y="409651"/>
                  </a:lnTo>
                  <a:lnTo>
                    <a:pt x="1835563" y="412074"/>
                  </a:lnTo>
                  <a:lnTo>
                    <a:pt x="1831117" y="419643"/>
                  </a:lnTo>
                  <a:lnTo>
                    <a:pt x="1824910" y="429634"/>
                  </a:lnTo>
                  <a:lnTo>
                    <a:pt x="1818560" y="439626"/>
                  </a:lnTo>
                  <a:lnTo>
                    <a:pt x="1815612" y="444227"/>
                  </a:lnTo>
                  <a:lnTo>
                    <a:pt x="1811977" y="449617"/>
                  </a:lnTo>
                  <a:lnTo>
                    <a:pt x="1805231" y="459609"/>
                  </a:lnTo>
                  <a:lnTo>
                    <a:pt x="1798078" y="469600"/>
                  </a:lnTo>
                  <a:lnTo>
                    <a:pt x="1795660" y="473216"/>
                  </a:lnTo>
                  <a:lnTo>
                    <a:pt x="1791185" y="479592"/>
                  </a:lnTo>
                  <a:lnTo>
                    <a:pt x="1783847" y="489583"/>
                  </a:lnTo>
                  <a:lnTo>
                    <a:pt x="1777143" y="499575"/>
                  </a:lnTo>
                  <a:lnTo>
                    <a:pt x="1775708" y="501635"/>
                  </a:lnTo>
                  <a:lnTo>
                    <a:pt x="1769858" y="509566"/>
                  </a:lnTo>
                  <a:lnTo>
                    <a:pt x="1762941" y="519558"/>
                  </a:lnTo>
                  <a:lnTo>
                    <a:pt x="1756529" y="529549"/>
                  </a:lnTo>
                  <a:lnTo>
                    <a:pt x="1755756" y="530783"/>
                  </a:lnTo>
                  <a:lnTo>
                    <a:pt x="1750042" y="539541"/>
                  </a:lnTo>
                  <a:lnTo>
                    <a:pt x="1744179" y="549532"/>
                  </a:lnTo>
                  <a:lnTo>
                    <a:pt x="1738339" y="559524"/>
                  </a:lnTo>
                  <a:lnTo>
                    <a:pt x="1735805" y="564483"/>
                  </a:lnTo>
                  <a:lnTo>
                    <a:pt x="1733114" y="569515"/>
                  </a:lnTo>
                  <a:lnTo>
                    <a:pt x="1728151" y="579507"/>
                  </a:lnTo>
                  <a:lnTo>
                    <a:pt x="1723307" y="589498"/>
                  </a:lnTo>
                  <a:lnTo>
                    <a:pt x="1719109" y="599490"/>
                  </a:lnTo>
                  <a:lnTo>
                    <a:pt x="1715853" y="607075"/>
                  </a:lnTo>
                  <a:lnTo>
                    <a:pt x="1714746" y="609481"/>
                  </a:lnTo>
                  <a:lnTo>
                    <a:pt x="1710820" y="619473"/>
                  </a:lnTo>
                  <a:lnTo>
                    <a:pt x="1706792" y="629464"/>
                  </a:lnTo>
                  <a:lnTo>
                    <a:pt x="1703259" y="639456"/>
                  </a:lnTo>
                  <a:lnTo>
                    <a:pt x="1699918" y="649447"/>
                  </a:lnTo>
                  <a:lnTo>
                    <a:pt x="1696728" y="659439"/>
                  </a:lnTo>
                  <a:lnTo>
                    <a:pt x="1695901" y="662438"/>
                  </a:lnTo>
                  <a:lnTo>
                    <a:pt x="1693642" y="669430"/>
                  </a:lnTo>
                  <a:lnTo>
                    <a:pt x="1689952" y="679422"/>
                  </a:lnTo>
                  <a:lnTo>
                    <a:pt x="1686707" y="689413"/>
                  </a:lnTo>
                  <a:lnTo>
                    <a:pt x="1683451" y="699405"/>
                  </a:lnTo>
                  <a:lnTo>
                    <a:pt x="1680413" y="709396"/>
                  </a:lnTo>
                  <a:lnTo>
                    <a:pt x="1677058" y="719388"/>
                  </a:lnTo>
                  <a:lnTo>
                    <a:pt x="1675949" y="723303"/>
                  </a:lnTo>
                  <a:lnTo>
                    <a:pt x="1673773" y="729379"/>
                  </a:lnTo>
                  <a:lnTo>
                    <a:pt x="1669603" y="739371"/>
                  </a:lnTo>
                  <a:lnTo>
                    <a:pt x="1665835" y="749362"/>
                  </a:lnTo>
                  <a:lnTo>
                    <a:pt x="1661359" y="759354"/>
                  </a:lnTo>
                  <a:lnTo>
                    <a:pt x="1657286" y="769345"/>
                  </a:lnTo>
                  <a:lnTo>
                    <a:pt x="1655998" y="772276"/>
                  </a:lnTo>
                  <a:lnTo>
                    <a:pt x="1651251" y="779337"/>
                  </a:lnTo>
                  <a:lnTo>
                    <a:pt x="1644131" y="789328"/>
                  </a:lnTo>
                  <a:lnTo>
                    <a:pt x="1636663" y="799320"/>
                  </a:lnTo>
                  <a:lnTo>
                    <a:pt x="1636046" y="800158"/>
                  </a:lnTo>
                  <a:lnTo>
                    <a:pt x="1618661" y="809311"/>
                  </a:lnTo>
                  <a:lnTo>
                    <a:pt x="1616094" y="810518"/>
                  </a:lnTo>
                  <a:lnTo>
                    <a:pt x="1611668" y="809311"/>
                  </a:lnTo>
                  <a:lnTo>
                    <a:pt x="1596142" y="805030"/>
                  </a:lnTo>
                  <a:lnTo>
                    <a:pt x="1589881" y="799320"/>
                  </a:lnTo>
                  <a:lnTo>
                    <a:pt x="1579080" y="789328"/>
                  </a:lnTo>
                  <a:lnTo>
                    <a:pt x="1576190" y="786723"/>
                  </a:lnTo>
                  <a:lnTo>
                    <a:pt x="1571191" y="779337"/>
                  </a:lnTo>
                  <a:lnTo>
                    <a:pt x="1564554" y="769345"/>
                  </a:lnTo>
                  <a:lnTo>
                    <a:pt x="1557940" y="759354"/>
                  </a:lnTo>
                  <a:lnTo>
                    <a:pt x="1556238" y="756966"/>
                  </a:lnTo>
                  <a:lnTo>
                    <a:pt x="1552126" y="749362"/>
                  </a:lnTo>
                  <a:lnTo>
                    <a:pt x="1547196" y="739371"/>
                  </a:lnTo>
                  <a:lnTo>
                    <a:pt x="1541906" y="729379"/>
                  </a:lnTo>
                  <a:lnTo>
                    <a:pt x="1536642" y="719388"/>
                  </a:lnTo>
                  <a:lnTo>
                    <a:pt x="1536287" y="718769"/>
                  </a:lnTo>
                  <a:lnTo>
                    <a:pt x="1531763" y="709396"/>
                  </a:lnTo>
                  <a:lnTo>
                    <a:pt x="1527437" y="699405"/>
                  </a:lnTo>
                  <a:lnTo>
                    <a:pt x="1522800" y="689413"/>
                  </a:lnTo>
                  <a:lnTo>
                    <a:pt x="1518035" y="679422"/>
                  </a:lnTo>
                  <a:lnTo>
                    <a:pt x="1516335" y="675749"/>
                  </a:lnTo>
                  <a:lnTo>
                    <a:pt x="1513822" y="669430"/>
                  </a:lnTo>
                  <a:lnTo>
                    <a:pt x="1509850" y="659439"/>
                  </a:lnTo>
                  <a:lnTo>
                    <a:pt x="1505851" y="649447"/>
                  </a:lnTo>
                  <a:lnTo>
                    <a:pt x="1501685" y="639456"/>
                  </a:lnTo>
                  <a:lnTo>
                    <a:pt x="1497844" y="629464"/>
                  </a:lnTo>
                  <a:lnTo>
                    <a:pt x="1496383" y="625952"/>
                  </a:lnTo>
                  <a:lnTo>
                    <a:pt x="1494008" y="619473"/>
                  </a:lnTo>
                  <a:lnTo>
                    <a:pt x="1490388" y="609481"/>
                  </a:lnTo>
                  <a:lnTo>
                    <a:pt x="1486955" y="599490"/>
                  </a:lnTo>
                  <a:lnTo>
                    <a:pt x="1483459" y="589498"/>
                  </a:lnTo>
                  <a:lnTo>
                    <a:pt x="1479932" y="579507"/>
                  </a:lnTo>
                  <a:lnTo>
                    <a:pt x="1476636" y="569515"/>
                  </a:lnTo>
                  <a:lnTo>
                    <a:pt x="1476431" y="568938"/>
                  </a:lnTo>
                  <a:lnTo>
                    <a:pt x="1473360" y="559524"/>
                  </a:lnTo>
                  <a:lnTo>
                    <a:pt x="1470171" y="549532"/>
                  </a:lnTo>
                  <a:lnTo>
                    <a:pt x="1467086" y="539541"/>
                  </a:lnTo>
                  <a:lnTo>
                    <a:pt x="1464022" y="529549"/>
                  </a:lnTo>
                  <a:lnTo>
                    <a:pt x="1460782" y="519558"/>
                  </a:lnTo>
                  <a:lnTo>
                    <a:pt x="1457528" y="509566"/>
                  </a:lnTo>
                  <a:lnTo>
                    <a:pt x="1456480" y="505960"/>
                  </a:lnTo>
                  <a:lnTo>
                    <a:pt x="1454689" y="499575"/>
                  </a:lnTo>
                  <a:lnTo>
                    <a:pt x="1451571" y="489583"/>
                  </a:lnTo>
                  <a:lnTo>
                    <a:pt x="1448422" y="479592"/>
                  </a:lnTo>
                  <a:lnTo>
                    <a:pt x="1445184" y="469600"/>
                  </a:lnTo>
                  <a:lnTo>
                    <a:pt x="1441917" y="459609"/>
                  </a:lnTo>
                  <a:lnTo>
                    <a:pt x="1438736" y="449617"/>
                  </a:lnTo>
                  <a:lnTo>
                    <a:pt x="1436528" y="443047"/>
                  </a:lnTo>
                  <a:lnTo>
                    <a:pt x="1435332" y="439626"/>
                  </a:lnTo>
                  <a:lnTo>
                    <a:pt x="1431618" y="429634"/>
                  </a:lnTo>
                  <a:lnTo>
                    <a:pt x="1428119" y="419643"/>
                  </a:lnTo>
                  <a:lnTo>
                    <a:pt x="1424300" y="409651"/>
                  </a:lnTo>
                  <a:lnTo>
                    <a:pt x="1420718" y="399660"/>
                  </a:lnTo>
                  <a:lnTo>
                    <a:pt x="1416784" y="389668"/>
                  </a:lnTo>
                  <a:lnTo>
                    <a:pt x="1416576" y="389100"/>
                  </a:lnTo>
                  <a:lnTo>
                    <a:pt x="1412673" y="379677"/>
                  </a:lnTo>
                  <a:lnTo>
                    <a:pt x="1408233" y="369685"/>
                  </a:lnTo>
                  <a:lnTo>
                    <a:pt x="1403882" y="359694"/>
                  </a:lnTo>
                  <a:lnTo>
                    <a:pt x="1399284" y="349702"/>
                  </a:lnTo>
                  <a:lnTo>
                    <a:pt x="1396624" y="343590"/>
                  </a:lnTo>
                  <a:lnTo>
                    <a:pt x="1394600" y="339711"/>
                  </a:lnTo>
                  <a:lnTo>
                    <a:pt x="1389675" y="329719"/>
                  </a:lnTo>
                  <a:lnTo>
                    <a:pt x="1384581" y="319728"/>
                  </a:lnTo>
                  <a:lnTo>
                    <a:pt x="1379641" y="309736"/>
                  </a:lnTo>
                  <a:lnTo>
                    <a:pt x="1376673" y="303228"/>
                  </a:lnTo>
                  <a:lnTo>
                    <a:pt x="1374666" y="299745"/>
                  </a:lnTo>
                  <a:lnTo>
                    <a:pt x="1368770" y="289753"/>
                  </a:lnTo>
                  <a:lnTo>
                    <a:pt x="1363890" y="279762"/>
                  </a:lnTo>
                  <a:lnTo>
                    <a:pt x="1358974" y="269770"/>
                  </a:lnTo>
                  <a:lnTo>
                    <a:pt x="1356721" y="263800"/>
                  </a:lnTo>
                  <a:lnTo>
                    <a:pt x="1354617" y="259779"/>
                  </a:lnTo>
                  <a:lnTo>
                    <a:pt x="1349459" y="249787"/>
                  </a:lnTo>
                  <a:lnTo>
                    <a:pt x="1345521" y="239796"/>
                  </a:lnTo>
                  <a:lnTo>
                    <a:pt x="1342269" y="229804"/>
                  </a:lnTo>
                  <a:lnTo>
                    <a:pt x="1339348" y="219813"/>
                  </a:lnTo>
                  <a:lnTo>
                    <a:pt x="1337335" y="209821"/>
                  </a:lnTo>
                  <a:lnTo>
                    <a:pt x="1336769" y="205314"/>
                  </a:lnTo>
                  <a:lnTo>
                    <a:pt x="1335810" y="199830"/>
                  </a:lnTo>
                  <a:lnTo>
                    <a:pt x="1334530" y="189838"/>
                  </a:lnTo>
                  <a:lnTo>
                    <a:pt x="1334217" y="179847"/>
                  </a:lnTo>
                  <a:lnTo>
                    <a:pt x="1334673" y="169855"/>
                  </a:lnTo>
                  <a:lnTo>
                    <a:pt x="1335194" y="159864"/>
                  </a:lnTo>
                  <a:lnTo>
                    <a:pt x="1336597" y="149872"/>
                  </a:lnTo>
                  <a:lnTo>
                    <a:pt x="1336769" y="148816"/>
                  </a:lnTo>
                  <a:lnTo>
                    <a:pt x="1337848" y="139881"/>
                  </a:lnTo>
                  <a:lnTo>
                    <a:pt x="1339471" y="129889"/>
                  </a:lnTo>
                  <a:lnTo>
                    <a:pt x="1341769" y="119898"/>
                  </a:lnTo>
                  <a:lnTo>
                    <a:pt x="1344028" y="109906"/>
                  </a:lnTo>
                  <a:lnTo>
                    <a:pt x="1346951" y="99915"/>
                  </a:lnTo>
                  <a:lnTo>
                    <a:pt x="1350349" y="89923"/>
                  </a:lnTo>
                  <a:lnTo>
                    <a:pt x="1353957" y="79932"/>
                  </a:lnTo>
                  <a:lnTo>
                    <a:pt x="1356721" y="73739"/>
                  </a:lnTo>
                  <a:lnTo>
                    <a:pt x="1358188" y="69940"/>
                  </a:lnTo>
                  <a:lnTo>
                    <a:pt x="1362023" y="59949"/>
                  </a:lnTo>
                  <a:lnTo>
                    <a:pt x="1366738" y="49957"/>
                  </a:lnTo>
                  <a:lnTo>
                    <a:pt x="1372020" y="39966"/>
                  </a:lnTo>
                  <a:lnTo>
                    <a:pt x="1376673" y="31843"/>
                  </a:lnTo>
                  <a:lnTo>
                    <a:pt x="1377623" y="29974"/>
                  </a:lnTo>
                  <a:lnTo>
                    <a:pt x="1383176" y="19983"/>
                  </a:lnTo>
                  <a:lnTo>
                    <a:pt x="1389336" y="9991"/>
                  </a:lnTo>
                  <a:lnTo>
                    <a:pt x="1395881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29609" y="0"/>
                  </a:lnTo>
                  <a:lnTo>
                    <a:pt x="1022734" y="9991"/>
                  </a:lnTo>
                  <a:lnTo>
                    <a:pt x="1017541" y="18057"/>
                  </a:lnTo>
                  <a:lnTo>
                    <a:pt x="1016360" y="19983"/>
                  </a:lnTo>
                  <a:lnTo>
                    <a:pt x="1011506" y="29974"/>
                  </a:lnTo>
                  <a:lnTo>
                    <a:pt x="1007418" y="39966"/>
                  </a:lnTo>
                  <a:lnTo>
                    <a:pt x="1004383" y="49957"/>
                  </a:lnTo>
                  <a:lnTo>
                    <a:pt x="1001648" y="59949"/>
                  </a:lnTo>
                  <a:lnTo>
                    <a:pt x="999922" y="69940"/>
                  </a:lnTo>
                  <a:lnTo>
                    <a:pt x="998473" y="79932"/>
                  </a:lnTo>
                  <a:lnTo>
                    <a:pt x="997830" y="89923"/>
                  </a:lnTo>
                  <a:lnTo>
                    <a:pt x="997642" y="99915"/>
                  </a:lnTo>
                  <a:lnTo>
                    <a:pt x="997779" y="109906"/>
                  </a:lnTo>
                  <a:lnTo>
                    <a:pt x="998238" y="119898"/>
                  </a:lnTo>
                  <a:lnTo>
                    <a:pt x="999188" y="129889"/>
                  </a:lnTo>
                  <a:lnTo>
                    <a:pt x="1000354" y="139881"/>
                  </a:lnTo>
                  <a:lnTo>
                    <a:pt x="1001742" y="149872"/>
                  </a:lnTo>
                  <a:lnTo>
                    <a:pt x="1003590" y="159864"/>
                  </a:lnTo>
                  <a:lnTo>
                    <a:pt x="1005524" y="169855"/>
                  </a:lnTo>
                  <a:lnTo>
                    <a:pt x="1007750" y="179847"/>
                  </a:lnTo>
                  <a:lnTo>
                    <a:pt x="1009857" y="189838"/>
                  </a:lnTo>
                  <a:lnTo>
                    <a:pt x="1012559" y="199830"/>
                  </a:lnTo>
                  <a:lnTo>
                    <a:pt x="1015247" y="209821"/>
                  </a:lnTo>
                  <a:lnTo>
                    <a:pt x="1017541" y="217453"/>
                  </a:lnTo>
                  <a:lnTo>
                    <a:pt x="1018290" y="219813"/>
                  </a:lnTo>
                  <a:lnTo>
                    <a:pt x="1021644" y="229804"/>
                  </a:lnTo>
                  <a:lnTo>
                    <a:pt x="1025004" y="239796"/>
                  </a:lnTo>
                  <a:lnTo>
                    <a:pt x="1028689" y="249787"/>
                  </a:lnTo>
                  <a:lnTo>
                    <a:pt x="1032554" y="259779"/>
                  </a:lnTo>
                  <a:lnTo>
                    <a:pt x="1036639" y="269770"/>
                  </a:lnTo>
                  <a:lnTo>
                    <a:pt x="1037492" y="271766"/>
                  </a:lnTo>
                  <a:lnTo>
                    <a:pt x="1041210" y="279762"/>
                  </a:lnTo>
                  <a:lnTo>
                    <a:pt x="1046014" y="289753"/>
                  </a:lnTo>
                  <a:lnTo>
                    <a:pt x="1051194" y="299745"/>
                  </a:lnTo>
                  <a:lnTo>
                    <a:pt x="1056462" y="309736"/>
                  </a:lnTo>
                  <a:lnTo>
                    <a:pt x="1057444" y="311512"/>
                  </a:lnTo>
                  <a:lnTo>
                    <a:pt x="1062475" y="319728"/>
                  </a:lnTo>
                  <a:lnTo>
                    <a:pt x="1069034" y="329719"/>
                  </a:lnTo>
                  <a:lnTo>
                    <a:pt x="1075819" y="339711"/>
                  </a:lnTo>
                  <a:lnTo>
                    <a:pt x="1077396" y="341910"/>
                  </a:lnTo>
                  <a:lnTo>
                    <a:pt x="1083597" y="349702"/>
                  </a:lnTo>
                  <a:lnTo>
                    <a:pt x="1091753" y="359694"/>
                  </a:lnTo>
                  <a:lnTo>
                    <a:pt x="1097348" y="366630"/>
                  </a:lnTo>
                  <a:lnTo>
                    <a:pt x="1100096" y="369685"/>
                  </a:lnTo>
                  <a:lnTo>
                    <a:pt x="1109948" y="379677"/>
                  </a:lnTo>
                  <a:lnTo>
                    <a:pt x="1117299" y="386857"/>
                  </a:lnTo>
                  <a:lnTo>
                    <a:pt x="1120562" y="389668"/>
                  </a:lnTo>
                  <a:lnTo>
                    <a:pt x="1131959" y="399660"/>
                  </a:lnTo>
                  <a:lnTo>
                    <a:pt x="1137251" y="404214"/>
                  </a:lnTo>
                  <a:lnTo>
                    <a:pt x="1144396" y="409651"/>
                  </a:lnTo>
                  <a:lnTo>
                    <a:pt x="1157203" y="419404"/>
                  </a:lnTo>
                  <a:lnTo>
                    <a:pt x="1157583" y="419643"/>
                  </a:lnTo>
                  <a:lnTo>
                    <a:pt x="1174011" y="429634"/>
                  </a:lnTo>
                  <a:lnTo>
                    <a:pt x="1177155" y="431645"/>
                  </a:lnTo>
                  <a:lnTo>
                    <a:pt x="1192467" y="439626"/>
                  </a:lnTo>
                  <a:lnTo>
                    <a:pt x="1197107" y="442063"/>
                  </a:lnTo>
                  <a:lnTo>
                    <a:pt x="1216020" y="449617"/>
                  </a:lnTo>
                  <a:lnTo>
                    <a:pt x="1217059" y="450036"/>
                  </a:lnTo>
                  <a:lnTo>
                    <a:pt x="1237010" y="455263"/>
                  </a:lnTo>
                  <a:lnTo>
                    <a:pt x="1256962" y="458651"/>
                  </a:lnTo>
                  <a:lnTo>
                    <a:pt x="1269019" y="459609"/>
                  </a:lnTo>
                  <a:lnTo>
                    <a:pt x="1276914" y="460265"/>
                  </a:lnTo>
                  <a:lnTo>
                    <a:pt x="1296866" y="461770"/>
                  </a:lnTo>
                  <a:lnTo>
                    <a:pt x="1316817" y="465787"/>
                  </a:lnTo>
                  <a:lnTo>
                    <a:pt x="1324970" y="469600"/>
                  </a:lnTo>
                  <a:lnTo>
                    <a:pt x="1336769" y="475570"/>
                  </a:lnTo>
                  <a:lnTo>
                    <a:pt x="1341366" y="479592"/>
                  </a:lnTo>
                  <a:lnTo>
                    <a:pt x="1352114" y="489583"/>
                  </a:lnTo>
                  <a:lnTo>
                    <a:pt x="1356721" y="494288"/>
                  </a:lnTo>
                  <a:lnTo>
                    <a:pt x="1360346" y="499575"/>
                  </a:lnTo>
                  <a:lnTo>
                    <a:pt x="1367051" y="509566"/>
                  </a:lnTo>
                  <a:lnTo>
                    <a:pt x="1373325" y="519558"/>
                  </a:lnTo>
                  <a:lnTo>
                    <a:pt x="1376673" y="524996"/>
                  </a:lnTo>
                  <a:lnTo>
                    <a:pt x="1378893" y="529549"/>
                  </a:lnTo>
                  <a:lnTo>
                    <a:pt x="1383395" y="539541"/>
                  </a:lnTo>
                  <a:lnTo>
                    <a:pt x="1387654" y="549532"/>
                  </a:lnTo>
                  <a:lnTo>
                    <a:pt x="1391923" y="559524"/>
                  </a:lnTo>
                  <a:lnTo>
                    <a:pt x="1396255" y="569515"/>
                  </a:lnTo>
                  <a:lnTo>
                    <a:pt x="1396624" y="570409"/>
                  </a:lnTo>
                  <a:lnTo>
                    <a:pt x="1399926" y="579507"/>
                  </a:lnTo>
                  <a:lnTo>
                    <a:pt x="1403190" y="589498"/>
                  </a:lnTo>
                  <a:lnTo>
                    <a:pt x="1406803" y="599490"/>
                  </a:lnTo>
                  <a:lnTo>
                    <a:pt x="1410246" y="609481"/>
                  </a:lnTo>
                  <a:lnTo>
                    <a:pt x="1413692" y="619473"/>
                  </a:lnTo>
                  <a:lnTo>
                    <a:pt x="1416576" y="627787"/>
                  </a:lnTo>
                  <a:lnTo>
                    <a:pt x="1417124" y="629464"/>
                  </a:lnTo>
                  <a:lnTo>
                    <a:pt x="1420286" y="639456"/>
                  </a:lnTo>
                  <a:lnTo>
                    <a:pt x="1423533" y="649447"/>
                  </a:lnTo>
                  <a:lnTo>
                    <a:pt x="1426841" y="659439"/>
                  </a:lnTo>
                  <a:lnTo>
                    <a:pt x="1430176" y="669430"/>
                  </a:lnTo>
                  <a:lnTo>
                    <a:pt x="1433563" y="679422"/>
                  </a:lnTo>
                  <a:lnTo>
                    <a:pt x="1436528" y="688256"/>
                  </a:lnTo>
                  <a:lnTo>
                    <a:pt x="1436912" y="689413"/>
                  </a:lnTo>
                  <a:lnTo>
                    <a:pt x="1440230" y="699405"/>
                  </a:lnTo>
                  <a:lnTo>
                    <a:pt x="1443741" y="709396"/>
                  </a:lnTo>
                  <a:lnTo>
                    <a:pt x="1447297" y="719388"/>
                  </a:lnTo>
                  <a:lnTo>
                    <a:pt x="1451046" y="729379"/>
                  </a:lnTo>
                  <a:lnTo>
                    <a:pt x="1454688" y="739371"/>
                  </a:lnTo>
                  <a:lnTo>
                    <a:pt x="1456480" y="743830"/>
                  </a:lnTo>
                  <a:lnTo>
                    <a:pt x="1458729" y="749362"/>
                  </a:lnTo>
                  <a:lnTo>
                    <a:pt x="1462453" y="759354"/>
                  </a:lnTo>
                  <a:lnTo>
                    <a:pt x="1466441" y="769345"/>
                  </a:lnTo>
                  <a:lnTo>
                    <a:pt x="1470424" y="779337"/>
                  </a:lnTo>
                  <a:lnTo>
                    <a:pt x="1474681" y="789328"/>
                  </a:lnTo>
                  <a:lnTo>
                    <a:pt x="1476431" y="793580"/>
                  </a:lnTo>
                  <a:lnTo>
                    <a:pt x="1478798" y="799320"/>
                  </a:lnTo>
                  <a:lnTo>
                    <a:pt x="1483388" y="809311"/>
                  </a:lnTo>
                  <a:lnTo>
                    <a:pt x="1487850" y="819303"/>
                  </a:lnTo>
                  <a:lnTo>
                    <a:pt x="1492474" y="829294"/>
                  </a:lnTo>
                  <a:lnTo>
                    <a:pt x="1496383" y="837394"/>
                  </a:lnTo>
                  <a:lnTo>
                    <a:pt x="1497294" y="839286"/>
                  </a:lnTo>
                  <a:lnTo>
                    <a:pt x="1502234" y="849277"/>
                  </a:lnTo>
                  <a:lnTo>
                    <a:pt x="1507289" y="859269"/>
                  </a:lnTo>
                  <a:lnTo>
                    <a:pt x="1512475" y="869260"/>
                  </a:lnTo>
                  <a:lnTo>
                    <a:pt x="1516335" y="876311"/>
                  </a:lnTo>
                  <a:lnTo>
                    <a:pt x="1517984" y="879252"/>
                  </a:lnTo>
                  <a:lnTo>
                    <a:pt x="1523470" y="889243"/>
                  </a:lnTo>
                  <a:lnTo>
                    <a:pt x="1529536" y="899234"/>
                  </a:lnTo>
                  <a:lnTo>
                    <a:pt x="1535572" y="909226"/>
                  </a:lnTo>
                  <a:lnTo>
                    <a:pt x="1536287" y="910381"/>
                  </a:lnTo>
                  <a:lnTo>
                    <a:pt x="1542382" y="919217"/>
                  </a:lnTo>
                  <a:lnTo>
                    <a:pt x="1549727" y="929209"/>
                  </a:lnTo>
                  <a:lnTo>
                    <a:pt x="1556238" y="938120"/>
                  </a:lnTo>
                  <a:lnTo>
                    <a:pt x="1557220" y="939201"/>
                  </a:lnTo>
                  <a:lnTo>
                    <a:pt x="1566780" y="949192"/>
                  </a:lnTo>
                  <a:lnTo>
                    <a:pt x="1576190" y="958836"/>
                  </a:lnTo>
                  <a:lnTo>
                    <a:pt x="1576704" y="959183"/>
                  </a:lnTo>
                  <a:lnTo>
                    <a:pt x="1591832" y="969175"/>
                  </a:lnTo>
                  <a:lnTo>
                    <a:pt x="1596142" y="971988"/>
                  </a:lnTo>
                  <a:lnTo>
                    <a:pt x="1616094" y="976491"/>
                  </a:lnTo>
                  <a:lnTo>
                    <a:pt x="1636046" y="971305"/>
                  </a:lnTo>
                  <a:lnTo>
                    <a:pt x="1638807" y="969175"/>
                  </a:lnTo>
                  <a:lnTo>
                    <a:pt x="1651461" y="959183"/>
                  </a:lnTo>
                  <a:lnTo>
                    <a:pt x="1655998" y="955549"/>
                  </a:lnTo>
                  <a:lnTo>
                    <a:pt x="1660899" y="949192"/>
                  </a:lnTo>
                  <a:lnTo>
                    <a:pt x="1668353" y="939201"/>
                  </a:lnTo>
                  <a:lnTo>
                    <a:pt x="1675450" y="929209"/>
                  </a:lnTo>
                  <a:lnTo>
                    <a:pt x="1675949" y="928527"/>
                  </a:lnTo>
                  <a:lnTo>
                    <a:pt x="1681107" y="919217"/>
                  </a:lnTo>
                  <a:lnTo>
                    <a:pt x="1686063" y="909226"/>
                  </a:lnTo>
                  <a:lnTo>
                    <a:pt x="1691217" y="899234"/>
                  </a:lnTo>
                  <a:lnTo>
                    <a:pt x="1695901" y="889756"/>
                  </a:lnTo>
                  <a:lnTo>
                    <a:pt x="1696112" y="889243"/>
                  </a:lnTo>
                  <a:lnTo>
                    <a:pt x="1700010" y="879252"/>
                  </a:lnTo>
                  <a:lnTo>
                    <a:pt x="1704068" y="869260"/>
                  </a:lnTo>
                  <a:lnTo>
                    <a:pt x="1708016" y="859269"/>
                  </a:lnTo>
                  <a:lnTo>
                    <a:pt x="1711684" y="849277"/>
                  </a:lnTo>
                  <a:lnTo>
                    <a:pt x="1715350" y="839286"/>
                  </a:lnTo>
                  <a:lnTo>
                    <a:pt x="1715853" y="837860"/>
                  </a:lnTo>
                  <a:lnTo>
                    <a:pt x="1718584" y="829294"/>
                  </a:lnTo>
                  <a:lnTo>
                    <a:pt x="1721915" y="819303"/>
                  </a:lnTo>
                  <a:lnTo>
                    <a:pt x="1724957" y="809311"/>
                  </a:lnTo>
                  <a:lnTo>
                    <a:pt x="1728132" y="799320"/>
                  </a:lnTo>
                  <a:lnTo>
                    <a:pt x="1731302" y="789328"/>
                  </a:lnTo>
                  <a:lnTo>
                    <a:pt x="1734488" y="779337"/>
                  </a:lnTo>
                  <a:lnTo>
                    <a:pt x="1735805" y="775008"/>
                  </a:lnTo>
                  <a:lnTo>
                    <a:pt x="1737462" y="769345"/>
                  </a:lnTo>
                  <a:lnTo>
                    <a:pt x="1740657" y="759354"/>
                  </a:lnTo>
                  <a:lnTo>
                    <a:pt x="1743667" y="749362"/>
                  </a:lnTo>
                  <a:lnTo>
                    <a:pt x="1746795" y="739371"/>
                  </a:lnTo>
                  <a:lnTo>
                    <a:pt x="1749942" y="729379"/>
                  </a:lnTo>
                  <a:lnTo>
                    <a:pt x="1753207" y="719388"/>
                  </a:lnTo>
                  <a:lnTo>
                    <a:pt x="1755756" y="712246"/>
                  </a:lnTo>
                  <a:lnTo>
                    <a:pt x="1756797" y="709396"/>
                  </a:lnTo>
                  <a:lnTo>
                    <a:pt x="1760195" y="699405"/>
                  </a:lnTo>
                  <a:lnTo>
                    <a:pt x="1764056" y="689413"/>
                  </a:lnTo>
                  <a:lnTo>
                    <a:pt x="1768102" y="679422"/>
                  </a:lnTo>
                  <a:lnTo>
                    <a:pt x="1772028" y="669430"/>
                  </a:lnTo>
                  <a:lnTo>
                    <a:pt x="1775708" y="661236"/>
                  </a:lnTo>
                  <a:lnTo>
                    <a:pt x="1776569" y="659439"/>
                  </a:lnTo>
                  <a:lnTo>
                    <a:pt x="1781187" y="649447"/>
                  </a:lnTo>
                  <a:lnTo>
                    <a:pt x="1786094" y="639456"/>
                  </a:lnTo>
                  <a:lnTo>
                    <a:pt x="1791246" y="629464"/>
                  </a:lnTo>
                  <a:lnTo>
                    <a:pt x="1795660" y="621089"/>
                  </a:lnTo>
                  <a:lnTo>
                    <a:pt x="1796606" y="619473"/>
                  </a:lnTo>
                  <a:lnTo>
                    <a:pt x="1802866" y="609481"/>
                  </a:lnTo>
                  <a:lnTo>
                    <a:pt x="1809031" y="599490"/>
                  </a:lnTo>
                  <a:lnTo>
                    <a:pt x="1815341" y="589498"/>
                  </a:lnTo>
                  <a:lnTo>
                    <a:pt x="1815612" y="589090"/>
                  </a:lnTo>
                  <a:lnTo>
                    <a:pt x="1822834" y="579507"/>
                  </a:lnTo>
                  <a:lnTo>
                    <a:pt x="1830118" y="569515"/>
                  </a:lnTo>
                  <a:lnTo>
                    <a:pt x="1835563" y="562267"/>
                  </a:lnTo>
                  <a:lnTo>
                    <a:pt x="1837900" y="559524"/>
                  </a:lnTo>
                  <a:lnTo>
                    <a:pt x="1846010" y="549532"/>
                  </a:lnTo>
                  <a:lnTo>
                    <a:pt x="1854138" y="539541"/>
                  </a:lnTo>
                  <a:lnTo>
                    <a:pt x="1855515" y="537756"/>
                  </a:lnTo>
                  <a:lnTo>
                    <a:pt x="1863174" y="529549"/>
                  </a:lnTo>
                  <a:lnTo>
                    <a:pt x="1871980" y="519558"/>
                  </a:lnTo>
                  <a:lnTo>
                    <a:pt x="1875467" y="515279"/>
                  </a:lnTo>
                  <a:lnTo>
                    <a:pt x="1881625" y="509566"/>
                  </a:lnTo>
                  <a:lnTo>
                    <a:pt x="1891456" y="499575"/>
                  </a:lnTo>
                  <a:lnTo>
                    <a:pt x="1895419" y="495024"/>
                  </a:lnTo>
                  <a:lnTo>
                    <a:pt x="1902258" y="489583"/>
                  </a:lnTo>
                  <a:lnTo>
                    <a:pt x="1913564" y="479592"/>
                  </a:lnTo>
                  <a:lnTo>
                    <a:pt x="1915370" y="477809"/>
                  </a:lnTo>
                  <a:lnTo>
                    <a:pt x="1931546" y="469600"/>
                  </a:lnTo>
                  <a:lnTo>
                    <a:pt x="1935322" y="467120"/>
                  </a:lnTo>
                  <a:lnTo>
                    <a:pt x="1955274" y="468989"/>
                  </a:lnTo>
                  <a:lnTo>
                    <a:pt x="1955814" y="469600"/>
                  </a:lnTo>
                  <a:lnTo>
                    <a:pt x="1962498" y="479592"/>
                  </a:lnTo>
                  <a:lnTo>
                    <a:pt x="1967221" y="489583"/>
                  </a:lnTo>
                  <a:lnTo>
                    <a:pt x="1970943" y="499575"/>
                  </a:lnTo>
                  <a:lnTo>
                    <a:pt x="1973448" y="509566"/>
                  </a:lnTo>
                  <a:lnTo>
                    <a:pt x="1975226" y="518108"/>
                  </a:lnTo>
                  <a:lnTo>
                    <a:pt x="1975430" y="519558"/>
                  </a:lnTo>
                  <a:lnTo>
                    <a:pt x="1976281" y="529549"/>
                  </a:lnTo>
                  <a:lnTo>
                    <a:pt x="1976964" y="539541"/>
                  </a:lnTo>
                  <a:lnTo>
                    <a:pt x="1977627" y="549532"/>
                  </a:lnTo>
                  <a:lnTo>
                    <a:pt x="1977987" y="559524"/>
                  </a:lnTo>
                  <a:lnTo>
                    <a:pt x="1978320" y="569515"/>
                  </a:lnTo>
                  <a:lnTo>
                    <a:pt x="1978634" y="579507"/>
                  </a:lnTo>
                  <a:lnTo>
                    <a:pt x="1978835" y="589498"/>
                  </a:lnTo>
                  <a:lnTo>
                    <a:pt x="1978896" y="599490"/>
                  </a:lnTo>
                  <a:lnTo>
                    <a:pt x="1978984" y="609481"/>
                  </a:lnTo>
                  <a:lnTo>
                    <a:pt x="1979301" y="619473"/>
                  </a:lnTo>
                  <a:lnTo>
                    <a:pt x="1979323" y="629464"/>
                  </a:lnTo>
                  <a:lnTo>
                    <a:pt x="1979542" y="639456"/>
                  </a:lnTo>
                  <a:lnTo>
                    <a:pt x="1979781" y="649447"/>
                  </a:lnTo>
                  <a:lnTo>
                    <a:pt x="1980180" y="659439"/>
                  </a:lnTo>
                  <a:lnTo>
                    <a:pt x="1980416" y="669430"/>
                  </a:lnTo>
                  <a:lnTo>
                    <a:pt x="1981088" y="679422"/>
                  </a:lnTo>
                  <a:lnTo>
                    <a:pt x="1981681" y="689413"/>
                  </a:lnTo>
                  <a:lnTo>
                    <a:pt x="1982347" y="699405"/>
                  </a:lnTo>
                  <a:lnTo>
                    <a:pt x="1983120" y="709396"/>
                  </a:lnTo>
                  <a:lnTo>
                    <a:pt x="1984248" y="719388"/>
                  </a:lnTo>
                  <a:lnTo>
                    <a:pt x="1985201" y="729379"/>
                  </a:lnTo>
                  <a:lnTo>
                    <a:pt x="1986521" y="739371"/>
                  </a:lnTo>
                  <a:lnTo>
                    <a:pt x="1987867" y="749362"/>
                  </a:lnTo>
                  <a:lnTo>
                    <a:pt x="1989530" y="759354"/>
                  </a:lnTo>
                  <a:lnTo>
                    <a:pt x="1991244" y="769345"/>
                  </a:lnTo>
                  <a:lnTo>
                    <a:pt x="1993181" y="779337"/>
                  </a:lnTo>
                  <a:lnTo>
                    <a:pt x="1995177" y="788226"/>
                  </a:lnTo>
                  <a:lnTo>
                    <a:pt x="1995439" y="789328"/>
                  </a:lnTo>
                  <a:lnTo>
                    <a:pt x="1997963" y="799320"/>
                  </a:lnTo>
                  <a:lnTo>
                    <a:pt x="2000786" y="809311"/>
                  </a:lnTo>
                  <a:lnTo>
                    <a:pt x="2003794" y="819303"/>
                  </a:lnTo>
                  <a:lnTo>
                    <a:pt x="2007221" y="829294"/>
                  </a:lnTo>
                  <a:lnTo>
                    <a:pt x="2010806" y="839286"/>
                  </a:lnTo>
                  <a:lnTo>
                    <a:pt x="2014745" y="849277"/>
                  </a:lnTo>
                  <a:lnTo>
                    <a:pt x="2015130" y="850194"/>
                  </a:lnTo>
                  <a:lnTo>
                    <a:pt x="2019539" y="859269"/>
                  </a:lnTo>
                  <a:lnTo>
                    <a:pt x="2024785" y="869260"/>
                  </a:lnTo>
                  <a:lnTo>
                    <a:pt x="2030260" y="879252"/>
                  </a:lnTo>
                  <a:lnTo>
                    <a:pt x="2035081" y="887276"/>
                  </a:lnTo>
                  <a:lnTo>
                    <a:pt x="2036589" y="889243"/>
                  </a:lnTo>
                  <a:lnTo>
                    <a:pt x="2044418" y="899234"/>
                  </a:lnTo>
                  <a:lnTo>
                    <a:pt x="2052638" y="909226"/>
                  </a:lnTo>
                  <a:lnTo>
                    <a:pt x="2055033" y="912001"/>
                  </a:lnTo>
                  <a:lnTo>
                    <a:pt x="2063819" y="919217"/>
                  </a:lnTo>
                  <a:lnTo>
                    <a:pt x="2074985" y="928411"/>
                  </a:lnTo>
                  <a:lnTo>
                    <a:pt x="2076548" y="929209"/>
                  </a:lnTo>
                  <a:lnTo>
                    <a:pt x="2094937" y="938643"/>
                  </a:lnTo>
                  <a:lnTo>
                    <a:pt x="2097304" y="939201"/>
                  </a:lnTo>
                  <a:lnTo>
                    <a:pt x="2114888" y="943734"/>
                  </a:lnTo>
                  <a:lnTo>
                    <a:pt x="2134840" y="944357"/>
                  </a:lnTo>
                  <a:lnTo>
                    <a:pt x="2154792" y="941467"/>
                  </a:lnTo>
                  <a:lnTo>
                    <a:pt x="2163464" y="939201"/>
                  </a:lnTo>
                  <a:lnTo>
                    <a:pt x="2174744" y="935516"/>
                  </a:lnTo>
                  <a:lnTo>
                    <a:pt x="2189121" y="929209"/>
                  </a:lnTo>
                  <a:lnTo>
                    <a:pt x="2194695" y="926037"/>
                  </a:lnTo>
                  <a:lnTo>
                    <a:pt x="2205429" y="919217"/>
                  </a:lnTo>
                  <a:lnTo>
                    <a:pt x="2214335" y="909226"/>
                  </a:lnTo>
                  <a:lnTo>
                    <a:pt x="2214647" y="908810"/>
                  </a:lnTo>
                  <a:lnTo>
                    <a:pt x="2221600" y="899234"/>
                  </a:lnTo>
                  <a:lnTo>
                    <a:pt x="2225119" y="889243"/>
                  </a:lnTo>
                  <a:lnTo>
                    <a:pt x="2227579" y="879252"/>
                  </a:lnTo>
                  <a:lnTo>
                    <a:pt x="2228451" y="869260"/>
                  </a:lnTo>
                  <a:lnTo>
                    <a:pt x="2228456" y="859269"/>
                  </a:lnTo>
                  <a:lnTo>
                    <a:pt x="2228493" y="849277"/>
                  </a:lnTo>
                  <a:lnTo>
                    <a:pt x="2227199" y="839286"/>
                  </a:lnTo>
                  <a:lnTo>
                    <a:pt x="2225907" y="829294"/>
                  </a:lnTo>
                  <a:lnTo>
                    <a:pt x="2224536" y="819303"/>
                  </a:lnTo>
                  <a:lnTo>
                    <a:pt x="2222609" y="809311"/>
                  </a:lnTo>
                  <a:lnTo>
                    <a:pt x="2220662" y="799320"/>
                  </a:lnTo>
                  <a:lnTo>
                    <a:pt x="2218259" y="789328"/>
                  </a:lnTo>
                  <a:lnTo>
                    <a:pt x="2215677" y="779337"/>
                  </a:lnTo>
                  <a:lnTo>
                    <a:pt x="2214647" y="775709"/>
                  </a:lnTo>
                  <a:lnTo>
                    <a:pt x="2213023" y="769345"/>
                  </a:lnTo>
                  <a:lnTo>
                    <a:pt x="2210582" y="759354"/>
                  </a:lnTo>
                  <a:lnTo>
                    <a:pt x="2207744" y="749362"/>
                  </a:lnTo>
                  <a:lnTo>
                    <a:pt x="2204866" y="739371"/>
                  </a:lnTo>
                  <a:lnTo>
                    <a:pt x="2201836" y="729379"/>
                  </a:lnTo>
                  <a:lnTo>
                    <a:pt x="2198752" y="719388"/>
                  </a:lnTo>
                  <a:lnTo>
                    <a:pt x="2195689" y="709396"/>
                  </a:lnTo>
                  <a:lnTo>
                    <a:pt x="2194695" y="706355"/>
                  </a:lnTo>
                  <a:lnTo>
                    <a:pt x="2192443" y="699405"/>
                  </a:lnTo>
                  <a:lnTo>
                    <a:pt x="2189229" y="689413"/>
                  </a:lnTo>
                  <a:lnTo>
                    <a:pt x="2185950" y="679422"/>
                  </a:lnTo>
                  <a:lnTo>
                    <a:pt x="2182799" y="669430"/>
                  </a:lnTo>
                  <a:lnTo>
                    <a:pt x="2179562" y="659439"/>
                  </a:lnTo>
                  <a:lnTo>
                    <a:pt x="2176400" y="649447"/>
                  </a:lnTo>
                  <a:lnTo>
                    <a:pt x="2174744" y="644235"/>
                  </a:lnTo>
                  <a:lnTo>
                    <a:pt x="2173130" y="639456"/>
                  </a:lnTo>
                  <a:lnTo>
                    <a:pt x="2169924" y="629464"/>
                  </a:lnTo>
                  <a:lnTo>
                    <a:pt x="2166689" y="619473"/>
                  </a:lnTo>
                  <a:lnTo>
                    <a:pt x="2163625" y="609481"/>
                  </a:lnTo>
                  <a:lnTo>
                    <a:pt x="2160683" y="599490"/>
                  </a:lnTo>
                  <a:lnTo>
                    <a:pt x="2157783" y="589498"/>
                  </a:lnTo>
                  <a:lnTo>
                    <a:pt x="2155047" y="579507"/>
                  </a:lnTo>
                  <a:lnTo>
                    <a:pt x="2154792" y="578522"/>
                  </a:lnTo>
                  <a:lnTo>
                    <a:pt x="2152081" y="569515"/>
                  </a:lnTo>
                  <a:lnTo>
                    <a:pt x="2149345" y="559524"/>
                  </a:lnTo>
                  <a:lnTo>
                    <a:pt x="2146589" y="549532"/>
                  </a:lnTo>
                  <a:lnTo>
                    <a:pt x="2144182" y="539541"/>
                  </a:lnTo>
                  <a:lnTo>
                    <a:pt x="2141847" y="529549"/>
                  </a:lnTo>
                  <a:lnTo>
                    <a:pt x="2139674" y="519558"/>
                  </a:lnTo>
                  <a:lnTo>
                    <a:pt x="2137953" y="509566"/>
                  </a:lnTo>
                  <a:lnTo>
                    <a:pt x="2136294" y="499575"/>
                  </a:lnTo>
                  <a:lnTo>
                    <a:pt x="2134840" y="490063"/>
                  </a:lnTo>
                  <a:lnTo>
                    <a:pt x="2134742" y="489583"/>
                  </a:lnTo>
                  <a:lnTo>
                    <a:pt x="2132793" y="479592"/>
                  </a:lnTo>
                  <a:lnTo>
                    <a:pt x="2131625" y="469600"/>
                  </a:lnTo>
                  <a:lnTo>
                    <a:pt x="2130297" y="459609"/>
                  </a:lnTo>
                  <a:lnTo>
                    <a:pt x="2129501" y="449617"/>
                  </a:lnTo>
                  <a:lnTo>
                    <a:pt x="2128901" y="439626"/>
                  </a:lnTo>
                  <a:lnTo>
                    <a:pt x="2128434" y="429634"/>
                  </a:lnTo>
                  <a:lnTo>
                    <a:pt x="2128257" y="419643"/>
                  </a:lnTo>
                  <a:lnTo>
                    <a:pt x="2128401" y="409651"/>
                  </a:lnTo>
                  <a:lnTo>
                    <a:pt x="2128780" y="399660"/>
                  </a:lnTo>
                  <a:lnTo>
                    <a:pt x="2129327" y="389668"/>
                  </a:lnTo>
                  <a:lnTo>
                    <a:pt x="2130215" y="379677"/>
                  </a:lnTo>
                  <a:lnTo>
                    <a:pt x="2131373" y="369685"/>
                  </a:lnTo>
                  <a:lnTo>
                    <a:pt x="2132933" y="359694"/>
                  </a:lnTo>
                  <a:lnTo>
                    <a:pt x="2134575" y="349702"/>
                  </a:lnTo>
                  <a:lnTo>
                    <a:pt x="2134840" y="348372"/>
                  </a:lnTo>
                  <a:lnTo>
                    <a:pt x="2136157" y="339711"/>
                  </a:lnTo>
                  <a:lnTo>
                    <a:pt x="2137893" y="329719"/>
                  </a:lnTo>
                  <a:lnTo>
                    <a:pt x="2139716" y="319728"/>
                  </a:lnTo>
                  <a:lnTo>
                    <a:pt x="2142042" y="309736"/>
                  </a:lnTo>
                  <a:lnTo>
                    <a:pt x="2144500" y="299745"/>
                  </a:lnTo>
                  <a:lnTo>
                    <a:pt x="2147401" y="289753"/>
                  </a:lnTo>
                  <a:lnTo>
                    <a:pt x="2150557" y="279762"/>
                  </a:lnTo>
                  <a:lnTo>
                    <a:pt x="2153928" y="269770"/>
                  </a:lnTo>
                  <a:lnTo>
                    <a:pt x="2154792" y="267615"/>
                  </a:lnTo>
                  <a:lnTo>
                    <a:pt x="2157486" y="259779"/>
                  </a:lnTo>
                  <a:lnTo>
                    <a:pt x="2161231" y="249787"/>
                  </a:lnTo>
                  <a:lnTo>
                    <a:pt x="2165585" y="239796"/>
                  </a:lnTo>
                  <a:lnTo>
                    <a:pt x="2170285" y="229804"/>
                  </a:lnTo>
                  <a:lnTo>
                    <a:pt x="2174744" y="221225"/>
                  </a:lnTo>
                  <a:lnTo>
                    <a:pt x="2175427" y="219813"/>
                  </a:lnTo>
                  <a:lnTo>
                    <a:pt x="2180910" y="209821"/>
                  </a:lnTo>
                  <a:lnTo>
                    <a:pt x="2187352" y="199830"/>
                  </a:lnTo>
                  <a:lnTo>
                    <a:pt x="2194690" y="189838"/>
                  </a:lnTo>
                  <a:lnTo>
                    <a:pt x="2194695" y="189831"/>
                  </a:lnTo>
                  <a:lnTo>
                    <a:pt x="2202705" y="179847"/>
                  </a:lnTo>
                  <a:lnTo>
                    <a:pt x="2212301" y="169855"/>
                  </a:lnTo>
                  <a:lnTo>
                    <a:pt x="2214647" y="167642"/>
                  </a:lnTo>
                  <a:lnTo>
                    <a:pt x="2224097" y="159864"/>
                  </a:lnTo>
                  <a:lnTo>
                    <a:pt x="2234599" y="152226"/>
                  </a:lnTo>
                  <a:lnTo>
                    <a:pt x="2238619" y="149872"/>
                  </a:lnTo>
                  <a:lnTo>
                    <a:pt x="2254551" y="141154"/>
                  </a:lnTo>
                  <a:lnTo>
                    <a:pt x="2258111" y="139881"/>
                  </a:lnTo>
                  <a:lnTo>
                    <a:pt x="2274502" y="134303"/>
                  </a:lnTo>
                  <a:lnTo>
                    <a:pt x="2294454" y="130467"/>
                  </a:lnTo>
                  <a:lnTo>
                    <a:pt x="2311923" y="129889"/>
                  </a:lnTo>
                  <a:lnTo>
                    <a:pt x="2314406" y="129802"/>
                  </a:lnTo>
                  <a:lnTo>
                    <a:pt x="2315223" y="129889"/>
                  </a:lnTo>
                  <a:lnTo>
                    <a:pt x="2334358" y="132083"/>
                  </a:lnTo>
                  <a:lnTo>
                    <a:pt x="2354309" y="138069"/>
                  </a:lnTo>
                  <a:lnTo>
                    <a:pt x="2358356" y="139881"/>
                  </a:lnTo>
                  <a:lnTo>
                    <a:pt x="2374261" y="148373"/>
                  </a:lnTo>
                  <a:lnTo>
                    <a:pt x="2376456" y="149872"/>
                  </a:lnTo>
                  <a:lnTo>
                    <a:pt x="2388972" y="159864"/>
                  </a:lnTo>
                  <a:lnTo>
                    <a:pt x="2394213" y="165095"/>
                  </a:lnTo>
                  <a:lnTo>
                    <a:pt x="2398487" y="169855"/>
                  </a:lnTo>
                  <a:lnTo>
                    <a:pt x="2406011" y="179847"/>
                  </a:lnTo>
                  <a:lnTo>
                    <a:pt x="2412147" y="189838"/>
                  </a:lnTo>
                  <a:lnTo>
                    <a:pt x="2414165" y="193567"/>
                  </a:lnTo>
                  <a:lnTo>
                    <a:pt x="2417491" y="199830"/>
                  </a:lnTo>
                  <a:lnTo>
                    <a:pt x="2422535" y="209821"/>
                  </a:lnTo>
                  <a:lnTo>
                    <a:pt x="2426726" y="219813"/>
                  </a:lnTo>
                  <a:lnTo>
                    <a:pt x="2430471" y="229804"/>
                  </a:lnTo>
                  <a:lnTo>
                    <a:pt x="2434065" y="239796"/>
                  </a:lnTo>
                  <a:lnTo>
                    <a:pt x="2434117" y="239943"/>
                  </a:lnTo>
                  <a:lnTo>
                    <a:pt x="2437735" y="249787"/>
                  </a:lnTo>
                  <a:lnTo>
                    <a:pt x="2441158" y="259779"/>
                  </a:lnTo>
                  <a:lnTo>
                    <a:pt x="2444367" y="269770"/>
                  </a:lnTo>
                  <a:lnTo>
                    <a:pt x="2447473" y="279762"/>
                  </a:lnTo>
                  <a:lnTo>
                    <a:pt x="2450443" y="289753"/>
                  </a:lnTo>
                  <a:lnTo>
                    <a:pt x="2453451" y="299745"/>
                  </a:lnTo>
                  <a:lnTo>
                    <a:pt x="2454069" y="301931"/>
                  </a:lnTo>
                  <a:lnTo>
                    <a:pt x="2456500" y="309736"/>
                  </a:lnTo>
                  <a:lnTo>
                    <a:pt x="2459820" y="319728"/>
                  </a:lnTo>
                  <a:lnTo>
                    <a:pt x="2462918" y="329719"/>
                  </a:lnTo>
                  <a:lnTo>
                    <a:pt x="2465953" y="339711"/>
                  </a:lnTo>
                  <a:lnTo>
                    <a:pt x="2469048" y="349702"/>
                  </a:lnTo>
                  <a:lnTo>
                    <a:pt x="2472011" y="359694"/>
                  </a:lnTo>
                  <a:lnTo>
                    <a:pt x="2474020" y="366074"/>
                  </a:lnTo>
                  <a:lnTo>
                    <a:pt x="2475322" y="369685"/>
                  </a:lnTo>
                  <a:lnTo>
                    <a:pt x="2478810" y="379677"/>
                  </a:lnTo>
                  <a:lnTo>
                    <a:pt x="2482349" y="389668"/>
                  </a:lnTo>
                  <a:lnTo>
                    <a:pt x="2485798" y="399660"/>
                  </a:lnTo>
                  <a:lnTo>
                    <a:pt x="2489380" y="409651"/>
                  </a:lnTo>
                  <a:lnTo>
                    <a:pt x="2493047" y="419643"/>
                  </a:lnTo>
                  <a:lnTo>
                    <a:pt x="2493972" y="422278"/>
                  </a:lnTo>
                  <a:lnTo>
                    <a:pt x="2497069" y="429634"/>
                  </a:lnTo>
                  <a:lnTo>
                    <a:pt x="2501437" y="439626"/>
                  </a:lnTo>
                  <a:lnTo>
                    <a:pt x="2505754" y="449617"/>
                  </a:lnTo>
                  <a:lnTo>
                    <a:pt x="2510202" y="459609"/>
                  </a:lnTo>
                  <a:lnTo>
                    <a:pt x="2513924" y="467830"/>
                  </a:lnTo>
                  <a:lnTo>
                    <a:pt x="2514905" y="469600"/>
                  </a:lnTo>
                  <a:lnTo>
                    <a:pt x="2520349" y="479592"/>
                  </a:lnTo>
                  <a:lnTo>
                    <a:pt x="2525750" y="489583"/>
                  </a:lnTo>
                  <a:lnTo>
                    <a:pt x="2531390" y="499575"/>
                  </a:lnTo>
                  <a:lnTo>
                    <a:pt x="2533876" y="503987"/>
                  </a:lnTo>
                  <a:lnTo>
                    <a:pt x="2537707" y="509566"/>
                  </a:lnTo>
                  <a:lnTo>
                    <a:pt x="2544507" y="519558"/>
                  </a:lnTo>
                  <a:lnTo>
                    <a:pt x="2551443" y="529549"/>
                  </a:lnTo>
                  <a:lnTo>
                    <a:pt x="2553827" y="533106"/>
                  </a:lnTo>
                  <a:lnTo>
                    <a:pt x="2558932" y="539541"/>
                  </a:lnTo>
                  <a:lnTo>
                    <a:pt x="2566779" y="549532"/>
                  </a:lnTo>
                  <a:lnTo>
                    <a:pt x="2573779" y="558385"/>
                  </a:lnTo>
                  <a:lnTo>
                    <a:pt x="2574801" y="559524"/>
                  </a:lnTo>
                  <a:lnTo>
                    <a:pt x="2583183" y="569515"/>
                  </a:lnTo>
                  <a:lnTo>
                    <a:pt x="2591288" y="579507"/>
                  </a:lnTo>
                  <a:lnTo>
                    <a:pt x="2593731" y="582693"/>
                  </a:lnTo>
                  <a:lnTo>
                    <a:pt x="2599194" y="589498"/>
                  </a:lnTo>
                  <a:lnTo>
                    <a:pt x="2606940" y="599490"/>
                  </a:lnTo>
                  <a:lnTo>
                    <a:pt x="2613683" y="608678"/>
                  </a:lnTo>
                  <a:lnTo>
                    <a:pt x="2614237" y="609481"/>
                  </a:lnTo>
                  <a:lnTo>
                    <a:pt x="2620716" y="619473"/>
                  </a:lnTo>
                  <a:lnTo>
                    <a:pt x="2626839" y="629464"/>
                  </a:lnTo>
                  <a:lnTo>
                    <a:pt x="2632716" y="639456"/>
                  </a:lnTo>
                  <a:lnTo>
                    <a:pt x="2633634" y="641115"/>
                  </a:lnTo>
                  <a:lnTo>
                    <a:pt x="2637989" y="649447"/>
                  </a:lnTo>
                  <a:lnTo>
                    <a:pt x="2642779" y="659439"/>
                  </a:lnTo>
                  <a:lnTo>
                    <a:pt x="2647359" y="669430"/>
                  </a:lnTo>
                  <a:lnTo>
                    <a:pt x="2651762" y="679422"/>
                  </a:lnTo>
                  <a:lnTo>
                    <a:pt x="2653586" y="683819"/>
                  </a:lnTo>
                  <a:lnTo>
                    <a:pt x="2655753" y="689413"/>
                  </a:lnTo>
                  <a:lnTo>
                    <a:pt x="2659575" y="699405"/>
                  </a:lnTo>
                  <a:lnTo>
                    <a:pt x="2663094" y="709396"/>
                  </a:lnTo>
                  <a:lnTo>
                    <a:pt x="2666485" y="719388"/>
                  </a:lnTo>
                  <a:lnTo>
                    <a:pt x="2669927" y="729379"/>
                  </a:lnTo>
                  <a:lnTo>
                    <a:pt x="2672892" y="739371"/>
                  </a:lnTo>
                  <a:lnTo>
                    <a:pt x="2673538" y="741353"/>
                  </a:lnTo>
                  <a:lnTo>
                    <a:pt x="2676079" y="749362"/>
                  </a:lnTo>
                  <a:lnTo>
                    <a:pt x="2678912" y="759354"/>
                  </a:lnTo>
                  <a:lnTo>
                    <a:pt x="2681728" y="769345"/>
                  </a:lnTo>
                  <a:lnTo>
                    <a:pt x="2684390" y="779337"/>
                  </a:lnTo>
                  <a:lnTo>
                    <a:pt x="2687257" y="789328"/>
                  </a:lnTo>
                  <a:lnTo>
                    <a:pt x="2690010" y="799320"/>
                  </a:lnTo>
                  <a:lnTo>
                    <a:pt x="2692440" y="809311"/>
                  </a:lnTo>
                  <a:lnTo>
                    <a:pt x="2693490" y="813592"/>
                  </a:lnTo>
                  <a:lnTo>
                    <a:pt x="2694864" y="819303"/>
                  </a:lnTo>
                  <a:lnTo>
                    <a:pt x="2697189" y="829294"/>
                  </a:lnTo>
                  <a:lnTo>
                    <a:pt x="2699464" y="839286"/>
                  </a:lnTo>
                  <a:lnTo>
                    <a:pt x="2701500" y="849277"/>
                  </a:lnTo>
                  <a:lnTo>
                    <a:pt x="2703413" y="859269"/>
                  </a:lnTo>
                  <a:lnTo>
                    <a:pt x="2705300" y="869260"/>
                  </a:lnTo>
                  <a:lnTo>
                    <a:pt x="2706978" y="879252"/>
                  </a:lnTo>
                  <a:lnTo>
                    <a:pt x="2708381" y="889243"/>
                  </a:lnTo>
                  <a:lnTo>
                    <a:pt x="2709937" y="899234"/>
                  </a:lnTo>
                  <a:lnTo>
                    <a:pt x="2710975" y="909226"/>
                  </a:lnTo>
                  <a:lnTo>
                    <a:pt x="2712053" y="919217"/>
                  </a:lnTo>
                  <a:lnTo>
                    <a:pt x="2712847" y="929209"/>
                  </a:lnTo>
                  <a:lnTo>
                    <a:pt x="2713441" y="938628"/>
                  </a:lnTo>
                  <a:lnTo>
                    <a:pt x="2713478" y="939201"/>
                  </a:lnTo>
                  <a:lnTo>
                    <a:pt x="2713544" y="949192"/>
                  </a:lnTo>
                  <a:lnTo>
                    <a:pt x="2714038" y="959183"/>
                  </a:lnTo>
                  <a:lnTo>
                    <a:pt x="2713598" y="969175"/>
                  </a:lnTo>
                  <a:lnTo>
                    <a:pt x="2713441" y="972840"/>
                  </a:lnTo>
                  <a:lnTo>
                    <a:pt x="2713176" y="979166"/>
                  </a:lnTo>
                  <a:lnTo>
                    <a:pt x="2712522" y="989158"/>
                  </a:lnTo>
                  <a:lnTo>
                    <a:pt x="2711688" y="999149"/>
                  </a:lnTo>
                  <a:lnTo>
                    <a:pt x="2710346" y="1009141"/>
                  </a:lnTo>
                  <a:lnTo>
                    <a:pt x="2708646" y="1019132"/>
                  </a:lnTo>
                  <a:lnTo>
                    <a:pt x="2706808" y="1029124"/>
                  </a:lnTo>
                  <a:lnTo>
                    <a:pt x="2704539" y="1039115"/>
                  </a:lnTo>
                  <a:lnTo>
                    <a:pt x="2701802" y="1049107"/>
                  </a:lnTo>
                  <a:lnTo>
                    <a:pt x="2698683" y="1059098"/>
                  </a:lnTo>
                  <a:lnTo>
                    <a:pt x="2695405" y="1069090"/>
                  </a:lnTo>
                  <a:lnTo>
                    <a:pt x="2693490" y="1074137"/>
                  </a:lnTo>
                  <a:lnTo>
                    <a:pt x="2691546" y="1079081"/>
                  </a:lnTo>
                  <a:lnTo>
                    <a:pt x="2687176" y="1089073"/>
                  </a:lnTo>
                  <a:lnTo>
                    <a:pt x="2682462" y="1099064"/>
                  </a:lnTo>
                  <a:lnTo>
                    <a:pt x="2677280" y="1109056"/>
                  </a:lnTo>
                  <a:lnTo>
                    <a:pt x="2673538" y="1115728"/>
                  </a:lnTo>
                  <a:lnTo>
                    <a:pt x="2671518" y="1119047"/>
                  </a:lnTo>
                  <a:lnTo>
                    <a:pt x="2664782" y="1129039"/>
                  </a:lnTo>
                  <a:lnTo>
                    <a:pt x="2657791" y="1139030"/>
                  </a:lnTo>
                  <a:lnTo>
                    <a:pt x="2653586" y="1144382"/>
                  </a:lnTo>
                  <a:lnTo>
                    <a:pt x="2649497" y="1149022"/>
                  </a:lnTo>
                  <a:lnTo>
                    <a:pt x="2640308" y="1159013"/>
                  </a:lnTo>
                  <a:lnTo>
                    <a:pt x="2633634" y="1165616"/>
                  </a:lnTo>
                  <a:lnTo>
                    <a:pt x="2629778" y="1169005"/>
                  </a:lnTo>
                  <a:lnTo>
                    <a:pt x="2617682" y="1178996"/>
                  </a:lnTo>
                  <a:lnTo>
                    <a:pt x="2613683" y="1182095"/>
                  </a:lnTo>
                  <a:lnTo>
                    <a:pt x="2603057" y="1188988"/>
                  </a:lnTo>
                  <a:lnTo>
                    <a:pt x="2593731" y="1194653"/>
                  </a:lnTo>
                  <a:lnTo>
                    <a:pt x="2584623" y="1198979"/>
                  </a:lnTo>
                  <a:lnTo>
                    <a:pt x="2573779" y="1203799"/>
                  </a:lnTo>
                  <a:lnTo>
                    <a:pt x="2558789" y="1208971"/>
                  </a:lnTo>
                  <a:lnTo>
                    <a:pt x="2553827" y="1210677"/>
                  </a:lnTo>
                  <a:lnTo>
                    <a:pt x="2533876" y="1215430"/>
                  </a:lnTo>
                  <a:lnTo>
                    <a:pt x="2513924" y="1218260"/>
                  </a:lnTo>
                  <a:lnTo>
                    <a:pt x="2500282" y="1218962"/>
                  </a:lnTo>
                  <a:lnTo>
                    <a:pt x="2493972" y="1219297"/>
                  </a:lnTo>
                  <a:lnTo>
                    <a:pt x="2483730" y="1218962"/>
                  </a:lnTo>
                  <a:lnTo>
                    <a:pt x="2474020" y="1218617"/>
                  </a:lnTo>
                  <a:lnTo>
                    <a:pt x="2454069" y="1215882"/>
                  </a:lnTo>
                  <a:lnTo>
                    <a:pt x="2434117" y="1211027"/>
                  </a:lnTo>
                  <a:lnTo>
                    <a:pt x="2427253" y="1208971"/>
                  </a:lnTo>
                  <a:lnTo>
                    <a:pt x="2414165" y="1203698"/>
                  </a:lnTo>
                  <a:lnTo>
                    <a:pt x="2403645" y="1198979"/>
                  </a:lnTo>
                  <a:lnTo>
                    <a:pt x="2394213" y="1193071"/>
                  </a:lnTo>
                  <a:lnTo>
                    <a:pt x="2385876" y="1188988"/>
                  </a:lnTo>
                  <a:lnTo>
                    <a:pt x="2374261" y="1180697"/>
                  </a:lnTo>
                  <a:lnTo>
                    <a:pt x="2368899" y="1178996"/>
                  </a:lnTo>
                  <a:lnTo>
                    <a:pt x="2354309" y="1170075"/>
                  </a:lnTo>
                  <a:lnTo>
                    <a:pt x="2343489" y="1178996"/>
                  </a:lnTo>
                  <a:lnTo>
                    <a:pt x="2336471" y="1188988"/>
                  </a:lnTo>
                  <a:lnTo>
                    <a:pt x="2334358" y="1194852"/>
                  </a:lnTo>
                  <a:lnTo>
                    <a:pt x="2333709" y="1198979"/>
                  </a:lnTo>
                  <a:lnTo>
                    <a:pt x="2331887" y="1208971"/>
                  </a:lnTo>
                  <a:lnTo>
                    <a:pt x="2329833" y="1218962"/>
                  </a:lnTo>
                  <a:lnTo>
                    <a:pt x="2328163" y="1228954"/>
                  </a:lnTo>
                  <a:lnTo>
                    <a:pt x="2326829" y="1238945"/>
                  </a:lnTo>
                  <a:lnTo>
                    <a:pt x="2325421" y="1248937"/>
                  </a:lnTo>
                  <a:lnTo>
                    <a:pt x="2324270" y="1258928"/>
                  </a:lnTo>
                  <a:lnTo>
                    <a:pt x="2323063" y="1268920"/>
                  </a:lnTo>
                  <a:lnTo>
                    <a:pt x="2322195" y="1278911"/>
                  </a:lnTo>
                  <a:lnTo>
                    <a:pt x="2321143" y="1288903"/>
                  </a:lnTo>
                  <a:lnTo>
                    <a:pt x="2319966" y="1298894"/>
                  </a:lnTo>
                  <a:lnTo>
                    <a:pt x="2319306" y="1308886"/>
                  </a:lnTo>
                  <a:lnTo>
                    <a:pt x="2318562" y="1318877"/>
                  </a:lnTo>
                  <a:lnTo>
                    <a:pt x="2317867" y="1328869"/>
                  </a:lnTo>
                  <a:lnTo>
                    <a:pt x="2317292" y="1338860"/>
                  </a:lnTo>
                  <a:lnTo>
                    <a:pt x="2316945" y="1348852"/>
                  </a:lnTo>
                  <a:lnTo>
                    <a:pt x="2316458" y="1358843"/>
                  </a:lnTo>
                  <a:lnTo>
                    <a:pt x="2315969" y="1368835"/>
                  </a:lnTo>
                  <a:lnTo>
                    <a:pt x="2316017" y="1378826"/>
                  </a:lnTo>
                  <a:lnTo>
                    <a:pt x="2315931" y="1388818"/>
                  </a:lnTo>
                  <a:lnTo>
                    <a:pt x="2315931" y="1398809"/>
                  </a:lnTo>
                  <a:lnTo>
                    <a:pt x="2315797" y="1408801"/>
                  </a:lnTo>
                  <a:lnTo>
                    <a:pt x="2316094" y="1418792"/>
                  </a:lnTo>
                  <a:lnTo>
                    <a:pt x="2316802" y="1428784"/>
                  </a:lnTo>
                  <a:lnTo>
                    <a:pt x="2317177" y="1438775"/>
                  </a:lnTo>
                  <a:lnTo>
                    <a:pt x="2318000" y="1448767"/>
                  </a:lnTo>
                  <a:lnTo>
                    <a:pt x="2318979" y="1458758"/>
                  </a:lnTo>
                  <a:lnTo>
                    <a:pt x="2320004" y="1468750"/>
                  </a:lnTo>
                  <a:lnTo>
                    <a:pt x="2321536" y="1478741"/>
                  </a:lnTo>
                  <a:lnTo>
                    <a:pt x="2323276" y="1488733"/>
                  </a:lnTo>
                  <a:close/>
                  <a:moveTo>
                    <a:pt x="2829761" y="919217"/>
                  </a:moveTo>
                  <a:lnTo>
                    <a:pt x="2825639" y="909226"/>
                  </a:lnTo>
                  <a:lnTo>
                    <a:pt x="2820432" y="899234"/>
                  </a:lnTo>
                  <a:lnTo>
                    <a:pt x="2814929" y="889243"/>
                  </a:lnTo>
                  <a:lnTo>
                    <a:pt x="2813200" y="886003"/>
                  </a:lnTo>
                  <a:lnTo>
                    <a:pt x="2811566" y="879252"/>
                  </a:lnTo>
                  <a:lnTo>
                    <a:pt x="2808429" y="869260"/>
                  </a:lnTo>
                  <a:lnTo>
                    <a:pt x="2805660" y="859269"/>
                  </a:lnTo>
                  <a:lnTo>
                    <a:pt x="2802749" y="849277"/>
                  </a:lnTo>
                  <a:lnTo>
                    <a:pt x="2799085" y="839286"/>
                  </a:lnTo>
                  <a:lnTo>
                    <a:pt x="2795634" y="829294"/>
                  </a:lnTo>
                  <a:lnTo>
                    <a:pt x="2793248" y="822854"/>
                  </a:lnTo>
                  <a:lnTo>
                    <a:pt x="2792352" y="819303"/>
                  </a:lnTo>
                  <a:lnTo>
                    <a:pt x="2790338" y="809311"/>
                  </a:lnTo>
                  <a:lnTo>
                    <a:pt x="2787589" y="799320"/>
                  </a:lnTo>
                  <a:lnTo>
                    <a:pt x="2784855" y="789328"/>
                  </a:lnTo>
                  <a:lnTo>
                    <a:pt x="2782154" y="779337"/>
                  </a:lnTo>
                  <a:lnTo>
                    <a:pt x="2779539" y="769345"/>
                  </a:lnTo>
                  <a:lnTo>
                    <a:pt x="2777064" y="759354"/>
                  </a:lnTo>
                  <a:lnTo>
                    <a:pt x="2773894" y="749362"/>
                  </a:lnTo>
                  <a:lnTo>
                    <a:pt x="2773297" y="746701"/>
                  </a:lnTo>
                  <a:lnTo>
                    <a:pt x="2771994" y="739371"/>
                  </a:lnTo>
                  <a:lnTo>
                    <a:pt x="2769825" y="729379"/>
                  </a:lnTo>
                  <a:lnTo>
                    <a:pt x="2767763" y="719388"/>
                  </a:lnTo>
                  <a:lnTo>
                    <a:pt x="2765564" y="709396"/>
                  </a:lnTo>
                  <a:lnTo>
                    <a:pt x="2763775" y="699405"/>
                  </a:lnTo>
                  <a:lnTo>
                    <a:pt x="2761625" y="689413"/>
                  </a:lnTo>
                  <a:lnTo>
                    <a:pt x="2759801" y="679422"/>
                  </a:lnTo>
                  <a:lnTo>
                    <a:pt x="2757877" y="669430"/>
                  </a:lnTo>
                  <a:lnTo>
                    <a:pt x="2755930" y="659439"/>
                  </a:lnTo>
                  <a:lnTo>
                    <a:pt x="2754113" y="649447"/>
                  </a:lnTo>
                  <a:lnTo>
                    <a:pt x="2753345" y="644360"/>
                  </a:lnTo>
                  <a:lnTo>
                    <a:pt x="2752664" y="639456"/>
                  </a:lnTo>
                  <a:lnTo>
                    <a:pt x="2750817" y="629464"/>
                  </a:lnTo>
                  <a:lnTo>
                    <a:pt x="2748960" y="619473"/>
                  </a:lnTo>
                  <a:lnTo>
                    <a:pt x="2747155" y="609481"/>
                  </a:lnTo>
                  <a:lnTo>
                    <a:pt x="2745682" y="599490"/>
                  </a:lnTo>
                  <a:lnTo>
                    <a:pt x="2743623" y="589498"/>
                  </a:lnTo>
                  <a:lnTo>
                    <a:pt x="2742010" y="579507"/>
                  </a:lnTo>
                  <a:lnTo>
                    <a:pt x="2739863" y="569515"/>
                  </a:lnTo>
                  <a:lnTo>
                    <a:pt x="2737817" y="559524"/>
                  </a:lnTo>
                  <a:lnTo>
                    <a:pt x="2735545" y="549532"/>
                  </a:lnTo>
                  <a:lnTo>
                    <a:pt x="2733393" y="541112"/>
                  </a:lnTo>
                  <a:lnTo>
                    <a:pt x="2732981" y="539541"/>
                  </a:lnTo>
                  <a:lnTo>
                    <a:pt x="2731276" y="529549"/>
                  </a:lnTo>
                  <a:lnTo>
                    <a:pt x="2727876" y="519558"/>
                  </a:lnTo>
                  <a:lnTo>
                    <a:pt x="2724432" y="509566"/>
                  </a:lnTo>
                  <a:lnTo>
                    <a:pt x="2721312" y="499575"/>
                  </a:lnTo>
                  <a:lnTo>
                    <a:pt x="2718159" y="489583"/>
                  </a:lnTo>
                  <a:lnTo>
                    <a:pt x="2713441" y="481618"/>
                  </a:lnTo>
                  <a:lnTo>
                    <a:pt x="2712084" y="479592"/>
                  </a:lnTo>
                  <a:lnTo>
                    <a:pt x="2706985" y="469600"/>
                  </a:lnTo>
                  <a:lnTo>
                    <a:pt x="2700541" y="459609"/>
                  </a:lnTo>
                  <a:lnTo>
                    <a:pt x="2693490" y="452164"/>
                  </a:lnTo>
                  <a:lnTo>
                    <a:pt x="2689956" y="449617"/>
                  </a:lnTo>
                  <a:lnTo>
                    <a:pt x="2673538" y="439903"/>
                  </a:lnTo>
                  <a:lnTo>
                    <a:pt x="2672832" y="439626"/>
                  </a:lnTo>
                  <a:lnTo>
                    <a:pt x="2653586" y="433806"/>
                  </a:lnTo>
                  <a:lnTo>
                    <a:pt x="2641793" y="429634"/>
                  </a:lnTo>
                  <a:lnTo>
                    <a:pt x="2633634" y="427163"/>
                  </a:lnTo>
                  <a:lnTo>
                    <a:pt x="2615227" y="419643"/>
                  </a:lnTo>
                  <a:lnTo>
                    <a:pt x="2613683" y="419096"/>
                  </a:lnTo>
                  <a:lnTo>
                    <a:pt x="2597979" y="409651"/>
                  </a:lnTo>
                  <a:lnTo>
                    <a:pt x="2593731" y="406777"/>
                  </a:lnTo>
                  <a:lnTo>
                    <a:pt x="2587304" y="399660"/>
                  </a:lnTo>
                  <a:lnTo>
                    <a:pt x="2575911" y="389668"/>
                  </a:lnTo>
                  <a:lnTo>
                    <a:pt x="2573779" y="387462"/>
                  </a:lnTo>
                  <a:lnTo>
                    <a:pt x="2569146" y="379677"/>
                  </a:lnTo>
                  <a:lnTo>
                    <a:pt x="2563265" y="369685"/>
                  </a:lnTo>
                  <a:lnTo>
                    <a:pt x="2557719" y="359694"/>
                  </a:lnTo>
                  <a:lnTo>
                    <a:pt x="2553827" y="351751"/>
                  </a:lnTo>
                  <a:lnTo>
                    <a:pt x="2553195" y="349702"/>
                  </a:lnTo>
                  <a:lnTo>
                    <a:pt x="2550986" y="339711"/>
                  </a:lnTo>
                  <a:lnTo>
                    <a:pt x="2549725" y="329719"/>
                  </a:lnTo>
                  <a:lnTo>
                    <a:pt x="2549213" y="319728"/>
                  </a:lnTo>
                  <a:lnTo>
                    <a:pt x="2550687" y="309736"/>
                  </a:lnTo>
                  <a:lnTo>
                    <a:pt x="2553827" y="302112"/>
                  </a:lnTo>
                  <a:lnTo>
                    <a:pt x="2557893" y="299745"/>
                  </a:lnTo>
                  <a:lnTo>
                    <a:pt x="2573779" y="295207"/>
                  </a:lnTo>
                  <a:lnTo>
                    <a:pt x="2589392" y="299745"/>
                  </a:lnTo>
                  <a:lnTo>
                    <a:pt x="2593731" y="300825"/>
                  </a:lnTo>
                  <a:lnTo>
                    <a:pt x="2613683" y="309647"/>
                  </a:lnTo>
                  <a:lnTo>
                    <a:pt x="2613841" y="309736"/>
                  </a:lnTo>
                  <a:lnTo>
                    <a:pt x="2629926" y="319728"/>
                  </a:lnTo>
                  <a:lnTo>
                    <a:pt x="2633634" y="322368"/>
                  </a:lnTo>
                  <a:lnTo>
                    <a:pt x="2642890" y="329719"/>
                  </a:lnTo>
                  <a:lnTo>
                    <a:pt x="2653586" y="338252"/>
                  </a:lnTo>
                  <a:lnTo>
                    <a:pt x="2655464" y="339711"/>
                  </a:lnTo>
                  <a:lnTo>
                    <a:pt x="2667318" y="349702"/>
                  </a:lnTo>
                  <a:lnTo>
                    <a:pt x="2673538" y="355887"/>
                  </a:lnTo>
                  <a:lnTo>
                    <a:pt x="2678447" y="359694"/>
                  </a:lnTo>
                  <a:lnTo>
                    <a:pt x="2689181" y="369685"/>
                  </a:lnTo>
                  <a:lnTo>
                    <a:pt x="2693490" y="373831"/>
                  </a:lnTo>
                  <a:lnTo>
                    <a:pt x="2700466" y="379677"/>
                  </a:lnTo>
                  <a:lnTo>
                    <a:pt x="2713364" y="389668"/>
                  </a:lnTo>
                  <a:lnTo>
                    <a:pt x="2713441" y="389730"/>
                  </a:lnTo>
                  <a:lnTo>
                    <a:pt x="2733216" y="399660"/>
                  </a:lnTo>
                  <a:lnTo>
                    <a:pt x="2733393" y="399730"/>
                  </a:lnTo>
                  <a:lnTo>
                    <a:pt x="2753345" y="408873"/>
                  </a:lnTo>
                  <a:lnTo>
                    <a:pt x="2754746" y="409651"/>
                  </a:lnTo>
                  <a:lnTo>
                    <a:pt x="2773297" y="418578"/>
                  </a:lnTo>
                  <a:lnTo>
                    <a:pt x="2774742" y="419643"/>
                  </a:lnTo>
                  <a:lnTo>
                    <a:pt x="2790329" y="429634"/>
                  </a:lnTo>
                  <a:lnTo>
                    <a:pt x="2793248" y="431129"/>
                  </a:lnTo>
                  <a:lnTo>
                    <a:pt x="2802507" y="439626"/>
                  </a:lnTo>
                  <a:lnTo>
                    <a:pt x="2813200" y="448142"/>
                  </a:lnTo>
                  <a:lnTo>
                    <a:pt x="2814430" y="449617"/>
                  </a:lnTo>
                  <a:lnTo>
                    <a:pt x="2823006" y="459609"/>
                  </a:lnTo>
                  <a:lnTo>
                    <a:pt x="2831392" y="469600"/>
                  </a:lnTo>
                  <a:lnTo>
                    <a:pt x="2833152" y="471488"/>
                  </a:lnTo>
                  <a:lnTo>
                    <a:pt x="2838144" y="479592"/>
                  </a:lnTo>
                  <a:lnTo>
                    <a:pt x="2844199" y="489583"/>
                  </a:lnTo>
                  <a:lnTo>
                    <a:pt x="2850487" y="499575"/>
                  </a:lnTo>
                  <a:lnTo>
                    <a:pt x="2853104" y="503963"/>
                  </a:lnTo>
                  <a:lnTo>
                    <a:pt x="2855468" y="509566"/>
                  </a:lnTo>
                  <a:lnTo>
                    <a:pt x="2859883" y="519558"/>
                  </a:lnTo>
                  <a:lnTo>
                    <a:pt x="2864160" y="529549"/>
                  </a:lnTo>
                  <a:lnTo>
                    <a:pt x="2868177" y="539541"/>
                  </a:lnTo>
                  <a:lnTo>
                    <a:pt x="2872599" y="549532"/>
                  </a:lnTo>
                  <a:lnTo>
                    <a:pt x="2873056" y="550715"/>
                  </a:lnTo>
                  <a:lnTo>
                    <a:pt x="2875526" y="559524"/>
                  </a:lnTo>
                  <a:lnTo>
                    <a:pt x="2878232" y="569515"/>
                  </a:lnTo>
                  <a:lnTo>
                    <a:pt x="2880901" y="579507"/>
                  </a:lnTo>
                  <a:lnTo>
                    <a:pt x="2883284" y="589498"/>
                  </a:lnTo>
                  <a:lnTo>
                    <a:pt x="2885385" y="599490"/>
                  </a:lnTo>
                  <a:lnTo>
                    <a:pt x="2887439" y="609481"/>
                  </a:lnTo>
                  <a:lnTo>
                    <a:pt x="2889396" y="619473"/>
                  </a:lnTo>
                  <a:lnTo>
                    <a:pt x="2890951" y="629464"/>
                  </a:lnTo>
                  <a:lnTo>
                    <a:pt x="2892534" y="639456"/>
                  </a:lnTo>
                  <a:lnTo>
                    <a:pt x="2893008" y="644070"/>
                  </a:lnTo>
                  <a:lnTo>
                    <a:pt x="2893437" y="649447"/>
                  </a:lnTo>
                  <a:lnTo>
                    <a:pt x="2894306" y="659439"/>
                  </a:lnTo>
                  <a:lnTo>
                    <a:pt x="2894824" y="669430"/>
                  </a:lnTo>
                  <a:lnTo>
                    <a:pt x="2895220" y="679422"/>
                  </a:lnTo>
                  <a:lnTo>
                    <a:pt x="2895375" y="689413"/>
                  </a:lnTo>
                  <a:lnTo>
                    <a:pt x="2895368" y="699405"/>
                  </a:lnTo>
                  <a:lnTo>
                    <a:pt x="2895239" y="709396"/>
                  </a:lnTo>
                  <a:lnTo>
                    <a:pt x="2894939" y="719388"/>
                  </a:lnTo>
                  <a:lnTo>
                    <a:pt x="2894463" y="729379"/>
                  </a:lnTo>
                  <a:lnTo>
                    <a:pt x="2893857" y="739371"/>
                  </a:lnTo>
                  <a:lnTo>
                    <a:pt x="2893008" y="747249"/>
                  </a:lnTo>
                  <a:lnTo>
                    <a:pt x="2892697" y="749362"/>
                  </a:lnTo>
                  <a:lnTo>
                    <a:pt x="2891558" y="759354"/>
                  </a:lnTo>
                  <a:lnTo>
                    <a:pt x="2890396" y="769345"/>
                  </a:lnTo>
                  <a:lnTo>
                    <a:pt x="2888504" y="779337"/>
                  </a:lnTo>
                  <a:lnTo>
                    <a:pt x="2886988" y="789328"/>
                  </a:lnTo>
                  <a:lnTo>
                    <a:pt x="2884926" y="799320"/>
                  </a:lnTo>
                  <a:lnTo>
                    <a:pt x="2882964" y="809311"/>
                  </a:lnTo>
                  <a:lnTo>
                    <a:pt x="2880893" y="819303"/>
                  </a:lnTo>
                  <a:lnTo>
                    <a:pt x="2878924" y="829294"/>
                  </a:lnTo>
                  <a:lnTo>
                    <a:pt x="2876862" y="839286"/>
                  </a:lnTo>
                  <a:lnTo>
                    <a:pt x="2874387" y="849277"/>
                  </a:lnTo>
                  <a:lnTo>
                    <a:pt x="2873056" y="854816"/>
                  </a:lnTo>
                  <a:lnTo>
                    <a:pt x="2871245" y="859269"/>
                  </a:lnTo>
                  <a:lnTo>
                    <a:pt x="2867666" y="869260"/>
                  </a:lnTo>
                  <a:lnTo>
                    <a:pt x="2863630" y="879252"/>
                  </a:lnTo>
                  <a:lnTo>
                    <a:pt x="2860496" y="889243"/>
                  </a:lnTo>
                  <a:lnTo>
                    <a:pt x="2857448" y="899234"/>
                  </a:lnTo>
                  <a:lnTo>
                    <a:pt x="2853835" y="909226"/>
                  </a:lnTo>
                  <a:lnTo>
                    <a:pt x="2853104" y="912199"/>
                  </a:lnTo>
                  <a:lnTo>
                    <a:pt x="2844312" y="919217"/>
                  </a:lnTo>
                  <a:lnTo>
                    <a:pt x="2833152" y="928533"/>
                  </a:lnTo>
                  <a:close/>
                  <a:moveTo>
                    <a:pt x="2085781" y="789328"/>
                  </a:moveTo>
                  <a:lnTo>
                    <a:pt x="2074985" y="781348"/>
                  </a:lnTo>
                  <a:lnTo>
                    <a:pt x="2073995" y="779337"/>
                  </a:lnTo>
                  <a:lnTo>
                    <a:pt x="2069639" y="769345"/>
                  </a:lnTo>
                  <a:lnTo>
                    <a:pt x="2065787" y="759354"/>
                  </a:lnTo>
                  <a:lnTo>
                    <a:pt x="2062974" y="749362"/>
                  </a:lnTo>
                  <a:lnTo>
                    <a:pt x="2060846" y="739371"/>
                  </a:lnTo>
                  <a:lnTo>
                    <a:pt x="2058962" y="729379"/>
                  </a:lnTo>
                  <a:lnTo>
                    <a:pt x="2058062" y="719388"/>
                  </a:lnTo>
                  <a:lnTo>
                    <a:pt x="2057956" y="709396"/>
                  </a:lnTo>
                  <a:lnTo>
                    <a:pt x="2058915" y="699405"/>
                  </a:lnTo>
                  <a:lnTo>
                    <a:pt x="2060771" y="689413"/>
                  </a:lnTo>
                  <a:lnTo>
                    <a:pt x="2063115" y="679422"/>
                  </a:lnTo>
                  <a:lnTo>
                    <a:pt x="2066489" y="669430"/>
                  </a:lnTo>
                  <a:lnTo>
                    <a:pt x="2071249" y="659439"/>
                  </a:lnTo>
                  <a:lnTo>
                    <a:pt x="2074985" y="652508"/>
                  </a:lnTo>
                  <a:lnTo>
                    <a:pt x="2094937" y="657059"/>
                  </a:lnTo>
                  <a:lnTo>
                    <a:pt x="2096223" y="659439"/>
                  </a:lnTo>
                  <a:lnTo>
                    <a:pt x="2101508" y="669430"/>
                  </a:lnTo>
                  <a:lnTo>
                    <a:pt x="2106371" y="679422"/>
                  </a:lnTo>
                  <a:lnTo>
                    <a:pt x="2111540" y="689413"/>
                  </a:lnTo>
                  <a:lnTo>
                    <a:pt x="2114888" y="696384"/>
                  </a:lnTo>
                  <a:lnTo>
                    <a:pt x="2115656" y="699405"/>
                  </a:lnTo>
                  <a:lnTo>
                    <a:pt x="2117535" y="709396"/>
                  </a:lnTo>
                  <a:lnTo>
                    <a:pt x="2119329" y="719388"/>
                  </a:lnTo>
                  <a:lnTo>
                    <a:pt x="2120504" y="729379"/>
                  </a:lnTo>
                  <a:lnTo>
                    <a:pt x="2121389" y="739371"/>
                  </a:lnTo>
                  <a:lnTo>
                    <a:pt x="2121256" y="749362"/>
                  </a:lnTo>
                  <a:lnTo>
                    <a:pt x="2120549" y="759354"/>
                  </a:lnTo>
                  <a:lnTo>
                    <a:pt x="2118696" y="769345"/>
                  </a:lnTo>
                  <a:lnTo>
                    <a:pt x="2115352" y="779337"/>
                  </a:lnTo>
                  <a:lnTo>
                    <a:pt x="2114888" y="780491"/>
                  </a:lnTo>
                  <a:lnTo>
                    <a:pt x="2105203" y="789328"/>
                  </a:lnTo>
                  <a:lnTo>
                    <a:pt x="2094937" y="795351"/>
                  </a:lnTo>
                  <a:close/>
                  <a:moveTo>
                    <a:pt x="1156165" y="239796"/>
                  </a:moveTo>
                  <a:lnTo>
                    <a:pt x="1150603" y="229804"/>
                  </a:lnTo>
                  <a:lnTo>
                    <a:pt x="1146032" y="219813"/>
                  </a:lnTo>
                  <a:lnTo>
                    <a:pt x="1141357" y="209821"/>
                  </a:lnTo>
                  <a:lnTo>
                    <a:pt x="1138869" y="199830"/>
                  </a:lnTo>
                  <a:lnTo>
                    <a:pt x="1141752" y="189838"/>
                  </a:lnTo>
                  <a:lnTo>
                    <a:pt x="1157203" y="182989"/>
                  </a:lnTo>
                  <a:lnTo>
                    <a:pt x="1167260" y="189838"/>
                  </a:lnTo>
                  <a:lnTo>
                    <a:pt x="1177155" y="196889"/>
                  </a:lnTo>
                  <a:lnTo>
                    <a:pt x="1179222" y="199830"/>
                  </a:lnTo>
                  <a:lnTo>
                    <a:pt x="1184542" y="209821"/>
                  </a:lnTo>
                  <a:lnTo>
                    <a:pt x="1188885" y="219813"/>
                  </a:lnTo>
                  <a:lnTo>
                    <a:pt x="1190216" y="229804"/>
                  </a:lnTo>
                  <a:lnTo>
                    <a:pt x="1187851" y="239796"/>
                  </a:lnTo>
                  <a:lnTo>
                    <a:pt x="1177155" y="249063"/>
                  </a:lnTo>
                  <a:lnTo>
                    <a:pt x="1157203" y="241047"/>
                  </a:lnTo>
                  <a:close/>
                  <a:moveTo>
                    <a:pt x="837975" y="1269870"/>
                  </a:moveTo>
                  <a:lnTo>
                    <a:pt x="857927" y="1272942"/>
                  </a:lnTo>
                  <a:lnTo>
                    <a:pt x="865235" y="1268920"/>
                  </a:lnTo>
                  <a:lnTo>
                    <a:pt x="877878" y="1263115"/>
                  </a:lnTo>
                  <a:lnTo>
                    <a:pt x="882094" y="1258928"/>
                  </a:lnTo>
                  <a:lnTo>
                    <a:pt x="893202" y="1248937"/>
                  </a:lnTo>
                  <a:lnTo>
                    <a:pt x="897830" y="1245012"/>
                  </a:lnTo>
                  <a:lnTo>
                    <a:pt x="902492" y="1238945"/>
                  </a:lnTo>
                  <a:lnTo>
                    <a:pt x="910842" y="1228954"/>
                  </a:lnTo>
                  <a:lnTo>
                    <a:pt x="917782" y="1220935"/>
                  </a:lnTo>
                  <a:lnTo>
                    <a:pt x="919108" y="1218962"/>
                  </a:lnTo>
                  <a:lnTo>
                    <a:pt x="925925" y="1208971"/>
                  </a:lnTo>
                  <a:lnTo>
                    <a:pt x="933040" y="1198979"/>
                  </a:lnTo>
                  <a:lnTo>
                    <a:pt x="937734" y="1192131"/>
                  </a:lnTo>
                  <a:lnTo>
                    <a:pt x="939559" y="1188988"/>
                  </a:lnTo>
                  <a:lnTo>
                    <a:pt x="945414" y="1178996"/>
                  </a:lnTo>
                  <a:lnTo>
                    <a:pt x="951081" y="1169005"/>
                  </a:lnTo>
                  <a:lnTo>
                    <a:pt x="956828" y="1159013"/>
                  </a:lnTo>
                  <a:lnTo>
                    <a:pt x="957685" y="1157444"/>
                  </a:lnTo>
                  <a:lnTo>
                    <a:pt x="961838" y="1149022"/>
                  </a:lnTo>
                  <a:lnTo>
                    <a:pt x="966641" y="1139030"/>
                  </a:lnTo>
                  <a:lnTo>
                    <a:pt x="971184" y="1129039"/>
                  </a:lnTo>
                  <a:lnTo>
                    <a:pt x="975253" y="1119047"/>
                  </a:lnTo>
                  <a:lnTo>
                    <a:pt x="977637" y="1113378"/>
                  </a:lnTo>
                  <a:lnTo>
                    <a:pt x="979394" y="1109056"/>
                  </a:lnTo>
                  <a:lnTo>
                    <a:pt x="982678" y="1099064"/>
                  </a:lnTo>
                  <a:lnTo>
                    <a:pt x="985915" y="1089073"/>
                  </a:lnTo>
                  <a:lnTo>
                    <a:pt x="988622" y="1079081"/>
                  </a:lnTo>
                  <a:lnTo>
                    <a:pt x="990843" y="1069090"/>
                  </a:lnTo>
                  <a:lnTo>
                    <a:pt x="992884" y="1059098"/>
                  </a:lnTo>
                  <a:lnTo>
                    <a:pt x="994437" y="1049107"/>
                  </a:lnTo>
                  <a:lnTo>
                    <a:pt x="995522" y="1039115"/>
                  </a:lnTo>
                  <a:lnTo>
                    <a:pt x="996166" y="1029124"/>
                  </a:lnTo>
                  <a:lnTo>
                    <a:pt x="996342" y="1019132"/>
                  </a:lnTo>
                  <a:lnTo>
                    <a:pt x="996014" y="1009141"/>
                  </a:lnTo>
                  <a:lnTo>
                    <a:pt x="995201" y="999149"/>
                  </a:lnTo>
                  <a:lnTo>
                    <a:pt x="993540" y="989158"/>
                  </a:lnTo>
                  <a:lnTo>
                    <a:pt x="991544" y="979166"/>
                  </a:lnTo>
                  <a:lnTo>
                    <a:pt x="988845" y="969175"/>
                  </a:lnTo>
                  <a:lnTo>
                    <a:pt x="985658" y="959183"/>
                  </a:lnTo>
                  <a:lnTo>
                    <a:pt x="981703" y="949192"/>
                  </a:lnTo>
                  <a:lnTo>
                    <a:pt x="977637" y="940753"/>
                  </a:lnTo>
                  <a:lnTo>
                    <a:pt x="976734" y="939201"/>
                  </a:lnTo>
                  <a:lnTo>
                    <a:pt x="970579" y="929209"/>
                  </a:lnTo>
                  <a:lnTo>
                    <a:pt x="963668" y="919217"/>
                  </a:lnTo>
                  <a:lnTo>
                    <a:pt x="957685" y="911949"/>
                  </a:lnTo>
                  <a:lnTo>
                    <a:pt x="954518" y="909226"/>
                  </a:lnTo>
                  <a:lnTo>
                    <a:pt x="942181" y="899234"/>
                  </a:lnTo>
                  <a:lnTo>
                    <a:pt x="937734" y="895907"/>
                  </a:lnTo>
                  <a:lnTo>
                    <a:pt x="920992" y="889243"/>
                  </a:lnTo>
                  <a:lnTo>
                    <a:pt x="917782" y="888036"/>
                  </a:lnTo>
                  <a:lnTo>
                    <a:pt x="897830" y="888114"/>
                  </a:lnTo>
                  <a:lnTo>
                    <a:pt x="894978" y="889243"/>
                  </a:lnTo>
                  <a:lnTo>
                    <a:pt x="877878" y="896298"/>
                  </a:lnTo>
                  <a:lnTo>
                    <a:pt x="874361" y="899234"/>
                  </a:lnTo>
                  <a:lnTo>
                    <a:pt x="862984" y="909226"/>
                  </a:lnTo>
                  <a:lnTo>
                    <a:pt x="857927" y="913912"/>
                  </a:lnTo>
                  <a:lnTo>
                    <a:pt x="853982" y="919217"/>
                  </a:lnTo>
                  <a:lnTo>
                    <a:pt x="847237" y="929209"/>
                  </a:lnTo>
                  <a:lnTo>
                    <a:pt x="840748" y="939201"/>
                  </a:lnTo>
                  <a:lnTo>
                    <a:pt x="837975" y="943851"/>
                  </a:lnTo>
                  <a:lnTo>
                    <a:pt x="835444" y="949192"/>
                  </a:lnTo>
                  <a:lnTo>
                    <a:pt x="830837" y="959183"/>
                  </a:lnTo>
                  <a:lnTo>
                    <a:pt x="826323" y="969175"/>
                  </a:lnTo>
                  <a:lnTo>
                    <a:pt x="822362" y="979166"/>
                  </a:lnTo>
                  <a:lnTo>
                    <a:pt x="818504" y="989158"/>
                  </a:lnTo>
                  <a:lnTo>
                    <a:pt x="818023" y="990521"/>
                  </a:lnTo>
                  <a:lnTo>
                    <a:pt x="815367" y="999149"/>
                  </a:lnTo>
                  <a:lnTo>
                    <a:pt x="812462" y="1009141"/>
                  </a:lnTo>
                  <a:lnTo>
                    <a:pt x="809812" y="1019132"/>
                  </a:lnTo>
                  <a:lnTo>
                    <a:pt x="807387" y="1029124"/>
                  </a:lnTo>
                  <a:lnTo>
                    <a:pt x="805179" y="1039115"/>
                  </a:lnTo>
                  <a:lnTo>
                    <a:pt x="803175" y="1049107"/>
                  </a:lnTo>
                  <a:lnTo>
                    <a:pt x="801534" y="1059098"/>
                  </a:lnTo>
                  <a:lnTo>
                    <a:pt x="799875" y="1069090"/>
                  </a:lnTo>
                  <a:lnTo>
                    <a:pt x="798484" y="1079081"/>
                  </a:lnTo>
                  <a:lnTo>
                    <a:pt x="798071" y="1083219"/>
                  </a:lnTo>
                  <a:lnTo>
                    <a:pt x="797527" y="1089073"/>
                  </a:lnTo>
                  <a:lnTo>
                    <a:pt x="796777" y="1099064"/>
                  </a:lnTo>
                  <a:lnTo>
                    <a:pt x="796250" y="1109056"/>
                  </a:lnTo>
                  <a:lnTo>
                    <a:pt x="796002" y="1119047"/>
                  </a:lnTo>
                  <a:lnTo>
                    <a:pt x="795861" y="1129039"/>
                  </a:lnTo>
                  <a:lnTo>
                    <a:pt x="796057" y="1139030"/>
                  </a:lnTo>
                  <a:lnTo>
                    <a:pt x="796444" y="1149022"/>
                  </a:lnTo>
                  <a:lnTo>
                    <a:pt x="796957" y="1159013"/>
                  </a:lnTo>
                  <a:lnTo>
                    <a:pt x="798063" y="1169005"/>
                  </a:lnTo>
                  <a:lnTo>
                    <a:pt x="798071" y="1169087"/>
                  </a:lnTo>
                  <a:lnTo>
                    <a:pt x="799273" y="1178996"/>
                  </a:lnTo>
                  <a:lnTo>
                    <a:pt x="801195" y="1188988"/>
                  </a:lnTo>
                  <a:lnTo>
                    <a:pt x="803064" y="1198979"/>
                  </a:lnTo>
                  <a:lnTo>
                    <a:pt x="805474" y="1208971"/>
                  </a:lnTo>
                  <a:lnTo>
                    <a:pt x="808262" y="1218962"/>
                  </a:lnTo>
                  <a:lnTo>
                    <a:pt x="811372" y="1228954"/>
                  </a:lnTo>
                  <a:lnTo>
                    <a:pt x="815000" y="1238945"/>
                  </a:lnTo>
                  <a:lnTo>
                    <a:pt x="818023" y="1246183"/>
                  </a:lnTo>
                  <a:lnTo>
                    <a:pt x="819894" y="1248937"/>
                  </a:lnTo>
                  <a:lnTo>
                    <a:pt x="827425" y="1258928"/>
                  </a:lnTo>
                  <a:lnTo>
                    <a:pt x="837012" y="1268920"/>
                  </a:lnTo>
                  <a:close/>
                  <a:moveTo>
                    <a:pt x="2972815" y="239705"/>
                  </a:moveTo>
                  <a:lnTo>
                    <a:pt x="2972815" y="229804"/>
                  </a:lnTo>
                  <a:lnTo>
                    <a:pt x="2972815" y="219813"/>
                  </a:lnTo>
                  <a:lnTo>
                    <a:pt x="2972815" y="209821"/>
                  </a:lnTo>
                  <a:lnTo>
                    <a:pt x="2972815" y="199830"/>
                  </a:lnTo>
                  <a:lnTo>
                    <a:pt x="2972815" y="189838"/>
                  </a:lnTo>
                  <a:lnTo>
                    <a:pt x="2972815" y="179847"/>
                  </a:lnTo>
                  <a:lnTo>
                    <a:pt x="2972815" y="169855"/>
                  </a:lnTo>
                  <a:lnTo>
                    <a:pt x="2972815" y="159864"/>
                  </a:lnTo>
                  <a:lnTo>
                    <a:pt x="2972815" y="149872"/>
                  </a:lnTo>
                  <a:lnTo>
                    <a:pt x="2972815" y="139881"/>
                  </a:lnTo>
                  <a:lnTo>
                    <a:pt x="2972815" y="129889"/>
                  </a:lnTo>
                  <a:lnTo>
                    <a:pt x="2972815" y="11989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15597"/>
                  </a:lnTo>
                  <a:lnTo>
                    <a:pt x="2971915" y="19983"/>
                  </a:lnTo>
                  <a:lnTo>
                    <a:pt x="2969974" y="29974"/>
                  </a:lnTo>
                  <a:lnTo>
                    <a:pt x="2968126" y="39966"/>
                  </a:lnTo>
                  <a:lnTo>
                    <a:pt x="2966464" y="49957"/>
                  </a:lnTo>
                  <a:lnTo>
                    <a:pt x="2964998" y="59949"/>
                  </a:lnTo>
                  <a:lnTo>
                    <a:pt x="2963648" y="69940"/>
                  </a:lnTo>
                  <a:lnTo>
                    <a:pt x="2962411" y="79932"/>
                  </a:lnTo>
                  <a:lnTo>
                    <a:pt x="2961510" y="89923"/>
                  </a:lnTo>
                  <a:lnTo>
                    <a:pt x="2960524" y="99915"/>
                  </a:lnTo>
                  <a:lnTo>
                    <a:pt x="2959808" y="109906"/>
                  </a:lnTo>
                  <a:lnTo>
                    <a:pt x="2959277" y="119898"/>
                  </a:lnTo>
                  <a:lnTo>
                    <a:pt x="2958758" y="129889"/>
                  </a:lnTo>
                  <a:lnTo>
                    <a:pt x="2958611" y="139881"/>
                  </a:lnTo>
                  <a:lnTo>
                    <a:pt x="2958390" y="149872"/>
                  </a:lnTo>
                  <a:lnTo>
                    <a:pt x="2958700" y="159864"/>
                  </a:lnTo>
                  <a:lnTo>
                    <a:pt x="2958974" y="169855"/>
                  </a:lnTo>
                  <a:lnTo>
                    <a:pt x="2959956" y="179847"/>
                  </a:lnTo>
                  <a:lnTo>
                    <a:pt x="2960841" y="189838"/>
                  </a:lnTo>
                  <a:lnTo>
                    <a:pt x="2962139" y="199830"/>
                  </a:lnTo>
                  <a:lnTo>
                    <a:pt x="2963810" y="209821"/>
                  </a:lnTo>
                  <a:lnTo>
                    <a:pt x="2966240" y="219813"/>
                  </a:lnTo>
                  <a:lnTo>
                    <a:pt x="2969367" y="229804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任意多边形: 形状 2706">
              <a:extLst>
                <a:ext uri="{FF2B5EF4-FFF2-40B4-BE49-F238E27FC236}">
                  <a16:creationId xmlns:a16="http://schemas.microsoft.com/office/drawing/2014/main" id="{205E2EE0-F9C4-0372-F2CA-71E6C8B33DCA}"/>
                </a:ext>
              </a:extLst>
            </p:cNvPr>
            <p:cNvSpPr/>
            <p:nvPr/>
          </p:nvSpPr>
          <p:spPr>
            <a:xfrm>
              <a:off x="16161208" y="3443825"/>
              <a:ext cx="2925805" cy="1488732"/>
            </a:xfrm>
            <a:custGeom>
              <a:avLst/>
              <a:gdLst>
                <a:gd name="connsiteX0" fmla="*/ 2414165 w 2925805"/>
                <a:gd name="connsiteY0" fmla="*/ 1488733 h 1488732"/>
                <a:gd name="connsiteX1" fmla="*/ 2434117 w 2925805"/>
                <a:gd name="connsiteY1" fmla="*/ 1488733 h 1488732"/>
                <a:gd name="connsiteX2" fmla="*/ 2454069 w 2925805"/>
                <a:gd name="connsiteY2" fmla="*/ 1488733 h 1488732"/>
                <a:gd name="connsiteX3" fmla="*/ 2474020 w 2925805"/>
                <a:gd name="connsiteY3" fmla="*/ 1488733 h 1488732"/>
                <a:gd name="connsiteX4" fmla="*/ 2493972 w 2925805"/>
                <a:gd name="connsiteY4" fmla="*/ 1488733 h 1488732"/>
                <a:gd name="connsiteX5" fmla="*/ 2505994 w 2925805"/>
                <a:gd name="connsiteY5" fmla="*/ 1488733 h 1488732"/>
                <a:gd name="connsiteX6" fmla="*/ 2508184 w 2925805"/>
                <a:gd name="connsiteY6" fmla="*/ 1478741 h 1488732"/>
                <a:gd name="connsiteX7" fmla="*/ 2512615 w 2925805"/>
                <a:gd name="connsiteY7" fmla="*/ 1468750 h 1488732"/>
                <a:gd name="connsiteX8" fmla="*/ 2513924 w 2925805"/>
                <a:gd name="connsiteY8" fmla="*/ 1466414 h 1488732"/>
                <a:gd name="connsiteX9" fmla="*/ 2521435 w 2925805"/>
                <a:gd name="connsiteY9" fmla="*/ 1458758 h 1488732"/>
                <a:gd name="connsiteX10" fmla="*/ 2533876 w 2925805"/>
                <a:gd name="connsiteY10" fmla="*/ 1449967 h 1488732"/>
                <a:gd name="connsiteX11" fmla="*/ 2537344 w 2925805"/>
                <a:gd name="connsiteY11" fmla="*/ 1448767 h 1488732"/>
                <a:gd name="connsiteX12" fmla="*/ 2553827 w 2925805"/>
                <a:gd name="connsiteY12" fmla="*/ 1443982 h 1488732"/>
                <a:gd name="connsiteX13" fmla="*/ 2573779 w 2925805"/>
                <a:gd name="connsiteY13" fmla="*/ 1441840 h 1488732"/>
                <a:gd name="connsiteX14" fmla="*/ 2593731 w 2925805"/>
                <a:gd name="connsiteY14" fmla="*/ 1439132 h 1488732"/>
                <a:gd name="connsiteX15" fmla="*/ 2594982 w 2925805"/>
                <a:gd name="connsiteY15" fmla="*/ 1438775 h 1488732"/>
                <a:gd name="connsiteX16" fmla="*/ 2613683 w 2925805"/>
                <a:gd name="connsiteY16" fmla="*/ 1434142 h 1488732"/>
                <a:gd name="connsiteX17" fmla="*/ 2625520 w 2925805"/>
                <a:gd name="connsiteY17" fmla="*/ 1428784 h 1488732"/>
                <a:gd name="connsiteX18" fmla="*/ 2633634 w 2925805"/>
                <a:gd name="connsiteY18" fmla="*/ 1425305 h 1488732"/>
                <a:gd name="connsiteX19" fmla="*/ 2643170 w 2925805"/>
                <a:gd name="connsiteY19" fmla="*/ 1418792 h 1488732"/>
                <a:gd name="connsiteX20" fmla="*/ 2653586 w 2925805"/>
                <a:gd name="connsiteY20" fmla="*/ 1412321 h 1488732"/>
                <a:gd name="connsiteX21" fmla="*/ 2657758 w 2925805"/>
                <a:gd name="connsiteY21" fmla="*/ 1408801 h 1488732"/>
                <a:gd name="connsiteX22" fmla="*/ 2669610 w 2925805"/>
                <a:gd name="connsiteY22" fmla="*/ 1398809 h 1488732"/>
                <a:gd name="connsiteX23" fmla="*/ 2673538 w 2925805"/>
                <a:gd name="connsiteY23" fmla="*/ 1395636 h 1488732"/>
                <a:gd name="connsiteX24" fmla="*/ 2680764 w 2925805"/>
                <a:gd name="connsiteY24" fmla="*/ 1388818 h 1488732"/>
                <a:gd name="connsiteX25" fmla="*/ 2691441 w 2925805"/>
                <a:gd name="connsiteY25" fmla="*/ 1378826 h 1488732"/>
                <a:gd name="connsiteX26" fmla="*/ 2693490 w 2925805"/>
                <a:gd name="connsiteY26" fmla="*/ 1376988 h 1488732"/>
                <a:gd name="connsiteX27" fmla="*/ 2702067 w 2925805"/>
                <a:gd name="connsiteY27" fmla="*/ 1368835 h 1488732"/>
                <a:gd name="connsiteX28" fmla="*/ 2712186 w 2925805"/>
                <a:gd name="connsiteY28" fmla="*/ 1358843 h 1488732"/>
                <a:gd name="connsiteX29" fmla="*/ 2713441 w 2925805"/>
                <a:gd name="connsiteY29" fmla="*/ 1357654 h 1488732"/>
                <a:gd name="connsiteX30" fmla="*/ 2722870 w 2925805"/>
                <a:gd name="connsiteY30" fmla="*/ 1348852 h 1488732"/>
                <a:gd name="connsiteX31" fmla="*/ 2733150 w 2925805"/>
                <a:gd name="connsiteY31" fmla="*/ 1338860 h 1488732"/>
                <a:gd name="connsiteX32" fmla="*/ 2733393 w 2925805"/>
                <a:gd name="connsiteY32" fmla="*/ 1338628 h 1488732"/>
                <a:gd name="connsiteX33" fmla="*/ 2744792 w 2925805"/>
                <a:gd name="connsiteY33" fmla="*/ 1328869 h 1488732"/>
                <a:gd name="connsiteX34" fmla="*/ 2753345 w 2925805"/>
                <a:gd name="connsiteY34" fmla="*/ 1321253 h 1488732"/>
                <a:gd name="connsiteX35" fmla="*/ 2757044 w 2925805"/>
                <a:gd name="connsiteY35" fmla="*/ 1318877 h 1488732"/>
                <a:gd name="connsiteX36" fmla="*/ 2771771 w 2925805"/>
                <a:gd name="connsiteY36" fmla="*/ 1308886 h 1488732"/>
                <a:gd name="connsiteX37" fmla="*/ 2773297 w 2925805"/>
                <a:gd name="connsiteY37" fmla="*/ 1307782 h 1488732"/>
                <a:gd name="connsiteX38" fmla="*/ 2793248 w 2925805"/>
                <a:gd name="connsiteY38" fmla="*/ 1301651 h 1488732"/>
                <a:gd name="connsiteX39" fmla="*/ 2813200 w 2925805"/>
                <a:gd name="connsiteY39" fmla="*/ 1305846 h 1488732"/>
                <a:gd name="connsiteX40" fmla="*/ 2816265 w 2925805"/>
                <a:gd name="connsiteY40" fmla="*/ 1308886 h 1488732"/>
                <a:gd name="connsiteX41" fmla="*/ 2825586 w 2925805"/>
                <a:gd name="connsiteY41" fmla="*/ 1318877 h 1488732"/>
                <a:gd name="connsiteX42" fmla="*/ 2833152 w 2925805"/>
                <a:gd name="connsiteY42" fmla="*/ 1327657 h 1488732"/>
                <a:gd name="connsiteX43" fmla="*/ 2833753 w 2925805"/>
                <a:gd name="connsiteY43" fmla="*/ 1328869 h 1488732"/>
                <a:gd name="connsiteX44" fmla="*/ 2837913 w 2925805"/>
                <a:gd name="connsiteY44" fmla="*/ 1338860 h 1488732"/>
                <a:gd name="connsiteX45" fmla="*/ 2841977 w 2925805"/>
                <a:gd name="connsiteY45" fmla="*/ 1348852 h 1488732"/>
                <a:gd name="connsiteX46" fmla="*/ 2845618 w 2925805"/>
                <a:gd name="connsiteY46" fmla="*/ 1358843 h 1488732"/>
                <a:gd name="connsiteX47" fmla="*/ 2848650 w 2925805"/>
                <a:gd name="connsiteY47" fmla="*/ 1368835 h 1488732"/>
                <a:gd name="connsiteX48" fmla="*/ 2851449 w 2925805"/>
                <a:gd name="connsiteY48" fmla="*/ 1378826 h 1488732"/>
                <a:gd name="connsiteX49" fmla="*/ 2853104 w 2925805"/>
                <a:gd name="connsiteY49" fmla="*/ 1385285 h 1488732"/>
                <a:gd name="connsiteX50" fmla="*/ 2853793 w 2925805"/>
                <a:gd name="connsiteY50" fmla="*/ 1388818 h 1488732"/>
                <a:gd name="connsiteX51" fmla="*/ 2855426 w 2925805"/>
                <a:gd name="connsiteY51" fmla="*/ 1398809 h 1488732"/>
                <a:gd name="connsiteX52" fmla="*/ 2856799 w 2925805"/>
                <a:gd name="connsiteY52" fmla="*/ 1408801 h 1488732"/>
                <a:gd name="connsiteX53" fmla="*/ 2857907 w 2925805"/>
                <a:gd name="connsiteY53" fmla="*/ 1418792 h 1488732"/>
                <a:gd name="connsiteX54" fmla="*/ 2858772 w 2925805"/>
                <a:gd name="connsiteY54" fmla="*/ 1428784 h 1488732"/>
                <a:gd name="connsiteX55" fmla="*/ 2859620 w 2925805"/>
                <a:gd name="connsiteY55" fmla="*/ 1438775 h 1488732"/>
                <a:gd name="connsiteX56" fmla="*/ 2860152 w 2925805"/>
                <a:gd name="connsiteY56" fmla="*/ 1448767 h 1488732"/>
                <a:gd name="connsiteX57" fmla="*/ 2860380 w 2925805"/>
                <a:gd name="connsiteY57" fmla="*/ 1458758 h 1488732"/>
                <a:gd name="connsiteX58" fmla="*/ 2860644 w 2925805"/>
                <a:gd name="connsiteY58" fmla="*/ 1468750 h 1488732"/>
                <a:gd name="connsiteX59" fmla="*/ 2860476 w 2925805"/>
                <a:gd name="connsiteY59" fmla="*/ 1478741 h 1488732"/>
                <a:gd name="connsiteX60" fmla="*/ 2860168 w 2925805"/>
                <a:gd name="connsiteY60" fmla="*/ 1488733 h 1488732"/>
                <a:gd name="connsiteX61" fmla="*/ 2873056 w 2925805"/>
                <a:gd name="connsiteY61" fmla="*/ 1488733 h 1488732"/>
                <a:gd name="connsiteX62" fmla="*/ 2893008 w 2925805"/>
                <a:gd name="connsiteY62" fmla="*/ 1488733 h 1488732"/>
                <a:gd name="connsiteX63" fmla="*/ 2912959 w 2925805"/>
                <a:gd name="connsiteY63" fmla="*/ 1488733 h 1488732"/>
                <a:gd name="connsiteX64" fmla="*/ 2925715 w 2925805"/>
                <a:gd name="connsiteY64" fmla="*/ 1488733 h 1488732"/>
                <a:gd name="connsiteX65" fmla="*/ 2925668 w 2925805"/>
                <a:gd name="connsiteY65" fmla="*/ 1478741 h 1488732"/>
                <a:gd name="connsiteX66" fmla="*/ 2925806 w 2925805"/>
                <a:gd name="connsiteY66" fmla="*/ 1468750 h 1488732"/>
                <a:gd name="connsiteX67" fmla="*/ 2925526 w 2925805"/>
                <a:gd name="connsiteY67" fmla="*/ 1458758 h 1488732"/>
                <a:gd name="connsiteX68" fmla="*/ 2925288 w 2925805"/>
                <a:gd name="connsiteY68" fmla="*/ 1448767 h 1488732"/>
                <a:gd name="connsiteX69" fmla="*/ 2925189 w 2925805"/>
                <a:gd name="connsiteY69" fmla="*/ 1438775 h 1488732"/>
                <a:gd name="connsiteX70" fmla="*/ 2924689 w 2925805"/>
                <a:gd name="connsiteY70" fmla="*/ 1428784 h 1488732"/>
                <a:gd name="connsiteX71" fmla="*/ 2924258 w 2925805"/>
                <a:gd name="connsiteY71" fmla="*/ 1418792 h 1488732"/>
                <a:gd name="connsiteX72" fmla="*/ 2923646 w 2925805"/>
                <a:gd name="connsiteY72" fmla="*/ 1408801 h 1488732"/>
                <a:gd name="connsiteX73" fmla="*/ 2923031 w 2925805"/>
                <a:gd name="connsiteY73" fmla="*/ 1398809 h 1488732"/>
                <a:gd name="connsiteX74" fmla="*/ 2922316 w 2925805"/>
                <a:gd name="connsiteY74" fmla="*/ 1388818 h 1488732"/>
                <a:gd name="connsiteX75" fmla="*/ 2921419 w 2925805"/>
                <a:gd name="connsiteY75" fmla="*/ 1378826 h 1488732"/>
                <a:gd name="connsiteX76" fmla="*/ 2920455 w 2925805"/>
                <a:gd name="connsiteY76" fmla="*/ 1368835 h 1488732"/>
                <a:gd name="connsiteX77" fmla="*/ 2919653 w 2925805"/>
                <a:gd name="connsiteY77" fmla="*/ 1358843 h 1488732"/>
                <a:gd name="connsiteX78" fmla="*/ 2918421 w 2925805"/>
                <a:gd name="connsiteY78" fmla="*/ 1348852 h 1488732"/>
                <a:gd name="connsiteX79" fmla="*/ 2917214 w 2925805"/>
                <a:gd name="connsiteY79" fmla="*/ 1338860 h 1488732"/>
                <a:gd name="connsiteX80" fmla="*/ 2916061 w 2925805"/>
                <a:gd name="connsiteY80" fmla="*/ 1328869 h 1488732"/>
                <a:gd name="connsiteX81" fmla="*/ 2914766 w 2925805"/>
                <a:gd name="connsiteY81" fmla="*/ 1318877 h 1488732"/>
                <a:gd name="connsiteX82" fmla="*/ 2913404 w 2925805"/>
                <a:gd name="connsiteY82" fmla="*/ 1308886 h 1488732"/>
                <a:gd name="connsiteX83" fmla="*/ 2912959 w 2925805"/>
                <a:gd name="connsiteY83" fmla="*/ 1305828 h 1488732"/>
                <a:gd name="connsiteX84" fmla="*/ 2911864 w 2925805"/>
                <a:gd name="connsiteY84" fmla="*/ 1298894 h 1488732"/>
                <a:gd name="connsiteX85" fmla="*/ 2910198 w 2925805"/>
                <a:gd name="connsiteY85" fmla="*/ 1288903 h 1488732"/>
                <a:gd name="connsiteX86" fmla="*/ 2908460 w 2925805"/>
                <a:gd name="connsiteY86" fmla="*/ 1278911 h 1488732"/>
                <a:gd name="connsiteX87" fmla="*/ 2906562 w 2925805"/>
                <a:gd name="connsiteY87" fmla="*/ 1268920 h 1488732"/>
                <a:gd name="connsiteX88" fmla="*/ 2904865 w 2925805"/>
                <a:gd name="connsiteY88" fmla="*/ 1258928 h 1488732"/>
                <a:gd name="connsiteX89" fmla="*/ 2902955 w 2925805"/>
                <a:gd name="connsiteY89" fmla="*/ 1248937 h 1488732"/>
                <a:gd name="connsiteX90" fmla="*/ 2901034 w 2925805"/>
                <a:gd name="connsiteY90" fmla="*/ 1238945 h 1488732"/>
                <a:gd name="connsiteX91" fmla="*/ 2898939 w 2925805"/>
                <a:gd name="connsiteY91" fmla="*/ 1228954 h 1488732"/>
                <a:gd name="connsiteX92" fmla="*/ 2896826 w 2925805"/>
                <a:gd name="connsiteY92" fmla="*/ 1218962 h 1488732"/>
                <a:gd name="connsiteX93" fmla="*/ 2894809 w 2925805"/>
                <a:gd name="connsiteY93" fmla="*/ 1208971 h 1488732"/>
                <a:gd name="connsiteX94" fmla="*/ 2893008 w 2925805"/>
                <a:gd name="connsiteY94" fmla="*/ 1200547 h 1488732"/>
                <a:gd name="connsiteX95" fmla="*/ 2892603 w 2925805"/>
                <a:gd name="connsiteY95" fmla="*/ 1198979 h 1488732"/>
                <a:gd name="connsiteX96" fmla="*/ 2890015 w 2925805"/>
                <a:gd name="connsiteY96" fmla="*/ 1188988 h 1488732"/>
                <a:gd name="connsiteX97" fmla="*/ 2887549 w 2925805"/>
                <a:gd name="connsiteY97" fmla="*/ 1178996 h 1488732"/>
                <a:gd name="connsiteX98" fmla="*/ 2884831 w 2925805"/>
                <a:gd name="connsiteY98" fmla="*/ 1169005 h 1488732"/>
                <a:gd name="connsiteX99" fmla="*/ 2882187 w 2925805"/>
                <a:gd name="connsiteY99" fmla="*/ 1159013 h 1488732"/>
                <a:gd name="connsiteX100" fmla="*/ 2879603 w 2925805"/>
                <a:gd name="connsiteY100" fmla="*/ 1149022 h 1488732"/>
                <a:gd name="connsiteX101" fmla="*/ 2876946 w 2925805"/>
                <a:gd name="connsiteY101" fmla="*/ 1139030 h 1488732"/>
                <a:gd name="connsiteX102" fmla="*/ 2874327 w 2925805"/>
                <a:gd name="connsiteY102" fmla="*/ 1129039 h 1488732"/>
                <a:gd name="connsiteX103" fmla="*/ 2873056 w 2925805"/>
                <a:gd name="connsiteY103" fmla="*/ 1122636 h 1488732"/>
                <a:gd name="connsiteX104" fmla="*/ 2871993 w 2925805"/>
                <a:gd name="connsiteY104" fmla="*/ 1119047 h 1488732"/>
                <a:gd name="connsiteX105" fmla="*/ 2867873 w 2925805"/>
                <a:gd name="connsiteY105" fmla="*/ 1109056 h 1488732"/>
                <a:gd name="connsiteX106" fmla="*/ 2864896 w 2925805"/>
                <a:gd name="connsiteY106" fmla="*/ 1099064 h 1488732"/>
                <a:gd name="connsiteX107" fmla="*/ 2861546 w 2925805"/>
                <a:gd name="connsiteY107" fmla="*/ 1089073 h 1488732"/>
                <a:gd name="connsiteX108" fmla="*/ 2858636 w 2925805"/>
                <a:gd name="connsiteY108" fmla="*/ 1079081 h 1488732"/>
                <a:gd name="connsiteX109" fmla="*/ 2855689 w 2925805"/>
                <a:gd name="connsiteY109" fmla="*/ 1069090 h 1488732"/>
                <a:gd name="connsiteX110" fmla="*/ 2853104 w 2925805"/>
                <a:gd name="connsiteY110" fmla="*/ 1060027 h 1488732"/>
                <a:gd name="connsiteX111" fmla="*/ 2852405 w 2925805"/>
                <a:gd name="connsiteY111" fmla="*/ 1059098 h 1488732"/>
                <a:gd name="connsiteX112" fmla="*/ 2846385 w 2925805"/>
                <a:gd name="connsiteY112" fmla="*/ 1049107 h 1488732"/>
                <a:gd name="connsiteX113" fmla="*/ 2837885 w 2925805"/>
                <a:gd name="connsiteY113" fmla="*/ 1039115 h 1488732"/>
                <a:gd name="connsiteX114" fmla="*/ 2833152 w 2925805"/>
                <a:gd name="connsiteY114" fmla="*/ 1029756 h 1488732"/>
                <a:gd name="connsiteX115" fmla="*/ 2827634 w 2925805"/>
                <a:gd name="connsiteY115" fmla="*/ 1039115 h 1488732"/>
                <a:gd name="connsiteX116" fmla="*/ 2815517 w 2925805"/>
                <a:gd name="connsiteY116" fmla="*/ 1049107 h 1488732"/>
                <a:gd name="connsiteX117" fmla="*/ 2813200 w 2925805"/>
                <a:gd name="connsiteY117" fmla="*/ 1050854 h 1488732"/>
                <a:gd name="connsiteX118" fmla="*/ 2809601 w 2925805"/>
                <a:gd name="connsiteY118" fmla="*/ 1059098 h 1488732"/>
                <a:gd name="connsiteX119" fmla="*/ 2804779 w 2925805"/>
                <a:gd name="connsiteY119" fmla="*/ 1069090 h 1488732"/>
                <a:gd name="connsiteX120" fmla="*/ 2798470 w 2925805"/>
                <a:gd name="connsiteY120" fmla="*/ 1079081 h 1488732"/>
                <a:gd name="connsiteX121" fmla="*/ 2793248 w 2925805"/>
                <a:gd name="connsiteY121" fmla="*/ 1086220 h 1488732"/>
                <a:gd name="connsiteX122" fmla="*/ 2791900 w 2925805"/>
                <a:gd name="connsiteY122" fmla="*/ 1089073 h 1488732"/>
                <a:gd name="connsiteX123" fmla="*/ 2786680 w 2925805"/>
                <a:gd name="connsiteY123" fmla="*/ 1099064 h 1488732"/>
                <a:gd name="connsiteX124" fmla="*/ 2781200 w 2925805"/>
                <a:gd name="connsiteY124" fmla="*/ 1109056 h 1488732"/>
                <a:gd name="connsiteX125" fmla="*/ 2774753 w 2925805"/>
                <a:gd name="connsiteY125" fmla="*/ 1119047 h 1488732"/>
                <a:gd name="connsiteX126" fmla="*/ 2773297 w 2925805"/>
                <a:gd name="connsiteY126" fmla="*/ 1121141 h 1488732"/>
                <a:gd name="connsiteX127" fmla="*/ 2769081 w 2925805"/>
                <a:gd name="connsiteY127" fmla="*/ 1129039 h 1488732"/>
                <a:gd name="connsiteX128" fmla="*/ 2763046 w 2925805"/>
                <a:gd name="connsiteY128" fmla="*/ 1139030 h 1488732"/>
                <a:gd name="connsiteX129" fmla="*/ 2756267 w 2925805"/>
                <a:gd name="connsiteY129" fmla="*/ 1149022 h 1488732"/>
                <a:gd name="connsiteX130" fmla="*/ 2753345 w 2925805"/>
                <a:gd name="connsiteY130" fmla="*/ 1153389 h 1488732"/>
                <a:gd name="connsiteX131" fmla="*/ 2750173 w 2925805"/>
                <a:gd name="connsiteY131" fmla="*/ 1159013 h 1488732"/>
                <a:gd name="connsiteX132" fmla="*/ 2743373 w 2925805"/>
                <a:gd name="connsiteY132" fmla="*/ 1169005 h 1488732"/>
                <a:gd name="connsiteX133" fmla="*/ 2736399 w 2925805"/>
                <a:gd name="connsiteY133" fmla="*/ 1178996 h 1488732"/>
                <a:gd name="connsiteX134" fmla="*/ 2733393 w 2925805"/>
                <a:gd name="connsiteY134" fmla="*/ 1183070 h 1488732"/>
                <a:gd name="connsiteX135" fmla="*/ 2729392 w 2925805"/>
                <a:gd name="connsiteY135" fmla="*/ 1188988 h 1488732"/>
                <a:gd name="connsiteX136" fmla="*/ 2722032 w 2925805"/>
                <a:gd name="connsiteY136" fmla="*/ 1198979 h 1488732"/>
                <a:gd name="connsiteX137" fmla="*/ 2714279 w 2925805"/>
                <a:gd name="connsiteY137" fmla="*/ 1208971 h 1488732"/>
                <a:gd name="connsiteX138" fmla="*/ 2713441 w 2925805"/>
                <a:gd name="connsiteY138" fmla="*/ 1210039 h 1488732"/>
                <a:gd name="connsiteX139" fmla="*/ 2706239 w 2925805"/>
                <a:gd name="connsiteY139" fmla="*/ 1218962 h 1488732"/>
                <a:gd name="connsiteX140" fmla="*/ 2697509 w 2925805"/>
                <a:gd name="connsiteY140" fmla="*/ 1228954 h 1488732"/>
                <a:gd name="connsiteX141" fmla="*/ 2693490 w 2925805"/>
                <a:gd name="connsiteY141" fmla="*/ 1233387 h 1488732"/>
                <a:gd name="connsiteX142" fmla="*/ 2687921 w 2925805"/>
                <a:gd name="connsiteY142" fmla="*/ 1238945 h 1488732"/>
                <a:gd name="connsiteX143" fmla="*/ 2677713 w 2925805"/>
                <a:gd name="connsiteY143" fmla="*/ 1248937 h 1488732"/>
                <a:gd name="connsiteX144" fmla="*/ 2673538 w 2925805"/>
                <a:gd name="connsiteY144" fmla="*/ 1252991 h 1488732"/>
                <a:gd name="connsiteX145" fmla="*/ 2666430 w 2925805"/>
                <a:gd name="connsiteY145" fmla="*/ 1258928 h 1488732"/>
                <a:gd name="connsiteX146" fmla="*/ 2653925 w 2925805"/>
                <a:gd name="connsiteY146" fmla="*/ 1268920 h 1488732"/>
                <a:gd name="connsiteX147" fmla="*/ 2653586 w 2925805"/>
                <a:gd name="connsiteY147" fmla="*/ 1269178 h 1488732"/>
                <a:gd name="connsiteX148" fmla="*/ 2638205 w 2925805"/>
                <a:gd name="connsiteY148" fmla="*/ 1278911 h 1488732"/>
                <a:gd name="connsiteX149" fmla="*/ 2633634 w 2925805"/>
                <a:gd name="connsiteY149" fmla="*/ 1281643 h 1488732"/>
                <a:gd name="connsiteX150" fmla="*/ 2618397 w 2925805"/>
                <a:gd name="connsiteY150" fmla="*/ 1288903 h 1488732"/>
                <a:gd name="connsiteX151" fmla="*/ 2613683 w 2925805"/>
                <a:gd name="connsiteY151" fmla="*/ 1291133 h 1488732"/>
                <a:gd name="connsiteX152" fmla="*/ 2593731 w 2925805"/>
                <a:gd name="connsiteY152" fmla="*/ 1298348 h 1488732"/>
                <a:gd name="connsiteX153" fmla="*/ 2591789 w 2925805"/>
                <a:gd name="connsiteY153" fmla="*/ 1298894 h 1488732"/>
                <a:gd name="connsiteX154" fmla="*/ 2573779 w 2925805"/>
                <a:gd name="connsiteY154" fmla="*/ 1303670 h 1488732"/>
                <a:gd name="connsiteX155" fmla="*/ 2553827 w 2925805"/>
                <a:gd name="connsiteY155" fmla="*/ 1307792 h 1488732"/>
                <a:gd name="connsiteX156" fmla="*/ 2548464 w 2925805"/>
                <a:gd name="connsiteY156" fmla="*/ 1308886 h 1488732"/>
                <a:gd name="connsiteX157" fmla="*/ 2533876 w 2925805"/>
                <a:gd name="connsiteY157" fmla="*/ 1311905 h 1488732"/>
                <a:gd name="connsiteX158" fmla="*/ 2513924 w 2925805"/>
                <a:gd name="connsiteY158" fmla="*/ 1316264 h 1488732"/>
                <a:gd name="connsiteX159" fmla="*/ 2503679 w 2925805"/>
                <a:gd name="connsiteY159" fmla="*/ 1318877 h 1488732"/>
                <a:gd name="connsiteX160" fmla="*/ 2493972 w 2925805"/>
                <a:gd name="connsiteY160" fmla="*/ 1321465 h 1488732"/>
                <a:gd name="connsiteX161" fmla="*/ 2474020 w 2925805"/>
                <a:gd name="connsiteY161" fmla="*/ 1328625 h 1488732"/>
                <a:gd name="connsiteX162" fmla="*/ 2473489 w 2925805"/>
                <a:gd name="connsiteY162" fmla="*/ 1328869 h 1488732"/>
                <a:gd name="connsiteX163" fmla="*/ 2454263 w 2925805"/>
                <a:gd name="connsiteY163" fmla="*/ 1338860 h 1488732"/>
                <a:gd name="connsiteX164" fmla="*/ 2454069 w 2925805"/>
                <a:gd name="connsiteY164" fmla="*/ 1338977 h 1488732"/>
                <a:gd name="connsiteX165" fmla="*/ 2441127 w 2925805"/>
                <a:gd name="connsiteY165" fmla="*/ 1348852 h 1488732"/>
                <a:gd name="connsiteX166" fmla="*/ 2434117 w 2925805"/>
                <a:gd name="connsiteY166" fmla="*/ 1355198 h 1488732"/>
                <a:gd name="connsiteX167" fmla="*/ 2430987 w 2925805"/>
                <a:gd name="connsiteY167" fmla="*/ 1358843 h 1488732"/>
                <a:gd name="connsiteX168" fmla="*/ 2423740 w 2925805"/>
                <a:gd name="connsiteY168" fmla="*/ 1368835 h 1488732"/>
                <a:gd name="connsiteX169" fmla="*/ 2417578 w 2925805"/>
                <a:gd name="connsiteY169" fmla="*/ 1378826 h 1488732"/>
                <a:gd name="connsiteX170" fmla="*/ 2414165 w 2925805"/>
                <a:gd name="connsiteY170" fmla="*/ 1385421 h 1488732"/>
                <a:gd name="connsiteX171" fmla="*/ 2412708 w 2925805"/>
                <a:gd name="connsiteY171" fmla="*/ 1388818 h 1488732"/>
                <a:gd name="connsiteX172" fmla="*/ 2409222 w 2925805"/>
                <a:gd name="connsiteY172" fmla="*/ 1398809 h 1488732"/>
                <a:gd name="connsiteX173" fmla="*/ 2406181 w 2925805"/>
                <a:gd name="connsiteY173" fmla="*/ 1408801 h 1488732"/>
                <a:gd name="connsiteX174" fmla="*/ 2403816 w 2925805"/>
                <a:gd name="connsiteY174" fmla="*/ 1418792 h 1488732"/>
                <a:gd name="connsiteX175" fmla="*/ 2401950 w 2925805"/>
                <a:gd name="connsiteY175" fmla="*/ 1428784 h 1488732"/>
                <a:gd name="connsiteX176" fmla="*/ 2400552 w 2925805"/>
                <a:gd name="connsiteY176" fmla="*/ 1438775 h 1488732"/>
                <a:gd name="connsiteX177" fmla="*/ 2399761 w 2925805"/>
                <a:gd name="connsiteY177" fmla="*/ 1448767 h 1488732"/>
                <a:gd name="connsiteX178" fmla="*/ 2399375 w 2925805"/>
                <a:gd name="connsiteY178" fmla="*/ 1458758 h 1488732"/>
                <a:gd name="connsiteX179" fmla="*/ 2399495 w 2925805"/>
                <a:gd name="connsiteY179" fmla="*/ 1468750 h 1488732"/>
                <a:gd name="connsiteX180" fmla="*/ 2399686 w 2925805"/>
                <a:gd name="connsiteY180" fmla="*/ 1478741 h 1488732"/>
                <a:gd name="connsiteX181" fmla="*/ 2400601 w 2925805"/>
                <a:gd name="connsiteY181" fmla="*/ 1488733 h 1488732"/>
                <a:gd name="connsiteX182" fmla="*/ 6390 w 2925805"/>
                <a:gd name="connsiteY182" fmla="*/ 1378826 h 1488732"/>
                <a:gd name="connsiteX183" fmla="*/ 13781 w 2925805"/>
                <a:gd name="connsiteY183" fmla="*/ 1368835 h 1488732"/>
                <a:gd name="connsiteX184" fmla="*/ 19952 w 2925805"/>
                <a:gd name="connsiteY184" fmla="*/ 1360692 h 1488732"/>
                <a:gd name="connsiteX185" fmla="*/ 21550 w 2925805"/>
                <a:gd name="connsiteY185" fmla="*/ 1358843 h 1488732"/>
                <a:gd name="connsiteX186" fmla="*/ 30439 w 2925805"/>
                <a:gd name="connsiteY186" fmla="*/ 1348852 h 1488732"/>
                <a:gd name="connsiteX187" fmla="*/ 39600 w 2925805"/>
                <a:gd name="connsiteY187" fmla="*/ 1338860 h 1488732"/>
                <a:gd name="connsiteX188" fmla="*/ 39904 w 2925805"/>
                <a:gd name="connsiteY188" fmla="*/ 1338532 h 1488732"/>
                <a:gd name="connsiteX189" fmla="*/ 51198 w 2925805"/>
                <a:gd name="connsiteY189" fmla="*/ 1328869 h 1488732"/>
                <a:gd name="connsiteX190" fmla="*/ 59855 w 2925805"/>
                <a:gd name="connsiteY190" fmla="*/ 1321227 h 1488732"/>
                <a:gd name="connsiteX191" fmla="*/ 63436 w 2925805"/>
                <a:gd name="connsiteY191" fmla="*/ 1318877 h 1488732"/>
                <a:gd name="connsiteX192" fmla="*/ 79430 w 2925805"/>
                <a:gd name="connsiteY192" fmla="*/ 1308886 h 1488732"/>
                <a:gd name="connsiteX193" fmla="*/ 79807 w 2925805"/>
                <a:gd name="connsiteY193" fmla="*/ 1308639 h 1488732"/>
                <a:gd name="connsiteX194" fmla="*/ 99759 w 2925805"/>
                <a:gd name="connsiteY194" fmla="*/ 1300426 h 1488732"/>
                <a:gd name="connsiteX195" fmla="*/ 109508 w 2925805"/>
                <a:gd name="connsiteY195" fmla="*/ 1298894 h 1488732"/>
                <a:gd name="connsiteX196" fmla="*/ 119711 w 2925805"/>
                <a:gd name="connsiteY196" fmla="*/ 1297200 h 1488732"/>
                <a:gd name="connsiteX197" fmla="*/ 139662 w 2925805"/>
                <a:gd name="connsiteY197" fmla="*/ 1298878 h 1488732"/>
                <a:gd name="connsiteX198" fmla="*/ 139714 w 2925805"/>
                <a:gd name="connsiteY198" fmla="*/ 1298894 h 1488732"/>
                <a:gd name="connsiteX199" fmla="*/ 159614 w 2925805"/>
                <a:gd name="connsiteY199" fmla="*/ 1306320 h 1488732"/>
                <a:gd name="connsiteX200" fmla="*/ 163860 w 2925805"/>
                <a:gd name="connsiteY200" fmla="*/ 1308886 h 1488732"/>
                <a:gd name="connsiteX201" fmla="*/ 178280 w 2925805"/>
                <a:gd name="connsiteY201" fmla="*/ 1318877 h 1488732"/>
                <a:gd name="connsiteX202" fmla="*/ 179566 w 2925805"/>
                <a:gd name="connsiteY202" fmla="*/ 1319867 h 1488732"/>
                <a:gd name="connsiteX203" fmla="*/ 190176 w 2925805"/>
                <a:gd name="connsiteY203" fmla="*/ 1328869 h 1488732"/>
                <a:gd name="connsiteX204" fmla="*/ 199371 w 2925805"/>
                <a:gd name="connsiteY204" fmla="*/ 1338860 h 1488732"/>
                <a:gd name="connsiteX205" fmla="*/ 199518 w 2925805"/>
                <a:gd name="connsiteY205" fmla="*/ 1339032 h 1488732"/>
                <a:gd name="connsiteX206" fmla="*/ 209099 w 2925805"/>
                <a:gd name="connsiteY206" fmla="*/ 1348852 h 1488732"/>
                <a:gd name="connsiteX207" fmla="*/ 218178 w 2925805"/>
                <a:gd name="connsiteY207" fmla="*/ 1358843 h 1488732"/>
                <a:gd name="connsiteX208" fmla="*/ 219470 w 2925805"/>
                <a:gd name="connsiteY208" fmla="*/ 1360421 h 1488732"/>
                <a:gd name="connsiteX209" fmla="*/ 230311 w 2925805"/>
                <a:gd name="connsiteY209" fmla="*/ 1368835 h 1488732"/>
                <a:gd name="connsiteX210" fmla="*/ 239421 w 2925805"/>
                <a:gd name="connsiteY210" fmla="*/ 1376008 h 1488732"/>
                <a:gd name="connsiteX211" fmla="*/ 259373 w 2925805"/>
                <a:gd name="connsiteY211" fmla="*/ 1377670 h 1488732"/>
                <a:gd name="connsiteX212" fmla="*/ 268439 w 2925805"/>
                <a:gd name="connsiteY212" fmla="*/ 1368835 h 1488732"/>
                <a:gd name="connsiteX213" fmla="*/ 276811 w 2925805"/>
                <a:gd name="connsiteY213" fmla="*/ 1358843 h 1488732"/>
                <a:gd name="connsiteX214" fmla="*/ 279325 w 2925805"/>
                <a:gd name="connsiteY214" fmla="*/ 1354541 h 1488732"/>
                <a:gd name="connsiteX215" fmla="*/ 280838 w 2925805"/>
                <a:gd name="connsiteY215" fmla="*/ 1348852 h 1488732"/>
                <a:gd name="connsiteX216" fmla="*/ 283109 w 2925805"/>
                <a:gd name="connsiteY216" fmla="*/ 1338860 h 1488732"/>
                <a:gd name="connsiteX217" fmla="*/ 285229 w 2925805"/>
                <a:gd name="connsiteY217" fmla="*/ 1328869 h 1488732"/>
                <a:gd name="connsiteX218" fmla="*/ 286393 w 2925805"/>
                <a:gd name="connsiteY218" fmla="*/ 1318877 h 1488732"/>
                <a:gd name="connsiteX219" fmla="*/ 287421 w 2925805"/>
                <a:gd name="connsiteY219" fmla="*/ 1308886 h 1488732"/>
                <a:gd name="connsiteX220" fmla="*/ 288272 w 2925805"/>
                <a:gd name="connsiteY220" fmla="*/ 1298894 h 1488732"/>
                <a:gd name="connsiteX221" fmla="*/ 288559 w 2925805"/>
                <a:gd name="connsiteY221" fmla="*/ 1288903 h 1488732"/>
                <a:gd name="connsiteX222" fmla="*/ 288932 w 2925805"/>
                <a:gd name="connsiteY222" fmla="*/ 1278911 h 1488732"/>
                <a:gd name="connsiteX223" fmla="*/ 289114 w 2925805"/>
                <a:gd name="connsiteY223" fmla="*/ 1268920 h 1488732"/>
                <a:gd name="connsiteX224" fmla="*/ 289155 w 2925805"/>
                <a:gd name="connsiteY224" fmla="*/ 1258928 h 1488732"/>
                <a:gd name="connsiteX225" fmla="*/ 289089 w 2925805"/>
                <a:gd name="connsiteY225" fmla="*/ 1248937 h 1488732"/>
                <a:gd name="connsiteX226" fmla="*/ 288979 w 2925805"/>
                <a:gd name="connsiteY226" fmla="*/ 1238945 h 1488732"/>
                <a:gd name="connsiteX227" fmla="*/ 288722 w 2925805"/>
                <a:gd name="connsiteY227" fmla="*/ 1228954 h 1488732"/>
                <a:gd name="connsiteX228" fmla="*/ 288716 w 2925805"/>
                <a:gd name="connsiteY228" fmla="*/ 1218962 h 1488732"/>
                <a:gd name="connsiteX229" fmla="*/ 288626 w 2925805"/>
                <a:gd name="connsiteY229" fmla="*/ 1208971 h 1488732"/>
                <a:gd name="connsiteX230" fmla="*/ 288631 w 2925805"/>
                <a:gd name="connsiteY230" fmla="*/ 1198979 h 1488732"/>
                <a:gd name="connsiteX231" fmla="*/ 288567 w 2925805"/>
                <a:gd name="connsiteY231" fmla="*/ 1188988 h 1488732"/>
                <a:gd name="connsiteX232" fmla="*/ 288640 w 2925805"/>
                <a:gd name="connsiteY232" fmla="*/ 1178996 h 1488732"/>
                <a:gd name="connsiteX233" fmla="*/ 288868 w 2925805"/>
                <a:gd name="connsiteY233" fmla="*/ 1169005 h 1488732"/>
                <a:gd name="connsiteX234" fmla="*/ 289346 w 2925805"/>
                <a:gd name="connsiteY234" fmla="*/ 1159013 h 1488732"/>
                <a:gd name="connsiteX235" fmla="*/ 289749 w 2925805"/>
                <a:gd name="connsiteY235" fmla="*/ 1149022 h 1488732"/>
                <a:gd name="connsiteX236" fmla="*/ 290168 w 2925805"/>
                <a:gd name="connsiteY236" fmla="*/ 1139030 h 1488732"/>
                <a:gd name="connsiteX237" fmla="*/ 290804 w 2925805"/>
                <a:gd name="connsiteY237" fmla="*/ 1129039 h 1488732"/>
                <a:gd name="connsiteX238" fmla="*/ 291495 w 2925805"/>
                <a:gd name="connsiteY238" fmla="*/ 1119047 h 1488732"/>
                <a:gd name="connsiteX239" fmla="*/ 292195 w 2925805"/>
                <a:gd name="connsiteY239" fmla="*/ 1109056 h 1488732"/>
                <a:gd name="connsiteX240" fmla="*/ 293090 w 2925805"/>
                <a:gd name="connsiteY240" fmla="*/ 1099064 h 1488732"/>
                <a:gd name="connsiteX241" fmla="*/ 293975 w 2925805"/>
                <a:gd name="connsiteY241" fmla="*/ 1089073 h 1488732"/>
                <a:gd name="connsiteX242" fmla="*/ 295019 w 2925805"/>
                <a:gd name="connsiteY242" fmla="*/ 1079081 h 1488732"/>
                <a:gd name="connsiteX243" fmla="*/ 296107 w 2925805"/>
                <a:gd name="connsiteY243" fmla="*/ 1069090 h 1488732"/>
                <a:gd name="connsiteX244" fmla="*/ 297255 w 2925805"/>
                <a:gd name="connsiteY244" fmla="*/ 1059098 h 1488732"/>
                <a:gd name="connsiteX245" fmla="*/ 298532 w 2925805"/>
                <a:gd name="connsiteY245" fmla="*/ 1049107 h 1488732"/>
                <a:gd name="connsiteX246" fmla="*/ 299277 w 2925805"/>
                <a:gd name="connsiteY246" fmla="*/ 1043151 h 1488732"/>
                <a:gd name="connsiteX247" fmla="*/ 299742 w 2925805"/>
                <a:gd name="connsiteY247" fmla="*/ 1039115 h 1488732"/>
                <a:gd name="connsiteX248" fmla="*/ 301092 w 2925805"/>
                <a:gd name="connsiteY248" fmla="*/ 1029124 h 1488732"/>
                <a:gd name="connsiteX249" fmla="*/ 302399 w 2925805"/>
                <a:gd name="connsiteY249" fmla="*/ 1019132 h 1488732"/>
                <a:gd name="connsiteX250" fmla="*/ 303731 w 2925805"/>
                <a:gd name="connsiteY250" fmla="*/ 1009141 h 1488732"/>
                <a:gd name="connsiteX251" fmla="*/ 305060 w 2925805"/>
                <a:gd name="connsiteY251" fmla="*/ 999149 h 1488732"/>
                <a:gd name="connsiteX252" fmla="*/ 306522 w 2925805"/>
                <a:gd name="connsiteY252" fmla="*/ 989158 h 1488732"/>
                <a:gd name="connsiteX253" fmla="*/ 308031 w 2925805"/>
                <a:gd name="connsiteY253" fmla="*/ 979166 h 1488732"/>
                <a:gd name="connsiteX254" fmla="*/ 309482 w 2925805"/>
                <a:gd name="connsiteY254" fmla="*/ 969175 h 1488732"/>
                <a:gd name="connsiteX255" fmla="*/ 310946 w 2925805"/>
                <a:gd name="connsiteY255" fmla="*/ 959183 h 1488732"/>
                <a:gd name="connsiteX256" fmla="*/ 312510 w 2925805"/>
                <a:gd name="connsiteY256" fmla="*/ 949192 h 1488732"/>
                <a:gd name="connsiteX257" fmla="*/ 314033 w 2925805"/>
                <a:gd name="connsiteY257" fmla="*/ 939201 h 1488732"/>
                <a:gd name="connsiteX258" fmla="*/ 315337 w 2925805"/>
                <a:gd name="connsiteY258" fmla="*/ 929209 h 1488732"/>
                <a:gd name="connsiteX259" fmla="*/ 316971 w 2925805"/>
                <a:gd name="connsiteY259" fmla="*/ 919217 h 1488732"/>
                <a:gd name="connsiteX260" fmla="*/ 318346 w 2925805"/>
                <a:gd name="connsiteY260" fmla="*/ 909226 h 1488732"/>
                <a:gd name="connsiteX261" fmla="*/ 319228 w 2925805"/>
                <a:gd name="connsiteY261" fmla="*/ 903629 h 1488732"/>
                <a:gd name="connsiteX262" fmla="*/ 319904 w 2925805"/>
                <a:gd name="connsiteY262" fmla="*/ 899234 h 1488732"/>
                <a:gd name="connsiteX263" fmla="*/ 321411 w 2925805"/>
                <a:gd name="connsiteY263" fmla="*/ 889243 h 1488732"/>
                <a:gd name="connsiteX264" fmla="*/ 322775 w 2925805"/>
                <a:gd name="connsiteY264" fmla="*/ 879252 h 1488732"/>
                <a:gd name="connsiteX265" fmla="*/ 324094 w 2925805"/>
                <a:gd name="connsiteY265" fmla="*/ 869260 h 1488732"/>
                <a:gd name="connsiteX266" fmla="*/ 325655 w 2925805"/>
                <a:gd name="connsiteY266" fmla="*/ 859269 h 1488732"/>
                <a:gd name="connsiteX267" fmla="*/ 326910 w 2925805"/>
                <a:gd name="connsiteY267" fmla="*/ 849277 h 1488732"/>
                <a:gd name="connsiteX268" fmla="*/ 328244 w 2925805"/>
                <a:gd name="connsiteY268" fmla="*/ 839286 h 1488732"/>
                <a:gd name="connsiteX269" fmla="*/ 329597 w 2925805"/>
                <a:gd name="connsiteY269" fmla="*/ 829294 h 1488732"/>
                <a:gd name="connsiteX270" fmla="*/ 330987 w 2925805"/>
                <a:gd name="connsiteY270" fmla="*/ 819303 h 1488732"/>
                <a:gd name="connsiteX271" fmla="*/ 332306 w 2925805"/>
                <a:gd name="connsiteY271" fmla="*/ 809311 h 1488732"/>
                <a:gd name="connsiteX272" fmla="*/ 333636 w 2925805"/>
                <a:gd name="connsiteY272" fmla="*/ 799320 h 1488732"/>
                <a:gd name="connsiteX273" fmla="*/ 334963 w 2925805"/>
                <a:gd name="connsiteY273" fmla="*/ 789328 h 1488732"/>
                <a:gd name="connsiteX274" fmla="*/ 336397 w 2925805"/>
                <a:gd name="connsiteY274" fmla="*/ 779337 h 1488732"/>
                <a:gd name="connsiteX275" fmla="*/ 337739 w 2925805"/>
                <a:gd name="connsiteY275" fmla="*/ 769345 h 1488732"/>
                <a:gd name="connsiteX276" fmla="*/ 339156 w 2925805"/>
                <a:gd name="connsiteY276" fmla="*/ 759354 h 1488732"/>
                <a:gd name="connsiteX277" fmla="*/ 339180 w 2925805"/>
                <a:gd name="connsiteY277" fmla="*/ 759159 h 1488732"/>
                <a:gd name="connsiteX278" fmla="*/ 340335 w 2925805"/>
                <a:gd name="connsiteY278" fmla="*/ 749362 h 1488732"/>
                <a:gd name="connsiteX279" fmla="*/ 341637 w 2925805"/>
                <a:gd name="connsiteY279" fmla="*/ 739371 h 1488732"/>
                <a:gd name="connsiteX280" fmla="*/ 342731 w 2925805"/>
                <a:gd name="connsiteY280" fmla="*/ 729379 h 1488732"/>
                <a:gd name="connsiteX281" fmla="*/ 343997 w 2925805"/>
                <a:gd name="connsiteY281" fmla="*/ 719388 h 1488732"/>
                <a:gd name="connsiteX282" fmla="*/ 345127 w 2925805"/>
                <a:gd name="connsiteY282" fmla="*/ 709396 h 1488732"/>
                <a:gd name="connsiteX283" fmla="*/ 346314 w 2925805"/>
                <a:gd name="connsiteY283" fmla="*/ 699405 h 1488732"/>
                <a:gd name="connsiteX284" fmla="*/ 347720 w 2925805"/>
                <a:gd name="connsiteY284" fmla="*/ 689413 h 1488732"/>
                <a:gd name="connsiteX285" fmla="*/ 348881 w 2925805"/>
                <a:gd name="connsiteY285" fmla="*/ 679422 h 1488732"/>
                <a:gd name="connsiteX286" fmla="*/ 350054 w 2925805"/>
                <a:gd name="connsiteY286" fmla="*/ 669430 h 1488732"/>
                <a:gd name="connsiteX287" fmla="*/ 351076 w 2925805"/>
                <a:gd name="connsiteY287" fmla="*/ 659439 h 1488732"/>
                <a:gd name="connsiteX288" fmla="*/ 352417 w 2925805"/>
                <a:gd name="connsiteY288" fmla="*/ 649447 h 1488732"/>
                <a:gd name="connsiteX289" fmla="*/ 353193 w 2925805"/>
                <a:gd name="connsiteY289" fmla="*/ 639456 h 1488732"/>
                <a:gd name="connsiteX290" fmla="*/ 354278 w 2925805"/>
                <a:gd name="connsiteY290" fmla="*/ 629464 h 1488732"/>
                <a:gd name="connsiteX291" fmla="*/ 354962 w 2925805"/>
                <a:gd name="connsiteY291" fmla="*/ 619473 h 1488732"/>
                <a:gd name="connsiteX292" fmla="*/ 355860 w 2925805"/>
                <a:gd name="connsiteY292" fmla="*/ 609481 h 1488732"/>
                <a:gd name="connsiteX293" fmla="*/ 356617 w 2925805"/>
                <a:gd name="connsiteY293" fmla="*/ 599490 h 1488732"/>
                <a:gd name="connsiteX294" fmla="*/ 357135 w 2925805"/>
                <a:gd name="connsiteY294" fmla="*/ 589498 h 1488732"/>
                <a:gd name="connsiteX295" fmla="*/ 357422 w 2925805"/>
                <a:gd name="connsiteY295" fmla="*/ 579507 h 1488732"/>
                <a:gd name="connsiteX296" fmla="*/ 357646 w 2925805"/>
                <a:gd name="connsiteY296" fmla="*/ 569515 h 1488732"/>
                <a:gd name="connsiteX297" fmla="*/ 357574 w 2925805"/>
                <a:gd name="connsiteY297" fmla="*/ 559524 h 1488732"/>
                <a:gd name="connsiteX298" fmla="*/ 357056 w 2925805"/>
                <a:gd name="connsiteY298" fmla="*/ 549532 h 1488732"/>
                <a:gd name="connsiteX299" fmla="*/ 356323 w 2925805"/>
                <a:gd name="connsiteY299" fmla="*/ 539541 h 1488732"/>
                <a:gd name="connsiteX300" fmla="*/ 355172 w 2925805"/>
                <a:gd name="connsiteY300" fmla="*/ 529549 h 1488732"/>
                <a:gd name="connsiteX301" fmla="*/ 353999 w 2925805"/>
                <a:gd name="connsiteY301" fmla="*/ 519558 h 1488732"/>
                <a:gd name="connsiteX302" fmla="*/ 352437 w 2925805"/>
                <a:gd name="connsiteY302" fmla="*/ 509566 h 1488732"/>
                <a:gd name="connsiteX303" fmla="*/ 349966 w 2925805"/>
                <a:gd name="connsiteY303" fmla="*/ 499575 h 1488732"/>
                <a:gd name="connsiteX304" fmla="*/ 347332 w 2925805"/>
                <a:gd name="connsiteY304" fmla="*/ 489583 h 1488732"/>
                <a:gd name="connsiteX305" fmla="*/ 343866 w 2925805"/>
                <a:gd name="connsiteY305" fmla="*/ 479592 h 1488732"/>
                <a:gd name="connsiteX306" fmla="*/ 340076 w 2925805"/>
                <a:gd name="connsiteY306" fmla="*/ 469600 h 1488732"/>
                <a:gd name="connsiteX307" fmla="*/ 339180 w 2925805"/>
                <a:gd name="connsiteY307" fmla="*/ 467506 h 1488732"/>
                <a:gd name="connsiteX308" fmla="*/ 335629 w 2925805"/>
                <a:gd name="connsiteY308" fmla="*/ 459609 h 1488732"/>
                <a:gd name="connsiteX309" fmla="*/ 330930 w 2925805"/>
                <a:gd name="connsiteY309" fmla="*/ 449617 h 1488732"/>
                <a:gd name="connsiteX310" fmla="*/ 325243 w 2925805"/>
                <a:gd name="connsiteY310" fmla="*/ 439626 h 1488732"/>
                <a:gd name="connsiteX311" fmla="*/ 320358 w 2925805"/>
                <a:gd name="connsiteY311" fmla="*/ 429634 h 1488732"/>
                <a:gd name="connsiteX312" fmla="*/ 319228 w 2925805"/>
                <a:gd name="connsiteY312" fmla="*/ 427612 h 1488732"/>
                <a:gd name="connsiteX313" fmla="*/ 315072 w 2925805"/>
                <a:gd name="connsiteY313" fmla="*/ 419643 h 1488732"/>
                <a:gd name="connsiteX314" fmla="*/ 309681 w 2925805"/>
                <a:gd name="connsiteY314" fmla="*/ 409651 h 1488732"/>
                <a:gd name="connsiteX315" fmla="*/ 304985 w 2925805"/>
                <a:gd name="connsiteY315" fmla="*/ 399660 h 1488732"/>
                <a:gd name="connsiteX316" fmla="*/ 300291 w 2925805"/>
                <a:gd name="connsiteY316" fmla="*/ 389668 h 1488732"/>
                <a:gd name="connsiteX317" fmla="*/ 299277 w 2925805"/>
                <a:gd name="connsiteY317" fmla="*/ 387385 h 1488732"/>
                <a:gd name="connsiteX318" fmla="*/ 296435 w 2925805"/>
                <a:gd name="connsiteY318" fmla="*/ 379677 h 1488732"/>
                <a:gd name="connsiteX319" fmla="*/ 293084 w 2925805"/>
                <a:gd name="connsiteY319" fmla="*/ 369685 h 1488732"/>
                <a:gd name="connsiteX320" fmla="*/ 289924 w 2925805"/>
                <a:gd name="connsiteY320" fmla="*/ 359694 h 1488732"/>
                <a:gd name="connsiteX321" fmla="*/ 287481 w 2925805"/>
                <a:gd name="connsiteY321" fmla="*/ 349702 h 1488732"/>
                <a:gd name="connsiteX322" fmla="*/ 285091 w 2925805"/>
                <a:gd name="connsiteY322" fmla="*/ 339711 h 1488732"/>
                <a:gd name="connsiteX323" fmla="*/ 283073 w 2925805"/>
                <a:gd name="connsiteY323" fmla="*/ 329719 h 1488732"/>
                <a:gd name="connsiteX324" fmla="*/ 281968 w 2925805"/>
                <a:gd name="connsiteY324" fmla="*/ 319728 h 1488732"/>
                <a:gd name="connsiteX325" fmla="*/ 280559 w 2925805"/>
                <a:gd name="connsiteY325" fmla="*/ 309736 h 1488732"/>
                <a:gd name="connsiteX326" fmla="*/ 279882 w 2925805"/>
                <a:gd name="connsiteY326" fmla="*/ 299745 h 1488732"/>
                <a:gd name="connsiteX327" fmla="*/ 279498 w 2925805"/>
                <a:gd name="connsiteY327" fmla="*/ 289753 h 1488732"/>
                <a:gd name="connsiteX328" fmla="*/ 279668 w 2925805"/>
                <a:gd name="connsiteY328" fmla="*/ 279762 h 1488732"/>
                <a:gd name="connsiteX329" fmla="*/ 280294 w 2925805"/>
                <a:gd name="connsiteY329" fmla="*/ 269770 h 1488732"/>
                <a:gd name="connsiteX330" fmla="*/ 280916 w 2925805"/>
                <a:gd name="connsiteY330" fmla="*/ 259779 h 1488732"/>
                <a:gd name="connsiteX331" fmla="*/ 282449 w 2925805"/>
                <a:gd name="connsiteY331" fmla="*/ 249787 h 1488732"/>
                <a:gd name="connsiteX332" fmla="*/ 283932 w 2925805"/>
                <a:gd name="connsiteY332" fmla="*/ 239796 h 1488732"/>
                <a:gd name="connsiteX333" fmla="*/ 285847 w 2925805"/>
                <a:gd name="connsiteY333" fmla="*/ 229804 h 1488732"/>
                <a:gd name="connsiteX334" fmla="*/ 287688 w 2925805"/>
                <a:gd name="connsiteY334" fmla="*/ 219813 h 1488732"/>
                <a:gd name="connsiteX335" fmla="*/ 290206 w 2925805"/>
                <a:gd name="connsiteY335" fmla="*/ 209821 h 1488732"/>
                <a:gd name="connsiteX336" fmla="*/ 292841 w 2925805"/>
                <a:gd name="connsiteY336" fmla="*/ 199830 h 1488732"/>
                <a:gd name="connsiteX337" fmla="*/ 295490 w 2925805"/>
                <a:gd name="connsiteY337" fmla="*/ 189838 h 1488732"/>
                <a:gd name="connsiteX338" fmla="*/ 298507 w 2925805"/>
                <a:gd name="connsiteY338" fmla="*/ 179847 h 1488732"/>
                <a:gd name="connsiteX339" fmla="*/ 299277 w 2925805"/>
                <a:gd name="connsiteY339" fmla="*/ 177225 h 1488732"/>
                <a:gd name="connsiteX340" fmla="*/ 301363 w 2925805"/>
                <a:gd name="connsiteY340" fmla="*/ 169855 h 1488732"/>
                <a:gd name="connsiteX341" fmla="*/ 304624 w 2925805"/>
                <a:gd name="connsiteY341" fmla="*/ 159864 h 1488732"/>
                <a:gd name="connsiteX342" fmla="*/ 307903 w 2925805"/>
                <a:gd name="connsiteY342" fmla="*/ 149872 h 1488732"/>
                <a:gd name="connsiteX343" fmla="*/ 310833 w 2925805"/>
                <a:gd name="connsiteY343" fmla="*/ 139881 h 1488732"/>
                <a:gd name="connsiteX344" fmla="*/ 314199 w 2925805"/>
                <a:gd name="connsiteY344" fmla="*/ 129889 h 1488732"/>
                <a:gd name="connsiteX345" fmla="*/ 317364 w 2925805"/>
                <a:gd name="connsiteY345" fmla="*/ 119898 h 1488732"/>
                <a:gd name="connsiteX346" fmla="*/ 319228 w 2925805"/>
                <a:gd name="connsiteY346" fmla="*/ 113430 h 1488732"/>
                <a:gd name="connsiteX347" fmla="*/ 320147 w 2925805"/>
                <a:gd name="connsiteY347" fmla="*/ 109906 h 1488732"/>
                <a:gd name="connsiteX348" fmla="*/ 323023 w 2925805"/>
                <a:gd name="connsiteY348" fmla="*/ 99915 h 1488732"/>
                <a:gd name="connsiteX349" fmla="*/ 325838 w 2925805"/>
                <a:gd name="connsiteY349" fmla="*/ 89923 h 1488732"/>
                <a:gd name="connsiteX350" fmla="*/ 328422 w 2925805"/>
                <a:gd name="connsiteY350" fmla="*/ 79932 h 1488732"/>
                <a:gd name="connsiteX351" fmla="*/ 331103 w 2925805"/>
                <a:gd name="connsiteY351" fmla="*/ 69940 h 1488732"/>
                <a:gd name="connsiteX352" fmla="*/ 333529 w 2925805"/>
                <a:gd name="connsiteY352" fmla="*/ 59949 h 1488732"/>
                <a:gd name="connsiteX353" fmla="*/ 335827 w 2925805"/>
                <a:gd name="connsiteY353" fmla="*/ 49957 h 1488732"/>
                <a:gd name="connsiteX354" fmla="*/ 338317 w 2925805"/>
                <a:gd name="connsiteY354" fmla="*/ 39966 h 1488732"/>
                <a:gd name="connsiteX355" fmla="*/ 339180 w 2925805"/>
                <a:gd name="connsiteY355" fmla="*/ 36042 h 1488732"/>
                <a:gd name="connsiteX356" fmla="*/ 340363 w 2925805"/>
                <a:gd name="connsiteY356" fmla="*/ 29974 h 1488732"/>
                <a:gd name="connsiteX357" fmla="*/ 342337 w 2925805"/>
                <a:gd name="connsiteY357" fmla="*/ 19983 h 1488732"/>
                <a:gd name="connsiteX358" fmla="*/ 344090 w 2925805"/>
                <a:gd name="connsiteY358" fmla="*/ 9991 h 1488732"/>
                <a:gd name="connsiteX359" fmla="*/ 345955 w 2925805"/>
                <a:gd name="connsiteY359" fmla="*/ 0 h 1488732"/>
                <a:gd name="connsiteX360" fmla="*/ 339180 w 2925805"/>
                <a:gd name="connsiteY360" fmla="*/ 0 h 1488732"/>
                <a:gd name="connsiteX361" fmla="*/ 319228 w 2925805"/>
                <a:gd name="connsiteY361" fmla="*/ 0 h 1488732"/>
                <a:gd name="connsiteX362" fmla="*/ 299277 w 2925805"/>
                <a:gd name="connsiteY362" fmla="*/ 0 h 1488732"/>
                <a:gd name="connsiteX363" fmla="*/ 279325 w 2925805"/>
                <a:gd name="connsiteY363" fmla="*/ 0 h 1488732"/>
                <a:gd name="connsiteX364" fmla="*/ 259373 w 2925805"/>
                <a:gd name="connsiteY364" fmla="*/ 0 h 1488732"/>
                <a:gd name="connsiteX365" fmla="*/ 239421 w 2925805"/>
                <a:gd name="connsiteY365" fmla="*/ 0 h 1488732"/>
                <a:gd name="connsiteX366" fmla="*/ 226458 w 2925805"/>
                <a:gd name="connsiteY366" fmla="*/ 0 h 1488732"/>
                <a:gd name="connsiteX367" fmla="*/ 222593 w 2925805"/>
                <a:gd name="connsiteY367" fmla="*/ 9991 h 1488732"/>
                <a:gd name="connsiteX368" fmla="*/ 219470 w 2925805"/>
                <a:gd name="connsiteY368" fmla="*/ 18797 h 1488732"/>
                <a:gd name="connsiteX369" fmla="*/ 219005 w 2925805"/>
                <a:gd name="connsiteY369" fmla="*/ 19983 h 1488732"/>
                <a:gd name="connsiteX370" fmla="*/ 215061 w 2925805"/>
                <a:gd name="connsiteY370" fmla="*/ 29974 h 1488732"/>
                <a:gd name="connsiteX371" fmla="*/ 211506 w 2925805"/>
                <a:gd name="connsiteY371" fmla="*/ 39966 h 1488732"/>
                <a:gd name="connsiteX372" fmla="*/ 207826 w 2925805"/>
                <a:gd name="connsiteY372" fmla="*/ 49957 h 1488732"/>
                <a:gd name="connsiteX373" fmla="*/ 204446 w 2925805"/>
                <a:gd name="connsiteY373" fmla="*/ 59949 h 1488732"/>
                <a:gd name="connsiteX374" fmla="*/ 201551 w 2925805"/>
                <a:gd name="connsiteY374" fmla="*/ 69940 h 1488732"/>
                <a:gd name="connsiteX375" fmla="*/ 199518 w 2925805"/>
                <a:gd name="connsiteY375" fmla="*/ 77220 h 1488732"/>
                <a:gd name="connsiteX376" fmla="*/ 198813 w 2925805"/>
                <a:gd name="connsiteY376" fmla="*/ 79932 h 1488732"/>
                <a:gd name="connsiteX377" fmla="*/ 196180 w 2925805"/>
                <a:gd name="connsiteY377" fmla="*/ 89923 h 1488732"/>
                <a:gd name="connsiteX378" fmla="*/ 194564 w 2925805"/>
                <a:gd name="connsiteY378" fmla="*/ 99915 h 1488732"/>
                <a:gd name="connsiteX379" fmla="*/ 192372 w 2925805"/>
                <a:gd name="connsiteY379" fmla="*/ 109906 h 1488732"/>
                <a:gd name="connsiteX380" fmla="*/ 191005 w 2925805"/>
                <a:gd name="connsiteY380" fmla="*/ 119898 h 1488732"/>
                <a:gd name="connsiteX381" fmla="*/ 189577 w 2925805"/>
                <a:gd name="connsiteY381" fmla="*/ 129889 h 1488732"/>
                <a:gd name="connsiteX382" fmla="*/ 188464 w 2925805"/>
                <a:gd name="connsiteY382" fmla="*/ 139881 h 1488732"/>
                <a:gd name="connsiteX383" fmla="*/ 187487 w 2925805"/>
                <a:gd name="connsiteY383" fmla="*/ 149872 h 1488732"/>
                <a:gd name="connsiteX384" fmla="*/ 186734 w 2925805"/>
                <a:gd name="connsiteY384" fmla="*/ 159864 h 1488732"/>
                <a:gd name="connsiteX385" fmla="*/ 186177 w 2925805"/>
                <a:gd name="connsiteY385" fmla="*/ 169855 h 1488732"/>
                <a:gd name="connsiteX386" fmla="*/ 185899 w 2925805"/>
                <a:gd name="connsiteY386" fmla="*/ 179847 h 1488732"/>
                <a:gd name="connsiteX387" fmla="*/ 185620 w 2925805"/>
                <a:gd name="connsiteY387" fmla="*/ 189838 h 1488732"/>
                <a:gd name="connsiteX388" fmla="*/ 185453 w 2925805"/>
                <a:gd name="connsiteY388" fmla="*/ 199830 h 1488732"/>
                <a:gd name="connsiteX389" fmla="*/ 185322 w 2925805"/>
                <a:gd name="connsiteY389" fmla="*/ 209821 h 1488732"/>
                <a:gd name="connsiteX390" fmla="*/ 185409 w 2925805"/>
                <a:gd name="connsiteY390" fmla="*/ 219813 h 1488732"/>
                <a:gd name="connsiteX391" fmla="*/ 185570 w 2925805"/>
                <a:gd name="connsiteY391" fmla="*/ 229804 h 1488732"/>
                <a:gd name="connsiteX392" fmla="*/ 185779 w 2925805"/>
                <a:gd name="connsiteY392" fmla="*/ 239796 h 1488732"/>
                <a:gd name="connsiteX393" fmla="*/ 186117 w 2925805"/>
                <a:gd name="connsiteY393" fmla="*/ 249787 h 1488732"/>
                <a:gd name="connsiteX394" fmla="*/ 186578 w 2925805"/>
                <a:gd name="connsiteY394" fmla="*/ 259779 h 1488732"/>
                <a:gd name="connsiteX395" fmla="*/ 187043 w 2925805"/>
                <a:gd name="connsiteY395" fmla="*/ 269770 h 1488732"/>
                <a:gd name="connsiteX396" fmla="*/ 187466 w 2925805"/>
                <a:gd name="connsiteY396" fmla="*/ 279762 h 1488732"/>
                <a:gd name="connsiteX397" fmla="*/ 188158 w 2925805"/>
                <a:gd name="connsiteY397" fmla="*/ 289753 h 1488732"/>
                <a:gd name="connsiteX398" fmla="*/ 188600 w 2925805"/>
                <a:gd name="connsiteY398" fmla="*/ 299745 h 1488732"/>
                <a:gd name="connsiteX399" fmla="*/ 189374 w 2925805"/>
                <a:gd name="connsiteY399" fmla="*/ 309736 h 1488732"/>
                <a:gd name="connsiteX400" fmla="*/ 190033 w 2925805"/>
                <a:gd name="connsiteY400" fmla="*/ 319728 h 1488732"/>
                <a:gd name="connsiteX401" fmla="*/ 190799 w 2925805"/>
                <a:gd name="connsiteY401" fmla="*/ 329719 h 1488732"/>
                <a:gd name="connsiteX402" fmla="*/ 191466 w 2925805"/>
                <a:gd name="connsiteY402" fmla="*/ 339711 h 1488732"/>
                <a:gd name="connsiteX403" fmla="*/ 192559 w 2925805"/>
                <a:gd name="connsiteY403" fmla="*/ 349702 h 1488732"/>
                <a:gd name="connsiteX404" fmla="*/ 193369 w 2925805"/>
                <a:gd name="connsiteY404" fmla="*/ 359694 h 1488732"/>
                <a:gd name="connsiteX405" fmla="*/ 194277 w 2925805"/>
                <a:gd name="connsiteY405" fmla="*/ 369685 h 1488732"/>
                <a:gd name="connsiteX406" fmla="*/ 195225 w 2925805"/>
                <a:gd name="connsiteY406" fmla="*/ 379677 h 1488732"/>
                <a:gd name="connsiteX407" fmla="*/ 196264 w 2925805"/>
                <a:gd name="connsiteY407" fmla="*/ 389668 h 1488732"/>
                <a:gd name="connsiteX408" fmla="*/ 197304 w 2925805"/>
                <a:gd name="connsiteY408" fmla="*/ 399660 h 1488732"/>
                <a:gd name="connsiteX409" fmla="*/ 198388 w 2925805"/>
                <a:gd name="connsiteY409" fmla="*/ 409651 h 1488732"/>
                <a:gd name="connsiteX410" fmla="*/ 199374 w 2925805"/>
                <a:gd name="connsiteY410" fmla="*/ 419643 h 1488732"/>
                <a:gd name="connsiteX411" fmla="*/ 199518 w 2925805"/>
                <a:gd name="connsiteY411" fmla="*/ 420865 h 1488732"/>
                <a:gd name="connsiteX412" fmla="*/ 200721 w 2925805"/>
                <a:gd name="connsiteY412" fmla="*/ 429634 h 1488732"/>
                <a:gd name="connsiteX413" fmla="*/ 202211 w 2925805"/>
                <a:gd name="connsiteY413" fmla="*/ 439626 h 1488732"/>
                <a:gd name="connsiteX414" fmla="*/ 203518 w 2925805"/>
                <a:gd name="connsiteY414" fmla="*/ 449617 h 1488732"/>
                <a:gd name="connsiteX415" fmla="*/ 205078 w 2925805"/>
                <a:gd name="connsiteY415" fmla="*/ 459609 h 1488732"/>
                <a:gd name="connsiteX416" fmla="*/ 206599 w 2925805"/>
                <a:gd name="connsiteY416" fmla="*/ 469600 h 1488732"/>
                <a:gd name="connsiteX417" fmla="*/ 208356 w 2925805"/>
                <a:gd name="connsiteY417" fmla="*/ 479592 h 1488732"/>
                <a:gd name="connsiteX418" fmla="*/ 209988 w 2925805"/>
                <a:gd name="connsiteY418" fmla="*/ 489583 h 1488732"/>
                <a:gd name="connsiteX419" fmla="*/ 211846 w 2925805"/>
                <a:gd name="connsiteY419" fmla="*/ 499575 h 1488732"/>
                <a:gd name="connsiteX420" fmla="*/ 213382 w 2925805"/>
                <a:gd name="connsiteY420" fmla="*/ 509566 h 1488732"/>
                <a:gd name="connsiteX421" fmla="*/ 215339 w 2925805"/>
                <a:gd name="connsiteY421" fmla="*/ 519558 h 1488732"/>
                <a:gd name="connsiteX422" fmla="*/ 217265 w 2925805"/>
                <a:gd name="connsiteY422" fmla="*/ 529549 h 1488732"/>
                <a:gd name="connsiteX423" fmla="*/ 219382 w 2925805"/>
                <a:gd name="connsiteY423" fmla="*/ 539541 h 1488732"/>
                <a:gd name="connsiteX424" fmla="*/ 219470 w 2925805"/>
                <a:gd name="connsiteY424" fmla="*/ 540016 h 1488732"/>
                <a:gd name="connsiteX425" fmla="*/ 221527 w 2925805"/>
                <a:gd name="connsiteY425" fmla="*/ 549532 h 1488732"/>
                <a:gd name="connsiteX426" fmla="*/ 223967 w 2925805"/>
                <a:gd name="connsiteY426" fmla="*/ 559524 h 1488732"/>
                <a:gd name="connsiteX427" fmla="*/ 226172 w 2925805"/>
                <a:gd name="connsiteY427" fmla="*/ 569515 h 1488732"/>
                <a:gd name="connsiteX428" fmla="*/ 228608 w 2925805"/>
                <a:gd name="connsiteY428" fmla="*/ 579507 h 1488732"/>
                <a:gd name="connsiteX429" fmla="*/ 230915 w 2925805"/>
                <a:gd name="connsiteY429" fmla="*/ 589498 h 1488732"/>
                <a:gd name="connsiteX430" fmla="*/ 233190 w 2925805"/>
                <a:gd name="connsiteY430" fmla="*/ 599490 h 1488732"/>
                <a:gd name="connsiteX431" fmla="*/ 235455 w 2925805"/>
                <a:gd name="connsiteY431" fmla="*/ 609481 h 1488732"/>
                <a:gd name="connsiteX432" fmla="*/ 237616 w 2925805"/>
                <a:gd name="connsiteY432" fmla="*/ 619473 h 1488732"/>
                <a:gd name="connsiteX433" fmla="*/ 239421 w 2925805"/>
                <a:gd name="connsiteY433" fmla="*/ 627984 h 1488732"/>
                <a:gd name="connsiteX434" fmla="*/ 239761 w 2925805"/>
                <a:gd name="connsiteY434" fmla="*/ 629464 h 1488732"/>
                <a:gd name="connsiteX435" fmla="*/ 242039 w 2925805"/>
                <a:gd name="connsiteY435" fmla="*/ 639456 h 1488732"/>
                <a:gd name="connsiteX436" fmla="*/ 243962 w 2925805"/>
                <a:gd name="connsiteY436" fmla="*/ 649447 h 1488732"/>
                <a:gd name="connsiteX437" fmla="*/ 245821 w 2925805"/>
                <a:gd name="connsiteY437" fmla="*/ 659439 h 1488732"/>
                <a:gd name="connsiteX438" fmla="*/ 247548 w 2925805"/>
                <a:gd name="connsiteY438" fmla="*/ 669430 h 1488732"/>
                <a:gd name="connsiteX439" fmla="*/ 249001 w 2925805"/>
                <a:gd name="connsiteY439" fmla="*/ 679422 h 1488732"/>
                <a:gd name="connsiteX440" fmla="*/ 250487 w 2925805"/>
                <a:gd name="connsiteY440" fmla="*/ 689413 h 1488732"/>
                <a:gd name="connsiteX441" fmla="*/ 251786 w 2925805"/>
                <a:gd name="connsiteY441" fmla="*/ 699405 h 1488732"/>
                <a:gd name="connsiteX442" fmla="*/ 252663 w 2925805"/>
                <a:gd name="connsiteY442" fmla="*/ 709396 h 1488732"/>
                <a:gd name="connsiteX443" fmla="*/ 253604 w 2925805"/>
                <a:gd name="connsiteY443" fmla="*/ 719388 h 1488732"/>
                <a:gd name="connsiteX444" fmla="*/ 254452 w 2925805"/>
                <a:gd name="connsiteY444" fmla="*/ 729379 h 1488732"/>
                <a:gd name="connsiteX445" fmla="*/ 255024 w 2925805"/>
                <a:gd name="connsiteY445" fmla="*/ 739371 h 1488732"/>
                <a:gd name="connsiteX446" fmla="*/ 255245 w 2925805"/>
                <a:gd name="connsiteY446" fmla="*/ 749362 h 1488732"/>
                <a:gd name="connsiteX447" fmla="*/ 255648 w 2925805"/>
                <a:gd name="connsiteY447" fmla="*/ 759354 h 1488732"/>
                <a:gd name="connsiteX448" fmla="*/ 255801 w 2925805"/>
                <a:gd name="connsiteY448" fmla="*/ 769345 h 1488732"/>
                <a:gd name="connsiteX449" fmla="*/ 255785 w 2925805"/>
                <a:gd name="connsiteY449" fmla="*/ 779337 h 1488732"/>
                <a:gd name="connsiteX450" fmla="*/ 255796 w 2925805"/>
                <a:gd name="connsiteY450" fmla="*/ 789328 h 1488732"/>
                <a:gd name="connsiteX451" fmla="*/ 255362 w 2925805"/>
                <a:gd name="connsiteY451" fmla="*/ 799320 h 1488732"/>
                <a:gd name="connsiteX452" fmla="*/ 255065 w 2925805"/>
                <a:gd name="connsiteY452" fmla="*/ 809311 h 1488732"/>
                <a:gd name="connsiteX453" fmla="*/ 254705 w 2925805"/>
                <a:gd name="connsiteY453" fmla="*/ 819303 h 1488732"/>
                <a:gd name="connsiteX454" fmla="*/ 254066 w 2925805"/>
                <a:gd name="connsiteY454" fmla="*/ 829294 h 1488732"/>
                <a:gd name="connsiteX455" fmla="*/ 253403 w 2925805"/>
                <a:gd name="connsiteY455" fmla="*/ 839286 h 1488732"/>
                <a:gd name="connsiteX456" fmla="*/ 252548 w 2925805"/>
                <a:gd name="connsiteY456" fmla="*/ 849277 h 1488732"/>
                <a:gd name="connsiteX457" fmla="*/ 251586 w 2925805"/>
                <a:gd name="connsiteY457" fmla="*/ 859269 h 1488732"/>
                <a:gd name="connsiteX458" fmla="*/ 250448 w 2925805"/>
                <a:gd name="connsiteY458" fmla="*/ 869260 h 1488732"/>
                <a:gd name="connsiteX459" fmla="*/ 249235 w 2925805"/>
                <a:gd name="connsiteY459" fmla="*/ 879252 h 1488732"/>
                <a:gd name="connsiteX460" fmla="*/ 248049 w 2925805"/>
                <a:gd name="connsiteY460" fmla="*/ 889243 h 1488732"/>
                <a:gd name="connsiteX461" fmla="*/ 246509 w 2925805"/>
                <a:gd name="connsiteY461" fmla="*/ 899234 h 1488732"/>
                <a:gd name="connsiteX462" fmla="*/ 244845 w 2925805"/>
                <a:gd name="connsiteY462" fmla="*/ 909226 h 1488732"/>
                <a:gd name="connsiteX463" fmla="*/ 243373 w 2925805"/>
                <a:gd name="connsiteY463" fmla="*/ 919217 h 1488732"/>
                <a:gd name="connsiteX464" fmla="*/ 241551 w 2925805"/>
                <a:gd name="connsiteY464" fmla="*/ 929209 h 1488732"/>
                <a:gd name="connsiteX465" fmla="*/ 239680 w 2925805"/>
                <a:gd name="connsiteY465" fmla="*/ 939201 h 1488732"/>
                <a:gd name="connsiteX466" fmla="*/ 239421 w 2925805"/>
                <a:gd name="connsiteY466" fmla="*/ 940504 h 1488732"/>
                <a:gd name="connsiteX467" fmla="*/ 237553 w 2925805"/>
                <a:gd name="connsiteY467" fmla="*/ 949192 h 1488732"/>
                <a:gd name="connsiteX468" fmla="*/ 235219 w 2925805"/>
                <a:gd name="connsiteY468" fmla="*/ 959183 h 1488732"/>
                <a:gd name="connsiteX469" fmla="*/ 232819 w 2925805"/>
                <a:gd name="connsiteY469" fmla="*/ 969175 h 1488732"/>
                <a:gd name="connsiteX470" fmla="*/ 230105 w 2925805"/>
                <a:gd name="connsiteY470" fmla="*/ 979166 h 1488732"/>
                <a:gd name="connsiteX471" fmla="*/ 227451 w 2925805"/>
                <a:gd name="connsiteY471" fmla="*/ 989158 h 1488732"/>
                <a:gd name="connsiteX472" fmla="*/ 224560 w 2925805"/>
                <a:gd name="connsiteY472" fmla="*/ 999149 h 1488732"/>
                <a:gd name="connsiteX473" fmla="*/ 221451 w 2925805"/>
                <a:gd name="connsiteY473" fmla="*/ 1009141 h 1488732"/>
                <a:gd name="connsiteX474" fmla="*/ 219470 w 2925805"/>
                <a:gd name="connsiteY474" fmla="*/ 1015048 h 1488732"/>
                <a:gd name="connsiteX475" fmla="*/ 217942 w 2925805"/>
                <a:gd name="connsiteY475" fmla="*/ 1019132 h 1488732"/>
                <a:gd name="connsiteX476" fmla="*/ 214291 w 2925805"/>
                <a:gd name="connsiteY476" fmla="*/ 1029124 h 1488732"/>
                <a:gd name="connsiteX477" fmla="*/ 210048 w 2925805"/>
                <a:gd name="connsiteY477" fmla="*/ 1039115 h 1488732"/>
                <a:gd name="connsiteX478" fmla="*/ 205923 w 2925805"/>
                <a:gd name="connsiteY478" fmla="*/ 1049107 h 1488732"/>
                <a:gd name="connsiteX479" fmla="*/ 201027 w 2925805"/>
                <a:gd name="connsiteY479" fmla="*/ 1059098 h 1488732"/>
                <a:gd name="connsiteX480" fmla="*/ 199518 w 2925805"/>
                <a:gd name="connsiteY480" fmla="*/ 1062347 h 1488732"/>
                <a:gd name="connsiteX481" fmla="*/ 195853 w 2925805"/>
                <a:gd name="connsiteY481" fmla="*/ 1069090 h 1488732"/>
                <a:gd name="connsiteX482" fmla="*/ 189605 w 2925805"/>
                <a:gd name="connsiteY482" fmla="*/ 1079081 h 1488732"/>
                <a:gd name="connsiteX483" fmla="*/ 182710 w 2925805"/>
                <a:gd name="connsiteY483" fmla="*/ 1089073 h 1488732"/>
                <a:gd name="connsiteX484" fmla="*/ 179566 w 2925805"/>
                <a:gd name="connsiteY484" fmla="*/ 1093567 h 1488732"/>
                <a:gd name="connsiteX485" fmla="*/ 175278 w 2925805"/>
                <a:gd name="connsiteY485" fmla="*/ 1099064 h 1488732"/>
                <a:gd name="connsiteX486" fmla="*/ 166065 w 2925805"/>
                <a:gd name="connsiteY486" fmla="*/ 1109056 h 1488732"/>
                <a:gd name="connsiteX487" fmla="*/ 159614 w 2925805"/>
                <a:gd name="connsiteY487" fmla="*/ 1115540 h 1488732"/>
                <a:gd name="connsiteX488" fmla="*/ 155862 w 2925805"/>
                <a:gd name="connsiteY488" fmla="*/ 1119047 h 1488732"/>
                <a:gd name="connsiteX489" fmla="*/ 144296 w 2925805"/>
                <a:gd name="connsiteY489" fmla="*/ 1129039 h 1488732"/>
                <a:gd name="connsiteX490" fmla="*/ 139662 w 2925805"/>
                <a:gd name="connsiteY490" fmla="*/ 1132808 h 1488732"/>
                <a:gd name="connsiteX491" fmla="*/ 131634 w 2925805"/>
                <a:gd name="connsiteY491" fmla="*/ 1139030 h 1488732"/>
                <a:gd name="connsiteX492" fmla="*/ 119711 w 2925805"/>
                <a:gd name="connsiteY492" fmla="*/ 1147269 h 1488732"/>
                <a:gd name="connsiteX493" fmla="*/ 117272 w 2925805"/>
                <a:gd name="connsiteY493" fmla="*/ 1149022 h 1488732"/>
                <a:gd name="connsiteX494" fmla="*/ 103200 w 2925805"/>
                <a:gd name="connsiteY494" fmla="*/ 1159013 h 1488732"/>
                <a:gd name="connsiteX495" fmla="*/ 99759 w 2925805"/>
                <a:gd name="connsiteY495" fmla="*/ 1161331 h 1488732"/>
                <a:gd name="connsiteX496" fmla="*/ 89137 w 2925805"/>
                <a:gd name="connsiteY496" fmla="*/ 1169005 h 1488732"/>
                <a:gd name="connsiteX497" fmla="*/ 79807 w 2925805"/>
                <a:gd name="connsiteY497" fmla="*/ 1175364 h 1488732"/>
                <a:gd name="connsiteX498" fmla="*/ 75047 w 2925805"/>
                <a:gd name="connsiteY498" fmla="*/ 1178996 h 1488732"/>
                <a:gd name="connsiteX499" fmla="*/ 61761 w 2925805"/>
                <a:gd name="connsiteY499" fmla="*/ 1188988 h 1488732"/>
                <a:gd name="connsiteX500" fmla="*/ 59855 w 2925805"/>
                <a:gd name="connsiteY500" fmla="*/ 1190378 h 1488732"/>
                <a:gd name="connsiteX501" fmla="*/ 49601 w 2925805"/>
                <a:gd name="connsiteY501" fmla="*/ 1198979 h 1488732"/>
                <a:gd name="connsiteX502" fmla="*/ 39904 w 2925805"/>
                <a:gd name="connsiteY502" fmla="*/ 1207086 h 1488732"/>
                <a:gd name="connsiteX503" fmla="*/ 37770 w 2925805"/>
                <a:gd name="connsiteY503" fmla="*/ 1208971 h 1488732"/>
                <a:gd name="connsiteX504" fmla="*/ 26655 w 2925805"/>
                <a:gd name="connsiteY504" fmla="*/ 1218962 h 1488732"/>
                <a:gd name="connsiteX505" fmla="*/ 19952 w 2925805"/>
                <a:gd name="connsiteY505" fmla="*/ 1225182 h 1488732"/>
                <a:gd name="connsiteX506" fmla="*/ 16102 w 2925805"/>
                <a:gd name="connsiteY506" fmla="*/ 1228954 h 1488732"/>
                <a:gd name="connsiteX507" fmla="*/ 6181 w 2925805"/>
                <a:gd name="connsiteY507" fmla="*/ 1238945 h 1488732"/>
                <a:gd name="connsiteX508" fmla="*/ 0 w 2925805"/>
                <a:gd name="connsiteY508" fmla="*/ 1245452 h 1488732"/>
                <a:gd name="connsiteX509" fmla="*/ 0 w 2925805"/>
                <a:gd name="connsiteY509" fmla="*/ 1248937 h 1488732"/>
                <a:gd name="connsiteX510" fmla="*/ 0 w 2925805"/>
                <a:gd name="connsiteY510" fmla="*/ 1258928 h 1488732"/>
                <a:gd name="connsiteX511" fmla="*/ 0 w 2925805"/>
                <a:gd name="connsiteY511" fmla="*/ 1268920 h 1488732"/>
                <a:gd name="connsiteX512" fmla="*/ 0 w 2925805"/>
                <a:gd name="connsiteY512" fmla="*/ 1278911 h 1488732"/>
                <a:gd name="connsiteX513" fmla="*/ 0 w 2925805"/>
                <a:gd name="connsiteY513" fmla="*/ 1288903 h 1488732"/>
                <a:gd name="connsiteX514" fmla="*/ 0 w 2925805"/>
                <a:gd name="connsiteY514" fmla="*/ 1298894 h 1488732"/>
                <a:gd name="connsiteX515" fmla="*/ 0 w 2925805"/>
                <a:gd name="connsiteY515" fmla="*/ 1308886 h 1488732"/>
                <a:gd name="connsiteX516" fmla="*/ 0 w 2925805"/>
                <a:gd name="connsiteY516" fmla="*/ 1318877 h 1488732"/>
                <a:gd name="connsiteX517" fmla="*/ 0 w 2925805"/>
                <a:gd name="connsiteY517" fmla="*/ 1328869 h 1488732"/>
                <a:gd name="connsiteX518" fmla="*/ 0 w 2925805"/>
                <a:gd name="connsiteY518" fmla="*/ 1338860 h 1488732"/>
                <a:gd name="connsiteX519" fmla="*/ 0 w 2925805"/>
                <a:gd name="connsiteY519" fmla="*/ 1348852 h 1488732"/>
                <a:gd name="connsiteX520" fmla="*/ 0 w 2925805"/>
                <a:gd name="connsiteY520" fmla="*/ 1358843 h 1488732"/>
                <a:gd name="connsiteX521" fmla="*/ 0 w 2925805"/>
                <a:gd name="connsiteY521" fmla="*/ 1368835 h 1488732"/>
                <a:gd name="connsiteX522" fmla="*/ 0 w 2925805"/>
                <a:gd name="connsiteY522" fmla="*/ 1378826 h 1488732"/>
                <a:gd name="connsiteX523" fmla="*/ 0 w 2925805"/>
                <a:gd name="connsiteY523" fmla="*/ 1387368 h 1488732"/>
                <a:gd name="connsiteX524" fmla="*/ 2833152 w 2925805"/>
                <a:gd name="connsiteY524" fmla="*/ 928533 h 1488732"/>
                <a:gd name="connsiteX525" fmla="*/ 2844312 w 2925805"/>
                <a:gd name="connsiteY525" fmla="*/ 919217 h 1488732"/>
                <a:gd name="connsiteX526" fmla="*/ 2853104 w 2925805"/>
                <a:gd name="connsiteY526" fmla="*/ 912199 h 1488732"/>
                <a:gd name="connsiteX527" fmla="*/ 2853835 w 2925805"/>
                <a:gd name="connsiteY527" fmla="*/ 909226 h 1488732"/>
                <a:gd name="connsiteX528" fmla="*/ 2857448 w 2925805"/>
                <a:gd name="connsiteY528" fmla="*/ 899234 h 1488732"/>
                <a:gd name="connsiteX529" fmla="*/ 2860496 w 2925805"/>
                <a:gd name="connsiteY529" fmla="*/ 889243 h 1488732"/>
                <a:gd name="connsiteX530" fmla="*/ 2863630 w 2925805"/>
                <a:gd name="connsiteY530" fmla="*/ 879252 h 1488732"/>
                <a:gd name="connsiteX531" fmla="*/ 2867666 w 2925805"/>
                <a:gd name="connsiteY531" fmla="*/ 869260 h 1488732"/>
                <a:gd name="connsiteX532" fmla="*/ 2871245 w 2925805"/>
                <a:gd name="connsiteY532" fmla="*/ 859269 h 1488732"/>
                <a:gd name="connsiteX533" fmla="*/ 2873056 w 2925805"/>
                <a:gd name="connsiteY533" fmla="*/ 854816 h 1488732"/>
                <a:gd name="connsiteX534" fmla="*/ 2874387 w 2925805"/>
                <a:gd name="connsiteY534" fmla="*/ 849277 h 1488732"/>
                <a:gd name="connsiteX535" fmla="*/ 2876862 w 2925805"/>
                <a:gd name="connsiteY535" fmla="*/ 839286 h 1488732"/>
                <a:gd name="connsiteX536" fmla="*/ 2878924 w 2925805"/>
                <a:gd name="connsiteY536" fmla="*/ 829294 h 1488732"/>
                <a:gd name="connsiteX537" fmla="*/ 2880893 w 2925805"/>
                <a:gd name="connsiteY537" fmla="*/ 819303 h 1488732"/>
                <a:gd name="connsiteX538" fmla="*/ 2882964 w 2925805"/>
                <a:gd name="connsiteY538" fmla="*/ 809311 h 1488732"/>
                <a:gd name="connsiteX539" fmla="*/ 2884926 w 2925805"/>
                <a:gd name="connsiteY539" fmla="*/ 799320 h 1488732"/>
                <a:gd name="connsiteX540" fmla="*/ 2886988 w 2925805"/>
                <a:gd name="connsiteY540" fmla="*/ 789328 h 1488732"/>
                <a:gd name="connsiteX541" fmla="*/ 2888504 w 2925805"/>
                <a:gd name="connsiteY541" fmla="*/ 779337 h 1488732"/>
                <a:gd name="connsiteX542" fmla="*/ 2890396 w 2925805"/>
                <a:gd name="connsiteY542" fmla="*/ 769345 h 1488732"/>
                <a:gd name="connsiteX543" fmla="*/ 2891558 w 2925805"/>
                <a:gd name="connsiteY543" fmla="*/ 759354 h 1488732"/>
                <a:gd name="connsiteX544" fmla="*/ 2892697 w 2925805"/>
                <a:gd name="connsiteY544" fmla="*/ 749362 h 1488732"/>
                <a:gd name="connsiteX545" fmla="*/ 2893008 w 2925805"/>
                <a:gd name="connsiteY545" fmla="*/ 747249 h 1488732"/>
                <a:gd name="connsiteX546" fmla="*/ 2893857 w 2925805"/>
                <a:gd name="connsiteY546" fmla="*/ 739371 h 1488732"/>
                <a:gd name="connsiteX547" fmla="*/ 2894463 w 2925805"/>
                <a:gd name="connsiteY547" fmla="*/ 729379 h 1488732"/>
                <a:gd name="connsiteX548" fmla="*/ 2894939 w 2925805"/>
                <a:gd name="connsiteY548" fmla="*/ 719388 h 1488732"/>
                <a:gd name="connsiteX549" fmla="*/ 2895239 w 2925805"/>
                <a:gd name="connsiteY549" fmla="*/ 709396 h 1488732"/>
                <a:gd name="connsiteX550" fmla="*/ 2895368 w 2925805"/>
                <a:gd name="connsiteY550" fmla="*/ 699405 h 1488732"/>
                <a:gd name="connsiteX551" fmla="*/ 2895375 w 2925805"/>
                <a:gd name="connsiteY551" fmla="*/ 689413 h 1488732"/>
                <a:gd name="connsiteX552" fmla="*/ 2895220 w 2925805"/>
                <a:gd name="connsiteY552" fmla="*/ 679422 h 1488732"/>
                <a:gd name="connsiteX553" fmla="*/ 2894824 w 2925805"/>
                <a:gd name="connsiteY553" fmla="*/ 669430 h 1488732"/>
                <a:gd name="connsiteX554" fmla="*/ 2894306 w 2925805"/>
                <a:gd name="connsiteY554" fmla="*/ 659439 h 1488732"/>
                <a:gd name="connsiteX555" fmla="*/ 2893437 w 2925805"/>
                <a:gd name="connsiteY555" fmla="*/ 649447 h 1488732"/>
                <a:gd name="connsiteX556" fmla="*/ 2893008 w 2925805"/>
                <a:gd name="connsiteY556" fmla="*/ 644070 h 1488732"/>
                <a:gd name="connsiteX557" fmla="*/ 2892534 w 2925805"/>
                <a:gd name="connsiteY557" fmla="*/ 639456 h 1488732"/>
                <a:gd name="connsiteX558" fmla="*/ 2890951 w 2925805"/>
                <a:gd name="connsiteY558" fmla="*/ 629464 h 1488732"/>
                <a:gd name="connsiteX559" fmla="*/ 2889396 w 2925805"/>
                <a:gd name="connsiteY559" fmla="*/ 619473 h 1488732"/>
                <a:gd name="connsiteX560" fmla="*/ 2887439 w 2925805"/>
                <a:gd name="connsiteY560" fmla="*/ 609481 h 1488732"/>
                <a:gd name="connsiteX561" fmla="*/ 2885385 w 2925805"/>
                <a:gd name="connsiteY561" fmla="*/ 599490 h 1488732"/>
                <a:gd name="connsiteX562" fmla="*/ 2883284 w 2925805"/>
                <a:gd name="connsiteY562" fmla="*/ 589498 h 1488732"/>
                <a:gd name="connsiteX563" fmla="*/ 2880901 w 2925805"/>
                <a:gd name="connsiteY563" fmla="*/ 579507 h 1488732"/>
                <a:gd name="connsiteX564" fmla="*/ 2878232 w 2925805"/>
                <a:gd name="connsiteY564" fmla="*/ 569515 h 1488732"/>
                <a:gd name="connsiteX565" fmla="*/ 2875526 w 2925805"/>
                <a:gd name="connsiteY565" fmla="*/ 559524 h 1488732"/>
                <a:gd name="connsiteX566" fmla="*/ 2873056 w 2925805"/>
                <a:gd name="connsiteY566" fmla="*/ 550715 h 1488732"/>
                <a:gd name="connsiteX567" fmla="*/ 2872599 w 2925805"/>
                <a:gd name="connsiteY567" fmla="*/ 549532 h 1488732"/>
                <a:gd name="connsiteX568" fmla="*/ 2868177 w 2925805"/>
                <a:gd name="connsiteY568" fmla="*/ 539541 h 1488732"/>
                <a:gd name="connsiteX569" fmla="*/ 2864160 w 2925805"/>
                <a:gd name="connsiteY569" fmla="*/ 529549 h 1488732"/>
                <a:gd name="connsiteX570" fmla="*/ 2859883 w 2925805"/>
                <a:gd name="connsiteY570" fmla="*/ 519558 h 1488732"/>
                <a:gd name="connsiteX571" fmla="*/ 2855468 w 2925805"/>
                <a:gd name="connsiteY571" fmla="*/ 509566 h 1488732"/>
                <a:gd name="connsiteX572" fmla="*/ 2853104 w 2925805"/>
                <a:gd name="connsiteY572" fmla="*/ 503963 h 1488732"/>
                <a:gd name="connsiteX573" fmla="*/ 2850487 w 2925805"/>
                <a:gd name="connsiteY573" fmla="*/ 499575 h 1488732"/>
                <a:gd name="connsiteX574" fmla="*/ 2844199 w 2925805"/>
                <a:gd name="connsiteY574" fmla="*/ 489583 h 1488732"/>
                <a:gd name="connsiteX575" fmla="*/ 2838144 w 2925805"/>
                <a:gd name="connsiteY575" fmla="*/ 479592 h 1488732"/>
                <a:gd name="connsiteX576" fmla="*/ 2833152 w 2925805"/>
                <a:gd name="connsiteY576" fmla="*/ 471488 h 1488732"/>
                <a:gd name="connsiteX577" fmla="*/ 2831392 w 2925805"/>
                <a:gd name="connsiteY577" fmla="*/ 469600 h 1488732"/>
                <a:gd name="connsiteX578" fmla="*/ 2823006 w 2925805"/>
                <a:gd name="connsiteY578" fmla="*/ 459609 h 1488732"/>
                <a:gd name="connsiteX579" fmla="*/ 2814430 w 2925805"/>
                <a:gd name="connsiteY579" fmla="*/ 449617 h 1488732"/>
                <a:gd name="connsiteX580" fmla="*/ 2813200 w 2925805"/>
                <a:gd name="connsiteY580" fmla="*/ 448142 h 1488732"/>
                <a:gd name="connsiteX581" fmla="*/ 2802507 w 2925805"/>
                <a:gd name="connsiteY581" fmla="*/ 439626 h 1488732"/>
                <a:gd name="connsiteX582" fmla="*/ 2793248 w 2925805"/>
                <a:gd name="connsiteY582" fmla="*/ 431129 h 1488732"/>
                <a:gd name="connsiteX583" fmla="*/ 2790329 w 2925805"/>
                <a:gd name="connsiteY583" fmla="*/ 429634 h 1488732"/>
                <a:gd name="connsiteX584" fmla="*/ 2774742 w 2925805"/>
                <a:gd name="connsiteY584" fmla="*/ 419643 h 1488732"/>
                <a:gd name="connsiteX585" fmla="*/ 2773297 w 2925805"/>
                <a:gd name="connsiteY585" fmla="*/ 418578 h 1488732"/>
                <a:gd name="connsiteX586" fmla="*/ 2754746 w 2925805"/>
                <a:gd name="connsiteY586" fmla="*/ 409651 h 1488732"/>
                <a:gd name="connsiteX587" fmla="*/ 2753345 w 2925805"/>
                <a:gd name="connsiteY587" fmla="*/ 408873 h 1488732"/>
                <a:gd name="connsiteX588" fmla="*/ 2733393 w 2925805"/>
                <a:gd name="connsiteY588" fmla="*/ 399730 h 1488732"/>
                <a:gd name="connsiteX589" fmla="*/ 2733216 w 2925805"/>
                <a:gd name="connsiteY589" fmla="*/ 399660 h 1488732"/>
                <a:gd name="connsiteX590" fmla="*/ 2713441 w 2925805"/>
                <a:gd name="connsiteY590" fmla="*/ 389730 h 1488732"/>
                <a:gd name="connsiteX591" fmla="*/ 2713364 w 2925805"/>
                <a:gd name="connsiteY591" fmla="*/ 389668 h 1488732"/>
                <a:gd name="connsiteX592" fmla="*/ 2700466 w 2925805"/>
                <a:gd name="connsiteY592" fmla="*/ 379677 h 1488732"/>
                <a:gd name="connsiteX593" fmla="*/ 2693490 w 2925805"/>
                <a:gd name="connsiteY593" fmla="*/ 373831 h 1488732"/>
                <a:gd name="connsiteX594" fmla="*/ 2689181 w 2925805"/>
                <a:gd name="connsiteY594" fmla="*/ 369685 h 1488732"/>
                <a:gd name="connsiteX595" fmla="*/ 2678447 w 2925805"/>
                <a:gd name="connsiteY595" fmla="*/ 359694 h 1488732"/>
                <a:gd name="connsiteX596" fmla="*/ 2673538 w 2925805"/>
                <a:gd name="connsiteY596" fmla="*/ 355887 h 1488732"/>
                <a:gd name="connsiteX597" fmla="*/ 2667318 w 2925805"/>
                <a:gd name="connsiteY597" fmla="*/ 349702 h 1488732"/>
                <a:gd name="connsiteX598" fmla="*/ 2655464 w 2925805"/>
                <a:gd name="connsiteY598" fmla="*/ 339711 h 1488732"/>
                <a:gd name="connsiteX599" fmla="*/ 2653586 w 2925805"/>
                <a:gd name="connsiteY599" fmla="*/ 338252 h 1488732"/>
                <a:gd name="connsiteX600" fmla="*/ 2642890 w 2925805"/>
                <a:gd name="connsiteY600" fmla="*/ 329719 h 1488732"/>
                <a:gd name="connsiteX601" fmla="*/ 2633634 w 2925805"/>
                <a:gd name="connsiteY601" fmla="*/ 322368 h 1488732"/>
                <a:gd name="connsiteX602" fmla="*/ 2629926 w 2925805"/>
                <a:gd name="connsiteY602" fmla="*/ 319728 h 1488732"/>
                <a:gd name="connsiteX603" fmla="*/ 2613841 w 2925805"/>
                <a:gd name="connsiteY603" fmla="*/ 309736 h 1488732"/>
                <a:gd name="connsiteX604" fmla="*/ 2613683 w 2925805"/>
                <a:gd name="connsiteY604" fmla="*/ 309647 h 1488732"/>
                <a:gd name="connsiteX605" fmla="*/ 2593731 w 2925805"/>
                <a:gd name="connsiteY605" fmla="*/ 300825 h 1488732"/>
                <a:gd name="connsiteX606" fmla="*/ 2589392 w 2925805"/>
                <a:gd name="connsiteY606" fmla="*/ 299745 h 1488732"/>
                <a:gd name="connsiteX607" fmla="*/ 2573779 w 2925805"/>
                <a:gd name="connsiteY607" fmla="*/ 295207 h 1488732"/>
                <a:gd name="connsiteX608" fmla="*/ 2557893 w 2925805"/>
                <a:gd name="connsiteY608" fmla="*/ 299745 h 1488732"/>
                <a:gd name="connsiteX609" fmla="*/ 2553827 w 2925805"/>
                <a:gd name="connsiteY609" fmla="*/ 302112 h 1488732"/>
                <a:gd name="connsiteX610" fmla="*/ 2550687 w 2925805"/>
                <a:gd name="connsiteY610" fmla="*/ 309736 h 1488732"/>
                <a:gd name="connsiteX611" fmla="*/ 2549213 w 2925805"/>
                <a:gd name="connsiteY611" fmla="*/ 319728 h 1488732"/>
                <a:gd name="connsiteX612" fmla="*/ 2549725 w 2925805"/>
                <a:gd name="connsiteY612" fmla="*/ 329719 h 1488732"/>
                <a:gd name="connsiteX613" fmla="*/ 2550986 w 2925805"/>
                <a:gd name="connsiteY613" fmla="*/ 339711 h 1488732"/>
                <a:gd name="connsiteX614" fmla="*/ 2553195 w 2925805"/>
                <a:gd name="connsiteY614" fmla="*/ 349702 h 1488732"/>
                <a:gd name="connsiteX615" fmla="*/ 2553827 w 2925805"/>
                <a:gd name="connsiteY615" fmla="*/ 351751 h 1488732"/>
                <a:gd name="connsiteX616" fmla="*/ 2557719 w 2925805"/>
                <a:gd name="connsiteY616" fmla="*/ 359694 h 1488732"/>
                <a:gd name="connsiteX617" fmla="*/ 2563265 w 2925805"/>
                <a:gd name="connsiteY617" fmla="*/ 369685 h 1488732"/>
                <a:gd name="connsiteX618" fmla="*/ 2569146 w 2925805"/>
                <a:gd name="connsiteY618" fmla="*/ 379677 h 1488732"/>
                <a:gd name="connsiteX619" fmla="*/ 2573779 w 2925805"/>
                <a:gd name="connsiteY619" fmla="*/ 387462 h 1488732"/>
                <a:gd name="connsiteX620" fmla="*/ 2575911 w 2925805"/>
                <a:gd name="connsiteY620" fmla="*/ 389668 h 1488732"/>
                <a:gd name="connsiteX621" fmla="*/ 2587304 w 2925805"/>
                <a:gd name="connsiteY621" fmla="*/ 399660 h 1488732"/>
                <a:gd name="connsiteX622" fmla="*/ 2593731 w 2925805"/>
                <a:gd name="connsiteY622" fmla="*/ 406777 h 1488732"/>
                <a:gd name="connsiteX623" fmla="*/ 2597979 w 2925805"/>
                <a:gd name="connsiteY623" fmla="*/ 409651 h 1488732"/>
                <a:gd name="connsiteX624" fmla="*/ 2613683 w 2925805"/>
                <a:gd name="connsiteY624" fmla="*/ 419096 h 1488732"/>
                <a:gd name="connsiteX625" fmla="*/ 2615227 w 2925805"/>
                <a:gd name="connsiteY625" fmla="*/ 419643 h 1488732"/>
                <a:gd name="connsiteX626" fmla="*/ 2633634 w 2925805"/>
                <a:gd name="connsiteY626" fmla="*/ 427163 h 1488732"/>
                <a:gd name="connsiteX627" fmla="*/ 2641793 w 2925805"/>
                <a:gd name="connsiteY627" fmla="*/ 429634 h 1488732"/>
                <a:gd name="connsiteX628" fmla="*/ 2653586 w 2925805"/>
                <a:gd name="connsiteY628" fmla="*/ 433806 h 1488732"/>
                <a:gd name="connsiteX629" fmla="*/ 2672832 w 2925805"/>
                <a:gd name="connsiteY629" fmla="*/ 439626 h 1488732"/>
                <a:gd name="connsiteX630" fmla="*/ 2673538 w 2925805"/>
                <a:gd name="connsiteY630" fmla="*/ 439903 h 1488732"/>
                <a:gd name="connsiteX631" fmla="*/ 2689956 w 2925805"/>
                <a:gd name="connsiteY631" fmla="*/ 449617 h 1488732"/>
                <a:gd name="connsiteX632" fmla="*/ 2693490 w 2925805"/>
                <a:gd name="connsiteY632" fmla="*/ 452164 h 1488732"/>
                <a:gd name="connsiteX633" fmla="*/ 2700541 w 2925805"/>
                <a:gd name="connsiteY633" fmla="*/ 459609 h 1488732"/>
                <a:gd name="connsiteX634" fmla="*/ 2706985 w 2925805"/>
                <a:gd name="connsiteY634" fmla="*/ 469600 h 1488732"/>
                <a:gd name="connsiteX635" fmla="*/ 2712084 w 2925805"/>
                <a:gd name="connsiteY635" fmla="*/ 479592 h 1488732"/>
                <a:gd name="connsiteX636" fmla="*/ 2713441 w 2925805"/>
                <a:gd name="connsiteY636" fmla="*/ 481618 h 1488732"/>
                <a:gd name="connsiteX637" fmla="*/ 2718159 w 2925805"/>
                <a:gd name="connsiteY637" fmla="*/ 489583 h 1488732"/>
                <a:gd name="connsiteX638" fmla="*/ 2721312 w 2925805"/>
                <a:gd name="connsiteY638" fmla="*/ 499575 h 1488732"/>
                <a:gd name="connsiteX639" fmla="*/ 2724432 w 2925805"/>
                <a:gd name="connsiteY639" fmla="*/ 509566 h 1488732"/>
                <a:gd name="connsiteX640" fmla="*/ 2727876 w 2925805"/>
                <a:gd name="connsiteY640" fmla="*/ 519558 h 1488732"/>
                <a:gd name="connsiteX641" fmla="*/ 2731276 w 2925805"/>
                <a:gd name="connsiteY641" fmla="*/ 529549 h 1488732"/>
                <a:gd name="connsiteX642" fmla="*/ 2732981 w 2925805"/>
                <a:gd name="connsiteY642" fmla="*/ 539541 h 1488732"/>
                <a:gd name="connsiteX643" fmla="*/ 2733393 w 2925805"/>
                <a:gd name="connsiteY643" fmla="*/ 541112 h 1488732"/>
                <a:gd name="connsiteX644" fmla="*/ 2735545 w 2925805"/>
                <a:gd name="connsiteY644" fmla="*/ 549532 h 1488732"/>
                <a:gd name="connsiteX645" fmla="*/ 2737817 w 2925805"/>
                <a:gd name="connsiteY645" fmla="*/ 559524 h 1488732"/>
                <a:gd name="connsiteX646" fmla="*/ 2739863 w 2925805"/>
                <a:gd name="connsiteY646" fmla="*/ 569515 h 1488732"/>
                <a:gd name="connsiteX647" fmla="*/ 2742010 w 2925805"/>
                <a:gd name="connsiteY647" fmla="*/ 579507 h 1488732"/>
                <a:gd name="connsiteX648" fmla="*/ 2743623 w 2925805"/>
                <a:gd name="connsiteY648" fmla="*/ 589498 h 1488732"/>
                <a:gd name="connsiteX649" fmla="*/ 2745682 w 2925805"/>
                <a:gd name="connsiteY649" fmla="*/ 599490 h 1488732"/>
                <a:gd name="connsiteX650" fmla="*/ 2747155 w 2925805"/>
                <a:gd name="connsiteY650" fmla="*/ 609481 h 1488732"/>
                <a:gd name="connsiteX651" fmla="*/ 2748960 w 2925805"/>
                <a:gd name="connsiteY651" fmla="*/ 619473 h 1488732"/>
                <a:gd name="connsiteX652" fmla="*/ 2750817 w 2925805"/>
                <a:gd name="connsiteY652" fmla="*/ 629464 h 1488732"/>
                <a:gd name="connsiteX653" fmla="*/ 2752664 w 2925805"/>
                <a:gd name="connsiteY653" fmla="*/ 639456 h 1488732"/>
                <a:gd name="connsiteX654" fmla="*/ 2753345 w 2925805"/>
                <a:gd name="connsiteY654" fmla="*/ 644360 h 1488732"/>
                <a:gd name="connsiteX655" fmla="*/ 2754113 w 2925805"/>
                <a:gd name="connsiteY655" fmla="*/ 649447 h 1488732"/>
                <a:gd name="connsiteX656" fmla="*/ 2755930 w 2925805"/>
                <a:gd name="connsiteY656" fmla="*/ 659439 h 1488732"/>
                <a:gd name="connsiteX657" fmla="*/ 2757877 w 2925805"/>
                <a:gd name="connsiteY657" fmla="*/ 669430 h 1488732"/>
                <a:gd name="connsiteX658" fmla="*/ 2759801 w 2925805"/>
                <a:gd name="connsiteY658" fmla="*/ 679422 h 1488732"/>
                <a:gd name="connsiteX659" fmla="*/ 2761625 w 2925805"/>
                <a:gd name="connsiteY659" fmla="*/ 689413 h 1488732"/>
                <a:gd name="connsiteX660" fmla="*/ 2763775 w 2925805"/>
                <a:gd name="connsiteY660" fmla="*/ 699405 h 1488732"/>
                <a:gd name="connsiteX661" fmla="*/ 2765564 w 2925805"/>
                <a:gd name="connsiteY661" fmla="*/ 709396 h 1488732"/>
                <a:gd name="connsiteX662" fmla="*/ 2767763 w 2925805"/>
                <a:gd name="connsiteY662" fmla="*/ 719388 h 1488732"/>
                <a:gd name="connsiteX663" fmla="*/ 2769825 w 2925805"/>
                <a:gd name="connsiteY663" fmla="*/ 729379 h 1488732"/>
                <a:gd name="connsiteX664" fmla="*/ 2771994 w 2925805"/>
                <a:gd name="connsiteY664" fmla="*/ 739371 h 1488732"/>
                <a:gd name="connsiteX665" fmla="*/ 2773297 w 2925805"/>
                <a:gd name="connsiteY665" fmla="*/ 746701 h 1488732"/>
                <a:gd name="connsiteX666" fmla="*/ 2773894 w 2925805"/>
                <a:gd name="connsiteY666" fmla="*/ 749362 h 1488732"/>
                <a:gd name="connsiteX667" fmla="*/ 2777064 w 2925805"/>
                <a:gd name="connsiteY667" fmla="*/ 759354 h 1488732"/>
                <a:gd name="connsiteX668" fmla="*/ 2779539 w 2925805"/>
                <a:gd name="connsiteY668" fmla="*/ 769345 h 1488732"/>
                <a:gd name="connsiteX669" fmla="*/ 2782154 w 2925805"/>
                <a:gd name="connsiteY669" fmla="*/ 779337 h 1488732"/>
                <a:gd name="connsiteX670" fmla="*/ 2784855 w 2925805"/>
                <a:gd name="connsiteY670" fmla="*/ 789328 h 1488732"/>
                <a:gd name="connsiteX671" fmla="*/ 2787589 w 2925805"/>
                <a:gd name="connsiteY671" fmla="*/ 799320 h 1488732"/>
                <a:gd name="connsiteX672" fmla="*/ 2790338 w 2925805"/>
                <a:gd name="connsiteY672" fmla="*/ 809311 h 1488732"/>
                <a:gd name="connsiteX673" fmla="*/ 2792352 w 2925805"/>
                <a:gd name="connsiteY673" fmla="*/ 819303 h 1488732"/>
                <a:gd name="connsiteX674" fmla="*/ 2793248 w 2925805"/>
                <a:gd name="connsiteY674" fmla="*/ 822854 h 1488732"/>
                <a:gd name="connsiteX675" fmla="*/ 2795634 w 2925805"/>
                <a:gd name="connsiteY675" fmla="*/ 829294 h 1488732"/>
                <a:gd name="connsiteX676" fmla="*/ 2799085 w 2925805"/>
                <a:gd name="connsiteY676" fmla="*/ 839286 h 1488732"/>
                <a:gd name="connsiteX677" fmla="*/ 2802749 w 2925805"/>
                <a:gd name="connsiteY677" fmla="*/ 849277 h 1488732"/>
                <a:gd name="connsiteX678" fmla="*/ 2805660 w 2925805"/>
                <a:gd name="connsiteY678" fmla="*/ 859269 h 1488732"/>
                <a:gd name="connsiteX679" fmla="*/ 2808429 w 2925805"/>
                <a:gd name="connsiteY679" fmla="*/ 869260 h 1488732"/>
                <a:gd name="connsiteX680" fmla="*/ 2811566 w 2925805"/>
                <a:gd name="connsiteY680" fmla="*/ 879252 h 1488732"/>
                <a:gd name="connsiteX681" fmla="*/ 2813200 w 2925805"/>
                <a:gd name="connsiteY681" fmla="*/ 886003 h 1488732"/>
                <a:gd name="connsiteX682" fmla="*/ 2814929 w 2925805"/>
                <a:gd name="connsiteY682" fmla="*/ 889243 h 1488732"/>
                <a:gd name="connsiteX683" fmla="*/ 2820432 w 2925805"/>
                <a:gd name="connsiteY683" fmla="*/ 899234 h 1488732"/>
                <a:gd name="connsiteX684" fmla="*/ 2825639 w 2925805"/>
                <a:gd name="connsiteY684" fmla="*/ 909226 h 1488732"/>
                <a:gd name="connsiteX685" fmla="*/ 2829761 w 2925805"/>
                <a:gd name="connsiteY685" fmla="*/ 919217 h 1488732"/>
                <a:gd name="connsiteX686" fmla="*/ 1616094 w 2925805"/>
                <a:gd name="connsiteY686" fmla="*/ 810518 h 1488732"/>
                <a:gd name="connsiteX687" fmla="*/ 1618661 w 2925805"/>
                <a:gd name="connsiteY687" fmla="*/ 809311 h 1488732"/>
                <a:gd name="connsiteX688" fmla="*/ 1636046 w 2925805"/>
                <a:gd name="connsiteY688" fmla="*/ 800158 h 1488732"/>
                <a:gd name="connsiteX689" fmla="*/ 1636663 w 2925805"/>
                <a:gd name="connsiteY689" fmla="*/ 799320 h 1488732"/>
                <a:gd name="connsiteX690" fmla="*/ 1644131 w 2925805"/>
                <a:gd name="connsiteY690" fmla="*/ 789328 h 1488732"/>
                <a:gd name="connsiteX691" fmla="*/ 1651251 w 2925805"/>
                <a:gd name="connsiteY691" fmla="*/ 779337 h 1488732"/>
                <a:gd name="connsiteX692" fmla="*/ 1655998 w 2925805"/>
                <a:gd name="connsiteY692" fmla="*/ 772276 h 1488732"/>
                <a:gd name="connsiteX693" fmla="*/ 1657286 w 2925805"/>
                <a:gd name="connsiteY693" fmla="*/ 769345 h 1488732"/>
                <a:gd name="connsiteX694" fmla="*/ 1661359 w 2925805"/>
                <a:gd name="connsiteY694" fmla="*/ 759354 h 1488732"/>
                <a:gd name="connsiteX695" fmla="*/ 1665835 w 2925805"/>
                <a:gd name="connsiteY695" fmla="*/ 749362 h 1488732"/>
                <a:gd name="connsiteX696" fmla="*/ 1669603 w 2925805"/>
                <a:gd name="connsiteY696" fmla="*/ 739371 h 1488732"/>
                <a:gd name="connsiteX697" fmla="*/ 1673773 w 2925805"/>
                <a:gd name="connsiteY697" fmla="*/ 729379 h 1488732"/>
                <a:gd name="connsiteX698" fmla="*/ 1675949 w 2925805"/>
                <a:gd name="connsiteY698" fmla="*/ 723303 h 1488732"/>
                <a:gd name="connsiteX699" fmla="*/ 1677058 w 2925805"/>
                <a:gd name="connsiteY699" fmla="*/ 719388 h 1488732"/>
                <a:gd name="connsiteX700" fmla="*/ 1680413 w 2925805"/>
                <a:gd name="connsiteY700" fmla="*/ 709396 h 1488732"/>
                <a:gd name="connsiteX701" fmla="*/ 1683451 w 2925805"/>
                <a:gd name="connsiteY701" fmla="*/ 699405 h 1488732"/>
                <a:gd name="connsiteX702" fmla="*/ 1686707 w 2925805"/>
                <a:gd name="connsiteY702" fmla="*/ 689413 h 1488732"/>
                <a:gd name="connsiteX703" fmla="*/ 1689952 w 2925805"/>
                <a:gd name="connsiteY703" fmla="*/ 679422 h 1488732"/>
                <a:gd name="connsiteX704" fmla="*/ 1693642 w 2925805"/>
                <a:gd name="connsiteY704" fmla="*/ 669430 h 1488732"/>
                <a:gd name="connsiteX705" fmla="*/ 1695901 w 2925805"/>
                <a:gd name="connsiteY705" fmla="*/ 662438 h 1488732"/>
                <a:gd name="connsiteX706" fmla="*/ 1696728 w 2925805"/>
                <a:gd name="connsiteY706" fmla="*/ 659439 h 1488732"/>
                <a:gd name="connsiteX707" fmla="*/ 1699918 w 2925805"/>
                <a:gd name="connsiteY707" fmla="*/ 649447 h 1488732"/>
                <a:gd name="connsiteX708" fmla="*/ 1703259 w 2925805"/>
                <a:gd name="connsiteY708" fmla="*/ 639456 h 1488732"/>
                <a:gd name="connsiteX709" fmla="*/ 1706792 w 2925805"/>
                <a:gd name="connsiteY709" fmla="*/ 629464 h 1488732"/>
                <a:gd name="connsiteX710" fmla="*/ 1710820 w 2925805"/>
                <a:gd name="connsiteY710" fmla="*/ 619473 h 1488732"/>
                <a:gd name="connsiteX711" fmla="*/ 1714746 w 2925805"/>
                <a:gd name="connsiteY711" fmla="*/ 609481 h 1488732"/>
                <a:gd name="connsiteX712" fmla="*/ 1715853 w 2925805"/>
                <a:gd name="connsiteY712" fmla="*/ 607075 h 1488732"/>
                <a:gd name="connsiteX713" fmla="*/ 1719109 w 2925805"/>
                <a:gd name="connsiteY713" fmla="*/ 599490 h 1488732"/>
                <a:gd name="connsiteX714" fmla="*/ 1723307 w 2925805"/>
                <a:gd name="connsiteY714" fmla="*/ 589498 h 1488732"/>
                <a:gd name="connsiteX715" fmla="*/ 1728151 w 2925805"/>
                <a:gd name="connsiteY715" fmla="*/ 579507 h 1488732"/>
                <a:gd name="connsiteX716" fmla="*/ 1733114 w 2925805"/>
                <a:gd name="connsiteY716" fmla="*/ 569515 h 1488732"/>
                <a:gd name="connsiteX717" fmla="*/ 1735805 w 2925805"/>
                <a:gd name="connsiteY717" fmla="*/ 564483 h 1488732"/>
                <a:gd name="connsiteX718" fmla="*/ 1738339 w 2925805"/>
                <a:gd name="connsiteY718" fmla="*/ 559524 h 1488732"/>
                <a:gd name="connsiteX719" fmla="*/ 1744179 w 2925805"/>
                <a:gd name="connsiteY719" fmla="*/ 549532 h 1488732"/>
                <a:gd name="connsiteX720" fmla="*/ 1750042 w 2925805"/>
                <a:gd name="connsiteY720" fmla="*/ 539541 h 1488732"/>
                <a:gd name="connsiteX721" fmla="*/ 1755756 w 2925805"/>
                <a:gd name="connsiteY721" fmla="*/ 530783 h 1488732"/>
                <a:gd name="connsiteX722" fmla="*/ 1756529 w 2925805"/>
                <a:gd name="connsiteY722" fmla="*/ 529549 h 1488732"/>
                <a:gd name="connsiteX723" fmla="*/ 1762941 w 2925805"/>
                <a:gd name="connsiteY723" fmla="*/ 519558 h 1488732"/>
                <a:gd name="connsiteX724" fmla="*/ 1769858 w 2925805"/>
                <a:gd name="connsiteY724" fmla="*/ 509566 h 1488732"/>
                <a:gd name="connsiteX725" fmla="*/ 1775708 w 2925805"/>
                <a:gd name="connsiteY725" fmla="*/ 501635 h 1488732"/>
                <a:gd name="connsiteX726" fmla="*/ 1777143 w 2925805"/>
                <a:gd name="connsiteY726" fmla="*/ 499575 h 1488732"/>
                <a:gd name="connsiteX727" fmla="*/ 1783847 w 2925805"/>
                <a:gd name="connsiteY727" fmla="*/ 489583 h 1488732"/>
                <a:gd name="connsiteX728" fmla="*/ 1791185 w 2925805"/>
                <a:gd name="connsiteY728" fmla="*/ 479592 h 1488732"/>
                <a:gd name="connsiteX729" fmla="*/ 1795660 w 2925805"/>
                <a:gd name="connsiteY729" fmla="*/ 473216 h 1488732"/>
                <a:gd name="connsiteX730" fmla="*/ 1798078 w 2925805"/>
                <a:gd name="connsiteY730" fmla="*/ 469600 h 1488732"/>
                <a:gd name="connsiteX731" fmla="*/ 1805231 w 2925805"/>
                <a:gd name="connsiteY731" fmla="*/ 459609 h 1488732"/>
                <a:gd name="connsiteX732" fmla="*/ 1811977 w 2925805"/>
                <a:gd name="connsiteY732" fmla="*/ 449617 h 1488732"/>
                <a:gd name="connsiteX733" fmla="*/ 1815612 w 2925805"/>
                <a:gd name="connsiteY733" fmla="*/ 444227 h 1488732"/>
                <a:gd name="connsiteX734" fmla="*/ 1818560 w 2925805"/>
                <a:gd name="connsiteY734" fmla="*/ 439626 h 1488732"/>
                <a:gd name="connsiteX735" fmla="*/ 1824910 w 2925805"/>
                <a:gd name="connsiteY735" fmla="*/ 429634 h 1488732"/>
                <a:gd name="connsiteX736" fmla="*/ 1831117 w 2925805"/>
                <a:gd name="connsiteY736" fmla="*/ 419643 h 1488732"/>
                <a:gd name="connsiteX737" fmla="*/ 1835563 w 2925805"/>
                <a:gd name="connsiteY737" fmla="*/ 412074 h 1488732"/>
                <a:gd name="connsiteX738" fmla="*/ 1836917 w 2925805"/>
                <a:gd name="connsiteY738" fmla="*/ 409651 h 1488732"/>
                <a:gd name="connsiteX739" fmla="*/ 1842581 w 2925805"/>
                <a:gd name="connsiteY739" fmla="*/ 399660 h 1488732"/>
                <a:gd name="connsiteX740" fmla="*/ 1847939 w 2925805"/>
                <a:gd name="connsiteY740" fmla="*/ 389668 h 1488732"/>
                <a:gd name="connsiteX741" fmla="*/ 1852921 w 2925805"/>
                <a:gd name="connsiteY741" fmla="*/ 379677 h 1488732"/>
                <a:gd name="connsiteX742" fmla="*/ 1855515 w 2925805"/>
                <a:gd name="connsiteY742" fmla="*/ 374178 h 1488732"/>
                <a:gd name="connsiteX743" fmla="*/ 1857593 w 2925805"/>
                <a:gd name="connsiteY743" fmla="*/ 369685 h 1488732"/>
                <a:gd name="connsiteX744" fmla="*/ 1862323 w 2925805"/>
                <a:gd name="connsiteY744" fmla="*/ 359694 h 1488732"/>
                <a:gd name="connsiteX745" fmla="*/ 1866617 w 2925805"/>
                <a:gd name="connsiteY745" fmla="*/ 349702 h 1488732"/>
                <a:gd name="connsiteX746" fmla="*/ 1870660 w 2925805"/>
                <a:gd name="connsiteY746" fmla="*/ 339711 h 1488732"/>
                <a:gd name="connsiteX747" fmla="*/ 1874625 w 2925805"/>
                <a:gd name="connsiteY747" fmla="*/ 329719 h 1488732"/>
                <a:gd name="connsiteX748" fmla="*/ 1875467 w 2925805"/>
                <a:gd name="connsiteY748" fmla="*/ 327405 h 1488732"/>
                <a:gd name="connsiteX749" fmla="*/ 1878333 w 2925805"/>
                <a:gd name="connsiteY749" fmla="*/ 319728 h 1488732"/>
                <a:gd name="connsiteX750" fmla="*/ 1881924 w 2925805"/>
                <a:gd name="connsiteY750" fmla="*/ 309736 h 1488732"/>
                <a:gd name="connsiteX751" fmla="*/ 1885294 w 2925805"/>
                <a:gd name="connsiteY751" fmla="*/ 299745 h 1488732"/>
                <a:gd name="connsiteX752" fmla="*/ 1888238 w 2925805"/>
                <a:gd name="connsiteY752" fmla="*/ 289753 h 1488732"/>
                <a:gd name="connsiteX753" fmla="*/ 1891447 w 2925805"/>
                <a:gd name="connsiteY753" fmla="*/ 279762 h 1488732"/>
                <a:gd name="connsiteX754" fmla="*/ 1893839 w 2925805"/>
                <a:gd name="connsiteY754" fmla="*/ 269770 h 1488732"/>
                <a:gd name="connsiteX755" fmla="*/ 1895419 w 2925805"/>
                <a:gd name="connsiteY755" fmla="*/ 263583 h 1488732"/>
                <a:gd name="connsiteX756" fmla="*/ 1896480 w 2925805"/>
                <a:gd name="connsiteY756" fmla="*/ 259779 h 1488732"/>
                <a:gd name="connsiteX757" fmla="*/ 1899095 w 2925805"/>
                <a:gd name="connsiteY757" fmla="*/ 249787 h 1488732"/>
                <a:gd name="connsiteX758" fmla="*/ 1901198 w 2925805"/>
                <a:gd name="connsiteY758" fmla="*/ 239796 h 1488732"/>
                <a:gd name="connsiteX759" fmla="*/ 1903104 w 2925805"/>
                <a:gd name="connsiteY759" fmla="*/ 229804 h 1488732"/>
                <a:gd name="connsiteX760" fmla="*/ 1905082 w 2925805"/>
                <a:gd name="connsiteY760" fmla="*/ 219813 h 1488732"/>
                <a:gd name="connsiteX761" fmla="*/ 1906432 w 2925805"/>
                <a:gd name="connsiteY761" fmla="*/ 209821 h 1488732"/>
                <a:gd name="connsiteX762" fmla="*/ 1907994 w 2925805"/>
                <a:gd name="connsiteY762" fmla="*/ 199830 h 1488732"/>
                <a:gd name="connsiteX763" fmla="*/ 1909103 w 2925805"/>
                <a:gd name="connsiteY763" fmla="*/ 189838 h 1488732"/>
                <a:gd name="connsiteX764" fmla="*/ 1909905 w 2925805"/>
                <a:gd name="connsiteY764" fmla="*/ 179847 h 1488732"/>
                <a:gd name="connsiteX765" fmla="*/ 1910897 w 2925805"/>
                <a:gd name="connsiteY765" fmla="*/ 169855 h 1488732"/>
                <a:gd name="connsiteX766" fmla="*/ 1911266 w 2925805"/>
                <a:gd name="connsiteY766" fmla="*/ 159864 h 1488732"/>
                <a:gd name="connsiteX767" fmla="*/ 1911407 w 2925805"/>
                <a:gd name="connsiteY767" fmla="*/ 149872 h 1488732"/>
                <a:gd name="connsiteX768" fmla="*/ 1911771 w 2925805"/>
                <a:gd name="connsiteY768" fmla="*/ 139881 h 1488732"/>
                <a:gd name="connsiteX769" fmla="*/ 1911313 w 2925805"/>
                <a:gd name="connsiteY769" fmla="*/ 129889 h 1488732"/>
                <a:gd name="connsiteX770" fmla="*/ 1911443 w 2925805"/>
                <a:gd name="connsiteY770" fmla="*/ 119898 h 1488732"/>
                <a:gd name="connsiteX771" fmla="*/ 1910683 w 2925805"/>
                <a:gd name="connsiteY771" fmla="*/ 109906 h 1488732"/>
                <a:gd name="connsiteX772" fmla="*/ 1910511 w 2925805"/>
                <a:gd name="connsiteY772" fmla="*/ 99915 h 1488732"/>
                <a:gd name="connsiteX773" fmla="*/ 1910020 w 2925805"/>
                <a:gd name="connsiteY773" fmla="*/ 89923 h 1488732"/>
                <a:gd name="connsiteX774" fmla="*/ 1909333 w 2925805"/>
                <a:gd name="connsiteY774" fmla="*/ 79932 h 1488732"/>
                <a:gd name="connsiteX775" fmla="*/ 1908452 w 2925805"/>
                <a:gd name="connsiteY775" fmla="*/ 69940 h 1488732"/>
                <a:gd name="connsiteX776" fmla="*/ 1907862 w 2925805"/>
                <a:gd name="connsiteY776" fmla="*/ 59949 h 1488732"/>
                <a:gd name="connsiteX777" fmla="*/ 1907131 w 2925805"/>
                <a:gd name="connsiteY777" fmla="*/ 49957 h 1488732"/>
                <a:gd name="connsiteX778" fmla="*/ 1906367 w 2925805"/>
                <a:gd name="connsiteY778" fmla="*/ 39966 h 1488732"/>
                <a:gd name="connsiteX779" fmla="*/ 1905819 w 2925805"/>
                <a:gd name="connsiteY779" fmla="*/ 29974 h 1488732"/>
                <a:gd name="connsiteX780" fmla="*/ 1905473 w 2925805"/>
                <a:gd name="connsiteY780" fmla="*/ 19983 h 1488732"/>
                <a:gd name="connsiteX781" fmla="*/ 1904823 w 2925805"/>
                <a:gd name="connsiteY781" fmla="*/ 9991 h 1488732"/>
                <a:gd name="connsiteX782" fmla="*/ 1904562 w 2925805"/>
                <a:gd name="connsiteY782" fmla="*/ 0 h 1488732"/>
                <a:gd name="connsiteX783" fmla="*/ 1895419 w 2925805"/>
                <a:gd name="connsiteY783" fmla="*/ 0 h 1488732"/>
                <a:gd name="connsiteX784" fmla="*/ 1875467 w 2925805"/>
                <a:gd name="connsiteY784" fmla="*/ 0 h 1488732"/>
                <a:gd name="connsiteX785" fmla="*/ 1855515 w 2925805"/>
                <a:gd name="connsiteY785" fmla="*/ 0 h 1488732"/>
                <a:gd name="connsiteX786" fmla="*/ 1835563 w 2925805"/>
                <a:gd name="connsiteY786" fmla="*/ 0 h 1488732"/>
                <a:gd name="connsiteX787" fmla="*/ 1815612 w 2925805"/>
                <a:gd name="connsiteY787" fmla="*/ 0 h 1488732"/>
                <a:gd name="connsiteX788" fmla="*/ 1795660 w 2925805"/>
                <a:gd name="connsiteY788" fmla="*/ 0 h 1488732"/>
                <a:gd name="connsiteX789" fmla="*/ 1775708 w 2925805"/>
                <a:gd name="connsiteY789" fmla="*/ 0 h 1488732"/>
                <a:gd name="connsiteX790" fmla="*/ 1755756 w 2925805"/>
                <a:gd name="connsiteY790" fmla="*/ 0 h 1488732"/>
                <a:gd name="connsiteX791" fmla="*/ 1753147 w 2925805"/>
                <a:gd name="connsiteY791" fmla="*/ 0 h 1488732"/>
                <a:gd name="connsiteX792" fmla="*/ 1753876 w 2925805"/>
                <a:gd name="connsiteY792" fmla="*/ 9991 h 1488732"/>
                <a:gd name="connsiteX793" fmla="*/ 1753849 w 2925805"/>
                <a:gd name="connsiteY793" fmla="*/ 19983 h 1488732"/>
                <a:gd name="connsiteX794" fmla="*/ 1754449 w 2925805"/>
                <a:gd name="connsiteY794" fmla="*/ 29974 h 1488732"/>
                <a:gd name="connsiteX795" fmla="*/ 1755206 w 2925805"/>
                <a:gd name="connsiteY795" fmla="*/ 39966 h 1488732"/>
                <a:gd name="connsiteX796" fmla="*/ 1755680 w 2925805"/>
                <a:gd name="connsiteY796" fmla="*/ 49957 h 1488732"/>
                <a:gd name="connsiteX797" fmla="*/ 1755756 w 2925805"/>
                <a:gd name="connsiteY797" fmla="*/ 52211 h 1488732"/>
                <a:gd name="connsiteX798" fmla="*/ 1756021 w 2925805"/>
                <a:gd name="connsiteY798" fmla="*/ 59949 h 1488732"/>
                <a:gd name="connsiteX799" fmla="*/ 1756823 w 2925805"/>
                <a:gd name="connsiteY799" fmla="*/ 69940 h 1488732"/>
                <a:gd name="connsiteX800" fmla="*/ 1757517 w 2925805"/>
                <a:gd name="connsiteY800" fmla="*/ 79932 h 1488732"/>
                <a:gd name="connsiteX801" fmla="*/ 1757928 w 2925805"/>
                <a:gd name="connsiteY801" fmla="*/ 89923 h 1488732"/>
                <a:gd name="connsiteX802" fmla="*/ 1758892 w 2925805"/>
                <a:gd name="connsiteY802" fmla="*/ 99915 h 1488732"/>
                <a:gd name="connsiteX803" fmla="*/ 1759616 w 2925805"/>
                <a:gd name="connsiteY803" fmla="*/ 109906 h 1488732"/>
                <a:gd name="connsiteX804" fmla="*/ 1760578 w 2925805"/>
                <a:gd name="connsiteY804" fmla="*/ 119898 h 1488732"/>
                <a:gd name="connsiteX805" fmla="*/ 1761335 w 2925805"/>
                <a:gd name="connsiteY805" fmla="*/ 129889 h 1488732"/>
                <a:gd name="connsiteX806" fmla="*/ 1761860 w 2925805"/>
                <a:gd name="connsiteY806" fmla="*/ 139881 h 1488732"/>
                <a:gd name="connsiteX807" fmla="*/ 1763118 w 2925805"/>
                <a:gd name="connsiteY807" fmla="*/ 149872 h 1488732"/>
                <a:gd name="connsiteX808" fmla="*/ 1763177 w 2925805"/>
                <a:gd name="connsiteY808" fmla="*/ 159864 h 1488732"/>
                <a:gd name="connsiteX809" fmla="*/ 1764437 w 2925805"/>
                <a:gd name="connsiteY809" fmla="*/ 169855 h 1488732"/>
                <a:gd name="connsiteX810" fmla="*/ 1764662 w 2925805"/>
                <a:gd name="connsiteY810" fmla="*/ 179847 h 1488732"/>
                <a:gd name="connsiteX811" fmla="*/ 1765203 w 2925805"/>
                <a:gd name="connsiteY811" fmla="*/ 189838 h 1488732"/>
                <a:gd name="connsiteX812" fmla="*/ 1765139 w 2925805"/>
                <a:gd name="connsiteY812" fmla="*/ 199830 h 1488732"/>
                <a:gd name="connsiteX813" fmla="*/ 1765024 w 2925805"/>
                <a:gd name="connsiteY813" fmla="*/ 209821 h 1488732"/>
                <a:gd name="connsiteX814" fmla="*/ 1765026 w 2925805"/>
                <a:gd name="connsiteY814" fmla="*/ 219813 h 1488732"/>
                <a:gd name="connsiteX815" fmla="*/ 1764044 w 2925805"/>
                <a:gd name="connsiteY815" fmla="*/ 229804 h 1488732"/>
                <a:gd name="connsiteX816" fmla="*/ 1763174 w 2925805"/>
                <a:gd name="connsiteY816" fmla="*/ 239796 h 1488732"/>
                <a:gd name="connsiteX817" fmla="*/ 1761790 w 2925805"/>
                <a:gd name="connsiteY817" fmla="*/ 249787 h 1488732"/>
                <a:gd name="connsiteX818" fmla="*/ 1760322 w 2925805"/>
                <a:gd name="connsiteY818" fmla="*/ 259779 h 1488732"/>
                <a:gd name="connsiteX819" fmla="*/ 1757973 w 2925805"/>
                <a:gd name="connsiteY819" fmla="*/ 269770 h 1488732"/>
                <a:gd name="connsiteX820" fmla="*/ 1755756 w 2925805"/>
                <a:gd name="connsiteY820" fmla="*/ 277733 h 1488732"/>
                <a:gd name="connsiteX821" fmla="*/ 1755050 w 2925805"/>
                <a:gd name="connsiteY821" fmla="*/ 279762 h 1488732"/>
                <a:gd name="connsiteX822" fmla="*/ 1751261 w 2925805"/>
                <a:gd name="connsiteY822" fmla="*/ 289753 h 1488732"/>
                <a:gd name="connsiteX823" fmla="*/ 1746829 w 2925805"/>
                <a:gd name="connsiteY823" fmla="*/ 299745 h 1488732"/>
                <a:gd name="connsiteX824" fmla="*/ 1742441 w 2925805"/>
                <a:gd name="connsiteY824" fmla="*/ 309736 h 1488732"/>
                <a:gd name="connsiteX825" fmla="*/ 1737399 w 2925805"/>
                <a:gd name="connsiteY825" fmla="*/ 319728 h 1488732"/>
                <a:gd name="connsiteX826" fmla="*/ 1735805 w 2925805"/>
                <a:gd name="connsiteY826" fmla="*/ 322375 h 1488732"/>
                <a:gd name="connsiteX827" fmla="*/ 1730699 w 2925805"/>
                <a:gd name="connsiteY827" fmla="*/ 329719 h 1488732"/>
                <a:gd name="connsiteX828" fmla="*/ 1723833 w 2925805"/>
                <a:gd name="connsiteY828" fmla="*/ 339711 h 1488732"/>
                <a:gd name="connsiteX829" fmla="*/ 1717377 w 2925805"/>
                <a:gd name="connsiteY829" fmla="*/ 349702 h 1488732"/>
                <a:gd name="connsiteX830" fmla="*/ 1715853 w 2925805"/>
                <a:gd name="connsiteY830" fmla="*/ 351531 h 1488732"/>
                <a:gd name="connsiteX831" fmla="*/ 1708561 w 2925805"/>
                <a:gd name="connsiteY831" fmla="*/ 359694 h 1488732"/>
                <a:gd name="connsiteX832" fmla="*/ 1700714 w 2925805"/>
                <a:gd name="connsiteY832" fmla="*/ 369685 h 1488732"/>
                <a:gd name="connsiteX833" fmla="*/ 1695901 w 2925805"/>
                <a:gd name="connsiteY833" fmla="*/ 375686 h 1488732"/>
                <a:gd name="connsiteX834" fmla="*/ 1692370 w 2925805"/>
                <a:gd name="connsiteY834" fmla="*/ 379677 h 1488732"/>
                <a:gd name="connsiteX835" fmla="*/ 1683711 w 2925805"/>
                <a:gd name="connsiteY835" fmla="*/ 389668 h 1488732"/>
                <a:gd name="connsiteX836" fmla="*/ 1675949 w 2925805"/>
                <a:gd name="connsiteY836" fmla="*/ 398389 h 1488732"/>
                <a:gd name="connsiteX837" fmla="*/ 1674787 w 2925805"/>
                <a:gd name="connsiteY837" fmla="*/ 399660 h 1488732"/>
                <a:gd name="connsiteX838" fmla="*/ 1666913 w 2925805"/>
                <a:gd name="connsiteY838" fmla="*/ 409651 h 1488732"/>
                <a:gd name="connsiteX839" fmla="*/ 1658761 w 2925805"/>
                <a:gd name="connsiteY839" fmla="*/ 419643 h 1488732"/>
                <a:gd name="connsiteX840" fmla="*/ 1655998 w 2925805"/>
                <a:gd name="connsiteY840" fmla="*/ 423241 h 1488732"/>
                <a:gd name="connsiteX841" fmla="*/ 1650378 w 2925805"/>
                <a:gd name="connsiteY841" fmla="*/ 429634 h 1488732"/>
                <a:gd name="connsiteX842" fmla="*/ 1642493 w 2925805"/>
                <a:gd name="connsiteY842" fmla="*/ 439626 h 1488732"/>
                <a:gd name="connsiteX843" fmla="*/ 1636046 w 2925805"/>
                <a:gd name="connsiteY843" fmla="*/ 446928 h 1488732"/>
                <a:gd name="connsiteX844" fmla="*/ 1632820 w 2925805"/>
                <a:gd name="connsiteY844" fmla="*/ 449617 h 1488732"/>
                <a:gd name="connsiteX845" fmla="*/ 1622216 w 2925805"/>
                <a:gd name="connsiteY845" fmla="*/ 459609 h 1488732"/>
                <a:gd name="connsiteX846" fmla="*/ 1616094 w 2925805"/>
                <a:gd name="connsiteY846" fmla="*/ 465641 h 1488732"/>
                <a:gd name="connsiteX847" fmla="*/ 1609251 w 2925805"/>
                <a:gd name="connsiteY847" fmla="*/ 469600 h 1488732"/>
                <a:gd name="connsiteX848" fmla="*/ 1596142 w 2925805"/>
                <a:gd name="connsiteY848" fmla="*/ 477289 h 1488732"/>
                <a:gd name="connsiteX849" fmla="*/ 1576190 w 2925805"/>
                <a:gd name="connsiteY849" fmla="*/ 475961 h 1488732"/>
                <a:gd name="connsiteX850" fmla="*/ 1566948 w 2925805"/>
                <a:gd name="connsiteY850" fmla="*/ 469600 h 1488732"/>
                <a:gd name="connsiteX851" fmla="*/ 1556238 w 2925805"/>
                <a:gd name="connsiteY851" fmla="*/ 461536 h 1488732"/>
                <a:gd name="connsiteX852" fmla="*/ 1554888 w 2925805"/>
                <a:gd name="connsiteY852" fmla="*/ 459609 h 1488732"/>
                <a:gd name="connsiteX853" fmla="*/ 1547473 w 2925805"/>
                <a:gd name="connsiteY853" fmla="*/ 449617 h 1488732"/>
                <a:gd name="connsiteX854" fmla="*/ 1540013 w 2925805"/>
                <a:gd name="connsiteY854" fmla="*/ 439626 h 1488732"/>
                <a:gd name="connsiteX855" fmla="*/ 1536287 w 2925805"/>
                <a:gd name="connsiteY855" fmla="*/ 434991 h 1488732"/>
                <a:gd name="connsiteX856" fmla="*/ 1533563 w 2925805"/>
                <a:gd name="connsiteY856" fmla="*/ 429634 h 1488732"/>
                <a:gd name="connsiteX857" fmla="*/ 1528056 w 2925805"/>
                <a:gd name="connsiteY857" fmla="*/ 419643 h 1488732"/>
                <a:gd name="connsiteX858" fmla="*/ 1523154 w 2925805"/>
                <a:gd name="connsiteY858" fmla="*/ 409651 h 1488732"/>
                <a:gd name="connsiteX859" fmla="*/ 1517427 w 2925805"/>
                <a:gd name="connsiteY859" fmla="*/ 399660 h 1488732"/>
                <a:gd name="connsiteX860" fmla="*/ 1516335 w 2925805"/>
                <a:gd name="connsiteY860" fmla="*/ 397741 h 1488732"/>
                <a:gd name="connsiteX861" fmla="*/ 1512968 w 2925805"/>
                <a:gd name="connsiteY861" fmla="*/ 389668 h 1488732"/>
                <a:gd name="connsiteX862" fmla="*/ 1508947 w 2925805"/>
                <a:gd name="connsiteY862" fmla="*/ 379677 h 1488732"/>
                <a:gd name="connsiteX863" fmla="*/ 1504464 w 2925805"/>
                <a:gd name="connsiteY863" fmla="*/ 369685 h 1488732"/>
                <a:gd name="connsiteX864" fmla="*/ 1500093 w 2925805"/>
                <a:gd name="connsiteY864" fmla="*/ 359694 h 1488732"/>
                <a:gd name="connsiteX865" fmla="*/ 1496383 w 2925805"/>
                <a:gd name="connsiteY865" fmla="*/ 351739 h 1488732"/>
                <a:gd name="connsiteX866" fmla="*/ 1495629 w 2925805"/>
                <a:gd name="connsiteY866" fmla="*/ 349702 h 1488732"/>
                <a:gd name="connsiteX867" fmla="*/ 1492134 w 2925805"/>
                <a:gd name="connsiteY867" fmla="*/ 339711 h 1488732"/>
                <a:gd name="connsiteX868" fmla="*/ 1488408 w 2925805"/>
                <a:gd name="connsiteY868" fmla="*/ 329719 h 1488732"/>
                <a:gd name="connsiteX869" fmla="*/ 1484537 w 2925805"/>
                <a:gd name="connsiteY869" fmla="*/ 319728 h 1488732"/>
                <a:gd name="connsiteX870" fmla="*/ 1480527 w 2925805"/>
                <a:gd name="connsiteY870" fmla="*/ 309736 h 1488732"/>
                <a:gd name="connsiteX871" fmla="*/ 1476817 w 2925805"/>
                <a:gd name="connsiteY871" fmla="*/ 299745 h 1488732"/>
                <a:gd name="connsiteX872" fmla="*/ 1476431 w 2925805"/>
                <a:gd name="connsiteY872" fmla="*/ 298683 h 1488732"/>
                <a:gd name="connsiteX873" fmla="*/ 1473539 w 2925805"/>
                <a:gd name="connsiteY873" fmla="*/ 289753 h 1488732"/>
                <a:gd name="connsiteX874" fmla="*/ 1470194 w 2925805"/>
                <a:gd name="connsiteY874" fmla="*/ 279762 h 1488732"/>
                <a:gd name="connsiteX875" fmla="*/ 1467172 w 2925805"/>
                <a:gd name="connsiteY875" fmla="*/ 269770 h 1488732"/>
                <a:gd name="connsiteX876" fmla="*/ 1463978 w 2925805"/>
                <a:gd name="connsiteY876" fmla="*/ 259779 h 1488732"/>
                <a:gd name="connsiteX877" fmla="*/ 1460954 w 2925805"/>
                <a:gd name="connsiteY877" fmla="*/ 249787 h 1488732"/>
                <a:gd name="connsiteX878" fmla="*/ 1458310 w 2925805"/>
                <a:gd name="connsiteY878" fmla="*/ 239796 h 1488732"/>
                <a:gd name="connsiteX879" fmla="*/ 1456480 w 2925805"/>
                <a:gd name="connsiteY879" fmla="*/ 233006 h 1488732"/>
                <a:gd name="connsiteX880" fmla="*/ 1455680 w 2925805"/>
                <a:gd name="connsiteY880" fmla="*/ 229804 h 1488732"/>
                <a:gd name="connsiteX881" fmla="*/ 1453806 w 2925805"/>
                <a:gd name="connsiteY881" fmla="*/ 219813 h 1488732"/>
                <a:gd name="connsiteX882" fmla="*/ 1451746 w 2925805"/>
                <a:gd name="connsiteY882" fmla="*/ 209821 h 1488732"/>
                <a:gd name="connsiteX883" fmla="*/ 1450220 w 2925805"/>
                <a:gd name="connsiteY883" fmla="*/ 199830 h 1488732"/>
                <a:gd name="connsiteX884" fmla="*/ 1448763 w 2925805"/>
                <a:gd name="connsiteY884" fmla="*/ 189838 h 1488732"/>
                <a:gd name="connsiteX885" fmla="*/ 1448057 w 2925805"/>
                <a:gd name="connsiteY885" fmla="*/ 179847 h 1488732"/>
                <a:gd name="connsiteX886" fmla="*/ 1447377 w 2925805"/>
                <a:gd name="connsiteY886" fmla="*/ 169855 h 1488732"/>
                <a:gd name="connsiteX887" fmla="*/ 1447148 w 2925805"/>
                <a:gd name="connsiteY887" fmla="*/ 159864 h 1488732"/>
                <a:gd name="connsiteX888" fmla="*/ 1447363 w 2925805"/>
                <a:gd name="connsiteY888" fmla="*/ 149872 h 1488732"/>
                <a:gd name="connsiteX889" fmla="*/ 1447917 w 2925805"/>
                <a:gd name="connsiteY889" fmla="*/ 139881 h 1488732"/>
                <a:gd name="connsiteX890" fmla="*/ 1448816 w 2925805"/>
                <a:gd name="connsiteY890" fmla="*/ 129889 h 1488732"/>
                <a:gd name="connsiteX891" fmla="*/ 1450128 w 2925805"/>
                <a:gd name="connsiteY891" fmla="*/ 119898 h 1488732"/>
                <a:gd name="connsiteX892" fmla="*/ 1451923 w 2925805"/>
                <a:gd name="connsiteY892" fmla="*/ 109906 h 1488732"/>
                <a:gd name="connsiteX893" fmla="*/ 1454128 w 2925805"/>
                <a:gd name="connsiteY893" fmla="*/ 99915 h 1488732"/>
                <a:gd name="connsiteX894" fmla="*/ 1456480 w 2925805"/>
                <a:gd name="connsiteY894" fmla="*/ 91117 h 1488732"/>
                <a:gd name="connsiteX895" fmla="*/ 1456813 w 2925805"/>
                <a:gd name="connsiteY895" fmla="*/ 89923 h 1488732"/>
                <a:gd name="connsiteX896" fmla="*/ 1459536 w 2925805"/>
                <a:gd name="connsiteY896" fmla="*/ 79932 h 1488732"/>
                <a:gd name="connsiteX897" fmla="*/ 1462988 w 2925805"/>
                <a:gd name="connsiteY897" fmla="*/ 69940 h 1488732"/>
                <a:gd name="connsiteX898" fmla="*/ 1466374 w 2925805"/>
                <a:gd name="connsiteY898" fmla="*/ 59949 h 1488732"/>
                <a:gd name="connsiteX899" fmla="*/ 1470265 w 2925805"/>
                <a:gd name="connsiteY899" fmla="*/ 49957 h 1488732"/>
                <a:gd name="connsiteX900" fmla="*/ 1474471 w 2925805"/>
                <a:gd name="connsiteY900" fmla="*/ 39966 h 1488732"/>
                <a:gd name="connsiteX901" fmla="*/ 1476431 w 2925805"/>
                <a:gd name="connsiteY901" fmla="*/ 35574 h 1488732"/>
                <a:gd name="connsiteX902" fmla="*/ 1479022 w 2925805"/>
                <a:gd name="connsiteY902" fmla="*/ 29974 h 1488732"/>
                <a:gd name="connsiteX903" fmla="*/ 1483611 w 2925805"/>
                <a:gd name="connsiteY903" fmla="*/ 19983 h 1488732"/>
                <a:gd name="connsiteX904" fmla="*/ 1488309 w 2925805"/>
                <a:gd name="connsiteY904" fmla="*/ 9991 h 1488732"/>
                <a:gd name="connsiteX905" fmla="*/ 1493081 w 2925805"/>
                <a:gd name="connsiteY905" fmla="*/ 0 h 1488732"/>
                <a:gd name="connsiteX906" fmla="*/ 1476431 w 2925805"/>
                <a:gd name="connsiteY906" fmla="*/ 0 h 1488732"/>
                <a:gd name="connsiteX907" fmla="*/ 1456480 w 2925805"/>
                <a:gd name="connsiteY907" fmla="*/ 0 h 1488732"/>
                <a:gd name="connsiteX908" fmla="*/ 1436528 w 2925805"/>
                <a:gd name="connsiteY908" fmla="*/ 0 h 1488732"/>
                <a:gd name="connsiteX909" fmla="*/ 1416576 w 2925805"/>
                <a:gd name="connsiteY909" fmla="*/ 0 h 1488732"/>
                <a:gd name="connsiteX910" fmla="*/ 1396624 w 2925805"/>
                <a:gd name="connsiteY910" fmla="*/ 0 h 1488732"/>
                <a:gd name="connsiteX911" fmla="*/ 1395881 w 2925805"/>
                <a:gd name="connsiteY911" fmla="*/ 0 h 1488732"/>
                <a:gd name="connsiteX912" fmla="*/ 1389336 w 2925805"/>
                <a:gd name="connsiteY912" fmla="*/ 9991 h 1488732"/>
                <a:gd name="connsiteX913" fmla="*/ 1383176 w 2925805"/>
                <a:gd name="connsiteY913" fmla="*/ 19983 h 1488732"/>
                <a:gd name="connsiteX914" fmla="*/ 1377623 w 2925805"/>
                <a:gd name="connsiteY914" fmla="*/ 29974 h 1488732"/>
                <a:gd name="connsiteX915" fmla="*/ 1376673 w 2925805"/>
                <a:gd name="connsiteY915" fmla="*/ 31843 h 1488732"/>
                <a:gd name="connsiteX916" fmla="*/ 1372020 w 2925805"/>
                <a:gd name="connsiteY916" fmla="*/ 39966 h 1488732"/>
                <a:gd name="connsiteX917" fmla="*/ 1366738 w 2925805"/>
                <a:gd name="connsiteY917" fmla="*/ 49957 h 1488732"/>
                <a:gd name="connsiteX918" fmla="*/ 1362023 w 2925805"/>
                <a:gd name="connsiteY918" fmla="*/ 59949 h 1488732"/>
                <a:gd name="connsiteX919" fmla="*/ 1358188 w 2925805"/>
                <a:gd name="connsiteY919" fmla="*/ 69940 h 1488732"/>
                <a:gd name="connsiteX920" fmla="*/ 1356721 w 2925805"/>
                <a:gd name="connsiteY920" fmla="*/ 73739 h 1488732"/>
                <a:gd name="connsiteX921" fmla="*/ 1353957 w 2925805"/>
                <a:gd name="connsiteY921" fmla="*/ 79932 h 1488732"/>
                <a:gd name="connsiteX922" fmla="*/ 1350349 w 2925805"/>
                <a:gd name="connsiteY922" fmla="*/ 89923 h 1488732"/>
                <a:gd name="connsiteX923" fmla="*/ 1346951 w 2925805"/>
                <a:gd name="connsiteY923" fmla="*/ 99915 h 1488732"/>
                <a:gd name="connsiteX924" fmla="*/ 1344028 w 2925805"/>
                <a:gd name="connsiteY924" fmla="*/ 109906 h 1488732"/>
                <a:gd name="connsiteX925" fmla="*/ 1341769 w 2925805"/>
                <a:gd name="connsiteY925" fmla="*/ 119898 h 1488732"/>
                <a:gd name="connsiteX926" fmla="*/ 1339471 w 2925805"/>
                <a:gd name="connsiteY926" fmla="*/ 129889 h 1488732"/>
                <a:gd name="connsiteX927" fmla="*/ 1337848 w 2925805"/>
                <a:gd name="connsiteY927" fmla="*/ 139881 h 1488732"/>
                <a:gd name="connsiteX928" fmla="*/ 1336769 w 2925805"/>
                <a:gd name="connsiteY928" fmla="*/ 148816 h 1488732"/>
                <a:gd name="connsiteX929" fmla="*/ 1336597 w 2925805"/>
                <a:gd name="connsiteY929" fmla="*/ 149872 h 1488732"/>
                <a:gd name="connsiteX930" fmla="*/ 1335194 w 2925805"/>
                <a:gd name="connsiteY930" fmla="*/ 159864 h 1488732"/>
                <a:gd name="connsiteX931" fmla="*/ 1334673 w 2925805"/>
                <a:gd name="connsiteY931" fmla="*/ 169855 h 1488732"/>
                <a:gd name="connsiteX932" fmla="*/ 1334217 w 2925805"/>
                <a:gd name="connsiteY932" fmla="*/ 179847 h 1488732"/>
                <a:gd name="connsiteX933" fmla="*/ 1334530 w 2925805"/>
                <a:gd name="connsiteY933" fmla="*/ 189838 h 1488732"/>
                <a:gd name="connsiteX934" fmla="*/ 1335810 w 2925805"/>
                <a:gd name="connsiteY934" fmla="*/ 199830 h 1488732"/>
                <a:gd name="connsiteX935" fmla="*/ 1336769 w 2925805"/>
                <a:gd name="connsiteY935" fmla="*/ 205314 h 1488732"/>
                <a:gd name="connsiteX936" fmla="*/ 1337335 w 2925805"/>
                <a:gd name="connsiteY936" fmla="*/ 209821 h 1488732"/>
                <a:gd name="connsiteX937" fmla="*/ 1339348 w 2925805"/>
                <a:gd name="connsiteY937" fmla="*/ 219813 h 1488732"/>
                <a:gd name="connsiteX938" fmla="*/ 1342269 w 2925805"/>
                <a:gd name="connsiteY938" fmla="*/ 229804 h 1488732"/>
                <a:gd name="connsiteX939" fmla="*/ 1345521 w 2925805"/>
                <a:gd name="connsiteY939" fmla="*/ 239796 h 1488732"/>
                <a:gd name="connsiteX940" fmla="*/ 1349459 w 2925805"/>
                <a:gd name="connsiteY940" fmla="*/ 249787 h 1488732"/>
                <a:gd name="connsiteX941" fmla="*/ 1354617 w 2925805"/>
                <a:gd name="connsiteY941" fmla="*/ 259779 h 1488732"/>
                <a:gd name="connsiteX942" fmla="*/ 1356721 w 2925805"/>
                <a:gd name="connsiteY942" fmla="*/ 263800 h 1488732"/>
                <a:gd name="connsiteX943" fmla="*/ 1358974 w 2925805"/>
                <a:gd name="connsiteY943" fmla="*/ 269770 h 1488732"/>
                <a:gd name="connsiteX944" fmla="*/ 1363890 w 2925805"/>
                <a:gd name="connsiteY944" fmla="*/ 279762 h 1488732"/>
                <a:gd name="connsiteX945" fmla="*/ 1368770 w 2925805"/>
                <a:gd name="connsiteY945" fmla="*/ 289753 h 1488732"/>
                <a:gd name="connsiteX946" fmla="*/ 1374666 w 2925805"/>
                <a:gd name="connsiteY946" fmla="*/ 299745 h 1488732"/>
                <a:gd name="connsiteX947" fmla="*/ 1376673 w 2925805"/>
                <a:gd name="connsiteY947" fmla="*/ 303228 h 1488732"/>
                <a:gd name="connsiteX948" fmla="*/ 1379641 w 2925805"/>
                <a:gd name="connsiteY948" fmla="*/ 309736 h 1488732"/>
                <a:gd name="connsiteX949" fmla="*/ 1384581 w 2925805"/>
                <a:gd name="connsiteY949" fmla="*/ 319728 h 1488732"/>
                <a:gd name="connsiteX950" fmla="*/ 1389675 w 2925805"/>
                <a:gd name="connsiteY950" fmla="*/ 329719 h 1488732"/>
                <a:gd name="connsiteX951" fmla="*/ 1394600 w 2925805"/>
                <a:gd name="connsiteY951" fmla="*/ 339711 h 1488732"/>
                <a:gd name="connsiteX952" fmla="*/ 1396624 w 2925805"/>
                <a:gd name="connsiteY952" fmla="*/ 343590 h 1488732"/>
                <a:gd name="connsiteX953" fmla="*/ 1399284 w 2925805"/>
                <a:gd name="connsiteY953" fmla="*/ 349702 h 1488732"/>
                <a:gd name="connsiteX954" fmla="*/ 1403882 w 2925805"/>
                <a:gd name="connsiteY954" fmla="*/ 359694 h 1488732"/>
                <a:gd name="connsiteX955" fmla="*/ 1408233 w 2925805"/>
                <a:gd name="connsiteY955" fmla="*/ 369685 h 1488732"/>
                <a:gd name="connsiteX956" fmla="*/ 1412673 w 2925805"/>
                <a:gd name="connsiteY956" fmla="*/ 379677 h 1488732"/>
                <a:gd name="connsiteX957" fmla="*/ 1416576 w 2925805"/>
                <a:gd name="connsiteY957" fmla="*/ 389100 h 1488732"/>
                <a:gd name="connsiteX958" fmla="*/ 1416784 w 2925805"/>
                <a:gd name="connsiteY958" fmla="*/ 389668 h 1488732"/>
                <a:gd name="connsiteX959" fmla="*/ 1420718 w 2925805"/>
                <a:gd name="connsiteY959" fmla="*/ 399660 h 1488732"/>
                <a:gd name="connsiteX960" fmla="*/ 1424300 w 2925805"/>
                <a:gd name="connsiteY960" fmla="*/ 409651 h 1488732"/>
                <a:gd name="connsiteX961" fmla="*/ 1428119 w 2925805"/>
                <a:gd name="connsiteY961" fmla="*/ 419643 h 1488732"/>
                <a:gd name="connsiteX962" fmla="*/ 1431618 w 2925805"/>
                <a:gd name="connsiteY962" fmla="*/ 429634 h 1488732"/>
                <a:gd name="connsiteX963" fmla="*/ 1435332 w 2925805"/>
                <a:gd name="connsiteY963" fmla="*/ 439626 h 1488732"/>
                <a:gd name="connsiteX964" fmla="*/ 1436528 w 2925805"/>
                <a:gd name="connsiteY964" fmla="*/ 443047 h 1488732"/>
                <a:gd name="connsiteX965" fmla="*/ 1438736 w 2925805"/>
                <a:gd name="connsiteY965" fmla="*/ 449617 h 1488732"/>
                <a:gd name="connsiteX966" fmla="*/ 1441917 w 2925805"/>
                <a:gd name="connsiteY966" fmla="*/ 459609 h 1488732"/>
                <a:gd name="connsiteX967" fmla="*/ 1445184 w 2925805"/>
                <a:gd name="connsiteY967" fmla="*/ 469600 h 1488732"/>
                <a:gd name="connsiteX968" fmla="*/ 1448422 w 2925805"/>
                <a:gd name="connsiteY968" fmla="*/ 479592 h 1488732"/>
                <a:gd name="connsiteX969" fmla="*/ 1451571 w 2925805"/>
                <a:gd name="connsiteY969" fmla="*/ 489583 h 1488732"/>
                <a:gd name="connsiteX970" fmla="*/ 1454689 w 2925805"/>
                <a:gd name="connsiteY970" fmla="*/ 499575 h 1488732"/>
                <a:gd name="connsiteX971" fmla="*/ 1456480 w 2925805"/>
                <a:gd name="connsiteY971" fmla="*/ 505960 h 1488732"/>
                <a:gd name="connsiteX972" fmla="*/ 1457528 w 2925805"/>
                <a:gd name="connsiteY972" fmla="*/ 509566 h 1488732"/>
                <a:gd name="connsiteX973" fmla="*/ 1460782 w 2925805"/>
                <a:gd name="connsiteY973" fmla="*/ 519558 h 1488732"/>
                <a:gd name="connsiteX974" fmla="*/ 1464022 w 2925805"/>
                <a:gd name="connsiteY974" fmla="*/ 529549 h 1488732"/>
                <a:gd name="connsiteX975" fmla="*/ 1467086 w 2925805"/>
                <a:gd name="connsiteY975" fmla="*/ 539541 h 1488732"/>
                <a:gd name="connsiteX976" fmla="*/ 1470171 w 2925805"/>
                <a:gd name="connsiteY976" fmla="*/ 549532 h 1488732"/>
                <a:gd name="connsiteX977" fmla="*/ 1473360 w 2925805"/>
                <a:gd name="connsiteY977" fmla="*/ 559524 h 1488732"/>
                <a:gd name="connsiteX978" fmla="*/ 1476431 w 2925805"/>
                <a:gd name="connsiteY978" fmla="*/ 568938 h 1488732"/>
                <a:gd name="connsiteX979" fmla="*/ 1476636 w 2925805"/>
                <a:gd name="connsiteY979" fmla="*/ 569515 h 1488732"/>
                <a:gd name="connsiteX980" fmla="*/ 1479932 w 2925805"/>
                <a:gd name="connsiteY980" fmla="*/ 579507 h 1488732"/>
                <a:gd name="connsiteX981" fmla="*/ 1483459 w 2925805"/>
                <a:gd name="connsiteY981" fmla="*/ 589498 h 1488732"/>
                <a:gd name="connsiteX982" fmla="*/ 1486955 w 2925805"/>
                <a:gd name="connsiteY982" fmla="*/ 599490 h 1488732"/>
                <a:gd name="connsiteX983" fmla="*/ 1490388 w 2925805"/>
                <a:gd name="connsiteY983" fmla="*/ 609481 h 1488732"/>
                <a:gd name="connsiteX984" fmla="*/ 1494008 w 2925805"/>
                <a:gd name="connsiteY984" fmla="*/ 619473 h 1488732"/>
                <a:gd name="connsiteX985" fmla="*/ 1496383 w 2925805"/>
                <a:gd name="connsiteY985" fmla="*/ 625952 h 1488732"/>
                <a:gd name="connsiteX986" fmla="*/ 1497844 w 2925805"/>
                <a:gd name="connsiteY986" fmla="*/ 629464 h 1488732"/>
                <a:gd name="connsiteX987" fmla="*/ 1501685 w 2925805"/>
                <a:gd name="connsiteY987" fmla="*/ 639456 h 1488732"/>
                <a:gd name="connsiteX988" fmla="*/ 1505851 w 2925805"/>
                <a:gd name="connsiteY988" fmla="*/ 649447 h 1488732"/>
                <a:gd name="connsiteX989" fmla="*/ 1509850 w 2925805"/>
                <a:gd name="connsiteY989" fmla="*/ 659439 h 1488732"/>
                <a:gd name="connsiteX990" fmla="*/ 1513822 w 2925805"/>
                <a:gd name="connsiteY990" fmla="*/ 669430 h 1488732"/>
                <a:gd name="connsiteX991" fmla="*/ 1516335 w 2925805"/>
                <a:gd name="connsiteY991" fmla="*/ 675749 h 1488732"/>
                <a:gd name="connsiteX992" fmla="*/ 1518035 w 2925805"/>
                <a:gd name="connsiteY992" fmla="*/ 679422 h 1488732"/>
                <a:gd name="connsiteX993" fmla="*/ 1522800 w 2925805"/>
                <a:gd name="connsiteY993" fmla="*/ 689413 h 1488732"/>
                <a:gd name="connsiteX994" fmla="*/ 1527437 w 2925805"/>
                <a:gd name="connsiteY994" fmla="*/ 699405 h 1488732"/>
                <a:gd name="connsiteX995" fmla="*/ 1531763 w 2925805"/>
                <a:gd name="connsiteY995" fmla="*/ 709396 h 1488732"/>
                <a:gd name="connsiteX996" fmla="*/ 1536287 w 2925805"/>
                <a:gd name="connsiteY996" fmla="*/ 718769 h 1488732"/>
                <a:gd name="connsiteX997" fmla="*/ 1536642 w 2925805"/>
                <a:gd name="connsiteY997" fmla="*/ 719388 h 1488732"/>
                <a:gd name="connsiteX998" fmla="*/ 1541906 w 2925805"/>
                <a:gd name="connsiteY998" fmla="*/ 729379 h 1488732"/>
                <a:gd name="connsiteX999" fmla="*/ 1547196 w 2925805"/>
                <a:gd name="connsiteY999" fmla="*/ 739371 h 1488732"/>
                <a:gd name="connsiteX1000" fmla="*/ 1552126 w 2925805"/>
                <a:gd name="connsiteY1000" fmla="*/ 749362 h 1488732"/>
                <a:gd name="connsiteX1001" fmla="*/ 1556238 w 2925805"/>
                <a:gd name="connsiteY1001" fmla="*/ 756966 h 1488732"/>
                <a:gd name="connsiteX1002" fmla="*/ 1557940 w 2925805"/>
                <a:gd name="connsiteY1002" fmla="*/ 759354 h 1488732"/>
                <a:gd name="connsiteX1003" fmla="*/ 1564554 w 2925805"/>
                <a:gd name="connsiteY1003" fmla="*/ 769345 h 1488732"/>
                <a:gd name="connsiteX1004" fmla="*/ 1571191 w 2925805"/>
                <a:gd name="connsiteY1004" fmla="*/ 779337 h 1488732"/>
                <a:gd name="connsiteX1005" fmla="*/ 1576190 w 2925805"/>
                <a:gd name="connsiteY1005" fmla="*/ 786723 h 1488732"/>
                <a:gd name="connsiteX1006" fmla="*/ 1579080 w 2925805"/>
                <a:gd name="connsiteY1006" fmla="*/ 789328 h 1488732"/>
                <a:gd name="connsiteX1007" fmla="*/ 1589881 w 2925805"/>
                <a:gd name="connsiteY1007" fmla="*/ 799320 h 1488732"/>
                <a:gd name="connsiteX1008" fmla="*/ 1596142 w 2925805"/>
                <a:gd name="connsiteY1008" fmla="*/ 805030 h 1488732"/>
                <a:gd name="connsiteX1009" fmla="*/ 1611668 w 2925805"/>
                <a:gd name="connsiteY1009" fmla="*/ 809311 h 1488732"/>
                <a:gd name="connsiteX1010" fmla="*/ 2094937 w 2925805"/>
                <a:gd name="connsiteY1010" fmla="*/ 795351 h 1488732"/>
                <a:gd name="connsiteX1011" fmla="*/ 2105203 w 2925805"/>
                <a:gd name="connsiteY1011" fmla="*/ 789328 h 1488732"/>
                <a:gd name="connsiteX1012" fmla="*/ 2114888 w 2925805"/>
                <a:gd name="connsiteY1012" fmla="*/ 780491 h 1488732"/>
                <a:gd name="connsiteX1013" fmla="*/ 2115352 w 2925805"/>
                <a:gd name="connsiteY1013" fmla="*/ 779337 h 1488732"/>
                <a:gd name="connsiteX1014" fmla="*/ 2118696 w 2925805"/>
                <a:gd name="connsiteY1014" fmla="*/ 769345 h 1488732"/>
                <a:gd name="connsiteX1015" fmla="*/ 2120549 w 2925805"/>
                <a:gd name="connsiteY1015" fmla="*/ 759354 h 1488732"/>
                <a:gd name="connsiteX1016" fmla="*/ 2121256 w 2925805"/>
                <a:gd name="connsiteY1016" fmla="*/ 749362 h 1488732"/>
                <a:gd name="connsiteX1017" fmla="*/ 2121389 w 2925805"/>
                <a:gd name="connsiteY1017" fmla="*/ 739371 h 1488732"/>
                <a:gd name="connsiteX1018" fmla="*/ 2120504 w 2925805"/>
                <a:gd name="connsiteY1018" fmla="*/ 729379 h 1488732"/>
                <a:gd name="connsiteX1019" fmla="*/ 2119329 w 2925805"/>
                <a:gd name="connsiteY1019" fmla="*/ 719388 h 1488732"/>
                <a:gd name="connsiteX1020" fmla="*/ 2117535 w 2925805"/>
                <a:gd name="connsiteY1020" fmla="*/ 709396 h 1488732"/>
                <a:gd name="connsiteX1021" fmla="*/ 2115656 w 2925805"/>
                <a:gd name="connsiteY1021" fmla="*/ 699405 h 1488732"/>
                <a:gd name="connsiteX1022" fmla="*/ 2114888 w 2925805"/>
                <a:gd name="connsiteY1022" fmla="*/ 696384 h 1488732"/>
                <a:gd name="connsiteX1023" fmla="*/ 2111540 w 2925805"/>
                <a:gd name="connsiteY1023" fmla="*/ 689413 h 1488732"/>
                <a:gd name="connsiteX1024" fmla="*/ 2106371 w 2925805"/>
                <a:gd name="connsiteY1024" fmla="*/ 679422 h 1488732"/>
                <a:gd name="connsiteX1025" fmla="*/ 2101508 w 2925805"/>
                <a:gd name="connsiteY1025" fmla="*/ 669430 h 1488732"/>
                <a:gd name="connsiteX1026" fmla="*/ 2096223 w 2925805"/>
                <a:gd name="connsiteY1026" fmla="*/ 659439 h 1488732"/>
                <a:gd name="connsiteX1027" fmla="*/ 2094937 w 2925805"/>
                <a:gd name="connsiteY1027" fmla="*/ 657059 h 1488732"/>
                <a:gd name="connsiteX1028" fmla="*/ 2074985 w 2925805"/>
                <a:gd name="connsiteY1028" fmla="*/ 652508 h 1488732"/>
                <a:gd name="connsiteX1029" fmla="*/ 2071249 w 2925805"/>
                <a:gd name="connsiteY1029" fmla="*/ 659439 h 1488732"/>
                <a:gd name="connsiteX1030" fmla="*/ 2066489 w 2925805"/>
                <a:gd name="connsiteY1030" fmla="*/ 669430 h 1488732"/>
                <a:gd name="connsiteX1031" fmla="*/ 2063115 w 2925805"/>
                <a:gd name="connsiteY1031" fmla="*/ 679422 h 1488732"/>
                <a:gd name="connsiteX1032" fmla="*/ 2060771 w 2925805"/>
                <a:gd name="connsiteY1032" fmla="*/ 689413 h 1488732"/>
                <a:gd name="connsiteX1033" fmla="*/ 2058915 w 2925805"/>
                <a:gd name="connsiteY1033" fmla="*/ 699405 h 1488732"/>
                <a:gd name="connsiteX1034" fmla="*/ 2057956 w 2925805"/>
                <a:gd name="connsiteY1034" fmla="*/ 709396 h 1488732"/>
                <a:gd name="connsiteX1035" fmla="*/ 2058062 w 2925805"/>
                <a:gd name="connsiteY1035" fmla="*/ 719388 h 1488732"/>
                <a:gd name="connsiteX1036" fmla="*/ 2058962 w 2925805"/>
                <a:gd name="connsiteY1036" fmla="*/ 729379 h 1488732"/>
                <a:gd name="connsiteX1037" fmla="*/ 2060846 w 2925805"/>
                <a:gd name="connsiteY1037" fmla="*/ 739371 h 1488732"/>
                <a:gd name="connsiteX1038" fmla="*/ 2062974 w 2925805"/>
                <a:gd name="connsiteY1038" fmla="*/ 749362 h 1488732"/>
                <a:gd name="connsiteX1039" fmla="*/ 2065787 w 2925805"/>
                <a:gd name="connsiteY1039" fmla="*/ 759354 h 1488732"/>
                <a:gd name="connsiteX1040" fmla="*/ 2069639 w 2925805"/>
                <a:gd name="connsiteY1040" fmla="*/ 769345 h 1488732"/>
                <a:gd name="connsiteX1041" fmla="*/ 2073995 w 2925805"/>
                <a:gd name="connsiteY1041" fmla="*/ 779337 h 1488732"/>
                <a:gd name="connsiteX1042" fmla="*/ 2074985 w 2925805"/>
                <a:gd name="connsiteY1042" fmla="*/ 781348 h 1488732"/>
                <a:gd name="connsiteX1043" fmla="*/ 2085781 w 2925805"/>
                <a:gd name="connsiteY1043" fmla="*/ 789328 h 1488732"/>
                <a:gd name="connsiteX1044" fmla="*/ 1157203 w 2925805"/>
                <a:gd name="connsiteY1044" fmla="*/ 241047 h 1488732"/>
                <a:gd name="connsiteX1045" fmla="*/ 1177155 w 2925805"/>
                <a:gd name="connsiteY1045" fmla="*/ 249063 h 1488732"/>
                <a:gd name="connsiteX1046" fmla="*/ 1187851 w 2925805"/>
                <a:gd name="connsiteY1046" fmla="*/ 239796 h 1488732"/>
                <a:gd name="connsiteX1047" fmla="*/ 1190216 w 2925805"/>
                <a:gd name="connsiteY1047" fmla="*/ 229804 h 1488732"/>
                <a:gd name="connsiteX1048" fmla="*/ 1188885 w 2925805"/>
                <a:gd name="connsiteY1048" fmla="*/ 219813 h 1488732"/>
                <a:gd name="connsiteX1049" fmla="*/ 1184542 w 2925805"/>
                <a:gd name="connsiteY1049" fmla="*/ 209821 h 1488732"/>
                <a:gd name="connsiteX1050" fmla="*/ 1179222 w 2925805"/>
                <a:gd name="connsiteY1050" fmla="*/ 199830 h 1488732"/>
                <a:gd name="connsiteX1051" fmla="*/ 1177155 w 2925805"/>
                <a:gd name="connsiteY1051" fmla="*/ 196889 h 1488732"/>
                <a:gd name="connsiteX1052" fmla="*/ 1167260 w 2925805"/>
                <a:gd name="connsiteY1052" fmla="*/ 189838 h 1488732"/>
                <a:gd name="connsiteX1053" fmla="*/ 1157203 w 2925805"/>
                <a:gd name="connsiteY1053" fmla="*/ 182989 h 1488732"/>
                <a:gd name="connsiteX1054" fmla="*/ 1141752 w 2925805"/>
                <a:gd name="connsiteY1054" fmla="*/ 189838 h 1488732"/>
                <a:gd name="connsiteX1055" fmla="*/ 1138869 w 2925805"/>
                <a:gd name="connsiteY1055" fmla="*/ 199830 h 1488732"/>
                <a:gd name="connsiteX1056" fmla="*/ 1141357 w 2925805"/>
                <a:gd name="connsiteY1056" fmla="*/ 209821 h 1488732"/>
                <a:gd name="connsiteX1057" fmla="*/ 1146032 w 2925805"/>
                <a:gd name="connsiteY1057" fmla="*/ 219813 h 1488732"/>
                <a:gd name="connsiteX1058" fmla="*/ 1150603 w 2925805"/>
                <a:gd name="connsiteY1058" fmla="*/ 229804 h 1488732"/>
                <a:gd name="connsiteX1059" fmla="*/ 1156165 w 2925805"/>
                <a:gd name="connsiteY1059" fmla="*/ 239796 h 1488732"/>
                <a:gd name="connsiteX1060" fmla="*/ 1472 w 2925805"/>
                <a:gd name="connsiteY1060" fmla="*/ 129889 h 1488732"/>
                <a:gd name="connsiteX1061" fmla="*/ 6186 w 2925805"/>
                <a:gd name="connsiteY1061" fmla="*/ 119898 h 1488732"/>
                <a:gd name="connsiteX1062" fmla="*/ 10870 w 2925805"/>
                <a:gd name="connsiteY1062" fmla="*/ 109906 h 1488732"/>
                <a:gd name="connsiteX1063" fmla="*/ 15623 w 2925805"/>
                <a:gd name="connsiteY1063" fmla="*/ 99915 h 1488732"/>
                <a:gd name="connsiteX1064" fmla="*/ 19952 w 2925805"/>
                <a:gd name="connsiteY1064" fmla="*/ 91134 h 1488732"/>
                <a:gd name="connsiteX1065" fmla="*/ 20703 w 2925805"/>
                <a:gd name="connsiteY1065" fmla="*/ 89923 h 1488732"/>
                <a:gd name="connsiteX1066" fmla="*/ 26610 w 2925805"/>
                <a:gd name="connsiteY1066" fmla="*/ 79932 h 1488732"/>
                <a:gd name="connsiteX1067" fmla="*/ 32233 w 2925805"/>
                <a:gd name="connsiteY1067" fmla="*/ 69940 h 1488732"/>
                <a:gd name="connsiteX1068" fmla="*/ 38039 w 2925805"/>
                <a:gd name="connsiteY1068" fmla="*/ 59949 h 1488732"/>
                <a:gd name="connsiteX1069" fmla="*/ 39904 w 2925805"/>
                <a:gd name="connsiteY1069" fmla="*/ 56422 h 1488732"/>
                <a:gd name="connsiteX1070" fmla="*/ 44400 w 2925805"/>
                <a:gd name="connsiteY1070" fmla="*/ 49957 h 1488732"/>
                <a:gd name="connsiteX1071" fmla="*/ 51268 w 2925805"/>
                <a:gd name="connsiteY1071" fmla="*/ 39966 h 1488732"/>
                <a:gd name="connsiteX1072" fmla="*/ 57754 w 2925805"/>
                <a:gd name="connsiteY1072" fmla="*/ 29974 h 1488732"/>
                <a:gd name="connsiteX1073" fmla="*/ 59855 w 2925805"/>
                <a:gd name="connsiteY1073" fmla="*/ 26547 h 1488732"/>
                <a:gd name="connsiteX1074" fmla="*/ 65067 w 2925805"/>
                <a:gd name="connsiteY1074" fmla="*/ 19983 h 1488732"/>
                <a:gd name="connsiteX1075" fmla="*/ 72643 w 2925805"/>
                <a:gd name="connsiteY1075" fmla="*/ 9991 h 1488732"/>
                <a:gd name="connsiteX1076" fmla="*/ 79465 w 2925805"/>
                <a:gd name="connsiteY1076" fmla="*/ 0 h 1488732"/>
                <a:gd name="connsiteX1077" fmla="*/ 59855 w 2925805"/>
                <a:gd name="connsiteY1077" fmla="*/ 0 h 1488732"/>
                <a:gd name="connsiteX1078" fmla="*/ 39904 w 2925805"/>
                <a:gd name="connsiteY1078" fmla="*/ 0 h 1488732"/>
                <a:gd name="connsiteX1079" fmla="*/ 19952 w 2925805"/>
                <a:gd name="connsiteY1079" fmla="*/ 0 h 1488732"/>
                <a:gd name="connsiteX1080" fmla="*/ 0 w 2925805"/>
                <a:gd name="connsiteY1080" fmla="*/ 0 h 1488732"/>
                <a:gd name="connsiteX1081" fmla="*/ 0 w 2925805"/>
                <a:gd name="connsiteY1081" fmla="*/ 9991 h 1488732"/>
                <a:gd name="connsiteX1082" fmla="*/ 0 w 2925805"/>
                <a:gd name="connsiteY1082" fmla="*/ 19983 h 1488732"/>
                <a:gd name="connsiteX1083" fmla="*/ 0 w 2925805"/>
                <a:gd name="connsiteY1083" fmla="*/ 29974 h 1488732"/>
                <a:gd name="connsiteX1084" fmla="*/ 0 w 2925805"/>
                <a:gd name="connsiteY1084" fmla="*/ 39966 h 1488732"/>
                <a:gd name="connsiteX1085" fmla="*/ 0 w 2925805"/>
                <a:gd name="connsiteY1085" fmla="*/ 49957 h 1488732"/>
                <a:gd name="connsiteX1086" fmla="*/ 0 w 2925805"/>
                <a:gd name="connsiteY1086" fmla="*/ 59949 h 1488732"/>
                <a:gd name="connsiteX1087" fmla="*/ 0 w 2925805"/>
                <a:gd name="connsiteY1087" fmla="*/ 69940 h 1488732"/>
                <a:gd name="connsiteX1088" fmla="*/ 0 w 2925805"/>
                <a:gd name="connsiteY1088" fmla="*/ 79932 h 1488732"/>
                <a:gd name="connsiteX1089" fmla="*/ 0 w 2925805"/>
                <a:gd name="connsiteY1089" fmla="*/ 89923 h 1488732"/>
                <a:gd name="connsiteX1090" fmla="*/ 0 w 2925805"/>
                <a:gd name="connsiteY1090" fmla="*/ 99915 h 1488732"/>
                <a:gd name="connsiteX1091" fmla="*/ 0 w 2925805"/>
                <a:gd name="connsiteY1091" fmla="*/ 109906 h 1488732"/>
                <a:gd name="connsiteX1092" fmla="*/ 0 w 2925805"/>
                <a:gd name="connsiteY1092" fmla="*/ 119898 h 1488732"/>
                <a:gd name="connsiteX1093" fmla="*/ 0 w 2925805"/>
                <a:gd name="connsiteY1093" fmla="*/ 129889 h 1488732"/>
                <a:gd name="connsiteX1094" fmla="*/ 0 w 2925805"/>
                <a:gd name="connsiteY1094" fmla="*/ 133043 h 1488732"/>
                <a:gd name="connsiteX1095" fmla="*/ 2174744 w 2925805"/>
                <a:gd name="connsiteY1095" fmla="*/ 60882 h 1488732"/>
                <a:gd name="connsiteX1096" fmla="*/ 2194695 w 2925805"/>
                <a:gd name="connsiteY1096" fmla="*/ 63237 h 1488732"/>
                <a:gd name="connsiteX1097" fmla="*/ 2214647 w 2925805"/>
                <a:gd name="connsiteY1097" fmla="*/ 61148 h 1488732"/>
                <a:gd name="connsiteX1098" fmla="*/ 2220441 w 2925805"/>
                <a:gd name="connsiteY1098" fmla="*/ 59949 h 1488732"/>
                <a:gd name="connsiteX1099" fmla="*/ 2234599 w 2925805"/>
                <a:gd name="connsiteY1099" fmla="*/ 57275 h 1488732"/>
                <a:gd name="connsiteX1100" fmla="*/ 2254551 w 2925805"/>
                <a:gd name="connsiteY1100" fmla="*/ 52799 h 1488732"/>
                <a:gd name="connsiteX1101" fmla="*/ 2266286 w 2925805"/>
                <a:gd name="connsiteY1101" fmla="*/ 49957 h 1488732"/>
                <a:gd name="connsiteX1102" fmla="*/ 2274502 w 2925805"/>
                <a:gd name="connsiteY1102" fmla="*/ 47923 h 1488732"/>
                <a:gd name="connsiteX1103" fmla="*/ 2294454 w 2925805"/>
                <a:gd name="connsiteY1103" fmla="*/ 42051 h 1488732"/>
                <a:gd name="connsiteX1104" fmla="*/ 2300259 w 2925805"/>
                <a:gd name="connsiteY1104" fmla="*/ 39966 h 1488732"/>
                <a:gd name="connsiteX1105" fmla="*/ 2314406 w 2925805"/>
                <a:gd name="connsiteY1105" fmla="*/ 34244 h 1488732"/>
                <a:gd name="connsiteX1106" fmla="*/ 2322398 w 2925805"/>
                <a:gd name="connsiteY1106" fmla="*/ 29974 h 1488732"/>
                <a:gd name="connsiteX1107" fmla="*/ 2334358 w 2925805"/>
                <a:gd name="connsiteY1107" fmla="*/ 22111 h 1488732"/>
                <a:gd name="connsiteX1108" fmla="*/ 2336646 w 2925805"/>
                <a:gd name="connsiteY1108" fmla="*/ 19983 h 1488732"/>
                <a:gd name="connsiteX1109" fmla="*/ 2345388 w 2925805"/>
                <a:gd name="connsiteY1109" fmla="*/ 9991 h 1488732"/>
                <a:gd name="connsiteX1110" fmla="*/ 2351696 w 2925805"/>
                <a:gd name="connsiteY1110" fmla="*/ 0 h 1488732"/>
                <a:gd name="connsiteX1111" fmla="*/ 2334358 w 2925805"/>
                <a:gd name="connsiteY1111" fmla="*/ 0 h 1488732"/>
                <a:gd name="connsiteX1112" fmla="*/ 2314406 w 2925805"/>
                <a:gd name="connsiteY1112" fmla="*/ 0 h 1488732"/>
                <a:gd name="connsiteX1113" fmla="*/ 2294454 w 2925805"/>
                <a:gd name="connsiteY1113" fmla="*/ 0 h 1488732"/>
                <a:gd name="connsiteX1114" fmla="*/ 2274502 w 2925805"/>
                <a:gd name="connsiteY1114" fmla="*/ 0 h 1488732"/>
                <a:gd name="connsiteX1115" fmla="*/ 2254551 w 2925805"/>
                <a:gd name="connsiteY1115" fmla="*/ 0 h 1488732"/>
                <a:gd name="connsiteX1116" fmla="*/ 2234599 w 2925805"/>
                <a:gd name="connsiteY1116" fmla="*/ 0 h 1488732"/>
                <a:gd name="connsiteX1117" fmla="*/ 2214647 w 2925805"/>
                <a:gd name="connsiteY1117" fmla="*/ 0 h 1488732"/>
                <a:gd name="connsiteX1118" fmla="*/ 2194695 w 2925805"/>
                <a:gd name="connsiteY1118" fmla="*/ 0 h 1488732"/>
                <a:gd name="connsiteX1119" fmla="*/ 2174744 w 2925805"/>
                <a:gd name="connsiteY1119" fmla="*/ 0 h 1488732"/>
                <a:gd name="connsiteX1120" fmla="*/ 2154792 w 2925805"/>
                <a:gd name="connsiteY1120" fmla="*/ 0 h 1488732"/>
                <a:gd name="connsiteX1121" fmla="*/ 2134840 w 2925805"/>
                <a:gd name="connsiteY1121" fmla="*/ 0 h 1488732"/>
                <a:gd name="connsiteX1122" fmla="*/ 2133062 w 2925805"/>
                <a:gd name="connsiteY1122" fmla="*/ 0 h 1488732"/>
                <a:gd name="connsiteX1123" fmla="*/ 2134840 w 2925805"/>
                <a:gd name="connsiteY1123" fmla="*/ 7677 h 1488732"/>
                <a:gd name="connsiteX1124" fmla="*/ 2135468 w 2925805"/>
                <a:gd name="connsiteY1124" fmla="*/ 9991 h 1488732"/>
                <a:gd name="connsiteX1125" fmla="*/ 2138840 w 2925805"/>
                <a:gd name="connsiteY1125" fmla="*/ 19983 h 1488732"/>
                <a:gd name="connsiteX1126" fmla="*/ 2142935 w 2925805"/>
                <a:gd name="connsiteY1126" fmla="*/ 29974 h 1488732"/>
                <a:gd name="connsiteX1127" fmla="*/ 2148189 w 2925805"/>
                <a:gd name="connsiteY1127" fmla="*/ 39966 h 1488732"/>
                <a:gd name="connsiteX1128" fmla="*/ 2154792 w 2925805"/>
                <a:gd name="connsiteY1128" fmla="*/ 49075 h 1488732"/>
                <a:gd name="connsiteX1129" fmla="*/ 2155869 w 2925805"/>
                <a:gd name="connsiteY1129" fmla="*/ 49957 h 1488732"/>
                <a:gd name="connsiteX1130" fmla="*/ 2172529 w 2925805"/>
                <a:gd name="connsiteY1130" fmla="*/ 59949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</a:cxnLst>
              <a:rect l="l" t="t" r="r" b="b"/>
              <a:pathLst>
                <a:path w="2925805" h="1488732">
                  <a:moveTo>
                    <a:pt x="2414165" y="1488733"/>
                  </a:moveTo>
                  <a:lnTo>
                    <a:pt x="2434117" y="1488733"/>
                  </a:lnTo>
                  <a:lnTo>
                    <a:pt x="2454069" y="1488733"/>
                  </a:lnTo>
                  <a:lnTo>
                    <a:pt x="2474020" y="1488733"/>
                  </a:lnTo>
                  <a:lnTo>
                    <a:pt x="2493972" y="1488733"/>
                  </a:lnTo>
                  <a:lnTo>
                    <a:pt x="2505994" y="1488733"/>
                  </a:lnTo>
                  <a:lnTo>
                    <a:pt x="2508184" y="1478741"/>
                  </a:lnTo>
                  <a:lnTo>
                    <a:pt x="2512615" y="1468750"/>
                  </a:lnTo>
                  <a:lnTo>
                    <a:pt x="2513924" y="1466414"/>
                  </a:lnTo>
                  <a:lnTo>
                    <a:pt x="2521435" y="1458758"/>
                  </a:lnTo>
                  <a:lnTo>
                    <a:pt x="2533876" y="1449967"/>
                  </a:lnTo>
                  <a:lnTo>
                    <a:pt x="2537344" y="1448767"/>
                  </a:lnTo>
                  <a:lnTo>
                    <a:pt x="2553827" y="1443982"/>
                  </a:lnTo>
                  <a:lnTo>
                    <a:pt x="2573779" y="1441840"/>
                  </a:lnTo>
                  <a:lnTo>
                    <a:pt x="2593731" y="1439132"/>
                  </a:lnTo>
                  <a:lnTo>
                    <a:pt x="2594982" y="1438775"/>
                  </a:lnTo>
                  <a:lnTo>
                    <a:pt x="2613683" y="1434142"/>
                  </a:lnTo>
                  <a:lnTo>
                    <a:pt x="2625520" y="1428784"/>
                  </a:lnTo>
                  <a:lnTo>
                    <a:pt x="2633634" y="1425305"/>
                  </a:lnTo>
                  <a:lnTo>
                    <a:pt x="2643170" y="1418792"/>
                  </a:lnTo>
                  <a:lnTo>
                    <a:pt x="2653586" y="1412321"/>
                  </a:lnTo>
                  <a:lnTo>
                    <a:pt x="2657758" y="1408801"/>
                  </a:lnTo>
                  <a:lnTo>
                    <a:pt x="2669610" y="1398809"/>
                  </a:lnTo>
                  <a:lnTo>
                    <a:pt x="2673538" y="1395636"/>
                  </a:lnTo>
                  <a:lnTo>
                    <a:pt x="2680764" y="1388818"/>
                  </a:lnTo>
                  <a:lnTo>
                    <a:pt x="2691441" y="1378826"/>
                  </a:lnTo>
                  <a:lnTo>
                    <a:pt x="2693490" y="1376988"/>
                  </a:lnTo>
                  <a:lnTo>
                    <a:pt x="2702067" y="1368835"/>
                  </a:lnTo>
                  <a:lnTo>
                    <a:pt x="2712186" y="1358843"/>
                  </a:lnTo>
                  <a:lnTo>
                    <a:pt x="2713441" y="1357654"/>
                  </a:lnTo>
                  <a:lnTo>
                    <a:pt x="2722870" y="1348852"/>
                  </a:lnTo>
                  <a:lnTo>
                    <a:pt x="2733150" y="1338860"/>
                  </a:lnTo>
                  <a:lnTo>
                    <a:pt x="2733393" y="1338628"/>
                  </a:lnTo>
                  <a:lnTo>
                    <a:pt x="2744792" y="1328869"/>
                  </a:lnTo>
                  <a:lnTo>
                    <a:pt x="2753345" y="1321253"/>
                  </a:lnTo>
                  <a:lnTo>
                    <a:pt x="2757044" y="1318877"/>
                  </a:lnTo>
                  <a:lnTo>
                    <a:pt x="2771771" y="1308886"/>
                  </a:lnTo>
                  <a:lnTo>
                    <a:pt x="2773297" y="1307782"/>
                  </a:lnTo>
                  <a:lnTo>
                    <a:pt x="2793248" y="1301651"/>
                  </a:lnTo>
                  <a:lnTo>
                    <a:pt x="2813200" y="1305846"/>
                  </a:lnTo>
                  <a:lnTo>
                    <a:pt x="2816265" y="1308886"/>
                  </a:lnTo>
                  <a:lnTo>
                    <a:pt x="2825586" y="1318877"/>
                  </a:lnTo>
                  <a:lnTo>
                    <a:pt x="2833152" y="1327657"/>
                  </a:lnTo>
                  <a:lnTo>
                    <a:pt x="2833753" y="1328869"/>
                  </a:lnTo>
                  <a:lnTo>
                    <a:pt x="2837913" y="1338860"/>
                  </a:lnTo>
                  <a:lnTo>
                    <a:pt x="2841977" y="1348852"/>
                  </a:lnTo>
                  <a:lnTo>
                    <a:pt x="2845618" y="1358843"/>
                  </a:lnTo>
                  <a:lnTo>
                    <a:pt x="2848650" y="1368835"/>
                  </a:lnTo>
                  <a:lnTo>
                    <a:pt x="2851449" y="1378826"/>
                  </a:lnTo>
                  <a:lnTo>
                    <a:pt x="2853104" y="1385285"/>
                  </a:lnTo>
                  <a:lnTo>
                    <a:pt x="2853793" y="1388818"/>
                  </a:lnTo>
                  <a:lnTo>
                    <a:pt x="2855426" y="1398809"/>
                  </a:lnTo>
                  <a:lnTo>
                    <a:pt x="2856799" y="1408801"/>
                  </a:lnTo>
                  <a:lnTo>
                    <a:pt x="2857907" y="1418792"/>
                  </a:lnTo>
                  <a:lnTo>
                    <a:pt x="2858772" y="1428784"/>
                  </a:lnTo>
                  <a:lnTo>
                    <a:pt x="2859620" y="1438775"/>
                  </a:lnTo>
                  <a:lnTo>
                    <a:pt x="2860152" y="1448767"/>
                  </a:lnTo>
                  <a:lnTo>
                    <a:pt x="2860380" y="1458758"/>
                  </a:lnTo>
                  <a:lnTo>
                    <a:pt x="2860644" y="1468750"/>
                  </a:lnTo>
                  <a:lnTo>
                    <a:pt x="2860476" y="1478741"/>
                  </a:lnTo>
                  <a:lnTo>
                    <a:pt x="2860168" y="1488733"/>
                  </a:lnTo>
                  <a:lnTo>
                    <a:pt x="2873056" y="1488733"/>
                  </a:lnTo>
                  <a:lnTo>
                    <a:pt x="2893008" y="1488733"/>
                  </a:lnTo>
                  <a:lnTo>
                    <a:pt x="2912959" y="1488733"/>
                  </a:lnTo>
                  <a:lnTo>
                    <a:pt x="2925715" y="1488733"/>
                  </a:lnTo>
                  <a:lnTo>
                    <a:pt x="2925668" y="1478741"/>
                  </a:lnTo>
                  <a:lnTo>
                    <a:pt x="2925806" y="1468750"/>
                  </a:lnTo>
                  <a:lnTo>
                    <a:pt x="2925526" y="1458758"/>
                  </a:lnTo>
                  <a:lnTo>
                    <a:pt x="2925288" y="1448767"/>
                  </a:lnTo>
                  <a:lnTo>
                    <a:pt x="2925189" y="1438775"/>
                  </a:lnTo>
                  <a:lnTo>
                    <a:pt x="2924689" y="1428784"/>
                  </a:lnTo>
                  <a:lnTo>
                    <a:pt x="2924258" y="1418792"/>
                  </a:lnTo>
                  <a:lnTo>
                    <a:pt x="2923646" y="1408801"/>
                  </a:lnTo>
                  <a:lnTo>
                    <a:pt x="2923031" y="1398809"/>
                  </a:lnTo>
                  <a:lnTo>
                    <a:pt x="2922316" y="1388818"/>
                  </a:lnTo>
                  <a:lnTo>
                    <a:pt x="2921419" y="1378826"/>
                  </a:lnTo>
                  <a:lnTo>
                    <a:pt x="2920455" y="1368835"/>
                  </a:lnTo>
                  <a:lnTo>
                    <a:pt x="2919653" y="1358843"/>
                  </a:lnTo>
                  <a:lnTo>
                    <a:pt x="2918421" y="1348852"/>
                  </a:lnTo>
                  <a:lnTo>
                    <a:pt x="2917214" y="1338860"/>
                  </a:lnTo>
                  <a:lnTo>
                    <a:pt x="2916061" y="1328869"/>
                  </a:lnTo>
                  <a:lnTo>
                    <a:pt x="2914766" y="1318877"/>
                  </a:lnTo>
                  <a:lnTo>
                    <a:pt x="2913404" y="1308886"/>
                  </a:lnTo>
                  <a:lnTo>
                    <a:pt x="2912959" y="1305828"/>
                  </a:lnTo>
                  <a:lnTo>
                    <a:pt x="2911864" y="1298894"/>
                  </a:lnTo>
                  <a:lnTo>
                    <a:pt x="2910198" y="1288903"/>
                  </a:lnTo>
                  <a:lnTo>
                    <a:pt x="2908460" y="1278911"/>
                  </a:lnTo>
                  <a:lnTo>
                    <a:pt x="2906562" y="1268920"/>
                  </a:lnTo>
                  <a:lnTo>
                    <a:pt x="2904865" y="1258928"/>
                  </a:lnTo>
                  <a:lnTo>
                    <a:pt x="2902955" y="1248937"/>
                  </a:lnTo>
                  <a:lnTo>
                    <a:pt x="2901034" y="1238945"/>
                  </a:lnTo>
                  <a:lnTo>
                    <a:pt x="2898939" y="1228954"/>
                  </a:lnTo>
                  <a:lnTo>
                    <a:pt x="2896826" y="1218962"/>
                  </a:lnTo>
                  <a:lnTo>
                    <a:pt x="2894809" y="1208971"/>
                  </a:lnTo>
                  <a:lnTo>
                    <a:pt x="2893008" y="1200547"/>
                  </a:lnTo>
                  <a:lnTo>
                    <a:pt x="2892603" y="1198979"/>
                  </a:lnTo>
                  <a:lnTo>
                    <a:pt x="2890015" y="1188988"/>
                  </a:lnTo>
                  <a:lnTo>
                    <a:pt x="2887549" y="1178996"/>
                  </a:lnTo>
                  <a:lnTo>
                    <a:pt x="2884831" y="1169005"/>
                  </a:lnTo>
                  <a:lnTo>
                    <a:pt x="2882187" y="1159013"/>
                  </a:lnTo>
                  <a:lnTo>
                    <a:pt x="2879603" y="1149022"/>
                  </a:lnTo>
                  <a:lnTo>
                    <a:pt x="2876946" y="1139030"/>
                  </a:lnTo>
                  <a:lnTo>
                    <a:pt x="2874327" y="1129039"/>
                  </a:lnTo>
                  <a:lnTo>
                    <a:pt x="2873056" y="1122636"/>
                  </a:lnTo>
                  <a:lnTo>
                    <a:pt x="2871993" y="1119047"/>
                  </a:lnTo>
                  <a:lnTo>
                    <a:pt x="2867873" y="1109056"/>
                  </a:lnTo>
                  <a:lnTo>
                    <a:pt x="2864896" y="1099064"/>
                  </a:lnTo>
                  <a:lnTo>
                    <a:pt x="2861546" y="1089073"/>
                  </a:lnTo>
                  <a:lnTo>
                    <a:pt x="2858636" y="1079081"/>
                  </a:lnTo>
                  <a:lnTo>
                    <a:pt x="2855689" y="1069090"/>
                  </a:lnTo>
                  <a:lnTo>
                    <a:pt x="2853104" y="1060027"/>
                  </a:lnTo>
                  <a:lnTo>
                    <a:pt x="2852405" y="1059098"/>
                  </a:lnTo>
                  <a:lnTo>
                    <a:pt x="2846385" y="1049107"/>
                  </a:lnTo>
                  <a:lnTo>
                    <a:pt x="2837885" y="1039115"/>
                  </a:lnTo>
                  <a:lnTo>
                    <a:pt x="2833152" y="1029756"/>
                  </a:lnTo>
                  <a:lnTo>
                    <a:pt x="2827634" y="1039115"/>
                  </a:lnTo>
                  <a:lnTo>
                    <a:pt x="2815517" y="1049107"/>
                  </a:lnTo>
                  <a:lnTo>
                    <a:pt x="2813200" y="1050854"/>
                  </a:lnTo>
                  <a:lnTo>
                    <a:pt x="2809601" y="1059098"/>
                  </a:lnTo>
                  <a:lnTo>
                    <a:pt x="2804779" y="1069090"/>
                  </a:lnTo>
                  <a:lnTo>
                    <a:pt x="2798470" y="1079081"/>
                  </a:lnTo>
                  <a:lnTo>
                    <a:pt x="2793248" y="1086220"/>
                  </a:lnTo>
                  <a:lnTo>
                    <a:pt x="2791900" y="1089073"/>
                  </a:lnTo>
                  <a:lnTo>
                    <a:pt x="2786680" y="1099064"/>
                  </a:lnTo>
                  <a:lnTo>
                    <a:pt x="2781200" y="1109056"/>
                  </a:lnTo>
                  <a:lnTo>
                    <a:pt x="2774753" y="1119047"/>
                  </a:lnTo>
                  <a:lnTo>
                    <a:pt x="2773297" y="1121141"/>
                  </a:lnTo>
                  <a:lnTo>
                    <a:pt x="2769081" y="1129039"/>
                  </a:lnTo>
                  <a:lnTo>
                    <a:pt x="2763046" y="1139030"/>
                  </a:lnTo>
                  <a:lnTo>
                    <a:pt x="2756267" y="1149022"/>
                  </a:lnTo>
                  <a:lnTo>
                    <a:pt x="2753345" y="1153389"/>
                  </a:lnTo>
                  <a:lnTo>
                    <a:pt x="2750173" y="1159013"/>
                  </a:lnTo>
                  <a:lnTo>
                    <a:pt x="2743373" y="1169005"/>
                  </a:lnTo>
                  <a:lnTo>
                    <a:pt x="2736399" y="1178996"/>
                  </a:lnTo>
                  <a:lnTo>
                    <a:pt x="2733393" y="1183070"/>
                  </a:lnTo>
                  <a:lnTo>
                    <a:pt x="2729392" y="1188988"/>
                  </a:lnTo>
                  <a:lnTo>
                    <a:pt x="2722032" y="1198979"/>
                  </a:lnTo>
                  <a:lnTo>
                    <a:pt x="2714279" y="1208971"/>
                  </a:lnTo>
                  <a:lnTo>
                    <a:pt x="2713441" y="1210039"/>
                  </a:lnTo>
                  <a:lnTo>
                    <a:pt x="2706239" y="1218962"/>
                  </a:lnTo>
                  <a:lnTo>
                    <a:pt x="2697509" y="1228954"/>
                  </a:lnTo>
                  <a:lnTo>
                    <a:pt x="2693490" y="1233387"/>
                  </a:lnTo>
                  <a:lnTo>
                    <a:pt x="2687921" y="1238945"/>
                  </a:lnTo>
                  <a:lnTo>
                    <a:pt x="2677713" y="1248937"/>
                  </a:lnTo>
                  <a:lnTo>
                    <a:pt x="2673538" y="1252991"/>
                  </a:lnTo>
                  <a:lnTo>
                    <a:pt x="2666430" y="1258928"/>
                  </a:lnTo>
                  <a:lnTo>
                    <a:pt x="2653925" y="1268920"/>
                  </a:lnTo>
                  <a:lnTo>
                    <a:pt x="2653586" y="1269178"/>
                  </a:lnTo>
                  <a:lnTo>
                    <a:pt x="2638205" y="1278911"/>
                  </a:lnTo>
                  <a:lnTo>
                    <a:pt x="2633634" y="1281643"/>
                  </a:lnTo>
                  <a:lnTo>
                    <a:pt x="2618397" y="1288903"/>
                  </a:lnTo>
                  <a:lnTo>
                    <a:pt x="2613683" y="1291133"/>
                  </a:lnTo>
                  <a:lnTo>
                    <a:pt x="2593731" y="1298348"/>
                  </a:lnTo>
                  <a:lnTo>
                    <a:pt x="2591789" y="1298894"/>
                  </a:lnTo>
                  <a:lnTo>
                    <a:pt x="2573779" y="1303670"/>
                  </a:lnTo>
                  <a:lnTo>
                    <a:pt x="2553827" y="1307792"/>
                  </a:lnTo>
                  <a:lnTo>
                    <a:pt x="2548464" y="1308886"/>
                  </a:lnTo>
                  <a:lnTo>
                    <a:pt x="2533876" y="1311905"/>
                  </a:lnTo>
                  <a:lnTo>
                    <a:pt x="2513924" y="1316264"/>
                  </a:lnTo>
                  <a:lnTo>
                    <a:pt x="2503679" y="1318877"/>
                  </a:lnTo>
                  <a:lnTo>
                    <a:pt x="2493972" y="1321465"/>
                  </a:lnTo>
                  <a:lnTo>
                    <a:pt x="2474020" y="1328625"/>
                  </a:lnTo>
                  <a:lnTo>
                    <a:pt x="2473489" y="1328869"/>
                  </a:lnTo>
                  <a:lnTo>
                    <a:pt x="2454263" y="1338860"/>
                  </a:lnTo>
                  <a:lnTo>
                    <a:pt x="2454069" y="1338977"/>
                  </a:lnTo>
                  <a:lnTo>
                    <a:pt x="2441127" y="1348852"/>
                  </a:lnTo>
                  <a:lnTo>
                    <a:pt x="2434117" y="1355198"/>
                  </a:lnTo>
                  <a:lnTo>
                    <a:pt x="2430987" y="1358843"/>
                  </a:lnTo>
                  <a:lnTo>
                    <a:pt x="2423740" y="1368835"/>
                  </a:lnTo>
                  <a:lnTo>
                    <a:pt x="2417578" y="1378826"/>
                  </a:lnTo>
                  <a:lnTo>
                    <a:pt x="2414165" y="1385421"/>
                  </a:lnTo>
                  <a:lnTo>
                    <a:pt x="2412708" y="1388818"/>
                  </a:lnTo>
                  <a:lnTo>
                    <a:pt x="2409222" y="1398809"/>
                  </a:lnTo>
                  <a:lnTo>
                    <a:pt x="2406181" y="1408801"/>
                  </a:lnTo>
                  <a:lnTo>
                    <a:pt x="2403816" y="1418792"/>
                  </a:lnTo>
                  <a:lnTo>
                    <a:pt x="2401950" y="1428784"/>
                  </a:lnTo>
                  <a:lnTo>
                    <a:pt x="2400552" y="1438775"/>
                  </a:lnTo>
                  <a:lnTo>
                    <a:pt x="2399761" y="1448767"/>
                  </a:lnTo>
                  <a:lnTo>
                    <a:pt x="2399375" y="1458758"/>
                  </a:lnTo>
                  <a:lnTo>
                    <a:pt x="2399495" y="1468750"/>
                  </a:lnTo>
                  <a:lnTo>
                    <a:pt x="2399686" y="1478741"/>
                  </a:lnTo>
                  <a:lnTo>
                    <a:pt x="2400601" y="1488733"/>
                  </a:lnTo>
                  <a:close/>
                  <a:moveTo>
                    <a:pt x="6390" y="1378826"/>
                  </a:moveTo>
                  <a:lnTo>
                    <a:pt x="13781" y="1368835"/>
                  </a:lnTo>
                  <a:lnTo>
                    <a:pt x="19952" y="1360692"/>
                  </a:lnTo>
                  <a:lnTo>
                    <a:pt x="21550" y="1358843"/>
                  </a:lnTo>
                  <a:lnTo>
                    <a:pt x="30439" y="1348852"/>
                  </a:lnTo>
                  <a:lnTo>
                    <a:pt x="39600" y="1338860"/>
                  </a:lnTo>
                  <a:lnTo>
                    <a:pt x="39904" y="1338532"/>
                  </a:lnTo>
                  <a:lnTo>
                    <a:pt x="51198" y="1328869"/>
                  </a:lnTo>
                  <a:lnTo>
                    <a:pt x="59855" y="1321227"/>
                  </a:lnTo>
                  <a:lnTo>
                    <a:pt x="63436" y="1318877"/>
                  </a:lnTo>
                  <a:lnTo>
                    <a:pt x="79430" y="1308886"/>
                  </a:lnTo>
                  <a:lnTo>
                    <a:pt x="79807" y="1308639"/>
                  </a:lnTo>
                  <a:lnTo>
                    <a:pt x="99759" y="1300426"/>
                  </a:lnTo>
                  <a:lnTo>
                    <a:pt x="109508" y="1298894"/>
                  </a:lnTo>
                  <a:lnTo>
                    <a:pt x="119711" y="1297200"/>
                  </a:lnTo>
                  <a:lnTo>
                    <a:pt x="139662" y="1298878"/>
                  </a:lnTo>
                  <a:lnTo>
                    <a:pt x="139714" y="1298894"/>
                  </a:lnTo>
                  <a:lnTo>
                    <a:pt x="159614" y="1306320"/>
                  </a:lnTo>
                  <a:lnTo>
                    <a:pt x="163860" y="1308886"/>
                  </a:lnTo>
                  <a:lnTo>
                    <a:pt x="178280" y="1318877"/>
                  </a:lnTo>
                  <a:lnTo>
                    <a:pt x="179566" y="1319867"/>
                  </a:lnTo>
                  <a:lnTo>
                    <a:pt x="190176" y="1328869"/>
                  </a:lnTo>
                  <a:lnTo>
                    <a:pt x="199371" y="1338860"/>
                  </a:lnTo>
                  <a:lnTo>
                    <a:pt x="199518" y="1339032"/>
                  </a:lnTo>
                  <a:lnTo>
                    <a:pt x="209099" y="1348852"/>
                  </a:lnTo>
                  <a:lnTo>
                    <a:pt x="218178" y="1358843"/>
                  </a:lnTo>
                  <a:lnTo>
                    <a:pt x="219470" y="1360421"/>
                  </a:lnTo>
                  <a:lnTo>
                    <a:pt x="230311" y="1368835"/>
                  </a:lnTo>
                  <a:lnTo>
                    <a:pt x="239421" y="1376008"/>
                  </a:lnTo>
                  <a:lnTo>
                    <a:pt x="259373" y="1377670"/>
                  </a:lnTo>
                  <a:lnTo>
                    <a:pt x="268439" y="1368835"/>
                  </a:lnTo>
                  <a:lnTo>
                    <a:pt x="276811" y="1358843"/>
                  </a:lnTo>
                  <a:lnTo>
                    <a:pt x="279325" y="1354541"/>
                  </a:lnTo>
                  <a:lnTo>
                    <a:pt x="280838" y="1348852"/>
                  </a:lnTo>
                  <a:lnTo>
                    <a:pt x="283109" y="1338860"/>
                  </a:lnTo>
                  <a:lnTo>
                    <a:pt x="285229" y="1328869"/>
                  </a:lnTo>
                  <a:lnTo>
                    <a:pt x="286393" y="1318877"/>
                  </a:lnTo>
                  <a:lnTo>
                    <a:pt x="287421" y="1308886"/>
                  </a:lnTo>
                  <a:lnTo>
                    <a:pt x="288272" y="1298894"/>
                  </a:lnTo>
                  <a:lnTo>
                    <a:pt x="288559" y="1288903"/>
                  </a:lnTo>
                  <a:lnTo>
                    <a:pt x="288932" y="1278911"/>
                  </a:lnTo>
                  <a:lnTo>
                    <a:pt x="289114" y="1268920"/>
                  </a:lnTo>
                  <a:lnTo>
                    <a:pt x="289155" y="1258928"/>
                  </a:lnTo>
                  <a:lnTo>
                    <a:pt x="289089" y="1248937"/>
                  </a:lnTo>
                  <a:lnTo>
                    <a:pt x="288979" y="1238945"/>
                  </a:lnTo>
                  <a:lnTo>
                    <a:pt x="288722" y="1228954"/>
                  </a:lnTo>
                  <a:lnTo>
                    <a:pt x="288716" y="1218962"/>
                  </a:lnTo>
                  <a:lnTo>
                    <a:pt x="288626" y="1208971"/>
                  </a:lnTo>
                  <a:lnTo>
                    <a:pt x="288631" y="1198979"/>
                  </a:lnTo>
                  <a:lnTo>
                    <a:pt x="288567" y="1188988"/>
                  </a:lnTo>
                  <a:lnTo>
                    <a:pt x="288640" y="1178996"/>
                  </a:lnTo>
                  <a:lnTo>
                    <a:pt x="288868" y="1169005"/>
                  </a:lnTo>
                  <a:lnTo>
                    <a:pt x="289346" y="1159013"/>
                  </a:lnTo>
                  <a:lnTo>
                    <a:pt x="289749" y="1149022"/>
                  </a:lnTo>
                  <a:lnTo>
                    <a:pt x="290168" y="1139030"/>
                  </a:lnTo>
                  <a:lnTo>
                    <a:pt x="290804" y="1129039"/>
                  </a:lnTo>
                  <a:lnTo>
                    <a:pt x="291495" y="1119047"/>
                  </a:lnTo>
                  <a:lnTo>
                    <a:pt x="292195" y="1109056"/>
                  </a:lnTo>
                  <a:lnTo>
                    <a:pt x="293090" y="1099064"/>
                  </a:lnTo>
                  <a:lnTo>
                    <a:pt x="293975" y="1089073"/>
                  </a:lnTo>
                  <a:lnTo>
                    <a:pt x="295019" y="1079081"/>
                  </a:lnTo>
                  <a:lnTo>
                    <a:pt x="296107" y="1069090"/>
                  </a:lnTo>
                  <a:lnTo>
                    <a:pt x="297255" y="1059098"/>
                  </a:lnTo>
                  <a:lnTo>
                    <a:pt x="298532" y="1049107"/>
                  </a:lnTo>
                  <a:lnTo>
                    <a:pt x="299277" y="1043151"/>
                  </a:lnTo>
                  <a:lnTo>
                    <a:pt x="299742" y="1039115"/>
                  </a:lnTo>
                  <a:lnTo>
                    <a:pt x="301092" y="1029124"/>
                  </a:lnTo>
                  <a:lnTo>
                    <a:pt x="302399" y="1019132"/>
                  </a:lnTo>
                  <a:lnTo>
                    <a:pt x="303731" y="1009141"/>
                  </a:lnTo>
                  <a:lnTo>
                    <a:pt x="305060" y="999149"/>
                  </a:lnTo>
                  <a:lnTo>
                    <a:pt x="306522" y="989158"/>
                  </a:lnTo>
                  <a:lnTo>
                    <a:pt x="308031" y="979166"/>
                  </a:lnTo>
                  <a:lnTo>
                    <a:pt x="309482" y="969175"/>
                  </a:lnTo>
                  <a:lnTo>
                    <a:pt x="310946" y="959183"/>
                  </a:lnTo>
                  <a:lnTo>
                    <a:pt x="312510" y="949192"/>
                  </a:lnTo>
                  <a:lnTo>
                    <a:pt x="314033" y="939201"/>
                  </a:lnTo>
                  <a:lnTo>
                    <a:pt x="315337" y="929209"/>
                  </a:lnTo>
                  <a:lnTo>
                    <a:pt x="316971" y="919217"/>
                  </a:lnTo>
                  <a:lnTo>
                    <a:pt x="318346" y="909226"/>
                  </a:lnTo>
                  <a:lnTo>
                    <a:pt x="319228" y="903629"/>
                  </a:lnTo>
                  <a:lnTo>
                    <a:pt x="319904" y="899234"/>
                  </a:lnTo>
                  <a:lnTo>
                    <a:pt x="321411" y="889243"/>
                  </a:lnTo>
                  <a:lnTo>
                    <a:pt x="322775" y="879252"/>
                  </a:lnTo>
                  <a:lnTo>
                    <a:pt x="324094" y="869260"/>
                  </a:lnTo>
                  <a:lnTo>
                    <a:pt x="325655" y="859269"/>
                  </a:lnTo>
                  <a:lnTo>
                    <a:pt x="326910" y="849277"/>
                  </a:lnTo>
                  <a:lnTo>
                    <a:pt x="328244" y="839286"/>
                  </a:lnTo>
                  <a:lnTo>
                    <a:pt x="329597" y="829294"/>
                  </a:lnTo>
                  <a:lnTo>
                    <a:pt x="330987" y="819303"/>
                  </a:lnTo>
                  <a:lnTo>
                    <a:pt x="332306" y="809311"/>
                  </a:lnTo>
                  <a:lnTo>
                    <a:pt x="333636" y="799320"/>
                  </a:lnTo>
                  <a:lnTo>
                    <a:pt x="334963" y="789328"/>
                  </a:lnTo>
                  <a:lnTo>
                    <a:pt x="336397" y="779337"/>
                  </a:lnTo>
                  <a:lnTo>
                    <a:pt x="337739" y="769345"/>
                  </a:lnTo>
                  <a:lnTo>
                    <a:pt x="339156" y="759354"/>
                  </a:lnTo>
                  <a:lnTo>
                    <a:pt x="339180" y="759159"/>
                  </a:lnTo>
                  <a:lnTo>
                    <a:pt x="340335" y="749362"/>
                  </a:lnTo>
                  <a:lnTo>
                    <a:pt x="341637" y="739371"/>
                  </a:lnTo>
                  <a:lnTo>
                    <a:pt x="342731" y="729379"/>
                  </a:lnTo>
                  <a:lnTo>
                    <a:pt x="343997" y="719388"/>
                  </a:lnTo>
                  <a:lnTo>
                    <a:pt x="345127" y="709396"/>
                  </a:lnTo>
                  <a:lnTo>
                    <a:pt x="346314" y="699405"/>
                  </a:lnTo>
                  <a:lnTo>
                    <a:pt x="347720" y="689413"/>
                  </a:lnTo>
                  <a:lnTo>
                    <a:pt x="348881" y="679422"/>
                  </a:lnTo>
                  <a:lnTo>
                    <a:pt x="350054" y="669430"/>
                  </a:lnTo>
                  <a:lnTo>
                    <a:pt x="351076" y="659439"/>
                  </a:lnTo>
                  <a:lnTo>
                    <a:pt x="352417" y="649447"/>
                  </a:lnTo>
                  <a:lnTo>
                    <a:pt x="353193" y="639456"/>
                  </a:lnTo>
                  <a:lnTo>
                    <a:pt x="354278" y="629464"/>
                  </a:lnTo>
                  <a:lnTo>
                    <a:pt x="354962" y="619473"/>
                  </a:lnTo>
                  <a:lnTo>
                    <a:pt x="355860" y="609481"/>
                  </a:lnTo>
                  <a:lnTo>
                    <a:pt x="356617" y="599490"/>
                  </a:lnTo>
                  <a:lnTo>
                    <a:pt x="357135" y="589498"/>
                  </a:lnTo>
                  <a:lnTo>
                    <a:pt x="357422" y="579507"/>
                  </a:lnTo>
                  <a:lnTo>
                    <a:pt x="357646" y="569515"/>
                  </a:lnTo>
                  <a:lnTo>
                    <a:pt x="357574" y="559524"/>
                  </a:lnTo>
                  <a:lnTo>
                    <a:pt x="357056" y="549532"/>
                  </a:lnTo>
                  <a:lnTo>
                    <a:pt x="356323" y="539541"/>
                  </a:lnTo>
                  <a:lnTo>
                    <a:pt x="355172" y="529549"/>
                  </a:lnTo>
                  <a:lnTo>
                    <a:pt x="353999" y="519558"/>
                  </a:lnTo>
                  <a:lnTo>
                    <a:pt x="352437" y="509566"/>
                  </a:lnTo>
                  <a:lnTo>
                    <a:pt x="349966" y="499575"/>
                  </a:lnTo>
                  <a:lnTo>
                    <a:pt x="347332" y="489583"/>
                  </a:lnTo>
                  <a:lnTo>
                    <a:pt x="343866" y="479592"/>
                  </a:lnTo>
                  <a:lnTo>
                    <a:pt x="340076" y="469600"/>
                  </a:lnTo>
                  <a:lnTo>
                    <a:pt x="339180" y="467506"/>
                  </a:lnTo>
                  <a:lnTo>
                    <a:pt x="335629" y="459609"/>
                  </a:lnTo>
                  <a:lnTo>
                    <a:pt x="330930" y="449617"/>
                  </a:lnTo>
                  <a:lnTo>
                    <a:pt x="325243" y="439626"/>
                  </a:lnTo>
                  <a:lnTo>
                    <a:pt x="320358" y="429634"/>
                  </a:lnTo>
                  <a:lnTo>
                    <a:pt x="319228" y="427612"/>
                  </a:lnTo>
                  <a:lnTo>
                    <a:pt x="315072" y="419643"/>
                  </a:lnTo>
                  <a:lnTo>
                    <a:pt x="309681" y="409651"/>
                  </a:lnTo>
                  <a:lnTo>
                    <a:pt x="304985" y="399660"/>
                  </a:lnTo>
                  <a:lnTo>
                    <a:pt x="300291" y="389668"/>
                  </a:lnTo>
                  <a:lnTo>
                    <a:pt x="299277" y="387385"/>
                  </a:lnTo>
                  <a:lnTo>
                    <a:pt x="296435" y="379677"/>
                  </a:lnTo>
                  <a:lnTo>
                    <a:pt x="293084" y="369685"/>
                  </a:lnTo>
                  <a:lnTo>
                    <a:pt x="289924" y="359694"/>
                  </a:lnTo>
                  <a:lnTo>
                    <a:pt x="287481" y="349702"/>
                  </a:lnTo>
                  <a:lnTo>
                    <a:pt x="285091" y="339711"/>
                  </a:lnTo>
                  <a:lnTo>
                    <a:pt x="283073" y="329719"/>
                  </a:lnTo>
                  <a:lnTo>
                    <a:pt x="281968" y="319728"/>
                  </a:lnTo>
                  <a:lnTo>
                    <a:pt x="280559" y="309736"/>
                  </a:lnTo>
                  <a:lnTo>
                    <a:pt x="279882" y="299745"/>
                  </a:lnTo>
                  <a:lnTo>
                    <a:pt x="279498" y="289753"/>
                  </a:lnTo>
                  <a:lnTo>
                    <a:pt x="279668" y="279762"/>
                  </a:lnTo>
                  <a:lnTo>
                    <a:pt x="280294" y="269770"/>
                  </a:lnTo>
                  <a:lnTo>
                    <a:pt x="280916" y="259779"/>
                  </a:lnTo>
                  <a:lnTo>
                    <a:pt x="282449" y="249787"/>
                  </a:lnTo>
                  <a:lnTo>
                    <a:pt x="283932" y="239796"/>
                  </a:lnTo>
                  <a:lnTo>
                    <a:pt x="285847" y="229804"/>
                  </a:lnTo>
                  <a:lnTo>
                    <a:pt x="287688" y="219813"/>
                  </a:lnTo>
                  <a:lnTo>
                    <a:pt x="290206" y="209821"/>
                  </a:lnTo>
                  <a:lnTo>
                    <a:pt x="292841" y="199830"/>
                  </a:lnTo>
                  <a:lnTo>
                    <a:pt x="295490" y="189838"/>
                  </a:lnTo>
                  <a:lnTo>
                    <a:pt x="298507" y="179847"/>
                  </a:lnTo>
                  <a:lnTo>
                    <a:pt x="299277" y="177225"/>
                  </a:lnTo>
                  <a:lnTo>
                    <a:pt x="301363" y="169855"/>
                  </a:lnTo>
                  <a:lnTo>
                    <a:pt x="304624" y="159864"/>
                  </a:lnTo>
                  <a:lnTo>
                    <a:pt x="307903" y="149872"/>
                  </a:lnTo>
                  <a:lnTo>
                    <a:pt x="310833" y="139881"/>
                  </a:lnTo>
                  <a:lnTo>
                    <a:pt x="314199" y="129889"/>
                  </a:lnTo>
                  <a:lnTo>
                    <a:pt x="317364" y="119898"/>
                  </a:lnTo>
                  <a:lnTo>
                    <a:pt x="319228" y="113430"/>
                  </a:lnTo>
                  <a:lnTo>
                    <a:pt x="320147" y="109906"/>
                  </a:lnTo>
                  <a:lnTo>
                    <a:pt x="323023" y="99915"/>
                  </a:lnTo>
                  <a:lnTo>
                    <a:pt x="325838" y="89923"/>
                  </a:lnTo>
                  <a:lnTo>
                    <a:pt x="328422" y="79932"/>
                  </a:lnTo>
                  <a:lnTo>
                    <a:pt x="331103" y="69940"/>
                  </a:lnTo>
                  <a:lnTo>
                    <a:pt x="333529" y="59949"/>
                  </a:lnTo>
                  <a:lnTo>
                    <a:pt x="335827" y="49957"/>
                  </a:lnTo>
                  <a:lnTo>
                    <a:pt x="338317" y="39966"/>
                  </a:lnTo>
                  <a:lnTo>
                    <a:pt x="339180" y="36042"/>
                  </a:lnTo>
                  <a:lnTo>
                    <a:pt x="340363" y="29974"/>
                  </a:lnTo>
                  <a:lnTo>
                    <a:pt x="342337" y="19983"/>
                  </a:lnTo>
                  <a:lnTo>
                    <a:pt x="344090" y="9991"/>
                  </a:lnTo>
                  <a:lnTo>
                    <a:pt x="345955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26458" y="0"/>
                  </a:lnTo>
                  <a:lnTo>
                    <a:pt x="222593" y="9991"/>
                  </a:lnTo>
                  <a:lnTo>
                    <a:pt x="219470" y="18797"/>
                  </a:lnTo>
                  <a:lnTo>
                    <a:pt x="219005" y="19983"/>
                  </a:lnTo>
                  <a:lnTo>
                    <a:pt x="215061" y="29974"/>
                  </a:lnTo>
                  <a:lnTo>
                    <a:pt x="211506" y="39966"/>
                  </a:lnTo>
                  <a:lnTo>
                    <a:pt x="207826" y="49957"/>
                  </a:lnTo>
                  <a:lnTo>
                    <a:pt x="204446" y="59949"/>
                  </a:lnTo>
                  <a:lnTo>
                    <a:pt x="201551" y="69940"/>
                  </a:lnTo>
                  <a:lnTo>
                    <a:pt x="199518" y="77220"/>
                  </a:lnTo>
                  <a:lnTo>
                    <a:pt x="198813" y="79932"/>
                  </a:lnTo>
                  <a:lnTo>
                    <a:pt x="196180" y="89923"/>
                  </a:lnTo>
                  <a:lnTo>
                    <a:pt x="194564" y="99915"/>
                  </a:lnTo>
                  <a:lnTo>
                    <a:pt x="192372" y="109906"/>
                  </a:lnTo>
                  <a:lnTo>
                    <a:pt x="191005" y="119898"/>
                  </a:lnTo>
                  <a:lnTo>
                    <a:pt x="189577" y="129889"/>
                  </a:lnTo>
                  <a:lnTo>
                    <a:pt x="188464" y="139881"/>
                  </a:lnTo>
                  <a:lnTo>
                    <a:pt x="187487" y="149872"/>
                  </a:lnTo>
                  <a:lnTo>
                    <a:pt x="186734" y="159864"/>
                  </a:lnTo>
                  <a:lnTo>
                    <a:pt x="186177" y="169855"/>
                  </a:lnTo>
                  <a:lnTo>
                    <a:pt x="185899" y="179847"/>
                  </a:lnTo>
                  <a:lnTo>
                    <a:pt x="185620" y="189838"/>
                  </a:lnTo>
                  <a:lnTo>
                    <a:pt x="185453" y="199830"/>
                  </a:lnTo>
                  <a:lnTo>
                    <a:pt x="185322" y="209821"/>
                  </a:lnTo>
                  <a:lnTo>
                    <a:pt x="185409" y="219813"/>
                  </a:lnTo>
                  <a:lnTo>
                    <a:pt x="185570" y="229804"/>
                  </a:lnTo>
                  <a:lnTo>
                    <a:pt x="185779" y="239796"/>
                  </a:lnTo>
                  <a:lnTo>
                    <a:pt x="186117" y="249787"/>
                  </a:lnTo>
                  <a:lnTo>
                    <a:pt x="186578" y="259779"/>
                  </a:lnTo>
                  <a:lnTo>
                    <a:pt x="187043" y="269770"/>
                  </a:lnTo>
                  <a:lnTo>
                    <a:pt x="187466" y="279762"/>
                  </a:lnTo>
                  <a:lnTo>
                    <a:pt x="188158" y="289753"/>
                  </a:lnTo>
                  <a:lnTo>
                    <a:pt x="188600" y="299745"/>
                  </a:lnTo>
                  <a:lnTo>
                    <a:pt x="189374" y="309736"/>
                  </a:lnTo>
                  <a:lnTo>
                    <a:pt x="190033" y="319728"/>
                  </a:lnTo>
                  <a:lnTo>
                    <a:pt x="190799" y="329719"/>
                  </a:lnTo>
                  <a:lnTo>
                    <a:pt x="191466" y="339711"/>
                  </a:lnTo>
                  <a:lnTo>
                    <a:pt x="192559" y="349702"/>
                  </a:lnTo>
                  <a:lnTo>
                    <a:pt x="193369" y="359694"/>
                  </a:lnTo>
                  <a:lnTo>
                    <a:pt x="194277" y="369685"/>
                  </a:lnTo>
                  <a:lnTo>
                    <a:pt x="195225" y="379677"/>
                  </a:lnTo>
                  <a:lnTo>
                    <a:pt x="196264" y="389668"/>
                  </a:lnTo>
                  <a:lnTo>
                    <a:pt x="197304" y="399660"/>
                  </a:lnTo>
                  <a:lnTo>
                    <a:pt x="198388" y="409651"/>
                  </a:lnTo>
                  <a:lnTo>
                    <a:pt x="199374" y="419643"/>
                  </a:lnTo>
                  <a:lnTo>
                    <a:pt x="199518" y="420865"/>
                  </a:lnTo>
                  <a:lnTo>
                    <a:pt x="200721" y="429634"/>
                  </a:lnTo>
                  <a:lnTo>
                    <a:pt x="202211" y="439626"/>
                  </a:lnTo>
                  <a:lnTo>
                    <a:pt x="203518" y="449617"/>
                  </a:lnTo>
                  <a:lnTo>
                    <a:pt x="205078" y="459609"/>
                  </a:lnTo>
                  <a:lnTo>
                    <a:pt x="206599" y="469600"/>
                  </a:lnTo>
                  <a:lnTo>
                    <a:pt x="208356" y="479592"/>
                  </a:lnTo>
                  <a:lnTo>
                    <a:pt x="209988" y="489583"/>
                  </a:lnTo>
                  <a:lnTo>
                    <a:pt x="211846" y="499575"/>
                  </a:lnTo>
                  <a:lnTo>
                    <a:pt x="213382" y="509566"/>
                  </a:lnTo>
                  <a:lnTo>
                    <a:pt x="215339" y="519558"/>
                  </a:lnTo>
                  <a:lnTo>
                    <a:pt x="217265" y="529549"/>
                  </a:lnTo>
                  <a:lnTo>
                    <a:pt x="219382" y="539541"/>
                  </a:lnTo>
                  <a:lnTo>
                    <a:pt x="219470" y="540016"/>
                  </a:lnTo>
                  <a:lnTo>
                    <a:pt x="221527" y="549532"/>
                  </a:lnTo>
                  <a:lnTo>
                    <a:pt x="223967" y="559524"/>
                  </a:lnTo>
                  <a:lnTo>
                    <a:pt x="226172" y="569515"/>
                  </a:lnTo>
                  <a:lnTo>
                    <a:pt x="228608" y="579507"/>
                  </a:lnTo>
                  <a:lnTo>
                    <a:pt x="230915" y="589498"/>
                  </a:lnTo>
                  <a:lnTo>
                    <a:pt x="233190" y="599490"/>
                  </a:lnTo>
                  <a:lnTo>
                    <a:pt x="235455" y="609481"/>
                  </a:lnTo>
                  <a:lnTo>
                    <a:pt x="237616" y="619473"/>
                  </a:lnTo>
                  <a:lnTo>
                    <a:pt x="239421" y="627984"/>
                  </a:lnTo>
                  <a:lnTo>
                    <a:pt x="239761" y="629464"/>
                  </a:lnTo>
                  <a:lnTo>
                    <a:pt x="242039" y="639456"/>
                  </a:lnTo>
                  <a:lnTo>
                    <a:pt x="243962" y="649447"/>
                  </a:lnTo>
                  <a:lnTo>
                    <a:pt x="245821" y="659439"/>
                  </a:lnTo>
                  <a:lnTo>
                    <a:pt x="247548" y="669430"/>
                  </a:lnTo>
                  <a:lnTo>
                    <a:pt x="249001" y="679422"/>
                  </a:lnTo>
                  <a:lnTo>
                    <a:pt x="250487" y="689413"/>
                  </a:lnTo>
                  <a:lnTo>
                    <a:pt x="251786" y="699405"/>
                  </a:lnTo>
                  <a:lnTo>
                    <a:pt x="252663" y="709396"/>
                  </a:lnTo>
                  <a:lnTo>
                    <a:pt x="253604" y="719388"/>
                  </a:lnTo>
                  <a:lnTo>
                    <a:pt x="254452" y="729379"/>
                  </a:lnTo>
                  <a:lnTo>
                    <a:pt x="255024" y="739371"/>
                  </a:lnTo>
                  <a:lnTo>
                    <a:pt x="255245" y="749362"/>
                  </a:lnTo>
                  <a:lnTo>
                    <a:pt x="255648" y="759354"/>
                  </a:lnTo>
                  <a:lnTo>
                    <a:pt x="255801" y="769345"/>
                  </a:lnTo>
                  <a:lnTo>
                    <a:pt x="255785" y="779337"/>
                  </a:lnTo>
                  <a:lnTo>
                    <a:pt x="255796" y="789328"/>
                  </a:lnTo>
                  <a:lnTo>
                    <a:pt x="255362" y="799320"/>
                  </a:lnTo>
                  <a:lnTo>
                    <a:pt x="255065" y="809311"/>
                  </a:lnTo>
                  <a:lnTo>
                    <a:pt x="254705" y="819303"/>
                  </a:lnTo>
                  <a:lnTo>
                    <a:pt x="254066" y="829294"/>
                  </a:lnTo>
                  <a:lnTo>
                    <a:pt x="253403" y="839286"/>
                  </a:lnTo>
                  <a:lnTo>
                    <a:pt x="252548" y="849277"/>
                  </a:lnTo>
                  <a:lnTo>
                    <a:pt x="251586" y="859269"/>
                  </a:lnTo>
                  <a:lnTo>
                    <a:pt x="250448" y="869260"/>
                  </a:lnTo>
                  <a:lnTo>
                    <a:pt x="249235" y="879252"/>
                  </a:lnTo>
                  <a:lnTo>
                    <a:pt x="248049" y="889243"/>
                  </a:lnTo>
                  <a:lnTo>
                    <a:pt x="246509" y="899234"/>
                  </a:lnTo>
                  <a:lnTo>
                    <a:pt x="244845" y="909226"/>
                  </a:lnTo>
                  <a:lnTo>
                    <a:pt x="243373" y="919217"/>
                  </a:lnTo>
                  <a:lnTo>
                    <a:pt x="241551" y="929209"/>
                  </a:lnTo>
                  <a:lnTo>
                    <a:pt x="239680" y="939201"/>
                  </a:lnTo>
                  <a:lnTo>
                    <a:pt x="239421" y="940504"/>
                  </a:lnTo>
                  <a:lnTo>
                    <a:pt x="237553" y="949192"/>
                  </a:lnTo>
                  <a:lnTo>
                    <a:pt x="235219" y="959183"/>
                  </a:lnTo>
                  <a:lnTo>
                    <a:pt x="232819" y="969175"/>
                  </a:lnTo>
                  <a:lnTo>
                    <a:pt x="230105" y="979166"/>
                  </a:lnTo>
                  <a:lnTo>
                    <a:pt x="227451" y="989158"/>
                  </a:lnTo>
                  <a:lnTo>
                    <a:pt x="224560" y="999149"/>
                  </a:lnTo>
                  <a:lnTo>
                    <a:pt x="221451" y="1009141"/>
                  </a:lnTo>
                  <a:lnTo>
                    <a:pt x="219470" y="1015048"/>
                  </a:lnTo>
                  <a:lnTo>
                    <a:pt x="217942" y="1019132"/>
                  </a:lnTo>
                  <a:lnTo>
                    <a:pt x="214291" y="1029124"/>
                  </a:lnTo>
                  <a:lnTo>
                    <a:pt x="210048" y="1039115"/>
                  </a:lnTo>
                  <a:lnTo>
                    <a:pt x="205923" y="1049107"/>
                  </a:lnTo>
                  <a:lnTo>
                    <a:pt x="201027" y="1059098"/>
                  </a:lnTo>
                  <a:lnTo>
                    <a:pt x="199518" y="1062347"/>
                  </a:lnTo>
                  <a:lnTo>
                    <a:pt x="195853" y="1069090"/>
                  </a:lnTo>
                  <a:lnTo>
                    <a:pt x="189605" y="1079081"/>
                  </a:lnTo>
                  <a:lnTo>
                    <a:pt x="182710" y="1089073"/>
                  </a:lnTo>
                  <a:lnTo>
                    <a:pt x="179566" y="1093567"/>
                  </a:lnTo>
                  <a:lnTo>
                    <a:pt x="175278" y="1099064"/>
                  </a:lnTo>
                  <a:lnTo>
                    <a:pt x="166065" y="1109056"/>
                  </a:lnTo>
                  <a:lnTo>
                    <a:pt x="159614" y="1115540"/>
                  </a:lnTo>
                  <a:lnTo>
                    <a:pt x="155862" y="1119047"/>
                  </a:lnTo>
                  <a:lnTo>
                    <a:pt x="144296" y="1129039"/>
                  </a:lnTo>
                  <a:lnTo>
                    <a:pt x="139662" y="1132808"/>
                  </a:lnTo>
                  <a:lnTo>
                    <a:pt x="131634" y="1139030"/>
                  </a:lnTo>
                  <a:lnTo>
                    <a:pt x="119711" y="1147269"/>
                  </a:lnTo>
                  <a:lnTo>
                    <a:pt x="117272" y="1149022"/>
                  </a:lnTo>
                  <a:lnTo>
                    <a:pt x="103200" y="1159013"/>
                  </a:lnTo>
                  <a:lnTo>
                    <a:pt x="99759" y="1161331"/>
                  </a:lnTo>
                  <a:lnTo>
                    <a:pt x="89137" y="1169005"/>
                  </a:lnTo>
                  <a:lnTo>
                    <a:pt x="79807" y="1175364"/>
                  </a:lnTo>
                  <a:lnTo>
                    <a:pt x="75047" y="1178996"/>
                  </a:lnTo>
                  <a:lnTo>
                    <a:pt x="61761" y="1188988"/>
                  </a:lnTo>
                  <a:lnTo>
                    <a:pt x="59855" y="1190378"/>
                  </a:lnTo>
                  <a:lnTo>
                    <a:pt x="49601" y="1198979"/>
                  </a:lnTo>
                  <a:lnTo>
                    <a:pt x="39904" y="1207086"/>
                  </a:lnTo>
                  <a:lnTo>
                    <a:pt x="37770" y="1208971"/>
                  </a:lnTo>
                  <a:lnTo>
                    <a:pt x="26655" y="1218962"/>
                  </a:lnTo>
                  <a:lnTo>
                    <a:pt x="19952" y="1225182"/>
                  </a:lnTo>
                  <a:lnTo>
                    <a:pt x="16102" y="1228954"/>
                  </a:lnTo>
                  <a:lnTo>
                    <a:pt x="6181" y="1238945"/>
                  </a:lnTo>
                  <a:lnTo>
                    <a:pt x="0" y="1245452"/>
                  </a:lnTo>
                  <a:lnTo>
                    <a:pt x="0" y="1248937"/>
                  </a:lnTo>
                  <a:lnTo>
                    <a:pt x="0" y="1258928"/>
                  </a:lnTo>
                  <a:lnTo>
                    <a:pt x="0" y="1268920"/>
                  </a:lnTo>
                  <a:lnTo>
                    <a:pt x="0" y="1278911"/>
                  </a:lnTo>
                  <a:lnTo>
                    <a:pt x="0" y="1288903"/>
                  </a:lnTo>
                  <a:lnTo>
                    <a:pt x="0" y="1298894"/>
                  </a:lnTo>
                  <a:lnTo>
                    <a:pt x="0" y="1308886"/>
                  </a:lnTo>
                  <a:lnTo>
                    <a:pt x="0" y="1318877"/>
                  </a:lnTo>
                  <a:lnTo>
                    <a:pt x="0" y="1328869"/>
                  </a:lnTo>
                  <a:lnTo>
                    <a:pt x="0" y="1338860"/>
                  </a:lnTo>
                  <a:lnTo>
                    <a:pt x="0" y="1348852"/>
                  </a:lnTo>
                  <a:lnTo>
                    <a:pt x="0" y="1358843"/>
                  </a:lnTo>
                  <a:lnTo>
                    <a:pt x="0" y="1368835"/>
                  </a:lnTo>
                  <a:lnTo>
                    <a:pt x="0" y="1378826"/>
                  </a:lnTo>
                  <a:lnTo>
                    <a:pt x="0" y="1387368"/>
                  </a:lnTo>
                  <a:close/>
                  <a:moveTo>
                    <a:pt x="2833152" y="928533"/>
                  </a:moveTo>
                  <a:lnTo>
                    <a:pt x="2844312" y="919217"/>
                  </a:lnTo>
                  <a:lnTo>
                    <a:pt x="2853104" y="912199"/>
                  </a:lnTo>
                  <a:lnTo>
                    <a:pt x="2853835" y="909226"/>
                  </a:lnTo>
                  <a:lnTo>
                    <a:pt x="2857448" y="899234"/>
                  </a:lnTo>
                  <a:lnTo>
                    <a:pt x="2860496" y="889243"/>
                  </a:lnTo>
                  <a:lnTo>
                    <a:pt x="2863630" y="879252"/>
                  </a:lnTo>
                  <a:lnTo>
                    <a:pt x="2867666" y="869260"/>
                  </a:lnTo>
                  <a:lnTo>
                    <a:pt x="2871245" y="859269"/>
                  </a:lnTo>
                  <a:lnTo>
                    <a:pt x="2873056" y="854816"/>
                  </a:lnTo>
                  <a:lnTo>
                    <a:pt x="2874387" y="849277"/>
                  </a:lnTo>
                  <a:lnTo>
                    <a:pt x="2876862" y="839286"/>
                  </a:lnTo>
                  <a:lnTo>
                    <a:pt x="2878924" y="829294"/>
                  </a:lnTo>
                  <a:lnTo>
                    <a:pt x="2880893" y="819303"/>
                  </a:lnTo>
                  <a:lnTo>
                    <a:pt x="2882964" y="809311"/>
                  </a:lnTo>
                  <a:lnTo>
                    <a:pt x="2884926" y="799320"/>
                  </a:lnTo>
                  <a:lnTo>
                    <a:pt x="2886988" y="789328"/>
                  </a:lnTo>
                  <a:lnTo>
                    <a:pt x="2888504" y="779337"/>
                  </a:lnTo>
                  <a:lnTo>
                    <a:pt x="2890396" y="769345"/>
                  </a:lnTo>
                  <a:lnTo>
                    <a:pt x="2891558" y="759354"/>
                  </a:lnTo>
                  <a:lnTo>
                    <a:pt x="2892697" y="749362"/>
                  </a:lnTo>
                  <a:lnTo>
                    <a:pt x="2893008" y="747249"/>
                  </a:lnTo>
                  <a:lnTo>
                    <a:pt x="2893857" y="739371"/>
                  </a:lnTo>
                  <a:lnTo>
                    <a:pt x="2894463" y="729379"/>
                  </a:lnTo>
                  <a:lnTo>
                    <a:pt x="2894939" y="719388"/>
                  </a:lnTo>
                  <a:lnTo>
                    <a:pt x="2895239" y="709396"/>
                  </a:lnTo>
                  <a:lnTo>
                    <a:pt x="2895368" y="699405"/>
                  </a:lnTo>
                  <a:lnTo>
                    <a:pt x="2895375" y="689413"/>
                  </a:lnTo>
                  <a:lnTo>
                    <a:pt x="2895220" y="679422"/>
                  </a:lnTo>
                  <a:lnTo>
                    <a:pt x="2894824" y="669430"/>
                  </a:lnTo>
                  <a:lnTo>
                    <a:pt x="2894306" y="659439"/>
                  </a:lnTo>
                  <a:lnTo>
                    <a:pt x="2893437" y="649447"/>
                  </a:lnTo>
                  <a:lnTo>
                    <a:pt x="2893008" y="644070"/>
                  </a:lnTo>
                  <a:lnTo>
                    <a:pt x="2892534" y="639456"/>
                  </a:lnTo>
                  <a:lnTo>
                    <a:pt x="2890951" y="629464"/>
                  </a:lnTo>
                  <a:lnTo>
                    <a:pt x="2889396" y="619473"/>
                  </a:lnTo>
                  <a:lnTo>
                    <a:pt x="2887439" y="609481"/>
                  </a:lnTo>
                  <a:lnTo>
                    <a:pt x="2885385" y="599490"/>
                  </a:lnTo>
                  <a:lnTo>
                    <a:pt x="2883284" y="589498"/>
                  </a:lnTo>
                  <a:lnTo>
                    <a:pt x="2880901" y="579507"/>
                  </a:lnTo>
                  <a:lnTo>
                    <a:pt x="2878232" y="569515"/>
                  </a:lnTo>
                  <a:lnTo>
                    <a:pt x="2875526" y="559524"/>
                  </a:lnTo>
                  <a:lnTo>
                    <a:pt x="2873056" y="550715"/>
                  </a:lnTo>
                  <a:lnTo>
                    <a:pt x="2872599" y="549532"/>
                  </a:lnTo>
                  <a:lnTo>
                    <a:pt x="2868177" y="539541"/>
                  </a:lnTo>
                  <a:lnTo>
                    <a:pt x="2864160" y="529549"/>
                  </a:lnTo>
                  <a:lnTo>
                    <a:pt x="2859883" y="519558"/>
                  </a:lnTo>
                  <a:lnTo>
                    <a:pt x="2855468" y="509566"/>
                  </a:lnTo>
                  <a:lnTo>
                    <a:pt x="2853104" y="503963"/>
                  </a:lnTo>
                  <a:lnTo>
                    <a:pt x="2850487" y="499575"/>
                  </a:lnTo>
                  <a:lnTo>
                    <a:pt x="2844199" y="489583"/>
                  </a:lnTo>
                  <a:lnTo>
                    <a:pt x="2838144" y="479592"/>
                  </a:lnTo>
                  <a:lnTo>
                    <a:pt x="2833152" y="471488"/>
                  </a:lnTo>
                  <a:lnTo>
                    <a:pt x="2831392" y="469600"/>
                  </a:lnTo>
                  <a:lnTo>
                    <a:pt x="2823006" y="459609"/>
                  </a:lnTo>
                  <a:lnTo>
                    <a:pt x="2814430" y="449617"/>
                  </a:lnTo>
                  <a:lnTo>
                    <a:pt x="2813200" y="448142"/>
                  </a:lnTo>
                  <a:lnTo>
                    <a:pt x="2802507" y="439626"/>
                  </a:lnTo>
                  <a:lnTo>
                    <a:pt x="2793248" y="431129"/>
                  </a:lnTo>
                  <a:lnTo>
                    <a:pt x="2790329" y="429634"/>
                  </a:lnTo>
                  <a:lnTo>
                    <a:pt x="2774742" y="419643"/>
                  </a:lnTo>
                  <a:lnTo>
                    <a:pt x="2773297" y="418578"/>
                  </a:lnTo>
                  <a:lnTo>
                    <a:pt x="2754746" y="409651"/>
                  </a:lnTo>
                  <a:lnTo>
                    <a:pt x="2753345" y="408873"/>
                  </a:lnTo>
                  <a:lnTo>
                    <a:pt x="2733393" y="399730"/>
                  </a:lnTo>
                  <a:lnTo>
                    <a:pt x="2733216" y="399660"/>
                  </a:lnTo>
                  <a:lnTo>
                    <a:pt x="2713441" y="389730"/>
                  </a:lnTo>
                  <a:lnTo>
                    <a:pt x="2713364" y="389668"/>
                  </a:lnTo>
                  <a:lnTo>
                    <a:pt x="2700466" y="379677"/>
                  </a:lnTo>
                  <a:lnTo>
                    <a:pt x="2693490" y="373831"/>
                  </a:lnTo>
                  <a:lnTo>
                    <a:pt x="2689181" y="369685"/>
                  </a:lnTo>
                  <a:lnTo>
                    <a:pt x="2678447" y="359694"/>
                  </a:lnTo>
                  <a:lnTo>
                    <a:pt x="2673538" y="355887"/>
                  </a:lnTo>
                  <a:lnTo>
                    <a:pt x="2667318" y="349702"/>
                  </a:lnTo>
                  <a:lnTo>
                    <a:pt x="2655464" y="339711"/>
                  </a:lnTo>
                  <a:lnTo>
                    <a:pt x="2653586" y="338252"/>
                  </a:lnTo>
                  <a:lnTo>
                    <a:pt x="2642890" y="329719"/>
                  </a:lnTo>
                  <a:lnTo>
                    <a:pt x="2633634" y="322368"/>
                  </a:lnTo>
                  <a:lnTo>
                    <a:pt x="2629926" y="319728"/>
                  </a:lnTo>
                  <a:lnTo>
                    <a:pt x="2613841" y="309736"/>
                  </a:lnTo>
                  <a:lnTo>
                    <a:pt x="2613683" y="309647"/>
                  </a:lnTo>
                  <a:lnTo>
                    <a:pt x="2593731" y="300825"/>
                  </a:lnTo>
                  <a:lnTo>
                    <a:pt x="2589392" y="299745"/>
                  </a:lnTo>
                  <a:lnTo>
                    <a:pt x="2573779" y="295207"/>
                  </a:lnTo>
                  <a:lnTo>
                    <a:pt x="2557893" y="299745"/>
                  </a:lnTo>
                  <a:lnTo>
                    <a:pt x="2553827" y="302112"/>
                  </a:lnTo>
                  <a:lnTo>
                    <a:pt x="2550687" y="309736"/>
                  </a:lnTo>
                  <a:lnTo>
                    <a:pt x="2549213" y="319728"/>
                  </a:lnTo>
                  <a:lnTo>
                    <a:pt x="2549725" y="329719"/>
                  </a:lnTo>
                  <a:lnTo>
                    <a:pt x="2550986" y="339711"/>
                  </a:lnTo>
                  <a:lnTo>
                    <a:pt x="2553195" y="349702"/>
                  </a:lnTo>
                  <a:lnTo>
                    <a:pt x="2553827" y="351751"/>
                  </a:lnTo>
                  <a:lnTo>
                    <a:pt x="2557719" y="359694"/>
                  </a:lnTo>
                  <a:lnTo>
                    <a:pt x="2563265" y="369685"/>
                  </a:lnTo>
                  <a:lnTo>
                    <a:pt x="2569146" y="379677"/>
                  </a:lnTo>
                  <a:lnTo>
                    <a:pt x="2573779" y="387462"/>
                  </a:lnTo>
                  <a:lnTo>
                    <a:pt x="2575911" y="389668"/>
                  </a:lnTo>
                  <a:lnTo>
                    <a:pt x="2587304" y="399660"/>
                  </a:lnTo>
                  <a:lnTo>
                    <a:pt x="2593731" y="406777"/>
                  </a:lnTo>
                  <a:lnTo>
                    <a:pt x="2597979" y="409651"/>
                  </a:lnTo>
                  <a:lnTo>
                    <a:pt x="2613683" y="419096"/>
                  </a:lnTo>
                  <a:lnTo>
                    <a:pt x="2615227" y="419643"/>
                  </a:lnTo>
                  <a:lnTo>
                    <a:pt x="2633634" y="427163"/>
                  </a:lnTo>
                  <a:lnTo>
                    <a:pt x="2641793" y="429634"/>
                  </a:lnTo>
                  <a:lnTo>
                    <a:pt x="2653586" y="433806"/>
                  </a:lnTo>
                  <a:lnTo>
                    <a:pt x="2672832" y="439626"/>
                  </a:lnTo>
                  <a:lnTo>
                    <a:pt x="2673538" y="439903"/>
                  </a:lnTo>
                  <a:lnTo>
                    <a:pt x="2689956" y="449617"/>
                  </a:lnTo>
                  <a:lnTo>
                    <a:pt x="2693490" y="452164"/>
                  </a:lnTo>
                  <a:lnTo>
                    <a:pt x="2700541" y="459609"/>
                  </a:lnTo>
                  <a:lnTo>
                    <a:pt x="2706985" y="469600"/>
                  </a:lnTo>
                  <a:lnTo>
                    <a:pt x="2712084" y="479592"/>
                  </a:lnTo>
                  <a:lnTo>
                    <a:pt x="2713441" y="481618"/>
                  </a:lnTo>
                  <a:lnTo>
                    <a:pt x="2718159" y="489583"/>
                  </a:lnTo>
                  <a:lnTo>
                    <a:pt x="2721312" y="499575"/>
                  </a:lnTo>
                  <a:lnTo>
                    <a:pt x="2724432" y="509566"/>
                  </a:lnTo>
                  <a:lnTo>
                    <a:pt x="2727876" y="519558"/>
                  </a:lnTo>
                  <a:lnTo>
                    <a:pt x="2731276" y="529549"/>
                  </a:lnTo>
                  <a:lnTo>
                    <a:pt x="2732981" y="539541"/>
                  </a:lnTo>
                  <a:lnTo>
                    <a:pt x="2733393" y="541112"/>
                  </a:lnTo>
                  <a:lnTo>
                    <a:pt x="2735545" y="549532"/>
                  </a:lnTo>
                  <a:lnTo>
                    <a:pt x="2737817" y="559524"/>
                  </a:lnTo>
                  <a:lnTo>
                    <a:pt x="2739863" y="569515"/>
                  </a:lnTo>
                  <a:lnTo>
                    <a:pt x="2742010" y="579507"/>
                  </a:lnTo>
                  <a:lnTo>
                    <a:pt x="2743623" y="589498"/>
                  </a:lnTo>
                  <a:lnTo>
                    <a:pt x="2745682" y="599490"/>
                  </a:lnTo>
                  <a:lnTo>
                    <a:pt x="2747155" y="609481"/>
                  </a:lnTo>
                  <a:lnTo>
                    <a:pt x="2748960" y="619473"/>
                  </a:lnTo>
                  <a:lnTo>
                    <a:pt x="2750817" y="629464"/>
                  </a:lnTo>
                  <a:lnTo>
                    <a:pt x="2752664" y="639456"/>
                  </a:lnTo>
                  <a:lnTo>
                    <a:pt x="2753345" y="644360"/>
                  </a:lnTo>
                  <a:lnTo>
                    <a:pt x="2754113" y="649447"/>
                  </a:lnTo>
                  <a:lnTo>
                    <a:pt x="2755930" y="659439"/>
                  </a:lnTo>
                  <a:lnTo>
                    <a:pt x="2757877" y="669430"/>
                  </a:lnTo>
                  <a:lnTo>
                    <a:pt x="2759801" y="679422"/>
                  </a:lnTo>
                  <a:lnTo>
                    <a:pt x="2761625" y="689413"/>
                  </a:lnTo>
                  <a:lnTo>
                    <a:pt x="2763775" y="699405"/>
                  </a:lnTo>
                  <a:lnTo>
                    <a:pt x="2765564" y="709396"/>
                  </a:lnTo>
                  <a:lnTo>
                    <a:pt x="2767763" y="719388"/>
                  </a:lnTo>
                  <a:lnTo>
                    <a:pt x="2769825" y="729379"/>
                  </a:lnTo>
                  <a:lnTo>
                    <a:pt x="2771994" y="739371"/>
                  </a:lnTo>
                  <a:lnTo>
                    <a:pt x="2773297" y="746701"/>
                  </a:lnTo>
                  <a:lnTo>
                    <a:pt x="2773894" y="749362"/>
                  </a:lnTo>
                  <a:lnTo>
                    <a:pt x="2777064" y="759354"/>
                  </a:lnTo>
                  <a:lnTo>
                    <a:pt x="2779539" y="769345"/>
                  </a:lnTo>
                  <a:lnTo>
                    <a:pt x="2782154" y="779337"/>
                  </a:lnTo>
                  <a:lnTo>
                    <a:pt x="2784855" y="789328"/>
                  </a:lnTo>
                  <a:lnTo>
                    <a:pt x="2787589" y="799320"/>
                  </a:lnTo>
                  <a:lnTo>
                    <a:pt x="2790338" y="809311"/>
                  </a:lnTo>
                  <a:lnTo>
                    <a:pt x="2792352" y="819303"/>
                  </a:lnTo>
                  <a:lnTo>
                    <a:pt x="2793248" y="822854"/>
                  </a:lnTo>
                  <a:lnTo>
                    <a:pt x="2795634" y="829294"/>
                  </a:lnTo>
                  <a:lnTo>
                    <a:pt x="2799085" y="839286"/>
                  </a:lnTo>
                  <a:lnTo>
                    <a:pt x="2802749" y="849277"/>
                  </a:lnTo>
                  <a:lnTo>
                    <a:pt x="2805660" y="859269"/>
                  </a:lnTo>
                  <a:lnTo>
                    <a:pt x="2808429" y="869260"/>
                  </a:lnTo>
                  <a:lnTo>
                    <a:pt x="2811566" y="879252"/>
                  </a:lnTo>
                  <a:lnTo>
                    <a:pt x="2813200" y="886003"/>
                  </a:lnTo>
                  <a:lnTo>
                    <a:pt x="2814929" y="889243"/>
                  </a:lnTo>
                  <a:lnTo>
                    <a:pt x="2820432" y="899234"/>
                  </a:lnTo>
                  <a:lnTo>
                    <a:pt x="2825639" y="909226"/>
                  </a:lnTo>
                  <a:lnTo>
                    <a:pt x="2829761" y="919217"/>
                  </a:lnTo>
                  <a:close/>
                  <a:moveTo>
                    <a:pt x="1616094" y="810518"/>
                  </a:moveTo>
                  <a:lnTo>
                    <a:pt x="1618661" y="809311"/>
                  </a:lnTo>
                  <a:lnTo>
                    <a:pt x="1636046" y="800158"/>
                  </a:lnTo>
                  <a:lnTo>
                    <a:pt x="1636663" y="799320"/>
                  </a:lnTo>
                  <a:lnTo>
                    <a:pt x="1644131" y="789328"/>
                  </a:lnTo>
                  <a:lnTo>
                    <a:pt x="1651251" y="779337"/>
                  </a:lnTo>
                  <a:lnTo>
                    <a:pt x="1655998" y="772276"/>
                  </a:lnTo>
                  <a:lnTo>
                    <a:pt x="1657286" y="769345"/>
                  </a:lnTo>
                  <a:lnTo>
                    <a:pt x="1661359" y="759354"/>
                  </a:lnTo>
                  <a:lnTo>
                    <a:pt x="1665835" y="749362"/>
                  </a:lnTo>
                  <a:lnTo>
                    <a:pt x="1669603" y="739371"/>
                  </a:lnTo>
                  <a:lnTo>
                    <a:pt x="1673773" y="729379"/>
                  </a:lnTo>
                  <a:lnTo>
                    <a:pt x="1675949" y="723303"/>
                  </a:lnTo>
                  <a:lnTo>
                    <a:pt x="1677058" y="719388"/>
                  </a:lnTo>
                  <a:lnTo>
                    <a:pt x="1680413" y="709396"/>
                  </a:lnTo>
                  <a:lnTo>
                    <a:pt x="1683451" y="699405"/>
                  </a:lnTo>
                  <a:lnTo>
                    <a:pt x="1686707" y="689413"/>
                  </a:lnTo>
                  <a:lnTo>
                    <a:pt x="1689952" y="679422"/>
                  </a:lnTo>
                  <a:lnTo>
                    <a:pt x="1693642" y="669430"/>
                  </a:lnTo>
                  <a:lnTo>
                    <a:pt x="1695901" y="662438"/>
                  </a:lnTo>
                  <a:lnTo>
                    <a:pt x="1696728" y="659439"/>
                  </a:lnTo>
                  <a:lnTo>
                    <a:pt x="1699918" y="649447"/>
                  </a:lnTo>
                  <a:lnTo>
                    <a:pt x="1703259" y="639456"/>
                  </a:lnTo>
                  <a:lnTo>
                    <a:pt x="1706792" y="629464"/>
                  </a:lnTo>
                  <a:lnTo>
                    <a:pt x="1710820" y="619473"/>
                  </a:lnTo>
                  <a:lnTo>
                    <a:pt x="1714746" y="609481"/>
                  </a:lnTo>
                  <a:lnTo>
                    <a:pt x="1715853" y="607075"/>
                  </a:lnTo>
                  <a:lnTo>
                    <a:pt x="1719109" y="599490"/>
                  </a:lnTo>
                  <a:lnTo>
                    <a:pt x="1723307" y="589498"/>
                  </a:lnTo>
                  <a:lnTo>
                    <a:pt x="1728151" y="579507"/>
                  </a:lnTo>
                  <a:lnTo>
                    <a:pt x="1733114" y="569515"/>
                  </a:lnTo>
                  <a:lnTo>
                    <a:pt x="1735805" y="564483"/>
                  </a:lnTo>
                  <a:lnTo>
                    <a:pt x="1738339" y="559524"/>
                  </a:lnTo>
                  <a:lnTo>
                    <a:pt x="1744179" y="549532"/>
                  </a:lnTo>
                  <a:lnTo>
                    <a:pt x="1750042" y="539541"/>
                  </a:lnTo>
                  <a:lnTo>
                    <a:pt x="1755756" y="530783"/>
                  </a:lnTo>
                  <a:lnTo>
                    <a:pt x="1756529" y="529549"/>
                  </a:lnTo>
                  <a:lnTo>
                    <a:pt x="1762941" y="519558"/>
                  </a:lnTo>
                  <a:lnTo>
                    <a:pt x="1769858" y="509566"/>
                  </a:lnTo>
                  <a:lnTo>
                    <a:pt x="1775708" y="501635"/>
                  </a:lnTo>
                  <a:lnTo>
                    <a:pt x="1777143" y="499575"/>
                  </a:lnTo>
                  <a:lnTo>
                    <a:pt x="1783847" y="489583"/>
                  </a:lnTo>
                  <a:lnTo>
                    <a:pt x="1791185" y="479592"/>
                  </a:lnTo>
                  <a:lnTo>
                    <a:pt x="1795660" y="473216"/>
                  </a:lnTo>
                  <a:lnTo>
                    <a:pt x="1798078" y="469600"/>
                  </a:lnTo>
                  <a:lnTo>
                    <a:pt x="1805231" y="459609"/>
                  </a:lnTo>
                  <a:lnTo>
                    <a:pt x="1811977" y="449617"/>
                  </a:lnTo>
                  <a:lnTo>
                    <a:pt x="1815612" y="444227"/>
                  </a:lnTo>
                  <a:lnTo>
                    <a:pt x="1818560" y="439626"/>
                  </a:lnTo>
                  <a:lnTo>
                    <a:pt x="1824910" y="429634"/>
                  </a:lnTo>
                  <a:lnTo>
                    <a:pt x="1831117" y="419643"/>
                  </a:lnTo>
                  <a:lnTo>
                    <a:pt x="1835563" y="412074"/>
                  </a:lnTo>
                  <a:lnTo>
                    <a:pt x="1836917" y="409651"/>
                  </a:lnTo>
                  <a:lnTo>
                    <a:pt x="1842581" y="399660"/>
                  </a:lnTo>
                  <a:lnTo>
                    <a:pt x="1847939" y="389668"/>
                  </a:lnTo>
                  <a:lnTo>
                    <a:pt x="1852921" y="379677"/>
                  </a:lnTo>
                  <a:lnTo>
                    <a:pt x="1855515" y="374178"/>
                  </a:lnTo>
                  <a:lnTo>
                    <a:pt x="1857593" y="369685"/>
                  </a:lnTo>
                  <a:lnTo>
                    <a:pt x="1862323" y="359694"/>
                  </a:lnTo>
                  <a:lnTo>
                    <a:pt x="1866617" y="349702"/>
                  </a:lnTo>
                  <a:lnTo>
                    <a:pt x="1870660" y="339711"/>
                  </a:lnTo>
                  <a:lnTo>
                    <a:pt x="1874625" y="329719"/>
                  </a:lnTo>
                  <a:lnTo>
                    <a:pt x="1875467" y="327405"/>
                  </a:lnTo>
                  <a:lnTo>
                    <a:pt x="1878333" y="319728"/>
                  </a:lnTo>
                  <a:lnTo>
                    <a:pt x="1881924" y="309736"/>
                  </a:lnTo>
                  <a:lnTo>
                    <a:pt x="1885294" y="299745"/>
                  </a:lnTo>
                  <a:lnTo>
                    <a:pt x="1888238" y="289753"/>
                  </a:lnTo>
                  <a:lnTo>
                    <a:pt x="1891447" y="279762"/>
                  </a:lnTo>
                  <a:lnTo>
                    <a:pt x="1893839" y="269770"/>
                  </a:lnTo>
                  <a:lnTo>
                    <a:pt x="1895419" y="263583"/>
                  </a:lnTo>
                  <a:lnTo>
                    <a:pt x="1896480" y="259779"/>
                  </a:lnTo>
                  <a:lnTo>
                    <a:pt x="1899095" y="249787"/>
                  </a:lnTo>
                  <a:lnTo>
                    <a:pt x="1901198" y="239796"/>
                  </a:lnTo>
                  <a:lnTo>
                    <a:pt x="1903104" y="229804"/>
                  </a:lnTo>
                  <a:lnTo>
                    <a:pt x="1905082" y="219813"/>
                  </a:lnTo>
                  <a:lnTo>
                    <a:pt x="1906432" y="209821"/>
                  </a:lnTo>
                  <a:lnTo>
                    <a:pt x="1907994" y="199830"/>
                  </a:lnTo>
                  <a:lnTo>
                    <a:pt x="1909103" y="189838"/>
                  </a:lnTo>
                  <a:lnTo>
                    <a:pt x="1909905" y="179847"/>
                  </a:lnTo>
                  <a:lnTo>
                    <a:pt x="1910897" y="169855"/>
                  </a:lnTo>
                  <a:lnTo>
                    <a:pt x="1911266" y="159864"/>
                  </a:lnTo>
                  <a:lnTo>
                    <a:pt x="1911407" y="149872"/>
                  </a:lnTo>
                  <a:lnTo>
                    <a:pt x="1911771" y="139881"/>
                  </a:lnTo>
                  <a:lnTo>
                    <a:pt x="1911313" y="129889"/>
                  </a:lnTo>
                  <a:lnTo>
                    <a:pt x="1911443" y="119898"/>
                  </a:lnTo>
                  <a:lnTo>
                    <a:pt x="1910683" y="109906"/>
                  </a:lnTo>
                  <a:lnTo>
                    <a:pt x="1910511" y="99915"/>
                  </a:lnTo>
                  <a:lnTo>
                    <a:pt x="1910020" y="89923"/>
                  </a:lnTo>
                  <a:lnTo>
                    <a:pt x="1909333" y="79932"/>
                  </a:lnTo>
                  <a:lnTo>
                    <a:pt x="1908452" y="69940"/>
                  </a:lnTo>
                  <a:lnTo>
                    <a:pt x="1907862" y="59949"/>
                  </a:lnTo>
                  <a:lnTo>
                    <a:pt x="1907131" y="49957"/>
                  </a:lnTo>
                  <a:lnTo>
                    <a:pt x="1906367" y="39966"/>
                  </a:lnTo>
                  <a:lnTo>
                    <a:pt x="1905819" y="29974"/>
                  </a:lnTo>
                  <a:lnTo>
                    <a:pt x="1905473" y="19983"/>
                  </a:lnTo>
                  <a:lnTo>
                    <a:pt x="1904823" y="9991"/>
                  </a:lnTo>
                  <a:lnTo>
                    <a:pt x="1904562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53147" y="0"/>
                  </a:lnTo>
                  <a:lnTo>
                    <a:pt x="1753876" y="9991"/>
                  </a:lnTo>
                  <a:lnTo>
                    <a:pt x="1753849" y="19983"/>
                  </a:lnTo>
                  <a:lnTo>
                    <a:pt x="1754449" y="29974"/>
                  </a:lnTo>
                  <a:lnTo>
                    <a:pt x="1755206" y="39966"/>
                  </a:lnTo>
                  <a:lnTo>
                    <a:pt x="1755680" y="49957"/>
                  </a:lnTo>
                  <a:lnTo>
                    <a:pt x="1755756" y="52211"/>
                  </a:lnTo>
                  <a:lnTo>
                    <a:pt x="1756021" y="59949"/>
                  </a:lnTo>
                  <a:lnTo>
                    <a:pt x="1756823" y="69940"/>
                  </a:lnTo>
                  <a:lnTo>
                    <a:pt x="1757517" y="79932"/>
                  </a:lnTo>
                  <a:lnTo>
                    <a:pt x="1757928" y="89923"/>
                  </a:lnTo>
                  <a:lnTo>
                    <a:pt x="1758892" y="99915"/>
                  </a:lnTo>
                  <a:lnTo>
                    <a:pt x="1759616" y="109906"/>
                  </a:lnTo>
                  <a:lnTo>
                    <a:pt x="1760578" y="119898"/>
                  </a:lnTo>
                  <a:lnTo>
                    <a:pt x="1761335" y="129889"/>
                  </a:lnTo>
                  <a:lnTo>
                    <a:pt x="1761860" y="139881"/>
                  </a:lnTo>
                  <a:lnTo>
                    <a:pt x="1763118" y="149872"/>
                  </a:lnTo>
                  <a:lnTo>
                    <a:pt x="1763177" y="159864"/>
                  </a:lnTo>
                  <a:lnTo>
                    <a:pt x="1764437" y="169855"/>
                  </a:lnTo>
                  <a:lnTo>
                    <a:pt x="1764662" y="179847"/>
                  </a:lnTo>
                  <a:lnTo>
                    <a:pt x="1765203" y="189838"/>
                  </a:lnTo>
                  <a:lnTo>
                    <a:pt x="1765139" y="199830"/>
                  </a:lnTo>
                  <a:lnTo>
                    <a:pt x="1765024" y="209821"/>
                  </a:lnTo>
                  <a:lnTo>
                    <a:pt x="1765026" y="219813"/>
                  </a:lnTo>
                  <a:lnTo>
                    <a:pt x="1764044" y="229804"/>
                  </a:lnTo>
                  <a:lnTo>
                    <a:pt x="1763174" y="239796"/>
                  </a:lnTo>
                  <a:lnTo>
                    <a:pt x="1761790" y="249787"/>
                  </a:lnTo>
                  <a:lnTo>
                    <a:pt x="1760322" y="259779"/>
                  </a:lnTo>
                  <a:lnTo>
                    <a:pt x="1757973" y="269770"/>
                  </a:lnTo>
                  <a:lnTo>
                    <a:pt x="1755756" y="277733"/>
                  </a:lnTo>
                  <a:lnTo>
                    <a:pt x="1755050" y="279762"/>
                  </a:lnTo>
                  <a:lnTo>
                    <a:pt x="1751261" y="289753"/>
                  </a:lnTo>
                  <a:lnTo>
                    <a:pt x="1746829" y="299745"/>
                  </a:lnTo>
                  <a:lnTo>
                    <a:pt x="1742441" y="309736"/>
                  </a:lnTo>
                  <a:lnTo>
                    <a:pt x="1737399" y="319728"/>
                  </a:lnTo>
                  <a:lnTo>
                    <a:pt x="1735805" y="322375"/>
                  </a:lnTo>
                  <a:lnTo>
                    <a:pt x="1730699" y="329719"/>
                  </a:lnTo>
                  <a:lnTo>
                    <a:pt x="1723833" y="339711"/>
                  </a:lnTo>
                  <a:lnTo>
                    <a:pt x="1717377" y="349702"/>
                  </a:lnTo>
                  <a:lnTo>
                    <a:pt x="1715853" y="351531"/>
                  </a:lnTo>
                  <a:lnTo>
                    <a:pt x="1708561" y="359694"/>
                  </a:lnTo>
                  <a:lnTo>
                    <a:pt x="1700714" y="369685"/>
                  </a:lnTo>
                  <a:lnTo>
                    <a:pt x="1695901" y="375686"/>
                  </a:lnTo>
                  <a:lnTo>
                    <a:pt x="1692370" y="379677"/>
                  </a:lnTo>
                  <a:lnTo>
                    <a:pt x="1683711" y="389668"/>
                  </a:lnTo>
                  <a:lnTo>
                    <a:pt x="1675949" y="398389"/>
                  </a:lnTo>
                  <a:lnTo>
                    <a:pt x="1674787" y="399660"/>
                  </a:lnTo>
                  <a:lnTo>
                    <a:pt x="1666913" y="409651"/>
                  </a:lnTo>
                  <a:lnTo>
                    <a:pt x="1658761" y="419643"/>
                  </a:lnTo>
                  <a:lnTo>
                    <a:pt x="1655998" y="423241"/>
                  </a:lnTo>
                  <a:lnTo>
                    <a:pt x="1650378" y="429634"/>
                  </a:lnTo>
                  <a:lnTo>
                    <a:pt x="1642493" y="439626"/>
                  </a:lnTo>
                  <a:lnTo>
                    <a:pt x="1636046" y="446928"/>
                  </a:lnTo>
                  <a:lnTo>
                    <a:pt x="1632820" y="449617"/>
                  </a:lnTo>
                  <a:lnTo>
                    <a:pt x="1622216" y="459609"/>
                  </a:lnTo>
                  <a:lnTo>
                    <a:pt x="1616094" y="465641"/>
                  </a:lnTo>
                  <a:lnTo>
                    <a:pt x="1609251" y="469600"/>
                  </a:lnTo>
                  <a:lnTo>
                    <a:pt x="1596142" y="477289"/>
                  </a:lnTo>
                  <a:lnTo>
                    <a:pt x="1576190" y="475961"/>
                  </a:lnTo>
                  <a:lnTo>
                    <a:pt x="1566948" y="469600"/>
                  </a:lnTo>
                  <a:lnTo>
                    <a:pt x="1556238" y="461536"/>
                  </a:lnTo>
                  <a:lnTo>
                    <a:pt x="1554888" y="459609"/>
                  </a:lnTo>
                  <a:lnTo>
                    <a:pt x="1547473" y="449617"/>
                  </a:lnTo>
                  <a:lnTo>
                    <a:pt x="1540013" y="439626"/>
                  </a:lnTo>
                  <a:lnTo>
                    <a:pt x="1536287" y="434991"/>
                  </a:lnTo>
                  <a:lnTo>
                    <a:pt x="1533563" y="429634"/>
                  </a:lnTo>
                  <a:lnTo>
                    <a:pt x="1528056" y="419643"/>
                  </a:lnTo>
                  <a:lnTo>
                    <a:pt x="1523154" y="409651"/>
                  </a:lnTo>
                  <a:lnTo>
                    <a:pt x="1517427" y="399660"/>
                  </a:lnTo>
                  <a:lnTo>
                    <a:pt x="1516335" y="397741"/>
                  </a:lnTo>
                  <a:lnTo>
                    <a:pt x="1512968" y="389668"/>
                  </a:lnTo>
                  <a:lnTo>
                    <a:pt x="1508947" y="379677"/>
                  </a:lnTo>
                  <a:lnTo>
                    <a:pt x="1504464" y="369685"/>
                  </a:lnTo>
                  <a:lnTo>
                    <a:pt x="1500093" y="359694"/>
                  </a:lnTo>
                  <a:lnTo>
                    <a:pt x="1496383" y="351739"/>
                  </a:lnTo>
                  <a:lnTo>
                    <a:pt x="1495629" y="349702"/>
                  </a:lnTo>
                  <a:lnTo>
                    <a:pt x="1492134" y="339711"/>
                  </a:lnTo>
                  <a:lnTo>
                    <a:pt x="1488408" y="329719"/>
                  </a:lnTo>
                  <a:lnTo>
                    <a:pt x="1484537" y="319728"/>
                  </a:lnTo>
                  <a:lnTo>
                    <a:pt x="1480527" y="309736"/>
                  </a:lnTo>
                  <a:lnTo>
                    <a:pt x="1476817" y="299745"/>
                  </a:lnTo>
                  <a:lnTo>
                    <a:pt x="1476431" y="298683"/>
                  </a:lnTo>
                  <a:lnTo>
                    <a:pt x="1473539" y="289753"/>
                  </a:lnTo>
                  <a:lnTo>
                    <a:pt x="1470194" y="279762"/>
                  </a:lnTo>
                  <a:lnTo>
                    <a:pt x="1467172" y="269770"/>
                  </a:lnTo>
                  <a:lnTo>
                    <a:pt x="1463978" y="259779"/>
                  </a:lnTo>
                  <a:lnTo>
                    <a:pt x="1460954" y="249787"/>
                  </a:lnTo>
                  <a:lnTo>
                    <a:pt x="1458310" y="239796"/>
                  </a:lnTo>
                  <a:lnTo>
                    <a:pt x="1456480" y="233006"/>
                  </a:lnTo>
                  <a:lnTo>
                    <a:pt x="1455680" y="229804"/>
                  </a:lnTo>
                  <a:lnTo>
                    <a:pt x="1453806" y="219813"/>
                  </a:lnTo>
                  <a:lnTo>
                    <a:pt x="1451746" y="209821"/>
                  </a:lnTo>
                  <a:lnTo>
                    <a:pt x="1450220" y="199830"/>
                  </a:lnTo>
                  <a:lnTo>
                    <a:pt x="1448763" y="189838"/>
                  </a:lnTo>
                  <a:lnTo>
                    <a:pt x="1448057" y="179847"/>
                  </a:lnTo>
                  <a:lnTo>
                    <a:pt x="1447377" y="169855"/>
                  </a:lnTo>
                  <a:lnTo>
                    <a:pt x="1447148" y="159864"/>
                  </a:lnTo>
                  <a:lnTo>
                    <a:pt x="1447363" y="149872"/>
                  </a:lnTo>
                  <a:lnTo>
                    <a:pt x="1447917" y="139881"/>
                  </a:lnTo>
                  <a:lnTo>
                    <a:pt x="1448816" y="129889"/>
                  </a:lnTo>
                  <a:lnTo>
                    <a:pt x="1450128" y="119898"/>
                  </a:lnTo>
                  <a:lnTo>
                    <a:pt x="1451923" y="109906"/>
                  </a:lnTo>
                  <a:lnTo>
                    <a:pt x="1454128" y="99915"/>
                  </a:lnTo>
                  <a:lnTo>
                    <a:pt x="1456480" y="91117"/>
                  </a:lnTo>
                  <a:lnTo>
                    <a:pt x="1456813" y="89923"/>
                  </a:lnTo>
                  <a:lnTo>
                    <a:pt x="1459536" y="79932"/>
                  </a:lnTo>
                  <a:lnTo>
                    <a:pt x="1462988" y="69940"/>
                  </a:lnTo>
                  <a:lnTo>
                    <a:pt x="1466374" y="59949"/>
                  </a:lnTo>
                  <a:lnTo>
                    <a:pt x="1470265" y="49957"/>
                  </a:lnTo>
                  <a:lnTo>
                    <a:pt x="1474471" y="39966"/>
                  </a:lnTo>
                  <a:lnTo>
                    <a:pt x="1476431" y="35574"/>
                  </a:lnTo>
                  <a:lnTo>
                    <a:pt x="1479022" y="29974"/>
                  </a:lnTo>
                  <a:lnTo>
                    <a:pt x="1483611" y="19983"/>
                  </a:lnTo>
                  <a:lnTo>
                    <a:pt x="1488309" y="9991"/>
                  </a:lnTo>
                  <a:lnTo>
                    <a:pt x="1493081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95881" y="0"/>
                  </a:lnTo>
                  <a:lnTo>
                    <a:pt x="1389336" y="9991"/>
                  </a:lnTo>
                  <a:lnTo>
                    <a:pt x="1383176" y="19983"/>
                  </a:lnTo>
                  <a:lnTo>
                    <a:pt x="1377623" y="29974"/>
                  </a:lnTo>
                  <a:lnTo>
                    <a:pt x="1376673" y="31843"/>
                  </a:lnTo>
                  <a:lnTo>
                    <a:pt x="1372020" y="39966"/>
                  </a:lnTo>
                  <a:lnTo>
                    <a:pt x="1366738" y="49957"/>
                  </a:lnTo>
                  <a:lnTo>
                    <a:pt x="1362023" y="59949"/>
                  </a:lnTo>
                  <a:lnTo>
                    <a:pt x="1358188" y="69940"/>
                  </a:lnTo>
                  <a:lnTo>
                    <a:pt x="1356721" y="73739"/>
                  </a:lnTo>
                  <a:lnTo>
                    <a:pt x="1353957" y="79932"/>
                  </a:lnTo>
                  <a:lnTo>
                    <a:pt x="1350349" y="89923"/>
                  </a:lnTo>
                  <a:lnTo>
                    <a:pt x="1346951" y="99915"/>
                  </a:lnTo>
                  <a:lnTo>
                    <a:pt x="1344028" y="109906"/>
                  </a:lnTo>
                  <a:lnTo>
                    <a:pt x="1341769" y="119898"/>
                  </a:lnTo>
                  <a:lnTo>
                    <a:pt x="1339471" y="129889"/>
                  </a:lnTo>
                  <a:lnTo>
                    <a:pt x="1337848" y="139881"/>
                  </a:lnTo>
                  <a:lnTo>
                    <a:pt x="1336769" y="148816"/>
                  </a:lnTo>
                  <a:lnTo>
                    <a:pt x="1336597" y="149872"/>
                  </a:lnTo>
                  <a:lnTo>
                    <a:pt x="1335194" y="159864"/>
                  </a:lnTo>
                  <a:lnTo>
                    <a:pt x="1334673" y="169855"/>
                  </a:lnTo>
                  <a:lnTo>
                    <a:pt x="1334217" y="179847"/>
                  </a:lnTo>
                  <a:lnTo>
                    <a:pt x="1334530" y="189838"/>
                  </a:lnTo>
                  <a:lnTo>
                    <a:pt x="1335810" y="199830"/>
                  </a:lnTo>
                  <a:lnTo>
                    <a:pt x="1336769" y="205314"/>
                  </a:lnTo>
                  <a:lnTo>
                    <a:pt x="1337335" y="209821"/>
                  </a:lnTo>
                  <a:lnTo>
                    <a:pt x="1339348" y="219813"/>
                  </a:lnTo>
                  <a:lnTo>
                    <a:pt x="1342269" y="229804"/>
                  </a:lnTo>
                  <a:lnTo>
                    <a:pt x="1345521" y="239796"/>
                  </a:lnTo>
                  <a:lnTo>
                    <a:pt x="1349459" y="249787"/>
                  </a:lnTo>
                  <a:lnTo>
                    <a:pt x="1354617" y="259779"/>
                  </a:lnTo>
                  <a:lnTo>
                    <a:pt x="1356721" y="263800"/>
                  </a:lnTo>
                  <a:lnTo>
                    <a:pt x="1358974" y="269770"/>
                  </a:lnTo>
                  <a:lnTo>
                    <a:pt x="1363890" y="279762"/>
                  </a:lnTo>
                  <a:lnTo>
                    <a:pt x="1368770" y="289753"/>
                  </a:lnTo>
                  <a:lnTo>
                    <a:pt x="1374666" y="299745"/>
                  </a:lnTo>
                  <a:lnTo>
                    <a:pt x="1376673" y="303228"/>
                  </a:lnTo>
                  <a:lnTo>
                    <a:pt x="1379641" y="309736"/>
                  </a:lnTo>
                  <a:lnTo>
                    <a:pt x="1384581" y="319728"/>
                  </a:lnTo>
                  <a:lnTo>
                    <a:pt x="1389675" y="329719"/>
                  </a:lnTo>
                  <a:lnTo>
                    <a:pt x="1394600" y="339711"/>
                  </a:lnTo>
                  <a:lnTo>
                    <a:pt x="1396624" y="343590"/>
                  </a:lnTo>
                  <a:lnTo>
                    <a:pt x="1399284" y="349702"/>
                  </a:lnTo>
                  <a:lnTo>
                    <a:pt x="1403882" y="359694"/>
                  </a:lnTo>
                  <a:lnTo>
                    <a:pt x="1408233" y="369685"/>
                  </a:lnTo>
                  <a:lnTo>
                    <a:pt x="1412673" y="379677"/>
                  </a:lnTo>
                  <a:lnTo>
                    <a:pt x="1416576" y="389100"/>
                  </a:lnTo>
                  <a:lnTo>
                    <a:pt x="1416784" y="389668"/>
                  </a:lnTo>
                  <a:lnTo>
                    <a:pt x="1420718" y="399660"/>
                  </a:lnTo>
                  <a:lnTo>
                    <a:pt x="1424300" y="409651"/>
                  </a:lnTo>
                  <a:lnTo>
                    <a:pt x="1428119" y="419643"/>
                  </a:lnTo>
                  <a:lnTo>
                    <a:pt x="1431618" y="429634"/>
                  </a:lnTo>
                  <a:lnTo>
                    <a:pt x="1435332" y="439626"/>
                  </a:lnTo>
                  <a:lnTo>
                    <a:pt x="1436528" y="443047"/>
                  </a:lnTo>
                  <a:lnTo>
                    <a:pt x="1438736" y="449617"/>
                  </a:lnTo>
                  <a:lnTo>
                    <a:pt x="1441917" y="459609"/>
                  </a:lnTo>
                  <a:lnTo>
                    <a:pt x="1445184" y="469600"/>
                  </a:lnTo>
                  <a:lnTo>
                    <a:pt x="1448422" y="479592"/>
                  </a:lnTo>
                  <a:lnTo>
                    <a:pt x="1451571" y="489583"/>
                  </a:lnTo>
                  <a:lnTo>
                    <a:pt x="1454689" y="499575"/>
                  </a:lnTo>
                  <a:lnTo>
                    <a:pt x="1456480" y="505960"/>
                  </a:lnTo>
                  <a:lnTo>
                    <a:pt x="1457528" y="509566"/>
                  </a:lnTo>
                  <a:lnTo>
                    <a:pt x="1460782" y="519558"/>
                  </a:lnTo>
                  <a:lnTo>
                    <a:pt x="1464022" y="529549"/>
                  </a:lnTo>
                  <a:lnTo>
                    <a:pt x="1467086" y="539541"/>
                  </a:lnTo>
                  <a:lnTo>
                    <a:pt x="1470171" y="549532"/>
                  </a:lnTo>
                  <a:lnTo>
                    <a:pt x="1473360" y="559524"/>
                  </a:lnTo>
                  <a:lnTo>
                    <a:pt x="1476431" y="568938"/>
                  </a:lnTo>
                  <a:lnTo>
                    <a:pt x="1476636" y="569515"/>
                  </a:lnTo>
                  <a:lnTo>
                    <a:pt x="1479932" y="579507"/>
                  </a:lnTo>
                  <a:lnTo>
                    <a:pt x="1483459" y="589498"/>
                  </a:lnTo>
                  <a:lnTo>
                    <a:pt x="1486955" y="599490"/>
                  </a:lnTo>
                  <a:lnTo>
                    <a:pt x="1490388" y="609481"/>
                  </a:lnTo>
                  <a:lnTo>
                    <a:pt x="1494008" y="619473"/>
                  </a:lnTo>
                  <a:lnTo>
                    <a:pt x="1496383" y="625952"/>
                  </a:lnTo>
                  <a:lnTo>
                    <a:pt x="1497844" y="629464"/>
                  </a:lnTo>
                  <a:lnTo>
                    <a:pt x="1501685" y="639456"/>
                  </a:lnTo>
                  <a:lnTo>
                    <a:pt x="1505851" y="649447"/>
                  </a:lnTo>
                  <a:lnTo>
                    <a:pt x="1509850" y="659439"/>
                  </a:lnTo>
                  <a:lnTo>
                    <a:pt x="1513822" y="669430"/>
                  </a:lnTo>
                  <a:lnTo>
                    <a:pt x="1516335" y="675749"/>
                  </a:lnTo>
                  <a:lnTo>
                    <a:pt x="1518035" y="679422"/>
                  </a:lnTo>
                  <a:lnTo>
                    <a:pt x="1522800" y="689413"/>
                  </a:lnTo>
                  <a:lnTo>
                    <a:pt x="1527437" y="699405"/>
                  </a:lnTo>
                  <a:lnTo>
                    <a:pt x="1531763" y="709396"/>
                  </a:lnTo>
                  <a:lnTo>
                    <a:pt x="1536287" y="718769"/>
                  </a:lnTo>
                  <a:lnTo>
                    <a:pt x="1536642" y="719388"/>
                  </a:lnTo>
                  <a:lnTo>
                    <a:pt x="1541906" y="729379"/>
                  </a:lnTo>
                  <a:lnTo>
                    <a:pt x="1547196" y="739371"/>
                  </a:lnTo>
                  <a:lnTo>
                    <a:pt x="1552126" y="749362"/>
                  </a:lnTo>
                  <a:lnTo>
                    <a:pt x="1556238" y="756966"/>
                  </a:lnTo>
                  <a:lnTo>
                    <a:pt x="1557940" y="759354"/>
                  </a:lnTo>
                  <a:lnTo>
                    <a:pt x="1564554" y="769345"/>
                  </a:lnTo>
                  <a:lnTo>
                    <a:pt x="1571191" y="779337"/>
                  </a:lnTo>
                  <a:lnTo>
                    <a:pt x="1576190" y="786723"/>
                  </a:lnTo>
                  <a:lnTo>
                    <a:pt x="1579080" y="789328"/>
                  </a:lnTo>
                  <a:lnTo>
                    <a:pt x="1589881" y="799320"/>
                  </a:lnTo>
                  <a:lnTo>
                    <a:pt x="1596142" y="805030"/>
                  </a:lnTo>
                  <a:lnTo>
                    <a:pt x="1611668" y="809311"/>
                  </a:lnTo>
                  <a:close/>
                  <a:moveTo>
                    <a:pt x="2094937" y="795351"/>
                  </a:moveTo>
                  <a:lnTo>
                    <a:pt x="2105203" y="789328"/>
                  </a:lnTo>
                  <a:lnTo>
                    <a:pt x="2114888" y="780491"/>
                  </a:lnTo>
                  <a:lnTo>
                    <a:pt x="2115352" y="779337"/>
                  </a:lnTo>
                  <a:lnTo>
                    <a:pt x="2118696" y="769345"/>
                  </a:lnTo>
                  <a:lnTo>
                    <a:pt x="2120549" y="759354"/>
                  </a:lnTo>
                  <a:lnTo>
                    <a:pt x="2121256" y="749362"/>
                  </a:lnTo>
                  <a:lnTo>
                    <a:pt x="2121389" y="739371"/>
                  </a:lnTo>
                  <a:lnTo>
                    <a:pt x="2120504" y="729379"/>
                  </a:lnTo>
                  <a:lnTo>
                    <a:pt x="2119329" y="719388"/>
                  </a:lnTo>
                  <a:lnTo>
                    <a:pt x="2117535" y="709396"/>
                  </a:lnTo>
                  <a:lnTo>
                    <a:pt x="2115656" y="699405"/>
                  </a:lnTo>
                  <a:lnTo>
                    <a:pt x="2114888" y="696384"/>
                  </a:lnTo>
                  <a:lnTo>
                    <a:pt x="2111540" y="689413"/>
                  </a:lnTo>
                  <a:lnTo>
                    <a:pt x="2106371" y="679422"/>
                  </a:lnTo>
                  <a:lnTo>
                    <a:pt x="2101508" y="669430"/>
                  </a:lnTo>
                  <a:lnTo>
                    <a:pt x="2096223" y="659439"/>
                  </a:lnTo>
                  <a:lnTo>
                    <a:pt x="2094937" y="657059"/>
                  </a:lnTo>
                  <a:lnTo>
                    <a:pt x="2074985" y="652508"/>
                  </a:lnTo>
                  <a:lnTo>
                    <a:pt x="2071249" y="659439"/>
                  </a:lnTo>
                  <a:lnTo>
                    <a:pt x="2066489" y="669430"/>
                  </a:lnTo>
                  <a:lnTo>
                    <a:pt x="2063115" y="679422"/>
                  </a:lnTo>
                  <a:lnTo>
                    <a:pt x="2060771" y="689413"/>
                  </a:lnTo>
                  <a:lnTo>
                    <a:pt x="2058915" y="699405"/>
                  </a:lnTo>
                  <a:lnTo>
                    <a:pt x="2057956" y="709396"/>
                  </a:lnTo>
                  <a:lnTo>
                    <a:pt x="2058062" y="719388"/>
                  </a:lnTo>
                  <a:lnTo>
                    <a:pt x="2058962" y="729379"/>
                  </a:lnTo>
                  <a:lnTo>
                    <a:pt x="2060846" y="739371"/>
                  </a:lnTo>
                  <a:lnTo>
                    <a:pt x="2062974" y="749362"/>
                  </a:lnTo>
                  <a:lnTo>
                    <a:pt x="2065787" y="759354"/>
                  </a:lnTo>
                  <a:lnTo>
                    <a:pt x="2069639" y="769345"/>
                  </a:lnTo>
                  <a:lnTo>
                    <a:pt x="2073995" y="779337"/>
                  </a:lnTo>
                  <a:lnTo>
                    <a:pt x="2074985" y="781348"/>
                  </a:lnTo>
                  <a:lnTo>
                    <a:pt x="2085781" y="789328"/>
                  </a:lnTo>
                  <a:close/>
                  <a:moveTo>
                    <a:pt x="1157203" y="241047"/>
                  </a:moveTo>
                  <a:lnTo>
                    <a:pt x="1177155" y="249063"/>
                  </a:lnTo>
                  <a:lnTo>
                    <a:pt x="1187851" y="239796"/>
                  </a:lnTo>
                  <a:lnTo>
                    <a:pt x="1190216" y="229804"/>
                  </a:lnTo>
                  <a:lnTo>
                    <a:pt x="1188885" y="219813"/>
                  </a:lnTo>
                  <a:lnTo>
                    <a:pt x="1184542" y="209821"/>
                  </a:lnTo>
                  <a:lnTo>
                    <a:pt x="1179222" y="199830"/>
                  </a:lnTo>
                  <a:lnTo>
                    <a:pt x="1177155" y="196889"/>
                  </a:lnTo>
                  <a:lnTo>
                    <a:pt x="1167260" y="189838"/>
                  </a:lnTo>
                  <a:lnTo>
                    <a:pt x="1157203" y="182989"/>
                  </a:lnTo>
                  <a:lnTo>
                    <a:pt x="1141752" y="189838"/>
                  </a:lnTo>
                  <a:lnTo>
                    <a:pt x="1138869" y="199830"/>
                  </a:lnTo>
                  <a:lnTo>
                    <a:pt x="1141357" y="209821"/>
                  </a:lnTo>
                  <a:lnTo>
                    <a:pt x="1146032" y="219813"/>
                  </a:lnTo>
                  <a:lnTo>
                    <a:pt x="1150603" y="229804"/>
                  </a:lnTo>
                  <a:lnTo>
                    <a:pt x="1156165" y="239796"/>
                  </a:lnTo>
                  <a:close/>
                  <a:moveTo>
                    <a:pt x="1472" y="129889"/>
                  </a:moveTo>
                  <a:lnTo>
                    <a:pt x="6186" y="119898"/>
                  </a:lnTo>
                  <a:lnTo>
                    <a:pt x="10870" y="109906"/>
                  </a:lnTo>
                  <a:lnTo>
                    <a:pt x="15623" y="99915"/>
                  </a:lnTo>
                  <a:lnTo>
                    <a:pt x="19952" y="91134"/>
                  </a:lnTo>
                  <a:lnTo>
                    <a:pt x="20703" y="89923"/>
                  </a:lnTo>
                  <a:lnTo>
                    <a:pt x="26610" y="79932"/>
                  </a:lnTo>
                  <a:lnTo>
                    <a:pt x="32233" y="69940"/>
                  </a:lnTo>
                  <a:lnTo>
                    <a:pt x="38039" y="59949"/>
                  </a:lnTo>
                  <a:lnTo>
                    <a:pt x="39904" y="56422"/>
                  </a:lnTo>
                  <a:lnTo>
                    <a:pt x="44400" y="49957"/>
                  </a:lnTo>
                  <a:lnTo>
                    <a:pt x="51268" y="39966"/>
                  </a:lnTo>
                  <a:lnTo>
                    <a:pt x="57754" y="29974"/>
                  </a:lnTo>
                  <a:lnTo>
                    <a:pt x="59855" y="26547"/>
                  </a:lnTo>
                  <a:lnTo>
                    <a:pt x="65067" y="19983"/>
                  </a:lnTo>
                  <a:lnTo>
                    <a:pt x="72643" y="9991"/>
                  </a:lnTo>
                  <a:lnTo>
                    <a:pt x="79465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3043"/>
                  </a:lnTo>
                  <a:close/>
                  <a:moveTo>
                    <a:pt x="2174744" y="60882"/>
                  </a:moveTo>
                  <a:lnTo>
                    <a:pt x="2194695" y="63237"/>
                  </a:lnTo>
                  <a:lnTo>
                    <a:pt x="2214647" y="61148"/>
                  </a:lnTo>
                  <a:lnTo>
                    <a:pt x="2220441" y="59949"/>
                  </a:lnTo>
                  <a:lnTo>
                    <a:pt x="2234599" y="57275"/>
                  </a:lnTo>
                  <a:lnTo>
                    <a:pt x="2254551" y="52799"/>
                  </a:lnTo>
                  <a:lnTo>
                    <a:pt x="2266286" y="49957"/>
                  </a:lnTo>
                  <a:lnTo>
                    <a:pt x="2274502" y="47923"/>
                  </a:lnTo>
                  <a:lnTo>
                    <a:pt x="2294454" y="42051"/>
                  </a:lnTo>
                  <a:lnTo>
                    <a:pt x="2300259" y="39966"/>
                  </a:lnTo>
                  <a:lnTo>
                    <a:pt x="2314406" y="34244"/>
                  </a:lnTo>
                  <a:lnTo>
                    <a:pt x="2322398" y="29974"/>
                  </a:lnTo>
                  <a:lnTo>
                    <a:pt x="2334358" y="22111"/>
                  </a:lnTo>
                  <a:lnTo>
                    <a:pt x="2336646" y="19983"/>
                  </a:lnTo>
                  <a:lnTo>
                    <a:pt x="2345388" y="9991"/>
                  </a:lnTo>
                  <a:lnTo>
                    <a:pt x="2351696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33062" y="0"/>
                  </a:lnTo>
                  <a:lnTo>
                    <a:pt x="2134840" y="7677"/>
                  </a:lnTo>
                  <a:lnTo>
                    <a:pt x="2135468" y="9991"/>
                  </a:lnTo>
                  <a:lnTo>
                    <a:pt x="2138840" y="19983"/>
                  </a:lnTo>
                  <a:lnTo>
                    <a:pt x="2142935" y="29974"/>
                  </a:lnTo>
                  <a:lnTo>
                    <a:pt x="2148189" y="39966"/>
                  </a:lnTo>
                  <a:lnTo>
                    <a:pt x="2154792" y="49075"/>
                  </a:lnTo>
                  <a:lnTo>
                    <a:pt x="2155869" y="49957"/>
                  </a:lnTo>
                  <a:lnTo>
                    <a:pt x="2172529" y="59949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任意多边形: 形状 2707">
              <a:extLst>
                <a:ext uri="{FF2B5EF4-FFF2-40B4-BE49-F238E27FC236}">
                  <a16:creationId xmlns:a16="http://schemas.microsoft.com/office/drawing/2014/main" id="{DFC9A95D-A9A0-D53E-2FE2-9B2A50EC17DD}"/>
                </a:ext>
              </a:extLst>
            </p:cNvPr>
            <p:cNvSpPr/>
            <p:nvPr/>
          </p:nvSpPr>
          <p:spPr>
            <a:xfrm>
              <a:off x="16161208" y="3443825"/>
              <a:ext cx="2860643" cy="1488732"/>
            </a:xfrm>
            <a:custGeom>
              <a:avLst/>
              <a:gdLst>
                <a:gd name="connsiteX0" fmla="*/ 2513924 w 2860643"/>
                <a:gd name="connsiteY0" fmla="*/ 1488733 h 1488732"/>
                <a:gd name="connsiteX1" fmla="*/ 2533876 w 2860643"/>
                <a:gd name="connsiteY1" fmla="*/ 1488733 h 1488732"/>
                <a:gd name="connsiteX2" fmla="*/ 2553827 w 2860643"/>
                <a:gd name="connsiteY2" fmla="*/ 1488733 h 1488732"/>
                <a:gd name="connsiteX3" fmla="*/ 2573779 w 2860643"/>
                <a:gd name="connsiteY3" fmla="*/ 1488733 h 1488732"/>
                <a:gd name="connsiteX4" fmla="*/ 2593731 w 2860643"/>
                <a:gd name="connsiteY4" fmla="*/ 1488733 h 1488732"/>
                <a:gd name="connsiteX5" fmla="*/ 2613683 w 2860643"/>
                <a:gd name="connsiteY5" fmla="*/ 1488733 h 1488732"/>
                <a:gd name="connsiteX6" fmla="*/ 2633634 w 2860643"/>
                <a:gd name="connsiteY6" fmla="*/ 1488733 h 1488732"/>
                <a:gd name="connsiteX7" fmla="*/ 2653586 w 2860643"/>
                <a:gd name="connsiteY7" fmla="*/ 1488733 h 1488732"/>
                <a:gd name="connsiteX8" fmla="*/ 2673538 w 2860643"/>
                <a:gd name="connsiteY8" fmla="*/ 1488733 h 1488732"/>
                <a:gd name="connsiteX9" fmla="*/ 2693490 w 2860643"/>
                <a:gd name="connsiteY9" fmla="*/ 1488733 h 1488732"/>
                <a:gd name="connsiteX10" fmla="*/ 2713441 w 2860643"/>
                <a:gd name="connsiteY10" fmla="*/ 1488733 h 1488732"/>
                <a:gd name="connsiteX11" fmla="*/ 2733393 w 2860643"/>
                <a:gd name="connsiteY11" fmla="*/ 1488733 h 1488732"/>
                <a:gd name="connsiteX12" fmla="*/ 2753345 w 2860643"/>
                <a:gd name="connsiteY12" fmla="*/ 1488733 h 1488732"/>
                <a:gd name="connsiteX13" fmla="*/ 2773297 w 2860643"/>
                <a:gd name="connsiteY13" fmla="*/ 1488733 h 1488732"/>
                <a:gd name="connsiteX14" fmla="*/ 2793248 w 2860643"/>
                <a:gd name="connsiteY14" fmla="*/ 1488733 h 1488732"/>
                <a:gd name="connsiteX15" fmla="*/ 2813200 w 2860643"/>
                <a:gd name="connsiteY15" fmla="*/ 1488733 h 1488732"/>
                <a:gd name="connsiteX16" fmla="*/ 2833152 w 2860643"/>
                <a:gd name="connsiteY16" fmla="*/ 1488733 h 1488732"/>
                <a:gd name="connsiteX17" fmla="*/ 2853104 w 2860643"/>
                <a:gd name="connsiteY17" fmla="*/ 1488733 h 1488732"/>
                <a:gd name="connsiteX18" fmla="*/ 2860168 w 2860643"/>
                <a:gd name="connsiteY18" fmla="*/ 1488733 h 1488732"/>
                <a:gd name="connsiteX19" fmla="*/ 2860476 w 2860643"/>
                <a:gd name="connsiteY19" fmla="*/ 1478741 h 1488732"/>
                <a:gd name="connsiteX20" fmla="*/ 2860644 w 2860643"/>
                <a:gd name="connsiteY20" fmla="*/ 1468750 h 1488732"/>
                <a:gd name="connsiteX21" fmla="*/ 2860380 w 2860643"/>
                <a:gd name="connsiteY21" fmla="*/ 1458758 h 1488732"/>
                <a:gd name="connsiteX22" fmla="*/ 2860152 w 2860643"/>
                <a:gd name="connsiteY22" fmla="*/ 1448767 h 1488732"/>
                <a:gd name="connsiteX23" fmla="*/ 2859620 w 2860643"/>
                <a:gd name="connsiteY23" fmla="*/ 1438775 h 1488732"/>
                <a:gd name="connsiteX24" fmla="*/ 2858772 w 2860643"/>
                <a:gd name="connsiteY24" fmla="*/ 1428784 h 1488732"/>
                <a:gd name="connsiteX25" fmla="*/ 2857907 w 2860643"/>
                <a:gd name="connsiteY25" fmla="*/ 1418792 h 1488732"/>
                <a:gd name="connsiteX26" fmla="*/ 2856799 w 2860643"/>
                <a:gd name="connsiteY26" fmla="*/ 1408801 h 1488732"/>
                <a:gd name="connsiteX27" fmla="*/ 2855426 w 2860643"/>
                <a:gd name="connsiteY27" fmla="*/ 1398809 h 1488732"/>
                <a:gd name="connsiteX28" fmla="*/ 2853793 w 2860643"/>
                <a:gd name="connsiteY28" fmla="*/ 1388818 h 1488732"/>
                <a:gd name="connsiteX29" fmla="*/ 2853104 w 2860643"/>
                <a:gd name="connsiteY29" fmla="*/ 1385285 h 1488732"/>
                <a:gd name="connsiteX30" fmla="*/ 2851449 w 2860643"/>
                <a:gd name="connsiteY30" fmla="*/ 1378826 h 1488732"/>
                <a:gd name="connsiteX31" fmla="*/ 2848650 w 2860643"/>
                <a:gd name="connsiteY31" fmla="*/ 1368835 h 1488732"/>
                <a:gd name="connsiteX32" fmla="*/ 2845618 w 2860643"/>
                <a:gd name="connsiteY32" fmla="*/ 1358843 h 1488732"/>
                <a:gd name="connsiteX33" fmla="*/ 2841977 w 2860643"/>
                <a:gd name="connsiteY33" fmla="*/ 1348852 h 1488732"/>
                <a:gd name="connsiteX34" fmla="*/ 2837913 w 2860643"/>
                <a:gd name="connsiteY34" fmla="*/ 1338860 h 1488732"/>
                <a:gd name="connsiteX35" fmla="*/ 2833753 w 2860643"/>
                <a:gd name="connsiteY35" fmla="*/ 1328869 h 1488732"/>
                <a:gd name="connsiteX36" fmla="*/ 2833152 w 2860643"/>
                <a:gd name="connsiteY36" fmla="*/ 1327657 h 1488732"/>
                <a:gd name="connsiteX37" fmla="*/ 2825586 w 2860643"/>
                <a:gd name="connsiteY37" fmla="*/ 1318877 h 1488732"/>
                <a:gd name="connsiteX38" fmla="*/ 2816265 w 2860643"/>
                <a:gd name="connsiteY38" fmla="*/ 1308886 h 1488732"/>
                <a:gd name="connsiteX39" fmla="*/ 2813200 w 2860643"/>
                <a:gd name="connsiteY39" fmla="*/ 1305846 h 1488732"/>
                <a:gd name="connsiteX40" fmla="*/ 2793248 w 2860643"/>
                <a:gd name="connsiteY40" fmla="*/ 1301651 h 1488732"/>
                <a:gd name="connsiteX41" fmla="*/ 2773297 w 2860643"/>
                <a:gd name="connsiteY41" fmla="*/ 1307782 h 1488732"/>
                <a:gd name="connsiteX42" fmla="*/ 2771771 w 2860643"/>
                <a:gd name="connsiteY42" fmla="*/ 1308886 h 1488732"/>
                <a:gd name="connsiteX43" fmla="*/ 2757044 w 2860643"/>
                <a:gd name="connsiteY43" fmla="*/ 1318877 h 1488732"/>
                <a:gd name="connsiteX44" fmla="*/ 2753345 w 2860643"/>
                <a:gd name="connsiteY44" fmla="*/ 1321253 h 1488732"/>
                <a:gd name="connsiteX45" fmla="*/ 2744792 w 2860643"/>
                <a:gd name="connsiteY45" fmla="*/ 1328869 h 1488732"/>
                <a:gd name="connsiteX46" fmla="*/ 2733393 w 2860643"/>
                <a:gd name="connsiteY46" fmla="*/ 1338628 h 1488732"/>
                <a:gd name="connsiteX47" fmla="*/ 2733150 w 2860643"/>
                <a:gd name="connsiteY47" fmla="*/ 1338860 h 1488732"/>
                <a:gd name="connsiteX48" fmla="*/ 2722870 w 2860643"/>
                <a:gd name="connsiteY48" fmla="*/ 1348852 h 1488732"/>
                <a:gd name="connsiteX49" fmla="*/ 2713441 w 2860643"/>
                <a:gd name="connsiteY49" fmla="*/ 1357654 h 1488732"/>
                <a:gd name="connsiteX50" fmla="*/ 2712186 w 2860643"/>
                <a:gd name="connsiteY50" fmla="*/ 1358843 h 1488732"/>
                <a:gd name="connsiteX51" fmla="*/ 2702067 w 2860643"/>
                <a:gd name="connsiteY51" fmla="*/ 1368835 h 1488732"/>
                <a:gd name="connsiteX52" fmla="*/ 2693490 w 2860643"/>
                <a:gd name="connsiteY52" fmla="*/ 1376988 h 1488732"/>
                <a:gd name="connsiteX53" fmla="*/ 2691441 w 2860643"/>
                <a:gd name="connsiteY53" fmla="*/ 1378826 h 1488732"/>
                <a:gd name="connsiteX54" fmla="*/ 2680764 w 2860643"/>
                <a:gd name="connsiteY54" fmla="*/ 1388818 h 1488732"/>
                <a:gd name="connsiteX55" fmla="*/ 2673538 w 2860643"/>
                <a:gd name="connsiteY55" fmla="*/ 1395636 h 1488732"/>
                <a:gd name="connsiteX56" fmla="*/ 2669610 w 2860643"/>
                <a:gd name="connsiteY56" fmla="*/ 1398809 h 1488732"/>
                <a:gd name="connsiteX57" fmla="*/ 2657758 w 2860643"/>
                <a:gd name="connsiteY57" fmla="*/ 1408801 h 1488732"/>
                <a:gd name="connsiteX58" fmla="*/ 2653586 w 2860643"/>
                <a:gd name="connsiteY58" fmla="*/ 1412321 h 1488732"/>
                <a:gd name="connsiteX59" fmla="*/ 2643170 w 2860643"/>
                <a:gd name="connsiteY59" fmla="*/ 1418792 h 1488732"/>
                <a:gd name="connsiteX60" fmla="*/ 2633634 w 2860643"/>
                <a:gd name="connsiteY60" fmla="*/ 1425305 h 1488732"/>
                <a:gd name="connsiteX61" fmla="*/ 2625520 w 2860643"/>
                <a:gd name="connsiteY61" fmla="*/ 1428784 h 1488732"/>
                <a:gd name="connsiteX62" fmla="*/ 2613683 w 2860643"/>
                <a:gd name="connsiteY62" fmla="*/ 1434142 h 1488732"/>
                <a:gd name="connsiteX63" fmla="*/ 2594982 w 2860643"/>
                <a:gd name="connsiteY63" fmla="*/ 1438775 h 1488732"/>
                <a:gd name="connsiteX64" fmla="*/ 2593731 w 2860643"/>
                <a:gd name="connsiteY64" fmla="*/ 1439132 h 1488732"/>
                <a:gd name="connsiteX65" fmla="*/ 2573779 w 2860643"/>
                <a:gd name="connsiteY65" fmla="*/ 1441840 h 1488732"/>
                <a:gd name="connsiteX66" fmla="*/ 2553827 w 2860643"/>
                <a:gd name="connsiteY66" fmla="*/ 1443982 h 1488732"/>
                <a:gd name="connsiteX67" fmla="*/ 2537344 w 2860643"/>
                <a:gd name="connsiteY67" fmla="*/ 1448767 h 1488732"/>
                <a:gd name="connsiteX68" fmla="*/ 2533876 w 2860643"/>
                <a:gd name="connsiteY68" fmla="*/ 1449967 h 1488732"/>
                <a:gd name="connsiteX69" fmla="*/ 2521435 w 2860643"/>
                <a:gd name="connsiteY69" fmla="*/ 1458758 h 1488732"/>
                <a:gd name="connsiteX70" fmla="*/ 2513924 w 2860643"/>
                <a:gd name="connsiteY70" fmla="*/ 1466414 h 1488732"/>
                <a:gd name="connsiteX71" fmla="*/ 2512615 w 2860643"/>
                <a:gd name="connsiteY71" fmla="*/ 1468750 h 1488732"/>
                <a:gd name="connsiteX72" fmla="*/ 2508184 w 2860643"/>
                <a:gd name="connsiteY72" fmla="*/ 1478741 h 1488732"/>
                <a:gd name="connsiteX73" fmla="*/ 2505994 w 2860643"/>
                <a:gd name="connsiteY73" fmla="*/ 1488733 h 1488732"/>
                <a:gd name="connsiteX74" fmla="*/ 6181 w 2860643"/>
                <a:gd name="connsiteY74" fmla="*/ 1238945 h 1488732"/>
                <a:gd name="connsiteX75" fmla="*/ 16102 w 2860643"/>
                <a:gd name="connsiteY75" fmla="*/ 1228954 h 1488732"/>
                <a:gd name="connsiteX76" fmla="*/ 19952 w 2860643"/>
                <a:gd name="connsiteY76" fmla="*/ 1225182 h 1488732"/>
                <a:gd name="connsiteX77" fmla="*/ 26655 w 2860643"/>
                <a:gd name="connsiteY77" fmla="*/ 1218962 h 1488732"/>
                <a:gd name="connsiteX78" fmla="*/ 37770 w 2860643"/>
                <a:gd name="connsiteY78" fmla="*/ 1208971 h 1488732"/>
                <a:gd name="connsiteX79" fmla="*/ 39904 w 2860643"/>
                <a:gd name="connsiteY79" fmla="*/ 1207086 h 1488732"/>
                <a:gd name="connsiteX80" fmla="*/ 49601 w 2860643"/>
                <a:gd name="connsiteY80" fmla="*/ 1198979 h 1488732"/>
                <a:gd name="connsiteX81" fmla="*/ 59855 w 2860643"/>
                <a:gd name="connsiteY81" fmla="*/ 1190378 h 1488732"/>
                <a:gd name="connsiteX82" fmla="*/ 61761 w 2860643"/>
                <a:gd name="connsiteY82" fmla="*/ 1188988 h 1488732"/>
                <a:gd name="connsiteX83" fmla="*/ 75047 w 2860643"/>
                <a:gd name="connsiteY83" fmla="*/ 1178996 h 1488732"/>
                <a:gd name="connsiteX84" fmla="*/ 79807 w 2860643"/>
                <a:gd name="connsiteY84" fmla="*/ 1175364 h 1488732"/>
                <a:gd name="connsiteX85" fmla="*/ 89137 w 2860643"/>
                <a:gd name="connsiteY85" fmla="*/ 1169005 h 1488732"/>
                <a:gd name="connsiteX86" fmla="*/ 99759 w 2860643"/>
                <a:gd name="connsiteY86" fmla="*/ 1161331 h 1488732"/>
                <a:gd name="connsiteX87" fmla="*/ 103200 w 2860643"/>
                <a:gd name="connsiteY87" fmla="*/ 1159013 h 1488732"/>
                <a:gd name="connsiteX88" fmla="*/ 117272 w 2860643"/>
                <a:gd name="connsiteY88" fmla="*/ 1149022 h 1488732"/>
                <a:gd name="connsiteX89" fmla="*/ 119711 w 2860643"/>
                <a:gd name="connsiteY89" fmla="*/ 1147269 h 1488732"/>
                <a:gd name="connsiteX90" fmla="*/ 131634 w 2860643"/>
                <a:gd name="connsiteY90" fmla="*/ 1139030 h 1488732"/>
                <a:gd name="connsiteX91" fmla="*/ 139662 w 2860643"/>
                <a:gd name="connsiteY91" fmla="*/ 1132808 h 1488732"/>
                <a:gd name="connsiteX92" fmla="*/ 144296 w 2860643"/>
                <a:gd name="connsiteY92" fmla="*/ 1129039 h 1488732"/>
                <a:gd name="connsiteX93" fmla="*/ 155862 w 2860643"/>
                <a:gd name="connsiteY93" fmla="*/ 1119047 h 1488732"/>
                <a:gd name="connsiteX94" fmla="*/ 159614 w 2860643"/>
                <a:gd name="connsiteY94" fmla="*/ 1115540 h 1488732"/>
                <a:gd name="connsiteX95" fmla="*/ 166065 w 2860643"/>
                <a:gd name="connsiteY95" fmla="*/ 1109056 h 1488732"/>
                <a:gd name="connsiteX96" fmla="*/ 175278 w 2860643"/>
                <a:gd name="connsiteY96" fmla="*/ 1099064 h 1488732"/>
                <a:gd name="connsiteX97" fmla="*/ 179566 w 2860643"/>
                <a:gd name="connsiteY97" fmla="*/ 1093567 h 1488732"/>
                <a:gd name="connsiteX98" fmla="*/ 182710 w 2860643"/>
                <a:gd name="connsiteY98" fmla="*/ 1089073 h 1488732"/>
                <a:gd name="connsiteX99" fmla="*/ 189605 w 2860643"/>
                <a:gd name="connsiteY99" fmla="*/ 1079081 h 1488732"/>
                <a:gd name="connsiteX100" fmla="*/ 195853 w 2860643"/>
                <a:gd name="connsiteY100" fmla="*/ 1069090 h 1488732"/>
                <a:gd name="connsiteX101" fmla="*/ 199518 w 2860643"/>
                <a:gd name="connsiteY101" fmla="*/ 1062347 h 1488732"/>
                <a:gd name="connsiteX102" fmla="*/ 201027 w 2860643"/>
                <a:gd name="connsiteY102" fmla="*/ 1059098 h 1488732"/>
                <a:gd name="connsiteX103" fmla="*/ 205923 w 2860643"/>
                <a:gd name="connsiteY103" fmla="*/ 1049107 h 1488732"/>
                <a:gd name="connsiteX104" fmla="*/ 210048 w 2860643"/>
                <a:gd name="connsiteY104" fmla="*/ 1039115 h 1488732"/>
                <a:gd name="connsiteX105" fmla="*/ 214291 w 2860643"/>
                <a:gd name="connsiteY105" fmla="*/ 1029124 h 1488732"/>
                <a:gd name="connsiteX106" fmla="*/ 217942 w 2860643"/>
                <a:gd name="connsiteY106" fmla="*/ 1019132 h 1488732"/>
                <a:gd name="connsiteX107" fmla="*/ 219470 w 2860643"/>
                <a:gd name="connsiteY107" fmla="*/ 1015048 h 1488732"/>
                <a:gd name="connsiteX108" fmla="*/ 221451 w 2860643"/>
                <a:gd name="connsiteY108" fmla="*/ 1009141 h 1488732"/>
                <a:gd name="connsiteX109" fmla="*/ 224560 w 2860643"/>
                <a:gd name="connsiteY109" fmla="*/ 999149 h 1488732"/>
                <a:gd name="connsiteX110" fmla="*/ 227451 w 2860643"/>
                <a:gd name="connsiteY110" fmla="*/ 989158 h 1488732"/>
                <a:gd name="connsiteX111" fmla="*/ 230105 w 2860643"/>
                <a:gd name="connsiteY111" fmla="*/ 979166 h 1488732"/>
                <a:gd name="connsiteX112" fmla="*/ 232819 w 2860643"/>
                <a:gd name="connsiteY112" fmla="*/ 969175 h 1488732"/>
                <a:gd name="connsiteX113" fmla="*/ 235219 w 2860643"/>
                <a:gd name="connsiteY113" fmla="*/ 959183 h 1488732"/>
                <a:gd name="connsiteX114" fmla="*/ 237553 w 2860643"/>
                <a:gd name="connsiteY114" fmla="*/ 949192 h 1488732"/>
                <a:gd name="connsiteX115" fmla="*/ 239421 w 2860643"/>
                <a:gd name="connsiteY115" fmla="*/ 940504 h 1488732"/>
                <a:gd name="connsiteX116" fmla="*/ 239680 w 2860643"/>
                <a:gd name="connsiteY116" fmla="*/ 939201 h 1488732"/>
                <a:gd name="connsiteX117" fmla="*/ 241551 w 2860643"/>
                <a:gd name="connsiteY117" fmla="*/ 929209 h 1488732"/>
                <a:gd name="connsiteX118" fmla="*/ 243373 w 2860643"/>
                <a:gd name="connsiteY118" fmla="*/ 919217 h 1488732"/>
                <a:gd name="connsiteX119" fmla="*/ 244845 w 2860643"/>
                <a:gd name="connsiteY119" fmla="*/ 909226 h 1488732"/>
                <a:gd name="connsiteX120" fmla="*/ 246509 w 2860643"/>
                <a:gd name="connsiteY120" fmla="*/ 899234 h 1488732"/>
                <a:gd name="connsiteX121" fmla="*/ 248049 w 2860643"/>
                <a:gd name="connsiteY121" fmla="*/ 889243 h 1488732"/>
                <a:gd name="connsiteX122" fmla="*/ 249235 w 2860643"/>
                <a:gd name="connsiteY122" fmla="*/ 879252 h 1488732"/>
                <a:gd name="connsiteX123" fmla="*/ 250448 w 2860643"/>
                <a:gd name="connsiteY123" fmla="*/ 869260 h 1488732"/>
                <a:gd name="connsiteX124" fmla="*/ 251586 w 2860643"/>
                <a:gd name="connsiteY124" fmla="*/ 859269 h 1488732"/>
                <a:gd name="connsiteX125" fmla="*/ 252548 w 2860643"/>
                <a:gd name="connsiteY125" fmla="*/ 849277 h 1488732"/>
                <a:gd name="connsiteX126" fmla="*/ 253403 w 2860643"/>
                <a:gd name="connsiteY126" fmla="*/ 839286 h 1488732"/>
                <a:gd name="connsiteX127" fmla="*/ 254066 w 2860643"/>
                <a:gd name="connsiteY127" fmla="*/ 829294 h 1488732"/>
                <a:gd name="connsiteX128" fmla="*/ 254705 w 2860643"/>
                <a:gd name="connsiteY128" fmla="*/ 819303 h 1488732"/>
                <a:gd name="connsiteX129" fmla="*/ 255065 w 2860643"/>
                <a:gd name="connsiteY129" fmla="*/ 809311 h 1488732"/>
                <a:gd name="connsiteX130" fmla="*/ 255362 w 2860643"/>
                <a:gd name="connsiteY130" fmla="*/ 799320 h 1488732"/>
                <a:gd name="connsiteX131" fmla="*/ 255796 w 2860643"/>
                <a:gd name="connsiteY131" fmla="*/ 789328 h 1488732"/>
                <a:gd name="connsiteX132" fmla="*/ 255785 w 2860643"/>
                <a:gd name="connsiteY132" fmla="*/ 779337 h 1488732"/>
                <a:gd name="connsiteX133" fmla="*/ 255801 w 2860643"/>
                <a:gd name="connsiteY133" fmla="*/ 769345 h 1488732"/>
                <a:gd name="connsiteX134" fmla="*/ 255648 w 2860643"/>
                <a:gd name="connsiteY134" fmla="*/ 759354 h 1488732"/>
                <a:gd name="connsiteX135" fmla="*/ 255245 w 2860643"/>
                <a:gd name="connsiteY135" fmla="*/ 749362 h 1488732"/>
                <a:gd name="connsiteX136" fmla="*/ 255024 w 2860643"/>
                <a:gd name="connsiteY136" fmla="*/ 739371 h 1488732"/>
                <a:gd name="connsiteX137" fmla="*/ 254452 w 2860643"/>
                <a:gd name="connsiteY137" fmla="*/ 729379 h 1488732"/>
                <a:gd name="connsiteX138" fmla="*/ 253604 w 2860643"/>
                <a:gd name="connsiteY138" fmla="*/ 719388 h 1488732"/>
                <a:gd name="connsiteX139" fmla="*/ 252663 w 2860643"/>
                <a:gd name="connsiteY139" fmla="*/ 709396 h 1488732"/>
                <a:gd name="connsiteX140" fmla="*/ 251786 w 2860643"/>
                <a:gd name="connsiteY140" fmla="*/ 699405 h 1488732"/>
                <a:gd name="connsiteX141" fmla="*/ 250487 w 2860643"/>
                <a:gd name="connsiteY141" fmla="*/ 689413 h 1488732"/>
                <a:gd name="connsiteX142" fmla="*/ 249001 w 2860643"/>
                <a:gd name="connsiteY142" fmla="*/ 679422 h 1488732"/>
                <a:gd name="connsiteX143" fmla="*/ 247548 w 2860643"/>
                <a:gd name="connsiteY143" fmla="*/ 669430 h 1488732"/>
                <a:gd name="connsiteX144" fmla="*/ 245821 w 2860643"/>
                <a:gd name="connsiteY144" fmla="*/ 659439 h 1488732"/>
                <a:gd name="connsiteX145" fmla="*/ 243962 w 2860643"/>
                <a:gd name="connsiteY145" fmla="*/ 649447 h 1488732"/>
                <a:gd name="connsiteX146" fmla="*/ 242039 w 2860643"/>
                <a:gd name="connsiteY146" fmla="*/ 639456 h 1488732"/>
                <a:gd name="connsiteX147" fmla="*/ 239761 w 2860643"/>
                <a:gd name="connsiteY147" fmla="*/ 629464 h 1488732"/>
                <a:gd name="connsiteX148" fmla="*/ 239421 w 2860643"/>
                <a:gd name="connsiteY148" fmla="*/ 627984 h 1488732"/>
                <a:gd name="connsiteX149" fmla="*/ 237616 w 2860643"/>
                <a:gd name="connsiteY149" fmla="*/ 619473 h 1488732"/>
                <a:gd name="connsiteX150" fmla="*/ 235455 w 2860643"/>
                <a:gd name="connsiteY150" fmla="*/ 609481 h 1488732"/>
                <a:gd name="connsiteX151" fmla="*/ 233190 w 2860643"/>
                <a:gd name="connsiteY151" fmla="*/ 599490 h 1488732"/>
                <a:gd name="connsiteX152" fmla="*/ 230915 w 2860643"/>
                <a:gd name="connsiteY152" fmla="*/ 589498 h 1488732"/>
                <a:gd name="connsiteX153" fmla="*/ 228608 w 2860643"/>
                <a:gd name="connsiteY153" fmla="*/ 579507 h 1488732"/>
                <a:gd name="connsiteX154" fmla="*/ 226172 w 2860643"/>
                <a:gd name="connsiteY154" fmla="*/ 569515 h 1488732"/>
                <a:gd name="connsiteX155" fmla="*/ 223967 w 2860643"/>
                <a:gd name="connsiteY155" fmla="*/ 559524 h 1488732"/>
                <a:gd name="connsiteX156" fmla="*/ 221527 w 2860643"/>
                <a:gd name="connsiteY156" fmla="*/ 549532 h 1488732"/>
                <a:gd name="connsiteX157" fmla="*/ 219470 w 2860643"/>
                <a:gd name="connsiteY157" fmla="*/ 540016 h 1488732"/>
                <a:gd name="connsiteX158" fmla="*/ 219382 w 2860643"/>
                <a:gd name="connsiteY158" fmla="*/ 539541 h 1488732"/>
                <a:gd name="connsiteX159" fmla="*/ 217265 w 2860643"/>
                <a:gd name="connsiteY159" fmla="*/ 529549 h 1488732"/>
                <a:gd name="connsiteX160" fmla="*/ 215339 w 2860643"/>
                <a:gd name="connsiteY160" fmla="*/ 519558 h 1488732"/>
                <a:gd name="connsiteX161" fmla="*/ 213382 w 2860643"/>
                <a:gd name="connsiteY161" fmla="*/ 509566 h 1488732"/>
                <a:gd name="connsiteX162" fmla="*/ 211846 w 2860643"/>
                <a:gd name="connsiteY162" fmla="*/ 499575 h 1488732"/>
                <a:gd name="connsiteX163" fmla="*/ 209988 w 2860643"/>
                <a:gd name="connsiteY163" fmla="*/ 489583 h 1488732"/>
                <a:gd name="connsiteX164" fmla="*/ 208356 w 2860643"/>
                <a:gd name="connsiteY164" fmla="*/ 479592 h 1488732"/>
                <a:gd name="connsiteX165" fmla="*/ 206599 w 2860643"/>
                <a:gd name="connsiteY165" fmla="*/ 469600 h 1488732"/>
                <a:gd name="connsiteX166" fmla="*/ 205078 w 2860643"/>
                <a:gd name="connsiteY166" fmla="*/ 459609 h 1488732"/>
                <a:gd name="connsiteX167" fmla="*/ 203518 w 2860643"/>
                <a:gd name="connsiteY167" fmla="*/ 449617 h 1488732"/>
                <a:gd name="connsiteX168" fmla="*/ 202211 w 2860643"/>
                <a:gd name="connsiteY168" fmla="*/ 439626 h 1488732"/>
                <a:gd name="connsiteX169" fmla="*/ 200721 w 2860643"/>
                <a:gd name="connsiteY169" fmla="*/ 429634 h 1488732"/>
                <a:gd name="connsiteX170" fmla="*/ 199518 w 2860643"/>
                <a:gd name="connsiteY170" fmla="*/ 420865 h 1488732"/>
                <a:gd name="connsiteX171" fmla="*/ 199374 w 2860643"/>
                <a:gd name="connsiteY171" fmla="*/ 419643 h 1488732"/>
                <a:gd name="connsiteX172" fmla="*/ 198388 w 2860643"/>
                <a:gd name="connsiteY172" fmla="*/ 409651 h 1488732"/>
                <a:gd name="connsiteX173" fmla="*/ 197304 w 2860643"/>
                <a:gd name="connsiteY173" fmla="*/ 399660 h 1488732"/>
                <a:gd name="connsiteX174" fmla="*/ 196264 w 2860643"/>
                <a:gd name="connsiteY174" fmla="*/ 389668 h 1488732"/>
                <a:gd name="connsiteX175" fmla="*/ 195225 w 2860643"/>
                <a:gd name="connsiteY175" fmla="*/ 379677 h 1488732"/>
                <a:gd name="connsiteX176" fmla="*/ 194277 w 2860643"/>
                <a:gd name="connsiteY176" fmla="*/ 369685 h 1488732"/>
                <a:gd name="connsiteX177" fmla="*/ 193369 w 2860643"/>
                <a:gd name="connsiteY177" fmla="*/ 359694 h 1488732"/>
                <a:gd name="connsiteX178" fmla="*/ 192559 w 2860643"/>
                <a:gd name="connsiteY178" fmla="*/ 349702 h 1488732"/>
                <a:gd name="connsiteX179" fmla="*/ 191466 w 2860643"/>
                <a:gd name="connsiteY179" fmla="*/ 339711 h 1488732"/>
                <a:gd name="connsiteX180" fmla="*/ 190799 w 2860643"/>
                <a:gd name="connsiteY180" fmla="*/ 329719 h 1488732"/>
                <a:gd name="connsiteX181" fmla="*/ 190033 w 2860643"/>
                <a:gd name="connsiteY181" fmla="*/ 319728 h 1488732"/>
                <a:gd name="connsiteX182" fmla="*/ 189374 w 2860643"/>
                <a:gd name="connsiteY182" fmla="*/ 309736 h 1488732"/>
                <a:gd name="connsiteX183" fmla="*/ 188600 w 2860643"/>
                <a:gd name="connsiteY183" fmla="*/ 299745 h 1488732"/>
                <a:gd name="connsiteX184" fmla="*/ 188158 w 2860643"/>
                <a:gd name="connsiteY184" fmla="*/ 289753 h 1488732"/>
                <a:gd name="connsiteX185" fmla="*/ 187466 w 2860643"/>
                <a:gd name="connsiteY185" fmla="*/ 279762 h 1488732"/>
                <a:gd name="connsiteX186" fmla="*/ 187043 w 2860643"/>
                <a:gd name="connsiteY186" fmla="*/ 269770 h 1488732"/>
                <a:gd name="connsiteX187" fmla="*/ 186578 w 2860643"/>
                <a:gd name="connsiteY187" fmla="*/ 259779 h 1488732"/>
                <a:gd name="connsiteX188" fmla="*/ 186117 w 2860643"/>
                <a:gd name="connsiteY188" fmla="*/ 249787 h 1488732"/>
                <a:gd name="connsiteX189" fmla="*/ 185779 w 2860643"/>
                <a:gd name="connsiteY189" fmla="*/ 239796 h 1488732"/>
                <a:gd name="connsiteX190" fmla="*/ 185570 w 2860643"/>
                <a:gd name="connsiteY190" fmla="*/ 229804 h 1488732"/>
                <a:gd name="connsiteX191" fmla="*/ 185409 w 2860643"/>
                <a:gd name="connsiteY191" fmla="*/ 219813 h 1488732"/>
                <a:gd name="connsiteX192" fmla="*/ 185322 w 2860643"/>
                <a:gd name="connsiteY192" fmla="*/ 209821 h 1488732"/>
                <a:gd name="connsiteX193" fmla="*/ 185453 w 2860643"/>
                <a:gd name="connsiteY193" fmla="*/ 199830 h 1488732"/>
                <a:gd name="connsiteX194" fmla="*/ 185620 w 2860643"/>
                <a:gd name="connsiteY194" fmla="*/ 189838 h 1488732"/>
                <a:gd name="connsiteX195" fmla="*/ 185899 w 2860643"/>
                <a:gd name="connsiteY195" fmla="*/ 179847 h 1488732"/>
                <a:gd name="connsiteX196" fmla="*/ 186177 w 2860643"/>
                <a:gd name="connsiteY196" fmla="*/ 169855 h 1488732"/>
                <a:gd name="connsiteX197" fmla="*/ 186734 w 2860643"/>
                <a:gd name="connsiteY197" fmla="*/ 159864 h 1488732"/>
                <a:gd name="connsiteX198" fmla="*/ 187487 w 2860643"/>
                <a:gd name="connsiteY198" fmla="*/ 149872 h 1488732"/>
                <a:gd name="connsiteX199" fmla="*/ 188464 w 2860643"/>
                <a:gd name="connsiteY199" fmla="*/ 139881 h 1488732"/>
                <a:gd name="connsiteX200" fmla="*/ 189577 w 2860643"/>
                <a:gd name="connsiteY200" fmla="*/ 129889 h 1488732"/>
                <a:gd name="connsiteX201" fmla="*/ 191005 w 2860643"/>
                <a:gd name="connsiteY201" fmla="*/ 119898 h 1488732"/>
                <a:gd name="connsiteX202" fmla="*/ 192372 w 2860643"/>
                <a:gd name="connsiteY202" fmla="*/ 109906 h 1488732"/>
                <a:gd name="connsiteX203" fmla="*/ 194564 w 2860643"/>
                <a:gd name="connsiteY203" fmla="*/ 99915 h 1488732"/>
                <a:gd name="connsiteX204" fmla="*/ 196180 w 2860643"/>
                <a:gd name="connsiteY204" fmla="*/ 89923 h 1488732"/>
                <a:gd name="connsiteX205" fmla="*/ 198813 w 2860643"/>
                <a:gd name="connsiteY205" fmla="*/ 79932 h 1488732"/>
                <a:gd name="connsiteX206" fmla="*/ 199518 w 2860643"/>
                <a:gd name="connsiteY206" fmla="*/ 77220 h 1488732"/>
                <a:gd name="connsiteX207" fmla="*/ 201551 w 2860643"/>
                <a:gd name="connsiteY207" fmla="*/ 69940 h 1488732"/>
                <a:gd name="connsiteX208" fmla="*/ 204446 w 2860643"/>
                <a:gd name="connsiteY208" fmla="*/ 59949 h 1488732"/>
                <a:gd name="connsiteX209" fmla="*/ 207826 w 2860643"/>
                <a:gd name="connsiteY209" fmla="*/ 49957 h 1488732"/>
                <a:gd name="connsiteX210" fmla="*/ 211506 w 2860643"/>
                <a:gd name="connsiteY210" fmla="*/ 39966 h 1488732"/>
                <a:gd name="connsiteX211" fmla="*/ 215061 w 2860643"/>
                <a:gd name="connsiteY211" fmla="*/ 29974 h 1488732"/>
                <a:gd name="connsiteX212" fmla="*/ 219005 w 2860643"/>
                <a:gd name="connsiteY212" fmla="*/ 19983 h 1488732"/>
                <a:gd name="connsiteX213" fmla="*/ 219470 w 2860643"/>
                <a:gd name="connsiteY213" fmla="*/ 18797 h 1488732"/>
                <a:gd name="connsiteX214" fmla="*/ 222593 w 2860643"/>
                <a:gd name="connsiteY214" fmla="*/ 9991 h 1488732"/>
                <a:gd name="connsiteX215" fmla="*/ 226458 w 2860643"/>
                <a:gd name="connsiteY215" fmla="*/ 0 h 1488732"/>
                <a:gd name="connsiteX216" fmla="*/ 219470 w 2860643"/>
                <a:gd name="connsiteY216" fmla="*/ 0 h 1488732"/>
                <a:gd name="connsiteX217" fmla="*/ 199518 w 2860643"/>
                <a:gd name="connsiteY217" fmla="*/ 0 h 1488732"/>
                <a:gd name="connsiteX218" fmla="*/ 179566 w 2860643"/>
                <a:gd name="connsiteY218" fmla="*/ 0 h 1488732"/>
                <a:gd name="connsiteX219" fmla="*/ 159614 w 2860643"/>
                <a:gd name="connsiteY219" fmla="*/ 0 h 1488732"/>
                <a:gd name="connsiteX220" fmla="*/ 139662 w 2860643"/>
                <a:gd name="connsiteY220" fmla="*/ 0 h 1488732"/>
                <a:gd name="connsiteX221" fmla="*/ 119711 w 2860643"/>
                <a:gd name="connsiteY221" fmla="*/ 0 h 1488732"/>
                <a:gd name="connsiteX222" fmla="*/ 99759 w 2860643"/>
                <a:gd name="connsiteY222" fmla="*/ 0 h 1488732"/>
                <a:gd name="connsiteX223" fmla="*/ 79807 w 2860643"/>
                <a:gd name="connsiteY223" fmla="*/ 0 h 1488732"/>
                <a:gd name="connsiteX224" fmla="*/ 79465 w 2860643"/>
                <a:gd name="connsiteY224" fmla="*/ 0 h 1488732"/>
                <a:gd name="connsiteX225" fmla="*/ 72643 w 2860643"/>
                <a:gd name="connsiteY225" fmla="*/ 9991 h 1488732"/>
                <a:gd name="connsiteX226" fmla="*/ 65067 w 2860643"/>
                <a:gd name="connsiteY226" fmla="*/ 19983 h 1488732"/>
                <a:gd name="connsiteX227" fmla="*/ 59855 w 2860643"/>
                <a:gd name="connsiteY227" fmla="*/ 26547 h 1488732"/>
                <a:gd name="connsiteX228" fmla="*/ 57754 w 2860643"/>
                <a:gd name="connsiteY228" fmla="*/ 29974 h 1488732"/>
                <a:gd name="connsiteX229" fmla="*/ 51268 w 2860643"/>
                <a:gd name="connsiteY229" fmla="*/ 39966 h 1488732"/>
                <a:gd name="connsiteX230" fmla="*/ 44400 w 2860643"/>
                <a:gd name="connsiteY230" fmla="*/ 49957 h 1488732"/>
                <a:gd name="connsiteX231" fmla="*/ 39904 w 2860643"/>
                <a:gd name="connsiteY231" fmla="*/ 56422 h 1488732"/>
                <a:gd name="connsiteX232" fmla="*/ 38039 w 2860643"/>
                <a:gd name="connsiteY232" fmla="*/ 59949 h 1488732"/>
                <a:gd name="connsiteX233" fmla="*/ 32233 w 2860643"/>
                <a:gd name="connsiteY233" fmla="*/ 69940 h 1488732"/>
                <a:gd name="connsiteX234" fmla="*/ 26610 w 2860643"/>
                <a:gd name="connsiteY234" fmla="*/ 79932 h 1488732"/>
                <a:gd name="connsiteX235" fmla="*/ 20703 w 2860643"/>
                <a:gd name="connsiteY235" fmla="*/ 89923 h 1488732"/>
                <a:gd name="connsiteX236" fmla="*/ 19952 w 2860643"/>
                <a:gd name="connsiteY236" fmla="*/ 91134 h 1488732"/>
                <a:gd name="connsiteX237" fmla="*/ 15623 w 2860643"/>
                <a:gd name="connsiteY237" fmla="*/ 99915 h 1488732"/>
                <a:gd name="connsiteX238" fmla="*/ 10870 w 2860643"/>
                <a:gd name="connsiteY238" fmla="*/ 109906 h 1488732"/>
                <a:gd name="connsiteX239" fmla="*/ 6186 w 2860643"/>
                <a:gd name="connsiteY239" fmla="*/ 119898 h 1488732"/>
                <a:gd name="connsiteX240" fmla="*/ 1472 w 2860643"/>
                <a:gd name="connsiteY240" fmla="*/ 129889 h 1488732"/>
                <a:gd name="connsiteX241" fmla="*/ 0 w 2860643"/>
                <a:gd name="connsiteY241" fmla="*/ 133043 h 1488732"/>
                <a:gd name="connsiteX242" fmla="*/ 0 w 2860643"/>
                <a:gd name="connsiteY242" fmla="*/ 139881 h 1488732"/>
                <a:gd name="connsiteX243" fmla="*/ 0 w 2860643"/>
                <a:gd name="connsiteY243" fmla="*/ 149872 h 1488732"/>
                <a:gd name="connsiteX244" fmla="*/ 0 w 2860643"/>
                <a:gd name="connsiteY244" fmla="*/ 159864 h 1488732"/>
                <a:gd name="connsiteX245" fmla="*/ 0 w 2860643"/>
                <a:gd name="connsiteY245" fmla="*/ 169855 h 1488732"/>
                <a:gd name="connsiteX246" fmla="*/ 0 w 2860643"/>
                <a:gd name="connsiteY246" fmla="*/ 179847 h 1488732"/>
                <a:gd name="connsiteX247" fmla="*/ 0 w 2860643"/>
                <a:gd name="connsiteY247" fmla="*/ 189838 h 1488732"/>
                <a:gd name="connsiteX248" fmla="*/ 0 w 2860643"/>
                <a:gd name="connsiteY248" fmla="*/ 199830 h 1488732"/>
                <a:gd name="connsiteX249" fmla="*/ 0 w 2860643"/>
                <a:gd name="connsiteY249" fmla="*/ 209821 h 1488732"/>
                <a:gd name="connsiteX250" fmla="*/ 0 w 2860643"/>
                <a:gd name="connsiteY250" fmla="*/ 219813 h 1488732"/>
                <a:gd name="connsiteX251" fmla="*/ 0 w 2860643"/>
                <a:gd name="connsiteY251" fmla="*/ 229804 h 1488732"/>
                <a:gd name="connsiteX252" fmla="*/ 0 w 2860643"/>
                <a:gd name="connsiteY252" fmla="*/ 239796 h 1488732"/>
                <a:gd name="connsiteX253" fmla="*/ 0 w 2860643"/>
                <a:gd name="connsiteY253" fmla="*/ 249787 h 1488732"/>
                <a:gd name="connsiteX254" fmla="*/ 0 w 2860643"/>
                <a:gd name="connsiteY254" fmla="*/ 259779 h 1488732"/>
                <a:gd name="connsiteX255" fmla="*/ 0 w 2860643"/>
                <a:gd name="connsiteY255" fmla="*/ 269770 h 1488732"/>
                <a:gd name="connsiteX256" fmla="*/ 0 w 2860643"/>
                <a:gd name="connsiteY256" fmla="*/ 279762 h 1488732"/>
                <a:gd name="connsiteX257" fmla="*/ 0 w 2860643"/>
                <a:gd name="connsiteY257" fmla="*/ 289078 h 1488732"/>
                <a:gd name="connsiteX258" fmla="*/ 2960 w 2860643"/>
                <a:gd name="connsiteY258" fmla="*/ 279762 h 1488732"/>
                <a:gd name="connsiteX259" fmla="*/ 6184 w 2860643"/>
                <a:gd name="connsiteY259" fmla="*/ 269770 h 1488732"/>
                <a:gd name="connsiteX260" fmla="*/ 9786 w 2860643"/>
                <a:gd name="connsiteY260" fmla="*/ 259779 h 1488732"/>
                <a:gd name="connsiteX261" fmla="*/ 13503 w 2860643"/>
                <a:gd name="connsiteY261" fmla="*/ 249787 h 1488732"/>
                <a:gd name="connsiteX262" fmla="*/ 17299 w 2860643"/>
                <a:gd name="connsiteY262" fmla="*/ 239796 h 1488732"/>
                <a:gd name="connsiteX263" fmla="*/ 19952 w 2860643"/>
                <a:gd name="connsiteY263" fmla="*/ 233143 h 1488732"/>
                <a:gd name="connsiteX264" fmla="*/ 22050 w 2860643"/>
                <a:gd name="connsiteY264" fmla="*/ 229804 h 1488732"/>
                <a:gd name="connsiteX265" fmla="*/ 28816 w 2860643"/>
                <a:gd name="connsiteY265" fmla="*/ 219813 h 1488732"/>
                <a:gd name="connsiteX266" fmla="*/ 35376 w 2860643"/>
                <a:gd name="connsiteY266" fmla="*/ 209821 h 1488732"/>
                <a:gd name="connsiteX267" fmla="*/ 39904 w 2860643"/>
                <a:gd name="connsiteY267" fmla="*/ 203046 h 1488732"/>
                <a:gd name="connsiteX268" fmla="*/ 44389 w 2860643"/>
                <a:gd name="connsiteY268" fmla="*/ 199830 h 1488732"/>
                <a:gd name="connsiteX269" fmla="*/ 57160 w 2860643"/>
                <a:gd name="connsiteY269" fmla="*/ 189838 h 1488732"/>
                <a:gd name="connsiteX270" fmla="*/ 59855 w 2860643"/>
                <a:gd name="connsiteY270" fmla="*/ 187757 h 1488732"/>
                <a:gd name="connsiteX271" fmla="*/ 79807 w 2860643"/>
                <a:gd name="connsiteY271" fmla="*/ 187355 h 1488732"/>
                <a:gd name="connsiteX272" fmla="*/ 82840 w 2860643"/>
                <a:gd name="connsiteY272" fmla="*/ 189838 h 1488732"/>
                <a:gd name="connsiteX273" fmla="*/ 93700 w 2860643"/>
                <a:gd name="connsiteY273" fmla="*/ 199830 h 1488732"/>
                <a:gd name="connsiteX274" fmla="*/ 99759 w 2860643"/>
                <a:gd name="connsiteY274" fmla="*/ 206156 h 1488732"/>
                <a:gd name="connsiteX275" fmla="*/ 101664 w 2860643"/>
                <a:gd name="connsiteY275" fmla="*/ 209821 h 1488732"/>
                <a:gd name="connsiteX276" fmla="*/ 106028 w 2860643"/>
                <a:gd name="connsiteY276" fmla="*/ 219813 h 1488732"/>
                <a:gd name="connsiteX277" fmla="*/ 110139 w 2860643"/>
                <a:gd name="connsiteY277" fmla="*/ 229804 h 1488732"/>
                <a:gd name="connsiteX278" fmla="*/ 113721 w 2860643"/>
                <a:gd name="connsiteY278" fmla="*/ 239796 h 1488732"/>
                <a:gd name="connsiteX279" fmla="*/ 117103 w 2860643"/>
                <a:gd name="connsiteY279" fmla="*/ 249787 h 1488732"/>
                <a:gd name="connsiteX280" fmla="*/ 119711 w 2860643"/>
                <a:gd name="connsiteY280" fmla="*/ 258115 h 1488732"/>
                <a:gd name="connsiteX281" fmla="*/ 120115 w 2860643"/>
                <a:gd name="connsiteY281" fmla="*/ 259779 h 1488732"/>
                <a:gd name="connsiteX282" fmla="*/ 122095 w 2860643"/>
                <a:gd name="connsiteY282" fmla="*/ 269770 h 1488732"/>
                <a:gd name="connsiteX283" fmla="*/ 124241 w 2860643"/>
                <a:gd name="connsiteY283" fmla="*/ 279762 h 1488732"/>
                <a:gd name="connsiteX284" fmla="*/ 126004 w 2860643"/>
                <a:gd name="connsiteY284" fmla="*/ 289753 h 1488732"/>
                <a:gd name="connsiteX285" fmla="*/ 127967 w 2860643"/>
                <a:gd name="connsiteY285" fmla="*/ 299745 h 1488732"/>
                <a:gd name="connsiteX286" fmla="*/ 129454 w 2860643"/>
                <a:gd name="connsiteY286" fmla="*/ 309736 h 1488732"/>
                <a:gd name="connsiteX287" fmla="*/ 130971 w 2860643"/>
                <a:gd name="connsiteY287" fmla="*/ 319728 h 1488732"/>
                <a:gd name="connsiteX288" fmla="*/ 132392 w 2860643"/>
                <a:gd name="connsiteY288" fmla="*/ 329719 h 1488732"/>
                <a:gd name="connsiteX289" fmla="*/ 133796 w 2860643"/>
                <a:gd name="connsiteY289" fmla="*/ 339711 h 1488732"/>
                <a:gd name="connsiteX290" fmla="*/ 134924 w 2860643"/>
                <a:gd name="connsiteY290" fmla="*/ 349702 h 1488732"/>
                <a:gd name="connsiteX291" fmla="*/ 136072 w 2860643"/>
                <a:gd name="connsiteY291" fmla="*/ 359694 h 1488732"/>
                <a:gd name="connsiteX292" fmla="*/ 137034 w 2860643"/>
                <a:gd name="connsiteY292" fmla="*/ 369685 h 1488732"/>
                <a:gd name="connsiteX293" fmla="*/ 138025 w 2860643"/>
                <a:gd name="connsiteY293" fmla="*/ 379677 h 1488732"/>
                <a:gd name="connsiteX294" fmla="*/ 138968 w 2860643"/>
                <a:gd name="connsiteY294" fmla="*/ 389668 h 1488732"/>
                <a:gd name="connsiteX295" fmla="*/ 139662 w 2860643"/>
                <a:gd name="connsiteY295" fmla="*/ 399195 h 1488732"/>
                <a:gd name="connsiteX296" fmla="*/ 139695 w 2860643"/>
                <a:gd name="connsiteY296" fmla="*/ 399660 h 1488732"/>
                <a:gd name="connsiteX297" fmla="*/ 140396 w 2860643"/>
                <a:gd name="connsiteY297" fmla="*/ 409651 h 1488732"/>
                <a:gd name="connsiteX298" fmla="*/ 141032 w 2860643"/>
                <a:gd name="connsiteY298" fmla="*/ 419643 h 1488732"/>
                <a:gd name="connsiteX299" fmla="*/ 141664 w 2860643"/>
                <a:gd name="connsiteY299" fmla="*/ 429634 h 1488732"/>
                <a:gd name="connsiteX300" fmla="*/ 142273 w 2860643"/>
                <a:gd name="connsiteY300" fmla="*/ 439626 h 1488732"/>
                <a:gd name="connsiteX301" fmla="*/ 142704 w 2860643"/>
                <a:gd name="connsiteY301" fmla="*/ 449617 h 1488732"/>
                <a:gd name="connsiteX302" fmla="*/ 143122 w 2860643"/>
                <a:gd name="connsiteY302" fmla="*/ 459609 h 1488732"/>
                <a:gd name="connsiteX303" fmla="*/ 143590 w 2860643"/>
                <a:gd name="connsiteY303" fmla="*/ 469600 h 1488732"/>
                <a:gd name="connsiteX304" fmla="*/ 143986 w 2860643"/>
                <a:gd name="connsiteY304" fmla="*/ 479592 h 1488732"/>
                <a:gd name="connsiteX305" fmla="*/ 144448 w 2860643"/>
                <a:gd name="connsiteY305" fmla="*/ 489583 h 1488732"/>
                <a:gd name="connsiteX306" fmla="*/ 144703 w 2860643"/>
                <a:gd name="connsiteY306" fmla="*/ 499575 h 1488732"/>
                <a:gd name="connsiteX307" fmla="*/ 145259 w 2860643"/>
                <a:gd name="connsiteY307" fmla="*/ 509566 h 1488732"/>
                <a:gd name="connsiteX308" fmla="*/ 145590 w 2860643"/>
                <a:gd name="connsiteY308" fmla="*/ 519558 h 1488732"/>
                <a:gd name="connsiteX309" fmla="*/ 145889 w 2860643"/>
                <a:gd name="connsiteY309" fmla="*/ 529549 h 1488732"/>
                <a:gd name="connsiteX310" fmla="*/ 146304 w 2860643"/>
                <a:gd name="connsiteY310" fmla="*/ 539541 h 1488732"/>
                <a:gd name="connsiteX311" fmla="*/ 146661 w 2860643"/>
                <a:gd name="connsiteY311" fmla="*/ 549532 h 1488732"/>
                <a:gd name="connsiteX312" fmla="*/ 147055 w 2860643"/>
                <a:gd name="connsiteY312" fmla="*/ 559524 h 1488732"/>
                <a:gd name="connsiteX313" fmla="*/ 147635 w 2860643"/>
                <a:gd name="connsiteY313" fmla="*/ 569515 h 1488732"/>
                <a:gd name="connsiteX314" fmla="*/ 148042 w 2860643"/>
                <a:gd name="connsiteY314" fmla="*/ 579507 h 1488732"/>
                <a:gd name="connsiteX315" fmla="*/ 148730 w 2860643"/>
                <a:gd name="connsiteY315" fmla="*/ 589498 h 1488732"/>
                <a:gd name="connsiteX316" fmla="*/ 149321 w 2860643"/>
                <a:gd name="connsiteY316" fmla="*/ 599490 h 1488732"/>
                <a:gd name="connsiteX317" fmla="*/ 150020 w 2860643"/>
                <a:gd name="connsiteY317" fmla="*/ 609481 h 1488732"/>
                <a:gd name="connsiteX318" fmla="*/ 150797 w 2860643"/>
                <a:gd name="connsiteY318" fmla="*/ 619473 h 1488732"/>
                <a:gd name="connsiteX319" fmla="*/ 151615 w 2860643"/>
                <a:gd name="connsiteY319" fmla="*/ 629464 h 1488732"/>
                <a:gd name="connsiteX320" fmla="*/ 152382 w 2860643"/>
                <a:gd name="connsiteY320" fmla="*/ 639456 h 1488732"/>
                <a:gd name="connsiteX321" fmla="*/ 153302 w 2860643"/>
                <a:gd name="connsiteY321" fmla="*/ 649447 h 1488732"/>
                <a:gd name="connsiteX322" fmla="*/ 154154 w 2860643"/>
                <a:gd name="connsiteY322" fmla="*/ 659439 h 1488732"/>
                <a:gd name="connsiteX323" fmla="*/ 155397 w 2860643"/>
                <a:gd name="connsiteY323" fmla="*/ 669430 h 1488732"/>
                <a:gd name="connsiteX324" fmla="*/ 156655 w 2860643"/>
                <a:gd name="connsiteY324" fmla="*/ 679422 h 1488732"/>
                <a:gd name="connsiteX325" fmla="*/ 157452 w 2860643"/>
                <a:gd name="connsiteY325" fmla="*/ 689413 h 1488732"/>
                <a:gd name="connsiteX326" fmla="*/ 158695 w 2860643"/>
                <a:gd name="connsiteY326" fmla="*/ 699405 h 1488732"/>
                <a:gd name="connsiteX327" fmla="*/ 159614 w 2860643"/>
                <a:gd name="connsiteY327" fmla="*/ 707503 h 1488732"/>
                <a:gd name="connsiteX328" fmla="*/ 159811 w 2860643"/>
                <a:gd name="connsiteY328" fmla="*/ 709396 h 1488732"/>
                <a:gd name="connsiteX329" fmla="*/ 160925 w 2860643"/>
                <a:gd name="connsiteY329" fmla="*/ 719388 h 1488732"/>
                <a:gd name="connsiteX330" fmla="*/ 161951 w 2860643"/>
                <a:gd name="connsiteY330" fmla="*/ 729379 h 1488732"/>
                <a:gd name="connsiteX331" fmla="*/ 162729 w 2860643"/>
                <a:gd name="connsiteY331" fmla="*/ 739371 h 1488732"/>
                <a:gd name="connsiteX332" fmla="*/ 163446 w 2860643"/>
                <a:gd name="connsiteY332" fmla="*/ 749362 h 1488732"/>
                <a:gd name="connsiteX333" fmla="*/ 164152 w 2860643"/>
                <a:gd name="connsiteY333" fmla="*/ 759354 h 1488732"/>
                <a:gd name="connsiteX334" fmla="*/ 164723 w 2860643"/>
                <a:gd name="connsiteY334" fmla="*/ 769345 h 1488732"/>
                <a:gd name="connsiteX335" fmla="*/ 165194 w 2860643"/>
                <a:gd name="connsiteY335" fmla="*/ 779337 h 1488732"/>
                <a:gd name="connsiteX336" fmla="*/ 165397 w 2860643"/>
                <a:gd name="connsiteY336" fmla="*/ 789328 h 1488732"/>
                <a:gd name="connsiteX337" fmla="*/ 165445 w 2860643"/>
                <a:gd name="connsiteY337" fmla="*/ 799320 h 1488732"/>
                <a:gd name="connsiteX338" fmla="*/ 165270 w 2860643"/>
                <a:gd name="connsiteY338" fmla="*/ 809311 h 1488732"/>
                <a:gd name="connsiteX339" fmla="*/ 165028 w 2860643"/>
                <a:gd name="connsiteY339" fmla="*/ 819303 h 1488732"/>
                <a:gd name="connsiteX340" fmla="*/ 164596 w 2860643"/>
                <a:gd name="connsiteY340" fmla="*/ 829294 h 1488732"/>
                <a:gd name="connsiteX341" fmla="*/ 163849 w 2860643"/>
                <a:gd name="connsiteY341" fmla="*/ 839286 h 1488732"/>
                <a:gd name="connsiteX342" fmla="*/ 162704 w 2860643"/>
                <a:gd name="connsiteY342" fmla="*/ 849277 h 1488732"/>
                <a:gd name="connsiteX343" fmla="*/ 161211 w 2860643"/>
                <a:gd name="connsiteY343" fmla="*/ 859269 h 1488732"/>
                <a:gd name="connsiteX344" fmla="*/ 159739 w 2860643"/>
                <a:gd name="connsiteY344" fmla="*/ 869260 h 1488732"/>
                <a:gd name="connsiteX345" fmla="*/ 159614 w 2860643"/>
                <a:gd name="connsiteY345" fmla="*/ 869949 h 1488732"/>
                <a:gd name="connsiteX346" fmla="*/ 157698 w 2860643"/>
                <a:gd name="connsiteY346" fmla="*/ 879252 h 1488732"/>
                <a:gd name="connsiteX347" fmla="*/ 155583 w 2860643"/>
                <a:gd name="connsiteY347" fmla="*/ 889243 h 1488732"/>
                <a:gd name="connsiteX348" fmla="*/ 152618 w 2860643"/>
                <a:gd name="connsiteY348" fmla="*/ 899234 h 1488732"/>
                <a:gd name="connsiteX349" fmla="*/ 149394 w 2860643"/>
                <a:gd name="connsiteY349" fmla="*/ 909226 h 1488732"/>
                <a:gd name="connsiteX350" fmla="*/ 145896 w 2860643"/>
                <a:gd name="connsiteY350" fmla="*/ 919217 h 1488732"/>
                <a:gd name="connsiteX351" fmla="*/ 142098 w 2860643"/>
                <a:gd name="connsiteY351" fmla="*/ 929209 h 1488732"/>
                <a:gd name="connsiteX352" fmla="*/ 139662 w 2860643"/>
                <a:gd name="connsiteY352" fmla="*/ 935060 h 1488732"/>
                <a:gd name="connsiteX353" fmla="*/ 137605 w 2860643"/>
                <a:gd name="connsiteY353" fmla="*/ 939201 h 1488732"/>
                <a:gd name="connsiteX354" fmla="*/ 132471 w 2860643"/>
                <a:gd name="connsiteY354" fmla="*/ 949192 h 1488732"/>
                <a:gd name="connsiteX355" fmla="*/ 126754 w 2860643"/>
                <a:gd name="connsiteY355" fmla="*/ 959183 h 1488732"/>
                <a:gd name="connsiteX356" fmla="*/ 120890 w 2860643"/>
                <a:gd name="connsiteY356" fmla="*/ 969175 h 1488732"/>
                <a:gd name="connsiteX357" fmla="*/ 119711 w 2860643"/>
                <a:gd name="connsiteY357" fmla="*/ 971028 h 1488732"/>
                <a:gd name="connsiteX358" fmla="*/ 113609 w 2860643"/>
                <a:gd name="connsiteY358" fmla="*/ 979166 h 1488732"/>
                <a:gd name="connsiteX359" fmla="*/ 105682 w 2860643"/>
                <a:gd name="connsiteY359" fmla="*/ 989158 h 1488732"/>
                <a:gd name="connsiteX360" fmla="*/ 99759 w 2860643"/>
                <a:gd name="connsiteY360" fmla="*/ 996670 h 1488732"/>
                <a:gd name="connsiteX361" fmla="*/ 97329 w 2860643"/>
                <a:gd name="connsiteY361" fmla="*/ 999149 h 1488732"/>
                <a:gd name="connsiteX362" fmla="*/ 86972 w 2860643"/>
                <a:gd name="connsiteY362" fmla="*/ 1009141 h 1488732"/>
                <a:gd name="connsiteX363" fmla="*/ 79807 w 2860643"/>
                <a:gd name="connsiteY363" fmla="*/ 1016045 h 1488732"/>
                <a:gd name="connsiteX364" fmla="*/ 76013 w 2860643"/>
                <a:gd name="connsiteY364" fmla="*/ 1019132 h 1488732"/>
                <a:gd name="connsiteX365" fmla="*/ 63988 w 2860643"/>
                <a:gd name="connsiteY365" fmla="*/ 1029124 h 1488732"/>
                <a:gd name="connsiteX366" fmla="*/ 59855 w 2860643"/>
                <a:gd name="connsiteY366" fmla="*/ 1032739 h 1488732"/>
                <a:gd name="connsiteX367" fmla="*/ 49974 w 2860643"/>
                <a:gd name="connsiteY367" fmla="*/ 1039115 h 1488732"/>
                <a:gd name="connsiteX368" fmla="*/ 39904 w 2860643"/>
                <a:gd name="connsiteY368" fmla="*/ 1045730 h 1488732"/>
                <a:gd name="connsiteX369" fmla="*/ 32473 w 2860643"/>
                <a:gd name="connsiteY369" fmla="*/ 1049107 h 1488732"/>
                <a:gd name="connsiteX370" fmla="*/ 19952 w 2860643"/>
                <a:gd name="connsiteY370" fmla="*/ 1056183 h 1488732"/>
                <a:gd name="connsiteX371" fmla="*/ 7614 w 2860643"/>
                <a:gd name="connsiteY371" fmla="*/ 1059098 h 1488732"/>
                <a:gd name="connsiteX372" fmla="*/ 0 w 2860643"/>
                <a:gd name="connsiteY372" fmla="*/ 1061171 h 1488732"/>
                <a:gd name="connsiteX373" fmla="*/ 0 w 2860643"/>
                <a:gd name="connsiteY373" fmla="*/ 1069090 h 1488732"/>
                <a:gd name="connsiteX374" fmla="*/ 0 w 2860643"/>
                <a:gd name="connsiteY374" fmla="*/ 1079081 h 1488732"/>
                <a:gd name="connsiteX375" fmla="*/ 0 w 2860643"/>
                <a:gd name="connsiteY375" fmla="*/ 1089073 h 1488732"/>
                <a:gd name="connsiteX376" fmla="*/ 0 w 2860643"/>
                <a:gd name="connsiteY376" fmla="*/ 1099064 h 1488732"/>
                <a:gd name="connsiteX377" fmla="*/ 0 w 2860643"/>
                <a:gd name="connsiteY377" fmla="*/ 1109056 h 1488732"/>
                <a:gd name="connsiteX378" fmla="*/ 0 w 2860643"/>
                <a:gd name="connsiteY378" fmla="*/ 1119047 h 1488732"/>
                <a:gd name="connsiteX379" fmla="*/ 0 w 2860643"/>
                <a:gd name="connsiteY379" fmla="*/ 1129039 h 1488732"/>
                <a:gd name="connsiteX380" fmla="*/ 0 w 2860643"/>
                <a:gd name="connsiteY380" fmla="*/ 1139030 h 1488732"/>
                <a:gd name="connsiteX381" fmla="*/ 0 w 2860643"/>
                <a:gd name="connsiteY381" fmla="*/ 1149022 h 1488732"/>
                <a:gd name="connsiteX382" fmla="*/ 0 w 2860643"/>
                <a:gd name="connsiteY382" fmla="*/ 1159013 h 1488732"/>
                <a:gd name="connsiteX383" fmla="*/ 0 w 2860643"/>
                <a:gd name="connsiteY383" fmla="*/ 1169005 h 1488732"/>
                <a:gd name="connsiteX384" fmla="*/ 0 w 2860643"/>
                <a:gd name="connsiteY384" fmla="*/ 1178996 h 1488732"/>
                <a:gd name="connsiteX385" fmla="*/ 0 w 2860643"/>
                <a:gd name="connsiteY385" fmla="*/ 1188988 h 1488732"/>
                <a:gd name="connsiteX386" fmla="*/ 0 w 2860643"/>
                <a:gd name="connsiteY386" fmla="*/ 1198979 h 1488732"/>
                <a:gd name="connsiteX387" fmla="*/ 0 w 2860643"/>
                <a:gd name="connsiteY387" fmla="*/ 1208971 h 1488732"/>
                <a:gd name="connsiteX388" fmla="*/ 0 w 2860643"/>
                <a:gd name="connsiteY388" fmla="*/ 1218962 h 1488732"/>
                <a:gd name="connsiteX389" fmla="*/ 0 w 2860643"/>
                <a:gd name="connsiteY389" fmla="*/ 1228954 h 1488732"/>
                <a:gd name="connsiteX390" fmla="*/ 0 w 2860643"/>
                <a:gd name="connsiteY390" fmla="*/ 1238945 h 1488732"/>
                <a:gd name="connsiteX391" fmla="*/ 0 w 2860643"/>
                <a:gd name="connsiteY391" fmla="*/ 1245452 h 1488732"/>
                <a:gd name="connsiteX392" fmla="*/ 696 w 2860643"/>
                <a:gd name="connsiteY392" fmla="*/ 839286 h 1488732"/>
                <a:gd name="connsiteX393" fmla="*/ 2232 w 2860643"/>
                <a:gd name="connsiteY393" fmla="*/ 829294 h 1488732"/>
                <a:gd name="connsiteX394" fmla="*/ 3658 w 2860643"/>
                <a:gd name="connsiteY394" fmla="*/ 819303 h 1488732"/>
                <a:gd name="connsiteX395" fmla="*/ 5094 w 2860643"/>
                <a:gd name="connsiteY395" fmla="*/ 809311 h 1488732"/>
                <a:gd name="connsiteX396" fmla="*/ 6332 w 2860643"/>
                <a:gd name="connsiteY396" fmla="*/ 799320 h 1488732"/>
                <a:gd name="connsiteX397" fmla="*/ 7369 w 2860643"/>
                <a:gd name="connsiteY397" fmla="*/ 789328 h 1488732"/>
                <a:gd name="connsiteX398" fmla="*/ 8418 w 2860643"/>
                <a:gd name="connsiteY398" fmla="*/ 779337 h 1488732"/>
                <a:gd name="connsiteX399" fmla="*/ 9037 w 2860643"/>
                <a:gd name="connsiteY399" fmla="*/ 769345 h 1488732"/>
                <a:gd name="connsiteX400" fmla="*/ 9808 w 2860643"/>
                <a:gd name="connsiteY400" fmla="*/ 759354 h 1488732"/>
                <a:gd name="connsiteX401" fmla="*/ 10375 w 2860643"/>
                <a:gd name="connsiteY401" fmla="*/ 749362 h 1488732"/>
                <a:gd name="connsiteX402" fmla="*/ 10791 w 2860643"/>
                <a:gd name="connsiteY402" fmla="*/ 739371 h 1488732"/>
                <a:gd name="connsiteX403" fmla="*/ 11070 w 2860643"/>
                <a:gd name="connsiteY403" fmla="*/ 729379 h 1488732"/>
                <a:gd name="connsiteX404" fmla="*/ 11155 w 2860643"/>
                <a:gd name="connsiteY404" fmla="*/ 719388 h 1488732"/>
                <a:gd name="connsiteX405" fmla="*/ 11176 w 2860643"/>
                <a:gd name="connsiteY405" fmla="*/ 709396 h 1488732"/>
                <a:gd name="connsiteX406" fmla="*/ 11050 w 2860643"/>
                <a:gd name="connsiteY406" fmla="*/ 699405 h 1488732"/>
                <a:gd name="connsiteX407" fmla="*/ 10855 w 2860643"/>
                <a:gd name="connsiteY407" fmla="*/ 689413 h 1488732"/>
                <a:gd name="connsiteX408" fmla="*/ 10383 w 2860643"/>
                <a:gd name="connsiteY408" fmla="*/ 679422 h 1488732"/>
                <a:gd name="connsiteX409" fmla="*/ 9780 w 2860643"/>
                <a:gd name="connsiteY409" fmla="*/ 669430 h 1488732"/>
                <a:gd name="connsiteX410" fmla="*/ 9166 w 2860643"/>
                <a:gd name="connsiteY410" fmla="*/ 659439 h 1488732"/>
                <a:gd name="connsiteX411" fmla="*/ 8358 w 2860643"/>
                <a:gd name="connsiteY411" fmla="*/ 649447 h 1488732"/>
                <a:gd name="connsiteX412" fmla="*/ 7471 w 2860643"/>
                <a:gd name="connsiteY412" fmla="*/ 639456 h 1488732"/>
                <a:gd name="connsiteX413" fmla="*/ 6354 w 2860643"/>
                <a:gd name="connsiteY413" fmla="*/ 629464 h 1488732"/>
                <a:gd name="connsiteX414" fmla="*/ 5254 w 2860643"/>
                <a:gd name="connsiteY414" fmla="*/ 619473 h 1488732"/>
                <a:gd name="connsiteX415" fmla="*/ 4108 w 2860643"/>
                <a:gd name="connsiteY415" fmla="*/ 609481 h 1488732"/>
                <a:gd name="connsiteX416" fmla="*/ 2686 w 2860643"/>
                <a:gd name="connsiteY416" fmla="*/ 599490 h 1488732"/>
                <a:gd name="connsiteX417" fmla="*/ 1351 w 2860643"/>
                <a:gd name="connsiteY417" fmla="*/ 589498 h 1488732"/>
                <a:gd name="connsiteX418" fmla="*/ 0 w 2860643"/>
                <a:gd name="connsiteY418" fmla="*/ 580152 h 1488732"/>
                <a:gd name="connsiteX419" fmla="*/ 0 w 2860643"/>
                <a:gd name="connsiteY419" fmla="*/ 589498 h 1488732"/>
                <a:gd name="connsiteX420" fmla="*/ 0 w 2860643"/>
                <a:gd name="connsiteY420" fmla="*/ 599490 h 1488732"/>
                <a:gd name="connsiteX421" fmla="*/ 0 w 2860643"/>
                <a:gd name="connsiteY421" fmla="*/ 609481 h 1488732"/>
                <a:gd name="connsiteX422" fmla="*/ 0 w 2860643"/>
                <a:gd name="connsiteY422" fmla="*/ 619473 h 1488732"/>
                <a:gd name="connsiteX423" fmla="*/ 0 w 2860643"/>
                <a:gd name="connsiteY423" fmla="*/ 629464 h 1488732"/>
                <a:gd name="connsiteX424" fmla="*/ 0 w 2860643"/>
                <a:gd name="connsiteY424" fmla="*/ 639456 h 1488732"/>
                <a:gd name="connsiteX425" fmla="*/ 0 w 2860643"/>
                <a:gd name="connsiteY425" fmla="*/ 649447 h 1488732"/>
                <a:gd name="connsiteX426" fmla="*/ 0 w 2860643"/>
                <a:gd name="connsiteY426" fmla="*/ 659439 h 1488732"/>
                <a:gd name="connsiteX427" fmla="*/ 0 w 2860643"/>
                <a:gd name="connsiteY427" fmla="*/ 669430 h 1488732"/>
                <a:gd name="connsiteX428" fmla="*/ 0 w 2860643"/>
                <a:gd name="connsiteY428" fmla="*/ 679422 h 1488732"/>
                <a:gd name="connsiteX429" fmla="*/ 0 w 2860643"/>
                <a:gd name="connsiteY429" fmla="*/ 689413 h 1488732"/>
                <a:gd name="connsiteX430" fmla="*/ 0 w 2860643"/>
                <a:gd name="connsiteY430" fmla="*/ 699405 h 1488732"/>
                <a:gd name="connsiteX431" fmla="*/ 0 w 2860643"/>
                <a:gd name="connsiteY431" fmla="*/ 709396 h 1488732"/>
                <a:gd name="connsiteX432" fmla="*/ 0 w 2860643"/>
                <a:gd name="connsiteY432" fmla="*/ 719388 h 1488732"/>
                <a:gd name="connsiteX433" fmla="*/ 0 w 2860643"/>
                <a:gd name="connsiteY433" fmla="*/ 729379 h 1488732"/>
                <a:gd name="connsiteX434" fmla="*/ 0 w 2860643"/>
                <a:gd name="connsiteY434" fmla="*/ 739371 h 1488732"/>
                <a:gd name="connsiteX435" fmla="*/ 0 w 2860643"/>
                <a:gd name="connsiteY435" fmla="*/ 749362 h 1488732"/>
                <a:gd name="connsiteX436" fmla="*/ 0 w 2860643"/>
                <a:gd name="connsiteY436" fmla="*/ 759354 h 1488732"/>
                <a:gd name="connsiteX437" fmla="*/ 0 w 2860643"/>
                <a:gd name="connsiteY437" fmla="*/ 769345 h 1488732"/>
                <a:gd name="connsiteX438" fmla="*/ 0 w 2860643"/>
                <a:gd name="connsiteY438" fmla="*/ 779337 h 1488732"/>
                <a:gd name="connsiteX439" fmla="*/ 0 w 2860643"/>
                <a:gd name="connsiteY439" fmla="*/ 789328 h 1488732"/>
                <a:gd name="connsiteX440" fmla="*/ 0 w 2860643"/>
                <a:gd name="connsiteY440" fmla="*/ 799320 h 1488732"/>
                <a:gd name="connsiteX441" fmla="*/ 0 w 2860643"/>
                <a:gd name="connsiteY441" fmla="*/ 809311 h 1488732"/>
                <a:gd name="connsiteX442" fmla="*/ 0 w 2860643"/>
                <a:gd name="connsiteY442" fmla="*/ 819303 h 1488732"/>
                <a:gd name="connsiteX443" fmla="*/ 0 w 2860643"/>
                <a:gd name="connsiteY443" fmla="*/ 829294 h 1488732"/>
                <a:gd name="connsiteX444" fmla="*/ 0 w 2860643"/>
                <a:gd name="connsiteY444" fmla="*/ 839286 h 1488732"/>
                <a:gd name="connsiteX445" fmla="*/ 0 w 2860643"/>
                <a:gd name="connsiteY445" fmla="*/ 842889 h 1488732"/>
                <a:gd name="connsiteX446" fmla="*/ 1576190 w 2860643"/>
                <a:gd name="connsiteY446" fmla="*/ 475961 h 1488732"/>
                <a:gd name="connsiteX447" fmla="*/ 1596142 w 2860643"/>
                <a:gd name="connsiteY447" fmla="*/ 477289 h 1488732"/>
                <a:gd name="connsiteX448" fmla="*/ 1609251 w 2860643"/>
                <a:gd name="connsiteY448" fmla="*/ 469600 h 1488732"/>
                <a:gd name="connsiteX449" fmla="*/ 1616094 w 2860643"/>
                <a:gd name="connsiteY449" fmla="*/ 465641 h 1488732"/>
                <a:gd name="connsiteX450" fmla="*/ 1622216 w 2860643"/>
                <a:gd name="connsiteY450" fmla="*/ 459609 h 1488732"/>
                <a:gd name="connsiteX451" fmla="*/ 1632820 w 2860643"/>
                <a:gd name="connsiteY451" fmla="*/ 449617 h 1488732"/>
                <a:gd name="connsiteX452" fmla="*/ 1636046 w 2860643"/>
                <a:gd name="connsiteY452" fmla="*/ 446928 h 1488732"/>
                <a:gd name="connsiteX453" fmla="*/ 1642493 w 2860643"/>
                <a:gd name="connsiteY453" fmla="*/ 439626 h 1488732"/>
                <a:gd name="connsiteX454" fmla="*/ 1650378 w 2860643"/>
                <a:gd name="connsiteY454" fmla="*/ 429634 h 1488732"/>
                <a:gd name="connsiteX455" fmla="*/ 1655998 w 2860643"/>
                <a:gd name="connsiteY455" fmla="*/ 423241 h 1488732"/>
                <a:gd name="connsiteX456" fmla="*/ 1658761 w 2860643"/>
                <a:gd name="connsiteY456" fmla="*/ 419643 h 1488732"/>
                <a:gd name="connsiteX457" fmla="*/ 1666913 w 2860643"/>
                <a:gd name="connsiteY457" fmla="*/ 409651 h 1488732"/>
                <a:gd name="connsiteX458" fmla="*/ 1674787 w 2860643"/>
                <a:gd name="connsiteY458" fmla="*/ 399660 h 1488732"/>
                <a:gd name="connsiteX459" fmla="*/ 1675949 w 2860643"/>
                <a:gd name="connsiteY459" fmla="*/ 398389 h 1488732"/>
                <a:gd name="connsiteX460" fmla="*/ 1683711 w 2860643"/>
                <a:gd name="connsiteY460" fmla="*/ 389668 h 1488732"/>
                <a:gd name="connsiteX461" fmla="*/ 1692370 w 2860643"/>
                <a:gd name="connsiteY461" fmla="*/ 379677 h 1488732"/>
                <a:gd name="connsiteX462" fmla="*/ 1695901 w 2860643"/>
                <a:gd name="connsiteY462" fmla="*/ 375686 h 1488732"/>
                <a:gd name="connsiteX463" fmla="*/ 1700714 w 2860643"/>
                <a:gd name="connsiteY463" fmla="*/ 369685 h 1488732"/>
                <a:gd name="connsiteX464" fmla="*/ 1708561 w 2860643"/>
                <a:gd name="connsiteY464" fmla="*/ 359694 h 1488732"/>
                <a:gd name="connsiteX465" fmla="*/ 1715853 w 2860643"/>
                <a:gd name="connsiteY465" fmla="*/ 351531 h 1488732"/>
                <a:gd name="connsiteX466" fmla="*/ 1717377 w 2860643"/>
                <a:gd name="connsiteY466" fmla="*/ 349702 h 1488732"/>
                <a:gd name="connsiteX467" fmla="*/ 1723833 w 2860643"/>
                <a:gd name="connsiteY467" fmla="*/ 339711 h 1488732"/>
                <a:gd name="connsiteX468" fmla="*/ 1730699 w 2860643"/>
                <a:gd name="connsiteY468" fmla="*/ 329719 h 1488732"/>
                <a:gd name="connsiteX469" fmla="*/ 1735805 w 2860643"/>
                <a:gd name="connsiteY469" fmla="*/ 322375 h 1488732"/>
                <a:gd name="connsiteX470" fmla="*/ 1737399 w 2860643"/>
                <a:gd name="connsiteY470" fmla="*/ 319728 h 1488732"/>
                <a:gd name="connsiteX471" fmla="*/ 1742441 w 2860643"/>
                <a:gd name="connsiteY471" fmla="*/ 309736 h 1488732"/>
                <a:gd name="connsiteX472" fmla="*/ 1746829 w 2860643"/>
                <a:gd name="connsiteY472" fmla="*/ 299745 h 1488732"/>
                <a:gd name="connsiteX473" fmla="*/ 1751261 w 2860643"/>
                <a:gd name="connsiteY473" fmla="*/ 289753 h 1488732"/>
                <a:gd name="connsiteX474" fmla="*/ 1755050 w 2860643"/>
                <a:gd name="connsiteY474" fmla="*/ 279762 h 1488732"/>
                <a:gd name="connsiteX475" fmla="*/ 1755756 w 2860643"/>
                <a:gd name="connsiteY475" fmla="*/ 277733 h 1488732"/>
                <a:gd name="connsiteX476" fmla="*/ 1757973 w 2860643"/>
                <a:gd name="connsiteY476" fmla="*/ 269770 h 1488732"/>
                <a:gd name="connsiteX477" fmla="*/ 1760322 w 2860643"/>
                <a:gd name="connsiteY477" fmla="*/ 259779 h 1488732"/>
                <a:gd name="connsiteX478" fmla="*/ 1761790 w 2860643"/>
                <a:gd name="connsiteY478" fmla="*/ 249787 h 1488732"/>
                <a:gd name="connsiteX479" fmla="*/ 1763174 w 2860643"/>
                <a:gd name="connsiteY479" fmla="*/ 239796 h 1488732"/>
                <a:gd name="connsiteX480" fmla="*/ 1764044 w 2860643"/>
                <a:gd name="connsiteY480" fmla="*/ 229804 h 1488732"/>
                <a:gd name="connsiteX481" fmla="*/ 1765026 w 2860643"/>
                <a:gd name="connsiteY481" fmla="*/ 219813 h 1488732"/>
                <a:gd name="connsiteX482" fmla="*/ 1765024 w 2860643"/>
                <a:gd name="connsiteY482" fmla="*/ 209821 h 1488732"/>
                <a:gd name="connsiteX483" fmla="*/ 1765139 w 2860643"/>
                <a:gd name="connsiteY483" fmla="*/ 199830 h 1488732"/>
                <a:gd name="connsiteX484" fmla="*/ 1765203 w 2860643"/>
                <a:gd name="connsiteY484" fmla="*/ 189838 h 1488732"/>
                <a:gd name="connsiteX485" fmla="*/ 1764662 w 2860643"/>
                <a:gd name="connsiteY485" fmla="*/ 179847 h 1488732"/>
                <a:gd name="connsiteX486" fmla="*/ 1764437 w 2860643"/>
                <a:gd name="connsiteY486" fmla="*/ 169855 h 1488732"/>
                <a:gd name="connsiteX487" fmla="*/ 1763177 w 2860643"/>
                <a:gd name="connsiteY487" fmla="*/ 159864 h 1488732"/>
                <a:gd name="connsiteX488" fmla="*/ 1763118 w 2860643"/>
                <a:gd name="connsiteY488" fmla="*/ 149872 h 1488732"/>
                <a:gd name="connsiteX489" fmla="*/ 1761860 w 2860643"/>
                <a:gd name="connsiteY489" fmla="*/ 139881 h 1488732"/>
                <a:gd name="connsiteX490" fmla="*/ 1761335 w 2860643"/>
                <a:gd name="connsiteY490" fmla="*/ 129889 h 1488732"/>
                <a:gd name="connsiteX491" fmla="*/ 1760578 w 2860643"/>
                <a:gd name="connsiteY491" fmla="*/ 119898 h 1488732"/>
                <a:gd name="connsiteX492" fmla="*/ 1759616 w 2860643"/>
                <a:gd name="connsiteY492" fmla="*/ 109906 h 1488732"/>
                <a:gd name="connsiteX493" fmla="*/ 1758892 w 2860643"/>
                <a:gd name="connsiteY493" fmla="*/ 99915 h 1488732"/>
                <a:gd name="connsiteX494" fmla="*/ 1757928 w 2860643"/>
                <a:gd name="connsiteY494" fmla="*/ 89923 h 1488732"/>
                <a:gd name="connsiteX495" fmla="*/ 1757517 w 2860643"/>
                <a:gd name="connsiteY495" fmla="*/ 79932 h 1488732"/>
                <a:gd name="connsiteX496" fmla="*/ 1756823 w 2860643"/>
                <a:gd name="connsiteY496" fmla="*/ 69940 h 1488732"/>
                <a:gd name="connsiteX497" fmla="*/ 1756021 w 2860643"/>
                <a:gd name="connsiteY497" fmla="*/ 59949 h 1488732"/>
                <a:gd name="connsiteX498" fmla="*/ 1755756 w 2860643"/>
                <a:gd name="connsiteY498" fmla="*/ 52211 h 1488732"/>
                <a:gd name="connsiteX499" fmla="*/ 1755680 w 2860643"/>
                <a:gd name="connsiteY499" fmla="*/ 49957 h 1488732"/>
                <a:gd name="connsiteX500" fmla="*/ 1755206 w 2860643"/>
                <a:gd name="connsiteY500" fmla="*/ 39966 h 1488732"/>
                <a:gd name="connsiteX501" fmla="*/ 1754449 w 2860643"/>
                <a:gd name="connsiteY501" fmla="*/ 29974 h 1488732"/>
                <a:gd name="connsiteX502" fmla="*/ 1753849 w 2860643"/>
                <a:gd name="connsiteY502" fmla="*/ 19983 h 1488732"/>
                <a:gd name="connsiteX503" fmla="*/ 1753876 w 2860643"/>
                <a:gd name="connsiteY503" fmla="*/ 9991 h 1488732"/>
                <a:gd name="connsiteX504" fmla="*/ 1753147 w 2860643"/>
                <a:gd name="connsiteY504" fmla="*/ 0 h 1488732"/>
                <a:gd name="connsiteX505" fmla="*/ 1735805 w 2860643"/>
                <a:gd name="connsiteY505" fmla="*/ 0 h 1488732"/>
                <a:gd name="connsiteX506" fmla="*/ 1715853 w 2860643"/>
                <a:gd name="connsiteY506" fmla="*/ 0 h 1488732"/>
                <a:gd name="connsiteX507" fmla="*/ 1695901 w 2860643"/>
                <a:gd name="connsiteY507" fmla="*/ 0 h 1488732"/>
                <a:gd name="connsiteX508" fmla="*/ 1675949 w 2860643"/>
                <a:gd name="connsiteY508" fmla="*/ 0 h 1488732"/>
                <a:gd name="connsiteX509" fmla="*/ 1655998 w 2860643"/>
                <a:gd name="connsiteY509" fmla="*/ 0 h 1488732"/>
                <a:gd name="connsiteX510" fmla="*/ 1636046 w 2860643"/>
                <a:gd name="connsiteY510" fmla="*/ 0 h 1488732"/>
                <a:gd name="connsiteX511" fmla="*/ 1616094 w 2860643"/>
                <a:gd name="connsiteY511" fmla="*/ 0 h 1488732"/>
                <a:gd name="connsiteX512" fmla="*/ 1596142 w 2860643"/>
                <a:gd name="connsiteY512" fmla="*/ 0 h 1488732"/>
                <a:gd name="connsiteX513" fmla="*/ 1576190 w 2860643"/>
                <a:gd name="connsiteY513" fmla="*/ 0 h 1488732"/>
                <a:gd name="connsiteX514" fmla="*/ 1556238 w 2860643"/>
                <a:gd name="connsiteY514" fmla="*/ 0 h 1488732"/>
                <a:gd name="connsiteX515" fmla="*/ 1536287 w 2860643"/>
                <a:gd name="connsiteY515" fmla="*/ 0 h 1488732"/>
                <a:gd name="connsiteX516" fmla="*/ 1516335 w 2860643"/>
                <a:gd name="connsiteY516" fmla="*/ 0 h 1488732"/>
                <a:gd name="connsiteX517" fmla="*/ 1496383 w 2860643"/>
                <a:gd name="connsiteY517" fmla="*/ 0 h 1488732"/>
                <a:gd name="connsiteX518" fmla="*/ 1493081 w 2860643"/>
                <a:gd name="connsiteY518" fmla="*/ 0 h 1488732"/>
                <a:gd name="connsiteX519" fmla="*/ 1488309 w 2860643"/>
                <a:gd name="connsiteY519" fmla="*/ 9991 h 1488732"/>
                <a:gd name="connsiteX520" fmla="*/ 1483611 w 2860643"/>
                <a:gd name="connsiteY520" fmla="*/ 19983 h 1488732"/>
                <a:gd name="connsiteX521" fmla="*/ 1479022 w 2860643"/>
                <a:gd name="connsiteY521" fmla="*/ 29974 h 1488732"/>
                <a:gd name="connsiteX522" fmla="*/ 1476431 w 2860643"/>
                <a:gd name="connsiteY522" fmla="*/ 35574 h 1488732"/>
                <a:gd name="connsiteX523" fmla="*/ 1474471 w 2860643"/>
                <a:gd name="connsiteY523" fmla="*/ 39966 h 1488732"/>
                <a:gd name="connsiteX524" fmla="*/ 1470265 w 2860643"/>
                <a:gd name="connsiteY524" fmla="*/ 49957 h 1488732"/>
                <a:gd name="connsiteX525" fmla="*/ 1466374 w 2860643"/>
                <a:gd name="connsiteY525" fmla="*/ 59949 h 1488732"/>
                <a:gd name="connsiteX526" fmla="*/ 1462988 w 2860643"/>
                <a:gd name="connsiteY526" fmla="*/ 69940 h 1488732"/>
                <a:gd name="connsiteX527" fmla="*/ 1459536 w 2860643"/>
                <a:gd name="connsiteY527" fmla="*/ 79932 h 1488732"/>
                <a:gd name="connsiteX528" fmla="*/ 1456813 w 2860643"/>
                <a:gd name="connsiteY528" fmla="*/ 89923 h 1488732"/>
                <a:gd name="connsiteX529" fmla="*/ 1456480 w 2860643"/>
                <a:gd name="connsiteY529" fmla="*/ 91117 h 1488732"/>
                <a:gd name="connsiteX530" fmla="*/ 1454128 w 2860643"/>
                <a:gd name="connsiteY530" fmla="*/ 99915 h 1488732"/>
                <a:gd name="connsiteX531" fmla="*/ 1451923 w 2860643"/>
                <a:gd name="connsiteY531" fmla="*/ 109906 h 1488732"/>
                <a:gd name="connsiteX532" fmla="*/ 1450128 w 2860643"/>
                <a:gd name="connsiteY532" fmla="*/ 119898 h 1488732"/>
                <a:gd name="connsiteX533" fmla="*/ 1448816 w 2860643"/>
                <a:gd name="connsiteY533" fmla="*/ 129889 h 1488732"/>
                <a:gd name="connsiteX534" fmla="*/ 1447917 w 2860643"/>
                <a:gd name="connsiteY534" fmla="*/ 139881 h 1488732"/>
                <a:gd name="connsiteX535" fmla="*/ 1447363 w 2860643"/>
                <a:gd name="connsiteY535" fmla="*/ 149872 h 1488732"/>
                <a:gd name="connsiteX536" fmla="*/ 1447148 w 2860643"/>
                <a:gd name="connsiteY536" fmla="*/ 159864 h 1488732"/>
                <a:gd name="connsiteX537" fmla="*/ 1447377 w 2860643"/>
                <a:gd name="connsiteY537" fmla="*/ 169855 h 1488732"/>
                <a:gd name="connsiteX538" fmla="*/ 1448057 w 2860643"/>
                <a:gd name="connsiteY538" fmla="*/ 179847 h 1488732"/>
                <a:gd name="connsiteX539" fmla="*/ 1448763 w 2860643"/>
                <a:gd name="connsiteY539" fmla="*/ 189838 h 1488732"/>
                <a:gd name="connsiteX540" fmla="*/ 1450220 w 2860643"/>
                <a:gd name="connsiteY540" fmla="*/ 199830 h 1488732"/>
                <a:gd name="connsiteX541" fmla="*/ 1451746 w 2860643"/>
                <a:gd name="connsiteY541" fmla="*/ 209821 h 1488732"/>
                <a:gd name="connsiteX542" fmla="*/ 1453806 w 2860643"/>
                <a:gd name="connsiteY542" fmla="*/ 219813 h 1488732"/>
                <a:gd name="connsiteX543" fmla="*/ 1455680 w 2860643"/>
                <a:gd name="connsiteY543" fmla="*/ 229804 h 1488732"/>
                <a:gd name="connsiteX544" fmla="*/ 1456480 w 2860643"/>
                <a:gd name="connsiteY544" fmla="*/ 233006 h 1488732"/>
                <a:gd name="connsiteX545" fmla="*/ 1458310 w 2860643"/>
                <a:gd name="connsiteY545" fmla="*/ 239796 h 1488732"/>
                <a:gd name="connsiteX546" fmla="*/ 1460954 w 2860643"/>
                <a:gd name="connsiteY546" fmla="*/ 249787 h 1488732"/>
                <a:gd name="connsiteX547" fmla="*/ 1463978 w 2860643"/>
                <a:gd name="connsiteY547" fmla="*/ 259779 h 1488732"/>
                <a:gd name="connsiteX548" fmla="*/ 1467172 w 2860643"/>
                <a:gd name="connsiteY548" fmla="*/ 269770 h 1488732"/>
                <a:gd name="connsiteX549" fmla="*/ 1470194 w 2860643"/>
                <a:gd name="connsiteY549" fmla="*/ 279762 h 1488732"/>
                <a:gd name="connsiteX550" fmla="*/ 1473539 w 2860643"/>
                <a:gd name="connsiteY550" fmla="*/ 289753 h 1488732"/>
                <a:gd name="connsiteX551" fmla="*/ 1476431 w 2860643"/>
                <a:gd name="connsiteY551" fmla="*/ 298683 h 1488732"/>
                <a:gd name="connsiteX552" fmla="*/ 1476817 w 2860643"/>
                <a:gd name="connsiteY552" fmla="*/ 299745 h 1488732"/>
                <a:gd name="connsiteX553" fmla="*/ 1480527 w 2860643"/>
                <a:gd name="connsiteY553" fmla="*/ 309736 h 1488732"/>
                <a:gd name="connsiteX554" fmla="*/ 1484537 w 2860643"/>
                <a:gd name="connsiteY554" fmla="*/ 319728 h 1488732"/>
                <a:gd name="connsiteX555" fmla="*/ 1488408 w 2860643"/>
                <a:gd name="connsiteY555" fmla="*/ 329719 h 1488732"/>
                <a:gd name="connsiteX556" fmla="*/ 1492134 w 2860643"/>
                <a:gd name="connsiteY556" fmla="*/ 339711 h 1488732"/>
                <a:gd name="connsiteX557" fmla="*/ 1495629 w 2860643"/>
                <a:gd name="connsiteY557" fmla="*/ 349702 h 1488732"/>
                <a:gd name="connsiteX558" fmla="*/ 1496383 w 2860643"/>
                <a:gd name="connsiteY558" fmla="*/ 351739 h 1488732"/>
                <a:gd name="connsiteX559" fmla="*/ 1500093 w 2860643"/>
                <a:gd name="connsiteY559" fmla="*/ 359694 h 1488732"/>
                <a:gd name="connsiteX560" fmla="*/ 1504464 w 2860643"/>
                <a:gd name="connsiteY560" fmla="*/ 369685 h 1488732"/>
                <a:gd name="connsiteX561" fmla="*/ 1508947 w 2860643"/>
                <a:gd name="connsiteY561" fmla="*/ 379677 h 1488732"/>
                <a:gd name="connsiteX562" fmla="*/ 1512968 w 2860643"/>
                <a:gd name="connsiteY562" fmla="*/ 389668 h 1488732"/>
                <a:gd name="connsiteX563" fmla="*/ 1516335 w 2860643"/>
                <a:gd name="connsiteY563" fmla="*/ 397741 h 1488732"/>
                <a:gd name="connsiteX564" fmla="*/ 1517427 w 2860643"/>
                <a:gd name="connsiteY564" fmla="*/ 399660 h 1488732"/>
                <a:gd name="connsiteX565" fmla="*/ 1523154 w 2860643"/>
                <a:gd name="connsiteY565" fmla="*/ 409651 h 1488732"/>
                <a:gd name="connsiteX566" fmla="*/ 1528056 w 2860643"/>
                <a:gd name="connsiteY566" fmla="*/ 419643 h 1488732"/>
                <a:gd name="connsiteX567" fmla="*/ 1533563 w 2860643"/>
                <a:gd name="connsiteY567" fmla="*/ 429634 h 1488732"/>
                <a:gd name="connsiteX568" fmla="*/ 1536287 w 2860643"/>
                <a:gd name="connsiteY568" fmla="*/ 434991 h 1488732"/>
                <a:gd name="connsiteX569" fmla="*/ 1540013 w 2860643"/>
                <a:gd name="connsiteY569" fmla="*/ 439626 h 1488732"/>
                <a:gd name="connsiteX570" fmla="*/ 1547473 w 2860643"/>
                <a:gd name="connsiteY570" fmla="*/ 449617 h 1488732"/>
                <a:gd name="connsiteX571" fmla="*/ 1554888 w 2860643"/>
                <a:gd name="connsiteY571" fmla="*/ 459609 h 1488732"/>
                <a:gd name="connsiteX572" fmla="*/ 1556238 w 2860643"/>
                <a:gd name="connsiteY572" fmla="*/ 461536 h 1488732"/>
                <a:gd name="connsiteX573" fmla="*/ 1566948 w 2860643"/>
                <a:gd name="connsiteY573" fmla="*/ 46960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</a:cxnLst>
              <a:rect l="l" t="t" r="r" b="b"/>
              <a:pathLst>
                <a:path w="2860643" h="1488732">
                  <a:moveTo>
                    <a:pt x="2513924" y="1488733"/>
                  </a:moveTo>
                  <a:lnTo>
                    <a:pt x="2533876" y="1488733"/>
                  </a:lnTo>
                  <a:lnTo>
                    <a:pt x="2553827" y="1488733"/>
                  </a:lnTo>
                  <a:lnTo>
                    <a:pt x="2573779" y="1488733"/>
                  </a:lnTo>
                  <a:lnTo>
                    <a:pt x="2593731" y="1488733"/>
                  </a:lnTo>
                  <a:lnTo>
                    <a:pt x="2613683" y="1488733"/>
                  </a:lnTo>
                  <a:lnTo>
                    <a:pt x="2633634" y="1488733"/>
                  </a:lnTo>
                  <a:lnTo>
                    <a:pt x="2653586" y="1488733"/>
                  </a:lnTo>
                  <a:lnTo>
                    <a:pt x="2673538" y="1488733"/>
                  </a:lnTo>
                  <a:lnTo>
                    <a:pt x="2693490" y="1488733"/>
                  </a:lnTo>
                  <a:lnTo>
                    <a:pt x="2713441" y="1488733"/>
                  </a:lnTo>
                  <a:lnTo>
                    <a:pt x="2733393" y="1488733"/>
                  </a:lnTo>
                  <a:lnTo>
                    <a:pt x="2753345" y="1488733"/>
                  </a:lnTo>
                  <a:lnTo>
                    <a:pt x="2773297" y="1488733"/>
                  </a:lnTo>
                  <a:lnTo>
                    <a:pt x="2793248" y="1488733"/>
                  </a:lnTo>
                  <a:lnTo>
                    <a:pt x="2813200" y="1488733"/>
                  </a:lnTo>
                  <a:lnTo>
                    <a:pt x="2833152" y="1488733"/>
                  </a:lnTo>
                  <a:lnTo>
                    <a:pt x="2853104" y="1488733"/>
                  </a:lnTo>
                  <a:lnTo>
                    <a:pt x="2860168" y="1488733"/>
                  </a:lnTo>
                  <a:lnTo>
                    <a:pt x="2860476" y="1478741"/>
                  </a:lnTo>
                  <a:lnTo>
                    <a:pt x="2860644" y="1468750"/>
                  </a:lnTo>
                  <a:lnTo>
                    <a:pt x="2860380" y="1458758"/>
                  </a:lnTo>
                  <a:lnTo>
                    <a:pt x="2860152" y="1448767"/>
                  </a:lnTo>
                  <a:lnTo>
                    <a:pt x="2859620" y="1438775"/>
                  </a:lnTo>
                  <a:lnTo>
                    <a:pt x="2858772" y="1428784"/>
                  </a:lnTo>
                  <a:lnTo>
                    <a:pt x="2857907" y="1418792"/>
                  </a:lnTo>
                  <a:lnTo>
                    <a:pt x="2856799" y="1408801"/>
                  </a:lnTo>
                  <a:lnTo>
                    <a:pt x="2855426" y="1398809"/>
                  </a:lnTo>
                  <a:lnTo>
                    <a:pt x="2853793" y="1388818"/>
                  </a:lnTo>
                  <a:lnTo>
                    <a:pt x="2853104" y="1385285"/>
                  </a:lnTo>
                  <a:lnTo>
                    <a:pt x="2851449" y="1378826"/>
                  </a:lnTo>
                  <a:lnTo>
                    <a:pt x="2848650" y="1368835"/>
                  </a:lnTo>
                  <a:lnTo>
                    <a:pt x="2845618" y="1358843"/>
                  </a:lnTo>
                  <a:lnTo>
                    <a:pt x="2841977" y="1348852"/>
                  </a:lnTo>
                  <a:lnTo>
                    <a:pt x="2837913" y="1338860"/>
                  </a:lnTo>
                  <a:lnTo>
                    <a:pt x="2833753" y="1328869"/>
                  </a:lnTo>
                  <a:lnTo>
                    <a:pt x="2833152" y="1327657"/>
                  </a:lnTo>
                  <a:lnTo>
                    <a:pt x="2825586" y="1318877"/>
                  </a:lnTo>
                  <a:lnTo>
                    <a:pt x="2816265" y="1308886"/>
                  </a:lnTo>
                  <a:lnTo>
                    <a:pt x="2813200" y="1305846"/>
                  </a:lnTo>
                  <a:lnTo>
                    <a:pt x="2793248" y="1301651"/>
                  </a:lnTo>
                  <a:lnTo>
                    <a:pt x="2773297" y="1307782"/>
                  </a:lnTo>
                  <a:lnTo>
                    <a:pt x="2771771" y="1308886"/>
                  </a:lnTo>
                  <a:lnTo>
                    <a:pt x="2757044" y="1318877"/>
                  </a:lnTo>
                  <a:lnTo>
                    <a:pt x="2753345" y="1321253"/>
                  </a:lnTo>
                  <a:lnTo>
                    <a:pt x="2744792" y="1328869"/>
                  </a:lnTo>
                  <a:lnTo>
                    <a:pt x="2733393" y="1338628"/>
                  </a:lnTo>
                  <a:lnTo>
                    <a:pt x="2733150" y="1338860"/>
                  </a:lnTo>
                  <a:lnTo>
                    <a:pt x="2722870" y="1348852"/>
                  </a:lnTo>
                  <a:lnTo>
                    <a:pt x="2713441" y="1357654"/>
                  </a:lnTo>
                  <a:lnTo>
                    <a:pt x="2712186" y="1358843"/>
                  </a:lnTo>
                  <a:lnTo>
                    <a:pt x="2702067" y="1368835"/>
                  </a:lnTo>
                  <a:lnTo>
                    <a:pt x="2693490" y="1376988"/>
                  </a:lnTo>
                  <a:lnTo>
                    <a:pt x="2691441" y="1378826"/>
                  </a:lnTo>
                  <a:lnTo>
                    <a:pt x="2680764" y="1388818"/>
                  </a:lnTo>
                  <a:lnTo>
                    <a:pt x="2673538" y="1395636"/>
                  </a:lnTo>
                  <a:lnTo>
                    <a:pt x="2669610" y="1398809"/>
                  </a:lnTo>
                  <a:lnTo>
                    <a:pt x="2657758" y="1408801"/>
                  </a:lnTo>
                  <a:lnTo>
                    <a:pt x="2653586" y="1412321"/>
                  </a:lnTo>
                  <a:lnTo>
                    <a:pt x="2643170" y="1418792"/>
                  </a:lnTo>
                  <a:lnTo>
                    <a:pt x="2633634" y="1425305"/>
                  </a:lnTo>
                  <a:lnTo>
                    <a:pt x="2625520" y="1428784"/>
                  </a:lnTo>
                  <a:lnTo>
                    <a:pt x="2613683" y="1434142"/>
                  </a:lnTo>
                  <a:lnTo>
                    <a:pt x="2594982" y="1438775"/>
                  </a:lnTo>
                  <a:lnTo>
                    <a:pt x="2593731" y="1439132"/>
                  </a:lnTo>
                  <a:lnTo>
                    <a:pt x="2573779" y="1441840"/>
                  </a:lnTo>
                  <a:lnTo>
                    <a:pt x="2553827" y="1443982"/>
                  </a:lnTo>
                  <a:lnTo>
                    <a:pt x="2537344" y="1448767"/>
                  </a:lnTo>
                  <a:lnTo>
                    <a:pt x="2533876" y="1449967"/>
                  </a:lnTo>
                  <a:lnTo>
                    <a:pt x="2521435" y="1458758"/>
                  </a:lnTo>
                  <a:lnTo>
                    <a:pt x="2513924" y="1466414"/>
                  </a:lnTo>
                  <a:lnTo>
                    <a:pt x="2512615" y="1468750"/>
                  </a:lnTo>
                  <a:lnTo>
                    <a:pt x="2508184" y="1478741"/>
                  </a:lnTo>
                  <a:lnTo>
                    <a:pt x="2505994" y="1488733"/>
                  </a:lnTo>
                  <a:close/>
                  <a:moveTo>
                    <a:pt x="6181" y="1238945"/>
                  </a:moveTo>
                  <a:lnTo>
                    <a:pt x="16102" y="1228954"/>
                  </a:lnTo>
                  <a:lnTo>
                    <a:pt x="19952" y="1225182"/>
                  </a:lnTo>
                  <a:lnTo>
                    <a:pt x="26655" y="1218962"/>
                  </a:lnTo>
                  <a:lnTo>
                    <a:pt x="37770" y="1208971"/>
                  </a:lnTo>
                  <a:lnTo>
                    <a:pt x="39904" y="1207086"/>
                  </a:lnTo>
                  <a:lnTo>
                    <a:pt x="49601" y="1198979"/>
                  </a:lnTo>
                  <a:lnTo>
                    <a:pt x="59855" y="1190378"/>
                  </a:lnTo>
                  <a:lnTo>
                    <a:pt x="61761" y="1188988"/>
                  </a:lnTo>
                  <a:lnTo>
                    <a:pt x="75047" y="1178996"/>
                  </a:lnTo>
                  <a:lnTo>
                    <a:pt x="79807" y="1175364"/>
                  </a:lnTo>
                  <a:lnTo>
                    <a:pt x="89137" y="1169005"/>
                  </a:lnTo>
                  <a:lnTo>
                    <a:pt x="99759" y="1161331"/>
                  </a:lnTo>
                  <a:lnTo>
                    <a:pt x="103200" y="1159013"/>
                  </a:lnTo>
                  <a:lnTo>
                    <a:pt x="117272" y="1149022"/>
                  </a:lnTo>
                  <a:lnTo>
                    <a:pt x="119711" y="1147269"/>
                  </a:lnTo>
                  <a:lnTo>
                    <a:pt x="131634" y="1139030"/>
                  </a:lnTo>
                  <a:lnTo>
                    <a:pt x="139662" y="1132808"/>
                  </a:lnTo>
                  <a:lnTo>
                    <a:pt x="144296" y="1129039"/>
                  </a:lnTo>
                  <a:lnTo>
                    <a:pt x="155862" y="1119047"/>
                  </a:lnTo>
                  <a:lnTo>
                    <a:pt x="159614" y="1115540"/>
                  </a:lnTo>
                  <a:lnTo>
                    <a:pt x="166065" y="1109056"/>
                  </a:lnTo>
                  <a:lnTo>
                    <a:pt x="175278" y="1099064"/>
                  </a:lnTo>
                  <a:lnTo>
                    <a:pt x="179566" y="1093567"/>
                  </a:lnTo>
                  <a:lnTo>
                    <a:pt x="182710" y="1089073"/>
                  </a:lnTo>
                  <a:lnTo>
                    <a:pt x="189605" y="1079081"/>
                  </a:lnTo>
                  <a:lnTo>
                    <a:pt x="195853" y="1069090"/>
                  </a:lnTo>
                  <a:lnTo>
                    <a:pt x="199518" y="1062347"/>
                  </a:lnTo>
                  <a:lnTo>
                    <a:pt x="201027" y="1059098"/>
                  </a:lnTo>
                  <a:lnTo>
                    <a:pt x="205923" y="1049107"/>
                  </a:lnTo>
                  <a:lnTo>
                    <a:pt x="210048" y="1039115"/>
                  </a:lnTo>
                  <a:lnTo>
                    <a:pt x="214291" y="1029124"/>
                  </a:lnTo>
                  <a:lnTo>
                    <a:pt x="217942" y="1019132"/>
                  </a:lnTo>
                  <a:lnTo>
                    <a:pt x="219470" y="1015048"/>
                  </a:lnTo>
                  <a:lnTo>
                    <a:pt x="221451" y="1009141"/>
                  </a:lnTo>
                  <a:lnTo>
                    <a:pt x="224560" y="999149"/>
                  </a:lnTo>
                  <a:lnTo>
                    <a:pt x="227451" y="989158"/>
                  </a:lnTo>
                  <a:lnTo>
                    <a:pt x="230105" y="979166"/>
                  </a:lnTo>
                  <a:lnTo>
                    <a:pt x="232819" y="969175"/>
                  </a:lnTo>
                  <a:lnTo>
                    <a:pt x="235219" y="959183"/>
                  </a:lnTo>
                  <a:lnTo>
                    <a:pt x="237553" y="949192"/>
                  </a:lnTo>
                  <a:lnTo>
                    <a:pt x="239421" y="940504"/>
                  </a:lnTo>
                  <a:lnTo>
                    <a:pt x="239680" y="939201"/>
                  </a:lnTo>
                  <a:lnTo>
                    <a:pt x="241551" y="929209"/>
                  </a:lnTo>
                  <a:lnTo>
                    <a:pt x="243373" y="919217"/>
                  </a:lnTo>
                  <a:lnTo>
                    <a:pt x="244845" y="909226"/>
                  </a:lnTo>
                  <a:lnTo>
                    <a:pt x="246509" y="899234"/>
                  </a:lnTo>
                  <a:lnTo>
                    <a:pt x="248049" y="889243"/>
                  </a:lnTo>
                  <a:lnTo>
                    <a:pt x="249235" y="879252"/>
                  </a:lnTo>
                  <a:lnTo>
                    <a:pt x="250448" y="869260"/>
                  </a:lnTo>
                  <a:lnTo>
                    <a:pt x="251586" y="859269"/>
                  </a:lnTo>
                  <a:lnTo>
                    <a:pt x="252548" y="849277"/>
                  </a:lnTo>
                  <a:lnTo>
                    <a:pt x="253403" y="839286"/>
                  </a:lnTo>
                  <a:lnTo>
                    <a:pt x="254066" y="829294"/>
                  </a:lnTo>
                  <a:lnTo>
                    <a:pt x="254705" y="819303"/>
                  </a:lnTo>
                  <a:lnTo>
                    <a:pt x="255065" y="809311"/>
                  </a:lnTo>
                  <a:lnTo>
                    <a:pt x="255362" y="799320"/>
                  </a:lnTo>
                  <a:lnTo>
                    <a:pt x="255796" y="789328"/>
                  </a:lnTo>
                  <a:lnTo>
                    <a:pt x="255785" y="779337"/>
                  </a:lnTo>
                  <a:lnTo>
                    <a:pt x="255801" y="769345"/>
                  </a:lnTo>
                  <a:lnTo>
                    <a:pt x="255648" y="759354"/>
                  </a:lnTo>
                  <a:lnTo>
                    <a:pt x="255245" y="749362"/>
                  </a:lnTo>
                  <a:lnTo>
                    <a:pt x="255024" y="739371"/>
                  </a:lnTo>
                  <a:lnTo>
                    <a:pt x="254452" y="729379"/>
                  </a:lnTo>
                  <a:lnTo>
                    <a:pt x="253604" y="719388"/>
                  </a:lnTo>
                  <a:lnTo>
                    <a:pt x="252663" y="709396"/>
                  </a:lnTo>
                  <a:lnTo>
                    <a:pt x="251786" y="699405"/>
                  </a:lnTo>
                  <a:lnTo>
                    <a:pt x="250487" y="689413"/>
                  </a:lnTo>
                  <a:lnTo>
                    <a:pt x="249001" y="679422"/>
                  </a:lnTo>
                  <a:lnTo>
                    <a:pt x="247548" y="669430"/>
                  </a:lnTo>
                  <a:lnTo>
                    <a:pt x="245821" y="659439"/>
                  </a:lnTo>
                  <a:lnTo>
                    <a:pt x="243962" y="649447"/>
                  </a:lnTo>
                  <a:lnTo>
                    <a:pt x="242039" y="639456"/>
                  </a:lnTo>
                  <a:lnTo>
                    <a:pt x="239761" y="629464"/>
                  </a:lnTo>
                  <a:lnTo>
                    <a:pt x="239421" y="627984"/>
                  </a:lnTo>
                  <a:lnTo>
                    <a:pt x="237616" y="619473"/>
                  </a:lnTo>
                  <a:lnTo>
                    <a:pt x="235455" y="609481"/>
                  </a:lnTo>
                  <a:lnTo>
                    <a:pt x="233190" y="599490"/>
                  </a:lnTo>
                  <a:lnTo>
                    <a:pt x="230915" y="589498"/>
                  </a:lnTo>
                  <a:lnTo>
                    <a:pt x="228608" y="579507"/>
                  </a:lnTo>
                  <a:lnTo>
                    <a:pt x="226172" y="569515"/>
                  </a:lnTo>
                  <a:lnTo>
                    <a:pt x="223967" y="559524"/>
                  </a:lnTo>
                  <a:lnTo>
                    <a:pt x="221527" y="549532"/>
                  </a:lnTo>
                  <a:lnTo>
                    <a:pt x="219470" y="540016"/>
                  </a:lnTo>
                  <a:lnTo>
                    <a:pt x="219382" y="539541"/>
                  </a:lnTo>
                  <a:lnTo>
                    <a:pt x="217265" y="529549"/>
                  </a:lnTo>
                  <a:lnTo>
                    <a:pt x="215339" y="519558"/>
                  </a:lnTo>
                  <a:lnTo>
                    <a:pt x="213382" y="509566"/>
                  </a:lnTo>
                  <a:lnTo>
                    <a:pt x="211846" y="499575"/>
                  </a:lnTo>
                  <a:lnTo>
                    <a:pt x="209988" y="489583"/>
                  </a:lnTo>
                  <a:lnTo>
                    <a:pt x="208356" y="479592"/>
                  </a:lnTo>
                  <a:lnTo>
                    <a:pt x="206599" y="469600"/>
                  </a:lnTo>
                  <a:lnTo>
                    <a:pt x="205078" y="459609"/>
                  </a:lnTo>
                  <a:lnTo>
                    <a:pt x="203518" y="449617"/>
                  </a:lnTo>
                  <a:lnTo>
                    <a:pt x="202211" y="439626"/>
                  </a:lnTo>
                  <a:lnTo>
                    <a:pt x="200721" y="429634"/>
                  </a:lnTo>
                  <a:lnTo>
                    <a:pt x="199518" y="420865"/>
                  </a:lnTo>
                  <a:lnTo>
                    <a:pt x="199374" y="419643"/>
                  </a:lnTo>
                  <a:lnTo>
                    <a:pt x="198388" y="409651"/>
                  </a:lnTo>
                  <a:lnTo>
                    <a:pt x="197304" y="399660"/>
                  </a:lnTo>
                  <a:lnTo>
                    <a:pt x="196264" y="389668"/>
                  </a:lnTo>
                  <a:lnTo>
                    <a:pt x="195225" y="379677"/>
                  </a:lnTo>
                  <a:lnTo>
                    <a:pt x="194277" y="369685"/>
                  </a:lnTo>
                  <a:lnTo>
                    <a:pt x="193369" y="359694"/>
                  </a:lnTo>
                  <a:lnTo>
                    <a:pt x="192559" y="349702"/>
                  </a:lnTo>
                  <a:lnTo>
                    <a:pt x="191466" y="339711"/>
                  </a:lnTo>
                  <a:lnTo>
                    <a:pt x="190799" y="329719"/>
                  </a:lnTo>
                  <a:lnTo>
                    <a:pt x="190033" y="319728"/>
                  </a:lnTo>
                  <a:lnTo>
                    <a:pt x="189374" y="309736"/>
                  </a:lnTo>
                  <a:lnTo>
                    <a:pt x="188600" y="299745"/>
                  </a:lnTo>
                  <a:lnTo>
                    <a:pt x="188158" y="289753"/>
                  </a:lnTo>
                  <a:lnTo>
                    <a:pt x="187466" y="279762"/>
                  </a:lnTo>
                  <a:lnTo>
                    <a:pt x="187043" y="269770"/>
                  </a:lnTo>
                  <a:lnTo>
                    <a:pt x="186578" y="259779"/>
                  </a:lnTo>
                  <a:lnTo>
                    <a:pt x="186117" y="249787"/>
                  </a:lnTo>
                  <a:lnTo>
                    <a:pt x="185779" y="239796"/>
                  </a:lnTo>
                  <a:lnTo>
                    <a:pt x="185570" y="229804"/>
                  </a:lnTo>
                  <a:lnTo>
                    <a:pt x="185409" y="219813"/>
                  </a:lnTo>
                  <a:lnTo>
                    <a:pt x="185322" y="209821"/>
                  </a:lnTo>
                  <a:lnTo>
                    <a:pt x="185453" y="199830"/>
                  </a:lnTo>
                  <a:lnTo>
                    <a:pt x="185620" y="189838"/>
                  </a:lnTo>
                  <a:lnTo>
                    <a:pt x="185899" y="179847"/>
                  </a:lnTo>
                  <a:lnTo>
                    <a:pt x="186177" y="169855"/>
                  </a:lnTo>
                  <a:lnTo>
                    <a:pt x="186734" y="159864"/>
                  </a:lnTo>
                  <a:lnTo>
                    <a:pt x="187487" y="149872"/>
                  </a:lnTo>
                  <a:lnTo>
                    <a:pt x="188464" y="139881"/>
                  </a:lnTo>
                  <a:lnTo>
                    <a:pt x="189577" y="129889"/>
                  </a:lnTo>
                  <a:lnTo>
                    <a:pt x="191005" y="119898"/>
                  </a:lnTo>
                  <a:lnTo>
                    <a:pt x="192372" y="109906"/>
                  </a:lnTo>
                  <a:lnTo>
                    <a:pt x="194564" y="99915"/>
                  </a:lnTo>
                  <a:lnTo>
                    <a:pt x="196180" y="89923"/>
                  </a:lnTo>
                  <a:lnTo>
                    <a:pt x="198813" y="79932"/>
                  </a:lnTo>
                  <a:lnTo>
                    <a:pt x="199518" y="77220"/>
                  </a:lnTo>
                  <a:lnTo>
                    <a:pt x="201551" y="69940"/>
                  </a:lnTo>
                  <a:lnTo>
                    <a:pt x="204446" y="59949"/>
                  </a:lnTo>
                  <a:lnTo>
                    <a:pt x="207826" y="49957"/>
                  </a:lnTo>
                  <a:lnTo>
                    <a:pt x="211506" y="39966"/>
                  </a:lnTo>
                  <a:lnTo>
                    <a:pt x="215061" y="29974"/>
                  </a:lnTo>
                  <a:lnTo>
                    <a:pt x="219005" y="19983"/>
                  </a:lnTo>
                  <a:lnTo>
                    <a:pt x="219470" y="18797"/>
                  </a:lnTo>
                  <a:lnTo>
                    <a:pt x="222593" y="9991"/>
                  </a:lnTo>
                  <a:lnTo>
                    <a:pt x="226458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79465" y="0"/>
                  </a:lnTo>
                  <a:lnTo>
                    <a:pt x="72643" y="9991"/>
                  </a:lnTo>
                  <a:lnTo>
                    <a:pt x="65067" y="19983"/>
                  </a:lnTo>
                  <a:lnTo>
                    <a:pt x="59855" y="26547"/>
                  </a:lnTo>
                  <a:lnTo>
                    <a:pt x="57754" y="29974"/>
                  </a:lnTo>
                  <a:lnTo>
                    <a:pt x="51268" y="39966"/>
                  </a:lnTo>
                  <a:lnTo>
                    <a:pt x="44400" y="49957"/>
                  </a:lnTo>
                  <a:lnTo>
                    <a:pt x="39904" y="56422"/>
                  </a:lnTo>
                  <a:lnTo>
                    <a:pt x="38039" y="59949"/>
                  </a:lnTo>
                  <a:lnTo>
                    <a:pt x="32233" y="69940"/>
                  </a:lnTo>
                  <a:lnTo>
                    <a:pt x="26610" y="79932"/>
                  </a:lnTo>
                  <a:lnTo>
                    <a:pt x="20703" y="89923"/>
                  </a:lnTo>
                  <a:lnTo>
                    <a:pt x="19952" y="91134"/>
                  </a:lnTo>
                  <a:lnTo>
                    <a:pt x="15623" y="99915"/>
                  </a:lnTo>
                  <a:lnTo>
                    <a:pt x="10870" y="109906"/>
                  </a:lnTo>
                  <a:lnTo>
                    <a:pt x="6186" y="119898"/>
                  </a:lnTo>
                  <a:lnTo>
                    <a:pt x="1472" y="129889"/>
                  </a:lnTo>
                  <a:lnTo>
                    <a:pt x="0" y="133043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9830"/>
                  </a:lnTo>
                  <a:lnTo>
                    <a:pt x="0" y="209821"/>
                  </a:lnTo>
                  <a:lnTo>
                    <a:pt x="0" y="219813"/>
                  </a:lnTo>
                  <a:lnTo>
                    <a:pt x="0" y="229804"/>
                  </a:lnTo>
                  <a:lnTo>
                    <a:pt x="0" y="239796"/>
                  </a:lnTo>
                  <a:lnTo>
                    <a:pt x="0" y="249787"/>
                  </a:lnTo>
                  <a:lnTo>
                    <a:pt x="0" y="259779"/>
                  </a:lnTo>
                  <a:lnTo>
                    <a:pt x="0" y="269770"/>
                  </a:lnTo>
                  <a:lnTo>
                    <a:pt x="0" y="279762"/>
                  </a:lnTo>
                  <a:lnTo>
                    <a:pt x="0" y="289078"/>
                  </a:lnTo>
                  <a:lnTo>
                    <a:pt x="2960" y="279762"/>
                  </a:lnTo>
                  <a:lnTo>
                    <a:pt x="6184" y="269770"/>
                  </a:lnTo>
                  <a:lnTo>
                    <a:pt x="9786" y="259779"/>
                  </a:lnTo>
                  <a:lnTo>
                    <a:pt x="13503" y="249787"/>
                  </a:lnTo>
                  <a:lnTo>
                    <a:pt x="17299" y="239796"/>
                  </a:lnTo>
                  <a:lnTo>
                    <a:pt x="19952" y="233143"/>
                  </a:lnTo>
                  <a:lnTo>
                    <a:pt x="22050" y="229804"/>
                  </a:lnTo>
                  <a:lnTo>
                    <a:pt x="28816" y="219813"/>
                  </a:lnTo>
                  <a:lnTo>
                    <a:pt x="35376" y="209821"/>
                  </a:lnTo>
                  <a:lnTo>
                    <a:pt x="39904" y="203046"/>
                  </a:lnTo>
                  <a:lnTo>
                    <a:pt x="44389" y="199830"/>
                  </a:lnTo>
                  <a:lnTo>
                    <a:pt x="57160" y="189838"/>
                  </a:lnTo>
                  <a:lnTo>
                    <a:pt x="59855" y="187757"/>
                  </a:lnTo>
                  <a:lnTo>
                    <a:pt x="79807" y="187355"/>
                  </a:lnTo>
                  <a:lnTo>
                    <a:pt x="82840" y="189838"/>
                  </a:lnTo>
                  <a:lnTo>
                    <a:pt x="93700" y="199830"/>
                  </a:lnTo>
                  <a:lnTo>
                    <a:pt x="99759" y="206156"/>
                  </a:lnTo>
                  <a:lnTo>
                    <a:pt x="101664" y="209821"/>
                  </a:lnTo>
                  <a:lnTo>
                    <a:pt x="106028" y="219813"/>
                  </a:lnTo>
                  <a:lnTo>
                    <a:pt x="110139" y="229804"/>
                  </a:lnTo>
                  <a:lnTo>
                    <a:pt x="113721" y="239796"/>
                  </a:lnTo>
                  <a:lnTo>
                    <a:pt x="117103" y="249787"/>
                  </a:lnTo>
                  <a:lnTo>
                    <a:pt x="119711" y="258115"/>
                  </a:lnTo>
                  <a:lnTo>
                    <a:pt x="120115" y="259779"/>
                  </a:lnTo>
                  <a:lnTo>
                    <a:pt x="122095" y="269770"/>
                  </a:lnTo>
                  <a:lnTo>
                    <a:pt x="124241" y="279762"/>
                  </a:lnTo>
                  <a:lnTo>
                    <a:pt x="126004" y="289753"/>
                  </a:lnTo>
                  <a:lnTo>
                    <a:pt x="127967" y="299745"/>
                  </a:lnTo>
                  <a:lnTo>
                    <a:pt x="129454" y="309736"/>
                  </a:lnTo>
                  <a:lnTo>
                    <a:pt x="130971" y="319728"/>
                  </a:lnTo>
                  <a:lnTo>
                    <a:pt x="132392" y="329719"/>
                  </a:lnTo>
                  <a:lnTo>
                    <a:pt x="133796" y="339711"/>
                  </a:lnTo>
                  <a:lnTo>
                    <a:pt x="134924" y="349702"/>
                  </a:lnTo>
                  <a:lnTo>
                    <a:pt x="136072" y="359694"/>
                  </a:lnTo>
                  <a:lnTo>
                    <a:pt x="137034" y="369685"/>
                  </a:lnTo>
                  <a:lnTo>
                    <a:pt x="138025" y="379677"/>
                  </a:lnTo>
                  <a:lnTo>
                    <a:pt x="138968" y="389668"/>
                  </a:lnTo>
                  <a:lnTo>
                    <a:pt x="139662" y="399195"/>
                  </a:lnTo>
                  <a:lnTo>
                    <a:pt x="139695" y="399660"/>
                  </a:lnTo>
                  <a:lnTo>
                    <a:pt x="140396" y="409651"/>
                  </a:lnTo>
                  <a:lnTo>
                    <a:pt x="141032" y="419643"/>
                  </a:lnTo>
                  <a:lnTo>
                    <a:pt x="141664" y="429634"/>
                  </a:lnTo>
                  <a:lnTo>
                    <a:pt x="142273" y="439626"/>
                  </a:lnTo>
                  <a:lnTo>
                    <a:pt x="142704" y="449617"/>
                  </a:lnTo>
                  <a:lnTo>
                    <a:pt x="143122" y="459609"/>
                  </a:lnTo>
                  <a:lnTo>
                    <a:pt x="143590" y="469600"/>
                  </a:lnTo>
                  <a:lnTo>
                    <a:pt x="143986" y="479592"/>
                  </a:lnTo>
                  <a:lnTo>
                    <a:pt x="144448" y="489583"/>
                  </a:lnTo>
                  <a:lnTo>
                    <a:pt x="144703" y="499575"/>
                  </a:lnTo>
                  <a:lnTo>
                    <a:pt x="145259" y="509566"/>
                  </a:lnTo>
                  <a:lnTo>
                    <a:pt x="145590" y="519558"/>
                  </a:lnTo>
                  <a:lnTo>
                    <a:pt x="145889" y="529549"/>
                  </a:lnTo>
                  <a:lnTo>
                    <a:pt x="146304" y="539541"/>
                  </a:lnTo>
                  <a:lnTo>
                    <a:pt x="146661" y="549532"/>
                  </a:lnTo>
                  <a:lnTo>
                    <a:pt x="147055" y="559524"/>
                  </a:lnTo>
                  <a:lnTo>
                    <a:pt x="147635" y="569515"/>
                  </a:lnTo>
                  <a:lnTo>
                    <a:pt x="148042" y="579507"/>
                  </a:lnTo>
                  <a:lnTo>
                    <a:pt x="148730" y="589498"/>
                  </a:lnTo>
                  <a:lnTo>
                    <a:pt x="149321" y="599490"/>
                  </a:lnTo>
                  <a:lnTo>
                    <a:pt x="150020" y="609481"/>
                  </a:lnTo>
                  <a:lnTo>
                    <a:pt x="150797" y="619473"/>
                  </a:lnTo>
                  <a:lnTo>
                    <a:pt x="151615" y="629464"/>
                  </a:lnTo>
                  <a:lnTo>
                    <a:pt x="152382" y="639456"/>
                  </a:lnTo>
                  <a:lnTo>
                    <a:pt x="153302" y="649447"/>
                  </a:lnTo>
                  <a:lnTo>
                    <a:pt x="154154" y="659439"/>
                  </a:lnTo>
                  <a:lnTo>
                    <a:pt x="155397" y="669430"/>
                  </a:lnTo>
                  <a:lnTo>
                    <a:pt x="156655" y="679422"/>
                  </a:lnTo>
                  <a:lnTo>
                    <a:pt x="157452" y="689413"/>
                  </a:lnTo>
                  <a:lnTo>
                    <a:pt x="158695" y="699405"/>
                  </a:lnTo>
                  <a:lnTo>
                    <a:pt x="159614" y="707503"/>
                  </a:lnTo>
                  <a:lnTo>
                    <a:pt x="159811" y="709396"/>
                  </a:lnTo>
                  <a:lnTo>
                    <a:pt x="160925" y="719388"/>
                  </a:lnTo>
                  <a:lnTo>
                    <a:pt x="161951" y="729379"/>
                  </a:lnTo>
                  <a:lnTo>
                    <a:pt x="162729" y="739371"/>
                  </a:lnTo>
                  <a:lnTo>
                    <a:pt x="163446" y="749362"/>
                  </a:lnTo>
                  <a:lnTo>
                    <a:pt x="164152" y="759354"/>
                  </a:lnTo>
                  <a:lnTo>
                    <a:pt x="164723" y="769345"/>
                  </a:lnTo>
                  <a:lnTo>
                    <a:pt x="165194" y="779337"/>
                  </a:lnTo>
                  <a:lnTo>
                    <a:pt x="165397" y="789328"/>
                  </a:lnTo>
                  <a:lnTo>
                    <a:pt x="165445" y="799320"/>
                  </a:lnTo>
                  <a:lnTo>
                    <a:pt x="165270" y="809311"/>
                  </a:lnTo>
                  <a:lnTo>
                    <a:pt x="165028" y="819303"/>
                  </a:lnTo>
                  <a:lnTo>
                    <a:pt x="164596" y="829294"/>
                  </a:lnTo>
                  <a:lnTo>
                    <a:pt x="163849" y="839286"/>
                  </a:lnTo>
                  <a:lnTo>
                    <a:pt x="162704" y="849277"/>
                  </a:lnTo>
                  <a:lnTo>
                    <a:pt x="161211" y="859269"/>
                  </a:lnTo>
                  <a:lnTo>
                    <a:pt x="159739" y="869260"/>
                  </a:lnTo>
                  <a:lnTo>
                    <a:pt x="159614" y="869949"/>
                  </a:lnTo>
                  <a:lnTo>
                    <a:pt x="157698" y="879252"/>
                  </a:lnTo>
                  <a:lnTo>
                    <a:pt x="155583" y="889243"/>
                  </a:lnTo>
                  <a:lnTo>
                    <a:pt x="152618" y="899234"/>
                  </a:lnTo>
                  <a:lnTo>
                    <a:pt x="149394" y="909226"/>
                  </a:lnTo>
                  <a:lnTo>
                    <a:pt x="145896" y="919217"/>
                  </a:lnTo>
                  <a:lnTo>
                    <a:pt x="142098" y="929209"/>
                  </a:lnTo>
                  <a:lnTo>
                    <a:pt x="139662" y="935060"/>
                  </a:lnTo>
                  <a:lnTo>
                    <a:pt x="137605" y="939201"/>
                  </a:lnTo>
                  <a:lnTo>
                    <a:pt x="132471" y="949192"/>
                  </a:lnTo>
                  <a:lnTo>
                    <a:pt x="126754" y="959183"/>
                  </a:lnTo>
                  <a:lnTo>
                    <a:pt x="120890" y="969175"/>
                  </a:lnTo>
                  <a:lnTo>
                    <a:pt x="119711" y="971028"/>
                  </a:lnTo>
                  <a:lnTo>
                    <a:pt x="113609" y="979166"/>
                  </a:lnTo>
                  <a:lnTo>
                    <a:pt x="105682" y="989158"/>
                  </a:lnTo>
                  <a:lnTo>
                    <a:pt x="99759" y="996670"/>
                  </a:lnTo>
                  <a:lnTo>
                    <a:pt x="97329" y="999149"/>
                  </a:lnTo>
                  <a:lnTo>
                    <a:pt x="86972" y="1009141"/>
                  </a:lnTo>
                  <a:lnTo>
                    <a:pt x="79807" y="1016045"/>
                  </a:lnTo>
                  <a:lnTo>
                    <a:pt x="76013" y="1019132"/>
                  </a:lnTo>
                  <a:lnTo>
                    <a:pt x="63988" y="1029124"/>
                  </a:lnTo>
                  <a:lnTo>
                    <a:pt x="59855" y="1032739"/>
                  </a:lnTo>
                  <a:lnTo>
                    <a:pt x="49974" y="1039115"/>
                  </a:lnTo>
                  <a:lnTo>
                    <a:pt x="39904" y="1045730"/>
                  </a:lnTo>
                  <a:lnTo>
                    <a:pt x="32473" y="1049107"/>
                  </a:lnTo>
                  <a:lnTo>
                    <a:pt x="19952" y="1056183"/>
                  </a:lnTo>
                  <a:lnTo>
                    <a:pt x="7614" y="1059098"/>
                  </a:lnTo>
                  <a:lnTo>
                    <a:pt x="0" y="1061171"/>
                  </a:lnTo>
                  <a:lnTo>
                    <a:pt x="0" y="1069090"/>
                  </a:lnTo>
                  <a:lnTo>
                    <a:pt x="0" y="1079081"/>
                  </a:lnTo>
                  <a:lnTo>
                    <a:pt x="0" y="1089073"/>
                  </a:lnTo>
                  <a:lnTo>
                    <a:pt x="0" y="1099064"/>
                  </a:lnTo>
                  <a:lnTo>
                    <a:pt x="0" y="1109056"/>
                  </a:lnTo>
                  <a:lnTo>
                    <a:pt x="0" y="1119047"/>
                  </a:lnTo>
                  <a:lnTo>
                    <a:pt x="0" y="1129039"/>
                  </a:lnTo>
                  <a:lnTo>
                    <a:pt x="0" y="1139030"/>
                  </a:lnTo>
                  <a:lnTo>
                    <a:pt x="0" y="1149022"/>
                  </a:lnTo>
                  <a:lnTo>
                    <a:pt x="0" y="1159013"/>
                  </a:lnTo>
                  <a:lnTo>
                    <a:pt x="0" y="1169005"/>
                  </a:lnTo>
                  <a:lnTo>
                    <a:pt x="0" y="1178996"/>
                  </a:lnTo>
                  <a:lnTo>
                    <a:pt x="0" y="1188988"/>
                  </a:lnTo>
                  <a:lnTo>
                    <a:pt x="0" y="1198979"/>
                  </a:lnTo>
                  <a:lnTo>
                    <a:pt x="0" y="1208971"/>
                  </a:lnTo>
                  <a:lnTo>
                    <a:pt x="0" y="1218962"/>
                  </a:lnTo>
                  <a:lnTo>
                    <a:pt x="0" y="1228954"/>
                  </a:lnTo>
                  <a:lnTo>
                    <a:pt x="0" y="1238945"/>
                  </a:lnTo>
                  <a:lnTo>
                    <a:pt x="0" y="1245452"/>
                  </a:lnTo>
                  <a:close/>
                  <a:moveTo>
                    <a:pt x="696" y="839286"/>
                  </a:moveTo>
                  <a:lnTo>
                    <a:pt x="2232" y="829294"/>
                  </a:lnTo>
                  <a:lnTo>
                    <a:pt x="3658" y="819303"/>
                  </a:lnTo>
                  <a:lnTo>
                    <a:pt x="5094" y="809311"/>
                  </a:lnTo>
                  <a:lnTo>
                    <a:pt x="6332" y="799320"/>
                  </a:lnTo>
                  <a:lnTo>
                    <a:pt x="7369" y="789328"/>
                  </a:lnTo>
                  <a:lnTo>
                    <a:pt x="8418" y="779337"/>
                  </a:lnTo>
                  <a:lnTo>
                    <a:pt x="9037" y="769345"/>
                  </a:lnTo>
                  <a:lnTo>
                    <a:pt x="9808" y="759354"/>
                  </a:lnTo>
                  <a:lnTo>
                    <a:pt x="10375" y="749362"/>
                  </a:lnTo>
                  <a:lnTo>
                    <a:pt x="10791" y="739371"/>
                  </a:lnTo>
                  <a:lnTo>
                    <a:pt x="11070" y="729379"/>
                  </a:lnTo>
                  <a:lnTo>
                    <a:pt x="11155" y="719388"/>
                  </a:lnTo>
                  <a:lnTo>
                    <a:pt x="11176" y="709396"/>
                  </a:lnTo>
                  <a:lnTo>
                    <a:pt x="11050" y="699405"/>
                  </a:lnTo>
                  <a:lnTo>
                    <a:pt x="10855" y="689413"/>
                  </a:lnTo>
                  <a:lnTo>
                    <a:pt x="10383" y="679422"/>
                  </a:lnTo>
                  <a:lnTo>
                    <a:pt x="9780" y="669430"/>
                  </a:lnTo>
                  <a:lnTo>
                    <a:pt x="9166" y="659439"/>
                  </a:lnTo>
                  <a:lnTo>
                    <a:pt x="8358" y="649447"/>
                  </a:lnTo>
                  <a:lnTo>
                    <a:pt x="7471" y="639456"/>
                  </a:lnTo>
                  <a:lnTo>
                    <a:pt x="6354" y="629464"/>
                  </a:lnTo>
                  <a:lnTo>
                    <a:pt x="5254" y="619473"/>
                  </a:lnTo>
                  <a:lnTo>
                    <a:pt x="4108" y="609481"/>
                  </a:lnTo>
                  <a:lnTo>
                    <a:pt x="2686" y="599490"/>
                  </a:lnTo>
                  <a:lnTo>
                    <a:pt x="1351" y="589498"/>
                  </a:lnTo>
                  <a:lnTo>
                    <a:pt x="0" y="580152"/>
                  </a:lnTo>
                  <a:lnTo>
                    <a:pt x="0" y="589498"/>
                  </a:lnTo>
                  <a:lnTo>
                    <a:pt x="0" y="599490"/>
                  </a:lnTo>
                  <a:lnTo>
                    <a:pt x="0" y="609481"/>
                  </a:lnTo>
                  <a:lnTo>
                    <a:pt x="0" y="619473"/>
                  </a:lnTo>
                  <a:lnTo>
                    <a:pt x="0" y="629464"/>
                  </a:lnTo>
                  <a:lnTo>
                    <a:pt x="0" y="639456"/>
                  </a:lnTo>
                  <a:lnTo>
                    <a:pt x="0" y="649447"/>
                  </a:lnTo>
                  <a:lnTo>
                    <a:pt x="0" y="659439"/>
                  </a:lnTo>
                  <a:lnTo>
                    <a:pt x="0" y="669430"/>
                  </a:lnTo>
                  <a:lnTo>
                    <a:pt x="0" y="679422"/>
                  </a:lnTo>
                  <a:lnTo>
                    <a:pt x="0" y="689413"/>
                  </a:lnTo>
                  <a:lnTo>
                    <a:pt x="0" y="699405"/>
                  </a:lnTo>
                  <a:lnTo>
                    <a:pt x="0" y="709396"/>
                  </a:lnTo>
                  <a:lnTo>
                    <a:pt x="0" y="719388"/>
                  </a:lnTo>
                  <a:lnTo>
                    <a:pt x="0" y="729379"/>
                  </a:lnTo>
                  <a:lnTo>
                    <a:pt x="0" y="739371"/>
                  </a:lnTo>
                  <a:lnTo>
                    <a:pt x="0" y="749362"/>
                  </a:lnTo>
                  <a:lnTo>
                    <a:pt x="0" y="759354"/>
                  </a:lnTo>
                  <a:lnTo>
                    <a:pt x="0" y="769345"/>
                  </a:lnTo>
                  <a:lnTo>
                    <a:pt x="0" y="779337"/>
                  </a:lnTo>
                  <a:lnTo>
                    <a:pt x="0" y="789328"/>
                  </a:lnTo>
                  <a:lnTo>
                    <a:pt x="0" y="799320"/>
                  </a:lnTo>
                  <a:lnTo>
                    <a:pt x="0" y="809311"/>
                  </a:lnTo>
                  <a:lnTo>
                    <a:pt x="0" y="819303"/>
                  </a:lnTo>
                  <a:lnTo>
                    <a:pt x="0" y="829294"/>
                  </a:lnTo>
                  <a:lnTo>
                    <a:pt x="0" y="839286"/>
                  </a:lnTo>
                  <a:lnTo>
                    <a:pt x="0" y="842889"/>
                  </a:lnTo>
                  <a:close/>
                  <a:moveTo>
                    <a:pt x="1576190" y="475961"/>
                  </a:moveTo>
                  <a:lnTo>
                    <a:pt x="1596142" y="477289"/>
                  </a:lnTo>
                  <a:lnTo>
                    <a:pt x="1609251" y="469600"/>
                  </a:lnTo>
                  <a:lnTo>
                    <a:pt x="1616094" y="465641"/>
                  </a:lnTo>
                  <a:lnTo>
                    <a:pt x="1622216" y="459609"/>
                  </a:lnTo>
                  <a:lnTo>
                    <a:pt x="1632820" y="449617"/>
                  </a:lnTo>
                  <a:lnTo>
                    <a:pt x="1636046" y="446928"/>
                  </a:lnTo>
                  <a:lnTo>
                    <a:pt x="1642493" y="439626"/>
                  </a:lnTo>
                  <a:lnTo>
                    <a:pt x="1650378" y="429634"/>
                  </a:lnTo>
                  <a:lnTo>
                    <a:pt x="1655998" y="423241"/>
                  </a:lnTo>
                  <a:lnTo>
                    <a:pt x="1658761" y="419643"/>
                  </a:lnTo>
                  <a:lnTo>
                    <a:pt x="1666913" y="409651"/>
                  </a:lnTo>
                  <a:lnTo>
                    <a:pt x="1674787" y="399660"/>
                  </a:lnTo>
                  <a:lnTo>
                    <a:pt x="1675949" y="398389"/>
                  </a:lnTo>
                  <a:lnTo>
                    <a:pt x="1683711" y="389668"/>
                  </a:lnTo>
                  <a:lnTo>
                    <a:pt x="1692370" y="379677"/>
                  </a:lnTo>
                  <a:lnTo>
                    <a:pt x="1695901" y="375686"/>
                  </a:lnTo>
                  <a:lnTo>
                    <a:pt x="1700714" y="369685"/>
                  </a:lnTo>
                  <a:lnTo>
                    <a:pt x="1708561" y="359694"/>
                  </a:lnTo>
                  <a:lnTo>
                    <a:pt x="1715853" y="351531"/>
                  </a:lnTo>
                  <a:lnTo>
                    <a:pt x="1717377" y="349702"/>
                  </a:lnTo>
                  <a:lnTo>
                    <a:pt x="1723833" y="339711"/>
                  </a:lnTo>
                  <a:lnTo>
                    <a:pt x="1730699" y="329719"/>
                  </a:lnTo>
                  <a:lnTo>
                    <a:pt x="1735805" y="322375"/>
                  </a:lnTo>
                  <a:lnTo>
                    <a:pt x="1737399" y="319728"/>
                  </a:lnTo>
                  <a:lnTo>
                    <a:pt x="1742441" y="309736"/>
                  </a:lnTo>
                  <a:lnTo>
                    <a:pt x="1746829" y="299745"/>
                  </a:lnTo>
                  <a:lnTo>
                    <a:pt x="1751261" y="289753"/>
                  </a:lnTo>
                  <a:lnTo>
                    <a:pt x="1755050" y="279762"/>
                  </a:lnTo>
                  <a:lnTo>
                    <a:pt x="1755756" y="277733"/>
                  </a:lnTo>
                  <a:lnTo>
                    <a:pt x="1757973" y="269770"/>
                  </a:lnTo>
                  <a:lnTo>
                    <a:pt x="1760322" y="259779"/>
                  </a:lnTo>
                  <a:lnTo>
                    <a:pt x="1761790" y="249787"/>
                  </a:lnTo>
                  <a:lnTo>
                    <a:pt x="1763174" y="239796"/>
                  </a:lnTo>
                  <a:lnTo>
                    <a:pt x="1764044" y="229804"/>
                  </a:lnTo>
                  <a:lnTo>
                    <a:pt x="1765026" y="219813"/>
                  </a:lnTo>
                  <a:lnTo>
                    <a:pt x="1765024" y="209821"/>
                  </a:lnTo>
                  <a:lnTo>
                    <a:pt x="1765139" y="199830"/>
                  </a:lnTo>
                  <a:lnTo>
                    <a:pt x="1765203" y="189838"/>
                  </a:lnTo>
                  <a:lnTo>
                    <a:pt x="1764662" y="179847"/>
                  </a:lnTo>
                  <a:lnTo>
                    <a:pt x="1764437" y="169855"/>
                  </a:lnTo>
                  <a:lnTo>
                    <a:pt x="1763177" y="159864"/>
                  </a:lnTo>
                  <a:lnTo>
                    <a:pt x="1763118" y="149872"/>
                  </a:lnTo>
                  <a:lnTo>
                    <a:pt x="1761860" y="139881"/>
                  </a:lnTo>
                  <a:lnTo>
                    <a:pt x="1761335" y="129889"/>
                  </a:lnTo>
                  <a:lnTo>
                    <a:pt x="1760578" y="119898"/>
                  </a:lnTo>
                  <a:lnTo>
                    <a:pt x="1759616" y="109906"/>
                  </a:lnTo>
                  <a:lnTo>
                    <a:pt x="1758892" y="99915"/>
                  </a:lnTo>
                  <a:lnTo>
                    <a:pt x="1757928" y="89923"/>
                  </a:lnTo>
                  <a:lnTo>
                    <a:pt x="1757517" y="79932"/>
                  </a:lnTo>
                  <a:lnTo>
                    <a:pt x="1756823" y="69940"/>
                  </a:lnTo>
                  <a:lnTo>
                    <a:pt x="1756021" y="59949"/>
                  </a:lnTo>
                  <a:lnTo>
                    <a:pt x="1755756" y="52211"/>
                  </a:lnTo>
                  <a:lnTo>
                    <a:pt x="1755680" y="49957"/>
                  </a:lnTo>
                  <a:lnTo>
                    <a:pt x="1755206" y="39966"/>
                  </a:lnTo>
                  <a:lnTo>
                    <a:pt x="1754449" y="29974"/>
                  </a:lnTo>
                  <a:lnTo>
                    <a:pt x="1753849" y="19983"/>
                  </a:lnTo>
                  <a:lnTo>
                    <a:pt x="1753876" y="9991"/>
                  </a:lnTo>
                  <a:lnTo>
                    <a:pt x="1753147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93081" y="0"/>
                  </a:lnTo>
                  <a:lnTo>
                    <a:pt x="1488309" y="9991"/>
                  </a:lnTo>
                  <a:lnTo>
                    <a:pt x="1483611" y="19983"/>
                  </a:lnTo>
                  <a:lnTo>
                    <a:pt x="1479022" y="29974"/>
                  </a:lnTo>
                  <a:lnTo>
                    <a:pt x="1476431" y="35574"/>
                  </a:lnTo>
                  <a:lnTo>
                    <a:pt x="1474471" y="39966"/>
                  </a:lnTo>
                  <a:lnTo>
                    <a:pt x="1470265" y="49957"/>
                  </a:lnTo>
                  <a:lnTo>
                    <a:pt x="1466374" y="59949"/>
                  </a:lnTo>
                  <a:lnTo>
                    <a:pt x="1462988" y="69940"/>
                  </a:lnTo>
                  <a:lnTo>
                    <a:pt x="1459536" y="79932"/>
                  </a:lnTo>
                  <a:lnTo>
                    <a:pt x="1456813" y="89923"/>
                  </a:lnTo>
                  <a:lnTo>
                    <a:pt x="1456480" y="91117"/>
                  </a:lnTo>
                  <a:lnTo>
                    <a:pt x="1454128" y="99915"/>
                  </a:lnTo>
                  <a:lnTo>
                    <a:pt x="1451923" y="109906"/>
                  </a:lnTo>
                  <a:lnTo>
                    <a:pt x="1450128" y="119898"/>
                  </a:lnTo>
                  <a:lnTo>
                    <a:pt x="1448816" y="129889"/>
                  </a:lnTo>
                  <a:lnTo>
                    <a:pt x="1447917" y="139881"/>
                  </a:lnTo>
                  <a:lnTo>
                    <a:pt x="1447363" y="149872"/>
                  </a:lnTo>
                  <a:lnTo>
                    <a:pt x="1447148" y="159864"/>
                  </a:lnTo>
                  <a:lnTo>
                    <a:pt x="1447377" y="169855"/>
                  </a:lnTo>
                  <a:lnTo>
                    <a:pt x="1448057" y="179847"/>
                  </a:lnTo>
                  <a:lnTo>
                    <a:pt x="1448763" y="189838"/>
                  </a:lnTo>
                  <a:lnTo>
                    <a:pt x="1450220" y="199830"/>
                  </a:lnTo>
                  <a:lnTo>
                    <a:pt x="1451746" y="209821"/>
                  </a:lnTo>
                  <a:lnTo>
                    <a:pt x="1453806" y="219813"/>
                  </a:lnTo>
                  <a:lnTo>
                    <a:pt x="1455680" y="229804"/>
                  </a:lnTo>
                  <a:lnTo>
                    <a:pt x="1456480" y="233006"/>
                  </a:lnTo>
                  <a:lnTo>
                    <a:pt x="1458310" y="239796"/>
                  </a:lnTo>
                  <a:lnTo>
                    <a:pt x="1460954" y="249787"/>
                  </a:lnTo>
                  <a:lnTo>
                    <a:pt x="1463978" y="259779"/>
                  </a:lnTo>
                  <a:lnTo>
                    <a:pt x="1467172" y="269770"/>
                  </a:lnTo>
                  <a:lnTo>
                    <a:pt x="1470194" y="279762"/>
                  </a:lnTo>
                  <a:lnTo>
                    <a:pt x="1473539" y="289753"/>
                  </a:lnTo>
                  <a:lnTo>
                    <a:pt x="1476431" y="298683"/>
                  </a:lnTo>
                  <a:lnTo>
                    <a:pt x="1476817" y="299745"/>
                  </a:lnTo>
                  <a:lnTo>
                    <a:pt x="1480527" y="309736"/>
                  </a:lnTo>
                  <a:lnTo>
                    <a:pt x="1484537" y="319728"/>
                  </a:lnTo>
                  <a:lnTo>
                    <a:pt x="1488408" y="329719"/>
                  </a:lnTo>
                  <a:lnTo>
                    <a:pt x="1492134" y="339711"/>
                  </a:lnTo>
                  <a:lnTo>
                    <a:pt x="1495629" y="349702"/>
                  </a:lnTo>
                  <a:lnTo>
                    <a:pt x="1496383" y="351739"/>
                  </a:lnTo>
                  <a:lnTo>
                    <a:pt x="1500093" y="359694"/>
                  </a:lnTo>
                  <a:lnTo>
                    <a:pt x="1504464" y="369685"/>
                  </a:lnTo>
                  <a:lnTo>
                    <a:pt x="1508947" y="379677"/>
                  </a:lnTo>
                  <a:lnTo>
                    <a:pt x="1512968" y="389668"/>
                  </a:lnTo>
                  <a:lnTo>
                    <a:pt x="1516335" y="397741"/>
                  </a:lnTo>
                  <a:lnTo>
                    <a:pt x="1517427" y="399660"/>
                  </a:lnTo>
                  <a:lnTo>
                    <a:pt x="1523154" y="409651"/>
                  </a:lnTo>
                  <a:lnTo>
                    <a:pt x="1528056" y="419643"/>
                  </a:lnTo>
                  <a:lnTo>
                    <a:pt x="1533563" y="429634"/>
                  </a:lnTo>
                  <a:lnTo>
                    <a:pt x="1536287" y="434991"/>
                  </a:lnTo>
                  <a:lnTo>
                    <a:pt x="1540013" y="439626"/>
                  </a:lnTo>
                  <a:lnTo>
                    <a:pt x="1547473" y="449617"/>
                  </a:lnTo>
                  <a:lnTo>
                    <a:pt x="1554888" y="459609"/>
                  </a:lnTo>
                  <a:lnTo>
                    <a:pt x="1556238" y="461536"/>
                  </a:lnTo>
                  <a:lnTo>
                    <a:pt x="1566948" y="469600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任意多边形: 形状 2708">
              <a:extLst>
                <a:ext uri="{FF2B5EF4-FFF2-40B4-BE49-F238E27FC236}">
                  <a16:creationId xmlns:a16="http://schemas.microsoft.com/office/drawing/2014/main" id="{2A5A8753-D720-4F1E-8B84-6AF8B02FF80E}"/>
                </a:ext>
              </a:extLst>
            </p:cNvPr>
            <p:cNvSpPr/>
            <p:nvPr/>
          </p:nvSpPr>
          <p:spPr>
            <a:xfrm>
              <a:off x="16161208" y="3631180"/>
              <a:ext cx="165444" cy="873816"/>
            </a:xfrm>
            <a:custGeom>
              <a:avLst/>
              <a:gdLst>
                <a:gd name="connsiteX0" fmla="*/ 7614 w 165444"/>
                <a:gd name="connsiteY0" fmla="*/ 871744 h 873816"/>
                <a:gd name="connsiteX1" fmla="*/ 19952 w 165444"/>
                <a:gd name="connsiteY1" fmla="*/ 868828 h 873816"/>
                <a:gd name="connsiteX2" fmla="*/ 32473 w 165444"/>
                <a:gd name="connsiteY2" fmla="*/ 861752 h 873816"/>
                <a:gd name="connsiteX3" fmla="*/ 39904 w 165444"/>
                <a:gd name="connsiteY3" fmla="*/ 858375 h 873816"/>
                <a:gd name="connsiteX4" fmla="*/ 49974 w 165444"/>
                <a:gd name="connsiteY4" fmla="*/ 851761 h 873816"/>
                <a:gd name="connsiteX5" fmla="*/ 59855 w 165444"/>
                <a:gd name="connsiteY5" fmla="*/ 845384 h 873816"/>
                <a:gd name="connsiteX6" fmla="*/ 63988 w 165444"/>
                <a:gd name="connsiteY6" fmla="*/ 841769 h 873816"/>
                <a:gd name="connsiteX7" fmla="*/ 76013 w 165444"/>
                <a:gd name="connsiteY7" fmla="*/ 831777 h 873816"/>
                <a:gd name="connsiteX8" fmla="*/ 79807 w 165444"/>
                <a:gd name="connsiteY8" fmla="*/ 828690 h 873816"/>
                <a:gd name="connsiteX9" fmla="*/ 86972 w 165444"/>
                <a:gd name="connsiteY9" fmla="*/ 821786 h 873816"/>
                <a:gd name="connsiteX10" fmla="*/ 97329 w 165444"/>
                <a:gd name="connsiteY10" fmla="*/ 811795 h 873816"/>
                <a:gd name="connsiteX11" fmla="*/ 99759 w 165444"/>
                <a:gd name="connsiteY11" fmla="*/ 809316 h 873816"/>
                <a:gd name="connsiteX12" fmla="*/ 105682 w 165444"/>
                <a:gd name="connsiteY12" fmla="*/ 801803 h 873816"/>
                <a:gd name="connsiteX13" fmla="*/ 113609 w 165444"/>
                <a:gd name="connsiteY13" fmla="*/ 791812 h 873816"/>
                <a:gd name="connsiteX14" fmla="*/ 119711 w 165444"/>
                <a:gd name="connsiteY14" fmla="*/ 783673 h 873816"/>
                <a:gd name="connsiteX15" fmla="*/ 120890 w 165444"/>
                <a:gd name="connsiteY15" fmla="*/ 781820 h 873816"/>
                <a:gd name="connsiteX16" fmla="*/ 126754 w 165444"/>
                <a:gd name="connsiteY16" fmla="*/ 771829 h 873816"/>
                <a:gd name="connsiteX17" fmla="*/ 132471 w 165444"/>
                <a:gd name="connsiteY17" fmla="*/ 761837 h 873816"/>
                <a:gd name="connsiteX18" fmla="*/ 137605 w 165444"/>
                <a:gd name="connsiteY18" fmla="*/ 751846 h 873816"/>
                <a:gd name="connsiteX19" fmla="*/ 139662 w 165444"/>
                <a:gd name="connsiteY19" fmla="*/ 747706 h 873816"/>
                <a:gd name="connsiteX20" fmla="*/ 142098 w 165444"/>
                <a:gd name="connsiteY20" fmla="*/ 741854 h 873816"/>
                <a:gd name="connsiteX21" fmla="*/ 145896 w 165444"/>
                <a:gd name="connsiteY21" fmla="*/ 731863 h 873816"/>
                <a:gd name="connsiteX22" fmla="*/ 149394 w 165444"/>
                <a:gd name="connsiteY22" fmla="*/ 721871 h 873816"/>
                <a:gd name="connsiteX23" fmla="*/ 152618 w 165444"/>
                <a:gd name="connsiteY23" fmla="*/ 711880 h 873816"/>
                <a:gd name="connsiteX24" fmla="*/ 155583 w 165444"/>
                <a:gd name="connsiteY24" fmla="*/ 701888 h 873816"/>
                <a:gd name="connsiteX25" fmla="*/ 157698 w 165444"/>
                <a:gd name="connsiteY25" fmla="*/ 691897 h 873816"/>
                <a:gd name="connsiteX26" fmla="*/ 159614 w 165444"/>
                <a:gd name="connsiteY26" fmla="*/ 682594 h 873816"/>
                <a:gd name="connsiteX27" fmla="*/ 159739 w 165444"/>
                <a:gd name="connsiteY27" fmla="*/ 681905 h 873816"/>
                <a:gd name="connsiteX28" fmla="*/ 161211 w 165444"/>
                <a:gd name="connsiteY28" fmla="*/ 671914 h 873816"/>
                <a:gd name="connsiteX29" fmla="*/ 162704 w 165444"/>
                <a:gd name="connsiteY29" fmla="*/ 661922 h 873816"/>
                <a:gd name="connsiteX30" fmla="*/ 163849 w 165444"/>
                <a:gd name="connsiteY30" fmla="*/ 651931 h 873816"/>
                <a:gd name="connsiteX31" fmla="*/ 164596 w 165444"/>
                <a:gd name="connsiteY31" fmla="*/ 641939 h 873816"/>
                <a:gd name="connsiteX32" fmla="*/ 165028 w 165444"/>
                <a:gd name="connsiteY32" fmla="*/ 631948 h 873816"/>
                <a:gd name="connsiteX33" fmla="*/ 165270 w 165444"/>
                <a:gd name="connsiteY33" fmla="*/ 621956 h 873816"/>
                <a:gd name="connsiteX34" fmla="*/ 165445 w 165444"/>
                <a:gd name="connsiteY34" fmla="*/ 611965 h 873816"/>
                <a:gd name="connsiteX35" fmla="*/ 165397 w 165444"/>
                <a:gd name="connsiteY35" fmla="*/ 601973 h 873816"/>
                <a:gd name="connsiteX36" fmla="*/ 165194 w 165444"/>
                <a:gd name="connsiteY36" fmla="*/ 591982 h 873816"/>
                <a:gd name="connsiteX37" fmla="*/ 164723 w 165444"/>
                <a:gd name="connsiteY37" fmla="*/ 581990 h 873816"/>
                <a:gd name="connsiteX38" fmla="*/ 164152 w 165444"/>
                <a:gd name="connsiteY38" fmla="*/ 571999 h 873816"/>
                <a:gd name="connsiteX39" fmla="*/ 163446 w 165444"/>
                <a:gd name="connsiteY39" fmla="*/ 562007 h 873816"/>
                <a:gd name="connsiteX40" fmla="*/ 162729 w 165444"/>
                <a:gd name="connsiteY40" fmla="*/ 552016 h 873816"/>
                <a:gd name="connsiteX41" fmla="*/ 161951 w 165444"/>
                <a:gd name="connsiteY41" fmla="*/ 542024 h 873816"/>
                <a:gd name="connsiteX42" fmla="*/ 160925 w 165444"/>
                <a:gd name="connsiteY42" fmla="*/ 532033 h 873816"/>
                <a:gd name="connsiteX43" fmla="*/ 159811 w 165444"/>
                <a:gd name="connsiteY43" fmla="*/ 522041 h 873816"/>
                <a:gd name="connsiteX44" fmla="*/ 159614 w 165444"/>
                <a:gd name="connsiteY44" fmla="*/ 520148 h 873816"/>
                <a:gd name="connsiteX45" fmla="*/ 158695 w 165444"/>
                <a:gd name="connsiteY45" fmla="*/ 512050 h 873816"/>
                <a:gd name="connsiteX46" fmla="*/ 157452 w 165444"/>
                <a:gd name="connsiteY46" fmla="*/ 502058 h 873816"/>
                <a:gd name="connsiteX47" fmla="*/ 156655 w 165444"/>
                <a:gd name="connsiteY47" fmla="*/ 492067 h 873816"/>
                <a:gd name="connsiteX48" fmla="*/ 155397 w 165444"/>
                <a:gd name="connsiteY48" fmla="*/ 482075 h 873816"/>
                <a:gd name="connsiteX49" fmla="*/ 154154 w 165444"/>
                <a:gd name="connsiteY49" fmla="*/ 472084 h 873816"/>
                <a:gd name="connsiteX50" fmla="*/ 153302 w 165444"/>
                <a:gd name="connsiteY50" fmla="*/ 462092 h 873816"/>
                <a:gd name="connsiteX51" fmla="*/ 152382 w 165444"/>
                <a:gd name="connsiteY51" fmla="*/ 452101 h 873816"/>
                <a:gd name="connsiteX52" fmla="*/ 151615 w 165444"/>
                <a:gd name="connsiteY52" fmla="*/ 442109 h 873816"/>
                <a:gd name="connsiteX53" fmla="*/ 150797 w 165444"/>
                <a:gd name="connsiteY53" fmla="*/ 432118 h 873816"/>
                <a:gd name="connsiteX54" fmla="*/ 150020 w 165444"/>
                <a:gd name="connsiteY54" fmla="*/ 422126 h 873816"/>
                <a:gd name="connsiteX55" fmla="*/ 149321 w 165444"/>
                <a:gd name="connsiteY55" fmla="*/ 412135 h 873816"/>
                <a:gd name="connsiteX56" fmla="*/ 148730 w 165444"/>
                <a:gd name="connsiteY56" fmla="*/ 402143 h 873816"/>
                <a:gd name="connsiteX57" fmla="*/ 148042 w 165444"/>
                <a:gd name="connsiteY57" fmla="*/ 392152 h 873816"/>
                <a:gd name="connsiteX58" fmla="*/ 147635 w 165444"/>
                <a:gd name="connsiteY58" fmla="*/ 382160 h 873816"/>
                <a:gd name="connsiteX59" fmla="*/ 147055 w 165444"/>
                <a:gd name="connsiteY59" fmla="*/ 372169 h 873816"/>
                <a:gd name="connsiteX60" fmla="*/ 146661 w 165444"/>
                <a:gd name="connsiteY60" fmla="*/ 362177 h 873816"/>
                <a:gd name="connsiteX61" fmla="*/ 146304 w 165444"/>
                <a:gd name="connsiteY61" fmla="*/ 352186 h 873816"/>
                <a:gd name="connsiteX62" fmla="*/ 145889 w 165444"/>
                <a:gd name="connsiteY62" fmla="*/ 342194 h 873816"/>
                <a:gd name="connsiteX63" fmla="*/ 145590 w 165444"/>
                <a:gd name="connsiteY63" fmla="*/ 332203 h 873816"/>
                <a:gd name="connsiteX64" fmla="*/ 145259 w 165444"/>
                <a:gd name="connsiteY64" fmla="*/ 322211 h 873816"/>
                <a:gd name="connsiteX65" fmla="*/ 144703 w 165444"/>
                <a:gd name="connsiteY65" fmla="*/ 312220 h 873816"/>
                <a:gd name="connsiteX66" fmla="*/ 144448 w 165444"/>
                <a:gd name="connsiteY66" fmla="*/ 302228 h 873816"/>
                <a:gd name="connsiteX67" fmla="*/ 143986 w 165444"/>
                <a:gd name="connsiteY67" fmla="*/ 292237 h 873816"/>
                <a:gd name="connsiteX68" fmla="*/ 143590 w 165444"/>
                <a:gd name="connsiteY68" fmla="*/ 282245 h 873816"/>
                <a:gd name="connsiteX69" fmla="*/ 143122 w 165444"/>
                <a:gd name="connsiteY69" fmla="*/ 272254 h 873816"/>
                <a:gd name="connsiteX70" fmla="*/ 142704 w 165444"/>
                <a:gd name="connsiteY70" fmla="*/ 262262 h 873816"/>
                <a:gd name="connsiteX71" fmla="*/ 142273 w 165444"/>
                <a:gd name="connsiteY71" fmla="*/ 252271 h 873816"/>
                <a:gd name="connsiteX72" fmla="*/ 141664 w 165444"/>
                <a:gd name="connsiteY72" fmla="*/ 242279 h 873816"/>
                <a:gd name="connsiteX73" fmla="*/ 141032 w 165444"/>
                <a:gd name="connsiteY73" fmla="*/ 232288 h 873816"/>
                <a:gd name="connsiteX74" fmla="*/ 140396 w 165444"/>
                <a:gd name="connsiteY74" fmla="*/ 222296 h 873816"/>
                <a:gd name="connsiteX75" fmla="*/ 139695 w 165444"/>
                <a:gd name="connsiteY75" fmla="*/ 212305 h 873816"/>
                <a:gd name="connsiteX76" fmla="*/ 139662 w 165444"/>
                <a:gd name="connsiteY76" fmla="*/ 211840 h 873816"/>
                <a:gd name="connsiteX77" fmla="*/ 138968 w 165444"/>
                <a:gd name="connsiteY77" fmla="*/ 202313 h 873816"/>
                <a:gd name="connsiteX78" fmla="*/ 138025 w 165444"/>
                <a:gd name="connsiteY78" fmla="*/ 192322 h 873816"/>
                <a:gd name="connsiteX79" fmla="*/ 137034 w 165444"/>
                <a:gd name="connsiteY79" fmla="*/ 182330 h 873816"/>
                <a:gd name="connsiteX80" fmla="*/ 136072 w 165444"/>
                <a:gd name="connsiteY80" fmla="*/ 172339 h 873816"/>
                <a:gd name="connsiteX81" fmla="*/ 134924 w 165444"/>
                <a:gd name="connsiteY81" fmla="*/ 162347 h 873816"/>
                <a:gd name="connsiteX82" fmla="*/ 133796 w 165444"/>
                <a:gd name="connsiteY82" fmla="*/ 152356 h 873816"/>
                <a:gd name="connsiteX83" fmla="*/ 132392 w 165444"/>
                <a:gd name="connsiteY83" fmla="*/ 142364 h 873816"/>
                <a:gd name="connsiteX84" fmla="*/ 130971 w 165444"/>
                <a:gd name="connsiteY84" fmla="*/ 132373 h 873816"/>
                <a:gd name="connsiteX85" fmla="*/ 129454 w 165444"/>
                <a:gd name="connsiteY85" fmla="*/ 122381 h 873816"/>
                <a:gd name="connsiteX86" fmla="*/ 127967 w 165444"/>
                <a:gd name="connsiteY86" fmla="*/ 112390 h 873816"/>
                <a:gd name="connsiteX87" fmla="*/ 126004 w 165444"/>
                <a:gd name="connsiteY87" fmla="*/ 102398 h 873816"/>
                <a:gd name="connsiteX88" fmla="*/ 124241 w 165444"/>
                <a:gd name="connsiteY88" fmla="*/ 92407 h 873816"/>
                <a:gd name="connsiteX89" fmla="*/ 122095 w 165444"/>
                <a:gd name="connsiteY89" fmla="*/ 82415 h 873816"/>
                <a:gd name="connsiteX90" fmla="*/ 120115 w 165444"/>
                <a:gd name="connsiteY90" fmla="*/ 72424 h 873816"/>
                <a:gd name="connsiteX91" fmla="*/ 119711 w 165444"/>
                <a:gd name="connsiteY91" fmla="*/ 70760 h 873816"/>
                <a:gd name="connsiteX92" fmla="*/ 117103 w 165444"/>
                <a:gd name="connsiteY92" fmla="*/ 62432 h 873816"/>
                <a:gd name="connsiteX93" fmla="*/ 113721 w 165444"/>
                <a:gd name="connsiteY93" fmla="*/ 52441 h 873816"/>
                <a:gd name="connsiteX94" fmla="*/ 110139 w 165444"/>
                <a:gd name="connsiteY94" fmla="*/ 42449 h 873816"/>
                <a:gd name="connsiteX95" fmla="*/ 106028 w 165444"/>
                <a:gd name="connsiteY95" fmla="*/ 32458 h 873816"/>
                <a:gd name="connsiteX96" fmla="*/ 101664 w 165444"/>
                <a:gd name="connsiteY96" fmla="*/ 22466 h 873816"/>
                <a:gd name="connsiteX97" fmla="*/ 99759 w 165444"/>
                <a:gd name="connsiteY97" fmla="*/ 18801 h 873816"/>
                <a:gd name="connsiteX98" fmla="*/ 93700 w 165444"/>
                <a:gd name="connsiteY98" fmla="*/ 12475 h 873816"/>
                <a:gd name="connsiteX99" fmla="*/ 82840 w 165444"/>
                <a:gd name="connsiteY99" fmla="*/ 2483 h 873816"/>
                <a:gd name="connsiteX100" fmla="*/ 79807 w 165444"/>
                <a:gd name="connsiteY100" fmla="*/ 0 h 873816"/>
                <a:gd name="connsiteX101" fmla="*/ 59855 w 165444"/>
                <a:gd name="connsiteY101" fmla="*/ 402 h 873816"/>
                <a:gd name="connsiteX102" fmla="*/ 57160 w 165444"/>
                <a:gd name="connsiteY102" fmla="*/ 2483 h 873816"/>
                <a:gd name="connsiteX103" fmla="*/ 44389 w 165444"/>
                <a:gd name="connsiteY103" fmla="*/ 12475 h 873816"/>
                <a:gd name="connsiteX104" fmla="*/ 39904 w 165444"/>
                <a:gd name="connsiteY104" fmla="*/ 15691 h 873816"/>
                <a:gd name="connsiteX105" fmla="*/ 35376 w 165444"/>
                <a:gd name="connsiteY105" fmla="*/ 22466 h 873816"/>
                <a:gd name="connsiteX106" fmla="*/ 28816 w 165444"/>
                <a:gd name="connsiteY106" fmla="*/ 32458 h 873816"/>
                <a:gd name="connsiteX107" fmla="*/ 22050 w 165444"/>
                <a:gd name="connsiteY107" fmla="*/ 42449 h 873816"/>
                <a:gd name="connsiteX108" fmla="*/ 19952 w 165444"/>
                <a:gd name="connsiteY108" fmla="*/ 45788 h 873816"/>
                <a:gd name="connsiteX109" fmla="*/ 17299 w 165444"/>
                <a:gd name="connsiteY109" fmla="*/ 52441 h 873816"/>
                <a:gd name="connsiteX110" fmla="*/ 13503 w 165444"/>
                <a:gd name="connsiteY110" fmla="*/ 62432 h 873816"/>
                <a:gd name="connsiteX111" fmla="*/ 9786 w 165444"/>
                <a:gd name="connsiteY111" fmla="*/ 72424 h 873816"/>
                <a:gd name="connsiteX112" fmla="*/ 6184 w 165444"/>
                <a:gd name="connsiteY112" fmla="*/ 82415 h 873816"/>
                <a:gd name="connsiteX113" fmla="*/ 2960 w 165444"/>
                <a:gd name="connsiteY113" fmla="*/ 92407 h 873816"/>
                <a:gd name="connsiteX114" fmla="*/ 0 w 165444"/>
                <a:gd name="connsiteY114" fmla="*/ 101723 h 873816"/>
                <a:gd name="connsiteX115" fmla="*/ 0 w 165444"/>
                <a:gd name="connsiteY115" fmla="*/ 102398 h 873816"/>
                <a:gd name="connsiteX116" fmla="*/ 0 w 165444"/>
                <a:gd name="connsiteY116" fmla="*/ 112390 h 873816"/>
                <a:gd name="connsiteX117" fmla="*/ 0 w 165444"/>
                <a:gd name="connsiteY117" fmla="*/ 122381 h 873816"/>
                <a:gd name="connsiteX118" fmla="*/ 0 w 165444"/>
                <a:gd name="connsiteY118" fmla="*/ 132373 h 873816"/>
                <a:gd name="connsiteX119" fmla="*/ 0 w 165444"/>
                <a:gd name="connsiteY119" fmla="*/ 142364 h 873816"/>
                <a:gd name="connsiteX120" fmla="*/ 0 w 165444"/>
                <a:gd name="connsiteY120" fmla="*/ 152356 h 873816"/>
                <a:gd name="connsiteX121" fmla="*/ 0 w 165444"/>
                <a:gd name="connsiteY121" fmla="*/ 162347 h 873816"/>
                <a:gd name="connsiteX122" fmla="*/ 0 w 165444"/>
                <a:gd name="connsiteY122" fmla="*/ 172339 h 873816"/>
                <a:gd name="connsiteX123" fmla="*/ 0 w 165444"/>
                <a:gd name="connsiteY123" fmla="*/ 182330 h 873816"/>
                <a:gd name="connsiteX124" fmla="*/ 0 w 165444"/>
                <a:gd name="connsiteY124" fmla="*/ 192322 h 873816"/>
                <a:gd name="connsiteX125" fmla="*/ 0 w 165444"/>
                <a:gd name="connsiteY125" fmla="*/ 202313 h 873816"/>
                <a:gd name="connsiteX126" fmla="*/ 0 w 165444"/>
                <a:gd name="connsiteY126" fmla="*/ 212305 h 873816"/>
                <a:gd name="connsiteX127" fmla="*/ 0 w 165444"/>
                <a:gd name="connsiteY127" fmla="*/ 222296 h 873816"/>
                <a:gd name="connsiteX128" fmla="*/ 0 w 165444"/>
                <a:gd name="connsiteY128" fmla="*/ 232288 h 873816"/>
                <a:gd name="connsiteX129" fmla="*/ 0 w 165444"/>
                <a:gd name="connsiteY129" fmla="*/ 242279 h 873816"/>
                <a:gd name="connsiteX130" fmla="*/ 0 w 165444"/>
                <a:gd name="connsiteY130" fmla="*/ 252271 h 873816"/>
                <a:gd name="connsiteX131" fmla="*/ 0 w 165444"/>
                <a:gd name="connsiteY131" fmla="*/ 262262 h 873816"/>
                <a:gd name="connsiteX132" fmla="*/ 0 w 165444"/>
                <a:gd name="connsiteY132" fmla="*/ 272254 h 873816"/>
                <a:gd name="connsiteX133" fmla="*/ 0 w 165444"/>
                <a:gd name="connsiteY133" fmla="*/ 282245 h 873816"/>
                <a:gd name="connsiteX134" fmla="*/ 0 w 165444"/>
                <a:gd name="connsiteY134" fmla="*/ 292237 h 873816"/>
                <a:gd name="connsiteX135" fmla="*/ 0 w 165444"/>
                <a:gd name="connsiteY135" fmla="*/ 302228 h 873816"/>
                <a:gd name="connsiteX136" fmla="*/ 0 w 165444"/>
                <a:gd name="connsiteY136" fmla="*/ 312220 h 873816"/>
                <a:gd name="connsiteX137" fmla="*/ 0 w 165444"/>
                <a:gd name="connsiteY137" fmla="*/ 322211 h 873816"/>
                <a:gd name="connsiteX138" fmla="*/ 0 w 165444"/>
                <a:gd name="connsiteY138" fmla="*/ 332203 h 873816"/>
                <a:gd name="connsiteX139" fmla="*/ 0 w 165444"/>
                <a:gd name="connsiteY139" fmla="*/ 342194 h 873816"/>
                <a:gd name="connsiteX140" fmla="*/ 0 w 165444"/>
                <a:gd name="connsiteY140" fmla="*/ 352186 h 873816"/>
                <a:gd name="connsiteX141" fmla="*/ 0 w 165444"/>
                <a:gd name="connsiteY141" fmla="*/ 362177 h 873816"/>
                <a:gd name="connsiteX142" fmla="*/ 0 w 165444"/>
                <a:gd name="connsiteY142" fmla="*/ 372169 h 873816"/>
                <a:gd name="connsiteX143" fmla="*/ 0 w 165444"/>
                <a:gd name="connsiteY143" fmla="*/ 382160 h 873816"/>
                <a:gd name="connsiteX144" fmla="*/ 0 w 165444"/>
                <a:gd name="connsiteY144" fmla="*/ 392152 h 873816"/>
                <a:gd name="connsiteX145" fmla="*/ 0 w 165444"/>
                <a:gd name="connsiteY145" fmla="*/ 392797 h 873816"/>
                <a:gd name="connsiteX146" fmla="*/ 1351 w 165444"/>
                <a:gd name="connsiteY146" fmla="*/ 402143 h 873816"/>
                <a:gd name="connsiteX147" fmla="*/ 2686 w 165444"/>
                <a:gd name="connsiteY147" fmla="*/ 412135 h 873816"/>
                <a:gd name="connsiteX148" fmla="*/ 4108 w 165444"/>
                <a:gd name="connsiteY148" fmla="*/ 422126 h 873816"/>
                <a:gd name="connsiteX149" fmla="*/ 5254 w 165444"/>
                <a:gd name="connsiteY149" fmla="*/ 432118 h 873816"/>
                <a:gd name="connsiteX150" fmla="*/ 6354 w 165444"/>
                <a:gd name="connsiteY150" fmla="*/ 442109 h 873816"/>
                <a:gd name="connsiteX151" fmla="*/ 7471 w 165444"/>
                <a:gd name="connsiteY151" fmla="*/ 452101 h 873816"/>
                <a:gd name="connsiteX152" fmla="*/ 8358 w 165444"/>
                <a:gd name="connsiteY152" fmla="*/ 462092 h 873816"/>
                <a:gd name="connsiteX153" fmla="*/ 9166 w 165444"/>
                <a:gd name="connsiteY153" fmla="*/ 472084 h 873816"/>
                <a:gd name="connsiteX154" fmla="*/ 9780 w 165444"/>
                <a:gd name="connsiteY154" fmla="*/ 482075 h 873816"/>
                <a:gd name="connsiteX155" fmla="*/ 10383 w 165444"/>
                <a:gd name="connsiteY155" fmla="*/ 492067 h 873816"/>
                <a:gd name="connsiteX156" fmla="*/ 10855 w 165444"/>
                <a:gd name="connsiteY156" fmla="*/ 502058 h 873816"/>
                <a:gd name="connsiteX157" fmla="*/ 11050 w 165444"/>
                <a:gd name="connsiteY157" fmla="*/ 512050 h 873816"/>
                <a:gd name="connsiteX158" fmla="*/ 11176 w 165444"/>
                <a:gd name="connsiteY158" fmla="*/ 522041 h 873816"/>
                <a:gd name="connsiteX159" fmla="*/ 11155 w 165444"/>
                <a:gd name="connsiteY159" fmla="*/ 532033 h 873816"/>
                <a:gd name="connsiteX160" fmla="*/ 11070 w 165444"/>
                <a:gd name="connsiteY160" fmla="*/ 542024 h 873816"/>
                <a:gd name="connsiteX161" fmla="*/ 10791 w 165444"/>
                <a:gd name="connsiteY161" fmla="*/ 552016 h 873816"/>
                <a:gd name="connsiteX162" fmla="*/ 10375 w 165444"/>
                <a:gd name="connsiteY162" fmla="*/ 562007 h 873816"/>
                <a:gd name="connsiteX163" fmla="*/ 9808 w 165444"/>
                <a:gd name="connsiteY163" fmla="*/ 571999 h 873816"/>
                <a:gd name="connsiteX164" fmla="*/ 9037 w 165444"/>
                <a:gd name="connsiteY164" fmla="*/ 581990 h 873816"/>
                <a:gd name="connsiteX165" fmla="*/ 8418 w 165444"/>
                <a:gd name="connsiteY165" fmla="*/ 591982 h 873816"/>
                <a:gd name="connsiteX166" fmla="*/ 7369 w 165444"/>
                <a:gd name="connsiteY166" fmla="*/ 601973 h 873816"/>
                <a:gd name="connsiteX167" fmla="*/ 6332 w 165444"/>
                <a:gd name="connsiteY167" fmla="*/ 611965 h 873816"/>
                <a:gd name="connsiteX168" fmla="*/ 5094 w 165444"/>
                <a:gd name="connsiteY168" fmla="*/ 621956 h 873816"/>
                <a:gd name="connsiteX169" fmla="*/ 3658 w 165444"/>
                <a:gd name="connsiteY169" fmla="*/ 631948 h 873816"/>
                <a:gd name="connsiteX170" fmla="*/ 2232 w 165444"/>
                <a:gd name="connsiteY170" fmla="*/ 641939 h 873816"/>
                <a:gd name="connsiteX171" fmla="*/ 696 w 165444"/>
                <a:gd name="connsiteY171" fmla="*/ 651931 h 873816"/>
                <a:gd name="connsiteX172" fmla="*/ 0 w 165444"/>
                <a:gd name="connsiteY172" fmla="*/ 655534 h 873816"/>
                <a:gd name="connsiteX173" fmla="*/ 0 w 165444"/>
                <a:gd name="connsiteY173" fmla="*/ 661922 h 873816"/>
                <a:gd name="connsiteX174" fmla="*/ 0 w 165444"/>
                <a:gd name="connsiteY174" fmla="*/ 671914 h 873816"/>
                <a:gd name="connsiteX175" fmla="*/ 0 w 165444"/>
                <a:gd name="connsiteY175" fmla="*/ 681905 h 873816"/>
                <a:gd name="connsiteX176" fmla="*/ 0 w 165444"/>
                <a:gd name="connsiteY176" fmla="*/ 691897 h 873816"/>
                <a:gd name="connsiteX177" fmla="*/ 0 w 165444"/>
                <a:gd name="connsiteY177" fmla="*/ 701888 h 873816"/>
                <a:gd name="connsiteX178" fmla="*/ 0 w 165444"/>
                <a:gd name="connsiteY178" fmla="*/ 711880 h 873816"/>
                <a:gd name="connsiteX179" fmla="*/ 0 w 165444"/>
                <a:gd name="connsiteY179" fmla="*/ 721871 h 873816"/>
                <a:gd name="connsiteX180" fmla="*/ 0 w 165444"/>
                <a:gd name="connsiteY180" fmla="*/ 731863 h 873816"/>
                <a:gd name="connsiteX181" fmla="*/ 0 w 165444"/>
                <a:gd name="connsiteY181" fmla="*/ 741854 h 873816"/>
                <a:gd name="connsiteX182" fmla="*/ 0 w 165444"/>
                <a:gd name="connsiteY182" fmla="*/ 751846 h 873816"/>
                <a:gd name="connsiteX183" fmla="*/ 0 w 165444"/>
                <a:gd name="connsiteY183" fmla="*/ 761837 h 873816"/>
                <a:gd name="connsiteX184" fmla="*/ 0 w 165444"/>
                <a:gd name="connsiteY184" fmla="*/ 771829 h 873816"/>
                <a:gd name="connsiteX185" fmla="*/ 0 w 165444"/>
                <a:gd name="connsiteY185" fmla="*/ 781820 h 873816"/>
                <a:gd name="connsiteX186" fmla="*/ 0 w 165444"/>
                <a:gd name="connsiteY186" fmla="*/ 791812 h 873816"/>
                <a:gd name="connsiteX187" fmla="*/ 0 w 165444"/>
                <a:gd name="connsiteY187" fmla="*/ 801803 h 873816"/>
                <a:gd name="connsiteX188" fmla="*/ 0 w 165444"/>
                <a:gd name="connsiteY188" fmla="*/ 811795 h 873816"/>
                <a:gd name="connsiteX189" fmla="*/ 0 w 165444"/>
                <a:gd name="connsiteY189" fmla="*/ 821786 h 873816"/>
                <a:gd name="connsiteX190" fmla="*/ 0 w 165444"/>
                <a:gd name="connsiteY190" fmla="*/ 831777 h 873816"/>
                <a:gd name="connsiteX191" fmla="*/ 0 w 165444"/>
                <a:gd name="connsiteY191" fmla="*/ 841769 h 873816"/>
                <a:gd name="connsiteX192" fmla="*/ 0 w 165444"/>
                <a:gd name="connsiteY192" fmla="*/ 851761 h 873816"/>
                <a:gd name="connsiteX193" fmla="*/ 0 w 165444"/>
                <a:gd name="connsiteY193" fmla="*/ 861752 h 873816"/>
                <a:gd name="connsiteX194" fmla="*/ 0 w 165444"/>
                <a:gd name="connsiteY194" fmla="*/ 871744 h 873816"/>
                <a:gd name="connsiteX195" fmla="*/ 0 w 165444"/>
                <a:gd name="connsiteY195" fmla="*/ 873816 h 87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</a:cxnLst>
              <a:rect l="l" t="t" r="r" b="b"/>
              <a:pathLst>
                <a:path w="165444" h="873816">
                  <a:moveTo>
                    <a:pt x="7614" y="871744"/>
                  </a:moveTo>
                  <a:lnTo>
                    <a:pt x="19952" y="868828"/>
                  </a:lnTo>
                  <a:lnTo>
                    <a:pt x="32473" y="861752"/>
                  </a:lnTo>
                  <a:lnTo>
                    <a:pt x="39904" y="858375"/>
                  </a:lnTo>
                  <a:lnTo>
                    <a:pt x="49974" y="851761"/>
                  </a:lnTo>
                  <a:lnTo>
                    <a:pt x="59855" y="845384"/>
                  </a:lnTo>
                  <a:lnTo>
                    <a:pt x="63988" y="841769"/>
                  </a:lnTo>
                  <a:lnTo>
                    <a:pt x="76013" y="831777"/>
                  </a:lnTo>
                  <a:lnTo>
                    <a:pt x="79807" y="828690"/>
                  </a:lnTo>
                  <a:lnTo>
                    <a:pt x="86972" y="821786"/>
                  </a:lnTo>
                  <a:lnTo>
                    <a:pt x="97329" y="811795"/>
                  </a:lnTo>
                  <a:lnTo>
                    <a:pt x="99759" y="809316"/>
                  </a:lnTo>
                  <a:lnTo>
                    <a:pt x="105682" y="801803"/>
                  </a:lnTo>
                  <a:lnTo>
                    <a:pt x="113609" y="791812"/>
                  </a:lnTo>
                  <a:lnTo>
                    <a:pt x="119711" y="783673"/>
                  </a:lnTo>
                  <a:lnTo>
                    <a:pt x="120890" y="781820"/>
                  </a:lnTo>
                  <a:lnTo>
                    <a:pt x="126754" y="771829"/>
                  </a:lnTo>
                  <a:lnTo>
                    <a:pt x="132471" y="761837"/>
                  </a:lnTo>
                  <a:lnTo>
                    <a:pt x="137605" y="751846"/>
                  </a:lnTo>
                  <a:lnTo>
                    <a:pt x="139662" y="747706"/>
                  </a:lnTo>
                  <a:lnTo>
                    <a:pt x="142098" y="741854"/>
                  </a:lnTo>
                  <a:lnTo>
                    <a:pt x="145896" y="731863"/>
                  </a:lnTo>
                  <a:lnTo>
                    <a:pt x="149394" y="721871"/>
                  </a:lnTo>
                  <a:lnTo>
                    <a:pt x="152618" y="711880"/>
                  </a:lnTo>
                  <a:lnTo>
                    <a:pt x="155583" y="701888"/>
                  </a:lnTo>
                  <a:lnTo>
                    <a:pt x="157698" y="691897"/>
                  </a:lnTo>
                  <a:lnTo>
                    <a:pt x="159614" y="682594"/>
                  </a:lnTo>
                  <a:lnTo>
                    <a:pt x="159739" y="681905"/>
                  </a:lnTo>
                  <a:lnTo>
                    <a:pt x="161211" y="671914"/>
                  </a:lnTo>
                  <a:lnTo>
                    <a:pt x="162704" y="661922"/>
                  </a:lnTo>
                  <a:lnTo>
                    <a:pt x="163849" y="651931"/>
                  </a:lnTo>
                  <a:lnTo>
                    <a:pt x="164596" y="641939"/>
                  </a:lnTo>
                  <a:lnTo>
                    <a:pt x="165028" y="631948"/>
                  </a:lnTo>
                  <a:lnTo>
                    <a:pt x="165270" y="621956"/>
                  </a:lnTo>
                  <a:lnTo>
                    <a:pt x="165445" y="611965"/>
                  </a:lnTo>
                  <a:lnTo>
                    <a:pt x="165397" y="601973"/>
                  </a:lnTo>
                  <a:lnTo>
                    <a:pt x="165194" y="591982"/>
                  </a:lnTo>
                  <a:lnTo>
                    <a:pt x="164723" y="581990"/>
                  </a:lnTo>
                  <a:lnTo>
                    <a:pt x="164152" y="571999"/>
                  </a:lnTo>
                  <a:lnTo>
                    <a:pt x="163446" y="562007"/>
                  </a:lnTo>
                  <a:lnTo>
                    <a:pt x="162729" y="552016"/>
                  </a:lnTo>
                  <a:lnTo>
                    <a:pt x="161951" y="542024"/>
                  </a:lnTo>
                  <a:lnTo>
                    <a:pt x="160925" y="532033"/>
                  </a:lnTo>
                  <a:lnTo>
                    <a:pt x="159811" y="522041"/>
                  </a:lnTo>
                  <a:lnTo>
                    <a:pt x="159614" y="520148"/>
                  </a:lnTo>
                  <a:lnTo>
                    <a:pt x="158695" y="512050"/>
                  </a:lnTo>
                  <a:lnTo>
                    <a:pt x="157452" y="502058"/>
                  </a:lnTo>
                  <a:lnTo>
                    <a:pt x="156655" y="492067"/>
                  </a:lnTo>
                  <a:lnTo>
                    <a:pt x="155397" y="482075"/>
                  </a:lnTo>
                  <a:lnTo>
                    <a:pt x="154154" y="472084"/>
                  </a:lnTo>
                  <a:lnTo>
                    <a:pt x="153302" y="462092"/>
                  </a:lnTo>
                  <a:lnTo>
                    <a:pt x="152382" y="452101"/>
                  </a:lnTo>
                  <a:lnTo>
                    <a:pt x="151615" y="442109"/>
                  </a:lnTo>
                  <a:lnTo>
                    <a:pt x="150797" y="432118"/>
                  </a:lnTo>
                  <a:lnTo>
                    <a:pt x="150020" y="422126"/>
                  </a:lnTo>
                  <a:lnTo>
                    <a:pt x="149321" y="412135"/>
                  </a:lnTo>
                  <a:lnTo>
                    <a:pt x="148730" y="402143"/>
                  </a:lnTo>
                  <a:lnTo>
                    <a:pt x="148042" y="392152"/>
                  </a:lnTo>
                  <a:lnTo>
                    <a:pt x="147635" y="382160"/>
                  </a:lnTo>
                  <a:lnTo>
                    <a:pt x="147055" y="372169"/>
                  </a:lnTo>
                  <a:lnTo>
                    <a:pt x="146661" y="362177"/>
                  </a:lnTo>
                  <a:lnTo>
                    <a:pt x="146304" y="352186"/>
                  </a:lnTo>
                  <a:lnTo>
                    <a:pt x="145889" y="342194"/>
                  </a:lnTo>
                  <a:lnTo>
                    <a:pt x="145590" y="332203"/>
                  </a:lnTo>
                  <a:lnTo>
                    <a:pt x="145259" y="322211"/>
                  </a:lnTo>
                  <a:lnTo>
                    <a:pt x="144703" y="312220"/>
                  </a:lnTo>
                  <a:lnTo>
                    <a:pt x="144448" y="302228"/>
                  </a:lnTo>
                  <a:lnTo>
                    <a:pt x="143986" y="292237"/>
                  </a:lnTo>
                  <a:lnTo>
                    <a:pt x="143590" y="282245"/>
                  </a:lnTo>
                  <a:lnTo>
                    <a:pt x="143122" y="272254"/>
                  </a:lnTo>
                  <a:lnTo>
                    <a:pt x="142704" y="262262"/>
                  </a:lnTo>
                  <a:lnTo>
                    <a:pt x="142273" y="252271"/>
                  </a:lnTo>
                  <a:lnTo>
                    <a:pt x="141664" y="242279"/>
                  </a:lnTo>
                  <a:lnTo>
                    <a:pt x="141032" y="232288"/>
                  </a:lnTo>
                  <a:lnTo>
                    <a:pt x="140396" y="222296"/>
                  </a:lnTo>
                  <a:lnTo>
                    <a:pt x="139695" y="212305"/>
                  </a:lnTo>
                  <a:lnTo>
                    <a:pt x="139662" y="211840"/>
                  </a:lnTo>
                  <a:lnTo>
                    <a:pt x="138968" y="202313"/>
                  </a:lnTo>
                  <a:lnTo>
                    <a:pt x="138025" y="192322"/>
                  </a:lnTo>
                  <a:lnTo>
                    <a:pt x="137034" y="182330"/>
                  </a:lnTo>
                  <a:lnTo>
                    <a:pt x="136072" y="172339"/>
                  </a:lnTo>
                  <a:lnTo>
                    <a:pt x="134924" y="162347"/>
                  </a:lnTo>
                  <a:lnTo>
                    <a:pt x="133796" y="152356"/>
                  </a:lnTo>
                  <a:lnTo>
                    <a:pt x="132392" y="142364"/>
                  </a:lnTo>
                  <a:lnTo>
                    <a:pt x="130971" y="132373"/>
                  </a:lnTo>
                  <a:lnTo>
                    <a:pt x="129454" y="122381"/>
                  </a:lnTo>
                  <a:lnTo>
                    <a:pt x="127967" y="112390"/>
                  </a:lnTo>
                  <a:lnTo>
                    <a:pt x="126004" y="102398"/>
                  </a:lnTo>
                  <a:lnTo>
                    <a:pt x="124241" y="92407"/>
                  </a:lnTo>
                  <a:lnTo>
                    <a:pt x="122095" y="82415"/>
                  </a:lnTo>
                  <a:lnTo>
                    <a:pt x="120115" y="72424"/>
                  </a:lnTo>
                  <a:lnTo>
                    <a:pt x="119711" y="70760"/>
                  </a:lnTo>
                  <a:lnTo>
                    <a:pt x="117103" y="62432"/>
                  </a:lnTo>
                  <a:lnTo>
                    <a:pt x="113721" y="52441"/>
                  </a:lnTo>
                  <a:lnTo>
                    <a:pt x="110139" y="42449"/>
                  </a:lnTo>
                  <a:lnTo>
                    <a:pt x="106028" y="32458"/>
                  </a:lnTo>
                  <a:lnTo>
                    <a:pt x="101664" y="22466"/>
                  </a:lnTo>
                  <a:lnTo>
                    <a:pt x="99759" y="18801"/>
                  </a:lnTo>
                  <a:lnTo>
                    <a:pt x="93700" y="12475"/>
                  </a:lnTo>
                  <a:lnTo>
                    <a:pt x="82840" y="2483"/>
                  </a:lnTo>
                  <a:lnTo>
                    <a:pt x="79807" y="0"/>
                  </a:lnTo>
                  <a:lnTo>
                    <a:pt x="59855" y="402"/>
                  </a:lnTo>
                  <a:lnTo>
                    <a:pt x="57160" y="2483"/>
                  </a:lnTo>
                  <a:lnTo>
                    <a:pt x="44389" y="12475"/>
                  </a:lnTo>
                  <a:lnTo>
                    <a:pt x="39904" y="15691"/>
                  </a:lnTo>
                  <a:lnTo>
                    <a:pt x="35376" y="22466"/>
                  </a:lnTo>
                  <a:lnTo>
                    <a:pt x="28816" y="32458"/>
                  </a:lnTo>
                  <a:lnTo>
                    <a:pt x="22050" y="42449"/>
                  </a:lnTo>
                  <a:lnTo>
                    <a:pt x="19952" y="45788"/>
                  </a:lnTo>
                  <a:lnTo>
                    <a:pt x="17299" y="52441"/>
                  </a:lnTo>
                  <a:lnTo>
                    <a:pt x="13503" y="62432"/>
                  </a:lnTo>
                  <a:lnTo>
                    <a:pt x="9786" y="72424"/>
                  </a:lnTo>
                  <a:lnTo>
                    <a:pt x="6184" y="82415"/>
                  </a:lnTo>
                  <a:lnTo>
                    <a:pt x="2960" y="92407"/>
                  </a:lnTo>
                  <a:lnTo>
                    <a:pt x="0" y="101723"/>
                  </a:lnTo>
                  <a:lnTo>
                    <a:pt x="0" y="102398"/>
                  </a:lnTo>
                  <a:lnTo>
                    <a:pt x="0" y="112390"/>
                  </a:lnTo>
                  <a:lnTo>
                    <a:pt x="0" y="122381"/>
                  </a:lnTo>
                  <a:lnTo>
                    <a:pt x="0" y="132373"/>
                  </a:lnTo>
                  <a:lnTo>
                    <a:pt x="0" y="142364"/>
                  </a:lnTo>
                  <a:lnTo>
                    <a:pt x="0" y="152356"/>
                  </a:lnTo>
                  <a:lnTo>
                    <a:pt x="0" y="162347"/>
                  </a:lnTo>
                  <a:lnTo>
                    <a:pt x="0" y="172339"/>
                  </a:lnTo>
                  <a:lnTo>
                    <a:pt x="0" y="182330"/>
                  </a:lnTo>
                  <a:lnTo>
                    <a:pt x="0" y="192322"/>
                  </a:lnTo>
                  <a:lnTo>
                    <a:pt x="0" y="202313"/>
                  </a:lnTo>
                  <a:lnTo>
                    <a:pt x="0" y="212305"/>
                  </a:lnTo>
                  <a:lnTo>
                    <a:pt x="0" y="222296"/>
                  </a:lnTo>
                  <a:lnTo>
                    <a:pt x="0" y="232288"/>
                  </a:lnTo>
                  <a:lnTo>
                    <a:pt x="0" y="242279"/>
                  </a:lnTo>
                  <a:lnTo>
                    <a:pt x="0" y="252271"/>
                  </a:lnTo>
                  <a:lnTo>
                    <a:pt x="0" y="262262"/>
                  </a:lnTo>
                  <a:lnTo>
                    <a:pt x="0" y="272254"/>
                  </a:lnTo>
                  <a:lnTo>
                    <a:pt x="0" y="282245"/>
                  </a:lnTo>
                  <a:lnTo>
                    <a:pt x="0" y="292237"/>
                  </a:lnTo>
                  <a:lnTo>
                    <a:pt x="0" y="302228"/>
                  </a:lnTo>
                  <a:lnTo>
                    <a:pt x="0" y="312220"/>
                  </a:lnTo>
                  <a:lnTo>
                    <a:pt x="0" y="322211"/>
                  </a:lnTo>
                  <a:lnTo>
                    <a:pt x="0" y="332203"/>
                  </a:lnTo>
                  <a:lnTo>
                    <a:pt x="0" y="342194"/>
                  </a:lnTo>
                  <a:lnTo>
                    <a:pt x="0" y="352186"/>
                  </a:lnTo>
                  <a:lnTo>
                    <a:pt x="0" y="362177"/>
                  </a:lnTo>
                  <a:lnTo>
                    <a:pt x="0" y="372169"/>
                  </a:lnTo>
                  <a:lnTo>
                    <a:pt x="0" y="382160"/>
                  </a:lnTo>
                  <a:lnTo>
                    <a:pt x="0" y="392152"/>
                  </a:lnTo>
                  <a:lnTo>
                    <a:pt x="0" y="392797"/>
                  </a:lnTo>
                  <a:lnTo>
                    <a:pt x="1351" y="402143"/>
                  </a:lnTo>
                  <a:lnTo>
                    <a:pt x="2686" y="412135"/>
                  </a:lnTo>
                  <a:lnTo>
                    <a:pt x="4108" y="422126"/>
                  </a:lnTo>
                  <a:lnTo>
                    <a:pt x="5254" y="432118"/>
                  </a:lnTo>
                  <a:lnTo>
                    <a:pt x="6354" y="442109"/>
                  </a:lnTo>
                  <a:lnTo>
                    <a:pt x="7471" y="452101"/>
                  </a:lnTo>
                  <a:lnTo>
                    <a:pt x="8358" y="462092"/>
                  </a:lnTo>
                  <a:lnTo>
                    <a:pt x="9166" y="472084"/>
                  </a:lnTo>
                  <a:lnTo>
                    <a:pt x="9780" y="482075"/>
                  </a:lnTo>
                  <a:lnTo>
                    <a:pt x="10383" y="492067"/>
                  </a:lnTo>
                  <a:lnTo>
                    <a:pt x="10855" y="502058"/>
                  </a:lnTo>
                  <a:lnTo>
                    <a:pt x="11050" y="512050"/>
                  </a:lnTo>
                  <a:lnTo>
                    <a:pt x="11176" y="522041"/>
                  </a:lnTo>
                  <a:lnTo>
                    <a:pt x="11155" y="532033"/>
                  </a:lnTo>
                  <a:lnTo>
                    <a:pt x="11070" y="542024"/>
                  </a:lnTo>
                  <a:lnTo>
                    <a:pt x="10791" y="552016"/>
                  </a:lnTo>
                  <a:lnTo>
                    <a:pt x="10375" y="562007"/>
                  </a:lnTo>
                  <a:lnTo>
                    <a:pt x="9808" y="571999"/>
                  </a:lnTo>
                  <a:lnTo>
                    <a:pt x="9037" y="581990"/>
                  </a:lnTo>
                  <a:lnTo>
                    <a:pt x="8418" y="591982"/>
                  </a:lnTo>
                  <a:lnTo>
                    <a:pt x="7369" y="601973"/>
                  </a:lnTo>
                  <a:lnTo>
                    <a:pt x="6332" y="611965"/>
                  </a:lnTo>
                  <a:lnTo>
                    <a:pt x="5094" y="621956"/>
                  </a:lnTo>
                  <a:lnTo>
                    <a:pt x="3658" y="631948"/>
                  </a:lnTo>
                  <a:lnTo>
                    <a:pt x="2232" y="641939"/>
                  </a:lnTo>
                  <a:lnTo>
                    <a:pt x="696" y="651931"/>
                  </a:lnTo>
                  <a:lnTo>
                    <a:pt x="0" y="655534"/>
                  </a:lnTo>
                  <a:lnTo>
                    <a:pt x="0" y="661922"/>
                  </a:lnTo>
                  <a:lnTo>
                    <a:pt x="0" y="671914"/>
                  </a:lnTo>
                  <a:lnTo>
                    <a:pt x="0" y="681905"/>
                  </a:lnTo>
                  <a:lnTo>
                    <a:pt x="0" y="691897"/>
                  </a:lnTo>
                  <a:lnTo>
                    <a:pt x="0" y="701888"/>
                  </a:lnTo>
                  <a:lnTo>
                    <a:pt x="0" y="711880"/>
                  </a:lnTo>
                  <a:lnTo>
                    <a:pt x="0" y="721871"/>
                  </a:lnTo>
                  <a:lnTo>
                    <a:pt x="0" y="731863"/>
                  </a:lnTo>
                  <a:lnTo>
                    <a:pt x="0" y="741854"/>
                  </a:lnTo>
                  <a:lnTo>
                    <a:pt x="0" y="751846"/>
                  </a:lnTo>
                  <a:lnTo>
                    <a:pt x="0" y="761837"/>
                  </a:lnTo>
                  <a:lnTo>
                    <a:pt x="0" y="771829"/>
                  </a:lnTo>
                  <a:lnTo>
                    <a:pt x="0" y="781820"/>
                  </a:lnTo>
                  <a:lnTo>
                    <a:pt x="0" y="791812"/>
                  </a:lnTo>
                  <a:lnTo>
                    <a:pt x="0" y="801803"/>
                  </a:lnTo>
                  <a:lnTo>
                    <a:pt x="0" y="811795"/>
                  </a:lnTo>
                  <a:lnTo>
                    <a:pt x="0" y="821786"/>
                  </a:lnTo>
                  <a:lnTo>
                    <a:pt x="0" y="831777"/>
                  </a:lnTo>
                  <a:lnTo>
                    <a:pt x="0" y="841769"/>
                  </a:lnTo>
                  <a:lnTo>
                    <a:pt x="0" y="851761"/>
                  </a:lnTo>
                  <a:lnTo>
                    <a:pt x="0" y="861752"/>
                  </a:lnTo>
                  <a:lnTo>
                    <a:pt x="0" y="871744"/>
                  </a:lnTo>
                  <a:lnTo>
                    <a:pt x="0" y="873816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任意多边形: 形状 2733">
              <a:extLst>
                <a:ext uri="{FF2B5EF4-FFF2-40B4-BE49-F238E27FC236}">
                  <a16:creationId xmlns:a16="http://schemas.microsoft.com/office/drawing/2014/main" id="{EF465F9D-F639-ABE0-4331-5AD4E577A46C}"/>
                </a:ext>
              </a:extLst>
            </p:cNvPr>
            <p:cNvSpPr/>
            <p:nvPr/>
          </p:nvSpPr>
          <p:spPr>
            <a:xfrm>
              <a:off x="17578759" y="3846377"/>
              <a:ext cx="924388" cy="1086181"/>
            </a:xfrm>
            <a:custGeom>
              <a:avLst/>
              <a:gdLst>
                <a:gd name="connsiteX0" fmla="*/ 509 w 924388"/>
                <a:gd name="connsiteY0" fmla="*/ 1086181 h 1086181"/>
                <a:gd name="connsiteX1" fmla="*/ 0 w 924388"/>
                <a:gd name="connsiteY1" fmla="*/ 1076190 h 1086181"/>
                <a:gd name="connsiteX2" fmla="*/ 229 w 924388"/>
                <a:gd name="connsiteY2" fmla="*/ 1066198 h 1086181"/>
                <a:gd name="connsiteX3" fmla="*/ 575 w 924388"/>
                <a:gd name="connsiteY3" fmla="*/ 1056207 h 1086181"/>
                <a:gd name="connsiteX4" fmla="*/ 1240 w 924388"/>
                <a:gd name="connsiteY4" fmla="*/ 1046215 h 1086181"/>
                <a:gd name="connsiteX5" fmla="*/ 2266 w 924388"/>
                <a:gd name="connsiteY5" fmla="*/ 1036224 h 1086181"/>
                <a:gd name="connsiteX6" fmla="*/ 3785 w 924388"/>
                <a:gd name="connsiteY6" fmla="*/ 1026232 h 1086181"/>
                <a:gd name="connsiteX7" fmla="*/ 5569 w 924388"/>
                <a:gd name="connsiteY7" fmla="*/ 1016241 h 1086181"/>
                <a:gd name="connsiteX8" fmla="*/ 7779 w 924388"/>
                <a:gd name="connsiteY8" fmla="*/ 1006249 h 1086181"/>
                <a:gd name="connsiteX9" fmla="*/ 10370 w 924388"/>
                <a:gd name="connsiteY9" fmla="*/ 996258 h 1086181"/>
                <a:gd name="connsiteX10" fmla="*/ 13144 w 924388"/>
                <a:gd name="connsiteY10" fmla="*/ 986266 h 1086181"/>
                <a:gd name="connsiteX11" fmla="*/ 16376 w 924388"/>
                <a:gd name="connsiteY11" fmla="*/ 976275 h 1086181"/>
                <a:gd name="connsiteX12" fmla="*/ 18977 w 924388"/>
                <a:gd name="connsiteY12" fmla="*/ 968850 h 1086181"/>
                <a:gd name="connsiteX13" fmla="*/ 20364 w 924388"/>
                <a:gd name="connsiteY13" fmla="*/ 966283 h 1086181"/>
                <a:gd name="connsiteX14" fmla="*/ 26090 w 924388"/>
                <a:gd name="connsiteY14" fmla="*/ 956292 h 1086181"/>
                <a:gd name="connsiteX15" fmla="*/ 32093 w 924388"/>
                <a:gd name="connsiteY15" fmla="*/ 946300 h 1086181"/>
                <a:gd name="connsiteX16" fmla="*/ 38928 w 924388"/>
                <a:gd name="connsiteY16" fmla="*/ 936338 h 1086181"/>
                <a:gd name="connsiteX17" fmla="*/ 38977 w 924388"/>
                <a:gd name="connsiteY17" fmla="*/ 936309 h 1086181"/>
                <a:gd name="connsiteX18" fmla="*/ 55592 w 924388"/>
                <a:gd name="connsiteY18" fmla="*/ 926317 h 1086181"/>
                <a:gd name="connsiteX19" fmla="*/ 58880 w 924388"/>
                <a:gd name="connsiteY19" fmla="*/ 924430 h 1086181"/>
                <a:gd name="connsiteX20" fmla="*/ 66115 w 924388"/>
                <a:gd name="connsiteY20" fmla="*/ 926317 h 1086181"/>
                <a:gd name="connsiteX21" fmla="*/ 78832 w 924388"/>
                <a:gd name="connsiteY21" fmla="*/ 929692 h 1086181"/>
                <a:gd name="connsiteX22" fmla="*/ 85079 w 924388"/>
                <a:gd name="connsiteY22" fmla="*/ 936309 h 1086181"/>
                <a:gd name="connsiteX23" fmla="*/ 93407 w 924388"/>
                <a:gd name="connsiteY23" fmla="*/ 946300 h 1086181"/>
                <a:gd name="connsiteX24" fmla="*/ 98784 w 924388"/>
                <a:gd name="connsiteY24" fmla="*/ 952909 h 1086181"/>
                <a:gd name="connsiteX25" fmla="*/ 100439 w 924388"/>
                <a:gd name="connsiteY25" fmla="*/ 956292 h 1086181"/>
                <a:gd name="connsiteX26" fmla="*/ 104701 w 924388"/>
                <a:gd name="connsiteY26" fmla="*/ 966283 h 1086181"/>
                <a:gd name="connsiteX27" fmla="*/ 108731 w 924388"/>
                <a:gd name="connsiteY27" fmla="*/ 976275 h 1086181"/>
                <a:gd name="connsiteX28" fmla="*/ 112240 w 924388"/>
                <a:gd name="connsiteY28" fmla="*/ 986266 h 1086181"/>
                <a:gd name="connsiteX29" fmla="*/ 115512 w 924388"/>
                <a:gd name="connsiteY29" fmla="*/ 996258 h 1086181"/>
                <a:gd name="connsiteX30" fmla="*/ 118664 w 924388"/>
                <a:gd name="connsiteY30" fmla="*/ 1006249 h 1086181"/>
                <a:gd name="connsiteX31" fmla="*/ 118735 w 924388"/>
                <a:gd name="connsiteY31" fmla="*/ 1006524 h 1086181"/>
                <a:gd name="connsiteX32" fmla="*/ 120688 w 924388"/>
                <a:gd name="connsiteY32" fmla="*/ 1016241 h 1086181"/>
                <a:gd name="connsiteX33" fmla="*/ 122579 w 924388"/>
                <a:gd name="connsiteY33" fmla="*/ 1026232 h 1086181"/>
                <a:gd name="connsiteX34" fmla="*/ 124238 w 924388"/>
                <a:gd name="connsiteY34" fmla="*/ 1036224 h 1086181"/>
                <a:gd name="connsiteX35" fmla="*/ 125733 w 924388"/>
                <a:gd name="connsiteY35" fmla="*/ 1046215 h 1086181"/>
                <a:gd name="connsiteX36" fmla="*/ 127106 w 924388"/>
                <a:gd name="connsiteY36" fmla="*/ 1056207 h 1086181"/>
                <a:gd name="connsiteX37" fmla="*/ 128235 w 924388"/>
                <a:gd name="connsiteY37" fmla="*/ 1066198 h 1086181"/>
                <a:gd name="connsiteX38" fmla="*/ 129255 w 924388"/>
                <a:gd name="connsiteY38" fmla="*/ 1076190 h 1086181"/>
                <a:gd name="connsiteX39" fmla="*/ 130098 w 924388"/>
                <a:gd name="connsiteY39" fmla="*/ 1086181 h 1086181"/>
                <a:gd name="connsiteX40" fmla="*/ 896855 w 924388"/>
                <a:gd name="connsiteY40" fmla="*/ 111888 h 1086181"/>
                <a:gd name="connsiteX41" fmla="*/ 892022 w 924388"/>
                <a:gd name="connsiteY41" fmla="*/ 107015 h 1086181"/>
                <a:gd name="connsiteX42" fmla="*/ 882211 w 924388"/>
                <a:gd name="connsiteY42" fmla="*/ 97023 h 1086181"/>
                <a:gd name="connsiteX43" fmla="*/ 876903 w 924388"/>
                <a:gd name="connsiteY43" fmla="*/ 90851 h 1086181"/>
                <a:gd name="connsiteX44" fmla="*/ 875543 w 924388"/>
                <a:gd name="connsiteY44" fmla="*/ 87032 h 1086181"/>
                <a:gd name="connsiteX45" fmla="*/ 872891 w 924388"/>
                <a:gd name="connsiteY45" fmla="*/ 77040 h 1086181"/>
                <a:gd name="connsiteX46" fmla="*/ 870726 w 924388"/>
                <a:gd name="connsiteY46" fmla="*/ 67049 h 1086181"/>
                <a:gd name="connsiteX47" fmla="*/ 869478 w 924388"/>
                <a:gd name="connsiteY47" fmla="*/ 57057 h 1086181"/>
                <a:gd name="connsiteX48" fmla="*/ 869048 w 924388"/>
                <a:gd name="connsiteY48" fmla="*/ 47066 h 1086181"/>
                <a:gd name="connsiteX49" fmla="*/ 869425 w 924388"/>
                <a:gd name="connsiteY49" fmla="*/ 37074 h 1086181"/>
                <a:gd name="connsiteX50" fmla="*/ 871058 w 924388"/>
                <a:gd name="connsiteY50" fmla="*/ 27083 h 1086181"/>
                <a:gd name="connsiteX51" fmla="*/ 873563 w 924388"/>
                <a:gd name="connsiteY51" fmla="*/ 17091 h 1086181"/>
                <a:gd name="connsiteX52" fmla="*/ 876903 w 924388"/>
                <a:gd name="connsiteY52" fmla="*/ 8033 h 1086181"/>
                <a:gd name="connsiteX53" fmla="*/ 878592 w 924388"/>
                <a:gd name="connsiteY53" fmla="*/ 7100 h 1086181"/>
                <a:gd name="connsiteX54" fmla="*/ 896855 w 924388"/>
                <a:gd name="connsiteY54" fmla="*/ 0 h 1086181"/>
                <a:gd name="connsiteX55" fmla="*/ 903236 w 924388"/>
                <a:gd name="connsiteY55" fmla="*/ 7100 h 1086181"/>
                <a:gd name="connsiteX56" fmla="*/ 912026 w 924388"/>
                <a:gd name="connsiteY56" fmla="*/ 17091 h 1086181"/>
                <a:gd name="connsiteX57" fmla="*/ 916806 w 924388"/>
                <a:gd name="connsiteY57" fmla="*/ 23652 h 1086181"/>
                <a:gd name="connsiteX58" fmla="*/ 917922 w 924388"/>
                <a:gd name="connsiteY58" fmla="*/ 27083 h 1086181"/>
                <a:gd name="connsiteX59" fmla="*/ 920439 w 924388"/>
                <a:gd name="connsiteY59" fmla="*/ 37074 h 1086181"/>
                <a:gd name="connsiteX60" fmla="*/ 922489 w 924388"/>
                <a:gd name="connsiteY60" fmla="*/ 47066 h 1086181"/>
                <a:gd name="connsiteX61" fmla="*/ 923674 w 924388"/>
                <a:gd name="connsiteY61" fmla="*/ 57057 h 1086181"/>
                <a:gd name="connsiteX62" fmla="*/ 924388 w 924388"/>
                <a:gd name="connsiteY62" fmla="*/ 67049 h 1086181"/>
                <a:gd name="connsiteX63" fmla="*/ 923859 w 924388"/>
                <a:gd name="connsiteY63" fmla="*/ 77040 h 1086181"/>
                <a:gd name="connsiteX64" fmla="*/ 922408 w 924388"/>
                <a:gd name="connsiteY64" fmla="*/ 87032 h 1086181"/>
                <a:gd name="connsiteX65" fmla="*/ 919775 w 924388"/>
                <a:gd name="connsiteY65" fmla="*/ 97023 h 1086181"/>
                <a:gd name="connsiteX66" fmla="*/ 916806 w 924388"/>
                <a:gd name="connsiteY66" fmla="*/ 104606 h 1086181"/>
                <a:gd name="connsiteX67" fmla="*/ 911719 w 924388"/>
                <a:gd name="connsiteY67" fmla="*/ 107015 h 1086181"/>
                <a:gd name="connsiteX68" fmla="*/ 896855 w 924388"/>
                <a:gd name="connsiteY68" fmla="*/ 111888 h 108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924388" h="1086181">
                  <a:moveTo>
                    <a:pt x="509" y="1086181"/>
                  </a:moveTo>
                  <a:lnTo>
                    <a:pt x="0" y="1076190"/>
                  </a:lnTo>
                  <a:lnTo>
                    <a:pt x="229" y="1066198"/>
                  </a:lnTo>
                  <a:lnTo>
                    <a:pt x="575" y="1056207"/>
                  </a:lnTo>
                  <a:lnTo>
                    <a:pt x="1240" y="1046215"/>
                  </a:lnTo>
                  <a:lnTo>
                    <a:pt x="2266" y="1036224"/>
                  </a:lnTo>
                  <a:lnTo>
                    <a:pt x="3785" y="1026232"/>
                  </a:lnTo>
                  <a:lnTo>
                    <a:pt x="5569" y="1016241"/>
                  </a:lnTo>
                  <a:lnTo>
                    <a:pt x="7779" y="1006249"/>
                  </a:lnTo>
                  <a:lnTo>
                    <a:pt x="10370" y="996258"/>
                  </a:lnTo>
                  <a:lnTo>
                    <a:pt x="13144" y="986266"/>
                  </a:lnTo>
                  <a:lnTo>
                    <a:pt x="16376" y="976275"/>
                  </a:lnTo>
                  <a:lnTo>
                    <a:pt x="18977" y="968850"/>
                  </a:lnTo>
                  <a:lnTo>
                    <a:pt x="20364" y="966283"/>
                  </a:lnTo>
                  <a:lnTo>
                    <a:pt x="26090" y="956292"/>
                  </a:lnTo>
                  <a:lnTo>
                    <a:pt x="32093" y="946300"/>
                  </a:lnTo>
                  <a:lnTo>
                    <a:pt x="38928" y="936338"/>
                  </a:lnTo>
                  <a:lnTo>
                    <a:pt x="38977" y="936309"/>
                  </a:lnTo>
                  <a:lnTo>
                    <a:pt x="55592" y="926317"/>
                  </a:lnTo>
                  <a:lnTo>
                    <a:pt x="58880" y="924430"/>
                  </a:lnTo>
                  <a:lnTo>
                    <a:pt x="66115" y="926317"/>
                  </a:lnTo>
                  <a:lnTo>
                    <a:pt x="78832" y="929692"/>
                  </a:lnTo>
                  <a:lnTo>
                    <a:pt x="85079" y="936309"/>
                  </a:lnTo>
                  <a:lnTo>
                    <a:pt x="93407" y="946300"/>
                  </a:lnTo>
                  <a:lnTo>
                    <a:pt x="98784" y="952909"/>
                  </a:lnTo>
                  <a:lnTo>
                    <a:pt x="100439" y="956292"/>
                  </a:lnTo>
                  <a:lnTo>
                    <a:pt x="104701" y="966283"/>
                  </a:lnTo>
                  <a:lnTo>
                    <a:pt x="108731" y="976275"/>
                  </a:lnTo>
                  <a:lnTo>
                    <a:pt x="112240" y="986266"/>
                  </a:lnTo>
                  <a:lnTo>
                    <a:pt x="115512" y="996258"/>
                  </a:lnTo>
                  <a:lnTo>
                    <a:pt x="118664" y="1006249"/>
                  </a:lnTo>
                  <a:lnTo>
                    <a:pt x="118735" y="1006524"/>
                  </a:lnTo>
                  <a:lnTo>
                    <a:pt x="120688" y="1016241"/>
                  </a:lnTo>
                  <a:lnTo>
                    <a:pt x="122579" y="1026232"/>
                  </a:lnTo>
                  <a:lnTo>
                    <a:pt x="124238" y="1036224"/>
                  </a:lnTo>
                  <a:lnTo>
                    <a:pt x="125733" y="1046215"/>
                  </a:lnTo>
                  <a:lnTo>
                    <a:pt x="127106" y="1056207"/>
                  </a:lnTo>
                  <a:lnTo>
                    <a:pt x="128235" y="1066198"/>
                  </a:lnTo>
                  <a:lnTo>
                    <a:pt x="129255" y="1076190"/>
                  </a:lnTo>
                  <a:lnTo>
                    <a:pt x="130098" y="1086181"/>
                  </a:lnTo>
                  <a:moveTo>
                    <a:pt x="896855" y="111888"/>
                  </a:moveTo>
                  <a:lnTo>
                    <a:pt x="892022" y="107015"/>
                  </a:lnTo>
                  <a:lnTo>
                    <a:pt x="882211" y="97023"/>
                  </a:lnTo>
                  <a:lnTo>
                    <a:pt x="876903" y="90851"/>
                  </a:lnTo>
                  <a:lnTo>
                    <a:pt x="875543" y="87032"/>
                  </a:lnTo>
                  <a:lnTo>
                    <a:pt x="872891" y="77040"/>
                  </a:lnTo>
                  <a:lnTo>
                    <a:pt x="870726" y="67049"/>
                  </a:lnTo>
                  <a:lnTo>
                    <a:pt x="869478" y="57057"/>
                  </a:lnTo>
                  <a:lnTo>
                    <a:pt x="869048" y="47066"/>
                  </a:lnTo>
                  <a:lnTo>
                    <a:pt x="869425" y="37074"/>
                  </a:lnTo>
                  <a:lnTo>
                    <a:pt x="871058" y="27083"/>
                  </a:lnTo>
                  <a:lnTo>
                    <a:pt x="873563" y="17091"/>
                  </a:lnTo>
                  <a:lnTo>
                    <a:pt x="876903" y="8033"/>
                  </a:lnTo>
                  <a:lnTo>
                    <a:pt x="878592" y="7100"/>
                  </a:lnTo>
                  <a:lnTo>
                    <a:pt x="896855" y="0"/>
                  </a:lnTo>
                  <a:lnTo>
                    <a:pt x="903236" y="7100"/>
                  </a:lnTo>
                  <a:lnTo>
                    <a:pt x="912026" y="17091"/>
                  </a:lnTo>
                  <a:lnTo>
                    <a:pt x="916806" y="23652"/>
                  </a:lnTo>
                  <a:lnTo>
                    <a:pt x="917922" y="27083"/>
                  </a:lnTo>
                  <a:lnTo>
                    <a:pt x="920439" y="37074"/>
                  </a:lnTo>
                  <a:lnTo>
                    <a:pt x="922489" y="47066"/>
                  </a:lnTo>
                  <a:lnTo>
                    <a:pt x="923674" y="57057"/>
                  </a:lnTo>
                  <a:lnTo>
                    <a:pt x="924388" y="67049"/>
                  </a:lnTo>
                  <a:lnTo>
                    <a:pt x="923859" y="77040"/>
                  </a:lnTo>
                  <a:lnTo>
                    <a:pt x="922408" y="87032"/>
                  </a:lnTo>
                  <a:lnTo>
                    <a:pt x="919775" y="97023"/>
                  </a:lnTo>
                  <a:lnTo>
                    <a:pt x="916806" y="104606"/>
                  </a:lnTo>
                  <a:lnTo>
                    <a:pt x="911719" y="107015"/>
                  </a:lnTo>
                  <a:lnTo>
                    <a:pt x="896855" y="111888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任意多边形: 形状 2734">
              <a:extLst>
                <a:ext uri="{FF2B5EF4-FFF2-40B4-BE49-F238E27FC236}">
                  <a16:creationId xmlns:a16="http://schemas.microsoft.com/office/drawing/2014/main" id="{89CFD179-689F-0EB9-8038-130235B132AA}"/>
                </a:ext>
              </a:extLst>
            </p:cNvPr>
            <p:cNvSpPr/>
            <p:nvPr/>
          </p:nvSpPr>
          <p:spPr>
            <a:xfrm>
              <a:off x="16750697" y="3443825"/>
              <a:ext cx="2087842" cy="1488732"/>
            </a:xfrm>
            <a:custGeom>
              <a:avLst/>
              <a:gdLst>
                <a:gd name="connsiteX0" fmla="*/ 395142 w 2087842"/>
                <a:gd name="connsiteY0" fmla="*/ 1488733 h 1488732"/>
                <a:gd name="connsiteX1" fmla="*/ 393459 w 2087842"/>
                <a:gd name="connsiteY1" fmla="*/ 1478741 h 1488732"/>
                <a:gd name="connsiteX2" fmla="*/ 392146 w 2087842"/>
                <a:gd name="connsiteY2" fmla="*/ 1468750 h 1488732"/>
                <a:gd name="connsiteX3" fmla="*/ 391188 w 2087842"/>
                <a:gd name="connsiteY3" fmla="*/ 1458758 h 1488732"/>
                <a:gd name="connsiteX4" fmla="*/ 391080 w 2087842"/>
                <a:gd name="connsiteY4" fmla="*/ 1448767 h 1488732"/>
                <a:gd name="connsiteX5" fmla="*/ 391470 w 2087842"/>
                <a:gd name="connsiteY5" fmla="*/ 1438775 h 1488732"/>
                <a:gd name="connsiteX6" fmla="*/ 392180 w 2087842"/>
                <a:gd name="connsiteY6" fmla="*/ 1428784 h 1488732"/>
                <a:gd name="connsiteX7" fmla="*/ 393538 w 2087842"/>
                <a:gd name="connsiteY7" fmla="*/ 1418792 h 1488732"/>
                <a:gd name="connsiteX8" fmla="*/ 395227 w 2087842"/>
                <a:gd name="connsiteY8" fmla="*/ 1408801 h 1488732"/>
                <a:gd name="connsiteX9" fmla="*/ 397363 w 2087842"/>
                <a:gd name="connsiteY9" fmla="*/ 1398809 h 1488732"/>
                <a:gd name="connsiteX10" fmla="*/ 400021 w 2087842"/>
                <a:gd name="connsiteY10" fmla="*/ 1388818 h 1488732"/>
                <a:gd name="connsiteX11" fmla="*/ 403016 w 2087842"/>
                <a:gd name="connsiteY11" fmla="*/ 1378826 h 1488732"/>
                <a:gd name="connsiteX12" fmla="*/ 406293 w 2087842"/>
                <a:gd name="connsiteY12" fmla="*/ 1368835 h 1488732"/>
                <a:gd name="connsiteX13" fmla="*/ 408099 w 2087842"/>
                <a:gd name="connsiteY13" fmla="*/ 1364047 h 1488732"/>
                <a:gd name="connsiteX14" fmla="*/ 410641 w 2087842"/>
                <a:gd name="connsiteY14" fmla="*/ 1358843 h 1488732"/>
                <a:gd name="connsiteX15" fmla="*/ 415559 w 2087842"/>
                <a:gd name="connsiteY15" fmla="*/ 1348852 h 1488732"/>
                <a:gd name="connsiteX16" fmla="*/ 420962 w 2087842"/>
                <a:gd name="connsiteY16" fmla="*/ 1338860 h 1488732"/>
                <a:gd name="connsiteX17" fmla="*/ 426109 w 2087842"/>
                <a:gd name="connsiteY17" fmla="*/ 1328869 h 1488732"/>
                <a:gd name="connsiteX18" fmla="*/ 428051 w 2087842"/>
                <a:gd name="connsiteY18" fmla="*/ 1325563 h 1488732"/>
                <a:gd name="connsiteX19" fmla="*/ 433915 w 2087842"/>
                <a:gd name="connsiteY19" fmla="*/ 1318877 h 1488732"/>
                <a:gd name="connsiteX20" fmla="*/ 442539 w 2087842"/>
                <a:gd name="connsiteY20" fmla="*/ 1308886 h 1488732"/>
                <a:gd name="connsiteX21" fmla="*/ 448002 w 2087842"/>
                <a:gd name="connsiteY21" fmla="*/ 1302105 h 1488732"/>
                <a:gd name="connsiteX22" fmla="*/ 453317 w 2087842"/>
                <a:gd name="connsiteY22" fmla="*/ 1298894 h 1488732"/>
                <a:gd name="connsiteX23" fmla="*/ 467954 w 2087842"/>
                <a:gd name="connsiteY23" fmla="*/ 1289544 h 1488732"/>
                <a:gd name="connsiteX24" fmla="*/ 487906 w 2087842"/>
                <a:gd name="connsiteY24" fmla="*/ 1291473 h 1488732"/>
                <a:gd name="connsiteX25" fmla="*/ 494853 w 2087842"/>
                <a:gd name="connsiteY25" fmla="*/ 1298894 h 1488732"/>
                <a:gd name="connsiteX26" fmla="*/ 501871 w 2087842"/>
                <a:gd name="connsiteY26" fmla="*/ 1308886 h 1488732"/>
                <a:gd name="connsiteX27" fmla="*/ 507557 w 2087842"/>
                <a:gd name="connsiteY27" fmla="*/ 1318877 h 1488732"/>
                <a:gd name="connsiteX28" fmla="*/ 507858 w 2087842"/>
                <a:gd name="connsiteY28" fmla="*/ 1319524 h 1488732"/>
                <a:gd name="connsiteX29" fmla="*/ 510452 w 2087842"/>
                <a:gd name="connsiteY29" fmla="*/ 1328869 h 1488732"/>
                <a:gd name="connsiteX30" fmla="*/ 512912 w 2087842"/>
                <a:gd name="connsiteY30" fmla="*/ 1338860 h 1488732"/>
                <a:gd name="connsiteX31" fmla="*/ 514731 w 2087842"/>
                <a:gd name="connsiteY31" fmla="*/ 1348852 h 1488732"/>
                <a:gd name="connsiteX32" fmla="*/ 516260 w 2087842"/>
                <a:gd name="connsiteY32" fmla="*/ 1358843 h 1488732"/>
                <a:gd name="connsiteX33" fmla="*/ 517254 w 2087842"/>
                <a:gd name="connsiteY33" fmla="*/ 1368835 h 1488732"/>
                <a:gd name="connsiteX34" fmla="*/ 518112 w 2087842"/>
                <a:gd name="connsiteY34" fmla="*/ 1378826 h 1488732"/>
                <a:gd name="connsiteX35" fmla="*/ 518315 w 2087842"/>
                <a:gd name="connsiteY35" fmla="*/ 1388818 h 1488732"/>
                <a:gd name="connsiteX36" fmla="*/ 518323 w 2087842"/>
                <a:gd name="connsiteY36" fmla="*/ 1398809 h 1488732"/>
                <a:gd name="connsiteX37" fmla="*/ 517945 w 2087842"/>
                <a:gd name="connsiteY37" fmla="*/ 1408801 h 1488732"/>
                <a:gd name="connsiteX38" fmla="*/ 517296 w 2087842"/>
                <a:gd name="connsiteY38" fmla="*/ 1418792 h 1488732"/>
                <a:gd name="connsiteX39" fmla="*/ 516365 w 2087842"/>
                <a:gd name="connsiteY39" fmla="*/ 1428784 h 1488732"/>
                <a:gd name="connsiteX40" fmla="*/ 514975 w 2087842"/>
                <a:gd name="connsiteY40" fmla="*/ 1438775 h 1488732"/>
                <a:gd name="connsiteX41" fmla="*/ 513438 w 2087842"/>
                <a:gd name="connsiteY41" fmla="*/ 1448767 h 1488732"/>
                <a:gd name="connsiteX42" fmla="*/ 511609 w 2087842"/>
                <a:gd name="connsiteY42" fmla="*/ 1458758 h 1488732"/>
                <a:gd name="connsiteX43" fmla="*/ 509516 w 2087842"/>
                <a:gd name="connsiteY43" fmla="*/ 1468750 h 1488732"/>
                <a:gd name="connsiteX44" fmla="*/ 507858 w 2087842"/>
                <a:gd name="connsiteY44" fmla="*/ 1474758 h 1488732"/>
                <a:gd name="connsiteX45" fmla="*/ 506434 w 2087842"/>
                <a:gd name="connsiteY45" fmla="*/ 1478741 h 1488732"/>
                <a:gd name="connsiteX46" fmla="*/ 502914 w 2087842"/>
                <a:gd name="connsiteY46" fmla="*/ 1488733 h 1488732"/>
                <a:gd name="connsiteX47" fmla="*/ 775949 w 2087842"/>
                <a:gd name="connsiteY47" fmla="*/ 1488733 h 1488732"/>
                <a:gd name="connsiteX48" fmla="*/ 775791 w 2087842"/>
                <a:gd name="connsiteY48" fmla="*/ 1478741 h 1488732"/>
                <a:gd name="connsiteX49" fmla="*/ 775813 w 2087842"/>
                <a:gd name="connsiteY49" fmla="*/ 1468750 h 1488732"/>
                <a:gd name="connsiteX50" fmla="*/ 776083 w 2087842"/>
                <a:gd name="connsiteY50" fmla="*/ 1458758 h 1488732"/>
                <a:gd name="connsiteX51" fmla="*/ 776538 w 2087842"/>
                <a:gd name="connsiteY51" fmla="*/ 1448767 h 1488732"/>
                <a:gd name="connsiteX52" fmla="*/ 777288 w 2087842"/>
                <a:gd name="connsiteY52" fmla="*/ 1438775 h 1488732"/>
                <a:gd name="connsiteX53" fmla="*/ 778023 w 2087842"/>
                <a:gd name="connsiteY53" fmla="*/ 1428784 h 1488732"/>
                <a:gd name="connsiteX54" fmla="*/ 779168 w 2087842"/>
                <a:gd name="connsiteY54" fmla="*/ 1418792 h 1488732"/>
                <a:gd name="connsiteX55" fmla="*/ 780435 w 2087842"/>
                <a:gd name="connsiteY55" fmla="*/ 1408801 h 1488732"/>
                <a:gd name="connsiteX56" fmla="*/ 781875 w 2087842"/>
                <a:gd name="connsiteY56" fmla="*/ 1398809 h 1488732"/>
                <a:gd name="connsiteX57" fmla="*/ 783362 w 2087842"/>
                <a:gd name="connsiteY57" fmla="*/ 1388818 h 1488732"/>
                <a:gd name="connsiteX58" fmla="*/ 785057 w 2087842"/>
                <a:gd name="connsiteY58" fmla="*/ 1378826 h 1488732"/>
                <a:gd name="connsiteX59" fmla="*/ 787089 w 2087842"/>
                <a:gd name="connsiteY59" fmla="*/ 1368835 h 1488732"/>
                <a:gd name="connsiteX60" fmla="*/ 787183 w 2087842"/>
                <a:gd name="connsiteY60" fmla="*/ 1368370 h 1488732"/>
                <a:gd name="connsiteX61" fmla="*/ 789198 w 2087842"/>
                <a:gd name="connsiteY61" fmla="*/ 1358843 h 1488732"/>
                <a:gd name="connsiteX62" fmla="*/ 791474 w 2087842"/>
                <a:gd name="connsiteY62" fmla="*/ 1348852 h 1488732"/>
                <a:gd name="connsiteX63" fmla="*/ 793888 w 2087842"/>
                <a:gd name="connsiteY63" fmla="*/ 1338860 h 1488732"/>
                <a:gd name="connsiteX64" fmla="*/ 796363 w 2087842"/>
                <a:gd name="connsiteY64" fmla="*/ 1328869 h 1488732"/>
                <a:gd name="connsiteX65" fmla="*/ 799003 w 2087842"/>
                <a:gd name="connsiteY65" fmla="*/ 1318877 h 1488732"/>
                <a:gd name="connsiteX66" fmla="*/ 801814 w 2087842"/>
                <a:gd name="connsiteY66" fmla="*/ 1308886 h 1488732"/>
                <a:gd name="connsiteX67" fmla="*/ 804754 w 2087842"/>
                <a:gd name="connsiteY67" fmla="*/ 1298894 h 1488732"/>
                <a:gd name="connsiteX68" fmla="*/ 807134 w 2087842"/>
                <a:gd name="connsiteY68" fmla="*/ 1290750 h 1488732"/>
                <a:gd name="connsiteX69" fmla="*/ 807752 w 2087842"/>
                <a:gd name="connsiteY69" fmla="*/ 1288903 h 1488732"/>
                <a:gd name="connsiteX70" fmla="*/ 811336 w 2087842"/>
                <a:gd name="connsiteY70" fmla="*/ 1278911 h 1488732"/>
                <a:gd name="connsiteX71" fmla="*/ 815063 w 2087842"/>
                <a:gd name="connsiteY71" fmla="*/ 1268920 h 1488732"/>
                <a:gd name="connsiteX72" fmla="*/ 818787 w 2087842"/>
                <a:gd name="connsiteY72" fmla="*/ 1258928 h 1488732"/>
                <a:gd name="connsiteX73" fmla="*/ 822629 w 2087842"/>
                <a:gd name="connsiteY73" fmla="*/ 1248937 h 1488732"/>
                <a:gd name="connsiteX74" fmla="*/ 826675 w 2087842"/>
                <a:gd name="connsiteY74" fmla="*/ 1238945 h 1488732"/>
                <a:gd name="connsiteX75" fmla="*/ 827086 w 2087842"/>
                <a:gd name="connsiteY75" fmla="*/ 1237954 h 1488732"/>
                <a:gd name="connsiteX76" fmla="*/ 831941 w 2087842"/>
                <a:gd name="connsiteY76" fmla="*/ 1228954 h 1488732"/>
                <a:gd name="connsiteX77" fmla="*/ 837298 w 2087842"/>
                <a:gd name="connsiteY77" fmla="*/ 1218962 h 1488732"/>
                <a:gd name="connsiteX78" fmla="*/ 842800 w 2087842"/>
                <a:gd name="connsiteY78" fmla="*/ 1208971 h 1488732"/>
                <a:gd name="connsiteX79" fmla="*/ 847038 w 2087842"/>
                <a:gd name="connsiteY79" fmla="*/ 1202027 h 1488732"/>
                <a:gd name="connsiteX80" fmla="*/ 850015 w 2087842"/>
                <a:gd name="connsiteY80" fmla="*/ 1198979 h 1488732"/>
                <a:gd name="connsiteX81" fmla="*/ 859631 w 2087842"/>
                <a:gd name="connsiteY81" fmla="*/ 1188988 h 1488732"/>
                <a:gd name="connsiteX82" fmla="*/ 866990 w 2087842"/>
                <a:gd name="connsiteY82" fmla="*/ 1181900 h 1488732"/>
                <a:gd name="connsiteX83" fmla="*/ 874960 w 2087842"/>
                <a:gd name="connsiteY83" fmla="*/ 1178996 h 1488732"/>
                <a:gd name="connsiteX84" fmla="*/ 886941 w 2087842"/>
                <a:gd name="connsiteY84" fmla="*/ 1175015 h 1488732"/>
                <a:gd name="connsiteX85" fmla="*/ 906457 w 2087842"/>
                <a:gd name="connsiteY85" fmla="*/ 1178996 h 1488732"/>
                <a:gd name="connsiteX86" fmla="*/ 906893 w 2087842"/>
                <a:gd name="connsiteY86" fmla="*/ 1179088 h 1488732"/>
                <a:gd name="connsiteX87" fmla="*/ 921755 w 2087842"/>
                <a:gd name="connsiteY87" fmla="*/ 1188988 h 1488732"/>
                <a:gd name="connsiteX88" fmla="*/ 926845 w 2087842"/>
                <a:gd name="connsiteY88" fmla="*/ 1192272 h 1488732"/>
                <a:gd name="connsiteX89" fmla="*/ 933461 w 2087842"/>
                <a:gd name="connsiteY89" fmla="*/ 1198979 h 1488732"/>
                <a:gd name="connsiteX90" fmla="*/ 942951 w 2087842"/>
                <a:gd name="connsiteY90" fmla="*/ 1208971 h 1488732"/>
                <a:gd name="connsiteX91" fmla="*/ 946797 w 2087842"/>
                <a:gd name="connsiteY91" fmla="*/ 1213338 h 1488732"/>
                <a:gd name="connsiteX92" fmla="*/ 950821 w 2087842"/>
                <a:gd name="connsiteY92" fmla="*/ 1218962 h 1488732"/>
                <a:gd name="connsiteX93" fmla="*/ 957816 w 2087842"/>
                <a:gd name="connsiteY93" fmla="*/ 1228954 h 1488732"/>
                <a:gd name="connsiteX94" fmla="*/ 964318 w 2087842"/>
                <a:gd name="connsiteY94" fmla="*/ 1238945 h 1488732"/>
                <a:gd name="connsiteX95" fmla="*/ 966748 w 2087842"/>
                <a:gd name="connsiteY95" fmla="*/ 1243083 h 1488732"/>
                <a:gd name="connsiteX96" fmla="*/ 969738 w 2087842"/>
                <a:gd name="connsiteY96" fmla="*/ 1248937 h 1488732"/>
                <a:gd name="connsiteX97" fmla="*/ 974581 w 2087842"/>
                <a:gd name="connsiteY97" fmla="*/ 1258928 h 1488732"/>
                <a:gd name="connsiteX98" fmla="*/ 978825 w 2087842"/>
                <a:gd name="connsiteY98" fmla="*/ 1268920 h 1488732"/>
                <a:gd name="connsiteX99" fmla="*/ 982715 w 2087842"/>
                <a:gd name="connsiteY99" fmla="*/ 1278911 h 1488732"/>
                <a:gd name="connsiteX100" fmla="*/ 986437 w 2087842"/>
                <a:gd name="connsiteY100" fmla="*/ 1288903 h 1488732"/>
                <a:gd name="connsiteX101" fmla="*/ 986700 w 2087842"/>
                <a:gd name="connsiteY101" fmla="*/ 1289695 h 1488732"/>
                <a:gd name="connsiteX102" fmla="*/ 989634 w 2087842"/>
                <a:gd name="connsiteY102" fmla="*/ 1298894 h 1488732"/>
                <a:gd name="connsiteX103" fmla="*/ 992439 w 2087842"/>
                <a:gd name="connsiteY103" fmla="*/ 1308886 h 1488732"/>
                <a:gd name="connsiteX104" fmla="*/ 994866 w 2087842"/>
                <a:gd name="connsiteY104" fmla="*/ 1318877 h 1488732"/>
                <a:gd name="connsiteX105" fmla="*/ 997175 w 2087842"/>
                <a:gd name="connsiteY105" fmla="*/ 1328869 h 1488732"/>
                <a:gd name="connsiteX106" fmla="*/ 999329 w 2087842"/>
                <a:gd name="connsiteY106" fmla="*/ 1338860 h 1488732"/>
                <a:gd name="connsiteX107" fmla="*/ 1001194 w 2087842"/>
                <a:gd name="connsiteY107" fmla="*/ 1348852 h 1488732"/>
                <a:gd name="connsiteX108" fmla="*/ 1002977 w 2087842"/>
                <a:gd name="connsiteY108" fmla="*/ 1358843 h 1488732"/>
                <a:gd name="connsiteX109" fmla="*/ 1004493 w 2087842"/>
                <a:gd name="connsiteY109" fmla="*/ 1368835 h 1488732"/>
                <a:gd name="connsiteX110" fmla="*/ 1005972 w 2087842"/>
                <a:gd name="connsiteY110" fmla="*/ 1378826 h 1488732"/>
                <a:gd name="connsiteX111" fmla="*/ 1006652 w 2087842"/>
                <a:gd name="connsiteY111" fmla="*/ 1383480 h 1488732"/>
                <a:gd name="connsiteX112" fmla="*/ 1007440 w 2087842"/>
                <a:gd name="connsiteY112" fmla="*/ 1388818 h 1488732"/>
                <a:gd name="connsiteX113" fmla="*/ 1008729 w 2087842"/>
                <a:gd name="connsiteY113" fmla="*/ 1398809 h 1488732"/>
                <a:gd name="connsiteX114" fmla="*/ 1010132 w 2087842"/>
                <a:gd name="connsiteY114" fmla="*/ 1408801 h 1488732"/>
                <a:gd name="connsiteX115" fmla="*/ 1011224 w 2087842"/>
                <a:gd name="connsiteY115" fmla="*/ 1418792 h 1488732"/>
                <a:gd name="connsiteX116" fmla="*/ 1012358 w 2087842"/>
                <a:gd name="connsiteY116" fmla="*/ 1428784 h 1488732"/>
                <a:gd name="connsiteX117" fmla="*/ 1013439 w 2087842"/>
                <a:gd name="connsiteY117" fmla="*/ 1438775 h 1488732"/>
                <a:gd name="connsiteX118" fmla="*/ 1014543 w 2087842"/>
                <a:gd name="connsiteY118" fmla="*/ 1448767 h 1488732"/>
                <a:gd name="connsiteX119" fmla="*/ 1015724 w 2087842"/>
                <a:gd name="connsiteY119" fmla="*/ 1458758 h 1488732"/>
                <a:gd name="connsiteX120" fmla="*/ 1016719 w 2087842"/>
                <a:gd name="connsiteY120" fmla="*/ 1468750 h 1488732"/>
                <a:gd name="connsiteX121" fmla="*/ 1017839 w 2087842"/>
                <a:gd name="connsiteY121" fmla="*/ 1478741 h 1488732"/>
                <a:gd name="connsiteX122" fmla="*/ 1018951 w 2087842"/>
                <a:gd name="connsiteY122" fmla="*/ 1488733 h 1488732"/>
                <a:gd name="connsiteX123" fmla="*/ 2087843 w 2087842"/>
                <a:gd name="connsiteY123" fmla="*/ 0 h 1488732"/>
                <a:gd name="connsiteX124" fmla="*/ 2084048 w 2087842"/>
                <a:gd name="connsiteY124" fmla="*/ 4345 h 1488732"/>
                <a:gd name="connsiteX125" fmla="*/ 2077802 w 2087842"/>
                <a:gd name="connsiteY125" fmla="*/ 9991 h 1488732"/>
                <a:gd name="connsiteX126" fmla="*/ 2064096 w 2087842"/>
                <a:gd name="connsiteY126" fmla="*/ 19888 h 1488732"/>
                <a:gd name="connsiteX127" fmla="*/ 2063874 w 2087842"/>
                <a:gd name="connsiteY127" fmla="*/ 19983 h 1488732"/>
                <a:gd name="connsiteX128" fmla="*/ 2044145 w 2087842"/>
                <a:gd name="connsiteY128" fmla="*/ 27096 h 1488732"/>
                <a:gd name="connsiteX129" fmla="*/ 2024193 w 2087842"/>
                <a:gd name="connsiteY129" fmla="*/ 27887 h 1488732"/>
                <a:gd name="connsiteX130" fmla="*/ 2004241 w 2087842"/>
                <a:gd name="connsiteY130" fmla="*/ 22196 h 1488732"/>
                <a:gd name="connsiteX131" fmla="*/ 2000359 w 2087842"/>
                <a:gd name="connsiteY131" fmla="*/ 19983 h 1488732"/>
                <a:gd name="connsiteX132" fmla="*/ 1984321 w 2087842"/>
                <a:gd name="connsiteY132" fmla="*/ 9991 h 1488732"/>
                <a:gd name="connsiteX133" fmla="*/ 1984289 w 2087842"/>
                <a:gd name="connsiteY133" fmla="*/ 9971 h 1488732"/>
                <a:gd name="connsiteX134" fmla="*/ 1973974 w 2087842"/>
                <a:gd name="connsiteY134" fmla="*/ 0 h 1488732"/>
                <a:gd name="connsiteX135" fmla="*/ 1305929 w 2087842"/>
                <a:gd name="connsiteY135" fmla="*/ 1360991 h 1488732"/>
                <a:gd name="connsiteX136" fmla="*/ 1301800 w 2087842"/>
                <a:gd name="connsiteY136" fmla="*/ 1358843 h 1488732"/>
                <a:gd name="connsiteX137" fmla="*/ 1285977 w 2087842"/>
                <a:gd name="connsiteY137" fmla="*/ 1350191 h 1488732"/>
                <a:gd name="connsiteX138" fmla="*/ 1284281 w 2087842"/>
                <a:gd name="connsiteY138" fmla="*/ 1348852 h 1488732"/>
                <a:gd name="connsiteX139" fmla="*/ 1272137 w 2087842"/>
                <a:gd name="connsiteY139" fmla="*/ 1338860 h 1488732"/>
                <a:gd name="connsiteX140" fmla="*/ 1266025 w 2087842"/>
                <a:gd name="connsiteY140" fmla="*/ 1333441 h 1488732"/>
                <a:gd name="connsiteX141" fmla="*/ 1261867 w 2087842"/>
                <a:gd name="connsiteY141" fmla="*/ 1328869 h 1488732"/>
                <a:gd name="connsiteX142" fmla="*/ 1252887 w 2087842"/>
                <a:gd name="connsiteY142" fmla="*/ 1318877 h 1488732"/>
                <a:gd name="connsiteX143" fmla="*/ 1246073 w 2087842"/>
                <a:gd name="connsiteY143" fmla="*/ 1310739 h 1488732"/>
                <a:gd name="connsiteX144" fmla="*/ 1244669 w 2087842"/>
                <a:gd name="connsiteY144" fmla="*/ 1308886 h 1488732"/>
                <a:gd name="connsiteX145" fmla="*/ 1237655 w 2087842"/>
                <a:gd name="connsiteY145" fmla="*/ 1298894 h 1488732"/>
                <a:gd name="connsiteX146" fmla="*/ 1231005 w 2087842"/>
                <a:gd name="connsiteY146" fmla="*/ 1288903 h 1488732"/>
                <a:gd name="connsiteX147" fmla="*/ 1226122 w 2087842"/>
                <a:gd name="connsiteY147" fmla="*/ 1280984 h 1488732"/>
                <a:gd name="connsiteX148" fmla="*/ 1224865 w 2087842"/>
                <a:gd name="connsiteY148" fmla="*/ 1278911 h 1488732"/>
                <a:gd name="connsiteX149" fmla="*/ 1219021 w 2087842"/>
                <a:gd name="connsiteY149" fmla="*/ 1268920 h 1488732"/>
                <a:gd name="connsiteX150" fmla="*/ 1213678 w 2087842"/>
                <a:gd name="connsiteY150" fmla="*/ 1258928 h 1488732"/>
                <a:gd name="connsiteX151" fmla="*/ 1209027 w 2087842"/>
                <a:gd name="connsiteY151" fmla="*/ 1248937 h 1488732"/>
                <a:gd name="connsiteX152" fmla="*/ 1206170 w 2087842"/>
                <a:gd name="connsiteY152" fmla="*/ 1242401 h 1488732"/>
                <a:gd name="connsiteX153" fmla="*/ 1204645 w 2087842"/>
                <a:gd name="connsiteY153" fmla="*/ 1238945 h 1488732"/>
                <a:gd name="connsiteX154" fmla="*/ 1200377 w 2087842"/>
                <a:gd name="connsiteY154" fmla="*/ 1228954 h 1488732"/>
                <a:gd name="connsiteX155" fmla="*/ 1196727 w 2087842"/>
                <a:gd name="connsiteY155" fmla="*/ 1218962 h 1488732"/>
                <a:gd name="connsiteX156" fmla="*/ 1193499 w 2087842"/>
                <a:gd name="connsiteY156" fmla="*/ 1208971 h 1488732"/>
                <a:gd name="connsiteX157" fmla="*/ 1190775 w 2087842"/>
                <a:gd name="connsiteY157" fmla="*/ 1198979 h 1488732"/>
                <a:gd name="connsiteX158" fmla="*/ 1188323 w 2087842"/>
                <a:gd name="connsiteY158" fmla="*/ 1188988 h 1488732"/>
                <a:gd name="connsiteX159" fmla="*/ 1186559 w 2087842"/>
                <a:gd name="connsiteY159" fmla="*/ 1178996 h 1488732"/>
                <a:gd name="connsiteX160" fmla="*/ 1186218 w 2087842"/>
                <a:gd name="connsiteY160" fmla="*/ 1177066 h 1488732"/>
                <a:gd name="connsiteX161" fmla="*/ 1184784 w 2087842"/>
                <a:gd name="connsiteY161" fmla="*/ 1169005 h 1488732"/>
                <a:gd name="connsiteX162" fmla="*/ 1183429 w 2087842"/>
                <a:gd name="connsiteY162" fmla="*/ 1159013 h 1488732"/>
                <a:gd name="connsiteX163" fmla="*/ 1182839 w 2087842"/>
                <a:gd name="connsiteY163" fmla="*/ 1149022 h 1488732"/>
                <a:gd name="connsiteX164" fmla="*/ 1182461 w 2087842"/>
                <a:gd name="connsiteY164" fmla="*/ 1139030 h 1488732"/>
                <a:gd name="connsiteX165" fmla="*/ 1182503 w 2087842"/>
                <a:gd name="connsiteY165" fmla="*/ 1129039 h 1488732"/>
                <a:gd name="connsiteX166" fmla="*/ 1182682 w 2087842"/>
                <a:gd name="connsiteY166" fmla="*/ 1119047 h 1488732"/>
                <a:gd name="connsiteX167" fmla="*/ 1183089 w 2087842"/>
                <a:gd name="connsiteY167" fmla="*/ 1109056 h 1488732"/>
                <a:gd name="connsiteX168" fmla="*/ 1184180 w 2087842"/>
                <a:gd name="connsiteY168" fmla="*/ 1099064 h 1488732"/>
                <a:gd name="connsiteX169" fmla="*/ 1185231 w 2087842"/>
                <a:gd name="connsiteY169" fmla="*/ 1089073 h 1488732"/>
                <a:gd name="connsiteX170" fmla="*/ 1186218 w 2087842"/>
                <a:gd name="connsiteY170" fmla="*/ 1083215 h 1488732"/>
                <a:gd name="connsiteX171" fmla="*/ 1186940 w 2087842"/>
                <a:gd name="connsiteY171" fmla="*/ 1079081 h 1488732"/>
                <a:gd name="connsiteX172" fmla="*/ 1188612 w 2087842"/>
                <a:gd name="connsiteY172" fmla="*/ 1069090 h 1488732"/>
                <a:gd name="connsiteX173" fmla="*/ 1190448 w 2087842"/>
                <a:gd name="connsiteY173" fmla="*/ 1059098 h 1488732"/>
                <a:gd name="connsiteX174" fmla="*/ 1192776 w 2087842"/>
                <a:gd name="connsiteY174" fmla="*/ 1049107 h 1488732"/>
                <a:gd name="connsiteX175" fmla="*/ 1195266 w 2087842"/>
                <a:gd name="connsiteY175" fmla="*/ 1039115 h 1488732"/>
                <a:gd name="connsiteX176" fmla="*/ 1197853 w 2087842"/>
                <a:gd name="connsiteY176" fmla="*/ 1029124 h 1488732"/>
                <a:gd name="connsiteX177" fmla="*/ 1200586 w 2087842"/>
                <a:gd name="connsiteY177" fmla="*/ 1019132 h 1488732"/>
                <a:gd name="connsiteX178" fmla="*/ 1203562 w 2087842"/>
                <a:gd name="connsiteY178" fmla="*/ 1009141 h 1488732"/>
                <a:gd name="connsiteX179" fmla="*/ 1206170 w 2087842"/>
                <a:gd name="connsiteY179" fmla="*/ 1000165 h 1488732"/>
                <a:gd name="connsiteX180" fmla="*/ 1206509 w 2087842"/>
                <a:gd name="connsiteY180" fmla="*/ 999149 h 1488732"/>
                <a:gd name="connsiteX181" fmla="*/ 1210123 w 2087842"/>
                <a:gd name="connsiteY181" fmla="*/ 989158 h 1488732"/>
                <a:gd name="connsiteX182" fmla="*/ 1213727 w 2087842"/>
                <a:gd name="connsiteY182" fmla="*/ 979166 h 1488732"/>
                <a:gd name="connsiteX183" fmla="*/ 1217546 w 2087842"/>
                <a:gd name="connsiteY183" fmla="*/ 969175 h 1488732"/>
                <a:gd name="connsiteX184" fmla="*/ 1221520 w 2087842"/>
                <a:gd name="connsiteY184" fmla="*/ 959183 h 1488732"/>
                <a:gd name="connsiteX185" fmla="*/ 1225359 w 2087842"/>
                <a:gd name="connsiteY185" fmla="*/ 949192 h 1488732"/>
                <a:gd name="connsiteX186" fmla="*/ 1226122 w 2087842"/>
                <a:gd name="connsiteY186" fmla="*/ 947251 h 1488732"/>
                <a:gd name="connsiteX187" fmla="*/ 1230350 w 2087842"/>
                <a:gd name="connsiteY187" fmla="*/ 939201 h 1488732"/>
                <a:gd name="connsiteX188" fmla="*/ 1235921 w 2087842"/>
                <a:gd name="connsiteY188" fmla="*/ 929209 h 1488732"/>
                <a:gd name="connsiteX189" fmla="*/ 1241207 w 2087842"/>
                <a:gd name="connsiteY189" fmla="*/ 919217 h 1488732"/>
                <a:gd name="connsiteX190" fmla="*/ 1246073 w 2087842"/>
                <a:gd name="connsiteY190" fmla="*/ 910811 h 1488732"/>
                <a:gd name="connsiteX191" fmla="*/ 1247697 w 2087842"/>
                <a:gd name="connsiteY191" fmla="*/ 909226 h 1488732"/>
                <a:gd name="connsiteX192" fmla="*/ 1257355 w 2087842"/>
                <a:gd name="connsiteY192" fmla="*/ 899234 h 1488732"/>
                <a:gd name="connsiteX193" fmla="*/ 1266025 w 2087842"/>
                <a:gd name="connsiteY193" fmla="*/ 890520 h 1488732"/>
                <a:gd name="connsiteX194" fmla="*/ 1279427 w 2087842"/>
                <a:gd name="connsiteY194" fmla="*/ 889243 h 1488732"/>
                <a:gd name="connsiteX195" fmla="*/ 1285977 w 2087842"/>
                <a:gd name="connsiteY195" fmla="*/ 888610 h 1488732"/>
                <a:gd name="connsiteX196" fmla="*/ 1286784 w 2087842"/>
                <a:gd name="connsiteY196" fmla="*/ 889243 h 1488732"/>
                <a:gd name="connsiteX197" fmla="*/ 1301052 w 2087842"/>
                <a:gd name="connsiteY197" fmla="*/ 899234 h 1488732"/>
                <a:gd name="connsiteX198" fmla="*/ 1305929 w 2087842"/>
                <a:gd name="connsiteY198" fmla="*/ 902495 h 1488732"/>
                <a:gd name="connsiteX199" fmla="*/ 1310669 w 2087842"/>
                <a:gd name="connsiteY199" fmla="*/ 909226 h 1488732"/>
                <a:gd name="connsiteX200" fmla="*/ 1318082 w 2087842"/>
                <a:gd name="connsiteY200" fmla="*/ 919217 h 1488732"/>
                <a:gd name="connsiteX201" fmla="*/ 1325881 w 2087842"/>
                <a:gd name="connsiteY201" fmla="*/ 928990 h 1488732"/>
                <a:gd name="connsiteX202" fmla="*/ 1326003 w 2087842"/>
                <a:gd name="connsiteY202" fmla="*/ 929209 h 1488732"/>
                <a:gd name="connsiteX203" fmla="*/ 1332032 w 2087842"/>
                <a:gd name="connsiteY203" fmla="*/ 939201 h 1488732"/>
                <a:gd name="connsiteX204" fmla="*/ 1338107 w 2087842"/>
                <a:gd name="connsiteY204" fmla="*/ 949192 h 1488732"/>
                <a:gd name="connsiteX205" fmla="*/ 1344530 w 2087842"/>
                <a:gd name="connsiteY205" fmla="*/ 959183 h 1488732"/>
                <a:gd name="connsiteX206" fmla="*/ 1345832 w 2087842"/>
                <a:gd name="connsiteY206" fmla="*/ 960958 h 1488732"/>
                <a:gd name="connsiteX207" fmla="*/ 1350656 w 2087842"/>
                <a:gd name="connsiteY207" fmla="*/ 969175 h 1488732"/>
                <a:gd name="connsiteX208" fmla="*/ 1356274 w 2087842"/>
                <a:gd name="connsiteY208" fmla="*/ 979166 h 1488732"/>
                <a:gd name="connsiteX209" fmla="*/ 1362426 w 2087842"/>
                <a:gd name="connsiteY209" fmla="*/ 989158 h 1488732"/>
                <a:gd name="connsiteX210" fmla="*/ 1365784 w 2087842"/>
                <a:gd name="connsiteY210" fmla="*/ 994329 h 1488732"/>
                <a:gd name="connsiteX211" fmla="*/ 1368573 w 2087842"/>
                <a:gd name="connsiteY211" fmla="*/ 999149 h 1488732"/>
                <a:gd name="connsiteX212" fmla="*/ 1374301 w 2087842"/>
                <a:gd name="connsiteY212" fmla="*/ 1009141 h 1488732"/>
                <a:gd name="connsiteX213" fmla="*/ 1380255 w 2087842"/>
                <a:gd name="connsiteY213" fmla="*/ 1019132 h 1488732"/>
                <a:gd name="connsiteX214" fmla="*/ 1385736 w 2087842"/>
                <a:gd name="connsiteY214" fmla="*/ 1028554 h 1488732"/>
                <a:gd name="connsiteX215" fmla="*/ 1386049 w 2087842"/>
                <a:gd name="connsiteY215" fmla="*/ 1029124 h 1488732"/>
                <a:gd name="connsiteX216" fmla="*/ 1391895 w 2087842"/>
                <a:gd name="connsiteY216" fmla="*/ 1039115 h 1488732"/>
                <a:gd name="connsiteX217" fmla="*/ 1397417 w 2087842"/>
                <a:gd name="connsiteY217" fmla="*/ 1049107 h 1488732"/>
                <a:gd name="connsiteX218" fmla="*/ 1403126 w 2087842"/>
                <a:gd name="connsiteY218" fmla="*/ 1059098 h 1488732"/>
                <a:gd name="connsiteX219" fmla="*/ 1405688 w 2087842"/>
                <a:gd name="connsiteY219" fmla="*/ 1063981 h 1488732"/>
                <a:gd name="connsiteX220" fmla="*/ 1408325 w 2087842"/>
                <a:gd name="connsiteY220" fmla="*/ 1069090 h 1488732"/>
                <a:gd name="connsiteX221" fmla="*/ 1413297 w 2087842"/>
                <a:gd name="connsiteY221" fmla="*/ 1079081 h 1488732"/>
                <a:gd name="connsiteX222" fmla="*/ 1418022 w 2087842"/>
                <a:gd name="connsiteY222" fmla="*/ 1089073 h 1488732"/>
                <a:gd name="connsiteX223" fmla="*/ 1422384 w 2087842"/>
                <a:gd name="connsiteY223" fmla="*/ 1099064 h 1488732"/>
                <a:gd name="connsiteX224" fmla="*/ 1425640 w 2087842"/>
                <a:gd name="connsiteY224" fmla="*/ 1107455 h 1488732"/>
                <a:gd name="connsiteX225" fmla="*/ 1426277 w 2087842"/>
                <a:gd name="connsiteY225" fmla="*/ 1109056 h 1488732"/>
                <a:gd name="connsiteX226" fmla="*/ 1430177 w 2087842"/>
                <a:gd name="connsiteY226" fmla="*/ 1119047 h 1488732"/>
                <a:gd name="connsiteX227" fmla="*/ 1433162 w 2087842"/>
                <a:gd name="connsiteY227" fmla="*/ 1129039 h 1488732"/>
                <a:gd name="connsiteX228" fmla="*/ 1435704 w 2087842"/>
                <a:gd name="connsiteY228" fmla="*/ 1139030 h 1488732"/>
                <a:gd name="connsiteX229" fmla="*/ 1437725 w 2087842"/>
                <a:gd name="connsiteY229" fmla="*/ 1149022 h 1488732"/>
                <a:gd name="connsiteX230" fmla="*/ 1439404 w 2087842"/>
                <a:gd name="connsiteY230" fmla="*/ 1159013 h 1488732"/>
                <a:gd name="connsiteX231" fmla="*/ 1440332 w 2087842"/>
                <a:gd name="connsiteY231" fmla="*/ 1169005 h 1488732"/>
                <a:gd name="connsiteX232" fmla="*/ 1440917 w 2087842"/>
                <a:gd name="connsiteY232" fmla="*/ 1178996 h 1488732"/>
                <a:gd name="connsiteX233" fmla="*/ 1441196 w 2087842"/>
                <a:gd name="connsiteY233" fmla="*/ 1188988 h 1488732"/>
                <a:gd name="connsiteX234" fmla="*/ 1440511 w 2087842"/>
                <a:gd name="connsiteY234" fmla="*/ 1198979 h 1488732"/>
                <a:gd name="connsiteX235" fmla="*/ 1439561 w 2087842"/>
                <a:gd name="connsiteY235" fmla="*/ 1208971 h 1488732"/>
                <a:gd name="connsiteX236" fmla="*/ 1438417 w 2087842"/>
                <a:gd name="connsiteY236" fmla="*/ 1218962 h 1488732"/>
                <a:gd name="connsiteX237" fmla="*/ 1436519 w 2087842"/>
                <a:gd name="connsiteY237" fmla="*/ 1228954 h 1488732"/>
                <a:gd name="connsiteX238" fmla="*/ 1434405 w 2087842"/>
                <a:gd name="connsiteY238" fmla="*/ 1238945 h 1488732"/>
                <a:gd name="connsiteX239" fmla="*/ 1431835 w 2087842"/>
                <a:gd name="connsiteY239" fmla="*/ 1248937 h 1488732"/>
                <a:gd name="connsiteX240" fmla="*/ 1428722 w 2087842"/>
                <a:gd name="connsiteY240" fmla="*/ 1258928 h 1488732"/>
                <a:gd name="connsiteX241" fmla="*/ 1425640 w 2087842"/>
                <a:gd name="connsiteY241" fmla="*/ 1267581 h 1488732"/>
                <a:gd name="connsiteX242" fmla="*/ 1425151 w 2087842"/>
                <a:gd name="connsiteY242" fmla="*/ 1268920 h 1488732"/>
                <a:gd name="connsiteX243" fmla="*/ 1421171 w 2087842"/>
                <a:gd name="connsiteY243" fmla="*/ 1278911 h 1488732"/>
                <a:gd name="connsiteX244" fmla="*/ 1416612 w 2087842"/>
                <a:gd name="connsiteY244" fmla="*/ 1288903 h 1488732"/>
                <a:gd name="connsiteX245" fmla="*/ 1411795 w 2087842"/>
                <a:gd name="connsiteY245" fmla="*/ 1298894 h 1488732"/>
                <a:gd name="connsiteX246" fmla="*/ 1406387 w 2087842"/>
                <a:gd name="connsiteY246" fmla="*/ 1308886 h 1488732"/>
                <a:gd name="connsiteX247" fmla="*/ 1405688 w 2087842"/>
                <a:gd name="connsiteY247" fmla="*/ 1310088 h 1488732"/>
                <a:gd name="connsiteX248" fmla="*/ 1399694 w 2087842"/>
                <a:gd name="connsiteY248" fmla="*/ 1318877 h 1488732"/>
                <a:gd name="connsiteX249" fmla="*/ 1392242 w 2087842"/>
                <a:gd name="connsiteY249" fmla="*/ 1328869 h 1488732"/>
                <a:gd name="connsiteX250" fmla="*/ 1385736 w 2087842"/>
                <a:gd name="connsiteY250" fmla="*/ 1337153 h 1488732"/>
                <a:gd name="connsiteX251" fmla="*/ 1383963 w 2087842"/>
                <a:gd name="connsiteY251" fmla="*/ 1338860 h 1488732"/>
                <a:gd name="connsiteX252" fmla="*/ 1372421 w 2087842"/>
                <a:gd name="connsiteY252" fmla="*/ 1348852 h 1488732"/>
                <a:gd name="connsiteX253" fmla="*/ 1365784 w 2087842"/>
                <a:gd name="connsiteY253" fmla="*/ 1354259 h 1488732"/>
                <a:gd name="connsiteX254" fmla="*/ 1355946 w 2087842"/>
                <a:gd name="connsiteY254" fmla="*/ 1358843 h 1488732"/>
                <a:gd name="connsiteX255" fmla="*/ 1345832 w 2087842"/>
                <a:gd name="connsiteY255" fmla="*/ 1363263 h 1488732"/>
                <a:gd name="connsiteX256" fmla="*/ 1325881 w 2087842"/>
                <a:gd name="connsiteY256" fmla="*/ 1365553 h 1488732"/>
                <a:gd name="connsiteX257" fmla="*/ 1305929 w 2087842"/>
                <a:gd name="connsiteY257" fmla="*/ 1360991 h 1488732"/>
                <a:gd name="connsiteX258" fmla="*/ 9063 w 2087842"/>
                <a:gd name="connsiteY258" fmla="*/ 939422 h 1488732"/>
                <a:gd name="connsiteX259" fmla="*/ 8910 w 2087842"/>
                <a:gd name="connsiteY259" fmla="*/ 939201 h 1488732"/>
                <a:gd name="connsiteX260" fmla="*/ 3838 w 2087842"/>
                <a:gd name="connsiteY260" fmla="*/ 929209 h 1488732"/>
                <a:gd name="connsiteX261" fmla="*/ 384 w 2087842"/>
                <a:gd name="connsiteY261" fmla="*/ 919217 h 1488732"/>
                <a:gd name="connsiteX262" fmla="*/ 0 w 2087842"/>
                <a:gd name="connsiteY262" fmla="*/ 909226 h 1488732"/>
                <a:gd name="connsiteX263" fmla="*/ 392 w 2087842"/>
                <a:gd name="connsiteY263" fmla="*/ 899234 h 1488732"/>
                <a:gd name="connsiteX264" fmla="*/ 2229 w 2087842"/>
                <a:gd name="connsiteY264" fmla="*/ 889243 h 1488732"/>
                <a:gd name="connsiteX265" fmla="*/ 5659 w 2087842"/>
                <a:gd name="connsiteY265" fmla="*/ 879252 h 1488732"/>
                <a:gd name="connsiteX266" fmla="*/ 9063 w 2087842"/>
                <a:gd name="connsiteY266" fmla="*/ 874164 h 1488732"/>
                <a:gd name="connsiteX267" fmla="*/ 29015 w 2087842"/>
                <a:gd name="connsiteY267" fmla="*/ 869260 h 1488732"/>
                <a:gd name="connsiteX268" fmla="*/ 34498 w 2087842"/>
                <a:gd name="connsiteY268" fmla="*/ 879252 h 1488732"/>
                <a:gd name="connsiteX269" fmla="*/ 40449 w 2087842"/>
                <a:gd name="connsiteY269" fmla="*/ 889243 h 1488732"/>
                <a:gd name="connsiteX270" fmla="*/ 41966 w 2087842"/>
                <a:gd name="connsiteY270" fmla="*/ 899234 h 1488732"/>
                <a:gd name="connsiteX271" fmla="*/ 39807 w 2087842"/>
                <a:gd name="connsiteY271" fmla="*/ 909226 h 1488732"/>
                <a:gd name="connsiteX272" fmla="*/ 37233 w 2087842"/>
                <a:gd name="connsiteY272" fmla="*/ 919217 h 1488732"/>
                <a:gd name="connsiteX273" fmla="*/ 33915 w 2087842"/>
                <a:gd name="connsiteY273" fmla="*/ 929209 h 1488732"/>
                <a:gd name="connsiteX274" fmla="*/ 29015 w 2087842"/>
                <a:gd name="connsiteY274" fmla="*/ 938461 h 1488732"/>
                <a:gd name="connsiteX275" fmla="*/ 13489 w 2087842"/>
                <a:gd name="connsiteY275" fmla="*/ 939201 h 1488732"/>
                <a:gd name="connsiteX276" fmla="*/ 9063 w 2087842"/>
                <a:gd name="connsiteY276" fmla="*/ 939422 h 1488732"/>
                <a:gd name="connsiteX277" fmla="*/ 547761 w 2087842"/>
                <a:gd name="connsiteY277" fmla="*/ 821091 h 1488732"/>
                <a:gd name="connsiteX278" fmla="*/ 545084 w 2087842"/>
                <a:gd name="connsiteY278" fmla="*/ 819303 h 1488732"/>
                <a:gd name="connsiteX279" fmla="*/ 529498 w 2087842"/>
                <a:gd name="connsiteY279" fmla="*/ 809311 h 1488732"/>
                <a:gd name="connsiteX280" fmla="*/ 527809 w 2087842"/>
                <a:gd name="connsiteY280" fmla="*/ 808209 h 1488732"/>
                <a:gd name="connsiteX281" fmla="*/ 519060 w 2087842"/>
                <a:gd name="connsiteY281" fmla="*/ 799320 h 1488732"/>
                <a:gd name="connsiteX282" fmla="*/ 508697 w 2087842"/>
                <a:gd name="connsiteY282" fmla="*/ 789328 h 1488732"/>
                <a:gd name="connsiteX283" fmla="*/ 507858 w 2087842"/>
                <a:gd name="connsiteY283" fmla="*/ 788529 h 1488732"/>
                <a:gd name="connsiteX284" fmla="*/ 500485 w 2087842"/>
                <a:gd name="connsiteY284" fmla="*/ 779337 h 1488732"/>
                <a:gd name="connsiteX285" fmla="*/ 492491 w 2087842"/>
                <a:gd name="connsiteY285" fmla="*/ 769345 h 1488732"/>
                <a:gd name="connsiteX286" fmla="*/ 487906 w 2087842"/>
                <a:gd name="connsiteY286" fmla="*/ 763893 h 1488732"/>
                <a:gd name="connsiteX287" fmla="*/ 484624 w 2087842"/>
                <a:gd name="connsiteY287" fmla="*/ 759354 h 1488732"/>
                <a:gd name="connsiteX288" fmla="*/ 477809 w 2087842"/>
                <a:gd name="connsiteY288" fmla="*/ 749362 h 1488732"/>
                <a:gd name="connsiteX289" fmla="*/ 470580 w 2087842"/>
                <a:gd name="connsiteY289" fmla="*/ 739371 h 1488732"/>
                <a:gd name="connsiteX290" fmla="*/ 467954 w 2087842"/>
                <a:gd name="connsiteY290" fmla="*/ 735682 h 1488732"/>
                <a:gd name="connsiteX291" fmla="*/ 463774 w 2087842"/>
                <a:gd name="connsiteY291" fmla="*/ 729379 h 1488732"/>
                <a:gd name="connsiteX292" fmla="*/ 457482 w 2087842"/>
                <a:gd name="connsiteY292" fmla="*/ 719388 h 1488732"/>
                <a:gd name="connsiteX293" fmla="*/ 450908 w 2087842"/>
                <a:gd name="connsiteY293" fmla="*/ 709396 h 1488732"/>
                <a:gd name="connsiteX294" fmla="*/ 448002 w 2087842"/>
                <a:gd name="connsiteY294" fmla="*/ 705027 h 1488732"/>
                <a:gd name="connsiteX295" fmla="*/ 444306 w 2087842"/>
                <a:gd name="connsiteY295" fmla="*/ 699405 h 1488732"/>
                <a:gd name="connsiteX296" fmla="*/ 438574 w 2087842"/>
                <a:gd name="connsiteY296" fmla="*/ 689413 h 1488732"/>
                <a:gd name="connsiteX297" fmla="*/ 432874 w 2087842"/>
                <a:gd name="connsiteY297" fmla="*/ 679422 h 1488732"/>
                <a:gd name="connsiteX298" fmla="*/ 428051 w 2087842"/>
                <a:gd name="connsiteY298" fmla="*/ 670957 h 1488732"/>
                <a:gd name="connsiteX299" fmla="*/ 427183 w 2087842"/>
                <a:gd name="connsiteY299" fmla="*/ 669430 h 1488732"/>
                <a:gd name="connsiteX300" fmla="*/ 421923 w 2087842"/>
                <a:gd name="connsiteY300" fmla="*/ 659439 h 1488732"/>
                <a:gd name="connsiteX301" fmla="*/ 416165 w 2087842"/>
                <a:gd name="connsiteY301" fmla="*/ 649447 h 1488732"/>
                <a:gd name="connsiteX302" fmla="*/ 411282 w 2087842"/>
                <a:gd name="connsiteY302" fmla="*/ 639456 h 1488732"/>
                <a:gd name="connsiteX303" fmla="*/ 408099 w 2087842"/>
                <a:gd name="connsiteY303" fmla="*/ 632686 h 1488732"/>
                <a:gd name="connsiteX304" fmla="*/ 406469 w 2087842"/>
                <a:gd name="connsiteY304" fmla="*/ 629464 h 1488732"/>
                <a:gd name="connsiteX305" fmla="*/ 401768 w 2087842"/>
                <a:gd name="connsiteY305" fmla="*/ 619473 h 1488732"/>
                <a:gd name="connsiteX306" fmla="*/ 397175 w 2087842"/>
                <a:gd name="connsiteY306" fmla="*/ 609481 h 1488732"/>
                <a:gd name="connsiteX307" fmla="*/ 392495 w 2087842"/>
                <a:gd name="connsiteY307" fmla="*/ 599490 h 1488732"/>
                <a:gd name="connsiteX308" fmla="*/ 388147 w 2087842"/>
                <a:gd name="connsiteY308" fmla="*/ 589559 h 1488732"/>
                <a:gd name="connsiteX309" fmla="*/ 388117 w 2087842"/>
                <a:gd name="connsiteY309" fmla="*/ 589498 h 1488732"/>
                <a:gd name="connsiteX310" fmla="*/ 381909 w 2087842"/>
                <a:gd name="connsiteY310" fmla="*/ 579507 h 1488732"/>
                <a:gd name="connsiteX311" fmla="*/ 374381 w 2087842"/>
                <a:gd name="connsiteY311" fmla="*/ 569515 h 1488732"/>
                <a:gd name="connsiteX312" fmla="*/ 368195 w 2087842"/>
                <a:gd name="connsiteY312" fmla="*/ 561097 h 1488732"/>
                <a:gd name="connsiteX313" fmla="*/ 366063 w 2087842"/>
                <a:gd name="connsiteY313" fmla="*/ 559524 h 1488732"/>
                <a:gd name="connsiteX314" fmla="*/ 348244 w 2087842"/>
                <a:gd name="connsiteY314" fmla="*/ 556025 h 1488732"/>
                <a:gd name="connsiteX315" fmla="*/ 328292 w 2087842"/>
                <a:gd name="connsiteY315" fmla="*/ 551672 h 1488732"/>
                <a:gd name="connsiteX316" fmla="*/ 320542 w 2087842"/>
                <a:gd name="connsiteY316" fmla="*/ 549532 h 1488732"/>
                <a:gd name="connsiteX317" fmla="*/ 308340 w 2087842"/>
                <a:gd name="connsiteY317" fmla="*/ 546913 h 1488732"/>
                <a:gd name="connsiteX318" fmla="*/ 288388 w 2087842"/>
                <a:gd name="connsiteY318" fmla="*/ 541561 h 1488732"/>
                <a:gd name="connsiteX319" fmla="*/ 282520 w 2087842"/>
                <a:gd name="connsiteY319" fmla="*/ 539541 h 1488732"/>
                <a:gd name="connsiteX320" fmla="*/ 268437 w 2087842"/>
                <a:gd name="connsiteY320" fmla="*/ 535153 h 1488732"/>
                <a:gd name="connsiteX321" fmla="*/ 257187 w 2087842"/>
                <a:gd name="connsiteY321" fmla="*/ 529549 h 1488732"/>
                <a:gd name="connsiteX322" fmla="*/ 248485 w 2087842"/>
                <a:gd name="connsiteY322" fmla="*/ 525810 h 1488732"/>
                <a:gd name="connsiteX323" fmla="*/ 238408 w 2087842"/>
                <a:gd name="connsiteY323" fmla="*/ 519558 h 1488732"/>
                <a:gd name="connsiteX324" fmla="*/ 228533 w 2087842"/>
                <a:gd name="connsiteY324" fmla="*/ 513089 h 1488732"/>
                <a:gd name="connsiteX325" fmla="*/ 224894 w 2087842"/>
                <a:gd name="connsiteY325" fmla="*/ 509566 h 1488732"/>
                <a:gd name="connsiteX326" fmla="*/ 214305 w 2087842"/>
                <a:gd name="connsiteY326" fmla="*/ 499575 h 1488732"/>
                <a:gd name="connsiteX327" fmla="*/ 208581 w 2087842"/>
                <a:gd name="connsiteY327" fmla="*/ 494356 h 1488732"/>
                <a:gd name="connsiteX328" fmla="*/ 204989 w 2087842"/>
                <a:gd name="connsiteY328" fmla="*/ 489583 h 1488732"/>
                <a:gd name="connsiteX329" fmla="*/ 198116 w 2087842"/>
                <a:gd name="connsiteY329" fmla="*/ 479592 h 1488732"/>
                <a:gd name="connsiteX330" fmla="*/ 191309 w 2087842"/>
                <a:gd name="connsiteY330" fmla="*/ 469600 h 1488732"/>
                <a:gd name="connsiteX331" fmla="*/ 188630 w 2087842"/>
                <a:gd name="connsiteY331" fmla="*/ 465699 h 1488732"/>
                <a:gd name="connsiteX332" fmla="*/ 185644 w 2087842"/>
                <a:gd name="connsiteY332" fmla="*/ 459609 h 1488732"/>
                <a:gd name="connsiteX333" fmla="*/ 181120 w 2087842"/>
                <a:gd name="connsiteY333" fmla="*/ 449617 h 1488732"/>
                <a:gd name="connsiteX334" fmla="*/ 176599 w 2087842"/>
                <a:gd name="connsiteY334" fmla="*/ 439626 h 1488732"/>
                <a:gd name="connsiteX335" fmla="*/ 172377 w 2087842"/>
                <a:gd name="connsiteY335" fmla="*/ 429634 h 1488732"/>
                <a:gd name="connsiteX336" fmla="*/ 168677 w 2087842"/>
                <a:gd name="connsiteY336" fmla="*/ 420272 h 1488732"/>
                <a:gd name="connsiteX337" fmla="*/ 168488 w 2087842"/>
                <a:gd name="connsiteY337" fmla="*/ 419643 h 1488732"/>
                <a:gd name="connsiteX338" fmla="*/ 165588 w 2087842"/>
                <a:gd name="connsiteY338" fmla="*/ 409651 h 1488732"/>
                <a:gd name="connsiteX339" fmla="*/ 163097 w 2087842"/>
                <a:gd name="connsiteY339" fmla="*/ 399660 h 1488732"/>
                <a:gd name="connsiteX340" fmla="*/ 160655 w 2087842"/>
                <a:gd name="connsiteY340" fmla="*/ 389668 h 1488732"/>
                <a:gd name="connsiteX341" fmla="*/ 158390 w 2087842"/>
                <a:gd name="connsiteY341" fmla="*/ 379677 h 1488732"/>
                <a:gd name="connsiteX342" fmla="*/ 156405 w 2087842"/>
                <a:gd name="connsiteY342" fmla="*/ 369685 h 1488732"/>
                <a:gd name="connsiteX343" fmla="*/ 154745 w 2087842"/>
                <a:gd name="connsiteY343" fmla="*/ 359694 h 1488732"/>
                <a:gd name="connsiteX344" fmla="*/ 153276 w 2087842"/>
                <a:gd name="connsiteY344" fmla="*/ 349702 h 1488732"/>
                <a:gd name="connsiteX345" fmla="*/ 152134 w 2087842"/>
                <a:gd name="connsiteY345" fmla="*/ 339711 h 1488732"/>
                <a:gd name="connsiteX346" fmla="*/ 151160 w 2087842"/>
                <a:gd name="connsiteY346" fmla="*/ 329719 h 1488732"/>
                <a:gd name="connsiteX347" fmla="*/ 150408 w 2087842"/>
                <a:gd name="connsiteY347" fmla="*/ 319728 h 1488732"/>
                <a:gd name="connsiteX348" fmla="*/ 150215 w 2087842"/>
                <a:gd name="connsiteY348" fmla="*/ 309736 h 1488732"/>
                <a:gd name="connsiteX349" fmla="*/ 150221 w 2087842"/>
                <a:gd name="connsiteY349" fmla="*/ 299745 h 1488732"/>
                <a:gd name="connsiteX350" fmla="*/ 150397 w 2087842"/>
                <a:gd name="connsiteY350" fmla="*/ 289753 h 1488732"/>
                <a:gd name="connsiteX351" fmla="*/ 151204 w 2087842"/>
                <a:gd name="connsiteY351" fmla="*/ 279762 h 1488732"/>
                <a:gd name="connsiteX352" fmla="*/ 152232 w 2087842"/>
                <a:gd name="connsiteY352" fmla="*/ 269770 h 1488732"/>
                <a:gd name="connsiteX353" fmla="*/ 153781 w 2087842"/>
                <a:gd name="connsiteY353" fmla="*/ 259779 h 1488732"/>
                <a:gd name="connsiteX354" fmla="*/ 155599 w 2087842"/>
                <a:gd name="connsiteY354" fmla="*/ 249787 h 1488732"/>
                <a:gd name="connsiteX355" fmla="*/ 157979 w 2087842"/>
                <a:gd name="connsiteY355" fmla="*/ 239796 h 1488732"/>
                <a:gd name="connsiteX356" fmla="*/ 160903 w 2087842"/>
                <a:gd name="connsiteY356" fmla="*/ 229804 h 1488732"/>
                <a:gd name="connsiteX357" fmla="*/ 164258 w 2087842"/>
                <a:gd name="connsiteY357" fmla="*/ 219813 h 1488732"/>
                <a:gd name="connsiteX358" fmla="*/ 168234 w 2087842"/>
                <a:gd name="connsiteY358" fmla="*/ 209821 h 1488732"/>
                <a:gd name="connsiteX359" fmla="*/ 168677 w 2087842"/>
                <a:gd name="connsiteY359" fmla="*/ 208815 h 1488732"/>
                <a:gd name="connsiteX360" fmla="*/ 174684 w 2087842"/>
                <a:gd name="connsiteY360" fmla="*/ 199830 h 1488732"/>
                <a:gd name="connsiteX361" fmla="*/ 182345 w 2087842"/>
                <a:gd name="connsiteY361" fmla="*/ 189838 h 1488732"/>
                <a:gd name="connsiteX362" fmla="*/ 188630 w 2087842"/>
                <a:gd name="connsiteY362" fmla="*/ 182715 h 1488732"/>
                <a:gd name="connsiteX363" fmla="*/ 194393 w 2087842"/>
                <a:gd name="connsiteY363" fmla="*/ 179847 h 1488732"/>
                <a:gd name="connsiteX364" fmla="*/ 208581 w 2087842"/>
                <a:gd name="connsiteY364" fmla="*/ 173202 h 1488732"/>
                <a:gd name="connsiteX365" fmla="*/ 228533 w 2087842"/>
                <a:gd name="connsiteY365" fmla="*/ 173973 h 1488732"/>
                <a:gd name="connsiteX366" fmla="*/ 239894 w 2087842"/>
                <a:gd name="connsiteY366" fmla="*/ 179847 h 1488732"/>
                <a:gd name="connsiteX367" fmla="*/ 248485 w 2087842"/>
                <a:gd name="connsiteY367" fmla="*/ 184616 h 1488732"/>
                <a:gd name="connsiteX368" fmla="*/ 253820 w 2087842"/>
                <a:gd name="connsiteY368" fmla="*/ 189838 h 1488732"/>
                <a:gd name="connsiteX369" fmla="*/ 263786 w 2087842"/>
                <a:gd name="connsiteY369" fmla="*/ 199830 h 1488732"/>
                <a:gd name="connsiteX370" fmla="*/ 268437 w 2087842"/>
                <a:gd name="connsiteY370" fmla="*/ 204813 h 1488732"/>
                <a:gd name="connsiteX371" fmla="*/ 271834 w 2087842"/>
                <a:gd name="connsiteY371" fmla="*/ 209821 h 1488732"/>
                <a:gd name="connsiteX372" fmla="*/ 278115 w 2087842"/>
                <a:gd name="connsiteY372" fmla="*/ 219813 h 1488732"/>
                <a:gd name="connsiteX373" fmla="*/ 284123 w 2087842"/>
                <a:gd name="connsiteY373" fmla="*/ 229804 h 1488732"/>
                <a:gd name="connsiteX374" fmla="*/ 288388 w 2087842"/>
                <a:gd name="connsiteY374" fmla="*/ 237255 h 1488732"/>
                <a:gd name="connsiteX375" fmla="*/ 289606 w 2087842"/>
                <a:gd name="connsiteY375" fmla="*/ 239796 h 1488732"/>
                <a:gd name="connsiteX376" fmla="*/ 294236 w 2087842"/>
                <a:gd name="connsiteY376" fmla="*/ 249787 h 1488732"/>
                <a:gd name="connsiteX377" fmla="*/ 298478 w 2087842"/>
                <a:gd name="connsiteY377" fmla="*/ 259779 h 1488732"/>
                <a:gd name="connsiteX378" fmla="*/ 302573 w 2087842"/>
                <a:gd name="connsiteY378" fmla="*/ 269770 h 1488732"/>
                <a:gd name="connsiteX379" fmla="*/ 306701 w 2087842"/>
                <a:gd name="connsiteY379" fmla="*/ 279762 h 1488732"/>
                <a:gd name="connsiteX380" fmla="*/ 308340 w 2087842"/>
                <a:gd name="connsiteY380" fmla="*/ 284100 h 1488732"/>
                <a:gd name="connsiteX381" fmla="*/ 310240 w 2087842"/>
                <a:gd name="connsiteY381" fmla="*/ 289753 h 1488732"/>
                <a:gd name="connsiteX382" fmla="*/ 313511 w 2087842"/>
                <a:gd name="connsiteY382" fmla="*/ 299745 h 1488732"/>
                <a:gd name="connsiteX383" fmla="*/ 316570 w 2087842"/>
                <a:gd name="connsiteY383" fmla="*/ 309736 h 1488732"/>
                <a:gd name="connsiteX384" fmla="*/ 319638 w 2087842"/>
                <a:gd name="connsiteY384" fmla="*/ 319728 h 1488732"/>
                <a:gd name="connsiteX385" fmla="*/ 322451 w 2087842"/>
                <a:gd name="connsiteY385" fmla="*/ 329719 h 1488732"/>
                <a:gd name="connsiteX386" fmla="*/ 325408 w 2087842"/>
                <a:gd name="connsiteY386" fmla="*/ 339711 h 1488732"/>
                <a:gd name="connsiteX387" fmla="*/ 328174 w 2087842"/>
                <a:gd name="connsiteY387" fmla="*/ 349702 h 1488732"/>
                <a:gd name="connsiteX388" fmla="*/ 328292 w 2087842"/>
                <a:gd name="connsiteY388" fmla="*/ 350139 h 1488732"/>
                <a:gd name="connsiteX389" fmla="*/ 330708 w 2087842"/>
                <a:gd name="connsiteY389" fmla="*/ 359694 h 1488732"/>
                <a:gd name="connsiteX390" fmla="*/ 333069 w 2087842"/>
                <a:gd name="connsiteY390" fmla="*/ 369685 h 1488732"/>
                <a:gd name="connsiteX391" fmla="*/ 335581 w 2087842"/>
                <a:gd name="connsiteY391" fmla="*/ 379677 h 1488732"/>
                <a:gd name="connsiteX392" fmla="*/ 337849 w 2087842"/>
                <a:gd name="connsiteY392" fmla="*/ 389668 h 1488732"/>
                <a:gd name="connsiteX393" fmla="*/ 340053 w 2087842"/>
                <a:gd name="connsiteY393" fmla="*/ 399660 h 1488732"/>
                <a:gd name="connsiteX394" fmla="*/ 342352 w 2087842"/>
                <a:gd name="connsiteY394" fmla="*/ 409651 h 1488732"/>
                <a:gd name="connsiteX395" fmla="*/ 344881 w 2087842"/>
                <a:gd name="connsiteY395" fmla="*/ 419643 h 1488732"/>
                <a:gd name="connsiteX396" fmla="*/ 346862 w 2087842"/>
                <a:gd name="connsiteY396" fmla="*/ 429634 h 1488732"/>
                <a:gd name="connsiteX397" fmla="*/ 348244 w 2087842"/>
                <a:gd name="connsiteY397" fmla="*/ 434908 h 1488732"/>
                <a:gd name="connsiteX398" fmla="*/ 349436 w 2087842"/>
                <a:gd name="connsiteY398" fmla="*/ 439626 h 1488732"/>
                <a:gd name="connsiteX399" fmla="*/ 351239 w 2087842"/>
                <a:gd name="connsiteY399" fmla="*/ 449617 h 1488732"/>
                <a:gd name="connsiteX400" fmla="*/ 353662 w 2087842"/>
                <a:gd name="connsiteY400" fmla="*/ 459609 h 1488732"/>
                <a:gd name="connsiteX401" fmla="*/ 355900 w 2087842"/>
                <a:gd name="connsiteY401" fmla="*/ 469600 h 1488732"/>
                <a:gd name="connsiteX402" fmla="*/ 358484 w 2087842"/>
                <a:gd name="connsiteY402" fmla="*/ 479592 h 1488732"/>
                <a:gd name="connsiteX403" fmla="*/ 360563 w 2087842"/>
                <a:gd name="connsiteY403" fmla="*/ 489583 h 1488732"/>
                <a:gd name="connsiteX404" fmla="*/ 363417 w 2087842"/>
                <a:gd name="connsiteY404" fmla="*/ 499575 h 1488732"/>
                <a:gd name="connsiteX405" fmla="*/ 366305 w 2087842"/>
                <a:gd name="connsiteY405" fmla="*/ 509566 h 1488732"/>
                <a:gd name="connsiteX406" fmla="*/ 368195 w 2087842"/>
                <a:gd name="connsiteY406" fmla="*/ 515945 h 1488732"/>
                <a:gd name="connsiteX407" fmla="*/ 369328 w 2087842"/>
                <a:gd name="connsiteY407" fmla="*/ 519558 h 1488732"/>
                <a:gd name="connsiteX408" fmla="*/ 372662 w 2087842"/>
                <a:gd name="connsiteY408" fmla="*/ 529549 h 1488732"/>
                <a:gd name="connsiteX409" fmla="*/ 375121 w 2087842"/>
                <a:gd name="connsiteY409" fmla="*/ 539541 h 1488732"/>
                <a:gd name="connsiteX410" fmla="*/ 381477 w 2087842"/>
                <a:gd name="connsiteY410" fmla="*/ 549532 h 1488732"/>
                <a:gd name="connsiteX411" fmla="*/ 388147 w 2087842"/>
                <a:gd name="connsiteY411" fmla="*/ 555956 h 1488732"/>
                <a:gd name="connsiteX412" fmla="*/ 393972 w 2087842"/>
                <a:gd name="connsiteY412" fmla="*/ 559524 h 1488732"/>
                <a:gd name="connsiteX413" fmla="*/ 408099 w 2087842"/>
                <a:gd name="connsiteY413" fmla="*/ 562405 h 1488732"/>
                <a:gd name="connsiteX414" fmla="*/ 428051 w 2087842"/>
                <a:gd name="connsiteY414" fmla="*/ 567139 h 1488732"/>
                <a:gd name="connsiteX415" fmla="*/ 434804 w 2087842"/>
                <a:gd name="connsiteY415" fmla="*/ 569515 h 1488732"/>
                <a:gd name="connsiteX416" fmla="*/ 448002 w 2087842"/>
                <a:gd name="connsiteY416" fmla="*/ 572728 h 1488732"/>
                <a:gd name="connsiteX417" fmla="*/ 467954 w 2087842"/>
                <a:gd name="connsiteY417" fmla="*/ 578940 h 1488732"/>
                <a:gd name="connsiteX418" fmla="*/ 469271 w 2087842"/>
                <a:gd name="connsiteY418" fmla="*/ 579507 h 1488732"/>
                <a:gd name="connsiteX419" fmla="*/ 487906 w 2087842"/>
                <a:gd name="connsiteY419" fmla="*/ 586500 h 1488732"/>
                <a:gd name="connsiteX420" fmla="*/ 493822 w 2087842"/>
                <a:gd name="connsiteY420" fmla="*/ 589498 h 1488732"/>
                <a:gd name="connsiteX421" fmla="*/ 507858 w 2087842"/>
                <a:gd name="connsiteY421" fmla="*/ 595873 h 1488732"/>
                <a:gd name="connsiteX422" fmla="*/ 514061 w 2087842"/>
                <a:gd name="connsiteY422" fmla="*/ 599490 h 1488732"/>
                <a:gd name="connsiteX423" fmla="*/ 527809 w 2087842"/>
                <a:gd name="connsiteY423" fmla="*/ 606948 h 1488732"/>
                <a:gd name="connsiteX424" fmla="*/ 531699 w 2087842"/>
                <a:gd name="connsiteY424" fmla="*/ 609481 h 1488732"/>
                <a:gd name="connsiteX425" fmla="*/ 546949 w 2087842"/>
                <a:gd name="connsiteY425" fmla="*/ 619473 h 1488732"/>
                <a:gd name="connsiteX426" fmla="*/ 547761 w 2087842"/>
                <a:gd name="connsiteY426" fmla="*/ 620001 h 1488732"/>
                <a:gd name="connsiteX427" fmla="*/ 559787 w 2087842"/>
                <a:gd name="connsiteY427" fmla="*/ 629464 h 1488732"/>
                <a:gd name="connsiteX428" fmla="*/ 567713 w 2087842"/>
                <a:gd name="connsiteY428" fmla="*/ 635145 h 1488732"/>
                <a:gd name="connsiteX429" fmla="*/ 572802 w 2087842"/>
                <a:gd name="connsiteY429" fmla="*/ 639456 h 1488732"/>
                <a:gd name="connsiteX430" fmla="*/ 583615 w 2087842"/>
                <a:gd name="connsiteY430" fmla="*/ 649447 h 1488732"/>
                <a:gd name="connsiteX431" fmla="*/ 587665 w 2087842"/>
                <a:gd name="connsiteY431" fmla="*/ 653231 h 1488732"/>
                <a:gd name="connsiteX432" fmla="*/ 593580 w 2087842"/>
                <a:gd name="connsiteY432" fmla="*/ 659439 h 1488732"/>
                <a:gd name="connsiteX433" fmla="*/ 602410 w 2087842"/>
                <a:gd name="connsiteY433" fmla="*/ 669430 h 1488732"/>
                <a:gd name="connsiteX434" fmla="*/ 607617 w 2087842"/>
                <a:gd name="connsiteY434" fmla="*/ 675779 h 1488732"/>
                <a:gd name="connsiteX435" fmla="*/ 610281 w 2087842"/>
                <a:gd name="connsiteY435" fmla="*/ 679422 h 1488732"/>
                <a:gd name="connsiteX436" fmla="*/ 616978 w 2087842"/>
                <a:gd name="connsiteY436" fmla="*/ 689413 h 1488732"/>
                <a:gd name="connsiteX437" fmla="*/ 622749 w 2087842"/>
                <a:gd name="connsiteY437" fmla="*/ 699405 h 1488732"/>
                <a:gd name="connsiteX438" fmla="*/ 627569 w 2087842"/>
                <a:gd name="connsiteY438" fmla="*/ 708795 h 1488732"/>
                <a:gd name="connsiteX439" fmla="*/ 627858 w 2087842"/>
                <a:gd name="connsiteY439" fmla="*/ 709396 h 1488732"/>
                <a:gd name="connsiteX440" fmla="*/ 631802 w 2087842"/>
                <a:gd name="connsiteY440" fmla="*/ 719388 h 1488732"/>
                <a:gd name="connsiteX441" fmla="*/ 634279 w 2087842"/>
                <a:gd name="connsiteY441" fmla="*/ 729379 h 1488732"/>
                <a:gd name="connsiteX442" fmla="*/ 636168 w 2087842"/>
                <a:gd name="connsiteY442" fmla="*/ 739371 h 1488732"/>
                <a:gd name="connsiteX443" fmla="*/ 636762 w 2087842"/>
                <a:gd name="connsiteY443" fmla="*/ 749362 h 1488732"/>
                <a:gd name="connsiteX444" fmla="*/ 636617 w 2087842"/>
                <a:gd name="connsiteY444" fmla="*/ 759354 h 1488732"/>
                <a:gd name="connsiteX445" fmla="*/ 635220 w 2087842"/>
                <a:gd name="connsiteY445" fmla="*/ 769345 h 1488732"/>
                <a:gd name="connsiteX446" fmla="*/ 632574 w 2087842"/>
                <a:gd name="connsiteY446" fmla="*/ 779337 h 1488732"/>
                <a:gd name="connsiteX447" fmla="*/ 628306 w 2087842"/>
                <a:gd name="connsiteY447" fmla="*/ 789328 h 1488732"/>
                <a:gd name="connsiteX448" fmla="*/ 627569 w 2087842"/>
                <a:gd name="connsiteY448" fmla="*/ 790783 h 1488732"/>
                <a:gd name="connsiteX449" fmla="*/ 622024 w 2087842"/>
                <a:gd name="connsiteY449" fmla="*/ 799320 h 1488732"/>
                <a:gd name="connsiteX450" fmla="*/ 613462 w 2087842"/>
                <a:gd name="connsiteY450" fmla="*/ 809311 h 1488732"/>
                <a:gd name="connsiteX451" fmla="*/ 607617 w 2087842"/>
                <a:gd name="connsiteY451" fmla="*/ 814442 h 1488732"/>
                <a:gd name="connsiteX452" fmla="*/ 598634 w 2087842"/>
                <a:gd name="connsiteY452" fmla="*/ 819303 h 1488732"/>
                <a:gd name="connsiteX453" fmla="*/ 587665 w 2087842"/>
                <a:gd name="connsiteY453" fmla="*/ 824856 h 1488732"/>
                <a:gd name="connsiteX454" fmla="*/ 567713 w 2087842"/>
                <a:gd name="connsiteY454" fmla="*/ 826618 h 1488732"/>
                <a:gd name="connsiteX455" fmla="*/ 547761 w 2087842"/>
                <a:gd name="connsiteY455" fmla="*/ 821091 h 1488732"/>
                <a:gd name="connsiteX456" fmla="*/ 1744868 w 2087842"/>
                <a:gd name="connsiteY456" fmla="*/ 656132 h 1488732"/>
                <a:gd name="connsiteX457" fmla="*/ 1726642 w 2087842"/>
                <a:gd name="connsiteY457" fmla="*/ 649447 h 1488732"/>
                <a:gd name="connsiteX458" fmla="*/ 1724916 w 2087842"/>
                <a:gd name="connsiteY458" fmla="*/ 648853 h 1488732"/>
                <a:gd name="connsiteX459" fmla="*/ 1711639 w 2087842"/>
                <a:gd name="connsiteY459" fmla="*/ 639456 h 1488732"/>
                <a:gd name="connsiteX460" fmla="*/ 1704964 w 2087842"/>
                <a:gd name="connsiteY460" fmla="*/ 634784 h 1488732"/>
                <a:gd name="connsiteX461" fmla="*/ 1700198 w 2087842"/>
                <a:gd name="connsiteY461" fmla="*/ 629464 h 1488732"/>
                <a:gd name="connsiteX462" fmla="*/ 1691203 w 2087842"/>
                <a:gd name="connsiteY462" fmla="*/ 619473 h 1488732"/>
                <a:gd name="connsiteX463" fmla="*/ 1685013 w 2087842"/>
                <a:gd name="connsiteY463" fmla="*/ 612310 h 1488732"/>
                <a:gd name="connsiteX464" fmla="*/ 1683203 w 2087842"/>
                <a:gd name="connsiteY464" fmla="*/ 609481 h 1488732"/>
                <a:gd name="connsiteX465" fmla="*/ 1676997 w 2087842"/>
                <a:gd name="connsiteY465" fmla="*/ 599490 h 1488732"/>
                <a:gd name="connsiteX466" fmla="*/ 1671067 w 2087842"/>
                <a:gd name="connsiteY466" fmla="*/ 589498 h 1488732"/>
                <a:gd name="connsiteX467" fmla="*/ 1665376 w 2087842"/>
                <a:gd name="connsiteY467" fmla="*/ 579507 h 1488732"/>
                <a:gd name="connsiteX468" fmla="*/ 1665061 w 2087842"/>
                <a:gd name="connsiteY468" fmla="*/ 578924 h 1488732"/>
                <a:gd name="connsiteX469" fmla="*/ 1661020 w 2087842"/>
                <a:gd name="connsiteY469" fmla="*/ 569515 h 1488732"/>
                <a:gd name="connsiteX470" fmla="*/ 1657047 w 2087842"/>
                <a:gd name="connsiteY470" fmla="*/ 559524 h 1488732"/>
                <a:gd name="connsiteX471" fmla="*/ 1653267 w 2087842"/>
                <a:gd name="connsiteY471" fmla="*/ 549532 h 1488732"/>
                <a:gd name="connsiteX472" fmla="*/ 1649759 w 2087842"/>
                <a:gd name="connsiteY472" fmla="*/ 539541 h 1488732"/>
                <a:gd name="connsiteX473" fmla="*/ 1646722 w 2087842"/>
                <a:gd name="connsiteY473" fmla="*/ 529549 h 1488732"/>
                <a:gd name="connsiteX474" fmla="*/ 1645109 w 2087842"/>
                <a:gd name="connsiteY474" fmla="*/ 523717 h 1488732"/>
                <a:gd name="connsiteX475" fmla="*/ 1644106 w 2087842"/>
                <a:gd name="connsiteY475" fmla="*/ 519558 h 1488732"/>
                <a:gd name="connsiteX476" fmla="*/ 1641848 w 2087842"/>
                <a:gd name="connsiteY476" fmla="*/ 509566 h 1488732"/>
                <a:gd name="connsiteX477" fmla="*/ 1639933 w 2087842"/>
                <a:gd name="connsiteY477" fmla="*/ 499575 h 1488732"/>
                <a:gd name="connsiteX478" fmla="*/ 1638280 w 2087842"/>
                <a:gd name="connsiteY478" fmla="*/ 489583 h 1488732"/>
                <a:gd name="connsiteX479" fmla="*/ 1636905 w 2087842"/>
                <a:gd name="connsiteY479" fmla="*/ 479592 h 1488732"/>
                <a:gd name="connsiteX480" fmla="*/ 1635868 w 2087842"/>
                <a:gd name="connsiteY480" fmla="*/ 469600 h 1488732"/>
                <a:gd name="connsiteX481" fmla="*/ 1635083 w 2087842"/>
                <a:gd name="connsiteY481" fmla="*/ 459609 h 1488732"/>
                <a:gd name="connsiteX482" fmla="*/ 1634601 w 2087842"/>
                <a:gd name="connsiteY482" fmla="*/ 449617 h 1488732"/>
                <a:gd name="connsiteX483" fmla="*/ 1634508 w 2087842"/>
                <a:gd name="connsiteY483" fmla="*/ 439626 h 1488732"/>
                <a:gd name="connsiteX484" fmla="*/ 1634671 w 2087842"/>
                <a:gd name="connsiteY484" fmla="*/ 429634 h 1488732"/>
                <a:gd name="connsiteX485" fmla="*/ 1635060 w 2087842"/>
                <a:gd name="connsiteY485" fmla="*/ 419643 h 1488732"/>
                <a:gd name="connsiteX486" fmla="*/ 1635906 w 2087842"/>
                <a:gd name="connsiteY486" fmla="*/ 409651 h 1488732"/>
                <a:gd name="connsiteX487" fmla="*/ 1636989 w 2087842"/>
                <a:gd name="connsiteY487" fmla="*/ 399660 h 1488732"/>
                <a:gd name="connsiteX488" fmla="*/ 1638475 w 2087842"/>
                <a:gd name="connsiteY488" fmla="*/ 389668 h 1488732"/>
                <a:gd name="connsiteX489" fmla="*/ 1640262 w 2087842"/>
                <a:gd name="connsiteY489" fmla="*/ 379677 h 1488732"/>
                <a:gd name="connsiteX490" fmla="*/ 1642483 w 2087842"/>
                <a:gd name="connsiteY490" fmla="*/ 369685 h 1488732"/>
                <a:gd name="connsiteX491" fmla="*/ 1644928 w 2087842"/>
                <a:gd name="connsiteY491" fmla="*/ 359694 h 1488732"/>
                <a:gd name="connsiteX492" fmla="*/ 1645109 w 2087842"/>
                <a:gd name="connsiteY492" fmla="*/ 359050 h 1488732"/>
                <a:gd name="connsiteX493" fmla="*/ 1648322 w 2087842"/>
                <a:gd name="connsiteY493" fmla="*/ 349702 h 1488732"/>
                <a:gd name="connsiteX494" fmla="*/ 1652344 w 2087842"/>
                <a:gd name="connsiteY494" fmla="*/ 339711 h 1488732"/>
                <a:gd name="connsiteX495" fmla="*/ 1656954 w 2087842"/>
                <a:gd name="connsiteY495" fmla="*/ 329719 h 1488732"/>
                <a:gd name="connsiteX496" fmla="*/ 1662198 w 2087842"/>
                <a:gd name="connsiteY496" fmla="*/ 319728 h 1488732"/>
                <a:gd name="connsiteX497" fmla="*/ 1665061 w 2087842"/>
                <a:gd name="connsiteY497" fmla="*/ 314594 h 1488732"/>
                <a:gd name="connsiteX498" fmla="*/ 1669000 w 2087842"/>
                <a:gd name="connsiteY498" fmla="*/ 309736 h 1488732"/>
                <a:gd name="connsiteX499" fmla="*/ 1678252 w 2087842"/>
                <a:gd name="connsiteY499" fmla="*/ 299745 h 1488732"/>
                <a:gd name="connsiteX500" fmla="*/ 1685013 w 2087842"/>
                <a:gd name="connsiteY500" fmla="*/ 293267 h 1488732"/>
                <a:gd name="connsiteX501" fmla="*/ 1692640 w 2087842"/>
                <a:gd name="connsiteY501" fmla="*/ 289753 h 1488732"/>
                <a:gd name="connsiteX502" fmla="*/ 1704964 w 2087842"/>
                <a:gd name="connsiteY502" fmla="*/ 284476 h 1488732"/>
                <a:gd name="connsiteX503" fmla="*/ 1724916 w 2087842"/>
                <a:gd name="connsiteY503" fmla="*/ 285597 h 1488732"/>
                <a:gd name="connsiteX504" fmla="*/ 1732966 w 2087842"/>
                <a:gd name="connsiteY504" fmla="*/ 289753 h 1488732"/>
                <a:gd name="connsiteX505" fmla="*/ 1744868 w 2087842"/>
                <a:gd name="connsiteY505" fmla="*/ 296205 h 1488732"/>
                <a:gd name="connsiteX506" fmla="*/ 1748465 w 2087842"/>
                <a:gd name="connsiteY506" fmla="*/ 299745 h 1488732"/>
                <a:gd name="connsiteX507" fmla="*/ 1758146 w 2087842"/>
                <a:gd name="connsiteY507" fmla="*/ 309736 h 1488732"/>
                <a:gd name="connsiteX508" fmla="*/ 1764820 w 2087842"/>
                <a:gd name="connsiteY508" fmla="*/ 317121 h 1488732"/>
                <a:gd name="connsiteX509" fmla="*/ 1766492 w 2087842"/>
                <a:gd name="connsiteY509" fmla="*/ 319728 h 1488732"/>
                <a:gd name="connsiteX510" fmla="*/ 1772629 w 2087842"/>
                <a:gd name="connsiteY510" fmla="*/ 329719 h 1488732"/>
                <a:gd name="connsiteX511" fmla="*/ 1778398 w 2087842"/>
                <a:gd name="connsiteY511" fmla="*/ 339711 h 1488732"/>
                <a:gd name="connsiteX512" fmla="*/ 1783905 w 2087842"/>
                <a:gd name="connsiteY512" fmla="*/ 349702 h 1488732"/>
                <a:gd name="connsiteX513" fmla="*/ 1784771 w 2087842"/>
                <a:gd name="connsiteY513" fmla="*/ 351366 h 1488732"/>
                <a:gd name="connsiteX514" fmla="*/ 1788342 w 2087842"/>
                <a:gd name="connsiteY514" fmla="*/ 359694 h 1488732"/>
                <a:gd name="connsiteX515" fmla="*/ 1792346 w 2087842"/>
                <a:gd name="connsiteY515" fmla="*/ 369685 h 1488732"/>
                <a:gd name="connsiteX516" fmla="*/ 1796021 w 2087842"/>
                <a:gd name="connsiteY516" fmla="*/ 379677 h 1488732"/>
                <a:gd name="connsiteX517" fmla="*/ 1799562 w 2087842"/>
                <a:gd name="connsiteY517" fmla="*/ 389668 h 1488732"/>
                <a:gd name="connsiteX518" fmla="*/ 1802896 w 2087842"/>
                <a:gd name="connsiteY518" fmla="*/ 399660 h 1488732"/>
                <a:gd name="connsiteX519" fmla="*/ 1804723 w 2087842"/>
                <a:gd name="connsiteY519" fmla="*/ 405547 h 1488732"/>
                <a:gd name="connsiteX520" fmla="*/ 1805882 w 2087842"/>
                <a:gd name="connsiteY520" fmla="*/ 409651 h 1488732"/>
                <a:gd name="connsiteX521" fmla="*/ 1808579 w 2087842"/>
                <a:gd name="connsiteY521" fmla="*/ 419643 h 1488732"/>
                <a:gd name="connsiteX522" fmla="*/ 1811109 w 2087842"/>
                <a:gd name="connsiteY522" fmla="*/ 429634 h 1488732"/>
                <a:gd name="connsiteX523" fmla="*/ 1813325 w 2087842"/>
                <a:gd name="connsiteY523" fmla="*/ 439626 h 1488732"/>
                <a:gd name="connsiteX524" fmla="*/ 1815460 w 2087842"/>
                <a:gd name="connsiteY524" fmla="*/ 449617 h 1488732"/>
                <a:gd name="connsiteX525" fmla="*/ 1817283 w 2087842"/>
                <a:gd name="connsiteY525" fmla="*/ 459609 h 1488732"/>
                <a:gd name="connsiteX526" fmla="*/ 1819098 w 2087842"/>
                <a:gd name="connsiteY526" fmla="*/ 469600 h 1488732"/>
                <a:gd name="connsiteX527" fmla="*/ 1820628 w 2087842"/>
                <a:gd name="connsiteY527" fmla="*/ 479592 h 1488732"/>
                <a:gd name="connsiteX528" fmla="*/ 1821988 w 2087842"/>
                <a:gd name="connsiteY528" fmla="*/ 489583 h 1488732"/>
                <a:gd name="connsiteX529" fmla="*/ 1823126 w 2087842"/>
                <a:gd name="connsiteY529" fmla="*/ 499575 h 1488732"/>
                <a:gd name="connsiteX530" fmla="*/ 1824111 w 2087842"/>
                <a:gd name="connsiteY530" fmla="*/ 509566 h 1488732"/>
                <a:gd name="connsiteX531" fmla="*/ 1824675 w 2087842"/>
                <a:gd name="connsiteY531" fmla="*/ 517729 h 1488732"/>
                <a:gd name="connsiteX532" fmla="*/ 1824796 w 2087842"/>
                <a:gd name="connsiteY532" fmla="*/ 519558 h 1488732"/>
                <a:gd name="connsiteX533" fmla="*/ 1825262 w 2087842"/>
                <a:gd name="connsiteY533" fmla="*/ 529549 h 1488732"/>
                <a:gd name="connsiteX534" fmla="*/ 1825383 w 2087842"/>
                <a:gd name="connsiteY534" fmla="*/ 539541 h 1488732"/>
                <a:gd name="connsiteX535" fmla="*/ 1825206 w 2087842"/>
                <a:gd name="connsiteY535" fmla="*/ 549532 h 1488732"/>
                <a:gd name="connsiteX536" fmla="*/ 1824801 w 2087842"/>
                <a:gd name="connsiteY536" fmla="*/ 559524 h 1488732"/>
                <a:gd name="connsiteX537" fmla="*/ 1824675 w 2087842"/>
                <a:gd name="connsiteY537" fmla="*/ 560951 h 1488732"/>
                <a:gd name="connsiteX538" fmla="*/ 1823805 w 2087842"/>
                <a:gd name="connsiteY538" fmla="*/ 569515 h 1488732"/>
                <a:gd name="connsiteX539" fmla="*/ 1822504 w 2087842"/>
                <a:gd name="connsiteY539" fmla="*/ 579507 h 1488732"/>
                <a:gd name="connsiteX540" fmla="*/ 1820439 w 2087842"/>
                <a:gd name="connsiteY540" fmla="*/ 589498 h 1488732"/>
                <a:gd name="connsiteX541" fmla="*/ 1817961 w 2087842"/>
                <a:gd name="connsiteY541" fmla="*/ 599490 h 1488732"/>
                <a:gd name="connsiteX542" fmla="*/ 1814559 w 2087842"/>
                <a:gd name="connsiteY542" fmla="*/ 609481 h 1488732"/>
                <a:gd name="connsiteX543" fmla="*/ 1810368 w 2087842"/>
                <a:gd name="connsiteY543" fmla="*/ 619473 h 1488732"/>
                <a:gd name="connsiteX544" fmla="*/ 1805075 w 2087842"/>
                <a:gd name="connsiteY544" fmla="*/ 629464 h 1488732"/>
                <a:gd name="connsiteX545" fmla="*/ 1804723 w 2087842"/>
                <a:gd name="connsiteY545" fmla="*/ 630024 h 1488732"/>
                <a:gd name="connsiteX546" fmla="*/ 1796280 w 2087842"/>
                <a:gd name="connsiteY546" fmla="*/ 639456 h 1488732"/>
                <a:gd name="connsiteX547" fmla="*/ 1784771 w 2087842"/>
                <a:gd name="connsiteY547" fmla="*/ 649273 h 1488732"/>
                <a:gd name="connsiteX548" fmla="*/ 1784358 w 2087842"/>
                <a:gd name="connsiteY548" fmla="*/ 649447 h 1488732"/>
                <a:gd name="connsiteX549" fmla="*/ 1764820 w 2087842"/>
                <a:gd name="connsiteY549" fmla="*/ 656651 h 1488732"/>
                <a:gd name="connsiteX550" fmla="*/ 1744868 w 2087842"/>
                <a:gd name="connsiteY550" fmla="*/ 656132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</a:cxnLst>
              <a:rect l="l" t="t" r="r" b="b"/>
              <a:pathLst>
                <a:path w="2087842" h="1488732">
                  <a:moveTo>
                    <a:pt x="395142" y="1488733"/>
                  </a:moveTo>
                  <a:lnTo>
                    <a:pt x="393459" y="1478741"/>
                  </a:lnTo>
                  <a:lnTo>
                    <a:pt x="392146" y="1468750"/>
                  </a:lnTo>
                  <a:lnTo>
                    <a:pt x="391188" y="1458758"/>
                  </a:lnTo>
                  <a:lnTo>
                    <a:pt x="391080" y="1448767"/>
                  </a:lnTo>
                  <a:lnTo>
                    <a:pt x="391470" y="1438775"/>
                  </a:lnTo>
                  <a:lnTo>
                    <a:pt x="392180" y="1428784"/>
                  </a:lnTo>
                  <a:lnTo>
                    <a:pt x="393538" y="1418792"/>
                  </a:lnTo>
                  <a:lnTo>
                    <a:pt x="395227" y="1408801"/>
                  </a:lnTo>
                  <a:lnTo>
                    <a:pt x="397363" y="1398809"/>
                  </a:lnTo>
                  <a:lnTo>
                    <a:pt x="400021" y="1388818"/>
                  </a:lnTo>
                  <a:lnTo>
                    <a:pt x="403016" y="1378826"/>
                  </a:lnTo>
                  <a:lnTo>
                    <a:pt x="406293" y="1368835"/>
                  </a:lnTo>
                  <a:lnTo>
                    <a:pt x="408099" y="1364047"/>
                  </a:lnTo>
                  <a:lnTo>
                    <a:pt x="410641" y="1358843"/>
                  </a:lnTo>
                  <a:lnTo>
                    <a:pt x="415559" y="1348852"/>
                  </a:lnTo>
                  <a:lnTo>
                    <a:pt x="420962" y="1338860"/>
                  </a:lnTo>
                  <a:lnTo>
                    <a:pt x="426109" y="1328869"/>
                  </a:lnTo>
                  <a:lnTo>
                    <a:pt x="428051" y="1325563"/>
                  </a:lnTo>
                  <a:lnTo>
                    <a:pt x="433915" y="1318877"/>
                  </a:lnTo>
                  <a:lnTo>
                    <a:pt x="442539" y="1308886"/>
                  </a:lnTo>
                  <a:lnTo>
                    <a:pt x="448002" y="1302105"/>
                  </a:lnTo>
                  <a:lnTo>
                    <a:pt x="453317" y="1298894"/>
                  </a:lnTo>
                  <a:lnTo>
                    <a:pt x="467954" y="1289544"/>
                  </a:lnTo>
                  <a:lnTo>
                    <a:pt x="487906" y="1291473"/>
                  </a:lnTo>
                  <a:lnTo>
                    <a:pt x="494853" y="1298894"/>
                  </a:lnTo>
                  <a:lnTo>
                    <a:pt x="501871" y="1308886"/>
                  </a:lnTo>
                  <a:lnTo>
                    <a:pt x="507557" y="1318877"/>
                  </a:lnTo>
                  <a:lnTo>
                    <a:pt x="507858" y="1319524"/>
                  </a:lnTo>
                  <a:lnTo>
                    <a:pt x="510452" y="1328869"/>
                  </a:lnTo>
                  <a:lnTo>
                    <a:pt x="512912" y="1338860"/>
                  </a:lnTo>
                  <a:lnTo>
                    <a:pt x="514731" y="1348852"/>
                  </a:lnTo>
                  <a:lnTo>
                    <a:pt x="516260" y="1358843"/>
                  </a:lnTo>
                  <a:lnTo>
                    <a:pt x="517254" y="1368835"/>
                  </a:lnTo>
                  <a:lnTo>
                    <a:pt x="518112" y="1378826"/>
                  </a:lnTo>
                  <a:lnTo>
                    <a:pt x="518315" y="1388818"/>
                  </a:lnTo>
                  <a:lnTo>
                    <a:pt x="518323" y="1398809"/>
                  </a:lnTo>
                  <a:lnTo>
                    <a:pt x="517945" y="1408801"/>
                  </a:lnTo>
                  <a:lnTo>
                    <a:pt x="517296" y="1418792"/>
                  </a:lnTo>
                  <a:lnTo>
                    <a:pt x="516365" y="1428784"/>
                  </a:lnTo>
                  <a:lnTo>
                    <a:pt x="514975" y="1438775"/>
                  </a:lnTo>
                  <a:lnTo>
                    <a:pt x="513438" y="1448767"/>
                  </a:lnTo>
                  <a:lnTo>
                    <a:pt x="511609" y="1458758"/>
                  </a:lnTo>
                  <a:lnTo>
                    <a:pt x="509516" y="1468750"/>
                  </a:lnTo>
                  <a:lnTo>
                    <a:pt x="507858" y="1474758"/>
                  </a:lnTo>
                  <a:lnTo>
                    <a:pt x="506434" y="1478741"/>
                  </a:lnTo>
                  <a:lnTo>
                    <a:pt x="502914" y="1488733"/>
                  </a:lnTo>
                  <a:moveTo>
                    <a:pt x="775949" y="1488733"/>
                  </a:moveTo>
                  <a:lnTo>
                    <a:pt x="775791" y="1478741"/>
                  </a:lnTo>
                  <a:lnTo>
                    <a:pt x="775813" y="1468750"/>
                  </a:lnTo>
                  <a:lnTo>
                    <a:pt x="776083" y="1458758"/>
                  </a:lnTo>
                  <a:lnTo>
                    <a:pt x="776538" y="1448767"/>
                  </a:lnTo>
                  <a:lnTo>
                    <a:pt x="777288" y="1438775"/>
                  </a:lnTo>
                  <a:lnTo>
                    <a:pt x="778023" y="1428784"/>
                  </a:lnTo>
                  <a:lnTo>
                    <a:pt x="779168" y="1418792"/>
                  </a:lnTo>
                  <a:lnTo>
                    <a:pt x="780435" y="1408801"/>
                  </a:lnTo>
                  <a:lnTo>
                    <a:pt x="781875" y="1398809"/>
                  </a:lnTo>
                  <a:lnTo>
                    <a:pt x="783362" y="1388818"/>
                  </a:lnTo>
                  <a:lnTo>
                    <a:pt x="785057" y="1378826"/>
                  </a:lnTo>
                  <a:lnTo>
                    <a:pt x="787089" y="1368835"/>
                  </a:lnTo>
                  <a:lnTo>
                    <a:pt x="787183" y="1368370"/>
                  </a:lnTo>
                  <a:lnTo>
                    <a:pt x="789198" y="1358843"/>
                  </a:lnTo>
                  <a:lnTo>
                    <a:pt x="791474" y="1348852"/>
                  </a:lnTo>
                  <a:lnTo>
                    <a:pt x="793888" y="1338860"/>
                  </a:lnTo>
                  <a:lnTo>
                    <a:pt x="796363" y="1328869"/>
                  </a:lnTo>
                  <a:lnTo>
                    <a:pt x="799003" y="1318877"/>
                  </a:lnTo>
                  <a:lnTo>
                    <a:pt x="801814" y="1308886"/>
                  </a:lnTo>
                  <a:lnTo>
                    <a:pt x="804754" y="1298894"/>
                  </a:lnTo>
                  <a:lnTo>
                    <a:pt x="807134" y="1290750"/>
                  </a:lnTo>
                  <a:lnTo>
                    <a:pt x="807752" y="1288903"/>
                  </a:lnTo>
                  <a:lnTo>
                    <a:pt x="811336" y="1278911"/>
                  </a:lnTo>
                  <a:lnTo>
                    <a:pt x="815063" y="1268920"/>
                  </a:lnTo>
                  <a:lnTo>
                    <a:pt x="818787" y="1258928"/>
                  </a:lnTo>
                  <a:lnTo>
                    <a:pt x="822629" y="1248937"/>
                  </a:lnTo>
                  <a:lnTo>
                    <a:pt x="826675" y="1238945"/>
                  </a:lnTo>
                  <a:lnTo>
                    <a:pt x="827086" y="1237954"/>
                  </a:lnTo>
                  <a:lnTo>
                    <a:pt x="831941" y="1228954"/>
                  </a:lnTo>
                  <a:lnTo>
                    <a:pt x="837298" y="1218962"/>
                  </a:lnTo>
                  <a:lnTo>
                    <a:pt x="842800" y="1208971"/>
                  </a:lnTo>
                  <a:lnTo>
                    <a:pt x="847038" y="1202027"/>
                  </a:lnTo>
                  <a:lnTo>
                    <a:pt x="850015" y="1198979"/>
                  </a:lnTo>
                  <a:lnTo>
                    <a:pt x="859631" y="1188988"/>
                  </a:lnTo>
                  <a:lnTo>
                    <a:pt x="866990" y="1181900"/>
                  </a:lnTo>
                  <a:lnTo>
                    <a:pt x="874960" y="1178996"/>
                  </a:lnTo>
                  <a:lnTo>
                    <a:pt x="886941" y="1175015"/>
                  </a:lnTo>
                  <a:lnTo>
                    <a:pt x="906457" y="1178996"/>
                  </a:lnTo>
                  <a:lnTo>
                    <a:pt x="906893" y="1179088"/>
                  </a:lnTo>
                  <a:lnTo>
                    <a:pt x="921755" y="1188988"/>
                  </a:lnTo>
                  <a:lnTo>
                    <a:pt x="926845" y="1192272"/>
                  </a:lnTo>
                  <a:lnTo>
                    <a:pt x="933461" y="1198979"/>
                  </a:lnTo>
                  <a:lnTo>
                    <a:pt x="942951" y="1208971"/>
                  </a:lnTo>
                  <a:lnTo>
                    <a:pt x="946797" y="1213338"/>
                  </a:lnTo>
                  <a:lnTo>
                    <a:pt x="950821" y="1218962"/>
                  </a:lnTo>
                  <a:lnTo>
                    <a:pt x="957816" y="1228954"/>
                  </a:lnTo>
                  <a:lnTo>
                    <a:pt x="964318" y="1238945"/>
                  </a:lnTo>
                  <a:lnTo>
                    <a:pt x="966748" y="1243083"/>
                  </a:lnTo>
                  <a:lnTo>
                    <a:pt x="969738" y="1248937"/>
                  </a:lnTo>
                  <a:lnTo>
                    <a:pt x="974581" y="1258928"/>
                  </a:lnTo>
                  <a:lnTo>
                    <a:pt x="978825" y="1268920"/>
                  </a:lnTo>
                  <a:lnTo>
                    <a:pt x="982715" y="1278911"/>
                  </a:lnTo>
                  <a:lnTo>
                    <a:pt x="986437" y="1288903"/>
                  </a:lnTo>
                  <a:lnTo>
                    <a:pt x="986700" y="1289695"/>
                  </a:lnTo>
                  <a:lnTo>
                    <a:pt x="989634" y="1298894"/>
                  </a:lnTo>
                  <a:lnTo>
                    <a:pt x="992439" y="1308886"/>
                  </a:lnTo>
                  <a:lnTo>
                    <a:pt x="994866" y="1318877"/>
                  </a:lnTo>
                  <a:lnTo>
                    <a:pt x="997175" y="1328869"/>
                  </a:lnTo>
                  <a:lnTo>
                    <a:pt x="999329" y="1338860"/>
                  </a:lnTo>
                  <a:lnTo>
                    <a:pt x="1001194" y="1348852"/>
                  </a:lnTo>
                  <a:lnTo>
                    <a:pt x="1002977" y="1358843"/>
                  </a:lnTo>
                  <a:lnTo>
                    <a:pt x="1004493" y="1368835"/>
                  </a:lnTo>
                  <a:lnTo>
                    <a:pt x="1005972" y="1378826"/>
                  </a:lnTo>
                  <a:lnTo>
                    <a:pt x="1006652" y="1383480"/>
                  </a:lnTo>
                  <a:lnTo>
                    <a:pt x="1007440" y="1388818"/>
                  </a:lnTo>
                  <a:lnTo>
                    <a:pt x="1008729" y="1398809"/>
                  </a:lnTo>
                  <a:lnTo>
                    <a:pt x="1010132" y="1408801"/>
                  </a:lnTo>
                  <a:lnTo>
                    <a:pt x="1011224" y="1418792"/>
                  </a:lnTo>
                  <a:lnTo>
                    <a:pt x="1012358" y="1428784"/>
                  </a:lnTo>
                  <a:lnTo>
                    <a:pt x="1013439" y="1438775"/>
                  </a:lnTo>
                  <a:lnTo>
                    <a:pt x="1014543" y="1448767"/>
                  </a:lnTo>
                  <a:lnTo>
                    <a:pt x="1015724" y="1458758"/>
                  </a:lnTo>
                  <a:lnTo>
                    <a:pt x="1016719" y="1468750"/>
                  </a:lnTo>
                  <a:lnTo>
                    <a:pt x="1017839" y="1478741"/>
                  </a:lnTo>
                  <a:lnTo>
                    <a:pt x="1018951" y="1488733"/>
                  </a:lnTo>
                  <a:moveTo>
                    <a:pt x="2087843" y="0"/>
                  </a:moveTo>
                  <a:lnTo>
                    <a:pt x="2084048" y="4345"/>
                  </a:lnTo>
                  <a:lnTo>
                    <a:pt x="2077802" y="9991"/>
                  </a:lnTo>
                  <a:lnTo>
                    <a:pt x="2064096" y="19888"/>
                  </a:lnTo>
                  <a:lnTo>
                    <a:pt x="2063874" y="19983"/>
                  </a:lnTo>
                  <a:lnTo>
                    <a:pt x="2044145" y="27096"/>
                  </a:lnTo>
                  <a:lnTo>
                    <a:pt x="2024193" y="27887"/>
                  </a:lnTo>
                  <a:lnTo>
                    <a:pt x="2004241" y="22196"/>
                  </a:lnTo>
                  <a:lnTo>
                    <a:pt x="2000359" y="19983"/>
                  </a:lnTo>
                  <a:lnTo>
                    <a:pt x="1984321" y="9991"/>
                  </a:lnTo>
                  <a:lnTo>
                    <a:pt x="1984289" y="9971"/>
                  </a:lnTo>
                  <a:lnTo>
                    <a:pt x="1973974" y="0"/>
                  </a:lnTo>
                  <a:moveTo>
                    <a:pt x="1305929" y="1360991"/>
                  </a:moveTo>
                  <a:lnTo>
                    <a:pt x="1301800" y="1358843"/>
                  </a:lnTo>
                  <a:lnTo>
                    <a:pt x="1285977" y="1350191"/>
                  </a:lnTo>
                  <a:lnTo>
                    <a:pt x="1284281" y="1348852"/>
                  </a:lnTo>
                  <a:lnTo>
                    <a:pt x="1272137" y="1338860"/>
                  </a:lnTo>
                  <a:lnTo>
                    <a:pt x="1266025" y="1333441"/>
                  </a:lnTo>
                  <a:lnTo>
                    <a:pt x="1261867" y="1328869"/>
                  </a:lnTo>
                  <a:lnTo>
                    <a:pt x="1252887" y="1318877"/>
                  </a:lnTo>
                  <a:lnTo>
                    <a:pt x="1246073" y="1310739"/>
                  </a:lnTo>
                  <a:lnTo>
                    <a:pt x="1244669" y="1308886"/>
                  </a:lnTo>
                  <a:lnTo>
                    <a:pt x="1237655" y="1298894"/>
                  </a:lnTo>
                  <a:lnTo>
                    <a:pt x="1231005" y="1288903"/>
                  </a:lnTo>
                  <a:lnTo>
                    <a:pt x="1226122" y="1280984"/>
                  </a:lnTo>
                  <a:lnTo>
                    <a:pt x="1224865" y="1278911"/>
                  </a:lnTo>
                  <a:lnTo>
                    <a:pt x="1219021" y="1268920"/>
                  </a:lnTo>
                  <a:lnTo>
                    <a:pt x="1213678" y="1258928"/>
                  </a:lnTo>
                  <a:lnTo>
                    <a:pt x="1209027" y="1248937"/>
                  </a:lnTo>
                  <a:lnTo>
                    <a:pt x="1206170" y="1242401"/>
                  </a:lnTo>
                  <a:lnTo>
                    <a:pt x="1204645" y="1238945"/>
                  </a:lnTo>
                  <a:lnTo>
                    <a:pt x="1200377" y="1228954"/>
                  </a:lnTo>
                  <a:lnTo>
                    <a:pt x="1196727" y="1218962"/>
                  </a:lnTo>
                  <a:lnTo>
                    <a:pt x="1193499" y="1208971"/>
                  </a:lnTo>
                  <a:lnTo>
                    <a:pt x="1190775" y="1198979"/>
                  </a:lnTo>
                  <a:lnTo>
                    <a:pt x="1188323" y="1188988"/>
                  </a:lnTo>
                  <a:lnTo>
                    <a:pt x="1186559" y="1178996"/>
                  </a:lnTo>
                  <a:lnTo>
                    <a:pt x="1186218" y="1177066"/>
                  </a:lnTo>
                  <a:lnTo>
                    <a:pt x="1184784" y="1169005"/>
                  </a:lnTo>
                  <a:lnTo>
                    <a:pt x="1183429" y="1159013"/>
                  </a:lnTo>
                  <a:lnTo>
                    <a:pt x="1182839" y="1149022"/>
                  </a:lnTo>
                  <a:lnTo>
                    <a:pt x="1182461" y="1139030"/>
                  </a:lnTo>
                  <a:lnTo>
                    <a:pt x="1182503" y="1129039"/>
                  </a:lnTo>
                  <a:lnTo>
                    <a:pt x="1182682" y="1119047"/>
                  </a:lnTo>
                  <a:lnTo>
                    <a:pt x="1183089" y="1109056"/>
                  </a:lnTo>
                  <a:lnTo>
                    <a:pt x="1184180" y="1099064"/>
                  </a:lnTo>
                  <a:lnTo>
                    <a:pt x="1185231" y="1089073"/>
                  </a:lnTo>
                  <a:lnTo>
                    <a:pt x="1186218" y="1083215"/>
                  </a:lnTo>
                  <a:lnTo>
                    <a:pt x="1186940" y="1079081"/>
                  </a:lnTo>
                  <a:lnTo>
                    <a:pt x="1188612" y="1069090"/>
                  </a:lnTo>
                  <a:lnTo>
                    <a:pt x="1190448" y="1059098"/>
                  </a:lnTo>
                  <a:lnTo>
                    <a:pt x="1192776" y="1049107"/>
                  </a:lnTo>
                  <a:lnTo>
                    <a:pt x="1195266" y="1039115"/>
                  </a:lnTo>
                  <a:lnTo>
                    <a:pt x="1197853" y="1029124"/>
                  </a:lnTo>
                  <a:lnTo>
                    <a:pt x="1200586" y="1019132"/>
                  </a:lnTo>
                  <a:lnTo>
                    <a:pt x="1203562" y="1009141"/>
                  </a:lnTo>
                  <a:lnTo>
                    <a:pt x="1206170" y="1000165"/>
                  </a:lnTo>
                  <a:lnTo>
                    <a:pt x="1206509" y="999149"/>
                  </a:lnTo>
                  <a:lnTo>
                    <a:pt x="1210123" y="989158"/>
                  </a:lnTo>
                  <a:lnTo>
                    <a:pt x="1213727" y="979166"/>
                  </a:lnTo>
                  <a:lnTo>
                    <a:pt x="1217546" y="969175"/>
                  </a:lnTo>
                  <a:lnTo>
                    <a:pt x="1221520" y="959183"/>
                  </a:lnTo>
                  <a:lnTo>
                    <a:pt x="1225359" y="949192"/>
                  </a:lnTo>
                  <a:lnTo>
                    <a:pt x="1226122" y="947251"/>
                  </a:lnTo>
                  <a:lnTo>
                    <a:pt x="1230350" y="939201"/>
                  </a:lnTo>
                  <a:lnTo>
                    <a:pt x="1235921" y="929209"/>
                  </a:lnTo>
                  <a:lnTo>
                    <a:pt x="1241207" y="919217"/>
                  </a:lnTo>
                  <a:lnTo>
                    <a:pt x="1246073" y="910811"/>
                  </a:lnTo>
                  <a:lnTo>
                    <a:pt x="1247697" y="909226"/>
                  </a:lnTo>
                  <a:lnTo>
                    <a:pt x="1257355" y="899234"/>
                  </a:lnTo>
                  <a:lnTo>
                    <a:pt x="1266025" y="890520"/>
                  </a:lnTo>
                  <a:lnTo>
                    <a:pt x="1279427" y="889243"/>
                  </a:lnTo>
                  <a:lnTo>
                    <a:pt x="1285977" y="888610"/>
                  </a:lnTo>
                  <a:lnTo>
                    <a:pt x="1286784" y="889243"/>
                  </a:lnTo>
                  <a:lnTo>
                    <a:pt x="1301052" y="899234"/>
                  </a:lnTo>
                  <a:lnTo>
                    <a:pt x="1305929" y="902495"/>
                  </a:lnTo>
                  <a:lnTo>
                    <a:pt x="1310669" y="909226"/>
                  </a:lnTo>
                  <a:lnTo>
                    <a:pt x="1318082" y="919217"/>
                  </a:lnTo>
                  <a:lnTo>
                    <a:pt x="1325881" y="928990"/>
                  </a:lnTo>
                  <a:lnTo>
                    <a:pt x="1326003" y="929209"/>
                  </a:lnTo>
                  <a:lnTo>
                    <a:pt x="1332032" y="939201"/>
                  </a:lnTo>
                  <a:lnTo>
                    <a:pt x="1338107" y="949192"/>
                  </a:lnTo>
                  <a:lnTo>
                    <a:pt x="1344530" y="959183"/>
                  </a:lnTo>
                  <a:lnTo>
                    <a:pt x="1345832" y="960958"/>
                  </a:lnTo>
                  <a:lnTo>
                    <a:pt x="1350656" y="969175"/>
                  </a:lnTo>
                  <a:lnTo>
                    <a:pt x="1356274" y="979166"/>
                  </a:lnTo>
                  <a:lnTo>
                    <a:pt x="1362426" y="989158"/>
                  </a:lnTo>
                  <a:lnTo>
                    <a:pt x="1365784" y="994329"/>
                  </a:lnTo>
                  <a:lnTo>
                    <a:pt x="1368573" y="999149"/>
                  </a:lnTo>
                  <a:lnTo>
                    <a:pt x="1374301" y="1009141"/>
                  </a:lnTo>
                  <a:lnTo>
                    <a:pt x="1380255" y="1019132"/>
                  </a:lnTo>
                  <a:lnTo>
                    <a:pt x="1385736" y="1028554"/>
                  </a:lnTo>
                  <a:lnTo>
                    <a:pt x="1386049" y="1029124"/>
                  </a:lnTo>
                  <a:lnTo>
                    <a:pt x="1391895" y="1039115"/>
                  </a:lnTo>
                  <a:lnTo>
                    <a:pt x="1397417" y="1049107"/>
                  </a:lnTo>
                  <a:lnTo>
                    <a:pt x="1403126" y="1059098"/>
                  </a:lnTo>
                  <a:lnTo>
                    <a:pt x="1405688" y="1063981"/>
                  </a:lnTo>
                  <a:lnTo>
                    <a:pt x="1408325" y="1069090"/>
                  </a:lnTo>
                  <a:lnTo>
                    <a:pt x="1413297" y="1079081"/>
                  </a:lnTo>
                  <a:lnTo>
                    <a:pt x="1418022" y="1089073"/>
                  </a:lnTo>
                  <a:lnTo>
                    <a:pt x="1422384" y="1099064"/>
                  </a:lnTo>
                  <a:lnTo>
                    <a:pt x="1425640" y="1107455"/>
                  </a:lnTo>
                  <a:lnTo>
                    <a:pt x="1426277" y="1109056"/>
                  </a:lnTo>
                  <a:lnTo>
                    <a:pt x="1430177" y="1119047"/>
                  </a:lnTo>
                  <a:lnTo>
                    <a:pt x="1433162" y="1129039"/>
                  </a:lnTo>
                  <a:lnTo>
                    <a:pt x="1435704" y="1139030"/>
                  </a:lnTo>
                  <a:lnTo>
                    <a:pt x="1437725" y="1149022"/>
                  </a:lnTo>
                  <a:lnTo>
                    <a:pt x="1439404" y="1159013"/>
                  </a:lnTo>
                  <a:lnTo>
                    <a:pt x="1440332" y="1169005"/>
                  </a:lnTo>
                  <a:lnTo>
                    <a:pt x="1440917" y="1178996"/>
                  </a:lnTo>
                  <a:lnTo>
                    <a:pt x="1441196" y="1188988"/>
                  </a:lnTo>
                  <a:lnTo>
                    <a:pt x="1440511" y="1198979"/>
                  </a:lnTo>
                  <a:lnTo>
                    <a:pt x="1439561" y="1208971"/>
                  </a:lnTo>
                  <a:lnTo>
                    <a:pt x="1438417" y="1218962"/>
                  </a:lnTo>
                  <a:lnTo>
                    <a:pt x="1436519" y="1228954"/>
                  </a:lnTo>
                  <a:lnTo>
                    <a:pt x="1434405" y="1238945"/>
                  </a:lnTo>
                  <a:lnTo>
                    <a:pt x="1431835" y="1248937"/>
                  </a:lnTo>
                  <a:lnTo>
                    <a:pt x="1428722" y="1258928"/>
                  </a:lnTo>
                  <a:lnTo>
                    <a:pt x="1425640" y="1267581"/>
                  </a:lnTo>
                  <a:lnTo>
                    <a:pt x="1425151" y="1268920"/>
                  </a:lnTo>
                  <a:lnTo>
                    <a:pt x="1421171" y="1278911"/>
                  </a:lnTo>
                  <a:lnTo>
                    <a:pt x="1416612" y="1288903"/>
                  </a:lnTo>
                  <a:lnTo>
                    <a:pt x="1411795" y="1298894"/>
                  </a:lnTo>
                  <a:lnTo>
                    <a:pt x="1406387" y="1308886"/>
                  </a:lnTo>
                  <a:lnTo>
                    <a:pt x="1405688" y="1310088"/>
                  </a:lnTo>
                  <a:lnTo>
                    <a:pt x="1399694" y="1318877"/>
                  </a:lnTo>
                  <a:lnTo>
                    <a:pt x="1392242" y="1328869"/>
                  </a:lnTo>
                  <a:lnTo>
                    <a:pt x="1385736" y="1337153"/>
                  </a:lnTo>
                  <a:lnTo>
                    <a:pt x="1383963" y="1338860"/>
                  </a:lnTo>
                  <a:lnTo>
                    <a:pt x="1372421" y="1348852"/>
                  </a:lnTo>
                  <a:lnTo>
                    <a:pt x="1365784" y="1354259"/>
                  </a:lnTo>
                  <a:lnTo>
                    <a:pt x="1355946" y="1358843"/>
                  </a:lnTo>
                  <a:lnTo>
                    <a:pt x="1345832" y="1363263"/>
                  </a:lnTo>
                  <a:lnTo>
                    <a:pt x="1325881" y="1365553"/>
                  </a:lnTo>
                  <a:lnTo>
                    <a:pt x="1305929" y="1360991"/>
                  </a:lnTo>
                  <a:close/>
                  <a:moveTo>
                    <a:pt x="9063" y="939422"/>
                  </a:moveTo>
                  <a:lnTo>
                    <a:pt x="8910" y="939201"/>
                  </a:lnTo>
                  <a:lnTo>
                    <a:pt x="3838" y="929209"/>
                  </a:lnTo>
                  <a:lnTo>
                    <a:pt x="384" y="919217"/>
                  </a:lnTo>
                  <a:lnTo>
                    <a:pt x="0" y="909226"/>
                  </a:lnTo>
                  <a:lnTo>
                    <a:pt x="392" y="899234"/>
                  </a:lnTo>
                  <a:lnTo>
                    <a:pt x="2229" y="889243"/>
                  </a:lnTo>
                  <a:lnTo>
                    <a:pt x="5659" y="879252"/>
                  </a:lnTo>
                  <a:lnTo>
                    <a:pt x="9063" y="874164"/>
                  </a:lnTo>
                  <a:lnTo>
                    <a:pt x="29015" y="869260"/>
                  </a:lnTo>
                  <a:lnTo>
                    <a:pt x="34498" y="879252"/>
                  </a:lnTo>
                  <a:lnTo>
                    <a:pt x="40449" y="889243"/>
                  </a:lnTo>
                  <a:lnTo>
                    <a:pt x="41966" y="899234"/>
                  </a:lnTo>
                  <a:lnTo>
                    <a:pt x="39807" y="909226"/>
                  </a:lnTo>
                  <a:lnTo>
                    <a:pt x="37233" y="919217"/>
                  </a:lnTo>
                  <a:lnTo>
                    <a:pt x="33915" y="929209"/>
                  </a:lnTo>
                  <a:lnTo>
                    <a:pt x="29015" y="938461"/>
                  </a:lnTo>
                  <a:lnTo>
                    <a:pt x="13489" y="939201"/>
                  </a:lnTo>
                  <a:lnTo>
                    <a:pt x="9063" y="939422"/>
                  </a:lnTo>
                  <a:close/>
                  <a:moveTo>
                    <a:pt x="547761" y="821091"/>
                  </a:moveTo>
                  <a:lnTo>
                    <a:pt x="545084" y="819303"/>
                  </a:lnTo>
                  <a:lnTo>
                    <a:pt x="529498" y="809311"/>
                  </a:lnTo>
                  <a:lnTo>
                    <a:pt x="527809" y="808209"/>
                  </a:lnTo>
                  <a:lnTo>
                    <a:pt x="519060" y="799320"/>
                  </a:lnTo>
                  <a:lnTo>
                    <a:pt x="508697" y="789328"/>
                  </a:lnTo>
                  <a:lnTo>
                    <a:pt x="507858" y="788529"/>
                  </a:lnTo>
                  <a:lnTo>
                    <a:pt x="500485" y="779337"/>
                  </a:lnTo>
                  <a:lnTo>
                    <a:pt x="492491" y="769345"/>
                  </a:lnTo>
                  <a:lnTo>
                    <a:pt x="487906" y="763893"/>
                  </a:lnTo>
                  <a:lnTo>
                    <a:pt x="484624" y="759354"/>
                  </a:lnTo>
                  <a:lnTo>
                    <a:pt x="477809" y="749362"/>
                  </a:lnTo>
                  <a:lnTo>
                    <a:pt x="470580" y="739371"/>
                  </a:lnTo>
                  <a:lnTo>
                    <a:pt x="467954" y="735682"/>
                  </a:lnTo>
                  <a:lnTo>
                    <a:pt x="463774" y="729379"/>
                  </a:lnTo>
                  <a:lnTo>
                    <a:pt x="457482" y="719388"/>
                  </a:lnTo>
                  <a:lnTo>
                    <a:pt x="450908" y="709396"/>
                  </a:lnTo>
                  <a:lnTo>
                    <a:pt x="448002" y="705027"/>
                  </a:lnTo>
                  <a:lnTo>
                    <a:pt x="444306" y="699405"/>
                  </a:lnTo>
                  <a:lnTo>
                    <a:pt x="438574" y="689413"/>
                  </a:lnTo>
                  <a:lnTo>
                    <a:pt x="432874" y="679422"/>
                  </a:lnTo>
                  <a:lnTo>
                    <a:pt x="428051" y="670957"/>
                  </a:lnTo>
                  <a:lnTo>
                    <a:pt x="427183" y="669430"/>
                  </a:lnTo>
                  <a:lnTo>
                    <a:pt x="421923" y="659439"/>
                  </a:lnTo>
                  <a:lnTo>
                    <a:pt x="416165" y="649447"/>
                  </a:lnTo>
                  <a:lnTo>
                    <a:pt x="411282" y="639456"/>
                  </a:lnTo>
                  <a:lnTo>
                    <a:pt x="408099" y="632686"/>
                  </a:lnTo>
                  <a:lnTo>
                    <a:pt x="406469" y="629464"/>
                  </a:lnTo>
                  <a:lnTo>
                    <a:pt x="401768" y="619473"/>
                  </a:lnTo>
                  <a:lnTo>
                    <a:pt x="397175" y="609481"/>
                  </a:lnTo>
                  <a:lnTo>
                    <a:pt x="392495" y="599490"/>
                  </a:lnTo>
                  <a:lnTo>
                    <a:pt x="388147" y="589559"/>
                  </a:lnTo>
                  <a:lnTo>
                    <a:pt x="388117" y="589498"/>
                  </a:lnTo>
                  <a:lnTo>
                    <a:pt x="381909" y="579507"/>
                  </a:lnTo>
                  <a:lnTo>
                    <a:pt x="374381" y="569515"/>
                  </a:lnTo>
                  <a:lnTo>
                    <a:pt x="368195" y="561097"/>
                  </a:lnTo>
                  <a:lnTo>
                    <a:pt x="366063" y="559524"/>
                  </a:lnTo>
                  <a:lnTo>
                    <a:pt x="348244" y="556025"/>
                  </a:lnTo>
                  <a:lnTo>
                    <a:pt x="328292" y="551672"/>
                  </a:lnTo>
                  <a:lnTo>
                    <a:pt x="320542" y="549532"/>
                  </a:lnTo>
                  <a:lnTo>
                    <a:pt x="308340" y="546913"/>
                  </a:lnTo>
                  <a:lnTo>
                    <a:pt x="288388" y="541561"/>
                  </a:lnTo>
                  <a:lnTo>
                    <a:pt x="282520" y="539541"/>
                  </a:lnTo>
                  <a:lnTo>
                    <a:pt x="268437" y="535153"/>
                  </a:lnTo>
                  <a:lnTo>
                    <a:pt x="257187" y="529549"/>
                  </a:lnTo>
                  <a:lnTo>
                    <a:pt x="248485" y="525810"/>
                  </a:lnTo>
                  <a:lnTo>
                    <a:pt x="238408" y="519558"/>
                  </a:lnTo>
                  <a:lnTo>
                    <a:pt x="228533" y="513089"/>
                  </a:lnTo>
                  <a:lnTo>
                    <a:pt x="224894" y="509566"/>
                  </a:lnTo>
                  <a:lnTo>
                    <a:pt x="214305" y="499575"/>
                  </a:lnTo>
                  <a:lnTo>
                    <a:pt x="208581" y="494356"/>
                  </a:lnTo>
                  <a:lnTo>
                    <a:pt x="204989" y="489583"/>
                  </a:lnTo>
                  <a:lnTo>
                    <a:pt x="198116" y="479592"/>
                  </a:lnTo>
                  <a:lnTo>
                    <a:pt x="191309" y="469600"/>
                  </a:lnTo>
                  <a:lnTo>
                    <a:pt x="188630" y="465699"/>
                  </a:lnTo>
                  <a:lnTo>
                    <a:pt x="185644" y="459609"/>
                  </a:lnTo>
                  <a:lnTo>
                    <a:pt x="181120" y="449617"/>
                  </a:lnTo>
                  <a:lnTo>
                    <a:pt x="176599" y="439626"/>
                  </a:lnTo>
                  <a:lnTo>
                    <a:pt x="172377" y="429634"/>
                  </a:lnTo>
                  <a:lnTo>
                    <a:pt x="168677" y="420272"/>
                  </a:lnTo>
                  <a:lnTo>
                    <a:pt x="168488" y="419643"/>
                  </a:lnTo>
                  <a:lnTo>
                    <a:pt x="165588" y="409651"/>
                  </a:lnTo>
                  <a:lnTo>
                    <a:pt x="163097" y="399660"/>
                  </a:lnTo>
                  <a:lnTo>
                    <a:pt x="160655" y="389668"/>
                  </a:lnTo>
                  <a:lnTo>
                    <a:pt x="158390" y="379677"/>
                  </a:lnTo>
                  <a:lnTo>
                    <a:pt x="156405" y="369685"/>
                  </a:lnTo>
                  <a:lnTo>
                    <a:pt x="154745" y="359694"/>
                  </a:lnTo>
                  <a:lnTo>
                    <a:pt x="153276" y="349702"/>
                  </a:lnTo>
                  <a:lnTo>
                    <a:pt x="152134" y="339711"/>
                  </a:lnTo>
                  <a:lnTo>
                    <a:pt x="151160" y="329719"/>
                  </a:lnTo>
                  <a:lnTo>
                    <a:pt x="150408" y="319728"/>
                  </a:lnTo>
                  <a:lnTo>
                    <a:pt x="150215" y="309736"/>
                  </a:lnTo>
                  <a:lnTo>
                    <a:pt x="150221" y="299745"/>
                  </a:lnTo>
                  <a:lnTo>
                    <a:pt x="150397" y="289753"/>
                  </a:lnTo>
                  <a:lnTo>
                    <a:pt x="151204" y="279762"/>
                  </a:lnTo>
                  <a:lnTo>
                    <a:pt x="152232" y="269770"/>
                  </a:lnTo>
                  <a:lnTo>
                    <a:pt x="153781" y="259779"/>
                  </a:lnTo>
                  <a:lnTo>
                    <a:pt x="155599" y="249787"/>
                  </a:lnTo>
                  <a:lnTo>
                    <a:pt x="157979" y="239796"/>
                  </a:lnTo>
                  <a:lnTo>
                    <a:pt x="160903" y="229804"/>
                  </a:lnTo>
                  <a:lnTo>
                    <a:pt x="164258" y="219813"/>
                  </a:lnTo>
                  <a:lnTo>
                    <a:pt x="168234" y="209821"/>
                  </a:lnTo>
                  <a:lnTo>
                    <a:pt x="168677" y="208815"/>
                  </a:lnTo>
                  <a:lnTo>
                    <a:pt x="174684" y="199830"/>
                  </a:lnTo>
                  <a:lnTo>
                    <a:pt x="182345" y="189838"/>
                  </a:lnTo>
                  <a:lnTo>
                    <a:pt x="188630" y="182715"/>
                  </a:lnTo>
                  <a:lnTo>
                    <a:pt x="194393" y="179847"/>
                  </a:lnTo>
                  <a:lnTo>
                    <a:pt x="208581" y="173202"/>
                  </a:lnTo>
                  <a:lnTo>
                    <a:pt x="228533" y="173973"/>
                  </a:lnTo>
                  <a:lnTo>
                    <a:pt x="239894" y="179847"/>
                  </a:lnTo>
                  <a:lnTo>
                    <a:pt x="248485" y="184616"/>
                  </a:lnTo>
                  <a:lnTo>
                    <a:pt x="253820" y="189838"/>
                  </a:lnTo>
                  <a:lnTo>
                    <a:pt x="263786" y="199830"/>
                  </a:lnTo>
                  <a:lnTo>
                    <a:pt x="268437" y="204813"/>
                  </a:lnTo>
                  <a:lnTo>
                    <a:pt x="271834" y="209821"/>
                  </a:lnTo>
                  <a:lnTo>
                    <a:pt x="278115" y="219813"/>
                  </a:lnTo>
                  <a:lnTo>
                    <a:pt x="284123" y="229804"/>
                  </a:lnTo>
                  <a:lnTo>
                    <a:pt x="288388" y="237255"/>
                  </a:lnTo>
                  <a:lnTo>
                    <a:pt x="289606" y="239796"/>
                  </a:lnTo>
                  <a:lnTo>
                    <a:pt x="294236" y="249787"/>
                  </a:lnTo>
                  <a:lnTo>
                    <a:pt x="298478" y="259779"/>
                  </a:lnTo>
                  <a:lnTo>
                    <a:pt x="302573" y="269770"/>
                  </a:lnTo>
                  <a:lnTo>
                    <a:pt x="306701" y="279762"/>
                  </a:lnTo>
                  <a:lnTo>
                    <a:pt x="308340" y="284100"/>
                  </a:lnTo>
                  <a:lnTo>
                    <a:pt x="310240" y="289753"/>
                  </a:lnTo>
                  <a:lnTo>
                    <a:pt x="313511" y="299745"/>
                  </a:lnTo>
                  <a:lnTo>
                    <a:pt x="316570" y="309736"/>
                  </a:lnTo>
                  <a:lnTo>
                    <a:pt x="319638" y="319728"/>
                  </a:lnTo>
                  <a:lnTo>
                    <a:pt x="322451" y="329719"/>
                  </a:lnTo>
                  <a:lnTo>
                    <a:pt x="325408" y="339711"/>
                  </a:lnTo>
                  <a:lnTo>
                    <a:pt x="328174" y="349702"/>
                  </a:lnTo>
                  <a:lnTo>
                    <a:pt x="328292" y="350139"/>
                  </a:lnTo>
                  <a:lnTo>
                    <a:pt x="330708" y="359694"/>
                  </a:lnTo>
                  <a:lnTo>
                    <a:pt x="333069" y="369685"/>
                  </a:lnTo>
                  <a:lnTo>
                    <a:pt x="335581" y="379677"/>
                  </a:lnTo>
                  <a:lnTo>
                    <a:pt x="337849" y="389668"/>
                  </a:lnTo>
                  <a:lnTo>
                    <a:pt x="340053" y="399660"/>
                  </a:lnTo>
                  <a:lnTo>
                    <a:pt x="342352" y="409651"/>
                  </a:lnTo>
                  <a:lnTo>
                    <a:pt x="344881" y="419643"/>
                  </a:lnTo>
                  <a:lnTo>
                    <a:pt x="346862" y="429634"/>
                  </a:lnTo>
                  <a:lnTo>
                    <a:pt x="348244" y="434908"/>
                  </a:lnTo>
                  <a:lnTo>
                    <a:pt x="349436" y="439626"/>
                  </a:lnTo>
                  <a:lnTo>
                    <a:pt x="351239" y="449617"/>
                  </a:lnTo>
                  <a:lnTo>
                    <a:pt x="353662" y="459609"/>
                  </a:lnTo>
                  <a:lnTo>
                    <a:pt x="355900" y="469600"/>
                  </a:lnTo>
                  <a:lnTo>
                    <a:pt x="358484" y="479592"/>
                  </a:lnTo>
                  <a:lnTo>
                    <a:pt x="360563" y="489583"/>
                  </a:lnTo>
                  <a:lnTo>
                    <a:pt x="363417" y="499575"/>
                  </a:lnTo>
                  <a:lnTo>
                    <a:pt x="366305" y="509566"/>
                  </a:lnTo>
                  <a:lnTo>
                    <a:pt x="368195" y="515945"/>
                  </a:lnTo>
                  <a:lnTo>
                    <a:pt x="369328" y="519558"/>
                  </a:lnTo>
                  <a:lnTo>
                    <a:pt x="372662" y="529549"/>
                  </a:lnTo>
                  <a:lnTo>
                    <a:pt x="375121" y="539541"/>
                  </a:lnTo>
                  <a:lnTo>
                    <a:pt x="381477" y="549532"/>
                  </a:lnTo>
                  <a:lnTo>
                    <a:pt x="388147" y="555956"/>
                  </a:lnTo>
                  <a:lnTo>
                    <a:pt x="393972" y="559524"/>
                  </a:lnTo>
                  <a:lnTo>
                    <a:pt x="408099" y="562405"/>
                  </a:lnTo>
                  <a:lnTo>
                    <a:pt x="428051" y="567139"/>
                  </a:lnTo>
                  <a:lnTo>
                    <a:pt x="434804" y="569515"/>
                  </a:lnTo>
                  <a:lnTo>
                    <a:pt x="448002" y="572728"/>
                  </a:lnTo>
                  <a:lnTo>
                    <a:pt x="467954" y="578940"/>
                  </a:lnTo>
                  <a:lnTo>
                    <a:pt x="469271" y="579507"/>
                  </a:lnTo>
                  <a:lnTo>
                    <a:pt x="487906" y="586500"/>
                  </a:lnTo>
                  <a:lnTo>
                    <a:pt x="493822" y="589498"/>
                  </a:lnTo>
                  <a:lnTo>
                    <a:pt x="507858" y="595873"/>
                  </a:lnTo>
                  <a:lnTo>
                    <a:pt x="514061" y="599490"/>
                  </a:lnTo>
                  <a:lnTo>
                    <a:pt x="527809" y="606948"/>
                  </a:lnTo>
                  <a:lnTo>
                    <a:pt x="531699" y="609481"/>
                  </a:lnTo>
                  <a:lnTo>
                    <a:pt x="546949" y="619473"/>
                  </a:lnTo>
                  <a:lnTo>
                    <a:pt x="547761" y="620001"/>
                  </a:lnTo>
                  <a:lnTo>
                    <a:pt x="559787" y="629464"/>
                  </a:lnTo>
                  <a:lnTo>
                    <a:pt x="567713" y="635145"/>
                  </a:lnTo>
                  <a:lnTo>
                    <a:pt x="572802" y="639456"/>
                  </a:lnTo>
                  <a:lnTo>
                    <a:pt x="583615" y="649447"/>
                  </a:lnTo>
                  <a:lnTo>
                    <a:pt x="587665" y="653231"/>
                  </a:lnTo>
                  <a:lnTo>
                    <a:pt x="593580" y="659439"/>
                  </a:lnTo>
                  <a:lnTo>
                    <a:pt x="602410" y="669430"/>
                  </a:lnTo>
                  <a:lnTo>
                    <a:pt x="607617" y="675779"/>
                  </a:lnTo>
                  <a:lnTo>
                    <a:pt x="610281" y="679422"/>
                  </a:lnTo>
                  <a:lnTo>
                    <a:pt x="616978" y="689413"/>
                  </a:lnTo>
                  <a:lnTo>
                    <a:pt x="622749" y="699405"/>
                  </a:lnTo>
                  <a:lnTo>
                    <a:pt x="627569" y="708795"/>
                  </a:lnTo>
                  <a:lnTo>
                    <a:pt x="627858" y="709396"/>
                  </a:lnTo>
                  <a:lnTo>
                    <a:pt x="631802" y="719388"/>
                  </a:lnTo>
                  <a:lnTo>
                    <a:pt x="634279" y="729379"/>
                  </a:lnTo>
                  <a:lnTo>
                    <a:pt x="636168" y="739371"/>
                  </a:lnTo>
                  <a:lnTo>
                    <a:pt x="636762" y="749362"/>
                  </a:lnTo>
                  <a:lnTo>
                    <a:pt x="636617" y="759354"/>
                  </a:lnTo>
                  <a:lnTo>
                    <a:pt x="635220" y="769345"/>
                  </a:lnTo>
                  <a:lnTo>
                    <a:pt x="632574" y="779337"/>
                  </a:lnTo>
                  <a:lnTo>
                    <a:pt x="628306" y="789328"/>
                  </a:lnTo>
                  <a:lnTo>
                    <a:pt x="627569" y="790783"/>
                  </a:lnTo>
                  <a:lnTo>
                    <a:pt x="622024" y="799320"/>
                  </a:lnTo>
                  <a:lnTo>
                    <a:pt x="613462" y="809311"/>
                  </a:lnTo>
                  <a:lnTo>
                    <a:pt x="607617" y="814442"/>
                  </a:lnTo>
                  <a:lnTo>
                    <a:pt x="598634" y="819303"/>
                  </a:lnTo>
                  <a:lnTo>
                    <a:pt x="587665" y="824856"/>
                  </a:lnTo>
                  <a:lnTo>
                    <a:pt x="567713" y="826618"/>
                  </a:lnTo>
                  <a:lnTo>
                    <a:pt x="547761" y="821091"/>
                  </a:lnTo>
                  <a:close/>
                  <a:moveTo>
                    <a:pt x="1744868" y="656132"/>
                  </a:moveTo>
                  <a:lnTo>
                    <a:pt x="1726642" y="649447"/>
                  </a:lnTo>
                  <a:lnTo>
                    <a:pt x="1724916" y="648853"/>
                  </a:lnTo>
                  <a:lnTo>
                    <a:pt x="1711639" y="639456"/>
                  </a:lnTo>
                  <a:lnTo>
                    <a:pt x="1704964" y="634784"/>
                  </a:lnTo>
                  <a:lnTo>
                    <a:pt x="1700198" y="629464"/>
                  </a:lnTo>
                  <a:lnTo>
                    <a:pt x="1691203" y="619473"/>
                  </a:lnTo>
                  <a:lnTo>
                    <a:pt x="1685013" y="612310"/>
                  </a:lnTo>
                  <a:lnTo>
                    <a:pt x="1683203" y="609481"/>
                  </a:lnTo>
                  <a:lnTo>
                    <a:pt x="1676997" y="599490"/>
                  </a:lnTo>
                  <a:lnTo>
                    <a:pt x="1671067" y="589498"/>
                  </a:lnTo>
                  <a:lnTo>
                    <a:pt x="1665376" y="579507"/>
                  </a:lnTo>
                  <a:lnTo>
                    <a:pt x="1665061" y="578924"/>
                  </a:lnTo>
                  <a:lnTo>
                    <a:pt x="1661020" y="569515"/>
                  </a:lnTo>
                  <a:lnTo>
                    <a:pt x="1657047" y="559524"/>
                  </a:lnTo>
                  <a:lnTo>
                    <a:pt x="1653267" y="549532"/>
                  </a:lnTo>
                  <a:lnTo>
                    <a:pt x="1649759" y="539541"/>
                  </a:lnTo>
                  <a:lnTo>
                    <a:pt x="1646722" y="529549"/>
                  </a:lnTo>
                  <a:lnTo>
                    <a:pt x="1645109" y="523717"/>
                  </a:lnTo>
                  <a:lnTo>
                    <a:pt x="1644106" y="519558"/>
                  </a:lnTo>
                  <a:lnTo>
                    <a:pt x="1641848" y="509566"/>
                  </a:lnTo>
                  <a:lnTo>
                    <a:pt x="1639933" y="499575"/>
                  </a:lnTo>
                  <a:lnTo>
                    <a:pt x="1638280" y="489583"/>
                  </a:lnTo>
                  <a:lnTo>
                    <a:pt x="1636905" y="479592"/>
                  </a:lnTo>
                  <a:lnTo>
                    <a:pt x="1635868" y="469600"/>
                  </a:lnTo>
                  <a:lnTo>
                    <a:pt x="1635083" y="459609"/>
                  </a:lnTo>
                  <a:lnTo>
                    <a:pt x="1634601" y="449617"/>
                  </a:lnTo>
                  <a:lnTo>
                    <a:pt x="1634508" y="439626"/>
                  </a:lnTo>
                  <a:lnTo>
                    <a:pt x="1634671" y="429634"/>
                  </a:lnTo>
                  <a:lnTo>
                    <a:pt x="1635060" y="419643"/>
                  </a:lnTo>
                  <a:lnTo>
                    <a:pt x="1635906" y="409651"/>
                  </a:lnTo>
                  <a:lnTo>
                    <a:pt x="1636989" y="399660"/>
                  </a:lnTo>
                  <a:lnTo>
                    <a:pt x="1638475" y="389668"/>
                  </a:lnTo>
                  <a:lnTo>
                    <a:pt x="1640262" y="379677"/>
                  </a:lnTo>
                  <a:lnTo>
                    <a:pt x="1642483" y="369685"/>
                  </a:lnTo>
                  <a:lnTo>
                    <a:pt x="1644928" y="359694"/>
                  </a:lnTo>
                  <a:lnTo>
                    <a:pt x="1645109" y="359050"/>
                  </a:lnTo>
                  <a:lnTo>
                    <a:pt x="1648322" y="349702"/>
                  </a:lnTo>
                  <a:lnTo>
                    <a:pt x="1652344" y="339711"/>
                  </a:lnTo>
                  <a:lnTo>
                    <a:pt x="1656954" y="329719"/>
                  </a:lnTo>
                  <a:lnTo>
                    <a:pt x="1662198" y="319728"/>
                  </a:lnTo>
                  <a:lnTo>
                    <a:pt x="1665061" y="314594"/>
                  </a:lnTo>
                  <a:lnTo>
                    <a:pt x="1669000" y="309736"/>
                  </a:lnTo>
                  <a:lnTo>
                    <a:pt x="1678252" y="299745"/>
                  </a:lnTo>
                  <a:lnTo>
                    <a:pt x="1685013" y="293267"/>
                  </a:lnTo>
                  <a:lnTo>
                    <a:pt x="1692640" y="289753"/>
                  </a:lnTo>
                  <a:lnTo>
                    <a:pt x="1704964" y="284476"/>
                  </a:lnTo>
                  <a:lnTo>
                    <a:pt x="1724916" y="285597"/>
                  </a:lnTo>
                  <a:lnTo>
                    <a:pt x="1732966" y="289753"/>
                  </a:lnTo>
                  <a:lnTo>
                    <a:pt x="1744868" y="296205"/>
                  </a:lnTo>
                  <a:lnTo>
                    <a:pt x="1748465" y="299745"/>
                  </a:lnTo>
                  <a:lnTo>
                    <a:pt x="1758146" y="309736"/>
                  </a:lnTo>
                  <a:lnTo>
                    <a:pt x="1764820" y="317121"/>
                  </a:lnTo>
                  <a:lnTo>
                    <a:pt x="1766492" y="319728"/>
                  </a:lnTo>
                  <a:lnTo>
                    <a:pt x="1772629" y="329719"/>
                  </a:lnTo>
                  <a:lnTo>
                    <a:pt x="1778398" y="339711"/>
                  </a:lnTo>
                  <a:lnTo>
                    <a:pt x="1783905" y="349702"/>
                  </a:lnTo>
                  <a:lnTo>
                    <a:pt x="1784771" y="351366"/>
                  </a:lnTo>
                  <a:lnTo>
                    <a:pt x="1788342" y="359694"/>
                  </a:lnTo>
                  <a:lnTo>
                    <a:pt x="1792346" y="369685"/>
                  </a:lnTo>
                  <a:lnTo>
                    <a:pt x="1796021" y="379677"/>
                  </a:lnTo>
                  <a:lnTo>
                    <a:pt x="1799562" y="389668"/>
                  </a:lnTo>
                  <a:lnTo>
                    <a:pt x="1802896" y="399660"/>
                  </a:lnTo>
                  <a:lnTo>
                    <a:pt x="1804723" y="405547"/>
                  </a:lnTo>
                  <a:lnTo>
                    <a:pt x="1805882" y="409651"/>
                  </a:lnTo>
                  <a:lnTo>
                    <a:pt x="1808579" y="419643"/>
                  </a:lnTo>
                  <a:lnTo>
                    <a:pt x="1811109" y="429634"/>
                  </a:lnTo>
                  <a:lnTo>
                    <a:pt x="1813325" y="439626"/>
                  </a:lnTo>
                  <a:lnTo>
                    <a:pt x="1815460" y="449617"/>
                  </a:lnTo>
                  <a:lnTo>
                    <a:pt x="1817283" y="459609"/>
                  </a:lnTo>
                  <a:lnTo>
                    <a:pt x="1819098" y="469600"/>
                  </a:lnTo>
                  <a:lnTo>
                    <a:pt x="1820628" y="479592"/>
                  </a:lnTo>
                  <a:lnTo>
                    <a:pt x="1821988" y="489583"/>
                  </a:lnTo>
                  <a:lnTo>
                    <a:pt x="1823126" y="499575"/>
                  </a:lnTo>
                  <a:lnTo>
                    <a:pt x="1824111" y="509566"/>
                  </a:lnTo>
                  <a:lnTo>
                    <a:pt x="1824675" y="517729"/>
                  </a:lnTo>
                  <a:lnTo>
                    <a:pt x="1824796" y="519558"/>
                  </a:lnTo>
                  <a:lnTo>
                    <a:pt x="1825262" y="529549"/>
                  </a:lnTo>
                  <a:lnTo>
                    <a:pt x="1825383" y="539541"/>
                  </a:lnTo>
                  <a:lnTo>
                    <a:pt x="1825206" y="549532"/>
                  </a:lnTo>
                  <a:lnTo>
                    <a:pt x="1824801" y="559524"/>
                  </a:lnTo>
                  <a:lnTo>
                    <a:pt x="1824675" y="560951"/>
                  </a:lnTo>
                  <a:lnTo>
                    <a:pt x="1823805" y="569515"/>
                  </a:lnTo>
                  <a:lnTo>
                    <a:pt x="1822504" y="579507"/>
                  </a:lnTo>
                  <a:lnTo>
                    <a:pt x="1820439" y="589498"/>
                  </a:lnTo>
                  <a:lnTo>
                    <a:pt x="1817961" y="599490"/>
                  </a:lnTo>
                  <a:lnTo>
                    <a:pt x="1814559" y="609481"/>
                  </a:lnTo>
                  <a:lnTo>
                    <a:pt x="1810368" y="619473"/>
                  </a:lnTo>
                  <a:lnTo>
                    <a:pt x="1805075" y="629464"/>
                  </a:lnTo>
                  <a:lnTo>
                    <a:pt x="1804723" y="630024"/>
                  </a:lnTo>
                  <a:lnTo>
                    <a:pt x="1796280" y="639456"/>
                  </a:lnTo>
                  <a:lnTo>
                    <a:pt x="1784771" y="649273"/>
                  </a:lnTo>
                  <a:lnTo>
                    <a:pt x="1784358" y="649447"/>
                  </a:lnTo>
                  <a:lnTo>
                    <a:pt x="1764820" y="656651"/>
                  </a:lnTo>
                  <a:lnTo>
                    <a:pt x="1744868" y="656132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任意多边形: 形状 2735">
              <a:extLst>
                <a:ext uri="{FF2B5EF4-FFF2-40B4-BE49-F238E27FC236}">
                  <a16:creationId xmlns:a16="http://schemas.microsoft.com/office/drawing/2014/main" id="{66296B8C-F433-72C6-3ADF-02BFA5E30A45}"/>
                </a:ext>
              </a:extLst>
            </p:cNvPr>
            <p:cNvSpPr/>
            <p:nvPr/>
          </p:nvSpPr>
          <p:spPr>
            <a:xfrm>
              <a:off x="16594797" y="3443825"/>
              <a:ext cx="2479408" cy="1488732"/>
            </a:xfrm>
            <a:custGeom>
              <a:avLst/>
              <a:gdLst>
                <a:gd name="connsiteX0" fmla="*/ 0 w 2479408"/>
                <a:gd name="connsiteY0" fmla="*/ 1488733 h 1488732"/>
                <a:gd name="connsiteX1" fmla="*/ 2667 w 2479408"/>
                <a:gd name="connsiteY1" fmla="*/ 1478741 h 1488732"/>
                <a:gd name="connsiteX2" fmla="*/ 5350 w 2479408"/>
                <a:gd name="connsiteY2" fmla="*/ 1468792 h 1488732"/>
                <a:gd name="connsiteX3" fmla="*/ 5362 w 2479408"/>
                <a:gd name="connsiteY3" fmla="*/ 1468750 h 1488732"/>
                <a:gd name="connsiteX4" fmla="*/ 8395 w 2479408"/>
                <a:gd name="connsiteY4" fmla="*/ 1458758 h 1488732"/>
                <a:gd name="connsiteX5" fmla="*/ 10880 w 2479408"/>
                <a:gd name="connsiteY5" fmla="*/ 1448767 h 1488732"/>
                <a:gd name="connsiteX6" fmla="*/ 13042 w 2479408"/>
                <a:gd name="connsiteY6" fmla="*/ 1438775 h 1488732"/>
                <a:gd name="connsiteX7" fmla="*/ 15201 w 2479408"/>
                <a:gd name="connsiteY7" fmla="*/ 1428784 h 1488732"/>
                <a:gd name="connsiteX8" fmla="*/ 16823 w 2479408"/>
                <a:gd name="connsiteY8" fmla="*/ 1418792 h 1488732"/>
                <a:gd name="connsiteX9" fmla="*/ 18371 w 2479408"/>
                <a:gd name="connsiteY9" fmla="*/ 1408801 h 1488732"/>
                <a:gd name="connsiteX10" fmla="*/ 19752 w 2479408"/>
                <a:gd name="connsiteY10" fmla="*/ 1398809 h 1488732"/>
                <a:gd name="connsiteX11" fmla="*/ 20825 w 2479408"/>
                <a:gd name="connsiteY11" fmla="*/ 1388818 h 1488732"/>
                <a:gd name="connsiteX12" fmla="*/ 21511 w 2479408"/>
                <a:gd name="connsiteY12" fmla="*/ 1378826 h 1488732"/>
                <a:gd name="connsiteX13" fmla="*/ 22170 w 2479408"/>
                <a:gd name="connsiteY13" fmla="*/ 1368835 h 1488732"/>
                <a:gd name="connsiteX14" fmla="*/ 22491 w 2479408"/>
                <a:gd name="connsiteY14" fmla="*/ 1358843 h 1488732"/>
                <a:gd name="connsiteX15" fmla="*/ 22623 w 2479408"/>
                <a:gd name="connsiteY15" fmla="*/ 1348852 h 1488732"/>
                <a:gd name="connsiteX16" fmla="*/ 22597 w 2479408"/>
                <a:gd name="connsiteY16" fmla="*/ 1338860 h 1488732"/>
                <a:gd name="connsiteX17" fmla="*/ 22262 w 2479408"/>
                <a:gd name="connsiteY17" fmla="*/ 1328869 h 1488732"/>
                <a:gd name="connsiteX18" fmla="*/ 22013 w 2479408"/>
                <a:gd name="connsiteY18" fmla="*/ 1318877 h 1488732"/>
                <a:gd name="connsiteX19" fmla="*/ 21429 w 2479408"/>
                <a:gd name="connsiteY19" fmla="*/ 1308886 h 1488732"/>
                <a:gd name="connsiteX20" fmla="*/ 20642 w 2479408"/>
                <a:gd name="connsiteY20" fmla="*/ 1298894 h 1488732"/>
                <a:gd name="connsiteX21" fmla="*/ 19916 w 2479408"/>
                <a:gd name="connsiteY21" fmla="*/ 1288903 h 1488732"/>
                <a:gd name="connsiteX22" fmla="*/ 18782 w 2479408"/>
                <a:gd name="connsiteY22" fmla="*/ 1278911 h 1488732"/>
                <a:gd name="connsiteX23" fmla="*/ 17672 w 2479408"/>
                <a:gd name="connsiteY23" fmla="*/ 1268920 h 1488732"/>
                <a:gd name="connsiteX24" fmla="*/ 16605 w 2479408"/>
                <a:gd name="connsiteY24" fmla="*/ 1258928 h 1488732"/>
                <a:gd name="connsiteX25" fmla="*/ 15281 w 2479408"/>
                <a:gd name="connsiteY25" fmla="*/ 1248937 h 1488732"/>
                <a:gd name="connsiteX26" fmla="*/ 14018 w 2479408"/>
                <a:gd name="connsiteY26" fmla="*/ 1238945 h 1488732"/>
                <a:gd name="connsiteX27" fmla="*/ 12889 w 2479408"/>
                <a:gd name="connsiteY27" fmla="*/ 1228954 h 1488732"/>
                <a:gd name="connsiteX28" fmla="*/ 11388 w 2479408"/>
                <a:gd name="connsiteY28" fmla="*/ 1218962 h 1488732"/>
                <a:gd name="connsiteX29" fmla="*/ 10157 w 2479408"/>
                <a:gd name="connsiteY29" fmla="*/ 1208971 h 1488732"/>
                <a:gd name="connsiteX30" fmla="*/ 8886 w 2479408"/>
                <a:gd name="connsiteY30" fmla="*/ 1198979 h 1488732"/>
                <a:gd name="connsiteX31" fmla="*/ 7828 w 2479408"/>
                <a:gd name="connsiteY31" fmla="*/ 1188988 h 1488732"/>
                <a:gd name="connsiteX32" fmla="*/ 6731 w 2479408"/>
                <a:gd name="connsiteY32" fmla="*/ 1178996 h 1488732"/>
                <a:gd name="connsiteX33" fmla="*/ 5866 w 2479408"/>
                <a:gd name="connsiteY33" fmla="*/ 1169005 h 1488732"/>
                <a:gd name="connsiteX34" fmla="*/ 5350 w 2479408"/>
                <a:gd name="connsiteY34" fmla="*/ 1163269 h 1488732"/>
                <a:gd name="connsiteX35" fmla="*/ 5018 w 2479408"/>
                <a:gd name="connsiteY35" fmla="*/ 1159013 h 1488732"/>
                <a:gd name="connsiteX36" fmla="*/ 4466 w 2479408"/>
                <a:gd name="connsiteY36" fmla="*/ 1149022 h 1488732"/>
                <a:gd name="connsiteX37" fmla="*/ 3756 w 2479408"/>
                <a:gd name="connsiteY37" fmla="*/ 1139030 h 1488732"/>
                <a:gd name="connsiteX38" fmla="*/ 3503 w 2479408"/>
                <a:gd name="connsiteY38" fmla="*/ 1129039 h 1488732"/>
                <a:gd name="connsiteX39" fmla="*/ 3366 w 2479408"/>
                <a:gd name="connsiteY39" fmla="*/ 1119047 h 1488732"/>
                <a:gd name="connsiteX40" fmla="*/ 3013 w 2479408"/>
                <a:gd name="connsiteY40" fmla="*/ 1109056 h 1488732"/>
                <a:gd name="connsiteX41" fmla="*/ 3020 w 2479408"/>
                <a:gd name="connsiteY41" fmla="*/ 1099064 h 1488732"/>
                <a:gd name="connsiteX42" fmla="*/ 3207 w 2479408"/>
                <a:gd name="connsiteY42" fmla="*/ 1089073 h 1488732"/>
                <a:gd name="connsiteX43" fmla="*/ 3382 w 2479408"/>
                <a:gd name="connsiteY43" fmla="*/ 1079081 h 1488732"/>
                <a:gd name="connsiteX44" fmla="*/ 3812 w 2479408"/>
                <a:gd name="connsiteY44" fmla="*/ 1069090 h 1488732"/>
                <a:gd name="connsiteX45" fmla="*/ 4240 w 2479408"/>
                <a:gd name="connsiteY45" fmla="*/ 1059098 h 1488732"/>
                <a:gd name="connsiteX46" fmla="*/ 4953 w 2479408"/>
                <a:gd name="connsiteY46" fmla="*/ 1049107 h 1488732"/>
                <a:gd name="connsiteX47" fmla="*/ 5350 w 2479408"/>
                <a:gd name="connsiteY47" fmla="*/ 1042658 h 1488732"/>
                <a:gd name="connsiteX48" fmla="*/ 5594 w 2479408"/>
                <a:gd name="connsiteY48" fmla="*/ 1039115 h 1488732"/>
                <a:gd name="connsiteX49" fmla="*/ 6568 w 2479408"/>
                <a:gd name="connsiteY49" fmla="*/ 1029124 h 1488732"/>
                <a:gd name="connsiteX50" fmla="*/ 7307 w 2479408"/>
                <a:gd name="connsiteY50" fmla="*/ 1019132 h 1488732"/>
                <a:gd name="connsiteX51" fmla="*/ 8319 w 2479408"/>
                <a:gd name="connsiteY51" fmla="*/ 1009141 h 1488732"/>
                <a:gd name="connsiteX52" fmla="*/ 9286 w 2479408"/>
                <a:gd name="connsiteY52" fmla="*/ 999149 h 1488732"/>
                <a:gd name="connsiteX53" fmla="*/ 10244 w 2479408"/>
                <a:gd name="connsiteY53" fmla="*/ 989158 h 1488732"/>
                <a:gd name="connsiteX54" fmla="*/ 11109 w 2479408"/>
                <a:gd name="connsiteY54" fmla="*/ 979166 h 1488732"/>
                <a:gd name="connsiteX55" fmla="*/ 12345 w 2479408"/>
                <a:gd name="connsiteY55" fmla="*/ 969175 h 1488732"/>
                <a:gd name="connsiteX56" fmla="*/ 13363 w 2479408"/>
                <a:gd name="connsiteY56" fmla="*/ 959183 h 1488732"/>
                <a:gd name="connsiteX57" fmla="*/ 14554 w 2479408"/>
                <a:gd name="connsiteY57" fmla="*/ 949192 h 1488732"/>
                <a:gd name="connsiteX58" fmla="*/ 15535 w 2479408"/>
                <a:gd name="connsiteY58" fmla="*/ 939201 h 1488732"/>
                <a:gd name="connsiteX59" fmla="*/ 16655 w 2479408"/>
                <a:gd name="connsiteY59" fmla="*/ 929209 h 1488732"/>
                <a:gd name="connsiteX60" fmla="*/ 17903 w 2479408"/>
                <a:gd name="connsiteY60" fmla="*/ 919217 h 1488732"/>
                <a:gd name="connsiteX61" fmla="*/ 19146 w 2479408"/>
                <a:gd name="connsiteY61" fmla="*/ 909226 h 1488732"/>
                <a:gd name="connsiteX62" fmla="*/ 20399 w 2479408"/>
                <a:gd name="connsiteY62" fmla="*/ 899234 h 1488732"/>
                <a:gd name="connsiteX63" fmla="*/ 21455 w 2479408"/>
                <a:gd name="connsiteY63" fmla="*/ 889243 h 1488732"/>
                <a:gd name="connsiteX64" fmla="*/ 22819 w 2479408"/>
                <a:gd name="connsiteY64" fmla="*/ 879252 h 1488732"/>
                <a:gd name="connsiteX65" fmla="*/ 24331 w 2479408"/>
                <a:gd name="connsiteY65" fmla="*/ 869260 h 1488732"/>
                <a:gd name="connsiteX66" fmla="*/ 25301 w 2479408"/>
                <a:gd name="connsiteY66" fmla="*/ 861811 h 1488732"/>
                <a:gd name="connsiteX67" fmla="*/ 25662 w 2479408"/>
                <a:gd name="connsiteY67" fmla="*/ 859269 h 1488732"/>
                <a:gd name="connsiteX68" fmla="*/ 27502 w 2479408"/>
                <a:gd name="connsiteY68" fmla="*/ 849277 h 1488732"/>
                <a:gd name="connsiteX69" fmla="*/ 29113 w 2479408"/>
                <a:gd name="connsiteY69" fmla="*/ 839286 h 1488732"/>
                <a:gd name="connsiteX70" fmla="*/ 31041 w 2479408"/>
                <a:gd name="connsiteY70" fmla="*/ 829294 h 1488732"/>
                <a:gd name="connsiteX71" fmla="*/ 33080 w 2479408"/>
                <a:gd name="connsiteY71" fmla="*/ 819303 h 1488732"/>
                <a:gd name="connsiteX72" fmla="*/ 35127 w 2479408"/>
                <a:gd name="connsiteY72" fmla="*/ 809311 h 1488732"/>
                <a:gd name="connsiteX73" fmla="*/ 37398 w 2479408"/>
                <a:gd name="connsiteY73" fmla="*/ 799320 h 1488732"/>
                <a:gd name="connsiteX74" fmla="*/ 39988 w 2479408"/>
                <a:gd name="connsiteY74" fmla="*/ 789328 h 1488732"/>
                <a:gd name="connsiteX75" fmla="*/ 42672 w 2479408"/>
                <a:gd name="connsiteY75" fmla="*/ 779337 h 1488732"/>
                <a:gd name="connsiteX76" fmla="*/ 45253 w 2479408"/>
                <a:gd name="connsiteY76" fmla="*/ 769878 h 1488732"/>
                <a:gd name="connsiteX77" fmla="*/ 45423 w 2479408"/>
                <a:gd name="connsiteY77" fmla="*/ 769345 h 1488732"/>
                <a:gd name="connsiteX78" fmla="*/ 48998 w 2479408"/>
                <a:gd name="connsiteY78" fmla="*/ 759354 h 1488732"/>
                <a:gd name="connsiteX79" fmla="*/ 52838 w 2479408"/>
                <a:gd name="connsiteY79" fmla="*/ 749362 h 1488732"/>
                <a:gd name="connsiteX80" fmla="*/ 57049 w 2479408"/>
                <a:gd name="connsiteY80" fmla="*/ 739371 h 1488732"/>
                <a:gd name="connsiteX81" fmla="*/ 61887 w 2479408"/>
                <a:gd name="connsiteY81" fmla="*/ 729379 h 1488732"/>
                <a:gd name="connsiteX82" fmla="*/ 65205 w 2479408"/>
                <a:gd name="connsiteY82" fmla="*/ 722838 h 1488732"/>
                <a:gd name="connsiteX83" fmla="*/ 67447 w 2479408"/>
                <a:gd name="connsiteY83" fmla="*/ 719388 h 1488732"/>
                <a:gd name="connsiteX84" fmla="*/ 74394 w 2479408"/>
                <a:gd name="connsiteY84" fmla="*/ 709396 h 1488732"/>
                <a:gd name="connsiteX85" fmla="*/ 82170 w 2479408"/>
                <a:gd name="connsiteY85" fmla="*/ 699405 h 1488732"/>
                <a:gd name="connsiteX86" fmla="*/ 85157 w 2479408"/>
                <a:gd name="connsiteY86" fmla="*/ 695723 h 1488732"/>
                <a:gd name="connsiteX87" fmla="*/ 92220 w 2479408"/>
                <a:gd name="connsiteY87" fmla="*/ 689413 h 1488732"/>
                <a:gd name="connsiteX88" fmla="*/ 104051 w 2479408"/>
                <a:gd name="connsiteY88" fmla="*/ 679422 h 1488732"/>
                <a:gd name="connsiteX89" fmla="*/ 105108 w 2479408"/>
                <a:gd name="connsiteY89" fmla="*/ 678684 h 1488732"/>
                <a:gd name="connsiteX90" fmla="*/ 125060 w 2479408"/>
                <a:gd name="connsiteY90" fmla="*/ 669585 h 1488732"/>
                <a:gd name="connsiteX91" fmla="*/ 125558 w 2479408"/>
                <a:gd name="connsiteY91" fmla="*/ 669430 h 1488732"/>
                <a:gd name="connsiteX92" fmla="*/ 145012 w 2479408"/>
                <a:gd name="connsiteY92" fmla="*/ 663478 h 1488732"/>
                <a:gd name="connsiteX93" fmla="*/ 164964 w 2479408"/>
                <a:gd name="connsiteY93" fmla="*/ 659522 h 1488732"/>
                <a:gd name="connsiteX94" fmla="*/ 165350 w 2479408"/>
                <a:gd name="connsiteY94" fmla="*/ 659439 h 1488732"/>
                <a:gd name="connsiteX95" fmla="*/ 184915 w 2479408"/>
                <a:gd name="connsiteY95" fmla="*/ 654847 h 1488732"/>
                <a:gd name="connsiteX96" fmla="*/ 202399 w 2479408"/>
                <a:gd name="connsiteY96" fmla="*/ 649447 h 1488732"/>
                <a:gd name="connsiteX97" fmla="*/ 204867 w 2479408"/>
                <a:gd name="connsiteY97" fmla="*/ 648627 h 1488732"/>
                <a:gd name="connsiteX98" fmla="*/ 224819 w 2479408"/>
                <a:gd name="connsiteY98" fmla="*/ 640304 h 1488732"/>
                <a:gd name="connsiteX99" fmla="*/ 226245 w 2479408"/>
                <a:gd name="connsiteY99" fmla="*/ 639456 h 1488732"/>
                <a:gd name="connsiteX100" fmla="*/ 239483 w 2479408"/>
                <a:gd name="connsiteY100" fmla="*/ 629464 h 1488732"/>
                <a:gd name="connsiteX101" fmla="*/ 244771 w 2479408"/>
                <a:gd name="connsiteY101" fmla="*/ 624315 h 1488732"/>
                <a:gd name="connsiteX102" fmla="*/ 248663 w 2479408"/>
                <a:gd name="connsiteY102" fmla="*/ 619473 h 1488732"/>
                <a:gd name="connsiteX103" fmla="*/ 255675 w 2479408"/>
                <a:gd name="connsiteY103" fmla="*/ 609481 h 1488732"/>
                <a:gd name="connsiteX104" fmla="*/ 260436 w 2479408"/>
                <a:gd name="connsiteY104" fmla="*/ 599490 h 1488732"/>
                <a:gd name="connsiteX105" fmla="*/ 263619 w 2479408"/>
                <a:gd name="connsiteY105" fmla="*/ 589498 h 1488732"/>
                <a:gd name="connsiteX106" fmla="*/ 264722 w 2479408"/>
                <a:gd name="connsiteY106" fmla="*/ 585075 h 1488732"/>
                <a:gd name="connsiteX107" fmla="*/ 265987 w 2479408"/>
                <a:gd name="connsiteY107" fmla="*/ 579507 h 1488732"/>
                <a:gd name="connsiteX108" fmla="*/ 267755 w 2479408"/>
                <a:gd name="connsiteY108" fmla="*/ 569515 h 1488732"/>
                <a:gd name="connsiteX109" fmla="*/ 268895 w 2479408"/>
                <a:gd name="connsiteY109" fmla="*/ 559524 h 1488732"/>
                <a:gd name="connsiteX110" fmla="*/ 269367 w 2479408"/>
                <a:gd name="connsiteY110" fmla="*/ 549532 h 1488732"/>
                <a:gd name="connsiteX111" fmla="*/ 269370 w 2479408"/>
                <a:gd name="connsiteY111" fmla="*/ 539541 h 1488732"/>
                <a:gd name="connsiteX112" fmla="*/ 269582 w 2479408"/>
                <a:gd name="connsiteY112" fmla="*/ 529549 h 1488732"/>
                <a:gd name="connsiteX113" fmla="*/ 269261 w 2479408"/>
                <a:gd name="connsiteY113" fmla="*/ 519558 h 1488732"/>
                <a:gd name="connsiteX114" fmla="*/ 268550 w 2479408"/>
                <a:gd name="connsiteY114" fmla="*/ 509566 h 1488732"/>
                <a:gd name="connsiteX115" fmla="*/ 267664 w 2479408"/>
                <a:gd name="connsiteY115" fmla="*/ 499575 h 1488732"/>
                <a:gd name="connsiteX116" fmla="*/ 266888 w 2479408"/>
                <a:gd name="connsiteY116" fmla="*/ 489583 h 1488732"/>
                <a:gd name="connsiteX117" fmla="*/ 265886 w 2479408"/>
                <a:gd name="connsiteY117" fmla="*/ 479592 h 1488732"/>
                <a:gd name="connsiteX118" fmla="*/ 264929 w 2479408"/>
                <a:gd name="connsiteY118" fmla="*/ 469600 h 1488732"/>
                <a:gd name="connsiteX119" fmla="*/ 264722 w 2479408"/>
                <a:gd name="connsiteY119" fmla="*/ 467513 h 1488732"/>
                <a:gd name="connsiteX120" fmla="*/ 263971 w 2479408"/>
                <a:gd name="connsiteY120" fmla="*/ 459609 h 1488732"/>
                <a:gd name="connsiteX121" fmla="*/ 262804 w 2479408"/>
                <a:gd name="connsiteY121" fmla="*/ 449617 h 1488732"/>
                <a:gd name="connsiteX122" fmla="*/ 261744 w 2479408"/>
                <a:gd name="connsiteY122" fmla="*/ 439626 h 1488732"/>
                <a:gd name="connsiteX123" fmla="*/ 260612 w 2479408"/>
                <a:gd name="connsiteY123" fmla="*/ 429634 h 1488732"/>
                <a:gd name="connsiteX124" fmla="*/ 259500 w 2479408"/>
                <a:gd name="connsiteY124" fmla="*/ 419643 h 1488732"/>
                <a:gd name="connsiteX125" fmla="*/ 258432 w 2479408"/>
                <a:gd name="connsiteY125" fmla="*/ 409651 h 1488732"/>
                <a:gd name="connsiteX126" fmla="*/ 257397 w 2479408"/>
                <a:gd name="connsiteY126" fmla="*/ 399660 h 1488732"/>
                <a:gd name="connsiteX127" fmla="*/ 256322 w 2479408"/>
                <a:gd name="connsiteY127" fmla="*/ 389668 h 1488732"/>
                <a:gd name="connsiteX128" fmla="*/ 255526 w 2479408"/>
                <a:gd name="connsiteY128" fmla="*/ 379677 h 1488732"/>
                <a:gd name="connsiteX129" fmla="*/ 254552 w 2479408"/>
                <a:gd name="connsiteY129" fmla="*/ 369685 h 1488732"/>
                <a:gd name="connsiteX130" fmla="*/ 253726 w 2479408"/>
                <a:gd name="connsiteY130" fmla="*/ 359694 h 1488732"/>
                <a:gd name="connsiteX131" fmla="*/ 253027 w 2479408"/>
                <a:gd name="connsiteY131" fmla="*/ 349702 h 1488732"/>
                <a:gd name="connsiteX132" fmla="*/ 252428 w 2479408"/>
                <a:gd name="connsiteY132" fmla="*/ 339711 h 1488732"/>
                <a:gd name="connsiteX133" fmla="*/ 251826 w 2479408"/>
                <a:gd name="connsiteY133" fmla="*/ 329719 h 1488732"/>
                <a:gd name="connsiteX134" fmla="*/ 251417 w 2479408"/>
                <a:gd name="connsiteY134" fmla="*/ 319728 h 1488732"/>
                <a:gd name="connsiteX135" fmla="*/ 251104 w 2479408"/>
                <a:gd name="connsiteY135" fmla="*/ 309736 h 1488732"/>
                <a:gd name="connsiteX136" fmla="*/ 250995 w 2479408"/>
                <a:gd name="connsiteY136" fmla="*/ 299745 h 1488732"/>
                <a:gd name="connsiteX137" fmla="*/ 250889 w 2479408"/>
                <a:gd name="connsiteY137" fmla="*/ 289753 h 1488732"/>
                <a:gd name="connsiteX138" fmla="*/ 251022 w 2479408"/>
                <a:gd name="connsiteY138" fmla="*/ 279762 h 1488732"/>
                <a:gd name="connsiteX139" fmla="*/ 251287 w 2479408"/>
                <a:gd name="connsiteY139" fmla="*/ 269770 h 1488732"/>
                <a:gd name="connsiteX140" fmla="*/ 251644 w 2479408"/>
                <a:gd name="connsiteY140" fmla="*/ 259779 h 1488732"/>
                <a:gd name="connsiteX141" fmla="*/ 252200 w 2479408"/>
                <a:gd name="connsiteY141" fmla="*/ 249787 h 1488732"/>
                <a:gd name="connsiteX142" fmla="*/ 252943 w 2479408"/>
                <a:gd name="connsiteY142" fmla="*/ 239796 h 1488732"/>
                <a:gd name="connsiteX143" fmla="*/ 254033 w 2479408"/>
                <a:gd name="connsiteY143" fmla="*/ 229804 h 1488732"/>
                <a:gd name="connsiteX144" fmla="*/ 255212 w 2479408"/>
                <a:gd name="connsiteY144" fmla="*/ 219813 h 1488732"/>
                <a:gd name="connsiteX145" fmla="*/ 256781 w 2479408"/>
                <a:gd name="connsiteY145" fmla="*/ 209821 h 1488732"/>
                <a:gd name="connsiteX146" fmla="*/ 258498 w 2479408"/>
                <a:gd name="connsiteY146" fmla="*/ 199830 h 1488732"/>
                <a:gd name="connsiteX147" fmla="*/ 260417 w 2479408"/>
                <a:gd name="connsiteY147" fmla="*/ 189838 h 1488732"/>
                <a:gd name="connsiteX148" fmla="*/ 262875 w 2479408"/>
                <a:gd name="connsiteY148" fmla="*/ 179847 h 1488732"/>
                <a:gd name="connsiteX149" fmla="*/ 264722 w 2479408"/>
                <a:gd name="connsiteY149" fmla="*/ 172911 h 1488732"/>
                <a:gd name="connsiteX150" fmla="*/ 265577 w 2479408"/>
                <a:gd name="connsiteY150" fmla="*/ 169855 h 1488732"/>
                <a:gd name="connsiteX151" fmla="*/ 268668 w 2479408"/>
                <a:gd name="connsiteY151" fmla="*/ 159864 h 1488732"/>
                <a:gd name="connsiteX152" fmla="*/ 272470 w 2479408"/>
                <a:gd name="connsiteY152" fmla="*/ 149872 h 1488732"/>
                <a:gd name="connsiteX153" fmla="*/ 276422 w 2479408"/>
                <a:gd name="connsiteY153" fmla="*/ 139881 h 1488732"/>
                <a:gd name="connsiteX154" fmla="*/ 280863 w 2479408"/>
                <a:gd name="connsiteY154" fmla="*/ 129889 h 1488732"/>
                <a:gd name="connsiteX155" fmla="*/ 284674 w 2479408"/>
                <a:gd name="connsiteY155" fmla="*/ 122475 h 1488732"/>
                <a:gd name="connsiteX156" fmla="*/ 286217 w 2479408"/>
                <a:gd name="connsiteY156" fmla="*/ 119898 h 1488732"/>
                <a:gd name="connsiteX157" fmla="*/ 292582 w 2479408"/>
                <a:gd name="connsiteY157" fmla="*/ 109906 h 1488732"/>
                <a:gd name="connsiteX158" fmla="*/ 299365 w 2479408"/>
                <a:gd name="connsiteY158" fmla="*/ 99915 h 1488732"/>
                <a:gd name="connsiteX159" fmla="*/ 304626 w 2479408"/>
                <a:gd name="connsiteY159" fmla="*/ 93102 h 1488732"/>
                <a:gd name="connsiteX160" fmla="*/ 307762 w 2479408"/>
                <a:gd name="connsiteY160" fmla="*/ 89923 h 1488732"/>
                <a:gd name="connsiteX161" fmla="*/ 317994 w 2479408"/>
                <a:gd name="connsiteY161" fmla="*/ 79932 h 1488732"/>
                <a:gd name="connsiteX162" fmla="*/ 324578 w 2479408"/>
                <a:gd name="connsiteY162" fmla="*/ 74115 h 1488732"/>
                <a:gd name="connsiteX163" fmla="*/ 331550 w 2479408"/>
                <a:gd name="connsiteY163" fmla="*/ 69940 h 1488732"/>
                <a:gd name="connsiteX164" fmla="*/ 344530 w 2479408"/>
                <a:gd name="connsiteY164" fmla="*/ 62193 h 1488732"/>
                <a:gd name="connsiteX165" fmla="*/ 351469 w 2479408"/>
                <a:gd name="connsiteY165" fmla="*/ 59949 h 1488732"/>
                <a:gd name="connsiteX166" fmla="*/ 364482 w 2479408"/>
                <a:gd name="connsiteY166" fmla="*/ 55723 h 1488732"/>
                <a:gd name="connsiteX167" fmla="*/ 384433 w 2479408"/>
                <a:gd name="connsiteY167" fmla="*/ 53761 h 1488732"/>
                <a:gd name="connsiteX168" fmla="*/ 404385 w 2479408"/>
                <a:gd name="connsiteY168" fmla="*/ 56222 h 1488732"/>
                <a:gd name="connsiteX169" fmla="*/ 414954 w 2479408"/>
                <a:gd name="connsiteY169" fmla="*/ 59949 h 1488732"/>
                <a:gd name="connsiteX170" fmla="*/ 424337 w 2479408"/>
                <a:gd name="connsiteY170" fmla="*/ 63560 h 1488732"/>
                <a:gd name="connsiteX171" fmla="*/ 433971 w 2479408"/>
                <a:gd name="connsiteY171" fmla="*/ 69940 h 1488732"/>
                <a:gd name="connsiteX172" fmla="*/ 444289 w 2479408"/>
                <a:gd name="connsiteY172" fmla="*/ 77758 h 1488732"/>
                <a:gd name="connsiteX173" fmla="*/ 446352 w 2479408"/>
                <a:gd name="connsiteY173" fmla="*/ 79932 h 1488732"/>
                <a:gd name="connsiteX174" fmla="*/ 454743 w 2479408"/>
                <a:gd name="connsiteY174" fmla="*/ 89923 h 1488732"/>
                <a:gd name="connsiteX175" fmla="*/ 462291 w 2479408"/>
                <a:gd name="connsiteY175" fmla="*/ 99915 h 1488732"/>
                <a:gd name="connsiteX176" fmla="*/ 464240 w 2479408"/>
                <a:gd name="connsiteY176" fmla="*/ 102793 h 1488732"/>
                <a:gd name="connsiteX177" fmla="*/ 468219 w 2479408"/>
                <a:gd name="connsiteY177" fmla="*/ 109906 h 1488732"/>
                <a:gd name="connsiteX178" fmla="*/ 473674 w 2479408"/>
                <a:gd name="connsiteY178" fmla="*/ 119898 h 1488732"/>
                <a:gd name="connsiteX179" fmla="*/ 479038 w 2479408"/>
                <a:gd name="connsiteY179" fmla="*/ 129889 h 1488732"/>
                <a:gd name="connsiteX180" fmla="*/ 483687 w 2479408"/>
                <a:gd name="connsiteY180" fmla="*/ 139881 h 1488732"/>
                <a:gd name="connsiteX181" fmla="*/ 484192 w 2479408"/>
                <a:gd name="connsiteY181" fmla="*/ 140965 h 1488732"/>
                <a:gd name="connsiteX182" fmla="*/ 487920 w 2479408"/>
                <a:gd name="connsiteY182" fmla="*/ 149872 h 1488732"/>
                <a:gd name="connsiteX183" fmla="*/ 492087 w 2479408"/>
                <a:gd name="connsiteY183" fmla="*/ 159864 h 1488732"/>
                <a:gd name="connsiteX184" fmla="*/ 496133 w 2479408"/>
                <a:gd name="connsiteY184" fmla="*/ 169855 h 1488732"/>
                <a:gd name="connsiteX185" fmla="*/ 500104 w 2479408"/>
                <a:gd name="connsiteY185" fmla="*/ 179847 h 1488732"/>
                <a:gd name="connsiteX186" fmla="*/ 503964 w 2479408"/>
                <a:gd name="connsiteY186" fmla="*/ 189838 h 1488732"/>
                <a:gd name="connsiteX187" fmla="*/ 504144 w 2479408"/>
                <a:gd name="connsiteY187" fmla="*/ 190337 h 1488732"/>
                <a:gd name="connsiteX188" fmla="*/ 507358 w 2479408"/>
                <a:gd name="connsiteY188" fmla="*/ 199830 h 1488732"/>
                <a:gd name="connsiteX189" fmla="*/ 511068 w 2479408"/>
                <a:gd name="connsiteY189" fmla="*/ 209821 h 1488732"/>
                <a:gd name="connsiteX190" fmla="*/ 514582 w 2479408"/>
                <a:gd name="connsiteY190" fmla="*/ 219813 h 1488732"/>
                <a:gd name="connsiteX191" fmla="*/ 518212 w 2479408"/>
                <a:gd name="connsiteY191" fmla="*/ 229804 h 1488732"/>
                <a:gd name="connsiteX192" fmla="*/ 521763 w 2479408"/>
                <a:gd name="connsiteY192" fmla="*/ 239796 h 1488732"/>
                <a:gd name="connsiteX193" fmla="*/ 524096 w 2479408"/>
                <a:gd name="connsiteY193" fmla="*/ 246389 h 1488732"/>
                <a:gd name="connsiteX194" fmla="*/ 525284 w 2479408"/>
                <a:gd name="connsiteY194" fmla="*/ 249787 h 1488732"/>
                <a:gd name="connsiteX195" fmla="*/ 528872 w 2479408"/>
                <a:gd name="connsiteY195" fmla="*/ 259779 h 1488732"/>
                <a:gd name="connsiteX196" fmla="*/ 532559 w 2479408"/>
                <a:gd name="connsiteY196" fmla="*/ 269770 h 1488732"/>
                <a:gd name="connsiteX197" fmla="*/ 536205 w 2479408"/>
                <a:gd name="connsiteY197" fmla="*/ 279762 h 1488732"/>
                <a:gd name="connsiteX198" fmla="*/ 539851 w 2479408"/>
                <a:gd name="connsiteY198" fmla="*/ 289753 h 1488732"/>
                <a:gd name="connsiteX199" fmla="*/ 543791 w 2479408"/>
                <a:gd name="connsiteY199" fmla="*/ 299745 h 1488732"/>
                <a:gd name="connsiteX200" fmla="*/ 544047 w 2479408"/>
                <a:gd name="connsiteY200" fmla="*/ 300400 h 1488732"/>
                <a:gd name="connsiteX201" fmla="*/ 547724 w 2479408"/>
                <a:gd name="connsiteY201" fmla="*/ 309736 h 1488732"/>
                <a:gd name="connsiteX202" fmla="*/ 551772 w 2479408"/>
                <a:gd name="connsiteY202" fmla="*/ 319728 h 1488732"/>
                <a:gd name="connsiteX203" fmla="*/ 556110 w 2479408"/>
                <a:gd name="connsiteY203" fmla="*/ 329719 h 1488732"/>
                <a:gd name="connsiteX204" fmla="*/ 560584 w 2479408"/>
                <a:gd name="connsiteY204" fmla="*/ 339711 h 1488732"/>
                <a:gd name="connsiteX205" fmla="*/ 563999 w 2479408"/>
                <a:gd name="connsiteY205" fmla="*/ 347125 h 1488732"/>
                <a:gd name="connsiteX206" fmla="*/ 565239 w 2479408"/>
                <a:gd name="connsiteY206" fmla="*/ 349702 h 1488732"/>
                <a:gd name="connsiteX207" fmla="*/ 570239 w 2479408"/>
                <a:gd name="connsiteY207" fmla="*/ 359694 h 1488732"/>
                <a:gd name="connsiteX208" fmla="*/ 575698 w 2479408"/>
                <a:gd name="connsiteY208" fmla="*/ 369685 h 1488732"/>
                <a:gd name="connsiteX209" fmla="*/ 581222 w 2479408"/>
                <a:gd name="connsiteY209" fmla="*/ 379677 h 1488732"/>
                <a:gd name="connsiteX210" fmla="*/ 583951 w 2479408"/>
                <a:gd name="connsiteY210" fmla="*/ 384301 h 1488732"/>
                <a:gd name="connsiteX211" fmla="*/ 587263 w 2479408"/>
                <a:gd name="connsiteY211" fmla="*/ 389668 h 1488732"/>
                <a:gd name="connsiteX212" fmla="*/ 594175 w 2479408"/>
                <a:gd name="connsiteY212" fmla="*/ 399660 h 1488732"/>
                <a:gd name="connsiteX213" fmla="*/ 601181 w 2479408"/>
                <a:gd name="connsiteY213" fmla="*/ 409651 h 1488732"/>
                <a:gd name="connsiteX214" fmla="*/ 603903 w 2479408"/>
                <a:gd name="connsiteY214" fmla="*/ 413125 h 1488732"/>
                <a:gd name="connsiteX215" fmla="*/ 609329 w 2479408"/>
                <a:gd name="connsiteY215" fmla="*/ 419643 h 1488732"/>
                <a:gd name="connsiteX216" fmla="*/ 617767 w 2479408"/>
                <a:gd name="connsiteY216" fmla="*/ 429634 h 1488732"/>
                <a:gd name="connsiteX217" fmla="*/ 623854 w 2479408"/>
                <a:gd name="connsiteY217" fmla="*/ 436227 h 1488732"/>
                <a:gd name="connsiteX218" fmla="*/ 627182 w 2479408"/>
                <a:gd name="connsiteY218" fmla="*/ 439626 h 1488732"/>
                <a:gd name="connsiteX219" fmla="*/ 637402 w 2479408"/>
                <a:gd name="connsiteY219" fmla="*/ 449617 h 1488732"/>
                <a:gd name="connsiteX220" fmla="*/ 643806 w 2479408"/>
                <a:gd name="connsiteY220" fmla="*/ 455586 h 1488732"/>
                <a:gd name="connsiteX221" fmla="*/ 648290 w 2479408"/>
                <a:gd name="connsiteY221" fmla="*/ 459609 h 1488732"/>
                <a:gd name="connsiteX222" fmla="*/ 660130 w 2479408"/>
                <a:gd name="connsiteY222" fmla="*/ 469600 h 1488732"/>
                <a:gd name="connsiteX223" fmla="*/ 663758 w 2479408"/>
                <a:gd name="connsiteY223" fmla="*/ 472553 h 1488732"/>
                <a:gd name="connsiteX224" fmla="*/ 672271 w 2479408"/>
                <a:gd name="connsiteY224" fmla="*/ 479592 h 1488732"/>
                <a:gd name="connsiteX225" fmla="*/ 683710 w 2479408"/>
                <a:gd name="connsiteY225" fmla="*/ 488247 h 1488732"/>
                <a:gd name="connsiteX226" fmla="*/ 685530 w 2479408"/>
                <a:gd name="connsiteY226" fmla="*/ 489583 h 1488732"/>
                <a:gd name="connsiteX227" fmla="*/ 699101 w 2479408"/>
                <a:gd name="connsiteY227" fmla="*/ 499575 h 1488732"/>
                <a:gd name="connsiteX228" fmla="*/ 703661 w 2479408"/>
                <a:gd name="connsiteY228" fmla="*/ 502912 h 1488732"/>
                <a:gd name="connsiteX229" fmla="*/ 712927 w 2479408"/>
                <a:gd name="connsiteY229" fmla="*/ 509566 h 1488732"/>
                <a:gd name="connsiteX230" fmla="*/ 723613 w 2479408"/>
                <a:gd name="connsiteY230" fmla="*/ 516972 h 1488732"/>
                <a:gd name="connsiteX231" fmla="*/ 727498 w 2479408"/>
                <a:gd name="connsiteY231" fmla="*/ 519558 h 1488732"/>
                <a:gd name="connsiteX232" fmla="*/ 742369 w 2479408"/>
                <a:gd name="connsiteY232" fmla="*/ 529549 h 1488732"/>
                <a:gd name="connsiteX233" fmla="*/ 743565 w 2479408"/>
                <a:gd name="connsiteY233" fmla="*/ 530359 h 1488732"/>
                <a:gd name="connsiteX234" fmla="*/ 758096 w 2479408"/>
                <a:gd name="connsiteY234" fmla="*/ 539541 h 1488732"/>
                <a:gd name="connsiteX235" fmla="*/ 763517 w 2479408"/>
                <a:gd name="connsiteY235" fmla="*/ 543109 h 1488732"/>
                <a:gd name="connsiteX236" fmla="*/ 774351 w 2479408"/>
                <a:gd name="connsiteY236" fmla="*/ 549532 h 1488732"/>
                <a:gd name="connsiteX237" fmla="*/ 783469 w 2479408"/>
                <a:gd name="connsiteY237" fmla="*/ 555123 h 1488732"/>
                <a:gd name="connsiteX238" fmla="*/ 791273 w 2479408"/>
                <a:gd name="connsiteY238" fmla="*/ 559524 h 1488732"/>
                <a:gd name="connsiteX239" fmla="*/ 803421 w 2479408"/>
                <a:gd name="connsiteY239" fmla="*/ 566788 h 1488732"/>
                <a:gd name="connsiteX240" fmla="*/ 808492 w 2479408"/>
                <a:gd name="connsiteY240" fmla="*/ 569515 h 1488732"/>
                <a:gd name="connsiteX241" fmla="*/ 823372 w 2479408"/>
                <a:gd name="connsiteY241" fmla="*/ 578339 h 1488732"/>
                <a:gd name="connsiteX242" fmla="*/ 825341 w 2479408"/>
                <a:gd name="connsiteY242" fmla="*/ 579507 h 1488732"/>
                <a:gd name="connsiteX243" fmla="*/ 840931 w 2479408"/>
                <a:gd name="connsiteY243" fmla="*/ 589498 h 1488732"/>
                <a:gd name="connsiteX244" fmla="*/ 843324 w 2479408"/>
                <a:gd name="connsiteY244" fmla="*/ 591280 h 1488732"/>
                <a:gd name="connsiteX245" fmla="*/ 853670 w 2479408"/>
                <a:gd name="connsiteY245" fmla="*/ 599490 h 1488732"/>
                <a:gd name="connsiteX246" fmla="*/ 863276 w 2479408"/>
                <a:gd name="connsiteY246" fmla="*/ 607741 h 1488732"/>
                <a:gd name="connsiteX247" fmla="*/ 865022 w 2479408"/>
                <a:gd name="connsiteY247" fmla="*/ 609481 h 1488732"/>
                <a:gd name="connsiteX248" fmla="*/ 874486 w 2479408"/>
                <a:gd name="connsiteY248" fmla="*/ 619473 h 1488732"/>
                <a:gd name="connsiteX249" fmla="*/ 882586 w 2479408"/>
                <a:gd name="connsiteY249" fmla="*/ 629464 h 1488732"/>
                <a:gd name="connsiteX250" fmla="*/ 883228 w 2479408"/>
                <a:gd name="connsiteY250" fmla="*/ 630309 h 1488732"/>
                <a:gd name="connsiteX251" fmla="*/ 889365 w 2479408"/>
                <a:gd name="connsiteY251" fmla="*/ 639456 h 1488732"/>
                <a:gd name="connsiteX252" fmla="*/ 895251 w 2479408"/>
                <a:gd name="connsiteY252" fmla="*/ 649447 h 1488732"/>
                <a:gd name="connsiteX253" fmla="*/ 900858 w 2479408"/>
                <a:gd name="connsiteY253" fmla="*/ 659439 h 1488732"/>
                <a:gd name="connsiteX254" fmla="*/ 903179 w 2479408"/>
                <a:gd name="connsiteY254" fmla="*/ 663780 h 1488732"/>
                <a:gd name="connsiteX255" fmla="*/ 905825 w 2479408"/>
                <a:gd name="connsiteY255" fmla="*/ 669430 h 1488732"/>
                <a:gd name="connsiteX256" fmla="*/ 909820 w 2479408"/>
                <a:gd name="connsiteY256" fmla="*/ 679422 h 1488732"/>
                <a:gd name="connsiteX257" fmla="*/ 913793 w 2479408"/>
                <a:gd name="connsiteY257" fmla="*/ 689413 h 1488732"/>
                <a:gd name="connsiteX258" fmla="*/ 917393 w 2479408"/>
                <a:gd name="connsiteY258" fmla="*/ 699405 h 1488732"/>
                <a:gd name="connsiteX259" fmla="*/ 920856 w 2479408"/>
                <a:gd name="connsiteY259" fmla="*/ 709396 h 1488732"/>
                <a:gd name="connsiteX260" fmla="*/ 923131 w 2479408"/>
                <a:gd name="connsiteY260" fmla="*/ 716234 h 1488732"/>
                <a:gd name="connsiteX261" fmla="*/ 924098 w 2479408"/>
                <a:gd name="connsiteY261" fmla="*/ 719388 h 1488732"/>
                <a:gd name="connsiteX262" fmla="*/ 926594 w 2479408"/>
                <a:gd name="connsiteY262" fmla="*/ 729379 h 1488732"/>
                <a:gd name="connsiteX263" fmla="*/ 929427 w 2479408"/>
                <a:gd name="connsiteY263" fmla="*/ 739371 h 1488732"/>
                <a:gd name="connsiteX264" fmla="*/ 931892 w 2479408"/>
                <a:gd name="connsiteY264" fmla="*/ 749362 h 1488732"/>
                <a:gd name="connsiteX265" fmla="*/ 934293 w 2479408"/>
                <a:gd name="connsiteY265" fmla="*/ 759354 h 1488732"/>
                <a:gd name="connsiteX266" fmla="*/ 936888 w 2479408"/>
                <a:gd name="connsiteY266" fmla="*/ 769345 h 1488732"/>
                <a:gd name="connsiteX267" fmla="*/ 938862 w 2479408"/>
                <a:gd name="connsiteY267" fmla="*/ 779337 h 1488732"/>
                <a:gd name="connsiteX268" fmla="*/ 941145 w 2479408"/>
                <a:gd name="connsiteY268" fmla="*/ 789328 h 1488732"/>
                <a:gd name="connsiteX269" fmla="*/ 943083 w 2479408"/>
                <a:gd name="connsiteY269" fmla="*/ 798717 h 1488732"/>
                <a:gd name="connsiteX270" fmla="*/ 943204 w 2479408"/>
                <a:gd name="connsiteY270" fmla="*/ 799320 h 1488732"/>
                <a:gd name="connsiteX271" fmla="*/ 945401 w 2479408"/>
                <a:gd name="connsiteY271" fmla="*/ 809311 h 1488732"/>
                <a:gd name="connsiteX272" fmla="*/ 947049 w 2479408"/>
                <a:gd name="connsiteY272" fmla="*/ 819303 h 1488732"/>
                <a:gd name="connsiteX273" fmla="*/ 948811 w 2479408"/>
                <a:gd name="connsiteY273" fmla="*/ 829294 h 1488732"/>
                <a:gd name="connsiteX274" fmla="*/ 950555 w 2479408"/>
                <a:gd name="connsiteY274" fmla="*/ 839286 h 1488732"/>
                <a:gd name="connsiteX275" fmla="*/ 952410 w 2479408"/>
                <a:gd name="connsiteY275" fmla="*/ 849277 h 1488732"/>
                <a:gd name="connsiteX276" fmla="*/ 954426 w 2479408"/>
                <a:gd name="connsiteY276" fmla="*/ 859269 h 1488732"/>
                <a:gd name="connsiteX277" fmla="*/ 956624 w 2479408"/>
                <a:gd name="connsiteY277" fmla="*/ 869260 h 1488732"/>
                <a:gd name="connsiteX278" fmla="*/ 958613 w 2479408"/>
                <a:gd name="connsiteY278" fmla="*/ 879252 h 1488732"/>
                <a:gd name="connsiteX279" fmla="*/ 961356 w 2479408"/>
                <a:gd name="connsiteY279" fmla="*/ 889243 h 1488732"/>
                <a:gd name="connsiteX280" fmla="*/ 963035 w 2479408"/>
                <a:gd name="connsiteY280" fmla="*/ 895386 h 1488732"/>
                <a:gd name="connsiteX281" fmla="*/ 963994 w 2479408"/>
                <a:gd name="connsiteY281" fmla="*/ 899234 h 1488732"/>
                <a:gd name="connsiteX282" fmla="*/ 967322 w 2479408"/>
                <a:gd name="connsiteY282" fmla="*/ 909226 h 1488732"/>
                <a:gd name="connsiteX283" fmla="*/ 970905 w 2479408"/>
                <a:gd name="connsiteY283" fmla="*/ 919217 h 1488732"/>
                <a:gd name="connsiteX284" fmla="*/ 976966 w 2479408"/>
                <a:gd name="connsiteY284" fmla="*/ 929209 h 1488732"/>
                <a:gd name="connsiteX285" fmla="*/ 982986 w 2479408"/>
                <a:gd name="connsiteY285" fmla="*/ 935490 h 1488732"/>
                <a:gd name="connsiteX286" fmla="*/ 985517 w 2479408"/>
                <a:gd name="connsiteY286" fmla="*/ 939201 h 1488732"/>
                <a:gd name="connsiteX287" fmla="*/ 992630 w 2479408"/>
                <a:gd name="connsiteY287" fmla="*/ 949192 h 1488732"/>
                <a:gd name="connsiteX288" fmla="*/ 1002938 w 2479408"/>
                <a:gd name="connsiteY288" fmla="*/ 957160 h 1488732"/>
                <a:gd name="connsiteX289" fmla="*/ 1004591 w 2479408"/>
                <a:gd name="connsiteY289" fmla="*/ 959183 h 1488732"/>
                <a:gd name="connsiteX290" fmla="*/ 1012655 w 2479408"/>
                <a:gd name="connsiteY290" fmla="*/ 969175 h 1488732"/>
                <a:gd name="connsiteX291" fmla="*/ 1022890 w 2479408"/>
                <a:gd name="connsiteY291" fmla="*/ 977975 h 1488732"/>
                <a:gd name="connsiteX292" fmla="*/ 1023864 w 2479408"/>
                <a:gd name="connsiteY292" fmla="*/ 979166 h 1488732"/>
                <a:gd name="connsiteX293" fmla="*/ 1033172 w 2479408"/>
                <a:gd name="connsiteY293" fmla="*/ 989158 h 1488732"/>
                <a:gd name="connsiteX294" fmla="*/ 1042842 w 2479408"/>
                <a:gd name="connsiteY294" fmla="*/ 997721 h 1488732"/>
                <a:gd name="connsiteX295" fmla="*/ 1044036 w 2479408"/>
                <a:gd name="connsiteY295" fmla="*/ 999149 h 1488732"/>
                <a:gd name="connsiteX296" fmla="*/ 1052701 w 2479408"/>
                <a:gd name="connsiteY296" fmla="*/ 1009141 h 1488732"/>
                <a:gd name="connsiteX297" fmla="*/ 1062793 w 2479408"/>
                <a:gd name="connsiteY297" fmla="*/ 1019067 h 1488732"/>
                <a:gd name="connsiteX298" fmla="*/ 1062848 w 2479408"/>
                <a:gd name="connsiteY298" fmla="*/ 1019132 h 1488732"/>
                <a:gd name="connsiteX299" fmla="*/ 1071303 w 2479408"/>
                <a:gd name="connsiteY299" fmla="*/ 1029124 h 1488732"/>
                <a:gd name="connsiteX300" fmla="*/ 1080760 w 2479408"/>
                <a:gd name="connsiteY300" fmla="*/ 1039115 h 1488732"/>
                <a:gd name="connsiteX301" fmla="*/ 1082745 w 2479408"/>
                <a:gd name="connsiteY301" fmla="*/ 1041110 h 1488732"/>
                <a:gd name="connsiteX302" fmla="*/ 1089804 w 2479408"/>
                <a:gd name="connsiteY302" fmla="*/ 1049107 h 1488732"/>
                <a:gd name="connsiteX303" fmla="*/ 1099056 w 2479408"/>
                <a:gd name="connsiteY303" fmla="*/ 1059098 h 1488732"/>
                <a:gd name="connsiteX304" fmla="*/ 1102697 w 2479408"/>
                <a:gd name="connsiteY304" fmla="*/ 1062953 h 1488732"/>
                <a:gd name="connsiteX305" fmla="*/ 1108406 w 2479408"/>
                <a:gd name="connsiteY305" fmla="*/ 1069090 h 1488732"/>
                <a:gd name="connsiteX306" fmla="*/ 1118037 w 2479408"/>
                <a:gd name="connsiteY306" fmla="*/ 1079081 h 1488732"/>
                <a:gd name="connsiteX307" fmla="*/ 1122649 w 2479408"/>
                <a:gd name="connsiteY307" fmla="*/ 1084034 h 1488732"/>
                <a:gd name="connsiteX308" fmla="*/ 1127762 w 2479408"/>
                <a:gd name="connsiteY308" fmla="*/ 1089073 h 1488732"/>
                <a:gd name="connsiteX309" fmla="*/ 1138327 w 2479408"/>
                <a:gd name="connsiteY309" fmla="*/ 1099064 h 1488732"/>
                <a:gd name="connsiteX310" fmla="*/ 1142600 w 2479408"/>
                <a:gd name="connsiteY310" fmla="*/ 1103426 h 1488732"/>
                <a:gd name="connsiteX311" fmla="*/ 1149568 w 2479408"/>
                <a:gd name="connsiteY311" fmla="*/ 1109056 h 1488732"/>
                <a:gd name="connsiteX312" fmla="*/ 1160990 w 2479408"/>
                <a:gd name="connsiteY312" fmla="*/ 1119047 h 1488732"/>
                <a:gd name="connsiteX313" fmla="*/ 1162552 w 2479408"/>
                <a:gd name="connsiteY313" fmla="*/ 1120508 h 1488732"/>
                <a:gd name="connsiteX314" fmla="*/ 1175476 w 2479408"/>
                <a:gd name="connsiteY314" fmla="*/ 1129039 h 1488732"/>
                <a:gd name="connsiteX315" fmla="*/ 1182504 w 2479408"/>
                <a:gd name="connsiteY315" fmla="*/ 1134419 h 1488732"/>
                <a:gd name="connsiteX316" fmla="*/ 1196924 w 2479408"/>
                <a:gd name="connsiteY316" fmla="*/ 1139030 h 1488732"/>
                <a:gd name="connsiteX317" fmla="*/ 1202456 w 2479408"/>
                <a:gd name="connsiteY317" fmla="*/ 1141133 h 1488732"/>
                <a:gd name="connsiteX318" fmla="*/ 1210995 w 2479408"/>
                <a:gd name="connsiteY318" fmla="*/ 1139030 h 1488732"/>
                <a:gd name="connsiteX319" fmla="*/ 1222408 w 2479408"/>
                <a:gd name="connsiteY319" fmla="*/ 1135609 h 1488732"/>
                <a:gd name="connsiteX320" fmla="*/ 1227893 w 2479408"/>
                <a:gd name="connsiteY320" fmla="*/ 1129039 h 1488732"/>
                <a:gd name="connsiteX321" fmla="*/ 1235564 w 2479408"/>
                <a:gd name="connsiteY321" fmla="*/ 1119047 h 1488732"/>
                <a:gd name="connsiteX322" fmla="*/ 1242360 w 2479408"/>
                <a:gd name="connsiteY322" fmla="*/ 1110355 h 1488732"/>
                <a:gd name="connsiteX323" fmla="*/ 1242968 w 2479408"/>
                <a:gd name="connsiteY323" fmla="*/ 1109056 h 1488732"/>
                <a:gd name="connsiteX324" fmla="*/ 1247434 w 2479408"/>
                <a:gd name="connsiteY324" fmla="*/ 1099064 h 1488732"/>
                <a:gd name="connsiteX325" fmla="*/ 1252163 w 2479408"/>
                <a:gd name="connsiteY325" fmla="*/ 1089073 h 1488732"/>
                <a:gd name="connsiteX326" fmla="*/ 1256894 w 2479408"/>
                <a:gd name="connsiteY326" fmla="*/ 1079081 h 1488732"/>
                <a:gd name="connsiteX327" fmla="*/ 1261713 w 2479408"/>
                <a:gd name="connsiteY327" fmla="*/ 1069090 h 1488732"/>
                <a:gd name="connsiteX328" fmla="*/ 1262311 w 2479408"/>
                <a:gd name="connsiteY328" fmla="*/ 1067848 h 1488732"/>
                <a:gd name="connsiteX329" fmla="*/ 1265674 w 2479408"/>
                <a:gd name="connsiteY329" fmla="*/ 1059098 h 1488732"/>
                <a:gd name="connsiteX330" fmla="*/ 1269798 w 2479408"/>
                <a:gd name="connsiteY330" fmla="*/ 1049107 h 1488732"/>
                <a:gd name="connsiteX331" fmla="*/ 1273760 w 2479408"/>
                <a:gd name="connsiteY331" fmla="*/ 1039115 h 1488732"/>
                <a:gd name="connsiteX332" fmla="*/ 1277776 w 2479408"/>
                <a:gd name="connsiteY332" fmla="*/ 1029124 h 1488732"/>
                <a:gd name="connsiteX333" fmla="*/ 1281865 w 2479408"/>
                <a:gd name="connsiteY333" fmla="*/ 1019132 h 1488732"/>
                <a:gd name="connsiteX334" fmla="*/ 1282263 w 2479408"/>
                <a:gd name="connsiteY334" fmla="*/ 1018182 h 1488732"/>
                <a:gd name="connsiteX335" fmla="*/ 1285578 w 2479408"/>
                <a:gd name="connsiteY335" fmla="*/ 1009141 h 1488732"/>
                <a:gd name="connsiteX336" fmla="*/ 1289131 w 2479408"/>
                <a:gd name="connsiteY336" fmla="*/ 999149 h 1488732"/>
                <a:gd name="connsiteX337" fmla="*/ 1292975 w 2479408"/>
                <a:gd name="connsiteY337" fmla="*/ 989158 h 1488732"/>
                <a:gd name="connsiteX338" fmla="*/ 1296487 w 2479408"/>
                <a:gd name="connsiteY338" fmla="*/ 979166 h 1488732"/>
                <a:gd name="connsiteX339" fmla="*/ 1300174 w 2479408"/>
                <a:gd name="connsiteY339" fmla="*/ 969175 h 1488732"/>
                <a:gd name="connsiteX340" fmla="*/ 1302215 w 2479408"/>
                <a:gd name="connsiteY340" fmla="*/ 963650 h 1488732"/>
                <a:gd name="connsiteX341" fmla="*/ 1303804 w 2479408"/>
                <a:gd name="connsiteY341" fmla="*/ 959183 h 1488732"/>
                <a:gd name="connsiteX342" fmla="*/ 1307463 w 2479408"/>
                <a:gd name="connsiteY342" fmla="*/ 949192 h 1488732"/>
                <a:gd name="connsiteX343" fmla="*/ 1310938 w 2479408"/>
                <a:gd name="connsiteY343" fmla="*/ 939201 h 1488732"/>
                <a:gd name="connsiteX344" fmla="*/ 1314370 w 2479408"/>
                <a:gd name="connsiteY344" fmla="*/ 929209 h 1488732"/>
                <a:gd name="connsiteX345" fmla="*/ 1317682 w 2479408"/>
                <a:gd name="connsiteY345" fmla="*/ 919217 h 1488732"/>
                <a:gd name="connsiteX346" fmla="*/ 1321135 w 2479408"/>
                <a:gd name="connsiteY346" fmla="*/ 909226 h 1488732"/>
                <a:gd name="connsiteX347" fmla="*/ 1322167 w 2479408"/>
                <a:gd name="connsiteY347" fmla="*/ 906141 h 1488732"/>
                <a:gd name="connsiteX348" fmla="*/ 1324553 w 2479408"/>
                <a:gd name="connsiteY348" fmla="*/ 899234 h 1488732"/>
                <a:gd name="connsiteX349" fmla="*/ 1327919 w 2479408"/>
                <a:gd name="connsiteY349" fmla="*/ 889243 h 1488732"/>
                <a:gd name="connsiteX350" fmla="*/ 1331304 w 2479408"/>
                <a:gd name="connsiteY350" fmla="*/ 879252 h 1488732"/>
                <a:gd name="connsiteX351" fmla="*/ 1334693 w 2479408"/>
                <a:gd name="connsiteY351" fmla="*/ 869260 h 1488732"/>
                <a:gd name="connsiteX352" fmla="*/ 1338011 w 2479408"/>
                <a:gd name="connsiteY352" fmla="*/ 859269 h 1488732"/>
                <a:gd name="connsiteX353" fmla="*/ 1341324 w 2479408"/>
                <a:gd name="connsiteY353" fmla="*/ 849277 h 1488732"/>
                <a:gd name="connsiteX354" fmla="*/ 1342118 w 2479408"/>
                <a:gd name="connsiteY354" fmla="*/ 846844 h 1488732"/>
                <a:gd name="connsiteX355" fmla="*/ 1344842 w 2479408"/>
                <a:gd name="connsiteY355" fmla="*/ 839286 h 1488732"/>
                <a:gd name="connsiteX356" fmla="*/ 1348372 w 2479408"/>
                <a:gd name="connsiteY356" fmla="*/ 829294 h 1488732"/>
                <a:gd name="connsiteX357" fmla="*/ 1352067 w 2479408"/>
                <a:gd name="connsiteY357" fmla="*/ 819303 h 1488732"/>
                <a:gd name="connsiteX358" fmla="*/ 1355667 w 2479408"/>
                <a:gd name="connsiteY358" fmla="*/ 809311 h 1488732"/>
                <a:gd name="connsiteX359" fmla="*/ 1359213 w 2479408"/>
                <a:gd name="connsiteY359" fmla="*/ 799320 h 1488732"/>
                <a:gd name="connsiteX360" fmla="*/ 1362070 w 2479408"/>
                <a:gd name="connsiteY360" fmla="*/ 791904 h 1488732"/>
                <a:gd name="connsiteX361" fmla="*/ 1363249 w 2479408"/>
                <a:gd name="connsiteY361" fmla="*/ 789328 h 1488732"/>
                <a:gd name="connsiteX362" fmla="*/ 1367508 w 2479408"/>
                <a:gd name="connsiteY362" fmla="*/ 779337 h 1488732"/>
                <a:gd name="connsiteX363" fmla="*/ 1371927 w 2479408"/>
                <a:gd name="connsiteY363" fmla="*/ 769345 h 1488732"/>
                <a:gd name="connsiteX364" fmla="*/ 1376497 w 2479408"/>
                <a:gd name="connsiteY364" fmla="*/ 759354 h 1488732"/>
                <a:gd name="connsiteX365" fmla="*/ 1380909 w 2479408"/>
                <a:gd name="connsiteY365" fmla="*/ 749362 h 1488732"/>
                <a:gd name="connsiteX366" fmla="*/ 1382022 w 2479408"/>
                <a:gd name="connsiteY366" fmla="*/ 746984 h 1488732"/>
                <a:gd name="connsiteX367" fmla="*/ 1386846 w 2479408"/>
                <a:gd name="connsiteY367" fmla="*/ 739371 h 1488732"/>
                <a:gd name="connsiteX368" fmla="*/ 1393136 w 2479408"/>
                <a:gd name="connsiteY368" fmla="*/ 729379 h 1488732"/>
                <a:gd name="connsiteX369" fmla="*/ 1399274 w 2479408"/>
                <a:gd name="connsiteY369" fmla="*/ 719388 h 1488732"/>
                <a:gd name="connsiteX370" fmla="*/ 1401974 w 2479408"/>
                <a:gd name="connsiteY370" fmla="*/ 715193 h 1488732"/>
                <a:gd name="connsiteX371" fmla="*/ 1407713 w 2479408"/>
                <a:gd name="connsiteY371" fmla="*/ 709396 h 1488732"/>
                <a:gd name="connsiteX372" fmla="*/ 1417346 w 2479408"/>
                <a:gd name="connsiteY372" fmla="*/ 699405 h 1488732"/>
                <a:gd name="connsiteX373" fmla="*/ 1421925 w 2479408"/>
                <a:gd name="connsiteY373" fmla="*/ 694637 h 1488732"/>
                <a:gd name="connsiteX374" fmla="*/ 1434452 w 2479408"/>
                <a:gd name="connsiteY374" fmla="*/ 689413 h 1488732"/>
                <a:gd name="connsiteX375" fmla="*/ 1441877 w 2479408"/>
                <a:gd name="connsiteY375" fmla="*/ 686023 h 1488732"/>
                <a:gd name="connsiteX376" fmla="*/ 1451868 w 2479408"/>
                <a:gd name="connsiteY376" fmla="*/ 689413 h 1488732"/>
                <a:gd name="connsiteX377" fmla="*/ 1461829 w 2479408"/>
                <a:gd name="connsiteY377" fmla="*/ 693232 h 1488732"/>
                <a:gd name="connsiteX378" fmla="*/ 1466245 w 2479408"/>
                <a:gd name="connsiteY378" fmla="*/ 699405 h 1488732"/>
                <a:gd name="connsiteX379" fmla="*/ 1472429 w 2479408"/>
                <a:gd name="connsiteY379" fmla="*/ 709396 h 1488732"/>
                <a:gd name="connsiteX380" fmla="*/ 1478436 w 2479408"/>
                <a:gd name="connsiteY380" fmla="*/ 719388 h 1488732"/>
                <a:gd name="connsiteX381" fmla="*/ 1481781 w 2479408"/>
                <a:gd name="connsiteY381" fmla="*/ 725230 h 1488732"/>
                <a:gd name="connsiteX382" fmla="*/ 1483252 w 2479408"/>
                <a:gd name="connsiteY382" fmla="*/ 729379 h 1488732"/>
                <a:gd name="connsiteX383" fmla="*/ 1486517 w 2479408"/>
                <a:gd name="connsiteY383" fmla="*/ 739371 h 1488732"/>
                <a:gd name="connsiteX384" fmla="*/ 1489583 w 2479408"/>
                <a:gd name="connsiteY384" fmla="*/ 749362 h 1488732"/>
                <a:gd name="connsiteX385" fmla="*/ 1493095 w 2479408"/>
                <a:gd name="connsiteY385" fmla="*/ 759354 h 1488732"/>
                <a:gd name="connsiteX386" fmla="*/ 1496235 w 2479408"/>
                <a:gd name="connsiteY386" fmla="*/ 769345 h 1488732"/>
                <a:gd name="connsiteX387" fmla="*/ 1499569 w 2479408"/>
                <a:gd name="connsiteY387" fmla="*/ 779337 h 1488732"/>
                <a:gd name="connsiteX388" fmla="*/ 1501732 w 2479408"/>
                <a:gd name="connsiteY388" fmla="*/ 785624 h 1488732"/>
                <a:gd name="connsiteX389" fmla="*/ 1502748 w 2479408"/>
                <a:gd name="connsiteY389" fmla="*/ 789328 h 1488732"/>
                <a:gd name="connsiteX390" fmla="*/ 1505654 w 2479408"/>
                <a:gd name="connsiteY390" fmla="*/ 799320 h 1488732"/>
                <a:gd name="connsiteX391" fmla="*/ 1508521 w 2479408"/>
                <a:gd name="connsiteY391" fmla="*/ 809311 h 1488732"/>
                <a:gd name="connsiteX392" fmla="*/ 1511682 w 2479408"/>
                <a:gd name="connsiteY392" fmla="*/ 819303 h 1488732"/>
                <a:gd name="connsiteX393" fmla="*/ 1514879 w 2479408"/>
                <a:gd name="connsiteY393" fmla="*/ 829294 h 1488732"/>
                <a:gd name="connsiteX394" fmla="*/ 1518395 w 2479408"/>
                <a:gd name="connsiteY394" fmla="*/ 839286 h 1488732"/>
                <a:gd name="connsiteX395" fmla="*/ 1521684 w 2479408"/>
                <a:gd name="connsiteY395" fmla="*/ 848126 h 1488732"/>
                <a:gd name="connsiteX396" fmla="*/ 1522070 w 2479408"/>
                <a:gd name="connsiteY396" fmla="*/ 849277 h 1488732"/>
                <a:gd name="connsiteX397" fmla="*/ 1525560 w 2479408"/>
                <a:gd name="connsiteY397" fmla="*/ 859269 h 1488732"/>
                <a:gd name="connsiteX398" fmla="*/ 1529306 w 2479408"/>
                <a:gd name="connsiteY398" fmla="*/ 869260 h 1488732"/>
                <a:gd name="connsiteX399" fmla="*/ 1533182 w 2479408"/>
                <a:gd name="connsiteY399" fmla="*/ 879252 h 1488732"/>
                <a:gd name="connsiteX400" fmla="*/ 1537402 w 2479408"/>
                <a:gd name="connsiteY400" fmla="*/ 889243 h 1488732"/>
                <a:gd name="connsiteX401" fmla="*/ 1541636 w 2479408"/>
                <a:gd name="connsiteY401" fmla="*/ 898433 h 1488732"/>
                <a:gd name="connsiteX402" fmla="*/ 1542001 w 2479408"/>
                <a:gd name="connsiteY402" fmla="*/ 899234 h 1488732"/>
                <a:gd name="connsiteX403" fmla="*/ 1546715 w 2479408"/>
                <a:gd name="connsiteY403" fmla="*/ 909226 h 1488732"/>
                <a:gd name="connsiteX404" fmla="*/ 1551527 w 2479408"/>
                <a:gd name="connsiteY404" fmla="*/ 919217 h 1488732"/>
                <a:gd name="connsiteX405" fmla="*/ 1556797 w 2479408"/>
                <a:gd name="connsiteY405" fmla="*/ 929209 h 1488732"/>
                <a:gd name="connsiteX406" fmla="*/ 1561588 w 2479408"/>
                <a:gd name="connsiteY406" fmla="*/ 937903 h 1488732"/>
                <a:gd name="connsiteX407" fmla="*/ 1562342 w 2479408"/>
                <a:gd name="connsiteY407" fmla="*/ 939201 h 1488732"/>
                <a:gd name="connsiteX408" fmla="*/ 1568205 w 2479408"/>
                <a:gd name="connsiteY408" fmla="*/ 949192 h 1488732"/>
                <a:gd name="connsiteX409" fmla="*/ 1574363 w 2479408"/>
                <a:gd name="connsiteY409" fmla="*/ 959183 h 1488732"/>
                <a:gd name="connsiteX410" fmla="*/ 1580870 w 2479408"/>
                <a:gd name="connsiteY410" fmla="*/ 969175 h 1488732"/>
                <a:gd name="connsiteX411" fmla="*/ 1581540 w 2479408"/>
                <a:gd name="connsiteY411" fmla="*/ 970233 h 1488732"/>
                <a:gd name="connsiteX412" fmla="*/ 1587895 w 2479408"/>
                <a:gd name="connsiteY412" fmla="*/ 979166 h 1488732"/>
                <a:gd name="connsiteX413" fmla="*/ 1595502 w 2479408"/>
                <a:gd name="connsiteY413" fmla="*/ 989158 h 1488732"/>
                <a:gd name="connsiteX414" fmla="*/ 1601492 w 2479408"/>
                <a:gd name="connsiteY414" fmla="*/ 997519 h 1488732"/>
                <a:gd name="connsiteX415" fmla="*/ 1602894 w 2479408"/>
                <a:gd name="connsiteY415" fmla="*/ 999149 h 1488732"/>
                <a:gd name="connsiteX416" fmla="*/ 1611555 w 2479408"/>
                <a:gd name="connsiteY416" fmla="*/ 1009141 h 1488732"/>
                <a:gd name="connsiteX417" fmla="*/ 1620083 w 2479408"/>
                <a:gd name="connsiteY417" fmla="*/ 1019132 h 1488732"/>
                <a:gd name="connsiteX418" fmla="*/ 1621443 w 2479408"/>
                <a:gd name="connsiteY418" fmla="*/ 1020868 h 1488732"/>
                <a:gd name="connsiteX419" fmla="*/ 1629391 w 2479408"/>
                <a:gd name="connsiteY419" fmla="*/ 1029124 h 1488732"/>
                <a:gd name="connsiteX420" fmla="*/ 1638799 w 2479408"/>
                <a:gd name="connsiteY420" fmla="*/ 1039115 h 1488732"/>
                <a:gd name="connsiteX421" fmla="*/ 1641395 w 2479408"/>
                <a:gd name="connsiteY421" fmla="*/ 1041986 h 1488732"/>
                <a:gd name="connsiteX422" fmla="*/ 1649429 w 2479408"/>
                <a:gd name="connsiteY422" fmla="*/ 1049107 h 1488732"/>
                <a:gd name="connsiteX423" fmla="*/ 1659304 w 2479408"/>
                <a:gd name="connsiteY423" fmla="*/ 1059098 h 1488732"/>
                <a:gd name="connsiteX424" fmla="*/ 1661347 w 2479408"/>
                <a:gd name="connsiteY424" fmla="*/ 1061388 h 1488732"/>
                <a:gd name="connsiteX425" fmla="*/ 1669799 w 2479408"/>
                <a:gd name="connsiteY425" fmla="*/ 1069090 h 1488732"/>
                <a:gd name="connsiteX426" fmla="*/ 1679203 w 2479408"/>
                <a:gd name="connsiteY426" fmla="*/ 1079081 h 1488732"/>
                <a:gd name="connsiteX427" fmla="*/ 1681299 w 2479408"/>
                <a:gd name="connsiteY427" fmla="*/ 1081573 h 1488732"/>
                <a:gd name="connsiteX428" fmla="*/ 1688791 w 2479408"/>
                <a:gd name="connsiteY428" fmla="*/ 1089073 h 1488732"/>
                <a:gd name="connsiteX429" fmla="*/ 1696686 w 2479408"/>
                <a:gd name="connsiteY429" fmla="*/ 1099064 h 1488732"/>
                <a:gd name="connsiteX430" fmla="*/ 1701250 w 2479408"/>
                <a:gd name="connsiteY430" fmla="*/ 1106158 h 1488732"/>
                <a:gd name="connsiteX431" fmla="*/ 1703206 w 2479408"/>
                <a:gd name="connsiteY431" fmla="*/ 1109056 h 1488732"/>
                <a:gd name="connsiteX432" fmla="*/ 1709004 w 2479408"/>
                <a:gd name="connsiteY432" fmla="*/ 1119047 h 1488732"/>
                <a:gd name="connsiteX433" fmla="*/ 1713583 w 2479408"/>
                <a:gd name="connsiteY433" fmla="*/ 1129039 h 1488732"/>
                <a:gd name="connsiteX434" fmla="*/ 1716622 w 2479408"/>
                <a:gd name="connsiteY434" fmla="*/ 1139030 h 1488732"/>
                <a:gd name="connsiteX435" fmla="*/ 1719404 w 2479408"/>
                <a:gd name="connsiteY435" fmla="*/ 1149022 h 1488732"/>
                <a:gd name="connsiteX436" fmla="*/ 1720672 w 2479408"/>
                <a:gd name="connsiteY436" fmla="*/ 1159013 h 1488732"/>
                <a:gd name="connsiteX437" fmla="*/ 1721202 w 2479408"/>
                <a:gd name="connsiteY437" fmla="*/ 1167366 h 1488732"/>
                <a:gd name="connsiteX438" fmla="*/ 1721309 w 2479408"/>
                <a:gd name="connsiteY438" fmla="*/ 1169005 h 1488732"/>
                <a:gd name="connsiteX439" fmla="*/ 1721555 w 2479408"/>
                <a:gd name="connsiteY439" fmla="*/ 1178996 h 1488732"/>
                <a:gd name="connsiteX440" fmla="*/ 1721603 w 2479408"/>
                <a:gd name="connsiteY440" fmla="*/ 1188988 h 1488732"/>
                <a:gd name="connsiteX441" fmla="*/ 1721202 w 2479408"/>
                <a:gd name="connsiteY441" fmla="*/ 1193256 h 1488732"/>
                <a:gd name="connsiteX442" fmla="*/ 1720651 w 2479408"/>
                <a:gd name="connsiteY442" fmla="*/ 1198979 h 1488732"/>
                <a:gd name="connsiteX443" fmla="*/ 1717611 w 2479408"/>
                <a:gd name="connsiteY443" fmla="*/ 1208971 h 1488732"/>
                <a:gd name="connsiteX444" fmla="*/ 1715669 w 2479408"/>
                <a:gd name="connsiteY444" fmla="*/ 1218962 h 1488732"/>
                <a:gd name="connsiteX445" fmla="*/ 1711396 w 2479408"/>
                <a:gd name="connsiteY445" fmla="*/ 1228954 h 1488732"/>
                <a:gd name="connsiteX446" fmla="*/ 1706971 w 2479408"/>
                <a:gd name="connsiteY446" fmla="*/ 1238945 h 1488732"/>
                <a:gd name="connsiteX447" fmla="*/ 1701274 w 2479408"/>
                <a:gd name="connsiteY447" fmla="*/ 1248937 h 1488732"/>
                <a:gd name="connsiteX448" fmla="*/ 1701250 w 2479408"/>
                <a:gd name="connsiteY448" fmla="*/ 1248973 h 1488732"/>
                <a:gd name="connsiteX449" fmla="*/ 1695610 w 2479408"/>
                <a:gd name="connsiteY449" fmla="*/ 1258928 h 1488732"/>
                <a:gd name="connsiteX450" fmla="*/ 1688797 w 2479408"/>
                <a:gd name="connsiteY450" fmla="*/ 1268920 h 1488732"/>
                <a:gd name="connsiteX451" fmla="*/ 1681392 w 2479408"/>
                <a:gd name="connsiteY451" fmla="*/ 1278911 h 1488732"/>
                <a:gd name="connsiteX452" fmla="*/ 1681299 w 2479408"/>
                <a:gd name="connsiteY452" fmla="*/ 1279018 h 1488732"/>
                <a:gd name="connsiteX453" fmla="*/ 1674795 w 2479408"/>
                <a:gd name="connsiteY453" fmla="*/ 1288903 h 1488732"/>
                <a:gd name="connsiteX454" fmla="*/ 1667482 w 2479408"/>
                <a:gd name="connsiteY454" fmla="*/ 1298894 h 1488732"/>
                <a:gd name="connsiteX455" fmla="*/ 1661347 w 2479408"/>
                <a:gd name="connsiteY455" fmla="*/ 1306279 h 1488732"/>
                <a:gd name="connsiteX456" fmla="*/ 1659715 w 2479408"/>
                <a:gd name="connsiteY456" fmla="*/ 1308886 h 1488732"/>
                <a:gd name="connsiteX457" fmla="*/ 1652676 w 2479408"/>
                <a:gd name="connsiteY457" fmla="*/ 1318877 h 1488732"/>
                <a:gd name="connsiteX458" fmla="*/ 1645216 w 2479408"/>
                <a:gd name="connsiteY458" fmla="*/ 1328869 h 1488732"/>
                <a:gd name="connsiteX459" fmla="*/ 1641395 w 2479408"/>
                <a:gd name="connsiteY459" fmla="*/ 1333248 h 1488732"/>
                <a:gd name="connsiteX460" fmla="*/ 1637600 w 2479408"/>
                <a:gd name="connsiteY460" fmla="*/ 1338860 h 1488732"/>
                <a:gd name="connsiteX461" fmla="*/ 1630518 w 2479408"/>
                <a:gd name="connsiteY461" fmla="*/ 1348852 h 1488732"/>
                <a:gd name="connsiteX462" fmla="*/ 1622737 w 2479408"/>
                <a:gd name="connsiteY462" fmla="*/ 1358843 h 1488732"/>
                <a:gd name="connsiteX463" fmla="*/ 1621443 w 2479408"/>
                <a:gd name="connsiteY463" fmla="*/ 1360378 h 1488732"/>
                <a:gd name="connsiteX464" fmla="*/ 1615346 w 2479408"/>
                <a:gd name="connsiteY464" fmla="*/ 1368835 h 1488732"/>
                <a:gd name="connsiteX465" fmla="*/ 1607636 w 2479408"/>
                <a:gd name="connsiteY465" fmla="*/ 1378826 h 1488732"/>
                <a:gd name="connsiteX466" fmla="*/ 1601492 w 2479408"/>
                <a:gd name="connsiteY466" fmla="*/ 1385986 h 1488732"/>
                <a:gd name="connsiteX467" fmla="*/ 1599166 w 2479408"/>
                <a:gd name="connsiteY467" fmla="*/ 1388818 h 1488732"/>
                <a:gd name="connsiteX468" fmla="*/ 1590740 w 2479408"/>
                <a:gd name="connsiteY468" fmla="*/ 1398809 h 1488732"/>
                <a:gd name="connsiteX469" fmla="*/ 1581681 w 2479408"/>
                <a:gd name="connsiteY469" fmla="*/ 1408801 h 1488732"/>
                <a:gd name="connsiteX470" fmla="*/ 1581540 w 2479408"/>
                <a:gd name="connsiteY470" fmla="*/ 1408945 h 1488732"/>
                <a:gd name="connsiteX471" fmla="*/ 1571568 w 2479408"/>
                <a:gd name="connsiteY471" fmla="*/ 1418792 h 1488732"/>
                <a:gd name="connsiteX472" fmla="*/ 1561588 w 2479408"/>
                <a:gd name="connsiteY472" fmla="*/ 1428094 h 1488732"/>
                <a:gd name="connsiteX473" fmla="*/ 1560730 w 2479408"/>
                <a:gd name="connsiteY473" fmla="*/ 1428784 h 1488732"/>
                <a:gd name="connsiteX474" fmla="*/ 1548234 w 2479408"/>
                <a:gd name="connsiteY474" fmla="*/ 1438775 h 1488732"/>
                <a:gd name="connsiteX475" fmla="*/ 1541636 w 2479408"/>
                <a:gd name="connsiteY475" fmla="*/ 1443525 h 1488732"/>
                <a:gd name="connsiteX476" fmla="*/ 1531936 w 2479408"/>
                <a:gd name="connsiteY476" fmla="*/ 1448767 h 1488732"/>
                <a:gd name="connsiteX477" fmla="*/ 1521684 w 2479408"/>
                <a:gd name="connsiteY477" fmla="*/ 1454238 h 1488732"/>
                <a:gd name="connsiteX478" fmla="*/ 1507005 w 2479408"/>
                <a:gd name="connsiteY478" fmla="*/ 1458758 h 1488732"/>
                <a:gd name="connsiteX479" fmla="*/ 1501732 w 2479408"/>
                <a:gd name="connsiteY479" fmla="*/ 1460382 h 1488732"/>
                <a:gd name="connsiteX480" fmla="*/ 1481781 w 2479408"/>
                <a:gd name="connsiteY480" fmla="*/ 1462369 h 1488732"/>
                <a:gd name="connsiteX481" fmla="*/ 1461829 w 2479408"/>
                <a:gd name="connsiteY481" fmla="*/ 1459923 h 1488732"/>
                <a:gd name="connsiteX482" fmla="*/ 1458149 w 2479408"/>
                <a:gd name="connsiteY482" fmla="*/ 1458758 h 1488732"/>
                <a:gd name="connsiteX483" fmla="*/ 1441877 w 2479408"/>
                <a:gd name="connsiteY483" fmla="*/ 1453641 h 1488732"/>
                <a:gd name="connsiteX484" fmla="*/ 1431617 w 2479408"/>
                <a:gd name="connsiteY484" fmla="*/ 1448767 h 1488732"/>
                <a:gd name="connsiteX485" fmla="*/ 1421925 w 2479408"/>
                <a:gd name="connsiteY485" fmla="*/ 1443752 h 1488732"/>
                <a:gd name="connsiteX486" fmla="*/ 1414271 w 2479408"/>
                <a:gd name="connsiteY486" fmla="*/ 1438775 h 1488732"/>
                <a:gd name="connsiteX487" fmla="*/ 1401974 w 2479408"/>
                <a:gd name="connsiteY487" fmla="*/ 1429773 h 1488732"/>
                <a:gd name="connsiteX488" fmla="*/ 1400689 w 2479408"/>
                <a:gd name="connsiteY488" fmla="*/ 1428784 h 1488732"/>
                <a:gd name="connsiteX489" fmla="*/ 1388106 w 2479408"/>
                <a:gd name="connsiteY489" fmla="*/ 1418792 h 1488732"/>
                <a:gd name="connsiteX490" fmla="*/ 1382022 w 2479408"/>
                <a:gd name="connsiteY490" fmla="*/ 1413409 h 1488732"/>
                <a:gd name="connsiteX491" fmla="*/ 1376788 w 2479408"/>
                <a:gd name="connsiteY491" fmla="*/ 1408801 h 1488732"/>
                <a:gd name="connsiteX492" fmla="*/ 1366175 w 2479408"/>
                <a:gd name="connsiteY492" fmla="*/ 1398809 h 1488732"/>
                <a:gd name="connsiteX493" fmla="*/ 1362070 w 2479408"/>
                <a:gd name="connsiteY493" fmla="*/ 1394635 h 1488732"/>
                <a:gd name="connsiteX494" fmla="*/ 1355785 w 2479408"/>
                <a:gd name="connsiteY494" fmla="*/ 1388818 h 1488732"/>
                <a:gd name="connsiteX495" fmla="*/ 1345905 w 2479408"/>
                <a:gd name="connsiteY495" fmla="*/ 1378826 h 1488732"/>
                <a:gd name="connsiteX496" fmla="*/ 1342118 w 2479408"/>
                <a:gd name="connsiteY496" fmla="*/ 1374898 h 1488732"/>
                <a:gd name="connsiteX497" fmla="*/ 1335091 w 2479408"/>
                <a:gd name="connsiteY497" fmla="*/ 1368835 h 1488732"/>
                <a:gd name="connsiteX498" fmla="*/ 1325209 w 2479408"/>
                <a:gd name="connsiteY498" fmla="*/ 1358843 h 1488732"/>
                <a:gd name="connsiteX499" fmla="*/ 1322167 w 2479408"/>
                <a:gd name="connsiteY499" fmla="*/ 1355434 h 1488732"/>
                <a:gd name="connsiteX500" fmla="*/ 1313849 w 2479408"/>
                <a:gd name="connsiteY500" fmla="*/ 1348852 h 1488732"/>
                <a:gd name="connsiteX501" fmla="*/ 1302774 w 2479408"/>
                <a:gd name="connsiteY501" fmla="*/ 1338860 h 1488732"/>
                <a:gd name="connsiteX502" fmla="*/ 1302215 w 2479408"/>
                <a:gd name="connsiteY502" fmla="*/ 1338297 h 1488732"/>
                <a:gd name="connsiteX503" fmla="*/ 1285420 w 2479408"/>
                <a:gd name="connsiteY503" fmla="*/ 1328869 h 1488732"/>
                <a:gd name="connsiteX504" fmla="*/ 1282263 w 2479408"/>
                <a:gd name="connsiteY504" fmla="*/ 1326710 h 1488732"/>
                <a:gd name="connsiteX505" fmla="*/ 1262311 w 2479408"/>
                <a:gd name="connsiteY505" fmla="*/ 1326419 h 1488732"/>
                <a:gd name="connsiteX506" fmla="*/ 1259842 w 2479408"/>
                <a:gd name="connsiteY506" fmla="*/ 1328869 h 1488732"/>
                <a:gd name="connsiteX507" fmla="*/ 1253130 w 2479408"/>
                <a:gd name="connsiteY507" fmla="*/ 1338860 h 1488732"/>
                <a:gd name="connsiteX508" fmla="*/ 1247840 w 2479408"/>
                <a:gd name="connsiteY508" fmla="*/ 1348852 h 1488732"/>
                <a:gd name="connsiteX509" fmla="*/ 1244330 w 2479408"/>
                <a:gd name="connsiteY509" fmla="*/ 1358843 h 1488732"/>
                <a:gd name="connsiteX510" fmla="*/ 1242360 w 2479408"/>
                <a:gd name="connsiteY510" fmla="*/ 1364882 h 1488732"/>
                <a:gd name="connsiteX511" fmla="*/ 1241601 w 2479408"/>
                <a:gd name="connsiteY511" fmla="*/ 1368835 h 1488732"/>
                <a:gd name="connsiteX512" fmla="*/ 1240035 w 2479408"/>
                <a:gd name="connsiteY512" fmla="*/ 1378826 h 1488732"/>
                <a:gd name="connsiteX513" fmla="*/ 1239066 w 2479408"/>
                <a:gd name="connsiteY513" fmla="*/ 1388818 h 1488732"/>
                <a:gd name="connsiteX514" fmla="*/ 1238189 w 2479408"/>
                <a:gd name="connsiteY514" fmla="*/ 1398809 h 1488732"/>
                <a:gd name="connsiteX515" fmla="*/ 1237464 w 2479408"/>
                <a:gd name="connsiteY515" fmla="*/ 1408801 h 1488732"/>
                <a:gd name="connsiteX516" fmla="*/ 1237149 w 2479408"/>
                <a:gd name="connsiteY516" fmla="*/ 1418792 h 1488732"/>
                <a:gd name="connsiteX517" fmla="*/ 1236871 w 2479408"/>
                <a:gd name="connsiteY517" fmla="*/ 1428784 h 1488732"/>
                <a:gd name="connsiteX518" fmla="*/ 1236936 w 2479408"/>
                <a:gd name="connsiteY518" fmla="*/ 1438775 h 1488732"/>
                <a:gd name="connsiteX519" fmla="*/ 1237283 w 2479408"/>
                <a:gd name="connsiteY519" fmla="*/ 1448767 h 1488732"/>
                <a:gd name="connsiteX520" fmla="*/ 1237698 w 2479408"/>
                <a:gd name="connsiteY520" fmla="*/ 1458758 h 1488732"/>
                <a:gd name="connsiteX521" fmla="*/ 1238495 w 2479408"/>
                <a:gd name="connsiteY521" fmla="*/ 1468750 h 1488732"/>
                <a:gd name="connsiteX522" fmla="*/ 1239255 w 2479408"/>
                <a:gd name="connsiteY522" fmla="*/ 1478741 h 1488732"/>
                <a:gd name="connsiteX523" fmla="*/ 1240393 w 2479408"/>
                <a:gd name="connsiteY523" fmla="*/ 1488733 h 1488732"/>
                <a:gd name="connsiteX524" fmla="*/ 471021 w 2479408"/>
                <a:gd name="connsiteY524" fmla="*/ 1488733 h 1488732"/>
                <a:gd name="connsiteX525" fmla="*/ 470241 w 2479408"/>
                <a:gd name="connsiteY525" fmla="*/ 1478741 h 1488732"/>
                <a:gd name="connsiteX526" fmla="*/ 469650 w 2479408"/>
                <a:gd name="connsiteY526" fmla="*/ 1468750 h 1488732"/>
                <a:gd name="connsiteX527" fmla="*/ 469494 w 2479408"/>
                <a:gd name="connsiteY527" fmla="*/ 1458758 h 1488732"/>
                <a:gd name="connsiteX528" fmla="*/ 469466 w 2479408"/>
                <a:gd name="connsiteY528" fmla="*/ 1448767 h 1488732"/>
                <a:gd name="connsiteX529" fmla="*/ 469977 w 2479408"/>
                <a:gd name="connsiteY529" fmla="*/ 1438775 h 1488732"/>
                <a:gd name="connsiteX530" fmla="*/ 470790 w 2479408"/>
                <a:gd name="connsiteY530" fmla="*/ 1428784 h 1488732"/>
                <a:gd name="connsiteX531" fmla="*/ 471996 w 2479408"/>
                <a:gd name="connsiteY531" fmla="*/ 1418792 h 1488732"/>
                <a:gd name="connsiteX532" fmla="*/ 473526 w 2479408"/>
                <a:gd name="connsiteY532" fmla="*/ 1408801 h 1488732"/>
                <a:gd name="connsiteX533" fmla="*/ 475656 w 2479408"/>
                <a:gd name="connsiteY533" fmla="*/ 1398809 h 1488732"/>
                <a:gd name="connsiteX534" fmla="*/ 477872 w 2479408"/>
                <a:gd name="connsiteY534" fmla="*/ 1388818 h 1488732"/>
                <a:gd name="connsiteX535" fmla="*/ 480868 w 2479408"/>
                <a:gd name="connsiteY535" fmla="*/ 1378826 h 1488732"/>
                <a:gd name="connsiteX536" fmla="*/ 484192 w 2479408"/>
                <a:gd name="connsiteY536" fmla="*/ 1369434 h 1488732"/>
                <a:gd name="connsiteX537" fmla="*/ 484386 w 2479408"/>
                <a:gd name="connsiteY537" fmla="*/ 1368835 h 1488732"/>
                <a:gd name="connsiteX538" fmla="*/ 487877 w 2479408"/>
                <a:gd name="connsiteY538" fmla="*/ 1358843 h 1488732"/>
                <a:gd name="connsiteX539" fmla="*/ 491647 w 2479408"/>
                <a:gd name="connsiteY539" fmla="*/ 1348852 h 1488732"/>
                <a:gd name="connsiteX540" fmla="*/ 495762 w 2479408"/>
                <a:gd name="connsiteY540" fmla="*/ 1338860 h 1488732"/>
                <a:gd name="connsiteX541" fmla="*/ 500369 w 2479408"/>
                <a:gd name="connsiteY541" fmla="*/ 1328869 h 1488732"/>
                <a:gd name="connsiteX542" fmla="*/ 504144 w 2479408"/>
                <a:gd name="connsiteY542" fmla="*/ 1321115 h 1488732"/>
                <a:gd name="connsiteX543" fmla="*/ 505182 w 2479408"/>
                <a:gd name="connsiteY543" fmla="*/ 1318877 h 1488732"/>
                <a:gd name="connsiteX544" fmla="*/ 510198 w 2479408"/>
                <a:gd name="connsiteY544" fmla="*/ 1308886 h 1488732"/>
                <a:gd name="connsiteX545" fmla="*/ 515444 w 2479408"/>
                <a:gd name="connsiteY545" fmla="*/ 1298894 h 1488732"/>
                <a:gd name="connsiteX546" fmla="*/ 520745 w 2479408"/>
                <a:gd name="connsiteY546" fmla="*/ 1288903 h 1488732"/>
                <a:gd name="connsiteX547" fmla="*/ 524096 w 2479408"/>
                <a:gd name="connsiteY547" fmla="*/ 1283005 h 1488732"/>
                <a:gd name="connsiteX548" fmla="*/ 526434 w 2479408"/>
                <a:gd name="connsiteY548" fmla="*/ 1278911 h 1488732"/>
                <a:gd name="connsiteX549" fmla="*/ 532288 w 2479408"/>
                <a:gd name="connsiteY549" fmla="*/ 1268920 h 1488732"/>
                <a:gd name="connsiteX550" fmla="*/ 538062 w 2479408"/>
                <a:gd name="connsiteY550" fmla="*/ 1258928 h 1488732"/>
                <a:gd name="connsiteX551" fmla="*/ 543721 w 2479408"/>
                <a:gd name="connsiteY551" fmla="*/ 1248937 h 1488732"/>
                <a:gd name="connsiteX552" fmla="*/ 544047 w 2479408"/>
                <a:gd name="connsiteY552" fmla="*/ 1248390 h 1488732"/>
                <a:gd name="connsiteX553" fmla="*/ 550012 w 2479408"/>
                <a:gd name="connsiteY553" fmla="*/ 1238945 h 1488732"/>
                <a:gd name="connsiteX554" fmla="*/ 556135 w 2479408"/>
                <a:gd name="connsiteY554" fmla="*/ 1228954 h 1488732"/>
                <a:gd name="connsiteX555" fmla="*/ 562071 w 2479408"/>
                <a:gd name="connsiteY555" fmla="*/ 1218962 h 1488732"/>
                <a:gd name="connsiteX556" fmla="*/ 563999 w 2479408"/>
                <a:gd name="connsiteY556" fmla="*/ 1215835 h 1488732"/>
                <a:gd name="connsiteX557" fmla="*/ 568708 w 2479408"/>
                <a:gd name="connsiteY557" fmla="*/ 1208971 h 1488732"/>
                <a:gd name="connsiteX558" fmla="*/ 574851 w 2479408"/>
                <a:gd name="connsiteY558" fmla="*/ 1198979 h 1488732"/>
                <a:gd name="connsiteX559" fmla="*/ 581028 w 2479408"/>
                <a:gd name="connsiteY559" fmla="*/ 1188988 h 1488732"/>
                <a:gd name="connsiteX560" fmla="*/ 583951 w 2479408"/>
                <a:gd name="connsiteY560" fmla="*/ 1184082 h 1488732"/>
                <a:gd name="connsiteX561" fmla="*/ 587575 w 2479408"/>
                <a:gd name="connsiteY561" fmla="*/ 1178996 h 1488732"/>
                <a:gd name="connsiteX562" fmla="*/ 594240 w 2479408"/>
                <a:gd name="connsiteY562" fmla="*/ 1169005 h 1488732"/>
                <a:gd name="connsiteX563" fmla="*/ 600607 w 2479408"/>
                <a:gd name="connsiteY563" fmla="*/ 1159013 h 1488732"/>
                <a:gd name="connsiteX564" fmla="*/ 603903 w 2479408"/>
                <a:gd name="connsiteY564" fmla="*/ 1153282 h 1488732"/>
                <a:gd name="connsiteX565" fmla="*/ 606980 w 2479408"/>
                <a:gd name="connsiteY565" fmla="*/ 1149022 h 1488732"/>
                <a:gd name="connsiteX566" fmla="*/ 613833 w 2479408"/>
                <a:gd name="connsiteY566" fmla="*/ 1139030 h 1488732"/>
                <a:gd name="connsiteX567" fmla="*/ 620037 w 2479408"/>
                <a:gd name="connsiteY567" fmla="*/ 1129039 h 1488732"/>
                <a:gd name="connsiteX568" fmla="*/ 623854 w 2479408"/>
                <a:gd name="connsiteY568" fmla="*/ 1121792 h 1488732"/>
                <a:gd name="connsiteX569" fmla="*/ 625935 w 2479408"/>
                <a:gd name="connsiteY569" fmla="*/ 1119047 h 1488732"/>
                <a:gd name="connsiteX570" fmla="*/ 633021 w 2479408"/>
                <a:gd name="connsiteY570" fmla="*/ 1109056 h 1488732"/>
                <a:gd name="connsiteX571" fmla="*/ 638788 w 2479408"/>
                <a:gd name="connsiteY571" fmla="*/ 1099064 h 1488732"/>
                <a:gd name="connsiteX572" fmla="*/ 642899 w 2479408"/>
                <a:gd name="connsiteY572" fmla="*/ 1089073 h 1488732"/>
                <a:gd name="connsiteX573" fmla="*/ 643806 w 2479408"/>
                <a:gd name="connsiteY573" fmla="*/ 1086805 h 1488732"/>
                <a:gd name="connsiteX574" fmla="*/ 648829 w 2479408"/>
                <a:gd name="connsiteY574" fmla="*/ 1079081 h 1488732"/>
                <a:gd name="connsiteX575" fmla="*/ 653853 w 2479408"/>
                <a:gd name="connsiteY575" fmla="*/ 1069090 h 1488732"/>
                <a:gd name="connsiteX576" fmla="*/ 656648 w 2479408"/>
                <a:gd name="connsiteY576" fmla="*/ 1059098 h 1488732"/>
                <a:gd name="connsiteX577" fmla="*/ 658736 w 2479408"/>
                <a:gd name="connsiteY577" fmla="*/ 1049107 h 1488732"/>
                <a:gd name="connsiteX578" fmla="*/ 659724 w 2479408"/>
                <a:gd name="connsiteY578" fmla="*/ 1039115 h 1488732"/>
                <a:gd name="connsiteX579" fmla="*/ 659849 w 2479408"/>
                <a:gd name="connsiteY579" fmla="*/ 1029124 h 1488732"/>
                <a:gd name="connsiteX580" fmla="*/ 659465 w 2479408"/>
                <a:gd name="connsiteY580" fmla="*/ 1019132 h 1488732"/>
                <a:gd name="connsiteX581" fmla="*/ 658037 w 2479408"/>
                <a:gd name="connsiteY581" fmla="*/ 1009141 h 1488732"/>
                <a:gd name="connsiteX582" fmla="*/ 656106 w 2479408"/>
                <a:gd name="connsiteY582" fmla="*/ 999149 h 1488732"/>
                <a:gd name="connsiteX583" fmla="*/ 653887 w 2479408"/>
                <a:gd name="connsiteY583" fmla="*/ 989158 h 1488732"/>
                <a:gd name="connsiteX584" fmla="*/ 650901 w 2479408"/>
                <a:gd name="connsiteY584" fmla="*/ 979166 h 1488732"/>
                <a:gd name="connsiteX585" fmla="*/ 647526 w 2479408"/>
                <a:gd name="connsiteY585" fmla="*/ 969175 h 1488732"/>
                <a:gd name="connsiteX586" fmla="*/ 643806 w 2479408"/>
                <a:gd name="connsiteY586" fmla="*/ 959302 h 1488732"/>
                <a:gd name="connsiteX587" fmla="*/ 643771 w 2479408"/>
                <a:gd name="connsiteY587" fmla="*/ 959183 h 1488732"/>
                <a:gd name="connsiteX588" fmla="*/ 640292 w 2479408"/>
                <a:gd name="connsiteY588" fmla="*/ 949192 h 1488732"/>
                <a:gd name="connsiteX589" fmla="*/ 636457 w 2479408"/>
                <a:gd name="connsiteY589" fmla="*/ 939201 h 1488732"/>
                <a:gd name="connsiteX590" fmla="*/ 632268 w 2479408"/>
                <a:gd name="connsiteY590" fmla="*/ 929209 h 1488732"/>
                <a:gd name="connsiteX591" fmla="*/ 627139 w 2479408"/>
                <a:gd name="connsiteY591" fmla="*/ 919217 h 1488732"/>
                <a:gd name="connsiteX592" fmla="*/ 623854 w 2479408"/>
                <a:gd name="connsiteY592" fmla="*/ 912572 h 1488732"/>
                <a:gd name="connsiteX593" fmla="*/ 622373 w 2479408"/>
                <a:gd name="connsiteY593" fmla="*/ 909226 h 1488732"/>
                <a:gd name="connsiteX594" fmla="*/ 617557 w 2479408"/>
                <a:gd name="connsiteY594" fmla="*/ 899234 h 1488732"/>
                <a:gd name="connsiteX595" fmla="*/ 612155 w 2479408"/>
                <a:gd name="connsiteY595" fmla="*/ 889243 h 1488732"/>
                <a:gd name="connsiteX596" fmla="*/ 606317 w 2479408"/>
                <a:gd name="connsiteY596" fmla="*/ 879252 h 1488732"/>
                <a:gd name="connsiteX597" fmla="*/ 603903 w 2479408"/>
                <a:gd name="connsiteY597" fmla="*/ 875306 h 1488732"/>
                <a:gd name="connsiteX598" fmla="*/ 600241 w 2479408"/>
                <a:gd name="connsiteY598" fmla="*/ 869260 h 1488732"/>
                <a:gd name="connsiteX599" fmla="*/ 593776 w 2479408"/>
                <a:gd name="connsiteY599" fmla="*/ 859269 h 1488732"/>
                <a:gd name="connsiteX600" fmla="*/ 586943 w 2479408"/>
                <a:gd name="connsiteY600" fmla="*/ 849277 h 1488732"/>
                <a:gd name="connsiteX601" fmla="*/ 583951 w 2479408"/>
                <a:gd name="connsiteY601" fmla="*/ 845195 h 1488732"/>
                <a:gd name="connsiteX602" fmla="*/ 579427 w 2479408"/>
                <a:gd name="connsiteY602" fmla="*/ 839286 h 1488732"/>
                <a:gd name="connsiteX603" fmla="*/ 571546 w 2479408"/>
                <a:gd name="connsiteY603" fmla="*/ 829294 h 1488732"/>
                <a:gd name="connsiteX604" fmla="*/ 563999 w 2479408"/>
                <a:gd name="connsiteY604" fmla="*/ 820113 h 1488732"/>
                <a:gd name="connsiteX605" fmla="*/ 563257 w 2479408"/>
                <a:gd name="connsiteY605" fmla="*/ 819303 h 1488732"/>
                <a:gd name="connsiteX606" fmla="*/ 553704 w 2479408"/>
                <a:gd name="connsiteY606" fmla="*/ 809311 h 1488732"/>
                <a:gd name="connsiteX607" fmla="*/ 544047 w 2479408"/>
                <a:gd name="connsiteY607" fmla="*/ 799453 h 1488732"/>
                <a:gd name="connsiteX608" fmla="*/ 543892 w 2479408"/>
                <a:gd name="connsiteY608" fmla="*/ 799320 h 1488732"/>
                <a:gd name="connsiteX609" fmla="*/ 531886 w 2479408"/>
                <a:gd name="connsiteY609" fmla="*/ 789328 h 1488732"/>
                <a:gd name="connsiteX610" fmla="*/ 524096 w 2479408"/>
                <a:gd name="connsiteY610" fmla="*/ 782681 h 1488732"/>
                <a:gd name="connsiteX611" fmla="*/ 519022 w 2479408"/>
                <a:gd name="connsiteY611" fmla="*/ 779337 h 1488732"/>
                <a:gd name="connsiteX612" fmla="*/ 504144 w 2479408"/>
                <a:gd name="connsiteY612" fmla="*/ 769720 h 1488732"/>
                <a:gd name="connsiteX613" fmla="*/ 503342 w 2479408"/>
                <a:gd name="connsiteY613" fmla="*/ 769345 h 1488732"/>
                <a:gd name="connsiteX614" fmla="*/ 484192 w 2479408"/>
                <a:gd name="connsiteY614" fmla="*/ 759769 h 1488732"/>
                <a:gd name="connsiteX615" fmla="*/ 482717 w 2479408"/>
                <a:gd name="connsiteY615" fmla="*/ 759354 h 1488732"/>
                <a:gd name="connsiteX616" fmla="*/ 464240 w 2479408"/>
                <a:gd name="connsiteY616" fmla="*/ 753669 h 1488732"/>
                <a:gd name="connsiteX617" fmla="*/ 444289 w 2479408"/>
                <a:gd name="connsiteY617" fmla="*/ 751181 h 1488732"/>
                <a:gd name="connsiteX618" fmla="*/ 424337 w 2479408"/>
                <a:gd name="connsiteY618" fmla="*/ 754228 h 1488732"/>
                <a:gd name="connsiteX619" fmla="*/ 412409 w 2479408"/>
                <a:gd name="connsiteY619" fmla="*/ 759354 h 1488732"/>
                <a:gd name="connsiteX620" fmla="*/ 404385 w 2479408"/>
                <a:gd name="connsiteY620" fmla="*/ 763966 h 1488732"/>
                <a:gd name="connsiteX621" fmla="*/ 398818 w 2479408"/>
                <a:gd name="connsiteY621" fmla="*/ 769345 h 1488732"/>
                <a:gd name="connsiteX622" fmla="*/ 389327 w 2479408"/>
                <a:gd name="connsiteY622" fmla="*/ 779337 h 1488732"/>
                <a:gd name="connsiteX623" fmla="*/ 384433 w 2479408"/>
                <a:gd name="connsiteY623" fmla="*/ 785249 h 1488732"/>
                <a:gd name="connsiteX624" fmla="*/ 381838 w 2479408"/>
                <a:gd name="connsiteY624" fmla="*/ 789328 h 1488732"/>
                <a:gd name="connsiteX625" fmla="*/ 376662 w 2479408"/>
                <a:gd name="connsiteY625" fmla="*/ 799320 h 1488732"/>
                <a:gd name="connsiteX626" fmla="*/ 371567 w 2479408"/>
                <a:gd name="connsiteY626" fmla="*/ 809311 h 1488732"/>
                <a:gd name="connsiteX627" fmla="*/ 367164 w 2479408"/>
                <a:gd name="connsiteY627" fmla="*/ 819303 h 1488732"/>
                <a:gd name="connsiteX628" fmla="*/ 364482 w 2479408"/>
                <a:gd name="connsiteY628" fmla="*/ 825740 h 1488732"/>
                <a:gd name="connsiteX629" fmla="*/ 363139 w 2479408"/>
                <a:gd name="connsiteY629" fmla="*/ 829294 h 1488732"/>
                <a:gd name="connsiteX630" fmla="*/ 359322 w 2479408"/>
                <a:gd name="connsiteY630" fmla="*/ 839286 h 1488732"/>
                <a:gd name="connsiteX631" fmla="*/ 355783 w 2479408"/>
                <a:gd name="connsiteY631" fmla="*/ 849277 h 1488732"/>
                <a:gd name="connsiteX632" fmla="*/ 352484 w 2479408"/>
                <a:gd name="connsiteY632" fmla="*/ 859269 h 1488732"/>
                <a:gd name="connsiteX633" fmla="*/ 349286 w 2479408"/>
                <a:gd name="connsiteY633" fmla="*/ 869260 h 1488732"/>
                <a:gd name="connsiteX634" fmla="*/ 346180 w 2479408"/>
                <a:gd name="connsiteY634" fmla="*/ 879252 h 1488732"/>
                <a:gd name="connsiteX635" fmla="*/ 344530 w 2479408"/>
                <a:gd name="connsiteY635" fmla="*/ 884645 h 1488732"/>
                <a:gd name="connsiteX636" fmla="*/ 343155 w 2479408"/>
                <a:gd name="connsiteY636" fmla="*/ 889243 h 1488732"/>
                <a:gd name="connsiteX637" fmla="*/ 340057 w 2479408"/>
                <a:gd name="connsiteY637" fmla="*/ 899234 h 1488732"/>
                <a:gd name="connsiteX638" fmla="*/ 336990 w 2479408"/>
                <a:gd name="connsiteY638" fmla="*/ 909226 h 1488732"/>
                <a:gd name="connsiteX639" fmla="*/ 334245 w 2479408"/>
                <a:gd name="connsiteY639" fmla="*/ 919217 h 1488732"/>
                <a:gd name="connsiteX640" fmla="*/ 331405 w 2479408"/>
                <a:gd name="connsiteY640" fmla="*/ 929209 h 1488732"/>
                <a:gd name="connsiteX641" fmla="*/ 328600 w 2479408"/>
                <a:gd name="connsiteY641" fmla="*/ 939201 h 1488732"/>
                <a:gd name="connsiteX642" fmla="*/ 325945 w 2479408"/>
                <a:gd name="connsiteY642" fmla="*/ 949192 h 1488732"/>
                <a:gd name="connsiteX643" fmla="*/ 324578 w 2479408"/>
                <a:gd name="connsiteY643" fmla="*/ 954397 h 1488732"/>
                <a:gd name="connsiteX644" fmla="*/ 323266 w 2479408"/>
                <a:gd name="connsiteY644" fmla="*/ 959183 h 1488732"/>
                <a:gd name="connsiteX645" fmla="*/ 320604 w 2479408"/>
                <a:gd name="connsiteY645" fmla="*/ 969175 h 1488732"/>
                <a:gd name="connsiteX646" fmla="*/ 318003 w 2479408"/>
                <a:gd name="connsiteY646" fmla="*/ 979166 h 1488732"/>
                <a:gd name="connsiteX647" fmla="*/ 315450 w 2479408"/>
                <a:gd name="connsiteY647" fmla="*/ 989158 h 1488732"/>
                <a:gd name="connsiteX648" fmla="*/ 313099 w 2479408"/>
                <a:gd name="connsiteY648" fmla="*/ 999149 h 1488732"/>
                <a:gd name="connsiteX649" fmla="*/ 310841 w 2479408"/>
                <a:gd name="connsiteY649" fmla="*/ 1009141 h 1488732"/>
                <a:gd name="connsiteX650" fmla="*/ 308729 w 2479408"/>
                <a:gd name="connsiteY650" fmla="*/ 1019132 h 1488732"/>
                <a:gd name="connsiteX651" fmla="*/ 306622 w 2479408"/>
                <a:gd name="connsiteY651" fmla="*/ 1029124 h 1488732"/>
                <a:gd name="connsiteX652" fmla="*/ 304763 w 2479408"/>
                <a:gd name="connsiteY652" fmla="*/ 1039115 h 1488732"/>
                <a:gd name="connsiteX653" fmla="*/ 304626 w 2479408"/>
                <a:gd name="connsiteY653" fmla="*/ 1039899 h 1488732"/>
                <a:gd name="connsiteX654" fmla="*/ 302791 w 2479408"/>
                <a:gd name="connsiteY654" fmla="*/ 1049107 h 1488732"/>
                <a:gd name="connsiteX655" fmla="*/ 300855 w 2479408"/>
                <a:gd name="connsiteY655" fmla="*/ 1059098 h 1488732"/>
                <a:gd name="connsiteX656" fmla="*/ 299021 w 2479408"/>
                <a:gd name="connsiteY656" fmla="*/ 1069090 h 1488732"/>
                <a:gd name="connsiteX657" fmla="*/ 297489 w 2479408"/>
                <a:gd name="connsiteY657" fmla="*/ 1079081 h 1488732"/>
                <a:gd name="connsiteX658" fmla="*/ 296083 w 2479408"/>
                <a:gd name="connsiteY658" fmla="*/ 1089073 h 1488732"/>
                <a:gd name="connsiteX659" fmla="*/ 294801 w 2479408"/>
                <a:gd name="connsiteY659" fmla="*/ 1099064 h 1488732"/>
                <a:gd name="connsiteX660" fmla="*/ 293746 w 2479408"/>
                <a:gd name="connsiteY660" fmla="*/ 1109056 h 1488732"/>
                <a:gd name="connsiteX661" fmla="*/ 292719 w 2479408"/>
                <a:gd name="connsiteY661" fmla="*/ 1119047 h 1488732"/>
                <a:gd name="connsiteX662" fmla="*/ 291895 w 2479408"/>
                <a:gd name="connsiteY662" fmla="*/ 1129039 h 1488732"/>
                <a:gd name="connsiteX663" fmla="*/ 291264 w 2479408"/>
                <a:gd name="connsiteY663" fmla="*/ 1139030 h 1488732"/>
                <a:gd name="connsiteX664" fmla="*/ 290598 w 2479408"/>
                <a:gd name="connsiteY664" fmla="*/ 1149022 h 1488732"/>
                <a:gd name="connsiteX665" fmla="*/ 290111 w 2479408"/>
                <a:gd name="connsiteY665" fmla="*/ 1159013 h 1488732"/>
                <a:gd name="connsiteX666" fmla="*/ 289831 w 2479408"/>
                <a:gd name="connsiteY666" fmla="*/ 1169005 h 1488732"/>
                <a:gd name="connsiteX667" fmla="*/ 289643 w 2479408"/>
                <a:gd name="connsiteY667" fmla="*/ 1178996 h 1488732"/>
                <a:gd name="connsiteX668" fmla="*/ 289381 w 2479408"/>
                <a:gd name="connsiteY668" fmla="*/ 1188988 h 1488732"/>
                <a:gd name="connsiteX669" fmla="*/ 289485 w 2479408"/>
                <a:gd name="connsiteY669" fmla="*/ 1198979 h 1488732"/>
                <a:gd name="connsiteX670" fmla="*/ 289272 w 2479408"/>
                <a:gd name="connsiteY670" fmla="*/ 1208971 h 1488732"/>
                <a:gd name="connsiteX671" fmla="*/ 289548 w 2479408"/>
                <a:gd name="connsiteY671" fmla="*/ 1218962 h 1488732"/>
                <a:gd name="connsiteX672" fmla="*/ 289554 w 2479408"/>
                <a:gd name="connsiteY672" fmla="*/ 1228954 h 1488732"/>
                <a:gd name="connsiteX673" fmla="*/ 289634 w 2479408"/>
                <a:gd name="connsiteY673" fmla="*/ 1238945 h 1488732"/>
                <a:gd name="connsiteX674" fmla="*/ 289898 w 2479408"/>
                <a:gd name="connsiteY674" fmla="*/ 1248937 h 1488732"/>
                <a:gd name="connsiteX675" fmla="*/ 290084 w 2479408"/>
                <a:gd name="connsiteY675" fmla="*/ 1258928 h 1488732"/>
                <a:gd name="connsiteX676" fmla="*/ 290081 w 2479408"/>
                <a:gd name="connsiteY676" fmla="*/ 1268920 h 1488732"/>
                <a:gd name="connsiteX677" fmla="*/ 290120 w 2479408"/>
                <a:gd name="connsiteY677" fmla="*/ 1278911 h 1488732"/>
                <a:gd name="connsiteX678" fmla="*/ 290365 w 2479408"/>
                <a:gd name="connsiteY678" fmla="*/ 1288903 h 1488732"/>
                <a:gd name="connsiteX679" fmla="*/ 290204 w 2479408"/>
                <a:gd name="connsiteY679" fmla="*/ 1298894 h 1488732"/>
                <a:gd name="connsiteX680" fmla="*/ 290243 w 2479408"/>
                <a:gd name="connsiteY680" fmla="*/ 1308886 h 1488732"/>
                <a:gd name="connsiteX681" fmla="*/ 289912 w 2479408"/>
                <a:gd name="connsiteY681" fmla="*/ 1318877 h 1488732"/>
                <a:gd name="connsiteX682" fmla="*/ 289518 w 2479408"/>
                <a:gd name="connsiteY682" fmla="*/ 1328869 h 1488732"/>
                <a:gd name="connsiteX683" fmla="*/ 288868 w 2479408"/>
                <a:gd name="connsiteY683" fmla="*/ 1338860 h 1488732"/>
                <a:gd name="connsiteX684" fmla="*/ 288227 w 2479408"/>
                <a:gd name="connsiteY684" fmla="*/ 1348852 h 1488732"/>
                <a:gd name="connsiteX685" fmla="*/ 287319 w 2479408"/>
                <a:gd name="connsiteY685" fmla="*/ 1358843 h 1488732"/>
                <a:gd name="connsiteX686" fmla="*/ 286433 w 2479408"/>
                <a:gd name="connsiteY686" fmla="*/ 1368835 h 1488732"/>
                <a:gd name="connsiteX687" fmla="*/ 284997 w 2479408"/>
                <a:gd name="connsiteY687" fmla="*/ 1378826 h 1488732"/>
                <a:gd name="connsiteX688" fmla="*/ 284674 w 2479408"/>
                <a:gd name="connsiteY688" fmla="*/ 1381216 h 1488732"/>
                <a:gd name="connsiteX689" fmla="*/ 283608 w 2479408"/>
                <a:gd name="connsiteY689" fmla="*/ 1388818 h 1488732"/>
                <a:gd name="connsiteX690" fmla="*/ 281676 w 2479408"/>
                <a:gd name="connsiteY690" fmla="*/ 1398809 h 1488732"/>
                <a:gd name="connsiteX691" fmla="*/ 279964 w 2479408"/>
                <a:gd name="connsiteY691" fmla="*/ 1408801 h 1488732"/>
                <a:gd name="connsiteX692" fmla="*/ 278069 w 2479408"/>
                <a:gd name="connsiteY692" fmla="*/ 1418792 h 1488732"/>
                <a:gd name="connsiteX693" fmla="*/ 275999 w 2479408"/>
                <a:gd name="connsiteY693" fmla="*/ 1428784 h 1488732"/>
                <a:gd name="connsiteX694" fmla="*/ 273808 w 2479408"/>
                <a:gd name="connsiteY694" fmla="*/ 1438775 h 1488732"/>
                <a:gd name="connsiteX695" fmla="*/ 271442 w 2479408"/>
                <a:gd name="connsiteY695" fmla="*/ 1448767 h 1488732"/>
                <a:gd name="connsiteX696" fmla="*/ 269137 w 2479408"/>
                <a:gd name="connsiteY696" fmla="*/ 1458758 h 1488732"/>
                <a:gd name="connsiteX697" fmla="*/ 266694 w 2479408"/>
                <a:gd name="connsiteY697" fmla="*/ 1468750 h 1488732"/>
                <a:gd name="connsiteX698" fmla="*/ 264757 w 2479408"/>
                <a:gd name="connsiteY698" fmla="*/ 1478741 h 1488732"/>
                <a:gd name="connsiteX699" fmla="*/ 264722 w 2479408"/>
                <a:gd name="connsiteY699" fmla="*/ 1478877 h 1488732"/>
                <a:gd name="connsiteX700" fmla="*/ 262182 w 2479408"/>
                <a:gd name="connsiteY700" fmla="*/ 1488733 h 1488732"/>
                <a:gd name="connsiteX701" fmla="*/ 878495 w 2479408"/>
                <a:gd name="connsiteY701" fmla="*/ 1488733 h 1488732"/>
                <a:gd name="connsiteX702" fmla="*/ 878440 w 2479408"/>
                <a:gd name="connsiteY702" fmla="*/ 1478741 h 1488732"/>
                <a:gd name="connsiteX703" fmla="*/ 878735 w 2479408"/>
                <a:gd name="connsiteY703" fmla="*/ 1468750 h 1488732"/>
                <a:gd name="connsiteX704" fmla="*/ 879210 w 2479408"/>
                <a:gd name="connsiteY704" fmla="*/ 1458758 h 1488732"/>
                <a:gd name="connsiteX705" fmla="*/ 879799 w 2479408"/>
                <a:gd name="connsiteY705" fmla="*/ 1448767 h 1488732"/>
                <a:gd name="connsiteX706" fmla="*/ 880855 w 2479408"/>
                <a:gd name="connsiteY706" fmla="*/ 1438775 h 1488732"/>
                <a:gd name="connsiteX707" fmla="*/ 881825 w 2479408"/>
                <a:gd name="connsiteY707" fmla="*/ 1428784 h 1488732"/>
                <a:gd name="connsiteX708" fmla="*/ 883154 w 2479408"/>
                <a:gd name="connsiteY708" fmla="*/ 1418792 h 1488732"/>
                <a:gd name="connsiteX709" fmla="*/ 883228 w 2479408"/>
                <a:gd name="connsiteY709" fmla="*/ 1418277 h 1488732"/>
                <a:gd name="connsiteX710" fmla="*/ 884290 w 2479408"/>
                <a:gd name="connsiteY710" fmla="*/ 1408801 h 1488732"/>
                <a:gd name="connsiteX711" fmla="*/ 885524 w 2479408"/>
                <a:gd name="connsiteY711" fmla="*/ 1398809 h 1488732"/>
                <a:gd name="connsiteX712" fmla="*/ 887117 w 2479408"/>
                <a:gd name="connsiteY712" fmla="*/ 1388818 h 1488732"/>
                <a:gd name="connsiteX713" fmla="*/ 888674 w 2479408"/>
                <a:gd name="connsiteY713" fmla="*/ 1378826 h 1488732"/>
                <a:gd name="connsiteX714" fmla="*/ 890381 w 2479408"/>
                <a:gd name="connsiteY714" fmla="*/ 1368835 h 1488732"/>
                <a:gd name="connsiteX715" fmla="*/ 892013 w 2479408"/>
                <a:gd name="connsiteY715" fmla="*/ 1358843 h 1488732"/>
                <a:gd name="connsiteX716" fmla="*/ 893938 w 2479408"/>
                <a:gd name="connsiteY716" fmla="*/ 1348852 h 1488732"/>
                <a:gd name="connsiteX717" fmla="*/ 895968 w 2479408"/>
                <a:gd name="connsiteY717" fmla="*/ 1338860 h 1488732"/>
                <a:gd name="connsiteX718" fmla="*/ 897917 w 2479408"/>
                <a:gd name="connsiteY718" fmla="*/ 1328869 h 1488732"/>
                <a:gd name="connsiteX719" fmla="*/ 900156 w 2479408"/>
                <a:gd name="connsiteY719" fmla="*/ 1318877 h 1488732"/>
                <a:gd name="connsiteX720" fmla="*/ 902349 w 2479408"/>
                <a:gd name="connsiteY720" fmla="*/ 1308886 h 1488732"/>
                <a:gd name="connsiteX721" fmla="*/ 903179 w 2479408"/>
                <a:gd name="connsiteY721" fmla="*/ 1305188 h 1488732"/>
                <a:gd name="connsiteX722" fmla="*/ 904417 w 2479408"/>
                <a:gd name="connsiteY722" fmla="*/ 1298894 h 1488732"/>
                <a:gd name="connsiteX723" fmla="*/ 906500 w 2479408"/>
                <a:gd name="connsiteY723" fmla="*/ 1288903 h 1488732"/>
                <a:gd name="connsiteX724" fmla="*/ 908426 w 2479408"/>
                <a:gd name="connsiteY724" fmla="*/ 1278911 h 1488732"/>
                <a:gd name="connsiteX725" fmla="*/ 910654 w 2479408"/>
                <a:gd name="connsiteY725" fmla="*/ 1268920 h 1488732"/>
                <a:gd name="connsiteX726" fmla="*/ 912708 w 2479408"/>
                <a:gd name="connsiteY726" fmla="*/ 1258928 h 1488732"/>
                <a:gd name="connsiteX727" fmla="*/ 914831 w 2479408"/>
                <a:gd name="connsiteY727" fmla="*/ 1248937 h 1488732"/>
                <a:gd name="connsiteX728" fmla="*/ 916816 w 2479408"/>
                <a:gd name="connsiteY728" fmla="*/ 1238945 h 1488732"/>
                <a:gd name="connsiteX729" fmla="*/ 919020 w 2479408"/>
                <a:gd name="connsiteY729" fmla="*/ 1228954 h 1488732"/>
                <a:gd name="connsiteX730" fmla="*/ 921001 w 2479408"/>
                <a:gd name="connsiteY730" fmla="*/ 1218962 h 1488732"/>
                <a:gd name="connsiteX731" fmla="*/ 923131 w 2479408"/>
                <a:gd name="connsiteY731" fmla="*/ 1209229 h 1488732"/>
                <a:gd name="connsiteX732" fmla="*/ 923185 w 2479408"/>
                <a:gd name="connsiteY732" fmla="*/ 1208971 h 1488732"/>
                <a:gd name="connsiteX733" fmla="*/ 925107 w 2479408"/>
                <a:gd name="connsiteY733" fmla="*/ 1198979 h 1488732"/>
                <a:gd name="connsiteX734" fmla="*/ 926756 w 2479408"/>
                <a:gd name="connsiteY734" fmla="*/ 1188988 h 1488732"/>
                <a:gd name="connsiteX735" fmla="*/ 928514 w 2479408"/>
                <a:gd name="connsiteY735" fmla="*/ 1178996 h 1488732"/>
                <a:gd name="connsiteX736" fmla="*/ 930181 w 2479408"/>
                <a:gd name="connsiteY736" fmla="*/ 1169005 h 1488732"/>
                <a:gd name="connsiteX737" fmla="*/ 931868 w 2479408"/>
                <a:gd name="connsiteY737" fmla="*/ 1159013 h 1488732"/>
                <a:gd name="connsiteX738" fmla="*/ 933309 w 2479408"/>
                <a:gd name="connsiteY738" fmla="*/ 1149022 h 1488732"/>
                <a:gd name="connsiteX739" fmla="*/ 934827 w 2479408"/>
                <a:gd name="connsiteY739" fmla="*/ 1139030 h 1488732"/>
                <a:gd name="connsiteX740" fmla="*/ 936108 w 2479408"/>
                <a:gd name="connsiteY740" fmla="*/ 1129039 h 1488732"/>
                <a:gd name="connsiteX741" fmla="*/ 937502 w 2479408"/>
                <a:gd name="connsiteY741" fmla="*/ 1119047 h 1488732"/>
                <a:gd name="connsiteX742" fmla="*/ 938472 w 2479408"/>
                <a:gd name="connsiteY742" fmla="*/ 1109056 h 1488732"/>
                <a:gd name="connsiteX743" fmla="*/ 939549 w 2479408"/>
                <a:gd name="connsiteY743" fmla="*/ 1099064 h 1488732"/>
                <a:gd name="connsiteX744" fmla="*/ 940554 w 2479408"/>
                <a:gd name="connsiteY744" fmla="*/ 1089073 h 1488732"/>
                <a:gd name="connsiteX745" fmla="*/ 941052 w 2479408"/>
                <a:gd name="connsiteY745" fmla="*/ 1079081 h 1488732"/>
                <a:gd name="connsiteX746" fmla="*/ 941589 w 2479408"/>
                <a:gd name="connsiteY746" fmla="*/ 1069090 h 1488732"/>
                <a:gd name="connsiteX747" fmla="*/ 942231 w 2479408"/>
                <a:gd name="connsiteY747" fmla="*/ 1059098 h 1488732"/>
                <a:gd name="connsiteX748" fmla="*/ 942177 w 2479408"/>
                <a:gd name="connsiteY748" fmla="*/ 1049107 h 1488732"/>
                <a:gd name="connsiteX749" fmla="*/ 942186 w 2479408"/>
                <a:gd name="connsiteY749" fmla="*/ 1039115 h 1488732"/>
                <a:gd name="connsiteX750" fmla="*/ 942052 w 2479408"/>
                <a:gd name="connsiteY750" fmla="*/ 1029124 h 1488732"/>
                <a:gd name="connsiteX751" fmla="*/ 940976 w 2479408"/>
                <a:gd name="connsiteY751" fmla="*/ 1019132 h 1488732"/>
                <a:gd name="connsiteX752" fmla="*/ 939934 w 2479408"/>
                <a:gd name="connsiteY752" fmla="*/ 1009141 h 1488732"/>
                <a:gd name="connsiteX753" fmla="*/ 938288 w 2479408"/>
                <a:gd name="connsiteY753" fmla="*/ 999149 h 1488732"/>
                <a:gd name="connsiteX754" fmla="*/ 935875 w 2479408"/>
                <a:gd name="connsiteY754" fmla="*/ 989158 h 1488732"/>
                <a:gd name="connsiteX755" fmla="*/ 932645 w 2479408"/>
                <a:gd name="connsiteY755" fmla="*/ 979166 h 1488732"/>
                <a:gd name="connsiteX756" fmla="*/ 925243 w 2479408"/>
                <a:gd name="connsiteY756" fmla="*/ 969175 h 1488732"/>
                <a:gd name="connsiteX757" fmla="*/ 923131 w 2479408"/>
                <a:gd name="connsiteY757" fmla="*/ 966902 h 1488732"/>
                <a:gd name="connsiteX758" fmla="*/ 912685 w 2479408"/>
                <a:gd name="connsiteY758" fmla="*/ 959183 h 1488732"/>
                <a:gd name="connsiteX759" fmla="*/ 903179 w 2479408"/>
                <a:gd name="connsiteY759" fmla="*/ 954922 h 1488732"/>
                <a:gd name="connsiteX760" fmla="*/ 883228 w 2479408"/>
                <a:gd name="connsiteY760" fmla="*/ 952434 h 1488732"/>
                <a:gd name="connsiteX761" fmla="*/ 863276 w 2479408"/>
                <a:gd name="connsiteY761" fmla="*/ 954299 h 1488732"/>
                <a:gd name="connsiteX762" fmla="*/ 843324 w 2479408"/>
                <a:gd name="connsiteY762" fmla="*/ 958461 h 1488732"/>
                <a:gd name="connsiteX763" fmla="*/ 841532 w 2479408"/>
                <a:gd name="connsiteY763" fmla="*/ 959183 h 1488732"/>
                <a:gd name="connsiteX764" fmla="*/ 823372 w 2479408"/>
                <a:gd name="connsiteY764" fmla="*/ 966429 h 1488732"/>
                <a:gd name="connsiteX765" fmla="*/ 818117 w 2479408"/>
                <a:gd name="connsiteY765" fmla="*/ 969175 h 1488732"/>
                <a:gd name="connsiteX766" fmla="*/ 803421 w 2479408"/>
                <a:gd name="connsiteY766" fmla="*/ 977120 h 1488732"/>
                <a:gd name="connsiteX767" fmla="*/ 800240 w 2479408"/>
                <a:gd name="connsiteY767" fmla="*/ 979166 h 1488732"/>
                <a:gd name="connsiteX768" fmla="*/ 785466 w 2479408"/>
                <a:gd name="connsiteY768" fmla="*/ 989158 h 1488732"/>
                <a:gd name="connsiteX769" fmla="*/ 783469 w 2479408"/>
                <a:gd name="connsiteY769" fmla="*/ 990549 h 1488732"/>
                <a:gd name="connsiteX770" fmla="*/ 771754 w 2479408"/>
                <a:gd name="connsiteY770" fmla="*/ 999149 h 1488732"/>
                <a:gd name="connsiteX771" fmla="*/ 763517 w 2479408"/>
                <a:gd name="connsiteY771" fmla="*/ 1006953 h 1488732"/>
                <a:gd name="connsiteX772" fmla="*/ 761067 w 2479408"/>
                <a:gd name="connsiteY772" fmla="*/ 1009141 h 1488732"/>
                <a:gd name="connsiteX773" fmla="*/ 750895 w 2479408"/>
                <a:gd name="connsiteY773" fmla="*/ 1019132 h 1488732"/>
                <a:gd name="connsiteX774" fmla="*/ 743565 w 2479408"/>
                <a:gd name="connsiteY774" fmla="*/ 1027648 h 1488732"/>
                <a:gd name="connsiteX775" fmla="*/ 742063 w 2479408"/>
                <a:gd name="connsiteY775" fmla="*/ 1029124 h 1488732"/>
                <a:gd name="connsiteX776" fmla="*/ 734586 w 2479408"/>
                <a:gd name="connsiteY776" fmla="*/ 1039115 h 1488732"/>
                <a:gd name="connsiteX777" fmla="*/ 729049 w 2479408"/>
                <a:gd name="connsiteY777" fmla="*/ 1049107 h 1488732"/>
                <a:gd name="connsiteX778" fmla="*/ 725136 w 2479408"/>
                <a:gd name="connsiteY778" fmla="*/ 1059098 h 1488732"/>
                <a:gd name="connsiteX779" fmla="*/ 723613 w 2479408"/>
                <a:gd name="connsiteY779" fmla="*/ 1066279 h 1488732"/>
                <a:gd name="connsiteX780" fmla="*/ 722775 w 2479408"/>
                <a:gd name="connsiteY780" fmla="*/ 1069090 h 1488732"/>
                <a:gd name="connsiteX781" fmla="*/ 719964 w 2479408"/>
                <a:gd name="connsiteY781" fmla="*/ 1079081 h 1488732"/>
                <a:gd name="connsiteX782" fmla="*/ 718684 w 2479408"/>
                <a:gd name="connsiteY782" fmla="*/ 1089073 h 1488732"/>
                <a:gd name="connsiteX783" fmla="*/ 718719 w 2479408"/>
                <a:gd name="connsiteY783" fmla="*/ 1099064 h 1488732"/>
                <a:gd name="connsiteX784" fmla="*/ 718881 w 2479408"/>
                <a:gd name="connsiteY784" fmla="*/ 1109056 h 1488732"/>
                <a:gd name="connsiteX785" fmla="*/ 719901 w 2479408"/>
                <a:gd name="connsiteY785" fmla="*/ 1119047 h 1488732"/>
                <a:gd name="connsiteX786" fmla="*/ 721327 w 2479408"/>
                <a:gd name="connsiteY786" fmla="*/ 1129039 h 1488732"/>
                <a:gd name="connsiteX787" fmla="*/ 722370 w 2479408"/>
                <a:gd name="connsiteY787" fmla="*/ 1139030 h 1488732"/>
                <a:gd name="connsiteX788" fmla="*/ 723613 w 2479408"/>
                <a:gd name="connsiteY788" fmla="*/ 1146753 h 1488732"/>
                <a:gd name="connsiteX789" fmla="*/ 723902 w 2479408"/>
                <a:gd name="connsiteY789" fmla="*/ 1149022 h 1488732"/>
                <a:gd name="connsiteX790" fmla="*/ 725330 w 2479408"/>
                <a:gd name="connsiteY790" fmla="*/ 1159013 h 1488732"/>
                <a:gd name="connsiteX791" fmla="*/ 726668 w 2479408"/>
                <a:gd name="connsiteY791" fmla="*/ 1169005 h 1488732"/>
                <a:gd name="connsiteX792" fmla="*/ 728221 w 2479408"/>
                <a:gd name="connsiteY792" fmla="*/ 1178996 h 1488732"/>
                <a:gd name="connsiteX793" fmla="*/ 729653 w 2479408"/>
                <a:gd name="connsiteY793" fmla="*/ 1188988 h 1488732"/>
                <a:gd name="connsiteX794" fmla="*/ 731111 w 2479408"/>
                <a:gd name="connsiteY794" fmla="*/ 1198979 h 1488732"/>
                <a:gd name="connsiteX795" fmla="*/ 732557 w 2479408"/>
                <a:gd name="connsiteY795" fmla="*/ 1208971 h 1488732"/>
                <a:gd name="connsiteX796" fmla="*/ 733998 w 2479408"/>
                <a:gd name="connsiteY796" fmla="*/ 1218962 h 1488732"/>
                <a:gd name="connsiteX797" fmla="*/ 735386 w 2479408"/>
                <a:gd name="connsiteY797" fmla="*/ 1228954 h 1488732"/>
                <a:gd name="connsiteX798" fmla="*/ 736832 w 2479408"/>
                <a:gd name="connsiteY798" fmla="*/ 1238945 h 1488732"/>
                <a:gd name="connsiteX799" fmla="*/ 738211 w 2479408"/>
                <a:gd name="connsiteY799" fmla="*/ 1248937 h 1488732"/>
                <a:gd name="connsiteX800" fmla="*/ 739396 w 2479408"/>
                <a:gd name="connsiteY800" fmla="*/ 1258928 h 1488732"/>
                <a:gd name="connsiteX801" fmla="*/ 740618 w 2479408"/>
                <a:gd name="connsiteY801" fmla="*/ 1268920 h 1488732"/>
                <a:gd name="connsiteX802" fmla="*/ 741766 w 2479408"/>
                <a:gd name="connsiteY802" fmla="*/ 1278911 h 1488732"/>
                <a:gd name="connsiteX803" fmla="*/ 742855 w 2479408"/>
                <a:gd name="connsiteY803" fmla="*/ 1288903 h 1488732"/>
                <a:gd name="connsiteX804" fmla="*/ 743565 w 2479408"/>
                <a:gd name="connsiteY804" fmla="*/ 1296148 h 1488732"/>
                <a:gd name="connsiteX805" fmla="*/ 743843 w 2479408"/>
                <a:gd name="connsiteY805" fmla="*/ 1298894 h 1488732"/>
                <a:gd name="connsiteX806" fmla="*/ 744714 w 2479408"/>
                <a:gd name="connsiteY806" fmla="*/ 1308886 h 1488732"/>
                <a:gd name="connsiteX807" fmla="*/ 745599 w 2479408"/>
                <a:gd name="connsiteY807" fmla="*/ 1318877 h 1488732"/>
                <a:gd name="connsiteX808" fmla="*/ 746401 w 2479408"/>
                <a:gd name="connsiteY808" fmla="*/ 1328869 h 1488732"/>
                <a:gd name="connsiteX809" fmla="*/ 747197 w 2479408"/>
                <a:gd name="connsiteY809" fmla="*/ 1338860 h 1488732"/>
                <a:gd name="connsiteX810" fmla="*/ 747601 w 2479408"/>
                <a:gd name="connsiteY810" fmla="*/ 1348852 h 1488732"/>
                <a:gd name="connsiteX811" fmla="*/ 748244 w 2479408"/>
                <a:gd name="connsiteY811" fmla="*/ 1358843 h 1488732"/>
                <a:gd name="connsiteX812" fmla="*/ 748561 w 2479408"/>
                <a:gd name="connsiteY812" fmla="*/ 1368835 h 1488732"/>
                <a:gd name="connsiteX813" fmla="*/ 748775 w 2479408"/>
                <a:gd name="connsiteY813" fmla="*/ 1378826 h 1488732"/>
                <a:gd name="connsiteX814" fmla="*/ 748982 w 2479408"/>
                <a:gd name="connsiteY814" fmla="*/ 1388818 h 1488732"/>
                <a:gd name="connsiteX815" fmla="*/ 748896 w 2479408"/>
                <a:gd name="connsiteY815" fmla="*/ 1398809 h 1488732"/>
                <a:gd name="connsiteX816" fmla="*/ 748692 w 2479408"/>
                <a:gd name="connsiteY816" fmla="*/ 1408801 h 1488732"/>
                <a:gd name="connsiteX817" fmla="*/ 748534 w 2479408"/>
                <a:gd name="connsiteY817" fmla="*/ 1418792 h 1488732"/>
                <a:gd name="connsiteX818" fmla="*/ 748285 w 2479408"/>
                <a:gd name="connsiteY818" fmla="*/ 1428784 h 1488732"/>
                <a:gd name="connsiteX819" fmla="*/ 747508 w 2479408"/>
                <a:gd name="connsiteY819" fmla="*/ 1438775 h 1488732"/>
                <a:gd name="connsiteX820" fmla="*/ 746918 w 2479408"/>
                <a:gd name="connsiteY820" fmla="*/ 1448767 h 1488732"/>
                <a:gd name="connsiteX821" fmla="*/ 745930 w 2479408"/>
                <a:gd name="connsiteY821" fmla="*/ 1458758 h 1488732"/>
                <a:gd name="connsiteX822" fmla="*/ 744684 w 2479408"/>
                <a:gd name="connsiteY822" fmla="*/ 1468750 h 1488732"/>
                <a:gd name="connsiteX823" fmla="*/ 743565 w 2479408"/>
                <a:gd name="connsiteY823" fmla="*/ 1477999 h 1488732"/>
                <a:gd name="connsiteX824" fmla="*/ 743484 w 2479408"/>
                <a:gd name="connsiteY824" fmla="*/ 1478741 h 1488732"/>
                <a:gd name="connsiteX825" fmla="*/ 742073 w 2479408"/>
                <a:gd name="connsiteY825" fmla="*/ 1488733 h 1488732"/>
                <a:gd name="connsiteX826" fmla="*/ 2479408 w 2479408"/>
                <a:gd name="connsiteY826" fmla="*/ 0 h 1488732"/>
                <a:gd name="connsiteX827" fmla="*/ 2479370 w 2479408"/>
                <a:gd name="connsiteY827" fmla="*/ 118 h 1488732"/>
                <a:gd name="connsiteX828" fmla="*/ 2475105 w 2479408"/>
                <a:gd name="connsiteY828" fmla="*/ 9991 h 1488732"/>
                <a:gd name="connsiteX829" fmla="*/ 2471001 w 2479408"/>
                <a:gd name="connsiteY829" fmla="*/ 19983 h 1488732"/>
                <a:gd name="connsiteX830" fmla="*/ 2466769 w 2479408"/>
                <a:gd name="connsiteY830" fmla="*/ 29974 h 1488732"/>
                <a:gd name="connsiteX831" fmla="*/ 2462395 w 2479408"/>
                <a:gd name="connsiteY831" fmla="*/ 39966 h 1488732"/>
                <a:gd name="connsiteX832" fmla="*/ 2459418 w 2479408"/>
                <a:gd name="connsiteY832" fmla="*/ 46852 h 1488732"/>
                <a:gd name="connsiteX833" fmla="*/ 2457373 w 2479408"/>
                <a:gd name="connsiteY833" fmla="*/ 49957 h 1488732"/>
                <a:gd name="connsiteX834" fmla="*/ 2450628 w 2479408"/>
                <a:gd name="connsiteY834" fmla="*/ 59949 h 1488732"/>
                <a:gd name="connsiteX835" fmla="*/ 2443311 w 2479408"/>
                <a:gd name="connsiteY835" fmla="*/ 69940 h 1488732"/>
                <a:gd name="connsiteX836" fmla="*/ 2439466 w 2479408"/>
                <a:gd name="connsiteY836" fmla="*/ 74805 h 1488732"/>
                <a:gd name="connsiteX837" fmla="*/ 2431741 w 2479408"/>
                <a:gd name="connsiteY837" fmla="*/ 79932 h 1488732"/>
                <a:gd name="connsiteX838" fmla="*/ 2419514 w 2479408"/>
                <a:gd name="connsiteY838" fmla="*/ 87249 h 1488732"/>
                <a:gd name="connsiteX839" fmla="*/ 2402334 w 2479408"/>
                <a:gd name="connsiteY839" fmla="*/ 89923 h 1488732"/>
                <a:gd name="connsiteX840" fmla="*/ 2399563 w 2479408"/>
                <a:gd name="connsiteY840" fmla="*/ 90318 h 1488732"/>
                <a:gd name="connsiteX841" fmla="*/ 2392366 w 2479408"/>
                <a:gd name="connsiteY841" fmla="*/ 89923 h 1488732"/>
                <a:gd name="connsiteX842" fmla="*/ 2379611 w 2479408"/>
                <a:gd name="connsiteY842" fmla="*/ 89242 h 1488732"/>
                <a:gd name="connsiteX843" fmla="*/ 2359659 w 2479408"/>
                <a:gd name="connsiteY843" fmla="*/ 87494 h 1488732"/>
                <a:gd name="connsiteX844" fmla="*/ 2339707 w 2479408"/>
                <a:gd name="connsiteY844" fmla="*/ 87222 h 1488732"/>
                <a:gd name="connsiteX845" fmla="*/ 2321976 w 2479408"/>
                <a:gd name="connsiteY845" fmla="*/ 89923 h 1488732"/>
                <a:gd name="connsiteX846" fmla="*/ 2319755 w 2479408"/>
                <a:gd name="connsiteY846" fmla="*/ 90232 h 1488732"/>
                <a:gd name="connsiteX847" fmla="*/ 2299804 w 2479408"/>
                <a:gd name="connsiteY847" fmla="*/ 95322 h 1488732"/>
                <a:gd name="connsiteX848" fmla="*/ 2285392 w 2479408"/>
                <a:gd name="connsiteY848" fmla="*/ 99915 h 1488732"/>
                <a:gd name="connsiteX849" fmla="*/ 2279852 w 2479408"/>
                <a:gd name="connsiteY849" fmla="*/ 101474 h 1488732"/>
                <a:gd name="connsiteX850" fmla="*/ 2259900 w 2479408"/>
                <a:gd name="connsiteY850" fmla="*/ 107512 h 1488732"/>
                <a:gd name="connsiteX851" fmla="*/ 2250013 w 2479408"/>
                <a:gd name="connsiteY851" fmla="*/ 109906 h 1488732"/>
                <a:gd name="connsiteX852" fmla="*/ 2239948 w 2479408"/>
                <a:gd name="connsiteY852" fmla="*/ 112076 h 1488732"/>
                <a:gd name="connsiteX853" fmla="*/ 2219997 w 2479408"/>
                <a:gd name="connsiteY853" fmla="*/ 114246 h 1488732"/>
                <a:gd name="connsiteX854" fmla="*/ 2200045 w 2479408"/>
                <a:gd name="connsiteY854" fmla="*/ 113988 h 1488732"/>
                <a:gd name="connsiteX855" fmla="*/ 2180093 w 2479408"/>
                <a:gd name="connsiteY855" fmla="*/ 110615 h 1488732"/>
                <a:gd name="connsiteX856" fmla="*/ 2177894 w 2479408"/>
                <a:gd name="connsiteY856" fmla="*/ 109906 h 1488732"/>
                <a:gd name="connsiteX857" fmla="*/ 2160141 w 2479408"/>
                <a:gd name="connsiteY857" fmla="*/ 104080 h 1488732"/>
                <a:gd name="connsiteX858" fmla="*/ 2151684 w 2479408"/>
                <a:gd name="connsiteY858" fmla="*/ 99915 h 1488732"/>
                <a:gd name="connsiteX859" fmla="*/ 2140190 w 2479408"/>
                <a:gd name="connsiteY859" fmla="*/ 94342 h 1488732"/>
                <a:gd name="connsiteX860" fmla="*/ 2133375 w 2479408"/>
                <a:gd name="connsiteY860" fmla="*/ 89923 h 1488732"/>
                <a:gd name="connsiteX861" fmla="*/ 2120238 w 2479408"/>
                <a:gd name="connsiteY861" fmla="*/ 80755 h 1488732"/>
                <a:gd name="connsiteX862" fmla="*/ 2119265 w 2479408"/>
                <a:gd name="connsiteY862" fmla="*/ 79932 h 1488732"/>
                <a:gd name="connsiteX863" fmla="*/ 2107821 w 2479408"/>
                <a:gd name="connsiteY863" fmla="*/ 69940 h 1488732"/>
                <a:gd name="connsiteX864" fmla="*/ 2100286 w 2479408"/>
                <a:gd name="connsiteY864" fmla="*/ 62766 h 1488732"/>
                <a:gd name="connsiteX865" fmla="*/ 2097722 w 2479408"/>
                <a:gd name="connsiteY865" fmla="*/ 59949 h 1488732"/>
                <a:gd name="connsiteX866" fmla="*/ 2089366 w 2479408"/>
                <a:gd name="connsiteY866" fmla="*/ 49957 h 1488732"/>
                <a:gd name="connsiteX867" fmla="*/ 2081625 w 2479408"/>
                <a:gd name="connsiteY867" fmla="*/ 39966 h 1488732"/>
                <a:gd name="connsiteX868" fmla="*/ 2080334 w 2479408"/>
                <a:gd name="connsiteY868" fmla="*/ 38152 h 1488732"/>
                <a:gd name="connsiteX869" fmla="*/ 2075067 w 2479408"/>
                <a:gd name="connsiteY869" fmla="*/ 29974 h 1488732"/>
                <a:gd name="connsiteX870" fmla="*/ 2069197 w 2479408"/>
                <a:gd name="connsiteY870" fmla="*/ 19983 h 1488732"/>
                <a:gd name="connsiteX871" fmla="*/ 2064073 w 2479408"/>
                <a:gd name="connsiteY871" fmla="*/ 9991 h 1488732"/>
                <a:gd name="connsiteX872" fmla="*/ 2060382 w 2479408"/>
                <a:gd name="connsiteY872" fmla="*/ 2518 h 1488732"/>
                <a:gd name="connsiteX873" fmla="*/ 2059215 w 2479408"/>
                <a:gd name="connsiteY873" fmla="*/ 0 h 1488732"/>
                <a:gd name="connsiteX874" fmla="*/ 2080334 w 2479408"/>
                <a:gd name="connsiteY874" fmla="*/ 1090660 h 1488732"/>
                <a:gd name="connsiteX875" fmla="*/ 2077282 w 2479408"/>
                <a:gd name="connsiteY875" fmla="*/ 1089073 h 1488732"/>
                <a:gd name="connsiteX876" fmla="*/ 2061470 w 2479408"/>
                <a:gd name="connsiteY876" fmla="*/ 1079081 h 1488732"/>
                <a:gd name="connsiteX877" fmla="*/ 2060382 w 2479408"/>
                <a:gd name="connsiteY877" fmla="*/ 1078241 h 1488732"/>
                <a:gd name="connsiteX878" fmla="*/ 2053543 w 2479408"/>
                <a:gd name="connsiteY878" fmla="*/ 1069090 h 1488732"/>
                <a:gd name="connsiteX879" fmla="*/ 2046788 w 2479408"/>
                <a:gd name="connsiteY879" fmla="*/ 1059098 h 1488732"/>
                <a:gd name="connsiteX880" fmla="*/ 2041531 w 2479408"/>
                <a:gd name="connsiteY880" fmla="*/ 1049107 h 1488732"/>
                <a:gd name="connsiteX881" fmla="*/ 2040431 w 2479408"/>
                <a:gd name="connsiteY881" fmla="*/ 1046514 h 1488732"/>
                <a:gd name="connsiteX882" fmla="*/ 2037999 w 2479408"/>
                <a:gd name="connsiteY882" fmla="*/ 1039115 h 1488732"/>
                <a:gd name="connsiteX883" fmla="*/ 2034932 w 2479408"/>
                <a:gd name="connsiteY883" fmla="*/ 1029124 h 1488732"/>
                <a:gd name="connsiteX884" fmla="*/ 2032342 w 2479408"/>
                <a:gd name="connsiteY884" fmla="*/ 1019132 h 1488732"/>
                <a:gd name="connsiteX885" fmla="*/ 2030335 w 2479408"/>
                <a:gd name="connsiteY885" fmla="*/ 1009141 h 1488732"/>
                <a:gd name="connsiteX886" fmla="*/ 2028382 w 2479408"/>
                <a:gd name="connsiteY886" fmla="*/ 999149 h 1488732"/>
                <a:gd name="connsiteX887" fmla="*/ 2026770 w 2479408"/>
                <a:gd name="connsiteY887" fmla="*/ 989158 h 1488732"/>
                <a:gd name="connsiteX888" fmla="*/ 2025520 w 2479408"/>
                <a:gd name="connsiteY888" fmla="*/ 979166 h 1488732"/>
                <a:gd name="connsiteX889" fmla="*/ 2024182 w 2479408"/>
                <a:gd name="connsiteY889" fmla="*/ 969175 h 1488732"/>
                <a:gd name="connsiteX890" fmla="*/ 2022788 w 2479408"/>
                <a:gd name="connsiteY890" fmla="*/ 959183 h 1488732"/>
                <a:gd name="connsiteX891" fmla="*/ 2021688 w 2479408"/>
                <a:gd name="connsiteY891" fmla="*/ 949192 h 1488732"/>
                <a:gd name="connsiteX892" fmla="*/ 2020605 w 2479408"/>
                <a:gd name="connsiteY892" fmla="*/ 939201 h 1488732"/>
                <a:gd name="connsiteX893" fmla="*/ 2020479 w 2479408"/>
                <a:gd name="connsiteY893" fmla="*/ 937740 h 1488732"/>
                <a:gd name="connsiteX894" fmla="*/ 2019789 w 2479408"/>
                <a:gd name="connsiteY894" fmla="*/ 929209 h 1488732"/>
                <a:gd name="connsiteX895" fmla="*/ 2018653 w 2479408"/>
                <a:gd name="connsiteY895" fmla="*/ 919217 h 1488732"/>
                <a:gd name="connsiteX896" fmla="*/ 2017314 w 2479408"/>
                <a:gd name="connsiteY896" fmla="*/ 909226 h 1488732"/>
                <a:gd name="connsiteX897" fmla="*/ 2015766 w 2479408"/>
                <a:gd name="connsiteY897" fmla="*/ 899234 h 1488732"/>
                <a:gd name="connsiteX898" fmla="*/ 2013833 w 2479408"/>
                <a:gd name="connsiteY898" fmla="*/ 889243 h 1488732"/>
                <a:gd name="connsiteX899" fmla="*/ 2011937 w 2479408"/>
                <a:gd name="connsiteY899" fmla="*/ 879252 h 1488732"/>
                <a:gd name="connsiteX900" fmla="*/ 2008896 w 2479408"/>
                <a:gd name="connsiteY900" fmla="*/ 869260 h 1488732"/>
                <a:gd name="connsiteX901" fmla="*/ 2005708 w 2479408"/>
                <a:gd name="connsiteY901" fmla="*/ 859269 h 1488732"/>
                <a:gd name="connsiteX902" fmla="*/ 2001433 w 2479408"/>
                <a:gd name="connsiteY902" fmla="*/ 849277 h 1488732"/>
                <a:gd name="connsiteX903" fmla="*/ 2000527 w 2479408"/>
                <a:gd name="connsiteY903" fmla="*/ 847522 h 1488732"/>
                <a:gd name="connsiteX904" fmla="*/ 1996002 w 2479408"/>
                <a:gd name="connsiteY904" fmla="*/ 839286 h 1488732"/>
                <a:gd name="connsiteX905" fmla="*/ 1988462 w 2479408"/>
                <a:gd name="connsiteY905" fmla="*/ 829294 h 1488732"/>
                <a:gd name="connsiteX906" fmla="*/ 1980575 w 2479408"/>
                <a:gd name="connsiteY906" fmla="*/ 821888 h 1488732"/>
                <a:gd name="connsiteX907" fmla="*/ 1977638 w 2479408"/>
                <a:gd name="connsiteY907" fmla="*/ 819303 h 1488732"/>
                <a:gd name="connsiteX908" fmla="*/ 1964746 w 2479408"/>
                <a:gd name="connsiteY908" fmla="*/ 809311 h 1488732"/>
                <a:gd name="connsiteX909" fmla="*/ 1960623 w 2479408"/>
                <a:gd name="connsiteY909" fmla="*/ 806955 h 1488732"/>
                <a:gd name="connsiteX910" fmla="*/ 1946859 w 2479408"/>
                <a:gd name="connsiteY910" fmla="*/ 799320 h 1488732"/>
                <a:gd name="connsiteX911" fmla="*/ 1940672 w 2479408"/>
                <a:gd name="connsiteY911" fmla="*/ 796244 h 1488732"/>
                <a:gd name="connsiteX912" fmla="*/ 1926847 w 2479408"/>
                <a:gd name="connsiteY912" fmla="*/ 789328 h 1488732"/>
                <a:gd name="connsiteX913" fmla="*/ 1920720 w 2479408"/>
                <a:gd name="connsiteY913" fmla="*/ 786871 h 1488732"/>
                <a:gd name="connsiteX914" fmla="*/ 1906735 w 2479408"/>
                <a:gd name="connsiteY914" fmla="*/ 779337 h 1488732"/>
                <a:gd name="connsiteX915" fmla="*/ 1900768 w 2479408"/>
                <a:gd name="connsiteY915" fmla="*/ 776283 h 1488732"/>
                <a:gd name="connsiteX916" fmla="*/ 1890238 w 2479408"/>
                <a:gd name="connsiteY916" fmla="*/ 769345 h 1488732"/>
                <a:gd name="connsiteX917" fmla="*/ 1880816 w 2479408"/>
                <a:gd name="connsiteY917" fmla="*/ 763360 h 1488732"/>
                <a:gd name="connsiteX918" fmla="*/ 1876178 w 2479408"/>
                <a:gd name="connsiteY918" fmla="*/ 759354 h 1488732"/>
                <a:gd name="connsiteX919" fmla="*/ 1864331 w 2479408"/>
                <a:gd name="connsiteY919" fmla="*/ 749362 h 1488732"/>
                <a:gd name="connsiteX920" fmla="*/ 1860864 w 2479408"/>
                <a:gd name="connsiteY920" fmla="*/ 746432 h 1488732"/>
                <a:gd name="connsiteX921" fmla="*/ 1854565 w 2479408"/>
                <a:gd name="connsiteY921" fmla="*/ 739371 h 1488732"/>
                <a:gd name="connsiteX922" fmla="*/ 1845658 w 2479408"/>
                <a:gd name="connsiteY922" fmla="*/ 729379 h 1488732"/>
                <a:gd name="connsiteX923" fmla="*/ 1840913 w 2479408"/>
                <a:gd name="connsiteY923" fmla="*/ 723994 h 1488732"/>
                <a:gd name="connsiteX924" fmla="*/ 1837680 w 2479408"/>
                <a:gd name="connsiteY924" fmla="*/ 719388 h 1488732"/>
                <a:gd name="connsiteX925" fmla="*/ 1830813 w 2479408"/>
                <a:gd name="connsiteY925" fmla="*/ 709396 h 1488732"/>
                <a:gd name="connsiteX926" fmla="*/ 1823949 w 2479408"/>
                <a:gd name="connsiteY926" fmla="*/ 699405 h 1488732"/>
                <a:gd name="connsiteX927" fmla="*/ 1820961 w 2479408"/>
                <a:gd name="connsiteY927" fmla="*/ 695040 h 1488732"/>
                <a:gd name="connsiteX928" fmla="*/ 1817818 w 2479408"/>
                <a:gd name="connsiteY928" fmla="*/ 689413 h 1488732"/>
                <a:gd name="connsiteX929" fmla="*/ 1812358 w 2479408"/>
                <a:gd name="connsiteY929" fmla="*/ 679422 h 1488732"/>
                <a:gd name="connsiteX930" fmla="*/ 1806946 w 2479408"/>
                <a:gd name="connsiteY930" fmla="*/ 669430 h 1488732"/>
                <a:gd name="connsiteX931" fmla="*/ 1801606 w 2479408"/>
                <a:gd name="connsiteY931" fmla="*/ 659439 h 1488732"/>
                <a:gd name="connsiteX932" fmla="*/ 1801009 w 2479408"/>
                <a:gd name="connsiteY932" fmla="*/ 658274 h 1488732"/>
                <a:gd name="connsiteX933" fmla="*/ 1797072 w 2479408"/>
                <a:gd name="connsiteY933" fmla="*/ 649447 h 1488732"/>
                <a:gd name="connsiteX934" fmla="*/ 1792671 w 2479408"/>
                <a:gd name="connsiteY934" fmla="*/ 639456 h 1488732"/>
                <a:gd name="connsiteX935" fmla="*/ 1788371 w 2479408"/>
                <a:gd name="connsiteY935" fmla="*/ 629464 h 1488732"/>
                <a:gd name="connsiteX936" fmla="*/ 1784337 w 2479408"/>
                <a:gd name="connsiteY936" fmla="*/ 619473 h 1488732"/>
                <a:gd name="connsiteX937" fmla="*/ 1781057 w 2479408"/>
                <a:gd name="connsiteY937" fmla="*/ 611292 h 1488732"/>
                <a:gd name="connsiteX938" fmla="*/ 1780375 w 2479408"/>
                <a:gd name="connsiteY938" fmla="*/ 609481 h 1488732"/>
                <a:gd name="connsiteX939" fmla="*/ 1776773 w 2479408"/>
                <a:gd name="connsiteY939" fmla="*/ 599490 h 1488732"/>
                <a:gd name="connsiteX940" fmla="*/ 1773428 w 2479408"/>
                <a:gd name="connsiteY940" fmla="*/ 589498 h 1488732"/>
                <a:gd name="connsiteX941" fmla="*/ 1770218 w 2479408"/>
                <a:gd name="connsiteY941" fmla="*/ 579507 h 1488732"/>
                <a:gd name="connsiteX942" fmla="*/ 1767306 w 2479408"/>
                <a:gd name="connsiteY942" fmla="*/ 569515 h 1488732"/>
                <a:gd name="connsiteX943" fmla="*/ 1764369 w 2479408"/>
                <a:gd name="connsiteY943" fmla="*/ 559524 h 1488732"/>
                <a:gd name="connsiteX944" fmla="*/ 1761928 w 2479408"/>
                <a:gd name="connsiteY944" fmla="*/ 549532 h 1488732"/>
                <a:gd name="connsiteX945" fmla="*/ 1761106 w 2479408"/>
                <a:gd name="connsiteY945" fmla="*/ 546211 h 1488732"/>
                <a:gd name="connsiteX946" fmla="*/ 1759445 w 2479408"/>
                <a:gd name="connsiteY946" fmla="*/ 539541 h 1488732"/>
                <a:gd name="connsiteX947" fmla="*/ 1757220 w 2479408"/>
                <a:gd name="connsiteY947" fmla="*/ 529549 h 1488732"/>
                <a:gd name="connsiteX948" fmla="*/ 1755189 w 2479408"/>
                <a:gd name="connsiteY948" fmla="*/ 519558 h 1488732"/>
                <a:gd name="connsiteX949" fmla="*/ 1753429 w 2479408"/>
                <a:gd name="connsiteY949" fmla="*/ 509566 h 1488732"/>
                <a:gd name="connsiteX950" fmla="*/ 1751807 w 2479408"/>
                <a:gd name="connsiteY950" fmla="*/ 499575 h 1488732"/>
                <a:gd name="connsiteX951" fmla="*/ 1750529 w 2479408"/>
                <a:gd name="connsiteY951" fmla="*/ 489583 h 1488732"/>
                <a:gd name="connsiteX952" fmla="*/ 1749406 w 2479408"/>
                <a:gd name="connsiteY952" fmla="*/ 479592 h 1488732"/>
                <a:gd name="connsiteX953" fmla="*/ 1748443 w 2479408"/>
                <a:gd name="connsiteY953" fmla="*/ 469600 h 1488732"/>
                <a:gd name="connsiteX954" fmla="*/ 1747745 w 2479408"/>
                <a:gd name="connsiteY954" fmla="*/ 459609 h 1488732"/>
                <a:gd name="connsiteX955" fmla="*/ 1747394 w 2479408"/>
                <a:gd name="connsiteY955" fmla="*/ 449617 h 1488732"/>
                <a:gd name="connsiteX956" fmla="*/ 1747111 w 2479408"/>
                <a:gd name="connsiteY956" fmla="*/ 439626 h 1488732"/>
                <a:gd name="connsiteX957" fmla="*/ 1747037 w 2479408"/>
                <a:gd name="connsiteY957" fmla="*/ 429634 h 1488732"/>
                <a:gd name="connsiteX958" fmla="*/ 1747320 w 2479408"/>
                <a:gd name="connsiteY958" fmla="*/ 419643 h 1488732"/>
                <a:gd name="connsiteX959" fmla="*/ 1747627 w 2479408"/>
                <a:gd name="connsiteY959" fmla="*/ 409651 h 1488732"/>
                <a:gd name="connsiteX960" fmla="*/ 1748348 w 2479408"/>
                <a:gd name="connsiteY960" fmla="*/ 399660 h 1488732"/>
                <a:gd name="connsiteX961" fmla="*/ 1749191 w 2479408"/>
                <a:gd name="connsiteY961" fmla="*/ 389668 h 1488732"/>
                <a:gd name="connsiteX962" fmla="*/ 1750371 w 2479408"/>
                <a:gd name="connsiteY962" fmla="*/ 379677 h 1488732"/>
                <a:gd name="connsiteX963" fmla="*/ 1751772 w 2479408"/>
                <a:gd name="connsiteY963" fmla="*/ 369685 h 1488732"/>
                <a:gd name="connsiteX964" fmla="*/ 1753436 w 2479408"/>
                <a:gd name="connsiteY964" fmla="*/ 359694 h 1488732"/>
                <a:gd name="connsiteX965" fmla="*/ 1755373 w 2479408"/>
                <a:gd name="connsiteY965" fmla="*/ 349702 h 1488732"/>
                <a:gd name="connsiteX966" fmla="*/ 1757538 w 2479408"/>
                <a:gd name="connsiteY966" fmla="*/ 339711 h 1488732"/>
                <a:gd name="connsiteX967" fmla="*/ 1760007 w 2479408"/>
                <a:gd name="connsiteY967" fmla="*/ 329719 h 1488732"/>
                <a:gd name="connsiteX968" fmla="*/ 1761106 w 2479408"/>
                <a:gd name="connsiteY968" fmla="*/ 325787 h 1488732"/>
                <a:gd name="connsiteX969" fmla="*/ 1762830 w 2479408"/>
                <a:gd name="connsiteY969" fmla="*/ 319728 h 1488732"/>
                <a:gd name="connsiteX970" fmla="*/ 1765912 w 2479408"/>
                <a:gd name="connsiteY970" fmla="*/ 309736 h 1488732"/>
                <a:gd name="connsiteX971" fmla="*/ 1769454 w 2479408"/>
                <a:gd name="connsiteY971" fmla="*/ 299745 h 1488732"/>
                <a:gd name="connsiteX972" fmla="*/ 1773365 w 2479408"/>
                <a:gd name="connsiteY972" fmla="*/ 289753 h 1488732"/>
                <a:gd name="connsiteX973" fmla="*/ 1777743 w 2479408"/>
                <a:gd name="connsiteY973" fmla="*/ 279762 h 1488732"/>
                <a:gd name="connsiteX974" fmla="*/ 1781057 w 2479408"/>
                <a:gd name="connsiteY974" fmla="*/ 273006 h 1488732"/>
                <a:gd name="connsiteX975" fmla="*/ 1782827 w 2479408"/>
                <a:gd name="connsiteY975" fmla="*/ 269770 h 1488732"/>
                <a:gd name="connsiteX976" fmla="*/ 1788693 w 2479408"/>
                <a:gd name="connsiteY976" fmla="*/ 259779 h 1488732"/>
                <a:gd name="connsiteX977" fmla="*/ 1795164 w 2479408"/>
                <a:gd name="connsiteY977" fmla="*/ 249787 h 1488732"/>
                <a:gd name="connsiteX978" fmla="*/ 1801009 w 2479408"/>
                <a:gd name="connsiteY978" fmla="*/ 241659 h 1488732"/>
                <a:gd name="connsiteX979" fmla="*/ 1802745 w 2479408"/>
                <a:gd name="connsiteY979" fmla="*/ 239796 h 1488732"/>
                <a:gd name="connsiteX980" fmla="*/ 1812834 w 2479408"/>
                <a:gd name="connsiteY980" fmla="*/ 229804 h 1488732"/>
                <a:gd name="connsiteX981" fmla="*/ 1820961 w 2479408"/>
                <a:gd name="connsiteY981" fmla="*/ 222389 h 1488732"/>
                <a:gd name="connsiteX982" fmla="*/ 1825135 w 2479408"/>
                <a:gd name="connsiteY982" fmla="*/ 219813 h 1488732"/>
                <a:gd name="connsiteX983" fmla="*/ 1840913 w 2479408"/>
                <a:gd name="connsiteY983" fmla="*/ 210980 h 1488732"/>
                <a:gd name="connsiteX984" fmla="*/ 1845682 w 2479408"/>
                <a:gd name="connsiteY984" fmla="*/ 209821 h 1488732"/>
                <a:gd name="connsiteX985" fmla="*/ 1860864 w 2479408"/>
                <a:gd name="connsiteY985" fmla="*/ 206186 h 1488732"/>
                <a:gd name="connsiteX986" fmla="*/ 1880816 w 2479408"/>
                <a:gd name="connsiteY986" fmla="*/ 207422 h 1488732"/>
                <a:gd name="connsiteX987" fmla="*/ 1887436 w 2479408"/>
                <a:gd name="connsiteY987" fmla="*/ 209821 h 1488732"/>
                <a:gd name="connsiteX988" fmla="*/ 1900768 w 2479408"/>
                <a:gd name="connsiteY988" fmla="*/ 214786 h 1488732"/>
                <a:gd name="connsiteX989" fmla="*/ 1908307 w 2479408"/>
                <a:gd name="connsiteY989" fmla="*/ 219813 h 1488732"/>
                <a:gd name="connsiteX990" fmla="*/ 1920720 w 2479408"/>
                <a:gd name="connsiteY990" fmla="*/ 228734 h 1488732"/>
                <a:gd name="connsiteX991" fmla="*/ 1921795 w 2479408"/>
                <a:gd name="connsiteY991" fmla="*/ 229804 h 1488732"/>
                <a:gd name="connsiteX992" fmla="*/ 1931057 w 2479408"/>
                <a:gd name="connsiteY992" fmla="*/ 239796 h 1488732"/>
                <a:gd name="connsiteX993" fmla="*/ 1939672 w 2479408"/>
                <a:gd name="connsiteY993" fmla="*/ 249787 h 1488732"/>
                <a:gd name="connsiteX994" fmla="*/ 1940672 w 2479408"/>
                <a:gd name="connsiteY994" fmla="*/ 251021 h 1488732"/>
                <a:gd name="connsiteX995" fmla="*/ 1946449 w 2479408"/>
                <a:gd name="connsiteY995" fmla="*/ 259779 h 1488732"/>
                <a:gd name="connsiteX996" fmla="*/ 1952557 w 2479408"/>
                <a:gd name="connsiteY996" fmla="*/ 269770 h 1488732"/>
                <a:gd name="connsiteX997" fmla="*/ 1958211 w 2479408"/>
                <a:gd name="connsiteY997" fmla="*/ 279762 h 1488732"/>
                <a:gd name="connsiteX998" fmla="*/ 1960623 w 2479408"/>
                <a:gd name="connsiteY998" fmla="*/ 284209 h 1488732"/>
                <a:gd name="connsiteX999" fmla="*/ 1963334 w 2479408"/>
                <a:gd name="connsiteY999" fmla="*/ 289753 h 1488732"/>
                <a:gd name="connsiteX1000" fmla="*/ 1968052 w 2479408"/>
                <a:gd name="connsiteY1000" fmla="*/ 299745 h 1488732"/>
                <a:gd name="connsiteX1001" fmla="*/ 1972430 w 2479408"/>
                <a:gd name="connsiteY1001" fmla="*/ 309736 h 1488732"/>
                <a:gd name="connsiteX1002" fmla="*/ 1976574 w 2479408"/>
                <a:gd name="connsiteY1002" fmla="*/ 319728 h 1488732"/>
                <a:gd name="connsiteX1003" fmla="*/ 1980408 w 2479408"/>
                <a:gd name="connsiteY1003" fmla="*/ 329719 h 1488732"/>
                <a:gd name="connsiteX1004" fmla="*/ 1980575 w 2479408"/>
                <a:gd name="connsiteY1004" fmla="*/ 330148 h 1488732"/>
                <a:gd name="connsiteX1005" fmla="*/ 1984204 w 2479408"/>
                <a:gd name="connsiteY1005" fmla="*/ 339711 h 1488732"/>
                <a:gd name="connsiteX1006" fmla="*/ 1987684 w 2479408"/>
                <a:gd name="connsiteY1006" fmla="*/ 349702 h 1488732"/>
                <a:gd name="connsiteX1007" fmla="*/ 1991112 w 2479408"/>
                <a:gd name="connsiteY1007" fmla="*/ 359694 h 1488732"/>
                <a:gd name="connsiteX1008" fmla="*/ 1994381 w 2479408"/>
                <a:gd name="connsiteY1008" fmla="*/ 369685 h 1488732"/>
                <a:gd name="connsiteX1009" fmla="*/ 1997577 w 2479408"/>
                <a:gd name="connsiteY1009" fmla="*/ 379677 h 1488732"/>
                <a:gd name="connsiteX1010" fmla="*/ 2000527 w 2479408"/>
                <a:gd name="connsiteY1010" fmla="*/ 389425 h 1488732"/>
                <a:gd name="connsiteX1011" fmla="*/ 2000602 w 2479408"/>
                <a:gd name="connsiteY1011" fmla="*/ 389668 h 1488732"/>
                <a:gd name="connsiteX1012" fmla="*/ 2003682 w 2479408"/>
                <a:gd name="connsiteY1012" fmla="*/ 399660 h 1488732"/>
                <a:gd name="connsiteX1013" fmla="*/ 2006662 w 2479408"/>
                <a:gd name="connsiteY1013" fmla="*/ 409651 h 1488732"/>
                <a:gd name="connsiteX1014" fmla="*/ 2009590 w 2479408"/>
                <a:gd name="connsiteY1014" fmla="*/ 419643 h 1488732"/>
                <a:gd name="connsiteX1015" fmla="*/ 2012432 w 2479408"/>
                <a:gd name="connsiteY1015" fmla="*/ 429634 h 1488732"/>
                <a:gd name="connsiteX1016" fmla="*/ 2015208 w 2479408"/>
                <a:gd name="connsiteY1016" fmla="*/ 439626 h 1488732"/>
                <a:gd name="connsiteX1017" fmla="*/ 2017934 w 2479408"/>
                <a:gd name="connsiteY1017" fmla="*/ 449617 h 1488732"/>
                <a:gd name="connsiteX1018" fmla="*/ 2020479 w 2479408"/>
                <a:gd name="connsiteY1018" fmla="*/ 458854 h 1488732"/>
                <a:gd name="connsiteX1019" fmla="*/ 2020702 w 2479408"/>
                <a:gd name="connsiteY1019" fmla="*/ 459609 h 1488732"/>
                <a:gd name="connsiteX1020" fmla="*/ 2023389 w 2479408"/>
                <a:gd name="connsiteY1020" fmla="*/ 469600 h 1488732"/>
                <a:gd name="connsiteX1021" fmla="*/ 2026207 w 2479408"/>
                <a:gd name="connsiteY1021" fmla="*/ 479592 h 1488732"/>
                <a:gd name="connsiteX1022" fmla="*/ 2028910 w 2479408"/>
                <a:gd name="connsiteY1022" fmla="*/ 489583 h 1488732"/>
                <a:gd name="connsiteX1023" fmla="*/ 2031584 w 2479408"/>
                <a:gd name="connsiteY1023" fmla="*/ 499575 h 1488732"/>
                <a:gd name="connsiteX1024" fmla="*/ 2034238 w 2479408"/>
                <a:gd name="connsiteY1024" fmla="*/ 509566 h 1488732"/>
                <a:gd name="connsiteX1025" fmla="*/ 2036943 w 2479408"/>
                <a:gd name="connsiteY1025" fmla="*/ 519558 h 1488732"/>
                <a:gd name="connsiteX1026" fmla="*/ 2039654 w 2479408"/>
                <a:gd name="connsiteY1026" fmla="*/ 529549 h 1488732"/>
                <a:gd name="connsiteX1027" fmla="*/ 2040431 w 2479408"/>
                <a:gd name="connsiteY1027" fmla="*/ 532661 h 1488732"/>
                <a:gd name="connsiteX1028" fmla="*/ 2042372 w 2479408"/>
                <a:gd name="connsiteY1028" fmla="*/ 539541 h 1488732"/>
                <a:gd name="connsiteX1029" fmla="*/ 2045064 w 2479408"/>
                <a:gd name="connsiteY1029" fmla="*/ 549532 h 1488732"/>
                <a:gd name="connsiteX1030" fmla="*/ 2047929 w 2479408"/>
                <a:gd name="connsiteY1030" fmla="*/ 559524 h 1488732"/>
                <a:gd name="connsiteX1031" fmla="*/ 2050645 w 2479408"/>
                <a:gd name="connsiteY1031" fmla="*/ 569515 h 1488732"/>
                <a:gd name="connsiteX1032" fmla="*/ 2053534 w 2479408"/>
                <a:gd name="connsiteY1032" fmla="*/ 579507 h 1488732"/>
                <a:gd name="connsiteX1033" fmla="*/ 2056566 w 2479408"/>
                <a:gd name="connsiteY1033" fmla="*/ 589498 h 1488732"/>
                <a:gd name="connsiteX1034" fmla="*/ 2059226 w 2479408"/>
                <a:gd name="connsiteY1034" fmla="*/ 599490 h 1488732"/>
                <a:gd name="connsiteX1035" fmla="*/ 2060382 w 2479408"/>
                <a:gd name="connsiteY1035" fmla="*/ 603570 h 1488732"/>
                <a:gd name="connsiteX1036" fmla="*/ 2062296 w 2479408"/>
                <a:gd name="connsiteY1036" fmla="*/ 609481 h 1488732"/>
                <a:gd name="connsiteX1037" fmla="*/ 2065307 w 2479408"/>
                <a:gd name="connsiteY1037" fmla="*/ 619473 h 1488732"/>
                <a:gd name="connsiteX1038" fmla="*/ 2068518 w 2479408"/>
                <a:gd name="connsiteY1038" fmla="*/ 629464 h 1488732"/>
                <a:gd name="connsiteX1039" fmla="*/ 2071907 w 2479408"/>
                <a:gd name="connsiteY1039" fmla="*/ 639456 h 1488732"/>
                <a:gd name="connsiteX1040" fmla="*/ 2075103 w 2479408"/>
                <a:gd name="connsiteY1040" fmla="*/ 649447 h 1488732"/>
                <a:gd name="connsiteX1041" fmla="*/ 2078827 w 2479408"/>
                <a:gd name="connsiteY1041" fmla="*/ 659439 h 1488732"/>
                <a:gd name="connsiteX1042" fmla="*/ 2080334 w 2479408"/>
                <a:gd name="connsiteY1042" fmla="*/ 663353 h 1488732"/>
                <a:gd name="connsiteX1043" fmla="*/ 2082900 w 2479408"/>
                <a:gd name="connsiteY1043" fmla="*/ 669430 h 1488732"/>
                <a:gd name="connsiteX1044" fmla="*/ 2086948 w 2479408"/>
                <a:gd name="connsiteY1044" fmla="*/ 679422 h 1488732"/>
                <a:gd name="connsiteX1045" fmla="*/ 2091298 w 2479408"/>
                <a:gd name="connsiteY1045" fmla="*/ 689413 h 1488732"/>
                <a:gd name="connsiteX1046" fmla="*/ 2095811 w 2479408"/>
                <a:gd name="connsiteY1046" fmla="*/ 699405 h 1488732"/>
                <a:gd name="connsiteX1047" fmla="*/ 2100286 w 2479408"/>
                <a:gd name="connsiteY1047" fmla="*/ 707844 h 1488732"/>
                <a:gd name="connsiteX1048" fmla="*/ 2101092 w 2479408"/>
                <a:gd name="connsiteY1048" fmla="*/ 709396 h 1488732"/>
                <a:gd name="connsiteX1049" fmla="*/ 2106179 w 2479408"/>
                <a:gd name="connsiteY1049" fmla="*/ 719388 h 1488732"/>
                <a:gd name="connsiteX1050" fmla="*/ 2111769 w 2479408"/>
                <a:gd name="connsiteY1050" fmla="*/ 729379 h 1488732"/>
                <a:gd name="connsiteX1051" fmla="*/ 2117643 w 2479408"/>
                <a:gd name="connsiteY1051" fmla="*/ 739371 h 1488732"/>
                <a:gd name="connsiteX1052" fmla="*/ 2120238 w 2479408"/>
                <a:gd name="connsiteY1052" fmla="*/ 743437 h 1488732"/>
                <a:gd name="connsiteX1053" fmla="*/ 2123489 w 2479408"/>
                <a:gd name="connsiteY1053" fmla="*/ 749362 h 1488732"/>
                <a:gd name="connsiteX1054" fmla="*/ 2129221 w 2479408"/>
                <a:gd name="connsiteY1054" fmla="*/ 759354 h 1488732"/>
                <a:gd name="connsiteX1055" fmla="*/ 2134545 w 2479408"/>
                <a:gd name="connsiteY1055" fmla="*/ 769345 h 1488732"/>
                <a:gd name="connsiteX1056" fmla="*/ 2140190 w 2479408"/>
                <a:gd name="connsiteY1056" fmla="*/ 777710 h 1488732"/>
                <a:gd name="connsiteX1057" fmla="*/ 2141051 w 2479408"/>
                <a:gd name="connsiteY1057" fmla="*/ 779337 h 1488732"/>
                <a:gd name="connsiteX1058" fmla="*/ 2145707 w 2479408"/>
                <a:gd name="connsiteY1058" fmla="*/ 789328 h 1488732"/>
                <a:gd name="connsiteX1059" fmla="*/ 2151076 w 2479408"/>
                <a:gd name="connsiteY1059" fmla="*/ 799320 h 1488732"/>
                <a:gd name="connsiteX1060" fmla="*/ 2155852 w 2479408"/>
                <a:gd name="connsiteY1060" fmla="*/ 809311 h 1488732"/>
                <a:gd name="connsiteX1061" fmla="*/ 2160141 w 2479408"/>
                <a:gd name="connsiteY1061" fmla="*/ 817897 h 1488732"/>
                <a:gd name="connsiteX1062" fmla="*/ 2160700 w 2479408"/>
                <a:gd name="connsiteY1062" fmla="*/ 819303 h 1488732"/>
                <a:gd name="connsiteX1063" fmla="*/ 2164565 w 2479408"/>
                <a:gd name="connsiteY1063" fmla="*/ 829294 h 1488732"/>
                <a:gd name="connsiteX1064" fmla="*/ 2168052 w 2479408"/>
                <a:gd name="connsiteY1064" fmla="*/ 839286 h 1488732"/>
                <a:gd name="connsiteX1065" fmla="*/ 2171820 w 2479408"/>
                <a:gd name="connsiteY1065" fmla="*/ 849277 h 1488732"/>
                <a:gd name="connsiteX1066" fmla="*/ 2175095 w 2479408"/>
                <a:gd name="connsiteY1066" fmla="*/ 859269 h 1488732"/>
                <a:gd name="connsiteX1067" fmla="*/ 2178720 w 2479408"/>
                <a:gd name="connsiteY1067" fmla="*/ 869260 h 1488732"/>
                <a:gd name="connsiteX1068" fmla="*/ 2180093 w 2479408"/>
                <a:gd name="connsiteY1068" fmla="*/ 873981 h 1488732"/>
                <a:gd name="connsiteX1069" fmla="*/ 2181299 w 2479408"/>
                <a:gd name="connsiteY1069" fmla="*/ 879252 h 1488732"/>
                <a:gd name="connsiteX1070" fmla="*/ 2183373 w 2479408"/>
                <a:gd name="connsiteY1070" fmla="*/ 889243 h 1488732"/>
                <a:gd name="connsiteX1071" fmla="*/ 2185545 w 2479408"/>
                <a:gd name="connsiteY1071" fmla="*/ 899234 h 1488732"/>
                <a:gd name="connsiteX1072" fmla="*/ 2187395 w 2479408"/>
                <a:gd name="connsiteY1072" fmla="*/ 909226 h 1488732"/>
                <a:gd name="connsiteX1073" fmla="*/ 2188699 w 2479408"/>
                <a:gd name="connsiteY1073" fmla="*/ 919217 h 1488732"/>
                <a:gd name="connsiteX1074" fmla="*/ 2189852 w 2479408"/>
                <a:gd name="connsiteY1074" fmla="*/ 929209 h 1488732"/>
                <a:gd name="connsiteX1075" fmla="*/ 2190445 w 2479408"/>
                <a:gd name="connsiteY1075" fmla="*/ 939201 h 1488732"/>
                <a:gd name="connsiteX1076" fmla="*/ 2190596 w 2479408"/>
                <a:gd name="connsiteY1076" fmla="*/ 949192 h 1488732"/>
                <a:gd name="connsiteX1077" fmla="*/ 2190613 w 2479408"/>
                <a:gd name="connsiteY1077" fmla="*/ 959183 h 1488732"/>
                <a:gd name="connsiteX1078" fmla="*/ 2189966 w 2479408"/>
                <a:gd name="connsiteY1078" fmla="*/ 969175 h 1488732"/>
                <a:gd name="connsiteX1079" fmla="*/ 2188963 w 2479408"/>
                <a:gd name="connsiteY1079" fmla="*/ 979166 h 1488732"/>
                <a:gd name="connsiteX1080" fmla="*/ 2187548 w 2479408"/>
                <a:gd name="connsiteY1080" fmla="*/ 989158 h 1488732"/>
                <a:gd name="connsiteX1081" fmla="*/ 2185491 w 2479408"/>
                <a:gd name="connsiteY1081" fmla="*/ 999149 h 1488732"/>
                <a:gd name="connsiteX1082" fmla="*/ 2183207 w 2479408"/>
                <a:gd name="connsiteY1082" fmla="*/ 1009141 h 1488732"/>
                <a:gd name="connsiteX1083" fmla="*/ 2180138 w 2479408"/>
                <a:gd name="connsiteY1083" fmla="*/ 1019132 h 1488732"/>
                <a:gd name="connsiteX1084" fmla="*/ 2180093 w 2479408"/>
                <a:gd name="connsiteY1084" fmla="*/ 1019258 h 1488732"/>
                <a:gd name="connsiteX1085" fmla="*/ 2175615 w 2479408"/>
                <a:gd name="connsiteY1085" fmla="*/ 1029124 h 1488732"/>
                <a:gd name="connsiteX1086" fmla="*/ 2170470 w 2479408"/>
                <a:gd name="connsiteY1086" fmla="*/ 1039115 h 1488732"/>
                <a:gd name="connsiteX1087" fmla="*/ 2164675 w 2479408"/>
                <a:gd name="connsiteY1087" fmla="*/ 1049107 h 1488732"/>
                <a:gd name="connsiteX1088" fmla="*/ 2160141 w 2479408"/>
                <a:gd name="connsiteY1088" fmla="*/ 1056588 h 1488732"/>
                <a:gd name="connsiteX1089" fmla="*/ 2158055 w 2479408"/>
                <a:gd name="connsiteY1089" fmla="*/ 1059098 h 1488732"/>
                <a:gd name="connsiteX1090" fmla="*/ 2148310 w 2479408"/>
                <a:gd name="connsiteY1090" fmla="*/ 1069090 h 1488732"/>
                <a:gd name="connsiteX1091" fmla="*/ 2140190 w 2479408"/>
                <a:gd name="connsiteY1091" fmla="*/ 1077213 h 1488732"/>
                <a:gd name="connsiteX1092" fmla="*/ 2137170 w 2479408"/>
                <a:gd name="connsiteY1092" fmla="*/ 1079081 h 1488732"/>
                <a:gd name="connsiteX1093" fmla="*/ 2120238 w 2479408"/>
                <a:gd name="connsiteY1093" fmla="*/ 1088623 h 1488732"/>
                <a:gd name="connsiteX1094" fmla="*/ 2118438 w 2479408"/>
                <a:gd name="connsiteY1094" fmla="*/ 1089073 h 1488732"/>
                <a:gd name="connsiteX1095" fmla="*/ 2100286 w 2479408"/>
                <a:gd name="connsiteY1095" fmla="*/ 1093420 h 1488732"/>
                <a:gd name="connsiteX1096" fmla="*/ 2080334 w 2479408"/>
                <a:gd name="connsiteY1096" fmla="*/ 109066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2479408" h="1488732">
                  <a:moveTo>
                    <a:pt x="0" y="1488733"/>
                  </a:moveTo>
                  <a:lnTo>
                    <a:pt x="2667" y="1478741"/>
                  </a:lnTo>
                  <a:lnTo>
                    <a:pt x="5350" y="1468792"/>
                  </a:lnTo>
                  <a:lnTo>
                    <a:pt x="5362" y="1468750"/>
                  </a:lnTo>
                  <a:lnTo>
                    <a:pt x="8395" y="1458758"/>
                  </a:lnTo>
                  <a:lnTo>
                    <a:pt x="10880" y="1448767"/>
                  </a:lnTo>
                  <a:lnTo>
                    <a:pt x="13042" y="1438775"/>
                  </a:lnTo>
                  <a:lnTo>
                    <a:pt x="15201" y="1428784"/>
                  </a:lnTo>
                  <a:lnTo>
                    <a:pt x="16823" y="1418792"/>
                  </a:lnTo>
                  <a:lnTo>
                    <a:pt x="18371" y="1408801"/>
                  </a:lnTo>
                  <a:lnTo>
                    <a:pt x="19752" y="1398809"/>
                  </a:lnTo>
                  <a:lnTo>
                    <a:pt x="20825" y="1388818"/>
                  </a:lnTo>
                  <a:lnTo>
                    <a:pt x="21511" y="1378826"/>
                  </a:lnTo>
                  <a:lnTo>
                    <a:pt x="22170" y="1368835"/>
                  </a:lnTo>
                  <a:lnTo>
                    <a:pt x="22491" y="1358843"/>
                  </a:lnTo>
                  <a:lnTo>
                    <a:pt x="22623" y="1348852"/>
                  </a:lnTo>
                  <a:lnTo>
                    <a:pt x="22597" y="1338860"/>
                  </a:lnTo>
                  <a:lnTo>
                    <a:pt x="22262" y="1328869"/>
                  </a:lnTo>
                  <a:lnTo>
                    <a:pt x="22013" y="1318877"/>
                  </a:lnTo>
                  <a:lnTo>
                    <a:pt x="21429" y="1308886"/>
                  </a:lnTo>
                  <a:lnTo>
                    <a:pt x="20642" y="1298894"/>
                  </a:lnTo>
                  <a:lnTo>
                    <a:pt x="19916" y="1288903"/>
                  </a:lnTo>
                  <a:lnTo>
                    <a:pt x="18782" y="1278911"/>
                  </a:lnTo>
                  <a:lnTo>
                    <a:pt x="17672" y="1268920"/>
                  </a:lnTo>
                  <a:lnTo>
                    <a:pt x="16605" y="1258928"/>
                  </a:lnTo>
                  <a:lnTo>
                    <a:pt x="15281" y="1248937"/>
                  </a:lnTo>
                  <a:lnTo>
                    <a:pt x="14018" y="1238945"/>
                  </a:lnTo>
                  <a:lnTo>
                    <a:pt x="12889" y="1228954"/>
                  </a:lnTo>
                  <a:lnTo>
                    <a:pt x="11388" y="1218962"/>
                  </a:lnTo>
                  <a:lnTo>
                    <a:pt x="10157" y="1208971"/>
                  </a:lnTo>
                  <a:lnTo>
                    <a:pt x="8886" y="1198979"/>
                  </a:lnTo>
                  <a:lnTo>
                    <a:pt x="7828" y="1188988"/>
                  </a:lnTo>
                  <a:lnTo>
                    <a:pt x="6731" y="1178996"/>
                  </a:lnTo>
                  <a:lnTo>
                    <a:pt x="5866" y="1169005"/>
                  </a:lnTo>
                  <a:lnTo>
                    <a:pt x="5350" y="1163269"/>
                  </a:lnTo>
                  <a:lnTo>
                    <a:pt x="5018" y="1159013"/>
                  </a:lnTo>
                  <a:lnTo>
                    <a:pt x="4466" y="1149022"/>
                  </a:lnTo>
                  <a:lnTo>
                    <a:pt x="3756" y="1139030"/>
                  </a:lnTo>
                  <a:lnTo>
                    <a:pt x="3503" y="1129039"/>
                  </a:lnTo>
                  <a:lnTo>
                    <a:pt x="3366" y="1119047"/>
                  </a:lnTo>
                  <a:lnTo>
                    <a:pt x="3013" y="1109056"/>
                  </a:lnTo>
                  <a:lnTo>
                    <a:pt x="3020" y="1099064"/>
                  </a:lnTo>
                  <a:lnTo>
                    <a:pt x="3207" y="1089073"/>
                  </a:lnTo>
                  <a:lnTo>
                    <a:pt x="3382" y="1079081"/>
                  </a:lnTo>
                  <a:lnTo>
                    <a:pt x="3812" y="1069090"/>
                  </a:lnTo>
                  <a:lnTo>
                    <a:pt x="4240" y="1059098"/>
                  </a:lnTo>
                  <a:lnTo>
                    <a:pt x="4953" y="1049107"/>
                  </a:lnTo>
                  <a:lnTo>
                    <a:pt x="5350" y="1042658"/>
                  </a:lnTo>
                  <a:lnTo>
                    <a:pt x="5594" y="1039115"/>
                  </a:lnTo>
                  <a:lnTo>
                    <a:pt x="6568" y="1029124"/>
                  </a:lnTo>
                  <a:lnTo>
                    <a:pt x="7307" y="1019132"/>
                  </a:lnTo>
                  <a:lnTo>
                    <a:pt x="8319" y="1009141"/>
                  </a:lnTo>
                  <a:lnTo>
                    <a:pt x="9286" y="999149"/>
                  </a:lnTo>
                  <a:lnTo>
                    <a:pt x="10244" y="989158"/>
                  </a:lnTo>
                  <a:lnTo>
                    <a:pt x="11109" y="979166"/>
                  </a:lnTo>
                  <a:lnTo>
                    <a:pt x="12345" y="969175"/>
                  </a:lnTo>
                  <a:lnTo>
                    <a:pt x="13363" y="959183"/>
                  </a:lnTo>
                  <a:lnTo>
                    <a:pt x="14554" y="949192"/>
                  </a:lnTo>
                  <a:lnTo>
                    <a:pt x="15535" y="939201"/>
                  </a:lnTo>
                  <a:lnTo>
                    <a:pt x="16655" y="929209"/>
                  </a:lnTo>
                  <a:lnTo>
                    <a:pt x="17903" y="919217"/>
                  </a:lnTo>
                  <a:lnTo>
                    <a:pt x="19146" y="909226"/>
                  </a:lnTo>
                  <a:lnTo>
                    <a:pt x="20399" y="899234"/>
                  </a:lnTo>
                  <a:lnTo>
                    <a:pt x="21455" y="889243"/>
                  </a:lnTo>
                  <a:lnTo>
                    <a:pt x="22819" y="879252"/>
                  </a:lnTo>
                  <a:lnTo>
                    <a:pt x="24331" y="869260"/>
                  </a:lnTo>
                  <a:lnTo>
                    <a:pt x="25301" y="861811"/>
                  </a:lnTo>
                  <a:lnTo>
                    <a:pt x="25662" y="859269"/>
                  </a:lnTo>
                  <a:lnTo>
                    <a:pt x="27502" y="849277"/>
                  </a:lnTo>
                  <a:lnTo>
                    <a:pt x="29113" y="839286"/>
                  </a:lnTo>
                  <a:lnTo>
                    <a:pt x="31041" y="829294"/>
                  </a:lnTo>
                  <a:lnTo>
                    <a:pt x="33080" y="819303"/>
                  </a:lnTo>
                  <a:lnTo>
                    <a:pt x="35127" y="809311"/>
                  </a:lnTo>
                  <a:lnTo>
                    <a:pt x="37398" y="799320"/>
                  </a:lnTo>
                  <a:lnTo>
                    <a:pt x="39988" y="789328"/>
                  </a:lnTo>
                  <a:lnTo>
                    <a:pt x="42672" y="779337"/>
                  </a:lnTo>
                  <a:lnTo>
                    <a:pt x="45253" y="769878"/>
                  </a:lnTo>
                  <a:lnTo>
                    <a:pt x="45423" y="769345"/>
                  </a:lnTo>
                  <a:lnTo>
                    <a:pt x="48998" y="759354"/>
                  </a:lnTo>
                  <a:lnTo>
                    <a:pt x="52838" y="749362"/>
                  </a:lnTo>
                  <a:lnTo>
                    <a:pt x="57049" y="739371"/>
                  </a:lnTo>
                  <a:lnTo>
                    <a:pt x="61887" y="729379"/>
                  </a:lnTo>
                  <a:lnTo>
                    <a:pt x="65205" y="722838"/>
                  </a:lnTo>
                  <a:lnTo>
                    <a:pt x="67447" y="719388"/>
                  </a:lnTo>
                  <a:lnTo>
                    <a:pt x="74394" y="709396"/>
                  </a:lnTo>
                  <a:lnTo>
                    <a:pt x="82170" y="699405"/>
                  </a:lnTo>
                  <a:lnTo>
                    <a:pt x="85157" y="695723"/>
                  </a:lnTo>
                  <a:lnTo>
                    <a:pt x="92220" y="689413"/>
                  </a:lnTo>
                  <a:lnTo>
                    <a:pt x="104051" y="679422"/>
                  </a:lnTo>
                  <a:lnTo>
                    <a:pt x="105108" y="678684"/>
                  </a:lnTo>
                  <a:lnTo>
                    <a:pt x="125060" y="669585"/>
                  </a:lnTo>
                  <a:lnTo>
                    <a:pt x="125558" y="669430"/>
                  </a:lnTo>
                  <a:lnTo>
                    <a:pt x="145012" y="663478"/>
                  </a:lnTo>
                  <a:lnTo>
                    <a:pt x="164964" y="659522"/>
                  </a:lnTo>
                  <a:lnTo>
                    <a:pt x="165350" y="659439"/>
                  </a:lnTo>
                  <a:lnTo>
                    <a:pt x="184915" y="654847"/>
                  </a:lnTo>
                  <a:lnTo>
                    <a:pt x="202399" y="649447"/>
                  </a:lnTo>
                  <a:lnTo>
                    <a:pt x="204867" y="648627"/>
                  </a:lnTo>
                  <a:lnTo>
                    <a:pt x="224819" y="640304"/>
                  </a:lnTo>
                  <a:lnTo>
                    <a:pt x="226245" y="639456"/>
                  </a:lnTo>
                  <a:lnTo>
                    <a:pt x="239483" y="629464"/>
                  </a:lnTo>
                  <a:lnTo>
                    <a:pt x="244771" y="624315"/>
                  </a:lnTo>
                  <a:lnTo>
                    <a:pt x="248663" y="619473"/>
                  </a:lnTo>
                  <a:lnTo>
                    <a:pt x="255675" y="609481"/>
                  </a:lnTo>
                  <a:lnTo>
                    <a:pt x="260436" y="599490"/>
                  </a:lnTo>
                  <a:lnTo>
                    <a:pt x="263619" y="589498"/>
                  </a:lnTo>
                  <a:lnTo>
                    <a:pt x="264722" y="585075"/>
                  </a:lnTo>
                  <a:lnTo>
                    <a:pt x="265987" y="579507"/>
                  </a:lnTo>
                  <a:lnTo>
                    <a:pt x="267755" y="569515"/>
                  </a:lnTo>
                  <a:lnTo>
                    <a:pt x="268895" y="559524"/>
                  </a:lnTo>
                  <a:lnTo>
                    <a:pt x="269367" y="549532"/>
                  </a:lnTo>
                  <a:lnTo>
                    <a:pt x="269370" y="539541"/>
                  </a:lnTo>
                  <a:lnTo>
                    <a:pt x="269582" y="529549"/>
                  </a:lnTo>
                  <a:lnTo>
                    <a:pt x="269261" y="519558"/>
                  </a:lnTo>
                  <a:lnTo>
                    <a:pt x="268550" y="509566"/>
                  </a:lnTo>
                  <a:lnTo>
                    <a:pt x="267664" y="499575"/>
                  </a:lnTo>
                  <a:lnTo>
                    <a:pt x="266888" y="489583"/>
                  </a:lnTo>
                  <a:lnTo>
                    <a:pt x="265886" y="479592"/>
                  </a:lnTo>
                  <a:lnTo>
                    <a:pt x="264929" y="469600"/>
                  </a:lnTo>
                  <a:lnTo>
                    <a:pt x="264722" y="467513"/>
                  </a:lnTo>
                  <a:lnTo>
                    <a:pt x="263971" y="459609"/>
                  </a:lnTo>
                  <a:lnTo>
                    <a:pt x="262804" y="449617"/>
                  </a:lnTo>
                  <a:lnTo>
                    <a:pt x="261744" y="439626"/>
                  </a:lnTo>
                  <a:lnTo>
                    <a:pt x="260612" y="429634"/>
                  </a:lnTo>
                  <a:lnTo>
                    <a:pt x="259500" y="419643"/>
                  </a:lnTo>
                  <a:lnTo>
                    <a:pt x="258432" y="409651"/>
                  </a:lnTo>
                  <a:lnTo>
                    <a:pt x="257397" y="399660"/>
                  </a:lnTo>
                  <a:lnTo>
                    <a:pt x="256322" y="389668"/>
                  </a:lnTo>
                  <a:lnTo>
                    <a:pt x="255526" y="379677"/>
                  </a:lnTo>
                  <a:lnTo>
                    <a:pt x="254552" y="369685"/>
                  </a:lnTo>
                  <a:lnTo>
                    <a:pt x="253726" y="359694"/>
                  </a:lnTo>
                  <a:lnTo>
                    <a:pt x="253027" y="349702"/>
                  </a:lnTo>
                  <a:lnTo>
                    <a:pt x="252428" y="339711"/>
                  </a:lnTo>
                  <a:lnTo>
                    <a:pt x="251826" y="329719"/>
                  </a:lnTo>
                  <a:lnTo>
                    <a:pt x="251417" y="319728"/>
                  </a:lnTo>
                  <a:lnTo>
                    <a:pt x="251104" y="309736"/>
                  </a:lnTo>
                  <a:lnTo>
                    <a:pt x="250995" y="299745"/>
                  </a:lnTo>
                  <a:lnTo>
                    <a:pt x="250889" y="289753"/>
                  </a:lnTo>
                  <a:lnTo>
                    <a:pt x="251022" y="279762"/>
                  </a:lnTo>
                  <a:lnTo>
                    <a:pt x="251287" y="269770"/>
                  </a:lnTo>
                  <a:lnTo>
                    <a:pt x="251644" y="259779"/>
                  </a:lnTo>
                  <a:lnTo>
                    <a:pt x="252200" y="249787"/>
                  </a:lnTo>
                  <a:lnTo>
                    <a:pt x="252943" y="239796"/>
                  </a:lnTo>
                  <a:lnTo>
                    <a:pt x="254033" y="229804"/>
                  </a:lnTo>
                  <a:lnTo>
                    <a:pt x="255212" y="219813"/>
                  </a:lnTo>
                  <a:lnTo>
                    <a:pt x="256781" y="209821"/>
                  </a:lnTo>
                  <a:lnTo>
                    <a:pt x="258498" y="199830"/>
                  </a:lnTo>
                  <a:lnTo>
                    <a:pt x="260417" y="189838"/>
                  </a:lnTo>
                  <a:lnTo>
                    <a:pt x="262875" y="179847"/>
                  </a:lnTo>
                  <a:lnTo>
                    <a:pt x="264722" y="172911"/>
                  </a:lnTo>
                  <a:lnTo>
                    <a:pt x="265577" y="169855"/>
                  </a:lnTo>
                  <a:lnTo>
                    <a:pt x="268668" y="159864"/>
                  </a:lnTo>
                  <a:lnTo>
                    <a:pt x="272470" y="149872"/>
                  </a:lnTo>
                  <a:lnTo>
                    <a:pt x="276422" y="139881"/>
                  </a:lnTo>
                  <a:lnTo>
                    <a:pt x="280863" y="129889"/>
                  </a:lnTo>
                  <a:lnTo>
                    <a:pt x="284674" y="122475"/>
                  </a:lnTo>
                  <a:lnTo>
                    <a:pt x="286217" y="119898"/>
                  </a:lnTo>
                  <a:lnTo>
                    <a:pt x="292582" y="109906"/>
                  </a:lnTo>
                  <a:lnTo>
                    <a:pt x="299365" y="99915"/>
                  </a:lnTo>
                  <a:lnTo>
                    <a:pt x="304626" y="93102"/>
                  </a:lnTo>
                  <a:lnTo>
                    <a:pt x="307762" y="89923"/>
                  </a:lnTo>
                  <a:lnTo>
                    <a:pt x="317994" y="79932"/>
                  </a:lnTo>
                  <a:lnTo>
                    <a:pt x="324578" y="74115"/>
                  </a:lnTo>
                  <a:lnTo>
                    <a:pt x="331550" y="69940"/>
                  </a:lnTo>
                  <a:lnTo>
                    <a:pt x="344530" y="62193"/>
                  </a:lnTo>
                  <a:lnTo>
                    <a:pt x="351469" y="59949"/>
                  </a:lnTo>
                  <a:lnTo>
                    <a:pt x="364482" y="55723"/>
                  </a:lnTo>
                  <a:lnTo>
                    <a:pt x="384433" y="53761"/>
                  </a:lnTo>
                  <a:lnTo>
                    <a:pt x="404385" y="56222"/>
                  </a:lnTo>
                  <a:lnTo>
                    <a:pt x="414954" y="59949"/>
                  </a:lnTo>
                  <a:lnTo>
                    <a:pt x="424337" y="63560"/>
                  </a:lnTo>
                  <a:lnTo>
                    <a:pt x="433971" y="69940"/>
                  </a:lnTo>
                  <a:lnTo>
                    <a:pt x="444289" y="77758"/>
                  </a:lnTo>
                  <a:lnTo>
                    <a:pt x="446352" y="79932"/>
                  </a:lnTo>
                  <a:lnTo>
                    <a:pt x="454743" y="89923"/>
                  </a:lnTo>
                  <a:lnTo>
                    <a:pt x="462291" y="99915"/>
                  </a:lnTo>
                  <a:lnTo>
                    <a:pt x="464240" y="102793"/>
                  </a:lnTo>
                  <a:lnTo>
                    <a:pt x="468219" y="109906"/>
                  </a:lnTo>
                  <a:lnTo>
                    <a:pt x="473674" y="119898"/>
                  </a:lnTo>
                  <a:lnTo>
                    <a:pt x="479038" y="129889"/>
                  </a:lnTo>
                  <a:lnTo>
                    <a:pt x="483687" y="139881"/>
                  </a:lnTo>
                  <a:lnTo>
                    <a:pt x="484192" y="140965"/>
                  </a:lnTo>
                  <a:lnTo>
                    <a:pt x="487920" y="149872"/>
                  </a:lnTo>
                  <a:lnTo>
                    <a:pt x="492087" y="159864"/>
                  </a:lnTo>
                  <a:lnTo>
                    <a:pt x="496133" y="169855"/>
                  </a:lnTo>
                  <a:lnTo>
                    <a:pt x="500104" y="179847"/>
                  </a:lnTo>
                  <a:lnTo>
                    <a:pt x="503964" y="189838"/>
                  </a:lnTo>
                  <a:lnTo>
                    <a:pt x="504144" y="190337"/>
                  </a:lnTo>
                  <a:lnTo>
                    <a:pt x="507358" y="199830"/>
                  </a:lnTo>
                  <a:lnTo>
                    <a:pt x="511068" y="209821"/>
                  </a:lnTo>
                  <a:lnTo>
                    <a:pt x="514582" y="219813"/>
                  </a:lnTo>
                  <a:lnTo>
                    <a:pt x="518212" y="229804"/>
                  </a:lnTo>
                  <a:lnTo>
                    <a:pt x="521763" y="239796"/>
                  </a:lnTo>
                  <a:lnTo>
                    <a:pt x="524096" y="246389"/>
                  </a:lnTo>
                  <a:lnTo>
                    <a:pt x="525284" y="249787"/>
                  </a:lnTo>
                  <a:lnTo>
                    <a:pt x="528872" y="259779"/>
                  </a:lnTo>
                  <a:lnTo>
                    <a:pt x="532559" y="269770"/>
                  </a:lnTo>
                  <a:lnTo>
                    <a:pt x="536205" y="279762"/>
                  </a:lnTo>
                  <a:lnTo>
                    <a:pt x="539851" y="289753"/>
                  </a:lnTo>
                  <a:lnTo>
                    <a:pt x="543791" y="299745"/>
                  </a:lnTo>
                  <a:lnTo>
                    <a:pt x="544047" y="300400"/>
                  </a:lnTo>
                  <a:lnTo>
                    <a:pt x="547724" y="309736"/>
                  </a:lnTo>
                  <a:lnTo>
                    <a:pt x="551772" y="319728"/>
                  </a:lnTo>
                  <a:lnTo>
                    <a:pt x="556110" y="329719"/>
                  </a:lnTo>
                  <a:lnTo>
                    <a:pt x="560584" y="339711"/>
                  </a:lnTo>
                  <a:lnTo>
                    <a:pt x="563999" y="347125"/>
                  </a:lnTo>
                  <a:lnTo>
                    <a:pt x="565239" y="349702"/>
                  </a:lnTo>
                  <a:lnTo>
                    <a:pt x="570239" y="359694"/>
                  </a:lnTo>
                  <a:lnTo>
                    <a:pt x="575698" y="369685"/>
                  </a:lnTo>
                  <a:lnTo>
                    <a:pt x="581222" y="379677"/>
                  </a:lnTo>
                  <a:lnTo>
                    <a:pt x="583951" y="384301"/>
                  </a:lnTo>
                  <a:lnTo>
                    <a:pt x="587263" y="389668"/>
                  </a:lnTo>
                  <a:lnTo>
                    <a:pt x="594175" y="399660"/>
                  </a:lnTo>
                  <a:lnTo>
                    <a:pt x="601181" y="409651"/>
                  </a:lnTo>
                  <a:lnTo>
                    <a:pt x="603903" y="413125"/>
                  </a:lnTo>
                  <a:lnTo>
                    <a:pt x="609329" y="419643"/>
                  </a:lnTo>
                  <a:lnTo>
                    <a:pt x="617767" y="429634"/>
                  </a:lnTo>
                  <a:lnTo>
                    <a:pt x="623854" y="436227"/>
                  </a:lnTo>
                  <a:lnTo>
                    <a:pt x="627182" y="439626"/>
                  </a:lnTo>
                  <a:lnTo>
                    <a:pt x="637402" y="449617"/>
                  </a:lnTo>
                  <a:lnTo>
                    <a:pt x="643806" y="455586"/>
                  </a:lnTo>
                  <a:lnTo>
                    <a:pt x="648290" y="459609"/>
                  </a:lnTo>
                  <a:lnTo>
                    <a:pt x="660130" y="469600"/>
                  </a:lnTo>
                  <a:lnTo>
                    <a:pt x="663758" y="472553"/>
                  </a:lnTo>
                  <a:lnTo>
                    <a:pt x="672271" y="479592"/>
                  </a:lnTo>
                  <a:lnTo>
                    <a:pt x="683710" y="488247"/>
                  </a:lnTo>
                  <a:lnTo>
                    <a:pt x="685530" y="489583"/>
                  </a:lnTo>
                  <a:lnTo>
                    <a:pt x="699101" y="499575"/>
                  </a:lnTo>
                  <a:lnTo>
                    <a:pt x="703661" y="502912"/>
                  </a:lnTo>
                  <a:lnTo>
                    <a:pt x="712927" y="509566"/>
                  </a:lnTo>
                  <a:lnTo>
                    <a:pt x="723613" y="516972"/>
                  </a:lnTo>
                  <a:lnTo>
                    <a:pt x="727498" y="519558"/>
                  </a:lnTo>
                  <a:lnTo>
                    <a:pt x="742369" y="529549"/>
                  </a:lnTo>
                  <a:lnTo>
                    <a:pt x="743565" y="530359"/>
                  </a:lnTo>
                  <a:lnTo>
                    <a:pt x="758096" y="539541"/>
                  </a:lnTo>
                  <a:lnTo>
                    <a:pt x="763517" y="543109"/>
                  </a:lnTo>
                  <a:lnTo>
                    <a:pt x="774351" y="549532"/>
                  </a:lnTo>
                  <a:lnTo>
                    <a:pt x="783469" y="555123"/>
                  </a:lnTo>
                  <a:lnTo>
                    <a:pt x="791273" y="559524"/>
                  </a:lnTo>
                  <a:lnTo>
                    <a:pt x="803421" y="566788"/>
                  </a:lnTo>
                  <a:lnTo>
                    <a:pt x="808492" y="569515"/>
                  </a:lnTo>
                  <a:lnTo>
                    <a:pt x="823372" y="578339"/>
                  </a:lnTo>
                  <a:lnTo>
                    <a:pt x="825341" y="579507"/>
                  </a:lnTo>
                  <a:lnTo>
                    <a:pt x="840931" y="589498"/>
                  </a:lnTo>
                  <a:lnTo>
                    <a:pt x="843324" y="591280"/>
                  </a:lnTo>
                  <a:lnTo>
                    <a:pt x="853670" y="599490"/>
                  </a:lnTo>
                  <a:lnTo>
                    <a:pt x="863276" y="607741"/>
                  </a:lnTo>
                  <a:lnTo>
                    <a:pt x="865022" y="609481"/>
                  </a:lnTo>
                  <a:lnTo>
                    <a:pt x="874486" y="619473"/>
                  </a:lnTo>
                  <a:lnTo>
                    <a:pt x="882586" y="629464"/>
                  </a:lnTo>
                  <a:lnTo>
                    <a:pt x="883228" y="630309"/>
                  </a:lnTo>
                  <a:lnTo>
                    <a:pt x="889365" y="639456"/>
                  </a:lnTo>
                  <a:lnTo>
                    <a:pt x="895251" y="649447"/>
                  </a:lnTo>
                  <a:lnTo>
                    <a:pt x="900858" y="659439"/>
                  </a:lnTo>
                  <a:lnTo>
                    <a:pt x="903179" y="663780"/>
                  </a:lnTo>
                  <a:lnTo>
                    <a:pt x="905825" y="669430"/>
                  </a:lnTo>
                  <a:lnTo>
                    <a:pt x="909820" y="679422"/>
                  </a:lnTo>
                  <a:lnTo>
                    <a:pt x="913793" y="689413"/>
                  </a:lnTo>
                  <a:lnTo>
                    <a:pt x="917393" y="699405"/>
                  </a:lnTo>
                  <a:lnTo>
                    <a:pt x="920856" y="709396"/>
                  </a:lnTo>
                  <a:lnTo>
                    <a:pt x="923131" y="716234"/>
                  </a:lnTo>
                  <a:lnTo>
                    <a:pt x="924098" y="719388"/>
                  </a:lnTo>
                  <a:lnTo>
                    <a:pt x="926594" y="729379"/>
                  </a:lnTo>
                  <a:lnTo>
                    <a:pt x="929427" y="739371"/>
                  </a:lnTo>
                  <a:lnTo>
                    <a:pt x="931892" y="749362"/>
                  </a:lnTo>
                  <a:lnTo>
                    <a:pt x="934293" y="759354"/>
                  </a:lnTo>
                  <a:lnTo>
                    <a:pt x="936888" y="769345"/>
                  </a:lnTo>
                  <a:lnTo>
                    <a:pt x="938862" y="779337"/>
                  </a:lnTo>
                  <a:lnTo>
                    <a:pt x="941145" y="789328"/>
                  </a:lnTo>
                  <a:lnTo>
                    <a:pt x="943083" y="798717"/>
                  </a:lnTo>
                  <a:lnTo>
                    <a:pt x="943204" y="799320"/>
                  </a:lnTo>
                  <a:lnTo>
                    <a:pt x="945401" y="809311"/>
                  </a:lnTo>
                  <a:lnTo>
                    <a:pt x="947049" y="819303"/>
                  </a:lnTo>
                  <a:lnTo>
                    <a:pt x="948811" y="829294"/>
                  </a:lnTo>
                  <a:lnTo>
                    <a:pt x="950555" y="839286"/>
                  </a:lnTo>
                  <a:lnTo>
                    <a:pt x="952410" y="849277"/>
                  </a:lnTo>
                  <a:lnTo>
                    <a:pt x="954426" y="859269"/>
                  </a:lnTo>
                  <a:lnTo>
                    <a:pt x="956624" y="869260"/>
                  </a:lnTo>
                  <a:lnTo>
                    <a:pt x="958613" y="879252"/>
                  </a:lnTo>
                  <a:lnTo>
                    <a:pt x="961356" y="889243"/>
                  </a:lnTo>
                  <a:lnTo>
                    <a:pt x="963035" y="895386"/>
                  </a:lnTo>
                  <a:lnTo>
                    <a:pt x="963994" y="899234"/>
                  </a:lnTo>
                  <a:lnTo>
                    <a:pt x="967322" y="909226"/>
                  </a:lnTo>
                  <a:lnTo>
                    <a:pt x="970905" y="919217"/>
                  </a:lnTo>
                  <a:lnTo>
                    <a:pt x="976966" y="929209"/>
                  </a:lnTo>
                  <a:lnTo>
                    <a:pt x="982986" y="935490"/>
                  </a:lnTo>
                  <a:lnTo>
                    <a:pt x="985517" y="939201"/>
                  </a:lnTo>
                  <a:lnTo>
                    <a:pt x="992630" y="949192"/>
                  </a:lnTo>
                  <a:lnTo>
                    <a:pt x="1002938" y="957160"/>
                  </a:lnTo>
                  <a:lnTo>
                    <a:pt x="1004591" y="959183"/>
                  </a:lnTo>
                  <a:lnTo>
                    <a:pt x="1012655" y="969175"/>
                  </a:lnTo>
                  <a:lnTo>
                    <a:pt x="1022890" y="977975"/>
                  </a:lnTo>
                  <a:lnTo>
                    <a:pt x="1023864" y="979166"/>
                  </a:lnTo>
                  <a:lnTo>
                    <a:pt x="1033172" y="989158"/>
                  </a:lnTo>
                  <a:lnTo>
                    <a:pt x="1042842" y="997721"/>
                  </a:lnTo>
                  <a:lnTo>
                    <a:pt x="1044036" y="999149"/>
                  </a:lnTo>
                  <a:lnTo>
                    <a:pt x="1052701" y="1009141"/>
                  </a:lnTo>
                  <a:lnTo>
                    <a:pt x="1062793" y="1019067"/>
                  </a:lnTo>
                  <a:lnTo>
                    <a:pt x="1062848" y="1019132"/>
                  </a:lnTo>
                  <a:lnTo>
                    <a:pt x="1071303" y="1029124"/>
                  </a:lnTo>
                  <a:lnTo>
                    <a:pt x="1080760" y="1039115"/>
                  </a:lnTo>
                  <a:lnTo>
                    <a:pt x="1082745" y="1041110"/>
                  </a:lnTo>
                  <a:lnTo>
                    <a:pt x="1089804" y="1049107"/>
                  </a:lnTo>
                  <a:lnTo>
                    <a:pt x="1099056" y="1059098"/>
                  </a:lnTo>
                  <a:lnTo>
                    <a:pt x="1102697" y="1062953"/>
                  </a:lnTo>
                  <a:lnTo>
                    <a:pt x="1108406" y="1069090"/>
                  </a:lnTo>
                  <a:lnTo>
                    <a:pt x="1118037" y="1079081"/>
                  </a:lnTo>
                  <a:lnTo>
                    <a:pt x="1122649" y="1084034"/>
                  </a:lnTo>
                  <a:lnTo>
                    <a:pt x="1127762" y="1089073"/>
                  </a:lnTo>
                  <a:lnTo>
                    <a:pt x="1138327" y="1099064"/>
                  </a:lnTo>
                  <a:lnTo>
                    <a:pt x="1142600" y="1103426"/>
                  </a:lnTo>
                  <a:lnTo>
                    <a:pt x="1149568" y="1109056"/>
                  </a:lnTo>
                  <a:lnTo>
                    <a:pt x="1160990" y="1119047"/>
                  </a:lnTo>
                  <a:lnTo>
                    <a:pt x="1162552" y="1120508"/>
                  </a:lnTo>
                  <a:lnTo>
                    <a:pt x="1175476" y="1129039"/>
                  </a:lnTo>
                  <a:lnTo>
                    <a:pt x="1182504" y="1134419"/>
                  </a:lnTo>
                  <a:lnTo>
                    <a:pt x="1196924" y="1139030"/>
                  </a:lnTo>
                  <a:lnTo>
                    <a:pt x="1202456" y="1141133"/>
                  </a:lnTo>
                  <a:lnTo>
                    <a:pt x="1210995" y="1139030"/>
                  </a:lnTo>
                  <a:lnTo>
                    <a:pt x="1222408" y="1135609"/>
                  </a:lnTo>
                  <a:lnTo>
                    <a:pt x="1227893" y="1129039"/>
                  </a:lnTo>
                  <a:lnTo>
                    <a:pt x="1235564" y="1119047"/>
                  </a:lnTo>
                  <a:lnTo>
                    <a:pt x="1242360" y="1110355"/>
                  </a:lnTo>
                  <a:lnTo>
                    <a:pt x="1242968" y="1109056"/>
                  </a:lnTo>
                  <a:lnTo>
                    <a:pt x="1247434" y="1099064"/>
                  </a:lnTo>
                  <a:lnTo>
                    <a:pt x="1252163" y="1089073"/>
                  </a:lnTo>
                  <a:lnTo>
                    <a:pt x="1256894" y="1079081"/>
                  </a:lnTo>
                  <a:lnTo>
                    <a:pt x="1261713" y="1069090"/>
                  </a:lnTo>
                  <a:lnTo>
                    <a:pt x="1262311" y="1067848"/>
                  </a:lnTo>
                  <a:lnTo>
                    <a:pt x="1265674" y="1059098"/>
                  </a:lnTo>
                  <a:lnTo>
                    <a:pt x="1269798" y="1049107"/>
                  </a:lnTo>
                  <a:lnTo>
                    <a:pt x="1273760" y="1039115"/>
                  </a:lnTo>
                  <a:lnTo>
                    <a:pt x="1277776" y="1029124"/>
                  </a:lnTo>
                  <a:lnTo>
                    <a:pt x="1281865" y="1019132"/>
                  </a:lnTo>
                  <a:lnTo>
                    <a:pt x="1282263" y="1018182"/>
                  </a:lnTo>
                  <a:lnTo>
                    <a:pt x="1285578" y="1009141"/>
                  </a:lnTo>
                  <a:lnTo>
                    <a:pt x="1289131" y="999149"/>
                  </a:lnTo>
                  <a:lnTo>
                    <a:pt x="1292975" y="989158"/>
                  </a:lnTo>
                  <a:lnTo>
                    <a:pt x="1296487" y="979166"/>
                  </a:lnTo>
                  <a:lnTo>
                    <a:pt x="1300174" y="969175"/>
                  </a:lnTo>
                  <a:lnTo>
                    <a:pt x="1302215" y="963650"/>
                  </a:lnTo>
                  <a:lnTo>
                    <a:pt x="1303804" y="959183"/>
                  </a:lnTo>
                  <a:lnTo>
                    <a:pt x="1307463" y="949192"/>
                  </a:lnTo>
                  <a:lnTo>
                    <a:pt x="1310938" y="939201"/>
                  </a:lnTo>
                  <a:lnTo>
                    <a:pt x="1314370" y="929209"/>
                  </a:lnTo>
                  <a:lnTo>
                    <a:pt x="1317682" y="919217"/>
                  </a:lnTo>
                  <a:lnTo>
                    <a:pt x="1321135" y="909226"/>
                  </a:lnTo>
                  <a:lnTo>
                    <a:pt x="1322167" y="906141"/>
                  </a:lnTo>
                  <a:lnTo>
                    <a:pt x="1324553" y="899234"/>
                  </a:lnTo>
                  <a:lnTo>
                    <a:pt x="1327919" y="889243"/>
                  </a:lnTo>
                  <a:lnTo>
                    <a:pt x="1331304" y="879252"/>
                  </a:lnTo>
                  <a:lnTo>
                    <a:pt x="1334693" y="869260"/>
                  </a:lnTo>
                  <a:lnTo>
                    <a:pt x="1338011" y="859269"/>
                  </a:lnTo>
                  <a:lnTo>
                    <a:pt x="1341324" y="849277"/>
                  </a:lnTo>
                  <a:lnTo>
                    <a:pt x="1342118" y="846844"/>
                  </a:lnTo>
                  <a:lnTo>
                    <a:pt x="1344842" y="839286"/>
                  </a:lnTo>
                  <a:lnTo>
                    <a:pt x="1348372" y="829294"/>
                  </a:lnTo>
                  <a:lnTo>
                    <a:pt x="1352067" y="819303"/>
                  </a:lnTo>
                  <a:lnTo>
                    <a:pt x="1355667" y="809311"/>
                  </a:lnTo>
                  <a:lnTo>
                    <a:pt x="1359213" y="799320"/>
                  </a:lnTo>
                  <a:lnTo>
                    <a:pt x="1362070" y="791904"/>
                  </a:lnTo>
                  <a:lnTo>
                    <a:pt x="1363249" y="789328"/>
                  </a:lnTo>
                  <a:lnTo>
                    <a:pt x="1367508" y="779337"/>
                  </a:lnTo>
                  <a:lnTo>
                    <a:pt x="1371927" y="769345"/>
                  </a:lnTo>
                  <a:lnTo>
                    <a:pt x="1376497" y="759354"/>
                  </a:lnTo>
                  <a:lnTo>
                    <a:pt x="1380909" y="749362"/>
                  </a:lnTo>
                  <a:lnTo>
                    <a:pt x="1382022" y="746984"/>
                  </a:lnTo>
                  <a:lnTo>
                    <a:pt x="1386846" y="739371"/>
                  </a:lnTo>
                  <a:lnTo>
                    <a:pt x="1393136" y="729379"/>
                  </a:lnTo>
                  <a:lnTo>
                    <a:pt x="1399274" y="719388"/>
                  </a:lnTo>
                  <a:lnTo>
                    <a:pt x="1401974" y="715193"/>
                  </a:lnTo>
                  <a:lnTo>
                    <a:pt x="1407713" y="709396"/>
                  </a:lnTo>
                  <a:lnTo>
                    <a:pt x="1417346" y="699405"/>
                  </a:lnTo>
                  <a:lnTo>
                    <a:pt x="1421925" y="694637"/>
                  </a:lnTo>
                  <a:lnTo>
                    <a:pt x="1434452" y="689413"/>
                  </a:lnTo>
                  <a:lnTo>
                    <a:pt x="1441877" y="686023"/>
                  </a:lnTo>
                  <a:lnTo>
                    <a:pt x="1451868" y="689413"/>
                  </a:lnTo>
                  <a:lnTo>
                    <a:pt x="1461829" y="693232"/>
                  </a:lnTo>
                  <a:lnTo>
                    <a:pt x="1466245" y="699405"/>
                  </a:lnTo>
                  <a:lnTo>
                    <a:pt x="1472429" y="709396"/>
                  </a:lnTo>
                  <a:lnTo>
                    <a:pt x="1478436" y="719388"/>
                  </a:lnTo>
                  <a:lnTo>
                    <a:pt x="1481781" y="725230"/>
                  </a:lnTo>
                  <a:lnTo>
                    <a:pt x="1483252" y="729379"/>
                  </a:lnTo>
                  <a:lnTo>
                    <a:pt x="1486517" y="739371"/>
                  </a:lnTo>
                  <a:lnTo>
                    <a:pt x="1489583" y="749362"/>
                  </a:lnTo>
                  <a:lnTo>
                    <a:pt x="1493095" y="759354"/>
                  </a:lnTo>
                  <a:lnTo>
                    <a:pt x="1496235" y="769345"/>
                  </a:lnTo>
                  <a:lnTo>
                    <a:pt x="1499569" y="779337"/>
                  </a:lnTo>
                  <a:lnTo>
                    <a:pt x="1501732" y="785624"/>
                  </a:lnTo>
                  <a:lnTo>
                    <a:pt x="1502748" y="789328"/>
                  </a:lnTo>
                  <a:lnTo>
                    <a:pt x="1505654" y="799320"/>
                  </a:lnTo>
                  <a:lnTo>
                    <a:pt x="1508521" y="809311"/>
                  </a:lnTo>
                  <a:lnTo>
                    <a:pt x="1511682" y="819303"/>
                  </a:lnTo>
                  <a:lnTo>
                    <a:pt x="1514879" y="829294"/>
                  </a:lnTo>
                  <a:lnTo>
                    <a:pt x="1518395" y="839286"/>
                  </a:lnTo>
                  <a:lnTo>
                    <a:pt x="1521684" y="848126"/>
                  </a:lnTo>
                  <a:lnTo>
                    <a:pt x="1522070" y="849277"/>
                  </a:lnTo>
                  <a:lnTo>
                    <a:pt x="1525560" y="859269"/>
                  </a:lnTo>
                  <a:lnTo>
                    <a:pt x="1529306" y="869260"/>
                  </a:lnTo>
                  <a:lnTo>
                    <a:pt x="1533182" y="879252"/>
                  </a:lnTo>
                  <a:lnTo>
                    <a:pt x="1537402" y="889243"/>
                  </a:lnTo>
                  <a:lnTo>
                    <a:pt x="1541636" y="898433"/>
                  </a:lnTo>
                  <a:lnTo>
                    <a:pt x="1542001" y="899234"/>
                  </a:lnTo>
                  <a:lnTo>
                    <a:pt x="1546715" y="909226"/>
                  </a:lnTo>
                  <a:lnTo>
                    <a:pt x="1551527" y="919217"/>
                  </a:lnTo>
                  <a:lnTo>
                    <a:pt x="1556797" y="929209"/>
                  </a:lnTo>
                  <a:lnTo>
                    <a:pt x="1561588" y="937903"/>
                  </a:lnTo>
                  <a:lnTo>
                    <a:pt x="1562342" y="939201"/>
                  </a:lnTo>
                  <a:lnTo>
                    <a:pt x="1568205" y="949192"/>
                  </a:lnTo>
                  <a:lnTo>
                    <a:pt x="1574363" y="959183"/>
                  </a:lnTo>
                  <a:lnTo>
                    <a:pt x="1580870" y="969175"/>
                  </a:lnTo>
                  <a:lnTo>
                    <a:pt x="1581540" y="970233"/>
                  </a:lnTo>
                  <a:lnTo>
                    <a:pt x="1587895" y="979166"/>
                  </a:lnTo>
                  <a:lnTo>
                    <a:pt x="1595502" y="989158"/>
                  </a:lnTo>
                  <a:lnTo>
                    <a:pt x="1601492" y="997519"/>
                  </a:lnTo>
                  <a:lnTo>
                    <a:pt x="1602894" y="999149"/>
                  </a:lnTo>
                  <a:lnTo>
                    <a:pt x="1611555" y="1009141"/>
                  </a:lnTo>
                  <a:lnTo>
                    <a:pt x="1620083" y="1019132"/>
                  </a:lnTo>
                  <a:lnTo>
                    <a:pt x="1621443" y="1020868"/>
                  </a:lnTo>
                  <a:lnTo>
                    <a:pt x="1629391" y="1029124"/>
                  </a:lnTo>
                  <a:lnTo>
                    <a:pt x="1638799" y="1039115"/>
                  </a:lnTo>
                  <a:lnTo>
                    <a:pt x="1641395" y="1041986"/>
                  </a:lnTo>
                  <a:lnTo>
                    <a:pt x="1649429" y="1049107"/>
                  </a:lnTo>
                  <a:lnTo>
                    <a:pt x="1659304" y="1059098"/>
                  </a:lnTo>
                  <a:lnTo>
                    <a:pt x="1661347" y="1061388"/>
                  </a:lnTo>
                  <a:lnTo>
                    <a:pt x="1669799" y="1069090"/>
                  </a:lnTo>
                  <a:lnTo>
                    <a:pt x="1679203" y="1079081"/>
                  </a:lnTo>
                  <a:lnTo>
                    <a:pt x="1681299" y="1081573"/>
                  </a:lnTo>
                  <a:lnTo>
                    <a:pt x="1688791" y="1089073"/>
                  </a:lnTo>
                  <a:lnTo>
                    <a:pt x="1696686" y="1099064"/>
                  </a:lnTo>
                  <a:lnTo>
                    <a:pt x="1701250" y="1106158"/>
                  </a:lnTo>
                  <a:lnTo>
                    <a:pt x="1703206" y="1109056"/>
                  </a:lnTo>
                  <a:lnTo>
                    <a:pt x="1709004" y="1119047"/>
                  </a:lnTo>
                  <a:lnTo>
                    <a:pt x="1713583" y="1129039"/>
                  </a:lnTo>
                  <a:lnTo>
                    <a:pt x="1716622" y="1139030"/>
                  </a:lnTo>
                  <a:lnTo>
                    <a:pt x="1719404" y="1149022"/>
                  </a:lnTo>
                  <a:lnTo>
                    <a:pt x="1720672" y="1159013"/>
                  </a:lnTo>
                  <a:lnTo>
                    <a:pt x="1721202" y="1167366"/>
                  </a:lnTo>
                  <a:lnTo>
                    <a:pt x="1721309" y="1169005"/>
                  </a:lnTo>
                  <a:lnTo>
                    <a:pt x="1721555" y="1178996"/>
                  </a:lnTo>
                  <a:lnTo>
                    <a:pt x="1721603" y="1188988"/>
                  </a:lnTo>
                  <a:lnTo>
                    <a:pt x="1721202" y="1193256"/>
                  </a:lnTo>
                  <a:lnTo>
                    <a:pt x="1720651" y="1198979"/>
                  </a:lnTo>
                  <a:lnTo>
                    <a:pt x="1717611" y="1208971"/>
                  </a:lnTo>
                  <a:lnTo>
                    <a:pt x="1715669" y="1218962"/>
                  </a:lnTo>
                  <a:lnTo>
                    <a:pt x="1711396" y="1228954"/>
                  </a:lnTo>
                  <a:lnTo>
                    <a:pt x="1706971" y="1238945"/>
                  </a:lnTo>
                  <a:lnTo>
                    <a:pt x="1701274" y="1248937"/>
                  </a:lnTo>
                  <a:lnTo>
                    <a:pt x="1701250" y="1248973"/>
                  </a:lnTo>
                  <a:lnTo>
                    <a:pt x="1695610" y="1258928"/>
                  </a:lnTo>
                  <a:lnTo>
                    <a:pt x="1688797" y="1268920"/>
                  </a:lnTo>
                  <a:lnTo>
                    <a:pt x="1681392" y="1278911"/>
                  </a:lnTo>
                  <a:lnTo>
                    <a:pt x="1681299" y="1279018"/>
                  </a:lnTo>
                  <a:lnTo>
                    <a:pt x="1674795" y="1288903"/>
                  </a:lnTo>
                  <a:lnTo>
                    <a:pt x="1667482" y="1298894"/>
                  </a:lnTo>
                  <a:lnTo>
                    <a:pt x="1661347" y="1306279"/>
                  </a:lnTo>
                  <a:lnTo>
                    <a:pt x="1659715" y="1308886"/>
                  </a:lnTo>
                  <a:lnTo>
                    <a:pt x="1652676" y="1318877"/>
                  </a:lnTo>
                  <a:lnTo>
                    <a:pt x="1645216" y="1328869"/>
                  </a:lnTo>
                  <a:lnTo>
                    <a:pt x="1641395" y="1333248"/>
                  </a:lnTo>
                  <a:lnTo>
                    <a:pt x="1637600" y="1338860"/>
                  </a:lnTo>
                  <a:lnTo>
                    <a:pt x="1630518" y="1348852"/>
                  </a:lnTo>
                  <a:lnTo>
                    <a:pt x="1622737" y="1358843"/>
                  </a:lnTo>
                  <a:lnTo>
                    <a:pt x="1621443" y="1360378"/>
                  </a:lnTo>
                  <a:lnTo>
                    <a:pt x="1615346" y="1368835"/>
                  </a:lnTo>
                  <a:lnTo>
                    <a:pt x="1607636" y="1378826"/>
                  </a:lnTo>
                  <a:lnTo>
                    <a:pt x="1601492" y="1385986"/>
                  </a:lnTo>
                  <a:lnTo>
                    <a:pt x="1599166" y="1388818"/>
                  </a:lnTo>
                  <a:lnTo>
                    <a:pt x="1590740" y="1398809"/>
                  </a:lnTo>
                  <a:lnTo>
                    <a:pt x="1581681" y="1408801"/>
                  </a:lnTo>
                  <a:lnTo>
                    <a:pt x="1581540" y="1408945"/>
                  </a:lnTo>
                  <a:lnTo>
                    <a:pt x="1571568" y="1418792"/>
                  </a:lnTo>
                  <a:lnTo>
                    <a:pt x="1561588" y="1428094"/>
                  </a:lnTo>
                  <a:lnTo>
                    <a:pt x="1560730" y="1428784"/>
                  </a:lnTo>
                  <a:lnTo>
                    <a:pt x="1548234" y="1438775"/>
                  </a:lnTo>
                  <a:lnTo>
                    <a:pt x="1541636" y="1443525"/>
                  </a:lnTo>
                  <a:lnTo>
                    <a:pt x="1531936" y="1448767"/>
                  </a:lnTo>
                  <a:lnTo>
                    <a:pt x="1521684" y="1454238"/>
                  </a:lnTo>
                  <a:lnTo>
                    <a:pt x="1507005" y="1458758"/>
                  </a:lnTo>
                  <a:lnTo>
                    <a:pt x="1501732" y="1460382"/>
                  </a:lnTo>
                  <a:lnTo>
                    <a:pt x="1481781" y="1462369"/>
                  </a:lnTo>
                  <a:lnTo>
                    <a:pt x="1461829" y="1459923"/>
                  </a:lnTo>
                  <a:lnTo>
                    <a:pt x="1458149" y="1458758"/>
                  </a:lnTo>
                  <a:lnTo>
                    <a:pt x="1441877" y="1453641"/>
                  </a:lnTo>
                  <a:lnTo>
                    <a:pt x="1431617" y="1448767"/>
                  </a:lnTo>
                  <a:lnTo>
                    <a:pt x="1421925" y="1443752"/>
                  </a:lnTo>
                  <a:lnTo>
                    <a:pt x="1414271" y="1438775"/>
                  </a:lnTo>
                  <a:lnTo>
                    <a:pt x="1401974" y="1429773"/>
                  </a:lnTo>
                  <a:lnTo>
                    <a:pt x="1400689" y="1428784"/>
                  </a:lnTo>
                  <a:lnTo>
                    <a:pt x="1388106" y="1418792"/>
                  </a:lnTo>
                  <a:lnTo>
                    <a:pt x="1382022" y="1413409"/>
                  </a:lnTo>
                  <a:lnTo>
                    <a:pt x="1376788" y="1408801"/>
                  </a:lnTo>
                  <a:lnTo>
                    <a:pt x="1366175" y="1398809"/>
                  </a:lnTo>
                  <a:lnTo>
                    <a:pt x="1362070" y="1394635"/>
                  </a:lnTo>
                  <a:lnTo>
                    <a:pt x="1355785" y="1388818"/>
                  </a:lnTo>
                  <a:lnTo>
                    <a:pt x="1345905" y="1378826"/>
                  </a:lnTo>
                  <a:lnTo>
                    <a:pt x="1342118" y="1374898"/>
                  </a:lnTo>
                  <a:lnTo>
                    <a:pt x="1335091" y="1368835"/>
                  </a:lnTo>
                  <a:lnTo>
                    <a:pt x="1325209" y="1358843"/>
                  </a:lnTo>
                  <a:lnTo>
                    <a:pt x="1322167" y="1355434"/>
                  </a:lnTo>
                  <a:lnTo>
                    <a:pt x="1313849" y="1348852"/>
                  </a:lnTo>
                  <a:lnTo>
                    <a:pt x="1302774" y="1338860"/>
                  </a:lnTo>
                  <a:lnTo>
                    <a:pt x="1302215" y="1338297"/>
                  </a:lnTo>
                  <a:lnTo>
                    <a:pt x="1285420" y="1328869"/>
                  </a:lnTo>
                  <a:lnTo>
                    <a:pt x="1282263" y="1326710"/>
                  </a:lnTo>
                  <a:lnTo>
                    <a:pt x="1262311" y="1326419"/>
                  </a:lnTo>
                  <a:lnTo>
                    <a:pt x="1259842" y="1328869"/>
                  </a:lnTo>
                  <a:lnTo>
                    <a:pt x="1253130" y="1338860"/>
                  </a:lnTo>
                  <a:lnTo>
                    <a:pt x="1247840" y="1348852"/>
                  </a:lnTo>
                  <a:lnTo>
                    <a:pt x="1244330" y="1358843"/>
                  </a:lnTo>
                  <a:lnTo>
                    <a:pt x="1242360" y="1364882"/>
                  </a:lnTo>
                  <a:lnTo>
                    <a:pt x="1241601" y="1368835"/>
                  </a:lnTo>
                  <a:lnTo>
                    <a:pt x="1240035" y="1378826"/>
                  </a:lnTo>
                  <a:lnTo>
                    <a:pt x="1239066" y="1388818"/>
                  </a:lnTo>
                  <a:lnTo>
                    <a:pt x="1238189" y="1398809"/>
                  </a:lnTo>
                  <a:lnTo>
                    <a:pt x="1237464" y="1408801"/>
                  </a:lnTo>
                  <a:lnTo>
                    <a:pt x="1237149" y="1418792"/>
                  </a:lnTo>
                  <a:lnTo>
                    <a:pt x="1236871" y="1428784"/>
                  </a:lnTo>
                  <a:lnTo>
                    <a:pt x="1236936" y="1438775"/>
                  </a:lnTo>
                  <a:lnTo>
                    <a:pt x="1237283" y="1448767"/>
                  </a:lnTo>
                  <a:lnTo>
                    <a:pt x="1237698" y="1458758"/>
                  </a:lnTo>
                  <a:lnTo>
                    <a:pt x="1238495" y="1468750"/>
                  </a:lnTo>
                  <a:lnTo>
                    <a:pt x="1239255" y="1478741"/>
                  </a:lnTo>
                  <a:lnTo>
                    <a:pt x="1240393" y="1488733"/>
                  </a:lnTo>
                  <a:moveTo>
                    <a:pt x="471021" y="1488733"/>
                  </a:moveTo>
                  <a:lnTo>
                    <a:pt x="470241" y="1478741"/>
                  </a:lnTo>
                  <a:lnTo>
                    <a:pt x="469650" y="1468750"/>
                  </a:lnTo>
                  <a:lnTo>
                    <a:pt x="469494" y="1458758"/>
                  </a:lnTo>
                  <a:lnTo>
                    <a:pt x="469466" y="1448767"/>
                  </a:lnTo>
                  <a:lnTo>
                    <a:pt x="469977" y="1438775"/>
                  </a:lnTo>
                  <a:lnTo>
                    <a:pt x="470790" y="1428784"/>
                  </a:lnTo>
                  <a:lnTo>
                    <a:pt x="471996" y="1418792"/>
                  </a:lnTo>
                  <a:lnTo>
                    <a:pt x="473526" y="1408801"/>
                  </a:lnTo>
                  <a:lnTo>
                    <a:pt x="475656" y="1398809"/>
                  </a:lnTo>
                  <a:lnTo>
                    <a:pt x="477872" y="1388818"/>
                  </a:lnTo>
                  <a:lnTo>
                    <a:pt x="480868" y="1378826"/>
                  </a:lnTo>
                  <a:lnTo>
                    <a:pt x="484192" y="1369434"/>
                  </a:lnTo>
                  <a:lnTo>
                    <a:pt x="484386" y="1368835"/>
                  </a:lnTo>
                  <a:lnTo>
                    <a:pt x="487877" y="1358843"/>
                  </a:lnTo>
                  <a:lnTo>
                    <a:pt x="491647" y="1348852"/>
                  </a:lnTo>
                  <a:lnTo>
                    <a:pt x="495762" y="1338860"/>
                  </a:lnTo>
                  <a:lnTo>
                    <a:pt x="500369" y="1328869"/>
                  </a:lnTo>
                  <a:lnTo>
                    <a:pt x="504144" y="1321115"/>
                  </a:lnTo>
                  <a:lnTo>
                    <a:pt x="505182" y="1318877"/>
                  </a:lnTo>
                  <a:lnTo>
                    <a:pt x="510198" y="1308886"/>
                  </a:lnTo>
                  <a:lnTo>
                    <a:pt x="515444" y="1298894"/>
                  </a:lnTo>
                  <a:lnTo>
                    <a:pt x="520745" y="1288903"/>
                  </a:lnTo>
                  <a:lnTo>
                    <a:pt x="524096" y="1283005"/>
                  </a:lnTo>
                  <a:lnTo>
                    <a:pt x="526434" y="1278911"/>
                  </a:lnTo>
                  <a:lnTo>
                    <a:pt x="532288" y="1268920"/>
                  </a:lnTo>
                  <a:lnTo>
                    <a:pt x="538062" y="1258928"/>
                  </a:lnTo>
                  <a:lnTo>
                    <a:pt x="543721" y="1248937"/>
                  </a:lnTo>
                  <a:lnTo>
                    <a:pt x="544047" y="1248390"/>
                  </a:lnTo>
                  <a:lnTo>
                    <a:pt x="550012" y="1238945"/>
                  </a:lnTo>
                  <a:lnTo>
                    <a:pt x="556135" y="1228954"/>
                  </a:lnTo>
                  <a:lnTo>
                    <a:pt x="562071" y="1218962"/>
                  </a:lnTo>
                  <a:lnTo>
                    <a:pt x="563999" y="1215835"/>
                  </a:lnTo>
                  <a:lnTo>
                    <a:pt x="568708" y="1208971"/>
                  </a:lnTo>
                  <a:lnTo>
                    <a:pt x="574851" y="1198979"/>
                  </a:lnTo>
                  <a:lnTo>
                    <a:pt x="581028" y="1188988"/>
                  </a:lnTo>
                  <a:lnTo>
                    <a:pt x="583951" y="1184082"/>
                  </a:lnTo>
                  <a:lnTo>
                    <a:pt x="587575" y="1178996"/>
                  </a:lnTo>
                  <a:lnTo>
                    <a:pt x="594240" y="1169005"/>
                  </a:lnTo>
                  <a:lnTo>
                    <a:pt x="600607" y="1159013"/>
                  </a:lnTo>
                  <a:lnTo>
                    <a:pt x="603903" y="1153282"/>
                  </a:lnTo>
                  <a:lnTo>
                    <a:pt x="606980" y="1149022"/>
                  </a:lnTo>
                  <a:lnTo>
                    <a:pt x="613833" y="1139030"/>
                  </a:lnTo>
                  <a:lnTo>
                    <a:pt x="620037" y="1129039"/>
                  </a:lnTo>
                  <a:lnTo>
                    <a:pt x="623854" y="1121792"/>
                  </a:lnTo>
                  <a:lnTo>
                    <a:pt x="625935" y="1119047"/>
                  </a:lnTo>
                  <a:lnTo>
                    <a:pt x="633021" y="1109056"/>
                  </a:lnTo>
                  <a:lnTo>
                    <a:pt x="638788" y="1099064"/>
                  </a:lnTo>
                  <a:lnTo>
                    <a:pt x="642899" y="1089073"/>
                  </a:lnTo>
                  <a:lnTo>
                    <a:pt x="643806" y="1086805"/>
                  </a:lnTo>
                  <a:lnTo>
                    <a:pt x="648829" y="1079081"/>
                  </a:lnTo>
                  <a:lnTo>
                    <a:pt x="653853" y="1069090"/>
                  </a:lnTo>
                  <a:lnTo>
                    <a:pt x="656648" y="1059098"/>
                  </a:lnTo>
                  <a:lnTo>
                    <a:pt x="658736" y="1049107"/>
                  </a:lnTo>
                  <a:lnTo>
                    <a:pt x="659724" y="1039115"/>
                  </a:lnTo>
                  <a:lnTo>
                    <a:pt x="659849" y="1029124"/>
                  </a:lnTo>
                  <a:lnTo>
                    <a:pt x="659465" y="1019132"/>
                  </a:lnTo>
                  <a:lnTo>
                    <a:pt x="658037" y="1009141"/>
                  </a:lnTo>
                  <a:lnTo>
                    <a:pt x="656106" y="999149"/>
                  </a:lnTo>
                  <a:lnTo>
                    <a:pt x="653887" y="989158"/>
                  </a:lnTo>
                  <a:lnTo>
                    <a:pt x="650901" y="979166"/>
                  </a:lnTo>
                  <a:lnTo>
                    <a:pt x="647526" y="969175"/>
                  </a:lnTo>
                  <a:lnTo>
                    <a:pt x="643806" y="959302"/>
                  </a:lnTo>
                  <a:lnTo>
                    <a:pt x="643771" y="959183"/>
                  </a:lnTo>
                  <a:lnTo>
                    <a:pt x="640292" y="949192"/>
                  </a:lnTo>
                  <a:lnTo>
                    <a:pt x="636457" y="939201"/>
                  </a:lnTo>
                  <a:lnTo>
                    <a:pt x="632268" y="929209"/>
                  </a:lnTo>
                  <a:lnTo>
                    <a:pt x="627139" y="919217"/>
                  </a:lnTo>
                  <a:lnTo>
                    <a:pt x="623854" y="912572"/>
                  </a:lnTo>
                  <a:lnTo>
                    <a:pt x="622373" y="909226"/>
                  </a:lnTo>
                  <a:lnTo>
                    <a:pt x="617557" y="899234"/>
                  </a:lnTo>
                  <a:lnTo>
                    <a:pt x="612155" y="889243"/>
                  </a:lnTo>
                  <a:lnTo>
                    <a:pt x="606317" y="879252"/>
                  </a:lnTo>
                  <a:lnTo>
                    <a:pt x="603903" y="875306"/>
                  </a:lnTo>
                  <a:lnTo>
                    <a:pt x="600241" y="869260"/>
                  </a:lnTo>
                  <a:lnTo>
                    <a:pt x="593776" y="859269"/>
                  </a:lnTo>
                  <a:lnTo>
                    <a:pt x="586943" y="849277"/>
                  </a:lnTo>
                  <a:lnTo>
                    <a:pt x="583951" y="845195"/>
                  </a:lnTo>
                  <a:lnTo>
                    <a:pt x="579427" y="839286"/>
                  </a:lnTo>
                  <a:lnTo>
                    <a:pt x="571546" y="829294"/>
                  </a:lnTo>
                  <a:lnTo>
                    <a:pt x="563999" y="820113"/>
                  </a:lnTo>
                  <a:lnTo>
                    <a:pt x="563257" y="819303"/>
                  </a:lnTo>
                  <a:lnTo>
                    <a:pt x="553704" y="809311"/>
                  </a:lnTo>
                  <a:lnTo>
                    <a:pt x="544047" y="799453"/>
                  </a:lnTo>
                  <a:lnTo>
                    <a:pt x="543892" y="799320"/>
                  </a:lnTo>
                  <a:lnTo>
                    <a:pt x="531886" y="789328"/>
                  </a:lnTo>
                  <a:lnTo>
                    <a:pt x="524096" y="782681"/>
                  </a:lnTo>
                  <a:lnTo>
                    <a:pt x="519022" y="779337"/>
                  </a:lnTo>
                  <a:lnTo>
                    <a:pt x="504144" y="769720"/>
                  </a:lnTo>
                  <a:lnTo>
                    <a:pt x="503342" y="769345"/>
                  </a:lnTo>
                  <a:lnTo>
                    <a:pt x="484192" y="759769"/>
                  </a:lnTo>
                  <a:lnTo>
                    <a:pt x="482717" y="759354"/>
                  </a:lnTo>
                  <a:lnTo>
                    <a:pt x="464240" y="753669"/>
                  </a:lnTo>
                  <a:lnTo>
                    <a:pt x="444289" y="751181"/>
                  </a:lnTo>
                  <a:lnTo>
                    <a:pt x="424337" y="754228"/>
                  </a:lnTo>
                  <a:lnTo>
                    <a:pt x="412409" y="759354"/>
                  </a:lnTo>
                  <a:lnTo>
                    <a:pt x="404385" y="763966"/>
                  </a:lnTo>
                  <a:lnTo>
                    <a:pt x="398818" y="769345"/>
                  </a:lnTo>
                  <a:lnTo>
                    <a:pt x="389327" y="779337"/>
                  </a:lnTo>
                  <a:lnTo>
                    <a:pt x="384433" y="785249"/>
                  </a:lnTo>
                  <a:lnTo>
                    <a:pt x="381838" y="789328"/>
                  </a:lnTo>
                  <a:lnTo>
                    <a:pt x="376662" y="799320"/>
                  </a:lnTo>
                  <a:lnTo>
                    <a:pt x="371567" y="809311"/>
                  </a:lnTo>
                  <a:lnTo>
                    <a:pt x="367164" y="819303"/>
                  </a:lnTo>
                  <a:lnTo>
                    <a:pt x="364482" y="825740"/>
                  </a:lnTo>
                  <a:lnTo>
                    <a:pt x="363139" y="829294"/>
                  </a:lnTo>
                  <a:lnTo>
                    <a:pt x="359322" y="839286"/>
                  </a:lnTo>
                  <a:lnTo>
                    <a:pt x="355783" y="849277"/>
                  </a:lnTo>
                  <a:lnTo>
                    <a:pt x="352484" y="859269"/>
                  </a:lnTo>
                  <a:lnTo>
                    <a:pt x="349286" y="869260"/>
                  </a:lnTo>
                  <a:lnTo>
                    <a:pt x="346180" y="879252"/>
                  </a:lnTo>
                  <a:lnTo>
                    <a:pt x="344530" y="884645"/>
                  </a:lnTo>
                  <a:lnTo>
                    <a:pt x="343155" y="889243"/>
                  </a:lnTo>
                  <a:lnTo>
                    <a:pt x="340057" y="899234"/>
                  </a:lnTo>
                  <a:lnTo>
                    <a:pt x="336990" y="909226"/>
                  </a:lnTo>
                  <a:lnTo>
                    <a:pt x="334245" y="919217"/>
                  </a:lnTo>
                  <a:lnTo>
                    <a:pt x="331405" y="929209"/>
                  </a:lnTo>
                  <a:lnTo>
                    <a:pt x="328600" y="939201"/>
                  </a:lnTo>
                  <a:lnTo>
                    <a:pt x="325945" y="949192"/>
                  </a:lnTo>
                  <a:lnTo>
                    <a:pt x="324578" y="954397"/>
                  </a:lnTo>
                  <a:lnTo>
                    <a:pt x="323266" y="959183"/>
                  </a:lnTo>
                  <a:lnTo>
                    <a:pt x="320604" y="969175"/>
                  </a:lnTo>
                  <a:lnTo>
                    <a:pt x="318003" y="979166"/>
                  </a:lnTo>
                  <a:lnTo>
                    <a:pt x="315450" y="989158"/>
                  </a:lnTo>
                  <a:lnTo>
                    <a:pt x="313099" y="999149"/>
                  </a:lnTo>
                  <a:lnTo>
                    <a:pt x="310841" y="1009141"/>
                  </a:lnTo>
                  <a:lnTo>
                    <a:pt x="308729" y="1019132"/>
                  </a:lnTo>
                  <a:lnTo>
                    <a:pt x="306622" y="1029124"/>
                  </a:lnTo>
                  <a:lnTo>
                    <a:pt x="304763" y="1039115"/>
                  </a:lnTo>
                  <a:lnTo>
                    <a:pt x="304626" y="1039899"/>
                  </a:lnTo>
                  <a:lnTo>
                    <a:pt x="302791" y="1049107"/>
                  </a:lnTo>
                  <a:lnTo>
                    <a:pt x="300855" y="1059098"/>
                  </a:lnTo>
                  <a:lnTo>
                    <a:pt x="299021" y="1069090"/>
                  </a:lnTo>
                  <a:lnTo>
                    <a:pt x="297489" y="1079081"/>
                  </a:lnTo>
                  <a:lnTo>
                    <a:pt x="296083" y="1089073"/>
                  </a:lnTo>
                  <a:lnTo>
                    <a:pt x="294801" y="1099064"/>
                  </a:lnTo>
                  <a:lnTo>
                    <a:pt x="293746" y="1109056"/>
                  </a:lnTo>
                  <a:lnTo>
                    <a:pt x="292719" y="1119047"/>
                  </a:lnTo>
                  <a:lnTo>
                    <a:pt x="291895" y="1129039"/>
                  </a:lnTo>
                  <a:lnTo>
                    <a:pt x="291264" y="1139030"/>
                  </a:lnTo>
                  <a:lnTo>
                    <a:pt x="290598" y="1149022"/>
                  </a:lnTo>
                  <a:lnTo>
                    <a:pt x="290111" y="1159013"/>
                  </a:lnTo>
                  <a:lnTo>
                    <a:pt x="289831" y="1169005"/>
                  </a:lnTo>
                  <a:lnTo>
                    <a:pt x="289643" y="1178996"/>
                  </a:lnTo>
                  <a:lnTo>
                    <a:pt x="289381" y="1188988"/>
                  </a:lnTo>
                  <a:lnTo>
                    <a:pt x="289485" y="1198979"/>
                  </a:lnTo>
                  <a:lnTo>
                    <a:pt x="289272" y="1208971"/>
                  </a:lnTo>
                  <a:lnTo>
                    <a:pt x="289548" y="1218962"/>
                  </a:lnTo>
                  <a:lnTo>
                    <a:pt x="289554" y="1228954"/>
                  </a:lnTo>
                  <a:lnTo>
                    <a:pt x="289634" y="1238945"/>
                  </a:lnTo>
                  <a:lnTo>
                    <a:pt x="289898" y="1248937"/>
                  </a:lnTo>
                  <a:lnTo>
                    <a:pt x="290084" y="1258928"/>
                  </a:lnTo>
                  <a:lnTo>
                    <a:pt x="290081" y="1268920"/>
                  </a:lnTo>
                  <a:lnTo>
                    <a:pt x="290120" y="1278911"/>
                  </a:lnTo>
                  <a:lnTo>
                    <a:pt x="290365" y="1288903"/>
                  </a:lnTo>
                  <a:lnTo>
                    <a:pt x="290204" y="1298894"/>
                  </a:lnTo>
                  <a:lnTo>
                    <a:pt x="290243" y="1308886"/>
                  </a:lnTo>
                  <a:lnTo>
                    <a:pt x="289912" y="1318877"/>
                  </a:lnTo>
                  <a:lnTo>
                    <a:pt x="289518" y="1328869"/>
                  </a:lnTo>
                  <a:lnTo>
                    <a:pt x="288868" y="1338860"/>
                  </a:lnTo>
                  <a:lnTo>
                    <a:pt x="288227" y="1348852"/>
                  </a:lnTo>
                  <a:lnTo>
                    <a:pt x="287319" y="1358843"/>
                  </a:lnTo>
                  <a:lnTo>
                    <a:pt x="286433" y="1368835"/>
                  </a:lnTo>
                  <a:lnTo>
                    <a:pt x="284997" y="1378826"/>
                  </a:lnTo>
                  <a:lnTo>
                    <a:pt x="284674" y="1381216"/>
                  </a:lnTo>
                  <a:lnTo>
                    <a:pt x="283608" y="1388818"/>
                  </a:lnTo>
                  <a:lnTo>
                    <a:pt x="281676" y="1398809"/>
                  </a:lnTo>
                  <a:lnTo>
                    <a:pt x="279964" y="1408801"/>
                  </a:lnTo>
                  <a:lnTo>
                    <a:pt x="278069" y="1418792"/>
                  </a:lnTo>
                  <a:lnTo>
                    <a:pt x="275999" y="1428784"/>
                  </a:lnTo>
                  <a:lnTo>
                    <a:pt x="273808" y="1438775"/>
                  </a:lnTo>
                  <a:lnTo>
                    <a:pt x="271442" y="1448767"/>
                  </a:lnTo>
                  <a:lnTo>
                    <a:pt x="269137" y="1458758"/>
                  </a:lnTo>
                  <a:lnTo>
                    <a:pt x="266694" y="1468750"/>
                  </a:lnTo>
                  <a:lnTo>
                    <a:pt x="264757" y="1478741"/>
                  </a:lnTo>
                  <a:lnTo>
                    <a:pt x="264722" y="1478877"/>
                  </a:lnTo>
                  <a:lnTo>
                    <a:pt x="262182" y="1488733"/>
                  </a:lnTo>
                  <a:moveTo>
                    <a:pt x="878495" y="1488733"/>
                  </a:moveTo>
                  <a:lnTo>
                    <a:pt x="878440" y="1478741"/>
                  </a:lnTo>
                  <a:lnTo>
                    <a:pt x="878735" y="1468750"/>
                  </a:lnTo>
                  <a:lnTo>
                    <a:pt x="879210" y="1458758"/>
                  </a:lnTo>
                  <a:lnTo>
                    <a:pt x="879799" y="1448767"/>
                  </a:lnTo>
                  <a:lnTo>
                    <a:pt x="880855" y="1438775"/>
                  </a:lnTo>
                  <a:lnTo>
                    <a:pt x="881825" y="1428784"/>
                  </a:lnTo>
                  <a:lnTo>
                    <a:pt x="883154" y="1418792"/>
                  </a:lnTo>
                  <a:lnTo>
                    <a:pt x="883228" y="1418277"/>
                  </a:lnTo>
                  <a:lnTo>
                    <a:pt x="884290" y="1408801"/>
                  </a:lnTo>
                  <a:lnTo>
                    <a:pt x="885524" y="1398809"/>
                  </a:lnTo>
                  <a:lnTo>
                    <a:pt x="887117" y="1388818"/>
                  </a:lnTo>
                  <a:lnTo>
                    <a:pt x="888674" y="1378826"/>
                  </a:lnTo>
                  <a:lnTo>
                    <a:pt x="890381" y="1368835"/>
                  </a:lnTo>
                  <a:lnTo>
                    <a:pt x="892013" y="1358843"/>
                  </a:lnTo>
                  <a:lnTo>
                    <a:pt x="893938" y="1348852"/>
                  </a:lnTo>
                  <a:lnTo>
                    <a:pt x="895968" y="1338860"/>
                  </a:lnTo>
                  <a:lnTo>
                    <a:pt x="897917" y="1328869"/>
                  </a:lnTo>
                  <a:lnTo>
                    <a:pt x="900156" y="1318877"/>
                  </a:lnTo>
                  <a:lnTo>
                    <a:pt x="902349" y="1308886"/>
                  </a:lnTo>
                  <a:lnTo>
                    <a:pt x="903179" y="1305188"/>
                  </a:lnTo>
                  <a:lnTo>
                    <a:pt x="904417" y="1298894"/>
                  </a:lnTo>
                  <a:lnTo>
                    <a:pt x="906500" y="1288903"/>
                  </a:lnTo>
                  <a:lnTo>
                    <a:pt x="908426" y="1278911"/>
                  </a:lnTo>
                  <a:lnTo>
                    <a:pt x="910654" y="1268920"/>
                  </a:lnTo>
                  <a:lnTo>
                    <a:pt x="912708" y="1258928"/>
                  </a:lnTo>
                  <a:lnTo>
                    <a:pt x="914831" y="1248937"/>
                  </a:lnTo>
                  <a:lnTo>
                    <a:pt x="916816" y="1238945"/>
                  </a:lnTo>
                  <a:lnTo>
                    <a:pt x="919020" y="1228954"/>
                  </a:lnTo>
                  <a:lnTo>
                    <a:pt x="921001" y="1218962"/>
                  </a:lnTo>
                  <a:lnTo>
                    <a:pt x="923131" y="1209229"/>
                  </a:lnTo>
                  <a:lnTo>
                    <a:pt x="923185" y="1208971"/>
                  </a:lnTo>
                  <a:lnTo>
                    <a:pt x="925107" y="1198979"/>
                  </a:lnTo>
                  <a:lnTo>
                    <a:pt x="926756" y="1188988"/>
                  </a:lnTo>
                  <a:lnTo>
                    <a:pt x="928514" y="1178996"/>
                  </a:lnTo>
                  <a:lnTo>
                    <a:pt x="930181" y="1169005"/>
                  </a:lnTo>
                  <a:lnTo>
                    <a:pt x="931868" y="1159013"/>
                  </a:lnTo>
                  <a:lnTo>
                    <a:pt x="933309" y="1149022"/>
                  </a:lnTo>
                  <a:lnTo>
                    <a:pt x="934827" y="1139030"/>
                  </a:lnTo>
                  <a:lnTo>
                    <a:pt x="936108" y="1129039"/>
                  </a:lnTo>
                  <a:lnTo>
                    <a:pt x="937502" y="1119047"/>
                  </a:lnTo>
                  <a:lnTo>
                    <a:pt x="938472" y="1109056"/>
                  </a:lnTo>
                  <a:lnTo>
                    <a:pt x="939549" y="1099064"/>
                  </a:lnTo>
                  <a:lnTo>
                    <a:pt x="940554" y="1089073"/>
                  </a:lnTo>
                  <a:lnTo>
                    <a:pt x="941052" y="1079081"/>
                  </a:lnTo>
                  <a:lnTo>
                    <a:pt x="941589" y="1069090"/>
                  </a:lnTo>
                  <a:lnTo>
                    <a:pt x="942231" y="1059098"/>
                  </a:lnTo>
                  <a:lnTo>
                    <a:pt x="942177" y="1049107"/>
                  </a:lnTo>
                  <a:lnTo>
                    <a:pt x="942186" y="1039115"/>
                  </a:lnTo>
                  <a:lnTo>
                    <a:pt x="942052" y="1029124"/>
                  </a:lnTo>
                  <a:lnTo>
                    <a:pt x="940976" y="1019132"/>
                  </a:lnTo>
                  <a:lnTo>
                    <a:pt x="939934" y="1009141"/>
                  </a:lnTo>
                  <a:lnTo>
                    <a:pt x="938288" y="999149"/>
                  </a:lnTo>
                  <a:lnTo>
                    <a:pt x="935875" y="989158"/>
                  </a:lnTo>
                  <a:lnTo>
                    <a:pt x="932645" y="979166"/>
                  </a:lnTo>
                  <a:lnTo>
                    <a:pt x="925243" y="969175"/>
                  </a:lnTo>
                  <a:lnTo>
                    <a:pt x="923131" y="966902"/>
                  </a:lnTo>
                  <a:lnTo>
                    <a:pt x="912685" y="959183"/>
                  </a:lnTo>
                  <a:lnTo>
                    <a:pt x="903179" y="954922"/>
                  </a:lnTo>
                  <a:lnTo>
                    <a:pt x="883228" y="952434"/>
                  </a:lnTo>
                  <a:lnTo>
                    <a:pt x="863276" y="954299"/>
                  </a:lnTo>
                  <a:lnTo>
                    <a:pt x="843324" y="958461"/>
                  </a:lnTo>
                  <a:lnTo>
                    <a:pt x="841532" y="959183"/>
                  </a:lnTo>
                  <a:lnTo>
                    <a:pt x="823372" y="966429"/>
                  </a:lnTo>
                  <a:lnTo>
                    <a:pt x="818117" y="969175"/>
                  </a:lnTo>
                  <a:lnTo>
                    <a:pt x="803421" y="977120"/>
                  </a:lnTo>
                  <a:lnTo>
                    <a:pt x="800240" y="979166"/>
                  </a:lnTo>
                  <a:lnTo>
                    <a:pt x="785466" y="989158"/>
                  </a:lnTo>
                  <a:lnTo>
                    <a:pt x="783469" y="990549"/>
                  </a:lnTo>
                  <a:lnTo>
                    <a:pt x="771754" y="999149"/>
                  </a:lnTo>
                  <a:lnTo>
                    <a:pt x="763517" y="1006953"/>
                  </a:lnTo>
                  <a:lnTo>
                    <a:pt x="761067" y="1009141"/>
                  </a:lnTo>
                  <a:lnTo>
                    <a:pt x="750895" y="1019132"/>
                  </a:lnTo>
                  <a:lnTo>
                    <a:pt x="743565" y="1027648"/>
                  </a:lnTo>
                  <a:lnTo>
                    <a:pt x="742063" y="1029124"/>
                  </a:lnTo>
                  <a:lnTo>
                    <a:pt x="734586" y="1039115"/>
                  </a:lnTo>
                  <a:lnTo>
                    <a:pt x="729049" y="1049107"/>
                  </a:lnTo>
                  <a:lnTo>
                    <a:pt x="725136" y="1059098"/>
                  </a:lnTo>
                  <a:lnTo>
                    <a:pt x="723613" y="1066279"/>
                  </a:lnTo>
                  <a:lnTo>
                    <a:pt x="722775" y="1069090"/>
                  </a:lnTo>
                  <a:lnTo>
                    <a:pt x="719964" y="1079081"/>
                  </a:lnTo>
                  <a:lnTo>
                    <a:pt x="718684" y="1089073"/>
                  </a:lnTo>
                  <a:lnTo>
                    <a:pt x="718719" y="1099064"/>
                  </a:lnTo>
                  <a:lnTo>
                    <a:pt x="718881" y="1109056"/>
                  </a:lnTo>
                  <a:lnTo>
                    <a:pt x="719901" y="1119047"/>
                  </a:lnTo>
                  <a:lnTo>
                    <a:pt x="721327" y="1129039"/>
                  </a:lnTo>
                  <a:lnTo>
                    <a:pt x="722370" y="1139030"/>
                  </a:lnTo>
                  <a:lnTo>
                    <a:pt x="723613" y="1146753"/>
                  </a:lnTo>
                  <a:lnTo>
                    <a:pt x="723902" y="1149022"/>
                  </a:lnTo>
                  <a:lnTo>
                    <a:pt x="725330" y="1159013"/>
                  </a:lnTo>
                  <a:lnTo>
                    <a:pt x="726668" y="1169005"/>
                  </a:lnTo>
                  <a:lnTo>
                    <a:pt x="728221" y="1178996"/>
                  </a:lnTo>
                  <a:lnTo>
                    <a:pt x="729653" y="1188988"/>
                  </a:lnTo>
                  <a:lnTo>
                    <a:pt x="731111" y="1198979"/>
                  </a:lnTo>
                  <a:lnTo>
                    <a:pt x="732557" y="1208971"/>
                  </a:lnTo>
                  <a:lnTo>
                    <a:pt x="733998" y="1218962"/>
                  </a:lnTo>
                  <a:lnTo>
                    <a:pt x="735386" y="1228954"/>
                  </a:lnTo>
                  <a:lnTo>
                    <a:pt x="736832" y="1238945"/>
                  </a:lnTo>
                  <a:lnTo>
                    <a:pt x="738211" y="1248937"/>
                  </a:lnTo>
                  <a:lnTo>
                    <a:pt x="739396" y="1258928"/>
                  </a:lnTo>
                  <a:lnTo>
                    <a:pt x="740618" y="1268920"/>
                  </a:lnTo>
                  <a:lnTo>
                    <a:pt x="741766" y="1278911"/>
                  </a:lnTo>
                  <a:lnTo>
                    <a:pt x="742855" y="1288903"/>
                  </a:lnTo>
                  <a:lnTo>
                    <a:pt x="743565" y="1296148"/>
                  </a:lnTo>
                  <a:lnTo>
                    <a:pt x="743843" y="1298894"/>
                  </a:lnTo>
                  <a:lnTo>
                    <a:pt x="744714" y="1308886"/>
                  </a:lnTo>
                  <a:lnTo>
                    <a:pt x="745599" y="1318877"/>
                  </a:lnTo>
                  <a:lnTo>
                    <a:pt x="746401" y="1328869"/>
                  </a:lnTo>
                  <a:lnTo>
                    <a:pt x="747197" y="1338860"/>
                  </a:lnTo>
                  <a:lnTo>
                    <a:pt x="747601" y="1348852"/>
                  </a:lnTo>
                  <a:lnTo>
                    <a:pt x="748244" y="1358843"/>
                  </a:lnTo>
                  <a:lnTo>
                    <a:pt x="748561" y="1368835"/>
                  </a:lnTo>
                  <a:lnTo>
                    <a:pt x="748775" y="1378826"/>
                  </a:lnTo>
                  <a:lnTo>
                    <a:pt x="748982" y="1388818"/>
                  </a:lnTo>
                  <a:lnTo>
                    <a:pt x="748896" y="1398809"/>
                  </a:lnTo>
                  <a:lnTo>
                    <a:pt x="748692" y="1408801"/>
                  </a:lnTo>
                  <a:lnTo>
                    <a:pt x="748534" y="1418792"/>
                  </a:lnTo>
                  <a:lnTo>
                    <a:pt x="748285" y="1428784"/>
                  </a:lnTo>
                  <a:lnTo>
                    <a:pt x="747508" y="1438775"/>
                  </a:lnTo>
                  <a:lnTo>
                    <a:pt x="746918" y="1448767"/>
                  </a:lnTo>
                  <a:lnTo>
                    <a:pt x="745930" y="1458758"/>
                  </a:lnTo>
                  <a:lnTo>
                    <a:pt x="744684" y="1468750"/>
                  </a:lnTo>
                  <a:lnTo>
                    <a:pt x="743565" y="1477999"/>
                  </a:lnTo>
                  <a:lnTo>
                    <a:pt x="743484" y="1478741"/>
                  </a:lnTo>
                  <a:lnTo>
                    <a:pt x="742073" y="1488733"/>
                  </a:lnTo>
                  <a:moveTo>
                    <a:pt x="2479408" y="0"/>
                  </a:moveTo>
                  <a:lnTo>
                    <a:pt x="2479370" y="118"/>
                  </a:lnTo>
                  <a:lnTo>
                    <a:pt x="2475105" y="9991"/>
                  </a:lnTo>
                  <a:lnTo>
                    <a:pt x="2471001" y="19983"/>
                  </a:lnTo>
                  <a:lnTo>
                    <a:pt x="2466769" y="29974"/>
                  </a:lnTo>
                  <a:lnTo>
                    <a:pt x="2462395" y="39966"/>
                  </a:lnTo>
                  <a:lnTo>
                    <a:pt x="2459418" y="46852"/>
                  </a:lnTo>
                  <a:lnTo>
                    <a:pt x="2457373" y="49957"/>
                  </a:lnTo>
                  <a:lnTo>
                    <a:pt x="2450628" y="59949"/>
                  </a:lnTo>
                  <a:lnTo>
                    <a:pt x="2443311" y="69940"/>
                  </a:lnTo>
                  <a:lnTo>
                    <a:pt x="2439466" y="74805"/>
                  </a:lnTo>
                  <a:lnTo>
                    <a:pt x="2431741" y="79932"/>
                  </a:lnTo>
                  <a:lnTo>
                    <a:pt x="2419514" y="87249"/>
                  </a:lnTo>
                  <a:lnTo>
                    <a:pt x="2402334" y="89923"/>
                  </a:lnTo>
                  <a:lnTo>
                    <a:pt x="2399563" y="90318"/>
                  </a:lnTo>
                  <a:lnTo>
                    <a:pt x="2392366" y="89923"/>
                  </a:lnTo>
                  <a:lnTo>
                    <a:pt x="2379611" y="89242"/>
                  </a:lnTo>
                  <a:lnTo>
                    <a:pt x="2359659" y="87494"/>
                  </a:lnTo>
                  <a:lnTo>
                    <a:pt x="2339707" y="87222"/>
                  </a:lnTo>
                  <a:lnTo>
                    <a:pt x="2321976" y="89923"/>
                  </a:lnTo>
                  <a:lnTo>
                    <a:pt x="2319755" y="90232"/>
                  </a:lnTo>
                  <a:lnTo>
                    <a:pt x="2299804" y="95322"/>
                  </a:lnTo>
                  <a:lnTo>
                    <a:pt x="2285392" y="99915"/>
                  </a:lnTo>
                  <a:lnTo>
                    <a:pt x="2279852" y="101474"/>
                  </a:lnTo>
                  <a:lnTo>
                    <a:pt x="2259900" y="107512"/>
                  </a:lnTo>
                  <a:lnTo>
                    <a:pt x="2250013" y="109906"/>
                  </a:lnTo>
                  <a:lnTo>
                    <a:pt x="2239948" y="112076"/>
                  </a:lnTo>
                  <a:lnTo>
                    <a:pt x="2219997" y="114246"/>
                  </a:lnTo>
                  <a:lnTo>
                    <a:pt x="2200045" y="113988"/>
                  </a:lnTo>
                  <a:lnTo>
                    <a:pt x="2180093" y="110615"/>
                  </a:lnTo>
                  <a:lnTo>
                    <a:pt x="2177894" y="109906"/>
                  </a:lnTo>
                  <a:lnTo>
                    <a:pt x="2160141" y="104080"/>
                  </a:lnTo>
                  <a:lnTo>
                    <a:pt x="2151684" y="99915"/>
                  </a:lnTo>
                  <a:lnTo>
                    <a:pt x="2140190" y="94342"/>
                  </a:lnTo>
                  <a:lnTo>
                    <a:pt x="2133375" y="89923"/>
                  </a:lnTo>
                  <a:lnTo>
                    <a:pt x="2120238" y="80755"/>
                  </a:lnTo>
                  <a:lnTo>
                    <a:pt x="2119265" y="79932"/>
                  </a:lnTo>
                  <a:lnTo>
                    <a:pt x="2107821" y="69940"/>
                  </a:lnTo>
                  <a:lnTo>
                    <a:pt x="2100286" y="62766"/>
                  </a:lnTo>
                  <a:lnTo>
                    <a:pt x="2097722" y="59949"/>
                  </a:lnTo>
                  <a:lnTo>
                    <a:pt x="2089366" y="49957"/>
                  </a:lnTo>
                  <a:lnTo>
                    <a:pt x="2081625" y="39966"/>
                  </a:lnTo>
                  <a:lnTo>
                    <a:pt x="2080334" y="38152"/>
                  </a:lnTo>
                  <a:lnTo>
                    <a:pt x="2075067" y="29974"/>
                  </a:lnTo>
                  <a:lnTo>
                    <a:pt x="2069197" y="19983"/>
                  </a:lnTo>
                  <a:lnTo>
                    <a:pt x="2064073" y="9991"/>
                  </a:lnTo>
                  <a:lnTo>
                    <a:pt x="2060382" y="2518"/>
                  </a:lnTo>
                  <a:lnTo>
                    <a:pt x="2059215" y="0"/>
                  </a:lnTo>
                  <a:moveTo>
                    <a:pt x="2080334" y="1090660"/>
                  </a:moveTo>
                  <a:lnTo>
                    <a:pt x="2077282" y="1089073"/>
                  </a:lnTo>
                  <a:lnTo>
                    <a:pt x="2061470" y="1079081"/>
                  </a:lnTo>
                  <a:lnTo>
                    <a:pt x="2060382" y="1078241"/>
                  </a:lnTo>
                  <a:lnTo>
                    <a:pt x="2053543" y="1069090"/>
                  </a:lnTo>
                  <a:lnTo>
                    <a:pt x="2046788" y="1059098"/>
                  </a:lnTo>
                  <a:lnTo>
                    <a:pt x="2041531" y="1049107"/>
                  </a:lnTo>
                  <a:lnTo>
                    <a:pt x="2040431" y="1046514"/>
                  </a:lnTo>
                  <a:lnTo>
                    <a:pt x="2037999" y="1039115"/>
                  </a:lnTo>
                  <a:lnTo>
                    <a:pt x="2034932" y="1029124"/>
                  </a:lnTo>
                  <a:lnTo>
                    <a:pt x="2032342" y="1019132"/>
                  </a:lnTo>
                  <a:lnTo>
                    <a:pt x="2030335" y="1009141"/>
                  </a:lnTo>
                  <a:lnTo>
                    <a:pt x="2028382" y="999149"/>
                  </a:lnTo>
                  <a:lnTo>
                    <a:pt x="2026770" y="989158"/>
                  </a:lnTo>
                  <a:lnTo>
                    <a:pt x="2025520" y="979166"/>
                  </a:lnTo>
                  <a:lnTo>
                    <a:pt x="2024182" y="969175"/>
                  </a:lnTo>
                  <a:lnTo>
                    <a:pt x="2022788" y="959183"/>
                  </a:lnTo>
                  <a:lnTo>
                    <a:pt x="2021688" y="949192"/>
                  </a:lnTo>
                  <a:lnTo>
                    <a:pt x="2020605" y="939201"/>
                  </a:lnTo>
                  <a:lnTo>
                    <a:pt x="2020479" y="937740"/>
                  </a:lnTo>
                  <a:lnTo>
                    <a:pt x="2019789" y="929209"/>
                  </a:lnTo>
                  <a:lnTo>
                    <a:pt x="2018653" y="919217"/>
                  </a:lnTo>
                  <a:lnTo>
                    <a:pt x="2017314" y="909226"/>
                  </a:lnTo>
                  <a:lnTo>
                    <a:pt x="2015766" y="899234"/>
                  </a:lnTo>
                  <a:lnTo>
                    <a:pt x="2013833" y="889243"/>
                  </a:lnTo>
                  <a:lnTo>
                    <a:pt x="2011937" y="879252"/>
                  </a:lnTo>
                  <a:lnTo>
                    <a:pt x="2008896" y="869260"/>
                  </a:lnTo>
                  <a:lnTo>
                    <a:pt x="2005708" y="859269"/>
                  </a:lnTo>
                  <a:lnTo>
                    <a:pt x="2001433" y="849277"/>
                  </a:lnTo>
                  <a:lnTo>
                    <a:pt x="2000527" y="847522"/>
                  </a:lnTo>
                  <a:lnTo>
                    <a:pt x="1996002" y="839286"/>
                  </a:lnTo>
                  <a:lnTo>
                    <a:pt x="1988462" y="829294"/>
                  </a:lnTo>
                  <a:lnTo>
                    <a:pt x="1980575" y="821888"/>
                  </a:lnTo>
                  <a:lnTo>
                    <a:pt x="1977638" y="819303"/>
                  </a:lnTo>
                  <a:lnTo>
                    <a:pt x="1964746" y="809311"/>
                  </a:lnTo>
                  <a:lnTo>
                    <a:pt x="1960623" y="806955"/>
                  </a:lnTo>
                  <a:lnTo>
                    <a:pt x="1946859" y="799320"/>
                  </a:lnTo>
                  <a:lnTo>
                    <a:pt x="1940672" y="796244"/>
                  </a:lnTo>
                  <a:lnTo>
                    <a:pt x="1926847" y="789328"/>
                  </a:lnTo>
                  <a:lnTo>
                    <a:pt x="1920720" y="786871"/>
                  </a:lnTo>
                  <a:lnTo>
                    <a:pt x="1906735" y="779337"/>
                  </a:lnTo>
                  <a:lnTo>
                    <a:pt x="1900768" y="776283"/>
                  </a:lnTo>
                  <a:lnTo>
                    <a:pt x="1890238" y="769345"/>
                  </a:lnTo>
                  <a:lnTo>
                    <a:pt x="1880816" y="763360"/>
                  </a:lnTo>
                  <a:lnTo>
                    <a:pt x="1876178" y="759354"/>
                  </a:lnTo>
                  <a:lnTo>
                    <a:pt x="1864331" y="749362"/>
                  </a:lnTo>
                  <a:lnTo>
                    <a:pt x="1860864" y="746432"/>
                  </a:lnTo>
                  <a:lnTo>
                    <a:pt x="1854565" y="739371"/>
                  </a:lnTo>
                  <a:lnTo>
                    <a:pt x="1845658" y="729379"/>
                  </a:lnTo>
                  <a:lnTo>
                    <a:pt x="1840913" y="723994"/>
                  </a:lnTo>
                  <a:lnTo>
                    <a:pt x="1837680" y="719388"/>
                  </a:lnTo>
                  <a:lnTo>
                    <a:pt x="1830813" y="709396"/>
                  </a:lnTo>
                  <a:lnTo>
                    <a:pt x="1823949" y="699405"/>
                  </a:lnTo>
                  <a:lnTo>
                    <a:pt x="1820961" y="695040"/>
                  </a:lnTo>
                  <a:lnTo>
                    <a:pt x="1817818" y="689413"/>
                  </a:lnTo>
                  <a:lnTo>
                    <a:pt x="1812358" y="679422"/>
                  </a:lnTo>
                  <a:lnTo>
                    <a:pt x="1806946" y="669430"/>
                  </a:lnTo>
                  <a:lnTo>
                    <a:pt x="1801606" y="659439"/>
                  </a:lnTo>
                  <a:lnTo>
                    <a:pt x="1801009" y="658274"/>
                  </a:lnTo>
                  <a:lnTo>
                    <a:pt x="1797072" y="649447"/>
                  </a:lnTo>
                  <a:lnTo>
                    <a:pt x="1792671" y="639456"/>
                  </a:lnTo>
                  <a:lnTo>
                    <a:pt x="1788371" y="629464"/>
                  </a:lnTo>
                  <a:lnTo>
                    <a:pt x="1784337" y="619473"/>
                  </a:lnTo>
                  <a:lnTo>
                    <a:pt x="1781057" y="611292"/>
                  </a:lnTo>
                  <a:lnTo>
                    <a:pt x="1780375" y="609481"/>
                  </a:lnTo>
                  <a:lnTo>
                    <a:pt x="1776773" y="599490"/>
                  </a:lnTo>
                  <a:lnTo>
                    <a:pt x="1773428" y="589498"/>
                  </a:lnTo>
                  <a:lnTo>
                    <a:pt x="1770218" y="579507"/>
                  </a:lnTo>
                  <a:lnTo>
                    <a:pt x="1767306" y="569515"/>
                  </a:lnTo>
                  <a:lnTo>
                    <a:pt x="1764369" y="559524"/>
                  </a:lnTo>
                  <a:lnTo>
                    <a:pt x="1761928" y="549532"/>
                  </a:lnTo>
                  <a:lnTo>
                    <a:pt x="1761106" y="546211"/>
                  </a:lnTo>
                  <a:lnTo>
                    <a:pt x="1759445" y="539541"/>
                  </a:lnTo>
                  <a:lnTo>
                    <a:pt x="1757220" y="529549"/>
                  </a:lnTo>
                  <a:lnTo>
                    <a:pt x="1755189" y="519558"/>
                  </a:lnTo>
                  <a:lnTo>
                    <a:pt x="1753429" y="509566"/>
                  </a:lnTo>
                  <a:lnTo>
                    <a:pt x="1751807" y="499575"/>
                  </a:lnTo>
                  <a:lnTo>
                    <a:pt x="1750529" y="489583"/>
                  </a:lnTo>
                  <a:lnTo>
                    <a:pt x="1749406" y="479592"/>
                  </a:lnTo>
                  <a:lnTo>
                    <a:pt x="1748443" y="469600"/>
                  </a:lnTo>
                  <a:lnTo>
                    <a:pt x="1747745" y="459609"/>
                  </a:lnTo>
                  <a:lnTo>
                    <a:pt x="1747394" y="449617"/>
                  </a:lnTo>
                  <a:lnTo>
                    <a:pt x="1747111" y="439626"/>
                  </a:lnTo>
                  <a:lnTo>
                    <a:pt x="1747037" y="429634"/>
                  </a:lnTo>
                  <a:lnTo>
                    <a:pt x="1747320" y="419643"/>
                  </a:lnTo>
                  <a:lnTo>
                    <a:pt x="1747627" y="409651"/>
                  </a:lnTo>
                  <a:lnTo>
                    <a:pt x="1748348" y="399660"/>
                  </a:lnTo>
                  <a:lnTo>
                    <a:pt x="1749191" y="389668"/>
                  </a:lnTo>
                  <a:lnTo>
                    <a:pt x="1750371" y="379677"/>
                  </a:lnTo>
                  <a:lnTo>
                    <a:pt x="1751772" y="369685"/>
                  </a:lnTo>
                  <a:lnTo>
                    <a:pt x="1753436" y="359694"/>
                  </a:lnTo>
                  <a:lnTo>
                    <a:pt x="1755373" y="349702"/>
                  </a:lnTo>
                  <a:lnTo>
                    <a:pt x="1757538" y="339711"/>
                  </a:lnTo>
                  <a:lnTo>
                    <a:pt x="1760007" y="329719"/>
                  </a:lnTo>
                  <a:lnTo>
                    <a:pt x="1761106" y="325787"/>
                  </a:lnTo>
                  <a:lnTo>
                    <a:pt x="1762830" y="319728"/>
                  </a:lnTo>
                  <a:lnTo>
                    <a:pt x="1765912" y="309736"/>
                  </a:lnTo>
                  <a:lnTo>
                    <a:pt x="1769454" y="299745"/>
                  </a:lnTo>
                  <a:lnTo>
                    <a:pt x="1773365" y="289753"/>
                  </a:lnTo>
                  <a:lnTo>
                    <a:pt x="1777743" y="279762"/>
                  </a:lnTo>
                  <a:lnTo>
                    <a:pt x="1781057" y="273006"/>
                  </a:lnTo>
                  <a:lnTo>
                    <a:pt x="1782827" y="269770"/>
                  </a:lnTo>
                  <a:lnTo>
                    <a:pt x="1788693" y="259779"/>
                  </a:lnTo>
                  <a:lnTo>
                    <a:pt x="1795164" y="249787"/>
                  </a:lnTo>
                  <a:lnTo>
                    <a:pt x="1801009" y="241659"/>
                  </a:lnTo>
                  <a:lnTo>
                    <a:pt x="1802745" y="239796"/>
                  </a:lnTo>
                  <a:lnTo>
                    <a:pt x="1812834" y="229804"/>
                  </a:lnTo>
                  <a:lnTo>
                    <a:pt x="1820961" y="222389"/>
                  </a:lnTo>
                  <a:lnTo>
                    <a:pt x="1825135" y="219813"/>
                  </a:lnTo>
                  <a:lnTo>
                    <a:pt x="1840913" y="210980"/>
                  </a:lnTo>
                  <a:lnTo>
                    <a:pt x="1845682" y="209821"/>
                  </a:lnTo>
                  <a:lnTo>
                    <a:pt x="1860864" y="206186"/>
                  </a:lnTo>
                  <a:lnTo>
                    <a:pt x="1880816" y="207422"/>
                  </a:lnTo>
                  <a:lnTo>
                    <a:pt x="1887436" y="209821"/>
                  </a:lnTo>
                  <a:lnTo>
                    <a:pt x="1900768" y="214786"/>
                  </a:lnTo>
                  <a:lnTo>
                    <a:pt x="1908307" y="219813"/>
                  </a:lnTo>
                  <a:lnTo>
                    <a:pt x="1920720" y="228734"/>
                  </a:lnTo>
                  <a:lnTo>
                    <a:pt x="1921795" y="229804"/>
                  </a:lnTo>
                  <a:lnTo>
                    <a:pt x="1931057" y="239796"/>
                  </a:lnTo>
                  <a:lnTo>
                    <a:pt x="1939672" y="249787"/>
                  </a:lnTo>
                  <a:lnTo>
                    <a:pt x="1940672" y="251021"/>
                  </a:lnTo>
                  <a:lnTo>
                    <a:pt x="1946449" y="259779"/>
                  </a:lnTo>
                  <a:lnTo>
                    <a:pt x="1952557" y="269770"/>
                  </a:lnTo>
                  <a:lnTo>
                    <a:pt x="1958211" y="279762"/>
                  </a:lnTo>
                  <a:lnTo>
                    <a:pt x="1960623" y="284209"/>
                  </a:lnTo>
                  <a:lnTo>
                    <a:pt x="1963334" y="289753"/>
                  </a:lnTo>
                  <a:lnTo>
                    <a:pt x="1968052" y="299745"/>
                  </a:lnTo>
                  <a:lnTo>
                    <a:pt x="1972430" y="309736"/>
                  </a:lnTo>
                  <a:lnTo>
                    <a:pt x="1976574" y="319728"/>
                  </a:lnTo>
                  <a:lnTo>
                    <a:pt x="1980408" y="329719"/>
                  </a:lnTo>
                  <a:lnTo>
                    <a:pt x="1980575" y="330148"/>
                  </a:lnTo>
                  <a:lnTo>
                    <a:pt x="1984204" y="339711"/>
                  </a:lnTo>
                  <a:lnTo>
                    <a:pt x="1987684" y="349702"/>
                  </a:lnTo>
                  <a:lnTo>
                    <a:pt x="1991112" y="359694"/>
                  </a:lnTo>
                  <a:lnTo>
                    <a:pt x="1994381" y="369685"/>
                  </a:lnTo>
                  <a:lnTo>
                    <a:pt x="1997577" y="379677"/>
                  </a:lnTo>
                  <a:lnTo>
                    <a:pt x="2000527" y="389425"/>
                  </a:lnTo>
                  <a:lnTo>
                    <a:pt x="2000602" y="389668"/>
                  </a:lnTo>
                  <a:lnTo>
                    <a:pt x="2003682" y="399660"/>
                  </a:lnTo>
                  <a:lnTo>
                    <a:pt x="2006662" y="409651"/>
                  </a:lnTo>
                  <a:lnTo>
                    <a:pt x="2009590" y="419643"/>
                  </a:lnTo>
                  <a:lnTo>
                    <a:pt x="2012432" y="429634"/>
                  </a:lnTo>
                  <a:lnTo>
                    <a:pt x="2015208" y="439626"/>
                  </a:lnTo>
                  <a:lnTo>
                    <a:pt x="2017934" y="449617"/>
                  </a:lnTo>
                  <a:lnTo>
                    <a:pt x="2020479" y="458854"/>
                  </a:lnTo>
                  <a:lnTo>
                    <a:pt x="2020702" y="459609"/>
                  </a:lnTo>
                  <a:lnTo>
                    <a:pt x="2023389" y="469600"/>
                  </a:lnTo>
                  <a:lnTo>
                    <a:pt x="2026207" y="479592"/>
                  </a:lnTo>
                  <a:lnTo>
                    <a:pt x="2028910" y="489583"/>
                  </a:lnTo>
                  <a:lnTo>
                    <a:pt x="2031584" y="499575"/>
                  </a:lnTo>
                  <a:lnTo>
                    <a:pt x="2034238" y="509566"/>
                  </a:lnTo>
                  <a:lnTo>
                    <a:pt x="2036943" y="519558"/>
                  </a:lnTo>
                  <a:lnTo>
                    <a:pt x="2039654" y="529549"/>
                  </a:lnTo>
                  <a:lnTo>
                    <a:pt x="2040431" y="532661"/>
                  </a:lnTo>
                  <a:lnTo>
                    <a:pt x="2042372" y="539541"/>
                  </a:lnTo>
                  <a:lnTo>
                    <a:pt x="2045064" y="549532"/>
                  </a:lnTo>
                  <a:lnTo>
                    <a:pt x="2047929" y="559524"/>
                  </a:lnTo>
                  <a:lnTo>
                    <a:pt x="2050645" y="569515"/>
                  </a:lnTo>
                  <a:lnTo>
                    <a:pt x="2053534" y="579507"/>
                  </a:lnTo>
                  <a:lnTo>
                    <a:pt x="2056566" y="589498"/>
                  </a:lnTo>
                  <a:lnTo>
                    <a:pt x="2059226" y="599490"/>
                  </a:lnTo>
                  <a:lnTo>
                    <a:pt x="2060382" y="603570"/>
                  </a:lnTo>
                  <a:lnTo>
                    <a:pt x="2062296" y="609481"/>
                  </a:lnTo>
                  <a:lnTo>
                    <a:pt x="2065307" y="619473"/>
                  </a:lnTo>
                  <a:lnTo>
                    <a:pt x="2068518" y="629464"/>
                  </a:lnTo>
                  <a:lnTo>
                    <a:pt x="2071907" y="639456"/>
                  </a:lnTo>
                  <a:lnTo>
                    <a:pt x="2075103" y="649447"/>
                  </a:lnTo>
                  <a:lnTo>
                    <a:pt x="2078827" y="659439"/>
                  </a:lnTo>
                  <a:lnTo>
                    <a:pt x="2080334" y="663353"/>
                  </a:lnTo>
                  <a:lnTo>
                    <a:pt x="2082900" y="669430"/>
                  </a:lnTo>
                  <a:lnTo>
                    <a:pt x="2086948" y="679422"/>
                  </a:lnTo>
                  <a:lnTo>
                    <a:pt x="2091298" y="689413"/>
                  </a:lnTo>
                  <a:lnTo>
                    <a:pt x="2095811" y="699405"/>
                  </a:lnTo>
                  <a:lnTo>
                    <a:pt x="2100286" y="707844"/>
                  </a:lnTo>
                  <a:lnTo>
                    <a:pt x="2101092" y="709396"/>
                  </a:lnTo>
                  <a:lnTo>
                    <a:pt x="2106179" y="719388"/>
                  </a:lnTo>
                  <a:lnTo>
                    <a:pt x="2111769" y="729379"/>
                  </a:lnTo>
                  <a:lnTo>
                    <a:pt x="2117643" y="739371"/>
                  </a:lnTo>
                  <a:lnTo>
                    <a:pt x="2120238" y="743437"/>
                  </a:lnTo>
                  <a:lnTo>
                    <a:pt x="2123489" y="749362"/>
                  </a:lnTo>
                  <a:lnTo>
                    <a:pt x="2129221" y="759354"/>
                  </a:lnTo>
                  <a:lnTo>
                    <a:pt x="2134545" y="769345"/>
                  </a:lnTo>
                  <a:lnTo>
                    <a:pt x="2140190" y="777710"/>
                  </a:lnTo>
                  <a:lnTo>
                    <a:pt x="2141051" y="779337"/>
                  </a:lnTo>
                  <a:lnTo>
                    <a:pt x="2145707" y="789328"/>
                  </a:lnTo>
                  <a:lnTo>
                    <a:pt x="2151076" y="799320"/>
                  </a:lnTo>
                  <a:lnTo>
                    <a:pt x="2155852" y="809311"/>
                  </a:lnTo>
                  <a:lnTo>
                    <a:pt x="2160141" y="817897"/>
                  </a:lnTo>
                  <a:lnTo>
                    <a:pt x="2160700" y="819303"/>
                  </a:lnTo>
                  <a:lnTo>
                    <a:pt x="2164565" y="829294"/>
                  </a:lnTo>
                  <a:lnTo>
                    <a:pt x="2168052" y="839286"/>
                  </a:lnTo>
                  <a:lnTo>
                    <a:pt x="2171820" y="849277"/>
                  </a:lnTo>
                  <a:lnTo>
                    <a:pt x="2175095" y="859269"/>
                  </a:lnTo>
                  <a:lnTo>
                    <a:pt x="2178720" y="869260"/>
                  </a:lnTo>
                  <a:lnTo>
                    <a:pt x="2180093" y="873981"/>
                  </a:lnTo>
                  <a:lnTo>
                    <a:pt x="2181299" y="879252"/>
                  </a:lnTo>
                  <a:lnTo>
                    <a:pt x="2183373" y="889243"/>
                  </a:lnTo>
                  <a:lnTo>
                    <a:pt x="2185545" y="899234"/>
                  </a:lnTo>
                  <a:lnTo>
                    <a:pt x="2187395" y="909226"/>
                  </a:lnTo>
                  <a:lnTo>
                    <a:pt x="2188699" y="919217"/>
                  </a:lnTo>
                  <a:lnTo>
                    <a:pt x="2189852" y="929209"/>
                  </a:lnTo>
                  <a:lnTo>
                    <a:pt x="2190445" y="939201"/>
                  </a:lnTo>
                  <a:lnTo>
                    <a:pt x="2190596" y="949192"/>
                  </a:lnTo>
                  <a:lnTo>
                    <a:pt x="2190613" y="959183"/>
                  </a:lnTo>
                  <a:lnTo>
                    <a:pt x="2189966" y="969175"/>
                  </a:lnTo>
                  <a:lnTo>
                    <a:pt x="2188963" y="979166"/>
                  </a:lnTo>
                  <a:lnTo>
                    <a:pt x="2187548" y="989158"/>
                  </a:lnTo>
                  <a:lnTo>
                    <a:pt x="2185491" y="999149"/>
                  </a:lnTo>
                  <a:lnTo>
                    <a:pt x="2183207" y="1009141"/>
                  </a:lnTo>
                  <a:lnTo>
                    <a:pt x="2180138" y="1019132"/>
                  </a:lnTo>
                  <a:lnTo>
                    <a:pt x="2180093" y="1019258"/>
                  </a:lnTo>
                  <a:lnTo>
                    <a:pt x="2175615" y="1029124"/>
                  </a:lnTo>
                  <a:lnTo>
                    <a:pt x="2170470" y="1039115"/>
                  </a:lnTo>
                  <a:lnTo>
                    <a:pt x="2164675" y="1049107"/>
                  </a:lnTo>
                  <a:lnTo>
                    <a:pt x="2160141" y="1056588"/>
                  </a:lnTo>
                  <a:lnTo>
                    <a:pt x="2158055" y="1059098"/>
                  </a:lnTo>
                  <a:lnTo>
                    <a:pt x="2148310" y="1069090"/>
                  </a:lnTo>
                  <a:lnTo>
                    <a:pt x="2140190" y="1077213"/>
                  </a:lnTo>
                  <a:lnTo>
                    <a:pt x="2137170" y="1079081"/>
                  </a:lnTo>
                  <a:lnTo>
                    <a:pt x="2120238" y="1088623"/>
                  </a:lnTo>
                  <a:lnTo>
                    <a:pt x="2118438" y="1089073"/>
                  </a:lnTo>
                  <a:lnTo>
                    <a:pt x="2100286" y="1093420"/>
                  </a:lnTo>
                  <a:lnTo>
                    <a:pt x="2080334" y="1090660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任意多边形: 形状 2736">
              <a:extLst>
                <a:ext uri="{FF2B5EF4-FFF2-40B4-BE49-F238E27FC236}">
                  <a16:creationId xmlns:a16="http://schemas.microsoft.com/office/drawing/2014/main" id="{E9E77A2A-6A0A-5A83-CBE6-5D9B01A1D84F}"/>
                </a:ext>
              </a:extLst>
            </p:cNvPr>
            <p:cNvSpPr/>
            <p:nvPr/>
          </p:nvSpPr>
          <p:spPr>
            <a:xfrm>
              <a:off x="16225193" y="3443825"/>
              <a:ext cx="2908829" cy="1488732"/>
            </a:xfrm>
            <a:custGeom>
              <a:avLst/>
              <a:gdLst>
                <a:gd name="connsiteX0" fmla="*/ 0 w 2908829"/>
                <a:gd name="connsiteY0" fmla="*/ 1488733 h 1488732"/>
                <a:gd name="connsiteX1" fmla="*/ 13423 w 2908829"/>
                <a:gd name="connsiteY1" fmla="*/ 1478741 h 1488732"/>
                <a:gd name="connsiteX2" fmla="*/ 15822 w 2908829"/>
                <a:gd name="connsiteY2" fmla="*/ 1476918 h 1488732"/>
                <a:gd name="connsiteX3" fmla="*/ 35774 w 2908829"/>
                <a:gd name="connsiteY3" fmla="*/ 1472593 h 1488732"/>
                <a:gd name="connsiteX4" fmla="*/ 55726 w 2908829"/>
                <a:gd name="connsiteY4" fmla="*/ 1478602 h 1488732"/>
                <a:gd name="connsiteX5" fmla="*/ 55901 w 2908829"/>
                <a:gd name="connsiteY5" fmla="*/ 1478741 h 1488732"/>
                <a:gd name="connsiteX6" fmla="*/ 68378 w 2908829"/>
                <a:gd name="connsiteY6" fmla="*/ 1488733 h 1488732"/>
                <a:gd name="connsiteX7" fmla="*/ 289054 w 2908829"/>
                <a:gd name="connsiteY7" fmla="*/ 1488733 h 1488732"/>
                <a:gd name="connsiteX8" fmla="*/ 292751 w 2908829"/>
                <a:gd name="connsiteY8" fmla="*/ 1478741 h 1488732"/>
                <a:gd name="connsiteX9" fmla="*/ 295147 w 2908829"/>
                <a:gd name="connsiteY9" fmla="*/ 1471559 h 1488732"/>
                <a:gd name="connsiteX10" fmla="*/ 295990 w 2908829"/>
                <a:gd name="connsiteY10" fmla="*/ 1468750 h 1488732"/>
                <a:gd name="connsiteX11" fmla="*/ 298949 w 2908829"/>
                <a:gd name="connsiteY11" fmla="*/ 1458758 h 1488732"/>
                <a:gd name="connsiteX12" fmla="*/ 301755 w 2908829"/>
                <a:gd name="connsiteY12" fmla="*/ 1448767 h 1488732"/>
                <a:gd name="connsiteX13" fmla="*/ 304186 w 2908829"/>
                <a:gd name="connsiteY13" fmla="*/ 1438775 h 1488732"/>
                <a:gd name="connsiteX14" fmla="*/ 306291 w 2908829"/>
                <a:gd name="connsiteY14" fmla="*/ 1428784 h 1488732"/>
                <a:gd name="connsiteX15" fmla="*/ 308428 w 2908829"/>
                <a:gd name="connsiteY15" fmla="*/ 1418792 h 1488732"/>
                <a:gd name="connsiteX16" fmla="*/ 310155 w 2908829"/>
                <a:gd name="connsiteY16" fmla="*/ 1408801 h 1488732"/>
                <a:gd name="connsiteX17" fmla="*/ 311532 w 2908829"/>
                <a:gd name="connsiteY17" fmla="*/ 1398809 h 1488732"/>
                <a:gd name="connsiteX18" fmla="*/ 312652 w 2908829"/>
                <a:gd name="connsiteY18" fmla="*/ 1388818 h 1488732"/>
                <a:gd name="connsiteX19" fmla="*/ 313565 w 2908829"/>
                <a:gd name="connsiteY19" fmla="*/ 1378826 h 1488732"/>
                <a:gd name="connsiteX20" fmla="*/ 314300 w 2908829"/>
                <a:gd name="connsiteY20" fmla="*/ 1368835 h 1488732"/>
                <a:gd name="connsiteX21" fmla="*/ 314563 w 2908829"/>
                <a:gd name="connsiteY21" fmla="*/ 1358843 h 1488732"/>
                <a:gd name="connsiteX22" fmla="*/ 314943 w 2908829"/>
                <a:gd name="connsiteY22" fmla="*/ 1348852 h 1488732"/>
                <a:gd name="connsiteX23" fmla="*/ 314893 w 2908829"/>
                <a:gd name="connsiteY23" fmla="*/ 1338860 h 1488732"/>
                <a:gd name="connsiteX24" fmla="*/ 314655 w 2908829"/>
                <a:gd name="connsiteY24" fmla="*/ 1328869 h 1488732"/>
                <a:gd name="connsiteX25" fmla="*/ 314357 w 2908829"/>
                <a:gd name="connsiteY25" fmla="*/ 1318877 h 1488732"/>
                <a:gd name="connsiteX26" fmla="*/ 313814 w 2908829"/>
                <a:gd name="connsiteY26" fmla="*/ 1308886 h 1488732"/>
                <a:gd name="connsiteX27" fmla="*/ 313156 w 2908829"/>
                <a:gd name="connsiteY27" fmla="*/ 1298894 h 1488732"/>
                <a:gd name="connsiteX28" fmla="*/ 312422 w 2908829"/>
                <a:gd name="connsiteY28" fmla="*/ 1288903 h 1488732"/>
                <a:gd name="connsiteX29" fmla="*/ 311513 w 2908829"/>
                <a:gd name="connsiteY29" fmla="*/ 1278911 h 1488732"/>
                <a:gd name="connsiteX30" fmla="*/ 310604 w 2908829"/>
                <a:gd name="connsiteY30" fmla="*/ 1268920 h 1488732"/>
                <a:gd name="connsiteX31" fmla="*/ 309561 w 2908829"/>
                <a:gd name="connsiteY31" fmla="*/ 1258928 h 1488732"/>
                <a:gd name="connsiteX32" fmla="*/ 308675 w 2908829"/>
                <a:gd name="connsiteY32" fmla="*/ 1248937 h 1488732"/>
                <a:gd name="connsiteX33" fmla="*/ 307658 w 2908829"/>
                <a:gd name="connsiteY33" fmla="*/ 1238945 h 1488732"/>
                <a:gd name="connsiteX34" fmla="*/ 306576 w 2908829"/>
                <a:gd name="connsiteY34" fmla="*/ 1228954 h 1488732"/>
                <a:gd name="connsiteX35" fmla="*/ 305669 w 2908829"/>
                <a:gd name="connsiteY35" fmla="*/ 1218962 h 1488732"/>
                <a:gd name="connsiteX36" fmla="*/ 304590 w 2908829"/>
                <a:gd name="connsiteY36" fmla="*/ 1208971 h 1488732"/>
                <a:gd name="connsiteX37" fmla="*/ 303672 w 2908829"/>
                <a:gd name="connsiteY37" fmla="*/ 1198979 h 1488732"/>
                <a:gd name="connsiteX38" fmla="*/ 302898 w 2908829"/>
                <a:gd name="connsiteY38" fmla="*/ 1188988 h 1488732"/>
                <a:gd name="connsiteX39" fmla="*/ 302215 w 2908829"/>
                <a:gd name="connsiteY39" fmla="*/ 1178996 h 1488732"/>
                <a:gd name="connsiteX40" fmla="*/ 301412 w 2908829"/>
                <a:gd name="connsiteY40" fmla="*/ 1169005 h 1488732"/>
                <a:gd name="connsiteX41" fmla="*/ 300924 w 2908829"/>
                <a:gd name="connsiteY41" fmla="*/ 1159013 h 1488732"/>
                <a:gd name="connsiteX42" fmla="*/ 300384 w 2908829"/>
                <a:gd name="connsiteY42" fmla="*/ 1149022 h 1488732"/>
                <a:gd name="connsiteX43" fmla="*/ 300132 w 2908829"/>
                <a:gd name="connsiteY43" fmla="*/ 1139030 h 1488732"/>
                <a:gd name="connsiteX44" fmla="*/ 299936 w 2908829"/>
                <a:gd name="connsiteY44" fmla="*/ 1129039 h 1488732"/>
                <a:gd name="connsiteX45" fmla="*/ 299898 w 2908829"/>
                <a:gd name="connsiteY45" fmla="*/ 1119047 h 1488732"/>
                <a:gd name="connsiteX46" fmla="*/ 299895 w 2908829"/>
                <a:gd name="connsiteY46" fmla="*/ 1109056 h 1488732"/>
                <a:gd name="connsiteX47" fmla="*/ 299929 w 2908829"/>
                <a:gd name="connsiteY47" fmla="*/ 1099064 h 1488732"/>
                <a:gd name="connsiteX48" fmla="*/ 300329 w 2908829"/>
                <a:gd name="connsiteY48" fmla="*/ 1089073 h 1488732"/>
                <a:gd name="connsiteX49" fmla="*/ 300621 w 2908829"/>
                <a:gd name="connsiteY49" fmla="*/ 1079081 h 1488732"/>
                <a:gd name="connsiteX50" fmla="*/ 301142 w 2908829"/>
                <a:gd name="connsiteY50" fmla="*/ 1069090 h 1488732"/>
                <a:gd name="connsiteX51" fmla="*/ 301817 w 2908829"/>
                <a:gd name="connsiteY51" fmla="*/ 1059098 h 1488732"/>
                <a:gd name="connsiteX52" fmla="*/ 302526 w 2908829"/>
                <a:gd name="connsiteY52" fmla="*/ 1049107 h 1488732"/>
                <a:gd name="connsiteX53" fmla="*/ 303371 w 2908829"/>
                <a:gd name="connsiteY53" fmla="*/ 1039115 h 1488732"/>
                <a:gd name="connsiteX54" fmla="*/ 304452 w 2908829"/>
                <a:gd name="connsiteY54" fmla="*/ 1029124 h 1488732"/>
                <a:gd name="connsiteX55" fmla="*/ 305281 w 2908829"/>
                <a:gd name="connsiteY55" fmla="*/ 1019132 h 1488732"/>
                <a:gd name="connsiteX56" fmla="*/ 306468 w 2908829"/>
                <a:gd name="connsiteY56" fmla="*/ 1009141 h 1488732"/>
                <a:gd name="connsiteX57" fmla="*/ 307539 w 2908829"/>
                <a:gd name="connsiteY57" fmla="*/ 999149 h 1488732"/>
                <a:gd name="connsiteX58" fmla="*/ 308725 w 2908829"/>
                <a:gd name="connsiteY58" fmla="*/ 989158 h 1488732"/>
                <a:gd name="connsiteX59" fmla="*/ 310055 w 2908829"/>
                <a:gd name="connsiteY59" fmla="*/ 979166 h 1488732"/>
                <a:gd name="connsiteX60" fmla="*/ 311441 w 2908829"/>
                <a:gd name="connsiteY60" fmla="*/ 969175 h 1488732"/>
                <a:gd name="connsiteX61" fmla="*/ 312837 w 2908829"/>
                <a:gd name="connsiteY61" fmla="*/ 959183 h 1488732"/>
                <a:gd name="connsiteX62" fmla="*/ 314183 w 2908829"/>
                <a:gd name="connsiteY62" fmla="*/ 949192 h 1488732"/>
                <a:gd name="connsiteX63" fmla="*/ 315099 w 2908829"/>
                <a:gd name="connsiteY63" fmla="*/ 942626 h 1488732"/>
                <a:gd name="connsiteX64" fmla="*/ 315580 w 2908829"/>
                <a:gd name="connsiteY64" fmla="*/ 939201 h 1488732"/>
                <a:gd name="connsiteX65" fmla="*/ 317118 w 2908829"/>
                <a:gd name="connsiteY65" fmla="*/ 929209 h 1488732"/>
                <a:gd name="connsiteX66" fmla="*/ 318508 w 2908829"/>
                <a:gd name="connsiteY66" fmla="*/ 919217 h 1488732"/>
                <a:gd name="connsiteX67" fmla="*/ 319951 w 2908829"/>
                <a:gd name="connsiteY67" fmla="*/ 909226 h 1488732"/>
                <a:gd name="connsiteX68" fmla="*/ 321449 w 2908829"/>
                <a:gd name="connsiteY68" fmla="*/ 899234 h 1488732"/>
                <a:gd name="connsiteX69" fmla="*/ 323082 w 2908829"/>
                <a:gd name="connsiteY69" fmla="*/ 889243 h 1488732"/>
                <a:gd name="connsiteX70" fmla="*/ 324608 w 2908829"/>
                <a:gd name="connsiteY70" fmla="*/ 879252 h 1488732"/>
                <a:gd name="connsiteX71" fmla="*/ 326156 w 2908829"/>
                <a:gd name="connsiteY71" fmla="*/ 869260 h 1488732"/>
                <a:gd name="connsiteX72" fmla="*/ 327672 w 2908829"/>
                <a:gd name="connsiteY72" fmla="*/ 859269 h 1488732"/>
                <a:gd name="connsiteX73" fmla="*/ 329255 w 2908829"/>
                <a:gd name="connsiteY73" fmla="*/ 849277 h 1488732"/>
                <a:gd name="connsiteX74" fmla="*/ 330836 w 2908829"/>
                <a:gd name="connsiteY74" fmla="*/ 839286 h 1488732"/>
                <a:gd name="connsiteX75" fmla="*/ 332474 w 2908829"/>
                <a:gd name="connsiteY75" fmla="*/ 829294 h 1488732"/>
                <a:gd name="connsiteX76" fmla="*/ 333949 w 2908829"/>
                <a:gd name="connsiteY76" fmla="*/ 819303 h 1488732"/>
                <a:gd name="connsiteX77" fmla="*/ 335051 w 2908829"/>
                <a:gd name="connsiteY77" fmla="*/ 813391 h 1488732"/>
                <a:gd name="connsiteX78" fmla="*/ 335823 w 2908829"/>
                <a:gd name="connsiteY78" fmla="*/ 809311 h 1488732"/>
                <a:gd name="connsiteX79" fmla="*/ 337655 w 2908829"/>
                <a:gd name="connsiteY79" fmla="*/ 799320 h 1488732"/>
                <a:gd name="connsiteX80" fmla="*/ 339337 w 2908829"/>
                <a:gd name="connsiteY80" fmla="*/ 789328 h 1488732"/>
                <a:gd name="connsiteX81" fmla="*/ 341219 w 2908829"/>
                <a:gd name="connsiteY81" fmla="*/ 779337 h 1488732"/>
                <a:gd name="connsiteX82" fmla="*/ 343140 w 2908829"/>
                <a:gd name="connsiteY82" fmla="*/ 769345 h 1488732"/>
                <a:gd name="connsiteX83" fmla="*/ 345197 w 2908829"/>
                <a:gd name="connsiteY83" fmla="*/ 759354 h 1488732"/>
                <a:gd name="connsiteX84" fmla="*/ 347358 w 2908829"/>
                <a:gd name="connsiteY84" fmla="*/ 749362 h 1488732"/>
                <a:gd name="connsiteX85" fmla="*/ 349506 w 2908829"/>
                <a:gd name="connsiteY85" fmla="*/ 739371 h 1488732"/>
                <a:gd name="connsiteX86" fmla="*/ 351678 w 2908829"/>
                <a:gd name="connsiteY86" fmla="*/ 729379 h 1488732"/>
                <a:gd name="connsiteX87" fmla="*/ 353949 w 2908829"/>
                <a:gd name="connsiteY87" fmla="*/ 719388 h 1488732"/>
                <a:gd name="connsiteX88" fmla="*/ 355002 w 2908829"/>
                <a:gd name="connsiteY88" fmla="*/ 715069 h 1488732"/>
                <a:gd name="connsiteX89" fmla="*/ 356467 w 2908829"/>
                <a:gd name="connsiteY89" fmla="*/ 709396 h 1488732"/>
                <a:gd name="connsiteX90" fmla="*/ 359215 w 2908829"/>
                <a:gd name="connsiteY90" fmla="*/ 699405 h 1488732"/>
                <a:gd name="connsiteX91" fmla="*/ 361990 w 2908829"/>
                <a:gd name="connsiteY91" fmla="*/ 689413 h 1488732"/>
                <a:gd name="connsiteX92" fmla="*/ 364852 w 2908829"/>
                <a:gd name="connsiteY92" fmla="*/ 679422 h 1488732"/>
                <a:gd name="connsiteX93" fmla="*/ 367804 w 2908829"/>
                <a:gd name="connsiteY93" fmla="*/ 669430 h 1488732"/>
                <a:gd name="connsiteX94" fmla="*/ 371086 w 2908829"/>
                <a:gd name="connsiteY94" fmla="*/ 659439 h 1488732"/>
                <a:gd name="connsiteX95" fmla="*/ 374524 w 2908829"/>
                <a:gd name="connsiteY95" fmla="*/ 649447 h 1488732"/>
                <a:gd name="connsiteX96" fmla="*/ 374954 w 2908829"/>
                <a:gd name="connsiteY96" fmla="*/ 648265 h 1488732"/>
                <a:gd name="connsiteX97" fmla="*/ 378471 w 2908829"/>
                <a:gd name="connsiteY97" fmla="*/ 639456 h 1488732"/>
                <a:gd name="connsiteX98" fmla="*/ 382335 w 2908829"/>
                <a:gd name="connsiteY98" fmla="*/ 629464 h 1488732"/>
                <a:gd name="connsiteX99" fmla="*/ 386739 w 2908829"/>
                <a:gd name="connsiteY99" fmla="*/ 619473 h 1488732"/>
                <a:gd name="connsiteX100" fmla="*/ 391295 w 2908829"/>
                <a:gd name="connsiteY100" fmla="*/ 609481 h 1488732"/>
                <a:gd name="connsiteX101" fmla="*/ 394906 w 2908829"/>
                <a:gd name="connsiteY101" fmla="*/ 602336 h 1488732"/>
                <a:gd name="connsiteX102" fmla="*/ 396639 w 2908829"/>
                <a:gd name="connsiteY102" fmla="*/ 599490 h 1488732"/>
                <a:gd name="connsiteX103" fmla="*/ 402493 w 2908829"/>
                <a:gd name="connsiteY103" fmla="*/ 589498 h 1488732"/>
                <a:gd name="connsiteX104" fmla="*/ 408849 w 2908829"/>
                <a:gd name="connsiteY104" fmla="*/ 579507 h 1488732"/>
                <a:gd name="connsiteX105" fmla="*/ 414858 w 2908829"/>
                <a:gd name="connsiteY105" fmla="*/ 570644 h 1488732"/>
                <a:gd name="connsiteX106" fmla="*/ 415910 w 2908829"/>
                <a:gd name="connsiteY106" fmla="*/ 569515 h 1488732"/>
                <a:gd name="connsiteX107" fmla="*/ 425734 w 2908829"/>
                <a:gd name="connsiteY107" fmla="*/ 559524 h 1488732"/>
                <a:gd name="connsiteX108" fmla="*/ 434809 w 2908829"/>
                <a:gd name="connsiteY108" fmla="*/ 551613 h 1488732"/>
                <a:gd name="connsiteX109" fmla="*/ 438292 w 2908829"/>
                <a:gd name="connsiteY109" fmla="*/ 549532 h 1488732"/>
                <a:gd name="connsiteX110" fmla="*/ 454289 w 2908829"/>
                <a:gd name="connsiteY110" fmla="*/ 539541 h 1488732"/>
                <a:gd name="connsiteX111" fmla="*/ 454761 w 2908829"/>
                <a:gd name="connsiteY111" fmla="*/ 539277 h 1488732"/>
                <a:gd name="connsiteX112" fmla="*/ 474713 w 2908829"/>
                <a:gd name="connsiteY112" fmla="*/ 532145 h 1488732"/>
                <a:gd name="connsiteX113" fmla="*/ 483670 w 2908829"/>
                <a:gd name="connsiteY113" fmla="*/ 529549 h 1488732"/>
                <a:gd name="connsiteX114" fmla="*/ 494665 w 2908829"/>
                <a:gd name="connsiteY114" fmla="*/ 526221 h 1488732"/>
                <a:gd name="connsiteX115" fmla="*/ 510785 w 2908829"/>
                <a:gd name="connsiteY115" fmla="*/ 519558 h 1488732"/>
                <a:gd name="connsiteX116" fmla="*/ 514616 w 2908829"/>
                <a:gd name="connsiteY116" fmla="*/ 517870 h 1488732"/>
                <a:gd name="connsiteX117" fmla="*/ 526885 w 2908829"/>
                <a:gd name="connsiteY117" fmla="*/ 509566 h 1488732"/>
                <a:gd name="connsiteX118" fmla="*/ 534568 w 2908829"/>
                <a:gd name="connsiteY118" fmla="*/ 503245 h 1488732"/>
                <a:gd name="connsiteX119" fmla="*/ 537153 w 2908829"/>
                <a:gd name="connsiteY119" fmla="*/ 499575 h 1488732"/>
                <a:gd name="connsiteX120" fmla="*/ 543552 w 2908829"/>
                <a:gd name="connsiteY120" fmla="*/ 489583 h 1488732"/>
                <a:gd name="connsiteX121" fmla="*/ 548583 w 2908829"/>
                <a:gd name="connsiteY121" fmla="*/ 479592 h 1488732"/>
                <a:gd name="connsiteX122" fmla="*/ 553097 w 2908829"/>
                <a:gd name="connsiteY122" fmla="*/ 469600 h 1488732"/>
                <a:gd name="connsiteX123" fmla="*/ 554520 w 2908829"/>
                <a:gd name="connsiteY123" fmla="*/ 465547 h 1488732"/>
                <a:gd name="connsiteX124" fmla="*/ 555946 w 2908829"/>
                <a:gd name="connsiteY124" fmla="*/ 459609 h 1488732"/>
                <a:gd name="connsiteX125" fmla="*/ 557528 w 2908829"/>
                <a:gd name="connsiteY125" fmla="*/ 449617 h 1488732"/>
                <a:gd name="connsiteX126" fmla="*/ 559219 w 2908829"/>
                <a:gd name="connsiteY126" fmla="*/ 439626 h 1488732"/>
                <a:gd name="connsiteX127" fmla="*/ 560315 w 2908829"/>
                <a:gd name="connsiteY127" fmla="*/ 429634 h 1488732"/>
                <a:gd name="connsiteX128" fmla="*/ 561038 w 2908829"/>
                <a:gd name="connsiteY128" fmla="*/ 419643 h 1488732"/>
                <a:gd name="connsiteX129" fmla="*/ 561725 w 2908829"/>
                <a:gd name="connsiteY129" fmla="*/ 409651 h 1488732"/>
                <a:gd name="connsiteX130" fmla="*/ 561929 w 2908829"/>
                <a:gd name="connsiteY130" fmla="*/ 399660 h 1488732"/>
                <a:gd name="connsiteX131" fmla="*/ 561929 w 2908829"/>
                <a:gd name="connsiteY131" fmla="*/ 389668 h 1488732"/>
                <a:gd name="connsiteX132" fmla="*/ 562022 w 2908829"/>
                <a:gd name="connsiteY132" fmla="*/ 379677 h 1488732"/>
                <a:gd name="connsiteX133" fmla="*/ 561791 w 2908829"/>
                <a:gd name="connsiteY133" fmla="*/ 369685 h 1488732"/>
                <a:gd name="connsiteX134" fmla="*/ 561675 w 2908829"/>
                <a:gd name="connsiteY134" fmla="*/ 359694 h 1488732"/>
                <a:gd name="connsiteX135" fmla="*/ 561106 w 2908829"/>
                <a:gd name="connsiteY135" fmla="*/ 349702 h 1488732"/>
                <a:gd name="connsiteX136" fmla="*/ 560753 w 2908829"/>
                <a:gd name="connsiteY136" fmla="*/ 339711 h 1488732"/>
                <a:gd name="connsiteX137" fmla="*/ 560141 w 2908829"/>
                <a:gd name="connsiteY137" fmla="*/ 329719 h 1488732"/>
                <a:gd name="connsiteX138" fmla="*/ 559637 w 2908829"/>
                <a:gd name="connsiteY138" fmla="*/ 319728 h 1488732"/>
                <a:gd name="connsiteX139" fmla="*/ 559079 w 2908829"/>
                <a:gd name="connsiteY139" fmla="*/ 309736 h 1488732"/>
                <a:gd name="connsiteX140" fmla="*/ 558224 w 2908829"/>
                <a:gd name="connsiteY140" fmla="*/ 299745 h 1488732"/>
                <a:gd name="connsiteX141" fmla="*/ 557779 w 2908829"/>
                <a:gd name="connsiteY141" fmla="*/ 289753 h 1488732"/>
                <a:gd name="connsiteX142" fmla="*/ 557238 w 2908829"/>
                <a:gd name="connsiteY142" fmla="*/ 279762 h 1488732"/>
                <a:gd name="connsiteX143" fmla="*/ 556508 w 2908829"/>
                <a:gd name="connsiteY143" fmla="*/ 269770 h 1488732"/>
                <a:gd name="connsiteX144" fmla="*/ 556029 w 2908829"/>
                <a:gd name="connsiteY144" fmla="*/ 259779 h 1488732"/>
                <a:gd name="connsiteX145" fmla="*/ 555762 w 2908829"/>
                <a:gd name="connsiteY145" fmla="*/ 249787 h 1488732"/>
                <a:gd name="connsiteX146" fmla="*/ 555146 w 2908829"/>
                <a:gd name="connsiteY146" fmla="*/ 239796 h 1488732"/>
                <a:gd name="connsiteX147" fmla="*/ 554520 w 2908829"/>
                <a:gd name="connsiteY147" fmla="*/ 230211 h 1488732"/>
                <a:gd name="connsiteX148" fmla="*/ 554478 w 2908829"/>
                <a:gd name="connsiteY148" fmla="*/ 229804 h 1488732"/>
                <a:gd name="connsiteX149" fmla="*/ 554439 w 2908829"/>
                <a:gd name="connsiteY149" fmla="*/ 219813 h 1488732"/>
                <a:gd name="connsiteX150" fmla="*/ 554359 w 2908829"/>
                <a:gd name="connsiteY150" fmla="*/ 209821 h 1488732"/>
                <a:gd name="connsiteX151" fmla="*/ 553978 w 2908829"/>
                <a:gd name="connsiteY151" fmla="*/ 199830 h 1488732"/>
                <a:gd name="connsiteX152" fmla="*/ 554438 w 2908829"/>
                <a:gd name="connsiteY152" fmla="*/ 189838 h 1488732"/>
                <a:gd name="connsiteX153" fmla="*/ 554520 w 2908829"/>
                <a:gd name="connsiteY153" fmla="*/ 184824 h 1488732"/>
                <a:gd name="connsiteX154" fmla="*/ 554570 w 2908829"/>
                <a:gd name="connsiteY154" fmla="*/ 179847 h 1488732"/>
                <a:gd name="connsiteX155" fmla="*/ 555093 w 2908829"/>
                <a:gd name="connsiteY155" fmla="*/ 169855 h 1488732"/>
                <a:gd name="connsiteX156" fmla="*/ 555849 w 2908829"/>
                <a:gd name="connsiteY156" fmla="*/ 159864 h 1488732"/>
                <a:gd name="connsiteX157" fmla="*/ 557175 w 2908829"/>
                <a:gd name="connsiteY157" fmla="*/ 149872 h 1488732"/>
                <a:gd name="connsiteX158" fmla="*/ 558642 w 2908829"/>
                <a:gd name="connsiteY158" fmla="*/ 139881 h 1488732"/>
                <a:gd name="connsiteX159" fmla="*/ 560715 w 2908829"/>
                <a:gd name="connsiteY159" fmla="*/ 129889 h 1488732"/>
                <a:gd name="connsiteX160" fmla="*/ 563726 w 2908829"/>
                <a:gd name="connsiteY160" fmla="*/ 119898 h 1488732"/>
                <a:gd name="connsiteX161" fmla="*/ 567195 w 2908829"/>
                <a:gd name="connsiteY161" fmla="*/ 109906 h 1488732"/>
                <a:gd name="connsiteX162" fmla="*/ 571812 w 2908829"/>
                <a:gd name="connsiteY162" fmla="*/ 99915 h 1488732"/>
                <a:gd name="connsiteX163" fmla="*/ 574472 w 2908829"/>
                <a:gd name="connsiteY163" fmla="*/ 95427 h 1488732"/>
                <a:gd name="connsiteX164" fmla="*/ 576556 w 2908829"/>
                <a:gd name="connsiteY164" fmla="*/ 89923 h 1488732"/>
                <a:gd name="connsiteX165" fmla="*/ 581031 w 2908829"/>
                <a:gd name="connsiteY165" fmla="*/ 79932 h 1488732"/>
                <a:gd name="connsiteX166" fmla="*/ 586039 w 2908829"/>
                <a:gd name="connsiteY166" fmla="*/ 69940 h 1488732"/>
                <a:gd name="connsiteX167" fmla="*/ 593007 w 2908829"/>
                <a:gd name="connsiteY167" fmla="*/ 59949 h 1488732"/>
                <a:gd name="connsiteX168" fmla="*/ 594423 w 2908829"/>
                <a:gd name="connsiteY168" fmla="*/ 57927 h 1488732"/>
                <a:gd name="connsiteX169" fmla="*/ 598681 w 2908829"/>
                <a:gd name="connsiteY169" fmla="*/ 49957 h 1488732"/>
                <a:gd name="connsiteX170" fmla="*/ 605311 w 2908829"/>
                <a:gd name="connsiteY170" fmla="*/ 39966 h 1488732"/>
                <a:gd name="connsiteX171" fmla="*/ 612767 w 2908829"/>
                <a:gd name="connsiteY171" fmla="*/ 29974 h 1488732"/>
                <a:gd name="connsiteX172" fmla="*/ 614375 w 2908829"/>
                <a:gd name="connsiteY172" fmla="*/ 27961 h 1488732"/>
                <a:gd name="connsiteX173" fmla="*/ 620130 w 2908829"/>
                <a:gd name="connsiteY173" fmla="*/ 19983 h 1488732"/>
                <a:gd name="connsiteX174" fmla="*/ 628380 w 2908829"/>
                <a:gd name="connsiteY174" fmla="*/ 9991 h 1488732"/>
                <a:gd name="connsiteX175" fmla="*/ 634327 w 2908829"/>
                <a:gd name="connsiteY175" fmla="*/ 3417 h 1488732"/>
                <a:gd name="connsiteX176" fmla="*/ 637368 w 2908829"/>
                <a:gd name="connsiteY176" fmla="*/ 0 h 1488732"/>
                <a:gd name="connsiteX177" fmla="*/ 2035037 w 2908829"/>
                <a:gd name="connsiteY177" fmla="*/ 1488733 h 1488732"/>
                <a:gd name="connsiteX178" fmla="*/ 2030951 w 2908829"/>
                <a:gd name="connsiteY178" fmla="*/ 1487330 h 1488732"/>
                <a:gd name="connsiteX179" fmla="*/ 2016162 w 2908829"/>
                <a:gd name="connsiteY179" fmla="*/ 1488733 h 1488732"/>
                <a:gd name="connsiteX180" fmla="*/ 2908830 w 2908829"/>
                <a:gd name="connsiteY180" fmla="*/ 1268878 h 1488732"/>
                <a:gd name="connsiteX181" fmla="*/ 2907901 w 2908829"/>
                <a:gd name="connsiteY181" fmla="*/ 1258928 h 1488732"/>
                <a:gd name="connsiteX182" fmla="*/ 2907044 w 2908829"/>
                <a:gd name="connsiteY182" fmla="*/ 1248937 h 1488732"/>
                <a:gd name="connsiteX183" fmla="*/ 2906240 w 2908829"/>
                <a:gd name="connsiteY183" fmla="*/ 1238945 h 1488732"/>
                <a:gd name="connsiteX184" fmla="*/ 2905042 w 2908829"/>
                <a:gd name="connsiteY184" fmla="*/ 1228954 h 1488732"/>
                <a:gd name="connsiteX185" fmla="*/ 2904186 w 2908829"/>
                <a:gd name="connsiteY185" fmla="*/ 1218962 h 1488732"/>
                <a:gd name="connsiteX186" fmla="*/ 2903153 w 2908829"/>
                <a:gd name="connsiteY186" fmla="*/ 1208971 h 1488732"/>
                <a:gd name="connsiteX187" fmla="*/ 2902010 w 2908829"/>
                <a:gd name="connsiteY187" fmla="*/ 1198979 h 1488732"/>
                <a:gd name="connsiteX188" fmla="*/ 2901141 w 2908829"/>
                <a:gd name="connsiteY188" fmla="*/ 1188988 h 1488732"/>
                <a:gd name="connsiteX189" fmla="*/ 2900176 w 2908829"/>
                <a:gd name="connsiteY189" fmla="*/ 1178996 h 1488732"/>
                <a:gd name="connsiteX190" fmla="*/ 2899313 w 2908829"/>
                <a:gd name="connsiteY190" fmla="*/ 1169005 h 1488732"/>
                <a:gd name="connsiteX191" fmla="*/ 2898448 w 2908829"/>
                <a:gd name="connsiteY191" fmla="*/ 1159013 h 1488732"/>
                <a:gd name="connsiteX192" fmla="*/ 2897476 w 2908829"/>
                <a:gd name="connsiteY192" fmla="*/ 1149022 h 1488732"/>
                <a:gd name="connsiteX193" fmla="*/ 2896632 w 2908829"/>
                <a:gd name="connsiteY193" fmla="*/ 1139030 h 1488732"/>
                <a:gd name="connsiteX194" fmla="*/ 2895842 w 2908829"/>
                <a:gd name="connsiteY194" fmla="*/ 1129039 h 1488732"/>
                <a:gd name="connsiteX195" fmla="*/ 2895134 w 2908829"/>
                <a:gd name="connsiteY195" fmla="*/ 1119047 h 1488732"/>
                <a:gd name="connsiteX196" fmla="*/ 2894471 w 2908829"/>
                <a:gd name="connsiteY196" fmla="*/ 1109056 h 1488732"/>
                <a:gd name="connsiteX197" fmla="*/ 2893856 w 2908829"/>
                <a:gd name="connsiteY197" fmla="*/ 1099064 h 1488732"/>
                <a:gd name="connsiteX198" fmla="*/ 2893348 w 2908829"/>
                <a:gd name="connsiteY198" fmla="*/ 1089073 h 1488732"/>
                <a:gd name="connsiteX199" fmla="*/ 2892869 w 2908829"/>
                <a:gd name="connsiteY199" fmla="*/ 1079081 h 1488732"/>
                <a:gd name="connsiteX200" fmla="*/ 2892425 w 2908829"/>
                <a:gd name="connsiteY200" fmla="*/ 1069090 h 1488732"/>
                <a:gd name="connsiteX201" fmla="*/ 2892217 w 2908829"/>
                <a:gd name="connsiteY201" fmla="*/ 1059098 h 1488732"/>
                <a:gd name="connsiteX202" fmla="*/ 2892005 w 2908829"/>
                <a:gd name="connsiteY202" fmla="*/ 1049107 h 1488732"/>
                <a:gd name="connsiteX203" fmla="*/ 2891920 w 2908829"/>
                <a:gd name="connsiteY203" fmla="*/ 1039115 h 1488732"/>
                <a:gd name="connsiteX204" fmla="*/ 2892033 w 2908829"/>
                <a:gd name="connsiteY204" fmla="*/ 1029124 h 1488732"/>
                <a:gd name="connsiteX205" fmla="*/ 2891857 w 2908829"/>
                <a:gd name="connsiteY205" fmla="*/ 1019132 h 1488732"/>
                <a:gd name="connsiteX206" fmla="*/ 2892264 w 2908829"/>
                <a:gd name="connsiteY206" fmla="*/ 1009141 h 1488732"/>
                <a:gd name="connsiteX207" fmla="*/ 2892394 w 2908829"/>
                <a:gd name="connsiteY207" fmla="*/ 999149 h 1488732"/>
                <a:gd name="connsiteX208" fmla="*/ 2892870 w 2908829"/>
                <a:gd name="connsiteY208" fmla="*/ 989158 h 1488732"/>
                <a:gd name="connsiteX209" fmla="*/ 2893220 w 2908829"/>
                <a:gd name="connsiteY209" fmla="*/ 979166 h 1488732"/>
                <a:gd name="connsiteX210" fmla="*/ 2893734 w 2908829"/>
                <a:gd name="connsiteY210" fmla="*/ 969175 h 1488732"/>
                <a:gd name="connsiteX211" fmla="*/ 2894444 w 2908829"/>
                <a:gd name="connsiteY211" fmla="*/ 959183 h 1488732"/>
                <a:gd name="connsiteX212" fmla="*/ 2894949 w 2908829"/>
                <a:gd name="connsiteY212" fmla="*/ 949192 h 1488732"/>
                <a:gd name="connsiteX213" fmla="*/ 2895722 w 2908829"/>
                <a:gd name="connsiteY213" fmla="*/ 939201 h 1488732"/>
                <a:gd name="connsiteX214" fmla="*/ 2896390 w 2908829"/>
                <a:gd name="connsiteY214" fmla="*/ 929209 h 1488732"/>
                <a:gd name="connsiteX215" fmla="*/ 2897088 w 2908829"/>
                <a:gd name="connsiteY215" fmla="*/ 919217 h 1488732"/>
                <a:gd name="connsiteX216" fmla="*/ 2897979 w 2908829"/>
                <a:gd name="connsiteY216" fmla="*/ 909226 h 1488732"/>
                <a:gd name="connsiteX217" fmla="*/ 2898946 w 2908829"/>
                <a:gd name="connsiteY217" fmla="*/ 899234 h 1488732"/>
                <a:gd name="connsiteX218" fmla="*/ 2899887 w 2908829"/>
                <a:gd name="connsiteY218" fmla="*/ 889243 h 1488732"/>
                <a:gd name="connsiteX219" fmla="*/ 2900844 w 2908829"/>
                <a:gd name="connsiteY219" fmla="*/ 879252 h 1488732"/>
                <a:gd name="connsiteX220" fmla="*/ 2901732 w 2908829"/>
                <a:gd name="connsiteY220" fmla="*/ 869260 h 1488732"/>
                <a:gd name="connsiteX221" fmla="*/ 2902604 w 2908829"/>
                <a:gd name="connsiteY221" fmla="*/ 859269 h 1488732"/>
                <a:gd name="connsiteX222" fmla="*/ 2903438 w 2908829"/>
                <a:gd name="connsiteY222" fmla="*/ 849277 h 1488732"/>
                <a:gd name="connsiteX223" fmla="*/ 2904523 w 2908829"/>
                <a:gd name="connsiteY223" fmla="*/ 839286 h 1488732"/>
                <a:gd name="connsiteX224" fmla="*/ 2905488 w 2908829"/>
                <a:gd name="connsiteY224" fmla="*/ 829294 h 1488732"/>
                <a:gd name="connsiteX225" fmla="*/ 2906416 w 2908829"/>
                <a:gd name="connsiteY225" fmla="*/ 819303 h 1488732"/>
                <a:gd name="connsiteX226" fmla="*/ 2907233 w 2908829"/>
                <a:gd name="connsiteY226" fmla="*/ 809311 h 1488732"/>
                <a:gd name="connsiteX227" fmla="*/ 2908288 w 2908829"/>
                <a:gd name="connsiteY227" fmla="*/ 799320 h 1488732"/>
                <a:gd name="connsiteX228" fmla="*/ 2908830 w 2908829"/>
                <a:gd name="connsiteY228" fmla="*/ 789724 h 1488732"/>
                <a:gd name="connsiteX229" fmla="*/ 2908830 w 2908829"/>
                <a:gd name="connsiteY229" fmla="*/ 586607 h 1488732"/>
                <a:gd name="connsiteX230" fmla="*/ 2908103 w 2908829"/>
                <a:gd name="connsiteY230" fmla="*/ 579507 h 1488732"/>
                <a:gd name="connsiteX231" fmla="*/ 2906816 w 2908829"/>
                <a:gd name="connsiteY231" fmla="*/ 569515 h 1488732"/>
                <a:gd name="connsiteX232" fmla="*/ 2905582 w 2908829"/>
                <a:gd name="connsiteY232" fmla="*/ 559524 h 1488732"/>
                <a:gd name="connsiteX233" fmla="*/ 2904058 w 2908829"/>
                <a:gd name="connsiteY233" fmla="*/ 549532 h 1488732"/>
                <a:gd name="connsiteX234" fmla="*/ 2902456 w 2908829"/>
                <a:gd name="connsiteY234" fmla="*/ 539541 h 1488732"/>
                <a:gd name="connsiteX235" fmla="*/ 2900767 w 2908829"/>
                <a:gd name="connsiteY235" fmla="*/ 529549 h 1488732"/>
                <a:gd name="connsiteX236" fmla="*/ 2899074 w 2908829"/>
                <a:gd name="connsiteY236" fmla="*/ 519558 h 1488732"/>
                <a:gd name="connsiteX237" fmla="*/ 2896888 w 2908829"/>
                <a:gd name="connsiteY237" fmla="*/ 509566 h 1488732"/>
                <a:gd name="connsiteX238" fmla="*/ 2895011 w 2908829"/>
                <a:gd name="connsiteY238" fmla="*/ 499575 h 1488732"/>
                <a:gd name="connsiteX239" fmla="*/ 2893007 w 2908829"/>
                <a:gd name="connsiteY239" fmla="*/ 489583 h 1488732"/>
                <a:gd name="connsiteX240" fmla="*/ 2890654 w 2908829"/>
                <a:gd name="connsiteY240" fmla="*/ 479592 h 1488732"/>
                <a:gd name="connsiteX241" fmla="*/ 2888878 w 2908829"/>
                <a:gd name="connsiteY241" fmla="*/ 471170 h 1488732"/>
                <a:gd name="connsiteX242" fmla="*/ 2888564 w 2908829"/>
                <a:gd name="connsiteY242" fmla="*/ 469600 h 1488732"/>
                <a:gd name="connsiteX243" fmla="*/ 2886269 w 2908829"/>
                <a:gd name="connsiteY243" fmla="*/ 459609 h 1488732"/>
                <a:gd name="connsiteX244" fmla="*/ 2883943 w 2908829"/>
                <a:gd name="connsiteY244" fmla="*/ 449617 h 1488732"/>
                <a:gd name="connsiteX245" fmla="*/ 2881760 w 2908829"/>
                <a:gd name="connsiteY245" fmla="*/ 439626 h 1488732"/>
                <a:gd name="connsiteX246" fmla="*/ 2879096 w 2908829"/>
                <a:gd name="connsiteY246" fmla="*/ 429634 h 1488732"/>
                <a:gd name="connsiteX247" fmla="*/ 2876886 w 2908829"/>
                <a:gd name="connsiteY247" fmla="*/ 419643 h 1488732"/>
                <a:gd name="connsiteX248" fmla="*/ 2874207 w 2908829"/>
                <a:gd name="connsiteY248" fmla="*/ 409651 h 1488732"/>
                <a:gd name="connsiteX249" fmla="*/ 2871417 w 2908829"/>
                <a:gd name="connsiteY249" fmla="*/ 399660 h 1488732"/>
                <a:gd name="connsiteX250" fmla="*/ 2868926 w 2908829"/>
                <a:gd name="connsiteY250" fmla="*/ 392147 h 1488732"/>
                <a:gd name="connsiteX251" fmla="*/ 2868150 w 2908829"/>
                <a:gd name="connsiteY251" fmla="*/ 389668 h 1488732"/>
                <a:gd name="connsiteX252" fmla="*/ 2865583 w 2908829"/>
                <a:gd name="connsiteY252" fmla="*/ 379677 h 1488732"/>
                <a:gd name="connsiteX253" fmla="*/ 2862324 w 2908829"/>
                <a:gd name="connsiteY253" fmla="*/ 369685 h 1488732"/>
                <a:gd name="connsiteX254" fmla="*/ 2858795 w 2908829"/>
                <a:gd name="connsiteY254" fmla="*/ 359694 h 1488732"/>
                <a:gd name="connsiteX255" fmla="*/ 2854558 w 2908829"/>
                <a:gd name="connsiteY255" fmla="*/ 349702 h 1488732"/>
                <a:gd name="connsiteX256" fmla="*/ 2849712 w 2908829"/>
                <a:gd name="connsiteY256" fmla="*/ 339711 h 1488732"/>
                <a:gd name="connsiteX257" fmla="*/ 2848974 w 2908829"/>
                <a:gd name="connsiteY257" fmla="*/ 338266 h 1488732"/>
                <a:gd name="connsiteX258" fmla="*/ 2845070 w 2908829"/>
                <a:gd name="connsiteY258" fmla="*/ 329719 h 1488732"/>
                <a:gd name="connsiteX259" fmla="*/ 2839092 w 2908829"/>
                <a:gd name="connsiteY259" fmla="*/ 319728 h 1488732"/>
                <a:gd name="connsiteX260" fmla="*/ 2831741 w 2908829"/>
                <a:gd name="connsiteY260" fmla="*/ 309736 h 1488732"/>
                <a:gd name="connsiteX261" fmla="*/ 2829023 w 2908829"/>
                <a:gd name="connsiteY261" fmla="*/ 306590 h 1488732"/>
                <a:gd name="connsiteX262" fmla="*/ 2823868 w 2908829"/>
                <a:gd name="connsiteY262" fmla="*/ 299745 h 1488732"/>
                <a:gd name="connsiteX263" fmla="*/ 2814502 w 2908829"/>
                <a:gd name="connsiteY263" fmla="*/ 289753 h 1488732"/>
                <a:gd name="connsiteX264" fmla="*/ 2809071 w 2908829"/>
                <a:gd name="connsiteY264" fmla="*/ 284894 h 1488732"/>
                <a:gd name="connsiteX265" fmla="*/ 2803972 w 2908829"/>
                <a:gd name="connsiteY265" fmla="*/ 279762 h 1488732"/>
                <a:gd name="connsiteX266" fmla="*/ 2792751 w 2908829"/>
                <a:gd name="connsiteY266" fmla="*/ 269770 h 1488732"/>
                <a:gd name="connsiteX267" fmla="*/ 2789119 w 2908829"/>
                <a:gd name="connsiteY267" fmla="*/ 267103 h 1488732"/>
                <a:gd name="connsiteX268" fmla="*/ 2779741 w 2908829"/>
                <a:gd name="connsiteY268" fmla="*/ 259779 h 1488732"/>
                <a:gd name="connsiteX269" fmla="*/ 2769167 w 2908829"/>
                <a:gd name="connsiteY269" fmla="*/ 252080 h 1488732"/>
                <a:gd name="connsiteX270" fmla="*/ 2765930 w 2908829"/>
                <a:gd name="connsiteY270" fmla="*/ 249787 h 1488732"/>
                <a:gd name="connsiteX271" fmla="*/ 2750792 w 2908829"/>
                <a:gd name="connsiteY271" fmla="*/ 239796 h 1488732"/>
                <a:gd name="connsiteX272" fmla="*/ 2749215 w 2908829"/>
                <a:gd name="connsiteY272" fmla="*/ 238822 h 1488732"/>
                <a:gd name="connsiteX273" fmla="*/ 2733339 w 2908829"/>
                <a:gd name="connsiteY273" fmla="*/ 229804 h 1488732"/>
                <a:gd name="connsiteX274" fmla="*/ 2729263 w 2908829"/>
                <a:gd name="connsiteY274" fmla="*/ 227575 h 1488732"/>
                <a:gd name="connsiteX275" fmla="*/ 2711114 w 2908829"/>
                <a:gd name="connsiteY275" fmla="*/ 219813 h 1488732"/>
                <a:gd name="connsiteX276" fmla="*/ 2709312 w 2908829"/>
                <a:gd name="connsiteY276" fmla="*/ 219092 h 1488732"/>
                <a:gd name="connsiteX277" fmla="*/ 2689360 w 2908829"/>
                <a:gd name="connsiteY277" fmla="*/ 212565 h 1488732"/>
                <a:gd name="connsiteX278" fmla="*/ 2675803 w 2908829"/>
                <a:gd name="connsiteY278" fmla="*/ 209821 h 1488732"/>
                <a:gd name="connsiteX279" fmla="*/ 2669408 w 2908829"/>
                <a:gd name="connsiteY279" fmla="*/ 208636 h 1488732"/>
                <a:gd name="connsiteX280" fmla="*/ 2649456 w 2908829"/>
                <a:gd name="connsiteY280" fmla="*/ 206064 h 1488732"/>
                <a:gd name="connsiteX281" fmla="*/ 2629505 w 2908829"/>
                <a:gd name="connsiteY281" fmla="*/ 203974 h 1488732"/>
                <a:gd name="connsiteX282" fmla="*/ 2609553 w 2908829"/>
                <a:gd name="connsiteY282" fmla="*/ 201686 h 1488732"/>
                <a:gd name="connsiteX283" fmla="*/ 2598402 w 2908829"/>
                <a:gd name="connsiteY283" fmla="*/ 199830 h 1488732"/>
                <a:gd name="connsiteX284" fmla="*/ 2589601 w 2908829"/>
                <a:gd name="connsiteY284" fmla="*/ 198446 h 1488732"/>
                <a:gd name="connsiteX285" fmla="*/ 2569649 w 2908829"/>
                <a:gd name="connsiteY285" fmla="*/ 193773 h 1488732"/>
                <a:gd name="connsiteX286" fmla="*/ 2556766 w 2908829"/>
                <a:gd name="connsiteY286" fmla="*/ 189838 h 1488732"/>
                <a:gd name="connsiteX287" fmla="*/ 2549698 w 2908829"/>
                <a:gd name="connsiteY287" fmla="*/ 187849 h 1488732"/>
                <a:gd name="connsiteX288" fmla="*/ 2529746 w 2908829"/>
                <a:gd name="connsiteY288" fmla="*/ 180508 h 1488732"/>
                <a:gd name="connsiteX289" fmla="*/ 2528220 w 2908829"/>
                <a:gd name="connsiteY289" fmla="*/ 179847 h 1488732"/>
                <a:gd name="connsiteX290" fmla="*/ 2509794 w 2908829"/>
                <a:gd name="connsiteY290" fmla="*/ 171717 h 1488732"/>
                <a:gd name="connsiteX291" fmla="*/ 2505970 w 2908829"/>
                <a:gd name="connsiteY291" fmla="*/ 169855 h 1488732"/>
                <a:gd name="connsiteX292" fmla="*/ 2489842 w 2908829"/>
                <a:gd name="connsiteY292" fmla="*/ 161686 h 1488732"/>
                <a:gd name="connsiteX293" fmla="*/ 2486531 w 2908829"/>
                <a:gd name="connsiteY293" fmla="*/ 159864 h 1488732"/>
                <a:gd name="connsiteX294" fmla="*/ 2470010 w 2908829"/>
                <a:gd name="connsiteY294" fmla="*/ 149872 h 1488732"/>
                <a:gd name="connsiteX295" fmla="*/ 2469891 w 2908829"/>
                <a:gd name="connsiteY295" fmla="*/ 149798 h 1488732"/>
                <a:gd name="connsiteX296" fmla="*/ 2454450 w 2908829"/>
                <a:gd name="connsiteY296" fmla="*/ 139881 h 1488732"/>
                <a:gd name="connsiteX297" fmla="*/ 2449939 w 2908829"/>
                <a:gd name="connsiteY297" fmla="*/ 136470 h 1488732"/>
                <a:gd name="connsiteX298" fmla="*/ 2440912 w 2908829"/>
                <a:gd name="connsiteY298" fmla="*/ 129889 h 1488732"/>
                <a:gd name="connsiteX299" fmla="*/ 2429987 w 2908829"/>
                <a:gd name="connsiteY299" fmla="*/ 120256 h 1488732"/>
                <a:gd name="connsiteX300" fmla="*/ 2429559 w 2908829"/>
                <a:gd name="connsiteY300" fmla="*/ 119898 h 1488732"/>
                <a:gd name="connsiteX301" fmla="*/ 2419006 w 2908829"/>
                <a:gd name="connsiteY301" fmla="*/ 109906 h 1488732"/>
                <a:gd name="connsiteX302" fmla="*/ 2410599 w 2908829"/>
                <a:gd name="connsiteY302" fmla="*/ 99915 h 1488732"/>
                <a:gd name="connsiteX303" fmla="*/ 2410035 w 2908829"/>
                <a:gd name="connsiteY303" fmla="*/ 99135 h 1488732"/>
                <a:gd name="connsiteX304" fmla="*/ 2402950 w 2908829"/>
                <a:gd name="connsiteY304" fmla="*/ 89923 h 1488732"/>
                <a:gd name="connsiteX305" fmla="*/ 2396697 w 2908829"/>
                <a:gd name="connsiteY305" fmla="*/ 79932 h 1488732"/>
                <a:gd name="connsiteX306" fmla="*/ 2391740 w 2908829"/>
                <a:gd name="connsiteY306" fmla="*/ 69940 h 1488732"/>
                <a:gd name="connsiteX307" fmla="*/ 2390083 w 2908829"/>
                <a:gd name="connsiteY307" fmla="*/ 66305 h 1488732"/>
                <a:gd name="connsiteX308" fmla="*/ 2387059 w 2908829"/>
                <a:gd name="connsiteY308" fmla="*/ 59949 h 1488732"/>
                <a:gd name="connsiteX309" fmla="*/ 2383063 w 2908829"/>
                <a:gd name="connsiteY309" fmla="*/ 49957 h 1488732"/>
                <a:gd name="connsiteX310" fmla="*/ 2379618 w 2908829"/>
                <a:gd name="connsiteY310" fmla="*/ 39966 h 1488732"/>
                <a:gd name="connsiteX311" fmla="*/ 2376699 w 2908829"/>
                <a:gd name="connsiteY311" fmla="*/ 29974 h 1488732"/>
                <a:gd name="connsiteX312" fmla="*/ 2374065 w 2908829"/>
                <a:gd name="connsiteY312" fmla="*/ 19983 h 1488732"/>
                <a:gd name="connsiteX313" fmla="*/ 2371756 w 2908829"/>
                <a:gd name="connsiteY313" fmla="*/ 9991 h 1488732"/>
                <a:gd name="connsiteX314" fmla="*/ 2370132 w 2908829"/>
                <a:gd name="connsiteY314" fmla="*/ 1851 h 1488732"/>
                <a:gd name="connsiteX315" fmla="*/ 2369754 w 2908829"/>
                <a:gd name="connsiteY315" fmla="*/ 0 h 1488732"/>
                <a:gd name="connsiteX316" fmla="*/ 2908830 w 2908829"/>
                <a:gd name="connsiteY316" fmla="*/ 15597 h 1488732"/>
                <a:gd name="connsiteX317" fmla="*/ 2907930 w 2908829"/>
                <a:gd name="connsiteY317" fmla="*/ 19983 h 1488732"/>
                <a:gd name="connsiteX318" fmla="*/ 2905989 w 2908829"/>
                <a:gd name="connsiteY318" fmla="*/ 29974 h 1488732"/>
                <a:gd name="connsiteX319" fmla="*/ 2904141 w 2908829"/>
                <a:gd name="connsiteY319" fmla="*/ 39966 h 1488732"/>
                <a:gd name="connsiteX320" fmla="*/ 2902479 w 2908829"/>
                <a:gd name="connsiteY320" fmla="*/ 49957 h 1488732"/>
                <a:gd name="connsiteX321" fmla="*/ 2901013 w 2908829"/>
                <a:gd name="connsiteY321" fmla="*/ 59949 h 1488732"/>
                <a:gd name="connsiteX322" fmla="*/ 2899663 w 2908829"/>
                <a:gd name="connsiteY322" fmla="*/ 69940 h 1488732"/>
                <a:gd name="connsiteX323" fmla="*/ 2898426 w 2908829"/>
                <a:gd name="connsiteY323" fmla="*/ 79932 h 1488732"/>
                <a:gd name="connsiteX324" fmla="*/ 2897525 w 2908829"/>
                <a:gd name="connsiteY324" fmla="*/ 89923 h 1488732"/>
                <a:gd name="connsiteX325" fmla="*/ 2896538 w 2908829"/>
                <a:gd name="connsiteY325" fmla="*/ 99915 h 1488732"/>
                <a:gd name="connsiteX326" fmla="*/ 2895823 w 2908829"/>
                <a:gd name="connsiteY326" fmla="*/ 109906 h 1488732"/>
                <a:gd name="connsiteX327" fmla="*/ 2895292 w 2908829"/>
                <a:gd name="connsiteY327" fmla="*/ 119898 h 1488732"/>
                <a:gd name="connsiteX328" fmla="*/ 2894773 w 2908829"/>
                <a:gd name="connsiteY328" fmla="*/ 129889 h 1488732"/>
                <a:gd name="connsiteX329" fmla="*/ 2894626 w 2908829"/>
                <a:gd name="connsiteY329" fmla="*/ 139881 h 1488732"/>
                <a:gd name="connsiteX330" fmla="*/ 2894405 w 2908829"/>
                <a:gd name="connsiteY330" fmla="*/ 149872 h 1488732"/>
                <a:gd name="connsiteX331" fmla="*/ 2894715 w 2908829"/>
                <a:gd name="connsiteY331" fmla="*/ 159864 h 1488732"/>
                <a:gd name="connsiteX332" fmla="*/ 2894989 w 2908829"/>
                <a:gd name="connsiteY332" fmla="*/ 169855 h 1488732"/>
                <a:gd name="connsiteX333" fmla="*/ 2895971 w 2908829"/>
                <a:gd name="connsiteY333" fmla="*/ 179847 h 1488732"/>
                <a:gd name="connsiteX334" fmla="*/ 2896856 w 2908829"/>
                <a:gd name="connsiteY334" fmla="*/ 189838 h 1488732"/>
                <a:gd name="connsiteX335" fmla="*/ 2898154 w 2908829"/>
                <a:gd name="connsiteY335" fmla="*/ 199830 h 1488732"/>
                <a:gd name="connsiteX336" fmla="*/ 2899825 w 2908829"/>
                <a:gd name="connsiteY336" fmla="*/ 209821 h 1488732"/>
                <a:gd name="connsiteX337" fmla="*/ 2902254 w 2908829"/>
                <a:gd name="connsiteY337" fmla="*/ 219813 h 1488732"/>
                <a:gd name="connsiteX338" fmla="*/ 2905382 w 2908829"/>
                <a:gd name="connsiteY338" fmla="*/ 229804 h 1488732"/>
                <a:gd name="connsiteX339" fmla="*/ 2908830 w 2908829"/>
                <a:gd name="connsiteY339" fmla="*/ 239705 h 1488732"/>
                <a:gd name="connsiteX340" fmla="*/ 490253 w 2908829"/>
                <a:gd name="connsiteY340" fmla="*/ 0 h 1488732"/>
                <a:gd name="connsiteX341" fmla="*/ 492127 w 2908829"/>
                <a:gd name="connsiteY341" fmla="*/ 9991 h 1488732"/>
                <a:gd name="connsiteX342" fmla="*/ 493633 w 2908829"/>
                <a:gd name="connsiteY342" fmla="*/ 19983 h 1488732"/>
                <a:gd name="connsiteX343" fmla="*/ 494324 w 2908829"/>
                <a:gd name="connsiteY343" fmla="*/ 29974 h 1488732"/>
                <a:gd name="connsiteX344" fmla="*/ 494665 w 2908829"/>
                <a:gd name="connsiteY344" fmla="*/ 34287 h 1488732"/>
                <a:gd name="connsiteX345" fmla="*/ 495176 w 2908829"/>
                <a:gd name="connsiteY345" fmla="*/ 39966 h 1488732"/>
                <a:gd name="connsiteX346" fmla="*/ 496094 w 2908829"/>
                <a:gd name="connsiteY346" fmla="*/ 49957 h 1488732"/>
                <a:gd name="connsiteX347" fmla="*/ 496722 w 2908829"/>
                <a:gd name="connsiteY347" fmla="*/ 59949 h 1488732"/>
                <a:gd name="connsiteX348" fmla="*/ 496280 w 2908829"/>
                <a:gd name="connsiteY348" fmla="*/ 69940 h 1488732"/>
                <a:gd name="connsiteX349" fmla="*/ 496946 w 2908829"/>
                <a:gd name="connsiteY349" fmla="*/ 79932 h 1488732"/>
                <a:gd name="connsiteX350" fmla="*/ 496362 w 2908829"/>
                <a:gd name="connsiteY350" fmla="*/ 89923 h 1488732"/>
                <a:gd name="connsiteX351" fmla="*/ 494665 w 2908829"/>
                <a:gd name="connsiteY351" fmla="*/ 99485 h 1488732"/>
                <a:gd name="connsiteX352" fmla="*/ 494599 w 2908829"/>
                <a:gd name="connsiteY352" fmla="*/ 99915 h 1488732"/>
                <a:gd name="connsiteX353" fmla="*/ 493115 w 2908829"/>
                <a:gd name="connsiteY353" fmla="*/ 109906 h 1488732"/>
                <a:gd name="connsiteX354" fmla="*/ 491073 w 2908829"/>
                <a:gd name="connsiteY354" fmla="*/ 119898 h 1488732"/>
                <a:gd name="connsiteX355" fmla="*/ 488576 w 2908829"/>
                <a:gd name="connsiteY355" fmla="*/ 129889 h 1488732"/>
                <a:gd name="connsiteX356" fmla="*/ 485546 w 2908829"/>
                <a:gd name="connsiteY356" fmla="*/ 139881 h 1488732"/>
                <a:gd name="connsiteX357" fmla="*/ 481651 w 2908829"/>
                <a:gd name="connsiteY357" fmla="*/ 149872 h 1488732"/>
                <a:gd name="connsiteX358" fmla="*/ 476470 w 2908829"/>
                <a:gd name="connsiteY358" fmla="*/ 159864 h 1488732"/>
                <a:gd name="connsiteX359" fmla="*/ 474713 w 2908829"/>
                <a:gd name="connsiteY359" fmla="*/ 163019 h 1488732"/>
                <a:gd name="connsiteX360" fmla="*/ 471222 w 2908829"/>
                <a:gd name="connsiteY360" fmla="*/ 169855 h 1488732"/>
                <a:gd name="connsiteX361" fmla="*/ 465175 w 2908829"/>
                <a:gd name="connsiteY361" fmla="*/ 179847 h 1488732"/>
                <a:gd name="connsiteX362" fmla="*/ 458779 w 2908829"/>
                <a:gd name="connsiteY362" fmla="*/ 189838 h 1488732"/>
                <a:gd name="connsiteX363" fmla="*/ 454761 w 2908829"/>
                <a:gd name="connsiteY363" fmla="*/ 195262 h 1488732"/>
                <a:gd name="connsiteX364" fmla="*/ 450745 w 2908829"/>
                <a:gd name="connsiteY364" fmla="*/ 199830 h 1488732"/>
                <a:gd name="connsiteX365" fmla="*/ 441250 w 2908829"/>
                <a:gd name="connsiteY365" fmla="*/ 209821 h 1488732"/>
                <a:gd name="connsiteX366" fmla="*/ 434809 w 2908829"/>
                <a:gd name="connsiteY366" fmla="*/ 216036 h 1488732"/>
                <a:gd name="connsiteX367" fmla="*/ 427456 w 2908829"/>
                <a:gd name="connsiteY367" fmla="*/ 219813 h 1488732"/>
                <a:gd name="connsiteX368" fmla="*/ 414858 w 2908829"/>
                <a:gd name="connsiteY368" fmla="*/ 227099 h 1488732"/>
                <a:gd name="connsiteX369" fmla="*/ 394906 w 2908829"/>
                <a:gd name="connsiteY369" fmla="*/ 226171 h 1488732"/>
                <a:gd name="connsiteX370" fmla="*/ 386415 w 2908829"/>
                <a:gd name="connsiteY370" fmla="*/ 219813 h 1488732"/>
                <a:gd name="connsiteX371" fmla="*/ 375899 w 2908829"/>
                <a:gd name="connsiteY371" fmla="*/ 209821 h 1488732"/>
                <a:gd name="connsiteX372" fmla="*/ 374954 w 2908829"/>
                <a:gd name="connsiteY372" fmla="*/ 208869 h 1488732"/>
                <a:gd name="connsiteX373" fmla="*/ 369912 w 2908829"/>
                <a:gd name="connsiteY373" fmla="*/ 199830 h 1488732"/>
                <a:gd name="connsiteX374" fmla="*/ 366114 w 2908829"/>
                <a:gd name="connsiteY374" fmla="*/ 189838 h 1488732"/>
                <a:gd name="connsiteX375" fmla="*/ 362497 w 2908829"/>
                <a:gd name="connsiteY375" fmla="*/ 179847 h 1488732"/>
                <a:gd name="connsiteX376" fmla="*/ 359218 w 2908829"/>
                <a:gd name="connsiteY376" fmla="*/ 169855 h 1488732"/>
                <a:gd name="connsiteX377" fmla="*/ 357248 w 2908829"/>
                <a:gd name="connsiteY377" fmla="*/ 159864 h 1488732"/>
                <a:gd name="connsiteX378" fmla="*/ 355891 w 2908829"/>
                <a:gd name="connsiteY378" fmla="*/ 149872 h 1488732"/>
                <a:gd name="connsiteX379" fmla="*/ 355002 w 2908829"/>
                <a:gd name="connsiteY379" fmla="*/ 144073 h 1488732"/>
                <a:gd name="connsiteX380" fmla="*/ 354536 w 2908829"/>
                <a:gd name="connsiteY380" fmla="*/ 139881 h 1488732"/>
                <a:gd name="connsiteX381" fmla="*/ 353954 w 2908829"/>
                <a:gd name="connsiteY381" fmla="*/ 129889 h 1488732"/>
                <a:gd name="connsiteX382" fmla="*/ 353387 w 2908829"/>
                <a:gd name="connsiteY382" fmla="*/ 119898 h 1488732"/>
                <a:gd name="connsiteX383" fmla="*/ 353311 w 2908829"/>
                <a:gd name="connsiteY383" fmla="*/ 109906 h 1488732"/>
                <a:gd name="connsiteX384" fmla="*/ 353284 w 2908829"/>
                <a:gd name="connsiteY384" fmla="*/ 99915 h 1488732"/>
                <a:gd name="connsiteX385" fmla="*/ 353305 w 2908829"/>
                <a:gd name="connsiteY385" fmla="*/ 89923 h 1488732"/>
                <a:gd name="connsiteX386" fmla="*/ 353861 w 2908829"/>
                <a:gd name="connsiteY386" fmla="*/ 79932 h 1488732"/>
                <a:gd name="connsiteX387" fmla="*/ 354335 w 2908829"/>
                <a:gd name="connsiteY387" fmla="*/ 69940 h 1488732"/>
                <a:gd name="connsiteX388" fmla="*/ 355002 w 2908829"/>
                <a:gd name="connsiteY388" fmla="*/ 61407 h 1488732"/>
                <a:gd name="connsiteX389" fmla="*/ 355143 w 2908829"/>
                <a:gd name="connsiteY389" fmla="*/ 59949 h 1488732"/>
                <a:gd name="connsiteX390" fmla="*/ 356109 w 2908829"/>
                <a:gd name="connsiteY390" fmla="*/ 49957 h 1488732"/>
                <a:gd name="connsiteX391" fmla="*/ 357121 w 2908829"/>
                <a:gd name="connsiteY391" fmla="*/ 39966 h 1488732"/>
                <a:gd name="connsiteX392" fmla="*/ 358396 w 2908829"/>
                <a:gd name="connsiteY392" fmla="*/ 29974 h 1488732"/>
                <a:gd name="connsiteX393" fmla="*/ 359802 w 2908829"/>
                <a:gd name="connsiteY393" fmla="*/ 19983 h 1488732"/>
                <a:gd name="connsiteX394" fmla="*/ 361238 w 2908829"/>
                <a:gd name="connsiteY394" fmla="*/ 9991 h 1488732"/>
                <a:gd name="connsiteX395" fmla="*/ 362855 w 2908829"/>
                <a:gd name="connsiteY395" fmla="*/ 0 h 1488732"/>
                <a:gd name="connsiteX396" fmla="*/ 965624 w 2908829"/>
                <a:gd name="connsiteY396" fmla="*/ 0 h 1488732"/>
                <a:gd name="connsiteX397" fmla="*/ 958749 w 2908829"/>
                <a:gd name="connsiteY397" fmla="*/ 9991 h 1488732"/>
                <a:gd name="connsiteX398" fmla="*/ 953555 w 2908829"/>
                <a:gd name="connsiteY398" fmla="*/ 18057 h 1488732"/>
                <a:gd name="connsiteX399" fmla="*/ 952375 w 2908829"/>
                <a:gd name="connsiteY399" fmla="*/ 19983 h 1488732"/>
                <a:gd name="connsiteX400" fmla="*/ 947521 w 2908829"/>
                <a:gd name="connsiteY400" fmla="*/ 29974 h 1488732"/>
                <a:gd name="connsiteX401" fmla="*/ 943432 w 2908829"/>
                <a:gd name="connsiteY401" fmla="*/ 39966 h 1488732"/>
                <a:gd name="connsiteX402" fmla="*/ 940398 w 2908829"/>
                <a:gd name="connsiteY402" fmla="*/ 49957 h 1488732"/>
                <a:gd name="connsiteX403" fmla="*/ 937663 w 2908829"/>
                <a:gd name="connsiteY403" fmla="*/ 59949 h 1488732"/>
                <a:gd name="connsiteX404" fmla="*/ 935937 w 2908829"/>
                <a:gd name="connsiteY404" fmla="*/ 69940 h 1488732"/>
                <a:gd name="connsiteX405" fmla="*/ 934488 w 2908829"/>
                <a:gd name="connsiteY405" fmla="*/ 79932 h 1488732"/>
                <a:gd name="connsiteX406" fmla="*/ 933844 w 2908829"/>
                <a:gd name="connsiteY406" fmla="*/ 89923 h 1488732"/>
                <a:gd name="connsiteX407" fmla="*/ 933656 w 2908829"/>
                <a:gd name="connsiteY407" fmla="*/ 99915 h 1488732"/>
                <a:gd name="connsiteX408" fmla="*/ 933794 w 2908829"/>
                <a:gd name="connsiteY408" fmla="*/ 109906 h 1488732"/>
                <a:gd name="connsiteX409" fmla="*/ 934253 w 2908829"/>
                <a:gd name="connsiteY409" fmla="*/ 119898 h 1488732"/>
                <a:gd name="connsiteX410" fmla="*/ 935203 w 2908829"/>
                <a:gd name="connsiteY410" fmla="*/ 129889 h 1488732"/>
                <a:gd name="connsiteX411" fmla="*/ 936368 w 2908829"/>
                <a:gd name="connsiteY411" fmla="*/ 139881 h 1488732"/>
                <a:gd name="connsiteX412" fmla="*/ 937757 w 2908829"/>
                <a:gd name="connsiteY412" fmla="*/ 149872 h 1488732"/>
                <a:gd name="connsiteX413" fmla="*/ 939605 w 2908829"/>
                <a:gd name="connsiteY413" fmla="*/ 159864 h 1488732"/>
                <a:gd name="connsiteX414" fmla="*/ 941539 w 2908829"/>
                <a:gd name="connsiteY414" fmla="*/ 169855 h 1488732"/>
                <a:gd name="connsiteX415" fmla="*/ 943765 w 2908829"/>
                <a:gd name="connsiteY415" fmla="*/ 179847 h 1488732"/>
                <a:gd name="connsiteX416" fmla="*/ 945871 w 2908829"/>
                <a:gd name="connsiteY416" fmla="*/ 189838 h 1488732"/>
                <a:gd name="connsiteX417" fmla="*/ 948573 w 2908829"/>
                <a:gd name="connsiteY417" fmla="*/ 199830 h 1488732"/>
                <a:gd name="connsiteX418" fmla="*/ 951262 w 2908829"/>
                <a:gd name="connsiteY418" fmla="*/ 209821 h 1488732"/>
                <a:gd name="connsiteX419" fmla="*/ 953555 w 2908829"/>
                <a:gd name="connsiteY419" fmla="*/ 217453 h 1488732"/>
                <a:gd name="connsiteX420" fmla="*/ 954305 w 2908829"/>
                <a:gd name="connsiteY420" fmla="*/ 219813 h 1488732"/>
                <a:gd name="connsiteX421" fmla="*/ 957659 w 2908829"/>
                <a:gd name="connsiteY421" fmla="*/ 229804 h 1488732"/>
                <a:gd name="connsiteX422" fmla="*/ 961019 w 2908829"/>
                <a:gd name="connsiteY422" fmla="*/ 239796 h 1488732"/>
                <a:gd name="connsiteX423" fmla="*/ 964704 w 2908829"/>
                <a:gd name="connsiteY423" fmla="*/ 249787 h 1488732"/>
                <a:gd name="connsiteX424" fmla="*/ 968569 w 2908829"/>
                <a:gd name="connsiteY424" fmla="*/ 259779 h 1488732"/>
                <a:gd name="connsiteX425" fmla="*/ 972654 w 2908829"/>
                <a:gd name="connsiteY425" fmla="*/ 269770 h 1488732"/>
                <a:gd name="connsiteX426" fmla="*/ 973507 w 2908829"/>
                <a:gd name="connsiteY426" fmla="*/ 271766 h 1488732"/>
                <a:gd name="connsiteX427" fmla="*/ 977225 w 2908829"/>
                <a:gd name="connsiteY427" fmla="*/ 279762 h 1488732"/>
                <a:gd name="connsiteX428" fmla="*/ 982029 w 2908829"/>
                <a:gd name="connsiteY428" fmla="*/ 289753 h 1488732"/>
                <a:gd name="connsiteX429" fmla="*/ 987209 w 2908829"/>
                <a:gd name="connsiteY429" fmla="*/ 299745 h 1488732"/>
                <a:gd name="connsiteX430" fmla="*/ 992477 w 2908829"/>
                <a:gd name="connsiteY430" fmla="*/ 309736 h 1488732"/>
                <a:gd name="connsiteX431" fmla="*/ 993459 w 2908829"/>
                <a:gd name="connsiteY431" fmla="*/ 311512 h 1488732"/>
                <a:gd name="connsiteX432" fmla="*/ 998490 w 2908829"/>
                <a:gd name="connsiteY432" fmla="*/ 319728 h 1488732"/>
                <a:gd name="connsiteX433" fmla="*/ 1005049 w 2908829"/>
                <a:gd name="connsiteY433" fmla="*/ 329719 h 1488732"/>
                <a:gd name="connsiteX434" fmla="*/ 1011834 w 2908829"/>
                <a:gd name="connsiteY434" fmla="*/ 339711 h 1488732"/>
                <a:gd name="connsiteX435" fmla="*/ 1013411 w 2908829"/>
                <a:gd name="connsiteY435" fmla="*/ 341910 h 1488732"/>
                <a:gd name="connsiteX436" fmla="*/ 1019612 w 2908829"/>
                <a:gd name="connsiteY436" fmla="*/ 349702 h 1488732"/>
                <a:gd name="connsiteX437" fmla="*/ 1027767 w 2908829"/>
                <a:gd name="connsiteY437" fmla="*/ 359694 h 1488732"/>
                <a:gd name="connsiteX438" fmla="*/ 1033362 w 2908829"/>
                <a:gd name="connsiteY438" fmla="*/ 366630 h 1488732"/>
                <a:gd name="connsiteX439" fmla="*/ 1036111 w 2908829"/>
                <a:gd name="connsiteY439" fmla="*/ 369685 h 1488732"/>
                <a:gd name="connsiteX440" fmla="*/ 1045963 w 2908829"/>
                <a:gd name="connsiteY440" fmla="*/ 379677 h 1488732"/>
                <a:gd name="connsiteX441" fmla="*/ 1053314 w 2908829"/>
                <a:gd name="connsiteY441" fmla="*/ 386857 h 1488732"/>
                <a:gd name="connsiteX442" fmla="*/ 1056576 w 2908829"/>
                <a:gd name="connsiteY442" fmla="*/ 389668 h 1488732"/>
                <a:gd name="connsiteX443" fmla="*/ 1067974 w 2908829"/>
                <a:gd name="connsiteY443" fmla="*/ 399660 h 1488732"/>
                <a:gd name="connsiteX444" fmla="*/ 1073266 w 2908829"/>
                <a:gd name="connsiteY444" fmla="*/ 404214 h 1488732"/>
                <a:gd name="connsiteX445" fmla="*/ 1080411 w 2908829"/>
                <a:gd name="connsiteY445" fmla="*/ 409651 h 1488732"/>
                <a:gd name="connsiteX446" fmla="*/ 1093218 w 2908829"/>
                <a:gd name="connsiteY446" fmla="*/ 419404 h 1488732"/>
                <a:gd name="connsiteX447" fmla="*/ 1093598 w 2908829"/>
                <a:gd name="connsiteY447" fmla="*/ 419643 h 1488732"/>
                <a:gd name="connsiteX448" fmla="*/ 1110026 w 2908829"/>
                <a:gd name="connsiteY448" fmla="*/ 429634 h 1488732"/>
                <a:gd name="connsiteX449" fmla="*/ 1113170 w 2908829"/>
                <a:gd name="connsiteY449" fmla="*/ 431645 h 1488732"/>
                <a:gd name="connsiteX450" fmla="*/ 1128482 w 2908829"/>
                <a:gd name="connsiteY450" fmla="*/ 439626 h 1488732"/>
                <a:gd name="connsiteX451" fmla="*/ 1133122 w 2908829"/>
                <a:gd name="connsiteY451" fmla="*/ 442063 h 1488732"/>
                <a:gd name="connsiteX452" fmla="*/ 1152035 w 2908829"/>
                <a:gd name="connsiteY452" fmla="*/ 449617 h 1488732"/>
                <a:gd name="connsiteX453" fmla="*/ 1153073 w 2908829"/>
                <a:gd name="connsiteY453" fmla="*/ 450036 h 1488732"/>
                <a:gd name="connsiteX454" fmla="*/ 1173025 w 2908829"/>
                <a:gd name="connsiteY454" fmla="*/ 455263 h 1488732"/>
                <a:gd name="connsiteX455" fmla="*/ 1192977 w 2908829"/>
                <a:gd name="connsiteY455" fmla="*/ 458651 h 1488732"/>
                <a:gd name="connsiteX456" fmla="*/ 1205034 w 2908829"/>
                <a:gd name="connsiteY456" fmla="*/ 459609 h 1488732"/>
                <a:gd name="connsiteX457" fmla="*/ 1212929 w 2908829"/>
                <a:gd name="connsiteY457" fmla="*/ 460265 h 1488732"/>
                <a:gd name="connsiteX458" fmla="*/ 1232880 w 2908829"/>
                <a:gd name="connsiteY458" fmla="*/ 461770 h 1488732"/>
                <a:gd name="connsiteX459" fmla="*/ 1252832 w 2908829"/>
                <a:gd name="connsiteY459" fmla="*/ 465787 h 1488732"/>
                <a:gd name="connsiteX460" fmla="*/ 1260985 w 2908829"/>
                <a:gd name="connsiteY460" fmla="*/ 469600 h 1488732"/>
                <a:gd name="connsiteX461" fmla="*/ 1272784 w 2908829"/>
                <a:gd name="connsiteY461" fmla="*/ 475570 h 1488732"/>
                <a:gd name="connsiteX462" fmla="*/ 1277381 w 2908829"/>
                <a:gd name="connsiteY462" fmla="*/ 479592 h 1488732"/>
                <a:gd name="connsiteX463" fmla="*/ 1288129 w 2908829"/>
                <a:gd name="connsiteY463" fmla="*/ 489583 h 1488732"/>
                <a:gd name="connsiteX464" fmla="*/ 1292736 w 2908829"/>
                <a:gd name="connsiteY464" fmla="*/ 494288 h 1488732"/>
                <a:gd name="connsiteX465" fmla="*/ 1296361 w 2908829"/>
                <a:gd name="connsiteY465" fmla="*/ 499575 h 1488732"/>
                <a:gd name="connsiteX466" fmla="*/ 1303066 w 2908829"/>
                <a:gd name="connsiteY466" fmla="*/ 509566 h 1488732"/>
                <a:gd name="connsiteX467" fmla="*/ 1309340 w 2908829"/>
                <a:gd name="connsiteY467" fmla="*/ 519558 h 1488732"/>
                <a:gd name="connsiteX468" fmla="*/ 1312687 w 2908829"/>
                <a:gd name="connsiteY468" fmla="*/ 524996 h 1488732"/>
                <a:gd name="connsiteX469" fmla="*/ 1314908 w 2908829"/>
                <a:gd name="connsiteY469" fmla="*/ 529549 h 1488732"/>
                <a:gd name="connsiteX470" fmla="*/ 1319410 w 2908829"/>
                <a:gd name="connsiteY470" fmla="*/ 539541 h 1488732"/>
                <a:gd name="connsiteX471" fmla="*/ 1323669 w 2908829"/>
                <a:gd name="connsiteY471" fmla="*/ 549532 h 1488732"/>
                <a:gd name="connsiteX472" fmla="*/ 1327938 w 2908829"/>
                <a:gd name="connsiteY472" fmla="*/ 559524 h 1488732"/>
                <a:gd name="connsiteX473" fmla="*/ 1332270 w 2908829"/>
                <a:gd name="connsiteY473" fmla="*/ 569515 h 1488732"/>
                <a:gd name="connsiteX474" fmla="*/ 1332639 w 2908829"/>
                <a:gd name="connsiteY474" fmla="*/ 570409 h 1488732"/>
                <a:gd name="connsiteX475" fmla="*/ 1335941 w 2908829"/>
                <a:gd name="connsiteY475" fmla="*/ 579507 h 1488732"/>
                <a:gd name="connsiteX476" fmla="*/ 1339205 w 2908829"/>
                <a:gd name="connsiteY476" fmla="*/ 589498 h 1488732"/>
                <a:gd name="connsiteX477" fmla="*/ 1342818 w 2908829"/>
                <a:gd name="connsiteY477" fmla="*/ 599490 h 1488732"/>
                <a:gd name="connsiteX478" fmla="*/ 1346260 w 2908829"/>
                <a:gd name="connsiteY478" fmla="*/ 609481 h 1488732"/>
                <a:gd name="connsiteX479" fmla="*/ 1349707 w 2908829"/>
                <a:gd name="connsiteY479" fmla="*/ 619473 h 1488732"/>
                <a:gd name="connsiteX480" fmla="*/ 1352591 w 2908829"/>
                <a:gd name="connsiteY480" fmla="*/ 627787 h 1488732"/>
                <a:gd name="connsiteX481" fmla="*/ 1353139 w 2908829"/>
                <a:gd name="connsiteY481" fmla="*/ 629464 h 1488732"/>
                <a:gd name="connsiteX482" fmla="*/ 1356301 w 2908829"/>
                <a:gd name="connsiteY482" fmla="*/ 639456 h 1488732"/>
                <a:gd name="connsiteX483" fmla="*/ 1359548 w 2908829"/>
                <a:gd name="connsiteY483" fmla="*/ 649447 h 1488732"/>
                <a:gd name="connsiteX484" fmla="*/ 1362855 w 2908829"/>
                <a:gd name="connsiteY484" fmla="*/ 659439 h 1488732"/>
                <a:gd name="connsiteX485" fmla="*/ 1366191 w 2908829"/>
                <a:gd name="connsiteY485" fmla="*/ 669430 h 1488732"/>
                <a:gd name="connsiteX486" fmla="*/ 1369578 w 2908829"/>
                <a:gd name="connsiteY486" fmla="*/ 679422 h 1488732"/>
                <a:gd name="connsiteX487" fmla="*/ 1372543 w 2908829"/>
                <a:gd name="connsiteY487" fmla="*/ 688256 h 1488732"/>
                <a:gd name="connsiteX488" fmla="*/ 1372927 w 2908829"/>
                <a:gd name="connsiteY488" fmla="*/ 689413 h 1488732"/>
                <a:gd name="connsiteX489" fmla="*/ 1376245 w 2908829"/>
                <a:gd name="connsiteY489" fmla="*/ 699405 h 1488732"/>
                <a:gd name="connsiteX490" fmla="*/ 1379756 w 2908829"/>
                <a:gd name="connsiteY490" fmla="*/ 709396 h 1488732"/>
                <a:gd name="connsiteX491" fmla="*/ 1383312 w 2908829"/>
                <a:gd name="connsiteY491" fmla="*/ 719388 h 1488732"/>
                <a:gd name="connsiteX492" fmla="*/ 1387061 w 2908829"/>
                <a:gd name="connsiteY492" fmla="*/ 729379 h 1488732"/>
                <a:gd name="connsiteX493" fmla="*/ 1390703 w 2908829"/>
                <a:gd name="connsiteY493" fmla="*/ 739371 h 1488732"/>
                <a:gd name="connsiteX494" fmla="*/ 1392494 w 2908829"/>
                <a:gd name="connsiteY494" fmla="*/ 743830 h 1488732"/>
                <a:gd name="connsiteX495" fmla="*/ 1394744 w 2908829"/>
                <a:gd name="connsiteY495" fmla="*/ 749362 h 1488732"/>
                <a:gd name="connsiteX496" fmla="*/ 1398467 w 2908829"/>
                <a:gd name="connsiteY496" fmla="*/ 759354 h 1488732"/>
                <a:gd name="connsiteX497" fmla="*/ 1402456 w 2908829"/>
                <a:gd name="connsiteY497" fmla="*/ 769345 h 1488732"/>
                <a:gd name="connsiteX498" fmla="*/ 1406439 w 2908829"/>
                <a:gd name="connsiteY498" fmla="*/ 779337 h 1488732"/>
                <a:gd name="connsiteX499" fmla="*/ 1410696 w 2908829"/>
                <a:gd name="connsiteY499" fmla="*/ 789328 h 1488732"/>
                <a:gd name="connsiteX500" fmla="*/ 1412446 w 2908829"/>
                <a:gd name="connsiteY500" fmla="*/ 793580 h 1488732"/>
                <a:gd name="connsiteX501" fmla="*/ 1414813 w 2908829"/>
                <a:gd name="connsiteY501" fmla="*/ 799320 h 1488732"/>
                <a:gd name="connsiteX502" fmla="*/ 1419403 w 2908829"/>
                <a:gd name="connsiteY502" fmla="*/ 809311 h 1488732"/>
                <a:gd name="connsiteX503" fmla="*/ 1423865 w 2908829"/>
                <a:gd name="connsiteY503" fmla="*/ 819303 h 1488732"/>
                <a:gd name="connsiteX504" fmla="*/ 1428489 w 2908829"/>
                <a:gd name="connsiteY504" fmla="*/ 829294 h 1488732"/>
                <a:gd name="connsiteX505" fmla="*/ 1432398 w 2908829"/>
                <a:gd name="connsiteY505" fmla="*/ 837394 h 1488732"/>
                <a:gd name="connsiteX506" fmla="*/ 1433309 w 2908829"/>
                <a:gd name="connsiteY506" fmla="*/ 839286 h 1488732"/>
                <a:gd name="connsiteX507" fmla="*/ 1438248 w 2908829"/>
                <a:gd name="connsiteY507" fmla="*/ 849277 h 1488732"/>
                <a:gd name="connsiteX508" fmla="*/ 1443303 w 2908829"/>
                <a:gd name="connsiteY508" fmla="*/ 859269 h 1488732"/>
                <a:gd name="connsiteX509" fmla="*/ 1448490 w 2908829"/>
                <a:gd name="connsiteY509" fmla="*/ 869260 h 1488732"/>
                <a:gd name="connsiteX510" fmla="*/ 1452350 w 2908829"/>
                <a:gd name="connsiteY510" fmla="*/ 876311 h 1488732"/>
                <a:gd name="connsiteX511" fmla="*/ 1453999 w 2908829"/>
                <a:gd name="connsiteY511" fmla="*/ 879252 h 1488732"/>
                <a:gd name="connsiteX512" fmla="*/ 1459485 w 2908829"/>
                <a:gd name="connsiteY512" fmla="*/ 889243 h 1488732"/>
                <a:gd name="connsiteX513" fmla="*/ 1465551 w 2908829"/>
                <a:gd name="connsiteY513" fmla="*/ 899234 h 1488732"/>
                <a:gd name="connsiteX514" fmla="*/ 1471587 w 2908829"/>
                <a:gd name="connsiteY514" fmla="*/ 909226 h 1488732"/>
                <a:gd name="connsiteX515" fmla="*/ 1472302 w 2908829"/>
                <a:gd name="connsiteY515" fmla="*/ 910381 h 1488732"/>
                <a:gd name="connsiteX516" fmla="*/ 1478397 w 2908829"/>
                <a:gd name="connsiteY516" fmla="*/ 919217 h 1488732"/>
                <a:gd name="connsiteX517" fmla="*/ 1485742 w 2908829"/>
                <a:gd name="connsiteY517" fmla="*/ 929209 h 1488732"/>
                <a:gd name="connsiteX518" fmla="*/ 1492253 w 2908829"/>
                <a:gd name="connsiteY518" fmla="*/ 938120 h 1488732"/>
                <a:gd name="connsiteX519" fmla="*/ 1493235 w 2908829"/>
                <a:gd name="connsiteY519" fmla="*/ 939201 h 1488732"/>
                <a:gd name="connsiteX520" fmla="*/ 1502795 w 2908829"/>
                <a:gd name="connsiteY520" fmla="*/ 949192 h 1488732"/>
                <a:gd name="connsiteX521" fmla="*/ 1512205 w 2908829"/>
                <a:gd name="connsiteY521" fmla="*/ 958836 h 1488732"/>
                <a:gd name="connsiteX522" fmla="*/ 1512719 w 2908829"/>
                <a:gd name="connsiteY522" fmla="*/ 959183 h 1488732"/>
                <a:gd name="connsiteX523" fmla="*/ 1527847 w 2908829"/>
                <a:gd name="connsiteY523" fmla="*/ 969175 h 1488732"/>
                <a:gd name="connsiteX524" fmla="*/ 1532157 w 2908829"/>
                <a:gd name="connsiteY524" fmla="*/ 971988 h 1488732"/>
                <a:gd name="connsiteX525" fmla="*/ 1552109 w 2908829"/>
                <a:gd name="connsiteY525" fmla="*/ 976491 h 1488732"/>
                <a:gd name="connsiteX526" fmla="*/ 1572061 w 2908829"/>
                <a:gd name="connsiteY526" fmla="*/ 971305 h 1488732"/>
                <a:gd name="connsiteX527" fmla="*/ 1574822 w 2908829"/>
                <a:gd name="connsiteY527" fmla="*/ 969175 h 1488732"/>
                <a:gd name="connsiteX528" fmla="*/ 1587476 w 2908829"/>
                <a:gd name="connsiteY528" fmla="*/ 959183 h 1488732"/>
                <a:gd name="connsiteX529" fmla="*/ 1592012 w 2908829"/>
                <a:gd name="connsiteY529" fmla="*/ 955549 h 1488732"/>
                <a:gd name="connsiteX530" fmla="*/ 1596914 w 2908829"/>
                <a:gd name="connsiteY530" fmla="*/ 949192 h 1488732"/>
                <a:gd name="connsiteX531" fmla="*/ 1604368 w 2908829"/>
                <a:gd name="connsiteY531" fmla="*/ 939201 h 1488732"/>
                <a:gd name="connsiteX532" fmla="*/ 1611465 w 2908829"/>
                <a:gd name="connsiteY532" fmla="*/ 929209 h 1488732"/>
                <a:gd name="connsiteX533" fmla="*/ 1611964 w 2908829"/>
                <a:gd name="connsiteY533" fmla="*/ 928527 h 1488732"/>
                <a:gd name="connsiteX534" fmla="*/ 1617121 w 2908829"/>
                <a:gd name="connsiteY534" fmla="*/ 919217 h 1488732"/>
                <a:gd name="connsiteX535" fmla="*/ 1622078 w 2908829"/>
                <a:gd name="connsiteY535" fmla="*/ 909226 h 1488732"/>
                <a:gd name="connsiteX536" fmla="*/ 1627232 w 2908829"/>
                <a:gd name="connsiteY536" fmla="*/ 899234 h 1488732"/>
                <a:gd name="connsiteX537" fmla="*/ 1631916 w 2908829"/>
                <a:gd name="connsiteY537" fmla="*/ 889756 h 1488732"/>
                <a:gd name="connsiteX538" fmla="*/ 1632127 w 2908829"/>
                <a:gd name="connsiteY538" fmla="*/ 889243 h 1488732"/>
                <a:gd name="connsiteX539" fmla="*/ 1636025 w 2908829"/>
                <a:gd name="connsiteY539" fmla="*/ 879252 h 1488732"/>
                <a:gd name="connsiteX540" fmla="*/ 1640083 w 2908829"/>
                <a:gd name="connsiteY540" fmla="*/ 869260 h 1488732"/>
                <a:gd name="connsiteX541" fmla="*/ 1644031 w 2908829"/>
                <a:gd name="connsiteY541" fmla="*/ 859269 h 1488732"/>
                <a:gd name="connsiteX542" fmla="*/ 1647699 w 2908829"/>
                <a:gd name="connsiteY542" fmla="*/ 849277 h 1488732"/>
                <a:gd name="connsiteX543" fmla="*/ 1651365 w 2908829"/>
                <a:gd name="connsiteY543" fmla="*/ 839286 h 1488732"/>
                <a:gd name="connsiteX544" fmla="*/ 1651868 w 2908829"/>
                <a:gd name="connsiteY544" fmla="*/ 837860 h 1488732"/>
                <a:gd name="connsiteX545" fmla="*/ 1654599 w 2908829"/>
                <a:gd name="connsiteY545" fmla="*/ 829294 h 1488732"/>
                <a:gd name="connsiteX546" fmla="*/ 1657930 w 2908829"/>
                <a:gd name="connsiteY546" fmla="*/ 819303 h 1488732"/>
                <a:gd name="connsiteX547" fmla="*/ 1660972 w 2908829"/>
                <a:gd name="connsiteY547" fmla="*/ 809311 h 1488732"/>
                <a:gd name="connsiteX548" fmla="*/ 1664147 w 2908829"/>
                <a:gd name="connsiteY548" fmla="*/ 799320 h 1488732"/>
                <a:gd name="connsiteX549" fmla="*/ 1667317 w 2908829"/>
                <a:gd name="connsiteY549" fmla="*/ 789328 h 1488732"/>
                <a:gd name="connsiteX550" fmla="*/ 1670503 w 2908829"/>
                <a:gd name="connsiteY550" fmla="*/ 779337 h 1488732"/>
                <a:gd name="connsiteX551" fmla="*/ 1671819 w 2908829"/>
                <a:gd name="connsiteY551" fmla="*/ 775008 h 1488732"/>
                <a:gd name="connsiteX552" fmla="*/ 1673477 w 2908829"/>
                <a:gd name="connsiteY552" fmla="*/ 769345 h 1488732"/>
                <a:gd name="connsiteX553" fmla="*/ 1676672 w 2908829"/>
                <a:gd name="connsiteY553" fmla="*/ 759354 h 1488732"/>
                <a:gd name="connsiteX554" fmla="*/ 1679682 w 2908829"/>
                <a:gd name="connsiteY554" fmla="*/ 749362 h 1488732"/>
                <a:gd name="connsiteX555" fmla="*/ 1682810 w 2908829"/>
                <a:gd name="connsiteY555" fmla="*/ 739371 h 1488732"/>
                <a:gd name="connsiteX556" fmla="*/ 1685956 w 2908829"/>
                <a:gd name="connsiteY556" fmla="*/ 729379 h 1488732"/>
                <a:gd name="connsiteX557" fmla="*/ 1689222 w 2908829"/>
                <a:gd name="connsiteY557" fmla="*/ 719388 h 1488732"/>
                <a:gd name="connsiteX558" fmla="*/ 1691771 w 2908829"/>
                <a:gd name="connsiteY558" fmla="*/ 712246 h 1488732"/>
                <a:gd name="connsiteX559" fmla="*/ 1692811 w 2908829"/>
                <a:gd name="connsiteY559" fmla="*/ 709396 h 1488732"/>
                <a:gd name="connsiteX560" fmla="*/ 1696210 w 2908829"/>
                <a:gd name="connsiteY560" fmla="*/ 699405 h 1488732"/>
                <a:gd name="connsiteX561" fmla="*/ 1700071 w 2908829"/>
                <a:gd name="connsiteY561" fmla="*/ 689413 h 1488732"/>
                <a:gd name="connsiteX562" fmla="*/ 1704117 w 2908829"/>
                <a:gd name="connsiteY562" fmla="*/ 679422 h 1488732"/>
                <a:gd name="connsiteX563" fmla="*/ 1708043 w 2908829"/>
                <a:gd name="connsiteY563" fmla="*/ 669430 h 1488732"/>
                <a:gd name="connsiteX564" fmla="*/ 1711723 w 2908829"/>
                <a:gd name="connsiteY564" fmla="*/ 661236 h 1488732"/>
                <a:gd name="connsiteX565" fmla="*/ 1712584 w 2908829"/>
                <a:gd name="connsiteY565" fmla="*/ 659439 h 1488732"/>
                <a:gd name="connsiteX566" fmla="*/ 1717202 w 2908829"/>
                <a:gd name="connsiteY566" fmla="*/ 649447 h 1488732"/>
                <a:gd name="connsiteX567" fmla="*/ 1722109 w 2908829"/>
                <a:gd name="connsiteY567" fmla="*/ 639456 h 1488732"/>
                <a:gd name="connsiteX568" fmla="*/ 1727261 w 2908829"/>
                <a:gd name="connsiteY568" fmla="*/ 629464 h 1488732"/>
                <a:gd name="connsiteX569" fmla="*/ 1731675 w 2908829"/>
                <a:gd name="connsiteY569" fmla="*/ 621089 h 1488732"/>
                <a:gd name="connsiteX570" fmla="*/ 1732621 w 2908829"/>
                <a:gd name="connsiteY570" fmla="*/ 619473 h 1488732"/>
                <a:gd name="connsiteX571" fmla="*/ 1738881 w 2908829"/>
                <a:gd name="connsiteY571" fmla="*/ 609481 h 1488732"/>
                <a:gd name="connsiteX572" fmla="*/ 1745046 w 2908829"/>
                <a:gd name="connsiteY572" fmla="*/ 599490 h 1488732"/>
                <a:gd name="connsiteX573" fmla="*/ 1751356 w 2908829"/>
                <a:gd name="connsiteY573" fmla="*/ 589498 h 1488732"/>
                <a:gd name="connsiteX574" fmla="*/ 1751626 w 2908829"/>
                <a:gd name="connsiteY574" fmla="*/ 589090 h 1488732"/>
                <a:gd name="connsiteX575" fmla="*/ 1758849 w 2908829"/>
                <a:gd name="connsiteY575" fmla="*/ 579507 h 1488732"/>
                <a:gd name="connsiteX576" fmla="*/ 1766133 w 2908829"/>
                <a:gd name="connsiteY576" fmla="*/ 569515 h 1488732"/>
                <a:gd name="connsiteX577" fmla="*/ 1771578 w 2908829"/>
                <a:gd name="connsiteY577" fmla="*/ 562267 h 1488732"/>
                <a:gd name="connsiteX578" fmla="*/ 1773915 w 2908829"/>
                <a:gd name="connsiteY578" fmla="*/ 559524 h 1488732"/>
                <a:gd name="connsiteX579" fmla="*/ 1782025 w 2908829"/>
                <a:gd name="connsiteY579" fmla="*/ 549532 h 1488732"/>
                <a:gd name="connsiteX580" fmla="*/ 1790153 w 2908829"/>
                <a:gd name="connsiteY580" fmla="*/ 539541 h 1488732"/>
                <a:gd name="connsiteX581" fmla="*/ 1791530 w 2908829"/>
                <a:gd name="connsiteY581" fmla="*/ 537756 h 1488732"/>
                <a:gd name="connsiteX582" fmla="*/ 1799189 w 2908829"/>
                <a:gd name="connsiteY582" fmla="*/ 529549 h 1488732"/>
                <a:gd name="connsiteX583" fmla="*/ 1807995 w 2908829"/>
                <a:gd name="connsiteY583" fmla="*/ 519558 h 1488732"/>
                <a:gd name="connsiteX584" fmla="*/ 1811482 w 2908829"/>
                <a:gd name="connsiteY584" fmla="*/ 515279 h 1488732"/>
                <a:gd name="connsiteX585" fmla="*/ 1817640 w 2908829"/>
                <a:gd name="connsiteY585" fmla="*/ 509566 h 1488732"/>
                <a:gd name="connsiteX586" fmla="*/ 1827471 w 2908829"/>
                <a:gd name="connsiteY586" fmla="*/ 499575 h 1488732"/>
                <a:gd name="connsiteX587" fmla="*/ 1831433 w 2908829"/>
                <a:gd name="connsiteY587" fmla="*/ 495024 h 1488732"/>
                <a:gd name="connsiteX588" fmla="*/ 1838273 w 2908829"/>
                <a:gd name="connsiteY588" fmla="*/ 489583 h 1488732"/>
                <a:gd name="connsiteX589" fmla="*/ 1849579 w 2908829"/>
                <a:gd name="connsiteY589" fmla="*/ 479592 h 1488732"/>
                <a:gd name="connsiteX590" fmla="*/ 1851385 w 2908829"/>
                <a:gd name="connsiteY590" fmla="*/ 477809 h 1488732"/>
                <a:gd name="connsiteX591" fmla="*/ 1867561 w 2908829"/>
                <a:gd name="connsiteY591" fmla="*/ 469600 h 1488732"/>
                <a:gd name="connsiteX592" fmla="*/ 1871337 w 2908829"/>
                <a:gd name="connsiteY592" fmla="*/ 467120 h 1488732"/>
                <a:gd name="connsiteX593" fmla="*/ 1891289 w 2908829"/>
                <a:gd name="connsiteY593" fmla="*/ 468989 h 1488732"/>
                <a:gd name="connsiteX594" fmla="*/ 1891829 w 2908829"/>
                <a:gd name="connsiteY594" fmla="*/ 469600 h 1488732"/>
                <a:gd name="connsiteX595" fmla="*/ 1898513 w 2908829"/>
                <a:gd name="connsiteY595" fmla="*/ 479592 h 1488732"/>
                <a:gd name="connsiteX596" fmla="*/ 1903236 w 2908829"/>
                <a:gd name="connsiteY596" fmla="*/ 489583 h 1488732"/>
                <a:gd name="connsiteX597" fmla="*/ 1906958 w 2908829"/>
                <a:gd name="connsiteY597" fmla="*/ 499575 h 1488732"/>
                <a:gd name="connsiteX598" fmla="*/ 1909463 w 2908829"/>
                <a:gd name="connsiteY598" fmla="*/ 509566 h 1488732"/>
                <a:gd name="connsiteX599" fmla="*/ 1911241 w 2908829"/>
                <a:gd name="connsiteY599" fmla="*/ 518108 h 1488732"/>
                <a:gd name="connsiteX600" fmla="*/ 1911445 w 2908829"/>
                <a:gd name="connsiteY600" fmla="*/ 519558 h 1488732"/>
                <a:gd name="connsiteX601" fmla="*/ 1912296 w 2908829"/>
                <a:gd name="connsiteY601" fmla="*/ 529549 h 1488732"/>
                <a:gd name="connsiteX602" fmla="*/ 1912979 w 2908829"/>
                <a:gd name="connsiteY602" fmla="*/ 539541 h 1488732"/>
                <a:gd name="connsiteX603" fmla="*/ 1913642 w 2908829"/>
                <a:gd name="connsiteY603" fmla="*/ 549532 h 1488732"/>
                <a:gd name="connsiteX604" fmla="*/ 1914002 w 2908829"/>
                <a:gd name="connsiteY604" fmla="*/ 559524 h 1488732"/>
                <a:gd name="connsiteX605" fmla="*/ 1914335 w 2908829"/>
                <a:gd name="connsiteY605" fmla="*/ 569515 h 1488732"/>
                <a:gd name="connsiteX606" fmla="*/ 1914648 w 2908829"/>
                <a:gd name="connsiteY606" fmla="*/ 579507 h 1488732"/>
                <a:gd name="connsiteX607" fmla="*/ 1914850 w 2908829"/>
                <a:gd name="connsiteY607" fmla="*/ 589498 h 1488732"/>
                <a:gd name="connsiteX608" fmla="*/ 1914911 w 2908829"/>
                <a:gd name="connsiteY608" fmla="*/ 599490 h 1488732"/>
                <a:gd name="connsiteX609" fmla="*/ 1914999 w 2908829"/>
                <a:gd name="connsiteY609" fmla="*/ 609481 h 1488732"/>
                <a:gd name="connsiteX610" fmla="*/ 1915316 w 2908829"/>
                <a:gd name="connsiteY610" fmla="*/ 619473 h 1488732"/>
                <a:gd name="connsiteX611" fmla="*/ 1915338 w 2908829"/>
                <a:gd name="connsiteY611" fmla="*/ 629464 h 1488732"/>
                <a:gd name="connsiteX612" fmla="*/ 1915556 w 2908829"/>
                <a:gd name="connsiteY612" fmla="*/ 639456 h 1488732"/>
                <a:gd name="connsiteX613" fmla="*/ 1915796 w 2908829"/>
                <a:gd name="connsiteY613" fmla="*/ 649447 h 1488732"/>
                <a:gd name="connsiteX614" fmla="*/ 1916195 w 2908829"/>
                <a:gd name="connsiteY614" fmla="*/ 659439 h 1488732"/>
                <a:gd name="connsiteX615" fmla="*/ 1916431 w 2908829"/>
                <a:gd name="connsiteY615" fmla="*/ 669430 h 1488732"/>
                <a:gd name="connsiteX616" fmla="*/ 1917103 w 2908829"/>
                <a:gd name="connsiteY616" fmla="*/ 679422 h 1488732"/>
                <a:gd name="connsiteX617" fmla="*/ 1917695 w 2908829"/>
                <a:gd name="connsiteY617" fmla="*/ 689413 h 1488732"/>
                <a:gd name="connsiteX618" fmla="*/ 1918362 w 2908829"/>
                <a:gd name="connsiteY618" fmla="*/ 699405 h 1488732"/>
                <a:gd name="connsiteX619" fmla="*/ 1919135 w 2908829"/>
                <a:gd name="connsiteY619" fmla="*/ 709396 h 1488732"/>
                <a:gd name="connsiteX620" fmla="*/ 1920262 w 2908829"/>
                <a:gd name="connsiteY620" fmla="*/ 719388 h 1488732"/>
                <a:gd name="connsiteX621" fmla="*/ 1921215 w 2908829"/>
                <a:gd name="connsiteY621" fmla="*/ 729379 h 1488732"/>
                <a:gd name="connsiteX622" fmla="*/ 1922536 w 2908829"/>
                <a:gd name="connsiteY622" fmla="*/ 739371 h 1488732"/>
                <a:gd name="connsiteX623" fmla="*/ 1923882 w 2908829"/>
                <a:gd name="connsiteY623" fmla="*/ 749362 h 1488732"/>
                <a:gd name="connsiteX624" fmla="*/ 1925545 w 2908829"/>
                <a:gd name="connsiteY624" fmla="*/ 759354 h 1488732"/>
                <a:gd name="connsiteX625" fmla="*/ 1927259 w 2908829"/>
                <a:gd name="connsiteY625" fmla="*/ 769345 h 1488732"/>
                <a:gd name="connsiteX626" fmla="*/ 1929196 w 2908829"/>
                <a:gd name="connsiteY626" fmla="*/ 779337 h 1488732"/>
                <a:gd name="connsiteX627" fmla="*/ 1931192 w 2908829"/>
                <a:gd name="connsiteY627" fmla="*/ 788226 h 1488732"/>
                <a:gd name="connsiteX628" fmla="*/ 1931454 w 2908829"/>
                <a:gd name="connsiteY628" fmla="*/ 789328 h 1488732"/>
                <a:gd name="connsiteX629" fmla="*/ 1933978 w 2908829"/>
                <a:gd name="connsiteY629" fmla="*/ 799320 h 1488732"/>
                <a:gd name="connsiteX630" fmla="*/ 1936801 w 2908829"/>
                <a:gd name="connsiteY630" fmla="*/ 809311 h 1488732"/>
                <a:gd name="connsiteX631" fmla="*/ 1939809 w 2908829"/>
                <a:gd name="connsiteY631" fmla="*/ 819303 h 1488732"/>
                <a:gd name="connsiteX632" fmla="*/ 1943236 w 2908829"/>
                <a:gd name="connsiteY632" fmla="*/ 829294 h 1488732"/>
                <a:gd name="connsiteX633" fmla="*/ 1946821 w 2908829"/>
                <a:gd name="connsiteY633" fmla="*/ 839286 h 1488732"/>
                <a:gd name="connsiteX634" fmla="*/ 1950759 w 2908829"/>
                <a:gd name="connsiteY634" fmla="*/ 849277 h 1488732"/>
                <a:gd name="connsiteX635" fmla="*/ 1951144 w 2908829"/>
                <a:gd name="connsiteY635" fmla="*/ 850194 h 1488732"/>
                <a:gd name="connsiteX636" fmla="*/ 1955554 w 2908829"/>
                <a:gd name="connsiteY636" fmla="*/ 859269 h 1488732"/>
                <a:gd name="connsiteX637" fmla="*/ 1960799 w 2908829"/>
                <a:gd name="connsiteY637" fmla="*/ 869260 h 1488732"/>
                <a:gd name="connsiteX638" fmla="*/ 1966275 w 2908829"/>
                <a:gd name="connsiteY638" fmla="*/ 879252 h 1488732"/>
                <a:gd name="connsiteX639" fmla="*/ 1971096 w 2908829"/>
                <a:gd name="connsiteY639" fmla="*/ 887276 h 1488732"/>
                <a:gd name="connsiteX640" fmla="*/ 1972604 w 2908829"/>
                <a:gd name="connsiteY640" fmla="*/ 889243 h 1488732"/>
                <a:gd name="connsiteX641" fmla="*/ 1980433 w 2908829"/>
                <a:gd name="connsiteY641" fmla="*/ 899234 h 1488732"/>
                <a:gd name="connsiteX642" fmla="*/ 1988653 w 2908829"/>
                <a:gd name="connsiteY642" fmla="*/ 909226 h 1488732"/>
                <a:gd name="connsiteX643" fmla="*/ 1991048 w 2908829"/>
                <a:gd name="connsiteY643" fmla="*/ 912001 h 1488732"/>
                <a:gd name="connsiteX644" fmla="*/ 1999834 w 2908829"/>
                <a:gd name="connsiteY644" fmla="*/ 919217 h 1488732"/>
                <a:gd name="connsiteX645" fmla="*/ 2011000 w 2908829"/>
                <a:gd name="connsiteY645" fmla="*/ 928411 h 1488732"/>
                <a:gd name="connsiteX646" fmla="*/ 2012563 w 2908829"/>
                <a:gd name="connsiteY646" fmla="*/ 929209 h 1488732"/>
                <a:gd name="connsiteX647" fmla="*/ 2030951 w 2908829"/>
                <a:gd name="connsiteY647" fmla="*/ 938643 h 1488732"/>
                <a:gd name="connsiteX648" fmla="*/ 2033319 w 2908829"/>
                <a:gd name="connsiteY648" fmla="*/ 939201 h 1488732"/>
                <a:gd name="connsiteX649" fmla="*/ 2050903 w 2908829"/>
                <a:gd name="connsiteY649" fmla="*/ 943734 h 1488732"/>
                <a:gd name="connsiteX650" fmla="*/ 2070855 w 2908829"/>
                <a:gd name="connsiteY650" fmla="*/ 944357 h 1488732"/>
                <a:gd name="connsiteX651" fmla="*/ 2090807 w 2908829"/>
                <a:gd name="connsiteY651" fmla="*/ 941467 h 1488732"/>
                <a:gd name="connsiteX652" fmla="*/ 2099479 w 2908829"/>
                <a:gd name="connsiteY652" fmla="*/ 939201 h 1488732"/>
                <a:gd name="connsiteX653" fmla="*/ 2110759 w 2908829"/>
                <a:gd name="connsiteY653" fmla="*/ 935516 h 1488732"/>
                <a:gd name="connsiteX654" fmla="*/ 2125136 w 2908829"/>
                <a:gd name="connsiteY654" fmla="*/ 929209 h 1488732"/>
                <a:gd name="connsiteX655" fmla="*/ 2130710 w 2908829"/>
                <a:gd name="connsiteY655" fmla="*/ 926037 h 1488732"/>
                <a:gd name="connsiteX656" fmla="*/ 2141444 w 2908829"/>
                <a:gd name="connsiteY656" fmla="*/ 919217 h 1488732"/>
                <a:gd name="connsiteX657" fmla="*/ 2150350 w 2908829"/>
                <a:gd name="connsiteY657" fmla="*/ 909226 h 1488732"/>
                <a:gd name="connsiteX658" fmla="*/ 2150662 w 2908829"/>
                <a:gd name="connsiteY658" fmla="*/ 908810 h 1488732"/>
                <a:gd name="connsiteX659" fmla="*/ 2157614 w 2908829"/>
                <a:gd name="connsiteY659" fmla="*/ 899234 h 1488732"/>
                <a:gd name="connsiteX660" fmla="*/ 2161134 w 2908829"/>
                <a:gd name="connsiteY660" fmla="*/ 889243 h 1488732"/>
                <a:gd name="connsiteX661" fmla="*/ 2163594 w 2908829"/>
                <a:gd name="connsiteY661" fmla="*/ 879252 h 1488732"/>
                <a:gd name="connsiteX662" fmla="*/ 2164466 w 2908829"/>
                <a:gd name="connsiteY662" fmla="*/ 869260 h 1488732"/>
                <a:gd name="connsiteX663" fmla="*/ 2164471 w 2908829"/>
                <a:gd name="connsiteY663" fmla="*/ 859269 h 1488732"/>
                <a:gd name="connsiteX664" fmla="*/ 2164508 w 2908829"/>
                <a:gd name="connsiteY664" fmla="*/ 849277 h 1488732"/>
                <a:gd name="connsiteX665" fmla="*/ 2163214 w 2908829"/>
                <a:gd name="connsiteY665" fmla="*/ 839286 h 1488732"/>
                <a:gd name="connsiteX666" fmla="*/ 2161922 w 2908829"/>
                <a:gd name="connsiteY666" fmla="*/ 829294 h 1488732"/>
                <a:gd name="connsiteX667" fmla="*/ 2160551 w 2908829"/>
                <a:gd name="connsiteY667" fmla="*/ 819303 h 1488732"/>
                <a:gd name="connsiteX668" fmla="*/ 2158624 w 2908829"/>
                <a:gd name="connsiteY668" fmla="*/ 809311 h 1488732"/>
                <a:gd name="connsiteX669" fmla="*/ 2156677 w 2908829"/>
                <a:gd name="connsiteY669" fmla="*/ 799320 h 1488732"/>
                <a:gd name="connsiteX670" fmla="*/ 2154274 w 2908829"/>
                <a:gd name="connsiteY670" fmla="*/ 789328 h 1488732"/>
                <a:gd name="connsiteX671" fmla="*/ 2151692 w 2908829"/>
                <a:gd name="connsiteY671" fmla="*/ 779337 h 1488732"/>
                <a:gd name="connsiteX672" fmla="*/ 2150662 w 2908829"/>
                <a:gd name="connsiteY672" fmla="*/ 775709 h 1488732"/>
                <a:gd name="connsiteX673" fmla="*/ 2149038 w 2908829"/>
                <a:gd name="connsiteY673" fmla="*/ 769345 h 1488732"/>
                <a:gd name="connsiteX674" fmla="*/ 2146597 w 2908829"/>
                <a:gd name="connsiteY674" fmla="*/ 759354 h 1488732"/>
                <a:gd name="connsiteX675" fmla="*/ 2143759 w 2908829"/>
                <a:gd name="connsiteY675" fmla="*/ 749362 h 1488732"/>
                <a:gd name="connsiteX676" fmla="*/ 2140881 w 2908829"/>
                <a:gd name="connsiteY676" fmla="*/ 739371 h 1488732"/>
                <a:gd name="connsiteX677" fmla="*/ 2137851 w 2908829"/>
                <a:gd name="connsiteY677" fmla="*/ 729379 h 1488732"/>
                <a:gd name="connsiteX678" fmla="*/ 2134766 w 2908829"/>
                <a:gd name="connsiteY678" fmla="*/ 719388 h 1488732"/>
                <a:gd name="connsiteX679" fmla="*/ 2131704 w 2908829"/>
                <a:gd name="connsiteY679" fmla="*/ 709396 h 1488732"/>
                <a:gd name="connsiteX680" fmla="*/ 2130710 w 2908829"/>
                <a:gd name="connsiteY680" fmla="*/ 706355 h 1488732"/>
                <a:gd name="connsiteX681" fmla="*/ 2128458 w 2908829"/>
                <a:gd name="connsiteY681" fmla="*/ 699405 h 1488732"/>
                <a:gd name="connsiteX682" fmla="*/ 2125244 w 2908829"/>
                <a:gd name="connsiteY682" fmla="*/ 689413 h 1488732"/>
                <a:gd name="connsiteX683" fmla="*/ 2121965 w 2908829"/>
                <a:gd name="connsiteY683" fmla="*/ 679422 h 1488732"/>
                <a:gd name="connsiteX684" fmla="*/ 2118814 w 2908829"/>
                <a:gd name="connsiteY684" fmla="*/ 669430 h 1488732"/>
                <a:gd name="connsiteX685" fmla="*/ 2115577 w 2908829"/>
                <a:gd name="connsiteY685" fmla="*/ 659439 h 1488732"/>
                <a:gd name="connsiteX686" fmla="*/ 2112415 w 2908829"/>
                <a:gd name="connsiteY686" fmla="*/ 649447 h 1488732"/>
                <a:gd name="connsiteX687" fmla="*/ 2110759 w 2908829"/>
                <a:gd name="connsiteY687" fmla="*/ 644235 h 1488732"/>
                <a:gd name="connsiteX688" fmla="*/ 2109145 w 2908829"/>
                <a:gd name="connsiteY688" fmla="*/ 639456 h 1488732"/>
                <a:gd name="connsiteX689" fmla="*/ 2105939 w 2908829"/>
                <a:gd name="connsiteY689" fmla="*/ 629464 h 1488732"/>
                <a:gd name="connsiteX690" fmla="*/ 2102704 w 2908829"/>
                <a:gd name="connsiteY690" fmla="*/ 619473 h 1488732"/>
                <a:gd name="connsiteX691" fmla="*/ 2099640 w 2908829"/>
                <a:gd name="connsiteY691" fmla="*/ 609481 h 1488732"/>
                <a:gd name="connsiteX692" fmla="*/ 2096698 w 2908829"/>
                <a:gd name="connsiteY692" fmla="*/ 599490 h 1488732"/>
                <a:gd name="connsiteX693" fmla="*/ 2093797 w 2908829"/>
                <a:gd name="connsiteY693" fmla="*/ 589498 h 1488732"/>
                <a:gd name="connsiteX694" fmla="*/ 2091061 w 2908829"/>
                <a:gd name="connsiteY694" fmla="*/ 579507 h 1488732"/>
                <a:gd name="connsiteX695" fmla="*/ 2090807 w 2908829"/>
                <a:gd name="connsiteY695" fmla="*/ 578522 h 1488732"/>
                <a:gd name="connsiteX696" fmla="*/ 2088096 w 2908829"/>
                <a:gd name="connsiteY696" fmla="*/ 569515 h 1488732"/>
                <a:gd name="connsiteX697" fmla="*/ 2085360 w 2908829"/>
                <a:gd name="connsiteY697" fmla="*/ 559524 h 1488732"/>
                <a:gd name="connsiteX698" fmla="*/ 2082604 w 2908829"/>
                <a:gd name="connsiteY698" fmla="*/ 549532 h 1488732"/>
                <a:gd name="connsiteX699" fmla="*/ 2080197 w 2908829"/>
                <a:gd name="connsiteY699" fmla="*/ 539541 h 1488732"/>
                <a:gd name="connsiteX700" fmla="*/ 2077862 w 2908829"/>
                <a:gd name="connsiteY700" fmla="*/ 529549 h 1488732"/>
                <a:gd name="connsiteX701" fmla="*/ 2075689 w 2908829"/>
                <a:gd name="connsiteY701" fmla="*/ 519558 h 1488732"/>
                <a:gd name="connsiteX702" fmla="*/ 2073968 w 2908829"/>
                <a:gd name="connsiteY702" fmla="*/ 509566 h 1488732"/>
                <a:gd name="connsiteX703" fmla="*/ 2072308 w 2908829"/>
                <a:gd name="connsiteY703" fmla="*/ 499575 h 1488732"/>
                <a:gd name="connsiteX704" fmla="*/ 2070855 w 2908829"/>
                <a:gd name="connsiteY704" fmla="*/ 490063 h 1488732"/>
                <a:gd name="connsiteX705" fmla="*/ 2070757 w 2908829"/>
                <a:gd name="connsiteY705" fmla="*/ 489583 h 1488732"/>
                <a:gd name="connsiteX706" fmla="*/ 2068808 w 2908829"/>
                <a:gd name="connsiteY706" fmla="*/ 479592 h 1488732"/>
                <a:gd name="connsiteX707" fmla="*/ 2067640 w 2908829"/>
                <a:gd name="connsiteY707" fmla="*/ 469600 h 1488732"/>
                <a:gd name="connsiteX708" fmla="*/ 2066312 w 2908829"/>
                <a:gd name="connsiteY708" fmla="*/ 459609 h 1488732"/>
                <a:gd name="connsiteX709" fmla="*/ 2065516 w 2908829"/>
                <a:gd name="connsiteY709" fmla="*/ 449617 h 1488732"/>
                <a:gd name="connsiteX710" fmla="*/ 2064916 w 2908829"/>
                <a:gd name="connsiteY710" fmla="*/ 439626 h 1488732"/>
                <a:gd name="connsiteX711" fmla="*/ 2064449 w 2908829"/>
                <a:gd name="connsiteY711" fmla="*/ 429634 h 1488732"/>
                <a:gd name="connsiteX712" fmla="*/ 2064272 w 2908829"/>
                <a:gd name="connsiteY712" fmla="*/ 419643 h 1488732"/>
                <a:gd name="connsiteX713" fmla="*/ 2064416 w 2908829"/>
                <a:gd name="connsiteY713" fmla="*/ 409651 h 1488732"/>
                <a:gd name="connsiteX714" fmla="*/ 2064794 w 2908829"/>
                <a:gd name="connsiteY714" fmla="*/ 399660 h 1488732"/>
                <a:gd name="connsiteX715" fmla="*/ 2065341 w 2908829"/>
                <a:gd name="connsiteY715" fmla="*/ 389668 h 1488732"/>
                <a:gd name="connsiteX716" fmla="*/ 2066230 w 2908829"/>
                <a:gd name="connsiteY716" fmla="*/ 379677 h 1488732"/>
                <a:gd name="connsiteX717" fmla="*/ 2067388 w 2908829"/>
                <a:gd name="connsiteY717" fmla="*/ 369685 h 1488732"/>
                <a:gd name="connsiteX718" fmla="*/ 2068948 w 2908829"/>
                <a:gd name="connsiteY718" fmla="*/ 359694 h 1488732"/>
                <a:gd name="connsiteX719" fmla="*/ 2070590 w 2908829"/>
                <a:gd name="connsiteY719" fmla="*/ 349702 h 1488732"/>
                <a:gd name="connsiteX720" fmla="*/ 2070855 w 2908829"/>
                <a:gd name="connsiteY720" fmla="*/ 348372 h 1488732"/>
                <a:gd name="connsiteX721" fmla="*/ 2072172 w 2908829"/>
                <a:gd name="connsiteY721" fmla="*/ 339711 h 1488732"/>
                <a:gd name="connsiteX722" fmla="*/ 2073907 w 2908829"/>
                <a:gd name="connsiteY722" fmla="*/ 329719 h 1488732"/>
                <a:gd name="connsiteX723" fmla="*/ 2075731 w 2908829"/>
                <a:gd name="connsiteY723" fmla="*/ 319728 h 1488732"/>
                <a:gd name="connsiteX724" fmla="*/ 2078057 w 2908829"/>
                <a:gd name="connsiteY724" fmla="*/ 309736 h 1488732"/>
                <a:gd name="connsiteX725" fmla="*/ 2080515 w 2908829"/>
                <a:gd name="connsiteY725" fmla="*/ 299745 h 1488732"/>
                <a:gd name="connsiteX726" fmla="*/ 2083415 w 2908829"/>
                <a:gd name="connsiteY726" fmla="*/ 289753 h 1488732"/>
                <a:gd name="connsiteX727" fmla="*/ 2086572 w 2908829"/>
                <a:gd name="connsiteY727" fmla="*/ 279762 h 1488732"/>
                <a:gd name="connsiteX728" fmla="*/ 2089943 w 2908829"/>
                <a:gd name="connsiteY728" fmla="*/ 269770 h 1488732"/>
                <a:gd name="connsiteX729" fmla="*/ 2090807 w 2908829"/>
                <a:gd name="connsiteY729" fmla="*/ 267615 h 1488732"/>
                <a:gd name="connsiteX730" fmla="*/ 2093500 w 2908829"/>
                <a:gd name="connsiteY730" fmla="*/ 259779 h 1488732"/>
                <a:gd name="connsiteX731" fmla="*/ 2097246 w 2908829"/>
                <a:gd name="connsiteY731" fmla="*/ 249787 h 1488732"/>
                <a:gd name="connsiteX732" fmla="*/ 2101600 w 2908829"/>
                <a:gd name="connsiteY732" fmla="*/ 239796 h 1488732"/>
                <a:gd name="connsiteX733" fmla="*/ 2106300 w 2908829"/>
                <a:gd name="connsiteY733" fmla="*/ 229804 h 1488732"/>
                <a:gd name="connsiteX734" fmla="*/ 2110759 w 2908829"/>
                <a:gd name="connsiteY734" fmla="*/ 221225 h 1488732"/>
                <a:gd name="connsiteX735" fmla="*/ 2111442 w 2908829"/>
                <a:gd name="connsiteY735" fmla="*/ 219813 h 1488732"/>
                <a:gd name="connsiteX736" fmla="*/ 2116925 w 2908829"/>
                <a:gd name="connsiteY736" fmla="*/ 209821 h 1488732"/>
                <a:gd name="connsiteX737" fmla="*/ 2123367 w 2908829"/>
                <a:gd name="connsiteY737" fmla="*/ 199830 h 1488732"/>
                <a:gd name="connsiteX738" fmla="*/ 2130704 w 2908829"/>
                <a:gd name="connsiteY738" fmla="*/ 189838 h 1488732"/>
                <a:gd name="connsiteX739" fmla="*/ 2130710 w 2908829"/>
                <a:gd name="connsiteY739" fmla="*/ 189831 h 1488732"/>
                <a:gd name="connsiteX740" fmla="*/ 2138720 w 2908829"/>
                <a:gd name="connsiteY740" fmla="*/ 179847 h 1488732"/>
                <a:gd name="connsiteX741" fmla="*/ 2148316 w 2908829"/>
                <a:gd name="connsiteY741" fmla="*/ 169855 h 1488732"/>
                <a:gd name="connsiteX742" fmla="*/ 2150662 w 2908829"/>
                <a:gd name="connsiteY742" fmla="*/ 167642 h 1488732"/>
                <a:gd name="connsiteX743" fmla="*/ 2160112 w 2908829"/>
                <a:gd name="connsiteY743" fmla="*/ 159864 h 1488732"/>
                <a:gd name="connsiteX744" fmla="*/ 2170614 w 2908829"/>
                <a:gd name="connsiteY744" fmla="*/ 152226 h 1488732"/>
                <a:gd name="connsiteX745" fmla="*/ 2174634 w 2908829"/>
                <a:gd name="connsiteY745" fmla="*/ 149872 h 1488732"/>
                <a:gd name="connsiteX746" fmla="*/ 2190566 w 2908829"/>
                <a:gd name="connsiteY746" fmla="*/ 141154 h 1488732"/>
                <a:gd name="connsiteX747" fmla="*/ 2194126 w 2908829"/>
                <a:gd name="connsiteY747" fmla="*/ 139881 h 1488732"/>
                <a:gd name="connsiteX748" fmla="*/ 2210517 w 2908829"/>
                <a:gd name="connsiteY748" fmla="*/ 134303 h 1488732"/>
                <a:gd name="connsiteX749" fmla="*/ 2230469 w 2908829"/>
                <a:gd name="connsiteY749" fmla="*/ 130467 h 1488732"/>
                <a:gd name="connsiteX750" fmla="*/ 2247938 w 2908829"/>
                <a:gd name="connsiteY750" fmla="*/ 129889 h 1488732"/>
                <a:gd name="connsiteX751" fmla="*/ 2250421 w 2908829"/>
                <a:gd name="connsiteY751" fmla="*/ 129802 h 1488732"/>
                <a:gd name="connsiteX752" fmla="*/ 2251238 w 2908829"/>
                <a:gd name="connsiteY752" fmla="*/ 129889 h 1488732"/>
                <a:gd name="connsiteX753" fmla="*/ 2270373 w 2908829"/>
                <a:gd name="connsiteY753" fmla="*/ 132083 h 1488732"/>
                <a:gd name="connsiteX754" fmla="*/ 2290324 w 2908829"/>
                <a:gd name="connsiteY754" fmla="*/ 138069 h 1488732"/>
                <a:gd name="connsiteX755" fmla="*/ 2294371 w 2908829"/>
                <a:gd name="connsiteY755" fmla="*/ 139881 h 1488732"/>
                <a:gd name="connsiteX756" fmla="*/ 2310276 w 2908829"/>
                <a:gd name="connsiteY756" fmla="*/ 148373 h 1488732"/>
                <a:gd name="connsiteX757" fmla="*/ 2312471 w 2908829"/>
                <a:gd name="connsiteY757" fmla="*/ 149872 h 1488732"/>
                <a:gd name="connsiteX758" fmla="*/ 2324987 w 2908829"/>
                <a:gd name="connsiteY758" fmla="*/ 159864 h 1488732"/>
                <a:gd name="connsiteX759" fmla="*/ 2330228 w 2908829"/>
                <a:gd name="connsiteY759" fmla="*/ 165095 h 1488732"/>
                <a:gd name="connsiteX760" fmla="*/ 2334502 w 2908829"/>
                <a:gd name="connsiteY760" fmla="*/ 169855 h 1488732"/>
                <a:gd name="connsiteX761" fmla="*/ 2342026 w 2908829"/>
                <a:gd name="connsiteY761" fmla="*/ 179847 h 1488732"/>
                <a:gd name="connsiteX762" fmla="*/ 2348162 w 2908829"/>
                <a:gd name="connsiteY762" fmla="*/ 189838 h 1488732"/>
                <a:gd name="connsiteX763" fmla="*/ 2350180 w 2908829"/>
                <a:gd name="connsiteY763" fmla="*/ 193567 h 1488732"/>
                <a:gd name="connsiteX764" fmla="*/ 2353506 w 2908829"/>
                <a:gd name="connsiteY764" fmla="*/ 199830 h 1488732"/>
                <a:gd name="connsiteX765" fmla="*/ 2358549 w 2908829"/>
                <a:gd name="connsiteY765" fmla="*/ 209821 h 1488732"/>
                <a:gd name="connsiteX766" fmla="*/ 2362741 w 2908829"/>
                <a:gd name="connsiteY766" fmla="*/ 219813 h 1488732"/>
                <a:gd name="connsiteX767" fmla="*/ 2366486 w 2908829"/>
                <a:gd name="connsiteY767" fmla="*/ 229804 h 1488732"/>
                <a:gd name="connsiteX768" fmla="*/ 2370079 w 2908829"/>
                <a:gd name="connsiteY768" fmla="*/ 239796 h 1488732"/>
                <a:gd name="connsiteX769" fmla="*/ 2370132 w 2908829"/>
                <a:gd name="connsiteY769" fmla="*/ 239943 h 1488732"/>
                <a:gd name="connsiteX770" fmla="*/ 2373750 w 2908829"/>
                <a:gd name="connsiteY770" fmla="*/ 249787 h 1488732"/>
                <a:gd name="connsiteX771" fmla="*/ 2377172 w 2908829"/>
                <a:gd name="connsiteY771" fmla="*/ 259779 h 1488732"/>
                <a:gd name="connsiteX772" fmla="*/ 2380382 w 2908829"/>
                <a:gd name="connsiteY772" fmla="*/ 269770 h 1488732"/>
                <a:gd name="connsiteX773" fmla="*/ 2383488 w 2908829"/>
                <a:gd name="connsiteY773" fmla="*/ 279762 h 1488732"/>
                <a:gd name="connsiteX774" fmla="*/ 2386458 w 2908829"/>
                <a:gd name="connsiteY774" fmla="*/ 289753 h 1488732"/>
                <a:gd name="connsiteX775" fmla="*/ 2389466 w 2908829"/>
                <a:gd name="connsiteY775" fmla="*/ 299745 h 1488732"/>
                <a:gd name="connsiteX776" fmla="*/ 2390083 w 2908829"/>
                <a:gd name="connsiteY776" fmla="*/ 301931 h 1488732"/>
                <a:gd name="connsiteX777" fmla="*/ 2392515 w 2908829"/>
                <a:gd name="connsiteY777" fmla="*/ 309736 h 1488732"/>
                <a:gd name="connsiteX778" fmla="*/ 2395835 w 2908829"/>
                <a:gd name="connsiteY778" fmla="*/ 319728 h 1488732"/>
                <a:gd name="connsiteX779" fmla="*/ 2398933 w 2908829"/>
                <a:gd name="connsiteY779" fmla="*/ 329719 h 1488732"/>
                <a:gd name="connsiteX780" fmla="*/ 2401967 w 2908829"/>
                <a:gd name="connsiteY780" fmla="*/ 339711 h 1488732"/>
                <a:gd name="connsiteX781" fmla="*/ 2405063 w 2908829"/>
                <a:gd name="connsiteY781" fmla="*/ 349702 h 1488732"/>
                <a:gd name="connsiteX782" fmla="*/ 2408026 w 2908829"/>
                <a:gd name="connsiteY782" fmla="*/ 359694 h 1488732"/>
                <a:gd name="connsiteX783" fmla="*/ 2410035 w 2908829"/>
                <a:gd name="connsiteY783" fmla="*/ 366074 h 1488732"/>
                <a:gd name="connsiteX784" fmla="*/ 2411336 w 2908829"/>
                <a:gd name="connsiteY784" fmla="*/ 369685 h 1488732"/>
                <a:gd name="connsiteX785" fmla="*/ 2414825 w 2908829"/>
                <a:gd name="connsiteY785" fmla="*/ 379677 h 1488732"/>
                <a:gd name="connsiteX786" fmla="*/ 2418364 w 2908829"/>
                <a:gd name="connsiteY786" fmla="*/ 389668 h 1488732"/>
                <a:gd name="connsiteX787" fmla="*/ 2421813 w 2908829"/>
                <a:gd name="connsiteY787" fmla="*/ 399660 h 1488732"/>
                <a:gd name="connsiteX788" fmla="*/ 2425395 w 2908829"/>
                <a:gd name="connsiteY788" fmla="*/ 409651 h 1488732"/>
                <a:gd name="connsiteX789" fmla="*/ 2429062 w 2908829"/>
                <a:gd name="connsiteY789" fmla="*/ 419643 h 1488732"/>
                <a:gd name="connsiteX790" fmla="*/ 2429987 w 2908829"/>
                <a:gd name="connsiteY790" fmla="*/ 422278 h 1488732"/>
                <a:gd name="connsiteX791" fmla="*/ 2433084 w 2908829"/>
                <a:gd name="connsiteY791" fmla="*/ 429634 h 1488732"/>
                <a:gd name="connsiteX792" fmla="*/ 2437452 w 2908829"/>
                <a:gd name="connsiteY792" fmla="*/ 439626 h 1488732"/>
                <a:gd name="connsiteX793" fmla="*/ 2441769 w 2908829"/>
                <a:gd name="connsiteY793" fmla="*/ 449617 h 1488732"/>
                <a:gd name="connsiteX794" fmla="*/ 2446217 w 2908829"/>
                <a:gd name="connsiteY794" fmla="*/ 459609 h 1488732"/>
                <a:gd name="connsiteX795" fmla="*/ 2449939 w 2908829"/>
                <a:gd name="connsiteY795" fmla="*/ 467830 h 1488732"/>
                <a:gd name="connsiteX796" fmla="*/ 2450920 w 2908829"/>
                <a:gd name="connsiteY796" fmla="*/ 469600 h 1488732"/>
                <a:gd name="connsiteX797" fmla="*/ 2456363 w 2908829"/>
                <a:gd name="connsiteY797" fmla="*/ 479592 h 1488732"/>
                <a:gd name="connsiteX798" fmla="*/ 2461765 w 2908829"/>
                <a:gd name="connsiteY798" fmla="*/ 489583 h 1488732"/>
                <a:gd name="connsiteX799" fmla="*/ 2467405 w 2908829"/>
                <a:gd name="connsiteY799" fmla="*/ 499575 h 1488732"/>
                <a:gd name="connsiteX800" fmla="*/ 2469891 w 2908829"/>
                <a:gd name="connsiteY800" fmla="*/ 503987 h 1488732"/>
                <a:gd name="connsiteX801" fmla="*/ 2473721 w 2908829"/>
                <a:gd name="connsiteY801" fmla="*/ 509566 h 1488732"/>
                <a:gd name="connsiteX802" fmla="*/ 2480522 w 2908829"/>
                <a:gd name="connsiteY802" fmla="*/ 519558 h 1488732"/>
                <a:gd name="connsiteX803" fmla="*/ 2487458 w 2908829"/>
                <a:gd name="connsiteY803" fmla="*/ 529549 h 1488732"/>
                <a:gd name="connsiteX804" fmla="*/ 2489842 w 2908829"/>
                <a:gd name="connsiteY804" fmla="*/ 533106 h 1488732"/>
                <a:gd name="connsiteX805" fmla="*/ 2494947 w 2908829"/>
                <a:gd name="connsiteY805" fmla="*/ 539541 h 1488732"/>
                <a:gd name="connsiteX806" fmla="*/ 2502794 w 2908829"/>
                <a:gd name="connsiteY806" fmla="*/ 549532 h 1488732"/>
                <a:gd name="connsiteX807" fmla="*/ 2509794 w 2908829"/>
                <a:gd name="connsiteY807" fmla="*/ 558385 h 1488732"/>
                <a:gd name="connsiteX808" fmla="*/ 2510816 w 2908829"/>
                <a:gd name="connsiteY808" fmla="*/ 559524 h 1488732"/>
                <a:gd name="connsiteX809" fmla="*/ 2519197 w 2908829"/>
                <a:gd name="connsiteY809" fmla="*/ 569515 h 1488732"/>
                <a:gd name="connsiteX810" fmla="*/ 2527303 w 2908829"/>
                <a:gd name="connsiteY810" fmla="*/ 579507 h 1488732"/>
                <a:gd name="connsiteX811" fmla="*/ 2529746 w 2908829"/>
                <a:gd name="connsiteY811" fmla="*/ 582693 h 1488732"/>
                <a:gd name="connsiteX812" fmla="*/ 2535209 w 2908829"/>
                <a:gd name="connsiteY812" fmla="*/ 589498 h 1488732"/>
                <a:gd name="connsiteX813" fmla="*/ 2542955 w 2908829"/>
                <a:gd name="connsiteY813" fmla="*/ 599490 h 1488732"/>
                <a:gd name="connsiteX814" fmla="*/ 2549698 w 2908829"/>
                <a:gd name="connsiteY814" fmla="*/ 608678 h 1488732"/>
                <a:gd name="connsiteX815" fmla="*/ 2550252 w 2908829"/>
                <a:gd name="connsiteY815" fmla="*/ 609481 h 1488732"/>
                <a:gd name="connsiteX816" fmla="*/ 2556731 w 2908829"/>
                <a:gd name="connsiteY816" fmla="*/ 619473 h 1488732"/>
                <a:gd name="connsiteX817" fmla="*/ 2562854 w 2908829"/>
                <a:gd name="connsiteY817" fmla="*/ 629464 h 1488732"/>
                <a:gd name="connsiteX818" fmla="*/ 2568731 w 2908829"/>
                <a:gd name="connsiteY818" fmla="*/ 639456 h 1488732"/>
                <a:gd name="connsiteX819" fmla="*/ 2569649 w 2908829"/>
                <a:gd name="connsiteY819" fmla="*/ 641115 h 1488732"/>
                <a:gd name="connsiteX820" fmla="*/ 2574004 w 2908829"/>
                <a:gd name="connsiteY820" fmla="*/ 649447 h 1488732"/>
                <a:gd name="connsiteX821" fmla="*/ 2578794 w 2908829"/>
                <a:gd name="connsiteY821" fmla="*/ 659439 h 1488732"/>
                <a:gd name="connsiteX822" fmla="*/ 2583374 w 2908829"/>
                <a:gd name="connsiteY822" fmla="*/ 669430 h 1488732"/>
                <a:gd name="connsiteX823" fmla="*/ 2587777 w 2908829"/>
                <a:gd name="connsiteY823" fmla="*/ 679422 h 1488732"/>
                <a:gd name="connsiteX824" fmla="*/ 2589601 w 2908829"/>
                <a:gd name="connsiteY824" fmla="*/ 683819 h 1488732"/>
                <a:gd name="connsiteX825" fmla="*/ 2591768 w 2908829"/>
                <a:gd name="connsiteY825" fmla="*/ 689413 h 1488732"/>
                <a:gd name="connsiteX826" fmla="*/ 2595590 w 2908829"/>
                <a:gd name="connsiteY826" fmla="*/ 699405 h 1488732"/>
                <a:gd name="connsiteX827" fmla="*/ 2599108 w 2908829"/>
                <a:gd name="connsiteY827" fmla="*/ 709396 h 1488732"/>
                <a:gd name="connsiteX828" fmla="*/ 2602500 w 2908829"/>
                <a:gd name="connsiteY828" fmla="*/ 719388 h 1488732"/>
                <a:gd name="connsiteX829" fmla="*/ 2605942 w 2908829"/>
                <a:gd name="connsiteY829" fmla="*/ 729379 h 1488732"/>
                <a:gd name="connsiteX830" fmla="*/ 2608907 w 2908829"/>
                <a:gd name="connsiteY830" fmla="*/ 739371 h 1488732"/>
                <a:gd name="connsiteX831" fmla="*/ 2609553 w 2908829"/>
                <a:gd name="connsiteY831" fmla="*/ 741353 h 1488732"/>
                <a:gd name="connsiteX832" fmla="*/ 2612094 w 2908829"/>
                <a:gd name="connsiteY832" fmla="*/ 749362 h 1488732"/>
                <a:gd name="connsiteX833" fmla="*/ 2614926 w 2908829"/>
                <a:gd name="connsiteY833" fmla="*/ 759354 h 1488732"/>
                <a:gd name="connsiteX834" fmla="*/ 2617743 w 2908829"/>
                <a:gd name="connsiteY834" fmla="*/ 769345 h 1488732"/>
                <a:gd name="connsiteX835" fmla="*/ 2620405 w 2908829"/>
                <a:gd name="connsiteY835" fmla="*/ 779337 h 1488732"/>
                <a:gd name="connsiteX836" fmla="*/ 2623272 w 2908829"/>
                <a:gd name="connsiteY836" fmla="*/ 789328 h 1488732"/>
                <a:gd name="connsiteX837" fmla="*/ 2626025 w 2908829"/>
                <a:gd name="connsiteY837" fmla="*/ 799320 h 1488732"/>
                <a:gd name="connsiteX838" fmla="*/ 2628455 w 2908829"/>
                <a:gd name="connsiteY838" fmla="*/ 809311 h 1488732"/>
                <a:gd name="connsiteX839" fmla="*/ 2629505 w 2908829"/>
                <a:gd name="connsiteY839" fmla="*/ 813592 h 1488732"/>
                <a:gd name="connsiteX840" fmla="*/ 2630879 w 2908829"/>
                <a:gd name="connsiteY840" fmla="*/ 819303 h 1488732"/>
                <a:gd name="connsiteX841" fmla="*/ 2633204 w 2908829"/>
                <a:gd name="connsiteY841" fmla="*/ 829294 h 1488732"/>
                <a:gd name="connsiteX842" fmla="*/ 2635479 w 2908829"/>
                <a:gd name="connsiteY842" fmla="*/ 839286 h 1488732"/>
                <a:gd name="connsiteX843" fmla="*/ 2637515 w 2908829"/>
                <a:gd name="connsiteY843" fmla="*/ 849277 h 1488732"/>
                <a:gd name="connsiteX844" fmla="*/ 2639428 w 2908829"/>
                <a:gd name="connsiteY844" fmla="*/ 859269 h 1488732"/>
                <a:gd name="connsiteX845" fmla="*/ 2641314 w 2908829"/>
                <a:gd name="connsiteY845" fmla="*/ 869260 h 1488732"/>
                <a:gd name="connsiteX846" fmla="*/ 2642992 w 2908829"/>
                <a:gd name="connsiteY846" fmla="*/ 879252 h 1488732"/>
                <a:gd name="connsiteX847" fmla="*/ 2644396 w 2908829"/>
                <a:gd name="connsiteY847" fmla="*/ 889243 h 1488732"/>
                <a:gd name="connsiteX848" fmla="*/ 2645952 w 2908829"/>
                <a:gd name="connsiteY848" fmla="*/ 899234 h 1488732"/>
                <a:gd name="connsiteX849" fmla="*/ 2646990 w 2908829"/>
                <a:gd name="connsiteY849" fmla="*/ 909226 h 1488732"/>
                <a:gd name="connsiteX850" fmla="*/ 2648068 w 2908829"/>
                <a:gd name="connsiteY850" fmla="*/ 919217 h 1488732"/>
                <a:gd name="connsiteX851" fmla="*/ 2648862 w 2908829"/>
                <a:gd name="connsiteY851" fmla="*/ 929209 h 1488732"/>
                <a:gd name="connsiteX852" fmla="*/ 2649456 w 2908829"/>
                <a:gd name="connsiteY852" fmla="*/ 938628 h 1488732"/>
                <a:gd name="connsiteX853" fmla="*/ 2649493 w 2908829"/>
                <a:gd name="connsiteY853" fmla="*/ 939201 h 1488732"/>
                <a:gd name="connsiteX854" fmla="*/ 2649559 w 2908829"/>
                <a:gd name="connsiteY854" fmla="*/ 949192 h 1488732"/>
                <a:gd name="connsiteX855" fmla="*/ 2650053 w 2908829"/>
                <a:gd name="connsiteY855" fmla="*/ 959183 h 1488732"/>
                <a:gd name="connsiteX856" fmla="*/ 2649613 w 2908829"/>
                <a:gd name="connsiteY856" fmla="*/ 969175 h 1488732"/>
                <a:gd name="connsiteX857" fmla="*/ 2649456 w 2908829"/>
                <a:gd name="connsiteY857" fmla="*/ 972840 h 1488732"/>
                <a:gd name="connsiteX858" fmla="*/ 2649191 w 2908829"/>
                <a:gd name="connsiteY858" fmla="*/ 979166 h 1488732"/>
                <a:gd name="connsiteX859" fmla="*/ 2648537 w 2908829"/>
                <a:gd name="connsiteY859" fmla="*/ 989158 h 1488732"/>
                <a:gd name="connsiteX860" fmla="*/ 2647703 w 2908829"/>
                <a:gd name="connsiteY860" fmla="*/ 999149 h 1488732"/>
                <a:gd name="connsiteX861" fmla="*/ 2646361 w 2908829"/>
                <a:gd name="connsiteY861" fmla="*/ 1009141 h 1488732"/>
                <a:gd name="connsiteX862" fmla="*/ 2644661 w 2908829"/>
                <a:gd name="connsiteY862" fmla="*/ 1019132 h 1488732"/>
                <a:gd name="connsiteX863" fmla="*/ 2642823 w 2908829"/>
                <a:gd name="connsiteY863" fmla="*/ 1029124 h 1488732"/>
                <a:gd name="connsiteX864" fmla="*/ 2640554 w 2908829"/>
                <a:gd name="connsiteY864" fmla="*/ 1039115 h 1488732"/>
                <a:gd name="connsiteX865" fmla="*/ 2637817 w 2908829"/>
                <a:gd name="connsiteY865" fmla="*/ 1049107 h 1488732"/>
                <a:gd name="connsiteX866" fmla="*/ 2634698 w 2908829"/>
                <a:gd name="connsiteY866" fmla="*/ 1059098 h 1488732"/>
                <a:gd name="connsiteX867" fmla="*/ 2631420 w 2908829"/>
                <a:gd name="connsiteY867" fmla="*/ 1069090 h 1488732"/>
                <a:gd name="connsiteX868" fmla="*/ 2629505 w 2908829"/>
                <a:gd name="connsiteY868" fmla="*/ 1074137 h 1488732"/>
                <a:gd name="connsiteX869" fmla="*/ 2627561 w 2908829"/>
                <a:gd name="connsiteY869" fmla="*/ 1079081 h 1488732"/>
                <a:gd name="connsiteX870" fmla="*/ 2623191 w 2908829"/>
                <a:gd name="connsiteY870" fmla="*/ 1089073 h 1488732"/>
                <a:gd name="connsiteX871" fmla="*/ 2618477 w 2908829"/>
                <a:gd name="connsiteY871" fmla="*/ 1099064 h 1488732"/>
                <a:gd name="connsiteX872" fmla="*/ 2613295 w 2908829"/>
                <a:gd name="connsiteY872" fmla="*/ 1109056 h 1488732"/>
                <a:gd name="connsiteX873" fmla="*/ 2609553 w 2908829"/>
                <a:gd name="connsiteY873" fmla="*/ 1115728 h 1488732"/>
                <a:gd name="connsiteX874" fmla="*/ 2607532 w 2908829"/>
                <a:gd name="connsiteY874" fmla="*/ 1119047 h 1488732"/>
                <a:gd name="connsiteX875" fmla="*/ 2600797 w 2908829"/>
                <a:gd name="connsiteY875" fmla="*/ 1129039 h 1488732"/>
                <a:gd name="connsiteX876" fmla="*/ 2593806 w 2908829"/>
                <a:gd name="connsiteY876" fmla="*/ 1139030 h 1488732"/>
                <a:gd name="connsiteX877" fmla="*/ 2589601 w 2908829"/>
                <a:gd name="connsiteY877" fmla="*/ 1144382 h 1488732"/>
                <a:gd name="connsiteX878" fmla="*/ 2585512 w 2908829"/>
                <a:gd name="connsiteY878" fmla="*/ 1149022 h 1488732"/>
                <a:gd name="connsiteX879" fmla="*/ 2576323 w 2908829"/>
                <a:gd name="connsiteY879" fmla="*/ 1159013 h 1488732"/>
                <a:gd name="connsiteX880" fmla="*/ 2569649 w 2908829"/>
                <a:gd name="connsiteY880" fmla="*/ 1165616 h 1488732"/>
                <a:gd name="connsiteX881" fmla="*/ 2565792 w 2908829"/>
                <a:gd name="connsiteY881" fmla="*/ 1169005 h 1488732"/>
                <a:gd name="connsiteX882" fmla="*/ 2553697 w 2908829"/>
                <a:gd name="connsiteY882" fmla="*/ 1178996 h 1488732"/>
                <a:gd name="connsiteX883" fmla="*/ 2549698 w 2908829"/>
                <a:gd name="connsiteY883" fmla="*/ 1182095 h 1488732"/>
                <a:gd name="connsiteX884" fmla="*/ 2539072 w 2908829"/>
                <a:gd name="connsiteY884" fmla="*/ 1188988 h 1488732"/>
                <a:gd name="connsiteX885" fmla="*/ 2529746 w 2908829"/>
                <a:gd name="connsiteY885" fmla="*/ 1194653 h 1488732"/>
                <a:gd name="connsiteX886" fmla="*/ 2520637 w 2908829"/>
                <a:gd name="connsiteY886" fmla="*/ 1198979 h 1488732"/>
                <a:gd name="connsiteX887" fmla="*/ 2509794 w 2908829"/>
                <a:gd name="connsiteY887" fmla="*/ 1203799 h 1488732"/>
                <a:gd name="connsiteX888" fmla="*/ 2494804 w 2908829"/>
                <a:gd name="connsiteY888" fmla="*/ 1208971 h 1488732"/>
                <a:gd name="connsiteX889" fmla="*/ 2489842 w 2908829"/>
                <a:gd name="connsiteY889" fmla="*/ 1210677 h 1488732"/>
                <a:gd name="connsiteX890" fmla="*/ 2469891 w 2908829"/>
                <a:gd name="connsiteY890" fmla="*/ 1215430 h 1488732"/>
                <a:gd name="connsiteX891" fmla="*/ 2449939 w 2908829"/>
                <a:gd name="connsiteY891" fmla="*/ 1218260 h 1488732"/>
                <a:gd name="connsiteX892" fmla="*/ 2436297 w 2908829"/>
                <a:gd name="connsiteY892" fmla="*/ 1218962 h 1488732"/>
                <a:gd name="connsiteX893" fmla="*/ 2429987 w 2908829"/>
                <a:gd name="connsiteY893" fmla="*/ 1219297 h 1488732"/>
                <a:gd name="connsiteX894" fmla="*/ 2419745 w 2908829"/>
                <a:gd name="connsiteY894" fmla="*/ 1218962 h 1488732"/>
                <a:gd name="connsiteX895" fmla="*/ 2410035 w 2908829"/>
                <a:gd name="connsiteY895" fmla="*/ 1218617 h 1488732"/>
                <a:gd name="connsiteX896" fmla="*/ 2390083 w 2908829"/>
                <a:gd name="connsiteY896" fmla="*/ 1215882 h 1488732"/>
                <a:gd name="connsiteX897" fmla="*/ 2370132 w 2908829"/>
                <a:gd name="connsiteY897" fmla="*/ 1211027 h 1488732"/>
                <a:gd name="connsiteX898" fmla="*/ 2363268 w 2908829"/>
                <a:gd name="connsiteY898" fmla="*/ 1208971 h 1488732"/>
                <a:gd name="connsiteX899" fmla="*/ 2350180 w 2908829"/>
                <a:gd name="connsiteY899" fmla="*/ 1203698 h 1488732"/>
                <a:gd name="connsiteX900" fmla="*/ 2339660 w 2908829"/>
                <a:gd name="connsiteY900" fmla="*/ 1198979 h 1488732"/>
                <a:gd name="connsiteX901" fmla="*/ 2330228 w 2908829"/>
                <a:gd name="connsiteY901" fmla="*/ 1193071 h 1488732"/>
                <a:gd name="connsiteX902" fmla="*/ 2321891 w 2908829"/>
                <a:gd name="connsiteY902" fmla="*/ 1188988 h 1488732"/>
                <a:gd name="connsiteX903" fmla="*/ 2310276 w 2908829"/>
                <a:gd name="connsiteY903" fmla="*/ 1180697 h 1488732"/>
                <a:gd name="connsiteX904" fmla="*/ 2304914 w 2908829"/>
                <a:gd name="connsiteY904" fmla="*/ 1178996 h 1488732"/>
                <a:gd name="connsiteX905" fmla="*/ 2290324 w 2908829"/>
                <a:gd name="connsiteY905" fmla="*/ 1170075 h 1488732"/>
                <a:gd name="connsiteX906" fmla="*/ 2279504 w 2908829"/>
                <a:gd name="connsiteY906" fmla="*/ 1178996 h 1488732"/>
                <a:gd name="connsiteX907" fmla="*/ 2272486 w 2908829"/>
                <a:gd name="connsiteY907" fmla="*/ 1188988 h 1488732"/>
                <a:gd name="connsiteX908" fmla="*/ 2270373 w 2908829"/>
                <a:gd name="connsiteY908" fmla="*/ 1194852 h 1488732"/>
                <a:gd name="connsiteX909" fmla="*/ 2269724 w 2908829"/>
                <a:gd name="connsiteY909" fmla="*/ 1198979 h 1488732"/>
                <a:gd name="connsiteX910" fmla="*/ 2267902 w 2908829"/>
                <a:gd name="connsiteY910" fmla="*/ 1208971 h 1488732"/>
                <a:gd name="connsiteX911" fmla="*/ 2265848 w 2908829"/>
                <a:gd name="connsiteY911" fmla="*/ 1218962 h 1488732"/>
                <a:gd name="connsiteX912" fmla="*/ 2264177 w 2908829"/>
                <a:gd name="connsiteY912" fmla="*/ 1228954 h 1488732"/>
                <a:gd name="connsiteX913" fmla="*/ 2262844 w 2908829"/>
                <a:gd name="connsiteY913" fmla="*/ 1238945 h 1488732"/>
                <a:gd name="connsiteX914" fmla="*/ 2261436 w 2908829"/>
                <a:gd name="connsiteY914" fmla="*/ 1248937 h 1488732"/>
                <a:gd name="connsiteX915" fmla="*/ 2260285 w 2908829"/>
                <a:gd name="connsiteY915" fmla="*/ 1258928 h 1488732"/>
                <a:gd name="connsiteX916" fmla="*/ 2259078 w 2908829"/>
                <a:gd name="connsiteY916" fmla="*/ 1268920 h 1488732"/>
                <a:gd name="connsiteX917" fmla="*/ 2258210 w 2908829"/>
                <a:gd name="connsiteY917" fmla="*/ 1278911 h 1488732"/>
                <a:gd name="connsiteX918" fmla="*/ 2257158 w 2908829"/>
                <a:gd name="connsiteY918" fmla="*/ 1288903 h 1488732"/>
                <a:gd name="connsiteX919" fmla="*/ 2255981 w 2908829"/>
                <a:gd name="connsiteY919" fmla="*/ 1298894 h 1488732"/>
                <a:gd name="connsiteX920" fmla="*/ 2255321 w 2908829"/>
                <a:gd name="connsiteY920" fmla="*/ 1308886 h 1488732"/>
                <a:gd name="connsiteX921" fmla="*/ 2254577 w 2908829"/>
                <a:gd name="connsiteY921" fmla="*/ 1318877 h 1488732"/>
                <a:gd name="connsiteX922" fmla="*/ 2253882 w 2908829"/>
                <a:gd name="connsiteY922" fmla="*/ 1328869 h 1488732"/>
                <a:gd name="connsiteX923" fmla="*/ 2253307 w 2908829"/>
                <a:gd name="connsiteY923" fmla="*/ 1338860 h 1488732"/>
                <a:gd name="connsiteX924" fmla="*/ 2252960 w 2908829"/>
                <a:gd name="connsiteY924" fmla="*/ 1348852 h 1488732"/>
                <a:gd name="connsiteX925" fmla="*/ 2252473 w 2908829"/>
                <a:gd name="connsiteY925" fmla="*/ 1358843 h 1488732"/>
                <a:gd name="connsiteX926" fmla="*/ 2251984 w 2908829"/>
                <a:gd name="connsiteY926" fmla="*/ 1368835 h 1488732"/>
                <a:gd name="connsiteX927" fmla="*/ 2252032 w 2908829"/>
                <a:gd name="connsiteY927" fmla="*/ 1378826 h 1488732"/>
                <a:gd name="connsiteX928" fmla="*/ 2251946 w 2908829"/>
                <a:gd name="connsiteY928" fmla="*/ 1388818 h 1488732"/>
                <a:gd name="connsiteX929" fmla="*/ 2251946 w 2908829"/>
                <a:gd name="connsiteY929" fmla="*/ 1398809 h 1488732"/>
                <a:gd name="connsiteX930" fmla="*/ 2251812 w 2908829"/>
                <a:gd name="connsiteY930" fmla="*/ 1408801 h 1488732"/>
                <a:gd name="connsiteX931" fmla="*/ 2252109 w 2908829"/>
                <a:gd name="connsiteY931" fmla="*/ 1418792 h 1488732"/>
                <a:gd name="connsiteX932" fmla="*/ 2252816 w 2908829"/>
                <a:gd name="connsiteY932" fmla="*/ 1428784 h 1488732"/>
                <a:gd name="connsiteX933" fmla="*/ 2253192 w 2908829"/>
                <a:gd name="connsiteY933" fmla="*/ 1438775 h 1488732"/>
                <a:gd name="connsiteX934" fmla="*/ 2254015 w 2908829"/>
                <a:gd name="connsiteY934" fmla="*/ 1448767 h 1488732"/>
                <a:gd name="connsiteX935" fmla="*/ 2254993 w 2908829"/>
                <a:gd name="connsiteY935" fmla="*/ 1458758 h 1488732"/>
                <a:gd name="connsiteX936" fmla="*/ 2256019 w 2908829"/>
                <a:gd name="connsiteY936" fmla="*/ 1468750 h 1488732"/>
                <a:gd name="connsiteX937" fmla="*/ 2257551 w 2908829"/>
                <a:gd name="connsiteY937" fmla="*/ 1478741 h 1488732"/>
                <a:gd name="connsiteX938" fmla="*/ 2259291 w 2908829"/>
                <a:gd name="connsiteY938" fmla="*/ 1488733 h 1488732"/>
                <a:gd name="connsiteX939" fmla="*/ 773990 w 2908829"/>
                <a:gd name="connsiteY939" fmla="*/ 1269870 h 1488732"/>
                <a:gd name="connsiteX940" fmla="*/ 793941 w 2908829"/>
                <a:gd name="connsiteY940" fmla="*/ 1272942 h 1488732"/>
                <a:gd name="connsiteX941" fmla="*/ 801250 w 2908829"/>
                <a:gd name="connsiteY941" fmla="*/ 1268920 h 1488732"/>
                <a:gd name="connsiteX942" fmla="*/ 813893 w 2908829"/>
                <a:gd name="connsiteY942" fmla="*/ 1263115 h 1488732"/>
                <a:gd name="connsiteX943" fmla="*/ 818109 w 2908829"/>
                <a:gd name="connsiteY943" fmla="*/ 1258928 h 1488732"/>
                <a:gd name="connsiteX944" fmla="*/ 829216 w 2908829"/>
                <a:gd name="connsiteY944" fmla="*/ 1248937 h 1488732"/>
                <a:gd name="connsiteX945" fmla="*/ 833845 w 2908829"/>
                <a:gd name="connsiteY945" fmla="*/ 1245012 h 1488732"/>
                <a:gd name="connsiteX946" fmla="*/ 838507 w 2908829"/>
                <a:gd name="connsiteY946" fmla="*/ 1238945 h 1488732"/>
                <a:gd name="connsiteX947" fmla="*/ 846857 w 2908829"/>
                <a:gd name="connsiteY947" fmla="*/ 1228954 h 1488732"/>
                <a:gd name="connsiteX948" fmla="*/ 853797 w 2908829"/>
                <a:gd name="connsiteY948" fmla="*/ 1220935 h 1488732"/>
                <a:gd name="connsiteX949" fmla="*/ 855123 w 2908829"/>
                <a:gd name="connsiteY949" fmla="*/ 1218962 h 1488732"/>
                <a:gd name="connsiteX950" fmla="*/ 861940 w 2908829"/>
                <a:gd name="connsiteY950" fmla="*/ 1208971 h 1488732"/>
                <a:gd name="connsiteX951" fmla="*/ 869054 w 2908829"/>
                <a:gd name="connsiteY951" fmla="*/ 1198979 h 1488732"/>
                <a:gd name="connsiteX952" fmla="*/ 873748 w 2908829"/>
                <a:gd name="connsiteY952" fmla="*/ 1192131 h 1488732"/>
                <a:gd name="connsiteX953" fmla="*/ 875574 w 2908829"/>
                <a:gd name="connsiteY953" fmla="*/ 1188988 h 1488732"/>
                <a:gd name="connsiteX954" fmla="*/ 881428 w 2908829"/>
                <a:gd name="connsiteY954" fmla="*/ 1178996 h 1488732"/>
                <a:gd name="connsiteX955" fmla="*/ 887096 w 2908829"/>
                <a:gd name="connsiteY955" fmla="*/ 1169005 h 1488732"/>
                <a:gd name="connsiteX956" fmla="*/ 892843 w 2908829"/>
                <a:gd name="connsiteY956" fmla="*/ 1159013 h 1488732"/>
                <a:gd name="connsiteX957" fmla="*/ 893700 w 2908829"/>
                <a:gd name="connsiteY957" fmla="*/ 1157444 h 1488732"/>
                <a:gd name="connsiteX958" fmla="*/ 897852 w 2908829"/>
                <a:gd name="connsiteY958" fmla="*/ 1149022 h 1488732"/>
                <a:gd name="connsiteX959" fmla="*/ 902656 w 2908829"/>
                <a:gd name="connsiteY959" fmla="*/ 1139030 h 1488732"/>
                <a:gd name="connsiteX960" fmla="*/ 907199 w 2908829"/>
                <a:gd name="connsiteY960" fmla="*/ 1129039 h 1488732"/>
                <a:gd name="connsiteX961" fmla="*/ 911268 w 2908829"/>
                <a:gd name="connsiteY961" fmla="*/ 1119047 h 1488732"/>
                <a:gd name="connsiteX962" fmla="*/ 913652 w 2908829"/>
                <a:gd name="connsiteY962" fmla="*/ 1113378 h 1488732"/>
                <a:gd name="connsiteX963" fmla="*/ 915409 w 2908829"/>
                <a:gd name="connsiteY963" fmla="*/ 1109056 h 1488732"/>
                <a:gd name="connsiteX964" fmla="*/ 918692 w 2908829"/>
                <a:gd name="connsiteY964" fmla="*/ 1099064 h 1488732"/>
                <a:gd name="connsiteX965" fmla="*/ 921930 w 2908829"/>
                <a:gd name="connsiteY965" fmla="*/ 1089073 h 1488732"/>
                <a:gd name="connsiteX966" fmla="*/ 924636 w 2908829"/>
                <a:gd name="connsiteY966" fmla="*/ 1079081 h 1488732"/>
                <a:gd name="connsiteX967" fmla="*/ 926858 w 2908829"/>
                <a:gd name="connsiteY967" fmla="*/ 1069090 h 1488732"/>
                <a:gd name="connsiteX968" fmla="*/ 928899 w 2908829"/>
                <a:gd name="connsiteY968" fmla="*/ 1059098 h 1488732"/>
                <a:gd name="connsiteX969" fmla="*/ 930452 w 2908829"/>
                <a:gd name="connsiteY969" fmla="*/ 1049107 h 1488732"/>
                <a:gd name="connsiteX970" fmla="*/ 931537 w 2908829"/>
                <a:gd name="connsiteY970" fmla="*/ 1039115 h 1488732"/>
                <a:gd name="connsiteX971" fmla="*/ 932180 w 2908829"/>
                <a:gd name="connsiteY971" fmla="*/ 1029124 h 1488732"/>
                <a:gd name="connsiteX972" fmla="*/ 932356 w 2908829"/>
                <a:gd name="connsiteY972" fmla="*/ 1019132 h 1488732"/>
                <a:gd name="connsiteX973" fmla="*/ 932028 w 2908829"/>
                <a:gd name="connsiteY973" fmla="*/ 1009141 h 1488732"/>
                <a:gd name="connsiteX974" fmla="*/ 931216 w 2908829"/>
                <a:gd name="connsiteY974" fmla="*/ 999149 h 1488732"/>
                <a:gd name="connsiteX975" fmla="*/ 929555 w 2908829"/>
                <a:gd name="connsiteY975" fmla="*/ 989158 h 1488732"/>
                <a:gd name="connsiteX976" fmla="*/ 927559 w 2908829"/>
                <a:gd name="connsiteY976" fmla="*/ 979166 h 1488732"/>
                <a:gd name="connsiteX977" fmla="*/ 924860 w 2908829"/>
                <a:gd name="connsiteY977" fmla="*/ 969175 h 1488732"/>
                <a:gd name="connsiteX978" fmla="*/ 921673 w 2908829"/>
                <a:gd name="connsiteY978" fmla="*/ 959183 h 1488732"/>
                <a:gd name="connsiteX979" fmla="*/ 917718 w 2908829"/>
                <a:gd name="connsiteY979" fmla="*/ 949192 h 1488732"/>
                <a:gd name="connsiteX980" fmla="*/ 913652 w 2908829"/>
                <a:gd name="connsiteY980" fmla="*/ 940753 h 1488732"/>
                <a:gd name="connsiteX981" fmla="*/ 912749 w 2908829"/>
                <a:gd name="connsiteY981" fmla="*/ 939201 h 1488732"/>
                <a:gd name="connsiteX982" fmla="*/ 906594 w 2908829"/>
                <a:gd name="connsiteY982" fmla="*/ 929209 h 1488732"/>
                <a:gd name="connsiteX983" fmla="*/ 899682 w 2908829"/>
                <a:gd name="connsiteY983" fmla="*/ 919217 h 1488732"/>
                <a:gd name="connsiteX984" fmla="*/ 893700 w 2908829"/>
                <a:gd name="connsiteY984" fmla="*/ 911949 h 1488732"/>
                <a:gd name="connsiteX985" fmla="*/ 890533 w 2908829"/>
                <a:gd name="connsiteY985" fmla="*/ 909226 h 1488732"/>
                <a:gd name="connsiteX986" fmla="*/ 878196 w 2908829"/>
                <a:gd name="connsiteY986" fmla="*/ 899234 h 1488732"/>
                <a:gd name="connsiteX987" fmla="*/ 873748 w 2908829"/>
                <a:gd name="connsiteY987" fmla="*/ 895907 h 1488732"/>
                <a:gd name="connsiteX988" fmla="*/ 857007 w 2908829"/>
                <a:gd name="connsiteY988" fmla="*/ 889243 h 1488732"/>
                <a:gd name="connsiteX989" fmla="*/ 853797 w 2908829"/>
                <a:gd name="connsiteY989" fmla="*/ 888036 h 1488732"/>
                <a:gd name="connsiteX990" fmla="*/ 833845 w 2908829"/>
                <a:gd name="connsiteY990" fmla="*/ 888114 h 1488732"/>
                <a:gd name="connsiteX991" fmla="*/ 830993 w 2908829"/>
                <a:gd name="connsiteY991" fmla="*/ 889243 h 1488732"/>
                <a:gd name="connsiteX992" fmla="*/ 813893 w 2908829"/>
                <a:gd name="connsiteY992" fmla="*/ 896298 h 1488732"/>
                <a:gd name="connsiteX993" fmla="*/ 810376 w 2908829"/>
                <a:gd name="connsiteY993" fmla="*/ 899234 h 1488732"/>
                <a:gd name="connsiteX994" fmla="*/ 798999 w 2908829"/>
                <a:gd name="connsiteY994" fmla="*/ 909226 h 1488732"/>
                <a:gd name="connsiteX995" fmla="*/ 793941 w 2908829"/>
                <a:gd name="connsiteY995" fmla="*/ 913912 h 1488732"/>
                <a:gd name="connsiteX996" fmla="*/ 789996 w 2908829"/>
                <a:gd name="connsiteY996" fmla="*/ 919217 h 1488732"/>
                <a:gd name="connsiteX997" fmla="*/ 783252 w 2908829"/>
                <a:gd name="connsiteY997" fmla="*/ 929209 h 1488732"/>
                <a:gd name="connsiteX998" fmla="*/ 776763 w 2908829"/>
                <a:gd name="connsiteY998" fmla="*/ 939201 h 1488732"/>
                <a:gd name="connsiteX999" fmla="*/ 773990 w 2908829"/>
                <a:gd name="connsiteY999" fmla="*/ 943851 h 1488732"/>
                <a:gd name="connsiteX1000" fmla="*/ 771459 w 2908829"/>
                <a:gd name="connsiteY1000" fmla="*/ 949192 h 1488732"/>
                <a:gd name="connsiteX1001" fmla="*/ 766852 w 2908829"/>
                <a:gd name="connsiteY1001" fmla="*/ 959183 h 1488732"/>
                <a:gd name="connsiteX1002" fmla="*/ 762338 w 2908829"/>
                <a:gd name="connsiteY1002" fmla="*/ 969175 h 1488732"/>
                <a:gd name="connsiteX1003" fmla="*/ 758377 w 2908829"/>
                <a:gd name="connsiteY1003" fmla="*/ 979166 h 1488732"/>
                <a:gd name="connsiteX1004" fmla="*/ 754519 w 2908829"/>
                <a:gd name="connsiteY1004" fmla="*/ 989158 h 1488732"/>
                <a:gd name="connsiteX1005" fmla="*/ 754038 w 2908829"/>
                <a:gd name="connsiteY1005" fmla="*/ 990521 h 1488732"/>
                <a:gd name="connsiteX1006" fmla="*/ 751382 w 2908829"/>
                <a:gd name="connsiteY1006" fmla="*/ 999149 h 1488732"/>
                <a:gd name="connsiteX1007" fmla="*/ 748477 w 2908829"/>
                <a:gd name="connsiteY1007" fmla="*/ 1009141 h 1488732"/>
                <a:gd name="connsiteX1008" fmla="*/ 745827 w 2908829"/>
                <a:gd name="connsiteY1008" fmla="*/ 1019132 h 1488732"/>
                <a:gd name="connsiteX1009" fmla="*/ 743402 w 2908829"/>
                <a:gd name="connsiteY1009" fmla="*/ 1029124 h 1488732"/>
                <a:gd name="connsiteX1010" fmla="*/ 741194 w 2908829"/>
                <a:gd name="connsiteY1010" fmla="*/ 1039115 h 1488732"/>
                <a:gd name="connsiteX1011" fmla="*/ 739190 w 2908829"/>
                <a:gd name="connsiteY1011" fmla="*/ 1049107 h 1488732"/>
                <a:gd name="connsiteX1012" fmla="*/ 737549 w 2908829"/>
                <a:gd name="connsiteY1012" fmla="*/ 1059098 h 1488732"/>
                <a:gd name="connsiteX1013" fmla="*/ 735890 w 2908829"/>
                <a:gd name="connsiteY1013" fmla="*/ 1069090 h 1488732"/>
                <a:gd name="connsiteX1014" fmla="*/ 734499 w 2908829"/>
                <a:gd name="connsiteY1014" fmla="*/ 1079081 h 1488732"/>
                <a:gd name="connsiteX1015" fmla="*/ 734086 w 2908829"/>
                <a:gd name="connsiteY1015" fmla="*/ 1083219 h 1488732"/>
                <a:gd name="connsiteX1016" fmla="*/ 733542 w 2908829"/>
                <a:gd name="connsiteY1016" fmla="*/ 1089073 h 1488732"/>
                <a:gd name="connsiteX1017" fmla="*/ 732792 w 2908829"/>
                <a:gd name="connsiteY1017" fmla="*/ 1099064 h 1488732"/>
                <a:gd name="connsiteX1018" fmla="*/ 732265 w 2908829"/>
                <a:gd name="connsiteY1018" fmla="*/ 1109056 h 1488732"/>
                <a:gd name="connsiteX1019" fmla="*/ 732017 w 2908829"/>
                <a:gd name="connsiteY1019" fmla="*/ 1119047 h 1488732"/>
                <a:gd name="connsiteX1020" fmla="*/ 731876 w 2908829"/>
                <a:gd name="connsiteY1020" fmla="*/ 1129039 h 1488732"/>
                <a:gd name="connsiteX1021" fmla="*/ 732072 w 2908829"/>
                <a:gd name="connsiteY1021" fmla="*/ 1139030 h 1488732"/>
                <a:gd name="connsiteX1022" fmla="*/ 732459 w 2908829"/>
                <a:gd name="connsiteY1022" fmla="*/ 1149022 h 1488732"/>
                <a:gd name="connsiteX1023" fmla="*/ 732971 w 2908829"/>
                <a:gd name="connsiteY1023" fmla="*/ 1159013 h 1488732"/>
                <a:gd name="connsiteX1024" fmla="*/ 734078 w 2908829"/>
                <a:gd name="connsiteY1024" fmla="*/ 1169005 h 1488732"/>
                <a:gd name="connsiteX1025" fmla="*/ 734086 w 2908829"/>
                <a:gd name="connsiteY1025" fmla="*/ 1169087 h 1488732"/>
                <a:gd name="connsiteX1026" fmla="*/ 735288 w 2908829"/>
                <a:gd name="connsiteY1026" fmla="*/ 1178996 h 1488732"/>
                <a:gd name="connsiteX1027" fmla="*/ 737210 w 2908829"/>
                <a:gd name="connsiteY1027" fmla="*/ 1188988 h 1488732"/>
                <a:gd name="connsiteX1028" fmla="*/ 739079 w 2908829"/>
                <a:gd name="connsiteY1028" fmla="*/ 1198979 h 1488732"/>
                <a:gd name="connsiteX1029" fmla="*/ 741489 w 2908829"/>
                <a:gd name="connsiteY1029" fmla="*/ 1208971 h 1488732"/>
                <a:gd name="connsiteX1030" fmla="*/ 744277 w 2908829"/>
                <a:gd name="connsiteY1030" fmla="*/ 1218962 h 1488732"/>
                <a:gd name="connsiteX1031" fmla="*/ 747387 w 2908829"/>
                <a:gd name="connsiteY1031" fmla="*/ 1228954 h 1488732"/>
                <a:gd name="connsiteX1032" fmla="*/ 751015 w 2908829"/>
                <a:gd name="connsiteY1032" fmla="*/ 1238945 h 1488732"/>
                <a:gd name="connsiteX1033" fmla="*/ 754038 w 2908829"/>
                <a:gd name="connsiteY1033" fmla="*/ 1246183 h 1488732"/>
                <a:gd name="connsiteX1034" fmla="*/ 755909 w 2908829"/>
                <a:gd name="connsiteY1034" fmla="*/ 1248937 h 1488732"/>
                <a:gd name="connsiteX1035" fmla="*/ 763440 w 2908829"/>
                <a:gd name="connsiteY1035" fmla="*/ 1258928 h 1488732"/>
                <a:gd name="connsiteX1036" fmla="*/ 773027 w 2908829"/>
                <a:gd name="connsiteY1036" fmla="*/ 1268920 h 1488732"/>
                <a:gd name="connsiteX1037" fmla="*/ 773990 w 2908829"/>
                <a:gd name="connsiteY1037" fmla="*/ 126987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</a:cxnLst>
              <a:rect l="l" t="t" r="r" b="b"/>
              <a:pathLst>
                <a:path w="2908829" h="1488732">
                  <a:moveTo>
                    <a:pt x="0" y="1488733"/>
                  </a:moveTo>
                  <a:lnTo>
                    <a:pt x="13423" y="1478741"/>
                  </a:lnTo>
                  <a:lnTo>
                    <a:pt x="15822" y="1476918"/>
                  </a:lnTo>
                  <a:lnTo>
                    <a:pt x="35774" y="1472593"/>
                  </a:lnTo>
                  <a:lnTo>
                    <a:pt x="55726" y="1478602"/>
                  </a:lnTo>
                  <a:lnTo>
                    <a:pt x="55901" y="1478741"/>
                  </a:lnTo>
                  <a:lnTo>
                    <a:pt x="68378" y="1488733"/>
                  </a:lnTo>
                  <a:moveTo>
                    <a:pt x="289054" y="1488733"/>
                  </a:moveTo>
                  <a:lnTo>
                    <a:pt x="292751" y="1478741"/>
                  </a:lnTo>
                  <a:lnTo>
                    <a:pt x="295147" y="1471559"/>
                  </a:lnTo>
                  <a:lnTo>
                    <a:pt x="295990" y="1468750"/>
                  </a:lnTo>
                  <a:lnTo>
                    <a:pt x="298949" y="1458758"/>
                  </a:lnTo>
                  <a:lnTo>
                    <a:pt x="301755" y="1448767"/>
                  </a:lnTo>
                  <a:lnTo>
                    <a:pt x="304186" y="1438775"/>
                  </a:lnTo>
                  <a:lnTo>
                    <a:pt x="306291" y="1428784"/>
                  </a:lnTo>
                  <a:lnTo>
                    <a:pt x="308428" y="1418792"/>
                  </a:lnTo>
                  <a:lnTo>
                    <a:pt x="310155" y="1408801"/>
                  </a:lnTo>
                  <a:lnTo>
                    <a:pt x="311532" y="1398809"/>
                  </a:lnTo>
                  <a:lnTo>
                    <a:pt x="312652" y="1388818"/>
                  </a:lnTo>
                  <a:lnTo>
                    <a:pt x="313565" y="1378826"/>
                  </a:lnTo>
                  <a:lnTo>
                    <a:pt x="314300" y="1368835"/>
                  </a:lnTo>
                  <a:lnTo>
                    <a:pt x="314563" y="1358843"/>
                  </a:lnTo>
                  <a:lnTo>
                    <a:pt x="314943" y="1348852"/>
                  </a:lnTo>
                  <a:lnTo>
                    <a:pt x="314893" y="1338860"/>
                  </a:lnTo>
                  <a:lnTo>
                    <a:pt x="314655" y="1328869"/>
                  </a:lnTo>
                  <a:lnTo>
                    <a:pt x="314357" y="1318877"/>
                  </a:lnTo>
                  <a:lnTo>
                    <a:pt x="313814" y="1308886"/>
                  </a:lnTo>
                  <a:lnTo>
                    <a:pt x="313156" y="1298894"/>
                  </a:lnTo>
                  <a:lnTo>
                    <a:pt x="312422" y="1288903"/>
                  </a:lnTo>
                  <a:lnTo>
                    <a:pt x="311513" y="1278911"/>
                  </a:lnTo>
                  <a:lnTo>
                    <a:pt x="310604" y="1268920"/>
                  </a:lnTo>
                  <a:lnTo>
                    <a:pt x="309561" y="1258928"/>
                  </a:lnTo>
                  <a:lnTo>
                    <a:pt x="308675" y="1248937"/>
                  </a:lnTo>
                  <a:lnTo>
                    <a:pt x="307658" y="1238945"/>
                  </a:lnTo>
                  <a:lnTo>
                    <a:pt x="306576" y="1228954"/>
                  </a:lnTo>
                  <a:lnTo>
                    <a:pt x="305669" y="1218962"/>
                  </a:lnTo>
                  <a:lnTo>
                    <a:pt x="304590" y="1208971"/>
                  </a:lnTo>
                  <a:lnTo>
                    <a:pt x="303672" y="1198979"/>
                  </a:lnTo>
                  <a:lnTo>
                    <a:pt x="302898" y="1188988"/>
                  </a:lnTo>
                  <a:lnTo>
                    <a:pt x="302215" y="1178996"/>
                  </a:lnTo>
                  <a:lnTo>
                    <a:pt x="301412" y="1169005"/>
                  </a:lnTo>
                  <a:lnTo>
                    <a:pt x="300924" y="1159013"/>
                  </a:lnTo>
                  <a:lnTo>
                    <a:pt x="300384" y="1149022"/>
                  </a:lnTo>
                  <a:lnTo>
                    <a:pt x="300132" y="1139030"/>
                  </a:lnTo>
                  <a:lnTo>
                    <a:pt x="299936" y="1129039"/>
                  </a:lnTo>
                  <a:lnTo>
                    <a:pt x="299898" y="1119047"/>
                  </a:lnTo>
                  <a:lnTo>
                    <a:pt x="299895" y="1109056"/>
                  </a:lnTo>
                  <a:lnTo>
                    <a:pt x="299929" y="1099064"/>
                  </a:lnTo>
                  <a:lnTo>
                    <a:pt x="300329" y="1089073"/>
                  </a:lnTo>
                  <a:lnTo>
                    <a:pt x="300621" y="1079081"/>
                  </a:lnTo>
                  <a:lnTo>
                    <a:pt x="301142" y="1069090"/>
                  </a:lnTo>
                  <a:lnTo>
                    <a:pt x="301817" y="1059098"/>
                  </a:lnTo>
                  <a:lnTo>
                    <a:pt x="302526" y="1049107"/>
                  </a:lnTo>
                  <a:lnTo>
                    <a:pt x="303371" y="1039115"/>
                  </a:lnTo>
                  <a:lnTo>
                    <a:pt x="304452" y="1029124"/>
                  </a:lnTo>
                  <a:lnTo>
                    <a:pt x="305281" y="1019132"/>
                  </a:lnTo>
                  <a:lnTo>
                    <a:pt x="306468" y="1009141"/>
                  </a:lnTo>
                  <a:lnTo>
                    <a:pt x="307539" y="999149"/>
                  </a:lnTo>
                  <a:lnTo>
                    <a:pt x="308725" y="989158"/>
                  </a:lnTo>
                  <a:lnTo>
                    <a:pt x="310055" y="979166"/>
                  </a:lnTo>
                  <a:lnTo>
                    <a:pt x="311441" y="969175"/>
                  </a:lnTo>
                  <a:lnTo>
                    <a:pt x="312837" y="959183"/>
                  </a:lnTo>
                  <a:lnTo>
                    <a:pt x="314183" y="949192"/>
                  </a:lnTo>
                  <a:lnTo>
                    <a:pt x="315099" y="942626"/>
                  </a:lnTo>
                  <a:lnTo>
                    <a:pt x="315580" y="939201"/>
                  </a:lnTo>
                  <a:lnTo>
                    <a:pt x="317118" y="929209"/>
                  </a:lnTo>
                  <a:lnTo>
                    <a:pt x="318508" y="919217"/>
                  </a:lnTo>
                  <a:lnTo>
                    <a:pt x="319951" y="909226"/>
                  </a:lnTo>
                  <a:lnTo>
                    <a:pt x="321449" y="899234"/>
                  </a:lnTo>
                  <a:lnTo>
                    <a:pt x="323082" y="889243"/>
                  </a:lnTo>
                  <a:lnTo>
                    <a:pt x="324608" y="879252"/>
                  </a:lnTo>
                  <a:lnTo>
                    <a:pt x="326156" y="869260"/>
                  </a:lnTo>
                  <a:lnTo>
                    <a:pt x="327672" y="859269"/>
                  </a:lnTo>
                  <a:lnTo>
                    <a:pt x="329255" y="849277"/>
                  </a:lnTo>
                  <a:lnTo>
                    <a:pt x="330836" y="839286"/>
                  </a:lnTo>
                  <a:lnTo>
                    <a:pt x="332474" y="829294"/>
                  </a:lnTo>
                  <a:lnTo>
                    <a:pt x="333949" y="819303"/>
                  </a:lnTo>
                  <a:lnTo>
                    <a:pt x="335051" y="813391"/>
                  </a:lnTo>
                  <a:lnTo>
                    <a:pt x="335823" y="809311"/>
                  </a:lnTo>
                  <a:lnTo>
                    <a:pt x="337655" y="799320"/>
                  </a:lnTo>
                  <a:lnTo>
                    <a:pt x="339337" y="789328"/>
                  </a:lnTo>
                  <a:lnTo>
                    <a:pt x="341219" y="779337"/>
                  </a:lnTo>
                  <a:lnTo>
                    <a:pt x="343140" y="769345"/>
                  </a:lnTo>
                  <a:lnTo>
                    <a:pt x="345197" y="759354"/>
                  </a:lnTo>
                  <a:lnTo>
                    <a:pt x="347358" y="749362"/>
                  </a:lnTo>
                  <a:lnTo>
                    <a:pt x="349506" y="739371"/>
                  </a:lnTo>
                  <a:lnTo>
                    <a:pt x="351678" y="729379"/>
                  </a:lnTo>
                  <a:lnTo>
                    <a:pt x="353949" y="719388"/>
                  </a:lnTo>
                  <a:lnTo>
                    <a:pt x="355002" y="715069"/>
                  </a:lnTo>
                  <a:lnTo>
                    <a:pt x="356467" y="709396"/>
                  </a:lnTo>
                  <a:lnTo>
                    <a:pt x="359215" y="699405"/>
                  </a:lnTo>
                  <a:lnTo>
                    <a:pt x="361990" y="689413"/>
                  </a:lnTo>
                  <a:lnTo>
                    <a:pt x="364852" y="679422"/>
                  </a:lnTo>
                  <a:lnTo>
                    <a:pt x="367804" y="669430"/>
                  </a:lnTo>
                  <a:lnTo>
                    <a:pt x="371086" y="659439"/>
                  </a:lnTo>
                  <a:lnTo>
                    <a:pt x="374524" y="649447"/>
                  </a:lnTo>
                  <a:lnTo>
                    <a:pt x="374954" y="648265"/>
                  </a:lnTo>
                  <a:lnTo>
                    <a:pt x="378471" y="639456"/>
                  </a:lnTo>
                  <a:lnTo>
                    <a:pt x="382335" y="629464"/>
                  </a:lnTo>
                  <a:lnTo>
                    <a:pt x="386739" y="619473"/>
                  </a:lnTo>
                  <a:lnTo>
                    <a:pt x="391295" y="609481"/>
                  </a:lnTo>
                  <a:lnTo>
                    <a:pt x="394906" y="602336"/>
                  </a:lnTo>
                  <a:lnTo>
                    <a:pt x="396639" y="599490"/>
                  </a:lnTo>
                  <a:lnTo>
                    <a:pt x="402493" y="589498"/>
                  </a:lnTo>
                  <a:lnTo>
                    <a:pt x="408849" y="579507"/>
                  </a:lnTo>
                  <a:lnTo>
                    <a:pt x="414858" y="570644"/>
                  </a:lnTo>
                  <a:lnTo>
                    <a:pt x="415910" y="569515"/>
                  </a:lnTo>
                  <a:lnTo>
                    <a:pt x="425734" y="559524"/>
                  </a:lnTo>
                  <a:lnTo>
                    <a:pt x="434809" y="551613"/>
                  </a:lnTo>
                  <a:lnTo>
                    <a:pt x="438292" y="549532"/>
                  </a:lnTo>
                  <a:lnTo>
                    <a:pt x="454289" y="539541"/>
                  </a:lnTo>
                  <a:lnTo>
                    <a:pt x="454761" y="539277"/>
                  </a:lnTo>
                  <a:lnTo>
                    <a:pt x="474713" y="532145"/>
                  </a:lnTo>
                  <a:lnTo>
                    <a:pt x="483670" y="529549"/>
                  </a:lnTo>
                  <a:lnTo>
                    <a:pt x="494665" y="526221"/>
                  </a:lnTo>
                  <a:lnTo>
                    <a:pt x="510785" y="519558"/>
                  </a:lnTo>
                  <a:lnTo>
                    <a:pt x="514616" y="517870"/>
                  </a:lnTo>
                  <a:lnTo>
                    <a:pt x="526885" y="509566"/>
                  </a:lnTo>
                  <a:lnTo>
                    <a:pt x="534568" y="503245"/>
                  </a:lnTo>
                  <a:lnTo>
                    <a:pt x="537153" y="499575"/>
                  </a:lnTo>
                  <a:lnTo>
                    <a:pt x="543552" y="489583"/>
                  </a:lnTo>
                  <a:lnTo>
                    <a:pt x="548583" y="479592"/>
                  </a:lnTo>
                  <a:lnTo>
                    <a:pt x="553097" y="469600"/>
                  </a:lnTo>
                  <a:lnTo>
                    <a:pt x="554520" y="465547"/>
                  </a:lnTo>
                  <a:lnTo>
                    <a:pt x="555946" y="459609"/>
                  </a:lnTo>
                  <a:lnTo>
                    <a:pt x="557528" y="449617"/>
                  </a:lnTo>
                  <a:lnTo>
                    <a:pt x="559219" y="439626"/>
                  </a:lnTo>
                  <a:lnTo>
                    <a:pt x="560315" y="429634"/>
                  </a:lnTo>
                  <a:lnTo>
                    <a:pt x="561038" y="419643"/>
                  </a:lnTo>
                  <a:lnTo>
                    <a:pt x="561725" y="409651"/>
                  </a:lnTo>
                  <a:lnTo>
                    <a:pt x="561929" y="399660"/>
                  </a:lnTo>
                  <a:lnTo>
                    <a:pt x="561929" y="389668"/>
                  </a:lnTo>
                  <a:lnTo>
                    <a:pt x="562022" y="379677"/>
                  </a:lnTo>
                  <a:lnTo>
                    <a:pt x="561791" y="369685"/>
                  </a:lnTo>
                  <a:lnTo>
                    <a:pt x="561675" y="359694"/>
                  </a:lnTo>
                  <a:lnTo>
                    <a:pt x="561106" y="349702"/>
                  </a:lnTo>
                  <a:lnTo>
                    <a:pt x="560753" y="339711"/>
                  </a:lnTo>
                  <a:lnTo>
                    <a:pt x="560141" y="329719"/>
                  </a:lnTo>
                  <a:lnTo>
                    <a:pt x="559637" y="319728"/>
                  </a:lnTo>
                  <a:lnTo>
                    <a:pt x="559079" y="309736"/>
                  </a:lnTo>
                  <a:lnTo>
                    <a:pt x="558224" y="299745"/>
                  </a:lnTo>
                  <a:lnTo>
                    <a:pt x="557779" y="289753"/>
                  </a:lnTo>
                  <a:lnTo>
                    <a:pt x="557238" y="279762"/>
                  </a:lnTo>
                  <a:lnTo>
                    <a:pt x="556508" y="269770"/>
                  </a:lnTo>
                  <a:lnTo>
                    <a:pt x="556029" y="259779"/>
                  </a:lnTo>
                  <a:lnTo>
                    <a:pt x="555762" y="249787"/>
                  </a:lnTo>
                  <a:lnTo>
                    <a:pt x="555146" y="239796"/>
                  </a:lnTo>
                  <a:lnTo>
                    <a:pt x="554520" y="230211"/>
                  </a:lnTo>
                  <a:lnTo>
                    <a:pt x="554478" y="229804"/>
                  </a:lnTo>
                  <a:lnTo>
                    <a:pt x="554439" y="219813"/>
                  </a:lnTo>
                  <a:lnTo>
                    <a:pt x="554359" y="209821"/>
                  </a:lnTo>
                  <a:lnTo>
                    <a:pt x="553978" y="199830"/>
                  </a:lnTo>
                  <a:lnTo>
                    <a:pt x="554438" y="189838"/>
                  </a:lnTo>
                  <a:lnTo>
                    <a:pt x="554520" y="184824"/>
                  </a:lnTo>
                  <a:lnTo>
                    <a:pt x="554570" y="179847"/>
                  </a:lnTo>
                  <a:lnTo>
                    <a:pt x="555093" y="169855"/>
                  </a:lnTo>
                  <a:lnTo>
                    <a:pt x="555849" y="159864"/>
                  </a:lnTo>
                  <a:lnTo>
                    <a:pt x="557175" y="149872"/>
                  </a:lnTo>
                  <a:lnTo>
                    <a:pt x="558642" y="139881"/>
                  </a:lnTo>
                  <a:lnTo>
                    <a:pt x="560715" y="129889"/>
                  </a:lnTo>
                  <a:lnTo>
                    <a:pt x="563726" y="119898"/>
                  </a:lnTo>
                  <a:lnTo>
                    <a:pt x="567195" y="109906"/>
                  </a:lnTo>
                  <a:lnTo>
                    <a:pt x="571812" y="99915"/>
                  </a:lnTo>
                  <a:lnTo>
                    <a:pt x="574472" y="95427"/>
                  </a:lnTo>
                  <a:lnTo>
                    <a:pt x="576556" y="89923"/>
                  </a:lnTo>
                  <a:lnTo>
                    <a:pt x="581031" y="79932"/>
                  </a:lnTo>
                  <a:lnTo>
                    <a:pt x="586039" y="69940"/>
                  </a:lnTo>
                  <a:lnTo>
                    <a:pt x="593007" y="59949"/>
                  </a:lnTo>
                  <a:lnTo>
                    <a:pt x="594423" y="57927"/>
                  </a:lnTo>
                  <a:lnTo>
                    <a:pt x="598681" y="49957"/>
                  </a:lnTo>
                  <a:lnTo>
                    <a:pt x="605311" y="39966"/>
                  </a:lnTo>
                  <a:lnTo>
                    <a:pt x="612767" y="29974"/>
                  </a:lnTo>
                  <a:lnTo>
                    <a:pt x="614375" y="27961"/>
                  </a:lnTo>
                  <a:lnTo>
                    <a:pt x="620130" y="19983"/>
                  </a:lnTo>
                  <a:lnTo>
                    <a:pt x="628380" y="9991"/>
                  </a:lnTo>
                  <a:lnTo>
                    <a:pt x="634327" y="3417"/>
                  </a:lnTo>
                  <a:lnTo>
                    <a:pt x="637368" y="0"/>
                  </a:lnTo>
                  <a:moveTo>
                    <a:pt x="2035037" y="1488733"/>
                  </a:moveTo>
                  <a:lnTo>
                    <a:pt x="2030951" y="1487330"/>
                  </a:lnTo>
                  <a:lnTo>
                    <a:pt x="2016162" y="1488733"/>
                  </a:lnTo>
                  <a:moveTo>
                    <a:pt x="2908830" y="1268878"/>
                  </a:moveTo>
                  <a:lnTo>
                    <a:pt x="2907901" y="1258928"/>
                  </a:lnTo>
                  <a:lnTo>
                    <a:pt x="2907044" y="1248937"/>
                  </a:lnTo>
                  <a:lnTo>
                    <a:pt x="2906240" y="1238945"/>
                  </a:lnTo>
                  <a:lnTo>
                    <a:pt x="2905042" y="1228954"/>
                  </a:lnTo>
                  <a:lnTo>
                    <a:pt x="2904186" y="1218962"/>
                  </a:lnTo>
                  <a:lnTo>
                    <a:pt x="2903153" y="1208971"/>
                  </a:lnTo>
                  <a:lnTo>
                    <a:pt x="2902010" y="1198979"/>
                  </a:lnTo>
                  <a:lnTo>
                    <a:pt x="2901141" y="1188988"/>
                  </a:lnTo>
                  <a:lnTo>
                    <a:pt x="2900176" y="1178996"/>
                  </a:lnTo>
                  <a:lnTo>
                    <a:pt x="2899313" y="1169005"/>
                  </a:lnTo>
                  <a:lnTo>
                    <a:pt x="2898448" y="1159013"/>
                  </a:lnTo>
                  <a:lnTo>
                    <a:pt x="2897476" y="1149022"/>
                  </a:lnTo>
                  <a:lnTo>
                    <a:pt x="2896632" y="1139030"/>
                  </a:lnTo>
                  <a:lnTo>
                    <a:pt x="2895842" y="1129039"/>
                  </a:lnTo>
                  <a:lnTo>
                    <a:pt x="2895134" y="1119047"/>
                  </a:lnTo>
                  <a:lnTo>
                    <a:pt x="2894471" y="1109056"/>
                  </a:lnTo>
                  <a:lnTo>
                    <a:pt x="2893856" y="1099064"/>
                  </a:lnTo>
                  <a:lnTo>
                    <a:pt x="2893348" y="1089073"/>
                  </a:lnTo>
                  <a:lnTo>
                    <a:pt x="2892869" y="1079081"/>
                  </a:lnTo>
                  <a:lnTo>
                    <a:pt x="2892425" y="1069090"/>
                  </a:lnTo>
                  <a:lnTo>
                    <a:pt x="2892217" y="1059098"/>
                  </a:lnTo>
                  <a:lnTo>
                    <a:pt x="2892005" y="1049107"/>
                  </a:lnTo>
                  <a:lnTo>
                    <a:pt x="2891920" y="1039115"/>
                  </a:lnTo>
                  <a:lnTo>
                    <a:pt x="2892033" y="1029124"/>
                  </a:lnTo>
                  <a:lnTo>
                    <a:pt x="2891857" y="1019132"/>
                  </a:lnTo>
                  <a:lnTo>
                    <a:pt x="2892264" y="1009141"/>
                  </a:lnTo>
                  <a:lnTo>
                    <a:pt x="2892394" y="999149"/>
                  </a:lnTo>
                  <a:lnTo>
                    <a:pt x="2892870" y="989158"/>
                  </a:lnTo>
                  <a:lnTo>
                    <a:pt x="2893220" y="979166"/>
                  </a:lnTo>
                  <a:lnTo>
                    <a:pt x="2893734" y="969175"/>
                  </a:lnTo>
                  <a:lnTo>
                    <a:pt x="2894444" y="959183"/>
                  </a:lnTo>
                  <a:lnTo>
                    <a:pt x="2894949" y="949192"/>
                  </a:lnTo>
                  <a:lnTo>
                    <a:pt x="2895722" y="939201"/>
                  </a:lnTo>
                  <a:lnTo>
                    <a:pt x="2896390" y="929209"/>
                  </a:lnTo>
                  <a:lnTo>
                    <a:pt x="2897088" y="919217"/>
                  </a:lnTo>
                  <a:lnTo>
                    <a:pt x="2897979" y="909226"/>
                  </a:lnTo>
                  <a:lnTo>
                    <a:pt x="2898946" y="899234"/>
                  </a:lnTo>
                  <a:lnTo>
                    <a:pt x="2899887" y="889243"/>
                  </a:lnTo>
                  <a:lnTo>
                    <a:pt x="2900844" y="879252"/>
                  </a:lnTo>
                  <a:lnTo>
                    <a:pt x="2901732" y="869260"/>
                  </a:lnTo>
                  <a:lnTo>
                    <a:pt x="2902604" y="859269"/>
                  </a:lnTo>
                  <a:lnTo>
                    <a:pt x="2903438" y="849277"/>
                  </a:lnTo>
                  <a:lnTo>
                    <a:pt x="2904523" y="839286"/>
                  </a:lnTo>
                  <a:lnTo>
                    <a:pt x="2905488" y="829294"/>
                  </a:lnTo>
                  <a:lnTo>
                    <a:pt x="2906416" y="819303"/>
                  </a:lnTo>
                  <a:lnTo>
                    <a:pt x="2907233" y="809311"/>
                  </a:lnTo>
                  <a:lnTo>
                    <a:pt x="2908288" y="799320"/>
                  </a:lnTo>
                  <a:lnTo>
                    <a:pt x="2908830" y="789724"/>
                  </a:lnTo>
                  <a:moveTo>
                    <a:pt x="2908830" y="586607"/>
                  </a:moveTo>
                  <a:lnTo>
                    <a:pt x="2908103" y="579507"/>
                  </a:lnTo>
                  <a:lnTo>
                    <a:pt x="2906816" y="569515"/>
                  </a:lnTo>
                  <a:lnTo>
                    <a:pt x="2905582" y="559524"/>
                  </a:lnTo>
                  <a:lnTo>
                    <a:pt x="2904058" y="549532"/>
                  </a:lnTo>
                  <a:lnTo>
                    <a:pt x="2902456" y="539541"/>
                  </a:lnTo>
                  <a:lnTo>
                    <a:pt x="2900767" y="529549"/>
                  </a:lnTo>
                  <a:lnTo>
                    <a:pt x="2899074" y="519558"/>
                  </a:lnTo>
                  <a:lnTo>
                    <a:pt x="2896888" y="509566"/>
                  </a:lnTo>
                  <a:lnTo>
                    <a:pt x="2895011" y="499575"/>
                  </a:lnTo>
                  <a:lnTo>
                    <a:pt x="2893007" y="489583"/>
                  </a:lnTo>
                  <a:lnTo>
                    <a:pt x="2890654" y="479592"/>
                  </a:lnTo>
                  <a:lnTo>
                    <a:pt x="2888878" y="471170"/>
                  </a:lnTo>
                  <a:lnTo>
                    <a:pt x="2888564" y="469600"/>
                  </a:lnTo>
                  <a:lnTo>
                    <a:pt x="2886269" y="459609"/>
                  </a:lnTo>
                  <a:lnTo>
                    <a:pt x="2883943" y="449617"/>
                  </a:lnTo>
                  <a:lnTo>
                    <a:pt x="2881760" y="439626"/>
                  </a:lnTo>
                  <a:lnTo>
                    <a:pt x="2879096" y="429634"/>
                  </a:lnTo>
                  <a:lnTo>
                    <a:pt x="2876886" y="419643"/>
                  </a:lnTo>
                  <a:lnTo>
                    <a:pt x="2874207" y="409651"/>
                  </a:lnTo>
                  <a:lnTo>
                    <a:pt x="2871417" y="399660"/>
                  </a:lnTo>
                  <a:lnTo>
                    <a:pt x="2868926" y="392147"/>
                  </a:lnTo>
                  <a:lnTo>
                    <a:pt x="2868150" y="389668"/>
                  </a:lnTo>
                  <a:lnTo>
                    <a:pt x="2865583" y="379677"/>
                  </a:lnTo>
                  <a:lnTo>
                    <a:pt x="2862324" y="369685"/>
                  </a:lnTo>
                  <a:lnTo>
                    <a:pt x="2858795" y="359694"/>
                  </a:lnTo>
                  <a:lnTo>
                    <a:pt x="2854558" y="349702"/>
                  </a:lnTo>
                  <a:lnTo>
                    <a:pt x="2849712" y="339711"/>
                  </a:lnTo>
                  <a:lnTo>
                    <a:pt x="2848974" y="338266"/>
                  </a:lnTo>
                  <a:lnTo>
                    <a:pt x="2845070" y="329719"/>
                  </a:lnTo>
                  <a:lnTo>
                    <a:pt x="2839092" y="319728"/>
                  </a:lnTo>
                  <a:lnTo>
                    <a:pt x="2831741" y="309736"/>
                  </a:lnTo>
                  <a:lnTo>
                    <a:pt x="2829023" y="306590"/>
                  </a:lnTo>
                  <a:lnTo>
                    <a:pt x="2823868" y="299745"/>
                  </a:lnTo>
                  <a:lnTo>
                    <a:pt x="2814502" y="289753"/>
                  </a:lnTo>
                  <a:lnTo>
                    <a:pt x="2809071" y="284894"/>
                  </a:lnTo>
                  <a:lnTo>
                    <a:pt x="2803972" y="279762"/>
                  </a:lnTo>
                  <a:lnTo>
                    <a:pt x="2792751" y="269770"/>
                  </a:lnTo>
                  <a:lnTo>
                    <a:pt x="2789119" y="267103"/>
                  </a:lnTo>
                  <a:lnTo>
                    <a:pt x="2779741" y="259779"/>
                  </a:lnTo>
                  <a:lnTo>
                    <a:pt x="2769167" y="252080"/>
                  </a:lnTo>
                  <a:lnTo>
                    <a:pt x="2765930" y="249787"/>
                  </a:lnTo>
                  <a:lnTo>
                    <a:pt x="2750792" y="239796"/>
                  </a:lnTo>
                  <a:lnTo>
                    <a:pt x="2749215" y="238822"/>
                  </a:lnTo>
                  <a:lnTo>
                    <a:pt x="2733339" y="229804"/>
                  </a:lnTo>
                  <a:lnTo>
                    <a:pt x="2729263" y="227575"/>
                  </a:lnTo>
                  <a:lnTo>
                    <a:pt x="2711114" y="219813"/>
                  </a:lnTo>
                  <a:lnTo>
                    <a:pt x="2709312" y="219092"/>
                  </a:lnTo>
                  <a:lnTo>
                    <a:pt x="2689360" y="212565"/>
                  </a:lnTo>
                  <a:lnTo>
                    <a:pt x="2675803" y="209821"/>
                  </a:lnTo>
                  <a:lnTo>
                    <a:pt x="2669408" y="208636"/>
                  </a:lnTo>
                  <a:lnTo>
                    <a:pt x="2649456" y="206064"/>
                  </a:lnTo>
                  <a:lnTo>
                    <a:pt x="2629505" y="203974"/>
                  </a:lnTo>
                  <a:lnTo>
                    <a:pt x="2609553" y="201686"/>
                  </a:lnTo>
                  <a:lnTo>
                    <a:pt x="2598402" y="199830"/>
                  </a:lnTo>
                  <a:lnTo>
                    <a:pt x="2589601" y="198446"/>
                  </a:lnTo>
                  <a:lnTo>
                    <a:pt x="2569649" y="193773"/>
                  </a:lnTo>
                  <a:lnTo>
                    <a:pt x="2556766" y="189838"/>
                  </a:lnTo>
                  <a:lnTo>
                    <a:pt x="2549698" y="187849"/>
                  </a:lnTo>
                  <a:lnTo>
                    <a:pt x="2529746" y="180508"/>
                  </a:lnTo>
                  <a:lnTo>
                    <a:pt x="2528220" y="179847"/>
                  </a:lnTo>
                  <a:lnTo>
                    <a:pt x="2509794" y="171717"/>
                  </a:lnTo>
                  <a:lnTo>
                    <a:pt x="2505970" y="169855"/>
                  </a:lnTo>
                  <a:lnTo>
                    <a:pt x="2489842" y="161686"/>
                  </a:lnTo>
                  <a:lnTo>
                    <a:pt x="2486531" y="159864"/>
                  </a:lnTo>
                  <a:lnTo>
                    <a:pt x="2470010" y="149872"/>
                  </a:lnTo>
                  <a:lnTo>
                    <a:pt x="2469891" y="149798"/>
                  </a:lnTo>
                  <a:lnTo>
                    <a:pt x="2454450" y="139881"/>
                  </a:lnTo>
                  <a:lnTo>
                    <a:pt x="2449939" y="136470"/>
                  </a:lnTo>
                  <a:lnTo>
                    <a:pt x="2440912" y="129889"/>
                  </a:lnTo>
                  <a:lnTo>
                    <a:pt x="2429987" y="120256"/>
                  </a:lnTo>
                  <a:lnTo>
                    <a:pt x="2429559" y="119898"/>
                  </a:lnTo>
                  <a:lnTo>
                    <a:pt x="2419006" y="109906"/>
                  </a:lnTo>
                  <a:lnTo>
                    <a:pt x="2410599" y="99915"/>
                  </a:lnTo>
                  <a:lnTo>
                    <a:pt x="2410035" y="99135"/>
                  </a:lnTo>
                  <a:lnTo>
                    <a:pt x="2402950" y="89923"/>
                  </a:lnTo>
                  <a:lnTo>
                    <a:pt x="2396697" y="79932"/>
                  </a:lnTo>
                  <a:lnTo>
                    <a:pt x="2391740" y="69940"/>
                  </a:lnTo>
                  <a:lnTo>
                    <a:pt x="2390083" y="66305"/>
                  </a:lnTo>
                  <a:lnTo>
                    <a:pt x="2387059" y="59949"/>
                  </a:lnTo>
                  <a:lnTo>
                    <a:pt x="2383063" y="49957"/>
                  </a:lnTo>
                  <a:lnTo>
                    <a:pt x="2379618" y="39966"/>
                  </a:lnTo>
                  <a:lnTo>
                    <a:pt x="2376699" y="29974"/>
                  </a:lnTo>
                  <a:lnTo>
                    <a:pt x="2374065" y="19983"/>
                  </a:lnTo>
                  <a:lnTo>
                    <a:pt x="2371756" y="9991"/>
                  </a:lnTo>
                  <a:lnTo>
                    <a:pt x="2370132" y="1851"/>
                  </a:lnTo>
                  <a:lnTo>
                    <a:pt x="2369754" y="0"/>
                  </a:lnTo>
                  <a:moveTo>
                    <a:pt x="2908830" y="15597"/>
                  </a:moveTo>
                  <a:lnTo>
                    <a:pt x="2907930" y="19983"/>
                  </a:lnTo>
                  <a:lnTo>
                    <a:pt x="2905989" y="29974"/>
                  </a:lnTo>
                  <a:lnTo>
                    <a:pt x="2904141" y="39966"/>
                  </a:lnTo>
                  <a:lnTo>
                    <a:pt x="2902479" y="49957"/>
                  </a:lnTo>
                  <a:lnTo>
                    <a:pt x="2901013" y="59949"/>
                  </a:lnTo>
                  <a:lnTo>
                    <a:pt x="2899663" y="69940"/>
                  </a:lnTo>
                  <a:lnTo>
                    <a:pt x="2898426" y="79932"/>
                  </a:lnTo>
                  <a:lnTo>
                    <a:pt x="2897525" y="89923"/>
                  </a:lnTo>
                  <a:lnTo>
                    <a:pt x="2896538" y="99915"/>
                  </a:lnTo>
                  <a:lnTo>
                    <a:pt x="2895823" y="109906"/>
                  </a:lnTo>
                  <a:lnTo>
                    <a:pt x="2895292" y="119898"/>
                  </a:lnTo>
                  <a:lnTo>
                    <a:pt x="2894773" y="129889"/>
                  </a:lnTo>
                  <a:lnTo>
                    <a:pt x="2894626" y="139881"/>
                  </a:lnTo>
                  <a:lnTo>
                    <a:pt x="2894405" y="149872"/>
                  </a:lnTo>
                  <a:lnTo>
                    <a:pt x="2894715" y="159864"/>
                  </a:lnTo>
                  <a:lnTo>
                    <a:pt x="2894989" y="169855"/>
                  </a:lnTo>
                  <a:lnTo>
                    <a:pt x="2895971" y="179847"/>
                  </a:lnTo>
                  <a:lnTo>
                    <a:pt x="2896856" y="189838"/>
                  </a:lnTo>
                  <a:lnTo>
                    <a:pt x="2898154" y="199830"/>
                  </a:lnTo>
                  <a:lnTo>
                    <a:pt x="2899825" y="209821"/>
                  </a:lnTo>
                  <a:lnTo>
                    <a:pt x="2902254" y="219813"/>
                  </a:lnTo>
                  <a:lnTo>
                    <a:pt x="2905382" y="229804"/>
                  </a:lnTo>
                  <a:lnTo>
                    <a:pt x="2908830" y="239705"/>
                  </a:lnTo>
                  <a:moveTo>
                    <a:pt x="490253" y="0"/>
                  </a:moveTo>
                  <a:lnTo>
                    <a:pt x="492127" y="9991"/>
                  </a:lnTo>
                  <a:lnTo>
                    <a:pt x="493633" y="19983"/>
                  </a:lnTo>
                  <a:lnTo>
                    <a:pt x="494324" y="29974"/>
                  </a:lnTo>
                  <a:lnTo>
                    <a:pt x="494665" y="34287"/>
                  </a:lnTo>
                  <a:lnTo>
                    <a:pt x="495176" y="39966"/>
                  </a:lnTo>
                  <a:lnTo>
                    <a:pt x="496094" y="49957"/>
                  </a:lnTo>
                  <a:lnTo>
                    <a:pt x="496722" y="59949"/>
                  </a:lnTo>
                  <a:lnTo>
                    <a:pt x="496280" y="69940"/>
                  </a:lnTo>
                  <a:lnTo>
                    <a:pt x="496946" y="79932"/>
                  </a:lnTo>
                  <a:lnTo>
                    <a:pt x="496362" y="89923"/>
                  </a:lnTo>
                  <a:lnTo>
                    <a:pt x="494665" y="99485"/>
                  </a:lnTo>
                  <a:lnTo>
                    <a:pt x="494599" y="99915"/>
                  </a:lnTo>
                  <a:lnTo>
                    <a:pt x="493115" y="109906"/>
                  </a:lnTo>
                  <a:lnTo>
                    <a:pt x="491073" y="119898"/>
                  </a:lnTo>
                  <a:lnTo>
                    <a:pt x="488576" y="129889"/>
                  </a:lnTo>
                  <a:lnTo>
                    <a:pt x="485546" y="139881"/>
                  </a:lnTo>
                  <a:lnTo>
                    <a:pt x="481651" y="149872"/>
                  </a:lnTo>
                  <a:lnTo>
                    <a:pt x="476470" y="159864"/>
                  </a:lnTo>
                  <a:lnTo>
                    <a:pt x="474713" y="163019"/>
                  </a:lnTo>
                  <a:lnTo>
                    <a:pt x="471222" y="169855"/>
                  </a:lnTo>
                  <a:lnTo>
                    <a:pt x="465175" y="179847"/>
                  </a:lnTo>
                  <a:lnTo>
                    <a:pt x="458779" y="189838"/>
                  </a:lnTo>
                  <a:lnTo>
                    <a:pt x="454761" y="195262"/>
                  </a:lnTo>
                  <a:lnTo>
                    <a:pt x="450745" y="199830"/>
                  </a:lnTo>
                  <a:lnTo>
                    <a:pt x="441250" y="209821"/>
                  </a:lnTo>
                  <a:lnTo>
                    <a:pt x="434809" y="216036"/>
                  </a:lnTo>
                  <a:lnTo>
                    <a:pt x="427456" y="219813"/>
                  </a:lnTo>
                  <a:lnTo>
                    <a:pt x="414858" y="227099"/>
                  </a:lnTo>
                  <a:lnTo>
                    <a:pt x="394906" y="226171"/>
                  </a:lnTo>
                  <a:lnTo>
                    <a:pt x="386415" y="219813"/>
                  </a:lnTo>
                  <a:lnTo>
                    <a:pt x="375899" y="209821"/>
                  </a:lnTo>
                  <a:lnTo>
                    <a:pt x="374954" y="208869"/>
                  </a:lnTo>
                  <a:lnTo>
                    <a:pt x="369912" y="199830"/>
                  </a:lnTo>
                  <a:lnTo>
                    <a:pt x="366114" y="189838"/>
                  </a:lnTo>
                  <a:lnTo>
                    <a:pt x="362497" y="179847"/>
                  </a:lnTo>
                  <a:lnTo>
                    <a:pt x="359218" y="169855"/>
                  </a:lnTo>
                  <a:lnTo>
                    <a:pt x="357248" y="159864"/>
                  </a:lnTo>
                  <a:lnTo>
                    <a:pt x="355891" y="149872"/>
                  </a:lnTo>
                  <a:lnTo>
                    <a:pt x="355002" y="144073"/>
                  </a:lnTo>
                  <a:lnTo>
                    <a:pt x="354536" y="139881"/>
                  </a:lnTo>
                  <a:lnTo>
                    <a:pt x="353954" y="129889"/>
                  </a:lnTo>
                  <a:lnTo>
                    <a:pt x="353387" y="119898"/>
                  </a:lnTo>
                  <a:lnTo>
                    <a:pt x="353311" y="109906"/>
                  </a:lnTo>
                  <a:lnTo>
                    <a:pt x="353284" y="99915"/>
                  </a:lnTo>
                  <a:lnTo>
                    <a:pt x="353305" y="89923"/>
                  </a:lnTo>
                  <a:lnTo>
                    <a:pt x="353861" y="79932"/>
                  </a:lnTo>
                  <a:lnTo>
                    <a:pt x="354335" y="69940"/>
                  </a:lnTo>
                  <a:lnTo>
                    <a:pt x="355002" y="61407"/>
                  </a:lnTo>
                  <a:lnTo>
                    <a:pt x="355143" y="59949"/>
                  </a:lnTo>
                  <a:lnTo>
                    <a:pt x="356109" y="49957"/>
                  </a:lnTo>
                  <a:lnTo>
                    <a:pt x="357121" y="39966"/>
                  </a:lnTo>
                  <a:lnTo>
                    <a:pt x="358396" y="29974"/>
                  </a:lnTo>
                  <a:lnTo>
                    <a:pt x="359802" y="19983"/>
                  </a:lnTo>
                  <a:lnTo>
                    <a:pt x="361238" y="9991"/>
                  </a:lnTo>
                  <a:lnTo>
                    <a:pt x="362855" y="0"/>
                  </a:lnTo>
                  <a:moveTo>
                    <a:pt x="965624" y="0"/>
                  </a:moveTo>
                  <a:lnTo>
                    <a:pt x="958749" y="9991"/>
                  </a:lnTo>
                  <a:lnTo>
                    <a:pt x="953555" y="18057"/>
                  </a:lnTo>
                  <a:lnTo>
                    <a:pt x="952375" y="19983"/>
                  </a:lnTo>
                  <a:lnTo>
                    <a:pt x="947521" y="29974"/>
                  </a:lnTo>
                  <a:lnTo>
                    <a:pt x="943432" y="39966"/>
                  </a:lnTo>
                  <a:lnTo>
                    <a:pt x="940398" y="49957"/>
                  </a:lnTo>
                  <a:lnTo>
                    <a:pt x="937663" y="59949"/>
                  </a:lnTo>
                  <a:lnTo>
                    <a:pt x="935937" y="69940"/>
                  </a:lnTo>
                  <a:lnTo>
                    <a:pt x="934488" y="79932"/>
                  </a:lnTo>
                  <a:lnTo>
                    <a:pt x="933844" y="89923"/>
                  </a:lnTo>
                  <a:lnTo>
                    <a:pt x="933656" y="99915"/>
                  </a:lnTo>
                  <a:lnTo>
                    <a:pt x="933794" y="109906"/>
                  </a:lnTo>
                  <a:lnTo>
                    <a:pt x="934253" y="119898"/>
                  </a:lnTo>
                  <a:lnTo>
                    <a:pt x="935203" y="129889"/>
                  </a:lnTo>
                  <a:lnTo>
                    <a:pt x="936368" y="139881"/>
                  </a:lnTo>
                  <a:lnTo>
                    <a:pt x="937757" y="149872"/>
                  </a:lnTo>
                  <a:lnTo>
                    <a:pt x="939605" y="159864"/>
                  </a:lnTo>
                  <a:lnTo>
                    <a:pt x="941539" y="169855"/>
                  </a:lnTo>
                  <a:lnTo>
                    <a:pt x="943765" y="179847"/>
                  </a:lnTo>
                  <a:lnTo>
                    <a:pt x="945871" y="189838"/>
                  </a:lnTo>
                  <a:lnTo>
                    <a:pt x="948573" y="199830"/>
                  </a:lnTo>
                  <a:lnTo>
                    <a:pt x="951262" y="209821"/>
                  </a:lnTo>
                  <a:lnTo>
                    <a:pt x="953555" y="217453"/>
                  </a:lnTo>
                  <a:lnTo>
                    <a:pt x="954305" y="219813"/>
                  </a:lnTo>
                  <a:lnTo>
                    <a:pt x="957659" y="229804"/>
                  </a:lnTo>
                  <a:lnTo>
                    <a:pt x="961019" y="239796"/>
                  </a:lnTo>
                  <a:lnTo>
                    <a:pt x="964704" y="249787"/>
                  </a:lnTo>
                  <a:lnTo>
                    <a:pt x="968569" y="259779"/>
                  </a:lnTo>
                  <a:lnTo>
                    <a:pt x="972654" y="269770"/>
                  </a:lnTo>
                  <a:lnTo>
                    <a:pt x="973507" y="271766"/>
                  </a:lnTo>
                  <a:lnTo>
                    <a:pt x="977225" y="279762"/>
                  </a:lnTo>
                  <a:lnTo>
                    <a:pt x="982029" y="289753"/>
                  </a:lnTo>
                  <a:lnTo>
                    <a:pt x="987209" y="299745"/>
                  </a:lnTo>
                  <a:lnTo>
                    <a:pt x="992477" y="309736"/>
                  </a:lnTo>
                  <a:lnTo>
                    <a:pt x="993459" y="311512"/>
                  </a:lnTo>
                  <a:lnTo>
                    <a:pt x="998490" y="319728"/>
                  </a:lnTo>
                  <a:lnTo>
                    <a:pt x="1005049" y="329719"/>
                  </a:lnTo>
                  <a:lnTo>
                    <a:pt x="1011834" y="339711"/>
                  </a:lnTo>
                  <a:lnTo>
                    <a:pt x="1013411" y="341910"/>
                  </a:lnTo>
                  <a:lnTo>
                    <a:pt x="1019612" y="349702"/>
                  </a:lnTo>
                  <a:lnTo>
                    <a:pt x="1027767" y="359694"/>
                  </a:lnTo>
                  <a:lnTo>
                    <a:pt x="1033362" y="366630"/>
                  </a:lnTo>
                  <a:lnTo>
                    <a:pt x="1036111" y="369685"/>
                  </a:lnTo>
                  <a:lnTo>
                    <a:pt x="1045963" y="379677"/>
                  </a:lnTo>
                  <a:lnTo>
                    <a:pt x="1053314" y="386857"/>
                  </a:lnTo>
                  <a:lnTo>
                    <a:pt x="1056576" y="389668"/>
                  </a:lnTo>
                  <a:lnTo>
                    <a:pt x="1067974" y="399660"/>
                  </a:lnTo>
                  <a:lnTo>
                    <a:pt x="1073266" y="404214"/>
                  </a:lnTo>
                  <a:lnTo>
                    <a:pt x="1080411" y="409651"/>
                  </a:lnTo>
                  <a:lnTo>
                    <a:pt x="1093218" y="419404"/>
                  </a:lnTo>
                  <a:lnTo>
                    <a:pt x="1093598" y="419643"/>
                  </a:lnTo>
                  <a:lnTo>
                    <a:pt x="1110026" y="429634"/>
                  </a:lnTo>
                  <a:lnTo>
                    <a:pt x="1113170" y="431645"/>
                  </a:lnTo>
                  <a:lnTo>
                    <a:pt x="1128482" y="439626"/>
                  </a:lnTo>
                  <a:lnTo>
                    <a:pt x="1133122" y="442063"/>
                  </a:lnTo>
                  <a:lnTo>
                    <a:pt x="1152035" y="449617"/>
                  </a:lnTo>
                  <a:lnTo>
                    <a:pt x="1153073" y="450036"/>
                  </a:lnTo>
                  <a:lnTo>
                    <a:pt x="1173025" y="455263"/>
                  </a:lnTo>
                  <a:lnTo>
                    <a:pt x="1192977" y="458651"/>
                  </a:lnTo>
                  <a:lnTo>
                    <a:pt x="1205034" y="459609"/>
                  </a:lnTo>
                  <a:lnTo>
                    <a:pt x="1212929" y="460265"/>
                  </a:lnTo>
                  <a:lnTo>
                    <a:pt x="1232880" y="461770"/>
                  </a:lnTo>
                  <a:lnTo>
                    <a:pt x="1252832" y="465787"/>
                  </a:lnTo>
                  <a:lnTo>
                    <a:pt x="1260985" y="469600"/>
                  </a:lnTo>
                  <a:lnTo>
                    <a:pt x="1272784" y="475570"/>
                  </a:lnTo>
                  <a:lnTo>
                    <a:pt x="1277381" y="479592"/>
                  </a:lnTo>
                  <a:lnTo>
                    <a:pt x="1288129" y="489583"/>
                  </a:lnTo>
                  <a:lnTo>
                    <a:pt x="1292736" y="494288"/>
                  </a:lnTo>
                  <a:lnTo>
                    <a:pt x="1296361" y="499575"/>
                  </a:lnTo>
                  <a:lnTo>
                    <a:pt x="1303066" y="509566"/>
                  </a:lnTo>
                  <a:lnTo>
                    <a:pt x="1309340" y="519558"/>
                  </a:lnTo>
                  <a:lnTo>
                    <a:pt x="1312687" y="524996"/>
                  </a:lnTo>
                  <a:lnTo>
                    <a:pt x="1314908" y="529549"/>
                  </a:lnTo>
                  <a:lnTo>
                    <a:pt x="1319410" y="539541"/>
                  </a:lnTo>
                  <a:lnTo>
                    <a:pt x="1323669" y="549532"/>
                  </a:lnTo>
                  <a:lnTo>
                    <a:pt x="1327938" y="559524"/>
                  </a:lnTo>
                  <a:lnTo>
                    <a:pt x="1332270" y="569515"/>
                  </a:lnTo>
                  <a:lnTo>
                    <a:pt x="1332639" y="570409"/>
                  </a:lnTo>
                  <a:lnTo>
                    <a:pt x="1335941" y="579507"/>
                  </a:lnTo>
                  <a:lnTo>
                    <a:pt x="1339205" y="589498"/>
                  </a:lnTo>
                  <a:lnTo>
                    <a:pt x="1342818" y="599490"/>
                  </a:lnTo>
                  <a:lnTo>
                    <a:pt x="1346260" y="609481"/>
                  </a:lnTo>
                  <a:lnTo>
                    <a:pt x="1349707" y="619473"/>
                  </a:lnTo>
                  <a:lnTo>
                    <a:pt x="1352591" y="627787"/>
                  </a:lnTo>
                  <a:lnTo>
                    <a:pt x="1353139" y="629464"/>
                  </a:lnTo>
                  <a:lnTo>
                    <a:pt x="1356301" y="639456"/>
                  </a:lnTo>
                  <a:lnTo>
                    <a:pt x="1359548" y="649447"/>
                  </a:lnTo>
                  <a:lnTo>
                    <a:pt x="1362855" y="659439"/>
                  </a:lnTo>
                  <a:lnTo>
                    <a:pt x="1366191" y="669430"/>
                  </a:lnTo>
                  <a:lnTo>
                    <a:pt x="1369578" y="679422"/>
                  </a:lnTo>
                  <a:lnTo>
                    <a:pt x="1372543" y="688256"/>
                  </a:lnTo>
                  <a:lnTo>
                    <a:pt x="1372927" y="689413"/>
                  </a:lnTo>
                  <a:lnTo>
                    <a:pt x="1376245" y="699405"/>
                  </a:lnTo>
                  <a:lnTo>
                    <a:pt x="1379756" y="709396"/>
                  </a:lnTo>
                  <a:lnTo>
                    <a:pt x="1383312" y="719388"/>
                  </a:lnTo>
                  <a:lnTo>
                    <a:pt x="1387061" y="729379"/>
                  </a:lnTo>
                  <a:lnTo>
                    <a:pt x="1390703" y="739371"/>
                  </a:lnTo>
                  <a:lnTo>
                    <a:pt x="1392494" y="743830"/>
                  </a:lnTo>
                  <a:lnTo>
                    <a:pt x="1394744" y="749362"/>
                  </a:lnTo>
                  <a:lnTo>
                    <a:pt x="1398467" y="759354"/>
                  </a:lnTo>
                  <a:lnTo>
                    <a:pt x="1402456" y="769345"/>
                  </a:lnTo>
                  <a:lnTo>
                    <a:pt x="1406439" y="779337"/>
                  </a:lnTo>
                  <a:lnTo>
                    <a:pt x="1410696" y="789328"/>
                  </a:lnTo>
                  <a:lnTo>
                    <a:pt x="1412446" y="793580"/>
                  </a:lnTo>
                  <a:lnTo>
                    <a:pt x="1414813" y="799320"/>
                  </a:lnTo>
                  <a:lnTo>
                    <a:pt x="1419403" y="809311"/>
                  </a:lnTo>
                  <a:lnTo>
                    <a:pt x="1423865" y="819303"/>
                  </a:lnTo>
                  <a:lnTo>
                    <a:pt x="1428489" y="829294"/>
                  </a:lnTo>
                  <a:lnTo>
                    <a:pt x="1432398" y="837394"/>
                  </a:lnTo>
                  <a:lnTo>
                    <a:pt x="1433309" y="839286"/>
                  </a:lnTo>
                  <a:lnTo>
                    <a:pt x="1438248" y="849277"/>
                  </a:lnTo>
                  <a:lnTo>
                    <a:pt x="1443303" y="859269"/>
                  </a:lnTo>
                  <a:lnTo>
                    <a:pt x="1448490" y="869260"/>
                  </a:lnTo>
                  <a:lnTo>
                    <a:pt x="1452350" y="876311"/>
                  </a:lnTo>
                  <a:lnTo>
                    <a:pt x="1453999" y="879252"/>
                  </a:lnTo>
                  <a:lnTo>
                    <a:pt x="1459485" y="889243"/>
                  </a:lnTo>
                  <a:lnTo>
                    <a:pt x="1465551" y="899234"/>
                  </a:lnTo>
                  <a:lnTo>
                    <a:pt x="1471587" y="909226"/>
                  </a:lnTo>
                  <a:lnTo>
                    <a:pt x="1472302" y="910381"/>
                  </a:lnTo>
                  <a:lnTo>
                    <a:pt x="1478397" y="919217"/>
                  </a:lnTo>
                  <a:lnTo>
                    <a:pt x="1485742" y="929209"/>
                  </a:lnTo>
                  <a:lnTo>
                    <a:pt x="1492253" y="938120"/>
                  </a:lnTo>
                  <a:lnTo>
                    <a:pt x="1493235" y="939201"/>
                  </a:lnTo>
                  <a:lnTo>
                    <a:pt x="1502795" y="949192"/>
                  </a:lnTo>
                  <a:lnTo>
                    <a:pt x="1512205" y="958836"/>
                  </a:lnTo>
                  <a:lnTo>
                    <a:pt x="1512719" y="959183"/>
                  </a:lnTo>
                  <a:lnTo>
                    <a:pt x="1527847" y="969175"/>
                  </a:lnTo>
                  <a:lnTo>
                    <a:pt x="1532157" y="971988"/>
                  </a:lnTo>
                  <a:lnTo>
                    <a:pt x="1552109" y="976491"/>
                  </a:lnTo>
                  <a:lnTo>
                    <a:pt x="1572061" y="971305"/>
                  </a:lnTo>
                  <a:lnTo>
                    <a:pt x="1574822" y="969175"/>
                  </a:lnTo>
                  <a:lnTo>
                    <a:pt x="1587476" y="959183"/>
                  </a:lnTo>
                  <a:lnTo>
                    <a:pt x="1592012" y="955549"/>
                  </a:lnTo>
                  <a:lnTo>
                    <a:pt x="1596914" y="949192"/>
                  </a:lnTo>
                  <a:lnTo>
                    <a:pt x="1604368" y="939201"/>
                  </a:lnTo>
                  <a:lnTo>
                    <a:pt x="1611465" y="929209"/>
                  </a:lnTo>
                  <a:lnTo>
                    <a:pt x="1611964" y="928527"/>
                  </a:lnTo>
                  <a:lnTo>
                    <a:pt x="1617121" y="919217"/>
                  </a:lnTo>
                  <a:lnTo>
                    <a:pt x="1622078" y="909226"/>
                  </a:lnTo>
                  <a:lnTo>
                    <a:pt x="1627232" y="899234"/>
                  </a:lnTo>
                  <a:lnTo>
                    <a:pt x="1631916" y="889756"/>
                  </a:lnTo>
                  <a:lnTo>
                    <a:pt x="1632127" y="889243"/>
                  </a:lnTo>
                  <a:lnTo>
                    <a:pt x="1636025" y="879252"/>
                  </a:lnTo>
                  <a:lnTo>
                    <a:pt x="1640083" y="869260"/>
                  </a:lnTo>
                  <a:lnTo>
                    <a:pt x="1644031" y="859269"/>
                  </a:lnTo>
                  <a:lnTo>
                    <a:pt x="1647699" y="849277"/>
                  </a:lnTo>
                  <a:lnTo>
                    <a:pt x="1651365" y="839286"/>
                  </a:lnTo>
                  <a:lnTo>
                    <a:pt x="1651868" y="837860"/>
                  </a:lnTo>
                  <a:lnTo>
                    <a:pt x="1654599" y="829294"/>
                  </a:lnTo>
                  <a:lnTo>
                    <a:pt x="1657930" y="819303"/>
                  </a:lnTo>
                  <a:lnTo>
                    <a:pt x="1660972" y="809311"/>
                  </a:lnTo>
                  <a:lnTo>
                    <a:pt x="1664147" y="799320"/>
                  </a:lnTo>
                  <a:lnTo>
                    <a:pt x="1667317" y="789328"/>
                  </a:lnTo>
                  <a:lnTo>
                    <a:pt x="1670503" y="779337"/>
                  </a:lnTo>
                  <a:lnTo>
                    <a:pt x="1671819" y="775008"/>
                  </a:lnTo>
                  <a:lnTo>
                    <a:pt x="1673477" y="769345"/>
                  </a:lnTo>
                  <a:lnTo>
                    <a:pt x="1676672" y="759354"/>
                  </a:lnTo>
                  <a:lnTo>
                    <a:pt x="1679682" y="749362"/>
                  </a:lnTo>
                  <a:lnTo>
                    <a:pt x="1682810" y="739371"/>
                  </a:lnTo>
                  <a:lnTo>
                    <a:pt x="1685956" y="729379"/>
                  </a:lnTo>
                  <a:lnTo>
                    <a:pt x="1689222" y="719388"/>
                  </a:lnTo>
                  <a:lnTo>
                    <a:pt x="1691771" y="712246"/>
                  </a:lnTo>
                  <a:lnTo>
                    <a:pt x="1692811" y="709396"/>
                  </a:lnTo>
                  <a:lnTo>
                    <a:pt x="1696210" y="699405"/>
                  </a:lnTo>
                  <a:lnTo>
                    <a:pt x="1700071" y="689413"/>
                  </a:lnTo>
                  <a:lnTo>
                    <a:pt x="1704117" y="679422"/>
                  </a:lnTo>
                  <a:lnTo>
                    <a:pt x="1708043" y="669430"/>
                  </a:lnTo>
                  <a:lnTo>
                    <a:pt x="1711723" y="661236"/>
                  </a:lnTo>
                  <a:lnTo>
                    <a:pt x="1712584" y="659439"/>
                  </a:lnTo>
                  <a:lnTo>
                    <a:pt x="1717202" y="649447"/>
                  </a:lnTo>
                  <a:lnTo>
                    <a:pt x="1722109" y="639456"/>
                  </a:lnTo>
                  <a:lnTo>
                    <a:pt x="1727261" y="629464"/>
                  </a:lnTo>
                  <a:lnTo>
                    <a:pt x="1731675" y="621089"/>
                  </a:lnTo>
                  <a:lnTo>
                    <a:pt x="1732621" y="619473"/>
                  </a:lnTo>
                  <a:lnTo>
                    <a:pt x="1738881" y="609481"/>
                  </a:lnTo>
                  <a:lnTo>
                    <a:pt x="1745046" y="599490"/>
                  </a:lnTo>
                  <a:lnTo>
                    <a:pt x="1751356" y="589498"/>
                  </a:lnTo>
                  <a:lnTo>
                    <a:pt x="1751626" y="589090"/>
                  </a:lnTo>
                  <a:lnTo>
                    <a:pt x="1758849" y="579507"/>
                  </a:lnTo>
                  <a:lnTo>
                    <a:pt x="1766133" y="569515"/>
                  </a:lnTo>
                  <a:lnTo>
                    <a:pt x="1771578" y="562267"/>
                  </a:lnTo>
                  <a:lnTo>
                    <a:pt x="1773915" y="559524"/>
                  </a:lnTo>
                  <a:lnTo>
                    <a:pt x="1782025" y="549532"/>
                  </a:lnTo>
                  <a:lnTo>
                    <a:pt x="1790153" y="539541"/>
                  </a:lnTo>
                  <a:lnTo>
                    <a:pt x="1791530" y="537756"/>
                  </a:lnTo>
                  <a:lnTo>
                    <a:pt x="1799189" y="529549"/>
                  </a:lnTo>
                  <a:lnTo>
                    <a:pt x="1807995" y="519558"/>
                  </a:lnTo>
                  <a:lnTo>
                    <a:pt x="1811482" y="515279"/>
                  </a:lnTo>
                  <a:lnTo>
                    <a:pt x="1817640" y="509566"/>
                  </a:lnTo>
                  <a:lnTo>
                    <a:pt x="1827471" y="499575"/>
                  </a:lnTo>
                  <a:lnTo>
                    <a:pt x="1831433" y="495024"/>
                  </a:lnTo>
                  <a:lnTo>
                    <a:pt x="1838273" y="489583"/>
                  </a:lnTo>
                  <a:lnTo>
                    <a:pt x="1849579" y="479592"/>
                  </a:lnTo>
                  <a:lnTo>
                    <a:pt x="1851385" y="477809"/>
                  </a:lnTo>
                  <a:lnTo>
                    <a:pt x="1867561" y="469600"/>
                  </a:lnTo>
                  <a:lnTo>
                    <a:pt x="1871337" y="467120"/>
                  </a:lnTo>
                  <a:lnTo>
                    <a:pt x="1891289" y="468989"/>
                  </a:lnTo>
                  <a:lnTo>
                    <a:pt x="1891829" y="469600"/>
                  </a:lnTo>
                  <a:lnTo>
                    <a:pt x="1898513" y="479592"/>
                  </a:lnTo>
                  <a:lnTo>
                    <a:pt x="1903236" y="489583"/>
                  </a:lnTo>
                  <a:lnTo>
                    <a:pt x="1906958" y="499575"/>
                  </a:lnTo>
                  <a:lnTo>
                    <a:pt x="1909463" y="509566"/>
                  </a:lnTo>
                  <a:lnTo>
                    <a:pt x="1911241" y="518108"/>
                  </a:lnTo>
                  <a:lnTo>
                    <a:pt x="1911445" y="519558"/>
                  </a:lnTo>
                  <a:lnTo>
                    <a:pt x="1912296" y="529549"/>
                  </a:lnTo>
                  <a:lnTo>
                    <a:pt x="1912979" y="539541"/>
                  </a:lnTo>
                  <a:lnTo>
                    <a:pt x="1913642" y="549532"/>
                  </a:lnTo>
                  <a:lnTo>
                    <a:pt x="1914002" y="559524"/>
                  </a:lnTo>
                  <a:lnTo>
                    <a:pt x="1914335" y="569515"/>
                  </a:lnTo>
                  <a:lnTo>
                    <a:pt x="1914648" y="579507"/>
                  </a:lnTo>
                  <a:lnTo>
                    <a:pt x="1914850" y="589498"/>
                  </a:lnTo>
                  <a:lnTo>
                    <a:pt x="1914911" y="599490"/>
                  </a:lnTo>
                  <a:lnTo>
                    <a:pt x="1914999" y="609481"/>
                  </a:lnTo>
                  <a:lnTo>
                    <a:pt x="1915316" y="619473"/>
                  </a:lnTo>
                  <a:lnTo>
                    <a:pt x="1915338" y="629464"/>
                  </a:lnTo>
                  <a:lnTo>
                    <a:pt x="1915556" y="639456"/>
                  </a:lnTo>
                  <a:lnTo>
                    <a:pt x="1915796" y="649447"/>
                  </a:lnTo>
                  <a:lnTo>
                    <a:pt x="1916195" y="659439"/>
                  </a:lnTo>
                  <a:lnTo>
                    <a:pt x="1916431" y="669430"/>
                  </a:lnTo>
                  <a:lnTo>
                    <a:pt x="1917103" y="679422"/>
                  </a:lnTo>
                  <a:lnTo>
                    <a:pt x="1917695" y="689413"/>
                  </a:lnTo>
                  <a:lnTo>
                    <a:pt x="1918362" y="699405"/>
                  </a:lnTo>
                  <a:lnTo>
                    <a:pt x="1919135" y="709396"/>
                  </a:lnTo>
                  <a:lnTo>
                    <a:pt x="1920262" y="719388"/>
                  </a:lnTo>
                  <a:lnTo>
                    <a:pt x="1921215" y="729379"/>
                  </a:lnTo>
                  <a:lnTo>
                    <a:pt x="1922536" y="739371"/>
                  </a:lnTo>
                  <a:lnTo>
                    <a:pt x="1923882" y="749362"/>
                  </a:lnTo>
                  <a:lnTo>
                    <a:pt x="1925545" y="759354"/>
                  </a:lnTo>
                  <a:lnTo>
                    <a:pt x="1927259" y="769345"/>
                  </a:lnTo>
                  <a:lnTo>
                    <a:pt x="1929196" y="779337"/>
                  </a:lnTo>
                  <a:lnTo>
                    <a:pt x="1931192" y="788226"/>
                  </a:lnTo>
                  <a:lnTo>
                    <a:pt x="1931454" y="789328"/>
                  </a:lnTo>
                  <a:lnTo>
                    <a:pt x="1933978" y="799320"/>
                  </a:lnTo>
                  <a:lnTo>
                    <a:pt x="1936801" y="809311"/>
                  </a:lnTo>
                  <a:lnTo>
                    <a:pt x="1939809" y="819303"/>
                  </a:lnTo>
                  <a:lnTo>
                    <a:pt x="1943236" y="829294"/>
                  </a:lnTo>
                  <a:lnTo>
                    <a:pt x="1946821" y="839286"/>
                  </a:lnTo>
                  <a:lnTo>
                    <a:pt x="1950759" y="849277"/>
                  </a:lnTo>
                  <a:lnTo>
                    <a:pt x="1951144" y="850194"/>
                  </a:lnTo>
                  <a:lnTo>
                    <a:pt x="1955554" y="859269"/>
                  </a:lnTo>
                  <a:lnTo>
                    <a:pt x="1960799" y="869260"/>
                  </a:lnTo>
                  <a:lnTo>
                    <a:pt x="1966275" y="879252"/>
                  </a:lnTo>
                  <a:lnTo>
                    <a:pt x="1971096" y="887276"/>
                  </a:lnTo>
                  <a:lnTo>
                    <a:pt x="1972604" y="889243"/>
                  </a:lnTo>
                  <a:lnTo>
                    <a:pt x="1980433" y="899234"/>
                  </a:lnTo>
                  <a:lnTo>
                    <a:pt x="1988653" y="909226"/>
                  </a:lnTo>
                  <a:lnTo>
                    <a:pt x="1991048" y="912001"/>
                  </a:lnTo>
                  <a:lnTo>
                    <a:pt x="1999834" y="919217"/>
                  </a:lnTo>
                  <a:lnTo>
                    <a:pt x="2011000" y="928411"/>
                  </a:lnTo>
                  <a:lnTo>
                    <a:pt x="2012563" y="929209"/>
                  </a:lnTo>
                  <a:lnTo>
                    <a:pt x="2030951" y="938643"/>
                  </a:lnTo>
                  <a:lnTo>
                    <a:pt x="2033319" y="939201"/>
                  </a:lnTo>
                  <a:lnTo>
                    <a:pt x="2050903" y="943734"/>
                  </a:lnTo>
                  <a:lnTo>
                    <a:pt x="2070855" y="944357"/>
                  </a:lnTo>
                  <a:lnTo>
                    <a:pt x="2090807" y="941467"/>
                  </a:lnTo>
                  <a:lnTo>
                    <a:pt x="2099479" y="939201"/>
                  </a:lnTo>
                  <a:lnTo>
                    <a:pt x="2110759" y="935516"/>
                  </a:lnTo>
                  <a:lnTo>
                    <a:pt x="2125136" y="929209"/>
                  </a:lnTo>
                  <a:lnTo>
                    <a:pt x="2130710" y="926037"/>
                  </a:lnTo>
                  <a:lnTo>
                    <a:pt x="2141444" y="919217"/>
                  </a:lnTo>
                  <a:lnTo>
                    <a:pt x="2150350" y="909226"/>
                  </a:lnTo>
                  <a:lnTo>
                    <a:pt x="2150662" y="908810"/>
                  </a:lnTo>
                  <a:lnTo>
                    <a:pt x="2157614" y="899234"/>
                  </a:lnTo>
                  <a:lnTo>
                    <a:pt x="2161134" y="889243"/>
                  </a:lnTo>
                  <a:lnTo>
                    <a:pt x="2163594" y="879252"/>
                  </a:lnTo>
                  <a:lnTo>
                    <a:pt x="2164466" y="869260"/>
                  </a:lnTo>
                  <a:lnTo>
                    <a:pt x="2164471" y="859269"/>
                  </a:lnTo>
                  <a:lnTo>
                    <a:pt x="2164508" y="849277"/>
                  </a:lnTo>
                  <a:lnTo>
                    <a:pt x="2163214" y="839286"/>
                  </a:lnTo>
                  <a:lnTo>
                    <a:pt x="2161922" y="829294"/>
                  </a:lnTo>
                  <a:lnTo>
                    <a:pt x="2160551" y="819303"/>
                  </a:lnTo>
                  <a:lnTo>
                    <a:pt x="2158624" y="809311"/>
                  </a:lnTo>
                  <a:lnTo>
                    <a:pt x="2156677" y="799320"/>
                  </a:lnTo>
                  <a:lnTo>
                    <a:pt x="2154274" y="789328"/>
                  </a:lnTo>
                  <a:lnTo>
                    <a:pt x="2151692" y="779337"/>
                  </a:lnTo>
                  <a:lnTo>
                    <a:pt x="2150662" y="775709"/>
                  </a:lnTo>
                  <a:lnTo>
                    <a:pt x="2149038" y="769345"/>
                  </a:lnTo>
                  <a:lnTo>
                    <a:pt x="2146597" y="759354"/>
                  </a:lnTo>
                  <a:lnTo>
                    <a:pt x="2143759" y="749362"/>
                  </a:lnTo>
                  <a:lnTo>
                    <a:pt x="2140881" y="739371"/>
                  </a:lnTo>
                  <a:lnTo>
                    <a:pt x="2137851" y="729379"/>
                  </a:lnTo>
                  <a:lnTo>
                    <a:pt x="2134766" y="719388"/>
                  </a:lnTo>
                  <a:lnTo>
                    <a:pt x="2131704" y="709396"/>
                  </a:lnTo>
                  <a:lnTo>
                    <a:pt x="2130710" y="706355"/>
                  </a:lnTo>
                  <a:lnTo>
                    <a:pt x="2128458" y="699405"/>
                  </a:lnTo>
                  <a:lnTo>
                    <a:pt x="2125244" y="689413"/>
                  </a:lnTo>
                  <a:lnTo>
                    <a:pt x="2121965" y="679422"/>
                  </a:lnTo>
                  <a:lnTo>
                    <a:pt x="2118814" y="669430"/>
                  </a:lnTo>
                  <a:lnTo>
                    <a:pt x="2115577" y="659439"/>
                  </a:lnTo>
                  <a:lnTo>
                    <a:pt x="2112415" y="649447"/>
                  </a:lnTo>
                  <a:lnTo>
                    <a:pt x="2110759" y="644235"/>
                  </a:lnTo>
                  <a:lnTo>
                    <a:pt x="2109145" y="639456"/>
                  </a:lnTo>
                  <a:lnTo>
                    <a:pt x="2105939" y="629464"/>
                  </a:lnTo>
                  <a:lnTo>
                    <a:pt x="2102704" y="619473"/>
                  </a:lnTo>
                  <a:lnTo>
                    <a:pt x="2099640" y="609481"/>
                  </a:lnTo>
                  <a:lnTo>
                    <a:pt x="2096698" y="599490"/>
                  </a:lnTo>
                  <a:lnTo>
                    <a:pt x="2093797" y="589498"/>
                  </a:lnTo>
                  <a:lnTo>
                    <a:pt x="2091061" y="579507"/>
                  </a:lnTo>
                  <a:lnTo>
                    <a:pt x="2090807" y="578522"/>
                  </a:lnTo>
                  <a:lnTo>
                    <a:pt x="2088096" y="569515"/>
                  </a:lnTo>
                  <a:lnTo>
                    <a:pt x="2085360" y="559524"/>
                  </a:lnTo>
                  <a:lnTo>
                    <a:pt x="2082604" y="549532"/>
                  </a:lnTo>
                  <a:lnTo>
                    <a:pt x="2080197" y="539541"/>
                  </a:lnTo>
                  <a:lnTo>
                    <a:pt x="2077862" y="529549"/>
                  </a:lnTo>
                  <a:lnTo>
                    <a:pt x="2075689" y="519558"/>
                  </a:lnTo>
                  <a:lnTo>
                    <a:pt x="2073968" y="509566"/>
                  </a:lnTo>
                  <a:lnTo>
                    <a:pt x="2072308" y="499575"/>
                  </a:lnTo>
                  <a:lnTo>
                    <a:pt x="2070855" y="490063"/>
                  </a:lnTo>
                  <a:lnTo>
                    <a:pt x="2070757" y="489583"/>
                  </a:lnTo>
                  <a:lnTo>
                    <a:pt x="2068808" y="479592"/>
                  </a:lnTo>
                  <a:lnTo>
                    <a:pt x="2067640" y="469600"/>
                  </a:lnTo>
                  <a:lnTo>
                    <a:pt x="2066312" y="459609"/>
                  </a:lnTo>
                  <a:lnTo>
                    <a:pt x="2065516" y="449617"/>
                  </a:lnTo>
                  <a:lnTo>
                    <a:pt x="2064916" y="439626"/>
                  </a:lnTo>
                  <a:lnTo>
                    <a:pt x="2064449" y="429634"/>
                  </a:lnTo>
                  <a:lnTo>
                    <a:pt x="2064272" y="419643"/>
                  </a:lnTo>
                  <a:lnTo>
                    <a:pt x="2064416" y="409651"/>
                  </a:lnTo>
                  <a:lnTo>
                    <a:pt x="2064794" y="399660"/>
                  </a:lnTo>
                  <a:lnTo>
                    <a:pt x="2065341" y="389668"/>
                  </a:lnTo>
                  <a:lnTo>
                    <a:pt x="2066230" y="379677"/>
                  </a:lnTo>
                  <a:lnTo>
                    <a:pt x="2067388" y="369685"/>
                  </a:lnTo>
                  <a:lnTo>
                    <a:pt x="2068948" y="359694"/>
                  </a:lnTo>
                  <a:lnTo>
                    <a:pt x="2070590" y="349702"/>
                  </a:lnTo>
                  <a:lnTo>
                    <a:pt x="2070855" y="348372"/>
                  </a:lnTo>
                  <a:lnTo>
                    <a:pt x="2072172" y="339711"/>
                  </a:lnTo>
                  <a:lnTo>
                    <a:pt x="2073907" y="329719"/>
                  </a:lnTo>
                  <a:lnTo>
                    <a:pt x="2075731" y="319728"/>
                  </a:lnTo>
                  <a:lnTo>
                    <a:pt x="2078057" y="309736"/>
                  </a:lnTo>
                  <a:lnTo>
                    <a:pt x="2080515" y="299745"/>
                  </a:lnTo>
                  <a:lnTo>
                    <a:pt x="2083415" y="289753"/>
                  </a:lnTo>
                  <a:lnTo>
                    <a:pt x="2086572" y="279762"/>
                  </a:lnTo>
                  <a:lnTo>
                    <a:pt x="2089943" y="269770"/>
                  </a:lnTo>
                  <a:lnTo>
                    <a:pt x="2090807" y="267615"/>
                  </a:lnTo>
                  <a:lnTo>
                    <a:pt x="2093500" y="259779"/>
                  </a:lnTo>
                  <a:lnTo>
                    <a:pt x="2097246" y="249787"/>
                  </a:lnTo>
                  <a:lnTo>
                    <a:pt x="2101600" y="239796"/>
                  </a:lnTo>
                  <a:lnTo>
                    <a:pt x="2106300" y="229804"/>
                  </a:lnTo>
                  <a:lnTo>
                    <a:pt x="2110759" y="221225"/>
                  </a:lnTo>
                  <a:lnTo>
                    <a:pt x="2111442" y="219813"/>
                  </a:lnTo>
                  <a:lnTo>
                    <a:pt x="2116925" y="209821"/>
                  </a:lnTo>
                  <a:lnTo>
                    <a:pt x="2123367" y="199830"/>
                  </a:lnTo>
                  <a:lnTo>
                    <a:pt x="2130704" y="189838"/>
                  </a:lnTo>
                  <a:lnTo>
                    <a:pt x="2130710" y="189831"/>
                  </a:lnTo>
                  <a:lnTo>
                    <a:pt x="2138720" y="179847"/>
                  </a:lnTo>
                  <a:lnTo>
                    <a:pt x="2148316" y="169855"/>
                  </a:lnTo>
                  <a:lnTo>
                    <a:pt x="2150662" y="167642"/>
                  </a:lnTo>
                  <a:lnTo>
                    <a:pt x="2160112" y="159864"/>
                  </a:lnTo>
                  <a:lnTo>
                    <a:pt x="2170614" y="152226"/>
                  </a:lnTo>
                  <a:lnTo>
                    <a:pt x="2174634" y="149872"/>
                  </a:lnTo>
                  <a:lnTo>
                    <a:pt x="2190566" y="141154"/>
                  </a:lnTo>
                  <a:lnTo>
                    <a:pt x="2194126" y="139881"/>
                  </a:lnTo>
                  <a:lnTo>
                    <a:pt x="2210517" y="134303"/>
                  </a:lnTo>
                  <a:lnTo>
                    <a:pt x="2230469" y="130467"/>
                  </a:lnTo>
                  <a:lnTo>
                    <a:pt x="2247938" y="129889"/>
                  </a:lnTo>
                  <a:lnTo>
                    <a:pt x="2250421" y="129802"/>
                  </a:lnTo>
                  <a:lnTo>
                    <a:pt x="2251238" y="129889"/>
                  </a:lnTo>
                  <a:lnTo>
                    <a:pt x="2270373" y="132083"/>
                  </a:lnTo>
                  <a:lnTo>
                    <a:pt x="2290324" y="138069"/>
                  </a:lnTo>
                  <a:lnTo>
                    <a:pt x="2294371" y="139881"/>
                  </a:lnTo>
                  <a:lnTo>
                    <a:pt x="2310276" y="148373"/>
                  </a:lnTo>
                  <a:lnTo>
                    <a:pt x="2312471" y="149872"/>
                  </a:lnTo>
                  <a:lnTo>
                    <a:pt x="2324987" y="159864"/>
                  </a:lnTo>
                  <a:lnTo>
                    <a:pt x="2330228" y="165095"/>
                  </a:lnTo>
                  <a:lnTo>
                    <a:pt x="2334502" y="169855"/>
                  </a:lnTo>
                  <a:lnTo>
                    <a:pt x="2342026" y="179847"/>
                  </a:lnTo>
                  <a:lnTo>
                    <a:pt x="2348162" y="189838"/>
                  </a:lnTo>
                  <a:lnTo>
                    <a:pt x="2350180" y="193567"/>
                  </a:lnTo>
                  <a:lnTo>
                    <a:pt x="2353506" y="199830"/>
                  </a:lnTo>
                  <a:lnTo>
                    <a:pt x="2358549" y="209821"/>
                  </a:lnTo>
                  <a:lnTo>
                    <a:pt x="2362741" y="219813"/>
                  </a:lnTo>
                  <a:lnTo>
                    <a:pt x="2366486" y="229804"/>
                  </a:lnTo>
                  <a:lnTo>
                    <a:pt x="2370079" y="239796"/>
                  </a:lnTo>
                  <a:lnTo>
                    <a:pt x="2370132" y="239943"/>
                  </a:lnTo>
                  <a:lnTo>
                    <a:pt x="2373750" y="249787"/>
                  </a:lnTo>
                  <a:lnTo>
                    <a:pt x="2377172" y="259779"/>
                  </a:lnTo>
                  <a:lnTo>
                    <a:pt x="2380382" y="269770"/>
                  </a:lnTo>
                  <a:lnTo>
                    <a:pt x="2383488" y="279762"/>
                  </a:lnTo>
                  <a:lnTo>
                    <a:pt x="2386458" y="289753"/>
                  </a:lnTo>
                  <a:lnTo>
                    <a:pt x="2389466" y="299745"/>
                  </a:lnTo>
                  <a:lnTo>
                    <a:pt x="2390083" y="301931"/>
                  </a:lnTo>
                  <a:lnTo>
                    <a:pt x="2392515" y="309736"/>
                  </a:lnTo>
                  <a:lnTo>
                    <a:pt x="2395835" y="319728"/>
                  </a:lnTo>
                  <a:lnTo>
                    <a:pt x="2398933" y="329719"/>
                  </a:lnTo>
                  <a:lnTo>
                    <a:pt x="2401967" y="339711"/>
                  </a:lnTo>
                  <a:lnTo>
                    <a:pt x="2405063" y="349702"/>
                  </a:lnTo>
                  <a:lnTo>
                    <a:pt x="2408026" y="359694"/>
                  </a:lnTo>
                  <a:lnTo>
                    <a:pt x="2410035" y="366074"/>
                  </a:lnTo>
                  <a:lnTo>
                    <a:pt x="2411336" y="369685"/>
                  </a:lnTo>
                  <a:lnTo>
                    <a:pt x="2414825" y="379677"/>
                  </a:lnTo>
                  <a:lnTo>
                    <a:pt x="2418364" y="389668"/>
                  </a:lnTo>
                  <a:lnTo>
                    <a:pt x="2421813" y="399660"/>
                  </a:lnTo>
                  <a:lnTo>
                    <a:pt x="2425395" y="409651"/>
                  </a:lnTo>
                  <a:lnTo>
                    <a:pt x="2429062" y="419643"/>
                  </a:lnTo>
                  <a:lnTo>
                    <a:pt x="2429987" y="422278"/>
                  </a:lnTo>
                  <a:lnTo>
                    <a:pt x="2433084" y="429634"/>
                  </a:lnTo>
                  <a:lnTo>
                    <a:pt x="2437452" y="439626"/>
                  </a:lnTo>
                  <a:lnTo>
                    <a:pt x="2441769" y="449617"/>
                  </a:lnTo>
                  <a:lnTo>
                    <a:pt x="2446217" y="459609"/>
                  </a:lnTo>
                  <a:lnTo>
                    <a:pt x="2449939" y="467830"/>
                  </a:lnTo>
                  <a:lnTo>
                    <a:pt x="2450920" y="469600"/>
                  </a:lnTo>
                  <a:lnTo>
                    <a:pt x="2456363" y="479592"/>
                  </a:lnTo>
                  <a:lnTo>
                    <a:pt x="2461765" y="489583"/>
                  </a:lnTo>
                  <a:lnTo>
                    <a:pt x="2467405" y="499575"/>
                  </a:lnTo>
                  <a:lnTo>
                    <a:pt x="2469891" y="503987"/>
                  </a:lnTo>
                  <a:lnTo>
                    <a:pt x="2473721" y="509566"/>
                  </a:lnTo>
                  <a:lnTo>
                    <a:pt x="2480522" y="519558"/>
                  </a:lnTo>
                  <a:lnTo>
                    <a:pt x="2487458" y="529549"/>
                  </a:lnTo>
                  <a:lnTo>
                    <a:pt x="2489842" y="533106"/>
                  </a:lnTo>
                  <a:lnTo>
                    <a:pt x="2494947" y="539541"/>
                  </a:lnTo>
                  <a:lnTo>
                    <a:pt x="2502794" y="549532"/>
                  </a:lnTo>
                  <a:lnTo>
                    <a:pt x="2509794" y="558385"/>
                  </a:lnTo>
                  <a:lnTo>
                    <a:pt x="2510816" y="559524"/>
                  </a:lnTo>
                  <a:lnTo>
                    <a:pt x="2519197" y="569515"/>
                  </a:lnTo>
                  <a:lnTo>
                    <a:pt x="2527303" y="579507"/>
                  </a:lnTo>
                  <a:lnTo>
                    <a:pt x="2529746" y="582693"/>
                  </a:lnTo>
                  <a:lnTo>
                    <a:pt x="2535209" y="589498"/>
                  </a:lnTo>
                  <a:lnTo>
                    <a:pt x="2542955" y="599490"/>
                  </a:lnTo>
                  <a:lnTo>
                    <a:pt x="2549698" y="608678"/>
                  </a:lnTo>
                  <a:lnTo>
                    <a:pt x="2550252" y="609481"/>
                  </a:lnTo>
                  <a:lnTo>
                    <a:pt x="2556731" y="619473"/>
                  </a:lnTo>
                  <a:lnTo>
                    <a:pt x="2562854" y="629464"/>
                  </a:lnTo>
                  <a:lnTo>
                    <a:pt x="2568731" y="639456"/>
                  </a:lnTo>
                  <a:lnTo>
                    <a:pt x="2569649" y="641115"/>
                  </a:lnTo>
                  <a:lnTo>
                    <a:pt x="2574004" y="649447"/>
                  </a:lnTo>
                  <a:lnTo>
                    <a:pt x="2578794" y="659439"/>
                  </a:lnTo>
                  <a:lnTo>
                    <a:pt x="2583374" y="669430"/>
                  </a:lnTo>
                  <a:lnTo>
                    <a:pt x="2587777" y="679422"/>
                  </a:lnTo>
                  <a:lnTo>
                    <a:pt x="2589601" y="683819"/>
                  </a:lnTo>
                  <a:lnTo>
                    <a:pt x="2591768" y="689413"/>
                  </a:lnTo>
                  <a:lnTo>
                    <a:pt x="2595590" y="699405"/>
                  </a:lnTo>
                  <a:lnTo>
                    <a:pt x="2599108" y="709396"/>
                  </a:lnTo>
                  <a:lnTo>
                    <a:pt x="2602500" y="719388"/>
                  </a:lnTo>
                  <a:lnTo>
                    <a:pt x="2605942" y="729379"/>
                  </a:lnTo>
                  <a:lnTo>
                    <a:pt x="2608907" y="739371"/>
                  </a:lnTo>
                  <a:lnTo>
                    <a:pt x="2609553" y="741353"/>
                  </a:lnTo>
                  <a:lnTo>
                    <a:pt x="2612094" y="749362"/>
                  </a:lnTo>
                  <a:lnTo>
                    <a:pt x="2614926" y="759354"/>
                  </a:lnTo>
                  <a:lnTo>
                    <a:pt x="2617743" y="769345"/>
                  </a:lnTo>
                  <a:lnTo>
                    <a:pt x="2620405" y="779337"/>
                  </a:lnTo>
                  <a:lnTo>
                    <a:pt x="2623272" y="789328"/>
                  </a:lnTo>
                  <a:lnTo>
                    <a:pt x="2626025" y="799320"/>
                  </a:lnTo>
                  <a:lnTo>
                    <a:pt x="2628455" y="809311"/>
                  </a:lnTo>
                  <a:lnTo>
                    <a:pt x="2629505" y="813592"/>
                  </a:lnTo>
                  <a:lnTo>
                    <a:pt x="2630879" y="819303"/>
                  </a:lnTo>
                  <a:lnTo>
                    <a:pt x="2633204" y="829294"/>
                  </a:lnTo>
                  <a:lnTo>
                    <a:pt x="2635479" y="839286"/>
                  </a:lnTo>
                  <a:lnTo>
                    <a:pt x="2637515" y="849277"/>
                  </a:lnTo>
                  <a:lnTo>
                    <a:pt x="2639428" y="859269"/>
                  </a:lnTo>
                  <a:lnTo>
                    <a:pt x="2641314" y="869260"/>
                  </a:lnTo>
                  <a:lnTo>
                    <a:pt x="2642992" y="879252"/>
                  </a:lnTo>
                  <a:lnTo>
                    <a:pt x="2644396" y="889243"/>
                  </a:lnTo>
                  <a:lnTo>
                    <a:pt x="2645952" y="899234"/>
                  </a:lnTo>
                  <a:lnTo>
                    <a:pt x="2646990" y="909226"/>
                  </a:lnTo>
                  <a:lnTo>
                    <a:pt x="2648068" y="919217"/>
                  </a:lnTo>
                  <a:lnTo>
                    <a:pt x="2648862" y="929209"/>
                  </a:lnTo>
                  <a:lnTo>
                    <a:pt x="2649456" y="938628"/>
                  </a:lnTo>
                  <a:lnTo>
                    <a:pt x="2649493" y="939201"/>
                  </a:lnTo>
                  <a:lnTo>
                    <a:pt x="2649559" y="949192"/>
                  </a:lnTo>
                  <a:lnTo>
                    <a:pt x="2650053" y="959183"/>
                  </a:lnTo>
                  <a:lnTo>
                    <a:pt x="2649613" y="969175"/>
                  </a:lnTo>
                  <a:lnTo>
                    <a:pt x="2649456" y="972840"/>
                  </a:lnTo>
                  <a:lnTo>
                    <a:pt x="2649191" y="979166"/>
                  </a:lnTo>
                  <a:lnTo>
                    <a:pt x="2648537" y="989158"/>
                  </a:lnTo>
                  <a:lnTo>
                    <a:pt x="2647703" y="999149"/>
                  </a:lnTo>
                  <a:lnTo>
                    <a:pt x="2646361" y="1009141"/>
                  </a:lnTo>
                  <a:lnTo>
                    <a:pt x="2644661" y="1019132"/>
                  </a:lnTo>
                  <a:lnTo>
                    <a:pt x="2642823" y="1029124"/>
                  </a:lnTo>
                  <a:lnTo>
                    <a:pt x="2640554" y="1039115"/>
                  </a:lnTo>
                  <a:lnTo>
                    <a:pt x="2637817" y="1049107"/>
                  </a:lnTo>
                  <a:lnTo>
                    <a:pt x="2634698" y="1059098"/>
                  </a:lnTo>
                  <a:lnTo>
                    <a:pt x="2631420" y="1069090"/>
                  </a:lnTo>
                  <a:lnTo>
                    <a:pt x="2629505" y="1074137"/>
                  </a:lnTo>
                  <a:lnTo>
                    <a:pt x="2627561" y="1079081"/>
                  </a:lnTo>
                  <a:lnTo>
                    <a:pt x="2623191" y="1089073"/>
                  </a:lnTo>
                  <a:lnTo>
                    <a:pt x="2618477" y="1099064"/>
                  </a:lnTo>
                  <a:lnTo>
                    <a:pt x="2613295" y="1109056"/>
                  </a:lnTo>
                  <a:lnTo>
                    <a:pt x="2609553" y="1115728"/>
                  </a:lnTo>
                  <a:lnTo>
                    <a:pt x="2607532" y="1119047"/>
                  </a:lnTo>
                  <a:lnTo>
                    <a:pt x="2600797" y="1129039"/>
                  </a:lnTo>
                  <a:lnTo>
                    <a:pt x="2593806" y="1139030"/>
                  </a:lnTo>
                  <a:lnTo>
                    <a:pt x="2589601" y="1144382"/>
                  </a:lnTo>
                  <a:lnTo>
                    <a:pt x="2585512" y="1149022"/>
                  </a:lnTo>
                  <a:lnTo>
                    <a:pt x="2576323" y="1159013"/>
                  </a:lnTo>
                  <a:lnTo>
                    <a:pt x="2569649" y="1165616"/>
                  </a:lnTo>
                  <a:lnTo>
                    <a:pt x="2565792" y="1169005"/>
                  </a:lnTo>
                  <a:lnTo>
                    <a:pt x="2553697" y="1178996"/>
                  </a:lnTo>
                  <a:lnTo>
                    <a:pt x="2549698" y="1182095"/>
                  </a:lnTo>
                  <a:lnTo>
                    <a:pt x="2539072" y="1188988"/>
                  </a:lnTo>
                  <a:lnTo>
                    <a:pt x="2529746" y="1194653"/>
                  </a:lnTo>
                  <a:lnTo>
                    <a:pt x="2520637" y="1198979"/>
                  </a:lnTo>
                  <a:lnTo>
                    <a:pt x="2509794" y="1203799"/>
                  </a:lnTo>
                  <a:lnTo>
                    <a:pt x="2494804" y="1208971"/>
                  </a:lnTo>
                  <a:lnTo>
                    <a:pt x="2489842" y="1210677"/>
                  </a:lnTo>
                  <a:lnTo>
                    <a:pt x="2469891" y="1215430"/>
                  </a:lnTo>
                  <a:lnTo>
                    <a:pt x="2449939" y="1218260"/>
                  </a:lnTo>
                  <a:lnTo>
                    <a:pt x="2436297" y="1218962"/>
                  </a:lnTo>
                  <a:lnTo>
                    <a:pt x="2429987" y="1219297"/>
                  </a:lnTo>
                  <a:lnTo>
                    <a:pt x="2419745" y="1218962"/>
                  </a:lnTo>
                  <a:lnTo>
                    <a:pt x="2410035" y="1218617"/>
                  </a:lnTo>
                  <a:lnTo>
                    <a:pt x="2390083" y="1215882"/>
                  </a:lnTo>
                  <a:lnTo>
                    <a:pt x="2370132" y="1211027"/>
                  </a:lnTo>
                  <a:lnTo>
                    <a:pt x="2363268" y="1208971"/>
                  </a:lnTo>
                  <a:lnTo>
                    <a:pt x="2350180" y="1203698"/>
                  </a:lnTo>
                  <a:lnTo>
                    <a:pt x="2339660" y="1198979"/>
                  </a:lnTo>
                  <a:lnTo>
                    <a:pt x="2330228" y="1193071"/>
                  </a:lnTo>
                  <a:lnTo>
                    <a:pt x="2321891" y="1188988"/>
                  </a:lnTo>
                  <a:lnTo>
                    <a:pt x="2310276" y="1180697"/>
                  </a:lnTo>
                  <a:lnTo>
                    <a:pt x="2304914" y="1178996"/>
                  </a:lnTo>
                  <a:lnTo>
                    <a:pt x="2290324" y="1170075"/>
                  </a:lnTo>
                  <a:lnTo>
                    <a:pt x="2279504" y="1178996"/>
                  </a:lnTo>
                  <a:lnTo>
                    <a:pt x="2272486" y="1188988"/>
                  </a:lnTo>
                  <a:lnTo>
                    <a:pt x="2270373" y="1194852"/>
                  </a:lnTo>
                  <a:lnTo>
                    <a:pt x="2269724" y="1198979"/>
                  </a:lnTo>
                  <a:lnTo>
                    <a:pt x="2267902" y="1208971"/>
                  </a:lnTo>
                  <a:lnTo>
                    <a:pt x="2265848" y="1218962"/>
                  </a:lnTo>
                  <a:lnTo>
                    <a:pt x="2264177" y="1228954"/>
                  </a:lnTo>
                  <a:lnTo>
                    <a:pt x="2262844" y="1238945"/>
                  </a:lnTo>
                  <a:lnTo>
                    <a:pt x="2261436" y="1248937"/>
                  </a:lnTo>
                  <a:lnTo>
                    <a:pt x="2260285" y="1258928"/>
                  </a:lnTo>
                  <a:lnTo>
                    <a:pt x="2259078" y="1268920"/>
                  </a:lnTo>
                  <a:lnTo>
                    <a:pt x="2258210" y="1278911"/>
                  </a:lnTo>
                  <a:lnTo>
                    <a:pt x="2257158" y="1288903"/>
                  </a:lnTo>
                  <a:lnTo>
                    <a:pt x="2255981" y="1298894"/>
                  </a:lnTo>
                  <a:lnTo>
                    <a:pt x="2255321" y="1308886"/>
                  </a:lnTo>
                  <a:lnTo>
                    <a:pt x="2254577" y="1318877"/>
                  </a:lnTo>
                  <a:lnTo>
                    <a:pt x="2253882" y="1328869"/>
                  </a:lnTo>
                  <a:lnTo>
                    <a:pt x="2253307" y="1338860"/>
                  </a:lnTo>
                  <a:lnTo>
                    <a:pt x="2252960" y="1348852"/>
                  </a:lnTo>
                  <a:lnTo>
                    <a:pt x="2252473" y="1358843"/>
                  </a:lnTo>
                  <a:lnTo>
                    <a:pt x="2251984" y="1368835"/>
                  </a:lnTo>
                  <a:lnTo>
                    <a:pt x="2252032" y="1378826"/>
                  </a:lnTo>
                  <a:lnTo>
                    <a:pt x="2251946" y="1388818"/>
                  </a:lnTo>
                  <a:lnTo>
                    <a:pt x="2251946" y="1398809"/>
                  </a:lnTo>
                  <a:lnTo>
                    <a:pt x="2251812" y="1408801"/>
                  </a:lnTo>
                  <a:lnTo>
                    <a:pt x="2252109" y="1418792"/>
                  </a:lnTo>
                  <a:lnTo>
                    <a:pt x="2252816" y="1428784"/>
                  </a:lnTo>
                  <a:lnTo>
                    <a:pt x="2253192" y="1438775"/>
                  </a:lnTo>
                  <a:lnTo>
                    <a:pt x="2254015" y="1448767"/>
                  </a:lnTo>
                  <a:lnTo>
                    <a:pt x="2254993" y="1458758"/>
                  </a:lnTo>
                  <a:lnTo>
                    <a:pt x="2256019" y="1468750"/>
                  </a:lnTo>
                  <a:lnTo>
                    <a:pt x="2257551" y="1478741"/>
                  </a:lnTo>
                  <a:lnTo>
                    <a:pt x="2259291" y="1488733"/>
                  </a:lnTo>
                  <a:moveTo>
                    <a:pt x="773990" y="1269870"/>
                  </a:moveTo>
                  <a:lnTo>
                    <a:pt x="793941" y="1272942"/>
                  </a:lnTo>
                  <a:lnTo>
                    <a:pt x="801250" y="1268920"/>
                  </a:lnTo>
                  <a:lnTo>
                    <a:pt x="813893" y="1263115"/>
                  </a:lnTo>
                  <a:lnTo>
                    <a:pt x="818109" y="1258928"/>
                  </a:lnTo>
                  <a:lnTo>
                    <a:pt x="829216" y="1248937"/>
                  </a:lnTo>
                  <a:lnTo>
                    <a:pt x="833845" y="1245012"/>
                  </a:lnTo>
                  <a:lnTo>
                    <a:pt x="838507" y="1238945"/>
                  </a:lnTo>
                  <a:lnTo>
                    <a:pt x="846857" y="1228954"/>
                  </a:lnTo>
                  <a:lnTo>
                    <a:pt x="853797" y="1220935"/>
                  </a:lnTo>
                  <a:lnTo>
                    <a:pt x="855123" y="1218962"/>
                  </a:lnTo>
                  <a:lnTo>
                    <a:pt x="861940" y="1208971"/>
                  </a:lnTo>
                  <a:lnTo>
                    <a:pt x="869054" y="1198979"/>
                  </a:lnTo>
                  <a:lnTo>
                    <a:pt x="873748" y="1192131"/>
                  </a:lnTo>
                  <a:lnTo>
                    <a:pt x="875574" y="1188988"/>
                  </a:lnTo>
                  <a:lnTo>
                    <a:pt x="881428" y="1178996"/>
                  </a:lnTo>
                  <a:lnTo>
                    <a:pt x="887096" y="1169005"/>
                  </a:lnTo>
                  <a:lnTo>
                    <a:pt x="892843" y="1159013"/>
                  </a:lnTo>
                  <a:lnTo>
                    <a:pt x="893700" y="1157444"/>
                  </a:lnTo>
                  <a:lnTo>
                    <a:pt x="897852" y="1149022"/>
                  </a:lnTo>
                  <a:lnTo>
                    <a:pt x="902656" y="1139030"/>
                  </a:lnTo>
                  <a:lnTo>
                    <a:pt x="907199" y="1129039"/>
                  </a:lnTo>
                  <a:lnTo>
                    <a:pt x="911268" y="1119047"/>
                  </a:lnTo>
                  <a:lnTo>
                    <a:pt x="913652" y="1113378"/>
                  </a:lnTo>
                  <a:lnTo>
                    <a:pt x="915409" y="1109056"/>
                  </a:lnTo>
                  <a:lnTo>
                    <a:pt x="918692" y="1099064"/>
                  </a:lnTo>
                  <a:lnTo>
                    <a:pt x="921930" y="1089073"/>
                  </a:lnTo>
                  <a:lnTo>
                    <a:pt x="924636" y="1079081"/>
                  </a:lnTo>
                  <a:lnTo>
                    <a:pt x="926858" y="1069090"/>
                  </a:lnTo>
                  <a:lnTo>
                    <a:pt x="928899" y="1059098"/>
                  </a:lnTo>
                  <a:lnTo>
                    <a:pt x="930452" y="1049107"/>
                  </a:lnTo>
                  <a:lnTo>
                    <a:pt x="931537" y="1039115"/>
                  </a:lnTo>
                  <a:lnTo>
                    <a:pt x="932180" y="1029124"/>
                  </a:lnTo>
                  <a:lnTo>
                    <a:pt x="932356" y="1019132"/>
                  </a:lnTo>
                  <a:lnTo>
                    <a:pt x="932028" y="1009141"/>
                  </a:lnTo>
                  <a:lnTo>
                    <a:pt x="931216" y="999149"/>
                  </a:lnTo>
                  <a:lnTo>
                    <a:pt x="929555" y="989158"/>
                  </a:lnTo>
                  <a:lnTo>
                    <a:pt x="927559" y="979166"/>
                  </a:lnTo>
                  <a:lnTo>
                    <a:pt x="924860" y="969175"/>
                  </a:lnTo>
                  <a:lnTo>
                    <a:pt x="921673" y="959183"/>
                  </a:lnTo>
                  <a:lnTo>
                    <a:pt x="917718" y="949192"/>
                  </a:lnTo>
                  <a:lnTo>
                    <a:pt x="913652" y="940753"/>
                  </a:lnTo>
                  <a:lnTo>
                    <a:pt x="912749" y="939201"/>
                  </a:lnTo>
                  <a:lnTo>
                    <a:pt x="906594" y="929209"/>
                  </a:lnTo>
                  <a:lnTo>
                    <a:pt x="899682" y="919217"/>
                  </a:lnTo>
                  <a:lnTo>
                    <a:pt x="893700" y="911949"/>
                  </a:lnTo>
                  <a:lnTo>
                    <a:pt x="890533" y="909226"/>
                  </a:lnTo>
                  <a:lnTo>
                    <a:pt x="878196" y="899234"/>
                  </a:lnTo>
                  <a:lnTo>
                    <a:pt x="873748" y="895907"/>
                  </a:lnTo>
                  <a:lnTo>
                    <a:pt x="857007" y="889243"/>
                  </a:lnTo>
                  <a:lnTo>
                    <a:pt x="853797" y="888036"/>
                  </a:lnTo>
                  <a:lnTo>
                    <a:pt x="833845" y="888114"/>
                  </a:lnTo>
                  <a:lnTo>
                    <a:pt x="830993" y="889243"/>
                  </a:lnTo>
                  <a:lnTo>
                    <a:pt x="813893" y="896298"/>
                  </a:lnTo>
                  <a:lnTo>
                    <a:pt x="810376" y="899234"/>
                  </a:lnTo>
                  <a:lnTo>
                    <a:pt x="798999" y="909226"/>
                  </a:lnTo>
                  <a:lnTo>
                    <a:pt x="793941" y="913912"/>
                  </a:lnTo>
                  <a:lnTo>
                    <a:pt x="789996" y="919217"/>
                  </a:lnTo>
                  <a:lnTo>
                    <a:pt x="783252" y="929209"/>
                  </a:lnTo>
                  <a:lnTo>
                    <a:pt x="776763" y="939201"/>
                  </a:lnTo>
                  <a:lnTo>
                    <a:pt x="773990" y="943851"/>
                  </a:lnTo>
                  <a:lnTo>
                    <a:pt x="771459" y="949192"/>
                  </a:lnTo>
                  <a:lnTo>
                    <a:pt x="766852" y="959183"/>
                  </a:lnTo>
                  <a:lnTo>
                    <a:pt x="762338" y="969175"/>
                  </a:lnTo>
                  <a:lnTo>
                    <a:pt x="758377" y="979166"/>
                  </a:lnTo>
                  <a:lnTo>
                    <a:pt x="754519" y="989158"/>
                  </a:lnTo>
                  <a:lnTo>
                    <a:pt x="754038" y="990521"/>
                  </a:lnTo>
                  <a:lnTo>
                    <a:pt x="751382" y="999149"/>
                  </a:lnTo>
                  <a:lnTo>
                    <a:pt x="748477" y="1009141"/>
                  </a:lnTo>
                  <a:lnTo>
                    <a:pt x="745827" y="1019132"/>
                  </a:lnTo>
                  <a:lnTo>
                    <a:pt x="743402" y="1029124"/>
                  </a:lnTo>
                  <a:lnTo>
                    <a:pt x="741194" y="1039115"/>
                  </a:lnTo>
                  <a:lnTo>
                    <a:pt x="739190" y="1049107"/>
                  </a:lnTo>
                  <a:lnTo>
                    <a:pt x="737549" y="1059098"/>
                  </a:lnTo>
                  <a:lnTo>
                    <a:pt x="735890" y="1069090"/>
                  </a:lnTo>
                  <a:lnTo>
                    <a:pt x="734499" y="1079081"/>
                  </a:lnTo>
                  <a:lnTo>
                    <a:pt x="734086" y="1083219"/>
                  </a:lnTo>
                  <a:lnTo>
                    <a:pt x="733542" y="1089073"/>
                  </a:lnTo>
                  <a:lnTo>
                    <a:pt x="732792" y="1099064"/>
                  </a:lnTo>
                  <a:lnTo>
                    <a:pt x="732265" y="1109056"/>
                  </a:lnTo>
                  <a:lnTo>
                    <a:pt x="732017" y="1119047"/>
                  </a:lnTo>
                  <a:lnTo>
                    <a:pt x="731876" y="1129039"/>
                  </a:lnTo>
                  <a:lnTo>
                    <a:pt x="732072" y="1139030"/>
                  </a:lnTo>
                  <a:lnTo>
                    <a:pt x="732459" y="1149022"/>
                  </a:lnTo>
                  <a:lnTo>
                    <a:pt x="732971" y="1159013"/>
                  </a:lnTo>
                  <a:lnTo>
                    <a:pt x="734078" y="1169005"/>
                  </a:lnTo>
                  <a:lnTo>
                    <a:pt x="734086" y="1169087"/>
                  </a:lnTo>
                  <a:lnTo>
                    <a:pt x="735288" y="1178996"/>
                  </a:lnTo>
                  <a:lnTo>
                    <a:pt x="737210" y="1188988"/>
                  </a:lnTo>
                  <a:lnTo>
                    <a:pt x="739079" y="1198979"/>
                  </a:lnTo>
                  <a:lnTo>
                    <a:pt x="741489" y="1208971"/>
                  </a:lnTo>
                  <a:lnTo>
                    <a:pt x="744277" y="1218962"/>
                  </a:lnTo>
                  <a:lnTo>
                    <a:pt x="747387" y="1228954"/>
                  </a:lnTo>
                  <a:lnTo>
                    <a:pt x="751015" y="1238945"/>
                  </a:lnTo>
                  <a:lnTo>
                    <a:pt x="754038" y="1246183"/>
                  </a:lnTo>
                  <a:lnTo>
                    <a:pt x="755909" y="1248937"/>
                  </a:lnTo>
                  <a:lnTo>
                    <a:pt x="763440" y="1258928"/>
                  </a:lnTo>
                  <a:lnTo>
                    <a:pt x="773027" y="1268920"/>
                  </a:lnTo>
                  <a:lnTo>
                    <a:pt x="773990" y="1269870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任意多边形: 形状 2737">
              <a:extLst>
                <a:ext uri="{FF2B5EF4-FFF2-40B4-BE49-F238E27FC236}">
                  <a16:creationId xmlns:a16="http://schemas.microsoft.com/office/drawing/2014/main" id="{190A884E-E4E4-858D-F3BB-060B0A2334D1}"/>
                </a:ext>
              </a:extLst>
            </p:cNvPr>
            <p:cNvSpPr/>
            <p:nvPr/>
          </p:nvSpPr>
          <p:spPr>
            <a:xfrm>
              <a:off x="16161208" y="3443825"/>
              <a:ext cx="2925805" cy="1488732"/>
            </a:xfrm>
            <a:custGeom>
              <a:avLst/>
              <a:gdLst>
                <a:gd name="connsiteX0" fmla="*/ 2925715 w 2925805"/>
                <a:gd name="connsiteY0" fmla="*/ 1488733 h 1488732"/>
                <a:gd name="connsiteX1" fmla="*/ 2925668 w 2925805"/>
                <a:gd name="connsiteY1" fmla="*/ 1478741 h 1488732"/>
                <a:gd name="connsiteX2" fmla="*/ 2925806 w 2925805"/>
                <a:gd name="connsiteY2" fmla="*/ 1468750 h 1488732"/>
                <a:gd name="connsiteX3" fmla="*/ 2925526 w 2925805"/>
                <a:gd name="connsiteY3" fmla="*/ 1458758 h 1488732"/>
                <a:gd name="connsiteX4" fmla="*/ 2925288 w 2925805"/>
                <a:gd name="connsiteY4" fmla="*/ 1448767 h 1488732"/>
                <a:gd name="connsiteX5" fmla="*/ 2925189 w 2925805"/>
                <a:gd name="connsiteY5" fmla="*/ 1438775 h 1488732"/>
                <a:gd name="connsiteX6" fmla="*/ 2924689 w 2925805"/>
                <a:gd name="connsiteY6" fmla="*/ 1428784 h 1488732"/>
                <a:gd name="connsiteX7" fmla="*/ 2924258 w 2925805"/>
                <a:gd name="connsiteY7" fmla="*/ 1418792 h 1488732"/>
                <a:gd name="connsiteX8" fmla="*/ 2923646 w 2925805"/>
                <a:gd name="connsiteY8" fmla="*/ 1408801 h 1488732"/>
                <a:gd name="connsiteX9" fmla="*/ 2923031 w 2925805"/>
                <a:gd name="connsiteY9" fmla="*/ 1398809 h 1488732"/>
                <a:gd name="connsiteX10" fmla="*/ 2922316 w 2925805"/>
                <a:gd name="connsiteY10" fmla="*/ 1388818 h 1488732"/>
                <a:gd name="connsiteX11" fmla="*/ 2921419 w 2925805"/>
                <a:gd name="connsiteY11" fmla="*/ 1378826 h 1488732"/>
                <a:gd name="connsiteX12" fmla="*/ 2920455 w 2925805"/>
                <a:gd name="connsiteY12" fmla="*/ 1368835 h 1488732"/>
                <a:gd name="connsiteX13" fmla="*/ 2919653 w 2925805"/>
                <a:gd name="connsiteY13" fmla="*/ 1358843 h 1488732"/>
                <a:gd name="connsiteX14" fmla="*/ 2918421 w 2925805"/>
                <a:gd name="connsiteY14" fmla="*/ 1348852 h 1488732"/>
                <a:gd name="connsiteX15" fmla="*/ 2917214 w 2925805"/>
                <a:gd name="connsiteY15" fmla="*/ 1338860 h 1488732"/>
                <a:gd name="connsiteX16" fmla="*/ 2916061 w 2925805"/>
                <a:gd name="connsiteY16" fmla="*/ 1328869 h 1488732"/>
                <a:gd name="connsiteX17" fmla="*/ 2914766 w 2925805"/>
                <a:gd name="connsiteY17" fmla="*/ 1318877 h 1488732"/>
                <a:gd name="connsiteX18" fmla="*/ 2913404 w 2925805"/>
                <a:gd name="connsiteY18" fmla="*/ 1308886 h 1488732"/>
                <a:gd name="connsiteX19" fmla="*/ 2912959 w 2925805"/>
                <a:gd name="connsiteY19" fmla="*/ 1305828 h 1488732"/>
                <a:gd name="connsiteX20" fmla="*/ 2911864 w 2925805"/>
                <a:gd name="connsiteY20" fmla="*/ 1298894 h 1488732"/>
                <a:gd name="connsiteX21" fmla="*/ 2910198 w 2925805"/>
                <a:gd name="connsiteY21" fmla="*/ 1288903 h 1488732"/>
                <a:gd name="connsiteX22" fmla="*/ 2908460 w 2925805"/>
                <a:gd name="connsiteY22" fmla="*/ 1278911 h 1488732"/>
                <a:gd name="connsiteX23" fmla="*/ 2906562 w 2925805"/>
                <a:gd name="connsiteY23" fmla="*/ 1268920 h 1488732"/>
                <a:gd name="connsiteX24" fmla="*/ 2904865 w 2925805"/>
                <a:gd name="connsiteY24" fmla="*/ 1258928 h 1488732"/>
                <a:gd name="connsiteX25" fmla="*/ 2902955 w 2925805"/>
                <a:gd name="connsiteY25" fmla="*/ 1248937 h 1488732"/>
                <a:gd name="connsiteX26" fmla="*/ 2901034 w 2925805"/>
                <a:gd name="connsiteY26" fmla="*/ 1238945 h 1488732"/>
                <a:gd name="connsiteX27" fmla="*/ 2898939 w 2925805"/>
                <a:gd name="connsiteY27" fmla="*/ 1228954 h 1488732"/>
                <a:gd name="connsiteX28" fmla="*/ 2896826 w 2925805"/>
                <a:gd name="connsiteY28" fmla="*/ 1218962 h 1488732"/>
                <a:gd name="connsiteX29" fmla="*/ 2894809 w 2925805"/>
                <a:gd name="connsiteY29" fmla="*/ 1208971 h 1488732"/>
                <a:gd name="connsiteX30" fmla="*/ 2893008 w 2925805"/>
                <a:gd name="connsiteY30" fmla="*/ 1200547 h 1488732"/>
                <a:gd name="connsiteX31" fmla="*/ 2892603 w 2925805"/>
                <a:gd name="connsiteY31" fmla="*/ 1198979 h 1488732"/>
                <a:gd name="connsiteX32" fmla="*/ 2890015 w 2925805"/>
                <a:gd name="connsiteY32" fmla="*/ 1188988 h 1488732"/>
                <a:gd name="connsiteX33" fmla="*/ 2887549 w 2925805"/>
                <a:gd name="connsiteY33" fmla="*/ 1178996 h 1488732"/>
                <a:gd name="connsiteX34" fmla="*/ 2884831 w 2925805"/>
                <a:gd name="connsiteY34" fmla="*/ 1169005 h 1488732"/>
                <a:gd name="connsiteX35" fmla="*/ 2882187 w 2925805"/>
                <a:gd name="connsiteY35" fmla="*/ 1159013 h 1488732"/>
                <a:gd name="connsiteX36" fmla="*/ 2879603 w 2925805"/>
                <a:gd name="connsiteY36" fmla="*/ 1149022 h 1488732"/>
                <a:gd name="connsiteX37" fmla="*/ 2876946 w 2925805"/>
                <a:gd name="connsiteY37" fmla="*/ 1139030 h 1488732"/>
                <a:gd name="connsiteX38" fmla="*/ 2874327 w 2925805"/>
                <a:gd name="connsiteY38" fmla="*/ 1129039 h 1488732"/>
                <a:gd name="connsiteX39" fmla="*/ 2873056 w 2925805"/>
                <a:gd name="connsiteY39" fmla="*/ 1122636 h 1488732"/>
                <a:gd name="connsiteX40" fmla="*/ 2871993 w 2925805"/>
                <a:gd name="connsiteY40" fmla="*/ 1119047 h 1488732"/>
                <a:gd name="connsiteX41" fmla="*/ 2867873 w 2925805"/>
                <a:gd name="connsiteY41" fmla="*/ 1109056 h 1488732"/>
                <a:gd name="connsiteX42" fmla="*/ 2864896 w 2925805"/>
                <a:gd name="connsiteY42" fmla="*/ 1099064 h 1488732"/>
                <a:gd name="connsiteX43" fmla="*/ 2861546 w 2925805"/>
                <a:gd name="connsiteY43" fmla="*/ 1089073 h 1488732"/>
                <a:gd name="connsiteX44" fmla="*/ 2858636 w 2925805"/>
                <a:gd name="connsiteY44" fmla="*/ 1079081 h 1488732"/>
                <a:gd name="connsiteX45" fmla="*/ 2855689 w 2925805"/>
                <a:gd name="connsiteY45" fmla="*/ 1069090 h 1488732"/>
                <a:gd name="connsiteX46" fmla="*/ 2853104 w 2925805"/>
                <a:gd name="connsiteY46" fmla="*/ 1060027 h 1488732"/>
                <a:gd name="connsiteX47" fmla="*/ 2852405 w 2925805"/>
                <a:gd name="connsiteY47" fmla="*/ 1059098 h 1488732"/>
                <a:gd name="connsiteX48" fmla="*/ 2846385 w 2925805"/>
                <a:gd name="connsiteY48" fmla="*/ 1049107 h 1488732"/>
                <a:gd name="connsiteX49" fmla="*/ 2837885 w 2925805"/>
                <a:gd name="connsiteY49" fmla="*/ 1039115 h 1488732"/>
                <a:gd name="connsiteX50" fmla="*/ 2833152 w 2925805"/>
                <a:gd name="connsiteY50" fmla="*/ 1029756 h 1488732"/>
                <a:gd name="connsiteX51" fmla="*/ 2827634 w 2925805"/>
                <a:gd name="connsiteY51" fmla="*/ 1039115 h 1488732"/>
                <a:gd name="connsiteX52" fmla="*/ 2815517 w 2925805"/>
                <a:gd name="connsiteY52" fmla="*/ 1049107 h 1488732"/>
                <a:gd name="connsiteX53" fmla="*/ 2813200 w 2925805"/>
                <a:gd name="connsiteY53" fmla="*/ 1050854 h 1488732"/>
                <a:gd name="connsiteX54" fmla="*/ 2809601 w 2925805"/>
                <a:gd name="connsiteY54" fmla="*/ 1059098 h 1488732"/>
                <a:gd name="connsiteX55" fmla="*/ 2804779 w 2925805"/>
                <a:gd name="connsiteY55" fmla="*/ 1069090 h 1488732"/>
                <a:gd name="connsiteX56" fmla="*/ 2798470 w 2925805"/>
                <a:gd name="connsiteY56" fmla="*/ 1079081 h 1488732"/>
                <a:gd name="connsiteX57" fmla="*/ 2793248 w 2925805"/>
                <a:gd name="connsiteY57" fmla="*/ 1086220 h 1488732"/>
                <a:gd name="connsiteX58" fmla="*/ 2791900 w 2925805"/>
                <a:gd name="connsiteY58" fmla="*/ 1089073 h 1488732"/>
                <a:gd name="connsiteX59" fmla="*/ 2786680 w 2925805"/>
                <a:gd name="connsiteY59" fmla="*/ 1099064 h 1488732"/>
                <a:gd name="connsiteX60" fmla="*/ 2781200 w 2925805"/>
                <a:gd name="connsiteY60" fmla="*/ 1109056 h 1488732"/>
                <a:gd name="connsiteX61" fmla="*/ 2774753 w 2925805"/>
                <a:gd name="connsiteY61" fmla="*/ 1119047 h 1488732"/>
                <a:gd name="connsiteX62" fmla="*/ 2773297 w 2925805"/>
                <a:gd name="connsiteY62" fmla="*/ 1121141 h 1488732"/>
                <a:gd name="connsiteX63" fmla="*/ 2769081 w 2925805"/>
                <a:gd name="connsiteY63" fmla="*/ 1129039 h 1488732"/>
                <a:gd name="connsiteX64" fmla="*/ 2763046 w 2925805"/>
                <a:gd name="connsiteY64" fmla="*/ 1139030 h 1488732"/>
                <a:gd name="connsiteX65" fmla="*/ 2756267 w 2925805"/>
                <a:gd name="connsiteY65" fmla="*/ 1149022 h 1488732"/>
                <a:gd name="connsiteX66" fmla="*/ 2753345 w 2925805"/>
                <a:gd name="connsiteY66" fmla="*/ 1153389 h 1488732"/>
                <a:gd name="connsiteX67" fmla="*/ 2750173 w 2925805"/>
                <a:gd name="connsiteY67" fmla="*/ 1159013 h 1488732"/>
                <a:gd name="connsiteX68" fmla="*/ 2743373 w 2925805"/>
                <a:gd name="connsiteY68" fmla="*/ 1169005 h 1488732"/>
                <a:gd name="connsiteX69" fmla="*/ 2736399 w 2925805"/>
                <a:gd name="connsiteY69" fmla="*/ 1178996 h 1488732"/>
                <a:gd name="connsiteX70" fmla="*/ 2733393 w 2925805"/>
                <a:gd name="connsiteY70" fmla="*/ 1183070 h 1488732"/>
                <a:gd name="connsiteX71" fmla="*/ 2729392 w 2925805"/>
                <a:gd name="connsiteY71" fmla="*/ 1188988 h 1488732"/>
                <a:gd name="connsiteX72" fmla="*/ 2722032 w 2925805"/>
                <a:gd name="connsiteY72" fmla="*/ 1198979 h 1488732"/>
                <a:gd name="connsiteX73" fmla="*/ 2714279 w 2925805"/>
                <a:gd name="connsiteY73" fmla="*/ 1208971 h 1488732"/>
                <a:gd name="connsiteX74" fmla="*/ 2713441 w 2925805"/>
                <a:gd name="connsiteY74" fmla="*/ 1210039 h 1488732"/>
                <a:gd name="connsiteX75" fmla="*/ 2706239 w 2925805"/>
                <a:gd name="connsiteY75" fmla="*/ 1218962 h 1488732"/>
                <a:gd name="connsiteX76" fmla="*/ 2697509 w 2925805"/>
                <a:gd name="connsiteY76" fmla="*/ 1228954 h 1488732"/>
                <a:gd name="connsiteX77" fmla="*/ 2693490 w 2925805"/>
                <a:gd name="connsiteY77" fmla="*/ 1233387 h 1488732"/>
                <a:gd name="connsiteX78" fmla="*/ 2687921 w 2925805"/>
                <a:gd name="connsiteY78" fmla="*/ 1238945 h 1488732"/>
                <a:gd name="connsiteX79" fmla="*/ 2677713 w 2925805"/>
                <a:gd name="connsiteY79" fmla="*/ 1248937 h 1488732"/>
                <a:gd name="connsiteX80" fmla="*/ 2673538 w 2925805"/>
                <a:gd name="connsiteY80" fmla="*/ 1252991 h 1488732"/>
                <a:gd name="connsiteX81" fmla="*/ 2666430 w 2925805"/>
                <a:gd name="connsiteY81" fmla="*/ 1258928 h 1488732"/>
                <a:gd name="connsiteX82" fmla="*/ 2653925 w 2925805"/>
                <a:gd name="connsiteY82" fmla="*/ 1268920 h 1488732"/>
                <a:gd name="connsiteX83" fmla="*/ 2653586 w 2925805"/>
                <a:gd name="connsiteY83" fmla="*/ 1269178 h 1488732"/>
                <a:gd name="connsiteX84" fmla="*/ 2638205 w 2925805"/>
                <a:gd name="connsiteY84" fmla="*/ 1278911 h 1488732"/>
                <a:gd name="connsiteX85" fmla="*/ 2633634 w 2925805"/>
                <a:gd name="connsiteY85" fmla="*/ 1281643 h 1488732"/>
                <a:gd name="connsiteX86" fmla="*/ 2618397 w 2925805"/>
                <a:gd name="connsiteY86" fmla="*/ 1288903 h 1488732"/>
                <a:gd name="connsiteX87" fmla="*/ 2613683 w 2925805"/>
                <a:gd name="connsiteY87" fmla="*/ 1291133 h 1488732"/>
                <a:gd name="connsiteX88" fmla="*/ 2593731 w 2925805"/>
                <a:gd name="connsiteY88" fmla="*/ 1298348 h 1488732"/>
                <a:gd name="connsiteX89" fmla="*/ 2591789 w 2925805"/>
                <a:gd name="connsiteY89" fmla="*/ 1298894 h 1488732"/>
                <a:gd name="connsiteX90" fmla="*/ 2573779 w 2925805"/>
                <a:gd name="connsiteY90" fmla="*/ 1303670 h 1488732"/>
                <a:gd name="connsiteX91" fmla="*/ 2553827 w 2925805"/>
                <a:gd name="connsiteY91" fmla="*/ 1307792 h 1488732"/>
                <a:gd name="connsiteX92" fmla="*/ 2548464 w 2925805"/>
                <a:gd name="connsiteY92" fmla="*/ 1308886 h 1488732"/>
                <a:gd name="connsiteX93" fmla="*/ 2533876 w 2925805"/>
                <a:gd name="connsiteY93" fmla="*/ 1311905 h 1488732"/>
                <a:gd name="connsiteX94" fmla="*/ 2513924 w 2925805"/>
                <a:gd name="connsiteY94" fmla="*/ 1316264 h 1488732"/>
                <a:gd name="connsiteX95" fmla="*/ 2503679 w 2925805"/>
                <a:gd name="connsiteY95" fmla="*/ 1318877 h 1488732"/>
                <a:gd name="connsiteX96" fmla="*/ 2493972 w 2925805"/>
                <a:gd name="connsiteY96" fmla="*/ 1321465 h 1488732"/>
                <a:gd name="connsiteX97" fmla="*/ 2474020 w 2925805"/>
                <a:gd name="connsiteY97" fmla="*/ 1328625 h 1488732"/>
                <a:gd name="connsiteX98" fmla="*/ 2473489 w 2925805"/>
                <a:gd name="connsiteY98" fmla="*/ 1328869 h 1488732"/>
                <a:gd name="connsiteX99" fmla="*/ 2454263 w 2925805"/>
                <a:gd name="connsiteY99" fmla="*/ 1338860 h 1488732"/>
                <a:gd name="connsiteX100" fmla="*/ 2454069 w 2925805"/>
                <a:gd name="connsiteY100" fmla="*/ 1338977 h 1488732"/>
                <a:gd name="connsiteX101" fmla="*/ 2441127 w 2925805"/>
                <a:gd name="connsiteY101" fmla="*/ 1348852 h 1488732"/>
                <a:gd name="connsiteX102" fmla="*/ 2434117 w 2925805"/>
                <a:gd name="connsiteY102" fmla="*/ 1355198 h 1488732"/>
                <a:gd name="connsiteX103" fmla="*/ 2430987 w 2925805"/>
                <a:gd name="connsiteY103" fmla="*/ 1358843 h 1488732"/>
                <a:gd name="connsiteX104" fmla="*/ 2423740 w 2925805"/>
                <a:gd name="connsiteY104" fmla="*/ 1368835 h 1488732"/>
                <a:gd name="connsiteX105" fmla="*/ 2417578 w 2925805"/>
                <a:gd name="connsiteY105" fmla="*/ 1378826 h 1488732"/>
                <a:gd name="connsiteX106" fmla="*/ 2414165 w 2925805"/>
                <a:gd name="connsiteY106" fmla="*/ 1385421 h 1488732"/>
                <a:gd name="connsiteX107" fmla="*/ 2412708 w 2925805"/>
                <a:gd name="connsiteY107" fmla="*/ 1388818 h 1488732"/>
                <a:gd name="connsiteX108" fmla="*/ 2409222 w 2925805"/>
                <a:gd name="connsiteY108" fmla="*/ 1398809 h 1488732"/>
                <a:gd name="connsiteX109" fmla="*/ 2406181 w 2925805"/>
                <a:gd name="connsiteY109" fmla="*/ 1408801 h 1488732"/>
                <a:gd name="connsiteX110" fmla="*/ 2403816 w 2925805"/>
                <a:gd name="connsiteY110" fmla="*/ 1418792 h 1488732"/>
                <a:gd name="connsiteX111" fmla="*/ 2401950 w 2925805"/>
                <a:gd name="connsiteY111" fmla="*/ 1428784 h 1488732"/>
                <a:gd name="connsiteX112" fmla="*/ 2400552 w 2925805"/>
                <a:gd name="connsiteY112" fmla="*/ 1438775 h 1488732"/>
                <a:gd name="connsiteX113" fmla="*/ 2399761 w 2925805"/>
                <a:gd name="connsiteY113" fmla="*/ 1448767 h 1488732"/>
                <a:gd name="connsiteX114" fmla="*/ 2399375 w 2925805"/>
                <a:gd name="connsiteY114" fmla="*/ 1458758 h 1488732"/>
                <a:gd name="connsiteX115" fmla="*/ 2399495 w 2925805"/>
                <a:gd name="connsiteY115" fmla="*/ 1468750 h 1488732"/>
                <a:gd name="connsiteX116" fmla="*/ 2399686 w 2925805"/>
                <a:gd name="connsiteY116" fmla="*/ 1478741 h 1488732"/>
                <a:gd name="connsiteX117" fmla="*/ 2400601 w 2925805"/>
                <a:gd name="connsiteY117" fmla="*/ 1488733 h 1488732"/>
                <a:gd name="connsiteX118" fmla="*/ 0 w 2925805"/>
                <a:gd name="connsiteY118" fmla="*/ 1387368 h 1488732"/>
                <a:gd name="connsiteX119" fmla="*/ 6390 w 2925805"/>
                <a:gd name="connsiteY119" fmla="*/ 1378826 h 1488732"/>
                <a:gd name="connsiteX120" fmla="*/ 13781 w 2925805"/>
                <a:gd name="connsiteY120" fmla="*/ 1368835 h 1488732"/>
                <a:gd name="connsiteX121" fmla="*/ 19952 w 2925805"/>
                <a:gd name="connsiteY121" fmla="*/ 1360692 h 1488732"/>
                <a:gd name="connsiteX122" fmla="*/ 21550 w 2925805"/>
                <a:gd name="connsiteY122" fmla="*/ 1358843 h 1488732"/>
                <a:gd name="connsiteX123" fmla="*/ 30439 w 2925805"/>
                <a:gd name="connsiteY123" fmla="*/ 1348852 h 1488732"/>
                <a:gd name="connsiteX124" fmla="*/ 39600 w 2925805"/>
                <a:gd name="connsiteY124" fmla="*/ 1338860 h 1488732"/>
                <a:gd name="connsiteX125" fmla="*/ 39904 w 2925805"/>
                <a:gd name="connsiteY125" fmla="*/ 1338532 h 1488732"/>
                <a:gd name="connsiteX126" fmla="*/ 51198 w 2925805"/>
                <a:gd name="connsiteY126" fmla="*/ 1328869 h 1488732"/>
                <a:gd name="connsiteX127" fmla="*/ 59855 w 2925805"/>
                <a:gd name="connsiteY127" fmla="*/ 1321227 h 1488732"/>
                <a:gd name="connsiteX128" fmla="*/ 63436 w 2925805"/>
                <a:gd name="connsiteY128" fmla="*/ 1318877 h 1488732"/>
                <a:gd name="connsiteX129" fmla="*/ 79430 w 2925805"/>
                <a:gd name="connsiteY129" fmla="*/ 1308886 h 1488732"/>
                <a:gd name="connsiteX130" fmla="*/ 79807 w 2925805"/>
                <a:gd name="connsiteY130" fmla="*/ 1308639 h 1488732"/>
                <a:gd name="connsiteX131" fmla="*/ 99759 w 2925805"/>
                <a:gd name="connsiteY131" fmla="*/ 1300426 h 1488732"/>
                <a:gd name="connsiteX132" fmla="*/ 109508 w 2925805"/>
                <a:gd name="connsiteY132" fmla="*/ 1298894 h 1488732"/>
                <a:gd name="connsiteX133" fmla="*/ 119711 w 2925805"/>
                <a:gd name="connsiteY133" fmla="*/ 1297200 h 1488732"/>
                <a:gd name="connsiteX134" fmla="*/ 139662 w 2925805"/>
                <a:gd name="connsiteY134" fmla="*/ 1298878 h 1488732"/>
                <a:gd name="connsiteX135" fmla="*/ 139714 w 2925805"/>
                <a:gd name="connsiteY135" fmla="*/ 1298894 h 1488732"/>
                <a:gd name="connsiteX136" fmla="*/ 159614 w 2925805"/>
                <a:gd name="connsiteY136" fmla="*/ 1306320 h 1488732"/>
                <a:gd name="connsiteX137" fmla="*/ 163860 w 2925805"/>
                <a:gd name="connsiteY137" fmla="*/ 1308886 h 1488732"/>
                <a:gd name="connsiteX138" fmla="*/ 178280 w 2925805"/>
                <a:gd name="connsiteY138" fmla="*/ 1318877 h 1488732"/>
                <a:gd name="connsiteX139" fmla="*/ 179566 w 2925805"/>
                <a:gd name="connsiteY139" fmla="*/ 1319867 h 1488732"/>
                <a:gd name="connsiteX140" fmla="*/ 190176 w 2925805"/>
                <a:gd name="connsiteY140" fmla="*/ 1328869 h 1488732"/>
                <a:gd name="connsiteX141" fmla="*/ 199371 w 2925805"/>
                <a:gd name="connsiteY141" fmla="*/ 1338860 h 1488732"/>
                <a:gd name="connsiteX142" fmla="*/ 199518 w 2925805"/>
                <a:gd name="connsiteY142" fmla="*/ 1339032 h 1488732"/>
                <a:gd name="connsiteX143" fmla="*/ 209099 w 2925805"/>
                <a:gd name="connsiteY143" fmla="*/ 1348852 h 1488732"/>
                <a:gd name="connsiteX144" fmla="*/ 218178 w 2925805"/>
                <a:gd name="connsiteY144" fmla="*/ 1358843 h 1488732"/>
                <a:gd name="connsiteX145" fmla="*/ 219470 w 2925805"/>
                <a:gd name="connsiteY145" fmla="*/ 1360421 h 1488732"/>
                <a:gd name="connsiteX146" fmla="*/ 230311 w 2925805"/>
                <a:gd name="connsiteY146" fmla="*/ 1368835 h 1488732"/>
                <a:gd name="connsiteX147" fmla="*/ 239421 w 2925805"/>
                <a:gd name="connsiteY147" fmla="*/ 1376008 h 1488732"/>
                <a:gd name="connsiteX148" fmla="*/ 259373 w 2925805"/>
                <a:gd name="connsiteY148" fmla="*/ 1377670 h 1488732"/>
                <a:gd name="connsiteX149" fmla="*/ 268439 w 2925805"/>
                <a:gd name="connsiteY149" fmla="*/ 1368835 h 1488732"/>
                <a:gd name="connsiteX150" fmla="*/ 276811 w 2925805"/>
                <a:gd name="connsiteY150" fmla="*/ 1358843 h 1488732"/>
                <a:gd name="connsiteX151" fmla="*/ 279325 w 2925805"/>
                <a:gd name="connsiteY151" fmla="*/ 1354541 h 1488732"/>
                <a:gd name="connsiteX152" fmla="*/ 280838 w 2925805"/>
                <a:gd name="connsiteY152" fmla="*/ 1348852 h 1488732"/>
                <a:gd name="connsiteX153" fmla="*/ 283109 w 2925805"/>
                <a:gd name="connsiteY153" fmla="*/ 1338860 h 1488732"/>
                <a:gd name="connsiteX154" fmla="*/ 285229 w 2925805"/>
                <a:gd name="connsiteY154" fmla="*/ 1328869 h 1488732"/>
                <a:gd name="connsiteX155" fmla="*/ 286393 w 2925805"/>
                <a:gd name="connsiteY155" fmla="*/ 1318877 h 1488732"/>
                <a:gd name="connsiteX156" fmla="*/ 287421 w 2925805"/>
                <a:gd name="connsiteY156" fmla="*/ 1308886 h 1488732"/>
                <a:gd name="connsiteX157" fmla="*/ 288272 w 2925805"/>
                <a:gd name="connsiteY157" fmla="*/ 1298894 h 1488732"/>
                <a:gd name="connsiteX158" fmla="*/ 288559 w 2925805"/>
                <a:gd name="connsiteY158" fmla="*/ 1288903 h 1488732"/>
                <a:gd name="connsiteX159" fmla="*/ 288932 w 2925805"/>
                <a:gd name="connsiteY159" fmla="*/ 1278911 h 1488732"/>
                <a:gd name="connsiteX160" fmla="*/ 289114 w 2925805"/>
                <a:gd name="connsiteY160" fmla="*/ 1268920 h 1488732"/>
                <a:gd name="connsiteX161" fmla="*/ 289155 w 2925805"/>
                <a:gd name="connsiteY161" fmla="*/ 1258928 h 1488732"/>
                <a:gd name="connsiteX162" fmla="*/ 289089 w 2925805"/>
                <a:gd name="connsiteY162" fmla="*/ 1248937 h 1488732"/>
                <a:gd name="connsiteX163" fmla="*/ 288979 w 2925805"/>
                <a:gd name="connsiteY163" fmla="*/ 1238945 h 1488732"/>
                <a:gd name="connsiteX164" fmla="*/ 288722 w 2925805"/>
                <a:gd name="connsiteY164" fmla="*/ 1228954 h 1488732"/>
                <a:gd name="connsiteX165" fmla="*/ 288716 w 2925805"/>
                <a:gd name="connsiteY165" fmla="*/ 1218962 h 1488732"/>
                <a:gd name="connsiteX166" fmla="*/ 288626 w 2925805"/>
                <a:gd name="connsiteY166" fmla="*/ 1208971 h 1488732"/>
                <a:gd name="connsiteX167" fmla="*/ 288631 w 2925805"/>
                <a:gd name="connsiteY167" fmla="*/ 1198979 h 1488732"/>
                <a:gd name="connsiteX168" fmla="*/ 288567 w 2925805"/>
                <a:gd name="connsiteY168" fmla="*/ 1188988 h 1488732"/>
                <a:gd name="connsiteX169" fmla="*/ 288640 w 2925805"/>
                <a:gd name="connsiteY169" fmla="*/ 1178996 h 1488732"/>
                <a:gd name="connsiteX170" fmla="*/ 288868 w 2925805"/>
                <a:gd name="connsiteY170" fmla="*/ 1169005 h 1488732"/>
                <a:gd name="connsiteX171" fmla="*/ 289346 w 2925805"/>
                <a:gd name="connsiteY171" fmla="*/ 1159013 h 1488732"/>
                <a:gd name="connsiteX172" fmla="*/ 289749 w 2925805"/>
                <a:gd name="connsiteY172" fmla="*/ 1149022 h 1488732"/>
                <a:gd name="connsiteX173" fmla="*/ 290168 w 2925805"/>
                <a:gd name="connsiteY173" fmla="*/ 1139030 h 1488732"/>
                <a:gd name="connsiteX174" fmla="*/ 290804 w 2925805"/>
                <a:gd name="connsiteY174" fmla="*/ 1129039 h 1488732"/>
                <a:gd name="connsiteX175" fmla="*/ 291495 w 2925805"/>
                <a:gd name="connsiteY175" fmla="*/ 1119047 h 1488732"/>
                <a:gd name="connsiteX176" fmla="*/ 292195 w 2925805"/>
                <a:gd name="connsiteY176" fmla="*/ 1109056 h 1488732"/>
                <a:gd name="connsiteX177" fmla="*/ 293090 w 2925805"/>
                <a:gd name="connsiteY177" fmla="*/ 1099064 h 1488732"/>
                <a:gd name="connsiteX178" fmla="*/ 293975 w 2925805"/>
                <a:gd name="connsiteY178" fmla="*/ 1089073 h 1488732"/>
                <a:gd name="connsiteX179" fmla="*/ 295019 w 2925805"/>
                <a:gd name="connsiteY179" fmla="*/ 1079081 h 1488732"/>
                <a:gd name="connsiteX180" fmla="*/ 296107 w 2925805"/>
                <a:gd name="connsiteY180" fmla="*/ 1069090 h 1488732"/>
                <a:gd name="connsiteX181" fmla="*/ 297255 w 2925805"/>
                <a:gd name="connsiteY181" fmla="*/ 1059098 h 1488732"/>
                <a:gd name="connsiteX182" fmla="*/ 298532 w 2925805"/>
                <a:gd name="connsiteY182" fmla="*/ 1049107 h 1488732"/>
                <a:gd name="connsiteX183" fmla="*/ 299277 w 2925805"/>
                <a:gd name="connsiteY183" fmla="*/ 1043151 h 1488732"/>
                <a:gd name="connsiteX184" fmla="*/ 299742 w 2925805"/>
                <a:gd name="connsiteY184" fmla="*/ 1039115 h 1488732"/>
                <a:gd name="connsiteX185" fmla="*/ 301092 w 2925805"/>
                <a:gd name="connsiteY185" fmla="*/ 1029124 h 1488732"/>
                <a:gd name="connsiteX186" fmla="*/ 302399 w 2925805"/>
                <a:gd name="connsiteY186" fmla="*/ 1019132 h 1488732"/>
                <a:gd name="connsiteX187" fmla="*/ 303731 w 2925805"/>
                <a:gd name="connsiteY187" fmla="*/ 1009141 h 1488732"/>
                <a:gd name="connsiteX188" fmla="*/ 305060 w 2925805"/>
                <a:gd name="connsiteY188" fmla="*/ 999149 h 1488732"/>
                <a:gd name="connsiteX189" fmla="*/ 306522 w 2925805"/>
                <a:gd name="connsiteY189" fmla="*/ 989158 h 1488732"/>
                <a:gd name="connsiteX190" fmla="*/ 308031 w 2925805"/>
                <a:gd name="connsiteY190" fmla="*/ 979166 h 1488732"/>
                <a:gd name="connsiteX191" fmla="*/ 309482 w 2925805"/>
                <a:gd name="connsiteY191" fmla="*/ 969175 h 1488732"/>
                <a:gd name="connsiteX192" fmla="*/ 310946 w 2925805"/>
                <a:gd name="connsiteY192" fmla="*/ 959183 h 1488732"/>
                <a:gd name="connsiteX193" fmla="*/ 312510 w 2925805"/>
                <a:gd name="connsiteY193" fmla="*/ 949192 h 1488732"/>
                <a:gd name="connsiteX194" fmla="*/ 314033 w 2925805"/>
                <a:gd name="connsiteY194" fmla="*/ 939201 h 1488732"/>
                <a:gd name="connsiteX195" fmla="*/ 315337 w 2925805"/>
                <a:gd name="connsiteY195" fmla="*/ 929209 h 1488732"/>
                <a:gd name="connsiteX196" fmla="*/ 316971 w 2925805"/>
                <a:gd name="connsiteY196" fmla="*/ 919217 h 1488732"/>
                <a:gd name="connsiteX197" fmla="*/ 318346 w 2925805"/>
                <a:gd name="connsiteY197" fmla="*/ 909226 h 1488732"/>
                <a:gd name="connsiteX198" fmla="*/ 319228 w 2925805"/>
                <a:gd name="connsiteY198" fmla="*/ 903629 h 1488732"/>
                <a:gd name="connsiteX199" fmla="*/ 319904 w 2925805"/>
                <a:gd name="connsiteY199" fmla="*/ 899234 h 1488732"/>
                <a:gd name="connsiteX200" fmla="*/ 321411 w 2925805"/>
                <a:gd name="connsiteY200" fmla="*/ 889243 h 1488732"/>
                <a:gd name="connsiteX201" fmla="*/ 322775 w 2925805"/>
                <a:gd name="connsiteY201" fmla="*/ 879252 h 1488732"/>
                <a:gd name="connsiteX202" fmla="*/ 324094 w 2925805"/>
                <a:gd name="connsiteY202" fmla="*/ 869260 h 1488732"/>
                <a:gd name="connsiteX203" fmla="*/ 325655 w 2925805"/>
                <a:gd name="connsiteY203" fmla="*/ 859269 h 1488732"/>
                <a:gd name="connsiteX204" fmla="*/ 326910 w 2925805"/>
                <a:gd name="connsiteY204" fmla="*/ 849277 h 1488732"/>
                <a:gd name="connsiteX205" fmla="*/ 328244 w 2925805"/>
                <a:gd name="connsiteY205" fmla="*/ 839286 h 1488732"/>
                <a:gd name="connsiteX206" fmla="*/ 329597 w 2925805"/>
                <a:gd name="connsiteY206" fmla="*/ 829294 h 1488732"/>
                <a:gd name="connsiteX207" fmla="*/ 330987 w 2925805"/>
                <a:gd name="connsiteY207" fmla="*/ 819303 h 1488732"/>
                <a:gd name="connsiteX208" fmla="*/ 332306 w 2925805"/>
                <a:gd name="connsiteY208" fmla="*/ 809311 h 1488732"/>
                <a:gd name="connsiteX209" fmla="*/ 333636 w 2925805"/>
                <a:gd name="connsiteY209" fmla="*/ 799320 h 1488732"/>
                <a:gd name="connsiteX210" fmla="*/ 334963 w 2925805"/>
                <a:gd name="connsiteY210" fmla="*/ 789328 h 1488732"/>
                <a:gd name="connsiteX211" fmla="*/ 336397 w 2925805"/>
                <a:gd name="connsiteY211" fmla="*/ 779337 h 1488732"/>
                <a:gd name="connsiteX212" fmla="*/ 337739 w 2925805"/>
                <a:gd name="connsiteY212" fmla="*/ 769345 h 1488732"/>
                <a:gd name="connsiteX213" fmla="*/ 339156 w 2925805"/>
                <a:gd name="connsiteY213" fmla="*/ 759354 h 1488732"/>
                <a:gd name="connsiteX214" fmla="*/ 339180 w 2925805"/>
                <a:gd name="connsiteY214" fmla="*/ 759159 h 1488732"/>
                <a:gd name="connsiteX215" fmla="*/ 340335 w 2925805"/>
                <a:gd name="connsiteY215" fmla="*/ 749362 h 1488732"/>
                <a:gd name="connsiteX216" fmla="*/ 341637 w 2925805"/>
                <a:gd name="connsiteY216" fmla="*/ 739371 h 1488732"/>
                <a:gd name="connsiteX217" fmla="*/ 342731 w 2925805"/>
                <a:gd name="connsiteY217" fmla="*/ 729379 h 1488732"/>
                <a:gd name="connsiteX218" fmla="*/ 343997 w 2925805"/>
                <a:gd name="connsiteY218" fmla="*/ 719388 h 1488732"/>
                <a:gd name="connsiteX219" fmla="*/ 345127 w 2925805"/>
                <a:gd name="connsiteY219" fmla="*/ 709396 h 1488732"/>
                <a:gd name="connsiteX220" fmla="*/ 346314 w 2925805"/>
                <a:gd name="connsiteY220" fmla="*/ 699405 h 1488732"/>
                <a:gd name="connsiteX221" fmla="*/ 347720 w 2925805"/>
                <a:gd name="connsiteY221" fmla="*/ 689413 h 1488732"/>
                <a:gd name="connsiteX222" fmla="*/ 348881 w 2925805"/>
                <a:gd name="connsiteY222" fmla="*/ 679422 h 1488732"/>
                <a:gd name="connsiteX223" fmla="*/ 350054 w 2925805"/>
                <a:gd name="connsiteY223" fmla="*/ 669430 h 1488732"/>
                <a:gd name="connsiteX224" fmla="*/ 351076 w 2925805"/>
                <a:gd name="connsiteY224" fmla="*/ 659439 h 1488732"/>
                <a:gd name="connsiteX225" fmla="*/ 352417 w 2925805"/>
                <a:gd name="connsiteY225" fmla="*/ 649447 h 1488732"/>
                <a:gd name="connsiteX226" fmla="*/ 353193 w 2925805"/>
                <a:gd name="connsiteY226" fmla="*/ 639456 h 1488732"/>
                <a:gd name="connsiteX227" fmla="*/ 354278 w 2925805"/>
                <a:gd name="connsiteY227" fmla="*/ 629464 h 1488732"/>
                <a:gd name="connsiteX228" fmla="*/ 354962 w 2925805"/>
                <a:gd name="connsiteY228" fmla="*/ 619473 h 1488732"/>
                <a:gd name="connsiteX229" fmla="*/ 355860 w 2925805"/>
                <a:gd name="connsiteY229" fmla="*/ 609481 h 1488732"/>
                <a:gd name="connsiteX230" fmla="*/ 356617 w 2925805"/>
                <a:gd name="connsiteY230" fmla="*/ 599490 h 1488732"/>
                <a:gd name="connsiteX231" fmla="*/ 357135 w 2925805"/>
                <a:gd name="connsiteY231" fmla="*/ 589498 h 1488732"/>
                <a:gd name="connsiteX232" fmla="*/ 357422 w 2925805"/>
                <a:gd name="connsiteY232" fmla="*/ 579507 h 1488732"/>
                <a:gd name="connsiteX233" fmla="*/ 357646 w 2925805"/>
                <a:gd name="connsiteY233" fmla="*/ 569515 h 1488732"/>
                <a:gd name="connsiteX234" fmla="*/ 357574 w 2925805"/>
                <a:gd name="connsiteY234" fmla="*/ 559524 h 1488732"/>
                <a:gd name="connsiteX235" fmla="*/ 357056 w 2925805"/>
                <a:gd name="connsiteY235" fmla="*/ 549532 h 1488732"/>
                <a:gd name="connsiteX236" fmla="*/ 356323 w 2925805"/>
                <a:gd name="connsiteY236" fmla="*/ 539541 h 1488732"/>
                <a:gd name="connsiteX237" fmla="*/ 355172 w 2925805"/>
                <a:gd name="connsiteY237" fmla="*/ 529549 h 1488732"/>
                <a:gd name="connsiteX238" fmla="*/ 353999 w 2925805"/>
                <a:gd name="connsiteY238" fmla="*/ 519558 h 1488732"/>
                <a:gd name="connsiteX239" fmla="*/ 352437 w 2925805"/>
                <a:gd name="connsiteY239" fmla="*/ 509566 h 1488732"/>
                <a:gd name="connsiteX240" fmla="*/ 349966 w 2925805"/>
                <a:gd name="connsiteY240" fmla="*/ 499575 h 1488732"/>
                <a:gd name="connsiteX241" fmla="*/ 347332 w 2925805"/>
                <a:gd name="connsiteY241" fmla="*/ 489583 h 1488732"/>
                <a:gd name="connsiteX242" fmla="*/ 343866 w 2925805"/>
                <a:gd name="connsiteY242" fmla="*/ 479592 h 1488732"/>
                <a:gd name="connsiteX243" fmla="*/ 340076 w 2925805"/>
                <a:gd name="connsiteY243" fmla="*/ 469600 h 1488732"/>
                <a:gd name="connsiteX244" fmla="*/ 339180 w 2925805"/>
                <a:gd name="connsiteY244" fmla="*/ 467506 h 1488732"/>
                <a:gd name="connsiteX245" fmla="*/ 335629 w 2925805"/>
                <a:gd name="connsiteY245" fmla="*/ 459609 h 1488732"/>
                <a:gd name="connsiteX246" fmla="*/ 330930 w 2925805"/>
                <a:gd name="connsiteY246" fmla="*/ 449617 h 1488732"/>
                <a:gd name="connsiteX247" fmla="*/ 325243 w 2925805"/>
                <a:gd name="connsiteY247" fmla="*/ 439626 h 1488732"/>
                <a:gd name="connsiteX248" fmla="*/ 320358 w 2925805"/>
                <a:gd name="connsiteY248" fmla="*/ 429634 h 1488732"/>
                <a:gd name="connsiteX249" fmla="*/ 319228 w 2925805"/>
                <a:gd name="connsiteY249" fmla="*/ 427612 h 1488732"/>
                <a:gd name="connsiteX250" fmla="*/ 315072 w 2925805"/>
                <a:gd name="connsiteY250" fmla="*/ 419643 h 1488732"/>
                <a:gd name="connsiteX251" fmla="*/ 309681 w 2925805"/>
                <a:gd name="connsiteY251" fmla="*/ 409651 h 1488732"/>
                <a:gd name="connsiteX252" fmla="*/ 304985 w 2925805"/>
                <a:gd name="connsiteY252" fmla="*/ 399660 h 1488732"/>
                <a:gd name="connsiteX253" fmla="*/ 300291 w 2925805"/>
                <a:gd name="connsiteY253" fmla="*/ 389668 h 1488732"/>
                <a:gd name="connsiteX254" fmla="*/ 299277 w 2925805"/>
                <a:gd name="connsiteY254" fmla="*/ 387385 h 1488732"/>
                <a:gd name="connsiteX255" fmla="*/ 296435 w 2925805"/>
                <a:gd name="connsiteY255" fmla="*/ 379677 h 1488732"/>
                <a:gd name="connsiteX256" fmla="*/ 293084 w 2925805"/>
                <a:gd name="connsiteY256" fmla="*/ 369685 h 1488732"/>
                <a:gd name="connsiteX257" fmla="*/ 289924 w 2925805"/>
                <a:gd name="connsiteY257" fmla="*/ 359694 h 1488732"/>
                <a:gd name="connsiteX258" fmla="*/ 287481 w 2925805"/>
                <a:gd name="connsiteY258" fmla="*/ 349702 h 1488732"/>
                <a:gd name="connsiteX259" fmla="*/ 285091 w 2925805"/>
                <a:gd name="connsiteY259" fmla="*/ 339711 h 1488732"/>
                <a:gd name="connsiteX260" fmla="*/ 283073 w 2925805"/>
                <a:gd name="connsiteY260" fmla="*/ 329719 h 1488732"/>
                <a:gd name="connsiteX261" fmla="*/ 281968 w 2925805"/>
                <a:gd name="connsiteY261" fmla="*/ 319728 h 1488732"/>
                <a:gd name="connsiteX262" fmla="*/ 280559 w 2925805"/>
                <a:gd name="connsiteY262" fmla="*/ 309736 h 1488732"/>
                <a:gd name="connsiteX263" fmla="*/ 279882 w 2925805"/>
                <a:gd name="connsiteY263" fmla="*/ 299745 h 1488732"/>
                <a:gd name="connsiteX264" fmla="*/ 279498 w 2925805"/>
                <a:gd name="connsiteY264" fmla="*/ 289753 h 1488732"/>
                <a:gd name="connsiteX265" fmla="*/ 279668 w 2925805"/>
                <a:gd name="connsiteY265" fmla="*/ 279762 h 1488732"/>
                <a:gd name="connsiteX266" fmla="*/ 280294 w 2925805"/>
                <a:gd name="connsiteY266" fmla="*/ 269770 h 1488732"/>
                <a:gd name="connsiteX267" fmla="*/ 280916 w 2925805"/>
                <a:gd name="connsiteY267" fmla="*/ 259779 h 1488732"/>
                <a:gd name="connsiteX268" fmla="*/ 282449 w 2925805"/>
                <a:gd name="connsiteY268" fmla="*/ 249787 h 1488732"/>
                <a:gd name="connsiteX269" fmla="*/ 283932 w 2925805"/>
                <a:gd name="connsiteY269" fmla="*/ 239796 h 1488732"/>
                <a:gd name="connsiteX270" fmla="*/ 285847 w 2925805"/>
                <a:gd name="connsiteY270" fmla="*/ 229804 h 1488732"/>
                <a:gd name="connsiteX271" fmla="*/ 287688 w 2925805"/>
                <a:gd name="connsiteY271" fmla="*/ 219813 h 1488732"/>
                <a:gd name="connsiteX272" fmla="*/ 290206 w 2925805"/>
                <a:gd name="connsiteY272" fmla="*/ 209821 h 1488732"/>
                <a:gd name="connsiteX273" fmla="*/ 292841 w 2925805"/>
                <a:gd name="connsiteY273" fmla="*/ 199830 h 1488732"/>
                <a:gd name="connsiteX274" fmla="*/ 295490 w 2925805"/>
                <a:gd name="connsiteY274" fmla="*/ 189838 h 1488732"/>
                <a:gd name="connsiteX275" fmla="*/ 298507 w 2925805"/>
                <a:gd name="connsiteY275" fmla="*/ 179847 h 1488732"/>
                <a:gd name="connsiteX276" fmla="*/ 299277 w 2925805"/>
                <a:gd name="connsiteY276" fmla="*/ 177225 h 1488732"/>
                <a:gd name="connsiteX277" fmla="*/ 301363 w 2925805"/>
                <a:gd name="connsiteY277" fmla="*/ 169855 h 1488732"/>
                <a:gd name="connsiteX278" fmla="*/ 304624 w 2925805"/>
                <a:gd name="connsiteY278" fmla="*/ 159864 h 1488732"/>
                <a:gd name="connsiteX279" fmla="*/ 307903 w 2925805"/>
                <a:gd name="connsiteY279" fmla="*/ 149872 h 1488732"/>
                <a:gd name="connsiteX280" fmla="*/ 310833 w 2925805"/>
                <a:gd name="connsiteY280" fmla="*/ 139881 h 1488732"/>
                <a:gd name="connsiteX281" fmla="*/ 314199 w 2925805"/>
                <a:gd name="connsiteY281" fmla="*/ 129889 h 1488732"/>
                <a:gd name="connsiteX282" fmla="*/ 317364 w 2925805"/>
                <a:gd name="connsiteY282" fmla="*/ 119898 h 1488732"/>
                <a:gd name="connsiteX283" fmla="*/ 319228 w 2925805"/>
                <a:gd name="connsiteY283" fmla="*/ 113430 h 1488732"/>
                <a:gd name="connsiteX284" fmla="*/ 320147 w 2925805"/>
                <a:gd name="connsiteY284" fmla="*/ 109906 h 1488732"/>
                <a:gd name="connsiteX285" fmla="*/ 323023 w 2925805"/>
                <a:gd name="connsiteY285" fmla="*/ 99915 h 1488732"/>
                <a:gd name="connsiteX286" fmla="*/ 325838 w 2925805"/>
                <a:gd name="connsiteY286" fmla="*/ 89923 h 1488732"/>
                <a:gd name="connsiteX287" fmla="*/ 328422 w 2925805"/>
                <a:gd name="connsiteY287" fmla="*/ 79932 h 1488732"/>
                <a:gd name="connsiteX288" fmla="*/ 331103 w 2925805"/>
                <a:gd name="connsiteY288" fmla="*/ 69940 h 1488732"/>
                <a:gd name="connsiteX289" fmla="*/ 333529 w 2925805"/>
                <a:gd name="connsiteY289" fmla="*/ 59949 h 1488732"/>
                <a:gd name="connsiteX290" fmla="*/ 335827 w 2925805"/>
                <a:gd name="connsiteY290" fmla="*/ 49957 h 1488732"/>
                <a:gd name="connsiteX291" fmla="*/ 338317 w 2925805"/>
                <a:gd name="connsiteY291" fmla="*/ 39966 h 1488732"/>
                <a:gd name="connsiteX292" fmla="*/ 339180 w 2925805"/>
                <a:gd name="connsiteY292" fmla="*/ 36042 h 1488732"/>
                <a:gd name="connsiteX293" fmla="*/ 340363 w 2925805"/>
                <a:gd name="connsiteY293" fmla="*/ 29974 h 1488732"/>
                <a:gd name="connsiteX294" fmla="*/ 342337 w 2925805"/>
                <a:gd name="connsiteY294" fmla="*/ 19983 h 1488732"/>
                <a:gd name="connsiteX295" fmla="*/ 344090 w 2925805"/>
                <a:gd name="connsiteY295" fmla="*/ 9991 h 1488732"/>
                <a:gd name="connsiteX296" fmla="*/ 345955 w 2925805"/>
                <a:gd name="connsiteY296" fmla="*/ 0 h 1488732"/>
                <a:gd name="connsiteX297" fmla="*/ 1395881 w 2925805"/>
                <a:gd name="connsiteY297" fmla="*/ 0 h 1488732"/>
                <a:gd name="connsiteX298" fmla="*/ 1389336 w 2925805"/>
                <a:gd name="connsiteY298" fmla="*/ 9991 h 1488732"/>
                <a:gd name="connsiteX299" fmla="*/ 1383176 w 2925805"/>
                <a:gd name="connsiteY299" fmla="*/ 19983 h 1488732"/>
                <a:gd name="connsiteX300" fmla="*/ 1377623 w 2925805"/>
                <a:gd name="connsiteY300" fmla="*/ 29974 h 1488732"/>
                <a:gd name="connsiteX301" fmla="*/ 1376673 w 2925805"/>
                <a:gd name="connsiteY301" fmla="*/ 31843 h 1488732"/>
                <a:gd name="connsiteX302" fmla="*/ 1372020 w 2925805"/>
                <a:gd name="connsiteY302" fmla="*/ 39966 h 1488732"/>
                <a:gd name="connsiteX303" fmla="*/ 1366738 w 2925805"/>
                <a:gd name="connsiteY303" fmla="*/ 49957 h 1488732"/>
                <a:gd name="connsiteX304" fmla="*/ 1362023 w 2925805"/>
                <a:gd name="connsiteY304" fmla="*/ 59949 h 1488732"/>
                <a:gd name="connsiteX305" fmla="*/ 1358188 w 2925805"/>
                <a:gd name="connsiteY305" fmla="*/ 69940 h 1488732"/>
                <a:gd name="connsiteX306" fmla="*/ 1356721 w 2925805"/>
                <a:gd name="connsiteY306" fmla="*/ 73739 h 1488732"/>
                <a:gd name="connsiteX307" fmla="*/ 1353957 w 2925805"/>
                <a:gd name="connsiteY307" fmla="*/ 79932 h 1488732"/>
                <a:gd name="connsiteX308" fmla="*/ 1350349 w 2925805"/>
                <a:gd name="connsiteY308" fmla="*/ 89923 h 1488732"/>
                <a:gd name="connsiteX309" fmla="*/ 1346951 w 2925805"/>
                <a:gd name="connsiteY309" fmla="*/ 99915 h 1488732"/>
                <a:gd name="connsiteX310" fmla="*/ 1344028 w 2925805"/>
                <a:gd name="connsiteY310" fmla="*/ 109906 h 1488732"/>
                <a:gd name="connsiteX311" fmla="*/ 1341769 w 2925805"/>
                <a:gd name="connsiteY311" fmla="*/ 119898 h 1488732"/>
                <a:gd name="connsiteX312" fmla="*/ 1339471 w 2925805"/>
                <a:gd name="connsiteY312" fmla="*/ 129889 h 1488732"/>
                <a:gd name="connsiteX313" fmla="*/ 1337848 w 2925805"/>
                <a:gd name="connsiteY313" fmla="*/ 139881 h 1488732"/>
                <a:gd name="connsiteX314" fmla="*/ 1336769 w 2925805"/>
                <a:gd name="connsiteY314" fmla="*/ 148816 h 1488732"/>
                <a:gd name="connsiteX315" fmla="*/ 1336597 w 2925805"/>
                <a:gd name="connsiteY315" fmla="*/ 149872 h 1488732"/>
                <a:gd name="connsiteX316" fmla="*/ 1335194 w 2925805"/>
                <a:gd name="connsiteY316" fmla="*/ 159864 h 1488732"/>
                <a:gd name="connsiteX317" fmla="*/ 1334673 w 2925805"/>
                <a:gd name="connsiteY317" fmla="*/ 169855 h 1488732"/>
                <a:gd name="connsiteX318" fmla="*/ 1334217 w 2925805"/>
                <a:gd name="connsiteY318" fmla="*/ 179847 h 1488732"/>
                <a:gd name="connsiteX319" fmla="*/ 1334530 w 2925805"/>
                <a:gd name="connsiteY319" fmla="*/ 189838 h 1488732"/>
                <a:gd name="connsiteX320" fmla="*/ 1335810 w 2925805"/>
                <a:gd name="connsiteY320" fmla="*/ 199830 h 1488732"/>
                <a:gd name="connsiteX321" fmla="*/ 1336769 w 2925805"/>
                <a:gd name="connsiteY321" fmla="*/ 205314 h 1488732"/>
                <a:gd name="connsiteX322" fmla="*/ 1337335 w 2925805"/>
                <a:gd name="connsiteY322" fmla="*/ 209821 h 1488732"/>
                <a:gd name="connsiteX323" fmla="*/ 1339348 w 2925805"/>
                <a:gd name="connsiteY323" fmla="*/ 219813 h 1488732"/>
                <a:gd name="connsiteX324" fmla="*/ 1342269 w 2925805"/>
                <a:gd name="connsiteY324" fmla="*/ 229804 h 1488732"/>
                <a:gd name="connsiteX325" fmla="*/ 1345521 w 2925805"/>
                <a:gd name="connsiteY325" fmla="*/ 239796 h 1488732"/>
                <a:gd name="connsiteX326" fmla="*/ 1349459 w 2925805"/>
                <a:gd name="connsiteY326" fmla="*/ 249787 h 1488732"/>
                <a:gd name="connsiteX327" fmla="*/ 1354617 w 2925805"/>
                <a:gd name="connsiteY327" fmla="*/ 259779 h 1488732"/>
                <a:gd name="connsiteX328" fmla="*/ 1356721 w 2925805"/>
                <a:gd name="connsiteY328" fmla="*/ 263800 h 1488732"/>
                <a:gd name="connsiteX329" fmla="*/ 1358974 w 2925805"/>
                <a:gd name="connsiteY329" fmla="*/ 269770 h 1488732"/>
                <a:gd name="connsiteX330" fmla="*/ 1363890 w 2925805"/>
                <a:gd name="connsiteY330" fmla="*/ 279762 h 1488732"/>
                <a:gd name="connsiteX331" fmla="*/ 1368770 w 2925805"/>
                <a:gd name="connsiteY331" fmla="*/ 289753 h 1488732"/>
                <a:gd name="connsiteX332" fmla="*/ 1374666 w 2925805"/>
                <a:gd name="connsiteY332" fmla="*/ 299745 h 1488732"/>
                <a:gd name="connsiteX333" fmla="*/ 1376673 w 2925805"/>
                <a:gd name="connsiteY333" fmla="*/ 303228 h 1488732"/>
                <a:gd name="connsiteX334" fmla="*/ 1379641 w 2925805"/>
                <a:gd name="connsiteY334" fmla="*/ 309736 h 1488732"/>
                <a:gd name="connsiteX335" fmla="*/ 1384581 w 2925805"/>
                <a:gd name="connsiteY335" fmla="*/ 319728 h 1488732"/>
                <a:gd name="connsiteX336" fmla="*/ 1389675 w 2925805"/>
                <a:gd name="connsiteY336" fmla="*/ 329719 h 1488732"/>
                <a:gd name="connsiteX337" fmla="*/ 1394600 w 2925805"/>
                <a:gd name="connsiteY337" fmla="*/ 339711 h 1488732"/>
                <a:gd name="connsiteX338" fmla="*/ 1396624 w 2925805"/>
                <a:gd name="connsiteY338" fmla="*/ 343590 h 1488732"/>
                <a:gd name="connsiteX339" fmla="*/ 1399284 w 2925805"/>
                <a:gd name="connsiteY339" fmla="*/ 349702 h 1488732"/>
                <a:gd name="connsiteX340" fmla="*/ 1403882 w 2925805"/>
                <a:gd name="connsiteY340" fmla="*/ 359694 h 1488732"/>
                <a:gd name="connsiteX341" fmla="*/ 1408233 w 2925805"/>
                <a:gd name="connsiteY341" fmla="*/ 369685 h 1488732"/>
                <a:gd name="connsiteX342" fmla="*/ 1412673 w 2925805"/>
                <a:gd name="connsiteY342" fmla="*/ 379677 h 1488732"/>
                <a:gd name="connsiteX343" fmla="*/ 1416576 w 2925805"/>
                <a:gd name="connsiteY343" fmla="*/ 389100 h 1488732"/>
                <a:gd name="connsiteX344" fmla="*/ 1416784 w 2925805"/>
                <a:gd name="connsiteY344" fmla="*/ 389668 h 1488732"/>
                <a:gd name="connsiteX345" fmla="*/ 1420718 w 2925805"/>
                <a:gd name="connsiteY345" fmla="*/ 399660 h 1488732"/>
                <a:gd name="connsiteX346" fmla="*/ 1424300 w 2925805"/>
                <a:gd name="connsiteY346" fmla="*/ 409651 h 1488732"/>
                <a:gd name="connsiteX347" fmla="*/ 1428119 w 2925805"/>
                <a:gd name="connsiteY347" fmla="*/ 419643 h 1488732"/>
                <a:gd name="connsiteX348" fmla="*/ 1431618 w 2925805"/>
                <a:gd name="connsiteY348" fmla="*/ 429634 h 1488732"/>
                <a:gd name="connsiteX349" fmla="*/ 1435332 w 2925805"/>
                <a:gd name="connsiteY349" fmla="*/ 439626 h 1488732"/>
                <a:gd name="connsiteX350" fmla="*/ 1436528 w 2925805"/>
                <a:gd name="connsiteY350" fmla="*/ 443047 h 1488732"/>
                <a:gd name="connsiteX351" fmla="*/ 1438736 w 2925805"/>
                <a:gd name="connsiteY351" fmla="*/ 449617 h 1488732"/>
                <a:gd name="connsiteX352" fmla="*/ 1441917 w 2925805"/>
                <a:gd name="connsiteY352" fmla="*/ 459609 h 1488732"/>
                <a:gd name="connsiteX353" fmla="*/ 1445184 w 2925805"/>
                <a:gd name="connsiteY353" fmla="*/ 469600 h 1488732"/>
                <a:gd name="connsiteX354" fmla="*/ 1448422 w 2925805"/>
                <a:gd name="connsiteY354" fmla="*/ 479592 h 1488732"/>
                <a:gd name="connsiteX355" fmla="*/ 1451571 w 2925805"/>
                <a:gd name="connsiteY355" fmla="*/ 489583 h 1488732"/>
                <a:gd name="connsiteX356" fmla="*/ 1454689 w 2925805"/>
                <a:gd name="connsiteY356" fmla="*/ 499575 h 1488732"/>
                <a:gd name="connsiteX357" fmla="*/ 1456480 w 2925805"/>
                <a:gd name="connsiteY357" fmla="*/ 505960 h 1488732"/>
                <a:gd name="connsiteX358" fmla="*/ 1457528 w 2925805"/>
                <a:gd name="connsiteY358" fmla="*/ 509566 h 1488732"/>
                <a:gd name="connsiteX359" fmla="*/ 1460782 w 2925805"/>
                <a:gd name="connsiteY359" fmla="*/ 519558 h 1488732"/>
                <a:gd name="connsiteX360" fmla="*/ 1464022 w 2925805"/>
                <a:gd name="connsiteY360" fmla="*/ 529549 h 1488732"/>
                <a:gd name="connsiteX361" fmla="*/ 1467086 w 2925805"/>
                <a:gd name="connsiteY361" fmla="*/ 539541 h 1488732"/>
                <a:gd name="connsiteX362" fmla="*/ 1470171 w 2925805"/>
                <a:gd name="connsiteY362" fmla="*/ 549532 h 1488732"/>
                <a:gd name="connsiteX363" fmla="*/ 1473360 w 2925805"/>
                <a:gd name="connsiteY363" fmla="*/ 559524 h 1488732"/>
                <a:gd name="connsiteX364" fmla="*/ 1476431 w 2925805"/>
                <a:gd name="connsiteY364" fmla="*/ 568938 h 1488732"/>
                <a:gd name="connsiteX365" fmla="*/ 1476636 w 2925805"/>
                <a:gd name="connsiteY365" fmla="*/ 569515 h 1488732"/>
                <a:gd name="connsiteX366" fmla="*/ 1479932 w 2925805"/>
                <a:gd name="connsiteY366" fmla="*/ 579507 h 1488732"/>
                <a:gd name="connsiteX367" fmla="*/ 1483459 w 2925805"/>
                <a:gd name="connsiteY367" fmla="*/ 589498 h 1488732"/>
                <a:gd name="connsiteX368" fmla="*/ 1486955 w 2925805"/>
                <a:gd name="connsiteY368" fmla="*/ 599490 h 1488732"/>
                <a:gd name="connsiteX369" fmla="*/ 1490388 w 2925805"/>
                <a:gd name="connsiteY369" fmla="*/ 609481 h 1488732"/>
                <a:gd name="connsiteX370" fmla="*/ 1494008 w 2925805"/>
                <a:gd name="connsiteY370" fmla="*/ 619473 h 1488732"/>
                <a:gd name="connsiteX371" fmla="*/ 1496383 w 2925805"/>
                <a:gd name="connsiteY371" fmla="*/ 625952 h 1488732"/>
                <a:gd name="connsiteX372" fmla="*/ 1497844 w 2925805"/>
                <a:gd name="connsiteY372" fmla="*/ 629464 h 1488732"/>
                <a:gd name="connsiteX373" fmla="*/ 1501685 w 2925805"/>
                <a:gd name="connsiteY373" fmla="*/ 639456 h 1488732"/>
                <a:gd name="connsiteX374" fmla="*/ 1505851 w 2925805"/>
                <a:gd name="connsiteY374" fmla="*/ 649447 h 1488732"/>
                <a:gd name="connsiteX375" fmla="*/ 1509850 w 2925805"/>
                <a:gd name="connsiteY375" fmla="*/ 659439 h 1488732"/>
                <a:gd name="connsiteX376" fmla="*/ 1513822 w 2925805"/>
                <a:gd name="connsiteY376" fmla="*/ 669430 h 1488732"/>
                <a:gd name="connsiteX377" fmla="*/ 1516335 w 2925805"/>
                <a:gd name="connsiteY377" fmla="*/ 675749 h 1488732"/>
                <a:gd name="connsiteX378" fmla="*/ 1518035 w 2925805"/>
                <a:gd name="connsiteY378" fmla="*/ 679422 h 1488732"/>
                <a:gd name="connsiteX379" fmla="*/ 1522800 w 2925805"/>
                <a:gd name="connsiteY379" fmla="*/ 689413 h 1488732"/>
                <a:gd name="connsiteX380" fmla="*/ 1527437 w 2925805"/>
                <a:gd name="connsiteY380" fmla="*/ 699405 h 1488732"/>
                <a:gd name="connsiteX381" fmla="*/ 1531763 w 2925805"/>
                <a:gd name="connsiteY381" fmla="*/ 709396 h 1488732"/>
                <a:gd name="connsiteX382" fmla="*/ 1536287 w 2925805"/>
                <a:gd name="connsiteY382" fmla="*/ 718769 h 1488732"/>
                <a:gd name="connsiteX383" fmla="*/ 1536642 w 2925805"/>
                <a:gd name="connsiteY383" fmla="*/ 719388 h 1488732"/>
                <a:gd name="connsiteX384" fmla="*/ 1541906 w 2925805"/>
                <a:gd name="connsiteY384" fmla="*/ 729379 h 1488732"/>
                <a:gd name="connsiteX385" fmla="*/ 1547196 w 2925805"/>
                <a:gd name="connsiteY385" fmla="*/ 739371 h 1488732"/>
                <a:gd name="connsiteX386" fmla="*/ 1552126 w 2925805"/>
                <a:gd name="connsiteY386" fmla="*/ 749362 h 1488732"/>
                <a:gd name="connsiteX387" fmla="*/ 1556238 w 2925805"/>
                <a:gd name="connsiteY387" fmla="*/ 756966 h 1488732"/>
                <a:gd name="connsiteX388" fmla="*/ 1557940 w 2925805"/>
                <a:gd name="connsiteY388" fmla="*/ 759354 h 1488732"/>
                <a:gd name="connsiteX389" fmla="*/ 1564554 w 2925805"/>
                <a:gd name="connsiteY389" fmla="*/ 769345 h 1488732"/>
                <a:gd name="connsiteX390" fmla="*/ 1571191 w 2925805"/>
                <a:gd name="connsiteY390" fmla="*/ 779337 h 1488732"/>
                <a:gd name="connsiteX391" fmla="*/ 1576190 w 2925805"/>
                <a:gd name="connsiteY391" fmla="*/ 786723 h 1488732"/>
                <a:gd name="connsiteX392" fmla="*/ 1579080 w 2925805"/>
                <a:gd name="connsiteY392" fmla="*/ 789328 h 1488732"/>
                <a:gd name="connsiteX393" fmla="*/ 1589881 w 2925805"/>
                <a:gd name="connsiteY393" fmla="*/ 799320 h 1488732"/>
                <a:gd name="connsiteX394" fmla="*/ 1596142 w 2925805"/>
                <a:gd name="connsiteY394" fmla="*/ 805030 h 1488732"/>
                <a:gd name="connsiteX395" fmla="*/ 1611668 w 2925805"/>
                <a:gd name="connsiteY395" fmla="*/ 809311 h 1488732"/>
                <a:gd name="connsiteX396" fmla="*/ 1616094 w 2925805"/>
                <a:gd name="connsiteY396" fmla="*/ 810518 h 1488732"/>
                <a:gd name="connsiteX397" fmla="*/ 1618661 w 2925805"/>
                <a:gd name="connsiteY397" fmla="*/ 809311 h 1488732"/>
                <a:gd name="connsiteX398" fmla="*/ 1636046 w 2925805"/>
                <a:gd name="connsiteY398" fmla="*/ 800158 h 1488732"/>
                <a:gd name="connsiteX399" fmla="*/ 1636663 w 2925805"/>
                <a:gd name="connsiteY399" fmla="*/ 799320 h 1488732"/>
                <a:gd name="connsiteX400" fmla="*/ 1644131 w 2925805"/>
                <a:gd name="connsiteY400" fmla="*/ 789328 h 1488732"/>
                <a:gd name="connsiteX401" fmla="*/ 1651251 w 2925805"/>
                <a:gd name="connsiteY401" fmla="*/ 779337 h 1488732"/>
                <a:gd name="connsiteX402" fmla="*/ 1655998 w 2925805"/>
                <a:gd name="connsiteY402" fmla="*/ 772276 h 1488732"/>
                <a:gd name="connsiteX403" fmla="*/ 1657286 w 2925805"/>
                <a:gd name="connsiteY403" fmla="*/ 769345 h 1488732"/>
                <a:gd name="connsiteX404" fmla="*/ 1661359 w 2925805"/>
                <a:gd name="connsiteY404" fmla="*/ 759354 h 1488732"/>
                <a:gd name="connsiteX405" fmla="*/ 1665835 w 2925805"/>
                <a:gd name="connsiteY405" fmla="*/ 749362 h 1488732"/>
                <a:gd name="connsiteX406" fmla="*/ 1669603 w 2925805"/>
                <a:gd name="connsiteY406" fmla="*/ 739371 h 1488732"/>
                <a:gd name="connsiteX407" fmla="*/ 1673773 w 2925805"/>
                <a:gd name="connsiteY407" fmla="*/ 729379 h 1488732"/>
                <a:gd name="connsiteX408" fmla="*/ 1675949 w 2925805"/>
                <a:gd name="connsiteY408" fmla="*/ 723303 h 1488732"/>
                <a:gd name="connsiteX409" fmla="*/ 1677058 w 2925805"/>
                <a:gd name="connsiteY409" fmla="*/ 719388 h 1488732"/>
                <a:gd name="connsiteX410" fmla="*/ 1680413 w 2925805"/>
                <a:gd name="connsiteY410" fmla="*/ 709396 h 1488732"/>
                <a:gd name="connsiteX411" fmla="*/ 1683451 w 2925805"/>
                <a:gd name="connsiteY411" fmla="*/ 699405 h 1488732"/>
                <a:gd name="connsiteX412" fmla="*/ 1686707 w 2925805"/>
                <a:gd name="connsiteY412" fmla="*/ 689413 h 1488732"/>
                <a:gd name="connsiteX413" fmla="*/ 1689952 w 2925805"/>
                <a:gd name="connsiteY413" fmla="*/ 679422 h 1488732"/>
                <a:gd name="connsiteX414" fmla="*/ 1693642 w 2925805"/>
                <a:gd name="connsiteY414" fmla="*/ 669430 h 1488732"/>
                <a:gd name="connsiteX415" fmla="*/ 1695901 w 2925805"/>
                <a:gd name="connsiteY415" fmla="*/ 662438 h 1488732"/>
                <a:gd name="connsiteX416" fmla="*/ 1696728 w 2925805"/>
                <a:gd name="connsiteY416" fmla="*/ 659439 h 1488732"/>
                <a:gd name="connsiteX417" fmla="*/ 1699918 w 2925805"/>
                <a:gd name="connsiteY417" fmla="*/ 649447 h 1488732"/>
                <a:gd name="connsiteX418" fmla="*/ 1703259 w 2925805"/>
                <a:gd name="connsiteY418" fmla="*/ 639456 h 1488732"/>
                <a:gd name="connsiteX419" fmla="*/ 1706792 w 2925805"/>
                <a:gd name="connsiteY419" fmla="*/ 629464 h 1488732"/>
                <a:gd name="connsiteX420" fmla="*/ 1710820 w 2925805"/>
                <a:gd name="connsiteY420" fmla="*/ 619473 h 1488732"/>
                <a:gd name="connsiteX421" fmla="*/ 1714746 w 2925805"/>
                <a:gd name="connsiteY421" fmla="*/ 609481 h 1488732"/>
                <a:gd name="connsiteX422" fmla="*/ 1715853 w 2925805"/>
                <a:gd name="connsiteY422" fmla="*/ 607075 h 1488732"/>
                <a:gd name="connsiteX423" fmla="*/ 1719109 w 2925805"/>
                <a:gd name="connsiteY423" fmla="*/ 599490 h 1488732"/>
                <a:gd name="connsiteX424" fmla="*/ 1723307 w 2925805"/>
                <a:gd name="connsiteY424" fmla="*/ 589498 h 1488732"/>
                <a:gd name="connsiteX425" fmla="*/ 1728151 w 2925805"/>
                <a:gd name="connsiteY425" fmla="*/ 579507 h 1488732"/>
                <a:gd name="connsiteX426" fmla="*/ 1733114 w 2925805"/>
                <a:gd name="connsiteY426" fmla="*/ 569515 h 1488732"/>
                <a:gd name="connsiteX427" fmla="*/ 1735805 w 2925805"/>
                <a:gd name="connsiteY427" fmla="*/ 564483 h 1488732"/>
                <a:gd name="connsiteX428" fmla="*/ 1738339 w 2925805"/>
                <a:gd name="connsiteY428" fmla="*/ 559524 h 1488732"/>
                <a:gd name="connsiteX429" fmla="*/ 1744179 w 2925805"/>
                <a:gd name="connsiteY429" fmla="*/ 549532 h 1488732"/>
                <a:gd name="connsiteX430" fmla="*/ 1750042 w 2925805"/>
                <a:gd name="connsiteY430" fmla="*/ 539541 h 1488732"/>
                <a:gd name="connsiteX431" fmla="*/ 1755756 w 2925805"/>
                <a:gd name="connsiteY431" fmla="*/ 530783 h 1488732"/>
                <a:gd name="connsiteX432" fmla="*/ 1756529 w 2925805"/>
                <a:gd name="connsiteY432" fmla="*/ 529549 h 1488732"/>
                <a:gd name="connsiteX433" fmla="*/ 1762941 w 2925805"/>
                <a:gd name="connsiteY433" fmla="*/ 519558 h 1488732"/>
                <a:gd name="connsiteX434" fmla="*/ 1769858 w 2925805"/>
                <a:gd name="connsiteY434" fmla="*/ 509566 h 1488732"/>
                <a:gd name="connsiteX435" fmla="*/ 1775708 w 2925805"/>
                <a:gd name="connsiteY435" fmla="*/ 501635 h 1488732"/>
                <a:gd name="connsiteX436" fmla="*/ 1777143 w 2925805"/>
                <a:gd name="connsiteY436" fmla="*/ 499575 h 1488732"/>
                <a:gd name="connsiteX437" fmla="*/ 1783847 w 2925805"/>
                <a:gd name="connsiteY437" fmla="*/ 489583 h 1488732"/>
                <a:gd name="connsiteX438" fmla="*/ 1791185 w 2925805"/>
                <a:gd name="connsiteY438" fmla="*/ 479592 h 1488732"/>
                <a:gd name="connsiteX439" fmla="*/ 1795660 w 2925805"/>
                <a:gd name="connsiteY439" fmla="*/ 473216 h 1488732"/>
                <a:gd name="connsiteX440" fmla="*/ 1798078 w 2925805"/>
                <a:gd name="connsiteY440" fmla="*/ 469600 h 1488732"/>
                <a:gd name="connsiteX441" fmla="*/ 1805231 w 2925805"/>
                <a:gd name="connsiteY441" fmla="*/ 459609 h 1488732"/>
                <a:gd name="connsiteX442" fmla="*/ 1811977 w 2925805"/>
                <a:gd name="connsiteY442" fmla="*/ 449617 h 1488732"/>
                <a:gd name="connsiteX443" fmla="*/ 1815612 w 2925805"/>
                <a:gd name="connsiteY443" fmla="*/ 444227 h 1488732"/>
                <a:gd name="connsiteX444" fmla="*/ 1818560 w 2925805"/>
                <a:gd name="connsiteY444" fmla="*/ 439626 h 1488732"/>
                <a:gd name="connsiteX445" fmla="*/ 1824910 w 2925805"/>
                <a:gd name="connsiteY445" fmla="*/ 429634 h 1488732"/>
                <a:gd name="connsiteX446" fmla="*/ 1831117 w 2925805"/>
                <a:gd name="connsiteY446" fmla="*/ 419643 h 1488732"/>
                <a:gd name="connsiteX447" fmla="*/ 1835563 w 2925805"/>
                <a:gd name="connsiteY447" fmla="*/ 412074 h 1488732"/>
                <a:gd name="connsiteX448" fmla="*/ 1836917 w 2925805"/>
                <a:gd name="connsiteY448" fmla="*/ 409651 h 1488732"/>
                <a:gd name="connsiteX449" fmla="*/ 1842581 w 2925805"/>
                <a:gd name="connsiteY449" fmla="*/ 399660 h 1488732"/>
                <a:gd name="connsiteX450" fmla="*/ 1847939 w 2925805"/>
                <a:gd name="connsiteY450" fmla="*/ 389668 h 1488732"/>
                <a:gd name="connsiteX451" fmla="*/ 1852921 w 2925805"/>
                <a:gd name="connsiteY451" fmla="*/ 379677 h 1488732"/>
                <a:gd name="connsiteX452" fmla="*/ 1855515 w 2925805"/>
                <a:gd name="connsiteY452" fmla="*/ 374178 h 1488732"/>
                <a:gd name="connsiteX453" fmla="*/ 1857593 w 2925805"/>
                <a:gd name="connsiteY453" fmla="*/ 369685 h 1488732"/>
                <a:gd name="connsiteX454" fmla="*/ 1862323 w 2925805"/>
                <a:gd name="connsiteY454" fmla="*/ 359694 h 1488732"/>
                <a:gd name="connsiteX455" fmla="*/ 1866617 w 2925805"/>
                <a:gd name="connsiteY455" fmla="*/ 349702 h 1488732"/>
                <a:gd name="connsiteX456" fmla="*/ 1870660 w 2925805"/>
                <a:gd name="connsiteY456" fmla="*/ 339711 h 1488732"/>
                <a:gd name="connsiteX457" fmla="*/ 1874625 w 2925805"/>
                <a:gd name="connsiteY457" fmla="*/ 329719 h 1488732"/>
                <a:gd name="connsiteX458" fmla="*/ 1875467 w 2925805"/>
                <a:gd name="connsiteY458" fmla="*/ 327405 h 1488732"/>
                <a:gd name="connsiteX459" fmla="*/ 1878333 w 2925805"/>
                <a:gd name="connsiteY459" fmla="*/ 319728 h 1488732"/>
                <a:gd name="connsiteX460" fmla="*/ 1881924 w 2925805"/>
                <a:gd name="connsiteY460" fmla="*/ 309736 h 1488732"/>
                <a:gd name="connsiteX461" fmla="*/ 1885294 w 2925805"/>
                <a:gd name="connsiteY461" fmla="*/ 299745 h 1488732"/>
                <a:gd name="connsiteX462" fmla="*/ 1888238 w 2925805"/>
                <a:gd name="connsiteY462" fmla="*/ 289753 h 1488732"/>
                <a:gd name="connsiteX463" fmla="*/ 1891447 w 2925805"/>
                <a:gd name="connsiteY463" fmla="*/ 279762 h 1488732"/>
                <a:gd name="connsiteX464" fmla="*/ 1893839 w 2925805"/>
                <a:gd name="connsiteY464" fmla="*/ 269770 h 1488732"/>
                <a:gd name="connsiteX465" fmla="*/ 1895419 w 2925805"/>
                <a:gd name="connsiteY465" fmla="*/ 263583 h 1488732"/>
                <a:gd name="connsiteX466" fmla="*/ 1896480 w 2925805"/>
                <a:gd name="connsiteY466" fmla="*/ 259779 h 1488732"/>
                <a:gd name="connsiteX467" fmla="*/ 1899095 w 2925805"/>
                <a:gd name="connsiteY467" fmla="*/ 249787 h 1488732"/>
                <a:gd name="connsiteX468" fmla="*/ 1901198 w 2925805"/>
                <a:gd name="connsiteY468" fmla="*/ 239796 h 1488732"/>
                <a:gd name="connsiteX469" fmla="*/ 1903104 w 2925805"/>
                <a:gd name="connsiteY469" fmla="*/ 229804 h 1488732"/>
                <a:gd name="connsiteX470" fmla="*/ 1905082 w 2925805"/>
                <a:gd name="connsiteY470" fmla="*/ 219813 h 1488732"/>
                <a:gd name="connsiteX471" fmla="*/ 1906432 w 2925805"/>
                <a:gd name="connsiteY471" fmla="*/ 209821 h 1488732"/>
                <a:gd name="connsiteX472" fmla="*/ 1907994 w 2925805"/>
                <a:gd name="connsiteY472" fmla="*/ 199830 h 1488732"/>
                <a:gd name="connsiteX473" fmla="*/ 1909103 w 2925805"/>
                <a:gd name="connsiteY473" fmla="*/ 189838 h 1488732"/>
                <a:gd name="connsiteX474" fmla="*/ 1909905 w 2925805"/>
                <a:gd name="connsiteY474" fmla="*/ 179847 h 1488732"/>
                <a:gd name="connsiteX475" fmla="*/ 1910897 w 2925805"/>
                <a:gd name="connsiteY475" fmla="*/ 169855 h 1488732"/>
                <a:gd name="connsiteX476" fmla="*/ 1911266 w 2925805"/>
                <a:gd name="connsiteY476" fmla="*/ 159864 h 1488732"/>
                <a:gd name="connsiteX477" fmla="*/ 1911407 w 2925805"/>
                <a:gd name="connsiteY477" fmla="*/ 149872 h 1488732"/>
                <a:gd name="connsiteX478" fmla="*/ 1911771 w 2925805"/>
                <a:gd name="connsiteY478" fmla="*/ 139881 h 1488732"/>
                <a:gd name="connsiteX479" fmla="*/ 1911313 w 2925805"/>
                <a:gd name="connsiteY479" fmla="*/ 129889 h 1488732"/>
                <a:gd name="connsiteX480" fmla="*/ 1911443 w 2925805"/>
                <a:gd name="connsiteY480" fmla="*/ 119898 h 1488732"/>
                <a:gd name="connsiteX481" fmla="*/ 1910683 w 2925805"/>
                <a:gd name="connsiteY481" fmla="*/ 109906 h 1488732"/>
                <a:gd name="connsiteX482" fmla="*/ 1910511 w 2925805"/>
                <a:gd name="connsiteY482" fmla="*/ 99915 h 1488732"/>
                <a:gd name="connsiteX483" fmla="*/ 1910020 w 2925805"/>
                <a:gd name="connsiteY483" fmla="*/ 89923 h 1488732"/>
                <a:gd name="connsiteX484" fmla="*/ 1909333 w 2925805"/>
                <a:gd name="connsiteY484" fmla="*/ 79932 h 1488732"/>
                <a:gd name="connsiteX485" fmla="*/ 1908452 w 2925805"/>
                <a:gd name="connsiteY485" fmla="*/ 69940 h 1488732"/>
                <a:gd name="connsiteX486" fmla="*/ 1907862 w 2925805"/>
                <a:gd name="connsiteY486" fmla="*/ 59949 h 1488732"/>
                <a:gd name="connsiteX487" fmla="*/ 1907131 w 2925805"/>
                <a:gd name="connsiteY487" fmla="*/ 49957 h 1488732"/>
                <a:gd name="connsiteX488" fmla="*/ 1906367 w 2925805"/>
                <a:gd name="connsiteY488" fmla="*/ 39966 h 1488732"/>
                <a:gd name="connsiteX489" fmla="*/ 1905819 w 2925805"/>
                <a:gd name="connsiteY489" fmla="*/ 29974 h 1488732"/>
                <a:gd name="connsiteX490" fmla="*/ 1905473 w 2925805"/>
                <a:gd name="connsiteY490" fmla="*/ 19983 h 1488732"/>
                <a:gd name="connsiteX491" fmla="*/ 1904823 w 2925805"/>
                <a:gd name="connsiteY491" fmla="*/ 9991 h 1488732"/>
                <a:gd name="connsiteX492" fmla="*/ 1904562 w 2925805"/>
                <a:gd name="connsiteY492" fmla="*/ 0 h 1488732"/>
                <a:gd name="connsiteX493" fmla="*/ 2133062 w 2925805"/>
                <a:gd name="connsiteY493" fmla="*/ 0 h 1488732"/>
                <a:gd name="connsiteX494" fmla="*/ 2134840 w 2925805"/>
                <a:gd name="connsiteY494" fmla="*/ 7677 h 1488732"/>
                <a:gd name="connsiteX495" fmla="*/ 2135468 w 2925805"/>
                <a:gd name="connsiteY495" fmla="*/ 9991 h 1488732"/>
                <a:gd name="connsiteX496" fmla="*/ 2138840 w 2925805"/>
                <a:gd name="connsiteY496" fmla="*/ 19983 h 1488732"/>
                <a:gd name="connsiteX497" fmla="*/ 2142935 w 2925805"/>
                <a:gd name="connsiteY497" fmla="*/ 29974 h 1488732"/>
                <a:gd name="connsiteX498" fmla="*/ 2148189 w 2925805"/>
                <a:gd name="connsiteY498" fmla="*/ 39966 h 1488732"/>
                <a:gd name="connsiteX499" fmla="*/ 2154792 w 2925805"/>
                <a:gd name="connsiteY499" fmla="*/ 49075 h 1488732"/>
                <a:gd name="connsiteX500" fmla="*/ 2155869 w 2925805"/>
                <a:gd name="connsiteY500" fmla="*/ 49957 h 1488732"/>
                <a:gd name="connsiteX501" fmla="*/ 2172529 w 2925805"/>
                <a:gd name="connsiteY501" fmla="*/ 59949 h 1488732"/>
                <a:gd name="connsiteX502" fmla="*/ 2174744 w 2925805"/>
                <a:gd name="connsiteY502" fmla="*/ 60882 h 1488732"/>
                <a:gd name="connsiteX503" fmla="*/ 2194695 w 2925805"/>
                <a:gd name="connsiteY503" fmla="*/ 63237 h 1488732"/>
                <a:gd name="connsiteX504" fmla="*/ 2214647 w 2925805"/>
                <a:gd name="connsiteY504" fmla="*/ 61148 h 1488732"/>
                <a:gd name="connsiteX505" fmla="*/ 2220441 w 2925805"/>
                <a:gd name="connsiteY505" fmla="*/ 59949 h 1488732"/>
                <a:gd name="connsiteX506" fmla="*/ 2234599 w 2925805"/>
                <a:gd name="connsiteY506" fmla="*/ 57275 h 1488732"/>
                <a:gd name="connsiteX507" fmla="*/ 2254551 w 2925805"/>
                <a:gd name="connsiteY507" fmla="*/ 52799 h 1488732"/>
                <a:gd name="connsiteX508" fmla="*/ 2266286 w 2925805"/>
                <a:gd name="connsiteY508" fmla="*/ 49957 h 1488732"/>
                <a:gd name="connsiteX509" fmla="*/ 2274502 w 2925805"/>
                <a:gd name="connsiteY509" fmla="*/ 47923 h 1488732"/>
                <a:gd name="connsiteX510" fmla="*/ 2294454 w 2925805"/>
                <a:gd name="connsiteY510" fmla="*/ 42051 h 1488732"/>
                <a:gd name="connsiteX511" fmla="*/ 2300259 w 2925805"/>
                <a:gd name="connsiteY511" fmla="*/ 39966 h 1488732"/>
                <a:gd name="connsiteX512" fmla="*/ 2314406 w 2925805"/>
                <a:gd name="connsiteY512" fmla="*/ 34244 h 1488732"/>
                <a:gd name="connsiteX513" fmla="*/ 2322398 w 2925805"/>
                <a:gd name="connsiteY513" fmla="*/ 29974 h 1488732"/>
                <a:gd name="connsiteX514" fmla="*/ 2334358 w 2925805"/>
                <a:gd name="connsiteY514" fmla="*/ 22111 h 1488732"/>
                <a:gd name="connsiteX515" fmla="*/ 2336646 w 2925805"/>
                <a:gd name="connsiteY515" fmla="*/ 19983 h 1488732"/>
                <a:gd name="connsiteX516" fmla="*/ 2345388 w 2925805"/>
                <a:gd name="connsiteY516" fmla="*/ 9991 h 1488732"/>
                <a:gd name="connsiteX517" fmla="*/ 2351696 w 2925805"/>
                <a:gd name="connsiteY517" fmla="*/ 0 h 1488732"/>
                <a:gd name="connsiteX518" fmla="*/ 2833152 w 2925805"/>
                <a:gd name="connsiteY518" fmla="*/ 928533 h 1488732"/>
                <a:gd name="connsiteX519" fmla="*/ 2844312 w 2925805"/>
                <a:gd name="connsiteY519" fmla="*/ 919217 h 1488732"/>
                <a:gd name="connsiteX520" fmla="*/ 2853104 w 2925805"/>
                <a:gd name="connsiteY520" fmla="*/ 912199 h 1488732"/>
                <a:gd name="connsiteX521" fmla="*/ 2853835 w 2925805"/>
                <a:gd name="connsiteY521" fmla="*/ 909226 h 1488732"/>
                <a:gd name="connsiteX522" fmla="*/ 2857448 w 2925805"/>
                <a:gd name="connsiteY522" fmla="*/ 899234 h 1488732"/>
                <a:gd name="connsiteX523" fmla="*/ 2860496 w 2925805"/>
                <a:gd name="connsiteY523" fmla="*/ 889243 h 1488732"/>
                <a:gd name="connsiteX524" fmla="*/ 2863630 w 2925805"/>
                <a:gd name="connsiteY524" fmla="*/ 879252 h 1488732"/>
                <a:gd name="connsiteX525" fmla="*/ 2867666 w 2925805"/>
                <a:gd name="connsiteY525" fmla="*/ 869260 h 1488732"/>
                <a:gd name="connsiteX526" fmla="*/ 2871245 w 2925805"/>
                <a:gd name="connsiteY526" fmla="*/ 859269 h 1488732"/>
                <a:gd name="connsiteX527" fmla="*/ 2873056 w 2925805"/>
                <a:gd name="connsiteY527" fmla="*/ 854816 h 1488732"/>
                <a:gd name="connsiteX528" fmla="*/ 2874387 w 2925805"/>
                <a:gd name="connsiteY528" fmla="*/ 849277 h 1488732"/>
                <a:gd name="connsiteX529" fmla="*/ 2876862 w 2925805"/>
                <a:gd name="connsiteY529" fmla="*/ 839286 h 1488732"/>
                <a:gd name="connsiteX530" fmla="*/ 2878924 w 2925805"/>
                <a:gd name="connsiteY530" fmla="*/ 829294 h 1488732"/>
                <a:gd name="connsiteX531" fmla="*/ 2880893 w 2925805"/>
                <a:gd name="connsiteY531" fmla="*/ 819303 h 1488732"/>
                <a:gd name="connsiteX532" fmla="*/ 2882964 w 2925805"/>
                <a:gd name="connsiteY532" fmla="*/ 809311 h 1488732"/>
                <a:gd name="connsiteX533" fmla="*/ 2884926 w 2925805"/>
                <a:gd name="connsiteY533" fmla="*/ 799320 h 1488732"/>
                <a:gd name="connsiteX534" fmla="*/ 2886988 w 2925805"/>
                <a:gd name="connsiteY534" fmla="*/ 789328 h 1488732"/>
                <a:gd name="connsiteX535" fmla="*/ 2888504 w 2925805"/>
                <a:gd name="connsiteY535" fmla="*/ 779337 h 1488732"/>
                <a:gd name="connsiteX536" fmla="*/ 2890396 w 2925805"/>
                <a:gd name="connsiteY536" fmla="*/ 769345 h 1488732"/>
                <a:gd name="connsiteX537" fmla="*/ 2891558 w 2925805"/>
                <a:gd name="connsiteY537" fmla="*/ 759354 h 1488732"/>
                <a:gd name="connsiteX538" fmla="*/ 2892697 w 2925805"/>
                <a:gd name="connsiteY538" fmla="*/ 749362 h 1488732"/>
                <a:gd name="connsiteX539" fmla="*/ 2893008 w 2925805"/>
                <a:gd name="connsiteY539" fmla="*/ 747249 h 1488732"/>
                <a:gd name="connsiteX540" fmla="*/ 2893857 w 2925805"/>
                <a:gd name="connsiteY540" fmla="*/ 739371 h 1488732"/>
                <a:gd name="connsiteX541" fmla="*/ 2894463 w 2925805"/>
                <a:gd name="connsiteY541" fmla="*/ 729379 h 1488732"/>
                <a:gd name="connsiteX542" fmla="*/ 2894939 w 2925805"/>
                <a:gd name="connsiteY542" fmla="*/ 719388 h 1488732"/>
                <a:gd name="connsiteX543" fmla="*/ 2895239 w 2925805"/>
                <a:gd name="connsiteY543" fmla="*/ 709396 h 1488732"/>
                <a:gd name="connsiteX544" fmla="*/ 2895368 w 2925805"/>
                <a:gd name="connsiteY544" fmla="*/ 699405 h 1488732"/>
                <a:gd name="connsiteX545" fmla="*/ 2895375 w 2925805"/>
                <a:gd name="connsiteY545" fmla="*/ 689413 h 1488732"/>
                <a:gd name="connsiteX546" fmla="*/ 2895220 w 2925805"/>
                <a:gd name="connsiteY546" fmla="*/ 679422 h 1488732"/>
                <a:gd name="connsiteX547" fmla="*/ 2894824 w 2925805"/>
                <a:gd name="connsiteY547" fmla="*/ 669430 h 1488732"/>
                <a:gd name="connsiteX548" fmla="*/ 2894306 w 2925805"/>
                <a:gd name="connsiteY548" fmla="*/ 659439 h 1488732"/>
                <a:gd name="connsiteX549" fmla="*/ 2893437 w 2925805"/>
                <a:gd name="connsiteY549" fmla="*/ 649447 h 1488732"/>
                <a:gd name="connsiteX550" fmla="*/ 2893008 w 2925805"/>
                <a:gd name="connsiteY550" fmla="*/ 644070 h 1488732"/>
                <a:gd name="connsiteX551" fmla="*/ 2892534 w 2925805"/>
                <a:gd name="connsiteY551" fmla="*/ 639456 h 1488732"/>
                <a:gd name="connsiteX552" fmla="*/ 2890951 w 2925805"/>
                <a:gd name="connsiteY552" fmla="*/ 629464 h 1488732"/>
                <a:gd name="connsiteX553" fmla="*/ 2889396 w 2925805"/>
                <a:gd name="connsiteY553" fmla="*/ 619473 h 1488732"/>
                <a:gd name="connsiteX554" fmla="*/ 2887439 w 2925805"/>
                <a:gd name="connsiteY554" fmla="*/ 609481 h 1488732"/>
                <a:gd name="connsiteX555" fmla="*/ 2885385 w 2925805"/>
                <a:gd name="connsiteY555" fmla="*/ 599490 h 1488732"/>
                <a:gd name="connsiteX556" fmla="*/ 2883284 w 2925805"/>
                <a:gd name="connsiteY556" fmla="*/ 589498 h 1488732"/>
                <a:gd name="connsiteX557" fmla="*/ 2880901 w 2925805"/>
                <a:gd name="connsiteY557" fmla="*/ 579507 h 1488732"/>
                <a:gd name="connsiteX558" fmla="*/ 2878232 w 2925805"/>
                <a:gd name="connsiteY558" fmla="*/ 569515 h 1488732"/>
                <a:gd name="connsiteX559" fmla="*/ 2875526 w 2925805"/>
                <a:gd name="connsiteY559" fmla="*/ 559524 h 1488732"/>
                <a:gd name="connsiteX560" fmla="*/ 2873056 w 2925805"/>
                <a:gd name="connsiteY560" fmla="*/ 550715 h 1488732"/>
                <a:gd name="connsiteX561" fmla="*/ 2872599 w 2925805"/>
                <a:gd name="connsiteY561" fmla="*/ 549532 h 1488732"/>
                <a:gd name="connsiteX562" fmla="*/ 2868177 w 2925805"/>
                <a:gd name="connsiteY562" fmla="*/ 539541 h 1488732"/>
                <a:gd name="connsiteX563" fmla="*/ 2864160 w 2925805"/>
                <a:gd name="connsiteY563" fmla="*/ 529549 h 1488732"/>
                <a:gd name="connsiteX564" fmla="*/ 2859883 w 2925805"/>
                <a:gd name="connsiteY564" fmla="*/ 519558 h 1488732"/>
                <a:gd name="connsiteX565" fmla="*/ 2855468 w 2925805"/>
                <a:gd name="connsiteY565" fmla="*/ 509566 h 1488732"/>
                <a:gd name="connsiteX566" fmla="*/ 2853104 w 2925805"/>
                <a:gd name="connsiteY566" fmla="*/ 503963 h 1488732"/>
                <a:gd name="connsiteX567" fmla="*/ 2850487 w 2925805"/>
                <a:gd name="connsiteY567" fmla="*/ 499575 h 1488732"/>
                <a:gd name="connsiteX568" fmla="*/ 2844199 w 2925805"/>
                <a:gd name="connsiteY568" fmla="*/ 489583 h 1488732"/>
                <a:gd name="connsiteX569" fmla="*/ 2838144 w 2925805"/>
                <a:gd name="connsiteY569" fmla="*/ 479592 h 1488732"/>
                <a:gd name="connsiteX570" fmla="*/ 2833152 w 2925805"/>
                <a:gd name="connsiteY570" fmla="*/ 471488 h 1488732"/>
                <a:gd name="connsiteX571" fmla="*/ 2831392 w 2925805"/>
                <a:gd name="connsiteY571" fmla="*/ 469600 h 1488732"/>
                <a:gd name="connsiteX572" fmla="*/ 2823006 w 2925805"/>
                <a:gd name="connsiteY572" fmla="*/ 459609 h 1488732"/>
                <a:gd name="connsiteX573" fmla="*/ 2814430 w 2925805"/>
                <a:gd name="connsiteY573" fmla="*/ 449617 h 1488732"/>
                <a:gd name="connsiteX574" fmla="*/ 2813200 w 2925805"/>
                <a:gd name="connsiteY574" fmla="*/ 448142 h 1488732"/>
                <a:gd name="connsiteX575" fmla="*/ 2802507 w 2925805"/>
                <a:gd name="connsiteY575" fmla="*/ 439626 h 1488732"/>
                <a:gd name="connsiteX576" fmla="*/ 2793248 w 2925805"/>
                <a:gd name="connsiteY576" fmla="*/ 431129 h 1488732"/>
                <a:gd name="connsiteX577" fmla="*/ 2790329 w 2925805"/>
                <a:gd name="connsiteY577" fmla="*/ 429634 h 1488732"/>
                <a:gd name="connsiteX578" fmla="*/ 2774742 w 2925805"/>
                <a:gd name="connsiteY578" fmla="*/ 419643 h 1488732"/>
                <a:gd name="connsiteX579" fmla="*/ 2773297 w 2925805"/>
                <a:gd name="connsiteY579" fmla="*/ 418578 h 1488732"/>
                <a:gd name="connsiteX580" fmla="*/ 2754746 w 2925805"/>
                <a:gd name="connsiteY580" fmla="*/ 409651 h 1488732"/>
                <a:gd name="connsiteX581" fmla="*/ 2753345 w 2925805"/>
                <a:gd name="connsiteY581" fmla="*/ 408873 h 1488732"/>
                <a:gd name="connsiteX582" fmla="*/ 2733393 w 2925805"/>
                <a:gd name="connsiteY582" fmla="*/ 399730 h 1488732"/>
                <a:gd name="connsiteX583" fmla="*/ 2733216 w 2925805"/>
                <a:gd name="connsiteY583" fmla="*/ 399660 h 1488732"/>
                <a:gd name="connsiteX584" fmla="*/ 2713441 w 2925805"/>
                <a:gd name="connsiteY584" fmla="*/ 389730 h 1488732"/>
                <a:gd name="connsiteX585" fmla="*/ 2713364 w 2925805"/>
                <a:gd name="connsiteY585" fmla="*/ 389668 h 1488732"/>
                <a:gd name="connsiteX586" fmla="*/ 2700466 w 2925805"/>
                <a:gd name="connsiteY586" fmla="*/ 379677 h 1488732"/>
                <a:gd name="connsiteX587" fmla="*/ 2693490 w 2925805"/>
                <a:gd name="connsiteY587" fmla="*/ 373831 h 1488732"/>
                <a:gd name="connsiteX588" fmla="*/ 2689181 w 2925805"/>
                <a:gd name="connsiteY588" fmla="*/ 369685 h 1488732"/>
                <a:gd name="connsiteX589" fmla="*/ 2678447 w 2925805"/>
                <a:gd name="connsiteY589" fmla="*/ 359694 h 1488732"/>
                <a:gd name="connsiteX590" fmla="*/ 2673538 w 2925805"/>
                <a:gd name="connsiteY590" fmla="*/ 355887 h 1488732"/>
                <a:gd name="connsiteX591" fmla="*/ 2667318 w 2925805"/>
                <a:gd name="connsiteY591" fmla="*/ 349702 h 1488732"/>
                <a:gd name="connsiteX592" fmla="*/ 2655464 w 2925805"/>
                <a:gd name="connsiteY592" fmla="*/ 339711 h 1488732"/>
                <a:gd name="connsiteX593" fmla="*/ 2653586 w 2925805"/>
                <a:gd name="connsiteY593" fmla="*/ 338252 h 1488732"/>
                <a:gd name="connsiteX594" fmla="*/ 2642890 w 2925805"/>
                <a:gd name="connsiteY594" fmla="*/ 329719 h 1488732"/>
                <a:gd name="connsiteX595" fmla="*/ 2633634 w 2925805"/>
                <a:gd name="connsiteY595" fmla="*/ 322368 h 1488732"/>
                <a:gd name="connsiteX596" fmla="*/ 2629926 w 2925805"/>
                <a:gd name="connsiteY596" fmla="*/ 319728 h 1488732"/>
                <a:gd name="connsiteX597" fmla="*/ 2613841 w 2925805"/>
                <a:gd name="connsiteY597" fmla="*/ 309736 h 1488732"/>
                <a:gd name="connsiteX598" fmla="*/ 2613683 w 2925805"/>
                <a:gd name="connsiteY598" fmla="*/ 309647 h 1488732"/>
                <a:gd name="connsiteX599" fmla="*/ 2593731 w 2925805"/>
                <a:gd name="connsiteY599" fmla="*/ 300825 h 1488732"/>
                <a:gd name="connsiteX600" fmla="*/ 2589392 w 2925805"/>
                <a:gd name="connsiteY600" fmla="*/ 299745 h 1488732"/>
                <a:gd name="connsiteX601" fmla="*/ 2573779 w 2925805"/>
                <a:gd name="connsiteY601" fmla="*/ 295207 h 1488732"/>
                <a:gd name="connsiteX602" fmla="*/ 2557893 w 2925805"/>
                <a:gd name="connsiteY602" fmla="*/ 299745 h 1488732"/>
                <a:gd name="connsiteX603" fmla="*/ 2553827 w 2925805"/>
                <a:gd name="connsiteY603" fmla="*/ 302112 h 1488732"/>
                <a:gd name="connsiteX604" fmla="*/ 2550687 w 2925805"/>
                <a:gd name="connsiteY604" fmla="*/ 309736 h 1488732"/>
                <a:gd name="connsiteX605" fmla="*/ 2549213 w 2925805"/>
                <a:gd name="connsiteY605" fmla="*/ 319728 h 1488732"/>
                <a:gd name="connsiteX606" fmla="*/ 2549725 w 2925805"/>
                <a:gd name="connsiteY606" fmla="*/ 329719 h 1488732"/>
                <a:gd name="connsiteX607" fmla="*/ 2550986 w 2925805"/>
                <a:gd name="connsiteY607" fmla="*/ 339711 h 1488732"/>
                <a:gd name="connsiteX608" fmla="*/ 2553195 w 2925805"/>
                <a:gd name="connsiteY608" fmla="*/ 349702 h 1488732"/>
                <a:gd name="connsiteX609" fmla="*/ 2553827 w 2925805"/>
                <a:gd name="connsiteY609" fmla="*/ 351751 h 1488732"/>
                <a:gd name="connsiteX610" fmla="*/ 2557719 w 2925805"/>
                <a:gd name="connsiteY610" fmla="*/ 359694 h 1488732"/>
                <a:gd name="connsiteX611" fmla="*/ 2563265 w 2925805"/>
                <a:gd name="connsiteY611" fmla="*/ 369685 h 1488732"/>
                <a:gd name="connsiteX612" fmla="*/ 2569146 w 2925805"/>
                <a:gd name="connsiteY612" fmla="*/ 379677 h 1488732"/>
                <a:gd name="connsiteX613" fmla="*/ 2573779 w 2925805"/>
                <a:gd name="connsiteY613" fmla="*/ 387462 h 1488732"/>
                <a:gd name="connsiteX614" fmla="*/ 2575911 w 2925805"/>
                <a:gd name="connsiteY614" fmla="*/ 389668 h 1488732"/>
                <a:gd name="connsiteX615" fmla="*/ 2587304 w 2925805"/>
                <a:gd name="connsiteY615" fmla="*/ 399660 h 1488732"/>
                <a:gd name="connsiteX616" fmla="*/ 2593731 w 2925805"/>
                <a:gd name="connsiteY616" fmla="*/ 406777 h 1488732"/>
                <a:gd name="connsiteX617" fmla="*/ 2597979 w 2925805"/>
                <a:gd name="connsiteY617" fmla="*/ 409651 h 1488732"/>
                <a:gd name="connsiteX618" fmla="*/ 2613683 w 2925805"/>
                <a:gd name="connsiteY618" fmla="*/ 419096 h 1488732"/>
                <a:gd name="connsiteX619" fmla="*/ 2615227 w 2925805"/>
                <a:gd name="connsiteY619" fmla="*/ 419643 h 1488732"/>
                <a:gd name="connsiteX620" fmla="*/ 2633634 w 2925805"/>
                <a:gd name="connsiteY620" fmla="*/ 427163 h 1488732"/>
                <a:gd name="connsiteX621" fmla="*/ 2641793 w 2925805"/>
                <a:gd name="connsiteY621" fmla="*/ 429634 h 1488732"/>
                <a:gd name="connsiteX622" fmla="*/ 2653586 w 2925805"/>
                <a:gd name="connsiteY622" fmla="*/ 433806 h 1488732"/>
                <a:gd name="connsiteX623" fmla="*/ 2672832 w 2925805"/>
                <a:gd name="connsiteY623" fmla="*/ 439626 h 1488732"/>
                <a:gd name="connsiteX624" fmla="*/ 2673538 w 2925805"/>
                <a:gd name="connsiteY624" fmla="*/ 439903 h 1488732"/>
                <a:gd name="connsiteX625" fmla="*/ 2689956 w 2925805"/>
                <a:gd name="connsiteY625" fmla="*/ 449617 h 1488732"/>
                <a:gd name="connsiteX626" fmla="*/ 2693490 w 2925805"/>
                <a:gd name="connsiteY626" fmla="*/ 452164 h 1488732"/>
                <a:gd name="connsiteX627" fmla="*/ 2700541 w 2925805"/>
                <a:gd name="connsiteY627" fmla="*/ 459609 h 1488732"/>
                <a:gd name="connsiteX628" fmla="*/ 2706985 w 2925805"/>
                <a:gd name="connsiteY628" fmla="*/ 469600 h 1488732"/>
                <a:gd name="connsiteX629" fmla="*/ 2712084 w 2925805"/>
                <a:gd name="connsiteY629" fmla="*/ 479592 h 1488732"/>
                <a:gd name="connsiteX630" fmla="*/ 2713441 w 2925805"/>
                <a:gd name="connsiteY630" fmla="*/ 481618 h 1488732"/>
                <a:gd name="connsiteX631" fmla="*/ 2718159 w 2925805"/>
                <a:gd name="connsiteY631" fmla="*/ 489583 h 1488732"/>
                <a:gd name="connsiteX632" fmla="*/ 2721312 w 2925805"/>
                <a:gd name="connsiteY632" fmla="*/ 499575 h 1488732"/>
                <a:gd name="connsiteX633" fmla="*/ 2724432 w 2925805"/>
                <a:gd name="connsiteY633" fmla="*/ 509566 h 1488732"/>
                <a:gd name="connsiteX634" fmla="*/ 2727876 w 2925805"/>
                <a:gd name="connsiteY634" fmla="*/ 519558 h 1488732"/>
                <a:gd name="connsiteX635" fmla="*/ 2731276 w 2925805"/>
                <a:gd name="connsiteY635" fmla="*/ 529549 h 1488732"/>
                <a:gd name="connsiteX636" fmla="*/ 2732981 w 2925805"/>
                <a:gd name="connsiteY636" fmla="*/ 539541 h 1488732"/>
                <a:gd name="connsiteX637" fmla="*/ 2733393 w 2925805"/>
                <a:gd name="connsiteY637" fmla="*/ 541112 h 1488732"/>
                <a:gd name="connsiteX638" fmla="*/ 2735545 w 2925805"/>
                <a:gd name="connsiteY638" fmla="*/ 549532 h 1488732"/>
                <a:gd name="connsiteX639" fmla="*/ 2737817 w 2925805"/>
                <a:gd name="connsiteY639" fmla="*/ 559524 h 1488732"/>
                <a:gd name="connsiteX640" fmla="*/ 2739863 w 2925805"/>
                <a:gd name="connsiteY640" fmla="*/ 569515 h 1488732"/>
                <a:gd name="connsiteX641" fmla="*/ 2742010 w 2925805"/>
                <a:gd name="connsiteY641" fmla="*/ 579507 h 1488732"/>
                <a:gd name="connsiteX642" fmla="*/ 2743623 w 2925805"/>
                <a:gd name="connsiteY642" fmla="*/ 589498 h 1488732"/>
                <a:gd name="connsiteX643" fmla="*/ 2745682 w 2925805"/>
                <a:gd name="connsiteY643" fmla="*/ 599490 h 1488732"/>
                <a:gd name="connsiteX644" fmla="*/ 2747155 w 2925805"/>
                <a:gd name="connsiteY644" fmla="*/ 609481 h 1488732"/>
                <a:gd name="connsiteX645" fmla="*/ 2748960 w 2925805"/>
                <a:gd name="connsiteY645" fmla="*/ 619473 h 1488732"/>
                <a:gd name="connsiteX646" fmla="*/ 2750817 w 2925805"/>
                <a:gd name="connsiteY646" fmla="*/ 629464 h 1488732"/>
                <a:gd name="connsiteX647" fmla="*/ 2752664 w 2925805"/>
                <a:gd name="connsiteY647" fmla="*/ 639456 h 1488732"/>
                <a:gd name="connsiteX648" fmla="*/ 2753345 w 2925805"/>
                <a:gd name="connsiteY648" fmla="*/ 644360 h 1488732"/>
                <a:gd name="connsiteX649" fmla="*/ 2754113 w 2925805"/>
                <a:gd name="connsiteY649" fmla="*/ 649447 h 1488732"/>
                <a:gd name="connsiteX650" fmla="*/ 2755930 w 2925805"/>
                <a:gd name="connsiteY650" fmla="*/ 659439 h 1488732"/>
                <a:gd name="connsiteX651" fmla="*/ 2757877 w 2925805"/>
                <a:gd name="connsiteY651" fmla="*/ 669430 h 1488732"/>
                <a:gd name="connsiteX652" fmla="*/ 2759801 w 2925805"/>
                <a:gd name="connsiteY652" fmla="*/ 679422 h 1488732"/>
                <a:gd name="connsiteX653" fmla="*/ 2761625 w 2925805"/>
                <a:gd name="connsiteY653" fmla="*/ 689413 h 1488732"/>
                <a:gd name="connsiteX654" fmla="*/ 2763775 w 2925805"/>
                <a:gd name="connsiteY654" fmla="*/ 699405 h 1488732"/>
                <a:gd name="connsiteX655" fmla="*/ 2765564 w 2925805"/>
                <a:gd name="connsiteY655" fmla="*/ 709396 h 1488732"/>
                <a:gd name="connsiteX656" fmla="*/ 2767763 w 2925805"/>
                <a:gd name="connsiteY656" fmla="*/ 719388 h 1488732"/>
                <a:gd name="connsiteX657" fmla="*/ 2769825 w 2925805"/>
                <a:gd name="connsiteY657" fmla="*/ 729379 h 1488732"/>
                <a:gd name="connsiteX658" fmla="*/ 2771994 w 2925805"/>
                <a:gd name="connsiteY658" fmla="*/ 739371 h 1488732"/>
                <a:gd name="connsiteX659" fmla="*/ 2773297 w 2925805"/>
                <a:gd name="connsiteY659" fmla="*/ 746701 h 1488732"/>
                <a:gd name="connsiteX660" fmla="*/ 2773894 w 2925805"/>
                <a:gd name="connsiteY660" fmla="*/ 749362 h 1488732"/>
                <a:gd name="connsiteX661" fmla="*/ 2777064 w 2925805"/>
                <a:gd name="connsiteY661" fmla="*/ 759354 h 1488732"/>
                <a:gd name="connsiteX662" fmla="*/ 2779539 w 2925805"/>
                <a:gd name="connsiteY662" fmla="*/ 769345 h 1488732"/>
                <a:gd name="connsiteX663" fmla="*/ 2782154 w 2925805"/>
                <a:gd name="connsiteY663" fmla="*/ 779337 h 1488732"/>
                <a:gd name="connsiteX664" fmla="*/ 2784855 w 2925805"/>
                <a:gd name="connsiteY664" fmla="*/ 789328 h 1488732"/>
                <a:gd name="connsiteX665" fmla="*/ 2787589 w 2925805"/>
                <a:gd name="connsiteY665" fmla="*/ 799320 h 1488732"/>
                <a:gd name="connsiteX666" fmla="*/ 2790338 w 2925805"/>
                <a:gd name="connsiteY666" fmla="*/ 809311 h 1488732"/>
                <a:gd name="connsiteX667" fmla="*/ 2792352 w 2925805"/>
                <a:gd name="connsiteY667" fmla="*/ 819303 h 1488732"/>
                <a:gd name="connsiteX668" fmla="*/ 2793248 w 2925805"/>
                <a:gd name="connsiteY668" fmla="*/ 822854 h 1488732"/>
                <a:gd name="connsiteX669" fmla="*/ 2795634 w 2925805"/>
                <a:gd name="connsiteY669" fmla="*/ 829294 h 1488732"/>
                <a:gd name="connsiteX670" fmla="*/ 2799085 w 2925805"/>
                <a:gd name="connsiteY670" fmla="*/ 839286 h 1488732"/>
                <a:gd name="connsiteX671" fmla="*/ 2802749 w 2925805"/>
                <a:gd name="connsiteY671" fmla="*/ 849277 h 1488732"/>
                <a:gd name="connsiteX672" fmla="*/ 2805660 w 2925805"/>
                <a:gd name="connsiteY672" fmla="*/ 859269 h 1488732"/>
                <a:gd name="connsiteX673" fmla="*/ 2808429 w 2925805"/>
                <a:gd name="connsiteY673" fmla="*/ 869260 h 1488732"/>
                <a:gd name="connsiteX674" fmla="*/ 2811566 w 2925805"/>
                <a:gd name="connsiteY674" fmla="*/ 879252 h 1488732"/>
                <a:gd name="connsiteX675" fmla="*/ 2813200 w 2925805"/>
                <a:gd name="connsiteY675" fmla="*/ 886003 h 1488732"/>
                <a:gd name="connsiteX676" fmla="*/ 2814929 w 2925805"/>
                <a:gd name="connsiteY676" fmla="*/ 889243 h 1488732"/>
                <a:gd name="connsiteX677" fmla="*/ 2820432 w 2925805"/>
                <a:gd name="connsiteY677" fmla="*/ 899234 h 1488732"/>
                <a:gd name="connsiteX678" fmla="*/ 2825639 w 2925805"/>
                <a:gd name="connsiteY678" fmla="*/ 909226 h 1488732"/>
                <a:gd name="connsiteX679" fmla="*/ 2829761 w 2925805"/>
                <a:gd name="connsiteY679" fmla="*/ 919217 h 1488732"/>
                <a:gd name="connsiteX680" fmla="*/ 2833152 w 2925805"/>
                <a:gd name="connsiteY680" fmla="*/ 928533 h 1488732"/>
                <a:gd name="connsiteX681" fmla="*/ 2094937 w 2925805"/>
                <a:gd name="connsiteY681" fmla="*/ 795351 h 1488732"/>
                <a:gd name="connsiteX682" fmla="*/ 2105203 w 2925805"/>
                <a:gd name="connsiteY682" fmla="*/ 789328 h 1488732"/>
                <a:gd name="connsiteX683" fmla="*/ 2114888 w 2925805"/>
                <a:gd name="connsiteY683" fmla="*/ 780491 h 1488732"/>
                <a:gd name="connsiteX684" fmla="*/ 2115352 w 2925805"/>
                <a:gd name="connsiteY684" fmla="*/ 779337 h 1488732"/>
                <a:gd name="connsiteX685" fmla="*/ 2118696 w 2925805"/>
                <a:gd name="connsiteY685" fmla="*/ 769345 h 1488732"/>
                <a:gd name="connsiteX686" fmla="*/ 2120549 w 2925805"/>
                <a:gd name="connsiteY686" fmla="*/ 759354 h 1488732"/>
                <a:gd name="connsiteX687" fmla="*/ 2121256 w 2925805"/>
                <a:gd name="connsiteY687" fmla="*/ 749362 h 1488732"/>
                <a:gd name="connsiteX688" fmla="*/ 2121389 w 2925805"/>
                <a:gd name="connsiteY688" fmla="*/ 739371 h 1488732"/>
                <a:gd name="connsiteX689" fmla="*/ 2120504 w 2925805"/>
                <a:gd name="connsiteY689" fmla="*/ 729379 h 1488732"/>
                <a:gd name="connsiteX690" fmla="*/ 2119329 w 2925805"/>
                <a:gd name="connsiteY690" fmla="*/ 719388 h 1488732"/>
                <a:gd name="connsiteX691" fmla="*/ 2117535 w 2925805"/>
                <a:gd name="connsiteY691" fmla="*/ 709396 h 1488732"/>
                <a:gd name="connsiteX692" fmla="*/ 2115656 w 2925805"/>
                <a:gd name="connsiteY692" fmla="*/ 699405 h 1488732"/>
                <a:gd name="connsiteX693" fmla="*/ 2114888 w 2925805"/>
                <a:gd name="connsiteY693" fmla="*/ 696384 h 1488732"/>
                <a:gd name="connsiteX694" fmla="*/ 2111540 w 2925805"/>
                <a:gd name="connsiteY694" fmla="*/ 689413 h 1488732"/>
                <a:gd name="connsiteX695" fmla="*/ 2106371 w 2925805"/>
                <a:gd name="connsiteY695" fmla="*/ 679422 h 1488732"/>
                <a:gd name="connsiteX696" fmla="*/ 2101508 w 2925805"/>
                <a:gd name="connsiteY696" fmla="*/ 669430 h 1488732"/>
                <a:gd name="connsiteX697" fmla="*/ 2096223 w 2925805"/>
                <a:gd name="connsiteY697" fmla="*/ 659439 h 1488732"/>
                <a:gd name="connsiteX698" fmla="*/ 2094937 w 2925805"/>
                <a:gd name="connsiteY698" fmla="*/ 657059 h 1488732"/>
                <a:gd name="connsiteX699" fmla="*/ 2074985 w 2925805"/>
                <a:gd name="connsiteY699" fmla="*/ 652508 h 1488732"/>
                <a:gd name="connsiteX700" fmla="*/ 2071249 w 2925805"/>
                <a:gd name="connsiteY700" fmla="*/ 659439 h 1488732"/>
                <a:gd name="connsiteX701" fmla="*/ 2066489 w 2925805"/>
                <a:gd name="connsiteY701" fmla="*/ 669430 h 1488732"/>
                <a:gd name="connsiteX702" fmla="*/ 2063115 w 2925805"/>
                <a:gd name="connsiteY702" fmla="*/ 679422 h 1488732"/>
                <a:gd name="connsiteX703" fmla="*/ 2060771 w 2925805"/>
                <a:gd name="connsiteY703" fmla="*/ 689413 h 1488732"/>
                <a:gd name="connsiteX704" fmla="*/ 2058915 w 2925805"/>
                <a:gd name="connsiteY704" fmla="*/ 699405 h 1488732"/>
                <a:gd name="connsiteX705" fmla="*/ 2057956 w 2925805"/>
                <a:gd name="connsiteY705" fmla="*/ 709396 h 1488732"/>
                <a:gd name="connsiteX706" fmla="*/ 2058062 w 2925805"/>
                <a:gd name="connsiteY706" fmla="*/ 719388 h 1488732"/>
                <a:gd name="connsiteX707" fmla="*/ 2058962 w 2925805"/>
                <a:gd name="connsiteY707" fmla="*/ 729379 h 1488732"/>
                <a:gd name="connsiteX708" fmla="*/ 2060846 w 2925805"/>
                <a:gd name="connsiteY708" fmla="*/ 739371 h 1488732"/>
                <a:gd name="connsiteX709" fmla="*/ 2062974 w 2925805"/>
                <a:gd name="connsiteY709" fmla="*/ 749362 h 1488732"/>
                <a:gd name="connsiteX710" fmla="*/ 2065787 w 2925805"/>
                <a:gd name="connsiteY710" fmla="*/ 759354 h 1488732"/>
                <a:gd name="connsiteX711" fmla="*/ 2069639 w 2925805"/>
                <a:gd name="connsiteY711" fmla="*/ 769345 h 1488732"/>
                <a:gd name="connsiteX712" fmla="*/ 2073995 w 2925805"/>
                <a:gd name="connsiteY712" fmla="*/ 779337 h 1488732"/>
                <a:gd name="connsiteX713" fmla="*/ 2074985 w 2925805"/>
                <a:gd name="connsiteY713" fmla="*/ 781348 h 1488732"/>
                <a:gd name="connsiteX714" fmla="*/ 2085781 w 2925805"/>
                <a:gd name="connsiteY714" fmla="*/ 789328 h 1488732"/>
                <a:gd name="connsiteX715" fmla="*/ 2094937 w 2925805"/>
                <a:gd name="connsiteY715" fmla="*/ 795351 h 1488732"/>
                <a:gd name="connsiteX716" fmla="*/ 1157203 w 2925805"/>
                <a:gd name="connsiteY716" fmla="*/ 241047 h 1488732"/>
                <a:gd name="connsiteX717" fmla="*/ 1177155 w 2925805"/>
                <a:gd name="connsiteY717" fmla="*/ 249063 h 1488732"/>
                <a:gd name="connsiteX718" fmla="*/ 1187851 w 2925805"/>
                <a:gd name="connsiteY718" fmla="*/ 239796 h 1488732"/>
                <a:gd name="connsiteX719" fmla="*/ 1190216 w 2925805"/>
                <a:gd name="connsiteY719" fmla="*/ 229804 h 1488732"/>
                <a:gd name="connsiteX720" fmla="*/ 1188885 w 2925805"/>
                <a:gd name="connsiteY720" fmla="*/ 219813 h 1488732"/>
                <a:gd name="connsiteX721" fmla="*/ 1184542 w 2925805"/>
                <a:gd name="connsiteY721" fmla="*/ 209821 h 1488732"/>
                <a:gd name="connsiteX722" fmla="*/ 1179222 w 2925805"/>
                <a:gd name="connsiteY722" fmla="*/ 199830 h 1488732"/>
                <a:gd name="connsiteX723" fmla="*/ 1177155 w 2925805"/>
                <a:gd name="connsiteY723" fmla="*/ 196889 h 1488732"/>
                <a:gd name="connsiteX724" fmla="*/ 1167260 w 2925805"/>
                <a:gd name="connsiteY724" fmla="*/ 189838 h 1488732"/>
                <a:gd name="connsiteX725" fmla="*/ 1157203 w 2925805"/>
                <a:gd name="connsiteY725" fmla="*/ 182989 h 1488732"/>
                <a:gd name="connsiteX726" fmla="*/ 1141752 w 2925805"/>
                <a:gd name="connsiteY726" fmla="*/ 189838 h 1488732"/>
                <a:gd name="connsiteX727" fmla="*/ 1138869 w 2925805"/>
                <a:gd name="connsiteY727" fmla="*/ 199830 h 1488732"/>
                <a:gd name="connsiteX728" fmla="*/ 1141357 w 2925805"/>
                <a:gd name="connsiteY728" fmla="*/ 209821 h 1488732"/>
                <a:gd name="connsiteX729" fmla="*/ 1146032 w 2925805"/>
                <a:gd name="connsiteY729" fmla="*/ 219813 h 1488732"/>
                <a:gd name="connsiteX730" fmla="*/ 1150603 w 2925805"/>
                <a:gd name="connsiteY730" fmla="*/ 229804 h 1488732"/>
                <a:gd name="connsiteX731" fmla="*/ 1156165 w 2925805"/>
                <a:gd name="connsiteY731" fmla="*/ 239796 h 1488732"/>
                <a:gd name="connsiteX732" fmla="*/ 1157203 w 2925805"/>
                <a:gd name="connsiteY732" fmla="*/ 241047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</a:cxnLst>
              <a:rect l="l" t="t" r="r" b="b"/>
              <a:pathLst>
                <a:path w="2925805" h="1488732">
                  <a:moveTo>
                    <a:pt x="2925715" y="1488733"/>
                  </a:moveTo>
                  <a:lnTo>
                    <a:pt x="2925668" y="1478741"/>
                  </a:lnTo>
                  <a:lnTo>
                    <a:pt x="2925806" y="1468750"/>
                  </a:lnTo>
                  <a:lnTo>
                    <a:pt x="2925526" y="1458758"/>
                  </a:lnTo>
                  <a:lnTo>
                    <a:pt x="2925288" y="1448767"/>
                  </a:lnTo>
                  <a:lnTo>
                    <a:pt x="2925189" y="1438775"/>
                  </a:lnTo>
                  <a:lnTo>
                    <a:pt x="2924689" y="1428784"/>
                  </a:lnTo>
                  <a:lnTo>
                    <a:pt x="2924258" y="1418792"/>
                  </a:lnTo>
                  <a:lnTo>
                    <a:pt x="2923646" y="1408801"/>
                  </a:lnTo>
                  <a:lnTo>
                    <a:pt x="2923031" y="1398809"/>
                  </a:lnTo>
                  <a:lnTo>
                    <a:pt x="2922316" y="1388818"/>
                  </a:lnTo>
                  <a:lnTo>
                    <a:pt x="2921419" y="1378826"/>
                  </a:lnTo>
                  <a:lnTo>
                    <a:pt x="2920455" y="1368835"/>
                  </a:lnTo>
                  <a:lnTo>
                    <a:pt x="2919653" y="1358843"/>
                  </a:lnTo>
                  <a:lnTo>
                    <a:pt x="2918421" y="1348852"/>
                  </a:lnTo>
                  <a:lnTo>
                    <a:pt x="2917214" y="1338860"/>
                  </a:lnTo>
                  <a:lnTo>
                    <a:pt x="2916061" y="1328869"/>
                  </a:lnTo>
                  <a:lnTo>
                    <a:pt x="2914766" y="1318877"/>
                  </a:lnTo>
                  <a:lnTo>
                    <a:pt x="2913404" y="1308886"/>
                  </a:lnTo>
                  <a:lnTo>
                    <a:pt x="2912959" y="1305828"/>
                  </a:lnTo>
                  <a:lnTo>
                    <a:pt x="2911864" y="1298894"/>
                  </a:lnTo>
                  <a:lnTo>
                    <a:pt x="2910198" y="1288903"/>
                  </a:lnTo>
                  <a:lnTo>
                    <a:pt x="2908460" y="1278911"/>
                  </a:lnTo>
                  <a:lnTo>
                    <a:pt x="2906562" y="1268920"/>
                  </a:lnTo>
                  <a:lnTo>
                    <a:pt x="2904865" y="1258928"/>
                  </a:lnTo>
                  <a:lnTo>
                    <a:pt x="2902955" y="1248937"/>
                  </a:lnTo>
                  <a:lnTo>
                    <a:pt x="2901034" y="1238945"/>
                  </a:lnTo>
                  <a:lnTo>
                    <a:pt x="2898939" y="1228954"/>
                  </a:lnTo>
                  <a:lnTo>
                    <a:pt x="2896826" y="1218962"/>
                  </a:lnTo>
                  <a:lnTo>
                    <a:pt x="2894809" y="1208971"/>
                  </a:lnTo>
                  <a:lnTo>
                    <a:pt x="2893008" y="1200547"/>
                  </a:lnTo>
                  <a:lnTo>
                    <a:pt x="2892603" y="1198979"/>
                  </a:lnTo>
                  <a:lnTo>
                    <a:pt x="2890015" y="1188988"/>
                  </a:lnTo>
                  <a:lnTo>
                    <a:pt x="2887549" y="1178996"/>
                  </a:lnTo>
                  <a:lnTo>
                    <a:pt x="2884831" y="1169005"/>
                  </a:lnTo>
                  <a:lnTo>
                    <a:pt x="2882187" y="1159013"/>
                  </a:lnTo>
                  <a:lnTo>
                    <a:pt x="2879603" y="1149022"/>
                  </a:lnTo>
                  <a:lnTo>
                    <a:pt x="2876946" y="1139030"/>
                  </a:lnTo>
                  <a:lnTo>
                    <a:pt x="2874327" y="1129039"/>
                  </a:lnTo>
                  <a:lnTo>
                    <a:pt x="2873056" y="1122636"/>
                  </a:lnTo>
                  <a:lnTo>
                    <a:pt x="2871993" y="1119047"/>
                  </a:lnTo>
                  <a:lnTo>
                    <a:pt x="2867873" y="1109056"/>
                  </a:lnTo>
                  <a:lnTo>
                    <a:pt x="2864896" y="1099064"/>
                  </a:lnTo>
                  <a:lnTo>
                    <a:pt x="2861546" y="1089073"/>
                  </a:lnTo>
                  <a:lnTo>
                    <a:pt x="2858636" y="1079081"/>
                  </a:lnTo>
                  <a:lnTo>
                    <a:pt x="2855689" y="1069090"/>
                  </a:lnTo>
                  <a:lnTo>
                    <a:pt x="2853104" y="1060027"/>
                  </a:lnTo>
                  <a:lnTo>
                    <a:pt x="2852405" y="1059098"/>
                  </a:lnTo>
                  <a:lnTo>
                    <a:pt x="2846385" y="1049107"/>
                  </a:lnTo>
                  <a:lnTo>
                    <a:pt x="2837885" y="1039115"/>
                  </a:lnTo>
                  <a:lnTo>
                    <a:pt x="2833152" y="1029756"/>
                  </a:lnTo>
                  <a:lnTo>
                    <a:pt x="2827634" y="1039115"/>
                  </a:lnTo>
                  <a:lnTo>
                    <a:pt x="2815517" y="1049107"/>
                  </a:lnTo>
                  <a:lnTo>
                    <a:pt x="2813200" y="1050854"/>
                  </a:lnTo>
                  <a:lnTo>
                    <a:pt x="2809601" y="1059098"/>
                  </a:lnTo>
                  <a:lnTo>
                    <a:pt x="2804779" y="1069090"/>
                  </a:lnTo>
                  <a:lnTo>
                    <a:pt x="2798470" y="1079081"/>
                  </a:lnTo>
                  <a:lnTo>
                    <a:pt x="2793248" y="1086220"/>
                  </a:lnTo>
                  <a:lnTo>
                    <a:pt x="2791900" y="1089073"/>
                  </a:lnTo>
                  <a:lnTo>
                    <a:pt x="2786680" y="1099064"/>
                  </a:lnTo>
                  <a:lnTo>
                    <a:pt x="2781200" y="1109056"/>
                  </a:lnTo>
                  <a:lnTo>
                    <a:pt x="2774753" y="1119047"/>
                  </a:lnTo>
                  <a:lnTo>
                    <a:pt x="2773297" y="1121141"/>
                  </a:lnTo>
                  <a:lnTo>
                    <a:pt x="2769081" y="1129039"/>
                  </a:lnTo>
                  <a:lnTo>
                    <a:pt x="2763046" y="1139030"/>
                  </a:lnTo>
                  <a:lnTo>
                    <a:pt x="2756267" y="1149022"/>
                  </a:lnTo>
                  <a:lnTo>
                    <a:pt x="2753345" y="1153389"/>
                  </a:lnTo>
                  <a:lnTo>
                    <a:pt x="2750173" y="1159013"/>
                  </a:lnTo>
                  <a:lnTo>
                    <a:pt x="2743373" y="1169005"/>
                  </a:lnTo>
                  <a:lnTo>
                    <a:pt x="2736399" y="1178996"/>
                  </a:lnTo>
                  <a:lnTo>
                    <a:pt x="2733393" y="1183070"/>
                  </a:lnTo>
                  <a:lnTo>
                    <a:pt x="2729392" y="1188988"/>
                  </a:lnTo>
                  <a:lnTo>
                    <a:pt x="2722032" y="1198979"/>
                  </a:lnTo>
                  <a:lnTo>
                    <a:pt x="2714279" y="1208971"/>
                  </a:lnTo>
                  <a:lnTo>
                    <a:pt x="2713441" y="1210039"/>
                  </a:lnTo>
                  <a:lnTo>
                    <a:pt x="2706239" y="1218962"/>
                  </a:lnTo>
                  <a:lnTo>
                    <a:pt x="2697509" y="1228954"/>
                  </a:lnTo>
                  <a:lnTo>
                    <a:pt x="2693490" y="1233387"/>
                  </a:lnTo>
                  <a:lnTo>
                    <a:pt x="2687921" y="1238945"/>
                  </a:lnTo>
                  <a:lnTo>
                    <a:pt x="2677713" y="1248937"/>
                  </a:lnTo>
                  <a:lnTo>
                    <a:pt x="2673538" y="1252991"/>
                  </a:lnTo>
                  <a:lnTo>
                    <a:pt x="2666430" y="1258928"/>
                  </a:lnTo>
                  <a:lnTo>
                    <a:pt x="2653925" y="1268920"/>
                  </a:lnTo>
                  <a:lnTo>
                    <a:pt x="2653586" y="1269178"/>
                  </a:lnTo>
                  <a:lnTo>
                    <a:pt x="2638205" y="1278911"/>
                  </a:lnTo>
                  <a:lnTo>
                    <a:pt x="2633634" y="1281643"/>
                  </a:lnTo>
                  <a:lnTo>
                    <a:pt x="2618397" y="1288903"/>
                  </a:lnTo>
                  <a:lnTo>
                    <a:pt x="2613683" y="1291133"/>
                  </a:lnTo>
                  <a:lnTo>
                    <a:pt x="2593731" y="1298348"/>
                  </a:lnTo>
                  <a:lnTo>
                    <a:pt x="2591789" y="1298894"/>
                  </a:lnTo>
                  <a:lnTo>
                    <a:pt x="2573779" y="1303670"/>
                  </a:lnTo>
                  <a:lnTo>
                    <a:pt x="2553827" y="1307792"/>
                  </a:lnTo>
                  <a:lnTo>
                    <a:pt x="2548464" y="1308886"/>
                  </a:lnTo>
                  <a:lnTo>
                    <a:pt x="2533876" y="1311905"/>
                  </a:lnTo>
                  <a:lnTo>
                    <a:pt x="2513924" y="1316264"/>
                  </a:lnTo>
                  <a:lnTo>
                    <a:pt x="2503679" y="1318877"/>
                  </a:lnTo>
                  <a:lnTo>
                    <a:pt x="2493972" y="1321465"/>
                  </a:lnTo>
                  <a:lnTo>
                    <a:pt x="2474020" y="1328625"/>
                  </a:lnTo>
                  <a:lnTo>
                    <a:pt x="2473489" y="1328869"/>
                  </a:lnTo>
                  <a:lnTo>
                    <a:pt x="2454263" y="1338860"/>
                  </a:lnTo>
                  <a:lnTo>
                    <a:pt x="2454069" y="1338977"/>
                  </a:lnTo>
                  <a:lnTo>
                    <a:pt x="2441127" y="1348852"/>
                  </a:lnTo>
                  <a:lnTo>
                    <a:pt x="2434117" y="1355198"/>
                  </a:lnTo>
                  <a:lnTo>
                    <a:pt x="2430987" y="1358843"/>
                  </a:lnTo>
                  <a:lnTo>
                    <a:pt x="2423740" y="1368835"/>
                  </a:lnTo>
                  <a:lnTo>
                    <a:pt x="2417578" y="1378826"/>
                  </a:lnTo>
                  <a:lnTo>
                    <a:pt x="2414165" y="1385421"/>
                  </a:lnTo>
                  <a:lnTo>
                    <a:pt x="2412708" y="1388818"/>
                  </a:lnTo>
                  <a:lnTo>
                    <a:pt x="2409222" y="1398809"/>
                  </a:lnTo>
                  <a:lnTo>
                    <a:pt x="2406181" y="1408801"/>
                  </a:lnTo>
                  <a:lnTo>
                    <a:pt x="2403816" y="1418792"/>
                  </a:lnTo>
                  <a:lnTo>
                    <a:pt x="2401950" y="1428784"/>
                  </a:lnTo>
                  <a:lnTo>
                    <a:pt x="2400552" y="1438775"/>
                  </a:lnTo>
                  <a:lnTo>
                    <a:pt x="2399761" y="1448767"/>
                  </a:lnTo>
                  <a:lnTo>
                    <a:pt x="2399375" y="1458758"/>
                  </a:lnTo>
                  <a:lnTo>
                    <a:pt x="2399495" y="1468750"/>
                  </a:lnTo>
                  <a:lnTo>
                    <a:pt x="2399686" y="1478741"/>
                  </a:lnTo>
                  <a:lnTo>
                    <a:pt x="2400601" y="1488733"/>
                  </a:lnTo>
                  <a:moveTo>
                    <a:pt x="0" y="1387368"/>
                  </a:moveTo>
                  <a:lnTo>
                    <a:pt x="6390" y="1378826"/>
                  </a:lnTo>
                  <a:lnTo>
                    <a:pt x="13781" y="1368835"/>
                  </a:lnTo>
                  <a:lnTo>
                    <a:pt x="19952" y="1360692"/>
                  </a:lnTo>
                  <a:lnTo>
                    <a:pt x="21550" y="1358843"/>
                  </a:lnTo>
                  <a:lnTo>
                    <a:pt x="30439" y="1348852"/>
                  </a:lnTo>
                  <a:lnTo>
                    <a:pt x="39600" y="1338860"/>
                  </a:lnTo>
                  <a:lnTo>
                    <a:pt x="39904" y="1338532"/>
                  </a:lnTo>
                  <a:lnTo>
                    <a:pt x="51198" y="1328869"/>
                  </a:lnTo>
                  <a:lnTo>
                    <a:pt x="59855" y="1321227"/>
                  </a:lnTo>
                  <a:lnTo>
                    <a:pt x="63436" y="1318877"/>
                  </a:lnTo>
                  <a:lnTo>
                    <a:pt x="79430" y="1308886"/>
                  </a:lnTo>
                  <a:lnTo>
                    <a:pt x="79807" y="1308639"/>
                  </a:lnTo>
                  <a:lnTo>
                    <a:pt x="99759" y="1300426"/>
                  </a:lnTo>
                  <a:lnTo>
                    <a:pt x="109508" y="1298894"/>
                  </a:lnTo>
                  <a:lnTo>
                    <a:pt x="119711" y="1297200"/>
                  </a:lnTo>
                  <a:lnTo>
                    <a:pt x="139662" y="1298878"/>
                  </a:lnTo>
                  <a:lnTo>
                    <a:pt x="139714" y="1298894"/>
                  </a:lnTo>
                  <a:lnTo>
                    <a:pt x="159614" y="1306320"/>
                  </a:lnTo>
                  <a:lnTo>
                    <a:pt x="163860" y="1308886"/>
                  </a:lnTo>
                  <a:lnTo>
                    <a:pt x="178280" y="1318877"/>
                  </a:lnTo>
                  <a:lnTo>
                    <a:pt x="179566" y="1319867"/>
                  </a:lnTo>
                  <a:lnTo>
                    <a:pt x="190176" y="1328869"/>
                  </a:lnTo>
                  <a:lnTo>
                    <a:pt x="199371" y="1338860"/>
                  </a:lnTo>
                  <a:lnTo>
                    <a:pt x="199518" y="1339032"/>
                  </a:lnTo>
                  <a:lnTo>
                    <a:pt x="209099" y="1348852"/>
                  </a:lnTo>
                  <a:lnTo>
                    <a:pt x="218178" y="1358843"/>
                  </a:lnTo>
                  <a:lnTo>
                    <a:pt x="219470" y="1360421"/>
                  </a:lnTo>
                  <a:lnTo>
                    <a:pt x="230311" y="1368835"/>
                  </a:lnTo>
                  <a:lnTo>
                    <a:pt x="239421" y="1376008"/>
                  </a:lnTo>
                  <a:lnTo>
                    <a:pt x="259373" y="1377670"/>
                  </a:lnTo>
                  <a:lnTo>
                    <a:pt x="268439" y="1368835"/>
                  </a:lnTo>
                  <a:lnTo>
                    <a:pt x="276811" y="1358843"/>
                  </a:lnTo>
                  <a:lnTo>
                    <a:pt x="279325" y="1354541"/>
                  </a:lnTo>
                  <a:lnTo>
                    <a:pt x="280838" y="1348852"/>
                  </a:lnTo>
                  <a:lnTo>
                    <a:pt x="283109" y="1338860"/>
                  </a:lnTo>
                  <a:lnTo>
                    <a:pt x="285229" y="1328869"/>
                  </a:lnTo>
                  <a:lnTo>
                    <a:pt x="286393" y="1318877"/>
                  </a:lnTo>
                  <a:lnTo>
                    <a:pt x="287421" y="1308886"/>
                  </a:lnTo>
                  <a:lnTo>
                    <a:pt x="288272" y="1298894"/>
                  </a:lnTo>
                  <a:lnTo>
                    <a:pt x="288559" y="1288903"/>
                  </a:lnTo>
                  <a:lnTo>
                    <a:pt x="288932" y="1278911"/>
                  </a:lnTo>
                  <a:lnTo>
                    <a:pt x="289114" y="1268920"/>
                  </a:lnTo>
                  <a:lnTo>
                    <a:pt x="289155" y="1258928"/>
                  </a:lnTo>
                  <a:lnTo>
                    <a:pt x="289089" y="1248937"/>
                  </a:lnTo>
                  <a:lnTo>
                    <a:pt x="288979" y="1238945"/>
                  </a:lnTo>
                  <a:lnTo>
                    <a:pt x="288722" y="1228954"/>
                  </a:lnTo>
                  <a:lnTo>
                    <a:pt x="288716" y="1218962"/>
                  </a:lnTo>
                  <a:lnTo>
                    <a:pt x="288626" y="1208971"/>
                  </a:lnTo>
                  <a:lnTo>
                    <a:pt x="288631" y="1198979"/>
                  </a:lnTo>
                  <a:lnTo>
                    <a:pt x="288567" y="1188988"/>
                  </a:lnTo>
                  <a:lnTo>
                    <a:pt x="288640" y="1178996"/>
                  </a:lnTo>
                  <a:lnTo>
                    <a:pt x="288868" y="1169005"/>
                  </a:lnTo>
                  <a:lnTo>
                    <a:pt x="289346" y="1159013"/>
                  </a:lnTo>
                  <a:lnTo>
                    <a:pt x="289749" y="1149022"/>
                  </a:lnTo>
                  <a:lnTo>
                    <a:pt x="290168" y="1139030"/>
                  </a:lnTo>
                  <a:lnTo>
                    <a:pt x="290804" y="1129039"/>
                  </a:lnTo>
                  <a:lnTo>
                    <a:pt x="291495" y="1119047"/>
                  </a:lnTo>
                  <a:lnTo>
                    <a:pt x="292195" y="1109056"/>
                  </a:lnTo>
                  <a:lnTo>
                    <a:pt x="293090" y="1099064"/>
                  </a:lnTo>
                  <a:lnTo>
                    <a:pt x="293975" y="1089073"/>
                  </a:lnTo>
                  <a:lnTo>
                    <a:pt x="295019" y="1079081"/>
                  </a:lnTo>
                  <a:lnTo>
                    <a:pt x="296107" y="1069090"/>
                  </a:lnTo>
                  <a:lnTo>
                    <a:pt x="297255" y="1059098"/>
                  </a:lnTo>
                  <a:lnTo>
                    <a:pt x="298532" y="1049107"/>
                  </a:lnTo>
                  <a:lnTo>
                    <a:pt x="299277" y="1043151"/>
                  </a:lnTo>
                  <a:lnTo>
                    <a:pt x="299742" y="1039115"/>
                  </a:lnTo>
                  <a:lnTo>
                    <a:pt x="301092" y="1029124"/>
                  </a:lnTo>
                  <a:lnTo>
                    <a:pt x="302399" y="1019132"/>
                  </a:lnTo>
                  <a:lnTo>
                    <a:pt x="303731" y="1009141"/>
                  </a:lnTo>
                  <a:lnTo>
                    <a:pt x="305060" y="999149"/>
                  </a:lnTo>
                  <a:lnTo>
                    <a:pt x="306522" y="989158"/>
                  </a:lnTo>
                  <a:lnTo>
                    <a:pt x="308031" y="979166"/>
                  </a:lnTo>
                  <a:lnTo>
                    <a:pt x="309482" y="969175"/>
                  </a:lnTo>
                  <a:lnTo>
                    <a:pt x="310946" y="959183"/>
                  </a:lnTo>
                  <a:lnTo>
                    <a:pt x="312510" y="949192"/>
                  </a:lnTo>
                  <a:lnTo>
                    <a:pt x="314033" y="939201"/>
                  </a:lnTo>
                  <a:lnTo>
                    <a:pt x="315337" y="929209"/>
                  </a:lnTo>
                  <a:lnTo>
                    <a:pt x="316971" y="919217"/>
                  </a:lnTo>
                  <a:lnTo>
                    <a:pt x="318346" y="909226"/>
                  </a:lnTo>
                  <a:lnTo>
                    <a:pt x="319228" y="903629"/>
                  </a:lnTo>
                  <a:lnTo>
                    <a:pt x="319904" y="899234"/>
                  </a:lnTo>
                  <a:lnTo>
                    <a:pt x="321411" y="889243"/>
                  </a:lnTo>
                  <a:lnTo>
                    <a:pt x="322775" y="879252"/>
                  </a:lnTo>
                  <a:lnTo>
                    <a:pt x="324094" y="869260"/>
                  </a:lnTo>
                  <a:lnTo>
                    <a:pt x="325655" y="859269"/>
                  </a:lnTo>
                  <a:lnTo>
                    <a:pt x="326910" y="849277"/>
                  </a:lnTo>
                  <a:lnTo>
                    <a:pt x="328244" y="839286"/>
                  </a:lnTo>
                  <a:lnTo>
                    <a:pt x="329597" y="829294"/>
                  </a:lnTo>
                  <a:lnTo>
                    <a:pt x="330987" y="819303"/>
                  </a:lnTo>
                  <a:lnTo>
                    <a:pt x="332306" y="809311"/>
                  </a:lnTo>
                  <a:lnTo>
                    <a:pt x="333636" y="799320"/>
                  </a:lnTo>
                  <a:lnTo>
                    <a:pt x="334963" y="789328"/>
                  </a:lnTo>
                  <a:lnTo>
                    <a:pt x="336397" y="779337"/>
                  </a:lnTo>
                  <a:lnTo>
                    <a:pt x="337739" y="769345"/>
                  </a:lnTo>
                  <a:lnTo>
                    <a:pt x="339156" y="759354"/>
                  </a:lnTo>
                  <a:lnTo>
                    <a:pt x="339180" y="759159"/>
                  </a:lnTo>
                  <a:lnTo>
                    <a:pt x="340335" y="749362"/>
                  </a:lnTo>
                  <a:lnTo>
                    <a:pt x="341637" y="739371"/>
                  </a:lnTo>
                  <a:lnTo>
                    <a:pt x="342731" y="729379"/>
                  </a:lnTo>
                  <a:lnTo>
                    <a:pt x="343997" y="719388"/>
                  </a:lnTo>
                  <a:lnTo>
                    <a:pt x="345127" y="709396"/>
                  </a:lnTo>
                  <a:lnTo>
                    <a:pt x="346314" y="699405"/>
                  </a:lnTo>
                  <a:lnTo>
                    <a:pt x="347720" y="689413"/>
                  </a:lnTo>
                  <a:lnTo>
                    <a:pt x="348881" y="679422"/>
                  </a:lnTo>
                  <a:lnTo>
                    <a:pt x="350054" y="669430"/>
                  </a:lnTo>
                  <a:lnTo>
                    <a:pt x="351076" y="659439"/>
                  </a:lnTo>
                  <a:lnTo>
                    <a:pt x="352417" y="649447"/>
                  </a:lnTo>
                  <a:lnTo>
                    <a:pt x="353193" y="639456"/>
                  </a:lnTo>
                  <a:lnTo>
                    <a:pt x="354278" y="629464"/>
                  </a:lnTo>
                  <a:lnTo>
                    <a:pt x="354962" y="619473"/>
                  </a:lnTo>
                  <a:lnTo>
                    <a:pt x="355860" y="609481"/>
                  </a:lnTo>
                  <a:lnTo>
                    <a:pt x="356617" y="599490"/>
                  </a:lnTo>
                  <a:lnTo>
                    <a:pt x="357135" y="589498"/>
                  </a:lnTo>
                  <a:lnTo>
                    <a:pt x="357422" y="579507"/>
                  </a:lnTo>
                  <a:lnTo>
                    <a:pt x="357646" y="569515"/>
                  </a:lnTo>
                  <a:lnTo>
                    <a:pt x="357574" y="559524"/>
                  </a:lnTo>
                  <a:lnTo>
                    <a:pt x="357056" y="549532"/>
                  </a:lnTo>
                  <a:lnTo>
                    <a:pt x="356323" y="539541"/>
                  </a:lnTo>
                  <a:lnTo>
                    <a:pt x="355172" y="529549"/>
                  </a:lnTo>
                  <a:lnTo>
                    <a:pt x="353999" y="519558"/>
                  </a:lnTo>
                  <a:lnTo>
                    <a:pt x="352437" y="509566"/>
                  </a:lnTo>
                  <a:lnTo>
                    <a:pt x="349966" y="499575"/>
                  </a:lnTo>
                  <a:lnTo>
                    <a:pt x="347332" y="489583"/>
                  </a:lnTo>
                  <a:lnTo>
                    <a:pt x="343866" y="479592"/>
                  </a:lnTo>
                  <a:lnTo>
                    <a:pt x="340076" y="469600"/>
                  </a:lnTo>
                  <a:lnTo>
                    <a:pt x="339180" y="467506"/>
                  </a:lnTo>
                  <a:lnTo>
                    <a:pt x="335629" y="459609"/>
                  </a:lnTo>
                  <a:lnTo>
                    <a:pt x="330930" y="449617"/>
                  </a:lnTo>
                  <a:lnTo>
                    <a:pt x="325243" y="439626"/>
                  </a:lnTo>
                  <a:lnTo>
                    <a:pt x="320358" y="429634"/>
                  </a:lnTo>
                  <a:lnTo>
                    <a:pt x="319228" y="427612"/>
                  </a:lnTo>
                  <a:lnTo>
                    <a:pt x="315072" y="419643"/>
                  </a:lnTo>
                  <a:lnTo>
                    <a:pt x="309681" y="409651"/>
                  </a:lnTo>
                  <a:lnTo>
                    <a:pt x="304985" y="399660"/>
                  </a:lnTo>
                  <a:lnTo>
                    <a:pt x="300291" y="389668"/>
                  </a:lnTo>
                  <a:lnTo>
                    <a:pt x="299277" y="387385"/>
                  </a:lnTo>
                  <a:lnTo>
                    <a:pt x="296435" y="379677"/>
                  </a:lnTo>
                  <a:lnTo>
                    <a:pt x="293084" y="369685"/>
                  </a:lnTo>
                  <a:lnTo>
                    <a:pt x="289924" y="359694"/>
                  </a:lnTo>
                  <a:lnTo>
                    <a:pt x="287481" y="349702"/>
                  </a:lnTo>
                  <a:lnTo>
                    <a:pt x="285091" y="339711"/>
                  </a:lnTo>
                  <a:lnTo>
                    <a:pt x="283073" y="329719"/>
                  </a:lnTo>
                  <a:lnTo>
                    <a:pt x="281968" y="319728"/>
                  </a:lnTo>
                  <a:lnTo>
                    <a:pt x="280559" y="309736"/>
                  </a:lnTo>
                  <a:lnTo>
                    <a:pt x="279882" y="299745"/>
                  </a:lnTo>
                  <a:lnTo>
                    <a:pt x="279498" y="289753"/>
                  </a:lnTo>
                  <a:lnTo>
                    <a:pt x="279668" y="279762"/>
                  </a:lnTo>
                  <a:lnTo>
                    <a:pt x="280294" y="269770"/>
                  </a:lnTo>
                  <a:lnTo>
                    <a:pt x="280916" y="259779"/>
                  </a:lnTo>
                  <a:lnTo>
                    <a:pt x="282449" y="249787"/>
                  </a:lnTo>
                  <a:lnTo>
                    <a:pt x="283932" y="239796"/>
                  </a:lnTo>
                  <a:lnTo>
                    <a:pt x="285847" y="229804"/>
                  </a:lnTo>
                  <a:lnTo>
                    <a:pt x="287688" y="219813"/>
                  </a:lnTo>
                  <a:lnTo>
                    <a:pt x="290206" y="209821"/>
                  </a:lnTo>
                  <a:lnTo>
                    <a:pt x="292841" y="199830"/>
                  </a:lnTo>
                  <a:lnTo>
                    <a:pt x="295490" y="189838"/>
                  </a:lnTo>
                  <a:lnTo>
                    <a:pt x="298507" y="179847"/>
                  </a:lnTo>
                  <a:lnTo>
                    <a:pt x="299277" y="177225"/>
                  </a:lnTo>
                  <a:lnTo>
                    <a:pt x="301363" y="169855"/>
                  </a:lnTo>
                  <a:lnTo>
                    <a:pt x="304624" y="159864"/>
                  </a:lnTo>
                  <a:lnTo>
                    <a:pt x="307903" y="149872"/>
                  </a:lnTo>
                  <a:lnTo>
                    <a:pt x="310833" y="139881"/>
                  </a:lnTo>
                  <a:lnTo>
                    <a:pt x="314199" y="129889"/>
                  </a:lnTo>
                  <a:lnTo>
                    <a:pt x="317364" y="119898"/>
                  </a:lnTo>
                  <a:lnTo>
                    <a:pt x="319228" y="113430"/>
                  </a:lnTo>
                  <a:lnTo>
                    <a:pt x="320147" y="109906"/>
                  </a:lnTo>
                  <a:lnTo>
                    <a:pt x="323023" y="99915"/>
                  </a:lnTo>
                  <a:lnTo>
                    <a:pt x="325838" y="89923"/>
                  </a:lnTo>
                  <a:lnTo>
                    <a:pt x="328422" y="79932"/>
                  </a:lnTo>
                  <a:lnTo>
                    <a:pt x="331103" y="69940"/>
                  </a:lnTo>
                  <a:lnTo>
                    <a:pt x="333529" y="59949"/>
                  </a:lnTo>
                  <a:lnTo>
                    <a:pt x="335827" y="49957"/>
                  </a:lnTo>
                  <a:lnTo>
                    <a:pt x="338317" y="39966"/>
                  </a:lnTo>
                  <a:lnTo>
                    <a:pt x="339180" y="36042"/>
                  </a:lnTo>
                  <a:lnTo>
                    <a:pt x="340363" y="29974"/>
                  </a:lnTo>
                  <a:lnTo>
                    <a:pt x="342337" y="19983"/>
                  </a:lnTo>
                  <a:lnTo>
                    <a:pt x="344090" y="9991"/>
                  </a:lnTo>
                  <a:lnTo>
                    <a:pt x="345955" y="0"/>
                  </a:lnTo>
                  <a:moveTo>
                    <a:pt x="1395881" y="0"/>
                  </a:moveTo>
                  <a:lnTo>
                    <a:pt x="1389336" y="9991"/>
                  </a:lnTo>
                  <a:lnTo>
                    <a:pt x="1383176" y="19983"/>
                  </a:lnTo>
                  <a:lnTo>
                    <a:pt x="1377623" y="29974"/>
                  </a:lnTo>
                  <a:lnTo>
                    <a:pt x="1376673" y="31843"/>
                  </a:lnTo>
                  <a:lnTo>
                    <a:pt x="1372020" y="39966"/>
                  </a:lnTo>
                  <a:lnTo>
                    <a:pt x="1366738" y="49957"/>
                  </a:lnTo>
                  <a:lnTo>
                    <a:pt x="1362023" y="59949"/>
                  </a:lnTo>
                  <a:lnTo>
                    <a:pt x="1358188" y="69940"/>
                  </a:lnTo>
                  <a:lnTo>
                    <a:pt x="1356721" y="73739"/>
                  </a:lnTo>
                  <a:lnTo>
                    <a:pt x="1353957" y="79932"/>
                  </a:lnTo>
                  <a:lnTo>
                    <a:pt x="1350349" y="89923"/>
                  </a:lnTo>
                  <a:lnTo>
                    <a:pt x="1346951" y="99915"/>
                  </a:lnTo>
                  <a:lnTo>
                    <a:pt x="1344028" y="109906"/>
                  </a:lnTo>
                  <a:lnTo>
                    <a:pt x="1341769" y="119898"/>
                  </a:lnTo>
                  <a:lnTo>
                    <a:pt x="1339471" y="129889"/>
                  </a:lnTo>
                  <a:lnTo>
                    <a:pt x="1337848" y="139881"/>
                  </a:lnTo>
                  <a:lnTo>
                    <a:pt x="1336769" y="148816"/>
                  </a:lnTo>
                  <a:lnTo>
                    <a:pt x="1336597" y="149872"/>
                  </a:lnTo>
                  <a:lnTo>
                    <a:pt x="1335194" y="159864"/>
                  </a:lnTo>
                  <a:lnTo>
                    <a:pt x="1334673" y="169855"/>
                  </a:lnTo>
                  <a:lnTo>
                    <a:pt x="1334217" y="179847"/>
                  </a:lnTo>
                  <a:lnTo>
                    <a:pt x="1334530" y="189838"/>
                  </a:lnTo>
                  <a:lnTo>
                    <a:pt x="1335810" y="199830"/>
                  </a:lnTo>
                  <a:lnTo>
                    <a:pt x="1336769" y="205314"/>
                  </a:lnTo>
                  <a:lnTo>
                    <a:pt x="1337335" y="209821"/>
                  </a:lnTo>
                  <a:lnTo>
                    <a:pt x="1339348" y="219813"/>
                  </a:lnTo>
                  <a:lnTo>
                    <a:pt x="1342269" y="229804"/>
                  </a:lnTo>
                  <a:lnTo>
                    <a:pt x="1345521" y="239796"/>
                  </a:lnTo>
                  <a:lnTo>
                    <a:pt x="1349459" y="249787"/>
                  </a:lnTo>
                  <a:lnTo>
                    <a:pt x="1354617" y="259779"/>
                  </a:lnTo>
                  <a:lnTo>
                    <a:pt x="1356721" y="263800"/>
                  </a:lnTo>
                  <a:lnTo>
                    <a:pt x="1358974" y="269770"/>
                  </a:lnTo>
                  <a:lnTo>
                    <a:pt x="1363890" y="279762"/>
                  </a:lnTo>
                  <a:lnTo>
                    <a:pt x="1368770" y="289753"/>
                  </a:lnTo>
                  <a:lnTo>
                    <a:pt x="1374666" y="299745"/>
                  </a:lnTo>
                  <a:lnTo>
                    <a:pt x="1376673" y="303228"/>
                  </a:lnTo>
                  <a:lnTo>
                    <a:pt x="1379641" y="309736"/>
                  </a:lnTo>
                  <a:lnTo>
                    <a:pt x="1384581" y="319728"/>
                  </a:lnTo>
                  <a:lnTo>
                    <a:pt x="1389675" y="329719"/>
                  </a:lnTo>
                  <a:lnTo>
                    <a:pt x="1394600" y="339711"/>
                  </a:lnTo>
                  <a:lnTo>
                    <a:pt x="1396624" y="343590"/>
                  </a:lnTo>
                  <a:lnTo>
                    <a:pt x="1399284" y="349702"/>
                  </a:lnTo>
                  <a:lnTo>
                    <a:pt x="1403882" y="359694"/>
                  </a:lnTo>
                  <a:lnTo>
                    <a:pt x="1408233" y="369685"/>
                  </a:lnTo>
                  <a:lnTo>
                    <a:pt x="1412673" y="379677"/>
                  </a:lnTo>
                  <a:lnTo>
                    <a:pt x="1416576" y="389100"/>
                  </a:lnTo>
                  <a:lnTo>
                    <a:pt x="1416784" y="389668"/>
                  </a:lnTo>
                  <a:lnTo>
                    <a:pt x="1420718" y="399660"/>
                  </a:lnTo>
                  <a:lnTo>
                    <a:pt x="1424300" y="409651"/>
                  </a:lnTo>
                  <a:lnTo>
                    <a:pt x="1428119" y="419643"/>
                  </a:lnTo>
                  <a:lnTo>
                    <a:pt x="1431618" y="429634"/>
                  </a:lnTo>
                  <a:lnTo>
                    <a:pt x="1435332" y="439626"/>
                  </a:lnTo>
                  <a:lnTo>
                    <a:pt x="1436528" y="443047"/>
                  </a:lnTo>
                  <a:lnTo>
                    <a:pt x="1438736" y="449617"/>
                  </a:lnTo>
                  <a:lnTo>
                    <a:pt x="1441917" y="459609"/>
                  </a:lnTo>
                  <a:lnTo>
                    <a:pt x="1445184" y="469600"/>
                  </a:lnTo>
                  <a:lnTo>
                    <a:pt x="1448422" y="479592"/>
                  </a:lnTo>
                  <a:lnTo>
                    <a:pt x="1451571" y="489583"/>
                  </a:lnTo>
                  <a:lnTo>
                    <a:pt x="1454689" y="499575"/>
                  </a:lnTo>
                  <a:lnTo>
                    <a:pt x="1456480" y="505960"/>
                  </a:lnTo>
                  <a:lnTo>
                    <a:pt x="1457528" y="509566"/>
                  </a:lnTo>
                  <a:lnTo>
                    <a:pt x="1460782" y="519558"/>
                  </a:lnTo>
                  <a:lnTo>
                    <a:pt x="1464022" y="529549"/>
                  </a:lnTo>
                  <a:lnTo>
                    <a:pt x="1467086" y="539541"/>
                  </a:lnTo>
                  <a:lnTo>
                    <a:pt x="1470171" y="549532"/>
                  </a:lnTo>
                  <a:lnTo>
                    <a:pt x="1473360" y="559524"/>
                  </a:lnTo>
                  <a:lnTo>
                    <a:pt x="1476431" y="568938"/>
                  </a:lnTo>
                  <a:lnTo>
                    <a:pt x="1476636" y="569515"/>
                  </a:lnTo>
                  <a:lnTo>
                    <a:pt x="1479932" y="579507"/>
                  </a:lnTo>
                  <a:lnTo>
                    <a:pt x="1483459" y="589498"/>
                  </a:lnTo>
                  <a:lnTo>
                    <a:pt x="1486955" y="599490"/>
                  </a:lnTo>
                  <a:lnTo>
                    <a:pt x="1490388" y="609481"/>
                  </a:lnTo>
                  <a:lnTo>
                    <a:pt x="1494008" y="619473"/>
                  </a:lnTo>
                  <a:lnTo>
                    <a:pt x="1496383" y="625952"/>
                  </a:lnTo>
                  <a:lnTo>
                    <a:pt x="1497844" y="629464"/>
                  </a:lnTo>
                  <a:lnTo>
                    <a:pt x="1501685" y="639456"/>
                  </a:lnTo>
                  <a:lnTo>
                    <a:pt x="1505851" y="649447"/>
                  </a:lnTo>
                  <a:lnTo>
                    <a:pt x="1509850" y="659439"/>
                  </a:lnTo>
                  <a:lnTo>
                    <a:pt x="1513822" y="669430"/>
                  </a:lnTo>
                  <a:lnTo>
                    <a:pt x="1516335" y="675749"/>
                  </a:lnTo>
                  <a:lnTo>
                    <a:pt x="1518035" y="679422"/>
                  </a:lnTo>
                  <a:lnTo>
                    <a:pt x="1522800" y="689413"/>
                  </a:lnTo>
                  <a:lnTo>
                    <a:pt x="1527437" y="699405"/>
                  </a:lnTo>
                  <a:lnTo>
                    <a:pt x="1531763" y="709396"/>
                  </a:lnTo>
                  <a:lnTo>
                    <a:pt x="1536287" y="718769"/>
                  </a:lnTo>
                  <a:lnTo>
                    <a:pt x="1536642" y="719388"/>
                  </a:lnTo>
                  <a:lnTo>
                    <a:pt x="1541906" y="729379"/>
                  </a:lnTo>
                  <a:lnTo>
                    <a:pt x="1547196" y="739371"/>
                  </a:lnTo>
                  <a:lnTo>
                    <a:pt x="1552126" y="749362"/>
                  </a:lnTo>
                  <a:lnTo>
                    <a:pt x="1556238" y="756966"/>
                  </a:lnTo>
                  <a:lnTo>
                    <a:pt x="1557940" y="759354"/>
                  </a:lnTo>
                  <a:lnTo>
                    <a:pt x="1564554" y="769345"/>
                  </a:lnTo>
                  <a:lnTo>
                    <a:pt x="1571191" y="779337"/>
                  </a:lnTo>
                  <a:lnTo>
                    <a:pt x="1576190" y="786723"/>
                  </a:lnTo>
                  <a:lnTo>
                    <a:pt x="1579080" y="789328"/>
                  </a:lnTo>
                  <a:lnTo>
                    <a:pt x="1589881" y="799320"/>
                  </a:lnTo>
                  <a:lnTo>
                    <a:pt x="1596142" y="805030"/>
                  </a:lnTo>
                  <a:lnTo>
                    <a:pt x="1611668" y="809311"/>
                  </a:lnTo>
                  <a:lnTo>
                    <a:pt x="1616094" y="810518"/>
                  </a:lnTo>
                  <a:lnTo>
                    <a:pt x="1618661" y="809311"/>
                  </a:lnTo>
                  <a:lnTo>
                    <a:pt x="1636046" y="800158"/>
                  </a:lnTo>
                  <a:lnTo>
                    <a:pt x="1636663" y="799320"/>
                  </a:lnTo>
                  <a:lnTo>
                    <a:pt x="1644131" y="789328"/>
                  </a:lnTo>
                  <a:lnTo>
                    <a:pt x="1651251" y="779337"/>
                  </a:lnTo>
                  <a:lnTo>
                    <a:pt x="1655998" y="772276"/>
                  </a:lnTo>
                  <a:lnTo>
                    <a:pt x="1657286" y="769345"/>
                  </a:lnTo>
                  <a:lnTo>
                    <a:pt x="1661359" y="759354"/>
                  </a:lnTo>
                  <a:lnTo>
                    <a:pt x="1665835" y="749362"/>
                  </a:lnTo>
                  <a:lnTo>
                    <a:pt x="1669603" y="739371"/>
                  </a:lnTo>
                  <a:lnTo>
                    <a:pt x="1673773" y="729379"/>
                  </a:lnTo>
                  <a:lnTo>
                    <a:pt x="1675949" y="723303"/>
                  </a:lnTo>
                  <a:lnTo>
                    <a:pt x="1677058" y="719388"/>
                  </a:lnTo>
                  <a:lnTo>
                    <a:pt x="1680413" y="709396"/>
                  </a:lnTo>
                  <a:lnTo>
                    <a:pt x="1683451" y="699405"/>
                  </a:lnTo>
                  <a:lnTo>
                    <a:pt x="1686707" y="689413"/>
                  </a:lnTo>
                  <a:lnTo>
                    <a:pt x="1689952" y="679422"/>
                  </a:lnTo>
                  <a:lnTo>
                    <a:pt x="1693642" y="669430"/>
                  </a:lnTo>
                  <a:lnTo>
                    <a:pt x="1695901" y="662438"/>
                  </a:lnTo>
                  <a:lnTo>
                    <a:pt x="1696728" y="659439"/>
                  </a:lnTo>
                  <a:lnTo>
                    <a:pt x="1699918" y="649447"/>
                  </a:lnTo>
                  <a:lnTo>
                    <a:pt x="1703259" y="639456"/>
                  </a:lnTo>
                  <a:lnTo>
                    <a:pt x="1706792" y="629464"/>
                  </a:lnTo>
                  <a:lnTo>
                    <a:pt x="1710820" y="619473"/>
                  </a:lnTo>
                  <a:lnTo>
                    <a:pt x="1714746" y="609481"/>
                  </a:lnTo>
                  <a:lnTo>
                    <a:pt x="1715853" y="607075"/>
                  </a:lnTo>
                  <a:lnTo>
                    <a:pt x="1719109" y="599490"/>
                  </a:lnTo>
                  <a:lnTo>
                    <a:pt x="1723307" y="589498"/>
                  </a:lnTo>
                  <a:lnTo>
                    <a:pt x="1728151" y="579507"/>
                  </a:lnTo>
                  <a:lnTo>
                    <a:pt x="1733114" y="569515"/>
                  </a:lnTo>
                  <a:lnTo>
                    <a:pt x="1735805" y="564483"/>
                  </a:lnTo>
                  <a:lnTo>
                    <a:pt x="1738339" y="559524"/>
                  </a:lnTo>
                  <a:lnTo>
                    <a:pt x="1744179" y="549532"/>
                  </a:lnTo>
                  <a:lnTo>
                    <a:pt x="1750042" y="539541"/>
                  </a:lnTo>
                  <a:lnTo>
                    <a:pt x="1755756" y="530783"/>
                  </a:lnTo>
                  <a:lnTo>
                    <a:pt x="1756529" y="529549"/>
                  </a:lnTo>
                  <a:lnTo>
                    <a:pt x="1762941" y="519558"/>
                  </a:lnTo>
                  <a:lnTo>
                    <a:pt x="1769858" y="509566"/>
                  </a:lnTo>
                  <a:lnTo>
                    <a:pt x="1775708" y="501635"/>
                  </a:lnTo>
                  <a:lnTo>
                    <a:pt x="1777143" y="499575"/>
                  </a:lnTo>
                  <a:lnTo>
                    <a:pt x="1783847" y="489583"/>
                  </a:lnTo>
                  <a:lnTo>
                    <a:pt x="1791185" y="479592"/>
                  </a:lnTo>
                  <a:lnTo>
                    <a:pt x="1795660" y="473216"/>
                  </a:lnTo>
                  <a:lnTo>
                    <a:pt x="1798078" y="469600"/>
                  </a:lnTo>
                  <a:lnTo>
                    <a:pt x="1805231" y="459609"/>
                  </a:lnTo>
                  <a:lnTo>
                    <a:pt x="1811977" y="449617"/>
                  </a:lnTo>
                  <a:lnTo>
                    <a:pt x="1815612" y="444227"/>
                  </a:lnTo>
                  <a:lnTo>
                    <a:pt x="1818560" y="439626"/>
                  </a:lnTo>
                  <a:lnTo>
                    <a:pt x="1824910" y="429634"/>
                  </a:lnTo>
                  <a:lnTo>
                    <a:pt x="1831117" y="419643"/>
                  </a:lnTo>
                  <a:lnTo>
                    <a:pt x="1835563" y="412074"/>
                  </a:lnTo>
                  <a:lnTo>
                    <a:pt x="1836917" y="409651"/>
                  </a:lnTo>
                  <a:lnTo>
                    <a:pt x="1842581" y="399660"/>
                  </a:lnTo>
                  <a:lnTo>
                    <a:pt x="1847939" y="389668"/>
                  </a:lnTo>
                  <a:lnTo>
                    <a:pt x="1852921" y="379677"/>
                  </a:lnTo>
                  <a:lnTo>
                    <a:pt x="1855515" y="374178"/>
                  </a:lnTo>
                  <a:lnTo>
                    <a:pt x="1857593" y="369685"/>
                  </a:lnTo>
                  <a:lnTo>
                    <a:pt x="1862323" y="359694"/>
                  </a:lnTo>
                  <a:lnTo>
                    <a:pt x="1866617" y="349702"/>
                  </a:lnTo>
                  <a:lnTo>
                    <a:pt x="1870660" y="339711"/>
                  </a:lnTo>
                  <a:lnTo>
                    <a:pt x="1874625" y="329719"/>
                  </a:lnTo>
                  <a:lnTo>
                    <a:pt x="1875467" y="327405"/>
                  </a:lnTo>
                  <a:lnTo>
                    <a:pt x="1878333" y="319728"/>
                  </a:lnTo>
                  <a:lnTo>
                    <a:pt x="1881924" y="309736"/>
                  </a:lnTo>
                  <a:lnTo>
                    <a:pt x="1885294" y="299745"/>
                  </a:lnTo>
                  <a:lnTo>
                    <a:pt x="1888238" y="289753"/>
                  </a:lnTo>
                  <a:lnTo>
                    <a:pt x="1891447" y="279762"/>
                  </a:lnTo>
                  <a:lnTo>
                    <a:pt x="1893839" y="269770"/>
                  </a:lnTo>
                  <a:lnTo>
                    <a:pt x="1895419" y="263583"/>
                  </a:lnTo>
                  <a:lnTo>
                    <a:pt x="1896480" y="259779"/>
                  </a:lnTo>
                  <a:lnTo>
                    <a:pt x="1899095" y="249787"/>
                  </a:lnTo>
                  <a:lnTo>
                    <a:pt x="1901198" y="239796"/>
                  </a:lnTo>
                  <a:lnTo>
                    <a:pt x="1903104" y="229804"/>
                  </a:lnTo>
                  <a:lnTo>
                    <a:pt x="1905082" y="219813"/>
                  </a:lnTo>
                  <a:lnTo>
                    <a:pt x="1906432" y="209821"/>
                  </a:lnTo>
                  <a:lnTo>
                    <a:pt x="1907994" y="199830"/>
                  </a:lnTo>
                  <a:lnTo>
                    <a:pt x="1909103" y="189838"/>
                  </a:lnTo>
                  <a:lnTo>
                    <a:pt x="1909905" y="179847"/>
                  </a:lnTo>
                  <a:lnTo>
                    <a:pt x="1910897" y="169855"/>
                  </a:lnTo>
                  <a:lnTo>
                    <a:pt x="1911266" y="159864"/>
                  </a:lnTo>
                  <a:lnTo>
                    <a:pt x="1911407" y="149872"/>
                  </a:lnTo>
                  <a:lnTo>
                    <a:pt x="1911771" y="139881"/>
                  </a:lnTo>
                  <a:lnTo>
                    <a:pt x="1911313" y="129889"/>
                  </a:lnTo>
                  <a:lnTo>
                    <a:pt x="1911443" y="119898"/>
                  </a:lnTo>
                  <a:lnTo>
                    <a:pt x="1910683" y="109906"/>
                  </a:lnTo>
                  <a:lnTo>
                    <a:pt x="1910511" y="99915"/>
                  </a:lnTo>
                  <a:lnTo>
                    <a:pt x="1910020" y="89923"/>
                  </a:lnTo>
                  <a:lnTo>
                    <a:pt x="1909333" y="79932"/>
                  </a:lnTo>
                  <a:lnTo>
                    <a:pt x="1908452" y="69940"/>
                  </a:lnTo>
                  <a:lnTo>
                    <a:pt x="1907862" y="59949"/>
                  </a:lnTo>
                  <a:lnTo>
                    <a:pt x="1907131" y="49957"/>
                  </a:lnTo>
                  <a:lnTo>
                    <a:pt x="1906367" y="39966"/>
                  </a:lnTo>
                  <a:lnTo>
                    <a:pt x="1905819" y="29974"/>
                  </a:lnTo>
                  <a:lnTo>
                    <a:pt x="1905473" y="19983"/>
                  </a:lnTo>
                  <a:lnTo>
                    <a:pt x="1904823" y="9991"/>
                  </a:lnTo>
                  <a:lnTo>
                    <a:pt x="1904562" y="0"/>
                  </a:lnTo>
                  <a:moveTo>
                    <a:pt x="2133062" y="0"/>
                  </a:moveTo>
                  <a:lnTo>
                    <a:pt x="2134840" y="7677"/>
                  </a:lnTo>
                  <a:lnTo>
                    <a:pt x="2135468" y="9991"/>
                  </a:lnTo>
                  <a:lnTo>
                    <a:pt x="2138840" y="19983"/>
                  </a:lnTo>
                  <a:lnTo>
                    <a:pt x="2142935" y="29974"/>
                  </a:lnTo>
                  <a:lnTo>
                    <a:pt x="2148189" y="39966"/>
                  </a:lnTo>
                  <a:lnTo>
                    <a:pt x="2154792" y="49075"/>
                  </a:lnTo>
                  <a:lnTo>
                    <a:pt x="2155869" y="49957"/>
                  </a:lnTo>
                  <a:lnTo>
                    <a:pt x="2172529" y="59949"/>
                  </a:lnTo>
                  <a:lnTo>
                    <a:pt x="2174744" y="60882"/>
                  </a:lnTo>
                  <a:lnTo>
                    <a:pt x="2194695" y="63237"/>
                  </a:lnTo>
                  <a:lnTo>
                    <a:pt x="2214647" y="61148"/>
                  </a:lnTo>
                  <a:lnTo>
                    <a:pt x="2220441" y="59949"/>
                  </a:lnTo>
                  <a:lnTo>
                    <a:pt x="2234599" y="57275"/>
                  </a:lnTo>
                  <a:lnTo>
                    <a:pt x="2254551" y="52799"/>
                  </a:lnTo>
                  <a:lnTo>
                    <a:pt x="2266286" y="49957"/>
                  </a:lnTo>
                  <a:lnTo>
                    <a:pt x="2274502" y="47923"/>
                  </a:lnTo>
                  <a:lnTo>
                    <a:pt x="2294454" y="42051"/>
                  </a:lnTo>
                  <a:lnTo>
                    <a:pt x="2300259" y="39966"/>
                  </a:lnTo>
                  <a:lnTo>
                    <a:pt x="2314406" y="34244"/>
                  </a:lnTo>
                  <a:lnTo>
                    <a:pt x="2322398" y="29974"/>
                  </a:lnTo>
                  <a:lnTo>
                    <a:pt x="2334358" y="22111"/>
                  </a:lnTo>
                  <a:lnTo>
                    <a:pt x="2336646" y="19983"/>
                  </a:lnTo>
                  <a:lnTo>
                    <a:pt x="2345388" y="9991"/>
                  </a:lnTo>
                  <a:lnTo>
                    <a:pt x="2351696" y="0"/>
                  </a:lnTo>
                  <a:moveTo>
                    <a:pt x="2833152" y="928533"/>
                  </a:moveTo>
                  <a:lnTo>
                    <a:pt x="2844312" y="919217"/>
                  </a:lnTo>
                  <a:lnTo>
                    <a:pt x="2853104" y="912199"/>
                  </a:lnTo>
                  <a:lnTo>
                    <a:pt x="2853835" y="909226"/>
                  </a:lnTo>
                  <a:lnTo>
                    <a:pt x="2857448" y="899234"/>
                  </a:lnTo>
                  <a:lnTo>
                    <a:pt x="2860496" y="889243"/>
                  </a:lnTo>
                  <a:lnTo>
                    <a:pt x="2863630" y="879252"/>
                  </a:lnTo>
                  <a:lnTo>
                    <a:pt x="2867666" y="869260"/>
                  </a:lnTo>
                  <a:lnTo>
                    <a:pt x="2871245" y="859269"/>
                  </a:lnTo>
                  <a:lnTo>
                    <a:pt x="2873056" y="854816"/>
                  </a:lnTo>
                  <a:lnTo>
                    <a:pt x="2874387" y="849277"/>
                  </a:lnTo>
                  <a:lnTo>
                    <a:pt x="2876862" y="839286"/>
                  </a:lnTo>
                  <a:lnTo>
                    <a:pt x="2878924" y="829294"/>
                  </a:lnTo>
                  <a:lnTo>
                    <a:pt x="2880893" y="819303"/>
                  </a:lnTo>
                  <a:lnTo>
                    <a:pt x="2882964" y="809311"/>
                  </a:lnTo>
                  <a:lnTo>
                    <a:pt x="2884926" y="799320"/>
                  </a:lnTo>
                  <a:lnTo>
                    <a:pt x="2886988" y="789328"/>
                  </a:lnTo>
                  <a:lnTo>
                    <a:pt x="2888504" y="779337"/>
                  </a:lnTo>
                  <a:lnTo>
                    <a:pt x="2890396" y="769345"/>
                  </a:lnTo>
                  <a:lnTo>
                    <a:pt x="2891558" y="759354"/>
                  </a:lnTo>
                  <a:lnTo>
                    <a:pt x="2892697" y="749362"/>
                  </a:lnTo>
                  <a:lnTo>
                    <a:pt x="2893008" y="747249"/>
                  </a:lnTo>
                  <a:lnTo>
                    <a:pt x="2893857" y="739371"/>
                  </a:lnTo>
                  <a:lnTo>
                    <a:pt x="2894463" y="729379"/>
                  </a:lnTo>
                  <a:lnTo>
                    <a:pt x="2894939" y="719388"/>
                  </a:lnTo>
                  <a:lnTo>
                    <a:pt x="2895239" y="709396"/>
                  </a:lnTo>
                  <a:lnTo>
                    <a:pt x="2895368" y="699405"/>
                  </a:lnTo>
                  <a:lnTo>
                    <a:pt x="2895375" y="689413"/>
                  </a:lnTo>
                  <a:lnTo>
                    <a:pt x="2895220" y="679422"/>
                  </a:lnTo>
                  <a:lnTo>
                    <a:pt x="2894824" y="669430"/>
                  </a:lnTo>
                  <a:lnTo>
                    <a:pt x="2894306" y="659439"/>
                  </a:lnTo>
                  <a:lnTo>
                    <a:pt x="2893437" y="649447"/>
                  </a:lnTo>
                  <a:lnTo>
                    <a:pt x="2893008" y="644070"/>
                  </a:lnTo>
                  <a:lnTo>
                    <a:pt x="2892534" y="639456"/>
                  </a:lnTo>
                  <a:lnTo>
                    <a:pt x="2890951" y="629464"/>
                  </a:lnTo>
                  <a:lnTo>
                    <a:pt x="2889396" y="619473"/>
                  </a:lnTo>
                  <a:lnTo>
                    <a:pt x="2887439" y="609481"/>
                  </a:lnTo>
                  <a:lnTo>
                    <a:pt x="2885385" y="599490"/>
                  </a:lnTo>
                  <a:lnTo>
                    <a:pt x="2883284" y="589498"/>
                  </a:lnTo>
                  <a:lnTo>
                    <a:pt x="2880901" y="579507"/>
                  </a:lnTo>
                  <a:lnTo>
                    <a:pt x="2878232" y="569515"/>
                  </a:lnTo>
                  <a:lnTo>
                    <a:pt x="2875526" y="559524"/>
                  </a:lnTo>
                  <a:lnTo>
                    <a:pt x="2873056" y="550715"/>
                  </a:lnTo>
                  <a:lnTo>
                    <a:pt x="2872599" y="549532"/>
                  </a:lnTo>
                  <a:lnTo>
                    <a:pt x="2868177" y="539541"/>
                  </a:lnTo>
                  <a:lnTo>
                    <a:pt x="2864160" y="529549"/>
                  </a:lnTo>
                  <a:lnTo>
                    <a:pt x="2859883" y="519558"/>
                  </a:lnTo>
                  <a:lnTo>
                    <a:pt x="2855468" y="509566"/>
                  </a:lnTo>
                  <a:lnTo>
                    <a:pt x="2853104" y="503963"/>
                  </a:lnTo>
                  <a:lnTo>
                    <a:pt x="2850487" y="499575"/>
                  </a:lnTo>
                  <a:lnTo>
                    <a:pt x="2844199" y="489583"/>
                  </a:lnTo>
                  <a:lnTo>
                    <a:pt x="2838144" y="479592"/>
                  </a:lnTo>
                  <a:lnTo>
                    <a:pt x="2833152" y="471488"/>
                  </a:lnTo>
                  <a:lnTo>
                    <a:pt x="2831392" y="469600"/>
                  </a:lnTo>
                  <a:lnTo>
                    <a:pt x="2823006" y="459609"/>
                  </a:lnTo>
                  <a:lnTo>
                    <a:pt x="2814430" y="449617"/>
                  </a:lnTo>
                  <a:lnTo>
                    <a:pt x="2813200" y="448142"/>
                  </a:lnTo>
                  <a:lnTo>
                    <a:pt x="2802507" y="439626"/>
                  </a:lnTo>
                  <a:lnTo>
                    <a:pt x="2793248" y="431129"/>
                  </a:lnTo>
                  <a:lnTo>
                    <a:pt x="2790329" y="429634"/>
                  </a:lnTo>
                  <a:lnTo>
                    <a:pt x="2774742" y="419643"/>
                  </a:lnTo>
                  <a:lnTo>
                    <a:pt x="2773297" y="418578"/>
                  </a:lnTo>
                  <a:lnTo>
                    <a:pt x="2754746" y="409651"/>
                  </a:lnTo>
                  <a:lnTo>
                    <a:pt x="2753345" y="408873"/>
                  </a:lnTo>
                  <a:lnTo>
                    <a:pt x="2733393" y="399730"/>
                  </a:lnTo>
                  <a:lnTo>
                    <a:pt x="2733216" y="399660"/>
                  </a:lnTo>
                  <a:lnTo>
                    <a:pt x="2713441" y="389730"/>
                  </a:lnTo>
                  <a:lnTo>
                    <a:pt x="2713364" y="389668"/>
                  </a:lnTo>
                  <a:lnTo>
                    <a:pt x="2700466" y="379677"/>
                  </a:lnTo>
                  <a:lnTo>
                    <a:pt x="2693490" y="373831"/>
                  </a:lnTo>
                  <a:lnTo>
                    <a:pt x="2689181" y="369685"/>
                  </a:lnTo>
                  <a:lnTo>
                    <a:pt x="2678447" y="359694"/>
                  </a:lnTo>
                  <a:lnTo>
                    <a:pt x="2673538" y="355887"/>
                  </a:lnTo>
                  <a:lnTo>
                    <a:pt x="2667318" y="349702"/>
                  </a:lnTo>
                  <a:lnTo>
                    <a:pt x="2655464" y="339711"/>
                  </a:lnTo>
                  <a:lnTo>
                    <a:pt x="2653586" y="338252"/>
                  </a:lnTo>
                  <a:lnTo>
                    <a:pt x="2642890" y="329719"/>
                  </a:lnTo>
                  <a:lnTo>
                    <a:pt x="2633634" y="322368"/>
                  </a:lnTo>
                  <a:lnTo>
                    <a:pt x="2629926" y="319728"/>
                  </a:lnTo>
                  <a:lnTo>
                    <a:pt x="2613841" y="309736"/>
                  </a:lnTo>
                  <a:lnTo>
                    <a:pt x="2613683" y="309647"/>
                  </a:lnTo>
                  <a:lnTo>
                    <a:pt x="2593731" y="300825"/>
                  </a:lnTo>
                  <a:lnTo>
                    <a:pt x="2589392" y="299745"/>
                  </a:lnTo>
                  <a:lnTo>
                    <a:pt x="2573779" y="295207"/>
                  </a:lnTo>
                  <a:lnTo>
                    <a:pt x="2557893" y="299745"/>
                  </a:lnTo>
                  <a:lnTo>
                    <a:pt x="2553827" y="302112"/>
                  </a:lnTo>
                  <a:lnTo>
                    <a:pt x="2550687" y="309736"/>
                  </a:lnTo>
                  <a:lnTo>
                    <a:pt x="2549213" y="319728"/>
                  </a:lnTo>
                  <a:lnTo>
                    <a:pt x="2549725" y="329719"/>
                  </a:lnTo>
                  <a:lnTo>
                    <a:pt x="2550986" y="339711"/>
                  </a:lnTo>
                  <a:lnTo>
                    <a:pt x="2553195" y="349702"/>
                  </a:lnTo>
                  <a:lnTo>
                    <a:pt x="2553827" y="351751"/>
                  </a:lnTo>
                  <a:lnTo>
                    <a:pt x="2557719" y="359694"/>
                  </a:lnTo>
                  <a:lnTo>
                    <a:pt x="2563265" y="369685"/>
                  </a:lnTo>
                  <a:lnTo>
                    <a:pt x="2569146" y="379677"/>
                  </a:lnTo>
                  <a:lnTo>
                    <a:pt x="2573779" y="387462"/>
                  </a:lnTo>
                  <a:lnTo>
                    <a:pt x="2575911" y="389668"/>
                  </a:lnTo>
                  <a:lnTo>
                    <a:pt x="2587304" y="399660"/>
                  </a:lnTo>
                  <a:lnTo>
                    <a:pt x="2593731" y="406777"/>
                  </a:lnTo>
                  <a:lnTo>
                    <a:pt x="2597979" y="409651"/>
                  </a:lnTo>
                  <a:lnTo>
                    <a:pt x="2613683" y="419096"/>
                  </a:lnTo>
                  <a:lnTo>
                    <a:pt x="2615227" y="419643"/>
                  </a:lnTo>
                  <a:lnTo>
                    <a:pt x="2633634" y="427163"/>
                  </a:lnTo>
                  <a:lnTo>
                    <a:pt x="2641793" y="429634"/>
                  </a:lnTo>
                  <a:lnTo>
                    <a:pt x="2653586" y="433806"/>
                  </a:lnTo>
                  <a:lnTo>
                    <a:pt x="2672832" y="439626"/>
                  </a:lnTo>
                  <a:lnTo>
                    <a:pt x="2673538" y="439903"/>
                  </a:lnTo>
                  <a:lnTo>
                    <a:pt x="2689956" y="449617"/>
                  </a:lnTo>
                  <a:lnTo>
                    <a:pt x="2693490" y="452164"/>
                  </a:lnTo>
                  <a:lnTo>
                    <a:pt x="2700541" y="459609"/>
                  </a:lnTo>
                  <a:lnTo>
                    <a:pt x="2706985" y="469600"/>
                  </a:lnTo>
                  <a:lnTo>
                    <a:pt x="2712084" y="479592"/>
                  </a:lnTo>
                  <a:lnTo>
                    <a:pt x="2713441" y="481618"/>
                  </a:lnTo>
                  <a:lnTo>
                    <a:pt x="2718159" y="489583"/>
                  </a:lnTo>
                  <a:lnTo>
                    <a:pt x="2721312" y="499575"/>
                  </a:lnTo>
                  <a:lnTo>
                    <a:pt x="2724432" y="509566"/>
                  </a:lnTo>
                  <a:lnTo>
                    <a:pt x="2727876" y="519558"/>
                  </a:lnTo>
                  <a:lnTo>
                    <a:pt x="2731276" y="529549"/>
                  </a:lnTo>
                  <a:lnTo>
                    <a:pt x="2732981" y="539541"/>
                  </a:lnTo>
                  <a:lnTo>
                    <a:pt x="2733393" y="541112"/>
                  </a:lnTo>
                  <a:lnTo>
                    <a:pt x="2735545" y="549532"/>
                  </a:lnTo>
                  <a:lnTo>
                    <a:pt x="2737817" y="559524"/>
                  </a:lnTo>
                  <a:lnTo>
                    <a:pt x="2739863" y="569515"/>
                  </a:lnTo>
                  <a:lnTo>
                    <a:pt x="2742010" y="579507"/>
                  </a:lnTo>
                  <a:lnTo>
                    <a:pt x="2743623" y="589498"/>
                  </a:lnTo>
                  <a:lnTo>
                    <a:pt x="2745682" y="599490"/>
                  </a:lnTo>
                  <a:lnTo>
                    <a:pt x="2747155" y="609481"/>
                  </a:lnTo>
                  <a:lnTo>
                    <a:pt x="2748960" y="619473"/>
                  </a:lnTo>
                  <a:lnTo>
                    <a:pt x="2750817" y="629464"/>
                  </a:lnTo>
                  <a:lnTo>
                    <a:pt x="2752664" y="639456"/>
                  </a:lnTo>
                  <a:lnTo>
                    <a:pt x="2753345" y="644360"/>
                  </a:lnTo>
                  <a:lnTo>
                    <a:pt x="2754113" y="649447"/>
                  </a:lnTo>
                  <a:lnTo>
                    <a:pt x="2755930" y="659439"/>
                  </a:lnTo>
                  <a:lnTo>
                    <a:pt x="2757877" y="669430"/>
                  </a:lnTo>
                  <a:lnTo>
                    <a:pt x="2759801" y="679422"/>
                  </a:lnTo>
                  <a:lnTo>
                    <a:pt x="2761625" y="689413"/>
                  </a:lnTo>
                  <a:lnTo>
                    <a:pt x="2763775" y="699405"/>
                  </a:lnTo>
                  <a:lnTo>
                    <a:pt x="2765564" y="709396"/>
                  </a:lnTo>
                  <a:lnTo>
                    <a:pt x="2767763" y="719388"/>
                  </a:lnTo>
                  <a:lnTo>
                    <a:pt x="2769825" y="729379"/>
                  </a:lnTo>
                  <a:lnTo>
                    <a:pt x="2771994" y="739371"/>
                  </a:lnTo>
                  <a:lnTo>
                    <a:pt x="2773297" y="746701"/>
                  </a:lnTo>
                  <a:lnTo>
                    <a:pt x="2773894" y="749362"/>
                  </a:lnTo>
                  <a:lnTo>
                    <a:pt x="2777064" y="759354"/>
                  </a:lnTo>
                  <a:lnTo>
                    <a:pt x="2779539" y="769345"/>
                  </a:lnTo>
                  <a:lnTo>
                    <a:pt x="2782154" y="779337"/>
                  </a:lnTo>
                  <a:lnTo>
                    <a:pt x="2784855" y="789328"/>
                  </a:lnTo>
                  <a:lnTo>
                    <a:pt x="2787589" y="799320"/>
                  </a:lnTo>
                  <a:lnTo>
                    <a:pt x="2790338" y="809311"/>
                  </a:lnTo>
                  <a:lnTo>
                    <a:pt x="2792352" y="819303"/>
                  </a:lnTo>
                  <a:lnTo>
                    <a:pt x="2793248" y="822854"/>
                  </a:lnTo>
                  <a:lnTo>
                    <a:pt x="2795634" y="829294"/>
                  </a:lnTo>
                  <a:lnTo>
                    <a:pt x="2799085" y="839286"/>
                  </a:lnTo>
                  <a:lnTo>
                    <a:pt x="2802749" y="849277"/>
                  </a:lnTo>
                  <a:lnTo>
                    <a:pt x="2805660" y="859269"/>
                  </a:lnTo>
                  <a:lnTo>
                    <a:pt x="2808429" y="869260"/>
                  </a:lnTo>
                  <a:lnTo>
                    <a:pt x="2811566" y="879252"/>
                  </a:lnTo>
                  <a:lnTo>
                    <a:pt x="2813200" y="886003"/>
                  </a:lnTo>
                  <a:lnTo>
                    <a:pt x="2814929" y="889243"/>
                  </a:lnTo>
                  <a:lnTo>
                    <a:pt x="2820432" y="899234"/>
                  </a:lnTo>
                  <a:lnTo>
                    <a:pt x="2825639" y="909226"/>
                  </a:lnTo>
                  <a:lnTo>
                    <a:pt x="2829761" y="919217"/>
                  </a:lnTo>
                  <a:lnTo>
                    <a:pt x="2833152" y="928533"/>
                  </a:lnTo>
                  <a:close/>
                  <a:moveTo>
                    <a:pt x="2094937" y="795351"/>
                  </a:moveTo>
                  <a:lnTo>
                    <a:pt x="2105203" y="789328"/>
                  </a:lnTo>
                  <a:lnTo>
                    <a:pt x="2114888" y="780491"/>
                  </a:lnTo>
                  <a:lnTo>
                    <a:pt x="2115352" y="779337"/>
                  </a:lnTo>
                  <a:lnTo>
                    <a:pt x="2118696" y="769345"/>
                  </a:lnTo>
                  <a:lnTo>
                    <a:pt x="2120549" y="759354"/>
                  </a:lnTo>
                  <a:lnTo>
                    <a:pt x="2121256" y="749362"/>
                  </a:lnTo>
                  <a:lnTo>
                    <a:pt x="2121389" y="739371"/>
                  </a:lnTo>
                  <a:lnTo>
                    <a:pt x="2120504" y="729379"/>
                  </a:lnTo>
                  <a:lnTo>
                    <a:pt x="2119329" y="719388"/>
                  </a:lnTo>
                  <a:lnTo>
                    <a:pt x="2117535" y="709396"/>
                  </a:lnTo>
                  <a:lnTo>
                    <a:pt x="2115656" y="699405"/>
                  </a:lnTo>
                  <a:lnTo>
                    <a:pt x="2114888" y="696384"/>
                  </a:lnTo>
                  <a:lnTo>
                    <a:pt x="2111540" y="689413"/>
                  </a:lnTo>
                  <a:lnTo>
                    <a:pt x="2106371" y="679422"/>
                  </a:lnTo>
                  <a:lnTo>
                    <a:pt x="2101508" y="669430"/>
                  </a:lnTo>
                  <a:lnTo>
                    <a:pt x="2096223" y="659439"/>
                  </a:lnTo>
                  <a:lnTo>
                    <a:pt x="2094937" y="657059"/>
                  </a:lnTo>
                  <a:lnTo>
                    <a:pt x="2074985" y="652508"/>
                  </a:lnTo>
                  <a:lnTo>
                    <a:pt x="2071249" y="659439"/>
                  </a:lnTo>
                  <a:lnTo>
                    <a:pt x="2066489" y="669430"/>
                  </a:lnTo>
                  <a:lnTo>
                    <a:pt x="2063115" y="679422"/>
                  </a:lnTo>
                  <a:lnTo>
                    <a:pt x="2060771" y="689413"/>
                  </a:lnTo>
                  <a:lnTo>
                    <a:pt x="2058915" y="699405"/>
                  </a:lnTo>
                  <a:lnTo>
                    <a:pt x="2057956" y="709396"/>
                  </a:lnTo>
                  <a:lnTo>
                    <a:pt x="2058062" y="719388"/>
                  </a:lnTo>
                  <a:lnTo>
                    <a:pt x="2058962" y="729379"/>
                  </a:lnTo>
                  <a:lnTo>
                    <a:pt x="2060846" y="739371"/>
                  </a:lnTo>
                  <a:lnTo>
                    <a:pt x="2062974" y="749362"/>
                  </a:lnTo>
                  <a:lnTo>
                    <a:pt x="2065787" y="759354"/>
                  </a:lnTo>
                  <a:lnTo>
                    <a:pt x="2069639" y="769345"/>
                  </a:lnTo>
                  <a:lnTo>
                    <a:pt x="2073995" y="779337"/>
                  </a:lnTo>
                  <a:lnTo>
                    <a:pt x="2074985" y="781348"/>
                  </a:lnTo>
                  <a:lnTo>
                    <a:pt x="2085781" y="789328"/>
                  </a:lnTo>
                  <a:lnTo>
                    <a:pt x="2094937" y="795351"/>
                  </a:lnTo>
                  <a:close/>
                  <a:moveTo>
                    <a:pt x="1157203" y="241047"/>
                  </a:moveTo>
                  <a:lnTo>
                    <a:pt x="1177155" y="249063"/>
                  </a:lnTo>
                  <a:lnTo>
                    <a:pt x="1187851" y="239796"/>
                  </a:lnTo>
                  <a:lnTo>
                    <a:pt x="1190216" y="229804"/>
                  </a:lnTo>
                  <a:lnTo>
                    <a:pt x="1188885" y="219813"/>
                  </a:lnTo>
                  <a:lnTo>
                    <a:pt x="1184542" y="209821"/>
                  </a:lnTo>
                  <a:lnTo>
                    <a:pt x="1179222" y="199830"/>
                  </a:lnTo>
                  <a:lnTo>
                    <a:pt x="1177155" y="196889"/>
                  </a:lnTo>
                  <a:lnTo>
                    <a:pt x="1167260" y="189838"/>
                  </a:lnTo>
                  <a:lnTo>
                    <a:pt x="1157203" y="182989"/>
                  </a:lnTo>
                  <a:lnTo>
                    <a:pt x="1141752" y="189838"/>
                  </a:lnTo>
                  <a:lnTo>
                    <a:pt x="1138869" y="199830"/>
                  </a:lnTo>
                  <a:lnTo>
                    <a:pt x="1141357" y="209821"/>
                  </a:lnTo>
                  <a:lnTo>
                    <a:pt x="1146032" y="219813"/>
                  </a:lnTo>
                  <a:lnTo>
                    <a:pt x="1150603" y="229804"/>
                  </a:lnTo>
                  <a:lnTo>
                    <a:pt x="1156165" y="239796"/>
                  </a:lnTo>
                  <a:lnTo>
                    <a:pt x="1157203" y="241047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任意多边形: 形状 2738">
              <a:extLst>
                <a:ext uri="{FF2B5EF4-FFF2-40B4-BE49-F238E27FC236}">
                  <a16:creationId xmlns:a16="http://schemas.microsoft.com/office/drawing/2014/main" id="{775CA048-7729-BAF9-1FDB-F9DF28F69AFA}"/>
                </a:ext>
              </a:extLst>
            </p:cNvPr>
            <p:cNvSpPr/>
            <p:nvPr/>
          </p:nvSpPr>
          <p:spPr>
            <a:xfrm>
              <a:off x="16161208" y="3443825"/>
              <a:ext cx="2860168" cy="1488732"/>
            </a:xfrm>
            <a:custGeom>
              <a:avLst/>
              <a:gdLst>
                <a:gd name="connsiteX0" fmla="*/ 2860168 w 2860168"/>
                <a:gd name="connsiteY0" fmla="*/ 1488733 h 1488732"/>
                <a:gd name="connsiteX1" fmla="*/ 2860152 w 2860168"/>
                <a:gd name="connsiteY1" fmla="*/ 1448767 h 1488732"/>
                <a:gd name="connsiteX2" fmla="*/ 2856799 w 2860168"/>
                <a:gd name="connsiteY2" fmla="*/ 1408801 h 1488732"/>
                <a:gd name="connsiteX3" fmla="*/ 2851449 w 2860168"/>
                <a:gd name="connsiteY3" fmla="*/ 1378826 h 1488732"/>
                <a:gd name="connsiteX4" fmla="*/ 2841977 w 2860168"/>
                <a:gd name="connsiteY4" fmla="*/ 1348852 h 1488732"/>
                <a:gd name="connsiteX5" fmla="*/ 2833152 w 2860168"/>
                <a:gd name="connsiteY5" fmla="*/ 1327657 h 1488732"/>
                <a:gd name="connsiteX6" fmla="*/ 2813200 w 2860168"/>
                <a:gd name="connsiteY6" fmla="*/ 1305846 h 1488732"/>
                <a:gd name="connsiteX7" fmla="*/ 2793248 w 2860168"/>
                <a:gd name="connsiteY7" fmla="*/ 1301651 h 1488732"/>
                <a:gd name="connsiteX8" fmla="*/ 2771771 w 2860168"/>
                <a:gd name="connsiteY8" fmla="*/ 1308886 h 1488732"/>
                <a:gd name="connsiteX9" fmla="*/ 2744792 w 2860168"/>
                <a:gd name="connsiteY9" fmla="*/ 1328869 h 1488732"/>
                <a:gd name="connsiteX10" fmla="*/ 2722870 w 2860168"/>
                <a:gd name="connsiteY10" fmla="*/ 1348852 h 1488732"/>
                <a:gd name="connsiteX11" fmla="*/ 2653586 w 2860168"/>
                <a:gd name="connsiteY11" fmla="*/ 1412321 h 1488732"/>
                <a:gd name="connsiteX12" fmla="*/ 2625520 w 2860168"/>
                <a:gd name="connsiteY12" fmla="*/ 1428784 h 1488732"/>
                <a:gd name="connsiteX13" fmla="*/ 2613683 w 2860168"/>
                <a:gd name="connsiteY13" fmla="*/ 1434142 h 1488732"/>
                <a:gd name="connsiteX14" fmla="*/ 2593731 w 2860168"/>
                <a:gd name="connsiteY14" fmla="*/ 1439132 h 1488732"/>
                <a:gd name="connsiteX15" fmla="*/ 2553827 w 2860168"/>
                <a:gd name="connsiteY15" fmla="*/ 1443982 h 1488732"/>
                <a:gd name="connsiteX16" fmla="*/ 2533876 w 2860168"/>
                <a:gd name="connsiteY16" fmla="*/ 1449967 h 1488732"/>
                <a:gd name="connsiteX17" fmla="*/ 2521435 w 2860168"/>
                <a:gd name="connsiteY17" fmla="*/ 1458758 h 1488732"/>
                <a:gd name="connsiteX18" fmla="*/ 2512615 w 2860168"/>
                <a:gd name="connsiteY18" fmla="*/ 1468750 h 1488732"/>
                <a:gd name="connsiteX19" fmla="*/ 2508184 w 2860168"/>
                <a:gd name="connsiteY19" fmla="*/ 1478741 h 1488732"/>
                <a:gd name="connsiteX20" fmla="*/ 2505994 w 2860168"/>
                <a:gd name="connsiteY20" fmla="*/ 1488733 h 1488732"/>
                <a:gd name="connsiteX21" fmla="*/ 0 w 2860168"/>
                <a:gd name="connsiteY21" fmla="*/ 1245452 h 1488732"/>
                <a:gd name="connsiteX22" fmla="*/ 26655 w 2860168"/>
                <a:gd name="connsiteY22" fmla="*/ 1218962 h 1488732"/>
                <a:gd name="connsiteX23" fmla="*/ 61761 w 2860168"/>
                <a:gd name="connsiteY23" fmla="*/ 1188988 h 1488732"/>
                <a:gd name="connsiteX24" fmla="*/ 103200 w 2860168"/>
                <a:gd name="connsiteY24" fmla="*/ 1159013 h 1488732"/>
                <a:gd name="connsiteX25" fmla="*/ 144296 w 2860168"/>
                <a:gd name="connsiteY25" fmla="*/ 1129039 h 1488732"/>
                <a:gd name="connsiteX26" fmla="*/ 166065 w 2860168"/>
                <a:gd name="connsiteY26" fmla="*/ 1109056 h 1488732"/>
                <a:gd name="connsiteX27" fmla="*/ 182710 w 2860168"/>
                <a:gd name="connsiteY27" fmla="*/ 1089073 h 1488732"/>
                <a:gd name="connsiteX28" fmla="*/ 199518 w 2860168"/>
                <a:gd name="connsiteY28" fmla="*/ 1062347 h 1488732"/>
                <a:gd name="connsiteX29" fmla="*/ 214291 w 2860168"/>
                <a:gd name="connsiteY29" fmla="*/ 1029124 h 1488732"/>
                <a:gd name="connsiteX30" fmla="*/ 227451 w 2860168"/>
                <a:gd name="connsiteY30" fmla="*/ 989158 h 1488732"/>
                <a:gd name="connsiteX31" fmla="*/ 239680 w 2860168"/>
                <a:gd name="connsiteY31" fmla="*/ 939201 h 1488732"/>
                <a:gd name="connsiteX32" fmla="*/ 248049 w 2860168"/>
                <a:gd name="connsiteY32" fmla="*/ 889243 h 1488732"/>
                <a:gd name="connsiteX33" fmla="*/ 254066 w 2860168"/>
                <a:gd name="connsiteY33" fmla="*/ 829294 h 1488732"/>
                <a:gd name="connsiteX34" fmla="*/ 255796 w 2860168"/>
                <a:gd name="connsiteY34" fmla="*/ 789328 h 1488732"/>
                <a:gd name="connsiteX35" fmla="*/ 254452 w 2860168"/>
                <a:gd name="connsiteY35" fmla="*/ 729379 h 1488732"/>
                <a:gd name="connsiteX36" fmla="*/ 249001 w 2860168"/>
                <a:gd name="connsiteY36" fmla="*/ 679422 h 1488732"/>
                <a:gd name="connsiteX37" fmla="*/ 242039 w 2860168"/>
                <a:gd name="connsiteY37" fmla="*/ 639456 h 1488732"/>
                <a:gd name="connsiteX38" fmla="*/ 213382 w 2860168"/>
                <a:gd name="connsiteY38" fmla="*/ 509566 h 1488732"/>
                <a:gd name="connsiteX39" fmla="*/ 196264 w 2860168"/>
                <a:gd name="connsiteY39" fmla="*/ 389668 h 1488732"/>
                <a:gd name="connsiteX40" fmla="*/ 189374 w 2860168"/>
                <a:gd name="connsiteY40" fmla="*/ 309736 h 1488732"/>
                <a:gd name="connsiteX41" fmla="*/ 186117 w 2860168"/>
                <a:gd name="connsiteY41" fmla="*/ 249787 h 1488732"/>
                <a:gd name="connsiteX42" fmla="*/ 185453 w 2860168"/>
                <a:gd name="connsiteY42" fmla="*/ 199830 h 1488732"/>
                <a:gd name="connsiteX43" fmla="*/ 187487 w 2860168"/>
                <a:gd name="connsiteY43" fmla="*/ 149872 h 1488732"/>
                <a:gd name="connsiteX44" fmla="*/ 192372 w 2860168"/>
                <a:gd name="connsiteY44" fmla="*/ 109906 h 1488732"/>
                <a:gd name="connsiteX45" fmla="*/ 204446 w 2860168"/>
                <a:gd name="connsiteY45" fmla="*/ 59949 h 1488732"/>
                <a:gd name="connsiteX46" fmla="*/ 222593 w 2860168"/>
                <a:gd name="connsiteY46" fmla="*/ 9991 h 1488732"/>
                <a:gd name="connsiteX47" fmla="*/ 226458 w 2860168"/>
                <a:gd name="connsiteY47" fmla="*/ 0 h 1488732"/>
                <a:gd name="connsiteX48" fmla="*/ 79465 w 2860168"/>
                <a:gd name="connsiteY48" fmla="*/ 0 h 1488732"/>
                <a:gd name="connsiteX49" fmla="*/ 32233 w 2860168"/>
                <a:gd name="connsiteY49" fmla="*/ 69940 h 1488732"/>
                <a:gd name="connsiteX50" fmla="*/ 10870 w 2860168"/>
                <a:gd name="connsiteY50" fmla="*/ 109906 h 1488732"/>
                <a:gd name="connsiteX51" fmla="*/ 0 w 2860168"/>
                <a:gd name="connsiteY51" fmla="*/ 133043 h 1488732"/>
                <a:gd name="connsiteX52" fmla="*/ 1493081 w 2860168"/>
                <a:gd name="connsiteY52" fmla="*/ 0 h 1488732"/>
                <a:gd name="connsiteX53" fmla="*/ 1470265 w 2860168"/>
                <a:gd name="connsiteY53" fmla="*/ 49957 h 1488732"/>
                <a:gd name="connsiteX54" fmla="*/ 1459536 w 2860168"/>
                <a:gd name="connsiteY54" fmla="*/ 79932 h 1488732"/>
                <a:gd name="connsiteX55" fmla="*/ 1451923 w 2860168"/>
                <a:gd name="connsiteY55" fmla="*/ 109906 h 1488732"/>
                <a:gd name="connsiteX56" fmla="*/ 1447917 w 2860168"/>
                <a:gd name="connsiteY56" fmla="*/ 139881 h 1488732"/>
                <a:gd name="connsiteX57" fmla="*/ 1447377 w 2860168"/>
                <a:gd name="connsiteY57" fmla="*/ 169855 h 1488732"/>
                <a:gd name="connsiteX58" fmla="*/ 1450220 w 2860168"/>
                <a:gd name="connsiteY58" fmla="*/ 199830 h 1488732"/>
                <a:gd name="connsiteX59" fmla="*/ 1456480 w 2860168"/>
                <a:gd name="connsiteY59" fmla="*/ 233006 h 1488732"/>
                <a:gd name="connsiteX60" fmla="*/ 1470194 w 2860168"/>
                <a:gd name="connsiteY60" fmla="*/ 279762 h 1488732"/>
                <a:gd name="connsiteX61" fmla="*/ 1484537 w 2860168"/>
                <a:gd name="connsiteY61" fmla="*/ 319728 h 1488732"/>
                <a:gd name="connsiteX62" fmla="*/ 1512968 w 2860168"/>
                <a:gd name="connsiteY62" fmla="*/ 389668 h 1488732"/>
                <a:gd name="connsiteX63" fmla="*/ 1517427 w 2860168"/>
                <a:gd name="connsiteY63" fmla="*/ 399660 h 1488732"/>
                <a:gd name="connsiteX64" fmla="*/ 1547473 w 2860168"/>
                <a:gd name="connsiteY64" fmla="*/ 449617 h 1488732"/>
                <a:gd name="connsiteX65" fmla="*/ 1556238 w 2860168"/>
                <a:gd name="connsiteY65" fmla="*/ 461536 h 1488732"/>
                <a:gd name="connsiteX66" fmla="*/ 1576190 w 2860168"/>
                <a:gd name="connsiteY66" fmla="*/ 475961 h 1488732"/>
                <a:gd name="connsiteX67" fmla="*/ 1596142 w 2860168"/>
                <a:gd name="connsiteY67" fmla="*/ 477289 h 1488732"/>
                <a:gd name="connsiteX68" fmla="*/ 1616094 w 2860168"/>
                <a:gd name="connsiteY68" fmla="*/ 465641 h 1488732"/>
                <a:gd name="connsiteX69" fmla="*/ 1642493 w 2860168"/>
                <a:gd name="connsiteY69" fmla="*/ 439626 h 1488732"/>
                <a:gd name="connsiteX70" fmla="*/ 1683711 w 2860168"/>
                <a:gd name="connsiteY70" fmla="*/ 389668 h 1488732"/>
                <a:gd name="connsiteX71" fmla="*/ 1717377 w 2860168"/>
                <a:gd name="connsiteY71" fmla="*/ 349702 h 1488732"/>
                <a:gd name="connsiteX72" fmla="*/ 1742441 w 2860168"/>
                <a:gd name="connsiteY72" fmla="*/ 309736 h 1488732"/>
                <a:gd name="connsiteX73" fmla="*/ 1755756 w 2860168"/>
                <a:gd name="connsiteY73" fmla="*/ 277733 h 1488732"/>
                <a:gd name="connsiteX74" fmla="*/ 1760322 w 2860168"/>
                <a:gd name="connsiteY74" fmla="*/ 259779 h 1488732"/>
                <a:gd name="connsiteX75" fmla="*/ 1765026 w 2860168"/>
                <a:gd name="connsiteY75" fmla="*/ 219813 h 1488732"/>
                <a:gd name="connsiteX76" fmla="*/ 1764437 w 2860168"/>
                <a:gd name="connsiteY76" fmla="*/ 169855 h 1488732"/>
                <a:gd name="connsiteX77" fmla="*/ 1761860 w 2860168"/>
                <a:gd name="connsiteY77" fmla="*/ 139881 h 1488732"/>
                <a:gd name="connsiteX78" fmla="*/ 1756823 w 2860168"/>
                <a:gd name="connsiteY78" fmla="*/ 69940 h 1488732"/>
                <a:gd name="connsiteX79" fmla="*/ 1753849 w 2860168"/>
                <a:gd name="connsiteY79" fmla="*/ 19983 h 1488732"/>
                <a:gd name="connsiteX80" fmla="*/ 1753147 w 2860168"/>
                <a:gd name="connsiteY80" fmla="*/ 0 h 1488732"/>
                <a:gd name="connsiteX81" fmla="*/ 1753147 w 2860168"/>
                <a:gd name="connsiteY8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168" h="1488732">
                  <a:moveTo>
                    <a:pt x="2860168" y="1488733"/>
                  </a:moveTo>
                  <a:lnTo>
                    <a:pt x="2860152" y="1448767"/>
                  </a:lnTo>
                  <a:lnTo>
                    <a:pt x="2856799" y="1408801"/>
                  </a:lnTo>
                  <a:lnTo>
                    <a:pt x="2851449" y="1378826"/>
                  </a:lnTo>
                  <a:lnTo>
                    <a:pt x="2841977" y="1348852"/>
                  </a:lnTo>
                  <a:lnTo>
                    <a:pt x="2833152" y="1327657"/>
                  </a:lnTo>
                  <a:lnTo>
                    <a:pt x="2813200" y="1305846"/>
                  </a:lnTo>
                  <a:lnTo>
                    <a:pt x="2793248" y="1301651"/>
                  </a:lnTo>
                  <a:lnTo>
                    <a:pt x="2771771" y="1308886"/>
                  </a:lnTo>
                  <a:lnTo>
                    <a:pt x="2744792" y="1328869"/>
                  </a:lnTo>
                  <a:lnTo>
                    <a:pt x="2722870" y="1348852"/>
                  </a:lnTo>
                  <a:lnTo>
                    <a:pt x="2653586" y="1412321"/>
                  </a:lnTo>
                  <a:lnTo>
                    <a:pt x="2625520" y="1428784"/>
                  </a:lnTo>
                  <a:lnTo>
                    <a:pt x="2613683" y="1434142"/>
                  </a:lnTo>
                  <a:lnTo>
                    <a:pt x="2593731" y="1439132"/>
                  </a:lnTo>
                  <a:lnTo>
                    <a:pt x="2553827" y="1443982"/>
                  </a:lnTo>
                  <a:lnTo>
                    <a:pt x="2533876" y="1449967"/>
                  </a:lnTo>
                  <a:lnTo>
                    <a:pt x="2521435" y="1458758"/>
                  </a:lnTo>
                  <a:lnTo>
                    <a:pt x="2512615" y="1468750"/>
                  </a:lnTo>
                  <a:lnTo>
                    <a:pt x="2508184" y="1478741"/>
                  </a:lnTo>
                  <a:lnTo>
                    <a:pt x="2505994" y="1488733"/>
                  </a:lnTo>
                  <a:moveTo>
                    <a:pt x="0" y="1245452"/>
                  </a:moveTo>
                  <a:lnTo>
                    <a:pt x="26655" y="1218962"/>
                  </a:lnTo>
                  <a:lnTo>
                    <a:pt x="61761" y="1188988"/>
                  </a:lnTo>
                  <a:lnTo>
                    <a:pt x="103200" y="1159013"/>
                  </a:lnTo>
                  <a:lnTo>
                    <a:pt x="144296" y="1129039"/>
                  </a:lnTo>
                  <a:lnTo>
                    <a:pt x="166065" y="1109056"/>
                  </a:lnTo>
                  <a:lnTo>
                    <a:pt x="182710" y="1089073"/>
                  </a:lnTo>
                  <a:lnTo>
                    <a:pt x="199518" y="1062347"/>
                  </a:lnTo>
                  <a:lnTo>
                    <a:pt x="214291" y="1029124"/>
                  </a:lnTo>
                  <a:lnTo>
                    <a:pt x="227451" y="989158"/>
                  </a:lnTo>
                  <a:lnTo>
                    <a:pt x="239680" y="939201"/>
                  </a:lnTo>
                  <a:lnTo>
                    <a:pt x="248049" y="889243"/>
                  </a:lnTo>
                  <a:lnTo>
                    <a:pt x="254066" y="829294"/>
                  </a:lnTo>
                  <a:lnTo>
                    <a:pt x="255796" y="789328"/>
                  </a:lnTo>
                  <a:lnTo>
                    <a:pt x="254452" y="729379"/>
                  </a:lnTo>
                  <a:lnTo>
                    <a:pt x="249001" y="679422"/>
                  </a:lnTo>
                  <a:lnTo>
                    <a:pt x="242039" y="639456"/>
                  </a:lnTo>
                  <a:lnTo>
                    <a:pt x="213382" y="509566"/>
                  </a:lnTo>
                  <a:lnTo>
                    <a:pt x="196264" y="389668"/>
                  </a:lnTo>
                  <a:lnTo>
                    <a:pt x="189374" y="309736"/>
                  </a:lnTo>
                  <a:lnTo>
                    <a:pt x="186117" y="249787"/>
                  </a:lnTo>
                  <a:lnTo>
                    <a:pt x="185453" y="199830"/>
                  </a:lnTo>
                  <a:lnTo>
                    <a:pt x="187487" y="149872"/>
                  </a:lnTo>
                  <a:lnTo>
                    <a:pt x="192372" y="109906"/>
                  </a:lnTo>
                  <a:lnTo>
                    <a:pt x="204446" y="59949"/>
                  </a:lnTo>
                  <a:lnTo>
                    <a:pt x="222593" y="9991"/>
                  </a:lnTo>
                  <a:lnTo>
                    <a:pt x="226458" y="0"/>
                  </a:lnTo>
                  <a:moveTo>
                    <a:pt x="79465" y="0"/>
                  </a:moveTo>
                  <a:lnTo>
                    <a:pt x="32233" y="69940"/>
                  </a:lnTo>
                  <a:lnTo>
                    <a:pt x="10870" y="109906"/>
                  </a:lnTo>
                  <a:lnTo>
                    <a:pt x="0" y="133043"/>
                  </a:lnTo>
                  <a:moveTo>
                    <a:pt x="1493081" y="0"/>
                  </a:moveTo>
                  <a:lnTo>
                    <a:pt x="1470265" y="49957"/>
                  </a:lnTo>
                  <a:lnTo>
                    <a:pt x="1459536" y="79932"/>
                  </a:lnTo>
                  <a:lnTo>
                    <a:pt x="1451923" y="109906"/>
                  </a:lnTo>
                  <a:lnTo>
                    <a:pt x="1447917" y="139881"/>
                  </a:lnTo>
                  <a:lnTo>
                    <a:pt x="1447377" y="169855"/>
                  </a:lnTo>
                  <a:lnTo>
                    <a:pt x="1450220" y="199830"/>
                  </a:lnTo>
                  <a:lnTo>
                    <a:pt x="1456480" y="233006"/>
                  </a:lnTo>
                  <a:lnTo>
                    <a:pt x="1470194" y="279762"/>
                  </a:lnTo>
                  <a:lnTo>
                    <a:pt x="1484537" y="319728"/>
                  </a:lnTo>
                  <a:lnTo>
                    <a:pt x="1512968" y="389668"/>
                  </a:lnTo>
                  <a:lnTo>
                    <a:pt x="1517427" y="399660"/>
                  </a:lnTo>
                  <a:lnTo>
                    <a:pt x="1547473" y="449617"/>
                  </a:lnTo>
                  <a:lnTo>
                    <a:pt x="1556238" y="461536"/>
                  </a:lnTo>
                  <a:lnTo>
                    <a:pt x="1576190" y="475961"/>
                  </a:lnTo>
                  <a:lnTo>
                    <a:pt x="1596142" y="477289"/>
                  </a:lnTo>
                  <a:lnTo>
                    <a:pt x="1616094" y="465641"/>
                  </a:lnTo>
                  <a:lnTo>
                    <a:pt x="1642493" y="439626"/>
                  </a:lnTo>
                  <a:lnTo>
                    <a:pt x="1683711" y="389668"/>
                  </a:lnTo>
                  <a:lnTo>
                    <a:pt x="1717377" y="349702"/>
                  </a:lnTo>
                  <a:lnTo>
                    <a:pt x="1742441" y="309736"/>
                  </a:lnTo>
                  <a:lnTo>
                    <a:pt x="1755756" y="277733"/>
                  </a:lnTo>
                  <a:lnTo>
                    <a:pt x="1760322" y="259779"/>
                  </a:lnTo>
                  <a:lnTo>
                    <a:pt x="1765026" y="219813"/>
                  </a:lnTo>
                  <a:lnTo>
                    <a:pt x="1764437" y="169855"/>
                  </a:lnTo>
                  <a:lnTo>
                    <a:pt x="1761860" y="139881"/>
                  </a:lnTo>
                  <a:lnTo>
                    <a:pt x="1756823" y="69940"/>
                  </a:lnTo>
                  <a:lnTo>
                    <a:pt x="1753849" y="19983"/>
                  </a:lnTo>
                  <a:lnTo>
                    <a:pt x="1753147" y="0"/>
                  </a:lnTo>
                  <a:lnTo>
                    <a:pt x="1753147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任意多边形: 形状 2739">
              <a:extLst>
                <a:ext uri="{FF2B5EF4-FFF2-40B4-BE49-F238E27FC236}">
                  <a16:creationId xmlns:a16="http://schemas.microsoft.com/office/drawing/2014/main" id="{F1EF3521-EEFB-CB64-4D48-FD8D9E14C7FC}"/>
                </a:ext>
              </a:extLst>
            </p:cNvPr>
            <p:cNvSpPr/>
            <p:nvPr/>
          </p:nvSpPr>
          <p:spPr>
            <a:xfrm>
              <a:off x="16161208" y="3631180"/>
              <a:ext cx="165194" cy="873816"/>
            </a:xfrm>
            <a:custGeom>
              <a:avLst/>
              <a:gdLst>
                <a:gd name="connsiteX0" fmla="*/ 0 w 165194"/>
                <a:gd name="connsiteY0" fmla="*/ 873816 h 873816"/>
                <a:gd name="connsiteX1" fmla="*/ 19952 w 165194"/>
                <a:gd name="connsiteY1" fmla="*/ 868828 h 873816"/>
                <a:gd name="connsiteX2" fmla="*/ 59855 w 165194"/>
                <a:gd name="connsiteY2" fmla="*/ 845384 h 873816"/>
                <a:gd name="connsiteX3" fmla="*/ 99759 w 165194"/>
                <a:gd name="connsiteY3" fmla="*/ 809316 h 873816"/>
                <a:gd name="connsiteX4" fmla="*/ 120890 w 165194"/>
                <a:gd name="connsiteY4" fmla="*/ 781820 h 873816"/>
                <a:gd name="connsiteX5" fmla="*/ 139662 w 165194"/>
                <a:gd name="connsiteY5" fmla="*/ 747706 h 873816"/>
                <a:gd name="connsiteX6" fmla="*/ 149394 w 165194"/>
                <a:gd name="connsiteY6" fmla="*/ 721871 h 873816"/>
                <a:gd name="connsiteX7" fmla="*/ 157698 w 165194"/>
                <a:gd name="connsiteY7" fmla="*/ 691897 h 873816"/>
                <a:gd name="connsiteX8" fmla="*/ 162704 w 165194"/>
                <a:gd name="connsiteY8" fmla="*/ 661922 h 873816"/>
                <a:gd name="connsiteX9" fmla="*/ 165028 w 165194"/>
                <a:gd name="connsiteY9" fmla="*/ 631948 h 873816"/>
                <a:gd name="connsiteX10" fmla="*/ 165194 w 165194"/>
                <a:gd name="connsiteY10" fmla="*/ 591982 h 873816"/>
                <a:gd name="connsiteX11" fmla="*/ 161951 w 165194"/>
                <a:gd name="connsiteY11" fmla="*/ 542024 h 873816"/>
                <a:gd name="connsiteX12" fmla="*/ 148730 w 165194"/>
                <a:gd name="connsiteY12" fmla="*/ 402143 h 873816"/>
                <a:gd name="connsiteX13" fmla="*/ 145889 w 165194"/>
                <a:gd name="connsiteY13" fmla="*/ 342194 h 873816"/>
                <a:gd name="connsiteX14" fmla="*/ 141664 w 165194"/>
                <a:gd name="connsiteY14" fmla="*/ 242279 h 873816"/>
                <a:gd name="connsiteX15" fmla="*/ 136072 w 165194"/>
                <a:gd name="connsiteY15" fmla="*/ 172339 h 873816"/>
                <a:gd name="connsiteX16" fmla="*/ 127967 w 165194"/>
                <a:gd name="connsiteY16" fmla="*/ 112390 h 873816"/>
                <a:gd name="connsiteX17" fmla="*/ 117103 w 165194"/>
                <a:gd name="connsiteY17" fmla="*/ 62432 h 873816"/>
                <a:gd name="connsiteX18" fmla="*/ 106028 w 165194"/>
                <a:gd name="connsiteY18" fmla="*/ 32458 h 873816"/>
                <a:gd name="connsiteX19" fmla="*/ 99759 w 165194"/>
                <a:gd name="connsiteY19" fmla="*/ 18801 h 873816"/>
                <a:gd name="connsiteX20" fmla="*/ 79807 w 165194"/>
                <a:gd name="connsiteY20" fmla="*/ 0 h 873816"/>
                <a:gd name="connsiteX21" fmla="*/ 59855 w 165194"/>
                <a:gd name="connsiteY21" fmla="*/ 402 h 873816"/>
                <a:gd name="connsiteX22" fmla="*/ 39904 w 165194"/>
                <a:gd name="connsiteY22" fmla="*/ 15691 h 873816"/>
                <a:gd name="connsiteX23" fmla="*/ 19952 w 165194"/>
                <a:gd name="connsiteY23" fmla="*/ 45788 h 873816"/>
                <a:gd name="connsiteX24" fmla="*/ 6184 w 165194"/>
                <a:gd name="connsiteY24" fmla="*/ 82415 h 873816"/>
                <a:gd name="connsiteX25" fmla="*/ 0 w 165194"/>
                <a:gd name="connsiteY25" fmla="*/ 101723 h 873816"/>
                <a:gd name="connsiteX26" fmla="*/ 0 w 165194"/>
                <a:gd name="connsiteY26" fmla="*/ 392797 h 873816"/>
                <a:gd name="connsiteX27" fmla="*/ 7471 w 165194"/>
                <a:gd name="connsiteY27" fmla="*/ 452101 h 873816"/>
                <a:gd name="connsiteX28" fmla="*/ 10855 w 165194"/>
                <a:gd name="connsiteY28" fmla="*/ 502058 h 873816"/>
                <a:gd name="connsiteX29" fmla="*/ 10791 w 165194"/>
                <a:gd name="connsiteY29" fmla="*/ 552016 h 873816"/>
                <a:gd name="connsiteX30" fmla="*/ 7369 w 165194"/>
                <a:gd name="connsiteY30" fmla="*/ 601973 h 873816"/>
                <a:gd name="connsiteX31" fmla="*/ 2232 w 165194"/>
                <a:gd name="connsiteY31" fmla="*/ 641939 h 873816"/>
                <a:gd name="connsiteX32" fmla="*/ 0 w 165194"/>
                <a:gd name="connsiteY32" fmla="*/ 655534 h 873816"/>
                <a:gd name="connsiteX33" fmla="*/ 0 w 165194"/>
                <a:gd name="connsiteY33" fmla="*/ 655534 h 87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5194" h="873816">
                  <a:moveTo>
                    <a:pt x="0" y="873816"/>
                  </a:moveTo>
                  <a:lnTo>
                    <a:pt x="19952" y="868828"/>
                  </a:lnTo>
                  <a:lnTo>
                    <a:pt x="59855" y="845384"/>
                  </a:lnTo>
                  <a:lnTo>
                    <a:pt x="99759" y="809316"/>
                  </a:lnTo>
                  <a:lnTo>
                    <a:pt x="120890" y="781820"/>
                  </a:lnTo>
                  <a:lnTo>
                    <a:pt x="139662" y="747706"/>
                  </a:lnTo>
                  <a:lnTo>
                    <a:pt x="149394" y="721871"/>
                  </a:lnTo>
                  <a:lnTo>
                    <a:pt x="157698" y="691897"/>
                  </a:lnTo>
                  <a:lnTo>
                    <a:pt x="162704" y="661922"/>
                  </a:lnTo>
                  <a:lnTo>
                    <a:pt x="165028" y="631948"/>
                  </a:lnTo>
                  <a:lnTo>
                    <a:pt x="165194" y="591982"/>
                  </a:lnTo>
                  <a:lnTo>
                    <a:pt x="161951" y="542024"/>
                  </a:lnTo>
                  <a:lnTo>
                    <a:pt x="148730" y="402143"/>
                  </a:lnTo>
                  <a:lnTo>
                    <a:pt x="145889" y="342194"/>
                  </a:lnTo>
                  <a:lnTo>
                    <a:pt x="141664" y="242279"/>
                  </a:lnTo>
                  <a:lnTo>
                    <a:pt x="136072" y="172339"/>
                  </a:lnTo>
                  <a:lnTo>
                    <a:pt x="127967" y="112390"/>
                  </a:lnTo>
                  <a:lnTo>
                    <a:pt x="117103" y="62432"/>
                  </a:lnTo>
                  <a:lnTo>
                    <a:pt x="106028" y="32458"/>
                  </a:lnTo>
                  <a:lnTo>
                    <a:pt x="99759" y="18801"/>
                  </a:lnTo>
                  <a:lnTo>
                    <a:pt x="79807" y="0"/>
                  </a:lnTo>
                  <a:lnTo>
                    <a:pt x="59855" y="402"/>
                  </a:lnTo>
                  <a:lnTo>
                    <a:pt x="39904" y="15691"/>
                  </a:lnTo>
                  <a:lnTo>
                    <a:pt x="19952" y="45788"/>
                  </a:lnTo>
                  <a:lnTo>
                    <a:pt x="6184" y="82415"/>
                  </a:lnTo>
                  <a:lnTo>
                    <a:pt x="0" y="101723"/>
                  </a:lnTo>
                  <a:moveTo>
                    <a:pt x="0" y="392797"/>
                  </a:moveTo>
                  <a:lnTo>
                    <a:pt x="7471" y="452101"/>
                  </a:lnTo>
                  <a:lnTo>
                    <a:pt x="10855" y="502058"/>
                  </a:lnTo>
                  <a:lnTo>
                    <a:pt x="10791" y="552016"/>
                  </a:lnTo>
                  <a:lnTo>
                    <a:pt x="7369" y="601973"/>
                  </a:lnTo>
                  <a:lnTo>
                    <a:pt x="2232" y="641939"/>
                  </a:lnTo>
                  <a:lnTo>
                    <a:pt x="0" y="655534"/>
                  </a:lnTo>
                  <a:lnTo>
                    <a:pt x="0" y="65553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任意多边形: 形状 2754">
              <a:extLst>
                <a:ext uri="{FF2B5EF4-FFF2-40B4-BE49-F238E27FC236}">
                  <a16:creationId xmlns:a16="http://schemas.microsoft.com/office/drawing/2014/main" id="{20100348-7CFC-482B-47BB-DD5A3EDD42D4}"/>
                </a:ext>
              </a:extLst>
            </p:cNvPr>
            <p:cNvSpPr/>
            <p:nvPr/>
          </p:nvSpPr>
          <p:spPr>
            <a:xfrm>
              <a:off x="16546826" y="3443825"/>
              <a:ext cx="2567999" cy="1488732"/>
            </a:xfrm>
            <a:custGeom>
              <a:avLst/>
              <a:gdLst>
                <a:gd name="connsiteX0" fmla="*/ 0 w 2567999"/>
                <a:gd name="connsiteY0" fmla="*/ 1488733 h 1488732"/>
                <a:gd name="connsiteX1" fmla="*/ 2975 w 2567999"/>
                <a:gd name="connsiteY1" fmla="*/ 1478741 h 1488732"/>
                <a:gd name="connsiteX2" fmla="*/ 5937 w 2567999"/>
                <a:gd name="connsiteY2" fmla="*/ 1468750 h 1488732"/>
                <a:gd name="connsiteX3" fmla="*/ 8585 w 2567999"/>
                <a:gd name="connsiteY3" fmla="*/ 1458758 h 1488732"/>
                <a:gd name="connsiteX4" fmla="*/ 10933 w 2567999"/>
                <a:gd name="connsiteY4" fmla="*/ 1448767 h 1488732"/>
                <a:gd name="connsiteX5" fmla="*/ 12994 w 2567999"/>
                <a:gd name="connsiteY5" fmla="*/ 1438775 h 1488732"/>
                <a:gd name="connsiteX6" fmla="*/ 13417 w 2567999"/>
                <a:gd name="connsiteY6" fmla="*/ 1436756 h 1488732"/>
                <a:gd name="connsiteX7" fmla="*/ 15113 w 2567999"/>
                <a:gd name="connsiteY7" fmla="*/ 1428784 h 1488732"/>
                <a:gd name="connsiteX8" fmla="*/ 16847 w 2567999"/>
                <a:gd name="connsiteY8" fmla="*/ 1418792 h 1488732"/>
                <a:gd name="connsiteX9" fmla="*/ 18274 w 2567999"/>
                <a:gd name="connsiteY9" fmla="*/ 1408801 h 1488732"/>
                <a:gd name="connsiteX10" fmla="*/ 19575 w 2567999"/>
                <a:gd name="connsiteY10" fmla="*/ 1398809 h 1488732"/>
                <a:gd name="connsiteX11" fmla="*/ 20598 w 2567999"/>
                <a:gd name="connsiteY11" fmla="*/ 1388818 h 1488732"/>
                <a:gd name="connsiteX12" fmla="*/ 21401 w 2567999"/>
                <a:gd name="connsiteY12" fmla="*/ 1378826 h 1488732"/>
                <a:gd name="connsiteX13" fmla="*/ 21916 w 2567999"/>
                <a:gd name="connsiteY13" fmla="*/ 1368835 h 1488732"/>
                <a:gd name="connsiteX14" fmla="*/ 22333 w 2567999"/>
                <a:gd name="connsiteY14" fmla="*/ 1358843 h 1488732"/>
                <a:gd name="connsiteX15" fmla="*/ 22411 w 2567999"/>
                <a:gd name="connsiteY15" fmla="*/ 1348852 h 1488732"/>
                <a:gd name="connsiteX16" fmla="*/ 22337 w 2567999"/>
                <a:gd name="connsiteY16" fmla="*/ 1338860 h 1488732"/>
                <a:gd name="connsiteX17" fmla="*/ 22032 w 2567999"/>
                <a:gd name="connsiteY17" fmla="*/ 1328869 h 1488732"/>
                <a:gd name="connsiteX18" fmla="*/ 21546 w 2567999"/>
                <a:gd name="connsiteY18" fmla="*/ 1318877 h 1488732"/>
                <a:gd name="connsiteX19" fmla="*/ 20933 w 2567999"/>
                <a:gd name="connsiteY19" fmla="*/ 1308886 h 1488732"/>
                <a:gd name="connsiteX20" fmla="*/ 20425 w 2567999"/>
                <a:gd name="connsiteY20" fmla="*/ 1298894 h 1488732"/>
                <a:gd name="connsiteX21" fmla="*/ 19371 w 2567999"/>
                <a:gd name="connsiteY21" fmla="*/ 1288903 h 1488732"/>
                <a:gd name="connsiteX22" fmla="*/ 18421 w 2567999"/>
                <a:gd name="connsiteY22" fmla="*/ 1278911 h 1488732"/>
                <a:gd name="connsiteX23" fmla="*/ 17364 w 2567999"/>
                <a:gd name="connsiteY23" fmla="*/ 1268920 h 1488732"/>
                <a:gd name="connsiteX24" fmla="*/ 16267 w 2567999"/>
                <a:gd name="connsiteY24" fmla="*/ 1258928 h 1488732"/>
                <a:gd name="connsiteX25" fmla="*/ 15179 w 2567999"/>
                <a:gd name="connsiteY25" fmla="*/ 1248937 h 1488732"/>
                <a:gd name="connsiteX26" fmla="*/ 14051 w 2567999"/>
                <a:gd name="connsiteY26" fmla="*/ 1238945 h 1488732"/>
                <a:gd name="connsiteX27" fmla="*/ 13417 w 2567999"/>
                <a:gd name="connsiteY27" fmla="*/ 1233256 h 1488732"/>
                <a:gd name="connsiteX28" fmla="*/ 12961 w 2567999"/>
                <a:gd name="connsiteY28" fmla="*/ 1228954 h 1488732"/>
                <a:gd name="connsiteX29" fmla="*/ 11807 w 2567999"/>
                <a:gd name="connsiteY29" fmla="*/ 1218962 h 1488732"/>
                <a:gd name="connsiteX30" fmla="*/ 10911 w 2567999"/>
                <a:gd name="connsiteY30" fmla="*/ 1208971 h 1488732"/>
                <a:gd name="connsiteX31" fmla="*/ 9792 w 2567999"/>
                <a:gd name="connsiteY31" fmla="*/ 1198979 h 1488732"/>
                <a:gd name="connsiteX32" fmla="*/ 8814 w 2567999"/>
                <a:gd name="connsiteY32" fmla="*/ 1188988 h 1488732"/>
                <a:gd name="connsiteX33" fmla="*/ 8084 w 2567999"/>
                <a:gd name="connsiteY33" fmla="*/ 1178996 h 1488732"/>
                <a:gd name="connsiteX34" fmla="*/ 7377 w 2567999"/>
                <a:gd name="connsiteY34" fmla="*/ 1169005 h 1488732"/>
                <a:gd name="connsiteX35" fmla="*/ 6688 w 2567999"/>
                <a:gd name="connsiteY35" fmla="*/ 1159013 h 1488732"/>
                <a:gd name="connsiteX36" fmla="*/ 6147 w 2567999"/>
                <a:gd name="connsiteY36" fmla="*/ 1149022 h 1488732"/>
                <a:gd name="connsiteX37" fmla="*/ 5823 w 2567999"/>
                <a:gd name="connsiteY37" fmla="*/ 1139030 h 1488732"/>
                <a:gd name="connsiteX38" fmla="*/ 5448 w 2567999"/>
                <a:gd name="connsiteY38" fmla="*/ 1129039 h 1488732"/>
                <a:gd name="connsiteX39" fmla="*/ 5350 w 2567999"/>
                <a:gd name="connsiteY39" fmla="*/ 1119047 h 1488732"/>
                <a:gd name="connsiteX40" fmla="*/ 5318 w 2567999"/>
                <a:gd name="connsiteY40" fmla="*/ 1109056 h 1488732"/>
                <a:gd name="connsiteX41" fmla="*/ 5448 w 2567999"/>
                <a:gd name="connsiteY41" fmla="*/ 1099064 h 1488732"/>
                <a:gd name="connsiteX42" fmla="*/ 5706 w 2567999"/>
                <a:gd name="connsiteY42" fmla="*/ 1089073 h 1488732"/>
                <a:gd name="connsiteX43" fmla="*/ 6088 w 2567999"/>
                <a:gd name="connsiteY43" fmla="*/ 1079081 h 1488732"/>
                <a:gd name="connsiteX44" fmla="*/ 6491 w 2567999"/>
                <a:gd name="connsiteY44" fmla="*/ 1069090 h 1488732"/>
                <a:gd name="connsiteX45" fmla="*/ 7064 w 2567999"/>
                <a:gd name="connsiteY45" fmla="*/ 1059098 h 1488732"/>
                <a:gd name="connsiteX46" fmla="*/ 7802 w 2567999"/>
                <a:gd name="connsiteY46" fmla="*/ 1049107 h 1488732"/>
                <a:gd name="connsiteX47" fmla="*/ 8568 w 2567999"/>
                <a:gd name="connsiteY47" fmla="*/ 1039115 h 1488732"/>
                <a:gd name="connsiteX48" fmla="*/ 9396 w 2567999"/>
                <a:gd name="connsiteY48" fmla="*/ 1029124 h 1488732"/>
                <a:gd name="connsiteX49" fmla="*/ 10426 w 2567999"/>
                <a:gd name="connsiteY49" fmla="*/ 1019132 h 1488732"/>
                <a:gd name="connsiteX50" fmla="*/ 11536 w 2567999"/>
                <a:gd name="connsiteY50" fmla="*/ 1009141 h 1488732"/>
                <a:gd name="connsiteX51" fmla="*/ 12614 w 2567999"/>
                <a:gd name="connsiteY51" fmla="*/ 999149 h 1488732"/>
                <a:gd name="connsiteX52" fmla="*/ 13417 w 2567999"/>
                <a:gd name="connsiteY52" fmla="*/ 991288 h 1488732"/>
                <a:gd name="connsiteX53" fmla="*/ 13646 w 2567999"/>
                <a:gd name="connsiteY53" fmla="*/ 989158 h 1488732"/>
                <a:gd name="connsiteX54" fmla="*/ 15088 w 2567999"/>
                <a:gd name="connsiteY54" fmla="*/ 979166 h 1488732"/>
                <a:gd name="connsiteX55" fmla="*/ 16469 w 2567999"/>
                <a:gd name="connsiteY55" fmla="*/ 969175 h 1488732"/>
                <a:gd name="connsiteX56" fmla="*/ 17638 w 2567999"/>
                <a:gd name="connsiteY56" fmla="*/ 959183 h 1488732"/>
                <a:gd name="connsiteX57" fmla="*/ 19072 w 2567999"/>
                <a:gd name="connsiteY57" fmla="*/ 949192 h 1488732"/>
                <a:gd name="connsiteX58" fmla="*/ 20392 w 2567999"/>
                <a:gd name="connsiteY58" fmla="*/ 939201 h 1488732"/>
                <a:gd name="connsiteX59" fmla="*/ 21857 w 2567999"/>
                <a:gd name="connsiteY59" fmla="*/ 929209 h 1488732"/>
                <a:gd name="connsiteX60" fmla="*/ 23294 w 2567999"/>
                <a:gd name="connsiteY60" fmla="*/ 919217 h 1488732"/>
                <a:gd name="connsiteX61" fmla="*/ 24755 w 2567999"/>
                <a:gd name="connsiteY61" fmla="*/ 909226 h 1488732"/>
                <a:gd name="connsiteX62" fmla="*/ 26038 w 2567999"/>
                <a:gd name="connsiteY62" fmla="*/ 899234 h 1488732"/>
                <a:gd name="connsiteX63" fmla="*/ 27493 w 2567999"/>
                <a:gd name="connsiteY63" fmla="*/ 889243 h 1488732"/>
                <a:gd name="connsiteX64" fmla="*/ 29027 w 2567999"/>
                <a:gd name="connsiteY64" fmla="*/ 879252 h 1488732"/>
                <a:gd name="connsiteX65" fmla="*/ 30447 w 2567999"/>
                <a:gd name="connsiteY65" fmla="*/ 869260 h 1488732"/>
                <a:gd name="connsiteX66" fmla="*/ 31967 w 2567999"/>
                <a:gd name="connsiteY66" fmla="*/ 859269 h 1488732"/>
                <a:gd name="connsiteX67" fmla="*/ 33369 w 2567999"/>
                <a:gd name="connsiteY67" fmla="*/ 850310 h 1488732"/>
                <a:gd name="connsiteX68" fmla="*/ 33536 w 2567999"/>
                <a:gd name="connsiteY68" fmla="*/ 849277 h 1488732"/>
                <a:gd name="connsiteX69" fmla="*/ 35151 w 2567999"/>
                <a:gd name="connsiteY69" fmla="*/ 839286 h 1488732"/>
                <a:gd name="connsiteX70" fmla="*/ 36949 w 2567999"/>
                <a:gd name="connsiteY70" fmla="*/ 829294 h 1488732"/>
                <a:gd name="connsiteX71" fmla="*/ 38585 w 2567999"/>
                <a:gd name="connsiteY71" fmla="*/ 819303 h 1488732"/>
                <a:gd name="connsiteX72" fmla="*/ 40462 w 2567999"/>
                <a:gd name="connsiteY72" fmla="*/ 809311 h 1488732"/>
                <a:gd name="connsiteX73" fmla="*/ 42430 w 2567999"/>
                <a:gd name="connsiteY73" fmla="*/ 799320 h 1488732"/>
                <a:gd name="connsiteX74" fmla="*/ 44313 w 2567999"/>
                <a:gd name="connsiteY74" fmla="*/ 789328 h 1488732"/>
                <a:gd name="connsiteX75" fmla="*/ 46364 w 2567999"/>
                <a:gd name="connsiteY75" fmla="*/ 779337 h 1488732"/>
                <a:gd name="connsiteX76" fmla="*/ 48511 w 2567999"/>
                <a:gd name="connsiteY76" fmla="*/ 769345 h 1488732"/>
                <a:gd name="connsiteX77" fmla="*/ 50802 w 2567999"/>
                <a:gd name="connsiteY77" fmla="*/ 759354 h 1488732"/>
                <a:gd name="connsiteX78" fmla="*/ 53206 w 2567999"/>
                <a:gd name="connsiteY78" fmla="*/ 749362 h 1488732"/>
                <a:gd name="connsiteX79" fmla="*/ 53320 w 2567999"/>
                <a:gd name="connsiteY79" fmla="*/ 748900 h 1488732"/>
                <a:gd name="connsiteX80" fmla="*/ 55844 w 2567999"/>
                <a:gd name="connsiteY80" fmla="*/ 739371 h 1488732"/>
                <a:gd name="connsiteX81" fmla="*/ 58608 w 2567999"/>
                <a:gd name="connsiteY81" fmla="*/ 729379 h 1488732"/>
                <a:gd name="connsiteX82" fmla="*/ 61689 w 2567999"/>
                <a:gd name="connsiteY82" fmla="*/ 719388 h 1488732"/>
                <a:gd name="connsiteX83" fmla="*/ 65058 w 2567999"/>
                <a:gd name="connsiteY83" fmla="*/ 709396 h 1488732"/>
                <a:gd name="connsiteX84" fmla="*/ 68362 w 2567999"/>
                <a:gd name="connsiteY84" fmla="*/ 699405 h 1488732"/>
                <a:gd name="connsiteX85" fmla="*/ 71943 w 2567999"/>
                <a:gd name="connsiteY85" fmla="*/ 689413 h 1488732"/>
                <a:gd name="connsiteX86" fmla="*/ 73272 w 2567999"/>
                <a:gd name="connsiteY86" fmla="*/ 686075 h 1488732"/>
                <a:gd name="connsiteX87" fmla="*/ 76333 w 2567999"/>
                <a:gd name="connsiteY87" fmla="*/ 679422 h 1488732"/>
                <a:gd name="connsiteX88" fmla="*/ 80771 w 2567999"/>
                <a:gd name="connsiteY88" fmla="*/ 669430 h 1488732"/>
                <a:gd name="connsiteX89" fmla="*/ 86096 w 2567999"/>
                <a:gd name="connsiteY89" fmla="*/ 659439 h 1488732"/>
                <a:gd name="connsiteX90" fmla="*/ 91533 w 2567999"/>
                <a:gd name="connsiteY90" fmla="*/ 649447 h 1488732"/>
                <a:gd name="connsiteX91" fmla="*/ 93224 w 2567999"/>
                <a:gd name="connsiteY91" fmla="*/ 646371 h 1488732"/>
                <a:gd name="connsiteX92" fmla="*/ 98030 w 2567999"/>
                <a:gd name="connsiteY92" fmla="*/ 639456 h 1488732"/>
                <a:gd name="connsiteX93" fmla="*/ 106029 w 2567999"/>
                <a:gd name="connsiteY93" fmla="*/ 629464 h 1488732"/>
                <a:gd name="connsiteX94" fmla="*/ 113176 w 2567999"/>
                <a:gd name="connsiteY94" fmla="*/ 621138 h 1488732"/>
                <a:gd name="connsiteX95" fmla="*/ 115089 w 2567999"/>
                <a:gd name="connsiteY95" fmla="*/ 619473 h 1488732"/>
                <a:gd name="connsiteX96" fmla="*/ 126854 w 2567999"/>
                <a:gd name="connsiteY96" fmla="*/ 609481 h 1488732"/>
                <a:gd name="connsiteX97" fmla="*/ 133128 w 2567999"/>
                <a:gd name="connsiteY97" fmla="*/ 604801 h 1488732"/>
                <a:gd name="connsiteX98" fmla="*/ 143692 w 2567999"/>
                <a:gd name="connsiteY98" fmla="*/ 599490 h 1488732"/>
                <a:gd name="connsiteX99" fmla="*/ 153079 w 2567999"/>
                <a:gd name="connsiteY99" fmla="*/ 595038 h 1488732"/>
                <a:gd name="connsiteX100" fmla="*/ 170541 w 2567999"/>
                <a:gd name="connsiteY100" fmla="*/ 589498 h 1488732"/>
                <a:gd name="connsiteX101" fmla="*/ 173031 w 2567999"/>
                <a:gd name="connsiteY101" fmla="*/ 588703 h 1488732"/>
                <a:gd name="connsiteX102" fmla="*/ 192983 w 2567999"/>
                <a:gd name="connsiteY102" fmla="*/ 582911 h 1488732"/>
                <a:gd name="connsiteX103" fmla="*/ 202411 w 2567999"/>
                <a:gd name="connsiteY103" fmla="*/ 579507 h 1488732"/>
                <a:gd name="connsiteX104" fmla="*/ 212935 w 2567999"/>
                <a:gd name="connsiteY104" fmla="*/ 575411 h 1488732"/>
                <a:gd name="connsiteX105" fmla="*/ 223322 w 2567999"/>
                <a:gd name="connsiteY105" fmla="*/ 569515 h 1488732"/>
                <a:gd name="connsiteX106" fmla="*/ 232886 w 2567999"/>
                <a:gd name="connsiteY106" fmla="*/ 563439 h 1488732"/>
                <a:gd name="connsiteX107" fmla="*/ 237066 w 2567999"/>
                <a:gd name="connsiteY107" fmla="*/ 559524 h 1488732"/>
                <a:gd name="connsiteX108" fmla="*/ 246012 w 2567999"/>
                <a:gd name="connsiteY108" fmla="*/ 549532 h 1488732"/>
                <a:gd name="connsiteX109" fmla="*/ 252838 w 2567999"/>
                <a:gd name="connsiteY109" fmla="*/ 539703 h 1488732"/>
                <a:gd name="connsiteX110" fmla="*/ 252920 w 2567999"/>
                <a:gd name="connsiteY110" fmla="*/ 539541 h 1488732"/>
                <a:gd name="connsiteX111" fmla="*/ 257353 w 2567999"/>
                <a:gd name="connsiteY111" fmla="*/ 529549 h 1488732"/>
                <a:gd name="connsiteX112" fmla="*/ 260889 w 2567999"/>
                <a:gd name="connsiteY112" fmla="*/ 519558 h 1488732"/>
                <a:gd name="connsiteX113" fmla="*/ 263794 w 2567999"/>
                <a:gd name="connsiteY113" fmla="*/ 509566 h 1488732"/>
                <a:gd name="connsiteX114" fmla="*/ 266066 w 2567999"/>
                <a:gd name="connsiteY114" fmla="*/ 499575 h 1488732"/>
                <a:gd name="connsiteX115" fmla="*/ 267665 w 2567999"/>
                <a:gd name="connsiteY115" fmla="*/ 489583 h 1488732"/>
                <a:gd name="connsiteX116" fmla="*/ 268861 w 2567999"/>
                <a:gd name="connsiteY116" fmla="*/ 479592 h 1488732"/>
                <a:gd name="connsiteX117" fmla="*/ 269778 w 2567999"/>
                <a:gd name="connsiteY117" fmla="*/ 469600 h 1488732"/>
                <a:gd name="connsiteX118" fmla="*/ 270475 w 2567999"/>
                <a:gd name="connsiteY118" fmla="*/ 459609 h 1488732"/>
                <a:gd name="connsiteX119" fmla="*/ 270776 w 2567999"/>
                <a:gd name="connsiteY119" fmla="*/ 449617 h 1488732"/>
                <a:gd name="connsiteX120" fmla="*/ 271073 w 2567999"/>
                <a:gd name="connsiteY120" fmla="*/ 439626 h 1488732"/>
                <a:gd name="connsiteX121" fmla="*/ 270861 w 2567999"/>
                <a:gd name="connsiteY121" fmla="*/ 429634 h 1488732"/>
                <a:gd name="connsiteX122" fmla="*/ 270685 w 2567999"/>
                <a:gd name="connsiteY122" fmla="*/ 419643 h 1488732"/>
                <a:gd name="connsiteX123" fmla="*/ 270341 w 2567999"/>
                <a:gd name="connsiteY123" fmla="*/ 409651 h 1488732"/>
                <a:gd name="connsiteX124" fmla="*/ 270092 w 2567999"/>
                <a:gd name="connsiteY124" fmla="*/ 399660 h 1488732"/>
                <a:gd name="connsiteX125" fmla="*/ 269665 w 2567999"/>
                <a:gd name="connsiteY125" fmla="*/ 389668 h 1488732"/>
                <a:gd name="connsiteX126" fmla="*/ 269131 w 2567999"/>
                <a:gd name="connsiteY126" fmla="*/ 379677 h 1488732"/>
                <a:gd name="connsiteX127" fmla="*/ 268738 w 2567999"/>
                <a:gd name="connsiteY127" fmla="*/ 369685 h 1488732"/>
                <a:gd name="connsiteX128" fmla="*/ 268106 w 2567999"/>
                <a:gd name="connsiteY128" fmla="*/ 359694 h 1488732"/>
                <a:gd name="connsiteX129" fmla="*/ 267656 w 2567999"/>
                <a:gd name="connsiteY129" fmla="*/ 349702 h 1488732"/>
                <a:gd name="connsiteX130" fmla="*/ 266995 w 2567999"/>
                <a:gd name="connsiteY130" fmla="*/ 339711 h 1488732"/>
                <a:gd name="connsiteX131" fmla="*/ 266636 w 2567999"/>
                <a:gd name="connsiteY131" fmla="*/ 329719 h 1488732"/>
                <a:gd name="connsiteX132" fmla="*/ 266170 w 2567999"/>
                <a:gd name="connsiteY132" fmla="*/ 319728 h 1488732"/>
                <a:gd name="connsiteX133" fmla="*/ 265795 w 2567999"/>
                <a:gd name="connsiteY133" fmla="*/ 309736 h 1488732"/>
                <a:gd name="connsiteX134" fmla="*/ 265487 w 2567999"/>
                <a:gd name="connsiteY134" fmla="*/ 299745 h 1488732"/>
                <a:gd name="connsiteX135" fmla="*/ 265247 w 2567999"/>
                <a:gd name="connsiteY135" fmla="*/ 289753 h 1488732"/>
                <a:gd name="connsiteX136" fmla="*/ 264957 w 2567999"/>
                <a:gd name="connsiteY136" fmla="*/ 279762 h 1488732"/>
                <a:gd name="connsiteX137" fmla="*/ 264807 w 2567999"/>
                <a:gd name="connsiteY137" fmla="*/ 269770 h 1488732"/>
                <a:gd name="connsiteX138" fmla="*/ 264938 w 2567999"/>
                <a:gd name="connsiteY138" fmla="*/ 259779 h 1488732"/>
                <a:gd name="connsiteX139" fmla="*/ 265070 w 2567999"/>
                <a:gd name="connsiteY139" fmla="*/ 249787 h 1488732"/>
                <a:gd name="connsiteX140" fmla="*/ 265320 w 2567999"/>
                <a:gd name="connsiteY140" fmla="*/ 239796 h 1488732"/>
                <a:gd name="connsiteX141" fmla="*/ 265773 w 2567999"/>
                <a:gd name="connsiteY141" fmla="*/ 229804 h 1488732"/>
                <a:gd name="connsiteX142" fmla="*/ 266429 w 2567999"/>
                <a:gd name="connsiteY142" fmla="*/ 219813 h 1488732"/>
                <a:gd name="connsiteX143" fmla="*/ 267223 w 2567999"/>
                <a:gd name="connsiteY143" fmla="*/ 209821 h 1488732"/>
                <a:gd name="connsiteX144" fmla="*/ 268246 w 2567999"/>
                <a:gd name="connsiteY144" fmla="*/ 199830 h 1488732"/>
                <a:gd name="connsiteX145" fmla="*/ 269521 w 2567999"/>
                <a:gd name="connsiteY145" fmla="*/ 189838 h 1488732"/>
                <a:gd name="connsiteX146" fmla="*/ 271085 w 2567999"/>
                <a:gd name="connsiteY146" fmla="*/ 179847 h 1488732"/>
                <a:gd name="connsiteX147" fmla="*/ 272790 w 2567999"/>
                <a:gd name="connsiteY147" fmla="*/ 171748 h 1488732"/>
                <a:gd name="connsiteX148" fmla="*/ 273131 w 2567999"/>
                <a:gd name="connsiteY148" fmla="*/ 169855 h 1488732"/>
                <a:gd name="connsiteX149" fmla="*/ 274972 w 2567999"/>
                <a:gd name="connsiteY149" fmla="*/ 159864 h 1488732"/>
                <a:gd name="connsiteX150" fmla="*/ 277346 w 2567999"/>
                <a:gd name="connsiteY150" fmla="*/ 149872 h 1488732"/>
                <a:gd name="connsiteX151" fmla="*/ 279732 w 2567999"/>
                <a:gd name="connsiteY151" fmla="*/ 139881 h 1488732"/>
                <a:gd name="connsiteX152" fmla="*/ 282782 w 2567999"/>
                <a:gd name="connsiteY152" fmla="*/ 129889 h 1488732"/>
                <a:gd name="connsiteX153" fmla="*/ 286294 w 2567999"/>
                <a:gd name="connsiteY153" fmla="*/ 119898 h 1488732"/>
                <a:gd name="connsiteX154" fmla="*/ 290161 w 2567999"/>
                <a:gd name="connsiteY154" fmla="*/ 109906 h 1488732"/>
                <a:gd name="connsiteX155" fmla="*/ 292742 w 2567999"/>
                <a:gd name="connsiteY155" fmla="*/ 104494 h 1488732"/>
                <a:gd name="connsiteX156" fmla="*/ 294782 w 2567999"/>
                <a:gd name="connsiteY156" fmla="*/ 99915 h 1488732"/>
                <a:gd name="connsiteX157" fmla="*/ 299368 w 2567999"/>
                <a:gd name="connsiteY157" fmla="*/ 89923 h 1488732"/>
                <a:gd name="connsiteX158" fmla="*/ 304413 w 2567999"/>
                <a:gd name="connsiteY158" fmla="*/ 79932 h 1488732"/>
                <a:gd name="connsiteX159" fmla="*/ 310397 w 2567999"/>
                <a:gd name="connsiteY159" fmla="*/ 69940 h 1488732"/>
                <a:gd name="connsiteX160" fmla="*/ 312693 w 2567999"/>
                <a:gd name="connsiteY160" fmla="*/ 66378 h 1488732"/>
                <a:gd name="connsiteX161" fmla="*/ 316975 w 2567999"/>
                <a:gd name="connsiteY161" fmla="*/ 59949 h 1488732"/>
                <a:gd name="connsiteX162" fmla="*/ 324107 w 2567999"/>
                <a:gd name="connsiteY162" fmla="*/ 49957 h 1488732"/>
                <a:gd name="connsiteX163" fmla="*/ 332146 w 2567999"/>
                <a:gd name="connsiteY163" fmla="*/ 39966 h 1488732"/>
                <a:gd name="connsiteX164" fmla="*/ 332645 w 2567999"/>
                <a:gd name="connsiteY164" fmla="*/ 39370 h 1488732"/>
                <a:gd name="connsiteX165" fmla="*/ 341642 w 2567999"/>
                <a:gd name="connsiteY165" fmla="*/ 29974 h 1488732"/>
                <a:gd name="connsiteX166" fmla="*/ 352049 w 2567999"/>
                <a:gd name="connsiteY166" fmla="*/ 19983 h 1488732"/>
                <a:gd name="connsiteX167" fmla="*/ 352597 w 2567999"/>
                <a:gd name="connsiteY167" fmla="*/ 19463 h 1488732"/>
                <a:gd name="connsiteX168" fmla="*/ 364615 w 2567999"/>
                <a:gd name="connsiteY168" fmla="*/ 9991 h 1488732"/>
                <a:gd name="connsiteX169" fmla="*/ 372549 w 2567999"/>
                <a:gd name="connsiteY169" fmla="*/ 4062 h 1488732"/>
                <a:gd name="connsiteX170" fmla="*/ 379639 w 2567999"/>
                <a:gd name="connsiteY170" fmla="*/ 0 h 1488732"/>
                <a:gd name="connsiteX171" fmla="*/ 459218 w 2567999"/>
                <a:gd name="connsiteY171" fmla="*/ 1488733 h 1488732"/>
                <a:gd name="connsiteX172" fmla="*/ 456589 w 2567999"/>
                <a:gd name="connsiteY172" fmla="*/ 1478741 h 1488732"/>
                <a:gd name="connsiteX173" fmla="*/ 454427 w 2567999"/>
                <a:gd name="connsiteY173" fmla="*/ 1468750 h 1488732"/>
                <a:gd name="connsiteX174" fmla="*/ 452356 w 2567999"/>
                <a:gd name="connsiteY174" fmla="*/ 1459787 h 1488732"/>
                <a:gd name="connsiteX175" fmla="*/ 451795 w 2567999"/>
                <a:gd name="connsiteY175" fmla="*/ 1458758 h 1488732"/>
                <a:gd name="connsiteX176" fmla="*/ 447799 w 2567999"/>
                <a:gd name="connsiteY176" fmla="*/ 1448767 h 1488732"/>
                <a:gd name="connsiteX177" fmla="*/ 444912 w 2567999"/>
                <a:gd name="connsiteY177" fmla="*/ 1438775 h 1488732"/>
                <a:gd name="connsiteX178" fmla="*/ 441883 w 2567999"/>
                <a:gd name="connsiteY178" fmla="*/ 1428784 h 1488732"/>
                <a:gd name="connsiteX179" fmla="*/ 442088 w 2567999"/>
                <a:gd name="connsiteY179" fmla="*/ 1418792 h 1488732"/>
                <a:gd name="connsiteX180" fmla="*/ 443485 w 2567999"/>
                <a:gd name="connsiteY180" fmla="*/ 1408801 h 1488732"/>
                <a:gd name="connsiteX181" fmla="*/ 449392 w 2567999"/>
                <a:gd name="connsiteY181" fmla="*/ 1398809 h 1488732"/>
                <a:gd name="connsiteX182" fmla="*/ 452356 w 2567999"/>
                <a:gd name="connsiteY182" fmla="*/ 1395833 h 1488732"/>
                <a:gd name="connsiteX183" fmla="*/ 454136 w 2567999"/>
                <a:gd name="connsiteY183" fmla="*/ 1388818 h 1488732"/>
                <a:gd name="connsiteX184" fmla="*/ 459048 w 2567999"/>
                <a:gd name="connsiteY184" fmla="*/ 1378826 h 1488732"/>
                <a:gd name="connsiteX185" fmla="*/ 465345 w 2567999"/>
                <a:gd name="connsiteY185" fmla="*/ 1368835 h 1488732"/>
                <a:gd name="connsiteX186" fmla="*/ 472308 w 2567999"/>
                <a:gd name="connsiteY186" fmla="*/ 1361084 h 1488732"/>
                <a:gd name="connsiteX187" fmla="*/ 473349 w 2567999"/>
                <a:gd name="connsiteY187" fmla="*/ 1358843 h 1488732"/>
                <a:gd name="connsiteX188" fmla="*/ 478862 w 2567999"/>
                <a:gd name="connsiteY188" fmla="*/ 1348852 h 1488732"/>
                <a:gd name="connsiteX189" fmla="*/ 485959 w 2567999"/>
                <a:gd name="connsiteY189" fmla="*/ 1338860 h 1488732"/>
                <a:gd name="connsiteX190" fmla="*/ 492260 w 2567999"/>
                <a:gd name="connsiteY190" fmla="*/ 1331500 h 1488732"/>
                <a:gd name="connsiteX191" fmla="*/ 493772 w 2567999"/>
                <a:gd name="connsiteY191" fmla="*/ 1328869 h 1488732"/>
                <a:gd name="connsiteX192" fmla="*/ 499892 w 2567999"/>
                <a:gd name="connsiteY192" fmla="*/ 1318877 h 1488732"/>
                <a:gd name="connsiteX193" fmla="*/ 507089 w 2567999"/>
                <a:gd name="connsiteY193" fmla="*/ 1308886 h 1488732"/>
                <a:gd name="connsiteX194" fmla="*/ 512211 w 2567999"/>
                <a:gd name="connsiteY194" fmla="*/ 1302582 h 1488732"/>
                <a:gd name="connsiteX195" fmla="*/ 514436 w 2567999"/>
                <a:gd name="connsiteY195" fmla="*/ 1298894 h 1488732"/>
                <a:gd name="connsiteX196" fmla="*/ 520669 w 2567999"/>
                <a:gd name="connsiteY196" fmla="*/ 1288903 h 1488732"/>
                <a:gd name="connsiteX197" fmla="*/ 527897 w 2567999"/>
                <a:gd name="connsiteY197" fmla="*/ 1278911 h 1488732"/>
                <a:gd name="connsiteX198" fmla="*/ 532163 w 2567999"/>
                <a:gd name="connsiteY198" fmla="*/ 1273249 h 1488732"/>
                <a:gd name="connsiteX199" fmla="*/ 534863 w 2567999"/>
                <a:gd name="connsiteY199" fmla="*/ 1268920 h 1488732"/>
                <a:gd name="connsiteX200" fmla="*/ 541080 w 2567999"/>
                <a:gd name="connsiteY200" fmla="*/ 1258928 h 1488732"/>
                <a:gd name="connsiteX201" fmla="*/ 547526 w 2567999"/>
                <a:gd name="connsiteY201" fmla="*/ 1248937 h 1488732"/>
                <a:gd name="connsiteX202" fmla="*/ 552115 w 2567999"/>
                <a:gd name="connsiteY202" fmla="*/ 1242300 h 1488732"/>
                <a:gd name="connsiteX203" fmla="*/ 554201 w 2567999"/>
                <a:gd name="connsiteY203" fmla="*/ 1238945 h 1488732"/>
                <a:gd name="connsiteX204" fmla="*/ 560321 w 2567999"/>
                <a:gd name="connsiteY204" fmla="*/ 1228954 h 1488732"/>
                <a:gd name="connsiteX205" fmla="*/ 566461 w 2567999"/>
                <a:gd name="connsiteY205" fmla="*/ 1218962 h 1488732"/>
                <a:gd name="connsiteX206" fmla="*/ 572067 w 2567999"/>
                <a:gd name="connsiteY206" fmla="*/ 1209681 h 1488732"/>
                <a:gd name="connsiteX207" fmla="*/ 572480 w 2567999"/>
                <a:gd name="connsiteY207" fmla="*/ 1208971 h 1488732"/>
                <a:gd name="connsiteX208" fmla="*/ 578418 w 2567999"/>
                <a:gd name="connsiteY208" fmla="*/ 1198979 h 1488732"/>
                <a:gd name="connsiteX209" fmla="*/ 584146 w 2567999"/>
                <a:gd name="connsiteY209" fmla="*/ 1188988 h 1488732"/>
                <a:gd name="connsiteX210" fmla="*/ 589713 w 2567999"/>
                <a:gd name="connsiteY210" fmla="*/ 1178996 h 1488732"/>
                <a:gd name="connsiteX211" fmla="*/ 592018 w 2567999"/>
                <a:gd name="connsiteY211" fmla="*/ 1174765 h 1488732"/>
                <a:gd name="connsiteX212" fmla="*/ 595192 w 2567999"/>
                <a:gd name="connsiteY212" fmla="*/ 1169005 h 1488732"/>
                <a:gd name="connsiteX213" fmla="*/ 600573 w 2567999"/>
                <a:gd name="connsiteY213" fmla="*/ 1159013 h 1488732"/>
                <a:gd name="connsiteX214" fmla="*/ 605570 w 2567999"/>
                <a:gd name="connsiteY214" fmla="*/ 1149022 h 1488732"/>
                <a:gd name="connsiteX215" fmla="*/ 610244 w 2567999"/>
                <a:gd name="connsiteY215" fmla="*/ 1139030 h 1488732"/>
                <a:gd name="connsiteX216" fmla="*/ 611970 w 2567999"/>
                <a:gd name="connsiteY216" fmla="*/ 1135195 h 1488732"/>
                <a:gd name="connsiteX217" fmla="*/ 614908 w 2567999"/>
                <a:gd name="connsiteY217" fmla="*/ 1129039 h 1488732"/>
                <a:gd name="connsiteX218" fmla="*/ 619340 w 2567999"/>
                <a:gd name="connsiteY218" fmla="*/ 1119047 h 1488732"/>
                <a:gd name="connsiteX219" fmla="*/ 623411 w 2567999"/>
                <a:gd name="connsiteY219" fmla="*/ 1109056 h 1488732"/>
                <a:gd name="connsiteX220" fmla="*/ 627173 w 2567999"/>
                <a:gd name="connsiteY220" fmla="*/ 1099064 h 1488732"/>
                <a:gd name="connsiteX221" fmla="*/ 630369 w 2567999"/>
                <a:gd name="connsiteY221" fmla="*/ 1089073 h 1488732"/>
                <a:gd name="connsiteX222" fmla="*/ 631922 w 2567999"/>
                <a:gd name="connsiteY222" fmla="*/ 1083724 h 1488732"/>
                <a:gd name="connsiteX223" fmla="*/ 633404 w 2567999"/>
                <a:gd name="connsiteY223" fmla="*/ 1079081 h 1488732"/>
                <a:gd name="connsiteX224" fmla="*/ 636359 w 2567999"/>
                <a:gd name="connsiteY224" fmla="*/ 1069090 h 1488732"/>
                <a:gd name="connsiteX225" fmla="*/ 638406 w 2567999"/>
                <a:gd name="connsiteY225" fmla="*/ 1059098 h 1488732"/>
                <a:gd name="connsiteX226" fmla="*/ 640213 w 2567999"/>
                <a:gd name="connsiteY226" fmla="*/ 1049107 h 1488732"/>
                <a:gd name="connsiteX227" fmla="*/ 641558 w 2567999"/>
                <a:gd name="connsiteY227" fmla="*/ 1039115 h 1488732"/>
                <a:gd name="connsiteX228" fmla="*/ 642445 w 2567999"/>
                <a:gd name="connsiteY228" fmla="*/ 1029124 h 1488732"/>
                <a:gd name="connsiteX229" fmla="*/ 643010 w 2567999"/>
                <a:gd name="connsiteY229" fmla="*/ 1019132 h 1488732"/>
                <a:gd name="connsiteX230" fmla="*/ 642842 w 2567999"/>
                <a:gd name="connsiteY230" fmla="*/ 1009141 h 1488732"/>
                <a:gd name="connsiteX231" fmla="*/ 642087 w 2567999"/>
                <a:gd name="connsiteY231" fmla="*/ 999149 h 1488732"/>
                <a:gd name="connsiteX232" fmla="*/ 641260 w 2567999"/>
                <a:gd name="connsiteY232" fmla="*/ 989158 h 1488732"/>
                <a:gd name="connsiteX233" fmla="*/ 639521 w 2567999"/>
                <a:gd name="connsiteY233" fmla="*/ 979166 h 1488732"/>
                <a:gd name="connsiteX234" fmla="*/ 637548 w 2567999"/>
                <a:gd name="connsiteY234" fmla="*/ 969175 h 1488732"/>
                <a:gd name="connsiteX235" fmla="*/ 635170 w 2567999"/>
                <a:gd name="connsiteY235" fmla="*/ 959183 h 1488732"/>
                <a:gd name="connsiteX236" fmla="*/ 632094 w 2567999"/>
                <a:gd name="connsiteY236" fmla="*/ 949192 h 1488732"/>
                <a:gd name="connsiteX237" fmla="*/ 631922 w 2567999"/>
                <a:gd name="connsiteY237" fmla="*/ 948686 h 1488732"/>
                <a:gd name="connsiteX238" fmla="*/ 628620 w 2567999"/>
                <a:gd name="connsiteY238" fmla="*/ 939201 h 1488732"/>
                <a:gd name="connsiteX239" fmla="*/ 624389 w 2567999"/>
                <a:gd name="connsiteY239" fmla="*/ 929209 h 1488732"/>
                <a:gd name="connsiteX240" fmla="*/ 619716 w 2567999"/>
                <a:gd name="connsiteY240" fmla="*/ 919217 h 1488732"/>
                <a:gd name="connsiteX241" fmla="*/ 614524 w 2567999"/>
                <a:gd name="connsiteY241" fmla="*/ 909226 h 1488732"/>
                <a:gd name="connsiteX242" fmla="*/ 611970 w 2567999"/>
                <a:gd name="connsiteY242" fmla="*/ 904766 h 1488732"/>
                <a:gd name="connsiteX243" fmla="*/ 608407 w 2567999"/>
                <a:gd name="connsiteY243" fmla="*/ 899234 h 1488732"/>
                <a:gd name="connsiteX244" fmla="*/ 601505 w 2567999"/>
                <a:gd name="connsiteY244" fmla="*/ 889243 h 1488732"/>
                <a:gd name="connsiteX245" fmla="*/ 593955 w 2567999"/>
                <a:gd name="connsiteY245" fmla="*/ 879252 h 1488732"/>
                <a:gd name="connsiteX246" fmla="*/ 592018 w 2567999"/>
                <a:gd name="connsiteY246" fmla="*/ 876843 h 1488732"/>
                <a:gd name="connsiteX247" fmla="*/ 584434 w 2567999"/>
                <a:gd name="connsiteY247" fmla="*/ 869260 h 1488732"/>
                <a:gd name="connsiteX248" fmla="*/ 574159 w 2567999"/>
                <a:gd name="connsiteY248" fmla="*/ 859269 h 1488732"/>
                <a:gd name="connsiteX249" fmla="*/ 572067 w 2567999"/>
                <a:gd name="connsiteY249" fmla="*/ 857379 h 1488732"/>
                <a:gd name="connsiteX250" fmla="*/ 559015 w 2567999"/>
                <a:gd name="connsiteY250" fmla="*/ 849277 h 1488732"/>
                <a:gd name="connsiteX251" fmla="*/ 552115 w 2567999"/>
                <a:gd name="connsiteY251" fmla="*/ 844931 h 1488732"/>
                <a:gd name="connsiteX252" fmla="*/ 536721 w 2567999"/>
                <a:gd name="connsiteY252" fmla="*/ 839286 h 1488732"/>
                <a:gd name="connsiteX253" fmla="*/ 532163 w 2567999"/>
                <a:gd name="connsiteY253" fmla="*/ 837556 h 1488732"/>
                <a:gd name="connsiteX254" fmla="*/ 512211 w 2567999"/>
                <a:gd name="connsiteY254" fmla="*/ 836318 h 1488732"/>
                <a:gd name="connsiteX255" fmla="*/ 499731 w 2567999"/>
                <a:gd name="connsiteY255" fmla="*/ 839286 h 1488732"/>
                <a:gd name="connsiteX256" fmla="*/ 492260 w 2567999"/>
                <a:gd name="connsiteY256" fmla="*/ 841254 h 1488732"/>
                <a:gd name="connsiteX257" fmla="*/ 479480 w 2567999"/>
                <a:gd name="connsiteY257" fmla="*/ 849277 h 1488732"/>
                <a:gd name="connsiteX258" fmla="*/ 472308 w 2567999"/>
                <a:gd name="connsiteY258" fmla="*/ 854094 h 1488732"/>
                <a:gd name="connsiteX259" fmla="*/ 467492 w 2567999"/>
                <a:gd name="connsiteY259" fmla="*/ 859269 h 1488732"/>
                <a:gd name="connsiteX260" fmla="*/ 459040 w 2567999"/>
                <a:gd name="connsiteY260" fmla="*/ 869260 h 1488732"/>
                <a:gd name="connsiteX261" fmla="*/ 452356 w 2567999"/>
                <a:gd name="connsiteY261" fmla="*/ 877448 h 1488732"/>
                <a:gd name="connsiteX262" fmla="*/ 451228 w 2567999"/>
                <a:gd name="connsiteY262" fmla="*/ 879252 h 1488732"/>
                <a:gd name="connsiteX263" fmla="*/ 445213 w 2567999"/>
                <a:gd name="connsiteY263" fmla="*/ 889243 h 1488732"/>
                <a:gd name="connsiteX264" fmla="*/ 439597 w 2567999"/>
                <a:gd name="connsiteY264" fmla="*/ 899234 h 1488732"/>
                <a:gd name="connsiteX265" fmla="*/ 434308 w 2567999"/>
                <a:gd name="connsiteY265" fmla="*/ 909226 h 1488732"/>
                <a:gd name="connsiteX266" fmla="*/ 432404 w 2567999"/>
                <a:gd name="connsiteY266" fmla="*/ 912942 h 1488732"/>
                <a:gd name="connsiteX267" fmla="*/ 429664 w 2567999"/>
                <a:gd name="connsiteY267" fmla="*/ 919217 h 1488732"/>
                <a:gd name="connsiteX268" fmla="*/ 425572 w 2567999"/>
                <a:gd name="connsiteY268" fmla="*/ 929209 h 1488732"/>
                <a:gd name="connsiteX269" fmla="*/ 421612 w 2567999"/>
                <a:gd name="connsiteY269" fmla="*/ 939201 h 1488732"/>
                <a:gd name="connsiteX270" fmla="*/ 417876 w 2567999"/>
                <a:gd name="connsiteY270" fmla="*/ 949192 h 1488732"/>
                <a:gd name="connsiteX271" fmla="*/ 414367 w 2567999"/>
                <a:gd name="connsiteY271" fmla="*/ 959183 h 1488732"/>
                <a:gd name="connsiteX272" fmla="*/ 412452 w 2567999"/>
                <a:gd name="connsiteY272" fmla="*/ 964625 h 1488732"/>
                <a:gd name="connsiteX273" fmla="*/ 410952 w 2567999"/>
                <a:gd name="connsiteY273" fmla="*/ 969175 h 1488732"/>
                <a:gd name="connsiteX274" fmla="*/ 407974 w 2567999"/>
                <a:gd name="connsiteY274" fmla="*/ 979166 h 1488732"/>
                <a:gd name="connsiteX275" fmla="*/ 405148 w 2567999"/>
                <a:gd name="connsiteY275" fmla="*/ 989158 h 1488732"/>
                <a:gd name="connsiteX276" fmla="*/ 402361 w 2567999"/>
                <a:gd name="connsiteY276" fmla="*/ 999149 h 1488732"/>
                <a:gd name="connsiteX277" fmla="*/ 399892 w 2567999"/>
                <a:gd name="connsiteY277" fmla="*/ 1009141 h 1488732"/>
                <a:gd name="connsiteX278" fmla="*/ 397499 w 2567999"/>
                <a:gd name="connsiteY278" fmla="*/ 1019132 h 1488732"/>
                <a:gd name="connsiteX279" fmla="*/ 395224 w 2567999"/>
                <a:gd name="connsiteY279" fmla="*/ 1029124 h 1488732"/>
                <a:gd name="connsiteX280" fmla="*/ 393295 w 2567999"/>
                <a:gd name="connsiteY280" fmla="*/ 1039115 h 1488732"/>
                <a:gd name="connsiteX281" fmla="*/ 392501 w 2567999"/>
                <a:gd name="connsiteY281" fmla="*/ 1043228 h 1488732"/>
                <a:gd name="connsiteX282" fmla="*/ 391364 w 2567999"/>
                <a:gd name="connsiteY282" fmla="*/ 1049107 h 1488732"/>
                <a:gd name="connsiteX283" fmla="*/ 389703 w 2567999"/>
                <a:gd name="connsiteY283" fmla="*/ 1059098 h 1488732"/>
                <a:gd name="connsiteX284" fmla="*/ 388175 w 2567999"/>
                <a:gd name="connsiteY284" fmla="*/ 1069090 h 1488732"/>
                <a:gd name="connsiteX285" fmla="*/ 386920 w 2567999"/>
                <a:gd name="connsiteY285" fmla="*/ 1079081 h 1488732"/>
                <a:gd name="connsiteX286" fmla="*/ 385648 w 2567999"/>
                <a:gd name="connsiteY286" fmla="*/ 1089073 h 1488732"/>
                <a:gd name="connsiteX287" fmla="*/ 384663 w 2567999"/>
                <a:gd name="connsiteY287" fmla="*/ 1099064 h 1488732"/>
                <a:gd name="connsiteX288" fmla="*/ 384069 w 2567999"/>
                <a:gd name="connsiteY288" fmla="*/ 1109056 h 1488732"/>
                <a:gd name="connsiteX289" fmla="*/ 383379 w 2567999"/>
                <a:gd name="connsiteY289" fmla="*/ 1119047 h 1488732"/>
                <a:gd name="connsiteX290" fmla="*/ 383013 w 2567999"/>
                <a:gd name="connsiteY290" fmla="*/ 1129039 h 1488732"/>
                <a:gd name="connsiteX291" fmla="*/ 382720 w 2567999"/>
                <a:gd name="connsiteY291" fmla="*/ 1139030 h 1488732"/>
                <a:gd name="connsiteX292" fmla="*/ 382753 w 2567999"/>
                <a:gd name="connsiteY292" fmla="*/ 1149022 h 1488732"/>
                <a:gd name="connsiteX293" fmla="*/ 382760 w 2567999"/>
                <a:gd name="connsiteY293" fmla="*/ 1159013 h 1488732"/>
                <a:gd name="connsiteX294" fmla="*/ 383042 w 2567999"/>
                <a:gd name="connsiteY294" fmla="*/ 1169005 h 1488732"/>
                <a:gd name="connsiteX295" fmla="*/ 383537 w 2567999"/>
                <a:gd name="connsiteY295" fmla="*/ 1178996 h 1488732"/>
                <a:gd name="connsiteX296" fmla="*/ 384242 w 2567999"/>
                <a:gd name="connsiteY296" fmla="*/ 1188988 h 1488732"/>
                <a:gd name="connsiteX297" fmla="*/ 384807 w 2567999"/>
                <a:gd name="connsiteY297" fmla="*/ 1198979 h 1488732"/>
                <a:gd name="connsiteX298" fmla="*/ 385879 w 2567999"/>
                <a:gd name="connsiteY298" fmla="*/ 1208971 h 1488732"/>
                <a:gd name="connsiteX299" fmla="*/ 386941 w 2567999"/>
                <a:gd name="connsiteY299" fmla="*/ 1218962 h 1488732"/>
                <a:gd name="connsiteX300" fmla="*/ 388190 w 2567999"/>
                <a:gd name="connsiteY300" fmla="*/ 1228954 h 1488732"/>
                <a:gd name="connsiteX301" fmla="*/ 389487 w 2567999"/>
                <a:gd name="connsiteY301" fmla="*/ 1238945 h 1488732"/>
                <a:gd name="connsiteX302" fmla="*/ 391214 w 2567999"/>
                <a:gd name="connsiteY302" fmla="*/ 1248937 h 1488732"/>
                <a:gd name="connsiteX303" fmla="*/ 392501 w 2567999"/>
                <a:gd name="connsiteY303" fmla="*/ 1258098 h 1488732"/>
                <a:gd name="connsiteX304" fmla="*/ 392635 w 2567999"/>
                <a:gd name="connsiteY304" fmla="*/ 1258928 h 1488732"/>
                <a:gd name="connsiteX305" fmla="*/ 394459 w 2567999"/>
                <a:gd name="connsiteY305" fmla="*/ 1268920 h 1488732"/>
                <a:gd name="connsiteX306" fmla="*/ 396517 w 2567999"/>
                <a:gd name="connsiteY306" fmla="*/ 1278911 h 1488732"/>
                <a:gd name="connsiteX307" fmla="*/ 398410 w 2567999"/>
                <a:gd name="connsiteY307" fmla="*/ 1288903 h 1488732"/>
                <a:gd name="connsiteX308" fmla="*/ 400814 w 2567999"/>
                <a:gd name="connsiteY308" fmla="*/ 1298894 h 1488732"/>
                <a:gd name="connsiteX309" fmla="*/ 402616 w 2567999"/>
                <a:gd name="connsiteY309" fmla="*/ 1308886 h 1488732"/>
                <a:gd name="connsiteX310" fmla="*/ 405190 w 2567999"/>
                <a:gd name="connsiteY310" fmla="*/ 1318877 h 1488732"/>
                <a:gd name="connsiteX311" fmla="*/ 407451 w 2567999"/>
                <a:gd name="connsiteY311" fmla="*/ 1328869 h 1488732"/>
                <a:gd name="connsiteX312" fmla="*/ 409463 w 2567999"/>
                <a:gd name="connsiteY312" fmla="*/ 1338860 h 1488732"/>
                <a:gd name="connsiteX313" fmla="*/ 411711 w 2567999"/>
                <a:gd name="connsiteY313" fmla="*/ 1348852 h 1488732"/>
                <a:gd name="connsiteX314" fmla="*/ 412452 w 2567999"/>
                <a:gd name="connsiteY314" fmla="*/ 1353777 h 1488732"/>
                <a:gd name="connsiteX315" fmla="*/ 413877 w 2567999"/>
                <a:gd name="connsiteY315" fmla="*/ 1358843 h 1488732"/>
                <a:gd name="connsiteX316" fmla="*/ 416813 w 2567999"/>
                <a:gd name="connsiteY316" fmla="*/ 1368835 h 1488732"/>
                <a:gd name="connsiteX317" fmla="*/ 418925 w 2567999"/>
                <a:gd name="connsiteY317" fmla="*/ 1378826 h 1488732"/>
                <a:gd name="connsiteX318" fmla="*/ 421504 w 2567999"/>
                <a:gd name="connsiteY318" fmla="*/ 1388818 h 1488732"/>
                <a:gd name="connsiteX319" fmla="*/ 422718 w 2567999"/>
                <a:gd name="connsiteY319" fmla="*/ 1398809 h 1488732"/>
                <a:gd name="connsiteX320" fmla="*/ 423264 w 2567999"/>
                <a:gd name="connsiteY320" fmla="*/ 1408801 h 1488732"/>
                <a:gd name="connsiteX321" fmla="*/ 420737 w 2567999"/>
                <a:gd name="connsiteY321" fmla="*/ 1418792 h 1488732"/>
                <a:gd name="connsiteX322" fmla="*/ 413452 w 2567999"/>
                <a:gd name="connsiteY322" fmla="*/ 1428784 h 1488732"/>
                <a:gd name="connsiteX323" fmla="*/ 412452 w 2567999"/>
                <a:gd name="connsiteY323" fmla="*/ 1429971 h 1488732"/>
                <a:gd name="connsiteX324" fmla="*/ 410209 w 2567999"/>
                <a:gd name="connsiteY324" fmla="*/ 1438775 h 1488732"/>
                <a:gd name="connsiteX325" fmla="*/ 405753 w 2567999"/>
                <a:gd name="connsiteY325" fmla="*/ 1448767 h 1488732"/>
                <a:gd name="connsiteX326" fmla="*/ 400474 w 2567999"/>
                <a:gd name="connsiteY326" fmla="*/ 1458758 h 1488732"/>
                <a:gd name="connsiteX327" fmla="*/ 394011 w 2567999"/>
                <a:gd name="connsiteY327" fmla="*/ 1468750 h 1488732"/>
                <a:gd name="connsiteX328" fmla="*/ 392501 w 2567999"/>
                <a:gd name="connsiteY328" fmla="*/ 1470695 h 1488732"/>
                <a:gd name="connsiteX329" fmla="*/ 388872 w 2567999"/>
                <a:gd name="connsiteY329" fmla="*/ 1478741 h 1488732"/>
                <a:gd name="connsiteX330" fmla="*/ 384277 w 2567999"/>
                <a:gd name="connsiteY330" fmla="*/ 1488733 h 1488732"/>
                <a:gd name="connsiteX331" fmla="*/ 1804218 w 2567999"/>
                <a:gd name="connsiteY331" fmla="*/ 1488733 h 1488732"/>
                <a:gd name="connsiteX332" fmla="*/ 1801079 w 2567999"/>
                <a:gd name="connsiteY332" fmla="*/ 1478741 h 1488732"/>
                <a:gd name="connsiteX333" fmla="*/ 1796481 w 2567999"/>
                <a:gd name="connsiteY333" fmla="*/ 1468750 h 1488732"/>
                <a:gd name="connsiteX334" fmla="*/ 1791820 w 2567999"/>
                <a:gd name="connsiteY334" fmla="*/ 1458758 h 1488732"/>
                <a:gd name="connsiteX335" fmla="*/ 1789125 w 2567999"/>
                <a:gd name="connsiteY335" fmla="*/ 1454408 h 1488732"/>
                <a:gd name="connsiteX336" fmla="*/ 1785768 w 2567999"/>
                <a:gd name="connsiteY336" fmla="*/ 1448767 h 1488732"/>
                <a:gd name="connsiteX337" fmla="*/ 1779153 w 2567999"/>
                <a:gd name="connsiteY337" fmla="*/ 1438775 h 1488732"/>
                <a:gd name="connsiteX338" fmla="*/ 1770542 w 2567999"/>
                <a:gd name="connsiteY338" fmla="*/ 1428784 h 1488732"/>
                <a:gd name="connsiteX339" fmla="*/ 1769173 w 2567999"/>
                <a:gd name="connsiteY339" fmla="*/ 1427320 h 1488732"/>
                <a:gd name="connsiteX340" fmla="*/ 1757807 w 2567999"/>
                <a:gd name="connsiteY340" fmla="*/ 1418792 h 1488732"/>
                <a:gd name="connsiteX341" fmla="*/ 1749221 w 2567999"/>
                <a:gd name="connsiteY341" fmla="*/ 1414191 h 1488732"/>
                <a:gd name="connsiteX342" fmla="*/ 1729270 w 2567999"/>
                <a:gd name="connsiteY342" fmla="*/ 1411353 h 1488732"/>
                <a:gd name="connsiteX343" fmla="*/ 1709318 w 2567999"/>
                <a:gd name="connsiteY343" fmla="*/ 1416780 h 1488732"/>
                <a:gd name="connsiteX344" fmla="*/ 1706050 w 2567999"/>
                <a:gd name="connsiteY344" fmla="*/ 1418792 h 1488732"/>
                <a:gd name="connsiteX345" fmla="*/ 1689366 w 2567999"/>
                <a:gd name="connsiteY345" fmla="*/ 1427690 h 1488732"/>
                <a:gd name="connsiteX346" fmla="*/ 1688050 w 2567999"/>
                <a:gd name="connsiteY346" fmla="*/ 1428784 h 1488732"/>
                <a:gd name="connsiteX347" fmla="*/ 1675320 w 2567999"/>
                <a:gd name="connsiteY347" fmla="*/ 1438775 h 1488732"/>
                <a:gd name="connsiteX348" fmla="*/ 1669414 w 2567999"/>
                <a:gd name="connsiteY348" fmla="*/ 1442814 h 1488732"/>
                <a:gd name="connsiteX349" fmla="*/ 1662548 w 2567999"/>
                <a:gd name="connsiteY349" fmla="*/ 1448767 h 1488732"/>
                <a:gd name="connsiteX350" fmla="*/ 1650516 w 2567999"/>
                <a:gd name="connsiteY350" fmla="*/ 1458758 h 1488732"/>
                <a:gd name="connsiteX351" fmla="*/ 1649463 w 2567999"/>
                <a:gd name="connsiteY351" fmla="*/ 1459557 h 1488732"/>
                <a:gd name="connsiteX352" fmla="*/ 1638590 w 2567999"/>
                <a:gd name="connsiteY352" fmla="*/ 1468750 h 1488732"/>
                <a:gd name="connsiteX353" fmla="*/ 1629511 w 2567999"/>
                <a:gd name="connsiteY353" fmla="*/ 1475880 h 1488732"/>
                <a:gd name="connsiteX354" fmla="*/ 1625886 w 2567999"/>
                <a:gd name="connsiteY354" fmla="*/ 1478741 h 1488732"/>
                <a:gd name="connsiteX355" fmla="*/ 1612411 w 2567999"/>
                <a:gd name="connsiteY355" fmla="*/ 1488733 h 1488732"/>
                <a:gd name="connsiteX356" fmla="*/ 580096 w 2567999"/>
                <a:gd name="connsiteY356" fmla="*/ 0 h 1488732"/>
                <a:gd name="connsiteX357" fmla="*/ 576043 w 2567999"/>
                <a:gd name="connsiteY357" fmla="*/ 9991 h 1488732"/>
                <a:gd name="connsiteX358" fmla="*/ 573367 w 2567999"/>
                <a:gd name="connsiteY358" fmla="*/ 19983 h 1488732"/>
                <a:gd name="connsiteX359" fmla="*/ 572067 w 2567999"/>
                <a:gd name="connsiteY359" fmla="*/ 25371 h 1488732"/>
                <a:gd name="connsiteX360" fmla="*/ 570909 w 2567999"/>
                <a:gd name="connsiteY360" fmla="*/ 29974 h 1488732"/>
                <a:gd name="connsiteX361" fmla="*/ 570225 w 2567999"/>
                <a:gd name="connsiteY361" fmla="*/ 39966 h 1488732"/>
                <a:gd name="connsiteX362" fmla="*/ 569811 w 2567999"/>
                <a:gd name="connsiteY362" fmla="*/ 49957 h 1488732"/>
                <a:gd name="connsiteX363" fmla="*/ 569960 w 2567999"/>
                <a:gd name="connsiteY363" fmla="*/ 59949 h 1488732"/>
                <a:gd name="connsiteX364" fmla="*/ 570687 w 2567999"/>
                <a:gd name="connsiteY364" fmla="*/ 69940 h 1488732"/>
                <a:gd name="connsiteX365" fmla="*/ 571753 w 2567999"/>
                <a:gd name="connsiteY365" fmla="*/ 79932 h 1488732"/>
                <a:gd name="connsiteX366" fmla="*/ 572067 w 2567999"/>
                <a:gd name="connsiteY366" fmla="*/ 82362 h 1488732"/>
                <a:gd name="connsiteX367" fmla="*/ 572931 w 2567999"/>
                <a:gd name="connsiteY367" fmla="*/ 89923 h 1488732"/>
                <a:gd name="connsiteX368" fmla="*/ 574380 w 2567999"/>
                <a:gd name="connsiteY368" fmla="*/ 99915 h 1488732"/>
                <a:gd name="connsiteX369" fmla="*/ 576276 w 2567999"/>
                <a:gd name="connsiteY369" fmla="*/ 109906 h 1488732"/>
                <a:gd name="connsiteX370" fmla="*/ 577909 w 2567999"/>
                <a:gd name="connsiteY370" fmla="*/ 119898 h 1488732"/>
                <a:gd name="connsiteX371" fmla="*/ 579892 w 2567999"/>
                <a:gd name="connsiteY371" fmla="*/ 129889 h 1488732"/>
                <a:gd name="connsiteX372" fmla="*/ 582166 w 2567999"/>
                <a:gd name="connsiteY372" fmla="*/ 139881 h 1488732"/>
                <a:gd name="connsiteX373" fmla="*/ 584538 w 2567999"/>
                <a:gd name="connsiteY373" fmla="*/ 149872 h 1488732"/>
                <a:gd name="connsiteX374" fmla="*/ 587093 w 2567999"/>
                <a:gd name="connsiteY374" fmla="*/ 159864 h 1488732"/>
                <a:gd name="connsiteX375" fmla="*/ 589537 w 2567999"/>
                <a:gd name="connsiteY375" fmla="*/ 169855 h 1488732"/>
                <a:gd name="connsiteX376" fmla="*/ 592018 w 2567999"/>
                <a:gd name="connsiteY376" fmla="*/ 179375 h 1488732"/>
                <a:gd name="connsiteX377" fmla="*/ 592140 w 2567999"/>
                <a:gd name="connsiteY377" fmla="*/ 179847 h 1488732"/>
                <a:gd name="connsiteX378" fmla="*/ 595042 w 2567999"/>
                <a:gd name="connsiteY378" fmla="*/ 189838 h 1488732"/>
                <a:gd name="connsiteX379" fmla="*/ 597934 w 2567999"/>
                <a:gd name="connsiteY379" fmla="*/ 199830 h 1488732"/>
                <a:gd name="connsiteX380" fmla="*/ 600886 w 2567999"/>
                <a:gd name="connsiteY380" fmla="*/ 209821 h 1488732"/>
                <a:gd name="connsiteX381" fmla="*/ 603998 w 2567999"/>
                <a:gd name="connsiteY381" fmla="*/ 219813 h 1488732"/>
                <a:gd name="connsiteX382" fmla="*/ 607194 w 2567999"/>
                <a:gd name="connsiteY382" fmla="*/ 229804 h 1488732"/>
                <a:gd name="connsiteX383" fmla="*/ 610561 w 2567999"/>
                <a:gd name="connsiteY383" fmla="*/ 239796 h 1488732"/>
                <a:gd name="connsiteX384" fmla="*/ 611970 w 2567999"/>
                <a:gd name="connsiteY384" fmla="*/ 243828 h 1488732"/>
                <a:gd name="connsiteX385" fmla="*/ 614102 w 2567999"/>
                <a:gd name="connsiteY385" fmla="*/ 249787 h 1488732"/>
                <a:gd name="connsiteX386" fmla="*/ 617819 w 2567999"/>
                <a:gd name="connsiteY386" fmla="*/ 259779 h 1488732"/>
                <a:gd name="connsiteX387" fmla="*/ 621673 w 2567999"/>
                <a:gd name="connsiteY387" fmla="*/ 269770 h 1488732"/>
                <a:gd name="connsiteX388" fmla="*/ 625635 w 2567999"/>
                <a:gd name="connsiteY388" fmla="*/ 279762 h 1488732"/>
                <a:gd name="connsiteX389" fmla="*/ 629689 w 2567999"/>
                <a:gd name="connsiteY389" fmla="*/ 289753 h 1488732"/>
                <a:gd name="connsiteX390" fmla="*/ 631922 w 2567999"/>
                <a:gd name="connsiteY390" fmla="*/ 294666 h 1488732"/>
                <a:gd name="connsiteX391" fmla="*/ 634373 w 2567999"/>
                <a:gd name="connsiteY391" fmla="*/ 299745 h 1488732"/>
                <a:gd name="connsiteX392" fmla="*/ 639096 w 2567999"/>
                <a:gd name="connsiteY392" fmla="*/ 309736 h 1488732"/>
                <a:gd name="connsiteX393" fmla="*/ 644152 w 2567999"/>
                <a:gd name="connsiteY393" fmla="*/ 319728 h 1488732"/>
                <a:gd name="connsiteX394" fmla="*/ 649497 w 2567999"/>
                <a:gd name="connsiteY394" fmla="*/ 329719 h 1488732"/>
                <a:gd name="connsiteX395" fmla="*/ 651874 w 2567999"/>
                <a:gd name="connsiteY395" fmla="*/ 333949 h 1488732"/>
                <a:gd name="connsiteX396" fmla="*/ 655357 w 2567999"/>
                <a:gd name="connsiteY396" fmla="*/ 339711 h 1488732"/>
                <a:gd name="connsiteX397" fmla="*/ 661660 w 2567999"/>
                <a:gd name="connsiteY397" fmla="*/ 349702 h 1488732"/>
                <a:gd name="connsiteX398" fmla="*/ 668247 w 2567999"/>
                <a:gd name="connsiteY398" fmla="*/ 359694 h 1488732"/>
                <a:gd name="connsiteX399" fmla="*/ 671825 w 2567999"/>
                <a:gd name="connsiteY399" fmla="*/ 364917 h 1488732"/>
                <a:gd name="connsiteX400" fmla="*/ 675329 w 2567999"/>
                <a:gd name="connsiteY400" fmla="*/ 369685 h 1488732"/>
                <a:gd name="connsiteX401" fmla="*/ 683314 w 2567999"/>
                <a:gd name="connsiteY401" fmla="*/ 379677 h 1488732"/>
                <a:gd name="connsiteX402" fmla="*/ 691442 w 2567999"/>
                <a:gd name="connsiteY402" fmla="*/ 389668 h 1488732"/>
                <a:gd name="connsiteX403" fmla="*/ 691777 w 2567999"/>
                <a:gd name="connsiteY403" fmla="*/ 390051 h 1488732"/>
                <a:gd name="connsiteX404" fmla="*/ 700743 w 2567999"/>
                <a:gd name="connsiteY404" fmla="*/ 399660 h 1488732"/>
                <a:gd name="connsiteX405" fmla="*/ 710461 w 2567999"/>
                <a:gd name="connsiteY405" fmla="*/ 409651 h 1488732"/>
                <a:gd name="connsiteX406" fmla="*/ 711729 w 2567999"/>
                <a:gd name="connsiteY406" fmla="*/ 410928 h 1488732"/>
                <a:gd name="connsiteX407" fmla="*/ 721025 w 2567999"/>
                <a:gd name="connsiteY407" fmla="*/ 419643 h 1488732"/>
                <a:gd name="connsiteX408" fmla="*/ 731681 w 2567999"/>
                <a:gd name="connsiteY408" fmla="*/ 429173 h 1488732"/>
                <a:gd name="connsiteX409" fmla="*/ 732242 w 2567999"/>
                <a:gd name="connsiteY409" fmla="*/ 429634 h 1488732"/>
                <a:gd name="connsiteX410" fmla="*/ 744694 w 2567999"/>
                <a:gd name="connsiteY410" fmla="*/ 439626 h 1488732"/>
                <a:gd name="connsiteX411" fmla="*/ 751632 w 2567999"/>
                <a:gd name="connsiteY411" fmla="*/ 445004 h 1488732"/>
                <a:gd name="connsiteX412" fmla="*/ 758189 w 2567999"/>
                <a:gd name="connsiteY412" fmla="*/ 449617 h 1488732"/>
                <a:gd name="connsiteX413" fmla="*/ 771521 w 2567999"/>
                <a:gd name="connsiteY413" fmla="*/ 459609 h 1488732"/>
                <a:gd name="connsiteX414" fmla="*/ 771584 w 2567999"/>
                <a:gd name="connsiteY414" fmla="*/ 459655 h 1488732"/>
                <a:gd name="connsiteX415" fmla="*/ 787198 w 2567999"/>
                <a:gd name="connsiteY415" fmla="*/ 469600 h 1488732"/>
                <a:gd name="connsiteX416" fmla="*/ 791536 w 2567999"/>
                <a:gd name="connsiteY416" fmla="*/ 472413 h 1488732"/>
                <a:gd name="connsiteX417" fmla="*/ 804602 w 2567999"/>
                <a:gd name="connsiteY417" fmla="*/ 479592 h 1488732"/>
                <a:gd name="connsiteX418" fmla="*/ 811488 w 2567999"/>
                <a:gd name="connsiteY418" fmla="*/ 483529 h 1488732"/>
                <a:gd name="connsiteX419" fmla="*/ 824292 w 2567999"/>
                <a:gd name="connsiteY419" fmla="*/ 489583 h 1488732"/>
                <a:gd name="connsiteX420" fmla="*/ 831440 w 2567999"/>
                <a:gd name="connsiteY420" fmla="*/ 492996 h 1488732"/>
                <a:gd name="connsiteX421" fmla="*/ 848539 w 2567999"/>
                <a:gd name="connsiteY421" fmla="*/ 499575 h 1488732"/>
                <a:gd name="connsiteX422" fmla="*/ 851392 w 2567999"/>
                <a:gd name="connsiteY422" fmla="*/ 500746 h 1488732"/>
                <a:gd name="connsiteX423" fmla="*/ 871343 w 2567999"/>
                <a:gd name="connsiteY423" fmla="*/ 507524 h 1488732"/>
                <a:gd name="connsiteX424" fmla="*/ 878465 w 2567999"/>
                <a:gd name="connsiteY424" fmla="*/ 509566 h 1488732"/>
                <a:gd name="connsiteX425" fmla="*/ 891295 w 2567999"/>
                <a:gd name="connsiteY425" fmla="*/ 513442 h 1488732"/>
                <a:gd name="connsiteX426" fmla="*/ 909921 w 2567999"/>
                <a:gd name="connsiteY426" fmla="*/ 519558 h 1488732"/>
                <a:gd name="connsiteX427" fmla="*/ 911247 w 2567999"/>
                <a:gd name="connsiteY427" fmla="*/ 520056 h 1488732"/>
                <a:gd name="connsiteX428" fmla="*/ 929883 w 2567999"/>
                <a:gd name="connsiteY428" fmla="*/ 529549 h 1488732"/>
                <a:gd name="connsiteX429" fmla="*/ 931199 w 2567999"/>
                <a:gd name="connsiteY429" fmla="*/ 530252 h 1488732"/>
                <a:gd name="connsiteX430" fmla="*/ 943743 w 2567999"/>
                <a:gd name="connsiteY430" fmla="*/ 539541 h 1488732"/>
                <a:gd name="connsiteX431" fmla="*/ 951150 w 2567999"/>
                <a:gd name="connsiteY431" fmla="*/ 546109 h 1488732"/>
                <a:gd name="connsiteX432" fmla="*/ 953941 w 2567999"/>
                <a:gd name="connsiteY432" fmla="*/ 549532 h 1488732"/>
                <a:gd name="connsiteX433" fmla="*/ 961513 w 2567999"/>
                <a:gd name="connsiteY433" fmla="*/ 559524 h 1488732"/>
                <a:gd name="connsiteX434" fmla="*/ 969007 w 2567999"/>
                <a:gd name="connsiteY434" fmla="*/ 569515 h 1488732"/>
                <a:gd name="connsiteX435" fmla="*/ 971102 w 2567999"/>
                <a:gd name="connsiteY435" fmla="*/ 572573 h 1488732"/>
                <a:gd name="connsiteX436" fmla="*/ 974857 w 2567999"/>
                <a:gd name="connsiteY436" fmla="*/ 579507 h 1488732"/>
                <a:gd name="connsiteX437" fmla="*/ 979943 w 2567999"/>
                <a:gd name="connsiteY437" fmla="*/ 589498 h 1488732"/>
                <a:gd name="connsiteX438" fmla="*/ 984807 w 2567999"/>
                <a:gd name="connsiteY438" fmla="*/ 599490 h 1488732"/>
                <a:gd name="connsiteX439" fmla="*/ 989613 w 2567999"/>
                <a:gd name="connsiteY439" fmla="*/ 609481 h 1488732"/>
                <a:gd name="connsiteX440" fmla="*/ 991054 w 2567999"/>
                <a:gd name="connsiteY440" fmla="*/ 612821 h 1488732"/>
                <a:gd name="connsiteX441" fmla="*/ 993565 w 2567999"/>
                <a:gd name="connsiteY441" fmla="*/ 619473 h 1488732"/>
                <a:gd name="connsiteX442" fmla="*/ 997509 w 2567999"/>
                <a:gd name="connsiteY442" fmla="*/ 629464 h 1488732"/>
                <a:gd name="connsiteX443" fmla="*/ 1001212 w 2567999"/>
                <a:gd name="connsiteY443" fmla="*/ 639456 h 1488732"/>
                <a:gd name="connsiteX444" fmla="*/ 1004916 w 2567999"/>
                <a:gd name="connsiteY444" fmla="*/ 649447 h 1488732"/>
                <a:gd name="connsiteX445" fmla="*/ 1008664 w 2567999"/>
                <a:gd name="connsiteY445" fmla="*/ 659439 h 1488732"/>
                <a:gd name="connsiteX446" fmla="*/ 1011006 w 2567999"/>
                <a:gd name="connsiteY446" fmla="*/ 666304 h 1488732"/>
                <a:gd name="connsiteX447" fmla="*/ 1011991 w 2567999"/>
                <a:gd name="connsiteY447" fmla="*/ 669430 h 1488732"/>
                <a:gd name="connsiteX448" fmla="*/ 1015110 w 2567999"/>
                <a:gd name="connsiteY448" fmla="*/ 679422 h 1488732"/>
                <a:gd name="connsiteX449" fmla="*/ 1018454 w 2567999"/>
                <a:gd name="connsiteY449" fmla="*/ 689413 h 1488732"/>
                <a:gd name="connsiteX450" fmla="*/ 1021735 w 2567999"/>
                <a:gd name="connsiteY450" fmla="*/ 699405 h 1488732"/>
                <a:gd name="connsiteX451" fmla="*/ 1025101 w 2567999"/>
                <a:gd name="connsiteY451" fmla="*/ 709396 h 1488732"/>
                <a:gd name="connsiteX452" fmla="*/ 1028518 w 2567999"/>
                <a:gd name="connsiteY452" fmla="*/ 719388 h 1488732"/>
                <a:gd name="connsiteX453" fmla="*/ 1030957 w 2567999"/>
                <a:gd name="connsiteY453" fmla="*/ 726958 h 1488732"/>
                <a:gd name="connsiteX454" fmla="*/ 1031711 w 2567999"/>
                <a:gd name="connsiteY454" fmla="*/ 729379 h 1488732"/>
                <a:gd name="connsiteX455" fmla="*/ 1035093 w 2567999"/>
                <a:gd name="connsiteY455" fmla="*/ 739371 h 1488732"/>
                <a:gd name="connsiteX456" fmla="*/ 1038435 w 2567999"/>
                <a:gd name="connsiteY456" fmla="*/ 749362 h 1488732"/>
                <a:gd name="connsiteX457" fmla="*/ 1041824 w 2567999"/>
                <a:gd name="connsiteY457" fmla="*/ 759354 h 1488732"/>
                <a:gd name="connsiteX458" fmla="*/ 1045416 w 2567999"/>
                <a:gd name="connsiteY458" fmla="*/ 769345 h 1488732"/>
                <a:gd name="connsiteX459" fmla="*/ 1049107 w 2567999"/>
                <a:gd name="connsiteY459" fmla="*/ 779337 h 1488732"/>
                <a:gd name="connsiteX460" fmla="*/ 1050909 w 2567999"/>
                <a:gd name="connsiteY460" fmla="*/ 783958 h 1488732"/>
                <a:gd name="connsiteX461" fmla="*/ 1052903 w 2567999"/>
                <a:gd name="connsiteY461" fmla="*/ 789328 h 1488732"/>
                <a:gd name="connsiteX462" fmla="*/ 1056674 w 2567999"/>
                <a:gd name="connsiteY462" fmla="*/ 799320 h 1488732"/>
                <a:gd name="connsiteX463" fmla="*/ 1060680 w 2567999"/>
                <a:gd name="connsiteY463" fmla="*/ 809311 h 1488732"/>
                <a:gd name="connsiteX464" fmla="*/ 1064645 w 2567999"/>
                <a:gd name="connsiteY464" fmla="*/ 819303 h 1488732"/>
                <a:gd name="connsiteX465" fmla="*/ 1069279 w 2567999"/>
                <a:gd name="connsiteY465" fmla="*/ 829294 h 1488732"/>
                <a:gd name="connsiteX466" fmla="*/ 1070861 w 2567999"/>
                <a:gd name="connsiteY466" fmla="*/ 832940 h 1488732"/>
                <a:gd name="connsiteX467" fmla="*/ 1073464 w 2567999"/>
                <a:gd name="connsiteY467" fmla="*/ 839286 h 1488732"/>
                <a:gd name="connsiteX468" fmla="*/ 1077999 w 2567999"/>
                <a:gd name="connsiteY468" fmla="*/ 849277 h 1488732"/>
                <a:gd name="connsiteX469" fmla="*/ 1082608 w 2567999"/>
                <a:gd name="connsiteY469" fmla="*/ 859269 h 1488732"/>
                <a:gd name="connsiteX470" fmla="*/ 1087552 w 2567999"/>
                <a:gd name="connsiteY470" fmla="*/ 869260 h 1488732"/>
                <a:gd name="connsiteX471" fmla="*/ 1090813 w 2567999"/>
                <a:gd name="connsiteY471" fmla="*/ 875410 h 1488732"/>
                <a:gd name="connsiteX472" fmla="*/ 1092731 w 2567999"/>
                <a:gd name="connsiteY472" fmla="*/ 879252 h 1488732"/>
                <a:gd name="connsiteX473" fmla="*/ 1097851 w 2567999"/>
                <a:gd name="connsiteY473" fmla="*/ 889243 h 1488732"/>
                <a:gd name="connsiteX474" fmla="*/ 1103456 w 2567999"/>
                <a:gd name="connsiteY474" fmla="*/ 899234 h 1488732"/>
                <a:gd name="connsiteX475" fmla="*/ 1109150 w 2567999"/>
                <a:gd name="connsiteY475" fmla="*/ 909226 h 1488732"/>
                <a:gd name="connsiteX476" fmla="*/ 1110764 w 2567999"/>
                <a:gd name="connsiteY476" fmla="*/ 911855 h 1488732"/>
                <a:gd name="connsiteX477" fmla="*/ 1114997 w 2567999"/>
                <a:gd name="connsiteY477" fmla="*/ 919217 h 1488732"/>
                <a:gd name="connsiteX478" fmla="*/ 1120853 w 2567999"/>
                <a:gd name="connsiteY478" fmla="*/ 929209 h 1488732"/>
                <a:gd name="connsiteX479" fmla="*/ 1127060 w 2567999"/>
                <a:gd name="connsiteY479" fmla="*/ 939201 h 1488732"/>
                <a:gd name="connsiteX480" fmla="*/ 1130716 w 2567999"/>
                <a:gd name="connsiteY480" fmla="*/ 944798 h 1488732"/>
                <a:gd name="connsiteX481" fmla="*/ 1133558 w 2567999"/>
                <a:gd name="connsiteY481" fmla="*/ 949192 h 1488732"/>
                <a:gd name="connsiteX482" fmla="*/ 1140368 w 2567999"/>
                <a:gd name="connsiteY482" fmla="*/ 959183 h 1488732"/>
                <a:gd name="connsiteX483" fmla="*/ 1147522 w 2567999"/>
                <a:gd name="connsiteY483" fmla="*/ 969175 h 1488732"/>
                <a:gd name="connsiteX484" fmla="*/ 1150668 w 2567999"/>
                <a:gd name="connsiteY484" fmla="*/ 973267 h 1488732"/>
                <a:gd name="connsiteX485" fmla="*/ 1155520 w 2567999"/>
                <a:gd name="connsiteY485" fmla="*/ 979166 h 1488732"/>
                <a:gd name="connsiteX486" fmla="*/ 1163664 w 2567999"/>
                <a:gd name="connsiteY486" fmla="*/ 989158 h 1488732"/>
                <a:gd name="connsiteX487" fmla="*/ 1170620 w 2567999"/>
                <a:gd name="connsiteY487" fmla="*/ 996867 h 1488732"/>
                <a:gd name="connsiteX488" fmla="*/ 1172966 w 2567999"/>
                <a:gd name="connsiteY488" fmla="*/ 999149 h 1488732"/>
                <a:gd name="connsiteX489" fmla="*/ 1183155 w 2567999"/>
                <a:gd name="connsiteY489" fmla="*/ 1009141 h 1488732"/>
                <a:gd name="connsiteX490" fmla="*/ 1190571 w 2567999"/>
                <a:gd name="connsiteY490" fmla="*/ 1015978 h 1488732"/>
                <a:gd name="connsiteX491" fmla="*/ 1195520 w 2567999"/>
                <a:gd name="connsiteY491" fmla="*/ 1019132 h 1488732"/>
                <a:gd name="connsiteX492" fmla="*/ 1210523 w 2567999"/>
                <a:gd name="connsiteY492" fmla="*/ 1028767 h 1488732"/>
                <a:gd name="connsiteX493" fmla="*/ 1211812 w 2567999"/>
                <a:gd name="connsiteY493" fmla="*/ 1029124 h 1488732"/>
                <a:gd name="connsiteX494" fmla="*/ 1230475 w 2567999"/>
                <a:gd name="connsiteY494" fmla="*/ 1034320 h 1488732"/>
                <a:gd name="connsiteX495" fmla="*/ 1250427 w 2567999"/>
                <a:gd name="connsiteY495" fmla="*/ 1030891 h 1488732"/>
                <a:gd name="connsiteX496" fmla="*/ 1253100 w 2567999"/>
                <a:gd name="connsiteY496" fmla="*/ 1029124 h 1488732"/>
                <a:gd name="connsiteX497" fmla="*/ 1267026 w 2567999"/>
                <a:gd name="connsiteY497" fmla="*/ 1019132 h 1488732"/>
                <a:gd name="connsiteX498" fmla="*/ 1270379 w 2567999"/>
                <a:gd name="connsiteY498" fmla="*/ 1016737 h 1488732"/>
                <a:gd name="connsiteX499" fmla="*/ 1276791 w 2567999"/>
                <a:gd name="connsiteY499" fmla="*/ 1009141 h 1488732"/>
                <a:gd name="connsiteX500" fmla="*/ 1284733 w 2567999"/>
                <a:gd name="connsiteY500" fmla="*/ 999149 h 1488732"/>
                <a:gd name="connsiteX501" fmla="*/ 1290331 w 2567999"/>
                <a:gd name="connsiteY501" fmla="*/ 991897 h 1488732"/>
                <a:gd name="connsiteX502" fmla="*/ 1291900 w 2567999"/>
                <a:gd name="connsiteY502" fmla="*/ 989158 h 1488732"/>
                <a:gd name="connsiteX503" fmla="*/ 1297510 w 2567999"/>
                <a:gd name="connsiteY503" fmla="*/ 979166 h 1488732"/>
                <a:gd name="connsiteX504" fmla="*/ 1303243 w 2567999"/>
                <a:gd name="connsiteY504" fmla="*/ 969175 h 1488732"/>
                <a:gd name="connsiteX505" fmla="*/ 1308796 w 2567999"/>
                <a:gd name="connsiteY505" fmla="*/ 959183 h 1488732"/>
                <a:gd name="connsiteX506" fmla="*/ 1310282 w 2567999"/>
                <a:gd name="connsiteY506" fmla="*/ 956387 h 1488732"/>
                <a:gd name="connsiteX507" fmla="*/ 1313443 w 2567999"/>
                <a:gd name="connsiteY507" fmla="*/ 949192 h 1488732"/>
                <a:gd name="connsiteX508" fmla="*/ 1317907 w 2567999"/>
                <a:gd name="connsiteY508" fmla="*/ 939201 h 1488732"/>
                <a:gd name="connsiteX509" fmla="*/ 1322135 w 2567999"/>
                <a:gd name="connsiteY509" fmla="*/ 929209 h 1488732"/>
                <a:gd name="connsiteX510" fmla="*/ 1326567 w 2567999"/>
                <a:gd name="connsiteY510" fmla="*/ 919217 h 1488732"/>
                <a:gd name="connsiteX511" fmla="*/ 1330234 w 2567999"/>
                <a:gd name="connsiteY511" fmla="*/ 909903 h 1488732"/>
                <a:gd name="connsiteX512" fmla="*/ 1330477 w 2567999"/>
                <a:gd name="connsiteY512" fmla="*/ 909226 h 1488732"/>
                <a:gd name="connsiteX513" fmla="*/ 1334313 w 2567999"/>
                <a:gd name="connsiteY513" fmla="*/ 899234 h 1488732"/>
                <a:gd name="connsiteX514" fmla="*/ 1337893 w 2567999"/>
                <a:gd name="connsiteY514" fmla="*/ 889243 h 1488732"/>
                <a:gd name="connsiteX515" fmla="*/ 1341459 w 2567999"/>
                <a:gd name="connsiteY515" fmla="*/ 879252 h 1488732"/>
                <a:gd name="connsiteX516" fmla="*/ 1344953 w 2567999"/>
                <a:gd name="connsiteY516" fmla="*/ 869260 h 1488732"/>
                <a:gd name="connsiteX517" fmla="*/ 1348498 w 2567999"/>
                <a:gd name="connsiteY517" fmla="*/ 859269 h 1488732"/>
                <a:gd name="connsiteX518" fmla="*/ 1350186 w 2567999"/>
                <a:gd name="connsiteY518" fmla="*/ 854052 h 1488732"/>
                <a:gd name="connsiteX519" fmla="*/ 1351695 w 2567999"/>
                <a:gd name="connsiteY519" fmla="*/ 849277 h 1488732"/>
                <a:gd name="connsiteX520" fmla="*/ 1354934 w 2567999"/>
                <a:gd name="connsiteY520" fmla="*/ 839286 h 1488732"/>
                <a:gd name="connsiteX521" fmla="*/ 1358131 w 2567999"/>
                <a:gd name="connsiteY521" fmla="*/ 829294 h 1488732"/>
                <a:gd name="connsiteX522" fmla="*/ 1361326 w 2567999"/>
                <a:gd name="connsiteY522" fmla="*/ 819303 h 1488732"/>
                <a:gd name="connsiteX523" fmla="*/ 1364395 w 2567999"/>
                <a:gd name="connsiteY523" fmla="*/ 809311 h 1488732"/>
                <a:gd name="connsiteX524" fmla="*/ 1367501 w 2567999"/>
                <a:gd name="connsiteY524" fmla="*/ 799320 h 1488732"/>
                <a:gd name="connsiteX525" fmla="*/ 1370138 w 2567999"/>
                <a:gd name="connsiteY525" fmla="*/ 791330 h 1488732"/>
                <a:gd name="connsiteX526" fmla="*/ 1370822 w 2567999"/>
                <a:gd name="connsiteY526" fmla="*/ 789328 h 1488732"/>
                <a:gd name="connsiteX527" fmla="*/ 1373975 w 2567999"/>
                <a:gd name="connsiteY527" fmla="*/ 779337 h 1488732"/>
                <a:gd name="connsiteX528" fmla="*/ 1377176 w 2567999"/>
                <a:gd name="connsiteY528" fmla="*/ 769345 h 1488732"/>
                <a:gd name="connsiteX529" fmla="*/ 1380619 w 2567999"/>
                <a:gd name="connsiteY529" fmla="*/ 759354 h 1488732"/>
                <a:gd name="connsiteX530" fmla="*/ 1384099 w 2567999"/>
                <a:gd name="connsiteY530" fmla="*/ 749362 h 1488732"/>
                <a:gd name="connsiteX531" fmla="*/ 1387491 w 2567999"/>
                <a:gd name="connsiteY531" fmla="*/ 739371 h 1488732"/>
                <a:gd name="connsiteX532" fmla="*/ 1390089 w 2567999"/>
                <a:gd name="connsiteY532" fmla="*/ 731810 h 1488732"/>
                <a:gd name="connsiteX533" fmla="*/ 1391012 w 2567999"/>
                <a:gd name="connsiteY533" fmla="*/ 729379 h 1488732"/>
                <a:gd name="connsiteX534" fmla="*/ 1395122 w 2567999"/>
                <a:gd name="connsiteY534" fmla="*/ 719388 h 1488732"/>
                <a:gd name="connsiteX535" fmla="*/ 1399195 w 2567999"/>
                <a:gd name="connsiteY535" fmla="*/ 709396 h 1488732"/>
                <a:gd name="connsiteX536" fmla="*/ 1403345 w 2567999"/>
                <a:gd name="connsiteY536" fmla="*/ 699405 h 1488732"/>
                <a:gd name="connsiteX537" fmla="*/ 1407820 w 2567999"/>
                <a:gd name="connsiteY537" fmla="*/ 689413 h 1488732"/>
                <a:gd name="connsiteX538" fmla="*/ 1410041 w 2567999"/>
                <a:gd name="connsiteY538" fmla="*/ 684529 h 1488732"/>
                <a:gd name="connsiteX539" fmla="*/ 1412704 w 2567999"/>
                <a:gd name="connsiteY539" fmla="*/ 679422 h 1488732"/>
                <a:gd name="connsiteX540" fmla="*/ 1417929 w 2567999"/>
                <a:gd name="connsiteY540" fmla="*/ 669430 h 1488732"/>
                <a:gd name="connsiteX541" fmla="*/ 1423372 w 2567999"/>
                <a:gd name="connsiteY541" fmla="*/ 659439 h 1488732"/>
                <a:gd name="connsiteX542" fmla="*/ 1428981 w 2567999"/>
                <a:gd name="connsiteY542" fmla="*/ 649447 h 1488732"/>
                <a:gd name="connsiteX543" fmla="*/ 1429993 w 2567999"/>
                <a:gd name="connsiteY543" fmla="*/ 647735 h 1488732"/>
                <a:gd name="connsiteX544" fmla="*/ 1435803 w 2567999"/>
                <a:gd name="connsiteY544" fmla="*/ 639456 h 1488732"/>
                <a:gd name="connsiteX545" fmla="*/ 1442950 w 2567999"/>
                <a:gd name="connsiteY545" fmla="*/ 629464 h 1488732"/>
                <a:gd name="connsiteX546" fmla="*/ 1449945 w 2567999"/>
                <a:gd name="connsiteY546" fmla="*/ 619579 h 1488732"/>
                <a:gd name="connsiteX547" fmla="*/ 1450042 w 2567999"/>
                <a:gd name="connsiteY547" fmla="*/ 619473 h 1488732"/>
                <a:gd name="connsiteX548" fmla="*/ 1458808 w 2567999"/>
                <a:gd name="connsiteY548" fmla="*/ 609481 h 1488732"/>
                <a:gd name="connsiteX549" fmla="*/ 1467642 w 2567999"/>
                <a:gd name="connsiteY549" fmla="*/ 599490 h 1488732"/>
                <a:gd name="connsiteX550" fmla="*/ 1469896 w 2567999"/>
                <a:gd name="connsiteY550" fmla="*/ 596881 h 1488732"/>
                <a:gd name="connsiteX551" fmla="*/ 1479078 w 2567999"/>
                <a:gd name="connsiteY551" fmla="*/ 589498 h 1488732"/>
                <a:gd name="connsiteX552" fmla="*/ 1489848 w 2567999"/>
                <a:gd name="connsiteY552" fmla="*/ 580122 h 1488732"/>
                <a:gd name="connsiteX553" fmla="*/ 1491186 w 2567999"/>
                <a:gd name="connsiteY553" fmla="*/ 579507 h 1488732"/>
                <a:gd name="connsiteX554" fmla="*/ 1508558 w 2567999"/>
                <a:gd name="connsiteY554" fmla="*/ 569515 h 1488732"/>
                <a:gd name="connsiteX555" fmla="*/ 1509800 w 2567999"/>
                <a:gd name="connsiteY555" fmla="*/ 568709 h 1488732"/>
                <a:gd name="connsiteX556" fmla="*/ 1529752 w 2567999"/>
                <a:gd name="connsiteY556" fmla="*/ 568842 h 1488732"/>
                <a:gd name="connsiteX557" fmla="*/ 1530620 w 2567999"/>
                <a:gd name="connsiteY557" fmla="*/ 569515 h 1488732"/>
                <a:gd name="connsiteX558" fmla="*/ 1540828 w 2567999"/>
                <a:gd name="connsiteY558" fmla="*/ 579507 h 1488732"/>
                <a:gd name="connsiteX559" fmla="*/ 1548008 w 2567999"/>
                <a:gd name="connsiteY559" fmla="*/ 589498 h 1488732"/>
                <a:gd name="connsiteX560" fmla="*/ 1549703 w 2567999"/>
                <a:gd name="connsiteY560" fmla="*/ 592145 h 1488732"/>
                <a:gd name="connsiteX561" fmla="*/ 1552246 w 2567999"/>
                <a:gd name="connsiteY561" fmla="*/ 599490 h 1488732"/>
                <a:gd name="connsiteX562" fmla="*/ 1555142 w 2567999"/>
                <a:gd name="connsiteY562" fmla="*/ 609481 h 1488732"/>
                <a:gd name="connsiteX563" fmla="*/ 1557647 w 2567999"/>
                <a:gd name="connsiteY563" fmla="*/ 619473 h 1488732"/>
                <a:gd name="connsiteX564" fmla="*/ 1559825 w 2567999"/>
                <a:gd name="connsiteY564" fmla="*/ 629464 h 1488732"/>
                <a:gd name="connsiteX565" fmla="*/ 1561863 w 2567999"/>
                <a:gd name="connsiteY565" fmla="*/ 639456 h 1488732"/>
                <a:gd name="connsiteX566" fmla="*/ 1563488 w 2567999"/>
                <a:gd name="connsiteY566" fmla="*/ 649447 h 1488732"/>
                <a:gd name="connsiteX567" fmla="*/ 1565366 w 2567999"/>
                <a:gd name="connsiteY567" fmla="*/ 659439 h 1488732"/>
                <a:gd name="connsiteX568" fmla="*/ 1567097 w 2567999"/>
                <a:gd name="connsiteY568" fmla="*/ 669430 h 1488732"/>
                <a:gd name="connsiteX569" fmla="*/ 1568630 w 2567999"/>
                <a:gd name="connsiteY569" fmla="*/ 679422 h 1488732"/>
                <a:gd name="connsiteX570" fmla="*/ 1569655 w 2567999"/>
                <a:gd name="connsiteY570" fmla="*/ 685785 h 1488732"/>
                <a:gd name="connsiteX571" fmla="*/ 1570131 w 2567999"/>
                <a:gd name="connsiteY571" fmla="*/ 689413 h 1488732"/>
                <a:gd name="connsiteX572" fmla="*/ 1571484 w 2567999"/>
                <a:gd name="connsiteY572" fmla="*/ 699405 h 1488732"/>
                <a:gd name="connsiteX573" fmla="*/ 1572671 w 2567999"/>
                <a:gd name="connsiteY573" fmla="*/ 709396 h 1488732"/>
                <a:gd name="connsiteX574" fmla="*/ 1574226 w 2567999"/>
                <a:gd name="connsiteY574" fmla="*/ 719388 h 1488732"/>
                <a:gd name="connsiteX575" fmla="*/ 1575730 w 2567999"/>
                <a:gd name="connsiteY575" fmla="*/ 729379 h 1488732"/>
                <a:gd name="connsiteX576" fmla="*/ 1577389 w 2567999"/>
                <a:gd name="connsiteY576" fmla="*/ 739371 h 1488732"/>
                <a:gd name="connsiteX577" fmla="*/ 1579010 w 2567999"/>
                <a:gd name="connsiteY577" fmla="*/ 749362 h 1488732"/>
                <a:gd name="connsiteX578" fmla="*/ 1581014 w 2567999"/>
                <a:gd name="connsiteY578" fmla="*/ 759354 h 1488732"/>
                <a:gd name="connsiteX579" fmla="*/ 1582825 w 2567999"/>
                <a:gd name="connsiteY579" fmla="*/ 769345 h 1488732"/>
                <a:gd name="connsiteX580" fmla="*/ 1584924 w 2567999"/>
                <a:gd name="connsiteY580" fmla="*/ 779337 h 1488732"/>
                <a:gd name="connsiteX581" fmla="*/ 1587356 w 2567999"/>
                <a:gd name="connsiteY581" fmla="*/ 789328 h 1488732"/>
                <a:gd name="connsiteX582" fmla="*/ 1589607 w 2567999"/>
                <a:gd name="connsiteY582" fmla="*/ 798378 h 1488732"/>
                <a:gd name="connsiteX583" fmla="*/ 1589833 w 2567999"/>
                <a:gd name="connsiteY583" fmla="*/ 799320 h 1488732"/>
                <a:gd name="connsiteX584" fmla="*/ 1592448 w 2567999"/>
                <a:gd name="connsiteY584" fmla="*/ 809311 h 1488732"/>
                <a:gd name="connsiteX585" fmla="*/ 1595124 w 2567999"/>
                <a:gd name="connsiteY585" fmla="*/ 819303 h 1488732"/>
                <a:gd name="connsiteX586" fmla="*/ 1598274 w 2567999"/>
                <a:gd name="connsiteY586" fmla="*/ 829294 h 1488732"/>
                <a:gd name="connsiteX587" fmla="*/ 1601450 w 2567999"/>
                <a:gd name="connsiteY587" fmla="*/ 839286 h 1488732"/>
                <a:gd name="connsiteX588" fmla="*/ 1604890 w 2567999"/>
                <a:gd name="connsiteY588" fmla="*/ 849277 h 1488732"/>
                <a:gd name="connsiteX589" fmla="*/ 1608746 w 2567999"/>
                <a:gd name="connsiteY589" fmla="*/ 859269 h 1488732"/>
                <a:gd name="connsiteX590" fmla="*/ 1609559 w 2567999"/>
                <a:gd name="connsiteY590" fmla="*/ 861257 h 1488732"/>
                <a:gd name="connsiteX591" fmla="*/ 1613047 w 2567999"/>
                <a:gd name="connsiteY591" fmla="*/ 869260 h 1488732"/>
                <a:gd name="connsiteX592" fmla="*/ 1617596 w 2567999"/>
                <a:gd name="connsiteY592" fmla="*/ 879252 h 1488732"/>
                <a:gd name="connsiteX593" fmla="*/ 1622428 w 2567999"/>
                <a:gd name="connsiteY593" fmla="*/ 889243 h 1488732"/>
                <a:gd name="connsiteX594" fmla="*/ 1627787 w 2567999"/>
                <a:gd name="connsiteY594" fmla="*/ 899234 h 1488732"/>
                <a:gd name="connsiteX595" fmla="*/ 1629511 w 2567999"/>
                <a:gd name="connsiteY595" fmla="*/ 902441 h 1488732"/>
                <a:gd name="connsiteX596" fmla="*/ 1633696 w 2567999"/>
                <a:gd name="connsiteY596" fmla="*/ 909226 h 1488732"/>
                <a:gd name="connsiteX597" fmla="*/ 1640278 w 2567999"/>
                <a:gd name="connsiteY597" fmla="*/ 919217 h 1488732"/>
                <a:gd name="connsiteX598" fmla="*/ 1647124 w 2567999"/>
                <a:gd name="connsiteY598" fmla="*/ 929209 h 1488732"/>
                <a:gd name="connsiteX599" fmla="*/ 1649463 w 2567999"/>
                <a:gd name="connsiteY599" fmla="*/ 932535 h 1488732"/>
                <a:gd name="connsiteX600" fmla="*/ 1655320 w 2567999"/>
                <a:gd name="connsiteY600" fmla="*/ 939201 h 1488732"/>
                <a:gd name="connsiteX601" fmla="*/ 1664191 w 2567999"/>
                <a:gd name="connsiteY601" fmla="*/ 949192 h 1488732"/>
                <a:gd name="connsiteX602" fmla="*/ 1669414 w 2567999"/>
                <a:gd name="connsiteY602" fmla="*/ 955122 h 1488732"/>
                <a:gd name="connsiteX603" fmla="*/ 1674342 w 2567999"/>
                <a:gd name="connsiteY603" fmla="*/ 959183 h 1488732"/>
                <a:gd name="connsiteX604" fmla="*/ 1686665 w 2567999"/>
                <a:gd name="connsiteY604" fmla="*/ 969175 h 1488732"/>
                <a:gd name="connsiteX605" fmla="*/ 1689366 w 2567999"/>
                <a:gd name="connsiteY605" fmla="*/ 971403 h 1488732"/>
                <a:gd name="connsiteX606" fmla="*/ 1703082 w 2567999"/>
                <a:gd name="connsiteY606" fmla="*/ 979166 h 1488732"/>
                <a:gd name="connsiteX607" fmla="*/ 1709318 w 2567999"/>
                <a:gd name="connsiteY607" fmla="*/ 982972 h 1488732"/>
                <a:gd name="connsiteX608" fmla="*/ 1724550 w 2567999"/>
                <a:gd name="connsiteY608" fmla="*/ 989158 h 1488732"/>
                <a:gd name="connsiteX609" fmla="*/ 1729270 w 2567999"/>
                <a:gd name="connsiteY609" fmla="*/ 991315 h 1488732"/>
                <a:gd name="connsiteX610" fmla="*/ 1749221 w 2567999"/>
                <a:gd name="connsiteY610" fmla="*/ 996467 h 1488732"/>
                <a:gd name="connsiteX611" fmla="*/ 1762714 w 2567999"/>
                <a:gd name="connsiteY611" fmla="*/ 999149 h 1488732"/>
                <a:gd name="connsiteX612" fmla="*/ 1769173 w 2567999"/>
                <a:gd name="connsiteY612" fmla="*/ 1000620 h 1488732"/>
                <a:gd name="connsiteX613" fmla="*/ 1789125 w 2567999"/>
                <a:gd name="connsiteY613" fmla="*/ 1005477 h 1488732"/>
                <a:gd name="connsiteX614" fmla="*/ 1798946 w 2567999"/>
                <a:gd name="connsiteY614" fmla="*/ 1009141 h 1488732"/>
                <a:gd name="connsiteX615" fmla="*/ 1809077 w 2567999"/>
                <a:gd name="connsiteY615" fmla="*/ 1013970 h 1488732"/>
                <a:gd name="connsiteX616" fmla="*/ 1816114 w 2567999"/>
                <a:gd name="connsiteY616" fmla="*/ 1019132 h 1488732"/>
                <a:gd name="connsiteX617" fmla="*/ 1826674 w 2567999"/>
                <a:gd name="connsiteY617" fmla="*/ 1029124 h 1488732"/>
                <a:gd name="connsiteX618" fmla="*/ 1829028 w 2567999"/>
                <a:gd name="connsiteY618" fmla="*/ 1031594 h 1488732"/>
                <a:gd name="connsiteX619" fmla="*/ 1834749 w 2567999"/>
                <a:gd name="connsiteY619" fmla="*/ 1039115 h 1488732"/>
                <a:gd name="connsiteX620" fmla="*/ 1840842 w 2567999"/>
                <a:gd name="connsiteY620" fmla="*/ 1049107 h 1488732"/>
                <a:gd name="connsiteX621" fmla="*/ 1845744 w 2567999"/>
                <a:gd name="connsiteY621" fmla="*/ 1059098 h 1488732"/>
                <a:gd name="connsiteX622" fmla="*/ 1848980 w 2567999"/>
                <a:gd name="connsiteY622" fmla="*/ 1066647 h 1488732"/>
                <a:gd name="connsiteX623" fmla="*/ 1849940 w 2567999"/>
                <a:gd name="connsiteY623" fmla="*/ 1069090 h 1488732"/>
                <a:gd name="connsiteX624" fmla="*/ 1852777 w 2567999"/>
                <a:gd name="connsiteY624" fmla="*/ 1079081 h 1488732"/>
                <a:gd name="connsiteX625" fmla="*/ 1855872 w 2567999"/>
                <a:gd name="connsiteY625" fmla="*/ 1089073 h 1488732"/>
                <a:gd name="connsiteX626" fmla="*/ 1858482 w 2567999"/>
                <a:gd name="connsiteY626" fmla="*/ 1099064 h 1488732"/>
                <a:gd name="connsiteX627" fmla="*/ 1860948 w 2567999"/>
                <a:gd name="connsiteY627" fmla="*/ 1109056 h 1488732"/>
                <a:gd name="connsiteX628" fmla="*/ 1862901 w 2567999"/>
                <a:gd name="connsiteY628" fmla="*/ 1119047 h 1488732"/>
                <a:gd name="connsiteX629" fmla="*/ 1864802 w 2567999"/>
                <a:gd name="connsiteY629" fmla="*/ 1129039 h 1488732"/>
                <a:gd name="connsiteX630" fmla="*/ 1866187 w 2567999"/>
                <a:gd name="connsiteY630" fmla="*/ 1139030 h 1488732"/>
                <a:gd name="connsiteX631" fmla="*/ 1867797 w 2567999"/>
                <a:gd name="connsiteY631" fmla="*/ 1149022 h 1488732"/>
                <a:gd name="connsiteX632" fmla="*/ 1868907 w 2567999"/>
                <a:gd name="connsiteY632" fmla="*/ 1159013 h 1488732"/>
                <a:gd name="connsiteX633" fmla="*/ 1868932 w 2567999"/>
                <a:gd name="connsiteY633" fmla="*/ 1159190 h 1488732"/>
                <a:gd name="connsiteX634" fmla="*/ 1870400 w 2567999"/>
                <a:gd name="connsiteY634" fmla="*/ 1169005 h 1488732"/>
                <a:gd name="connsiteX635" fmla="*/ 1871136 w 2567999"/>
                <a:gd name="connsiteY635" fmla="*/ 1178996 h 1488732"/>
                <a:gd name="connsiteX636" fmla="*/ 1872386 w 2567999"/>
                <a:gd name="connsiteY636" fmla="*/ 1188988 h 1488732"/>
                <a:gd name="connsiteX637" fmla="*/ 1873116 w 2567999"/>
                <a:gd name="connsiteY637" fmla="*/ 1198979 h 1488732"/>
                <a:gd name="connsiteX638" fmla="*/ 1874093 w 2567999"/>
                <a:gd name="connsiteY638" fmla="*/ 1208971 h 1488732"/>
                <a:gd name="connsiteX639" fmla="*/ 1874759 w 2567999"/>
                <a:gd name="connsiteY639" fmla="*/ 1218962 h 1488732"/>
                <a:gd name="connsiteX640" fmla="*/ 1875469 w 2567999"/>
                <a:gd name="connsiteY640" fmla="*/ 1228954 h 1488732"/>
                <a:gd name="connsiteX641" fmla="*/ 1875914 w 2567999"/>
                <a:gd name="connsiteY641" fmla="*/ 1238945 h 1488732"/>
                <a:gd name="connsiteX642" fmla="*/ 1876530 w 2567999"/>
                <a:gd name="connsiteY642" fmla="*/ 1248937 h 1488732"/>
                <a:gd name="connsiteX643" fmla="*/ 1877030 w 2567999"/>
                <a:gd name="connsiteY643" fmla="*/ 1258928 h 1488732"/>
                <a:gd name="connsiteX644" fmla="*/ 1877061 w 2567999"/>
                <a:gd name="connsiteY644" fmla="*/ 1268920 h 1488732"/>
                <a:gd name="connsiteX645" fmla="*/ 1877469 w 2567999"/>
                <a:gd name="connsiteY645" fmla="*/ 1278911 h 1488732"/>
                <a:gd name="connsiteX646" fmla="*/ 1878026 w 2567999"/>
                <a:gd name="connsiteY646" fmla="*/ 1288903 h 1488732"/>
                <a:gd name="connsiteX647" fmla="*/ 1878211 w 2567999"/>
                <a:gd name="connsiteY647" fmla="*/ 1298894 h 1488732"/>
                <a:gd name="connsiteX648" fmla="*/ 1878431 w 2567999"/>
                <a:gd name="connsiteY648" fmla="*/ 1308886 h 1488732"/>
                <a:gd name="connsiteX649" fmla="*/ 1878516 w 2567999"/>
                <a:gd name="connsiteY649" fmla="*/ 1318877 h 1488732"/>
                <a:gd name="connsiteX650" fmla="*/ 1878701 w 2567999"/>
                <a:gd name="connsiteY650" fmla="*/ 1328869 h 1488732"/>
                <a:gd name="connsiteX651" fmla="*/ 1878756 w 2567999"/>
                <a:gd name="connsiteY651" fmla="*/ 1338860 h 1488732"/>
                <a:gd name="connsiteX652" fmla="*/ 1878770 w 2567999"/>
                <a:gd name="connsiteY652" fmla="*/ 1348852 h 1488732"/>
                <a:gd name="connsiteX653" fmla="*/ 1879190 w 2567999"/>
                <a:gd name="connsiteY653" fmla="*/ 1358843 h 1488732"/>
                <a:gd name="connsiteX654" fmla="*/ 1879247 w 2567999"/>
                <a:gd name="connsiteY654" fmla="*/ 1368835 h 1488732"/>
                <a:gd name="connsiteX655" fmla="*/ 1879671 w 2567999"/>
                <a:gd name="connsiteY655" fmla="*/ 1378826 h 1488732"/>
                <a:gd name="connsiteX656" fmla="*/ 1879522 w 2567999"/>
                <a:gd name="connsiteY656" fmla="*/ 1388818 h 1488732"/>
                <a:gd name="connsiteX657" fmla="*/ 1879944 w 2567999"/>
                <a:gd name="connsiteY657" fmla="*/ 1398809 h 1488732"/>
                <a:gd name="connsiteX658" fmla="*/ 1880634 w 2567999"/>
                <a:gd name="connsiteY658" fmla="*/ 1408801 h 1488732"/>
                <a:gd name="connsiteX659" fmla="*/ 1881029 w 2567999"/>
                <a:gd name="connsiteY659" fmla="*/ 1418792 h 1488732"/>
                <a:gd name="connsiteX660" fmla="*/ 1881558 w 2567999"/>
                <a:gd name="connsiteY660" fmla="*/ 1428784 h 1488732"/>
                <a:gd name="connsiteX661" fmla="*/ 1882860 w 2567999"/>
                <a:gd name="connsiteY661" fmla="*/ 1438775 h 1488732"/>
                <a:gd name="connsiteX662" fmla="*/ 1883679 w 2567999"/>
                <a:gd name="connsiteY662" fmla="*/ 1448767 h 1488732"/>
                <a:gd name="connsiteX663" fmla="*/ 1885330 w 2567999"/>
                <a:gd name="connsiteY663" fmla="*/ 1458758 h 1488732"/>
                <a:gd name="connsiteX664" fmla="*/ 1886903 w 2567999"/>
                <a:gd name="connsiteY664" fmla="*/ 1468750 h 1488732"/>
                <a:gd name="connsiteX665" fmla="*/ 1888884 w 2567999"/>
                <a:gd name="connsiteY665" fmla="*/ 1478054 h 1488732"/>
                <a:gd name="connsiteX666" fmla="*/ 1888983 w 2567999"/>
                <a:gd name="connsiteY666" fmla="*/ 1478741 h 1488732"/>
                <a:gd name="connsiteX667" fmla="*/ 1890893 w 2567999"/>
                <a:gd name="connsiteY667" fmla="*/ 1488733 h 1488732"/>
                <a:gd name="connsiteX668" fmla="*/ 2567999 w 2567999"/>
                <a:gd name="connsiteY668" fmla="*/ 0 h 1488732"/>
                <a:gd name="connsiteX669" fmla="*/ 2567244 w 2567999"/>
                <a:gd name="connsiteY669" fmla="*/ 3057 h 1488732"/>
                <a:gd name="connsiteX670" fmla="*/ 2565367 w 2567999"/>
                <a:gd name="connsiteY670" fmla="*/ 9991 h 1488732"/>
                <a:gd name="connsiteX671" fmla="*/ 2562788 w 2567999"/>
                <a:gd name="connsiteY671" fmla="*/ 19983 h 1488732"/>
                <a:gd name="connsiteX672" fmla="*/ 2560488 w 2567999"/>
                <a:gd name="connsiteY672" fmla="*/ 29974 h 1488732"/>
                <a:gd name="connsiteX673" fmla="*/ 2558137 w 2567999"/>
                <a:gd name="connsiteY673" fmla="*/ 39966 h 1488732"/>
                <a:gd name="connsiteX674" fmla="*/ 2555837 w 2567999"/>
                <a:gd name="connsiteY674" fmla="*/ 49957 h 1488732"/>
                <a:gd name="connsiteX675" fmla="*/ 2553769 w 2567999"/>
                <a:gd name="connsiteY675" fmla="*/ 59949 h 1488732"/>
                <a:gd name="connsiteX676" fmla="*/ 2551824 w 2567999"/>
                <a:gd name="connsiteY676" fmla="*/ 69940 h 1488732"/>
                <a:gd name="connsiteX677" fmla="*/ 2549667 w 2567999"/>
                <a:gd name="connsiteY677" fmla="*/ 79932 h 1488732"/>
                <a:gd name="connsiteX678" fmla="*/ 2547763 w 2567999"/>
                <a:gd name="connsiteY678" fmla="*/ 89923 h 1488732"/>
                <a:gd name="connsiteX679" fmla="*/ 2547292 w 2567999"/>
                <a:gd name="connsiteY679" fmla="*/ 92392 h 1488732"/>
                <a:gd name="connsiteX680" fmla="*/ 2545511 w 2567999"/>
                <a:gd name="connsiteY680" fmla="*/ 99915 h 1488732"/>
                <a:gd name="connsiteX681" fmla="*/ 2543024 w 2567999"/>
                <a:gd name="connsiteY681" fmla="*/ 109906 h 1488732"/>
                <a:gd name="connsiteX682" fmla="*/ 2540905 w 2567999"/>
                <a:gd name="connsiteY682" fmla="*/ 119898 h 1488732"/>
                <a:gd name="connsiteX683" fmla="*/ 2538051 w 2567999"/>
                <a:gd name="connsiteY683" fmla="*/ 129889 h 1488732"/>
                <a:gd name="connsiteX684" fmla="*/ 2535413 w 2567999"/>
                <a:gd name="connsiteY684" fmla="*/ 139881 h 1488732"/>
                <a:gd name="connsiteX685" fmla="*/ 2532785 w 2567999"/>
                <a:gd name="connsiteY685" fmla="*/ 149872 h 1488732"/>
                <a:gd name="connsiteX686" fmla="*/ 2529620 w 2567999"/>
                <a:gd name="connsiteY686" fmla="*/ 159864 h 1488732"/>
                <a:gd name="connsiteX687" fmla="*/ 2527341 w 2567999"/>
                <a:gd name="connsiteY687" fmla="*/ 166763 h 1488732"/>
                <a:gd name="connsiteX688" fmla="*/ 2525613 w 2567999"/>
                <a:gd name="connsiteY688" fmla="*/ 169855 h 1488732"/>
                <a:gd name="connsiteX689" fmla="*/ 2518924 w 2567999"/>
                <a:gd name="connsiteY689" fmla="*/ 179847 h 1488732"/>
                <a:gd name="connsiteX690" fmla="*/ 2510177 w 2567999"/>
                <a:gd name="connsiteY690" fmla="*/ 189838 h 1488732"/>
                <a:gd name="connsiteX691" fmla="*/ 2507389 w 2567999"/>
                <a:gd name="connsiteY691" fmla="*/ 192540 h 1488732"/>
                <a:gd name="connsiteX692" fmla="*/ 2487437 w 2567999"/>
                <a:gd name="connsiteY692" fmla="*/ 197365 h 1488732"/>
                <a:gd name="connsiteX693" fmla="*/ 2467485 w 2567999"/>
                <a:gd name="connsiteY693" fmla="*/ 194106 h 1488732"/>
                <a:gd name="connsiteX694" fmla="*/ 2455770 w 2567999"/>
                <a:gd name="connsiteY694" fmla="*/ 189838 h 1488732"/>
                <a:gd name="connsiteX695" fmla="*/ 2447534 w 2567999"/>
                <a:gd name="connsiteY695" fmla="*/ 187235 h 1488732"/>
                <a:gd name="connsiteX696" fmla="*/ 2429121 w 2567999"/>
                <a:gd name="connsiteY696" fmla="*/ 179847 h 1488732"/>
                <a:gd name="connsiteX697" fmla="*/ 2427581 w 2567999"/>
                <a:gd name="connsiteY697" fmla="*/ 179293 h 1488732"/>
                <a:gd name="connsiteX698" fmla="*/ 2407630 w 2567999"/>
                <a:gd name="connsiteY698" fmla="*/ 172287 h 1488732"/>
                <a:gd name="connsiteX699" fmla="*/ 2398352 w 2567999"/>
                <a:gd name="connsiteY699" fmla="*/ 169855 h 1488732"/>
                <a:gd name="connsiteX700" fmla="*/ 2387678 w 2567999"/>
                <a:gd name="connsiteY700" fmla="*/ 167143 h 1488732"/>
                <a:gd name="connsiteX701" fmla="*/ 2367726 w 2567999"/>
                <a:gd name="connsiteY701" fmla="*/ 163942 h 1488732"/>
                <a:gd name="connsiteX702" fmla="*/ 2347774 w 2567999"/>
                <a:gd name="connsiteY702" fmla="*/ 163186 h 1488732"/>
                <a:gd name="connsiteX703" fmla="*/ 2327823 w 2567999"/>
                <a:gd name="connsiteY703" fmla="*/ 163853 h 1488732"/>
                <a:gd name="connsiteX704" fmla="*/ 2307871 w 2567999"/>
                <a:gd name="connsiteY704" fmla="*/ 164807 h 1488732"/>
                <a:gd name="connsiteX705" fmla="*/ 2287919 w 2567999"/>
                <a:gd name="connsiteY705" fmla="*/ 164737 h 1488732"/>
                <a:gd name="connsiteX706" fmla="*/ 2267967 w 2567999"/>
                <a:gd name="connsiteY706" fmla="*/ 163652 h 1488732"/>
                <a:gd name="connsiteX707" fmla="*/ 2248016 w 2567999"/>
                <a:gd name="connsiteY707" fmla="*/ 160670 h 1488732"/>
                <a:gd name="connsiteX708" fmla="*/ 2244711 w 2567999"/>
                <a:gd name="connsiteY708" fmla="*/ 159864 h 1488732"/>
                <a:gd name="connsiteX709" fmla="*/ 2228064 w 2567999"/>
                <a:gd name="connsiteY709" fmla="*/ 155978 h 1488732"/>
                <a:gd name="connsiteX710" fmla="*/ 2211152 w 2567999"/>
                <a:gd name="connsiteY710" fmla="*/ 149872 h 1488732"/>
                <a:gd name="connsiteX711" fmla="*/ 2208112 w 2567999"/>
                <a:gd name="connsiteY711" fmla="*/ 148819 h 1488732"/>
                <a:gd name="connsiteX712" fmla="*/ 2188324 w 2567999"/>
                <a:gd name="connsiteY712" fmla="*/ 139881 h 1488732"/>
                <a:gd name="connsiteX713" fmla="*/ 2188160 w 2567999"/>
                <a:gd name="connsiteY713" fmla="*/ 139806 h 1488732"/>
                <a:gd name="connsiteX714" fmla="*/ 2170789 w 2567999"/>
                <a:gd name="connsiteY714" fmla="*/ 129889 h 1488732"/>
                <a:gd name="connsiteX715" fmla="*/ 2168209 w 2567999"/>
                <a:gd name="connsiteY715" fmla="*/ 128330 h 1488732"/>
                <a:gd name="connsiteX716" fmla="*/ 2155957 w 2567999"/>
                <a:gd name="connsiteY716" fmla="*/ 119898 h 1488732"/>
                <a:gd name="connsiteX717" fmla="*/ 2148257 w 2567999"/>
                <a:gd name="connsiteY717" fmla="*/ 114107 h 1488732"/>
                <a:gd name="connsiteX718" fmla="*/ 2143149 w 2567999"/>
                <a:gd name="connsiteY718" fmla="*/ 109906 h 1488732"/>
                <a:gd name="connsiteX719" fmla="*/ 2131832 w 2567999"/>
                <a:gd name="connsiteY719" fmla="*/ 99915 h 1488732"/>
                <a:gd name="connsiteX720" fmla="*/ 2128305 w 2567999"/>
                <a:gd name="connsiteY720" fmla="*/ 96438 h 1488732"/>
                <a:gd name="connsiteX721" fmla="*/ 2122048 w 2567999"/>
                <a:gd name="connsiteY721" fmla="*/ 89923 h 1488732"/>
                <a:gd name="connsiteX722" fmla="*/ 2113429 w 2567999"/>
                <a:gd name="connsiteY722" fmla="*/ 79932 h 1488732"/>
                <a:gd name="connsiteX723" fmla="*/ 2108353 w 2567999"/>
                <a:gd name="connsiteY723" fmla="*/ 73252 h 1488732"/>
                <a:gd name="connsiteX724" fmla="*/ 2105864 w 2567999"/>
                <a:gd name="connsiteY724" fmla="*/ 69940 h 1488732"/>
                <a:gd name="connsiteX725" fmla="*/ 2099049 w 2567999"/>
                <a:gd name="connsiteY725" fmla="*/ 59949 h 1488732"/>
                <a:gd name="connsiteX726" fmla="*/ 2093233 w 2567999"/>
                <a:gd name="connsiteY726" fmla="*/ 49957 h 1488732"/>
                <a:gd name="connsiteX727" fmla="*/ 2088402 w 2567999"/>
                <a:gd name="connsiteY727" fmla="*/ 40511 h 1488732"/>
                <a:gd name="connsiteX728" fmla="*/ 2088124 w 2567999"/>
                <a:gd name="connsiteY728" fmla="*/ 39966 h 1488732"/>
                <a:gd name="connsiteX729" fmla="*/ 2083466 w 2567999"/>
                <a:gd name="connsiteY729" fmla="*/ 29974 h 1488732"/>
                <a:gd name="connsiteX730" fmla="*/ 2079353 w 2567999"/>
                <a:gd name="connsiteY730" fmla="*/ 19983 h 1488732"/>
                <a:gd name="connsiteX731" fmla="*/ 2075718 w 2567999"/>
                <a:gd name="connsiteY731" fmla="*/ 9991 h 1488732"/>
                <a:gd name="connsiteX732" fmla="*/ 2072486 w 2567999"/>
                <a:gd name="connsiteY732" fmla="*/ 0 h 1488732"/>
                <a:gd name="connsiteX733" fmla="*/ 871343 w 2567999"/>
                <a:gd name="connsiteY733" fmla="*/ 1367209 h 1488732"/>
                <a:gd name="connsiteX734" fmla="*/ 876468 w 2567999"/>
                <a:gd name="connsiteY734" fmla="*/ 1358843 h 1488732"/>
                <a:gd name="connsiteX735" fmla="*/ 883153 w 2567999"/>
                <a:gd name="connsiteY735" fmla="*/ 1348852 h 1488732"/>
                <a:gd name="connsiteX736" fmla="*/ 890768 w 2567999"/>
                <a:gd name="connsiteY736" fmla="*/ 1338860 h 1488732"/>
                <a:gd name="connsiteX737" fmla="*/ 891295 w 2567999"/>
                <a:gd name="connsiteY737" fmla="*/ 1338203 h 1488732"/>
                <a:gd name="connsiteX738" fmla="*/ 893672 w 2567999"/>
                <a:gd name="connsiteY738" fmla="*/ 1328869 h 1488732"/>
                <a:gd name="connsiteX739" fmla="*/ 896242 w 2567999"/>
                <a:gd name="connsiteY739" fmla="*/ 1318877 h 1488732"/>
                <a:gd name="connsiteX740" fmla="*/ 899472 w 2567999"/>
                <a:gd name="connsiteY740" fmla="*/ 1308886 h 1488732"/>
                <a:gd name="connsiteX741" fmla="*/ 902586 w 2567999"/>
                <a:gd name="connsiteY741" fmla="*/ 1298894 h 1488732"/>
                <a:gd name="connsiteX742" fmla="*/ 905416 w 2567999"/>
                <a:gd name="connsiteY742" fmla="*/ 1288903 h 1488732"/>
                <a:gd name="connsiteX743" fmla="*/ 908768 w 2567999"/>
                <a:gd name="connsiteY743" fmla="*/ 1278911 h 1488732"/>
                <a:gd name="connsiteX744" fmla="*/ 911247 w 2567999"/>
                <a:gd name="connsiteY744" fmla="*/ 1270805 h 1488732"/>
                <a:gd name="connsiteX745" fmla="*/ 911580 w 2567999"/>
                <a:gd name="connsiteY745" fmla="*/ 1268920 h 1488732"/>
                <a:gd name="connsiteX746" fmla="*/ 913123 w 2567999"/>
                <a:gd name="connsiteY746" fmla="*/ 1258928 h 1488732"/>
                <a:gd name="connsiteX747" fmla="*/ 914977 w 2567999"/>
                <a:gd name="connsiteY747" fmla="*/ 1248937 h 1488732"/>
                <a:gd name="connsiteX748" fmla="*/ 916772 w 2567999"/>
                <a:gd name="connsiteY748" fmla="*/ 1238945 h 1488732"/>
                <a:gd name="connsiteX749" fmla="*/ 918199 w 2567999"/>
                <a:gd name="connsiteY749" fmla="*/ 1228954 h 1488732"/>
                <a:gd name="connsiteX750" fmla="*/ 919511 w 2567999"/>
                <a:gd name="connsiteY750" fmla="*/ 1218962 h 1488732"/>
                <a:gd name="connsiteX751" fmla="*/ 920889 w 2567999"/>
                <a:gd name="connsiteY751" fmla="*/ 1208971 h 1488732"/>
                <a:gd name="connsiteX752" fmla="*/ 921922 w 2567999"/>
                <a:gd name="connsiteY752" fmla="*/ 1198979 h 1488732"/>
                <a:gd name="connsiteX753" fmla="*/ 922594 w 2567999"/>
                <a:gd name="connsiteY753" fmla="*/ 1188988 h 1488732"/>
                <a:gd name="connsiteX754" fmla="*/ 923104 w 2567999"/>
                <a:gd name="connsiteY754" fmla="*/ 1178996 h 1488732"/>
                <a:gd name="connsiteX755" fmla="*/ 922975 w 2567999"/>
                <a:gd name="connsiteY755" fmla="*/ 1169005 h 1488732"/>
                <a:gd name="connsiteX756" fmla="*/ 922758 w 2567999"/>
                <a:gd name="connsiteY756" fmla="*/ 1159013 h 1488732"/>
                <a:gd name="connsiteX757" fmla="*/ 921740 w 2567999"/>
                <a:gd name="connsiteY757" fmla="*/ 1149022 h 1488732"/>
                <a:gd name="connsiteX758" fmla="*/ 920629 w 2567999"/>
                <a:gd name="connsiteY758" fmla="*/ 1139030 h 1488732"/>
                <a:gd name="connsiteX759" fmla="*/ 918670 w 2567999"/>
                <a:gd name="connsiteY759" fmla="*/ 1129039 h 1488732"/>
                <a:gd name="connsiteX760" fmla="*/ 916523 w 2567999"/>
                <a:gd name="connsiteY760" fmla="*/ 1119047 h 1488732"/>
                <a:gd name="connsiteX761" fmla="*/ 912362 w 2567999"/>
                <a:gd name="connsiteY761" fmla="*/ 1109056 h 1488732"/>
                <a:gd name="connsiteX762" fmla="*/ 911247 w 2567999"/>
                <a:gd name="connsiteY762" fmla="*/ 1106359 h 1488732"/>
                <a:gd name="connsiteX763" fmla="*/ 904170 w 2567999"/>
                <a:gd name="connsiteY763" fmla="*/ 1099064 h 1488732"/>
                <a:gd name="connsiteX764" fmla="*/ 891810 w 2567999"/>
                <a:gd name="connsiteY764" fmla="*/ 1089073 h 1488732"/>
                <a:gd name="connsiteX765" fmla="*/ 891295 w 2567999"/>
                <a:gd name="connsiteY765" fmla="*/ 1088758 h 1488732"/>
                <a:gd name="connsiteX766" fmla="*/ 889788 w 2567999"/>
                <a:gd name="connsiteY766" fmla="*/ 1089073 h 1488732"/>
                <a:gd name="connsiteX767" fmla="*/ 871343 w 2567999"/>
                <a:gd name="connsiteY767" fmla="*/ 1093650 h 1488732"/>
                <a:gd name="connsiteX768" fmla="*/ 866475 w 2567999"/>
                <a:gd name="connsiteY768" fmla="*/ 1099064 h 1488732"/>
                <a:gd name="connsiteX769" fmla="*/ 858321 w 2567999"/>
                <a:gd name="connsiteY769" fmla="*/ 1109056 h 1488732"/>
                <a:gd name="connsiteX770" fmla="*/ 851392 w 2567999"/>
                <a:gd name="connsiteY770" fmla="*/ 1118854 h 1488732"/>
                <a:gd name="connsiteX771" fmla="*/ 851311 w 2567999"/>
                <a:gd name="connsiteY771" fmla="*/ 1119047 h 1488732"/>
                <a:gd name="connsiteX772" fmla="*/ 848010 w 2567999"/>
                <a:gd name="connsiteY772" fmla="*/ 1129039 h 1488732"/>
                <a:gd name="connsiteX773" fmla="*/ 844941 w 2567999"/>
                <a:gd name="connsiteY773" fmla="*/ 1139030 h 1488732"/>
                <a:gd name="connsiteX774" fmla="*/ 842887 w 2567999"/>
                <a:gd name="connsiteY774" fmla="*/ 1149022 h 1488732"/>
                <a:gd name="connsiteX775" fmla="*/ 841103 w 2567999"/>
                <a:gd name="connsiteY775" fmla="*/ 1159013 h 1488732"/>
                <a:gd name="connsiteX776" fmla="*/ 840012 w 2567999"/>
                <a:gd name="connsiteY776" fmla="*/ 1169005 h 1488732"/>
                <a:gd name="connsiteX777" fmla="*/ 838926 w 2567999"/>
                <a:gd name="connsiteY777" fmla="*/ 1178996 h 1488732"/>
                <a:gd name="connsiteX778" fmla="*/ 838423 w 2567999"/>
                <a:gd name="connsiteY778" fmla="*/ 1188988 h 1488732"/>
                <a:gd name="connsiteX779" fmla="*/ 838228 w 2567999"/>
                <a:gd name="connsiteY779" fmla="*/ 1198979 h 1488732"/>
                <a:gd name="connsiteX780" fmla="*/ 838351 w 2567999"/>
                <a:gd name="connsiteY780" fmla="*/ 1208971 h 1488732"/>
                <a:gd name="connsiteX781" fmla="*/ 838650 w 2567999"/>
                <a:gd name="connsiteY781" fmla="*/ 1218962 h 1488732"/>
                <a:gd name="connsiteX782" fmla="*/ 839061 w 2567999"/>
                <a:gd name="connsiteY782" fmla="*/ 1228954 h 1488732"/>
                <a:gd name="connsiteX783" fmla="*/ 839951 w 2567999"/>
                <a:gd name="connsiteY783" fmla="*/ 1238945 h 1488732"/>
                <a:gd name="connsiteX784" fmla="*/ 840560 w 2567999"/>
                <a:gd name="connsiteY784" fmla="*/ 1248937 h 1488732"/>
                <a:gd name="connsiteX785" fmla="*/ 841759 w 2567999"/>
                <a:gd name="connsiteY785" fmla="*/ 1258928 h 1488732"/>
                <a:gd name="connsiteX786" fmla="*/ 842741 w 2567999"/>
                <a:gd name="connsiteY786" fmla="*/ 1268920 h 1488732"/>
                <a:gd name="connsiteX787" fmla="*/ 844058 w 2567999"/>
                <a:gd name="connsiteY787" fmla="*/ 1278911 h 1488732"/>
                <a:gd name="connsiteX788" fmla="*/ 845420 w 2567999"/>
                <a:gd name="connsiteY788" fmla="*/ 1288903 h 1488732"/>
                <a:gd name="connsiteX789" fmla="*/ 846831 w 2567999"/>
                <a:gd name="connsiteY789" fmla="*/ 1298894 h 1488732"/>
                <a:gd name="connsiteX790" fmla="*/ 848083 w 2567999"/>
                <a:gd name="connsiteY790" fmla="*/ 1308886 h 1488732"/>
                <a:gd name="connsiteX791" fmla="*/ 849800 w 2567999"/>
                <a:gd name="connsiteY791" fmla="*/ 1318877 h 1488732"/>
                <a:gd name="connsiteX792" fmla="*/ 851266 w 2567999"/>
                <a:gd name="connsiteY792" fmla="*/ 1328869 h 1488732"/>
                <a:gd name="connsiteX793" fmla="*/ 851392 w 2567999"/>
                <a:gd name="connsiteY793" fmla="*/ 1329542 h 1488732"/>
                <a:gd name="connsiteX794" fmla="*/ 855901 w 2567999"/>
                <a:gd name="connsiteY794" fmla="*/ 1338860 h 1488732"/>
                <a:gd name="connsiteX795" fmla="*/ 860341 w 2567999"/>
                <a:gd name="connsiteY795" fmla="*/ 1348852 h 1488732"/>
                <a:gd name="connsiteX796" fmla="*/ 865895 w 2567999"/>
                <a:gd name="connsiteY796" fmla="*/ 1358843 h 1488732"/>
                <a:gd name="connsiteX797" fmla="*/ 871343 w 2567999"/>
                <a:gd name="connsiteY797" fmla="*/ 1367209 h 1488732"/>
                <a:gd name="connsiteX798" fmla="*/ 2108353 w 2567999"/>
                <a:gd name="connsiteY798" fmla="*/ 1174266 h 1488732"/>
                <a:gd name="connsiteX799" fmla="*/ 2089333 w 2567999"/>
                <a:gd name="connsiteY799" fmla="*/ 1169005 h 1488732"/>
                <a:gd name="connsiteX800" fmla="*/ 2088402 w 2567999"/>
                <a:gd name="connsiteY800" fmla="*/ 1168716 h 1488732"/>
                <a:gd name="connsiteX801" fmla="*/ 2070292 w 2567999"/>
                <a:gd name="connsiteY801" fmla="*/ 1159013 h 1488732"/>
                <a:gd name="connsiteX802" fmla="*/ 2068450 w 2567999"/>
                <a:gd name="connsiteY802" fmla="*/ 1157798 h 1488732"/>
                <a:gd name="connsiteX803" fmla="*/ 2058100 w 2567999"/>
                <a:gd name="connsiteY803" fmla="*/ 1149022 h 1488732"/>
                <a:gd name="connsiteX804" fmla="*/ 2048730 w 2567999"/>
                <a:gd name="connsiteY804" fmla="*/ 1139030 h 1488732"/>
                <a:gd name="connsiteX805" fmla="*/ 2048498 w 2567999"/>
                <a:gd name="connsiteY805" fmla="*/ 1138744 h 1488732"/>
                <a:gd name="connsiteX806" fmla="*/ 2041731 w 2567999"/>
                <a:gd name="connsiteY806" fmla="*/ 1129039 h 1488732"/>
                <a:gd name="connsiteX807" fmla="*/ 2036259 w 2567999"/>
                <a:gd name="connsiteY807" fmla="*/ 1119047 h 1488732"/>
                <a:gd name="connsiteX808" fmla="*/ 2031763 w 2567999"/>
                <a:gd name="connsiteY808" fmla="*/ 1109056 h 1488732"/>
                <a:gd name="connsiteX809" fmla="*/ 2028546 w 2567999"/>
                <a:gd name="connsiteY809" fmla="*/ 1101946 h 1488732"/>
                <a:gd name="connsiteX810" fmla="*/ 2027209 w 2567999"/>
                <a:gd name="connsiteY810" fmla="*/ 1099064 h 1488732"/>
                <a:gd name="connsiteX811" fmla="*/ 2023860 w 2567999"/>
                <a:gd name="connsiteY811" fmla="*/ 1089073 h 1488732"/>
                <a:gd name="connsiteX812" fmla="*/ 2020691 w 2567999"/>
                <a:gd name="connsiteY812" fmla="*/ 1079081 h 1488732"/>
                <a:gd name="connsiteX813" fmla="*/ 2017917 w 2567999"/>
                <a:gd name="connsiteY813" fmla="*/ 1069090 h 1488732"/>
                <a:gd name="connsiteX814" fmla="*/ 2015522 w 2567999"/>
                <a:gd name="connsiteY814" fmla="*/ 1059098 h 1488732"/>
                <a:gd name="connsiteX815" fmla="*/ 2013187 w 2567999"/>
                <a:gd name="connsiteY815" fmla="*/ 1049107 h 1488732"/>
                <a:gd name="connsiteX816" fmla="*/ 2011202 w 2567999"/>
                <a:gd name="connsiteY816" fmla="*/ 1039115 h 1488732"/>
                <a:gd name="connsiteX817" fmla="*/ 2009445 w 2567999"/>
                <a:gd name="connsiteY817" fmla="*/ 1029124 h 1488732"/>
                <a:gd name="connsiteX818" fmla="*/ 2008594 w 2567999"/>
                <a:gd name="connsiteY818" fmla="*/ 1024998 h 1488732"/>
                <a:gd name="connsiteX819" fmla="*/ 2007168 w 2567999"/>
                <a:gd name="connsiteY819" fmla="*/ 1019132 h 1488732"/>
                <a:gd name="connsiteX820" fmla="*/ 2004894 w 2567999"/>
                <a:gd name="connsiteY820" fmla="*/ 1009141 h 1488732"/>
                <a:gd name="connsiteX821" fmla="*/ 2002690 w 2567999"/>
                <a:gd name="connsiteY821" fmla="*/ 999149 h 1488732"/>
                <a:gd name="connsiteX822" fmla="*/ 2000469 w 2567999"/>
                <a:gd name="connsiteY822" fmla="*/ 989158 h 1488732"/>
                <a:gd name="connsiteX823" fmla="*/ 1997936 w 2567999"/>
                <a:gd name="connsiteY823" fmla="*/ 979166 h 1488732"/>
                <a:gd name="connsiteX824" fmla="*/ 1995104 w 2567999"/>
                <a:gd name="connsiteY824" fmla="*/ 969175 h 1488732"/>
                <a:gd name="connsiteX825" fmla="*/ 1992495 w 2567999"/>
                <a:gd name="connsiteY825" fmla="*/ 959183 h 1488732"/>
                <a:gd name="connsiteX826" fmla="*/ 1989437 w 2567999"/>
                <a:gd name="connsiteY826" fmla="*/ 949192 h 1488732"/>
                <a:gd name="connsiteX827" fmla="*/ 1988642 w 2567999"/>
                <a:gd name="connsiteY827" fmla="*/ 947099 h 1488732"/>
                <a:gd name="connsiteX828" fmla="*/ 1984850 w 2567999"/>
                <a:gd name="connsiteY828" fmla="*/ 939201 h 1488732"/>
                <a:gd name="connsiteX829" fmla="*/ 1979914 w 2567999"/>
                <a:gd name="connsiteY829" fmla="*/ 929209 h 1488732"/>
                <a:gd name="connsiteX830" fmla="*/ 1974466 w 2567999"/>
                <a:gd name="connsiteY830" fmla="*/ 919217 h 1488732"/>
                <a:gd name="connsiteX831" fmla="*/ 1968760 w 2567999"/>
                <a:gd name="connsiteY831" fmla="*/ 909226 h 1488732"/>
                <a:gd name="connsiteX832" fmla="*/ 1968691 w 2567999"/>
                <a:gd name="connsiteY832" fmla="*/ 909122 h 1488732"/>
                <a:gd name="connsiteX833" fmla="*/ 1960861 w 2567999"/>
                <a:gd name="connsiteY833" fmla="*/ 899234 h 1488732"/>
                <a:gd name="connsiteX834" fmla="*/ 1952250 w 2567999"/>
                <a:gd name="connsiteY834" fmla="*/ 889243 h 1488732"/>
                <a:gd name="connsiteX835" fmla="*/ 1948739 w 2567999"/>
                <a:gd name="connsiteY835" fmla="*/ 885428 h 1488732"/>
                <a:gd name="connsiteX836" fmla="*/ 1942417 w 2567999"/>
                <a:gd name="connsiteY836" fmla="*/ 879252 h 1488732"/>
                <a:gd name="connsiteX837" fmla="*/ 1931931 w 2567999"/>
                <a:gd name="connsiteY837" fmla="*/ 869260 h 1488732"/>
                <a:gd name="connsiteX838" fmla="*/ 1928787 w 2567999"/>
                <a:gd name="connsiteY838" fmla="*/ 866216 h 1488732"/>
                <a:gd name="connsiteX839" fmla="*/ 1922065 w 2567999"/>
                <a:gd name="connsiteY839" fmla="*/ 859269 h 1488732"/>
                <a:gd name="connsiteX840" fmla="*/ 1912570 w 2567999"/>
                <a:gd name="connsiteY840" fmla="*/ 849277 h 1488732"/>
                <a:gd name="connsiteX841" fmla="*/ 1908835 w 2567999"/>
                <a:gd name="connsiteY841" fmla="*/ 845495 h 1488732"/>
                <a:gd name="connsiteX842" fmla="*/ 1903812 w 2567999"/>
                <a:gd name="connsiteY842" fmla="*/ 839286 h 1488732"/>
                <a:gd name="connsiteX843" fmla="*/ 1896552 w 2567999"/>
                <a:gd name="connsiteY843" fmla="*/ 829294 h 1488732"/>
                <a:gd name="connsiteX844" fmla="*/ 1889289 w 2567999"/>
                <a:gd name="connsiteY844" fmla="*/ 819303 h 1488732"/>
                <a:gd name="connsiteX845" fmla="*/ 1888884 w 2567999"/>
                <a:gd name="connsiteY845" fmla="*/ 818755 h 1488732"/>
                <a:gd name="connsiteX846" fmla="*/ 1883129 w 2567999"/>
                <a:gd name="connsiteY846" fmla="*/ 809311 h 1488732"/>
                <a:gd name="connsiteX847" fmla="*/ 1877485 w 2567999"/>
                <a:gd name="connsiteY847" fmla="*/ 799320 h 1488732"/>
                <a:gd name="connsiteX848" fmla="*/ 1871587 w 2567999"/>
                <a:gd name="connsiteY848" fmla="*/ 789328 h 1488732"/>
                <a:gd name="connsiteX849" fmla="*/ 1868932 w 2567999"/>
                <a:gd name="connsiteY849" fmla="*/ 784798 h 1488732"/>
                <a:gd name="connsiteX850" fmla="*/ 1866323 w 2567999"/>
                <a:gd name="connsiteY850" fmla="*/ 779337 h 1488732"/>
                <a:gd name="connsiteX851" fmla="*/ 1861802 w 2567999"/>
                <a:gd name="connsiteY851" fmla="*/ 769345 h 1488732"/>
                <a:gd name="connsiteX852" fmla="*/ 1857083 w 2567999"/>
                <a:gd name="connsiteY852" fmla="*/ 759354 h 1488732"/>
                <a:gd name="connsiteX853" fmla="*/ 1852356 w 2567999"/>
                <a:gd name="connsiteY853" fmla="*/ 749362 h 1488732"/>
                <a:gd name="connsiteX854" fmla="*/ 1848980 w 2567999"/>
                <a:gd name="connsiteY854" fmla="*/ 742293 h 1488732"/>
                <a:gd name="connsiteX855" fmla="*/ 1847773 w 2567999"/>
                <a:gd name="connsiteY855" fmla="*/ 739371 h 1488732"/>
                <a:gd name="connsiteX856" fmla="*/ 1843675 w 2567999"/>
                <a:gd name="connsiteY856" fmla="*/ 729379 h 1488732"/>
                <a:gd name="connsiteX857" fmla="*/ 1839464 w 2567999"/>
                <a:gd name="connsiteY857" fmla="*/ 719388 h 1488732"/>
                <a:gd name="connsiteX858" fmla="*/ 1835358 w 2567999"/>
                <a:gd name="connsiteY858" fmla="*/ 709396 h 1488732"/>
                <a:gd name="connsiteX859" fmla="*/ 1831272 w 2567999"/>
                <a:gd name="connsiteY859" fmla="*/ 699405 h 1488732"/>
                <a:gd name="connsiteX860" fmla="*/ 1829028 w 2567999"/>
                <a:gd name="connsiteY860" fmla="*/ 693902 h 1488732"/>
                <a:gd name="connsiteX861" fmla="*/ 1827324 w 2567999"/>
                <a:gd name="connsiteY861" fmla="*/ 689413 h 1488732"/>
                <a:gd name="connsiteX862" fmla="*/ 1823463 w 2567999"/>
                <a:gd name="connsiteY862" fmla="*/ 679422 h 1488732"/>
                <a:gd name="connsiteX863" fmla="*/ 1819673 w 2567999"/>
                <a:gd name="connsiteY863" fmla="*/ 669430 h 1488732"/>
                <a:gd name="connsiteX864" fmla="*/ 1815974 w 2567999"/>
                <a:gd name="connsiteY864" fmla="*/ 659439 h 1488732"/>
                <a:gd name="connsiteX865" fmla="*/ 1812345 w 2567999"/>
                <a:gd name="connsiteY865" fmla="*/ 649447 h 1488732"/>
                <a:gd name="connsiteX866" fmla="*/ 1809077 w 2567999"/>
                <a:gd name="connsiteY866" fmla="*/ 639953 h 1488732"/>
                <a:gd name="connsiteX867" fmla="*/ 1808905 w 2567999"/>
                <a:gd name="connsiteY867" fmla="*/ 639456 h 1488732"/>
                <a:gd name="connsiteX868" fmla="*/ 1805289 w 2567999"/>
                <a:gd name="connsiteY868" fmla="*/ 629464 h 1488732"/>
                <a:gd name="connsiteX869" fmla="*/ 1802053 w 2567999"/>
                <a:gd name="connsiteY869" fmla="*/ 619473 h 1488732"/>
                <a:gd name="connsiteX870" fmla="*/ 1798789 w 2567999"/>
                <a:gd name="connsiteY870" fmla="*/ 609481 h 1488732"/>
                <a:gd name="connsiteX871" fmla="*/ 1795696 w 2567999"/>
                <a:gd name="connsiteY871" fmla="*/ 599490 h 1488732"/>
                <a:gd name="connsiteX872" fmla="*/ 1792698 w 2567999"/>
                <a:gd name="connsiteY872" fmla="*/ 589498 h 1488732"/>
                <a:gd name="connsiteX873" fmla="*/ 1789984 w 2567999"/>
                <a:gd name="connsiteY873" fmla="*/ 579507 h 1488732"/>
                <a:gd name="connsiteX874" fmla="*/ 1789125 w 2567999"/>
                <a:gd name="connsiteY874" fmla="*/ 576286 h 1488732"/>
                <a:gd name="connsiteX875" fmla="*/ 1787179 w 2567999"/>
                <a:gd name="connsiteY875" fmla="*/ 569515 h 1488732"/>
                <a:gd name="connsiteX876" fmla="*/ 1784596 w 2567999"/>
                <a:gd name="connsiteY876" fmla="*/ 559524 h 1488732"/>
                <a:gd name="connsiteX877" fmla="*/ 1781998 w 2567999"/>
                <a:gd name="connsiteY877" fmla="*/ 549532 h 1488732"/>
                <a:gd name="connsiteX878" fmla="*/ 1779782 w 2567999"/>
                <a:gd name="connsiteY878" fmla="*/ 539541 h 1488732"/>
                <a:gd name="connsiteX879" fmla="*/ 1777576 w 2567999"/>
                <a:gd name="connsiteY879" fmla="*/ 529549 h 1488732"/>
                <a:gd name="connsiteX880" fmla="*/ 1775690 w 2567999"/>
                <a:gd name="connsiteY880" fmla="*/ 519558 h 1488732"/>
                <a:gd name="connsiteX881" fmla="*/ 1773960 w 2567999"/>
                <a:gd name="connsiteY881" fmla="*/ 509566 h 1488732"/>
                <a:gd name="connsiteX882" fmla="*/ 1772404 w 2567999"/>
                <a:gd name="connsiteY882" fmla="*/ 499575 h 1488732"/>
                <a:gd name="connsiteX883" fmla="*/ 1771047 w 2567999"/>
                <a:gd name="connsiteY883" fmla="*/ 489583 h 1488732"/>
                <a:gd name="connsiteX884" fmla="*/ 1769937 w 2567999"/>
                <a:gd name="connsiteY884" fmla="*/ 479592 h 1488732"/>
                <a:gd name="connsiteX885" fmla="*/ 1769173 w 2567999"/>
                <a:gd name="connsiteY885" fmla="*/ 471357 h 1488732"/>
                <a:gd name="connsiteX886" fmla="*/ 1768981 w 2567999"/>
                <a:gd name="connsiteY886" fmla="*/ 469600 h 1488732"/>
                <a:gd name="connsiteX887" fmla="*/ 1768142 w 2567999"/>
                <a:gd name="connsiteY887" fmla="*/ 459609 h 1488732"/>
                <a:gd name="connsiteX888" fmla="*/ 1767463 w 2567999"/>
                <a:gd name="connsiteY888" fmla="*/ 449617 h 1488732"/>
                <a:gd name="connsiteX889" fmla="*/ 1766993 w 2567999"/>
                <a:gd name="connsiteY889" fmla="*/ 439626 h 1488732"/>
                <a:gd name="connsiteX890" fmla="*/ 1766847 w 2567999"/>
                <a:gd name="connsiteY890" fmla="*/ 429634 h 1488732"/>
                <a:gd name="connsiteX891" fmla="*/ 1766974 w 2567999"/>
                <a:gd name="connsiteY891" fmla="*/ 419643 h 1488732"/>
                <a:gd name="connsiteX892" fmla="*/ 1767339 w 2567999"/>
                <a:gd name="connsiteY892" fmla="*/ 409651 h 1488732"/>
                <a:gd name="connsiteX893" fmla="*/ 1767743 w 2567999"/>
                <a:gd name="connsiteY893" fmla="*/ 399660 h 1488732"/>
                <a:gd name="connsiteX894" fmla="*/ 1768683 w 2567999"/>
                <a:gd name="connsiteY894" fmla="*/ 389668 h 1488732"/>
                <a:gd name="connsiteX895" fmla="*/ 1769173 w 2567999"/>
                <a:gd name="connsiteY895" fmla="*/ 384485 h 1488732"/>
                <a:gd name="connsiteX896" fmla="*/ 1769553 w 2567999"/>
                <a:gd name="connsiteY896" fmla="*/ 379677 h 1488732"/>
                <a:gd name="connsiteX897" fmla="*/ 1770511 w 2567999"/>
                <a:gd name="connsiteY897" fmla="*/ 369685 h 1488732"/>
                <a:gd name="connsiteX898" fmla="*/ 1771780 w 2567999"/>
                <a:gd name="connsiteY898" fmla="*/ 359694 h 1488732"/>
                <a:gd name="connsiteX899" fmla="*/ 1773376 w 2567999"/>
                <a:gd name="connsiteY899" fmla="*/ 349702 h 1488732"/>
                <a:gd name="connsiteX900" fmla="*/ 1775172 w 2567999"/>
                <a:gd name="connsiteY900" fmla="*/ 339711 h 1488732"/>
                <a:gd name="connsiteX901" fmla="*/ 1777035 w 2567999"/>
                <a:gd name="connsiteY901" fmla="*/ 329719 h 1488732"/>
                <a:gd name="connsiteX902" fmla="*/ 1779364 w 2567999"/>
                <a:gd name="connsiteY902" fmla="*/ 319728 h 1488732"/>
                <a:gd name="connsiteX903" fmla="*/ 1781895 w 2567999"/>
                <a:gd name="connsiteY903" fmla="*/ 309736 h 1488732"/>
                <a:gd name="connsiteX904" fmla="*/ 1784813 w 2567999"/>
                <a:gd name="connsiteY904" fmla="*/ 299745 h 1488732"/>
                <a:gd name="connsiteX905" fmla="*/ 1788021 w 2567999"/>
                <a:gd name="connsiteY905" fmla="*/ 289753 h 1488732"/>
                <a:gd name="connsiteX906" fmla="*/ 1789125 w 2567999"/>
                <a:gd name="connsiteY906" fmla="*/ 286630 h 1488732"/>
                <a:gd name="connsiteX907" fmla="*/ 1791372 w 2567999"/>
                <a:gd name="connsiteY907" fmla="*/ 279762 h 1488732"/>
                <a:gd name="connsiteX908" fmla="*/ 1794961 w 2567999"/>
                <a:gd name="connsiteY908" fmla="*/ 269770 h 1488732"/>
                <a:gd name="connsiteX909" fmla="*/ 1798967 w 2567999"/>
                <a:gd name="connsiteY909" fmla="*/ 259779 h 1488732"/>
                <a:gd name="connsiteX910" fmla="*/ 1803423 w 2567999"/>
                <a:gd name="connsiteY910" fmla="*/ 249787 h 1488732"/>
                <a:gd name="connsiteX911" fmla="*/ 1808742 w 2567999"/>
                <a:gd name="connsiteY911" fmla="*/ 239796 h 1488732"/>
                <a:gd name="connsiteX912" fmla="*/ 1809077 w 2567999"/>
                <a:gd name="connsiteY912" fmla="*/ 239193 h 1488732"/>
                <a:gd name="connsiteX913" fmla="*/ 1814403 w 2567999"/>
                <a:gd name="connsiteY913" fmla="*/ 229804 h 1488732"/>
                <a:gd name="connsiteX914" fmla="*/ 1820623 w 2567999"/>
                <a:gd name="connsiteY914" fmla="*/ 219813 h 1488732"/>
                <a:gd name="connsiteX915" fmla="*/ 1827929 w 2567999"/>
                <a:gd name="connsiteY915" fmla="*/ 209821 h 1488732"/>
                <a:gd name="connsiteX916" fmla="*/ 1829028 w 2567999"/>
                <a:gd name="connsiteY916" fmla="*/ 208418 h 1488732"/>
                <a:gd name="connsiteX917" fmla="*/ 1836529 w 2567999"/>
                <a:gd name="connsiteY917" fmla="*/ 199830 h 1488732"/>
                <a:gd name="connsiteX918" fmla="*/ 1846678 w 2567999"/>
                <a:gd name="connsiteY918" fmla="*/ 189838 h 1488732"/>
                <a:gd name="connsiteX919" fmla="*/ 1848980 w 2567999"/>
                <a:gd name="connsiteY919" fmla="*/ 187710 h 1488732"/>
                <a:gd name="connsiteX920" fmla="*/ 1859512 w 2567999"/>
                <a:gd name="connsiteY920" fmla="*/ 179847 h 1488732"/>
                <a:gd name="connsiteX921" fmla="*/ 1868932 w 2567999"/>
                <a:gd name="connsiteY921" fmla="*/ 173678 h 1488732"/>
                <a:gd name="connsiteX922" fmla="*/ 1877932 w 2567999"/>
                <a:gd name="connsiteY922" fmla="*/ 169855 h 1488732"/>
                <a:gd name="connsiteX923" fmla="*/ 1888884 w 2567999"/>
                <a:gd name="connsiteY923" fmla="*/ 165307 h 1488732"/>
                <a:gd name="connsiteX924" fmla="*/ 1908835 w 2567999"/>
                <a:gd name="connsiteY924" fmla="*/ 161310 h 1488732"/>
                <a:gd name="connsiteX925" fmla="*/ 1928787 w 2567999"/>
                <a:gd name="connsiteY925" fmla="*/ 161761 h 1488732"/>
                <a:gd name="connsiteX926" fmla="*/ 1948739 w 2567999"/>
                <a:gd name="connsiteY926" fmla="*/ 166521 h 1488732"/>
                <a:gd name="connsiteX927" fmla="*/ 1955820 w 2567999"/>
                <a:gd name="connsiteY927" fmla="*/ 169855 h 1488732"/>
                <a:gd name="connsiteX928" fmla="*/ 1968691 w 2567999"/>
                <a:gd name="connsiteY928" fmla="*/ 176339 h 1488732"/>
                <a:gd name="connsiteX929" fmla="*/ 1973573 w 2567999"/>
                <a:gd name="connsiteY929" fmla="*/ 179847 h 1488732"/>
                <a:gd name="connsiteX930" fmla="*/ 1985687 w 2567999"/>
                <a:gd name="connsiteY930" fmla="*/ 189838 h 1488732"/>
                <a:gd name="connsiteX931" fmla="*/ 1988642 w 2567999"/>
                <a:gd name="connsiteY931" fmla="*/ 192582 h 1488732"/>
                <a:gd name="connsiteX932" fmla="*/ 1995005 w 2567999"/>
                <a:gd name="connsiteY932" fmla="*/ 199830 h 1488732"/>
                <a:gd name="connsiteX933" fmla="*/ 2002990 w 2567999"/>
                <a:gd name="connsiteY933" fmla="*/ 209821 h 1488732"/>
                <a:gd name="connsiteX934" fmla="*/ 2008594 w 2567999"/>
                <a:gd name="connsiteY934" fmla="*/ 217704 h 1488732"/>
                <a:gd name="connsiteX935" fmla="*/ 2009943 w 2567999"/>
                <a:gd name="connsiteY935" fmla="*/ 219813 h 1488732"/>
                <a:gd name="connsiteX936" fmla="*/ 2015732 w 2567999"/>
                <a:gd name="connsiteY936" fmla="*/ 229804 h 1488732"/>
                <a:gd name="connsiteX937" fmla="*/ 2021222 w 2567999"/>
                <a:gd name="connsiteY937" fmla="*/ 239796 h 1488732"/>
                <a:gd name="connsiteX938" fmla="*/ 2026169 w 2567999"/>
                <a:gd name="connsiteY938" fmla="*/ 249787 h 1488732"/>
                <a:gd name="connsiteX939" fmla="*/ 2028546 w 2567999"/>
                <a:gd name="connsiteY939" fmla="*/ 254911 h 1488732"/>
                <a:gd name="connsiteX940" fmla="*/ 2030712 w 2567999"/>
                <a:gd name="connsiteY940" fmla="*/ 259779 h 1488732"/>
                <a:gd name="connsiteX941" fmla="*/ 2034956 w 2567999"/>
                <a:gd name="connsiteY941" fmla="*/ 269770 h 1488732"/>
                <a:gd name="connsiteX942" fmla="*/ 2039018 w 2567999"/>
                <a:gd name="connsiteY942" fmla="*/ 279762 h 1488732"/>
                <a:gd name="connsiteX943" fmla="*/ 2042750 w 2567999"/>
                <a:gd name="connsiteY943" fmla="*/ 289753 h 1488732"/>
                <a:gd name="connsiteX944" fmla="*/ 2046499 w 2567999"/>
                <a:gd name="connsiteY944" fmla="*/ 299745 h 1488732"/>
                <a:gd name="connsiteX945" fmla="*/ 2048498 w 2567999"/>
                <a:gd name="connsiteY945" fmla="*/ 305732 h 1488732"/>
                <a:gd name="connsiteX946" fmla="*/ 2049863 w 2567999"/>
                <a:gd name="connsiteY946" fmla="*/ 309736 h 1488732"/>
                <a:gd name="connsiteX947" fmla="*/ 2053427 w 2567999"/>
                <a:gd name="connsiteY947" fmla="*/ 319728 h 1488732"/>
                <a:gd name="connsiteX948" fmla="*/ 2056780 w 2567999"/>
                <a:gd name="connsiteY948" fmla="*/ 329719 h 1488732"/>
                <a:gd name="connsiteX949" fmla="*/ 2060046 w 2567999"/>
                <a:gd name="connsiteY949" fmla="*/ 339711 h 1488732"/>
                <a:gd name="connsiteX950" fmla="*/ 2063256 w 2567999"/>
                <a:gd name="connsiteY950" fmla="*/ 349702 h 1488732"/>
                <a:gd name="connsiteX951" fmla="*/ 2066309 w 2567999"/>
                <a:gd name="connsiteY951" fmla="*/ 359694 h 1488732"/>
                <a:gd name="connsiteX952" fmla="*/ 2068450 w 2567999"/>
                <a:gd name="connsiteY952" fmla="*/ 366437 h 1488732"/>
                <a:gd name="connsiteX953" fmla="*/ 2069567 w 2567999"/>
                <a:gd name="connsiteY953" fmla="*/ 369685 h 1488732"/>
                <a:gd name="connsiteX954" fmla="*/ 2072896 w 2567999"/>
                <a:gd name="connsiteY954" fmla="*/ 379677 h 1488732"/>
                <a:gd name="connsiteX955" fmla="*/ 2076072 w 2567999"/>
                <a:gd name="connsiteY955" fmla="*/ 389668 h 1488732"/>
                <a:gd name="connsiteX956" fmla="*/ 2079288 w 2567999"/>
                <a:gd name="connsiteY956" fmla="*/ 399660 h 1488732"/>
                <a:gd name="connsiteX957" fmla="*/ 2082551 w 2567999"/>
                <a:gd name="connsiteY957" fmla="*/ 409651 h 1488732"/>
                <a:gd name="connsiteX958" fmla="*/ 2085785 w 2567999"/>
                <a:gd name="connsiteY958" fmla="*/ 419643 h 1488732"/>
                <a:gd name="connsiteX959" fmla="*/ 2088402 w 2567999"/>
                <a:gd name="connsiteY959" fmla="*/ 427726 h 1488732"/>
                <a:gd name="connsiteX960" fmla="*/ 2089098 w 2567999"/>
                <a:gd name="connsiteY960" fmla="*/ 429634 h 1488732"/>
                <a:gd name="connsiteX961" fmla="*/ 2092660 w 2567999"/>
                <a:gd name="connsiteY961" fmla="*/ 439626 h 1488732"/>
                <a:gd name="connsiteX962" fmla="*/ 2096308 w 2567999"/>
                <a:gd name="connsiteY962" fmla="*/ 449617 h 1488732"/>
                <a:gd name="connsiteX963" fmla="*/ 2099893 w 2567999"/>
                <a:gd name="connsiteY963" fmla="*/ 459609 h 1488732"/>
                <a:gd name="connsiteX964" fmla="*/ 2103472 w 2567999"/>
                <a:gd name="connsiteY964" fmla="*/ 469600 h 1488732"/>
                <a:gd name="connsiteX965" fmla="*/ 2107250 w 2567999"/>
                <a:gd name="connsiteY965" fmla="*/ 479592 h 1488732"/>
                <a:gd name="connsiteX966" fmla="*/ 2108353 w 2567999"/>
                <a:gd name="connsiteY966" fmla="*/ 482587 h 1488732"/>
                <a:gd name="connsiteX967" fmla="*/ 2111353 w 2567999"/>
                <a:gd name="connsiteY967" fmla="*/ 489583 h 1488732"/>
                <a:gd name="connsiteX968" fmla="*/ 2115657 w 2567999"/>
                <a:gd name="connsiteY968" fmla="*/ 499575 h 1488732"/>
                <a:gd name="connsiteX969" fmla="*/ 2119962 w 2567999"/>
                <a:gd name="connsiteY969" fmla="*/ 509566 h 1488732"/>
                <a:gd name="connsiteX970" fmla="*/ 2124345 w 2567999"/>
                <a:gd name="connsiteY970" fmla="*/ 519558 h 1488732"/>
                <a:gd name="connsiteX971" fmla="*/ 2128305 w 2567999"/>
                <a:gd name="connsiteY971" fmla="*/ 528178 h 1488732"/>
                <a:gd name="connsiteX972" fmla="*/ 2129055 w 2567999"/>
                <a:gd name="connsiteY972" fmla="*/ 529549 h 1488732"/>
                <a:gd name="connsiteX973" fmla="*/ 2134217 w 2567999"/>
                <a:gd name="connsiteY973" fmla="*/ 539541 h 1488732"/>
                <a:gd name="connsiteX974" fmla="*/ 2139703 w 2567999"/>
                <a:gd name="connsiteY974" fmla="*/ 549532 h 1488732"/>
                <a:gd name="connsiteX975" fmla="*/ 2145134 w 2567999"/>
                <a:gd name="connsiteY975" fmla="*/ 559524 h 1488732"/>
                <a:gd name="connsiteX976" fmla="*/ 2148257 w 2567999"/>
                <a:gd name="connsiteY976" fmla="*/ 565166 h 1488732"/>
                <a:gd name="connsiteX977" fmla="*/ 2150994 w 2567999"/>
                <a:gd name="connsiteY977" fmla="*/ 569515 h 1488732"/>
                <a:gd name="connsiteX978" fmla="*/ 2157156 w 2567999"/>
                <a:gd name="connsiteY978" fmla="*/ 579507 h 1488732"/>
                <a:gd name="connsiteX979" fmla="*/ 2163414 w 2567999"/>
                <a:gd name="connsiteY979" fmla="*/ 589498 h 1488732"/>
                <a:gd name="connsiteX980" fmla="*/ 2168209 w 2567999"/>
                <a:gd name="connsiteY980" fmla="*/ 596731 h 1488732"/>
                <a:gd name="connsiteX981" fmla="*/ 2170236 w 2567999"/>
                <a:gd name="connsiteY981" fmla="*/ 599490 h 1488732"/>
                <a:gd name="connsiteX982" fmla="*/ 2176904 w 2567999"/>
                <a:gd name="connsiteY982" fmla="*/ 609481 h 1488732"/>
                <a:gd name="connsiteX983" fmla="*/ 2183872 w 2567999"/>
                <a:gd name="connsiteY983" fmla="*/ 619473 h 1488732"/>
                <a:gd name="connsiteX984" fmla="*/ 2188160 w 2567999"/>
                <a:gd name="connsiteY984" fmla="*/ 625757 h 1488732"/>
                <a:gd name="connsiteX985" fmla="*/ 2190653 w 2567999"/>
                <a:gd name="connsiteY985" fmla="*/ 629464 h 1488732"/>
                <a:gd name="connsiteX986" fmla="*/ 2197043 w 2567999"/>
                <a:gd name="connsiteY986" fmla="*/ 639456 h 1488732"/>
                <a:gd name="connsiteX987" fmla="*/ 2203763 w 2567999"/>
                <a:gd name="connsiteY987" fmla="*/ 649447 h 1488732"/>
                <a:gd name="connsiteX988" fmla="*/ 2208112 w 2567999"/>
                <a:gd name="connsiteY988" fmla="*/ 656606 h 1488732"/>
                <a:gd name="connsiteX989" fmla="*/ 2209720 w 2567999"/>
                <a:gd name="connsiteY989" fmla="*/ 659439 h 1488732"/>
                <a:gd name="connsiteX990" fmla="*/ 2215526 w 2567999"/>
                <a:gd name="connsiteY990" fmla="*/ 669430 h 1488732"/>
                <a:gd name="connsiteX991" fmla="*/ 2221008 w 2567999"/>
                <a:gd name="connsiteY991" fmla="*/ 679422 h 1488732"/>
                <a:gd name="connsiteX992" fmla="*/ 2226337 w 2567999"/>
                <a:gd name="connsiteY992" fmla="*/ 689413 h 1488732"/>
                <a:gd name="connsiteX993" fmla="*/ 2228064 w 2567999"/>
                <a:gd name="connsiteY993" fmla="*/ 692740 h 1488732"/>
                <a:gd name="connsiteX994" fmla="*/ 2231187 w 2567999"/>
                <a:gd name="connsiteY994" fmla="*/ 699405 h 1488732"/>
                <a:gd name="connsiteX995" fmla="*/ 2235667 w 2567999"/>
                <a:gd name="connsiteY995" fmla="*/ 709396 h 1488732"/>
                <a:gd name="connsiteX996" fmla="*/ 2240015 w 2567999"/>
                <a:gd name="connsiteY996" fmla="*/ 719388 h 1488732"/>
                <a:gd name="connsiteX997" fmla="*/ 2244369 w 2567999"/>
                <a:gd name="connsiteY997" fmla="*/ 729379 h 1488732"/>
                <a:gd name="connsiteX998" fmla="*/ 2248016 w 2567999"/>
                <a:gd name="connsiteY998" fmla="*/ 738596 h 1488732"/>
                <a:gd name="connsiteX999" fmla="*/ 2248298 w 2567999"/>
                <a:gd name="connsiteY999" fmla="*/ 739371 h 1488732"/>
                <a:gd name="connsiteX1000" fmla="*/ 2252262 w 2567999"/>
                <a:gd name="connsiteY1000" fmla="*/ 749362 h 1488732"/>
                <a:gd name="connsiteX1001" fmla="*/ 2255717 w 2567999"/>
                <a:gd name="connsiteY1001" fmla="*/ 759354 h 1488732"/>
                <a:gd name="connsiteX1002" fmla="*/ 2259259 w 2567999"/>
                <a:gd name="connsiteY1002" fmla="*/ 769345 h 1488732"/>
                <a:gd name="connsiteX1003" fmla="*/ 2262512 w 2567999"/>
                <a:gd name="connsiteY1003" fmla="*/ 779337 h 1488732"/>
                <a:gd name="connsiteX1004" fmla="*/ 2265906 w 2567999"/>
                <a:gd name="connsiteY1004" fmla="*/ 789328 h 1488732"/>
                <a:gd name="connsiteX1005" fmla="*/ 2267967 w 2567999"/>
                <a:gd name="connsiteY1005" fmla="*/ 795265 h 1488732"/>
                <a:gd name="connsiteX1006" fmla="*/ 2269245 w 2567999"/>
                <a:gd name="connsiteY1006" fmla="*/ 799320 h 1488732"/>
                <a:gd name="connsiteX1007" fmla="*/ 2272010 w 2567999"/>
                <a:gd name="connsiteY1007" fmla="*/ 809311 h 1488732"/>
                <a:gd name="connsiteX1008" fmla="*/ 2274790 w 2567999"/>
                <a:gd name="connsiteY1008" fmla="*/ 819303 h 1488732"/>
                <a:gd name="connsiteX1009" fmla="*/ 2277365 w 2567999"/>
                <a:gd name="connsiteY1009" fmla="*/ 829294 h 1488732"/>
                <a:gd name="connsiteX1010" fmla="*/ 2279947 w 2567999"/>
                <a:gd name="connsiteY1010" fmla="*/ 839286 h 1488732"/>
                <a:gd name="connsiteX1011" fmla="*/ 2282326 w 2567999"/>
                <a:gd name="connsiteY1011" fmla="*/ 849277 h 1488732"/>
                <a:gd name="connsiteX1012" fmla="*/ 2284712 w 2567999"/>
                <a:gd name="connsiteY1012" fmla="*/ 859269 h 1488732"/>
                <a:gd name="connsiteX1013" fmla="*/ 2286632 w 2567999"/>
                <a:gd name="connsiteY1013" fmla="*/ 869260 h 1488732"/>
                <a:gd name="connsiteX1014" fmla="*/ 2287919 w 2567999"/>
                <a:gd name="connsiteY1014" fmla="*/ 876460 h 1488732"/>
                <a:gd name="connsiteX1015" fmla="*/ 2288391 w 2567999"/>
                <a:gd name="connsiteY1015" fmla="*/ 879252 h 1488732"/>
                <a:gd name="connsiteX1016" fmla="*/ 2290298 w 2567999"/>
                <a:gd name="connsiteY1016" fmla="*/ 889243 h 1488732"/>
                <a:gd name="connsiteX1017" fmla="*/ 2291624 w 2567999"/>
                <a:gd name="connsiteY1017" fmla="*/ 899234 h 1488732"/>
                <a:gd name="connsiteX1018" fmla="*/ 2292816 w 2567999"/>
                <a:gd name="connsiteY1018" fmla="*/ 909226 h 1488732"/>
                <a:gd name="connsiteX1019" fmla="*/ 2293870 w 2567999"/>
                <a:gd name="connsiteY1019" fmla="*/ 919217 h 1488732"/>
                <a:gd name="connsiteX1020" fmla="*/ 2294719 w 2567999"/>
                <a:gd name="connsiteY1020" fmla="*/ 929209 h 1488732"/>
                <a:gd name="connsiteX1021" fmla="*/ 2295330 w 2567999"/>
                <a:gd name="connsiteY1021" fmla="*/ 939201 h 1488732"/>
                <a:gd name="connsiteX1022" fmla="*/ 2295732 w 2567999"/>
                <a:gd name="connsiteY1022" fmla="*/ 949192 h 1488732"/>
                <a:gd name="connsiteX1023" fmla="*/ 2295679 w 2567999"/>
                <a:gd name="connsiteY1023" fmla="*/ 959183 h 1488732"/>
                <a:gd name="connsiteX1024" fmla="*/ 2295536 w 2567999"/>
                <a:gd name="connsiteY1024" fmla="*/ 969175 h 1488732"/>
                <a:gd name="connsiteX1025" fmla="*/ 2294864 w 2567999"/>
                <a:gd name="connsiteY1025" fmla="*/ 979166 h 1488732"/>
                <a:gd name="connsiteX1026" fmla="*/ 2293958 w 2567999"/>
                <a:gd name="connsiteY1026" fmla="*/ 989158 h 1488732"/>
                <a:gd name="connsiteX1027" fmla="*/ 2292802 w 2567999"/>
                <a:gd name="connsiteY1027" fmla="*/ 999149 h 1488732"/>
                <a:gd name="connsiteX1028" fmla="*/ 2291241 w 2567999"/>
                <a:gd name="connsiteY1028" fmla="*/ 1009141 h 1488732"/>
                <a:gd name="connsiteX1029" fmla="*/ 2289223 w 2567999"/>
                <a:gd name="connsiteY1029" fmla="*/ 1019132 h 1488732"/>
                <a:gd name="connsiteX1030" fmla="*/ 2287919 w 2567999"/>
                <a:gd name="connsiteY1030" fmla="*/ 1025293 h 1488732"/>
                <a:gd name="connsiteX1031" fmla="*/ 2287037 w 2567999"/>
                <a:gd name="connsiteY1031" fmla="*/ 1029124 h 1488732"/>
                <a:gd name="connsiteX1032" fmla="*/ 2284054 w 2567999"/>
                <a:gd name="connsiteY1032" fmla="*/ 1039115 h 1488732"/>
                <a:gd name="connsiteX1033" fmla="*/ 2280634 w 2567999"/>
                <a:gd name="connsiteY1033" fmla="*/ 1049107 h 1488732"/>
                <a:gd name="connsiteX1034" fmla="*/ 2276959 w 2567999"/>
                <a:gd name="connsiteY1034" fmla="*/ 1059098 h 1488732"/>
                <a:gd name="connsiteX1035" fmla="*/ 2273040 w 2567999"/>
                <a:gd name="connsiteY1035" fmla="*/ 1069090 h 1488732"/>
                <a:gd name="connsiteX1036" fmla="*/ 2268231 w 2567999"/>
                <a:gd name="connsiteY1036" fmla="*/ 1079081 h 1488732"/>
                <a:gd name="connsiteX1037" fmla="*/ 2267967 w 2567999"/>
                <a:gd name="connsiteY1037" fmla="*/ 1079591 h 1488732"/>
                <a:gd name="connsiteX1038" fmla="*/ 2262529 w 2567999"/>
                <a:gd name="connsiteY1038" fmla="*/ 1089073 h 1488732"/>
                <a:gd name="connsiteX1039" fmla="*/ 2256441 w 2567999"/>
                <a:gd name="connsiteY1039" fmla="*/ 1099064 h 1488732"/>
                <a:gd name="connsiteX1040" fmla="*/ 2249728 w 2567999"/>
                <a:gd name="connsiteY1040" fmla="*/ 1109056 h 1488732"/>
                <a:gd name="connsiteX1041" fmla="*/ 2248016 w 2567999"/>
                <a:gd name="connsiteY1041" fmla="*/ 1111362 h 1488732"/>
                <a:gd name="connsiteX1042" fmla="*/ 2241477 w 2567999"/>
                <a:gd name="connsiteY1042" fmla="*/ 1119047 h 1488732"/>
                <a:gd name="connsiteX1043" fmla="*/ 2232380 w 2567999"/>
                <a:gd name="connsiteY1043" fmla="*/ 1129039 h 1488732"/>
                <a:gd name="connsiteX1044" fmla="*/ 2228064 w 2567999"/>
                <a:gd name="connsiteY1044" fmla="*/ 1133317 h 1488732"/>
                <a:gd name="connsiteX1045" fmla="*/ 2221153 w 2567999"/>
                <a:gd name="connsiteY1045" fmla="*/ 1139030 h 1488732"/>
                <a:gd name="connsiteX1046" fmla="*/ 2208850 w 2567999"/>
                <a:gd name="connsiteY1046" fmla="*/ 1149022 h 1488732"/>
                <a:gd name="connsiteX1047" fmla="*/ 2208112 w 2567999"/>
                <a:gd name="connsiteY1047" fmla="*/ 1149567 h 1488732"/>
                <a:gd name="connsiteX1048" fmla="*/ 2191731 w 2567999"/>
                <a:gd name="connsiteY1048" fmla="*/ 1159013 h 1488732"/>
                <a:gd name="connsiteX1049" fmla="*/ 2188160 w 2567999"/>
                <a:gd name="connsiteY1049" fmla="*/ 1160950 h 1488732"/>
                <a:gd name="connsiteX1050" fmla="*/ 2168209 w 2567999"/>
                <a:gd name="connsiteY1050" fmla="*/ 1168927 h 1488732"/>
                <a:gd name="connsiteX1051" fmla="*/ 2167892 w 2567999"/>
                <a:gd name="connsiteY1051" fmla="*/ 1169005 h 1488732"/>
                <a:gd name="connsiteX1052" fmla="*/ 2148257 w 2567999"/>
                <a:gd name="connsiteY1052" fmla="*/ 1173843 h 1488732"/>
                <a:gd name="connsiteX1053" fmla="*/ 2128305 w 2567999"/>
                <a:gd name="connsiteY1053" fmla="*/ 1175603 h 1488732"/>
                <a:gd name="connsiteX1054" fmla="*/ 2108353 w 2567999"/>
                <a:gd name="connsiteY1054" fmla="*/ 1174266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</a:cxnLst>
              <a:rect l="l" t="t" r="r" b="b"/>
              <a:pathLst>
                <a:path w="2567999" h="1488732">
                  <a:moveTo>
                    <a:pt x="0" y="1488733"/>
                  </a:moveTo>
                  <a:lnTo>
                    <a:pt x="2975" y="1478741"/>
                  </a:lnTo>
                  <a:lnTo>
                    <a:pt x="5937" y="1468750"/>
                  </a:lnTo>
                  <a:lnTo>
                    <a:pt x="8585" y="1458758"/>
                  </a:lnTo>
                  <a:lnTo>
                    <a:pt x="10933" y="1448767"/>
                  </a:lnTo>
                  <a:lnTo>
                    <a:pt x="12994" y="1438775"/>
                  </a:lnTo>
                  <a:lnTo>
                    <a:pt x="13417" y="1436756"/>
                  </a:lnTo>
                  <a:lnTo>
                    <a:pt x="15113" y="1428784"/>
                  </a:lnTo>
                  <a:lnTo>
                    <a:pt x="16847" y="1418792"/>
                  </a:lnTo>
                  <a:lnTo>
                    <a:pt x="18274" y="1408801"/>
                  </a:lnTo>
                  <a:lnTo>
                    <a:pt x="19575" y="1398809"/>
                  </a:lnTo>
                  <a:lnTo>
                    <a:pt x="20598" y="1388818"/>
                  </a:lnTo>
                  <a:lnTo>
                    <a:pt x="21401" y="1378826"/>
                  </a:lnTo>
                  <a:lnTo>
                    <a:pt x="21916" y="1368835"/>
                  </a:lnTo>
                  <a:lnTo>
                    <a:pt x="22333" y="1358843"/>
                  </a:lnTo>
                  <a:lnTo>
                    <a:pt x="22411" y="1348852"/>
                  </a:lnTo>
                  <a:lnTo>
                    <a:pt x="22337" y="1338860"/>
                  </a:lnTo>
                  <a:lnTo>
                    <a:pt x="22032" y="1328869"/>
                  </a:lnTo>
                  <a:lnTo>
                    <a:pt x="21546" y="1318877"/>
                  </a:lnTo>
                  <a:lnTo>
                    <a:pt x="20933" y="1308886"/>
                  </a:lnTo>
                  <a:lnTo>
                    <a:pt x="20425" y="1298894"/>
                  </a:lnTo>
                  <a:lnTo>
                    <a:pt x="19371" y="1288903"/>
                  </a:lnTo>
                  <a:lnTo>
                    <a:pt x="18421" y="1278911"/>
                  </a:lnTo>
                  <a:lnTo>
                    <a:pt x="17364" y="1268920"/>
                  </a:lnTo>
                  <a:lnTo>
                    <a:pt x="16267" y="1258928"/>
                  </a:lnTo>
                  <a:lnTo>
                    <a:pt x="15179" y="1248937"/>
                  </a:lnTo>
                  <a:lnTo>
                    <a:pt x="14051" y="1238945"/>
                  </a:lnTo>
                  <a:lnTo>
                    <a:pt x="13417" y="1233256"/>
                  </a:lnTo>
                  <a:lnTo>
                    <a:pt x="12961" y="1228954"/>
                  </a:lnTo>
                  <a:lnTo>
                    <a:pt x="11807" y="1218962"/>
                  </a:lnTo>
                  <a:lnTo>
                    <a:pt x="10911" y="1208971"/>
                  </a:lnTo>
                  <a:lnTo>
                    <a:pt x="9792" y="1198979"/>
                  </a:lnTo>
                  <a:lnTo>
                    <a:pt x="8814" y="1188988"/>
                  </a:lnTo>
                  <a:lnTo>
                    <a:pt x="8084" y="1178996"/>
                  </a:lnTo>
                  <a:lnTo>
                    <a:pt x="7377" y="1169005"/>
                  </a:lnTo>
                  <a:lnTo>
                    <a:pt x="6688" y="1159013"/>
                  </a:lnTo>
                  <a:lnTo>
                    <a:pt x="6147" y="1149022"/>
                  </a:lnTo>
                  <a:lnTo>
                    <a:pt x="5823" y="1139030"/>
                  </a:lnTo>
                  <a:lnTo>
                    <a:pt x="5448" y="1129039"/>
                  </a:lnTo>
                  <a:lnTo>
                    <a:pt x="5350" y="1119047"/>
                  </a:lnTo>
                  <a:lnTo>
                    <a:pt x="5318" y="1109056"/>
                  </a:lnTo>
                  <a:lnTo>
                    <a:pt x="5448" y="1099064"/>
                  </a:lnTo>
                  <a:lnTo>
                    <a:pt x="5706" y="1089073"/>
                  </a:lnTo>
                  <a:lnTo>
                    <a:pt x="6088" y="1079081"/>
                  </a:lnTo>
                  <a:lnTo>
                    <a:pt x="6491" y="1069090"/>
                  </a:lnTo>
                  <a:lnTo>
                    <a:pt x="7064" y="1059098"/>
                  </a:lnTo>
                  <a:lnTo>
                    <a:pt x="7802" y="1049107"/>
                  </a:lnTo>
                  <a:lnTo>
                    <a:pt x="8568" y="1039115"/>
                  </a:lnTo>
                  <a:lnTo>
                    <a:pt x="9396" y="1029124"/>
                  </a:lnTo>
                  <a:lnTo>
                    <a:pt x="10426" y="1019132"/>
                  </a:lnTo>
                  <a:lnTo>
                    <a:pt x="11536" y="1009141"/>
                  </a:lnTo>
                  <a:lnTo>
                    <a:pt x="12614" y="999149"/>
                  </a:lnTo>
                  <a:lnTo>
                    <a:pt x="13417" y="991288"/>
                  </a:lnTo>
                  <a:lnTo>
                    <a:pt x="13646" y="989158"/>
                  </a:lnTo>
                  <a:lnTo>
                    <a:pt x="15088" y="979166"/>
                  </a:lnTo>
                  <a:lnTo>
                    <a:pt x="16469" y="969175"/>
                  </a:lnTo>
                  <a:lnTo>
                    <a:pt x="17638" y="959183"/>
                  </a:lnTo>
                  <a:lnTo>
                    <a:pt x="19072" y="949192"/>
                  </a:lnTo>
                  <a:lnTo>
                    <a:pt x="20392" y="939201"/>
                  </a:lnTo>
                  <a:lnTo>
                    <a:pt x="21857" y="929209"/>
                  </a:lnTo>
                  <a:lnTo>
                    <a:pt x="23294" y="919217"/>
                  </a:lnTo>
                  <a:lnTo>
                    <a:pt x="24755" y="909226"/>
                  </a:lnTo>
                  <a:lnTo>
                    <a:pt x="26038" y="899234"/>
                  </a:lnTo>
                  <a:lnTo>
                    <a:pt x="27493" y="889243"/>
                  </a:lnTo>
                  <a:lnTo>
                    <a:pt x="29027" y="879252"/>
                  </a:lnTo>
                  <a:lnTo>
                    <a:pt x="30447" y="869260"/>
                  </a:lnTo>
                  <a:lnTo>
                    <a:pt x="31967" y="859269"/>
                  </a:lnTo>
                  <a:lnTo>
                    <a:pt x="33369" y="850310"/>
                  </a:lnTo>
                  <a:lnTo>
                    <a:pt x="33536" y="849277"/>
                  </a:lnTo>
                  <a:lnTo>
                    <a:pt x="35151" y="839286"/>
                  </a:lnTo>
                  <a:lnTo>
                    <a:pt x="36949" y="829294"/>
                  </a:lnTo>
                  <a:lnTo>
                    <a:pt x="38585" y="819303"/>
                  </a:lnTo>
                  <a:lnTo>
                    <a:pt x="40462" y="809311"/>
                  </a:lnTo>
                  <a:lnTo>
                    <a:pt x="42430" y="799320"/>
                  </a:lnTo>
                  <a:lnTo>
                    <a:pt x="44313" y="789328"/>
                  </a:lnTo>
                  <a:lnTo>
                    <a:pt x="46364" y="779337"/>
                  </a:lnTo>
                  <a:lnTo>
                    <a:pt x="48511" y="769345"/>
                  </a:lnTo>
                  <a:lnTo>
                    <a:pt x="50802" y="759354"/>
                  </a:lnTo>
                  <a:lnTo>
                    <a:pt x="53206" y="749362"/>
                  </a:lnTo>
                  <a:lnTo>
                    <a:pt x="53320" y="748900"/>
                  </a:lnTo>
                  <a:lnTo>
                    <a:pt x="55844" y="739371"/>
                  </a:lnTo>
                  <a:lnTo>
                    <a:pt x="58608" y="729379"/>
                  </a:lnTo>
                  <a:lnTo>
                    <a:pt x="61689" y="719388"/>
                  </a:lnTo>
                  <a:lnTo>
                    <a:pt x="65058" y="709396"/>
                  </a:lnTo>
                  <a:lnTo>
                    <a:pt x="68362" y="699405"/>
                  </a:lnTo>
                  <a:lnTo>
                    <a:pt x="71943" y="689413"/>
                  </a:lnTo>
                  <a:lnTo>
                    <a:pt x="73272" y="686075"/>
                  </a:lnTo>
                  <a:lnTo>
                    <a:pt x="76333" y="679422"/>
                  </a:lnTo>
                  <a:lnTo>
                    <a:pt x="80771" y="669430"/>
                  </a:lnTo>
                  <a:lnTo>
                    <a:pt x="86096" y="659439"/>
                  </a:lnTo>
                  <a:lnTo>
                    <a:pt x="91533" y="649447"/>
                  </a:lnTo>
                  <a:lnTo>
                    <a:pt x="93224" y="646371"/>
                  </a:lnTo>
                  <a:lnTo>
                    <a:pt x="98030" y="639456"/>
                  </a:lnTo>
                  <a:lnTo>
                    <a:pt x="106029" y="629464"/>
                  </a:lnTo>
                  <a:lnTo>
                    <a:pt x="113176" y="621138"/>
                  </a:lnTo>
                  <a:lnTo>
                    <a:pt x="115089" y="619473"/>
                  </a:lnTo>
                  <a:lnTo>
                    <a:pt x="126854" y="609481"/>
                  </a:lnTo>
                  <a:lnTo>
                    <a:pt x="133128" y="604801"/>
                  </a:lnTo>
                  <a:lnTo>
                    <a:pt x="143692" y="599490"/>
                  </a:lnTo>
                  <a:lnTo>
                    <a:pt x="153079" y="595038"/>
                  </a:lnTo>
                  <a:lnTo>
                    <a:pt x="170541" y="589498"/>
                  </a:lnTo>
                  <a:lnTo>
                    <a:pt x="173031" y="588703"/>
                  </a:lnTo>
                  <a:lnTo>
                    <a:pt x="192983" y="582911"/>
                  </a:lnTo>
                  <a:lnTo>
                    <a:pt x="202411" y="579507"/>
                  </a:lnTo>
                  <a:lnTo>
                    <a:pt x="212935" y="575411"/>
                  </a:lnTo>
                  <a:lnTo>
                    <a:pt x="223322" y="569515"/>
                  </a:lnTo>
                  <a:lnTo>
                    <a:pt x="232886" y="563439"/>
                  </a:lnTo>
                  <a:lnTo>
                    <a:pt x="237066" y="559524"/>
                  </a:lnTo>
                  <a:lnTo>
                    <a:pt x="246012" y="549532"/>
                  </a:lnTo>
                  <a:lnTo>
                    <a:pt x="252838" y="539703"/>
                  </a:lnTo>
                  <a:lnTo>
                    <a:pt x="252920" y="539541"/>
                  </a:lnTo>
                  <a:lnTo>
                    <a:pt x="257353" y="529549"/>
                  </a:lnTo>
                  <a:lnTo>
                    <a:pt x="260889" y="519558"/>
                  </a:lnTo>
                  <a:lnTo>
                    <a:pt x="263794" y="509566"/>
                  </a:lnTo>
                  <a:lnTo>
                    <a:pt x="266066" y="499575"/>
                  </a:lnTo>
                  <a:lnTo>
                    <a:pt x="267665" y="489583"/>
                  </a:lnTo>
                  <a:lnTo>
                    <a:pt x="268861" y="479592"/>
                  </a:lnTo>
                  <a:lnTo>
                    <a:pt x="269778" y="469600"/>
                  </a:lnTo>
                  <a:lnTo>
                    <a:pt x="270475" y="459609"/>
                  </a:lnTo>
                  <a:lnTo>
                    <a:pt x="270776" y="449617"/>
                  </a:lnTo>
                  <a:lnTo>
                    <a:pt x="271073" y="439626"/>
                  </a:lnTo>
                  <a:lnTo>
                    <a:pt x="270861" y="429634"/>
                  </a:lnTo>
                  <a:lnTo>
                    <a:pt x="270685" y="419643"/>
                  </a:lnTo>
                  <a:lnTo>
                    <a:pt x="270341" y="409651"/>
                  </a:lnTo>
                  <a:lnTo>
                    <a:pt x="270092" y="399660"/>
                  </a:lnTo>
                  <a:lnTo>
                    <a:pt x="269665" y="389668"/>
                  </a:lnTo>
                  <a:lnTo>
                    <a:pt x="269131" y="379677"/>
                  </a:lnTo>
                  <a:lnTo>
                    <a:pt x="268738" y="369685"/>
                  </a:lnTo>
                  <a:lnTo>
                    <a:pt x="268106" y="359694"/>
                  </a:lnTo>
                  <a:lnTo>
                    <a:pt x="267656" y="349702"/>
                  </a:lnTo>
                  <a:lnTo>
                    <a:pt x="266995" y="339711"/>
                  </a:lnTo>
                  <a:lnTo>
                    <a:pt x="266636" y="329719"/>
                  </a:lnTo>
                  <a:lnTo>
                    <a:pt x="266170" y="319728"/>
                  </a:lnTo>
                  <a:lnTo>
                    <a:pt x="265795" y="309736"/>
                  </a:lnTo>
                  <a:lnTo>
                    <a:pt x="265487" y="299745"/>
                  </a:lnTo>
                  <a:lnTo>
                    <a:pt x="265247" y="289753"/>
                  </a:lnTo>
                  <a:lnTo>
                    <a:pt x="264957" y="279762"/>
                  </a:lnTo>
                  <a:lnTo>
                    <a:pt x="264807" y="269770"/>
                  </a:lnTo>
                  <a:lnTo>
                    <a:pt x="264938" y="259779"/>
                  </a:lnTo>
                  <a:lnTo>
                    <a:pt x="265070" y="249787"/>
                  </a:lnTo>
                  <a:lnTo>
                    <a:pt x="265320" y="239796"/>
                  </a:lnTo>
                  <a:lnTo>
                    <a:pt x="265773" y="229804"/>
                  </a:lnTo>
                  <a:lnTo>
                    <a:pt x="266429" y="219813"/>
                  </a:lnTo>
                  <a:lnTo>
                    <a:pt x="267223" y="209821"/>
                  </a:lnTo>
                  <a:lnTo>
                    <a:pt x="268246" y="199830"/>
                  </a:lnTo>
                  <a:lnTo>
                    <a:pt x="269521" y="189838"/>
                  </a:lnTo>
                  <a:lnTo>
                    <a:pt x="271085" y="179847"/>
                  </a:lnTo>
                  <a:lnTo>
                    <a:pt x="272790" y="171748"/>
                  </a:lnTo>
                  <a:lnTo>
                    <a:pt x="273131" y="169855"/>
                  </a:lnTo>
                  <a:lnTo>
                    <a:pt x="274972" y="159864"/>
                  </a:lnTo>
                  <a:lnTo>
                    <a:pt x="277346" y="149872"/>
                  </a:lnTo>
                  <a:lnTo>
                    <a:pt x="279732" y="139881"/>
                  </a:lnTo>
                  <a:lnTo>
                    <a:pt x="282782" y="129889"/>
                  </a:lnTo>
                  <a:lnTo>
                    <a:pt x="286294" y="119898"/>
                  </a:lnTo>
                  <a:lnTo>
                    <a:pt x="290161" y="109906"/>
                  </a:lnTo>
                  <a:lnTo>
                    <a:pt x="292742" y="104494"/>
                  </a:lnTo>
                  <a:lnTo>
                    <a:pt x="294782" y="99915"/>
                  </a:lnTo>
                  <a:lnTo>
                    <a:pt x="299368" y="89923"/>
                  </a:lnTo>
                  <a:lnTo>
                    <a:pt x="304413" y="79932"/>
                  </a:lnTo>
                  <a:lnTo>
                    <a:pt x="310397" y="69940"/>
                  </a:lnTo>
                  <a:lnTo>
                    <a:pt x="312693" y="66378"/>
                  </a:lnTo>
                  <a:lnTo>
                    <a:pt x="316975" y="59949"/>
                  </a:lnTo>
                  <a:lnTo>
                    <a:pt x="324107" y="49957"/>
                  </a:lnTo>
                  <a:lnTo>
                    <a:pt x="332146" y="39966"/>
                  </a:lnTo>
                  <a:lnTo>
                    <a:pt x="332645" y="39370"/>
                  </a:lnTo>
                  <a:lnTo>
                    <a:pt x="341642" y="29974"/>
                  </a:lnTo>
                  <a:lnTo>
                    <a:pt x="352049" y="19983"/>
                  </a:lnTo>
                  <a:lnTo>
                    <a:pt x="352597" y="19463"/>
                  </a:lnTo>
                  <a:lnTo>
                    <a:pt x="364615" y="9991"/>
                  </a:lnTo>
                  <a:lnTo>
                    <a:pt x="372549" y="4062"/>
                  </a:lnTo>
                  <a:lnTo>
                    <a:pt x="379639" y="0"/>
                  </a:lnTo>
                  <a:moveTo>
                    <a:pt x="459218" y="1488733"/>
                  </a:moveTo>
                  <a:lnTo>
                    <a:pt x="456589" y="1478741"/>
                  </a:lnTo>
                  <a:lnTo>
                    <a:pt x="454427" y="1468750"/>
                  </a:lnTo>
                  <a:lnTo>
                    <a:pt x="452356" y="1459787"/>
                  </a:lnTo>
                  <a:lnTo>
                    <a:pt x="451795" y="1458758"/>
                  </a:lnTo>
                  <a:lnTo>
                    <a:pt x="447799" y="1448767"/>
                  </a:lnTo>
                  <a:lnTo>
                    <a:pt x="444912" y="1438775"/>
                  </a:lnTo>
                  <a:lnTo>
                    <a:pt x="441883" y="1428784"/>
                  </a:lnTo>
                  <a:lnTo>
                    <a:pt x="442088" y="1418792"/>
                  </a:lnTo>
                  <a:lnTo>
                    <a:pt x="443485" y="1408801"/>
                  </a:lnTo>
                  <a:lnTo>
                    <a:pt x="449392" y="1398809"/>
                  </a:lnTo>
                  <a:lnTo>
                    <a:pt x="452356" y="1395833"/>
                  </a:lnTo>
                  <a:lnTo>
                    <a:pt x="454136" y="1388818"/>
                  </a:lnTo>
                  <a:lnTo>
                    <a:pt x="459048" y="1378826"/>
                  </a:lnTo>
                  <a:lnTo>
                    <a:pt x="465345" y="1368835"/>
                  </a:lnTo>
                  <a:lnTo>
                    <a:pt x="472308" y="1361084"/>
                  </a:lnTo>
                  <a:lnTo>
                    <a:pt x="473349" y="1358843"/>
                  </a:lnTo>
                  <a:lnTo>
                    <a:pt x="478862" y="1348852"/>
                  </a:lnTo>
                  <a:lnTo>
                    <a:pt x="485959" y="1338860"/>
                  </a:lnTo>
                  <a:lnTo>
                    <a:pt x="492260" y="1331500"/>
                  </a:lnTo>
                  <a:lnTo>
                    <a:pt x="493772" y="1328869"/>
                  </a:lnTo>
                  <a:lnTo>
                    <a:pt x="499892" y="1318877"/>
                  </a:lnTo>
                  <a:lnTo>
                    <a:pt x="507089" y="1308886"/>
                  </a:lnTo>
                  <a:lnTo>
                    <a:pt x="512211" y="1302582"/>
                  </a:lnTo>
                  <a:lnTo>
                    <a:pt x="514436" y="1298894"/>
                  </a:lnTo>
                  <a:lnTo>
                    <a:pt x="520669" y="1288903"/>
                  </a:lnTo>
                  <a:lnTo>
                    <a:pt x="527897" y="1278911"/>
                  </a:lnTo>
                  <a:lnTo>
                    <a:pt x="532163" y="1273249"/>
                  </a:lnTo>
                  <a:lnTo>
                    <a:pt x="534863" y="1268920"/>
                  </a:lnTo>
                  <a:lnTo>
                    <a:pt x="541080" y="1258928"/>
                  </a:lnTo>
                  <a:lnTo>
                    <a:pt x="547526" y="1248937"/>
                  </a:lnTo>
                  <a:lnTo>
                    <a:pt x="552115" y="1242300"/>
                  </a:lnTo>
                  <a:lnTo>
                    <a:pt x="554201" y="1238945"/>
                  </a:lnTo>
                  <a:lnTo>
                    <a:pt x="560321" y="1228954"/>
                  </a:lnTo>
                  <a:lnTo>
                    <a:pt x="566461" y="1218962"/>
                  </a:lnTo>
                  <a:lnTo>
                    <a:pt x="572067" y="1209681"/>
                  </a:lnTo>
                  <a:lnTo>
                    <a:pt x="572480" y="1208971"/>
                  </a:lnTo>
                  <a:lnTo>
                    <a:pt x="578418" y="1198979"/>
                  </a:lnTo>
                  <a:lnTo>
                    <a:pt x="584146" y="1188988"/>
                  </a:lnTo>
                  <a:lnTo>
                    <a:pt x="589713" y="1178996"/>
                  </a:lnTo>
                  <a:lnTo>
                    <a:pt x="592018" y="1174765"/>
                  </a:lnTo>
                  <a:lnTo>
                    <a:pt x="595192" y="1169005"/>
                  </a:lnTo>
                  <a:lnTo>
                    <a:pt x="600573" y="1159013"/>
                  </a:lnTo>
                  <a:lnTo>
                    <a:pt x="605570" y="1149022"/>
                  </a:lnTo>
                  <a:lnTo>
                    <a:pt x="610244" y="1139030"/>
                  </a:lnTo>
                  <a:lnTo>
                    <a:pt x="611970" y="1135195"/>
                  </a:lnTo>
                  <a:lnTo>
                    <a:pt x="614908" y="1129039"/>
                  </a:lnTo>
                  <a:lnTo>
                    <a:pt x="619340" y="1119047"/>
                  </a:lnTo>
                  <a:lnTo>
                    <a:pt x="623411" y="1109056"/>
                  </a:lnTo>
                  <a:lnTo>
                    <a:pt x="627173" y="1099064"/>
                  </a:lnTo>
                  <a:lnTo>
                    <a:pt x="630369" y="1089073"/>
                  </a:lnTo>
                  <a:lnTo>
                    <a:pt x="631922" y="1083724"/>
                  </a:lnTo>
                  <a:lnTo>
                    <a:pt x="633404" y="1079081"/>
                  </a:lnTo>
                  <a:lnTo>
                    <a:pt x="636359" y="1069090"/>
                  </a:lnTo>
                  <a:lnTo>
                    <a:pt x="638406" y="1059098"/>
                  </a:lnTo>
                  <a:lnTo>
                    <a:pt x="640213" y="1049107"/>
                  </a:lnTo>
                  <a:lnTo>
                    <a:pt x="641558" y="1039115"/>
                  </a:lnTo>
                  <a:lnTo>
                    <a:pt x="642445" y="1029124"/>
                  </a:lnTo>
                  <a:lnTo>
                    <a:pt x="643010" y="1019132"/>
                  </a:lnTo>
                  <a:lnTo>
                    <a:pt x="642842" y="1009141"/>
                  </a:lnTo>
                  <a:lnTo>
                    <a:pt x="642087" y="999149"/>
                  </a:lnTo>
                  <a:lnTo>
                    <a:pt x="641260" y="989158"/>
                  </a:lnTo>
                  <a:lnTo>
                    <a:pt x="639521" y="979166"/>
                  </a:lnTo>
                  <a:lnTo>
                    <a:pt x="637548" y="969175"/>
                  </a:lnTo>
                  <a:lnTo>
                    <a:pt x="635170" y="959183"/>
                  </a:lnTo>
                  <a:lnTo>
                    <a:pt x="632094" y="949192"/>
                  </a:lnTo>
                  <a:lnTo>
                    <a:pt x="631922" y="948686"/>
                  </a:lnTo>
                  <a:lnTo>
                    <a:pt x="628620" y="939201"/>
                  </a:lnTo>
                  <a:lnTo>
                    <a:pt x="624389" y="929209"/>
                  </a:lnTo>
                  <a:lnTo>
                    <a:pt x="619716" y="919217"/>
                  </a:lnTo>
                  <a:lnTo>
                    <a:pt x="614524" y="909226"/>
                  </a:lnTo>
                  <a:lnTo>
                    <a:pt x="611970" y="904766"/>
                  </a:lnTo>
                  <a:lnTo>
                    <a:pt x="608407" y="899234"/>
                  </a:lnTo>
                  <a:lnTo>
                    <a:pt x="601505" y="889243"/>
                  </a:lnTo>
                  <a:lnTo>
                    <a:pt x="593955" y="879252"/>
                  </a:lnTo>
                  <a:lnTo>
                    <a:pt x="592018" y="876843"/>
                  </a:lnTo>
                  <a:lnTo>
                    <a:pt x="584434" y="869260"/>
                  </a:lnTo>
                  <a:lnTo>
                    <a:pt x="574159" y="859269"/>
                  </a:lnTo>
                  <a:lnTo>
                    <a:pt x="572067" y="857379"/>
                  </a:lnTo>
                  <a:lnTo>
                    <a:pt x="559015" y="849277"/>
                  </a:lnTo>
                  <a:lnTo>
                    <a:pt x="552115" y="844931"/>
                  </a:lnTo>
                  <a:lnTo>
                    <a:pt x="536721" y="839286"/>
                  </a:lnTo>
                  <a:lnTo>
                    <a:pt x="532163" y="837556"/>
                  </a:lnTo>
                  <a:lnTo>
                    <a:pt x="512211" y="836318"/>
                  </a:lnTo>
                  <a:lnTo>
                    <a:pt x="499731" y="839286"/>
                  </a:lnTo>
                  <a:lnTo>
                    <a:pt x="492260" y="841254"/>
                  </a:lnTo>
                  <a:lnTo>
                    <a:pt x="479480" y="849277"/>
                  </a:lnTo>
                  <a:lnTo>
                    <a:pt x="472308" y="854094"/>
                  </a:lnTo>
                  <a:lnTo>
                    <a:pt x="467492" y="859269"/>
                  </a:lnTo>
                  <a:lnTo>
                    <a:pt x="459040" y="869260"/>
                  </a:lnTo>
                  <a:lnTo>
                    <a:pt x="452356" y="877448"/>
                  </a:lnTo>
                  <a:lnTo>
                    <a:pt x="451228" y="879252"/>
                  </a:lnTo>
                  <a:lnTo>
                    <a:pt x="445213" y="889243"/>
                  </a:lnTo>
                  <a:lnTo>
                    <a:pt x="439597" y="899234"/>
                  </a:lnTo>
                  <a:lnTo>
                    <a:pt x="434308" y="909226"/>
                  </a:lnTo>
                  <a:lnTo>
                    <a:pt x="432404" y="912942"/>
                  </a:lnTo>
                  <a:lnTo>
                    <a:pt x="429664" y="919217"/>
                  </a:lnTo>
                  <a:lnTo>
                    <a:pt x="425572" y="929209"/>
                  </a:lnTo>
                  <a:lnTo>
                    <a:pt x="421612" y="939201"/>
                  </a:lnTo>
                  <a:lnTo>
                    <a:pt x="417876" y="949192"/>
                  </a:lnTo>
                  <a:lnTo>
                    <a:pt x="414367" y="959183"/>
                  </a:lnTo>
                  <a:lnTo>
                    <a:pt x="412452" y="964625"/>
                  </a:lnTo>
                  <a:lnTo>
                    <a:pt x="410952" y="969175"/>
                  </a:lnTo>
                  <a:lnTo>
                    <a:pt x="407974" y="979166"/>
                  </a:lnTo>
                  <a:lnTo>
                    <a:pt x="405148" y="989158"/>
                  </a:lnTo>
                  <a:lnTo>
                    <a:pt x="402361" y="999149"/>
                  </a:lnTo>
                  <a:lnTo>
                    <a:pt x="399892" y="1009141"/>
                  </a:lnTo>
                  <a:lnTo>
                    <a:pt x="397499" y="1019132"/>
                  </a:lnTo>
                  <a:lnTo>
                    <a:pt x="395224" y="1029124"/>
                  </a:lnTo>
                  <a:lnTo>
                    <a:pt x="393295" y="1039115"/>
                  </a:lnTo>
                  <a:lnTo>
                    <a:pt x="392501" y="1043228"/>
                  </a:lnTo>
                  <a:lnTo>
                    <a:pt x="391364" y="1049107"/>
                  </a:lnTo>
                  <a:lnTo>
                    <a:pt x="389703" y="1059098"/>
                  </a:lnTo>
                  <a:lnTo>
                    <a:pt x="388175" y="1069090"/>
                  </a:lnTo>
                  <a:lnTo>
                    <a:pt x="386920" y="1079081"/>
                  </a:lnTo>
                  <a:lnTo>
                    <a:pt x="385648" y="1089073"/>
                  </a:lnTo>
                  <a:lnTo>
                    <a:pt x="384663" y="1099064"/>
                  </a:lnTo>
                  <a:lnTo>
                    <a:pt x="384069" y="1109056"/>
                  </a:lnTo>
                  <a:lnTo>
                    <a:pt x="383379" y="1119047"/>
                  </a:lnTo>
                  <a:lnTo>
                    <a:pt x="383013" y="1129039"/>
                  </a:lnTo>
                  <a:lnTo>
                    <a:pt x="382720" y="1139030"/>
                  </a:lnTo>
                  <a:lnTo>
                    <a:pt x="382753" y="1149022"/>
                  </a:lnTo>
                  <a:lnTo>
                    <a:pt x="382760" y="1159013"/>
                  </a:lnTo>
                  <a:lnTo>
                    <a:pt x="383042" y="1169005"/>
                  </a:lnTo>
                  <a:lnTo>
                    <a:pt x="383537" y="1178996"/>
                  </a:lnTo>
                  <a:lnTo>
                    <a:pt x="384242" y="1188988"/>
                  </a:lnTo>
                  <a:lnTo>
                    <a:pt x="384807" y="1198979"/>
                  </a:lnTo>
                  <a:lnTo>
                    <a:pt x="385879" y="1208971"/>
                  </a:lnTo>
                  <a:lnTo>
                    <a:pt x="386941" y="1218962"/>
                  </a:lnTo>
                  <a:lnTo>
                    <a:pt x="388190" y="1228954"/>
                  </a:lnTo>
                  <a:lnTo>
                    <a:pt x="389487" y="1238945"/>
                  </a:lnTo>
                  <a:lnTo>
                    <a:pt x="391214" y="1248937"/>
                  </a:lnTo>
                  <a:lnTo>
                    <a:pt x="392501" y="1258098"/>
                  </a:lnTo>
                  <a:lnTo>
                    <a:pt x="392635" y="1258928"/>
                  </a:lnTo>
                  <a:lnTo>
                    <a:pt x="394459" y="1268920"/>
                  </a:lnTo>
                  <a:lnTo>
                    <a:pt x="396517" y="1278911"/>
                  </a:lnTo>
                  <a:lnTo>
                    <a:pt x="398410" y="1288903"/>
                  </a:lnTo>
                  <a:lnTo>
                    <a:pt x="400814" y="1298894"/>
                  </a:lnTo>
                  <a:lnTo>
                    <a:pt x="402616" y="1308886"/>
                  </a:lnTo>
                  <a:lnTo>
                    <a:pt x="405190" y="1318877"/>
                  </a:lnTo>
                  <a:lnTo>
                    <a:pt x="407451" y="1328869"/>
                  </a:lnTo>
                  <a:lnTo>
                    <a:pt x="409463" y="1338860"/>
                  </a:lnTo>
                  <a:lnTo>
                    <a:pt x="411711" y="1348852"/>
                  </a:lnTo>
                  <a:lnTo>
                    <a:pt x="412452" y="1353777"/>
                  </a:lnTo>
                  <a:lnTo>
                    <a:pt x="413877" y="1358843"/>
                  </a:lnTo>
                  <a:lnTo>
                    <a:pt x="416813" y="1368835"/>
                  </a:lnTo>
                  <a:lnTo>
                    <a:pt x="418925" y="1378826"/>
                  </a:lnTo>
                  <a:lnTo>
                    <a:pt x="421504" y="1388818"/>
                  </a:lnTo>
                  <a:lnTo>
                    <a:pt x="422718" y="1398809"/>
                  </a:lnTo>
                  <a:lnTo>
                    <a:pt x="423264" y="1408801"/>
                  </a:lnTo>
                  <a:lnTo>
                    <a:pt x="420737" y="1418792"/>
                  </a:lnTo>
                  <a:lnTo>
                    <a:pt x="413452" y="1428784"/>
                  </a:lnTo>
                  <a:lnTo>
                    <a:pt x="412452" y="1429971"/>
                  </a:lnTo>
                  <a:lnTo>
                    <a:pt x="410209" y="1438775"/>
                  </a:lnTo>
                  <a:lnTo>
                    <a:pt x="405753" y="1448767"/>
                  </a:lnTo>
                  <a:lnTo>
                    <a:pt x="400474" y="1458758"/>
                  </a:lnTo>
                  <a:lnTo>
                    <a:pt x="394011" y="1468750"/>
                  </a:lnTo>
                  <a:lnTo>
                    <a:pt x="392501" y="1470695"/>
                  </a:lnTo>
                  <a:lnTo>
                    <a:pt x="388872" y="1478741"/>
                  </a:lnTo>
                  <a:lnTo>
                    <a:pt x="384277" y="1488733"/>
                  </a:lnTo>
                  <a:moveTo>
                    <a:pt x="1804218" y="1488733"/>
                  </a:moveTo>
                  <a:lnTo>
                    <a:pt x="1801079" y="1478741"/>
                  </a:lnTo>
                  <a:lnTo>
                    <a:pt x="1796481" y="1468750"/>
                  </a:lnTo>
                  <a:lnTo>
                    <a:pt x="1791820" y="1458758"/>
                  </a:lnTo>
                  <a:lnTo>
                    <a:pt x="1789125" y="1454408"/>
                  </a:lnTo>
                  <a:lnTo>
                    <a:pt x="1785768" y="1448767"/>
                  </a:lnTo>
                  <a:lnTo>
                    <a:pt x="1779153" y="1438775"/>
                  </a:lnTo>
                  <a:lnTo>
                    <a:pt x="1770542" y="1428784"/>
                  </a:lnTo>
                  <a:lnTo>
                    <a:pt x="1769173" y="1427320"/>
                  </a:lnTo>
                  <a:lnTo>
                    <a:pt x="1757807" y="1418792"/>
                  </a:lnTo>
                  <a:lnTo>
                    <a:pt x="1749221" y="1414191"/>
                  </a:lnTo>
                  <a:lnTo>
                    <a:pt x="1729270" y="1411353"/>
                  </a:lnTo>
                  <a:lnTo>
                    <a:pt x="1709318" y="1416780"/>
                  </a:lnTo>
                  <a:lnTo>
                    <a:pt x="1706050" y="1418792"/>
                  </a:lnTo>
                  <a:lnTo>
                    <a:pt x="1689366" y="1427690"/>
                  </a:lnTo>
                  <a:lnTo>
                    <a:pt x="1688050" y="1428784"/>
                  </a:lnTo>
                  <a:lnTo>
                    <a:pt x="1675320" y="1438775"/>
                  </a:lnTo>
                  <a:lnTo>
                    <a:pt x="1669414" y="1442814"/>
                  </a:lnTo>
                  <a:lnTo>
                    <a:pt x="1662548" y="1448767"/>
                  </a:lnTo>
                  <a:lnTo>
                    <a:pt x="1650516" y="1458758"/>
                  </a:lnTo>
                  <a:lnTo>
                    <a:pt x="1649463" y="1459557"/>
                  </a:lnTo>
                  <a:lnTo>
                    <a:pt x="1638590" y="1468750"/>
                  </a:lnTo>
                  <a:lnTo>
                    <a:pt x="1629511" y="1475880"/>
                  </a:lnTo>
                  <a:lnTo>
                    <a:pt x="1625886" y="1478741"/>
                  </a:lnTo>
                  <a:lnTo>
                    <a:pt x="1612411" y="1488733"/>
                  </a:lnTo>
                  <a:moveTo>
                    <a:pt x="580096" y="0"/>
                  </a:moveTo>
                  <a:lnTo>
                    <a:pt x="576043" y="9991"/>
                  </a:lnTo>
                  <a:lnTo>
                    <a:pt x="573367" y="19983"/>
                  </a:lnTo>
                  <a:lnTo>
                    <a:pt x="572067" y="25371"/>
                  </a:lnTo>
                  <a:lnTo>
                    <a:pt x="570909" y="29974"/>
                  </a:lnTo>
                  <a:lnTo>
                    <a:pt x="570225" y="39966"/>
                  </a:lnTo>
                  <a:lnTo>
                    <a:pt x="569811" y="49957"/>
                  </a:lnTo>
                  <a:lnTo>
                    <a:pt x="569960" y="59949"/>
                  </a:lnTo>
                  <a:lnTo>
                    <a:pt x="570687" y="69940"/>
                  </a:lnTo>
                  <a:lnTo>
                    <a:pt x="571753" y="79932"/>
                  </a:lnTo>
                  <a:lnTo>
                    <a:pt x="572067" y="82362"/>
                  </a:lnTo>
                  <a:lnTo>
                    <a:pt x="572931" y="89923"/>
                  </a:lnTo>
                  <a:lnTo>
                    <a:pt x="574380" y="99915"/>
                  </a:lnTo>
                  <a:lnTo>
                    <a:pt x="576276" y="109906"/>
                  </a:lnTo>
                  <a:lnTo>
                    <a:pt x="577909" y="119898"/>
                  </a:lnTo>
                  <a:lnTo>
                    <a:pt x="579892" y="129889"/>
                  </a:lnTo>
                  <a:lnTo>
                    <a:pt x="582166" y="139881"/>
                  </a:lnTo>
                  <a:lnTo>
                    <a:pt x="584538" y="149872"/>
                  </a:lnTo>
                  <a:lnTo>
                    <a:pt x="587093" y="159864"/>
                  </a:lnTo>
                  <a:lnTo>
                    <a:pt x="589537" y="169855"/>
                  </a:lnTo>
                  <a:lnTo>
                    <a:pt x="592018" y="179375"/>
                  </a:lnTo>
                  <a:lnTo>
                    <a:pt x="592140" y="179847"/>
                  </a:lnTo>
                  <a:lnTo>
                    <a:pt x="595042" y="189838"/>
                  </a:lnTo>
                  <a:lnTo>
                    <a:pt x="597934" y="199830"/>
                  </a:lnTo>
                  <a:lnTo>
                    <a:pt x="600886" y="209821"/>
                  </a:lnTo>
                  <a:lnTo>
                    <a:pt x="603998" y="219813"/>
                  </a:lnTo>
                  <a:lnTo>
                    <a:pt x="607194" y="229804"/>
                  </a:lnTo>
                  <a:lnTo>
                    <a:pt x="610561" y="239796"/>
                  </a:lnTo>
                  <a:lnTo>
                    <a:pt x="611970" y="243828"/>
                  </a:lnTo>
                  <a:lnTo>
                    <a:pt x="614102" y="249787"/>
                  </a:lnTo>
                  <a:lnTo>
                    <a:pt x="617819" y="259779"/>
                  </a:lnTo>
                  <a:lnTo>
                    <a:pt x="621673" y="269770"/>
                  </a:lnTo>
                  <a:lnTo>
                    <a:pt x="625635" y="279762"/>
                  </a:lnTo>
                  <a:lnTo>
                    <a:pt x="629689" y="289753"/>
                  </a:lnTo>
                  <a:lnTo>
                    <a:pt x="631922" y="294666"/>
                  </a:lnTo>
                  <a:lnTo>
                    <a:pt x="634373" y="299745"/>
                  </a:lnTo>
                  <a:lnTo>
                    <a:pt x="639096" y="309736"/>
                  </a:lnTo>
                  <a:lnTo>
                    <a:pt x="644152" y="319728"/>
                  </a:lnTo>
                  <a:lnTo>
                    <a:pt x="649497" y="329719"/>
                  </a:lnTo>
                  <a:lnTo>
                    <a:pt x="651874" y="333949"/>
                  </a:lnTo>
                  <a:lnTo>
                    <a:pt x="655357" y="339711"/>
                  </a:lnTo>
                  <a:lnTo>
                    <a:pt x="661660" y="349702"/>
                  </a:lnTo>
                  <a:lnTo>
                    <a:pt x="668247" y="359694"/>
                  </a:lnTo>
                  <a:lnTo>
                    <a:pt x="671825" y="364917"/>
                  </a:lnTo>
                  <a:lnTo>
                    <a:pt x="675329" y="369685"/>
                  </a:lnTo>
                  <a:lnTo>
                    <a:pt x="683314" y="379677"/>
                  </a:lnTo>
                  <a:lnTo>
                    <a:pt x="691442" y="389668"/>
                  </a:lnTo>
                  <a:lnTo>
                    <a:pt x="691777" y="390051"/>
                  </a:lnTo>
                  <a:lnTo>
                    <a:pt x="700743" y="399660"/>
                  </a:lnTo>
                  <a:lnTo>
                    <a:pt x="710461" y="409651"/>
                  </a:lnTo>
                  <a:lnTo>
                    <a:pt x="711729" y="410928"/>
                  </a:lnTo>
                  <a:lnTo>
                    <a:pt x="721025" y="419643"/>
                  </a:lnTo>
                  <a:lnTo>
                    <a:pt x="731681" y="429173"/>
                  </a:lnTo>
                  <a:lnTo>
                    <a:pt x="732242" y="429634"/>
                  </a:lnTo>
                  <a:lnTo>
                    <a:pt x="744694" y="439626"/>
                  </a:lnTo>
                  <a:lnTo>
                    <a:pt x="751632" y="445004"/>
                  </a:lnTo>
                  <a:lnTo>
                    <a:pt x="758189" y="449617"/>
                  </a:lnTo>
                  <a:lnTo>
                    <a:pt x="771521" y="459609"/>
                  </a:lnTo>
                  <a:lnTo>
                    <a:pt x="771584" y="459655"/>
                  </a:lnTo>
                  <a:lnTo>
                    <a:pt x="787198" y="469600"/>
                  </a:lnTo>
                  <a:lnTo>
                    <a:pt x="791536" y="472413"/>
                  </a:lnTo>
                  <a:lnTo>
                    <a:pt x="804602" y="479592"/>
                  </a:lnTo>
                  <a:lnTo>
                    <a:pt x="811488" y="483529"/>
                  </a:lnTo>
                  <a:lnTo>
                    <a:pt x="824292" y="489583"/>
                  </a:lnTo>
                  <a:lnTo>
                    <a:pt x="831440" y="492996"/>
                  </a:lnTo>
                  <a:lnTo>
                    <a:pt x="848539" y="499575"/>
                  </a:lnTo>
                  <a:lnTo>
                    <a:pt x="851392" y="500746"/>
                  </a:lnTo>
                  <a:lnTo>
                    <a:pt x="871343" y="507524"/>
                  </a:lnTo>
                  <a:lnTo>
                    <a:pt x="878465" y="509566"/>
                  </a:lnTo>
                  <a:lnTo>
                    <a:pt x="891295" y="513442"/>
                  </a:lnTo>
                  <a:lnTo>
                    <a:pt x="909921" y="519558"/>
                  </a:lnTo>
                  <a:lnTo>
                    <a:pt x="911247" y="520056"/>
                  </a:lnTo>
                  <a:lnTo>
                    <a:pt x="929883" y="529549"/>
                  </a:lnTo>
                  <a:lnTo>
                    <a:pt x="931199" y="530252"/>
                  </a:lnTo>
                  <a:lnTo>
                    <a:pt x="943743" y="539541"/>
                  </a:lnTo>
                  <a:lnTo>
                    <a:pt x="951150" y="546109"/>
                  </a:lnTo>
                  <a:lnTo>
                    <a:pt x="953941" y="549532"/>
                  </a:lnTo>
                  <a:lnTo>
                    <a:pt x="961513" y="559524"/>
                  </a:lnTo>
                  <a:lnTo>
                    <a:pt x="969007" y="569515"/>
                  </a:lnTo>
                  <a:lnTo>
                    <a:pt x="971102" y="572573"/>
                  </a:lnTo>
                  <a:lnTo>
                    <a:pt x="974857" y="579507"/>
                  </a:lnTo>
                  <a:lnTo>
                    <a:pt x="979943" y="589498"/>
                  </a:lnTo>
                  <a:lnTo>
                    <a:pt x="984807" y="599490"/>
                  </a:lnTo>
                  <a:lnTo>
                    <a:pt x="989613" y="609481"/>
                  </a:lnTo>
                  <a:lnTo>
                    <a:pt x="991054" y="612821"/>
                  </a:lnTo>
                  <a:lnTo>
                    <a:pt x="993565" y="619473"/>
                  </a:lnTo>
                  <a:lnTo>
                    <a:pt x="997509" y="629464"/>
                  </a:lnTo>
                  <a:lnTo>
                    <a:pt x="1001212" y="639456"/>
                  </a:lnTo>
                  <a:lnTo>
                    <a:pt x="1004916" y="649447"/>
                  </a:lnTo>
                  <a:lnTo>
                    <a:pt x="1008664" y="659439"/>
                  </a:lnTo>
                  <a:lnTo>
                    <a:pt x="1011006" y="666304"/>
                  </a:lnTo>
                  <a:lnTo>
                    <a:pt x="1011991" y="669430"/>
                  </a:lnTo>
                  <a:lnTo>
                    <a:pt x="1015110" y="679422"/>
                  </a:lnTo>
                  <a:lnTo>
                    <a:pt x="1018454" y="689413"/>
                  </a:lnTo>
                  <a:lnTo>
                    <a:pt x="1021735" y="699405"/>
                  </a:lnTo>
                  <a:lnTo>
                    <a:pt x="1025101" y="709396"/>
                  </a:lnTo>
                  <a:lnTo>
                    <a:pt x="1028518" y="719388"/>
                  </a:lnTo>
                  <a:lnTo>
                    <a:pt x="1030957" y="726958"/>
                  </a:lnTo>
                  <a:lnTo>
                    <a:pt x="1031711" y="729379"/>
                  </a:lnTo>
                  <a:lnTo>
                    <a:pt x="1035093" y="739371"/>
                  </a:lnTo>
                  <a:lnTo>
                    <a:pt x="1038435" y="749362"/>
                  </a:lnTo>
                  <a:lnTo>
                    <a:pt x="1041824" y="759354"/>
                  </a:lnTo>
                  <a:lnTo>
                    <a:pt x="1045416" y="769345"/>
                  </a:lnTo>
                  <a:lnTo>
                    <a:pt x="1049107" y="779337"/>
                  </a:lnTo>
                  <a:lnTo>
                    <a:pt x="1050909" y="783958"/>
                  </a:lnTo>
                  <a:lnTo>
                    <a:pt x="1052903" y="789328"/>
                  </a:lnTo>
                  <a:lnTo>
                    <a:pt x="1056674" y="799320"/>
                  </a:lnTo>
                  <a:lnTo>
                    <a:pt x="1060680" y="809311"/>
                  </a:lnTo>
                  <a:lnTo>
                    <a:pt x="1064645" y="819303"/>
                  </a:lnTo>
                  <a:lnTo>
                    <a:pt x="1069279" y="829294"/>
                  </a:lnTo>
                  <a:lnTo>
                    <a:pt x="1070861" y="832940"/>
                  </a:lnTo>
                  <a:lnTo>
                    <a:pt x="1073464" y="839286"/>
                  </a:lnTo>
                  <a:lnTo>
                    <a:pt x="1077999" y="849277"/>
                  </a:lnTo>
                  <a:lnTo>
                    <a:pt x="1082608" y="859269"/>
                  </a:lnTo>
                  <a:lnTo>
                    <a:pt x="1087552" y="869260"/>
                  </a:lnTo>
                  <a:lnTo>
                    <a:pt x="1090813" y="875410"/>
                  </a:lnTo>
                  <a:lnTo>
                    <a:pt x="1092731" y="879252"/>
                  </a:lnTo>
                  <a:lnTo>
                    <a:pt x="1097851" y="889243"/>
                  </a:lnTo>
                  <a:lnTo>
                    <a:pt x="1103456" y="899234"/>
                  </a:lnTo>
                  <a:lnTo>
                    <a:pt x="1109150" y="909226"/>
                  </a:lnTo>
                  <a:lnTo>
                    <a:pt x="1110764" y="911855"/>
                  </a:lnTo>
                  <a:lnTo>
                    <a:pt x="1114997" y="919217"/>
                  </a:lnTo>
                  <a:lnTo>
                    <a:pt x="1120853" y="929209"/>
                  </a:lnTo>
                  <a:lnTo>
                    <a:pt x="1127060" y="939201"/>
                  </a:lnTo>
                  <a:lnTo>
                    <a:pt x="1130716" y="944798"/>
                  </a:lnTo>
                  <a:lnTo>
                    <a:pt x="1133558" y="949192"/>
                  </a:lnTo>
                  <a:lnTo>
                    <a:pt x="1140368" y="959183"/>
                  </a:lnTo>
                  <a:lnTo>
                    <a:pt x="1147522" y="969175"/>
                  </a:lnTo>
                  <a:lnTo>
                    <a:pt x="1150668" y="973267"/>
                  </a:lnTo>
                  <a:lnTo>
                    <a:pt x="1155520" y="979166"/>
                  </a:lnTo>
                  <a:lnTo>
                    <a:pt x="1163664" y="989158"/>
                  </a:lnTo>
                  <a:lnTo>
                    <a:pt x="1170620" y="996867"/>
                  </a:lnTo>
                  <a:lnTo>
                    <a:pt x="1172966" y="999149"/>
                  </a:lnTo>
                  <a:lnTo>
                    <a:pt x="1183155" y="1009141"/>
                  </a:lnTo>
                  <a:lnTo>
                    <a:pt x="1190571" y="1015978"/>
                  </a:lnTo>
                  <a:lnTo>
                    <a:pt x="1195520" y="1019132"/>
                  </a:lnTo>
                  <a:lnTo>
                    <a:pt x="1210523" y="1028767"/>
                  </a:lnTo>
                  <a:lnTo>
                    <a:pt x="1211812" y="1029124"/>
                  </a:lnTo>
                  <a:lnTo>
                    <a:pt x="1230475" y="1034320"/>
                  </a:lnTo>
                  <a:lnTo>
                    <a:pt x="1250427" y="1030891"/>
                  </a:lnTo>
                  <a:lnTo>
                    <a:pt x="1253100" y="1029124"/>
                  </a:lnTo>
                  <a:lnTo>
                    <a:pt x="1267026" y="1019132"/>
                  </a:lnTo>
                  <a:lnTo>
                    <a:pt x="1270379" y="1016737"/>
                  </a:lnTo>
                  <a:lnTo>
                    <a:pt x="1276791" y="1009141"/>
                  </a:lnTo>
                  <a:lnTo>
                    <a:pt x="1284733" y="999149"/>
                  </a:lnTo>
                  <a:lnTo>
                    <a:pt x="1290331" y="991897"/>
                  </a:lnTo>
                  <a:lnTo>
                    <a:pt x="1291900" y="989158"/>
                  </a:lnTo>
                  <a:lnTo>
                    <a:pt x="1297510" y="979166"/>
                  </a:lnTo>
                  <a:lnTo>
                    <a:pt x="1303243" y="969175"/>
                  </a:lnTo>
                  <a:lnTo>
                    <a:pt x="1308796" y="959183"/>
                  </a:lnTo>
                  <a:lnTo>
                    <a:pt x="1310282" y="956387"/>
                  </a:lnTo>
                  <a:lnTo>
                    <a:pt x="1313443" y="949192"/>
                  </a:lnTo>
                  <a:lnTo>
                    <a:pt x="1317907" y="939201"/>
                  </a:lnTo>
                  <a:lnTo>
                    <a:pt x="1322135" y="929209"/>
                  </a:lnTo>
                  <a:lnTo>
                    <a:pt x="1326567" y="919217"/>
                  </a:lnTo>
                  <a:lnTo>
                    <a:pt x="1330234" y="909903"/>
                  </a:lnTo>
                  <a:lnTo>
                    <a:pt x="1330477" y="909226"/>
                  </a:lnTo>
                  <a:lnTo>
                    <a:pt x="1334313" y="899234"/>
                  </a:lnTo>
                  <a:lnTo>
                    <a:pt x="1337893" y="889243"/>
                  </a:lnTo>
                  <a:lnTo>
                    <a:pt x="1341459" y="879252"/>
                  </a:lnTo>
                  <a:lnTo>
                    <a:pt x="1344953" y="869260"/>
                  </a:lnTo>
                  <a:lnTo>
                    <a:pt x="1348498" y="859269"/>
                  </a:lnTo>
                  <a:lnTo>
                    <a:pt x="1350186" y="854052"/>
                  </a:lnTo>
                  <a:lnTo>
                    <a:pt x="1351695" y="849277"/>
                  </a:lnTo>
                  <a:lnTo>
                    <a:pt x="1354934" y="839286"/>
                  </a:lnTo>
                  <a:lnTo>
                    <a:pt x="1358131" y="829294"/>
                  </a:lnTo>
                  <a:lnTo>
                    <a:pt x="1361326" y="819303"/>
                  </a:lnTo>
                  <a:lnTo>
                    <a:pt x="1364395" y="809311"/>
                  </a:lnTo>
                  <a:lnTo>
                    <a:pt x="1367501" y="799320"/>
                  </a:lnTo>
                  <a:lnTo>
                    <a:pt x="1370138" y="791330"/>
                  </a:lnTo>
                  <a:lnTo>
                    <a:pt x="1370822" y="789328"/>
                  </a:lnTo>
                  <a:lnTo>
                    <a:pt x="1373975" y="779337"/>
                  </a:lnTo>
                  <a:lnTo>
                    <a:pt x="1377176" y="769345"/>
                  </a:lnTo>
                  <a:lnTo>
                    <a:pt x="1380619" y="759354"/>
                  </a:lnTo>
                  <a:lnTo>
                    <a:pt x="1384099" y="749362"/>
                  </a:lnTo>
                  <a:lnTo>
                    <a:pt x="1387491" y="739371"/>
                  </a:lnTo>
                  <a:lnTo>
                    <a:pt x="1390089" y="731810"/>
                  </a:lnTo>
                  <a:lnTo>
                    <a:pt x="1391012" y="729379"/>
                  </a:lnTo>
                  <a:lnTo>
                    <a:pt x="1395122" y="719388"/>
                  </a:lnTo>
                  <a:lnTo>
                    <a:pt x="1399195" y="709396"/>
                  </a:lnTo>
                  <a:lnTo>
                    <a:pt x="1403345" y="699405"/>
                  </a:lnTo>
                  <a:lnTo>
                    <a:pt x="1407820" y="689413"/>
                  </a:lnTo>
                  <a:lnTo>
                    <a:pt x="1410041" y="684529"/>
                  </a:lnTo>
                  <a:lnTo>
                    <a:pt x="1412704" y="679422"/>
                  </a:lnTo>
                  <a:lnTo>
                    <a:pt x="1417929" y="669430"/>
                  </a:lnTo>
                  <a:lnTo>
                    <a:pt x="1423372" y="659439"/>
                  </a:lnTo>
                  <a:lnTo>
                    <a:pt x="1428981" y="649447"/>
                  </a:lnTo>
                  <a:lnTo>
                    <a:pt x="1429993" y="647735"/>
                  </a:lnTo>
                  <a:lnTo>
                    <a:pt x="1435803" y="639456"/>
                  </a:lnTo>
                  <a:lnTo>
                    <a:pt x="1442950" y="629464"/>
                  </a:lnTo>
                  <a:lnTo>
                    <a:pt x="1449945" y="619579"/>
                  </a:lnTo>
                  <a:lnTo>
                    <a:pt x="1450042" y="619473"/>
                  </a:lnTo>
                  <a:lnTo>
                    <a:pt x="1458808" y="609481"/>
                  </a:lnTo>
                  <a:lnTo>
                    <a:pt x="1467642" y="599490"/>
                  </a:lnTo>
                  <a:lnTo>
                    <a:pt x="1469896" y="596881"/>
                  </a:lnTo>
                  <a:lnTo>
                    <a:pt x="1479078" y="589498"/>
                  </a:lnTo>
                  <a:lnTo>
                    <a:pt x="1489848" y="580122"/>
                  </a:lnTo>
                  <a:lnTo>
                    <a:pt x="1491186" y="579507"/>
                  </a:lnTo>
                  <a:lnTo>
                    <a:pt x="1508558" y="569515"/>
                  </a:lnTo>
                  <a:lnTo>
                    <a:pt x="1509800" y="568709"/>
                  </a:lnTo>
                  <a:lnTo>
                    <a:pt x="1529752" y="568842"/>
                  </a:lnTo>
                  <a:lnTo>
                    <a:pt x="1530620" y="569515"/>
                  </a:lnTo>
                  <a:lnTo>
                    <a:pt x="1540828" y="579507"/>
                  </a:lnTo>
                  <a:lnTo>
                    <a:pt x="1548008" y="589498"/>
                  </a:lnTo>
                  <a:lnTo>
                    <a:pt x="1549703" y="592145"/>
                  </a:lnTo>
                  <a:lnTo>
                    <a:pt x="1552246" y="599490"/>
                  </a:lnTo>
                  <a:lnTo>
                    <a:pt x="1555142" y="609481"/>
                  </a:lnTo>
                  <a:lnTo>
                    <a:pt x="1557647" y="619473"/>
                  </a:lnTo>
                  <a:lnTo>
                    <a:pt x="1559825" y="629464"/>
                  </a:lnTo>
                  <a:lnTo>
                    <a:pt x="1561863" y="639456"/>
                  </a:lnTo>
                  <a:lnTo>
                    <a:pt x="1563488" y="649447"/>
                  </a:lnTo>
                  <a:lnTo>
                    <a:pt x="1565366" y="659439"/>
                  </a:lnTo>
                  <a:lnTo>
                    <a:pt x="1567097" y="669430"/>
                  </a:lnTo>
                  <a:lnTo>
                    <a:pt x="1568630" y="679422"/>
                  </a:lnTo>
                  <a:lnTo>
                    <a:pt x="1569655" y="685785"/>
                  </a:lnTo>
                  <a:lnTo>
                    <a:pt x="1570131" y="689413"/>
                  </a:lnTo>
                  <a:lnTo>
                    <a:pt x="1571484" y="699405"/>
                  </a:lnTo>
                  <a:lnTo>
                    <a:pt x="1572671" y="709396"/>
                  </a:lnTo>
                  <a:lnTo>
                    <a:pt x="1574226" y="719388"/>
                  </a:lnTo>
                  <a:lnTo>
                    <a:pt x="1575730" y="729379"/>
                  </a:lnTo>
                  <a:lnTo>
                    <a:pt x="1577389" y="739371"/>
                  </a:lnTo>
                  <a:lnTo>
                    <a:pt x="1579010" y="749362"/>
                  </a:lnTo>
                  <a:lnTo>
                    <a:pt x="1581014" y="759354"/>
                  </a:lnTo>
                  <a:lnTo>
                    <a:pt x="1582825" y="769345"/>
                  </a:lnTo>
                  <a:lnTo>
                    <a:pt x="1584924" y="779337"/>
                  </a:lnTo>
                  <a:lnTo>
                    <a:pt x="1587356" y="789328"/>
                  </a:lnTo>
                  <a:lnTo>
                    <a:pt x="1589607" y="798378"/>
                  </a:lnTo>
                  <a:lnTo>
                    <a:pt x="1589833" y="799320"/>
                  </a:lnTo>
                  <a:lnTo>
                    <a:pt x="1592448" y="809311"/>
                  </a:lnTo>
                  <a:lnTo>
                    <a:pt x="1595124" y="819303"/>
                  </a:lnTo>
                  <a:lnTo>
                    <a:pt x="1598274" y="829294"/>
                  </a:lnTo>
                  <a:lnTo>
                    <a:pt x="1601450" y="839286"/>
                  </a:lnTo>
                  <a:lnTo>
                    <a:pt x="1604890" y="849277"/>
                  </a:lnTo>
                  <a:lnTo>
                    <a:pt x="1608746" y="859269"/>
                  </a:lnTo>
                  <a:lnTo>
                    <a:pt x="1609559" y="861257"/>
                  </a:lnTo>
                  <a:lnTo>
                    <a:pt x="1613047" y="869260"/>
                  </a:lnTo>
                  <a:lnTo>
                    <a:pt x="1617596" y="879252"/>
                  </a:lnTo>
                  <a:lnTo>
                    <a:pt x="1622428" y="889243"/>
                  </a:lnTo>
                  <a:lnTo>
                    <a:pt x="1627787" y="899234"/>
                  </a:lnTo>
                  <a:lnTo>
                    <a:pt x="1629511" y="902441"/>
                  </a:lnTo>
                  <a:lnTo>
                    <a:pt x="1633696" y="909226"/>
                  </a:lnTo>
                  <a:lnTo>
                    <a:pt x="1640278" y="919217"/>
                  </a:lnTo>
                  <a:lnTo>
                    <a:pt x="1647124" y="929209"/>
                  </a:lnTo>
                  <a:lnTo>
                    <a:pt x="1649463" y="932535"/>
                  </a:lnTo>
                  <a:lnTo>
                    <a:pt x="1655320" y="939201"/>
                  </a:lnTo>
                  <a:lnTo>
                    <a:pt x="1664191" y="949192"/>
                  </a:lnTo>
                  <a:lnTo>
                    <a:pt x="1669414" y="955122"/>
                  </a:lnTo>
                  <a:lnTo>
                    <a:pt x="1674342" y="959183"/>
                  </a:lnTo>
                  <a:lnTo>
                    <a:pt x="1686665" y="969175"/>
                  </a:lnTo>
                  <a:lnTo>
                    <a:pt x="1689366" y="971403"/>
                  </a:lnTo>
                  <a:lnTo>
                    <a:pt x="1703082" y="979166"/>
                  </a:lnTo>
                  <a:lnTo>
                    <a:pt x="1709318" y="982972"/>
                  </a:lnTo>
                  <a:lnTo>
                    <a:pt x="1724550" y="989158"/>
                  </a:lnTo>
                  <a:lnTo>
                    <a:pt x="1729270" y="991315"/>
                  </a:lnTo>
                  <a:lnTo>
                    <a:pt x="1749221" y="996467"/>
                  </a:lnTo>
                  <a:lnTo>
                    <a:pt x="1762714" y="999149"/>
                  </a:lnTo>
                  <a:lnTo>
                    <a:pt x="1769173" y="1000620"/>
                  </a:lnTo>
                  <a:lnTo>
                    <a:pt x="1789125" y="1005477"/>
                  </a:lnTo>
                  <a:lnTo>
                    <a:pt x="1798946" y="1009141"/>
                  </a:lnTo>
                  <a:lnTo>
                    <a:pt x="1809077" y="1013970"/>
                  </a:lnTo>
                  <a:lnTo>
                    <a:pt x="1816114" y="1019132"/>
                  </a:lnTo>
                  <a:lnTo>
                    <a:pt x="1826674" y="1029124"/>
                  </a:lnTo>
                  <a:lnTo>
                    <a:pt x="1829028" y="1031594"/>
                  </a:lnTo>
                  <a:lnTo>
                    <a:pt x="1834749" y="1039115"/>
                  </a:lnTo>
                  <a:lnTo>
                    <a:pt x="1840842" y="1049107"/>
                  </a:lnTo>
                  <a:lnTo>
                    <a:pt x="1845744" y="1059098"/>
                  </a:lnTo>
                  <a:lnTo>
                    <a:pt x="1848980" y="1066647"/>
                  </a:lnTo>
                  <a:lnTo>
                    <a:pt x="1849940" y="1069090"/>
                  </a:lnTo>
                  <a:lnTo>
                    <a:pt x="1852777" y="1079081"/>
                  </a:lnTo>
                  <a:lnTo>
                    <a:pt x="1855872" y="1089073"/>
                  </a:lnTo>
                  <a:lnTo>
                    <a:pt x="1858482" y="1099064"/>
                  </a:lnTo>
                  <a:lnTo>
                    <a:pt x="1860948" y="1109056"/>
                  </a:lnTo>
                  <a:lnTo>
                    <a:pt x="1862901" y="1119047"/>
                  </a:lnTo>
                  <a:lnTo>
                    <a:pt x="1864802" y="1129039"/>
                  </a:lnTo>
                  <a:lnTo>
                    <a:pt x="1866187" y="1139030"/>
                  </a:lnTo>
                  <a:lnTo>
                    <a:pt x="1867797" y="1149022"/>
                  </a:lnTo>
                  <a:lnTo>
                    <a:pt x="1868907" y="1159013"/>
                  </a:lnTo>
                  <a:lnTo>
                    <a:pt x="1868932" y="1159190"/>
                  </a:lnTo>
                  <a:lnTo>
                    <a:pt x="1870400" y="1169005"/>
                  </a:lnTo>
                  <a:lnTo>
                    <a:pt x="1871136" y="1178996"/>
                  </a:lnTo>
                  <a:lnTo>
                    <a:pt x="1872386" y="1188988"/>
                  </a:lnTo>
                  <a:lnTo>
                    <a:pt x="1873116" y="1198979"/>
                  </a:lnTo>
                  <a:lnTo>
                    <a:pt x="1874093" y="1208971"/>
                  </a:lnTo>
                  <a:lnTo>
                    <a:pt x="1874759" y="1218962"/>
                  </a:lnTo>
                  <a:lnTo>
                    <a:pt x="1875469" y="1228954"/>
                  </a:lnTo>
                  <a:lnTo>
                    <a:pt x="1875914" y="1238945"/>
                  </a:lnTo>
                  <a:lnTo>
                    <a:pt x="1876530" y="1248937"/>
                  </a:lnTo>
                  <a:lnTo>
                    <a:pt x="1877030" y="1258928"/>
                  </a:lnTo>
                  <a:lnTo>
                    <a:pt x="1877061" y="1268920"/>
                  </a:lnTo>
                  <a:lnTo>
                    <a:pt x="1877469" y="1278911"/>
                  </a:lnTo>
                  <a:lnTo>
                    <a:pt x="1878026" y="1288903"/>
                  </a:lnTo>
                  <a:lnTo>
                    <a:pt x="1878211" y="1298894"/>
                  </a:lnTo>
                  <a:lnTo>
                    <a:pt x="1878431" y="1308886"/>
                  </a:lnTo>
                  <a:lnTo>
                    <a:pt x="1878516" y="1318877"/>
                  </a:lnTo>
                  <a:lnTo>
                    <a:pt x="1878701" y="1328869"/>
                  </a:lnTo>
                  <a:lnTo>
                    <a:pt x="1878756" y="1338860"/>
                  </a:lnTo>
                  <a:lnTo>
                    <a:pt x="1878770" y="1348852"/>
                  </a:lnTo>
                  <a:lnTo>
                    <a:pt x="1879190" y="1358843"/>
                  </a:lnTo>
                  <a:lnTo>
                    <a:pt x="1879247" y="1368835"/>
                  </a:lnTo>
                  <a:lnTo>
                    <a:pt x="1879671" y="1378826"/>
                  </a:lnTo>
                  <a:lnTo>
                    <a:pt x="1879522" y="1388818"/>
                  </a:lnTo>
                  <a:lnTo>
                    <a:pt x="1879944" y="1398809"/>
                  </a:lnTo>
                  <a:lnTo>
                    <a:pt x="1880634" y="1408801"/>
                  </a:lnTo>
                  <a:lnTo>
                    <a:pt x="1881029" y="1418792"/>
                  </a:lnTo>
                  <a:lnTo>
                    <a:pt x="1881558" y="1428784"/>
                  </a:lnTo>
                  <a:lnTo>
                    <a:pt x="1882860" y="1438775"/>
                  </a:lnTo>
                  <a:lnTo>
                    <a:pt x="1883679" y="1448767"/>
                  </a:lnTo>
                  <a:lnTo>
                    <a:pt x="1885330" y="1458758"/>
                  </a:lnTo>
                  <a:lnTo>
                    <a:pt x="1886903" y="1468750"/>
                  </a:lnTo>
                  <a:lnTo>
                    <a:pt x="1888884" y="1478054"/>
                  </a:lnTo>
                  <a:lnTo>
                    <a:pt x="1888983" y="1478741"/>
                  </a:lnTo>
                  <a:lnTo>
                    <a:pt x="1890893" y="1488733"/>
                  </a:lnTo>
                  <a:moveTo>
                    <a:pt x="2567999" y="0"/>
                  </a:moveTo>
                  <a:lnTo>
                    <a:pt x="2567244" y="3057"/>
                  </a:lnTo>
                  <a:lnTo>
                    <a:pt x="2565367" y="9991"/>
                  </a:lnTo>
                  <a:lnTo>
                    <a:pt x="2562788" y="19983"/>
                  </a:lnTo>
                  <a:lnTo>
                    <a:pt x="2560488" y="29974"/>
                  </a:lnTo>
                  <a:lnTo>
                    <a:pt x="2558137" y="39966"/>
                  </a:lnTo>
                  <a:lnTo>
                    <a:pt x="2555837" y="49957"/>
                  </a:lnTo>
                  <a:lnTo>
                    <a:pt x="2553769" y="59949"/>
                  </a:lnTo>
                  <a:lnTo>
                    <a:pt x="2551824" y="69940"/>
                  </a:lnTo>
                  <a:lnTo>
                    <a:pt x="2549667" y="79932"/>
                  </a:lnTo>
                  <a:lnTo>
                    <a:pt x="2547763" y="89923"/>
                  </a:lnTo>
                  <a:lnTo>
                    <a:pt x="2547292" y="92392"/>
                  </a:lnTo>
                  <a:lnTo>
                    <a:pt x="2545511" y="99915"/>
                  </a:lnTo>
                  <a:lnTo>
                    <a:pt x="2543024" y="109906"/>
                  </a:lnTo>
                  <a:lnTo>
                    <a:pt x="2540905" y="119898"/>
                  </a:lnTo>
                  <a:lnTo>
                    <a:pt x="2538051" y="129889"/>
                  </a:lnTo>
                  <a:lnTo>
                    <a:pt x="2535413" y="139881"/>
                  </a:lnTo>
                  <a:lnTo>
                    <a:pt x="2532785" y="149872"/>
                  </a:lnTo>
                  <a:lnTo>
                    <a:pt x="2529620" y="159864"/>
                  </a:lnTo>
                  <a:lnTo>
                    <a:pt x="2527341" y="166763"/>
                  </a:lnTo>
                  <a:lnTo>
                    <a:pt x="2525613" y="169855"/>
                  </a:lnTo>
                  <a:lnTo>
                    <a:pt x="2518924" y="179847"/>
                  </a:lnTo>
                  <a:lnTo>
                    <a:pt x="2510177" y="189838"/>
                  </a:lnTo>
                  <a:lnTo>
                    <a:pt x="2507389" y="192540"/>
                  </a:lnTo>
                  <a:lnTo>
                    <a:pt x="2487437" y="197365"/>
                  </a:lnTo>
                  <a:lnTo>
                    <a:pt x="2467485" y="194106"/>
                  </a:lnTo>
                  <a:lnTo>
                    <a:pt x="2455770" y="189838"/>
                  </a:lnTo>
                  <a:lnTo>
                    <a:pt x="2447534" y="187235"/>
                  </a:lnTo>
                  <a:lnTo>
                    <a:pt x="2429121" y="179847"/>
                  </a:lnTo>
                  <a:lnTo>
                    <a:pt x="2427581" y="179293"/>
                  </a:lnTo>
                  <a:lnTo>
                    <a:pt x="2407630" y="172287"/>
                  </a:lnTo>
                  <a:lnTo>
                    <a:pt x="2398352" y="169855"/>
                  </a:lnTo>
                  <a:lnTo>
                    <a:pt x="2387678" y="167143"/>
                  </a:lnTo>
                  <a:lnTo>
                    <a:pt x="2367726" y="163942"/>
                  </a:lnTo>
                  <a:lnTo>
                    <a:pt x="2347774" y="163186"/>
                  </a:lnTo>
                  <a:lnTo>
                    <a:pt x="2327823" y="163853"/>
                  </a:lnTo>
                  <a:lnTo>
                    <a:pt x="2307871" y="164807"/>
                  </a:lnTo>
                  <a:lnTo>
                    <a:pt x="2287919" y="164737"/>
                  </a:lnTo>
                  <a:lnTo>
                    <a:pt x="2267967" y="163652"/>
                  </a:lnTo>
                  <a:lnTo>
                    <a:pt x="2248016" y="160670"/>
                  </a:lnTo>
                  <a:lnTo>
                    <a:pt x="2244711" y="159864"/>
                  </a:lnTo>
                  <a:lnTo>
                    <a:pt x="2228064" y="155978"/>
                  </a:lnTo>
                  <a:lnTo>
                    <a:pt x="2211152" y="149872"/>
                  </a:lnTo>
                  <a:lnTo>
                    <a:pt x="2208112" y="148819"/>
                  </a:lnTo>
                  <a:lnTo>
                    <a:pt x="2188324" y="139881"/>
                  </a:lnTo>
                  <a:lnTo>
                    <a:pt x="2188160" y="139806"/>
                  </a:lnTo>
                  <a:lnTo>
                    <a:pt x="2170789" y="129889"/>
                  </a:lnTo>
                  <a:lnTo>
                    <a:pt x="2168209" y="128330"/>
                  </a:lnTo>
                  <a:lnTo>
                    <a:pt x="2155957" y="119898"/>
                  </a:lnTo>
                  <a:lnTo>
                    <a:pt x="2148257" y="114107"/>
                  </a:lnTo>
                  <a:lnTo>
                    <a:pt x="2143149" y="109906"/>
                  </a:lnTo>
                  <a:lnTo>
                    <a:pt x="2131832" y="99915"/>
                  </a:lnTo>
                  <a:lnTo>
                    <a:pt x="2128305" y="96438"/>
                  </a:lnTo>
                  <a:lnTo>
                    <a:pt x="2122048" y="89923"/>
                  </a:lnTo>
                  <a:lnTo>
                    <a:pt x="2113429" y="79932"/>
                  </a:lnTo>
                  <a:lnTo>
                    <a:pt x="2108353" y="73252"/>
                  </a:lnTo>
                  <a:lnTo>
                    <a:pt x="2105864" y="69940"/>
                  </a:lnTo>
                  <a:lnTo>
                    <a:pt x="2099049" y="59949"/>
                  </a:lnTo>
                  <a:lnTo>
                    <a:pt x="2093233" y="49957"/>
                  </a:lnTo>
                  <a:lnTo>
                    <a:pt x="2088402" y="40511"/>
                  </a:lnTo>
                  <a:lnTo>
                    <a:pt x="2088124" y="39966"/>
                  </a:lnTo>
                  <a:lnTo>
                    <a:pt x="2083466" y="29974"/>
                  </a:lnTo>
                  <a:lnTo>
                    <a:pt x="2079353" y="19983"/>
                  </a:lnTo>
                  <a:lnTo>
                    <a:pt x="2075718" y="9991"/>
                  </a:lnTo>
                  <a:lnTo>
                    <a:pt x="2072486" y="0"/>
                  </a:lnTo>
                  <a:moveTo>
                    <a:pt x="871343" y="1367209"/>
                  </a:moveTo>
                  <a:lnTo>
                    <a:pt x="876468" y="1358843"/>
                  </a:lnTo>
                  <a:lnTo>
                    <a:pt x="883153" y="1348852"/>
                  </a:lnTo>
                  <a:lnTo>
                    <a:pt x="890768" y="1338860"/>
                  </a:lnTo>
                  <a:lnTo>
                    <a:pt x="891295" y="1338203"/>
                  </a:lnTo>
                  <a:lnTo>
                    <a:pt x="893672" y="1328869"/>
                  </a:lnTo>
                  <a:lnTo>
                    <a:pt x="896242" y="1318877"/>
                  </a:lnTo>
                  <a:lnTo>
                    <a:pt x="899472" y="1308886"/>
                  </a:lnTo>
                  <a:lnTo>
                    <a:pt x="902586" y="1298894"/>
                  </a:lnTo>
                  <a:lnTo>
                    <a:pt x="905416" y="1288903"/>
                  </a:lnTo>
                  <a:lnTo>
                    <a:pt x="908768" y="1278911"/>
                  </a:lnTo>
                  <a:lnTo>
                    <a:pt x="911247" y="1270805"/>
                  </a:lnTo>
                  <a:lnTo>
                    <a:pt x="911580" y="1268920"/>
                  </a:lnTo>
                  <a:lnTo>
                    <a:pt x="913123" y="1258928"/>
                  </a:lnTo>
                  <a:lnTo>
                    <a:pt x="914977" y="1248937"/>
                  </a:lnTo>
                  <a:lnTo>
                    <a:pt x="916772" y="1238945"/>
                  </a:lnTo>
                  <a:lnTo>
                    <a:pt x="918199" y="1228954"/>
                  </a:lnTo>
                  <a:lnTo>
                    <a:pt x="919511" y="1218962"/>
                  </a:lnTo>
                  <a:lnTo>
                    <a:pt x="920889" y="1208971"/>
                  </a:lnTo>
                  <a:lnTo>
                    <a:pt x="921922" y="1198979"/>
                  </a:lnTo>
                  <a:lnTo>
                    <a:pt x="922594" y="1188988"/>
                  </a:lnTo>
                  <a:lnTo>
                    <a:pt x="923104" y="1178996"/>
                  </a:lnTo>
                  <a:lnTo>
                    <a:pt x="922975" y="1169005"/>
                  </a:lnTo>
                  <a:lnTo>
                    <a:pt x="922758" y="1159013"/>
                  </a:lnTo>
                  <a:lnTo>
                    <a:pt x="921740" y="1149022"/>
                  </a:lnTo>
                  <a:lnTo>
                    <a:pt x="920629" y="1139030"/>
                  </a:lnTo>
                  <a:lnTo>
                    <a:pt x="918670" y="1129039"/>
                  </a:lnTo>
                  <a:lnTo>
                    <a:pt x="916523" y="1119047"/>
                  </a:lnTo>
                  <a:lnTo>
                    <a:pt x="912362" y="1109056"/>
                  </a:lnTo>
                  <a:lnTo>
                    <a:pt x="911247" y="1106359"/>
                  </a:lnTo>
                  <a:lnTo>
                    <a:pt x="904170" y="1099064"/>
                  </a:lnTo>
                  <a:lnTo>
                    <a:pt x="891810" y="1089073"/>
                  </a:lnTo>
                  <a:lnTo>
                    <a:pt x="891295" y="1088758"/>
                  </a:lnTo>
                  <a:lnTo>
                    <a:pt x="889788" y="1089073"/>
                  </a:lnTo>
                  <a:lnTo>
                    <a:pt x="871343" y="1093650"/>
                  </a:lnTo>
                  <a:lnTo>
                    <a:pt x="866475" y="1099064"/>
                  </a:lnTo>
                  <a:lnTo>
                    <a:pt x="858321" y="1109056"/>
                  </a:lnTo>
                  <a:lnTo>
                    <a:pt x="851392" y="1118854"/>
                  </a:lnTo>
                  <a:lnTo>
                    <a:pt x="851311" y="1119047"/>
                  </a:lnTo>
                  <a:lnTo>
                    <a:pt x="848010" y="1129039"/>
                  </a:lnTo>
                  <a:lnTo>
                    <a:pt x="844941" y="1139030"/>
                  </a:lnTo>
                  <a:lnTo>
                    <a:pt x="842887" y="1149022"/>
                  </a:lnTo>
                  <a:lnTo>
                    <a:pt x="841103" y="1159013"/>
                  </a:lnTo>
                  <a:lnTo>
                    <a:pt x="840012" y="1169005"/>
                  </a:lnTo>
                  <a:lnTo>
                    <a:pt x="838926" y="1178996"/>
                  </a:lnTo>
                  <a:lnTo>
                    <a:pt x="838423" y="1188988"/>
                  </a:lnTo>
                  <a:lnTo>
                    <a:pt x="838228" y="1198979"/>
                  </a:lnTo>
                  <a:lnTo>
                    <a:pt x="838351" y="1208971"/>
                  </a:lnTo>
                  <a:lnTo>
                    <a:pt x="838650" y="1218962"/>
                  </a:lnTo>
                  <a:lnTo>
                    <a:pt x="839061" y="1228954"/>
                  </a:lnTo>
                  <a:lnTo>
                    <a:pt x="839951" y="1238945"/>
                  </a:lnTo>
                  <a:lnTo>
                    <a:pt x="840560" y="1248937"/>
                  </a:lnTo>
                  <a:lnTo>
                    <a:pt x="841759" y="1258928"/>
                  </a:lnTo>
                  <a:lnTo>
                    <a:pt x="842741" y="1268920"/>
                  </a:lnTo>
                  <a:lnTo>
                    <a:pt x="844058" y="1278911"/>
                  </a:lnTo>
                  <a:lnTo>
                    <a:pt x="845420" y="1288903"/>
                  </a:lnTo>
                  <a:lnTo>
                    <a:pt x="846831" y="1298894"/>
                  </a:lnTo>
                  <a:lnTo>
                    <a:pt x="848083" y="1308886"/>
                  </a:lnTo>
                  <a:lnTo>
                    <a:pt x="849800" y="1318877"/>
                  </a:lnTo>
                  <a:lnTo>
                    <a:pt x="851266" y="1328869"/>
                  </a:lnTo>
                  <a:lnTo>
                    <a:pt x="851392" y="1329542"/>
                  </a:lnTo>
                  <a:lnTo>
                    <a:pt x="855901" y="1338860"/>
                  </a:lnTo>
                  <a:lnTo>
                    <a:pt x="860341" y="1348852"/>
                  </a:lnTo>
                  <a:lnTo>
                    <a:pt x="865895" y="1358843"/>
                  </a:lnTo>
                  <a:lnTo>
                    <a:pt x="871343" y="1367209"/>
                  </a:lnTo>
                  <a:close/>
                  <a:moveTo>
                    <a:pt x="2108353" y="1174266"/>
                  </a:moveTo>
                  <a:lnTo>
                    <a:pt x="2089333" y="1169005"/>
                  </a:lnTo>
                  <a:lnTo>
                    <a:pt x="2088402" y="1168716"/>
                  </a:lnTo>
                  <a:lnTo>
                    <a:pt x="2070292" y="1159013"/>
                  </a:lnTo>
                  <a:lnTo>
                    <a:pt x="2068450" y="1157798"/>
                  </a:lnTo>
                  <a:lnTo>
                    <a:pt x="2058100" y="1149022"/>
                  </a:lnTo>
                  <a:lnTo>
                    <a:pt x="2048730" y="1139030"/>
                  </a:lnTo>
                  <a:lnTo>
                    <a:pt x="2048498" y="1138744"/>
                  </a:lnTo>
                  <a:lnTo>
                    <a:pt x="2041731" y="1129039"/>
                  </a:lnTo>
                  <a:lnTo>
                    <a:pt x="2036259" y="1119047"/>
                  </a:lnTo>
                  <a:lnTo>
                    <a:pt x="2031763" y="1109056"/>
                  </a:lnTo>
                  <a:lnTo>
                    <a:pt x="2028546" y="1101946"/>
                  </a:lnTo>
                  <a:lnTo>
                    <a:pt x="2027209" y="1099064"/>
                  </a:lnTo>
                  <a:lnTo>
                    <a:pt x="2023860" y="1089073"/>
                  </a:lnTo>
                  <a:lnTo>
                    <a:pt x="2020691" y="1079081"/>
                  </a:lnTo>
                  <a:lnTo>
                    <a:pt x="2017917" y="1069090"/>
                  </a:lnTo>
                  <a:lnTo>
                    <a:pt x="2015522" y="1059098"/>
                  </a:lnTo>
                  <a:lnTo>
                    <a:pt x="2013187" y="1049107"/>
                  </a:lnTo>
                  <a:lnTo>
                    <a:pt x="2011202" y="1039115"/>
                  </a:lnTo>
                  <a:lnTo>
                    <a:pt x="2009445" y="1029124"/>
                  </a:lnTo>
                  <a:lnTo>
                    <a:pt x="2008594" y="1024998"/>
                  </a:lnTo>
                  <a:lnTo>
                    <a:pt x="2007168" y="1019132"/>
                  </a:lnTo>
                  <a:lnTo>
                    <a:pt x="2004894" y="1009141"/>
                  </a:lnTo>
                  <a:lnTo>
                    <a:pt x="2002690" y="999149"/>
                  </a:lnTo>
                  <a:lnTo>
                    <a:pt x="2000469" y="989158"/>
                  </a:lnTo>
                  <a:lnTo>
                    <a:pt x="1997936" y="979166"/>
                  </a:lnTo>
                  <a:lnTo>
                    <a:pt x="1995104" y="969175"/>
                  </a:lnTo>
                  <a:lnTo>
                    <a:pt x="1992495" y="959183"/>
                  </a:lnTo>
                  <a:lnTo>
                    <a:pt x="1989437" y="949192"/>
                  </a:lnTo>
                  <a:lnTo>
                    <a:pt x="1988642" y="947099"/>
                  </a:lnTo>
                  <a:lnTo>
                    <a:pt x="1984850" y="939201"/>
                  </a:lnTo>
                  <a:lnTo>
                    <a:pt x="1979914" y="929209"/>
                  </a:lnTo>
                  <a:lnTo>
                    <a:pt x="1974466" y="919217"/>
                  </a:lnTo>
                  <a:lnTo>
                    <a:pt x="1968760" y="909226"/>
                  </a:lnTo>
                  <a:lnTo>
                    <a:pt x="1968691" y="909122"/>
                  </a:lnTo>
                  <a:lnTo>
                    <a:pt x="1960861" y="899234"/>
                  </a:lnTo>
                  <a:lnTo>
                    <a:pt x="1952250" y="889243"/>
                  </a:lnTo>
                  <a:lnTo>
                    <a:pt x="1948739" y="885428"/>
                  </a:lnTo>
                  <a:lnTo>
                    <a:pt x="1942417" y="879252"/>
                  </a:lnTo>
                  <a:lnTo>
                    <a:pt x="1931931" y="869260"/>
                  </a:lnTo>
                  <a:lnTo>
                    <a:pt x="1928787" y="866216"/>
                  </a:lnTo>
                  <a:lnTo>
                    <a:pt x="1922065" y="859269"/>
                  </a:lnTo>
                  <a:lnTo>
                    <a:pt x="1912570" y="849277"/>
                  </a:lnTo>
                  <a:lnTo>
                    <a:pt x="1908835" y="845495"/>
                  </a:lnTo>
                  <a:lnTo>
                    <a:pt x="1903812" y="839286"/>
                  </a:lnTo>
                  <a:lnTo>
                    <a:pt x="1896552" y="829294"/>
                  </a:lnTo>
                  <a:lnTo>
                    <a:pt x="1889289" y="819303"/>
                  </a:lnTo>
                  <a:lnTo>
                    <a:pt x="1888884" y="818755"/>
                  </a:lnTo>
                  <a:lnTo>
                    <a:pt x="1883129" y="809311"/>
                  </a:lnTo>
                  <a:lnTo>
                    <a:pt x="1877485" y="799320"/>
                  </a:lnTo>
                  <a:lnTo>
                    <a:pt x="1871587" y="789328"/>
                  </a:lnTo>
                  <a:lnTo>
                    <a:pt x="1868932" y="784798"/>
                  </a:lnTo>
                  <a:lnTo>
                    <a:pt x="1866323" y="779337"/>
                  </a:lnTo>
                  <a:lnTo>
                    <a:pt x="1861802" y="769345"/>
                  </a:lnTo>
                  <a:lnTo>
                    <a:pt x="1857083" y="759354"/>
                  </a:lnTo>
                  <a:lnTo>
                    <a:pt x="1852356" y="749362"/>
                  </a:lnTo>
                  <a:lnTo>
                    <a:pt x="1848980" y="742293"/>
                  </a:lnTo>
                  <a:lnTo>
                    <a:pt x="1847773" y="739371"/>
                  </a:lnTo>
                  <a:lnTo>
                    <a:pt x="1843675" y="729379"/>
                  </a:lnTo>
                  <a:lnTo>
                    <a:pt x="1839464" y="719388"/>
                  </a:lnTo>
                  <a:lnTo>
                    <a:pt x="1835358" y="709396"/>
                  </a:lnTo>
                  <a:lnTo>
                    <a:pt x="1831272" y="699405"/>
                  </a:lnTo>
                  <a:lnTo>
                    <a:pt x="1829028" y="693902"/>
                  </a:lnTo>
                  <a:lnTo>
                    <a:pt x="1827324" y="689413"/>
                  </a:lnTo>
                  <a:lnTo>
                    <a:pt x="1823463" y="679422"/>
                  </a:lnTo>
                  <a:lnTo>
                    <a:pt x="1819673" y="669430"/>
                  </a:lnTo>
                  <a:lnTo>
                    <a:pt x="1815974" y="659439"/>
                  </a:lnTo>
                  <a:lnTo>
                    <a:pt x="1812345" y="649447"/>
                  </a:lnTo>
                  <a:lnTo>
                    <a:pt x="1809077" y="639953"/>
                  </a:lnTo>
                  <a:lnTo>
                    <a:pt x="1808905" y="639456"/>
                  </a:lnTo>
                  <a:lnTo>
                    <a:pt x="1805289" y="629464"/>
                  </a:lnTo>
                  <a:lnTo>
                    <a:pt x="1802053" y="619473"/>
                  </a:lnTo>
                  <a:lnTo>
                    <a:pt x="1798789" y="609481"/>
                  </a:lnTo>
                  <a:lnTo>
                    <a:pt x="1795696" y="599490"/>
                  </a:lnTo>
                  <a:lnTo>
                    <a:pt x="1792698" y="589498"/>
                  </a:lnTo>
                  <a:lnTo>
                    <a:pt x="1789984" y="579507"/>
                  </a:lnTo>
                  <a:lnTo>
                    <a:pt x="1789125" y="576286"/>
                  </a:lnTo>
                  <a:lnTo>
                    <a:pt x="1787179" y="569515"/>
                  </a:lnTo>
                  <a:lnTo>
                    <a:pt x="1784596" y="559524"/>
                  </a:lnTo>
                  <a:lnTo>
                    <a:pt x="1781998" y="549532"/>
                  </a:lnTo>
                  <a:lnTo>
                    <a:pt x="1779782" y="539541"/>
                  </a:lnTo>
                  <a:lnTo>
                    <a:pt x="1777576" y="529549"/>
                  </a:lnTo>
                  <a:lnTo>
                    <a:pt x="1775690" y="519558"/>
                  </a:lnTo>
                  <a:lnTo>
                    <a:pt x="1773960" y="509566"/>
                  </a:lnTo>
                  <a:lnTo>
                    <a:pt x="1772404" y="499575"/>
                  </a:lnTo>
                  <a:lnTo>
                    <a:pt x="1771047" y="489583"/>
                  </a:lnTo>
                  <a:lnTo>
                    <a:pt x="1769937" y="479592"/>
                  </a:lnTo>
                  <a:lnTo>
                    <a:pt x="1769173" y="471357"/>
                  </a:lnTo>
                  <a:lnTo>
                    <a:pt x="1768981" y="469600"/>
                  </a:lnTo>
                  <a:lnTo>
                    <a:pt x="1768142" y="459609"/>
                  </a:lnTo>
                  <a:lnTo>
                    <a:pt x="1767463" y="449617"/>
                  </a:lnTo>
                  <a:lnTo>
                    <a:pt x="1766993" y="439626"/>
                  </a:lnTo>
                  <a:lnTo>
                    <a:pt x="1766847" y="429634"/>
                  </a:lnTo>
                  <a:lnTo>
                    <a:pt x="1766974" y="419643"/>
                  </a:lnTo>
                  <a:lnTo>
                    <a:pt x="1767339" y="409651"/>
                  </a:lnTo>
                  <a:lnTo>
                    <a:pt x="1767743" y="399660"/>
                  </a:lnTo>
                  <a:lnTo>
                    <a:pt x="1768683" y="389668"/>
                  </a:lnTo>
                  <a:lnTo>
                    <a:pt x="1769173" y="384485"/>
                  </a:lnTo>
                  <a:lnTo>
                    <a:pt x="1769553" y="379677"/>
                  </a:lnTo>
                  <a:lnTo>
                    <a:pt x="1770511" y="369685"/>
                  </a:lnTo>
                  <a:lnTo>
                    <a:pt x="1771780" y="359694"/>
                  </a:lnTo>
                  <a:lnTo>
                    <a:pt x="1773376" y="349702"/>
                  </a:lnTo>
                  <a:lnTo>
                    <a:pt x="1775172" y="339711"/>
                  </a:lnTo>
                  <a:lnTo>
                    <a:pt x="1777035" y="329719"/>
                  </a:lnTo>
                  <a:lnTo>
                    <a:pt x="1779364" y="319728"/>
                  </a:lnTo>
                  <a:lnTo>
                    <a:pt x="1781895" y="309736"/>
                  </a:lnTo>
                  <a:lnTo>
                    <a:pt x="1784813" y="299745"/>
                  </a:lnTo>
                  <a:lnTo>
                    <a:pt x="1788021" y="289753"/>
                  </a:lnTo>
                  <a:lnTo>
                    <a:pt x="1789125" y="286630"/>
                  </a:lnTo>
                  <a:lnTo>
                    <a:pt x="1791372" y="279762"/>
                  </a:lnTo>
                  <a:lnTo>
                    <a:pt x="1794961" y="269770"/>
                  </a:lnTo>
                  <a:lnTo>
                    <a:pt x="1798967" y="259779"/>
                  </a:lnTo>
                  <a:lnTo>
                    <a:pt x="1803423" y="249787"/>
                  </a:lnTo>
                  <a:lnTo>
                    <a:pt x="1808742" y="239796"/>
                  </a:lnTo>
                  <a:lnTo>
                    <a:pt x="1809077" y="239193"/>
                  </a:lnTo>
                  <a:lnTo>
                    <a:pt x="1814403" y="229804"/>
                  </a:lnTo>
                  <a:lnTo>
                    <a:pt x="1820623" y="219813"/>
                  </a:lnTo>
                  <a:lnTo>
                    <a:pt x="1827929" y="209821"/>
                  </a:lnTo>
                  <a:lnTo>
                    <a:pt x="1829028" y="208418"/>
                  </a:lnTo>
                  <a:lnTo>
                    <a:pt x="1836529" y="199830"/>
                  </a:lnTo>
                  <a:lnTo>
                    <a:pt x="1846678" y="189838"/>
                  </a:lnTo>
                  <a:lnTo>
                    <a:pt x="1848980" y="187710"/>
                  </a:lnTo>
                  <a:lnTo>
                    <a:pt x="1859512" y="179847"/>
                  </a:lnTo>
                  <a:lnTo>
                    <a:pt x="1868932" y="173678"/>
                  </a:lnTo>
                  <a:lnTo>
                    <a:pt x="1877932" y="169855"/>
                  </a:lnTo>
                  <a:lnTo>
                    <a:pt x="1888884" y="165307"/>
                  </a:lnTo>
                  <a:lnTo>
                    <a:pt x="1908835" y="161310"/>
                  </a:lnTo>
                  <a:lnTo>
                    <a:pt x="1928787" y="161761"/>
                  </a:lnTo>
                  <a:lnTo>
                    <a:pt x="1948739" y="166521"/>
                  </a:lnTo>
                  <a:lnTo>
                    <a:pt x="1955820" y="169855"/>
                  </a:lnTo>
                  <a:lnTo>
                    <a:pt x="1968691" y="176339"/>
                  </a:lnTo>
                  <a:lnTo>
                    <a:pt x="1973573" y="179847"/>
                  </a:lnTo>
                  <a:lnTo>
                    <a:pt x="1985687" y="189838"/>
                  </a:lnTo>
                  <a:lnTo>
                    <a:pt x="1988642" y="192582"/>
                  </a:lnTo>
                  <a:lnTo>
                    <a:pt x="1995005" y="199830"/>
                  </a:lnTo>
                  <a:lnTo>
                    <a:pt x="2002990" y="209821"/>
                  </a:lnTo>
                  <a:lnTo>
                    <a:pt x="2008594" y="217704"/>
                  </a:lnTo>
                  <a:lnTo>
                    <a:pt x="2009943" y="219813"/>
                  </a:lnTo>
                  <a:lnTo>
                    <a:pt x="2015732" y="229804"/>
                  </a:lnTo>
                  <a:lnTo>
                    <a:pt x="2021222" y="239796"/>
                  </a:lnTo>
                  <a:lnTo>
                    <a:pt x="2026169" y="249787"/>
                  </a:lnTo>
                  <a:lnTo>
                    <a:pt x="2028546" y="254911"/>
                  </a:lnTo>
                  <a:lnTo>
                    <a:pt x="2030712" y="259779"/>
                  </a:lnTo>
                  <a:lnTo>
                    <a:pt x="2034956" y="269770"/>
                  </a:lnTo>
                  <a:lnTo>
                    <a:pt x="2039018" y="279762"/>
                  </a:lnTo>
                  <a:lnTo>
                    <a:pt x="2042750" y="289753"/>
                  </a:lnTo>
                  <a:lnTo>
                    <a:pt x="2046499" y="299745"/>
                  </a:lnTo>
                  <a:lnTo>
                    <a:pt x="2048498" y="305732"/>
                  </a:lnTo>
                  <a:lnTo>
                    <a:pt x="2049863" y="309736"/>
                  </a:lnTo>
                  <a:lnTo>
                    <a:pt x="2053427" y="319728"/>
                  </a:lnTo>
                  <a:lnTo>
                    <a:pt x="2056780" y="329719"/>
                  </a:lnTo>
                  <a:lnTo>
                    <a:pt x="2060046" y="339711"/>
                  </a:lnTo>
                  <a:lnTo>
                    <a:pt x="2063256" y="349702"/>
                  </a:lnTo>
                  <a:lnTo>
                    <a:pt x="2066309" y="359694"/>
                  </a:lnTo>
                  <a:lnTo>
                    <a:pt x="2068450" y="366437"/>
                  </a:lnTo>
                  <a:lnTo>
                    <a:pt x="2069567" y="369685"/>
                  </a:lnTo>
                  <a:lnTo>
                    <a:pt x="2072896" y="379677"/>
                  </a:lnTo>
                  <a:lnTo>
                    <a:pt x="2076072" y="389668"/>
                  </a:lnTo>
                  <a:lnTo>
                    <a:pt x="2079288" y="399660"/>
                  </a:lnTo>
                  <a:lnTo>
                    <a:pt x="2082551" y="409651"/>
                  </a:lnTo>
                  <a:lnTo>
                    <a:pt x="2085785" y="419643"/>
                  </a:lnTo>
                  <a:lnTo>
                    <a:pt x="2088402" y="427726"/>
                  </a:lnTo>
                  <a:lnTo>
                    <a:pt x="2089098" y="429634"/>
                  </a:lnTo>
                  <a:lnTo>
                    <a:pt x="2092660" y="439626"/>
                  </a:lnTo>
                  <a:lnTo>
                    <a:pt x="2096308" y="449617"/>
                  </a:lnTo>
                  <a:lnTo>
                    <a:pt x="2099893" y="459609"/>
                  </a:lnTo>
                  <a:lnTo>
                    <a:pt x="2103472" y="469600"/>
                  </a:lnTo>
                  <a:lnTo>
                    <a:pt x="2107250" y="479592"/>
                  </a:lnTo>
                  <a:lnTo>
                    <a:pt x="2108353" y="482587"/>
                  </a:lnTo>
                  <a:lnTo>
                    <a:pt x="2111353" y="489583"/>
                  </a:lnTo>
                  <a:lnTo>
                    <a:pt x="2115657" y="499575"/>
                  </a:lnTo>
                  <a:lnTo>
                    <a:pt x="2119962" y="509566"/>
                  </a:lnTo>
                  <a:lnTo>
                    <a:pt x="2124345" y="519558"/>
                  </a:lnTo>
                  <a:lnTo>
                    <a:pt x="2128305" y="528178"/>
                  </a:lnTo>
                  <a:lnTo>
                    <a:pt x="2129055" y="529549"/>
                  </a:lnTo>
                  <a:lnTo>
                    <a:pt x="2134217" y="539541"/>
                  </a:lnTo>
                  <a:lnTo>
                    <a:pt x="2139703" y="549532"/>
                  </a:lnTo>
                  <a:lnTo>
                    <a:pt x="2145134" y="559524"/>
                  </a:lnTo>
                  <a:lnTo>
                    <a:pt x="2148257" y="565166"/>
                  </a:lnTo>
                  <a:lnTo>
                    <a:pt x="2150994" y="569515"/>
                  </a:lnTo>
                  <a:lnTo>
                    <a:pt x="2157156" y="579507"/>
                  </a:lnTo>
                  <a:lnTo>
                    <a:pt x="2163414" y="589498"/>
                  </a:lnTo>
                  <a:lnTo>
                    <a:pt x="2168209" y="596731"/>
                  </a:lnTo>
                  <a:lnTo>
                    <a:pt x="2170236" y="599490"/>
                  </a:lnTo>
                  <a:lnTo>
                    <a:pt x="2176904" y="609481"/>
                  </a:lnTo>
                  <a:lnTo>
                    <a:pt x="2183872" y="619473"/>
                  </a:lnTo>
                  <a:lnTo>
                    <a:pt x="2188160" y="625757"/>
                  </a:lnTo>
                  <a:lnTo>
                    <a:pt x="2190653" y="629464"/>
                  </a:lnTo>
                  <a:lnTo>
                    <a:pt x="2197043" y="639456"/>
                  </a:lnTo>
                  <a:lnTo>
                    <a:pt x="2203763" y="649447"/>
                  </a:lnTo>
                  <a:lnTo>
                    <a:pt x="2208112" y="656606"/>
                  </a:lnTo>
                  <a:lnTo>
                    <a:pt x="2209720" y="659439"/>
                  </a:lnTo>
                  <a:lnTo>
                    <a:pt x="2215526" y="669430"/>
                  </a:lnTo>
                  <a:lnTo>
                    <a:pt x="2221008" y="679422"/>
                  </a:lnTo>
                  <a:lnTo>
                    <a:pt x="2226337" y="689413"/>
                  </a:lnTo>
                  <a:lnTo>
                    <a:pt x="2228064" y="692740"/>
                  </a:lnTo>
                  <a:lnTo>
                    <a:pt x="2231187" y="699405"/>
                  </a:lnTo>
                  <a:lnTo>
                    <a:pt x="2235667" y="709396"/>
                  </a:lnTo>
                  <a:lnTo>
                    <a:pt x="2240015" y="719388"/>
                  </a:lnTo>
                  <a:lnTo>
                    <a:pt x="2244369" y="729379"/>
                  </a:lnTo>
                  <a:lnTo>
                    <a:pt x="2248016" y="738596"/>
                  </a:lnTo>
                  <a:lnTo>
                    <a:pt x="2248298" y="739371"/>
                  </a:lnTo>
                  <a:lnTo>
                    <a:pt x="2252262" y="749362"/>
                  </a:lnTo>
                  <a:lnTo>
                    <a:pt x="2255717" y="759354"/>
                  </a:lnTo>
                  <a:lnTo>
                    <a:pt x="2259259" y="769345"/>
                  </a:lnTo>
                  <a:lnTo>
                    <a:pt x="2262512" y="779337"/>
                  </a:lnTo>
                  <a:lnTo>
                    <a:pt x="2265906" y="789328"/>
                  </a:lnTo>
                  <a:lnTo>
                    <a:pt x="2267967" y="795265"/>
                  </a:lnTo>
                  <a:lnTo>
                    <a:pt x="2269245" y="799320"/>
                  </a:lnTo>
                  <a:lnTo>
                    <a:pt x="2272010" y="809311"/>
                  </a:lnTo>
                  <a:lnTo>
                    <a:pt x="2274790" y="819303"/>
                  </a:lnTo>
                  <a:lnTo>
                    <a:pt x="2277365" y="829294"/>
                  </a:lnTo>
                  <a:lnTo>
                    <a:pt x="2279947" y="839286"/>
                  </a:lnTo>
                  <a:lnTo>
                    <a:pt x="2282326" y="849277"/>
                  </a:lnTo>
                  <a:lnTo>
                    <a:pt x="2284712" y="859269"/>
                  </a:lnTo>
                  <a:lnTo>
                    <a:pt x="2286632" y="869260"/>
                  </a:lnTo>
                  <a:lnTo>
                    <a:pt x="2287919" y="876460"/>
                  </a:lnTo>
                  <a:lnTo>
                    <a:pt x="2288391" y="879252"/>
                  </a:lnTo>
                  <a:lnTo>
                    <a:pt x="2290298" y="889243"/>
                  </a:lnTo>
                  <a:lnTo>
                    <a:pt x="2291624" y="899234"/>
                  </a:lnTo>
                  <a:lnTo>
                    <a:pt x="2292816" y="909226"/>
                  </a:lnTo>
                  <a:lnTo>
                    <a:pt x="2293870" y="919217"/>
                  </a:lnTo>
                  <a:lnTo>
                    <a:pt x="2294719" y="929209"/>
                  </a:lnTo>
                  <a:lnTo>
                    <a:pt x="2295330" y="939201"/>
                  </a:lnTo>
                  <a:lnTo>
                    <a:pt x="2295732" y="949192"/>
                  </a:lnTo>
                  <a:lnTo>
                    <a:pt x="2295679" y="959183"/>
                  </a:lnTo>
                  <a:lnTo>
                    <a:pt x="2295536" y="969175"/>
                  </a:lnTo>
                  <a:lnTo>
                    <a:pt x="2294864" y="979166"/>
                  </a:lnTo>
                  <a:lnTo>
                    <a:pt x="2293958" y="989158"/>
                  </a:lnTo>
                  <a:lnTo>
                    <a:pt x="2292802" y="999149"/>
                  </a:lnTo>
                  <a:lnTo>
                    <a:pt x="2291241" y="1009141"/>
                  </a:lnTo>
                  <a:lnTo>
                    <a:pt x="2289223" y="1019132"/>
                  </a:lnTo>
                  <a:lnTo>
                    <a:pt x="2287919" y="1025293"/>
                  </a:lnTo>
                  <a:lnTo>
                    <a:pt x="2287037" y="1029124"/>
                  </a:lnTo>
                  <a:lnTo>
                    <a:pt x="2284054" y="1039115"/>
                  </a:lnTo>
                  <a:lnTo>
                    <a:pt x="2280634" y="1049107"/>
                  </a:lnTo>
                  <a:lnTo>
                    <a:pt x="2276959" y="1059098"/>
                  </a:lnTo>
                  <a:lnTo>
                    <a:pt x="2273040" y="1069090"/>
                  </a:lnTo>
                  <a:lnTo>
                    <a:pt x="2268231" y="1079081"/>
                  </a:lnTo>
                  <a:lnTo>
                    <a:pt x="2267967" y="1079591"/>
                  </a:lnTo>
                  <a:lnTo>
                    <a:pt x="2262529" y="1089073"/>
                  </a:lnTo>
                  <a:lnTo>
                    <a:pt x="2256441" y="1099064"/>
                  </a:lnTo>
                  <a:lnTo>
                    <a:pt x="2249728" y="1109056"/>
                  </a:lnTo>
                  <a:lnTo>
                    <a:pt x="2248016" y="1111362"/>
                  </a:lnTo>
                  <a:lnTo>
                    <a:pt x="2241477" y="1119047"/>
                  </a:lnTo>
                  <a:lnTo>
                    <a:pt x="2232380" y="1129039"/>
                  </a:lnTo>
                  <a:lnTo>
                    <a:pt x="2228064" y="1133317"/>
                  </a:lnTo>
                  <a:lnTo>
                    <a:pt x="2221153" y="1139030"/>
                  </a:lnTo>
                  <a:lnTo>
                    <a:pt x="2208850" y="1149022"/>
                  </a:lnTo>
                  <a:lnTo>
                    <a:pt x="2208112" y="1149567"/>
                  </a:lnTo>
                  <a:lnTo>
                    <a:pt x="2191731" y="1159013"/>
                  </a:lnTo>
                  <a:lnTo>
                    <a:pt x="2188160" y="1160950"/>
                  </a:lnTo>
                  <a:lnTo>
                    <a:pt x="2168209" y="1168927"/>
                  </a:lnTo>
                  <a:lnTo>
                    <a:pt x="2167892" y="1169005"/>
                  </a:lnTo>
                  <a:lnTo>
                    <a:pt x="2148257" y="1173843"/>
                  </a:lnTo>
                  <a:lnTo>
                    <a:pt x="2128305" y="1175603"/>
                  </a:lnTo>
                  <a:lnTo>
                    <a:pt x="2108353" y="1174266"/>
                  </a:lnTo>
                  <a:close/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任意多边形: 形状 2755">
              <a:extLst>
                <a:ext uri="{FF2B5EF4-FFF2-40B4-BE49-F238E27FC236}">
                  <a16:creationId xmlns:a16="http://schemas.microsoft.com/office/drawing/2014/main" id="{79AAAC96-C2DC-3711-975C-F2E797B6FC21}"/>
                </a:ext>
              </a:extLst>
            </p:cNvPr>
            <p:cNvSpPr/>
            <p:nvPr/>
          </p:nvSpPr>
          <p:spPr>
            <a:xfrm>
              <a:off x="16161208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任意多边形: 形状 2756">
              <a:extLst>
                <a:ext uri="{FF2B5EF4-FFF2-40B4-BE49-F238E27FC236}">
                  <a16:creationId xmlns:a16="http://schemas.microsoft.com/office/drawing/2014/main" id="{60F101B5-B661-98F1-B3C0-DF2D4149F9DC}"/>
                </a:ext>
              </a:extLst>
            </p:cNvPr>
            <p:cNvSpPr/>
            <p:nvPr/>
          </p:nvSpPr>
          <p:spPr>
            <a:xfrm>
              <a:off x="19134022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任意多边形: 形状 2757">
              <a:extLst>
                <a:ext uri="{FF2B5EF4-FFF2-40B4-BE49-F238E27FC236}">
                  <a16:creationId xmlns:a16="http://schemas.microsoft.com/office/drawing/2014/main" id="{DCFC0AE6-4855-E976-8768-6F722D11D63A}"/>
                </a:ext>
              </a:extLst>
            </p:cNvPr>
            <p:cNvSpPr/>
            <p:nvPr/>
          </p:nvSpPr>
          <p:spPr>
            <a:xfrm>
              <a:off x="16161208" y="493255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任意多边形: 形状 2758">
              <a:extLst>
                <a:ext uri="{FF2B5EF4-FFF2-40B4-BE49-F238E27FC236}">
                  <a16:creationId xmlns:a16="http://schemas.microsoft.com/office/drawing/2014/main" id="{28F1521A-C247-2C35-0C4C-10350C42D08F}"/>
                </a:ext>
              </a:extLst>
            </p:cNvPr>
            <p:cNvSpPr/>
            <p:nvPr/>
          </p:nvSpPr>
          <p:spPr>
            <a:xfrm>
              <a:off x="16161208" y="344382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0" name="组合 2829">
            <a:extLst>
              <a:ext uri="{FF2B5EF4-FFF2-40B4-BE49-F238E27FC236}">
                <a16:creationId xmlns:a16="http://schemas.microsoft.com/office/drawing/2014/main" id="{DABF8EFB-317F-ECA9-D961-665FC873441B}"/>
              </a:ext>
            </a:extLst>
          </p:cNvPr>
          <p:cNvGrpSpPr/>
          <p:nvPr/>
        </p:nvGrpSpPr>
        <p:grpSpPr>
          <a:xfrm>
            <a:off x="16448699" y="2653750"/>
            <a:ext cx="5349959" cy="2769872"/>
            <a:chOff x="13020690" y="3352211"/>
            <a:chExt cx="3076989" cy="1593071"/>
          </a:xfrm>
        </p:grpSpPr>
        <p:sp>
          <p:nvSpPr>
            <p:cNvPr id="2621" name="任意多边形: 形状 2620">
              <a:extLst>
                <a:ext uri="{FF2B5EF4-FFF2-40B4-BE49-F238E27FC236}">
                  <a16:creationId xmlns:a16="http://schemas.microsoft.com/office/drawing/2014/main" id="{C5EB6958-8BF8-9FB4-CC80-433796F59E70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任意多边形: 形状 2622">
              <a:extLst>
                <a:ext uri="{FF2B5EF4-FFF2-40B4-BE49-F238E27FC236}">
                  <a16:creationId xmlns:a16="http://schemas.microsoft.com/office/drawing/2014/main" id="{3C8DCE5B-48DC-D36D-2611-DF39A6962E5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任意多边形: 形状 2623">
              <a:extLst>
                <a:ext uri="{FF2B5EF4-FFF2-40B4-BE49-F238E27FC236}">
                  <a16:creationId xmlns:a16="http://schemas.microsoft.com/office/drawing/2014/main" id="{BD4DD7E7-1622-9C9B-8B6C-27C4C711E50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任意多边形: 形状 2624">
              <a:extLst>
                <a:ext uri="{FF2B5EF4-FFF2-40B4-BE49-F238E27FC236}">
                  <a16:creationId xmlns:a16="http://schemas.microsoft.com/office/drawing/2014/main" id="{68AE5A15-3EB4-92DC-5F43-05B9BBFACD9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任意多边形: 形状 2625">
              <a:extLst>
                <a:ext uri="{FF2B5EF4-FFF2-40B4-BE49-F238E27FC236}">
                  <a16:creationId xmlns:a16="http://schemas.microsoft.com/office/drawing/2014/main" id="{5D2FA8B0-4B20-CEE9-8860-51052B5F0D4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任意多边形: 形状 2626">
              <a:extLst>
                <a:ext uri="{FF2B5EF4-FFF2-40B4-BE49-F238E27FC236}">
                  <a16:creationId xmlns:a16="http://schemas.microsoft.com/office/drawing/2014/main" id="{B4EE56A7-E760-E083-AB2C-4D8E61464B70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任意多边形: 形状 2627">
              <a:extLst>
                <a:ext uri="{FF2B5EF4-FFF2-40B4-BE49-F238E27FC236}">
                  <a16:creationId xmlns:a16="http://schemas.microsoft.com/office/drawing/2014/main" id="{2B904E5D-8913-2A0A-AC15-C9A9B3605D6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任意多边形: 形状 2628">
              <a:extLst>
                <a:ext uri="{FF2B5EF4-FFF2-40B4-BE49-F238E27FC236}">
                  <a16:creationId xmlns:a16="http://schemas.microsoft.com/office/drawing/2014/main" id="{38770D5A-2A7A-E605-0727-CCCF8D1332F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任意多边形: 形状 2629">
              <a:extLst>
                <a:ext uri="{FF2B5EF4-FFF2-40B4-BE49-F238E27FC236}">
                  <a16:creationId xmlns:a16="http://schemas.microsoft.com/office/drawing/2014/main" id="{3D3A4D5F-1F35-6F28-D241-6E4729AF180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任意多边形: 形状 2630">
              <a:extLst>
                <a:ext uri="{FF2B5EF4-FFF2-40B4-BE49-F238E27FC236}">
                  <a16:creationId xmlns:a16="http://schemas.microsoft.com/office/drawing/2014/main" id="{BD701B96-1EAE-D5B4-9E6A-37A87D43A5BA}"/>
                </a:ext>
              </a:extLst>
            </p:cNvPr>
            <p:cNvSpPr/>
            <p:nvPr/>
          </p:nvSpPr>
          <p:spPr>
            <a:xfrm>
              <a:off x="14586775" y="3907071"/>
              <a:ext cx="141213" cy="70833"/>
            </a:xfrm>
            <a:custGeom>
              <a:avLst/>
              <a:gdLst>
                <a:gd name="connsiteX0" fmla="*/ 41721 w 141213"/>
                <a:gd name="connsiteY0" fmla="*/ 69019 h 70833"/>
                <a:gd name="connsiteX1" fmla="*/ 61673 w 141213"/>
                <a:gd name="connsiteY1" fmla="*/ 70834 h 70833"/>
                <a:gd name="connsiteX2" fmla="*/ 81625 w 141213"/>
                <a:gd name="connsiteY2" fmla="*/ 70542 h 70833"/>
                <a:gd name="connsiteX3" fmla="*/ 101576 w 141213"/>
                <a:gd name="connsiteY3" fmla="*/ 68093 h 70833"/>
                <a:gd name="connsiteX4" fmla="*/ 109447 w 141213"/>
                <a:gd name="connsiteY4" fmla="*/ 66304 h 70833"/>
                <a:gd name="connsiteX5" fmla="*/ 121528 w 141213"/>
                <a:gd name="connsiteY5" fmla="*/ 62209 h 70833"/>
                <a:gd name="connsiteX6" fmla="*/ 132221 w 141213"/>
                <a:gd name="connsiteY6" fmla="*/ 56312 h 70833"/>
                <a:gd name="connsiteX7" fmla="*/ 140896 w 141213"/>
                <a:gd name="connsiteY7" fmla="*/ 46321 h 70833"/>
                <a:gd name="connsiteX8" fmla="*/ 141214 w 141213"/>
                <a:gd name="connsiteY8" fmla="*/ 36329 h 70833"/>
                <a:gd name="connsiteX9" fmla="*/ 135884 w 141213"/>
                <a:gd name="connsiteY9" fmla="*/ 26338 h 70833"/>
                <a:gd name="connsiteX10" fmla="*/ 125558 w 141213"/>
                <a:gd name="connsiteY10" fmla="*/ 16346 h 70833"/>
                <a:gd name="connsiteX11" fmla="*/ 121528 w 141213"/>
                <a:gd name="connsiteY11" fmla="*/ 13653 h 70833"/>
                <a:gd name="connsiteX12" fmla="*/ 106526 w 141213"/>
                <a:gd name="connsiteY12" fmla="*/ 6355 h 70833"/>
                <a:gd name="connsiteX13" fmla="*/ 101576 w 141213"/>
                <a:gd name="connsiteY13" fmla="*/ 4526 h 70833"/>
                <a:gd name="connsiteX14" fmla="*/ 81625 w 141213"/>
                <a:gd name="connsiteY14" fmla="*/ 537 h 70833"/>
                <a:gd name="connsiteX15" fmla="*/ 61673 w 141213"/>
                <a:gd name="connsiteY15" fmla="*/ 0 h 70833"/>
                <a:gd name="connsiteX16" fmla="*/ 41721 w 141213"/>
                <a:gd name="connsiteY16" fmla="*/ 3017 h 70833"/>
                <a:gd name="connsiteX17" fmla="*/ 31214 w 141213"/>
                <a:gd name="connsiteY17" fmla="*/ 6355 h 70833"/>
                <a:gd name="connsiteX18" fmla="*/ 21769 w 141213"/>
                <a:gd name="connsiteY18" fmla="*/ 10353 h 70833"/>
                <a:gd name="connsiteX19" fmla="*/ 12452 w 141213"/>
                <a:gd name="connsiteY19" fmla="*/ 16346 h 70833"/>
                <a:gd name="connsiteX20" fmla="*/ 3192 w 141213"/>
                <a:gd name="connsiteY20" fmla="*/ 26338 h 70833"/>
                <a:gd name="connsiteX21" fmla="*/ 1817 w 141213"/>
                <a:gd name="connsiteY21" fmla="*/ 29974 h 70833"/>
                <a:gd name="connsiteX22" fmla="*/ 0 w 141213"/>
                <a:gd name="connsiteY22" fmla="*/ 36329 h 70833"/>
                <a:gd name="connsiteX23" fmla="*/ 1757 w 141213"/>
                <a:gd name="connsiteY23" fmla="*/ 46321 h 70833"/>
                <a:gd name="connsiteX24" fmla="*/ 1817 w 141213"/>
                <a:gd name="connsiteY24" fmla="*/ 46415 h 70833"/>
                <a:gd name="connsiteX25" fmla="*/ 10882 w 141213"/>
                <a:gd name="connsiteY25" fmla="*/ 56312 h 70833"/>
                <a:gd name="connsiteX26" fmla="*/ 21769 w 141213"/>
                <a:gd name="connsiteY26" fmla="*/ 63055 h 70833"/>
                <a:gd name="connsiteX27" fmla="*/ 30927 w 141213"/>
                <a:gd name="connsiteY27" fmla="*/ 66304 h 7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1213" h="70833">
                  <a:moveTo>
                    <a:pt x="41721" y="69019"/>
                  </a:moveTo>
                  <a:lnTo>
                    <a:pt x="61673" y="70834"/>
                  </a:lnTo>
                  <a:lnTo>
                    <a:pt x="81625" y="70542"/>
                  </a:lnTo>
                  <a:lnTo>
                    <a:pt x="101576" y="68093"/>
                  </a:lnTo>
                  <a:lnTo>
                    <a:pt x="109447" y="66304"/>
                  </a:lnTo>
                  <a:lnTo>
                    <a:pt x="121528" y="62209"/>
                  </a:lnTo>
                  <a:lnTo>
                    <a:pt x="132221" y="56312"/>
                  </a:lnTo>
                  <a:lnTo>
                    <a:pt x="140896" y="46321"/>
                  </a:lnTo>
                  <a:lnTo>
                    <a:pt x="141214" y="36329"/>
                  </a:lnTo>
                  <a:lnTo>
                    <a:pt x="135884" y="26338"/>
                  </a:lnTo>
                  <a:lnTo>
                    <a:pt x="125558" y="16346"/>
                  </a:lnTo>
                  <a:lnTo>
                    <a:pt x="121528" y="13653"/>
                  </a:lnTo>
                  <a:lnTo>
                    <a:pt x="106526" y="6355"/>
                  </a:lnTo>
                  <a:lnTo>
                    <a:pt x="101576" y="4526"/>
                  </a:lnTo>
                  <a:lnTo>
                    <a:pt x="81625" y="537"/>
                  </a:lnTo>
                  <a:lnTo>
                    <a:pt x="61673" y="0"/>
                  </a:lnTo>
                  <a:lnTo>
                    <a:pt x="41721" y="3017"/>
                  </a:lnTo>
                  <a:lnTo>
                    <a:pt x="31214" y="6355"/>
                  </a:lnTo>
                  <a:lnTo>
                    <a:pt x="21769" y="10353"/>
                  </a:lnTo>
                  <a:lnTo>
                    <a:pt x="12452" y="16346"/>
                  </a:lnTo>
                  <a:lnTo>
                    <a:pt x="3192" y="26338"/>
                  </a:lnTo>
                  <a:lnTo>
                    <a:pt x="1817" y="29974"/>
                  </a:lnTo>
                  <a:lnTo>
                    <a:pt x="0" y="36329"/>
                  </a:lnTo>
                  <a:lnTo>
                    <a:pt x="1757" y="46321"/>
                  </a:lnTo>
                  <a:lnTo>
                    <a:pt x="1817" y="46415"/>
                  </a:lnTo>
                  <a:lnTo>
                    <a:pt x="10882" y="56312"/>
                  </a:lnTo>
                  <a:lnTo>
                    <a:pt x="21769" y="63055"/>
                  </a:lnTo>
                  <a:lnTo>
                    <a:pt x="30927" y="66304"/>
                  </a:lnTo>
                  <a:close/>
                </a:path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任意多边形: 形状 2631">
              <a:extLst>
                <a:ext uri="{FF2B5EF4-FFF2-40B4-BE49-F238E27FC236}">
                  <a16:creationId xmlns:a16="http://schemas.microsoft.com/office/drawing/2014/main" id="{247927AD-60D3-61F5-E646-FFDB0736553D}"/>
                </a:ext>
              </a:extLst>
            </p:cNvPr>
            <p:cNvSpPr/>
            <p:nvPr/>
          </p:nvSpPr>
          <p:spPr>
            <a:xfrm>
              <a:off x="14521763" y="3868452"/>
              <a:ext cx="1109804" cy="1052664"/>
            </a:xfrm>
            <a:custGeom>
              <a:avLst/>
              <a:gdLst>
                <a:gd name="connsiteX0" fmla="*/ 964660 w 1109804"/>
                <a:gd name="connsiteY0" fmla="*/ 1047283 h 1052664"/>
                <a:gd name="connsiteX1" fmla="*/ 984611 w 1109804"/>
                <a:gd name="connsiteY1" fmla="*/ 1052664 h 1052664"/>
                <a:gd name="connsiteX2" fmla="*/ 1004563 w 1109804"/>
                <a:gd name="connsiteY2" fmla="*/ 1051035 h 1052664"/>
                <a:gd name="connsiteX3" fmla="*/ 1024312 w 1109804"/>
                <a:gd name="connsiteY3" fmla="*/ 1044123 h 1052664"/>
                <a:gd name="connsiteX4" fmla="*/ 1024515 w 1109804"/>
                <a:gd name="connsiteY4" fmla="*/ 1044051 h 1052664"/>
                <a:gd name="connsiteX5" fmla="*/ 1043136 w 1109804"/>
                <a:gd name="connsiteY5" fmla="*/ 1034131 h 1052664"/>
                <a:gd name="connsiteX6" fmla="*/ 1044467 w 1109804"/>
                <a:gd name="connsiteY6" fmla="*/ 1033437 h 1052664"/>
                <a:gd name="connsiteX7" fmla="*/ 1059258 w 1109804"/>
                <a:gd name="connsiteY7" fmla="*/ 1024140 h 1052664"/>
                <a:gd name="connsiteX8" fmla="*/ 1064418 w 1109804"/>
                <a:gd name="connsiteY8" fmla="*/ 1020723 h 1052664"/>
                <a:gd name="connsiteX9" fmla="*/ 1073522 w 1109804"/>
                <a:gd name="connsiteY9" fmla="*/ 1014148 h 1052664"/>
                <a:gd name="connsiteX10" fmla="*/ 1084370 w 1109804"/>
                <a:gd name="connsiteY10" fmla="*/ 1005466 h 1052664"/>
                <a:gd name="connsiteX11" fmla="*/ 1085943 w 1109804"/>
                <a:gd name="connsiteY11" fmla="*/ 1004157 h 1052664"/>
                <a:gd name="connsiteX12" fmla="*/ 1095981 w 1109804"/>
                <a:gd name="connsiteY12" fmla="*/ 994165 h 1052664"/>
                <a:gd name="connsiteX13" fmla="*/ 1103359 w 1109804"/>
                <a:gd name="connsiteY13" fmla="*/ 984174 h 1052664"/>
                <a:gd name="connsiteX14" fmla="*/ 1104322 w 1109804"/>
                <a:gd name="connsiteY14" fmla="*/ 982409 h 1052664"/>
                <a:gd name="connsiteX15" fmla="*/ 1108188 w 1109804"/>
                <a:gd name="connsiteY15" fmla="*/ 974182 h 1052664"/>
                <a:gd name="connsiteX16" fmla="*/ 1109804 w 1109804"/>
                <a:gd name="connsiteY16" fmla="*/ 964191 h 1052664"/>
                <a:gd name="connsiteX17" fmla="*/ 1109412 w 1109804"/>
                <a:gd name="connsiteY17" fmla="*/ 954199 h 1052664"/>
                <a:gd name="connsiteX18" fmla="*/ 1107095 w 1109804"/>
                <a:gd name="connsiteY18" fmla="*/ 944208 h 1052664"/>
                <a:gd name="connsiteX19" fmla="*/ 1104322 w 1109804"/>
                <a:gd name="connsiteY19" fmla="*/ 937948 h 1052664"/>
                <a:gd name="connsiteX20" fmla="*/ 1102550 w 1109804"/>
                <a:gd name="connsiteY20" fmla="*/ 934216 h 1052664"/>
                <a:gd name="connsiteX21" fmla="*/ 1095395 w 1109804"/>
                <a:gd name="connsiteY21" fmla="*/ 924225 h 1052664"/>
                <a:gd name="connsiteX22" fmla="*/ 1085984 w 1109804"/>
                <a:gd name="connsiteY22" fmla="*/ 914233 h 1052664"/>
                <a:gd name="connsiteX23" fmla="*/ 1084370 w 1109804"/>
                <a:gd name="connsiteY23" fmla="*/ 912890 h 1052664"/>
                <a:gd name="connsiteX24" fmla="*/ 1072246 w 1109804"/>
                <a:gd name="connsiteY24" fmla="*/ 904242 h 1052664"/>
                <a:gd name="connsiteX25" fmla="*/ 1064418 w 1109804"/>
                <a:gd name="connsiteY25" fmla="*/ 899847 h 1052664"/>
                <a:gd name="connsiteX26" fmla="*/ 1051419 w 1109804"/>
                <a:gd name="connsiteY26" fmla="*/ 894250 h 1052664"/>
                <a:gd name="connsiteX27" fmla="*/ 1044467 w 1109804"/>
                <a:gd name="connsiteY27" fmla="*/ 891796 h 1052664"/>
                <a:gd name="connsiteX28" fmla="*/ 1024515 w 1109804"/>
                <a:gd name="connsiteY28" fmla="*/ 887412 h 1052664"/>
                <a:gd name="connsiteX29" fmla="*/ 1004563 w 1109804"/>
                <a:gd name="connsiteY29" fmla="*/ 885859 h 1052664"/>
                <a:gd name="connsiteX30" fmla="*/ 984611 w 1109804"/>
                <a:gd name="connsiteY30" fmla="*/ 887678 h 1052664"/>
                <a:gd name="connsiteX31" fmla="*/ 964660 w 1109804"/>
                <a:gd name="connsiteY31" fmla="*/ 893167 h 1052664"/>
                <a:gd name="connsiteX32" fmla="*/ 962339 w 1109804"/>
                <a:gd name="connsiteY32" fmla="*/ 894250 h 1052664"/>
                <a:gd name="connsiteX33" fmla="*/ 944708 w 1109804"/>
                <a:gd name="connsiteY33" fmla="*/ 904210 h 1052664"/>
                <a:gd name="connsiteX34" fmla="*/ 944668 w 1109804"/>
                <a:gd name="connsiteY34" fmla="*/ 904242 h 1052664"/>
                <a:gd name="connsiteX35" fmla="*/ 934515 w 1109804"/>
                <a:gd name="connsiteY35" fmla="*/ 914233 h 1052664"/>
                <a:gd name="connsiteX36" fmla="*/ 926868 w 1109804"/>
                <a:gd name="connsiteY36" fmla="*/ 924225 h 1052664"/>
                <a:gd name="connsiteX37" fmla="*/ 924756 w 1109804"/>
                <a:gd name="connsiteY37" fmla="*/ 928040 h 1052664"/>
                <a:gd name="connsiteX38" fmla="*/ 922016 w 1109804"/>
                <a:gd name="connsiteY38" fmla="*/ 934216 h 1052664"/>
                <a:gd name="connsiteX39" fmla="*/ 919265 w 1109804"/>
                <a:gd name="connsiteY39" fmla="*/ 944208 h 1052664"/>
                <a:gd name="connsiteX40" fmla="*/ 917733 w 1109804"/>
                <a:gd name="connsiteY40" fmla="*/ 954199 h 1052664"/>
                <a:gd name="connsiteX41" fmla="*/ 917655 w 1109804"/>
                <a:gd name="connsiteY41" fmla="*/ 964191 h 1052664"/>
                <a:gd name="connsiteX42" fmla="*/ 918548 w 1109804"/>
                <a:gd name="connsiteY42" fmla="*/ 974182 h 1052664"/>
                <a:gd name="connsiteX43" fmla="*/ 920682 w 1109804"/>
                <a:gd name="connsiteY43" fmla="*/ 984174 h 1052664"/>
                <a:gd name="connsiteX44" fmla="*/ 923565 w 1109804"/>
                <a:gd name="connsiteY44" fmla="*/ 994165 h 1052664"/>
                <a:gd name="connsiteX45" fmla="*/ 924756 w 1109804"/>
                <a:gd name="connsiteY45" fmla="*/ 997478 h 1052664"/>
                <a:gd name="connsiteX46" fmla="*/ 927921 w 1109804"/>
                <a:gd name="connsiteY46" fmla="*/ 1004157 h 1052664"/>
                <a:gd name="connsiteX47" fmla="*/ 933393 w 1109804"/>
                <a:gd name="connsiteY47" fmla="*/ 1014148 h 1052664"/>
                <a:gd name="connsiteX48" fmla="*/ 939713 w 1109804"/>
                <a:gd name="connsiteY48" fmla="*/ 1024140 h 1052664"/>
                <a:gd name="connsiteX49" fmla="*/ 944708 w 1109804"/>
                <a:gd name="connsiteY49" fmla="*/ 1031272 h 1052664"/>
                <a:gd name="connsiteX50" fmla="*/ 947853 w 1109804"/>
                <a:gd name="connsiteY50" fmla="*/ 1034131 h 1052664"/>
                <a:gd name="connsiteX51" fmla="*/ 960163 w 1109804"/>
                <a:gd name="connsiteY51" fmla="*/ 1044123 h 1052664"/>
                <a:gd name="connsiteX52" fmla="*/ 66830 w 1109804"/>
                <a:gd name="connsiteY52" fmla="*/ 145454 h 1052664"/>
                <a:gd name="connsiteX53" fmla="*/ 86781 w 1109804"/>
                <a:gd name="connsiteY53" fmla="*/ 147579 h 1052664"/>
                <a:gd name="connsiteX54" fmla="*/ 106733 w 1109804"/>
                <a:gd name="connsiteY54" fmla="*/ 148136 h 1052664"/>
                <a:gd name="connsiteX55" fmla="*/ 126685 w 1109804"/>
                <a:gd name="connsiteY55" fmla="*/ 147717 h 1052664"/>
                <a:gd name="connsiteX56" fmla="*/ 146637 w 1109804"/>
                <a:gd name="connsiteY56" fmla="*/ 146774 h 1052664"/>
                <a:gd name="connsiteX57" fmla="*/ 166589 w 1109804"/>
                <a:gd name="connsiteY57" fmla="*/ 145694 h 1052664"/>
                <a:gd name="connsiteX58" fmla="*/ 179324 w 1109804"/>
                <a:gd name="connsiteY58" fmla="*/ 144888 h 1052664"/>
                <a:gd name="connsiteX59" fmla="*/ 186540 w 1109804"/>
                <a:gd name="connsiteY59" fmla="*/ 144386 h 1052664"/>
                <a:gd name="connsiteX60" fmla="*/ 206492 w 1109804"/>
                <a:gd name="connsiteY60" fmla="*/ 142594 h 1052664"/>
                <a:gd name="connsiteX61" fmla="*/ 226444 w 1109804"/>
                <a:gd name="connsiteY61" fmla="*/ 140068 h 1052664"/>
                <a:gd name="connsiteX62" fmla="*/ 246396 w 1109804"/>
                <a:gd name="connsiteY62" fmla="*/ 136047 h 1052664"/>
                <a:gd name="connsiteX63" fmla="*/ 250225 w 1109804"/>
                <a:gd name="connsiteY63" fmla="*/ 134897 h 1052664"/>
                <a:gd name="connsiteX64" fmla="*/ 266347 w 1109804"/>
                <a:gd name="connsiteY64" fmla="*/ 128269 h 1052664"/>
                <a:gd name="connsiteX65" fmla="*/ 271823 w 1109804"/>
                <a:gd name="connsiteY65" fmla="*/ 124905 h 1052664"/>
                <a:gd name="connsiteX66" fmla="*/ 281931 w 1109804"/>
                <a:gd name="connsiteY66" fmla="*/ 114914 h 1052664"/>
                <a:gd name="connsiteX67" fmla="*/ 286299 w 1109804"/>
                <a:gd name="connsiteY67" fmla="*/ 106272 h 1052664"/>
                <a:gd name="connsiteX68" fmla="*/ 286862 w 1109804"/>
                <a:gd name="connsiteY68" fmla="*/ 104922 h 1052664"/>
                <a:gd name="connsiteX69" fmla="*/ 288231 w 1109804"/>
                <a:gd name="connsiteY69" fmla="*/ 94931 h 1052664"/>
                <a:gd name="connsiteX70" fmla="*/ 286940 w 1109804"/>
                <a:gd name="connsiteY70" fmla="*/ 84939 h 1052664"/>
                <a:gd name="connsiteX71" fmla="*/ 286299 w 1109804"/>
                <a:gd name="connsiteY71" fmla="*/ 83135 h 1052664"/>
                <a:gd name="connsiteX72" fmla="*/ 283370 w 1109804"/>
                <a:gd name="connsiteY72" fmla="*/ 74948 h 1052664"/>
                <a:gd name="connsiteX73" fmla="*/ 277743 w 1109804"/>
                <a:gd name="connsiteY73" fmla="*/ 64956 h 1052664"/>
                <a:gd name="connsiteX74" fmla="*/ 270059 w 1109804"/>
                <a:gd name="connsiteY74" fmla="*/ 54965 h 1052664"/>
                <a:gd name="connsiteX75" fmla="*/ 266347 w 1109804"/>
                <a:gd name="connsiteY75" fmla="*/ 51090 h 1052664"/>
                <a:gd name="connsiteX76" fmla="*/ 260154 w 1109804"/>
                <a:gd name="connsiteY76" fmla="*/ 44973 h 1052664"/>
                <a:gd name="connsiteX77" fmla="*/ 248425 w 1109804"/>
                <a:gd name="connsiteY77" fmla="*/ 34982 h 1052664"/>
                <a:gd name="connsiteX78" fmla="*/ 246396 w 1109804"/>
                <a:gd name="connsiteY78" fmla="*/ 33468 h 1052664"/>
                <a:gd name="connsiteX79" fmla="*/ 233741 w 1109804"/>
                <a:gd name="connsiteY79" fmla="*/ 24990 h 1052664"/>
                <a:gd name="connsiteX80" fmla="*/ 226444 w 1109804"/>
                <a:gd name="connsiteY80" fmla="*/ 20615 h 1052664"/>
                <a:gd name="connsiteX81" fmla="*/ 214989 w 1109804"/>
                <a:gd name="connsiteY81" fmla="*/ 14999 h 1052664"/>
                <a:gd name="connsiteX82" fmla="*/ 206492 w 1109804"/>
                <a:gd name="connsiteY82" fmla="*/ 11223 h 1052664"/>
                <a:gd name="connsiteX83" fmla="*/ 187289 w 1109804"/>
                <a:gd name="connsiteY83" fmla="*/ 5007 h 1052664"/>
                <a:gd name="connsiteX84" fmla="*/ 186540 w 1109804"/>
                <a:gd name="connsiteY84" fmla="*/ 4786 h 1052664"/>
                <a:gd name="connsiteX85" fmla="*/ 166589 w 1109804"/>
                <a:gd name="connsiteY85" fmla="*/ 1181 h 1052664"/>
                <a:gd name="connsiteX86" fmla="*/ 146637 w 1109804"/>
                <a:gd name="connsiteY86" fmla="*/ 0 h 1052664"/>
                <a:gd name="connsiteX87" fmla="*/ 126685 w 1109804"/>
                <a:gd name="connsiteY87" fmla="*/ 825 h 1052664"/>
                <a:gd name="connsiteX88" fmla="*/ 106733 w 1109804"/>
                <a:gd name="connsiteY88" fmla="*/ 3339 h 1052664"/>
                <a:gd name="connsiteX89" fmla="*/ 98359 w 1109804"/>
                <a:gd name="connsiteY89" fmla="*/ 5007 h 1052664"/>
                <a:gd name="connsiteX90" fmla="*/ 86781 w 1109804"/>
                <a:gd name="connsiteY90" fmla="*/ 7445 h 1052664"/>
                <a:gd name="connsiteX91" fmla="*/ 66830 w 1109804"/>
                <a:gd name="connsiteY91" fmla="*/ 13238 h 1052664"/>
                <a:gd name="connsiteX92" fmla="*/ 61861 w 1109804"/>
                <a:gd name="connsiteY92" fmla="*/ 14999 h 1052664"/>
                <a:gd name="connsiteX93" fmla="*/ 46878 w 1109804"/>
                <a:gd name="connsiteY93" fmla="*/ 21128 h 1052664"/>
                <a:gd name="connsiteX94" fmla="*/ 39238 w 1109804"/>
                <a:gd name="connsiteY94" fmla="*/ 24990 h 1052664"/>
                <a:gd name="connsiteX95" fmla="*/ 26926 w 1109804"/>
                <a:gd name="connsiteY95" fmla="*/ 32511 h 1052664"/>
                <a:gd name="connsiteX96" fmla="*/ 23422 w 1109804"/>
                <a:gd name="connsiteY96" fmla="*/ 34982 h 1052664"/>
                <a:gd name="connsiteX97" fmla="*/ 12918 w 1109804"/>
                <a:gd name="connsiteY97" fmla="*/ 44973 h 1052664"/>
                <a:gd name="connsiteX98" fmla="*/ 6974 w 1109804"/>
                <a:gd name="connsiteY98" fmla="*/ 53199 h 1052664"/>
                <a:gd name="connsiteX99" fmla="*/ 5831 w 1109804"/>
                <a:gd name="connsiteY99" fmla="*/ 54965 h 1052664"/>
                <a:gd name="connsiteX100" fmla="*/ 1720 w 1109804"/>
                <a:gd name="connsiteY100" fmla="*/ 64956 h 1052664"/>
                <a:gd name="connsiteX101" fmla="*/ 0 w 1109804"/>
                <a:gd name="connsiteY101" fmla="*/ 74948 h 1052664"/>
                <a:gd name="connsiteX102" fmla="*/ 243 w 1109804"/>
                <a:gd name="connsiteY102" fmla="*/ 84939 h 1052664"/>
                <a:gd name="connsiteX103" fmla="*/ 2321 w 1109804"/>
                <a:gd name="connsiteY103" fmla="*/ 94931 h 1052664"/>
                <a:gd name="connsiteX104" fmla="*/ 6280 w 1109804"/>
                <a:gd name="connsiteY104" fmla="*/ 104922 h 1052664"/>
                <a:gd name="connsiteX105" fmla="*/ 6974 w 1109804"/>
                <a:gd name="connsiteY105" fmla="*/ 106211 h 1052664"/>
                <a:gd name="connsiteX106" fmla="*/ 12618 w 1109804"/>
                <a:gd name="connsiteY106" fmla="*/ 114914 h 1052664"/>
                <a:gd name="connsiteX107" fmla="*/ 21796 w 1109804"/>
                <a:gd name="connsiteY107" fmla="*/ 124905 h 1052664"/>
                <a:gd name="connsiteX108" fmla="*/ 26926 w 1109804"/>
                <a:gd name="connsiteY108" fmla="*/ 129317 h 1052664"/>
                <a:gd name="connsiteX109" fmla="*/ 36062 w 1109804"/>
                <a:gd name="connsiteY109" fmla="*/ 134897 h 1052664"/>
                <a:gd name="connsiteX110" fmla="*/ 46878 w 1109804"/>
                <a:gd name="connsiteY110" fmla="*/ 140186 h 1052664"/>
                <a:gd name="connsiteX111" fmla="*/ 64306 w 1109804"/>
                <a:gd name="connsiteY111" fmla="*/ 144888 h 1052664"/>
                <a:gd name="connsiteX112" fmla="*/ 95939 w 1109804"/>
                <a:gd name="connsiteY112" fmla="*/ 104922 h 1052664"/>
                <a:gd name="connsiteX113" fmla="*/ 86781 w 1109804"/>
                <a:gd name="connsiteY113" fmla="*/ 101674 h 1052664"/>
                <a:gd name="connsiteX114" fmla="*/ 75894 w 1109804"/>
                <a:gd name="connsiteY114" fmla="*/ 94931 h 1052664"/>
                <a:gd name="connsiteX115" fmla="*/ 66830 w 1109804"/>
                <a:gd name="connsiteY115" fmla="*/ 85033 h 1052664"/>
                <a:gd name="connsiteX116" fmla="*/ 66770 w 1109804"/>
                <a:gd name="connsiteY116" fmla="*/ 84939 h 1052664"/>
                <a:gd name="connsiteX117" fmla="*/ 65012 w 1109804"/>
                <a:gd name="connsiteY117" fmla="*/ 74948 h 1052664"/>
                <a:gd name="connsiteX118" fmla="*/ 66830 w 1109804"/>
                <a:gd name="connsiteY118" fmla="*/ 68593 h 1052664"/>
                <a:gd name="connsiteX119" fmla="*/ 68204 w 1109804"/>
                <a:gd name="connsiteY119" fmla="*/ 64956 h 1052664"/>
                <a:gd name="connsiteX120" fmla="*/ 77464 w 1109804"/>
                <a:gd name="connsiteY120" fmla="*/ 54965 h 1052664"/>
                <a:gd name="connsiteX121" fmla="*/ 86781 w 1109804"/>
                <a:gd name="connsiteY121" fmla="*/ 48972 h 1052664"/>
                <a:gd name="connsiteX122" fmla="*/ 96227 w 1109804"/>
                <a:gd name="connsiteY122" fmla="*/ 44973 h 1052664"/>
                <a:gd name="connsiteX123" fmla="*/ 106733 w 1109804"/>
                <a:gd name="connsiteY123" fmla="*/ 41635 h 1052664"/>
                <a:gd name="connsiteX124" fmla="*/ 126685 w 1109804"/>
                <a:gd name="connsiteY124" fmla="*/ 38619 h 1052664"/>
                <a:gd name="connsiteX125" fmla="*/ 146637 w 1109804"/>
                <a:gd name="connsiteY125" fmla="*/ 39156 h 1052664"/>
                <a:gd name="connsiteX126" fmla="*/ 166589 w 1109804"/>
                <a:gd name="connsiteY126" fmla="*/ 43144 h 1052664"/>
                <a:gd name="connsiteX127" fmla="*/ 171538 w 1109804"/>
                <a:gd name="connsiteY127" fmla="*/ 44973 h 1052664"/>
                <a:gd name="connsiteX128" fmla="*/ 186540 w 1109804"/>
                <a:gd name="connsiteY128" fmla="*/ 52272 h 1052664"/>
                <a:gd name="connsiteX129" fmla="*/ 190570 w 1109804"/>
                <a:gd name="connsiteY129" fmla="*/ 54965 h 1052664"/>
                <a:gd name="connsiteX130" fmla="*/ 200896 w 1109804"/>
                <a:gd name="connsiteY130" fmla="*/ 64956 h 1052664"/>
                <a:gd name="connsiteX131" fmla="*/ 206226 w 1109804"/>
                <a:gd name="connsiteY131" fmla="*/ 74948 h 1052664"/>
                <a:gd name="connsiteX132" fmla="*/ 205908 w 1109804"/>
                <a:gd name="connsiteY132" fmla="*/ 84939 h 1052664"/>
                <a:gd name="connsiteX133" fmla="*/ 197233 w 1109804"/>
                <a:gd name="connsiteY133" fmla="*/ 94931 h 1052664"/>
                <a:gd name="connsiteX134" fmla="*/ 186540 w 1109804"/>
                <a:gd name="connsiteY134" fmla="*/ 100828 h 1052664"/>
                <a:gd name="connsiteX135" fmla="*/ 174460 w 1109804"/>
                <a:gd name="connsiteY135" fmla="*/ 104922 h 1052664"/>
                <a:gd name="connsiteX136" fmla="*/ 166589 w 1109804"/>
                <a:gd name="connsiteY136" fmla="*/ 106712 h 1052664"/>
                <a:gd name="connsiteX137" fmla="*/ 146637 w 1109804"/>
                <a:gd name="connsiteY137" fmla="*/ 109160 h 1052664"/>
                <a:gd name="connsiteX138" fmla="*/ 126685 w 1109804"/>
                <a:gd name="connsiteY138" fmla="*/ 109452 h 1052664"/>
                <a:gd name="connsiteX139" fmla="*/ 106733 w 1109804"/>
                <a:gd name="connsiteY139" fmla="*/ 107638 h 105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109804" h="1052664">
                  <a:moveTo>
                    <a:pt x="964660" y="1047283"/>
                  </a:moveTo>
                  <a:lnTo>
                    <a:pt x="984611" y="1052664"/>
                  </a:lnTo>
                  <a:lnTo>
                    <a:pt x="1004563" y="1051035"/>
                  </a:lnTo>
                  <a:lnTo>
                    <a:pt x="1024312" y="1044123"/>
                  </a:lnTo>
                  <a:lnTo>
                    <a:pt x="1024515" y="1044051"/>
                  </a:lnTo>
                  <a:lnTo>
                    <a:pt x="1043136" y="1034131"/>
                  </a:lnTo>
                  <a:lnTo>
                    <a:pt x="1044467" y="1033437"/>
                  </a:lnTo>
                  <a:lnTo>
                    <a:pt x="1059258" y="1024140"/>
                  </a:lnTo>
                  <a:lnTo>
                    <a:pt x="1064418" y="1020723"/>
                  </a:lnTo>
                  <a:lnTo>
                    <a:pt x="1073522" y="1014148"/>
                  </a:lnTo>
                  <a:lnTo>
                    <a:pt x="1084370" y="1005466"/>
                  </a:lnTo>
                  <a:lnTo>
                    <a:pt x="1085943" y="1004157"/>
                  </a:lnTo>
                  <a:lnTo>
                    <a:pt x="1095981" y="994165"/>
                  </a:lnTo>
                  <a:lnTo>
                    <a:pt x="1103359" y="984174"/>
                  </a:lnTo>
                  <a:lnTo>
                    <a:pt x="1104322" y="982409"/>
                  </a:lnTo>
                  <a:lnTo>
                    <a:pt x="1108188" y="974182"/>
                  </a:lnTo>
                  <a:lnTo>
                    <a:pt x="1109804" y="964191"/>
                  </a:lnTo>
                  <a:lnTo>
                    <a:pt x="1109412" y="954199"/>
                  </a:lnTo>
                  <a:lnTo>
                    <a:pt x="1107095" y="944208"/>
                  </a:lnTo>
                  <a:lnTo>
                    <a:pt x="1104322" y="937948"/>
                  </a:lnTo>
                  <a:lnTo>
                    <a:pt x="1102550" y="934216"/>
                  </a:lnTo>
                  <a:lnTo>
                    <a:pt x="1095395" y="924225"/>
                  </a:lnTo>
                  <a:lnTo>
                    <a:pt x="1085984" y="914233"/>
                  </a:lnTo>
                  <a:lnTo>
                    <a:pt x="1084370" y="912890"/>
                  </a:lnTo>
                  <a:lnTo>
                    <a:pt x="1072246" y="904242"/>
                  </a:lnTo>
                  <a:lnTo>
                    <a:pt x="1064418" y="899847"/>
                  </a:lnTo>
                  <a:lnTo>
                    <a:pt x="1051419" y="894250"/>
                  </a:lnTo>
                  <a:lnTo>
                    <a:pt x="1044467" y="891796"/>
                  </a:lnTo>
                  <a:lnTo>
                    <a:pt x="1024515" y="887412"/>
                  </a:lnTo>
                  <a:lnTo>
                    <a:pt x="1004563" y="885859"/>
                  </a:lnTo>
                  <a:lnTo>
                    <a:pt x="984611" y="887678"/>
                  </a:lnTo>
                  <a:lnTo>
                    <a:pt x="964660" y="893167"/>
                  </a:lnTo>
                  <a:lnTo>
                    <a:pt x="962339" y="894250"/>
                  </a:lnTo>
                  <a:lnTo>
                    <a:pt x="944708" y="904210"/>
                  </a:lnTo>
                  <a:lnTo>
                    <a:pt x="944668" y="904242"/>
                  </a:lnTo>
                  <a:lnTo>
                    <a:pt x="934515" y="914233"/>
                  </a:lnTo>
                  <a:lnTo>
                    <a:pt x="926868" y="924225"/>
                  </a:lnTo>
                  <a:lnTo>
                    <a:pt x="924756" y="928040"/>
                  </a:lnTo>
                  <a:lnTo>
                    <a:pt x="922016" y="934216"/>
                  </a:lnTo>
                  <a:lnTo>
                    <a:pt x="919265" y="944208"/>
                  </a:lnTo>
                  <a:lnTo>
                    <a:pt x="917733" y="954199"/>
                  </a:lnTo>
                  <a:lnTo>
                    <a:pt x="917655" y="964191"/>
                  </a:lnTo>
                  <a:lnTo>
                    <a:pt x="918548" y="974182"/>
                  </a:lnTo>
                  <a:lnTo>
                    <a:pt x="920682" y="984174"/>
                  </a:lnTo>
                  <a:lnTo>
                    <a:pt x="923565" y="994165"/>
                  </a:lnTo>
                  <a:lnTo>
                    <a:pt x="924756" y="997478"/>
                  </a:lnTo>
                  <a:lnTo>
                    <a:pt x="927921" y="1004157"/>
                  </a:lnTo>
                  <a:lnTo>
                    <a:pt x="933393" y="1014148"/>
                  </a:lnTo>
                  <a:lnTo>
                    <a:pt x="939713" y="1024140"/>
                  </a:lnTo>
                  <a:lnTo>
                    <a:pt x="944708" y="1031272"/>
                  </a:lnTo>
                  <a:lnTo>
                    <a:pt x="947853" y="1034131"/>
                  </a:lnTo>
                  <a:lnTo>
                    <a:pt x="960163" y="1044123"/>
                  </a:lnTo>
                  <a:close/>
                  <a:moveTo>
                    <a:pt x="66830" y="145454"/>
                  </a:moveTo>
                  <a:lnTo>
                    <a:pt x="86781" y="147579"/>
                  </a:lnTo>
                  <a:lnTo>
                    <a:pt x="106733" y="148136"/>
                  </a:lnTo>
                  <a:lnTo>
                    <a:pt x="126685" y="147717"/>
                  </a:lnTo>
                  <a:lnTo>
                    <a:pt x="146637" y="146774"/>
                  </a:lnTo>
                  <a:lnTo>
                    <a:pt x="166589" y="145694"/>
                  </a:lnTo>
                  <a:lnTo>
                    <a:pt x="179324" y="144888"/>
                  </a:lnTo>
                  <a:lnTo>
                    <a:pt x="186540" y="144386"/>
                  </a:lnTo>
                  <a:lnTo>
                    <a:pt x="206492" y="142594"/>
                  </a:lnTo>
                  <a:lnTo>
                    <a:pt x="226444" y="140068"/>
                  </a:lnTo>
                  <a:lnTo>
                    <a:pt x="246396" y="136047"/>
                  </a:lnTo>
                  <a:lnTo>
                    <a:pt x="250225" y="134897"/>
                  </a:lnTo>
                  <a:lnTo>
                    <a:pt x="266347" y="128269"/>
                  </a:lnTo>
                  <a:lnTo>
                    <a:pt x="271823" y="124905"/>
                  </a:lnTo>
                  <a:lnTo>
                    <a:pt x="281931" y="114914"/>
                  </a:lnTo>
                  <a:lnTo>
                    <a:pt x="286299" y="106272"/>
                  </a:lnTo>
                  <a:lnTo>
                    <a:pt x="286862" y="104922"/>
                  </a:lnTo>
                  <a:lnTo>
                    <a:pt x="288231" y="94931"/>
                  </a:lnTo>
                  <a:lnTo>
                    <a:pt x="286940" y="84939"/>
                  </a:lnTo>
                  <a:lnTo>
                    <a:pt x="286299" y="83135"/>
                  </a:lnTo>
                  <a:lnTo>
                    <a:pt x="283370" y="74948"/>
                  </a:lnTo>
                  <a:lnTo>
                    <a:pt x="277743" y="64956"/>
                  </a:lnTo>
                  <a:lnTo>
                    <a:pt x="270059" y="54965"/>
                  </a:lnTo>
                  <a:lnTo>
                    <a:pt x="266347" y="51090"/>
                  </a:lnTo>
                  <a:lnTo>
                    <a:pt x="260154" y="44973"/>
                  </a:lnTo>
                  <a:lnTo>
                    <a:pt x="248425" y="34982"/>
                  </a:lnTo>
                  <a:lnTo>
                    <a:pt x="246396" y="33468"/>
                  </a:lnTo>
                  <a:lnTo>
                    <a:pt x="233741" y="24990"/>
                  </a:lnTo>
                  <a:lnTo>
                    <a:pt x="226444" y="20615"/>
                  </a:lnTo>
                  <a:lnTo>
                    <a:pt x="214989" y="14999"/>
                  </a:lnTo>
                  <a:lnTo>
                    <a:pt x="206492" y="11223"/>
                  </a:lnTo>
                  <a:lnTo>
                    <a:pt x="187289" y="5007"/>
                  </a:lnTo>
                  <a:lnTo>
                    <a:pt x="186540" y="4786"/>
                  </a:lnTo>
                  <a:lnTo>
                    <a:pt x="166589" y="1181"/>
                  </a:lnTo>
                  <a:lnTo>
                    <a:pt x="146637" y="0"/>
                  </a:lnTo>
                  <a:lnTo>
                    <a:pt x="126685" y="825"/>
                  </a:lnTo>
                  <a:lnTo>
                    <a:pt x="106733" y="3339"/>
                  </a:lnTo>
                  <a:lnTo>
                    <a:pt x="98359" y="5007"/>
                  </a:lnTo>
                  <a:lnTo>
                    <a:pt x="86781" y="7445"/>
                  </a:lnTo>
                  <a:lnTo>
                    <a:pt x="66830" y="13238"/>
                  </a:lnTo>
                  <a:lnTo>
                    <a:pt x="61861" y="14999"/>
                  </a:lnTo>
                  <a:lnTo>
                    <a:pt x="46878" y="21128"/>
                  </a:lnTo>
                  <a:lnTo>
                    <a:pt x="39238" y="24990"/>
                  </a:lnTo>
                  <a:lnTo>
                    <a:pt x="26926" y="32511"/>
                  </a:lnTo>
                  <a:lnTo>
                    <a:pt x="23422" y="34982"/>
                  </a:lnTo>
                  <a:lnTo>
                    <a:pt x="12918" y="44973"/>
                  </a:lnTo>
                  <a:lnTo>
                    <a:pt x="6974" y="53199"/>
                  </a:lnTo>
                  <a:lnTo>
                    <a:pt x="5831" y="54965"/>
                  </a:lnTo>
                  <a:lnTo>
                    <a:pt x="1720" y="64956"/>
                  </a:lnTo>
                  <a:lnTo>
                    <a:pt x="0" y="74948"/>
                  </a:lnTo>
                  <a:lnTo>
                    <a:pt x="243" y="84939"/>
                  </a:lnTo>
                  <a:lnTo>
                    <a:pt x="2321" y="94931"/>
                  </a:lnTo>
                  <a:lnTo>
                    <a:pt x="6280" y="104922"/>
                  </a:lnTo>
                  <a:lnTo>
                    <a:pt x="6974" y="106211"/>
                  </a:lnTo>
                  <a:lnTo>
                    <a:pt x="12618" y="114914"/>
                  </a:lnTo>
                  <a:lnTo>
                    <a:pt x="21796" y="124905"/>
                  </a:lnTo>
                  <a:lnTo>
                    <a:pt x="26926" y="129317"/>
                  </a:lnTo>
                  <a:lnTo>
                    <a:pt x="36062" y="134897"/>
                  </a:lnTo>
                  <a:lnTo>
                    <a:pt x="46878" y="140186"/>
                  </a:lnTo>
                  <a:lnTo>
                    <a:pt x="64306" y="144888"/>
                  </a:lnTo>
                  <a:close/>
                  <a:moveTo>
                    <a:pt x="95939" y="104922"/>
                  </a:moveTo>
                  <a:lnTo>
                    <a:pt x="86781" y="101674"/>
                  </a:lnTo>
                  <a:lnTo>
                    <a:pt x="75894" y="94931"/>
                  </a:lnTo>
                  <a:lnTo>
                    <a:pt x="66830" y="85033"/>
                  </a:lnTo>
                  <a:lnTo>
                    <a:pt x="66770" y="84939"/>
                  </a:lnTo>
                  <a:lnTo>
                    <a:pt x="65012" y="74948"/>
                  </a:lnTo>
                  <a:lnTo>
                    <a:pt x="66830" y="68593"/>
                  </a:lnTo>
                  <a:lnTo>
                    <a:pt x="68204" y="64956"/>
                  </a:lnTo>
                  <a:lnTo>
                    <a:pt x="77464" y="54965"/>
                  </a:lnTo>
                  <a:lnTo>
                    <a:pt x="86781" y="48972"/>
                  </a:lnTo>
                  <a:lnTo>
                    <a:pt x="96227" y="44973"/>
                  </a:lnTo>
                  <a:lnTo>
                    <a:pt x="106733" y="41635"/>
                  </a:lnTo>
                  <a:lnTo>
                    <a:pt x="126685" y="38619"/>
                  </a:lnTo>
                  <a:lnTo>
                    <a:pt x="146637" y="39156"/>
                  </a:lnTo>
                  <a:lnTo>
                    <a:pt x="166589" y="43144"/>
                  </a:lnTo>
                  <a:lnTo>
                    <a:pt x="171538" y="44973"/>
                  </a:lnTo>
                  <a:lnTo>
                    <a:pt x="186540" y="52272"/>
                  </a:lnTo>
                  <a:lnTo>
                    <a:pt x="190570" y="54965"/>
                  </a:lnTo>
                  <a:lnTo>
                    <a:pt x="200896" y="64956"/>
                  </a:lnTo>
                  <a:lnTo>
                    <a:pt x="206226" y="74948"/>
                  </a:lnTo>
                  <a:lnTo>
                    <a:pt x="205908" y="84939"/>
                  </a:lnTo>
                  <a:lnTo>
                    <a:pt x="197233" y="94931"/>
                  </a:lnTo>
                  <a:lnTo>
                    <a:pt x="186540" y="100828"/>
                  </a:lnTo>
                  <a:lnTo>
                    <a:pt x="174460" y="104922"/>
                  </a:lnTo>
                  <a:lnTo>
                    <a:pt x="166589" y="106712"/>
                  </a:lnTo>
                  <a:lnTo>
                    <a:pt x="146637" y="109160"/>
                  </a:lnTo>
                  <a:lnTo>
                    <a:pt x="126685" y="109452"/>
                  </a:lnTo>
                  <a:lnTo>
                    <a:pt x="106733" y="107638"/>
                  </a:lnTo>
                  <a:close/>
                </a:path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任意多边形: 形状 2632">
              <a:extLst>
                <a:ext uri="{FF2B5EF4-FFF2-40B4-BE49-F238E27FC236}">
                  <a16:creationId xmlns:a16="http://schemas.microsoft.com/office/drawing/2014/main" id="{69EA21EE-BE27-6F60-F5EC-99F34BC85B93}"/>
                </a:ext>
              </a:extLst>
            </p:cNvPr>
            <p:cNvSpPr/>
            <p:nvPr/>
          </p:nvSpPr>
          <p:spPr>
            <a:xfrm>
              <a:off x="13356100" y="3443825"/>
              <a:ext cx="2728875" cy="1488732"/>
            </a:xfrm>
            <a:custGeom>
              <a:avLst/>
              <a:gdLst>
                <a:gd name="connsiteX0" fmla="*/ 2050515 w 2728875"/>
                <a:gd name="connsiteY0" fmla="*/ 1483254 h 1488732"/>
                <a:gd name="connsiteX1" fmla="*/ 2052984 w 2728875"/>
                <a:gd name="connsiteY1" fmla="*/ 1488733 h 1488732"/>
                <a:gd name="connsiteX2" fmla="*/ 2070467 w 2728875"/>
                <a:gd name="connsiteY2" fmla="*/ 1488733 h 1488732"/>
                <a:gd name="connsiteX3" fmla="*/ 2090419 w 2728875"/>
                <a:gd name="connsiteY3" fmla="*/ 1488733 h 1488732"/>
                <a:gd name="connsiteX4" fmla="*/ 2110370 w 2728875"/>
                <a:gd name="connsiteY4" fmla="*/ 1488733 h 1488732"/>
                <a:gd name="connsiteX5" fmla="*/ 2130322 w 2728875"/>
                <a:gd name="connsiteY5" fmla="*/ 1488733 h 1488732"/>
                <a:gd name="connsiteX6" fmla="*/ 2150274 w 2728875"/>
                <a:gd name="connsiteY6" fmla="*/ 1488733 h 1488732"/>
                <a:gd name="connsiteX7" fmla="*/ 2170226 w 2728875"/>
                <a:gd name="connsiteY7" fmla="*/ 1488733 h 1488732"/>
                <a:gd name="connsiteX8" fmla="*/ 2190177 w 2728875"/>
                <a:gd name="connsiteY8" fmla="*/ 1488733 h 1488732"/>
                <a:gd name="connsiteX9" fmla="*/ 2210129 w 2728875"/>
                <a:gd name="connsiteY9" fmla="*/ 1488733 h 1488732"/>
                <a:gd name="connsiteX10" fmla="*/ 2230081 w 2728875"/>
                <a:gd name="connsiteY10" fmla="*/ 1488733 h 1488732"/>
                <a:gd name="connsiteX11" fmla="*/ 2250033 w 2728875"/>
                <a:gd name="connsiteY11" fmla="*/ 1488733 h 1488732"/>
                <a:gd name="connsiteX12" fmla="*/ 2269985 w 2728875"/>
                <a:gd name="connsiteY12" fmla="*/ 1488733 h 1488732"/>
                <a:gd name="connsiteX13" fmla="*/ 2289936 w 2728875"/>
                <a:gd name="connsiteY13" fmla="*/ 1488733 h 1488732"/>
                <a:gd name="connsiteX14" fmla="*/ 2296120 w 2728875"/>
                <a:gd name="connsiteY14" fmla="*/ 1488733 h 1488732"/>
                <a:gd name="connsiteX15" fmla="*/ 2309888 w 2728875"/>
                <a:gd name="connsiteY15" fmla="*/ 1482622 h 1488732"/>
                <a:gd name="connsiteX16" fmla="*/ 2318951 w 2728875"/>
                <a:gd name="connsiteY16" fmla="*/ 1478741 h 1488732"/>
                <a:gd name="connsiteX17" fmla="*/ 2329840 w 2728875"/>
                <a:gd name="connsiteY17" fmla="*/ 1473406 h 1488732"/>
                <a:gd name="connsiteX18" fmla="*/ 2338441 w 2728875"/>
                <a:gd name="connsiteY18" fmla="*/ 1468750 h 1488732"/>
                <a:gd name="connsiteX19" fmla="*/ 2349792 w 2728875"/>
                <a:gd name="connsiteY19" fmla="*/ 1460570 h 1488732"/>
                <a:gd name="connsiteX20" fmla="*/ 2351737 w 2728875"/>
                <a:gd name="connsiteY20" fmla="*/ 1458758 h 1488732"/>
                <a:gd name="connsiteX21" fmla="*/ 2359523 w 2728875"/>
                <a:gd name="connsiteY21" fmla="*/ 1448767 h 1488732"/>
                <a:gd name="connsiteX22" fmla="*/ 2363998 w 2728875"/>
                <a:gd name="connsiteY22" fmla="*/ 1438775 h 1488732"/>
                <a:gd name="connsiteX23" fmla="*/ 2365645 w 2728875"/>
                <a:gd name="connsiteY23" fmla="*/ 1428784 h 1488732"/>
                <a:gd name="connsiteX24" fmla="*/ 2365443 w 2728875"/>
                <a:gd name="connsiteY24" fmla="*/ 1418792 h 1488732"/>
                <a:gd name="connsiteX25" fmla="*/ 2363986 w 2728875"/>
                <a:gd name="connsiteY25" fmla="*/ 1408801 h 1488732"/>
                <a:gd name="connsiteX26" fmla="*/ 2361339 w 2728875"/>
                <a:gd name="connsiteY26" fmla="*/ 1398809 h 1488732"/>
                <a:gd name="connsiteX27" fmla="*/ 2357862 w 2728875"/>
                <a:gd name="connsiteY27" fmla="*/ 1388818 h 1488732"/>
                <a:gd name="connsiteX28" fmla="*/ 2353676 w 2728875"/>
                <a:gd name="connsiteY28" fmla="*/ 1378826 h 1488732"/>
                <a:gd name="connsiteX29" fmla="*/ 2349792 w 2728875"/>
                <a:gd name="connsiteY29" fmla="*/ 1370655 h 1488732"/>
                <a:gd name="connsiteX30" fmla="*/ 2348890 w 2728875"/>
                <a:gd name="connsiteY30" fmla="*/ 1368835 h 1488732"/>
                <a:gd name="connsiteX31" fmla="*/ 2343178 w 2728875"/>
                <a:gd name="connsiteY31" fmla="*/ 1358843 h 1488732"/>
                <a:gd name="connsiteX32" fmla="*/ 2336873 w 2728875"/>
                <a:gd name="connsiteY32" fmla="*/ 1348852 h 1488732"/>
                <a:gd name="connsiteX33" fmla="*/ 2329840 w 2728875"/>
                <a:gd name="connsiteY33" fmla="*/ 1339004 h 1488732"/>
                <a:gd name="connsiteX34" fmla="*/ 2329729 w 2728875"/>
                <a:gd name="connsiteY34" fmla="*/ 1338860 h 1488732"/>
                <a:gd name="connsiteX35" fmla="*/ 2320764 w 2728875"/>
                <a:gd name="connsiteY35" fmla="*/ 1328869 h 1488732"/>
                <a:gd name="connsiteX36" fmla="*/ 2310531 w 2728875"/>
                <a:gd name="connsiteY36" fmla="*/ 1318877 h 1488732"/>
                <a:gd name="connsiteX37" fmla="*/ 2309888 w 2728875"/>
                <a:gd name="connsiteY37" fmla="*/ 1318317 h 1488732"/>
                <a:gd name="connsiteX38" fmla="*/ 2297809 w 2728875"/>
                <a:gd name="connsiteY38" fmla="*/ 1308886 h 1488732"/>
                <a:gd name="connsiteX39" fmla="*/ 2289936 w 2728875"/>
                <a:gd name="connsiteY39" fmla="*/ 1303672 h 1488732"/>
                <a:gd name="connsiteX40" fmla="*/ 2281561 w 2728875"/>
                <a:gd name="connsiteY40" fmla="*/ 1298894 h 1488732"/>
                <a:gd name="connsiteX41" fmla="*/ 2269985 w 2728875"/>
                <a:gd name="connsiteY41" fmla="*/ 1293251 h 1488732"/>
                <a:gd name="connsiteX42" fmla="*/ 2258953 w 2728875"/>
                <a:gd name="connsiteY42" fmla="*/ 1288903 h 1488732"/>
                <a:gd name="connsiteX43" fmla="*/ 2250033 w 2728875"/>
                <a:gd name="connsiteY43" fmla="*/ 1285866 h 1488732"/>
                <a:gd name="connsiteX44" fmla="*/ 2230081 w 2728875"/>
                <a:gd name="connsiteY44" fmla="*/ 1280566 h 1488732"/>
                <a:gd name="connsiteX45" fmla="*/ 2221287 w 2728875"/>
                <a:gd name="connsiteY45" fmla="*/ 1278911 h 1488732"/>
                <a:gd name="connsiteX46" fmla="*/ 2210129 w 2728875"/>
                <a:gd name="connsiteY46" fmla="*/ 1277032 h 1488732"/>
                <a:gd name="connsiteX47" fmla="*/ 2190177 w 2728875"/>
                <a:gd name="connsiteY47" fmla="*/ 1275166 h 1488732"/>
                <a:gd name="connsiteX48" fmla="*/ 2170226 w 2728875"/>
                <a:gd name="connsiteY48" fmla="*/ 1274578 h 1488732"/>
                <a:gd name="connsiteX49" fmla="*/ 2150274 w 2728875"/>
                <a:gd name="connsiteY49" fmla="*/ 1275635 h 1488732"/>
                <a:gd name="connsiteX50" fmla="*/ 2130322 w 2728875"/>
                <a:gd name="connsiteY50" fmla="*/ 1278526 h 1488732"/>
                <a:gd name="connsiteX51" fmla="*/ 2128708 w 2728875"/>
                <a:gd name="connsiteY51" fmla="*/ 1278911 h 1488732"/>
                <a:gd name="connsiteX52" fmla="*/ 2110370 w 2728875"/>
                <a:gd name="connsiteY52" fmla="*/ 1283855 h 1488732"/>
                <a:gd name="connsiteX53" fmla="*/ 2097947 w 2728875"/>
                <a:gd name="connsiteY53" fmla="*/ 1288903 h 1488732"/>
                <a:gd name="connsiteX54" fmla="*/ 2090419 w 2728875"/>
                <a:gd name="connsiteY54" fmla="*/ 1292461 h 1488732"/>
                <a:gd name="connsiteX55" fmla="*/ 2080294 w 2728875"/>
                <a:gd name="connsiteY55" fmla="*/ 1298894 h 1488732"/>
                <a:gd name="connsiteX56" fmla="*/ 2070467 w 2728875"/>
                <a:gd name="connsiteY56" fmla="*/ 1306398 h 1488732"/>
                <a:gd name="connsiteX57" fmla="*/ 2067789 w 2728875"/>
                <a:gd name="connsiteY57" fmla="*/ 1308886 h 1488732"/>
                <a:gd name="connsiteX58" fmla="*/ 2058859 w 2728875"/>
                <a:gd name="connsiteY58" fmla="*/ 1318877 h 1488732"/>
                <a:gd name="connsiteX59" fmla="*/ 2051630 w 2728875"/>
                <a:gd name="connsiteY59" fmla="*/ 1328869 h 1488732"/>
                <a:gd name="connsiteX60" fmla="*/ 2050515 w 2728875"/>
                <a:gd name="connsiteY60" fmla="*/ 1330724 h 1488732"/>
                <a:gd name="connsiteX61" fmla="*/ 2046031 w 2728875"/>
                <a:gd name="connsiteY61" fmla="*/ 1338860 h 1488732"/>
                <a:gd name="connsiteX62" fmla="*/ 2041658 w 2728875"/>
                <a:gd name="connsiteY62" fmla="*/ 1348852 h 1488732"/>
                <a:gd name="connsiteX63" fmla="*/ 2038253 w 2728875"/>
                <a:gd name="connsiteY63" fmla="*/ 1358843 h 1488732"/>
                <a:gd name="connsiteX64" fmla="*/ 2035716 w 2728875"/>
                <a:gd name="connsiteY64" fmla="*/ 1368835 h 1488732"/>
                <a:gd name="connsiteX65" fmla="*/ 2034066 w 2728875"/>
                <a:gd name="connsiteY65" fmla="*/ 1378826 h 1488732"/>
                <a:gd name="connsiteX66" fmla="*/ 2033134 w 2728875"/>
                <a:gd name="connsiteY66" fmla="*/ 1388818 h 1488732"/>
                <a:gd name="connsiteX67" fmla="*/ 2032814 w 2728875"/>
                <a:gd name="connsiteY67" fmla="*/ 1398809 h 1488732"/>
                <a:gd name="connsiteX68" fmla="*/ 2033217 w 2728875"/>
                <a:gd name="connsiteY68" fmla="*/ 1408801 h 1488732"/>
                <a:gd name="connsiteX69" fmla="*/ 2034082 w 2728875"/>
                <a:gd name="connsiteY69" fmla="*/ 1418792 h 1488732"/>
                <a:gd name="connsiteX70" fmla="*/ 2035603 w 2728875"/>
                <a:gd name="connsiteY70" fmla="*/ 1428784 h 1488732"/>
                <a:gd name="connsiteX71" fmla="*/ 2037443 w 2728875"/>
                <a:gd name="connsiteY71" fmla="*/ 1438775 h 1488732"/>
                <a:gd name="connsiteX72" fmla="*/ 2039725 w 2728875"/>
                <a:gd name="connsiteY72" fmla="*/ 1448767 h 1488732"/>
                <a:gd name="connsiteX73" fmla="*/ 2042262 w 2728875"/>
                <a:gd name="connsiteY73" fmla="*/ 1458758 h 1488732"/>
                <a:gd name="connsiteX74" fmla="*/ 2045199 w 2728875"/>
                <a:gd name="connsiteY74" fmla="*/ 1468750 h 1488732"/>
                <a:gd name="connsiteX75" fmla="*/ 2048657 w 2728875"/>
                <a:gd name="connsiteY75" fmla="*/ 1478741 h 1488732"/>
                <a:gd name="connsiteX76" fmla="*/ 2125826 w 2728875"/>
                <a:gd name="connsiteY76" fmla="*/ 1468750 h 1488732"/>
                <a:gd name="connsiteX77" fmla="*/ 2113515 w 2728875"/>
                <a:gd name="connsiteY77" fmla="*/ 1458758 h 1488732"/>
                <a:gd name="connsiteX78" fmla="*/ 2110370 w 2728875"/>
                <a:gd name="connsiteY78" fmla="*/ 1455899 h 1488732"/>
                <a:gd name="connsiteX79" fmla="*/ 2105376 w 2728875"/>
                <a:gd name="connsiteY79" fmla="*/ 1448767 h 1488732"/>
                <a:gd name="connsiteX80" fmla="*/ 2099055 w 2728875"/>
                <a:gd name="connsiteY80" fmla="*/ 1438775 h 1488732"/>
                <a:gd name="connsiteX81" fmla="*/ 2093583 w 2728875"/>
                <a:gd name="connsiteY81" fmla="*/ 1428784 h 1488732"/>
                <a:gd name="connsiteX82" fmla="*/ 2090419 w 2728875"/>
                <a:gd name="connsiteY82" fmla="*/ 1422105 h 1488732"/>
                <a:gd name="connsiteX83" fmla="*/ 2089228 w 2728875"/>
                <a:gd name="connsiteY83" fmla="*/ 1418792 h 1488732"/>
                <a:gd name="connsiteX84" fmla="*/ 2086344 w 2728875"/>
                <a:gd name="connsiteY84" fmla="*/ 1408801 h 1488732"/>
                <a:gd name="connsiteX85" fmla="*/ 2084210 w 2728875"/>
                <a:gd name="connsiteY85" fmla="*/ 1398809 h 1488732"/>
                <a:gd name="connsiteX86" fmla="*/ 2083318 w 2728875"/>
                <a:gd name="connsiteY86" fmla="*/ 1388818 h 1488732"/>
                <a:gd name="connsiteX87" fmla="*/ 2083395 w 2728875"/>
                <a:gd name="connsiteY87" fmla="*/ 1378826 h 1488732"/>
                <a:gd name="connsiteX88" fmla="*/ 2084927 w 2728875"/>
                <a:gd name="connsiteY88" fmla="*/ 1368835 h 1488732"/>
                <a:gd name="connsiteX89" fmla="*/ 2087679 w 2728875"/>
                <a:gd name="connsiteY89" fmla="*/ 1358843 h 1488732"/>
                <a:gd name="connsiteX90" fmla="*/ 2090419 w 2728875"/>
                <a:gd name="connsiteY90" fmla="*/ 1352667 h 1488732"/>
                <a:gd name="connsiteX91" fmla="*/ 2092531 w 2728875"/>
                <a:gd name="connsiteY91" fmla="*/ 1348852 h 1488732"/>
                <a:gd name="connsiteX92" fmla="*/ 2100178 w 2728875"/>
                <a:gd name="connsiteY92" fmla="*/ 1338860 h 1488732"/>
                <a:gd name="connsiteX93" fmla="*/ 2110331 w 2728875"/>
                <a:gd name="connsiteY93" fmla="*/ 1328869 h 1488732"/>
                <a:gd name="connsiteX94" fmla="*/ 2110370 w 2728875"/>
                <a:gd name="connsiteY94" fmla="*/ 1328837 h 1488732"/>
                <a:gd name="connsiteX95" fmla="*/ 2128001 w 2728875"/>
                <a:gd name="connsiteY95" fmla="*/ 1318877 h 1488732"/>
                <a:gd name="connsiteX96" fmla="*/ 2130322 w 2728875"/>
                <a:gd name="connsiteY96" fmla="*/ 1317794 h 1488732"/>
                <a:gd name="connsiteX97" fmla="*/ 2150274 w 2728875"/>
                <a:gd name="connsiteY97" fmla="*/ 1312305 h 1488732"/>
                <a:gd name="connsiteX98" fmla="*/ 2170226 w 2728875"/>
                <a:gd name="connsiteY98" fmla="*/ 1310486 h 1488732"/>
                <a:gd name="connsiteX99" fmla="*/ 2190177 w 2728875"/>
                <a:gd name="connsiteY99" fmla="*/ 1312039 h 1488732"/>
                <a:gd name="connsiteX100" fmla="*/ 2210129 w 2728875"/>
                <a:gd name="connsiteY100" fmla="*/ 1316423 h 1488732"/>
                <a:gd name="connsiteX101" fmla="*/ 2217082 w 2728875"/>
                <a:gd name="connsiteY101" fmla="*/ 1318877 h 1488732"/>
                <a:gd name="connsiteX102" fmla="*/ 2230081 w 2728875"/>
                <a:gd name="connsiteY102" fmla="*/ 1324474 h 1488732"/>
                <a:gd name="connsiteX103" fmla="*/ 2237908 w 2728875"/>
                <a:gd name="connsiteY103" fmla="*/ 1328869 h 1488732"/>
                <a:gd name="connsiteX104" fmla="*/ 2250033 w 2728875"/>
                <a:gd name="connsiteY104" fmla="*/ 1337517 h 1488732"/>
                <a:gd name="connsiteX105" fmla="*/ 2251646 w 2728875"/>
                <a:gd name="connsiteY105" fmla="*/ 1338860 h 1488732"/>
                <a:gd name="connsiteX106" fmla="*/ 2261058 w 2728875"/>
                <a:gd name="connsiteY106" fmla="*/ 1348852 h 1488732"/>
                <a:gd name="connsiteX107" fmla="*/ 2268212 w 2728875"/>
                <a:gd name="connsiteY107" fmla="*/ 1358843 h 1488732"/>
                <a:gd name="connsiteX108" fmla="*/ 2269985 w 2728875"/>
                <a:gd name="connsiteY108" fmla="*/ 1362575 h 1488732"/>
                <a:gd name="connsiteX109" fmla="*/ 2272758 w 2728875"/>
                <a:gd name="connsiteY109" fmla="*/ 1368835 h 1488732"/>
                <a:gd name="connsiteX110" fmla="*/ 2275075 w 2728875"/>
                <a:gd name="connsiteY110" fmla="*/ 1378826 h 1488732"/>
                <a:gd name="connsiteX111" fmla="*/ 2275467 w 2728875"/>
                <a:gd name="connsiteY111" fmla="*/ 1388818 h 1488732"/>
                <a:gd name="connsiteX112" fmla="*/ 2273851 w 2728875"/>
                <a:gd name="connsiteY112" fmla="*/ 1398809 h 1488732"/>
                <a:gd name="connsiteX113" fmla="*/ 2269985 w 2728875"/>
                <a:gd name="connsiteY113" fmla="*/ 1407036 h 1488732"/>
                <a:gd name="connsiteX114" fmla="*/ 2269021 w 2728875"/>
                <a:gd name="connsiteY114" fmla="*/ 1408801 h 1488732"/>
                <a:gd name="connsiteX115" fmla="*/ 2261643 w 2728875"/>
                <a:gd name="connsiteY115" fmla="*/ 1418792 h 1488732"/>
                <a:gd name="connsiteX116" fmla="*/ 2251606 w 2728875"/>
                <a:gd name="connsiteY116" fmla="*/ 1428784 h 1488732"/>
                <a:gd name="connsiteX117" fmla="*/ 2250033 w 2728875"/>
                <a:gd name="connsiteY117" fmla="*/ 1430093 h 1488732"/>
                <a:gd name="connsiteX118" fmla="*/ 2239184 w 2728875"/>
                <a:gd name="connsiteY118" fmla="*/ 1438775 h 1488732"/>
                <a:gd name="connsiteX119" fmla="*/ 2230081 w 2728875"/>
                <a:gd name="connsiteY119" fmla="*/ 1445350 h 1488732"/>
                <a:gd name="connsiteX120" fmla="*/ 2224920 w 2728875"/>
                <a:gd name="connsiteY120" fmla="*/ 1448767 h 1488732"/>
                <a:gd name="connsiteX121" fmla="*/ 2210129 w 2728875"/>
                <a:gd name="connsiteY121" fmla="*/ 1458064 h 1488732"/>
                <a:gd name="connsiteX122" fmla="*/ 2208798 w 2728875"/>
                <a:gd name="connsiteY122" fmla="*/ 1458758 h 1488732"/>
                <a:gd name="connsiteX123" fmla="*/ 2190177 w 2728875"/>
                <a:gd name="connsiteY123" fmla="*/ 1468678 h 1488732"/>
                <a:gd name="connsiteX124" fmla="*/ 2189974 w 2728875"/>
                <a:gd name="connsiteY124" fmla="*/ 1468750 h 1488732"/>
                <a:gd name="connsiteX125" fmla="*/ 2170226 w 2728875"/>
                <a:gd name="connsiteY125" fmla="*/ 1475662 h 1488732"/>
                <a:gd name="connsiteX126" fmla="*/ 2150274 w 2728875"/>
                <a:gd name="connsiteY126" fmla="*/ 1477291 h 1488732"/>
                <a:gd name="connsiteX127" fmla="*/ 2130322 w 2728875"/>
                <a:gd name="connsiteY127" fmla="*/ 1471911 h 1488732"/>
                <a:gd name="connsiteX128" fmla="*/ 135144 w 2728875"/>
                <a:gd name="connsiteY128" fmla="*/ 1160578 h 1488732"/>
                <a:gd name="connsiteX129" fmla="*/ 155096 w 2728875"/>
                <a:gd name="connsiteY129" fmla="*/ 1163793 h 1488732"/>
                <a:gd name="connsiteX130" fmla="*/ 175048 w 2728875"/>
                <a:gd name="connsiteY130" fmla="*/ 1164598 h 1488732"/>
                <a:gd name="connsiteX131" fmla="*/ 195000 w 2728875"/>
                <a:gd name="connsiteY131" fmla="*/ 1162546 h 1488732"/>
                <a:gd name="connsiteX132" fmla="*/ 207668 w 2728875"/>
                <a:gd name="connsiteY132" fmla="*/ 1159013 h 1488732"/>
                <a:gd name="connsiteX133" fmla="*/ 214952 w 2728875"/>
                <a:gd name="connsiteY133" fmla="*/ 1156740 h 1488732"/>
                <a:gd name="connsiteX134" fmla="*/ 229068 w 2728875"/>
                <a:gd name="connsiteY134" fmla="*/ 1149022 h 1488732"/>
                <a:gd name="connsiteX135" fmla="*/ 234903 w 2728875"/>
                <a:gd name="connsiteY135" fmla="*/ 1145137 h 1488732"/>
                <a:gd name="connsiteX136" fmla="*/ 241258 w 2728875"/>
                <a:gd name="connsiteY136" fmla="*/ 1139030 h 1488732"/>
                <a:gd name="connsiteX137" fmla="*/ 249841 w 2728875"/>
                <a:gd name="connsiteY137" fmla="*/ 1129039 h 1488732"/>
                <a:gd name="connsiteX138" fmla="*/ 254855 w 2728875"/>
                <a:gd name="connsiteY138" fmla="*/ 1120766 h 1488732"/>
                <a:gd name="connsiteX139" fmla="*/ 255686 w 2728875"/>
                <a:gd name="connsiteY139" fmla="*/ 1119047 h 1488732"/>
                <a:gd name="connsiteX140" fmla="*/ 259267 w 2728875"/>
                <a:gd name="connsiteY140" fmla="*/ 1109056 h 1488732"/>
                <a:gd name="connsiteX141" fmla="*/ 261426 w 2728875"/>
                <a:gd name="connsiteY141" fmla="*/ 1099064 h 1488732"/>
                <a:gd name="connsiteX142" fmla="*/ 261827 w 2728875"/>
                <a:gd name="connsiteY142" fmla="*/ 1089073 h 1488732"/>
                <a:gd name="connsiteX143" fmla="*/ 260599 w 2728875"/>
                <a:gd name="connsiteY143" fmla="*/ 1079081 h 1488732"/>
                <a:gd name="connsiteX144" fmla="*/ 257738 w 2728875"/>
                <a:gd name="connsiteY144" fmla="*/ 1069090 h 1488732"/>
                <a:gd name="connsiteX145" fmla="*/ 254855 w 2728875"/>
                <a:gd name="connsiteY145" fmla="*/ 1063152 h 1488732"/>
                <a:gd name="connsiteX146" fmla="*/ 252142 w 2728875"/>
                <a:gd name="connsiteY146" fmla="*/ 1059098 h 1488732"/>
                <a:gd name="connsiteX147" fmla="*/ 242258 w 2728875"/>
                <a:gd name="connsiteY147" fmla="*/ 1049107 h 1488732"/>
                <a:gd name="connsiteX148" fmla="*/ 234903 w 2728875"/>
                <a:gd name="connsiteY148" fmla="*/ 1043694 h 1488732"/>
                <a:gd name="connsiteX149" fmla="*/ 222369 w 2728875"/>
                <a:gd name="connsiteY149" fmla="*/ 1039115 h 1488732"/>
                <a:gd name="connsiteX150" fmla="*/ 214952 w 2728875"/>
                <a:gd name="connsiteY150" fmla="*/ 1037033 h 1488732"/>
                <a:gd name="connsiteX151" fmla="*/ 195000 w 2728875"/>
                <a:gd name="connsiteY151" fmla="*/ 1036560 h 1488732"/>
                <a:gd name="connsiteX152" fmla="*/ 178582 w 2728875"/>
                <a:gd name="connsiteY152" fmla="*/ 1039115 h 1488732"/>
                <a:gd name="connsiteX153" fmla="*/ 175048 w 2728875"/>
                <a:gd name="connsiteY153" fmla="*/ 1039656 h 1488732"/>
                <a:gd name="connsiteX154" fmla="*/ 155096 w 2728875"/>
                <a:gd name="connsiteY154" fmla="*/ 1045912 h 1488732"/>
                <a:gd name="connsiteX155" fmla="*/ 147463 w 2728875"/>
                <a:gd name="connsiteY155" fmla="*/ 1049107 h 1488732"/>
                <a:gd name="connsiteX156" fmla="*/ 135144 w 2728875"/>
                <a:gd name="connsiteY156" fmla="*/ 1054414 h 1488732"/>
                <a:gd name="connsiteX157" fmla="*/ 126398 w 2728875"/>
                <a:gd name="connsiteY157" fmla="*/ 1059098 h 1488732"/>
                <a:gd name="connsiteX158" fmla="*/ 115193 w 2728875"/>
                <a:gd name="connsiteY158" fmla="*/ 1065593 h 1488732"/>
                <a:gd name="connsiteX159" fmla="*/ 110115 w 2728875"/>
                <a:gd name="connsiteY159" fmla="*/ 1069090 h 1488732"/>
                <a:gd name="connsiteX160" fmla="*/ 97584 w 2728875"/>
                <a:gd name="connsiteY160" fmla="*/ 1079081 h 1488732"/>
                <a:gd name="connsiteX161" fmla="*/ 95241 w 2728875"/>
                <a:gd name="connsiteY161" fmla="*/ 1081368 h 1488732"/>
                <a:gd name="connsiteX162" fmla="*/ 88454 w 2728875"/>
                <a:gd name="connsiteY162" fmla="*/ 1089073 h 1488732"/>
                <a:gd name="connsiteX163" fmla="*/ 82010 w 2728875"/>
                <a:gd name="connsiteY163" fmla="*/ 1099064 h 1488732"/>
                <a:gd name="connsiteX164" fmla="*/ 78424 w 2728875"/>
                <a:gd name="connsiteY164" fmla="*/ 1109056 h 1488732"/>
                <a:gd name="connsiteX165" fmla="*/ 77794 w 2728875"/>
                <a:gd name="connsiteY165" fmla="*/ 1119047 h 1488732"/>
                <a:gd name="connsiteX166" fmla="*/ 81389 w 2728875"/>
                <a:gd name="connsiteY166" fmla="*/ 1129039 h 1488732"/>
                <a:gd name="connsiteX167" fmla="*/ 88893 w 2728875"/>
                <a:gd name="connsiteY167" fmla="*/ 1139030 h 1488732"/>
                <a:gd name="connsiteX168" fmla="*/ 95241 w 2728875"/>
                <a:gd name="connsiteY168" fmla="*/ 1144483 h 1488732"/>
                <a:gd name="connsiteX169" fmla="*/ 102911 w 2728875"/>
                <a:gd name="connsiteY169" fmla="*/ 1149022 h 1488732"/>
                <a:gd name="connsiteX170" fmla="*/ 115193 w 2728875"/>
                <a:gd name="connsiteY170" fmla="*/ 1154705 h 1488732"/>
                <a:gd name="connsiteX171" fmla="*/ 129500 w 2728875"/>
                <a:gd name="connsiteY171" fmla="*/ 1159013 h 1488732"/>
                <a:gd name="connsiteX172" fmla="*/ 1032974 w 2728875"/>
                <a:gd name="connsiteY172" fmla="*/ 993094 h 1488732"/>
                <a:gd name="connsiteX173" fmla="*/ 1050441 w 2728875"/>
                <a:gd name="connsiteY173" fmla="*/ 989158 h 1488732"/>
                <a:gd name="connsiteX174" fmla="*/ 1052926 w 2728875"/>
                <a:gd name="connsiteY174" fmla="*/ 988634 h 1488732"/>
                <a:gd name="connsiteX175" fmla="*/ 1067532 w 2728875"/>
                <a:gd name="connsiteY175" fmla="*/ 979166 h 1488732"/>
                <a:gd name="connsiteX176" fmla="*/ 1072878 w 2728875"/>
                <a:gd name="connsiteY176" fmla="*/ 975899 h 1488732"/>
                <a:gd name="connsiteX177" fmla="*/ 1079740 w 2728875"/>
                <a:gd name="connsiteY177" fmla="*/ 969175 h 1488732"/>
                <a:gd name="connsiteX178" fmla="*/ 1090398 w 2728875"/>
                <a:gd name="connsiteY178" fmla="*/ 959183 h 1488732"/>
                <a:gd name="connsiteX179" fmla="*/ 1092830 w 2728875"/>
                <a:gd name="connsiteY179" fmla="*/ 956984 h 1488732"/>
                <a:gd name="connsiteX180" fmla="*/ 1098873 w 2728875"/>
                <a:gd name="connsiteY180" fmla="*/ 949192 h 1488732"/>
                <a:gd name="connsiteX181" fmla="*/ 1106491 w 2728875"/>
                <a:gd name="connsiteY181" fmla="*/ 939201 h 1488732"/>
                <a:gd name="connsiteX182" fmla="*/ 1112782 w 2728875"/>
                <a:gd name="connsiteY182" fmla="*/ 930539 h 1488732"/>
                <a:gd name="connsiteX183" fmla="*/ 1113528 w 2728875"/>
                <a:gd name="connsiteY183" fmla="*/ 929209 h 1488732"/>
                <a:gd name="connsiteX184" fmla="*/ 1118663 w 2728875"/>
                <a:gd name="connsiteY184" fmla="*/ 919217 h 1488732"/>
                <a:gd name="connsiteX185" fmla="*/ 1122970 w 2728875"/>
                <a:gd name="connsiteY185" fmla="*/ 909226 h 1488732"/>
                <a:gd name="connsiteX186" fmla="*/ 1126371 w 2728875"/>
                <a:gd name="connsiteY186" fmla="*/ 899234 h 1488732"/>
                <a:gd name="connsiteX187" fmla="*/ 1128691 w 2728875"/>
                <a:gd name="connsiteY187" fmla="*/ 889243 h 1488732"/>
                <a:gd name="connsiteX188" fmla="*/ 1129580 w 2728875"/>
                <a:gd name="connsiteY188" fmla="*/ 879252 h 1488732"/>
                <a:gd name="connsiteX189" fmla="*/ 1128406 w 2728875"/>
                <a:gd name="connsiteY189" fmla="*/ 869260 h 1488732"/>
                <a:gd name="connsiteX190" fmla="*/ 1125388 w 2728875"/>
                <a:gd name="connsiteY190" fmla="*/ 859269 h 1488732"/>
                <a:gd name="connsiteX191" fmla="*/ 1118856 w 2728875"/>
                <a:gd name="connsiteY191" fmla="*/ 849277 h 1488732"/>
                <a:gd name="connsiteX192" fmla="*/ 1112782 w 2728875"/>
                <a:gd name="connsiteY192" fmla="*/ 843235 h 1488732"/>
                <a:gd name="connsiteX193" fmla="*/ 1104070 w 2728875"/>
                <a:gd name="connsiteY193" fmla="*/ 839286 h 1488732"/>
                <a:gd name="connsiteX194" fmla="*/ 1092830 w 2728875"/>
                <a:gd name="connsiteY194" fmla="*/ 835500 h 1488732"/>
                <a:gd name="connsiteX195" fmla="*/ 1072878 w 2728875"/>
                <a:gd name="connsiteY195" fmla="*/ 835464 h 1488732"/>
                <a:gd name="connsiteX196" fmla="*/ 1056099 w 2728875"/>
                <a:gd name="connsiteY196" fmla="*/ 839286 h 1488732"/>
                <a:gd name="connsiteX197" fmla="*/ 1052926 w 2728875"/>
                <a:gd name="connsiteY197" fmla="*/ 840081 h 1488732"/>
                <a:gd name="connsiteX198" fmla="*/ 1032974 w 2728875"/>
                <a:gd name="connsiteY198" fmla="*/ 848516 h 1488732"/>
                <a:gd name="connsiteX199" fmla="*/ 1031554 w 2728875"/>
                <a:gd name="connsiteY199" fmla="*/ 849277 h 1488732"/>
                <a:gd name="connsiteX200" fmla="*/ 1014868 w 2728875"/>
                <a:gd name="connsiteY200" fmla="*/ 859269 h 1488732"/>
                <a:gd name="connsiteX201" fmla="*/ 1013023 w 2728875"/>
                <a:gd name="connsiteY201" fmla="*/ 860544 h 1488732"/>
                <a:gd name="connsiteX202" fmla="*/ 1002429 w 2728875"/>
                <a:gd name="connsiteY202" fmla="*/ 869260 h 1488732"/>
                <a:gd name="connsiteX203" fmla="*/ 993071 w 2728875"/>
                <a:gd name="connsiteY203" fmla="*/ 878828 h 1488732"/>
                <a:gd name="connsiteX204" fmla="*/ 992695 w 2728875"/>
                <a:gd name="connsiteY204" fmla="*/ 879252 h 1488732"/>
                <a:gd name="connsiteX205" fmla="*/ 986676 w 2728875"/>
                <a:gd name="connsiteY205" fmla="*/ 889243 h 1488732"/>
                <a:gd name="connsiteX206" fmla="*/ 982783 w 2728875"/>
                <a:gd name="connsiteY206" fmla="*/ 899234 h 1488732"/>
                <a:gd name="connsiteX207" fmla="*/ 981156 w 2728875"/>
                <a:gd name="connsiteY207" fmla="*/ 909226 h 1488732"/>
                <a:gd name="connsiteX208" fmla="*/ 981239 w 2728875"/>
                <a:gd name="connsiteY208" fmla="*/ 919217 h 1488732"/>
                <a:gd name="connsiteX209" fmla="*/ 982369 w 2728875"/>
                <a:gd name="connsiteY209" fmla="*/ 929209 h 1488732"/>
                <a:gd name="connsiteX210" fmla="*/ 984738 w 2728875"/>
                <a:gd name="connsiteY210" fmla="*/ 939201 h 1488732"/>
                <a:gd name="connsiteX211" fmla="*/ 987672 w 2728875"/>
                <a:gd name="connsiteY211" fmla="*/ 949192 h 1488732"/>
                <a:gd name="connsiteX212" fmla="*/ 991675 w 2728875"/>
                <a:gd name="connsiteY212" fmla="*/ 959183 h 1488732"/>
                <a:gd name="connsiteX213" fmla="*/ 993071 w 2728875"/>
                <a:gd name="connsiteY213" fmla="*/ 962423 h 1488732"/>
                <a:gd name="connsiteX214" fmla="*/ 997352 w 2728875"/>
                <a:gd name="connsiteY214" fmla="*/ 969175 h 1488732"/>
                <a:gd name="connsiteX215" fmla="*/ 1005237 w 2728875"/>
                <a:gd name="connsiteY215" fmla="*/ 979166 h 1488732"/>
                <a:gd name="connsiteX216" fmla="*/ 1013023 w 2728875"/>
                <a:gd name="connsiteY216" fmla="*/ 987353 h 1488732"/>
                <a:gd name="connsiteX217" fmla="*/ 1018153 w 2728875"/>
                <a:gd name="connsiteY217" fmla="*/ 989158 h 1488732"/>
                <a:gd name="connsiteX218" fmla="*/ 2728875 w 2728875"/>
                <a:gd name="connsiteY218" fmla="*/ 843368 h 1488732"/>
                <a:gd name="connsiteX219" fmla="*/ 2728875 w 2728875"/>
                <a:gd name="connsiteY219" fmla="*/ 839286 h 1488732"/>
                <a:gd name="connsiteX220" fmla="*/ 2728875 w 2728875"/>
                <a:gd name="connsiteY220" fmla="*/ 829294 h 1488732"/>
                <a:gd name="connsiteX221" fmla="*/ 2728875 w 2728875"/>
                <a:gd name="connsiteY221" fmla="*/ 819303 h 1488732"/>
                <a:gd name="connsiteX222" fmla="*/ 2728875 w 2728875"/>
                <a:gd name="connsiteY222" fmla="*/ 809311 h 1488732"/>
                <a:gd name="connsiteX223" fmla="*/ 2728875 w 2728875"/>
                <a:gd name="connsiteY223" fmla="*/ 799320 h 1488732"/>
                <a:gd name="connsiteX224" fmla="*/ 2728875 w 2728875"/>
                <a:gd name="connsiteY224" fmla="*/ 789328 h 1488732"/>
                <a:gd name="connsiteX225" fmla="*/ 2728875 w 2728875"/>
                <a:gd name="connsiteY225" fmla="*/ 779337 h 1488732"/>
                <a:gd name="connsiteX226" fmla="*/ 2728875 w 2728875"/>
                <a:gd name="connsiteY226" fmla="*/ 769345 h 1488732"/>
                <a:gd name="connsiteX227" fmla="*/ 2728875 w 2728875"/>
                <a:gd name="connsiteY227" fmla="*/ 759354 h 1488732"/>
                <a:gd name="connsiteX228" fmla="*/ 2728875 w 2728875"/>
                <a:gd name="connsiteY228" fmla="*/ 749362 h 1488732"/>
                <a:gd name="connsiteX229" fmla="*/ 2728875 w 2728875"/>
                <a:gd name="connsiteY229" fmla="*/ 739371 h 1488732"/>
                <a:gd name="connsiteX230" fmla="*/ 2728875 w 2728875"/>
                <a:gd name="connsiteY230" fmla="*/ 729379 h 1488732"/>
                <a:gd name="connsiteX231" fmla="*/ 2728875 w 2728875"/>
                <a:gd name="connsiteY231" fmla="*/ 719388 h 1488732"/>
                <a:gd name="connsiteX232" fmla="*/ 2728875 w 2728875"/>
                <a:gd name="connsiteY232" fmla="*/ 709396 h 1488732"/>
                <a:gd name="connsiteX233" fmla="*/ 2728875 w 2728875"/>
                <a:gd name="connsiteY233" fmla="*/ 699405 h 1488732"/>
                <a:gd name="connsiteX234" fmla="*/ 2728875 w 2728875"/>
                <a:gd name="connsiteY234" fmla="*/ 689413 h 1488732"/>
                <a:gd name="connsiteX235" fmla="*/ 2728875 w 2728875"/>
                <a:gd name="connsiteY235" fmla="*/ 679422 h 1488732"/>
                <a:gd name="connsiteX236" fmla="*/ 2728875 w 2728875"/>
                <a:gd name="connsiteY236" fmla="*/ 669430 h 1488732"/>
                <a:gd name="connsiteX237" fmla="*/ 2728875 w 2728875"/>
                <a:gd name="connsiteY237" fmla="*/ 659439 h 1488732"/>
                <a:gd name="connsiteX238" fmla="*/ 2728875 w 2728875"/>
                <a:gd name="connsiteY238" fmla="*/ 649447 h 1488732"/>
                <a:gd name="connsiteX239" fmla="*/ 2728875 w 2728875"/>
                <a:gd name="connsiteY239" fmla="*/ 639456 h 1488732"/>
                <a:gd name="connsiteX240" fmla="*/ 2728875 w 2728875"/>
                <a:gd name="connsiteY240" fmla="*/ 629464 h 1488732"/>
                <a:gd name="connsiteX241" fmla="*/ 2728875 w 2728875"/>
                <a:gd name="connsiteY241" fmla="*/ 619473 h 1488732"/>
                <a:gd name="connsiteX242" fmla="*/ 2728875 w 2728875"/>
                <a:gd name="connsiteY242" fmla="*/ 609481 h 1488732"/>
                <a:gd name="connsiteX243" fmla="*/ 2728875 w 2728875"/>
                <a:gd name="connsiteY243" fmla="*/ 599490 h 1488732"/>
                <a:gd name="connsiteX244" fmla="*/ 2728875 w 2728875"/>
                <a:gd name="connsiteY244" fmla="*/ 589498 h 1488732"/>
                <a:gd name="connsiteX245" fmla="*/ 2728875 w 2728875"/>
                <a:gd name="connsiteY245" fmla="*/ 579507 h 1488732"/>
                <a:gd name="connsiteX246" fmla="*/ 2728875 w 2728875"/>
                <a:gd name="connsiteY246" fmla="*/ 569515 h 1488732"/>
                <a:gd name="connsiteX247" fmla="*/ 2728875 w 2728875"/>
                <a:gd name="connsiteY247" fmla="*/ 559524 h 1488732"/>
                <a:gd name="connsiteX248" fmla="*/ 2728875 w 2728875"/>
                <a:gd name="connsiteY248" fmla="*/ 549532 h 1488732"/>
                <a:gd name="connsiteX249" fmla="*/ 2728875 w 2728875"/>
                <a:gd name="connsiteY249" fmla="*/ 539541 h 1488732"/>
                <a:gd name="connsiteX250" fmla="*/ 2728875 w 2728875"/>
                <a:gd name="connsiteY250" fmla="*/ 529549 h 1488732"/>
                <a:gd name="connsiteX251" fmla="*/ 2728875 w 2728875"/>
                <a:gd name="connsiteY251" fmla="*/ 519558 h 1488732"/>
                <a:gd name="connsiteX252" fmla="*/ 2728875 w 2728875"/>
                <a:gd name="connsiteY252" fmla="*/ 509566 h 1488732"/>
                <a:gd name="connsiteX253" fmla="*/ 2728875 w 2728875"/>
                <a:gd name="connsiteY253" fmla="*/ 506148 h 1488732"/>
                <a:gd name="connsiteX254" fmla="*/ 2724770 w 2728875"/>
                <a:gd name="connsiteY254" fmla="*/ 509566 h 1488732"/>
                <a:gd name="connsiteX255" fmla="*/ 2714803 w 2728875"/>
                <a:gd name="connsiteY255" fmla="*/ 519558 h 1488732"/>
                <a:gd name="connsiteX256" fmla="*/ 2708924 w 2728875"/>
                <a:gd name="connsiteY256" fmla="*/ 526884 h 1488732"/>
                <a:gd name="connsiteX257" fmla="*/ 2706993 w 2728875"/>
                <a:gd name="connsiteY257" fmla="*/ 529549 h 1488732"/>
                <a:gd name="connsiteX258" fmla="*/ 2701008 w 2728875"/>
                <a:gd name="connsiteY258" fmla="*/ 539541 h 1488732"/>
                <a:gd name="connsiteX259" fmla="*/ 2696388 w 2728875"/>
                <a:gd name="connsiteY259" fmla="*/ 549532 h 1488732"/>
                <a:gd name="connsiteX260" fmla="*/ 2692791 w 2728875"/>
                <a:gd name="connsiteY260" fmla="*/ 559524 h 1488732"/>
                <a:gd name="connsiteX261" fmla="*/ 2689880 w 2728875"/>
                <a:gd name="connsiteY261" fmla="*/ 569515 h 1488732"/>
                <a:gd name="connsiteX262" fmla="*/ 2688972 w 2728875"/>
                <a:gd name="connsiteY262" fmla="*/ 573390 h 1488732"/>
                <a:gd name="connsiteX263" fmla="*/ 2687634 w 2728875"/>
                <a:gd name="connsiteY263" fmla="*/ 579507 h 1488732"/>
                <a:gd name="connsiteX264" fmla="*/ 2685900 w 2728875"/>
                <a:gd name="connsiteY264" fmla="*/ 589498 h 1488732"/>
                <a:gd name="connsiteX265" fmla="*/ 2684442 w 2728875"/>
                <a:gd name="connsiteY265" fmla="*/ 599490 h 1488732"/>
                <a:gd name="connsiteX266" fmla="*/ 2683119 w 2728875"/>
                <a:gd name="connsiteY266" fmla="*/ 609481 h 1488732"/>
                <a:gd name="connsiteX267" fmla="*/ 2682021 w 2728875"/>
                <a:gd name="connsiteY267" fmla="*/ 619473 h 1488732"/>
                <a:gd name="connsiteX268" fmla="*/ 2680993 w 2728875"/>
                <a:gd name="connsiteY268" fmla="*/ 629464 h 1488732"/>
                <a:gd name="connsiteX269" fmla="*/ 2680031 w 2728875"/>
                <a:gd name="connsiteY269" fmla="*/ 639456 h 1488732"/>
                <a:gd name="connsiteX270" fmla="*/ 2679061 w 2728875"/>
                <a:gd name="connsiteY270" fmla="*/ 649447 h 1488732"/>
                <a:gd name="connsiteX271" fmla="*/ 2677979 w 2728875"/>
                <a:gd name="connsiteY271" fmla="*/ 659439 h 1488732"/>
                <a:gd name="connsiteX272" fmla="*/ 2677107 w 2728875"/>
                <a:gd name="connsiteY272" fmla="*/ 669430 h 1488732"/>
                <a:gd name="connsiteX273" fmla="*/ 2676158 w 2728875"/>
                <a:gd name="connsiteY273" fmla="*/ 679422 h 1488732"/>
                <a:gd name="connsiteX274" fmla="*/ 2675417 w 2728875"/>
                <a:gd name="connsiteY274" fmla="*/ 689413 h 1488732"/>
                <a:gd name="connsiteX275" fmla="*/ 2674707 w 2728875"/>
                <a:gd name="connsiteY275" fmla="*/ 699405 h 1488732"/>
                <a:gd name="connsiteX276" fmla="*/ 2674295 w 2728875"/>
                <a:gd name="connsiteY276" fmla="*/ 709396 h 1488732"/>
                <a:gd name="connsiteX277" fmla="*/ 2674122 w 2728875"/>
                <a:gd name="connsiteY277" fmla="*/ 719388 h 1488732"/>
                <a:gd name="connsiteX278" fmla="*/ 2674252 w 2728875"/>
                <a:gd name="connsiteY278" fmla="*/ 729379 h 1488732"/>
                <a:gd name="connsiteX279" fmla="*/ 2674884 w 2728875"/>
                <a:gd name="connsiteY279" fmla="*/ 739371 h 1488732"/>
                <a:gd name="connsiteX280" fmla="*/ 2676202 w 2728875"/>
                <a:gd name="connsiteY280" fmla="*/ 749362 h 1488732"/>
                <a:gd name="connsiteX281" fmla="*/ 2678139 w 2728875"/>
                <a:gd name="connsiteY281" fmla="*/ 759354 h 1488732"/>
                <a:gd name="connsiteX282" fmla="*/ 2680650 w 2728875"/>
                <a:gd name="connsiteY282" fmla="*/ 769345 h 1488732"/>
                <a:gd name="connsiteX283" fmla="*/ 2684119 w 2728875"/>
                <a:gd name="connsiteY283" fmla="*/ 779337 h 1488732"/>
                <a:gd name="connsiteX284" fmla="*/ 2688570 w 2728875"/>
                <a:gd name="connsiteY284" fmla="*/ 789328 h 1488732"/>
                <a:gd name="connsiteX285" fmla="*/ 2688972 w 2728875"/>
                <a:gd name="connsiteY285" fmla="*/ 790102 h 1488732"/>
                <a:gd name="connsiteX286" fmla="*/ 2693959 w 2728875"/>
                <a:gd name="connsiteY286" fmla="*/ 799320 h 1488732"/>
                <a:gd name="connsiteX287" fmla="*/ 2700323 w 2728875"/>
                <a:gd name="connsiteY287" fmla="*/ 809311 h 1488732"/>
                <a:gd name="connsiteX288" fmla="*/ 2707483 w 2728875"/>
                <a:gd name="connsiteY288" fmla="*/ 819303 h 1488732"/>
                <a:gd name="connsiteX289" fmla="*/ 2708924 w 2728875"/>
                <a:gd name="connsiteY289" fmla="*/ 821126 h 1488732"/>
                <a:gd name="connsiteX290" fmla="*/ 2715678 w 2728875"/>
                <a:gd name="connsiteY290" fmla="*/ 829294 h 1488732"/>
                <a:gd name="connsiteX291" fmla="*/ 2724913 w 2728875"/>
                <a:gd name="connsiteY291" fmla="*/ 839286 h 1488732"/>
                <a:gd name="connsiteX292" fmla="*/ 1870949 w 2728875"/>
                <a:gd name="connsiteY292" fmla="*/ 790851 h 1488732"/>
                <a:gd name="connsiteX293" fmla="*/ 1880288 w 2728875"/>
                <a:gd name="connsiteY293" fmla="*/ 789328 h 1488732"/>
                <a:gd name="connsiteX294" fmla="*/ 1890901 w 2728875"/>
                <a:gd name="connsiteY294" fmla="*/ 786734 h 1488732"/>
                <a:gd name="connsiteX295" fmla="*/ 1903843 w 2728875"/>
                <a:gd name="connsiteY295" fmla="*/ 779337 h 1488732"/>
                <a:gd name="connsiteX296" fmla="*/ 1910853 w 2728875"/>
                <a:gd name="connsiteY296" fmla="*/ 770819 h 1488732"/>
                <a:gd name="connsiteX297" fmla="*/ 1911540 w 2728875"/>
                <a:gd name="connsiteY297" fmla="*/ 769345 h 1488732"/>
                <a:gd name="connsiteX298" fmla="*/ 1912856 w 2728875"/>
                <a:gd name="connsiteY298" fmla="*/ 759354 h 1488732"/>
                <a:gd name="connsiteX299" fmla="*/ 1911736 w 2728875"/>
                <a:gd name="connsiteY299" fmla="*/ 749362 h 1488732"/>
                <a:gd name="connsiteX300" fmla="*/ 1910853 w 2728875"/>
                <a:gd name="connsiteY300" fmla="*/ 743684 h 1488732"/>
                <a:gd name="connsiteX301" fmla="*/ 1909831 w 2728875"/>
                <a:gd name="connsiteY301" fmla="*/ 739371 h 1488732"/>
                <a:gd name="connsiteX302" fmla="*/ 1904981 w 2728875"/>
                <a:gd name="connsiteY302" fmla="*/ 729379 h 1488732"/>
                <a:gd name="connsiteX303" fmla="*/ 1899091 w 2728875"/>
                <a:gd name="connsiteY303" fmla="*/ 719388 h 1488732"/>
                <a:gd name="connsiteX304" fmla="*/ 1891960 w 2728875"/>
                <a:gd name="connsiteY304" fmla="*/ 709396 h 1488732"/>
                <a:gd name="connsiteX305" fmla="*/ 1890901 w 2728875"/>
                <a:gd name="connsiteY305" fmla="*/ 707803 h 1488732"/>
                <a:gd name="connsiteX306" fmla="*/ 1870949 w 2728875"/>
                <a:gd name="connsiteY306" fmla="*/ 701750 h 1488732"/>
                <a:gd name="connsiteX307" fmla="*/ 1851087 w 2728875"/>
                <a:gd name="connsiteY307" fmla="*/ 709396 h 1488732"/>
                <a:gd name="connsiteX308" fmla="*/ 1850997 w 2728875"/>
                <a:gd name="connsiteY308" fmla="*/ 709430 h 1488732"/>
                <a:gd name="connsiteX309" fmla="*/ 1839671 w 2728875"/>
                <a:gd name="connsiteY309" fmla="*/ 719388 h 1488732"/>
                <a:gd name="connsiteX310" fmla="*/ 1831045 w 2728875"/>
                <a:gd name="connsiteY310" fmla="*/ 726756 h 1488732"/>
                <a:gd name="connsiteX311" fmla="*/ 1829329 w 2728875"/>
                <a:gd name="connsiteY311" fmla="*/ 729379 h 1488732"/>
                <a:gd name="connsiteX312" fmla="*/ 1824416 w 2728875"/>
                <a:gd name="connsiteY312" fmla="*/ 739371 h 1488732"/>
                <a:gd name="connsiteX313" fmla="*/ 1821179 w 2728875"/>
                <a:gd name="connsiteY313" fmla="*/ 749362 h 1488732"/>
                <a:gd name="connsiteX314" fmla="*/ 1820329 w 2728875"/>
                <a:gd name="connsiteY314" fmla="*/ 759354 h 1488732"/>
                <a:gd name="connsiteX315" fmla="*/ 1823408 w 2728875"/>
                <a:gd name="connsiteY315" fmla="*/ 769345 h 1488732"/>
                <a:gd name="connsiteX316" fmla="*/ 1830777 w 2728875"/>
                <a:gd name="connsiteY316" fmla="*/ 779337 h 1488732"/>
                <a:gd name="connsiteX317" fmla="*/ 1831045 w 2728875"/>
                <a:gd name="connsiteY317" fmla="*/ 779571 h 1488732"/>
                <a:gd name="connsiteX318" fmla="*/ 1850997 w 2728875"/>
                <a:gd name="connsiteY318" fmla="*/ 789019 h 1488732"/>
                <a:gd name="connsiteX319" fmla="*/ 1853543 w 2728875"/>
                <a:gd name="connsiteY319" fmla="*/ 789328 h 1488732"/>
                <a:gd name="connsiteX320" fmla="*/ 1192589 w 2728875"/>
                <a:gd name="connsiteY320" fmla="*/ 612347 h 1488732"/>
                <a:gd name="connsiteX321" fmla="*/ 1212540 w 2728875"/>
                <a:gd name="connsiteY321" fmla="*/ 613697 h 1488732"/>
                <a:gd name="connsiteX322" fmla="*/ 1232492 w 2728875"/>
                <a:gd name="connsiteY322" fmla="*/ 612259 h 1488732"/>
                <a:gd name="connsiteX323" fmla="*/ 1252444 w 2728875"/>
                <a:gd name="connsiteY323" fmla="*/ 609634 h 1488732"/>
                <a:gd name="connsiteX324" fmla="*/ 1253385 w 2728875"/>
                <a:gd name="connsiteY324" fmla="*/ 609481 h 1488732"/>
                <a:gd name="connsiteX325" fmla="*/ 1272396 w 2728875"/>
                <a:gd name="connsiteY325" fmla="*/ 606833 h 1488732"/>
                <a:gd name="connsiteX326" fmla="*/ 1292348 w 2728875"/>
                <a:gd name="connsiteY326" fmla="*/ 604284 h 1488732"/>
                <a:gd name="connsiteX327" fmla="*/ 1312299 w 2728875"/>
                <a:gd name="connsiteY327" fmla="*/ 602319 h 1488732"/>
                <a:gd name="connsiteX328" fmla="*/ 1332251 w 2728875"/>
                <a:gd name="connsiteY328" fmla="*/ 601021 h 1488732"/>
                <a:gd name="connsiteX329" fmla="*/ 1352203 w 2728875"/>
                <a:gd name="connsiteY329" fmla="*/ 600553 h 1488732"/>
                <a:gd name="connsiteX330" fmla="*/ 1372155 w 2728875"/>
                <a:gd name="connsiteY330" fmla="*/ 600889 h 1488732"/>
                <a:gd name="connsiteX331" fmla="*/ 1392106 w 2728875"/>
                <a:gd name="connsiteY331" fmla="*/ 601947 h 1488732"/>
                <a:gd name="connsiteX332" fmla="*/ 1412058 w 2728875"/>
                <a:gd name="connsiteY332" fmla="*/ 603613 h 1488732"/>
                <a:gd name="connsiteX333" fmla="*/ 1432010 w 2728875"/>
                <a:gd name="connsiteY333" fmla="*/ 605638 h 1488732"/>
                <a:gd name="connsiteX334" fmla="*/ 1451962 w 2728875"/>
                <a:gd name="connsiteY334" fmla="*/ 607575 h 1488732"/>
                <a:gd name="connsiteX335" fmla="*/ 1471914 w 2728875"/>
                <a:gd name="connsiteY335" fmla="*/ 608528 h 1488732"/>
                <a:gd name="connsiteX336" fmla="*/ 1491865 w 2728875"/>
                <a:gd name="connsiteY336" fmla="*/ 606223 h 1488732"/>
                <a:gd name="connsiteX337" fmla="*/ 1505995 w 2728875"/>
                <a:gd name="connsiteY337" fmla="*/ 599490 h 1488732"/>
                <a:gd name="connsiteX338" fmla="*/ 1511817 w 2728875"/>
                <a:gd name="connsiteY338" fmla="*/ 595068 h 1488732"/>
                <a:gd name="connsiteX339" fmla="*/ 1516331 w 2728875"/>
                <a:gd name="connsiteY339" fmla="*/ 589498 h 1488732"/>
                <a:gd name="connsiteX340" fmla="*/ 1522136 w 2728875"/>
                <a:gd name="connsiteY340" fmla="*/ 579507 h 1488732"/>
                <a:gd name="connsiteX341" fmla="*/ 1526186 w 2728875"/>
                <a:gd name="connsiteY341" fmla="*/ 569515 h 1488732"/>
                <a:gd name="connsiteX342" fmla="*/ 1528275 w 2728875"/>
                <a:gd name="connsiteY342" fmla="*/ 559524 h 1488732"/>
                <a:gd name="connsiteX343" fmla="*/ 1528938 w 2728875"/>
                <a:gd name="connsiteY343" fmla="*/ 549532 h 1488732"/>
                <a:gd name="connsiteX344" fmla="*/ 1528546 w 2728875"/>
                <a:gd name="connsiteY344" fmla="*/ 539541 h 1488732"/>
                <a:gd name="connsiteX345" fmla="*/ 1527049 w 2728875"/>
                <a:gd name="connsiteY345" fmla="*/ 529549 h 1488732"/>
                <a:gd name="connsiteX346" fmla="*/ 1524052 w 2728875"/>
                <a:gd name="connsiteY346" fmla="*/ 519558 h 1488732"/>
                <a:gd name="connsiteX347" fmla="*/ 1519822 w 2728875"/>
                <a:gd name="connsiteY347" fmla="*/ 509566 h 1488732"/>
                <a:gd name="connsiteX348" fmla="*/ 1514249 w 2728875"/>
                <a:gd name="connsiteY348" fmla="*/ 499575 h 1488732"/>
                <a:gd name="connsiteX349" fmla="*/ 1511817 w 2728875"/>
                <a:gd name="connsiteY349" fmla="*/ 496039 h 1488732"/>
                <a:gd name="connsiteX350" fmla="*/ 1507734 w 2728875"/>
                <a:gd name="connsiteY350" fmla="*/ 489583 h 1488732"/>
                <a:gd name="connsiteX351" fmla="*/ 1499946 w 2728875"/>
                <a:gd name="connsiteY351" fmla="*/ 479592 h 1488732"/>
                <a:gd name="connsiteX352" fmla="*/ 1491865 w 2728875"/>
                <a:gd name="connsiteY352" fmla="*/ 470820 h 1488732"/>
                <a:gd name="connsiteX353" fmla="*/ 1490776 w 2728875"/>
                <a:gd name="connsiteY353" fmla="*/ 469600 h 1488732"/>
                <a:gd name="connsiteX354" fmla="*/ 1480786 w 2728875"/>
                <a:gd name="connsiteY354" fmla="*/ 459609 h 1488732"/>
                <a:gd name="connsiteX355" fmla="*/ 1471914 w 2728875"/>
                <a:gd name="connsiteY355" fmla="*/ 451702 h 1488732"/>
                <a:gd name="connsiteX356" fmla="*/ 1469552 w 2728875"/>
                <a:gd name="connsiteY356" fmla="*/ 449617 h 1488732"/>
                <a:gd name="connsiteX357" fmla="*/ 1457654 w 2728875"/>
                <a:gd name="connsiteY357" fmla="*/ 439626 h 1488732"/>
                <a:gd name="connsiteX358" fmla="*/ 1451962 w 2728875"/>
                <a:gd name="connsiteY358" fmla="*/ 435225 h 1488732"/>
                <a:gd name="connsiteX359" fmla="*/ 1444301 w 2728875"/>
                <a:gd name="connsiteY359" fmla="*/ 429634 h 1488732"/>
                <a:gd name="connsiteX360" fmla="*/ 1432010 w 2728875"/>
                <a:gd name="connsiteY360" fmla="*/ 421080 h 1488732"/>
                <a:gd name="connsiteX361" fmla="*/ 1429695 w 2728875"/>
                <a:gd name="connsiteY361" fmla="*/ 419643 h 1488732"/>
                <a:gd name="connsiteX362" fmla="*/ 1413031 w 2728875"/>
                <a:gd name="connsiteY362" fmla="*/ 409651 h 1488732"/>
                <a:gd name="connsiteX363" fmla="*/ 1412058 w 2728875"/>
                <a:gd name="connsiteY363" fmla="*/ 409088 h 1488732"/>
                <a:gd name="connsiteX364" fmla="*/ 1392106 w 2728875"/>
                <a:gd name="connsiteY364" fmla="*/ 400082 h 1488732"/>
                <a:gd name="connsiteX365" fmla="*/ 1390767 w 2728875"/>
                <a:gd name="connsiteY365" fmla="*/ 399660 h 1488732"/>
                <a:gd name="connsiteX366" fmla="*/ 1372155 w 2728875"/>
                <a:gd name="connsiteY366" fmla="*/ 394048 h 1488732"/>
                <a:gd name="connsiteX367" fmla="*/ 1352203 w 2728875"/>
                <a:gd name="connsiteY367" fmla="*/ 390980 h 1488732"/>
                <a:gd name="connsiteX368" fmla="*/ 1332251 w 2728875"/>
                <a:gd name="connsiteY368" fmla="*/ 390447 h 1488732"/>
                <a:gd name="connsiteX369" fmla="*/ 1312299 w 2728875"/>
                <a:gd name="connsiteY369" fmla="*/ 391817 h 1488732"/>
                <a:gd name="connsiteX370" fmla="*/ 1292348 w 2728875"/>
                <a:gd name="connsiteY370" fmla="*/ 394523 h 1488732"/>
                <a:gd name="connsiteX371" fmla="*/ 1272396 w 2728875"/>
                <a:gd name="connsiteY371" fmla="*/ 398287 h 1488732"/>
                <a:gd name="connsiteX372" fmla="*/ 1266400 w 2728875"/>
                <a:gd name="connsiteY372" fmla="*/ 399660 h 1488732"/>
                <a:gd name="connsiteX373" fmla="*/ 1252444 w 2728875"/>
                <a:gd name="connsiteY373" fmla="*/ 402668 h 1488732"/>
                <a:gd name="connsiteX374" fmla="*/ 1232492 w 2728875"/>
                <a:gd name="connsiteY374" fmla="*/ 407682 h 1488732"/>
                <a:gd name="connsiteX375" fmla="*/ 1225491 w 2728875"/>
                <a:gd name="connsiteY375" fmla="*/ 409651 h 1488732"/>
                <a:gd name="connsiteX376" fmla="*/ 1212540 w 2728875"/>
                <a:gd name="connsiteY376" fmla="*/ 413440 h 1488732"/>
                <a:gd name="connsiteX377" fmla="*/ 1193511 w 2728875"/>
                <a:gd name="connsiteY377" fmla="*/ 419643 h 1488732"/>
                <a:gd name="connsiteX378" fmla="*/ 1192589 w 2728875"/>
                <a:gd name="connsiteY378" fmla="*/ 419972 h 1488732"/>
                <a:gd name="connsiteX379" fmla="*/ 1172637 w 2728875"/>
                <a:gd name="connsiteY379" fmla="*/ 427930 h 1488732"/>
                <a:gd name="connsiteX380" fmla="*/ 1168852 w 2728875"/>
                <a:gd name="connsiteY380" fmla="*/ 429634 h 1488732"/>
                <a:gd name="connsiteX381" fmla="*/ 1152685 w 2728875"/>
                <a:gd name="connsiteY381" fmla="*/ 438332 h 1488732"/>
                <a:gd name="connsiteX382" fmla="*/ 1150465 w 2728875"/>
                <a:gd name="connsiteY382" fmla="*/ 439626 h 1488732"/>
                <a:gd name="connsiteX383" fmla="*/ 1137210 w 2728875"/>
                <a:gd name="connsiteY383" fmla="*/ 449617 h 1488732"/>
                <a:gd name="connsiteX384" fmla="*/ 1132733 w 2728875"/>
                <a:gd name="connsiteY384" fmla="*/ 454323 h 1488732"/>
                <a:gd name="connsiteX385" fmla="*/ 1127988 w 2728875"/>
                <a:gd name="connsiteY385" fmla="*/ 459609 h 1488732"/>
                <a:gd name="connsiteX386" fmla="*/ 1121707 w 2728875"/>
                <a:gd name="connsiteY386" fmla="*/ 469600 h 1488732"/>
                <a:gd name="connsiteX387" fmla="*/ 1117908 w 2728875"/>
                <a:gd name="connsiteY387" fmla="*/ 479592 h 1488732"/>
                <a:gd name="connsiteX388" fmla="*/ 1115909 w 2728875"/>
                <a:gd name="connsiteY388" fmla="*/ 489583 h 1488732"/>
                <a:gd name="connsiteX389" fmla="*/ 1115408 w 2728875"/>
                <a:gd name="connsiteY389" fmla="*/ 499575 h 1488732"/>
                <a:gd name="connsiteX390" fmla="*/ 1116068 w 2728875"/>
                <a:gd name="connsiteY390" fmla="*/ 509566 h 1488732"/>
                <a:gd name="connsiteX391" fmla="*/ 1117746 w 2728875"/>
                <a:gd name="connsiteY391" fmla="*/ 519558 h 1488732"/>
                <a:gd name="connsiteX392" fmla="*/ 1120233 w 2728875"/>
                <a:gd name="connsiteY392" fmla="*/ 529549 h 1488732"/>
                <a:gd name="connsiteX393" fmla="*/ 1123444 w 2728875"/>
                <a:gd name="connsiteY393" fmla="*/ 539541 h 1488732"/>
                <a:gd name="connsiteX394" fmla="*/ 1127542 w 2728875"/>
                <a:gd name="connsiteY394" fmla="*/ 549532 h 1488732"/>
                <a:gd name="connsiteX395" fmla="*/ 1132107 w 2728875"/>
                <a:gd name="connsiteY395" fmla="*/ 559524 h 1488732"/>
                <a:gd name="connsiteX396" fmla="*/ 1132733 w 2728875"/>
                <a:gd name="connsiteY396" fmla="*/ 560774 h 1488732"/>
                <a:gd name="connsiteX397" fmla="*/ 1137773 w 2728875"/>
                <a:gd name="connsiteY397" fmla="*/ 569515 h 1488732"/>
                <a:gd name="connsiteX398" fmla="*/ 1144535 w 2728875"/>
                <a:gd name="connsiteY398" fmla="*/ 579507 h 1488732"/>
                <a:gd name="connsiteX399" fmla="*/ 1152210 w 2728875"/>
                <a:gd name="connsiteY399" fmla="*/ 589498 h 1488732"/>
                <a:gd name="connsiteX400" fmla="*/ 1152685 w 2728875"/>
                <a:gd name="connsiteY400" fmla="*/ 590093 h 1488732"/>
                <a:gd name="connsiteX401" fmla="*/ 1163686 w 2728875"/>
                <a:gd name="connsiteY401" fmla="*/ 599490 h 1488732"/>
                <a:gd name="connsiteX402" fmla="*/ 1172637 w 2728875"/>
                <a:gd name="connsiteY402" fmla="*/ 605576 h 1488732"/>
                <a:gd name="connsiteX403" fmla="*/ 1183552 w 2728875"/>
                <a:gd name="connsiteY403" fmla="*/ 609481 h 1488732"/>
                <a:gd name="connsiteX404" fmla="*/ 1229968 w 2728875"/>
                <a:gd name="connsiteY404" fmla="*/ 569515 h 1488732"/>
                <a:gd name="connsiteX405" fmla="*/ 1212540 w 2728875"/>
                <a:gd name="connsiteY405" fmla="*/ 564813 h 1488732"/>
                <a:gd name="connsiteX406" fmla="*/ 1201724 w 2728875"/>
                <a:gd name="connsiteY406" fmla="*/ 559524 h 1488732"/>
                <a:gd name="connsiteX407" fmla="*/ 1192589 w 2728875"/>
                <a:gd name="connsiteY407" fmla="*/ 553945 h 1488732"/>
                <a:gd name="connsiteX408" fmla="*/ 1187459 w 2728875"/>
                <a:gd name="connsiteY408" fmla="*/ 549532 h 1488732"/>
                <a:gd name="connsiteX409" fmla="*/ 1178281 w 2728875"/>
                <a:gd name="connsiteY409" fmla="*/ 539541 h 1488732"/>
                <a:gd name="connsiteX410" fmla="*/ 1172637 w 2728875"/>
                <a:gd name="connsiteY410" fmla="*/ 530838 h 1488732"/>
                <a:gd name="connsiteX411" fmla="*/ 1171943 w 2728875"/>
                <a:gd name="connsiteY411" fmla="*/ 529549 h 1488732"/>
                <a:gd name="connsiteX412" fmla="*/ 1167984 w 2728875"/>
                <a:gd name="connsiteY412" fmla="*/ 519558 h 1488732"/>
                <a:gd name="connsiteX413" fmla="*/ 1165906 w 2728875"/>
                <a:gd name="connsiteY413" fmla="*/ 509566 h 1488732"/>
                <a:gd name="connsiteX414" fmla="*/ 1165663 w 2728875"/>
                <a:gd name="connsiteY414" fmla="*/ 499575 h 1488732"/>
                <a:gd name="connsiteX415" fmla="*/ 1167382 w 2728875"/>
                <a:gd name="connsiteY415" fmla="*/ 489583 h 1488732"/>
                <a:gd name="connsiteX416" fmla="*/ 1171493 w 2728875"/>
                <a:gd name="connsiteY416" fmla="*/ 479592 h 1488732"/>
                <a:gd name="connsiteX417" fmla="*/ 1172637 w 2728875"/>
                <a:gd name="connsiteY417" fmla="*/ 477826 h 1488732"/>
                <a:gd name="connsiteX418" fmla="*/ 1178581 w 2728875"/>
                <a:gd name="connsiteY418" fmla="*/ 469600 h 1488732"/>
                <a:gd name="connsiteX419" fmla="*/ 1189084 w 2728875"/>
                <a:gd name="connsiteY419" fmla="*/ 459609 h 1488732"/>
                <a:gd name="connsiteX420" fmla="*/ 1192589 w 2728875"/>
                <a:gd name="connsiteY420" fmla="*/ 457138 h 1488732"/>
                <a:gd name="connsiteX421" fmla="*/ 1204901 w 2728875"/>
                <a:gd name="connsiteY421" fmla="*/ 449617 h 1488732"/>
                <a:gd name="connsiteX422" fmla="*/ 1212540 w 2728875"/>
                <a:gd name="connsiteY422" fmla="*/ 445755 h 1488732"/>
                <a:gd name="connsiteX423" fmla="*/ 1227524 w 2728875"/>
                <a:gd name="connsiteY423" fmla="*/ 439626 h 1488732"/>
                <a:gd name="connsiteX424" fmla="*/ 1232492 w 2728875"/>
                <a:gd name="connsiteY424" fmla="*/ 437865 h 1488732"/>
                <a:gd name="connsiteX425" fmla="*/ 1252444 w 2728875"/>
                <a:gd name="connsiteY425" fmla="*/ 432072 h 1488732"/>
                <a:gd name="connsiteX426" fmla="*/ 1264021 w 2728875"/>
                <a:gd name="connsiteY426" fmla="*/ 429634 h 1488732"/>
                <a:gd name="connsiteX427" fmla="*/ 1272396 w 2728875"/>
                <a:gd name="connsiteY427" fmla="*/ 427966 h 1488732"/>
                <a:gd name="connsiteX428" fmla="*/ 1292348 w 2728875"/>
                <a:gd name="connsiteY428" fmla="*/ 425452 h 1488732"/>
                <a:gd name="connsiteX429" fmla="*/ 1312299 w 2728875"/>
                <a:gd name="connsiteY429" fmla="*/ 424627 h 1488732"/>
                <a:gd name="connsiteX430" fmla="*/ 1332251 w 2728875"/>
                <a:gd name="connsiteY430" fmla="*/ 425808 h 1488732"/>
                <a:gd name="connsiteX431" fmla="*/ 1352203 w 2728875"/>
                <a:gd name="connsiteY431" fmla="*/ 429413 h 1488732"/>
                <a:gd name="connsiteX432" fmla="*/ 1352952 w 2728875"/>
                <a:gd name="connsiteY432" fmla="*/ 429634 h 1488732"/>
                <a:gd name="connsiteX433" fmla="*/ 1372155 w 2728875"/>
                <a:gd name="connsiteY433" fmla="*/ 435850 h 1488732"/>
                <a:gd name="connsiteX434" fmla="*/ 1380652 w 2728875"/>
                <a:gd name="connsiteY434" fmla="*/ 439626 h 1488732"/>
                <a:gd name="connsiteX435" fmla="*/ 1392106 w 2728875"/>
                <a:gd name="connsiteY435" fmla="*/ 445242 h 1488732"/>
                <a:gd name="connsiteX436" fmla="*/ 1399403 w 2728875"/>
                <a:gd name="connsiteY436" fmla="*/ 449617 h 1488732"/>
                <a:gd name="connsiteX437" fmla="*/ 1412058 w 2728875"/>
                <a:gd name="connsiteY437" fmla="*/ 458095 h 1488732"/>
                <a:gd name="connsiteX438" fmla="*/ 1414087 w 2728875"/>
                <a:gd name="connsiteY438" fmla="*/ 459609 h 1488732"/>
                <a:gd name="connsiteX439" fmla="*/ 1425817 w 2728875"/>
                <a:gd name="connsiteY439" fmla="*/ 469600 h 1488732"/>
                <a:gd name="connsiteX440" fmla="*/ 1432010 w 2728875"/>
                <a:gd name="connsiteY440" fmla="*/ 475717 h 1488732"/>
                <a:gd name="connsiteX441" fmla="*/ 1435722 w 2728875"/>
                <a:gd name="connsiteY441" fmla="*/ 479592 h 1488732"/>
                <a:gd name="connsiteX442" fmla="*/ 1443406 w 2728875"/>
                <a:gd name="connsiteY442" fmla="*/ 489583 h 1488732"/>
                <a:gd name="connsiteX443" fmla="*/ 1449033 w 2728875"/>
                <a:gd name="connsiteY443" fmla="*/ 499575 h 1488732"/>
                <a:gd name="connsiteX444" fmla="*/ 1451962 w 2728875"/>
                <a:gd name="connsiteY444" fmla="*/ 507762 h 1488732"/>
                <a:gd name="connsiteX445" fmla="*/ 1452603 w 2728875"/>
                <a:gd name="connsiteY445" fmla="*/ 509566 h 1488732"/>
                <a:gd name="connsiteX446" fmla="*/ 1453893 w 2728875"/>
                <a:gd name="connsiteY446" fmla="*/ 519558 h 1488732"/>
                <a:gd name="connsiteX447" fmla="*/ 1452525 w 2728875"/>
                <a:gd name="connsiteY447" fmla="*/ 529549 h 1488732"/>
                <a:gd name="connsiteX448" fmla="*/ 1451962 w 2728875"/>
                <a:gd name="connsiteY448" fmla="*/ 530899 h 1488732"/>
                <a:gd name="connsiteX449" fmla="*/ 1447593 w 2728875"/>
                <a:gd name="connsiteY449" fmla="*/ 539541 h 1488732"/>
                <a:gd name="connsiteX450" fmla="*/ 1437486 w 2728875"/>
                <a:gd name="connsiteY450" fmla="*/ 549532 h 1488732"/>
                <a:gd name="connsiteX451" fmla="*/ 1432010 w 2728875"/>
                <a:gd name="connsiteY451" fmla="*/ 552897 h 1488732"/>
                <a:gd name="connsiteX452" fmla="*/ 1415888 w 2728875"/>
                <a:gd name="connsiteY452" fmla="*/ 559524 h 1488732"/>
                <a:gd name="connsiteX453" fmla="*/ 1412058 w 2728875"/>
                <a:gd name="connsiteY453" fmla="*/ 560674 h 1488732"/>
                <a:gd name="connsiteX454" fmla="*/ 1392106 w 2728875"/>
                <a:gd name="connsiteY454" fmla="*/ 564695 h 1488732"/>
                <a:gd name="connsiteX455" fmla="*/ 1372155 w 2728875"/>
                <a:gd name="connsiteY455" fmla="*/ 567221 h 1488732"/>
                <a:gd name="connsiteX456" fmla="*/ 1352203 w 2728875"/>
                <a:gd name="connsiteY456" fmla="*/ 569013 h 1488732"/>
                <a:gd name="connsiteX457" fmla="*/ 1344987 w 2728875"/>
                <a:gd name="connsiteY457" fmla="*/ 569515 h 1488732"/>
                <a:gd name="connsiteX458" fmla="*/ 1332251 w 2728875"/>
                <a:gd name="connsiteY458" fmla="*/ 570321 h 1488732"/>
                <a:gd name="connsiteX459" fmla="*/ 1312299 w 2728875"/>
                <a:gd name="connsiteY459" fmla="*/ 571401 h 1488732"/>
                <a:gd name="connsiteX460" fmla="*/ 1292348 w 2728875"/>
                <a:gd name="connsiteY460" fmla="*/ 572345 h 1488732"/>
                <a:gd name="connsiteX461" fmla="*/ 1272396 w 2728875"/>
                <a:gd name="connsiteY461" fmla="*/ 572763 h 1488732"/>
                <a:gd name="connsiteX462" fmla="*/ 1252444 w 2728875"/>
                <a:gd name="connsiteY462" fmla="*/ 572206 h 1488732"/>
                <a:gd name="connsiteX463" fmla="*/ 1232492 w 2728875"/>
                <a:gd name="connsiteY463" fmla="*/ 570081 h 1488732"/>
                <a:gd name="connsiteX464" fmla="*/ 1870949 w 2728875"/>
                <a:gd name="connsiteY464" fmla="*/ 613394 h 1488732"/>
                <a:gd name="connsiteX465" fmla="*/ 1890901 w 2728875"/>
                <a:gd name="connsiteY465" fmla="*/ 618544 h 1488732"/>
                <a:gd name="connsiteX466" fmla="*/ 1897552 w 2728875"/>
                <a:gd name="connsiteY466" fmla="*/ 609481 h 1488732"/>
                <a:gd name="connsiteX467" fmla="*/ 1894266 w 2728875"/>
                <a:gd name="connsiteY467" fmla="*/ 599490 h 1488732"/>
                <a:gd name="connsiteX468" fmla="*/ 1890901 w 2728875"/>
                <a:gd name="connsiteY468" fmla="*/ 594842 h 1488732"/>
                <a:gd name="connsiteX469" fmla="*/ 1884237 w 2728875"/>
                <a:gd name="connsiteY469" fmla="*/ 589498 h 1488732"/>
                <a:gd name="connsiteX470" fmla="*/ 1870949 w 2728875"/>
                <a:gd name="connsiteY470" fmla="*/ 584783 h 1488732"/>
                <a:gd name="connsiteX471" fmla="*/ 1850997 w 2728875"/>
                <a:gd name="connsiteY471" fmla="*/ 586678 h 1488732"/>
                <a:gd name="connsiteX472" fmla="*/ 1849619 w 2728875"/>
                <a:gd name="connsiteY472" fmla="*/ 589498 h 1488732"/>
                <a:gd name="connsiteX473" fmla="*/ 1850997 w 2728875"/>
                <a:gd name="connsiteY473" fmla="*/ 592703 h 1488732"/>
                <a:gd name="connsiteX474" fmla="*/ 1857220 w 2728875"/>
                <a:gd name="connsiteY474" fmla="*/ 599490 h 1488732"/>
                <a:gd name="connsiteX475" fmla="*/ 1866892 w 2728875"/>
                <a:gd name="connsiteY475" fmla="*/ 609481 h 1488732"/>
                <a:gd name="connsiteX476" fmla="*/ 693794 w 2728875"/>
                <a:gd name="connsiteY476" fmla="*/ 511062 h 1488732"/>
                <a:gd name="connsiteX477" fmla="*/ 713746 w 2728875"/>
                <a:gd name="connsiteY477" fmla="*/ 513534 h 1488732"/>
                <a:gd name="connsiteX478" fmla="*/ 727703 w 2728875"/>
                <a:gd name="connsiteY478" fmla="*/ 509566 h 1488732"/>
                <a:gd name="connsiteX479" fmla="*/ 733698 w 2728875"/>
                <a:gd name="connsiteY479" fmla="*/ 507608 h 1488732"/>
                <a:gd name="connsiteX480" fmla="*/ 745505 w 2728875"/>
                <a:gd name="connsiteY480" fmla="*/ 499575 h 1488732"/>
                <a:gd name="connsiteX481" fmla="*/ 753649 w 2728875"/>
                <a:gd name="connsiteY481" fmla="*/ 493092 h 1488732"/>
                <a:gd name="connsiteX482" fmla="*/ 756973 w 2728875"/>
                <a:gd name="connsiteY482" fmla="*/ 489583 h 1488732"/>
                <a:gd name="connsiteX483" fmla="*/ 764445 w 2728875"/>
                <a:gd name="connsiteY483" fmla="*/ 479592 h 1488732"/>
                <a:gd name="connsiteX484" fmla="*/ 768952 w 2728875"/>
                <a:gd name="connsiteY484" fmla="*/ 469600 h 1488732"/>
                <a:gd name="connsiteX485" fmla="*/ 770702 w 2728875"/>
                <a:gd name="connsiteY485" fmla="*/ 459609 h 1488732"/>
                <a:gd name="connsiteX486" fmla="*/ 769210 w 2728875"/>
                <a:gd name="connsiteY486" fmla="*/ 449617 h 1488732"/>
                <a:gd name="connsiteX487" fmla="*/ 764431 w 2728875"/>
                <a:gd name="connsiteY487" fmla="*/ 439626 h 1488732"/>
                <a:gd name="connsiteX488" fmla="*/ 755560 w 2728875"/>
                <a:gd name="connsiteY488" fmla="*/ 429634 h 1488732"/>
                <a:gd name="connsiteX489" fmla="*/ 753649 w 2728875"/>
                <a:gd name="connsiteY489" fmla="*/ 428011 h 1488732"/>
                <a:gd name="connsiteX490" fmla="*/ 739234 w 2728875"/>
                <a:gd name="connsiteY490" fmla="*/ 419643 h 1488732"/>
                <a:gd name="connsiteX491" fmla="*/ 733698 w 2728875"/>
                <a:gd name="connsiteY491" fmla="*/ 417087 h 1488732"/>
                <a:gd name="connsiteX492" fmla="*/ 713746 w 2728875"/>
                <a:gd name="connsiteY492" fmla="*/ 412483 h 1488732"/>
                <a:gd name="connsiteX493" fmla="*/ 693794 w 2728875"/>
                <a:gd name="connsiteY493" fmla="*/ 414073 h 1488732"/>
                <a:gd name="connsiteX494" fmla="*/ 680331 w 2728875"/>
                <a:gd name="connsiteY494" fmla="*/ 419643 h 1488732"/>
                <a:gd name="connsiteX495" fmla="*/ 673842 w 2728875"/>
                <a:gd name="connsiteY495" fmla="*/ 423218 h 1488732"/>
                <a:gd name="connsiteX496" fmla="*/ 667701 w 2728875"/>
                <a:gd name="connsiteY496" fmla="*/ 429634 h 1488732"/>
                <a:gd name="connsiteX497" fmla="*/ 662370 w 2728875"/>
                <a:gd name="connsiteY497" fmla="*/ 439626 h 1488732"/>
                <a:gd name="connsiteX498" fmla="*/ 659985 w 2728875"/>
                <a:gd name="connsiteY498" fmla="*/ 449617 h 1488732"/>
                <a:gd name="connsiteX499" fmla="*/ 660198 w 2728875"/>
                <a:gd name="connsiteY499" fmla="*/ 459609 h 1488732"/>
                <a:gd name="connsiteX500" fmla="*/ 662342 w 2728875"/>
                <a:gd name="connsiteY500" fmla="*/ 469600 h 1488732"/>
                <a:gd name="connsiteX501" fmla="*/ 665932 w 2728875"/>
                <a:gd name="connsiteY501" fmla="*/ 479592 h 1488732"/>
                <a:gd name="connsiteX502" fmla="*/ 670757 w 2728875"/>
                <a:gd name="connsiteY502" fmla="*/ 489583 h 1488732"/>
                <a:gd name="connsiteX503" fmla="*/ 673842 w 2728875"/>
                <a:gd name="connsiteY503" fmla="*/ 494507 h 1488732"/>
                <a:gd name="connsiteX504" fmla="*/ 678931 w 2728875"/>
                <a:gd name="connsiteY504" fmla="*/ 499575 h 1488732"/>
                <a:gd name="connsiteX505" fmla="*/ 691444 w 2728875"/>
                <a:gd name="connsiteY505" fmla="*/ 509566 h 1488732"/>
                <a:gd name="connsiteX506" fmla="*/ 1850997 w 2728875"/>
                <a:gd name="connsiteY506" fmla="*/ 355308 h 1488732"/>
                <a:gd name="connsiteX507" fmla="*/ 1870949 w 2728875"/>
                <a:gd name="connsiteY507" fmla="*/ 352184 h 1488732"/>
                <a:gd name="connsiteX508" fmla="*/ 1875161 w 2728875"/>
                <a:gd name="connsiteY508" fmla="*/ 349702 h 1488732"/>
                <a:gd name="connsiteX509" fmla="*/ 1886122 w 2728875"/>
                <a:gd name="connsiteY509" fmla="*/ 339711 h 1488732"/>
                <a:gd name="connsiteX510" fmla="*/ 1890901 w 2728875"/>
                <a:gd name="connsiteY510" fmla="*/ 330513 h 1488732"/>
                <a:gd name="connsiteX511" fmla="*/ 1891141 w 2728875"/>
                <a:gd name="connsiteY511" fmla="*/ 329719 h 1488732"/>
                <a:gd name="connsiteX512" fmla="*/ 1890901 w 2728875"/>
                <a:gd name="connsiteY512" fmla="*/ 327478 h 1488732"/>
                <a:gd name="connsiteX513" fmla="*/ 1889434 w 2728875"/>
                <a:gd name="connsiteY513" fmla="*/ 319728 h 1488732"/>
                <a:gd name="connsiteX514" fmla="*/ 1881763 w 2728875"/>
                <a:gd name="connsiteY514" fmla="*/ 309736 h 1488732"/>
                <a:gd name="connsiteX515" fmla="*/ 1870949 w 2728875"/>
                <a:gd name="connsiteY515" fmla="*/ 302388 h 1488732"/>
                <a:gd name="connsiteX516" fmla="*/ 1850997 w 2728875"/>
                <a:gd name="connsiteY516" fmla="*/ 300570 h 1488732"/>
                <a:gd name="connsiteX517" fmla="*/ 1831045 w 2728875"/>
                <a:gd name="connsiteY517" fmla="*/ 309503 h 1488732"/>
                <a:gd name="connsiteX518" fmla="*/ 1830809 w 2728875"/>
                <a:gd name="connsiteY518" fmla="*/ 309736 h 1488732"/>
                <a:gd name="connsiteX519" fmla="*/ 1825242 w 2728875"/>
                <a:gd name="connsiteY519" fmla="*/ 319728 h 1488732"/>
                <a:gd name="connsiteX520" fmla="*/ 1822873 w 2728875"/>
                <a:gd name="connsiteY520" fmla="*/ 329719 h 1488732"/>
                <a:gd name="connsiteX521" fmla="*/ 1825323 w 2728875"/>
                <a:gd name="connsiteY521" fmla="*/ 339711 h 1488732"/>
                <a:gd name="connsiteX522" fmla="*/ 1831045 w 2728875"/>
                <a:gd name="connsiteY522" fmla="*/ 347387 h 1488732"/>
                <a:gd name="connsiteX523" fmla="*/ 1834886 w 2728875"/>
                <a:gd name="connsiteY523" fmla="*/ 349702 h 1488732"/>
                <a:gd name="connsiteX524" fmla="*/ 2369743 w 2728875"/>
                <a:gd name="connsiteY524" fmla="*/ 321748 h 1488732"/>
                <a:gd name="connsiteX525" fmla="*/ 2389695 w 2728875"/>
                <a:gd name="connsiteY525" fmla="*/ 324922 h 1488732"/>
                <a:gd name="connsiteX526" fmla="*/ 2409647 w 2728875"/>
                <a:gd name="connsiteY526" fmla="*/ 326333 h 1488732"/>
                <a:gd name="connsiteX527" fmla="*/ 2429599 w 2728875"/>
                <a:gd name="connsiteY527" fmla="*/ 326737 h 1488732"/>
                <a:gd name="connsiteX528" fmla="*/ 2449550 w 2728875"/>
                <a:gd name="connsiteY528" fmla="*/ 326093 h 1488732"/>
                <a:gd name="connsiteX529" fmla="*/ 2469502 w 2728875"/>
                <a:gd name="connsiteY529" fmla="*/ 324683 h 1488732"/>
                <a:gd name="connsiteX530" fmla="*/ 2489454 w 2728875"/>
                <a:gd name="connsiteY530" fmla="*/ 322428 h 1488732"/>
                <a:gd name="connsiteX531" fmla="*/ 2505786 w 2728875"/>
                <a:gd name="connsiteY531" fmla="*/ 319728 h 1488732"/>
                <a:gd name="connsiteX532" fmla="*/ 2509406 w 2728875"/>
                <a:gd name="connsiteY532" fmla="*/ 319092 h 1488732"/>
                <a:gd name="connsiteX533" fmla="*/ 2529358 w 2728875"/>
                <a:gd name="connsiteY533" fmla="*/ 314347 h 1488732"/>
                <a:gd name="connsiteX534" fmla="*/ 2543832 w 2728875"/>
                <a:gd name="connsiteY534" fmla="*/ 309736 h 1488732"/>
                <a:gd name="connsiteX535" fmla="*/ 2549309 w 2728875"/>
                <a:gd name="connsiteY535" fmla="*/ 307787 h 1488732"/>
                <a:gd name="connsiteX536" fmla="*/ 2567203 w 2728875"/>
                <a:gd name="connsiteY536" fmla="*/ 299745 h 1488732"/>
                <a:gd name="connsiteX537" fmla="*/ 2569261 w 2728875"/>
                <a:gd name="connsiteY537" fmla="*/ 298668 h 1488732"/>
                <a:gd name="connsiteX538" fmla="*/ 2583381 w 2728875"/>
                <a:gd name="connsiteY538" fmla="*/ 289753 h 1488732"/>
                <a:gd name="connsiteX539" fmla="*/ 2589213 w 2728875"/>
                <a:gd name="connsiteY539" fmla="*/ 284956 h 1488732"/>
                <a:gd name="connsiteX540" fmla="*/ 2594464 w 2728875"/>
                <a:gd name="connsiteY540" fmla="*/ 279762 h 1488732"/>
                <a:gd name="connsiteX541" fmla="*/ 2601952 w 2728875"/>
                <a:gd name="connsiteY541" fmla="*/ 269770 h 1488732"/>
                <a:gd name="connsiteX542" fmla="*/ 2606090 w 2728875"/>
                <a:gd name="connsiteY542" fmla="*/ 259779 h 1488732"/>
                <a:gd name="connsiteX543" fmla="*/ 2606318 w 2728875"/>
                <a:gd name="connsiteY543" fmla="*/ 249787 h 1488732"/>
                <a:gd name="connsiteX544" fmla="*/ 2602899 w 2728875"/>
                <a:gd name="connsiteY544" fmla="*/ 239796 h 1488732"/>
                <a:gd name="connsiteX545" fmla="*/ 2595709 w 2728875"/>
                <a:gd name="connsiteY545" fmla="*/ 229804 h 1488732"/>
                <a:gd name="connsiteX546" fmla="*/ 2589213 w 2728875"/>
                <a:gd name="connsiteY546" fmla="*/ 224044 h 1488732"/>
                <a:gd name="connsiteX547" fmla="*/ 2583417 w 2728875"/>
                <a:gd name="connsiteY547" fmla="*/ 219813 h 1488732"/>
                <a:gd name="connsiteX548" fmla="*/ 2569261 w 2728875"/>
                <a:gd name="connsiteY548" fmla="*/ 211791 h 1488732"/>
                <a:gd name="connsiteX549" fmla="*/ 2565381 w 2728875"/>
                <a:gd name="connsiteY549" fmla="*/ 209821 h 1488732"/>
                <a:gd name="connsiteX550" fmla="*/ 2549309 w 2728875"/>
                <a:gd name="connsiteY550" fmla="*/ 202624 h 1488732"/>
                <a:gd name="connsiteX551" fmla="*/ 2542451 w 2728875"/>
                <a:gd name="connsiteY551" fmla="*/ 199830 h 1488732"/>
                <a:gd name="connsiteX552" fmla="*/ 2529358 w 2728875"/>
                <a:gd name="connsiteY552" fmla="*/ 194763 h 1488732"/>
                <a:gd name="connsiteX553" fmla="*/ 2516204 w 2728875"/>
                <a:gd name="connsiteY553" fmla="*/ 189838 h 1488732"/>
                <a:gd name="connsiteX554" fmla="*/ 2509406 w 2728875"/>
                <a:gd name="connsiteY554" fmla="*/ 187287 h 1488732"/>
                <a:gd name="connsiteX555" fmla="*/ 2489454 w 2728875"/>
                <a:gd name="connsiteY555" fmla="*/ 180061 h 1488732"/>
                <a:gd name="connsiteX556" fmla="*/ 2488821 w 2728875"/>
                <a:gd name="connsiteY556" fmla="*/ 179847 h 1488732"/>
                <a:gd name="connsiteX557" fmla="*/ 2469502 w 2728875"/>
                <a:gd name="connsiteY557" fmla="*/ 172711 h 1488732"/>
                <a:gd name="connsiteX558" fmla="*/ 2460383 w 2728875"/>
                <a:gd name="connsiteY558" fmla="*/ 169855 h 1488732"/>
                <a:gd name="connsiteX559" fmla="*/ 2449550 w 2728875"/>
                <a:gd name="connsiteY559" fmla="*/ 165987 h 1488732"/>
                <a:gd name="connsiteX560" fmla="*/ 2429599 w 2728875"/>
                <a:gd name="connsiteY560" fmla="*/ 160706 h 1488732"/>
                <a:gd name="connsiteX561" fmla="*/ 2422970 w 2728875"/>
                <a:gd name="connsiteY561" fmla="*/ 159864 h 1488732"/>
                <a:gd name="connsiteX562" fmla="*/ 2409647 w 2728875"/>
                <a:gd name="connsiteY562" fmla="*/ 157908 h 1488732"/>
                <a:gd name="connsiteX563" fmla="*/ 2389695 w 2728875"/>
                <a:gd name="connsiteY563" fmla="*/ 159372 h 1488732"/>
                <a:gd name="connsiteX564" fmla="*/ 2388224 w 2728875"/>
                <a:gd name="connsiteY564" fmla="*/ 159864 h 1488732"/>
                <a:gd name="connsiteX565" fmla="*/ 2369743 w 2728875"/>
                <a:gd name="connsiteY565" fmla="*/ 166609 h 1488732"/>
                <a:gd name="connsiteX566" fmla="*/ 2365024 w 2728875"/>
                <a:gd name="connsiteY566" fmla="*/ 169855 h 1488732"/>
                <a:gd name="connsiteX567" fmla="*/ 2352008 w 2728875"/>
                <a:gd name="connsiteY567" fmla="*/ 179847 h 1488732"/>
                <a:gd name="connsiteX568" fmla="*/ 2349792 w 2728875"/>
                <a:gd name="connsiteY568" fmla="*/ 181794 h 1488732"/>
                <a:gd name="connsiteX569" fmla="*/ 2343142 w 2728875"/>
                <a:gd name="connsiteY569" fmla="*/ 189838 h 1488732"/>
                <a:gd name="connsiteX570" fmla="*/ 2335755 w 2728875"/>
                <a:gd name="connsiteY570" fmla="*/ 199830 h 1488732"/>
                <a:gd name="connsiteX571" fmla="*/ 2329840 w 2728875"/>
                <a:gd name="connsiteY571" fmla="*/ 209467 h 1488732"/>
                <a:gd name="connsiteX572" fmla="*/ 2329654 w 2728875"/>
                <a:gd name="connsiteY572" fmla="*/ 209821 h 1488732"/>
                <a:gd name="connsiteX573" fmla="*/ 2324812 w 2728875"/>
                <a:gd name="connsiteY573" fmla="*/ 219813 h 1488732"/>
                <a:gd name="connsiteX574" fmla="*/ 2320952 w 2728875"/>
                <a:gd name="connsiteY574" fmla="*/ 229804 h 1488732"/>
                <a:gd name="connsiteX575" fmla="*/ 2317841 w 2728875"/>
                <a:gd name="connsiteY575" fmla="*/ 239796 h 1488732"/>
                <a:gd name="connsiteX576" fmla="*/ 2315529 w 2728875"/>
                <a:gd name="connsiteY576" fmla="*/ 249787 h 1488732"/>
                <a:gd name="connsiteX577" fmla="*/ 2314210 w 2728875"/>
                <a:gd name="connsiteY577" fmla="*/ 259779 h 1488732"/>
                <a:gd name="connsiteX578" fmla="*/ 2314029 w 2728875"/>
                <a:gd name="connsiteY578" fmla="*/ 269770 h 1488732"/>
                <a:gd name="connsiteX579" fmla="*/ 2315430 w 2728875"/>
                <a:gd name="connsiteY579" fmla="*/ 279762 h 1488732"/>
                <a:gd name="connsiteX580" fmla="*/ 2319096 w 2728875"/>
                <a:gd name="connsiteY580" fmla="*/ 289753 h 1488732"/>
                <a:gd name="connsiteX581" fmla="*/ 2325990 w 2728875"/>
                <a:gd name="connsiteY581" fmla="*/ 299745 h 1488732"/>
                <a:gd name="connsiteX582" fmla="*/ 2329840 w 2728875"/>
                <a:gd name="connsiteY582" fmla="*/ 303452 h 1488732"/>
                <a:gd name="connsiteX583" fmla="*/ 2338400 w 2728875"/>
                <a:gd name="connsiteY583" fmla="*/ 309736 h 1488732"/>
                <a:gd name="connsiteX584" fmla="*/ 2349792 w 2728875"/>
                <a:gd name="connsiteY584" fmla="*/ 315569 h 1488732"/>
                <a:gd name="connsiteX585" fmla="*/ 2362124 w 2728875"/>
                <a:gd name="connsiteY585" fmla="*/ 319728 h 1488732"/>
                <a:gd name="connsiteX586" fmla="*/ 95241 w 2728875"/>
                <a:gd name="connsiteY586" fmla="*/ 30116 h 1488732"/>
                <a:gd name="connsiteX587" fmla="*/ 115193 w 2728875"/>
                <a:gd name="connsiteY587" fmla="*/ 32716 h 1488732"/>
                <a:gd name="connsiteX588" fmla="*/ 135144 w 2728875"/>
                <a:gd name="connsiteY588" fmla="*/ 34287 h 1488732"/>
                <a:gd name="connsiteX589" fmla="*/ 155096 w 2728875"/>
                <a:gd name="connsiteY589" fmla="*/ 34316 h 1488732"/>
                <a:gd name="connsiteX590" fmla="*/ 175048 w 2728875"/>
                <a:gd name="connsiteY590" fmla="*/ 31998 h 1488732"/>
                <a:gd name="connsiteX591" fmla="*/ 182351 w 2728875"/>
                <a:gd name="connsiteY591" fmla="*/ 29974 h 1488732"/>
                <a:gd name="connsiteX592" fmla="*/ 195000 w 2728875"/>
                <a:gd name="connsiteY592" fmla="*/ 24882 h 1488732"/>
                <a:gd name="connsiteX593" fmla="*/ 201853 w 2728875"/>
                <a:gd name="connsiteY593" fmla="*/ 19983 h 1488732"/>
                <a:gd name="connsiteX594" fmla="*/ 209946 w 2728875"/>
                <a:gd name="connsiteY594" fmla="*/ 9991 h 1488732"/>
                <a:gd name="connsiteX595" fmla="*/ 213160 w 2728875"/>
                <a:gd name="connsiteY595" fmla="*/ 0 h 1488732"/>
                <a:gd name="connsiteX596" fmla="*/ 195000 w 2728875"/>
                <a:gd name="connsiteY596" fmla="*/ 0 h 1488732"/>
                <a:gd name="connsiteX597" fmla="*/ 175048 w 2728875"/>
                <a:gd name="connsiteY597" fmla="*/ 0 h 1488732"/>
                <a:gd name="connsiteX598" fmla="*/ 155096 w 2728875"/>
                <a:gd name="connsiteY598" fmla="*/ 0 h 1488732"/>
                <a:gd name="connsiteX599" fmla="*/ 135144 w 2728875"/>
                <a:gd name="connsiteY599" fmla="*/ 0 h 1488732"/>
                <a:gd name="connsiteX600" fmla="*/ 115193 w 2728875"/>
                <a:gd name="connsiteY600" fmla="*/ 0 h 1488732"/>
                <a:gd name="connsiteX601" fmla="*/ 95241 w 2728875"/>
                <a:gd name="connsiteY601" fmla="*/ 0 h 1488732"/>
                <a:gd name="connsiteX602" fmla="*/ 75289 w 2728875"/>
                <a:gd name="connsiteY602" fmla="*/ 0 h 1488732"/>
                <a:gd name="connsiteX603" fmla="*/ 55337 w 2728875"/>
                <a:gd name="connsiteY603" fmla="*/ 0 h 1488732"/>
                <a:gd name="connsiteX604" fmla="*/ 35386 w 2728875"/>
                <a:gd name="connsiteY604" fmla="*/ 0 h 1488732"/>
                <a:gd name="connsiteX605" fmla="*/ 15434 w 2728875"/>
                <a:gd name="connsiteY605" fmla="*/ 0 h 1488732"/>
                <a:gd name="connsiteX606" fmla="*/ 0 w 2728875"/>
                <a:gd name="connsiteY606" fmla="*/ 0 h 1488732"/>
                <a:gd name="connsiteX607" fmla="*/ 15434 w 2728875"/>
                <a:gd name="connsiteY607" fmla="*/ 7319 h 1488732"/>
                <a:gd name="connsiteX608" fmla="*/ 21146 w 2728875"/>
                <a:gd name="connsiteY608" fmla="*/ 9991 h 1488732"/>
                <a:gd name="connsiteX609" fmla="*/ 35386 w 2728875"/>
                <a:gd name="connsiteY609" fmla="*/ 15070 h 1488732"/>
                <a:gd name="connsiteX610" fmla="*/ 50147 w 2728875"/>
                <a:gd name="connsiteY610" fmla="*/ 19983 h 1488732"/>
                <a:gd name="connsiteX611" fmla="*/ 55337 w 2728875"/>
                <a:gd name="connsiteY611" fmla="*/ 21394 h 1488732"/>
                <a:gd name="connsiteX612" fmla="*/ 75289 w 2728875"/>
                <a:gd name="connsiteY612" fmla="*/ 26131 h 1488732"/>
                <a:gd name="connsiteX613" fmla="*/ 94417 w 2728875"/>
                <a:gd name="connsiteY613" fmla="*/ 29974 h 1488732"/>
                <a:gd name="connsiteX614" fmla="*/ 1013023 w 2728875"/>
                <a:gd name="connsiteY614" fmla="*/ 30561 h 1488732"/>
                <a:gd name="connsiteX615" fmla="*/ 1032974 w 2728875"/>
                <a:gd name="connsiteY615" fmla="*/ 32277 h 1488732"/>
                <a:gd name="connsiteX616" fmla="*/ 1052926 w 2728875"/>
                <a:gd name="connsiteY616" fmla="*/ 32278 h 1488732"/>
                <a:gd name="connsiteX617" fmla="*/ 1072878 w 2728875"/>
                <a:gd name="connsiteY617" fmla="*/ 30819 h 1488732"/>
                <a:gd name="connsiteX618" fmla="*/ 1078806 w 2728875"/>
                <a:gd name="connsiteY618" fmla="*/ 29974 h 1488732"/>
                <a:gd name="connsiteX619" fmla="*/ 1092830 w 2728875"/>
                <a:gd name="connsiteY619" fmla="*/ 27564 h 1488732"/>
                <a:gd name="connsiteX620" fmla="*/ 1112782 w 2728875"/>
                <a:gd name="connsiteY620" fmla="*/ 22995 h 1488732"/>
                <a:gd name="connsiteX621" fmla="*/ 1124469 w 2728875"/>
                <a:gd name="connsiteY621" fmla="*/ 19983 h 1488732"/>
                <a:gd name="connsiteX622" fmla="*/ 1132733 w 2728875"/>
                <a:gd name="connsiteY622" fmla="*/ 17407 h 1488732"/>
                <a:gd name="connsiteX623" fmla="*/ 1152685 w 2728875"/>
                <a:gd name="connsiteY623" fmla="*/ 11263 h 1488732"/>
                <a:gd name="connsiteX624" fmla="*/ 1157179 w 2728875"/>
                <a:gd name="connsiteY624" fmla="*/ 9991 h 1488732"/>
                <a:gd name="connsiteX625" fmla="*/ 1172637 w 2728875"/>
                <a:gd name="connsiteY625" fmla="*/ 4263 h 1488732"/>
                <a:gd name="connsiteX626" fmla="*/ 1186306 w 2728875"/>
                <a:gd name="connsiteY626" fmla="*/ 0 h 1488732"/>
                <a:gd name="connsiteX627" fmla="*/ 1172637 w 2728875"/>
                <a:gd name="connsiteY627" fmla="*/ 0 h 1488732"/>
                <a:gd name="connsiteX628" fmla="*/ 1152685 w 2728875"/>
                <a:gd name="connsiteY628" fmla="*/ 0 h 1488732"/>
                <a:gd name="connsiteX629" fmla="*/ 1132733 w 2728875"/>
                <a:gd name="connsiteY629" fmla="*/ 0 h 1488732"/>
                <a:gd name="connsiteX630" fmla="*/ 1112782 w 2728875"/>
                <a:gd name="connsiteY630" fmla="*/ 0 h 1488732"/>
                <a:gd name="connsiteX631" fmla="*/ 1092830 w 2728875"/>
                <a:gd name="connsiteY631" fmla="*/ 0 h 1488732"/>
                <a:gd name="connsiteX632" fmla="*/ 1072878 w 2728875"/>
                <a:gd name="connsiteY632" fmla="*/ 0 h 1488732"/>
                <a:gd name="connsiteX633" fmla="*/ 1052926 w 2728875"/>
                <a:gd name="connsiteY633" fmla="*/ 0 h 1488732"/>
                <a:gd name="connsiteX634" fmla="*/ 1032974 w 2728875"/>
                <a:gd name="connsiteY634" fmla="*/ 0 h 1488732"/>
                <a:gd name="connsiteX635" fmla="*/ 1013023 w 2728875"/>
                <a:gd name="connsiteY635" fmla="*/ 0 h 1488732"/>
                <a:gd name="connsiteX636" fmla="*/ 993071 w 2728875"/>
                <a:gd name="connsiteY636" fmla="*/ 0 h 1488732"/>
                <a:gd name="connsiteX637" fmla="*/ 973119 w 2728875"/>
                <a:gd name="connsiteY637" fmla="*/ 0 h 1488732"/>
                <a:gd name="connsiteX638" fmla="*/ 953167 w 2728875"/>
                <a:gd name="connsiteY638" fmla="*/ 0 h 1488732"/>
                <a:gd name="connsiteX639" fmla="*/ 944485 w 2728875"/>
                <a:gd name="connsiteY639" fmla="*/ 0 h 1488732"/>
                <a:gd name="connsiteX640" fmla="*/ 953167 w 2728875"/>
                <a:gd name="connsiteY640" fmla="*/ 7835 h 1488732"/>
                <a:gd name="connsiteX641" fmla="*/ 956220 w 2728875"/>
                <a:gd name="connsiteY641" fmla="*/ 9991 h 1488732"/>
                <a:gd name="connsiteX642" fmla="*/ 973119 w 2728875"/>
                <a:gd name="connsiteY642" fmla="*/ 19381 h 1488732"/>
                <a:gd name="connsiteX643" fmla="*/ 974571 w 2728875"/>
                <a:gd name="connsiteY643" fmla="*/ 19983 h 1488732"/>
                <a:gd name="connsiteX644" fmla="*/ 993071 w 2728875"/>
                <a:gd name="connsiteY644" fmla="*/ 26370 h 1488732"/>
                <a:gd name="connsiteX645" fmla="*/ 1009830 w 2728875"/>
                <a:gd name="connsiteY645" fmla="*/ 29974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</a:cxnLst>
              <a:rect l="l" t="t" r="r" b="b"/>
              <a:pathLst>
                <a:path w="2728875" h="1488732">
                  <a:moveTo>
                    <a:pt x="2050515" y="1483254"/>
                  </a:moveTo>
                  <a:lnTo>
                    <a:pt x="2052984" y="1488733"/>
                  </a:lnTo>
                  <a:lnTo>
                    <a:pt x="2070467" y="1488733"/>
                  </a:lnTo>
                  <a:lnTo>
                    <a:pt x="2090419" y="1488733"/>
                  </a:lnTo>
                  <a:lnTo>
                    <a:pt x="2110370" y="1488733"/>
                  </a:lnTo>
                  <a:lnTo>
                    <a:pt x="2130322" y="1488733"/>
                  </a:lnTo>
                  <a:lnTo>
                    <a:pt x="2150274" y="1488733"/>
                  </a:lnTo>
                  <a:lnTo>
                    <a:pt x="2170226" y="1488733"/>
                  </a:lnTo>
                  <a:lnTo>
                    <a:pt x="2190177" y="1488733"/>
                  </a:lnTo>
                  <a:lnTo>
                    <a:pt x="2210129" y="1488733"/>
                  </a:lnTo>
                  <a:lnTo>
                    <a:pt x="2230081" y="1488733"/>
                  </a:lnTo>
                  <a:lnTo>
                    <a:pt x="2250033" y="1488733"/>
                  </a:lnTo>
                  <a:lnTo>
                    <a:pt x="2269985" y="1488733"/>
                  </a:lnTo>
                  <a:lnTo>
                    <a:pt x="2289936" y="1488733"/>
                  </a:lnTo>
                  <a:lnTo>
                    <a:pt x="2296120" y="1488733"/>
                  </a:lnTo>
                  <a:lnTo>
                    <a:pt x="2309888" y="1482622"/>
                  </a:lnTo>
                  <a:lnTo>
                    <a:pt x="2318951" y="1478741"/>
                  </a:lnTo>
                  <a:lnTo>
                    <a:pt x="2329840" y="1473406"/>
                  </a:lnTo>
                  <a:lnTo>
                    <a:pt x="2338441" y="1468750"/>
                  </a:lnTo>
                  <a:lnTo>
                    <a:pt x="2349792" y="1460570"/>
                  </a:lnTo>
                  <a:lnTo>
                    <a:pt x="2351737" y="1458758"/>
                  </a:lnTo>
                  <a:lnTo>
                    <a:pt x="2359523" y="1448767"/>
                  </a:lnTo>
                  <a:lnTo>
                    <a:pt x="2363998" y="1438775"/>
                  </a:lnTo>
                  <a:lnTo>
                    <a:pt x="2365645" y="1428784"/>
                  </a:lnTo>
                  <a:lnTo>
                    <a:pt x="2365443" y="1418792"/>
                  </a:lnTo>
                  <a:lnTo>
                    <a:pt x="2363986" y="1408801"/>
                  </a:lnTo>
                  <a:lnTo>
                    <a:pt x="2361339" y="1398809"/>
                  </a:lnTo>
                  <a:lnTo>
                    <a:pt x="2357862" y="1388818"/>
                  </a:lnTo>
                  <a:lnTo>
                    <a:pt x="2353676" y="1378826"/>
                  </a:lnTo>
                  <a:lnTo>
                    <a:pt x="2349792" y="1370655"/>
                  </a:lnTo>
                  <a:lnTo>
                    <a:pt x="2348890" y="1368835"/>
                  </a:lnTo>
                  <a:lnTo>
                    <a:pt x="2343178" y="1358843"/>
                  </a:lnTo>
                  <a:lnTo>
                    <a:pt x="2336873" y="1348852"/>
                  </a:lnTo>
                  <a:lnTo>
                    <a:pt x="2329840" y="1339004"/>
                  </a:lnTo>
                  <a:lnTo>
                    <a:pt x="2329729" y="1338860"/>
                  </a:lnTo>
                  <a:lnTo>
                    <a:pt x="2320764" y="1328869"/>
                  </a:lnTo>
                  <a:lnTo>
                    <a:pt x="2310531" y="1318877"/>
                  </a:lnTo>
                  <a:lnTo>
                    <a:pt x="2309888" y="1318317"/>
                  </a:lnTo>
                  <a:lnTo>
                    <a:pt x="2297809" y="1308886"/>
                  </a:lnTo>
                  <a:lnTo>
                    <a:pt x="2289936" y="1303672"/>
                  </a:lnTo>
                  <a:lnTo>
                    <a:pt x="2281561" y="1298894"/>
                  </a:lnTo>
                  <a:lnTo>
                    <a:pt x="2269985" y="1293251"/>
                  </a:lnTo>
                  <a:lnTo>
                    <a:pt x="2258953" y="1288903"/>
                  </a:lnTo>
                  <a:lnTo>
                    <a:pt x="2250033" y="1285866"/>
                  </a:lnTo>
                  <a:lnTo>
                    <a:pt x="2230081" y="1280566"/>
                  </a:lnTo>
                  <a:lnTo>
                    <a:pt x="2221287" y="1278911"/>
                  </a:lnTo>
                  <a:lnTo>
                    <a:pt x="2210129" y="1277032"/>
                  </a:lnTo>
                  <a:lnTo>
                    <a:pt x="2190177" y="1275166"/>
                  </a:lnTo>
                  <a:lnTo>
                    <a:pt x="2170226" y="1274578"/>
                  </a:lnTo>
                  <a:lnTo>
                    <a:pt x="2150274" y="1275635"/>
                  </a:lnTo>
                  <a:lnTo>
                    <a:pt x="2130322" y="1278526"/>
                  </a:lnTo>
                  <a:lnTo>
                    <a:pt x="2128708" y="1278911"/>
                  </a:lnTo>
                  <a:lnTo>
                    <a:pt x="2110370" y="1283855"/>
                  </a:lnTo>
                  <a:lnTo>
                    <a:pt x="2097947" y="1288903"/>
                  </a:lnTo>
                  <a:lnTo>
                    <a:pt x="2090419" y="1292461"/>
                  </a:lnTo>
                  <a:lnTo>
                    <a:pt x="2080294" y="1298894"/>
                  </a:lnTo>
                  <a:lnTo>
                    <a:pt x="2070467" y="1306398"/>
                  </a:lnTo>
                  <a:lnTo>
                    <a:pt x="2067789" y="1308886"/>
                  </a:lnTo>
                  <a:lnTo>
                    <a:pt x="2058859" y="1318877"/>
                  </a:lnTo>
                  <a:lnTo>
                    <a:pt x="2051630" y="1328869"/>
                  </a:lnTo>
                  <a:lnTo>
                    <a:pt x="2050515" y="1330724"/>
                  </a:lnTo>
                  <a:lnTo>
                    <a:pt x="2046031" y="1338860"/>
                  </a:lnTo>
                  <a:lnTo>
                    <a:pt x="2041658" y="1348852"/>
                  </a:lnTo>
                  <a:lnTo>
                    <a:pt x="2038253" y="1358843"/>
                  </a:lnTo>
                  <a:lnTo>
                    <a:pt x="2035716" y="1368835"/>
                  </a:lnTo>
                  <a:lnTo>
                    <a:pt x="2034066" y="1378826"/>
                  </a:lnTo>
                  <a:lnTo>
                    <a:pt x="2033134" y="1388818"/>
                  </a:lnTo>
                  <a:lnTo>
                    <a:pt x="2032814" y="1398809"/>
                  </a:lnTo>
                  <a:lnTo>
                    <a:pt x="2033217" y="1408801"/>
                  </a:lnTo>
                  <a:lnTo>
                    <a:pt x="2034082" y="1418792"/>
                  </a:lnTo>
                  <a:lnTo>
                    <a:pt x="2035603" y="1428784"/>
                  </a:lnTo>
                  <a:lnTo>
                    <a:pt x="2037443" y="1438775"/>
                  </a:lnTo>
                  <a:lnTo>
                    <a:pt x="2039725" y="1448767"/>
                  </a:lnTo>
                  <a:lnTo>
                    <a:pt x="2042262" y="1458758"/>
                  </a:lnTo>
                  <a:lnTo>
                    <a:pt x="2045199" y="1468750"/>
                  </a:lnTo>
                  <a:lnTo>
                    <a:pt x="2048657" y="1478741"/>
                  </a:lnTo>
                  <a:close/>
                  <a:moveTo>
                    <a:pt x="2125826" y="1468750"/>
                  </a:moveTo>
                  <a:lnTo>
                    <a:pt x="2113515" y="1458758"/>
                  </a:lnTo>
                  <a:lnTo>
                    <a:pt x="2110370" y="1455899"/>
                  </a:lnTo>
                  <a:lnTo>
                    <a:pt x="2105376" y="1448767"/>
                  </a:lnTo>
                  <a:lnTo>
                    <a:pt x="2099055" y="1438775"/>
                  </a:lnTo>
                  <a:lnTo>
                    <a:pt x="2093583" y="1428784"/>
                  </a:lnTo>
                  <a:lnTo>
                    <a:pt x="2090419" y="1422105"/>
                  </a:lnTo>
                  <a:lnTo>
                    <a:pt x="2089228" y="1418792"/>
                  </a:lnTo>
                  <a:lnTo>
                    <a:pt x="2086344" y="1408801"/>
                  </a:lnTo>
                  <a:lnTo>
                    <a:pt x="2084210" y="1398809"/>
                  </a:lnTo>
                  <a:lnTo>
                    <a:pt x="2083318" y="1388818"/>
                  </a:lnTo>
                  <a:lnTo>
                    <a:pt x="2083395" y="1378826"/>
                  </a:lnTo>
                  <a:lnTo>
                    <a:pt x="2084927" y="1368835"/>
                  </a:lnTo>
                  <a:lnTo>
                    <a:pt x="2087679" y="1358843"/>
                  </a:lnTo>
                  <a:lnTo>
                    <a:pt x="2090419" y="1352667"/>
                  </a:lnTo>
                  <a:lnTo>
                    <a:pt x="2092531" y="1348852"/>
                  </a:lnTo>
                  <a:lnTo>
                    <a:pt x="2100178" y="1338860"/>
                  </a:lnTo>
                  <a:lnTo>
                    <a:pt x="2110331" y="1328869"/>
                  </a:lnTo>
                  <a:lnTo>
                    <a:pt x="2110370" y="1328837"/>
                  </a:lnTo>
                  <a:lnTo>
                    <a:pt x="2128001" y="1318877"/>
                  </a:lnTo>
                  <a:lnTo>
                    <a:pt x="2130322" y="1317794"/>
                  </a:lnTo>
                  <a:lnTo>
                    <a:pt x="2150274" y="1312305"/>
                  </a:lnTo>
                  <a:lnTo>
                    <a:pt x="2170226" y="1310486"/>
                  </a:lnTo>
                  <a:lnTo>
                    <a:pt x="2190177" y="1312039"/>
                  </a:lnTo>
                  <a:lnTo>
                    <a:pt x="2210129" y="1316423"/>
                  </a:lnTo>
                  <a:lnTo>
                    <a:pt x="2217082" y="1318877"/>
                  </a:lnTo>
                  <a:lnTo>
                    <a:pt x="2230081" y="1324474"/>
                  </a:lnTo>
                  <a:lnTo>
                    <a:pt x="2237908" y="1328869"/>
                  </a:lnTo>
                  <a:lnTo>
                    <a:pt x="2250033" y="1337517"/>
                  </a:lnTo>
                  <a:lnTo>
                    <a:pt x="2251646" y="1338860"/>
                  </a:lnTo>
                  <a:lnTo>
                    <a:pt x="2261058" y="1348852"/>
                  </a:lnTo>
                  <a:lnTo>
                    <a:pt x="2268212" y="1358843"/>
                  </a:lnTo>
                  <a:lnTo>
                    <a:pt x="2269985" y="1362575"/>
                  </a:lnTo>
                  <a:lnTo>
                    <a:pt x="2272758" y="1368835"/>
                  </a:lnTo>
                  <a:lnTo>
                    <a:pt x="2275075" y="1378826"/>
                  </a:lnTo>
                  <a:lnTo>
                    <a:pt x="2275467" y="1388818"/>
                  </a:lnTo>
                  <a:lnTo>
                    <a:pt x="2273851" y="1398809"/>
                  </a:lnTo>
                  <a:lnTo>
                    <a:pt x="2269985" y="1407036"/>
                  </a:lnTo>
                  <a:lnTo>
                    <a:pt x="2269021" y="1408801"/>
                  </a:lnTo>
                  <a:lnTo>
                    <a:pt x="2261643" y="1418792"/>
                  </a:lnTo>
                  <a:lnTo>
                    <a:pt x="2251606" y="1428784"/>
                  </a:lnTo>
                  <a:lnTo>
                    <a:pt x="2250033" y="1430093"/>
                  </a:lnTo>
                  <a:lnTo>
                    <a:pt x="2239184" y="1438775"/>
                  </a:lnTo>
                  <a:lnTo>
                    <a:pt x="2230081" y="1445350"/>
                  </a:lnTo>
                  <a:lnTo>
                    <a:pt x="2224920" y="1448767"/>
                  </a:lnTo>
                  <a:lnTo>
                    <a:pt x="2210129" y="1458064"/>
                  </a:lnTo>
                  <a:lnTo>
                    <a:pt x="2208798" y="1458758"/>
                  </a:lnTo>
                  <a:lnTo>
                    <a:pt x="2190177" y="1468678"/>
                  </a:lnTo>
                  <a:lnTo>
                    <a:pt x="2189974" y="1468750"/>
                  </a:lnTo>
                  <a:lnTo>
                    <a:pt x="2170226" y="1475662"/>
                  </a:lnTo>
                  <a:lnTo>
                    <a:pt x="2150274" y="1477291"/>
                  </a:lnTo>
                  <a:lnTo>
                    <a:pt x="2130322" y="1471911"/>
                  </a:lnTo>
                  <a:close/>
                  <a:moveTo>
                    <a:pt x="135144" y="1160578"/>
                  </a:moveTo>
                  <a:lnTo>
                    <a:pt x="155096" y="1163793"/>
                  </a:lnTo>
                  <a:lnTo>
                    <a:pt x="175048" y="1164598"/>
                  </a:lnTo>
                  <a:lnTo>
                    <a:pt x="195000" y="1162546"/>
                  </a:lnTo>
                  <a:lnTo>
                    <a:pt x="207668" y="1159013"/>
                  </a:lnTo>
                  <a:lnTo>
                    <a:pt x="214952" y="1156740"/>
                  </a:lnTo>
                  <a:lnTo>
                    <a:pt x="229068" y="1149022"/>
                  </a:lnTo>
                  <a:lnTo>
                    <a:pt x="234903" y="1145137"/>
                  </a:lnTo>
                  <a:lnTo>
                    <a:pt x="241258" y="1139030"/>
                  </a:lnTo>
                  <a:lnTo>
                    <a:pt x="249841" y="1129039"/>
                  </a:lnTo>
                  <a:lnTo>
                    <a:pt x="254855" y="1120766"/>
                  </a:lnTo>
                  <a:lnTo>
                    <a:pt x="255686" y="1119047"/>
                  </a:lnTo>
                  <a:lnTo>
                    <a:pt x="259267" y="1109056"/>
                  </a:lnTo>
                  <a:lnTo>
                    <a:pt x="261426" y="1099064"/>
                  </a:lnTo>
                  <a:lnTo>
                    <a:pt x="261827" y="1089073"/>
                  </a:lnTo>
                  <a:lnTo>
                    <a:pt x="260599" y="1079081"/>
                  </a:lnTo>
                  <a:lnTo>
                    <a:pt x="257738" y="1069090"/>
                  </a:lnTo>
                  <a:lnTo>
                    <a:pt x="254855" y="1063152"/>
                  </a:lnTo>
                  <a:lnTo>
                    <a:pt x="252142" y="1059098"/>
                  </a:lnTo>
                  <a:lnTo>
                    <a:pt x="242258" y="1049107"/>
                  </a:lnTo>
                  <a:lnTo>
                    <a:pt x="234903" y="1043694"/>
                  </a:lnTo>
                  <a:lnTo>
                    <a:pt x="222369" y="1039115"/>
                  </a:lnTo>
                  <a:lnTo>
                    <a:pt x="214952" y="1037033"/>
                  </a:lnTo>
                  <a:lnTo>
                    <a:pt x="195000" y="1036560"/>
                  </a:lnTo>
                  <a:lnTo>
                    <a:pt x="178582" y="1039115"/>
                  </a:lnTo>
                  <a:lnTo>
                    <a:pt x="175048" y="1039656"/>
                  </a:lnTo>
                  <a:lnTo>
                    <a:pt x="155096" y="1045912"/>
                  </a:lnTo>
                  <a:lnTo>
                    <a:pt x="147463" y="1049107"/>
                  </a:lnTo>
                  <a:lnTo>
                    <a:pt x="135144" y="1054414"/>
                  </a:lnTo>
                  <a:lnTo>
                    <a:pt x="126398" y="1059098"/>
                  </a:lnTo>
                  <a:lnTo>
                    <a:pt x="115193" y="1065593"/>
                  </a:lnTo>
                  <a:lnTo>
                    <a:pt x="110115" y="1069090"/>
                  </a:lnTo>
                  <a:lnTo>
                    <a:pt x="97584" y="1079081"/>
                  </a:lnTo>
                  <a:lnTo>
                    <a:pt x="95241" y="1081368"/>
                  </a:lnTo>
                  <a:lnTo>
                    <a:pt x="88454" y="1089073"/>
                  </a:lnTo>
                  <a:lnTo>
                    <a:pt x="82010" y="1099064"/>
                  </a:lnTo>
                  <a:lnTo>
                    <a:pt x="78424" y="1109056"/>
                  </a:lnTo>
                  <a:lnTo>
                    <a:pt x="77794" y="1119047"/>
                  </a:lnTo>
                  <a:lnTo>
                    <a:pt x="81389" y="1129039"/>
                  </a:lnTo>
                  <a:lnTo>
                    <a:pt x="88893" y="1139030"/>
                  </a:lnTo>
                  <a:lnTo>
                    <a:pt x="95241" y="1144483"/>
                  </a:lnTo>
                  <a:lnTo>
                    <a:pt x="102911" y="1149022"/>
                  </a:lnTo>
                  <a:lnTo>
                    <a:pt x="115193" y="1154705"/>
                  </a:lnTo>
                  <a:lnTo>
                    <a:pt x="129500" y="1159013"/>
                  </a:lnTo>
                  <a:close/>
                  <a:moveTo>
                    <a:pt x="1032974" y="993094"/>
                  </a:moveTo>
                  <a:lnTo>
                    <a:pt x="1050441" y="989158"/>
                  </a:lnTo>
                  <a:lnTo>
                    <a:pt x="1052926" y="988634"/>
                  </a:lnTo>
                  <a:lnTo>
                    <a:pt x="1067532" y="979166"/>
                  </a:lnTo>
                  <a:lnTo>
                    <a:pt x="1072878" y="975899"/>
                  </a:lnTo>
                  <a:lnTo>
                    <a:pt x="1079740" y="969175"/>
                  </a:lnTo>
                  <a:lnTo>
                    <a:pt x="1090398" y="959183"/>
                  </a:lnTo>
                  <a:lnTo>
                    <a:pt x="1092830" y="956984"/>
                  </a:lnTo>
                  <a:lnTo>
                    <a:pt x="1098873" y="949192"/>
                  </a:lnTo>
                  <a:lnTo>
                    <a:pt x="1106491" y="939201"/>
                  </a:lnTo>
                  <a:lnTo>
                    <a:pt x="1112782" y="930539"/>
                  </a:lnTo>
                  <a:lnTo>
                    <a:pt x="1113528" y="929209"/>
                  </a:lnTo>
                  <a:lnTo>
                    <a:pt x="1118663" y="919217"/>
                  </a:lnTo>
                  <a:lnTo>
                    <a:pt x="1122970" y="909226"/>
                  </a:lnTo>
                  <a:lnTo>
                    <a:pt x="1126371" y="899234"/>
                  </a:lnTo>
                  <a:lnTo>
                    <a:pt x="1128691" y="889243"/>
                  </a:lnTo>
                  <a:lnTo>
                    <a:pt x="1129580" y="879252"/>
                  </a:lnTo>
                  <a:lnTo>
                    <a:pt x="1128406" y="869260"/>
                  </a:lnTo>
                  <a:lnTo>
                    <a:pt x="1125388" y="859269"/>
                  </a:lnTo>
                  <a:lnTo>
                    <a:pt x="1118856" y="849277"/>
                  </a:lnTo>
                  <a:lnTo>
                    <a:pt x="1112782" y="843235"/>
                  </a:lnTo>
                  <a:lnTo>
                    <a:pt x="1104070" y="839286"/>
                  </a:lnTo>
                  <a:lnTo>
                    <a:pt x="1092830" y="835500"/>
                  </a:lnTo>
                  <a:lnTo>
                    <a:pt x="1072878" y="835464"/>
                  </a:lnTo>
                  <a:lnTo>
                    <a:pt x="1056099" y="839286"/>
                  </a:lnTo>
                  <a:lnTo>
                    <a:pt x="1052926" y="840081"/>
                  </a:lnTo>
                  <a:lnTo>
                    <a:pt x="1032974" y="848516"/>
                  </a:lnTo>
                  <a:lnTo>
                    <a:pt x="1031554" y="849277"/>
                  </a:lnTo>
                  <a:lnTo>
                    <a:pt x="1014868" y="859269"/>
                  </a:lnTo>
                  <a:lnTo>
                    <a:pt x="1013023" y="860544"/>
                  </a:lnTo>
                  <a:lnTo>
                    <a:pt x="1002429" y="869260"/>
                  </a:lnTo>
                  <a:lnTo>
                    <a:pt x="993071" y="878828"/>
                  </a:lnTo>
                  <a:lnTo>
                    <a:pt x="992695" y="879252"/>
                  </a:lnTo>
                  <a:lnTo>
                    <a:pt x="986676" y="889243"/>
                  </a:lnTo>
                  <a:lnTo>
                    <a:pt x="982783" y="899234"/>
                  </a:lnTo>
                  <a:lnTo>
                    <a:pt x="981156" y="909226"/>
                  </a:lnTo>
                  <a:lnTo>
                    <a:pt x="981239" y="919217"/>
                  </a:lnTo>
                  <a:lnTo>
                    <a:pt x="982369" y="929209"/>
                  </a:lnTo>
                  <a:lnTo>
                    <a:pt x="984738" y="939201"/>
                  </a:lnTo>
                  <a:lnTo>
                    <a:pt x="987672" y="949192"/>
                  </a:lnTo>
                  <a:lnTo>
                    <a:pt x="991675" y="959183"/>
                  </a:lnTo>
                  <a:lnTo>
                    <a:pt x="993071" y="962423"/>
                  </a:lnTo>
                  <a:lnTo>
                    <a:pt x="997352" y="969175"/>
                  </a:lnTo>
                  <a:lnTo>
                    <a:pt x="1005237" y="979166"/>
                  </a:lnTo>
                  <a:lnTo>
                    <a:pt x="1013023" y="987353"/>
                  </a:lnTo>
                  <a:lnTo>
                    <a:pt x="1018153" y="989158"/>
                  </a:lnTo>
                  <a:close/>
                  <a:moveTo>
                    <a:pt x="2728875" y="843368"/>
                  </a:moveTo>
                  <a:lnTo>
                    <a:pt x="2728875" y="839286"/>
                  </a:lnTo>
                  <a:lnTo>
                    <a:pt x="2728875" y="829294"/>
                  </a:lnTo>
                  <a:lnTo>
                    <a:pt x="2728875" y="819303"/>
                  </a:lnTo>
                  <a:lnTo>
                    <a:pt x="2728875" y="809311"/>
                  </a:lnTo>
                  <a:lnTo>
                    <a:pt x="2728875" y="799320"/>
                  </a:lnTo>
                  <a:lnTo>
                    <a:pt x="2728875" y="789328"/>
                  </a:lnTo>
                  <a:lnTo>
                    <a:pt x="2728875" y="779337"/>
                  </a:lnTo>
                  <a:lnTo>
                    <a:pt x="2728875" y="769345"/>
                  </a:lnTo>
                  <a:lnTo>
                    <a:pt x="2728875" y="759354"/>
                  </a:lnTo>
                  <a:lnTo>
                    <a:pt x="2728875" y="749362"/>
                  </a:lnTo>
                  <a:lnTo>
                    <a:pt x="2728875" y="739371"/>
                  </a:lnTo>
                  <a:lnTo>
                    <a:pt x="2728875" y="729379"/>
                  </a:lnTo>
                  <a:lnTo>
                    <a:pt x="2728875" y="719388"/>
                  </a:lnTo>
                  <a:lnTo>
                    <a:pt x="2728875" y="709396"/>
                  </a:lnTo>
                  <a:lnTo>
                    <a:pt x="2728875" y="699405"/>
                  </a:lnTo>
                  <a:lnTo>
                    <a:pt x="2728875" y="689413"/>
                  </a:lnTo>
                  <a:lnTo>
                    <a:pt x="2728875" y="679422"/>
                  </a:lnTo>
                  <a:lnTo>
                    <a:pt x="2728875" y="669430"/>
                  </a:lnTo>
                  <a:lnTo>
                    <a:pt x="2728875" y="659439"/>
                  </a:lnTo>
                  <a:lnTo>
                    <a:pt x="2728875" y="649447"/>
                  </a:lnTo>
                  <a:lnTo>
                    <a:pt x="2728875" y="639456"/>
                  </a:lnTo>
                  <a:lnTo>
                    <a:pt x="2728875" y="629464"/>
                  </a:lnTo>
                  <a:lnTo>
                    <a:pt x="2728875" y="619473"/>
                  </a:lnTo>
                  <a:lnTo>
                    <a:pt x="2728875" y="609481"/>
                  </a:lnTo>
                  <a:lnTo>
                    <a:pt x="2728875" y="599490"/>
                  </a:lnTo>
                  <a:lnTo>
                    <a:pt x="2728875" y="589498"/>
                  </a:lnTo>
                  <a:lnTo>
                    <a:pt x="2728875" y="579507"/>
                  </a:lnTo>
                  <a:lnTo>
                    <a:pt x="2728875" y="569515"/>
                  </a:lnTo>
                  <a:lnTo>
                    <a:pt x="2728875" y="559524"/>
                  </a:lnTo>
                  <a:lnTo>
                    <a:pt x="2728875" y="549532"/>
                  </a:lnTo>
                  <a:lnTo>
                    <a:pt x="2728875" y="539541"/>
                  </a:lnTo>
                  <a:lnTo>
                    <a:pt x="2728875" y="529549"/>
                  </a:lnTo>
                  <a:lnTo>
                    <a:pt x="2728875" y="519558"/>
                  </a:lnTo>
                  <a:lnTo>
                    <a:pt x="2728875" y="509566"/>
                  </a:lnTo>
                  <a:lnTo>
                    <a:pt x="2728875" y="506148"/>
                  </a:lnTo>
                  <a:lnTo>
                    <a:pt x="2724770" y="509566"/>
                  </a:lnTo>
                  <a:lnTo>
                    <a:pt x="2714803" y="519558"/>
                  </a:lnTo>
                  <a:lnTo>
                    <a:pt x="2708924" y="526884"/>
                  </a:lnTo>
                  <a:lnTo>
                    <a:pt x="2706993" y="529549"/>
                  </a:lnTo>
                  <a:lnTo>
                    <a:pt x="2701008" y="539541"/>
                  </a:lnTo>
                  <a:lnTo>
                    <a:pt x="2696388" y="549532"/>
                  </a:lnTo>
                  <a:lnTo>
                    <a:pt x="2692791" y="559524"/>
                  </a:lnTo>
                  <a:lnTo>
                    <a:pt x="2689880" y="569515"/>
                  </a:lnTo>
                  <a:lnTo>
                    <a:pt x="2688972" y="573390"/>
                  </a:lnTo>
                  <a:lnTo>
                    <a:pt x="2687634" y="579507"/>
                  </a:lnTo>
                  <a:lnTo>
                    <a:pt x="2685900" y="589498"/>
                  </a:lnTo>
                  <a:lnTo>
                    <a:pt x="2684442" y="599490"/>
                  </a:lnTo>
                  <a:lnTo>
                    <a:pt x="2683119" y="609481"/>
                  </a:lnTo>
                  <a:lnTo>
                    <a:pt x="2682021" y="619473"/>
                  </a:lnTo>
                  <a:lnTo>
                    <a:pt x="2680993" y="629464"/>
                  </a:lnTo>
                  <a:lnTo>
                    <a:pt x="2680031" y="639456"/>
                  </a:lnTo>
                  <a:lnTo>
                    <a:pt x="2679061" y="649447"/>
                  </a:lnTo>
                  <a:lnTo>
                    <a:pt x="2677979" y="659439"/>
                  </a:lnTo>
                  <a:lnTo>
                    <a:pt x="2677107" y="669430"/>
                  </a:lnTo>
                  <a:lnTo>
                    <a:pt x="2676158" y="679422"/>
                  </a:lnTo>
                  <a:lnTo>
                    <a:pt x="2675417" y="689413"/>
                  </a:lnTo>
                  <a:lnTo>
                    <a:pt x="2674707" y="699405"/>
                  </a:lnTo>
                  <a:lnTo>
                    <a:pt x="2674295" y="709396"/>
                  </a:lnTo>
                  <a:lnTo>
                    <a:pt x="2674122" y="719388"/>
                  </a:lnTo>
                  <a:lnTo>
                    <a:pt x="2674252" y="729379"/>
                  </a:lnTo>
                  <a:lnTo>
                    <a:pt x="2674884" y="739371"/>
                  </a:lnTo>
                  <a:lnTo>
                    <a:pt x="2676202" y="749362"/>
                  </a:lnTo>
                  <a:lnTo>
                    <a:pt x="2678139" y="759354"/>
                  </a:lnTo>
                  <a:lnTo>
                    <a:pt x="2680650" y="769345"/>
                  </a:lnTo>
                  <a:lnTo>
                    <a:pt x="2684119" y="779337"/>
                  </a:lnTo>
                  <a:lnTo>
                    <a:pt x="2688570" y="789328"/>
                  </a:lnTo>
                  <a:lnTo>
                    <a:pt x="2688972" y="790102"/>
                  </a:lnTo>
                  <a:lnTo>
                    <a:pt x="2693959" y="799320"/>
                  </a:lnTo>
                  <a:lnTo>
                    <a:pt x="2700323" y="809311"/>
                  </a:lnTo>
                  <a:lnTo>
                    <a:pt x="2707483" y="819303"/>
                  </a:lnTo>
                  <a:lnTo>
                    <a:pt x="2708924" y="821126"/>
                  </a:lnTo>
                  <a:lnTo>
                    <a:pt x="2715678" y="829294"/>
                  </a:lnTo>
                  <a:lnTo>
                    <a:pt x="2724913" y="839286"/>
                  </a:lnTo>
                  <a:close/>
                  <a:moveTo>
                    <a:pt x="1870949" y="790851"/>
                  </a:moveTo>
                  <a:lnTo>
                    <a:pt x="1880288" y="789328"/>
                  </a:lnTo>
                  <a:lnTo>
                    <a:pt x="1890901" y="786734"/>
                  </a:lnTo>
                  <a:lnTo>
                    <a:pt x="1903843" y="779337"/>
                  </a:lnTo>
                  <a:lnTo>
                    <a:pt x="1910853" y="770819"/>
                  </a:lnTo>
                  <a:lnTo>
                    <a:pt x="1911540" y="769345"/>
                  </a:lnTo>
                  <a:lnTo>
                    <a:pt x="1912856" y="759354"/>
                  </a:lnTo>
                  <a:lnTo>
                    <a:pt x="1911736" y="749362"/>
                  </a:lnTo>
                  <a:lnTo>
                    <a:pt x="1910853" y="743684"/>
                  </a:lnTo>
                  <a:lnTo>
                    <a:pt x="1909831" y="739371"/>
                  </a:lnTo>
                  <a:lnTo>
                    <a:pt x="1904981" y="729379"/>
                  </a:lnTo>
                  <a:lnTo>
                    <a:pt x="1899091" y="719388"/>
                  </a:lnTo>
                  <a:lnTo>
                    <a:pt x="1891960" y="709396"/>
                  </a:lnTo>
                  <a:lnTo>
                    <a:pt x="1890901" y="707803"/>
                  </a:lnTo>
                  <a:lnTo>
                    <a:pt x="1870949" y="701750"/>
                  </a:lnTo>
                  <a:lnTo>
                    <a:pt x="1851087" y="709396"/>
                  </a:lnTo>
                  <a:lnTo>
                    <a:pt x="1850997" y="709430"/>
                  </a:lnTo>
                  <a:lnTo>
                    <a:pt x="1839671" y="719388"/>
                  </a:lnTo>
                  <a:lnTo>
                    <a:pt x="1831045" y="726756"/>
                  </a:lnTo>
                  <a:lnTo>
                    <a:pt x="1829329" y="729379"/>
                  </a:lnTo>
                  <a:lnTo>
                    <a:pt x="1824416" y="739371"/>
                  </a:lnTo>
                  <a:lnTo>
                    <a:pt x="1821179" y="749362"/>
                  </a:lnTo>
                  <a:lnTo>
                    <a:pt x="1820329" y="759354"/>
                  </a:lnTo>
                  <a:lnTo>
                    <a:pt x="1823408" y="769345"/>
                  </a:lnTo>
                  <a:lnTo>
                    <a:pt x="1830777" y="779337"/>
                  </a:lnTo>
                  <a:lnTo>
                    <a:pt x="1831045" y="779571"/>
                  </a:lnTo>
                  <a:lnTo>
                    <a:pt x="1850997" y="789019"/>
                  </a:lnTo>
                  <a:lnTo>
                    <a:pt x="1853543" y="789328"/>
                  </a:lnTo>
                  <a:close/>
                  <a:moveTo>
                    <a:pt x="1192589" y="612347"/>
                  </a:moveTo>
                  <a:lnTo>
                    <a:pt x="1212540" y="613697"/>
                  </a:lnTo>
                  <a:lnTo>
                    <a:pt x="1232492" y="612259"/>
                  </a:lnTo>
                  <a:lnTo>
                    <a:pt x="1252444" y="609634"/>
                  </a:lnTo>
                  <a:lnTo>
                    <a:pt x="1253385" y="609481"/>
                  </a:lnTo>
                  <a:lnTo>
                    <a:pt x="1272396" y="606833"/>
                  </a:lnTo>
                  <a:lnTo>
                    <a:pt x="1292348" y="604284"/>
                  </a:lnTo>
                  <a:lnTo>
                    <a:pt x="1312299" y="602319"/>
                  </a:lnTo>
                  <a:lnTo>
                    <a:pt x="1332251" y="601021"/>
                  </a:lnTo>
                  <a:lnTo>
                    <a:pt x="1352203" y="600553"/>
                  </a:lnTo>
                  <a:lnTo>
                    <a:pt x="1372155" y="600889"/>
                  </a:lnTo>
                  <a:lnTo>
                    <a:pt x="1392106" y="601947"/>
                  </a:lnTo>
                  <a:lnTo>
                    <a:pt x="1412058" y="603613"/>
                  </a:lnTo>
                  <a:lnTo>
                    <a:pt x="1432010" y="605638"/>
                  </a:lnTo>
                  <a:lnTo>
                    <a:pt x="1451962" y="607575"/>
                  </a:lnTo>
                  <a:lnTo>
                    <a:pt x="1471914" y="608528"/>
                  </a:lnTo>
                  <a:lnTo>
                    <a:pt x="1491865" y="606223"/>
                  </a:lnTo>
                  <a:lnTo>
                    <a:pt x="1505995" y="599490"/>
                  </a:lnTo>
                  <a:lnTo>
                    <a:pt x="1511817" y="595068"/>
                  </a:lnTo>
                  <a:lnTo>
                    <a:pt x="1516331" y="589498"/>
                  </a:lnTo>
                  <a:lnTo>
                    <a:pt x="1522136" y="579507"/>
                  </a:lnTo>
                  <a:lnTo>
                    <a:pt x="1526186" y="569515"/>
                  </a:lnTo>
                  <a:lnTo>
                    <a:pt x="1528275" y="559524"/>
                  </a:lnTo>
                  <a:lnTo>
                    <a:pt x="1528938" y="549532"/>
                  </a:lnTo>
                  <a:lnTo>
                    <a:pt x="1528546" y="539541"/>
                  </a:lnTo>
                  <a:lnTo>
                    <a:pt x="1527049" y="529549"/>
                  </a:lnTo>
                  <a:lnTo>
                    <a:pt x="1524052" y="519558"/>
                  </a:lnTo>
                  <a:lnTo>
                    <a:pt x="1519822" y="509566"/>
                  </a:lnTo>
                  <a:lnTo>
                    <a:pt x="1514249" y="499575"/>
                  </a:lnTo>
                  <a:lnTo>
                    <a:pt x="1511817" y="496039"/>
                  </a:lnTo>
                  <a:lnTo>
                    <a:pt x="1507734" y="489583"/>
                  </a:lnTo>
                  <a:lnTo>
                    <a:pt x="1499946" y="479592"/>
                  </a:lnTo>
                  <a:lnTo>
                    <a:pt x="1491865" y="470820"/>
                  </a:lnTo>
                  <a:lnTo>
                    <a:pt x="1490776" y="469600"/>
                  </a:lnTo>
                  <a:lnTo>
                    <a:pt x="1480786" y="459609"/>
                  </a:lnTo>
                  <a:lnTo>
                    <a:pt x="1471914" y="451702"/>
                  </a:lnTo>
                  <a:lnTo>
                    <a:pt x="1469552" y="449617"/>
                  </a:lnTo>
                  <a:lnTo>
                    <a:pt x="1457654" y="439626"/>
                  </a:lnTo>
                  <a:lnTo>
                    <a:pt x="1451962" y="435225"/>
                  </a:lnTo>
                  <a:lnTo>
                    <a:pt x="1444301" y="429634"/>
                  </a:lnTo>
                  <a:lnTo>
                    <a:pt x="1432010" y="421080"/>
                  </a:lnTo>
                  <a:lnTo>
                    <a:pt x="1429695" y="419643"/>
                  </a:lnTo>
                  <a:lnTo>
                    <a:pt x="1413031" y="409651"/>
                  </a:lnTo>
                  <a:lnTo>
                    <a:pt x="1412058" y="409088"/>
                  </a:lnTo>
                  <a:lnTo>
                    <a:pt x="1392106" y="400082"/>
                  </a:lnTo>
                  <a:lnTo>
                    <a:pt x="1390767" y="399660"/>
                  </a:lnTo>
                  <a:lnTo>
                    <a:pt x="1372155" y="394048"/>
                  </a:lnTo>
                  <a:lnTo>
                    <a:pt x="1352203" y="390980"/>
                  </a:lnTo>
                  <a:lnTo>
                    <a:pt x="1332251" y="390447"/>
                  </a:lnTo>
                  <a:lnTo>
                    <a:pt x="1312299" y="391817"/>
                  </a:lnTo>
                  <a:lnTo>
                    <a:pt x="1292348" y="394523"/>
                  </a:lnTo>
                  <a:lnTo>
                    <a:pt x="1272396" y="398287"/>
                  </a:lnTo>
                  <a:lnTo>
                    <a:pt x="1266400" y="399660"/>
                  </a:lnTo>
                  <a:lnTo>
                    <a:pt x="1252444" y="402668"/>
                  </a:lnTo>
                  <a:lnTo>
                    <a:pt x="1232492" y="407682"/>
                  </a:lnTo>
                  <a:lnTo>
                    <a:pt x="1225491" y="409651"/>
                  </a:lnTo>
                  <a:lnTo>
                    <a:pt x="1212540" y="413440"/>
                  </a:lnTo>
                  <a:lnTo>
                    <a:pt x="1193511" y="419643"/>
                  </a:lnTo>
                  <a:lnTo>
                    <a:pt x="1192589" y="419972"/>
                  </a:lnTo>
                  <a:lnTo>
                    <a:pt x="1172637" y="427930"/>
                  </a:lnTo>
                  <a:lnTo>
                    <a:pt x="1168852" y="429634"/>
                  </a:lnTo>
                  <a:lnTo>
                    <a:pt x="1152685" y="438332"/>
                  </a:lnTo>
                  <a:lnTo>
                    <a:pt x="1150465" y="439626"/>
                  </a:lnTo>
                  <a:lnTo>
                    <a:pt x="1137210" y="449617"/>
                  </a:lnTo>
                  <a:lnTo>
                    <a:pt x="1132733" y="454323"/>
                  </a:lnTo>
                  <a:lnTo>
                    <a:pt x="1127988" y="459609"/>
                  </a:lnTo>
                  <a:lnTo>
                    <a:pt x="1121707" y="469600"/>
                  </a:lnTo>
                  <a:lnTo>
                    <a:pt x="1117908" y="479592"/>
                  </a:lnTo>
                  <a:lnTo>
                    <a:pt x="1115909" y="489583"/>
                  </a:lnTo>
                  <a:lnTo>
                    <a:pt x="1115408" y="499575"/>
                  </a:lnTo>
                  <a:lnTo>
                    <a:pt x="1116068" y="509566"/>
                  </a:lnTo>
                  <a:lnTo>
                    <a:pt x="1117746" y="519558"/>
                  </a:lnTo>
                  <a:lnTo>
                    <a:pt x="1120233" y="529549"/>
                  </a:lnTo>
                  <a:lnTo>
                    <a:pt x="1123444" y="539541"/>
                  </a:lnTo>
                  <a:lnTo>
                    <a:pt x="1127542" y="549532"/>
                  </a:lnTo>
                  <a:lnTo>
                    <a:pt x="1132107" y="559524"/>
                  </a:lnTo>
                  <a:lnTo>
                    <a:pt x="1132733" y="560774"/>
                  </a:lnTo>
                  <a:lnTo>
                    <a:pt x="1137773" y="569515"/>
                  </a:lnTo>
                  <a:lnTo>
                    <a:pt x="1144535" y="579507"/>
                  </a:lnTo>
                  <a:lnTo>
                    <a:pt x="1152210" y="589498"/>
                  </a:lnTo>
                  <a:lnTo>
                    <a:pt x="1152685" y="590093"/>
                  </a:lnTo>
                  <a:lnTo>
                    <a:pt x="1163686" y="599490"/>
                  </a:lnTo>
                  <a:lnTo>
                    <a:pt x="1172637" y="605576"/>
                  </a:lnTo>
                  <a:lnTo>
                    <a:pt x="1183552" y="609481"/>
                  </a:lnTo>
                  <a:close/>
                  <a:moveTo>
                    <a:pt x="1229968" y="569515"/>
                  </a:moveTo>
                  <a:lnTo>
                    <a:pt x="1212540" y="564813"/>
                  </a:lnTo>
                  <a:lnTo>
                    <a:pt x="1201724" y="559524"/>
                  </a:lnTo>
                  <a:lnTo>
                    <a:pt x="1192589" y="553945"/>
                  </a:lnTo>
                  <a:lnTo>
                    <a:pt x="1187459" y="549532"/>
                  </a:lnTo>
                  <a:lnTo>
                    <a:pt x="1178281" y="539541"/>
                  </a:lnTo>
                  <a:lnTo>
                    <a:pt x="1172637" y="530838"/>
                  </a:lnTo>
                  <a:lnTo>
                    <a:pt x="1171943" y="529549"/>
                  </a:lnTo>
                  <a:lnTo>
                    <a:pt x="1167984" y="519558"/>
                  </a:lnTo>
                  <a:lnTo>
                    <a:pt x="1165906" y="509566"/>
                  </a:lnTo>
                  <a:lnTo>
                    <a:pt x="1165663" y="499575"/>
                  </a:lnTo>
                  <a:lnTo>
                    <a:pt x="1167382" y="489583"/>
                  </a:lnTo>
                  <a:lnTo>
                    <a:pt x="1171493" y="479592"/>
                  </a:lnTo>
                  <a:lnTo>
                    <a:pt x="1172637" y="477826"/>
                  </a:lnTo>
                  <a:lnTo>
                    <a:pt x="1178581" y="469600"/>
                  </a:lnTo>
                  <a:lnTo>
                    <a:pt x="1189084" y="459609"/>
                  </a:lnTo>
                  <a:lnTo>
                    <a:pt x="1192589" y="457138"/>
                  </a:lnTo>
                  <a:lnTo>
                    <a:pt x="1204901" y="449617"/>
                  </a:lnTo>
                  <a:lnTo>
                    <a:pt x="1212540" y="445755"/>
                  </a:lnTo>
                  <a:lnTo>
                    <a:pt x="1227524" y="439626"/>
                  </a:lnTo>
                  <a:lnTo>
                    <a:pt x="1232492" y="437865"/>
                  </a:lnTo>
                  <a:lnTo>
                    <a:pt x="1252444" y="432072"/>
                  </a:lnTo>
                  <a:lnTo>
                    <a:pt x="1264021" y="429634"/>
                  </a:lnTo>
                  <a:lnTo>
                    <a:pt x="1272396" y="427966"/>
                  </a:lnTo>
                  <a:lnTo>
                    <a:pt x="1292348" y="425452"/>
                  </a:lnTo>
                  <a:lnTo>
                    <a:pt x="1312299" y="424627"/>
                  </a:lnTo>
                  <a:lnTo>
                    <a:pt x="1332251" y="425808"/>
                  </a:lnTo>
                  <a:lnTo>
                    <a:pt x="1352203" y="429413"/>
                  </a:lnTo>
                  <a:lnTo>
                    <a:pt x="1352952" y="429634"/>
                  </a:lnTo>
                  <a:lnTo>
                    <a:pt x="1372155" y="435850"/>
                  </a:lnTo>
                  <a:lnTo>
                    <a:pt x="1380652" y="439626"/>
                  </a:lnTo>
                  <a:lnTo>
                    <a:pt x="1392106" y="445242"/>
                  </a:lnTo>
                  <a:lnTo>
                    <a:pt x="1399403" y="449617"/>
                  </a:lnTo>
                  <a:lnTo>
                    <a:pt x="1412058" y="458095"/>
                  </a:lnTo>
                  <a:lnTo>
                    <a:pt x="1414087" y="459609"/>
                  </a:lnTo>
                  <a:lnTo>
                    <a:pt x="1425817" y="469600"/>
                  </a:lnTo>
                  <a:lnTo>
                    <a:pt x="1432010" y="475717"/>
                  </a:lnTo>
                  <a:lnTo>
                    <a:pt x="1435722" y="479592"/>
                  </a:lnTo>
                  <a:lnTo>
                    <a:pt x="1443406" y="489583"/>
                  </a:lnTo>
                  <a:lnTo>
                    <a:pt x="1449033" y="499575"/>
                  </a:lnTo>
                  <a:lnTo>
                    <a:pt x="1451962" y="507762"/>
                  </a:lnTo>
                  <a:lnTo>
                    <a:pt x="1452603" y="509566"/>
                  </a:lnTo>
                  <a:lnTo>
                    <a:pt x="1453893" y="519558"/>
                  </a:lnTo>
                  <a:lnTo>
                    <a:pt x="1452525" y="529549"/>
                  </a:lnTo>
                  <a:lnTo>
                    <a:pt x="1451962" y="530899"/>
                  </a:lnTo>
                  <a:lnTo>
                    <a:pt x="1447593" y="539541"/>
                  </a:lnTo>
                  <a:lnTo>
                    <a:pt x="1437486" y="549532"/>
                  </a:lnTo>
                  <a:lnTo>
                    <a:pt x="1432010" y="552897"/>
                  </a:lnTo>
                  <a:lnTo>
                    <a:pt x="1415888" y="559524"/>
                  </a:lnTo>
                  <a:lnTo>
                    <a:pt x="1412058" y="560674"/>
                  </a:lnTo>
                  <a:lnTo>
                    <a:pt x="1392106" y="564695"/>
                  </a:lnTo>
                  <a:lnTo>
                    <a:pt x="1372155" y="567221"/>
                  </a:lnTo>
                  <a:lnTo>
                    <a:pt x="1352203" y="569013"/>
                  </a:lnTo>
                  <a:lnTo>
                    <a:pt x="1344987" y="569515"/>
                  </a:lnTo>
                  <a:lnTo>
                    <a:pt x="1332251" y="570321"/>
                  </a:lnTo>
                  <a:lnTo>
                    <a:pt x="1312299" y="571401"/>
                  </a:lnTo>
                  <a:lnTo>
                    <a:pt x="1292348" y="572345"/>
                  </a:lnTo>
                  <a:lnTo>
                    <a:pt x="1272396" y="572763"/>
                  </a:lnTo>
                  <a:lnTo>
                    <a:pt x="1252444" y="572206"/>
                  </a:lnTo>
                  <a:lnTo>
                    <a:pt x="1232492" y="570081"/>
                  </a:lnTo>
                  <a:close/>
                  <a:moveTo>
                    <a:pt x="1870949" y="613394"/>
                  </a:moveTo>
                  <a:lnTo>
                    <a:pt x="1890901" y="618544"/>
                  </a:lnTo>
                  <a:lnTo>
                    <a:pt x="1897552" y="609481"/>
                  </a:lnTo>
                  <a:lnTo>
                    <a:pt x="1894266" y="599490"/>
                  </a:lnTo>
                  <a:lnTo>
                    <a:pt x="1890901" y="594842"/>
                  </a:lnTo>
                  <a:lnTo>
                    <a:pt x="1884237" y="589498"/>
                  </a:lnTo>
                  <a:lnTo>
                    <a:pt x="1870949" y="584783"/>
                  </a:lnTo>
                  <a:lnTo>
                    <a:pt x="1850997" y="586678"/>
                  </a:lnTo>
                  <a:lnTo>
                    <a:pt x="1849619" y="589498"/>
                  </a:lnTo>
                  <a:lnTo>
                    <a:pt x="1850997" y="592703"/>
                  </a:lnTo>
                  <a:lnTo>
                    <a:pt x="1857220" y="599490"/>
                  </a:lnTo>
                  <a:lnTo>
                    <a:pt x="1866892" y="609481"/>
                  </a:lnTo>
                  <a:close/>
                  <a:moveTo>
                    <a:pt x="693794" y="511062"/>
                  </a:moveTo>
                  <a:lnTo>
                    <a:pt x="713746" y="513534"/>
                  </a:lnTo>
                  <a:lnTo>
                    <a:pt x="727703" y="509566"/>
                  </a:lnTo>
                  <a:lnTo>
                    <a:pt x="733698" y="507608"/>
                  </a:lnTo>
                  <a:lnTo>
                    <a:pt x="745505" y="499575"/>
                  </a:lnTo>
                  <a:lnTo>
                    <a:pt x="753649" y="493092"/>
                  </a:lnTo>
                  <a:lnTo>
                    <a:pt x="756973" y="489583"/>
                  </a:lnTo>
                  <a:lnTo>
                    <a:pt x="764445" y="479592"/>
                  </a:lnTo>
                  <a:lnTo>
                    <a:pt x="768952" y="469600"/>
                  </a:lnTo>
                  <a:lnTo>
                    <a:pt x="770702" y="459609"/>
                  </a:lnTo>
                  <a:lnTo>
                    <a:pt x="769210" y="449617"/>
                  </a:lnTo>
                  <a:lnTo>
                    <a:pt x="764431" y="439626"/>
                  </a:lnTo>
                  <a:lnTo>
                    <a:pt x="755560" y="429634"/>
                  </a:lnTo>
                  <a:lnTo>
                    <a:pt x="753649" y="428011"/>
                  </a:lnTo>
                  <a:lnTo>
                    <a:pt x="739234" y="419643"/>
                  </a:lnTo>
                  <a:lnTo>
                    <a:pt x="733698" y="417087"/>
                  </a:lnTo>
                  <a:lnTo>
                    <a:pt x="713746" y="412483"/>
                  </a:lnTo>
                  <a:lnTo>
                    <a:pt x="693794" y="414073"/>
                  </a:lnTo>
                  <a:lnTo>
                    <a:pt x="680331" y="419643"/>
                  </a:lnTo>
                  <a:lnTo>
                    <a:pt x="673842" y="423218"/>
                  </a:lnTo>
                  <a:lnTo>
                    <a:pt x="667701" y="429634"/>
                  </a:lnTo>
                  <a:lnTo>
                    <a:pt x="662370" y="439626"/>
                  </a:lnTo>
                  <a:lnTo>
                    <a:pt x="659985" y="449617"/>
                  </a:lnTo>
                  <a:lnTo>
                    <a:pt x="660198" y="459609"/>
                  </a:lnTo>
                  <a:lnTo>
                    <a:pt x="662342" y="469600"/>
                  </a:lnTo>
                  <a:lnTo>
                    <a:pt x="665932" y="479592"/>
                  </a:lnTo>
                  <a:lnTo>
                    <a:pt x="670757" y="489583"/>
                  </a:lnTo>
                  <a:lnTo>
                    <a:pt x="673842" y="494507"/>
                  </a:lnTo>
                  <a:lnTo>
                    <a:pt x="678931" y="499575"/>
                  </a:lnTo>
                  <a:lnTo>
                    <a:pt x="691444" y="509566"/>
                  </a:lnTo>
                  <a:close/>
                  <a:moveTo>
                    <a:pt x="1850997" y="355308"/>
                  </a:moveTo>
                  <a:lnTo>
                    <a:pt x="1870949" y="352184"/>
                  </a:lnTo>
                  <a:lnTo>
                    <a:pt x="1875161" y="349702"/>
                  </a:lnTo>
                  <a:lnTo>
                    <a:pt x="1886122" y="339711"/>
                  </a:lnTo>
                  <a:lnTo>
                    <a:pt x="1890901" y="330513"/>
                  </a:lnTo>
                  <a:lnTo>
                    <a:pt x="1891141" y="329719"/>
                  </a:lnTo>
                  <a:lnTo>
                    <a:pt x="1890901" y="327478"/>
                  </a:lnTo>
                  <a:lnTo>
                    <a:pt x="1889434" y="319728"/>
                  </a:lnTo>
                  <a:lnTo>
                    <a:pt x="1881763" y="309736"/>
                  </a:lnTo>
                  <a:lnTo>
                    <a:pt x="1870949" y="302388"/>
                  </a:lnTo>
                  <a:lnTo>
                    <a:pt x="1850997" y="300570"/>
                  </a:lnTo>
                  <a:lnTo>
                    <a:pt x="1831045" y="309503"/>
                  </a:lnTo>
                  <a:lnTo>
                    <a:pt x="1830809" y="309736"/>
                  </a:lnTo>
                  <a:lnTo>
                    <a:pt x="1825242" y="319728"/>
                  </a:lnTo>
                  <a:lnTo>
                    <a:pt x="1822873" y="329719"/>
                  </a:lnTo>
                  <a:lnTo>
                    <a:pt x="1825323" y="339711"/>
                  </a:lnTo>
                  <a:lnTo>
                    <a:pt x="1831045" y="347387"/>
                  </a:lnTo>
                  <a:lnTo>
                    <a:pt x="1834886" y="349702"/>
                  </a:lnTo>
                  <a:close/>
                  <a:moveTo>
                    <a:pt x="2369743" y="321748"/>
                  </a:moveTo>
                  <a:lnTo>
                    <a:pt x="2389695" y="324922"/>
                  </a:lnTo>
                  <a:lnTo>
                    <a:pt x="2409647" y="326333"/>
                  </a:lnTo>
                  <a:lnTo>
                    <a:pt x="2429599" y="326737"/>
                  </a:lnTo>
                  <a:lnTo>
                    <a:pt x="2449550" y="326093"/>
                  </a:lnTo>
                  <a:lnTo>
                    <a:pt x="2469502" y="324683"/>
                  </a:lnTo>
                  <a:lnTo>
                    <a:pt x="2489454" y="322428"/>
                  </a:lnTo>
                  <a:lnTo>
                    <a:pt x="2505786" y="319728"/>
                  </a:lnTo>
                  <a:lnTo>
                    <a:pt x="2509406" y="319092"/>
                  </a:lnTo>
                  <a:lnTo>
                    <a:pt x="2529358" y="314347"/>
                  </a:lnTo>
                  <a:lnTo>
                    <a:pt x="2543832" y="309736"/>
                  </a:lnTo>
                  <a:lnTo>
                    <a:pt x="2549309" y="307787"/>
                  </a:lnTo>
                  <a:lnTo>
                    <a:pt x="2567203" y="299745"/>
                  </a:lnTo>
                  <a:lnTo>
                    <a:pt x="2569261" y="298668"/>
                  </a:lnTo>
                  <a:lnTo>
                    <a:pt x="2583381" y="289753"/>
                  </a:lnTo>
                  <a:lnTo>
                    <a:pt x="2589213" y="284956"/>
                  </a:lnTo>
                  <a:lnTo>
                    <a:pt x="2594464" y="279762"/>
                  </a:lnTo>
                  <a:lnTo>
                    <a:pt x="2601952" y="269770"/>
                  </a:lnTo>
                  <a:lnTo>
                    <a:pt x="2606090" y="259779"/>
                  </a:lnTo>
                  <a:lnTo>
                    <a:pt x="2606318" y="249787"/>
                  </a:lnTo>
                  <a:lnTo>
                    <a:pt x="2602899" y="239796"/>
                  </a:lnTo>
                  <a:lnTo>
                    <a:pt x="2595709" y="229804"/>
                  </a:lnTo>
                  <a:lnTo>
                    <a:pt x="2589213" y="224044"/>
                  </a:lnTo>
                  <a:lnTo>
                    <a:pt x="2583417" y="219813"/>
                  </a:lnTo>
                  <a:lnTo>
                    <a:pt x="2569261" y="211791"/>
                  </a:lnTo>
                  <a:lnTo>
                    <a:pt x="2565381" y="209821"/>
                  </a:lnTo>
                  <a:lnTo>
                    <a:pt x="2549309" y="202624"/>
                  </a:lnTo>
                  <a:lnTo>
                    <a:pt x="2542451" y="199830"/>
                  </a:lnTo>
                  <a:lnTo>
                    <a:pt x="2529358" y="194763"/>
                  </a:lnTo>
                  <a:lnTo>
                    <a:pt x="2516204" y="189838"/>
                  </a:lnTo>
                  <a:lnTo>
                    <a:pt x="2509406" y="187287"/>
                  </a:lnTo>
                  <a:lnTo>
                    <a:pt x="2489454" y="180061"/>
                  </a:lnTo>
                  <a:lnTo>
                    <a:pt x="2488821" y="179847"/>
                  </a:lnTo>
                  <a:lnTo>
                    <a:pt x="2469502" y="172711"/>
                  </a:lnTo>
                  <a:lnTo>
                    <a:pt x="2460383" y="169855"/>
                  </a:lnTo>
                  <a:lnTo>
                    <a:pt x="2449550" y="165987"/>
                  </a:lnTo>
                  <a:lnTo>
                    <a:pt x="2429599" y="160706"/>
                  </a:lnTo>
                  <a:lnTo>
                    <a:pt x="2422970" y="159864"/>
                  </a:lnTo>
                  <a:lnTo>
                    <a:pt x="2409647" y="157908"/>
                  </a:lnTo>
                  <a:lnTo>
                    <a:pt x="2389695" y="159372"/>
                  </a:lnTo>
                  <a:lnTo>
                    <a:pt x="2388224" y="159864"/>
                  </a:lnTo>
                  <a:lnTo>
                    <a:pt x="2369743" y="166609"/>
                  </a:lnTo>
                  <a:lnTo>
                    <a:pt x="2365024" y="169855"/>
                  </a:lnTo>
                  <a:lnTo>
                    <a:pt x="2352008" y="179847"/>
                  </a:lnTo>
                  <a:lnTo>
                    <a:pt x="2349792" y="181794"/>
                  </a:lnTo>
                  <a:lnTo>
                    <a:pt x="2343142" y="189838"/>
                  </a:lnTo>
                  <a:lnTo>
                    <a:pt x="2335755" y="199830"/>
                  </a:lnTo>
                  <a:lnTo>
                    <a:pt x="2329840" y="209467"/>
                  </a:lnTo>
                  <a:lnTo>
                    <a:pt x="2329654" y="209821"/>
                  </a:lnTo>
                  <a:lnTo>
                    <a:pt x="2324812" y="219813"/>
                  </a:lnTo>
                  <a:lnTo>
                    <a:pt x="2320952" y="229804"/>
                  </a:lnTo>
                  <a:lnTo>
                    <a:pt x="2317841" y="239796"/>
                  </a:lnTo>
                  <a:lnTo>
                    <a:pt x="2315529" y="249787"/>
                  </a:lnTo>
                  <a:lnTo>
                    <a:pt x="2314210" y="259779"/>
                  </a:lnTo>
                  <a:lnTo>
                    <a:pt x="2314029" y="269770"/>
                  </a:lnTo>
                  <a:lnTo>
                    <a:pt x="2315430" y="279762"/>
                  </a:lnTo>
                  <a:lnTo>
                    <a:pt x="2319096" y="289753"/>
                  </a:lnTo>
                  <a:lnTo>
                    <a:pt x="2325990" y="299745"/>
                  </a:lnTo>
                  <a:lnTo>
                    <a:pt x="2329840" y="303452"/>
                  </a:lnTo>
                  <a:lnTo>
                    <a:pt x="2338400" y="309736"/>
                  </a:lnTo>
                  <a:lnTo>
                    <a:pt x="2349792" y="315569"/>
                  </a:lnTo>
                  <a:lnTo>
                    <a:pt x="2362124" y="319728"/>
                  </a:lnTo>
                  <a:close/>
                  <a:moveTo>
                    <a:pt x="95241" y="30116"/>
                  </a:moveTo>
                  <a:lnTo>
                    <a:pt x="115193" y="32716"/>
                  </a:lnTo>
                  <a:lnTo>
                    <a:pt x="135144" y="34287"/>
                  </a:lnTo>
                  <a:lnTo>
                    <a:pt x="155096" y="34316"/>
                  </a:lnTo>
                  <a:lnTo>
                    <a:pt x="175048" y="31998"/>
                  </a:lnTo>
                  <a:lnTo>
                    <a:pt x="182351" y="29974"/>
                  </a:lnTo>
                  <a:lnTo>
                    <a:pt x="195000" y="24882"/>
                  </a:lnTo>
                  <a:lnTo>
                    <a:pt x="201853" y="19983"/>
                  </a:lnTo>
                  <a:lnTo>
                    <a:pt x="209946" y="9991"/>
                  </a:lnTo>
                  <a:lnTo>
                    <a:pt x="213160" y="0"/>
                  </a:lnTo>
                  <a:lnTo>
                    <a:pt x="195000" y="0"/>
                  </a:lnTo>
                  <a:lnTo>
                    <a:pt x="175048" y="0"/>
                  </a:lnTo>
                  <a:lnTo>
                    <a:pt x="155096" y="0"/>
                  </a:lnTo>
                  <a:lnTo>
                    <a:pt x="135144" y="0"/>
                  </a:lnTo>
                  <a:lnTo>
                    <a:pt x="115193" y="0"/>
                  </a:lnTo>
                  <a:lnTo>
                    <a:pt x="95241" y="0"/>
                  </a:lnTo>
                  <a:lnTo>
                    <a:pt x="75289" y="0"/>
                  </a:lnTo>
                  <a:lnTo>
                    <a:pt x="55337" y="0"/>
                  </a:lnTo>
                  <a:lnTo>
                    <a:pt x="35386" y="0"/>
                  </a:lnTo>
                  <a:lnTo>
                    <a:pt x="15434" y="0"/>
                  </a:lnTo>
                  <a:lnTo>
                    <a:pt x="0" y="0"/>
                  </a:lnTo>
                  <a:lnTo>
                    <a:pt x="15434" y="7319"/>
                  </a:lnTo>
                  <a:lnTo>
                    <a:pt x="21146" y="9991"/>
                  </a:lnTo>
                  <a:lnTo>
                    <a:pt x="35386" y="15070"/>
                  </a:lnTo>
                  <a:lnTo>
                    <a:pt x="50147" y="19983"/>
                  </a:lnTo>
                  <a:lnTo>
                    <a:pt x="55337" y="21394"/>
                  </a:lnTo>
                  <a:lnTo>
                    <a:pt x="75289" y="26131"/>
                  </a:lnTo>
                  <a:lnTo>
                    <a:pt x="94417" y="29974"/>
                  </a:lnTo>
                  <a:close/>
                  <a:moveTo>
                    <a:pt x="1013023" y="30561"/>
                  </a:moveTo>
                  <a:lnTo>
                    <a:pt x="1032974" y="32277"/>
                  </a:lnTo>
                  <a:lnTo>
                    <a:pt x="1052926" y="32278"/>
                  </a:lnTo>
                  <a:lnTo>
                    <a:pt x="1072878" y="30819"/>
                  </a:lnTo>
                  <a:lnTo>
                    <a:pt x="1078806" y="29974"/>
                  </a:lnTo>
                  <a:lnTo>
                    <a:pt x="1092830" y="27564"/>
                  </a:lnTo>
                  <a:lnTo>
                    <a:pt x="1112782" y="22995"/>
                  </a:lnTo>
                  <a:lnTo>
                    <a:pt x="1124469" y="19983"/>
                  </a:lnTo>
                  <a:lnTo>
                    <a:pt x="1132733" y="17407"/>
                  </a:lnTo>
                  <a:lnTo>
                    <a:pt x="1152685" y="11263"/>
                  </a:lnTo>
                  <a:lnTo>
                    <a:pt x="1157179" y="9991"/>
                  </a:lnTo>
                  <a:lnTo>
                    <a:pt x="1172637" y="4263"/>
                  </a:lnTo>
                  <a:lnTo>
                    <a:pt x="1186306" y="0"/>
                  </a:lnTo>
                  <a:lnTo>
                    <a:pt x="1172637" y="0"/>
                  </a:lnTo>
                  <a:lnTo>
                    <a:pt x="1152685" y="0"/>
                  </a:lnTo>
                  <a:lnTo>
                    <a:pt x="1132733" y="0"/>
                  </a:lnTo>
                  <a:lnTo>
                    <a:pt x="1112782" y="0"/>
                  </a:lnTo>
                  <a:lnTo>
                    <a:pt x="1092830" y="0"/>
                  </a:lnTo>
                  <a:lnTo>
                    <a:pt x="1072878" y="0"/>
                  </a:lnTo>
                  <a:lnTo>
                    <a:pt x="1052926" y="0"/>
                  </a:lnTo>
                  <a:lnTo>
                    <a:pt x="1032974" y="0"/>
                  </a:lnTo>
                  <a:lnTo>
                    <a:pt x="1013023" y="0"/>
                  </a:lnTo>
                  <a:lnTo>
                    <a:pt x="993071" y="0"/>
                  </a:lnTo>
                  <a:lnTo>
                    <a:pt x="973119" y="0"/>
                  </a:lnTo>
                  <a:lnTo>
                    <a:pt x="953167" y="0"/>
                  </a:lnTo>
                  <a:lnTo>
                    <a:pt x="944485" y="0"/>
                  </a:lnTo>
                  <a:lnTo>
                    <a:pt x="953167" y="7835"/>
                  </a:lnTo>
                  <a:lnTo>
                    <a:pt x="956220" y="9991"/>
                  </a:lnTo>
                  <a:lnTo>
                    <a:pt x="973119" y="19381"/>
                  </a:lnTo>
                  <a:lnTo>
                    <a:pt x="974571" y="19983"/>
                  </a:lnTo>
                  <a:lnTo>
                    <a:pt x="993071" y="26370"/>
                  </a:lnTo>
                  <a:lnTo>
                    <a:pt x="1009830" y="29974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任意多边形: 形状 2633">
              <a:extLst>
                <a:ext uri="{FF2B5EF4-FFF2-40B4-BE49-F238E27FC236}">
                  <a16:creationId xmlns:a16="http://schemas.microsoft.com/office/drawing/2014/main" id="{75D1FD09-0281-D985-2793-F2EAA0DC0745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139662 w 2972814"/>
                <a:gd name="connsiteY0" fmla="*/ 1488733 h 1488732"/>
                <a:gd name="connsiteX1" fmla="*/ 159614 w 2972814"/>
                <a:gd name="connsiteY1" fmla="*/ 1488733 h 1488732"/>
                <a:gd name="connsiteX2" fmla="*/ 179566 w 2972814"/>
                <a:gd name="connsiteY2" fmla="*/ 1488733 h 1488732"/>
                <a:gd name="connsiteX3" fmla="*/ 195538 w 2972814"/>
                <a:gd name="connsiteY3" fmla="*/ 1488733 h 1488732"/>
                <a:gd name="connsiteX4" fmla="*/ 193589 w 2972814"/>
                <a:gd name="connsiteY4" fmla="*/ 1478741 h 1488732"/>
                <a:gd name="connsiteX5" fmla="*/ 186424 w 2972814"/>
                <a:gd name="connsiteY5" fmla="*/ 1468750 h 1488732"/>
                <a:gd name="connsiteX6" fmla="*/ 179566 w 2972814"/>
                <a:gd name="connsiteY6" fmla="*/ 1464827 h 1488732"/>
                <a:gd name="connsiteX7" fmla="*/ 159614 w 2972814"/>
                <a:gd name="connsiteY7" fmla="*/ 1468285 h 1488732"/>
                <a:gd name="connsiteX8" fmla="*/ 158836 w 2972814"/>
                <a:gd name="connsiteY8" fmla="*/ 1468750 h 1488732"/>
                <a:gd name="connsiteX9" fmla="*/ 140338 w 2972814"/>
                <a:gd name="connsiteY9" fmla="*/ 1478741 h 1488732"/>
                <a:gd name="connsiteX10" fmla="*/ 139662 w 2972814"/>
                <a:gd name="connsiteY10" fmla="*/ 1479040 h 1488732"/>
                <a:gd name="connsiteX11" fmla="*/ 124570 w 2972814"/>
                <a:gd name="connsiteY11" fmla="*/ 1488733 h 1488732"/>
                <a:gd name="connsiteX12" fmla="*/ 1256962 w 2972814"/>
                <a:gd name="connsiteY12" fmla="*/ 1488733 h 1488732"/>
                <a:gd name="connsiteX13" fmla="*/ 1276914 w 2972814"/>
                <a:gd name="connsiteY13" fmla="*/ 1488733 h 1488732"/>
                <a:gd name="connsiteX14" fmla="*/ 1296865 w 2972814"/>
                <a:gd name="connsiteY14" fmla="*/ 1488733 h 1488732"/>
                <a:gd name="connsiteX15" fmla="*/ 1316817 w 2972814"/>
                <a:gd name="connsiteY15" fmla="*/ 1488733 h 1488732"/>
                <a:gd name="connsiteX16" fmla="*/ 1336769 w 2972814"/>
                <a:gd name="connsiteY16" fmla="*/ 1488733 h 1488732"/>
                <a:gd name="connsiteX17" fmla="*/ 1353424 w 2972814"/>
                <a:gd name="connsiteY17" fmla="*/ 1488733 h 1488732"/>
                <a:gd name="connsiteX18" fmla="*/ 1340964 w 2972814"/>
                <a:gd name="connsiteY18" fmla="*/ 1478741 h 1488732"/>
                <a:gd name="connsiteX19" fmla="*/ 1336769 w 2972814"/>
                <a:gd name="connsiteY19" fmla="*/ 1474741 h 1488732"/>
                <a:gd name="connsiteX20" fmla="*/ 1330106 w 2972814"/>
                <a:gd name="connsiteY20" fmla="*/ 1468750 h 1488732"/>
                <a:gd name="connsiteX21" fmla="*/ 1321292 w 2972814"/>
                <a:gd name="connsiteY21" fmla="*/ 1458758 h 1488732"/>
                <a:gd name="connsiteX22" fmla="*/ 1316817 w 2972814"/>
                <a:gd name="connsiteY22" fmla="*/ 1452784 h 1488732"/>
                <a:gd name="connsiteX23" fmla="*/ 1312467 w 2972814"/>
                <a:gd name="connsiteY23" fmla="*/ 1448767 h 1488732"/>
                <a:gd name="connsiteX24" fmla="*/ 1303699 w 2972814"/>
                <a:gd name="connsiteY24" fmla="*/ 1438775 h 1488732"/>
                <a:gd name="connsiteX25" fmla="*/ 1297053 w 2972814"/>
                <a:gd name="connsiteY25" fmla="*/ 1428784 h 1488732"/>
                <a:gd name="connsiteX26" fmla="*/ 1296865 w 2972814"/>
                <a:gd name="connsiteY26" fmla="*/ 1428487 h 1488732"/>
                <a:gd name="connsiteX27" fmla="*/ 1276914 w 2972814"/>
                <a:gd name="connsiteY27" fmla="*/ 1426740 h 1488732"/>
                <a:gd name="connsiteX28" fmla="*/ 1275557 w 2972814"/>
                <a:gd name="connsiteY28" fmla="*/ 1428784 h 1488732"/>
                <a:gd name="connsiteX29" fmla="*/ 1268087 w 2972814"/>
                <a:gd name="connsiteY29" fmla="*/ 1438775 h 1488732"/>
                <a:gd name="connsiteX30" fmla="*/ 1261308 w 2972814"/>
                <a:gd name="connsiteY30" fmla="*/ 1448767 h 1488732"/>
                <a:gd name="connsiteX31" fmla="*/ 1256962 w 2972814"/>
                <a:gd name="connsiteY31" fmla="*/ 1455354 h 1488732"/>
                <a:gd name="connsiteX32" fmla="*/ 1255941 w 2972814"/>
                <a:gd name="connsiteY32" fmla="*/ 1458758 h 1488732"/>
                <a:gd name="connsiteX33" fmla="*/ 1253848 w 2972814"/>
                <a:gd name="connsiteY33" fmla="*/ 1468750 h 1488732"/>
                <a:gd name="connsiteX34" fmla="*/ 1252425 w 2972814"/>
                <a:gd name="connsiteY34" fmla="*/ 1478741 h 1488732"/>
                <a:gd name="connsiteX35" fmla="*/ 1252049 w 2972814"/>
                <a:gd name="connsiteY35" fmla="*/ 1488733 h 1488732"/>
                <a:gd name="connsiteX36" fmla="*/ 1496383 w 2972814"/>
                <a:gd name="connsiteY36" fmla="*/ 1488733 h 1488732"/>
                <a:gd name="connsiteX37" fmla="*/ 1516335 w 2972814"/>
                <a:gd name="connsiteY37" fmla="*/ 1488733 h 1488732"/>
                <a:gd name="connsiteX38" fmla="*/ 1536287 w 2972814"/>
                <a:gd name="connsiteY38" fmla="*/ 1488733 h 1488732"/>
                <a:gd name="connsiteX39" fmla="*/ 1556239 w 2972814"/>
                <a:gd name="connsiteY39" fmla="*/ 1488733 h 1488732"/>
                <a:gd name="connsiteX40" fmla="*/ 1576190 w 2972814"/>
                <a:gd name="connsiteY40" fmla="*/ 1488733 h 1488732"/>
                <a:gd name="connsiteX41" fmla="*/ 1596142 w 2972814"/>
                <a:gd name="connsiteY41" fmla="*/ 1488733 h 1488732"/>
                <a:gd name="connsiteX42" fmla="*/ 1616094 w 2972814"/>
                <a:gd name="connsiteY42" fmla="*/ 1488733 h 1488732"/>
                <a:gd name="connsiteX43" fmla="*/ 1636046 w 2972814"/>
                <a:gd name="connsiteY43" fmla="*/ 1488733 h 1488732"/>
                <a:gd name="connsiteX44" fmla="*/ 1655997 w 2972814"/>
                <a:gd name="connsiteY44" fmla="*/ 1488733 h 1488732"/>
                <a:gd name="connsiteX45" fmla="*/ 1661089 w 2972814"/>
                <a:gd name="connsiteY45" fmla="*/ 1488733 h 1488732"/>
                <a:gd name="connsiteX46" fmla="*/ 1675364 w 2972814"/>
                <a:gd name="connsiteY46" fmla="*/ 1478741 h 1488732"/>
                <a:gd name="connsiteX47" fmla="*/ 1675949 w 2972814"/>
                <a:gd name="connsiteY47" fmla="*/ 1478326 h 1488732"/>
                <a:gd name="connsiteX48" fmla="*/ 1686606 w 2972814"/>
                <a:gd name="connsiteY48" fmla="*/ 1468750 h 1488732"/>
                <a:gd name="connsiteX49" fmla="*/ 1695901 w 2972814"/>
                <a:gd name="connsiteY49" fmla="*/ 1460059 h 1488732"/>
                <a:gd name="connsiteX50" fmla="*/ 1697001 w 2972814"/>
                <a:gd name="connsiteY50" fmla="*/ 1458758 h 1488732"/>
                <a:gd name="connsiteX51" fmla="*/ 1705095 w 2972814"/>
                <a:gd name="connsiteY51" fmla="*/ 1448767 h 1488732"/>
                <a:gd name="connsiteX52" fmla="*/ 1712876 w 2972814"/>
                <a:gd name="connsiteY52" fmla="*/ 1438775 h 1488732"/>
                <a:gd name="connsiteX53" fmla="*/ 1715853 w 2972814"/>
                <a:gd name="connsiteY53" fmla="*/ 1434471 h 1488732"/>
                <a:gd name="connsiteX54" fmla="*/ 1719209 w 2972814"/>
                <a:gd name="connsiteY54" fmla="*/ 1428784 h 1488732"/>
                <a:gd name="connsiteX55" fmla="*/ 1724728 w 2972814"/>
                <a:gd name="connsiteY55" fmla="*/ 1418792 h 1488732"/>
                <a:gd name="connsiteX56" fmla="*/ 1729591 w 2972814"/>
                <a:gd name="connsiteY56" fmla="*/ 1408801 h 1488732"/>
                <a:gd name="connsiteX57" fmla="*/ 1733333 w 2972814"/>
                <a:gd name="connsiteY57" fmla="*/ 1398809 h 1488732"/>
                <a:gd name="connsiteX58" fmla="*/ 1735805 w 2972814"/>
                <a:gd name="connsiteY58" fmla="*/ 1390921 h 1488732"/>
                <a:gd name="connsiteX59" fmla="*/ 1736414 w 2972814"/>
                <a:gd name="connsiteY59" fmla="*/ 1388818 h 1488732"/>
                <a:gd name="connsiteX60" fmla="*/ 1737642 w 2972814"/>
                <a:gd name="connsiteY60" fmla="*/ 1378826 h 1488732"/>
                <a:gd name="connsiteX61" fmla="*/ 1736861 w 2972814"/>
                <a:gd name="connsiteY61" fmla="*/ 1368835 h 1488732"/>
                <a:gd name="connsiteX62" fmla="*/ 1735805 w 2972814"/>
                <a:gd name="connsiteY62" fmla="*/ 1365861 h 1488732"/>
                <a:gd name="connsiteX63" fmla="*/ 1731492 w 2972814"/>
                <a:gd name="connsiteY63" fmla="*/ 1358843 h 1488732"/>
                <a:gd name="connsiteX64" fmla="*/ 1718239 w 2972814"/>
                <a:gd name="connsiteY64" fmla="*/ 1348852 h 1488732"/>
                <a:gd name="connsiteX65" fmla="*/ 1715853 w 2972814"/>
                <a:gd name="connsiteY65" fmla="*/ 1347807 h 1488732"/>
                <a:gd name="connsiteX66" fmla="*/ 1695901 w 2972814"/>
                <a:gd name="connsiteY66" fmla="*/ 1344732 h 1488732"/>
                <a:gd name="connsiteX67" fmla="*/ 1675949 w 2972814"/>
                <a:gd name="connsiteY67" fmla="*/ 1345635 h 1488732"/>
                <a:gd name="connsiteX68" fmla="*/ 1655997 w 2972814"/>
                <a:gd name="connsiteY68" fmla="*/ 1347949 h 1488732"/>
                <a:gd name="connsiteX69" fmla="*/ 1651231 w 2972814"/>
                <a:gd name="connsiteY69" fmla="*/ 1348852 h 1488732"/>
                <a:gd name="connsiteX70" fmla="*/ 1636046 w 2972814"/>
                <a:gd name="connsiteY70" fmla="*/ 1351759 h 1488732"/>
                <a:gd name="connsiteX71" fmla="*/ 1616094 w 2972814"/>
                <a:gd name="connsiteY71" fmla="*/ 1356412 h 1488732"/>
                <a:gd name="connsiteX72" fmla="*/ 1608375 w 2972814"/>
                <a:gd name="connsiteY72" fmla="*/ 1358843 h 1488732"/>
                <a:gd name="connsiteX73" fmla="*/ 1596142 w 2972814"/>
                <a:gd name="connsiteY73" fmla="*/ 1363030 h 1488732"/>
                <a:gd name="connsiteX74" fmla="*/ 1583007 w 2972814"/>
                <a:gd name="connsiteY74" fmla="*/ 1368835 h 1488732"/>
                <a:gd name="connsiteX75" fmla="*/ 1576190 w 2972814"/>
                <a:gd name="connsiteY75" fmla="*/ 1372447 h 1488732"/>
                <a:gd name="connsiteX76" fmla="*/ 1566831 w 2972814"/>
                <a:gd name="connsiteY76" fmla="*/ 1378826 h 1488732"/>
                <a:gd name="connsiteX77" fmla="*/ 1556239 w 2972814"/>
                <a:gd name="connsiteY77" fmla="*/ 1387632 h 1488732"/>
                <a:gd name="connsiteX78" fmla="*/ 1555056 w 2972814"/>
                <a:gd name="connsiteY78" fmla="*/ 1388818 h 1488732"/>
                <a:gd name="connsiteX79" fmla="*/ 1546707 w 2972814"/>
                <a:gd name="connsiteY79" fmla="*/ 1398809 h 1488732"/>
                <a:gd name="connsiteX80" fmla="*/ 1539695 w 2972814"/>
                <a:gd name="connsiteY80" fmla="*/ 1408801 h 1488732"/>
                <a:gd name="connsiteX81" fmla="*/ 1536287 w 2972814"/>
                <a:gd name="connsiteY81" fmla="*/ 1414365 h 1488732"/>
                <a:gd name="connsiteX82" fmla="*/ 1533681 w 2972814"/>
                <a:gd name="connsiteY82" fmla="*/ 1418792 h 1488732"/>
                <a:gd name="connsiteX83" fmla="*/ 1528362 w 2972814"/>
                <a:gd name="connsiteY83" fmla="*/ 1428784 h 1488732"/>
                <a:gd name="connsiteX84" fmla="*/ 1523387 w 2972814"/>
                <a:gd name="connsiteY84" fmla="*/ 1438775 h 1488732"/>
                <a:gd name="connsiteX85" fmla="*/ 1518563 w 2972814"/>
                <a:gd name="connsiteY85" fmla="*/ 1448767 h 1488732"/>
                <a:gd name="connsiteX86" fmla="*/ 1516335 w 2972814"/>
                <a:gd name="connsiteY86" fmla="*/ 1453303 h 1488732"/>
                <a:gd name="connsiteX87" fmla="*/ 1513457 w 2972814"/>
                <a:gd name="connsiteY87" fmla="*/ 1458758 h 1488732"/>
                <a:gd name="connsiteX88" fmla="*/ 1508182 w 2972814"/>
                <a:gd name="connsiteY88" fmla="*/ 1468750 h 1488732"/>
                <a:gd name="connsiteX89" fmla="*/ 1502494 w 2972814"/>
                <a:gd name="connsiteY89" fmla="*/ 1478741 h 1488732"/>
                <a:gd name="connsiteX90" fmla="*/ 1496383 w 2972814"/>
                <a:gd name="connsiteY90" fmla="*/ 1487295 h 1488732"/>
                <a:gd name="connsiteX91" fmla="*/ 1495046 w 2972814"/>
                <a:gd name="connsiteY91" fmla="*/ 1488733 h 1488732"/>
                <a:gd name="connsiteX92" fmla="*/ 2234599 w 2972814"/>
                <a:gd name="connsiteY92" fmla="*/ 1488733 h 1488732"/>
                <a:gd name="connsiteX93" fmla="*/ 2254551 w 2972814"/>
                <a:gd name="connsiteY93" fmla="*/ 1488733 h 1488732"/>
                <a:gd name="connsiteX94" fmla="*/ 2274502 w 2972814"/>
                <a:gd name="connsiteY94" fmla="*/ 1488733 h 1488732"/>
                <a:gd name="connsiteX95" fmla="*/ 2294454 w 2972814"/>
                <a:gd name="connsiteY95" fmla="*/ 1488733 h 1488732"/>
                <a:gd name="connsiteX96" fmla="*/ 2296924 w 2972814"/>
                <a:gd name="connsiteY96" fmla="*/ 1488733 h 1488732"/>
                <a:gd name="connsiteX97" fmla="*/ 2294454 w 2972814"/>
                <a:gd name="connsiteY97" fmla="*/ 1483254 h 1488732"/>
                <a:gd name="connsiteX98" fmla="*/ 2292596 w 2972814"/>
                <a:gd name="connsiteY98" fmla="*/ 1478741 h 1488732"/>
                <a:gd name="connsiteX99" fmla="*/ 2289138 w 2972814"/>
                <a:gd name="connsiteY99" fmla="*/ 1468750 h 1488732"/>
                <a:gd name="connsiteX100" fmla="*/ 2286201 w 2972814"/>
                <a:gd name="connsiteY100" fmla="*/ 1458758 h 1488732"/>
                <a:gd name="connsiteX101" fmla="*/ 2283664 w 2972814"/>
                <a:gd name="connsiteY101" fmla="*/ 1448767 h 1488732"/>
                <a:gd name="connsiteX102" fmla="*/ 2281383 w 2972814"/>
                <a:gd name="connsiteY102" fmla="*/ 1438775 h 1488732"/>
                <a:gd name="connsiteX103" fmla="*/ 2279542 w 2972814"/>
                <a:gd name="connsiteY103" fmla="*/ 1428784 h 1488732"/>
                <a:gd name="connsiteX104" fmla="*/ 2278022 w 2972814"/>
                <a:gd name="connsiteY104" fmla="*/ 1418792 h 1488732"/>
                <a:gd name="connsiteX105" fmla="*/ 2277156 w 2972814"/>
                <a:gd name="connsiteY105" fmla="*/ 1408801 h 1488732"/>
                <a:gd name="connsiteX106" fmla="*/ 2276754 w 2972814"/>
                <a:gd name="connsiteY106" fmla="*/ 1398809 h 1488732"/>
                <a:gd name="connsiteX107" fmla="*/ 2277073 w 2972814"/>
                <a:gd name="connsiteY107" fmla="*/ 1388818 h 1488732"/>
                <a:gd name="connsiteX108" fmla="*/ 2278005 w 2972814"/>
                <a:gd name="connsiteY108" fmla="*/ 1378826 h 1488732"/>
                <a:gd name="connsiteX109" fmla="*/ 2279655 w 2972814"/>
                <a:gd name="connsiteY109" fmla="*/ 1368835 h 1488732"/>
                <a:gd name="connsiteX110" fmla="*/ 2282192 w 2972814"/>
                <a:gd name="connsiteY110" fmla="*/ 1358843 h 1488732"/>
                <a:gd name="connsiteX111" fmla="*/ 2285597 w 2972814"/>
                <a:gd name="connsiteY111" fmla="*/ 1348852 h 1488732"/>
                <a:gd name="connsiteX112" fmla="*/ 2289970 w 2972814"/>
                <a:gd name="connsiteY112" fmla="*/ 1338860 h 1488732"/>
                <a:gd name="connsiteX113" fmla="*/ 2294454 w 2972814"/>
                <a:gd name="connsiteY113" fmla="*/ 1330724 h 1488732"/>
                <a:gd name="connsiteX114" fmla="*/ 2295570 w 2972814"/>
                <a:gd name="connsiteY114" fmla="*/ 1328869 h 1488732"/>
                <a:gd name="connsiteX115" fmla="*/ 2302798 w 2972814"/>
                <a:gd name="connsiteY115" fmla="*/ 1318877 h 1488732"/>
                <a:gd name="connsiteX116" fmla="*/ 2311729 w 2972814"/>
                <a:gd name="connsiteY116" fmla="*/ 1308886 h 1488732"/>
                <a:gd name="connsiteX117" fmla="*/ 2314406 w 2972814"/>
                <a:gd name="connsiteY117" fmla="*/ 1306398 h 1488732"/>
                <a:gd name="connsiteX118" fmla="*/ 2324233 w 2972814"/>
                <a:gd name="connsiteY118" fmla="*/ 1298894 h 1488732"/>
                <a:gd name="connsiteX119" fmla="*/ 2334358 w 2972814"/>
                <a:gd name="connsiteY119" fmla="*/ 1292461 h 1488732"/>
                <a:gd name="connsiteX120" fmla="*/ 2341886 w 2972814"/>
                <a:gd name="connsiteY120" fmla="*/ 1288903 h 1488732"/>
                <a:gd name="connsiteX121" fmla="*/ 2354310 w 2972814"/>
                <a:gd name="connsiteY121" fmla="*/ 1283855 h 1488732"/>
                <a:gd name="connsiteX122" fmla="*/ 2372647 w 2972814"/>
                <a:gd name="connsiteY122" fmla="*/ 1278911 h 1488732"/>
                <a:gd name="connsiteX123" fmla="*/ 2374261 w 2972814"/>
                <a:gd name="connsiteY123" fmla="*/ 1278526 h 1488732"/>
                <a:gd name="connsiteX124" fmla="*/ 2394213 w 2972814"/>
                <a:gd name="connsiteY124" fmla="*/ 1275635 h 1488732"/>
                <a:gd name="connsiteX125" fmla="*/ 2414165 w 2972814"/>
                <a:gd name="connsiteY125" fmla="*/ 1274578 h 1488732"/>
                <a:gd name="connsiteX126" fmla="*/ 2434117 w 2972814"/>
                <a:gd name="connsiteY126" fmla="*/ 1275166 h 1488732"/>
                <a:gd name="connsiteX127" fmla="*/ 2454068 w 2972814"/>
                <a:gd name="connsiteY127" fmla="*/ 1277032 h 1488732"/>
                <a:gd name="connsiteX128" fmla="*/ 2465226 w 2972814"/>
                <a:gd name="connsiteY128" fmla="*/ 1278911 h 1488732"/>
                <a:gd name="connsiteX129" fmla="*/ 2474020 w 2972814"/>
                <a:gd name="connsiteY129" fmla="*/ 1280566 h 1488732"/>
                <a:gd name="connsiteX130" fmla="*/ 2493972 w 2972814"/>
                <a:gd name="connsiteY130" fmla="*/ 1285866 h 1488732"/>
                <a:gd name="connsiteX131" fmla="*/ 2502893 w 2972814"/>
                <a:gd name="connsiteY131" fmla="*/ 1288903 h 1488732"/>
                <a:gd name="connsiteX132" fmla="*/ 2513924 w 2972814"/>
                <a:gd name="connsiteY132" fmla="*/ 1293251 h 1488732"/>
                <a:gd name="connsiteX133" fmla="*/ 2525501 w 2972814"/>
                <a:gd name="connsiteY133" fmla="*/ 1298894 h 1488732"/>
                <a:gd name="connsiteX134" fmla="*/ 2533876 w 2972814"/>
                <a:gd name="connsiteY134" fmla="*/ 1303672 h 1488732"/>
                <a:gd name="connsiteX135" fmla="*/ 2541749 w 2972814"/>
                <a:gd name="connsiteY135" fmla="*/ 1308886 h 1488732"/>
                <a:gd name="connsiteX136" fmla="*/ 2553827 w 2972814"/>
                <a:gd name="connsiteY136" fmla="*/ 1318317 h 1488732"/>
                <a:gd name="connsiteX137" fmla="*/ 2554471 w 2972814"/>
                <a:gd name="connsiteY137" fmla="*/ 1318877 h 1488732"/>
                <a:gd name="connsiteX138" fmla="*/ 2564703 w 2972814"/>
                <a:gd name="connsiteY138" fmla="*/ 1328869 h 1488732"/>
                <a:gd name="connsiteX139" fmla="*/ 2573668 w 2972814"/>
                <a:gd name="connsiteY139" fmla="*/ 1338860 h 1488732"/>
                <a:gd name="connsiteX140" fmla="*/ 2573779 w 2972814"/>
                <a:gd name="connsiteY140" fmla="*/ 1339004 h 1488732"/>
                <a:gd name="connsiteX141" fmla="*/ 2580812 w 2972814"/>
                <a:gd name="connsiteY141" fmla="*/ 1348852 h 1488732"/>
                <a:gd name="connsiteX142" fmla="*/ 2587117 w 2972814"/>
                <a:gd name="connsiteY142" fmla="*/ 1358843 h 1488732"/>
                <a:gd name="connsiteX143" fmla="*/ 2592829 w 2972814"/>
                <a:gd name="connsiteY143" fmla="*/ 1368835 h 1488732"/>
                <a:gd name="connsiteX144" fmla="*/ 2593731 w 2972814"/>
                <a:gd name="connsiteY144" fmla="*/ 1370655 h 1488732"/>
                <a:gd name="connsiteX145" fmla="*/ 2597616 w 2972814"/>
                <a:gd name="connsiteY145" fmla="*/ 1378826 h 1488732"/>
                <a:gd name="connsiteX146" fmla="*/ 2601801 w 2972814"/>
                <a:gd name="connsiteY146" fmla="*/ 1388818 h 1488732"/>
                <a:gd name="connsiteX147" fmla="*/ 2605278 w 2972814"/>
                <a:gd name="connsiteY147" fmla="*/ 1398809 h 1488732"/>
                <a:gd name="connsiteX148" fmla="*/ 2607926 w 2972814"/>
                <a:gd name="connsiteY148" fmla="*/ 1408801 h 1488732"/>
                <a:gd name="connsiteX149" fmla="*/ 2609382 w 2972814"/>
                <a:gd name="connsiteY149" fmla="*/ 1418792 h 1488732"/>
                <a:gd name="connsiteX150" fmla="*/ 2609584 w 2972814"/>
                <a:gd name="connsiteY150" fmla="*/ 1428784 h 1488732"/>
                <a:gd name="connsiteX151" fmla="*/ 2607937 w 2972814"/>
                <a:gd name="connsiteY151" fmla="*/ 1438775 h 1488732"/>
                <a:gd name="connsiteX152" fmla="*/ 2603462 w 2972814"/>
                <a:gd name="connsiteY152" fmla="*/ 1448767 h 1488732"/>
                <a:gd name="connsiteX153" fmla="*/ 2595676 w 2972814"/>
                <a:gd name="connsiteY153" fmla="*/ 1458758 h 1488732"/>
                <a:gd name="connsiteX154" fmla="*/ 2593731 w 2972814"/>
                <a:gd name="connsiteY154" fmla="*/ 1460570 h 1488732"/>
                <a:gd name="connsiteX155" fmla="*/ 2582380 w 2972814"/>
                <a:gd name="connsiteY155" fmla="*/ 1468750 h 1488732"/>
                <a:gd name="connsiteX156" fmla="*/ 2573779 w 2972814"/>
                <a:gd name="connsiteY156" fmla="*/ 1473406 h 1488732"/>
                <a:gd name="connsiteX157" fmla="*/ 2562891 w 2972814"/>
                <a:gd name="connsiteY157" fmla="*/ 1478741 h 1488732"/>
                <a:gd name="connsiteX158" fmla="*/ 2553827 w 2972814"/>
                <a:gd name="connsiteY158" fmla="*/ 1482622 h 1488732"/>
                <a:gd name="connsiteX159" fmla="*/ 2540060 w 2972814"/>
                <a:gd name="connsiteY159" fmla="*/ 1488733 h 1488732"/>
                <a:gd name="connsiteX160" fmla="*/ 2553827 w 2972814"/>
                <a:gd name="connsiteY160" fmla="*/ 1488733 h 1488732"/>
                <a:gd name="connsiteX161" fmla="*/ 2573779 w 2972814"/>
                <a:gd name="connsiteY161" fmla="*/ 1488733 h 1488732"/>
                <a:gd name="connsiteX162" fmla="*/ 2593731 w 2972814"/>
                <a:gd name="connsiteY162" fmla="*/ 1488733 h 1488732"/>
                <a:gd name="connsiteX163" fmla="*/ 2613683 w 2972814"/>
                <a:gd name="connsiteY163" fmla="*/ 1488733 h 1488732"/>
                <a:gd name="connsiteX164" fmla="*/ 2633634 w 2972814"/>
                <a:gd name="connsiteY164" fmla="*/ 1488733 h 1488732"/>
                <a:gd name="connsiteX165" fmla="*/ 2653586 w 2972814"/>
                <a:gd name="connsiteY165" fmla="*/ 1488733 h 1488732"/>
                <a:gd name="connsiteX166" fmla="*/ 2673538 w 2972814"/>
                <a:gd name="connsiteY166" fmla="*/ 1488733 h 1488732"/>
                <a:gd name="connsiteX167" fmla="*/ 2677868 w 2972814"/>
                <a:gd name="connsiteY167" fmla="*/ 1488733 h 1488732"/>
                <a:gd name="connsiteX168" fmla="*/ 2682999 w 2972814"/>
                <a:gd name="connsiteY168" fmla="*/ 1478741 h 1488732"/>
                <a:gd name="connsiteX169" fmla="*/ 2686033 w 2972814"/>
                <a:gd name="connsiteY169" fmla="*/ 1468750 h 1488732"/>
                <a:gd name="connsiteX170" fmla="*/ 2687145 w 2972814"/>
                <a:gd name="connsiteY170" fmla="*/ 1458758 h 1488732"/>
                <a:gd name="connsiteX171" fmla="*/ 2686551 w 2972814"/>
                <a:gd name="connsiteY171" fmla="*/ 1448767 h 1488732"/>
                <a:gd name="connsiteX172" fmla="*/ 2684525 w 2972814"/>
                <a:gd name="connsiteY172" fmla="*/ 1438775 h 1488732"/>
                <a:gd name="connsiteX173" fmla="*/ 2681259 w 2972814"/>
                <a:gd name="connsiteY173" fmla="*/ 1428784 h 1488732"/>
                <a:gd name="connsiteX174" fmla="*/ 2676935 w 2972814"/>
                <a:gd name="connsiteY174" fmla="*/ 1418792 h 1488732"/>
                <a:gd name="connsiteX175" fmla="*/ 2673538 w 2972814"/>
                <a:gd name="connsiteY175" fmla="*/ 1411894 h 1488732"/>
                <a:gd name="connsiteX176" fmla="*/ 2672079 w 2972814"/>
                <a:gd name="connsiteY176" fmla="*/ 1408801 h 1488732"/>
                <a:gd name="connsiteX177" fmla="*/ 2666628 w 2972814"/>
                <a:gd name="connsiteY177" fmla="*/ 1398809 h 1488732"/>
                <a:gd name="connsiteX178" fmla="*/ 2661154 w 2972814"/>
                <a:gd name="connsiteY178" fmla="*/ 1388818 h 1488732"/>
                <a:gd name="connsiteX179" fmla="*/ 2655435 w 2972814"/>
                <a:gd name="connsiteY179" fmla="*/ 1378826 h 1488732"/>
                <a:gd name="connsiteX180" fmla="*/ 2653586 w 2972814"/>
                <a:gd name="connsiteY180" fmla="*/ 1375605 h 1488732"/>
                <a:gd name="connsiteX181" fmla="*/ 2649734 w 2972814"/>
                <a:gd name="connsiteY181" fmla="*/ 1368835 h 1488732"/>
                <a:gd name="connsiteX182" fmla="*/ 2643996 w 2972814"/>
                <a:gd name="connsiteY182" fmla="*/ 1358843 h 1488732"/>
                <a:gd name="connsiteX183" fmla="*/ 2638328 w 2972814"/>
                <a:gd name="connsiteY183" fmla="*/ 1348852 h 1488732"/>
                <a:gd name="connsiteX184" fmla="*/ 2633634 w 2972814"/>
                <a:gd name="connsiteY184" fmla="*/ 1340717 h 1488732"/>
                <a:gd name="connsiteX185" fmla="*/ 2632508 w 2972814"/>
                <a:gd name="connsiteY185" fmla="*/ 1338860 h 1488732"/>
                <a:gd name="connsiteX186" fmla="*/ 2626498 w 2972814"/>
                <a:gd name="connsiteY186" fmla="*/ 1328869 h 1488732"/>
                <a:gd name="connsiteX187" fmla="*/ 2620232 w 2972814"/>
                <a:gd name="connsiteY187" fmla="*/ 1318877 h 1488732"/>
                <a:gd name="connsiteX188" fmla="*/ 2613775 w 2972814"/>
                <a:gd name="connsiteY188" fmla="*/ 1308886 h 1488732"/>
                <a:gd name="connsiteX189" fmla="*/ 2613683 w 2972814"/>
                <a:gd name="connsiteY189" fmla="*/ 1308745 h 1488732"/>
                <a:gd name="connsiteX190" fmla="*/ 2606229 w 2972814"/>
                <a:gd name="connsiteY190" fmla="*/ 1298894 h 1488732"/>
                <a:gd name="connsiteX191" fmla="*/ 2597930 w 2972814"/>
                <a:gd name="connsiteY191" fmla="*/ 1288903 h 1488732"/>
                <a:gd name="connsiteX192" fmla="*/ 2593731 w 2972814"/>
                <a:gd name="connsiteY192" fmla="*/ 1284356 h 1488732"/>
                <a:gd name="connsiteX193" fmla="*/ 2587504 w 2972814"/>
                <a:gd name="connsiteY193" fmla="*/ 1278911 h 1488732"/>
                <a:gd name="connsiteX194" fmla="*/ 2573779 w 2972814"/>
                <a:gd name="connsiteY194" fmla="*/ 1269203 h 1488732"/>
                <a:gd name="connsiteX195" fmla="*/ 2573257 w 2972814"/>
                <a:gd name="connsiteY195" fmla="*/ 1268920 h 1488732"/>
                <a:gd name="connsiteX196" fmla="*/ 2553827 w 2972814"/>
                <a:gd name="connsiteY196" fmla="*/ 1259900 h 1488732"/>
                <a:gd name="connsiteX197" fmla="*/ 2550822 w 2972814"/>
                <a:gd name="connsiteY197" fmla="*/ 1258928 h 1488732"/>
                <a:gd name="connsiteX198" fmla="*/ 2533876 w 2972814"/>
                <a:gd name="connsiteY198" fmla="*/ 1254402 h 1488732"/>
                <a:gd name="connsiteX199" fmla="*/ 2513924 w 2972814"/>
                <a:gd name="connsiteY199" fmla="*/ 1250980 h 1488732"/>
                <a:gd name="connsiteX200" fmla="*/ 2498159 w 2972814"/>
                <a:gd name="connsiteY200" fmla="*/ 1248937 h 1488732"/>
                <a:gd name="connsiteX201" fmla="*/ 2493972 w 2972814"/>
                <a:gd name="connsiteY201" fmla="*/ 1248457 h 1488732"/>
                <a:gd name="connsiteX202" fmla="*/ 2474020 w 2972814"/>
                <a:gd name="connsiteY202" fmla="*/ 1246812 h 1488732"/>
                <a:gd name="connsiteX203" fmla="*/ 2454068 w 2972814"/>
                <a:gd name="connsiteY203" fmla="*/ 1245667 h 1488732"/>
                <a:gd name="connsiteX204" fmla="*/ 2434117 w 2972814"/>
                <a:gd name="connsiteY204" fmla="*/ 1245106 h 1488732"/>
                <a:gd name="connsiteX205" fmla="*/ 2414165 w 2972814"/>
                <a:gd name="connsiteY205" fmla="*/ 1245012 h 1488732"/>
                <a:gd name="connsiteX206" fmla="*/ 2394213 w 2972814"/>
                <a:gd name="connsiteY206" fmla="*/ 1245462 h 1488732"/>
                <a:gd name="connsiteX207" fmla="*/ 2374261 w 2972814"/>
                <a:gd name="connsiteY207" fmla="*/ 1246658 h 1488732"/>
                <a:gd name="connsiteX208" fmla="*/ 2354512 w 2972814"/>
                <a:gd name="connsiteY208" fmla="*/ 1248937 h 1488732"/>
                <a:gd name="connsiteX209" fmla="*/ 2354310 w 2972814"/>
                <a:gd name="connsiteY209" fmla="*/ 1248963 h 1488732"/>
                <a:gd name="connsiteX210" fmla="*/ 2334358 w 2972814"/>
                <a:gd name="connsiteY210" fmla="*/ 1252808 h 1488732"/>
                <a:gd name="connsiteX211" fmla="*/ 2314420 w 2972814"/>
                <a:gd name="connsiteY211" fmla="*/ 1258928 h 1488732"/>
                <a:gd name="connsiteX212" fmla="*/ 2314406 w 2972814"/>
                <a:gd name="connsiteY212" fmla="*/ 1258933 h 1488732"/>
                <a:gd name="connsiteX213" fmla="*/ 2294641 w 2972814"/>
                <a:gd name="connsiteY213" fmla="*/ 1268920 h 1488732"/>
                <a:gd name="connsiteX214" fmla="*/ 2294454 w 2972814"/>
                <a:gd name="connsiteY214" fmla="*/ 1269036 h 1488732"/>
                <a:gd name="connsiteX215" fmla="*/ 2281693 w 2972814"/>
                <a:gd name="connsiteY215" fmla="*/ 1278911 h 1488732"/>
                <a:gd name="connsiteX216" fmla="*/ 2274502 w 2972814"/>
                <a:gd name="connsiteY216" fmla="*/ 1286040 h 1488732"/>
                <a:gd name="connsiteX217" fmla="*/ 2271924 w 2972814"/>
                <a:gd name="connsiteY217" fmla="*/ 1288903 h 1488732"/>
                <a:gd name="connsiteX218" fmla="*/ 2264059 w 2972814"/>
                <a:gd name="connsiteY218" fmla="*/ 1298894 h 1488732"/>
                <a:gd name="connsiteX219" fmla="*/ 2257802 w 2972814"/>
                <a:gd name="connsiteY219" fmla="*/ 1308886 h 1488732"/>
                <a:gd name="connsiteX220" fmla="*/ 2254551 w 2972814"/>
                <a:gd name="connsiteY220" fmla="*/ 1314654 h 1488732"/>
                <a:gd name="connsiteX221" fmla="*/ 2252154 w 2972814"/>
                <a:gd name="connsiteY221" fmla="*/ 1318877 h 1488732"/>
                <a:gd name="connsiteX222" fmla="*/ 2247167 w 2972814"/>
                <a:gd name="connsiteY222" fmla="*/ 1328869 h 1488732"/>
                <a:gd name="connsiteX223" fmla="*/ 2242975 w 2972814"/>
                <a:gd name="connsiteY223" fmla="*/ 1338860 h 1488732"/>
                <a:gd name="connsiteX224" fmla="*/ 2239196 w 2972814"/>
                <a:gd name="connsiteY224" fmla="*/ 1348852 h 1488732"/>
                <a:gd name="connsiteX225" fmla="*/ 2235954 w 2972814"/>
                <a:gd name="connsiteY225" fmla="*/ 1358843 h 1488732"/>
                <a:gd name="connsiteX226" fmla="*/ 2234599 w 2972814"/>
                <a:gd name="connsiteY226" fmla="*/ 1363460 h 1488732"/>
                <a:gd name="connsiteX227" fmla="*/ 2232783 w 2972814"/>
                <a:gd name="connsiteY227" fmla="*/ 1368835 h 1488732"/>
                <a:gd name="connsiteX228" fmla="*/ 2230094 w 2972814"/>
                <a:gd name="connsiteY228" fmla="*/ 1378826 h 1488732"/>
                <a:gd name="connsiteX229" fmla="*/ 2227717 w 2972814"/>
                <a:gd name="connsiteY229" fmla="*/ 1388818 h 1488732"/>
                <a:gd name="connsiteX230" fmla="*/ 2225682 w 2972814"/>
                <a:gd name="connsiteY230" fmla="*/ 1398809 h 1488732"/>
                <a:gd name="connsiteX231" fmla="*/ 2224287 w 2972814"/>
                <a:gd name="connsiteY231" fmla="*/ 1408801 h 1488732"/>
                <a:gd name="connsiteX232" fmla="*/ 2223118 w 2972814"/>
                <a:gd name="connsiteY232" fmla="*/ 1418792 h 1488732"/>
                <a:gd name="connsiteX233" fmla="*/ 2222329 w 2972814"/>
                <a:gd name="connsiteY233" fmla="*/ 1428784 h 1488732"/>
                <a:gd name="connsiteX234" fmla="*/ 2221617 w 2972814"/>
                <a:gd name="connsiteY234" fmla="*/ 1438775 h 1488732"/>
                <a:gd name="connsiteX235" fmla="*/ 2221432 w 2972814"/>
                <a:gd name="connsiteY235" fmla="*/ 1448767 h 1488732"/>
                <a:gd name="connsiteX236" fmla="*/ 2221350 w 2972814"/>
                <a:gd name="connsiteY236" fmla="*/ 1458758 h 1488732"/>
                <a:gd name="connsiteX237" fmla="*/ 2221659 w 2972814"/>
                <a:gd name="connsiteY237" fmla="*/ 1468750 h 1488732"/>
                <a:gd name="connsiteX238" fmla="*/ 2222093 w 2972814"/>
                <a:gd name="connsiteY238" fmla="*/ 1478741 h 1488732"/>
                <a:gd name="connsiteX239" fmla="*/ 2222782 w 2972814"/>
                <a:gd name="connsiteY239" fmla="*/ 1488733 h 1488732"/>
                <a:gd name="connsiteX240" fmla="*/ 2932911 w 2972814"/>
                <a:gd name="connsiteY240" fmla="*/ 1485289 h 1488732"/>
                <a:gd name="connsiteX241" fmla="*/ 2940075 w 2972814"/>
                <a:gd name="connsiteY241" fmla="*/ 1488733 h 1488732"/>
                <a:gd name="connsiteX242" fmla="*/ 2952863 w 2972814"/>
                <a:gd name="connsiteY242" fmla="*/ 1488733 h 1488732"/>
                <a:gd name="connsiteX243" fmla="*/ 2972815 w 2972814"/>
                <a:gd name="connsiteY243" fmla="*/ 1488733 h 1488732"/>
                <a:gd name="connsiteX244" fmla="*/ 2972815 w 2972814"/>
                <a:gd name="connsiteY244" fmla="*/ 1478741 h 1488732"/>
                <a:gd name="connsiteX245" fmla="*/ 2972815 w 2972814"/>
                <a:gd name="connsiteY245" fmla="*/ 1468750 h 1488732"/>
                <a:gd name="connsiteX246" fmla="*/ 2972815 w 2972814"/>
                <a:gd name="connsiteY246" fmla="*/ 1458758 h 1488732"/>
                <a:gd name="connsiteX247" fmla="*/ 2972815 w 2972814"/>
                <a:gd name="connsiteY247" fmla="*/ 1448767 h 1488732"/>
                <a:gd name="connsiteX248" fmla="*/ 2972815 w 2972814"/>
                <a:gd name="connsiteY248" fmla="*/ 1438775 h 1488732"/>
                <a:gd name="connsiteX249" fmla="*/ 2972815 w 2972814"/>
                <a:gd name="connsiteY249" fmla="*/ 1428784 h 1488732"/>
                <a:gd name="connsiteX250" fmla="*/ 2972815 w 2972814"/>
                <a:gd name="connsiteY250" fmla="*/ 1418792 h 1488732"/>
                <a:gd name="connsiteX251" fmla="*/ 2972815 w 2972814"/>
                <a:gd name="connsiteY251" fmla="*/ 1408801 h 1488732"/>
                <a:gd name="connsiteX252" fmla="*/ 2972815 w 2972814"/>
                <a:gd name="connsiteY252" fmla="*/ 1398809 h 1488732"/>
                <a:gd name="connsiteX253" fmla="*/ 2972815 w 2972814"/>
                <a:gd name="connsiteY253" fmla="*/ 1388818 h 1488732"/>
                <a:gd name="connsiteX254" fmla="*/ 2972815 w 2972814"/>
                <a:gd name="connsiteY254" fmla="*/ 1378826 h 1488732"/>
                <a:gd name="connsiteX255" fmla="*/ 2972815 w 2972814"/>
                <a:gd name="connsiteY255" fmla="*/ 1373558 h 1488732"/>
                <a:gd name="connsiteX256" fmla="*/ 2952863 w 2972814"/>
                <a:gd name="connsiteY256" fmla="*/ 1377025 h 1488732"/>
                <a:gd name="connsiteX257" fmla="*/ 2947994 w 2972814"/>
                <a:gd name="connsiteY257" fmla="*/ 1378826 h 1488732"/>
                <a:gd name="connsiteX258" fmla="*/ 2932911 w 2972814"/>
                <a:gd name="connsiteY258" fmla="*/ 1385188 h 1488732"/>
                <a:gd name="connsiteX259" fmla="*/ 2927246 w 2972814"/>
                <a:gd name="connsiteY259" fmla="*/ 1388818 h 1488732"/>
                <a:gd name="connsiteX260" fmla="*/ 2914520 w 2972814"/>
                <a:gd name="connsiteY260" fmla="*/ 1398809 h 1488732"/>
                <a:gd name="connsiteX261" fmla="*/ 2912959 w 2972814"/>
                <a:gd name="connsiteY261" fmla="*/ 1400442 h 1488732"/>
                <a:gd name="connsiteX262" fmla="*/ 2906579 w 2972814"/>
                <a:gd name="connsiteY262" fmla="*/ 1408801 h 1488732"/>
                <a:gd name="connsiteX263" fmla="*/ 2901416 w 2972814"/>
                <a:gd name="connsiteY263" fmla="*/ 1418792 h 1488732"/>
                <a:gd name="connsiteX264" fmla="*/ 2898431 w 2972814"/>
                <a:gd name="connsiteY264" fmla="*/ 1428784 h 1488732"/>
                <a:gd name="connsiteX265" fmla="*/ 2898140 w 2972814"/>
                <a:gd name="connsiteY265" fmla="*/ 1438775 h 1488732"/>
                <a:gd name="connsiteX266" fmla="*/ 2900146 w 2972814"/>
                <a:gd name="connsiteY266" fmla="*/ 1448767 h 1488732"/>
                <a:gd name="connsiteX267" fmla="*/ 2904656 w 2972814"/>
                <a:gd name="connsiteY267" fmla="*/ 1458758 h 1488732"/>
                <a:gd name="connsiteX268" fmla="*/ 2911835 w 2972814"/>
                <a:gd name="connsiteY268" fmla="*/ 1468750 h 1488732"/>
                <a:gd name="connsiteX269" fmla="*/ 2912959 w 2972814"/>
                <a:gd name="connsiteY269" fmla="*/ 1469917 h 1488732"/>
                <a:gd name="connsiteX270" fmla="*/ 2923214 w 2972814"/>
                <a:gd name="connsiteY270" fmla="*/ 1478741 h 1488732"/>
                <a:gd name="connsiteX271" fmla="*/ 458891 w 2972814"/>
                <a:gd name="connsiteY271" fmla="*/ 1249585 h 1488732"/>
                <a:gd name="connsiteX272" fmla="*/ 470956 w 2972814"/>
                <a:gd name="connsiteY272" fmla="*/ 1248937 h 1488732"/>
                <a:gd name="connsiteX273" fmla="*/ 478843 w 2972814"/>
                <a:gd name="connsiteY273" fmla="*/ 1248481 h 1488732"/>
                <a:gd name="connsiteX274" fmla="*/ 498794 w 2972814"/>
                <a:gd name="connsiteY274" fmla="*/ 1244765 h 1488732"/>
                <a:gd name="connsiteX275" fmla="*/ 516048 w 2972814"/>
                <a:gd name="connsiteY275" fmla="*/ 1238945 h 1488732"/>
                <a:gd name="connsiteX276" fmla="*/ 518746 w 2972814"/>
                <a:gd name="connsiteY276" fmla="*/ 1237839 h 1488732"/>
                <a:gd name="connsiteX277" fmla="*/ 533054 w 2972814"/>
                <a:gd name="connsiteY277" fmla="*/ 1228954 h 1488732"/>
                <a:gd name="connsiteX278" fmla="*/ 538698 w 2972814"/>
                <a:gd name="connsiteY278" fmla="*/ 1224139 h 1488732"/>
                <a:gd name="connsiteX279" fmla="*/ 542944 w 2972814"/>
                <a:gd name="connsiteY279" fmla="*/ 1218962 h 1488732"/>
                <a:gd name="connsiteX280" fmla="*/ 548469 w 2972814"/>
                <a:gd name="connsiteY280" fmla="*/ 1208971 h 1488732"/>
                <a:gd name="connsiteX281" fmla="*/ 552238 w 2972814"/>
                <a:gd name="connsiteY281" fmla="*/ 1198979 h 1488732"/>
                <a:gd name="connsiteX282" fmla="*/ 555282 w 2972814"/>
                <a:gd name="connsiteY282" fmla="*/ 1188988 h 1488732"/>
                <a:gd name="connsiteX283" fmla="*/ 557436 w 2972814"/>
                <a:gd name="connsiteY283" fmla="*/ 1178996 h 1488732"/>
                <a:gd name="connsiteX284" fmla="*/ 558650 w 2972814"/>
                <a:gd name="connsiteY284" fmla="*/ 1173221 h 1488732"/>
                <a:gd name="connsiteX285" fmla="*/ 559393 w 2972814"/>
                <a:gd name="connsiteY285" fmla="*/ 1169005 h 1488732"/>
                <a:gd name="connsiteX286" fmla="*/ 561036 w 2972814"/>
                <a:gd name="connsiteY286" fmla="*/ 1159013 h 1488732"/>
                <a:gd name="connsiteX287" fmla="*/ 562709 w 2972814"/>
                <a:gd name="connsiteY287" fmla="*/ 1149022 h 1488732"/>
                <a:gd name="connsiteX288" fmla="*/ 564101 w 2972814"/>
                <a:gd name="connsiteY288" fmla="*/ 1139030 h 1488732"/>
                <a:gd name="connsiteX289" fmla="*/ 565432 w 2972814"/>
                <a:gd name="connsiteY289" fmla="*/ 1129039 h 1488732"/>
                <a:gd name="connsiteX290" fmla="*/ 566513 w 2972814"/>
                <a:gd name="connsiteY290" fmla="*/ 1119047 h 1488732"/>
                <a:gd name="connsiteX291" fmla="*/ 567178 w 2972814"/>
                <a:gd name="connsiteY291" fmla="*/ 1109056 h 1488732"/>
                <a:gd name="connsiteX292" fmla="*/ 567542 w 2972814"/>
                <a:gd name="connsiteY292" fmla="*/ 1099064 h 1488732"/>
                <a:gd name="connsiteX293" fmla="*/ 567226 w 2972814"/>
                <a:gd name="connsiteY293" fmla="*/ 1089073 h 1488732"/>
                <a:gd name="connsiteX294" fmla="*/ 566653 w 2972814"/>
                <a:gd name="connsiteY294" fmla="*/ 1079081 h 1488732"/>
                <a:gd name="connsiteX295" fmla="*/ 565373 w 2972814"/>
                <a:gd name="connsiteY295" fmla="*/ 1069090 h 1488732"/>
                <a:gd name="connsiteX296" fmla="*/ 563545 w 2972814"/>
                <a:gd name="connsiteY296" fmla="*/ 1059098 h 1488732"/>
                <a:gd name="connsiteX297" fmla="*/ 560848 w 2972814"/>
                <a:gd name="connsiteY297" fmla="*/ 1049107 h 1488732"/>
                <a:gd name="connsiteX298" fmla="*/ 558650 w 2972814"/>
                <a:gd name="connsiteY298" fmla="*/ 1042180 h 1488732"/>
                <a:gd name="connsiteX299" fmla="*/ 557592 w 2972814"/>
                <a:gd name="connsiteY299" fmla="*/ 1039115 h 1488732"/>
                <a:gd name="connsiteX300" fmla="*/ 553033 w 2972814"/>
                <a:gd name="connsiteY300" fmla="*/ 1029124 h 1488732"/>
                <a:gd name="connsiteX301" fmla="*/ 547563 w 2972814"/>
                <a:gd name="connsiteY301" fmla="*/ 1019132 h 1488732"/>
                <a:gd name="connsiteX302" fmla="*/ 540967 w 2972814"/>
                <a:gd name="connsiteY302" fmla="*/ 1009141 h 1488732"/>
                <a:gd name="connsiteX303" fmla="*/ 538698 w 2972814"/>
                <a:gd name="connsiteY303" fmla="*/ 1006241 h 1488732"/>
                <a:gd name="connsiteX304" fmla="*/ 531466 w 2972814"/>
                <a:gd name="connsiteY304" fmla="*/ 999149 h 1488732"/>
                <a:gd name="connsiteX305" fmla="*/ 518930 w 2972814"/>
                <a:gd name="connsiteY305" fmla="*/ 989158 h 1488732"/>
                <a:gd name="connsiteX306" fmla="*/ 518746 w 2972814"/>
                <a:gd name="connsiteY306" fmla="*/ 989027 h 1488732"/>
                <a:gd name="connsiteX307" fmla="*/ 498794 w 2972814"/>
                <a:gd name="connsiteY307" fmla="*/ 980046 h 1488732"/>
                <a:gd name="connsiteX308" fmla="*/ 493112 w 2972814"/>
                <a:gd name="connsiteY308" fmla="*/ 979166 h 1488732"/>
                <a:gd name="connsiteX309" fmla="*/ 478843 w 2972814"/>
                <a:gd name="connsiteY309" fmla="*/ 977127 h 1488732"/>
                <a:gd name="connsiteX310" fmla="*/ 458891 w 2972814"/>
                <a:gd name="connsiteY310" fmla="*/ 978895 h 1488732"/>
                <a:gd name="connsiteX311" fmla="*/ 457924 w 2972814"/>
                <a:gd name="connsiteY311" fmla="*/ 979166 h 1488732"/>
                <a:gd name="connsiteX312" fmla="*/ 438939 w 2972814"/>
                <a:gd name="connsiteY312" fmla="*/ 984008 h 1488732"/>
                <a:gd name="connsiteX313" fmla="*/ 425762 w 2972814"/>
                <a:gd name="connsiteY313" fmla="*/ 989158 h 1488732"/>
                <a:gd name="connsiteX314" fmla="*/ 418987 w 2972814"/>
                <a:gd name="connsiteY314" fmla="*/ 991511 h 1488732"/>
                <a:gd name="connsiteX315" fmla="*/ 401799 w 2972814"/>
                <a:gd name="connsiteY315" fmla="*/ 999149 h 1488732"/>
                <a:gd name="connsiteX316" fmla="*/ 399036 w 2972814"/>
                <a:gd name="connsiteY316" fmla="*/ 1000267 h 1488732"/>
                <a:gd name="connsiteX317" fmla="*/ 381097 w 2972814"/>
                <a:gd name="connsiteY317" fmla="*/ 1009141 h 1488732"/>
                <a:gd name="connsiteX318" fmla="*/ 379084 w 2972814"/>
                <a:gd name="connsiteY318" fmla="*/ 1010077 h 1488732"/>
                <a:gd name="connsiteX319" fmla="*/ 361729 w 2972814"/>
                <a:gd name="connsiteY319" fmla="*/ 1019132 h 1488732"/>
                <a:gd name="connsiteX320" fmla="*/ 359132 w 2972814"/>
                <a:gd name="connsiteY320" fmla="*/ 1020469 h 1488732"/>
                <a:gd name="connsiteX321" fmla="*/ 344239 w 2972814"/>
                <a:gd name="connsiteY321" fmla="*/ 1029124 h 1488732"/>
                <a:gd name="connsiteX322" fmla="*/ 339180 w 2972814"/>
                <a:gd name="connsiteY322" fmla="*/ 1032003 h 1488732"/>
                <a:gd name="connsiteX323" fmla="*/ 327977 w 2972814"/>
                <a:gd name="connsiteY323" fmla="*/ 1039115 h 1488732"/>
                <a:gd name="connsiteX324" fmla="*/ 319228 w 2972814"/>
                <a:gd name="connsiteY324" fmla="*/ 1044955 h 1488732"/>
                <a:gd name="connsiteX325" fmla="*/ 313662 w 2972814"/>
                <a:gd name="connsiteY325" fmla="*/ 1049107 h 1488732"/>
                <a:gd name="connsiteX326" fmla="*/ 300712 w 2972814"/>
                <a:gd name="connsiteY326" fmla="*/ 1059098 h 1488732"/>
                <a:gd name="connsiteX327" fmla="*/ 299277 w 2972814"/>
                <a:gd name="connsiteY327" fmla="*/ 1060299 h 1488732"/>
                <a:gd name="connsiteX328" fmla="*/ 289782 w 2972814"/>
                <a:gd name="connsiteY328" fmla="*/ 1069090 h 1488732"/>
                <a:gd name="connsiteX329" fmla="*/ 280054 w 2972814"/>
                <a:gd name="connsiteY329" fmla="*/ 1079081 h 1488732"/>
                <a:gd name="connsiteX330" fmla="*/ 279325 w 2972814"/>
                <a:gd name="connsiteY330" fmla="*/ 1079958 h 1488732"/>
                <a:gd name="connsiteX331" fmla="*/ 272231 w 2972814"/>
                <a:gd name="connsiteY331" fmla="*/ 1089073 h 1488732"/>
                <a:gd name="connsiteX332" fmla="*/ 265923 w 2972814"/>
                <a:gd name="connsiteY332" fmla="*/ 1099064 h 1488732"/>
                <a:gd name="connsiteX333" fmla="*/ 261124 w 2972814"/>
                <a:gd name="connsiteY333" fmla="*/ 1109056 h 1488732"/>
                <a:gd name="connsiteX334" fmla="*/ 259373 w 2972814"/>
                <a:gd name="connsiteY334" fmla="*/ 1114460 h 1488732"/>
                <a:gd name="connsiteX335" fmla="*/ 257949 w 2972814"/>
                <a:gd name="connsiteY335" fmla="*/ 1119047 h 1488732"/>
                <a:gd name="connsiteX336" fmla="*/ 256511 w 2972814"/>
                <a:gd name="connsiteY336" fmla="*/ 1129039 h 1488732"/>
                <a:gd name="connsiteX337" fmla="*/ 256963 w 2972814"/>
                <a:gd name="connsiteY337" fmla="*/ 1139030 h 1488732"/>
                <a:gd name="connsiteX338" fmla="*/ 259281 w 2972814"/>
                <a:gd name="connsiteY338" fmla="*/ 1149022 h 1488732"/>
                <a:gd name="connsiteX339" fmla="*/ 259373 w 2972814"/>
                <a:gd name="connsiteY339" fmla="*/ 1149265 h 1488732"/>
                <a:gd name="connsiteX340" fmla="*/ 263858 w 2972814"/>
                <a:gd name="connsiteY340" fmla="*/ 1159013 h 1488732"/>
                <a:gd name="connsiteX341" fmla="*/ 270458 w 2972814"/>
                <a:gd name="connsiteY341" fmla="*/ 1169005 h 1488732"/>
                <a:gd name="connsiteX342" fmla="*/ 279325 w 2972814"/>
                <a:gd name="connsiteY342" fmla="*/ 1178993 h 1488732"/>
                <a:gd name="connsiteX343" fmla="*/ 279328 w 2972814"/>
                <a:gd name="connsiteY343" fmla="*/ 1178996 h 1488732"/>
                <a:gd name="connsiteX344" fmla="*/ 291322 w 2972814"/>
                <a:gd name="connsiteY344" fmla="*/ 1188988 h 1488732"/>
                <a:gd name="connsiteX345" fmla="*/ 299277 w 2972814"/>
                <a:gd name="connsiteY345" fmla="*/ 1194872 h 1488732"/>
                <a:gd name="connsiteX346" fmla="*/ 306202 w 2972814"/>
                <a:gd name="connsiteY346" fmla="*/ 1198979 h 1488732"/>
                <a:gd name="connsiteX347" fmla="*/ 319228 w 2972814"/>
                <a:gd name="connsiteY347" fmla="*/ 1206560 h 1488732"/>
                <a:gd name="connsiteX348" fmla="*/ 324512 w 2972814"/>
                <a:gd name="connsiteY348" fmla="*/ 1208971 h 1488732"/>
                <a:gd name="connsiteX349" fmla="*/ 339180 w 2972814"/>
                <a:gd name="connsiteY349" fmla="*/ 1216109 h 1488732"/>
                <a:gd name="connsiteX350" fmla="*/ 346161 w 2972814"/>
                <a:gd name="connsiteY350" fmla="*/ 1218962 h 1488732"/>
                <a:gd name="connsiteX351" fmla="*/ 359132 w 2972814"/>
                <a:gd name="connsiteY351" fmla="*/ 1225021 h 1488732"/>
                <a:gd name="connsiteX352" fmla="*/ 369387 w 2972814"/>
                <a:gd name="connsiteY352" fmla="*/ 1228954 h 1488732"/>
                <a:gd name="connsiteX353" fmla="*/ 379084 w 2972814"/>
                <a:gd name="connsiteY353" fmla="*/ 1232944 h 1488732"/>
                <a:gd name="connsiteX354" fmla="*/ 396736 w 2972814"/>
                <a:gd name="connsiteY354" fmla="*/ 1238945 h 1488732"/>
                <a:gd name="connsiteX355" fmla="*/ 399036 w 2972814"/>
                <a:gd name="connsiteY355" fmla="*/ 1239775 h 1488732"/>
                <a:gd name="connsiteX356" fmla="*/ 418987 w 2972814"/>
                <a:gd name="connsiteY356" fmla="*/ 1245177 h 1488732"/>
                <a:gd name="connsiteX357" fmla="*/ 438939 w 2972814"/>
                <a:gd name="connsiteY357" fmla="*/ 1248602 h 1488732"/>
                <a:gd name="connsiteX358" fmla="*/ 445483 w 2972814"/>
                <a:gd name="connsiteY358" fmla="*/ 1248937 h 1488732"/>
                <a:gd name="connsiteX359" fmla="*/ 373439 w 2972814"/>
                <a:gd name="connsiteY359" fmla="*/ 1159013 h 1488732"/>
                <a:gd name="connsiteX360" fmla="*/ 359132 w 2972814"/>
                <a:gd name="connsiteY360" fmla="*/ 1154705 h 1488732"/>
                <a:gd name="connsiteX361" fmla="*/ 346850 w 2972814"/>
                <a:gd name="connsiteY361" fmla="*/ 1149022 h 1488732"/>
                <a:gd name="connsiteX362" fmla="*/ 339180 w 2972814"/>
                <a:gd name="connsiteY362" fmla="*/ 1144483 h 1488732"/>
                <a:gd name="connsiteX363" fmla="*/ 332832 w 2972814"/>
                <a:gd name="connsiteY363" fmla="*/ 1139030 h 1488732"/>
                <a:gd name="connsiteX364" fmla="*/ 325328 w 2972814"/>
                <a:gd name="connsiteY364" fmla="*/ 1129039 h 1488732"/>
                <a:gd name="connsiteX365" fmla="*/ 321733 w 2972814"/>
                <a:gd name="connsiteY365" fmla="*/ 1119047 h 1488732"/>
                <a:gd name="connsiteX366" fmla="*/ 322364 w 2972814"/>
                <a:gd name="connsiteY366" fmla="*/ 1109056 h 1488732"/>
                <a:gd name="connsiteX367" fmla="*/ 325950 w 2972814"/>
                <a:gd name="connsiteY367" fmla="*/ 1099064 h 1488732"/>
                <a:gd name="connsiteX368" fmla="*/ 332394 w 2972814"/>
                <a:gd name="connsiteY368" fmla="*/ 1089073 h 1488732"/>
                <a:gd name="connsiteX369" fmla="*/ 339180 w 2972814"/>
                <a:gd name="connsiteY369" fmla="*/ 1081368 h 1488732"/>
                <a:gd name="connsiteX370" fmla="*/ 341523 w 2972814"/>
                <a:gd name="connsiteY370" fmla="*/ 1079081 h 1488732"/>
                <a:gd name="connsiteX371" fmla="*/ 354055 w 2972814"/>
                <a:gd name="connsiteY371" fmla="*/ 1069090 h 1488732"/>
                <a:gd name="connsiteX372" fmla="*/ 359132 w 2972814"/>
                <a:gd name="connsiteY372" fmla="*/ 1065593 h 1488732"/>
                <a:gd name="connsiteX373" fmla="*/ 370337 w 2972814"/>
                <a:gd name="connsiteY373" fmla="*/ 1059098 h 1488732"/>
                <a:gd name="connsiteX374" fmla="*/ 379084 w 2972814"/>
                <a:gd name="connsiteY374" fmla="*/ 1054414 h 1488732"/>
                <a:gd name="connsiteX375" fmla="*/ 391402 w 2972814"/>
                <a:gd name="connsiteY375" fmla="*/ 1049107 h 1488732"/>
                <a:gd name="connsiteX376" fmla="*/ 399036 w 2972814"/>
                <a:gd name="connsiteY376" fmla="*/ 1045912 h 1488732"/>
                <a:gd name="connsiteX377" fmla="*/ 418987 w 2972814"/>
                <a:gd name="connsiteY377" fmla="*/ 1039656 h 1488732"/>
                <a:gd name="connsiteX378" fmla="*/ 422521 w 2972814"/>
                <a:gd name="connsiteY378" fmla="*/ 1039115 h 1488732"/>
                <a:gd name="connsiteX379" fmla="*/ 438939 w 2972814"/>
                <a:gd name="connsiteY379" fmla="*/ 1036560 h 1488732"/>
                <a:gd name="connsiteX380" fmla="*/ 458891 w 2972814"/>
                <a:gd name="connsiteY380" fmla="*/ 1037033 h 1488732"/>
                <a:gd name="connsiteX381" fmla="*/ 466308 w 2972814"/>
                <a:gd name="connsiteY381" fmla="*/ 1039115 h 1488732"/>
                <a:gd name="connsiteX382" fmla="*/ 478843 w 2972814"/>
                <a:gd name="connsiteY382" fmla="*/ 1043694 h 1488732"/>
                <a:gd name="connsiteX383" fmla="*/ 486198 w 2972814"/>
                <a:gd name="connsiteY383" fmla="*/ 1049107 h 1488732"/>
                <a:gd name="connsiteX384" fmla="*/ 496081 w 2972814"/>
                <a:gd name="connsiteY384" fmla="*/ 1059098 h 1488732"/>
                <a:gd name="connsiteX385" fmla="*/ 498794 w 2972814"/>
                <a:gd name="connsiteY385" fmla="*/ 1063152 h 1488732"/>
                <a:gd name="connsiteX386" fmla="*/ 501678 w 2972814"/>
                <a:gd name="connsiteY386" fmla="*/ 1069090 h 1488732"/>
                <a:gd name="connsiteX387" fmla="*/ 504538 w 2972814"/>
                <a:gd name="connsiteY387" fmla="*/ 1079081 h 1488732"/>
                <a:gd name="connsiteX388" fmla="*/ 505766 w 2972814"/>
                <a:gd name="connsiteY388" fmla="*/ 1089073 h 1488732"/>
                <a:gd name="connsiteX389" fmla="*/ 505366 w 2972814"/>
                <a:gd name="connsiteY389" fmla="*/ 1099064 h 1488732"/>
                <a:gd name="connsiteX390" fmla="*/ 503206 w 2972814"/>
                <a:gd name="connsiteY390" fmla="*/ 1109056 h 1488732"/>
                <a:gd name="connsiteX391" fmla="*/ 499626 w 2972814"/>
                <a:gd name="connsiteY391" fmla="*/ 1119047 h 1488732"/>
                <a:gd name="connsiteX392" fmla="*/ 498794 w 2972814"/>
                <a:gd name="connsiteY392" fmla="*/ 1120766 h 1488732"/>
                <a:gd name="connsiteX393" fmla="*/ 493780 w 2972814"/>
                <a:gd name="connsiteY393" fmla="*/ 1129039 h 1488732"/>
                <a:gd name="connsiteX394" fmla="*/ 485198 w 2972814"/>
                <a:gd name="connsiteY394" fmla="*/ 1139030 h 1488732"/>
                <a:gd name="connsiteX395" fmla="*/ 478843 w 2972814"/>
                <a:gd name="connsiteY395" fmla="*/ 1145137 h 1488732"/>
                <a:gd name="connsiteX396" fmla="*/ 473008 w 2972814"/>
                <a:gd name="connsiteY396" fmla="*/ 1149022 h 1488732"/>
                <a:gd name="connsiteX397" fmla="*/ 458891 w 2972814"/>
                <a:gd name="connsiteY397" fmla="*/ 1156740 h 1488732"/>
                <a:gd name="connsiteX398" fmla="*/ 451608 w 2972814"/>
                <a:gd name="connsiteY398" fmla="*/ 1159013 h 1488732"/>
                <a:gd name="connsiteX399" fmla="*/ 438939 w 2972814"/>
                <a:gd name="connsiteY399" fmla="*/ 1162546 h 1488732"/>
                <a:gd name="connsiteX400" fmla="*/ 418987 w 2972814"/>
                <a:gd name="connsiteY400" fmla="*/ 1164598 h 1488732"/>
                <a:gd name="connsiteX401" fmla="*/ 399036 w 2972814"/>
                <a:gd name="connsiteY401" fmla="*/ 1163793 h 1488732"/>
                <a:gd name="connsiteX402" fmla="*/ 379084 w 2972814"/>
                <a:gd name="connsiteY402" fmla="*/ 1160578 h 1488732"/>
                <a:gd name="connsiteX403" fmla="*/ 2015129 w 2972814"/>
                <a:gd name="connsiteY403" fmla="*/ 1179343 h 1488732"/>
                <a:gd name="connsiteX404" fmla="*/ 2035081 w 2972814"/>
                <a:gd name="connsiteY404" fmla="*/ 1180797 h 1488732"/>
                <a:gd name="connsiteX405" fmla="*/ 2051819 w 2972814"/>
                <a:gd name="connsiteY405" fmla="*/ 1178996 h 1488732"/>
                <a:gd name="connsiteX406" fmla="*/ 2055033 w 2972814"/>
                <a:gd name="connsiteY406" fmla="*/ 1178625 h 1488732"/>
                <a:gd name="connsiteX407" fmla="*/ 2074985 w 2972814"/>
                <a:gd name="connsiteY407" fmla="*/ 1173437 h 1488732"/>
                <a:gd name="connsiteX408" fmla="*/ 2087954 w 2972814"/>
                <a:gd name="connsiteY408" fmla="*/ 1169005 h 1488732"/>
                <a:gd name="connsiteX409" fmla="*/ 2094936 w 2972814"/>
                <a:gd name="connsiteY409" fmla="*/ 1166380 h 1488732"/>
                <a:gd name="connsiteX410" fmla="*/ 2114888 w 2972814"/>
                <a:gd name="connsiteY410" fmla="*/ 1159015 h 1488732"/>
                <a:gd name="connsiteX411" fmla="*/ 2114892 w 2972814"/>
                <a:gd name="connsiteY411" fmla="*/ 1159013 h 1488732"/>
                <a:gd name="connsiteX412" fmla="*/ 2134840 w 2972814"/>
                <a:gd name="connsiteY412" fmla="*/ 1151378 h 1488732"/>
                <a:gd name="connsiteX413" fmla="*/ 2140964 w 2972814"/>
                <a:gd name="connsiteY413" fmla="*/ 1149022 h 1488732"/>
                <a:gd name="connsiteX414" fmla="*/ 2154792 w 2972814"/>
                <a:gd name="connsiteY414" fmla="*/ 1143238 h 1488732"/>
                <a:gd name="connsiteX415" fmla="*/ 2163688 w 2972814"/>
                <a:gd name="connsiteY415" fmla="*/ 1139030 h 1488732"/>
                <a:gd name="connsiteX416" fmla="*/ 2174744 w 2972814"/>
                <a:gd name="connsiteY416" fmla="*/ 1133594 h 1488732"/>
                <a:gd name="connsiteX417" fmla="*/ 2181551 w 2972814"/>
                <a:gd name="connsiteY417" fmla="*/ 1129039 h 1488732"/>
                <a:gd name="connsiteX418" fmla="*/ 2194695 w 2972814"/>
                <a:gd name="connsiteY418" fmla="*/ 1119553 h 1488732"/>
                <a:gd name="connsiteX419" fmla="*/ 2195214 w 2972814"/>
                <a:gd name="connsiteY419" fmla="*/ 1119047 h 1488732"/>
                <a:gd name="connsiteX420" fmla="*/ 2204335 w 2972814"/>
                <a:gd name="connsiteY420" fmla="*/ 1109056 h 1488732"/>
                <a:gd name="connsiteX421" fmla="*/ 2212930 w 2972814"/>
                <a:gd name="connsiteY421" fmla="*/ 1099064 h 1488732"/>
                <a:gd name="connsiteX422" fmla="*/ 2214647 w 2972814"/>
                <a:gd name="connsiteY422" fmla="*/ 1096768 h 1488732"/>
                <a:gd name="connsiteX423" fmla="*/ 2218892 w 2972814"/>
                <a:gd name="connsiteY423" fmla="*/ 1089073 h 1488732"/>
                <a:gd name="connsiteX424" fmla="*/ 2223789 w 2972814"/>
                <a:gd name="connsiteY424" fmla="*/ 1079081 h 1488732"/>
                <a:gd name="connsiteX425" fmla="*/ 2227787 w 2972814"/>
                <a:gd name="connsiteY425" fmla="*/ 1069090 h 1488732"/>
                <a:gd name="connsiteX426" fmla="*/ 2230968 w 2972814"/>
                <a:gd name="connsiteY426" fmla="*/ 1059098 h 1488732"/>
                <a:gd name="connsiteX427" fmla="*/ 2232703 w 2972814"/>
                <a:gd name="connsiteY427" fmla="*/ 1049107 h 1488732"/>
                <a:gd name="connsiteX428" fmla="*/ 2231091 w 2972814"/>
                <a:gd name="connsiteY428" fmla="*/ 1039115 h 1488732"/>
                <a:gd name="connsiteX429" fmla="*/ 2214647 w 2972814"/>
                <a:gd name="connsiteY429" fmla="*/ 1030206 h 1488732"/>
                <a:gd name="connsiteX430" fmla="*/ 2194695 w 2972814"/>
                <a:gd name="connsiteY430" fmla="*/ 1032960 h 1488732"/>
                <a:gd name="connsiteX431" fmla="*/ 2174744 w 2972814"/>
                <a:gd name="connsiteY431" fmla="*/ 1038397 h 1488732"/>
                <a:gd name="connsiteX432" fmla="*/ 2172654 w 2972814"/>
                <a:gd name="connsiteY432" fmla="*/ 1039115 h 1488732"/>
                <a:gd name="connsiteX433" fmla="*/ 2154792 w 2972814"/>
                <a:gd name="connsiteY433" fmla="*/ 1044874 h 1488732"/>
                <a:gd name="connsiteX434" fmla="*/ 2142216 w 2972814"/>
                <a:gd name="connsiteY434" fmla="*/ 1049107 h 1488732"/>
                <a:gd name="connsiteX435" fmla="*/ 2134840 w 2972814"/>
                <a:gd name="connsiteY435" fmla="*/ 1051603 h 1488732"/>
                <a:gd name="connsiteX436" fmla="*/ 2114888 w 2972814"/>
                <a:gd name="connsiteY436" fmla="*/ 1057822 h 1488732"/>
                <a:gd name="connsiteX437" fmla="*/ 2110320 w 2972814"/>
                <a:gd name="connsiteY437" fmla="*/ 1059098 h 1488732"/>
                <a:gd name="connsiteX438" fmla="*/ 2094936 w 2972814"/>
                <a:gd name="connsiteY438" fmla="*/ 1063643 h 1488732"/>
                <a:gd name="connsiteX439" fmla="*/ 2074985 w 2972814"/>
                <a:gd name="connsiteY439" fmla="*/ 1068462 h 1488732"/>
                <a:gd name="connsiteX440" fmla="*/ 2072163 w 2972814"/>
                <a:gd name="connsiteY440" fmla="*/ 1069090 h 1488732"/>
                <a:gd name="connsiteX441" fmla="*/ 2055033 w 2972814"/>
                <a:gd name="connsiteY441" fmla="*/ 1073097 h 1488732"/>
                <a:gd name="connsiteX442" fmla="*/ 2035081 w 2972814"/>
                <a:gd name="connsiteY442" fmla="*/ 1076847 h 1488732"/>
                <a:gd name="connsiteX443" fmla="*/ 2023717 w 2972814"/>
                <a:gd name="connsiteY443" fmla="*/ 1079081 h 1488732"/>
                <a:gd name="connsiteX444" fmla="*/ 2015129 w 2972814"/>
                <a:gd name="connsiteY444" fmla="*/ 1081009 h 1488732"/>
                <a:gd name="connsiteX445" fmla="*/ 1995178 w 2972814"/>
                <a:gd name="connsiteY445" fmla="*/ 1085822 h 1488732"/>
                <a:gd name="connsiteX446" fmla="*/ 1983385 w 2972814"/>
                <a:gd name="connsiteY446" fmla="*/ 1089073 h 1488732"/>
                <a:gd name="connsiteX447" fmla="*/ 1975226 w 2972814"/>
                <a:gd name="connsiteY447" fmla="*/ 1092307 h 1488732"/>
                <a:gd name="connsiteX448" fmla="*/ 1960848 w 2972814"/>
                <a:gd name="connsiteY448" fmla="*/ 1099064 h 1488732"/>
                <a:gd name="connsiteX449" fmla="*/ 1955274 w 2972814"/>
                <a:gd name="connsiteY449" fmla="*/ 1104241 h 1488732"/>
                <a:gd name="connsiteX450" fmla="*/ 1950668 w 2972814"/>
                <a:gd name="connsiteY450" fmla="*/ 1109056 h 1488732"/>
                <a:gd name="connsiteX451" fmla="*/ 1948170 w 2972814"/>
                <a:gd name="connsiteY451" fmla="*/ 1119047 h 1488732"/>
                <a:gd name="connsiteX452" fmla="*/ 1951559 w 2972814"/>
                <a:gd name="connsiteY452" fmla="*/ 1129039 h 1488732"/>
                <a:gd name="connsiteX453" fmla="*/ 1955274 w 2972814"/>
                <a:gd name="connsiteY453" fmla="*/ 1135681 h 1488732"/>
                <a:gd name="connsiteX454" fmla="*/ 1957051 w 2972814"/>
                <a:gd name="connsiteY454" fmla="*/ 1139030 h 1488732"/>
                <a:gd name="connsiteX455" fmla="*/ 1965497 w 2972814"/>
                <a:gd name="connsiteY455" fmla="*/ 1149022 h 1488732"/>
                <a:gd name="connsiteX456" fmla="*/ 1975226 w 2972814"/>
                <a:gd name="connsiteY456" fmla="*/ 1158792 h 1488732"/>
                <a:gd name="connsiteX457" fmla="*/ 1975485 w 2972814"/>
                <a:gd name="connsiteY457" fmla="*/ 1159013 h 1488732"/>
                <a:gd name="connsiteX458" fmla="*/ 1989654 w 2972814"/>
                <a:gd name="connsiteY458" fmla="*/ 1169005 h 1488732"/>
                <a:gd name="connsiteX459" fmla="*/ 1995178 w 2972814"/>
                <a:gd name="connsiteY459" fmla="*/ 1172294 h 1488732"/>
                <a:gd name="connsiteX460" fmla="*/ 2013994 w 2972814"/>
                <a:gd name="connsiteY460" fmla="*/ 1178996 h 1488732"/>
                <a:gd name="connsiteX461" fmla="*/ 2653586 w 2972814"/>
                <a:gd name="connsiteY461" fmla="*/ 1159596 h 1488732"/>
                <a:gd name="connsiteX462" fmla="*/ 2673538 w 2972814"/>
                <a:gd name="connsiteY462" fmla="*/ 1165648 h 1488732"/>
                <a:gd name="connsiteX463" fmla="*/ 2693490 w 2972814"/>
                <a:gd name="connsiteY463" fmla="*/ 1165237 h 1488732"/>
                <a:gd name="connsiteX464" fmla="*/ 2713441 w 2972814"/>
                <a:gd name="connsiteY464" fmla="*/ 1161407 h 1488732"/>
                <a:gd name="connsiteX465" fmla="*/ 2720701 w 2972814"/>
                <a:gd name="connsiteY465" fmla="*/ 1159013 h 1488732"/>
                <a:gd name="connsiteX466" fmla="*/ 2733393 w 2972814"/>
                <a:gd name="connsiteY466" fmla="*/ 1154605 h 1488732"/>
                <a:gd name="connsiteX467" fmla="*/ 2745207 w 2972814"/>
                <a:gd name="connsiteY467" fmla="*/ 1149022 h 1488732"/>
                <a:gd name="connsiteX468" fmla="*/ 2753345 w 2972814"/>
                <a:gd name="connsiteY468" fmla="*/ 1144843 h 1488732"/>
                <a:gd name="connsiteX469" fmla="*/ 2762857 w 2972814"/>
                <a:gd name="connsiteY469" fmla="*/ 1139030 h 1488732"/>
                <a:gd name="connsiteX470" fmla="*/ 2773297 w 2972814"/>
                <a:gd name="connsiteY470" fmla="*/ 1131932 h 1488732"/>
                <a:gd name="connsiteX471" fmla="*/ 2777301 w 2972814"/>
                <a:gd name="connsiteY471" fmla="*/ 1129039 h 1488732"/>
                <a:gd name="connsiteX472" fmla="*/ 2789350 w 2972814"/>
                <a:gd name="connsiteY472" fmla="*/ 1119047 h 1488732"/>
                <a:gd name="connsiteX473" fmla="*/ 2793249 w 2972814"/>
                <a:gd name="connsiteY473" fmla="*/ 1115454 h 1488732"/>
                <a:gd name="connsiteX474" fmla="*/ 2800602 w 2972814"/>
                <a:gd name="connsiteY474" fmla="*/ 1109056 h 1488732"/>
                <a:gd name="connsiteX475" fmla="*/ 2811004 w 2972814"/>
                <a:gd name="connsiteY475" fmla="*/ 1099064 h 1488732"/>
                <a:gd name="connsiteX476" fmla="*/ 2813200 w 2972814"/>
                <a:gd name="connsiteY476" fmla="*/ 1096624 h 1488732"/>
                <a:gd name="connsiteX477" fmla="*/ 2821406 w 2972814"/>
                <a:gd name="connsiteY477" fmla="*/ 1089073 h 1488732"/>
                <a:gd name="connsiteX478" fmla="*/ 2831152 w 2972814"/>
                <a:gd name="connsiteY478" fmla="*/ 1079081 h 1488732"/>
                <a:gd name="connsiteX479" fmla="*/ 2833152 w 2972814"/>
                <a:gd name="connsiteY479" fmla="*/ 1076632 h 1488732"/>
                <a:gd name="connsiteX480" fmla="*/ 2842282 w 2972814"/>
                <a:gd name="connsiteY480" fmla="*/ 1069090 h 1488732"/>
                <a:gd name="connsiteX481" fmla="*/ 2850860 w 2972814"/>
                <a:gd name="connsiteY481" fmla="*/ 1059098 h 1488732"/>
                <a:gd name="connsiteX482" fmla="*/ 2853104 w 2972814"/>
                <a:gd name="connsiteY482" fmla="*/ 1054373 h 1488732"/>
                <a:gd name="connsiteX483" fmla="*/ 2858828 w 2972814"/>
                <a:gd name="connsiteY483" fmla="*/ 1049107 h 1488732"/>
                <a:gd name="connsiteX484" fmla="*/ 2859054 w 2972814"/>
                <a:gd name="connsiteY484" fmla="*/ 1039115 h 1488732"/>
                <a:gd name="connsiteX485" fmla="*/ 2853104 w 2972814"/>
                <a:gd name="connsiteY485" fmla="*/ 1032948 h 1488732"/>
                <a:gd name="connsiteX486" fmla="*/ 2851376 w 2972814"/>
                <a:gd name="connsiteY486" fmla="*/ 1029124 h 1488732"/>
                <a:gd name="connsiteX487" fmla="*/ 2842536 w 2972814"/>
                <a:gd name="connsiteY487" fmla="*/ 1019132 h 1488732"/>
                <a:gd name="connsiteX488" fmla="*/ 2833152 w 2972814"/>
                <a:gd name="connsiteY488" fmla="*/ 1011599 h 1488732"/>
                <a:gd name="connsiteX489" fmla="*/ 2830965 w 2972814"/>
                <a:gd name="connsiteY489" fmla="*/ 1009141 h 1488732"/>
                <a:gd name="connsiteX490" fmla="*/ 2820140 w 2972814"/>
                <a:gd name="connsiteY490" fmla="*/ 999149 h 1488732"/>
                <a:gd name="connsiteX491" fmla="*/ 2813200 w 2972814"/>
                <a:gd name="connsiteY491" fmla="*/ 993874 h 1488732"/>
                <a:gd name="connsiteX492" fmla="*/ 2807833 w 2972814"/>
                <a:gd name="connsiteY492" fmla="*/ 989158 h 1488732"/>
                <a:gd name="connsiteX493" fmla="*/ 2794375 w 2972814"/>
                <a:gd name="connsiteY493" fmla="*/ 979166 h 1488732"/>
                <a:gd name="connsiteX494" fmla="*/ 2793249 w 2972814"/>
                <a:gd name="connsiteY494" fmla="*/ 978432 h 1488732"/>
                <a:gd name="connsiteX495" fmla="*/ 2778989 w 2972814"/>
                <a:gd name="connsiteY495" fmla="*/ 969175 h 1488732"/>
                <a:gd name="connsiteX496" fmla="*/ 2773297 w 2972814"/>
                <a:gd name="connsiteY496" fmla="*/ 965884 h 1488732"/>
                <a:gd name="connsiteX497" fmla="*/ 2760471 w 2972814"/>
                <a:gd name="connsiteY497" fmla="*/ 959183 h 1488732"/>
                <a:gd name="connsiteX498" fmla="*/ 2753345 w 2972814"/>
                <a:gd name="connsiteY498" fmla="*/ 955834 h 1488732"/>
                <a:gd name="connsiteX499" fmla="*/ 2736903 w 2972814"/>
                <a:gd name="connsiteY499" fmla="*/ 949192 h 1488732"/>
                <a:gd name="connsiteX500" fmla="*/ 2733393 w 2972814"/>
                <a:gd name="connsiteY500" fmla="*/ 947836 h 1488732"/>
                <a:gd name="connsiteX501" fmla="*/ 2713441 w 2972814"/>
                <a:gd name="connsiteY501" fmla="*/ 941627 h 1488732"/>
                <a:gd name="connsiteX502" fmla="*/ 2703973 w 2972814"/>
                <a:gd name="connsiteY502" fmla="*/ 939201 h 1488732"/>
                <a:gd name="connsiteX503" fmla="*/ 2693490 w 2972814"/>
                <a:gd name="connsiteY503" fmla="*/ 936361 h 1488732"/>
                <a:gd name="connsiteX504" fmla="*/ 2673538 w 2972814"/>
                <a:gd name="connsiteY504" fmla="*/ 931267 h 1488732"/>
                <a:gd name="connsiteX505" fmla="*/ 2666051 w 2972814"/>
                <a:gd name="connsiteY505" fmla="*/ 929209 h 1488732"/>
                <a:gd name="connsiteX506" fmla="*/ 2653586 w 2972814"/>
                <a:gd name="connsiteY506" fmla="*/ 925110 h 1488732"/>
                <a:gd name="connsiteX507" fmla="*/ 2641373 w 2972814"/>
                <a:gd name="connsiteY507" fmla="*/ 919217 h 1488732"/>
                <a:gd name="connsiteX508" fmla="*/ 2633634 w 2972814"/>
                <a:gd name="connsiteY508" fmla="*/ 914196 h 1488732"/>
                <a:gd name="connsiteX509" fmla="*/ 2628140 w 2972814"/>
                <a:gd name="connsiteY509" fmla="*/ 909226 h 1488732"/>
                <a:gd name="connsiteX510" fmla="*/ 2618662 w 2972814"/>
                <a:gd name="connsiteY510" fmla="*/ 899234 h 1488732"/>
                <a:gd name="connsiteX511" fmla="*/ 2613683 w 2972814"/>
                <a:gd name="connsiteY511" fmla="*/ 893712 h 1488732"/>
                <a:gd name="connsiteX512" fmla="*/ 2610348 w 2972814"/>
                <a:gd name="connsiteY512" fmla="*/ 889243 h 1488732"/>
                <a:gd name="connsiteX513" fmla="*/ 2602897 w 2972814"/>
                <a:gd name="connsiteY513" fmla="*/ 879252 h 1488732"/>
                <a:gd name="connsiteX514" fmla="*/ 2595231 w 2972814"/>
                <a:gd name="connsiteY514" fmla="*/ 869260 h 1488732"/>
                <a:gd name="connsiteX515" fmla="*/ 2593731 w 2972814"/>
                <a:gd name="connsiteY515" fmla="*/ 867477 h 1488732"/>
                <a:gd name="connsiteX516" fmla="*/ 2586736 w 2972814"/>
                <a:gd name="connsiteY516" fmla="*/ 859269 h 1488732"/>
                <a:gd name="connsiteX517" fmla="*/ 2577638 w 2972814"/>
                <a:gd name="connsiteY517" fmla="*/ 849277 h 1488732"/>
                <a:gd name="connsiteX518" fmla="*/ 2573779 w 2972814"/>
                <a:gd name="connsiteY518" fmla="*/ 845458 h 1488732"/>
                <a:gd name="connsiteX519" fmla="*/ 2566485 w 2972814"/>
                <a:gd name="connsiteY519" fmla="*/ 839286 h 1488732"/>
                <a:gd name="connsiteX520" fmla="*/ 2553827 w 2972814"/>
                <a:gd name="connsiteY520" fmla="*/ 829567 h 1488732"/>
                <a:gd name="connsiteX521" fmla="*/ 2553334 w 2972814"/>
                <a:gd name="connsiteY521" fmla="*/ 829294 h 1488732"/>
                <a:gd name="connsiteX522" fmla="*/ 2533876 w 2972814"/>
                <a:gd name="connsiteY522" fmla="*/ 820140 h 1488732"/>
                <a:gd name="connsiteX523" fmla="*/ 2530763 w 2972814"/>
                <a:gd name="connsiteY523" fmla="*/ 819303 h 1488732"/>
                <a:gd name="connsiteX524" fmla="*/ 2513924 w 2972814"/>
                <a:gd name="connsiteY524" fmla="*/ 815243 h 1488732"/>
                <a:gd name="connsiteX525" fmla="*/ 2493972 w 2972814"/>
                <a:gd name="connsiteY525" fmla="*/ 813464 h 1488732"/>
                <a:gd name="connsiteX526" fmla="*/ 2474020 w 2972814"/>
                <a:gd name="connsiteY526" fmla="*/ 813783 h 1488732"/>
                <a:gd name="connsiteX527" fmla="*/ 2454068 w 2972814"/>
                <a:gd name="connsiteY527" fmla="*/ 814919 h 1488732"/>
                <a:gd name="connsiteX528" fmla="*/ 2434117 w 2972814"/>
                <a:gd name="connsiteY528" fmla="*/ 816252 h 1488732"/>
                <a:gd name="connsiteX529" fmla="*/ 2414165 w 2972814"/>
                <a:gd name="connsiteY529" fmla="*/ 817155 h 1488732"/>
                <a:gd name="connsiteX530" fmla="*/ 2394213 w 2972814"/>
                <a:gd name="connsiteY530" fmla="*/ 817053 h 1488732"/>
                <a:gd name="connsiteX531" fmla="*/ 2374261 w 2972814"/>
                <a:gd name="connsiteY531" fmla="*/ 815740 h 1488732"/>
                <a:gd name="connsiteX532" fmla="*/ 2354310 w 2972814"/>
                <a:gd name="connsiteY532" fmla="*/ 812722 h 1488732"/>
                <a:gd name="connsiteX533" fmla="*/ 2341015 w 2972814"/>
                <a:gd name="connsiteY533" fmla="*/ 809311 h 1488732"/>
                <a:gd name="connsiteX534" fmla="*/ 2334358 w 2972814"/>
                <a:gd name="connsiteY534" fmla="*/ 807384 h 1488732"/>
                <a:gd name="connsiteX535" fmla="*/ 2315183 w 2972814"/>
                <a:gd name="connsiteY535" fmla="*/ 799320 h 1488732"/>
                <a:gd name="connsiteX536" fmla="*/ 2314406 w 2972814"/>
                <a:gd name="connsiteY536" fmla="*/ 798913 h 1488732"/>
                <a:gd name="connsiteX537" fmla="*/ 2300237 w 2972814"/>
                <a:gd name="connsiteY537" fmla="*/ 789328 h 1488732"/>
                <a:gd name="connsiteX538" fmla="*/ 2294454 w 2972814"/>
                <a:gd name="connsiteY538" fmla="*/ 784548 h 1488732"/>
                <a:gd name="connsiteX539" fmla="*/ 2289219 w 2972814"/>
                <a:gd name="connsiteY539" fmla="*/ 779337 h 1488732"/>
                <a:gd name="connsiteX540" fmla="*/ 2280957 w 2972814"/>
                <a:gd name="connsiteY540" fmla="*/ 769345 h 1488732"/>
                <a:gd name="connsiteX541" fmla="*/ 2274572 w 2972814"/>
                <a:gd name="connsiteY541" fmla="*/ 759354 h 1488732"/>
                <a:gd name="connsiteX542" fmla="*/ 2274502 w 2972814"/>
                <a:gd name="connsiteY542" fmla="*/ 759217 h 1488732"/>
                <a:gd name="connsiteX543" fmla="*/ 2269835 w 2972814"/>
                <a:gd name="connsiteY543" fmla="*/ 749362 h 1488732"/>
                <a:gd name="connsiteX544" fmla="*/ 2266549 w 2972814"/>
                <a:gd name="connsiteY544" fmla="*/ 739371 h 1488732"/>
                <a:gd name="connsiteX545" fmla="*/ 2264323 w 2972814"/>
                <a:gd name="connsiteY545" fmla="*/ 729379 h 1488732"/>
                <a:gd name="connsiteX546" fmla="*/ 2263287 w 2972814"/>
                <a:gd name="connsiteY546" fmla="*/ 719388 h 1488732"/>
                <a:gd name="connsiteX547" fmla="*/ 2263455 w 2972814"/>
                <a:gd name="connsiteY547" fmla="*/ 709396 h 1488732"/>
                <a:gd name="connsiteX548" fmla="*/ 2264639 w 2972814"/>
                <a:gd name="connsiteY548" fmla="*/ 699405 h 1488732"/>
                <a:gd name="connsiteX549" fmla="*/ 2266975 w 2972814"/>
                <a:gd name="connsiteY549" fmla="*/ 689413 h 1488732"/>
                <a:gd name="connsiteX550" fmla="*/ 2270134 w 2972814"/>
                <a:gd name="connsiteY550" fmla="*/ 679422 h 1488732"/>
                <a:gd name="connsiteX551" fmla="*/ 2274165 w 2972814"/>
                <a:gd name="connsiteY551" fmla="*/ 669430 h 1488732"/>
                <a:gd name="connsiteX552" fmla="*/ 2274502 w 2972814"/>
                <a:gd name="connsiteY552" fmla="*/ 668746 h 1488732"/>
                <a:gd name="connsiteX553" fmla="*/ 2278816 w 2972814"/>
                <a:gd name="connsiteY553" fmla="*/ 659439 h 1488732"/>
                <a:gd name="connsiteX554" fmla="*/ 2283499 w 2972814"/>
                <a:gd name="connsiteY554" fmla="*/ 649447 h 1488732"/>
                <a:gd name="connsiteX555" fmla="*/ 2288565 w 2972814"/>
                <a:gd name="connsiteY555" fmla="*/ 639456 h 1488732"/>
                <a:gd name="connsiteX556" fmla="*/ 2293648 w 2972814"/>
                <a:gd name="connsiteY556" fmla="*/ 629464 h 1488732"/>
                <a:gd name="connsiteX557" fmla="*/ 2294454 w 2972814"/>
                <a:gd name="connsiteY557" fmla="*/ 627850 h 1488732"/>
                <a:gd name="connsiteX558" fmla="*/ 2298453 w 2972814"/>
                <a:gd name="connsiteY558" fmla="*/ 619473 h 1488732"/>
                <a:gd name="connsiteX559" fmla="*/ 2302820 w 2972814"/>
                <a:gd name="connsiteY559" fmla="*/ 609481 h 1488732"/>
                <a:gd name="connsiteX560" fmla="*/ 2306288 w 2972814"/>
                <a:gd name="connsiteY560" fmla="*/ 599490 h 1488732"/>
                <a:gd name="connsiteX561" fmla="*/ 2309138 w 2972814"/>
                <a:gd name="connsiteY561" fmla="*/ 589498 h 1488732"/>
                <a:gd name="connsiteX562" fmla="*/ 2310550 w 2972814"/>
                <a:gd name="connsiteY562" fmla="*/ 579507 h 1488732"/>
                <a:gd name="connsiteX563" fmla="*/ 2311088 w 2972814"/>
                <a:gd name="connsiteY563" fmla="*/ 569515 h 1488732"/>
                <a:gd name="connsiteX564" fmla="*/ 2309270 w 2972814"/>
                <a:gd name="connsiteY564" fmla="*/ 559524 h 1488732"/>
                <a:gd name="connsiteX565" fmla="*/ 2305035 w 2972814"/>
                <a:gd name="connsiteY565" fmla="*/ 549532 h 1488732"/>
                <a:gd name="connsiteX566" fmla="*/ 2298122 w 2972814"/>
                <a:gd name="connsiteY566" fmla="*/ 539541 h 1488732"/>
                <a:gd name="connsiteX567" fmla="*/ 2294454 w 2972814"/>
                <a:gd name="connsiteY567" fmla="*/ 535981 h 1488732"/>
                <a:gd name="connsiteX568" fmla="*/ 2287304 w 2972814"/>
                <a:gd name="connsiteY568" fmla="*/ 529549 h 1488732"/>
                <a:gd name="connsiteX569" fmla="*/ 2274502 w 2972814"/>
                <a:gd name="connsiteY569" fmla="*/ 520772 h 1488732"/>
                <a:gd name="connsiteX570" fmla="*/ 2272501 w 2972814"/>
                <a:gd name="connsiteY570" fmla="*/ 519558 h 1488732"/>
                <a:gd name="connsiteX571" fmla="*/ 2254816 w 2972814"/>
                <a:gd name="connsiteY571" fmla="*/ 509566 h 1488732"/>
                <a:gd name="connsiteX572" fmla="*/ 2254551 w 2972814"/>
                <a:gd name="connsiteY572" fmla="*/ 509427 h 1488732"/>
                <a:gd name="connsiteX573" fmla="*/ 2234748 w 2972814"/>
                <a:gd name="connsiteY573" fmla="*/ 499575 h 1488732"/>
                <a:gd name="connsiteX574" fmla="*/ 2234599 w 2972814"/>
                <a:gd name="connsiteY574" fmla="*/ 499497 h 1488732"/>
                <a:gd name="connsiteX575" fmla="*/ 2214773 w 2972814"/>
                <a:gd name="connsiteY575" fmla="*/ 489583 h 1488732"/>
                <a:gd name="connsiteX576" fmla="*/ 2214647 w 2972814"/>
                <a:gd name="connsiteY576" fmla="*/ 489509 h 1488732"/>
                <a:gd name="connsiteX577" fmla="*/ 2197962 w 2972814"/>
                <a:gd name="connsiteY577" fmla="*/ 479592 h 1488732"/>
                <a:gd name="connsiteX578" fmla="*/ 2194695 w 2972814"/>
                <a:gd name="connsiteY578" fmla="*/ 476987 h 1488732"/>
                <a:gd name="connsiteX579" fmla="*/ 2185854 w 2972814"/>
                <a:gd name="connsiteY579" fmla="*/ 469600 h 1488732"/>
                <a:gd name="connsiteX580" fmla="*/ 2178154 w 2972814"/>
                <a:gd name="connsiteY580" fmla="*/ 459609 h 1488732"/>
                <a:gd name="connsiteX581" fmla="*/ 2175677 w 2972814"/>
                <a:gd name="connsiteY581" fmla="*/ 449617 h 1488732"/>
                <a:gd name="connsiteX582" fmla="*/ 2177127 w 2972814"/>
                <a:gd name="connsiteY582" fmla="*/ 439626 h 1488732"/>
                <a:gd name="connsiteX583" fmla="*/ 2182172 w 2972814"/>
                <a:gd name="connsiteY583" fmla="*/ 429634 h 1488732"/>
                <a:gd name="connsiteX584" fmla="*/ 2189023 w 2972814"/>
                <a:gd name="connsiteY584" fmla="*/ 419643 h 1488732"/>
                <a:gd name="connsiteX585" fmla="*/ 2194695 w 2972814"/>
                <a:gd name="connsiteY585" fmla="*/ 413359 h 1488732"/>
                <a:gd name="connsiteX586" fmla="*/ 2197755 w 2972814"/>
                <a:gd name="connsiteY586" fmla="*/ 409651 h 1488732"/>
                <a:gd name="connsiteX587" fmla="*/ 2206469 w 2972814"/>
                <a:gd name="connsiteY587" fmla="*/ 399660 h 1488732"/>
                <a:gd name="connsiteX588" fmla="*/ 2214647 w 2972814"/>
                <a:gd name="connsiteY588" fmla="*/ 390289 h 1488732"/>
                <a:gd name="connsiteX589" fmla="*/ 2215180 w 2972814"/>
                <a:gd name="connsiteY589" fmla="*/ 389668 h 1488732"/>
                <a:gd name="connsiteX590" fmla="*/ 2223636 w 2972814"/>
                <a:gd name="connsiteY590" fmla="*/ 379677 h 1488732"/>
                <a:gd name="connsiteX591" fmla="*/ 2231291 w 2972814"/>
                <a:gd name="connsiteY591" fmla="*/ 369685 h 1488732"/>
                <a:gd name="connsiteX592" fmla="*/ 2234599 w 2972814"/>
                <a:gd name="connsiteY592" fmla="*/ 364554 h 1488732"/>
                <a:gd name="connsiteX593" fmla="*/ 2238169 w 2972814"/>
                <a:gd name="connsiteY593" fmla="*/ 359694 h 1488732"/>
                <a:gd name="connsiteX594" fmla="*/ 2244223 w 2972814"/>
                <a:gd name="connsiteY594" fmla="*/ 349702 h 1488732"/>
                <a:gd name="connsiteX595" fmla="*/ 2248413 w 2972814"/>
                <a:gd name="connsiteY595" fmla="*/ 339711 h 1488732"/>
                <a:gd name="connsiteX596" fmla="*/ 2251289 w 2972814"/>
                <a:gd name="connsiteY596" fmla="*/ 329719 h 1488732"/>
                <a:gd name="connsiteX597" fmla="*/ 2251941 w 2972814"/>
                <a:gd name="connsiteY597" fmla="*/ 319728 h 1488732"/>
                <a:gd name="connsiteX598" fmla="*/ 2251132 w 2972814"/>
                <a:gd name="connsiteY598" fmla="*/ 309736 h 1488732"/>
                <a:gd name="connsiteX599" fmla="*/ 2249222 w 2972814"/>
                <a:gd name="connsiteY599" fmla="*/ 299745 h 1488732"/>
                <a:gd name="connsiteX600" fmla="*/ 2245820 w 2972814"/>
                <a:gd name="connsiteY600" fmla="*/ 289753 h 1488732"/>
                <a:gd name="connsiteX601" fmla="*/ 2241201 w 2972814"/>
                <a:gd name="connsiteY601" fmla="*/ 279762 h 1488732"/>
                <a:gd name="connsiteX602" fmla="*/ 2235805 w 2972814"/>
                <a:gd name="connsiteY602" fmla="*/ 269770 h 1488732"/>
                <a:gd name="connsiteX603" fmla="*/ 2234599 w 2972814"/>
                <a:gd name="connsiteY603" fmla="*/ 267583 h 1488732"/>
                <a:gd name="connsiteX604" fmla="*/ 2230620 w 2972814"/>
                <a:gd name="connsiteY604" fmla="*/ 259779 h 1488732"/>
                <a:gd name="connsiteX605" fmla="*/ 2226196 w 2972814"/>
                <a:gd name="connsiteY605" fmla="*/ 249787 h 1488732"/>
                <a:gd name="connsiteX606" fmla="*/ 2222131 w 2972814"/>
                <a:gd name="connsiteY606" fmla="*/ 239796 h 1488732"/>
                <a:gd name="connsiteX607" fmla="*/ 2219402 w 2972814"/>
                <a:gd name="connsiteY607" fmla="*/ 229804 h 1488732"/>
                <a:gd name="connsiteX608" fmla="*/ 2218350 w 2972814"/>
                <a:gd name="connsiteY608" fmla="*/ 219813 h 1488732"/>
                <a:gd name="connsiteX609" fmla="*/ 2219218 w 2972814"/>
                <a:gd name="connsiteY609" fmla="*/ 209821 h 1488732"/>
                <a:gd name="connsiteX610" fmla="*/ 2221723 w 2972814"/>
                <a:gd name="connsiteY610" fmla="*/ 199830 h 1488732"/>
                <a:gd name="connsiteX611" fmla="*/ 2227770 w 2972814"/>
                <a:gd name="connsiteY611" fmla="*/ 189838 h 1488732"/>
                <a:gd name="connsiteX612" fmla="*/ 2234599 w 2972814"/>
                <a:gd name="connsiteY612" fmla="*/ 181272 h 1488732"/>
                <a:gd name="connsiteX613" fmla="*/ 2236446 w 2972814"/>
                <a:gd name="connsiteY613" fmla="*/ 179847 h 1488732"/>
                <a:gd name="connsiteX614" fmla="*/ 2251989 w 2972814"/>
                <a:gd name="connsiteY614" fmla="*/ 169855 h 1488732"/>
                <a:gd name="connsiteX615" fmla="*/ 2254551 w 2972814"/>
                <a:gd name="connsiteY615" fmla="*/ 167813 h 1488732"/>
                <a:gd name="connsiteX616" fmla="*/ 2274502 w 2972814"/>
                <a:gd name="connsiteY616" fmla="*/ 160314 h 1488732"/>
                <a:gd name="connsiteX617" fmla="*/ 2279421 w 2972814"/>
                <a:gd name="connsiteY617" fmla="*/ 159864 h 1488732"/>
                <a:gd name="connsiteX618" fmla="*/ 2294454 w 2972814"/>
                <a:gd name="connsiteY618" fmla="*/ 157945 h 1488732"/>
                <a:gd name="connsiteX619" fmla="*/ 2314406 w 2972814"/>
                <a:gd name="connsiteY619" fmla="*/ 155450 h 1488732"/>
                <a:gd name="connsiteX620" fmla="*/ 2334358 w 2972814"/>
                <a:gd name="connsiteY620" fmla="*/ 152783 h 1488732"/>
                <a:gd name="connsiteX621" fmla="*/ 2345898 w 2972814"/>
                <a:gd name="connsiteY621" fmla="*/ 149872 h 1488732"/>
                <a:gd name="connsiteX622" fmla="*/ 2354310 w 2972814"/>
                <a:gd name="connsiteY622" fmla="*/ 144306 h 1488732"/>
                <a:gd name="connsiteX623" fmla="*/ 2358623 w 2972814"/>
                <a:gd name="connsiteY623" fmla="*/ 139881 h 1488732"/>
                <a:gd name="connsiteX624" fmla="*/ 2354310 w 2972814"/>
                <a:gd name="connsiteY624" fmla="*/ 130064 h 1488732"/>
                <a:gd name="connsiteX625" fmla="*/ 2354161 w 2972814"/>
                <a:gd name="connsiteY625" fmla="*/ 129889 h 1488732"/>
                <a:gd name="connsiteX626" fmla="*/ 2334358 w 2972814"/>
                <a:gd name="connsiteY626" fmla="*/ 125425 h 1488732"/>
                <a:gd name="connsiteX627" fmla="*/ 2314406 w 2972814"/>
                <a:gd name="connsiteY627" fmla="*/ 125515 h 1488732"/>
                <a:gd name="connsiteX628" fmla="*/ 2294454 w 2972814"/>
                <a:gd name="connsiteY628" fmla="*/ 128013 h 1488732"/>
                <a:gd name="connsiteX629" fmla="*/ 2279720 w 2972814"/>
                <a:gd name="connsiteY629" fmla="*/ 129889 h 1488732"/>
                <a:gd name="connsiteX630" fmla="*/ 2274502 w 2972814"/>
                <a:gd name="connsiteY630" fmla="*/ 131000 h 1488732"/>
                <a:gd name="connsiteX631" fmla="*/ 2254551 w 2972814"/>
                <a:gd name="connsiteY631" fmla="*/ 132029 h 1488732"/>
                <a:gd name="connsiteX632" fmla="*/ 2242145 w 2972814"/>
                <a:gd name="connsiteY632" fmla="*/ 129889 h 1488732"/>
                <a:gd name="connsiteX633" fmla="*/ 2234599 w 2972814"/>
                <a:gd name="connsiteY633" fmla="*/ 129185 h 1488732"/>
                <a:gd name="connsiteX634" fmla="*/ 2214647 w 2972814"/>
                <a:gd name="connsiteY634" fmla="*/ 125741 h 1488732"/>
                <a:gd name="connsiteX635" fmla="*/ 2194695 w 2972814"/>
                <a:gd name="connsiteY635" fmla="*/ 120205 h 1488732"/>
                <a:gd name="connsiteX636" fmla="*/ 2193782 w 2972814"/>
                <a:gd name="connsiteY636" fmla="*/ 119898 h 1488732"/>
                <a:gd name="connsiteX637" fmla="*/ 2174744 w 2972814"/>
                <a:gd name="connsiteY637" fmla="*/ 115185 h 1488732"/>
                <a:gd name="connsiteX638" fmla="*/ 2155443 w 2972814"/>
                <a:gd name="connsiteY638" fmla="*/ 109906 h 1488732"/>
                <a:gd name="connsiteX639" fmla="*/ 2154792 w 2972814"/>
                <a:gd name="connsiteY639" fmla="*/ 109747 h 1488732"/>
                <a:gd name="connsiteX640" fmla="*/ 2134840 w 2972814"/>
                <a:gd name="connsiteY640" fmla="*/ 105627 h 1488732"/>
                <a:gd name="connsiteX641" fmla="*/ 2114888 w 2972814"/>
                <a:gd name="connsiteY641" fmla="*/ 103171 h 1488732"/>
                <a:gd name="connsiteX642" fmla="*/ 2094936 w 2972814"/>
                <a:gd name="connsiteY642" fmla="*/ 103549 h 1488732"/>
                <a:gd name="connsiteX643" fmla="*/ 2074985 w 2972814"/>
                <a:gd name="connsiteY643" fmla="*/ 107978 h 1488732"/>
                <a:gd name="connsiteX644" fmla="*/ 2070396 w 2972814"/>
                <a:gd name="connsiteY644" fmla="*/ 109906 h 1488732"/>
                <a:gd name="connsiteX645" fmla="*/ 2055033 w 2972814"/>
                <a:gd name="connsiteY645" fmla="*/ 116859 h 1488732"/>
                <a:gd name="connsiteX646" fmla="*/ 2050321 w 2972814"/>
                <a:gd name="connsiteY646" fmla="*/ 119898 h 1488732"/>
                <a:gd name="connsiteX647" fmla="*/ 2036731 w 2972814"/>
                <a:gd name="connsiteY647" fmla="*/ 129889 h 1488732"/>
                <a:gd name="connsiteX648" fmla="*/ 2035081 w 2972814"/>
                <a:gd name="connsiteY648" fmla="*/ 131278 h 1488732"/>
                <a:gd name="connsiteX649" fmla="*/ 2026596 w 2972814"/>
                <a:gd name="connsiteY649" fmla="*/ 139881 h 1488732"/>
                <a:gd name="connsiteX650" fmla="*/ 2018147 w 2972814"/>
                <a:gd name="connsiteY650" fmla="*/ 149872 h 1488732"/>
                <a:gd name="connsiteX651" fmla="*/ 2015129 w 2972814"/>
                <a:gd name="connsiteY651" fmla="*/ 155031 h 1488732"/>
                <a:gd name="connsiteX652" fmla="*/ 2012545 w 2972814"/>
                <a:gd name="connsiteY652" fmla="*/ 159864 h 1488732"/>
                <a:gd name="connsiteX653" fmla="*/ 2007330 w 2972814"/>
                <a:gd name="connsiteY653" fmla="*/ 169855 h 1488732"/>
                <a:gd name="connsiteX654" fmla="*/ 2003370 w 2972814"/>
                <a:gd name="connsiteY654" fmla="*/ 179847 h 1488732"/>
                <a:gd name="connsiteX655" fmla="*/ 1998883 w 2972814"/>
                <a:gd name="connsiteY655" fmla="*/ 189838 h 1488732"/>
                <a:gd name="connsiteX656" fmla="*/ 1995178 w 2972814"/>
                <a:gd name="connsiteY656" fmla="*/ 199748 h 1488732"/>
                <a:gd name="connsiteX657" fmla="*/ 1995144 w 2972814"/>
                <a:gd name="connsiteY657" fmla="*/ 199830 h 1488732"/>
                <a:gd name="connsiteX658" fmla="*/ 1989333 w 2972814"/>
                <a:gd name="connsiteY658" fmla="*/ 209821 h 1488732"/>
                <a:gd name="connsiteX659" fmla="*/ 1982509 w 2972814"/>
                <a:gd name="connsiteY659" fmla="*/ 219813 h 1488732"/>
                <a:gd name="connsiteX660" fmla="*/ 1975226 w 2972814"/>
                <a:gd name="connsiteY660" fmla="*/ 229778 h 1488732"/>
                <a:gd name="connsiteX661" fmla="*/ 1975201 w 2972814"/>
                <a:gd name="connsiteY661" fmla="*/ 229804 h 1488732"/>
                <a:gd name="connsiteX662" fmla="*/ 1964106 w 2972814"/>
                <a:gd name="connsiteY662" fmla="*/ 239796 h 1488732"/>
                <a:gd name="connsiteX663" fmla="*/ 1955274 w 2972814"/>
                <a:gd name="connsiteY663" fmla="*/ 247148 h 1488732"/>
                <a:gd name="connsiteX664" fmla="*/ 1950330 w 2972814"/>
                <a:gd name="connsiteY664" fmla="*/ 249787 h 1488732"/>
                <a:gd name="connsiteX665" fmla="*/ 1935322 w 2972814"/>
                <a:gd name="connsiteY665" fmla="*/ 258329 h 1488732"/>
                <a:gd name="connsiteX666" fmla="*/ 1928867 w 2972814"/>
                <a:gd name="connsiteY666" fmla="*/ 259779 h 1488732"/>
                <a:gd name="connsiteX667" fmla="*/ 1915371 w 2972814"/>
                <a:gd name="connsiteY667" fmla="*/ 263512 h 1488732"/>
                <a:gd name="connsiteX668" fmla="*/ 1895419 w 2972814"/>
                <a:gd name="connsiteY668" fmla="*/ 260565 h 1488732"/>
                <a:gd name="connsiteX669" fmla="*/ 1893441 w 2972814"/>
                <a:gd name="connsiteY669" fmla="*/ 259779 h 1488732"/>
                <a:gd name="connsiteX670" fmla="*/ 1875467 w 2972814"/>
                <a:gd name="connsiteY670" fmla="*/ 254952 h 1488732"/>
                <a:gd name="connsiteX671" fmla="*/ 1855515 w 2972814"/>
                <a:gd name="connsiteY671" fmla="*/ 250740 h 1488732"/>
                <a:gd name="connsiteX672" fmla="*/ 1841660 w 2972814"/>
                <a:gd name="connsiteY672" fmla="*/ 249787 h 1488732"/>
                <a:gd name="connsiteX673" fmla="*/ 1835563 w 2972814"/>
                <a:gd name="connsiteY673" fmla="*/ 249524 h 1488732"/>
                <a:gd name="connsiteX674" fmla="*/ 1832560 w 2972814"/>
                <a:gd name="connsiteY674" fmla="*/ 249787 h 1488732"/>
                <a:gd name="connsiteX675" fmla="*/ 1815612 w 2972814"/>
                <a:gd name="connsiteY675" fmla="*/ 251485 h 1488732"/>
                <a:gd name="connsiteX676" fmla="*/ 1795660 w 2972814"/>
                <a:gd name="connsiteY676" fmla="*/ 257077 h 1488732"/>
                <a:gd name="connsiteX677" fmla="*/ 1788317 w 2972814"/>
                <a:gd name="connsiteY677" fmla="*/ 259779 h 1488732"/>
                <a:gd name="connsiteX678" fmla="*/ 1775708 w 2972814"/>
                <a:gd name="connsiteY678" fmla="*/ 265096 h 1488732"/>
                <a:gd name="connsiteX679" fmla="*/ 1766296 w 2972814"/>
                <a:gd name="connsiteY679" fmla="*/ 269770 h 1488732"/>
                <a:gd name="connsiteX680" fmla="*/ 1755756 w 2972814"/>
                <a:gd name="connsiteY680" fmla="*/ 276253 h 1488732"/>
                <a:gd name="connsiteX681" fmla="*/ 1749820 w 2972814"/>
                <a:gd name="connsiteY681" fmla="*/ 279762 h 1488732"/>
                <a:gd name="connsiteX682" fmla="*/ 1736771 w 2972814"/>
                <a:gd name="connsiteY682" fmla="*/ 289753 h 1488732"/>
                <a:gd name="connsiteX683" fmla="*/ 1735805 w 2972814"/>
                <a:gd name="connsiteY683" fmla="*/ 290820 h 1488732"/>
                <a:gd name="connsiteX684" fmla="*/ 1725075 w 2972814"/>
                <a:gd name="connsiteY684" fmla="*/ 299745 h 1488732"/>
                <a:gd name="connsiteX685" fmla="*/ 1715853 w 2972814"/>
                <a:gd name="connsiteY685" fmla="*/ 308318 h 1488732"/>
                <a:gd name="connsiteX686" fmla="*/ 1713242 w 2972814"/>
                <a:gd name="connsiteY686" fmla="*/ 309736 h 1488732"/>
                <a:gd name="connsiteX687" fmla="*/ 1695901 w 2972814"/>
                <a:gd name="connsiteY687" fmla="*/ 316762 h 1488732"/>
                <a:gd name="connsiteX688" fmla="*/ 1675949 w 2972814"/>
                <a:gd name="connsiteY688" fmla="*/ 319551 h 1488732"/>
                <a:gd name="connsiteX689" fmla="*/ 1674883 w 2972814"/>
                <a:gd name="connsiteY689" fmla="*/ 319728 h 1488732"/>
                <a:gd name="connsiteX690" fmla="*/ 1655997 w 2972814"/>
                <a:gd name="connsiteY690" fmla="*/ 321891 h 1488732"/>
                <a:gd name="connsiteX691" fmla="*/ 1636046 w 2972814"/>
                <a:gd name="connsiteY691" fmla="*/ 325217 h 1488732"/>
                <a:gd name="connsiteX692" fmla="*/ 1619362 w 2972814"/>
                <a:gd name="connsiteY692" fmla="*/ 329719 h 1488732"/>
                <a:gd name="connsiteX693" fmla="*/ 1616094 w 2972814"/>
                <a:gd name="connsiteY693" fmla="*/ 330369 h 1488732"/>
                <a:gd name="connsiteX694" fmla="*/ 1596142 w 2972814"/>
                <a:gd name="connsiteY694" fmla="*/ 337019 h 1488732"/>
                <a:gd name="connsiteX695" fmla="*/ 1590222 w 2972814"/>
                <a:gd name="connsiteY695" fmla="*/ 339711 h 1488732"/>
                <a:gd name="connsiteX696" fmla="*/ 1576190 w 2972814"/>
                <a:gd name="connsiteY696" fmla="*/ 344449 h 1488732"/>
                <a:gd name="connsiteX697" fmla="*/ 1563364 w 2972814"/>
                <a:gd name="connsiteY697" fmla="*/ 349702 h 1488732"/>
                <a:gd name="connsiteX698" fmla="*/ 1556239 w 2972814"/>
                <a:gd name="connsiteY698" fmla="*/ 352011 h 1488732"/>
                <a:gd name="connsiteX699" fmla="*/ 1536287 w 2972814"/>
                <a:gd name="connsiteY699" fmla="*/ 359413 h 1488732"/>
                <a:gd name="connsiteX700" fmla="*/ 1535584 w 2972814"/>
                <a:gd name="connsiteY700" fmla="*/ 359694 h 1488732"/>
                <a:gd name="connsiteX701" fmla="*/ 1516335 w 2972814"/>
                <a:gd name="connsiteY701" fmla="*/ 366036 h 1488732"/>
                <a:gd name="connsiteX702" fmla="*/ 1505299 w 2972814"/>
                <a:gd name="connsiteY702" fmla="*/ 369685 h 1488732"/>
                <a:gd name="connsiteX703" fmla="*/ 1496383 w 2972814"/>
                <a:gd name="connsiteY703" fmla="*/ 372285 h 1488732"/>
                <a:gd name="connsiteX704" fmla="*/ 1476431 w 2972814"/>
                <a:gd name="connsiteY704" fmla="*/ 378144 h 1488732"/>
                <a:gd name="connsiteX705" fmla="*/ 1470949 w 2972814"/>
                <a:gd name="connsiteY705" fmla="*/ 379677 h 1488732"/>
                <a:gd name="connsiteX706" fmla="*/ 1456480 w 2972814"/>
                <a:gd name="connsiteY706" fmla="*/ 383494 h 1488732"/>
                <a:gd name="connsiteX707" fmla="*/ 1436528 w 2972814"/>
                <a:gd name="connsiteY707" fmla="*/ 388655 h 1488732"/>
                <a:gd name="connsiteX708" fmla="*/ 1432244 w 2972814"/>
                <a:gd name="connsiteY708" fmla="*/ 389668 h 1488732"/>
                <a:gd name="connsiteX709" fmla="*/ 1416576 w 2972814"/>
                <a:gd name="connsiteY709" fmla="*/ 393522 h 1488732"/>
                <a:gd name="connsiteX710" fmla="*/ 1396624 w 2972814"/>
                <a:gd name="connsiteY710" fmla="*/ 398496 h 1488732"/>
                <a:gd name="connsiteX711" fmla="*/ 1391538 w 2972814"/>
                <a:gd name="connsiteY711" fmla="*/ 399660 h 1488732"/>
                <a:gd name="connsiteX712" fmla="*/ 1376673 w 2972814"/>
                <a:gd name="connsiteY712" fmla="*/ 403656 h 1488732"/>
                <a:gd name="connsiteX713" fmla="*/ 1356721 w 2972814"/>
                <a:gd name="connsiteY713" fmla="*/ 409171 h 1488732"/>
                <a:gd name="connsiteX714" fmla="*/ 1354768 w 2972814"/>
                <a:gd name="connsiteY714" fmla="*/ 409651 h 1488732"/>
                <a:gd name="connsiteX715" fmla="*/ 1336769 w 2972814"/>
                <a:gd name="connsiteY715" fmla="*/ 415628 h 1488732"/>
                <a:gd name="connsiteX716" fmla="*/ 1325334 w 2972814"/>
                <a:gd name="connsiteY716" fmla="*/ 419643 h 1488732"/>
                <a:gd name="connsiteX717" fmla="*/ 1316817 w 2972814"/>
                <a:gd name="connsiteY717" fmla="*/ 424514 h 1488732"/>
                <a:gd name="connsiteX718" fmla="*/ 1307542 w 2972814"/>
                <a:gd name="connsiteY718" fmla="*/ 429634 h 1488732"/>
                <a:gd name="connsiteX719" fmla="*/ 1298659 w 2972814"/>
                <a:gd name="connsiteY719" fmla="*/ 439626 h 1488732"/>
                <a:gd name="connsiteX720" fmla="*/ 1296865 w 2972814"/>
                <a:gd name="connsiteY720" fmla="*/ 444907 h 1488732"/>
                <a:gd name="connsiteX721" fmla="*/ 1295038 w 2972814"/>
                <a:gd name="connsiteY721" fmla="*/ 449617 h 1488732"/>
                <a:gd name="connsiteX722" fmla="*/ 1294310 w 2972814"/>
                <a:gd name="connsiteY722" fmla="*/ 459609 h 1488732"/>
                <a:gd name="connsiteX723" fmla="*/ 1295453 w 2972814"/>
                <a:gd name="connsiteY723" fmla="*/ 469600 h 1488732"/>
                <a:gd name="connsiteX724" fmla="*/ 1296865 w 2972814"/>
                <a:gd name="connsiteY724" fmla="*/ 475220 h 1488732"/>
                <a:gd name="connsiteX725" fmla="*/ 1297580 w 2972814"/>
                <a:gd name="connsiteY725" fmla="*/ 479592 h 1488732"/>
                <a:gd name="connsiteX726" fmla="*/ 1299956 w 2972814"/>
                <a:gd name="connsiteY726" fmla="*/ 489583 h 1488732"/>
                <a:gd name="connsiteX727" fmla="*/ 1302832 w 2972814"/>
                <a:gd name="connsiteY727" fmla="*/ 499575 h 1488732"/>
                <a:gd name="connsiteX728" fmla="*/ 1306185 w 2972814"/>
                <a:gd name="connsiteY728" fmla="*/ 509566 h 1488732"/>
                <a:gd name="connsiteX729" fmla="*/ 1309538 w 2972814"/>
                <a:gd name="connsiteY729" fmla="*/ 519558 h 1488732"/>
                <a:gd name="connsiteX730" fmla="*/ 1313293 w 2972814"/>
                <a:gd name="connsiteY730" fmla="*/ 529549 h 1488732"/>
                <a:gd name="connsiteX731" fmla="*/ 1316817 w 2972814"/>
                <a:gd name="connsiteY731" fmla="*/ 538844 h 1488732"/>
                <a:gd name="connsiteX732" fmla="*/ 1317052 w 2972814"/>
                <a:gd name="connsiteY732" fmla="*/ 539541 h 1488732"/>
                <a:gd name="connsiteX733" fmla="*/ 1320342 w 2972814"/>
                <a:gd name="connsiteY733" fmla="*/ 549532 h 1488732"/>
                <a:gd name="connsiteX734" fmla="*/ 1323614 w 2972814"/>
                <a:gd name="connsiteY734" fmla="*/ 559524 h 1488732"/>
                <a:gd name="connsiteX735" fmla="*/ 1326955 w 2972814"/>
                <a:gd name="connsiteY735" fmla="*/ 569515 h 1488732"/>
                <a:gd name="connsiteX736" fmla="*/ 1330156 w 2972814"/>
                <a:gd name="connsiteY736" fmla="*/ 579507 h 1488732"/>
                <a:gd name="connsiteX737" fmla="*/ 1333146 w 2972814"/>
                <a:gd name="connsiteY737" fmla="*/ 589498 h 1488732"/>
                <a:gd name="connsiteX738" fmla="*/ 1335750 w 2972814"/>
                <a:gd name="connsiteY738" fmla="*/ 599490 h 1488732"/>
                <a:gd name="connsiteX739" fmla="*/ 1336769 w 2972814"/>
                <a:gd name="connsiteY739" fmla="*/ 603604 h 1488732"/>
                <a:gd name="connsiteX740" fmla="*/ 1338414 w 2972814"/>
                <a:gd name="connsiteY740" fmla="*/ 609481 h 1488732"/>
                <a:gd name="connsiteX741" fmla="*/ 1340856 w 2972814"/>
                <a:gd name="connsiteY741" fmla="*/ 619473 h 1488732"/>
                <a:gd name="connsiteX742" fmla="*/ 1343223 w 2972814"/>
                <a:gd name="connsiteY742" fmla="*/ 629464 h 1488732"/>
                <a:gd name="connsiteX743" fmla="*/ 1345218 w 2972814"/>
                <a:gd name="connsiteY743" fmla="*/ 639456 h 1488732"/>
                <a:gd name="connsiteX744" fmla="*/ 1346818 w 2972814"/>
                <a:gd name="connsiteY744" fmla="*/ 649447 h 1488732"/>
                <a:gd name="connsiteX745" fmla="*/ 1348224 w 2972814"/>
                <a:gd name="connsiteY745" fmla="*/ 659439 h 1488732"/>
                <a:gd name="connsiteX746" fmla="*/ 1349198 w 2972814"/>
                <a:gd name="connsiteY746" fmla="*/ 669430 h 1488732"/>
                <a:gd name="connsiteX747" fmla="*/ 1349864 w 2972814"/>
                <a:gd name="connsiteY747" fmla="*/ 679422 h 1488732"/>
                <a:gd name="connsiteX748" fmla="*/ 1350011 w 2972814"/>
                <a:gd name="connsiteY748" fmla="*/ 689413 h 1488732"/>
                <a:gd name="connsiteX749" fmla="*/ 1349276 w 2972814"/>
                <a:gd name="connsiteY749" fmla="*/ 699405 h 1488732"/>
                <a:gd name="connsiteX750" fmla="*/ 1347478 w 2972814"/>
                <a:gd name="connsiteY750" fmla="*/ 709396 h 1488732"/>
                <a:gd name="connsiteX751" fmla="*/ 1344275 w 2972814"/>
                <a:gd name="connsiteY751" fmla="*/ 719388 h 1488732"/>
                <a:gd name="connsiteX752" fmla="*/ 1338711 w 2972814"/>
                <a:gd name="connsiteY752" fmla="*/ 729379 h 1488732"/>
                <a:gd name="connsiteX753" fmla="*/ 1336769 w 2972814"/>
                <a:gd name="connsiteY753" fmla="*/ 731892 h 1488732"/>
                <a:gd name="connsiteX754" fmla="*/ 1332147 w 2972814"/>
                <a:gd name="connsiteY754" fmla="*/ 739371 h 1488732"/>
                <a:gd name="connsiteX755" fmla="*/ 1322708 w 2972814"/>
                <a:gd name="connsiteY755" fmla="*/ 749362 h 1488732"/>
                <a:gd name="connsiteX756" fmla="*/ 1316817 w 2972814"/>
                <a:gd name="connsiteY756" fmla="*/ 754062 h 1488732"/>
                <a:gd name="connsiteX757" fmla="*/ 1311097 w 2972814"/>
                <a:gd name="connsiteY757" fmla="*/ 759354 h 1488732"/>
                <a:gd name="connsiteX758" fmla="*/ 1296865 w 2972814"/>
                <a:gd name="connsiteY758" fmla="*/ 769222 h 1488732"/>
                <a:gd name="connsiteX759" fmla="*/ 1296696 w 2972814"/>
                <a:gd name="connsiteY759" fmla="*/ 769345 h 1488732"/>
                <a:gd name="connsiteX760" fmla="*/ 1280922 w 2972814"/>
                <a:gd name="connsiteY760" fmla="*/ 779337 h 1488732"/>
                <a:gd name="connsiteX761" fmla="*/ 1276914 w 2972814"/>
                <a:gd name="connsiteY761" fmla="*/ 781517 h 1488732"/>
                <a:gd name="connsiteX762" fmla="*/ 1262658 w 2972814"/>
                <a:gd name="connsiteY762" fmla="*/ 789328 h 1488732"/>
                <a:gd name="connsiteX763" fmla="*/ 1256962 w 2972814"/>
                <a:gd name="connsiteY763" fmla="*/ 792233 h 1488732"/>
                <a:gd name="connsiteX764" fmla="*/ 1242356 w 2972814"/>
                <a:gd name="connsiteY764" fmla="*/ 799320 h 1488732"/>
                <a:gd name="connsiteX765" fmla="*/ 1237010 w 2972814"/>
                <a:gd name="connsiteY765" fmla="*/ 801851 h 1488732"/>
                <a:gd name="connsiteX766" fmla="*/ 1219004 w 2972814"/>
                <a:gd name="connsiteY766" fmla="*/ 809311 h 1488732"/>
                <a:gd name="connsiteX767" fmla="*/ 1217058 w 2972814"/>
                <a:gd name="connsiteY767" fmla="*/ 810155 h 1488732"/>
                <a:gd name="connsiteX768" fmla="*/ 1197107 w 2972814"/>
                <a:gd name="connsiteY768" fmla="*/ 817540 h 1488732"/>
                <a:gd name="connsiteX769" fmla="*/ 1191106 w 2972814"/>
                <a:gd name="connsiteY769" fmla="*/ 819303 h 1488732"/>
                <a:gd name="connsiteX770" fmla="*/ 1177155 w 2972814"/>
                <a:gd name="connsiteY770" fmla="*/ 824011 h 1488732"/>
                <a:gd name="connsiteX771" fmla="*/ 1158086 w 2972814"/>
                <a:gd name="connsiteY771" fmla="*/ 829294 h 1488732"/>
                <a:gd name="connsiteX772" fmla="*/ 1157203 w 2972814"/>
                <a:gd name="connsiteY772" fmla="*/ 829638 h 1488732"/>
                <a:gd name="connsiteX773" fmla="*/ 1137251 w 2972814"/>
                <a:gd name="connsiteY773" fmla="*/ 836784 h 1488732"/>
                <a:gd name="connsiteX774" fmla="*/ 1130855 w 2972814"/>
                <a:gd name="connsiteY774" fmla="*/ 839286 h 1488732"/>
                <a:gd name="connsiteX775" fmla="*/ 1118259 w 2972814"/>
                <a:gd name="connsiteY775" fmla="*/ 849277 h 1488732"/>
                <a:gd name="connsiteX776" fmla="*/ 1117299 w 2972814"/>
                <a:gd name="connsiteY776" fmla="*/ 851201 h 1488732"/>
                <a:gd name="connsiteX777" fmla="*/ 1113971 w 2972814"/>
                <a:gd name="connsiteY777" fmla="*/ 859269 h 1488732"/>
                <a:gd name="connsiteX778" fmla="*/ 1114359 w 2972814"/>
                <a:gd name="connsiteY778" fmla="*/ 869260 h 1488732"/>
                <a:gd name="connsiteX779" fmla="*/ 1116742 w 2972814"/>
                <a:gd name="connsiteY779" fmla="*/ 879252 h 1488732"/>
                <a:gd name="connsiteX780" fmla="*/ 1117299 w 2972814"/>
                <a:gd name="connsiteY780" fmla="*/ 880556 h 1488732"/>
                <a:gd name="connsiteX781" fmla="*/ 1120438 w 2972814"/>
                <a:gd name="connsiteY781" fmla="*/ 889243 h 1488732"/>
                <a:gd name="connsiteX782" fmla="*/ 1124509 w 2972814"/>
                <a:gd name="connsiteY782" fmla="*/ 899234 h 1488732"/>
                <a:gd name="connsiteX783" fmla="*/ 1129005 w 2972814"/>
                <a:gd name="connsiteY783" fmla="*/ 909226 h 1488732"/>
                <a:gd name="connsiteX784" fmla="*/ 1133582 w 2972814"/>
                <a:gd name="connsiteY784" fmla="*/ 919217 h 1488732"/>
                <a:gd name="connsiteX785" fmla="*/ 1137251 w 2972814"/>
                <a:gd name="connsiteY785" fmla="*/ 927223 h 1488732"/>
                <a:gd name="connsiteX786" fmla="*/ 1138089 w 2972814"/>
                <a:gd name="connsiteY786" fmla="*/ 929209 h 1488732"/>
                <a:gd name="connsiteX787" fmla="*/ 1142458 w 2972814"/>
                <a:gd name="connsiteY787" fmla="*/ 939201 h 1488732"/>
                <a:gd name="connsiteX788" fmla="*/ 1146591 w 2972814"/>
                <a:gd name="connsiteY788" fmla="*/ 949192 h 1488732"/>
                <a:gd name="connsiteX789" fmla="*/ 1150476 w 2972814"/>
                <a:gd name="connsiteY789" fmla="*/ 959183 h 1488732"/>
                <a:gd name="connsiteX790" fmla="*/ 1153995 w 2972814"/>
                <a:gd name="connsiteY790" fmla="*/ 969175 h 1488732"/>
                <a:gd name="connsiteX791" fmla="*/ 1157203 w 2972814"/>
                <a:gd name="connsiteY791" fmla="*/ 978173 h 1488732"/>
                <a:gd name="connsiteX792" fmla="*/ 1157567 w 2972814"/>
                <a:gd name="connsiteY792" fmla="*/ 979166 h 1488732"/>
                <a:gd name="connsiteX793" fmla="*/ 1161119 w 2972814"/>
                <a:gd name="connsiteY793" fmla="*/ 989158 h 1488732"/>
                <a:gd name="connsiteX794" fmla="*/ 1164587 w 2972814"/>
                <a:gd name="connsiteY794" fmla="*/ 999149 h 1488732"/>
                <a:gd name="connsiteX795" fmla="*/ 1168537 w 2972814"/>
                <a:gd name="connsiteY795" fmla="*/ 1009141 h 1488732"/>
                <a:gd name="connsiteX796" fmla="*/ 1172713 w 2972814"/>
                <a:gd name="connsiteY796" fmla="*/ 1019132 h 1488732"/>
                <a:gd name="connsiteX797" fmla="*/ 1177155 w 2972814"/>
                <a:gd name="connsiteY797" fmla="*/ 1027850 h 1488732"/>
                <a:gd name="connsiteX798" fmla="*/ 1177907 w 2972814"/>
                <a:gd name="connsiteY798" fmla="*/ 1029124 h 1488732"/>
                <a:gd name="connsiteX799" fmla="*/ 1184847 w 2972814"/>
                <a:gd name="connsiteY799" fmla="*/ 1039115 h 1488732"/>
                <a:gd name="connsiteX800" fmla="*/ 1193589 w 2972814"/>
                <a:gd name="connsiteY800" fmla="*/ 1049107 h 1488732"/>
                <a:gd name="connsiteX801" fmla="*/ 1197107 w 2972814"/>
                <a:gd name="connsiteY801" fmla="*/ 1052550 h 1488732"/>
                <a:gd name="connsiteX802" fmla="*/ 1206003 w 2972814"/>
                <a:gd name="connsiteY802" fmla="*/ 1059098 h 1488732"/>
                <a:gd name="connsiteX803" fmla="*/ 1217058 w 2972814"/>
                <a:gd name="connsiteY803" fmla="*/ 1065890 h 1488732"/>
                <a:gd name="connsiteX804" fmla="*/ 1225294 w 2972814"/>
                <a:gd name="connsiteY804" fmla="*/ 1069090 h 1488732"/>
                <a:gd name="connsiteX805" fmla="*/ 1237010 w 2972814"/>
                <a:gd name="connsiteY805" fmla="*/ 1073069 h 1488732"/>
                <a:gd name="connsiteX806" fmla="*/ 1256962 w 2972814"/>
                <a:gd name="connsiteY806" fmla="*/ 1076080 h 1488732"/>
                <a:gd name="connsiteX807" fmla="*/ 1276914 w 2972814"/>
                <a:gd name="connsiteY807" fmla="*/ 1075502 h 1488732"/>
                <a:gd name="connsiteX808" fmla="*/ 1296865 w 2972814"/>
                <a:gd name="connsiteY808" fmla="*/ 1071552 h 1488732"/>
                <a:gd name="connsiteX809" fmla="*/ 1303678 w 2972814"/>
                <a:gd name="connsiteY809" fmla="*/ 1069090 h 1488732"/>
                <a:gd name="connsiteX810" fmla="*/ 1316817 w 2972814"/>
                <a:gd name="connsiteY810" fmla="*/ 1063909 h 1488732"/>
                <a:gd name="connsiteX811" fmla="*/ 1325502 w 2972814"/>
                <a:gd name="connsiteY811" fmla="*/ 1059098 h 1488732"/>
                <a:gd name="connsiteX812" fmla="*/ 1336769 w 2972814"/>
                <a:gd name="connsiteY812" fmla="*/ 1052173 h 1488732"/>
                <a:gd name="connsiteX813" fmla="*/ 1340657 w 2972814"/>
                <a:gd name="connsiteY813" fmla="*/ 1049107 h 1488732"/>
                <a:gd name="connsiteX814" fmla="*/ 1351756 w 2972814"/>
                <a:gd name="connsiteY814" fmla="*/ 1039115 h 1488732"/>
                <a:gd name="connsiteX815" fmla="*/ 1356721 w 2972814"/>
                <a:gd name="connsiteY815" fmla="*/ 1034171 h 1488732"/>
                <a:gd name="connsiteX816" fmla="*/ 1360960 w 2972814"/>
                <a:gd name="connsiteY816" fmla="*/ 1029124 h 1488732"/>
                <a:gd name="connsiteX817" fmla="*/ 1368543 w 2972814"/>
                <a:gd name="connsiteY817" fmla="*/ 1019132 h 1488732"/>
                <a:gd name="connsiteX818" fmla="*/ 1375513 w 2972814"/>
                <a:gd name="connsiteY818" fmla="*/ 1009141 h 1488732"/>
                <a:gd name="connsiteX819" fmla="*/ 1376673 w 2972814"/>
                <a:gd name="connsiteY819" fmla="*/ 1007436 h 1488732"/>
                <a:gd name="connsiteX820" fmla="*/ 1381654 w 2972814"/>
                <a:gd name="connsiteY820" fmla="*/ 999149 h 1488732"/>
                <a:gd name="connsiteX821" fmla="*/ 1387298 w 2972814"/>
                <a:gd name="connsiteY821" fmla="*/ 989158 h 1488732"/>
                <a:gd name="connsiteX822" fmla="*/ 1392887 w 2972814"/>
                <a:gd name="connsiteY822" fmla="*/ 979166 h 1488732"/>
                <a:gd name="connsiteX823" fmla="*/ 1396624 w 2972814"/>
                <a:gd name="connsiteY823" fmla="*/ 972574 h 1488732"/>
                <a:gd name="connsiteX824" fmla="*/ 1398392 w 2972814"/>
                <a:gd name="connsiteY824" fmla="*/ 969175 h 1488732"/>
                <a:gd name="connsiteX825" fmla="*/ 1403490 w 2972814"/>
                <a:gd name="connsiteY825" fmla="*/ 959183 h 1488732"/>
                <a:gd name="connsiteX826" fmla="*/ 1408697 w 2972814"/>
                <a:gd name="connsiteY826" fmla="*/ 949192 h 1488732"/>
                <a:gd name="connsiteX827" fmla="*/ 1413730 w 2972814"/>
                <a:gd name="connsiteY827" fmla="*/ 939201 h 1488732"/>
                <a:gd name="connsiteX828" fmla="*/ 1416576 w 2972814"/>
                <a:gd name="connsiteY828" fmla="*/ 933668 h 1488732"/>
                <a:gd name="connsiteX829" fmla="*/ 1418765 w 2972814"/>
                <a:gd name="connsiteY829" fmla="*/ 929209 h 1488732"/>
                <a:gd name="connsiteX830" fmla="*/ 1423446 w 2972814"/>
                <a:gd name="connsiteY830" fmla="*/ 919217 h 1488732"/>
                <a:gd name="connsiteX831" fmla="*/ 1427931 w 2972814"/>
                <a:gd name="connsiteY831" fmla="*/ 909226 h 1488732"/>
                <a:gd name="connsiteX832" fmla="*/ 1432107 w 2972814"/>
                <a:gd name="connsiteY832" fmla="*/ 899234 h 1488732"/>
                <a:gd name="connsiteX833" fmla="*/ 1436363 w 2972814"/>
                <a:gd name="connsiteY833" fmla="*/ 889243 h 1488732"/>
                <a:gd name="connsiteX834" fmla="*/ 1436528 w 2972814"/>
                <a:gd name="connsiteY834" fmla="*/ 888772 h 1488732"/>
                <a:gd name="connsiteX835" fmla="*/ 1439977 w 2972814"/>
                <a:gd name="connsiteY835" fmla="*/ 879252 h 1488732"/>
                <a:gd name="connsiteX836" fmla="*/ 1443391 w 2972814"/>
                <a:gd name="connsiteY836" fmla="*/ 869260 h 1488732"/>
                <a:gd name="connsiteX837" fmla="*/ 1446446 w 2972814"/>
                <a:gd name="connsiteY837" fmla="*/ 859269 h 1488732"/>
                <a:gd name="connsiteX838" fmla="*/ 1448877 w 2972814"/>
                <a:gd name="connsiteY838" fmla="*/ 849277 h 1488732"/>
                <a:gd name="connsiteX839" fmla="*/ 1450778 w 2972814"/>
                <a:gd name="connsiteY839" fmla="*/ 839286 h 1488732"/>
                <a:gd name="connsiteX840" fmla="*/ 1452129 w 2972814"/>
                <a:gd name="connsiteY840" fmla="*/ 829294 h 1488732"/>
                <a:gd name="connsiteX841" fmla="*/ 1452747 w 2972814"/>
                <a:gd name="connsiteY841" fmla="*/ 819303 h 1488732"/>
                <a:gd name="connsiteX842" fmla="*/ 1452752 w 2972814"/>
                <a:gd name="connsiteY842" fmla="*/ 809311 h 1488732"/>
                <a:gd name="connsiteX843" fmla="*/ 1451864 w 2972814"/>
                <a:gd name="connsiteY843" fmla="*/ 799320 h 1488732"/>
                <a:gd name="connsiteX844" fmla="*/ 1450495 w 2972814"/>
                <a:gd name="connsiteY844" fmla="*/ 789328 h 1488732"/>
                <a:gd name="connsiteX845" fmla="*/ 1448636 w 2972814"/>
                <a:gd name="connsiteY845" fmla="*/ 779337 h 1488732"/>
                <a:gd name="connsiteX846" fmla="*/ 1446959 w 2972814"/>
                <a:gd name="connsiteY846" fmla="*/ 769345 h 1488732"/>
                <a:gd name="connsiteX847" fmla="*/ 1445529 w 2972814"/>
                <a:gd name="connsiteY847" fmla="*/ 759354 h 1488732"/>
                <a:gd name="connsiteX848" fmla="*/ 1444873 w 2972814"/>
                <a:gd name="connsiteY848" fmla="*/ 749362 h 1488732"/>
                <a:gd name="connsiteX849" fmla="*/ 1445157 w 2972814"/>
                <a:gd name="connsiteY849" fmla="*/ 739371 h 1488732"/>
                <a:gd name="connsiteX850" fmla="*/ 1446523 w 2972814"/>
                <a:gd name="connsiteY850" fmla="*/ 729379 h 1488732"/>
                <a:gd name="connsiteX851" fmla="*/ 1449338 w 2972814"/>
                <a:gd name="connsiteY851" fmla="*/ 719388 h 1488732"/>
                <a:gd name="connsiteX852" fmla="*/ 1453684 w 2972814"/>
                <a:gd name="connsiteY852" fmla="*/ 709396 h 1488732"/>
                <a:gd name="connsiteX853" fmla="*/ 1456480 w 2972814"/>
                <a:gd name="connsiteY853" fmla="*/ 704779 h 1488732"/>
                <a:gd name="connsiteX854" fmla="*/ 1459156 w 2972814"/>
                <a:gd name="connsiteY854" fmla="*/ 699405 h 1488732"/>
                <a:gd name="connsiteX855" fmla="*/ 1465783 w 2972814"/>
                <a:gd name="connsiteY855" fmla="*/ 689413 h 1488732"/>
                <a:gd name="connsiteX856" fmla="*/ 1474517 w 2972814"/>
                <a:gd name="connsiteY856" fmla="*/ 679422 h 1488732"/>
                <a:gd name="connsiteX857" fmla="*/ 1476431 w 2972814"/>
                <a:gd name="connsiteY857" fmla="*/ 677776 h 1488732"/>
                <a:gd name="connsiteX858" fmla="*/ 1485317 w 2972814"/>
                <a:gd name="connsiteY858" fmla="*/ 669430 h 1488732"/>
                <a:gd name="connsiteX859" fmla="*/ 1496383 w 2972814"/>
                <a:gd name="connsiteY859" fmla="*/ 661467 h 1488732"/>
                <a:gd name="connsiteX860" fmla="*/ 1499337 w 2972814"/>
                <a:gd name="connsiteY860" fmla="*/ 659439 h 1488732"/>
                <a:gd name="connsiteX861" fmla="*/ 1516335 w 2972814"/>
                <a:gd name="connsiteY861" fmla="*/ 650473 h 1488732"/>
                <a:gd name="connsiteX862" fmla="*/ 1518668 w 2972814"/>
                <a:gd name="connsiteY862" fmla="*/ 649447 h 1488732"/>
                <a:gd name="connsiteX863" fmla="*/ 1536287 w 2972814"/>
                <a:gd name="connsiteY863" fmla="*/ 643254 h 1488732"/>
                <a:gd name="connsiteX864" fmla="*/ 1551776 w 2972814"/>
                <a:gd name="connsiteY864" fmla="*/ 639456 h 1488732"/>
                <a:gd name="connsiteX865" fmla="*/ 1556239 w 2972814"/>
                <a:gd name="connsiteY865" fmla="*/ 638548 h 1488732"/>
                <a:gd name="connsiteX866" fmla="*/ 1576190 w 2972814"/>
                <a:gd name="connsiteY866" fmla="*/ 636623 h 1488732"/>
                <a:gd name="connsiteX867" fmla="*/ 1596142 w 2972814"/>
                <a:gd name="connsiteY867" fmla="*/ 636992 h 1488732"/>
                <a:gd name="connsiteX868" fmla="*/ 1613187 w 2972814"/>
                <a:gd name="connsiteY868" fmla="*/ 639456 h 1488732"/>
                <a:gd name="connsiteX869" fmla="*/ 1616094 w 2972814"/>
                <a:gd name="connsiteY869" fmla="*/ 639979 h 1488732"/>
                <a:gd name="connsiteX870" fmla="*/ 1636046 w 2972814"/>
                <a:gd name="connsiteY870" fmla="*/ 646877 h 1488732"/>
                <a:gd name="connsiteX871" fmla="*/ 1641183 w 2972814"/>
                <a:gd name="connsiteY871" fmla="*/ 649447 h 1488732"/>
                <a:gd name="connsiteX872" fmla="*/ 1654538 w 2972814"/>
                <a:gd name="connsiteY872" fmla="*/ 659439 h 1488732"/>
                <a:gd name="connsiteX873" fmla="*/ 1655997 w 2972814"/>
                <a:gd name="connsiteY873" fmla="*/ 661055 h 1488732"/>
                <a:gd name="connsiteX874" fmla="*/ 1662344 w 2972814"/>
                <a:gd name="connsiteY874" fmla="*/ 669430 h 1488732"/>
                <a:gd name="connsiteX875" fmla="*/ 1666646 w 2972814"/>
                <a:gd name="connsiteY875" fmla="*/ 679422 h 1488732"/>
                <a:gd name="connsiteX876" fmla="*/ 1668601 w 2972814"/>
                <a:gd name="connsiteY876" fmla="*/ 689413 h 1488732"/>
                <a:gd name="connsiteX877" fmla="*/ 1668942 w 2972814"/>
                <a:gd name="connsiteY877" fmla="*/ 699405 h 1488732"/>
                <a:gd name="connsiteX878" fmla="*/ 1668155 w 2972814"/>
                <a:gd name="connsiteY878" fmla="*/ 709396 h 1488732"/>
                <a:gd name="connsiteX879" fmla="*/ 1666826 w 2972814"/>
                <a:gd name="connsiteY879" fmla="*/ 719388 h 1488732"/>
                <a:gd name="connsiteX880" fmla="*/ 1664965 w 2972814"/>
                <a:gd name="connsiteY880" fmla="*/ 729379 h 1488732"/>
                <a:gd name="connsiteX881" fmla="*/ 1663302 w 2972814"/>
                <a:gd name="connsiteY881" fmla="*/ 739371 h 1488732"/>
                <a:gd name="connsiteX882" fmla="*/ 1661855 w 2972814"/>
                <a:gd name="connsiteY882" fmla="*/ 749362 h 1488732"/>
                <a:gd name="connsiteX883" fmla="*/ 1662105 w 2972814"/>
                <a:gd name="connsiteY883" fmla="*/ 759354 h 1488732"/>
                <a:gd name="connsiteX884" fmla="*/ 1664745 w 2972814"/>
                <a:gd name="connsiteY884" fmla="*/ 769345 h 1488732"/>
                <a:gd name="connsiteX885" fmla="*/ 1671658 w 2972814"/>
                <a:gd name="connsiteY885" fmla="*/ 779337 h 1488732"/>
                <a:gd name="connsiteX886" fmla="*/ 1675949 w 2972814"/>
                <a:gd name="connsiteY886" fmla="*/ 782643 h 1488732"/>
                <a:gd name="connsiteX887" fmla="*/ 1690667 w 2972814"/>
                <a:gd name="connsiteY887" fmla="*/ 789328 h 1488732"/>
                <a:gd name="connsiteX888" fmla="*/ 1695901 w 2972814"/>
                <a:gd name="connsiteY888" fmla="*/ 790871 h 1488732"/>
                <a:gd name="connsiteX889" fmla="*/ 1715853 w 2972814"/>
                <a:gd name="connsiteY889" fmla="*/ 793111 h 1488732"/>
                <a:gd name="connsiteX890" fmla="*/ 1735805 w 2972814"/>
                <a:gd name="connsiteY890" fmla="*/ 792005 h 1488732"/>
                <a:gd name="connsiteX891" fmla="*/ 1751270 w 2972814"/>
                <a:gd name="connsiteY891" fmla="*/ 789328 h 1488732"/>
                <a:gd name="connsiteX892" fmla="*/ 1755756 w 2972814"/>
                <a:gd name="connsiteY892" fmla="*/ 788521 h 1488732"/>
                <a:gd name="connsiteX893" fmla="*/ 1775708 w 2972814"/>
                <a:gd name="connsiteY893" fmla="*/ 782959 h 1488732"/>
                <a:gd name="connsiteX894" fmla="*/ 1786722 w 2972814"/>
                <a:gd name="connsiteY894" fmla="*/ 779337 h 1488732"/>
                <a:gd name="connsiteX895" fmla="*/ 1795660 w 2972814"/>
                <a:gd name="connsiteY895" fmla="*/ 776127 h 1488732"/>
                <a:gd name="connsiteX896" fmla="*/ 1813399 w 2972814"/>
                <a:gd name="connsiteY896" fmla="*/ 769345 h 1488732"/>
                <a:gd name="connsiteX897" fmla="*/ 1815612 w 2972814"/>
                <a:gd name="connsiteY897" fmla="*/ 768417 h 1488732"/>
                <a:gd name="connsiteX898" fmla="*/ 1835563 w 2972814"/>
                <a:gd name="connsiteY898" fmla="*/ 760468 h 1488732"/>
                <a:gd name="connsiteX899" fmla="*/ 1839005 w 2972814"/>
                <a:gd name="connsiteY899" fmla="*/ 759354 h 1488732"/>
                <a:gd name="connsiteX900" fmla="*/ 1855515 w 2972814"/>
                <a:gd name="connsiteY900" fmla="*/ 753153 h 1488732"/>
                <a:gd name="connsiteX901" fmla="*/ 1871788 w 2972814"/>
                <a:gd name="connsiteY901" fmla="*/ 749362 h 1488732"/>
                <a:gd name="connsiteX902" fmla="*/ 1875467 w 2972814"/>
                <a:gd name="connsiteY902" fmla="*/ 748276 h 1488732"/>
                <a:gd name="connsiteX903" fmla="*/ 1895419 w 2972814"/>
                <a:gd name="connsiteY903" fmla="*/ 747197 h 1488732"/>
                <a:gd name="connsiteX904" fmla="*/ 1904558 w 2972814"/>
                <a:gd name="connsiteY904" fmla="*/ 749362 h 1488732"/>
                <a:gd name="connsiteX905" fmla="*/ 1915371 w 2972814"/>
                <a:gd name="connsiteY905" fmla="*/ 752222 h 1488732"/>
                <a:gd name="connsiteX906" fmla="*/ 1925662 w 2972814"/>
                <a:gd name="connsiteY906" fmla="*/ 759354 h 1488732"/>
                <a:gd name="connsiteX907" fmla="*/ 1935322 w 2972814"/>
                <a:gd name="connsiteY907" fmla="*/ 766888 h 1488732"/>
                <a:gd name="connsiteX908" fmla="*/ 1937368 w 2972814"/>
                <a:gd name="connsiteY908" fmla="*/ 769345 h 1488732"/>
                <a:gd name="connsiteX909" fmla="*/ 1945776 w 2972814"/>
                <a:gd name="connsiteY909" fmla="*/ 779337 h 1488732"/>
                <a:gd name="connsiteX910" fmla="*/ 1953418 w 2972814"/>
                <a:gd name="connsiteY910" fmla="*/ 789328 h 1488732"/>
                <a:gd name="connsiteX911" fmla="*/ 1955274 w 2972814"/>
                <a:gd name="connsiteY911" fmla="*/ 791638 h 1488732"/>
                <a:gd name="connsiteX912" fmla="*/ 1960766 w 2972814"/>
                <a:gd name="connsiteY912" fmla="*/ 799320 h 1488732"/>
                <a:gd name="connsiteX913" fmla="*/ 1968047 w 2972814"/>
                <a:gd name="connsiteY913" fmla="*/ 809311 h 1488732"/>
                <a:gd name="connsiteX914" fmla="*/ 1975226 w 2972814"/>
                <a:gd name="connsiteY914" fmla="*/ 818599 h 1488732"/>
                <a:gd name="connsiteX915" fmla="*/ 1975790 w 2972814"/>
                <a:gd name="connsiteY915" fmla="*/ 819303 h 1488732"/>
                <a:gd name="connsiteX916" fmla="*/ 1984533 w 2972814"/>
                <a:gd name="connsiteY916" fmla="*/ 829294 h 1488732"/>
                <a:gd name="connsiteX917" fmla="*/ 1994181 w 2972814"/>
                <a:gd name="connsiteY917" fmla="*/ 839286 h 1488732"/>
                <a:gd name="connsiteX918" fmla="*/ 1995178 w 2972814"/>
                <a:gd name="connsiteY918" fmla="*/ 840191 h 1488732"/>
                <a:gd name="connsiteX919" fmla="*/ 2008025 w 2972814"/>
                <a:gd name="connsiteY919" fmla="*/ 849277 h 1488732"/>
                <a:gd name="connsiteX920" fmla="*/ 2015129 w 2972814"/>
                <a:gd name="connsiteY920" fmla="*/ 853737 h 1488732"/>
                <a:gd name="connsiteX921" fmla="*/ 2028760 w 2972814"/>
                <a:gd name="connsiteY921" fmla="*/ 859269 h 1488732"/>
                <a:gd name="connsiteX922" fmla="*/ 2035081 w 2972814"/>
                <a:gd name="connsiteY922" fmla="*/ 861482 h 1488732"/>
                <a:gd name="connsiteX923" fmla="*/ 2055033 w 2972814"/>
                <a:gd name="connsiteY923" fmla="*/ 865162 h 1488732"/>
                <a:gd name="connsiteX924" fmla="*/ 2074985 w 2972814"/>
                <a:gd name="connsiteY924" fmla="*/ 866756 h 1488732"/>
                <a:gd name="connsiteX925" fmla="*/ 2094936 w 2972814"/>
                <a:gd name="connsiteY925" fmla="*/ 867134 h 1488732"/>
                <a:gd name="connsiteX926" fmla="*/ 2114888 w 2972814"/>
                <a:gd name="connsiteY926" fmla="*/ 867277 h 1488732"/>
                <a:gd name="connsiteX927" fmla="*/ 2134840 w 2972814"/>
                <a:gd name="connsiteY927" fmla="*/ 867681 h 1488732"/>
                <a:gd name="connsiteX928" fmla="*/ 2154450 w 2972814"/>
                <a:gd name="connsiteY928" fmla="*/ 869260 h 1488732"/>
                <a:gd name="connsiteX929" fmla="*/ 2154792 w 2972814"/>
                <a:gd name="connsiteY929" fmla="*/ 869290 h 1488732"/>
                <a:gd name="connsiteX930" fmla="*/ 2174744 w 2972814"/>
                <a:gd name="connsiteY930" fmla="*/ 872259 h 1488732"/>
                <a:gd name="connsiteX931" fmla="*/ 2194695 w 2972814"/>
                <a:gd name="connsiteY931" fmla="*/ 877672 h 1488732"/>
                <a:gd name="connsiteX932" fmla="*/ 2198777 w 2972814"/>
                <a:gd name="connsiteY932" fmla="*/ 879252 h 1488732"/>
                <a:gd name="connsiteX933" fmla="*/ 2214647 w 2972814"/>
                <a:gd name="connsiteY933" fmla="*/ 886564 h 1488732"/>
                <a:gd name="connsiteX934" fmla="*/ 2218961 w 2972814"/>
                <a:gd name="connsiteY934" fmla="*/ 889243 h 1488732"/>
                <a:gd name="connsiteX935" fmla="*/ 2231498 w 2972814"/>
                <a:gd name="connsiteY935" fmla="*/ 899234 h 1488732"/>
                <a:gd name="connsiteX936" fmla="*/ 2234599 w 2972814"/>
                <a:gd name="connsiteY936" fmla="*/ 902426 h 1488732"/>
                <a:gd name="connsiteX937" fmla="*/ 2240483 w 2972814"/>
                <a:gd name="connsiteY937" fmla="*/ 909226 h 1488732"/>
                <a:gd name="connsiteX938" fmla="*/ 2247362 w 2972814"/>
                <a:gd name="connsiteY938" fmla="*/ 919217 h 1488732"/>
                <a:gd name="connsiteX939" fmla="*/ 2252702 w 2972814"/>
                <a:gd name="connsiteY939" fmla="*/ 929209 h 1488732"/>
                <a:gd name="connsiteX940" fmla="*/ 2254551 w 2972814"/>
                <a:gd name="connsiteY940" fmla="*/ 933472 h 1488732"/>
                <a:gd name="connsiteX941" fmla="*/ 2257228 w 2972814"/>
                <a:gd name="connsiteY941" fmla="*/ 939201 h 1488732"/>
                <a:gd name="connsiteX942" fmla="*/ 2260837 w 2972814"/>
                <a:gd name="connsiteY942" fmla="*/ 949192 h 1488732"/>
                <a:gd name="connsiteX943" fmla="*/ 2264599 w 2972814"/>
                <a:gd name="connsiteY943" fmla="*/ 959183 h 1488732"/>
                <a:gd name="connsiteX944" fmla="*/ 2269067 w 2972814"/>
                <a:gd name="connsiteY944" fmla="*/ 969175 h 1488732"/>
                <a:gd name="connsiteX945" fmla="*/ 2274502 w 2972814"/>
                <a:gd name="connsiteY945" fmla="*/ 977778 h 1488732"/>
                <a:gd name="connsiteX946" fmla="*/ 2277131 w 2972814"/>
                <a:gd name="connsiteY946" fmla="*/ 979166 h 1488732"/>
                <a:gd name="connsiteX947" fmla="*/ 2294454 w 2972814"/>
                <a:gd name="connsiteY947" fmla="*/ 983267 h 1488732"/>
                <a:gd name="connsiteX948" fmla="*/ 2314406 w 2972814"/>
                <a:gd name="connsiteY948" fmla="*/ 981084 h 1488732"/>
                <a:gd name="connsiteX949" fmla="*/ 2324200 w 2972814"/>
                <a:gd name="connsiteY949" fmla="*/ 979166 h 1488732"/>
                <a:gd name="connsiteX950" fmla="*/ 2334358 w 2972814"/>
                <a:gd name="connsiteY950" fmla="*/ 977642 h 1488732"/>
                <a:gd name="connsiteX951" fmla="*/ 2354310 w 2972814"/>
                <a:gd name="connsiteY951" fmla="*/ 973515 h 1488732"/>
                <a:gd name="connsiteX952" fmla="*/ 2374261 w 2972814"/>
                <a:gd name="connsiteY952" fmla="*/ 969351 h 1488732"/>
                <a:gd name="connsiteX953" fmla="*/ 2375084 w 2972814"/>
                <a:gd name="connsiteY953" fmla="*/ 969175 h 1488732"/>
                <a:gd name="connsiteX954" fmla="*/ 2394213 w 2972814"/>
                <a:gd name="connsiteY954" fmla="*/ 965296 h 1488732"/>
                <a:gd name="connsiteX955" fmla="*/ 2414165 w 2972814"/>
                <a:gd name="connsiteY955" fmla="*/ 961423 h 1488732"/>
                <a:gd name="connsiteX956" fmla="*/ 2427399 w 2972814"/>
                <a:gd name="connsiteY956" fmla="*/ 959183 h 1488732"/>
                <a:gd name="connsiteX957" fmla="*/ 2434117 w 2972814"/>
                <a:gd name="connsiteY957" fmla="*/ 957998 h 1488732"/>
                <a:gd name="connsiteX958" fmla="*/ 2454068 w 2972814"/>
                <a:gd name="connsiteY958" fmla="*/ 954778 h 1488732"/>
                <a:gd name="connsiteX959" fmla="*/ 2474020 w 2972814"/>
                <a:gd name="connsiteY959" fmla="*/ 952235 h 1488732"/>
                <a:gd name="connsiteX960" fmla="*/ 2493972 w 2972814"/>
                <a:gd name="connsiteY960" fmla="*/ 950395 h 1488732"/>
                <a:gd name="connsiteX961" fmla="*/ 2513216 w 2972814"/>
                <a:gd name="connsiteY961" fmla="*/ 949192 h 1488732"/>
                <a:gd name="connsiteX962" fmla="*/ 2513924 w 2972814"/>
                <a:gd name="connsiteY962" fmla="*/ 949138 h 1488732"/>
                <a:gd name="connsiteX963" fmla="*/ 2533876 w 2972814"/>
                <a:gd name="connsiteY963" fmla="*/ 948692 h 1488732"/>
                <a:gd name="connsiteX964" fmla="*/ 2548355 w 2972814"/>
                <a:gd name="connsiteY964" fmla="*/ 949192 h 1488732"/>
                <a:gd name="connsiteX965" fmla="*/ 2553827 w 2972814"/>
                <a:gd name="connsiteY965" fmla="*/ 949407 h 1488732"/>
                <a:gd name="connsiteX966" fmla="*/ 2573779 w 2972814"/>
                <a:gd name="connsiteY966" fmla="*/ 952117 h 1488732"/>
                <a:gd name="connsiteX967" fmla="*/ 2592835 w 2972814"/>
                <a:gd name="connsiteY967" fmla="*/ 959183 h 1488732"/>
                <a:gd name="connsiteX968" fmla="*/ 2593731 w 2972814"/>
                <a:gd name="connsiteY968" fmla="*/ 959686 h 1488732"/>
                <a:gd name="connsiteX969" fmla="*/ 2604752 w 2972814"/>
                <a:gd name="connsiteY969" fmla="*/ 969175 h 1488732"/>
                <a:gd name="connsiteX970" fmla="*/ 2611090 w 2972814"/>
                <a:gd name="connsiteY970" fmla="*/ 979166 h 1488732"/>
                <a:gd name="connsiteX971" fmla="*/ 2613683 w 2972814"/>
                <a:gd name="connsiteY971" fmla="*/ 985622 h 1488732"/>
                <a:gd name="connsiteX972" fmla="*/ 2614961 w 2972814"/>
                <a:gd name="connsiteY972" fmla="*/ 989158 h 1488732"/>
                <a:gd name="connsiteX973" fmla="*/ 2617819 w 2972814"/>
                <a:gd name="connsiteY973" fmla="*/ 999149 h 1488732"/>
                <a:gd name="connsiteX974" fmla="*/ 2619463 w 2972814"/>
                <a:gd name="connsiteY974" fmla="*/ 1009141 h 1488732"/>
                <a:gd name="connsiteX975" fmla="*/ 2620513 w 2972814"/>
                <a:gd name="connsiteY975" fmla="*/ 1019132 h 1488732"/>
                <a:gd name="connsiteX976" fmla="*/ 2621161 w 2972814"/>
                <a:gd name="connsiteY976" fmla="*/ 1029124 h 1488732"/>
                <a:gd name="connsiteX977" fmla="*/ 2621419 w 2972814"/>
                <a:gd name="connsiteY977" fmla="*/ 1039115 h 1488732"/>
                <a:gd name="connsiteX978" fmla="*/ 2621404 w 2972814"/>
                <a:gd name="connsiteY978" fmla="*/ 1049107 h 1488732"/>
                <a:gd name="connsiteX979" fmla="*/ 2621275 w 2972814"/>
                <a:gd name="connsiteY979" fmla="*/ 1059098 h 1488732"/>
                <a:gd name="connsiteX980" fmla="*/ 2621277 w 2972814"/>
                <a:gd name="connsiteY980" fmla="*/ 1069090 h 1488732"/>
                <a:gd name="connsiteX981" fmla="*/ 2621504 w 2972814"/>
                <a:gd name="connsiteY981" fmla="*/ 1079081 h 1488732"/>
                <a:gd name="connsiteX982" fmla="*/ 2621930 w 2972814"/>
                <a:gd name="connsiteY982" fmla="*/ 1089073 h 1488732"/>
                <a:gd name="connsiteX983" fmla="*/ 2622862 w 2972814"/>
                <a:gd name="connsiteY983" fmla="*/ 1099064 h 1488732"/>
                <a:gd name="connsiteX984" fmla="*/ 2624270 w 2972814"/>
                <a:gd name="connsiteY984" fmla="*/ 1109056 h 1488732"/>
                <a:gd name="connsiteX985" fmla="*/ 2626343 w 2972814"/>
                <a:gd name="connsiteY985" fmla="*/ 1119047 h 1488732"/>
                <a:gd name="connsiteX986" fmla="*/ 2629328 w 2972814"/>
                <a:gd name="connsiteY986" fmla="*/ 1129039 h 1488732"/>
                <a:gd name="connsiteX987" fmla="*/ 2633392 w 2972814"/>
                <a:gd name="connsiteY987" fmla="*/ 1139030 h 1488732"/>
                <a:gd name="connsiteX988" fmla="*/ 2633634 w 2972814"/>
                <a:gd name="connsiteY988" fmla="*/ 1139506 h 1488732"/>
                <a:gd name="connsiteX989" fmla="*/ 2641403 w 2972814"/>
                <a:gd name="connsiteY989" fmla="*/ 1149022 h 1488732"/>
                <a:gd name="connsiteX990" fmla="*/ 2652741 w 2972814"/>
                <a:gd name="connsiteY990" fmla="*/ 1159013 h 1488732"/>
                <a:gd name="connsiteX991" fmla="*/ 1262093 w 2972814"/>
                <a:gd name="connsiteY991" fmla="*/ 989158 h 1488732"/>
                <a:gd name="connsiteX992" fmla="*/ 1256962 w 2972814"/>
                <a:gd name="connsiteY992" fmla="*/ 987353 h 1488732"/>
                <a:gd name="connsiteX993" fmla="*/ 1249176 w 2972814"/>
                <a:gd name="connsiteY993" fmla="*/ 979166 h 1488732"/>
                <a:gd name="connsiteX994" fmla="*/ 1241292 w 2972814"/>
                <a:gd name="connsiteY994" fmla="*/ 969175 h 1488732"/>
                <a:gd name="connsiteX995" fmla="*/ 1237010 w 2972814"/>
                <a:gd name="connsiteY995" fmla="*/ 962423 h 1488732"/>
                <a:gd name="connsiteX996" fmla="*/ 1235614 w 2972814"/>
                <a:gd name="connsiteY996" fmla="*/ 959183 h 1488732"/>
                <a:gd name="connsiteX997" fmla="*/ 1231612 w 2972814"/>
                <a:gd name="connsiteY997" fmla="*/ 949192 h 1488732"/>
                <a:gd name="connsiteX998" fmla="*/ 1228677 w 2972814"/>
                <a:gd name="connsiteY998" fmla="*/ 939201 h 1488732"/>
                <a:gd name="connsiteX999" fmla="*/ 1226308 w 2972814"/>
                <a:gd name="connsiteY999" fmla="*/ 929209 h 1488732"/>
                <a:gd name="connsiteX1000" fmla="*/ 1225178 w 2972814"/>
                <a:gd name="connsiteY1000" fmla="*/ 919217 h 1488732"/>
                <a:gd name="connsiteX1001" fmla="*/ 1225095 w 2972814"/>
                <a:gd name="connsiteY1001" fmla="*/ 909226 h 1488732"/>
                <a:gd name="connsiteX1002" fmla="*/ 1226722 w 2972814"/>
                <a:gd name="connsiteY1002" fmla="*/ 899234 h 1488732"/>
                <a:gd name="connsiteX1003" fmla="*/ 1230616 w 2972814"/>
                <a:gd name="connsiteY1003" fmla="*/ 889243 h 1488732"/>
                <a:gd name="connsiteX1004" fmla="*/ 1236635 w 2972814"/>
                <a:gd name="connsiteY1004" fmla="*/ 879252 h 1488732"/>
                <a:gd name="connsiteX1005" fmla="*/ 1237010 w 2972814"/>
                <a:gd name="connsiteY1005" fmla="*/ 878828 h 1488732"/>
                <a:gd name="connsiteX1006" fmla="*/ 1246368 w 2972814"/>
                <a:gd name="connsiteY1006" fmla="*/ 869260 h 1488732"/>
                <a:gd name="connsiteX1007" fmla="*/ 1256962 w 2972814"/>
                <a:gd name="connsiteY1007" fmla="*/ 860544 h 1488732"/>
                <a:gd name="connsiteX1008" fmla="*/ 1258807 w 2972814"/>
                <a:gd name="connsiteY1008" fmla="*/ 859269 h 1488732"/>
                <a:gd name="connsiteX1009" fmla="*/ 1275494 w 2972814"/>
                <a:gd name="connsiteY1009" fmla="*/ 849277 h 1488732"/>
                <a:gd name="connsiteX1010" fmla="*/ 1276914 w 2972814"/>
                <a:gd name="connsiteY1010" fmla="*/ 848516 h 1488732"/>
                <a:gd name="connsiteX1011" fmla="*/ 1296865 w 2972814"/>
                <a:gd name="connsiteY1011" fmla="*/ 840081 h 1488732"/>
                <a:gd name="connsiteX1012" fmla="*/ 1300038 w 2972814"/>
                <a:gd name="connsiteY1012" fmla="*/ 839286 h 1488732"/>
                <a:gd name="connsiteX1013" fmla="*/ 1316817 w 2972814"/>
                <a:gd name="connsiteY1013" fmla="*/ 835464 h 1488732"/>
                <a:gd name="connsiteX1014" fmla="*/ 1336769 w 2972814"/>
                <a:gd name="connsiteY1014" fmla="*/ 835500 h 1488732"/>
                <a:gd name="connsiteX1015" fmla="*/ 1348009 w 2972814"/>
                <a:gd name="connsiteY1015" fmla="*/ 839286 h 1488732"/>
                <a:gd name="connsiteX1016" fmla="*/ 1356721 w 2972814"/>
                <a:gd name="connsiteY1016" fmla="*/ 843235 h 1488732"/>
                <a:gd name="connsiteX1017" fmla="*/ 1362795 w 2972814"/>
                <a:gd name="connsiteY1017" fmla="*/ 849277 h 1488732"/>
                <a:gd name="connsiteX1018" fmla="*/ 1369328 w 2972814"/>
                <a:gd name="connsiteY1018" fmla="*/ 859269 h 1488732"/>
                <a:gd name="connsiteX1019" fmla="*/ 1372346 w 2972814"/>
                <a:gd name="connsiteY1019" fmla="*/ 869260 h 1488732"/>
                <a:gd name="connsiteX1020" fmla="*/ 1373519 w 2972814"/>
                <a:gd name="connsiteY1020" fmla="*/ 879252 h 1488732"/>
                <a:gd name="connsiteX1021" fmla="*/ 1372630 w 2972814"/>
                <a:gd name="connsiteY1021" fmla="*/ 889243 h 1488732"/>
                <a:gd name="connsiteX1022" fmla="*/ 1370310 w 2972814"/>
                <a:gd name="connsiteY1022" fmla="*/ 899234 h 1488732"/>
                <a:gd name="connsiteX1023" fmla="*/ 1366909 w 2972814"/>
                <a:gd name="connsiteY1023" fmla="*/ 909226 h 1488732"/>
                <a:gd name="connsiteX1024" fmla="*/ 1362603 w 2972814"/>
                <a:gd name="connsiteY1024" fmla="*/ 919217 h 1488732"/>
                <a:gd name="connsiteX1025" fmla="*/ 1357468 w 2972814"/>
                <a:gd name="connsiteY1025" fmla="*/ 929209 h 1488732"/>
                <a:gd name="connsiteX1026" fmla="*/ 1356721 w 2972814"/>
                <a:gd name="connsiteY1026" fmla="*/ 930539 h 1488732"/>
                <a:gd name="connsiteX1027" fmla="*/ 1350430 w 2972814"/>
                <a:gd name="connsiteY1027" fmla="*/ 939201 h 1488732"/>
                <a:gd name="connsiteX1028" fmla="*/ 1342813 w 2972814"/>
                <a:gd name="connsiteY1028" fmla="*/ 949192 h 1488732"/>
                <a:gd name="connsiteX1029" fmla="*/ 1336769 w 2972814"/>
                <a:gd name="connsiteY1029" fmla="*/ 956984 h 1488732"/>
                <a:gd name="connsiteX1030" fmla="*/ 1334338 w 2972814"/>
                <a:gd name="connsiteY1030" fmla="*/ 959183 h 1488732"/>
                <a:gd name="connsiteX1031" fmla="*/ 1323680 w 2972814"/>
                <a:gd name="connsiteY1031" fmla="*/ 969175 h 1488732"/>
                <a:gd name="connsiteX1032" fmla="*/ 1316817 w 2972814"/>
                <a:gd name="connsiteY1032" fmla="*/ 975899 h 1488732"/>
                <a:gd name="connsiteX1033" fmla="*/ 1311471 w 2972814"/>
                <a:gd name="connsiteY1033" fmla="*/ 979166 h 1488732"/>
                <a:gd name="connsiteX1034" fmla="*/ 1296865 w 2972814"/>
                <a:gd name="connsiteY1034" fmla="*/ 988634 h 1488732"/>
                <a:gd name="connsiteX1035" fmla="*/ 1294381 w 2972814"/>
                <a:gd name="connsiteY1035" fmla="*/ 989158 h 1488732"/>
                <a:gd name="connsiteX1036" fmla="*/ 1276914 w 2972814"/>
                <a:gd name="connsiteY1036" fmla="*/ 993094 h 1488732"/>
                <a:gd name="connsiteX1037" fmla="*/ 2097482 w 2972814"/>
                <a:gd name="connsiteY1037" fmla="*/ 789328 h 1488732"/>
                <a:gd name="connsiteX1038" fmla="*/ 2094936 w 2972814"/>
                <a:gd name="connsiteY1038" fmla="*/ 789019 h 1488732"/>
                <a:gd name="connsiteX1039" fmla="*/ 2074985 w 2972814"/>
                <a:gd name="connsiteY1039" fmla="*/ 779571 h 1488732"/>
                <a:gd name="connsiteX1040" fmla="*/ 2074716 w 2972814"/>
                <a:gd name="connsiteY1040" fmla="*/ 779337 h 1488732"/>
                <a:gd name="connsiteX1041" fmla="*/ 2067348 w 2972814"/>
                <a:gd name="connsiteY1041" fmla="*/ 769345 h 1488732"/>
                <a:gd name="connsiteX1042" fmla="*/ 2064268 w 2972814"/>
                <a:gd name="connsiteY1042" fmla="*/ 759354 h 1488732"/>
                <a:gd name="connsiteX1043" fmla="*/ 2065118 w 2972814"/>
                <a:gd name="connsiteY1043" fmla="*/ 749362 h 1488732"/>
                <a:gd name="connsiteX1044" fmla="*/ 2068355 w 2972814"/>
                <a:gd name="connsiteY1044" fmla="*/ 739371 h 1488732"/>
                <a:gd name="connsiteX1045" fmla="*/ 2073268 w 2972814"/>
                <a:gd name="connsiteY1045" fmla="*/ 729379 h 1488732"/>
                <a:gd name="connsiteX1046" fmla="*/ 2074985 w 2972814"/>
                <a:gd name="connsiteY1046" fmla="*/ 726756 h 1488732"/>
                <a:gd name="connsiteX1047" fmla="*/ 2083610 w 2972814"/>
                <a:gd name="connsiteY1047" fmla="*/ 719388 h 1488732"/>
                <a:gd name="connsiteX1048" fmla="*/ 2094936 w 2972814"/>
                <a:gd name="connsiteY1048" fmla="*/ 709430 h 1488732"/>
                <a:gd name="connsiteX1049" fmla="*/ 2095026 w 2972814"/>
                <a:gd name="connsiteY1049" fmla="*/ 709396 h 1488732"/>
                <a:gd name="connsiteX1050" fmla="*/ 2114888 w 2972814"/>
                <a:gd name="connsiteY1050" fmla="*/ 701750 h 1488732"/>
                <a:gd name="connsiteX1051" fmla="*/ 2134840 w 2972814"/>
                <a:gd name="connsiteY1051" fmla="*/ 707803 h 1488732"/>
                <a:gd name="connsiteX1052" fmla="*/ 2135900 w 2972814"/>
                <a:gd name="connsiteY1052" fmla="*/ 709396 h 1488732"/>
                <a:gd name="connsiteX1053" fmla="*/ 2143030 w 2972814"/>
                <a:gd name="connsiteY1053" fmla="*/ 719388 h 1488732"/>
                <a:gd name="connsiteX1054" fmla="*/ 2148920 w 2972814"/>
                <a:gd name="connsiteY1054" fmla="*/ 729379 h 1488732"/>
                <a:gd name="connsiteX1055" fmla="*/ 2153770 w 2972814"/>
                <a:gd name="connsiteY1055" fmla="*/ 739371 h 1488732"/>
                <a:gd name="connsiteX1056" fmla="*/ 2154792 w 2972814"/>
                <a:gd name="connsiteY1056" fmla="*/ 743684 h 1488732"/>
                <a:gd name="connsiteX1057" fmla="*/ 2155676 w 2972814"/>
                <a:gd name="connsiteY1057" fmla="*/ 749362 h 1488732"/>
                <a:gd name="connsiteX1058" fmla="*/ 2156796 w 2972814"/>
                <a:gd name="connsiteY1058" fmla="*/ 759354 h 1488732"/>
                <a:gd name="connsiteX1059" fmla="*/ 2155480 w 2972814"/>
                <a:gd name="connsiteY1059" fmla="*/ 769345 h 1488732"/>
                <a:gd name="connsiteX1060" fmla="*/ 2154792 w 2972814"/>
                <a:gd name="connsiteY1060" fmla="*/ 770819 h 1488732"/>
                <a:gd name="connsiteX1061" fmla="*/ 2147783 w 2972814"/>
                <a:gd name="connsiteY1061" fmla="*/ 779337 h 1488732"/>
                <a:gd name="connsiteX1062" fmla="*/ 2134840 w 2972814"/>
                <a:gd name="connsiteY1062" fmla="*/ 786734 h 1488732"/>
                <a:gd name="connsiteX1063" fmla="*/ 2124228 w 2972814"/>
                <a:gd name="connsiteY1063" fmla="*/ 789328 h 1488732"/>
                <a:gd name="connsiteX1064" fmla="*/ 2114888 w 2972814"/>
                <a:gd name="connsiteY1064" fmla="*/ 790851 h 1488732"/>
                <a:gd name="connsiteX1065" fmla="*/ 1427491 w 2972814"/>
                <a:gd name="connsiteY1065" fmla="*/ 609481 h 1488732"/>
                <a:gd name="connsiteX1066" fmla="*/ 1416576 w 2972814"/>
                <a:gd name="connsiteY1066" fmla="*/ 605576 h 1488732"/>
                <a:gd name="connsiteX1067" fmla="*/ 1407626 w 2972814"/>
                <a:gd name="connsiteY1067" fmla="*/ 599490 h 1488732"/>
                <a:gd name="connsiteX1068" fmla="*/ 1396624 w 2972814"/>
                <a:gd name="connsiteY1068" fmla="*/ 590093 h 1488732"/>
                <a:gd name="connsiteX1069" fmla="*/ 1396149 w 2972814"/>
                <a:gd name="connsiteY1069" fmla="*/ 589498 h 1488732"/>
                <a:gd name="connsiteX1070" fmla="*/ 1388475 w 2972814"/>
                <a:gd name="connsiteY1070" fmla="*/ 579507 h 1488732"/>
                <a:gd name="connsiteX1071" fmla="*/ 1381712 w 2972814"/>
                <a:gd name="connsiteY1071" fmla="*/ 569515 h 1488732"/>
                <a:gd name="connsiteX1072" fmla="*/ 1376673 w 2972814"/>
                <a:gd name="connsiteY1072" fmla="*/ 560774 h 1488732"/>
                <a:gd name="connsiteX1073" fmla="*/ 1376046 w 2972814"/>
                <a:gd name="connsiteY1073" fmla="*/ 559524 h 1488732"/>
                <a:gd name="connsiteX1074" fmla="*/ 1371481 w 2972814"/>
                <a:gd name="connsiteY1074" fmla="*/ 549532 h 1488732"/>
                <a:gd name="connsiteX1075" fmla="*/ 1367383 w 2972814"/>
                <a:gd name="connsiteY1075" fmla="*/ 539541 h 1488732"/>
                <a:gd name="connsiteX1076" fmla="*/ 1364173 w 2972814"/>
                <a:gd name="connsiteY1076" fmla="*/ 529549 h 1488732"/>
                <a:gd name="connsiteX1077" fmla="*/ 1361685 w 2972814"/>
                <a:gd name="connsiteY1077" fmla="*/ 519558 h 1488732"/>
                <a:gd name="connsiteX1078" fmla="*/ 1360007 w 2972814"/>
                <a:gd name="connsiteY1078" fmla="*/ 509566 h 1488732"/>
                <a:gd name="connsiteX1079" fmla="*/ 1359347 w 2972814"/>
                <a:gd name="connsiteY1079" fmla="*/ 499575 h 1488732"/>
                <a:gd name="connsiteX1080" fmla="*/ 1359848 w 2972814"/>
                <a:gd name="connsiteY1080" fmla="*/ 489583 h 1488732"/>
                <a:gd name="connsiteX1081" fmla="*/ 1361847 w 2972814"/>
                <a:gd name="connsiteY1081" fmla="*/ 479592 h 1488732"/>
                <a:gd name="connsiteX1082" fmla="*/ 1365646 w 2972814"/>
                <a:gd name="connsiteY1082" fmla="*/ 469600 h 1488732"/>
                <a:gd name="connsiteX1083" fmla="*/ 1371927 w 2972814"/>
                <a:gd name="connsiteY1083" fmla="*/ 459609 h 1488732"/>
                <a:gd name="connsiteX1084" fmla="*/ 1376673 w 2972814"/>
                <a:gd name="connsiteY1084" fmla="*/ 454323 h 1488732"/>
                <a:gd name="connsiteX1085" fmla="*/ 1381149 w 2972814"/>
                <a:gd name="connsiteY1085" fmla="*/ 449617 h 1488732"/>
                <a:gd name="connsiteX1086" fmla="*/ 1394404 w 2972814"/>
                <a:gd name="connsiteY1086" fmla="*/ 439626 h 1488732"/>
                <a:gd name="connsiteX1087" fmla="*/ 1396624 w 2972814"/>
                <a:gd name="connsiteY1087" fmla="*/ 438332 h 1488732"/>
                <a:gd name="connsiteX1088" fmla="*/ 1412791 w 2972814"/>
                <a:gd name="connsiteY1088" fmla="*/ 429634 h 1488732"/>
                <a:gd name="connsiteX1089" fmla="*/ 1416576 w 2972814"/>
                <a:gd name="connsiteY1089" fmla="*/ 427930 h 1488732"/>
                <a:gd name="connsiteX1090" fmla="*/ 1436528 w 2972814"/>
                <a:gd name="connsiteY1090" fmla="*/ 419972 h 1488732"/>
                <a:gd name="connsiteX1091" fmla="*/ 1437450 w 2972814"/>
                <a:gd name="connsiteY1091" fmla="*/ 419643 h 1488732"/>
                <a:gd name="connsiteX1092" fmla="*/ 1456480 w 2972814"/>
                <a:gd name="connsiteY1092" fmla="*/ 413440 h 1488732"/>
                <a:gd name="connsiteX1093" fmla="*/ 1469431 w 2972814"/>
                <a:gd name="connsiteY1093" fmla="*/ 409651 h 1488732"/>
                <a:gd name="connsiteX1094" fmla="*/ 1476431 w 2972814"/>
                <a:gd name="connsiteY1094" fmla="*/ 407682 h 1488732"/>
                <a:gd name="connsiteX1095" fmla="*/ 1496383 w 2972814"/>
                <a:gd name="connsiteY1095" fmla="*/ 402668 h 1488732"/>
                <a:gd name="connsiteX1096" fmla="*/ 1510339 w 2972814"/>
                <a:gd name="connsiteY1096" fmla="*/ 399660 h 1488732"/>
                <a:gd name="connsiteX1097" fmla="*/ 1516335 w 2972814"/>
                <a:gd name="connsiteY1097" fmla="*/ 398287 h 1488732"/>
                <a:gd name="connsiteX1098" fmla="*/ 1536287 w 2972814"/>
                <a:gd name="connsiteY1098" fmla="*/ 394523 h 1488732"/>
                <a:gd name="connsiteX1099" fmla="*/ 1556239 w 2972814"/>
                <a:gd name="connsiteY1099" fmla="*/ 391817 h 1488732"/>
                <a:gd name="connsiteX1100" fmla="*/ 1576190 w 2972814"/>
                <a:gd name="connsiteY1100" fmla="*/ 390447 h 1488732"/>
                <a:gd name="connsiteX1101" fmla="*/ 1596142 w 2972814"/>
                <a:gd name="connsiteY1101" fmla="*/ 390980 h 1488732"/>
                <a:gd name="connsiteX1102" fmla="*/ 1616094 w 2972814"/>
                <a:gd name="connsiteY1102" fmla="*/ 394048 h 1488732"/>
                <a:gd name="connsiteX1103" fmla="*/ 1634706 w 2972814"/>
                <a:gd name="connsiteY1103" fmla="*/ 399660 h 1488732"/>
                <a:gd name="connsiteX1104" fmla="*/ 1636046 w 2972814"/>
                <a:gd name="connsiteY1104" fmla="*/ 400082 h 1488732"/>
                <a:gd name="connsiteX1105" fmla="*/ 1655997 w 2972814"/>
                <a:gd name="connsiteY1105" fmla="*/ 409088 h 1488732"/>
                <a:gd name="connsiteX1106" fmla="*/ 1656970 w 2972814"/>
                <a:gd name="connsiteY1106" fmla="*/ 409651 h 1488732"/>
                <a:gd name="connsiteX1107" fmla="*/ 1673634 w 2972814"/>
                <a:gd name="connsiteY1107" fmla="*/ 419643 h 1488732"/>
                <a:gd name="connsiteX1108" fmla="*/ 1675949 w 2972814"/>
                <a:gd name="connsiteY1108" fmla="*/ 421080 h 1488732"/>
                <a:gd name="connsiteX1109" fmla="*/ 1688240 w 2972814"/>
                <a:gd name="connsiteY1109" fmla="*/ 429634 h 1488732"/>
                <a:gd name="connsiteX1110" fmla="*/ 1695901 w 2972814"/>
                <a:gd name="connsiteY1110" fmla="*/ 435225 h 1488732"/>
                <a:gd name="connsiteX1111" fmla="*/ 1701594 w 2972814"/>
                <a:gd name="connsiteY1111" fmla="*/ 439626 h 1488732"/>
                <a:gd name="connsiteX1112" fmla="*/ 1713491 w 2972814"/>
                <a:gd name="connsiteY1112" fmla="*/ 449617 h 1488732"/>
                <a:gd name="connsiteX1113" fmla="*/ 1715853 w 2972814"/>
                <a:gd name="connsiteY1113" fmla="*/ 451702 h 1488732"/>
                <a:gd name="connsiteX1114" fmla="*/ 1724725 w 2972814"/>
                <a:gd name="connsiteY1114" fmla="*/ 459609 h 1488732"/>
                <a:gd name="connsiteX1115" fmla="*/ 1734715 w 2972814"/>
                <a:gd name="connsiteY1115" fmla="*/ 469600 h 1488732"/>
                <a:gd name="connsiteX1116" fmla="*/ 1735805 w 2972814"/>
                <a:gd name="connsiteY1116" fmla="*/ 470820 h 1488732"/>
                <a:gd name="connsiteX1117" fmla="*/ 1743885 w 2972814"/>
                <a:gd name="connsiteY1117" fmla="*/ 479592 h 1488732"/>
                <a:gd name="connsiteX1118" fmla="*/ 1751673 w 2972814"/>
                <a:gd name="connsiteY1118" fmla="*/ 489583 h 1488732"/>
                <a:gd name="connsiteX1119" fmla="*/ 1755756 w 2972814"/>
                <a:gd name="connsiteY1119" fmla="*/ 496039 h 1488732"/>
                <a:gd name="connsiteX1120" fmla="*/ 1758188 w 2972814"/>
                <a:gd name="connsiteY1120" fmla="*/ 499575 h 1488732"/>
                <a:gd name="connsiteX1121" fmla="*/ 1763761 w 2972814"/>
                <a:gd name="connsiteY1121" fmla="*/ 509566 h 1488732"/>
                <a:gd name="connsiteX1122" fmla="*/ 1767991 w 2972814"/>
                <a:gd name="connsiteY1122" fmla="*/ 519558 h 1488732"/>
                <a:gd name="connsiteX1123" fmla="*/ 1770988 w 2972814"/>
                <a:gd name="connsiteY1123" fmla="*/ 529549 h 1488732"/>
                <a:gd name="connsiteX1124" fmla="*/ 1772485 w 2972814"/>
                <a:gd name="connsiteY1124" fmla="*/ 539541 h 1488732"/>
                <a:gd name="connsiteX1125" fmla="*/ 1772877 w 2972814"/>
                <a:gd name="connsiteY1125" fmla="*/ 549532 h 1488732"/>
                <a:gd name="connsiteX1126" fmla="*/ 1772215 w 2972814"/>
                <a:gd name="connsiteY1126" fmla="*/ 559524 h 1488732"/>
                <a:gd name="connsiteX1127" fmla="*/ 1770125 w 2972814"/>
                <a:gd name="connsiteY1127" fmla="*/ 569515 h 1488732"/>
                <a:gd name="connsiteX1128" fmla="*/ 1766075 w 2972814"/>
                <a:gd name="connsiteY1128" fmla="*/ 579507 h 1488732"/>
                <a:gd name="connsiteX1129" fmla="*/ 1760271 w 2972814"/>
                <a:gd name="connsiteY1129" fmla="*/ 589498 h 1488732"/>
                <a:gd name="connsiteX1130" fmla="*/ 1755756 w 2972814"/>
                <a:gd name="connsiteY1130" fmla="*/ 595068 h 1488732"/>
                <a:gd name="connsiteX1131" fmla="*/ 1749934 w 2972814"/>
                <a:gd name="connsiteY1131" fmla="*/ 599490 h 1488732"/>
                <a:gd name="connsiteX1132" fmla="*/ 1735805 w 2972814"/>
                <a:gd name="connsiteY1132" fmla="*/ 606223 h 1488732"/>
                <a:gd name="connsiteX1133" fmla="*/ 1715853 w 2972814"/>
                <a:gd name="connsiteY1133" fmla="*/ 608528 h 1488732"/>
                <a:gd name="connsiteX1134" fmla="*/ 1695901 w 2972814"/>
                <a:gd name="connsiteY1134" fmla="*/ 607575 h 1488732"/>
                <a:gd name="connsiteX1135" fmla="*/ 1675949 w 2972814"/>
                <a:gd name="connsiteY1135" fmla="*/ 605638 h 1488732"/>
                <a:gd name="connsiteX1136" fmla="*/ 1655997 w 2972814"/>
                <a:gd name="connsiteY1136" fmla="*/ 603613 h 1488732"/>
                <a:gd name="connsiteX1137" fmla="*/ 1636046 w 2972814"/>
                <a:gd name="connsiteY1137" fmla="*/ 601947 h 1488732"/>
                <a:gd name="connsiteX1138" fmla="*/ 1616094 w 2972814"/>
                <a:gd name="connsiteY1138" fmla="*/ 600889 h 1488732"/>
                <a:gd name="connsiteX1139" fmla="*/ 1596142 w 2972814"/>
                <a:gd name="connsiteY1139" fmla="*/ 600553 h 1488732"/>
                <a:gd name="connsiteX1140" fmla="*/ 1576190 w 2972814"/>
                <a:gd name="connsiteY1140" fmla="*/ 601021 h 1488732"/>
                <a:gd name="connsiteX1141" fmla="*/ 1556239 w 2972814"/>
                <a:gd name="connsiteY1141" fmla="*/ 602319 h 1488732"/>
                <a:gd name="connsiteX1142" fmla="*/ 1536287 w 2972814"/>
                <a:gd name="connsiteY1142" fmla="*/ 604284 h 1488732"/>
                <a:gd name="connsiteX1143" fmla="*/ 1516335 w 2972814"/>
                <a:gd name="connsiteY1143" fmla="*/ 606833 h 1488732"/>
                <a:gd name="connsiteX1144" fmla="*/ 1497324 w 2972814"/>
                <a:gd name="connsiteY1144" fmla="*/ 609481 h 1488732"/>
                <a:gd name="connsiteX1145" fmla="*/ 1496383 w 2972814"/>
                <a:gd name="connsiteY1145" fmla="*/ 609634 h 1488732"/>
                <a:gd name="connsiteX1146" fmla="*/ 1476431 w 2972814"/>
                <a:gd name="connsiteY1146" fmla="*/ 612259 h 1488732"/>
                <a:gd name="connsiteX1147" fmla="*/ 1456480 w 2972814"/>
                <a:gd name="connsiteY1147" fmla="*/ 613697 h 1488732"/>
                <a:gd name="connsiteX1148" fmla="*/ 1436528 w 2972814"/>
                <a:gd name="connsiteY1148" fmla="*/ 612347 h 1488732"/>
                <a:gd name="connsiteX1149" fmla="*/ 2110831 w 2972814"/>
                <a:gd name="connsiteY1149" fmla="*/ 609481 h 1488732"/>
                <a:gd name="connsiteX1150" fmla="*/ 2101159 w 2972814"/>
                <a:gd name="connsiteY1150" fmla="*/ 599490 h 1488732"/>
                <a:gd name="connsiteX1151" fmla="*/ 2094936 w 2972814"/>
                <a:gd name="connsiteY1151" fmla="*/ 592703 h 1488732"/>
                <a:gd name="connsiteX1152" fmla="*/ 2093558 w 2972814"/>
                <a:gd name="connsiteY1152" fmla="*/ 589498 h 1488732"/>
                <a:gd name="connsiteX1153" fmla="*/ 2094936 w 2972814"/>
                <a:gd name="connsiteY1153" fmla="*/ 586678 h 1488732"/>
                <a:gd name="connsiteX1154" fmla="*/ 2114888 w 2972814"/>
                <a:gd name="connsiteY1154" fmla="*/ 584783 h 1488732"/>
                <a:gd name="connsiteX1155" fmla="*/ 2128176 w 2972814"/>
                <a:gd name="connsiteY1155" fmla="*/ 589498 h 1488732"/>
                <a:gd name="connsiteX1156" fmla="*/ 2134840 w 2972814"/>
                <a:gd name="connsiteY1156" fmla="*/ 594842 h 1488732"/>
                <a:gd name="connsiteX1157" fmla="*/ 2138206 w 2972814"/>
                <a:gd name="connsiteY1157" fmla="*/ 599490 h 1488732"/>
                <a:gd name="connsiteX1158" fmla="*/ 2141492 w 2972814"/>
                <a:gd name="connsiteY1158" fmla="*/ 609481 h 1488732"/>
                <a:gd name="connsiteX1159" fmla="*/ 2134840 w 2972814"/>
                <a:gd name="connsiteY1159" fmla="*/ 618544 h 1488732"/>
                <a:gd name="connsiteX1160" fmla="*/ 2114888 w 2972814"/>
                <a:gd name="connsiteY1160" fmla="*/ 613394 h 1488732"/>
                <a:gd name="connsiteX1161" fmla="*/ 1859847 w 2972814"/>
                <a:gd name="connsiteY1161" fmla="*/ 489583 h 1488732"/>
                <a:gd name="connsiteX1162" fmla="*/ 1855515 w 2972814"/>
                <a:gd name="connsiteY1162" fmla="*/ 488679 h 1488732"/>
                <a:gd name="connsiteX1163" fmla="*/ 1837305 w 2972814"/>
                <a:gd name="connsiteY1163" fmla="*/ 479592 h 1488732"/>
                <a:gd name="connsiteX1164" fmla="*/ 1835563 w 2972814"/>
                <a:gd name="connsiteY1164" fmla="*/ 478719 h 1488732"/>
                <a:gd name="connsiteX1165" fmla="*/ 1823070 w 2972814"/>
                <a:gd name="connsiteY1165" fmla="*/ 469600 h 1488732"/>
                <a:gd name="connsiteX1166" fmla="*/ 1815612 w 2972814"/>
                <a:gd name="connsiteY1166" fmla="*/ 464727 h 1488732"/>
                <a:gd name="connsiteX1167" fmla="*/ 1809476 w 2972814"/>
                <a:gd name="connsiteY1167" fmla="*/ 459609 h 1488732"/>
                <a:gd name="connsiteX1168" fmla="*/ 1796693 w 2972814"/>
                <a:gd name="connsiteY1168" fmla="*/ 449617 h 1488732"/>
                <a:gd name="connsiteX1169" fmla="*/ 1795660 w 2972814"/>
                <a:gd name="connsiteY1169" fmla="*/ 448819 h 1488732"/>
                <a:gd name="connsiteX1170" fmla="*/ 1785402 w 2972814"/>
                <a:gd name="connsiteY1170" fmla="*/ 439626 h 1488732"/>
                <a:gd name="connsiteX1171" fmla="*/ 1775708 w 2972814"/>
                <a:gd name="connsiteY1171" fmla="*/ 431294 h 1488732"/>
                <a:gd name="connsiteX1172" fmla="*/ 1773960 w 2972814"/>
                <a:gd name="connsiteY1172" fmla="*/ 429634 h 1488732"/>
                <a:gd name="connsiteX1173" fmla="*/ 1763719 w 2972814"/>
                <a:gd name="connsiteY1173" fmla="*/ 419643 h 1488732"/>
                <a:gd name="connsiteX1174" fmla="*/ 1755756 w 2972814"/>
                <a:gd name="connsiteY1174" fmla="*/ 411276 h 1488732"/>
                <a:gd name="connsiteX1175" fmla="*/ 1754264 w 2972814"/>
                <a:gd name="connsiteY1175" fmla="*/ 409651 h 1488732"/>
                <a:gd name="connsiteX1176" fmla="*/ 1745683 w 2972814"/>
                <a:gd name="connsiteY1176" fmla="*/ 399660 h 1488732"/>
                <a:gd name="connsiteX1177" fmla="*/ 1738384 w 2972814"/>
                <a:gd name="connsiteY1177" fmla="*/ 389668 h 1488732"/>
                <a:gd name="connsiteX1178" fmla="*/ 1735805 w 2972814"/>
                <a:gd name="connsiteY1178" fmla="*/ 385296 h 1488732"/>
                <a:gd name="connsiteX1179" fmla="*/ 1732227 w 2972814"/>
                <a:gd name="connsiteY1179" fmla="*/ 379677 h 1488732"/>
                <a:gd name="connsiteX1180" fmla="*/ 1727399 w 2972814"/>
                <a:gd name="connsiteY1180" fmla="*/ 369685 h 1488732"/>
                <a:gd name="connsiteX1181" fmla="*/ 1724312 w 2972814"/>
                <a:gd name="connsiteY1181" fmla="*/ 359694 h 1488732"/>
                <a:gd name="connsiteX1182" fmla="*/ 1723519 w 2972814"/>
                <a:gd name="connsiteY1182" fmla="*/ 349702 h 1488732"/>
                <a:gd name="connsiteX1183" fmla="*/ 1726212 w 2972814"/>
                <a:gd name="connsiteY1183" fmla="*/ 339711 h 1488732"/>
                <a:gd name="connsiteX1184" fmla="*/ 1735805 w 2972814"/>
                <a:gd name="connsiteY1184" fmla="*/ 331243 h 1488732"/>
                <a:gd name="connsiteX1185" fmla="*/ 1740539 w 2972814"/>
                <a:gd name="connsiteY1185" fmla="*/ 329719 h 1488732"/>
                <a:gd name="connsiteX1186" fmla="*/ 1755756 w 2972814"/>
                <a:gd name="connsiteY1186" fmla="*/ 326884 h 1488732"/>
                <a:gd name="connsiteX1187" fmla="*/ 1775708 w 2972814"/>
                <a:gd name="connsiteY1187" fmla="*/ 325277 h 1488732"/>
                <a:gd name="connsiteX1188" fmla="*/ 1795660 w 2972814"/>
                <a:gd name="connsiteY1188" fmla="*/ 323743 h 1488732"/>
                <a:gd name="connsiteX1189" fmla="*/ 1815612 w 2972814"/>
                <a:gd name="connsiteY1189" fmla="*/ 321498 h 1488732"/>
                <a:gd name="connsiteX1190" fmla="*/ 1826818 w 2972814"/>
                <a:gd name="connsiteY1190" fmla="*/ 319728 h 1488732"/>
                <a:gd name="connsiteX1191" fmla="*/ 1835563 w 2972814"/>
                <a:gd name="connsiteY1191" fmla="*/ 318147 h 1488732"/>
                <a:gd name="connsiteX1192" fmla="*/ 1855515 w 2972814"/>
                <a:gd name="connsiteY1192" fmla="*/ 314614 h 1488732"/>
                <a:gd name="connsiteX1193" fmla="*/ 1875467 w 2972814"/>
                <a:gd name="connsiteY1193" fmla="*/ 311487 h 1488732"/>
                <a:gd name="connsiteX1194" fmla="*/ 1895419 w 2972814"/>
                <a:gd name="connsiteY1194" fmla="*/ 311272 h 1488732"/>
                <a:gd name="connsiteX1195" fmla="*/ 1913744 w 2972814"/>
                <a:gd name="connsiteY1195" fmla="*/ 319728 h 1488732"/>
                <a:gd name="connsiteX1196" fmla="*/ 1915371 w 2972814"/>
                <a:gd name="connsiteY1196" fmla="*/ 320434 h 1488732"/>
                <a:gd name="connsiteX1197" fmla="*/ 1924019 w 2972814"/>
                <a:gd name="connsiteY1197" fmla="*/ 329719 h 1488732"/>
                <a:gd name="connsiteX1198" fmla="*/ 1932997 w 2972814"/>
                <a:gd name="connsiteY1198" fmla="*/ 339711 h 1488732"/>
                <a:gd name="connsiteX1199" fmla="*/ 1935322 w 2972814"/>
                <a:gd name="connsiteY1199" fmla="*/ 342197 h 1488732"/>
                <a:gd name="connsiteX1200" fmla="*/ 1940038 w 2972814"/>
                <a:gd name="connsiteY1200" fmla="*/ 349702 h 1488732"/>
                <a:gd name="connsiteX1201" fmla="*/ 1946780 w 2972814"/>
                <a:gd name="connsiteY1201" fmla="*/ 359694 h 1488732"/>
                <a:gd name="connsiteX1202" fmla="*/ 1953329 w 2972814"/>
                <a:gd name="connsiteY1202" fmla="*/ 369685 h 1488732"/>
                <a:gd name="connsiteX1203" fmla="*/ 1955274 w 2972814"/>
                <a:gd name="connsiteY1203" fmla="*/ 372734 h 1488732"/>
                <a:gd name="connsiteX1204" fmla="*/ 1959112 w 2972814"/>
                <a:gd name="connsiteY1204" fmla="*/ 379677 h 1488732"/>
                <a:gd name="connsiteX1205" fmla="*/ 1964256 w 2972814"/>
                <a:gd name="connsiteY1205" fmla="*/ 389668 h 1488732"/>
                <a:gd name="connsiteX1206" fmla="*/ 1969259 w 2972814"/>
                <a:gd name="connsiteY1206" fmla="*/ 399660 h 1488732"/>
                <a:gd name="connsiteX1207" fmla="*/ 1973070 w 2972814"/>
                <a:gd name="connsiteY1207" fmla="*/ 409651 h 1488732"/>
                <a:gd name="connsiteX1208" fmla="*/ 1975226 w 2972814"/>
                <a:gd name="connsiteY1208" fmla="*/ 418124 h 1488732"/>
                <a:gd name="connsiteX1209" fmla="*/ 1975642 w 2972814"/>
                <a:gd name="connsiteY1209" fmla="*/ 419643 h 1488732"/>
                <a:gd name="connsiteX1210" fmla="*/ 1976067 w 2972814"/>
                <a:gd name="connsiteY1210" fmla="*/ 429634 h 1488732"/>
                <a:gd name="connsiteX1211" fmla="*/ 1975226 w 2972814"/>
                <a:gd name="connsiteY1211" fmla="*/ 432868 h 1488732"/>
                <a:gd name="connsiteX1212" fmla="*/ 1973344 w 2972814"/>
                <a:gd name="connsiteY1212" fmla="*/ 439626 h 1488732"/>
                <a:gd name="connsiteX1213" fmla="*/ 1967257 w 2972814"/>
                <a:gd name="connsiteY1213" fmla="*/ 449617 h 1488732"/>
                <a:gd name="connsiteX1214" fmla="*/ 1958221 w 2972814"/>
                <a:gd name="connsiteY1214" fmla="*/ 459609 h 1488732"/>
                <a:gd name="connsiteX1215" fmla="*/ 1955274 w 2972814"/>
                <a:gd name="connsiteY1215" fmla="*/ 461919 h 1488732"/>
                <a:gd name="connsiteX1216" fmla="*/ 1944852 w 2972814"/>
                <a:gd name="connsiteY1216" fmla="*/ 469600 h 1488732"/>
                <a:gd name="connsiteX1217" fmla="*/ 1935322 w 2972814"/>
                <a:gd name="connsiteY1217" fmla="*/ 476033 h 1488732"/>
                <a:gd name="connsiteX1218" fmla="*/ 1928675 w 2972814"/>
                <a:gd name="connsiteY1218" fmla="*/ 479592 h 1488732"/>
                <a:gd name="connsiteX1219" fmla="*/ 1915371 w 2972814"/>
                <a:gd name="connsiteY1219" fmla="*/ 486268 h 1488732"/>
                <a:gd name="connsiteX1220" fmla="*/ 1904474 w 2972814"/>
                <a:gd name="connsiteY1220" fmla="*/ 489583 h 1488732"/>
                <a:gd name="connsiteX1221" fmla="*/ 1895419 w 2972814"/>
                <a:gd name="connsiteY1221" fmla="*/ 492392 h 1488732"/>
                <a:gd name="connsiteX1222" fmla="*/ 1875467 w 2972814"/>
                <a:gd name="connsiteY1222" fmla="*/ 493372 h 1488732"/>
                <a:gd name="connsiteX1223" fmla="*/ 2078825 w 2972814"/>
                <a:gd name="connsiteY1223" fmla="*/ 349702 h 1488732"/>
                <a:gd name="connsiteX1224" fmla="*/ 2074985 w 2972814"/>
                <a:gd name="connsiteY1224" fmla="*/ 347387 h 1488732"/>
                <a:gd name="connsiteX1225" fmla="*/ 2069262 w 2972814"/>
                <a:gd name="connsiteY1225" fmla="*/ 339711 h 1488732"/>
                <a:gd name="connsiteX1226" fmla="*/ 2066812 w 2972814"/>
                <a:gd name="connsiteY1226" fmla="*/ 329719 h 1488732"/>
                <a:gd name="connsiteX1227" fmla="*/ 2069181 w 2972814"/>
                <a:gd name="connsiteY1227" fmla="*/ 319728 h 1488732"/>
                <a:gd name="connsiteX1228" fmla="*/ 2074749 w 2972814"/>
                <a:gd name="connsiteY1228" fmla="*/ 309736 h 1488732"/>
                <a:gd name="connsiteX1229" fmla="*/ 2074985 w 2972814"/>
                <a:gd name="connsiteY1229" fmla="*/ 309503 h 1488732"/>
                <a:gd name="connsiteX1230" fmla="*/ 2094936 w 2972814"/>
                <a:gd name="connsiteY1230" fmla="*/ 300570 h 1488732"/>
                <a:gd name="connsiteX1231" fmla="*/ 2114888 w 2972814"/>
                <a:gd name="connsiteY1231" fmla="*/ 302388 h 1488732"/>
                <a:gd name="connsiteX1232" fmla="*/ 2125702 w 2972814"/>
                <a:gd name="connsiteY1232" fmla="*/ 309736 h 1488732"/>
                <a:gd name="connsiteX1233" fmla="*/ 2133374 w 2972814"/>
                <a:gd name="connsiteY1233" fmla="*/ 319728 h 1488732"/>
                <a:gd name="connsiteX1234" fmla="*/ 2134840 w 2972814"/>
                <a:gd name="connsiteY1234" fmla="*/ 327478 h 1488732"/>
                <a:gd name="connsiteX1235" fmla="*/ 2135080 w 2972814"/>
                <a:gd name="connsiteY1235" fmla="*/ 329719 h 1488732"/>
                <a:gd name="connsiteX1236" fmla="*/ 2134840 w 2972814"/>
                <a:gd name="connsiteY1236" fmla="*/ 330513 h 1488732"/>
                <a:gd name="connsiteX1237" fmla="*/ 2130061 w 2972814"/>
                <a:gd name="connsiteY1237" fmla="*/ 339711 h 1488732"/>
                <a:gd name="connsiteX1238" fmla="*/ 2119101 w 2972814"/>
                <a:gd name="connsiteY1238" fmla="*/ 349702 h 1488732"/>
                <a:gd name="connsiteX1239" fmla="*/ 2114888 w 2972814"/>
                <a:gd name="connsiteY1239" fmla="*/ 352184 h 1488732"/>
                <a:gd name="connsiteX1240" fmla="*/ 2094936 w 2972814"/>
                <a:gd name="connsiteY1240" fmla="*/ 355308 h 1488732"/>
                <a:gd name="connsiteX1241" fmla="*/ 2952863 w 2972814"/>
                <a:gd name="connsiteY1241" fmla="*/ 1061642 h 1488732"/>
                <a:gd name="connsiteX1242" fmla="*/ 2972815 w 2972814"/>
                <a:gd name="connsiteY1242" fmla="*/ 1059825 h 1488732"/>
                <a:gd name="connsiteX1243" fmla="*/ 2972815 w 2972814"/>
                <a:gd name="connsiteY1243" fmla="*/ 1059098 h 1488732"/>
                <a:gd name="connsiteX1244" fmla="*/ 2972815 w 2972814"/>
                <a:gd name="connsiteY1244" fmla="*/ 1049107 h 1488732"/>
                <a:gd name="connsiteX1245" fmla="*/ 2972815 w 2972814"/>
                <a:gd name="connsiteY1245" fmla="*/ 1039115 h 1488732"/>
                <a:gd name="connsiteX1246" fmla="*/ 2972815 w 2972814"/>
                <a:gd name="connsiteY1246" fmla="*/ 1029124 h 1488732"/>
                <a:gd name="connsiteX1247" fmla="*/ 2972815 w 2972814"/>
                <a:gd name="connsiteY1247" fmla="*/ 1019132 h 1488732"/>
                <a:gd name="connsiteX1248" fmla="*/ 2972815 w 2972814"/>
                <a:gd name="connsiteY1248" fmla="*/ 1012614 h 1488732"/>
                <a:gd name="connsiteX1249" fmla="*/ 2952863 w 2972814"/>
                <a:gd name="connsiteY1249" fmla="*/ 1016517 h 1488732"/>
                <a:gd name="connsiteX1250" fmla="*/ 2945428 w 2972814"/>
                <a:gd name="connsiteY1250" fmla="*/ 1019132 h 1488732"/>
                <a:gd name="connsiteX1251" fmla="*/ 2932911 w 2972814"/>
                <a:gd name="connsiteY1251" fmla="*/ 1025129 h 1488732"/>
                <a:gd name="connsiteX1252" fmla="*/ 2925026 w 2972814"/>
                <a:gd name="connsiteY1252" fmla="*/ 1029124 h 1488732"/>
                <a:gd name="connsiteX1253" fmla="*/ 2914252 w 2972814"/>
                <a:gd name="connsiteY1253" fmla="*/ 1039115 h 1488732"/>
                <a:gd name="connsiteX1254" fmla="*/ 2915147 w 2972814"/>
                <a:gd name="connsiteY1254" fmla="*/ 1049107 h 1488732"/>
                <a:gd name="connsiteX1255" fmla="*/ 2932911 w 2972814"/>
                <a:gd name="connsiteY1255" fmla="*/ 1058208 h 1488732"/>
                <a:gd name="connsiteX1256" fmla="*/ 2935896 w 2972814"/>
                <a:gd name="connsiteY1256" fmla="*/ 1059098 h 1488732"/>
                <a:gd name="connsiteX1257" fmla="*/ 798071 w 2972814"/>
                <a:gd name="connsiteY1257" fmla="*/ 933003 h 1488732"/>
                <a:gd name="connsiteX1258" fmla="*/ 818023 w 2972814"/>
                <a:gd name="connsiteY1258" fmla="*/ 935087 h 1488732"/>
                <a:gd name="connsiteX1259" fmla="*/ 837975 w 2972814"/>
                <a:gd name="connsiteY1259" fmla="*/ 929352 h 1488732"/>
                <a:gd name="connsiteX1260" fmla="*/ 838201 w 2972814"/>
                <a:gd name="connsiteY1260" fmla="*/ 929209 h 1488732"/>
                <a:gd name="connsiteX1261" fmla="*/ 847529 w 2972814"/>
                <a:gd name="connsiteY1261" fmla="*/ 919217 h 1488732"/>
                <a:gd name="connsiteX1262" fmla="*/ 849250 w 2972814"/>
                <a:gd name="connsiteY1262" fmla="*/ 909226 h 1488732"/>
                <a:gd name="connsiteX1263" fmla="*/ 844068 w 2972814"/>
                <a:gd name="connsiteY1263" fmla="*/ 899234 h 1488732"/>
                <a:gd name="connsiteX1264" fmla="*/ 837975 w 2972814"/>
                <a:gd name="connsiteY1264" fmla="*/ 895283 h 1488732"/>
                <a:gd name="connsiteX1265" fmla="*/ 818023 w 2972814"/>
                <a:gd name="connsiteY1265" fmla="*/ 890226 h 1488732"/>
                <a:gd name="connsiteX1266" fmla="*/ 798071 w 2972814"/>
                <a:gd name="connsiteY1266" fmla="*/ 892908 h 1488732"/>
                <a:gd name="connsiteX1267" fmla="*/ 786279 w 2972814"/>
                <a:gd name="connsiteY1267" fmla="*/ 899234 h 1488732"/>
                <a:gd name="connsiteX1268" fmla="*/ 778119 w 2972814"/>
                <a:gd name="connsiteY1268" fmla="*/ 908547 h 1488732"/>
                <a:gd name="connsiteX1269" fmla="*/ 777759 w 2972814"/>
                <a:gd name="connsiteY1269" fmla="*/ 909226 h 1488732"/>
                <a:gd name="connsiteX1270" fmla="*/ 778119 w 2972814"/>
                <a:gd name="connsiteY1270" fmla="*/ 913914 h 1488732"/>
                <a:gd name="connsiteX1271" fmla="*/ 778821 w 2972814"/>
                <a:gd name="connsiteY1271" fmla="*/ 919217 h 1488732"/>
                <a:gd name="connsiteX1272" fmla="*/ 789998 w 2972814"/>
                <a:gd name="connsiteY1272" fmla="*/ 929209 h 1488732"/>
                <a:gd name="connsiteX1273" fmla="*/ 2972815 w 2972814"/>
                <a:gd name="connsiteY1273" fmla="*/ 907747 h 1488732"/>
                <a:gd name="connsiteX1274" fmla="*/ 2972815 w 2972814"/>
                <a:gd name="connsiteY1274" fmla="*/ 899234 h 1488732"/>
                <a:gd name="connsiteX1275" fmla="*/ 2972815 w 2972814"/>
                <a:gd name="connsiteY1275" fmla="*/ 889243 h 1488732"/>
                <a:gd name="connsiteX1276" fmla="*/ 2972815 w 2972814"/>
                <a:gd name="connsiteY1276" fmla="*/ 879252 h 1488732"/>
                <a:gd name="connsiteX1277" fmla="*/ 2972815 w 2972814"/>
                <a:gd name="connsiteY1277" fmla="*/ 869260 h 1488732"/>
                <a:gd name="connsiteX1278" fmla="*/ 2972815 w 2972814"/>
                <a:gd name="connsiteY1278" fmla="*/ 859269 h 1488732"/>
                <a:gd name="connsiteX1279" fmla="*/ 2972815 w 2972814"/>
                <a:gd name="connsiteY1279" fmla="*/ 849277 h 1488732"/>
                <a:gd name="connsiteX1280" fmla="*/ 2972815 w 2972814"/>
                <a:gd name="connsiteY1280" fmla="*/ 843368 h 1488732"/>
                <a:gd name="connsiteX1281" fmla="*/ 2968853 w 2972814"/>
                <a:gd name="connsiteY1281" fmla="*/ 839286 h 1488732"/>
                <a:gd name="connsiteX1282" fmla="*/ 2959617 w 2972814"/>
                <a:gd name="connsiteY1282" fmla="*/ 829294 h 1488732"/>
                <a:gd name="connsiteX1283" fmla="*/ 2952863 w 2972814"/>
                <a:gd name="connsiteY1283" fmla="*/ 821126 h 1488732"/>
                <a:gd name="connsiteX1284" fmla="*/ 2951423 w 2972814"/>
                <a:gd name="connsiteY1284" fmla="*/ 819303 h 1488732"/>
                <a:gd name="connsiteX1285" fmla="*/ 2944262 w 2972814"/>
                <a:gd name="connsiteY1285" fmla="*/ 809311 h 1488732"/>
                <a:gd name="connsiteX1286" fmla="*/ 2937898 w 2972814"/>
                <a:gd name="connsiteY1286" fmla="*/ 799320 h 1488732"/>
                <a:gd name="connsiteX1287" fmla="*/ 2932911 w 2972814"/>
                <a:gd name="connsiteY1287" fmla="*/ 790102 h 1488732"/>
                <a:gd name="connsiteX1288" fmla="*/ 2932509 w 2972814"/>
                <a:gd name="connsiteY1288" fmla="*/ 789328 h 1488732"/>
                <a:gd name="connsiteX1289" fmla="*/ 2928059 w 2972814"/>
                <a:gd name="connsiteY1289" fmla="*/ 779337 h 1488732"/>
                <a:gd name="connsiteX1290" fmla="*/ 2924590 w 2972814"/>
                <a:gd name="connsiteY1290" fmla="*/ 769345 h 1488732"/>
                <a:gd name="connsiteX1291" fmla="*/ 2922079 w 2972814"/>
                <a:gd name="connsiteY1291" fmla="*/ 759354 h 1488732"/>
                <a:gd name="connsiteX1292" fmla="*/ 2920142 w 2972814"/>
                <a:gd name="connsiteY1292" fmla="*/ 749362 h 1488732"/>
                <a:gd name="connsiteX1293" fmla="*/ 2918823 w 2972814"/>
                <a:gd name="connsiteY1293" fmla="*/ 739371 h 1488732"/>
                <a:gd name="connsiteX1294" fmla="*/ 2918191 w 2972814"/>
                <a:gd name="connsiteY1294" fmla="*/ 729379 h 1488732"/>
                <a:gd name="connsiteX1295" fmla="*/ 2918061 w 2972814"/>
                <a:gd name="connsiteY1295" fmla="*/ 719388 h 1488732"/>
                <a:gd name="connsiteX1296" fmla="*/ 2918234 w 2972814"/>
                <a:gd name="connsiteY1296" fmla="*/ 709396 h 1488732"/>
                <a:gd name="connsiteX1297" fmla="*/ 2918646 w 2972814"/>
                <a:gd name="connsiteY1297" fmla="*/ 699405 h 1488732"/>
                <a:gd name="connsiteX1298" fmla="*/ 2919356 w 2972814"/>
                <a:gd name="connsiteY1298" fmla="*/ 689413 h 1488732"/>
                <a:gd name="connsiteX1299" fmla="*/ 2920097 w 2972814"/>
                <a:gd name="connsiteY1299" fmla="*/ 679422 h 1488732"/>
                <a:gd name="connsiteX1300" fmla="*/ 2921047 w 2972814"/>
                <a:gd name="connsiteY1300" fmla="*/ 669430 h 1488732"/>
                <a:gd name="connsiteX1301" fmla="*/ 2921918 w 2972814"/>
                <a:gd name="connsiteY1301" fmla="*/ 659439 h 1488732"/>
                <a:gd name="connsiteX1302" fmla="*/ 2923001 w 2972814"/>
                <a:gd name="connsiteY1302" fmla="*/ 649447 h 1488732"/>
                <a:gd name="connsiteX1303" fmla="*/ 2923970 w 2972814"/>
                <a:gd name="connsiteY1303" fmla="*/ 639456 h 1488732"/>
                <a:gd name="connsiteX1304" fmla="*/ 2924932 w 2972814"/>
                <a:gd name="connsiteY1304" fmla="*/ 629464 h 1488732"/>
                <a:gd name="connsiteX1305" fmla="*/ 2925960 w 2972814"/>
                <a:gd name="connsiteY1305" fmla="*/ 619473 h 1488732"/>
                <a:gd name="connsiteX1306" fmla="*/ 2927058 w 2972814"/>
                <a:gd name="connsiteY1306" fmla="*/ 609481 h 1488732"/>
                <a:gd name="connsiteX1307" fmla="*/ 2928381 w 2972814"/>
                <a:gd name="connsiteY1307" fmla="*/ 599490 h 1488732"/>
                <a:gd name="connsiteX1308" fmla="*/ 2929839 w 2972814"/>
                <a:gd name="connsiteY1308" fmla="*/ 589498 h 1488732"/>
                <a:gd name="connsiteX1309" fmla="*/ 2931574 w 2972814"/>
                <a:gd name="connsiteY1309" fmla="*/ 579507 h 1488732"/>
                <a:gd name="connsiteX1310" fmla="*/ 2932911 w 2972814"/>
                <a:gd name="connsiteY1310" fmla="*/ 573390 h 1488732"/>
                <a:gd name="connsiteX1311" fmla="*/ 2933819 w 2972814"/>
                <a:gd name="connsiteY1311" fmla="*/ 569515 h 1488732"/>
                <a:gd name="connsiteX1312" fmla="*/ 2936730 w 2972814"/>
                <a:gd name="connsiteY1312" fmla="*/ 559524 h 1488732"/>
                <a:gd name="connsiteX1313" fmla="*/ 2940328 w 2972814"/>
                <a:gd name="connsiteY1313" fmla="*/ 549532 h 1488732"/>
                <a:gd name="connsiteX1314" fmla="*/ 2944947 w 2972814"/>
                <a:gd name="connsiteY1314" fmla="*/ 539541 h 1488732"/>
                <a:gd name="connsiteX1315" fmla="*/ 2950932 w 2972814"/>
                <a:gd name="connsiteY1315" fmla="*/ 529549 h 1488732"/>
                <a:gd name="connsiteX1316" fmla="*/ 2952863 w 2972814"/>
                <a:gd name="connsiteY1316" fmla="*/ 526884 h 1488732"/>
                <a:gd name="connsiteX1317" fmla="*/ 2958742 w 2972814"/>
                <a:gd name="connsiteY1317" fmla="*/ 519558 h 1488732"/>
                <a:gd name="connsiteX1318" fmla="*/ 2968709 w 2972814"/>
                <a:gd name="connsiteY1318" fmla="*/ 509566 h 1488732"/>
                <a:gd name="connsiteX1319" fmla="*/ 2972815 w 2972814"/>
                <a:gd name="connsiteY1319" fmla="*/ 506148 h 1488732"/>
                <a:gd name="connsiteX1320" fmla="*/ 2972815 w 2972814"/>
                <a:gd name="connsiteY1320" fmla="*/ 499575 h 1488732"/>
                <a:gd name="connsiteX1321" fmla="*/ 2972815 w 2972814"/>
                <a:gd name="connsiteY1321" fmla="*/ 489583 h 1488732"/>
                <a:gd name="connsiteX1322" fmla="*/ 2972815 w 2972814"/>
                <a:gd name="connsiteY1322" fmla="*/ 479592 h 1488732"/>
                <a:gd name="connsiteX1323" fmla="*/ 2972815 w 2972814"/>
                <a:gd name="connsiteY1323" fmla="*/ 469600 h 1488732"/>
                <a:gd name="connsiteX1324" fmla="*/ 2972815 w 2972814"/>
                <a:gd name="connsiteY1324" fmla="*/ 463059 h 1488732"/>
                <a:gd name="connsiteX1325" fmla="*/ 2958912 w 2972814"/>
                <a:gd name="connsiteY1325" fmla="*/ 469600 h 1488732"/>
                <a:gd name="connsiteX1326" fmla="*/ 2952863 w 2972814"/>
                <a:gd name="connsiteY1326" fmla="*/ 472819 h 1488732"/>
                <a:gd name="connsiteX1327" fmla="*/ 2941374 w 2972814"/>
                <a:gd name="connsiteY1327" fmla="*/ 479592 h 1488732"/>
                <a:gd name="connsiteX1328" fmla="*/ 2932911 w 2972814"/>
                <a:gd name="connsiteY1328" fmla="*/ 485737 h 1488732"/>
                <a:gd name="connsiteX1329" fmla="*/ 2927901 w 2972814"/>
                <a:gd name="connsiteY1329" fmla="*/ 489583 h 1488732"/>
                <a:gd name="connsiteX1330" fmla="*/ 2917269 w 2972814"/>
                <a:gd name="connsiteY1330" fmla="*/ 499575 h 1488732"/>
                <a:gd name="connsiteX1331" fmla="*/ 2912959 w 2972814"/>
                <a:gd name="connsiteY1331" fmla="*/ 504819 h 1488732"/>
                <a:gd name="connsiteX1332" fmla="*/ 2909178 w 2972814"/>
                <a:gd name="connsiteY1332" fmla="*/ 509566 h 1488732"/>
                <a:gd name="connsiteX1333" fmla="*/ 2902773 w 2972814"/>
                <a:gd name="connsiteY1333" fmla="*/ 519558 h 1488732"/>
                <a:gd name="connsiteX1334" fmla="*/ 2897757 w 2972814"/>
                <a:gd name="connsiteY1334" fmla="*/ 529549 h 1488732"/>
                <a:gd name="connsiteX1335" fmla="*/ 2893976 w 2972814"/>
                <a:gd name="connsiteY1335" fmla="*/ 539541 h 1488732"/>
                <a:gd name="connsiteX1336" fmla="*/ 2893007 w 2972814"/>
                <a:gd name="connsiteY1336" fmla="*/ 542601 h 1488732"/>
                <a:gd name="connsiteX1337" fmla="*/ 2890752 w 2972814"/>
                <a:gd name="connsiteY1337" fmla="*/ 549532 h 1488732"/>
                <a:gd name="connsiteX1338" fmla="*/ 2888212 w 2972814"/>
                <a:gd name="connsiteY1338" fmla="*/ 559524 h 1488732"/>
                <a:gd name="connsiteX1339" fmla="*/ 2886062 w 2972814"/>
                <a:gd name="connsiteY1339" fmla="*/ 569515 h 1488732"/>
                <a:gd name="connsiteX1340" fmla="*/ 2884419 w 2972814"/>
                <a:gd name="connsiteY1340" fmla="*/ 579507 h 1488732"/>
                <a:gd name="connsiteX1341" fmla="*/ 2882927 w 2972814"/>
                <a:gd name="connsiteY1341" fmla="*/ 589498 h 1488732"/>
                <a:gd name="connsiteX1342" fmla="*/ 2881643 w 2972814"/>
                <a:gd name="connsiteY1342" fmla="*/ 599490 h 1488732"/>
                <a:gd name="connsiteX1343" fmla="*/ 2880526 w 2972814"/>
                <a:gd name="connsiteY1343" fmla="*/ 609481 h 1488732"/>
                <a:gd name="connsiteX1344" fmla="*/ 2879601 w 2972814"/>
                <a:gd name="connsiteY1344" fmla="*/ 619473 h 1488732"/>
                <a:gd name="connsiteX1345" fmla="*/ 2878672 w 2972814"/>
                <a:gd name="connsiteY1345" fmla="*/ 629464 h 1488732"/>
                <a:gd name="connsiteX1346" fmla="*/ 2877719 w 2972814"/>
                <a:gd name="connsiteY1346" fmla="*/ 639456 h 1488732"/>
                <a:gd name="connsiteX1347" fmla="*/ 2876816 w 2972814"/>
                <a:gd name="connsiteY1347" fmla="*/ 649447 h 1488732"/>
                <a:gd name="connsiteX1348" fmla="*/ 2875882 w 2972814"/>
                <a:gd name="connsiteY1348" fmla="*/ 659439 h 1488732"/>
                <a:gd name="connsiteX1349" fmla="*/ 2874978 w 2972814"/>
                <a:gd name="connsiteY1349" fmla="*/ 669430 h 1488732"/>
                <a:gd name="connsiteX1350" fmla="*/ 2874096 w 2972814"/>
                <a:gd name="connsiteY1350" fmla="*/ 679422 h 1488732"/>
                <a:gd name="connsiteX1351" fmla="*/ 2873056 w 2972814"/>
                <a:gd name="connsiteY1351" fmla="*/ 689206 h 1488732"/>
                <a:gd name="connsiteX1352" fmla="*/ 2873032 w 2972814"/>
                <a:gd name="connsiteY1352" fmla="*/ 689413 h 1488732"/>
                <a:gd name="connsiteX1353" fmla="*/ 2872221 w 2972814"/>
                <a:gd name="connsiteY1353" fmla="*/ 699405 h 1488732"/>
                <a:gd name="connsiteX1354" fmla="*/ 2871379 w 2972814"/>
                <a:gd name="connsiteY1354" fmla="*/ 709396 h 1488732"/>
                <a:gd name="connsiteX1355" fmla="*/ 2870921 w 2972814"/>
                <a:gd name="connsiteY1355" fmla="*/ 719388 h 1488732"/>
                <a:gd name="connsiteX1356" fmla="*/ 2870595 w 2972814"/>
                <a:gd name="connsiteY1356" fmla="*/ 729379 h 1488732"/>
                <a:gd name="connsiteX1357" fmla="*/ 2870714 w 2972814"/>
                <a:gd name="connsiteY1357" fmla="*/ 739371 h 1488732"/>
                <a:gd name="connsiteX1358" fmla="*/ 2871470 w 2972814"/>
                <a:gd name="connsiteY1358" fmla="*/ 749362 h 1488732"/>
                <a:gd name="connsiteX1359" fmla="*/ 2872649 w 2972814"/>
                <a:gd name="connsiteY1359" fmla="*/ 759354 h 1488732"/>
                <a:gd name="connsiteX1360" fmla="*/ 2873056 w 2972814"/>
                <a:gd name="connsiteY1360" fmla="*/ 761509 h 1488732"/>
                <a:gd name="connsiteX1361" fmla="*/ 2874462 w 2972814"/>
                <a:gd name="connsiteY1361" fmla="*/ 769345 h 1488732"/>
                <a:gd name="connsiteX1362" fmla="*/ 2877056 w 2972814"/>
                <a:gd name="connsiteY1362" fmla="*/ 779337 h 1488732"/>
                <a:gd name="connsiteX1363" fmla="*/ 2880600 w 2972814"/>
                <a:gd name="connsiteY1363" fmla="*/ 789328 h 1488732"/>
                <a:gd name="connsiteX1364" fmla="*/ 2885040 w 2972814"/>
                <a:gd name="connsiteY1364" fmla="*/ 799320 h 1488732"/>
                <a:gd name="connsiteX1365" fmla="*/ 2890424 w 2972814"/>
                <a:gd name="connsiteY1365" fmla="*/ 809311 h 1488732"/>
                <a:gd name="connsiteX1366" fmla="*/ 2893007 w 2972814"/>
                <a:gd name="connsiteY1366" fmla="*/ 813377 h 1488732"/>
                <a:gd name="connsiteX1367" fmla="*/ 2896653 w 2972814"/>
                <a:gd name="connsiteY1367" fmla="*/ 819303 h 1488732"/>
                <a:gd name="connsiteX1368" fmla="*/ 2903578 w 2972814"/>
                <a:gd name="connsiteY1368" fmla="*/ 829294 h 1488732"/>
                <a:gd name="connsiteX1369" fmla="*/ 2911780 w 2972814"/>
                <a:gd name="connsiteY1369" fmla="*/ 839286 h 1488732"/>
                <a:gd name="connsiteX1370" fmla="*/ 2912959 w 2972814"/>
                <a:gd name="connsiteY1370" fmla="*/ 840672 h 1488732"/>
                <a:gd name="connsiteX1371" fmla="*/ 2920051 w 2972814"/>
                <a:gd name="connsiteY1371" fmla="*/ 849277 h 1488732"/>
                <a:gd name="connsiteX1372" fmla="*/ 2929027 w 2972814"/>
                <a:gd name="connsiteY1372" fmla="*/ 859269 h 1488732"/>
                <a:gd name="connsiteX1373" fmla="*/ 2932911 w 2972814"/>
                <a:gd name="connsiteY1373" fmla="*/ 863404 h 1488732"/>
                <a:gd name="connsiteX1374" fmla="*/ 2938271 w 2972814"/>
                <a:gd name="connsiteY1374" fmla="*/ 869260 h 1488732"/>
                <a:gd name="connsiteX1375" fmla="*/ 2947410 w 2972814"/>
                <a:gd name="connsiteY1375" fmla="*/ 879252 h 1488732"/>
                <a:gd name="connsiteX1376" fmla="*/ 2952863 w 2972814"/>
                <a:gd name="connsiteY1376" fmla="*/ 885284 h 1488732"/>
                <a:gd name="connsiteX1377" fmla="*/ 2956534 w 2972814"/>
                <a:gd name="connsiteY1377" fmla="*/ 889243 h 1488732"/>
                <a:gd name="connsiteX1378" fmla="*/ 2965407 w 2972814"/>
                <a:gd name="connsiteY1378" fmla="*/ 899234 h 1488732"/>
                <a:gd name="connsiteX1379" fmla="*/ 1946 w 2972814"/>
                <a:gd name="connsiteY1379" fmla="*/ 629464 h 1488732"/>
                <a:gd name="connsiteX1380" fmla="*/ 19952 w 2972814"/>
                <a:gd name="connsiteY1380" fmla="*/ 626953 h 1488732"/>
                <a:gd name="connsiteX1381" fmla="*/ 38200 w 2972814"/>
                <a:gd name="connsiteY1381" fmla="*/ 619473 h 1488732"/>
                <a:gd name="connsiteX1382" fmla="*/ 39904 w 2972814"/>
                <a:gd name="connsiteY1382" fmla="*/ 618643 h 1488732"/>
                <a:gd name="connsiteX1383" fmla="*/ 51785 w 2972814"/>
                <a:gd name="connsiteY1383" fmla="*/ 609481 h 1488732"/>
                <a:gd name="connsiteX1384" fmla="*/ 59855 w 2972814"/>
                <a:gd name="connsiteY1384" fmla="*/ 601172 h 1488732"/>
                <a:gd name="connsiteX1385" fmla="*/ 61050 w 2972814"/>
                <a:gd name="connsiteY1385" fmla="*/ 599490 h 1488732"/>
                <a:gd name="connsiteX1386" fmla="*/ 66804 w 2972814"/>
                <a:gd name="connsiteY1386" fmla="*/ 589498 h 1488732"/>
                <a:gd name="connsiteX1387" fmla="*/ 70299 w 2972814"/>
                <a:gd name="connsiteY1387" fmla="*/ 579507 h 1488732"/>
                <a:gd name="connsiteX1388" fmla="*/ 72161 w 2972814"/>
                <a:gd name="connsiteY1388" fmla="*/ 569515 h 1488732"/>
                <a:gd name="connsiteX1389" fmla="*/ 72599 w 2972814"/>
                <a:gd name="connsiteY1389" fmla="*/ 559524 h 1488732"/>
                <a:gd name="connsiteX1390" fmla="*/ 71287 w 2972814"/>
                <a:gd name="connsiteY1390" fmla="*/ 549532 h 1488732"/>
                <a:gd name="connsiteX1391" fmla="*/ 68382 w 2972814"/>
                <a:gd name="connsiteY1391" fmla="*/ 539541 h 1488732"/>
                <a:gd name="connsiteX1392" fmla="*/ 64217 w 2972814"/>
                <a:gd name="connsiteY1392" fmla="*/ 529549 h 1488732"/>
                <a:gd name="connsiteX1393" fmla="*/ 59855 w 2972814"/>
                <a:gd name="connsiteY1393" fmla="*/ 522080 h 1488732"/>
                <a:gd name="connsiteX1394" fmla="*/ 57651 w 2972814"/>
                <a:gd name="connsiteY1394" fmla="*/ 519558 h 1488732"/>
                <a:gd name="connsiteX1395" fmla="*/ 46626 w 2972814"/>
                <a:gd name="connsiteY1395" fmla="*/ 509566 h 1488732"/>
                <a:gd name="connsiteX1396" fmla="*/ 39904 w 2972814"/>
                <a:gd name="connsiteY1396" fmla="*/ 504758 h 1488732"/>
                <a:gd name="connsiteX1397" fmla="*/ 22215 w 2972814"/>
                <a:gd name="connsiteY1397" fmla="*/ 499575 h 1488732"/>
                <a:gd name="connsiteX1398" fmla="*/ 19952 w 2972814"/>
                <a:gd name="connsiteY1398" fmla="*/ 499000 h 1488732"/>
                <a:gd name="connsiteX1399" fmla="*/ 0 w 2972814"/>
                <a:gd name="connsiteY1399" fmla="*/ 498155 h 1488732"/>
                <a:gd name="connsiteX1400" fmla="*/ 0 w 2972814"/>
                <a:gd name="connsiteY1400" fmla="*/ 499575 h 1488732"/>
                <a:gd name="connsiteX1401" fmla="*/ 0 w 2972814"/>
                <a:gd name="connsiteY1401" fmla="*/ 509566 h 1488732"/>
                <a:gd name="connsiteX1402" fmla="*/ 0 w 2972814"/>
                <a:gd name="connsiteY1402" fmla="*/ 519558 h 1488732"/>
                <a:gd name="connsiteX1403" fmla="*/ 0 w 2972814"/>
                <a:gd name="connsiteY1403" fmla="*/ 529549 h 1488732"/>
                <a:gd name="connsiteX1404" fmla="*/ 0 w 2972814"/>
                <a:gd name="connsiteY1404" fmla="*/ 539541 h 1488732"/>
                <a:gd name="connsiteX1405" fmla="*/ 0 w 2972814"/>
                <a:gd name="connsiteY1405" fmla="*/ 549532 h 1488732"/>
                <a:gd name="connsiteX1406" fmla="*/ 0 w 2972814"/>
                <a:gd name="connsiteY1406" fmla="*/ 559524 h 1488732"/>
                <a:gd name="connsiteX1407" fmla="*/ 0 w 2972814"/>
                <a:gd name="connsiteY1407" fmla="*/ 569515 h 1488732"/>
                <a:gd name="connsiteX1408" fmla="*/ 0 w 2972814"/>
                <a:gd name="connsiteY1408" fmla="*/ 579507 h 1488732"/>
                <a:gd name="connsiteX1409" fmla="*/ 0 w 2972814"/>
                <a:gd name="connsiteY1409" fmla="*/ 589498 h 1488732"/>
                <a:gd name="connsiteX1410" fmla="*/ 0 w 2972814"/>
                <a:gd name="connsiteY1410" fmla="*/ 599490 h 1488732"/>
                <a:gd name="connsiteX1411" fmla="*/ 0 w 2972814"/>
                <a:gd name="connsiteY1411" fmla="*/ 609481 h 1488732"/>
                <a:gd name="connsiteX1412" fmla="*/ 0 w 2972814"/>
                <a:gd name="connsiteY1412" fmla="*/ 619473 h 1488732"/>
                <a:gd name="connsiteX1413" fmla="*/ 0 w 2972814"/>
                <a:gd name="connsiteY1413" fmla="*/ 629464 h 1488732"/>
                <a:gd name="connsiteX1414" fmla="*/ 0 w 2972814"/>
                <a:gd name="connsiteY1414" fmla="*/ 629708 h 1488732"/>
                <a:gd name="connsiteX1415" fmla="*/ 937733 w 2972814"/>
                <a:gd name="connsiteY1415" fmla="*/ 582400 h 1488732"/>
                <a:gd name="connsiteX1416" fmla="*/ 957685 w 2972814"/>
                <a:gd name="connsiteY1416" fmla="*/ 581680 h 1488732"/>
                <a:gd name="connsiteX1417" fmla="*/ 966823 w 2972814"/>
                <a:gd name="connsiteY1417" fmla="*/ 579507 h 1488732"/>
                <a:gd name="connsiteX1418" fmla="*/ 977637 w 2972814"/>
                <a:gd name="connsiteY1418" fmla="*/ 576803 h 1488732"/>
                <a:gd name="connsiteX1419" fmla="*/ 994678 w 2972814"/>
                <a:gd name="connsiteY1419" fmla="*/ 569515 h 1488732"/>
                <a:gd name="connsiteX1420" fmla="*/ 997589 w 2972814"/>
                <a:gd name="connsiteY1420" fmla="*/ 568218 h 1488732"/>
                <a:gd name="connsiteX1421" fmla="*/ 1012965 w 2972814"/>
                <a:gd name="connsiteY1421" fmla="*/ 559524 h 1488732"/>
                <a:gd name="connsiteX1422" fmla="*/ 1017541 w 2972814"/>
                <a:gd name="connsiteY1422" fmla="*/ 556875 h 1488732"/>
                <a:gd name="connsiteX1423" fmla="*/ 1028724 w 2972814"/>
                <a:gd name="connsiteY1423" fmla="*/ 549532 h 1488732"/>
                <a:gd name="connsiteX1424" fmla="*/ 1037492 w 2972814"/>
                <a:gd name="connsiteY1424" fmla="*/ 543728 h 1488732"/>
                <a:gd name="connsiteX1425" fmla="*/ 1043773 w 2972814"/>
                <a:gd name="connsiteY1425" fmla="*/ 539541 h 1488732"/>
                <a:gd name="connsiteX1426" fmla="*/ 1057444 w 2972814"/>
                <a:gd name="connsiteY1426" fmla="*/ 530161 h 1488732"/>
                <a:gd name="connsiteX1427" fmla="*/ 1058369 w 2972814"/>
                <a:gd name="connsiteY1427" fmla="*/ 529549 h 1488732"/>
                <a:gd name="connsiteX1428" fmla="*/ 1072731 w 2972814"/>
                <a:gd name="connsiteY1428" fmla="*/ 519558 h 1488732"/>
                <a:gd name="connsiteX1429" fmla="*/ 1077396 w 2972814"/>
                <a:gd name="connsiteY1429" fmla="*/ 516263 h 1488732"/>
                <a:gd name="connsiteX1430" fmla="*/ 1087729 w 2972814"/>
                <a:gd name="connsiteY1430" fmla="*/ 509566 h 1488732"/>
                <a:gd name="connsiteX1431" fmla="*/ 1097348 w 2972814"/>
                <a:gd name="connsiteY1431" fmla="*/ 502906 h 1488732"/>
                <a:gd name="connsiteX1432" fmla="*/ 1102609 w 2972814"/>
                <a:gd name="connsiteY1432" fmla="*/ 499575 h 1488732"/>
                <a:gd name="connsiteX1433" fmla="*/ 1116872 w 2972814"/>
                <a:gd name="connsiteY1433" fmla="*/ 489583 h 1488732"/>
                <a:gd name="connsiteX1434" fmla="*/ 1117299 w 2972814"/>
                <a:gd name="connsiteY1434" fmla="*/ 489264 h 1488732"/>
                <a:gd name="connsiteX1435" fmla="*/ 1131983 w 2972814"/>
                <a:gd name="connsiteY1435" fmla="*/ 479592 h 1488732"/>
                <a:gd name="connsiteX1436" fmla="*/ 1137251 w 2972814"/>
                <a:gd name="connsiteY1436" fmla="*/ 475588 h 1488732"/>
                <a:gd name="connsiteX1437" fmla="*/ 1146829 w 2972814"/>
                <a:gd name="connsiteY1437" fmla="*/ 469600 h 1488732"/>
                <a:gd name="connsiteX1438" fmla="*/ 1157203 w 2972814"/>
                <a:gd name="connsiteY1438" fmla="*/ 462243 h 1488732"/>
                <a:gd name="connsiteX1439" fmla="*/ 1161849 w 2972814"/>
                <a:gd name="connsiteY1439" fmla="*/ 459609 h 1488732"/>
                <a:gd name="connsiteX1440" fmla="*/ 1177034 w 2972814"/>
                <a:gd name="connsiteY1440" fmla="*/ 449617 h 1488732"/>
                <a:gd name="connsiteX1441" fmla="*/ 1177155 w 2972814"/>
                <a:gd name="connsiteY1441" fmla="*/ 449529 h 1488732"/>
                <a:gd name="connsiteX1442" fmla="*/ 1193907 w 2972814"/>
                <a:gd name="connsiteY1442" fmla="*/ 439626 h 1488732"/>
                <a:gd name="connsiteX1443" fmla="*/ 1197107 w 2972814"/>
                <a:gd name="connsiteY1443" fmla="*/ 437459 h 1488732"/>
                <a:gd name="connsiteX1444" fmla="*/ 1210262 w 2972814"/>
                <a:gd name="connsiteY1444" fmla="*/ 429634 h 1488732"/>
                <a:gd name="connsiteX1445" fmla="*/ 1217058 w 2972814"/>
                <a:gd name="connsiteY1445" fmla="*/ 424149 h 1488732"/>
                <a:gd name="connsiteX1446" fmla="*/ 1223786 w 2972814"/>
                <a:gd name="connsiteY1446" fmla="*/ 419643 h 1488732"/>
                <a:gd name="connsiteX1447" fmla="*/ 1232683 w 2972814"/>
                <a:gd name="connsiteY1447" fmla="*/ 409651 h 1488732"/>
                <a:gd name="connsiteX1448" fmla="*/ 1237010 w 2972814"/>
                <a:gd name="connsiteY1448" fmla="*/ 403403 h 1488732"/>
                <a:gd name="connsiteX1449" fmla="*/ 1239414 w 2972814"/>
                <a:gd name="connsiteY1449" fmla="*/ 399660 h 1488732"/>
                <a:gd name="connsiteX1450" fmla="*/ 1242488 w 2972814"/>
                <a:gd name="connsiteY1450" fmla="*/ 389668 h 1488732"/>
                <a:gd name="connsiteX1451" fmla="*/ 1244516 w 2972814"/>
                <a:gd name="connsiteY1451" fmla="*/ 379677 h 1488732"/>
                <a:gd name="connsiteX1452" fmla="*/ 1245751 w 2972814"/>
                <a:gd name="connsiteY1452" fmla="*/ 369685 h 1488732"/>
                <a:gd name="connsiteX1453" fmla="*/ 1246490 w 2972814"/>
                <a:gd name="connsiteY1453" fmla="*/ 359694 h 1488732"/>
                <a:gd name="connsiteX1454" fmla="*/ 1247136 w 2972814"/>
                <a:gd name="connsiteY1454" fmla="*/ 349702 h 1488732"/>
                <a:gd name="connsiteX1455" fmla="*/ 1246835 w 2972814"/>
                <a:gd name="connsiteY1455" fmla="*/ 339711 h 1488732"/>
                <a:gd name="connsiteX1456" fmla="*/ 1245854 w 2972814"/>
                <a:gd name="connsiteY1456" fmla="*/ 329719 h 1488732"/>
                <a:gd name="connsiteX1457" fmla="*/ 1243960 w 2972814"/>
                <a:gd name="connsiteY1457" fmla="*/ 319728 h 1488732"/>
                <a:gd name="connsiteX1458" fmla="*/ 1240306 w 2972814"/>
                <a:gd name="connsiteY1458" fmla="*/ 309736 h 1488732"/>
                <a:gd name="connsiteX1459" fmla="*/ 1237010 w 2972814"/>
                <a:gd name="connsiteY1459" fmla="*/ 303741 h 1488732"/>
                <a:gd name="connsiteX1460" fmla="*/ 1234317 w 2972814"/>
                <a:gd name="connsiteY1460" fmla="*/ 299745 h 1488732"/>
                <a:gd name="connsiteX1461" fmla="*/ 1224429 w 2972814"/>
                <a:gd name="connsiteY1461" fmla="*/ 289753 h 1488732"/>
                <a:gd name="connsiteX1462" fmla="*/ 1217058 w 2972814"/>
                <a:gd name="connsiteY1462" fmla="*/ 284508 h 1488732"/>
                <a:gd name="connsiteX1463" fmla="*/ 1208401 w 2972814"/>
                <a:gd name="connsiteY1463" fmla="*/ 279762 h 1488732"/>
                <a:gd name="connsiteX1464" fmla="*/ 1197107 w 2972814"/>
                <a:gd name="connsiteY1464" fmla="*/ 274916 h 1488732"/>
                <a:gd name="connsiteX1465" fmla="*/ 1182360 w 2972814"/>
                <a:gd name="connsiteY1465" fmla="*/ 269770 h 1488732"/>
                <a:gd name="connsiteX1466" fmla="*/ 1177155 w 2972814"/>
                <a:gd name="connsiteY1466" fmla="*/ 268162 h 1488732"/>
                <a:gd name="connsiteX1467" fmla="*/ 1157203 w 2972814"/>
                <a:gd name="connsiteY1467" fmla="*/ 262577 h 1488732"/>
                <a:gd name="connsiteX1468" fmla="*/ 1147946 w 2972814"/>
                <a:gd name="connsiteY1468" fmla="*/ 259779 h 1488732"/>
                <a:gd name="connsiteX1469" fmla="*/ 1137251 w 2972814"/>
                <a:gd name="connsiteY1469" fmla="*/ 256725 h 1488732"/>
                <a:gd name="connsiteX1470" fmla="*/ 1118760 w 2972814"/>
                <a:gd name="connsiteY1470" fmla="*/ 249787 h 1488732"/>
                <a:gd name="connsiteX1471" fmla="*/ 1117299 w 2972814"/>
                <a:gd name="connsiteY1471" fmla="*/ 249209 h 1488732"/>
                <a:gd name="connsiteX1472" fmla="*/ 1098912 w 2972814"/>
                <a:gd name="connsiteY1472" fmla="*/ 239796 h 1488732"/>
                <a:gd name="connsiteX1473" fmla="*/ 1097348 w 2972814"/>
                <a:gd name="connsiteY1473" fmla="*/ 238926 h 1488732"/>
                <a:gd name="connsiteX1474" fmla="*/ 1084647 w 2972814"/>
                <a:gd name="connsiteY1474" fmla="*/ 229804 h 1488732"/>
                <a:gd name="connsiteX1475" fmla="*/ 1077396 w 2972814"/>
                <a:gd name="connsiteY1475" fmla="*/ 223933 h 1488732"/>
                <a:gd name="connsiteX1476" fmla="*/ 1073155 w 2972814"/>
                <a:gd name="connsiteY1476" fmla="*/ 219813 h 1488732"/>
                <a:gd name="connsiteX1477" fmla="*/ 1063142 w 2972814"/>
                <a:gd name="connsiteY1477" fmla="*/ 209821 h 1488732"/>
                <a:gd name="connsiteX1478" fmla="*/ 1057444 w 2972814"/>
                <a:gd name="connsiteY1478" fmla="*/ 203807 h 1488732"/>
                <a:gd name="connsiteX1479" fmla="*/ 1053870 w 2972814"/>
                <a:gd name="connsiteY1479" fmla="*/ 199830 h 1488732"/>
                <a:gd name="connsiteX1480" fmla="*/ 1044528 w 2972814"/>
                <a:gd name="connsiteY1480" fmla="*/ 189838 h 1488732"/>
                <a:gd name="connsiteX1481" fmla="*/ 1037492 w 2972814"/>
                <a:gd name="connsiteY1481" fmla="*/ 182669 h 1488732"/>
                <a:gd name="connsiteX1482" fmla="*/ 1034611 w 2972814"/>
                <a:gd name="connsiteY1482" fmla="*/ 179847 h 1488732"/>
                <a:gd name="connsiteX1483" fmla="*/ 1022988 w 2972814"/>
                <a:gd name="connsiteY1483" fmla="*/ 169855 h 1488732"/>
                <a:gd name="connsiteX1484" fmla="*/ 1017541 w 2972814"/>
                <a:gd name="connsiteY1484" fmla="*/ 165591 h 1488732"/>
                <a:gd name="connsiteX1485" fmla="*/ 1009432 w 2972814"/>
                <a:gd name="connsiteY1485" fmla="*/ 159864 h 1488732"/>
                <a:gd name="connsiteX1486" fmla="*/ 997589 w 2972814"/>
                <a:gd name="connsiteY1486" fmla="*/ 152925 h 1488732"/>
                <a:gd name="connsiteX1487" fmla="*/ 991561 w 2972814"/>
                <a:gd name="connsiteY1487" fmla="*/ 149872 h 1488732"/>
                <a:gd name="connsiteX1488" fmla="*/ 977637 w 2972814"/>
                <a:gd name="connsiteY1488" fmla="*/ 143839 h 1488732"/>
                <a:gd name="connsiteX1489" fmla="*/ 966140 w 2972814"/>
                <a:gd name="connsiteY1489" fmla="*/ 139881 h 1488732"/>
                <a:gd name="connsiteX1490" fmla="*/ 957685 w 2972814"/>
                <a:gd name="connsiteY1490" fmla="*/ 137249 h 1488732"/>
                <a:gd name="connsiteX1491" fmla="*/ 937733 w 2972814"/>
                <a:gd name="connsiteY1491" fmla="*/ 132803 h 1488732"/>
                <a:gd name="connsiteX1492" fmla="*/ 918344 w 2972814"/>
                <a:gd name="connsiteY1492" fmla="*/ 129889 h 1488732"/>
                <a:gd name="connsiteX1493" fmla="*/ 917782 w 2972814"/>
                <a:gd name="connsiteY1493" fmla="*/ 129810 h 1488732"/>
                <a:gd name="connsiteX1494" fmla="*/ 897830 w 2972814"/>
                <a:gd name="connsiteY1494" fmla="*/ 128450 h 1488732"/>
                <a:gd name="connsiteX1495" fmla="*/ 877878 w 2972814"/>
                <a:gd name="connsiteY1495" fmla="*/ 128422 h 1488732"/>
                <a:gd name="connsiteX1496" fmla="*/ 857926 w 2972814"/>
                <a:gd name="connsiteY1496" fmla="*/ 129641 h 1488732"/>
                <a:gd name="connsiteX1497" fmla="*/ 855774 w 2972814"/>
                <a:gd name="connsiteY1497" fmla="*/ 129889 h 1488732"/>
                <a:gd name="connsiteX1498" fmla="*/ 837975 w 2972814"/>
                <a:gd name="connsiteY1498" fmla="*/ 132147 h 1488732"/>
                <a:gd name="connsiteX1499" fmla="*/ 818023 w 2972814"/>
                <a:gd name="connsiteY1499" fmla="*/ 135107 h 1488732"/>
                <a:gd name="connsiteX1500" fmla="*/ 798071 w 2972814"/>
                <a:gd name="connsiteY1500" fmla="*/ 138775 h 1488732"/>
                <a:gd name="connsiteX1501" fmla="*/ 792277 w 2972814"/>
                <a:gd name="connsiteY1501" fmla="*/ 139881 h 1488732"/>
                <a:gd name="connsiteX1502" fmla="*/ 778119 w 2972814"/>
                <a:gd name="connsiteY1502" fmla="*/ 142945 h 1488732"/>
                <a:gd name="connsiteX1503" fmla="*/ 758167 w 2972814"/>
                <a:gd name="connsiteY1503" fmla="*/ 147100 h 1488732"/>
                <a:gd name="connsiteX1504" fmla="*/ 745073 w 2972814"/>
                <a:gd name="connsiteY1504" fmla="*/ 149872 h 1488732"/>
                <a:gd name="connsiteX1505" fmla="*/ 738216 w 2972814"/>
                <a:gd name="connsiteY1505" fmla="*/ 151634 h 1488732"/>
                <a:gd name="connsiteX1506" fmla="*/ 718264 w 2972814"/>
                <a:gd name="connsiteY1506" fmla="*/ 156525 h 1488732"/>
                <a:gd name="connsiteX1507" fmla="*/ 704842 w 2972814"/>
                <a:gd name="connsiteY1507" fmla="*/ 159864 h 1488732"/>
                <a:gd name="connsiteX1508" fmla="*/ 698312 w 2972814"/>
                <a:gd name="connsiteY1508" fmla="*/ 162066 h 1488732"/>
                <a:gd name="connsiteX1509" fmla="*/ 678360 w 2972814"/>
                <a:gd name="connsiteY1509" fmla="*/ 169155 h 1488732"/>
                <a:gd name="connsiteX1510" fmla="*/ 676501 w 2972814"/>
                <a:gd name="connsiteY1510" fmla="*/ 169855 h 1488732"/>
                <a:gd name="connsiteX1511" fmla="*/ 661858 w 2972814"/>
                <a:gd name="connsiteY1511" fmla="*/ 179847 h 1488732"/>
                <a:gd name="connsiteX1512" fmla="*/ 658409 w 2972814"/>
                <a:gd name="connsiteY1512" fmla="*/ 185893 h 1488732"/>
                <a:gd name="connsiteX1513" fmla="*/ 656328 w 2972814"/>
                <a:gd name="connsiteY1513" fmla="*/ 189838 h 1488732"/>
                <a:gd name="connsiteX1514" fmla="*/ 656905 w 2972814"/>
                <a:gd name="connsiteY1514" fmla="*/ 199830 h 1488732"/>
                <a:gd name="connsiteX1515" fmla="*/ 658409 w 2972814"/>
                <a:gd name="connsiteY1515" fmla="*/ 204354 h 1488732"/>
                <a:gd name="connsiteX1516" fmla="*/ 660135 w 2972814"/>
                <a:gd name="connsiteY1516" fmla="*/ 209821 h 1488732"/>
                <a:gd name="connsiteX1517" fmla="*/ 666716 w 2972814"/>
                <a:gd name="connsiteY1517" fmla="*/ 219813 h 1488732"/>
                <a:gd name="connsiteX1518" fmla="*/ 673221 w 2972814"/>
                <a:gd name="connsiteY1518" fmla="*/ 229804 h 1488732"/>
                <a:gd name="connsiteX1519" fmla="*/ 678360 w 2972814"/>
                <a:gd name="connsiteY1519" fmla="*/ 236757 h 1488732"/>
                <a:gd name="connsiteX1520" fmla="*/ 680738 w 2972814"/>
                <a:gd name="connsiteY1520" fmla="*/ 239796 h 1488732"/>
                <a:gd name="connsiteX1521" fmla="*/ 687849 w 2972814"/>
                <a:gd name="connsiteY1521" fmla="*/ 249787 h 1488732"/>
                <a:gd name="connsiteX1522" fmla="*/ 695023 w 2972814"/>
                <a:gd name="connsiteY1522" fmla="*/ 259779 h 1488732"/>
                <a:gd name="connsiteX1523" fmla="*/ 698312 w 2972814"/>
                <a:gd name="connsiteY1523" fmla="*/ 265986 h 1488732"/>
                <a:gd name="connsiteX1524" fmla="*/ 700612 w 2972814"/>
                <a:gd name="connsiteY1524" fmla="*/ 269770 h 1488732"/>
                <a:gd name="connsiteX1525" fmla="*/ 704860 w 2972814"/>
                <a:gd name="connsiteY1525" fmla="*/ 279762 h 1488732"/>
                <a:gd name="connsiteX1526" fmla="*/ 706482 w 2972814"/>
                <a:gd name="connsiteY1526" fmla="*/ 289753 h 1488732"/>
                <a:gd name="connsiteX1527" fmla="*/ 702392 w 2972814"/>
                <a:gd name="connsiteY1527" fmla="*/ 299745 h 1488732"/>
                <a:gd name="connsiteX1528" fmla="*/ 698312 w 2972814"/>
                <a:gd name="connsiteY1528" fmla="*/ 303634 h 1488732"/>
                <a:gd name="connsiteX1529" fmla="*/ 691964 w 2972814"/>
                <a:gd name="connsiteY1529" fmla="*/ 309736 h 1488732"/>
                <a:gd name="connsiteX1530" fmla="*/ 678360 w 2972814"/>
                <a:gd name="connsiteY1530" fmla="*/ 316609 h 1488732"/>
                <a:gd name="connsiteX1531" fmla="*/ 673314 w 2972814"/>
                <a:gd name="connsiteY1531" fmla="*/ 319728 h 1488732"/>
                <a:gd name="connsiteX1532" fmla="*/ 658409 w 2972814"/>
                <a:gd name="connsiteY1532" fmla="*/ 325875 h 1488732"/>
                <a:gd name="connsiteX1533" fmla="*/ 650475 w 2972814"/>
                <a:gd name="connsiteY1533" fmla="*/ 329719 h 1488732"/>
                <a:gd name="connsiteX1534" fmla="*/ 638457 w 2972814"/>
                <a:gd name="connsiteY1534" fmla="*/ 334205 h 1488732"/>
                <a:gd name="connsiteX1535" fmla="*/ 625215 w 2972814"/>
                <a:gd name="connsiteY1535" fmla="*/ 339711 h 1488732"/>
                <a:gd name="connsiteX1536" fmla="*/ 618505 w 2972814"/>
                <a:gd name="connsiteY1536" fmla="*/ 342260 h 1488732"/>
                <a:gd name="connsiteX1537" fmla="*/ 600857 w 2972814"/>
                <a:gd name="connsiteY1537" fmla="*/ 349702 h 1488732"/>
                <a:gd name="connsiteX1538" fmla="*/ 598553 w 2972814"/>
                <a:gd name="connsiteY1538" fmla="*/ 350598 h 1488732"/>
                <a:gd name="connsiteX1539" fmla="*/ 578601 w 2972814"/>
                <a:gd name="connsiteY1539" fmla="*/ 358796 h 1488732"/>
                <a:gd name="connsiteX1540" fmla="*/ 576428 w 2972814"/>
                <a:gd name="connsiteY1540" fmla="*/ 359694 h 1488732"/>
                <a:gd name="connsiteX1541" fmla="*/ 558650 w 2972814"/>
                <a:gd name="connsiteY1541" fmla="*/ 367305 h 1488732"/>
                <a:gd name="connsiteX1542" fmla="*/ 552904 w 2972814"/>
                <a:gd name="connsiteY1542" fmla="*/ 369685 h 1488732"/>
                <a:gd name="connsiteX1543" fmla="*/ 538698 w 2972814"/>
                <a:gd name="connsiteY1543" fmla="*/ 375802 h 1488732"/>
                <a:gd name="connsiteX1544" fmla="*/ 529951 w 2972814"/>
                <a:gd name="connsiteY1544" fmla="*/ 379677 h 1488732"/>
                <a:gd name="connsiteX1545" fmla="*/ 518746 w 2972814"/>
                <a:gd name="connsiteY1545" fmla="*/ 384938 h 1488732"/>
                <a:gd name="connsiteX1546" fmla="*/ 508678 w 2972814"/>
                <a:gd name="connsiteY1546" fmla="*/ 389668 h 1488732"/>
                <a:gd name="connsiteX1547" fmla="*/ 498794 w 2972814"/>
                <a:gd name="connsiteY1547" fmla="*/ 395224 h 1488732"/>
                <a:gd name="connsiteX1548" fmla="*/ 491214 w 2972814"/>
                <a:gd name="connsiteY1548" fmla="*/ 399660 h 1488732"/>
                <a:gd name="connsiteX1549" fmla="*/ 478843 w 2972814"/>
                <a:gd name="connsiteY1549" fmla="*/ 408717 h 1488732"/>
                <a:gd name="connsiteX1550" fmla="*/ 477717 w 2972814"/>
                <a:gd name="connsiteY1550" fmla="*/ 409651 h 1488732"/>
                <a:gd name="connsiteX1551" fmla="*/ 468420 w 2972814"/>
                <a:gd name="connsiteY1551" fmla="*/ 419643 h 1488732"/>
                <a:gd name="connsiteX1552" fmla="*/ 462467 w 2972814"/>
                <a:gd name="connsiteY1552" fmla="*/ 429634 h 1488732"/>
                <a:gd name="connsiteX1553" fmla="*/ 459283 w 2972814"/>
                <a:gd name="connsiteY1553" fmla="*/ 439626 h 1488732"/>
                <a:gd name="connsiteX1554" fmla="*/ 458992 w 2972814"/>
                <a:gd name="connsiteY1554" fmla="*/ 449617 h 1488732"/>
                <a:gd name="connsiteX1555" fmla="*/ 461311 w 2972814"/>
                <a:gd name="connsiteY1555" fmla="*/ 459609 h 1488732"/>
                <a:gd name="connsiteX1556" fmla="*/ 466102 w 2972814"/>
                <a:gd name="connsiteY1556" fmla="*/ 469600 h 1488732"/>
                <a:gd name="connsiteX1557" fmla="*/ 473531 w 2972814"/>
                <a:gd name="connsiteY1557" fmla="*/ 479592 h 1488732"/>
                <a:gd name="connsiteX1558" fmla="*/ 478843 w 2972814"/>
                <a:gd name="connsiteY1558" fmla="*/ 484765 h 1488732"/>
                <a:gd name="connsiteX1559" fmla="*/ 485095 w 2972814"/>
                <a:gd name="connsiteY1559" fmla="*/ 489583 h 1488732"/>
                <a:gd name="connsiteX1560" fmla="*/ 498794 w 2972814"/>
                <a:gd name="connsiteY1560" fmla="*/ 498032 h 1488732"/>
                <a:gd name="connsiteX1561" fmla="*/ 502399 w 2972814"/>
                <a:gd name="connsiteY1561" fmla="*/ 499575 h 1488732"/>
                <a:gd name="connsiteX1562" fmla="*/ 518746 w 2972814"/>
                <a:gd name="connsiteY1562" fmla="*/ 505225 h 1488732"/>
                <a:gd name="connsiteX1563" fmla="*/ 538698 w 2972814"/>
                <a:gd name="connsiteY1563" fmla="*/ 508210 h 1488732"/>
                <a:gd name="connsiteX1564" fmla="*/ 558650 w 2972814"/>
                <a:gd name="connsiteY1564" fmla="*/ 507482 h 1488732"/>
                <a:gd name="connsiteX1565" fmla="*/ 578601 w 2972814"/>
                <a:gd name="connsiteY1565" fmla="*/ 504132 h 1488732"/>
                <a:gd name="connsiteX1566" fmla="*/ 595796 w 2972814"/>
                <a:gd name="connsiteY1566" fmla="*/ 499575 h 1488732"/>
                <a:gd name="connsiteX1567" fmla="*/ 598553 w 2972814"/>
                <a:gd name="connsiteY1567" fmla="*/ 498867 h 1488732"/>
                <a:gd name="connsiteX1568" fmla="*/ 618505 w 2972814"/>
                <a:gd name="connsiteY1568" fmla="*/ 492323 h 1488732"/>
                <a:gd name="connsiteX1569" fmla="*/ 626191 w 2972814"/>
                <a:gd name="connsiteY1569" fmla="*/ 489583 h 1488732"/>
                <a:gd name="connsiteX1570" fmla="*/ 638457 w 2972814"/>
                <a:gd name="connsiteY1570" fmla="*/ 485154 h 1488732"/>
                <a:gd name="connsiteX1571" fmla="*/ 653702 w 2972814"/>
                <a:gd name="connsiteY1571" fmla="*/ 479592 h 1488732"/>
                <a:gd name="connsiteX1572" fmla="*/ 658409 w 2972814"/>
                <a:gd name="connsiteY1572" fmla="*/ 477789 h 1488732"/>
                <a:gd name="connsiteX1573" fmla="*/ 678360 w 2972814"/>
                <a:gd name="connsiteY1573" fmla="*/ 470424 h 1488732"/>
                <a:gd name="connsiteX1574" fmla="*/ 680946 w 2972814"/>
                <a:gd name="connsiteY1574" fmla="*/ 469600 h 1488732"/>
                <a:gd name="connsiteX1575" fmla="*/ 698312 w 2972814"/>
                <a:gd name="connsiteY1575" fmla="*/ 463355 h 1488732"/>
                <a:gd name="connsiteX1576" fmla="*/ 711655 w 2972814"/>
                <a:gd name="connsiteY1576" fmla="*/ 459609 h 1488732"/>
                <a:gd name="connsiteX1577" fmla="*/ 718264 w 2972814"/>
                <a:gd name="connsiteY1577" fmla="*/ 457431 h 1488732"/>
                <a:gd name="connsiteX1578" fmla="*/ 738216 w 2972814"/>
                <a:gd name="connsiteY1578" fmla="*/ 453193 h 1488732"/>
                <a:gd name="connsiteX1579" fmla="*/ 758167 w 2972814"/>
                <a:gd name="connsiteY1579" fmla="*/ 452352 h 1488732"/>
                <a:gd name="connsiteX1580" fmla="*/ 778119 w 2972814"/>
                <a:gd name="connsiteY1580" fmla="*/ 456251 h 1488732"/>
                <a:gd name="connsiteX1581" fmla="*/ 784947 w 2972814"/>
                <a:gd name="connsiteY1581" fmla="*/ 459609 h 1488732"/>
                <a:gd name="connsiteX1582" fmla="*/ 798071 w 2972814"/>
                <a:gd name="connsiteY1582" fmla="*/ 466234 h 1488732"/>
                <a:gd name="connsiteX1583" fmla="*/ 802040 w 2972814"/>
                <a:gd name="connsiteY1583" fmla="*/ 469600 h 1488732"/>
                <a:gd name="connsiteX1584" fmla="*/ 813721 w 2972814"/>
                <a:gd name="connsiteY1584" fmla="*/ 479592 h 1488732"/>
                <a:gd name="connsiteX1585" fmla="*/ 818023 w 2972814"/>
                <a:gd name="connsiteY1585" fmla="*/ 483523 h 1488732"/>
                <a:gd name="connsiteX1586" fmla="*/ 823323 w 2972814"/>
                <a:gd name="connsiteY1586" fmla="*/ 489583 h 1488732"/>
                <a:gd name="connsiteX1587" fmla="*/ 831656 w 2972814"/>
                <a:gd name="connsiteY1587" fmla="*/ 499575 h 1488732"/>
                <a:gd name="connsiteX1588" fmla="*/ 837975 w 2972814"/>
                <a:gd name="connsiteY1588" fmla="*/ 507714 h 1488732"/>
                <a:gd name="connsiteX1589" fmla="*/ 839313 w 2972814"/>
                <a:gd name="connsiteY1589" fmla="*/ 509566 h 1488732"/>
                <a:gd name="connsiteX1590" fmla="*/ 846809 w 2972814"/>
                <a:gd name="connsiteY1590" fmla="*/ 519558 h 1488732"/>
                <a:gd name="connsiteX1591" fmla="*/ 854384 w 2972814"/>
                <a:gd name="connsiteY1591" fmla="*/ 529549 h 1488732"/>
                <a:gd name="connsiteX1592" fmla="*/ 857926 w 2972814"/>
                <a:gd name="connsiteY1592" fmla="*/ 534175 h 1488732"/>
                <a:gd name="connsiteX1593" fmla="*/ 862354 w 2972814"/>
                <a:gd name="connsiteY1593" fmla="*/ 539541 h 1488732"/>
                <a:gd name="connsiteX1594" fmla="*/ 871493 w 2972814"/>
                <a:gd name="connsiteY1594" fmla="*/ 549532 h 1488732"/>
                <a:gd name="connsiteX1595" fmla="*/ 877878 w 2972814"/>
                <a:gd name="connsiteY1595" fmla="*/ 555923 h 1488732"/>
                <a:gd name="connsiteX1596" fmla="*/ 882332 w 2972814"/>
                <a:gd name="connsiteY1596" fmla="*/ 559524 h 1488732"/>
                <a:gd name="connsiteX1597" fmla="*/ 896432 w 2972814"/>
                <a:gd name="connsiteY1597" fmla="*/ 569515 h 1488732"/>
                <a:gd name="connsiteX1598" fmla="*/ 897830 w 2972814"/>
                <a:gd name="connsiteY1598" fmla="*/ 570404 h 1488732"/>
                <a:gd name="connsiteX1599" fmla="*/ 917782 w 2972814"/>
                <a:gd name="connsiteY1599" fmla="*/ 578849 h 1488732"/>
                <a:gd name="connsiteX1600" fmla="*/ 921139 w 2972814"/>
                <a:gd name="connsiteY1600" fmla="*/ 579507 h 1488732"/>
                <a:gd name="connsiteX1601" fmla="*/ 935383 w 2972814"/>
                <a:gd name="connsiteY1601" fmla="*/ 509566 h 1488732"/>
                <a:gd name="connsiteX1602" fmla="*/ 922871 w 2972814"/>
                <a:gd name="connsiteY1602" fmla="*/ 499575 h 1488732"/>
                <a:gd name="connsiteX1603" fmla="*/ 917782 w 2972814"/>
                <a:gd name="connsiteY1603" fmla="*/ 494507 h 1488732"/>
                <a:gd name="connsiteX1604" fmla="*/ 914697 w 2972814"/>
                <a:gd name="connsiteY1604" fmla="*/ 489583 h 1488732"/>
                <a:gd name="connsiteX1605" fmla="*/ 909871 w 2972814"/>
                <a:gd name="connsiteY1605" fmla="*/ 479592 h 1488732"/>
                <a:gd name="connsiteX1606" fmla="*/ 906281 w 2972814"/>
                <a:gd name="connsiteY1606" fmla="*/ 469600 h 1488732"/>
                <a:gd name="connsiteX1607" fmla="*/ 904137 w 2972814"/>
                <a:gd name="connsiteY1607" fmla="*/ 459609 h 1488732"/>
                <a:gd name="connsiteX1608" fmla="*/ 903924 w 2972814"/>
                <a:gd name="connsiteY1608" fmla="*/ 449617 h 1488732"/>
                <a:gd name="connsiteX1609" fmla="*/ 906310 w 2972814"/>
                <a:gd name="connsiteY1609" fmla="*/ 439626 h 1488732"/>
                <a:gd name="connsiteX1610" fmla="*/ 911640 w 2972814"/>
                <a:gd name="connsiteY1610" fmla="*/ 429634 h 1488732"/>
                <a:gd name="connsiteX1611" fmla="*/ 917782 w 2972814"/>
                <a:gd name="connsiteY1611" fmla="*/ 423218 h 1488732"/>
                <a:gd name="connsiteX1612" fmla="*/ 924271 w 2972814"/>
                <a:gd name="connsiteY1612" fmla="*/ 419643 h 1488732"/>
                <a:gd name="connsiteX1613" fmla="*/ 937733 w 2972814"/>
                <a:gd name="connsiteY1613" fmla="*/ 414073 h 1488732"/>
                <a:gd name="connsiteX1614" fmla="*/ 957685 w 2972814"/>
                <a:gd name="connsiteY1614" fmla="*/ 412483 h 1488732"/>
                <a:gd name="connsiteX1615" fmla="*/ 977637 w 2972814"/>
                <a:gd name="connsiteY1615" fmla="*/ 417087 h 1488732"/>
                <a:gd name="connsiteX1616" fmla="*/ 983174 w 2972814"/>
                <a:gd name="connsiteY1616" fmla="*/ 419643 h 1488732"/>
                <a:gd name="connsiteX1617" fmla="*/ 997589 w 2972814"/>
                <a:gd name="connsiteY1617" fmla="*/ 428011 h 1488732"/>
                <a:gd name="connsiteX1618" fmla="*/ 999500 w 2972814"/>
                <a:gd name="connsiteY1618" fmla="*/ 429634 h 1488732"/>
                <a:gd name="connsiteX1619" fmla="*/ 1008370 w 2972814"/>
                <a:gd name="connsiteY1619" fmla="*/ 439626 h 1488732"/>
                <a:gd name="connsiteX1620" fmla="*/ 1013149 w 2972814"/>
                <a:gd name="connsiteY1620" fmla="*/ 449617 h 1488732"/>
                <a:gd name="connsiteX1621" fmla="*/ 1014641 w 2972814"/>
                <a:gd name="connsiteY1621" fmla="*/ 459609 h 1488732"/>
                <a:gd name="connsiteX1622" fmla="*/ 1012891 w 2972814"/>
                <a:gd name="connsiteY1622" fmla="*/ 469600 h 1488732"/>
                <a:gd name="connsiteX1623" fmla="*/ 1008384 w 2972814"/>
                <a:gd name="connsiteY1623" fmla="*/ 479592 h 1488732"/>
                <a:gd name="connsiteX1624" fmla="*/ 1000912 w 2972814"/>
                <a:gd name="connsiteY1624" fmla="*/ 489583 h 1488732"/>
                <a:gd name="connsiteX1625" fmla="*/ 997589 w 2972814"/>
                <a:gd name="connsiteY1625" fmla="*/ 493092 h 1488732"/>
                <a:gd name="connsiteX1626" fmla="*/ 989444 w 2972814"/>
                <a:gd name="connsiteY1626" fmla="*/ 499575 h 1488732"/>
                <a:gd name="connsiteX1627" fmla="*/ 977637 w 2972814"/>
                <a:gd name="connsiteY1627" fmla="*/ 507608 h 1488732"/>
                <a:gd name="connsiteX1628" fmla="*/ 971643 w 2972814"/>
                <a:gd name="connsiteY1628" fmla="*/ 509566 h 1488732"/>
                <a:gd name="connsiteX1629" fmla="*/ 957685 w 2972814"/>
                <a:gd name="connsiteY1629" fmla="*/ 513534 h 1488732"/>
                <a:gd name="connsiteX1630" fmla="*/ 937733 w 2972814"/>
                <a:gd name="connsiteY1630" fmla="*/ 511062 h 1488732"/>
                <a:gd name="connsiteX1631" fmla="*/ 2513924 w 2972814"/>
                <a:gd name="connsiteY1631" fmla="*/ 516800 h 1488732"/>
                <a:gd name="connsiteX1632" fmla="*/ 2533876 w 2972814"/>
                <a:gd name="connsiteY1632" fmla="*/ 517607 h 1488732"/>
                <a:gd name="connsiteX1633" fmla="*/ 2542348 w 2972814"/>
                <a:gd name="connsiteY1633" fmla="*/ 509566 h 1488732"/>
                <a:gd name="connsiteX1634" fmla="*/ 2544929 w 2972814"/>
                <a:gd name="connsiteY1634" fmla="*/ 499575 h 1488732"/>
                <a:gd name="connsiteX1635" fmla="*/ 2541112 w 2972814"/>
                <a:gd name="connsiteY1635" fmla="*/ 489583 h 1488732"/>
                <a:gd name="connsiteX1636" fmla="*/ 2534243 w 2972814"/>
                <a:gd name="connsiteY1636" fmla="*/ 479592 h 1488732"/>
                <a:gd name="connsiteX1637" fmla="*/ 2533876 w 2972814"/>
                <a:gd name="connsiteY1637" fmla="*/ 479130 h 1488732"/>
                <a:gd name="connsiteX1638" fmla="*/ 2514643 w 2972814"/>
                <a:gd name="connsiteY1638" fmla="*/ 469600 h 1488732"/>
                <a:gd name="connsiteX1639" fmla="*/ 2513924 w 2972814"/>
                <a:gd name="connsiteY1639" fmla="*/ 469232 h 1488732"/>
                <a:gd name="connsiteX1640" fmla="*/ 2512885 w 2972814"/>
                <a:gd name="connsiteY1640" fmla="*/ 469600 h 1488732"/>
                <a:gd name="connsiteX1641" fmla="*/ 2493972 w 2972814"/>
                <a:gd name="connsiteY1641" fmla="*/ 479249 h 1488732"/>
                <a:gd name="connsiteX1642" fmla="*/ 2493783 w 2972814"/>
                <a:gd name="connsiteY1642" fmla="*/ 479592 h 1488732"/>
                <a:gd name="connsiteX1643" fmla="*/ 2490732 w 2972814"/>
                <a:gd name="connsiteY1643" fmla="*/ 489583 h 1488732"/>
                <a:gd name="connsiteX1644" fmla="*/ 2492568 w 2972814"/>
                <a:gd name="connsiteY1644" fmla="*/ 499575 h 1488732"/>
                <a:gd name="connsiteX1645" fmla="*/ 2493972 w 2972814"/>
                <a:gd name="connsiteY1645" fmla="*/ 502612 h 1488732"/>
                <a:gd name="connsiteX1646" fmla="*/ 2500384 w 2972814"/>
                <a:gd name="connsiteY1646" fmla="*/ 509566 h 1488732"/>
                <a:gd name="connsiteX1647" fmla="*/ 2493972 w 2972814"/>
                <a:gd name="connsiteY1647" fmla="*/ 399804 h 1488732"/>
                <a:gd name="connsiteX1648" fmla="*/ 2513924 w 2972814"/>
                <a:gd name="connsiteY1648" fmla="*/ 404386 h 1488732"/>
                <a:gd name="connsiteX1649" fmla="*/ 2533876 w 2972814"/>
                <a:gd name="connsiteY1649" fmla="*/ 402633 h 1488732"/>
                <a:gd name="connsiteX1650" fmla="*/ 2545771 w 2972814"/>
                <a:gd name="connsiteY1650" fmla="*/ 399660 h 1488732"/>
                <a:gd name="connsiteX1651" fmla="*/ 2553827 w 2972814"/>
                <a:gd name="connsiteY1651" fmla="*/ 398410 h 1488732"/>
                <a:gd name="connsiteX1652" fmla="*/ 2573779 w 2972814"/>
                <a:gd name="connsiteY1652" fmla="*/ 394387 h 1488732"/>
                <a:gd name="connsiteX1653" fmla="*/ 2593731 w 2972814"/>
                <a:gd name="connsiteY1653" fmla="*/ 390804 h 1488732"/>
                <a:gd name="connsiteX1654" fmla="*/ 2599871 w 2972814"/>
                <a:gd name="connsiteY1654" fmla="*/ 389668 h 1488732"/>
                <a:gd name="connsiteX1655" fmla="*/ 2613683 w 2972814"/>
                <a:gd name="connsiteY1655" fmla="*/ 387641 h 1488732"/>
                <a:gd name="connsiteX1656" fmla="*/ 2633634 w 2972814"/>
                <a:gd name="connsiteY1656" fmla="*/ 385125 h 1488732"/>
                <a:gd name="connsiteX1657" fmla="*/ 2653586 w 2972814"/>
                <a:gd name="connsiteY1657" fmla="*/ 382563 h 1488732"/>
                <a:gd name="connsiteX1658" fmla="*/ 2673538 w 2972814"/>
                <a:gd name="connsiteY1658" fmla="*/ 380199 h 1488732"/>
                <a:gd name="connsiteX1659" fmla="*/ 2678311 w 2972814"/>
                <a:gd name="connsiteY1659" fmla="*/ 379677 h 1488732"/>
                <a:gd name="connsiteX1660" fmla="*/ 2693490 w 2972814"/>
                <a:gd name="connsiteY1660" fmla="*/ 378166 h 1488732"/>
                <a:gd name="connsiteX1661" fmla="*/ 2713441 w 2972814"/>
                <a:gd name="connsiteY1661" fmla="*/ 375860 h 1488732"/>
                <a:gd name="connsiteX1662" fmla="*/ 2733393 w 2972814"/>
                <a:gd name="connsiteY1662" fmla="*/ 373179 h 1488732"/>
                <a:gd name="connsiteX1663" fmla="*/ 2753074 w 2972814"/>
                <a:gd name="connsiteY1663" fmla="*/ 369685 h 1488732"/>
                <a:gd name="connsiteX1664" fmla="*/ 2753345 w 2972814"/>
                <a:gd name="connsiteY1664" fmla="*/ 369640 h 1488732"/>
                <a:gd name="connsiteX1665" fmla="*/ 2773297 w 2972814"/>
                <a:gd name="connsiteY1665" fmla="*/ 365433 h 1488732"/>
                <a:gd name="connsiteX1666" fmla="*/ 2793249 w 2972814"/>
                <a:gd name="connsiteY1666" fmla="*/ 359714 h 1488732"/>
                <a:gd name="connsiteX1667" fmla="*/ 2793302 w 2972814"/>
                <a:gd name="connsiteY1667" fmla="*/ 359694 h 1488732"/>
                <a:gd name="connsiteX1668" fmla="*/ 2813200 w 2972814"/>
                <a:gd name="connsiteY1668" fmla="*/ 352643 h 1488732"/>
                <a:gd name="connsiteX1669" fmla="*/ 2819836 w 2972814"/>
                <a:gd name="connsiteY1669" fmla="*/ 349702 h 1488732"/>
                <a:gd name="connsiteX1670" fmla="*/ 2833152 w 2972814"/>
                <a:gd name="connsiteY1670" fmla="*/ 343833 h 1488732"/>
                <a:gd name="connsiteX1671" fmla="*/ 2840938 w 2972814"/>
                <a:gd name="connsiteY1671" fmla="*/ 339711 h 1488732"/>
                <a:gd name="connsiteX1672" fmla="*/ 2853104 w 2972814"/>
                <a:gd name="connsiteY1672" fmla="*/ 333269 h 1488732"/>
                <a:gd name="connsiteX1673" fmla="*/ 2858945 w 2972814"/>
                <a:gd name="connsiteY1673" fmla="*/ 329719 h 1488732"/>
                <a:gd name="connsiteX1674" fmla="*/ 2873056 w 2972814"/>
                <a:gd name="connsiteY1674" fmla="*/ 320605 h 1488732"/>
                <a:gd name="connsiteX1675" fmla="*/ 2874262 w 2972814"/>
                <a:gd name="connsiteY1675" fmla="*/ 319728 h 1488732"/>
                <a:gd name="connsiteX1676" fmla="*/ 2886973 w 2972814"/>
                <a:gd name="connsiteY1676" fmla="*/ 309736 h 1488732"/>
                <a:gd name="connsiteX1677" fmla="*/ 2893007 w 2972814"/>
                <a:gd name="connsiteY1677" fmla="*/ 304613 h 1488732"/>
                <a:gd name="connsiteX1678" fmla="*/ 2898249 w 2972814"/>
                <a:gd name="connsiteY1678" fmla="*/ 299745 h 1488732"/>
                <a:gd name="connsiteX1679" fmla="*/ 2906941 w 2972814"/>
                <a:gd name="connsiteY1679" fmla="*/ 289753 h 1488732"/>
                <a:gd name="connsiteX1680" fmla="*/ 2912959 w 2972814"/>
                <a:gd name="connsiteY1680" fmla="*/ 281510 h 1488732"/>
                <a:gd name="connsiteX1681" fmla="*/ 2914153 w 2972814"/>
                <a:gd name="connsiteY1681" fmla="*/ 279762 h 1488732"/>
                <a:gd name="connsiteX1682" fmla="*/ 2919373 w 2972814"/>
                <a:gd name="connsiteY1682" fmla="*/ 269770 h 1488732"/>
                <a:gd name="connsiteX1683" fmla="*/ 2922813 w 2972814"/>
                <a:gd name="connsiteY1683" fmla="*/ 259779 h 1488732"/>
                <a:gd name="connsiteX1684" fmla="*/ 2924576 w 2972814"/>
                <a:gd name="connsiteY1684" fmla="*/ 249787 h 1488732"/>
                <a:gd name="connsiteX1685" fmla="*/ 2924603 w 2972814"/>
                <a:gd name="connsiteY1685" fmla="*/ 239796 h 1488732"/>
                <a:gd name="connsiteX1686" fmla="*/ 2922757 w 2972814"/>
                <a:gd name="connsiteY1686" fmla="*/ 229804 h 1488732"/>
                <a:gd name="connsiteX1687" fmla="*/ 2918896 w 2972814"/>
                <a:gd name="connsiteY1687" fmla="*/ 219813 h 1488732"/>
                <a:gd name="connsiteX1688" fmla="*/ 2912959 w 2972814"/>
                <a:gd name="connsiteY1688" fmla="*/ 210540 h 1488732"/>
                <a:gd name="connsiteX1689" fmla="*/ 2912426 w 2972814"/>
                <a:gd name="connsiteY1689" fmla="*/ 209821 h 1488732"/>
                <a:gd name="connsiteX1690" fmla="*/ 2903060 w 2972814"/>
                <a:gd name="connsiteY1690" fmla="*/ 199830 h 1488732"/>
                <a:gd name="connsiteX1691" fmla="*/ 2893007 w 2972814"/>
                <a:gd name="connsiteY1691" fmla="*/ 191559 h 1488732"/>
                <a:gd name="connsiteX1692" fmla="*/ 2890517 w 2972814"/>
                <a:gd name="connsiteY1692" fmla="*/ 189838 h 1488732"/>
                <a:gd name="connsiteX1693" fmla="*/ 2873789 w 2972814"/>
                <a:gd name="connsiteY1693" fmla="*/ 179847 h 1488732"/>
                <a:gd name="connsiteX1694" fmla="*/ 2873056 w 2972814"/>
                <a:gd name="connsiteY1694" fmla="*/ 179434 h 1488732"/>
                <a:gd name="connsiteX1695" fmla="*/ 2853541 w 2972814"/>
                <a:gd name="connsiteY1695" fmla="*/ 169855 h 1488732"/>
                <a:gd name="connsiteX1696" fmla="*/ 2853104 w 2972814"/>
                <a:gd name="connsiteY1696" fmla="*/ 169648 h 1488732"/>
                <a:gd name="connsiteX1697" fmla="*/ 2833152 w 2972814"/>
                <a:gd name="connsiteY1697" fmla="*/ 160482 h 1488732"/>
                <a:gd name="connsiteX1698" fmla="*/ 2831807 w 2972814"/>
                <a:gd name="connsiteY1698" fmla="*/ 159864 h 1488732"/>
                <a:gd name="connsiteX1699" fmla="*/ 2813200 w 2972814"/>
                <a:gd name="connsiteY1699" fmla="*/ 150562 h 1488732"/>
                <a:gd name="connsiteX1700" fmla="*/ 2811845 w 2972814"/>
                <a:gd name="connsiteY1700" fmla="*/ 149872 h 1488732"/>
                <a:gd name="connsiteX1701" fmla="*/ 2795189 w 2972814"/>
                <a:gd name="connsiteY1701" fmla="*/ 139881 h 1488732"/>
                <a:gd name="connsiteX1702" fmla="*/ 2793249 w 2972814"/>
                <a:gd name="connsiteY1702" fmla="*/ 138454 h 1488732"/>
                <a:gd name="connsiteX1703" fmla="*/ 2782034 w 2972814"/>
                <a:gd name="connsiteY1703" fmla="*/ 129889 h 1488732"/>
                <a:gd name="connsiteX1704" fmla="*/ 2773297 w 2972814"/>
                <a:gd name="connsiteY1704" fmla="*/ 121492 h 1488732"/>
                <a:gd name="connsiteX1705" fmla="*/ 2771627 w 2972814"/>
                <a:gd name="connsiteY1705" fmla="*/ 119898 h 1488732"/>
                <a:gd name="connsiteX1706" fmla="*/ 2763587 w 2972814"/>
                <a:gd name="connsiteY1706" fmla="*/ 109906 h 1488732"/>
                <a:gd name="connsiteX1707" fmla="*/ 2756751 w 2972814"/>
                <a:gd name="connsiteY1707" fmla="*/ 99915 h 1488732"/>
                <a:gd name="connsiteX1708" fmla="*/ 2753345 w 2972814"/>
                <a:gd name="connsiteY1708" fmla="*/ 94065 h 1488732"/>
                <a:gd name="connsiteX1709" fmla="*/ 2750605 w 2972814"/>
                <a:gd name="connsiteY1709" fmla="*/ 89923 h 1488732"/>
                <a:gd name="connsiteX1710" fmla="*/ 2743903 w 2972814"/>
                <a:gd name="connsiteY1710" fmla="*/ 79932 h 1488732"/>
                <a:gd name="connsiteX1711" fmla="*/ 2735608 w 2972814"/>
                <a:gd name="connsiteY1711" fmla="*/ 69940 h 1488732"/>
                <a:gd name="connsiteX1712" fmla="*/ 2733393 w 2972814"/>
                <a:gd name="connsiteY1712" fmla="*/ 67708 h 1488732"/>
                <a:gd name="connsiteX1713" fmla="*/ 2721120 w 2972814"/>
                <a:gd name="connsiteY1713" fmla="*/ 59949 h 1488732"/>
                <a:gd name="connsiteX1714" fmla="*/ 2713441 w 2972814"/>
                <a:gd name="connsiteY1714" fmla="*/ 56502 h 1488732"/>
                <a:gd name="connsiteX1715" fmla="*/ 2693490 w 2972814"/>
                <a:gd name="connsiteY1715" fmla="*/ 53353 h 1488732"/>
                <a:gd name="connsiteX1716" fmla="*/ 2673538 w 2972814"/>
                <a:gd name="connsiteY1716" fmla="*/ 54187 h 1488732"/>
                <a:gd name="connsiteX1717" fmla="*/ 2653586 w 2972814"/>
                <a:gd name="connsiteY1717" fmla="*/ 57332 h 1488732"/>
                <a:gd name="connsiteX1718" fmla="*/ 2642161 w 2972814"/>
                <a:gd name="connsiteY1718" fmla="*/ 59949 h 1488732"/>
                <a:gd name="connsiteX1719" fmla="*/ 2633634 w 2972814"/>
                <a:gd name="connsiteY1719" fmla="*/ 61901 h 1488732"/>
                <a:gd name="connsiteX1720" fmla="*/ 2613683 w 2972814"/>
                <a:gd name="connsiteY1720" fmla="*/ 67705 h 1488732"/>
                <a:gd name="connsiteX1721" fmla="*/ 2606355 w 2972814"/>
                <a:gd name="connsiteY1721" fmla="*/ 69940 h 1488732"/>
                <a:gd name="connsiteX1722" fmla="*/ 2593731 w 2972814"/>
                <a:gd name="connsiteY1722" fmla="*/ 74015 h 1488732"/>
                <a:gd name="connsiteX1723" fmla="*/ 2577160 w 2972814"/>
                <a:gd name="connsiteY1723" fmla="*/ 79932 h 1488732"/>
                <a:gd name="connsiteX1724" fmla="*/ 2573779 w 2972814"/>
                <a:gd name="connsiteY1724" fmla="*/ 81249 h 1488732"/>
                <a:gd name="connsiteX1725" fmla="*/ 2553827 w 2972814"/>
                <a:gd name="connsiteY1725" fmla="*/ 89195 h 1488732"/>
                <a:gd name="connsiteX1726" fmla="*/ 2551971 w 2972814"/>
                <a:gd name="connsiteY1726" fmla="*/ 89923 h 1488732"/>
                <a:gd name="connsiteX1727" fmla="*/ 2533876 w 2972814"/>
                <a:gd name="connsiteY1727" fmla="*/ 98343 h 1488732"/>
                <a:gd name="connsiteX1728" fmla="*/ 2530092 w 2972814"/>
                <a:gd name="connsiteY1728" fmla="*/ 99915 h 1488732"/>
                <a:gd name="connsiteX1729" fmla="*/ 2513924 w 2972814"/>
                <a:gd name="connsiteY1729" fmla="*/ 108632 h 1488732"/>
                <a:gd name="connsiteX1730" fmla="*/ 2511064 w 2972814"/>
                <a:gd name="connsiteY1730" fmla="*/ 109906 h 1488732"/>
                <a:gd name="connsiteX1731" fmla="*/ 2493972 w 2972814"/>
                <a:gd name="connsiteY1731" fmla="*/ 119826 h 1488732"/>
                <a:gd name="connsiteX1732" fmla="*/ 2493815 w 2972814"/>
                <a:gd name="connsiteY1732" fmla="*/ 119898 h 1488732"/>
                <a:gd name="connsiteX1733" fmla="*/ 2479888 w 2972814"/>
                <a:gd name="connsiteY1733" fmla="*/ 129889 h 1488732"/>
                <a:gd name="connsiteX1734" fmla="*/ 2474020 w 2972814"/>
                <a:gd name="connsiteY1734" fmla="*/ 137028 h 1488732"/>
                <a:gd name="connsiteX1735" fmla="*/ 2470633 w 2972814"/>
                <a:gd name="connsiteY1735" fmla="*/ 139881 h 1488732"/>
                <a:gd name="connsiteX1736" fmla="*/ 2464445 w 2972814"/>
                <a:gd name="connsiteY1736" fmla="*/ 149872 h 1488732"/>
                <a:gd name="connsiteX1737" fmla="*/ 2462925 w 2972814"/>
                <a:gd name="connsiteY1737" fmla="*/ 159864 h 1488732"/>
                <a:gd name="connsiteX1738" fmla="*/ 2462855 w 2972814"/>
                <a:gd name="connsiteY1738" fmla="*/ 169855 h 1488732"/>
                <a:gd name="connsiteX1739" fmla="*/ 2464521 w 2972814"/>
                <a:gd name="connsiteY1739" fmla="*/ 179847 h 1488732"/>
                <a:gd name="connsiteX1740" fmla="*/ 2465853 w 2972814"/>
                <a:gd name="connsiteY1740" fmla="*/ 189838 h 1488732"/>
                <a:gd name="connsiteX1741" fmla="*/ 2465530 w 2972814"/>
                <a:gd name="connsiteY1741" fmla="*/ 199830 h 1488732"/>
                <a:gd name="connsiteX1742" fmla="*/ 2465442 w 2972814"/>
                <a:gd name="connsiteY1742" fmla="*/ 209821 h 1488732"/>
                <a:gd name="connsiteX1743" fmla="*/ 2463029 w 2972814"/>
                <a:gd name="connsiteY1743" fmla="*/ 219813 h 1488732"/>
                <a:gd name="connsiteX1744" fmla="*/ 2460261 w 2972814"/>
                <a:gd name="connsiteY1744" fmla="*/ 229804 h 1488732"/>
                <a:gd name="connsiteX1745" fmla="*/ 2456572 w 2972814"/>
                <a:gd name="connsiteY1745" fmla="*/ 239796 h 1488732"/>
                <a:gd name="connsiteX1746" fmla="*/ 2454068 w 2972814"/>
                <a:gd name="connsiteY1746" fmla="*/ 245310 h 1488732"/>
                <a:gd name="connsiteX1747" fmla="*/ 2451642 w 2972814"/>
                <a:gd name="connsiteY1747" fmla="*/ 249787 h 1488732"/>
                <a:gd name="connsiteX1748" fmla="*/ 2446027 w 2972814"/>
                <a:gd name="connsiteY1748" fmla="*/ 259779 h 1488732"/>
                <a:gd name="connsiteX1749" fmla="*/ 2440466 w 2972814"/>
                <a:gd name="connsiteY1749" fmla="*/ 269770 h 1488732"/>
                <a:gd name="connsiteX1750" fmla="*/ 2434431 w 2972814"/>
                <a:gd name="connsiteY1750" fmla="*/ 279762 h 1488732"/>
                <a:gd name="connsiteX1751" fmla="*/ 2434117 w 2972814"/>
                <a:gd name="connsiteY1751" fmla="*/ 280411 h 1488732"/>
                <a:gd name="connsiteX1752" fmla="*/ 2428762 w 2972814"/>
                <a:gd name="connsiteY1752" fmla="*/ 289753 h 1488732"/>
                <a:gd name="connsiteX1753" fmla="*/ 2424463 w 2972814"/>
                <a:gd name="connsiteY1753" fmla="*/ 299745 h 1488732"/>
                <a:gd name="connsiteX1754" fmla="*/ 2421429 w 2972814"/>
                <a:gd name="connsiteY1754" fmla="*/ 309736 h 1488732"/>
                <a:gd name="connsiteX1755" fmla="*/ 2420798 w 2972814"/>
                <a:gd name="connsiteY1755" fmla="*/ 319728 h 1488732"/>
                <a:gd name="connsiteX1756" fmla="*/ 2422674 w 2972814"/>
                <a:gd name="connsiteY1756" fmla="*/ 329719 h 1488732"/>
                <a:gd name="connsiteX1757" fmla="*/ 2426960 w 2972814"/>
                <a:gd name="connsiteY1757" fmla="*/ 339711 h 1488732"/>
                <a:gd name="connsiteX1758" fmla="*/ 2433300 w 2972814"/>
                <a:gd name="connsiteY1758" fmla="*/ 349702 h 1488732"/>
                <a:gd name="connsiteX1759" fmla="*/ 2434117 w 2972814"/>
                <a:gd name="connsiteY1759" fmla="*/ 350794 h 1488732"/>
                <a:gd name="connsiteX1760" fmla="*/ 2441024 w 2972814"/>
                <a:gd name="connsiteY1760" fmla="*/ 359694 h 1488732"/>
                <a:gd name="connsiteX1761" fmla="*/ 2450547 w 2972814"/>
                <a:gd name="connsiteY1761" fmla="*/ 369685 h 1488732"/>
                <a:gd name="connsiteX1762" fmla="*/ 2454068 w 2972814"/>
                <a:gd name="connsiteY1762" fmla="*/ 373241 h 1488732"/>
                <a:gd name="connsiteX1763" fmla="*/ 2461958 w 2972814"/>
                <a:gd name="connsiteY1763" fmla="*/ 379677 h 1488732"/>
                <a:gd name="connsiteX1764" fmla="*/ 2474020 w 2972814"/>
                <a:gd name="connsiteY1764" fmla="*/ 388996 h 1488732"/>
                <a:gd name="connsiteX1765" fmla="*/ 2475277 w 2972814"/>
                <a:gd name="connsiteY1765" fmla="*/ 389668 h 1488732"/>
                <a:gd name="connsiteX1766" fmla="*/ 2493722 w 2972814"/>
                <a:gd name="connsiteY1766" fmla="*/ 399660 h 1488732"/>
                <a:gd name="connsiteX1767" fmla="*/ 2606064 w 2972814"/>
                <a:gd name="connsiteY1767" fmla="*/ 319728 h 1488732"/>
                <a:gd name="connsiteX1768" fmla="*/ 2593731 w 2972814"/>
                <a:gd name="connsiteY1768" fmla="*/ 315569 h 1488732"/>
                <a:gd name="connsiteX1769" fmla="*/ 2582339 w 2972814"/>
                <a:gd name="connsiteY1769" fmla="*/ 309736 h 1488732"/>
                <a:gd name="connsiteX1770" fmla="*/ 2573779 w 2972814"/>
                <a:gd name="connsiteY1770" fmla="*/ 303452 h 1488732"/>
                <a:gd name="connsiteX1771" fmla="*/ 2569930 w 2972814"/>
                <a:gd name="connsiteY1771" fmla="*/ 299745 h 1488732"/>
                <a:gd name="connsiteX1772" fmla="*/ 2563035 w 2972814"/>
                <a:gd name="connsiteY1772" fmla="*/ 289753 h 1488732"/>
                <a:gd name="connsiteX1773" fmla="*/ 2559369 w 2972814"/>
                <a:gd name="connsiteY1773" fmla="*/ 279762 h 1488732"/>
                <a:gd name="connsiteX1774" fmla="*/ 2557969 w 2972814"/>
                <a:gd name="connsiteY1774" fmla="*/ 269770 h 1488732"/>
                <a:gd name="connsiteX1775" fmla="*/ 2558149 w 2972814"/>
                <a:gd name="connsiteY1775" fmla="*/ 259779 h 1488732"/>
                <a:gd name="connsiteX1776" fmla="*/ 2559468 w 2972814"/>
                <a:gd name="connsiteY1776" fmla="*/ 249787 h 1488732"/>
                <a:gd name="connsiteX1777" fmla="*/ 2561781 w 2972814"/>
                <a:gd name="connsiteY1777" fmla="*/ 239796 h 1488732"/>
                <a:gd name="connsiteX1778" fmla="*/ 2564891 w 2972814"/>
                <a:gd name="connsiteY1778" fmla="*/ 229804 h 1488732"/>
                <a:gd name="connsiteX1779" fmla="*/ 2568752 w 2972814"/>
                <a:gd name="connsiteY1779" fmla="*/ 219813 h 1488732"/>
                <a:gd name="connsiteX1780" fmla="*/ 2573594 w 2972814"/>
                <a:gd name="connsiteY1780" fmla="*/ 209821 h 1488732"/>
                <a:gd name="connsiteX1781" fmla="*/ 2573779 w 2972814"/>
                <a:gd name="connsiteY1781" fmla="*/ 209467 h 1488732"/>
                <a:gd name="connsiteX1782" fmla="*/ 2579695 w 2972814"/>
                <a:gd name="connsiteY1782" fmla="*/ 199830 h 1488732"/>
                <a:gd name="connsiteX1783" fmla="*/ 2587081 w 2972814"/>
                <a:gd name="connsiteY1783" fmla="*/ 189838 h 1488732"/>
                <a:gd name="connsiteX1784" fmla="*/ 2593731 w 2972814"/>
                <a:gd name="connsiteY1784" fmla="*/ 181794 h 1488732"/>
                <a:gd name="connsiteX1785" fmla="*/ 2595947 w 2972814"/>
                <a:gd name="connsiteY1785" fmla="*/ 179847 h 1488732"/>
                <a:gd name="connsiteX1786" fmla="*/ 2608963 w 2972814"/>
                <a:gd name="connsiteY1786" fmla="*/ 169855 h 1488732"/>
                <a:gd name="connsiteX1787" fmla="*/ 2613683 w 2972814"/>
                <a:gd name="connsiteY1787" fmla="*/ 166609 h 1488732"/>
                <a:gd name="connsiteX1788" fmla="*/ 2632163 w 2972814"/>
                <a:gd name="connsiteY1788" fmla="*/ 159864 h 1488732"/>
                <a:gd name="connsiteX1789" fmla="*/ 2633634 w 2972814"/>
                <a:gd name="connsiteY1789" fmla="*/ 159372 h 1488732"/>
                <a:gd name="connsiteX1790" fmla="*/ 2653586 w 2972814"/>
                <a:gd name="connsiteY1790" fmla="*/ 157908 h 1488732"/>
                <a:gd name="connsiteX1791" fmla="*/ 2666909 w 2972814"/>
                <a:gd name="connsiteY1791" fmla="*/ 159864 h 1488732"/>
                <a:gd name="connsiteX1792" fmla="*/ 2673538 w 2972814"/>
                <a:gd name="connsiteY1792" fmla="*/ 160706 h 1488732"/>
                <a:gd name="connsiteX1793" fmla="*/ 2693490 w 2972814"/>
                <a:gd name="connsiteY1793" fmla="*/ 165987 h 1488732"/>
                <a:gd name="connsiteX1794" fmla="*/ 2704323 w 2972814"/>
                <a:gd name="connsiteY1794" fmla="*/ 169855 h 1488732"/>
                <a:gd name="connsiteX1795" fmla="*/ 2713441 w 2972814"/>
                <a:gd name="connsiteY1795" fmla="*/ 172711 h 1488732"/>
                <a:gd name="connsiteX1796" fmla="*/ 2732760 w 2972814"/>
                <a:gd name="connsiteY1796" fmla="*/ 179847 h 1488732"/>
                <a:gd name="connsiteX1797" fmla="*/ 2733393 w 2972814"/>
                <a:gd name="connsiteY1797" fmla="*/ 180061 h 1488732"/>
                <a:gd name="connsiteX1798" fmla="*/ 2753345 w 2972814"/>
                <a:gd name="connsiteY1798" fmla="*/ 187287 h 1488732"/>
                <a:gd name="connsiteX1799" fmla="*/ 2760143 w 2972814"/>
                <a:gd name="connsiteY1799" fmla="*/ 189838 h 1488732"/>
                <a:gd name="connsiteX1800" fmla="*/ 2773297 w 2972814"/>
                <a:gd name="connsiteY1800" fmla="*/ 194763 h 1488732"/>
                <a:gd name="connsiteX1801" fmla="*/ 2786390 w 2972814"/>
                <a:gd name="connsiteY1801" fmla="*/ 199830 h 1488732"/>
                <a:gd name="connsiteX1802" fmla="*/ 2793249 w 2972814"/>
                <a:gd name="connsiteY1802" fmla="*/ 202624 h 1488732"/>
                <a:gd name="connsiteX1803" fmla="*/ 2809320 w 2972814"/>
                <a:gd name="connsiteY1803" fmla="*/ 209821 h 1488732"/>
                <a:gd name="connsiteX1804" fmla="*/ 2813200 w 2972814"/>
                <a:gd name="connsiteY1804" fmla="*/ 211791 h 1488732"/>
                <a:gd name="connsiteX1805" fmla="*/ 2827356 w 2972814"/>
                <a:gd name="connsiteY1805" fmla="*/ 219813 h 1488732"/>
                <a:gd name="connsiteX1806" fmla="*/ 2833152 w 2972814"/>
                <a:gd name="connsiteY1806" fmla="*/ 224044 h 1488732"/>
                <a:gd name="connsiteX1807" fmla="*/ 2839649 w 2972814"/>
                <a:gd name="connsiteY1807" fmla="*/ 229804 h 1488732"/>
                <a:gd name="connsiteX1808" fmla="*/ 2846838 w 2972814"/>
                <a:gd name="connsiteY1808" fmla="*/ 239796 h 1488732"/>
                <a:gd name="connsiteX1809" fmla="*/ 2850258 w 2972814"/>
                <a:gd name="connsiteY1809" fmla="*/ 249787 h 1488732"/>
                <a:gd name="connsiteX1810" fmla="*/ 2850029 w 2972814"/>
                <a:gd name="connsiteY1810" fmla="*/ 259779 h 1488732"/>
                <a:gd name="connsiteX1811" fmla="*/ 2845891 w 2972814"/>
                <a:gd name="connsiteY1811" fmla="*/ 269770 h 1488732"/>
                <a:gd name="connsiteX1812" fmla="*/ 2838403 w 2972814"/>
                <a:gd name="connsiteY1812" fmla="*/ 279762 h 1488732"/>
                <a:gd name="connsiteX1813" fmla="*/ 2833152 w 2972814"/>
                <a:gd name="connsiteY1813" fmla="*/ 284956 h 1488732"/>
                <a:gd name="connsiteX1814" fmla="*/ 2827321 w 2972814"/>
                <a:gd name="connsiteY1814" fmla="*/ 289753 h 1488732"/>
                <a:gd name="connsiteX1815" fmla="*/ 2813200 w 2972814"/>
                <a:gd name="connsiteY1815" fmla="*/ 298668 h 1488732"/>
                <a:gd name="connsiteX1816" fmla="*/ 2811143 w 2972814"/>
                <a:gd name="connsiteY1816" fmla="*/ 299745 h 1488732"/>
                <a:gd name="connsiteX1817" fmla="*/ 2793249 w 2972814"/>
                <a:gd name="connsiteY1817" fmla="*/ 307787 h 1488732"/>
                <a:gd name="connsiteX1818" fmla="*/ 2787771 w 2972814"/>
                <a:gd name="connsiteY1818" fmla="*/ 309736 h 1488732"/>
                <a:gd name="connsiteX1819" fmla="*/ 2773297 w 2972814"/>
                <a:gd name="connsiteY1819" fmla="*/ 314347 h 1488732"/>
                <a:gd name="connsiteX1820" fmla="*/ 2753345 w 2972814"/>
                <a:gd name="connsiteY1820" fmla="*/ 319092 h 1488732"/>
                <a:gd name="connsiteX1821" fmla="*/ 2749725 w 2972814"/>
                <a:gd name="connsiteY1821" fmla="*/ 319728 h 1488732"/>
                <a:gd name="connsiteX1822" fmla="*/ 2733393 w 2972814"/>
                <a:gd name="connsiteY1822" fmla="*/ 322428 h 1488732"/>
                <a:gd name="connsiteX1823" fmla="*/ 2713441 w 2972814"/>
                <a:gd name="connsiteY1823" fmla="*/ 324683 h 1488732"/>
                <a:gd name="connsiteX1824" fmla="*/ 2693490 w 2972814"/>
                <a:gd name="connsiteY1824" fmla="*/ 326093 h 1488732"/>
                <a:gd name="connsiteX1825" fmla="*/ 2673538 w 2972814"/>
                <a:gd name="connsiteY1825" fmla="*/ 326737 h 1488732"/>
                <a:gd name="connsiteX1826" fmla="*/ 2653586 w 2972814"/>
                <a:gd name="connsiteY1826" fmla="*/ 326333 h 1488732"/>
                <a:gd name="connsiteX1827" fmla="*/ 2633634 w 2972814"/>
                <a:gd name="connsiteY1827" fmla="*/ 324922 h 1488732"/>
                <a:gd name="connsiteX1828" fmla="*/ 2613683 w 2972814"/>
                <a:gd name="connsiteY1828" fmla="*/ 321748 h 1488732"/>
                <a:gd name="connsiteX1829" fmla="*/ 438939 w 2972814"/>
                <a:gd name="connsiteY1829" fmla="*/ 80208 h 1488732"/>
                <a:gd name="connsiteX1830" fmla="*/ 458891 w 2972814"/>
                <a:gd name="connsiteY1830" fmla="*/ 80573 h 1488732"/>
                <a:gd name="connsiteX1831" fmla="*/ 464342 w 2972814"/>
                <a:gd name="connsiteY1831" fmla="*/ 79932 h 1488732"/>
                <a:gd name="connsiteX1832" fmla="*/ 478843 w 2972814"/>
                <a:gd name="connsiteY1832" fmla="*/ 77713 h 1488732"/>
                <a:gd name="connsiteX1833" fmla="*/ 494761 w 2972814"/>
                <a:gd name="connsiteY1833" fmla="*/ 69940 h 1488732"/>
                <a:gd name="connsiteX1834" fmla="*/ 498794 w 2972814"/>
                <a:gd name="connsiteY1834" fmla="*/ 67203 h 1488732"/>
                <a:gd name="connsiteX1835" fmla="*/ 505316 w 2972814"/>
                <a:gd name="connsiteY1835" fmla="*/ 59949 h 1488732"/>
                <a:gd name="connsiteX1836" fmla="*/ 512150 w 2972814"/>
                <a:gd name="connsiteY1836" fmla="*/ 49957 h 1488732"/>
                <a:gd name="connsiteX1837" fmla="*/ 517541 w 2972814"/>
                <a:gd name="connsiteY1837" fmla="*/ 39966 h 1488732"/>
                <a:gd name="connsiteX1838" fmla="*/ 518746 w 2972814"/>
                <a:gd name="connsiteY1838" fmla="*/ 37071 h 1488732"/>
                <a:gd name="connsiteX1839" fmla="*/ 521301 w 2972814"/>
                <a:gd name="connsiteY1839" fmla="*/ 29974 h 1488732"/>
                <a:gd name="connsiteX1840" fmla="*/ 524296 w 2972814"/>
                <a:gd name="connsiteY1840" fmla="*/ 19983 h 1488732"/>
                <a:gd name="connsiteX1841" fmla="*/ 526329 w 2972814"/>
                <a:gd name="connsiteY1841" fmla="*/ 9991 h 1488732"/>
                <a:gd name="connsiteX1842" fmla="*/ 527120 w 2972814"/>
                <a:gd name="connsiteY1842" fmla="*/ 0 h 1488732"/>
                <a:gd name="connsiteX1843" fmla="*/ 518746 w 2972814"/>
                <a:gd name="connsiteY1843" fmla="*/ 0 h 1488732"/>
                <a:gd name="connsiteX1844" fmla="*/ 498794 w 2972814"/>
                <a:gd name="connsiteY1844" fmla="*/ 0 h 1488732"/>
                <a:gd name="connsiteX1845" fmla="*/ 478843 w 2972814"/>
                <a:gd name="connsiteY1845" fmla="*/ 0 h 1488732"/>
                <a:gd name="connsiteX1846" fmla="*/ 458891 w 2972814"/>
                <a:gd name="connsiteY1846" fmla="*/ 0 h 1488732"/>
                <a:gd name="connsiteX1847" fmla="*/ 457100 w 2972814"/>
                <a:gd name="connsiteY1847" fmla="*/ 0 h 1488732"/>
                <a:gd name="connsiteX1848" fmla="*/ 453885 w 2972814"/>
                <a:gd name="connsiteY1848" fmla="*/ 9991 h 1488732"/>
                <a:gd name="connsiteX1849" fmla="*/ 445792 w 2972814"/>
                <a:gd name="connsiteY1849" fmla="*/ 19983 h 1488732"/>
                <a:gd name="connsiteX1850" fmla="*/ 438939 w 2972814"/>
                <a:gd name="connsiteY1850" fmla="*/ 24882 h 1488732"/>
                <a:gd name="connsiteX1851" fmla="*/ 426290 w 2972814"/>
                <a:gd name="connsiteY1851" fmla="*/ 29974 h 1488732"/>
                <a:gd name="connsiteX1852" fmla="*/ 418987 w 2972814"/>
                <a:gd name="connsiteY1852" fmla="*/ 31998 h 1488732"/>
                <a:gd name="connsiteX1853" fmla="*/ 399036 w 2972814"/>
                <a:gd name="connsiteY1853" fmla="*/ 34316 h 1488732"/>
                <a:gd name="connsiteX1854" fmla="*/ 379084 w 2972814"/>
                <a:gd name="connsiteY1854" fmla="*/ 34287 h 1488732"/>
                <a:gd name="connsiteX1855" fmla="*/ 359132 w 2972814"/>
                <a:gd name="connsiteY1855" fmla="*/ 32716 h 1488732"/>
                <a:gd name="connsiteX1856" fmla="*/ 339180 w 2972814"/>
                <a:gd name="connsiteY1856" fmla="*/ 30116 h 1488732"/>
                <a:gd name="connsiteX1857" fmla="*/ 338357 w 2972814"/>
                <a:gd name="connsiteY1857" fmla="*/ 29974 h 1488732"/>
                <a:gd name="connsiteX1858" fmla="*/ 319228 w 2972814"/>
                <a:gd name="connsiteY1858" fmla="*/ 26131 h 1488732"/>
                <a:gd name="connsiteX1859" fmla="*/ 299277 w 2972814"/>
                <a:gd name="connsiteY1859" fmla="*/ 21394 h 1488732"/>
                <a:gd name="connsiteX1860" fmla="*/ 294086 w 2972814"/>
                <a:gd name="connsiteY1860" fmla="*/ 19983 h 1488732"/>
                <a:gd name="connsiteX1861" fmla="*/ 279325 w 2972814"/>
                <a:gd name="connsiteY1861" fmla="*/ 15070 h 1488732"/>
                <a:gd name="connsiteX1862" fmla="*/ 265085 w 2972814"/>
                <a:gd name="connsiteY1862" fmla="*/ 9991 h 1488732"/>
                <a:gd name="connsiteX1863" fmla="*/ 259373 w 2972814"/>
                <a:gd name="connsiteY1863" fmla="*/ 7319 h 1488732"/>
                <a:gd name="connsiteX1864" fmla="*/ 243939 w 2972814"/>
                <a:gd name="connsiteY1864" fmla="*/ 0 h 1488732"/>
                <a:gd name="connsiteX1865" fmla="*/ 239421 w 2972814"/>
                <a:gd name="connsiteY1865" fmla="*/ 0 h 1488732"/>
                <a:gd name="connsiteX1866" fmla="*/ 219470 w 2972814"/>
                <a:gd name="connsiteY1866" fmla="*/ 0 h 1488732"/>
                <a:gd name="connsiteX1867" fmla="*/ 199518 w 2972814"/>
                <a:gd name="connsiteY1867" fmla="*/ 0 h 1488732"/>
                <a:gd name="connsiteX1868" fmla="*/ 179566 w 2972814"/>
                <a:gd name="connsiteY1868" fmla="*/ 0 h 1488732"/>
                <a:gd name="connsiteX1869" fmla="*/ 159614 w 2972814"/>
                <a:gd name="connsiteY1869" fmla="*/ 0 h 1488732"/>
                <a:gd name="connsiteX1870" fmla="*/ 139662 w 2972814"/>
                <a:gd name="connsiteY1870" fmla="*/ 0 h 1488732"/>
                <a:gd name="connsiteX1871" fmla="*/ 124475 w 2972814"/>
                <a:gd name="connsiteY1871" fmla="*/ 0 h 1488732"/>
                <a:gd name="connsiteX1872" fmla="*/ 139662 w 2972814"/>
                <a:gd name="connsiteY1872" fmla="*/ 7369 h 1488732"/>
                <a:gd name="connsiteX1873" fmla="*/ 144820 w 2972814"/>
                <a:gd name="connsiteY1873" fmla="*/ 9991 h 1488732"/>
                <a:gd name="connsiteX1874" fmla="*/ 159614 w 2972814"/>
                <a:gd name="connsiteY1874" fmla="*/ 16435 h 1488732"/>
                <a:gd name="connsiteX1875" fmla="*/ 167562 w 2972814"/>
                <a:gd name="connsiteY1875" fmla="*/ 19983 h 1488732"/>
                <a:gd name="connsiteX1876" fmla="*/ 179566 w 2972814"/>
                <a:gd name="connsiteY1876" fmla="*/ 24739 h 1488732"/>
                <a:gd name="connsiteX1877" fmla="*/ 192928 w 2972814"/>
                <a:gd name="connsiteY1877" fmla="*/ 29974 h 1488732"/>
                <a:gd name="connsiteX1878" fmla="*/ 199518 w 2972814"/>
                <a:gd name="connsiteY1878" fmla="*/ 32324 h 1488732"/>
                <a:gd name="connsiteX1879" fmla="*/ 219470 w 2972814"/>
                <a:gd name="connsiteY1879" fmla="*/ 38951 h 1488732"/>
                <a:gd name="connsiteX1880" fmla="*/ 222638 w 2972814"/>
                <a:gd name="connsiteY1880" fmla="*/ 39966 h 1488732"/>
                <a:gd name="connsiteX1881" fmla="*/ 239421 w 2972814"/>
                <a:gd name="connsiteY1881" fmla="*/ 44873 h 1488732"/>
                <a:gd name="connsiteX1882" fmla="*/ 258153 w 2972814"/>
                <a:gd name="connsiteY1882" fmla="*/ 49957 h 1488732"/>
                <a:gd name="connsiteX1883" fmla="*/ 259373 w 2972814"/>
                <a:gd name="connsiteY1883" fmla="*/ 50266 h 1488732"/>
                <a:gd name="connsiteX1884" fmla="*/ 279325 w 2972814"/>
                <a:gd name="connsiteY1884" fmla="*/ 54787 h 1488732"/>
                <a:gd name="connsiteX1885" fmla="*/ 299277 w 2972814"/>
                <a:gd name="connsiteY1885" fmla="*/ 58959 h 1488732"/>
                <a:gd name="connsiteX1886" fmla="*/ 304339 w 2972814"/>
                <a:gd name="connsiteY1886" fmla="*/ 59949 h 1488732"/>
                <a:gd name="connsiteX1887" fmla="*/ 319228 w 2972814"/>
                <a:gd name="connsiteY1887" fmla="*/ 62742 h 1488732"/>
                <a:gd name="connsiteX1888" fmla="*/ 339180 w 2972814"/>
                <a:gd name="connsiteY1888" fmla="*/ 66141 h 1488732"/>
                <a:gd name="connsiteX1889" fmla="*/ 359132 w 2972814"/>
                <a:gd name="connsiteY1889" fmla="*/ 69434 h 1488732"/>
                <a:gd name="connsiteX1890" fmla="*/ 362380 w 2972814"/>
                <a:gd name="connsiteY1890" fmla="*/ 69940 h 1488732"/>
                <a:gd name="connsiteX1891" fmla="*/ 379084 w 2972814"/>
                <a:gd name="connsiteY1891" fmla="*/ 72659 h 1488732"/>
                <a:gd name="connsiteX1892" fmla="*/ 399036 w 2972814"/>
                <a:gd name="connsiteY1892" fmla="*/ 75734 h 1488732"/>
                <a:gd name="connsiteX1893" fmla="*/ 418987 w 2972814"/>
                <a:gd name="connsiteY1893" fmla="*/ 78248 h 1488732"/>
                <a:gd name="connsiteX1894" fmla="*/ 436511 w 2972814"/>
                <a:gd name="connsiteY1894" fmla="*/ 79932 h 1488732"/>
                <a:gd name="connsiteX1895" fmla="*/ 1217058 w 2972814"/>
                <a:gd name="connsiteY1895" fmla="*/ 61782 h 1488732"/>
                <a:gd name="connsiteX1896" fmla="*/ 1237010 w 2972814"/>
                <a:gd name="connsiteY1896" fmla="*/ 65453 h 1488732"/>
                <a:gd name="connsiteX1897" fmla="*/ 1256962 w 2972814"/>
                <a:gd name="connsiteY1897" fmla="*/ 67880 h 1488732"/>
                <a:gd name="connsiteX1898" fmla="*/ 1276914 w 2972814"/>
                <a:gd name="connsiteY1898" fmla="*/ 69331 h 1488732"/>
                <a:gd name="connsiteX1899" fmla="*/ 1296865 w 2972814"/>
                <a:gd name="connsiteY1899" fmla="*/ 69905 h 1488732"/>
                <a:gd name="connsiteX1900" fmla="*/ 1316817 w 2972814"/>
                <a:gd name="connsiteY1900" fmla="*/ 69840 h 1488732"/>
                <a:gd name="connsiteX1901" fmla="*/ 1336769 w 2972814"/>
                <a:gd name="connsiteY1901" fmla="*/ 69410 h 1488732"/>
                <a:gd name="connsiteX1902" fmla="*/ 1356721 w 2972814"/>
                <a:gd name="connsiteY1902" fmla="*/ 68280 h 1488732"/>
                <a:gd name="connsiteX1903" fmla="*/ 1376673 w 2972814"/>
                <a:gd name="connsiteY1903" fmla="*/ 66993 h 1488732"/>
                <a:gd name="connsiteX1904" fmla="*/ 1396624 w 2972814"/>
                <a:gd name="connsiteY1904" fmla="*/ 65582 h 1488732"/>
                <a:gd name="connsiteX1905" fmla="*/ 1416576 w 2972814"/>
                <a:gd name="connsiteY1905" fmla="*/ 64266 h 1488732"/>
                <a:gd name="connsiteX1906" fmla="*/ 1436528 w 2972814"/>
                <a:gd name="connsiteY1906" fmla="*/ 63029 h 1488732"/>
                <a:gd name="connsiteX1907" fmla="*/ 1456480 w 2972814"/>
                <a:gd name="connsiteY1907" fmla="*/ 61707 h 1488732"/>
                <a:gd name="connsiteX1908" fmla="*/ 1472314 w 2972814"/>
                <a:gd name="connsiteY1908" fmla="*/ 59949 h 1488732"/>
                <a:gd name="connsiteX1909" fmla="*/ 1476431 w 2972814"/>
                <a:gd name="connsiteY1909" fmla="*/ 59502 h 1488732"/>
                <a:gd name="connsiteX1910" fmla="*/ 1496383 w 2972814"/>
                <a:gd name="connsiteY1910" fmla="*/ 56286 h 1488732"/>
                <a:gd name="connsiteX1911" fmla="*/ 1516335 w 2972814"/>
                <a:gd name="connsiteY1911" fmla="*/ 50845 h 1488732"/>
                <a:gd name="connsiteX1912" fmla="*/ 1518512 w 2972814"/>
                <a:gd name="connsiteY1912" fmla="*/ 49957 h 1488732"/>
                <a:gd name="connsiteX1913" fmla="*/ 1536287 w 2972814"/>
                <a:gd name="connsiteY1913" fmla="*/ 42831 h 1488732"/>
                <a:gd name="connsiteX1914" fmla="*/ 1541408 w 2972814"/>
                <a:gd name="connsiteY1914" fmla="*/ 39966 h 1488732"/>
                <a:gd name="connsiteX1915" fmla="*/ 1556239 w 2972814"/>
                <a:gd name="connsiteY1915" fmla="*/ 31277 h 1488732"/>
                <a:gd name="connsiteX1916" fmla="*/ 1557944 w 2972814"/>
                <a:gd name="connsiteY1916" fmla="*/ 29974 h 1488732"/>
                <a:gd name="connsiteX1917" fmla="*/ 1569752 w 2972814"/>
                <a:gd name="connsiteY1917" fmla="*/ 19983 h 1488732"/>
                <a:gd name="connsiteX1918" fmla="*/ 1576190 w 2972814"/>
                <a:gd name="connsiteY1918" fmla="*/ 13531 h 1488732"/>
                <a:gd name="connsiteX1919" fmla="*/ 1579095 w 2972814"/>
                <a:gd name="connsiteY1919" fmla="*/ 9991 h 1488732"/>
                <a:gd name="connsiteX1920" fmla="*/ 1585809 w 2972814"/>
                <a:gd name="connsiteY1920" fmla="*/ 0 h 1488732"/>
                <a:gd name="connsiteX1921" fmla="*/ 1576190 w 2972814"/>
                <a:gd name="connsiteY1921" fmla="*/ 0 h 1488732"/>
                <a:gd name="connsiteX1922" fmla="*/ 1556239 w 2972814"/>
                <a:gd name="connsiteY1922" fmla="*/ 0 h 1488732"/>
                <a:gd name="connsiteX1923" fmla="*/ 1536287 w 2972814"/>
                <a:gd name="connsiteY1923" fmla="*/ 0 h 1488732"/>
                <a:gd name="connsiteX1924" fmla="*/ 1516335 w 2972814"/>
                <a:gd name="connsiteY1924" fmla="*/ 0 h 1488732"/>
                <a:gd name="connsiteX1925" fmla="*/ 1496383 w 2972814"/>
                <a:gd name="connsiteY1925" fmla="*/ 0 h 1488732"/>
                <a:gd name="connsiteX1926" fmla="*/ 1476431 w 2972814"/>
                <a:gd name="connsiteY1926" fmla="*/ 0 h 1488732"/>
                <a:gd name="connsiteX1927" fmla="*/ 1456480 w 2972814"/>
                <a:gd name="connsiteY1927" fmla="*/ 0 h 1488732"/>
                <a:gd name="connsiteX1928" fmla="*/ 1436528 w 2972814"/>
                <a:gd name="connsiteY1928" fmla="*/ 0 h 1488732"/>
                <a:gd name="connsiteX1929" fmla="*/ 1430245 w 2972814"/>
                <a:gd name="connsiteY1929" fmla="*/ 0 h 1488732"/>
                <a:gd name="connsiteX1930" fmla="*/ 1416576 w 2972814"/>
                <a:gd name="connsiteY1930" fmla="*/ 4263 h 1488732"/>
                <a:gd name="connsiteX1931" fmla="*/ 1401118 w 2972814"/>
                <a:gd name="connsiteY1931" fmla="*/ 9991 h 1488732"/>
                <a:gd name="connsiteX1932" fmla="*/ 1396624 w 2972814"/>
                <a:gd name="connsiteY1932" fmla="*/ 11263 h 1488732"/>
                <a:gd name="connsiteX1933" fmla="*/ 1376673 w 2972814"/>
                <a:gd name="connsiteY1933" fmla="*/ 17407 h 1488732"/>
                <a:gd name="connsiteX1934" fmla="*/ 1368408 w 2972814"/>
                <a:gd name="connsiteY1934" fmla="*/ 19983 h 1488732"/>
                <a:gd name="connsiteX1935" fmla="*/ 1356721 w 2972814"/>
                <a:gd name="connsiteY1935" fmla="*/ 22995 h 1488732"/>
                <a:gd name="connsiteX1936" fmla="*/ 1336769 w 2972814"/>
                <a:gd name="connsiteY1936" fmla="*/ 27564 h 1488732"/>
                <a:gd name="connsiteX1937" fmla="*/ 1322745 w 2972814"/>
                <a:gd name="connsiteY1937" fmla="*/ 29974 h 1488732"/>
                <a:gd name="connsiteX1938" fmla="*/ 1316817 w 2972814"/>
                <a:gd name="connsiteY1938" fmla="*/ 30819 h 1488732"/>
                <a:gd name="connsiteX1939" fmla="*/ 1296865 w 2972814"/>
                <a:gd name="connsiteY1939" fmla="*/ 32278 h 1488732"/>
                <a:gd name="connsiteX1940" fmla="*/ 1276914 w 2972814"/>
                <a:gd name="connsiteY1940" fmla="*/ 32277 h 1488732"/>
                <a:gd name="connsiteX1941" fmla="*/ 1256962 w 2972814"/>
                <a:gd name="connsiteY1941" fmla="*/ 30561 h 1488732"/>
                <a:gd name="connsiteX1942" fmla="*/ 1253769 w 2972814"/>
                <a:gd name="connsiteY1942" fmla="*/ 29974 h 1488732"/>
                <a:gd name="connsiteX1943" fmla="*/ 1237010 w 2972814"/>
                <a:gd name="connsiteY1943" fmla="*/ 26370 h 1488732"/>
                <a:gd name="connsiteX1944" fmla="*/ 1218510 w 2972814"/>
                <a:gd name="connsiteY1944" fmla="*/ 19983 h 1488732"/>
                <a:gd name="connsiteX1945" fmla="*/ 1217058 w 2972814"/>
                <a:gd name="connsiteY1945" fmla="*/ 19381 h 1488732"/>
                <a:gd name="connsiteX1946" fmla="*/ 1200159 w 2972814"/>
                <a:gd name="connsiteY1946" fmla="*/ 9991 h 1488732"/>
                <a:gd name="connsiteX1947" fmla="*/ 1197107 w 2972814"/>
                <a:gd name="connsiteY1947" fmla="*/ 7835 h 1488732"/>
                <a:gd name="connsiteX1948" fmla="*/ 1188424 w 2972814"/>
                <a:gd name="connsiteY1948" fmla="*/ 0 h 1488732"/>
                <a:gd name="connsiteX1949" fmla="*/ 1177155 w 2972814"/>
                <a:gd name="connsiteY1949" fmla="*/ 0 h 1488732"/>
                <a:gd name="connsiteX1950" fmla="*/ 1157203 w 2972814"/>
                <a:gd name="connsiteY1950" fmla="*/ 0 h 1488732"/>
                <a:gd name="connsiteX1951" fmla="*/ 1137251 w 2972814"/>
                <a:gd name="connsiteY1951" fmla="*/ 0 h 1488732"/>
                <a:gd name="connsiteX1952" fmla="*/ 1121800 w 2972814"/>
                <a:gd name="connsiteY1952" fmla="*/ 0 h 1488732"/>
                <a:gd name="connsiteX1953" fmla="*/ 1129567 w 2972814"/>
                <a:gd name="connsiteY1953" fmla="*/ 9991 h 1488732"/>
                <a:gd name="connsiteX1954" fmla="*/ 1137251 w 2972814"/>
                <a:gd name="connsiteY1954" fmla="*/ 18878 h 1488732"/>
                <a:gd name="connsiteX1955" fmla="*/ 1138310 w 2972814"/>
                <a:gd name="connsiteY1955" fmla="*/ 19983 h 1488732"/>
                <a:gd name="connsiteX1956" fmla="*/ 1149165 w 2972814"/>
                <a:gd name="connsiteY1956" fmla="*/ 29974 h 1488732"/>
                <a:gd name="connsiteX1957" fmla="*/ 1157203 w 2972814"/>
                <a:gd name="connsiteY1957" fmla="*/ 36353 h 1488732"/>
                <a:gd name="connsiteX1958" fmla="*/ 1162590 w 2972814"/>
                <a:gd name="connsiteY1958" fmla="*/ 39966 h 1488732"/>
                <a:gd name="connsiteX1959" fmla="*/ 1177155 w 2972814"/>
                <a:gd name="connsiteY1959" fmla="*/ 48288 h 1488732"/>
                <a:gd name="connsiteX1960" fmla="*/ 1180942 w 2972814"/>
                <a:gd name="connsiteY1960" fmla="*/ 49957 h 1488732"/>
                <a:gd name="connsiteX1961" fmla="*/ 1197107 w 2972814"/>
                <a:gd name="connsiteY1961" fmla="*/ 56349 h 1488732"/>
                <a:gd name="connsiteX1962" fmla="*/ 1209877 w 2972814"/>
                <a:gd name="connsiteY1962" fmla="*/ 59949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</a:cxnLst>
              <a:rect l="l" t="t" r="r" b="b"/>
              <a:pathLst>
                <a:path w="2972814" h="1488732">
                  <a:moveTo>
                    <a:pt x="139662" y="1488733"/>
                  </a:moveTo>
                  <a:lnTo>
                    <a:pt x="159614" y="1488733"/>
                  </a:lnTo>
                  <a:lnTo>
                    <a:pt x="179566" y="1488733"/>
                  </a:lnTo>
                  <a:lnTo>
                    <a:pt x="195538" y="1488733"/>
                  </a:lnTo>
                  <a:lnTo>
                    <a:pt x="193589" y="1478741"/>
                  </a:lnTo>
                  <a:lnTo>
                    <a:pt x="186424" y="1468750"/>
                  </a:lnTo>
                  <a:lnTo>
                    <a:pt x="179566" y="1464827"/>
                  </a:lnTo>
                  <a:lnTo>
                    <a:pt x="159614" y="1468285"/>
                  </a:lnTo>
                  <a:lnTo>
                    <a:pt x="158836" y="1468750"/>
                  </a:lnTo>
                  <a:lnTo>
                    <a:pt x="140338" y="1478741"/>
                  </a:lnTo>
                  <a:lnTo>
                    <a:pt x="139662" y="1479040"/>
                  </a:lnTo>
                  <a:lnTo>
                    <a:pt x="124570" y="1488733"/>
                  </a:lnTo>
                  <a:close/>
                  <a:moveTo>
                    <a:pt x="1256962" y="1488733"/>
                  </a:moveTo>
                  <a:lnTo>
                    <a:pt x="1276914" y="1488733"/>
                  </a:lnTo>
                  <a:lnTo>
                    <a:pt x="1296865" y="1488733"/>
                  </a:lnTo>
                  <a:lnTo>
                    <a:pt x="1316817" y="1488733"/>
                  </a:lnTo>
                  <a:lnTo>
                    <a:pt x="1336769" y="1488733"/>
                  </a:lnTo>
                  <a:lnTo>
                    <a:pt x="1353424" y="1488733"/>
                  </a:lnTo>
                  <a:lnTo>
                    <a:pt x="1340964" y="1478741"/>
                  </a:lnTo>
                  <a:lnTo>
                    <a:pt x="1336769" y="1474741"/>
                  </a:lnTo>
                  <a:lnTo>
                    <a:pt x="1330106" y="1468750"/>
                  </a:lnTo>
                  <a:lnTo>
                    <a:pt x="1321292" y="1458758"/>
                  </a:lnTo>
                  <a:lnTo>
                    <a:pt x="1316817" y="1452784"/>
                  </a:lnTo>
                  <a:lnTo>
                    <a:pt x="1312467" y="1448767"/>
                  </a:lnTo>
                  <a:lnTo>
                    <a:pt x="1303699" y="1438775"/>
                  </a:lnTo>
                  <a:lnTo>
                    <a:pt x="1297053" y="1428784"/>
                  </a:lnTo>
                  <a:lnTo>
                    <a:pt x="1296865" y="1428487"/>
                  </a:lnTo>
                  <a:lnTo>
                    <a:pt x="1276914" y="1426740"/>
                  </a:lnTo>
                  <a:lnTo>
                    <a:pt x="1275557" y="1428784"/>
                  </a:lnTo>
                  <a:lnTo>
                    <a:pt x="1268087" y="1438775"/>
                  </a:lnTo>
                  <a:lnTo>
                    <a:pt x="1261308" y="1448767"/>
                  </a:lnTo>
                  <a:lnTo>
                    <a:pt x="1256962" y="1455354"/>
                  </a:lnTo>
                  <a:lnTo>
                    <a:pt x="1255941" y="1458758"/>
                  </a:lnTo>
                  <a:lnTo>
                    <a:pt x="1253848" y="1468750"/>
                  </a:lnTo>
                  <a:lnTo>
                    <a:pt x="1252425" y="1478741"/>
                  </a:lnTo>
                  <a:lnTo>
                    <a:pt x="1252049" y="1488733"/>
                  </a:lnTo>
                  <a:close/>
                  <a:moveTo>
                    <a:pt x="1496383" y="1488733"/>
                  </a:moveTo>
                  <a:lnTo>
                    <a:pt x="1516335" y="1488733"/>
                  </a:lnTo>
                  <a:lnTo>
                    <a:pt x="1536287" y="1488733"/>
                  </a:lnTo>
                  <a:lnTo>
                    <a:pt x="1556239" y="1488733"/>
                  </a:lnTo>
                  <a:lnTo>
                    <a:pt x="1576190" y="1488733"/>
                  </a:lnTo>
                  <a:lnTo>
                    <a:pt x="1596142" y="1488733"/>
                  </a:lnTo>
                  <a:lnTo>
                    <a:pt x="1616094" y="1488733"/>
                  </a:lnTo>
                  <a:lnTo>
                    <a:pt x="1636046" y="1488733"/>
                  </a:lnTo>
                  <a:lnTo>
                    <a:pt x="1655997" y="1488733"/>
                  </a:lnTo>
                  <a:lnTo>
                    <a:pt x="1661089" y="1488733"/>
                  </a:lnTo>
                  <a:lnTo>
                    <a:pt x="1675364" y="1478741"/>
                  </a:lnTo>
                  <a:lnTo>
                    <a:pt x="1675949" y="1478326"/>
                  </a:lnTo>
                  <a:lnTo>
                    <a:pt x="1686606" y="1468750"/>
                  </a:lnTo>
                  <a:lnTo>
                    <a:pt x="1695901" y="1460059"/>
                  </a:lnTo>
                  <a:lnTo>
                    <a:pt x="1697001" y="1458758"/>
                  </a:lnTo>
                  <a:lnTo>
                    <a:pt x="1705095" y="1448767"/>
                  </a:lnTo>
                  <a:lnTo>
                    <a:pt x="1712876" y="1438775"/>
                  </a:lnTo>
                  <a:lnTo>
                    <a:pt x="1715853" y="1434471"/>
                  </a:lnTo>
                  <a:lnTo>
                    <a:pt x="1719209" y="1428784"/>
                  </a:lnTo>
                  <a:lnTo>
                    <a:pt x="1724728" y="1418792"/>
                  </a:lnTo>
                  <a:lnTo>
                    <a:pt x="1729591" y="1408801"/>
                  </a:lnTo>
                  <a:lnTo>
                    <a:pt x="1733333" y="1398809"/>
                  </a:lnTo>
                  <a:lnTo>
                    <a:pt x="1735805" y="1390921"/>
                  </a:lnTo>
                  <a:lnTo>
                    <a:pt x="1736414" y="1388818"/>
                  </a:lnTo>
                  <a:lnTo>
                    <a:pt x="1737642" y="1378826"/>
                  </a:lnTo>
                  <a:lnTo>
                    <a:pt x="1736861" y="1368835"/>
                  </a:lnTo>
                  <a:lnTo>
                    <a:pt x="1735805" y="1365861"/>
                  </a:lnTo>
                  <a:lnTo>
                    <a:pt x="1731492" y="1358843"/>
                  </a:lnTo>
                  <a:lnTo>
                    <a:pt x="1718239" y="1348852"/>
                  </a:lnTo>
                  <a:lnTo>
                    <a:pt x="1715853" y="1347807"/>
                  </a:lnTo>
                  <a:lnTo>
                    <a:pt x="1695901" y="1344732"/>
                  </a:lnTo>
                  <a:lnTo>
                    <a:pt x="1675949" y="1345635"/>
                  </a:lnTo>
                  <a:lnTo>
                    <a:pt x="1655997" y="1347949"/>
                  </a:lnTo>
                  <a:lnTo>
                    <a:pt x="1651231" y="1348852"/>
                  </a:lnTo>
                  <a:lnTo>
                    <a:pt x="1636046" y="1351759"/>
                  </a:lnTo>
                  <a:lnTo>
                    <a:pt x="1616094" y="1356412"/>
                  </a:lnTo>
                  <a:lnTo>
                    <a:pt x="1608375" y="1358843"/>
                  </a:lnTo>
                  <a:lnTo>
                    <a:pt x="1596142" y="1363030"/>
                  </a:lnTo>
                  <a:lnTo>
                    <a:pt x="1583007" y="1368835"/>
                  </a:lnTo>
                  <a:lnTo>
                    <a:pt x="1576190" y="1372447"/>
                  </a:lnTo>
                  <a:lnTo>
                    <a:pt x="1566831" y="1378826"/>
                  </a:lnTo>
                  <a:lnTo>
                    <a:pt x="1556239" y="1387632"/>
                  </a:lnTo>
                  <a:lnTo>
                    <a:pt x="1555056" y="1388818"/>
                  </a:lnTo>
                  <a:lnTo>
                    <a:pt x="1546707" y="1398809"/>
                  </a:lnTo>
                  <a:lnTo>
                    <a:pt x="1539695" y="1408801"/>
                  </a:lnTo>
                  <a:lnTo>
                    <a:pt x="1536287" y="1414365"/>
                  </a:lnTo>
                  <a:lnTo>
                    <a:pt x="1533681" y="1418792"/>
                  </a:lnTo>
                  <a:lnTo>
                    <a:pt x="1528362" y="1428784"/>
                  </a:lnTo>
                  <a:lnTo>
                    <a:pt x="1523387" y="1438775"/>
                  </a:lnTo>
                  <a:lnTo>
                    <a:pt x="1518563" y="1448767"/>
                  </a:lnTo>
                  <a:lnTo>
                    <a:pt x="1516335" y="1453303"/>
                  </a:lnTo>
                  <a:lnTo>
                    <a:pt x="1513457" y="1458758"/>
                  </a:lnTo>
                  <a:lnTo>
                    <a:pt x="1508182" y="1468750"/>
                  </a:lnTo>
                  <a:lnTo>
                    <a:pt x="1502494" y="1478741"/>
                  </a:lnTo>
                  <a:lnTo>
                    <a:pt x="1496383" y="1487295"/>
                  </a:lnTo>
                  <a:lnTo>
                    <a:pt x="1495046" y="1488733"/>
                  </a:lnTo>
                  <a:close/>
                  <a:moveTo>
                    <a:pt x="2234599" y="1488733"/>
                  </a:moveTo>
                  <a:lnTo>
                    <a:pt x="2254551" y="1488733"/>
                  </a:lnTo>
                  <a:lnTo>
                    <a:pt x="2274502" y="1488733"/>
                  </a:lnTo>
                  <a:lnTo>
                    <a:pt x="2294454" y="1488733"/>
                  </a:lnTo>
                  <a:lnTo>
                    <a:pt x="2296924" y="1488733"/>
                  </a:lnTo>
                  <a:lnTo>
                    <a:pt x="2294454" y="1483254"/>
                  </a:lnTo>
                  <a:lnTo>
                    <a:pt x="2292596" y="1478741"/>
                  </a:lnTo>
                  <a:lnTo>
                    <a:pt x="2289138" y="1468750"/>
                  </a:lnTo>
                  <a:lnTo>
                    <a:pt x="2286201" y="1458758"/>
                  </a:lnTo>
                  <a:lnTo>
                    <a:pt x="2283664" y="1448767"/>
                  </a:lnTo>
                  <a:lnTo>
                    <a:pt x="2281383" y="1438775"/>
                  </a:lnTo>
                  <a:lnTo>
                    <a:pt x="2279542" y="1428784"/>
                  </a:lnTo>
                  <a:lnTo>
                    <a:pt x="2278022" y="1418792"/>
                  </a:lnTo>
                  <a:lnTo>
                    <a:pt x="2277156" y="1408801"/>
                  </a:lnTo>
                  <a:lnTo>
                    <a:pt x="2276754" y="1398809"/>
                  </a:lnTo>
                  <a:lnTo>
                    <a:pt x="2277073" y="1388818"/>
                  </a:lnTo>
                  <a:lnTo>
                    <a:pt x="2278005" y="1378826"/>
                  </a:lnTo>
                  <a:lnTo>
                    <a:pt x="2279655" y="1368835"/>
                  </a:lnTo>
                  <a:lnTo>
                    <a:pt x="2282192" y="1358843"/>
                  </a:lnTo>
                  <a:lnTo>
                    <a:pt x="2285597" y="1348852"/>
                  </a:lnTo>
                  <a:lnTo>
                    <a:pt x="2289970" y="1338860"/>
                  </a:lnTo>
                  <a:lnTo>
                    <a:pt x="2294454" y="1330724"/>
                  </a:lnTo>
                  <a:lnTo>
                    <a:pt x="2295570" y="1328869"/>
                  </a:lnTo>
                  <a:lnTo>
                    <a:pt x="2302798" y="1318877"/>
                  </a:lnTo>
                  <a:lnTo>
                    <a:pt x="2311729" y="1308886"/>
                  </a:lnTo>
                  <a:lnTo>
                    <a:pt x="2314406" y="1306398"/>
                  </a:lnTo>
                  <a:lnTo>
                    <a:pt x="2324233" y="1298894"/>
                  </a:lnTo>
                  <a:lnTo>
                    <a:pt x="2334358" y="1292461"/>
                  </a:lnTo>
                  <a:lnTo>
                    <a:pt x="2341886" y="1288903"/>
                  </a:lnTo>
                  <a:lnTo>
                    <a:pt x="2354310" y="1283855"/>
                  </a:lnTo>
                  <a:lnTo>
                    <a:pt x="2372647" y="1278911"/>
                  </a:lnTo>
                  <a:lnTo>
                    <a:pt x="2374261" y="1278526"/>
                  </a:lnTo>
                  <a:lnTo>
                    <a:pt x="2394213" y="1275635"/>
                  </a:lnTo>
                  <a:lnTo>
                    <a:pt x="2414165" y="1274578"/>
                  </a:lnTo>
                  <a:lnTo>
                    <a:pt x="2434117" y="1275166"/>
                  </a:lnTo>
                  <a:lnTo>
                    <a:pt x="2454068" y="1277032"/>
                  </a:lnTo>
                  <a:lnTo>
                    <a:pt x="2465226" y="1278911"/>
                  </a:lnTo>
                  <a:lnTo>
                    <a:pt x="2474020" y="1280566"/>
                  </a:lnTo>
                  <a:lnTo>
                    <a:pt x="2493972" y="1285866"/>
                  </a:lnTo>
                  <a:lnTo>
                    <a:pt x="2502893" y="1288903"/>
                  </a:lnTo>
                  <a:lnTo>
                    <a:pt x="2513924" y="1293251"/>
                  </a:lnTo>
                  <a:lnTo>
                    <a:pt x="2525501" y="1298894"/>
                  </a:lnTo>
                  <a:lnTo>
                    <a:pt x="2533876" y="1303672"/>
                  </a:lnTo>
                  <a:lnTo>
                    <a:pt x="2541749" y="1308886"/>
                  </a:lnTo>
                  <a:lnTo>
                    <a:pt x="2553827" y="1318317"/>
                  </a:lnTo>
                  <a:lnTo>
                    <a:pt x="2554471" y="1318877"/>
                  </a:lnTo>
                  <a:lnTo>
                    <a:pt x="2564703" y="1328869"/>
                  </a:lnTo>
                  <a:lnTo>
                    <a:pt x="2573668" y="1338860"/>
                  </a:lnTo>
                  <a:lnTo>
                    <a:pt x="2573779" y="1339004"/>
                  </a:lnTo>
                  <a:lnTo>
                    <a:pt x="2580812" y="1348852"/>
                  </a:lnTo>
                  <a:lnTo>
                    <a:pt x="2587117" y="1358843"/>
                  </a:lnTo>
                  <a:lnTo>
                    <a:pt x="2592829" y="1368835"/>
                  </a:lnTo>
                  <a:lnTo>
                    <a:pt x="2593731" y="1370655"/>
                  </a:lnTo>
                  <a:lnTo>
                    <a:pt x="2597616" y="1378826"/>
                  </a:lnTo>
                  <a:lnTo>
                    <a:pt x="2601801" y="1388818"/>
                  </a:lnTo>
                  <a:lnTo>
                    <a:pt x="2605278" y="1398809"/>
                  </a:lnTo>
                  <a:lnTo>
                    <a:pt x="2607926" y="1408801"/>
                  </a:lnTo>
                  <a:lnTo>
                    <a:pt x="2609382" y="1418792"/>
                  </a:lnTo>
                  <a:lnTo>
                    <a:pt x="2609584" y="1428784"/>
                  </a:lnTo>
                  <a:lnTo>
                    <a:pt x="2607937" y="1438775"/>
                  </a:lnTo>
                  <a:lnTo>
                    <a:pt x="2603462" y="1448767"/>
                  </a:lnTo>
                  <a:lnTo>
                    <a:pt x="2595676" y="1458758"/>
                  </a:lnTo>
                  <a:lnTo>
                    <a:pt x="2593731" y="1460570"/>
                  </a:lnTo>
                  <a:lnTo>
                    <a:pt x="2582380" y="1468750"/>
                  </a:lnTo>
                  <a:lnTo>
                    <a:pt x="2573779" y="1473406"/>
                  </a:lnTo>
                  <a:lnTo>
                    <a:pt x="2562891" y="1478741"/>
                  </a:lnTo>
                  <a:lnTo>
                    <a:pt x="2553827" y="1482622"/>
                  </a:lnTo>
                  <a:lnTo>
                    <a:pt x="2540060" y="1488733"/>
                  </a:lnTo>
                  <a:lnTo>
                    <a:pt x="2553827" y="1488733"/>
                  </a:lnTo>
                  <a:lnTo>
                    <a:pt x="2573779" y="1488733"/>
                  </a:lnTo>
                  <a:lnTo>
                    <a:pt x="2593731" y="1488733"/>
                  </a:lnTo>
                  <a:lnTo>
                    <a:pt x="2613683" y="1488733"/>
                  </a:lnTo>
                  <a:lnTo>
                    <a:pt x="2633634" y="1488733"/>
                  </a:lnTo>
                  <a:lnTo>
                    <a:pt x="2653586" y="1488733"/>
                  </a:lnTo>
                  <a:lnTo>
                    <a:pt x="2673538" y="1488733"/>
                  </a:lnTo>
                  <a:lnTo>
                    <a:pt x="2677868" y="1488733"/>
                  </a:lnTo>
                  <a:lnTo>
                    <a:pt x="2682999" y="1478741"/>
                  </a:lnTo>
                  <a:lnTo>
                    <a:pt x="2686033" y="1468750"/>
                  </a:lnTo>
                  <a:lnTo>
                    <a:pt x="2687145" y="1458758"/>
                  </a:lnTo>
                  <a:lnTo>
                    <a:pt x="2686551" y="1448767"/>
                  </a:lnTo>
                  <a:lnTo>
                    <a:pt x="2684525" y="1438775"/>
                  </a:lnTo>
                  <a:lnTo>
                    <a:pt x="2681259" y="1428784"/>
                  </a:lnTo>
                  <a:lnTo>
                    <a:pt x="2676935" y="1418792"/>
                  </a:lnTo>
                  <a:lnTo>
                    <a:pt x="2673538" y="1411894"/>
                  </a:lnTo>
                  <a:lnTo>
                    <a:pt x="2672079" y="1408801"/>
                  </a:lnTo>
                  <a:lnTo>
                    <a:pt x="2666628" y="1398809"/>
                  </a:lnTo>
                  <a:lnTo>
                    <a:pt x="2661154" y="1388818"/>
                  </a:lnTo>
                  <a:lnTo>
                    <a:pt x="2655435" y="1378826"/>
                  </a:lnTo>
                  <a:lnTo>
                    <a:pt x="2653586" y="1375605"/>
                  </a:lnTo>
                  <a:lnTo>
                    <a:pt x="2649734" y="1368835"/>
                  </a:lnTo>
                  <a:lnTo>
                    <a:pt x="2643996" y="1358843"/>
                  </a:lnTo>
                  <a:lnTo>
                    <a:pt x="2638328" y="1348852"/>
                  </a:lnTo>
                  <a:lnTo>
                    <a:pt x="2633634" y="1340717"/>
                  </a:lnTo>
                  <a:lnTo>
                    <a:pt x="2632508" y="1338860"/>
                  </a:lnTo>
                  <a:lnTo>
                    <a:pt x="2626498" y="1328869"/>
                  </a:lnTo>
                  <a:lnTo>
                    <a:pt x="2620232" y="1318877"/>
                  </a:lnTo>
                  <a:lnTo>
                    <a:pt x="2613775" y="1308886"/>
                  </a:lnTo>
                  <a:lnTo>
                    <a:pt x="2613683" y="1308745"/>
                  </a:lnTo>
                  <a:lnTo>
                    <a:pt x="2606229" y="1298894"/>
                  </a:lnTo>
                  <a:lnTo>
                    <a:pt x="2597930" y="1288903"/>
                  </a:lnTo>
                  <a:lnTo>
                    <a:pt x="2593731" y="1284356"/>
                  </a:lnTo>
                  <a:lnTo>
                    <a:pt x="2587504" y="1278911"/>
                  </a:lnTo>
                  <a:lnTo>
                    <a:pt x="2573779" y="1269203"/>
                  </a:lnTo>
                  <a:lnTo>
                    <a:pt x="2573257" y="1268920"/>
                  </a:lnTo>
                  <a:lnTo>
                    <a:pt x="2553827" y="1259900"/>
                  </a:lnTo>
                  <a:lnTo>
                    <a:pt x="2550822" y="1258928"/>
                  </a:lnTo>
                  <a:lnTo>
                    <a:pt x="2533876" y="1254402"/>
                  </a:lnTo>
                  <a:lnTo>
                    <a:pt x="2513924" y="1250980"/>
                  </a:lnTo>
                  <a:lnTo>
                    <a:pt x="2498159" y="1248937"/>
                  </a:lnTo>
                  <a:lnTo>
                    <a:pt x="2493972" y="1248457"/>
                  </a:lnTo>
                  <a:lnTo>
                    <a:pt x="2474020" y="1246812"/>
                  </a:lnTo>
                  <a:lnTo>
                    <a:pt x="2454068" y="1245667"/>
                  </a:lnTo>
                  <a:lnTo>
                    <a:pt x="2434117" y="1245106"/>
                  </a:lnTo>
                  <a:lnTo>
                    <a:pt x="2414165" y="1245012"/>
                  </a:lnTo>
                  <a:lnTo>
                    <a:pt x="2394213" y="1245462"/>
                  </a:lnTo>
                  <a:lnTo>
                    <a:pt x="2374261" y="1246658"/>
                  </a:lnTo>
                  <a:lnTo>
                    <a:pt x="2354512" y="1248937"/>
                  </a:lnTo>
                  <a:lnTo>
                    <a:pt x="2354310" y="1248963"/>
                  </a:lnTo>
                  <a:lnTo>
                    <a:pt x="2334358" y="1252808"/>
                  </a:lnTo>
                  <a:lnTo>
                    <a:pt x="2314420" y="1258928"/>
                  </a:lnTo>
                  <a:lnTo>
                    <a:pt x="2314406" y="1258933"/>
                  </a:lnTo>
                  <a:lnTo>
                    <a:pt x="2294641" y="1268920"/>
                  </a:lnTo>
                  <a:lnTo>
                    <a:pt x="2294454" y="1269036"/>
                  </a:lnTo>
                  <a:lnTo>
                    <a:pt x="2281693" y="1278911"/>
                  </a:lnTo>
                  <a:lnTo>
                    <a:pt x="2274502" y="1286040"/>
                  </a:lnTo>
                  <a:lnTo>
                    <a:pt x="2271924" y="1288903"/>
                  </a:lnTo>
                  <a:lnTo>
                    <a:pt x="2264059" y="1298894"/>
                  </a:lnTo>
                  <a:lnTo>
                    <a:pt x="2257802" y="1308886"/>
                  </a:lnTo>
                  <a:lnTo>
                    <a:pt x="2254551" y="1314654"/>
                  </a:lnTo>
                  <a:lnTo>
                    <a:pt x="2252154" y="1318877"/>
                  </a:lnTo>
                  <a:lnTo>
                    <a:pt x="2247167" y="1328869"/>
                  </a:lnTo>
                  <a:lnTo>
                    <a:pt x="2242975" y="1338860"/>
                  </a:lnTo>
                  <a:lnTo>
                    <a:pt x="2239196" y="1348852"/>
                  </a:lnTo>
                  <a:lnTo>
                    <a:pt x="2235954" y="1358843"/>
                  </a:lnTo>
                  <a:lnTo>
                    <a:pt x="2234599" y="1363460"/>
                  </a:lnTo>
                  <a:lnTo>
                    <a:pt x="2232783" y="1368835"/>
                  </a:lnTo>
                  <a:lnTo>
                    <a:pt x="2230094" y="1378826"/>
                  </a:lnTo>
                  <a:lnTo>
                    <a:pt x="2227717" y="1388818"/>
                  </a:lnTo>
                  <a:lnTo>
                    <a:pt x="2225682" y="1398809"/>
                  </a:lnTo>
                  <a:lnTo>
                    <a:pt x="2224287" y="1408801"/>
                  </a:lnTo>
                  <a:lnTo>
                    <a:pt x="2223118" y="1418792"/>
                  </a:lnTo>
                  <a:lnTo>
                    <a:pt x="2222329" y="1428784"/>
                  </a:lnTo>
                  <a:lnTo>
                    <a:pt x="2221617" y="1438775"/>
                  </a:lnTo>
                  <a:lnTo>
                    <a:pt x="2221432" y="1448767"/>
                  </a:lnTo>
                  <a:lnTo>
                    <a:pt x="2221350" y="1458758"/>
                  </a:lnTo>
                  <a:lnTo>
                    <a:pt x="2221659" y="1468750"/>
                  </a:lnTo>
                  <a:lnTo>
                    <a:pt x="2222093" y="1478741"/>
                  </a:lnTo>
                  <a:lnTo>
                    <a:pt x="2222782" y="1488733"/>
                  </a:lnTo>
                  <a:close/>
                  <a:moveTo>
                    <a:pt x="2932911" y="1485289"/>
                  </a:moveTo>
                  <a:lnTo>
                    <a:pt x="2940075" y="1488733"/>
                  </a:lnTo>
                  <a:lnTo>
                    <a:pt x="2952863" y="1488733"/>
                  </a:lnTo>
                  <a:lnTo>
                    <a:pt x="2972815" y="1488733"/>
                  </a:lnTo>
                  <a:lnTo>
                    <a:pt x="2972815" y="1478741"/>
                  </a:lnTo>
                  <a:lnTo>
                    <a:pt x="2972815" y="1468750"/>
                  </a:lnTo>
                  <a:lnTo>
                    <a:pt x="2972815" y="1458758"/>
                  </a:lnTo>
                  <a:lnTo>
                    <a:pt x="2972815" y="1448767"/>
                  </a:lnTo>
                  <a:lnTo>
                    <a:pt x="2972815" y="1438775"/>
                  </a:lnTo>
                  <a:lnTo>
                    <a:pt x="2972815" y="1428784"/>
                  </a:lnTo>
                  <a:lnTo>
                    <a:pt x="2972815" y="1418792"/>
                  </a:lnTo>
                  <a:lnTo>
                    <a:pt x="2972815" y="1408801"/>
                  </a:lnTo>
                  <a:lnTo>
                    <a:pt x="2972815" y="1398809"/>
                  </a:lnTo>
                  <a:lnTo>
                    <a:pt x="2972815" y="1388818"/>
                  </a:lnTo>
                  <a:lnTo>
                    <a:pt x="2972815" y="1378826"/>
                  </a:lnTo>
                  <a:lnTo>
                    <a:pt x="2972815" y="1373558"/>
                  </a:lnTo>
                  <a:lnTo>
                    <a:pt x="2952863" y="1377025"/>
                  </a:lnTo>
                  <a:lnTo>
                    <a:pt x="2947994" y="1378826"/>
                  </a:lnTo>
                  <a:lnTo>
                    <a:pt x="2932911" y="1385188"/>
                  </a:lnTo>
                  <a:lnTo>
                    <a:pt x="2927246" y="1388818"/>
                  </a:lnTo>
                  <a:lnTo>
                    <a:pt x="2914520" y="1398809"/>
                  </a:lnTo>
                  <a:lnTo>
                    <a:pt x="2912959" y="1400442"/>
                  </a:lnTo>
                  <a:lnTo>
                    <a:pt x="2906579" y="1408801"/>
                  </a:lnTo>
                  <a:lnTo>
                    <a:pt x="2901416" y="1418792"/>
                  </a:lnTo>
                  <a:lnTo>
                    <a:pt x="2898431" y="1428784"/>
                  </a:lnTo>
                  <a:lnTo>
                    <a:pt x="2898140" y="1438775"/>
                  </a:lnTo>
                  <a:lnTo>
                    <a:pt x="2900146" y="1448767"/>
                  </a:lnTo>
                  <a:lnTo>
                    <a:pt x="2904656" y="1458758"/>
                  </a:lnTo>
                  <a:lnTo>
                    <a:pt x="2911835" y="1468750"/>
                  </a:lnTo>
                  <a:lnTo>
                    <a:pt x="2912959" y="1469917"/>
                  </a:lnTo>
                  <a:lnTo>
                    <a:pt x="2923214" y="1478741"/>
                  </a:lnTo>
                  <a:close/>
                  <a:moveTo>
                    <a:pt x="458891" y="1249585"/>
                  </a:moveTo>
                  <a:lnTo>
                    <a:pt x="470956" y="1248937"/>
                  </a:lnTo>
                  <a:lnTo>
                    <a:pt x="478843" y="1248481"/>
                  </a:lnTo>
                  <a:lnTo>
                    <a:pt x="498794" y="1244765"/>
                  </a:lnTo>
                  <a:lnTo>
                    <a:pt x="516048" y="1238945"/>
                  </a:lnTo>
                  <a:lnTo>
                    <a:pt x="518746" y="1237839"/>
                  </a:lnTo>
                  <a:lnTo>
                    <a:pt x="533054" y="1228954"/>
                  </a:lnTo>
                  <a:lnTo>
                    <a:pt x="538698" y="1224139"/>
                  </a:lnTo>
                  <a:lnTo>
                    <a:pt x="542944" y="1218962"/>
                  </a:lnTo>
                  <a:lnTo>
                    <a:pt x="548469" y="1208971"/>
                  </a:lnTo>
                  <a:lnTo>
                    <a:pt x="552238" y="1198979"/>
                  </a:lnTo>
                  <a:lnTo>
                    <a:pt x="555282" y="1188988"/>
                  </a:lnTo>
                  <a:lnTo>
                    <a:pt x="557436" y="1178996"/>
                  </a:lnTo>
                  <a:lnTo>
                    <a:pt x="558650" y="1173221"/>
                  </a:lnTo>
                  <a:lnTo>
                    <a:pt x="559393" y="1169005"/>
                  </a:lnTo>
                  <a:lnTo>
                    <a:pt x="561036" y="1159013"/>
                  </a:lnTo>
                  <a:lnTo>
                    <a:pt x="562709" y="1149022"/>
                  </a:lnTo>
                  <a:lnTo>
                    <a:pt x="564101" y="1139030"/>
                  </a:lnTo>
                  <a:lnTo>
                    <a:pt x="565432" y="1129039"/>
                  </a:lnTo>
                  <a:lnTo>
                    <a:pt x="566513" y="1119047"/>
                  </a:lnTo>
                  <a:lnTo>
                    <a:pt x="567178" y="1109056"/>
                  </a:lnTo>
                  <a:lnTo>
                    <a:pt x="567542" y="1099064"/>
                  </a:lnTo>
                  <a:lnTo>
                    <a:pt x="567226" y="1089073"/>
                  </a:lnTo>
                  <a:lnTo>
                    <a:pt x="566653" y="1079081"/>
                  </a:lnTo>
                  <a:lnTo>
                    <a:pt x="565373" y="1069090"/>
                  </a:lnTo>
                  <a:lnTo>
                    <a:pt x="563545" y="1059098"/>
                  </a:lnTo>
                  <a:lnTo>
                    <a:pt x="560848" y="1049107"/>
                  </a:lnTo>
                  <a:lnTo>
                    <a:pt x="558650" y="1042180"/>
                  </a:lnTo>
                  <a:lnTo>
                    <a:pt x="557592" y="1039115"/>
                  </a:lnTo>
                  <a:lnTo>
                    <a:pt x="553033" y="1029124"/>
                  </a:lnTo>
                  <a:lnTo>
                    <a:pt x="547563" y="1019132"/>
                  </a:lnTo>
                  <a:lnTo>
                    <a:pt x="540967" y="1009141"/>
                  </a:lnTo>
                  <a:lnTo>
                    <a:pt x="538698" y="1006241"/>
                  </a:lnTo>
                  <a:lnTo>
                    <a:pt x="531466" y="999149"/>
                  </a:lnTo>
                  <a:lnTo>
                    <a:pt x="518930" y="989158"/>
                  </a:lnTo>
                  <a:lnTo>
                    <a:pt x="518746" y="989027"/>
                  </a:lnTo>
                  <a:lnTo>
                    <a:pt x="498794" y="980046"/>
                  </a:lnTo>
                  <a:lnTo>
                    <a:pt x="493112" y="979166"/>
                  </a:lnTo>
                  <a:lnTo>
                    <a:pt x="478843" y="977127"/>
                  </a:lnTo>
                  <a:lnTo>
                    <a:pt x="458891" y="978895"/>
                  </a:lnTo>
                  <a:lnTo>
                    <a:pt x="457924" y="979166"/>
                  </a:lnTo>
                  <a:lnTo>
                    <a:pt x="438939" y="984008"/>
                  </a:lnTo>
                  <a:lnTo>
                    <a:pt x="425762" y="989158"/>
                  </a:lnTo>
                  <a:lnTo>
                    <a:pt x="418987" y="991511"/>
                  </a:lnTo>
                  <a:lnTo>
                    <a:pt x="401799" y="999149"/>
                  </a:lnTo>
                  <a:lnTo>
                    <a:pt x="399036" y="1000267"/>
                  </a:lnTo>
                  <a:lnTo>
                    <a:pt x="381097" y="1009141"/>
                  </a:lnTo>
                  <a:lnTo>
                    <a:pt x="379084" y="1010077"/>
                  </a:lnTo>
                  <a:lnTo>
                    <a:pt x="361729" y="1019132"/>
                  </a:lnTo>
                  <a:lnTo>
                    <a:pt x="359132" y="1020469"/>
                  </a:lnTo>
                  <a:lnTo>
                    <a:pt x="344239" y="1029124"/>
                  </a:lnTo>
                  <a:lnTo>
                    <a:pt x="339180" y="1032003"/>
                  </a:lnTo>
                  <a:lnTo>
                    <a:pt x="327977" y="1039115"/>
                  </a:lnTo>
                  <a:lnTo>
                    <a:pt x="319228" y="1044955"/>
                  </a:lnTo>
                  <a:lnTo>
                    <a:pt x="313662" y="1049107"/>
                  </a:lnTo>
                  <a:lnTo>
                    <a:pt x="300712" y="1059098"/>
                  </a:lnTo>
                  <a:lnTo>
                    <a:pt x="299277" y="1060299"/>
                  </a:lnTo>
                  <a:lnTo>
                    <a:pt x="289782" y="1069090"/>
                  </a:lnTo>
                  <a:lnTo>
                    <a:pt x="280054" y="1079081"/>
                  </a:lnTo>
                  <a:lnTo>
                    <a:pt x="279325" y="1079958"/>
                  </a:lnTo>
                  <a:lnTo>
                    <a:pt x="272231" y="1089073"/>
                  </a:lnTo>
                  <a:lnTo>
                    <a:pt x="265923" y="1099064"/>
                  </a:lnTo>
                  <a:lnTo>
                    <a:pt x="261124" y="1109056"/>
                  </a:lnTo>
                  <a:lnTo>
                    <a:pt x="259373" y="1114460"/>
                  </a:lnTo>
                  <a:lnTo>
                    <a:pt x="257949" y="1119047"/>
                  </a:lnTo>
                  <a:lnTo>
                    <a:pt x="256511" y="1129039"/>
                  </a:lnTo>
                  <a:lnTo>
                    <a:pt x="256963" y="1139030"/>
                  </a:lnTo>
                  <a:lnTo>
                    <a:pt x="259281" y="1149022"/>
                  </a:lnTo>
                  <a:lnTo>
                    <a:pt x="259373" y="1149265"/>
                  </a:lnTo>
                  <a:lnTo>
                    <a:pt x="263858" y="1159013"/>
                  </a:lnTo>
                  <a:lnTo>
                    <a:pt x="270458" y="1169005"/>
                  </a:lnTo>
                  <a:lnTo>
                    <a:pt x="279325" y="1178993"/>
                  </a:lnTo>
                  <a:lnTo>
                    <a:pt x="279328" y="1178996"/>
                  </a:lnTo>
                  <a:lnTo>
                    <a:pt x="291322" y="1188988"/>
                  </a:lnTo>
                  <a:lnTo>
                    <a:pt x="299277" y="1194872"/>
                  </a:lnTo>
                  <a:lnTo>
                    <a:pt x="306202" y="1198979"/>
                  </a:lnTo>
                  <a:lnTo>
                    <a:pt x="319228" y="1206560"/>
                  </a:lnTo>
                  <a:lnTo>
                    <a:pt x="324512" y="1208971"/>
                  </a:lnTo>
                  <a:lnTo>
                    <a:pt x="339180" y="1216109"/>
                  </a:lnTo>
                  <a:lnTo>
                    <a:pt x="346161" y="1218962"/>
                  </a:lnTo>
                  <a:lnTo>
                    <a:pt x="359132" y="1225021"/>
                  </a:lnTo>
                  <a:lnTo>
                    <a:pt x="369387" y="1228954"/>
                  </a:lnTo>
                  <a:lnTo>
                    <a:pt x="379084" y="1232944"/>
                  </a:lnTo>
                  <a:lnTo>
                    <a:pt x="396736" y="1238945"/>
                  </a:lnTo>
                  <a:lnTo>
                    <a:pt x="399036" y="1239775"/>
                  </a:lnTo>
                  <a:lnTo>
                    <a:pt x="418987" y="1245177"/>
                  </a:lnTo>
                  <a:lnTo>
                    <a:pt x="438939" y="1248602"/>
                  </a:lnTo>
                  <a:lnTo>
                    <a:pt x="445483" y="1248937"/>
                  </a:lnTo>
                  <a:close/>
                  <a:moveTo>
                    <a:pt x="373439" y="1159013"/>
                  </a:moveTo>
                  <a:lnTo>
                    <a:pt x="359132" y="1154705"/>
                  </a:lnTo>
                  <a:lnTo>
                    <a:pt x="346850" y="1149022"/>
                  </a:lnTo>
                  <a:lnTo>
                    <a:pt x="339180" y="1144483"/>
                  </a:lnTo>
                  <a:lnTo>
                    <a:pt x="332832" y="1139030"/>
                  </a:lnTo>
                  <a:lnTo>
                    <a:pt x="325328" y="1129039"/>
                  </a:lnTo>
                  <a:lnTo>
                    <a:pt x="321733" y="1119047"/>
                  </a:lnTo>
                  <a:lnTo>
                    <a:pt x="322364" y="1109056"/>
                  </a:lnTo>
                  <a:lnTo>
                    <a:pt x="325950" y="1099064"/>
                  </a:lnTo>
                  <a:lnTo>
                    <a:pt x="332394" y="1089073"/>
                  </a:lnTo>
                  <a:lnTo>
                    <a:pt x="339180" y="1081368"/>
                  </a:lnTo>
                  <a:lnTo>
                    <a:pt x="341523" y="1079081"/>
                  </a:lnTo>
                  <a:lnTo>
                    <a:pt x="354055" y="1069090"/>
                  </a:lnTo>
                  <a:lnTo>
                    <a:pt x="359132" y="1065593"/>
                  </a:lnTo>
                  <a:lnTo>
                    <a:pt x="370337" y="1059098"/>
                  </a:lnTo>
                  <a:lnTo>
                    <a:pt x="379084" y="1054414"/>
                  </a:lnTo>
                  <a:lnTo>
                    <a:pt x="391402" y="1049107"/>
                  </a:lnTo>
                  <a:lnTo>
                    <a:pt x="399036" y="1045912"/>
                  </a:lnTo>
                  <a:lnTo>
                    <a:pt x="418987" y="1039656"/>
                  </a:lnTo>
                  <a:lnTo>
                    <a:pt x="422521" y="1039115"/>
                  </a:lnTo>
                  <a:lnTo>
                    <a:pt x="438939" y="1036560"/>
                  </a:lnTo>
                  <a:lnTo>
                    <a:pt x="458891" y="1037033"/>
                  </a:lnTo>
                  <a:lnTo>
                    <a:pt x="466308" y="1039115"/>
                  </a:lnTo>
                  <a:lnTo>
                    <a:pt x="478843" y="1043694"/>
                  </a:lnTo>
                  <a:lnTo>
                    <a:pt x="486198" y="1049107"/>
                  </a:lnTo>
                  <a:lnTo>
                    <a:pt x="496081" y="1059098"/>
                  </a:lnTo>
                  <a:lnTo>
                    <a:pt x="498794" y="1063152"/>
                  </a:lnTo>
                  <a:lnTo>
                    <a:pt x="501678" y="1069090"/>
                  </a:lnTo>
                  <a:lnTo>
                    <a:pt x="504538" y="1079081"/>
                  </a:lnTo>
                  <a:lnTo>
                    <a:pt x="505766" y="1089073"/>
                  </a:lnTo>
                  <a:lnTo>
                    <a:pt x="505366" y="1099064"/>
                  </a:lnTo>
                  <a:lnTo>
                    <a:pt x="503206" y="1109056"/>
                  </a:lnTo>
                  <a:lnTo>
                    <a:pt x="499626" y="1119047"/>
                  </a:lnTo>
                  <a:lnTo>
                    <a:pt x="498794" y="1120766"/>
                  </a:lnTo>
                  <a:lnTo>
                    <a:pt x="493780" y="1129039"/>
                  </a:lnTo>
                  <a:lnTo>
                    <a:pt x="485198" y="1139030"/>
                  </a:lnTo>
                  <a:lnTo>
                    <a:pt x="478843" y="1145137"/>
                  </a:lnTo>
                  <a:lnTo>
                    <a:pt x="473008" y="1149022"/>
                  </a:lnTo>
                  <a:lnTo>
                    <a:pt x="458891" y="1156740"/>
                  </a:lnTo>
                  <a:lnTo>
                    <a:pt x="451608" y="1159013"/>
                  </a:lnTo>
                  <a:lnTo>
                    <a:pt x="438939" y="1162546"/>
                  </a:lnTo>
                  <a:lnTo>
                    <a:pt x="418987" y="1164598"/>
                  </a:lnTo>
                  <a:lnTo>
                    <a:pt x="399036" y="1163793"/>
                  </a:lnTo>
                  <a:lnTo>
                    <a:pt x="379084" y="1160578"/>
                  </a:lnTo>
                  <a:close/>
                  <a:moveTo>
                    <a:pt x="2015129" y="1179343"/>
                  </a:moveTo>
                  <a:lnTo>
                    <a:pt x="2035081" y="1180797"/>
                  </a:lnTo>
                  <a:lnTo>
                    <a:pt x="2051819" y="1178996"/>
                  </a:lnTo>
                  <a:lnTo>
                    <a:pt x="2055033" y="1178625"/>
                  </a:lnTo>
                  <a:lnTo>
                    <a:pt x="2074985" y="1173437"/>
                  </a:lnTo>
                  <a:lnTo>
                    <a:pt x="2087954" y="1169005"/>
                  </a:lnTo>
                  <a:lnTo>
                    <a:pt x="2094936" y="1166380"/>
                  </a:lnTo>
                  <a:lnTo>
                    <a:pt x="2114888" y="1159015"/>
                  </a:lnTo>
                  <a:lnTo>
                    <a:pt x="2114892" y="1159013"/>
                  </a:lnTo>
                  <a:lnTo>
                    <a:pt x="2134840" y="1151378"/>
                  </a:lnTo>
                  <a:lnTo>
                    <a:pt x="2140964" y="1149022"/>
                  </a:lnTo>
                  <a:lnTo>
                    <a:pt x="2154792" y="1143238"/>
                  </a:lnTo>
                  <a:lnTo>
                    <a:pt x="2163688" y="1139030"/>
                  </a:lnTo>
                  <a:lnTo>
                    <a:pt x="2174744" y="1133594"/>
                  </a:lnTo>
                  <a:lnTo>
                    <a:pt x="2181551" y="1129039"/>
                  </a:lnTo>
                  <a:lnTo>
                    <a:pt x="2194695" y="1119553"/>
                  </a:lnTo>
                  <a:lnTo>
                    <a:pt x="2195214" y="1119047"/>
                  </a:lnTo>
                  <a:lnTo>
                    <a:pt x="2204335" y="1109056"/>
                  </a:lnTo>
                  <a:lnTo>
                    <a:pt x="2212930" y="1099064"/>
                  </a:lnTo>
                  <a:lnTo>
                    <a:pt x="2214647" y="1096768"/>
                  </a:lnTo>
                  <a:lnTo>
                    <a:pt x="2218892" y="1089073"/>
                  </a:lnTo>
                  <a:lnTo>
                    <a:pt x="2223789" y="1079081"/>
                  </a:lnTo>
                  <a:lnTo>
                    <a:pt x="2227787" y="1069090"/>
                  </a:lnTo>
                  <a:lnTo>
                    <a:pt x="2230968" y="1059098"/>
                  </a:lnTo>
                  <a:lnTo>
                    <a:pt x="2232703" y="1049107"/>
                  </a:lnTo>
                  <a:lnTo>
                    <a:pt x="2231091" y="1039115"/>
                  </a:lnTo>
                  <a:lnTo>
                    <a:pt x="2214647" y="1030206"/>
                  </a:lnTo>
                  <a:lnTo>
                    <a:pt x="2194695" y="1032960"/>
                  </a:lnTo>
                  <a:lnTo>
                    <a:pt x="2174744" y="1038397"/>
                  </a:lnTo>
                  <a:lnTo>
                    <a:pt x="2172654" y="1039115"/>
                  </a:lnTo>
                  <a:lnTo>
                    <a:pt x="2154792" y="1044874"/>
                  </a:lnTo>
                  <a:lnTo>
                    <a:pt x="2142216" y="1049107"/>
                  </a:lnTo>
                  <a:lnTo>
                    <a:pt x="2134840" y="1051603"/>
                  </a:lnTo>
                  <a:lnTo>
                    <a:pt x="2114888" y="1057822"/>
                  </a:lnTo>
                  <a:lnTo>
                    <a:pt x="2110320" y="1059098"/>
                  </a:lnTo>
                  <a:lnTo>
                    <a:pt x="2094936" y="1063643"/>
                  </a:lnTo>
                  <a:lnTo>
                    <a:pt x="2074985" y="1068462"/>
                  </a:lnTo>
                  <a:lnTo>
                    <a:pt x="2072163" y="1069090"/>
                  </a:lnTo>
                  <a:lnTo>
                    <a:pt x="2055033" y="1073097"/>
                  </a:lnTo>
                  <a:lnTo>
                    <a:pt x="2035081" y="1076847"/>
                  </a:lnTo>
                  <a:lnTo>
                    <a:pt x="2023717" y="1079081"/>
                  </a:lnTo>
                  <a:lnTo>
                    <a:pt x="2015129" y="1081009"/>
                  </a:lnTo>
                  <a:lnTo>
                    <a:pt x="1995178" y="1085822"/>
                  </a:lnTo>
                  <a:lnTo>
                    <a:pt x="1983385" y="1089073"/>
                  </a:lnTo>
                  <a:lnTo>
                    <a:pt x="1975226" y="1092307"/>
                  </a:lnTo>
                  <a:lnTo>
                    <a:pt x="1960848" y="1099064"/>
                  </a:lnTo>
                  <a:lnTo>
                    <a:pt x="1955274" y="1104241"/>
                  </a:lnTo>
                  <a:lnTo>
                    <a:pt x="1950668" y="1109056"/>
                  </a:lnTo>
                  <a:lnTo>
                    <a:pt x="1948170" y="1119047"/>
                  </a:lnTo>
                  <a:lnTo>
                    <a:pt x="1951559" y="1129039"/>
                  </a:lnTo>
                  <a:lnTo>
                    <a:pt x="1955274" y="1135681"/>
                  </a:lnTo>
                  <a:lnTo>
                    <a:pt x="1957051" y="1139030"/>
                  </a:lnTo>
                  <a:lnTo>
                    <a:pt x="1965497" y="1149022"/>
                  </a:lnTo>
                  <a:lnTo>
                    <a:pt x="1975226" y="1158792"/>
                  </a:lnTo>
                  <a:lnTo>
                    <a:pt x="1975485" y="1159013"/>
                  </a:lnTo>
                  <a:lnTo>
                    <a:pt x="1989654" y="1169005"/>
                  </a:lnTo>
                  <a:lnTo>
                    <a:pt x="1995178" y="1172294"/>
                  </a:lnTo>
                  <a:lnTo>
                    <a:pt x="2013994" y="1178996"/>
                  </a:lnTo>
                  <a:close/>
                  <a:moveTo>
                    <a:pt x="2653586" y="1159596"/>
                  </a:moveTo>
                  <a:lnTo>
                    <a:pt x="2673538" y="1165648"/>
                  </a:lnTo>
                  <a:lnTo>
                    <a:pt x="2693490" y="1165237"/>
                  </a:lnTo>
                  <a:lnTo>
                    <a:pt x="2713441" y="1161407"/>
                  </a:lnTo>
                  <a:lnTo>
                    <a:pt x="2720701" y="1159013"/>
                  </a:lnTo>
                  <a:lnTo>
                    <a:pt x="2733393" y="1154605"/>
                  </a:lnTo>
                  <a:lnTo>
                    <a:pt x="2745207" y="1149022"/>
                  </a:lnTo>
                  <a:lnTo>
                    <a:pt x="2753345" y="1144843"/>
                  </a:lnTo>
                  <a:lnTo>
                    <a:pt x="2762857" y="1139030"/>
                  </a:lnTo>
                  <a:lnTo>
                    <a:pt x="2773297" y="1131932"/>
                  </a:lnTo>
                  <a:lnTo>
                    <a:pt x="2777301" y="1129039"/>
                  </a:lnTo>
                  <a:lnTo>
                    <a:pt x="2789350" y="1119047"/>
                  </a:lnTo>
                  <a:lnTo>
                    <a:pt x="2793249" y="1115454"/>
                  </a:lnTo>
                  <a:lnTo>
                    <a:pt x="2800602" y="1109056"/>
                  </a:lnTo>
                  <a:lnTo>
                    <a:pt x="2811004" y="1099064"/>
                  </a:lnTo>
                  <a:lnTo>
                    <a:pt x="2813200" y="1096624"/>
                  </a:lnTo>
                  <a:lnTo>
                    <a:pt x="2821406" y="1089073"/>
                  </a:lnTo>
                  <a:lnTo>
                    <a:pt x="2831152" y="1079081"/>
                  </a:lnTo>
                  <a:lnTo>
                    <a:pt x="2833152" y="1076632"/>
                  </a:lnTo>
                  <a:lnTo>
                    <a:pt x="2842282" y="1069090"/>
                  </a:lnTo>
                  <a:lnTo>
                    <a:pt x="2850860" y="1059098"/>
                  </a:lnTo>
                  <a:lnTo>
                    <a:pt x="2853104" y="1054373"/>
                  </a:lnTo>
                  <a:lnTo>
                    <a:pt x="2858828" y="1049107"/>
                  </a:lnTo>
                  <a:lnTo>
                    <a:pt x="2859054" y="1039115"/>
                  </a:lnTo>
                  <a:lnTo>
                    <a:pt x="2853104" y="1032948"/>
                  </a:lnTo>
                  <a:lnTo>
                    <a:pt x="2851376" y="1029124"/>
                  </a:lnTo>
                  <a:lnTo>
                    <a:pt x="2842536" y="1019132"/>
                  </a:lnTo>
                  <a:lnTo>
                    <a:pt x="2833152" y="1011599"/>
                  </a:lnTo>
                  <a:lnTo>
                    <a:pt x="2830965" y="1009141"/>
                  </a:lnTo>
                  <a:lnTo>
                    <a:pt x="2820140" y="999149"/>
                  </a:lnTo>
                  <a:lnTo>
                    <a:pt x="2813200" y="993874"/>
                  </a:lnTo>
                  <a:lnTo>
                    <a:pt x="2807833" y="989158"/>
                  </a:lnTo>
                  <a:lnTo>
                    <a:pt x="2794375" y="979166"/>
                  </a:lnTo>
                  <a:lnTo>
                    <a:pt x="2793249" y="978432"/>
                  </a:lnTo>
                  <a:lnTo>
                    <a:pt x="2778989" y="969175"/>
                  </a:lnTo>
                  <a:lnTo>
                    <a:pt x="2773297" y="965884"/>
                  </a:lnTo>
                  <a:lnTo>
                    <a:pt x="2760471" y="959183"/>
                  </a:lnTo>
                  <a:lnTo>
                    <a:pt x="2753345" y="955834"/>
                  </a:lnTo>
                  <a:lnTo>
                    <a:pt x="2736903" y="949192"/>
                  </a:lnTo>
                  <a:lnTo>
                    <a:pt x="2733393" y="947836"/>
                  </a:lnTo>
                  <a:lnTo>
                    <a:pt x="2713441" y="941627"/>
                  </a:lnTo>
                  <a:lnTo>
                    <a:pt x="2703973" y="939201"/>
                  </a:lnTo>
                  <a:lnTo>
                    <a:pt x="2693490" y="936361"/>
                  </a:lnTo>
                  <a:lnTo>
                    <a:pt x="2673538" y="931267"/>
                  </a:lnTo>
                  <a:lnTo>
                    <a:pt x="2666051" y="929209"/>
                  </a:lnTo>
                  <a:lnTo>
                    <a:pt x="2653586" y="925110"/>
                  </a:lnTo>
                  <a:lnTo>
                    <a:pt x="2641373" y="919217"/>
                  </a:lnTo>
                  <a:lnTo>
                    <a:pt x="2633634" y="914196"/>
                  </a:lnTo>
                  <a:lnTo>
                    <a:pt x="2628140" y="909226"/>
                  </a:lnTo>
                  <a:lnTo>
                    <a:pt x="2618662" y="899234"/>
                  </a:lnTo>
                  <a:lnTo>
                    <a:pt x="2613683" y="893712"/>
                  </a:lnTo>
                  <a:lnTo>
                    <a:pt x="2610348" y="889243"/>
                  </a:lnTo>
                  <a:lnTo>
                    <a:pt x="2602897" y="879252"/>
                  </a:lnTo>
                  <a:lnTo>
                    <a:pt x="2595231" y="869260"/>
                  </a:lnTo>
                  <a:lnTo>
                    <a:pt x="2593731" y="867477"/>
                  </a:lnTo>
                  <a:lnTo>
                    <a:pt x="2586736" y="859269"/>
                  </a:lnTo>
                  <a:lnTo>
                    <a:pt x="2577638" y="849277"/>
                  </a:lnTo>
                  <a:lnTo>
                    <a:pt x="2573779" y="845458"/>
                  </a:lnTo>
                  <a:lnTo>
                    <a:pt x="2566485" y="839286"/>
                  </a:lnTo>
                  <a:lnTo>
                    <a:pt x="2553827" y="829567"/>
                  </a:lnTo>
                  <a:lnTo>
                    <a:pt x="2553334" y="829294"/>
                  </a:lnTo>
                  <a:lnTo>
                    <a:pt x="2533876" y="820140"/>
                  </a:lnTo>
                  <a:lnTo>
                    <a:pt x="2530763" y="819303"/>
                  </a:lnTo>
                  <a:lnTo>
                    <a:pt x="2513924" y="815243"/>
                  </a:lnTo>
                  <a:lnTo>
                    <a:pt x="2493972" y="813464"/>
                  </a:lnTo>
                  <a:lnTo>
                    <a:pt x="2474020" y="813783"/>
                  </a:lnTo>
                  <a:lnTo>
                    <a:pt x="2454068" y="814919"/>
                  </a:lnTo>
                  <a:lnTo>
                    <a:pt x="2434117" y="816252"/>
                  </a:lnTo>
                  <a:lnTo>
                    <a:pt x="2414165" y="817155"/>
                  </a:lnTo>
                  <a:lnTo>
                    <a:pt x="2394213" y="817053"/>
                  </a:lnTo>
                  <a:lnTo>
                    <a:pt x="2374261" y="815740"/>
                  </a:lnTo>
                  <a:lnTo>
                    <a:pt x="2354310" y="812722"/>
                  </a:lnTo>
                  <a:lnTo>
                    <a:pt x="2341015" y="809311"/>
                  </a:lnTo>
                  <a:lnTo>
                    <a:pt x="2334358" y="807384"/>
                  </a:lnTo>
                  <a:lnTo>
                    <a:pt x="2315183" y="799320"/>
                  </a:lnTo>
                  <a:lnTo>
                    <a:pt x="2314406" y="798913"/>
                  </a:lnTo>
                  <a:lnTo>
                    <a:pt x="2300237" y="789328"/>
                  </a:lnTo>
                  <a:lnTo>
                    <a:pt x="2294454" y="784548"/>
                  </a:lnTo>
                  <a:lnTo>
                    <a:pt x="2289219" y="779337"/>
                  </a:lnTo>
                  <a:lnTo>
                    <a:pt x="2280957" y="769345"/>
                  </a:lnTo>
                  <a:lnTo>
                    <a:pt x="2274572" y="759354"/>
                  </a:lnTo>
                  <a:lnTo>
                    <a:pt x="2274502" y="759217"/>
                  </a:lnTo>
                  <a:lnTo>
                    <a:pt x="2269835" y="749362"/>
                  </a:lnTo>
                  <a:lnTo>
                    <a:pt x="2266549" y="739371"/>
                  </a:lnTo>
                  <a:lnTo>
                    <a:pt x="2264323" y="729379"/>
                  </a:lnTo>
                  <a:lnTo>
                    <a:pt x="2263287" y="719388"/>
                  </a:lnTo>
                  <a:lnTo>
                    <a:pt x="2263455" y="709396"/>
                  </a:lnTo>
                  <a:lnTo>
                    <a:pt x="2264639" y="699405"/>
                  </a:lnTo>
                  <a:lnTo>
                    <a:pt x="2266975" y="689413"/>
                  </a:lnTo>
                  <a:lnTo>
                    <a:pt x="2270134" y="679422"/>
                  </a:lnTo>
                  <a:lnTo>
                    <a:pt x="2274165" y="669430"/>
                  </a:lnTo>
                  <a:lnTo>
                    <a:pt x="2274502" y="668746"/>
                  </a:lnTo>
                  <a:lnTo>
                    <a:pt x="2278816" y="659439"/>
                  </a:lnTo>
                  <a:lnTo>
                    <a:pt x="2283499" y="649447"/>
                  </a:lnTo>
                  <a:lnTo>
                    <a:pt x="2288565" y="639456"/>
                  </a:lnTo>
                  <a:lnTo>
                    <a:pt x="2293648" y="629464"/>
                  </a:lnTo>
                  <a:lnTo>
                    <a:pt x="2294454" y="627850"/>
                  </a:lnTo>
                  <a:lnTo>
                    <a:pt x="2298453" y="619473"/>
                  </a:lnTo>
                  <a:lnTo>
                    <a:pt x="2302820" y="609481"/>
                  </a:lnTo>
                  <a:lnTo>
                    <a:pt x="2306288" y="599490"/>
                  </a:lnTo>
                  <a:lnTo>
                    <a:pt x="2309138" y="589498"/>
                  </a:lnTo>
                  <a:lnTo>
                    <a:pt x="2310550" y="579507"/>
                  </a:lnTo>
                  <a:lnTo>
                    <a:pt x="2311088" y="569515"/>
                  </a:lnTo>
                  <a:lnTo>
                    <a:pt x="2309270" y="559524"/>
                  </a:lnTo>
                  <a:lnTo>
                    <a:pt x="2305035" y="549532"/>
                  </a:lnTo>
                  <a:lnTo>
                    <a:pt x="2298122" y="539541"/>
                  </a:lnTo>
                  <a:lnTo>
                    <a:pt x="2294454" y="535981"/>
                  </a:lnTo>
                  <a:lnTo>
                    <a:pt x="2287304" y="529549"/>
                  </a:lnTo>
                  <a:lnTo>
                    <a:pt x="2274502" y="520772"/>
                  </a:lnTo>
                  <a:lnTo>
                    <a:pt x="2272501" y="519558"/>
                  </a:lnTo>
                  <a:lnTo>
                    <a:pt x="2254816" y="509566"/>
                  </a:lnTo>
                  <a:lnTo>
                    <a:pt x="2254551" y="509427"/>
                  </a:lnTo>
                  <a:lnTo>
                    <a:pt x="2234748" y="499575"/>
                  </a:lnTo>
                  <a:lnTo>
                    <a:pt x="2234599" y="499497"/>
                  </a:lnTo>
                  <a:lnTo>
                    <a:pt x="2214773" y="489583"/>
                  </a:lnTo>
                  <a:lnTo>
                    <a:pt x="2214647" y="489509"/>
                  </a:lnTo>
                  <a:lnTo>
                    <a:pt x="2197962" y="479592"/>
                  </a:lnTo>
                  <a:lnTo>
                    <a:pt x="2194695" y="476987"/>
                  </a:lnTo>
                  <a:lnTo>
                    <a:pt x="2185854" y="469600"/>
                  </a:lnTo>
                  <a:lnTo>
                    <a:pt x="2178154" y="459609"/>
                  </a:lnTo>
                  <a:lnTo>
                    <a:pt x="2175677" y="449617"/>
                  </a:lnTo>
                  <a:lnTo>
                    <a:pt x="2177127" y="439626"/>
                  </a:lnTo>
                  <a:lnTo>
                    <a:pt x="2182172" y="429634"/>
                  </a:lnTo>
                  <a:lnTo>
                    <a:pt x="2189023" y="419643"/>
                  </a:lnTo>
                  <a:lnTo>
                    <a:pt x="2194695" y="413359"/>
                  </a:lnTo>
                  <a:lnTo>
                    <a:pt x="2197755" y="409651"/>
                  </a:lnTo>
                  <a:lnTo>
                    <a:pt x="2206469" y="399660"/>
                  </a:lnTo>
                  <a:lnTo>
                    <a:pt x="2214647" y="390289"/>
                  </a:lnTo>
                  <a:lnTo>
                    <a:pt x="2215180" y="389668"/>
                  </a:lnTo>
                  <a:lnTo>
                    <a:pt x="2223636" y="379677"/>
                  </a:lnTo>
                  <a:lnTo>
                    <a:pt x="2231291" y="369685"/>
                  </a:lnTo>
                  <a:lnTo>
                    <a:pt x="2234599" y="364554"/>
                  </a:lnTo>
                  <a:lnTo>
                    <a:pt x="2238169" y="359694"/>
                  </a:lnTo>
                  <a:lnTo>
                    <a:pt x="2244223" y="349702"/>
                  </a:lnTo>
                  <a:lnTo>
                    <a:pt x="2248413" y="339711"/>
                  </a:lnTo>
                  <a:lnTo>
                    <a:pt x="2251289" y="329719"/>
                  </a:lnTo>
                  <a:lnTo>
                    <a:pt x="2251941" y="319728"/>
                  </a:lnTo>
                  <a:lnTo>
                    <a:pt x="2251132" y="309736"/>
                  </a:lnTo>
                  <a:lnTo>
                    <a:pt x="2249222" y="299745"/>
                  </a:lnTo>
                  <a:lnTo>
                    <a:pt x="2245820" y="289753"/>
                  </a:lnTo>
                  <a:lnTo>
                    <a:pt x="2241201" y="279762"/>
                  </a:lnTo>
                  <a:lnTo>
                    <a:pt x="2235805" y="269770"/>
                  </a:lnTo>
                  <a:lnTo>
                    <a:pt x="2234599" y="267583"/>
                  </a:lnTo>
                  <a:lnTo>
                    <a:pt x="2230620" y="259779"/>
                  </a:lnTo>
                  <a:lnTo>
                    <a:pt x="2226196" y="249787"/>
                  </a:lnTo>
                  <a:lnTo>
                    <a:pt x="2222131" y="239796"/>
                  </a:lnTo>
                  <a:lnTo>
                    <a:pt x="2219402" y="229804"/>
                  </a:lnTo>
                  <a:lnTo>
                    <a:pt x="2218350" y="219813"/>
                  </a:lnTo>
                  <a:lnTo>
                    <a:pt x="2219218" y="209821"/>
                  </a:lnTo>
                  <a:lnTo>
                    <a:pt x="2221723" y="199830"/>
                  </a:lnTo>
                  <a:lnTo>
                    <a:pt x="2227770" y="189838"/>
                  </a:lnTo>
                  <a:lnTo>
                    <a:pt x="2234599" y="181272"/>
                  </a:lnTo>
                  <a:lnTo>
                    <a:pt x="2236446" y="179847"/>
                  </a:lnTo>
                  <a:lnTo>
                    <a:pt x="2251989" y="169855"/>
                  </a:lnTo>
                  <a:lnTo>
                    <a:pt x="2254551" y="167813"/>
                  </a:lnTo>
                  <a:lnTo>
                    <a:pt x="2274502" y="160314"/>
                  </a:lnTo>
                  <a:lnTo>
                    <a:pt x="2279421" y="159864"/>
                  </a:lnTo>
                  <a:lnTo>
                    <a:pt x="2294454" y="157945"/>
                  </a:lnTo>
                  <a:lnTo>
                    <a:pt x="2314406" y="155450"/>
                  </a:lnTo>
                  <a:lnTo>
                    <a:pt x="2334358" y="152783"/>
                  </a:lnTo>
                  <a:lnTo>
                    <a:pt x="2345898" y="149872"/>
                  </a:lnTo>
                  <a:lnTo>
                    <a:pt x="2354310" y="144306"/>
                  </a:lnTo>
                  <a:lnTo>
                    <a:pt x="2358623" y="139881"/>
                  </a:lnTo>
                  <a:lnTo>
                    <a:pt x="2354310" y="130064"/>
                  </a:lnTo>
                  <a:lnTo>
                    <a:pt x="2354161" y="129889"/>
                  </a:lnTo>
                  <a:lnTo>
                    <a:pt x="2334358" y="125425"/>
                  </a:lnTo>
                  <a:lnTo>
                    <a:pt x="2314406" y="125515"/>
                  </a:lnTo>
                  <a:lnTo>
                    <a:pt x="2294454" y="128013"/>
                  </a:lnTo>
                  <a:lnTo>
                    <a:pt x="2279720" y="129889"/>
                  </a:lnTo>
                  <a:lnTo>
                    <a:pt x="2274502" y="131000"/>
                  </a:lnTo>
                  <a:lnTo>
                    <a:pt x="2254551" y="132029"/>
                  </a:lnTo>
                  <a:lnTo>
                    <a:pt x="2242145" y="129889"/>
                  </a:lnTo>
                  <a:lnTo>
                    <a:pt x="2234599" y="129185"/>
                  </a:lnTo>
                  <a:lnTo>
                    <a:pt x="2214647" y="125741"/>
                  </a:lnTo>
                  <a:lnTo>
                    <a:pt x="2194695" y="120205"/>
                  </a:lnTo>
                  <a:lnTo>
                    <a:pt x="2193782" y="119898"/>
                  </a:lnTo>
                  <a:lnTo>
                    <a:pt x="2174744" y="115185"/>
                  </a:lnTo>
                  <a:lnTo>
                    <a:pt x="2155443" y="109906"/>
                  </a:lnTo>
                  <a:lnTo>
                    <a:pt x="2154792" y="109747"/>
                  </a:lnTo>
                  <a:lnTo>
                    <a:pt x="2134840" y="105627"/>
                  </a:lnTo>
                  <a:lnTo>
                    <a:pt x="2114888" y="103171"/>
                  </a:lnTo>
                  <a:lnTo>
                    <a:pt x="2094936" y="103549"/>
                  </a:lnTo>
                  <a:lnTo>
                    <a:pt x="2074985" y="107978"/>
                  </a:lnTo>
                  <a:lnTo>
                    <a:pt x="2070396" y="109906"/>
                  </a:lnTo>
                  <a:lnTo>
                    <a:pt x="2055033" y="116859"/>
                  </a:lnTo>
                  <a:lnTo>
                    <a:pt x="2050321" y="119898"/>
                  </a:lnTo>
                  <a:lnTo>
                    <a:pt x="2036731" y="129889"/>
                  </a:lnTo>
                  <a:lnTo>
                    <a:pt x="2035081" y="131278"/>
                  </a:lnTo>
                  <a:lnTo>
                    <a:pt x="2026596" y="139881"/>
                  </a:lnTo>
                  <a:lnTo>
                    <a:pt x="2018147" y="149872"/>
                  </a:lnTo>
                  <a:lnTo>
                    <a:pt x="2015129" y="155031"/>
                  </a:lnTo>
                  <a:lnTo>
                    <a:pt x="2012545" y="159864"/>
                  </a:lnTo>
                  <a:lnTo>
                    <a:pt x="2007330" y="169855"/>
                  </a:lnTo>
                  <a:lnTo>
                    <a:pt x="2003370" y="179847"/>
                  </a:lnTo>
                  <a:lnTo>
                    <a:pt x="1998883" y="189838"/>
                  </a:lnTo>
                  <a:lnTo>
                    <a:pt x="1995178" y="199748"/>
                  </a:lnTo>
                  <a:lnTo>
                    <a:pt x="1995144" y="199830"/>
                  </a:lnTo>
                  <a:lnTo>
                    <a:pt x="1989333" y="209821"/>
                  </a:lnTo>
                  <a:lnTo>
                    <a:pt x="1982509" y="219813"/>
                  </a:lnTo>
                  <a:lnTo>
                    <a:pt x="1975226" y="229778"/>
                  </a:lnTo>
                  <a:lnTo>
                    <a:pt x="1975201" y="229804"/>
                  </a:lnTo>
                  <a:lnTo>
                    <a:pt x="1964106" y="239796"/>
                  </a:lnTo>
                  <a:lnTo>
                    <a:pt x="1955274" y="247148"/>
                  </a:lnTo>
                  <a:lnTo>
                    <a:pt x="1950330" y="249787"/>
                  </a:lnTo>
                  <a:lnTo>
                    <a:pt x="1935322" y="258329"/>
                  </a:lnTo>
                  <a:lnTo>
                    <a:pt x="1928867" y="259779"/>
                  </a:lnTo>
                  <a:lnTo>
                    <a:pt x="1915371" y="263512"/>
                  </a:lnTo>
                  <a:lnTo>
                    <a:pt x="1895419" y="260565"/>
                  </a:lnTo>
                  <a:lnTo>
                    <a:pt x="1893441" y="259779"/>
                  </a:lnTo>
                  <a:lnTo>
                    <a:pt x="1875467" y="254952"/>
                  </a:lnTo>
                  <a:lnTo>
                    <a:pt x="1855515" y="250740"/>
                  </a:lnTo>
                  <a:lnTo>
                    <a:pt x="1841660" y="249787"/>
                  </a:lnTo>
                  <a:lnTo>
                    <a:pt x="1835563" y="249524"/>
                  </a:lnTo>
                  <a:lnTo>
                    <a:pt x="1832560" y="249787"/>
                  </a:lnTo>
                  <a:lnTo>
                    <a:pt x="1815612" y="251485"/>
                  </a:lnTo>
                  <a:lnTo>
                    <a:pt x="1795660" y="257077"/>
                  </a:lnTo>
                  <a:lnTo>
                    <a:pt x="1788317" y="259779"/>
                  </a:lnTo>
                  <a:lnTo>
                    <a:pt x="1775708" y="265096"/>
                  </a:lnTo>
                  <a:lnTo>
                    <a:pt x="1766296" y="269770"/>
                  </a:lnTo>
                  <a:lnTo>
                    <a:pt x="1755756" y="276253"/>
                  </a:lnTo>
                  <a:lnTo>
                    <a:pt x="1749820" y="279762"/>
                  </a:lnTo>
                  <a:lnTo>
                    <a:pt x="1736771" y="289753"/>
                  </a:lnTo>
                  <a:lnTo>
                    <a:pt x="1735805" y="290820"/>
                  </a:lnTo>
                  <a:lnTo>
                    <a:pt x="1725075" y="299745"/>
                  </a:lnTo>
                  <a:lnTo>
                    <a:pt x="1715853" y="308318"/>
                  </a:lnTo>
                  <a:lnTo>
                    <a:pt x="1713242" y="309736"/>
                  </a:lnTo>
                  <a:lnTo>
                    <a:pt x="1695901" y="316762"/>
                  </a:lnTo>
                  <a:lnTo>
                    <a:pt x="1675949" y="319551"/>
                  </a:lnTo>
                  <a:lnTo>
                    <a:pt x="1674883" y="319728"/>
                  </a:lnTo>
                  <a:lnTo>
                    <a:pt x="1655997" y="321891"/>
                  </a:lnTo>
                  <a:lnTo>
                    <a:pt x="1636046" y="325217"/>
                  </a:lnTo>
                  <a:lnTo>
                    <a:pt x="1619362" y="329719"/>
                  </a:lnTo>
                  <a:lnTo>
                    <a:pt x="1616094" y="330369"/>
                  </a:lnTo>
                  <a:lnTo>
                    <a:pt x="1596142" y="337019"/>
                  </a:lnTo>
                  <a:lnTo>
                    <a:pt x="1590222" y="339711"/>
                  </a:lnTo>
                  <a:lnTo>
                    <a:pt x="1576190" y="344449"/>
                  </a:lnTo>
                  <a:lnTo>
                    <a:pt x="1563364" y="349702"/>
                  </a:lnTo>
                  <a:lnTo>
                    <a:pt x="1556239" y="352011"/>
                  </a:lnTo>
                  <a:lnTo>
                    <a:pt x="1536287" y="359413"/>
                  </a:lnTo>
                  <a:lnTo>
                    <a:pt x="1535584" y="359694"/>
                  </a:lnTo>
                  <a:lnTo>
                    <a:pt x="1516335" y="366036"/>
                  </a:lnTo>
                  <a:lnTo>
                    <a:pt x="1505299" y="369685"/>
                  </a:lnTo>
                  <a:lnTo>
                    <a:pt x="1496383" y="372285"/>
                  </a:lnTo>
                  <a:lnTo>
                    <a:pt x="1476431" y="378144"/>
                  </a:lnTo>
                  <a:lnTo>
                    <a:pt x="1470949" y="379677"/>
                  </a:lnTo>
                  <a:lnTo>
                    <a:pt x="1456480" y="383494"/>
                  </a:lnTo>
                  <a:lnTo>
                    <a:pt x="1436528" y="388655"/>
                  </a:lnTo>
                  <a:lnTo>
                    <a:pt x="1432244" y="389668"/>
                  </a:lnTo>
                  <a:lnTo>
                    <a:pt x="1416576" y="393522"/>
                  </a:lnTo>
                  <a:lnTo>
                    <a:pt x="1396624" y="398496"/>
                  </a:lnTo>
                  <a:lnTo>
                    <a:pt x="1391538" y="399660"/>
                  </a:lnTo>
                  <a:lnTo>
                    <a:pt x="1376673" y="403656"/>
                  </a:lnTo>
                  <a:lnTo>
                    <a:pt x="1356721" y="409171"/>
                  </a:lnTo>
                  <a:lnTo>
                    <a:pt x="1354768" y="409651"/>
                  </a:lnTo>
                  <a:lnTo>
                    <a:pt x="1336769" y="415628"/>
                  </a:lnTo>
                  <a:lnTo>
                    <a:pt x="1325334" y="419643"/>
                  </a:lnTo>
                  <a:lnTo>
                    <a:pt x="1316817" y="424514"/>
                  </a:lnTo>
                  <a:lnTo>
                    <a:pt x="1307542" y="429634"/>
                  </a:lnTo>
                  <a:lnTo>
                    <a:pt x="1298659" y="439626"/>
                  </a:lnTo>
                  <a:lnTo>
                    <a:pt x="1296865" y="444907"/>
                  </a:lnTo>
                  <a:lnTo>
                    <a:pt x="1295038" y="449617"/>
                  </a:lnTo>
                  <a:lnTo>
                    <a:pt x="1294310" y="459609"/>
                  </a:lnTo>
                  <a:lnTo>
                    <a:pt x="1295453" y="469600"/>
                  </a:lnTo>
                  <a:lnTo>
                    <a:pt x="1296865" y="475220"/>
                  </a:lnTo>
                  <a:lnTo>
                    <a:pt x="1297580" y="479592"/>
                  </a:lnTo>
                  <a:lnTo>
                    <a:pt x="1299956" y="489583"/>
                  </a:lnTo>
                  <a:lnTo>
                    <a:pt x="1302832" y="499575"/>
                  </a:lnTo>
                  <a:lnTo>
                    <a:pt x="1306185" y="509566"/>
                  </a:lnTo>
                  <a:lnTo>
                    <a:pt x="1309538" y="519558"/>
                  </a:lnTo>
                  <a:lnTo>
                    <a:pt x="1313293" y="529549"/>
                  </a:lnTo>
                  <a:lnTo>
                    <a:pt x="1316817" y="538844"/>
                  </a:lnTo>
                  <a:lnTo>
                    <a:pt x="1317052" y="539541"/>
                  </a:lnTo>
                  <a:lnTo>
                    <a:pt x="1320342" y="549532"/>
                  </a:lnTo>
                  <a:lnTo>
                    <a:pt x="1323614" y="559524"/>
                  </a:lnTo>
                  <a:lnTo>
                    <a:pt x="1326955" y="569515"/>
                  </a:lnTo>
                  <a:lnTo>
                    <a:pt x="1330156" y="579507"/>
                  </a:lnTo>
                  <a:lnTo>
                    <a:pt x="1333146" y="589498"/>
                  </a:lnTo>
                  <a:lnTo>
                    <a:pt x="1335750" y="599490"/>
                  </a:lnTo>
                  <a:lnTo>
                    <a:pt x="1336769" y="603604"/>
                  </a:lnTo>
                  <a:lnTo>
                    <a:pt x="1338414" y="609481"/>
                  </a:lnTo>
                  <a:lnTo>
                    <a:pt x="1340856" y="619473"/>
                  </a:lnTo>
                  <a:lnTo>
                    <a:pt x="1343223" y="629464"/>
                  </a:lnTo>
                  <a:lnTo>
                    <a:pt x="1345218" y="639456"/>
                  </a:lnTo>
                  <a:lnTo>
                    <a:pt x="1346818" y="649447"/>
                  </a:lnTo>
                  <a:lnTo>
                    <a:pt x="1348224" y="659439"/>
                  </a:lnTo>
                  <a:lnTo>
                    <a:pt x="1349198" y="669430"/>
                  </a:lnTo>
                  <a:lnTo>
                    <a:pt x="1349864" y="679422"/>
                  </a:lnTo>
                  <a:lnTo>
                    <a:pt x="1350011" y="689413"/>
                  </a:lnTo>
                  <a:lnTo>
                    <a:pt x="1349276" y="699405"/>
                  </a:lnTo>
                  <a:lnTo>
                    <a:pt x="1347478" y="709396"/>
                  </a:lnTo>
                  <a:lnTo>
                    <a:pt x="1344275" y="719388"/>
                  </a:lnTo>
                  <a:lnTo>
                    <a:pt x="1338711" y="729379"/>
                  </a:lnTo>
                  <a:lnTo>
                    <a:pt x="1336769" y="731892"/>
                  </a:lnTo>
                  <a:lnTo>
                    <a:pt x="1332147" y="739371"/>
                  </a:lnTo>
                  <a:lnTo>
                    <a:pt x="1322708" y="749362"/>
                  </a:lnTo>
                  <a:lnTo>
                    <a:pt x="1316817" y="754062"/>
                  </a:lnTo>
                  <a:lnTo>
                    <a:pt x="1311097" y="759354"/>
                  </a:lnTo>
                  <a:lnTo>
                    <a:pt x="1296865" y="769222"/>
                  </a:lnTo>
                  <a:lnTo>
                    <a:pt x="1296696" y="769345"/>
                  </a:lnTo>
                  <a:lnTo>
                    <a:pt x="1280922" y="779337"/>
                  </a:lnTo>
                  <a:lnTo>
                    <a:pt x="1276914" y="781517"/>
                  </a:lnTo>
                  <a:lnTo>
                    <a:pt x="1262658" y="789328"/>
                  </a:lnTo>
                  <a:lnTo>
                    <a:pt x="1256962" y="792233"/>
                  </a:lnTo>
                  <a:lnTo>
                    <a:pt x="1242356" y="799320"/>
                  </a:lnTo>
                  <a:lnTo>
                    <a:pt x="1237010" y="801851"/>
                  </a:lnTo>
                  <a:lnTo>
                    <a:pt x="1219004" y="809311"/>
                  </a:lnTo>
                  <a:lnTo>
                    <a:pt x="1217058" y="810155"/>
                  </a:lnTo>
                  <a:lnTo>
                    <a:pt x="1197107" y="817540"/>
                  </a:lnTo>
                  <a:lnTo>
                    <a:pt x="1191106" y="819303"/>
                  </a:lnTo>
                  <a:lnTo>
                    <a:pt x="1177155" y="824011"/>
                  </a:lnTo>
                  <a:lnTo>
                    <a:pt x="1158086" y="829294"/>
                  </a:lnTo>
                  <a:lnTo>
                    <a:pt x="1157203" y="829638"/>
                  </a:lnTo>
                  <a:lnTo>
                    <a:pt x="1137251" y="836784"/>
                  </a:lnTo>
                  <a:lnTo>
                    <a:pt x="1130855" y="839286"/>
                  </a:lnTo>
                  <a:lnTo>
                    <a:pt x="1118259" y="849277"/>
                  </a:lnTo>
                  <a:lnTo>
                    <a:pt x="1117299" y="851201"/>
                  </a:lnTo>
                  <a:lnTo>
                    <a:pt x="1113971" y="859269"/>
                  </a:lnTo>
                  <a:lnTo>
                    <a:pt x="1114359" y="869260"/>
                  </a:lnTo>
                  <a:lnTo>
                    <a:pt x="1116742" y="879252"/>
                  </a:lnTo>
                  <a:lnTo>
                    <a:pt x="1117299" y="880556"/>
                  </a:lnTo>
                  <a:lnTo>
                    <a:pt x="1120438" y="889243"/>
                  </a:lnTo>
                  <a:lnTo>
                    <a:pt x="1124509" y="899234"/>
                  </a:lnTo>
                  <a:lnTo>
                    <a:pt x="1129005" y="909226"/>
                  </a:lnTo>
                  <a:lnTo>
                    <a:pt x="1133582" y="919217"/>
                  </a:lnTo>
                  <a:lnTo>
                    <a:pt x="1137251" y="927223"/>
                  </a:lnTo>
                  <a:lnTo>
                    <a:pt x="1138089" y="929209"/>
                  </a:lnTo>
                  <a:lnTo>
                    <a:pt x="1142458" y="939201"/>
                  </a:lnTo>
                  <a:lnTo>
                    <a:pt x="1146591" y="949192"/>
                  </a:lnTo>
                  <a:lnTo>
                    <a:pt x="1150476" y="959183"/>
                  </a:lnTo>
                  <a:lnTo>
                    <a:pt x="1153995" y="969175"/>
                  </a:lnTo>
                  <a:lnTo>
                    <a:pt x="1157203" y="978173"/>
                  </a:lnTo>
                  <a:lnTo>
                    <a:pt x="1157567" y="979166"/>
                  </a:lnTo>
                  <a:lnTo>
                    <a:pt x="1161119" y="989158"/>
                  </a:lnTo>
                  <a:lnTo>
                    <a:pt x="1164587" y="999149"/>
                  </a:lnTo>
                  <a:lnTo>
                    <a:pt x="1168537" y="1009141"/>
                  </a:lnTo>
                  <a:lnTo>
                    <a:pt x="1172713" y="1019132"/>
                  </a:lnTo>
                  <a:lnTo>
                    <a:pt x="1177155" y="1027850"/>
                  </a:lnTo>
                  <a:lnTo>
                    <a:pt x="1177907" y="1029124"/>
                  </a:lnTo>
                  <a:lnTo>
                    <a:pt x="1184847" y="1039115"/>
                  </a:lnTo>
                  <a:lnTo>
                    <a:pt x="1193589" y="1049107"/>
                  </a:lnTo>
                  <a:lnTo>
                    <a:pt x="1197107" y="1052550"/>
                  </a:lnTo>
                  <a:lnTo>
                    <a:pt x="1206003" y="1059098"/>
                  </a:lnTo>
                  <a:lnTo>
                    <a:pt x="1217058" y="1065890"/>
                  </a:lnTo>
                  <a:lnTo>
                    <a:pt x="1225294" y="1069090"/>
                  </a:lnTo>
                  <a:lnTo>
                    <a:pt x="1237010" y="1073069"/>
                  </a:lnTo>
                  <a:lnTo>
                    <a:pt x="1256962" y="1076080"/>
                  </a:lnTo>
                  <a:lnTo>
                    <a:pt x="1276914" y="1075502"/>
                  </a:lnTo>
                  <a:lnTo>
                    <a:pt x="1296865" y="1071552"/>
                  </a:lnTo>
                  <a:lnTo>
                    <a:pt x="1303678" y="1069090"/>
                  </a:lnTo>
                  <a:lnTo>
                    <a:pt x="1316817" y="1063909"/>
                  </a:lnTo>
                  <a:lnTo>
                    <a:pt x="1325502" y="1059098"/>
                  </a:lnTo>
                  <a:lnTo>
                    <a:pt x="1336769" y="1052173"/>
                  </a:lnTo>
                  <a:lnTo>
                    <a:pt x="1340657" y="1049107"/>
                  </a:lnTo>
                  <a:lnTo>
                    <a:pt x="1351756" y="1039115"/>
                  </a:lnTo>
                  <a:lnTo>
                    <a:pt x="1356721" y="1034171"/>
                  </a:lnTo>
                  <a:lnTo>
                    <a:pt x="1360960" y="1029124"/>
                  </a:lnTo>
                  <a:lnTo>
                    <a:pt x="1368543" y="1019132"/>
                  </a:lnTo>
                  <a:lnTo>
                    <a:pt x="1375513" y="1009141"/>
                  </a:lnTo>
                  <a:lnTo>
                    <a:pt x="1376673" y="1007436"/>
                  </a:lnTo>
                  <a:lnTo>
                    <a:pt x="1381654" y="999149"/>
                  </a:lnTo>
                  <a:lnTo>
                    <a:pt x="1387298" y="989158"/>
                  </a:lnTo>
                  <a:lnTo>
                    <a:pt x="1392887" y="979166"/>
                  </a:lnTo>
                  <a:lnTo>
                    <a:pt x="1396624" y="972574"/>
                  </a:lnTo>
                  <a:lnTo>
                    <a:pt x="1398392" y="969175"/>
                  </a:lnTo>
                  <a:lnTo>
                    <a:pt x="1403490" y="959183"/>
                  </a:lnTo>
                  <a:lnTo>
                    <a:pt x="1408697" y="949192"/>
                  </a:lnTo>
                  <a:lnTo>
                    <a:pt x="1413730" y="939201"/>
                  </a:lnTo>
                  <a:lnTo>
                    <a:pt x="1416576" y="933668"/>
                  </a:lnTo>
                  <a:lnTo>
                    <a:pt x="1418765" y="929209"/>
                  </a:lnTo>
                  <a:lnTo>
                    <a:pt x="1423446" y="919217"/>
                  </a:lnTo>
                  <a:lnTo>
                    <a:pt x="1427931" y="909226"/>
                  </a:lnTo>
                  <a:lnTo>
                    <a:pt x="1432107" y="899234"/>
                  </a:lnTo>
                  <a:lnTo>
                    <a:pt x="1436363" y="889243"/>
                  </a:lnTo>
                  <a:lnTo>
                    <a:pt x="1436528" y="888772"/>
                  </a:lnTo>
                  <a:lnTo>
                    <a:pt x="1439977" y="879252"/>
                  </a:lnTo>
                  <a:lnTo>
                    <a:pt x="1443391" y="869260"/>
                  </a:lnTo>
                  <a:lnTo>
                    <a:pt x="1446446" y="859269"/>
                  </a:lnTo>
                  <a:lnTo>
                    <a:pt x="1448877" y="849277"/>
                  </a:lnTo>
                  <a:lnTo>
                    <a:pt x="1450778" y="839286"/>
                  </a:lnTo>
                  <a:lnTo>
                    <a:pt x="1452129" y="829294"/>
                  </a:lnTo>
                  <a:lnTo>
                    <a:pt x="1452747" y="819303"/>
                  </a:lnTo>
                  <a:lnTo>
                    <a:pt x="1452752" y="809311"/>
                  </a:lnTo>
                  <a:lnTo>
                    <a:pt x="1451864" y="799320"/>
                  </a:lnTo>
                  <a:lnTo>
                    <a:pt x="1450495" y="789328"/>
                  </a:lnTo>
                  <a:lnTo>
                    <a:pt x="1448636" y="779337"/>
                  </a:lnTo>
                  <a:lnTo>
                    <a:pt x="1446959" y="769345"/>
                  </a:lnTo>
                  <a:lnTo>
                    <a:pt x="1445529" y="759354"/>
                  </a:lnTo>
                  <a:lnTo>
                    <a:pt x="1444873" y="749362"/>
                  </a:lnTo>
                  <a:lnTo>
                    <a:pt x="1445157" y="739371"/>
                  </a:lnTo>
                  <a:lnTo>
                    <a:pt x="1446523" y="729379"/>
                  </a:lnTo>
                  <a:lnTo>
                    <a:pt x="1449338" y="719388"/>
                  </a:lnTo>
                  <a:lnTo>
                    <a:pt x="1453684" y="709396"/>
                  </a:lnTo>
                  <a:lnTo>
                    <a:pt x="1456480" y="704779"/>
                  </a:lnTo>
                  <a:lnTo>
                    <a:pt x="1459156" y="699405"/>
                  </a:lnTo>
                  <a:lnTo>
                    <a:pt x="1465783" y="689413"/>
                  </a:lnTo>
                  <a:lnTo>
                    <a:pt x="1474517" y="679422"/>
                  </a:lnTo>
                  <a:lnTo>
                    <a:pt x="1476431" y="677776"/>
                  </a:lnTo>
                  <a:lnTo>
                    <a:pt x="1485317" y="669430"/>
                  </a:lnTo>
                  <a:lnTo>
                    <a:pt x="1496383" y="661467"/>
                  </a:lnTo>
                  <a:lnTo>
                    <a:pt x="1499337" y="659439"/>
                  </a:lnTo>
                  <a:lnTo>
                    <a:pt x="1516335" y="650473"/>
                  </a:lnTo>
                  <a:lnTo>
                    <a:pt x="1518668" y="649447"/>
                  </a:lnTo>
                  <a:lnTo>
                    <a:pt x="1536287" y="643254"/>
                  </a:lnTo>
                  <a:lnTo>
                    <a:pt x="1551776" y="639456"/>
                  </a:lnTo>
                  <a:lnTo>
                    <a:pt x="1556239" y="638548"/>
                  </a:lnTo>
                  <a:lnTo>
                    <a:pt x="1576190" y="636623"/>
                  </a:lnTo>
                  <a:lnTo>
                    <a:pt x="1596142" y="636992"/>
                  </a:lnTo>
                  <a:lnTo>
                    <a:pt x="1613187" y="639456"/>
                  </a:lnTo>
                  <a:lnTo>
                    <a:pt x="1616094" y="639979"/>
                  </a:lnTo>
                  <a:lnTo>
                    <a:pt x="1636046" y="646877"/>
                  </a:lnTo>
                  <a:lnTo>
                    <a:pt x="1641183" y="649447"/>
                  </a:lnTo>
                  <a:lnTo>
                    <a:pt x="1654538" y="659439"/>
                  </a:lnTo>
                  <a:lnTo>
                    <a:pt x="1655997" y="661055"/>
                  </a:lnTo>
                  <a:lnTo>
                    <a:pt x="1662344" y="669430"/>
                  </a:lnTo>
                  <a:lnTo>
                    <a:pt x="1666646" y="679422"/>
                  </a:lnTo>
                  <a:lnTo>
                    <a:pt x="1668601" y="689413"/>
                  </a:lnTo>
                  <a:lnTo>
                    <a:pt x="1668942" y="699405"/>
                  </a:lnTo>
                  <a:lnTo>
                    <a:pt x="1668155" y="709396"/>
                  </a:lnTo>
                  <a:lnTo>
                    <a:pt x="1666826" y="719388"/>
                  </a:lnTo>
                  <a:lnTo>
                    <a:pt x="1664965" y="729379"/>
                  </a:lnTo>
                  <a:lnTo>
                    <a:pt x="1663302" y="739371"/>
                  </a:lnTo>
                  <a:lnTo>
                    <a:pt x="1661855" y="749362"/>
                  </a:lnTo>
                  <a:lnTo>
                    <a:pt x="1662105" y="759354"/>
                  </a:lnTo>
                  <a:lnTo>
                    <a:pt x="1664745" y="769345"/>
                  </a:lnTo>
                  <a:lnTo>
                    <a:pt x="1671658" y="779337"/>
                  </a:lnTo>
                  <a:lnTo>
                    <a:pt x="1675949" y="782643"/>
                  </a:lnTo>
                  <a:lnTo>
                    <a:pt x="1690667" y="789328"/>
                  </a:lnTo>
                  <a:lnTo>
                    <a:pt x="1695901" y="790871"/>
                  </a:lnTo>
                  <a:lnTo>
                    <a:pt x="1715853" y="793111"/>
                  </a:lnTo>
                  <a:lnTo>
                    <a:pt x="1735805" y="792005"/>
                  </a:lnTo>
                  <a:lnTo>
                    <a:pt x="1751270" y="789328"/>
                  </a:lnTo>
                  <a:lnTo>
                    <a:pt x="1755756" y="788521"/>
                  </a:lnTo>
                  <a:lnTo>
                    <a:pt x="1775708" y="782959"/>
                  </a:lnTo>
                  <a:lnTo>
                    <a:pt x="1786722" y="779337"/>
                  </a:lnTo>
                  <a:lnTo>
                    <a:pt x="1795660" y="776127"/>
                  </a:lnTo>
                  <a:lnTo>
                    <a:pt x="1813399" y="769345"/>
                  </a:lnTo>
                  <a:lnTo>
                    <a:pt x="1815612" y="768417"/>
                  </a:lnTo>
                  <a:lnTo>
                    <a:pt x="1835563" y="760468"/>
                  </a:lnTo>
                  <a:lnTo>
                    <a:pt x="1839005" y="759354"/>
                  </a:lnTo>
                  <a:lnTo>
                    <a:pt x="1855515" y="753153"/>
                  </a:lnTo>
                  <a:lnTo>
                    <a:pt x="1871788" y="749362"/>
                  </a:lnTo>
                  <a:lnTo>
                    <a:pt x="1875467" y="748276"/>
                  </a:lnTo>
                  <a:lnTo>
                    <a:pt x="1895419" y="747197"/>
                  </a:lnTo>
                  <a:lnTo>
                    <a:pt x="1904558" y="749362"/>
                  </a:lnTo>
                  <a:lnTo>
                    <a:pt x="1915371" y="752222"/>
                  </a:lnTo>
                  <a:lnTo>
                    <a:pt x="1925662" y="759354"/>
                  </a:lnTo>
                  <a:lnTo>
                    <a:pt x="1935322" y="766888"/>
                  </a:lnTo>
                  <a:lnTo>
                    <a:pt x="1937368" y="769345"/>
                  </a:lnTo>
                  <a:lnTo>
                    <a:pt x="1945776" y="779337"/>
                  </a:lnTo>
                  <a:lnTo>
                    <a:pt x="1953418" y="789328"/>
                  </a:lnTo>
                  <a:lnTo>
                    <a:pt x="1955274" y="791638"/>
                  </a:lnTo>
                  <a:lnTo>
                    <a:pt x="1960766" y="799320"/>
                  </a:lnTo>
                  <a:lnTo>
                    <a:pt x="1968047" y="809311"/>
                  </a:lnTo>
                  <a:lnTo>
                    <a:pt x="1975226" y="818599"/>
                  </a:lnTo>
                  <a:lnTo>
                    <a:pt x="1975790" y="819303"/>
                  </a:lnTo>
                  <a:lnTo>
                    <a:pt x="1984533" y="829294"/>
                  </a:lnTo>
                  <a:lnTo>
                    <a:pt x="1994181" y="839286"/>
                  </a:lnTo>
                  <a:lnTo>
                    <a:pt x="1995178" y="840191"/>
                  </a:lnTo>
                  <a:lnTo>
                    <a:pt x="2008025" y="849277"/>
                  </a:lnTo>
                  <a:lnTo>
                    <a:pt x="2015129" y="853737"/>
                  </a:lnTo>
                  <a:lnTo>
                    <a:pt x="2028760" y="859269"/>
                  </a:lnTo>
                  <a:lnTo>
                    <a:pt x="2035081" y="861482"/>
                  </a:lnTo>
                  <a:lnTo>
                    <a:pt x="2055033" y="865162"/>
                  </a:lnTo>
                  <a:lnTo>
                    <a:pt x="2074985" y="866756"/>
                  </a:lnTo>
                  <a:lnTo>
                    <a:pt x="2094936" y="867134"/>
                  </a:lnTo>
                  <a:lnTo>
                    <a:pt x="2114888" y="867277"/>
                  </a:lnTo>
                  <a:lnTo>
                    <a:pt x="2134840" y="867681"/>
                  </a:lnTo>
                  <a:lnTo>
                    <a:pt x="2154450" y="869260"/>
                  </a:lnTo>
                  <a:lnTo>
                    <a:pt x="2154792" y="869290"/>
                  </a:lnTo>
                  <a:lnTo>
                    <a:pt x="2174744" y="872259"/>
                  </a:lnTo>
                  <a:lnTo>
                    <a:pt x="2194695" y="877672"/>
                  </a:lnTo>
                  <a:lnTo>
                    <a:pt x="2198777" y="879252"/>
                  </a:lnTo>
                  <a:lnTo>
                    <a:pt x="2214647" y="886564"/>
                  </a:lnTo>
                  <a:lnTo>
                    <a:pt x="2218961" y="889243"/>
                  </a:lnTo>
                  <a:lnTo>
                    <a:pt x="2231498" y="899234"/>
                  </a:lnTo>
                  <a:lnTo>
                    <a:pt x="2234599" y="902426"/>
                  </a:lnTo>
                  <a:lnTo>
                    <a:pt x="2240483" y="909226"/>
                  </a:lnTo>
                  <a:lnTo>
                    <a:pt x="2247362" y="919217"/>
                  </a:lnTo>
                  <a:lnTo>
                    <a:pt x="2252702" y="929209"/>
                  </a:lnTo>
                  <a:lnTo>
                    <a:pt x="2254551" y="933472"/>
                  </a:lnTo>
                  <a:lnTo>
                    <a:pt x="2257228" y="939201"/>
                  </a:lnTo>
                  <a:lnTo>
                    <a:pt x="2260837" y="949192"/>
                  </a:lnTo>
                  <a:lnTo>
                    <a:pt x="2264599" y="959183"/>
                  </a:lnTo>
                  <a:lnTo>
                    <a:pt x="2269067" y="969175"/>
                  </a:lnTo>
                  <a:lnTo>
                    <a:pt x="2274502" y="977778"/>
                  </a:lnTo>
                  <a:lnTo>
                    <a:pt x="2277131" y="979166"/>
                  </a:lnTo>
                  <a:lnTo>
                    <a:pt x="2294454" y="983267"/>
                  </a:lnTo>
                  <a:lnTo>
                    <a:pt x="2314406" y="981084"/>
                  </a:lnTo>
                  <a:lnTo>
                    <a:pt x="2324200" y="979166"/>
                  </a:lnTo>
                  <a:lnTo>
                    <a:pt x="2334358" y="977642"/>
                  </a:lnTo>
                  <a:lnTo>
                    <a:pt x="2354310" y="973515"/>
                  </a:lnTo>
                  <a:lnTo>
                    <a:pt x="2374261" y="969351"/>
                  </a:lnTo>
                  <a:lnTo>
                    <a:pt x="2375084" y="969175"/>
                  </a:lnTo>
                  <a:lnTo>
                    <a:pt x="2394213" y="965296"/>
                  </a:lnTo>
                  <a:lnTo>
                    <a:pt x="2414165" y="961423"/>
                  </a:lnTo>
                  <a:lnTo>
                    <a:pt x="2427399" y="959183"/>
                  </a:lnTo>
                  <a:lnTo>
                    <a:pt x="2434117" y="957998"/>
                  </a:lnTo>
                  <a:lnTo>
                    <a:pt x="2454068" y="954778"/>
                  </a:lnTo>
                  <a:lnTo>
                    <a:pt x="2474020" y="952235"/>
                  </a:lnTo>
                  <a:lnTo>
                    <a:pt x="2493972" y="950395"/>
                  </a:lnTo>
                  <a:lnTo>
                    <a:pt x="2513216" y="949192"/>
                  </a:lnTo>
                  <a:lnTo>
                    <a:pt x="2513924" y="949138"/>
                  </a:lnTo>
                  <a:lnTo>
                    <a:pt x="2533876" y="948692"/>
                  </a:lnTo>
                  <a:lnTo>
                    <a:pt x="2548355" y="949192"/>
                  </a:lnTo>
                  <a:lnTo>
                    <a:pt x="2553827" y="949407"/>
                  </a:lnTo>
                  <a:lnTo>
                    <a:pt x="2573779" y="952117"/>
                  </a:lnTo>
                  <a:lnTo>
                    <a:pt x="2592835" y="959183"/>
                  </a:lnTo>
                  <a:lnTo>
                    <a:pt x="2593731" y="959686"/>
                  </a:lnTo>
                  <a:lnTo>
                    <a:pt x="2604752" y="969175"/>
                  </a:lnTo>
                  <a:lnTo>
                    <a:pt x="2611090" y="979166"/>
                  </a:lnTo>
                  <a:lnTo>
                    <a:pt x="2613683" y="985622"/>
                  </a:lnTo>
                  <a:lnTo>
                    <a:pt x="2614961" y="989158"/>
                  </a:lnTo>
                  <a:lnTo>
                    <a:pt x="2617819" y="999149"/>
                  </a:lnTo>
                  <a:lnTo>
                    <a:pt x="2619463" y="1009141"/>
                  </a:lnTo>
                  <a:lnTo>
                    <a:pt x="2620513" y="1019132"/>
                  </a:lnTo>
                  <a:lnTo>
                    <a:pt x="2621161" y="1029124"/>
                  </a:lnTo>
                  <a:lnTo>
                    <a:pt x="2621419" y="1039115"/>
                  </a:lnTo>
                  <a:lnTo>
                    <a:pt x="2621404" y="1049107"/>
                  </a:lnTo>
                  <a:lnTo>
                    <a:pt x="2621275" y="1059098"/>
                  </a:lnTo>
                  <a:lnTo>
                    <a:pt x="2621277" y="1069090"/>
                  </a:lnTo>
                  <a:lnTo>
                    <a:pt x="2621504" y="1079081"/>
                  </a:lnTo>
                  <a:lnTo>
                    <a:pt x="2621930" y="1089073"/>
                  </a:lnTo>
                  <a:lnTo>
                    <a:pt x="2622862" y="1099064"/>
                  </a:lnTo>
                  <a:lnTo>
                    <a:pt x="2624270" y="1109056"/>
                  </a:lnTo>
                  <a:lnTo>
                    <a:pt x="2626343" y="1119047"/>
                  </a:lnTo>
                  <a:lnTo>
                    <a:pt x="2629328" y="1129039"/>
                  </a:lnTo>
                  <a:lnTo>
                    <a:pt x="2633392" y="1139030"/>
                  </a:lnTo>
                  <a:lnTo>
                    <a:pt x="2633634" y="1139506"/>
                  </a:lnTo>
                  <a:lnTo>
                    <a:pt x="2641403" y="1149022"/>
                  </a:lnTo>
                  <a:lnTo>
                    <a:pt x="2652741" y="1159013"/>
                  </a:lnTo>
                  <a:close/>
                  <a:moveTo>
                    <a:pt x="1262093" y="989158"/>
                  </a:moveTo>
                  <a:lnTo>
                    <a:pt x="1256962" y="987353"/>
                  </a:lnTo>
                  <a:lnTo>
                    <a:pt x="1249176" y="979166"/>
                  </a:lnTo>
                  <a:lnTo>
                    <a:pt x="1241292" y="969175"/>
                  </a:lnTo>
                  <a:lnTo>
                    <a:pt x="1237010" y="962423"/>
                  </a:lnTo>
                  <a:lnTo>
                    <a:pt x="1235614" y="959183"/>
                  </a:lnTo>
                  <a:lnTo>
                    <a:pt x="1231612" y="949192"/>
                  </a:lnTo>
                  <a:lnTo>
                    <a:pt x="1228677" y="939201"/>
                  </a:lnTo>
                  <a:lnTo>
                    <a:pt x="1226308" y="929209"/>
                  </a:lnTo>
                  <a:lnTo>
                    <a:pt x="1225178" y="919217"/>
                  </a:lnTo>
                  <a:lnTo>
                    <a:pt x="1225095" y="909226"/>
                  </a:lnTo>
                  <a:lnTo>
                    <a:pt x="1226722" y="899234"/>
                  </a:lnTo>
                  <a:lnTo>
                    <a:pt x="1230616" y="889243"/>
                  </a:lnTo>
                  <a:lnTo>
                    <a:pt x="1236635" y="879252"/>
                  </a:lnTo>
                  <a:lnTo>
                    <a:pt x="1237010" y="878828"/>
                  </a:lnTo>
                  <a:lnTo>
                    <a:pt x="1246368" y="869260"/>
                  </a:lnTo>
                  <a:lnTo>
                    <a:pt x="1256962" y="860544"/>
                  </a:lnTo>
                  <a:lnTo>
                    <a:pt x="1258807" y="859269"/>
                  </a:lnTo>
                  <a:lnTo>
                    <a:pt x="1275494" y="849277"/>
                  </a:lnTo>
                  <a:lnTo>
                    <a:pt x="1276914" y="848516"/>
                  </a:lnTo>
                  <a:lnTo>
                    <a:pt x="1296865" y="840081"/>
                  </a:lnTo>
                  <a:lnTo>
                    <a:pt x="1300038" y="839286"/>
                  </a:lnTo>
                  <a:lnTo>
                    <a:pt x="1316817" y="835464"/>
                  </a:lnTo>
                  <a:lnTo>
                    <a:pt x="1336769" y="835500"/>
                  </a:lnTo>
                  <a:lnTo>
                    <a:pt x="1348009" y="839286"/>
                  </a:lnTo>
                  <a:lnTo>
                    <a:pt x="1356721" y="843235"/>
                  </a:lnTo>
                  <a:lnTo>
                    <a:pt x="1362795" y="849277"/>
                  </a:lnTo>
                  <a:lnTo>
                    <a:pt x="1369328" y="859269"/>
                  </a:lnTo>
                  <a:lnTo>
                    <a:pt x="1372346" y="869260"/>
                  </a:lnTo>
                  <a:lnTo>
                    <a:pt x="1373519" y="879252"/>
                  </a:lnTo>
                  <a:lnTo>
                    <a:pt x="1372630" y="889243"/>
                  </a:lnTo>
                  <a:lnTo>
                    <a:pt x="1370310" y="899234"/>
                  </a:lnTo>
                  <a:lnTo>
                    <a:pt x="1366909" y="909226"/>
                  </a:lnTo>
                  <a:lnTo>
                    <a:pt x="1362603" y="919217"/>
                  </a:lnTo>
                  <a:lnTo>
                    <a:pt x="1357468" y="929209"/>
                  </a:lnTo>
                  <a:lnTo>
                    <a:pt x="1356721" y="930539"/>
                  </a:lnTo>
                  <a:lnTo>
                    <a:pt x="1350430" y="939201"/>
                  </a:lnTo>
                  <a:lnTo>
                    <a:pt x="1342813" y="949192"/>
                  </a:lnTo>
                  <a:lnTo>
                    <a:pt x="1336769" y="956984"/>
                  </a:lnTo>
                  <a:lnTo>
                    <a:pt x="1334338" y="959183"/>
                  </a:lnTo>
                  <a:lnTo>
                    <a:pt x="1323680" y="969175"/>
                  </a:lnTo>
                  <a:lnTo>
                    <a:pt x="1316817" y="975899"/>
                  </a:lnTo>
                  <a:lnTo>
                    <a:pt x="1311471" y="979166"/>
                  </a:lnTo>
                  <a:lnTo>
                    <a:pt x="1296865" y="988634"/>
                  </a:lnTo>
                  <a:lnTo>
                    <a:pt x="1294381" y="989158"/>
                  </a:lnTo>
                  <a:lnTo>
                    <a:pt x="1276914" y="993094"/>
                  </a:lnTo>
                  <a:close/>
                  <a:moveTo>
                    <a:pt x="2097482" y="789328"/>
                  </a:moveTo>
                  <a:lnTo>
                    <a:pt x="2094936" y="789019"/>
                  </a:lnTo>
                  <a:lnTo>
                    <a:pt x="2074985" y="779571"/>
                  </a:lnTo>
                  <a:lnTo>
                    <a:pt x="2074716" y="779337"/>
                  </a:lnTo>
                  <a:lnTo>
                    <a:pt x="2067348" y="769345"/>
                  </a:lnTo>
                  <a:lnTo>
                    <a:pt x="2064268" y="759354"/>
                  </a:lnTo>
                  <a:lnTo>
                    <a:pt x="2065118" y="749362"/>
                  </a:lnTo>
                  <a:lnTo>
                    <a:pt x="2068355" y="739371"/>
                  </a:lnTo>
                  <a:lnTo>
                    <a:pt x="2073268" y="729379"/>
                  </a:lnTo>
                  <a:lnTo>
                    <a:pt x="2074985" y="726756"/>
                  </a:lnTo>
                  <a:lnTo>
                    <a:pt x="2083610" y="719388"/>
                  </a:lnTo>
                  <a:lnTo>
                    <a:pt x="2094936" y="709430"/>
                  </a:lnTo>
                  <a:lnTo>
                    <a:pt x="2095026" y="709396"/>
                  </a:lnTo>
                  <a:lnTo>
                    <a:pt x="2114888" y="701750"/>
                  </a:lnTo>
                  <a:lnTo>
                    <a:pt x="2134840" y="707803"/>
                  </a:lnTo>
                  <a:lnTo>
                    <a:pt x="2135900" y="709396"/>
                  </a:lnTo>
                  <a:lnTo>
                    <a:pt x="2143030" y="719388"/>
                  </a:lnTo>
                  <a:lnTo>
                    <a:pt x="2148920" y="729379"/>
                  </a:lnTo>
                  <a:lnTo>
                    <a:pt x="2153770" y="739371"/>
                  </a:lnTo>
                  <a:lnTo>
                    <a:pt x="2154792" y="743684"/>
                  </a:lnTo>
                  <a:lnTo>
                    <a:pt x="2155676" y="749362"/>
                  </a:lnTo>
                  <a:lnTo>
                    <a:pt x="2156796" y="759354"/>
                  </a:lnTo>
                  <a:lnTo>
                    <a:pt x="2155480" y="769345"/>
                  </a:lnTo>
                  <a:lnTo>
                    <a:pt x="2154792" y="770819"/>
                  </a:lnTo>
                  <a:lnTo>
                    <a:pt x="2147783" y="779337"/>
                  </a:lnTo>
                  <a:lnTo>
                    <a:pt x="2134840" y="786734"/>
                  </a:lnTo>
                  <a:lnTo>
                    <a:pt x="2124228" y="789328"/>
                  </a:lnTo>
                  <a:lnTo>
                    <a:pt x="2114888" y="790851"/>
                  </a:lnTo>
                  <a:close/>
                  <a:moveTo>
                    <a:pt x="1427491" y="609481"/>
                  </a:moveTo>
                  <a:lnTo>
                    <a:pt x="1416576" y="605576"/>
                  </a:lnTo>
                  <a:lnTo>
                    <a:pt x="1407626" y="599490"/>
                  </a:lnTo>
                  <a:lnTo>
                    <a:pt x="1396624" y="590093"/>
                  </a:lnTo>
                  <a:lnTo>
                    <a:pt x="1396149" y="589498"/>
                  </a:lnTo>
                  <a:lnTo>
                    <a:pt x="1388475" y="579507"/>
                  </a:lnTo>
                  <a:lnTo>
                    <a:pt x="1381712" y="569515"/>
                  </a:lnTo>
                  <a:lnTo>
                    <a:pt x="1376673" y="560774"/>
                  </a:lnTo>
                  <a:lnTo>
                    <a:pt x="1376046" y="559524"/>
                  </a:lnTo>
                  <a:lnTo>
                    <a:pt x="1371481" y="549532"/>
                  </a:lnTo>
                  <a:lnTo>
                    <a:pt x="1367383" y="539541"/>
                  </a:lnTo>
                  <a:lnTo>
                    <a:pt x="1364173" y="529549"/>
                  </a:lnTo>
                  <a:lnTo>
                    <a:pt x="1361685" y="519558"/>
                  </a:lnTo>
                  <a:lnTo>
                    <a:pt x="1360007" y="509566"/>
                  </a:lnTo>
                  <a:lnTo>
                    <a:pt x="1359347" y="499575"/>
                  </a:lnTo>
                  <a:lnTo>
                    <a:pt x="1359848" y="489583"/>
                  </a:lnTo>
                  <a:lnTo>
                    <a:pt x="1361847" y="479592"/>
                  </a:lnTo>
                  <a:lnTo>
                    <a:pt x="1365646" y="469600"/>
                  </a:lnTo>
                  <a:lnTo>
                    <a:pt x="1371927" y="459609"/>
                  </a:lnTo>
                  <a:lnTo>
                    <a:pt x="1376673" y="454323"/>
                  </a:lnTo>
                  <a:lnTo>
                    <a:pt x="1381149" y="449617"/>
                  </a:lnTo>
                  <a:lnTo>
                    <a:pt x="1394404" y="439626"/>
                  </a:lnTo>
                  <a:lnTo>
                    <a:pt x="1396624" y="438332"/>
                  </a:lnTo>
                  <a:lnTo>
                    <a:pt x="1412791" y="429634"/>
                  </a:lnTo>
                  <a:lnTo>
                    <a:pt x="1416576" y="427930"/>
                  </a:lnTo>
                  <a:lnTo>
                    <a:pt x="1436528" y="419972"/>
                  </a:lnTo>
                  <a:lnTo>
                    <a:pt x="1437450" y="419643"/>
                  </a:lnTo>
                  <a:lnTo>
                    <a:pt x="1456480" y="413440"/>
                  </a:lnTo>
                  <a:lnTo>
                    <a:pt x="1469431" y="409651"/>
                  </a:lnTo>
                  <a:lnTo>
                    <a:pt x="1476431" y="407682"/>
                  </a:lnTo>
                  <a:lnTo>
                    <a:pt x="1496383" y="402668"/>
                  </a:lnTo>
                  <a:lnTo>
                    <a:pt x="1510339" y="399660"/>
                  </a:lnTo>
                  <a:lnTo>
                    <a:pt x="1516335" y="398287"/>
                  </a:lnTo>
                  <a:lnTo>
                    <a:pt x="1536287" y="394523"/>
                  </a:lnTo>
                  <a:lnTo>
                    <a:pt x="1556239" y="391817"/>
                  </a:lnTo>
                  <a:lnTo>
                    <a:pt x="1576190" y="390447"/>
                  </a:lnTo>
                  <a:lnTo>
                    <a:pt x="1596142" y="390980"/>
                  </a:lnTo>
                  <a:lnTo>
                    <a:pt x="1616094" y="394048"/>
                  </a:lnTo>
                  <a:lnTo>
                    <a:pt x="1634706" y="399660"/>
                  </a:lnTo>
                  <a:lnTo>
                    <a:pt x="1636046" y="400082"/>
                  </a:lnTo>
                  <a:lnTo>
                    <a:pt x="1655997" y="409088"/>
                  </a:lnTo>
                  <a:lnTo>
                    <a:pt x="1656970" y="409651"/>
                  </a:lnTo>
                  <a:lnTo>
                    <a:pt x="1673634" y="419643"/>
                  </a:lnTo>
                  <a:lnTo>
                    <a:pt x="1675949" y="421080"/>
                  </a:lnTo>
                  <a:lnTo>
                    <a:pt x="1688240" y="429634"/>
                  </a:lnTo>
                  <a:lnTo>
                    <a:pt x="1695901" y="435225"/>
                  </a:lnTo>
                  <a:lnTo>
                    <a:pt x="1701594" y="439626"/>
                  </a:lnTo>
                  <a:lnTo>
                    <a:pt x="1713491" y="449617"/>
                  </a:lnTo>
                  <a:lnTo>
                    <a:pt x="1715853" y="451702"/>
                  </a:lnTo>
                  <a:lnTo>
                    <a:pt x="1724725" y="459609"/>
                  </a:lnTo>
                  <a:lnTo>
                    <a:pt x="1734715" y="469600"/>
                  </a:lnTo>
                  <a:lnTo>
                    <a:pt x="1735805" y="470820"/>
                  </a:lnTo>
                  <a:lnTo>
                    <a:pt x="1743885" y="479592"/>
                  </a:lnTo>
                  <a:lnTo>
                    <a:pt x="1751673" y="489583"/>
                  </a:lnTo>
                  <a:lnTo>
                    <a:pt x="1755756" y="496039"/>
                  </a:lnTo>
                  <a:lnTo>
                    <a:pt x="1758188" y="499575"/>
                  </a:lnTo>
                  <a:lnTo>
                    <a:pt x="1763761" y="509566"/>
                  </a:lnTo>
                  <a:lnTo>
                    <a:pt x="1767991" y="519558"/>
                  </a:lnTo>
                  <a:lnTo>
                    <a:pt x="1770988" y="529549"/>
                  </a:lnTo>
                  <a:lnTo>
                    <a:pt x="1772485" y="539541"/>
                  </a:lnTo>
                  <a:lnTo>
                    <a:pt x="1772877" y="549532"/>
                  </a:lnTo>
                  <a:lnTo>
                    <a:pt x="1772215" y="559524"/>
                  </a:lnTo>
                  <a:lnTo>
                    <a:pt x="1770125" y="569515"/>
                  </a:lnTo>
                  <a:lnTo>
                    <a:pt x="1766075" y="579507"/>
                  </a:lnTo>
                  <a:lnTo>
                    <a:pt x="1760271" y="589498"/>
                  </a:lnTo>
                  <a:lnTo>
                    <a:pt x="1755756" y="595068"/>
                  </a:lnTo>
                  <a:lnTo>
                    <a:pt x="1749934" y="599490"/>
                  </a:lnTo>
                  <a:lnTo>
                    <a:pt x="1735805" y="606223"/>
                  </a:lnTo>
                  <a:lnTo>
                    <a:pt x="1715853" y="608528"/>
                  </a:lnTo>
                  <a:lnTo>
                    <a:pt x="1695901" y="607575"/>
                  </a:lnTo>
                  <a:lnTo>
                    <a:pt x="1675949" y="605638"/>
                  </a:lnTo>
                  <a:lnTo>
                    <a:pt x="1655997" y="603613"/>
                  </a:lnTo>
                  <a:lnTo>
                    <a:pt x="1636046" y="601947"/>
                  </a:lnTo>
                  <a:lnTo>
                    <a:pt x="1616094" y="600889"/>
                  </a:lnTo>
                  <a:lnTo>
                    <a:pt x="1596142" y="600553"/>
                  </a:lnTo>
                  <a:lnTo>
                    <a:pt x="1576190" y="601021"/>
                  </a:lnTo>
                  <a:lnTo>
                    <a:pt x="1556239" y="602319"/>
                  </a:lnTo>
                  <a:lnTo>
                    <a:pt x="1536287" y="604284"/>
                  </a:lnTo>
                  <a:lnTo>
                    <a:pt x="1516335" y="606833"/>
                  </a:lnTo>
                  <a:lnTo>
                    <a:pt x="1497324" y="609481"/>
                  </a:lnTo>
                  <a:lnTo>
                    <a:pt x="1496383" y="609634"/>
                  </a:lnTo>
                  <a:lnTo>
                    <a:pt x="1476431" y="612259"/>
                  </a:lnTo>
                  <a:lnTo>
                    <a:pt x="1456480" y="613697"/>
                  </a:lnTo>
                  <a:lnTo>
                    <a:pt x="1436528" y="612347"/>
                  </a:lnTo>
                  <a:close/>
                  <a:moveTo>
                    <a:pt x="2110831" y="609481"/>
                  </a:moveTo>
                  <a:lnTo>
                    <a:pt x="2101159" y="599490"/>
                  </a:lnTo>
                  <a:lnTo>
                    <a:pt x="2094936" y="592703"/>
                  </a:lnTo>
                  <a:lnTo>
                    <a:pt x="2093558" y="589498"/>
                  </a:lnTo>
                  <a:lnTo>
                    <a:pt x="2094936" y="586678"/>
                  </a:lnTo>
                  <a:lnTo>
                    <a:pt x="2114888" y="584783"/>
                  </a:lnTo>
                  <a:lnTo>
                    <a:pt x="2128176" y="589498"/>
                  </a:lnTo>
                  <a:lnTo>
                    <a:pt x="2134840" y="594842"/>
                  </a:lnTo>
                  <a:lnTo>
                    <a:pt x="2138206" y="599490"/>
                  </a:lnTo>
                  <a:lnTo>
                    <a:pt x="2141492" y="609481"/>
                  </a:lnTo>
                  <a:lnTo>
                    <a:pt x="2134840" y="618544"/>
                  </a:lnTo>
                  <a:lnTo>
                    <a:pt x="2114888" y="613394"/>
                  </a:lnTo>
                  <a:close/>
                  <a:moveTo>
                    <a:pt x="1859847" y="489583"/>
                  </a:moveTo>
                  <a:lnTo>
                    <a:pt x="1855515" y="488679"/>
                  </a:lnTo>
                  <a:lnTo>
                    <a:pt x="1837305" y="479592"/>
                  </a:lnTo>
                  <a:lnTo>
                    <a:pt x="1835563" y="478719"/>
                  </a:lnTo>
                  <a:lnTo>
                    <a:pt x="1823070" y="469600"/>
                  </a:lnTo>
                  <a:lnTo>
                    <a:pt x="1815612" y="464727"/>
                  </a:lnTo>
                  <a:lnTo>
                    <a:pt x="1809476" y="459609"/>
                  </a:lnTo>
                  <a:lnTo>
                    <a:pt x="1796693" y="449617"/>
                  </a:lnTo>
                  <a:lnTo>
                    <a:pt x="1795660" y="448819"/>
                  </a:lnTo>
                  <a:lnTo>
                    <a:pt x="1785402" y="439626"/>
                  </a:lnTo>
                  <a:lnTo>
                    <a:pt x="1775708" y="431294"/>
                  </a:lnTo>
                  <a:lnTo>
                    <a:pt x="1773960" y="429634"/>
                  </a:lnTo>
                  <a:lnTo>
                    <a:pt x="1763719" y="419643"/>
                  </a:lnTo>
                  <a:lnTo>
                    <a:pt x="1755756" y="411276"/>
                  </a:lnTo>
                  <a:lnTo>
                    <a:pt x="1754264" y="409651"/>
                  </a:lnTo>
                  <a:lnTo>
                    <a:pt x="1745683" y="399660"/>
                  </a:lnTo>
                  <a:lnTo>
                    <a:pt x="1738384" y="389668"/>
                  </a:lnTo>
                  <a:lnTo>
                    <a:pt x="1735805" y="385296"/>
                  </a:lnTo>
                  <a:lnTo>
                    <a:pt x="1732227" y="379677"/>
                  </a:lnTo>
                  <a:lnTo>
                    <a:pt x="1727399" y="369685"/>
                  </a:lnTo>
                  <a:lnTo>
                    <a:pt x="1724312" y="359694"/>
                  </a:lnTo>
                  <a:lnTo>
                    <a:pt x="1723519" y="349702"/>
                  </a:lnTo>
                  <a:lnTo>
                    <a:pt x="1726212" y="339711"/>
                  </a:lnTo>
                  <a:lnTo>
                    <a:pt x="1735805" y="331243"/>
                  </a:lnTo>
                  <a:lnTo>
                    <a:pt x="1740539" y="329719"/>
                  </a:lnTo>
                  <a:lnTo>
                    <a:pt x="1755756" y="326884"/>
                  </a:lnTo>
                  <a:lnTo>
                    <a:pt x="1775708" y="325277"/>
                  </a:lnTo>
                  <a:lnTo>
                    <a:pt x="1795660" y="323743"/>
                  </a:lnTo>
                  <a:lnTo>
                    <a:pt x="1815612" y="321498"/>
                  </a:lnTo>
                  <a:lnTo>
                    <a:pt x="1826818" y="319728"/>
                  </a:lnTo>
                  <a:lnTo>
                    <a:pt x="1835563" y="318147"/>
                  </a:lnTo>
                  <a:lnTo>
                    <a:pt x="1855515" y="314614"/>
                  </a:lnTo>
                  <a:lnTo>
                    <a:pt x="1875467" y="311487"/>
                  </a:lnTo>
                  <a:lnTo>
                    <a:pt x="1895419" y="311272"/>
                  </a:lnTo>
                  <a:lnTo>
                    <a:pt x="1913744" y="319728"/>
                  </a:lnTo>
                  <a:lnTo>
                    <a:pt x="1915371" y="320434"/>
                  </a:lnTo>
                  <a:lnTo>
                    <a:pt x="1924019" y="329719"/>
                  </a:lnTo>
                  <a:lnTo>
                    <a:pt x="1932997" y="339711"/>
                  </a:lnTo>
                  <a:lnTo>
                    <a:pt x="1935322" y="342197"/>
                  </a:lnTo>
                  <a:lnTo>
                    <a:pt x="1940038" y="349702"/>
                  </a:lnTo>
                  <a:lnTo>
                    <a:pt x="1946780" y="359694"/>
                  </a:lnTo>
                  <a:lnTo>
                    <a:pt x="1953329" y="369685"/>
                  </a:lnTo>
                  <a:lnTo>
                    <a:pt x="1955274" y="372734"/>
                  </a:lnTo>
                  <a:lnTo>
                    <a:pt x="1959112" y="379677"/>
                  </a:lnTo>
                  <a:lnTo>
                    <a:pt x="1964256" y="389668"/>
                  </a:lnTo>
                  <a:lnTo>
                    <a:pt x="1969259" y="399660"/>
                  </a:lnTo>
                  <a:lnTo>
                    <a:pt x="1973070" y="409651"/>
                  </a:lnTo>
                  <a:lnTo>
                    <a:pt x="1975226" y="418124"/>
                  </a:lnTo>
                  <a:lnTo>
                    <a:pt x="1975642" y="419643"/>
                  </a:lnTo>
                  <a:lnTo>
                    <a:pt x="1976067" y="429634"/>
                  </a:lnTo>
                  <a:lnTo>
                    <a:pt x="1975226" y="432868"/>
                  </a:lnTo>
                  <a:lnTo>
                    <a:pt x="1973344" y="439626"/>
                  </a:lnTo>
                  <a:lnTo>
                    <a:pt x="1967257" y="449617"/>
                  </a:lnTo>
                  <a:lnTo>
                    <a:pt x="1958221" y="459609"/>
                  </a:lnTo>
                  <a:lnTo>
                    <a:pt x="1955274" y="461919"/>
                  </a:lnTo>
                  <a:lnTo>
                    <a:pt x="1944852" y="469600"/>
                  </a:lnTo>
                  <a:lnTo>
                    <a:pt x="1935322" y="476033"/>
                  </a:lnTo>
                  <a:lnTo>
                    <a:pt x="1928675" y="479592"/>
                  </a:lnTo>
                  <a:lnTo>
                    <a:pt x="1915371" y="486268"/>
                  </a:lnTo>
                  <a:lnTo>
                    <a:pt x="1904474" y="489583"/>
                  </a:lnTo>
                  <a:lnTo>
                    <a:pt x="1895419" y="492392"/>
                  </a:lnTo>
                  <a:lnTo>
                    <a:pt x="1875467" y="493372"/>
                  </a:lnTo>
                  <a:close/>
                  <a:moveTo>
                    <a:pt x="2078825" y="349702"/>
                  </a:moveTo>
                  <a:lnTo>
                    <a:pt x="2074985" y="347387"/>
                  </a:lnTo>
                  <a:lnTo>
                    <a:pt x="2069262" y="339711"/>
                  </a:lnTo>
                  <a:lnTo>
                    <a:pt x="2066812" y="329719"/>
                  </a:lnTo>
                  <a:lnTo>
                    <a:pt x="2069181" y="319728"/>
                  </a:lnTo>
                  <a:lnTo>
                    <a:pt x="2074749" y="309736"/>
                  </a:lnTo>
                  <a:lnTo>
                    <a:pt x="2074985" y="309503"/>
                  </a:lnTo>
                  <a:lnTo>
                    <a:pt x="2094936" y="300570"/>
                  </a:lnTo>
                  <a:lnTo>
                    <a:pt x="2114888" y="302388"/>
                  </a:lnTo>
                  <a:lnTo>
                    <a:pt x="2125702" y="309736"/>
                  </a:lnTo>
                  <a:lnTo>
                    <a:pt x="2133374" y="319728"/>
                  </a:lnTo>
                  <a:lnTo>
                    <a:pt x="2134840" y="327478"/>
                  </a:lnTo>
                  <a:lnTo>
                    <a:pt x="2135080" y="329719"/>
                  </a:lnTo>
                  <a:lnTo>
                    <a:pt x="2134840" y="330513"/>
                  </a:lnTo>
                  <a:lnTo>
                    <a:pt x="2130061" y="339711"/>
                  </a:lnTo>
                  <a:lnTo>
                    <a:pt x="2119101" y="349702"/>
                  </a:lnTo>
                  <a:lnTo>
                    <a:pt x="2114888" y="352184"/>
                  </a:lnTo>
                  <a:lnTo>
                    <a:pt x="2094936" y="355308"/>
                  </a:lnTo>
                  <a:close/>
                  <a:moveTo>
                    <a:pt x="2952863" y="1061642"/>
                  </a:moveTo>
                  <a:lnTo>
                    <a:pt x="2972815" y="1059825"/>
                  </a:lnTo>
                  <a:lnTo>
                    <a:pt x="2972815" y="1059098"/>
                  </a:lnTo>
                  <a:lnTo>
                    <a:pt x="2972815" y="1049107"/>
                  </a:lnTo>
                  <a:lnTo>
                    <a:pt x="2972815" y="1039115"/>
                  </a:lnTo>
                  <a:lnTo>
                    <a:pt x="2972815" y="1029124"/>
                  </a:lnTo>
                  <a:lnTo>
                    <a:pt x="2972815" y="1019132"/>
                  </a:lnTo>
                  <a:lnTo>
                    <a:pt x="2972815" y="1012614"/>
                  </a:lnTo>
                  <a:lnTo>
                    <a:pt x="2952863" y="1016517"/>
                  </a:lnTo>
                  <a:lnTo>
                    <a:pt x="2945428" y="1019132"/>
                  </a:lnTo>
                  <a:lnTo>
                    <a:pt x="2932911" y="1025129"/>
                  </a:lnTo>
                  <a:lnTo>
                    <a:pt x="2925026" y="1029124"/>
                  </a:lnTo>
                  <a:lnTo>
                    <a:pt x="2914252" y="1039115"/>
                  </a:lnTo>
                  <a:lnTo>
                    <a:pt x="2915147" y="1049107"/>
                  </a:lnTo>
                  <a:lnTo>
                    <a:pt x="2932911" y="1058208"/>
                  </a:lnTo>
                  <a:lnTo>
                    <a:pt x="2935896" y="1059098"/>
                  </a:lnTo>
                  <a:close/>
                  <a:moveTo>
                    <a:pt x="798071" y="933003"/>
                  </a:moveTo>
                  <a:lnTo>
                    <a:pt x="818023" y="935087"/>
                  </a:lnTo>
                  <a:lnTo>
                    <a:pt x="837975" y="929352"/>
                  </a:lnTo>
                  <a:lnTo>
                    <a:pt x="838201" y="929209"/>
                  </a:lnTo>
                  <a:lnTo>
                    <a:pt x="847529" y="919217"/>
                  </a:lnTo>
                  <a:lnTo>
                    <a:pt x="849250" y="909226"/>
                  </a:lnTo>
                  <a:lnTo>
                    <a:pt x="844068" y="899234"/>
                  </a:lnTo>
                  <a:lnTo>
                    <a:pt x="837975" y="895283"/>
                  </a:lnTo>
                  <a:lnTo>
                    <a:pt x="818023" y="890226"/>
                  </a:lnTo>
                  <a:lnTo>
                    <a:pt x="798071" y="892908"/>
                  </a:lnTo>
                  <a:lnTo>
                    <a:pt x="786279" y="899234"/>
                  </a:lnTo>
                  <a:lnTo>
                    <a:pt x="778119" y="908547"/>
                  </a:lnTo>
                  <a:lnTo>
                    <a:pt x="777759" y="909226"/>
                  </a:lnTo>
                  <a:lnTo>
                    <a:pt x="778119" y="913914"/>
                  </a:lnTo>
                  <a:lnTo>
                    <a:pt x="778821" y="919217"/>
                  </a:lnTo>
                  <a:lnTo>
                    <a:pt x="789998" y="929209"/>
                  </a:lnTo>
                  <a:close/>
                  <a:moveTo>
                    <a:pt x="2972815" y="907747"/>
                  </a:moveTo>
                  <a:lnTo>
                    <a:pt x="2972815" y="899234"/>
                  </a:lnTo>
                  <a:lnTo>
                    <a:pt x="2972815" y="889243"/>
                  </a:lnTo>
                  <a:lnTo>
                    <a:pt x="2972815" y="879252"/>
                  </a:lnTo>
                  <a:lnTo>
                    <a:pt x="2972815" y="869260"/>
                  </a:lnTo>
                  <a:lnTo>
                    <a:pt x="2972815" y="859269"/>
                  </a:lnTo>
                  <a:lnTo>
                    <a:pt x="2972815" y="849277"/>
                  </a:lnTo>
                  <a:lnTo>
                    <a:pt x="2972815" y="843368"/>
                  </a:lnTo>
                  <a:lnTo>
                    <a:pt x="2968853" y="839286"/>
                  </a:lnTo>
                  <a:lnTo>
                    <a:pt x="2959617" y="829294"/>
                  </a:lnTo>
                  <a:lnTo>
                    <a:pt x="2952863" y="821126"/>
                  </a:lnTo>
                  <a:lnTo>
                    <a:pt x="2951423" y="819303"/>
                  </a:lnTo>
                  <a:lnTo>
                    <a:pt x="2944262" y="809311"/>
                  </a:lnTo>
                  <a:lnTo>
                    <a:pt x="2937898" y="799320"/>
                  </a:lnTo>
                  <a:lnTo>
                    <a:pt x="2932911" y="790102"/>
                  </a:lnTo>
                  <a:lnTo>
                    <a:pt x="2932509" y="789328"/>
                  </a:lnTo>
                  <a:lnTo>
                    <a:pt x="2928059" y="779337"/>
                  </a:lnTo>
                  <a:lnTo>
                    <a:pt x="2924590" y="769345"/>
                  </a:lnTo>
                  <a:lnTo>
                    <a:pt x="2922079" y="759354"/>
                  </a:lnTo>
                  <a:lnTo>
                    <a:pt x="2920142" y="749362"/>
                  </a:lnTo>
                  <a:lnTo>
                    <a:pt x="2918823" y="739371"/>
                  </a:lnTo>
                  <a:lnTo>
                    <a:pt x="2918191" y="729379"/>
                  </a:lnTo>
                  <a:lnTo>
                    <a:pt x="2918061" y="719388"/>
                  </a:lnTo>
                  <a:lnTo>
                    <a:pt x="2918234" y="709396"/>
                  </a:lnTo>
                  <a:lnTo>
                    <a:pt x="2918646" y="699405"/>
                  </a:lnTo>
                  <a:lnTo>
                    <a:pt x="2919356" y="689413"/>
                  </a:lnTo>
                  <a:lnTo>
                    <a:pt x="2920097" y="679422"/>
                  </a:lnTo>
                  <a:lnTo>
                    <a:pt x="2921047" y="669430"/>
                  </a:lnTo>
                  <a:lnTo>
                    <a:pt x="2921918" y="659439"/>
                  </a:lnTo>
                  <a:lnTo>
                    <a:pt x="2923001" y="649447"/>
                  </a:lnTo>
                  <a:lnTo>
                    <a:pt x="2923970" y="639456"/>
                  </a:lnTo>
                  <a:lnTo>
                    <a:pt x="2924932" y="629464"/>
                  </a:lnTo>
                  <a:lnTo>
                    <a:pt x="2925960" y="619473"/>
                  </a:lnTo>
                  <a:lnTo>
                    <a:pt x="2927058" y="609481"/>
                  </a:lnTo>
                  <a:lnTo>
                    <a:pt x="2928381" y="599490"/>
                  </a:lnTo>
                  <a:lnTo>
                    <a:pt x="2929839" y="589498"/>
                  </a:lnTo>
                  <a:lnTo>
                    <a:pt x="2931574" y="579507"/>
                  </a:lnTo>
                  <a:lnTo>
                    <a:pt x="2932911" y="573390"/>
                  </a:lnTo>
                  <a:lnTo>
                    <a:pt x="2933819" y="569515"/>
                  </a:lnTo>
                  <a:lnTo>
                    <a:pt x="2936730" y="559524"/>
                  </a:lnTo>
                  <a:lnTo>
                    <a:pt x="2940328" y="549532"/>
                  </a:lnTo>
                  <a:lnTo>
                    <a:pt x="2944947" y="539541"/>
                  </a:lnTo>
                  <a:lnTo>
                    <a:pt x="2950932" y="529549"/>
                  </a:lnTo>
                  <a:lnTo>
                    <a:pt x="2952863" y="526884"/>
                  </a:lnTo>
                  <a:lnTo>
                    <a:pt x="2958742" y="519558"/>
                  </a:lnTo>
                  <a:lnTo>
                    <a:pt x="2968709" y="509566"/>
                  </a:lnTo>
                  <a:lnTo>
                    <a:pt x="2972815" y="506148"/>
                  </a:lnTo>
                  <a:lnTo>
                    <a:pt x="2972815" y="499575"/>
                  </a:lnTo>
                  <a:lnTo>
                    <a:pt x="2972815" y="489583"/>
                  </a:lnTo>
                  <a:lnTo>
                    <a:pt x="2972815" y="479592"/>
                  </a:lnTo>
                  <a:lnTo>
                    <a:pt x="2972815" y="469600"/>
                  </a:lnTo>
                  <a:lnTo>
                    <a:pt x="2972815" y="463059"/>
                  </a:lnTo>
                  <a:lnTo>
                    <a:pt x="2958912" y="469600"/>
                  </a:lnTo>
                  <a:lnTo>
                    <a:pt x="2952863" y="472819"/>
                  </a:lnTo>
                  <a:lnTo>
                    <a:pt x="2941374" y="479592"/>
                  </a:lnTo>
                  <a:lnTo>
                    <a:pt x="2932911" y="485737"/>
                  </a:lnTo>
                  <a:lnTo>
                    <a:pt x="2927901" y="489583"/>
                  </a:lnTo>
                  <a:lnTo>
                    <a:pt x="2917269" y="499575"/>
                  </a:lnTo>
                  <a:lnTo>
                    <a:pt x="2912959" y="504819"/>
                  </a:lnTo>
                  <a:lnTo>
                    <a:pt x="2909178" y="509566"/>
                  </a:lnTo>
                  <a:lnTo>
                    <a:pt x="2902773" y="519558"/>
                  </a:lnTo>
                  <a:lnTo>
                    <a:pt x="2897757" y="529549"/>
                  </a:lnTo>
                  <a:lnTo>
                    <a:pt x="2893976" y="539541"/>
                  </a:lnTo>
                  <a:lnTo>
                    <a:pt x="2893007" y="542601"/>
                  </a:lnTo>
                  <a:lnTo>
                    <a:pt x="2890752" y="549532"/>
                  </a:lnTo>
                  <a:lnTo>
                    <a:pt x="2888212" y="559524"/>
                  </a:lnTo>
                  <a:lnTo>
                    <a:pt x="2886062" y="569515"/>
                  </a:lnTo>
                  <a:lnTo>
                    <a:pt x="2884419" y="579507"/>
                  </a:lnTo>
                  <a:lnTo>
                    <a:pt x="2882927" y="589498"/>
                  </a:lnTo>
                  <a:lnTo>
                    <a:pt x="2881643" y="599490"/>
                  </a:lnTo>
                  <a:lnTo>
                    <a:pt x="2880526" y="609481"/>
                  </a:lnTo>
                  <a:lnTo>
                    <a:pt x="2879601" y="619473"/>
                  </a:lnTo>
                  <a:lnTo>
                    <a:pt x="2878672" y="629464"/>
                  </a:lnTo>
                  <a:lnTo>
                    <a:pt x="2877719" y="639456"/>
                  </a:lnTo>
                  <a:lnTo>
                    <a:pt x="2876816" y="649447"/>
                  </a:lnTo>
                  <a:lnTo>
                    <a:pt x="2875882" y="659439"/>
                  </a:lnTo>
                  <a:lnTo>
                    <a:pt x="2874978" y="669430"/>
                  </a:lnTo>
                  <a:lnTo>
                    <a:pt x="2874096" y="679422"/>
                  </a:lnTo>
                  <a:lnTo>
                    <a:pt x="2873056" y="689206"/>
                  </a:lnTo>
                  <a:lnTo>
                    <a:pt x="2873032" y="689413"/>
                  </a:lnTo>
                  <a:lnTo>
                    <a:pt x="2872221" y="699405"/>
                  </a:lnTo>
                  <a:lnTo>
                    <a:pt x="2871379" y="709396"/>
                  </a:lnTo>
                  <a:lnTo>
                    <a:pt x="2870921" y="719388"/>
                  </a:lnTo>
                  <a:lnTo>
                    <a:pt x="2870595" y="729379"/>
                  </a:lnTo>
                  <a:lnTo>
                    <a:pt x="2870714" y="739371"/>
                  </a:lnTo>
                  <a:lnTo>
                    <a:pt x="2871470" y="749362"/>
                  </a:lnTo>
                  <a:lnTo>
                    <a:pt x="2872649" y="759354"/>
                  </a:lnTo>
                  <a:lnTo>
                    <a:pt x="2873056" y="761509"/>
                  </a:lnTo>
                  <a:lnTo>
                    <a:pt x="2874462" y="769345"/>
                  </a:lnTo>
                  <a:lnTo>
                    <a:pt x="2877056" y="779337"/>
                  </a:lnTo>
                  <a:lnTo>
                    <a:pt x="2880600" y="789328"/>
                  </a:lnTo>
                  <a:lnTo>
                    <a:pt x="2885040" y="799320"/>
                  </a:lnTo>
                  <a:lnTo>
                    <a:pt x="2890424" y="809311"/>
                  </a:lnTo>
                  <a:lnTo>
                    <a:pt x="2893007" y="813377"/>
                  </a:lnTo>
                  <a:lnTo>
                    <a:pt x="2896653" y="819303"/>
                  </a:lnTo>
                  <a:lnTo>
                    <a:pt x="2903578" y="829294"/>
                  </a:lnTo>
                  <a:lnTo>
                    <a:pt x="2911780" y="839286"/>
                  </a:lnTo>
                  <a:lnTo>
                    <a:pt x="2912959" y="840672"/>
                  </a:lnTo>
                  <a:lnTo>
                    <a:pt x="2920051" y="849277"/>
                  </a:lnTo>
                  <a:lnTo>
                    <a:pt x="2929027" y="859269"/>
                  </a:lnTo>
                  <a:lnTo>
                    <a:pt x="2932911" y="863404"/>
                  </a:lnTo>
                  <a:lnTo>
                    <a:pt x="2938271" y="869260"/>
                  </a:lnTo>
                  <a:lnTo>
                    <a:pt x="2947410" y="879252"/>
                  </a:lnTo>
                  <a:lnTo>
                    <a:pt x="2952863" y="885284"/>
                  </a:lnTo>
                  <a:lnTo>
                    <a:pt x="2956534" y="889243"/>
                  </a:lnTo>
                  <a:lnTo>
                    <a:pt x="2965407" y="899234"/>
                  </a:lnTo>
                  <a:close/>
                  <a:moveTo>
                    <a:pt x="1946" y="629464"/>
                  </a:moveTo>
                  <a:lnTo>
                    <a:pt x="19952" y="626953"/>
                  </a:lnTo>
                  <a:lnTo>
                    <a:pt x="38200" y="619473"/>
                  </a:lnTo>
                  <a:lnTo>
                    <a:pt x="39904" y="618643"/>
                  </a:lnTo>
                  <a:lnTo>
                    <a:pt x="51785" y="609481"/>
                  </a:lnTo>
                  <a:lnTo>
                    <a:pt x="59855" y="601172"/>
                  </a:lnTo>
                  <a:lnTo>
                    <a:pt x="61050" y="599490"/>
                  </a:lnTo>
                  <a:lnTo>
                    <a:pt x="66804" y="589498"/>
                  </a:lnTo>
                  <a:lnTo>
                    <a:pt x="70299" y="579507"/>
                  </a:lnTo>
                  <a:lnTo>
                    <a:pt x="72161" y="569515"/>
                  </a:lnTo>
                  <a:lnTo>
                    <a:pt x="72599" y="559524"/>
                  </a:lnTo>
                  <a:lnTo>
                    <a:pt x="71287" y="549532"/>
                  </a:lnTo>
                  <a:lnTo>
                    <a:pt x="68382" y="539541"/>
                  </a:lnTo>
                  <a:lnTo>
                    <a:pt x="64217" y="529549"/>
                  </a:lnTo>
                  <a:lnTo>
                    <a:pt x="59855" y="522080"/>
                  </a:lnTo>
                  <a:lnTo>
                    <a:pt x="57651" y="519558"/>
                  </a:lnTo>
                  <a:lnTo>
                    <a:pt x="46626" y="509566"/>
                  </a:lnTo>
                  <a:lnTo>
                    <a:pt x="39904" y="504758"/>
                  </a:lnTo>
                  <a:lnTo>
                    <a:pt x="22215" y="499575"/>
                  </a:lnTo>
                  <a:lnTo>
                    <a:pt x="19952" y="499000"/>
                  </a:lnTo>
                  <a:lnTo>
                    <a:pt x="0" y="498155"/>
                  </a:lnTo>
                  <a:lnTo>
                    <a:pt x="0" y="499575"/>
                  </a:lnTo>
                  <a:lnTo>
                    <a:pt x="0" y="509566"/>
                  </a:lnTo>
                  <a:lnTo>
                    <a:pt x="0" y="519558"/>
                  </a:lnTo>
                  <a:lnTo>
                    <a:pt x="0" y="529549"/>
                  </a:lnTo>
                  <a:lnTo>
                    <a:pt x="0" y="539541"/>
                  </a:lnTo>
                  <a:lnTo>
                    <a:pt x="0" y="549532"/>
                  </a:lnTo>
                  <a:lnTo>
                    <a:pt x="0" y="559524"/>
                  </a:lnTo>
                  <a:lnTo>
                    <a:pt x="0" y="569515"/>
                  </a:lnTo>
                  <a:lnTo>
                    <a:pt x="0" y="579507"/>
                  </a:lnTo>
                  <a:lnTo>
                    <a:pt x="0" y="589498"/>
                  </a:lnTo>
                  <a:lnTo>
                    <a:pt x="0" y="599490"/>
                  </a:lnTo>
                  <a:lnTo>
                    <a:pt x="0" y="609481"/>
                  </a:lnTo>
                  <a:lnTo>
                    <a:pt x="0" y="619473"/>
                  </a:lnTo>
                  <a:lnTo>
                    <a:pt x="0" y="629464"/>
                  </a:lnTo>
                  <a:lnTo>
                    <a:pt x="0" y="629708"/>
                  </a:lnTo>
                  <a:close/>
                  <a:moveTo>
                    <a:pt x="937733" y="582400"/>
                  </a:moveTo>
                  <a:lnTo>
                    <a:pt x="957685" y="581680"/>
                  </a:lnTo>
                  <a:lnTo>
                    <a:pt x="966823" y="579507"/>
                  </a:lnTo>
                  <a:lnTo>
                    <a:pt x="977637" y="576803"/>
                  </a:lnTo>
                  <a:lnTo>
                    <a:pt x="994678" y="569515"/>
                  </a:lnTo>
                  <a:lnTo>
                    <a:pt x="997589" y="568218"/>
                  </a:lnTo>
                  <a:lnTo>
                    <a:pt x="1012965" y="559524"/>
                  </a:lnTo>
                  <a:lnTo>
                    <a:pt x="1017541" y="556875"/>
                  </a:lnTo>
                  <a:lnTo>
                    <a:pt x="1028724" y="549532"/>
                  </a:lnTo>
                  <a:lnTo>
                    <a:pt x="1037492" y="543728"/>
                  </a:lnTo>
                  <a:lnTo>
                    <a:pt x="1043773" y="539541"/>
                  </a:lnTo>
                  <a:lnTo>
                    <a:pt x="1057444" y="530161"/>
                  </a:lnTo>
                  <a:lnTo>
                    <a:pt x="1058369" y="529549"/>
                  </a:lnTo>
                  <a:lnTo>
                    <a:pt x="1072731" y="519558"/>
                  </a:lnTo>
                  <a:lnTo>
                    <a:pt x="1077396" y="516263"/>
                  </a:lnTo>
                  <a:lnTo>
                    <a:pt x="1087729" y="509566"/>
                  </a:lnTo>
                  <a:lnTo>
                    <a:pt x="1097348" y="502906"/>
                  </a:lnTo>
                  <a:lnTo>
                    <a:pt x="1102609" y="499575"/>
                  </a:lnTo>
                  <a:lnTo>
                    <a:pt x="1116872" y="489583"/>
                  </a:lnTo>
                  <a:lnTo>
                    <a:pt x="1117299" y="489264"/>
                  </a:lnTo>
                  <a:lnTo>
                    <a:pt x="1131983" y="479592"/>
                  </a:lnTo>
                  <a:lnTo>
                    <a:pt x="1137251" y="475588"/>
                  </a:lnTo>
                  <a:lnTo>
                    <a:pt x="1146829" y="469600"/>
                  </a:lnTo>
                  <a:lnTo>
                    <a:pt x="1157203" y="462243"/>
                  </a:lnTo>
                  <a:lnTo>
                    <a:pt x="1161849" y="459609"/>
                  </a:lnTo>
                  <a:lnTo>
                    <a:pt x="1177034" y="449617"/>
                  </a:lnTo>
                  <a:lnTo>
                    <a:pt x="1177155" y="449529"/>
                  </a:lnTo>
                  <a:lnTo>
                    <a:pt x="1193907" y="439626"/>
                  </a:lnTo>
                  <a:lnTo>
                    <a:pt x="1197107" y="437459"/>
                  </a:lnTo>
                  <a:lnTo>
                    <a:pt x="1210262" y="429634"/>
                  </a:lnTo>
                  <a:lnTo>
                    <a:pt x="1217058" y="424149"/>
                  </a:lnTo>
                  <a:lnTo>
                    <a:pt x="1223786" y="419643"/>
                  </a:lnTo>
                  <a:lnTo>
                    <a:pt x="1232683" y="409651"/>
                  </a:lnTo>
                  <a:lnTo>
                    <a:pt x="1237010" y="403403"/>
                  </a:lnTo>
                  <a:lnTo>
                    <a:pt x="1239414" y="399660"/>
                  </a:lnTo>
                  <a:lnTo>
                    <a:pt x="1242488" y="389668"/>
                  </a:lnTo>
                  <a:lnTo>
                    <a:pt x="1244516" y="379677"/>
                  </a:lnTo>
                  <a:lnTo>
                    <a:pt x="1245751" y="369685"/>
                  </a:lnTo>
                  <a:lnTo>
                    <a:pt x="1246490" y="359694"/>
                  </a:lnTo>
                  <a:lnTo>
                    <a:pt x="1247136" y="349702"/>
                  </a:lnTo>
                  <a:lnTo>
                    <a:pt x="1246835" y="339711"/>
                  </a:lnTo>
                  <a:lnTo>
                    <a:pt x="1245854" y="329719"/>
                  </a:lnTo>
                  <a:lnTo>
                    <a:pt x="1243960" y="319728"/>
                  </a:lnTo>
                  <a:lnTo>
                    <a:pt x="1240306" y="309736"/>
                  </a:lnTo>
                  <a:lnTo>
                    <a:pt x="1237010" y="303741"/>
                  </a:lnTo>
                  <a:lnTo>
                    <a:pt x="1234317" y="299745"/>
                  </a:lnTo>
                  <a:lnTo>
                    <a:pt x="1224429" y="289753"/>
                  </a:lnTo>
                  <a:lnTo>
                    <a:pt x="1217058" y="284508"/>
                  </a:lnTo>
                  <a:lnTo>
                    <a:pt x="1208401" y="279762"/>
                  </a:lnTo>
                  <a:lnTo>
                    <a:pt x="1197107" y="274916"/>
                  </a:lnTo>
                  <a:lnTo>
                    <a:pt x="1182360" y="269770"/>
                  </a:lnTo>
                  <a:lnTo>
                    <a:pt x="1177155" y="268162"/>
                  </a:lnTo>
                  <a:lnTo>
                    <a:pt x="1157203" y="262577"/>
                  </a:lnTo>
                  <a:lnTo>
                    <a:pt x="1147946" y="259779"/>
                  </a:lnTo>
                  <a:lnTo>
                    <a:pt x="1137251" y="256725"/>
                  </a:lnTo>
                  <a:lnTo>
                    <a:pt x="1118760" y="249787"/>
                  </a:lnTo>
                  <a:lnTo>
                    <a:pt x="1117299" y="249209"/>
                  </a:lnTo>
                  <a:lnTo>
                    <a:pt x="1098912" y="239796"/>
                  </a:lnTo>
                  <a:lnTo>
                    <a:pt x="1097348" y="238926"/>
                  </a:lnTo>
                  <a:lnTo>
                    <a:pt x="1084647" y="229804"/>
                  </a:lnTo>
                  <a:lnTo>
                    <a:pt x="1077396" y="223933"/>
                  </a:lnTo>
                  <a:lnTo>
                    <a:pt x="1073155" y="219813"/>
                  </a:lnTo>
                  <a:lnTo>
                    <a:pt x="1063142" y="209821"/>
                  </a:lnTo>
                  <a:lnTo>
                    <a:pt x="1057444" y="203807"/>
                  </a:lnTo>
                  <a:lnTo>
                    <a:pt x="1053870" y="199830"/>
                  </a:lnTo>
                  <a:lnTo>
                    <a:pt x="1044528" y="189838"/>
                  </a:lnTo>
                  <a:lnTo>
                    <a:pt x="1037492" y="182669"/>
                  </a:lnTo>
                  <a:lnTo>
                    <a:pt x="1034611" y="179847"/>
                  </a:lnTo>
                  <a:lnTo>
                    <a:pt x="1022988" y="169855"/>
                  </a:lnTo>
                  <a:lnTo>
                    <a:pt x="1017541" y="165591"/>
                  </a:lnTo>
                  <a:lnTo>
                    <a:pt x="1009432" y="159864"/>
                  </a:lnTo>
                  <a:lnTo>
                    <a:pt x="997589" y="152925"/>
                  </a:lnTo>
                  <a:lnTo>
                    <a:pt x="991561" y="149872"/>
                  </a:lnTo>
                  <a:lnTo>
                    <a:pt x="977637" y="143839"/>
                  </a:lnTo>
                  <a:lnTo>
                    <a:pt x="966140" y="139881"/>
                  </a:lnTo>
                  <a:lnTo>
                    <a:pt x="957685" y="137249"/>
                  </a:lnTo>
                  <a:lnTo>
                    <a:pt x="937733" y="132803"/>
                  </a:lnTo>
                  <a:lnTo>
                    <a:pt x="918344" y="129889"/>
                  </a:lnTo>
                  <a:lnTo>
                    <a:pt x="917782" y="129810"/>
                  </a:lnTo>
                  <a:lnTo>
                    <a:pt x="897830" y="128450"/>
                  </a:lnTo>
                  <a:lnTo>
                    <a:pt x="877878" y="128422"/>
                  </a:lnTo>
                  <a:lnTo>
                    <a:pt x="857926" y="129641"/>
                  </a:lnTo>
                  <a:lnTo>
                    <a:pt x="855774" y="129889"/>
                  </a:lnTo>
                  <a:lnTo>
                    <a:pt x="837975" y="132147"/>
                  </a:lnTo>
                  <a:lnTo>
                    <a:pt x="818023" y="135107"/>
                  </a:lnTo>
                  <a:lnTo>
                    <a:pt x="798071" y="138775"/>
                  </a:lnTo>
                  <a:lnTo>
                    <a:pt x="792277" y="139881"/>
                  </a:lnTo>
                  <a:lnTo>
                    <a:pt x="778119" y="142945"/>
                  </a:lnTo>
                  <a:lnTo>
                    <a:pt x="758167" y="147100"/>
                  </a:lnTo>
                  <a:lnTo>
                    <a:pt x="745073" y="149872"/>
                  </a:lnTo>
                  <a:lnTo>
                    <a:pt x="738216" y="151634"/>
                  </a:lnTo>
                  <a:lnTo>
                    <a:pt x="718264" y="156525"/>
                  </a:lnTo>
                  <a:lnTo>
                    <a:pt x="704842" y="159864"/>
                  </a:lnTo>
                  <a:lnTo>
                    <a:pt x="698312" y="162066"/>
                  </a:lnTo>
                  <a:lnTo>
                    <a:pt x="678360" y="169155"/>
                  </a:lnTo>
                  <a:lnTo>
                    <a:pt x="676501" y="169855"/>
                  </a:lnTo>
                  <a:lnTo>
                    <a:pt x="661858" y="179847"/>
                  </a:lnTo>
                  <a:lnTo>
                    <a:pt x="658409" y="185893"/>
                  </a:lnTo>
                  <a:lnTo>
                    <a:pt x="656328" y="189838"/>
                  </a:lnTo>
                  <a:lnTo>
                    <a:pt x="656905" y="199830"/>
                  </a:lnTo>
                  <a:lnTo>
                    <a:pt x="658409" y="204354"/>
                  </a:lnTo>
                  <a:lnTo>
                    <a:pt x="660135" y="209821"/>
                  </a:lnTo>
                  <a:lnTo>
                    <a:pt x="666716" y="219813"/>
                  </a:lnTo>
                  <a:lnTo>
                    <a:pt x="673221" y="229804"/>
                  </a:lnTo>
                  <a:lnTo>
                    <a:pt x="678360" y="236757"/>
                  </a:lnTo>
                  <a:lnTo>
                    <a:pt x="680738" y="239796"/>
                  </a:lnTo>
                  <a:lnTo>
                    <a:pt x="687849" y="249787"/>
                  </a:lnTo>
                  <a:lnTo>
                    <a:pt x="695023" y="259779"/>
                  </a:lnTo>
                  <a:lnTo>
                    <a:pt x="698312" y="265986"/>
                  </a:lnTo>
                  <a:lnTo>
                    <a:pt x="700612" y="269770"/>
                  </a:lnTo>
                  <a:lnTo>
                    <a:pt x="704860" y="279762"/>
                  </a:lnTo>
                  <a:lnTo>
                    <a:pt x="706482" y="289753"/>
                  </a:lnTo>
                  <a:lnTo>
                    <a:pt x="702392" y="299745"/>
                  </a:lnTo>
                  <a:lnTo>
                    <a:pt x="698312" y="303634"/>
                  </a:lnTo>
                  <a:lnTo>
                    <a:pt x="691964" y="309736"/>
                  </a:lnTo>
                  <a:lnTo>
                    <a:pt x="678360" y="316609"/>
                  </a:lnTo>
                  <a:lnTo>
                    <a:pt x="673314" y="319728"/>
                  </a:lnTo>
                  <a:lnTo>
                    <a:pt x="658409" y="325875"/>
                  </a:lnTo>
                  <a:lnTo>
                    <a:pt x="650475" y="329719"/>
                  </a:lnTo>
                  <a:lnTo>
                    <a:pt x="638457" y="334205"/>
                  </a:lnTo>
                  <a:lnTo>
                    <a:pt x="625215" y="339711"/>
                  </a:lnTo>
                  <a:lnTo>
                    <a:pt x="618505" y="342260"/>
                  </a:lnTo>
                  <a:lnTo>
                    <a:pt x="600857" y="349702"/>
                  </a:lnTo>
                  <a:lnTo>
                    <a:pt x="598553" y="350598"/>
                  </a:lnTo>
                  <a:lnTo>
                    <a:pt x="578601" y="358796"/>
                  </a:lnTo>
                  <a:lnTo>
                    <a:pt x="576428" y="359694"/>
                  </a:lnTo>
                  <a:lnTo>
                    <a:pt x="558650" y="367305"/>
                  </a:lnTo>
                  <a:lnTo>
                    <a:pt x="552904" y="369685"/>
                  </a:lnTo>
                  <a:lnTo>
                    <a:pt x="538698" y="375802"/>
                  </a:lnTo>
                  <a:lnTo>
                    <a:pt x="529951" y="379677"/>
                  </a:lnTo>
                  <a:lnTo>
                    <a:pt x="518746" y="384938"/>
                  </a:lnTo>
                  <a:lnTo>
                    <a:pt x="508678" y="389668"/>
                  </a:lnTo>
                  <a:lnTo>
                    <a:pt x="498794" y="395224"/>
                  </a:lnTo>
                  <a:lnTo>
                    <a:pt x="491214" y="399660"/>
                  </a:lnTo>
                  <a:lnTo>
                    <a:pt x="478843" y="408717"/>
                  </a:lnTo>
                  <a:lnTo>
                    <a:pt x="477717" y="409651"/>
                  </a:lnTo>
                  <a:lnTo>
                    <a:pt x="468420" y="419643"/>
                  </a:lnTo>
                  <a:lnTo>
                    <a:pt x="462467" y="429634"/>
                  </a:lnTo>
                  <a:lnTo>
                    <a:pt x="459283" y="439626"/>
                  </a:lnTo>
                  <a:lnTo>
                    <a:pt x="458992" y="449617"/>
                  </a:lnTo>
                  <a:lnTo>
                    <a:pt x="461311" y="459609"/>
                  </a:lnTo>
                  <a:lnTo>
                    <a:pt x="466102" y="469600"/>
                  </a:lnTo>
                  <a:lnTo>
                    <a:pt x="473531" y="479592"/>
                  </a:lnTo>
                  <a:lnTo>
                    <a:pt x="478843" y="484765"/>
                  </a:lnTo>
                  <a:lnTo>
                    <a:pt x="485095" y="489583"/>
                  </a:lnTo>
                  <a:lnTo>
                    <a:pt x="498794" y="498032"/>
                  </a:lnTo>
                  <a:lnTo>
                    <a:pt x="502399" y="499575"/>
                  </a:lnTo>
                  <a:lnTo>
                    <a:pt x="518746" y="505225"/>
                  </a:lnTo>
                  <a:lnTo>
                    <a:pt x="538698" y="508210"/>
                  </a:lnTo>
                  <a:lnTo>
                    <a:pt x="558650" y="507482"/>
                  </a:lnTo>
                  <a:lnTo>
                    <a:pt x="578601" y="504132"/>
                  </a:lnTo>
                  <a:lnTo>
                    <a:pt x="595796" y="499575"/>
                  </a:lnTo>
                  <a:lnTo>
                    <a:pt x="598553" y="498867"/>
                  </a:lnTo>
                  <a:lnTo>
                    <a:pt x="618505" y="492323"/>
                  </a:lnTo>
                  <a:lnTo>
                    <a:pt x="626191" y="489583"/>
                  </a:lnTo>
                  <a:lnTo>
                    <a:pt x="638457" y="485154"/>
                  </a:lnTo>
                  <a:lnTo>
                    <a:pt x="653702" y="479592"/>
                  </a:lnTo>
                  <a:lnTo>
                    <a:pt x="658409" y="477789"/>
                  </a:lnTo>
                  <a:lnTo>
                    <a:pt x="678360" y="470424"/>
                  </a:lnTo>
                  <a:lnTo>
                    <a:pt x="680946" y="469600"/>
                  </a:lnTo>
                  <a:lnTo>
                    <a:pt x="698312" y="463355"/>
                  </a:lnTo>
                  <a:lnTo>
                    <a:pt x="711655" y="459609"/>
                  </a:lnTo>
                  <a:lnTo>
                    <a:pt x="718264" y="457431"/>
                  </a:lnTo>
                  <a:lnTo>
                    <a:pt x="738216" y="453193"/>
                  </a:lnTo>
                  <a:lnTo>
                    <a:pt x="758167" y="452352"/>
                  </a:lnTo>
                  <a:lnTo>
                    <a:pt x="778119" y="456251"/>
                  </a:lnTo>
                  <a:lnTo>
                    <a:pt x="784947" y="459609"/>
                  </a:lnTo>
                  <a:lnTo>
                    <a:pt x="798071" y="466234"/>
                  </a:lnTo>
                  <a:lnTo>
                    <a:pt x="802040" y="469600"/>
                  </a:lnTo>
                  <a:lnTo>
                    <a:pt x="813721" y="479592"/>
                  </a:lnTo>
                  <a:lnTo>
                    <a:pt x="818023" y="483523"/>
                  </a:lnTo>
                  <a:lnTo>
                    <a:pt x="823323" y="489583"/>
                  </a:lnTo>
                  <a:lnTo>
                    <a:pt x="831656" y="499575"/>
                  </a:lnTo>
                  <a:lnTo>
                    <a:pt x="837975" y="507714"/>
                  </a:lnTo>
                  <a:lnTo>
                    <a:pt x="839313" y="509566"/>
                  </a:lnTo>
                  <a:lnTo>
                    <a:pt x="846809" y="519558"/>
                  </a:lnTo>
                  <a:lnTo>
                    <a:pt x="854384" y="529549"/>
                  </a:lnTo>
                  <a:lnTo>
                    <a:pt x="857926" y="534175"/>
                  </a:lnTo>
                  <a:lnTo>
                    <a:pt x="862354" y="539541"/>
                  </a:lnTo>
                  <a:lnTo>
                    <a:pt x="871493" y="549532"/>
                  </a:lnTo>
                  <a:lnTo>
                    <a:pt x="877878" y="555923"/>
                  </a:lnTo>
                  <a:lnTo>
                    <a:pt x="882332" y="559524"/>
                  </a:lnTo>
                  <a:lnTo>
                    <a:pt x="896432" y="569515"/>
                  </a:lnTo>
                  <a:lnTo>
                    <a:pt x="897830" y="570404"/>
                  </a:lnTo>
                  <a:lnTo>
                    <a:pt x="917782" y="578849"/>
                  </a:lnTo>
                  <a:lnTo>
                    <a:pt x="921139" y="579507"/>
                  </a:lnTo>
                  <a:close/>
                  <a:moveTo>
                    <a:pt x="935383" y="509566"/>
                  </a:moveTo>
                  <a:lnTo>
                    <a:pt x="922871" y="499575"/>
                  </a:lnTo>
                  <a:lnTo>
                    <a:pt x="917782" y="494507"/>
                  </a:lnTo>
                  <a:lnTo>
                    <a:pt x="914697" y="489583"/>
                  </a:lnTo>
                  <a:lnTo>
                    <a:pt x="909871" y="479592"/>
                  </a:lnTo>
                  <a:lnTo>
                    <a:pt x="906281" y="469600"/>
                  </a:lnTo>
                  <a:lnTo>
                    <a:pt x="904137" y="459609"/>
                  </a:lnTo>
                  <a:lnTo>
                    <a:pt x="903924" y="449617"/>
                  </a:lnTo>
                  <a:lnTo>
                    <a:pt x="906310" y="439626"/>
                  </a:lnTo>
                  <a:lnTo>
                    <a:pt x="911640" y="429634"/>
                  </a:lnTo>
                  <a:lnTo>
                    <a:pt x="917782" y="423218"/>
                  </a:lnTo>
                  <a:lnTo>
                    <a:pt x="924271" y="419643"/>
                  </a:lnTo>
                  <a:lnTo>
                    <a:pt x="937733" y="414073"/>
                  </a:lnTo>
                  <a:lnTo>
                    <a:pt x="957685" y="412483"/>
                  </a:lnTo>
                  <a:lnTo>
                    <a:pt x="977637" y="417087"/>
                  </a:lnTo>
                  <a:lnTo>
                    <a:pt x="983174" y="419643"/>
                  </a:lnTo>
                  <a:lnTo>
                    <a:pt x="997589" y="428011"/>
                  </a:lnTo>
                  <a:lnTo>
                    <a:pt x="999500" y="429634"/>
                  </a:lnTo>
                  <a:lnTo>
                    <a:pt x="1008370" y="439626"/>
                  </a:lnTo>
                  <a:lnTo>
                    <a:pt x="1013149" y="449617"/>
                  </a:lnTo>
                  <a:lnTo>
                    <a:pt x="1014641" y="459609"/>
                  </a:lnTo>
                  <a:lnTo>
                    <a:pt x="1012891" y="469600"/>
                  </a:lnTo>
                  <a:lnTo>
                    <a:pt x="1008384" y="479592"/>
                  </a:lnTo>
                  <a:lnTo>
                    <a:pt x="1000912" y="489583"/>
                  </a:lnTo>
                  <a:lnTo>
                    <a:pt x="997589" y="493092"/>
                  </a:lnTo>
                  <a:lnTo>
                    <a:pt x="989444" y="499575"/>
                  </a:lnTo>
                  <a:lnTo>
                    <a:pt x="977637" y="507608"/>
                  </a:lnTo>
                  <a:lnTo>
                    <a:pt x="971643" y="509566"/>
                  </a:lnTo>
                  <a:lnTo>
                    <a:pt x="957685" y="513534"/>
                  </a:lnTo>
                  <a:lnTo>
                    <a:pt x="937733" y="511062"/>
                  </a:lnTo>
                  <a:close/>
                  <a:moveTo>
                    <a:pt x="2513924" y="516800"/>
                  </a:moveTo>
                  <a:lnTo>
                    <a:pt x="2533876" y="517607"/>
                  </a:lnTo>
                  <a:lnTo>
                    <a:pt x="2542348" y="509566"/>
                  </a:lnTo>
                  <a:lnTo>
                    <a:pt x="2544929" y="499575"/>
                  </a:lnTo>
                  <a:lnTo>
                    <a:pt x="2541112" y="489583"/>
                  </a:lnTo>
                  <a:lnTo>
                    <a:pt x="2534243" y="479592"/>
                  </a:lnTo>
                  <a:lnTo>
                    <a:pt x="2533876" y="479130"/>
                  </a:lnTo>
                  <a:lnTo>
                    <a:pt x="2514643" y="469600"/>
                  </a:lnTo>
                  <a:lnTo>
                    <a:pt x="2513924" y="469232"/>
                  </a:lnTo>
                  <a:lnTo>
                    <a:pt x="2512885" y="469600"/>
                  </a:lnTo>
                  <a:lnTo>
                    <a:pt x="2493972" y="479249"/>
                  </a:lnTo>
                  <a:lnTo>
                    <a:pt x="2493783" y="479592"/>
                  </a:lnTo>
                  <a:lnTo>
                    <a:pt x="2490732" y="489583"/>
                  </a:lnTo>
                  <a:lnTo>
                    <a:pt x="2492568" y="499575"/>
                  </a:lnTo>
                  <a:lnTo>
                    <a:pt x="2493972" y="502612"/>
                  </a:lnTo>
                  <a:lnTo>
                    <a:pt x="2500384" y="509566"/>
                  </a:lnTo>
                  <a:close/>
                  <a:moveTo>
                    <a:pt x="2493972" y="399804"/>
                  </a:moveTo>
                  <a:lnTo>
                    <a:pt x="2513924" y="404386"/>
                  </a:lnTo>
                  <a:lnTo>
                    <a:pt x="2533876" y="402633"/>
                  </a:lnTo>
                  <a:lnTo>
                    <a:pt x="2545771" y="399660"/>
                  </a:lnTo>
                  <a:lnTo>
                    <a:pt x="2553827" y="398410"/>
                  </a:lnTo>
                  <a:lnTo>
                    <a:pt x="2573779" y="394387"/>
                  </a:lnTo>
                  <a:lnTo>
                    <a:pt x="2593731" y="390804"/>
                  </a:lnTo>
                  <a:lnTo>
                    <a:pt x="2599871" y="389668"/>
                  </a:lnTo>
                  <a:lnTo>
                    <a:pt x="2613683" y="387641"/>
                  </a:lnTo>
                  <a:lnTo>
                    <a:pt x="2633634" y="385125"/>
                  </a:lnTo>
                  <a:lnTo>
                    <a:pt x="2653586" y="382563"/>
                  </a:lnTo>
                  <a:lnTo>
                    <a:pt x="2673538" y="380199"/>
                  </a:lnTo>
                  <a:lnTo>
                    <a:pt x="2678311" y="379677"/>
                  </a:lnTo>
                  <a:lnTo>
                    <a:pt x="2693490" y="378166"/>
                  </a:lnTo>
                  <a:lnTo>
                    <a:pt x="2713441" y="375860"/>
                  </a:lnTo>
                  <a:lnTo>
                    <a:pt x="2733393" y="373179"/>
                  </a:lnTo>
                  <a:lnTo>
                    <a:pt x="2753074" y="369685"/>
                  </a:lnTo>
                  <a:lnTo>
                    <a:pt x="2753345" y="369640"/>
                  </a:lnTo>
                  <a:lnTo>
                    <a:pt x="2773297" y="365433"/>
                  </a:lnTo>
                  <a:lnTo>
                    <a:pt x="2793249" y="359714"/>
                  </a:lnTo>
                  <a:lnTo>
                    <a:pt x="2793302" y="359694"/>
                  </a:lnTo>
                  <a:lnTo>
                    <a:pt x="2813200" y="352643"/>
                  </a:lnTo>
                  <a:lnTo>
                    <a:pt x="2819836" y="349702"/>
                  </a:lnTo>
                  <a:lnTo>
                    <a:pt x="2833152" y="343833"/>
                  </a:lnTo>
                  <a:lnTo>
                    <a:pt x="2840938" y="339711"/>
                  </a:lnTo>
                  <a:lnTo>
                    <a:pt x="2853104" y="333269"/>
                  </a:lnTo>
                  <a:lnTo>
                    <a:pt x="2858945" y="329719"/>
                  </a:lnTo>
                  <a:lnTo>
                    <a:pt x="2873056" y="320605"/>
                  </a:lnTo>
                  <a:lnTo>
                    <a:pt x="2874262" y="319728"/>
                  </a:lnTo>
                  <a:lnTo>
                    <a:pt x="2886973" y="309736"/>
                  </a:lnTo>
                  <a:lnTo>
                    <a:pt x="2893007" y="304613"/>
                  </a:lnTo>
                  <a:lnTo>
                    <a:pt x="2898249" y="299745"/>
                  </a:lnTo>
                  <a:lnTo>
                    <a:pt x="2906941" y="289753"/>
                  </a:lnTo>
                  <a:lnTo>
                    <a:pt x="2912959" y="281510"/>
                  </a:lnTo>
                  <a:lnTo>
                    <a:pt x="2914153" y="279762"/>
                  </a:lnTo>
                  <a:lnTo>
                    <a:pt x="2919373" y="269770"/>
                  </a:lnTo>
                  <a:lnTo>
                    <a:pt x="2922813" y="259779"/>
                  </a:lnTo>
                  <a:lnTo>
                    <a:pt x="2924576" y="249787"/>
                  </a:lnTo>
                  <a:lnTo>
                    <a:pt x="2924603" y="239796"/>
                  </a:lnTo>
                  <a:lnTo>
                    <a:pt x="2922757" y="229804"/>
                  </a:lnTo>
                  <a:lnTo>
                    <a:pt x="2918896" y="219813"/>
                  </a:lnTo>
                  <a:lnTo>
                    <a:pt x="2912959" y="210540"/>
                  </a:lnTo>
                  <a:lnTo>
                    <a:pt x="2912426" y="209821"/>
                  </a:lnTo>
                  <a:lnTo>
                    <a:pt x="2903060" y="199830"/>
                  </a:lnTo>
                  <a:lnTo>
                    <a:pt x="2893007" y="191559"/>
                  </a:lnTo>
                  <a:lnTo>
                    <a:pt x="2890517" y="189838"/>
                  </a:lnTo>
                  <a:lnTo>
                    <a:pt x="2873789" y="179847"/>
                  </a:lnTo>
                  <a:lnTo>
                    <a:pt x="2873056" y="179434"/>
                  </a:lnTo>
                  <a:lnTo>
                    <a:pt x="2853541" y="169855"/>
                  </a:lnTo>
                  <a:lnTo>
                    <a:pt x="2853104" y="169648"/>
                  </a:lnTo>
                  <a:lnTo>
                    <a:pt x="2833152" y="160482"/>
                  </a:lnTo>
                  <a:lnTo>
                    <a:pt x="2831807" y="159864"/>
                  </a:lnTo>
                  <a:lnTo>
                    <a:pt x="2813200" y="150562"/>
                  </a:lnTo>
                  <a:lnTo>
                    <a:pt x="2811845" y="149872"/>
                  </a:lnTo>
                  <a:lnTo>
                    <a:pt x="2795189" y="139881"/>
                  </a:lnTo>
                  <a:lnTo>
                    <a:pt x="2793249" y="138454"/>
                  </a:lnTo>
                  <a:lnTo>
                    <a:pt x="2782034" y="129889"/>
                  </a:lnTo>
                  <a:lnTo>
                    <a:pt x="2773297" y="121492"/>
                  </a:lnTo>
                  <a:lnTo>
                    <a:pt x="2771627" y="119898"/>
                  </a:lnTo>
                  <a:lnTo>
                    <a:pt x="2763587" y="109906"/>
                  </a:lnTo>
                  <a:lnTo>
                    <a:pt x="2756751" y="99915"/>
                  </a:lnTo>
                  <a:lnTo>
                    <a:pt x="2753345" y="94065"/>
                  </a:lnTo>
                  <a:lnTo>
                    <a:pt x="2750605" y="89923"/>
                  </a:lnTo>
                  <a:lnTo>
                    <a:pt x="2743903" y="79932"/>
                  </a:lnTo>
                  <a:lnTo>
                    <a:pt x="2735608" y="69940"/>
                  </a:lnTo>
                  <a:lnTo>
                    <a:pt x="2733393" y="67708"/>
                  </a:lnTo>
                  <a:lnTo>
                    <a:pt x="2721120" y="59949"/>
                  </a:lnTo>
                  <a:lnTo>
                    <a:pt x="2713441" y="56502"/>
                  </a:lnTo>
                  <a:lnTo>
                    <a:pt x="2693490" y="53353"/>
                  </a:lnTo>
                  <a:lnTo>
                    <a:pt x="2673538" y="54187"/>
                  </a:lnTo>
                  <a:lnTo>
                    <a:pt x="2653586" y="57332"/>
                  </a:lnTo>
                  <a:lnTo>
                    <a:pt x="2642161" y="59949"/>
                  </a:lnTo>
                  <a:lnTo>
                    <a:pt x="2633634" y="61901"/>
                  </a:lnTo>
                  <a:lnTo>
                    <a:pt x="2613683" y="67705"/>
                  </a:lnTo>
                  <a:lnTo>
                    <a:pt x="2606355" y="69940"/>
                  </a:lnTo>
                  <a:lnTo>
                    <a:pt x="2593731" y="74015"/>
                  </a:lnTo>
                  <a:lnTo>
                    <a:pt x="2577160" y="79932"/>
                  </a:lnTo>
                  <a:lnTo>
                    <a:pt x="2573779" y="81249"/>
                  </a:lnTo>
                  <a:lnTo>
                    <a:pt x="2553827" y="89195"/>
                  </a:lnTo>
                  <a:lnTo>
                    <a:pt x="2551971" y="89923"/>
                  </a:lnTo>
                  <a:lnTo>
                    <a:pt x="2533876" y="98343"/>
                  </a:lnTo>
                  <a:lnTo>
                    <a:pt x="2530092" y="99915"/>
                  </a:lnTo>
                  <a:lnTo>
                    <a:pt x="2513924" y="108632"/>
                  </a:lnTo>
                  <a:lnTo>
                    <a:pt x="2511064" y="109906"/>
                  </a:lnTo>
                  <a:lnTo>
                    <a:pt x="2493972" y="119826"/>
                  </a:lnTo>
                  <a:lnTo>
                    <a:pt x="2493815" y="119898"/>
                  </a:lnTo>
                  <a:lnTo>
                    <a:pt x="2479888" y="129889"/>
                  </a:lnTo>
                  <a:lnTo>
                    <a:pt x="2474020" y="137028"/>
                  </a:lnTo>
                  <a:lnTo>
                    <a:pt x="2470633" y="139881"/>
                  </a:lnTo>
                  <a:lnTo>
                    <a:pt x="2464445" y="149872"/>
                  </a:lnTo>
                  <a:lnTo>
                    <a:pt x="2462925" y="159864"/>
                  </a:lnTo>
                  <a:lnTo>
                    <a:pt x="2462855" y="169855"/>
                  </a:lnTo>
                  <a:lnTo>
                    <a:pt x="2464521" y="179847"/>
                  </a:lnTo>
                  <a:lnTo>
                    <a:pt x="2465853" y="189838"/>
                  </a:lnTo>
                  <a:lnTo>
                    <a:pt x="2465530" y="199830"/>
                  </a:lnTo>
                  <a:lnTo>
                    <a:pt x="2465442" y="209821"/>
                  </a:lnTo>
                  <a:lnTo>
                    <a:pt x="2463029" y="219813"/>
                  </a:lnTo>
                  <a:lnTo>
                    <a:pt x="2460261" y="229804"/>
                  </a:lnTo>
                  <a:lnTo>
                    <a:pt x="2456572" y="239796"/>
                  </a:lnTo>
                  <a:lnTo>
                    <a:pt x="2454068" y="245310"/>
                  </a:lnTo>
                  <a:lnTo>
                    <a:pt x="2451642" y="249787"/>
                  </a:lnTo>
                  <a:lnTo>
                    <a:pt x="2446027" y="259779"/>
                  </a:lnTo>
                  <a:lnTo>
                    <a:pt x="2440466" y="269770"/>
                  </a:lnTo>
                  <a:lnTo>
                    <a:pt x="2434431" y="279762"/>
                  </a:lnTo>
                  <a:lnTo>
                    <a:pt x="2434117" y="280411"/>
                  </a:lnTo>
                  <a:lnTo>
                    <a:pt x="2428762" y="289753"/>
                  </a:lnTo>
                  <a:lnTo>
                    <a:pt x="2424463" y="299745"/>
                  </a:lnTo>
                  <a:lnTo>
                    <a:pt x="2421429" y="309736"/>
                  </a:lnTo>
                  <a:lnTo>
                    <a:pt x="2420798" y="319728"/>
                  </a:lnTo>
                  <a:lnTo>
                    <a:pt x="2422674" y="329719"/>
                  </a:lnTo>
                  <a:lnTo>
                    <a:pt x="2426960" y="339711"/>
                  </a:lnTo>
                  <a:lnTo>
                    <a:pt x="2433300" y="349702"/>
                  </a:lnTo>
                  <a:lnTo>
                    <a:pt x="2434117" y="350794"/>
                  </a:lnTo>
                  <a:lnTo>
                    <a:pt x="2441024" y="359694"/>
                  </a:lnTo>
                  <a:lnTo>
                    <a:pt x="2450547" y="369685"/>
                  </a:lnTo>
                  <a:lnTo>
                    <a:pt x="2454068" y="373241"/>
                  </a:lnTo>
                  <a:lnTo>
                    <a:pt x="2461958" y="379677"/>
                  </a:lnTo>
                  <a:lnTo>
                    <a:pt x="2474020" y="388996"/>
                  </a:lnTo>
                  <a:lnTo>
                    <a:pt x="2475277" y="389668"/>
                  </a:lnTo>
                  <a:lnTo>
                    <a:pt x="2493722" y="399660"/>
                  </a:lnTo>
                  <a:close/>
                  <a:moveTo>
                    <a:pt x="2606064" y="319728"/>
                  </a:moveTo>
                  <a:lnTo>
                    <a:pt x="2593731" y="315569"/>
                  </a:lnTo>
                  <a:lnTo>
                    <a:pt x="2582339" y="309736"/>
                  </a:lnTo>
                  <a:lnTo>
                    <a:pt x="2573779" y="303452"/>
                  </a:lnTo>
                  <a:lnTo>
                    <a:pt x="2569930" y="299745"/>
                  </a:lnTo>
                  <a:lnTo>
                    <a:pt x="2563035" y="289753"/>
                  </a:lnTo>
                  <a:lnTo>
                    <a:pt x="2559369" y="279762"/>
                  </a:lnTo>
                  <a:lnTo>
                    <a:pt x="2557969" y="269770"/>
                  </a:lnTo>
                  <a:lnTo>
                    <a:pt x="2558149" y="259779"/>
                  </a:lnTo>
                  <a:lnTo>
                    <a:pt x="2559468" y="249787"/>
                  </a:lnTo>
                  <a:lnTo>
                    <a:pt x="2561781" y="239796"/>
                  </a:lnTo>
                  <a:lnTo>
                    <a:pt x="2564891" y="229804"/>
                  </a:lnTo>
                  <a:lnTo>
                    <a:pt x="2568752" y="219813"/>
                  </a:lnTo>
                  <a:lnTo>
                    <a:pt x="2573594" y="209821"/>
                  </a:lnTo>
                  <a:lnTo>
                    <a:pt x="2573779" y="209467"/>
                  </a:lnTo>
                  <a:lnTo>
                    <a:pt x="2579695" y="199830"/>
                  </a:lnTo>
                  <a:lnTo>
                    <a:pt x="2587081" y="189838"/>
                  </a:lnTo>
                  <a:lnTo>
                    <a:pt x="2593731" y="181794"/>
                  </a:lnTo>
                  <a:lnTo>
                    <a:pt x="2595947" y="179847"/>
                  </a:lnTo>
                  <a:lnTo>
                    <a:pt x="2608963" y="169855"/>
                  </a:lnTo>
                  <a:lnTo>
                    <a:pt x="2613683" y="166609"/>
                  </a:lnTo>
                  <a:lnTo>
                    <a:pt x="2632163" y="159864"/>
                  </a:lnTo>
                  <a:lnTo>
                    <a:pt x="2633634" y="159372"/>
                  </a:lnTo>
                  <a:lnTo>
                    <a:pt x="2653586" y="157908"/>
                  </a:lnTo>
                  <a:lnTo>
                    <a:pt x="2666909" y="159864"/>
                  </a:lnTo>
                  <a:lnTo>
                    <a:pt x="2673538" y="160706"/>
                  </a:lnTo>
                  <a:lnTo>
                    <a:pt x="2693490" y="165987"/>
                  </a:lnTo>
                  <a:lnTo>
                    <a:pt x="2704323" y="169855"/>
                  </a:lnTo>
                  <a:lnTo>
                    <a:pt x="2713441" y="172711"/>
                  </a:lnTo>
                  <a:lnTo>
                    <a:pt x="2732760" y="179847"/>
                  </a:lnTo>
                  <a:lnTo>
                    <a:pt x="2733393" y="180061"/>
                  </a:lnTo>
                  <a:lnTo>
                    <a:pt x="2753345" y="187287"/>
                  </a:lnTo>
                  <a:lnTo>
                    <a:pt x="2760143" y="189838"/>
                  </a:lnTo>
                  <a:lnTo>
                    <a:pt x="2773297" y="194763"/>
                  </a:lnTo>
                  <a:lnTo>
                    <a:pt x="2786390" y="199830"/>
                  </a:lnTo>
                  <a:lnTo>
                    <a:pt x="2793249" y="202624"/>
                  </a:lnTo>
                  <a:lnTo>
                    <a:pt x="2809320" y="209821"/>
                  </a:lnTo>
                  <a:lnTo>
                    <a:pt x="2813200" y="211791"/>
                  </a:lnTo>
                  <a:lnTo>
                    <a:pt x="2827356" y="219813"/>
                  </a:lnTo>
                  <a:lnTo>
                    <a:pt x="2833152" y="224044"/>
                  </a:lnTo>
                  <a:lnTo>
                    <a:pt x="2839649" y="229804"/>
                  </a:lnTo>
                  <a:lnTo>
                    <a:pt x="2846838" y="239796"/>
                  </a:lnTo>
                  <a:lnTo>
                    <a:pt x="2850258" y="249787"/>
                  </a:lnTo>
                  <a:lnTo>
                    <a:pt x="2850029" y="259779"/>
                  </a:lnTo>
                  <a:lnTo>
                    <a:pt x="2845891" y="269770"/>
                  </a:lnTo>
                  <a:lnTo>
                    <a:pt x="2838403" y="279762"/>
                  </a:lnTo>
                  <a:lnTo>
                    <a:pt x="2833152" y="284956"/>
                  </a:lnTo>
                  <a:lnTo>
                    <a:pt x="2827321" y="289753"/>
                  </a:lnTo>
                  <a:lnTo>
                    <a:pt x="2813200" y="298668"/>
                  </a:lnTo>
                  <a:lnTo>
                    <a:pt x="2811143" y="299745"/>
                  </a:lnTo>
                  <a:lnTo>
                    <a:pt x="2793249" y="307787"/>
                  </a:lnTo>
                  <a:lnTo>
                    <a:pt x="2787771" y="309736"/>
                  </a:lnTo>
                  <a:lnTo>
                    <a:pt x="2773297" y="314347"/>
                  </a:lnTo>
                  <a:lnTo>
                    <a:pt x="2753345" y="319092"/>
                  </a:lnTo>
                  <a:lnTo>
                    <a:pt x="2749725" y="319728"/>
                  </a:lnTo>
                  <a:lnTo>
                    <a:pt x="2733393" y="322428"/>
                  </a:lnTo>
                  <a:lnTo>
                    <a:pt x="2713441" y="324683"/>
                  </a:lnTo>
                  <a:lnTo>
                    <a:pt x="2693490" y="326093"/>
                  </a:lnTo>
                  <a:lnTo>
                    <a:pt x="2673538" y="326737"/>
                  </a:lnTo>
                  <a:lnTo>
                    <a:pt x="2653586" y="326333"/>
                  </a:lnTo>
                  <a:lnTo>
                    <a:pt x="2633634" y="324922"/>
                  </a:lnTo>
                  <a:lnTo>
                    <a:pt x="2613683" y="321748"/>
                  </a:lnTo>
                  <a:close/>
                  <a:moveTo>
                    <a:pt x="438939" y="80208"/>
                  </a:moveTo>
                  <a:lnTo>
                    <a:pt x="458891" y="80573"/>
                  </a:lnTo>
                  <a:lnTo>
                    <a:pt x="464342" y="79932"/>
                  </a:lnTo>
                  <a:lnTo>
                    <a:pt x="478843" y="77713"/>
                  </a:lnTo>
                  <a:lnTo>
                    <a:pt x="494761" y="69940"/>
                  </a:lnTo>
                  <a:lnTo>
                    <a:pt x="498794" y="67203"/>
                  </a:lnTo>
                  <a:lnTo>
                    <a:pt x="505316" y="59949"/>
                  </a:lnTo>
                  <a:lnTo>
                    <a:pt x="512150" y="49957"/>
                  </a:lnTo>
                  <a:lnTo>
                    <a:pt x="517541" y="39966"/>
                  </a:lnTo>
                  <a:lnTo>
                    <a:pt x="518746" y="37071"/>
                  </a:lnTo>
                  <a:lnTo>
                    <a:pt x="521301" y="29974"/>
                  </a:lnTo>
                  <a:lnTo>
                    <a:pt x="524296" y="19983"/>
                  </a:lnTo>
                  <a:lnTo>
                    <a:pt x="526329" y="9991"/>
                  </a:lnTo>
                  <a:lnTo>
                    <a:pt x="527120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57100" y="0"/>
                  </a:lnTo>
                  <a:lnTo>
                    <a:pt x="453885" y="9991"/>
                  </a:lnTo>
                  <a:lnTo>
                    <a:pt x="445792" y="19983"/>
                  </a:lnTo>
                  <a:lnTo>
                    <a:pt x="438939" y="24882"/>
                  </a:lnTo>
                  <a:lnTo>
                    <a:pt x="426290" y="29974"/>
                  </a:lnTo>
                  <a:lnTo>
                    <a:pt x="418987" y="31998"/>
                  </a:lnTo>
                  <a:lnTo>
                    <a:pt x="399036" y="34316"/>
                  </a:lnTo>
                  <a:lnTo>
                    <a:pt x="379084" y="34287"/>
                  </a:lnTo>
                  <a:lnTo>
                    <a:pt x="359132" y="32716"/>
                  </a:lnTo>
                  <a:lnTo>
                    <a:pt x="339180" y="30116"/>
                  </a:lnTo>
                  <a:lnTo>
                    <a:pt x="338357" y="29974"/>
                  </a:lnTo>
                  <a:lnTo>
                    <a:pt x="319228" y="26131"/>
                  </a:lnTo>
                  <a:lnTo>
                    <a:pt x="299277" y="21394"/>
                  </a:lnTo>
                  <a:lnTo>
                    <a:pt x="294086" y="19983"/>
                  </a:lnTo>
                  <a:lnTo>
                    <a:pt x="279325" y="15070"/>
                  </a:lnTo>
                  <a:lnTo>
                    <a:pt x="265085" y="9991"/>
                  </a:lnTo>
                  <a:lnTo>
                    <a:pt x="259373" y="7319"/>
                  </a:lnTo>
                  <a:lnTo>
                    <a:pt x="243939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24475" y="0"/>
                  </a:lnTo>
                  <a:lnTo>
                    <a:pt x="139662" y="7369"/>
                  </a:lnTo>
                  <a:lnTo>
                    <a:pt x="144820" y="9991"/>
                  </a:lnTo>
                  <a:lnTo>
                    <a:pt x="159614" y="16435"/>
                  </a:lnTo>
                  <a:lnTo>
                    <a:pt x="167562" y="19983"/>
                  </a:lnTo>
                  <a:lnTo>
                    <a:pt x="179566" y="24739"/>
                  </a:lnTo>
                  <a:lnTo>
                    <a:pt x="192928" y="29974"/>
                  </a:lnTo>
                  <a:lnTo>
                    <a:pt x="199518" y="32324"/>
                  </a:lnTo>
                  <a:lnTo>
                    <a:pt x="219470" y="38951"/>
                  </a:lnTo>
                  <a:lnTo>
                    <a:pt x="222638" y="39966"/>
                  </a:lnTo>
                  <a:lnTo>
                    <a:pt x="239421" y="44873"/>
                  </a:lnTo>
                  <a:lnTo>
                    <a:pt x="258153" y="49957"/>
                  </a:lnTo>
                  <a:lnTo>
                    <a:pt x="259373" y="50266"/>
                  </a:lnTo>
                  <a:lnTo>
                    <a:pt x="279325" y="54787"/>
                  </a:lnTo>
                  <a:lnTo>
                    <a:pt x="299277" y="58959"/>
                  </a:lnTo>
                  <a:lnTo>
                    <a:pt x="304339" y="59949"/>
                  </a:lnTo>
                  <a:lnTo>
                    <a:pt x="319228" y="62742"/>
                  </a:lnTo>
                  <a:lnTo>
                    <a:pt x="339180" y="66141"/>
                  </a:lnTo>
                  <a:lnTo>
                    <a:pt x="359132" y="69434"/>
                  </a:lnTo>
                  <a:lnTo>
                    <a:pt x="362380" y="69940"/>
                  </a:lnTo>
                  <a:lnTo>
                    <a:pt x="379084" y="72659"/>
                  </a:lnTo>
                  <a:lnTo>
                    <a:pt x="399036" y="75734"/>
                  </a:lnTo>
                  <a:lnTo>
                    <a:pt x="418987" y="78248"/>
                  </a:lnTo>
                  <a:lnTo>
                    <a:pt x="436511" y="79932"/>
                  </a:lnTo>
                  <a:close/>
                  <a:moveTo>
                    <a:pt x="1217058" y="61782"/>
                  </a:moveTo>
                  <a:lnTo>
                    <a:pt x="1237010" y="65453"/>
                  </a:lnTo>
                  <a:lnTo>
                    <a:pt x="1256962" y="67880"/>
                  </a:lnTo>
                  <a:lnTo>
                    <a:pt x="1276914" y="69331"/>
                  </a:lnTo>
                  <a:lnTo>
                    <a:pt x="1296865" y="69905"/>
                  </a:lnTo>
                  <a:lnTo>
                    <a:pt x="1316817" y="69840"/>
                  </a:lnTo>
                  <a:lnTo>
                    <a:pt x="1336769" y="69410"/>
                  </a:lnTo>
                  <a:lnTo>
                    <a:pt x="1356721" y="68280"/>
                  </a:lnTo>
                  <a:lnTo>
                    <a:pt x="1376673" y="66993"/>
                  </a:lnTo>
                  <a:lnTo>
                    <a:pt x="1396624" y="65582"/>
                  </a:lnTo>
                  <a:lnTo>
                    <a:pt x="1416576" y="64266"/>
                  </a:lnTo>
                  <a:lnTo>
                    <a:pt x="1436528" y="63029"/>
                  </a:lnTo>
                  <a:lnTo>
                    <a:pt x="1456480" y="61707"/>
                  </a:lnTo>
                  <a:lnTo>
                    <a:pt x="1472314" y="59949"/>
                  </a:lnTo>
                  <a:lnTo>
                    <a:pt x="1476431" y="59502"/>
                  </a:lnTo>
                  <a:lnTo>
                    <a:pt x="1496383" y="56286"/>
                  </a:lnTo>
                  <a:lnTo>
                    <a:pt x="1516335" y="50845"/>
                  </a:lnTo>
                  <a:lnTo>
                    <a:pt x="1518512" y="49957"/>
                  </a:lnTo>
                  <a:lnTo>
                    <a:pt x="1536287" y="42831"/>
                  </a:lnTo>
                  <a:lnTo>
                    <a:pt x="1541408" y="39966"/>
                  </a:lnTo>
                  <a:lnTo>
                    <a:pt x="1556239" y="31277"/>
                  </a:lnTo>
                  <a:lnTo>
                    <a:pt x="1557944" y="29974"/>
                  </a:lnTo>
                  <a:lnTo>
                    <a:pt x="1569752" y="19983"/>
                  </a:lnTo>
                  <a:lnTo>
                    <a:pt x="1576190" y="13531"/>
                  </a:lnTo>
                  <a:lnTo>
                    <a:pt x="1579095" y="9991"/>
                  </a:lnTo>
                  <a:lnTo>
                    <a:pt x="1585809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30245" y="0"/>
                  </a:lnTo>
                  <a:lnTo>
                    <a:pt x="1416576" y="4263"/>
                  </a:lnTo>
                  <a:lnTo>
                    <a:pt x="1401118" y="9991"/>
                  </a:lnTo>
                  <a:lnTo>
                    <a:pt x="1396624" y="11263"/>
                  </a:lnTo>
                  <a:lnTo>
                    <a:pt x="1376673" y="17407"/>
                  </a:lnTo>
                  <a:lnTo>
                    <a:pt x="1368408" y="19983"/>
                  </a:lnTo>
                  <a:lnTo>
                    <a:pt x="1356721" y="22995"/>
                  </a:lnTo>
                  <a:lnTo>
                    <a:pt x="1336769" y="27564"/>
                  </a:lnTo>
                  <a:lnTo>
                    <a:pt x="1322745" y="29974"/>
                  </a:lnTo>
                  <a:lnTo>
                    <a:pt x="1316817" y="30819"/>
                  </a:lnTo>
                  <a:lnTo>
                    <a:pt x="1296865" y="32278"/>
                  </a:lnTo>
                  <a:lnTo>
                    <a:pt x="1276914" y="32277"/>
                  </a:lnTo>
                  <a:lnTo>
                    <a:pt x="1256962" y="30561"/>
                  </a:lnTo>
                  <a:lnTo>
                    <a:pt x="1253769" y="29974"/>
                  </a:lnTo>
                  <a:lnTo>
                    <a:pt x="1237010" y="26370"/>
                  </a:lnTo>
                  <a:lnTo>
                    <a:pt x="1218510" y="19983"/>
                  </a:lnTo>
                  <a:lnTo>
                    <a:pt x="1217058" y="19381"/>
                  </a:lnTo>
                  <a:lnTo>
                    <a:pt x="1200159" y="9991"/>
                  </a:lnTo>
                  <a:lnTo>
                    <a:pt x="1197107" y="7835"/>
                  </a:lnTo>
                  <a:lnTo>
                    <a:pt x="1188424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21800" y="0"/>
                  </a:lnTo>
                  <a:lnTo>
                    <a:pt x="1129567" y="9991"/>
                  </a:lnTo>
                  <a:lnTo>
                    <a:pt x="1137251" y="18878"/>
                  </a:lnTo>
                  <a:lnTo>
                    <a:pt x="1138310" y="19983"/>
                  </a:lnTo>
                  <a:lnTo>
                    <a:pt x="1149165" y="29974"/>
                  </a:lnTo>
                  <a:lnTo>
                    <a:pt x="1157203" y="36353"/>
                  </a:lnTo>
                  <a:lnTo>
                    <a:pt x="1162590" y="39966"/>
                  </a:lnTo>
                  <a:lnTo>
                    <a:pt x="1177155" y="48288"/>
                  </a:lnTo>
                  <a:lnTo>
                    <a:pt x="1180942" y="49957"/>
                  </a:lnTo>
                  <a:lnTo>
                    <a:pt x="1197107" y="56349"/>
                  </a:lnTo>
                  <a:lnTo>
                    <a:pt x="1209877" y="59949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任意多边形: 形状 2634">
              <a:extLst>
                <a:ext uri="{FF2B5EF4-FFF2-40B4-BE49-F238E27FC236}">
                  <a16:creationId xmlns:a16="http://schemas.microsoft.com/office/drawing/2014/main" id="{7191C735-5251-8712-B526-A0A7F381AF76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19952 w 2972814"/>
                <a:gd name="connsiteY0" fmla="*/ 1488733 h 1488732"/>
                <a:gd name="connsiteX1" fmla="*/ 39904 w 2972814"/>
                <a:gd name="connsiteY1" fmla="*/ 1488733 h 1488732"/>
                <a:gd name="connsiteX2" fmla="*/ 59855 w 2972814"/>
                <a:gd name="connsiteY2" fmla="*/ 1488733 h 1488732"/>
                <a:gd name="connsiteX3" fmla="*/ 79807 w 2972814"/>
                <a:gd name="connsiteY3" fmla="*/ 1488733 h 1488732"/>
                <a:gd name="connsiteX4" fmla="*/ 99759 w 2972814"/>
                <a:gd name="connsiteY4" fmla="*/ 1488733 h 1488732"/>
                <a:gd name="connsiteX5" fmla="*/ 119711 w 2972814"/>
                <a:gd name="connsiteY5" fmla="*/ 1488733 h 1488732"/>
                <a:gd name="connsiteX6" fmla="*/ 124570 w 2972814"/>
                <a:gd name="connsiteY6" fmla="*/ 1488733 h 1488732"/>
                <a:gd name="connsiteX7" fmla="*/ 139662 w 2972814"/>
                <a:gd name="connsiteY7" fmla="*/ 1479040 h 1488732"/>
                <a:gd name="connsiteX8" fmla="*/ 140338 w 2972814"/>
                <a:gd name="connsiteY8" fmla="*/ 1478741 h 1488732"/>
                <a:gd name="connsiteX9" fmla="*/ 158836 w 2972814"/>
                <a:gd name="connsiteY9" fmla="*/ 1468750 h 1488732"/>
                <a:gd name="connsiteX10" fmla="*/ 159614 w 2972814"/>
                <a:gd name="connsiteY10" fmla="*/ 1468285 h 1488732"/>
                <a:gd name="connsiteX11" fmla="*/ 179566 w 2972814"/>
                <a:gd name="connsiteY11" fmla="*/ 1464827 h 1488732"/>
                <a:gd name="connsiteX12" fmla="*/ 186424 w 2972814"/>
                <a:gd name="connsiteY12" fmla="*/ 1468750 h 1488732"/>
                <a:gd name="connsiteX13" fmla="*/ 193589 w 2972814"/>
                <a:gd name="connsiteY13" fmla="*/ 1478741 h 1488732"/>
                <a:gd name="connsiteX14" fmla="*/ 195538 w 2972814"/>
                <a:gd name="connsiteY14" fmla="*/ 1488733 h 1488732"/>
                <a:gd name="connsiteX15" fmla="*/ 199518 w 2972814"/>
                <a:gd name="connsiteY15" fmla="*/ 1488733 h 1488732"/>
                <a:gd name="connsiteX16" fmla="*/ 219470 w 2972814"/>
                <a:gd name="connsiteY16" fmla="*/ 1488733 h 1488732"/>
                <a:gd name="connsiteX17" fmla="*/ 239421 w 2972814"/>
                <a:gd name="connsiteY17" fmla="*/ 1488733 h 1488732"/>
                <a:gd name="connsiteX18" fmla="*/ 259373 w 2972814"/>
                <a:gd name="connsiteY18" fmla="*/ 1488733 h 1488732"/>
                <a:gd name="connsiteX19" fmla="*/ 279325 w 2972814"/>
                <a:gd name="connsiteY19" fmla="*/ 1488733 h 1488732"/>
                <a:gd name="connsiteX20" fmla="*/ 299277 w 2972814"/>
                <a:gd name="connsiteY20" fmla="*/ 1488733 h 1488732"/>
                <a:gd name="connsiteX21" fmla="*/ 308120 w 2972814"/>
                <a:gd name="connsiteY21" fmla="*/ 1488733 h 1488732"/>
                <a:gd name="connsiteX22" fmla="*/ 309616 w 2972814"/>
                <a:gd name="connsiteY22" fmla="*/ 1478741 h 1488732"/>
                <a:gd name="connsiteX23" fmla="*/ 311873 w 2972814"/>
                <a:gd name="connsiteY23" fmla="*/ 1468750 h 1488732"/>
                <a:gd name="connsiteX24" fmla="*/ 314316 w 2972814"/>
                <a:gd name="connsiteY24" fmla="*/ 1458758 h 1488732"/>
                <a:gd name="connsiteX25" fmla="*/ 316737 w 2972814"/>
                <a:gd name="connsiteY25" fmla="*/ 1448767 h 1488732"/>
                <a:gd name="connsiteX26" fmla="*/ 319116 w 2972814"/>
                <a:gd name="connsiteY26" fmla="*/ 1438775 h 1488732"/>
                <a:gd name="connsiteX27" fmla="*/ 319228 w 2972814"/>
                <a:gd name="connsiteY27" fmla="*/ 1438358 h 1488732"/>
                <a:gd name="connsiteX28" fmla="*/ 322290 w 2972814"/>
                <a:gd name="connsiteY28" fmla="*/ 1428784 h 1488732"/>
                <a:gd name="connsiteX29" fmla="*/ 325567 w 2972814"/>
                <a:gd name="connsiteY29" fmla="*/ 1418792 h 1488732"/>
                <a:gd name="connsiteX30" fmla="*/ 328910 w 2972814"/>
                <a:gd name="connsiteY30" fmla="*/ 1408801 h 1488732"/>
                <a:gd name="connsiteX31" fmla="*/ 333107 w 2972814"/>
                <a:gd name="connsiteY31" fmla="*/ 1398809 h 1488732"/>
                <a:gd name="connsiteX32" fmla="*/ 338237 w 2972814"/>
                <a:gd name="connsiteY32" fmla="*/ 1388818 h 1488732"/>
                <a:gd name="connsiteX33" fmla="*/ 339180 w 2972814"/>
                <a:gd name="connsiteY33" fmla="*/ 1387472 h 1488732"/>
                <a:gd name="connsiteX34" fmla="*/ 346076 w 2972814"/>
                <a:gd name="connsiteY34" fmla="*/ 1378826 h 1488732"/>
                <a:gd name="connsiteX35" fmla="*/ 355549 w 2972814"/>
                <a:gd name="connsiteY35" fmla="*/ 1368835 h 1488732"/>
                <a:gd name="connsiteX36" fmla="*/ 359132 w 2972814"/>
                <a:gd name="connsiteY36" fmla="*/ 1366043 h 1488732"/>
                <a:gd name="connsiteX37" fmla="*/ 370257 w 2972814"/>
                <a:gd name="connsiteY37" fmla="*/ 1358843 h 1488732"/>
                <a:gd name="connsiteX38" fmla="*/ 379084 w 2972814"/>
                <a:gd name="connsiteY38" fmla="*/ 1354376 h 1488732"/>
                <a:gd name="connsiteX39" fmla="*/ 391895 w 2972814"/>
                <a:gd name="connsiteY39" fmla="*/ 1348852 h 1488732"/>
                <a:gd name="connsiteX40" fmla="*/ 399036 w 2972814"/>
                <a:gd name="connsiteY40" fmla="*/ 1346397 h 1488732"/>
                <a:gd name="connsiteX41" fmla="*/ 418987 w 2972814"/>
                <a:gd name="connsiteY41" fmla="*/ 1340425 h 1488732"/>
                <a:gd name="connsiteX42" fmla="*/ 424849 w 2972814"/>
                <a:gd name="connsiteY42" fmla="*/ 1338860 h 1488732"/>
                <a:gd name="connsiteX43" fmla="*/ 438939 w 2972814"/>
                <a:gd name="connsiteY43" fmla="*/ 1335508 h 1488732"/>
                <a:gd name="connsiteX44" fmla="*/ 458891 w 2972814"/>
                <a:gd name="connsiteY44" fmla="*/ 1330353 h 1488732"/>
                <a:gd name="connsiteX45" fmla="*/ 464679 w 2972814"/>
                <a:gd name="connsiteY45" fmla="*/ 1328869 h 1488732"/>
                <a:gd name="connsiteX46" fmla="*/ 478843 w 2972814"/>
                <a:gd name="connsiteY46" fmla="*/ 1325525 h 1488732"/>
                <a:gd name="connsiteX47" fmla="*/ 498794 w 2972814"/>
                <a:gd name="connsiteY47" fmla="*/ 1320506 h 1488732"/>
                <a:gd name="connsiteX48" fmla="*/ 504899 w 2972814"/>
                <a:gd name="connsiteY48" fmla="*/ 1318877 h 1488732"/>
                <a:gd name="connsiteX49" fmla="*/ 518746 w 2972814"/>
                <a:gd name="connsiteY49" fmla="*/ 1315376 h 1488732"/>
                <a:gd name="connsiteX50" fmla="*/ 538698 w 2972814"/>
                <a:gd name="connsiteY50" fmla="*/ 1310335 h 1488732"/>
                <a:gd name="connsiteX51" fmla="*/ 544211 w 2972814"/>
                <a:gd name="connsiteY51" fmla="*/ 1308886 h 1488732"/>
                <a:gd name="connsiteX52" fmla="*/ 558650 w 2972814"/>
                <a:gd name="connsiteY52" fmla="*/ 1305013 h 1488732"/>
                <a:gd name="connsiteX53" fmla="*/ 578601 w 2972814"/>
                <a:gd name="connsiteY53" fmla="*/ 1299423 h 1488732"/>
                <a:gd name="connsiteX54" fmla="*/ 580376 w 2972814"/>
                <a:gd name="connsiteY54" fmla="*/ 1298894 h 1488732"/>
                <a:gd name="connsiteX55" fmla="*/ 598553 w 2972814"/>
                <a:gd name="connsiteY55" fmla="*/ 1292946 h 1488732"/>
                <a:gd name="connsiteX56" fmla="*/ 609510 w 2972814"/>
                <a:gd name="connsiteY56" fmla="*/ 1288903 h 1488732"/>
                <a:gd name="connsiteX57" fmla="*/ 618505 w 2972814"/>
                <a:gd name="connsiteY57" fmla="*/ 1285120 h 1488732"/>
                <a:gd name="connsiteX58" fmla="*/ 631967 w 2972814"/>
                <a:gd name="connsiteY58" fmla="*/ 1278911 h 1488732"/>
                <a:gd name="connsiteX59" fmla="*/ 638457 w 2972814"/>
                <a:gd name="connsiteY59" fmla="*/ 1274883 h 1488732"/>
                <a:gd name="connsiteX60" fmla="*/ 647011 w 2972814"/>
                <a:gd name="connsiteY60" fmla="*/ 1268920 h 1488732"/>
                <a:gd name="connsiteX61" fmla="*/ 656951 w 2972814"/>
                <a:gd name="connsiteY61" fmla="*/ 1258928 h 1488732"/>
                <a:gd name="connsiteX62" fmla="*/ 658409 w 2972814"/>
                <a:gd name="connsiteY62" fmla="*/ 1256449 h 1488732"/>
                <a:gd name="connsiteX63" fmla="*/ 662578 w 2972814"/>
                <a:gd name="connsiteY63" fmla="*/ 1248937 h 1488732"/>
                <a:gd name="connsiteX64" fmla="*/ 665083 w 2972814"/>
                <a:gd name="connsiteY64" fmla="*/ 1238945 h 1488732"/>
                <a:gd name="connsiteX65" fmla="*/ 664832 w 2972814"/>
                <a:gd name="connsiteY65" fmla="*/ 1228954 h 1488732"/>
                <a:gd name="connsiteX66" fmla="*/ 662776 w 2972814"/>
                <a:gd name="connsiteY66" fmla="*/ 1218962 h 1488732"/>
                <a:gd name="connsiteX67" fmla="*/ 659370 w 2972814"/>
                <a:gd name="connsiteY67" fmla="*/ 1208971 h 1488732"/>
                <a:gd name="connsiteX68" fmla="*/ 658409 w 2972814"/>
                <a:gd name="connsiteY68" fmla="*/ 1206963 h 1488732"/>
                <a:gd name="connsiteX69" fmla="*/ 654876 w 2972814"/>
                <a:gd name="connsiteY69" fmla="*/ 1198979 h 1488732"/>
                <a:gd name="connsiteX70" fmla="*/ 650251 w 2972814"/>
                <a:gd name="connsiteY70" fmla="*/ 1188988 h 1488732"/>
                <a:gd name="connsiteX71" fmla="*/ 645394 w 2972814"/>
                <a:gd name="connsiteY71" fmla="*/ 1178996 h 1488732"/>
                <a:gd name="connsiteX72" fmla="*/ 641131 w 2972814"/>
                <a:gd name="connsiteY72" fmla="*/ 1169005 h 1488732"/>
                <a:gd name="connsiteX73" fmla="*/ 638457 w 2972814"/>
                <a:gd name="connsiteY73" fmla="*/ 1162430 h 1488732"/>
                <a:gd name="connsiteX74" fmla="*/ 637201 w 2972814"/>
                <a:gd name="connsiteY74" fmla="*/ 1159013 h 1488732"/>
                <a:gd name="connsiteX75" fmla="*/ 634006 w 2972814"/>
                <a:gd name="connsiteY75" fmla="*/ 1149022 h 1488732"/>
                <a:gd name="connsiteX76" fmla="*/ 631488 w 2972814"/>
                <a:gd name="connsiteY76" fmla="*/ 1139030 h 1488732"/>
                <a:gd name="connsiteX77" fmla="*/ 629514 w 2972814"/>
                <a:gd name="connsiteY77" fmla="*/ 1129039 h 1488732"/>
                <a:gd name="connsiteX78" fmla="*/ 628003 w 2972814"/>
                <a:gd name="connsiteY78" fmla="*/ 1119047 h 1488732"/>
                <a:gd name="connsiteX79" fmla="*/ 626876 w 2972814"/>
                <a:gd name="connsiteY79" fmla="*/ 1109056 h 1488732"/>
                <a:gd name="connsiteX80" fmla="*/ 625929 w 2972814"/>
                <a:gd name="connsiteY80" fmla="*/ 1099064 h 1488732"/>
                <a:gd name="connsiteX81" fmla="*/ 625148 w 2972814"/>
                <a:gd name="connsiteY81" fmla="*/ 1089073 h 1488732"/>
                <a:gd name="connsiteX82" fmla="*/ 624464 w 2972814"/>
                <a:gd name="connsiteY82" fmla="*/ 1079081 h 1488732"/>
                <a:gd name="connsiteX83" fmla="*/ 623784 w 2972814"/>
                <a:gd name="connsiteY83" fmla="*/ 1069090 h 1488732"/>
                <a:gd name="connsiteX84" fmla="*/ 623165 w 2972814"/>
                <a:gd name="connsiteY84" fmla="*/ 1059098 h 1488732"/>
                <a:gd name="connsiteX85" fmla="*/ 622470 w 2972814"/>
                <a:gd name="connsiteY85" fmla="*/ 1049107 h 1488732"/>
                <a:gd name="connsiteX86" fmla="*/ 621930 w 2972814"/>
                <a:gd name="connsiteY86" fmla="*/ 1039115 h 1488732"/>
                <a:gd name="connsiteX87" fmla="*/ 621046 w 2972814"/>
                <a:gd name="connsiteY87" fmla="*/ 1029124 h 1488732"/>
                <a:gd name="connsiteX88" fmla="*/ 620363 w 2972814"/>
                <a:gd name="connsiteY88" fmla="*/ 1019132 h 1488732"/>
                <a:gd name="connsiteX89" fmla="*/ 619044 w 2972814"/>
                <a:gd name="connsiteY89" fmla="*/ 1009141 h 1488732"/>
                <a:gd name="connsiteX90" fmla="*/ 618505 w 2972814"/>
                <a:gd name="connsiteY90" fmla="*/ 1005428 h 1488732"/>
                <a:gd name="connsiteX91" fmla="*/ 617670 w 2972814"/>
                <a:gd name="connsiteY91" fmla="*/ 999149 h 1488732"/>
                <a:gd name="connsiteX92" fmla="*/ 615704 w 2972814"/>
                <a:gd name="connsiteY92" fmla="*/ 989158 h 1488732"/>
                <a:gd name="connsiteX93" fmla="*/ 613029 w 2972814"/>
                <a:gd name="connsiteY93" fmla="*/ 979166 h 1488732"/>
                <a:gd name="connsiteX94" fmla="*/ 608418 w 2972814"/>
                <a:gd name="connsiteY94" fmla="*/ 969175 h 1488732"/>
                <a:gd name="connsiteX95" fmla="*/ 600872 w 2972814"/>
                <a:gd name="connsiteY95" fmla="*/ 959183 h 1488732"/>
                <a:gd name="connsiteX96" fmla="*/ 598553 w 2972814"/>
                <a:gd name="connsiteY96" fmla="*/ 957067 h 1488732"/>
                <a:gd name="connsiteX97" fmla="*/ 591326 w 2972814"/>
                <a:gd name="connsiteY97" fmla="*/ 949192 h 1488732"/>
                <a:gd name="connsiteX98" fmla="*/ 578601 w 2972814"/>
                <a:gd name="connsiteY98" fmla="*/ 939560 h 1488732"/>
                <a:gd name="connsiteX99" fmla="*/ 578137 w 2972814"/>
                <a:gd name="connsiteY99" fmla="*/ 939201 h 1488732"/>
                <a:gd name="connsiteX100" fmla="*/ 563323 w 2972814"/>
                <a:gd name="connsiteY100" fmla="*/ 929209 h 1488732"/>
                <a:gd name="connsiteX101" fmla="*/ 558650 w 2972814"/>
                <a:gd name="connsiteY101" fmla="*/ 926711 h 1488732"/>
                <a:gd name="connsiteX102" fmla="*/ 543077 w 2972814"/>
                <a:gd name="connsiteY102" fmla="*/ 919217 h 1488732"/>
                <a:gd name="connsiteX103" fmla="*/ 538698 w 2972814"/>
                <a:gd name="connsiteY103" fmla="*/ 917299 h 1488732"/>
                <a:gd name="connsiteX104" fmla="*/ 518746 w 2972814"/>
                <a:gd name="connsiteY104" fmla="*/ 910371 h 1488732"/>
                <a:gd name="connsiteX105" fmla="*/ 512810 w 2972814"/>
                <a:gd name="connsiteY105" fmla="*/ 909226 h 1488732"/>
                <a:gd name="connsiteX106" fmla="*/ 498794 w 2972814"/>
                <a:gd name="connsiteY106" fmla="*/ 906411 h 1488732"/>
                <a:gd name="connsiteX107" fmla="*/ 478843 w 2972814"/>
                <a:gd name="connsiteY107" fmla="*/ 905224 h 1488732"/>
                <a:gd name="connsiteX108" fmla="*/ 458891 w 2972814"/>
                <a:gd name="connsiteY108" fmla="*/ 907736 h 1488732"/>
                <a:gd name="connsiteX109" fmla="*/ 454156 w 2972814"/>
                <a:gd name="connsiteY109" fmla="*/ 909226 h 1488732"/>
                <a:gd name="connsiteX110" fmla="*/ 438939 w 2972814"/>
                <a:gd name="connsiteY110" fmla="*/ 914442 h 1488732"/>
                <a:gd name="connsiteX111" fmla="*/ 430812 w 2972814"/>
                <a:gd name="connsiteY111" fmla="*/ 919217 h 1488732"/>
                <a:gd name="connsiteX112" fmla="*/ 418987 w 2972814"/>
                <a:gd name="connsiteY112" fmla="*/ 926185 h 1488732"/>
                <a:gd name="connsiteX113" fmla="*/ 415134 w 2972814"/>
                <a:gd name="connsiteY113" fmla="*/ 929209 h 1488732"/>
                <a:gd name="connsiteX114" fmla="*/ 402364 w 2972814"/>
                <a:gd name="connsiteY114" fmla="*/ 939201 h 1488732"/>
                <a:gd name="connsiteX115" fmla="*/ 399036 w 2972814"/>
                <a:gd name="connsiteY115" fmla="*/ 941735 h 1488732"/>
                <a:gd name="connsiteX116" fmla="*/ 390703 w 2972814"/>
                <a:gd name="connsiteY116" fmla="*/ 949192 h 1488732"/>
                <a:gd name="connsiteX117" fmla="*/ 379084 w 2972814"/>
                <a:gd name="connsiteY117" fmla="*/ 958606 h 1488732"/>
                <a:gd name="connsiteX118" fmla="*/ 378452 w 2972814"/>
                <a:gd name="connsiteY118" fmla="*/ 959183 h 1488732"/>
                <a:gd name="connsiteX119" fmla="*/ 366014 w 2972814"/>
                <a:gd name="connsiteY119" fmla="*/ 969175 h 1488732"/>
                <a:gd name="connsiteX120" fmla="*/ 359132 w 2972814"/>
                <a:gd name="connsiteY120" fmla="*/ 974229 h 1488732"/>
                <a:gd name="connsiteX121" fmla="*/ 352800 w 2972814"/>
                <a:gd name="connsiteY121" fmla="*/ 979166 h 1488732"/>
                <a:gd name="connsiteX122" fmla="*/ 339180 w 2972814"/>
                <a:gd name="connsiteY122" fmla="*/ 988847 h 1488732"/>
                <a:gd name="connsiteX123" fmla="*/ 338790 w 2972814"/>
                <a:gd name="connsiteY123" fmla="*/ 989158 h 1488732"/>
                <a:gd name="connsiteX124" fmla="*/ 325064 w 2972814"/>
                <a:gd name="connsiteY124" fmla="*/ 999149 h 1488732"/>
                <a:gd name="connsiteX125" fmla="*/ 319228 w 2972814"/>
                <a:gd name="connsiteY125" fmla="*/ 1003100 h 1488732"/>
                <a:gd name="connsiteX126" fmla="*/ 311156 w 2972814"/>
                <a:gd name="connsiteY126" fmla="*/ 1009141 h 1488732"/>
                <a:gd name="connsiteX127" fmla="*/ 299277 w 2972814"/>
                <a:gd name="connsiteY127" fmla="*/ 1017815 h 1488732"/>
                <a:gd name="connsiteX128" fmla="*/ 297629 w 2972814"/>
                <a:gd name="connsiteY128" fmla="*/ 1019132 h 1488732"/>
                <a:gd name="connsiteX129" fmla="*/ 284858 w 2972814"/>
                <a:gd name="connsiteY129" fmla="*/ 1029124 h 1488732"/>
                <a:gd name="connsiteX130" fmla="*/ 279325 w 2972814"/>
                <a:gd name="connsiteY130" fmla="*/ 1033574 h 1488732"/>
                <a:gd name="connsiteX131" fmla="*/ 272930 w 2972814"/>
                <a:gd name="connsiteY131" fmla="*/ 1039115 h 1488732"/>
                <a:gd name="connsiteX132" fmla="*/ 261553 w 2972814"/>
                <a:gd name="connsiteY132" fmla="*/ 1049107 h 1488732"/>
                <a:gd name="connsiteX133" fmla="*/ 259373 w 2972814"/>
                <a:gd name="connsiteY133" fmla="*/ 1051118 h 1488732"/>
                <a:gd name="connsiteX134" fmla="*/ 251292 w 2972814"/>
                <a:gd name="connsiteY134" fmla="*/ 1059098 h 1488732"/>
                <a:gd name="connsiteX135" fmla="*/ 241879 w 2972814"/>
                <a:gd name="connsiteY135" fmla="*/ 1069090 h 1488732"/>
                <a:gd name="connsiteX136" fmla="*/ 239421 w 2972814"/>
                <a:gd name="connsiteY136" fmla="*/ 1071857 h 1488732"/>
                <a:gd name="connsiteX137" fmla="*/ 233234 w 2972814"/>
                <a:gd name="connsiteY137" fmla="*/ 1079081 h 1488732"/>
                <a:gd name="connsiteX138" fmla="*/ 225688 w 2972814"/>
                <a:gd name="connsiteY138" fmla="*/ 1089073 h 1488732"/>
                <a:gd name="connsiteX139" fmla="*/ 219470 w 2972814"/>
                <a:gd name="connsiteY139" fmla="*/ 1098730 h 1488732"/>
                <a:gd name="connsiteX140" fmla="*/ 219254 w 2972814"/>
                <a:gd name="connsiteY140" fmla="*/ 1099064 h 1488732"/>
                <a:gd name="connsiteX141" fmla="*/ 213820 w 2972814"/>
                <a:gd name="connsiteY141" fmla="*/ 1109056 h 1488732"/>
                <a:gd name="connsiteX142" fmla="*/ 209658 w 2972814"/>
                <a:gd name="connsiteY142" fmla="*/ 1119047 h 1488732"/>
                <a:gd name="connsiteX143" fmla="*/ 206464 w 2972814"/>
                <a:gd name="connsiteY143" fmla="*/ 1129039 h 1488732"/>
                <a:gd name="connsiteX144" fmla="*/ 204686 w 2972814"/>
                <a:gd name="connsiteY144" fmla="*/ 1139030 h 1488732"/>
                <a:gd name="connsiteX145" fmla="*/ 203837 w 2972814"/>
                <a:gd name="connsiteY145" fmla="*/ 1149022 h 1488732"/>
                <a:gd name="connsiteX146" fmla="*/ 204061 w 2972814"/>
                <a:gd name="connsiteY146" fmla="*/ 1159013 h 1488732"/>
                <a:gd name="connsiteX147" fmla="*/ 205301 w 2972814"/>
                <a:gd name="connsiteY147" fmla="*/ 1169005 h 1488732"/>
                <a:gd name="connsiteX148" fmla="*/ 207202 w 2972814"/>
                <a:gd name="connsiteY148" fmla="*/ 1178996 h 1488732"/>
                <a:gd name="connsiteX149" fmla="*/ 209637 w 2972814"/>
                <a:gd name="connsiteY149" fmla="*/ 1188988 h 1488732"/>
                <a:gd name="connsiteX150" fmla="*/ 212627 w 2972814"/>
                <a:gd name="connsiteY150" fmla="*/ 1198979 h 1488732"/>
                <a:gd name="connsiteX151" fmla="*/ 215351 w 2972814"/>
                <a:gd name="connsiteY151" fmla="*/ 1208971 h 1488732"/>
                <a:gd name="connsiteX152" fmla="*/ 217873 w 2972814"/>
                <a:gd name="connsiteY152" fmla="*/ 1218962 h 1488732"/>
                <a:gd name="connsiteX153" fmla="*/ 219470 w 2972814"/>
                <a:gd name="connsiteY153" fmla="*/ 1226494 h 1488732"/>
                <a:gd name="connsiteX154" fmla="*/ 220098 w 2972814"/>
                <a:gd name="connsiteY154" fmla="*/ 1228954 h 1488732"/>
                <a:gd name="connsiteX155" fmla="*/ 220991 w 2972814"/>
                <a:gd name="connsiteY155" fmla="*/ 1238945 h 1488732"/>
                <a:gd name="connsiteX156" fmla="*/ 220923 w 2972814"/>
                <a:gd name="connsiteY156" fmla="*/ 1248937 h 1488732"/>
                <a:gd name="connsiteX157" fmla="*/ 219660 w 2972814"/>
                <a:gd name="connsiteY157" fmla="*/ 1258928 h 1488732"/>
                <a:gd name="connsiteX158" fmla="*/ 219470 w 2972814"/>
                <a:gd name="connsiteY158" fmla="*/ 1259526 h 1488732"/>
                <a:gd name="connsiteX159" fmla="*/ 216810 w 2972814"/>
                <a:gd name="connsiteY159" fmla="*/ 1268920 h 1488732"/>
                <a:gd name="connsiteX160" fmla="*/ 212814 w 2972814"/>
                <a:gd name="connsiteY160" fmla="*/ 1278911 h 1488732"/>
                <a:gd name="connsiteX161" fmla="*/ 208378 w 2972814"/>
                <a:gd name="connsiteY161" fmla="*/ 1288903 h 1488732"/>
                <a:gd name="connsiteX162" fmla="*/ 202154 w 2972814"/>
                <a:gd name="connsiteY162" fmla="*/ 1298894 h 1488732"/>
                <a:gd name="connsiteX163" fmla="*/ 199518 w 2972814"/>
                <a:gd name="connsiteY163" fmla="*/ 1302727 h 1488732"/>
                <a:gd name="connsiteX164" fmla="*/ 196072 w 2972814"/>
                <a:gd name="connsiteY164" fmla="*/ 1308886 h 1488732"/>
                <a:gd name="connsiteX165" fmla="*/ 189887 w 2972814"/>
                <a:gd name="connsiteY165" fmla="*/ 1318877 h 1488732"/>
                <a:gd name="connsiteX166" fmla="*/ 183060 w 2972814"/>
                <a:gd name="connsiteY166" fmla="*/ 1328869 h 1488732"/>
                <a:gd name="connsiteX167" fmla="*/ 179566 w 2972814"/>
                <a:gd name="connsiteY167" fmla="*/ 1333445 h 1488732"/>
                <a:gd name="connsiteX168" fmla="*/ 176322 w 2972814"/>
                <a:gd name="connsiteY168" fmla="*/ 1338860 h 1488732"/>
                <a:gd name="connsiteX169" fmla="*/ 169948 w 2972814"/>
                <a:gd name="connsiteY169" fmla="*/ 1348852 h 1488732"/>
                <a:gd name="connsiteX170" fmla="*/ 162215 w 2972814"/>
                <a:gd name="connsiteY170" fmla="*/ 1358843 h 1488732"/>
                <a:gd name="connsiteX171" fmla="*/ 159614 w 2972814"/>
                <a:gd name="connsiteY171" fmla="*/ 1361916 h 1488732"/>
                <a:gd name="connsiteX172" fmla="*/ 154946 w 2972814"/>
                <a:gd name="connsiteY172" fmla="*/ 1368835 h 1488732"/>
                <a:gd name="connsiteX173" fmla="*/ 147152 w 2972814"/>
                <a:gd name="connsiteY173" fmla="*/ 1378826 h 1488732"/>
                <a:gd name="connsiteX174" fmla="*/ 139662 w 2972814"/>
                <a:gd name="connsiteY174" fmla="*/ 1387111 h 1488732"/>
                <a:gd name="connsiteX175" fmla="*/ 138349 w 2972814"/>
                <a:gd name="connsiteY175" fmla="*/ 1388818 h 1488732"/>
                <a:gd name="connsiteX176" fmla="*/ 129667 w 2972814"/>
                <a:gd name="connsiteY176" fmla="*/ 1398809 h 1488732"/>
                <a:gd name="connsiteX177" fmla="*/ 119984 w 2972814"/>
                <a:gd name="connsiteY177" fmla="*/ 1408801 h 1488732"/>
                <a:gd name="connsiteX178" fmla="*/ 119711 w 2972814"/>
                <a:gd name="connsiteY178" fmla="*/ 1409053 h 1488732"/>
                <a:gd name="connsiteX179" fmla="*/ 110359 w 2972814"/>
                <a:gd name="connsiteY179" fmla="*/ 1418792 h 1488732"/>
                <a:gd name="connsiteX180" fmla="*/ 99759 w 2972814"/>
                <a:gd name="connsiteY180" fmla="*/ 1428508 h 1488732"/>
                <a:gd name="connsiteX181" fmla="*/ 99471 w 2972814"/>
                <a:gd name="connsiteY181" fmla="*/ 1428784 h 1488732"/>
                <a:gd name="connsiteX182" fmla="*/ 88309 w 2972814"/>
                <a:gd name="connsiteY182" fmla="*/ 1438775 h 1488732"/>
                <a:gd name="connsiteX183" fmla="*/ 79807 w 2972814"/>
                <a:gd name="connsiteY183" fmla="*/ 1445618 h 1488732"/>
                <a:gd name="connsiteX184" fmla="*/ 75689 w 2972814"/>
                <a:gd name="connsiteY184" fmla="*/ 1448767 h 1488732"/>
                <a:gd name="connsiteX185" fmla="*/ 61017 w 2972814"/>
                <a:gd name="connsiteY185" fmla="*/ 1458758 h 1488732"/>
                <a:gd name="connsiteX186" fmla="*/ 59855 w 2972814"/>
                <a:gd name="connsiteY186" fmla="*/ 1459481 h 1488732"/>
                <a:gd name="connsiteX187" fmla="*/ 42858 w 2972814"/>
                <a:gd name="connsiteY187" fmla="*/ 1468750 h 1488732"/>
                <a:gd name="connsiteX188" fmla="*/ 39904 w 2972814"/>
                <a:gd name="connsiteY188" fmla="*/ 1470193 h 1488732"/>
                <a:gd name="connsiteX189" fmla="*/ 19952 w 2972814"/>
                <a:gd name="connsiteY189" fmla="*/ 1478424 h 1488732"/>
                <a:gd name="connsiteX190" fmla="*/ 19008 w 2972814"/>
                <a:gd name="connsiteY190" fmla="*/ 1478741 h 1488732"/>
                <a:gd name="connsiteX191" fmla="*/ 0 w 2972814"/>
                <a:gd name="connsiteY191" fmla="*/ 1484816 h 1488732"/>
                <a:gd name="connsiteX192" fmla="*/ 0 w 2972814"/>
                <a:gd name="connsiteY192" fmla="*/ 1488733 h 1488732"/>
                <a:gd name="connsiteX193" fmla="*/ 445483 w 2972814"/>
                <a:gd name="connsiteY193" fmla="*/ 1248937 h 1488732"/>
                <a:gd name="connsiteX194" fmla="*/ 438939 w 2972814"/>
                <a:gd name="connsiteY194" fmla="*/ 1248602 h 1488732"/>
                <a:gd name="connsiteX195" fmla="*/ 418987 w 2972814"/>
                <a:gd name="connsiteY195" fmla="*/ 1245177 h 1488732"/>
                <a:gd name="connsiteX196" fmla="*/ 399036 w 2972814"/>
                <a:gd name="connsiteY196" fmla="*/ 1239775 h 1488732"/>
                <a:gd name="connsiteX197" fmla="*/ 396736 w 2972814"/>
                <a:gd name="connsiteY197" fmla="*/ 1238945 h 1488732"/>
                <a:gd name="connsiteX198" fmla="*/ 379084 w 2972814"/>
                <a:gd name="connsiteY198" fmla="*/ 1232944 h 1488732"/>
                <a:gd name="connsiteX199" fmla="*/ 369387 w 2972814"/>
                <a:gd name="connsiteY199" fmla="*/ 1228954 h 1488732"/>
                <a:gd name="connsiteX200" fmla="*/ 359132 w 2972814"/>
                <a:gd name="connsiteY200" fmla="*/ 1225021 h 1488732"/>
                <a:gd name="connsiteX201" fmla="*/ 346161 w 2972814"/>
                <a:gd name="connsiteY201" fmla="*/ 1218962 h 1488732"/>
                <a:gd name="connsiteX202" fmla="*/ 339180 w 2972814"/>
                <a:gd name="connsiteY202" fmla="*/ 1216109 h 1488732"/>
                <a:gd name="connsiteX203" fmla="*/ 324512 w 2972814"/>
                <a:gd name="connsiteY203" fmla="*/ 1208971 h 1488732"/>
                <a:gd name="connsiteX204" fmla="*/ 319228 w 2972814"/>
                <a:gd name="connsiteY204" fmla="*/ 1206560 h 1488732"/>
                <a:gd name="connsiteX205" fmla="*/ 306202 w 2972814"/>
                <a:gd name="connsiteY205" fmla="*/ 1198979 h 1488732"/>
                <a:gd name="connsiteX206" fmla="*/ 299277 w 2972814"/>
                <a:gd name="connsiteY206" fmla="*/ 1194872 h 1488732"/>
                <a:gd name="connsiteX207" fmla="*/ 291322 w 2972814"/>
                <a:gd name="connsiteY207" fmla="*/ 1188988 h 1488732"/>
                <a:gd name="connsiteX208" fmla="*/ 279328 w 2972814"/>
                <a:gd name="connsiteY208" fmla="*/ 1178996 h 1488732"/>
                <a:gd name="connsiteX209" fmla="*/ 279325 w 2972814"/>
                <a:gd name="connsiteY209" fmla="*/ 1178993 h 1488732"/>
                <a:gd name="connsiteX210" fmla="*/ 270458 w 2972814"/>
                <a:gd name="connsiteY210" fmla="*/ 1169005 h 1488732"/>
                <a:gd name="connsiteX211" fmla="*/ 263858 w 2972814"/>
                <a:gd name="connsiteY211" fmla="*/ 1159013 h 1488732"/>
                <a:gd name="connsiteX212" fmla="*/ 259373 w 2972814"/>
                <a:gd name="connsiteY212" fmla="*/ 1149265 h 1488732"/>
                <a:gd name="connsiteX213" fmla="*/ 259281 w 2972814"/>
                <a:gd name="connsiteY213" fmla="*/ 1149022 h 1488732"/>
                <a:gd name="connsiteX214" fmla="*/ 256963 w 2972814"/>
                <a:gd name="connsiteY214" fmla="*/ 1139030 h 1488732"/>
                <a:gd name="connsiteX215" fmla="*/ 256511 w 2972814"/>
                <a:gd name="connsiteY215" fmla="*/ 1129039 h 1488732"/>
                <a:gd name="connsiteX216" fmla="*/ 257949 w 2972814"/>
                <a:gd name="connsiteY216" fmla="*/ 1119047 h 1488732"/>
                <a:gd name="connsiteX217" fmla="*/ 259373 w 2972814"/>
                <a:gd name="connsiteY217" fmla="*/ 1114460 h 1488732"/>
                <a:gd name="connsiteX218" fmla="*/ 261124 w 2972814"/>
                <a:gd name="connsiteY218" fmla="*/ 1109056 h 1488732"/>
                <a:gd name="connsiteX219" fmla="*/ 265923 w 2972814"/>
                <a:gd name="connsiteY219" fmla="*/ 1099064 h 1488732"/>
                <a:gd name="connsiteX220" fmla="*/ 272231 w 2972814"/>
                <a:gd name="connsiteY220" fmla="*/ 1089073 h 1488732"/>
                <a:gd name="connsiteX221" fmla="*/ 279325 w 2972814"/>
                <a:gd name="connsiteY221" fmla="*/ 1079958 h 1488732"/>
                <a:gd name="connsiteX222" fmla="*/ 280054 w 2972814"/>
                <a:gd name="connsiteY222" fmla="*/ 1079081 h 1488732"/>
                <a:gd name="connsiteX223" fmla="*/ 289782 w 2972814"/>
                <a:gd name="connsiteY223" fmla="*/ 1069090 h 1488732"/>
                <a:gd name="connsiteX224" fmla="*/ 299277 w 2972814"/>
                <a:gd name="connsiteY224" fmla="*/ 1060299 h 1488732"/>
                <a:gd name="connsiteX225" fmla="*/ 300712 w 2972814"/>
                <a:gd name="connsiteY225" fmla="*/ 1059098 h 1488732"/>
                <a:gd name="connsiteX226" fmla="*/ 313662 w 2972814"/>
                <a:gd name="connsiteY226" fmla="*/ 1049107 h 1488732"/>
                <a:gd name="connsiteX227" fmla="*/ 319228 w 2972814"/>
                <a:gd name="connsiteY227" fmla="*/ 1044955 h 1488732"/>
                <a:gd name="connsiteX228" fmla="*/ 327977 w 2972814"/>
                <a:gd name="connsiteY228" fmla="*/ 1039115 h 1488732"/>
                <a:gd name="connsiteX229" fmla="*/ 339180 w 2972814"/>
                <a:gd name="connsiteY229" fmla="*/ 1032003 h 1488732"/>
                <a:gd name="connsiteX230" fmla="*/ 344239 w 2972814"/>
                <a:gd name="connsiteY230" fmla="*/ 1029124 h 1488732"/>
                <a:gd name="connsiteX231" fmla="*/ 359132 w 2972814"/>
                <a:gd name="connsiteY231" fmla="*/ 1020469 h 1488732"/>
                <a:gd name="connsiteX232" fmla="*/ 361729 w 2972814"/>
                <a:gd name="connsiteY232" fmla="*/ 1019132 h 1488732"/>
                <a:gd name="connsiteX233" fmla="*/ 379084 w 2972814"/>
                <a:gd name="connsiteY233" fmla="*/ 1010077 h 1488732"/>
                <a:gd name="connsiteX234" fmla="*/ 381097 w 2972814"/>
                <a:gd name="connsiteY234" fmla="*/ 1009141 h 1488732"/>
                <a:gd name="connsiteX235" fmla="*/ 399036 w 2972814"/>
                <a:gd name="connsiteY235" fmla="*/ 1000267 h 1488732"/>
                <a:gd name="connsiteX236" fmla="*/ 401799 w 2972814"/>
                <a:gd name="connsiteY236" fmla="*/ 999149 h 1488732"/>
                <a:gd name="connsiteX237" fmla="*/ 418987 w 2972814"/>
                <a:gd name="connsiteY237" fmla="*/ 991511 h 1488732"/>
                <a:gd name="connsiteX238" fmla="*/ 425762 w 2972814"/>
                <a:gd name="connsiteY238" fmla="*/ 989158 h 1488732"/>
                <a:gd name="connsiteX239" fmla="*/ 438939 w 2972814"/>
                <a:gd name="connsiteY239" fmla="*/ 984008 h 1488732"/>
                <a:gd name="connsiteX240" fmla="*/ 457924 w 2972814"/>
                <a:gd name="connsiteY240" fmla="*/ 979166 h 1488732"/>
                <a:gd name="connsiteX241" fmla="*/ 458891 w 2972814"/>
                <a:gd name="connsiteY241" fmla="*/ 978895 h 1488732"/>
                <a:gd name="connsiteX242" fmla="*/ 478843 w 2972814"/>
                <a:gd name="connsiteY242" fmla="*/ 977127 h 1488732"/>
                <a:gd name="connsiteX243" fmla="*/ 493112 w 2972814"/>
                <a:gd name="connsiteY243" fmla="*/ 979166 h 1488732"/>
                <a:gd name="connsiteX244" fmla="*/ 498794 w 2972814"/>
                <a:gd name="connsiteY244" fmla="*/ 980046 h 1488732"/>
                <a:gd name="connsiteX245" fmla="*/ 518746 w 2972814"/>
                <a:gd name="connsiteY245" fmla="*/ 989027 h 1488732"/>
                <a:gd name="connsiteX246" fmla="*/ 518930 w 2972814"/>
                <a:gd name="connsiteY246" fmla="*/ 989158 h 1488732"/>
                <a:gd name="connsiteX247" fmla="*/ 531466 w 2972814"/>
                <a:gd name="connsiteY247" fmla="*/ 999149 h 1488732"/>
                <a:gd name="connsiteX248" fmla="*/ 538698 w 2972814"/>
                <a:gd name="connsiteY248" fmla="*/ 1006241 h 1488732"/>
                <a:gd name="connsiteX249" fmla="*/ 540967 w 2972814"/>
                <a:gd name="connsiteY249" fmla="*/ 1009141 h 1488732"/>
                <a:gd name="connsiteX250" fmla="*/ 547563 w 2972814"/>
                <a:gd name="connsiteY250" fmla="*/ 1019132 h 1488732"/>
                <a:gd name="connsiteX251" fmla="*/ 553033 w 2972814"/>
                <a:gd name="connsiteY251" fmla="*/ 1029124 h 1488732"/>
                <a:gd name="connsiteX252" fmla="*/ 557592 w 2972814"/>
                <a:gd name="connsiteY252" fmla="*/ 1039115 h 1488732"/>
                <a:gd name="connsiteX253" fmla="*/ 558650 w 2972814"/>
                <a:gd name="connsiteY253" fmla="*/ 1042180 h 1488732"/>
                <a:gd name="connsiteX254" fmla="*/ 560848 w 2972814"/>
                <a:gd name="connsiteY254" fmla="*/ 1049107 h 1488732"/>
                <a:gd name="connsiteX255" fmla="*/ 563545 w 2972814"/>
                <a:gd name="connsiteY255" fmla="*/ 1059098 h 1488732"/>
                <a:gd name="connsiteX256" fmla="*/ 565373 w 2972814"/>
                <a:gd name="connsiteY256" fmla="*/ 1069090 h 1488732"/>
                <a:gd name="connsiteX257" fmla="*/ 566653 w 2972814"/>
                <a:gd name="connsiteY257" fmla="*/ 1079081 h 1488732"/>
                <a:gd name="connsiteX258" fmla="*/ 567226 w 2972814"/>
                <a:gd name="connsiteY258" fmla="*/ 1089073 h 1488732"/>
                <a:gd name="connsiteX259" fmla="*/ 567542 w 2972814"/>
                <a:gd name="connsiteY259" fmla="*/ 1099064 h 1488732"/>
                <a:gd name="connsiteX260" fmla="*/ 567178 w 2972814"/>
                <a:gd name="connsiteY260" fmla="*/ 1109056 h 1488732"/>
                <a:gd name="connsiteX261" fmla="*/ 566513 w 2972814"/>
                <a:gd name="connsiteY261" fmla="*/ 1119047 h 1488732"/>
                <a:gd name="connsiteX262" fmla="*/ 565432 w 2972814"/>
                <a:gd name="connsiteY262" fmla="*/ 1129039 h 1488732"/>
                <a:gd name="connsiteX263" fmla="*/ 564101 w 2972814"/>
                <a:gd name="connsiteY263" fmla="*/ 1139030 h 1488732"/>
                <a:gd name="connsiteX264" fmla="*/ 562709 w 2972814"/>
                <a:gd name="connsiteY264" fmla="*/ 1149022 h 1488732"/>
                <a:gd name="connsiteX265" fmla="*/ 561036 w 2972814"/>
                <a:gd name="connsiteY265" fmla="*/ 1159013 h 1488732"/>
                <a:gd name="connsiteX266" fmla="*/ 559393 w 2972814"/>
                <a:gd name="connsiteY266" fmla="*/ 1169005 h 1488732"/>
                <a:gd name="connsiteX267" fmla="*/ 558650 w 2972814"/>
                <a:gd name="connsiteY267" fmla="*/ 1173221 h 1488732"/>
                <a:gd name="connsiteX268" fmla="*/ 557436 w 2972814"/>
                <a:gd name="connsiteY268" fmla="*/ 1178996 h 1488732"/>
                <a:gd name="connsiteX269" fmla="*/ 555282 w 2972814"/>
                <a:gd name="connsiteY269" fmla="*/ 1188988 h 1488732"/>
                <a:gd name="connsiteX270" fmla="*/ 552238 w 2972814"/>
                <a:gd name="connsiteY270" fmla="*/ 1198979 h 1488732"/>
                <a:gd name="connsiteX271" fmla="*/ 548469 w 2972814"/>
                <a:gd name="connsiteY271" fmla="*/ 1208971 h 1488732"/>
                <a:gd name="connsiteX272" fmla="*/ 542944 w 2972814"/>
                <a:gd name="connsiteY272" fmla="*/ 1218962 h 1488732"/>
                <a:gd name="connsiteX273" fmla="*/ 538698 w 2972814"/>
                <a:gd name="connsiteY273" fmla="*/ 1224139 h 1488732"/>
                <a:gd name="connsiteX274" fmla="*/ 533054 w 2972814"/>
                <a:gd name="connsiteY274" fmla="*/ 1228954 h 1488732"/>
                <a:gd name="connsiteX275" fmla="*/ 518746 w 2972814"/>
                <a:gd name="connsiteY275" fmla="*/ 1237839 h 1488732"/>
                <a:gd name="connsiteX276" fmla="*/ 516048 w 2972814"/>
                <a:gd name="connsiteY276" fmla="*/ 1238945 h 1488732"/>
                <a:gd name="connsiteX277" fmla="*/ 498794 w 2972814"/>
                <a:gd name="connsiteY277" fmla="*/ 1244765 h 1488732"/>
                <a:gd name="connsiteX278" fmla="*/ 478843 w 2972814"/>
                <a:gd name="connsiteY278" fmla="*/ 1248481 h 1488732"/>
                <a:gd name="connsiteX279" fmla="*/ 470956 w 2972814"/>
                <a:gd name="connsiteY279" fmla="*/ 1248937 h 1488732"/>
                <a:gd name="connsiteX280" fmla="*/ 458891 w 2972814"/>
                <a:gd name="connsiteY280" fmla="*/ 1249585 h 1488732"/>
                <a:gd name="connsiteX281" fmla="*/ 458891 w 2972814"/>
                <a:gd name="connsiteY281" fmla="*/ 1488733 h 1488732"/>
                <a:gd name="connsiteX282" fmla="*/ 478843 w 2972814"/>
                <a:gd name="connsiteY282" fmla="*/ 1488733 h 1488732"/>
                <a:gd name="connsiteX283" fmla="*/ 498794 w 2972814"/>
                <a:gd name="connsiteY283" fmla="*/ 1488733 h 1488732"/>
                <a:gd name="connsiteX284" fmla="*/ 518746 w 2972814"/>
                <a:gd name="connsiteY284" fmla="*/ 1488733 h 1488732"/>
                <a:gd name="connsiteX285" fmla="*/ 538698 w 2972814"/>
                <a:gd name="connsiteY285" fmla="*/ 1488733 h 1488732"/>
                <a:gd name="connsiteX286" fmla="*/ 558650 w 2972814"/>
                <a:gd name="connsiteY286" fmla="*/ 1488733 h 1488732"/>
                <a:gd name="connsiteX287" fmla="*/ 578601 w 2972814"/>
                <a:gd name="connsiteY287" fmla="*/ 1488733 h 1488732"/>
                <a:gd name="connsiteX288" fmla="*/ 598553 w 2972814"/>
                <a:gd name="connsiteY288" fmla="*/ 1488733 h 1488732"/>
                <a:gd name="connsiteX289" fmla="*/ 618505 w 2972814"/>
                <a:gd name="connsiteY289" fmla="*/ 1488733 h 1488732"/>
                <a:gd name="connsiteX290" fmla="*/ 638457 w 2972814"/>
                <a:gd name="connsiteY290" fmla="*/ 1488733 h 1488732"/>
                <a:gd name="connsiteX291" fmla="*/ 650844 w 2972814"/>
                <a:gd name="connsiteY291" fmla="*/ 1488733 h 1488732"/>
                <a:gd name="connsiteX292" fmla="*/ 638457 w 2972814"/>
                <a:gd name="connsiteY292" fmla="*/ 1485042 h 1488732"/>
                <a:gd name="connsiteX293" fmla="*/ 618505 w 2972814"/>
                <a:gd name="connsiteY293" fmla="*/ 1480042 h 1488732"/>
                <a:gd name="connsiteX294" fmla="*/ 612160 w 2972814"/>
                <a:gd name="connsiteY294" fmla="*/ 1478741 h 1488732"/>
                <a:gd name="connsiteX295" fmla="*/ 598553 w 2972814"/>
                <a:gd name="connsiteY295" fmla="*/ 1475907 h 1488732"/>
                <a:gd name="connsiteX296" fmla="*/ 578601 w 2972814"/>
                <a:gd name="connsiteY296" fmla="*/ 1472895 h 1488732"/>
                <a:gd name="connsiteX297" fmla="*/ 558650 w 2972814"/>
                <a:gd name="connsiteY297" fmla="*/ 1470775 h 1488732"/>
                <a:gd name="connsiteX298" fmla="*/ 538698 w 2972814"/>
                <a:gd name="connsiteY298" fmla="*/ 1469803 h 1488732"/>
                <a:gd name="connsiteX299" fmla="*/ 518746 w 2972814"/>
                <a:gd name="connsiteY299" fmla="*/ 1469928 h 1488732"/>
                <a:gd name="connsiteX300" fmla="*/ 498794 w 2972814"/>
                <a:gd name="connsiteY300" fmla="*/ 1471410 h 1488732"/>
                <a:gd name="connsiteX301" fmla="*/ 478843 w 2972814"/>
                <a:gd name="connsiteY301" fmla="*/ 1474657 h 1488732"/>
                <a:gd name="connsiteX302" fmla="*/ 464071 w 2972814"/>
                <a:gd name="connsiteY302" fmla="*/ 1478741 h 1488732"/>
                <a:gd name="connsiteX303" fmla="*/ 458891 w 2972814"/>
                <a:gd name="connsiteY303" fmla="*/ 1480356 h 1488732"/>
                <a:gd name="connsiteX304" fmla="*/ 439295 w 2972814"/>
                <a:gd name="connsiteY304" fmla="*/ 1488733 h 1488732"/>
                <a:gd name="connsiteX305" fmla="*/ 1197107 w 2972814"/>
                <a:gd name="connsiteY305" fmla="*/ 1488733 h 1488732"/>
                <a:gd name="connsiteX306" fmla="*/ 1217058 w 2972814"/>
                <a:gd name="connsiteY306" fmla="*/ 1488733 h 1488732"/>
                <a:gd name="connsiteX307" fmla="*/ 1237010 w 2972814"/>
                <a:gd name="connsiteY307" fmla="*/ 1488733 h 1488732"/>
                <a:gd name="connsiteX308" fmla="*/ 1252049 w 2972814"/>
                <a:gd name="connsiteY308" fmla="*/ 1488733 h 1488732"/>
                <a:gd name="connsiteX309" fmla="*/ 1252425 w 2972814"/>
                <a:gd name="connsiteY309" fmla="*/ 1478741 h 1488732"/>
                <a:gd name="connsiteX310" fmla="*/ 1253848 w 2972814"/>
                <a:gd name="connsiteY310" fmla="*/ 1468750 h 1488732"/>
                <a:gd name="connsiteX311" fmla="*/ 1255941 w 2972814"/>
                <a:gd name="connsiteY311" fmla="*/ 1458758 h 1488732"/>
                <a:gd name="connsiteX312" fmla="*/ 1256962 w 2972814"/>
                <a:gd name="connsiteY312" fmla="*/ 1455354 h 1488732"/>
                <a:gd name="connsiteX313" fmla="*/ 1261308 w 2972814"/>
                <a:gd name="connsiteY313" fmla="*/ 1448767 h 1488732"/>
                <a:gd name="connsiteX314" fmla="*/ 1268087 w 2972814"/>
                <a:gd name="connsiteY314" fmla="*/ 1438775 h 1488732"/>
                <a:gd name="connsiteX315" fmla="*/ 1275557 w 2972814"/>
                <a:gd name="connsiteY315" fmla="*/ 1428784 h 1488732"/>
                <a:gd name="connsiteX316" fmla="*/ 1276914 w 2972814"/>
                <a:gd name="connsiteY316" fmla="*/ 1426740 h 1488732"/>
                <a:gd name="connsiteX317" fmla="*/ 1296865 w 2972814"/>
                <a:gd name="connsiteY317" fmla="*/ 1428487 h 1488732"/>
                <a:gd name="connsiteX318" fmla="*/ 1297053 w 2972814"/>
                <a:gd name="connsiteY318" fmla="*/ 1428784 h 1488732"/>
                <a:gd name="connsiteX319" fmla="*/ 1303699 w 2972814"/>
                <a:gd name="connsiteY319" fmla="*/ 1438775 h 1488732"/>
                <a:gd name="connsiteX320" fmla="*/ 1312467 w 2972814"/>
                <a:gd name="connsiteY320" fmla="*/ 1448767 h 1488732"/>
                <a:gd name="connsiteX321" fmla="*/ 1316817 w 2972814"/>
                <a:gd name="connsiteY321" fmla="*/ 1452784 h 1488732"/>
                <a:gd name="connsiteX322" fmla="*/ 1321292 w 2972814"/>
                <a:gd name="connsiteY322" fmla="*/ 1458758 h 1488732"/>
                <a:gd name="connsiteX323" fmla="*/ 1330106 w 2972814"/>
                <a:gd name="connsiteY323" fmla="*/ 1468750 h 1488732"/>
                <a:gd name="connsiteX324" fmla="*/ 1336769 w 2972814"/>
                <a:gd name="connsiteY324" fmla="*/ 1474741 h 1488732"/>
                <a:gd name="connsiteX325" fmla="*/ 1340964 w 2972814"/>
                <a:gd name="connsiteY325" fmla="*/ 1478741 h 1488732"/>
                <a:gd name="connsiteX326" fmla="*/ 1353424 w 2972814"/>
                <a:gd name="connsiteY326" fmla="*/ 1488733 h 1488732"/>
                <a:gd name="connsiteX327" fmla="*/ 1356721 w 2972814"/>
                <a:gd name="connsiteY327" fmla="*/ 1488733 h 1488732"/>
                <a:gd name="connsiteX328" fmla="*/ 1376673 w 2972814"/>
                <a:gd name="connsiteY328" fmla="*/ 1488733 h 1488732"/>
                <a:gd name="connsiteX329" fmla="*/ 1396624 w 2972814"/>
                <a:gd name="connsiteY329" fmla="*/ 1488733 h 1488732"/>
                <a:gd name="connsiteX330" fmla="*/ 1416576 w 2972814"/>
                <a:gd name="connsiteY330" fmla="*/ 1488733 h 1488732"/>
                <a:gd name="connsiteX331" fmla="*/ 1436528 w 2972814"/>
                <a:gd name="connsiteY331" fmla="*/ 1488733 h 1488732"/>
                <a:gd name="connsiteX332" fmla="*/ 1456480 w 2972814"/>
                <a:gd name="connsiteY332" fmla="*/ 1488733 h 1488732"/>
                <a:gd name="connsiteX333" fmla="*/ 1476431 w 2972814"/>
                <a:gd name="connsiteY333" fmla="*/ 1488733 h 1488732"/>
                <a:gd name="connsiteX334" fmla="*/ 1495046 w 2972814"/>
                <a:gd name="connsiteY334" fmla="*/ 1488733 h 1488732"/>
                <a:gd name="connsiteX335" fmla="*/ 1496383 w 2972814"/>
                <a:gd name="connsiteY335" fmla="*/ 1487295 h 1488732"/>
                <a:gd name="connsiteX336" fmla="*/ 1502494 w 2972814"/>
                <a:gd name="connsiteY336" fmla="*/ 1478741 h 1488732"/>
                <a:gd name="connsiteX337" fmla="*/ 1508182 w 2972814"/>
                <a:gd name="connsiteY337" fmla="*/ 1468750 h 1488732"/>
                <a:gd name="connsiteX338" fmla="*/ 1513457 w 2972814"/>
                <a:gd name="connsiteY338" fmla="*/ 1458758 h 1488732"/>
                <a:gd name="connsiteX339" fmla="*/ 1516335 w 2972814"/>
                <a:gd name="connsiteY339" fmla="*/ 1453303 h 1488732"/>
                <a:gd name="connsiteX340" fmla="*/ 1518563 w 2972814"/>
                <a:gd name="connsiteY340" fmla="*/ 1448767 h 1488732"/>
                <a:gd name="connsiteX341" fmla="*/ 1523387 w 2972814"/>
                <a:gd name="connsiteY341" fmla="*/ 1438775 h 1488732"/>
                <a:gd name="connsiteX342" fmla="*/ 1528362 w 2972814"/>
                <a:gd name="connsiteY342" fmla="*/ 1428784 h 1488732"/>
                <a:gd name="connsiteX343" fmla="*/ 1533681 w 2972814"/>
                <a:gd name="connsiteY343" fmla="*/ 1418792 h 1488732"/>
                <a:gd name="connsiteX344" fmla="*/ 1536287 w 2972814"/>
                <a:gd name="connsiteY344" fmla="*/ 1414365 h 1488732"/>
                <a:gd name="connsiteX345" fmla="*/ 1539695 w 2972814"/>
                <a:gd name="connsiteY345" fmla="*/ 1408801 h 1488732"/>
                <a:gd name="connsiteX346" fmla="*/ 1546707 w 2972814"/>
                <a:gd name="connsiteY346" fmla="*/ 1398809 h 1488732"/>
                <a:gd name="connsiteX347" fmla="*/ 1555056 w 2972814"/>
                <a:gd name="connsiteY347" fmla="*/ 1388818 h 1488732"/>
                <a:gd name="connsiteX348" fmla="*/ 1556239 w 2972814"/>
                <a:gd name="connsiteY348" fmla="*/ 1387632 h 1488732"/>
                <a:gd name="connsiteX349" fmla="*/ 1566831 w 2972814"/>
                <a:gd name="connsiteY349" fmla="*/ 1378826 h 1488732"/>
                <a:gd name="connsiteX350" fmla="*/ 1576190 w 2972814"/>
                <a:gd name="connsiteY350" fmla="*/ 1372447 h 1488732"/>
                <a:gd name="connsiteX351" fmla="*/ 1583007 w 2972814"/>
                <a:gd name="connsiteY351" fmla="*/ 1368835 h 1488732"/>
                <a:gd name="connsiteX352" fmla="*/ 1596142 w 2972814"/>
                <a:gd name="connsiteY352" fmla="*/ 1363030 h 1488732"/>
                <a:gd name="connsiteX353" fmla="*/ 1608375 w 2972814"/>
                <a:gd name="connsiteY353" fmla="*/ 1358843 h 1488732"/>
                <a:gd name="connsiteX354" fmla="*/ 1616094 w 2972814"/>
                <a:gd name="connsiteY354" fmla="*/ 1356412 h 1488732"/>
                <a:gd name="connsiteX355" fmla="*/ 1636046 w 2972814"/>
                <a:gd name="connsiteY355" fmla="*/ 1351759 h 1488732"/>
                <a:gd name="connsiteX356" fmla="*/ 1651231 w 2972814"/>
                <a:gd name="connsiteY356" fmla="*/ 1348852 h 1488732"/>
                <a:gd name="connsiteX357" fmla="*/ 1655997 w 2972814"/>
                <a:gd name="connsiteY357" fmla="*/ 1347949 h 1488732"/>
                <a:gd name="connsiteX358" fmla="*/ 1675949 w 2972814"/>
                <a:gd name="connsiteY358" fmla="*/ 1345635 h 1488732"/>
                <a:gd name="connsiteX359" fmla="*/ 1695901 w 2972814"/>
                <a:gd name="connsiteY359" fmla="*/ 1344732 h 1488732"/>
                <a:gd name="connsiteX360" fmla="*/ 1715853 w 2972814"/>
                <a:gd name="connsiteY360" fmla="*/ 1347807 h 1488732"/>
                <a:gd name="connsiteX361" fmla="*/ 1718239 w 2972814"/>
                <a:gd name="connsiteY361" fmla="*/ 1348852 h 1488732"/>
                <a:gd name="connsiteX362" fmla="*/ 1731492 w 2972814"/>
                <a:gd name="connsiteY362" fmla="*/ 1358843 h 1488732"/>
                <a:gd name="connsiteX363" fmla="*/ 1735805 w 2972814"/>
                <a:gd name="connsiteY363" fmla="*/ 1365861 h 1488732"/>
                <a:gd name="connsiteX364" fmla="*/ 1736861 w 2972814"/>
                <a:gd name="connsiteY364" fmla="*/ 1368835 h 1488732"/>
                <a:gd name="connsiteX365" fmla="*/ 1737642 w 2972814"/>
                <a:gd name="connsiteY365" fmla="*/ 1378826 h 1488732"/>
                <a:gd name="connsiteX366" fmla="*/ 1736414 w 2972814"/>
                <a:gd name="connsiteY366" fmla="*/ 1388818 h 1488732"/>
                <a:gd name="connsiteX367" fmla="*/ 1735805 w 2972814"/>
                <a:gd name="connsiteY367" fmla="*/ 1390921 h 1488732"/>
                <a:gd name="connsiteX368" fmla="*/ 1733333 w 2972814"/>
                <a:gd name="connsiteY368" fmla="*/ 1398809 h 1488732"/>
                <a:gd name="connsiteX369" fmla="*/ 1729591 w 2972814"/>
                <a:gd name="connsiteY369" fmla="*/ 1408801 h 1488732"/>
                <a:gd name="connsiteX370" fmla="*/ 1724728 w 2972814"/>
                <a:gd name="connsiteY370" fmla="*/ 1418792 h 1488732"/>
                <a:gd name="connsiteX371" fmla="*/ 1719209 w 2972814"/>
                <a:gd name="connsiteY371" fmla="*/ 1428784 h 1488732"/>
                <a:gd name="connsiteX372" fmla="*/ 1715853 w 2972814"/>
                <a:gd name="connsiteY372" fmla="*/ 1434471 h 1488732"/>
                <a:gd name="connsiteX373" fmla="*/ 1712876 w 2972814"/>
                <a:gd name="connsiteY373" fmla="*/ 1438775 h 1488732"/>
                <a:gd name="connsiteX374" fmla="*/ 1705095 w 2972814"/>
                <a:gd name="connsiteY374" fmla="*/ 1448767 h 1488732"/>
                <a:gd name="connsiteX375" fmla="*/ 1697001 w 2972814"/>
                <a:gd name="connsiteY375" fmla="*/ 1458758 h 1488732"/>
                <a:gd name="connsiteX376" fmla="*/ 1695901 w 2972814"/>
                <a:gd name="connsiteY376" fmla="*/ 1460059 h 1488732"/>
                <a:gd name="connsiteX377" fmla="*/ 1686606 w 2972814"/>
                <a:gd name="connsiteY377" fmla="*/ 1468750 h 1488732"/>
                <a:gd name="connsiteX378" fmla="*/ 1675949 w 2972814"/>
                <a:gd name="connsiteY378" fmla="*/ 1478326 h 1488732"/>
                <a:gd name="connsiteX379" fmla="*/ 1675364 w 2972814"/>
                <a:gd name="connsiteY379" fmla="*/ 1478741 h 1488732"/>
                <a:gd name="connsiteX380" fmla="*/ 1661089 w 2972814"/>
                <a:gd name="connsiteY380" fmla="*/ 1488733 h 1488732"/>
                <a:gd name="connsiteX381" fmla="*/ 1675949 w 2972814"/>
                <a:gd name="connsiteY381" fmla="*/ 1488733 h 1488732"/>
                <a:gd name="connsiteX382" fmla="*/ 1695901 w 2972814"/>
                <a:gd name="connsiteY382" fmla="*/ 1488733 h 1488732"/>
                <a:gd name="connsiteX383" fmla="*/ 1715853 w 2972814"/>
                <a:gd name="connsiteY383" fmla="*/ 1488733 h 1488732"/>
                <a:gd name="connsiteX384" fmla="*/ 1735805 w 2972814"/>
                <a:gd name="connsiteY384" fmla="*/ 1488733 h 1488732"/>
                <a:gd name="connsiteX385" fmla="*/ 1755756 w 2972814"/>
                <a:gd name="connsiteY385" fmla="*/ 1488733 h 1488732"/>
                <a:gd name="connsiteX386" fmla="*/ 1767777 w 2972814"/>
                <a:gd name="connsiteY386" fmla="*/ 1488733 h 1488732"/>
                <a:gd name="connsiteX387" fmla="*/ 1768767 w 2972814"/>
                <a:gd name="connsiteY387" fmla="*/ 1478741 h 1488732"/>
                <a:gd name="connsiteX388" fmla="*/ 1771128 w 2972814"/>
                <a:gd name="connsiteY388" fmla="*/ 1468750 h 1488732"/>
                <a:gd name="connsiteX389" fmla="*/ 1774726 w 2972814"/>
                <a:gd name="connsiteY389" fmla="*/ 1458758 h 1488732"/>
                <a:gd name="connsiteX390" fmla="*/ 1775708 w 2972814"/>
                <a:gd name="connsiteY390" fmla="*/ 1456504 h 1488732"/>
                <a:gd name="connsiteX391" fmla="*/ 1779039 w 2972814"/>
                <a:gd name="connsiteY391" fmla="*/ 1448767 h 1488732"/>
                <a:gd name="connsiteX392" fmla="*/ 1784027 w 2972814"/>
                <a:gd name="connsiteY392" fmla="*/ 1438775 h 1488732"/>
                <a:gd name="connsiteX393" fmla="*/ 1789390 w 2972814"/>
                <a:gd name="connsiteY393" fmla="*/ 1428784 h 1488732"/>
                <a:gd name="connsiteX394" fmla="*/ 1795287 w 2972814"/>
                <a:gd name="connsiteY394" fmla="*/ 1418792 h 1488732"/>
                <a:gd name="connsiteX395" fmla="*/ 1795660 w 2972814"/>
                <a:gd name="connsiteY395" fmla="*/ 1418183 h 1488732"/>
                <a:gd name="connsiteX396" fmla="*/ 1801789 w 2972814"/>
                <a:gd name="connsiteY396" fmla="*/ 1408801 h 1488732"/>
                <a:gd name="connsiteX397" fmla="*/ 1808210 w 2972814"/>
                <a:gd name="connsiteY397" fmla="*/ 1398809 h 1488732"/>
                <a:gd name="connsiteX398" fmla="*/ 1815235 w 2972814"/>
                <a:gd name="connsiteY398" fmla="*/ 1388818 h 1488732"/>
                <a:gd name="connsiteX399" fmla="*/ 1815612 w 2972814"/>
                <a:gd name="connsiteY399" fmla="*/ 1388220 h 1488732"/>
                <a:gd name="connsiteX400" fmla="*/ 1822272 w 2972814"/>
                <a:gd name="connsiteY400" fmla="*/ 1378826 h 1488732"/>
                <a:gd name="connsiteX401" fmla="*/ 1828979 w 2972814"/>
                <a:gd name="connsiteY401" fmla="*/ 1368835 h 1488732"/>
                <a:gd name="connsiteX402" fmla="*/ 1835189 w 2972814"/>
                <a:gd name="connsiteY402" fmla="*/ 1358843 h 1488732"/>
                <a:gd name="connsiteX403" fmla="*/ 1835563 w 2972814"/>
                <a:gd name="connsiteY403" fmla="*/ 1358117 h 1488732"/>
                <a:gd name="connsiteX404" fmla="*/ 1841118 w 2972814"/>
                <a:gd name="connsiteY404" fmla="*/ 1348852 h 1488732"/>
                <a:gd name="connsiteX405" fmla="*/ 1845674 w 2972814"/>
                <a:gd name="connsiteY405" fmla="*/ 1338860 h 1488732"/>
                <a:gd name="connsiteX406" fmla="*/ 1848941 w 2972814"/>
                <a:gd name="connsiteY406" fmla="*/ 1328869 h 1488732"/>
                <a:gd name="connsiteX407" fmla="*/ 1850198 w 2972814"/>
                <a:gd name="connsiteY407" fmla="*/ 1318877 h 1488732"/>
                <a:gd name="connsiteX408" fmla="*/ 1850764 w 2972814"/>
                <a:gd name="connsiteY408" fmla="*/ 1308886 h 1488732"/>
                <a:gd name="connsiteX409" fmla="*/ 1849311 w 2972814"/>
                <a:gd name="connsiteY409" fmla="*/ 1298894 h 1488732"/>
                <a:gd name="connsiteX410" fmla="*/ 1845761 w 2972814"/>
                <a:gd name="connsiteY410" fmla="*/ 1288903 h 1488732"/>
                <a:gd name="connsiteX411" fmla="*/ 1840298 w 2972814"/>
                <a:gd name="connsiteY411" fmla="*/ 1278911 h 1488732"/>
                <a:gd name="connsiteX412" fmla="*/ 1835563 w 2972814"/>
                <a:gd name="connsiteY412" fmla="*/ 1271693 h 1488732"/>
                <a:gd name="connsiteX413" fmla="*/ 1833781 w 2972814"/>
                <a:gd name="connsiteY413" fmla="*/ 1268920 h 1488732"/>
                <a:gd name="connsiteX414" fmla="*/ 1828066 w 2972814"/>
                <a:gd name="connsiteY414" fmla="*/ 1258928 h 1488732"/>
                <a:gd name="connsiteX415" fmla="*/ 1822781 w 2972814"/>
                <a:gd name="connsiteY415" fmla="*/ 1248937 h 1488732"/>
                <a:gd name="connsiteX416" fmla="*/ 1818881 w 2972814"/>
                <a:gd name="connsiteY416" fmla="*/ 1238945 h 1488732"/>
                <a:gd name="connsiteX417" fmla="*/ 1821134 w 2972814"/>
                <a:gd name="connsiteY417" fmla="*/ 1228954 h 1488732"/>
                <a:gd name="connsiteX418" fmla="*/ 1829463 w 2972814"/>
                <a:gd name="connsiteY418" fmla="*/ 1218962 h 1488732"/>
                <a:gd name="connsiteX419" fmla="*/ 1835563 w 2972814"/>
                <a:gd name="connsiteY419" fmla="*/ 1215050 h 1488732"/>
                <a:gd name="connsiteX420" fmla="*/ 1855515 w 2972814"/>
                <a:gd name="connsiteY420" fmla="*/ 1210664 h 1488732"/>
                <a:gd name="connsiteX421" fmla="*/ 1875467 w 2972814"/>
                <a:gd name="connsiteY421" fmla="*/ 1214566 h 1488732"/>
                <a:gd name="connsiteX422" fmla="*/ 1885630 w 2972814"/>
                <a:gd name="connsiteY422" fmla="*/ 1218962 h 1488732"/>
                <a:gd name="connsiteX423" fmla="*/ 1895419 w 2972814"/>
                <a:gd name="connsiteY423" fmla="*/ 1223243 h 1488732"/>
                <a:gd name="connsiteX424" fmla="*/ 1903921 w 2972814"/>
                <a:gd name="connsiteY424" fmla="*/ 1228954 h 1488732"/>
                <a:gd name="connsiteX425" fmla="*/ 1915371 w 2972814"/>
                <a:gd name="connsiteY425" fmla="*/ 1236110 h 1488732"/>
                <a:gd name="connsiteX426" fmla="*/ 1919405 w 2972814"/>
                <a:gd name="connsiteY426" fmla="*/ 1238945 h 1488732"/>
                <a:gd name="connsiteX427" fmla="*/ 1934561 w 2972814"/>
                <a:gd name="connsiteY427" fmla="*/ 1248937 h 1488732"/>
                <a:gd name="connsiteX428" fmla="*/ 1935322 w 2972814"/>
                <a:gd name="connsiteY428" fmla="*/ 1249378 h 1488732"/>
                <a:gd name="connsiteX429" fmla="*/ 1951967 w 2972814"/>
                <a:gd name="connsiteY429" fmla="*/ 1258928 h 1488732"/>
                <a:gd name="connsiteX430" fmla="*/ 1955274 w 2972814"/>
                <a:gd name="connsiteY430" fmla="*/ 1260722 h 1488732"/>
                <a:gd name="connsiteX431" fmla="*/ 1974744 w 2972814"/>
                <a:gd name="connsiteY431" fmla="*/ 1268920 h 1488732"/>
                <a:gd name="connsiteX432" fmla="*/ 1975226 w 2972814"/>
                <a:gd name="connsiteY432" fmla="*/ 1269121 h 1488732"/>
                <a:gd name="connsiteX433" fmla="*/ 1995178 w 2972814"/>
                <a:gd name="connsiteY433" fmla="*/ 1274499 h 1488732"/>
                <a:gd name="connsiteX434" fmla="*/ 2015129 w 2972814"/>
                <a:gd name="connsiteY434" fmla="*/ 1276366 h 1488732"/>
                <a:gd name="connsiteX435" fmla="*/ 2035081 w 2972814"/>
                <a:gd name="connsiteY435" fmla="*/ 1274212 h 1488732"/>
                <a:gd name="connsiteX436" fmla="*/ 2055033 w 2972814"/>
                <a:gd name="connsiteY436" fmla="*/ 1268946 h 1488732"/>
                <a:gd name="connsiteX437" fmla="*/ 2055104 w 2972814"/>
                <a:gd name="connsiteY437" fmla="*/ 1268920 h 1488732"/>
                <a:gd name="connsiteX438" fmla="*/ 2074985 w 2972814"/>
                <a:gd name="connsiteY438" fmla="*/ 1262702 h 1488732"/>
                <a:gd name="connsiteX439" fmla="*/ 2084827 w 2972814"/>
                <a:gd name="connsiteY439" fmla="*/ 1258928 h 1488732"/>
                <a:gd name="connsiteX440" fmla="*/ 2094936 w 2972814"/>
                <a:gd name="connsiteY440" fmla="*/ 1255460 h 1488732"/>
                <a:gd name="connsiteX441" fmla="*/ 2114842 w 2972814"/>
                <a:gd name="connsiteY441" fmla="*/ 1248937 h 1488732"/>
                <a:gd name="connsiteX442" fmla="*/ 2114888 w 2972814"/>
                <a:gd name="connsiteY442" fmla="*/ 1248923 h 1488732"/>
                <a:gd name="connsiteX443" fmla="*/ 2134840 w 2972814"/>
                <a:gd name="connsiteY443" fmla="*/ 1244493 h 1488732"/>
                <a:gd name="connsiteX444" fmla="*/ 2154792 w 2972814"/>
                <a:gd name="connsiteY444" fmla="*/ 1242157 h 1488732"/>
                <a:gd name="connsiteX445" fmla="*/ 2174744 w 2972814"/>
                <a:gd name="connsiteY445" fmla="*/ 1243332 h 1488732"/>
                <a:gd name="connsiteX446" fmla="*/ 2187374 w 2972814"/>
                <a:gd name="connsiteY446" fmla="*/ 1248937 h 1488732"/>
                <a:gd name="connsiteX447" fmla="*/ 2194695 w 2972814"/>
                <a:gd name="connsiteY447" fmla="*/ 1256419 h 1488732"/>
                <a:gd name="connsiteX448" fmla="*/ 2195842 w 2972814"/>
                <a:gd name="connsiteY448" fmla="*/ 1258928 h 1488732"/>
                <a:gd name="connsiteX449" fmla="*/ 2198001 w 2972814"/>
                <a:gd name="connsiteY449" fmla="*/ 1268920 h 1488732"/>
                <a:gd name="connsiteX450" fmla="*/ 2197666 w 2972814"/>
                <a:gd name="connsiteY450" fmla="*/ 1278911 h 1488732"/>
                <a:gd name="connsiteX451" fmla="*/ 2196736 w 2972814"/>
                <a:gd name="connsiteY451" fmla="*/ 1288903 h 1488732"/>
                <a:gd name="connsiteX452" fmla="*/ 2194695 w 2972814"/>
                <a:gd name="connsiteY452" fmla="*/ 1297843 h 1488732"/>
                <a:gd name="connsiteX453" fmla="*/ 2194401 w 2972814"/>
                <a:gd name="connsiteY453" fmla="*/ 1298894 h 1488732"/>
                <a:gd name="connsiteX454" fmla="*/ 2191007 w 2972814"/>
                <a:gd name="connsiteY454" fmla="*/ 1308886 h 1488732"/>
                <a:gd name="connsiteX455" fmla="*/ 2186855 w 2972814"/>
                <a:gd name="connsiteY455" fmla="*/ 1318877 h 1488732"/>
                <a:gd name="connsiteX456" fmla="*/ 2182149 w 2972814"/>
                <a:gd name="connsiteY456" fmla="*/ 1328869 h 1488732"/>
                <a:gd name="connsiteX457" fmla="*/ 2177341 w 2972814"/>
                <a:gd name="connsiteY457" fmla="*/ 1338860 h 1488732"/>
                <a:gd name="connsiteX458" fmla="*/ 2174744 w 2972814"/>
                <a:gd name="connsiteY458" fmla="*/ 1343499 h 1488732"/>
                <a:gd name="connsiteX459" fmla="*/ 2170210 w 2972814"/>
                <a:gd name="connsiteY459" fmla="*/ 1348852 h 1488732"/>
                <a:gd name="connsiteX460" fmla="*/ 2160884 w 2972814"/>
                <a:gd name="connsiteY460" fmla="*/ 1358843 h 1488732"/>
                <a:gd name="connsiteX461" fmla="*/ 2154792 w 2972814"/>
                <a:gd name="connsiteY461" fmla="*/ 1365083 h 1488732"/>
                <a:gd name="connsiteX462" fmla="*/ 2147631 w 2972814"/>
                <a:gd name="connsiteY462" fmla="*/ 1368835 h 1488732"/>
                <a:gd name="connsiteX463" fmla="*/ 2134840 w 2972814"/>
                <a:gd name="connsiteY463" fmla="*/ 1375232 h 1488732"/>
                <a:gd name="connsiteX464" fmla="*/ 2114888 w 2972814"/>
                <a:gd name="connsiteY464" fmla="*/ 1378332 h 1488732"/>
                <a:gd name="connsiteX465" fmla="*/ 2094936 w 2972814"/>
                <a:gd name="connsiteY465" fmla="*/ 1378537 h 1488732"/>
                <a:gd name="connsiteX466" fmla="*/ 2074985 w 2972814"/>
                <a:gd name="connsiteY466" fmla="*/ 1378519 h 1488732"/>
                <a:gd name="connsiteX467" fmla="*/ 2073013 w 2972814"/>
                <a:gd name="connsiteY467" fmla="*/ 1378826 h 1488732"/>
                <a:gd name="connsiteX468" fmla="*/ 2055033 w 2972814"/>
                <a:gd name="connsiteY468" fmla="*/ 1382030 h 1488732"/>
                <a:gd name="connsiteX469" fmla="*/ 2042214 w 2972814"/>
                <a:gd name="connsiteY469" fmla="*/ 1388818 h 1488732"/>
                <a:gd name="connsiteX470" fmla="*/ 2035081 w 2972814"/>
                <a:gd name="connsiteY470" fmla="*/ 1394119 h 1488732"/>
                <a:gd name="connsiteX471" fmla="*/ 2031588 w 2972814"/>
                <a:gd name="connsiteY471" fmla="*/ 1398809 h 1488732"/>
                <a:gd name="connsiteX472" fmla="*/ 2023892 w 2972814"/>
                <a:gd name="connsiteY472" fmla="*/ 1408801 h 1488732"/>
                <a:gd name="connsiteX473" fmla="*/ 2017259 w 2972814"/>
                <a:gd name="connsiteY473" fmla="*/ 1418792 h 1488732"/>
                <a:gd name="connsiteX474" fmla="*/ 2015129 w 2972814"/>
                <a:gd name="connsiteY474" fmla="*/ 1421865 h 1488732"/>
                <a:gd name="connsiteX475" fmla="*/ 2011512 w 2972814"/>
                <a:gd name="connsiteY475" fmla="*/ 1428784 h 1488732"/>
                <a:gd name="connsiteX476" fmla="*/ 2005416 w 2972814"/>
                <a:gd name="connsiteY476" fmla="*/ 1438775 h 1488732"/>
                <a:gd name="connsiteX477" fmla="*/ 1998118 w 2972814"/>
                <a:gd name="connsiteY477" fmla="*/ 1448767 h 1488732"/>
                <a:gd name="connsiteX478" fmla="*/ 1995178 w 2972814"/>
                <a:gd name="connsiteY478" fmla="*/ 1452094 h 1488732"/>
                <a:gd name="connsiteX479" fmla="*/ 1989835 w 2972814"/>
                <a:gd name="connsiteY479" fmla="*/ 1458758 h 1488732"/>
                <a:gd name="connsiteX480" fmla="*/ 1979994 w 2972814"/>
                <a:gd name="connsiteY480" fmla="*/ 1468750 h 1488732"/>
                <a:gd name="connsiteX481" fmla="*/ 1975226 w 2972814"/>
                <a:gd name="connsiteY481" fmla="*/ 1472806 h 1488732"/>
                <a:gd name="connsiteX482" fmla="*/ 1968356 w 2972814"/>
                <a:gd name="connsiteY482" fmla="*/ 1478741 h 1488732"/>
                <a:gd name="connsiteX483" fmla="*/ 1955274 w 2972814"/>
                <a:gd name="connsiteY483" fmla="*/ 1487725 h 1488732"/>
                <a:gd name="connsiteX484" fmla="*/ 1953699 w 2972814"/>
                <a:gd name="connsiteY484" fmla="*/ 1488733 h 1488732"/>
                <a:gd name="connsiteX485" fmla="*/ 1955274 w 2972814"/>
                <a:gd name="connsiteY485" fmla="*/ 1488733 h 1488732"/>
                <a:gd name="connsiteX486" fmla="*/ 1975226 w 2972814"/>
                <a:gd name="connsiteY486" fmla="*/ 1488733 h 1488732"/>
                <a:gd name="connsiteX487" fmla="*/ 1995178 w 2972814"/>
                <a:gd name="connsiteY487" fmla="*/ 1488733 h 1488732"/>
                <a:gd name="connsiteX488" fmla="*/ 2015129 w 2972814"/>
                <a:gd name="connsiteY488" fmla="*/ 1488733 h 1488732"/>
                <a:gd name="connsiteX489" fmla="*/ 2035081 w 2972814"/>
                <a:gd name="connsiteY489" fmla="*/ 1488733 h 1488732"/>
                <a:gd name="connsiteX490" fmla="*/ 2055033 w 2972814"/>
                <a:gd name="connsiteY490" fmla="*/ 1488733 h 1488732"/>
                <a:gd name="connsiteX491" fmla="*/ 2074985 w 2972814"/>
                <a:gd name="connsiteY491" fmla="*/ 1488733 h 1488732"/>
                <a:gd name="connsiteX492" fmla="*/ 2094936 w 2972814"/>
                <a:gd name="connsiteY492" fmla="*/ 1488733 h 1488732"/>
                <a:gd name="connsiteX493" fmla="*/ 2114888 w 2972814"/>
                <a:gd name="connsiteY493" fmla="*/ 1488733 h 1488732"/>
                <a:gd name="connsiteX494" fmla="*/ 2134840 w 2972814"/>
                <a:gd name="connsiteY494" fmla="*/ 1488733 h 1488732"/>
                <a:gd name="connsiteX495" fmla="*/ 2154792 w 2972814"/>
                <a:gd name="connsiteY495" fmla="*/ 1488733 h 1488732"/>
                <a:gd name="connsiteX496" fmla="*/ 2174744 w 2972814"/>
                <a:gd name="connsiteY496" fmla="*/ 1488733 h 1488732"/>
                <a:gd name="connsiteX497" fmla="*/ 2194695 w 2972814"/>
                <a:gd name="connsiteY497" fmla="*/ 1488733 h 1488732"/>
                <a:gd name="connsiteX498" fmla="*/ 2214647 w 2972814"/>
                <a:gd name="connsiteY498" fmla="*/ 1488733 h 1488732"/>
                <a:gd name="connsiteX499" fmla="*/ 2222782 w 2972814"/>
                <a:gd name="connsiteY499" fmla="*/ 1488733 h 1488732"/>
                <a:gd name="connsiteX500" fmla="*/ 2222093 w 2972814"/>
                <a:gd name="connsiteY500" fmla="*/ 1478741 h 1488732"/>
                <a:gd name="connsiteX501" fmla="*/ 2221659 w 2972814"/>
                <a:gd name="connsiteY501" fmla="*/ 1468750 h 1488732"/>
                <a:gd name="connsiteX502" fmla="*/ 2221350 w 2972814"/>
                <a:gd name="connsiteY502" fmla="*/ 1458758 h 1488732"/>
                <a:gd name="connsiteX503" fmla="*/ 2221432 w 2972814"/>
                <a:gd name="connsiteY503" fmla="*/ 1448767 h 1488732"/>
                <a:gd name="connsiteX504" fmla="*/ 2221617 w 2972814"/>
                <a:gd name="connsiteY504" fmla="*/ 1438775 h 1488732"/>
                <a:gd name="connsiteX505" fmla="*/ 2222329 w 2972814"/>
                <a:gd name="connsiteY505" fmla="*/ 1428784 h 1488732"/>
                <a:gd name="connsiteX506" fmla="*/ 2223118 w 2972814"/>
                <a:gd name="connsiteY506" fmla="*/ 1418792 h 1488732"/>
                <a:gd name="connsiteX507" fmla="*/ 2224287 w 2972814"/>
                <a:gd name="connsiteY507" fmla="*/ 1408801 h 1488732"/>
                <a:gd name="connsiteX508" fmla="*/ 2225682 w 2972814"/>
                <a:gd name="connsiteY508" fmla="*/ 1398809 h 1488732"/>
                <a:gd name="connsiteX509" fmla="*/ 2227717 w 2972814"/>
                <a:gd name="connsiteY509" fmla="*/ 1388818 h 1488732"/>
                <a:gd name="connsiteX510" fmla="*/ 2230094 w 2972814"/>
                <a:gd name="connsiteY510" fmla="*/ 1378826 h 1488732"/>
                <a:gd name="connsiteX511" fmla="*/ 2232783 w 2972814"/>
                <a:gd name="connsiteY511" fmla="*/ 1368835 h 1488732"/>
                <a:gd name="connsiteX512" fmla="*/ 2234599 w 2972814"/>
                <a:gd name="connsiteY512" fmla="*/ 1363460 h 1488732"/>
                <a:gd name="connsiteX513" fmla="*/ 2235954 w 2972814"/>
                <a:gd name="connsiteY513" fmla="*/ 1358843 h 1488732"/>
                <a:gd name="connsiteX514" fmla="*/ 2239196 w 2972814"/>
                <a:gd name="connsiteY514" fmla="*/ 1348852 h 1488732"/>
                <a:gd name="connsiteX515" fmla="*/ 2242975 w 2972814"/>
                <a:gd name="connsiteY515" fmla="*/ 1338860 h 1488732"/>
                <a:gd name="connsiteX516" fmla="*/ 2247167 w 2972814"/>
                <a:gd name="connsiteY516" fmla="*/ 1328869 h 1488732"/>
                <a:gd name="connsiteX517" fmla="*/ 2252154 w 2972814"/>
                <a:gd name="connsiteY517" fmla="*/ 1318877 h 1488732"/>
                <a:gd name="connsiteX518" fmla="*/ 2254551 w 2972814"/>
                <a:gd name="connsiteY518" fmla="*/ 1314654 h 1488732"/>
                <a:gd name="connsiteX519" fmla="*/ 2257802 w 2972814"/>
                <a:gd name="connsiteY519" fmla="*/ 1308886 h 1488732"/>
                <a:gd name="connsiteX520" fmla="*/ 2264059 w 2972814"/>
                <a:gd name="connsiteY520" fmla="*/ 1298894 h 1488732"/>
                <a:gd name="connsiteX521" fmla="*/ 2271924 w 2972814"/>
                <a:gd name="connsiteY521" fmla="*/ 1288903 h 1488732"/>
                <a:gd name="connsiteX522" fmla="*/ 2274502 w 2972814"/>
                <a:gd name="connsiteY522" fmla="*/ 1286040 h 1488732"/>
                <a:gd name="connsiteX523" fmla="*/ 2281693 w 2972814"/>
                <a:gd name="connsiteY523" fmla="*/ 1278911 h 1488732"/>
                <a:gd name="connsiteX524" fmla="*/ 2294454 w 2972814"/>
                <a:gd name="connsiteY524" fmla="*/ 1269036 h 1488732"/>
                <a:gd name="connsiteX525" fmla="*/ 2294641 w 2972814"/>
                <a:gd name="connsiteY525" fmla="*/ 1268920 h 1488732"/>
                <a:gd name="connsiteX526" fmla="*/ 2314406 w 2972814"/>
                <a:gd name="connsiteY526" fmla="*/ 1258933 h 1488732"/>
                <a:gd name="connsiteX527" fmla="*/ 2314420 w 2972814"/>
                <a:gd name="connsiteY527" fmla="*/ 1258928 h 1488732"/>
                <a:gd name="connsiteX528" fmla="*/ 2334358 w 2972814"/>
                <a:gd name="connsiteY528" fmla="*/ 1252808 h 1488732"/>
                <a:gd name="connsiteX529" fmla="*/ 2354310 w 2972814"/>
                <a:gd name="connsiteY529" fmla="*/ 1248963 h 1488732"/>
                <a:gd name="connsiteX530" fmla="*/ 2354512 w 2972814"/>
                <a:gd name="connsiteY530" fmla="*/ 1248937 h 1488732"/>
                <a:gd name="connsiteX531" fmla="*/ 2374261 w 2972814"/>
                <a:gd name="connsiteY531" fmla="*/ 1246658 h 1488732"/>
                <a:gd name="connsiteX532" fmla="*/ 2394213 w 2972814"/>
                <a:gd name="connsiteY532" fmla="*/ 1245462 h 1488732"/>
                <a:gd name="connsiteX533" fmla="*/ 2414165 w 2972814"/>
                <a:gd name="connsiteY533" fmla="*/ 1245012 h 1488732"/>
                <a:gd name="connsiteX534" fmla="*/ 2434117 w 2972814"/>
                <a:gd name="connsiteY534" fmla="*/ 1245106 h 1488732"/>
                <a:gd name="connsiteX535" fmla="*/ 2454068 w 2972814"/>
                <a:gd name="connsiteY535" fmla="*/ 1245667 h 1488732"/>
                <a:gd name="connsiteX536" fmla="*/ 2474020 w 2972814"/>
                <a:gd name="connsiteY536" fmla="*/ 1246812 h 1488732"/>
                <a:gd name="connsiteX537" fmla="*/ 2493972 w 2972814"/>
                <a:gd name="connsiteY537" fmla="*/ 1248457 h 1488732"/>
                <a:gd name="connsiteX538" fmla="*/ 2498159 w 2972814"/>
                <a:gd name="connsiteY538" fmla="*/ 1248937 h 1488732"/>
                <a:gd name="connsiteX539" fmla="*/ 2513924 w 2972814"/>
                <a:gd name="connsiteY539" fmla="*/ 1250980 h 1488732"/>
                <a:gd name="connsiteX540" fmla="*/ 2533876 w 2972814"/>
                <a:gd name="connsiteY540" fmla="*/ 1254402 h 1488732"/>
                <a:gd name="connsiteX541" fmla="*/ 2550822 w 2972814"/>
                <a:gd name="connsiteY541" fmla="*/ 1258928 h 1488732"/>
                <a:gd name="connsiteX542" fmla="*/ 2553827 w 2972814"/>
                <a:gd name="connsiteY542" fmla="*/ 1259900 h 1488732"/>
                <a:gd name="connsiteX543" fmla="*/ 2573257 w 2972814"/>
                <a:gd name="connsiteY543" fmla="*/ 1268920 h 1488732"/>
                <a:gd name="connsiteX544" fmla="*/ 2573779 w 2972814"/>
                <a:gd name="connsiteY544" fmla="*/ 1269203 h 1488732"/>
                <a:gd name="connsiteX545" fmla="*/ 2587504 w 2972814"/>
                <a:gd name="connsiteY545" fmla="*/ 1278911 h 1488732"/>
                <a:gd name="connsiteX546" fmla="*/ 2593731 w 2972814"/>
                <a:gd name="connsiteY546" fmla="*/ 1284356 h 1488732"/>
                <a:gd name="connsiteX547" fmla="*/ 2597930 w 2972814"/>
                <a:gd name="connsiteY547" fmla="*/ 1288903 h 1488732"/>
                <a:gd name="connsiteX548" fmla="*/ 2606229 w 2972814"/>
                <a:gd name="connsiteY548" fmla="*/ 1298894 h 1488732"/>
                <a:gd name="connsiteX549" fmla="*/ 2613683 w 2972814"/>
                <a:gd name="connsiteY549" fmla="*/ 1308745 h 1488732"/>
                <a:gd name="connsiteX550" fmla="*/ 2613775 w 2972814"/>
                <a:gd name="connsiteY550" fmla="*/ 1308886 h 1488732"/>
                <a:gd name="connsiteX551" fmla="*/ 2620232 w 2972814"/>
                <a:gd name="connsiteY551" fmla="*/ 1318877 h 1488732"/>
                <a:gd name="connsiteX552" fmla="*/ 2626498 w 2972814"/>
                <a:gd name="connsiteY552" fmla="*/ 1328869 h 1488732"/>
                <a:gd name="connsiteX553" fmla="*/ 2632508 w 2972814"/>
                <a:gd name="connsiteY553" fmla="*/ 1338860 h 1488732"/>
                <a:gd name="connsiteX554" fmla="*/ 2633634 w 2972814"/>
                <a:gd name="connsiteY554" fmla="*/ 1340717 h 1488732"/>
                <a:gd name="connsiteX555" fmla="*/ 2638328 w 2972814"/>
                <a:gd name="connsiteY555" fmla="*/ 1348852 h 1488732"/>
                <a:gd name="connsiteX556" fmla="*/ 2643996 w 2972814"/>
                <a:gd name="connsiteY556" fmla="*/ 1358843 h 1488732"/>
                <a:gd name="connsiteX557" fmla="*/ 2649734 w 2972814"/>
                <a:gd name="connsiteY557" fmla="*/ 1368835 h 1488732"/>
                <a:gd name="connsiteX558" fmla="*/ 2653586 w 2972814"/>
                <a:gd name="connsiteY558" fmla="*/ 1375605 h 1488732"/>
                <a:gd name="connsiteX559" fmla="*/ 2655435 w 2972814"/>
                <a:gd name="connsiteY559" fmla="*/ 1378826 h 1488732"/>
                <a:gd name="connsiteX560" fmla="*/ 2661154 w 2972814"/>
                <a:gd name="connsiteY560" fmla="*/ 1388818 h 1488732"/>
                <a:gd name="connsiteX561" fmla="*/ 2666628 w 2972814"/>
                <a:gd name="connsiteY561" fmla="*/ 1398809 h 1488732"/>
                <a:gd name="connsiteX562" fmla="*/ 2672079 w 2972814"/>
                <a:gd name="connsiteY562" fmla="*/ 1408801 h 1488732"/>
                <a:gd name="connsiteX563" fmla="*/ 2673538 w 2972814"/>
                <a:gd name="connsiteY563" fmla="*/ 1411894 h 1488732"/>
                <a:gd name="connsiteX564" fmla="*/ 2676935 w 2972814"/>
                <a:gd name="connsiteY564" fmla="*/ 1418792 h 1488732"/>
                <a:gd name="connsiteX565" fmla="*/ 2681259 w 2972814"/>
                <a:gd name="connsiteY565" fmla="*/ 1428784 h 1488732"/>
                <a:gd name="connsiteX566" fmla="*/ 2684525 w 2972814"/>
                <a:gd name="connsiteY566" fmla="*/ 1438775 h 1488732"/>
                <a:gd name="connsiteX567" fmla="*/ 2686551 w 2972814"/>
                <a:gd name="connsiteY567" fmla="*/ 1448767 h 1488732"/>
                <a:gd name="connsiteX568" fmla="*/ 2687145 w 2972814"/>
                <a:gd name="connsiteY568" fmla="*/ 1458758 h 1488732"/>
                <a:gd name="connsiteX569" fmla="*/ 2686033 w 2972814"/>
                <a:gd name="connsiteY569" fmla="*/ 1468750 h 1488732"/>
                <a:gd name="connsiteX570" fmla="*/ 2682999 w 2972814"/>
                <a:gd name="connsiteY570" fmla="*/ 1478741 h 1488732"/>
                <a:gd name="connsiteX571" fmla="*/ 2677868 w 2972814"/>
                <a:gd name="connsiteY571" fmla="*/ 1488733 h 1488732"/>
                <a:gd name="connsiteX572" fmla="*/ 2693490 w 2972814"/>
                <a:gd name="connsiteY572" fmla="*/ 1488733 h 1488732"/>
                <a:gd name="connsiteX573" fmla="*/ 2713441 w 2972814"/>
                <a:gd name="connsiteY573" fmla="*/ 1488733 h 1488732"/>
                <a:gd name="connsiteX574" fmla="*/ 2733393 w 2972814"/>
                <a:gd name="connsiteY574" fmla="*/ 1488733 h 1488732"/>
                <a:gd name="connsiteX575" fmla="*/ 2753345 w 2972814"/>
                <a:gd name="connsiteY575" fmla="*/ 1488733 h 1488732"/>
                <a:gd name="connsiteX576" fmla="*/ 2773297 w 2972814"/>
                <a:gd name="connsiteY576" fmla="*/ 1488733 h 1488732"/>
                <a:gd name="connsiteX577" fmla="*/ 2774121 w 2972814"/>
                <a:gd name="connsiteY577" fmla="*/ 1488733 h 1488732"/>
                <a:gd name="connsiteX578" fmla="*/ 2785311 w 2972814"/>
                <a:gd name="connsiteY578" fmla="*/ 1478741 h 1488732"/>
                <a:gd name="connsiteX579" fmla="*/ 2793249 w 2972814"/>
                <a:gd name="connsiteY579" fmla="*/ 1469992 h 1488732"/>
                <a:gd name="connsiteX580" fmla="*/ 2813200 w 2972814"/>
                <a:gd name="connsiteY580" fmla="*/ 1474565 h 1488732"/>
                <a:gd name="connsiteX581" fmla="*/ 2817625 w 2972814"/>
                <a:gd name="connsiteY581" fmla="*/ 1478741 h 1488732"/>
                <a:gd name="connsiteX582" fmla="*/ 2833152 w 2972814"/>
                <a:gd name="connsiteY582" fmla="*/ 1487912 h 1488732"/>
                <a:gd name="connsiteX583" fmla="*/ 2834002 w 2972814"/>
                <a:gd name="connsiteY583" fmla="*/ 1488733 h 1488732"/>
                <a:gd name="connsiteX584" fmla="*/ 2853104 w 2972814"/>
                <a:gd name="connsiteY584" fmla="*/ 1488733 h 1488732"/>
                <a:gd name="connsiteX585" fmla="*/ 2873056 w 2972814"/>
                <a:gd name="connsiteY585" fmla="*/ 1488733 h 1488732"/>
                <a:gd name="connsiteX586" fmla="*/ 2893007 w 2972814"/>
                <a:gd name="connsiteY586" fmla="*/ 1488733 h 1488732"/>
                <a:gd name="connsiteX587" fmla="*/ 2912959 w 2972814"/>
                <a:gd name="connsiteY587" fmla="*/ 1488733 h 1488732"/>
                <a:gd name="connsiteX588" fmla="*/ 2932911 w 2972814"/>
                <a:gd name="connsiteY588" fmla="*/ 1488733 h 1488732"/>
                <a:gd name="connsiteX589" fmla="*/ 2940075 w 2972814"/>
                <a:gd name="connsiteY589" fmla="*/ 1488733 h 1488732"/>
                <a:gd name="connsiteX590" fmla="*/ 2932911 w 2972814"/>
                <a:gd name="connsiteY590" fmla="*/ 1485289 h 1488732"/>
                <a:gd name="connsiteX591" fmla="*/ 2923214 w 2972814"/>
                <a:gd name="connsiteY591" fmla="*/ 1478741 h 1488732"/>
                <a:gd name="connsiteX592" fmla="*/ 2912959 w 2972814"/>
                <a:gd name="connsiteY592" fmla="*/ 1469917 h 1488732"/>
                <a:gd name="connsiteX593" fmla="*/ 2911835 w 2972814"/>
                <a:gd name="connsiteY593" fmla="*/ 1468750 h 1488732"/>
                <a:gd name="connsiteX594" fmla="*/ 2904656 w 2972814"/>
                <a:gd name="connsiteY594" fmla="*/ 1458758 h 1488732"/>
                <a:gd name="connsiteX595" fmla="*/ 2900146 w 2972814"/>
                <a:gd name="connsiteY595" fmla="*/ 1448767 h 1488732"/>
                <a:gd name="connsiteX596" fmla="*/ 2898140 w 2972814"/>
                <a:gd name="connsiteY596" fmla="*/ 1438775 h 1488732"/>
                <a:gd name="connsiteX597" fmla="*/ 2898431 w 2972814"/>
                <a:gd name="connsiteY597" fmla="*/ 1428784 h 1488732"/>
                <a:gd name="connsiteX598" fmla="*/ 2901416 w 2972814"/>
                <a:gd name="connsiteY598" fmla="*/ 1418792 h 1488732"/>
                <a:gd name="connsiteX599" fmla="*/ 2906579 w 2972814"/>
                <a:gd name="connsiteY599" fmla="*/ 1408801 h 1488732"/>
                <a:gd name="connsiteX600" fmla="*/ 2912959 w 2972814"/>
                <a:gd name="connsiteY600" fmla="*/ 1400442 h 1488732"/>
                <a:gd name="connsiteX601" fmla="*/ 2914520 w 2972814"/>
                <a:gd name="connsiteY601" fmla="*/ 1398809 h 1488732"/>
                <a:gd name="connsiteX602" fmla="*/ 2927246 w 2972814"/>
                <a:gd name="connsiteY602" fmla="*/ 1388818 h 1488732"/>
                <a:gd name="connsiteX603" fmla="*/ 2932911 w 2972814"/>
                <a:gd name="connsiteY603" fmla="*/ 1385188 h 1488732"/>
                <a:gd name="connsiteX604" fmla="*/ 2947994 w 2972814"/>
                <a:gd name="connsiteY604" fmla="*/ 1378826 h 1488732"/>
                <a:gd name="connsiteX605" fmla="*/ 2952863 w 2972814"/>
                <a:gd name="connsiteY605" fmla="*/ 1377025 h 1488732"/>
                <a:gd name="connsiteX606" fmla="*/ 2972815 w 2972814"/>
                <a:gd name="connsiteY606" fmla="*/ 1373558 h 1488732"/>
                <a:gd name="connsiteX607" fmla="*/ 2972815 w 2972814"/>
                <a:gd name="connsiteY607" fmla="*/ 1368835 h 1488732"/>
                <a:gd name="connsiteX608" fmla="*/ 2972815 w 2972814"/>
                <a:gd name="connsiteY608" fmla="*/ 1358843 h 1488732"/>
                <a:gd name="connsiteX609" fmla="*/ 2972815 w 2972814"/>
                <a:gd name="connsiteY609" fmla="*/ 1348852 h 1488732"/>
                <a:gd name="connsiteX610" fmla="*/ 2972815 w 2972814"/>
                <a:gd name="connsiteY610" fmla="*/ 1338860 h 1488732"/>
                <a:gd name="connsiteX611" fmla="*/ 2972815 w 2972814"/>
                <a:gd name="connsiteY611" fmla="*/ 1328869 h 1488732"/>
                <a:gd name="connsiteX612" fmla="*/ 2972815 w 2972814"/>
                <a:gd name="connsiteY612" fmla="*/ 1324626 h 1488732"/>
                <a:gd name="connsiteX613" fmla="*/ 2952863 w 2972814"/>
                <a:gd name="connsiteY613" fmla="*/ 1328405 h 1488732"/>
                <a:gd name="connsiteX614" fmla="*/ 2951383 w 2972814"/>
                <a:gd name="connsiteY614" fmla="*/ 1328869 h 1488732"/>
                <a:gd name="connsiteX615" fmla="*/ 2932911 w 2972814"/>
                <a:gd name="connsiteY615" fmla="*/ 1334441 h 1488732"/>
                <a:gd name="connsiteX616" fmla="*/ 2922603 w 2972814"/>
                <a:gd name="connsiteY616" fmla="*/ 1338860 h 1488732"/>
                <a:gd name="connsiteX617" fmla="*/ 2912959 w 2972814"/>
                <a:gd name="connsiteY617" fmla="*/ 1343074 h 1488732"/>
                <a:gd name="connsiteX618" fmla="*/ 2902723 w 2972814"/>
                <a:gd name="connsiteY618" fmla="*/ 1348852 h 1488732"/>
                <a:gd name="connsiteX619" fmla="*/ 2893007 w 2972814"/>
                <a:gd name="connsiteY619" fmla="*/ 1354558 h 1488732"/>
                <a:gd name="connsiteX620" fmla="*/ 2886588 w 2972814"/>
                <a:gd name="connsiteY620" fmla="*/ 1358843 h 1488732"/>
                <a:gd name="connsiteX621" fmla="*/ 2873056 w 2972814"/>
                <a:gd name="connsiteY621" fmla="*/ 1368829 h 1488732"/>
                <a:gd name="connsiteX622" fmla="*/ 2873048 w 2972814"/>
                <a:gd name="connsiteY622" fmla="*/ 1368835 h 1488732"/>
                <a:gd name="connsiteX623" fmla="*/ 2861085 w 2972814"/>
                <a:gd name="connsiteY623" fmla="*/ 1378826 h 1488732"/>
                <a:gd name="connsiteX624" fmla="*/ 2853104 w 2972814"/>
                <a:gd name="connsiteY624" fmla="*/ 1386525 h 1488732"/>
                <a:gd name="connsiteX625" fmla="*/ 2850426 w 2972814"/>
                <a:gd name="connsiteY625" fmla="*/ 1388818 h 1488732"/>
                <a:gd name="connsiteX626" fmla="*/ 2840205 w 2972814"/>
                <a:gd name="connsiteY626" fmla="*/ 1398809 h 1488732"/>
                <a:gd name="connsiteX627" fmla="*/ 2833152 w 2972814"/>
                <a:gd name="connsiteY627" fmla="*/ 1406991 h 1488732"/>
                <a:gd name="connsiteX628" fmla="*/ 2830945 w 2972814"/>
                <a:gd name="connsiteY628" fmla="*/ 1408801 h 1488732"/>
                <a:gd name="connsiteX629" fmla="*/ 2821385 w 2972814"/>
                <a:gd name="connsiteY629" fmla="*/ 1418792 h 1488732"/>
                <a:gd name="connsiteX630" fmla="*/ 2813739 w 2972814"/>
                <a:gd name="connsiteY630" fmla="*/ 1428784 h 1488732"/>
                <a:gd name="connsiteX631" fmla="*/ 2813200 w 2972814"/>
                <a:gd name="connsiteY631" fmla="*/ 1429803 h 1488732"/>
                <a:gd name="connsiteX632" fmla="*/ 2800896 w 2972814"/>
                <a:gd name="connsiteY632" fmla="*/ 1438775 h 1488732"/>
                <a:gd name="connsiteX633" fmla="*/ 2793249 w 2972814"/>
                <a:gd name="connsiteY633" fmla="*/ 1446078 h 1488732"/>
                <a:gd name="connsiteX634" fmla="*/ 2780213 w 2972814"/>
                <a:gd name="connsiteY634" fmla="*/ 1438775 h 1488732"/>
                <a:gd name="connsiteX635" fmla="*/ 2773297 w 2972814"/>
                <a:gd name="connsiteY635" fmla="*/ 1436729 h 1488732"/>
                <a:gd name="connsiteX636" fmla="*/ 2765086 w 2972814"/>
                <a:gd name="connsiteY636" fmla="*/ 1428784 h 1488732"/>
                <a:gd name="connsiteX637" fmla="*/ 2753345 w 2972814"/>
                <a:gd name="connsiteY637" fmla="*/ 1420894 h 1488732"/>
                <a:gd name="connsiteX638" fmla="*/ 2751471 w 2972814"/>
                <a:gd name="connsiteY638" fmla="*/ 1418792 h 1488732"/>
                <a:gd name="connsiteX639" fmla="*/ 2740945 w 2972814"/>
                <a:gd name="connsiteY639" fmla="*/ 1408801 h 1488732"/>
                <a:gd name="connsiteX640" fmla="*/ 2733393 w 2972814"/>
                <a:gd name="connsiteY640" fmla="*/ 1402674 h 1488732"/>
                <a:gd name="connsiteX641" fmla="*/ 2729947 w 2972814"/>
                <a:gd name="connsiteY641" fmla="*/ 1398809 h 1488732"/>
                <a:gd name="connsiteX642" fmla="*/ 2720654 w 2972814"/>
                <a:gd name="connsiteY642" fmla="*/ 1388818 h 1488732"/>
                <a:gd name="connsiteX643" fmla="*/ 2713441 w 2972814"/>
                <a:gd name="connsiteY643" fmla="*/ 1381098 h 1488732"/>
                <a:gd name="connsiteX644" fmla="*/ 2711720 w 2972814"/>
                <a:gd name="connsiteY644" fmla="*/ 1378826 h 1488732"/>
                <a:gd name="connsiteX645" fmla="*/ 2704190 w 2972814"/>
                <a:gd name="connsiteY645" fmla="*/ 1368835 h 1488732"/>
                <a:gd name="connsiteX646" fmla="*/ 2696900 w 2972814"/>
                <a:gd name="connsiteY646" fmla="*/ 1358843 h 1488732"/>
                <a:gd name="connsiteX647" fmla="*/ 2693490 w 2972814"/>
                <a:gd name="connsiteY647" fmla="*/ 1353688 h 1488732"/>
                <a:gd name="connsiteX648" fmla="*/ 2690596 w 2972814"/>
                <a:gd name="connsiteY648" fmla="*/ 1348852 h 1488732"/>
                <a:gd name="connsiteX649" fmla="*/ 2685248 w 2972814"/>
                <a:gd name="connsiteY649" fmla="*/ 1338860 h 1488732"/>
                <a:gd name="connsiteX650" fmla="*/ 2680312 w 2972814"/>
                <a:gd name="connsiteY650" fmla="*/ 1328869 h 1488732"/>
                <a:gd name="connsiteX651" fmla="*/ 2676125 w 2972814"/>
                <a:gd name="connsiteY651" fmla="*/ 1318877 h 1488732"/>
                <a:gd name="connsiteX652" fmla="*/ 2673538 w 2972814"/>
                <a:gd name="connsiteY652" fmla="*/ 1311205 h 1488732"/>
                <a:gd name="connsiteX653" fmla="*/ 2672753 w 2972814"/>
                <a:gd name="connsiteY653" fmla="*/ 1308886 h 1488732"/>
                <a:gd name="connsiteX654" fmla="*/ 2670310 w 2972814"/>
                <a:gd name="connsiteY654" fmla="*/ 1298894 h 1488732"/>
                <a:gd name="connsiteX655" fmla="*/ 2668741 w 2972814"/>
                <a:gd name="connsiteY655" fmla="*/ 1288903 h 1488732"/>
                <a:gd name="connsiteX656" fmla="*/ 2668404 w 2972814"/>
                <a:gd name="connsiteY656" fmla="*/ 1278911 h 1488732"/>
                <a:gd name="connsiteX657" fmla="*/ 2669966 w 2972814"/>
                <a:gd name="connsiteY657" fmla="*/ 1268920 h 1488732"/>
                <a:gd name="connsiteX658" fmla="*/ 2673508 w 2972814"/>
                <a:gd name="connsiteY658" fmla="*/ 1258928 h 1488732"/>
                <a:gd name="connsiteX659" fmla="*/ 2673538 w 2972814"/>
                <a:gd name="connsiteY659" fmla="*/ 1258878 h 1488732"/>
                <a:gd name="connsiteX660" fmla="*/ 2680075 w 2972814"/>
                <a:gd name="connsiteY660" fmla="*/ 1248937 h 1488732"/>
                <a:gd name="connsiteX661" fmla="*/ 2691113 w 2972814"/>
                <a:gd name="connsiteY661" fmla="*/ 1238945 h 1488732"/>
                <a:gd name="connsiteX662" fmla="*/ 2693490 w 2972814"/>
                <a:gd name="connsiteY662" fmla="*/ 1237337 h 1488732"/>
                <a:gd name="connsiteX663" fmla="*/ 2706340 w 2972814"/>
                <a:gd name="connsiteY663" fmla="*/ 1228954 h 1488732"/>
                <a:gd name="connsiteX664" fmla="*/ 2713441 w 2972814"/>
                <a:gd name="connsiteY664" fmla="*/ 1225327 h 1488732"/>
                <a:gd name="connsiteX665" fmla="*/ 2726096 w 2972814"/>
                <a:gd name="connsiteY665" fmla="*/ 1218962 h 1488732"/>
                <a:gd name="connsiteX666" fmla="*/ 2733393 w 2972814"/>
                <a:gd name="connsiteY666" fmla="*/ 1215750 h 1488732"/>
                <a:gd name="connsiteX667" fmla="*/ 2748600 w 2972814"/>
                <a:gd name="connsiteY667" fmla="*/ 1208971 h 1488732"/>
                <a:gd name="connsiteX668" fmla="*/ 2753345 w 2972814"/>
                <a:gd name="connsiteY668" fmla="*/ 1206939 h 1488732"/>
                <a:gd name="connsiteX669" fmla="*/ 2771833 w 2972814"/>
                <a:gd name="connsiteY669" fmla="*/ 1198979 h 1488732"/>
                <a:gd name="connsiteX670" fmla="*/ 2773297 w 2972814"/>
                <a:gd name="connsiteY670" fmla="*/ 1198343 h 1488732"/>
                <a:gd name="connsiteX671" fmla="*/ 2793249 w 2972814"/>
                <a:gd name="connsiteY671" fmla="*/ 1189610 h 1488732"/>
                <a:gd name="connsiteX672" fmla="*/ 2794706 w 2972814"/>
                <a:gd name="connsiteY672" fmla="*/ 1188988 h 1488732"/>
                <a:gd name="connsiteX673" fmla="*/ 2813200 w 2972814"/>
                <a:gd name="connsiteY673" fmla="*/ 1180557 h 1488732"/>
                <a:gd name="connsiteX674" fmla="*/ 2816698 w 2972814"/>
                <a:gd name="connsiteY674" fmla="*/ 1178996 h 1488732"/>
                <a:gd name="connsiteX675" fmla="*/ 2833152 w 2972814"/>
                <a:gd name="connsiteY675" fmla="*/ 1171142 h 1488732"/>
                <a:gd name="connsiteX676" fmla="*/ 2838033 w 2972814"/>
                <a:gd name="connsiteY676" fmla="*/ 1169005 h 1488732"/>
                <a:gd name="connsiteX677" fmla="*/ 2853104 w 2972814"/>
                <a:gd name="connsiteY677" fmla="*/ 1161914 h 1488732"/>
                <a:gd name="connsiteX678" fmla="*/ 2860455 w 2972814"/>
                <a:gd name="connsiteY678" fmla="*/ 1159013 h 1488732"/>
                <a:gd name="connsiteX679" fmla="*/ 2873056 w 2972814"/>
                <a:gd name="connsiteY679" fmla="*/ 1154085 h 1488732"/>
                <a:gd name="connsiteX680" fmla="*/ 2890217 w 2972814"/>
                <a:gd name="connsiteY680" fmla="*/ 1149022 h 1488732"/>
                <a:gd name="connsiteX681" fmla="*/ 2893007 w 2972814"/>
                <a:gd name="connsiteY681" fmla="*/ 1148197 h 1488732"/>
                <a:gd name="connsiteX682" fmla="*/ 2912959 w 2972814"/>
                <a:gd name="connsiteY682" fmla="*/ 1144170 h 1488732"/>
                <a:gd name="connsiteX683" fmla="*/ 2932911 w 2972814"/>
                <a:gd name="connsiteY683" fmla="*/ 1141669 h 1488732"/>
                <a:gd name="connsiteX684" fmla="*/ 2952863 w 2972814"/>
                <a:gd name="connsiteY684" fmla="*/ 1140004 h 1488732"/>
                <a:gd name="connsiteX685" fmla="*/ 2966288 w 2972814"/>
                <a:gd name="connsiteY685" fmla="*/ 1139030 h 1488732"/>
                <a:gd name="connsiteX686" fmla="*/ 2972815 w 2972814"/>
                <a:gd name="connsiteY686" fmla="*/ 1138551 h 1488732"/>
                <a:gd name="connsiteX687" fmla="*/ 2972815 w 2972814"/>
                <a:gd name="connsiteY687" fmla="*/ 1129039 h 1488732"/>
                <a:gd name="connsiteX688" fmla="*/ 2972815 w 2972814"/>
                <a:gd name="connsiteY688" fmla="*/ 1119047 h 1488732"/>
                <a:gd name="connsiteX689" fmla="*/ 2972815 w 2972814"/>
                <a:gd name="connsiteY689" fmla="*/ 1109056 h 1488732"/>
                <a:gd name="connsiteX690" fmla="*/ 2972815 w 2972814"/>
                <a:gd name="connsiteY690" fmla="*/ 1099064 h 1488732"/>
                <a:gd name="connsiteX691" fmla="*/ 2972815 w 2972814"/>
                <a:gd name="connsiteY691" fmla="*/ 1089073 h 1488732"/>
                <a:gd name="connsiteX692" fmla="*/ 2972815 w 2972814"/>
                <a:gd name="connsiteY692" fmla="*/ 1079081 h 1488732"/>
                <a:gd name="connsiteX693" fmla="*/ 2972815 w 2972814"/>
                <a:gd name="connsiteY693" fmla="*/ 1069090 h 1488732"/>
                <a:gd name="connsiteX694" fmla="*/ 2972815 w 2972814"/>
                <a:gd name="connsiteY694" fmla="*/ 1059825 h 1488732"/>
                <a:gd name="connsiteX695" fmla="*/ 2952863 w 2972814"/>
                <a:gd name="connsiteY695" fmla="*/ 1061642 h 1488732"/>
                <a:gd name="connsiteX696" fmla="*/ 2935896 w 2972814"/>
                <a:gd name="connsiteY696" fmla="*/ 1059098 h 1488732"/>
                <a:gd name="connsiteX697" fmla="*/ 2932911 w 2972814"/>
                <a:gd name="connsiteY697" fmla="*/ 1058208 h 1488732"/>
                <a:gd name="connsiteX698" fmla="*/ 2915147 w 2972814"/>
                <a:gd name="connsiteY698" fmla="*/ 1049107 h 1488732"/>
                <a:gd name="connsiteX699" fmla="*/ 2914252 w 2972814"/>
                <a:gd name="connsiteY699" fmla="*/ 1039115 h 1488732"/>
                <a:gd name="connsiteX700" fmla="*/ 2925026 w 2972814"/>
                <a:gd name="connsiteY700" fmla="*/ 1029124 h 1488732"/>
                <a:gd name="connsiteX701" fmla="*/ 2932911 w 2972814"/>
                <a:gd name="connsiteY701" fmla="*/ 1025129 h 1488732"/>
                <a:gd name="connsiteX702" fmla="*/ 2945428 w 2972814"/>
                <a:gd name="connsiteY702" fmla="*/ 1019132 h 1488732"/>
                <a:gd name="connsiteX703" fmla="*/ 2952863 w 2972814"/>
                <a:gd name="connsiteY703" fmla="*/ 1016517 h 1488732"/>
                <a:gd name="connsiteX704" fmla="*/ 2972815 w 2972814"/>
                <a:gd name="connsiteY704" fmla="*/ 1012614 h 1488732"/>
                <a:gd name="connsiteX705" fmla="*/ 2972815 w 2972814"/>
                <a:gd name="connsiteY705" fmla="*/ 1009141 h 1488732"/>
                <a:gd name="connsiteX706" fmla="*/ 2972815 w 2972814"/>
                <a:gd name="connsiteY706" fmla="*/ 999149 h 1488732"/>
                <a:gd name="connsiteX707" fmla="*/ 2972815 w 2972814"/>
                <a:gd name="connsiteY707" fmla="*/ 989158 h 1488732"/>
                <a:gd name="connsiteX708" fmla="*/ 2972815 w 2972814"/>
                <a:gd name="connsiteY708" fmla="*/ 979166 h 1488732"/>
                <a:gd name="connsiteX709" fmla="*/ 2972815 w 2972814"/>
                <a:gd name="connsiteY709" fmla="*/ 969175 h 1488732"/>
                <a:gd name="connsiteX710" fmla="*/ 2972815 w 2972814"/>
                <a:gd name="connsiteY710" fmla="*/ 959183 h 1488732"/>
                <a:gd name="connsiteX711" fmla="*/ 2972815 w 2972814"/>
                <a:gd name="connsiteY711" fmla="*/ 949192 h 1488732"/>
                <a:gd name="connsiteX712" fmla="*/ 2972815 w 2972814"/>
                <a:gd name="connsiteY712" fmla="*/ 939201 h 1488732"/>
                <a:gd name="connsiteX713" fmla="*/ 2972815 w 2972814"/>
                <a:gd name="connsiteY713" fmla="*/ 929209 h 1488732"/>
                <a:gd name="connsiteX714" fmla="*/ 2972815 w 2972814"/>
                <a:gd name="connsiteY714" fmla="*/ 919217 h 1488732"/>
                <a:gd name="connsiteX715" fmla="*/ 2972815 w 2972814"/>
                <a:gd name="connsiteY715" fmla="*/ 909226 h 1488732"/>
                <a:gd name="connsiteX716" fmla="*/ 2972815 w 2972814"/>
                <a:gd name="connsiteY716" fmla="*/ 907747 h 1488732"/>
                <a:gd name="connsiteX717" fmla="*/ 2965407 w 2972814"/>
                <a:gd name="connsiteY717" fmla="*/ 899234 h 1488732"/>
                <a:gd name="connsiteX718" fmla="*/ 2956534 w 2972814"/>
                <a:gd name="connsiteY718" fmla="*/ 889243 h 1488732"/>
                <a:gd name="connsiteX719" fmla="*/ 2952863 w 2972814"/>
                <a:gd name="connsiteY719" fmla="*/ 885284 h 1488732"/>
                <a:gd name="connsiteX720" fmla="*/ 2947410 w 2972814"/>
                <a:gd name="connsiteY720" fmla="*/ 879252 h 1488732"/>
                <a:gd name="connsiteX721" fmla="*/ 2938271 w 2972814"/>
                <a:gd name="connsiteY721" fmla="*/ 869260 h 1488732"/>
                <a:gd name="connsiteX722" fmla="*/ 2932911 w 2972814"/>
                <a:gd name="connsiteY722" fmla="*/ 863404 h 1488732"/>
                <a:gd name="connsiteX723" fmla="*/ 2929027 w 2972814"/>
                <a:gd name="connsiteY723" fmla="*/ 859269 h 1488732"/>
                <a:gd name="connsiteX724" fmla="*/ 2920051 w 2972814"/>
                <a:gd name="connsiteY724" fmla="*/ 849277 h 1488732"/>
                <a:gd name="connsiteX725" fmla="*/ 2912959 w 2972814"/>
                <a:gd name="connsiteY725" fmla="*/ 840672 h 1488732"/>
                <a:gd name="connsiteX726" fmla="*/ 2911780 w 2972814"/>
                <a:gd name="connsiteY726" fmla="*/ 839286 h 1488732"/>
                <a:gd name="connsiteX727" fmla="*/ 2903578 w 2972814"/>
                <a:gd name="connsiteY727" fmla="*/ 829294 h 1488732"/>
                <a:gd name="connsiteX728" fmla="*/ 2896653 w 2972814"/>
                <a:gd name="connsiteY728" fmla="*/ 819303 h 1488732"/>
                <a:gd name="connsiteX729" fmla="*/ 2893007 w 2972814"/>
                <a:gd name="connsiteY729" fmla="*/ 813377 h 1488732"/>
                <a:gd name="connsiteX730" fmla="*/ 2890424 w 2972814"/>
                <a:gd name="connsiteY730" fmla="*/ 809311 h 1488732"/>
                <a:gd name="connsiteX731" fmla="*/ 2885040 w 2972814"/>
                <a:gd name="connsiteY731" fmla="*/ 799320 h 1488732"/>
                <a:gd name="connsiteX732" fmla="*/ 2880600 w 2972814"/>
                <a:gd name="connsiteY732" fmla="*/ 789328 h 1488732"/>
                <a:gd name="connsiteX733" fmla="*/ 2877056 w 2972814"/>
                <a:gd name="connsiteY733" fmla="*/ 779337 h 1488732"/>
                <a:gd name="connsiteX734" fmla="*/ 2874462 w 2972814"/>
                <a:gd name="connsiteY734" fmla="*/ 769345 h 1488732"/>
                <a:gd name="connsiteX735" fmla="*/ 2873056 w 2972814"/>
                <a:gd name="connsiteY735" fmla="*/ 761509 h 1488732"/>
                <a:gd name="connsiteX736" fmla="*/ 2872649 w 2972814"/>
                <a:gd name="connsiteY736" fmla="*/ 759354 h 1488732"/>
                <a:gd name="connsiteX737" fmla="*/ 2871470 w 2972814"/>
                <a:gd name="connsiteY737" fmla="*/ 749362 h 1488732"/>
                <a:gd name="connsiteX738" fmla="*/ 2870714 w 2972814"/>
                <a:gd name="connsiteY738" fmla="*/ 739371 h 1488732"/>
                <a:gd name="connsiteX739" fmla="*/ 2870595 w 2972814"/>
                <a:gd name="connsiteY739" fmla="*/ 729379 h 1488732"/>
                <a:gd name="connsiteX740" fmla="*/ 2870921 w 2972814"/>
                <a:gd name="connsiteY740" fmla="*/ 719388 h 1488732"/>
                <a:gd name="connsiteX741" fmla="*/ 2871379 w 2972814"/>
                <a:gd name="connsiteY741" fmla="*/ 709396 h 1488732"/>
                <a:gd name="connsiteX742" fmla="*/ 2872221 w 2972814"/>
                <a:gd name="connsiteY742" fmla="*/ 699405 h 1488732"/>
                <a:gd name="connsiteX743" fmla="*/ 2873032 w 2972814"/>
                <a:gd name="connsiteY743" fmla="*/ 689413 h 1488732"/>
                <a:gd name="connsiteX744" fmla="*/ 2873056 w 2972814"/>
                <a:gd name="connsiteY744" fmla="*/ 689206 h 1488732"/>
                <a:gd name="connsiteX745" fmla="*/ 2874096 w 2972814"/>
                <a:gd name="connsiteY745" fmla="*/ 679422 h 1488732"/>
                <a:gd name="connsiteX746" fmla="*/ 2874978 w 2972814"/>
                <a:gd name="connsiteY746" fmla="*/ 669430 h 1488732"/>
                <a:gd name="connsiteX747" fmla="*/ 2875882 w 2972814"/>
                <a:gd name="connsiteY747" fmla="*/ 659439 h 1488732"/>
                <a:gd name="connsiteX748" fmla="*/ 2876816 w 2972814"/>
                <a:gd name="connsiteY748" fmla="*/ 649447 h 1488732"/>
                <a:gd name="connsiteX749" fmla="*/ 2877719 w 2972814"/>
                <a:gd name="connsiteY749" fmla="*/ 639456 h 1488732"/>
                <a:gd name="connsiteX750" fmla="*/ 2878672 w 2972814"/>
                <a:gd name="connsiteY750" fmla="*/ 629464 h 1488732"/>
                <a:gd name="connsiteX751" fmla="*/ 2879601 w 2972814"/>
                <a:gd name="connsiteY751" fmla="*/ 619473 h 1488732"/>
                <a:gd name="connsiteX752" fmla="*/ 2880526 w 2972814"/>
                <a:gd name="connsiteY752" fmla="*/ 609481 h 1488732"/>
                <a:gd name="connsiteX753" fmla="*/ 2881643 w 2972814"/>
                <a:gd name="connsiteY753" fmla="*/ 599490 h 1488732"/>
                <a:gd name="connsiteX754" fmla="*/ 2882927 w 2972814"/>
                <a:gd name="connsiteY754" fmla="*/ 589498 h 1488732"/>
                <a:gd name="connsiteX755" fmla="*/ 2884419 w 2972814"/>
                <a:gd name="connsiteY755" fmla="*/ 579507 h 1488732"/>
                <a:gd name="connsiteX756" fmla="*/ 2886062 w 2972814"/>
                <a:gd name="connsiteY756" fmla="*/ 569515 h 1488732"/>
                <a:gd name="connsiteX757" fmla="*/ 2888212 w 2972814"/>
                <a:gd name="connsiteY757" fmla="*/ 559524 h 1488732"/>
                <a:gd name="connsiteX758" fmla="*/ 2890752 w 2972814"/>
                <a:gd name="connsiteY758" fmla="*/ 549532 h 1488732"/>
                <a:gd name="connsiteX759" fmla="*/ 2893007 w 2972814"/>
                <a:gd name="connsiteY759" fmla="*/ 542601 h 1488732"/>
                <a:gd name="connsiteX760" fmla="*/ 2893976 w 2972814"/>
                <a:gd name="connsiteY760" fmla="*/ 539541 h 1488732"/>
                <a:gd name="connsiteX761" fmla="*/ 2897757 w 2972814"/>
                <a:gd name="connsiteY761" fmla="*/ 529549 h 1488732"/>
                <a:gd name="connsiteX762" fmla="*/ 2902773 w 2972814"/>
                <a:gd name="connsiteY762" fmla="*/ 519558 h 1488732"/>
                <a:gd name="connsiteX763" fmla="*/ 2909178 w 2972814"/>
                <a:gd name="connsiteY763" fmla="*/ 509566 h 1488732"/>
                <a:gd name="connsiteX764" fmla="*/ 2912959 w 2972814"/>
                <a:gd name="connsiteY764" fmla="*/ 504819 h 1488732"/>
                <a:gd name="connsiteX765" fmla="*/ 2917269 w 2972814"/>
                <a:gd name="connsiteY765" fmla="*/ 499575 h 1488732"/>
                <a:gd name="connsiteX766" fmla="*/ 2927901 w 2972814"/>
                <a:gd name="connsiteY766" fmla="*/ 489583 h 1488732"/>
                <a:gd name="connsiteX767" fmla="*/ 2932911 w 2972814"/>
                <a:gd name="connsiteY767" fmla="*/ 485737 h 1488732"/>
                <a:gd name="connsiteX768" fmla="*/ 2941374 w 2972814"/>
                <a:gd name="connsiteY768" fmla="*/ 479592 h 1488732"/>
                <a:gd name="connsiteX769" fmla="*/ 2952863 w 2972814"/>
                <a:gd name="connsiteY769" fmla="*/ 472819 h 1488732"/>
                <a:gd name="connsiteX770" fmla="*/ 2958912 w 2972814"/>
                <a:gd name="connsiteY770" fmla="*/ 469600 h 1488732"/>
                <a:gd name="connsiteX771" fmla="*/ 2972815 w 2972814"/>
                <a:gd name="connsiteY771" fmla="*/ 463059 h 1488732"/>
                <a:gd name="connsiteX772" fmla="*/ 2972815 w 2972814"/>
                <a:gd name="connsiteY772" fmla="*/ 459609 h 1488732"/>
                <a:gd name="connsiteX773" fmla="*/ 2972815 w 2972814"/>
                <a:gd name="connsiteY773" fmla="*/ 449617 h 1488732"/>
                <a:gd name="connsiteX774" fmla="*/ 2972815 w 2972814"/>
                <a:gd name="connsiteY774" fmla="*/ 439626 h 1488732"/>
                <a:gd name="connsiteX775" fmla="*/ 2972815 w 2972814"/>
                <a:gd name="connsiteY775" fmla="*/ 429634 h 1488732"/>
                <a:gd name="connsiteX776" fmla="*/ 2972815 w 2972814"/>
                <a:gd name="connsiteY776" fmla="*/ 421959 h 1488732"/>
                <a:gd name="connsiteX777" fmla="*/ 2952863 w 2972814"/>
                <a:gd name="connsiteY777" fmla="*/ 426649 h 1488732"/>
                <a:gd name="connsiteX778" fmla="*/ 2940661 w 2972814"/>
                <a:gd name="connsiteY778" fmla="*/ 429634 h 1488732"/>
                <a:gd name="connsiteX779" fmla="*/ 2932911 w 2972814"/>
                <a:gd name="connsiteY779" fmla="*/ 431683 h 1488732"/>
                <a:gd name="connsiteX780" fmla="*/ 2912959 w 2972814"/>
                <a:gd name="connsiteY780" fmla="*/ 436793 h 1488732"/>
                <a:gd name="connsiteX781" fmla="*/ 2902202 w 2972814"/>
                <a:gd name="connsiteY781" fmla="*/ 439626 h 1488732"/>
                <a:gd name="connsiteX782" fmla="*/ 2893007 w 2972814"/>
                <a:gd name="connsiteY782" fmla="*/ 442800 h 1488732"/>
                <a:gd name="connsiteX783" fmla="*/ 2876220 w 2972814"/>
                <a:gd name="connsiteY783" fmla="*/ 449617 h 1488732"/>
                <a:gd name="connsiteX784" fmla="*/ 2873056 w 2972814"/>
                <a:gd name="connsiteY784" fmla="*/ 451487 h 1488732"/>
                <a:gd name="connsiteX785" fmla="*/ 2861263 w 2972814"/>
                <a:gd name="connsiteY785" fmla="*/ 459609 h 1488732"/>
                <a:gd name="connsiteX786" fmla="*/ 2853104 w 2972814"/>
                <a:gd name="connsiteY786" fmla="*/ 469550 h 1488732"/>
                <a:gd name="connsiteX787" fmla="*/ 2853065 w 2972814"/>
                <a:gd name="connsiteY787" fmla="*/ 469600 h 1488732"/>
                <a:gd name="connsiteX788" fmla="*/ 2846568 w 2972814"/>
                <a:gd name="connsiteY788" fmla="*/ 479592 h 1488732"/>
                <a:gd name="connsiteX789" fmla="*/ 2842317 w 2972814"/>
                <a:gd name="connsiteY789" fmla="*/ 489583 h 1488732"/>
                <a:gd name="connsiteX790" fmla="*/ 2839116 w 2972814"/>
                <a:gd name="connsiteY790" fmla="*/ 499575 h 1488732"/>
                <a:gd name="connsiteX791" fmla="*/ 2836557 w 2972814"/>
                <a:gd name="connsiteY791" fmla="*/ 509566 h 1488732"/>
                <a:gd name="connsiteX792" fmla="*/ 2834306 w 2972814"/>
                <a:gd name="connsiteY792" fmla="*/ 519558 h 1488732"/>
                <a:gd name="connsiteX793" fmla="*/ 2833152 w 2972814"/>
                <a:gd name="connsiteY793" fmla="*/ 526731 h 1488732"/>
                <a:gd name="connsiteX794" fmla="*/ 2832598 w 2972814"/>
                <a:gd name="connsiteY794" fmla="*/ 529549 h 1488732"/>
                <a:gd name="connsiteX795" fmla="*/ 2830598 w 2972814"/>
                <a:gd name="connsiteY795" fmla="*/ 539541 h 1488732"/>
                <a:gd name="connsiteX796" fmla="*/ 2828911 w 2972814"/>
                <a:gd name="connsiteY796" fmla="*/ 549532 h 1488732"/>
                <a:gd name="connsiteX797" fmla="*/ 2827248 w 2972814"/>
                <a:gd name="connsiteY797" fmla="*/ 559524 h 1488732"/>
                <a:gd name="connsiteX798" fmla="*/ 2825915 w 2972814"/>
                <a:gd name="connsiteY798" fmla="*/ 569515 h 1488732"/>
                <a:gd name="connsiteX799" fmla="*/ 2824415 w 2972814"/>
                <a:gd name="connsiteY799" fmla="*/ 579507 h 1488732"/>
                <a:gd name="connsiteX800" fmla="*/ 2823311 w 2972814"/>
                <a:gd name="connsiteY800" fmla="*/ 589498 h 1488732"/>
                <a:gd name="connsiteX801" fmla="*/ 2822323 w 2972814"/>
                <a:gd name="connsiteY801" fmla="*/ 599490 h 1488732"/>
                <a:gd name="connsiteX802" fmla="*/ 2821313 w 2972814"/>
                <a:gd name="connsiteY802" fmla="*/ 609481 h 1488732"/>
                <a:gd name="connsiteX803" fmla="*/ 2820360 w 2972814"/>
                <a:gd name="connsiteY803" fmla="*/ 619473 h 1488732"/>
                <a:gd name="connsiteX804" fmla="*/ 2819636 w 2972814"/>
                <a:gd name="connsiteY804" fmla="*/ 629464 h 1488732"/>
                <a:gd name="connsiteX805" fmla="*/ 2818654 w 2972814"/>
                <a:gd name="connsiteY805" fmla="*/ 639456 h 1488732"/>
                <a:gd name="connsiteX806" fmla="*/ 2817915 w 2972814"/>
                <a:gd name="connsiteY806" fmla="*/ 649447 h 1488732"/>
                <a:gd name="connsiteX807" fmla="*/ 2817079 w 2972814"/>
                <a:gd name="connsiteY807" fmla="*/ 659439 h 1488732"/>
                <a:gd name="connsiteX808" fmla="*/ 2815842 w 2972814"/>
                <a:gd name="connsiteY808" fmla="*/ 669430 h 1488732"/>
                <a:gd name="connsiteX809" fmla="*/ 2814813 w 2972814"/>
                <a:gd name="connsiteY809" fmla="*/ 679422 h 1488732"/>
                <a:gd name="connsiteX810" fmla="*/ 2813613 w 2972814"/>
                <a:gd name="connsiteY810" fmla="*/ 689413 h 1488732"/>
                <a:gd name="connsiteX811" fmla="*/ 2813200 w 2972814"/>
                <a:gd name="connsiteY811" fmla="*/ 693483 h 1488732"/>
                <a:gd name="connsiteX812" fmla="*/ 2812375 w 2972814"/>
                <a:gd name="connsiteY812" fmla="*/ 699405 h 1488732"/>
                <a:gd name="connsiteX813" fmla="*/ 2810635 w 2972814"/>
                <a:gd name="connsiteY813" fmla="*/ 709396 h 1488732"/>
                <a:gd name="connsiteX814" fmla="*/ 2809415 w 2972814"/>
                <a:gd name="connsiteY814" fmla="*/ 719388 h 1488732"/>
                <a:gd name="connsiteX815" fmla="*/ 2808554 w 2972814"/>
                <a:gd name="connsiteY815" fmla="*/ 729379 h 1488732"/>
                <a:gd name="connsiteX816" fmla="*/ 2808109 w 2972814"/>
                <a:gd name="connsiteY816" fmla="*/ 739371 h 1488732"/>
                <a:gd name="connsiteX817" fmla="*/ 2808225 w 2972814"/>
                <a:gd name="connsiteY817" fmla="*/ 749362 h 1488732"/>
                <a:gd name="connsiteX818" fmla="*/ 2809107 w 2972814"/>
                <a:gd name="connsiteY818" fmla="*/ 759354 h 1488732"/>
                <a:gd name="connsiteX819" fmla="*/ 2810532 w 2972814"/>
                <a:gd name="connsiteY819" fmla="*/ 769345 h 1488732"/>
                <a:gd name="connsiteX820" fmla="*/ 2812813 w 2972814"/>
                <a:gd name="connsiteY820" fmla="*/ 779337 h 1488732"/>
                <a:gd name="connsiteX821" fmla="*/ 2813200 w 2972814"/>
                <a:gd name="connsiteY821" fmla="*/ 780768 h 1488732"/>
                <a:gd name="connsiteX822" fmla="*/ 2815098 w 2972814"/>
                <a:gd name="connsiteY822" fmla="*/ 789328 h 1488732"/>
                <a:gd name="connsiteX823" fmla="*/ 2817847 w 2972814"/>
                <a:gd name="connsiteY823" fmla="*/ 799320 h 1488732"/>
                <a:gd name="connsiteX824" fmla="*/ 2821241 w 2972814"/>
                <a:gd name="connsiteY824" fmla="*/ 809311 h 1488732"/>
                <a:gd name="connsiteX825" fmla="*/ 2825168 w 2972814"/>
                <a:gd name="connsiteY825" fmla="*/ 819303 h 1488732"/>
                <a:gd name="connsiteX826" fmla="*/ 2829969 w 2972814"/>
                <a:gd name="connsiteY826" fmla="*/ 829294 h 1488732"/>
                <a:gd name="connsiteX827" fmla="*/ 2833152 w 2972814"/>
                <a:gd name="connsiteY827" fmla="*/ 835434 h 1488732"/>
                <a:gd name="connsiteX828" fmla="*/ 2834954 w 2972814"/>
                <a:gd name="connsiteY828" fmla="*/ 839286 h 1488732"/>
                <a:gd name="connsiteX829" fmla="*/ 2839991 w 2972814"/>
                <a:gd name="connsiteY829" fmla="*/ 849277 h 1488732"/>
                <a:gd name="connsiteX830" fmla="*/ 2845252 w 2972814"/>
                <a:gd name="connsiteY830" fmla="*/ 859269 h 1488732"/>
                <a:gd name="connsiteX831" fmla="*/ 2851205 w 2972814"/>
                <a:gd name="connsiteY831" fmla="*/ 869260 h 1488732"/>
                <a:gd name="connsiteX832" fmla="*/ 2853104 w 2972814"/>
                <a:gd name="connsiteY832" fmla="*/ 873210 h 1488732"/>
                <a:gd name="connsiteX833" fmla="*/ 2855681 w 2972814"/>
                <a:gd name="connsiteY833" fmla="*/ 879252 h 1488732"/>
                <a:gd name="connsiteX834" fmla="*/ 2858062 w 2972814"/>
                <a:gd name="connsiteY834" fmla="*/ 889243 h 1488732"/>
                <a:gd name="connsiteX835" fmla="*/ 2857190 w 2972814"/>
                <a:gd name="connsiteY835" fmla="*/ 899234 h 1488732"/>
                <a:gd name="connsiteX836" fmla="*/ 2853104 w 2972814"/>
                <a:gd name="connsiteY836" fmla="*/ 903425 h 1488732"/>
                <a:gd name="connsiteX837" fmla="*/ 2833152 w 2972814"/>
                <a:gd name="connsiteY837" fmla="*/ 906056 h 1488732"/>
                <a:gd name="connsiteX838" fmla="*/ 2813200 w 2972814"/>
                <a:gd name="connsiteY838" fmla="*/ 902113 h 1488732"/>
                <a:gd name="connsiteX839" fmla="*/ 2801205 w 2972814"/>
                <a:gd name="connsiteY839" fmla="*/ 899234 h 1488732"/>
                <a:gd name="connsiteX840" fmla="*/ 2793249 w 2972814"/>
                <a:gd name="connsiteY840" fmla="*/ 897525 h 1488732"/>
                <a:gd name="connsiteX841" fmla="*/ 2773297 w 2972814"/>
                <a:gd name="connsiteY841" fmla="*/ 892379 h 1488732"/>
                <a:gd name="connsiteX842" fmla="*/ 2761111 w 2972814"/>
                <a:gd name="connsiteY842" fmla="*/ 889243 h 1488732"/>
                <a:gd name="connsiteX843" fmla="*/ 2753345 w 2972814"/>
                <a:gd name="connsiteY843" fmla="*/ 887338 h 1488732"/>
                <a:gd name="connsiteX844" fmla="*/ 2733393 w 2972814"/>
                <a:gd name="connsiteY844" fmla="*/ 881496 h 1488732"/>
                <a:gd name="connsiteX845" fmla="*/ 2726861 w 2972814"/>
                <a:gd name="connsiteY845" fmla="*/ 879252 h 1488732"/>
                <a:gd name="connsiteX846" fmla="*/ 2713441 w 2972814"/>
                <a:gd name="connsiteY846" fmla="*/ 874459 h 1488732"/>
                <a:gd name="connsiteX847" fmla="*/ 2701932 w 2972814"/>
                <a:gd name="connsiteY847" fmla="*/ 869260 h 1488732"/>
                <a:gd name="connsiteX848" fmla="*/ 2693490 w 2972814"/>
                <a:gd name="connsiteY848" fmla="*/ 865157 h 1488732"/>
                <a:gd name="connsiteX849" fmla="*/ 2684042 w 2972814"/>
                <a:gd name="connsiteY849" fmla="*/ 859269 h 1488732"/>
                <a:gd name="connsiteX850" fmla="*/ 2673538 w 2972814"/>
                <a:gd name="connsiteY850" fmla="*/ 851990 h 1488732"/>
                <a:gd name="connsiteX851" fmla="*/ 2670399 w 2972814"/>
                <a:gd name="connsiteY851" fmla="*/ 849277 h 1488732"/>
                <a:gd name="connsiteX852" fmla="*/ 2659800 w 2972814"/>
                <a:gd name="connsiteY852" fmla="*/ 839286 h 1488732"/>
                <a:gd name="connsiteX853" fmla="*/ 2653586 w 2972814"/>
                <a:gd name="connsiteY853" fmla="*/ 832743 h 1488732"/>
                <a:gd name="connsiteX854" fmla="*/ 2650753 w 2972814"/>
                <a:gd name="connsiteY854" fmla="*/ 829294 h 1488732"/>
                <a:gd name="connsiteX855" fmla="*/ 2643081 w 2972814"/>
                <a:gd name="connsiteY855" fmla="*/ 819303 h 1488732"/>
                <a:gd name="connsiteX856" fmla="*/ 2636291 w 2972814"/>
                <a:gd name="connsiteY856" fmla="*/ 809311 h 1488732"/>
                <a:gd name="connsiteX857" fmla="*/ 2633634 w 2972814"/>
                <a:gd name="connsiteY857" fmla="*/ 805338 h 1488732"/>
                <a:gd name="connsiteX858" fmla="*/ 2629635 w 2972814"/>
                <a:gd name="connsiteY858" fmla="*/ 799320 h 1488732"/>
                <a:gd name="connsiteX859" fmla="*/ 2623616 w 2972814"/>
                <a:gd name="connsiteY859" fmla="*/ 789328 h 1488732"/>
                <a:gd name="connsiteX860" fmla="*/ 2617071 w 2972814"/>
                <a:gd name="connsiteY860" fmla="*/ 779337 h 1488732"/>
                <a:gd name="connsiteX861" fmla="*/ 2613683 w 2972814"/>
                <a:gd name="connsiteY861" fmla="*/ 774153 h 1488732"/>
                <a:gd name="connsiteX862" fmla="*/ 2610049 w 2972814"/>
                <a:gd name="connsiteY862" fmla="*/ 769345 h 1488732"/>
                <a:gd name="connsiteX863" fmla="*/ 2600767 w 2972814"/>
                <a:gd name="connsiteY863" fmla="*/ 759354 h 1488732"/>
                <a:gd name="connsiteX864" fmla="*/ 2593731 w 2972814"/>
                <a:gd name="connsiteY864" fmla="*/ 753172 h 1488732"/>
                <a:gd name="connsiteX865" fmla="*/ 2586732 w 2972814"/>
                <a:gd name="connsiteY865" fmla="*/ 749362 h 1488732"/>
                <a:gd name="connsiteX866" fmla="*/ 2573779 w 2972814"/>
                <a:gd name="connsiteY866" fmla="*/ 743596 h 1488732"/>
                <a:gd name="connsiteX867" fmla="*/ 2553827 w 2972814"/>
                <a:gd name="connsiteY867" fmla="*/ 740823 h 1488732"/>
                <a:gd name="connsiteX868" fmla="*/ 2533876 w 2972814"/>
                <a:gd name="connsiteY868" fmla="*/ 741686 h 1488732"/>
                <a:gd name="connsiteX869" fmla="*/ 2513924 w 2972814"/>
                <a:gd name="connsiteY869" fmla="*/ 744360 h 1488732"/>
                <a:gd name="connsiteX870" fmla="*/ 2493972 w 2972814"/>
                <a:gd name="connsiteY870" fmla="*/ 748431 h 1488732"/>
                <a:gd name="connsiteX871" fmla="*/ 2490302 w 2972814"/>
                <a:gd name="connsiteY871" fmla="*/ 749362 h 1488732"/>
                <a:gd name="connsiteX872" fmla="*/ 2474020 w 2972814"/>
                <a:gd name="connsiteY872" fmla="*/ 753023 h 1488732"/>
                <a:gd name="connsiteX873" fmla="*/ 2454068 w 2972814"/>
                <a:gd name="connsiteY873" fmla="*/ 756956 h 1488732"/>
                <a:gd name="connsiteX874" fmla="*/ 2436429 w 2972814"/>
                <a:gd name="connsiteY874" fmla="*/ 759354 h 1488732"/>
                <a:gd name="connsiteX875" fmla="*/ 2434117 w 2972814"/>
                <a:gd name="connsiteY875" fmla="*/ 759635 h 1488732"/>
                <a:gd name="connsiteX876" fmla="*/ 2414165 w 2972814"/>
                <a:gd name="connsiteY876" fmla="*/ 760112 h 1488732"/>
                <a:gd name="connsiteX877" fmla="*/ 2407386 w 2972814"/>
                <a:gd name="connsiteY877" fmla="*/ 759354 h 1488732"/>
                <a:gd name="connsiteX878" fmla="*/ 2394213 w 2972814"/>
                <a:gd name="connsiteY878" fmla="*/ 757625 h 1488732"/>
                <a:gd name="connsiteX879" fmla="*/ 2374261 w 2972814"/>
                <a:gd name="connsiteY879" fmla="*/ 750595 h 1488732"/>
                <a:gd name="connsiteX880" fmla="*/ 2372084 w 2972814"/>
                <a:gd name="connsiteY880" fmla="*/ 749362 h 1488732"/>
                <a:gd name="connsiteX881" fmla="*/ 2358632 w 2972814"/>
                <a:gd name="connsiteY881" fmla="*/ 739371 h 1488732"/>
                <a:gd name="connsiteX882" fmla="*/ 2354310 w 2972814"/>
                <a:gd name="connsiteY882" fmla="*/ 734656 h 1488732"/>
                <a:gd name="connsiteX883" fmla="*/ 2350792 w 2972814"/>
                <a:gd name="connsiteY883" fmla="*/ 729379 h 1488732"/>
                <a:gd name="connsiteX884" fmla="*/ 2346562 w 2972814"/>
                <a:gd name="connsiteY884" fmla="*/ 719388 h 1488732"/>
                <a:gd name="connsiteX885" fmla="*/ 2344657 w 2972814"/>
                <a:gd name="connsiteY885" fmla="*/ 709396 h 1488732"/>
                <a:gd name="connsiteX886" fmla="*/ 2344507 w 2972814"/>
                <a:gd name="connsiteY886" fmla="*/ 699405 h 1488732"/>
                <a:gd name="connsiteX887" fmla="*/ 2345980 w 2972814"/>
                <a:gd name="connsiteY887" fmla="*/ 689413 h 1488732"/>
                <a:gd name="connsiteX888" fmla="*/ 2348758 w 2972814"/>
                <a:gd name="connsiteY888" fmla="*/ 679422 h 1488732"/>
                <a:gd name="connsiteX889" fmla="*/ 2352622 w 2972814"/>
                <a:gd name="connsiteY889" fmla="*/ 669430 h 1488732"/>
                <a:gd name="connsiteX890" fmla="*/ 2354310 w 2972814"/>
                <a:gd name="connsiteY890" fmla="*/ 665704 h 1488732"/>
                <a:gd name="connsiteX891" fmla="*/ 2357543 w 2972814"/>
                <a:gd name="connsiteY891" fmla="*/ 659439 h 1488732"/>
                <a:gd name="connsiteX892" fmla="*/ 2363926 w 2972814"/>
                <a:gd name="connsiteY892" fmla="*/ 649447 h 1488732"/>
                <a:gd name="connsiteX893" fmla="*/ 2370639 w 2972814"/>
                <a:gd name="connsiteY893" fmla="*/ 639456 h 1488732"/>
                <a:gd name="connsiteX894" fmla="*/ 2374261 w 2972814"/>
                <a:gd name="connsiteY894" fmla="*/ 634650 h 1488732"/>
                <a:gd name="connsiteX895" fmla="*/ 2379051 w 2972814"/>
                <a:gd name="connsiteY895" fmla="*/ 629464 h 1488732"/>
                <a:gd name="connsiteX896" fmla="*/ 2389232 w 2972814"/>
                <a:gd name="connsiteY896" fmla="*/ 619473 h 1488732"/>
                <a:gd name="connsiteX897" fmla="*/ 2394213 w 2972814"/>
                <a:gd name="connsiteY897" fmla="*/ 614866 h 1488732"/>
                <a:gd name="connsiteX898" fmla="*/ 2402720 w 2972814"/>
                <a:gd name="connsiteY898" fmla="*/ 609481 h 1488732"/>
                <a:gd name="connsiteX899" fmla="*/ 2414165 w 2972814"/>
                <a:gd name="connsiteY899" fmla="*/ 603500 h 1488732"/>
                <a:gd name="connsiteX900" fmla="*/ 2428630 w 2972814"/>
                <a:gd name="connsiteY900" fmla="*/ 599490 h 1488732"/>
                <a:gd name="connsiteX901" fmla="*/ 2434117 w 2972814"/>
                <a:gd name="connsiteY901" fmla="*/ 598118 h 1488732"/>
                <a:gd name="connsiteX902" fmla="*/ 2454068 w 2972814"/>
                <a:gd name="connsiteY902" fmla="*/ 597688 h 1488732"/>
                <a:gd name="connsiteX903" fmla="*/ 2474020 w 2972814"/>
                <a:gd name="connsiteY903" fmla="*/ 599449 h 1488732"/>
                <a:gd name="connsiteX904" fmla="*/ 2474261 w 2972814"/>
                <a:gd name="connsiteY904" fmla="*/ 599490 h 1488732"/>
                <a:gd name="connsiteX905" fmla="*/ 2493972 w 2972814"/>
                <a:gd name="connsiteY905" fmla="*/ 602853 h 1488732"/>
                <a:gd name="connsiteX906" fmla="*/ 2513924 w 2972814"/>
                <a:gd name="connsiteY906" fmla="*/ 607248 h 1488732"/>
                <a:gd name="connsiteX907" fmla="*/ 2523481 w 2972814"/>
                <a:gd name="connsiteY907" fmla="*/ 609481 h 1488732"/>
                <a:gd name="connsiteX908" fmla="*/ 2533876 w 2972814"/>
                <a:gd name="connsiteY908" fmla="*/ 612278 h 1488732"/>
                <a:gd name="connsiteX909" fmla="*/ 2553827 w 2972814"/>
                <a:gd name="connsiteY909" fmla="*/ 617066 h 1488732"/>
                <a:gd name="connsiteX910" fmla="*/ 2565053 w 2972814"/>
                <a:gd name="connsiteY910" fmla="*/ 619473 h 1488732"/>
                <a:gd name="connsiteX911" fmla="*/ 2573779 w 2972814"/>
                <a:gd name="connsiteY911" fmla="*/ 621773 h 1488732"/>
                <a:gd name="connsiteX912" fmla="*/ 2593731 w 2972814"/>
                <a:gd name="connsiteY912" fmla="*/ 625653 h 1488732"/>
                <a:gd name="connsiteX913" fmla="*/ 2613683 w 2972814"/>
                <a:gd name="connsiteY913" fmla="*/ 627382 h 1488732"/>
                <a:gd name="connsiteX914" fmla="*/ 2633634 w 2972814"/>
                <a:gd name="connsiteY914" fmla="*/ 626127 h 1488732"/>
                <a:gd name="connsiteX915" fmla="*/ 2650934 w 2972814"/>
                <a:gd name="connsiteY915" fmla="*/ 619473 h 1488732"/>
                <a:gd name="connsiteX916" fmla="*/ 2653586 w 2972814"/>
                <a:gd name="connsiteY916" fmla="*/ 618202 h 1488732"/>
                <a:gd name="connsiteX917" fmla="*/ 2663487 w 2972814"/>
                <a:gd name="connsiteY917" fmla="*/ 609481 h 1488732"/>
                <a:gd name="connsiteX918" fmla="*/ 2671588 w 2972814"/>
                <a:gd name="connsiteY918" fmla="*/ 599490 h 1488732"/>
                <a:gd name="connsiteX919" fmla="*/ 2673538 w 2972814"/>
                <a:gd name="connsiteY919" fmla="*/ 596457 h 1488732"/>
                <a:gd name="connsiteX920" fmla="*/ 2677241 w 2972814"/>
                <a:gd name="connsiteY920" fmla="*/ 589498 h 1488732"/>
                <a:gd name="connsiteX921" fmla="*/ 2680879 w 2972814"/>
                <a:gd name="connsiteY921" fmla="*/ 579507 h 1488732"/>
                <a:gd name="connsiteX922" fmla="*/ 2683413 w 2972814"/>
                <a:gd name="connsiteY922" fmla="*/ 569515 h 1488732"/>
                <a:gd name="connsiteX923" fmla="*/ 2685024 w 2972814"/>
                <a:gd name="connsiteY923" fmla="*/ 559524 h 1488732"/>
                <a:gd name="connsiteX924" fmla="*/ 2685998 w 2972814"/>
                <a:gd name="connsiteY924" fmla="*/ 549532 h 1488732"/>
                <a:gd name="connsiteX925" fmla="*/ 2686660 w 2972814"/>
                <a:gd name="connsiteY925" fmla="*/ 539541 h 1488732"/>
                <a:gd name="connsiteX926" fmla="*/ 2687405 w 2972814"/>
                <a:gd name="connsiteY926" fmla="*/ 529549 h 1488732"/>
                <a:gd name="connsiteX927" fmla="*/ 2687689 w 2972814"/>
                <a:gd name="connsiteY927" fmla="*/ 519558 h 1488732"/>
                <a:gd name="connsiteX928" fmla="*/ 2688559 w 2972814"/>
                <a:gd name="connsiteY928" fmla="*/ 509566 h 1488732"/>
                <a:gd name="connsiteX929" fmla="*/ 2689917 w 2972814"/>
                <a:gd name="connsiteY929" fmla="*/ 499575 h 1488732"/>
                <a:gd name="connsiteX930" fmla="*/ 2692294 w 2972814"/>
                <a:gd name="connsiteY930" fmla="*/ 489583 h 1488732"/>
                <a:gd name="connsiteX931" fmla="*/ 2693490 w 2972814"/>
                <a:gd name="connsiteY931" fmla="*/ 486391 h 1488732"/>
                <a:gd name="connsiteX932" fmla="*/ 2696849 w 2972814"/>
                <a:gd name="connsiteY932" fmla="*/ 479592 h 1488732"/>
                <a:gd name="connsiteX933" fmla="*/ 2704574 w 2972814"/>
                <a:gd name="connsiteY933" fmla="*/ 469600 h 1488732"/>
                <a:gd name="connsiteX934" fmla="*/ 2713441 w 2972814"/>
                <a:gd name="connsiteY934" fmla="*/ 461522 h 1488732"/>
                <a:gd name="connsiteX935" fmla="*/ 2716242 w 2972814"/>
                <a:gd name="connsiteY935" fmla="*/ 459609 h 1488732"/>
                <a:gd name="connsiteX936" fmla="*/ 2733393 w 2972814"/>
                <a:gd name="connsiteY936" fmla="*/ 451128 h 1488732"/>
                <a:gd name="connsiteX937" fmla="*/ 2737641 w 2972814"/>
                <a:gd name="connsiteY937" fmla="*/ 449617 h 1488732"/>
                <a:gd name="connsiteX938" fmla="*/ 2753345 w 2972814"/>
                <a:gd name="connsiteY938" fmla="*/ 444766 h 1488732"/>
                <a:gd name="connsiteX939" fmla="*/ 2773297 w 2972814"/>
                <a:gd name="connsiteY939" fmla="*/ 439777 h 1488732"/>
                <a:gd name="connsiteX940" fmla="*/ 2773941 w 2972814"/>
                <a:gd name="connsiteY940" fmla="*/ 439626 h 1488732"/>
                <a:gd name="connsiteX941" fmla="*/ 2793249 w 2972814"/>
                <a:gd name="connsiteY941" fmla="*/ 435017 h 1488732"/>
                <a:gd name="connsiteX942" fmla="*/ 2810360 w 2972814"/>
                <a:gd name="connsiteY942" fmla="*/ 429634 h 1488732"/>
                <a:gd name="connsiteX943" fmla="*/ 2813200 w 2972814"/>
                <a:gd name="connsiteY943" fmla="*/ 428654 h 1488732"/>
                <a:gd name="connsiteX944" fmla="*/ 2832437 w 2972814"/>
                <a:gd name="connsiteY944" fmla="*/ 419643 h 1488732"/>
                <a:gd name="connsiteX945" fmla="*/ 2833152 w 2972814"/>
                <a:gd name="connsiteY945" fmla="*/ 419271 h 1488732"/>
                <a:gd name="connsiteX946" fmla="*/ 2846064 w 2972814"/>
                <a:gd name="connsiteY946" fmla="*/ 409651 h 1488732"/>
                <a:gd name="connsiteX947" fmla="*/ 2853104 w 2972814"/>
                <a:gd name="connsiteY947" fmla="*/ 404421 h 1488732"/>
                <a:gd name="connsiteX948" fmla="*/ 2858229 w 2972814"/>
                <a:gd name="connsiteY948" fmla="*/ 399660 h 1488732"/>
                <a:gd name="connsiteX949" fmla="*/ 2868944 w 2972814"/>
                <a:gd name="connsiteY949" fmla="*/ 389668 h 1488732"/>
                <a:gd name="connsiteX950" fmla="*/ 2873056 w 2972814"/>
                <a:gd name="connsiteY950" fmla="*/ 386345 h 1488732"/>
                <a:gd name="connsiteX951" fmla="*/ 2880268 w 2972814"/>
                <a:gd name="connsiteY951" fmla="*/ 379677 h 1488732"/>
                <a:gd name="connsiteX952" fmla="*/ 2891717 w 2972814"/>
                <a:gd name="connsiteY952" fmla="*/ 369685 h 1488732"/>
                <a:gd name="connsiteX953" fmla="*/ 2893007 w 2972814"/>
                <a:gd name="connsiteY953" fmla="*/ 368646 h 1488732"/>
                <a:gd name="connsiteX954" fmla="*/ 2903164 w 2972814"/>
                <a:gd name="connsiteY954" fmla="*/ 359694 h 1488732"/>
                <a:gd name="connsiteX955" fmla="*/ 2912959 w 2972814"/>
                <a:gd name="connsiteY955" fmla="*/ 351299 h 1488732"/>
                <a:gd name="connsiteX956" fmla="*/ 2914706 w 2972814"/>
                <a:gd name="connsiteY956" fmla="*/ 349702 h 1488732"/>
                <a:gd name="connsiteX957" fmla="*/ 2926036 w 2972814"/>
                <a:gd name="connsiteY957" fmla="*/ 339711 h 1488732"/>
                <a:gd name="connsiteX958" fmla="*/ 2932911 w 2972814"/>
                <a:gd name="connsiteY958" fmla="*/ 333236 h 1488732"/>
                <a:gd name="connsiteX959" fmla="*/ 2936511 w 2972814"/>
                <a:gd name="connsiteY959" fmla="*/ 329719 h 1488732"/>
                <a:gd name="connsiteX960" fmla="*/ 2946204 w 2972814"/>
                <a:gd name="connsiteY960" fmla="*/ 319728 h 1488732"/>
                <a:gd name="connsiteX961" fmla="*/ 2952863 w 2972814"/>
                <a:gd name="connsiteY961" fmla="*/ 312077 h 1488732"/>
                <a:gd name="connsiteX962" fmla="*/ 2954852 w 2972814"/>
                <a:gd name="connsiteY962" fmla="*/ 309736 h 1488732"/>
                <a:gd name="connsiteX963" fmla="*/ 2962613 w 2972814"/>
                <a:gd name="connsiteY963" fmla="*/ 299745 h 1488732"/>
                <a:gd name="connsiteX964" fmla="*/ 2969115 w 2972814"/>
                <a:gd name="connsiteY964" fmla="*/ 289753 h 1488732"/>
                <a:gd name="connsiteX965" fmla="*/ 2972815 w 2972814"/>
                <a:gd name="connsiteY965" fmla="*/ 282826 h 1488732"/>
                <a:gd name="connsiteX966" fmla="*/ 2972815 w 2972814"/>
                <a:gd name="connsiteY966" fmla="*/ 279762 h 1488732"/>
                <a:gd name="connsiteX967" fmla="*/ 2972815 w 2972814"/>
                <a:gd name="connsiteY967" fmla="*/ 269770 h 1488732"/>
                <a:gd name="connsiteX968" fmla="*/ 2972815 w 2972814"/>
                <a:gd name="connsiteY968" fmla="*/ 259779 h 1488732"/>
                <a:gd name="connsiteX969" fmla="*/ 2972815 w 2972814"/>
                <a:gd name="connsiteY969" fmla="*/ 249787 h 1488732"/>
                <a:gd name="connsiteX970" fmla="*/ 2972815 w 2972814"/>
                <a:gd name="connsiteY970" fmla="*/ 239796 h 1488732"/>
                <a:gd name="connsiteX971" fmla="*/ 2972815 w 2972814"/>
                <a:gd name="connsiteY971" fmla="*/ 229804 h 1488732"/>
                <a:gd name="connsiteX972" fmla="*/ 2972815 w 2972814"/>
                <a:gd name="connsiteY972" fmla="*/ 219813 h 1488732"/>
                <a:gd name="connsiteX973" fmla="*/ 2972815 w 2972814"/>
                <a:gd name="connsiteY973" fmla="*/ 209821 h 1488732"/>
                <a:gd name="connsiteX974" fmla="*/ 2972815 w 2972814"/>
                <a:gd name="connsiteY974" fmla="*/ 199830 h 1488732"/>
                <a:gd name="connsiteX975" fmla="*/ 2972815 w 2972814"/>
                <a:gd name="connsiteY975" fmla="*/ 189838 h 1488732"/>
                <a:gd name="connsiteX976" fmla="*/ 2972815 w 2972814"/>
                <a:gd name="connsiteY976" fmla="*/ 179847 h 1488732"/>
                <a:gd name="connsiteX977" fmla="*/ 2972815 w 2972814"/>
                <a:gd name="connsiteY977" fmla="*/ 177048 h 1488732"/>
                <a:gd name="connsiteX978" fmla="*/ 2967470 w 2972814"/>
                <a:gd name="connsiteY978" fmla="*/ 169855 h 1488732"/>
                <a:gd name="connsiteX979" fmla="*/ 2957885 w 2972814"/>
                <a:gd name="connsiteY979" fmla="*/ 159864 h 1488732"/>
                <a:gd name="connsiteX980" fmla="*/ 2952863 w 2972814"/>
                <a:gd name="connsiteY980" fmla="*/ 155485 h 1488732"/>
                <a:gd name="connsiteX981" fmla="*/ 2945692 w 2972814"/>
                <a:gd name="connsiteY981" fmla="*/ 149872 h 1488732"/>
                <a:gd name="connsiteX982" fmla="*/ 2932911 w 2972814"/>
                <a:gd name="connsiteY982" fmla="*/ 141559 h 1488732"/>
                <a:gd name="connsiteX983" fmla="*/ 2930155 w 2972814"/>
                <a:gd name="connsiteY983" fmla="*/ 139881 h 1488732"/>
                <a:gd name="connsiteX984" fmla="*/ 2912959 w 2972814"/>
                <a:gd name="connsiteY984" fmla="*/ 130204 h 1488732"/>
                <a:gd name="connsiteX985" fmla="*/ 2912403 w 2972814"/>
                <a:gd name="connsiteY985" fmla="*/ 129889 h 1488732"/>
                <a:gd name="connsiteX986" fmla="*/ 2895834 w 2972814"/>
                <a:gd name="connsiteY986" fmla="*/ 119898 h 1488732"/>
                <a:gd name="connsiteX987" fmla="*/ 2893007 w 2972814"/>
                <a:gd name="connsiteY987" fmla="*/ 118188 h 1488732"/>
                <a:gd name="connsiteX988" fmla="*/ 2881012 w 2972814"/>
                <a:gd name="connsiteY988" fmla="*/ 109906 h 1488732"/>
                <a:gd name="connsiteX989" fmla="*/ 2873056 w 2972814"/>
                <a:gd name="connsiteY989" fmla="*/ 103117 h 1488732"/>
                <a:gd name="connsiteX990" fmla="*/ 2869819 w 2972814"/>
                <a:gd name="connsiteY990" fmla="*/ 99915 h 1488732"/>
                <a:gd name="connsiteX991" fmla="*/ 2860957 w 2972814"/>
                <a:gd name="connsiteY991" fmla="*/ 89923 h 1488732"/>
                <a:gd name="connsiteX992" fmla="*/ 2854354 w 2972814"/>
                <a:gd name="connsiteY992" fmla="*/ 79932 h 1488732"/>
                <a:gd name="connsiteX993" fmla="*/ 2853104 w 2972814"/>
                <a:gd name="connsiteY993" fmla="*/ 77642 h 1488732"/>
                <a:gd name="connsiteX994" fmla="*/ 2849707 w 2972814"/>
                <a:gd name="connsiteY994" fmla="*/ 69940 h 1488732"/>
                <a:gd name="connsiteX995" fmla="*/ 2846259 w 2972814"/>
                <a:gd name="connsiteY995" fmla="*/ 59949 h 1488732"/>
                <a:gd name="connsiteX996" fmla="*/ 2842694 w 2972814"/>
                <a:gd name="connsiteY996" fmla="*/ 49957 h 1488732"/>
                <a:gd name="connsiteX997" fmla="*/ 2839527 w 2972814"/>
                <a:gd name="connsiteY997" fmla="*/ 39966 h 1488732"/>
                <a:gd name="connsiteX998" fmla="*/ 2836263 w 2972814"/>
                <a:gd name="connsiteY998" fmla="*/ 29974 h 1488732"/>
                <a:gd name="connsiteX999" fmla="*/ 2833152 w 2972814"/>
                <a:gd name="connsiteY999" fmla="*/ 22687 h 1488732"/>
                <a:gd name="connsiteX1000" fmla="*/ 2832116 w 2972814"/>
                <a:gd name="connsiteY1000" fmla="*/ 19983 h 1488732"/>
                <a:gd name="connsiteX1001" fmla="*/ 2828442 w 2972814"/>
                <a:gd name="connsiteY1001" fmla="*/ 9991 h 1488732"/>
                <a:gd name="connsiteX1002" fmla="*/ 2824333 w 2972814"/>
                <a:gd name="connsiteY1002" fmla="*/ 0 h 1488732"/>
                <a:gd name="connsiteX1003" fmla="*/ 2813200 w 2972814"/>
                <a:gd name="connsiteY1003" fmla="*/ 0 h 1488732"/>
                <a:gd name="connsiteX1004" fmla="*/ 2793249 w 2972814"/>
                <a:gd name="connsiteY1004" fmla="*/ 0 h 1488732"/>
                <a:gd name="connsiteX1005" fmla="*/ 2773297 w 2972814"/>
                <a:gd name="connsiteY1005" fmla="*/ 0 h 1488732"/>
                <a:gd name="connsiteX1006" fmla="*/ 2753345 w 2972814"/>
                <a:gd name="connsiteY1006" fmla="*/ 0 h 1488732"/>
                <a:gd name="connsiteX1007" fmla="*/ 2733393 w 2972814"/>
                <a:gd name="connsiteY1007" fmla="*/ 0 h 1488732"/>
                <a:gd name="connsiteX1008" fmla="*/ 2713441 w 2972814"/>
                <a:gd name="connsiteY1008" fmla="*/ 0 h 1488732"/>
                <a:gd name="connsiteX1009" fmla="*/ 2693490 w 2972814"/>
                <a:gd name="connsiteY1009" fmla="*/ 0 h 1488732"/>
                <a:gd name="connsiteX1010" fmla="*/ 2673538 w 2972814"/>
                <a:gd name="connsiteY1010" fmla="*/ 0 h 1488732"/>
                <a:gd name="connsiteX1011" fmla="*/ 2653586 w 2972814"/>
                <a:gd name="connsiteY1011" fmla="*/ 0 h 1488732"/>
                <a:gd name="connsiteX1012" fmla="*/ 2653265 w 2972814"/>
                <a:gd name="connsiteY1012" fmla="*/ 0 h 1488732"/>
                <a:gd name="connsiteX1013" fmla="*/ 2633634 w 2972814"/>
                <a:gd name="connsiteY1013" fmla="*/ 8353 h 1488732"/>
                <a:gd name="connsiteX1014" fmla="*/ 2629635 w 2972814"/>
                <a:gd name="connsiteY1014" fmla="*/ 9991 h 1488732"/>
                <a:gd name="connsiteX1015" fmla="*/ 2613683 w 2972814"/>
                <a:gd name="connsiteY1015" fmla="*/ 15915 h 1488732"/>
                <a:gd name="connsiteX1016" fmla="*/ 2601845 w 2972814"/>
                <a:gd name="connsiteY1016" fmla="*/ 19983 h 1488732"/>
                <a:gd name="connsiteX1017" fmla="*/ 2593731 w 2972814"/>
                <a:gd name="connsiteY1017" fmla="*/ 22689 h 1488732"/>
                <a:gd name="connsiteX1018" fmla="*/ 2573779 w 2972814"/>
                <a:gd name="connsiteY1018" fmla="*/ 28594 h 1488732"/>
                <a:gd name="connsiteX1019" fmla="*/ 2567910 w 2972814"/>
                <a:gd name="connsiteY1019" fmla="*/ 29974 h 1488732"/>
                <a:gd name="connsiteX1020" fmla="*/ 2553827 w 2972814"/>
                <a:gd name="connsiteY1020" fmla="*/ 33397 h 1488732"/>
                <a:gd name="connsiteX1021" fmla="*/ 2533876 w 2972814"/>
                <a:gd name="connsiteY1021" fmla="*/ 36894 h 1488732"/>
                <a:gd name="connsiteX1022" fmla="*/ 2513924 w 2972814"/>
                <a:gd name="connsiteY1022" fmla="*/ 38832 h 1488732"/>
                <a:gd name="connsiteX1023" fmla="*/ 2493972 w 2972814"/>
                <a:gd name="connsiteY1023" fmla="*/ 38633 h 1488732"/>
                <a:gd name="connsiteX1024" fmla="*/ 2474020 w 2972814"/>
                <a:gd name="connsiteY1024" fmla="*/ 35432 h 1488732"/>
                <a:gd name="connsiteX1025" fmla="*/ 2458079 w 2972814"/>
                <a:gd name="connsiteY1025" fmla="*/ 29974 h 1488732"/>
                <a:gd name="connsiteX1026" fmla="*/ 2454068 w 2972814"/>
                <a:gd name="connsiteY1026" fmla="*/ 28264 h 1488732"/>
                <a:gd name="connsiteX1027" fmla="*/ 2440160 w 2972814"/>
                <a:gd name="connsiteY1027" fmla="*/ 19983 h 1488732"/>
                <a:gd name="connsiteX1028" fmla="*/ 2434117 w 2972814"/>
                <a:gd name="connsiteY1028" fmla="*/ 14213 h 1488732"/>
                <a:gd name="connsiteX1029" fmla="*/ 2429940 w 2972814"/>
                <a:gd name="connsiteY1029" fmla="*/ 9991 h 1488732"/>
                <a:gd name="connsiteX1030" fmla="*/ 2423422 w 2972814"/>
                <a:gd name="connsiteY1030" fmla="*/ 0 h 1488732"/>
                <a:gd name="connsiteX1031" fmla="*/ 2414165 w 2972814"/>
                <a:gd name="connsiteY1031" fmla="*/ 0 h 1488732"/>
                <a:gd name="connsiteX1032" fmla="*/ 2394213 w 2972814"/>
                <a:gd name="connsiteY1032" fmla="*/ 0 h 1488732"/>
                <a:gd name="connsiteX1033" fmla="*/ 2374261 w 2972814"/>
                <a:gd name="connsiteY1033" fmla="*/ 0 h 1488732"/>
                <a:gd name="connsiteX1034" fmla="*/ 2354310 w 2972814"/>
                <a:gd name="connsiteY1034" fmla="*/ 0 h 1488732"/>
                <a:gd name="connsiteX1035" fmla="*/ 2334358 w 2972814"/>
                <a:gd name="connsiteY1035" fmla="*/ 0 h 1488732"/>
                <a:gd name="connsiteX1036" fmla="*/ 2314406 w 2972814"/>
                <a:gd name="connsiteY1036" fmla="*/ 0 h 1488732"/>
                <a:gd name="connsiteX1037" fmla="*/ 2294454 w 2972814"/>
                <a:gd name="connsiteY1037" fmla="*/ 0 h 1488732"/>
                <a:gd name="connsiteX1038" fmla="*/ 2274502 w 2972814"/>
                <a:gd name="connsiteY1038" fmla="*/ 0 h 1488732"/>
                <a:gd name="connsiteX1039" fmla="*/ 2254551 w 2972814"/>
                <a:gd name="connsiteY1039" fmla="*/ 0 h 1488732"/>
                <a:gd name="connsiteX1040" fmla="*/ 2234599 w 2972814"/>
                <a:gd name="connsiteY1040" fmla="*/ 0 h 1488732"/>
                <a:gd name="connsiteX1041" fmla="*/ 2214647 w 2972814"/>
                <a:gd name="connsiteY1041" fmla="*/ 0 h 1488732"/>
                <a:gd name="connsiteX1042" fmla="*/ 2194695 w 2972814"/>
                <a:gd name="connsiteY1042" fmla="*/ 0 h 1488732"/>
                <a:gd name="connsiteX1043" fmla="*/ 2174744 w 2972814"/>
                <a:gd name="connsiteY1043" fmla="*/ 0 h 1488732"/>
                <a:gd name="connsiteX1044" fmla="*/ 2154792 w 2972814"/>
                <a:gd name="connsiteY1044" fmla="*/ 0 h 1488732"/>
                <a:gd name="connsiteX1045" fmla="*/ 2134840 w 2972814"/>
                <a:gd name="connsiteY1045" fmla="*/ 0 h 1488732"/>
                <a:gd name="connsiteX1046" fmla="*/ 2114888 w 2972814"/>
                <a:gd name="connsiteY1046" fmla="*/ 0 h 1488732"/>
                <a:gd name="connsiteX1047" fmla="*/ 2094936 w 2972814"/>
                <a:gd name="connsiteY1047" fmla="*/ 0 h 1488732"/>
                <a:gd name="connsiteX1048" fmla="*/ 2074985 w 2972814"/>
                <a:gd name="connsiteY1048" fmla="*/ 0 h 1488732"/>
                <a:gd name="connsiteX1049" fmla="*/ 2055033 w 2972814"/>
                <a:gd name="connsiteY1049" fmla="*/ 0 h 1488732"/>
                <a:gd name="connsiteX1050" fmla="*/ 2035081 w 2972814"/>
                <a:gd name="connsiteY1050" fmla="*/ 0 h 1488732"/>
                <a:gd name="connsiteX1051" fmla="*/ 2015129 w 2972814"/>
                <a:gd name="connsiteY1051" fmla="*/ 0 h 1488732"/>
                <a:gd name="connsiteX1052" fmla="*/ 1995178 w 2972814"/>
                <a:gd name="connsiteY1052" fmla="*/ 0 h 1488732"/>
                <a:gd name="connsiteX1053" fmla="*/ 1975226 w 2972814"/>
                <a:gd name="connsiteY1053" fmla="*/ 0 h 1488732"/>
                <a:gd name="connsiteX1054" fmla="*/ 1955274 w 2972814"/>
                <a:gd name="connsiteY1054" fmla="*/ 0 h 1488732"/>
                <a:gd name="connsiteX1055" fmla="*/ 1949543 w 2972814"/>
                <a:gd name="connsiteY1055" fmla="*/ 0 h 1488732"/>
                <a:gd name="connsiteX1056" fmla="*/ 1955274 w 2972814"/>
                <a:gd name="connsiteY1056" fmla="*/ 6389 h 1488732"/>
                <a:gd name="connsiteX1057" fmla="*/ 1958817 w 2972814"/>
                <a:gd name="connsiteY1057" fmla="*/ 9991 h 1488732"/>
                <a:gd name="connsiteX1058" fmla="*/ 1965930 w 2972814"/>
                <a:gd name="connsiteY1058" fmla="*/ 19983 h 1488732"/>
                <a:gd name="connsiteX1059" fmla="*/ 1969967 w 2972814"/>
                <a:gd name="connsiteY1059" fmla="*/ 29974 h 1488732"/>
                <a:gd name="connsiteX1060" fmla="*/ 1971033 w 2972814"/>
                <a:gd name="connsiteY1060" fmla="*/ 39966 h 1488732"/>
                <a:gd name="connsiteX1061" fmla="*/ 1969233 w 2972814"/>
                <a:gd name="connsiteY1061" fmla="*/ 49957 h 1488732"/>
                <a:gd name="connsiteX1062" fmla="*/ 1964132 w 2972814"/>
                <a:gd name="connsiteY1062" fmla="*/ 59949 h 1488732"/>
                <a:gd name="connsiteX1063" fmla="*/ 1956127 w 2972814"/>
                <a:gd name="connsiteY1063" fmla="*/ 69940 h 1488732"/>
                <a:gd name="connsiteX1064" fmla="*/ 1955274 w 2972814"/>
                <a:gd name="connsiteY1064" fmla="*/ 70823 h 1488732"/>
                <a:gd name="connsiteX1065" fmla="*/ 1946362 w 2972814"/>
                <a:gd name="connsiteY1065" fmla="*/ 79932 h 1488732"/>
                <a:gd name="connsiteX1066" fmla="*/ 1935322 w 2972814"/>
                <a:gd name="connsiteY1066" fmla="*/ 88960 h 1488732"/>
                <a:gd name="connsiteX1067" fmla="*/ 1934116 w 2972814"/>
                <a:gd name="connsiteY1067" fmla="*/ 89923 h 1488732"/>
                <a:gd name="connsiteX1068" fmla="*/ 1920281 w 2972814"/>
                <a:gd name="connsiteY1068" fmla="*/ 99915 h 1488732"/>
                <a:gd name="connsiteX1069" fmla="*/ 1915371 w 2972814"/>
                <a:gd name="connsiteY1069" fmla="*/ 103306 h 1488732"/>
                <a:gd name="connsiteX1070" fmla="*/ 1905297 w 2972814"/>
                <a:gd name="connsiteY1070" fmla="*/ 109906 h 1488732"/>
                <a:gd name="connsiteX1071" fmla="*/ 1895419 w 2972814"/>
                <a:gd name="connsiteY1071" fmla="*/ 116252 h 1488732"/>
                <a:gd name="connsiteX1072" fmla="*/ 1889450 w 2972814"/>
                <a:gd name="connsiteY1072" fmla="*/ 119898 h 1488732"/>
                <a:gd name="connsiteX1073" fmla="*/ 1875467 w 2972814"/>
                <a:gd name="connsiteY1073" fmla="*/ 128008 h 1488732"/>
                <a:gd name="connsiteX1074" fmla="*/ 1872262 w 2972814"/>
                <a:gd name="connsiteY1074" fmla="*/ 129889 h 1488732"/>
                <a:gd name="connsiteX1075" fmla="*/ 1855515 w 2972814"/>
                <a:gd name="connsiteY1075" fmla="*/ 139702 h 1488732"/>
                <a:gd name="connsiteX1076" fmla="*/ 1855208 w 2972814"/>
                <a:gd name="connsiteY1076" fmla="*/ 139881 h 1488732"/>
                <a:gd name="connsiteX1077" fmla="*/ 1838061 w 2972814"/>
                <a:gd name="connsiteY1077" fmla="*/ 149872 h 1488732"/>
                <a:gd name="connsiteX1078" fmla="*/ 1835563 w 2972814"/>
                <a:gd name="connsiteY1078" fmla="*/ 151218 h 1488732"/>
                <a:gd name="connsiteX1079" fmla="*/ 1819215 w 2972814"/>
                <a:gd name="connsiteY1079" fmla="*/ 159864 h 1488732"/>
                <a:gd name="connsiteX1080" fmla="*/ 1815612 w 2972814"/>
                <a:gd name="connsiteY1080" fmla="*/ 161702 h 1488732"/>
                <a:gd name="connsiteX1081" fmla="*/ 1799580 w 2972814"/>
                <a:gd name="connsiteY1081" fmla="*/ 169855 h 1488732"/>
                <a:gd name="connsiteX1082" fmla="*/ 1795660 w 2972814"/>
                <a:gd name="connsiteY1082" fmla="*/ 171678 h 1488732"/>
                <a:gd name="connsiteX1083" fmla="*/ 1777868 w 2972814"/>
                <a:gd name="connsiteY1083" fmla="*/ 179847 h 1488732"/>
                <a:gd name="connsiteX1084" fmla="*/ 1775708 w 2972814"/>
                <a:gd name="connsiteY1084" fmla="*/ 180786 h 1488732"/>
                <a:gd name="connsiteX1085" fmla="*/ 1755756 w 2972814"/>
                <a:gd name="connsiteY1085" fmla="*/ 189215 h 1488732"/>
                <a:gd name="connsiteX1086" fmla="*/ 1754086 w 2972814"/>
                <a:gd name="connsiteY1086" fmla="*/ 189838 h 1488732"/>
                <a:gd name="connsiteX1087" fmla="*/ 1735805 w 2972814"/>
                <a:gd name="connsiteY1087" fmla="*/ 196529 h 1488732"/>
                <a:gd name="connsiteX1088" fmla="*/ 1723516 w 2972814"/>
                <a:gd name="connsiteY1088" fmla="*/ 199830 h 1488732"/>
                <a:gd name="connsiteX1089" fmla="*/ 1715853 w 2972814"/>
                <a:gd name="connsiteY1089" fmla="*/ 201974 h 1488732"/>
                <a:gd name="connsiteX1090" fmla="*/ 1695901 w 2972814"/>
                <a:gd name="connsiteY1090" fmla="*/ 205841 h 1488732"/>
                <a:gd name="connsiteX1091" fmla="*/ 1675949 w 2972814"/>
                <a:gd name="connsiteY1091" fmla="*/ 207267 h 1488732"/>
                <a:gd name="connsiteX1092" fmla="*/ 1655997 w 2972814"/>
                <a:gd name="connsiteY1092" fmla="*/ 206066 h 1488732"/>
                <a:gd name="connsiteX1093" fmla="*/ 1636046 w 2972814"/>
                <a:gd name="connsiteY1093" fmla="*/ 202001 h 1488732"/>
                <a:gd name="connsiteX1094" fmla="*/ 1629831 w 2972814"/>
                <a:gd name="connsiteY1094" fmla="*/ 199830 h 1488732"/>
                <a:gd name="connsiteX1095" fmla="*/ 1616094 w 2972814"/>
                <a:gd name="connsiteY1095" fmla="*/ 194385 h 1488732"/>
                <a:gd name="connsiteX1096" fmla="*/ 1607985 w 2972814"/>
                <a:gd name="connsiteY1096" fmla="*/ 189838 h 1488732"/>
                <a:gd name="connsiteX1097" fmla="*/ 1596142 w 2972814"/>
                <a:gd name="connsiteY1097" fmla="*/ 181958 h 1488732"/>
                <a:gd name="connsiteX1098" fmla="*/ 1593364 w 2972814"/>
                <a:gd name="connsiteY1098" fmla="*/ 179847 h 1488732"/>
                <a:gd name="connsiteX1099" fmla="*/ 1581922 w 2972814"/>
                <a:gd name="connsiteY1099" fmla="*/ 169855 h 1488732"/>
                <a:gd name="connsiteX1100" fmla="*/ 1576190 w 2972814"/>
                <a:gd name="connsiteY1100" fmla="*/ 163294 h 1488732"/>
                <a:gd name="connsiteX1101" fmla="*/ 1573243 w 2972814"/>
                <a:gd name="connsiteY1101" fmla="*/ 159864 h 1488732"/>
                <a:gd name="connsiteX1102" fmla="*/ 1566041 w 2972814"/>
                <a:gd name="connsiteY1102" fmla="*/ 149872 h 1488732"/>
                <a:gd name="connsiteX1103" fmla="*/ 1561619 w 2972814"/>
                <a:gd name="connsiteY1103" fmla="*/ 139881 h 1488732"/>
                <a:gd name="connsiteX1104" fmla="*/ 1559241 w 2972814"/>
                <a:gd name="connsiteY1104" fmla="*/ 129889 h 1488732"/>
                <a:gd name="connsiteX1105" fmla="*/ 1559450 w 2972814"/>
                <a:gd name="connsiteY1105" fmla="*/ 119898 h 1488732"/>
                <a:gd name="connsiteX1106" fmla="*/ 1562339 w 2972814"/>
                <a:gd name="connsiteY1106" fmla="*/ 109906 h 1488732"/>
                <a:gd name="connsiteX1107" fmla="*/ 1567762 w 2972814"/>
                <a:gd name="connsiteY1107" fmla="*/ 99915 h 1488732"/>
                <a:gd name="connsiteX1108" fmla="*/ 1575572 w 2972814"/>
                <a:gd name="connsiteY1108" fmla="*/ 89923 h 1488732"/>
                <a:gd name="connsiteX1109" fmla="*/ 1576190 w 2972814"/>
                <a:gd name="connsiteY1109" fmla="*/ 89295 h 1488732"/>
                <a:gd name="connsiteX1110" fmla="*/ 1583980 w 2972814"/>
                <a:gd name="connsiteY1110" fmla="*/ 79932 h 1488732"/>
                <a:gd name="connsiteX1111" fmla="*/ 1593432 w 2972814"/>
                <a:gd name="connsiteY1111" fmla="*/ 69940 h 1488732"/>
                <a:gd name="connsiteX1112" fmla="*/ 1596142 w 2972814"/>
                <a:gd name="connsiteY1112" fmla="*/ 67300 h 1488732"/>
                <a:gd name="connsiteX1113" fmla="*/ 1602719 w 2972814"/>
                <a:gd name="connsiteY1113" fmla="*/ 59949 h 1488732"/>
                <a:gd name="connsiteX1114" fmla="*/ 1611651 w 2972814"/>
                <a:gd name="connsiteY1114" fmla="*/ 49957 h 1488732"/>
                <a:gd name="connsiteX1115" fmla="*/ 1616094 w 2972814"/>
                <a:gd name="connsiteY1115" fmla="*/ 44853 h 1488732"/>
                <a:gd name="connsiteX1116" fmla="*/ 1619971 w 2972814"/>
                <a:gd name="connsiteY1116" fmla="*/ 39966 h 1488732"/>
                <a:gd name="connsiteX1117" fmla="*/ 1627466 w 2972814"/>
                <a:gd name="connsiteY1117" fmla="*/ 29974 h 1488732"/>
                <a:gd name="connsiteX1118" fmla="*/ 1633985 w 2972814"/>
                <a:gd name="connsiteY1118" fmla="*/ 19983 h 1488732"/>
                <a:gd name="connsiteX1119" fmla="*/ 1636046 w 2972814"/>
                <a:gd name="connsiteY1119" fmla="*/ 16587 h 1488732"/>
                <a:gd name="connsiteX1120" fmla="*/ 1639944 w 2972814"/>
                <a:gd name="connsiteY1120" fmla="*/ 9991 h 1488732"/>
                <a:gd name="connsiteX1121" fmla="*/ 1644924 w 2972814"/>
                <a:gd name="connsiteY1121" fmla="*/ 0 h 1488732"/>
                <a:gd name="connsiteX1122" fmla="*/ 1636046 w 2972814"/>
                <a:gd name="connsiteY1122" fmla="*/ 0 h 1488732"/>
                <a:gd name="connsiteX1123" fmla="*/ 1616094 w 2972814"/>
                <a:gd name="connsiteY1123" fmla="*/ 0 h 1488732"/>
                <a:gd name="connsiteX1124" fmla="*/ 1596142 w 2972814"/>
                <a:gd name="connsiteY1124" fmla="*/ 0 h 1488732"/>
                <a:gd name="connsiteX1125" fmla="*/ 1585809 w 2972814"/>
                <a:gd name="connsiteY1125" fmla="*/ 0 h 1488732"/>
                <a:gd name="connsiteX1126" fmla="*/ 1579095 w 2972814"/>
                <a:gd name="connsiteY1126" fmla="*/ 9991 h 1488732"/>
                <a:gd name="connsiteX1127" fmla="*/ 1576190 w 2972814"/>
                <a:gd name="connsiteY1127" fmla="*/ 13531 h 1488732"/>
                <a:gd name="connsiteX1128" fmla="*/ 1569752 w 2972814"/>
                <a:gd name="connsiteY1128" fmla="*/ 19983 h 1488732"/>
                <a:gd name="connsiteX1129" fmla="*/ 1557944 w 2972814"/>
                <a:gd name="connsiteY1129" fmla="*/ 29974 h 1488732"/>
                <a:gd name="connsiteX1130" fmla="*/ 1556239 w 2972814"/>
                <a:gd name="connsiteY1130" fmla="*/ 31277 h 1488732"/>
                <a:gd name="connsiteX1131" fmla="*/ 1541408 w 2972814"/>
                <a:gd name="connsiteY1131" fmla="*/ 39966 h 1488732"/>
                <a:gd name="connsiteX1132" fmla="*/ 1536287 w 2972814"/>
                <a:gd name="connsiteY1132" fmla="*/ 42831 h 1488732"/>
                <a:gd name="connsiteX1133" fmla="*/ 1518512 w 2972814"/>
                <a:gd name="connsiteY1133" fmla="*/ 49957 h 1488732"/>
                <a:gd name="connsiteX1134" fmla="*/ 1516335 w 2972814"/>
                <a:gd name="connsiteY1134" fmla="*/ 50845 h 1488732"/>
                <a:gd name="connsiteX1135" fmla="*/ 1496383 w 2972814"/>
                <a:gd name="connsiteY1135" fmla="*/ 56286 h 1488732"/>
                <a:gd name="connsiteX1136" fmla="*/ 1476431 w 2972814"/>
                <a:gd name="connsiteY1136" fmla="*/ 59502 h 1488732"/>
                <a:gd name="connsiteX1137" fmla="*/ 1472314 w 2972814"/>
                <a:gd name="connsiteY1137" fmla="*/ 59949 h 1488732"/>
                <a:gd name="connsiteX1138" fmla="*/ 1456480 w 2972814"/>
                <a:gd name="connsiteY1138" fmla="*/ 61707 h 1488732"/>
                <a:gd name="connsiteX1139" fmla="*/ 1436528 w 2972814"/>
                <a:gd name="connsiteY1139" fmla="*/ 63029 h 1488732"/>
                <a:gd name="connsiteX1140" fmla="*/ 1416576 w 2972814"/>
                <a:gd name="connsiteY1140" fmla="*/ 64266 h 1488732"/>
                <a:gd name="connsiteX1141" fmla="*/ 1396624 w 2972814"/>
                <a:gd name="connsiteY1141" fmla="*/ 65582 h 1488732"/>
                <a:gd name="connsiteX1142" fmla="*/ 1376673 w 2972814"/>
                <a:gd name="connsiteY1142" fmla="*/ 66993 h 1488732"/>
                <a:gd name="connsiteX1143" fmla="*/ 1356721 w 2972814"/>
                <a:gd name="connsiteY1143" fmla="*/ 68280 h 1488732"/>
                <a:gd name="connsiteX1144" fmla="*/ 1336769 w 2972814"/>
                <a:gd name="connsiteY1144" fmla="*/ 69410 h 1488732"/>
                <a:gd name="connsiteX1145" fmla="*/ 1316817 w 2972814"/>
                <a:gd name="connsiteY1145" fmla="*/ 69840 h 1488732"/>
                <a:gd name="connsiteX1146" fmla="*/ 1296865 w 2972814"/>
                <a:gd name="connsiteY1146" fmla="*/ 69905 h 1488732"/>
                <a:gd name="connsiteX1147" fmla="*/ 1276914 w 2972814"/>
                <a:gd name="connsiteY1147" fmla="*/ 69331 h 1488732"/>
                <a:gd name="connsiteX1148" fmla="*/ 1256962 w 2972814"/>
                <a:gd name="connsiteY1148" fmla="*/ 67880 h 1488732"/>
                <a:gd name="connsiteX1149" fmla="*/ 1237010 w 2972814"/>
                <a:gd name="connsiteY1149" fmla="*/ 65453 h 1488732"/>
                <a:gd name="connsiteX1150" fmla="*/ 1217058 w 2972814"/>
                <a:gd name="connsiteY1150" fmla="*/ 61782 h 1488732"/>
                <a:gd name="connsiteX1151" fmla="*/ 1209877 w 2972814"/>
                <a:gd name="connsiteY1151" fmla="*/ 59949 h 1488732"/>
                <a:gd name="connsiteX1152" fmla="*/ 1197107 w 2972814"/>
                <a:gd name="connsiteY1152" fmla="*/ 56349 h 1488732"/>
                <a:gd name="connsiteX1153" fmla="*/ 1180942 w 2972814"/>
                <a:gd name="connsiteY1153" fmla="*/ 49957 h 1488732"/>
                <a:gd name="connsiteX1154" fmla="*/ 1177155 w 2972814"/>
                <a:gd name="connsiteY1154" fmla="*/ 48288 h 1488732"/>
                <a:gd name="connsiteX1155" fmla="*/ 1162590 w 2972814"/>
                <a:gd name="connsiteY1155" fmla="*/ 39966 h 1488732"/>
                <a:gd name="connsiteX1156" fmla="*/ 1157203 w 2972814"/>
                <a:gd name="connsiteY1156" fmla="*/ 36353 h 1488732"/>
                <a:gd name="connsiteX1157" fmla="*/ 1149165 w 2972814"/>
                <a:gd name="connsiteY1157" fmla="*/ 29974 h 1488732"/>
                <a:gd name="connsiteX1158" fmla="*/ 1138310 w 2972814"/>
                <a:gd name="connsiteY1158" fmla="*/ 19983 h 1488732"/>
                <a:gd name="connsiteX1159" fmla="*/ 1137251 w 2972814"/>
                <a:gd name="connsiteY1159" fmla="*/ 18878 h 1488732"/>
                <a:gd name="connsiteX1160" fmla="*/ 1129567 w 2972814"/>
                <a:gd name="connsiteY1160" fmla="*/ 9991 h 1488732"/>
                <a:gd name="connsiteX1161" fmla="*/ 1121800 w 2972814"/>
                <a:gd name="connsiteY1161" fmla="*/ 0 h 1488732"/>
                <a:gd name="connsiteX1162" fmla="*/ 1117299 w 2972814"/>
                <a:gd name="connsiteY1162" fmla="*/ 0 h 1488732"/>
                <a:gd name="connsiteX1163" fmla="*/ 1097348 w 2972814"/>
                <a:gd name="connsiteY1163" fmla="*/ 0 h 1488732"/>
                <a:gd name="connsiteX1164" fmla="*/ 1077396 w 2972814"/>
                <a:gd name="connsiteY1164" fmla="*/ 0 h 1488732"/>
                <a:gd name="connsiteX1165" fmla="*/ 1063005 w 2972814"/>
                <a:gd name="connsiteY1165" fmla="*/ 0 h 1488732"/>
                <a:gd name="connsiteX1166" fmla="*/ 1070337 w 2972814"/>
                <a:gd name="connsiteY1166" fmla="*/ 9991 h 1488732"/>
                <a:gd name="connsiteX1167" fmla="*/ 1077396 w 2972814"/>
                <a:gd name="connsiteY1167" fmla="*/ 19924 h 1488732"/>
                <a:gd name="connsiteX1168" fmla="*/ 1077436 w 2972814"/>
                <a:gd name="connsiteY1168" fmla="*/ 19983 h 1488732"/>
                <a:gd name="connsiteX1169" fmla="*/ 1083960 w 2972814"/>
                <a:gd name="connsiteY1169" fmla="*/ 29974 h 1488732"/>
                <a:gd name="connsiteX1170" fmla="*/ 1090493 w 2972814"/>
                <a:gd name="connsiteY1170" fmla="*/ 39966 h 1488732"/>
                <a:gd name="connsiteX1171" fmla="*/ 1097348 w 2972814"/>
                <a:gd name="connsiteY1171" fmla="*/ 49349 h 1488732"/>
                <a:gd name="connsiteX1172" fmla="*/ 1097825 w 2972814"/>
                <a:gd name="connsiteY1172" fmla="*/ 49957 h 1488732"/>
                <a:gd name="connsiteX1173" fmla="*/ 1105451 w 2972814"/>
                <a:gd name="connsiteY1173" fmla="*/ 59949 h 1488732"/>
                <a:gd name="connsiteX1174" fmla="*/ 1115001 w 2972814"/>
                <a:gd name="connsiteY1174" fmla="*/ 69940 h 1488732"/>
                <a:gd name="connsiteX1175" fmla="*/ 1117299 w 2972814"/>
                <a:gd name="connsiteY1175" fmla="*/ 72005 h 1488732"/>
                <a:gd name="connsiteX1176" fmla="*/ 1128685 w 2972814"/>
                <a:gd name="connsiteY1176" fmla="*/ 79932 h 1488732"/>
                <a:gd name="connsiteX1177" fmla="*/ 1137251 w 2972814"/>
                <a:gd name="connsiteY1177" fmla="*/ 84615 h 1488732"/>
                <a:gd name="connsiteX1178" fmla="*/ 1151747 w 2972814"/>
                <a:gd name="connsiteY1178" fmla="*/ 89923 h 1488732"/>
                <a:gd name="connsiteX1179" fmla="*/ 1157203 w 2972814"/>
                <a:gd name="connsiteY1179" fmla="*/ 91605 h 1488732"/>
                <a:gd name="connsiteX1180" fmla="*/ 1177155 w 2972814"/>
                <a:gd name="connsiteY1180" fmla="*/ 96097 h 1488732"/>
                <a:gd name="connsiteX1181" fmla="*/ 1197107 w 2972814"/>
                <a:gd name="connsiteY1181" fmla="*/ 99090 h 1488732"/>
                <a:gd name="connsiteX1182" fmla="*/ 1203812 w 2972814"/>
                <a:gd name="connsiteY1182" fmla="*/ 99915 h 1488732"/>
                <a:gd name="connsiteX1183" fmla="*/ 1217058 w 2972814"/>
                <a:gd name="connsiteY1183" fmla="*/ 101559 h 1488732"/>
                <a:gd name="connsiteX1184" fmla="*/ 1237010 w 2972814"/>
                <a:gd name="connsiteY1184" fmla="*/ 103578 h 1488732"/>
                <a:gd name="connsiteX1185" fmla="*/ 1256962 w 2972814"/>
                <a:gd name="connsiteY1185" fmla="*/ 105397 h 1488732"/>
                <a:gd name="connsiteX1186" fmla="*/ 1276914 w 2972814"/>
                <a:gd name="connsiteY1186" fmla="*/ 107219 h 1488732"/>
                <a:gd name="connsiteX1187" fmla="*/ 1296865 w 2972814"/>
                <a:gd name="connsiteY1187" fmla="*/ 109175 h 1488732"/>
                <a:gd name="connsiteX1188" fmla="*/ 1303713 w 2972814"/>
                <a:gd name="connsiteY1188" fmla="*/ 109906 h 1488732"/>
                <a:gd name="connsiteX1189" fmla="*/ 1316817 w 2972814"/>
                <a:gd name="connsiteY1189" fmla="*/ 111685 h 1488732"/>
                <a:gd name="connsiteX1190" fmla="*/ 1336769 w 2972814"/>
                <a:gd name="connsiteY1190" fmla="*/ 115225 h 1488732"/>
                <a:gd name="connsiteX1191" fmla="*/ 1356146 w 2972814"/>
                <a:gd name="connsiteY1191" fmla="*/ 119898 h 1488732"/>
                <a:gd name="connsiteX1192" fmla="*/ 1356721 w 2972814"/>
                <a:gd name="connsiteY1192" fmla="*/ 120107 h 1488732"/>
                <a:gd name="connsiteX1193" fmla="*/ 1376673 w 2972814"/>
                <a:gd name="connsiteY1193" fmla="*/ 129020 h 1488732"/>
                <a:gd name="connsiteX1194" fmla="*/ 1378276 w 2972814"/>
                <a:gd name="connsiteY1194" fmla="*/ 129889 h 1488732"/>
                <a:gd name="connsiteX1195" fmla="*/ 1389270 w 2972814"/>
                <a:gd name="connsiteY1195" fmla="*/ 139881 h 1488732"/>
                <a:gd name="connsiteX1196" fmla="*/ 1395447 w 2972814"/>
                <a:gd name="connsiteY1196" fmla="*/ 149872 h 1488732"/>
                <a:gd name="connsiteX1197" fmla="*/ 1396624 w 2972814"/>
                <a:gd name="connsiteY1197" fmla="*/ 155086 h 1488732"/>
                <a:gd name="connsiteX1198" fmla="*/ 1397653 w 2972814"/>
                <a:gd name="connsiteY1198" fmla="*/ 159864 h 1488732"/>
                <a:gd name="connsiteX1199" fmla="*/ 1398201 w 2972814"/>
                <a:gd name="connsiteY1199" fmla="*/ 169855 h 1488732"/>
                <a:gd name="connsiteX1200" fmla="*/ 1398496 w 2972814"/>
                <a:gd name="connsiteY1200" fmla="*/ 179847 h 1488732"/>
                <a:gd name="connsiteX1201" fmla="*/ 1398292 w 2972814"/>
                <a:gd name="connsiteY1201" fmla="*/ 189838 h 1488732"/>
                <a:gd name="connsiteX1202" fmla="*/ 1399502 w 2972814"/>
                <a:gd name="connsiteY1202" fmla="*/ 199830 h 1488732"/>
                <a:gd name="connsiteX1203" fmla="*/ 1403322 w 2972814"/>
                <a:gd name="connsiteY1203" fmla="*/ 209821 h 1488732"/>
                <a:gd name="connsiteX1204" fmla="*/ 1412774 w 2972814"/>
                <a:gd name="connsiteY1204" fmla="*/ 219813 h 1488732"/>
                <a:gd name="connsiteX1205" fmla="*/ 1416576 w 2972814"/>
                <a:gd name="connsiteY1205" fmla="*/ 221903 h 1488732"/>
                <a:gd name="connsiteX1206" fmla="*/ 1431831 w 2972814"/>
                <a:gd name="connsiteY1206" fmla="*/ 229804 h 1488732"/>
                <a:gd name="connsiteX1207" fmla="*/ 1436528 w 2972814"/>
                <a:gd name="connsiteY1207" fmla="*/ 231606 h 1488732"/>
                <a:gd name="connsiteX1208" fmla="*/ 1456480 w 2972814"/>
                <a:gd name="connsiteY1208" fmla="*/ 239593 h 1488732"/>
                <a:gd name="connsiteX1209" fmla="*/ 1456941 w 2972814"/>
                <a:gd name="connsiteY1209" fmla="*/ 239796 h 1488732"/>
                <a:gd name="connsiteX1210" fmla="*/ 1476431 w 2972814"/>
                <a:gd name="connsiteY1210" fmla="*/ 248142 h 1488732"/>
                <a:gd name="connsiteX1211" fmla="*/ 1479511 w 2972814"/>
                <a:gd name="connsiteY1211" fmla="*/ 249787 h 1488732"/>
                <a:gd name="connsiteX1212" fmla="*/ 1496235 w 2972814"/>
                <a:gd name="connsiteY1212" fmla="*/ 259779 h 1488732"/>
                <a:gd name="connsiteX1213" fmla="*/ 1496383 w 2972814"/>
                <a:gd name="connsiteY1213" fmla="*/ 259890 h 1488732"/>
                <a:gd name="connsiteX1214" fmla="*/ 1506528 w 2972814"/>
                <a:gd name="connsiteY1214" fmla="*/ 269770 h 1488732"/>
                <a:gd name="connsiteX1215" fmla="*/ 1512912 w 2972814"/>
                <a:gd name="connsiteY1215" fmla="*/ 279762 h 1488732"/>
                <a:gd name="connsiteX1216" fmla="*/ 1515222 w 2972814"/>
                <a:gd name="connsiteY1216" fmla="*/ 289753 h 1488732"/>
                <a:gd name="connsiteX1217" fmla="*/ 1513982 w 2972814"/>
                <a:gd name="connsiteY1217" fmla="*/ 299745 h 1488732"/>
                <a:gd name="connsiteX1218" fmla="*/ 1509860 w 2972814"/>
                <a:gd name="connsiteY1218" fmla="*/ 309736 h 1488732"/>
                <a:gd name="connsiteX1219" fmla="*/ 1501961 w 2972814"/>
                <a:gd name="connsiteY1219" fmla="*/ 319728 h 1488732"/>
                <a:gd name="connsiteX1220" fmla="*/ 1496383 w 2972814"/>
                <a:gd name="connsiteY1220" fmla="*/ 324487 h 1488732"/>
                <a:gd name="connsiteX1221" fmla="*/ 1489431 w 2972814"/>
                <a:gd name="connsiteY1221" fmla="*/ 329719 h 1488732"/>
                <a:gd name="connsiteX1222" fmla="*/ 1476431 w 2972814"/>
                <a:gd name="connsiteY1222" fmla="*/ 336893 h 1488732"/>
                <a:gd name="connsiteX1223" fmla="*/ 1470174 w 2972814"/>
                <a:gd name="connsiteY1223" fmla="*/ 339711 h 1488732"/>
                <a:gd name="connsiteX1224" fmla="*/ 1456480 w 2972814"/>
                <a:gd name="connsiteY1224" fmla="*/ 344699 h 1488732"/>
                <a:gd name="connsiteX1225" fmla="*/ 1437563 w 2972814"/>
                <a:gd name="connsiteY1225" fmla="*/ 349702 h 1488732"/>
                <a:gd name="connsiteX1226" fmla="*/ 1436528 w 2972814"/>
                <a:gd name="connsiteY1226" fmla="*/ 349947 h 1488732"/>
                <a:gd name="connsiteX1227" fmla="*/ 1416576 w 2972814"/>
                <a:gd name="connsiteY1227" fmla="*/ 352617 h 1488732"/>
                <a:gd name="connsiteX1228" fmla="*/ 1396624 w 2972814"/>
                <a:gd name="connsiteY1228" fmla="*/ 352768 h 1488732"/>
                <a:gd name="connsiteX1229" fmla="*/ 1378402 w 2972814"/>
                <a:gd name="connsiteY1229" fmla="*/ 349702 h 1488732"/>
                <a:gd name="connsiteX1230" fmla="*/ 1376673 w 2972814"/>
                <a:gd name="connsiteY1230" fmla="*/ 349269 h 1488732"/>
                <a:gd name="connsiteX1231" fmla="*/ 1359579 w 2972814"/>
                <a:gd name="connsiteY1231" fmla="*/ 339711 h 1488732"/>
                <a:gd name="connsiteX1232" fmla="*/ 1356721 w 2972814"/>
                <a:gd name="connsiteY1232" fmla="*/ 336982 h 1488732"/>
                <a:gd name="connsiteX1233" fmla="*/ 1351266 w 2972814"/>
                <a:gd name="connsiteY1233" fmla="*/ 329719 h 1488732"/>
                <a:gd name="connsiteX1234" fmla="*/ 1346528 w 2972814"/>
                <a:gd name="connsiteY1234" fmla="*/ 319728 h 1488732"/>
                <a:gd name="connsiteX1235" fmla="*/ 1343860 w 2972814"/>
                <a:gd name="connsiteY1235" fmla="*/ 309736 h 1488732"/>
                <a:gd name="connsiteX1236" fmla="*/ 1342089 w 2972814"/>
                <a:gd name="connsiteY1236" fmla="*/ 299745 h 1488732"/>
                <a:gd name="connsiteX1237" fmla="*/ 1340852 w 2972814"/>
                <a:gd name="connsiteY1237" fmla="*/ 289753 h 1488732"/>
                <a:gd name="connsiteX1238" fmla="*/ 1339860 w 2972814"/>
                <a:gd name="connsiteY1238" fmla="*/ 279762 h 1488732"/>
                <a:gd name="connsiteX1239" fmla="*/ 1338830 w 2972814"/>
                <a:gd name="connsiteY1239" fmla="*/ 269770 h 1488732"/>
                <a:gd name="connsiteX1240" fmla="*/ 1336769 w 2972814"/>
                <a:gd name="connsiteY1240" fmla="*/ 263662 h 1488732"/>
                <a:gd name="connsiteX1241" fmla="*/ 1335331 w 2972814"/>
                <a:gd name="connsiteY1241" fmla="*/ 259779 h 1488732"/>
                <a:gd name="connsiteX1242" fmla="*/ 1329083 w 2972814"/>
                <a:gd name="connsiteY1242" fmla="*/ 249787 h 1488732"/>
                <a:gd name="connsiteX1243" fmla="*/ 1316817 w 2972814"/>
                <a:gd name="connsiteY1243" fmla="*/ 241294 h 1488732"/>
                <a:gd name="connsiteX1244" fmla="*/ 1314107 w 2972814"/>
                <a:gd name="connsiteY1244" fmla="*/ 239796 h 1488732"/>
                <a:gd name="connsiteX1245" fmla="*/ 1296865 w 2972814"/>
                <a:gd name="connsiteY1245" fmla="*/ 233583 h 1488732"/>
                <a:gd name="connsiteX1246" fmla="*/ 1283609 w 2972814"/>
                <a:gd name="connsiteY1246" fmla="*/ 229804 h 1488732"/>
                <a:gd name="connsiteX1247" fmla="*/ 1276914 w 2972814"/>
                <a:gd name="connsiteY1247" fmla="*/ 228340 h 1488732"/>
                <a:gd name="connsiteX1248" fmla="*/ 1256962 w 2972814"/>
                <a:gd name="connsiteY1248" fmla="*/ 223799 h 1488732"/>
                <a:gd name="connsiteX1249" fmla="*/ 1238103 w 2972814"/>
                <a:gd name="connsiteY1249" fmla="*/ 219813 h 1488732"/>
                <a:gd name="connsiteX1250" fmla="*/ 1237010 w 2972814"/>
                <a:gd name="connsiteY1250" fmla="*/ 219601 h 1488732"/>
                <a:gd name="connsiteX1251" fmla="*/ 1217058 w 2972814"/>
                <a:gd name="connsiteY1251" fmla="*/ 215475 h 1488732"/>
                <a:gd name="connsiteX1252" fmla="*/ 1197107 w 2972814"/>
                <a:gd name="connsiteY1252" fmla="*/ 210551 h 1488732"/>
                <a:gd name="connsiteX1253" fmla="*/ 1194531 w 2972814"/>
                <a:gd name="connsiteY1253" fmla="*/ 209821 h 1488732"/>
                <a:gd name="connsiteX1254" fmla="*/ 1177155 w 2972814"/>
                <a:gd name="connsiteY1254" fmla="*/ 204585 h 1488732"/>
                <a:gd name="connsiteX1255" fmla="*/ 1164531 w 2972814"/>
                <a:gd name="connsiteY1255" fmla="*/ 199830 h 1488732"/>
                <a:gd name="connsiteX1256" fmla="*/ 1157203 w 2972814"/>
                <a:gd name="connsiteY1256" fmla="*/ 196700 h 1488732"/>
                <a:gd name="connsiteX1257" fmla="*/ 1143656 w 2972814"/>
                <a:gd name="connsiteY1257" fmla="*/ 189838 h 1488732"/>
                <a:gd name="connsiteX1258" fmla="*/ 1137251 w 2972814"/>
                <a:gd name="connsiteY1258" fmla="*/ 186043 h 1488732"/>
                <a:gd name="connsiteX1259" fmla="*/ 1128434 w 2972814"/>
                <a:gd name="connsiteY1259" fmla="*/ 179847 h 1488732"/>
                <a:gd name="connsiteX1260" fmla="*/ 1117299 w 2972814"/>
                <a:gd name="connsiteY1260" fmla="*/ 170968 h 1488732"/>
                <a:gd name="connsiteX1261" fmla="*/ 1116038 w 2972814"/>
                <a:gd name="connsiteY1261" fmla="*/ 169855 h 1488732"/>
                <a:gd name="connsiteX1262" fmla="*/ 1105634 w 2972814"/>
                <a:gd name="connsiteY1262" fmla="*/ 159864 h 1488732"/>
                <a:gd name="connsiteX1263" fmla="*/ 1097348 w 2972814"/>
                <a:gd name="connsiteY1263" fmla="*/ 151919 h 1488732"/>
                <a:gd name="connsiteX1264" fmla="*/ 1095251 w 2972814"/>
                <a:gd name="connsiteY1264" fmla="*/ 149872 h 1488732"/>
                <a:gd name="connsiteX1265" fmla="*/ 1084526 w 2972814"/>
                <a:gd name="connsiteY1265" fmla="*/ 139881 h 1488732"/>
                <a:gd name="connsiteX1266" fmla="*/ 1077396 w 2972814"/>
                <a:gd name="connsiteY1266" fmla="*/ 134187 h 1488732"/>
                <a:gd name="connsiteX1267" fmla="*/ 1071413 w 2972814"/>
                <a:gd name="connsiteY1267" fmla="*/ 129889 h 1488732"/>
                <a:gd name="connsiteX1268" fmla="*/ 1057444 w 2972814"/>
                <a:gd name="connsiteY1268" fmla="*/ 121769 h 1488732"/>
                <a:gd name="connsiteX1269" fmla="*/ 1053663 w 2972814"/>
                <a:gd name="connsiteY1269" fmla="*/ 119898 h 1488732"/>
                <a:gd name="connsiteX1270" fmla="*/ 1037492 w 2972814"/>
                <a:gd name="connsiteY1270" fmla="*/ 113634 h 1488732"/>
                <a:gd name="connsiteX1271" fmla="*/ 1025980 w 2972814"/>
                <a:gd name="connsiteY1271" fmla="*/ 109906 h 1488732"/>
                <a:gd name="connsiteX1272" fmla="*/ 1017541 w 2972814"/>
                <a:gd name="connsiteY1272" fmla="*/ 107561 h 1488732"/>
                <a:gd name="connsiteX1273" fmla="*/ 997589 w 2972814"/>
                <a:gd name="connsiteY1273" fmla="*/ 102474 h 1488732"/>
                <a:gd name="connsiteX1274" fmla="*/ 986549 w 2972814"/>
                <a:gd name="connsiteY1274" fmla="*/ 99915 h 1488732"/>
                <a:gd name="connsiteX1275" fmla="*/ 977637 w 2972814"/>
                <a:gd name="connsiteY1275" fmla="*/ 97985 h 1488732"/>
                <a:gd name="connsiteX1276" fmla="*/ 957685 w 2972814"/>
                <a:gd name="connsiteY1276" fmla="*/ 93953 h 1488732"/>
                <a:gd name="connsiteX1277" fmla="*/ 937733 w 2972814"/>
                <a:gd name="connsiteY1277" fmla="*/ 90410 h 1488732"/>
                <a:gd name="connsiteX1278" fmla="*/ 934631 w 2972814"/>
                <a:gd name="connsiteY1278" fmla="*/ 89923 h 1488732"/>
                <a:gd name="connsiteX1279" fmla="*/ 917782 w 2972814"/>
                <a:gd name="connsiteY1279" fmla="*/ 87129 h 1488732"/>
                <a:gd name="connsiteX1280" fmla="*/ 897830 w 2972814"/>
                <a:gd name="connsiteY1280" fmla="*/ 84450 h 1488732"/>
                <a:gd name="connsiteX1281" fmla="*/ 877878 w 2972814"/>
                <a:gd name="connsiteY1281" fmla="*/ 82375 h 1488732"/>
                <a:gd name="connsiteX1282" fmla="*/ 857926 w 2972814"/>
                <a:gd name="connsiteY1282" fmla="*/ 81024 h 1488732"/>
                <a:gd name="connsiteX1283" fmla="*/ 837975 w 2972814"/>
                <a:gd name="connsiteY1283" fmla="*/ 80489 h 1488732"/>
                <a:gd name="connsiteX1284" fmla="*/ 818023 w 2972814"/>
                <a:gd name="connsiteY1284" fmla="*/ 80857 h 1488732"/>
                <a:gd name="connsiteX1285" fmla="*/ 798071 w 2972814"/>
                <a:gd name="connsiteY1285" fmla="*/ 82278 h 1488732"/>
                <a:gd name="connsiteX1286" fmla="*/ 778119 w 2972814"/>
                <a:gd name="connsiteY1286" fmla="*/ 84888 h 1488732"/>
                <a:gd name="connsiteX1287" fmla="*/ 758167 w 2972814"/>
                <a:gd name="connsiteY1287" fmla="*/ 88158 h 1488732"/>
                <a:gd name="connsiteX1288" fmla="*/ 749052 w 2972814"/>
                <a:gd name="connsiteY1288" fmla="*/ 89923 h 1488732"/>
                <a:gd name="connsiteX1289" fmla="*/ 738216 w 2972814"/>
                <a:gd name="connsiteY1289" fmla="*/ 91781 h 1488732"/>
                <a:gd name="connsiteX1290" fmla="*/ 718264 w 2972814"/>
                <a:gd name="connsiteY1290" fmla="*/ 95079 h 1488732"/>
                <a:gd name="connsiteX1291" fmla="*/ 698312 w 2972814"/>
                <a:gd name="connsiteY1291" fmla="*/ 97515 h 1488732"/>
                <a:gd name="connsiteX1292" fmla="*/ 678360 w 2972814"/>
                <a:gd name="connsiteY1292" fmla="*/ 98972 h 1488732"/>
                <a:gd name="connsiteX1293" fmla="*/ 658409 w 2972814"/>
                <a:gd name="connsiteY1293" fmla="*/ 98804 h 1488732"/>
                <a:gd name="connsiteX1294" fmla="*/ 638457 w 2972814"/>
                <a:gd name="connsiteY1294" fmla="*/ 96223 h 1488732"/>
                <a:gd name="connsiteX1295" fmla="*/ 618505 w 2972814"/>
                <a:gd name="connsiteY1295" fmla="*/ 90158 h 1488732"/>
                <a:gd name="connsiteX1296" fmla="*/ 618027 w 2972814"/>
                <a:gd name="connsiteY1296" fmla="*/ 89923 h 1488732"/>
                <a:gd name="connsiteX1297" fmla="*/ 602496 w 2972814"/>
                <a:gd name="connsiteY1297" fmla="*/ 79932 h 1488732"/>
                <a:gd name="connsiteX1298" fmla="*/ 598553 w 2972814"/>
                <a:gd name="connsiteY1298" fmla="*/ 75971 h 1488732"/>
                <a:gd name="connsiteX1299" fmla="*/ 594236 w 2972814"/>
                <a:gd name="connsiteY1299" fmla="*/ 69940 h 1488732"/>
                <a:gd name="connsiteX1300" fmla="*/ 589999 w 2972814"/>
                <a:gd name="connsiteY1300" fmla="*/ 59949 h 1488732"/>
                <a:gd name="connsiteX1301" fmla="*/ 588310 w 2972814"/>
                <a:gd name="connsiteY1301" fmla="*/ 49957 h 1488732"/>
                <a:gd name="connsiteX1302" fmla="*/ 588234 w 2972814"/>
                <a:gd name="connsiteY1302" fmla="*/ 39966 h 1488732"/>
                <a:gd name="connsiteX1303" fmla="*/ 589510 w 2972814"/>
                <a:gd name="connsiteY1303" fmla="*/ 29974 h 1488732"/>
                <a:gd name="connsiteX1304" fmla="*/ 591915 w 2972814"/>
                <a:gd name="connsiteY1304" fmla="*/ 19983 h 1488732"/>
                <a:gd name="connsiteX1305" fmla="*/ 594909 w 2972814"/>
                <a:gd name="connsiteY1305" fmla="*/ 9991 h 1488732"/>
                <a:gd name="connsiteX1306" fmla="*/ 598469 w 2972814"/>
                <a:gd name="connsiteY1306" fmla="*/ 0 h 1488732"/>
                <a:gd name="connsiteX1307" fmla="*/ 578601 w 2972814"/>
                <a:gd name="connsiteY1307" fmla="*/ 0 h 1488732"/>
                <a:gd name="connsiteX1308" fmla="*/ 558650 w 2972814"/>
                <a:gd name="connsiteY1308" fmla="*/ 0 h 1488732"/>
                <a:gd name="connsiteX1309" fmla="*/ 538698 w 2972814"/>
                <a:gd name="connsiteY1309" fmla="*/ 0 h 1488732"/>
                <a:gd name="connsiteX1310" fmla="*/ 527120 w 2972814"/>
                <a:gd name="connsiteY1310" fmla="*/ 0 h 1488732"/>
                <a:gd name="connsiteX1311" fmla="*/ 526329 w 2972814"/>
                <a:gd name="connsiteY1311" fmla="*/ 9991 h 1488732"/>
                <a:gd name="connsiteX1312" fmla="*/ 524296 w 2972814"/>
                <a:gd name="connsiteY1312" fmla="*/ 19983 h 1488732"/>
                <a:gd name="connsiteX1313" fmla="*/ 521301 w 2972814"/>
                <a:gd name="connsiteY1313" fmla="*/ 29974 h 1488732"/>
                <a:gd name="connsiteX1314" fmla="*/ 518746 w 2972814"/>
                <a:gd name="connsiteY1314" fmla="*/ 37071 h 1488732"/>
                <a:gd name="connsiteX1315" fmla="*/ 517541 w 2972814"/>
                <a:gd name="connsiteY1315" fmla="*/ 39966 h 1488732"/>
                <a:gd name="connsiteX1316" fmla="*/ 512150 w 2972814"/>
                <a:gd name="connsiteY1316" fmla="*/ 49957 h 1488732"/>
                <a:gd name="connsiteX1317" fmla="*/ 505316 w 2972814"/>
                <a:gd name="connsiteY1317" fmla="*/ 59949 h 1488732"/>
                <a:gd name="connsiteX1318" fmla="*/ 498794 w 2972814"/>
                <a:gd name="connsiteY1318" fmla="*/ 67203 h 1488732"/>
                <a:gd name="connsiteX1319" fmla="*/ 494761 w 2972814"/>
                <a:gd name="connsiteY1319" fmla="*/ 69940 h 1488732"/>
                <a:gd name="connsiteX1320" fmla="*/ 478843 w 2972814"/>
                <a:gd name="connsiteY1320" fmla="*/ 77713 h 1488732"/>
                <a:gd name="connsiteX1321" fmla="*/ 464342 w 2972814"/>
                <a:gd name="connsiteY1321" fmla="*/ 79932 h 1488732"/>
                <a:gd name="connsiteX1322" fmla="*/ 458891 w 2972814"/>
                <a:gd name="connsiteY1322" fmla="*/ 80573 h 1488732"/>
                <a:gd name="connsiteX1323" fmla="*/ 438939 w 2972814"/>
                <a:gd name="connsiteY1323" fmla="*/ 80208 h 1488732"/>
                <a:gd name="connsiteX1324" fmla="*/ 436511 w 2972814"/>
                <a:gd name="connsiteY1324" fmla="*/ 79932 h 1488732"/>
                <a:gd name="connsiteX1325" fmla="*/ 418987 w 2972814"/>
                <a:gd name="connsiteY1325" fmla="*/ 78248 h 1488732"/>
                <a:gd name="connsiteX1326" fmla="*/ 399036 w 2972814"/>
                <a:gd name="connsiteY1326" fmla="*/ 75734 h 1488732"/>
                <a:gd name="connsiteX1327" fmla="*/ 379084 w 2972814"/>
                <a:gd name="connsiteY1327" fmla="*/ 72659 h 1488732"/>
                <a:gd name="connsiteX1328" fmla="*/ 362380 w 2972814"/>
                <a:gd name="connsiteY1328" fmla="*/ 69940 h 1488732"/>
                <a:gd name="connsiteX1329" fmla="*/ 359132 w 2972814"/>
                <a:gd name="connsiteY1329" fmla="*/ 69434 h 1488732"/>
                <a:gd name="connsiteX1330" fmla="*/ 339180 w 2972814"/>
                <a:gd name="connsiteY1330" fmla="*/ 66141 h 1488732"/>
                <a:gd name="connsiteX1331" fmla="*/ 319228 w 2972814"/>
                <a:gd name="connsiteY1331" fmla="*/ 62742 h 1488732"/>
                <a:gd name="connsiteX1332" fmla="*/ 304339 w 2972814"/>
                <a:gd name="connsiteY1332" fmla="*/ 59949 h 1488732"/>
                <a:gd name="connsiteX1333" fmla="*/ 299277 w 2972814"/>
                <a:gd name="connsiteY1333" fmla="*/ 58959 h 1488732"/>
                <a:gd name="connsiteX1334" fmla="*/ 279325 w 2972814"/>
                <a:gd name="connsiteY1334" fmla="*/ 54787 h 1488732"/>
                <a:gd name="connsiteX1335" fmla="*/ 259373 w 2972814"/>
                <a:gd name="connsiteY1335" fmla="*/ 50266 h 1488732"/>
                <a:gd name="connsiteX1336" fmla="*/ 258153 w 2972814"/>
                <a:gd name="connsiteY1336" fmla="*/ 49957 h 1488732"/>
                <a:gd name="connsiteX1337" fmla="*/ 239421 w 2972814"/>
                <a:gd name="connsiteY1337" fmla="*/ 44873 h 1488732"/>
                <a:gd name="connsiteX1338" fmla="*/ 222638 w 2972814"/>
                <a:gd name="connsiteY1338" fmla="*/ 39966 h 1488732"/>
                <a:gd name="connsiteX1339" fmla="*/ 219470 w 2972814"/>
                <a:gd name="connsiteY1339" fmla="*/ 38951 h 1488732"/>
                <a:gd name="connsiteX1340" fmla="*/ 199518 w 2972814"/>
                <a:gd name="connsiteY1340" fmla="*/ 32324 h 1488732"/>
                <a:gd name="connsiteX1341" fmla="*/ 192928 w 2972814"/>
                <a:gd name="connsiteY1341" fmla="*/ 29974 h 1488732"/>
                <a:gd name="connsiteX1342" fmla="*/ 179566 w 2972814"/>
                <a:gd name="connsiteY1342" fmla="*/ 24739 h 1488732"/>
                <a:gd name="connsiteX1343" fmla="*/ 167562 w 2972814"/>
                <a:gd name="connsiteY1343" fmla="*/ 19983 h 1488732"/>
                <a:gd name="connsiteX1344" fmla="*/ 159614 w 2972814"/>
                <a:gd name="connsiteY1344" fmla="*/ 16435 h 1488732"/>
                <a:gd name="connsiteX1345" fmla="*/ 144820 w 2972814"/>
                <a:gd name="connsiteY1345" fmla="*/ 9991 h 1488732"/>
                <a:gd name="connsiteX1346" fmla="*/ 139662 w 2972814"/>
                <a:gd name="connsiteY1346" fmla="*/ 7369 h 1488732"/>
                <a:gd name="connsiteX1347" fmla="*/ 124475 w 2972814"/>
                <a:gd name="connsiteY1347" fmla="*/ 0 h 1488732"/>
                <a:gd name="connsiteX1348" fmla="*/ 119711 w 2972814"/>
                <a:gd name="connsiteY1348" fmla="*/ 0 h 1488732"/>
                <a:gd name="connsiteX1349" fmla="*/ 99759 w 2972814"/>
                <a:gd name="connsiteY1349" fmla="*/ 0 h 1488732"/>
                <a:gd name="connsiteX1350" fmla="*/ 79807 w 2972814"/>
                <a:gd name="connsiteY1350" fmla="*/ 0 h 1488732"/>
                <a:gd name="connsiteX1351" fmla="*/ 59855 w 2972814"/>
                <a:gd name="connsiteY1351" fmla="*/ 0 h 1488732"/>
                <a:gd name="connsiteX1352" fmla="*/ 39904 w 2972814"/>
                <a:gd name="connsiteY1352" fmla="*/ 0 h 1488732"/>
                <a:gd name="connsiteX1353" fmla="*/ 19952 w 2972814"/>
                <a:gd name="connsiteY1353" fmla="*/ 0 h 1488732"/>
                <a:gd name="connsiteX1354" fmla="*/ 0 w 2972814"/>
                <a:gd name="connsiteY1354" fmla="*/ 0 h 1488732"/>
                <a:gd name="connsiteX1355" fmla="*/ 0 w 2972814"/>
                <a:gd name="connsiteY1355" fmla="*/ 9991 h 1488732"/>
                <a:gd name="connsiteX1356" fmla="*/ 0 w 2972814"/>
                <a:gd name="connsiteY1356" fmla="*/ 19983 h 1488732"/>
                <a:gd name="connsiteX1357" fmla="*/ 0 w 2972814"/>
                <a:gd name="connsiteY1357" fmla="*/ 28901 h 1488732"/>
                <a:gd name="connsiteX1358" fmla="*/ 19952 w 2972814"/>
                <a:gd name="connsiteY1358" fmla="*/ 26991 h 1488732"/>
                <a:gd name="connsiteX1359" fmla="*/ 39904 w 2972814"/>
                <a:gd name="connsiteY1359" fmla="*/ 26947 h 1488732"/>
                <a:gd name="connsiteX1360" fmla="*/ 59855 w 2972814"/>
                <a:gd name="connsiteY1360" fmla="*/ 28923 h 1488732"/>
                <a:gd name="connsiteX1361" fmla="*/ 65333 w 2972814"/>
                <a:gd name="connsiteY1361" fmla="*/ 29974 h 1488732"/>
                <a:gd name="connsiteX1362" fmla="*/ 79807 w 2972814"/>
                <a:gd name="connsiteY1362" fmla="*/ 32403 h 1488732"/>
                <a:gd name="connsiteX1363" fmla="*/ 99759 w 2972814"/>
                <a:gd name="connsiteY1363" fmla="*/ 37075 h 1488732"/>
                <a:gd name="connsiteX1364" fmla="*/ 109953 w 2972814"/>
                <a:gd name="connsiteY1364" fmla="*/ 39966 h 1488732"/>
                <a:gd name="connsiteX1365" fmla="*/ 119711 w 2972814"/>
                <a:gd name="connsiteY1365" fmla="*/ 42463 h 1488732"/>
                <a:gd name="connsiteX1366" fmla="*/ 139662 w 2972814"/>
                <a:gd name="connsiteY1366" fmla="*/ 48377 h 1488732"/>
                <a:gd name="connsiteX1367" fmla="*/ 144668 w 2972814"/>
                <a:gd name="connsiteY1367" fmla="*/ 49957 h 1488732"/>
                <a:gd name="connsiteX1368" fmla="*/ 159614 w 2972814"/>
                <a:gd name="connsiteY1368" fmla="*/ 54400 h 1488732"/>
                <a:gd name="connsiteX1369" fmla="*/ 177857 w 2972814"/>
                <a:gd name="connsiteY1369" fmla="*/ 59949 h 1488732"/>
                <a:gd name="connsiteX1370" fmla="*/ 179566 w 2972814"/>
                <a:gd name="connsiteY1370" fmla="*/ 60445 h 1488732"/>
                <a:gd name="connsiteX1371" fmla="*/ 199518 w 2972814"/>
                <a:gd name="connsiteY1371" fmla="*/ 66100 h 1488732"/>
                <a:gd name="connsiteX1372" fmla="*/ 213467 w 2972814"/>
                <a:gd name="connsiteY1372" fmla="*/ 69940 h 1488732"/>
                <a:gd name="connsiteX1373" fmla="*/ 219470 w 2972814"/>
                <a:gd name="connsiteY1373" fmla="*/ 71549 h 1488732"/>
                <a:gd name="connsiteX1374" fmla="*/ 239421 w 2972814"/>
                <a:gd name="connsiteY1374" fmla="*/ 76488 h 1488732"/>
                <a:gd name="connsiteX1375" fmla="*/ 254666 w 2972814"/>
                <a:gd name="connsiteY1375" fmla="*/ 79932 h 1488732"/>
                <a:gd name="connsiteX1376" fmla="*/ 259373 w 2972814"/>
                <a:gd name="connsiteY1376" fmla="*/ 81001 h 1488732"/>
                <a:gd name="connsiteX1377" fmla="*/ 279325 w 2972814"/>
                <a:gd name="connsiteY1377" fmla="*/ 85327 h 1488732"/>
                <a:gd name="connsiteX1378" fmla="*/ 299277 w 2972814"/>
                <a:gd name="connsiteY1378" fmla="*/ 89449 h 1488732"/>
                <a:gd name="connsiteX1379" fmla="*/ 301716 w 2972814"/>
                <a:gd name="connsiteY1379" fmla="*/ 89923 h 1488732"/>
                <a:gd name="connsiteX1380" fmla="*/ 319228 w 2972814"/>
                <a:gd name="connsiteY1380" fmla="*/ 93513 h 1488732"/>
                <a:gd name="connsiteX1381" fmla="*/ 339180 w 2972814"/>
                <a:gd name="connsiteY1381" fmla="*/ 97927 h 1488732"/>
                <a:gd name="connsiteX1382" fmla="*/ 347885 w 2972814"/>
                <a:gd name="connsiteY1382" fmla="*/ 99915 h 1488732"/>
                <a:gd name="connsiteX1383" fmla="*/ 359132 w 2972814"/>
                <a:gd name="connsiteY1383" fmla="*/ 102784 h 1488732"/>
                <a:gd name="connsiteX1384" fmla="*/ 379084 w 2972814"/>
                <a:gd name="connsiteY1384" fmla="*/ 108539 h 1488732"/>
                <a:gd name="connsiteX1385" fmla="*/ 383483 w 2972814"/>
                <a:gd name="connsiteY1385" fmla="*/ 109906 h 1488732"/>
                <a:gd name="connsiteX1386" fmla="*/ 399036 w 2972814"/>
                <a:gd name="connsiteY1386" fmla="*/ 115737 h 1488732"/>
                <a:gd name="connsiteX1387" fmla="*/ 409266 w 2972814"/>
                <a:gd name="connsiteY1387" fmla="*/ 119898 h 1488732"/>
                <a:gd name="connsiteX1388" fmla="*/ 418987 w 2972814"/>
                <a:gd name="connsiteY1388" fmla="*/ 124899 h 1488732"/>
                <a:gd name="connsiteX1389" fmla="*/ 428291 w 2972814"/>
                <a:gd name="connsiteY1389" fmla="*/ 129889 h 1488732"/>
                <a:gd name="connsiteX1390" fmla="*/ 438939 w 2972814"/>
                <a:gd name="connsiteY1390" fmla="*/ 137376 h 1488732"/>
                <a:gd name="connsiteX1391" fmla="*/ 442469 w 2972814"/>
                <a:gd name="connsiteY1391" fmla="*/ 139881 h 1488732"/>
                <a:gd name="connsiteX1392" fmla="*/ 453098 w 2972814"/>
                <a:gd name="connsiteY1392" fmla="*/ 149872 h 1488732"/>
                <a:gd name="connsiteX1393" fmla="*/ 458891 w 2972814"/>
                <a:gd name="connsiteY1393" fmla="*/ 157049 h 1488732"/>
                <a:gd name="connsiteX1394" fmla="*/ 461291 w 2972814"/>
                <a:gd name="connsiteY1394" fmla="*/ 159864 h 1488732"/>
                <a:gd name="connsiteX1395" fmla="*/ 467910 w 2972814"/>
                <a:gd name="connsiteY1395" fmla="*/ 169855 h 1488732"/>
                <a:gd name="connsiteX1396" fmla="*/ 472738 w 2972814"/>
                <a:gd name="connsiteY1396" fmla="*/ 179847 h 1488732"/>
                <a:gd name="connsiteX1397" fmla="*/ 477016 w 2972814"/>
                <a:gd name="connsiteY1397" fmla="*/ 189838 h 1488732"/>
                <a:gd name="connsiteX1398" fmla="*/ 478843 w 2972814"/>
                <a:gd name="connsiteY1398" fmla="*/ 195877 h 1488732"/>
                <a:gd name="connsiteX1399" fmla="*/ 480217 w 2972814"/>
                <a:gd name="connsiteY1399" fmla="*/ 199830 h 1488732"/>
                <a:gd name="connsiteX1400" fmla="*/ 483241 w 2972814"/>
                <a:gd name="connsiteY1400" fmla="*/ 209821 h 1488732"/>
                <a:gd name="connsiteX1401" fmla="*/ 485524 w 2972814"/>
                <a:gd name="connsiteY1401" fmla="*/ 219813 h 1488732"/>
                <a:gd name="connsiteX1402" fmla="*/ 487252 w 2972814"/>
                <a:gd name="connsiteY1402" fmla="*/ 229804 h 1488732"/>
                <a:gd name="connsiteX1403" fmla="*/ 487082 w 2972814"/>
                <a:gd name="connsiteY1403" fmla="*/ 239796 h 1488732"/>
                <a:gd name="connsiteX1404" fmla="*/ 484996 w 2972814"/>
                <a:gd name="connsiteY1404" fmla="*/ 249787 h 1488732"/>
                <a:gd name="connsiteX1405" fmla="*/ 479075 w 2972814"/>
                <a:gd name="connsiteY1405" fmla="*/ 259779 h 1488732"/>
                <a:gd name="connsiteX1406" fmla="*/ 478843 w 2972814"/>
                <a:gd name="connsiteY1406" fmla="*/ 260018 h 1488732"/>
                <a:gd name="connsiteX1407" fmla="*/ 465320 w 2972814"/>
                <a:gd name="connsiteY1407" fmla="*/ 269770 h 1488732"/>
                <a:gd name="connsiteX1408" fmla="*/ 458891 w 2972814"/>
                <a:gd name="connsiteY1408" fmla="*/ 272266 h 1488732"/>
                <a:gd name="connsiteX1409" fmla="*/ 438939 w 2972814"/>
                <a:gd name="connsiteY1409" fmla="*/ 277040 h 1488732"/>
                <a:gd name="connsiteX1410" fmla="*/ 424357 w 2972814"/>
                <a:gd name="connsiteY1410" fmla="*/ 279762 h 1488732"/>
                <a:gd name="connsiteX1411" fmla="*/ 418987 w 2972814"/>
                <a:gd name="connsiteY1411" fmla="*/ 280604 h 1488732"/>
                <a:gd name="connsiteX1412" fmla="*/ 399036 w 2972814"/>
                <a:gd name="connsiteY1412" fmla="*/ 283868 h 1488732"/>
                <a:gd name="connsiteX1413" fmla="*/ 379084 w 2972814"/>
                <a:gd name="connsiteY1413" fmla="*/ 286685 h 1488732"/>
                <a:gd name="connsiteX1414" fmla="*/ 359132 w 2972814"/>
                <a:gd name="connsiteY1414" fmla="*/ 289751 h 1488732"/>
                <a:gd name="connsiteX1415" fmla="*/ 359117 w 2972814"/>
                <a:gd name="connsiteY1415" fmla="*/ 289753 h 1488732"/>
                <a:gd name="connsiteX1416" fmla="*/ 339180 w 2972814"/>
                <a:gd name="connsiteY1416" fmla="*/ 293272 h 1488732"/>
                <a:gd name="connsiteX1417" fmla="*/ 319228 w 2972814"/>
                <a:gd name="connsiteY1417" fmla="*/ 296289 h 1488732"/>
                <a:gd name="connsiteX1418" fmla="*/ 299277 w 2972814"/>
                <a:gd name="connsiteY1418" fmla="*/ 298438 h 1488732"/>
                <a:gd name="connsiteX1419" fmla="*/ 282448 w 2972814"/>
                <a:gd name="connsiteY1419" fmla="*/ 299745 h 1488732"/>
                <a:gd name="connsiteX1420" fmla="*/ 279325 w 2972814"/>
                <a:gd name="connsiteY1420" fmla="*/ 300018 h 1488732"/>
                <a:gd name="connsiteX1421" fmla="*/ 259373 w 2972814"/>
                <a:gd name="connsiteY1421" fmla="*/ 300485 h 1488732"/>
                <a:gd name="connsiteX1422" fmla="*/ 239421 w 2972814"/>
                <a:gd name="connsiteY1422" fmla="*/ 300491 h 1488732"/>
                <a:gd name="connsiteX1423" fmla="*/ 219470 w 2972814"/>
                <a:gd name="connsiteY1423" fmla="*/ 299977 h 1488732"/>
                <a:gd name="connsiteX1424" fmla="*/ 206599 w 2972814"/>
                <a:gd name="connsiteY1424" fmla="*/ 299745 h 1488732"/>
                <a:gd name="connsiteX1425" fmla="*/ 199518 w 2972814"/>
                <a:gd name="connsiteY1425" fmla="*/ 299644 h 1488732"/>
                <a:gd name="connsiteX1426" fmla="*/ 182189 w 2972814"/>
                <a:gd name="connsiteY1426" fmla="*/ 299745 h 1488732"/>
                <a:gd name="connsiteX1427" fmla="*/ 179566 w 2972814"/>
                <a:gd name="connsiteY1427" fmla="*/ 299762 h 1488732"/>
                <a:gd name="connsiteX1428" fmla="*/ 159614 w 2972814"/>
                <a:gd name="connsiteY1428" fmla="*/ 300790 h 1488732"/>
                <a:gd name="connsiteX1429" fmla="*/ 139662 w 2972814"/>
                <a:gd name="connsiteY1429" fmla="*/ 303208 h 1488732"/>
                <a:gd name="connsiteX1430" fmla="*/ 119711 w 2972814"/>
                <a:gd name="connsiteY1430" fmla="*/ 306974 h 1488732"/>
                <a:gd name="connsiteX1431" fmla="*/ 109157 w 2972814"/>
                <a:gd name="connsiteY1431" fmla="*/ 309736 h 1488732"/>
                <a:gd name="connsiteX1432" fmla="*/ 99759 w 2972814"/>
                <a:gd name="connsiteY1432" fmla="*/ 312432 h 1488732"/>
                <a:gd name="connsiteX1433" fmla="*/ 79807 w 2972814"/>
                <a:gd name="connsiteY1433" fmla="*/ 319545 h 1488732"/>
                <a:gd name="connsiteX1434" fmla="*/ 79329 w 2972814"/>
                <a:gd name="connsiteY1434" fmla="*/ 319728 h 1488732"/>
                <a:gd name="connsiteX1435" fmla="*/ 59855 w 2972814"/>
                <a:gd name="connsiteY1435" fmla="*/ 327853 h 1488732"/>
                <a:gd name="connsiteX1436" fmla="*/ 55685 w 2972814"/>
                <a:gd name="connsiteY1436" fmla="*/ 329719 h 1488732"/>
                <a:gd name="connsiteX1437" fmla="*/ 39904 w 2972814"/>
                <a:gd name="connsiteY1437" fmla="*/ 337078 h 1488732"/>
                <a:gd name="connsiteX1438" fmla="*/ 34092 w 2972814"/>
                <a:gd name="connsiteY1438" fmla="*/ 339711 h 1488732"/>
                <a:gd name="connsiteX1439" fmla="*/ 19952 w 2972814"/>
                <a:gd name="connsiteY1439" fmla="*/ 346846 h 1488732"/>
                <a:gd name="connsiteX1440" fmla="*/ 13700 w 2972814"/>
                <a:gd name="connsiteY1440" fmla="*/ 349702 h 1488732"/>
                <a:gd name="connsiteX1441" fmla="*/ 0 w 2972814"/>
                <a:gd name="connsiteY1441" fmla="*/ 356603 h 1488732"/>
                <a:gd name="connsiteX1442" fmla="*/ 0 w 2972814"/>
                <a:gd name="connsiteY1442" fmla="*/ 359694 h 1488732"/>
                <a:gd name="connsiteX1443" fmla="*/ 0 w 2972814"/>
                <a:gd name="connsiteY1443" fmla="*/ 369685 h 1488732"/>
                <a:gd name="connsiteX1444" fmla="*/ 0 w 2972814"/>
                <a:gd name="connsiteY1444" fmla="*/ 379677 h 1488732"/>
                <a:gd name="connsiteX1445" fmla="*/ 0 w 2972814"/>
                <a:gd name="connsiteY1445" fmla="*/ 389668 h 1488732"/>
                <a:gd name="connsiteX1446" fmla="*/ 0 w 2972814"/>
                <a:gd name="connsiteY1446" fmla="*/ 399660 h 1488732"/>
                <a:gd name="connsiteX1447" fmla="*/ 0 w 2972814"/>
                <a:gd name="connsiteY1447" fmla="*/ 409651 h 1488732"/>
                <a:gd name="connsiteX1448" fmla="*/ 0 w 2972814"/>
                <a:gd name="connsiteY1448" fmla="*/ 419643 h 1488732"/>
                <a:gd name="connsiteX1449" fmla="*/ 0 w 2972814"/>
                <a:gd name="connsiteY1449" fmla="*/ 429634 h 1488732"/>
                <a:gd name="connsiteX1450" fmla="*/ 0 w 2972814"/>
                <a:gd name="connsiteY1450" fmla="*/ 439626 h 1488732"/>
                <a:gd name="connsiteX1451" fmla="*/ 0 w 2972814"/>
                <a:gd name="connsiteY1451" fmla="*/ 449617 h 1488732"/>
                <a:gd name="connsiteX1452" fmla="*/ 0 w 2972814"/>
                <a:gd name="connsiteY1452" fmla="*/ 459609 h 1488732"/>
                <a:gd name="connsiteX1453" fmla="*/ 0 w 2972814"/>
                <a:gd name="connsiteY1453" fmla="*/ 469600 h 1488732"/>
                <a:gd name="connsiteX1454" fmla="*/ 0 w 2972814"/>
                <a:gd name="connsiteY1454" fmla="*/ 479592 h 1488732"/>
                <a:gd name="connsiteX1455" fmla="*/ 0 w 2972814"/>
                <a:gd name="connsiteY1455" fmla="*/ 489583 h 1488732"/>
                <a:gd name="connsiteX1456" fmla="*/ 0 w 2972814"/>
                <a:gd name="connsiteY1456" fmla="*/ 498155 h 1488732"/>
                <a:gd name="connsiteX1457" fmla="*/ 19952 w 2972814"/>
                <a:gd name="connsiteY1457" fmla="*/ 499000 h 1488732"/>
                <a:gd name="connsiteX1458" fmla="*/ 22215 w 2972814"/>
                <a:gd name="connsiteY1458" fmla="*/ 499575 h 1488732"/>
                <a:gd name="connsiteX1459" fmla="*/ 39904 w 2972814"/>
                <a:gd name="connsiteY1459" fmla="*/ 504758 h 1488732"/>
                <a:gd name="connsiteX1460" fmla="*/ 46626 w 2972814"/>
                <a:gd name="connsiteY1460" fmla="*/ 509566 h 1488732"/>
                <a:gd name="connsiteX1461" fmla="*/ 57651 w 2972814"/>
                <a:gd name="connsiteY1461" fmla="*/ 519558 h 1488732"/>
                <a:gd name="connsiteX1462" fmla="*/ 59855 w 2972814"/>
                <a:gd name="connsiteY1462" fmla="*/ 522080 h 1488732"/>
                <a:gd name="connsiteX1463" fmla="*/ 64217 w 2972814"/>
                <a:gd name="connsiteY1463" fmla="*/ 529549 h 1488732"/>
                <a:gd name="connsiteX1464" fmla="*/ 68382 w 2972814"/>
                <a:gd name="connsiteY1464" fmla="*/ 539541 h 1488732"/>
                <a:gd name="connsiteX1465" fmla="*/ 71287 w 2972814"/>
                <a:gd name="connsiteY1465" fmla="*/ 549532 h 1488732"/>
                <a:gd name="connsiteX1466" fmla="*/ 72599 w 2972814"/>
                <a:gd name="connsiteY1466" fmla="*/ 559524 h 1488732"/>
                <a:gd name="connsiteX1467" fmla="*/ 72161 w 2972814"/>
                <a:gd name="connsiteY1467" fmla="*/ 569515 h 1488732"/>
                <a:gd name="connsiteX1468" fmla="*/ 70299 w 2972814"/>
                <a:gd name="connsiteY1468" fmla="*/ 579507 h 1488732"/>
                <a:gd name="connsiteX1469" fmla="*/ 66804 w 2972814"/>
                <a:gd name="connsiteY1469" fmla="*/ 589498 h 1488732"/>
                <a:gd name="connsiteX1470" fmla="*/ 61050 w 2972814"/>
                <a:gd name="connsiteY1470" fmla="*/ 599490 h 1488732"/>
                <a:gd name="connsiteX1471" fmla="*/ 59855 w 2972814"/>
                <a:gd name="connsiteY1471" fmla="*/ 601172 h 1488732"/>
                <a:gd name="connsiteX1472" fmla="*/ 51785 w 2972814"/>
                <a:gd name="connsiteY1472" fmla="*/ 609481 h 1488732"/>
                <a:gd name="connsiteX1473" fmla="*/ 39904 w 2972814"/>
                <a:gd name="connsiteY1473" fmla="*/ 618643 h 1488732"/>
                <a:gd name="connsiteX1474" fmla="*/ 38200 w 2972814"/>
                <a:gd name="connsiteY1474" fmla="*/ 619473 h 1488732"/>
                <a:gd name="connsiteX1475" fmla="*/ 19952 w 2972814"/>
                <a:gd name="connsiteY1475" fmla="*/ 626953 h 1488732"/>
                <a:gd name="connsiteX1476" fmla="*/ 1946 w 2972814"/>
                <a:gd name="connsiteY1476" fmla="*/ 629464 h 1488732"/>
                <a:gd name="connsiteX1477" fmla="*/ 0 w 2972814"/>
                <a:gd name="connsiteY1477" fmla="*/ 629708 h 1488732"/>
                <a:gd name="connsiteX1478" fmla="*/ 0 w 2972814"/>
                <a:gd name="connsiteY1478" fmla="*/ 639456 h 1488732"/>
                <a:gd name="connsiteX1479" fmla="*/ 0 w 2972814"/>
                <a:gd name="connsiteY1479" fmla="*/ 649447 h 1488732"/>
                <a:gd name="connsiteX1480" fmla="*/ 0 w 2972814"/>
                <a:gd name="connsiteY1480" fmla="*/ 659439 h 1488732"/>
                <a:gd name="connsiteX1481" fmla="*/ 0 w 2972814"/>
                <a:gd name="connsiteY1481" fmla="*/ 669430 h 1488732"/>
                <a:gd name="connsiteX1482" fmla="*/ 0 w 2972814"/>
                <a:gd name="connsiteY1482" fmla="*/ 679422 h 1488732"/>
                <a:gd name="connsiteX1483" fmla="*/ 0 w 2972814"/>
                <a:gd name="connsiteY1483" fmla="*/ 689413 h 1488732"/>
                <a:gd name="connsiteX1484" fmla="*/ 0 w 2972814"/>
                <a:gd name="connsiteY1484" fmla="*/ 699405 h 1488732"/>
                <a:gd name="connsiteX1485" fmla="*/ 0 w 2972814"/>
                <a:gd name="connsiteY1485" fmla="*/ 709396 h 1488732"/>
                <a:gd name="connsiteX1486" fmla="*/ 0 w 2972814"/>
                <a:gd name="connsiteY1486" fmla="*/ 719388 h 1488732"/>
                <a:gd name="connsiteX1487" fmla="*/ 0 w 2972814"/>
                <a:gd name="connsiteY1487" fmla="*/ 729379 h 1488732"/>
                <a:gd name="connsiteX1488" fmla="*/ 0 w 2972814"/>
                <a:gd name="connsiteY1488" fmla="*/ 732369 h 1488732"/>
                <a:gd name="connsiteX1489" fmla="*/ 14091 w 2972814"/>
                <a:gd name="connsiteY1489" fmla="*/ 739371 h 1488732"/>
                <a:gd name="connsiteX1490" fmla="*/ 19952 w 2972814"/>
                <a:gd name="connsiteY1490" fmla="*/ 742519 h 1488732"/>
                <a:gd name="connsiteX1491" fmla="*/ 35796 w 2972814"/>
                <a:gd name="connsiteY1491" fmla="*/ 749362 h 1488732"/>
                <a:gd name="connsiteX1492" fmla="*/ 39904 w 2972814"/>
                <a:gd name="connsiteY1492" fmla="*/ 751262 h 1488732"/>
                <a:gd name="connsiteX1493" fmla="*/ 56372 w 2972814"/>
                <a:gd name="connsiteY1493" fmla="*/ 759354 h 1488732"/>
                <a:gd name="connsiteX1494" fmla="*/ 59855 w 2972814"/>
                <a:gd name="connsiteY1494" fmla="*/ 760902 h 1488732"/>
                <a:gd name="connsiteX1495" fmla="*/ 76351 w 2972814"/>
                <a:gd name="connsiteY1495" fmla="*/ 769345 h 1488732"/>
                <a:gd name="connsiteX1496" fmla="*/ 79807 w 2972814"/>
                <a:gd name="connsiteY1496" fmla="*/ 771089 h 1488732"/>
                <a:gd name="connsiteX1497" fmla="*/ 94087 w 2972814"/>
                <a:gd name="connsiteY1497" fmla="*/ 779337 h 1488732"/>
                <a:gd name="connsiteX1498" fmla="*/ 99759 w 2972814"/>
                <a:gd name="connsiteY1498" fmla="*/ 782456 h 1488732"/>
                <a:gd name="connsiteX1499" fmla="*/ 109470 w 2972814"/>
                <a:gd name="connsiteY1499" fmla="*/ 789328 h 1488732"/>
                <a:gd name="connsiteX1500" fmla="*/ 119711 w 2972814"/>
                <a:gd name="connsiteY1500" fmla="*/ 795672 h 1488732"/>
                <a:gd name="connsiteX1501" fmla="*/ 124861 w 2972814"/>
                <a:gd name="connsiteY1501" fmla="*/ 799320 h 1488732"/>
                <a:gd name="connsiteX1502" fmla="*/ 139625 w 2972814"/>
                <a:gd name="connsiteY1502" fmla="*/ 809311 h 1488732"/>
                <a:gd name="connsiteX1503" fmla="*/ 139662 w 2972814"/>
                <a:gd name="connsiteY1503" fmla="*/ 809333 h 1488732"/>
                <a:gd name="connsiteX1504" fmla="*/ 155487 w 2972814"/>
                <a:gd name="connsiteY1504" fmla="*/ 819303 h 1488732"/>
                <a:gd name="connsiteX1505" fmla="*/ 159614 w 2972814"/>
                <a:gd name="connsiteY1505" fmla="*/ 821701 h 1488732"/>
                <a:gd name="connsiteX1506" fmla="*/ 173085 w 2972814"/>
                <a:gd name="connsiteY1506" fmla="*/ 829294 h 1488732"/>
                <a:gd name="connsiteX1507" fmla="*/ 179566 w 2972814"/>
                <a:gd name="connsiteY1507" fmla="*/ 832611 h 1488732"/>
                <a:gd name="connsiteX1508" fmla="*/ 193968 w 2972814"/>
                <a:gd name="connsiteY1508" fmla="*/ 839286 h 1488732"/>
                <a:gd name="connsiteX1509" fmla="*/ 199518 w 2972814"/>
                <a:gd name="connsiteY1509" fmla="*/ 841560 h 1488732"/>
                <a:gd name="connsiteX1510" fmla="*/ 219470 w 2972814"/>
                <a:gd name="connsiteY1510" fmla="*/ 847956 h 1488732"/>
                <a:gd name="connsiteX1511" fmla="*/ 225980 w 2972814"/>
                <a:gd name="connsiteY1511" fmla="*/ 849277 h 1488732"/>
                <a:gd name="connsiteX1512" fmla="*/ 239421 w 2972814"/>
                <a:gd name="connsiteY1512" fmla="*/ 851763 h 1488732"/>
                <a:gd name="connsiteX1513" fmla="*/ 259373 w 2972814"/>
                <a:gd name="connsiteY1513" fmla="*/ 853048 h 1488732"/>
                <a:gd name="connsiteX1514" fmla="*/ 279325 w 2972814"/>
                <a:gd name="connsiteY1514" fmla="*/ 851608 h 1488732"/>
                <a:gd name="connsiteX1515" fmla="*/ 289727 w 2972814"/>
                <a:gd name="connsiteY1515" fmla="*/ 849277 h 1488732"/>
                <a:gd name="connsiteX1516" fmla="*/ 299277 w 2972814"/>
                <a:gd name="connsiteY1516" fmla="*/ 846243 h 1488732"/>
                <a:gd name="connsiteX1517" fmla="*/ 312959 w 2972814"/>
                <a:gd name="connsiteY1517" fmla="*/ 839286 h 1488732"/>
                <a:gd name="connsiteX1518" fmla="*/ 319228 w 2972814"/>
                <a:gd name="connsiteY1518" fmla="*/ 833725 h 1488732"/>
                <a:gd name="connsiteX1519" fmla="*/ 323011 w 2972814"/>
                <a:gd name="connsiteY1519" fmla="*/ 829294 h 1488732"/>
                <a:gd name="connsiteX1520" fmla="*/ 326476 w 2972814"/>
                <a:gd name="connsiteY1520" fmla="*/ 819303 h 1488732"/>
                <a:gd name="connsiteX1521" fmla="*/ 325910 w 2972814"/>
                <a:gd name="connsiteY1521" fmla="*/ 809311 h 1488732"/>
                <a:gd name="connsiteX1522" fmla="*/ 321445 w 2972814"/>
                <a:gd name="connsiteY1522" fmla="*/ 799320 h 1488732"/>
                <a:gd name="connsiteX1523" fmla="*/ 319228 w 2972814"/>
                <a:gd name="connsiteY1523" fmla="*/ 796385 h 1488732"/>
                <a:gd name="connsiteX1524" fmla="*/ 313569 w 2972814"/>
                <a:gd name="connsiteY1524" fmla="*/ 789328 h 1488732"/>
                <a:gd name="connsiteX1525" fmla="*/ 302149 w 2972814"/>
                <a:gd name="connsiteY1525" fmla="*/ 779337 h 1488732"/>
                <a:gd name="connsiteX1526" fmla="*/ 299277 w 2972814"/>
                <a:gd name="connsiteY1526" fmla="*/ 777309 h 1488732"/>
                <a:gd name="connsiteX1527" fmla="*/ 286480 w 2972814"/>
                <a:gd name="connsiteY1527" fmla="*/ 769345 h 1488732"/>
                <a:gd name="connsiteX1528" fmla="*/ 279325 w 2972814"/>
                <a:gd name="connsiteY1528" fmla="*/ 765546 h 1488732"/>
                <a:gd name="connsiteX1529" fmla="*/ 266326 w 2972814"/>
                <a:gd name="connsiteY1529" fmla="*/ 759354 h 1488732"/>
                <a:gd name="connsiteX1530" fmla="*/ 259373 w 2972814"/>
                <a:gd name="connsiteY1530" fmla="*/ 756270 h 1488732"/>
                <a:gd name="connsiteX1531" fmla="*/ 240206 w 2972814"/>
                <a:gd name="connsiteY1531" fmla="*/ 749362 h 1488732"/>
                <a:gd name="connsiteX1532" fmla="*/ 239421 w 2972814"/>
                <a:gd name="connsiteY1532" fmla="*/ 749078 h 1488732"/>
                <a:gd name="connsiteX1533" fmla="*/ 219470 w 2972814"/>
                <a:gd name="connsiteY1533" fmla="*/ 743177 h 1488732"/>
                <a:gd name="connsiteX1534" fmla="*/ 205128 w 2972814"/>
                <a:gd name="connsiteY1534" fmla="*/ 739371 h 1488732"/>
                <a:gd name="connsiteX1535" fmla="*/ 199518 w 2972814"/>
                <a:gd name="connsiteY1535" fmla="*/ 737692 h 1488732"/>
                <a:gd name="connsiteX1536" fmla="*/ 179566 w 2972814"/>
                <a:gd name="connsiteY1536" fmla="*/ 732696 h 1488732"/>
                <a:gd name="connsiteX1537" fmla="*/ 167867 w 2972814"/>
                <a:gd name="connsiteY1537" fmla="*/ 729379 h 1488732"/>
                <a:gd name="connsiteX1538" fmla="*/ 159614 w 2972814"/>
                <a:gd name="connsiteY1538" fmla="*/ 726376 h 1488732"/>
                <a:gd name="connsiteX1539" fmla="*/ 143661 w 2972814"/>
                <a:gd name="connsiteY1539" fmla="*/ 719388 h 1488732"/>
                <a:gd name="connsiteX1540" fmla="*/ 139662 w 2972814"/>
                <a:gd name="connsiteY1540" fmla="*/ 716517 h 1488732"/>
                <a:gd name="connsiteX1541" fmla="*/ 131552 w 2972814"/>
                <a:gd name="connsiteY1541" fmla="*/ 709396 h 1488732"/>
                <a:gd name="connsiteX1542" fmla="*/ 125307 w 2972814"/>
                <a:gd name="connsiteY1542" fmla="*/ 699405 h 1488732"/>
                <a:gd name="connsiteX1543" fmla="*/ 122650 w 2972814"/>
                <a:gd name="connsiteY1543" fmla="*/ 689413 h 1488732"/>
                <a:gd name="connsiteX1544" fmla="*/ 122909 w 2972814"/>
                <a:gd name="connsiteY1544" fmla="*/ 679422 h 1488732"/>
                <a:gd name="connsiteX1545" fmla="*/ 124364 w 2972814"/>
                <a:gd name="connsiteY1545" fmla="*/ 669430 h 1488732"/>
                <a:gd name="connsiteX1546" fmla="*/ 126841 w 2972814"/>
                <a:gd name="connsiteY1546" fmla="*/ 659439 h 1488732"/>
                <a:gd name="connsiteX1547" fmla="*/ 129314 w 2972814"/>
                <a:gd name="connsiteY1547" fmla="*/ 649447 h 1488732"/>
                <a:gd name="connsiteX1548" fmla="*/ 132242 w 2972814"/>
                <a:gd name="connsiteY1548" fmla="*/ 639456 h 1488732"/>
                <a:gd name="connsiteX1549" fmla="*/ 134958 w 2972814"/>
                <a:gd name="connsiteY1549" fmla="*/ 629464 h 1488732"/>
                <a:gd name="connsiteX1550" fmla="*/ 137722 w 2972814"/>
                <a:gd name="connsiteY1550" fmla="*/ 619473 h 1488732"/>
                <a:gd name="connsiteX1551" fmla="*/ 139662 w 2972814"/>
                <a:gd name="connsiteY1551" fmla="*/ 610013 h 1488732"/>
                <a:gd name="connsiteX1552" fmla="*/ 139764 w 2972814"/>
                <a:gd name="connsiteY1552" fmla="*/ 609481 h 1488732"/>
                <a:gd name="connsiteX1553" fmla="*/ 141561 w 2972814"/>
                <a:gd name="connsiteY1553" fmla="*/ 599490 h 1488732"/>
                <a:gd name="connsiteX1554" fmla="*/ 142983 w 2972814"/>
                <a:gd name="connsiteY1554" fmla="*/ 589498 h 1488732"/>
                <a:gd name="connsiteX1555" fmla="*/ 143786 w 2972814"/>
                <a:gd name="connsiteY1555" fmla="*/ 579507 h 1488732"/>
                <a:gd name="connsiteX1556" fmla="*/ 144411 w 2972814"/>
                <a:gd name="connsiteY1556" fmla="*/ 569515 h 1488732"/>
                <a:gd name="connsiteX1557" fmla="*/ 144647 w 2972814"/>
                <a:gd name="connsiteY1557" fmla="*/ 559524 h 1488732"/>
                <a:gd name="connsiteX1558" fmla="*/ 144667 w 2972814"/>
                <a:gd name="connsiteY1558" fmla="*/ 549532 h 1488732"/>
                <a:gd name="connsiteX1559" fmla="*/ 144481 w 2972814"/>
                <a:gd name="connsiteY1559" fmla="*/ 539541 h 1488732"/>
                <a:gd name="connsiteX1560" fmla="*/ 144316 w 2972814"/>
                <a:gd name="connsiteY1560" fmla="*/ 529549 h 1488732"/>
                <a:gd name="connsiteX1561" fmla="*/ 144067 w 2972814"/>
                <a:gd name="connsiteY1561" fmla="*/ 519558 h 1488732"/>
                <a:gd name="connsiteX1562" fmla="*/ 143953 w 2972814"/>
                <a:gd name="connsiteY1562" fmla="*/ 509566 h 1488732"/>
                <a:gd name="connsiteX1563" fmla="*/ 144442 w 2972814"/>
                <a:gd name="connsiteY1563" fmla="*/ 499575 h 1488732"/>
                <a:gd name="connsiteX1564" fmla="*/ 145584 w 2972814"/>
                <a:gd name="connsiteY1564" fmla="*/ 489583 h 1488732"/>
                <a:gd name="connsiteX1565" fmla="*/ 147361 w 2972814"/>
                <a:gd name="connsiteY1565" fmla="*/ 479592 h 1488732"/>
                <a:gd name="connsiteX1566" fmla="*/ 150374 w 2972814"/>
                <a:gd name="connsiteY1566" fmla="*/ 469600 h 1488732"/>
                <a:gd name="connsiteX1567" fmla="*/ 154600 w 2972814"/>
                <a:gd name="connsiteY1567" fmla="*/ 459609 h 1488732"/>
                <a:gd name="connsiteX1568" fmla="*/ 159614 w 2972814"/>
                <a:gd name="connsiteY1568" fmla="*/ 451221 h 1488732"/>
                <a:gd name="connsiteX1569" fmla="*/ 160691 w 2972814"/>
                <a:gd name="connsiteY1569" fmla="*/ 449617 h 1488732"/>
                <a:gd name="connsiteX1570" fmla="*/ 169108 w 2972814"/>
                <a:gd name="connsiteY1570" fmla="*/ 439626 h 1488732"/>
                <a:gd name="connsiteX1571" fmla="*/ 179353 w 2972814"/>
                <a:gd name="connsiteY1571" fmla="*/ 429634 h 1488732"/>
                <a:gd name="connsiteX1572" fmla="*/ 179566 w 2972814"/>
                <a:gd name="connsiteY1572" fmla="*/ 429456 h 1488732"/>
                <a:gd name="connsiteX1573" fmla="*/ 193763 w 2972814"/>
                <a:gd name="connsiteY1573" fmla="*/ 419643 h 1488732"/>
                <a:gd name="connsiteX1574" fmla="*/ 199518 w 2972814"/>
                <a:gd name="connsiteY1574" fmla="*/ 416042 h 1488732"/>
                <a:gd name="connsiteX1575" fmla="*/ 212901 w 2972814"/>
                <a:gd name="connsiteY1575" fmla="*/ 409651 h 1488732"/>
                <a:gd name="connsiteX1576" fmla="*/ 219470 w 2972814"/>
                <a:gd name="connsiteY1576" fmla="*/ 406587 h 1488732"/>
                <a:gd name="connsiteX1577" fmla="*/ 239421 w 2972814"/>
                <a:gd name="connsiteY1577" fmla="*/ 400250 h 1488732"/>
                <a:gd name="connsiteX1578" fmla="*/ 243041 w 2972814"/>
                <a:gd name="connsiteY1578" fmla="*/ 399660 h 1488732"/>
                <a:gd name="connsiteX1579" fmla="*/ 259373 w 2972814"/>
                <a:gd name="connsiteY1579" fmla="*/ 396746 h 1488732"/>
                <a:gd name="connsiteX1580" fmla="*/ 279325 w 2972814"/>
                <a:gd name="connsiteY1580" fmla="*/ 397043 h 1488732"/>
                <a:gd name="connsiteX1581" fmla="*/ 290835 w 2972814"/>
                <a:gd name="connsiteY1581" fmla="*/ 399660 h 1488732"/>
                <a:gd name="connsiteX1582" fmla="*/ 299277 w 2972814"/>
                <a:gd name="connsiteY1582" fmla="*/ 401691 h 1488732"/>
                <a:gd name="connsiteX1583" fmla="*/ 315329 w 2972814"/>
                <a:gd name="connsiteY1583" fmla="*/ 409651 h 1488732"/>
                <a:gd name="connsiteX1584" fmla="*/ 319228 w 2972814"/>
                <a:gd name="connsiteY1584" fmla="*/ 412087 h 1488732"/>
                <a:gd name="connsiteX1585" fmla="*/ 326721 w 2972814"/>
                <a:gd name="connsiteY1585" fmla="*/ 419643 h 1488732"/>
                <a:gd name="connsiteX1586" fmla="*/ 335581 w 2972814"/>
                <a:gd name="connsiteY1586" fmla="*/ 429634 h 1488732"/>
                <a:gd name="connsiteX1587" fmla="*/ 339180 w 2972814"/>
                <a:gd name="connsiteY1587" fmla="*/ 433913 h 1488732"/>
                <a:gd name="connsiteX1588" fmla="*/ 342989 w 2972814"/>
                <a:gd name="connsiteY1588" fmla="*/ 439626 h 1488732"/>
                <a:gd name="connsiteX1589" fmla="*/ 349807 w 2972814"/>
                <a:gd name="connsiteY1589" fmla="*/ 449617 h 1488732"/>
                <a:gd name="connsiteX1590" fmla="*/ 356721 w 2972814"/>
                <a:gd name="connsiteY1590" fmla="*/ 459609 h 1488732"/>
                <a:gd name="connsiteX1591" fmla="*/ 359132 w 2972814"/>
                <a:gd name="connsiteY1591" fmla="*/ 462830 h 1488732"/>
                <a:gd name="connsiteX1592" fmla="*/ 363663 w 2972814"/>
                <a:gd name="connsiteY1592" fmla="*/ 469600 h 1488732"/>
                <a:gd name="connsiteX1593" fmla="*/ 371508 w 2972814"/>
                <a:gd name="connsiteY1593" fmla="*/ 479592 h 1488732"/>
                <a:gd name="connsiteX1594" fmla="*/ 379084 w 2972814"/>
                <a:gd name="connsiteY1594" fmla="*/ 488232 h 1488732"/>
                <a:gd name="connsiteX1595" fmla="*/ 380220 w 2972814"/>
                <a:gd name="connsiteY1595" fmla="*/ 489583 h 1488732"/>
                <a:gd name="connsiteX1596" fmla="*/ 390282 w 2972814"/>
                <a:gd name="connsiteY1596" fmla="*/ 499575 h 1488732"/>
                <a:gd name="connsiteX1597" fmla="*/ 399036 w 2972814"/>
                <a:gd name="connsiteY1597" fmla="*/ 507417 h 1488732"/>
                <a:gd name="connsiteX1598" fmla="*/ 401468 w 2972814"/>
                <a:gd name="connsiteY1598" fmla="*/ 509566 h 1488732"/>
                <a:gd name="connsiteX1599" fmla="*/ 414181 w 2972814"/>
                <a:gd name="connsiteY1599" fmla="*/ 519558 h 1488732"/>
                <a:gd name="connsiteX1600" fmla="*/ 418987 w 2972814"/>
                <a:gd name="connsiteY1600" fmla="*/ 523025 h 1488732"/>
                <a:gd name="connsiteX1601" fmla="*/ 428484 w 2972814"/>
                <a:gd name="connsiteY1601" fmla="*/ 529549 h 1488732"/>
                <a:gd name="connsiteX1602" fmla="*/ 438939 w 2972814"/>
                <a:gd name="connsiteY1602" fmla="*/ 536400 h 1488732"/>
                <a:gd name="connsiteX1603" fmla="*/ 444180 w 2972814"/>
                <a:gd name="connsiteY1603" fmla="*/ 539541 h 1488732"/>
                <a:gd name="connsiteX1604" fmla="*/ 458891 w 2972814"/>
                <a:gd name="connsiteY1604" fmla="*/ 547739 h 1488732"/>
                <a:gd name="connsiteX1605" fmla="*/ 462656 w 2972814"/>
                <a:gd name="connsiteY1605" fmla="*/ 549532 h 1488732"/>
                <a:gd name="connsiteX1606" fmla="*/ 478843 w 2972814"/>
                <a:gd name="connsiteY1606" fmla="*/ 557147 h 1488732"/>
                <a:gd name="connsiteX1607" fmla="*/ 485896 w 2972814"/>
                <a:gd name="connsiteY1607" fmla="*/ 559524 h 1488732"/>
                <a:gd name="connsiteX1608" fmla="*/ 498794 w 2972814"/>
                <a:gd name="connsiteY1608" fmla="*/ 563864 h 1488732"/>
                <a:gd name="connsiteX1609" fmla="*/ 518746 w 2972814"/>
                <a:gd name="connsiteY1609" fmla="*/ 567509 h 1488732"/>
                <a:gd name="connsiteX1610" fmla="*/ 538698 w 2972814"/>
                <a:gd name="connsiteY1610" fmla="*/ 567670 h 1488732"/>
                <a:gd name="connsiteX1611" fmla="*/ 558650 w 2972814"/>
                <a:gd name="connsiteY1611" fmla="*/ 564475 h 1488732"/>
                <a:gd name="connsiteX1612" fmla="*/ 574097 w 2972814"/>
                <a:gd name="connsiteY1612" fmla="*/ 559524 h 1488732"/>
                <a:gd name="connsiteX1613" fmla="*/ 578601 w 2972814"/>
                <a:gd name="connsiteY1613" fmla="*/ 558120 h 1488732"/>
                <a:gd name="connsiteX1614" fmla="*/ 598553 w 2972814"/>
                <a:gd name="connsiteY1614" fmla="*/ 549672 h 1488732"/>
                <a:gd name="connsiteX1615" fmla="*/ 598838 w 2972814"/>
                <a:gd name="connsiteY1615" fmla="*/ 549532 h 1488732"/>
                <a:gd name="connsiteX1616" fmla="*/ 618505 w 2972814"/>
                <a:gd name="connsiteY1616" fmla="*/ 540660 h 1488732"/>
                <a:gd name="connsiteX1617" fmla="*/ 620867 w 2972814"/>
                <a:gd name="connsiteY1617" fmla="*/ 539541 h 1488732"/>
                <a:gd name="connsiteX1618" fmla="*/ 638457 w 2972814"/>
                <a:gd name="connsiteY1618" fmla="*/ 531650 h 1488732"/>
                <a:gd name="connsiteX1619" fmla="*/ 643421 w 2972814"/>
                <a:gd name="connsiteY1619" fmla="*/ 529549 h 1488732"/>
                <a:gd name="connsiteX1620" fmla="*/ 658409 w 2972814"/>
                <a:gd name="connsiteY1620" fmla="*/ 523478 h 1488732"/>
                <a:gd name="connsiteX1621" fmla="*/ 669697 w 2972814"/>
                <a:gd name="connsiteY1621" fmla="*/ 519558 h 1488732"/>
                <a:gd name="connsiteX1622" fmla="*/ 678360 w 2972814"/>
                <a:gd name="connsiteY1622" fmla="*/ 516556 h 1488732"/>
                <a:gd name="connsiteX1623" fmla="*/ 698312 w 2972814"/>
                <a:gd name="connsiteY1623" fmla="*/ 511343 h 1488732"/>
                <a:gd name="connsiteX1624" fmla="*/ 710097 w 2972814"/>
                <a:gd name="connsiteY1624" fmla="*/ 509566 h 1488732"/>
                <a:gd name="connsiteX1625" fmla="*/ 718264 w 2972814"/>
                <a:gd name="connsiteY1625" fmla="*/ 508276 h 1488732"/>
                <a:gd name="connsiteX1626" fmla="*/ 738216 w 2972814"/>
                <a:gd name="connsiteY1626" fmla="*/ 508154 h 1488732"/>
                <a:gd name="connsiteX1627" fmla="*/ 746052 w 2972814"/>
                <a:gd name="connsiteY1627" fmla="*/ 509566 h 1488732"/>
                <a:gd name="connsiteX1628" fmla="*/ 758167 w 2972814"/>
                <a:gd name="connsiteY1628" fmla="*/ 511879 h 1488732"/>
                <a:gd name="connsiteX1629" fmla="*/ 775780 w 2972814"/>
                <a:gd name="connsiteY1629" fmla="*/ 519558 h 1488732"/>
                <a:gd name="connsiteX1630" fmla="*/ 778119 w 2972814"/>
                <a:gd name="connsiteY1630" fmla="*/ 520695 h 1488732"/>
                <a:gd name="connsiteX1631" fmla="*/ 790470 w 2972814"/>
                <a:gd name="connsiteY1631" fmla="*/ 529549 h 1488732"/>
                <a:gd name="connsiteX1632" fmla="*/ 798071 w 2972814"/>
                <a:gd name="connsiteY1632" fmla="*/ 535408 h 1488732"/>
                <a:gd name="connsiteX1633" fmla="*/ 802344 w 2972814"/>
                <a:gd name="connsiteY1633" fmla="*/ 539541 h 1488732"/>
                <a:gd name="connsiteX1634" fmla="*/ 812623 w 2972814"/>
                <a:gd name="connsiteY1634" fmla="*/ 549532 h 1488732"/>
                <a:gd name="connsiteX1635" fmla="*/ 818023 w 2972814"/>
                <a:gd name="connsiteY1635" fmla="*/ 554852 h 1488732"/>
                <a:gd name="connsiteX1636" fmla="*/ 822456 w 2972814"/>
                <a:gd name="connsiteY1636" fmla="*/ 559524 h 1488732"/>
                <a:gd name="connsiteX1637" fmla="*/ 832324 w 2972814"/>
                <a:gd name="connsiteY1637" fmla="*/ 569515 h 1488732"/>
                <a:gd name="connsiteX1638" fmla="*/ 837975 w 2972814"/>
                <a:gd name="connsiteY1638" fmla="*/ 574875 h 1488732"/>
                <a:gd name="connsiteX1639" fmla="*/ 843043 w 2972814"/>
                <a:gd name="connsiteY1639" fmla="*/ 579507 h 1488732"/>
                <a:gd name="connsiteX1640" fmla="*/ 855128 w 2972814"/>
                <a:gd name="connsiteY1640" fmla="*/ 589498 h 1488732"/>
                <a:gd name="connsiteX1641" fmla="*/ 857926 w 2972814"/>
                <a:gd name="connsiteY1641" fmla="*/ 591597 h 1488732"/>
                <a:gd name="connsiteX1642" fmla="*/ 870080 w 2972814"/>
                <a:gd name="connsiteY1642" fmla="*/ 599490 h 1488732"/>
                <a:gd name="connsiteX1643" fmla="*/ 877878 w 2972814"/>
                <a:gd name="connsiteY1643" fmla="*/ 604123 h 1488732"/>
                <a:gd name="connsiteX1644" fmla="*/ 889169 w 2972814"/>
                <a:gd name="connsiteY1644" fmla="*/ 609481 h 1488732"/>
                <a:gd name="connsiteX1645" fmla="*/ 897830 w 2972814"/>
                <a:gd name="connsiteY1645" fmla="*/ 613358 h 1488732"/>
                <a:gd name="connsiteX1646" fmla="*/ 916989 w 2972814"/>
                <a:gd name="connsiteY1646" fmla="*/ 619473 h 1488732"/>
                <a:gd name="connsiteX1647" fmla="*/ 917782 w 2972814"/>
                <a:gd name="connsiteY1647" fmla="*/ 619726 h 1488732"/>
                <a:gd name="connsiteX1648" fmla="*/ 937733 w 2972814"/>
                <a:gd name="connsiteY1648" fmla="*/ 623264 h 1488732"/>
                <a:gd name="connsiteX1649" fmla="*/ 957685 w 2972814"/>
                <a:gd name="connsiteY1649" fmla="*/ 623687 h 1488732"/>
                <a:gd name="connsiteX1650" fmla="*/ 977637 w 2972814"/>
                <a:gd name="connsiteY1650" fmla="*/ 620514 h 1488732"/>
                <a:gd name="connsiteX1651" fmla="*/ 980658 w 2972814"/>
                <a:gd name="connsiteY1651" fmla="*/ 619473 h 1488732"/>
                <a:gd name="connsiteX1652" fmla="*/ 997589 w 2972814"/>
                <a:gd name="connsiteY1652" fmla="*/ 613462 h 1488732"/>
                <a:gd name="connsiteX1653" fmla="*/ 1005090 w 2972814"/>
                <a:gd name="connsiteY1653" fmla="*/ 609481 h 1488732"/>
                <a:gd name="connsiteX1654" fmla="*/ 1017541 w 2972814"/>
                <a:gd name="connsiteY1654" fmla="*/ 602811 h 1488732"/>
                <a:gd name="connsiteX1655" fmla="*/ 1022674 w 2972814"/>
                <a:gd name="connsiteY1655" fmla="*/ 599490 h 1488732"/>
                <a:gd name="connsiteX1656" fmla="*/ 1037492 w 2972814"/>
                <a:gd name="connsiteY1656" fmla="*/ 590134 h 1488732"/>
                <a:gd name="connsiteX1657" fmla="*/ 1038428 w 2972814"/>
                <a:gd name="connsiteY1657" fmla="*/ 589498 h 1488732"/>
                <a:gd name="connsiteX1658" fmla="*/ 1053521 w 2972814"/>
                <a:gd name="connsiteY1658" fmla="*/ 579507 h 1488732"/>
                <a:gd name="connsiteX1659" fmla="*/ 1057444 w 2972814"/>
                <a:gd name="connsiteY1659" fmla="*/ 576966 h 1488732"/>
                <a:gd name="connsiteX1660" fmla="*/ 1069248 w 2972814"/>
                <a:gd name="connsiteY1660" fmla="*/ 569515 h 1488732"/>
                <a:gd name="connsiteX1661" fmla="*/ 1077396 w 2972814"/>
                <a:gd name="connsiteY1661" fmla="*/ 564443 h 1488732"/>
                <a:gd name="connsiteX1662" fmla="*/ 1086250 w 2972814"/>
                <a:gd name="connsiteY1662" fmla="*/ 559524 h 1488732"/>
                <a:gd name="connsiteX1663" fmla="*/ 1097348 w 2972814"/>
                <a:gd name="connsiteY1663" fmla="*/ 553331 h 1488732"/>
                <a:gd name="connsiteX1664" fmla="*/ 1105311 w 2972814"/>
                <a:gd name="connsiteY1664" fmla="*/ 549532 h 1488732"/>
                <a:gd name="connsiteX1665" fmla="*/ 1117299 w 2972814"/>
                <a:gd name="connsiteY1665" fmla="*/ 543712 h 1488732"/>
                <a:gd name="connsiteX1666" fmla="*/ 1127857 w 2972814"/>
                <a:gd name="connsiteY1666" fmla="*/ 539541 h 1488732"/>
                <a:gd name="connsiteX1667" fmla="*/ 1137251 w 2972814"/>
                <a:gd name="connsiteY1667" fmla="*/ 535585 h 1488732"/>
                <a:gd name="connsiteX1668" fmla="*/ 1155973 w 2972814"/>
                <a:gd name="connsiteY1668" fmla="*/ 529549 h 1488732"/>
                <a:gd name="connsiteX1669" fmla="*/ 1157203 w 2972814"/>
                <a:gd name="connsiteY1669" fmla="*/ 529118 h 1488732"/>
                <a:gd name="connsiteX1670" fmla="*/ 1177155 w 2972814"/>
                <a:gd name="connsiteY1670" fmla="*/ 524423 h 1488732"/>
                <a:gd name="connsiteX1671" fmla="*/ 1197107 w 2972814"/>
                <a:gd name="connsiteY1671" fmla="*/ 522394 h 1488732"/>
                <a:gd name="connsiteX1672" fmla="*/ 1217058 w 2972814"/>
                <a:gd name="connsiteY1672" fmla="*/ 523814 h 1488732"/>
                <a:gd name="connsiteX1673" fmla="*/ 1233601 w 2972814"/>
                <a:gd name="connsiteY1673" fmla="*/ 529549 h 1488732"/>
                <a:gd name="connsiteX1674" fmla="*/ 1237010 w 2972814"/>
                <a:gd name="connsiteY1674" fmla="*/ 530900 h 1488732"/>
                <a:gd name="connsiteX1675" fmla="*/ 1248357 w 2972814"/>
                <a:gd name="connsiteY1675" fmla="*/ 539541 h 1488732"/>
                <a:gd name="connsiteX1676" fmla="*/ 1256962 w 2972814"/>
                <a:gd name="connsiteY1676" fmla="*/ 547391 h 1488732"/>
                <a:gd name="connsiteX1677" fmla="*/ 1258637 w 2972814"/>
                <a:gd name="connsiteY1677" fmla="*/ 549532 h 1488732"/>
                <a:gd name="connsiteX1678" fmla="*/ 1265425 w 2972814"/>
                <a:gd name="connsiteY1678" fmla="*/ 559524 h 1488732"/>
                <a:gd name="connsiteX1679" fmla="*/ 1271033 w 2972814"/>
                <a:gd name="connsiteY1679" fmla="*/ 569515 h 1488732"/>
                <a:gd name="connsiteX1680" fmla="*/ 1275673 w 2972814"/>
                <a:gd name="connsiteY1680" fmla="*/ 579507 h 1488732"/>
                <a:gd name="connsiteX1681" fmla="*/ 1276914 w 2972814"/>
                <a:gd name="connsiteY1681" fmla="*/ 582852 h 1488732"/>
                <a:gd name="connsiteX1682" fmla="*/ 1279095 w 2972814"/>
                <a:gd name="connsiteY1682" fmla="*/ 589498 h 1488732"/>
                <a:gd name="connsiteX1683" fmla="*/ 1281805 w 2972814"/>
                <a:gd name="connsiteY1683" fmla="*/ 599490 h 1488732"/>
                <a:gd name="connsiteX1684" fmla="*/ 1284073 w 2972814"/>
                <a:gd name="connsiteY1684" fmla="*/ 609481 h 1488732"/>
                <a:gd name="connsiteX1685" fmla="*/ 1285636 w 2972814"/>
                <a:gd name="connsiteY1685" fmla="*/ 619473 h 1488732"/>
                <a:gd name="connsiteX1686" fmla="*/ 1286816 w 2972814"/>
                <a:gd name="connsiteY1686" fmla="*/ 629464 h 1488732"/>
                <a:gd name="connsiteX1687" fmla="*/ 1287225 w 2972814"/>
                <a:gd name="connsiteY1687" fmla="*/ 639456 h 1488732"/>
                <a:gd name="connsiteX1688" fmla="*/ 1287179 w 2972814"/>
                <a:gd name="connsiteY1688" fmla="*/ 649447 h 1488732"/>
                <a:gd name="connsiteX1689" fmla="*/ 1286577 w 2972814"/>
                <a:gd name="connsiteY1689" fmla="*/ 659439 h 1488732"/>
                <a:gd name="connsiteX1690" fmla="*/ 1285243 w 2972814"/>
                <a:gd name="connsiteY1690" fmla="*/ 669430 h 1488732"/>
                <a:gd name="connsiteX1691" fmla="*/ 1283385 w 2972814"/>
                <a:gd name="connsiteY1691" fmla="*/ 679422 h 1488732"/>
                <a:gd name="connsiteX1692" fmla="*/ 1280456 w 2972814"/>
                <a:gd name="connsiteY1692" fmla="*/ 689413 h 1488732"/>
                <a:gd name="connsiteX1693" fmla="*/ 1276914 w 2972814"/>
                <a:gd name="connsiteY1693" fmla="*/ 698487 h 1488732"/>
                <a:gd name="connsiteX1694" fmla="*/ 1276548 w 2972814"/>
                <a:gd name="connsiteY1694" fmla="*/ 699405 h 1488732"/>
                <a:gd name="connsiteX1695" fmla="*/ 1271347 w 2972814"/>
                <a:gd name="connsiteY1695" fmla="*/ 709396 h 1488732"/>
                <a:gd name="connsiteX1696" fmla="*/ 1264705 w 2972814"/>
                <a:gd name="connsiteY1696" fmla="*/ 719388 h 1488732"/>
                <a:gd name="connsiteX1697" fmla="*/ 1256962 w 2972814"/>
                <a:gd name="connsiteY1697" fmla="*/ 728652 h 1488732"/>
                <a:gd name="connsiteX1698" fmla="*/ 1256271 w 2972814"/>
                <a:gd name="connsiteY1698" fmla="*/ 729379 h 1488732"/>
                <a:gd name="connsiteX1699" fmla="*/ 1244864 w 2972814"/>
                <a:gd name="connsiteY1699" fmla="*/ 739371 h 1488732"/>
                <a:gd name="connsiteX1700" fmla="*/ 1237010 w 2972814"/>
                <a:gd name="connsiteY1700" fmla="*/ 745139 h 1488732"/>
                <a:gd name="connsiteX1701" fmla="*/ 1229717 w 2972814"/>
                <a:gd name="connsiteY1701" fmla="*/ 749362 h 1488732"/>
                <a:gd name="connsiteX1702" fmla="*/ 1217058 w 2972814"/>
                <a:gd name="connsiteY1702" fmla="*/ 755862 h 1488732"/>
                <a:gd name="connsiteX1703" fmla="*/ 1207478 w 2972814"/>
                <a:gd name="connsiteY1703" fmla="*/ 759354 h 1488732"/>
                <a:gd name="connsiteX1704" fmla="*/ 1197107 w 2972814"/>
                <a:gd name="connsiteY1704" fmla="*/ 762866 h 1488732"/>
                <a:gd name="connsiteX1705" fmla="*/ 1177155 w 2972814"/>
                <a:gd name="connsiteY1705" fmla="*/ 766707 h 1488732"/>
                <a:gd name="connsiteX1706" fmla="*/ 1157203 w 2972814"/>
                <a:gd name="connsiteY1706" fmla="*/ 767988 h 1488732"/>
                <a:gd name="connsiteX1707" fmla="*/ 1137251 w 2972814"/>
                <a:gd name="connsiteY1707" fmla="*/ 767281 h 1488732"/>
                <a:gd name="connsiteX1708" fmla="*/ 1117299 w 2972814"/>
                <a:gd name="connsiteY1708" fmla="*/ 765108 h 1488732"/>
                <a:gd name="connsiteX1709" fmla="*/ 1097348 w 2972814"/>
                <a:gd name="connsiteY1709" fmla="*/ 762280 h 1488732"/>
                <a:gd name="connsiteX1710" fmla="*/ 1077396 w 2972814"/>
                <a:gd name="connsiteY1710" fmla="*/ 759777 h 1488732"/>
                <a:gd name="connsiteX1711" fmla="*/ 1068461 w 2972814"/>
                <a:gd name="connsiteY1711" fmla="*/ 759354 h 1488732"/>
                <a:gd name="connsiteX1712" fmla="*/ 1057444 w 2972814"/>
                <a:gd name="connsiteY1712" fmla="*/ 758831 h 1488732"/>
                <a:gd name="connsiteX1713" fmla="*/ 1051652 w 2972814"/>
                <a:gd name="connsiteY1713" fmla="*/ 759354 h 1488732"/>
                <a:gd name="connsiteX1714" fmla="*/ 1037492 w 2972814"/>
                <a:gd name="connsiteY1714" fmla="*/ 760852 h 1488732"/>
                <a:gd name="connsiteX1715" fmla="*/ 1017541 w 2972814"/>
                <a:gd name="connsiteY1715" fmla="*/ 767253 h 1488732"/>
                <a:gd name="connsiteX1716" fmla="*/ 1013839 w 2972814"/>
                <a:gd name="connsiteY1716" fmla="*/ 769345 h 1488732"/>
                <a:gd name="connsiteX1717" fmla="*/ 997960 w 2972814"/>
                <a:gd name="connsiteY1717" fmla="*/ 779337 h 1488732"/>
                <a:gd name="connsiteX1718" fmla="*/ 997589 w 2972814"/>
                <a:gd name="connsiteY1718" fmla="*/ 779592 h 1488732"/>
                <a:gd name="connsiteX1719" fmla="*/ 986017 w 2972814"/>
                <a:gd name="connsiteY1719" fmla="*/ 789328 h 1488732"/>
                <a:gd name="connsiteX1720" fmla="*/ 977637 w 2972814"/>
                <a:gd name="connsiteY1720" fmla="*/ 797093 h 1488732"/>
                <a:gd name="connsiteX1721" fmla="*/ 975320 w 2972814"/>
                <a:gd name="connsiteY1721" fmla="*/ 799320 h 1488732"/>
                <a:gd name="connsiteX1722" fmla="*/ 964820 w 2972814"/>
                <a:gd name="connsiteY1722" fmla="*/ 809311 h 1488732"/>
                <a:gd name="connsiteX1723" fmla="*/ 957685 w 2972814"/>
                <a:gd name="connsiteY1723" fmla="*/ 815714 h 1488732"/>
                <a:gd name="connsiteX1724" fmla="*/ 952787 w 2972814"/>
                <a:gd name="connsiteY1724" fmla="*/ 819303 h 1488732"/>
                <a:gd name="connsiteX1725" fmla="*/ 937733 w 2972814"/>
                <a:gd name="connsiteY1725" fmla="*/ 828359 h 1488732"/>
                <a:gd name="connsiteX1726" fmla="*/ 935319 w 2972814"/>
                <a:gd name="connsiteY1726" fmla="*/ 829294 h 1488732"/>
                <a:gd name="connsiteX1727" fmla="*/ 917782 w 2972814"/>
                <a:gd name="connsiteY1727" fmla="*/ 835192 h 1488732"/>
                <a:gd name="connsiteX1728" fmla="*/ 897830 w 2972814"/>
                <a:gd name="connsiteY1728" fmla="*/ 837808 h 1488732"/>
                <a:gd name="connsiteX1729" fmla="*/ 877878 w 2972814"/>
                <a:gd name="connsiteY1729" fmla="*/ 838450 h 1488732"/>
                <a:gd name="connsiteX1730" fmla="*/ 857926 w 2972814"/>
                <a:gd name="connsiteY1730" fmla="*/ 838463 h 1488732"/>
                <a:gd name="connsiteX1731" fmla="*/ 837975 w 2972814"/>
                <a:gd name="connsiteY1731" fmla="*/ 838335 h 1488732"/>
                <a:gd name="connsiteX1732" fmla="*/ 818023 w 2972814"/>
                <a:gd name="connsiteY1732" fmla="*/ 838593 h 1488732"/>
                <a:gd name="connsiteX1733" fmla="*/ 804111 w 2972814"/>
                <a:gd name="connsiteY1733" fmla="*/ 839286 h 1488732"/>
                <a:gd name="connsiteX1734" fmla="*/ 798071 w 2972814"/>
                <a:gd name="connsiteY1734" fmla="*/ 839607 h 1488732"/>
                <a:gd name="connsiteX1735" fmla="*/ 778119 w 2972814"/>
                <a:gd name="connsiteY1735" fmla="*/ 841762 h 1488732"/>
                <a:gd name="connsiteX1736" fmla="*/ 758167 w 2972814"/>
                <a:gd name="connsiteY1736" fmla="*/ 845526 h 1488732"/>
                <a:gd name="connsiteX1737" fmla="*/ 745335 w 2972814"/>
                <a:gd name="connsiteY1737" fmla="*/ 849277 h 1488732"/>
                <a:gd name="connsiteX1738" fmla="*/ 738216 w 2972814"/>
                <a:gd name="connsiteY1738" fmla="*/ 851825 h 1488732"/>
                <a:gd name="connsiteX1739" fmla="*/ 722741 w 2972814"/>
                <a:gd name="connsiteY1739" fmla="*/ 859269 h 1488732"/>
                <a:gd name="connsiteX1740" fmla="*/ 718264 w 2972814"/>
                <a:gd name="connsiteY1740" fmla="*/ 862025 h 1488732"/>
                <a:gd name="connsiteX1741" fmla="*/ 708110 w 2972814"/>
                <a:gd name="connsiteY1741" fmla="*/ 869260 h 1488732"/>
                <a:gd name="connsiteX1742" fmla="*/ 698312 w 2972814"/>
                <a:gd name="connsiteY1742" fmla="*/ 878786 h 1488732"/>
                <a:gd name="connsiteX1743" fmla="*/ 697835 w 2972814"/>
                <a:gd name="connsiteY1743" fmla="*/ 879252 h 1488732"/>
                <a:gd name="connsiteX1744" fmla="*/ 689823 w 2972814"/>
                <a:gd name="connsiteY1744" fmla="*/ 889243 h 1488732"/>
                <a:gd name="connsiteX1745" fmla="*/ 684150 w 2972814"/>
                <a:gd name="connsiteY1745" fmla="*/ 899234 h 1488732"/>
                <a:gd name="connsiteX1746" fmla="*/ 680221 w 2972814"/>
                <a:gd name="connsiteY1746" fmla="*/ 909226 h 1488732"/>
                <a:gd name="connsiteX1747" fmla="*/ 678360 w 2972814"/>
                <a:gd name="connsiteY1747" fmla="*/ 918010 h 1488732"/>
                <a:gd name="connsiteX1748" fmla="*/ 678018 w 2972814"/>
                <a:gd name="connsiteY1748" fmla="*/ 919217 h 1488732"/>
                <a:gd name="connsiteX1749" fmla="*/ 677257 w 2972814"/>
                <a:gd name="connsiteY1749" fmla="*/ 929209 h 1488732"/>
                <a:gd name="connsiteX1750" fmla="*/ 678360 w 2972814"/>
                <a:gd name="connsiteY1750" fmla="*/ 934349 h 1488732"/>
                <a:gd name="connsiteX1751" fmla="*/ 679245 w 2972814"/>
                <a:gd name="connsiteY1751" fmla="*/ 939201 h 1488732"/>
                <a:gd name="connsiteX1752" fmla="*/ 683892 w 2972814"/>
                <a:gd name="connsiteY1752" fmla="*/ 949192 h 1488732"/>
                <a:gd name="connsiteX1753" fmla="*/ 693409 w 2972814"/>
                <a:gd name="connsiteY1753" fmla="*/ 959183 h 1488732"/>
                <a:gd name="connsiteX1754" fmla="*/ 698312 w 2972814"/>
                <a:gd name="connsiteY1754" fmla="*/ 962311 h 1488732"/>
                <a:gd name="connsiteX1755" fmla="*/ 708300 w 2972814"/>
                <a:gd name="connsiteY1755" fmla="*/ 969175 h 1488732"/>
                <a:gd name="connsiteX1756" fmla="*/ 718264 w 2972814"/>
                <a:gd name="connsiteY1756" fmla="*/ 973802 h 1488732"/>
                <a:gd name="connsiteX1757" fmla="*/ 731103 w 2972814"/>
                <a:gd name="connsiteY1757" fmla="*/ 979166 h 1488732"/>
                <a:gd name="connsiteX1758" fmla="*/ 738216 w 2972814"/>
                <a:gd name="connsiteY1758" fmla="*/ 981595 h 1488732"/>
                <a:gd name="connsiteX1759" fmla="*/ 758167 w 2972814"/>
                <a:gd name="connsiteY1759" fmla="*/ 987430 h 1488732"/>
                <a:gd name="connsiteX1760" fmla="*/ 765752 w 2972814"/>
                <a:gd name="connsiteY1760" fmla="*/ 989158 h 1488732"/>
                <a:gd name="connsiteX1761" fmla="*/ 778119 w 2972814"/>
                <a:gd name="connsiteY1761" fmla="*/ 991800 h 1488732"/>
                <a:gd name="connsiteX1762" fmla="*/ 798071 w 2972814"/>
                <a:gd name="connsiteY1762" fmla="*/ 994841 h 1488732"/>
                <a:gd name="connsiteX1763" fmla="*/ 818023 w 2972814"/>
                <a:gd name="connsiteY1763" fmla="*/ 996594 h 1488732"/>
                <a:gd name="connsiteX1764" fmla="*/ 837975 w 2972814"/>
                <a:gd name="connsiteY1764" fmla="*/ 996612 h 1488732"/>
                <a:gd name="connsiteX1765" fmla="*/ 857926 w 2972814"/>
                <a:gd name="connsiteY1765" fmla="*/ 994321 h 1488732"/>
                <a:gd name="connsiteX1766" fmla="*/ 876135 w 2972814"/>
                <a:gd name="connsiteY1766" fmla="*/ 989158 h 1488732"/>
                <a:gd name="connsiteX1767" fmla="*/ 877878 w 2972814"/>
                <a:gd name="connsiteY1767" fmla="*/ 988617 h 1488732"/>
                <a:gd name="connsiteX1768" fmla="*/ 896850 w 2972814"/>
                <a:gd name="connsiteY1768" fmla="*/ 979166 h 1488732"/>
                <a:gd name="connsiteX1769" fmla="*/ 897830 w 2972814"/>
                <a:gd name="connsiteY1769" fmla="*/ 978621 h 1488732"/>
                <a:gd name="connsiteX1770" fmla="*/ 911418 w 2972814"/>
                <a:gd name="connsiteY1770" fmla="*/ 969175 h 1488732"/>
                <a:gd name="connsiteX1771" fmla="*/ 917782 w 2972814"/>
                <a:gd name="connsiteY1771" fmla="*/ 963969 h 1488732"/>
                <a:gd name="connsiteX1772" fmla="*/ 923590 w 2972814"/>
                <a:gd name="connsiteY1772" fmla="*/ 959183 h 1488732"/>
                <a:gd name="connsiteX1773" fmla="*/ 934931 w 2972814"/>
                <a:gd name="connsiteY1773" fmla="*/ 949192 h 1488732"/>
                <a:gd name="connsiteX1774" fmla="*/ 937733 w 2972814"/>
                <a:gd name="connsiteY1774" fmla="*/ 946497 h 1488732"/>
                <a:gd name="connsiteX1775" fmla="*/ 946749 w 2972814"/>
                <a:gd name="connsiteY1775" fmla="*/ 939201 h 1488732"/>
                <a:gd name="connsiteX1776" fmla="*/ 957685 w 2972814"/>
                <a:gd name="connsiteY1776" fmla="*/ 929811 h 1488732"/>
                <a:gd name="connsiteX1777" fmla="*/ 958777 w 2972814"/>
                <a:gd name="connsiteY1777" fmla="*/ 929209 h 1488732"/>
                <a:gd name="connsiteX1778" fmla="*/ 977497 w 2972814"/>
                <a:gd name="connsiteY1778" fmla="*/ 919217 h 1488732"/>
                <a:gd name="connsiteX1779" fmla="*/ 977637 w 2972814"/>
                <a:gd name="connsiteY1779" fmla="*/ 919144 h 1488732"/>
                <a:gd name="connsiteX1780" fmla="*/ 997589 w 2972814"/>
                <a:gd name="connsiteY1780" fmla="*/ 915841 h 1488732"/>
                <a:gd name="connsiteX1781" fmla="*/ 1017541 w 2972814"/>
                <a:gd name="connsiteY1781" fmla="*/ 918702 h 1488732"/>
                <a:gd name="connsiteX1782" fmla="*/ 1018834 w 2972814"/>
                <a:gd name="connsiteY1782" fmla="*/ 919217 h 1488732"/>
                <a:gd name="connsiteX1783" fmla="*/ 1037492 w 2972814"/>
                <a:gd name="connsiteY1783" fmla="*/ 926406 h 1488732"/>
                <a:gd name="connsiteX1784" fmla="*/ 1041929 w 2972814"/>
                <a:gd name="connsiteY1784" fmla="*/ 929209 h 1488732"/>
                <a:gd name="connsiteX1785" fmla="*/ 1057228 w 2972814"/>
                <a:gd name="connsiteY1785" fmla="*/ 939201 h 1488732"/>
                <a:gd name="connsiteX1786" fmla="*/ 1057444 w 2972814"/>
                <a:gd name="connsiteY1786" fmla="*/ 939346 h 1488732"/>
                <a:gd name="connsiteX1787" fmla="*/ 1067549 w 2972814"/>
                <a:gd name="connsiteY1787" fmla="*/ 949192 h 1488732"/>
                <a:gd name="connsiteX1788" fmla="*/ 1077192 w 2972814"/>
                <a:gd name="connsiteY1788" fmla="*/ 959183 h 1488732"/>
                <a:gd name="connsiteX1789" fmla="*/ 1077396 w 2972814"/>
                <a:gd name="connsiteY1789" fmla="*/ 959414 h 1488732"/>
                <a:gd name="connsiteX1790" fmla="*/ 1084331 w 2972814"/>
                <a:gd name="connsiteY1790" fmla="*/ 969175 h 1488732"/>
                <a:gd name="connsiteX1791" fmla="*/ 1090704 w 2972814"/>
                <a:gd name="connsiteY1791" fmla="*/ 979166 h 1488732"/>
                <a:gd name="connsiteX1792" fmla="*/ 1096440 w 2972814"/>
                <a:gd name="connsiteY1792" fmla="*/ 989158 h 1488732"/>
                <a:gd name="connsiteX1793" fmla="*/ 1097348 w 2972814"/>
                <a:gd name="connsiteY1793" fmla="*/ 990803 h 1488732"/>
                <a:gd name="connsiteX1794" fmla="*/ 1101367 w 2972814"/>
                <a:gd name="connsiteY1794" fmla="*/ 999149 h 1488732"/>
                <a:gd name="connsiteX1795" fmla="*/ 1105874 w 2972814"/>
                <a:gd name="connsiteY1795" fmla="*/ 1009141 h 1488732"/>
                <a:gd name="connsiteX1796" fmla="*/ 1110446 w 2972814"/>
                <a:gd name="connsiteY1796" fmla="*/ 1019132 h 1488732"/>
                <a:gd name="connsiteX1797" fmla="*/ 1115077 w 2972814"/>
                <a:gd name="connsiteY1797" fmla="*/ 1029124 h 1488732"/>
                <a:gd name="connsiteX1798" fmla="*/ 1117299 w 2972814"/>
                <a:gd name="connsiteY1798" fmla="*/ 1033272 h 1488732"/>
                <a:gd name="connsiteX1799" fmla="*/ 1120250 w 2972814"/>
                <a:gd name="connsiteY1799" fmla="*/ 1039115 h 1488732"/>
                <a:gd name="connsiteX1800" fmla="*/ 1125937 w 2972814"/>
                <a:gd name="connsiteY1800" fmla="*/ 1049107 h 1488732"/>
                <a:gd name="connsiteX1801" fmla="*/ 1132657 w 2972814"/>
                <a:gd name="connsiteY1801" fmla="*/ 1059098 h 1488732"/>
                <a:gd name="connsiteX1802" fmla="*/ 1137251 w 2972814"/>
                <a:gd name="connsiteY1802" fmla="*/ 1064986 h 1488732"/>
                <a:gd name="connsiteX1803" fmla="*/ 1140565 w 2972814"/>
                <a:gd name="connsiteY1803" fmla="*/ 1069090 h 1488732"/>
                <a:gd name="connsiteX1804" fmla="*/ 1149988 w 2972814"/>
                <a:gd name="connsiteY1804" fmla="*/ 1079081 h 1488732"/>
                <a:gd name="connsiteX1805" fmla="*/ 1157203 w 2972814"/>
                <a:gd name="connsiteY1805" fmla="*/ 1085666 h 1488732"/>
                <a:gd name="connsiteX1806" fmla="*/ 1161354 w 2972814"/>
                <a:gd name="connsiteY1806" fmla="*/ 1089073 h 1488732"/>
                <a:gd name="connsiteX1807" fmla="*/ 1174797 w 2972814"/>
                <a:gd name="connsiteY1807" fmla="*/ 1099064 h 1488732"/>
                <a:gd name="connsiteX1808" fmla="*/ 1177155 w 2972814"/>
                <a:gd name="connsiteY1808" fmla="*/ 1100685 h 1488732"/>
                <a:gd name="connsiteX1809" fmla="*/ 1192084 w 2972814"/>
                <a:gd name="connsiteY1809" fmla="*/ 1109056 h 1488732"/>
                <a:gd name="connsiteX1810" fmla="*/ 1197107 w 2972814"/>
                <a:gd name="connsiteY1810" fmla="*/ 1111838 h 1488732"/>
                <a:gd name="connsiteX1811" fmla="*/ 1214129 w 2972814"/>
                <a:gd name="connsiteY1811" fmla="*/ 1119047 h 1488732"/>
                <a:gd name="connsiteX1812" fmla="*/ 1217058 w 2972814"/>
                <a:gd name="connsiteY1812" fmla="*/ 1120325 h 1488732"/>
                <a:gd name="connsiteX1813" fmla="*/ 1237010 w 2972814"/>
                <a:gd name="connsiteY1813" fmla="*/ 1126239 h 1488732"/>
                <a:gd name="connsiteX1814" fmla="*/ 1253205 w 2972814"/>
                <a:gd name="connsiteY1814" fmla="*/ 1129039 h 1488732"/>
                <a:gd name="connsiteX1815" fmla="*/ 1256962 w 2972814"/>
                <a:gd name="connsiteY1815" fmla="*/ 1129796 h 1488732"/>
                <a:gd name="connsiteX1816" fmla="*/ 1276914 w 2972814"/>
                <a:gd name="connsiteY1816" fmla="*/ 1130628 h 1488732"/>
                <a:gd name="connsiteX1817" fmla="*/ 1296662 w 2972814"/>
                <a:gd name="connsiteY1817" fmla="*/ 1129039 h 1488732"/>
                <a:gd name="connsiteX1818" fmla="*/ 1296865 w 2972814"/>
                <a:gd name="connsiteY1818" fmla="*/ 1129024 h 1488732"/>
                <a:gd name="connsiteX1819" fmla="*/ 1316817 w 2972814"/>
                <a:gd name="connsiteY1819" fmla="*/ 1125419 h 1488732"/>
                <a:gd name="connsiteX1820" fmla="*/ 1336769 w 2972814"/>
                <a:gd name="connsiteY1820" fmla="*/ 1119490 h 1488732"/>
                <a:gd name="connsiteX1821" fmla="*/ 1337895 w 2972814"/>
                <a:gd name="connsiteY1821" fmla="*/ 1119047 h 1488732"/>
                <a:gd name="connsiteX1822" fmla="*/ 1356721 w 2972814"/>
                <a:gd name="connsiteY1822" fmla="*/ 1111195 h 1488732"/>
                <a:gd name="connsiteX1823" fmla="*/ 1360915 w 2972814"/>
                <a:gd name="connsiteY1823" fmla="*/ 1109056 h 1488732"/>
                <a:gd name="connsiteX1824" fmla="*/ 1376673 w 2972814"/>
                <a:gd name="connsiteY1824" fmla="*/ 1099775 h 1488732"/>
                <a:gd name="connsiteX1825" fmla="*/ 1377729 w 2972814"/>
                <a:gd name="connsiteY1825" fmla="*/ 1099064 h 1488732"/>
                <a:gd name="connsiteX1826" fmla="*/ 1391674 w 2972814"/>
                <a:gd name="connsiteY1826" fmla="*/ 1089073 h 1488732"/>
                <a:gd name="connsiteX1827" fmla="*/ 1396624 w 2972814"/>
                <a:gd name="connsiteY1827" fmla="*/ 1084465 h 1488732"/>
                <a:gd name="connsiteX1828" fmla="*/ 1401964 w 2972814"/>
                <a:gd name="connsiteY1828" fmla="*/ 1079081 h 1488732"/>
                <a:gd name="connsiteX1829" fmla="*/ 1410219 w 2972814"/>
                <a:gd name="connsiteY1829" fmla="*/ 1069090 h 1488732"/>
                <a:gd name="connsiteX1830" fmla="*/ 1416369 w 2972814"/>
                <a:gd name="connsiteY1830" fmla="*/ 1059098 h 1488732"/>
                <a:gd name="connsiteX1831" fmla="*/ 1416576 w 2972814"/>
                <a:gd name="connsiteY1831" fmla="*/ 1058734 h 1488732"/>
                <a:gd name="connsiteX1832" fmla="*/ 1421935 w 2972814"/>
                <a:gd name="connsiteY1832" fmla="*/ 1049107 h 1488732"/>
                <a:gd name="connsiteX1833" fmla="*/ 1426374 w 2972814"/>
                <a:gd name="connsiteY1833" fmla="*/ 1039115 h 1488732"/>
                <a:gd name="connsiteX1834" fmla="*/ 1430102 w 2972814"/>
                <a:gd name="connsiteY1834" fmla="*/ 1029124 h 1488732"/>
                <a:gd name="connsiteX1835" fmla="*/ 1433368 w 2972814"/>
                <a:gd name="connsiteY1835" fmla="*/ 1019132 h 1488732"/>
                <a:gd name="connsiteX1836" fmla="*/ 1436528 w 2972814"/>
                <a:gd name="connsiteY1836" fmla="*/ 1009494 h 1488732"/>
                <a:gd name="connsiteX1837" fmla="*/ 1436643 w 2972814"/>
                <a:gd name="connsiteY1837" fmla="*/ 1009141 h 1488732"/>
                <a:gd name="connsiteX1838" fmla="*/ 1439874 w 2972814"/>
                <a:gd name="connsiteY1838" fmla="*/ 999149 h 1488732"/>
                <a:gd name="connsiteX1839" fmla="*/ 1443208 w 2972814"/>
                <a:gd name="connsiteY1839" fmla="*/ 989158 h 1488732"/>
                <a:gd name="connsiteX1840" fmla="*/ 1446951 w 2972814"/>
                <a:gd name="connsiteY1840" fmla="*/ 979166 h 1488732"/>
                <a:gd name="connsiteX1841" fmla="*/ 1450621 w 2972814"/>
                <a:gd name="connsiteY1841" fmla="*/ 969175 h 1488732"/>
                <a:gd name="connsiteX1842" fmla="*/ 1454749 w 2972814"/>
                <a:gd name="connsiteY1842" fmla="*/ 959183 h 1488732"/>
                <a:gd name="connsiteX1843" fmla="*/ 1456480 w 2972814"/>
                <a:gd name="connsiteY1843" fmla="*/ 955378 h 1488732"/>
                <a:gd name="connsiteX1844" fmla="*/ 1459383 w 2972814"/>
                <a:gd name="connsiteY1844" fmla="*/ 949192 h 1488732"/>
                <a:gd name="connsiteX1845" fmla="*/ 1464326 w 2972814"/>
                <a:gd name="connsiteY1845" fmla="*/ 939201 h 1488732"/>
                <a:gd name="connsiteX1846" fmla="*/ 1469485 w 2972814"/>
                <a:gd name="connsiteY1846" fmla="*/ 929209 h 1488732"/>
                <a:gd name="connsiteX1847" fmla="*/ 1475173 w 2972814"/>
                <a:gd name="connsiteY1847" fmla="*/ 919217 h 1488732"/>
                <a:gd name="connsiteX1848" fmla="*/ 1476431 w 2972814"/>
                <a:gd name="connsiteY1848" fmla="*/ 917082 h 1488732"/>
                <a:gd name="connsiteX1849" fmla="*/ 1481619 w 2972814"/>
                <a:gd name="connsiteY1849" fmla="*/ 909226 h 1488732"/>
                <a:gd name="connsiteX1850" fmla="*/ 1488463 w 2972814"/>
                <a:gd name="connsiteY1850" fmla="*/ 899234 h 1488732"/>
                <a:gd name="connsiteX1851" fmla="*/ 1495947 w 2972814"/>
                <a:gd name="connsiteY1851" fmla="*/ 889243 h 1488732"/>
                <a:gd name="connsiteX1852" fmla="*/ 1496383 w 2972814"/>
                <a:gd name="connsiteY1852" fmla="*/ 888666 h 1488732"/>
                <a:gd name="connsiteX1853" fmla="*/ 1505386 w 2972814"/>
                <a:gd name="connsiteY1853" fmla="*/ 879252 h 1488732"/>
                <a:gd name="connsiteX1854" fmla="*/ 1516072 w 2972814"/>
                <a:gd name="connsiteY1854" fmla="*/ 869260 h 1488732"/>
                <a:gd name="connsiteX1855" fmla="*/ 1516335 w 2972814"/>
                <a:gd name="connsiteY1855" fmla="*/ 869011 h 1488732"/>
                <a:gd name="connsiteX1856" fmla="*/ 1531203 w 2972814"/>
                <a:gd name="connsiteY1856" fmla="*/ 859269 h 1488732"/>
                <a:gd name="connsiteX1857" fmla="*/ 1536287 w 2972814"/>
                <a:gd name="connsiteY1857" fmla="*/ 856050 h 1488732"/>
                <a:gd name="connsiteX1858" fmla="*/ 1555298 w 2972814"/>
                <a:gd name="connsiteY1858" fmla="*/ 849277 h 1488732"/>
                <a:gd name="connsiteX1859" fmla="*/ 1556239 w 2972814"/>
                <a:gd name="connsiteY1859" fmla="*/ 848950 h 1488732"/>
                <a:gd name="connsiteX1860" fmla="*/ 1576190 w 2972814"/>
                <a:gd name="connsiteY1860" fmla="*/ 845886 h 1488732"/>
                <a:gd name="connsiteX1861" fmla="*/ 1596142 w 2972814"/>
                <a:gd name="connsiteY1861" fmla="*/ 845328 h 1488732"/>
                <a:gd name="connsiteX1862" fmla="*/ 1616094 w 2972814"/>
                <a:gd name="connsiteY1862" fmla="*/ 846415 h 1488732"/>
                <a:gd name="connsiteX1863" fmla="*/ 1636046 w 2972814"/>
                <a:gd name="connsiteY1863" fmla="*/ 847896 h 1488732"/>
                <a:gd name="connsiteX1864" fmla="*/ 1655997 w 2972814"/>
                <a:gd name="connsiteY1864" fmla="*/ 848772 h 1488732"/>
                <a:gd name="connsiteX1865" fmla="*/ 1675949 w 2972814"/>
                <a:gd name="connsiteY1865" fmla="*/ 848490 h 1488732"/>
                <a:gd name="connsiteX1866" fmla="*/ 1695901 w 2972814"/>
                <a:gd name="connsiteY1866" fmla="*/ 847236 h 1488732"/>
                <a:gd name="connsiteX1867" fmla="*/ 1715853 w 2972814"/>
                <a:gd name="connsiteY1867" fmla="*/ 844734 h 1488732"/>
                <a:gd name="connsiteX1868" fmla="*/ 1735805 w 2972814"/>
                <a:gd name="connsiteY1868" fmla="*/ 841246 h 1488732"/>
                <a:gd name="connsiteX1869" fmla="*/ 1745096 w 2972814"/>
                <a:gd name="connsiteY1869" fmla="*/ 839286 h 1488732"/>
                <a:gd name="connsiteX1870" fmla="*/ 1755756 w 2972814"/>
                <a:gd name="connsiteY1870" fmla="*/ 837035 h 1488732"/>
                <a:gd name="connsiteX1871" fmla="*/ 1775708 w 2972814"/>
                <a:gd name="connsiteY1871" fmla="*/ 832357 h 1488732"/>
                <a:gd name="connsiteX1872" fmla="*/ 1789088 w 2972814"/>
                <a:gd name="connsiteY1872" fmla="*/ 829294 h 1488732"/>
                <a:gd name="connsiteX1873" fmla="*/ 1795660 w 2972814"/>
                <a:gd name="connsiteY1873" fmla="*/ 827713 h 1488732"/>
                <a:gd name="connsiteX1874" fmla="*/ 1815612 w 2972814"/>
                <a:gd name="connsiteY1874" fmla="*/ 823670 h 1488732"/>
                <a:gd name="connsiteX1875" fmla="*/ 1835563 w 2972814"/>
                <a:gd name="connsiteY1875" fmla="*/ 821005 h 1488732"/>
                <a:gd name="connsiteX1876" fmla="*/ 1855515 w 2972814"/>
                <a:gd name="connsiteY1876" fmla="*/ 820940 h 1488732"/>
                <a:gd name="connsiteX1877" fmla="*/ 1875467 w 2972814"/>
                <a:gd name="connsiteY1877" fmla="*/ 824742 h 1488732"/>
                <a:gd name="connsiteX1878" fmla="*/ 1885788 w 2972814"/>
                <a:gd name="connsiteY1878" fmla="*/ 829294 h 1488732"/>
                <a:gd name="connsiteX1879" fmla="*/ 1895419 w 2972814"/>
                <a:gd name="connsiteY1879" fmla="*/ 834296 h 1488732"/>
                <a:gd name="connsiteX1880" fmla="*/ 1901766 w 2972814"/>
                <a:gd name="connsiteY1880" fmla="*/ 839286 h 1488732"/>
                <a:gd name="connsiteX1881" fmla="*/ 1913542 w 2972814"/>
                <a:gd name="connsiteY1881" fmla="*/ 849277 h 1488732"/>
                <a:gd name="connsiteX1882" fmla="*/ 1915371 w 2972814"/>
                <a:gd name="connsiteY1882" fmla="*/ 850983 h 1488732"/>
                <a:gd name="connsiteX1883" fmla="*/ 1923075 w 2972814"/>
                <a:gd name="connsiteY1883" fmla="*/ 859269 h 1488732"/>
                <a:gd name="connsiteX1884" fmla="*/ 1931908 w 2972814"/>
                <a:gd name="connsiteY1884" fmla="*/ 869260 h 1488732"/>
                <a:gd name="connsiteX1885" fmla="*/ 1935322 w 2972814"/>
                <a:gd name="connsiteY1885" fmla="*/ 873274 h 1488732"/>
                <a:gd name="connsiteX1886" fmla="*/ 1940503 w 2972814"/>
                <a:gd name="connsiteY1886" fmla="*/ 879252 h 1488732"/>
                <a:gd name="connsiteX1887" fmla="*/ 1949438 w 2972814"/>
                <a:gd name="connsiteY1887" fmla="*/ 889243 h 1488732"/>
                <a:gd name="connsiteX1888" fmla="*/ 1955274 w 2972814"/>
                <a:gd name="connsiteY1888" fmla="*/ 895693 h 1488732"/>
                <a:gd name="connsiteX1889" fmla="*/ 1959086 w 2972814"/>
                <a:gd name="connsiteY1889" fmla="*/ 899234 h 1488732"/>
                <a:gd name="connsiteX1890" fmla="*/ 1969576 w 2972814"/>
                <a:gd name="connsiteY1890" fmla="*/ 909226 h 1488732"/>
                <a:gd name="connsiteX1891" fmla="*/ 1975226 w 2972814"/>
                <a:gd name="connsiteY1891" fmla="*/ 914702 h 1488732"/>
                <a:gd name="connsiteX1892" fmla="*/ 1981890 w 2972814"/>
                <a:gd name="connsiteY1892" fmla="*/ 919217 h 1488732"/>
                <a:gd name="connsiteX1893" fmla="*/ 1995178 w 2972814"/>
                <a:gd name="connsiteY1893" fmla="*/ 928236 h 1488732"/>
                <a:gd name="connsiteX1894" fmla="*/ 1997488 w 2972814"/>
                <a:gd name="connsiteY1894" fmla="*/ 929209 h 1488732"/>
                <a:gd name="connsiteX1895" fmla="*/ 2015129 w 2972814"/>
                <a:gd name="connsiteY1895" fmla="*/ 937503 h 1488732"/>
                <a:gd name="connsiteX1896" fmla="*/ 2022087 w 2972814"/>
                <a:gd name="connsiteY1896" fmla="*/ 939201 h 1488732"/>
                <a:gd name="connsiteX1897" fmla="*/ 2035081 w 2972814"/>
                <a:gd name="connsiteY1897" fmla="*/ 943200 h 1488732"/>
                <a:gd name="connsiteX1898" fmla="*/ 2055033 w 2972814"/>
                <a:gd name="connsiteY1898" fmla="*/ 945529 h 1488732"/>
                <a:gd name="connsiteX1899" fmla="*/ 2074985 w 2972814"/>
                <a:gd name="connsiteY1899" fmla="*/ 947276 h 1488732"/>
                <a:gd name="connsiteX1900" fmla="*/ 2090762 w 2972814"/>
                <a:gd name="connsiteY1900" fmla="*/ 949192 h 1488732"/>
                <a:gd name="connsiteX1901" fmla="*/ 2094936 w 2972814"/>
                <a:gd name="connsiteY1901" fmla="*/ 950882 h 1488732"/>
                <a:gd name="connsiteX1902" fmla="*/ 2101082 w 2972814"/>
                <a:gd name="connsiteY1902" fmla="*/ 959183 h 1488732"/>
                <a:gd name="connsiteX1903" fmla="*/ 2094936 w 2972814"/>
                <a:gd name="connsiteY1903" fmla="*/ 968994 h 1488732"/>
                <a:gd name="connsiteX1904" fmla="*/ 2094795 w 2972814"/>
                <a:gd name="connsiteY1904" fmla="*/ 969175 h 1488732"/>
                <a:gd name="connsiteX1905" fmla="*/ 2075582 w 2972814"/>
                <a:gd name="connsiteY1905" fmla="*/ 979166 h 1488732"/>
                <a:gd name="connsiteX1906" fmla="*/ 2074985 w 2972814"/>
                <a:gd name="connsiteY1906" fmla="*/ 979370 h 1488732"/>
                <a:gd name="connsiteX1907" fmla="*/ 2055033 w 2972814"/>
                <a:gd name="connsiteY1907" fmla="*/ 985408 h 1488732"/>
                <a:gd name="connsiteX1908" fmla="*/ 2044606 w 2972814"/>
                <a:gd name="connsiteY1908" fmla="*/ 989158 h 1488732"/>
                <a:gd name="connsiteX1909" fmla="*/ 2035081 w 2972814"/>
                <a:gd name="connsiteY1909" fmla="*/ 991690 h 1488732"/>
                <a:gd name="connsiteX1910" fmla="*/ 2015129 w 2972814"/>
                <a:gd name="connsiteY1910" fmla="*/ 997480 h 1488732"/>
                <a:gd name="connsiteX1911" fmla="*/ 2009770 w 2972814"/>
                <a:gd name="connsiteY1911" fmla="*/ 999149 h 1488732"/>
                <a:gd name="connsiteX1912" fmla="*/ 1995178 w 2972814"/>
                <a:gd name="connsiteY1912" fmla="*/ 1002434 h 1488732"/>
                <a:gd name="connsiteX1913" fmla="*/ 1975226 w 2972814"/>
                <a:gd name="connsiteY1913" fmla="*/ 1007179 h 1488732"/>
                <a:gd name="connsiteX1914" fmla="*/ 1966718 w 2972814"/>
                <a:gd name="connsiteY1914" fmla="*/ 1009141 h 1488732"/>
                <a:gd name="connsiteX1915" fmla="*/ 1955274 w 2972814"/>
                <a:gd name="connsiteY1915" fmla="*/ 1011283 h 1488732"/>
                <a:gd name="connsiteX1916" fmla="*/ 1935322 w 2972814"/>
                <a:gd name="connsiteY1916" fmla="*/ 1014511 h 1488732"/>
                <a:gd name="connsiteX1917" fmla="*/ 1915371 w 2972814"/>
                <a:gd name="connsiteY1917" fmla="*/ 1016962 h 1488732"/>
                <a:gd name="connsiteX1918" fmla="*/ 1895419 w 2972814"/>
                <a:gd name="connsiteY1918" fmla="*/ 1018620 h 1488732"/>
                <a:gd name="connsiteX1919" fmla="*/ 1885836 w 2972814"/>
                <a:gd name="connsiteY1919" fmla="*/ 1019132 h 1488732"/>
                <a:gd name="connsiteX1920" fmla="*/ 1875467 w 2972814"/>
                <a:gd name="connsiteY1920" fmla="*/ 1019654 h 1488732"/>
                <a:gd name="connsiteX1921" fmla="*/ 1855515 w 2972814"/>
                <a:gd name="connsiteY1921" fmla="*/ 1020346 h 1488732"/>
                <a:gd name="connsiteX1922" fmla="*/ 1835563 w 2972814"/>
                <a:gd name="connsiteY1922" fmla="*/ 1020650 h 1488732"/>
                <a:gd name="connsiteX1923" fmla="*/ 1815612 w 2972814"/>
                <a:gd name="connsiteY1923" fmla="*/ 1021106 h 1488732"/>
                <a:gd name="connsiteX1924" fmla="*/ 1795660 w 2972814"/>
                <a:gd name="connsiteY1924" fmla="*/ 1021859 h 1488732"/>
                <a:gd name="connsiteX1925" fmla="*/ 1775708 w 2972814"/>
                <a:gd name="connsiteY1925" fmla="*/ 1023018 h 1488732"/>
                <a:gd name="connsiteX1926" fmla="*/ 1755756 w 2972814"/>
                <a:gd name="connsiteY1926" fmla="*/ 1025061 h 1488732"/>
                <a:gd name="connsiteX1927" fmla="*/ 1735805 w 2972814"/>
                <a:gd name="connsiteY1927" fmla="*/ 1028208 h 1488732"/>
                <a:gd name="connsiteX1928" fmla="*/ 1731472 w 2972814"/>
                <a:gd name="connsiteY1928" fmla="*/ 1029124 h 1488732"/>
                <a:gd name="connsiteX1929" fmla="*/ 1715853 w 2972814"/>
                <a:gd name="connsiteY1929" fmla="*/ 1032647 h 1488732"/>
                <a:gd name="connsiteX1930" fmla="*/ 1695901 w 2972814"/>
                <a:gd name="connsiteY1930" fmla="*/ 1038742 h 1488732"/>
                <a:gd name="connsiteX1931" fmla="*/ 1694848 w 2972814"/>
                <a:gd name="connsiteY1931" fmla="*/ 1039115 h 1488732"/>
                <a:gd name="connsiteX1932" fmla="*/ 1675949 w 2972814"/>
                <a:gd name="connsiteY1932" fmla="*/ 1046322 h 1488732"/>
                <a:gd name="connsiteX1933" fmla="*/ 1669575 w 2972814"/>
                <a:gd name="connsiteY1933" fmla="*/ 1049107 h 1488732"/>
                <a:gd name="connsiteX1934" fmla="*/ 1655997 w 2972814"/>
                <a:gd name="connsiteY1934" fmla="*/ 1055594 h 1488732"/>
                <a:gd name="connsiteX1935" fmla="*/ 1648967 w 2972814"/>
                <a:gd name="connsiteY1935" fmla="*/ 1059098 h 1488732"/>
                <a:gd name="connsiteX1936" fmla="*/ 1636046 w 2972814"/>
                <a:gd name="connsiteY1936" fmla="*/ 1066348 h 1488732"/>
                <a:gd name="connsiteX1937" fmla="*/ 1631123 w 2972814"/>
                <a:gd name="connsiteY1937" fmla="*/ 1069090 h 1488732"/>
                <a:gd name="connsiteX1938" fmla="*/ 1616094 w 2972814"/>
                <a:gd name="connsiteY1938" fmla="*/ 1078711 h 1488732"/>
                <a:gd name="connsiteX1939" fmla="*/ 1615500 w 2972814"/>
                <a:gd name="connsiteY1939" fmla="*/ 1079081 h 1488732"/>
                <a:gd name="connsiteX1940" fmla="*/ 1601308 w 2972814"/>
                <a:gd name="connsiteY1940" fmla="*/ 1089073 h 1488732"/>
                <a:gd name="connsiteX1941" fmla="*/ 1596142 w 2972814"/>
                <a:gd name="connsiteY1941" fmla="*/ 1093258 h 1488732"/>
                <a:gd name="connsiteX1942" fmla="*/ 1588291 w 2972814"/>
                <a:gd name="connsiteY1942" fmla="*/ 1099064 h 1488732"/>
                <a:gd name="connsiteX1943" fmla="*/ 1577072 w 2972814"/>
                <a:gd name="connsiteY1943" fmla="*/ 1109056 h 1488732"/>
                <a:gd name="connsiteX1944" fmla="*/ 1576190 w 2972814"/>
                <a:gd name="connsiteY1944" fmla="*/ 1110008 h 1488732"/>
                <a:gd name="connsiteX1945" fmla="*/ 1566847 w 2972814"/>
                <a:gd name="connsiteY1945" fmla="*/ 1119047 h 1488732"/>
                <a:gd name="connsiteX1946" fmla="*/ 1557627 w 2972814"/>
                <a:gd name="connsiteY1946" fmla="*/ 1129039 h 1488732"/>
                <a:gd name="connsiteX1947" fmla="*/ 1556239 w 2972814"/>
                <a:gd name="connsiteY1947" fmla="*/ 1130770 h 1488732"/>
                <a:gd name="connsiteX1948" fmla="*/ 1548736 w 2972814"/>
                <a:gd name="connsiteY1948" fmla="*/ 1139030 h 1488732"/>
                <a:gd name="connsiteX1949" fmla="*/ 1539741 w 2972814"/>
                <a:gd name="connsiteY1949" fmla="*/ 1149022 h 1488732"/>
                <a:gd name="connsiteX1950" fmla="*/ 1536287 w 2972814"/>
                <a:gd name="connsiteY1950" fmla="*/ 1153084 h 1488732"/>
                <a:gd name="connsiteX1951" fmla="*/ 1530359 w 2972814"/>
                <a:gd name="connsiteY1951" fmla="*/ 1159013 h 1488732"/>
                <a:gd name="connsiteX1952" fmla="*/ 1519041 w 2972814"/>
                <a:gd name="connsiteY1952" fmla="*/ 1169005 h 1488732"/>
                <a:gd name="connsiteX1953" fmla="*/ 1516335 w 2972814"/>
                <a:gd name="connsiteY1953" fmla="*/ 1171172 h 1488732"/>
                <a:gd name="connsiteX1954" fmla="*/ 1504647 w 2972814"/>
                <a:gd name="connsiteY1954" fmla="*/ 1178996 h 1488732"/>
                <a:gd name="connsiteX1955" fmla="*/ 1496383 w 2972814"/>
                <a:gd name="connsiteY1955" fmla="*/ 1183741 h 1488732"/>
                <a:gd name="connsiteX1956" fmla="*/ 1486126 w 2972814"/>
                <a:gd name="connsiteY1956" fmla="*/ 1188988 h 1488732"/>
                <a:gd name="connsiteX1957" fmla="*/ 1476431 w 2972814"/>
                <a:gd name="connsiteY1957" fmla="*/ 1193344 h 1488732"/>
                <a:gd name="connsiteX1958" fmla="*/ 1462588 w 2972814"/>
                <a:gd name="connsiteY1958" fmla="*/ 1198979 h 1488732"/>
                <a:gd name="connsiteX1959" fmla="*/ 1456480 w 2972814"/>
                <a:gd name="connsiteY1959" fmla="*/ 1201361 h 1488732"/>
                <a:gd name="connsiteX1960" fmla="*/ 1436528 w 2972814"/>
                <a:gd name="connsiteY1960" fmla="*/ 1208274 h 1488732"/>
                <a:gd name="connsiteX1961" fmla="*/ 1434327 w 2972814"/>
                <a:gd name="connsiteY1961" fmla="*/ 1208971 h 1488732"/>
                <a:gd name="connsiteX1962" fmla="*/ 1416576 w 2972814"/>
                <a:gd name="connsiteY1962" fmla="*/ 1214231 h 1488732"/>
                <a:gd name="connsiteX1963" fmla="*/ 1396624 w 2972814"/>
                <a:gd name="connsiteY1963" fmla="*/ 1218190 h 1488732"/>
                <a:gd name="connsiteX1964" fmla="*/ 1391138 w 2972814"/>
                <a:gd name="connsiteY1964" fmla="*/ 1218962 h 1488732"/>
                <a:gd name="connsiteX1965" fmla="*/ 1376673 w 2972814"/>
                <a:gd name="connsiteY1965" fmla="*/ 1220775 h 1488732"/>
                <a:gd name="connsiteX1966" fmla="*/ 1356721 w 2972814"/>
                <a:gd name="connsiteY1966" fmla="*/ 1222427 h 1488732"/>
                <a:gd name="connsiteX1967" fmla="*/ 1336769 w 2972814"/>
                <a:gd name="connsiteY1967" fmla="*/ 1223061 h 1488732"/>
                <a:gd name="connsiteX1968" fmla="*/ 1316817 w 2972814"/>
                <a:gd name="connsiteY1968" fmla="*/ 1224246 h 1488732"/>
                <a:gd name="connsiteX1969" fmla="*/ 1296865 w 2972814"/>
                <a:gd name="connsiteY1969" fmla="*/ 1226481 h 1488732"/>
                <a:gd name="connsiteX1970" fmla="*/ 1285573 w 2972814"/>
                <a:gd name="connsiteY1970" fmla="*/ 1228954 h 1488732"/>
                <a:gd name="connsiteX1971" fmla="*/ 1276914 w 2972814"/>
                <a:gd name="connsiteY1971" fmla="*/ 1230738 h 1488732"/>
                <a:gd name="connsiteX1972" fmla="*/ 1256962 w 2972814"/>
                <a:gd name="connsiteY1972" fmla="*/ 1238126 h 1488732"/>
                <a:gd name="connsiteX1973" fmla="*/ 1255568 w 2972814"/>
                <a:gd name="connsiteY1973" fmla="*/ 1238945 h 1488732"/>
                <a:gd name="connsiteX1974" fmla="*/ 1239742 w 2972814"/>
                <a:gd name="connsiteY1974" fmla="*/ 1248937 h 1488732"/>
                <a:gd name="connsiteX1975" fmla="*/ 1237010 w 2972814"/>
                <a:gd name="connsiteY1975" fmla="*/ 1250858 h 1488732"/>
                <a:gd name="connsiteX1976" fmla="*/ 1228960 w 2972814"/>
                <a:gd name="connsiteY1976" fmla="*/ 1258928 h 1488732"/>
                <a:gd name="connsiteX1977" fmla="*/ 1221160 w 2972814"/>
                <a:gd name="connsiteY1977" fmla="*/ 1268920 h 1488732"/>
                <a:gd name="connsiteX1978" fmla="*/ 1217058 w 2972814"/>
                <a:gd name="connsiteY1978" fmla="*/ 1275755 h 1488732"/>
                <a:gd name="connsiteX1979" fmla="*/ 1215583 w 2972814"/>
                <a:gd name="connsiteY1979" fmla="*/ 1278911 h 1488732"/>
                <a:gd name="connsiteX1980" fmla="*/ 1212088 w 2972814"/>
                <a:gd name="connsiteY1980" fmla="*/ 1288903 h 1488732"/>
                <a:gd name="connsiteX1981" fmla="*/ 1209578 w 2972814"/>
                <a:gd name="connsiteY1981" fmla="*/ 1298894 h 1488732"/>
                <a:gd name="connsiteX1982" fmla="*/ 1207998 w 2972814"/>
                <a:gd name="connsiteY1982" fmla="*/ 1308886 h 1488732"/>
                <a:gd name="connsiteX1983" fmla="*/ 1206841 w 2972814"/>
                <a:gd name="connsiteY1983" fmla="*/ 1318877 h 1488732"/>
                <a:gd name="connsiteX1984" fmla="*/ 1206088 w 2972814"/>
                <a:gd name="connsiteY1984" fmla="*/ 1328869 h 1488732"/>
                <a:gd name="connsiteX1985" fmla="*/ 1205290 w 2972814"/>
                <a:gd name="connsiteY1985" fmla="*/ 1338860 h 1488732"/>
                <a:gd name="connsiteX1986" fmla="*/ 1204391 w 2972814"/>
                <a:gd name="connsiteY1986" fmla="*/ 1348852 h 1488732"/>
                <a:gd name="connsiteX1987" fmla="*/ 1203428 w 2972814"/>
                <a:gd name="connsiteY1987" fmla="*/ 1358843 h 1488732"/>
                <a:gd name="connsiteX1988" fmla="*/ 1201842 w 2972814"/>
                <a:gd name="connsiteY1988" fmla="*/ 1368835 h 1488732"/>
                <a:gd name="connsiteX1989" fmla="*/ 1199994 w 2972814"/>
                <a:gd name="connsiteY1989" fmla="*/ 1378826 h 1488732"/>
                <a:gd name="connsiteX1990" fmla="*/ 1197696 w 2972814"/>
                <a:gd name="connsiteY1990" fmla="*/ 1388818 h 1488732"/>
                <a:gd name="connsiteX1991" fmla="*/ 1197107 w 2972814"/>
                <a:gd name="connsiteY1991" fmla="*/ 1391119 h 1488732"/>
                <a:gd name="connsiteX1992" fmla="*/ 1195317 w 2972814"/>
                <a:gd name="connsiteY1992" fmla="*/ 1398809 h 1488732"/>
                <a:gd name="connsiteX1993" fmla="*/ 1192825 w 2972814"/>
                <a:gd name="connsiteY1993" fmla="*/ 1408801 h 1488732"/>
                <a:gd name="connsiteX1994" fmla="*/ 1190200 w 2972814"/>
                <a:gd name="connsiteY1994" fmla="*/ 1418792 h 1488732"/>
                <a:gd name="connsiteX1995" fmla="*/ 1187585 w 2972814"/>
                <a:gd name="connsiteY1995" fmla="*/ 1428784 h 1488732"/>
                <a:gd name="connsiteX1996" fmla="*/ 1185229 w 2972814"/>
                <a:gd name="connsiteY1996" fmla="*/ 1438775 h 1488732"/>
                <a:gd name="connsiteX1997" fmla="*/ 1183250 w 2972814"/>
                <a:gd name="connsiteY1997" fmla="*/ 1448767 h 1488732"/>
                <a:gd name="connsiteX1998" fmla="*/ 1181599 w 2972814"/>
                <a:gd name="connsiteY1998" fmla="*/ 1458758 h 1488732"/>
                <a:gd name="connsiteX1999" fmla="*/ 1180474 w 2972814"/>
                <a:gd name="connsiteY1999" fmla="*/ 1468750 h 1488732"/>
                <a:gd name="connsiteX2000" fmla="*/ 1179936 w 2972814"/>
                <a:gd name="connsiteY2000" fmla="*/ 1478741 h 1488732"/>
                <a:gd name="connsiteX2001" fmla="*/ 1179881 w 2972814"/>
                <a:gd name="connsiteY2001" fmla="*/ 1488733 h 1488732"/>
                <a:gd name="connsiteX2002" fmla="*/ 2309086 w 2972814"/>
                <a:gd name="connsiteY2002" fmla="*/ 1208971 h 1488732"/>
                <a:gd name="connsiteX2003" fmla="*/ 2294454 w 2972814"/>
                <a:gd name="connsiteY2003" fmla="*/ 1205098 h 1488732"/>
                <a:gd name="connsiteX2004" fmla="*/ 2280208 w 2972814"/>
                <a:gd name="connsiteY2004" fmla="*/ 1198979 h 1488732"/>
                <a:gd name="connsiteX2005" fmla="*/ 2274502 w 2972814"/>
                <a:gd name="connsiteY2005" fmla="*/ 1193688 h 1488732"/>
                <a:gd name="connsiteX2006" fmla="*/ 2270580 w 2972814"/>
                <a:gd name="connsiteY2006" fmla="*/ 1188988 h 1488732"/>
                <a:gd name="connsiteX2007" fmla="*/ 2267082 w 2972814"/>
                <a:gd name="connsiteY2007" fmla="*/ 1178996 h 1488732"/>
                <a:gd name="connsiteX2008" fmla="*/ 2266353 w 2972814"/>
                <a:gd name="connsiteY2008" fmla="*/ 1169005 h 1488732"/>
                <a:gd name="connsiteX2009" fmla="*/ 2267056 w 2972814"/>
                <a:gd name="connsiteY2009" fmla="*/ 1159013 h 1488732"/>
                <a:gd name="connsiteX2010" fmla="*/ 2268798 w 2972814"/>
                <a:gd name="connsiteY2010" fmla="*/ 1149022 h 1488732"/>
                <a:gd name="connsiteX2011" fmla="*/ 2271119 w 2972814"/>
                <a:gd name="connsiteY2011" fmla="*/ 1139030 h 1488732"/>
                <a:gd name="connsiteX2012" fmla="*/ 2274074 w 2972814"/>
                <a:gd name="connsiteY2012" fmla="*/ 1129039 h 1488732"/>
                <a:gd name="connsiteX2013" fmla="*/ 2274502 w 2972814"/>
                <a:gd name="connsiteY2013" fmla="*/ 1127898 h 1488732"/>
                <a:gd name="connsiteX2014" fmla="*/ 2277336 w 2972814"/>
                <a:gd name="connsiteY2014" fmla="*/ 1119047 h 1488732"/>
                <a:gd name="connsiteX2015" fmla="*/ 2281029 w 2972814"/>
                <a:gd name="connsiteY2015" fmla="*/ 1109056 h 1488732"/>
                <a:gd name="connsiteX2016" fmla="*/ 2285124 w 2972814"/>
                <a:gd name="connsiteY2016" fmla="*/ 1099064 h 1488732"/>
                <a:gd name="connsiteX2017" fmla="*/ 2289984 w 2972814"/>
                <a:gd name="connsiteY2017" fmla="*/ 1089073 h 1488732"/>
                <a:gd name="connsiteX2018" fmla="*/ 2294454 w 2972814"/>
                <a:gd name="connsiteY2018" fmla="*/ 1080793 h 1488732"/>
                <a:gd name="connsiteX2019" fmla="*/ 2295307 w 2972814"/>
                <a:gd name="connsiteY2019" fmla="*/ 1079081 h 1488732"/>
                <a:gd name="connsiteX2020" fmla="*/ 2301054 w 2972814"/>
                <a:gd name="connsiteY2020" fmla="*/ 1069090 h 1488732"/>
                <a:gd name="connsiteX2021" fmla="*/ 2307851 w 2972814"/>
                <a:gd name="connsiteY2021" fmla="*/ 1059098 h 1488732"/>
                <a:gd name="connsiteX2022" fmla="*/ 2314406 w 2972814"/>
                <a:gd name="connsiteY2022" fmla="*/ 1051116 h 1488732"/>
                <a:gd name="connsiteX2023" fmla="*/ 2316065 w 2972814"/>
                <a:gd name="connsiteY2023" fmla="*/ 1049107 h 1488732"/>
                <a:gd name="connsiteX2024" fmla="*/ 2325588 w 2972814"/>
                <a:gd name="connsiteY2024" fmla="*/ 1039115 h 1488732"/>
                <a:gd name="connsiteX2025" fmla="*/ 2334358 w 2972814"/>
                <a:gd name="connsiteY2025" fmla="*/ 1031763 h 1488732"/>
                <a:gd name="connsiteX2026" fmla="*/ 2337705 w 2972814"/>
                <a:gd name="connsiteY2026" fmla="*/ 1029124 h 1488732"/>
                <a:gd name="connsiteX2027" fmla="*/ 2352857 w 2972814"/>
                <a:gd name="connsiteY2027" fmla="*/ 1019132 h 1488732"/>
                <a:gd name="connsiteX2028" fmla="*/ 2354310 w 2972814"/>
                <a:gd name="connsiteY2028" fmla="*/ 1018306 h 1488732"/>
                <a:gd name="connsiteX2029" fmla="*/ 2372354 w 2972814"/>
                <a:gd name="connsiteY2029" fmla="*/ 1009141 h 1488732"/>
                <a:gd name="connsiteX2030" fmla="*/ 2374261 w 2972814"/>
                <a:gd name="connsiteY2030" fmla="*/ 1008304 h 1488732"/>
                <a:gd name="connsiteX2031" fmla="*/ 2394213 w 2972814"/>
                <a:gd name="connsiteY2031" fmla="*/ 1000681 h 1488732"/>
                <a:gd name="connsiteX2032" fmla="*/ 2399062 w 2972814"/>
                <a:gd name="connsiteY2032" fmla="*/ 999149 h 1488732"/>
                <a:gd name="connsiteX2033" fmla="*/ 2414165 w 2972814"/>
                <a:gd name="connsiteY2033" fmla="*/ 994695 h 1488732"/>
                <a:gd name="connsiteX2034" fmla="*/ 2434117 w 2972814"/>
                <a:gd name="connsiteY2034" fmla="*/ 990180 h 1488732"/>
                <a:gd name="connsiteX2035" fmla="*/ 2440698 w 2972814"/>
                <a:gd name="connsiteY2035" fmla="*/ 989158 h 1488732"/>
                <a:gd name="connsiteX2036" fmla="*/ 2454068 w 2972814"/>
                <a:gd name="connsiteY2036" fmla="*/ 987077 h 1488732"/>
                <a:gd name="connsiteX2037" fmla="*/ 2474020 w 2972814"/>
                <a:gd name="connsiteY2037" fmla="*/ 985548 h 1488732"/>
                <a:gd name="connsiteX2038" fmla="*/ 2493972 w 2972814"/>
                <a:gd name="connsiteY2038" fmla="*/ 985763 h 1488732"/>
                <a:gd name="connsiteX2039" fmla="*/ 2513924 w 2972814"/>
                <a:gd name="connsiteY2039" fmla="*/ 988304 h 1488732"/>
                <a:gd name="connsiteX2040" fmla="*/ 2517165 w 2972814"/>
                <a:gd name="connsiteY2040" fmla="*/ 989158 h 1488732"/>
                <a:gd name="connsiteX2041" fmla="*/ 2533876 w 2972814"/>
                <a:gd name="connsiteY2041" fmla="*/ 994584 h 1488732"/>
                <a:gd name="connsiteX2042" fmla="*/ 2542291 w 2972814"/>
                <a:gd name="connsiteY2042" fmla="*/ 999149 h 1488732"/>
                <a:gd name="connsiteX2043" fmla="*/ 2553827 w 2972814"/>
                <a:gd name="connsiteY2043" fmla="*/ 1008206 h 1488732"/>
                <a:gd name="connsiteX2044" fmla="*/ 2554714 w 2972814"/>
                <a:gd name="connsiteY2044" fmla="*/ 1009141 h 1488732"/>
                <a:gd name="connsiteX2045" fmla="*/ 2562435 w 2972814"/>
                <a:gd name="connsiteY2045" fmla="*/ 1019132 h 1488732"/>
                <a:gd name="connsiteX2046" fmla="*/ 2567209 w 2972814"/>
                <a:gd name="connsiteY2046" fmla="*/ 1029124 h 1488732"/>
                <a:gd name="connsiteX2047" fmla="*/ 2570376 w 2972814"/>
                <a:gd name="connsiteY2047" fmla="*/ 1039115 h 1488732"/>
                <a:gd name="connsiteX2048" fmla="*/ 2572242 w 2972814"/>
                <a:gd name="connsiteY2048" fmla="*/ 1049107 h 1488732"/>
                <a:gd name="connsiteX2049" fmla="*/ 2573448 w 2972814"/>
                <a:gd name="connsiteY2049" fmla="*/ 1059098 h 1488732"/>
                <a:gd name="connsiteX2050" fmla="*/ 2573779 w 2972814"/>
                <a:gd name="connsiteY2050" fmla="*/ 1065104 h 1488732"/>
                <a:gd name="connsiteX2051" fmla="*/ 2574000 w 2972814"/>
                <a:gd name="connsiteY2051" fmla="*/ 1069090 h 1488732"/>
                <a:gd name="connsiteX2052" fmla="*/ 2574098 w 2972814"/>
                <a:gd name="connsiteY2052" fmla="*/ 1079081 h 1488732"/>
                <a:gd name="connsiteX2053" fmla="*/ 2573891 w 2972814"/>
                <a:gd name="connsiteY2053" fmla="*/ 1089073 h 1488732"/>
                <a:gd name="connsiteX2054" fmla="*/ 2573779 w 2972814"/>
                <a:gd name="connsiteY2054" fmla="*/ 1091525 h 1488732"/>
                <a:gd name="connsiteX2055" fmla="*/ 2573450 w 2972814"/>
                <a:gd name="connsiteY2055" fmla="*/ 1099064 h 1488732"/>
                <a:gd name="connsiteX2056" fmla="*/ 2572964 w 2972814"/>
                <a:gd name="connsiteY2056" fmla="*/ 1109056 h 1488732"/>
                <a:gd name="connsiteX2057" fmla="*/ 2572123 w 2972814"/>
                <a:gd name="connsiteY2057" fmla="*/ 1119047 h 1488732"/>
                <a:gd name="connsiteX2058" fmla="*/ 2571352 w 2972814"/>
                <a:gd name="connsiteY2058" fmla="*/ 1129039 h 1488732"/>
                <a:gd name="connsiteX2059" fmla="*/ 2570194 w 2972814"/>
                <a:gd name="connsiteY2059" fmla="*/ 1139030 h 1488732"/>
                <a:gd name="connsiteX2060" fmla="*/ 2568830 w 2972814"/>
                <a:gd name="connsiteY2060" fmla="*/ 1149022 h 1488732"/>
                <a:gd name="connsiteX2061" fmla="*/ 2566656 w 2972814"/>
                <a:gd name="connsiteY2061" fmla="*/ 1159013 h 1488732"/>
                <a:gd name="connsiteX2062" fmla="*/ 2563558 w 2972814"/>
                <a:gd name="connsiteY2062" fmla="*/ 1169005 h 1488732"/>
                <a:gd name="connsiteX2063" fmla="*/ 2558677 w 2972814"/>
                <a:gd name="connsiteY2063" fmla="*/ 1178996 h 1488732"/>
                <a:gd name="connsiteX2064" fmla="*/ 2553827 w 2972814"/>
                <a:gd name="connsiteY2064" fmla="*/ 1185522 h 1488732"/>
                <a:gd name="connsiteX2065" fmla="*/ 2550771 w 2972814"/>
                <a:gd name="connsiteY2065" fmla="*/ 1188988 h 1488732"/>
                <a:gd name="connsiteX2066" fmla="*/ 2537072 w 2972814"/>
                <a:gd name="connsiteY2066" fmla="*/ 1198979 h 1488732"/>
                <a:gd name="connsiteX2067" fmla="*/ 2533876 w 2972814"/>
                <a:gd name="connsiteY2067" fmla="*/ 1200560 h 1488732"/>
                <a:gd name="connsiteX2068" fmla="*/ 2513924 w 2972814"/>
                <a:gd name="connsiteY2068" fmla="*/ 1207636 h 1488732"/>
                <a:gd name="connsiteX2069" fmla="*/ 2508196 w 2972814"/>
                <a:gd name="connsiteY2069" fmla="*/ 1208971 h 1488732"/>
                <a:gd name="connsiteX2070" fmla="*/ 2493972 w 2972814"/>
                <a:gd name="connsiteY2070" fmla="*/ 1211622 h 1488732"/>
                <a:gd name="connsiteX2071" fmla="*/ 2474020 w 2972814"/>
                <a:gd name="connsiteY2071" fmla="*/ 1213950 h 1488732"/>
                <a:gd name="connsiteX2072" fmla="*/ 2454068 w 2972814"/>
                <a:gd name="connsiteY2072" fmla="*/ 1215322 h 1488732"/>
                <a:gd name="connsiteX2073" fmla="*/ 2434117 w 2972814"/>
                <a:gd name="connsiteY2073" fmla="*/ 1215978 h 1488732"/>
                <a:gd name="connsiteX2074" fmla="*/ 2414165 w 2972814"/>
                <a:gd name="connsiteY2074" fmla="*/ 1216155 h 1488732"/>
                <a:gd name="connsiteX2075" fmla="*/ 2394213 w 2972814"/>
                <a:gd name="connsiteY2075" fmla="*/ 1215899 h 1488732"/>
                <a:gd name="connsiteX2076" fmla="*/ 2374261 w 2972814"/>
                <a:gd name="connsiteY2076" fmla="*/ 1215177 h 1488732"/>
                <a:gd name="connsiteX2077" fmla="*/ 2354310 w 2972814"/>
                <a:gd name="connsiteY2077" fmla="*/ 1214094 h 1488732"/>
                <a:gd name="connsiteX2078" fmla="*/ 2334358 w 2972814"/>
                <a:gd name="connsiteY2078" fmla="*/ 1212374 h 1488732"/>
                <a:gd name="connsiteX2079" fmla="*/ 2314406 w 2972814"/>
                <a:gd name="connsiteY2079" fmla="*/ 1209870 h 1488732"/>
                <a:gd name="connsiteX2080" fmla="*/ 2013994 w 2972814"/>
                <a:gd name="connsiteY2080" fmla="*/ 1178996 h 1488732"/>
                <a:gd name="connsiteX2081" fmla="*/ 1995178 w 2972814"/>
                <a:gd name="connsiteY2081" fmla="*/ 1172294 h 1488732"/>
                <a:gd name="connsiteX2082" fmla="*/ 1989654 w 2972814"/>
                <a:gd name="connsiteY2082" fmla="*/ 1169005 h 1488732"/>
                <a:gd name="connsiteX2083" fmla="*/ 1975485 w 2972814"/>
                <a:gd name="connsiteY2083" fmla="*/ 1159013 h 1488732"/>
                <a:gd name="connsiteX2084" fmla="*/ 1975226 w 2972814"/>
                <a:gd name="connsiteY2084" fmla="*/ 1158792 h 1488732"/>
                <a:gd name="connsiteX2085" fmla="*/ 1965497 w 2972814"/>
                <a:gd name="connsiteY2085" fmla="*/ 1149022 h 1488732"/>
                <a:gd name="connsiteX2086" fmla="*/ 1957051 w 2972814"/>
                <a:gd name="connsiteY2086" fmla="*/ 1139030 h 1488732"/>
                <a:gd name="connsiteX2087" fmla="*/ 1955274 w 2972814"/>
                <a:gd name="connsiteY2087" fmla="*/ 1135681 h 1488732"/>
                <a:gd name="connsiteX2088" fmla="*/ 1951559 w 2972814"/>
                <a:gd name="connsiteY2088" fmla="*/ 1129039 h 1488732"/>
                <a:gd name="connsiteX2089" fmla="*/ 1948170 w 2972814"/>
                <a:gd name="connsiteY2089" fmla="*/ 1119047 h 1488732"/>
                <a:gd name="connsiteX2090" fmla="*/ 1950668 w 2972814"/>
                <a:gd name="connsiteY2090" fmla="*/ 1109056 h 1488732"/>
                <a:gd name="connsiteX2091" fmla="*/ 1955274 w 2972814"/>
                <a:gd name="connsiteY2091" fmla="*/ 1104241 h 1488732"/>
                <a:gd name="connsiteX2092" fmla="*/ 1960848 w 2972814"/>
                <a:gd name="connsiteY2092" fmla="*/ 1099064 h 1488732"/>
                <a:gd name="connsiteX2093" fmla="*/ 1975226 w 2972814"/>
                <a:gd name="connsiteY2093" fmla="*/ 1092307 h 1488732"/>
                <a:gd name="connsiteX2094" fmla="*/ 1983385 w 2972814"/>
                <a:gd name="connsiteY2094" fmla="*/ 1089073 h 1488732"/>
                <a:gd name="connsiteX2095" fmla="*/ 1995178 w 2972814"/>
                <a:gd name="connsiteY2095" fmla="*/ 1085822 h 1488732"/>
                <a:gd name="connsiteX2096" fmla="*/ 2015129 w 2972814"/>
                <a:gd name="connsiteY2096" fmla="*/ 1081009 h 1488732"/>
                <a:gd name="connsiteX2097" fmla="*/ 2023717 w 2972814"/>
                <a:gd name="connsiteY2097" fmla="*/ 1079081 h 1488732"/>
                <a:gd name="connsiteX2098" fmla="*/ 2035081 w 2972814"/>
                <a:gd name="connsiteY2098" fmla="*/ 1076847 h 1488732"/>
                <a:gd name="connsiteX2099" fmla="*/ 2055033 w 2972814"/>
                <a:gd name="connsiteY2099" fmla="*/ 1073097 h 1488732"/>
                <a:gd name="connsiteX2100" fmla="*/ 2072163 w 2972814"/>
                <a:gd name="connsiteY2100" fmla="*/ 1069090 h 1488732"/>
                <a:gd name="connsiteX2101" fmla="*/ 2074985 w 2972814"/>
                <a:gd name="connsiteY2101" fmla="*/ 1068462 h 1488732"/>
                <a:gd name="connsiteX2102" fmla="*/ 2094936 w 2972814"/>
                <a:gd name="connsiteY2102" fmla="*/ 1063643 h 1488732"/>
                <a:gd name="connsiteX2103" fmla="*/ 2110320 w 2972814"/>
                <a:gd name="connsiteY2103" fmla="*/ 1059098 h 1488732"/>
                <a:gd name="connsiteX2104" fmla="*/ 2114888 w 2972814"/>
                <a:gd name="connsiteY2104" fmla="*/ 1057822 h 1488732"/>
                <a:gd name="connsiteX2105" fmla="*/ 2134840 w 2972814"/>
                <a:gd name="connsiteY2105" fmla="*/ 1051603 h 1488732"/>
                <a:gd name="connsiteX2106" fmla="*/ 2142216 w 2972814"/>
                <a:gd name="connsiteY2106" fmla="*/ 1049107 h 1488732"/>
                <a:gd name="connsiteX2107" fmla="*/ 2154792 w 2972814"/>
                <a:gd name="connsiteY2107" fmla="*/ 1044874 h 1488732"/>
                <a:gd name="connsiteX2108" fmla="*/ 2172654 w 2972814"/>
                <a:gd name="connsiteY2108" fmla="*/ 1039115 h 1488732"/>
                <a:gd name="connsiteX2109" fmla="*/ 2174744 w 2972814"/>
                <a:gd name="connsiteY2109" fmla="*/ 1038397 h 1488732"/>
                <a:gd name="connsiteX2110" fmla="*/ 2194695 w 2972814"/>
                <a:gd name="connsiteY2110" fmla="*/ 1032960 h 1488732"/>
                <a:gd name="connsiteX2111" fmla="*/ 2214647 w 2972814"/>
                <a:gd name="connsiteY2111" fmla="*/ 1030206 h 1488732"/>
                <a:gd name="connsiteX2112" fmla="*/ 2231091 w 2972814"/>
                <a:gd name="connsiteY2112" fmla="*/ 1039115 h 1488732"/>
                <a:gd name="connsiteX2113" fmla="*/ 2232703 w 2972814"/>
                <a:gd name="connsiteY2113" fmla="*/ 1049107 h 1488732"/>
                <a:gd name="connsiteX2114" fmla="*/ 2230968 w 2972814"/>
                <a:gd name="connsiteY2114" fmla="*/ 1059098 h 1488732"/>
                <a:gd name="connsiteX2115" fmla="*/ 2227787 w 2972814"/>
                <a:gd name="connsiteY2115" fmla="*/ 1069090 h 1488732"/>
                <a:gd name="connsiteX2116" fmla="*/ 2223789 w 2972814"/>
                <a:gd name="connsiteY2116" fmla="*/ 1079081 h 1488732"/>
                <a:gd name="connsiteX2117" fmla="*/ 2218892 w 2972814"/>
                <a:gd name="connsiteY2117" fmla="*/ 1089073 h 1488732"/>
                <a:gd name="connsiteX2118" fmla="*/ 2214647 w 2972814"/>
                <a:gd name="connsiteY2118" fmla="*/ 1096768 h 1488732"/>
                <a:gd name="connsiteX2119" fmla="*/ 2212930 w 2972814"/>
                <a:gd name="connsiteY2119" fmla="*/ 1099064 h 1488732"/>
                <a:gd name="connsiteX2120" fmla="*/ 2204335 w 2972814"/>
                <a:gd name="connsiteY2120" fmla="*/ 1109056 h 1488732"/>
                <a:gd name="connsiteX2121" fmla="*/ 2195214 w 2972814"/>
                <a:gd name="connsiteY2121" fmla="*/ 1119047 h 1488732"/>
                <a:gd name="connsiteX2122" fmla="*/ 2194695 w 2972814"/>
                <a:gd name="connsiteY2122" fmla="*/ 1119553 h 1488732"/>
                <a:gd name="connsiteX2123" fmla="*/ 2181551 w 2972814"/>
                <a:gd name="connsiteY2123" fmla="*/ 1129039 h 1488732"/>
                <a:gd name="connsiteX2124" fmla="*/ 2174744 w 2972814"/>
                <a:gd name="connsiteY2124" fmla="*/ 1133594 h 1488732"/>
                <a:gd name="connsiteX2125" fmla="*/ 2163688 w 2972814"/>
                <a:gd name="connsiteY2125" fmla="*/ 1139030 h 1488732"/>
                <a:gd name="connsiteX2126" fmla="*/ 2154792 w 2972814"/>
                <a:gd name="connsiteY2126" fmla="*/ 1143238 h 1488732"/>
                <a:gd name="connsiteX2127" fmla="*/ 2140964 w 2972814"/>
                <a:gd name="connsiteY2127" fmla="*/ 1149022 h 1488732"/>
                <a:gd name="connsiteX2128" fmla="*/ 2134840 w 2972814"/>
                <a:gd name="connsiteY2128" fmla="*/ 1151378 h 1488732"/>
                <a:gd name="connsiteX2129" fmla="*/ 2114892 w 2972814"/>
                <a:gd name="connsiteY2129" fmla="*/ 1159013 h 1488732"/>
                <a:gd name="connsiteX2130" fmla="*/ 2114888 w 2972814"/>
                <a:gd name="connsiteY2130" fmla="*/ 1159015 h 1488732"/>
                <a:gd name="connsiteX2131" fmla="*/ 2094936 w 2972814"/>
                <a:gd name="connsiteY2131" fmla="*/ 1166380 h 1488732"/>
                <a:gd name="connsiteX2132" fmla="*/ 2087954 w 2972814"/>
                <a:gd name="connsiteY2132" fmla="*/ 1169005 h 1488732"/>
                <a:gd name="connsiteX2133" fmla="*/ 2074985 w 2972814"/>
                <a:gd name="connsiteY2133" fmla="*/ 1173437 h 1488732"/>
                <a:gd name="connsiteX2134" fmla="*/ 2055033 w 2972814"/>
                <a:gd name="connsiteY2134" fmla="*/ 1178625 h 1488732"/>
                <a:gd name="connsiteX2135" fmla="*/ 2051819 w 2972814"/>
                <a:gd name="connsiteY2135" fmla="*/ 1178996 h 1488732"/>
                <a:gd name="connsiteX2136" fmla="*/ 2035081 w 2972814"/>
                <a:gd name="connsiteY2136" fmla="*/ 1180797 h 1488732"/>
                <a:gd name="connsiteX2137" fmla="*/ 2015129 w 2972814"/>
                <a:gd name="connsiteY2137" fmla="*/ 1179343 h 1488732"/>
                <a:gd name="connsiteX2138" fmla="*/ 2652741 w 2972814"/>
                <a:gd name="connsiteY2138" fmla="*/ 1159013 h 1488732"/>
                <a:gd name="connsiteX2139" fmla="*/ 2641403 w 2972814"/>
                <a:gd name="connsiteY2139" fmla="*/ 1149022 h 1488732"/>
                <a:gd name="connsiteX2140" fmla="*/ 2633634 w 2972814"/>
                <a:gd name="connsiteY2140" fmla="*/ 1139506 h 1488732"/>
                <a:gd name="connsiteX2141" fmla="*/ 2633392 w 2972814"/>
                <a:gd name="connsiteY2141" fmla="*/ 1139030 h 1488732"/>
                <a:gd name="connsiteX2142" fmla="*/ 2629328 w 2972814"/>
                <a:gd name="connsiteY2142" fmla="*/ 1129039 h 1488732"/>
                <a:gd name="connsiteX2143" fmla="*/ 2626343 w 2972814"/>
                <a:gd name="connsiteY2143" fmla="*/ 1119047 h 1488732"/>
                <a:gd name="connsiteX2144" fmla="*/ 2624270 w 2972814"/>
                <a:gd name="connsiteY2144" fmla="*/ 1109056 h 1488732"/>
                <a:gd name="connsiteX2145" fmla="*/ 2622862 w 2972814"/>
                <a:gd name="connsiteY2145" fmla="*/ 1099064 h 1488732"/>
                <a:gd name="connsiteX2146" fmla="*/ 2621930 w 2972814"/>
                <a:gd name="connsiteY2146" fmla="*/ 1089073 h 1488732"/>
                <a:gd name="connsiteX2147" fmla="*/ 2621504 w 2972814"/>
                <a:gd name="connsiteY2147" fmla="*/ 1079081 h 1488732"/>
                <a:gd name="connsiteX2148" fmla="*/ 2621277 w 2972814"/>
                <a:gd name="connsiteY2148" fmla="*/ 1069090 h 1488732"/>
                <a:gd name="connsiteX2149" fmla="*/ 2621275 w 2972814"/>
                <a:gd name="connsiteY2149" fmla="*/ 1059098 h 1488732"/>
                <a:gd name="connsiteX2150" fmla="*/ 2621404 w 2972814"/>
                <a:gd name="connsiteY2150" fmla="*/ 1049107 h 1488732"/>
                <a:gd name="connsiteX2151" fmla="*/ 2621419 w 2972814"/>
                <a:gd name="connsiteY2151" fmla="*/ 1039115 h 1488732"/>
                <a:gd name="connsiteX2152" fmla="*/ 2621161 w 2972814"/>
                <a:gd name="connsiteY2152" fmla="*/ 1029124 h 1488732"/>
                <a:gd name="connsiteX2153" fmla="*/ 2620513 w 2972814"/>
                <a:gd name="connsiteY2153" fmla="*/ 1019132 h 1488732"/>
                <a:gd name="connsiteX2154" fmla="*/ 2619463 w 2972814"/>
                <a:gd name="connsiteY2154" fmla="*/ 1009141 h 1488732"/>
                <a:gd name="connsiteX2155" fmla="*/ 2617819 w 2972814"/>
                <a:gd name="connsiteY2155" fmla="*/ 999149 h 1488732"/>
                <a:gd name="connsiteX2156" fmla="*/ 2614961 w 2972814"/>
                <a:gd name="connsiteY2156" fmla="*/ 989158 h 1488732"/>
                <a:gd name="connsiteX2157" fmla="*/ 2613683 w 2972814"/>
                <a:gd name="connsiteY2157" fmla="*/ 985622 h 1488732"/>
                <a:gd name="connsiteX2158" fmla="*/ 2611090 w 2972814"/>
                <a:gd name="connsiteY2158" fmla="*/ 979166 h 1488732"/>
                <a:gd name="connsiteX2159" fmla="*/ 2604752 w 2972814"/>
                <a:gd name="connsiteY2159" fmla="*/ 969175 h 1488732"/>
                <a:gd name="connsiteX2160" fmla="*/ 2593731 w 2972814"/>
                <a:gd name="connsiteY2160" fmla="*/ 959686 h 1488732"/>
                <a:gd name="connsiteX2161" fmla="*/ 2592835 w 2972814"/>
                <a:gd name="connsiteY2161" fmla="*/ 959183 h 1488732"/>
                <a:gd name="connsiteX2162" fmla="*/ 2573779 w 2972814"/>
                <a:gd name="connsiteY2162" fmla="*/ 952117 h 1488732"/>
                <a:gd name="connsiteX2163" fmla="*/ 2553827 w 2972814"/>
                <a:gd name="connsiteY2163" fmla="*/ 949407 h 1488732"/>
                <a:gd name="connsiteX2164" fmla="*/ 2548355 w 2972814"/>
                <a:gd name="connsiteY2164" fmla="*/ 949192 h 1488732"/>
                <a:gd name="connsiteX2165" fmla="*/ 2533876 w 2972814"/>
                <a:gd name="connsiteY2165" fmla="*/ 948692 h 1488732"/>
                <a:gd name="connsiteX2166" fmla="*/ 2513924 w 2972814"/>
                <a:gd name="connsiteY2166" fmla="*/ 949138 h 1488732"/>
                <a:gd name="connsiteX2167" fmla="*/ 2513216 w 2972814"/>
                <a:gd name="connsiteY2167" fmla="*/ 949192 h 1488732"/>
                <a:gd name="connsiteX2168" fmla="*/ 2493972 w 2972814"/>
                <a:gd name="connsiteY2168" fmla="*/ 950395 h 1488732"/>
                <a:gd name="connsiteX2169" fmla="*/ 2474020 w 2972814"/>
                <a:gd name="connsiteY2169" fmla="*/ 952235 h 1488732"/>
                <a:gd name="connsiteX2170" fmla="*/ 2454068 w 2972814"/>
                <a:gd name="connsiteY2170" fmla="*/ 954778 h 1488732"/>
                <a:gd name="connsiteX2171" fmla="*/ 2434117 w 2972814"/>
                <a:gd name="connsiteY2171" fmla="*/ 957998 h 1488732"/>
                <a:gd name="connsiteX2172" fmla="*/ 2427399 w 2972814"/>
                <a:gd name="connsiteY2172" fmla="*/ 959183 h 1488732"/>
                <a:gd name="connsiteX2173" fmla="*/ 2414165 w 2972814"/>
                <a:gd name="connsiteY2173" fmla="*/ 961423 h 1488732"/>
                <a:gd name="connsiteX2174" fmla="*/ 2394213 w 2972814"/>
                <a:gd name="connsiteY2174" fmla="*/ 965296 h 1488732"/>
                <a:gd name="connsiteX2175" fmla="*/ 2375084 w 2972814"/>
                <a:gd name="connsiteY2175" fmla="*/ 969175 h 1488732"/>
                <a:gd name="connsiteX2176" fmla="*/ 2374261 w 2972814"/>
                <a:gd name="connsiteY2176" fmla="*/ 969351 h 1488732"/>
                <a:gd name="connsiteX2177" fmla="*/ 2354310 w 2972814"/>
                <a:gd name="connsiteY2177" fmla="*/ 973515 h 1488732"/>
                <a:gd name="connsiteX2178" fmla="*/ 2334358 w 2972814"/>
                <a:gd name="connsiteY2178" fmla="*/ 977642 h 1488732"/>
                <a:gd name="connsiteX2179" fmla="*/ 2324200 w 2972814"/>
                <a:gd name="connsiteY2179" fmla="*/ 979166 h 1488732"/>
                <a:gd name="connsiteX2180" fmla="*/ 2314406 w 2972814"/>
                <a:gd name="connsiteY2180" fmla="*/ 981084 h 1488732"/>
                <a:gd name="connsiteX2181" fmla="*/ 2294454 w 2972814"/>
                <a:gd name="connsiteY2181" fmla="*/ 983267 h 1488732"/>
                <a:gd name="connsiteX2182" fmla="*/ 2277131 w 2972814"/>
                <a:gd name="connsiteY2182" fmla="*/ 979166 h 1488732"/>
                <a:gd name="connsiteX2183" fmla="*/ 2274502 w 2972814"/>
                <a:gd name="connsiteY2183" fmla="*/ 977778 h 1488732"/>
                <a:gd name="connsiteX2184" fmla="*/ 2269067 w 2972814"/>
                <a:gd name="connsiteY2184" fmla="*/ 969175 h 1488732"/>
                <a:gd name="connsiteX2185" fmla="*/ 2264599 w 2972814"/>
                <a:gd name="connsiteY2185" fmla="*/ 959183 h 1488732"/>
                <a:gd name="connsiteX2186" fmla="*/ 2260837 w 2972814"/>
                <a:gd name="connsiteY2186" fmla="*/ 949192 h 1488732"/>
                <a:gd name="connsiteX2187" fmla="*/ 2257228 w 2972814"/>
                <a:gd name="connsiteY2187" fmla="*/ 939201 h 1488732"/>
                <a:gd name="connsiteX2188" fmla="*/ 2254551 w 2972814"/>
                <a:gd name="connsiteY2188" fmla="*/ 933472 h 1488732"/>
                <a:gd name="connsiteX2189" fmla="*/ 2252702 w 2972814"/>
                <a:gd name="connsiteY2189" fmla="*/ 929209 h 1488732"/>
                <a:gd name="connsiteX2190" fmla="*/ 2247362 w 2972814"/>
                <a:gd name="connsiteY2190" fmla="*/ 919217 h 1488732"/>
                <a:gd name="connsiteX2191" fmla="*/ 2240483 w 2972814"/>
                <a:gd name="connsiteY2191" fmla="*/ 909226 h 1488732"/>
                <a:gd name="connsiteX2192" fmla="*/ 2234599 w 2972814"/>
                <a:gd name="connsiteY2192" fmla="*/ 902426 h 1488732"/>
                <a:gd name="connsiteX2193" fmla="*/ 2231498 w 2972814"/>
                <a:gd name="connsiteY2193" fmla="*/ 899234 h 1488732"/>
                <a:gd name="connsiteX2194" fmla="*/ 2218961 w 2972814"/>
                <a:gd name="connsiteY2194" fmla="*/ 889243 h 1488732"/>
                <a:gd name="connsiteX2195" fmla="*/ 2214647 w 2972814"/>
                <a:gd name="connsiteY2195" fmla="*/ 886564 h 1488732"/>
                <a:gd name="connsiteX2196" fmla="*/ 2198777 w 2972814"/>
                <a:gd name="connsiteY2196" fmla="*/ 879252 h 1488732"/>
                <a:gd name="connsiteX2197" fmla="*/ 2194695 w 2972814"/>
                <a:gd name="connsiteY2197" fmla="*/ 877672 h 1488732"/>
                <a:gd name="connsiteX2198" fmla="*/ 2174744 w 2972814"/>
                <a:gd name="connsiteY2198" fmla="*/ 872259 h 1488732"/>
                <a:gd name="connsiteX2199" fmla="*/ 2154792 w 2972814"/>
                <a:gd name="connsiteY2199" fmla="*/ 869290 h 1488732"/>
                <a:gd name="connsiteX2200" fmla="*/ 2154450 w 2972814"/>
                <a:gd name="connsiteY2200" fmla="*/ 869260 h 1488732"/>
                <a:gd name="connsiteX2201" fmla="*/ 2134840 w 2972814"/>
                <a:gd name="connsiteY2201" fmla="*/ 867681 h 1488732"/>
                <a:gd name="connsiteX2202" fmla="*/ 2114888 w 2972814"/>
                <a:gd name="connsiteY2202" fmla="*/ 867277 h 1488732"/>
                <a:gd name="connsiteX2203" fmla="*/ 2094936 w 2972814"/>
                <a:gd name="connsiteY2203" fmla="*/ 867134 h 1488732"/>
                <a:gd name="connsiteX2204" fmla="*/ 2074985 w 2972814"/>
                <a:gd name="connsiteY2204" fmla="*/ 866756 h 1488732"/>
                <a:gd name="connsiteX2205" fmla="*/ 2055033 w 2972814"/>
                <a:gd name="connsiteY2205" fmla="*/ 865162 h 1488732"/>
                <a:gd name="connsiteX2206" fmla="*/ 2035081 w 2972814"/>
                <a:gd name="connsiteY2206" fmla="*/ 861482 h 1488732"/>
                <a:gd name="connsiteX2207" fmla="*/ 2028760 w 2972814"/>
                <a:gd name="connsiteY2207" fmla="*/ 859269 h 1488732"/>
                <a:gd name="connsiteX2208" fmla="*/ 2015129 w 2972814"/>
                <a:gd name="connsiteY2208" fmla="*/ 853737 h 1488732"/>
                <a:gd name="connsiteX2209" fmla="*/ 2008025 w 2972814"/>
                <a:gd name="connsiteY2209" fmla="*/ 849277 h 1488732"/>
                <a:gd name="connsiteX2210" fmla="*/ 1995178 w 2972814"/>
                <a:gd name="connsiteY2210" fmla="*/ 840191 h 1488732"/>
                <a:gd name="connsiteX2211" fmla="*/ 1994181 w 2972814"/>
                <a:gd name="connsiteY2211" fmla="*/ 839286 h 1488732"/>
                <a:gd name="connsiteX2212" fmla="*/ 1984533 w 2972814"/>
                <a:gd name="connsiteY2212" fmla="*/ 829294 h 1488732"/>
                <a:gd name="connsiteX2213" fmla="*/ 1975790 w 2972814"/>
                <a:gd name="connsiteY2213" fmla="*/ 819303 h 1488732"/>
                <a:gd name="connsiteX2214" fmla="*/ 1975226 w 2972814"/>
                <a:gd name="connsiteY2214" fmla="*/ 818599 h 1488732"/>
                <a:gd name="connsiteX2215" fmla="*/ 1968047 w 2972814"/>
                <a:gd name="connsiteY2215" fmla="*/ 809311 h 1488732"/>
                <a:gd name="connsiteX2216" fmla="*/ 1960766 w 2972814"/>
                <a:gd name="connsiteY2216" fmla="*/ 799320 h 1488732"/>
                <a:gd name="connsiteX2217" fmla="*/ 1955274 w 2972814"/>
                <a:gd name="connsiteY2217" fmla="*/ 791638 h 1488732"/>
                <a:gd name="connsiteX2218" fmla="*/ 1953418 w 2972814"/>
                <a:gd name="connsiteY2218" fmla="*/ 789328 h 1488732"/>
                <a:gd name="connsiteX2219" fmla="*/ 1945776 w 2972814"/>
                <a:gd name="connsiteY2219" fmla="*/ 779337 h 1488732"/>
                <a:gd name="connsiteX2220" fmla="*/ 1937368 w 2972814"/>
                <a:gd name="connsiteY2220" fmla="*/ 769345 h 1488732"/>
                <a:gd name="connsiteX2221" fmla="*/ 1935322 w 2972814"/>
                <a:gd name="connsiteY2221" fmla="*/ 766888 h 1488732"/>
                <a:gd name="connsiteX2222" fmla="*/ 1925662 w 2972814"/>
                <a:gd name="connsiteY2222" fmla="*/ 759354 h 1488732"/>
                <a:gd name="connsiteX2223" fmla="*/ 1915371 w 2972814"/>
                <a:gd name="connsiteY2223" fmla="*/ 752222 h 1488732"/>
                <a:gd name="connsiteX2224" fmla="*/ 1904558 w 2972814"/>
                <a:gd name="connsiteY2224" fmla="*/ 749362 h 1488732"/>
                <a:gd name="connsiteX2225" fmla="*/ 1895419 w 2972814"/>
                <a:gd name="connsiteY2225" fmla="*/ 747197 h 1488732"/>
                <a:gd name="connsiteX2226" fmla="*/ 1875467 w 2972814"/>
                <a:gd name="connsiteY2226" fmla="*/ 748276 h 1488732"/>
                <a:gd name="connsiteX2227" fmla="*/ 1871788 w 2972814"/>
                <a:gd name="connsiteY2227" fmla="*/ 749362 h 1488732"/>
                <a:gd name="connsiteX2228" fmla="*/ 1855515 w 2972814"/>
                <a:gd name="connsiteY2228" fmla="*/ 753153 h 1488732"/>
                <a:gd name="connsiteX2229" fmla="*/ 1839005 w 2972814"/>
                <a:gd name="connsiteY2229" fmla="*/ 759354 h 1488732"/>
                <a:gd name="connsiteX2230" fmla="*/ 1835563 w 2972814"/>
                <a:gd name="connsiteY2230" fmla="*/ 760468 h 1488732"/>
                <a:gd name="connsiteX2231" fmla="*/ 1815612 w 2972814"/>
                <a:gd name="connsiteY2231" fmla="*/ 768417 h 1488732"/>
                <a:gd name="connsiteX2232" fmla="*/ 1813399 w 2972814"/>
                <a:gd name="connsiteY2232" fmla="*/ 769345 h 1488732"/>
                <a:gd name="connsiteX2233" fmla="*/ 1795660 w 2972814"/>
                <a:gd name="connsiteY2233" fmla="*/ 776127 h 1488732"/>
                <a:gd name="connsiteX2234" fmla="*/ 1786722 w 2972814"/>
                <a:gd name="connsiteY2234" fmla="*/ 779337 h 1488732"/>
                <a:gd name="connsiteX2235" fmla="*/ 1775708 w 2972814"/>
                <a:gd name="connsiteY2235" fmla="*/ 782959 h 1488732"/>
                <a:gd name="connsiteX2236" fmla="*/ 1755756 w 2972814"/>
                <a:gd name="connsiteY2236" fmla="*/ 788521 h 1488732"/>
                <a:gd name="connsiteX2237" fmla="*/ 1751270 w 2972814"/>
                <a:gd name="connsiteY2237" fmla="*/ 789328 h 1488732"/>
                <a:gd name="connsiteX2238" fmla="*/ 1735805 w 2972814"/>
                <a:gd name="connsiteY2238" fmla="*/ 792005 h 1488732"/>
                <a:gd name="connsiteX2239" fmla="*/ 1715853 w 2972814"/>
                <a:gd name="connsiteY2239" fmla="*/ 793111 h 1488732"/>
                <a:gd name="connsiteX2240" fmla="*/ 1695901 w 2972814"/>
                <a:gd name="connsiteY2240" fmla="*/ 790871 h 1488732"/>
                <a:gd name="connsiteX2241" fmla="*/ 1690667 w 2972814"/>
                <a:gd name="connsiteY2241" fmla="*/ 789328 h 1488732"/>
                <a:gd name="connsiteX2242" fmla="*/ 1675949 w 2972814"/>
                <a:gd name="connsiteY2242" fmla="*/ 782643 h 1488732"/>
                <a:gd name="connsiteX2243" fmla="*/ 1671658 w 2972814"/>
                <a:gd name="connsiteY2243" fmla="*/ 779337 h 1488732"/>
                <a:gd name="connsiteX2244" fmla="*/ 1664745 w 2972814"/>
                <a:gd name="connsiteY2244" fmla="*/ 769345 h 1488732"/>
                <a:gd name="connsiteX2245" fmla="*/ 1662105 w 2972814"/>
                <a:gd name="connsiteY2245" fmla="*/ 759354 h 1488732"/>
                <a:gd name="connsiteX2246" fmla="*/ 1661855 w 2972814"/>
                <a:gd name="connsiteY2246" fmla="*/ 749362 h 1488732"/>
                <a:gd name="connsiteX2247" fmla="*/ 1663302 w 2972814"/>
                <a:gd name="connsiteY2247" fmla="*/ 739371 h 1488732"/>
                <a:gd name="connsiteX2248" fmla="*/ 1664965 w 2972814"/>
                <a:gd name="connsiteY2248" fmla="*/ 729379 h 1488732"/>
                <a:gd name="connsiteX2249" fmla="*/ 1666826 w 2972814"/>
                <a:gd name="connsiteY2249" fmla="*/ 719388 h 1488732"/>
                <a:gd name="connsiteX2250" fmla="*/ 1668155 w 2972814"/>
                <a:gd name="connsiteY2250" fmla="*/ 709396 h 1488732"/>
                <a:gd name="connsiteX2251" fmla="*/ 1668942 w 2972814"/>
                <a:gd name="connsiteY2251" fmla="*/ 699405 h 1488732"/>
                <a:gd name="connsiteX2252" fmla="*/ 1668601 w 2972814"/>
                <a:gd name="connsiteY2252" fmla="*/ 689413 h 1488732"/>
                <a:gd name="connsiteX2253" fmla="*/ 1666646 w 2972814"/>
                <a:gd name="connsiteY2253" fmla="*/ 679422 h 1488732"/>
                <a:gd name="connsiteX2254" fmla="*/ 1662344 w 2972814"/>
                <a:gd name="connsiteY2254" fmla="*/ 669430 h 1488732"/>
                <a:gd name="connsiteX2255" fmla="*/ 1655997 w 2972814"/>
                <a:gd name="connsiteY2255" fmla="*/ 661055 h 1488732"/>
                <a:gd name="connsiteX2256" fmla="*/ 1654538 w 2972814"/>
                <a:gd name="connsiteY2256" fmla="*/ 659439 h 1488732"/>
                <a:gd name="connsiteX2257" fmla="*/ 1641183 w 2972814"/>
                <a:gd name="connsiteY2257" fmla="*/ 649447 h 1488732"/>
                <a:gd name="connsiteX2258" fmla="*/ 1636046 w 2972814"/>
                <a:gd name="connsiteY2258" fmla="*/ 646877 h 1488732"/>
                <a:gd name="connsiteX2259" fmla="*/ 1616094 w 2972814"/>
                <a:gd name="connsiteY2259" fmla="*/ 639979 h 1488732"/>
                <a:gd name="connsiteX2260" fmla="*/ 1613187 w 2972814"/>
                <a:gd name="connsiteY2260" fmla="*/ 639456 h 1488732"/>
                <a:gd name="connsiteX2261" fmla="*/ 1596142 w 2972814"/>
                <a:gd name="connsiteY2261" fmla="*/ 636992 h 1488732"/>
                <a:gd name="connsiteX2262" fmla="*/ 1576190 w 2972814"/>
                <a:gd name="connsiteY2262" fmla="*/ 636623 h 1488732"/>
                <a:gd name="connsiteX2263" fmla="*/ 1556239 w 2972814"/>
                <a:gd name="connsiteY2263" fmla="*/ 638548 h 1488732"/>
                <a:gd name="connsiteX2264" fmla="*/ 1551776 w 2972814"/>
                <a:gd name="connsiteY2264" fmla="*/ 639456 h 1488732"/>
                <a:gd name="connsiteX2265" fmla="*/ 1536287 w 2972814"/>
                <a:gd name="connsiteY2265" fmla="*/ 643254 h 1488732"/>
                <a:gd name="connsiteX2266" fmla="*/ 1518668 w 2972814"/>
                <a:gd name="connsiteY2266" fmla="*/ 649447 h 1488732"/>
                <a:gd name="connsiteX2267" fmla="*/ 1516335 w 2972814"/>
                <a:gd name="connsiteY2267" fmla="*/ 650473 h 1488732"/>
                <a:gd name="connsiteX2268" fmla="*/ 1499337 w 2972814"/>
                <a:gd name="connsiteY2268" fmla="*/ 659439 h 1488732"/>
                <a:gd name="connsiteX2269" fmla="*/ 1496383 w 2972814"/>
                <a:gd name="connsiteY2269" fmla="*/ 661467 h 1488732"/>
                <a:gd name="connsiteX2270" fmla="*/ 1485317 w 2972814"/>
                <a:gd name="connsiteY2270" fmla="*/ 669430 h 1488732"/>
                <a:gd name="connsiteX2271" fmla="*/ 1476431 w 2972814"/>
                <a:gd name="connsiteY2271" fmla="*/ 677776 h 1488732"/>
                <a:gd name="connsiteX2272" fmla="*/ 1474517 w 2972814"/>
                <a:gd name="connsiteY2272" fmla="*/ 679422 h 1488732"/>
                <a:gd name="connsiteX2273" fmla="*/ 1465783 w 2972814"/>
                <a:gd name="connsiteY2273" fmla="*/ 689413 h 1488732"/>
                <a:gd name="connsiteX2274" fmla="*/ 1459156 w 2972814"/>
                <a:gd name="connsiteY2274" fmla="*/ 699405 h 1488732"/>
                <a:gd name="connsiteX2275" fmla="*/ 1456480 w 2972814"/>
                <a:gd name="connsiteY2275" fmla="*/ 704779 h 1488732"/>
                <a:gd name="connsiteX2276" fmla="*/ 1453684 w 2972814"/>
                <a:gd name="connsiteY2276" fmla="*/ 709396 h 1488732"/>
                <a:gd name="connsiteX2277" fmla="*/ 1449338 w 2972814"/>
                <a:gd name="connsiteY2277" fmla="*/ 719388 h 1488732"/>
                <a:gd name="connsiteX2278" fmla="*/ 1446523 w 2972814"/>
                <a:gd name="connsiteY2278" fmla="*/ 729379 h 1488732"/>
                <a:gd name="connsiteX2279" fmla="*/ 1445157 w 2972814"/>
                <a:gd name="connsiteY2279" fmla="*/ 739371 h 1488732"/>
                <a:gd name="connsiteX2280" fmla="*/ 1444873 w 2972814"/>
                <a:gd name="connsiteY2280" fmla="*/ 749362 h 1488732"/>
                <a:gd name="connsiteX2281" fmla="*/ 1445529 w 2972814"/>
                <a:gd name="connsiteY2281" fmla="*/ 759354 h 1488732"/>
                <a:gd name="connsiteX2282" fmla="*/ 1446959 w 2972814"/>
                <a:gd name="connsiteY2282" fmla="*/ 769345 h 1488732"/>
                <a:gd name="connsiteX2283" fmla="*/ 1448636 w 2972814"/>
                <a:gd name="connsiteY2283" fmla="*/ 779337 h 1488732"/>
                <a:gd name="connsiteX2284" fmla="*/ 1450495 w 2972814"/>
                <a:gd name="connsiteY2284" fmla="*/ 789328 h 1488732"/>
                <a:gd name="connsiteX2285" fmla="*/ 1451864 w 2972814"/>
                <a:gd name="connsiteY2285" fmla="*/ 799320 h 1488732"/>
                <a:gd name="connsiteX2286" fmla="*/ 1452752 w 2972814"/>
                <a:gd name="connsiteY2286" fmla="*/ 809311 h 1488732"/>
                <a:gd name="connsiteX2287" fmla="*/ 1452747 w 2972814"/>
                <a:gd name="connsiteY2287" fmla="*/ 819303 h 1488732"/>
                <a:gd name="connsiteX2288" fmla="*/ 1452129 w 2972814"/>
                <a:gd name="connsiteY2288" fmla="*/ 829294 h 1488732"/>
                <a:gd name="connsiteX2289" fmla="*/ 1450778 w 2972814"/>
                <a:gd name="connsiteY2289" fmla="*/ 839286 h 1488732"/>
                <a:gd name="connsiteX2290" fmla="*/ 1448877 w 2972814"/>
                <a:gd name="connsiteY2290" fmla="*/ 849277 h 1488732"/>
                <a:gd name="connsiteX2291" fmla="*/ 1446446 w 2972814"/>
                <a:gd name="connsiteY2291" fmla="*/ 859269 h 1488732"/>
                <a:gd name="connsiteX2292" fmla="*/ 1443391 w 2972814"/>
                <a:gd name="connsiteY2292" fmla="*/ 869260 h 1488732"/>
                <a:gd name="connsiteX2293" fmla="*/ 1439977 w 2972814"/>
                <a:gd name="connsiteY2293" fmla="*/ 879252 h 1488732"/>
                <a:gd name="connsiteX2294" fmla="*/ 1436528 w 2972814"/>
                <a:gd name="connsiteY2294" fmla="*/ 888772 h 1488732"/>
                <a:gd name="connsiteX2295" fmla="*/ 1436363 w 2972814"/>
                <a:gd name="connsiteY2295" fmla="*/ 889243 h 1488732"/>
                <a:gd name="connsiteX2296" fmla="*/ 1432107 w 2972814"/>
                <a:gd name="connsiteY2296" fmla="*/ 899234 h 1488732"/>
                <a:gd name="connsiteX2297" fmla="*/ 1427931 w 2972814"/>
                <a:gd name="connsiteY2297" fmla="*/ 909226 h 1488732"/>
                <a:gd name="connsiteX2298" fmla="*/ 1423446 w 2972814"/>
                <a:gd name="connsiteY2298" fmla="*/ 919217 h 1488732"/>
                <a:gd name="connsiteX2299" fmla="*/ 1418765 w 2972814"/>
                <a:gd name="connsiteY2299" fmla="*/ 929209 h 1488732"/>
                <a:gd name="connsiteX2300" fmla="*/ 1416576 w 2972814"/>
                <a:gd name="connsiteY2300" fmla="*/ 933668 h 1488732"/>
                <a:gd name="connsiteX2301" fmla="*/ 1413730 w 2972814"/>
                <a:gd name="connsiteY2301" fmla="*/ 939201 h 1488732"/>
                <a:gd name="connsiteX2302" fmla="*/ 1408697 w 2972814"/>
                <a:gd name="connsiteY2302" fmla="*/ 949192 h 1488732"/>
                <a:gd name="connsiteX2303" fmla="*/ 1403490 w 2972814"/>
                <a:gd name="connsiteY2303" fmla="*/ 959183 h 1488732"/>
                <a:gd name="connsiteX2304" fmla="*/ 1398392 w 2972814"/>
                <a:gd name="connsiteY2304" fmla="*/ 969175 h 1488732"/>
                <a:gd name="connsiteX2305" fmla="*/ 1396624 w 2972814"/>
                <a:gd name="connsiteY2305" fmla="*/ 972574 h 1488732"/>
                <a:gd name="connsiteX2306" fmla="*/ 1392887 w 2972814"/>
                <a:gd name="connsiteY2306" fmla="*/ 979166 h 1488732"/>
                <a:gd name="connsiteX2307" fmla="*/ 1387298 w 2972814"/>
                <a:gd name="connsiteY2307" fmla="*/ 989158 h 1488732"/>
                <a:gd name="connsiteX2308" fmla="*/ 1381654 w 2972814"/>
                <a:gd name="connsiteY2308" fmla="*/ 999149 h 1488732"/>
                <a:gd name="connsiteX2309" fmla="*/ 1376673 w 2972814"/>
                <a:gd name="connsiteY2309" fmla="*/ 1007436 h 1488732"/>
                <a:gd name="connsiteX2310" fmla="*/ 1375513 w 2972814"/>
                <a:gd name="connsiteY2310" fmla="*/ 1009141 h 1488732"/>
                <a:gd name="connsiteX2311" fmla="*/ 1368543 w 2972814"/>
                <a:gd name="connsiteY2311" fmla="*/ 1019132 h 1488732"/>
                <a:gd name="connsiteX2312" fmla="*/ 1360960 w 2972814"/>
                <a:gd name="connsiteY2312" fmla="*/ 1029124 h 1488732"/>
                <a:gd name="connsiteX2313" fmla="*/ 1356721 w 2972814"/>
                <a:gd name="connsiteY2313" fmla="*/ 1034171 h 1488732"/>
                <a:gd name="connsiteX2314" fmla="*/ 1351756 w 2972814"/>
                <a:gd name="connsiteY2314" fmla="*/ 1039115 h 1488732"/>
                <a:gd name="connsiteX2315" fmla="*/ 1340657 w 2972814"/>
                <a:gd name="connsiteY2315" fmla="*/ 1049107 h 1488732"/>
                <a:gd name="connsiteX2316" fmla="*/ 1336769 w 2972814"/>
                <a:gd name="connsiteY2316" fmla="*/ 1052173 h 1488732"/>
                <a:gd name="connsiteX2317" fmla="*/ 1325502 w 2972814"/>
                <a:gd name="connsiteY2317" fmla="*/ 1059098 h 1488732"/>
                <a:gd name="connsiteX2318" fmla="*/ 1316817 w 2972814"/>
                <a:gd name="connsiteY2318" fmla="*/ 1063909 h 1488732"/>
                <a:gd name="connsiteX2319" fmla="*/ 1303678 w 2972814"/>
                <a:gd name="connsiteY2319" fmla="*/ 1069090 h 1488732"/>
                <a:gd name="connsiteX2320" fmla="*/ 1296865 w 2972814"/>
                <a:gd name="connsiteY2320" fmla="*/ 1071552 h 1488732"/>
                <a:gd name="connsiteX2321" fmla="*/ 1276914 w 2972814"/>
                <a:gd name="connsiteY2321" fmla="*/ 1075502 h 1488732"/>
                <a:gd name="connsiteX2322" fmla="*/ 1256962 w 2972814"/>
                <a:gd name="connsiteY2322" fmla="*/ 1076080 h 1488732"/>
                <a:gd name="connsiteX2323" fmla="*/ 1237010 w 2972814"/>
                <a:gd name="connsiteY2323" fmla="*/ 1073069 h 1488732"/>
                <a:gd name="connsiteX2324" fmla="*/ 1225294 w 2972814"/>
                <a:gd name="connsiteY2324" fmla="*/ 1069090 h 1488732"/>
                <a:gd name="connsiteX2325" fmla="*/ 1217058 w 2972814"/>
                <a:gd name="connsiteY2325" fmla="*/ 1065890 h 1488732"/>
                <a:gd name="connsiteX2326" fmla="*/ 1206003 w 2972814"/>
                <a:gd name="connsiteY2326" fmla="*/ 1059098 h 1488732"/>
                <a:gd name="connsiteX2327" fmla="*/ 1197107 w 2972814"/>
                <a:gd name="connsiteY2327" fmla="*/ 1052550 h 1488732"/>
                <a:gd name="connsiteX2328" fmla="*/ 1193589 w 2972814"/>
                <a:gd name="connsiteY2328" fmla="*/ 1049107 h 1488732"/>
                <a:gd name="connsiteX2329" fmla="*/ 1184847 w 2972814"/>
                <a:gd name="connsiteY2329" fmla="*/ 1039115 h 1488732"/>
                <a:gd name="connsiteX2330" fmla="*/ 1177907 w 2972814"/>
                <a:gd name="connsiteY2330" fmla="*/ 1029124 h 1488732"/>
                <a:gd name="connsiteX2331" fmla="*/ 1177155 w 2972814"/>
                <a:gd name="connsiteY2331" fmla="*/ 1027850 h 1488732"/>
                <a:gd name="connsiteX2332" fmla="*/ 1172713 w 2972814"/>
                <a:gd name="connsiteY2332" fmla="*/ 1019132 h 1488732"/>
                <a:gd name="connsiteX2333" fmla="*/ 1168537 w 2972814"/>
                <a:gd name="connsiteY2333" fmla="*/ 1009141 h 1488732"/>
                <a:gd name="connsiteX2334" fmla="*/ 1164587 w 2972814"/>
                <a:gd name="connsiteY2334" fmla="*/ 999149 h 1488732"/>
                <a:gd name="connsiteX2335" fmla="*/ 1161119 w 2972814"/>
                <a:gd name="connsiteY2335" fmla="*/ 989158 h 1488732"/>
                <a:gd name="connsiteX2336" fmla="*/ 1157567 w 2972814"/>
                <a:gd name="connsiteY2336" fmla="*/ 979166 h 1488732"/>
                <a:gd name="connsiteX2337" fmla="*/ 1157203 w 2972814"/>
                <a:gd name="connsiteY2337" fmla="*/ 978173 h 1488732"/>
                <a:gd name="connsiteX2338" fmla="*/ 1153995 w 2972814"/>
                <a:gd name="connsiteY2338" fmla="*/ 969175 h 1488732"/>
                <a:gd name="connsiteX2339" fmla="*/ 1150476 w 2972814"/>
                <a:gd name="connsiteY2339" fmla="*/ 959183 h 1488732"/>
                <a:gd name="connsiteX2340" fmla="*/ 1146591 w 2972814"/>
                <a:gd name="connsiteY2340" fmla="*/ 949192 h 1488732"/>
                <a:gd name="connsiteX2341" fmla="*/ 1142458 w 2972814"/>
                <a:gd name="connsiteY2341" fmla="*/ 939201 h 1488732"/>
                <a:gd name="connsiteX2342" fmla="*/ 1138089 w 2972814"/>
                <a:gd name="connsiteY2342" fmla="*/ 929209 h 1488732"/>
                <a:gd name="connsiteX2343" fmla="*/ 1137251 w 2972814"/>
                <a:gd name="connsiteY2343" fmla="*/ 927223 h 1488732"/>
                <a:gd name="connsiteX2344" fmla="*/ 1133582 w 2972814"/>
                <a:gd name="connsiteY2344" fmla="*/ 919217 h 1488732"/>
                <a:gd name="connsiteX2345" fmla="*/ 1129005 w 2972814"/>
                <a:gd name="connsiteY2345" fmla="*/ 909226 h 1488732"/>
                <a:gd name="connsiteX2346" fmla="*/ 1124509 w 2972814"/>
                <a:gd name="connsiteY2346" fmla="*/ 899234 h 1488732"/>
                <a:gd name="connsiteX2347" fmla="*/ 1120438 w 2972814"/>
                <a:gd name="connsiteY2347" fmla="*/ 889243 h 1488732"/>
                <a:gd name="connsiteX2348" fmla="*/ 1117299 w 2972814"/>
                <a:gd name="connsiteY2348" fmla="*/ 880556 h 1488732"/>
                <a:gd name="connsiteX2349" fmla="*/ 1116742 w 2972814"/>
                <a:gd name="connsiteY2349" fmla="*/ 879252 h 1488732"/>
                <a:gd name="connsiteX2350" fmla="*/ 1114359 w 2972814"/>
                <a:gd name="connsiteY2350" fmla="*/ 869260 h 1488732"/>
                <a:gd name="connsiteX2351" fmla="*/ 1113971 w 2972814"/>
                <a:gd name="connsiteY2351" fmla="*/ 859269 h 1488732"/>
                <a:gd name="connsiteX2352" fmla="*/ 1117299 w 2972814"/>
                <a:gd name="connsiteY2352" fmla="*/ 851201 h 1488732"/>
                <a:gd name="connsiteX2353" fmla="*/ 1118259 w 2972814"/>
                <a:gd name="connsiteY2353" fmla="*/ 849277 h 1488732"/>
                <a:gd name="connsiteX2354" fmla="*/ 1130855 w 2972814"/>
                <a:gd name="connsiteY2354" fmla="*/ 839286 h 1488732"/>
                <a:gd name="connsiteX2355" fmla="*/ 1137251 w 2972814"/>
                <a:gd name="connsiteY2355" fmla="*/ 836784 h 1488732"/>
                <a:gd name="connsiteX2356" fmla="*/ 1157203 w 2972814"/>
                <a:gd name="connsiteY2356" fmla="*/ 829638 h 1488732"/>
                <a:gd name="connsiteX2357" fmla="*/ 1158086 w 2972814"/>
                <a:gd name="connsiteY2357" fmla="*/ 829294 h 1488732"/>
                <a:gd name="connsiteX2358" fmla="*/ 1177155 w 2972814"/>
                <a:gd name="connsiteY2358" fmla="*/ 824011 h 1488732"/>
                <a:gd name="connsiteX2359" fmla="*/ 1191106 w 2972814"/>
                <a:gd name="connsiteY2359" fmla="*/ 819303 h 1488732"/>
                <a:gd name="connsiteX2360" fmla="*/ 1197107 w 2972814"/>
                <a:gd name="connsiteY2360" fmla="*/ 817540 h 1488732"/>
                <a:gd name="connsiteX2361" fmla="*/ 1217058 w 2972814"/>
                <a:gd name="connsiteY2361" fmla="*/ 810155 h 1488732"/>
                <a:gd name="connsiteX2362" fmla="*/ 1219004 w 2972814"/>
                <a:gd name="connsiteY2362" fmla="*/ 809311 h 1488732"/>
                <a:gd name="connsiteX2363" fmla="*/ 1237010 w 2972814"/>
                <a:gd name="connsiteY2363" fmla="*/ 801851 h 1488732"/>
                <a:gd name="connsiteX2364" fmla="*/ 1242356 w 2972814"/>
                <a:gd name="connsiteY2364" fmla="*/ 799320 h 1488732"/>
                <a:gd name="connsiteX2365" fmla="*/ 1256962 w 2972814"/>
                <a:gd name="connsiteY2365" fmla="*/ 792233 h 1488732"/>
                <a:gd name="connsiteX2366" fmla="*/ 1262658 w 2972814"/>
                <a:gd name="connsiteY2366" fmla="*/ 789328 h 1488732"/>
                <a:gd name="connsiteX2367" fmla="*/ 1276914 w 2972814"/>
                <a:gd name="connsiteY2367" fmla="*/ 781517 h 1488732"/>
                <a:gd name="connsiteX2368" fmla="*/ 1280922 w 2972814"/>
                <a:gd name="connsiteY2368" fmla="*/ 779337 h 1488732"/>
                <a:gd name="connsiteX2369" fmla="*/ 1296696 w 2972814"/>
                <a:gd name="connsiteY2369" fmla="*/ 769345 h 1488732"/>
                <a:gd name="connsiteX2370" fmla="*/ 1296865 w 2972814"/>
                <a:gd name="connsiteY2370" fmla="*/ 769222 h 1488732"/>
                <a:gd name="connsiteX2371" fmla="*/ 1311097 w 2972814"/>
                <a:gd name="connsiteY2371" fmla="*/ 759354 h 1488732"/>
                <a:gd name="connsiteX2372" fmla="*/ 1316817 w 2972814"/>
                <a:gd name="connsiteY2372" fmla="*/ 754062 h 1488732"/>
                <a:gd name="connsiteX2373" fmla="*/ 1322708 w 2972814"/>
                <a:gd name="connsiteY2373" fmla="*/ 749362 h 1488732"/>
                <a:gd name="connsiteX2374" fmla="*/ 1332147 w 2972814"/>
                <a:gd name="connsiteY2374" fmla="*/ 739371 h 1488732"/>
                <a:gd name="connsiteX2375" fmla="*/ 1336769 w 2972814"/>
                <a:gd name="connsiteY2375" fmla="*/ 731892 h 1488732"/>
                <a:gd name="connsiteX2376" fmla="*/ 1338711 w 2972814"/>
                <a:gd name="connsiteY2376" fmla="*/ 729379 h 1488732"/>
                <a:gd name="connsiteX2377" fmla="*/ 1344275 w 2972814"/>
                <a:gd name="connsiteY2377" fmla="*/ 719388 h 1488732"/>
                <a:gd name="connsiteX2378" fmla="*/ 1347478 w 2972814"/>
                <a:gd name="connsiteY2378" fmla="*/ 709396 h 1488732"/>
                <a:gd name="connsiteX2379" fmla="*/ 1349276 w 2972814"/>
                <a:gd name="connsiteY2379" fmla="*/ 699405 h 1488732"/>
                <a:gd name="connsiteX2380" fmla="*/ 1350011 w 2972814"/>
                <a:gd name="connsiteY2380" fmla="*/ 689413 h 1488732"/>
                <a:gd name="connsiteX2381" fmla="*/ 1349864 w 2972814"/>
                <a:gd name="connsiteY2381" fmla="*/ 679422 h 1488732"/>
                <a:gd name="connsiteX2382" fmla="*/ 1349198 w 2972814"/>
                <a:gd name="connsiteY2382" fmla="*/ 669430 h 1488732"/>
                <a:gd name="connsiteX2383" fmla="*/ 1348224 w 2972814"/>
                <a:gd name="connsiteY2383" fmla="*/ 659439 h 1488732"/>
                <a:gd name="connsiteX2384" fmla="*/ 1346818 w 2972814"/>
                <a:gd name="connsiteY2384" fmla="*/ 649447 h 1488732"/>
                <a:gd name="connsiteX2385" fmla="*/ 1345218 w 2972814"/>
                <a:gd name="connsiteY2385" fmla="*/ 639456 h 1488732"/>
                <a:gd name="connsiteX2386" fmla="*/ 1343223 w 2972814"/>
                <a:gd name="connsiteY2386" fmla="*/ 629464 h 1488732"/>
                <a:gd name="connsiteX2387" fmla="*/ 1340856 w 2972814"/>
                <a:gd name="connsiteY2387" fmla="*/ 619473 h 1488732"/>
                <a:gd name="connsiteX2388" fmla="*/ 1338414 w 2972814"/>
                <a:gd name="connsiteY2388" fmla="*/ 609481 h 1488732"/>
                <a:gd name="connsiteX2389" fmla="*/ 1336769 w 2972814"/>
                <a:gd name="connsiteY2389" fmla="*/ 603604 h 1488732"/>
                <a:gd name="connsiteX2390" fmla="*/ 1335750 w 2972814"/>
                <a:gd name="connsiteY2390" fmla="*/ 599490 h 1488732"/>
                <a:gd name="connsiteX2391" fmla="*/ 1333146 w 2972814"/>
                <a:gd name="connsiteY2391" fmla="*/ 589498 h 1488732"/>
                <a:gd name="connsiteX2392" fmla="*/ 1330156 w 2972814"/>
                <a:gd name="connsiteY2392" fmla="*/ 579507 h 1488732"/>
                <a:gd name="connsiteX2393" fmla="*/ 1326955 w 2972814"/>
                <a:gd name="connsiteY2393" fmla="*/ 569515 h 1488732"/>
                <a:gd name="connsiteX2394" fmla="*/ 1323614 w 2972814"/>
                <a:gd name="connsiteY2394" fmla="*/ 559524 h 1488732"/>
                <a:gd name="connsiteX2395" fmla="*/ 1320342 w 2972814"/>
                <a:gd name="connsiteY2395" fmla="*/ 549532 h 1488732"/>
                <a:gd name="connsiteX2396" fmla="*/ 1317052 w 2972814"/>
                <a:gd name="connsiteY2396" fmla="*/ 539541 h 1488732"/>
                <a:gd name="connsiteX2397" fmla="*/ 1316817 w 2972814"/>
                <a:gd name="connsiteY2397" fmla="*/ 538844 h 1488732"/>
                <a:gd name="connsiteX2398" fmla="*/ 1313293 w 2972814"/>
                <a:gd name="connsiteY2398" fmla="*/ 529549 h 1488732"/>
                <a:gd name="connsiteX2399" fmla="*/ 1309538 w 2972814"/>
                <a:gd name="connsiteY2399" fmla="*/ 519558 h 1488732"/>
                <a:gd name="connsiteX2400" fmla="*/ 1306185 w 2972814"/>
                <a:gd name="connsiteY2400" fmla="*/ 509566 h 1488732"/>
                <a:gd name="connsiteX2401" fmla="*/ 1302832 w 2972814"/>
                <a:gd name="connsiteY2401" fmla="*/ 499575 h 1488732"/>
                <a:gd name="connsiteX2402" fmla="*/ 1299956 w 2972814"/>
                <a:gd name="connsiteY2402" fmla="*/ 489583 h 1488732"/>
                <a:gd name="connsiteX2403" fmla="*/ 1297580 w 2972814"/>
                <a:gd name="connsiteY2403" fmla="*/ 479592 h 1488732"/>
                <a:gd name="connsiteX2404" fmla="*/ 1296865 w 2972814"/>
                <a:gd name="connsiteY2404" fmla="*/ 475220 h 1488732"/>
                <a:gd name="connsiteX2405" fmla="*/ 1295453 w 2972814"/>
                <a:gd name="connsiteY2405" fmla="*/ 469600 h 1488732"/>
                <a:gd name="connsiteX2406" fmla="*/ 1294310 w 2972814"/>
                <a:gd name="connsiteY2406" fmla="*/ 459609 h 1488732"/>
                <a:gd name="connsiteX2407" fmla="*/ 1295038 w 2972814"/>
                <a:gd name="connsiteY2407" fmla="*/ 449617 h 1488732"/>
                <a:gd name="connsiteX2408" fmla="*/ 1296865 w 2972814"/>
                <a:gd name="connsiteY2408" fmla="*/ 444907 h 1488732"/>
                <a:gd name="connsiteX2409" fmla="*/ 1298659 w 2972814"/>
                <a:gd name="connsiteY2409" fmla="*/ 439626 h 1488732"/>
                <a:gd name="connsiteX2410" fmla="*/ 1307542 w 2972814"/>
                <a:gd name="connsiteY2410" fmla="*/ 429634 h 1488732"/>
                <a:gd name="connsiteX2411" fmla="*/ 1316817 w 2972814"/>
                <a:gd name="connsiteY2411" fmla="*/ 424514 h 1488732"/>
                <a:gd name="connsiteX2412" fmla="*/ 1325334 w 2972814"/>
                <a:gd name="connsiteY2412" fmla="*/ 419643 h 1488732"/>
                <a:gd name="connsiteX2413" fmla="*/ 1336769 w 2972814"/>
                <a:gd name="connsiteY2413" fmla="*/ 415628 h 1488732"/>
                <a:gd name="connsiteX2414" fmla="*/ 1354768 w 2972814"/>
                <a:gd name="connsiteY2414" fmla="*/ 409651 h 1488732"/>
                <a:gd name="connsiteX2415" fmla="*/ 1356721 w 2972814"/>
                <a:gd name="connsiteY2415" fmla="*/ 409171 h 1488732"/>
                <a:gd name="connsiteX2416" fmla="*/ 1376673 w 2972814"/>
                <a:gd name="connsiteY2416" fmla="*/ 403656 h 1488732"/>
                <a:gd name="connsiteX2417" fmla="*/ 1391538 w 2972814"/>
                <a:gd name="connsiteY2417" fmla="*/ 399660 h 1488732"/>
                <a:gd name="connsiteX2418" fmla="*/ 1396624 w 2972814"/>
                <a:gd name="connsiteY2418" fmla="*/ 398496 h 1488732"/>
                <a:gd name="connsiteX2419" fmla="*/ 1416576 w 2972814"/>
                <a:gd name="connsiteY2419" fmla="*/ 393522 h 1488732"/>
                <a:gd name="connsiteX2420" fmla="*/ 1432244 w 2972814"/>
                <a:gd name="connsiteY2420" fmla="*/ 389668 h 1488732"/>
                <a:gd name="connsiteX2421" fmla="*/ 1436528 w 2972814"/>
                <a:gd name="connsiteY2421" fmla="*/ 388655 h 1488732"/>
                <a:gd name="connsiteX2422" fmla="*/ 1456480 w 2972814"/>
                <a:gd name="connsiteY2422" fmla="*/ 383494 h 1488732"/>
                <a:gd name="connsiteX2423" fmla="*/ 1470949 w 2972814"/>
                <a:gd name="connsiteY2423" fmla="*/ 379677 h 1488732"/>
                <a:gd name="connsiteX2424" fmla="*/ 1476431 w 2972814"/>
                <a:gd name="connsiteY2424" fmla="*/ 378144 h 1488732"/>
                <a:gd name="connsiteX2425" fmla="*/ 1496383 w 2972814"/>
                <a:gd name="connsiteY2425" fmla="*/ 372285 h 1488732"/>
                <a:gd name="connsiteX2426" fmla="*/ 1505299 w 2972814"/>
                <a:gd name="connsiteY2426" fmla="*/ 369685 h 1488732"/>
                <a:gd name="connsiteX2427" fmla="*/ 1516335 w 2972814"/>
                <a:gd name="connsiteY2427" fmla="*/ 366036 h 1488732"/>
                <a:gd name="connsiteX2428" fmla="*/ 1535584 w 2972814"/>
                <a:gd name="connsiteY2428" fmla="*/ 359694 h 1488732"/>
                <a:gd name="connsiteX2429" fmla="*/ 1536287 w 2972814"/>
                <a:gd name="connsiteY2429" fmla="*/ 359413 h 1488732"/>
                <a:gd name="connsiteX2430" fmla="*/ 1556239 w 2972814"/>
                <a:gd name="connsiteY2430" fmla="*/ 352011 h 1488732"/>
                <a:gd name="connsiteX2431" fmla="*/ 1563364 w 2972814"/>
                <a:gd name="connsiteY2431" fmla="*/ 349702 h 1488732"/>
                <a:gd name="connsiteX2432" fmla="*/ 1576190 w 2972814"/>
                <a:gd name="connsiteY2432" fmla="*/ 344449 h 1488732"/>
                <a:gd name="connsiteX2433" fmla="*/ 1590222 w 2972814"/>
                <a:gd name="connsiteY2433" fmla="*/ 339711 h 1488732"/>
                <a:gd name="connsiteX2434" fmla="*/ 1596142 w 2972814"/>
                <a:gd name="connsiteY2434" fmla="*/ 337019 h 1488732"/>
                <a:gd name="connsiteX2435" fmla="*/ 1616094 w 2972814"/>
                <a:gd name="connsiteY2435" fmla="*/ 330369 h 1488732"/>
                <a:gd name="connsiteX2436" fmla="*/ 1619362 w 2972814"/>
                <a:gd name="connsiteY2436" fmla="*/ 329719 h 1488732"/>
                <a:gd name="connsiteX2437" fmla="*/ 1636046 w 2972814"/>
                <a:gd name="connsiteY2437" fmla="*/ 325217 h 1488732"/>
                <a:gd name="connsiteX2438" fmla="*/ 1655997 w 2972814"/>
                <a:gd name="connsiteY2438" fmla="*/ 321891 h 1488732"/>
                <a:gd name="connsiteX2439" fmla="*/ 1674883 w 2972814"/>
                <a:gd name="connsiteY2439" fmla="*/ 319728 h 1488732"/>
                <a:gd name="connsiteX2440" fmla="*/ 1675949 w 2972814"/>
                <a:gd name="connsiteY2440" fmla="*/ 319551 h 1488732"/>
                <a:gd name="connsiteX2441" fmla="*/ 1695901 w 2972814"/>
                <a:gd name="connsiteY2441" fmla="*/ 316762 h 1488732"/>
                <a:gd name="connsiteX2442" fmla="*/ 1713242 w 2972814"/>
                <a:gd name="connsiteY2442" fmla="*/ 309736 h 1488732"/>
                <a:gd name="connsiteX2443" fmla="*/ 1715853 w 2972814"/>
                <a:gd name="connsiteY2443" fmla="*/ 308318 h 1488732"/>
                <a:gd name="connsiteX2444" fmla="*/ 1725075 w 2972814"/>
                <a:gd name="connsiteY2444" fmla="*/ 299745 h 1488732"/>
                <a:gd name="connsiteX2445" fmla="*/ 1735805 w 2972814"/>
                <a:gd name="connsiteY2445" fmla="*/ 290820 h 1488732"/>
                <a:gd name="connsiteX2446" fmla="*/ 1736771 w 2972814"/>
                <a:gd name="connsiteY2446" fmla="*/ 289753 h 1488732"/>
                <a:gd name="connsiteX2447" fmla="*/ 1749820 w 2972814"/>
                <a:gd name="connsiteY2447" fmla="*/ 279762 h 1488732"/>
                <a:gd name="connsiteX2448" fmla="*/ 1755756 w 2972814"/>
                <a:gd name="connsiteY2448" fmla="*/ 276253 h 1488732"/>
                <a:gd name="connsiteX2449" fmla="*/ 1766296 w 2972814"/>
                <a:gd name="connsiteY2449" fmla="*/ 269770 h 1488732"/>
                <a:gd name="connsiteX2450" fmla="*/ 1775708 w 2972814"/>
                <a:gd name="connsiteY2450" fmla="*/ 265096 h 1488732"/>
                <a:gd name="connsiteX2451" fmla="*/ 1788317 w 2972814"/>
                <a:gd name="connsiteY2451" fmla="*/ 259779 h 1488732"/>
                <a:gd name="connsiteX2452" fmla="*/ 1795660 w 2972814"/>
                <a:gd name="connsiteY2452" fmla="*/ 257077 h 1488732"/>
                <a:gd name="connsiteX2453" fmla="*/ 1815612 w 2972814"/>
                <a:gd name="connsiteY2453" fmla="*/ 251485 h 1488732"/>
                <a:gd name="connsiteX2454" fmla="*/ 1832560 w 2972814"/>
                <a:gd name="connsiteY2454" fmla="*/ 249787 h 1488732"/>
                <a:gd name="connsiteX2455" fmla="*/ 1835563 w 2972814"/>
                <a:gd name="connsiteY2455" fmla="*/ 249524 h 1488732"/>
                <a:gd name="connsiteX2456" fmla="*/ 1841660 w 2972814"/>
                <a:gd name="connsiteY2456" fmla="*/ 249787 h 1488732"/>
                <a:gd name="connsiteX2457" fmla="*/ 1855515 w 2972814"/>
                <a:gd name="connsiteY2457" fmla="*/ 250740 h 1488732"/>
                <a:gd name="connsiteX2458" fmla="*/ 1875467 w 2972814"/>
                <a:gd name="connsiteY2458" fmla="*/ 254952 h 1488732"/>
                <a:gd name="connsiteX2459" fmla="*/ 1893441 w 2972814"/>
                <a:gd name="connsiteY2459" fmla="*/ 259779 h 1488732"/>
                <a:gd name="connsiteX2460" fmla="*/ 1895419 w 2972814"/>
                <a:gd name="connsiteY2460" fmla="*/ 260565 h 1488732"/>
                <a:gd name="connsiteX2461" fmla="*/ 1915371 w 2972814"/>
                <a:gd name="connsiteY2461" fmla="*/ 263512 h 1488732"/>
                <a:gd name="connsiteX2462" fmla="*/ 1928867 w 2972814"/>
                <a:gd name="connsiteY2462" fmla="*/ 259779 h 1488732"/>
                <a:gd name="connsiteX2463" fmla="*/ 1935322 w 2972814"/>
                <a:gd name="connsiteY2463" fmla="*/ 258329 h 1488732"/>
                <a:gd name="connsiteX2464" fmla="*/ 1950330 w 2972814"/>
                <a:gd name="connsiteY2464" fmla="*/ 249787 h 1488732"/>
                <a:gd name="connsiteX2465" fmla="*/ 1955274 w 2972814"/>
                <a:gd name="connsiteY2465" fmla="*/ 247148 h 1488732"/>
                <a:gd name="connsiteX2466" fmla="*/ 1964106 w 2972814"/>
                <a:gd name="connsiteY2466" fmla="*/ 239796 h 1488732"/>
                <a:gd name="connsiteX2467" fmla="*/ 1975201 w 2972814"/>
                <a:gd name="connsiteY2467" fmla="*/ 229804 h 1488732"/>
                <a:gd name="connsiteX2468" fmla="*/ 1975226 w 2972814"/>
                <a:gd name="connsiteY2468" fmla="*/ 229778 h 1488732"/>
                <a:gd name="connsiteX2469" fmla="*/ 1982509 w 2972814"/>
                <a:gd name="connsiteY2469" fmla="*/ 219813 h 1488732"/>
                <a:gd name="connsiteX2470" fmla="*/ 1989333 w 2972814"/>
                <a:gd name="connsiteY2470" fmla="*/ 209821 h 1488732"/>
                <a:gd name="connsiteX2471" fmla="*/ 1995144 w 2972814"/>
                <a:gd name="connsiteY2471" fmla="*/ 199830 h 1488732"/>
                <a:gd name="connsiteX2472" fmla="*/ 1995178 w 2972814"/>
                <a:gd name="connsiteY2472" fmla="*/ 199748 h 1488732"/>
                <a:gd name="connsiteX2473" fmla="*/ 1998883 w 2972814"/>
                <a:gd name="connsiteY2473" fmla="*/ 189838 h 1488732"/>
                <a:gd name="connsiteX2474" fmla="*/ 2003370 w 2972814"/>
                <a:gd name="connsiteY2474" fmla="*/ 179847 h 1488732"/>
                <a:gd name="connsiteX2475" fmla="*/ 2007330 w 2972814"/>
                <a:gd name="connsiteY2475" fmla="*/ 169855 h 1488732"/>
                <a:gd name="connsiteX2476" fmla="*/ 2012545 w 2972814"/>
                <a:gd name="connsiteY2476" fmla="*/ 159864 h 1488732"/>
                <a:gd name="connsiteX2477" fmla="*/ 2015129 w 2972814"/>
                <a:gd name="connsiteY2477" fmla="*/ 155031 h 1488732"/>
                <a:gd name="connsiteX2478" fmla="*/ 2018147 w 2972814"/>
                <a:gd name="connsiteY2478" fmla="*/ 149872 h 1488732"/>
                <a:gd name="connsiteX2479" fmla="*/ 2026596 w 2972814"/>
                <a:gd name="connsiteY2479" fmla="*/ 139881 h 1488732"/>
                <a:gd name="connsiteX2480" fmla="*/ 2035081 w 2972814"/>
                <a:gd name="connsiteY2480" fmla="*/ 131278 h 1488732"/>
                <a:gd name="connsiteX2481" fmla="*/ 2036731 w 2972814"/>
                <a:gd name="connsiteY2481" fmla="*/ 129889 h 1488732"/>
                <a:gd name="connsiteX2482" fmla="*/ 2050321 w 2972814"/>
                <a:gd name="connsiteY2482" fmla="*/ 119898 h 1488732"/>
                <a:gd name="connsiteX2483" fmla="*/ 2055033 w 2972814"/>
                <a:gd name="connsiteY2483" fmla="*/ 116859 h 1488732"/>
                <a:gd name="connsiteX2484" fmla="*/ 2070396 w 2972814"/>
                <a:gd name="connsiteY2484" fmla="*/ 109906 h 1488732"/>
                <a:gd name="connsiteX2485" fmla="*/ 2074985 w 2972814"/>
                <a:gd name="connsiteY2485" fmla="*/ 107978 h 1488732"/>
                <a:gd name="connsiteX2486" fmla="*/ 2094936 w 2972814"/>
                <a:gd name="connsiteY2486" fmla="*/ 103549 h 1488732"/>
                <a:gd name="connsiteX2487" fmla="*/ 2114888 w 2972814"/>
                <a:gd name="connsiteY2487" fmla="*/ 103171 h 1488732"/>
                <a:gd name="connsiteX2488" fmla="*/ 2134840 w 2972814"/>
                <a:gd name="connsiteY2488" fmla="*/ 105627 h 1488732"/>
                <a:gd name="connsiteX2489" fmla="*/ 2154792 w 2972814"/>
                <a:gd name="connsiteY2489" fmla="*/ 109747 h 1488732"/>
                <a:gd name="connsiteX2490" fmla="*/ 2155443 w 2972814"/>
                <a:gd name="connsiteY2490" fmla="*/ 109906 h 1488732"/>
                <a:gd name="connsiteX2491" fmla="*/ 2174744 w 2972814"/>
                <a:gd name="connsiteY2491" fmla="*/ 115185 h 1488732"/>
                <a:gd name="connsiteX2492" fmla="*/ 2193782 w 2972814"/>
                <a:gd name="connsiteY2492" fmla="*/ 119898 h 1488732"/>
                <a:gd name="connsiteX2493" fmla="*/ 2194695 w 2972814"/>
                <a:gd name="connsiteY2493" fmla="*/ 120205 h 1488732"/>
                <a:gd name="connsiteX2494" fmla="*/ 2214647 w 2972814"/>
                <a:gd name="connsiteY2494" fmla="*/ 125741 h 1488732"/>
                <a:gd name="connsiteX2495" fmla="*/ 2234599 w 2972814"/>
                <a:gd name="connsiteY2495" fmla="*/ 129185 h 1488732"/>
                <a:gd name="connsiteX2496" fmla="*/ 2242145 w 2972814"/>
                <a:gd name="connsiteY2496" fmla="*/ 129889 h 1488732"/>
                <a:gd name="connsiteX2497" fmla="*/ 2254551 w 2972814"/>
                <a:gd name="connsiteY2497" fmla="*/ 132029 h 1488732"/>
                <a:gd name="connsiteX2498" fmla="*/ 2274502 w 2972814"/>
                <a:gd name="connsiteY2498" fmla="*/ 131000 h 1488732"/>
                <a:gd name="connsiteX2499" fmla="*/ 2279720 w 2972814"/>
                <a:gd name="connsiteY2499" fmla="*/ 129889 h 1488732"/>
                <a:gd name="connsiteX2500" fmla="*/ 2294454 w 2972814"/>
                <a:gd name="connsiteY2500" fmla="*/ 128013 h 1488732"/>
                <a:gd name="connsiteX2501" fmla="*/ 2314406 w 2972814"/>
                <a:gd name="connsiteY2501" fmla="*/ 125515 h 1488732"/>
                <a:gd name="connsiteX2502" fmla="*/ 2334358 w 2972814"/>
                <a:gd name="connsiteY2502" fmla="*/ 125425 h 1488732"/>
                <a:gd name="connsiteX2503" fmla="*/ 2354161 w 2972814"/>
                <a:gd name="connsiteY2503" fmla="*/ 129889 h 1488732"/>
                <a:gd name="connsiteX2504" fmla="*/ 2354310 w 2972814"/>
                <a:gd name="connsiteY2504" fmla="*/ 130064 h 1488732"/>
                <a:gd name="connsiteX2505" fmla="*/ 2358623 w 2972814"/>
                <a:gd name="connsiteY2505" fmla="*/ 139881 h 1488732"/>
                <a:gd name="connsiteX2506" fmla="*/ 2354310 w 2972814"/>
                <a:gd name="connsiteY2506" fmla="*/ 144306 h 1488732"/>
                <a:gd name="connsiteX2507" fmla="*/ 2345898 w 2972814"/>
                <a:gd name="connsiteY2507" fmla="*/ 149872 h 1488732"/>
                <a:gd name="connsiteX2508" fmla="*/ 2334358 w 2972814"/>
                <a:gd name="connsiteY2508" fmla="*/ 152783 h 1488732"/>
                <a:gd name="connsiteX2509" fmla="*/ 2314406 w 2972814"/>
                <a:gd name="connsiteY2509" fmla="*/ 155450 h 1488732"/>
                <a:gd name="connsiteX2510" fmla="*/ 2294454 w 2972814"/>
                <a:gd name="connsiteY2510" fmla="*/ 157945 h 1488732"/>
                <a:gd name="connsiteX2511" fmla="*/ 2279421 w 2972814"/>
                <a:gd name="connsiteY2511" fmla="*/ 159864 h 1488732"/>
                <a:gd name="connsiteX2512" fmla="*/ 2274502 w 2972814"/>
                <a:gd name="connsiteY2512" fmla="*/ 160314 h 1488732"/>
                <a:gd name="connsiteX2513" fmla="*/ 2254551 w 2972814"/>
                <a:gd name="connsiteY2513" fmla="*/ 167813 h 1488732"/>
                <a:gd name="connsiteX2514" fmla="*/ 2251989 w 2972814"/>
                <a:gd name="connsiteY2514" fmla="*/ 169855 h 1488732"/>
                <a:gd name="connsiteX2515" fmla="*/ 2236446 w 2972814"/>
                <a:gd name="connsiteY2515" fmla="*/ 179847 h 1488732"/>
                <a:gd name="connsiteX2516" fmla="*/ 2234599 w 2972814"/>
                <a:gd name="connsiteY2516" fmla="*/ 181272 h 1488732"/>
                <a:gd name="connsiteX2517" fmla="*/ 2227770 w 2972814"/>
                <a:gd name="connsiteY2517" fmla="*/ 189838 h 1488732"/>
                <a:gd name="connsiteX2518" fmla="*/ 2221723 w 2972814"/>
                <a:gd name="connsiteY2518" fmla="*/ 199830 h 1488732"/>
                <a:gd name="connsiteX2519" fmla="*/ 2219218 w 2972814"/>
                <a:gd name="connsiteY2519" fmla="*/ 209821 h 1488732"/>
                <a:gd name="connsiteX2520" fmla="*/ 2218350 w 2972814"/>
                <a:gd name="connsiteY2520" fmla="*/ 219813 h 1488732"/>
                <a:gd name="connsiteX2521" fmla="*/ 2219402 w 2972814"/>
                <a:gd name="connsiteY2521" fmla="*/ 229804 h 1488732"/>
                <a:gd name="connsiteX2522" fmla="*/ 2222131 w 2972814"/>
                <a:gd name="connsiteY2522" fmla="*/ 239796 h 1488732"/>
                <a:gd name="connsiteX2523" fmla="*/ 2226196 w 2972814"/>
                <a:gd name="connsiteY2523" fmla="*/ 249787 h 1488732"/>
                <a:gd name="connsiteX2524" fmla="*/ 2230620 w 2972814"/>
                <a:gd name="connsiteY2524" fmla="*/ 259779 h 1488732"/>
                <a:gd name="connsiteX2525" fmla="*/ 2234599 w 2972814"/>
                <a:gd name="connsiteY2525" fmla="*/ 267583 h 1488732"/>
                <a:gd name="connsiteX2526" fmla="*/ 2235805 w 2972814"/>
                <a:gd name="connsiteY2526" fmla="*/ 269770 h 1488732"/>
                <a:gd name="connsiteX2527" fmla="*/ 2241201 w 2972814"/>
                <a:gd name="connsiteY2527" fmla="*/ 279762 h 1488732"/>
                <a:gd name="connsiteX2528" fmla="*/ 2245820 w 2972814"/>
                <a:gd name="connsiteY2528" fmla="*/ 289753 h 1488732"/>
                <a:gd name="connsiteX2529" fmla="*/ 2249222 w 2972814"/>
                <a:gd name="connsiteY2529" fmla="*/ 299745 h 1488732"/>
                <a:gd name="connsiteX2530" fmla="*/ 2251132 w 2972814"/>
                <a:gd name="connsiteY2530" fmla="*/ 309736 h 1488732"/>
                <a:gd name="connsiteX2531" fmla="*/ 2251941 w 2972814"/>
                <a:gd name="connsiteY2531" fmla="*/ 319728 h 1488732"/>
                <a:gd name="connsiteX2532" fmla="*/ 2251289 w 2972814"/>
                <a:gd name="connsiteY2532" fmla="*/ 329719 h 1488732"/>
                <a:gd name="connsiteX2533" fmla="*/ 2248413 w 2972814"/>
                <a:gd name="connsiteY2533" fmla="*/ 339711 h 1488732"/>
                <a:gd name="connsiteX2534" fmla="*/ 2244223 w 2972814"/>
                <a:gd name="connsiteY2534" fmla="*/ 349702 h 1488732"/>
                <a:gd name="connsiteX2535" fmla="*/ 2238169 w 2972814"/>
                <a:gd name="connsiteY2535" fmla="*/ 359694 h 1488732"/>
                <a:gd name="connsiteX2536" fmla="*/ 2234599 w 2972814"/>
                <a:gd name="connsiteY2536" fmla="*/ 364554 h 1488732"/>
                <a:gd name="connsiteX2537" fmla="*/ 2231291 w 2972814"/>
                <a:gd name="connsiteY2537" fmla="*/ 369685 h 1488732"/>
                <a:gd name="connsiteX2538" fmla="*/ 2223636 w 2972814"/>
                <a:gd name="connsiteY2538" fmla="*/ 379677 h 1488732"/>
                <a:gd name="connsiteX2539" fmla="*/ 2215180 w 2972814"/>
                <a:gd name="connsiteY2539" fmla="*/ 389668 h 1488732"/>
                <a:gd name="connsiteX2540" fmla="*/ 2214647 w 2972814"/>
                <a:gd name="connsiteY2540" fmla="*/ 390289 h 1488732"/>
                <a:gd name="connsiteX2541" fmla="*/ 2206469 w 2972814"/>
                <a:gd name="connsiteY2541" fmla="*/ 399660 h 1488732"/>
                <a:gd name="connsiteX2542" fmla="*/ 2197755 w 2972814"/>
                <a:gd name="connsiteY2542" fmla="*/ 409651 h 1488732"/>
                <a:gd name="connsiteX2543" fmla="*/ 2194695 w 2972814"/>
                <a:gd name="connsiteY2543" fmla="*/ 413359 h 1488732"/>
                <a:gd name="connsiteX2544" fmla="*/ 2189023 w 2972814"/>
                <a:gd name="connsiteY2544" fmla="*/ 419643 h 1488732"/>
                <a:gd name="connsiteX2545" fmla="*/ 2182172 w 2972814"/>
                <a:gd name="connsiteY2545" fmla="*/ 429634 h 1488732"/>
                <a:gd name="connsiteX2546" fmla="*/ 2177127 w 2972814"/>
                <a:gd name="connsiteY2546" fmla="*/ 439626 h 1488732"/>
                <a:gd name="connsiteX2547" fmla="*/ 2175677 w 2972814"/>
                <a:gd name="connsiteY2547" fmla="*/ 449617 h 1488732"/>
                <a:gd name="connsiteX2548" fmla="*/ 2178154 w 2972814"/>
                <a:gd name="connsiteY2548" fmla="*/ 459609 h 1488732"/>
                <a:gd name="connsiteX2549" fmla="*/ 2185854 w 2972814"/>
                <a:gd name="connsiteY2549" fmla="*/ 469600 h 1488732"/>
                <a:gd name="connsiteX2550" fmla="*/ 2194695 w 2972814"/>
                <a:gd name="connsiteY2550" fmla="*/ 476987 h 1488732"/>
                <a:gd name="connsiteX2551" fmla="*/ 2197962 w 2972814"/>
                <a:gd name="connsiteY2551" fmla="*/ 479592 h 1488732"/>
                <a:gd name="connsiteX2552" fmla="*/ 2214647 w 2972814"/>
                <a:gd name="connsiteY2552" fmla="*/ 489509 h 1488732"/>
                <a:gd name="connsiteX2553" fmla="*/ 2214773 w 2972814"/>
                <a:gd name="connsiteY2553" fmla="*/ 489583 h 1488732"/>
                <a:gd name="connsiteX2554" fmla="*/ 2234599 w 2972814"/>
                <a:gd name="connsiteY2554" fmla="*/ 499497 h 1488732"/>
                <a:gd name="connsiteX2555" fmla="*/ 2234748 w 2972814"/>
                <a:gd name="connsiteY2555" fmla="*/ 499575 h 1488732"/>
                <a:gd name="connsiteX2556" fmla="*/ 2254551 w 2972814"/>
                <a:gd name="connsiteY2556" fmla="*/ 509427 h 1488732"/>
                <a:gd name="connsiteX2557" fmla="*/ 2254816 w 2972814"/>
                <a:gd name="connsiteY2557" fmla="*/ 509566 h 1488732"/>
                <a:gd name="connsiteX2558" fmla="*/ 2272501 w 2972814"/>
                <a:gd name="connsiteY2558" fmla="*/ 519558 h 1488732"/>
                <a:gd name="connsiteX2559" fmla="*/ 2274502 w 2972814"/>
                <a:gd name="connsiteY2559" fmla="*/ 520772 h 1488732"/>
                <a:gd name="connsiteX2560" fmla="*/ 2287304 w 2972814"/>
                <a:gd name="connsiteY2560" fmla="*/ 529549 h 1488732"/>
                <a:gd name="connsiteX2561" fmla="*/ 2294454 w 2972814"/>
                <a:gd name="connsiteY2561" fmla="*/ 535981 h 1488732"/>
                <a:gd name="connsiteX2562" fmla="*/ 2298122 w 2972814"/>
                <a:gd name="connsiteY2562" fmla="*/ 539541 h 1488732"/>
                <a:gd name="connsiteX2563" fmla="*/ 2305035 w 2972814"/>
                <a:gd name="connsiteY2563" fmla="*/ 549532 h 1488732"/>
                <a:gd name="connsiteX2564" fmla="*/ 2309270 w 2972814"/>
                <a:gd name="connsiteY2564" fmla="*/ 559524 h 1488732"/>
                <a:gd name="connsiteX2565" fmla="*/ 2311088 w 2972814"/>
                <a:gd name="connsiteY2565" fmla="*/ 569515 h 1488732"/>
                <a:gd name="connsiteX2566" fmla="*/ 2310550 w 2972814"/>
                <a:gd name="connsiteY2566" fmla="*/ 579507 h 1488732"/>
                <a:gd name="connsiteX2567" fmla="*/ 2309138 w 2972814"/>
                <a:gd name="connsiteY2567" fmla="*/ 589498 h 1488732"/>
                <a:gd name="connsiteX2568" fmla="*/ 2306288 w 2972814"/>
                <a:gd name="connsiteY2568" fmla="*/ 599490 h 1488732"/>
                <a:gd name="connsiteX2569" fmla="*/ 2302820 w 2972814"/>
                <a:gd name="connsiteY2569" fmla="*/ 609481 h 1488732"/>
                <a:gd name="connsiteX2570" fmla="*/ 2298453 w 2972814"/>
                <a:gd name="connsiteY2570" fmla="*/ 619473 h 1488732"/>
                <a:gd name="connsiteX2571" fmla="*/ 2294454 w 2972814"/>
                <a:gd name="connsiteY2571" fmla="*/ 627850 h 1488732"/>
                <a:gd name="connsiteX2572" fmla="*/ 2293648 w 2972814"/>
                <a:gd name="connsiteY2572" fmla="*/ 629464 h 1488732"/>
                <a:gd name="connsiteX2573" fmla="*/ 2288565 w 2972814"/>
                <a:gd name="connsiteY2573" fmla="*/ 639456 h 1488732"/>
                <a:gd name="connsiteX2574" fmla="*/ 2283499 w 2972814"/>
                <a:gd name="connsiteY2574" fmla="*/ 649447 h 1488732"/>
                <a:gd name="connsiteX2575" fmla="*/ 2278816 w 2972814"/>
                <a:gd name="connsiteY2575" fmla="*/ 659439 h 1488732"/>
                <a:gd name="connsiteX2576" fmla="*/ 2274502 w 2972814"/>
                <a:gd name="connsiteY2576" fmla="*/ 668746 h 1488732"/>
                <a:gd name="connsiteX2577" fmla="*/ 2274165 w 2972814"/>
                <a:gd name="connsiteY2577" fmla="*/ 669430 h 1488732"/>
                <a:gd name="connsiteX2578" fmla="*/ 2270134 w 2972814"/>
                <a:gd name="connsiteY2578" fmla="*/ 679422 h 1488732"/>
                <a:gd name="connsiteX2579" fmla="*/ 2266975 w 2972814"/>
                <a:gd name="connsiteY2579" fmla="*/ 689413 h 1488732"/>
                <a:gd name="connsiteX2580" fmla="*/ 2264639 w 2972814"/>
                <a:gd name="connsiteY2580" fmla="*/ 699405 h 1488732"/>
                <a:gd name="connsiteX2581" fmla="*/ 2263455 w 2972814"/>
                <a:gd name="connsiteY2581" fmla="*/ 709396 h 1488732"/>
                <a:gd name="connsiteX2582" fmla="*/ 2263287 w 2972814"/>
                <a:gd name="connsiteY2582" fmla="*/ 719388 h 1488732"/>
                <a:gd name="connsiteX2583" fmla="*/ 2264323 w 2972814"/>
                <a:gd name="connsiteY2583" fmla="*/ 729379 h 1488732"/>
                <a:gd name="connsiteX2584" fmla="*/ 2266549 w 2972814"/>
                <a:gd name="connsiteY2584" fmla="*/ 739371 h 1488732"/>
                <a:gd name="connsiteX2585" fmla="*/ 2269835 w 2972814"/>
                <a:gd name="connsiteY2585" fmla="*/ 749362 h 1488732"/>
                <a:gd name="connsiteX2586" fmla="*/ 2274502 w 2972814"/>
                <a:gd name="connsiteY2586" fmla="*/ 759217 h 1488732"/>
                <a:gd name="connsiteX2587" fmla="*/ 2274572 w 2972814"/>
                <a:gd name="connsiteY2587" fmla="*/ 759354 h 1488732"/>
                <a:gd name="connsiteX2588" fmla="*/ 2280957 w 2972814"/>
                <a:gd name="connsiteY2588" fmla="*/ 769345 h 1488732"/>
                <a:gd name="connsiteX2589" fmla="*/ 2289219 w 2972814"/>
                <a:gd name="connsiteY2589" fmla="*/ 779337 h 1488732"/>
                <a:gd name="connsiteX2590" fmla="*/ 2294454 w 2972814"/>
                <a:gd name="connsiteY2590" fmla="*/ 784548 h 1488732"/>
                <a:gd name="connsiteX2591" fmla="*/ 2300237 w 2972814"/>
                <a:gd name="connsiteY2591" fmla="*/ 789328 h 1488732"/>
                <a:gd name="connsiteX2592" fmla="*/ 2314406 w 2972814"/>
                <a:gd name="connsiteY2592" fmla="*/ 798913 h 1488732"/>
                <a:gd name="connsiteX2593" fmla="*/ 2315183 w 2972814"/>
                <a:gd name="connsiteY2593" fmla="*/ 799320 h 1488732"/>
                <a:gd name="connsiteX2594" fmla="*/ 2334358 w 2972814"/>
                <a:gd name="connsiteY2594" fmla="*/ 807384 h 1488732"/>
                <a:gd name="connsiteX2595" fmla="*/ 2341015 w 2972814"/>
                <a:gd name="connsiteY2595" fmla="*/ 809311 h 1488732"/>
                <a:gd name="connsiteX2596" fmla="*/ 2354310 w 2972814"/>
                <a:gd name="connsiteY2596" fmla="*/ 812722 h 1488732"/>
                <a:gd name="connsiteX2597" fmla="*/ 2374261 w 2972814"/>
                <a:gd name="connsiteY2597" fmla="*/ 815740 h 1488732"/>
                <a:gd name="connsiteX2598" fmla="*/ 2394213 w 2972814"/>
                <a:gd name="connsiteY2598" fmla="*/ 817053 h 1488732"/>
                <a:gd name="connsiteX2599" fmla="*/ 2414165 w 2972814"/>
                <a:gd name="connsiteY2599" fmla="*/ 817155 h 1488732"/>
                <a:gd name="connsiteX2600" fmla="*/ 2434117 w 2972814"/>
                <a:gd name="connsiteY2600" fmla="*/ 816252 h 1488732"/>
                <a:gd name="connsiteX2601" fmla="*/ 2454068 w 2972814"/>
                <a:gd name="connsiteY2601" fmla="*/ 814919 h 1488732"/>
                <a:gd name="connsiteX2602" fmla="*/ 2474020 w 2972814"/>
                <a:gd name="connsiteY2602" fmla="*/ 813783 h 1488732"/>
                <a:gd name="connsiteX2603" fmla="*/ 2493972 w 2972814"/>
                <a:gd name="connsiteY2603" fmla="*/ 813464 h 1488732"/>
                <a:gd name="connsiteX2604" fmla="*/ 2513924 w 2972814"/>
                <a:gd name="connsiteY2604" fmla="*/ 815243 h 1488732"/>
                <a:gd name="connsiteX2605" fmla="*/ 2530763 w 2972814"/>
                <a:gd name="connsiteY2605" fmla="*/ 819303 h 1488732"/>
                <a:gd name="connsiteX2606" fmla="*/ 2533876 w 2972814"/>
                <a:gd name="connsiteY2606" fmla="*/ 820140 h 1488732"/>
                <a:gd name="connsiteX2607" fmla="*/ 2553334 w 2972814"/>
                <a:gd name="connsiteY2607" fmla="*/ 829294 h 1488732"/>
                <a:gd name="connsiteX2608" fmla="*/ 2553827 w 2972814"/>
                <a:gd name="connsiteY2608" fmla="*/ 829567 h 1488732"/>
                <a:gd name="connsiteX2609" fmla="*/ 2566485 w 2972814"/>
                <a:gd name="connsiteY2609" fmla="*/ 839286 h 1488732"/>
                <a:gd name="connsiteX2610" fmla="*/ 2573779 w 2972814"/>
                <a:gd name="connsiteY2610" fmla="*/ 845458 h 1488732"/>
                <a:gd name="connsiteX2611" fmla="*/ 2577638 w 2972814"/>
                <a:gd name="connsiteY2611" fmla="*/ 849277 h 1488732"/>
                <a:gd name="connsiteX2612" fmla="*/ 2586736 w 2972814"/>
                <a:gd name="connsiteY2612" fmla="*/ 859269 h 1488732"/>
                <a:gd name="connsiteX2613" fmla="*/ 2593731 w 2972814"/>
                <a:gd name="connsiteY2613" fmla="*/ 867477 h 1488732"/>
                <a:gd name="connsiteX2614" fmla="*/ 2595231 w 2972814"/>
                <a:gd name="connsiteY2614" fmla="*/ 869260 h 1488732"/>
                <a:gd name="connsiteX2615" fmla="*/ 2602897 w 2972814"/>
                <a:gd name="connsiteY2615" fmla="*/ 879252 h 1488732"/>
                <a:gd name="connsiteX2616" fmla="*/ 2610348 w 2972814"/>
                <a:gd name="connsiteY2616" fmla="*/ 889243 h 1488732"/>
                <a:gd name="connsiteX2617" fmla="*/ 2613683 w 2972814"/>
                <a:gd name="connsiteY2617" fmla="*/ 893712 h 1488732"/>
                <a:gd name="connsiteX2618" fmla="*/ 2618662 w 2972814"/>
                <a:gd name="connsiteY2618" fmla="*/ 899234 h 1488732"/>
                <a:gd name="connsiteX2619" fmla="*/ 2628140 w 2972814"/>
                <a:gd name="connsiteY2619" fmla="*/ 909226 h 1488732"/>
                <a:gd name="connsiteX2620" fmla="*/ 2633634 w 2972814"/>
                <a:gd name="connsiteY2620" fmla="*/ 914196 h 1488732"/>
                <a:gd name="connsiteX2621" fmla="*/ 2641373 w 2972814"/>
                <a:gd name="connsiteY2621" fmla="*/ 919217 h 1488732"/>
                <a:gd name="connsiteX2622" fmla="*/ 2653586 w 2972814"/>
                <a:gd name="connsiteY2622" fmla="*/ 925110 h 1488732"/>
                <a:gd name="connsiteX2623" fmla="*/ 2666051 w 2972814"/>
                <a:gd name="connsiteY2623" fmla="*/ 929209 h 1488732"/>
                <a:gd name="connsiteX2624" fmla="*/ 2673538 w 2972814"/>
                <a:gd name="connsiteY2624" fmla="*/ 931267 h 1488732"/>
                <a:gd name="connsiteX2625" fmla="*/ 2693490 w 2972814"/>
                <a:gd name="connsiteY2625" fmla="*/ 936361 h 1488732"/>
                <a:gd name="connsiteX2626" fmla="*/ 2703973 w 2972814"/>
                <a:gd name="connsiteY2626" fmla="*/ 939201 h 1488732"/>
                <a:gd name="connsiteX2627" fmla="*/ 2713441 w 2972814"/>
                <a:gd name="connsiteY2627" fmla="*/ 941627 h 1488732"/>
                <a:gd name="connsiteX2628" fmla="*/ 2733393 w 2972814"/>
                <a:gd name="connsiteY2628" fmla="*/ 947836 h 1488732"/>
                <a:gd name="connsiteX2629" fmla="*/ 2736903 w 2972814"/>
                <a:gd name="connsiteY2629" fmla="*/ 949192 h 1488732"/>
                <a:gd name="connsiteX2630" fmla="*/ 2753345 w 2972814"/>
                <a:gd name="connsiteY2630" fmla="*/ 955834 h 1488732"/>
                <a:gd name="connsiteX2631" fmla="*/ 2760471 w 2972814"/>
                <a:gd name="connsiteY2631" fmla="*/ 959183 h 1488732"/>
                <a:gd name="connsiteX2632" fmla="*/ 2773297 w 2972814"/>
                <a:gd name="connsiteY2632" fmla="*/ 965884 h 1488732"/>
                <a:gd name="connsiteX2633" fmla="*/ 2778989 w 2972814"/>
                <a:gd name="connsiteY2633" fmla="*/ 969175 h 1488732"/>
                <a:gd name="connsiteX2634" fmla="*/ 2793249 w 2972814"/>
                <a:gd name="connsiteY2634" fmla="*/ 978432 h 1488732"/>
                <a:gd name="connsiteX2635" fmla="*/ 2794375 w 2972814"/>
                <a:gd name="connsiteY2635" fmla="*/ 979166 h 1488732"/>
                <a:gd name="connsiteX2636" fmla="*/ 2807833 w 2972814"/>
                <a:gd name="connsiteY2636" fmla="*/ 989158 h 1488732"/>
                <a:gd name="connsiteX2637" fmla="*/ 2813200 w 2972814"/>
                <a:gd name="connsiteY2637" fmla="*/ 993874 h 1488732"/>
                <a:gd name="connsiteX2638" fmla="*/ 2820140 w 2972814"/>
                <a:gd name="connsiteY2638" fmla="*/ 999149 h 1488732"/>
                <a:gd name="connsiteX2639" fmla="*/ 2830965 w 2972814"/>
                <a:gd name="connsiteY2639" fmla="*/ 1009141 h 1488732"/>
                <a:gd name="connsiteX2640" fmla="*/ 2833152 w 2972814"/>
                <a:gd name="connsiteY2640" fmla="*/ 1011599 h 1488732"/>
                <a:gd name="connsiteX2641" fmla="*/ 2842536 w 2972814"/>
                <a:gd name="connsiteY2641" fmla="*/ 1019132 h 1488732"/>
                <a:gd name="connsiteX2642" fmla="*/ 2851376 w 2972814"/>
                <a:gd name="connsiteY2642" fmla="*/ 1029124 h 1488732"/>
                <a:gd name="connsiteX2643" fmla="*/ 2853104 w 2972814"/>
                <a:gd name="connsiteY2643" fmla="*/ 1032948 h 1488732"/>
                <a:gd name="connsiteX2644" fmla="*/ 2859054 w 2972814"/>
                <a:gd name="connsiteY2644" fmla="*/ 1039115 h 1488732"/>
                <a:gd name="connsiteX2645" fmla="*/ 2858828 w 2972814"/>
                <a:gd name="connsiteY2645" fmla="*/ 1049107 h 1488732"/>
                <a:gd name="connsiteX2646" fmla="*/ 2853104 w 2972814"/>
                <a:gd name="connsiteY2646" fmla="*/ 1054373 h 1488732"/>
                <a:gd name="connsiteX2647" fmla="*/ 2850860 w 2972814"/>
                <a:gd name="connsiteY2647" fmla="*/ 1059098 h 1488732"/>
                <a:gd name="connsiteX2648" fmla="*/ 2842282 w 2972814"/>
                <a:gd name="connsiteY2648" fmla="*/ 1069090 h 1488732"/>
                <a:gd name="connsiteX2649" fmla="*/ 2833152 w 2972814"/>
                <a:gd name="connsiteY2649" fmla="*/ 1076632 h 1488732"/>
                <a:gd name="connsiteX2650" fmla="*/ 2831152 w 2972814"/>
                <a:gd name="connsiteY2650" fmla="*/ 1079081 h 1488732"/>
                <a:gd name="connsiteX2651" fmla="*/ 2821406 w 2972814"/>
                <a:gd name="connsiteY2651" fmla="*/ 1089073 h 1488732"/>
                <a:gd name="connsiteX2652" fmla="*/ 2813200 w 2972814"/>
                <a:gd name="connsiteY2652" fmla="*/ 1096624 h 1488732"/>
                <a:gd name="connsiteX2653" fmla="*/ 2811004 w 2972814"/>
                <a:gd name="connsiteY2653" fmla="*/ 1099064 h 1488732"/>
                <a:gd name="connsiteX2654" fmla="*/ 2800602 w 2972814"/>
                <a:gd name="connsiteY2654" fmla="*/ 1109056 h 1488732"/>
                <a:gd name="connsiteX2655" fmla="*/ 2793249 w 2972814"/>
                <a:gd name="connsiteY2655" fmla="*/ 1115454 h 1488732"/>
                <a:gd name="connsiteX2656" fmla="*/ 2789350 w 2972814"/>
                <a:gd name="connsiteY2656" fmla="*/ 1119047 h 1488732"/>
                <a:gd name="connsiteX2657" fmla="*/ 2777301 w 2972814"/>
                <a:gd name="connsiteY2657" fmla="*/ 1129039 h 1488732"/>
                <a:gd name="connsiteX2658" fmla="*/ 2773297 w 2972814"/>
                <a:gd name="connsiteY2658" fmla="*/ 1131932 h 1488732"/>
                <a:gd name="connsiteX2659" fmla="*/ 2762857 w 2972814"/>
                <a:gd name="connsiteY2659" fmla="*/ 1139030 h 1488732"/>
                <a:gd name="connsiteX2660" fmla="*/ 2753345 w 2972814"/>
                <a:gd name="connsiteY2660" fmla="*/ 1144843 h 1488732"/>
                <a:gd name="connsiteX2661" fmla="*/ 2745207 w 2972814"/>
                <a:gd name="connsiteY2661" fmla="*/ 1149022 h 1488732"/>
                <a:gd name="connsiteX2662" fmla="*/ 2733393 w 2972814"/>
                <a:gd name="connsiteY2662" fmla="*/ 1154605 h 1488732"/>
                <a:gd name="connsiteX2663" fmla="*/ 2720701 w 2972814"/>
                <a:gd name="connsiteY2663" fmla="*/ 1159013 h 1488732"/>
                <a:gd name="connsiteX2664" fmla="*/ 2713441 w 2972814"/>
                <a:gd name="connsiteY2664" fmla="*/ 1161407 h 1488732"/>
                <a:gd name="connsiteX2665" fmla="*/ 2693490 w 2972814"/>
                <a:gd name="connsiteY2665" fmla="*/ 1165237 h 1488732"/>
                <a:gd name="connsiteX2666" fmla="*/ 2673538 w 2972814"/>
                <a:gd name="connsiteY2666" fmla="*/ 1165648 h 1488732"/>
                <a:gd name="connsiteX2667" fmla="*/ 2653586 w 2972814"/>
                <a:gd name="connsiteY2667" fmla="*/ 1159596 h 1488732"/>
                <a:gd name="connsiteX2668" fmla="*/ 789998 w 2972814"/>
                <a:gd name="connsiteY2668" fmla="*/ 929209 h 1488732"/>
                <a:gd name="connsiteX2669" fmla="*/ 778821 w 2972814"/>
                <a:gd name="connsiteY2669" fmla="*/ 919217 h 1488732"/>
                <a:gd name="connsiteX2670" fmla="*/ 778119 w 2972814"/>
                <a:gd name="connsiteY2670" fmla="*/ 913914 h 1488732"/>
                <a:gd name="connsiteX2671" fmla="*/ 777759 w 2972814"/>
                <a:gd name="connsiteY2671" fmla="*/ 909226 h 1488732"/>
                <a:gd name="connsiteX2672" fmla="*/ 778119 w 2972814"/>
                <a:gd name="connsiteY2672" fmla="*/ 908547 h 1488732"/>
                <a:gd name="connsiteX2673" fmla="*/ 786279 w 2972814"/>
                <a:gd name="connsiteY2673" fmla="*/ 899234 h 1488732"/>
                <a:gd name="connsiteX2674" fmla="*/ 798071 w 2972814"/>
                <a:gd name="connsiteY2674" fmla="*/ 892908 h 1488732"/>
                <a:gd name="connsiteX2675" fmla="*/ 818023 w 2972814"/>
                <a:gd name="connsiteY2675" fmla="*/ 890226 h 1488732"/>
                <a:gd name="connsiteX2676" fmla="*/ 837975 w 2972814"/>
                <a:gd name="connsiteY2676" fmla="*/ 895283 h 1488732"/>
                <a:gd name="connsiteX2677" fmla="*/ 844068 w 2972814"/>
                <a:gd name="connsiteY2677" fmla="*/ 899234 h 1488732"/>
                <a:gd name="connsiteX2678" fmla="*/ 849250 w 2972814"/>
                <a:gd name="connsiteY2678" fmla="*/ 909226 h 1488732"/>
                <a:gd name="connsiteX2679" fmla="*/ 847529 w 2972814"/>
                <a:gd name="connsiteY2679" fmla="*/ 919217 h 1488732"/>
                <a:gd name="connsiteX2680" fmla="*/ 838201 w 2972814"/>
                <a:gd name="connsiteY2680" fmla="*/ 929209 h 1488732"/>
                <a:gd name="connsiteX2681" fmla="*/ 837975 w 2972814"/>
                <a:gd name="connsiteY2681" fmla="*/ 929352 h 1488732"/>
                <a:gd name="connsiteX2682" fmla="*/ 818023 w 2972814"/>
                <a:gd name="connsiteY2682" fmla="*/ 935087 h 1488732"/>
                <a:gd name="connsiteX2683" fmla="*/ 798071 w 2972814"/>
                <a:gd name="connsiteY2683" fmla="*/ 933003 h 1488732"/>
                <a:gd name="connsiteX2684" fmla="*/ 921139 w 2972814"/>
                <a:gd name="connsiteY2684" fmla="*/ 579507 h 1488732"/>
                <a:gd name="connsiteX2685" fmla="*/ 917782 w 2972814"/>
                <a:gd name="connsiteY2685" fmla="*/ 578849 h 1488732"/>
                <a:gd name="connsiteX2686" fmla="*/ 897830 w 2972814"/>
                <a:gd name="connsiteY2686" fmla="*/ 570404 h 1488732"/>
                <a:gd name="connsiteX2687" fmla="*/ 896432 w 2972814"/>
                <a:gd name="connsiteY2687" fmla="*/ 569515 h 1488732"/>
                <a:gd name="connsiteX2688" fmla="*/ 882332 w 2972814"/>
                <a:gd name="connsiteY2688" fmla="*/ 559524 h 1488732"/>
                <a:gd name="connsiteX2689" fmla="*/ 877878 w 2972814"/>
                <a:gd name="connsiteY2689" fmla="*/ 555923 h 1488732"/>
                <a:gd name="connsiteX2690" fmla="*/ 871493 w 2972814"/>
                <a:gd name="connsiteY2690" fmla="*/ 549532 h 1488732"/>
                <a:gd name="connsiteX2691" fmla="*/ 862354 w 2972814"/>
                <a:gd name="connsiteY2691" fmla="*/ 539541 h 1488732"/>
                <a:gd name="connsiteX2692" fmla="*/ 857926 w 2972814"/>
                <a:gd name="connsiteY2692" fmla="*/ 534175 h 1488732"/>
                <a:gd name="connsiteX2693" fmla="*/ 854384 w 2972814"/>
                <a:gd name="connsiteY2693" fmla="*/ 529549 h 1488732"/>
                <a:gd name="connsiteX2694" fmla="*/ 846809 w 2972814"/>
                <a:gd name="connsiteY2694" fmla="*/ 519558 h 1488732"/>
                <a:gd name="connsiteX2695" fmla="*/ 839313 w 2972814"/>
                <a:gd name="connsiteY2695" fmla="*/ 509566 h 1488732"/>
                <a:gd name="connsiteX2696" fmla="*/ 837975 w 2972814"/>
                <a:gd name="connsiteY2696" fmla="*/ 507714 h 1488732"/>
                <a:gd name="connsiteX2697" fmla="*/ 831656 w 2972814"/>
                <a:gd name="connsiteY2697" fmla="*/ 499575 h 1488732"/>
                <a:gd name="connsiteX2698" fmla="*/ 823323 w 2972814"/>
                <a:gd name="connsiteY2698" fmla="*/ 489583 h 1488732"/>
                <a:gd name="connsiteX2699" fmla="*/ 818023 w 2972814"/>
                <a:gd name="connsiteY2699" fmla="*/ 483523 h 1488732"/>
                <a:gd name="connsiteX2700" fmla="*/ 813721 w 2972814"/>
                <a:gd name="connsiteY2700" fmla="*/ 479592 h 1488732"/>
                <a:gd name="connsiteX2701" fmla="*/ 802040 w 2972814"/>
                <a:gd name="connsiteY2701" fmla="*/ 469600 h 1488732"/>
                <a:gd name="connsiteX2702" fmla="*/ 798071 w 2972814"/>
                <a:gd name="connsiteY2702" fmla="*/ 466234 h 1488732"/>
                <a:gd name="connsiteX2703" fmla="*/ 784947 w 2972814"/>
                <a:gd name="connsiteY2703" fmla="*/ 459609 h 1488732"/>
                <a:gd name="connsiteX2704" fmla="*/ 778119 w 2972814"/>
                <a:gd name="connsiteY2704" fmla="*/ 456251 h 1488732"/>
                <a:gd name="connsiteX2705" fmla="*/ 758167 w 2972814"/>
                <a:gd name="connsiteY2705" fmla="*/ 452352 h 1488732"/>
                <a:gd name="connsiteX2706" fmla="*/ 738216 w 2972814"/>
                <a:gd name="connsiteY2706" fmla="*/ 453193 h 1488732"/>
                <a:gd name="connsiteX2707" fmla="*/ 718264 w 2972814"/>
                <a:gd name="connsiteY2707" fmla="*/ 457431 h 1488732"/>
                <a:gd name="connsiteX2708" fmla="*/ 711655 w 2972814"/>
                <a:gd name="connsiteY2708" fmla="*/ 459609 h 1488732"/>
                <a:gd name="connsiteX2709" fmla="*/ 698312 w 2972814"/>
                <a:gd name="connsiteY2709" fmla="*/ 463355 h 1488732"/>
                <a:gd name="connsiteX2710" fmla="*/ 680946 w 2972814"/>
                <a:gd name="connsiteY2710" fmla="*/ 469600 h 1488732"/>
                <a:gd name="connsiteX2711" fmla="*/ 678360 w 2972814"/>
                <a:gd name="connsiteY2711" fmla="*/ 470424 h 1488732"/>
                <a:gd name="connsiteX2712" fmla="*/ 658409 w 2972814"/>
                <a:gd name="connsiteY2712" fmla="*/ 477789 h 1488732"/>
                <a:gd name="connsiteX2713" fmla="*/ 653702 w 2972814"/>
                <a:gd name="connsiteY2713" fmla="*/ 479592 h 1488732"/>
                <a:gd name="connsiteX2714" fmla="*/ 638457 w 2972814"/>
                <a:gd name="connsiteY2714" fmla="*/ 485154 h 1488732"/>
                <a:gd name="connsiteX2715" fmla="*/ 626191 w 2972814"/>
                <a:gd name="connsiteY2715" fmla="*/ 489583 h 1488732"/>
                <a:gd name="connsiteX2716" fmla="*/ 618505 w 2972814"/>
                <a:gd name="connsiteY2716" fmla="*/ 492323 h 1488732"/>
                <a:gd name="connsiteX2717" fmla="*/ 598553 w 2972814"/>
                <a:gd name="connsiteY2717" fmla="*/ 498867 h 1488732"/>
                <a:gd name="connsiteX2718" fmla="*/ 595796 w 2972814"/>
                <a:gd name="connsiteY2718" fmla="*/ 499575 h 1488732"/>
                <a:gd name="connsiteX2719" fmla="*/ 578601 w 2972814"/>
                <a:gd name="connsiteY2719" fmla="*/ 504132 h 1488732"/>
                <a:gd name="connsiteX2720" fmla="*/ 558650 w 2972814"/>
                <a:gd name="connsiteY2720" fmla="*/ 507482 h 1488732"/>
                <a:gd name="connsiteX2721" fmla="*/ 538698 w 2972814"/>
                <a:gd name="connsiteY2721" fmla="*/ 508210 h 1488732"/>
                <a:gd name="connsiteX2722" fmla="*/ 518746 w 2972814"/>
                <a:gd name="connsiteY2722" fmla="*/ 505225 h 1488732"/>
                <a:gd name="connsiteX2723" fmla="*/ 502399 w 2972814"/>
                <a:gd name="connsiteY2723" fmla="*/ 499575 h 1488732"/>
                <a:gd name="connsiteX2724" fmla="*/ 498794 w 2972814"/>
                <a:gd name="connsiteY2724" fmla="*/ 498032 h 1488732"/>
                <a:gd name="connsiteX2725" fmla="*/ 485095 w 2972814"/>
                <a:gd name="connsiteY2725" fmla="*/ 489583 h 1488732"/>
                <a:gd name="connsiteX2726" fmla="*/ 478843 w 2972814"/>
                <a:gd name="connsiteY2726" fmla="*/ 484765 h 1488732"/>
                <a:gd name="connsiteX2727" fmla="*/ 473531 w 2972814"/>
                <a:gd name="connsiteY2727" fmla="*/ 479592 h 1488732"/>
                <a:gd name="connsiteX2728" fmla="*/ 466102 w 2972814"/>
                <a:gd name="connsiteY2728" fmla="*/ 469600 h 1488732"/>
                <a:gd name="connsiteX2729" fmla="*/ 461311 w 2972814"/>
                <a:gd name="connsiteY2729" fmla="*/ 459609 h 1488732"/>
                <a:gd name="connsiteX2730" fmla="*/ 458992 w 2972814"/>
                <a:gd name="connsiteY2730" fmla="*/ 449617 h 1488732"/>
                <a:gd name="connsiteX2731" fmla="*/ 459283 w 2972814"/>
                <a:gd name="connsiteY2731" fmla="*/ 439626 h 1488732"/>
                <a:gd name="connsiteX2732" fmla="*/ 462467 w 2972814"/>
                <a:gd name="connsiteY2732" fmla="*/ 429634 h 1488732"/>
                <a:gd name="connsiteX2733" fmla="*/ 468420 w 2972814"/>
                <a:gd name="connsiteY2733" fmla="*/ 419643 h 1488732"/>
                <a:gd name="connsiteX2734" fmla="*/ 477717 w 2972814"/>
                <a:gd name="connsiteY2734" fmla="*/ 409651 h 1488732"/>
                <a:gd name="connsiteX2735" fmla="*/ 478843 w 2972814"/>
                <a:gd name="connsiteY2735" fmla="*/ 408717 h 1488732"/>
                <a:gd name="connsiteX2736" fmla="*/ 491214 w 2972814"/>
                <a:gd name="connsiteY2736" fmla="*/ 399660 h 1488732"/>
                <a:gd name="connsiteX2737" fmla="*/ 498794 w 2972814"/>
                <a:gd name="connsiteY2737" fmla="*/ 395224 h 1488732"/>
                <a:gd name="connsiteX2738" fmla="*/ 508678 w 2972814"/>
                <a:gd name="connsiteY2738" fmla="*/ 389668 h 1488732"/>
                <a:gd name="connsiteX2739" fmla="*/ 518746 w 2972814"/>
                <a:gd name="connsiteY2739" fmla="*/ 384938 h 1488732"/>
                <a:gd name="connsiteX2740" fmla="*/ 529951 w 2972814"/>
                <a:gd name="connsiteY2740" fmla="*/ 379677 h 1488732"/>
                <a:gd name="connsiteX2741" fmla="*/ 538698 w 2972814"/>
                <a:gd name="connsiteY2741" fmla="*/ 375802 h 1488732"/>
                <a:gd name="connsiteX2742" fmla="*/ 552904 w 2972814"/>
                <a:gd name="connsiteY2742" fmla="*/ 369685 h 1488732"/>
                <a:gd name="connsiteX2743" fmla="*/ 558650 w 2972814"/>
                <a:gd name="connsiteY2743" fmla="*/ 367305 h 1488732"/>
                <a:gd name="connsiteX2744" fmla="*/ 576428 w 2972814"/>
                <a:gd name="connsiteY2744" fmla="*/ 359694 h 1488732"/>
                <a:gd name="connsiteX2745" fmla="*/ 578601 w 2972814"/>
                <a:gd name="connsiteY2745" fmla="*/ 358796 h 1488732"/>
                <a:gd name="connsiteX2746" fmla="*/ 598553 w 2972814"/>
                <a:gd name="connsiteY2746" fmla="*/ 350598 h 1488732"/>
                <a:gd name="connsiteX2747" fmla="*/ 600857 w 2972814"/>
                <a:gd name="connsiteY2747" fmla="*/ 349702 h 1488732"/>
                <a:gd name="connsiteX2748" fmla="*/ 618505 w 2972814"/>
                <a:gd name="connsiteY2748" fmla="*/ 342260 h 1488732"/>
                <a:gd name="connsiteX2749" fmla="*/ 625215 w 2972814"/>
                <a:gd name="connsiteY2749" fmla="*/ 339711 h 1488732"/>
                <a:gd name="connsiteX2750" fmla="*/ 638457 w 2972814"/>
                <a:gd name="connsiteY2750" fmla="*/ 334205 h 1488732"/>
                <a:gd name="connsiteX2751" fmla="*/ 650475 w 2972814"/>
                <a:gd name="connsiteY2751" fmla="*/ 329719 h 1488732"/>
                <a:gd name="connsiteX2752" fmla="*/ 658409 w 2972814"/>
                <a:gd name="connsiteY2752" fmla="*/ 325875 h 1488732"/>
                <a:gd name="connsiteX2753" fmla="*/ 673314 w 2972814"/>
                <a:gd name="connsiteY2753" fmla="*/ 319728 h 1488732"/>
                <a:gd name="connsiteX2754" fmla="*/ 678360 w 2972814"/>
                <a:gd name="connsiteY2754" fmla="*/ 316609 h 1488732"/>
                <a:gd name="connsiteX2755" fmla="*/ 691964 w 2972814"/>
                <a:gd name="connsiteY2755" fmla="*/ 309736 h 1488732"/>
                <a:gd name="connsiteX2756" fmla="*/ 698312 w 2972814"/>
                <a:gd name="connsiteY2756" fmla="*/ 303634 h 1488732"/>
                <a:gd name="connsiteX2757" fmla="*/ 702392 w 2972814"/>
                <a:gd name="connsiteY2757" fmla="*/ 299745 h 1488732"/>
                <a:gd name="connsiteX2758" fmla="*/ 706482 w 2972814"/>
                <a:gd name="connsiteY2758" fmla="*/ 289753 h 1488732"/>
                <a:gd name="connsiteX2759" fmla="*/ 704860 w 2972814"/>
                <a:gd name="connsiteY2759" fmla="*/ 279762 h 1488732"/>
                <a:gd name="connsiteX2760" fmla="*/ 700612 w 2972814"/>
                <a:gd name="connsiteY2760" fmla="*/ 269770 h 1488732"/>
                <a:gd name="connsiteX2761" fmla="*/ 698312 w 2972814"/>
                <a:gd name="connsiteY2761" fmla="*/ 265986 h 1488732"/>
                <a:gd name="connsiteX2762" fmla="*/ 695023 w 2972814"/>
                <a:gd name="connsiteY2762" fmla="*/ 259779 h 1488732"/>
                <a:gd name="connsiteX2763" fmla="*/ 687849 w 2972814"/>
                <a:gd name="connsiteY2763" fmla="*/ 249787 h 1488732"/>
                <a:gd name="connsiteX2764" fmla="*/ 680738 w 2972814"/>
                <a:gd name="connsiteY2764" fmla="*/ 239796 h 1488732"/>
                <a:gd name="connsiteX2765" fmla="*/ 678360 w 2972814"/>
                <a:gd name="connsiteY2765" fmla="*/ 236757 h 1488732"/>
                <a:gd name="connsiteX2766" fmla="*/ 673221 w 2972814"/>
                <a:gd name="connsiteY2766" fmla="*/ 229804 h 1488732"/>
                <a:gd name="connsiteX2767" fmla="*/ 666716 w 2972814"/>
                <a:gd name="connsiteY2767" fmla="*/ 219813 h 1488732"/>
                <a:gd name="connsiteX2768" fmla="*/ 660135 w 2972814"/>
                <a:gd name="connsiteY2768" fmla="*/ 209821 h 1488732"/>
                <a:gd name="connsiteX2769" fmla="*/ 658409 w 2972814"/>
                <a:gd name="connsiteY2769" fmla="*/ 204354 h 1488732"/>
                <a:gd name="connsiteX2770" fmla="*/ 656905 w 2972814"/>
                <a:gd name="connsiteY2770" fmla="*/ 199830 h 1488732"/>
                <a:gd name="connsiteX2771" fmla="*/ 656328 w 2972814"/>
                <a:gd name="connsiteY2771" fmla="*/ 189838 h 1488732"/>
                <a:gd name="connsiteX2772" fmla="*/ 658409 w 2972814"/>
                <a:gd name="connsiteY2772" fmla="*/ 185893 h 1488732"/>
                <a:gd name="connsiteX2773" fmla="*/ 661858 w 2972814"/>
                <a:gd name="connsiteY2773" fmla="*/ 179847 h 1488732"/>
                <a:gd name="connsiteX2774" fmla="*/ 676501 w 2972814"/>
                <a:gd name="connsiteY2774" fmla="*/ 169855 h 1488732"/>
                <a:gd name="connsiteX2775" fmla="*/ 678360 w 2972814"/>
                <a:gd name="connsiteY2775" fmla="*/ 169155 h 1488732"/>
                <a:gd name="connsiteX2776" fmla="*/ 698312 w 2972814"/>
                <a:gd name="connsiteY2776" fmla="*/ 162066 h 1488732"/>
                <a:gd name="connsiteX2777" fmla="*/ 704842 w 2972814"/>
                <a:gd name="connsiteY2777" fmla="*/ 159864 h 1488732"/>
                <a:gd name="connsiteX2778" fmla="*/ 718264 w 2972814"/>
                <a:gd name="connsiteY2778" fmla="*/ 156525 h 1488732"/>
                <a:gd name="connsiteX2779" fmla="*/ 738216 w 2972814"/>
                <a:gd name="connsiteY2779" fmla="*/ 151634 h 1488732"/>
                <a:gd name="connsiteX2780" fmla="*/ 745073 w 2972814"/>
                <a:gd name="connsiteY2780" fmla="*/ 149872 h 1488732"/>
                <a:gd name="connsiteX2781" fmla="*/ 758167 w 2972814"/>
                <a:gd name="connsiteY2781" fmla="*/ 147100 h 1488732"/>
                <a:gd name="connsiteX2782" fmla="*/ 778119 w 2972814"/>
                <a:gd name="connsiteY2782" fmla="*/ 142945 h 1488732"/>
                <a:gd name="connsiteX2783" fmla="*/ 792277 w 2972814"/>
                <a:gd name="connsiteY2783" fmla="*/ 139881 h 1488732"/>
                <a:gd name="connsiteX2784" fmla="*/ 798071 w 2972814"/>
                <a:gd name="connsiteY2784" fmla="*/ 138775 h 1488732"/>
                <a:gd name="connsiteX2785" fmla="*/ 818023 w 2972814"/>
                <a:gd name="connsiteY2785" fmla="*/ 135107 h 1488732"/>
                <a:gd name="connsiteX2786" fmla="*/ 837975 w 2972814"/>
                <a:gd name="connsiteY2786" fmla="*/ 132147 h 1488732"/>
                <a:gd name="connsiteX2787" fmla="*/ 855774 w 2972814"/>
                <a:gd name="connsiteY2787" fmla="*/ 129889 h 1488732"/>
                <a:gd name="connsiteX2788" fmla="*/ 857926 w 2972814"/>
                <a:gd name="connsiteY2788" fmla="*/ 129641 h 1488732"/>
                <a:gd name="connsiteX2789" fmla="*/ 877878 w 2972814"/>
                <a:gd name="connsiteY2789" fmla="*/ 128422 h 1488732"/>
                <a:gd name="connsiteX2790" fmla="*/ 897830 w 2972814"/>
                <a:gd name="connsiteY2790" fmla="*/ 128450 h 1488732"/>
                <a:gd name="connsiteX2791" fmla="*/ 917782 w 2972814"/>
                <a:gd name="connsiteY2791" fmla="*/ 129810 h 1488732"/>
                <a:gd name="connsiteX2792" fmla="*/ 918344 w 2972814"/>
                <a:gd name="connsiteY2792" fmla="*/ 129889 h 1488732"/>
                <a:gd name="connsiteX2793" fmla="*/ 937733 w 2972814"/>
                <a:gd name="connsiteY2793" fmla="*/ 132803 h 1488732"/>
                <a:gd name="connsiteX2794" fmla="*/ 957685 w 2972814"/>
                <a:gd name="connsiteY2794" fmla="*/ 137249 h 1488732"/>
                <a:gd name="connsiteX2795" fmla="*/ 966140 w 2972814"/>
                <a:gd name="connsiteY2795" fmla="*/ 139881 h 1488732"/>
                <a:gd name="connsiteX2796" fmla="*/ 977637 w 2972814"/>
                <a:gd name="connsiteY2796" fmla="*/ 143839 h 1488732"/>
                <a:gd name="connsiteX2797" fmla="*/ 991561 w 2972814"/>
                <a:gd name="connsiteY2797" fmla="*/ 149872 h 1488732"/>
                <a:gd name="connsiteX2798" fmla="*/ 997589 w 2972814"/>
                <a:gd name="connsiteY2798" fmla="*/ 152925 h 1488732"/>
                <a:gd name="connsiteX2799" fmla="*/ 1009432 w 2972814"/>
                <a:gd name="connsiteY2799" fmla="*/ 159864 h 1488732"/>
                <a:gd name="connsiteX2800" fmla="*/ 1017541 w 2972814"/>
                <a:gd name="connsiteY2800" fmla="*/ 165591 h 1488732"/>
                <a:gd name="connsiteX2801" fmla="*/ 1022988 w 2972814"/>
                <a:gd name="connsiteY2801" fmla="*/ 169855 h 1488732"/>
                <a:gd name="connsiteX2802" fmla="*/ 1034611 w 2972814"/>
                <a:gd name="connsiteY2802" fmla="*/ 179847 h 1488732"/>
                <a:gd name="connsiteX2803" fmla="*/ 1037492 w 2972814"/>
                <a:gd name="connsiteY2803" fmla="*/ 182669 h 1488732"/>
                <a:gd name="connsiteX2804" fmla="*/ 1044528 w 2972814"/>
                <a:gd name="connsiteY2804" fmla="*/ 189838 h 1488732"/>
                <a:gd name="connsiteX2805" fmla="*/ 1053870 w 2972814"/>
                <a:gd name="connsiteY2805" fmla="*/ 199830 h 1488732"/>
                <a:gd name="connsiteX2806" fmla="*/ 1057444 w 2972814"/>
                <a:gd name="connsiteY2806" fmla="*/ 203807 h 1488732"/>
                <a:gd name="connsiteX2807" fmla="*/ 1063142 w 2972814"/>
                <a:gd name="connsiteY2807" fmla="*/ 209821 h 1488732"/>
                <a:gd name="connsiteX2808" fmla="*/ 1073155 w 2972814"/>
                <a:gd name="connsiteY2808" fmla="*/ 219813 h 1488732"/>
                <a:gd name="connsiteX2809" fmla="*/ 1077396 w 2972814"/>
                <a:gd name="connsiteY2809" fmla="*/ 223933 h 1488732"/>
                <a:gd name="connsiteX2810" fmla="*/ 1084647 w 2972814"/>
                <a:gd name="connsiteY2810" fmla="*/ 229804 h 1488732"/>
                <a:gd name="connsiteX2811" fmla="*/ 1097348 w 2972814"/>
                <a:gd name="connsiteY2811" fmla="*/ 238926 h 1488732"/>
                <a:gd name="connsiteX2812" fmla="*/ 1098912 w 2972814"/>
                <a:gd name="connsiteY2812" fmla="*/ 239796 h 1488732"/>
                <a:gd name="connsiteX2813" fmla="*/ 1117299 w 2972814"/>
                <a:gd name="connsiteY2813" fmla="*/ 249209 h 1488732"/>
                <a:gd name="connsiteX2814" fmla="*/ 1118760 w 2972814"/>
                <a:gd name="connsiteY2814" fmla="*/ 249787 h 1488732"/>
                <a:gd name="connsiteX2815" fmla="*/ 1137251 w 2972814"/>
                <a:gd name="connsiteY2815" fmla="*/ 256725 h 1488732"/>
                <a:gd name="connsiteX2816" fmla="*/ 1147946 w 2972814"/>
                <a:gd name="connsiteY2816" fmla="*/ 259779 h 1488732"/>
                <a:gd name="connsiteX2817" fmla="*/ 1157203 w 2972814"/>
                <a:gd name="connsiteY2817" fmla="*/ 262577 h 1488732"/>
                <a:gd name="connsiteX2818" fmla="*/ 1177155 w 2972814"/>
                <a:gd name="connsiteY2818" fmla="*/ 268162 h 1488732"/>
                <a:gd name="connsiteX2819" fmla="*/ 1182360 w 2972814"/>
                <a:gd name="connsiteY2819" fmla="*/ 269770 h 1488732"/>
                <a:gd name="connsiteX2820" fmla="*/ 1197107 w 2972814"/>
                <a:gd name="connsiteY2820" fmla="*/ 274916 h 1488732"/>
                <a:gd name="connsiteX2821" fmla="*/ 1208401 w 2972814"/>
                <a:gd name="connsiteY2821" fmla="*/ 279762 h 1488732"/>
                <a:gd name="connsiteX2822" fmla="*/ 1217058 w 2972814"/>
                <a:gd name="connsiteY2822" fmla="*/ 284508 h 1488732"/>
                <a:gd name="connsiteX2823" fmla="*/ 1224429 w 2972814"/>
                <a:gd name="connsiteY2823" fmla="*/ 289753 h 1488732"/>
                <a:gd name="connsiteX2824" fmla="*/ 1234317 w 2972814"/>
                <a:gd name="connsiteY2824" fmla="*/ 299745 h 1488732"/>
                <a:gd name="connsiteX2825" fmla="*/ 1237010 w 2972814"/>
                <a:gd name="connsiteY2825" fmla="*/ 303741 h 1488732"/>
                <a:gd name="connsiteX2826" fmla="*/ 1240306 w 2972814"/>
                <a:gd name="connsiteY2826" fmla="*/ 309736 h 1488732"/>
                <a:gd name="connsiteX2827" fmla="*/ 1243960 w 2972814"/>
                <a:gd name="connsiteY2827" fmla="*/ 319728 h 1488732"/>
                <a:gd name="connsiteX2828" fmla="*/ 1245854 w 2972814"/>
                <a:gd name="connsiteY2828" fmla="*/ 329719 h 1488732"/>
                <a:gd name="connsiteX2829" fmla="*/ 1246835 w 2972814"/>
                <a:gd name="connsiteY2829" fmla="*/ 339711 h 1488732"/>
                <a:gd name="connsiteX2830" fmla="*/ 1247136 w 2972814"/>
                <a:gd name="connsiteY2830" fmla="*/ 349702 h 1488732"/>
                <a:gd name="connsiteX2831" fmla="*/ 1246490 w 2972814"/>
                <a:gd name="connsiteY2831" fmla="*/ 359694 h 1488732"/>
                <a:gd name="connsiteX2832" fmla="*/ 1245751 w 2972814"/>
                <a:gd name="connsiteY2832" fmla="*/ 369685 h 1488732"/>
                <a:gd name="connsiteX2833" fmla="*/ 1244516 w 2972814"/>
                <a:gd name="connsiteY2833" fmla="*/ 379677 h 1488732"/>
                <a:gd name="connsiteX2834" fmla="*/ 1242488 w 2972814"/>
                <a:gd name="connsiteY2834" fmla="*/ 389668 h 1488732"/>
                <a:gd name="connsiteX2835" fmla="*/ 1239414 w 2972814"/>
                <a:gd name="connsiteY2835" fmla="*/ 399660 h 1488732"/>
                <a:gd name="connsiteX2836" fmla="*/ 1237010 w 2972814"/>
                <a:gd name="connsiteY2836" fmla="*/ 403403 h 1488732"/>
                <a:gd name="connsiteX2837" fmla="*/ 1232683 w 2972814"/>
                <a:gd name="connsiteY2837" fmla="*/ 409651 h 1488732"/>
                <a:gd name="connsiteX2838" fmla="*/ 1223786 w 2972814"/>
                <a:gd name="connsiteY2838" fmla="*/ 419643 h 1488732"/>
                <a:gd name="connsiteX2839" fmla="*/ 1217058 w 2972814"/>
                <a:gd name="connsiteY2839" fmla="*/ 424149 h 1488732"/>
                <a:gd name="connsiteX2840" fmla="*/ 1210262 w 2972814"/>
                <a:gd name="connsiteY2840" fmla="*/ 429634 h 1488732"/>
                <a:gd name="connsiteX2841" fmla="*/ 1197107 w 2972814"/>
                <a:gd name="connsiteY2841" fmla="*/ 437459 h 1488732"/>
                <a:gd name="connsiteX2842" fmla="*/ 1193907 w 2972814"/>
                <a:gd name="connsiteY2842" fmla="*/ 439626 h 1488732"/>
                <a:gd name="connsiteX2843" fmla="*/ 1177155 w 2972814"/>
                <a:gd name="connsiteY2843" fmla="*/ 449529 h 1488732"/>
                <a:gd name="connsiteX2844" fmla="*/ 1177034 w 2972814"/>
                <a:gd name="connsiteY2844" fmla="*/ 449617 h 1488732"/>
                <a:gd name="connsiteX2845" fmla="*/ 1161849 w 2972814"/>
                <a:gd name="connsiteY2845" fmla="*/ 459609 h 1488732"/>
                <a:gd name="connsiteX2846" fmla="*/ 1157203 w 2972814"/>
                <a:gd name="connsiteY2846" fmla="*/ 462243 h 1488732"/>
                <a:gd name="connsiteX2847" fmla="*/ 1146829 w 2972814"/>
                <a:gd name="connsiteY2847" fmla="*/ 469600 h 1488732"/>
                <a:gd name="connsiteX2848" fmla="*/ 1137251 w 2972814"/>
                <a:gd name="connsiteY2848" fmla="*/ 475588 h 1488732"/>
                <a:gd name="connsiteX2849" fmla="*/ 1131983 w 2972814"/>
                <a:gd name="connsiteY2849" fmla="*/ 479592 h 1488732"/>
                <a:gd name="connsiteX2850" fmla="*/ 1117299 w 2972814"/>
                <a:gd name="connsiteY2850" fmla="*/ 489264 h 1488732"/>
                <a:gd name="connsiteX2851" fmla="*/ 1116872 w 2972814"/>
                <a:gd name="connsiteY2851" fmla="*/ 489583 h 1488732"/>
                <a:gd name="connsiteX2852" fmla="*/ 1102609 w 2972814"/>
                <a:gd name="connsiteY2852" fmla="*/ 499575 h 1488732"/>
                <a:gd name="connsiteX2853" fmla="*/ 1097348 w 2972814"/>
                <a:gd name="connsiteY2853" fmla="*/ 502906 h 1488732"/>
                <a:gd name="connsiteX2854" fmla="*/ 1087729 w 2972814"/>
                <a:gd name="connsiteY2854" fmla="*/ 509566 h 1488732"/>
                <a:gd name="connsiteX2855" fmla="*/ 1077396 w 2972814"/>
                <a:gd name="connsiteY2855" fmla="*/ 516263 h 1488732"/>
                <a:gd name="connsiteX2856" fmla="*/ 1072731 w 2972814"/>
                <a:gd name="connsiteY2856" fmla="*/ 519558 h 1488732"/>
                <a:gd name="connsiteX2857" fmla="*/ 1058369 w 2972814"/>
                <a:gd name="connsiteY2857" fmla="*/ 529549 h 1488732"/>
                <a:gd name="connsiteX2858" fmla="*/ 1057444 w 2972814"/>
                <a:gd name="connsiteY2858" fmla="*/ 530161 h 1488732"/>
                <a:gd name="connsiteX2859" fmla="*/ 1043773 w 2972814"/>
                <a:gd name="connsiteY2859" fmla="*/ 539541 h 1488732"/>
                <a:gd name="connsiteX2860" fmla="*/ 1037492 w 2972814"/>
                <a:gd name="connsiteY2860" fmla="*/ 543728 h 1488732"/>
                <a:gd name="connsiteX2861" fmla="*/ 1028724 w 2972814"/>
                <a:gd name="connsiteY2861" fmla="*/ 549532 h 1488732"/>
                <a:gd name="connsiteX2862" fmla="*/ 1017541 w 2972814"/>
                <a:gd name="connsiteY2862" fmla="*/ 556875 h 1488732"/>
                <a:gd name="connsiteX2863" fmla="*/ 1012965 w 2972814"/>
                <a:gd name="connsiteY2863" fmla="*/ 559524 h 1488732"/>
                <a:gd name="connsiteX2864" fmla="*/ 997589 w 2972814"/>
                <a:gd name="connsiteY2864" fmla="*/ 568218 h 1488732"/>
                <a:gd name="connsiteX2865" fmla="*/ 994678 w 2972814"/>
                <a:gd name="connsiteY2865" fmla="*/ 569515 h 1488732"/>
                <a:gd name="connsiteX2866" fmla="*/ 977637 w 2972814"/>
                <a:gd name="connsiteY2866" fmla="*/ 576803 h 1488732"/>
                <a:gd name="connsiteX2867" fmla="*/ 966823 w 2972814"/>
                <a:gd name="connsiteY2867" fmla="*/ 579507 h 1488732"/>
                <a:gd name="connsiteX2868" fmla="*/ 957685 w 2972814"/>
                <a:gd name="connsiteY2868" fmla="*/ 581680 h 1488732"/>
                <a:gd name="connsiteX2869" fmla="*/ 937733 w 2972814"/>
                <a:gd name="connsiteY2869" fmla="*/ 582400 h 1488732"/>
                <a:gd name="connsiteX2870" fmla="*/ 2500384 w 2972814"/>
                <a:gd name="connsiteY2870" fmla="*/ 509566 h 1488732"/>
                <a:gd name="connsiteX2871" fmla="*/ 2493972 w 2972814"/>
                <a:gd name="connsiteY2871" fmla="*/ 502612 h 1488732"/>
                <a:gd name="connsiteX2872" fmla="*/ 2492568 w 2972814"/>
                <a:gd name="connsiteY2872" fmla="*/ 499575 h 1488732"/>
                <a:gd name="connsiteX2873" fmla="*/ 2490732 w 2972814"/>
                <a:gd name="connsiteY2873" fmla="*/ 489583 h 1488732"/>
                <a:gd name="connsiteX2874" fmla="*/ 2493783 w 2972814"/>
                <a:gd name="connsiteY2874" fmla="*/ 479592 h 1488732"/>
                <a:gd name="connsiteX2875" fmla="*/ 2493972 w 2972814"/>
                <a:gd name="connsiteY2875" fmla="*/ 479249 h 1488732"/>
                <a:gd name="connsiteX2876" fmla="*/ 2512885 w 2972814"/>
                <a:gd name="connsiteY2876" fmla="*/ 469600 h 1488732"/>
                <a:gd name="connsiteX2877" fmla="*/ 2513924 w 2972814"/>
                <a:gd name="connsiteY2877" fmla="*/ 469232 h 1488732"/>
                <a:gd name="connsiteX2878" fmla="*/ 2514643 w 2972814"/>
                <a:gd name="connsiteY2878" fmla="*/ 469600 h 1488732"/>
                <a:gd name="connsiteX2879" fmla="*/ 2533876 w 2972814"/>
                <a:gd name="connsiteY2879" fmla="*/ 479130 h 1488732"/>
                <a:gd name="connsiteX2880" fmla="*/ 2534243 w 2972814"/>
                <a:gd name="connsiteY2880" fmla="*/ 479592 h 1488732"/>
                <a:gd name="connsiteX2881" fmla="*/ 2541112 w 2972814"/>
                <a:gd name="connsiteY2881" fmla="*/ 489583 h 1488732"/>
                <a:gd name="connsiteX2882" fmla="*/ 2544929 w 2972814"/>
                <a:gd name="connsiteY2882" fmla="*/ 499575 h 1488732"/>
                <a:gd name="connsiteX2883" fmla="*/ 2542348 w 2972814"/>
                <a:gd name="connsiteY2883" fmla="*/ 509566 h 1488732"/>
                <a:gd name="connsiteX2884" fmla="*/ 2533876 w 2972814"/>
                <a:gd name="connsiteY2884" fmla="*/ 517607 h 1488732"/>
                <a:gd name="connsiteX2885" fmla="*/ 2513924 w 2972814"/>
                <a:gd name="connsiteY2885" fmla="*/ 516800 h 1488732"/>
                <a:gd name="connsiteX2886" fmla="*/ 2493722 w 2972814"/>
                <a:gd name="connsiteY2886" fmla="*/ 399660 h 1488732"/>
                <a:gd name="connsiteX2887" fmla="*/ 2475277 w 2972814"/>
                <a:gd name="connsiteY2887" fmla="*/ 389668 h 1488732"/>
                <a:gd name="connsiteX2888" fmla="*/ 2474020 w 2972814"/>
                <a:gd name="connsiteY2888" fmla="*/ 388996 h 1488732"/>
                <a:gd name="connsiteX2889" fmla="*/ 2461958 w 2972814"/>
                <a:gd name="connsiteY2889" fmla="*/ 379677 h 1488732"/>
                <a:gd name="connsiteX2890" fmla="*/ 2454068 w 2972814"/>
                <a:gd name="connsiteY2890" fmla="*/ 373241 h 1488732"/>
                <a:gd name="connsiteX2891" fmla="*/ 2450547 w 2972814"/>
                <a:gd name="connsiteY2891" fmla="*/ 369685 h 1488732"/>
                <a:gd name="connsiteX2892" fmla="*/ 2441024 w 2972814"/>
                <a:gd name="connsiteY2892" fmla="*/ 359694 h 1488732"/>
                <a:gd name="connsiteX2893" fmla="*/ 2434117 w 2972814"/>
                <a:gd name="connsiteY2893" fmla="*/ 350794 h 1488732"/>
                <a:gd name="connsiteX2894" fmla="*/ 2433300 w 2972814"/>
                <a:gd name="connsiteY2894" fmla="*/ 349702 h 1488732"/>
                <a:gd name="connsiteX2895" fmla="*/ 2426960 w 2972814"/>
                <a:gd name="connsiteY2895" fmla="*/ 339711 h 1488732"/>
                <a:gd name="connsiteX2896" fmla="*/ 2422674 w 2972814"/>
                <a:gd name="connsiteY2896" fmla="*/ 329719 h 1488732"/>
                <a:gd name="connsiteX2897" fmla="*/ 2420798 w 2972814"/>
                <a:gd name="connsiteY2897" fmla="*/ 319728 h 1488732"/>
                <a:gd name="connsiteX2898" fmla="*/ 2421429 w 2972814"/>
                <a:gd name="connsiteY2898" fmla="*/ 309736 h 1488732"/>
                <a:gd name="connsiteX2899" fmla="*/ 2424463 w 2972814"/>
                <a:gd name="connsiteY2899" fmla="*/ 299745 h 1488732"/>
                <a:gd name="connsiteX2900" fmla="*/ 2428762 w 2972814"/>
                <a:gd name="connsiteY2900" fmla="*/ 289753 h 1488732"/>
                <a:gd name="connsiteX2901" fmla="*/ 2434117 w 2972814"/>
                <a:gd name="connsiteY2901" fmla="*/ 280411 h 1488732"/>
                <a:gd name="connsiteX2902" fmla="*/ 2434431 w 2972814"/>
                <a:gd name="connsiteY2902" fmla="*/ 279762 h 1488732"/>
                <a:gd name="connsiteX2903" fmla="*/ 2440466 w 2972814"/>
                <a:gd name="connsiteY2903" fmla="*/ 269770 h 1488732"/>
                <a:gd name="connsiteX2904" fmla="*/ 2446027 w 2972814"/>
                <a:gd name="connsiteY2904" fmla="*/ 259779 h 1488732"/>
                <a:gd name="connsiteX2905" fmla="*/ 2451642 w 2972814"/>
                <a:gd name="connsiteY2905" fmla="*/ 249787 h 1488732"/>
                <a:gd name="connsiteX2906" fmla="*/ 2454068 w 2972814"/>
                <a:gd name="connsiteY2906" fmla="*/ 245310 h 1488732"/>
                <a:gd name="connsiteX2907" fmla="*/ 2456572 w 2972814"/>
                <a:gd name="connsiteY2907" fmla="*/ 239796 h 1488732"/>
                <a:gd name="connsiteX2908" fmla="*/ 2460261 w 2972814"/>
                <a:gd name="connsiteY2908" fmla="*/ 229804 h 1488732"/>
                <a:gd name="connsiteX2909" fmla="*/ 2463029 w 2972814"/>
                <a:gd name="connsiteY2909" fmla="*/ 219813 h 1488732"/>
                <a:gd name="connsiteX2910" fmla="*/ 2465442 w 2972814"/>
                <a:gd name="connsiteY2910" fmla="*/ 209821 h 1488732"/>
                <a:gd name="connsiteX2911" fmla="*/ 2465530 w 2972814"/>
                <a:gd name="connsiteY2911" fmla="*/ 199830 h 1488732"/>
                <a:gd name="connsiteX2912" fmla="*/ 2465853 w 2972814"/>
                <a:gd name="connsiteY2912" fmla="*/ 189838 h 1488732"/>
                <a:gd name="connsiteX2913" fmla="*/ 2464521 w 2972814"/>
                <a:gd name="connsiteY2913" fmla="*/ 179847 h 1488732"/>
                <a:gd name="connsiteX2914" fmla="*/ 2462855 w 2972814"/>
                <a:gd name="connsiteY2914" fmla="*/ 169855 h 1488732"/>
                <a:gd name="connsiteX2915" fmla="*/ 2462925 w 2972814"/>
                <a:gd name="connsiteY2915" fmla="*/ 159864 h 1488732"/>
                <a:gd name="connsiteX2916" fmla="*/ 2464445 w 2972814"/>
                <a:gd name="connsiteY2916" fmla="*/ 149872 h 1488732"/>
                <a:gd name="connsiteX2917" fmla="*/ 2470633 w 2972814"/>
                <a:gd name="connsiteY2917" fmla="*/ 139881 h 1488732"/>
                <a:gd name="connsiteX2918" fmla="*/ 2474020 w 2972814"/>
                <a:gd name="connsiteY2918" fmla="*/ 137028 h 1488732"/>
                <a:gd name="connsiteX2919" fmla="*/ 2479888 w 2972814"/>
                <a:gd name="connsiteY2919" fmla="*/ 129889 h 1488732"/>
                <a:gd name="connsiteX2920" fmla="*/ 2493815 w 2972814"/>
                <a:gd name="connsiteY2920" fmla="*/ 119898 h 1488732"/>
                <a:gd name="connsiteX2921" fmla="*/ 2493972 w 2972814"/>
                <a:gd name="connsiteY2921" fmla="*/ 119826 h 1488732"/>
                <a:gd name="connsiteX2922" fmla="*/ 2511064 w 2972814"/>
                <a:gd name="connsiteY2922" fmla="*/ 109906 h 1488732"/>
                <a:gd name="connsiteX2923" fmla="*/ 2513924 w 2972814"/>
                <a:gd name="connsiteY2923" fmla="*/ 108632 h 1488732"/>
                <a:gd name="connsiteX2924" fmla="*/ 2530092 w 2972814"/>
                <a:gd name="connsiteY2924" fmla="*/ 99915 h 1488732"/>
                <a:gd name="connsiteX2925" fmla="*/ 2533876 w 2972814"/>
                <a:gd name="connsiteY2925" fmla="*/ 98343 h 1488732"/>
                <a:gd name="connsiteX2926" fmla="*/ 2551971 w 2972814"/>
                <a:gd name="connsiteY2926" fmla="*/ 89923 h 1488732"/>
                <a:gd name="connsiteX2927" fmla="*/ 2553827 w 2972814"/>
                <a:gd name="connsiteY2927" fmla="*/ 89195 h 1488732"/>
                <a:gd name="connsiteX2928" fmla="*/ 2573779 w 2972814"/>
                <a:gd name="connsiteY2928" fmla="*/ 81249 h 1488732"/>
                <a:gd name="connsiteX2929" fmla="*/ 2577160 w 2972814"/>
                <a:gd name="connsiteY2929" fmla="*/ 79932 h 1488732"/>
                <a:gd name="connsiteX2930" fmla="*/ 2593731 w 2972814"/>
                <a:gd name="connsiteY2930" fmla="*/ 74015 h 1488732"/>
                <a:gd name="connsiteX2931" fmla="*/ 2606355 w 2972814"/>
                <a:gd name="connsiteY2931" fmla="*/ 69940 h 1488732"/>
                <a:gd name="connsiteX2932" fmla="*/ 2613683 w 2972814"/>
                <a:gd name="connsiteY2932" fmla="*/ 67705 h 1488732"/>
                <a:gd name="connsiteX2933" fmla="*/ 2633634 w 2972814"/>
                <a:gd name="connsiteY2933" fmla="*/ 61901 h 1488732"/>
                <a:gd name="connsiteX2934" fmla="*/ 2642161 w 2972814"/>
                <a:gd name="connsiteY2934" fmla="*/ 59949 h 1488732"/>
                <a:gd name="connsiteX2935" fmla="*/ 2653586 w 2972814"/>
                <a:gd name="connsiteY2935" fmla="*/ 57332 h 1488732"/>
                <a:gd name="connsiteX2936" fmla="*/ 2673538 w 2972814"/>
                <a:gd name="connsiteY2936" fmla="*/ 54187 h 1488732"/>
                <a:gd name="connsiteX2937" fmla="*/ 2693490 w 2972814"/>
                <a:gd name="connsiteY2937" fmla="*/ 53353 h 1488732"/>
                <a:gd name="connsiteX2938" fmla="*/ 2713441 w 2972814"/>
                <a:gd name="connsiteY2938" fmla="*/ 56502 h 1488732"/>
                <a:gd name="connsiteX2939" fmla="*/ 2721120 w 2972814"/>
                <a:gd name="connsiteY2939" fmla="*/ 59949 h 1488732"/>
                <a:gd name="connsiteX2940" fmla="*/ 2733393 w 2972814"/>
                <a:gd name="connsiteY2940" fmla="*/ 67708 h 1488732"/>
                <a:gd name="connsiteX2941" fmla="*/ 2735608 w 2972814"/>
                <a:gd name="connsiteY2941" fmla="*/ 69940 h 1488732"/>
                <a:gd name="connsiteX2942" fmla="*/ 2743903 w 2972814"/>
                <a:gd name="connsiteY2942" fmla="*/ 79932 h 1488732"/>
                <a:gd name="connsiteX2943" fmla="*/ 2750605 w 2972814"/>
                <a:gd name="connsiteY2943" fmla="*/ 89923 h 1488732"/>
                <a:gd name="connsiteX2944" fmla="*/ 2753345 w 2972814"/>
                <a:gd name="connsiteY2944" fmla="*/ 94065 h 1488732"/>
                <a:gd name="connsiteX2945" fmla="*/ 2756751 w 2972814"/>
                <a:gd name="connsiteY2945" fmla="*/ 99915 h 1488732"/>
                <a:gd name="connsiteX2946" fmla="*/ 2763587 w 2972814"/>
                <a:gd name="connsiteY2946" fmla="*/ 109906 h 1488732"/>
                <a:gd name="connsiteX2947" fmla="*/ 2771627 w 2972814"/>
                <a:gd name="connsiteY2947" fmla="*/ 119898 h 1488732"/>
                <a:gd name="connsiteX2948" fmla="*/ 2773297 w 2972814"/>
                <a:gd name="connsiteY2948" fmla="*/ 121492 h 1488732"/>
                <a:gd name="connsiteX2949" fmla="*/ 2782034 w 2972814"/>
                <a:gd name="connsiteY2949" fmla="*/ 129889 h 1488732"/>
                <a:gd name="connsiteX2950" fmla="*/ 2793249 w 2972814"/>
                <a:gd name="connsiteY2950" fmla="*/ 138454 h 1488732"/>
                <a:gd name="connsiteX2951" fmla="*/ 2795189 w 2972814"/>
                <a:gd name="connsiteY2951" fmla="*/ 139881 h 1488732"/>
                <a:gd name="connsiteX2952" fmla="*/ 2811845 w 2972814"/>
                <a:gd name="connsiteY2952" fmla="*/ 149872 h 1488732"/>
                <a:gd name="connsiteX2953" fmla="*/ 2813200 w 2972814"/>
                <a:gd name="connsiteY2953" fmla="*/ 150562 h 1488732"/>
                <a:gd name="connsiteX2954" fmla="*/ 2831807 w 2972814"/>
                <a:gd name="connsiteY2954" fmla="*/ 159864 h 1488732"/>
                <a:gd name="connsiteX2955" fmla="*/ 2833152 w 2972814"/>
                <a:gd name="connsiteY2955" fmla="*/ 160482 h 1488732"/>
                <a:gd name="connsiteX2956" fmla="*/ 2853104 w 2972814"/>
                <a:gd name="connsiteY2956" fmla="*/ 169648 h 1488732"/>
                <a:gd name="connsiteX2957" fmla="*/ 2853541 w 2972814"/>
                <a:gd name="connsiteY2957" fmla="*/ 169855 h 1488732"/>
                <a:gd name="connsiteX2958" fmla="*/ 2873056 w 2972814"/>
                <a:gd name="connsiteY2958" fmla="*/ 179434 h 1488732"/>
                <a:gd name="connsiteX2959" fmla="*/ 2873789 w 2972814"/>
                <a:gd name="connsiteY2959" fmla="*/ 179847 h 1488732"/>
                <a:gd name="connsiteX2960" fmla="*/ 2890517 w 2972814"/>
                <a:gd name="connsiteY2960" fmla="*/ 189838 h 1488732"/>
                <a:gd name="connsiteX2961" fmla="*/ 2893007 w 2972814"/>
                <a:gd name="connsiteY2961" fmla="*/ 191559 h 1488732"/>
                <a:gd name="connsiteX2962" fmla="*/ 2903060 w 2972814"/>
                <a:gd name="connsiteY2962" fmla="*/ 199830 h 1488732"/>
                <a:gd name="connsiteX2963" fmla="*/ 2912426 w 2972814"/>
                <a:gd name="connsiteY2963" fmla="*/ 209821 h 1488732"/>
                <a:gd name="connsiteX2964" fmla="*/ 2912959 w 2972814"/>
                <a:gd name="connsiteY2964" fmla="*/ 210540 h 1488732"/>
                <a:gd name="connsiteX2965" fmla="*/ 2918896 w 2972814"/>
                <a:gd name="connsiteY2965" fmla="*/ 219813 h 1488732"/>
                <a:gd name="connsiteX2966" fmla="*/ 2922757 w 2972814"/>
                <a:gd name="connsiteY2966" fmla="*/ 229804 h 1488732"/>
                <a:gd name="connsiteX2967" fmla="*/ 2924603 w 2972814"/>
                <a:gd name="connsiteY2967" fmla="*/ 239796 h 1488732"/>
                <a:gd name="connsiteX2968" fmla="*/ 2924576 w 2972814"/>
                <a:gd name="connsiteY2968" fmla="*/ 249787 h 1488732"/>
                <a:gd name="connsiteX2969" fmla="*/ 2922813 w 2972814"/>
                <a:gd name="connsiteY2969" fmla="*/ 259779 h 1488732"/>
                <a:gd name="connsiteX2970" fmla="*/ 2919373 w 2972814"/>
                <a:gd name="connsiteY2970" fmla="*/ 269770 h 1488732"/>
                <a:gd name="connsiteX2971" fmla="*/ 2914153 w 2972814"/>
                <a:gd name="connsiteY2971" fmla="*/ 279762 h 1488732"/>
                <a:gd name="connsiteX2972" fmla="*/ 2912959 w 2972814"/>
                <a:gd name="connsiteY2972" fmla="*/ 281510 h 1488732"/>
                <a:gd name="connsiteX2973" fmla="*/ 2906941 w 2972814"/>
                <a:gd name="connsiteY2973" fmla="*/ 289753 h 1488732"/>
                <a:gd name="connsiteX2974" fmla="*/ 2898249 w 2972814"/>
                <a:gd name="connsiteY2974" fmla="*/ 299745 h 1488732"/>
                <a:gd name="connsiteX2975" fmla="*/ 2893007 w 2972814"/>
                <a:gd name="connsiteY2975" fmla="*/ 304613 h 1488732"/>
                <a:gd name="connsiteX2976" fmla="*/ 2886973 w 2972814"/>
                <a:gd name="connsiteY2976" fmla="*/ 309736 h 1488732"/>
                <a:gd name="connsiteX2977" fmla="*/ 2874262 w 2972814"/>
                <a:gd name="connsiteY2977" fmla="*/ 319728 h 1488732"/>
                <a:gd name="connsiteX2978" fmla="*/ 2873056 w 2972814"/>
                <a:gd name="connsiteY2978" fmla="*/ 320605 h 1488732"/>
                <a:gd name="connsiteX2979" fmla="*/ 2858945 w 2972814"/>
                <a:gd name="connsiteY2979" fmla="*/ 329719 h 1488732"/>
                <a:gd name="connsiteX2980" fmla="*/ 2853104 w 2972814"/>
                <a:gd name="connsiteY2980" fmla="*/ 333269 h 1488732"/>
                <a:gd name="connsiteX2981" fmla="*/ 2840938 w 2972814"/>
                <a:gd name="connsiteY2981" fmla="*/ 339711 h 1488732"/>
                <a:gd name="connsiteX2982" fmla="*/ 2833152 w 2972814"/>
                <a:gd name="connsiteY2982" fmla="*/ 343833 h 1488732"/>
                <a:gd name="connsiteX2983" fmla="*/ 2819836 w 2972814"/>
                <a:gd name="connsiteY2983" fmla="*/ 349702 h 1488732"/>
                <a:gd name="connsiteX2984" fmla="*/ 2813200 w 2972814"/>
                <a:gd name="connsiteY2984" fmla="*/ 352643 h 1488732"/>
                <a:gd name="connsiteX2985" fmla="*/ 2793302 w 2972814"/>
                <a:gd name="connsiteY2985" fmla="*/ 359694 h 1488732"/>
                <a:gd name="connsiteX2986" fmla="*/ 2793249 w 2972814"/>
                <a:gd name="connsiteY2986" fmla="*/ 359714 h 1488732"/>
                <a:gd name="connsiteX2987" fmla="*/ 2773297 w 2972814"/>
                <a:gd name="connsiteY2987" fmla="*/ 365433 h 1488732"/>
                <a:gd name="connsiteX2988" fmla="*/ 2753345 w 2972814"/>
                <a:gd name="connsiteY2988" fmla="*/ 369640 h 1488732"/>
                <a:gd name="connsiteX2989" fmla="*/ 2753074 w 2972814"/>
                <a:gd name="connsiteY2989" fmla="*/ 369685 h 1488732"/>
                <a:gd name="connsiteX2990" fmla="*/ 2733393 w 2972814"/>
                <a:gd name="connsiteY2990" fmla="*/ 373179 h 1488732"/>
                <a:gd name="connsiteX2991" fmla="*/ 2713441 w 2972814"/>
                <a:gd name="connsiteY2991" fmla="*/ 375860 h 1488732"/>
                <a:gd name="connsiteX2992" fmla="*/ 2693490 w 2972814"/>
                <a:gd name="connsiteY2992" fmla="*/ 378166 h 1488732"/>
                <a:gd name="connsiteX2993" fmla="*/ 2678311 w 2972814"/>
                <a:gd name="connsiteY2993" fmla="*/ 379677 h 1488732"/>
                <a:gd name="connsiteX2994" fmla="*/ 2673538 w 2972814"/>
                <a:gd name="connsiteY2994" fmla="*/ 380199 h 1488732"/>
                <a:gd name="connsiteX2995" fmla="*/ 2653586 w 2972814"/>
                <a:gd name="connsiteY2995" fmla="*/ 382563 h 1488732"/>
                <a:gd name="connsiteX2996" fmla="*/ 2633634 w 2972814"/>
                <a:gd name="connsiteY2996" fmla="*/ 385125 h 1488732"/>
                <a:gd name="connsiteX2997" fmla="*/ 2613683 w 2972814"/>
                <a:gd name="connsiteY2997" fmla="*/ 387641 h 1488732"/>
                <a:gd name="connsiteX2998" fmla="*/ 2599871 w 2972814"/>
                <a:gd name="connsiteY2998" fmla="*/ 389668 h 1488732"/>
                <a:gd name="connsiteX2999" fmla="*/ 2593731 w 2972814"/>
                <a:gd name="connsiteY2999" fmla="*/ 390804 h 1488732"/>
                <a:gd name="connsiteX3000" fmla="*/ 2573779 w 2972814"/>
                <a:gd name="connsiteY3000" fmla="*/ 394387 h 1488732"/>
                <a:gd name="connsiteX3001" fmla="*/ 2553827 w 2972814"/>
                <a:gd name="connsiteY3001" fmla="*/ 398410 h 1488732"/>
                <a:gd name="connsiteX3002" fmla="*/ 2545771 w 2972814"/>
                <a:gd name="connsiteY3002" fmla="*/ 399660 h 1488732"/>
                <a:gd name="connsiteX3003" fmla="*/ 2533876 w 2972814"/>
                <a:gd name="connsiteY3003" fmla="*/ 402633 h 1488732"/>
                <a:gd name="connsiteX3004" fmla="*/ 2513924 w 2972814"/>
                <a:gd name="connsiteY3004" fmla="*/ 404386 h 1488732"/>
                <a:gd name="connsiteX3005" fmla="*/ 2493972 w 2972814"/>
                <a:gd name="connsiteY3005" fmla="*/ 399804 h 1488732"/>
                <a:gd name="connsiteX3006" fmla="*/ 1875467 w 2972814"/>
                <a:gd name="connsiteY3006" fmla="*/ 493372 h 1488732"/>
                <a:gd name="connsiteX3007" fmla="*/ 1895419 w 2972814"/>
                <a:gd name="connsiteY3007" fmla="*/ 492392 h 1488732"/>
                <a:gd name="connsiteX3008" fmla="*/ 1904474 w 2972814"/>
                <a:gd name="connsiteY3008" fmla="*/ 489583 h 1488732"/>
                <a:gd name="connsiteX3009" fmla="*/ 1915371 w 2972814"/>
                <a:gd name="connsiteY3009" fmla="*/ 486268 h 1488732"/>
                <a:gd name="connsiteX3010" fmla="*/ 1928675 w 2972814"/>
                <a:gd name="connsiteY3010" fmla="*/ 479592 h 1488732"/>
                <a:gd name="connsiteX3011" fmla="*/ 1935322 w 2972814"/>
                <a:gd name="connsiteY3011" fmla="*/ 476033 h 1488732"/>
                <a:gd name="connsiteX3012" fmla="*/ 1944852 w 2972814"/>
                <a:gd name="connsiteY3012" fmla="*/ 469600 h 1488732"/>
                <a:gd name="connsiteX3013" fmla="*/ 1955274 w 2972814"/>
                <a:gd name="connsiteY3013" fmla="*/ 461919 h 1488732"/>
                <a:gd name="connsiteX3014" fmla="*/ 1958221 w 2972814"/>
                <a:gd name="connsiteY3014" fmla="*/ 459609 h 1488732"/>
                <a:gd name="connsiteX3015" fmla="*/ 1967257 w 2972814"/>
                <a:gd name="connsiteY3015" fmla="*/ 449617 h 1488732"/>
                <a:gd name="connsiteX3016" fmla="*/ 1973344 w 2972814"/>
                <a:gd name="connsiteY3016" fmla="*/ 439626 h 1488732"/>
                <a:gd name="connsiteX3017" fmla="*/ 1975226 w 2972814"/>
                <a:gd name="connsiteY3017" fmla="*/ 432868 h 1488732"/>
                <a:gd name="connsiteX3018" fmla="*/ 1976067 w 2972814"/>
                <a:gd name="connsiteY3018" fmla="*/ 429634 h 1488732"/>
                <a:gd name="connsiteX3019" fmla="*/ 1975642 w 2972814"/>
                <a:gd name="connsiteY3019" fmla="*/ 419643 h 1488732"/>
                <a:gd name="connsiteX3020" fmla="*/ 1975226 w 2972814"/>
                <a:gd name="connsiteY3020" fmla="*/ 418124 h 1488732"/>
                <a:gd name="connsiteX3021" fmla="*/ 1973070 w 2972814"/>
                <a:gd name="connsiteY3021" fmla="*/ 409651 h 1488732"/>
                <a:gd name="connsiteX3022" fmla="*/ 1969259 w 2972814"/>
                <a:gd name="connsiteY3022" fmla="*/ 399660 h 1488732"/>
                <a:gd name="connsiteX3023" fmla="*/ 1964256 w 2972814"/>
                <a:gd name="connsiteY3023" fmla="*/ 389668 h 1488732"/>
                <a:gd name="connsiteX3024" fmla="*/ 1959112 w 2972814"/>
                <a:gd name="connsiteY3024" fmla="*/ 379677 h 1488732"/>
                <a:gd name="connsiteX3025" fmla="*/ 1955274 w 2972814"/>
                <a:gd name="connsiteY3025" fmla="*/ 372734 h 1488732"/>
                <a:gd name="connsiteX3026" fmla="*/ 1953329 w 2972814"/>
                <a:gd name="connsiteY3026" fmla="*/ 369685 h 1488732"/>
                <a:gd name="connsiteX3027" fmla="*/ 1946780 w 2972814"/>
                <a:gd name="connsiteY3027" fmla="*/ 359694 h 1488732"/>
                <a:gd name="connsiteX3028" fmla="*/ 1940038 w 2972814"/>
                <a:gd name="connsiteY3028" fmla="*/ 349702 h 1488732"/>
                <a:gd name="connsiteX3029" fmla="*/ 1935322 w 2972814"/>
                <a:gd name="connsiteY3029" fmla="*/ 342197 h 1488732"/>
                <a:gd name="connsiteX3030" fmla="*/ 1932997 w 2972814"/>
                <a:gd name="connsiteY3030" fmla="*/ 339711 h 1488732"/>
                <a:gd name="connsiteX3031" fmla="*/ 1924019 w 2972814"/>
                <a:gd name="connsiteY3031" fmla="*/ 329719 h 1488732"/>
                <a:gd name="connsiteX3032" fmla="*/ 1915371 w 2972814"/>
                <a:gd name="connsiteY3032" fmla="*/ 320434 h 1488732"/>
                <a:gd name="connsiteX3033" fmla="*/ 1913744 w 2972814"/>
                <a:gd name="connsiteY3033" fmla="*/ 319728 h 1488732"/>
                <a:gd name="connsiteX3034" fmla="*/ 1895419 w 2972814"/>
                <a:gd name="connsiteY3034" fmla="*/ 311272 h 1488732"/>
                <a:gd name="connsiteX3035" fmla="*/ 1875467 w 2972814"/>
                <a:gd name="connsiteY3035" fmla="*/ 311487 h 1488732"/>
                <a:gd name="connsiteX3036" fmla="*/ 1855515 w 2972814"/>
                <a:gd name="connsiteY3036" fmla="*/ 314614 h 1488732"/>
                <a:gd name="connsiteX3037" fmla="*/ 1835563 w 2972814"/>
                <a:gd name="connsiteY3037" fmla="*/ 318147 h 1488732"/>
                <a:gd name="connsiteX3038" fmla="*/ 1826818 w 2972814"/>
                <a:gd name="connsiteY3038" fmla="*/ 319728 h 1488732"/>
                <a:gd name="connsiteX3039" fmla="*/ 1815612 w 2972814"/>
                <a:gd name="connsiteY3039" fmla="*/ 321498 h 1488732"/>
                <a:gd name="connsiteX3040" fmla="*/ 1795660 w 2972814"/>
                <a:gd name="connsiteY3040" fmla="*/ 323743 h 1488732"/>
                <a:gd name="connsiteX3041" fmla="*/ 1775708 w 2972814"/>
                <a:gd name="connsiteY3041" fmla="*/ 325277 h 1488732"/>
                <a:gd name="connsiteX3042" fmla="*/ 1755756 w 2972814"/>
                <a:gd name="connsiteY3042" fmla="*/ 326884 h 1488732"/>
                <a:gd name="connsiteX3043" fmla="*/ 1740539 w 2972814"/>
                <a:gd name="connsiteY3043" fmla="*/ 329719 h 1488732"/>
                <a:gd name="connsiteX3044" fmla="*/ 1735805 w 2972814"/>
                <a:gd name="connsiteY3044" fmla="*/ 331243 h 1488732"/>
                <a:gd name="connsiteX3045" fmla="*/ 1726212 w 2972814"/>
                <a:gd name="connsiteY3045" fmla="*/ 339711 h 1488732"/>
                <a:gd name="connsiteX3046" fmla="*/ 1723519 w 2972814"/>
                <a:gd name="connsiteY3046" fmla="*/ 349702 h 1488732"/>
                <a:gd name="connsiteX3047" fmla="*/ 1724312 w 2972814"/>
                <a:gd name="connsiteY3047" fmla="*/ 359694 h 1488732"/>
                <a:gd name="connsiteX3048" fmla="*/ 1727399 w 2972814"/>
                <a:gd name="connsiteY3048" fmla="*/ 369685 h 1488732"/>
                <a:gd name="connsiteX3049" fmla="*/ 1732227 w 2972814"/>
                <a:gd name="connsiteY3049" fmla="*/ 379677 h 1488732"/>
                <a:gd name="connsiteX3050" fmla="*/ 1735805 w 2972814"/>
                <a:gd name="connsiteY3050" fmla="*/ 385296 h 1488732"/>
                <a:gd name="connsiteX3051" fmla="*/ 1738384 w 2972814"/>
                <a:gd name="connsiteY3051" fmla="*/ 389668 h 1488732"/>
                <a:gd name="connsiteX3052" fmla="*/ 1745683 w 2972814"/>
                <a:gd name="connsiteY3052" fmla="*/ 399660 h 1488732"/>
                <a:gd name="connsiteX3053" fmla="*/ 1754264 w 2972814"/>
                <a:gd name="connsiteY3053" fmla="*/ 409651 h 1488732"/>
                <a:gd name="connsiteX3054" fmla="*/ 1755756 w 2972814"/>
                <a:gd name="connsiteY3054" fmla="*/ 411276 h 1488732"/>
                <a:gd name="connsiteX3055" fmla="*/ 1763719 w 2972814"/>
                <a:gd name="connsiteY3055" fmla="*/ 419643 h 1488732"/>
                <a:gd name="connsiteX3056" fmla="*/ 1773960 w 2972814"/>
                <a:gd name="connsiteY3056" fmla="*/ 429634 h 1488732"/>
                <a:gd name="connsiteX3057" fmla="*/ 1775708 w 2972814"/>
                <a:gd name="connsiteY3057" fmla="*/ 431294 h 1488732"/>
                <a:gd name="connsiteX3058" fmla="*/ 1785402 w 2972814"/>
                <a:gd name="connsiteY3058" fmla="*/ 439626 h 1488732"/>
                <a:gd name="connsiteX3059" fmla="*/ 1795660 w 2972814"/>
                <a:gd name="connsiteY3059" fmla="*/ 448819 h 1488732"/>
                <a:gd name="connsiteX3060" fmla="*/ 1796693 w 2972814"/>
                <a:gd name="connsiteY3060" fmla="*/ 449617 h 1488732"/>
                <a:gd name="connsiteX3061" fmla="*/ 1809476 w 2972814"/>
                <a:gd name="connsiteY3061" fmla="*/ 459609 h 1488732"/>
                <a:gd name="connsiteX3062" fmla="*/ 1815612 w 2972814"/>
                <a:gd name="connsiteY3062" fmla="*/ 464727 h 1488732"/>
                <a:gd name="connsiteX3063" fmla="*/ 1823070 w 2972814"/>
                <a:gd name="connsiteY3063" fmla="*/ 469600 h 1488732"/>
                <a:gd name="connsiteX3064" fmla="*/ 1835563 w 2972814"/>
                <a:gd name="connsiteY3064" fmla="*/ 478719 h 1488732"/>
                <a:gd name="connsiteX3065" fmla="*/ 1837305 w 2972814"/>
                <a:gd name="connsiteY3065" fmla="*/ 479592 h 1488732"/>
                <a:gd name="connsiteX3066" fmla="*/ 1855515 w 2972814"/>
                <a:gd name="connsiteY3066" fmla="*/ 488679 h 1488732"/>
                <a:gd name="connsiteX3067" fmla="*/ 1859847 w 2972814"/>
                <a:gd name="connsiteY3067" fmla="*/ 489583 h 1488732"/>
                <a:gd name="connsiteX3068" fmla="*/ 2972815 w 2972814"/>
                <a:gd name="connsiteY3068" fmla="*/ 75647 h 1488732"/>
                <a:gd name="connsiteX3069" fmla="*/ 2972815 w 2972814"/>
                <a:gd name="connsiteY3069" fmla="*/ 69940 h 1488732"/>
                <a:gd name="connsiteX3070" fmla="*/ 2972815 w 2972814"/>
                <a:gd name="connsiteY3070" fmla="*/ 59949 h 1488732"/>
                <a:gd name="connsiteX3071" fmla="*/ 2972815 w 2972814"/>
                <a:gd name="connsiteY3071" fmla="*/ 49957 h 1488732"/>
                <a:gd name="connsiteX3072" fmla="*/ 2972815 w 2972814"/>
                <a:gd name="connsiteY3072" fmla="*/ 39966 h 1488732"/>
                <a:gd name="connsiteX3073" fmla="*/ 2972815 w 2972814"/>
                <a:gd name="connsiteY3073" fmla="*/ 29974 h 1488732"/>
                <a:gd name="connsiteX3074" fmla="*/ 2972815 w 2972814"/>
                <a:gd name="connsiteY3074" fmla="*/ 19983 h 1488732"/>
                <a:gd name="connsiteX3075" fmla="*/ 2972815 w 2972814"/>
                <a:gd name="connsiteY3075" fmla="*/ 9991 h 1488732"/>
                <a:gd name="connsiteX3076" fmla="*/ 2972815 w 2972814"/>
                <a:gd name="connsiteY3076" fmla="*/ 0 h 1488732"/>
                <a:gd name="connsiteX3077" fmla="*/ 2952863 w 2972814"/>
                <a:gd name="connsiteY3077" fmla="*/ 0 h 1488732"/>
                <a:gd name="connsiteX3078" fmla="*/ 2932911 w 2972814"/>
                <a:gd name="connsiteY3078" fmla="*/ 0 h 1488732"/>
                <a:gd name="connsiteX3079" fmla="*/ 2912959 w 2972814"/>
                <a:gd name="connsiteY3079" fmla="*/ 0 h 1488732"/>
                <a:gd name="connsiteX3080" fmla="*/ 2901765 w 2972814"/>
                <a:gd name="connsiteY3080" fmla="*/ 0 h 1488732"/>
                <a:gd name="connsiteX3081" fmla="*/ 2910691 w 2972814"/>
                <a:gd name="connsiteY3081" fmla="*/ 9991 h 1488732"/>
                <a:gd name="connsiteX3082" fmla="*/ 2912959 w 2972814"/>
                <a:gd name="connsiteY3082" fmla="*/ 12136 h 1488732"/>
                <a:gd name="connsiteX3083" fmla="*/ 2918651 w 2972814"/>
                <a:gd name="connsiteY3083" fmla="*/ 19983 h 1488732"/>
                <a:gd name="connsiteX3084" fmla="*/ 2926927 w 2972814"/>
                <a:gd name="connsiteY3084" fmla="*/ 29974 h 1488732"/>
                <a:gd name="connsiteX3085" fmla="*/ 2932911 w 2972814"/>
                <a:gd name="connsiteY3085" fmla="*/ 35669 h 1488732"/>
                <a:gd name="connsiteX3086" fmla="*/ 2936398 w 2972814"/>
                <a:gd name="connsiteY3086" fmla="*/ 39966 h 1488732"/>
                <a:gd name="connsiteX3087" fmla="*/ 2945562 w 2972814"/>
                <a:gd name="connsiteY3087" fmla="*/ 49957 h 1488732"/>
                <a:gd name="connsiteX3088" fmla="*/ 2952863 w 2972814"/>
                <a:gd name="connsiteY3088" fmla="*/ 56737 h 1488732"/>
                <a:gd name="connsiteX3089" fmla="*/ 2955768 w 2972814"/>
                <a:gd name="connsiteY3089" fmla="*/ 59949 h 1488732"/>
                <a:gd name="connsiteX3090" fmla="*/ 2965970 w 2972814"/>
                <a:gd name="connsiteY3090" fmla="*/ 6994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</a:cxnLst>
              <a:rect l="l" t="t" r="r" b="b"/>
              <a:pathLst>
                <a:path w="2972814" h="1488732">
                  <a:moveTo>
                    <a:pt x="19952" y="1488733"/>
                  </a:moveTo>
                  <a:lnTo>
                    <a:pt x="39904" y="1488733"/>
                  </a:lnTo>
                  <a:lnTo>
                    <a:pt x="59855" y="1488733"/>
                  </a:lnTo>
                  <a:lnTo>
                    <a:pt x="79807" y="1488733"/>
                  </a:lnTo>
                  <a:lnTo>
                    <a:pt x="99759" y="1488733"/>
                  </a:lnTo>
                  <a:lnTo>
                    <a:pt x="119711" y="1488733"/>
                  </a:lnTo>
                  <a:lnTo>
                    <a:pt x="124570" y="1488733"/>
                  </a:lnTo>
                  <a:lnTo>
                    <a:pt x="139662" y="1479040"/>
                  </a:lnTo>
                  <a:lnTo>
                    <a:pt x="140338" y="1478741"/>
                  </a:lnTo>
                  <a:lnTo>
                    <a:pt x="158836" y="1468750"/>
                  </a:lnTo>
                  <a:lnTo>
                    <a:pt x="159614" y="1468285"/>
                  </a:lnTo>
                  <a:lnTo>
                    <a:pt x="179566" y="1464827"/>
                  </a:lnTo>
                  <a:lnTo>
                    <a:pt x="186424" y="1468750"/>
                  </a:lnTo>
                  <a:lnTo>
                    <a:pt x="193589" y="1478741"/>
                  </a:lnTo>
                  <a:lnTo>
                    <a:pt x="195538" y="1488733"/>
                  </a:lnTo>
                  <a:lnTo>
                    <a:pt x="199518" y="1488733"/>
                  </a:lnTo>
                  <a:lnTo>
                    <a:pt x="219470" y="1488733"/>
                  </a:lnTo>
                  <a:lnTo>
                    <a:pt x="239421" y="1488733"/>
                  </a:lnTo>
                  <a:lnTo>
                    <a:pt x="259373" y="1488733"/>
                  </a:lnTo>
                  <a:lnTo>
                    <a:pt x="279325" y="1488733"/>
                  </a:lnTo>
                  <a:lnTo>
                    <a:pt x="299277" y="1488733"/>
                  </a:lnTo>
                  <a:lnTo>
                    <a:pt x="308120" y="1488733"/>
                  </a:lnTo>
                  <a:lnTo>
                    <a:pt x="309616" y="1478741"/>
                  </a:lnTo>
                  <a:lnTo>
                    <a:pt x="311873" y="1468750"/>
                  </a:lnTo>
                  <a:lnTo>
                    <a:pt x="314316" y="1458758"/>
                  </a:lnTo>
                  <a:lnTo>
                    <a:pt x="316737" y="1448767"/>
                  </a:lnTo>
                  <a:lnTo>
                    <a:pt x="319116" y="1438775"/>
                  </a:lnTo>
                  <a:lnTo>
                    <a:pt x="319228" y="1438358"/>
                  </a:lnTo>
                  <a:lnTo>
                    <a:pt x="322290" y="1428784"/>
                  </a:lnTo>
                  <a:lnTo>
                    <a:pt x="325567" y="1418792"/>
                  </a:lnTo>
                  <a:lnTo>
                    <a:pt x="328910" y="1408801"/>
                  </a:lnTo>
                  <a:lnTo>
                    <a:pt x="333107" y="1398809"/>
                  </a:lnTo>
                  <a:lnTo>
                    <a:pt x="338237" y="1388818"/>
                  </a:lnTo>
                  <a:lnTo>
                    <a:pt x="339180" y="1387472"/>
                  </a:lnTo>
                  <a:lnTo>
                    <a:pt x="346076" y="1378826"/>
                  </a:lnTo>
                  <a:lnTo>
                    <a:pt x="355549" y="1368835"/>
                  </a:lnTo>
                  <a:lnTo>
                    <a:pt x="359132" y="1366043"/>
                  </a:lnTo>
                  <a:lnTo>
                    <a:pt x="370257" y="1358843"/>
                  </a:lnTo>
                  <a:lnTo>
                    <a:pt x="379084" y="1354376"/>
                  </a:lnTo>
                  <a:lnTo>
                    <a:pt x="391895" y="1348852"/>
                  </a:lnTo>
                  <a:lnTo>
                    <a:pt x="399036" y="1346397"/>
                  </a:lnTo>
                  <a:lnTo>
                    <a:pt x="418987" y="1340425"/>
                  </a:lnTo>
                  <a:lnTo>
                    <a:pt x="424849" y="1338860"/>
                  </a:lnTo>
                  <a:lnTo>
                    <a:pt x="438939" y="1335508"/>
                  </a:lnTo>
                  <a:lnTo>
                    <a:pt x="458891" y="1330353"/>
                  </a:lnTo>
                  <a:lnTo>
                    <a:pt x="464679" y="1328869"/>
                  </a:lnTo>
                  <a:lnTo>
                    <a:pt x="478843" y="1325525"/>
                  </a:lnTo>
                  <a:lnTo>
                    <a:pt x="498794" y="1320506"/>
                  </a:lnTo>
                  <a:lnTo>
                    <a:pt x="504899" y="1318877"/>
                  </a:lnTo>
                  <a:lnTo>
                    <a:pt x="518746" y="1315376"/>
                  </a:lnTo>
                  <a:lnTo>
                    <a:pt x="538698" y="1310335"/>
                  </a:lnTo>
                  <a:lnTo>
                    <a:pt x="544211" y="1308886"/>
                  </a:lnTo>
                  <a:lnTo>
                    <a:pt x="558650" y="1305013"/>
                  </a:lnTo>
                  <a:lnTo>
                    <a:pt x="578601" y="1299423"/>
                  </a:lnTo>
                  <a:lnTo>
                    <a:pt x="580376" y="1298894"/>
                  </a:lnTo>
                  <a:lnTo>
                    <a:pt x="598553" y="1292946"/>
                  </a:lnTo>
                  <a:lnTo>
                    <a:pt x="609510" y="1288903"/>
                  </a:lnTo>
                  <a:lnTo>
                    <a:pt x="618505" y="1285120"/>
                  </a:lnTo>
                  <a:lnTo>
                    <a:pt x="631967" y="1278911"/>
                  </a:lnTo>
                  <a:lnTo>
                    <a:pt x="638457" y="1274883"/>
                  </a:lnTo>
                  <a:lnTo>
                    <a:pt x="647011" y="1268920"/>
                  </a:lnTo>
                  <a:lnTo>
                    <a:pt x="656951" y="1258928"/>
                  </a:lnTo>
                  <a:lnTo>
                    <a:pt x="658409" y="1256449"/>
                  </a:lnTo>
                  <a:lnTo>
                    <a:pt x="662578" y="1248937"/>
                  </a:lnTo>
                  <a:lnTo>
                    <a:pt x="665083" y="1238945"/>
                  </a:lnTo>
                  <a:lnTo>
                    <a:pt x="664832" y="1228954"/>
                  </a:lnTo>
                  <a:lnTo>
                    <a:pt x="662776" y="1218962"/>
                  </a:lnTo>
                  <a:lnTo>
                    <a:pt x="659370" y="1208971"/>
                  </a:lnTo>
                  <a:lnTo>
                    <a:pt x="658409" y="1206963"/>
                  </a:lnTo>
                  <a:lnTo>
                    <a:pt x="654876" y="1198979"/>
                  </a:lnTo>
                  <a:lnTo>
                    <a:pt x="650251" y="1188988"/>
                  </a:lnTo>
                  <a:lnTo>
                    <a:pt x="645394" y="1178996"/>
                  </a:lnTo>
                  <a:lnTo>
                    <a:pt x="641131" y="1169005"/>
                  </a:lnTo>
                  <a:lnTo>
                    <a:pt x="638457" y="1162430"/>
                  </a:lnTo>
                  <a:lnTo>
                    <a:pt x="637201" y="1159013"/>
                  </a:lnTo>
                  <a:lnTo>
                    <a:pt x="634006" y="1149022"/>
                  </a:lnTo>
                  <a:lnTo>
                    <a:pt x="631488" y="1139030"/>
                  </a:lnTo>
                  <a:lnTo>
                    <a:pt x="629514" y="1129039"/>
                  </a:lnTo>
                  <a:lnTo>
                    <a:pt x="628003" y="1119047"/>
                  </a:lnTo>
                  <a:lnTo>
                    <a:pt x="626876" y="1109056"/>
                  </a:lnTo>
                  <a:lnTo>
                    <a:pt x="625929" y="1099064"/>
                  </a:lnTo>
                  <a:lnTo>
                    <a:pt x="625148" y="1089073"/>
                  </a:lnTo>
                  <a:lnTo>
                    <a:pt x="624464" y="1079081"/>
                  </a:lnTo>
                  <a:lnTo>
                    <a:pt x="623784" y="1069090"/>
                  </a:lnTo>
                  <a:lnTo>
                    <a:pt x="623165" y="1059098"/>
                  </a:lnTo>
                  <a:lnTo>
                    <a:pt x="622470" y="1049107"/>
                  </a:lnTo>
                  <a:lnTo>
                    <a:pt x="621930" y="1039115"/>
                  </a:lnTo>
                  <a:lnTo>
                    <a:pt x="621046" y="1029124"/>
                  </a:lnTo>
                  <a:lnTo>
                    <a:pt x="620363" y="1019132"/>
                  </a:lnTo>
                  <a:lnTo>
                    <a:pt x="619044" y="1009141"/>
                  </a:lnTo>
                  <a:lnTo>
                    <a:pt x="618505" y="1005428"/>
                  </a:lnTo>
                  <a:lnTo>
                    <a:pt x="617670" y="999149"/>
                  </a:lnTo>
                  <a:lnTo>
                    <a:pt x="615704" y="989158"/>
                  </a:lnTo>
                  <a:lnTo>
                    <a:pt x="613029" y="979166"/>
                  </a:lnTo>
                  <a:lnTo>
                    <a:pt x="608418" y="969175"/>
                  </a:lnTo>
                  <a:lnTo>
                    <a:pt x="600872" y="959183"/>
                  </a:lnTo>
                  <a:lnTo>
                    <a:pt x="598553" y="957067"/>
                  </a:lnTo>
                  <a:lnTo>
                    <a:pt x="591326" y="949192"/>
                  </a:lnTo>
                  <a:lnTo>
                    <a:pt x="578601" y="939560"/>
                  </a:lnTo>
                  <a:lnTo>
                    <a:pt x="578137" y="939201"/>
                  </a:lnTo>
                  <a:lnTo>
                    <a:pt x="563323" y="929209"/>
                  </a:lnTo>
                  <a:lnTo>
                    <a:pt x="558650" y="926711"/>
                  </a:lnTo>
                  <a:lnTo>
                    <a:pt x="543077" y="919217"/>
                  </a:lnTo>
                  <a:lnTo>
                    <a:pt x="538698" y="917299"/>
                  </a:lnTo>
                  <a:lnTo>
                    <a:pt x="518746" y="910371"/>
                  </a:lnTo>
                  <a:lnTo>
                    <a:pt x="512810" y="909226"/>
                  </a:lnTo>
                  <a:lnTo>
                    <a:pt x="498794" y="906411"/>
                  </a:lnTo>
                  <a:lnTo>
                    <a:pt x="478843" y="905224"/>
                  </a:lnTo>
                  <a:lnTo>
                    <a:pt x="458891" y="907736"/>
                  </a:lnTo>
                  <a:lnTo>
                    <a:pt x="454156" y="909226"/>
                  </a:lnTo>
                  <a:lnTo>
                    <a:pt x="438939" y="914442"/>
                  </a:lnTo>
                  <a:lnTo>
                    <a:pt x="430812" y="919217"/>
                  </a:lnTo>
                  <a:lnTo>
                    <a:pt x="418987" y="926185"/>
                  </a:lnTo>
                  <a:lnTo>
                    <a:pt x="415134" y="929209"/>
                  </a:lnTo>
                  <a:lnTo>
                    <a:pt x="402364" y="939201"/>
                  </a:lnTo>
                  <a:lnTo>
                    <a:pt x="399036" y="941735"/>
                  </a:lnTo>
                  <a:lnTo>
                    <a:pt x="390703" y="949192"/>
                  </a:lnTo>
                  <a:lnTo>
                    <a:pt x="379084" y="958606"/>
                  </a:lnTo>
                  <a:lnTo>
                    <a:pt x="378452" y="959183"/>
                  </a:lnTo>
                  <a:lnTo>
                    <a:pt x="366014" y="969175"/>
                  </a:lnTo>
                  <a:lnTo>
                    <a:pt x="359132" y="974229"/>
                  </a:lnTo>
                  <a:lnTo>
                    <a:pt x="352800" y="979166"/>
                  </a:lnTo>
                  <a:lnTo>
                    <a:pt x="339180" y="988847"/>
                  </a:lnTo>
                  <a:lnTo>
                    <a:pt x="338790" y="989158"/>
                  </a:lnTo>
                  <a:lnTo>
                    <a:pt x="325064" y="999149"/>
                  </a:lnTo>
                  <a:lnTo>
                    <a:pt x="319228" y="1003100"/>
                  </a:lnTo>
                  <a:lnTo>
                    <a:pt x="311156" y="1009141"/>
                  </a:lnTo>
                  <a:lnTo>
                    <a:pt x="299277" y="1017815"/>
                  </a:lnTo>
                  <a:lnTo>
                    <a:pt x="297629" y="1019132"/>
                  </a:lnTo>
                  <a:lnTo>
                    <a:pt x="284858" y="1029124"/>
                  </a:lnTo>
                  <a:lnTo>
                    <a:pt x="279325" y="1033574"/>
                  </a:lnTo>
                  <a:lnTo>
                    <a:pt x="272930" y="1039115"/>
                  </a:lnTo>
                  <a:lnTo>
                    <a:pt x="261553" y="1049107"/>
                  </a:lnTo>
                  <a:lnTo>
                    <a:pt x="259373" y="1051118"/>
                  </a:lnTo>
                  <a:lnTo>
                    <a:pt x="251292" y="1059098"/>
                  </a:lnTo>
                  <a:lnTo>
                    <a:pt x="241879" y="1069090"/>
                  </a:lnTo>
                  <a:lnTo>
                    <a:pt x="239421" y="1071857"/>
                  </a:lnTo>
                  <a:lnTo>
                    <a:pt x="233234" y="1079081"/>
                  </a:lnTo>
                  <a:lnTo>
                    <a:pt x="225688" y="1089073"/>
                  </a:lnTo>
                  <a:lnTo>
                    <a:pt x="219470" y="1098730"/>
                  </a:lnTo>
                  <a:lnTo>
                    <a:pt x="219254" y="1099064"/>
                  </a:lnTo>
                  <a:lnTo>
                    <a:pt x="213820" y="1109056"/>
                  </a:lnTo>
                  <a:lnTo>
                    <a:pt x="209658" y="1119047"/>
                  </a:lnTo>
                  <a:lnTo>
                    <a:pt x="206464" y="1129039"/>
                  </a:lnTo>
                  <a:lnTo>
                    <a:pt x="204686" y="1139030"/>
                  </a:lnTo>
                  <a:lnTo>
                    <a:pt x="203837" y="1149022"/>
                  </a:lnTo>
                  <a:lnTo>
                    <a:pt x="204061" y="1159013"/>
                  </a:lnTo>
                  <a:lnTo>
                    <a:pt x="205301" y="1169005"/>
                  </a:lnTo>
                  <a:lnTo>
                    <a:pt x="207202" y="1178996"/>
                  </a:lnTo>
                  <a:lnTo>
                    <a:pt x="209637" y="1188988"/>
                  </a:lnTo>
                  <a:lnTo>
                    <a:pt x="212627" y="1198979"/>
                  </a:lnTo>
                  <a:lnTo>
                    <a:pt x="215351" y="1208971"/>
                  </a:lnTo>
                  <a:lnTo>
                    <a:pt x="217873" y="1218962"/>
                  </a:lnTo>
                  <a:lnTo>
                    <a:pt x="219470" y="1226494"/>
                  </a:lnTo>
                  <a:lnTo>
                    <a:pt x="220098" y="1228954"/>
                  </a:lnTo>
                  <a:lnTo>
                    <a:pt x="220991" y="1238945"/>
                  </a:lnTo>
                  <a:lnTo>
                    <a:pt x="220923" y="1248937"/>
                  </a:lnTo>
                  <a:lnTo>
                    <a:pt x="219660" y="1258928"/>
                  </a:lnTo>
                  <a:lnTo>
                    <a:pt x="219470" y="1259526"/>
                  </a:lnTo>
                  <a:lnTo>
                    <a:pt x="216810" y="1268920"/>
                  </a:lnTo>
                  <a:lnTo>
                    <a:pt x="212814" y="1278911"/>
                  </a:lnTo>
                  <a:lnTo>
                    <a:pt x="208378" y="1288903"/>
                  </a:lnTo>
                  <a:lnTo>
                    <a:pt x="202154" y="1298894"/>
                  </a:lnTo>
                  <a:lnTo>
                    <a:pt x="199518" y="1302727"/>
                  </a:lnTo>
                  <a:lnTo>
                    <a:pt x="196072" y="1308886"/>
                  </a:lnTo>
                  <a:lnTo>
                    <a:pt x="189887" y="1318877"/>
                  </a:lnTo>
                  <a:lnTo>
                    <a:pt x="183060" y="1328869"/>
                  </a:lnTo>
                  <a:lnTo>
                    <a:pt x="179566" y="1333445"/>
                  </a:lnTo>
                  <a:lnTo>
                    <a:pt x="176322" y="1338860"/>
                  </a:lnTo>
                  <a:lnTo>
                    <a:pt x="169948" y="1348852"/>
                  </a:lnTo>
                  <a:lnTo>
                    <a:pt x="162215" y="1358843"/>
                  </a:lnTo>
                  <a:lnTo>
                    <a:pt x="159614" y="1361916"/>
                  </a:lnTo>
                  <a:lnTo>
                    <a:pt x="154946" y="1368835"/>
                  </a:lnTo>
                  <a:lnTo>
                    <a:pt x="147152" y="1378826"/>
                  </a:lnTo>
                  <a:lnTo>
                    <a:pt x="139662" y="1387111"/>
                  </a:lnTo>
                  <a:lnTo>
                    <a:pt x="138349" y="1388818"/>
                  </a:lnTo>
                  <a:lnTo>
                    <a:pt x="129667" y="1398809"/>
                  </a:lnTo>
                  <a:lnTo>
                    <a:pt x="119984" y="1408801"/>
                  </a:lnTo>
                  <a:lnTo>
                    <a:pt x="119711" y="1409053"/>
                  </a:lnTo>
                  <a:lnTo>
                    <a:pt x="110359" y="1418792"/>
                  </a:lnTo>
                  <a:lnTo>
                    <a:pt x="99759" y="1428508"/>
                  </a:lnTo>
                  <a:lnTo>
                    <a:pt x="99471" y="1428784"/>
                  </a:lnTo>
                  <a:lnTo>
                    <a:pt x="88309" y="1438775"/>
                  </a:lnTo>
                  <a:lnTo>
                    <a:pt x="79807" y="1445618"/>
                  </a:lnTo>
                  <a:lnTo>
                    <a:pt x="75689" y="1448767"/>
                  </a:lnTo>
                  <a:lnTo>
                    <a:pt x="61017" y="1458758"/>
                  </a:lnTo>
                  <a:lnTo>
                    <a:pt x="59855" y="1459481"/>
                  </a:lnTo>
                  <a:lnTo>
                    <a:pt x="42858" y="1468750"/>
                  </a:lnTo>
                  <a:lnTo>
                    <a:pt x="39904" y="1470193"/>
                  </a:lnTo>
                  <a:lnTo>
                    <a:pt x="19952" y="1478424"/>
                  </a:lnTo>
                  <a:lnTo>
                    <a:pt x="19008" y="1478741"/>
                  </a:lnTo>
                  <a:lnTo>
                    <a:pt x="0" y="1484816"/>
                  </a:lnTo>
                  <a:lnTo>
                    <a:pt x="0" y="1488733"/>
                  </a:lnTo>
                  <a:close/>
                  <a:moveTo>
                    <a:pt x="445483" y="1248937"/>
                  </a:moveTo>
                  <a:lnTo>
                    <a:pt x="438939" y="1248602"/>
                  </a:lnTo>
                  <a:lnTo>
                    <a:pt x="418987" y="1245177"/>
                  </a:lnTo>
                  <a:lnTo>
                    <a:pt x="399036" y="1239775"/>
                  </a:lnTo>
                  <a:lnTo>
                    <a:pt x="396736" y="1238945"/>
                  </a:lnTo>
                  <a:lnTo>
                    <a:pt x="379084" y="1232944"/>
                  </a:lnTo>
                  <a:lnTo>
                    <a:pt x="369387" y="1228954"/>
                  </a:lnTo>
                  <a:lnTo>
                    <a:pt x="359132" y="1225021"/>
                  </a:lnTo>
                  <a:lnTo>
                    <a:pt x="346161" y="1218962"/>
                  </a:lnTo>
                  <a:lnTo>
                    <a:pt x="339180" y="1216109"/>
                  </a:lnTo>
                  <a:lnTo>
                    <a:pt x="324512" y="1208971"/>
                  </a:lnTo>
                  <a:lnTo>
                    <a:pt x="319228" y="1206560"/>
                  </a:lnTo>
                  <a:lnTo>
                    <a:pt x="306202" y="1198979"/>
                  </a:lnTo>
                  <a:lnTo>
                    <a:pt x="299277" y="1194872"/>
                  </a:lnTo>
                  <a:lnTo>
                    <a:pt x="291322" y="1188988"/>
                  </a:lnTo>
                  <a:lnTo>
                    <a:pt x="279328" y="1178996"/>
                  </a:lnTo>
                  <a:lnTo>
                    <a:pt x="279325" y="1178993"/>
                  </a:lnTo>
                  <a:lnTo>
                    <a:pt x="270458" y="1169005"/>
                  </a:lnTo>
                  <a:lnTo>
                    <a:pt x="263858" y="1159013"/>
                  </a:lnTo>
                  <a:lnTo>
                    <a:pt x="259373" y="1149265"/>
                  </a:lnTo>
                  <a:lnTo>
                    <a:pt x="259281" y="1149022"/>
                  </a:lnTo>
                  <a:lnTo>
                    <a:pt x="256963" y="1139030"/>
                  </a:lnTo>
                  <a:lnTo>
                    <a:pt x="256511" y="1129039"/>
                  </a:lnTo>
                  <a:lnTo>
                    <a:pt x="257949" y="1119047"/>
                  </a:lnTo>
                  <a:lnTo>
                    <a:pt x="259373" y="1114460"/>
                  </a:lnTo>
                  <a:lnTo>
                    <a:pt x="261124" y="1109056"/>
                  </a:lnTo>
                  <a:lnTo>
                    <a:pt x="265923" y="1099064"/>
                  </a:lnTo>
                  <a:lnTo>
                    <a:pt x="272231" y="1089073"/>
                  </a:lnTo>
                  <a:lnTo>
                    <a:pt x="279325" y="1079958"/>
                  </a:lnTo>
                  <a:lnTo>
                    <a:pt x="280054" y="1079081"/>
                  </a:lnTo>
                  <a:lnTo>
                    <a:pt x="289782" y="1069090"/>
                  </a:lnTo>
                  <a:lnTo>
                    <a:pt x="299277" y="1060299"/>
                  </a:lnTo>
                  <a:lnTo>
                    <a:pt x="300712" y="1059098"/>
                  </a:lnTo>
                  <a:lnTo>
                    <a:pt x="313662" y="1049107"/>
                  </a:lnTo>
                  <a:lnTo>
                    <a:pt x="319228" y="1044955"/>
                  </a:lnTo>
                  <a:lnTo>
                    <a:pt x="327977" y="1039115"/>
                  </a:lnTo>
                  <a:lnTo>
                    <a:pt x="339180" y="1032003"/>
                  </a:lnTo>
                  <a:lnTo>
                    <a:pt x="344239" y="1029124"/>
                  </a:lnTo>
                  <a:lnTo>
                    <a:pt x="359132" y="1020469"/>
                  </a:lnTo>
                  <a:lnTo>
                    <a:pt x="361729" y="1019132"/>
                  </a:lnTo>
                  <a:lnTo>
                    <a:pt x="379084" y="1010077"/>
                  </a:lnTo>
                  <a:lnTo>
                    <a:pt x="381097" y="1009141"/>
                  </a:lnTo>
                  <a:lnTo>
                    <a:pt x="399036" y="1000267"/>
                  </a:lnTo>
                  <a:lnTo>
                    <a:pt x="401799" y="999149"/>
                  </a:lnTo>
                  <a:lnTo>
                    <a:pt x="418987" y="991511"/>
                  </a:lnTo>
                  <a:lnTo>
                    <a:pt x="425762" y="989158"/>
                  </a:lnTo>
                  <a:lnTo>
                    <a:pt x="438939" y="984008"/>
                  </a:lnTo>
                  <a:lnTo>
                    <a:pt x="457924" y="979166"/>
                  </a:lnTo>
                  <a:lnTo>
                    <a:pt x="458891" y="978895"/>
                  </a:lnTo>
                  <a:lnTo>
                    <a:pt x="478843" y="977127"/>
                  </a:lnTo>
                  <a:lnTo>
                    <a:pt x="493112" y="979166"/>
                  </a:lnTo>
                  <a:lnTo>
                    <a:pt x="498794" y="980046"/>
                  </a:lnTo>
                  <a:lnTo>
                    <a:pt x="518746" y="989027"/>
                  </a:lnTo>
                  <a:lnTo>
                    <a:pt x="518930" y="989158"/>
                  </a:lnTo>
                  <a:lnTo>
                    <a:pt x="531466" y="999149"/>
                  </a:lnTo>
                  <a:lnTo>
                    <a:pt x="538698" y="1006241"/>
                  </a:lnTo>
                  <a:lnTo>
                    <a:pt x="540967" y="1009141"/>
                  </a:lnTo>
                  <a:lnTo>
                    <a:pt x="547563" y="1019132"/>
                  </a:lnTo>
                  <a:lnTo>
                    <a:pt x="553033" y="1029124"/>
                  </a:lnTo>
                  <a:lnTo>
                    <a:pt x="557592" y="1039115"/>
                  </a:lnTo>
                  <a:lnTo>
                    <a:pt x="558650" y="1042180"/>
                  </a:lnTo>
                  <a:lnTo>
                    <a:pt x="560848" y="1049107"/>
                  </a:lnTo>
                  <a:lnTo>
                    <a:pt x="563545" y="1059098"/>
                  </a:lnTo>
                  <a:lnTo>
                    <a:pt x="565373" y="1069090"/>
                  </a:lnTo>
                  <a:lnTo>
                    <a:pt x="566653" y="1079081"/>
                  </a:lnTo>
                  <a:lnTo>
                    <a:pt x="567226" y="1089073"/>
                  </a:lnTo>
                  <a:lnTo>
                    <a:pt x="567542" y="1099064"/>
                  </a:lnTo>
                  <a:lnTo>
                    <a:pt x="567178" y="1109056"/>
                  </a:lnTo>
                  <a:lnTo>
                    <a:pt x="566513" y="1119047"/>
                  </a:lnTo>
                  <a:lnTo>
                    <a:pt x="565432" y="1129039"/>
                  </a:lnTo>
                  <a:lnTo>
                    <a:pt x="564101" y="1139030"/>
                  </a:lnTo>
                  <a:lnTo>
                    <a:pt x="562709" y="1149022"/>
                  </a:lnTo>
                  <a:lnTo>
                    <a:pt x="561036" y="1159013"/>
                  </a:lnTo>
                  <a:lnTo>
                    <a:pt x="559393" y="1169005"/>
                  </a:lnTo>
                  <a:lnTo>
                    <a:pt x="558650" y="1173221"/>
                  </a:lnTo>
                  <a:lnTo>
                    <a:pt x="557436" y="1178996"/>
                  </a:lnTo>
                  <a:lnTo>
                    <a:pt x="555282" y="1188988"/>
                  </a:lnTo>
                  <a:lnTo>
                    <a:pt x="552238" y="1198979"/>
                  </a:lnTo>
                  <a:lnTo>
                    <a:pt x="548469" y="1208971"/>
                  </a:lnTo>
                  <a:lnTo>
                    <a:pt x="542944" y="1218962"/>
                  </a:lnTo>
                  <a:lnTo>
                    <a:pt x="538698" y="1224139"/>
                  </a:lnTo>
                  <a:lnTo>
                    <a:pt x="533054" y="1228954"/>
                  </a:lnTo>
                  <a:lnTo>
                    <a:pt x="518746" y="1237839"/>
                  </a:lnTo>
                  <a:lnTo>
                    <a:pt x="516048" y="1238945"/>
                  </a:lnTo>
                  <a:lnTo>
                    <a:pt x="498794" y="1244765"/>
                  </a:lnTo>
                  <a:lnTo>
                    <a:pt x="478843" y="1248481"/>
                  </a:lnTo>
                  <a:lnTo>
                    <a:pt x="470956" y="1248937"/>
                  </a:lnTo>
                  <a:lnTo>
                    <a:pt x="458891" y="1249585"/>
                  </a:lnTo>
                  <a:close/>
                  <a:moveTo>
                    <a:pt x="458891" y="1488733"/>
                  </a:moveTo>
                  <a:lnTo>
                    <a:pt x="478843" y="1488733"/>
                  </a:lnTo>
                  <a:lnTo>
                    <a:pt x="498794" y="1488733"/>
                  </a:lnTo>
                  <a:lnTo>
                    <a:pt x="518746" y="1488733"/>
                  </a:lnTo>
                  <a:lnTo>
                    <a:pt x="538698" y="1488733"/>
                  </a:lnTo>
                  <a:lnTo>
                    <a:pt x="558650" y="1488733"/>
                  </a:lnTo>
                  <a:lnTo>
                    <a:pt x="578601" y="1488733"/>
                  </a:lnTo>
                  <a:lnTo>
                    <a:pt x="598553" y="1488733"/>
                  </a:lnTo>
                  <a:lnTo>
                    <a:pt x="618505" y="1488733"/>
                  </a:lnTo>
                  <a:lnTo>
                    <a:pt x="638457" y="1488733"/>
                  </a:lnTo>
                  <a:lnTo>
                    <a:pt x="650844" y="1488733"/>
                  </a:lnTo>
                  <a:lnTo>
                    <a:pt x="638457" y="1485042"/>
                  </a:lnTo>
                  <a:lnTo>
                    <a:pt x="618505" y="1480042"/>
                  </a:lnTo>
                  <a:lnTo>
                    <a:pt x="612160" y="1478741"/>
                  </a:lnTo>
                  <a:lnTo>
                    <a:pt x="598553" y="1475907"/>
                  </a:lnTo>
                  <a:lnTo>
                    <a:pt x="578601" y="1472895"/>
                  </a:lnTo>
                  <a:lnTo>
                    <a:pt x="558650" y="1470775"/>
                  </a:lnTo>
                  <a:lnTo>
                    <a:pt x="538698" y="1469803"/>
                  </a:lnTo>
                  <a:lnTo>
                    <a:pt x="518746" y="1469928"/>
                  </a:lnTo>
                  <a:lnTo>
                    <a:pt x="498794" y="1471410"/>
                  </a:lnTo>
                  <a:lnTo>
                    <a:pt x="478843" y="1474657"/>
                  </a:lnTo>
                  <a:lnTo>
                    <a:pt x="464071" y="1478741"/>
                  </a:lnTo>
                  <a:lnTo>
                    <a:pt x="458891" y="1480356"/>
                  </a:lnTo>
                  <a:lnTo>
                    <a:pt x="439295" y="1488733"/>
                  </a:lnTo>
                  <a:close/>
                  <a:moveTo>
                    <a:pt x="1197107" y="1488733"/>
                  </a:moveTo>
                  <a:lnTo>
                    <a:pt x="1217058" y="1488733"/>
                  </a:lnTo>
                  <a:lnTo>
                    <a:pt x="1237010" y="1488733"/>
                  </a:lnTo>
                  <a:lnTo>
                    <a:pt x="1252049" y="1488733"/>
                  </a:lnTo>
                  <a:lnTo>
                    <a:pt x="1252425" y="1478741"/>
                  </a:lnTo>
                  <a:lnTo>
                    <a:pt x="1253848" y="1468750"/>
                  </a:lnTo>
                  <a:lnTo>
                    <a:pt x="1255941" y="1458758"/>
                  </a:lnTo>
                  <a:lnTo>
                    <a:pt x="1256962" y="1455354"/>
                  </a:lnTo>
                  <a:lnTo>
                    <a:pt x="1261308" y="1448767"/>
                  </a:lnTo>
                  <a:lnTo>
                    <a:pt x="1268087" y="1438775"/>
                  </a:lnTo>
                  <a:lnTo>
                    <a:pt x="1275557" y="1428784"/>
                  </a:lnTo>
                  <a:lnTo>
                    <a:pt x="1276914" y="1426740"/>
                  </a:lnTo>
                  <a:lnTo>
                    <a:pt x="1296865" y="1428487"/>
                  </a:lnTo>
                  <a:lnTo>
                    <a:pt x="1297053" y="1428784"/>
                  </a:lnTo>
                  <a:lnTo>
                    <a:pt x="1303699" y="1438775"/>
                  </a:lnTo>
                  <a:lnTo>
                    <a:pt x="1312467" y="1448767"/>
                  </a:lnTo>
                  <a:lnTo>
                    <a:pt x="1316817" y="1452784"/>
                  </a:lnTo>
                  <a:lnTo>
                    <a:pt x="1321292" y="1458758"/>
                  </a:lnTo>
                  <a:lnTo>
                    <a:pt x="1330106" y="1468750"/>
                  </a:lnTo>
                  <a:lnTo>
                    <a:pt x="1336769" y="1474741"/>
                  </a:lnTo>
                  <a:lnTo>
                    <a:pt x="1340964" y="1478741"/>
                  </a:lnTo>
                  <a:lnTo>
                    <a:pt x="1353424" y="1488733"/>
                  </a:lnTo>
                  <a:lnTo>
                    <a:pt x="1356721" y="1488733"/>
                  </a:lnTo>
                  <a:lnTo>
                    <a:pt x="1376673" y="1488733"/>
                  </a:lnTo>
                  <a:lnTo>
                    <a:pt x="1396624" y="1488733"/>
                  </a:lnTo>
                  <a:lnTo>
                    <a:pt x="1416576" y="1488733"/>
                  </a:lnTo>
                  <a:lnTo>
                    <a:pt x="1436528" y="1488733"/>
                  </a:lnTo>
                  <a:lnTo>
                    <a:pt x="1456480" y="1488733"/>
                  </a:lnTo>
                  <a:lnTo>
                    <a:pt x="1476431" y="1488733"/>
                  </a:lnTo>
                  <a:lnTo>
                    <a:pt x="1495046" y="1488733"/>
                  </a:lnTo>
                  <a:lnTo>
                    <a:pt x="1496383" y="1487295"/>
                  </a:lnTo>
                  <a:lnTo>
                    <a:pt x="1502494" y="1478741"/>
                  </a:lnTo>
                  <a:lnTo>
                    <a:pt x="1508182" y="1468750"/>
                  </a:lnTo>
                  <a:lnTo>
                    <a:pt x="1513457" y="1458758"/>
                  </a:lnTo>
                  <a:lnTo>
                    <a:pt x="1516335" y="1453303"/>
                  </a:lnTo>
                  <a:lnTo>
                    <a:pt x="1518563" y="1448767"/>
                  </a:lnTo>
                  <a:lnTo>
                    <a:pt x="1523387" y="1438775"/>
                  </a:lnTo>
                  <a:lnTo>
                    <a:pt x="1528362" y="1428784"/>
                  </a:lnTo>
                  <a:lnTo>
                    <a:pt x="1533681" y="1418792"/>
                  </a:lnTo>
                  <a:lnTo>
                    <a:pt x="1536287" y="1414365"/>
                  </a:lnTo>
                  <a:lnTo>
                    <a:pt x="1539695" y="1408801"/>
                  </a:lnTo>
                  <a:lnTo>
                    <a:pt x="1546707" y="1398809"/>
                  </a:lnTo>
                  <a:lnTo>
                    <a:pt x="1555056" y="1388818"/>
                  </a:lnTo>
                  <a:lnTo>
                    <a:pt x="1556239" y="1387632"/>
                  </a:lnTo>
                  <a:lnTo>
                    <a:pt x="1566831" y="1378826"/>
                  </a:lnTo>
                  <a:lnTo>
                    <a:pt x="1576190" y="1372447"/>
                  </a:lnTo>
                  <a:lnTo>
                    <a:pt x="1583007" y="1368835"/>
                  </a:lnTo>
                  <a:lnTo>
                    <a:pt x="1596142" y="1363030"/>
                  </a:lnTo>
                  <a:lnTo>
                    <a:pt x="1608375" y="1358843"/>
                  </a:lnTo>
                  <a:lnTo>
                    <a:pt x="1616094" y="1356412"/>
                  </a:lnTo>
                  <a:lnTo>
                    <a:pt x="1636046" y="1351759"/>
                  </a:lnTo>
                  <a:lnTo>
                    <a:pt x="1651231" y="1348852"/>
                  </a:lnTo>
                  <a:lnTo>
                    <a:pt x="1655997" y="1347949"/>
                  </a:lnTo>
                  <a:lnTo>
                    <a:pt x="1675949" y="1345635"/>
                  </a:lnTo>
                  <a:lnTo>
                    <a:pt x="1695901" y="1344732"/>
                  </a:lnTo>
                  <a:lnTo>
                    <a:pt x="1715853" y="1347807"/>
                  </a:lnTo>
                  <a:lnTo>
                    <a:pt x="1718239" y="1348852"/>
                  </a:lnTo>
                  <a:lnTo>
                    <a:pt x="1731492" y="1358843"/>
                  </a:lnTo>
                  <a:lnTo>
                    <a:pt x="1735805" y="1365861"/>
                  </a:lnTo>
                  <a:lnTo>
                    <a:pt x="1736861" y="1368835"/>
                  </a:lnTo>
                  <a:lnTo>
                    <a:pt x="1737642" y="1378826"/>
                  </a:lnTo>
                  <a:lnTo>
                    <a:pt x="1736414" y="1388818"/>
                  </a:lnTo>
                  <a:lnTo>
                    <a:pt x="1735805" y="1390921"/>
                  </a:lnTo>
                  <a:lnTo>
                    <a:pt x="1733333" y="1398809"/>
                  </a:lnTo>
                  <a:lnTo>
                    <a:pt x="1729591" y="1408801"/>
                  </a:lnTo>
                  <a:lnTo>
                    <a:pt x="1724728" y="1418792"/>
                  </a:lnTo>
                  <a:lnTo>
                    <a:pt x="1719209" y="1428784"/>
                  </a:lnTo>
                  <a:lnTo>
                    <a:pt x="1715853" y="1434471"/>
                  </a:lnTo>
                  <a:lnTo>
                    <a:pt x="1712876" y="1438775"/>
                  </a:lnTo>
                  <a:lnTo>
                    <a:pt x="1705095" y="1448767"/>
                  </a:lnTo>
                  <a:lnTo>
                    <a:pt x="1697001" y="1458758"/>
                  </a:lnTo>
                  <a:lnTo>
                    <a:pt x="1695901" y="1460059"/>
                  </a:lnTo>
                  <a:lnTo>
                    <a:pt x="1686606" y="1468750"/>
                  </a:lnTo>
                  <a:lnTo>
                    <a:pt x="1675949" y="1478326"/>
                  </a:lnTo>
                  <a:lnTo>
                    <a:pt x="1675364" y="1478741"/>
                  </a:lnTo>
                  <a:lnTo>
                    <a:pt x="1661089" y="1488733"/>
                  </a:lnTo>
                  <a:lnTo>
                    <a:pt x="1675949" y="1488733"/>
                  </a:lnTo>
                  <a:lnTo>
                    <a:pt x="1695901" y="1488733"/>
                  </a:lnTo>
                  <a:lnTo>
                    <a:pt x="1715853" y="1488733"/>
                  </a:lnTo>
                  <a:lnTo>
                    <a:pt x="1735805" y="1488733"/>
                  </a:lnTo>
                  <a:lnTo>
                    <a:pt x="1755756" y="1488733"/>
                  </a:lnTo>
                  <a:lnTo>
                    <a:pt x="1767777" y="1488733"/>
                  </a:lnTo>
                  <a:lnTo>
                    <a:pt x="1768767" y="1478741"/>
                  </a:lnTo>
                  <a:lnTo>
                    <a:pt x="1771128" y="1468750"/>
                  </a:lnTo>
                  <a:lnTo>
                    <a:pt x="1774726" y="1458758"/>
                  </a:lnTo>
                  <a:lnTo>
                    <a:pt x="1775708" y="1456504"/>
                  </a:lnTo>
                  <a:lnTo>
                    <a:pt x="1779039" y="1448767"/>
                  </a:lnTo>
                  <a:lnTo>
                    <a:pt x="1784027" y="1438775"/>
                  </a:lnTo>
                  <a:lnTo>
                    <a:pt x="1789390" y="1428784"/>
                  </a:lnTo>
                  <a:lnTo>
                    <a:pt x="1795287" y="1418792"/>
                  </a:lnTo>
                  <a:lnTo>
                    <a:pt x="1795660" y="1418183"/>
                  </a:lnTo>
                  <a:lnTo>
                    <a:pt x="1801789" y="1408801"/>
                  </a:lnTo>
                  <a:lnTo>
                    <a:pt x="1808210" y="1398809"/>
                  </a:lnTo>
                  <a:lnTo>
                    <a:pt x="1815235" y="1388818"/>
                  </a:lnTo>
                  <a:lnTo>
                    <a:pt x="1815612" y="1388220"/>
                  </a:lnTo>
                  <a:lnTo>
                    <a:pt x="1822272" y="1378826"/>
                  </a:lnTo>
                  <a:lnTo>
                    <a:pt x="1828979" y="1368835"/>
                  </a:lnTo>
                  <a:lnTo>
                    <a:pt x="1835189" y="1358843"/>
                  </a:lnTo>
                  <a:lnTo>
                    <a:pt x="1835563" y="1358117"/>
                  </a:lnTo>
                  <a:lnTo>
                    <a:pt x="1841118" y="1348852"/>
                  </a:lnTo>
                  <a:lnTo>
                    <a:pt x="1845674" y="1338860"/>
                  </a:lnTo>
                  <a:lnTo>
                    <a:pt x="1848941" y="1328869"/>
                  </a:lnTo>
                  <a:lnTo>
                    <a:pt x="1850198" y="1318877"/>
                  </a:lnTo>
                  <a:lnTo>
                    <a:pt x="1850764" y="1308886"/>
                  </a:lnTo>
                  <a:lnTo>
                    <a:pt x="1849311" y="1298894"/>
                  </a:lnTo>
                  <a:lnTo>
                    <a:pt x="1845761" y="1288903"/>
                  </a:lnTo>
                  <a:lnTo>
                    <a:pt x="1840298" y="1278911"/>
                  </a:lnTo>
                  <a:lnTo>
                    <a:pt x="1835563" y="1271693"/>
                  </a:lnTo>
                  <a:lnTo>
                    <a:pt x="1833781" y="1268920"/>
                  </a:lnTo>
                  <a:lnTo>
                    <a:pt x="1828066" y="1258928"/>
                  </a:lnTo>
                  <a:lnTo>
                    <a:pt x="1822781" y="1248937"/>
                  </a:lnTo>
                  <a:lnTo>
                    <a:pt x="1818881" y="1238945"/>
                  </a:lnTo>
                  <a:lnTo>
                    <a:pt x="1821134" y="1228954"/>
                  </a:lnTo>
                  <a:lnTo>
                    <a:pt x="1829463" y="1218962"/>
                  </a:lnTo>
                  <a:lnTo>
                    <a:pt x="1835563" y="1215050"/>
                  </a:lnTo>
                  <a:lnTo>
                    <a:pt x="1855515" y="1210664"/>
                  </a:lnTo>
                  <a:lnTo>
                    <a:pt x="1875467" y="1214566"/>
                  </a:lnTo>
                  <a:lnTo>
                    <a:pt x="1885630" y="1218962"/>
                  </a:lnTo>
                  <a:lnTo>
                    <a:pt x="1895419" y="1223243"/>
                  </a:lnTo>
                  <a:lnTo>
                    <a:pt x="1903921" y="1228954"/>
                  </a:lnTo>
                  <a:lnTo>
                    <a:pt x="1915371" y="1236110"/>
                  </a:lnTo>
                  <a:lnTo>
                    <a:pt x="1919405" y="1238945"/>
                  </a:lnTo>
                  <a:lnTo>
                    <a:pt x="1934561" y="1248937"/>
                  </a:lnTo>
                  <a:lnTo>
                    <a:pt x="1935322" y="1249378"/>
                  </a:lnTo>
                  <a:lnTo>
                    <a:pt x="1951967" y="1258928"/>
                  </a:lnTo>
                  <a:lnTo>
                    <a:pt x="1955274" y="1260722"/>
                  </a:lnTo>
                  <a:lnTo>
                    <a:pt x="1974744" y="1268920"/>
                  </a:lnTo>
                  <a:lnTo>
                    <a:pt x="1975226" y="1269121"/>
                  </a:lnTo>
                  <a:lnTo>
                    <a:pt x="1995178" y="1274499"/>
                  </a:lnTo>
                  <a:lnTo>
                    <a:pt x="2015129" y="1276366"/>
                  </a:lnTo>
                  <a:lnTo>
                    <a:pt x="2035081" y="1274212"/>
                  </a:lnTo>
                  <a:lnTo>
                    <a:pt x="2055033" y="1268946"/>
                  </a:lnTo>
                  <a:lnTo>
                    <a:pt x="2055104" y="1268920"/>
                  </a:lnTo>
                  <a:lnTo>
                    <a:pt x="2074985" y="1262702"/>
                  </a:lnTo>
                  <a:lnTo>
                    <a:pt x="2084827" y="1258928"/>
                  </a:lnTo>
                  <a:lnTo>
                    <a:pt x="2094936" y="1255460"/>
                  </a:lnTo>
                  <a:lnTo>
                    <a:pt x="2114842" y="1248937"/>
                  </a:lnTo>
                  <a:lnTo>
                    <a:pt x="2114888" y="1248923"/>
                  </a:lnTo>
                  <a:lnTo>
                    <a:pt x="2134840" y="1244493"/>
                  </a:lnTo>
                  <a:lnTo>
                    <a:pt x="2154792" y="1242157"/>
                  </a:lnTo>
                  <a:lnTo>
                    <a:pt x="2174744" y="1243332"/>
                  </a:lnTo>
                  <a:lnTo>
                    <a:pt x="2187374" y="1248937"/>
                  </a:lnTo>
                  <a:lnTo>
                    <a:pt x="2194695" y="1256419"/>
                  </a:lnTo>
                  <a:lnTo>
                    <a:pt x="2195842" y="1258928"/>
                  </a:lnTo>
                  <a:lnTo>
                    <a:pt x="2198001" y="1268920"/>
                  </a:lnTo>
                  <a:lnTo>
                    <a:pt x="2197666" y="1278911"/>
                  </a:lnTo>
                  <a:lnTo>
                    <a:pt x="2196736" y="1288903"/>
                  </a:lnTo>
                  <a:lnTo>
                    <a:pt x="2194695" y="1297843"/>
                  </a:lnTo>
                  <a:lnTo>
                    <a:pt x="2194401" y="1298894"/>
                  </a:lnTo>
                  <a:lnTo>
                    <a:pt x="2191007" y="1308886"/>
                  </a:lnTo>
                  <a:lnTo>
                    <a:pt x="2186855" y="1318877"/>
                  </a:lnTo>
                  <a:lnTo>
                    <a:pt x="2182149" y="1328869"/>
                  </a:lnTo>
                  <a:lnTo>
                    <a:pt x="2177341" y="1338860"/>
                  </a:lnTo>
                  <a:lnTo>
                    <a:pt x="2174744" y="1343499"/>
                  </a:lnTo>
                  <a:lnTo>
                    <a:pt x="2170210" y="1348852"/>
                  </a:lnTo>
                  <a:lnTo>
                    <a:pt x="2160884" y="1358843"/>
                  </a:lnTo>
                  <a:lnTo>
                    <a:pt x="2154792" y="1365083"/>
                  </a:lnTo>
                  <a:lnTo>
                    <a:pt x="2147631" y="1368835"/>
                  </a:lnTo>
                  <a:lnTo>
                    <a:pt x="2134840" y="1375232"/>
                  </a:lnTo>
                  <a:lnTo>
                    <a:pt x="2114888" y="1378332"/>
                  </a:lnTo>
                  <a:lnTo>
                    <a:pt x="2094936" y="1378537"/>
                  </a:lnTo>
                  <a:lnTo>
                    <a:pt x="2074985" y="1378519"/>
                  </a:lnTo>
                  <a:lnTo>
                    <a:pt x="2073013" y="1378826"/>
                  </a:lnTo>
                  <a:lnTo>
                    <a:pt x="2055033" y="1382030"/>
                  </a:lnTo>
                  <a:lnTo>
                    <a:pt x="2042214" y="1388818"/>
                  </a:lnTo>
                  <a:lnTo>
                    <a:pt x="2035081" y="1394119"/>
                  </a:lnTo>
                  <a:lnTo>
                    <a:pt x="2031588" y="1398809"/>
                  </a:lnTo>
                  <a:lnTo>
                    <a:pt x="2023892" y="1408801"/>
                  </a:lnTo>
                  <a:lnTo>
                    <a:pt x="2017259" y="1418792"/>
                  </a:lnTo>
                  <a:lnTo>
                    <a:pt x="2015129" y="1421865"/>
                  </a:lnTo>
                  <a:lnTo>
                    <a:pt x="2011512" y="1428784"/>
                  </a:lnTo>
                  <a:lnTo>
                    <a:pt x="2005416" y="1438775"/>
                  </a:lnTo>
                  <a:lnTo>
                    <a:pt x="1998118" y="1448767"/>
                  </a:lnTo>
                  <a:lnTo>
                    <a:pt x="1995178" y="1452094"/>
                  </a:lnTo>
                  <a:lnTo>
                    <a:pt x="1989835" y="1458758"/>
                  </a:lnTo>
                  <a:lnTo>
                    <a:pt x="1979994" y="1468750"/>
                  </a:lnTo>
                  <a:lnTo>
                    <a:pt x="1975226" y="1472806"/>
                  </a:lnTo>
                  <a:lnTo>
                    <a:pt x="1968356" y="1478741"/>
                  </a:lnTo>
                  <a:lnTo>
                    <a:pt x="1955274" y="1487725"/>
                  </a:lnTo>
                  <a:lnTo>
                    <a:pt x="1953699" y="1488733"/>
                  </a:lnTo>
                  <a:lnTo>
                    <a:pt x="1955274" y="1488733"/>
                  </a:lnTo>
                  <a:lnTo>
                    <a:pt x="1975226" y="1488733"/>
                  </a:lnTo>
                  <a:lnTo>
                    <a:pt x="1995178" y="1488733"/>
                  </a:lnTo>
                  <a:lnTo>
                    <a:pt x="2015129" y="1488733"/>
                  </a:lnTo>
                  <a:lnTo>
                    <a:pt x="2035081" y="1488733"/>
                  </a:lnTo>
                  <a:lnTo>
                    <a:pt x="2055033" y="1488733"/>
                  </a:lnTo>
                  <a:lnTo>
                    <a:pt x="2074985" y="1488733"/>
                  </a:lnTo>
                  <a:lnTo>
                    <a:pt x="2094936" y="1488733"/>
                  </a:lnTo>
                  <a:lnTo>
                    <a:pt x="2114888" y="1488733"/>
                  </a:lnTo>
                  <a:lnTo>
                    <a:pt x="2134840" y="1488733"/>
                  </a:lnTo>
                  <a:lnTo>
                    <a:pt x="2154792" y="1488733"/>
                  </a:lnTo>
                  <a:lnTo>
                    <a:pt x="2174744" y="1488733"/>
                  </a:lnTo>
                  <a:lnTo>
                    <a:pt x="2194695" y="1488733"/>
                  </a:lnTo>
                  <a:lnTo>
                    <a:pt x="2214647" y="1488733"/>
                  </a:lnTo>
                  <a:lnTo>
                    <a:pt x="2222782" y="1488733"/>
                  </a:lnTo>
                  <a:lnTo>
                    <a:pt x="2222093" y="1478741"/>
                  </a:lnTo>
                  <a:lnTo>
                    <a:pt x="2221659" y="1468750"/>
                  </a:lnTo>
                  <a:lnTo>
                    <a:pt x="2221350" y="1458758"/>
                  </a:lnTo>
                  <a:lnTo>
                    <a:pt x="2221432" y="1448767"/>
                  </a:lnTo>
                  <a:lnTo>
                    <a:pt x="2221617" y="1438775"/>
                  </a:lnTo>
                  <a:lnTo>
                    <a:pt x="2222329" y="1428784"/>
                  </a:lnTo>
                  <a:lnTo>
                    <a:pt x="2223118" y="1418792"/>
                  </a:lnTo>
                  <a:lnTo>
                    <a:pt x="2224287" y="1408801"/>
                  </a:lnTo>
                  <a:lnTo>
                    <a:pt x="2225682" y="1398809"/>
                  </a:lnTo>
                  <a:lnTo>
                    <a:pt x="2227717" y="1388818"/>
                  </a:lnTo>
                  <a:lnTo>
                    <a:pt x="2230094" y="1378826"/>
                  </a:lnTo>
                  <a:lnTo>
                    <a:pt x="2232783" y="1368835"/>
                  </a:lnTo>
                  <a:lnTo>
                    <a:pt x="2234599" y="1363460"/>
                  </a:lnTo>
                  <a:lnTo>
                    <a:pt x="2235954" y="1358843"/>
                  </a:lnTo>
                  <a:lnTo>
                    <a:pt x="2239196" y="1348852"/>
                  </a:lnTo>
                  <a:lnTo>
                    <a:pt x="2242975" y="1338860"/>
                  </a:lnTo>
                  <a:lnTo>
                    <a:pt x="2247167" y="1328869"/>
                  </a:lnTo>
                  <a:lnTo>
                    <a:pt x="2252154" y="1318877"/>
                  </a:lnTo>
                  <a:lnTo>
                    <a:pt x="2254551" y="1314654"/>
                  </a:lnTo>
                  <a:lnTo>
                    <a:pt x="2257802" y="1308886"/>
                  </a:lnTo>
                  <a:lnTo>
                    <a:pt x="2264059" y="1298894"/>
                  </a:lnTo>
                  <a:lnTo>
                    <a:pt x="2271924" y="1288903"/>
                  </a:lnTo>
                  <a:lnTo>
                    <a:pt x="2274502" y="1286040"/>
                  </a:lnTo>
                  <a:lnTo>
                    <a:pt x="2281693" y="1278911"/>
                  </a:lnTo>
                  <a:lnTo>
                    <a:pt x="2294454" y="1269036"/>
                  </a:lnTo>
                  <a:lnTo>
                    <a:pt x="2294641" y="1268920"/>
                  </a:lnTo>
                  <a:lnTo>
                    <a:pt x="2314406" y="1258933"/>
                  </a:lnTo>
                  <a:lnTo>
                    <a:pt x="2314420" y="1258928"/>
                  </a:lnTo>
                  <a:lnTo>
                    <a:pt x="2334358" y="1252808"/>
                  </a:lnTo>
                  <a:lnTo>
                    <a:pt x="2354310" y="1248963"/>
                  </a:lnTo>
                  <a:lnTo>
                    <a:pt x="2354512" y="1248937"/>
                  </a:lnTo>
                  <a:lnTo>
                    <a:pt x="2374261" y="1246658"/>
                  </a:lnTo>
                  <a:lnTo>
                    <a:pt x="2394213" y="1245462"/>
                  </a:lnTo>
                  <a:lnTo>
                    <a:pt x="2414165" y="1245012"/>
                  </a:lnTo>
                  <a:lnTo>
                    <a:pt x="2434117" y="1245106"/>
                  </a:lnTo>
                  <a:lnTo>
                    <a:pt x="2454068" y="1245667"/>
                  </a:lnTo>
                  <a:lnTo>
                    <a:pt x="2474020" y="1246812"/>
                  </a:lnTo>
                  <a:lnTo>
                    <a:pt x="2493972" y="1248457"/>
                  </a:lnTo>
                  <a:lnTo>
                    <a:pt x="2498159" y="1248937"/>
                  </a:lnTo>
                  <a:lnTo>
                    <a:pt x="2513924" y="1250980"/>
                  </a:lnTo>
                  <a:lnTo>
                    <a:pt x="2533876" y="1254402"/>
                  </a:lnTo>
                  <a:lnTo>
                    <a:pt x="2550822" y="1258928"/>
                  </a:lnTo>
                  <a:lnTo>
                    <a:pt x="2553827" y="1259900"/>
                  </a:lnTo>
                  <a:lnTo>
                    <a:pt x="2573257" y="1268920"/>
                  </a:lnTo>
                  <a:lnTo>
                    <a:pt x="2573779" y="1269203"/>
                  </a:lnTo>
                  <a:lnTo>
                    <a:pt x="2587504" y="1278911"/>
                  </a:lnTo>
                  <a:lnTo>
                    <a:pt x="2593731" y="1284356"/>
                  </a:lnTo>
                  <a:lnTo>
                    <a:pt x="2597930" y="1288903"/>
                  </a:lnTo>
                  <a:lnTo>
                    <a:pt x="2606229" y="1298894"/>
                  </a:lnTo>
                  <a:lnTo>
                    <a:pt x="2613683" y="1308745"/>
                  </a:lnTo>
                  <a:lnTo>
                    <a:pt x="2613775" y="1308886"/>
                  </a:lnTo>
                  <a:lnTo>
                    <a:pt x="2620232" y="1318877"/>
                  </a:lnTo>
                  <a:lnTo>
                    <a:pt x="2626498" y="1328869"/>
                  </a:lnTo>
                  <a:lnTo>
                    <a:pt x="2632508" y="1338860"/>
                  </a:lnTo>
                  <a:lnTo>
                    <a:pt x="2633634" y="1340717"/>
                  </a:lnTo>
                  <a:lnTo>
                    <a:pt x="2638328" y="1348852"/>
                  </a:lnTo>
                  <a:lnTo>
                    <a:pt x="2643996" y="1358843"/>
                  </a:lnTo>
                  <a:lnTo>
                    <a:pt x="2649734" y="1368835"/>
                  </a:lnTo>
                  <a:lnTo>
                    <a:pt x="2653586" y="1375605"/>
                  </a:lnTo>
                  <a:lnTo>
                    <a:pt x="2655435" y="1378826"/>
                  </a:lnTo>
                  <a:lnTo>
                    <a:pt x="2661154" y="1388818"/>
                  </a:lnTo>
                  <a:lnTo>
                    <a:pt x="2666628" y="1398809"/>
                  </a:lnTo>
                  <a:lnTo>
                    <a:pt x="2672079" y="1408801"/>
                  </a:lnTo>
                  <a:lnTo>
                    <a:pt x="2673538" y="1411894"/>
                  </a:lnTo>
                  <a:lnTo>
                    <a:pt x="2676935" y="1418792"/>
                  </a:lnTo>
                  <a:lnTo>
                    <a:pt x="2681259" y="1428784"/>
                  </a:lnTo>
                  <a:lnTo>
                    <a:pt x="2684525" y="1438775"/>
                  </a:lnTo>
                  <a:lnTo>
                    <a:pt x="2686551" y="1448767"/>
                  </a:lnTo>
                  <a:lnTo>
                    <a:pt x="2687145" y="1458758"/>
                  </a:lnTo>
                  <a:lnTo>
                    <a:pt x="2686033" y="1468750"/>
                  </a:lnTo>
                  <a:lnTo>
                    <a:pt x="2682999" y="1478741"/>
                  </a:lnTo>
                  <a:lnTo>
                    <a:pt x="2677868" y="1488733"/>
                  </a:lnTo>
                  <a:lnTo>
                    <a:pt x="2693490" y="1488733"/>
                  </a:lnTo>
                  <a:lnTo>
                    <a:pt x="2713441" y="1488733"/>
                  </a:lnTo>
                  <a:lnTo>
                    <a:pt x="2733393" y="1488733"/>
                  </a:lnTo>
                  <a:lnTo>
                    <a:pt x="2753345" y="1488733"/>
                  </a:lnTo>
                  <a:lnTo>
                    <a:pt x="2773297" y="1488733"/>
                  </a:lnTo>
                  <a:lnTo>
                    <a:pt x="2774121" y="1488733"/>
                  </a:lnTo>
                  <a:lnTo>
                    <a:pt x="2785311" y="1478741"/>
                  </a:lnTo>
                  <a:lnTo>
                    <a:pt x="2793249" y="1469992"/>
                  </a:lnTo>
                  <a:lnTo>
                    <a:pt x="2813200" y="1474565"/>
                  </a:lnTo>
                  <a:lnTo>
                    <a:pt x="2817625" y="1478741"/>
                  </a:lnTo>
                  <a:lnTo>
                    <a:pt x="2833152" y="1487912"/>
                  </a:lnTo>
                  <a:lnTo>
                    <a:pt x="2834002" y="1488733"/>
                  </a:lnTo>
                  <a:lnTo>
                    <a:pt x="2853104" y="1488733"/>
                  </a:lnTo>
                  <a:lnTo>
                    <a:pt x="2873056" y="1488733"/>
                  </a:lnTo>
                  <a:lnTo>
                    <a:pt x="2893007" y="1488733"/>
                  </a:lnTo>
                  <a:lnTo>
                    <a:pt x="2912959" y="1488733"/>
                  </a:lnTo>
                  <a:lnTo>
                    <a:pt x="2932911" y="1488733"/>
                  </a:lnTo>
                  <a:lnTo>
                    <a:pt x="2940075" y="1488733"/>
                  </a:lnTo>
                  <a:lnTo>
                    <a:pt x="2932911" y="1485289"/>
                  </a:lnTo>
                  <a:lnTo>
                    <a:pt x="2923214" y="1478741"/>
                  </a:lnTo>
                  <a:lnTo>
                    <a:pt x="2912959" y="1469917"/>
                  </a:lnTo>
                  <a:lnTo>
                    <a:pt x="2911835" y="1468750"/>
                  </a:lnTo>
                  <a:lnTo>
                    <a:pt x="2904656" y="1458758"/>
                  </a:lnTo>
                  <a:lnTo>
                    <a:pt x="2900146" y="1448767"/>
                  </a:lnTo>
                  <a:lnTo>
                    <a:pt x="2898140" y="1438775"/>
                  </a:lnTo>
                  <a:lnTo>
                    <a:pt x="2898431" y="1428784"/>
                  </a:lnTo>
                  <a:lnTo>
                    <a:pt x="2901416" y="1418792"/>
                  </a:lnTo>
                  <a:lnTo>
                    <a:pt x="2906579" y="1408801"/>
                  </a:lnTo>
                  <a:lnTo>
                    <a:pt x="2912959" y="1400442"/>
                  </a:lnTo>
                  <a:lnTo>
                    <a:pt x="2914520" y="1398809"/>
                  </a:lnTo>
                  <a:lnTo>
                    <a:pt x="2927246" y="1388818"/>
                  </a:lnTo>
                  <a:lnTo>
                    <a:pt x="2932911" y="1385188"/>
                  </a:lnTo>
                  <a:lnTo>
                    <a:pt x="2947994" y="1378826"/>
                  </a:lnTo>
                  <a:lnTo>
                    <a:pt x="2952863" y="1377025"/>
                  </a:lnTo>
                  <a:lnTo>
                    <a:pt x="2972815" y="1373558"/>
                  </a:lnTo>
                  <a:lnTo>
                    <a:pt x="2972815" y="1368835"/>
                  </a:lnTo>
                  <a:lnTo>
                    <a:pt x="2972815" y="1358843"/>
                  </a:lnTo>
                  <a:lnTo>
                    <a:pt x="2972815" y="1348852"/>
                  </a:lnTo>
                  <a:lnTo>
                    <a:pt x="2972815" y="1338860"/>
                  </a:lnTo>
                  <a:lnTo>
                    <a:pt x="2972815" y="1328869"/>
                  </a:lnTo>
                  <a:lnTo>
                    <a:pt x="2972815" y="1324626"/>
                  </a:lnTo>
                  <a:lnTo>
                    <a:pt x="2952863" y="1328405"/>
                  </a:lnTo>
                  <a:lnTo>
                    <a:pt x="2951383" y="1328869"/>
                  </a:lnTo>
                  <a:lnTo>
                    <a:pt x="2932911" y="1334441"/>
                  </a:lnTo>
                  <a:lnTo>
                    <a:pt x="2922603" y="1338860"/>
                  </a:lnTo>
                  <a:lnTo>
                    <a:pt x="2912959" y="1343074"/>
                  </a:lnTo>
                  <a:lnTo>
                    <a:pt x="2902723" y="1348852"/>
                  </a:lnTo>
                  <a:lnTo>
                    <a:pt x="2893007" y="1354558"/>
                  </a:lnTo>
                  <a:lnTo>
                    <a:pt x="2886588" y="1358843"/>
                  </a:lnTo>
                  <a:lnTo>
                    <a:pt x="2873056" y="1368829"/>
                  </a:lnTo>
                  <a:lnTo>
                    <a:pt x="2873048" y="1368835"/>
                  </a:lnTo>
                  <a:lnTo>
                    <a:pt x="2861085" y="1378826"/>
                  </a:lnTo>
                  <a:lnTo>
                    <a:pt x="2853104" y="1386525"/>
                  </a:lnTo>
                  <a:lnTo>
                    <a:pt x="2850426" y="1388818"/>
                  </a:lnTo>
                  <a:lnTo>
                    <a:pt x="2840205" y="1398809"/>
                  </a:lnTo>
                  <a:lnTo>
                    <a:pt x="2833152" y="1406991"/>
                  </a:lnTo>
                  <a:lnTo>
                    <a:pt x="2830945" y="1408801"/>
                  </a:lnTo>
                  <a:lnTo>
                    <a:pt x="2821385" y="1418792"/>
                  </a:lnTo>
                  <a:lnTo>
                    <a:pt x="2813739" y="1428784"/>
                  </a:lnTo>
                  <a:lnTo>
                    <a:pt x="2813200" y="1429803"/>
                  </a:lnTo>
                  <a:lnTo>
                    <a:pt x="2800896" y="1438775"/>
                  </a:lnTo>
                  <a:lnTo>
                    <a:pt x="2793249" y="1446078"/>
                  </a:lnTo>
                  <a:lnTo>
                    <a:pt x="2780213" y="1438775"/>
                  </a:lnTo>
                  <a:lnTo>
                    <a:pt x="2773297" y="1436729"/>
                  </a:lnTo>
                  <a:lnTo>
                    <a:pt x="2765086" y="1428784"/>
                  </a:lnTo>
                  <a:lnTo>
                    <a:pt x="2753345" y="1420894"/>
                  </a:lnTo>
                  <a:lnTo>
                    <a:pt x="2751471" y="1418792"/>
                  </a:lnTo>
                  <a:lnTo>
                    <a:pt x="2740945" y="1408801"/>
                  </a:lnTo>
                  <a:lnTo>
                    <a:pt x="2733393" y="1402674"/>
                  </a:lnTo>
                  <a:lnTo>
                    <a:pt x="2729947" y="1398809"/>
                  </a:lnTo>
                  <a:lnTo>
                    <a:pt x="2720654" y="1388818"/>
                  </a:lnTo>
                  <a:lnTo>
                    <a:pt x="2713441" y="1381098"/>
                  </a:lnTo>
                  <a:lnTo>
                    <a:pt x="2711720" y="1378826"/>
                  </a:lnTo>
                  <a:lnTo>
                    <a:pt x="2704190" y="1368835"/>
                  </a:lnTo>
                  <a:lnTo>
                    <a:pt x="2696900" y="1358843"/>
                  </a:lnTo>
                  <a:lnTo>
                    <a:pt x="2693490" y="1353688"/>
                  </a:lnTo>
                  <a:lnTo>
                    <a:pt x="2690596" y="1348852"/>
                  </a:lnTo>
                  <a:lnTo>
                    <a:pt x="2685248" y="1338860"/>
                  </a:lnTo>
                  <a:lnTo>
                    <a:pt x="2680312" y="1328869"/>
                  </a:lnTo>
                  <a:lnTo>
                    <a:pt x="2676125" y="1318877"/>
                  </a:lnTo>
                  <a:lnTo>
                    <a:pt x="2673538" y="1311205"/>
                  </a:lnTo>
                  <a:lnTo>
                    <a:pt x="2672753" y="1308886"/>
                  </a:lnTo>
                  <a:lnTo>
                    <a:pt x="2670310" y="1298894"/>
                  </a:lnTo>
                  <a:lnTo>
                    <a:pt x="2668741" y="1288903"/>
                  </a:lnTo>
                  <a:lnTo>
                    <a:pt x="2668404" y="1278911"/>
                  </a:lnTo>
                  <a:lnTo>
                    <a:pt x="2669966" y="1268920"/>
                  </a:lnTo>
                  <a:lnTo>
                    <a:pt x="2673508" y="1258928"/>
                  </a:lnTo>
                  <a:lnTo>
                    <a:pt x="2673538" y="1258878"/>
                  </a:lnTo>
                  <a:lnTo>
                    <a:pt x="2680075" y="1248937"/>
                  </a:lnTo>
                  <a:lnTo>
                    <a:pt x="2691113" y="1238945"/>
                  </a:lnTo>
                  <a:lnTo>
                    <a:pt x="2693490" y="1237337"/>
                  </a:lnTo>
                  <a:lnTo>
                    <a:pt x="2706340" y="1228954"/>
                  </a:lnTo>
                  <a:lnTo>
                    <a:pt x="2713441" y="1225327"/>
                  </a:lnTo>
                  <a:lnTo>
                    <a:pt x="2726096" y="1218962"/>
                  </a:lnTo>
                  <a:lnTo>
                    <a:pt x="2733393" y="1215750"/>
                  </a:lnTo>
                  <a:lnTo>
                    <a:pt x="2748600" y="1208971"/>
                  </a:lnTo>
                  <a:lnTo>
                    <a:pt x="2753345" y="1206939"/>
                  </a:lnTo>
                  <a:lnTo>
                    <a:pt x="2771833" y="1198979"/>
                  </a:lnTo>
                  <a:lnTo>
                    <a:pt x="2773297" y="1198343"/>
                  </a:lnTo>
                  <a:lnTo>
                    <a:pt x="2793249" y="1189610"/>
                  </a:lnTo>
                  <a:lnTo>
                    <a:pt x="2794706" y="1188988"/>
                  </a:lnTo>
                  <a:lnTo>
                    <a:pt x="2813200" y="1180557"/>
                  </a:lnTo>
                  <a:lnTo>
                    <a:pt x="2816698" y="1178996"/>
                  </a:lnTo>
                  <a:lnTo>
                    <a:pt x="2833152" y="1171142"/>
                  </a:lnTo>
                  <a:lnTo>
                    <a:pt x="2838033" y="1169005"/>
                  </a:lnTo>
                  <a:lnTo>
                    <a:pt x="2853104" y="1161914"/>
                  </a:lnTo>
                  <a:lnTo>
                    <a:pt x="2860455" y="1159013"/>
                  </a:lnTo>
                  <a:lnTo>
                    <a:pt x="2873056" y="1154085"/>
                  </a:lnTo>
                  <a:lnTo>
                    <a:pt x="2890217" y="1149022"/>
                  </a:lnTo>
                  <a:lnTo>
                    <a:pt x="2893007" y="1148197"/>
                  </a:lnTo>
                  <a:lnTo>
                    <a:pt x="2912959" y="1144170"/>
                  </a:lnTo>
                  <a:lnTo>
                    <a:pt x="2932911" y="1141669"/>
                  </a:lnTo>
                  <a:lnTo>
                    <a:pt x="2952863" y="1140004"/>
                  </a:lnTo>
                  <a:lnTo>
                    <a:pt x="2966288" y="1139030"/>
                  </a:lnTo>
                  <a:lnTo>
                    <a:pt x="2972815" y="1138551"/>
                  </a:lnTo>
                  <a:lnTo>
                    <a:pt x="2972815" y="1129039"/>
                  </a:lnTo>
                  <a:lnTo>
                    <a:pt x="2972815" y="1119047"/>
                  </a:lnTo>
                  <a:lnTo>
                    <a:pt x="2972815" y="1109056"/>
                  </a:lnTo>
                  <a:lnTo>
                    <a:pt x="2972815" y="1099064"/>
                  </a:lnTo>
                  <a:lnTo>
                    <a:pt x="2972815" y="1089073"/>
                  </a:lnTo>
                  <a:lnTo>
                    <a:pt x="2972815" y="1079081"/>
                  </a:lnTo>
                  <a:lnTo>
                    <a:pt x="2972815" y="1069090"/>
                  </a:lnTo>
                  <a:lnTo>
                    <a:pt x="2972815" y="1059825"/>
                  </a:lnTo>
                  <a:lnTo>
                    <a:pt x="2952863" y="1061642"/>
                  </a:lnTo>
                  <a:lnTo>
                    <a:pt x="2935896" y="1059098"/>
                  </a:lnTo>
                  <a:lnTo>
                    <a:pt x="2932911" y="1058208"/>
                  </a:lnTo>
                  <a:lnTo>
                    <a:pt x="2915147" y="1049107"/>
                  </a:lnTo>
                  <a:lnTo>
                    <a:pt x="2914252" y="1039115"/>
                  </a:lnTo>
                  <a:lnTo>
                    <a:pt x="2925026" y="1029124"/>
                  </a:lnTo>
                  <a:lnTo>
                    <a:pt x="2932911" y="1025129"/>
                  </a:lnTo>
                  <a:lnTo>
                    <a:pt x="2945428" y="1019132"/>
                  </a:lnTo>
                  <a:lnTo>
                    <a:pt x="2952863" y="1016517"/>
                  </a:lnTo>
                  <a:lnTo>
                    <a:pt x="2972815" y="1012614"/>
                  </a:lnTo>
                  <a:lnTo>
                    <a:pt x="2972815" y="1009141"/>
                  </a:lnTo>
                  <a:lnTo>
                    <a:pt x="2972815" y="999149"/>
                  </a:lnTo>
                  <a:lnTo>
                    <a:pt x="2972815" y="989158"/>
                  </a:lnTo>
                  <a:lnTo>
                    <a:pt x="2972815" y="979166"/>
                  </a:lnTo>
                  <a:lnTo>
                    <a:pt x="2972815" y="969175"/>
                  </a:lnTo>
                  <a:lnTo>
                    <a:pt x="2972815" y="959183"/>
                  </a:lnTo>
                  <a:lnTo>
                    <a:pt x="2972815" y="949192"/>
                  </a:lnTo>
                  <a:lnTo>
                    <a:pt x="2972815" y="939201"/>
                  </a:lnTo>
                  <a:lnTo>
                    <a:pt x="2972815" y="929209"/>
                  </a:lnTo>
                  <a:lnTo>
                    <a:pt x="2972815" y="919217"/>
                  </a:lnTo>
                  <a:lnTo>
                    <a:pt x="2972815" y="909226"/>
                  </a:lnTo>
                  <a:lnTo>
                    <a:pt x="2972815" y="907747"/>
                  </a:lnTo>
                  <a:lnTo>
                    <a:pt x="2965407" y="899234"/>
                  </a:lnTo>
                  <a:lnTo>
                    <a:pt x="2956534" y="889243"/>
                  </a:lnTo>
                  <a:lnTo>
                    <a:pt x="2952863" y="885284"/>
                  </a:lnTo>
                  <a:lnTo>
                    <a:pt x="2947410" y="879252"/>
                  </a:lnTo>
                  <a:lnTo>
                    <a:pt x="2938271" y="869260"/>
                  </a:lnTo>
                  <a:lnTo>
                    <a:pt x="2932911" y="863404"/>
                  </a:lnTo>
                  <a:lnTo>
                    <a:pt x="2929027" y="859269"/>
                  </a:lnTo>
                  <a:lnTo>
                    <a:pt x="2920051" y="849277"/>
                  </a:lnTo>
                  <a:lnTo>
                    <a:pt x="2912959" y="840672"/>
                  </a:lnTo>
                  <a:lnTo>
                    <a:pt x="2911780" y="839286"/>
                  </a:lnTo>
                  <a:lnTo>
                    <a:pt x="2903578" y="829294"/>
                  </a:lnTo>
                  <a:lnTo>
                    <a:pt x="2896653" y="819303"/>
                  </a:lnTo>
                  <a:lnTo>
                    <a:pt x="2893007" y="813377"/>
                  </a:lnTo>
                  <a:lnTo>
                    <a:pt x="2890424" y="809311"/>
                  </a:lnTo>
                  <a:lnTo>
                    <a:pt x="2885040" y="799320"/>
                  </a:lnTo>
                  <a:lnTo>
                    <a:pt x="2880600" y="789328"/>
                  </a:lnTo>
                  <a:lnTo>
                    <a:pt x="2877056" y="779337"/>
                  </a:lnTo>
                  <a:lnTo>
                    <a:pt x="2874462" y="769345"/>
                  </a:lnTo>
                  <a:lnTo>
                    <a:pt x="2873056" y="761509"/>
                  </a:lnTo>
                  <a:lnTo>
                    <a:pt x="2872649" y="759354"/>
                  </a:lnTo>
                  <a:lnTo>
                    <a:pt x="2871470" y="749362"/>
                  </a:lnTo>
                  <a:lnTo>
                    <a:pt x="2870714" y="739371"/>
                  </a:lnTo>
                  <a:lnTo>
                    <a:pt x="2870595" y="729379"/>
                  </a:lnTo>
                  <a:lnTo>
                    <a:pt x="2870921" y="719388"/>
                  </a:lnTo>
                  <a:lnTo>
                    <a:pt x="2871379" y="709396"/>
                  </a:lnTo>
                  <a:lnTo>
                    <a:pt x="2872221" y="699405"/>
                  </a:lnTo>
                  <a:lnTo>
                    <a:pt x="2873032" y="689413"/>
                  </a:lnTo>
                  <a:lnTo>
                    <a:pt x="2873056" y="689206"/>
                  </a:lnTo>
                  <a:lnTo>
                    <a:pt x="2874096" y="679422"/>
                  </a:lnTo>
                  <a:lnTo>
                    <a:pt x="2874978" y="669430"/>
                  </a:lnTo>
                  <a:lnTo>
                    <a:pt x="2875882" y="659439"/>
                  </a:lnTo>
                  <a:lnTo>
                    <a:pt x="2876816" y="649447"/>
                  </a:lnTo>
                  <a:lnTo>
                    <a:pt x="2877719" y="639456"/>
                  </a:lnTo>
                  <a:lnTo>
                    <a:pt x="2878672" y="629464"/>
                  </a:lnTo>
                  <a:lnTo>
                    <a:pt x="2879601" y="619473"/>
                  </a:lnTo>
                  <a:lnTo>
                    <a:pt x="2880526" y="609481"/>
                  </a:lnTo>
                  <a:lnTo>
                    <a:pt x="2881643" y="599490"/>
                  </a:lnTo>
                  <a:lnTo>
                    <a:pt x="2882927" y="589498"/>
                  </a:lnTo>
                  <a:lnTo>
                    <a:pt x="2884419" y="579507"/>
                  </a:lnTo>
                  <a:lnTo>
                    <a:pt x="2886062" y="569515"/>
                  </a:lnTo>
                  <a:lnTo>
                    <a:pt x="2888212" y="559524"/>
                  </a:lnTo>
                  <a:lnTo>
                    <a:pt x="2890752" y="549532"/>
                  </a:lnTo>
                  <a:lnTo>
                    <a:pt x="2893007" y="542601"/>
                  </a:lnTo>
                  <a:lnTo>
                    <a:pt x="2893976" y="539541"/>
                  </a:lnTo>
                  <a:lnTo>
                    <a:pt x="2897757" y="529549"/>
                  </a:lnTo>
                  <a:lnTo>
                    <a:pt x="2902773" y="519558"/>
                  </a:lnTo>
                  <a:lnTo>
                    <a:pt x="2909178" y="509566"/>
                  </a:lnTo>
                  <a:lnTo>
                    <a:pt x="2912959" y="504819"/>
                  </a:lnTo>
                  <a:lnTo>
                    <a:pt x="2917269" y="499575"/>
                  </a:lnTo>
                  <a:lnTo>
                    <a:pt x="2927901" y="489583"/>
                  </a:lnTo>
                  <a:lnTo>
                    <a:pt x="2932911" y="485737"/>
                  </a:lnTo>
                  <a:lnTo>
                    <a:pt x="2941374" y="479592"/>
                  </a:lnTo>
                  <a:lnTo>
                    <a:pt x="2952863" y="472819"/>
                  </a:lnTo>
                  <a:lnTo>
                    <a:pt x="2958912" y="469600"/>
                  </a:lnTo>
                  <a:lnTo>
                    <a:pt x="2972815" y="463059"/>
                  </a:lnTo>
                  <a:lnTo>
                    <a:pt x="2972815" y="459609"/>
                  </a:lnTo>
                  <a:lnTo>
                    <a:pt x="2972815" y="449617"/>
                  </a:lnTo>
                  <a:lnTo>
                    <a:pt x="2972815" y="439626"/>
                  </a:lnTo>
                  <a:lnTo>
                    <a:pt x="2972815" y="429634"/>
                  </a:lnTo>
                  <a:lnTo>
                    <a:pt x="2972815" y="421959"/>
                  </a:lnTo>
                  <a:lnTo>
                    <a:pt x="2952863" y="426649"/>
                  </a:lnTo>
                  <a:lnTo>
                    <a:pt x="2940661" y="429634"/>
                  </a:lnTo>
                  <a:lnTo>
                    <a:pt x="2932911" y="431683"/>
                  </a:lnTo>
                  <a:lnTo>
                    <a:pt x="2912959" y="436793"/>
                  </a:lnTo>
                  <a:lnTo>
                    <a:pt x="2902202" y="439626"/>
                  </a:lnTo>
                  <a:lnTo>
                    <a:pt x="2893007" y="442800"/>
                  </a:lnTo>
                  <a:lnTo>
                    <a:pt x="2876220" y="449617"/>
                  </a:lnTo>
                  <a:lnTo>
                    <a:pt x="2873056" y="451487"/>
                  </a:lnTo>
                  <a:lnTo>
                    <a:pt x="2861263" y="459609"/>
                  </a:lnTo>
                  <a:lnTo>
                    <a:pt x="2853104" y="469550"/>
                  </a:lnTo>
                  <a:lnTo>
                    <a:pt x="2853065" y="469600"/>
                  </a:lnTo>
                  <a:lnTo>
                    <a:pt x="2846568" y="479592"/>
                  </a:lnTo>
                  <a:lnTo>
                    <a:pt x="2842317" y="489583"/>
                  </a:lnTo>
                  <a:lnTo>
                    <a:pt x="2839116" y="499575"/>
                  </a:lnTo>
                  <a:lnTo>
                    <a:pt x="2836557" y="509566"/>
                  </a:lnTo>
                  <a:lnTo>
                    <a:pt x="2834306" y="519558"/>
                  </a:lnTo>
                  <a:lnTo>
                    <a:pt x="2833152" y="526731"/>
                  </a:lnTo>
                  <a:lnTo>
                    <a:pt x="2832598" y="529549"/>
                  </a:lnTo>
                  <a:lnTo>
                    <a:pt x="2830598" y="539541"/>
                  </a:lnTo>
                  <a:lnTo>
                    <a:pt x="2828911" y="549532"/>
                  </a:lnTo>
                  <a:lnTo>
                    <a:pt x="2827248" y="559524"/>
                  </a:lnTo>
                  <a:lnTo>
                    <a:pt x="2825915" y="569515"/>
                  </a:lnTo>
                  <a:lnTo>
                    <a:pt x="2824415" y="579507"/>
                  </a:lnTo>
                  <a:lnTo>
                    <a:pt x="2823311" y="589498"/>
                  </a:lnTo>
                  <a:lnTo>
                    <a:pt x="2822323" y="599490"/>
                  </a:lnTo>
                  <a:lnTo>
                    <a:pt x="2821313" y="609481"/>
                  </a:lnTo>
                  <a:lnTo>
                    <a:pt x="2820360" y="619473"/>
                  </a:lnTo>
                  <a:lnTo>
                    <a:pt x="2819636" y="629464"/>
                  </a:lnTo>
                  <a:lnTo>
                    <a:pt x="2818654" y="639456"/>
                  </a:lnTo>
                  <a:lnTo>
                    <a:pt x="2817915" y="649447"/>
                  </a:lnTo>
                  <a:lnTo>
                    <a:pt x="2817079" y="659439"/>
                  </a:lnTo>
                  <a:lnTo>
                    <a:pt x="2815842" y="669430"/>
                  </a:lnTo>
                  <a:lnTo>
                    <a:pt x="2814813" y="679422"/>
                  </a:lnTo>
                  <a:lnTo>
                    <a:pt x="2813613" y="689413"/>
                  </a:lnTo>
                  <a:lnTo>
                    <a:pt x="2813200" y="693483"/>
                  </a:lnTo>
                  <a:lnTo>
                    <a:pt x="2812375" y="699405"/>
                  </a:lnTo>
                  <a:lnTo>
                    <a:pt x="2810635" y="709396"/>
                  </a:lnTo>
                  <a:lnTo>
                    <a:pt x="2809415" y="719388"/>
                  </a:lnTo>
                  <a:lnTo>
                    <a:pt x="2808554" y="729379"/>
                  </a:lnTo>
                  <a:lnTo>
                    <a:pt x="2808109" y="739371"/>
                  </a:lnTo>
                  <a:lnTo>
                    <a:pt x="2808225" y="749362"/>
                  </a:lnTo>
                  <a:lnTo>
                    <a:pt x="2809107" y="759354"/>
                  </a:lnTo>
                  <a:lnTo>
                    <a:pt x="2810532" y="769345"/>
                  </a:lnTo>
                  <a:lnTo>
                    <a:pt x="2812813" y="779337"/>
                  </a:lnTo>
                  <a:lnTo>
                    <a:pt x="2813200" y="780768"/>
                  </a:lnTo>
                  <a:lnTo>
                    <a:pt x="2815098" y="789328"/>
                  </a:lnTo>
                  <a:lnTo>
                    <a:pt x="2817847" y="799320"/>
                  </a:lnTo>
                  <a:lnTo>
                    <a:pt x="2821241" y="809311"/>
                  </a:lnTo>
                  <a:lnTo>
                    <a:pt x="2825168" y="819303"/>
                  </a:lnTo>
                  <a:lnTo>
                    <a:pt x="2829969" y="829294"/>
                  </a:lnTo>
                  <a:lnTo>
                    <a:pt x="2833152" y="835434"/>
                  </a:lnTo>
                  <a:lnTo>
                    <a:pt x="2834954" y="839286"/>
                  </a:lnTo>
                  <a:lnTo>
                    <a:pt x="2839991" y="849277"/>
                  </a:lnTo>
                  <a:lnTo>
                    <a:pt x="2845252" y="859269"/>
                  </a:lnTo>
                  <a:lnTo>
                    <a:pt x="2851205" y="869260"/>
                  </a:lnTo>
                  <a:lnTo>
                    <a:pt x="2853104" y="873210"/>
                  </a:lnTo>
                  <a:lnTo>
                    <a:pt x="2855681" y="879252"/>
                  </a:lnTo>
                  <a:lnTo>
                    <a:pt x="2858062" y="889243"/>
                  </a:lnTo>
                  <a:lnTo>
                    <a:pt x="2857190" y="899234"/>
                  </a:lnTo>
                  <a:lnTo>
                    <a:pt x="2853104" y="903425"/>
                  </a:lnTo>
                  <a:lnTo>
                    <a:pt x="2833152" y="906056"/>
                  </a:lnTo>
                  <a:lnTo>
                    <a:pt x="2813200" y="902113"/>
                  </a:lnTo>
                  <a:lnTo>
                    <a:pt x="2801205" y="899234"/>
                  </a:lnTo>
                  <a:lnTo>
                    <a:pt x="2793249" y="897525"/>
                  </a:lnTo>
                  <a:lnTo>
                    <a:pt x="2773297" y="892379"/>
                  </a:lnTo>
                  <a:lnTo>
                    <a:pt x="2761111" y="889243"/>
                  </a:lnTo>
                  <a:lnTo>
                    <a:pt x="2753345" y="887338"/>
                  </a:lnTo>
                  <a:lnTo>
                    <a:pt x="2733393" y="881496"/>
                  </a:lnTo>
                  <a:lnTo>
                    <a:pt x="2726861" y="879252"/>
                  </a:lnTo>
                  <a:lnTo>
                    <a:pt x="2713441" y="874459"/>
                  </a:lnTo>
                  <a:lnTo>
                    <a:pt x="2701932" y="869260"/>
                  </a:lnTo>
                  <a:lnTo>
                    <a:pt x="2693490" y="865157"/>
                  </a:lnTo>
                  <a:lnTo>
                    <a:pt x="2684042" y="859269"/>
                  </a:lnTo>
                  <a:lnTo>
                    <a:pt x="2673538" y="851990"/>
                  </a:lnTo>
                  <a:lnTo>
                    <a:pt x="2670399" y="849277"/>
                  </a:lnTo>
                  <a:lnTo>
                    <a:pt x="2659800" y="839286"/>
                  </a:lnTo>
                  <a:lnTo>
                    <a:pt x="2653586" y="832743"/>
                  </a:lnTo>
                  <a:lnTo>
                    <a:pt x="2650753" y="829294"/>
                  </a:lnTo>
                  <a:lnTo>
                    <a:pt x="2643081" y="819303"/>
                  </a:lnTo>
                  <a:lnTo>
                    <a:pt x="2636291" y="809311"/>
                  </a:lnTo>
                  <a:lnTo>
                    <a:pt x="2633634" y="805338"/>
                  </a:lnTo>
                  <a:lnTo>
                    <a:pt x="2629635" y="799320"/>
                  </a:lnTo>
                  <a:lnTo>
                    <a:pt x="2623616" y="789328"/>
                  </a:lnTo>
                  <a:lnTo>
                    <a:pt x="2617071" y="779337"/>
                  </a:lnTo>
                  <a:lnTo>
                    <a:pt x="2613683" y="774153"/>
                  </a:lnTo>
                  <a:lnTo>
                    <a:pt x="2610049" y="769345"/>
                  </a:lnTo>
                  <a:lnTo>
                    <a:pt x="2600767" y="759354"/>
                  </a:lnTo>
                  <a:lnTo>
                    <a:pt x="2593731" y="753172"/>
                  </a:lnTo>
                  <a:lnTo>
                    <a:pt x="2586732" y="749362"/>
                  </a:lnTo>
                  <a:lnTo>
                    <a:pt x="2573779" y="743596"/>
                  </a:lnTo>
                  <a:lnTo>
                    <a:pt x="2553827" y="740823"/>
                  </a:lnTo>
                  <a:lnTo>
                    <a:pt x="2533876" y="741686"/>
                  </a:lnTo>
                  <a:lnTo>
                    <a:pt x="2513924" y="744360"/>
                  </a:lnTo>
                  <a:lnTo>
                    <a:pt x="2493972" y="748431"/>
                  </a:lnTo>
                  <a:lnTo>
                    <a:pt x="2490302" y="749362"/>
                  </a:lnTo>
                  <a:lnTo>
                    <a:pt x="2474020" y="753023"/>
                  </a:lnTo>
                  <a:lnTo>
                    <a:pt x="2454068" y="756956"/>
                  </a:lnTo>
                  <a:lnTo>
                    <a:pt x="2436429" y="759354"/>
                  </a:lnTo>
                  <a:lnTo>
                    <a:pt x="2434117" y="759635"/>
                  </a:lnTo>
                  <a:lnTo>
                    <a:pt x="2414165" y="760112"/>
                  </a:lnTo>
                  <a:lnTo>
                    <a:pt x="2407386" y="759354"/>
                  </a:lnTo>
                  <a:lnTo>
                    <a:pt x="2394213" y="757625"/>
                  </a:lnTo>
                  <a:lnTo>
                    <a:pt x="2374261" y="750595"/>
                  </a:lnTo>
                  <a:lnTo>
                    <a:pt x="2372084" y="749362"/>
                  </a:lnTo>
                  <a:lnTo>
                    <a:pt x="2358632" y="739371"/>
                  </a:lnTo>
                  <a:lnTo>
                    <a:pt x="2354310" y="734656"/>
                  </a:lnTo>
                  <a:lnTo>
                    <a:pt x="2350792" y="729379"/>
                  </a:lnTo>
                  <a:lnTo>
                    <a:pt x="2346562" y="719388"/>
                  </a:lnTo>
                  <a:lnTo>
                    <a:pt x="2344657" y="709396"/>
                  </a:lnTo>
                  <a:lnTo>
                    <a:pt x="2344507" y="699405"/>
                  </a:lnTo>
                  <a:lnTo>
                    <a:pt x="2345980" y="689413"/>
                  </a:lnTo>
                  <a:lnTo>
                    <a:pt x="2348758" y="679422"/>
                  </a:lnTo>
                  <a:lnTo>
                    <a:pt x="2352622" y="669430"/>
                  </a:lnTo>
                  <a:lnTo>
                    <a:pt x="2354310" y="665704"/>
                  </a:lnTo>
                  <a:lnTo>
                    <a:pt x="2357543" y="659439"/>
                  </a:lnTo>
                  <a:lnTo>
                    <a:pt x="2363926" y="649447"/>
                  </a:lnTo>
                  <a:lnTo>
                    <a:pt x="2370639" y="639456"/>
                  </a:lnTo>
                  <a:lnTo>
                    <a:pt x="2374261" y="634650"/>
                  </a:lnTo>
                  <a:lnTo>
                    <a:pt x="2379051" y="629464"/>
                  </a:lnTo>
                  <a:lnTo>
                    <a:pt x="2389232" y="619473"/>
                  </a:lnTo>
                  <a:lnTo>
                    <a:pt x="2394213" y="614866"/>
                  </a:lnTo>
                  <a:lnTo>
                    <a:pt x="2402720" y="609481"/>
                  </a:lnTo>
                  <a:lnTo>
                    <a:pt x="2414165" y="603500"/>
                  </a:lnTo>
                  <a:lnTo>
                    <a:pt x="2428630" y="599490"/>
                  </a:lnTo>
                  <a:lnTo>
                    <a:pt x="2434117" y="598118"/>
                  </a:lnTo>
                  <a:lnTo>
                    <a:pt x="2454068" y="597688"/>
                  </a:lnTo>
                  <a:lnTo>
                    <a:pt x="2474020" y="599449"/>
                  </a:lnTo>
                  <a:lnTo>
                    <a:pt x="2474261" y="599490"/>
                  </a:lnTo>
                  <a:lnTo>
                    <a:pt x="2493972" y="602853"/>
                  </a:lnTo>
                  <a:lnTo>
                    <a:pt x="2513924" y="607248"/>
                  </a:lnTo>
                  <a:lnTo>
                    <a:pt x="2523481" y="609481"/>
                  </a:lnTo>
                  <a:lnTo>
                    <a:pt x="2533876" y="612278"/>
                  </a:lnTo>
                  <a:lnTo>
                    <a:pt x="2553827" y="617066"/>
                  </a:lnTo>
                  <a:lnTo>
                    <a:pt x="2565053" y="619473"/>
                  </a:lnTo>
                  <a:lnTo>
                    <a:pt x="2573779" y="621773"/>
                  </a:lnTo>
                  <a:lnTo>
                    <a:pt x="2593731" y="625653"/>
                  </a:lnTo>
                  <a:lnTo>
                    <a:pt x="2613683" y="627382"/>
                  </a:lnTo>
                  <a:lnTo>
                    <a:pt x="2633634" y="626127"/>
                  </a:lnTo>
                  <a:lnTo>
                    <a:pt x="2650934" y="619473"/>
                  </a:lnTo>
                  <a:lnTo>
                    <a:pt x="2653586" y="618202"/>
                  </a:lnTo>
                  <a:lnTo>
                    <a:pt x="2663487" y="609481"/>
                  </a:lnTo>
                  <a:lnTo>
                    <a:pt x="2671588" y="599490"/>
                  </a:lnTo>
                  <a:lnTo>
                    <a:pt x="2673538" y="596457"/>
                  </a:lnTo>
                  <a:lnTo>
                    <a:pt x="2677241" y="589498"/>
                  </a:lnTo>
                  <a:lnTo>
                    <a:pt x="2680879" y="579507"/>
                  </a:lnTo>
                  <a:lnTo>
                    <a:pt x="2683413" y="569515"/>
                  </a:lnTo>
                  <a:lnTo>
                    <a:pt x="2685024" y="559524"/>
                  </a:lnTo>
                  <a:lnTo>
                    <a:pt x="2685998" y="549532"/>
                  </a:lnTo>
                  <a:lnTo>
                    <a:pt x="2686660" y="539541"/>
                  </a:lnTo>
                  <a:lnTo>
                    <a:pt x="2687405" y="529549"/>
                  </a:lnTo>
                  <a:lnTo>
                    <a:pt x="2687689" y="519558"/>
                  </a:lnTo>
                  <a:lnTo>
                    <a:pt x="2688559" y="509566"/>
                  </a:lnTo>
                  <a:lnTo>
                    <a:pt x="2689917" y="499575"/>
                  </a:lnTo>
                  <a:lnTo>
                    <a:pt x="2692294" y="489583"/>
                  </a:lnTo>
                  <a:lnTo>
                    <a:pt x="2693490" y="486391"/>
                  </a:lnTo>
                  <a:lnTo>
                    <a:pt x="2696849" y="479592"/>
                  </a:lnTo>
                  <a:lnTo>
                    <a:pt x="2704574" y="469600"/>
                  </a:lnTo>
                  <a:lnTo>
                    <a:pt x="2713441" y="461522"/>
                  </a:lnTo>
                  <a:lnTo>
                    <a:pt x="2716242" y="459609"/>
                  </a:lnTo>
                  <a:lnTo>
                    <a:pt x="2733393" y="451128"/>
                  </a:lnTo>
                  <a:lnTo>
                    <a:pt x="2737641" y="449617"/>
                  </a:lnTo>
                  <a:lnTo>
                    <a:pt x="2753345" y="444766"/>
                  </a:lnTo>
                  <a:lnTo>
                    <a:pt x="2773297" y="439777"/>
                  </a:lnTo>
                  <a:lnTo>
                    <a:pt x="2773941" y="439626"/>
                  </a:lnTo>
                  <a:lnTo>
                    <a:pt x="2793249" y="435017"/>
                  </a:lnTo>
                  <a:lnTo>
                    <a:pt x="2810360" y="429634"/>
                  </a:lnTo>
                  <a:lnTo>
                    <a:pt x="2813200" y="428654"/>
                  </a:lnTo>
                  <a:lnTo>
                    <a:pt x="2832437" y="419643"/>
                  </a:lnTo>
                  <a:lnTo>
                    <a:pt x="2833152" y="419271"/>
                  </a:lnTo>
                  <a:lnTo>
                    <a:pt x="2846064" y="409651"/>
                  </a:lnTo>
                  <a:lnTo>
                    <a:pt x="2853104" y="404421"/>
                  </a:lnTo>
                  <a:lnTo>
                    <a:pt x="2858229" y="399660"/>
                  </a:lnTo>
                  <a:lnTo>
                    <a:pt x="2868944" y="389668"/>
                  </a:lnTo>
                  <a:lnTo>
                    <a:pt x="2873056" y="386345"/>
                  </a:lnTo>
                  <a:lnTo>
                    <a:pt x="2880268" y="379677"/>
                  </a:lnTo>
                  <a:lnTo>
                    <a:pt x="2891717" y="369685"/>
                  </a:lnTo>
                  <a:lnTo>
                    <a:pt x="2893007" y="368646"/>
                  </a:lnTo>
                  <a:lnTo>
                    <a:pt x="2903164" y="359694"/>
                  </a:lnTo>
                  <a:lnTo>
                    <a:pt x="2912959" y="351299"/>
                  </a:lnTo>
                  <a:lnTo>
                    <a:pt x="2914706" y="349702"/>
                  </a:lnTo>
                  <a:lnTo>
                    <a:pt x="2926036" y="339711"/>
                  </a:lnTo>
                  <a:lnTo>
                    <a:pt x="2932911" y="333236"/>
                  </a:lnTo>
                  <a:lnTo>
                    <a:pt x="2936511" y="329719"/>
                  </a:lnTo>
                  <a:lnTo>
                    <a:pt x="2946204" y="319728"/>
                  </a:lnTo>
                  <a:lnTo>
                    <a:pt x="2952863" y="312077"/>
                  </a:lnTo>
                  <a:lnTo>
                    <a:pt x="2954852" y="309736"/>
                  </a:lnTo>
                  <a:lnTo>
                    <a:pt x="2962613" y="299745"/>
                  </a:lnTo>
                  <a:lnTo>
                    <a:pt x="2969115" y="289753"/>
                  </a:lnTo>
                  <a:lnTo>
                    <a:pt x="2972815" y="282826"/>
                  </a:lnTo>
                  <a:lnTo>
                    <a:pt x="2972815" y="279762"/>
                  </a:lnTo>
                  <a:lnTo>
                    <a:pt x="2972815" y="269770"/>
                  </a:lnTo>
                  <a:lnTo>
                    <a:pt x="2972815" y="259779"/>
                  </a:lnTo>
                  <a:lnTo>
                    <a:pt x="2972815" y="249787"/>
                  </a:lnTo>
                  <a:lnTo>
                    <a:pt x="2972815" y="239796"/>
                  </a:lnTo>
                  <a:lnTo>
                    <a:pt x="2972815" y="229804"/>
                  </a:lnTo>
                  <a:lnTo>
                    <a:pt x="2972815" y="219813"/>
                  </a:lnTo>
                  <a:lnTo>
                    <a:pt x="2972815" y="209821"/>
                  </a:lnTo>
                  <a:lnTo>
                    <a:pt x="2972815" y="199830"/>
                  </a:lnTo>
                  <a:lnTo>
                    <a:pt x="2972815" y="189838"/>
                  </a:lnTo>
                  <a:lnTo>
                    <a:pt x="2972815" y="179847"/>
                  </a:lnTo>
                  <a:lnTo>
                    <a:pt x="2972815" y="177048"/>
                  </a:lnTo>
                  <a:lnTo>
                    <a:pt x="2967470" y="169855"/>
                  </a:lnTo>
                  <a:lnTo>
                    <a:pt x="2957885" y="159864"/>
                  </a:lnTo>
                  <a:lnTo>
                    <a:pt x="2952863" y="155485"/>
                  </a:lnTo>
                  <a:lnTo>
                    <a:pt x="2945692" y="149872"/>
                  </a:lnTo>
                  <a:lnTo>
                    <a:pt x="2932911" y="141559"/>
                  </a:lnTo>
                  <a:lnTo>
                    <a:pt x="2930155" y="139881"/>
                  </a:lnTo>
                  <a:lnTo>
                    <a:pt x="2912959" y="130204"/>
                  </a:lnTo>
                  <a:lnTo>
                    <a:pt x="2912403" y="129889"/>
                  </a:lnTo>
                  <a:lnTo>
                    <a:pt x="2895834" y="119898"/>
                  </a:lnTo>
                  <a:lnTo>
                    <a:pt x="2893007" y="118188"/>
                  </a:lnTo>
                  <a:lnTo>
                    <a:pt x="2881012" y="109906"/>
                  </a:lnTo>
                  <a:lnTo>
                    <a:pt x="2873056" y="103117"/>
                  </a:lnTo>
                  <a:lnTo>
                    <a:pt x="2869819" y="99915"/>
                  </a:lnTo>
                  <a:lnTo>
                    <a:pt x="2860957" y="89923"/>
                  </a:lnTo>
                  <a:lnTo>
                    <a:pt x="2854354" y="79932"/>
                  </a:lnTo>
                  <a:lnTo>
                    <a:pt x="2853104" y="77642"/>
                  </a:lnTo>
                  <a:lnTo>
                    <a:pt x="2849707" y="69940"/>
                  </a:lnTo>
                  <a:lnTo>
                    <a:pt x="2846259" y="59949"/>
                  </a:lnTo>
                  <a:lnTo>
                    <a:pt x="2842694" y="49957"/>
                  </a:lnTo>
                  <a:lnTo>
                    <a:pt x="2839527" y="39966"/>
                  </a:lnTo>
                  <a:lnTo>
                    <a:pt x="2836263" y="29974"/>
                  </a:lnTo>
                  <a:lnTo>
                    <a:pt x="2833152" y="22687"/>
                  </a:lnTo>
                  <a:lnTo>
                    <a:pt x="2832116" y="19983"/>
                  </a:lnTo>
                  <a:lnTo>
                    <a:pt x="2828442" y="9991"/>
                  </a:lnTo>
                  <a:lnTo>
                    <a:pt x="2824333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53265" y="0"/>
                  </a:lnTo>
                  <a:lnTo>
                    <a:pt x="2633634" y="8353"/>
                  </a:lnTo>
                  <a:lnTo>
                    <a:pt x="2629635" y="9991"/>
                  </a:lnTo>
                  <a:lnTo>
                    <a:pt x="2613683" y="15915"/>
                  </a:lnTo>
                  <a:lnTo>
                    <a:pt x="2601845" y="19983"/>
                  </a:lnTo>
                  <a:lnTo>
                    <a:pt x="2593731" y="22689"/>
                  </a:lnTo>
                  <a:lnTo>
                    <a:pt x="2573779" y="28594"/>
                  </a:lnTo>
                  <a:lnTo>
                    <a:pt x="2567910" y="29974"/>
                  </a:lnTo>
                  <a:lnTo>
                    <a:pt x="2553827" y="33397"/>
                  </a:lnTo>
                  <a:lnTo>
                    <a:pt x="2533876" y="36894"/>
                  </a:lnTo>
                  <a:lnTo>
                    <a:pt x="2513924" y="38832"/>
                  </a:lnTo>
                  <a:lnTo>
                    <a:pt x="2493972" y="38633"/>
                  </a:lnTo>
                  <a:lnTo>
                    <a:pt x="2474020" y="35432"/>
                  </a:lnTo>
                  <a:lnTo>
                    <a:pt x="2458079" y="29974"/>
                  </a:lnTo>
                  <a:lnTo>
                    <a:pt x="2454068" y="28264"/>
                  </a:lnTo>
                  <a:lnTo>
                    <a:pt x="2440160" y="19983"/>
                  </a:lnTo>
                  <a:lnTo>
                    <a:pt x="2434117" y="14213"/>
                  </a:lnTo>
                  <a:lnTo>
                    <a:pt x="2429940" y="9991"/>
                  </a:lnTo>
                  <a:lnTo>
                    <a:pt x="2423422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49543" y="0"/>
                  </a:lnTo>
                  <a:lnTo>
                    <a:pt x="1955274" y="6389"/>
                  </a:lnTo>
                  <a:lnTo>
                    <a:pt x="1958817" y="9991"/>
                  </a:lnTo>
                  <a:lnTo>
                    <a:pt x="1965930" y="19983"/>
                  </a:lnTo>
                  <a:lnTo>
                    <a:pt x="1969967" y="29974"/>
                  </a:lnTo>
                  <a:lnTo>
                    <a:pt x="1971033" y="39966"/>
                  </a:lnTo>
                  <a:lnTo>
                    <a:pt x="1969233" y="49957"/>
                  </a:lnTo>
                  <a:lnTo>
                    <a:pt x="1964132" y="59949"/>
                  </a:lnTo>
                  <a:lnTo>
                    <a:pt x="1956127" y="69940"/>
                  </a:lnTo>
                  <a:lnTo>
                    <a:pt x="1955274" y="70823"/>
                  </a:lnTo>
                  <a:lnTo>
                    <a:pt x="1946362" y="79932"/>
                  </a:lnTo>
                  <a:lnTo>
                    <a:pt x="1935322" y="88960"/>
                  </a:lnTo>
                  <a:lnTo>
                    <a:pt x="1934116" y="89923"/>
                  </a:lnTo>
                  <a:lnTo>
                    <a:pt x="1920281" y="99915"/>
                  </a:lnTo>
                  <a:lnTo>
                    <a:pt x="1915371" y="103306"/>
                  </a:lnTo>
                  <a:lnTo>
                    <a:pt x="1905297" y="109906"/>
                  </a:lnTo>
                  <a:lnTo>
                    <a:pt x="1895419" y="116252"/>
                  </a:lnTo>
                  <a:lnTo>
                    <a:pt x="1889450" y="119898"/>
                  </a:lnTo>
                  <a:lnTo>
                    <a:pt x="1875467" y="128008"/>
                  </a:lnTo>
                  <a:lnTo>
                    <a:pt x="1872262" y="129889"/>
                  </a:lnTo>
                  <a:lnTo>
                    <a:pt x="1855515" y="139702"/>
                  </a:lnTo>
                  <a:lnTo>
                    <a:pt x="1855208" y="139881"/>
                  </a:lnTo>
                  <a:lnTo>
                    <a:pt x="1838061" y="149872"/>
                  </a:lnTo>
                  <a:lnTo>
                    <a:pt x="1835563" y="151218"/>
                  </a:lnTo>
                  <a:lnTo>
                    <a:pt x="1819215" y="159864"/>
                  </a:lnTo>
                  <a:lnTo>
                    <a:pt x="1815612" y="161702"/>
                  </a:lnTo>
                  <a:lnTo>
                    <a:pt x="1799580" y="169855"/>
                  </a:lnTo>
                  <a:lnTo>
                    <a:pt x="1795660" y="171678"/>
                  </a:lnTo>
                  <a:lnTo>
                    <a:pt x="1777868" y="179847"/>
                  </a:lnTo>
                  <a:lnTo>
                    <a:pt x="1775708" y="180786"/>
                  </a:lnTo>
                  <a:lnTo>
                    <a:pt x="1755756" y="189215"/>
                  </a:lnTo>
                  <a:lnTo>
                    <a:pt x="1754086" y="189838"/>
                  </a:lnTo>
                  <a:lnTo>
                    <a:pt x="1735805" y="196529"/>
                  </a:lnTo>
                  <a:lnTo>
                    <a:pt x="1723516" y="199830"/>
                  </a:lnTo>
                  <a:lnTo>
                    <a:pt x="1715853" y="201974"/>
                  </a:lnTo>
                  <a:lnTo>
                    <a:pt x="1695901" y="205841"/>
                  </a:lnTo>
                  <a:lnTo>
                    <a:pt x="1675949" y="207267"/>
                  </a:lnTo>
                  <a:lnTo>
                    <a:pt x="1655997" y="206066"/>
                  </a:lnTo>
                  <a:lnTo>
                    <a:pt x="1636046" y="202001"/>
                  </a:lnTo>
                  <a:lnTo>
                    <a:pt x="1629831" y="199830"/>
                  </a:lnTo>
                  <a:lnTo>
                    <a:pt x="1616094" y="194385"/>
                  </a:lnTo>
                  <a:lnTo>
                    <a:pt x="1607985" y="189838"/>
                  </a:lnTo>
                  <a:lnTo>
                    <a:pt x="1596142" y="181958"/>
                  </a:lnTo>
                  <a:lnTo>
                    <a:pt x="1593364" y="179847"/>
                  </a:lnTo>
                  <a:lnTo>
                    <a:pt x="1581922" y="169855"/>
                  </a:lnTo>
                  <a:lnTo>
                    <a:pt x="1576190" y="163294"/>
                  </a:lnTo>
                  <a:lnTo>
                    <a:pt x="1573243" y="159864"/>
                  </a:lnTo>
                  <a:lnTo>
                    <a:pt x="1566041" y="149872"/>
                  </a:lnTo>
                  <a:lnTo>
                    <a:pt x="1561619" y="139881"/>
                  </a:lnTo>
                  <a:lnTo>
                    <a:pt x="1559241" y="129889"/>
                  </a:lnTo>
                  <a:lnTo>
                    <a:pt x="1559450" y="119898"/>
                  </a:lnTo>
                  <a:lnTo>
                    <a:pt x="1562339" y="109906"/>
                  </a:lnTo>
                  <a:lnTo>
                    <a:pt x="1567762" y="99915"/>
                  </a:lnTo>
                  <a:lnTo>
                    <a:pt x="1575572" y="89923"/>
                  </a:lnTo>
                  <a:lnTo>
                    <a:pt x="1576190" y="89295"/>
                  </a:lnTo>
                  <a:lnTo>
                    <a:pt x="1583980" y="79932"/>
                  </a:lnTo>
                  <a:lnTo>
                    <a:pt x="1593432" y="69940"/>
                  </a:lnTo>
                  <a:lnTo>
                    <a:pt x="1596142" y="67300"/>
                  </a:lnTo>
                  <a:lnTo>
                    <a:pt x="1602719" y="59949"/>
                  </a:lnTo>
                  <a:lnTo>
                    <a:pt x="1611651" y="49957"/>
                  </a:lnTo>
                  <a:lnTo>
                    <a:pt x="1616094" y="44853"/>
                  </a:lnTo>
                  <a:lnTo>
                    <a:pt x="1619971" y="39966"/>
                  </a:lnTo>
                  <a:lnTo>
                    <a:pt x="1627466" y="29974"/>
                  </a:lnTo>
                  <a:lnTo>
                    <a:pt x="1633985" y="19983"/>
                  </a:lnTo>
                  <a:lnTo>
                    <a:pt x="1636046" y="16587"/>
                  </a:lnTo>
                  <a:lnTo>
                    <a:pt x="1639944" y="9991"/>
                  </a:lnTo>
                  <a:lnTo>
                    <a:pt x="1644924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85809" y="0"/>
                  </a:lnTo>
                  <a:lnTo>
                    <a:pt x="1579095" y="9991"/>
                  </a:lnTo>
                  <a:lnTo>
                    <a:pt x="1576190" y="13531"/>
                  </a:lnTo>
                  <a:lnTo>
                    <a:pt x="1569752" y="19983"/>
                  </a:lnTo>
                  <a:lnTo>
                    <a:pt x="1557944" y="29974"/>
                  </a:lnTo>
                  <a:lnTo>
                    <a:pt x="1556239" y="31277"/>
                  </a:lnTo>
                  <a:lnTo>
                    <a:pt x="1541408" y="39966"/>
                  </a:lnTo>
                  <a:lnTo>
                    <a:pt x="1536287" y="42831"/>
                  </a:lnTo>
                  <a:lnTo>
                    <a:pt x="1518512" y="49957"/>
                  </a:lnTo>
                  <a:lnTo>
                    <a:pt x="1516335" y="50845"/>
                  </a:lnTo>
                  <a:lnTo>
                    <a:pt x="1496383" y="56286"/>
                  </a:lnTo>
                  <a:lnTo>
                    <a:pt x="1476431" y="59502"/>
                  </a:lnTo>
                  <a:lnTo>
                    <a:pt x="1472314" y="59949"/>
                  </a:lnTo>
                  <a:lnTo>
                    <a:pt x="1456480" y="61707"/>
                  </a:lnTo>
                  <a:lnTo>
                    <a:pt x="1436528" y="63029"/>
                  </a:lnTo>
                  <a:lnTo>
                    <a:pt x="1416576" y="64266"/>
                  </a:lnTo>
                  <a:lnTo>
                    <a:pt x="1396624" y="65582"/>
                  </a:lnTo>
                  <a:lnTo>
                    <a:pt x="1376673" y="66993"/>
                  </a:lnTo>
                  <a:lnTo>
                    <a:pt x="1356721" y="68280"/>
                  </a:lnTo>
                  <a:lnTo>
                    <a:pt x="1336769" y="69410"/>
                  </a:lnTo>
                  <a:lnTo>
                    <a:pt x="1316817" y="69840"/>
                  </a:lnTo>
                  <a:lnTo>
                    <a:pt x="1296865" y="69905"/>
                  </a:lnTo>
                  <a:lnTo>
                    <a:pt x="1276914" y="69331"/>
                  </a:lnTo>
                  <a:lnTo>
                    <a:pt x="1256962" y="67880"/>
                  </a:lnTo>
                  <a:lnTo>
                    <a:pt x="1237010" y="65453"/>
                  </a:lnTo>
                  <a:lnTo>
                    <a:pt x="1217058" y="61782"/>
                  </a:lnTo>
                  <a:lnTo>
                    <a:pt x="1209877" y="59949"/>
                  </a:lnTo>
                  <a:lnTo>
                    <a:pt x="1197107" y="56349"/>
                  </a:lnTo>
                  <a:lnTo>
                    <a:pt x="1180942" y="49957"/>
                  </a:lnTo>
                  <a:lnTo>
                    <a:pt x="1177155" y="48288"/>
                  </a:lnTo>
                  <a:lnTo>
                    <a:pt x="1162590" y="39966"/>
                  </a:lnTo>
                  <a:lnTo>
                    <a:pt x="1157203" y="36353"/>
                  </a:lnTo>
                  <a:lnTo>
                    <a:pt x="1149165" y="29974"/>
                  </a:lnTo>
                  <a:lnTo>
                    <a:pt x="1138310" y="19983"/>
                  </a:lnTo>
                  <a:lnTo>
                    <a:pt x="1137251" y="18878"/>
                  </a:lnTo>
                  <a:lnTo>
                    <a:pt x="1129567" y="9991"/>
                  </a:lnTo>
                  <a:lnTo>
                    <a:pt x="1121800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63005" y="0"/>
                  </a:lnTo>
                  <a:lnTo>
                    <a:pt x="1070337" y="9991"/>
                  </a:lnTo>
                  <a:lnTo>
                    <a:pt x="1077396" y="19924"/>
                  </a:lnTo>
                  <a:lnTo>
                    <a:pt x="1077436" y="19983"/>
                  </a:lnTo>
                  <a:lnTo>
                    <a:pt x="1083960" y="29974"/>
                  </a:lnTo>
                  <a:lnTo>
                    <a:pt x="1090493" y="39966"/>
                  </a:lnTo>
                  <a:lnTo>
                    <a:pt x="1097348" y="49349"/>
                  </a:lnTo>
                  <a:lnTo>
                    <a:pt x="1097825" y="49957"/>
                  </a:lnTo>
                  <a:lnTo>
                    <a:pt x="1105451" y="59949"/>
                  </a:lnTo>
                  <a:lnTo>
                    <a:pt x="1115001" y="69940"/>
                  </a:lnTo>
                  <a:lnTo>
                    <a:pt x="1117299" y="72005"/>
                  </a:lnTo>
                  <a:lnTo>
                    <a:pt x="1128685" y="79932"/>
                  </a:lnTo>
                  <a:lnTo>
                    <a:pt x="1137251" y="84615"/>
                  </a:lnTo>
                  <a:lnTo>
                    <a:pt x="1151747" y="89923"/>
                  </a:lnTo>
                  <a:lnTo>
                    <a:pt x="1157203" y="91605"/>
                  </a:lnTo>
                  <a:lnTo>
                    <a:pt x="1177155" y="96097"/>
                  </a:lnTo>
                  <a:lnTo>
                    <a:pt x="1197107" y="99090"/>
                  </a:lnTo>
                  <a:lnTo>
                    <a:pt x="1203812" y="99915"/>
                  </a:lnTo>
                  <a:lnTo>
                    <a:pt x="1217058" y="101559"/>
                  </a:lnTo>
                  <a:lnTo>
                    <a:pt x="1237010" y="103578"/>
                  </a:lnTo>
                  <a:lnTo>
                    <a:pt x="1256962" y="105397"/>
                  </a:lnTo>
                  <a:lnTo>
                    <a:pt x="1276914" y="107219"/>
                  </a:lnTo>
                  <a:lnTo>
                    <a:pt x="1296865" y="109175"/>
                  </a:lnTo>
                  <a:lnTo>
                    <a:pt x="1303713" y="109906"/>
                  </a:lnTo>
                  <a:lnTo>
                    <a:pt x="1316817" y="111685"/>
                  </a:lnTo>
                  <a:lnTo>
                    <a:pt x="1336769" y="115225"/>
                  </a:lnTo>
                  <a:lnTo>
                    <a:pt x="1356146" y="119898"/>
                  </a:lnTo>
                  <a:lnTo>
                    <a:pt x="1356721" y="120107"/>
                  </a:lnTo>
                  <a:lnTo>
                    <a:pt x="1376673" y="129020"/>
                  </a:lnTo>
                  <a:lnTo>
                    <a:pt x="1378276" y="129889"/>
                  </a:lnTo>
                  <a:lnTo>
                    <a:pt x="1389270" y="139881"/>
                  </a:lnTo>
                  <a:lnTo>
                    <a:pt x="1395447" y="149872"/>
                  </a:lnTo>
                  <a:lnTo>
                    <a:pt x="1396624" y="155086"/>
                  </a:lnTo>
                  <a:lnTo>
                    <a:pt x="1397653" y="159864"/>
                  </a:lnTo>
                  <a:lnTo>
                    <a:pt x="1398201" y="169855"/>
                  </a:lnTo>
                  <a:lnTo>
                    <a:pt x="1398496" y="179847"/>
                  </a:lnTo>
                  <a:lnTo>
                    <a:pt x="1398292" y="189838"/>
                  </a:lnTo>
                  <a:lnTo>
                    <a:pt x="1399502" y="199830"/>
                  </a:lnTo>
                  <a:lnTo>
                    <a:pt x="1403322" y="209821"/>
                  </a:lnTo>
                  <a:lnTo>
                    <a:pt x="1412774" y="219813"/>
                  </a:lnTo>
                  <a:lnTo>
                    <a:pt x="1416576" y="221903"/>
                  </a:lnTo>
                  <a:lnTo>
                    <a:pt x="1431831" y="229804"/>
                  </a:lnTo>
                  <a:lnTo>
                    <a:pt x="1436528" y="231606"/>
                  </a:lnTo>
                  <a:lnTo>
                    <a:pt x="1456480" y="239593"/>
                  </a:lnTo>
                  <a:lnTo>
                    <a:pt x="1456941" y="239796"/>
                  </a:lnTo>
                  <a:lnTo>
                    <a:pt x="1476431" y="248142"/>
                  </a:lnTo>
                  <a:lnTo>
                    <a:pt x="1479511" y="249787"/>
                  </a:lnTo>
                  <a:lnTo>
                    <a:pt x="1496235" y="259779"/>
                  </a:lnTo>
                  <a:lnTo>
                    <a:pt x="1496383" y="259890"/>
                  </a:lnTo>
                  <a:lnTo>
                    <a:pt x="1506528" y="269770"/>
                  </a:lnTo>
                  <a:lnTo>
                    <a:pt x="1512912" y="279762"/>
                  </a:lnTo>
                  <a:lnTo>
                    <a:pt x="1515222" y="289753"/>
                  </a:lnTo>
                  <a:lnTo>
                    <a:pt x="1513982" y="299745"/>
                  </a:lnTo>
                  <a:lnTo>
                    <a:pt x="1509860" y="309736"/>
                  </a:lnTo>
                  <a:lnTo>
                    <a:pt x="1501961" y="319728"/>
                  </a:lnTo>
                  <a:lnTo>
                    <a:pt x="1496383" y="324487"/>
                  </a:lnTo>
                  <a:lnTo>
                    <a:pt x="1489431" y="329719"/>
                  </a:lnTo>
                  <a:lnTo>
                    <a:pt x="1476431" y="336893"/>
                  </a:lnTo>
                  <a:lnTo>
                    <a:pt x="1470174" y="339711"/>
                  </a:lnTo>
                  <a:lnTo>
                    <a:pt x="1456480" y="344699"/>
                  </a:lnTo>
                  <a:lnTo>
                    <a:pt x="1437563" y="349702"/>
                  </a:lnTo>
                  <a:lnTo>
                    <a:pt x="1436528" y="349947"/>
                  </a:lnTo>
                  <a:lnTo>
                    <a:pt x="1416576" y="352617"/>
                  </a:lnTo>
                  <a:lnTo>
                    <a:pt x="1396624" y="352768"/>
                  </a:lnTo>
                  <a:lnTo>
                    <a:pt x="1378402" y="349702"/>
                  </a:lnTo>
                  <a:lnTo>
                    <a:pt x="1376673" y="349269"/>
                  </a:lnTo>
                  <a:lnTo>
                    <a:pt x="1359579" y="339711"/>
                  </a:lnTo>
                  <a:lnTo>
                    <a:pt x="1356721" y="336982"/>
                  </a:lnTo>
                  <a:lnTo>
                    <a:pt x="1351266" y="329719"/>
                  </a:lnTo>
                  <a:lnTo>
                    <a:pt x="1346528" y="319728"/>
                  </a:lnTo>
                  <a:lnTo>
                    <a:pt x="1343860" y="309736"/>
                  </a:lnTo>
                  <a:lnTo>
                    <a:pt x="1342089" y="299745"/>
                  </a:lnTo>
                  <a:lnTo>
                    <a:pt x="1340852" y="289753"/>
                  </a:lnTo>
                  <a:lnTo>
                    <a:pt x="1339860" y="279762"/>
                  </a:lnTo>
                  <a:lnTo>
                    <a:pt x="1338830" y="269770"/>
                  </a:lnTo>
                  <a:lnTo>
                    <a:pt x="1336769" y="263662"/>
                  </a:lnTo>
                  <a:lnTo>
                    <a:pt x="1335331" y="259779"/>
                  </a:lnTo>
                  <a:lnTo>
                    <a:pt x="1329083" y="249787"/>
                  </a:lnTo>
                  <a:lnTo>
                    <a:pt x="1316817" y="241294"/>
                  </a:lnTo>
                  <a:lnTo>
                    <a:pt x="1314107" y="239796"/>
                  </a:lnTo>
                  <a:lnTo>
                    <a:pt x="1296865" y="233583"/>
                  </a:lnTo>
                  <a:lnTo>
                    <a:pt x="1283609" y="229804"/>
                  </a:lnTo>
                  <a:lnTo>
                    <a:pt x="1276914" y="228340"/>
                  </a:lnTo>
                  <a:lnTo>
                    <a:pt x="1256962" y="223799"/>
                  </a:lnTo>
                  <a:lnTo>
                    <a:pt x="1238103" y="219813"/>
                  </a:lnTo>
                  <a:lnTo>
                    <a:pt x="1237010" y="219601"/>
                  </a:lnTo>
                  <a:lnTo>
                    <a:pt x="1217058" y="215475"/>
                  </a:lnTo>
                  <a:lnTo>
                    <a:pt x="1197107" y="210551"/>
                  </a:lnTo>
                  <a:lnTo>
                    <a:pt x="1194531" y="209821"/>
                  </a:lnTo>
                  <a:lnTo>
                    <a:pt x="1177155" y="204585"/>
                  </a:lnTo>
                  <a:lnTo>
                    <a:pt x="1164531" y="199830"/>
                  </a:lnTo>
                  <a:lnTo>
                    <a:pt x="1157203" y="196700"/>
                  </a:lnTo>
                  <a:lnTo>
                    <a:pt x="1143656" y="189838"/>
                  </a:lnTo>
                  <a:lnTo>
                    <a:pt x="1137251" y="186043"/>
                  </a:lnTo>
                  <a:lnTo>
                    <a:pt x="1128434" y="179847"/>
                  </a:lnTo>
                  <a:lnTo>
                    <a:pt x="1117299" y="170968"/>
                  </a:lnTo>
                  <a:lnTo>
                    <a:pt x="1116038" y="169855"/>
                  </a:lnTo>
                  <a:lnTo>
                    <a:pt x="1105634" y="159864"/>
                  </a:lnTo>
                  <a:lnTo>
                    <a:pt x="1097348" y="151919"/>
                  </a:lnTo>
                  <a:lnTo>
                    <a:pt x="1095251" y="149872"/>
                  </a:lnTo>
                  <a:lnTo>
                    <a:pt x="1084526" y="139881"/>
                  </a:lnTo>
                  <a:lnTo>
                    <a:pt x="1077396" y="134187"/>
                  </a:lnTo>
                  <a:lnTo>
                    <a:pt x="1071413" y="129889"/>
                  </a:lnTo>
                  <a:lnTo>
                    <a:pt x="1057444" y="121769"/>
                  </a:lnTo>
                  <a:lnTo>
                    <a:pt x="1053663" y="119898"/>
                  </a:lnTo>
                  <a:lnTo>
                    <a:pt x="1037492" y="113634"/>
                  </a:lnTo>
                  <a:lnTo>
                    <a:pt x="1025980" y="109906"/>
                  </a:lnTo>
                  <a:lnTo>
                    <a:pt x="1017541" y="107561"/>
                  </a:lnTo>
                  <a:lnTo>
                    <a:pt x="997589" y="102474"/>
                  </a:lnTo>
                  <a:lnTo>
                    <a:pt x="986549" y="99915"/>
                  </a:lnTo>
                  <a:lnTo>
                    <a:pt x="977637" y="97985"/>
                  </a:lnTo>
                  <a:lnTo>
                    <a:pt x="957685" y="93953"/>
                  </a:lnTo>
                  <a:lnTo>
                    <a:pt x="937733" y="90410"/>
                  </a:lnTo>
                  <a:lnTo>
                    <a:pt x="934631" y="89923"/>
                  </a:lnTo>
                  <a:lnTo>
                    <a:pt x="917782" y="87129"/>
                  </a:lnTo>
                  <a:lnTo>
                    <a:pt x="897830" y="84450"/>
                  </a:lnTo>
                  <a:lnTo>
                    <a:pt x="877878" y="82375"/>
                  </a:lnTo>
                  <a:lnTo>
                    <a:pt x="857926" y="81024"/>
                  </a:lnTo>
                  <a:lnTo>
                    <a:pt x="837975" y="80489"/>
                  </a:lnTo>
                  <a:lnTo>
                    <a:pt x="818023" y="80857"/>
                  </a:lnTo>
                  <a:lnTo>
                    <a:pt x="798071" y="82278"/>
                  </a:lnTo>
                  <a:lnTo>
                    <a:pt x="778119" y="84888"/>
                  </a:lnTo>
                  <a:lnTo>
                    <a:pt x="758167" y="88158"/>
                  </a:lnTo>
                  <a:lnTo>
                    <a:pt x="749052" y="89923"/>
                  </a:lnTo>
                  <a:lnTo>
                    <a:pt x="738216" y="91781"/>
                  </a:lnTo>
                  <a:lnTo>
                    <a:pt x="718264" y="95079"/>
                  </a:lnTo>
                  <a:lnTo>
                    <a:pt x="698312" y="97515"/>
                  </a:lnTo>
                  <a:lnTo>
                    <a:pt x="678360" y="98972"/>
                  </a:lnTo>
                  <a:lnTo>
                    <a:pt x="658409" y="98804"/>
                  </a:lnTo>
                  <a:lnTo>
                    <a:pt x="638457" y="96223"/>
                  </a:lnTo>
                  <a:lnTo>
                    <a:pt x="618505" y="90158"/>
                  </a:lnTo>
                  <a:lnTo>
                    <a:pt x="618027" y="89923"/>
                  </a:lnTo>
                  <a:lnTo>
                    <a:pt x="602496" y="79932"/>
                  </a:lnTo>
                  <a:lnTo>
                    <a:pt x="598553" y="75971"/>
                  </a:lnTo>
                  <a:lnTo>
                    <a:pt x="594236" y="69940"/>
                  </a:lnTo>
                  <a:lnTo>
                    <a:pt x="589999" y="59949"/>
                  </a:lnTo>
                  <a:lnTo>
                    <a:pt x="588310" y="49957"/>
                  </a:lnTo>
                  <a:lnTo>
                    <a:pt x="588234" y="39966"/>
                  </a:lnTo>
                  <a:lnTo>
                    <a:pt x="589510" y="29974"/>
                  </a:lnTo>
                  <a:lnTo>
                    <a:pt x="591915" y="19983"/>
                  </a:lnTo>
                  <a:lnTo>
                    <a:pt x="594909" y="9991"/>
                  </a:lnTo>
                  <a:lnTo>
                    <a:pt x="598469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27120" y="0"/>
                  </a:lnTo>
                  <a:lnTo>
                    <a:pt x="526329" y="9991"/>
                  </a:lnTo>
                  <a:lnTo>
                    <a:pt x="524296" y="19983"/>
                  </a:lnTo>
                  <a:lnTo>
                    <a:pt x="521301" y="29974"/>
                  </a:lnTo>
                  <a:lnTo>
                    <a:pt x="518746" y="37071"/>
                  </a:lnTo>
                  <a:lnTo>
                    <a:pt x="517541" y="39966"/>
                  </a:lnTo>
                  <a:lnTo>
                    <a:pt x="512150" y="49957"/>
                  </a:lnTo>
                  <a:lnTo>
                    <a:pt x="505316" y="59949"/>
                  </a:lnTo>
                  <a:lnTo>
                    <a:pt x="498794" y="67203"/>
                  </a:lnTo>
                  <a:lnTo>
                    <a:pt x="494761" y="69940"/>
                  </a:lnTo>
                  <a:lnTo>
                    <a:pt x="478843" y="77713"/>
                  </a:lnTo>
                  <a:lnTo>
                    <a:pt x="464342" y="79932"/>
                  </a:lnTo>
                  <a:lnTo>
                    <a:pt x="458891" y="80573"/>
                  </a:lnTo>
                  <a:lnTo>
                    <a:pt x="438939" y="80208"/>
                  </a:lnTo>
                  <a:lnTo>
                    <a:pt x="436511" y="79932"/>
                  </a:lnTo>
                  <a:lnTo>
                    <a:pt x="418987" y="78248"/>
                  </a:lnTo>
                  <a:lnTo>
                    <a:pt x="399036" y="75734"/>
                  </a:lnTo>
                  <a:lnTo>
                    <a:pt x="379084" y="72659"/>
                  </a:lnTo>
                  <a:lnTo>
                    <a:pt x="362380" y="69940"/>
                  </a:lnTo>
                  <a:lnTo>
                    <a:pt x="359132" y="69434"/>
                  </a:lnTo>
                  <a:lnTo>
                    <a:pt x="339180" y="66141"/>
                  </a:lnTo>
                  <a:lnTo>
                    <a:pt x="319228" y="62742"/>
                  </a:lnTo>
                  <a:lnTo>
                    <a:pt x="304339" y="59949"/>
                  </a:lnTo>
                  <a:lnTo>
                    <a:pt x="299277" y="58959"/>
                  </a:lnTo>
                  <a:lnTo>
                    <a:pt x="279325" y="54787"/>
                  </a:lnTo>
                  <a:lnTo>
                    <a:pt x="259373" y="50266"/>
                  </a:lnTo>
                  <a:lnTo>
                    <a:pt x="258153" y="49957"/>
                  </a:lnTo>
                  <a:lnTo>
                    <a:pt x="239421" y="44873"/>
                  </a:lnTo>
                  <a:lnTo>
                    <a:pt x="222638" y="39966"/>
                  </a:lnTo>
                  <a:lnTo>
                    <a:pt x="219470" y="38951"/>
                  </a:lnTo>
                  <a:lnTo>
                    <a:pt x="199518" y="32324"/>
                  </a:lnTo>
                  <a:lnTo>
                    <a:pt x="192928" y="29974"/>
                  </a:lnTo>
                  <a:lnTo>
                    <a:pt x="179566" y="24739"/>
                  </a:lnTo>
                  <a:lnTo>
                    <a:pt x="167562" y="19983"/>
                  </a:lnTo>
                  <a:lnTo>
                    <a:pt x="159614" y="16435"/>
                  </a:lnTo>
                  <a:lnTo>
                    <a:pt x="144820" y="9991"/>
                  </a:lnTo>
                  <a:lnTo>
                    <a:pt x="139662" y="7369"/>
                  </a:lnTo>
                  <a:lnTo>
                    <a:pt x="124475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8901"/>
                  </a:lnTo>
                  <a:lnTo>
                    <a:pt x="19952" y="26991"/>
                  </a:lnTo>
                  <a:lnTo>
                    <a:pt x="39904" y="26947"/>
                  </a:lnTo>
                  <a:lnTo>
                    <a:pt x="59855" y="28923"/>
                  </a:lnTo>
                  <a:lnTo>
                    <a:pt x="65333" y="29974"/>
                  </a:lnTo>
                  <a:lnTo>
                    <a:pt x="79807" y="32403"/>
                  </a:lnTo>
                  <a:lnTo>
                    <a:pt x="99759" y="37075"/>
                  </a:lnTo>
                  <a:lnTo>
                    <a:pt x="109953" y="39966"/>
                  </a:lnTo>
                  <a:lnTo>
                    <a:pt x="119711" y="42463"/>
                  </a:lnTo>
                  <a:lnTo>
                    <a:pt x="139662" y="48377"/>
                  </a:lnTo>
                  <a:lnTo>
                    <a:pt x="144668" y="49957"/>
                  </a:lnTo>
                  <a:lnTo>
                    <a:pt x="159614" y="54400"/>
                  </a:lnTo>
                  <a:lnTo>
                    <a:pt x="177857" y="59949"/>
                  </a:lnTo>
                  <a:lnTo>
                    <a:pt x="179566" y="60445"/>
                  </a:lnTo>
                  <a:lnTo>
                    <a:pt x="199518" y="66100"/>
                  </a:lnTo>
                  <a:lnTo>
                    <a:pt x="213467" y="69940"/>
                  </a:lnTo>
                  <a:lnTo>
                    <a:pt x="219470" y="71549"/>
                  </a:lnTo>
                  <a:lnTo>
                    <a:pt x="239421" y="76488"/>
                  </a:lnTo>
                  <a:lnTo>
                    <a:pt x="254666" y="79932"/>
                  </a:lnTo>
                  <a:lnTo>
                    <a:pt x="259373" y="81001"/>
                  </a:lnTo>
                  <a:lnTo>
                    <a:pt x="279325" y="85327"/>
                  </a:lnTo>
                  <a:lnTo>
                    <a:pt x="299277" y="89449"/>
                  </a:lnTo>
                  <a:lnTo>
                    <a:pt x="301716" y="89923"/>
                  </a:lnTo>
                  <a:lnTo>
                    <a:pt x="319228" y="93513"/>
                  </a:lnTo>
                  <a:lnTo>
                    <a:pt x="339180" y="97927"/>
                  </a:lnTo>
                  <a:lnTo>
                    <a:pt x="347885" y="99915"/>
                  </a:lnTo>
                  <a:lnTo>
                    <a:pt x="359132" y="102784"/>
                  </a:lnTo>
                  <a:lnTo>
                    <a:pt x="379084" y="108539"/>
                  </a:lnTo>
                  <a:lnTo>
                    <a:pt x="383483" y="109906"/>
                  </a:lnTo>
                  <a:lnTo>
                    <a:pt x="399036" y="115737"/>
                  </a:lnTo>
                  <a:lnTo>
                    <a:pt x="409266" y="119898"/>
                  </a:lnTo>
                  <a:lnTo>
                    <a:pt x="418987" y="124899"/>
                  </a:lnTo>
                  <a:lnTo>
                    <a:pt x="428291" y="129889"/>
                  </a:lnTo>
                  <a:lnTo>
                    <a:pt x="438939" y="137376"/>
                  </a:lnTo>
                  <a:lnTo>
                    <a:pt x="442469" y="139881"/>
                  </a:lnTo>
                  <a:lnTo>
                    <a:pt x="453098" y="149872"/>
                  </a:lnTo>
                  <a:lnTo>
                    <a:pt x="458891" y="157049"/>
                  </a:lnTo>
                  <a:lnTo>
                    <a:pt x="461291" y="159864"/>
                  </a:lnTo>
                  <a:lnTo>
                    <a:pt x="467910" y="169855"/>
                  </a:lnTo>
                  <a:lnTo>
                    <a:pt x="472738" y="179847"/>
                  </a:lnTo>
                  <a:lnTo>
                    <a:pt x="477016" y="189838"/>
                  </a:lnTo>
                  <a:lnTo>
                    <a:pt x="478843" y="195877"/>
                  </a:lnTo>
                  <a:lnTo>
                    <a:pt x="480217" y="199830"/>
                  </a:lnTo>
                  <a:lnTo>
                    <a:pt x="483241" y="209821"/>
                  </a:lnTo>
                  <a:lnTo>
                    <a:pt x="485524" y="219813"/>
                  </a:lnTo>
                  <a:lnTo>
                    <a:pt x="487252" y="229804"/>
                  </a:lnTo>
                  <a:lnTo>
                    <a:pt x="487082" y="239796"/>
                  </a:lnTo>
                  <a:lnTo>
                    <a:pt x="484996" y="249787"/>
                  </a:lnTo>
                  <a:lnTo>
                    <a:pt x="479075" y="259779"/>
                  </a:lnTo>
                  <a:lnTo>
                    <a:pt x="478843" y="260018"/>
                  </a:lnTo>
                  <a:lnTo>
                    <a:pt x="465320" y="269770"/>
                  </a:lnTo>
                  <a:lnTo>
                    <a:pt x="458891" y="272266"/>
                  </a:lnTo>
                  <a:lnTo>
                    <a:pt x="438939" y="277040"/>
                  </a:lnTo>
                  <a:lnTo>
                    <a:pt x="424357" y="279762"/>
                  </a:lnTo>
                  <a:lnTo>
                    <a:pt x="418987" y="280604"/>
                  </a:lnTo>
                  <a:lnTo>
                    <a:pt x="399036" y="283868"/>
                  </a:lnTo>
                  <a:lnTo>
                    <a:pt x="379084" y="286685"/>
                  </a:lnTo>
                  <a:lnTo>
                    <a:pt x="359132" y="289751"/>
                  </a:lnTo>
                  <a:lnTo>
                    <a:pt x="359117" y="289753"/>
                  </a:lnTo>
                  <a:lnTo>
                    <a:pt x="339180" y="293272"/>
                  </a:lnTo>
                  <a:lnTo>
                    <a:pt x="319228" y="296289"/>
                  </a:lnTo>
                  <a:lnTo>
                    <a:pt x="299277" y="298438"/>
                  </a:lnTo>
                  <a:lnTo>
                    <a:pt x="282448" y="299745"/>
                  </a:lnTo>
                  <a:lnTo>
                    <a:pt x="279325" y="300018"/>
                  </a:lnTo>
                  <a:lnTo>
                    <a:pt x="259373" y="300485"/>
                  </a:lnTo>
                  <a:lnTo>
                    <a:pt x="239421" y="300491"/>
                  </a:lnTo>
                  <a:lnTo>
                    <a:pt x="219470" y="299977"/>
                  </a:lnTo>
                  <a:lnTo>
                    <a:pt x="206599" y="299745"/>
                  </a:lnTo>
                  <a:lnTo>
                    <a:pt x="199518" y="299644"/>
                  </a:lnTo>
                  <a:lnTo>
                    <a:pt x="182189" y="299745"/>
                  </a:lnTo>
                  <a:lnTo>
                    <a:pt x="179566" y="299762"/>
                  </a:lnTo>
                  <a:lnTo>
                    <a:pt x="159614" y="300790"/>
                  </a:lnTo>
                  <a:lnTo>
                    <a:pt x="139662" y="303208"/>
                  </a:lnTo>
                  <a:lnTo>
                    <a:pt x="119711" y="306974"/>
                  </a:lnTo>
                  <a:lnTo>
                    <a:pt x="109157" y="309736"/>
                  </a:lnTo>
                  <a:lnTo>
                    <a:pt x="99759" y="312432"/>
                  </a:lnTo>
                  <a:lnTo>
                    <a:pt x="79807" y="319545"/>
                  </a:lnTo>
                  <a:lnTo>
                    <a:pt x="79329" y="319728"/>
                  </a:lnTo>
                  <a:lnTo>
                    <a:pt x="59855" y="327853"/>
                  </a:lnTo>
                  <a:lnTo>
                    <a:pt x="55685" y="329719"/>
                  </a:lnTo>
                  <a:lnTo>
                    <a:pt x="39904" y="337078"/>
                  </a:lnTo>
                  <a:lnTo>
                    <a:pt x="34092" y="339711"/>
                  </a:lnTo>
                  <a:lnTo>
                    <a:pt x="19952" y="346846"/>
                  </a:lnTo>
                  <a:lnTo>
                    <a:pt x="13700" y="349702"/>
                  </a:lnTo>
                  <a:lnTo>
                    <a:pt x="0" y="356603"/>
                  </a:lnTo>
                  <a:lnTo>
                    <a:pt x="0" y="359694"/>
                  </a:lnTo>
                  <a:lnTo>
                    <a:pt x="0" y="369685"/>
                  </a:lnTo>
                  <a:lnTo>
                    <a:pt x="0" y="379677"/>
                  </a:lnTo>
                  <a:lnTo>
                    <a:pt x="0" y="389668"/>
                  </a:lnTo>
                  <a:lnTo>
                    <a:pt x="0" y="399660"/>
                  </a:lnTo>
                  <a:lnTo>
                    <a:pt x="0" y="409651"/>
                  </a:lnTo>
                  <a:lnTo>
                    <a:pt x="0" y="419643"/>
                  </a:lnTo>
                  <a:lnTo>
                    <a:pt x="0" y="429634"/>
                  </a:lnTo>
                  <a:lnTo>
                    <a:pt x="0" y="439626"/>
                  </a:lnTo>
                  <a:lnTo>
                    <a:pt x="0" y="449617"/>
                  </a:lnTo>
                  <a:lnTo>
                    <a:pt x="0" y="459609"/>
                  </a:lnTo>
                  <a:lnTo>
                    <a:pt x="0" y="469600"/>
                  </a:lnTo>
                  <a:lnTo>
                    <a:pt x="0" y="479592"/>
                  </a:lnTo>
                  <a:lnTo>
                    <a:pt x="0" y="489583"/>
                  </a:lnTo>
                  <a:lnTo>
                    <a:pt x="0" y="498155"/>
                  </a:lnTo>
                  <a:lnTo>
                    <a:pt x="19952" y="499000"/>
                  </a:lnTo>
                  <a:lnTo>
                    <a:pt x="22215" y="499575"/>
                  </a:lnTo>
                  <a:lnTo>
                    <a:pt x="39904" y="504758"/>
                  </a:lnTo>
                  <a:lnTo>
                    <a:pt x="46626" y="509566"/>
                  </a:lnTo>
                  <a:lnTo>
                    <a:pt x="57651" y="519558"/>
                  </a:lnTo>
                  <a:lnTo>
                    <a:pt x="59855" y="522080"/>
                  </a:lnTo>
                  <a:lnTo>
                    <a:pt x="64217" y="529549"/>
                  </a:lnTo>
                  <a:lnTo>
                    <a:pt x="68382" y="539541"/>
                  </a:lnTo>
                  <a:lnTo>
                    <a:pt x="71287" y="549532"/>
                  </a:lnTo>
                  <a:lnTo>
                    <a:pt x="72599" y="559524"/>
                  </a:lnTo>
                  <a:lnTo>
                    <a:pt x="72161" y="569515"/>
                  </a:lnTo>
                  <a:lnTo>
                    <a:pt x="70299" y="579507"/>
                  </a:lnTo>
                  <a:lnTo>
                    <a:pt x="66804" y="589498"/>
                  </a:lnTo>
                  <a:lnTo>
                    <a:pt x="61050" y="599490"/>
                  </a:lnTo>
                  <a:lnTo>
                    <a:pt x="59855" y="601172"/>
                  </a:lnTo>
                  <a:lnTo>
                    <a:pt x="51785" y="609481"/>
                  </a:lnTo>
                  <a:lnTo>
                    <a:pt x="39904" y="618643"/>
                  </a:lnTo>
                  <a:lnTo>
                    <a:pt x="38200" y="619473"/>
                  </a:lnTo>
                  <a:lnTo>
                    <a:pt x="19952" y="626953"/>
                  </a:lnTo>
                  <a:lnTo>
                    <a:pt x="1946" y="629464"/>
                  </a:lnTo>
                  <a:lnTo>
                    <a:pt x="0" y="629708"/>
                  </a:lnTo>
                  <a:lnTo>
                    <a:pt x="0" y="639456"/>
                  </a:lnTo>
                  <a:lnTo>
                    <a:pt x="0" y="649447"/>
                  </a:lnTo>
                  <a:lnTo>
                    <a:pt x="0" y="659439"/>
                  </a:lnTo>
                  <a:lnTo>
                    <a:pt x="0" y="669430"/>
                  </a:lnTo>
                  <a:lnTo>
                    <a:pt x="0" y="679422"/>
                  </a:lnTo>
                  <a:lnTo>
                    <a:pt x="0" y="689413"/>
                  </a:lnTo>
                  <a:lnTo>
                    <a:pt x="0" y="699405"/>
                  </a:lnTo>
                  <a:lnTo>
                    <a:pt x="0" y="709396"/>
                  </a:lnTo>
                  <a:lnTo>
                    <a:pt x="0" y="719388"/>
                  </a:lnTo>
                  <a:lnTo>
                    <a:pt x="0" y="729379"/>
                  </a:lnTo>
                  <a:lnTo>
                    <a:pt x="0" y="732369"/>
                  </a:lnTo>
                  <a:lnTo>
                    <a:pt x="14091" y="739371"/>
                  </a:lnTo>
                  <a:lnTo>
                    <a:pt x="19952" y="742519"/>
                  </a:lnTo>
                  <a:lnTo>
                    <a:pt x="35796" y="749362"/>
                  </a:lnTo>
                  <a:lnTo>
                    <a:pt x="39904" y="751262"/>
                  </a:lnTo>
                  <a:lnTo>
                    <a:pt x="56372" y="759354"/>
                  </a:lnTo>
                  <a:lnTo>
                    <a:pt x="59855" y="760902"/>
                  </a:lnTo>
                  <a:lnTo>
                    <a:pt x="76351" y="769345"/>
                  </a:lnTo>
                  <a:lnTo>
                    <a:pt x="79807" y="771089"/>
                  </a:lnTo>
                  <a:lnTo>
                    <a:pt x="94087" y="779337"/>
                  </a:lnTo>
                  <a:lnTo>
                    <a:pt x="99759" y="782456"/>
                  </a:lnTo>
                  <a:lnTo>
                    <a:pt x="109470" y="789328"/>
                  </a:lnTo>
                  <a:lnTo>
                    <a:pt x="119711" y="795672"/>
                  </a:lnTo>
                  <a:lnTo>
                    <a:pt x="124861" y="799320"/>
                  </a:lnTo>
                  <a:lnTo>
                    <a:pt x="139625" y="809311"/>
                  </a:lnTo>
                  <a:lnTo>
                    <a:pt x="139662" y="809333"/>
                  </a:lnTo>
                  <a:lnTo>
                    <a:pt x="155487" y="819303"/>
                  </a:lnTo>
                  <a:lnTo>
                    <a:pt x="159614" y="821701"/>
                  </a:lnTo>
                  <a:lnTo>
                    <a:pt x="173085" y="829294"/>
                  </a:lnTo>
                  <a:lnTo>
                    <a:pt x="179566" y="832611"/>
                  </a:lnTo>
                  <a:lnTo>
                    <a:pt x="193968" y="839286"/>
                  </a:lnTo>
                  <a:lnTo>
                    <a:pt x="199518" y="841560"/>
                  </a:lnTo>
                  <a:lnTo>
                    <a:pt x="219470" y="847956"/>
                  </a:lnTo>
                  <a:lnTo>
                    <a:pt x="225980" y="849277"/>
                  </a:lnTo>
                  <a:lnTo>
                    <a:pt x="239421" y="851763"/>
                  </a:lnTo>
                  <a:lnTo>
                    <a:pt x="259373" y="853048"/>
                  </a:lnTo>
                  <a:lnTo>
                    <a:pt x="279325" y="851608"/>
                  </a:lnTo>
                  <a:lnTo>
                    <a:pt x="289727" y="849277"/>
                  </a:lnTo>
                  <a:lnTo>
                    <a:pt x="299277" y="846243"/>
                  </a:lnTo>
                  <a:lnTo>
                    <a:pt x="312959" y="839286"/>
                  </a:lnTo>
                  <a:lnTo>
                    <a:pt x="319228" y="833725"/>
                  </a:lnTo>
                  <a:lnTo>
                    <a:pt x="323011" y="829294"/>
                  </a:lnTo>
                  <a:lnTo>
                    <a:pt x="326476" y="819303"/>
                  </a:lnTo>
                  <a:lnTo>
                    <a:pt x="325910" y="809311"/>
                  </a:lnTo>
                  <a:lnTo>
                    <a:pt x="321445" y="799320"/>
                  </a:lnTo>
                  <a:lnTo>
                    <a:pt x="319228" y="796385"/>
                  </a:lnTo>
                  <a:lnTo>
                    <a:pt x="313569" y="789328"/>
                  </a:lnTo>
                  <a:lnTo>
                    <a:pt x="302149" y="779337"/>
                  </a:lnTo>
                  <a:lnTo>
                    <a:pt x="299277" y="777309"/>
                  </a:lnTo>
                  <a:lnTo>
                    <a:pt x="286480" y="769345"/>
                  </a:lnTo>
                  <a:lnTo>
                    <a:pt x="279325" y="765546"/>
                  </a:lnTo>
                  <a:lnTo>
                    <a:pt x="266326" y="759354"/>
                  </a:lnTo>
                  <a:lnTo>
                    <a:pt x="259373" y="756270"/>
                  </a:lnTo>
                  <a:lnTo>
                    <a:pt x="240206" y="749362"/>
                  </a:lnTo>
                  <a:lnTo>
                    <a:pt x="239421" y="749078"/>
                  </a:lnTo>
                  <a:lnTo>
                    <a:pt x="219470" y="743177"/>
                  </a:lnTo>
                  <a:lnTo>
                    <a:pt x="205128" y="739371"/>
                  </a:lnTo>
                  <a:lnTo>
                    <a:pt x="199518" y="737692"/>
                  </a:lnTo>
                  <a:lnTo>
                    <a:pt x="179566" y="732696"/>
                  </a:lnTo>
                  <a:lnTo>
                    <a:pt x="167867" y="729379"/>
                  </a:lnTo>
                  <a:lnTo>
                    <a:pt x="159614" y="726376"/>
                  </a:lnTo>
                  <a:lnTo>
                    <a:pt x="143661" y="719388"/>
                  </a:lnTo>
                  <a:lnTo>
                    <a:pt x="139662" y="716517"/>
                  </a:lnTo>
                  <a:lnTo>
                    <a:pt x="131552" y="709396"/>
                  </a:lnTo>
                  <a:lnTo>
                    <a:pt x="125307" y="699405"/>
                  </a:lnTo>
                  <a:lnTo>
                    <a:pt x="122650" y="689413"/>
                  </a:lnTo>
                  <a:lnTo>
                    <a:pt x="122909" y="679422"/>
                  </a:lnTo>
                  <a:lnTo>
                    <a:pt x="124364" y="669430"/>
                  </a:lnTo>
                  <a:lnTo>
                    <a:pt x="126841" y="659439"/>
                  </a:lnTo>
                  <a:lnTo>
                    <a:pt x="129314" y="649447"/>
                  </a:lnTo>
                  <a:lnTo>
                    <a:pt x="132242" y="639456"/>
                  </a:lnTo>
                  <a:lnTo>
                    <a:pt x="134958" y="629464"/>
                  </a:lnTo>
                  <a:lnTo>
                    <a:pt x="137722" y="619473"/>
                  </a:lnTo>
                  <a:lnTo>
                    <a:pt x="139662" y="610013"/>
                  </a:lnTo>
                  <a:lnTo>
                    <a:pt x="139764" y="609481"/>
                  </a:lnTo>
                  <a:lnTo>
                    <a:pt x="141561" y="599490"/>
                  </a:lnTo>
                  <a:lnTo>
                    <a:pt x="142983" y="589498"/>
                  </a:lnTo>
                  <a:lnTo>
                    <a:pt x="143786" y="579507"/>
                  </a:lnTo>
                  <a:lnTo>
                    <a:pt x="144411" y="569515"/>
                  </a:lnTo>
                  <a:lnTo>
                    <a:pt x="144647" y="559524"/>
                  </a:lnTo>
                  <a:lnTo>
                    <a:pt x="144667" y="549532"/>
                  </a:lnTo>
                  <a:lnTo>
                    <a:pt x="144481" y="539541"/>
                  </a:lnTo>
                  <a:lnTo>
                    <a:pt x="144316" y="529549"/>
                  </a:lnTo>
                  <a:lnTo>
                    <a:pt x="144067" y="519558"/>
                  </a:lnTo>
                  <a:lnTo>
                    <a:pt x="143953" y="509566"/>
                  </a:lnTo>
                  <a:lnTo>
                    <a:pt x="144442" y="499575"/>
                  </a:lnTo>
                  <a:lnTo>
                    <a:pt x="145584" y="489583"/>
                  </a:lnTo>
                  <a:lnTo>
                    <a:pt x="147361" y="479592"/>
                  </a:lnTo>
                  <a:lnTo>
                    <a:pt x="150374" y="469600"/>
                  </a:lnTo>
                  <a:lnTo>
                    <a:pt x="154600" y="459609"/>
                  </a:lnTo>
                  <a:lnTo>
                    <a:pt x="159614" y="451221"/>
                  </a:lnTo>
                  <a:lnTo>
                    <a:pt x="160691" y="449617"/>
                  </a:lnTo>
                  <a:lnTo>
                    <a:pt x="169108" y="439626"/>
                  </a:lnTo>
                  <a:lnTo>
                    <a:pt x="179353" y="429634"/>
                  </a:lnTo>
                  <a:lnTo>
                    <a:pt x="179566" y="429456"/>
                  </a:lnTo>
                  <a:lnTo>
                    <a:pt x="193763" y="419643"/>
                  </a:lnTo>
                  <a:lnTo>
                    <a:pt x="199518" y="416042"/>
                  </a:lnTo>
                  <a:lnTo>
                    <a:pt x="212901" y="409651"/>
                  </a:lnTo>
                  <a:lnTo>
                    <a:pt x="219470" y="406587"/>
                  </a:lnTo>
                  <a:lnTo>
                    <a:pt x="239421" y="400250"/>
                  </a:lnTo>
                  <a:lnTo>
                    <a:pt x="243041" y="399660"/>
                  </a:lnTo>
                  <a:lnTo>
                    <a:pt x="259373" y="396746"/>
                  </a:lnTo>
                  <a:lnTo>
                    <a:pt x="279325" y="397043"/>
                  </a:lnTo>
                  <a:lnTo>
                    <a:pt x="290835" y="399660"/>
                  </a:lnTo>
                  <a:lnTo>
                    <a:pt x="299277" y="401691"/>
                  </a:lnTo>
                  <a:lnTo>
                    <a:pt x="315329" y="409651"/>
                  </a:lnTo>
                  <a:lnTo>
                    <a:pt x="319228" y="412087"/>
                  </a:lnTo>
                  <a:lnTo>
                    <a:pt x="326721" y="419643"/>
                  </a:lnTo>
                  <a:lnTo>
                    <a:pt x="335581" y="429634"/>
                  </a:lnTo>
                  <a:lnTo>
                    <a:pt x="339180" y="433913"/>
                  </a:lnTo>
                  <a:lnTo>
                    <a:pt x="342989" y="439626"/>
                  </a:lnTo>
                  <a:lnTo>
                    <a:pt x="349807" y="449617"/>
                  </a:lnTo>
                  <a:lnTo>
                    <a:pt x="356721" y="459609"/>
                  </a:lnTo>
                  <a:lnTo>
                    <a:pt x="359132" y="462830"/>
                  </a:lnTo>
                  <a:lnTo>
                    <a:pt x="363663" y="469600"/>
                  </a:lnTo>
                  <a:lnTo>
                    <a:pt x="371508" y="479592"/>
                  </a:lnTo>
                  <a:lnTo>
                    <a:pt x="379084" y="488232"/>
                  </a:lnTo>
                  <a:lnTo>
                    <a:pt x="380220" y="489583"/>
                  </a:lnTo>
                  <a:lnTo>
                    <a:pt x="390282" y="499575"/>
                  </a:lnTo>
                  <a:lnTo>
                    <a:pt x="399036" y="507417"/>
                  </a:lnTo>
                  <a:lnTo>
                    <a:pt x="401468" y="509566"/>
                  </a:lnTo>
                  <a:lnTo>
                    <a:pt x="414181" y="519558"/>
                  </a:lnTo>
                  <a:lnTo>
                    <a:pt x="418987" y="523025"/>
                  </a:lnTo>
                  <a:lnTo>
                    <a:pt x="428484" y="529549"/>
                  </a:lnTo>
                  <a:lnTo>
                    <a:pt x="438939" y="536400"/>
                  </a:lnTo>
                  <a:lnTo>
                    <a:pt x="444180" y="539541"/>
                  </a:lnTo>
                  <a:lnTo>
                    <a:pt x="458891" y="547739"/>
                  </a:lnTo>
                  <a:lnTo>
                    <a:pt x="462656" y="549532"/>
                  </a:lnTo>
                  <a:lnTo>
                    <a:pt x="478843" y="557147"/>
                  </a:lnTo>
                  <a:lnTo>
                    <a:pt x="485896" y="559524"/>
                  </a:lnTo>
                  <a:lnTo>
                    <a:pt x="498794" y="563864"/>
                  </a:lnTo>
                  <a:lnTo>
                    <a:pt x="518746" y="567509"/>
                  </a:lnTo>
                  <a:lnTo>
                    <a:pt x="538698" y="567670"/>
                  </a:lnTo>
                  <a:lnTo>
                    <a:pt x="558650" y="564475"/>
                  </a:lnTo>
                  <a:lnTo>
                    <a:pt x="574097" y="559524"/>
                  </a:lnTo>
                  <a:lnTo>
                    <a:pt x="578601" y="558120"/>
                  </a:lnTo>
                  <a:lnTo>
                    <a:pt x="598553" y="549672"/>
                  </a:lnTo>
                  <a:lnTo>
                    <a:pt x="598838" y="549532"/>
                  </a:lnTo>
                  <a:lnTo>
                    <a:pt x="618505" y="540660"/>
                  </a:lnTo>
                  <a:lnTo>
                    <a:pt x="620867" y="539541"/>
                  </a:lnTo>
                  <a:lnTo>
                    <a:pt x="638457" y="531650"/>
                  </a:lnTo>
                  <a:lnTo>
                    <a:pt x="643421" y="529549"/>
                  </a:lnTo>
                  <a:lnTo>
                    <a:pt x="658409" y="523478"/>
                  </a:lnTo>
                  <a:lnTo>
                    <a:pt x="669697" y="519558"/>
                  </a:lnTo>
                  <a:lnTo>
                    <a:pt x="678360" y="516556"/>
                  </a:lnTo>
                  <a:lnTo>
                    <a:pt x="698312" y="511343"/>
                  </a:lnTo>
                  <a:lnTo>
                    <a:pt x="710097" y="509566"/>
                  </a:lnTo>
                  <a:lnTo>
                    <a:pt x="718264" y="508276"/>
                  </a:lnTo>
                  <a:lnTo>
                    <a:pt x="738216" y="508154"/>
                  </a:lnTo>
                  <a:lnTo>
                    <a:pt x="746052" y="509566"/>
                  </a:lnTo>
                  <a:lnTo>
                    <a:pt x="758167" y="511879"/>
                  </a:lnTo>
                  <a:lnTo>
                    <a:pt x="775780" y="519558"/>
                  </a:lnTo>
                  <a:lnTo>
                    <a:pt x="778119" y="520695"/>
                  </a:lnTo>
                  <a:lnTo>
                    <a:pt x="790470" y="529549"/>
                  </a:lnTo>
                  <a:lnTo>
                    <a:pt x="798071" y="535408"/>
                  </a:lnTo>
                  <a:lnTo>
                    <a:pt x="802344" y="539541"/>
                  </a:lnTo>
                  <a:lnTo>
                    <a:pt x="812623" y="549532"/>
                  </a:lnTo>
                  <a:lnTo>
                    <a:pt x="818023" y="554852"/>
                  </a:lnTo>
                  <a:lnTo>
                    <a:pt x="822456" y="559524"/>
                  </a:lnTo>
                  <a:lnTo>
                    <a:pt x="832324" y="569515"/>
                  </a:lnTo>
                  <a:lnTo>
                    <a:pt x="837975" y="574875"/>
                  </a:lnTo>
                  <a:lnTo>
                    <a:pt x="843043" y="579507"/>
                  </a:lnTo>
                  <a:lnTo>
                    <a:pt x="855128" y="589498"/>
                  </a:lnTo>
                  <a:lnTo>
                    <a:pt x="857926" y="591597"/>
                  </a:lnTo>
                  <a:lnTo>
                    <a:pt x="870080" y="599490"/>
                  </a:lnTo>
                  <a:lnTo>
                    <a:pt x="877878" y="604123"/>
                  </a:lnTo>
                  <a:lnTo>
                    <a:pt x="889169" y="609481"/>
                  </a:lnTo>
                  <a:lnTo>
                    <a:pt x="897830" y="613358"/>
                  </a:lnTo>
                  <a:lnTo>
                    <a:pt x="916989" y="619473"/>
                  </a:lnTo>
                  <a:lnTo>
                    <a:pt x="917782" y="619726"/>
                  </a:lnTo>
                  <a:lnTo>
                    <a:pt x="937733" y="623264"/>
                  </a:lnTo>
                  <a:lnTo>
                    <a:pt x="957685" y="623687"/>
                  </a:lnTo>
                  <a:lnTo>
                    <a:pt x="977637" y="620514"/>
                  </a:lnTo>
                  <a:lnTo>
                    <a:pt x="980658" y="619473"/>
                  </a:lnTo>
                  <a:lnTo>
                    <a:pt x="997589" y="613462"/>
                  </a:lnTo>
                  <a:lnTo>
                    <a:pt x="1005090" y="609481"/>
                  </a:lnTo>
                  <a:lnTo>
                    <a:pt x="1017541" y="602811"/>
                  </a:lnTo>
                  <a:lnTo>
                    <a:pt x="1022674" y="599490"/>
                  </a:lnTo>
                  <a:lnTo>
                    <a:pt x="1037492" y="590134"/>
                  </a:lnTo>
                  <a:lnTo>
                    <a:pt x="1038428" y="589498"/>
                  </a:lnTo>
                  <a:lnTo>
                    <a:pt x="1053521" y="579507"/>
                  </a:lnTo>
                  <a:lnTo>
                    <a:pt x="1057444" y="576966"/>
                  </a:lnTo>
                  <a:lnTo>
                    <a:pt x="1069248" y="569515"/>
                  </a:lnTo>
                  <a:lnTo>
                    <a:pt x="1077396" y="564443"/>
                  </a:lnTo>
                  <a:lnTo>
                    <a:pt x="1086250" y="559524"/>
                  </a:lnTo>
                  <a:lnTo>
                    <a:pt x="1097348" y="553331"/>
                  </a:lnTo>
                  <a:lnTo>
                    <a:pt x="1105311" y="549532"/>
                  </a:lnTo>
                  <a:lnTo>
                    <a:pt x="1117299" y="543712"/>
                  </a:lnTo>
                  <a:lnTo>
                    <a:pt x="1127857" y="539541"/>
                  </a:lnTo>
                  <a:lnTo>
                    <a:pt x="1137251" y="535585"/>
                  </a:lnTo>
                  <a:lnTo>
                    <a:pt x="1155973" y="529549"/>
                  </a:lnTo>
                  <a:lnTo>
                    <a:pt x="1157203" y="529118"/>
                  </a:lnTo>
                  <a:lnTo>
                    <a:pt x="1177155" y="524423"/>
                  </a:lnTo>
                  <a:lnTo>
                    <a:pt x="1197107" y="522394"/>
                  </a:lnTo>
                  <a:lnTo>
                    <a:pt x="1217058" y="523814"/>
                  </a:lnTo>
                  <a:lnTo>
                    <a:pt x="1233601" y="529549"/>
                  </a:lnTo>
                  <a:lnTo>
                    <a:pt x="1237010" y="530900"/>
                  </a:lnTo>
                  <a:lnTo>
                    <a:pt x="1248357" y="539541"/>
                  </a:lnTo>
                  <a:lnTo>
                    <a:pt x="1256962" y="547391"/>
                  </a:lnTo>
                  <a:lnTo>
                    <a:pt x="1258637" y="549532"/>
                  </a:lnTo>
                  <a:lnTo>
                    <a:pt x="1265425" y="559524"/>
                  </a:lnTo>
                  <a:lnTo>
                    <a:pt x="1271033" y="569515"/>
                  </a:lnTo>
                  <a:lnTo>
                    <a:pt x="1275673" y="579507"/>
                  </a:lnTo>
                  <a:lnTo>
                    <a:pt x="1276914" y="582852"/>
                  </a:lnTo>
                  <a:lnTo>
                    <a:pt x="1279095" y="589498"/>
                  </a:lnTo>
                  <a:lnTo>
                    <a:pt x="1281805" y="599490"/>
                  </a:lnTo>
                  <a:lnTo>
                    <a:pt x="1284073" y="609481"/>
                  </a:lnTo>
                  <a:lnTo>
                    <a:pt x="1285636" y="619473"/>
                  </a:lnTo>
                  <a:lnTo>
                    <a:pt x="1286816" y="629464"/>
                  </a:lnTo>
                  <a:lnTo>
                    <a:pt x="1287225" y="639456"/>
                  </a:lnTo>
                  <a:lnTo>
                    <a:pt x="1287179" y="649447"/>
                  </a:lnTo>
                  <a:lnTo>
                    <a:pt x="1286577" y="659439"/>
                  </a:lnTo>
                  <a:lnTo>
                    <a:pt x="1285243" y="669430"/>
                  </a:lnTo>
                  <a:lnTo>
                    <a:pt x="1283385" y="679422"/>
                  </a:lnTo>
                  <a:lnTo>
                    <a:pt x="1280456" y="689413"/>
                  </a:lnTo>
                  <a:lnTo>
                    <a:pt x="1276914" y="698487"/>
                  </a:lnTo>
                  <a:lnTo>
                    <a:pt x="1276548" y="699405"/>
                  </a:lnTo>
                  <a:lnTo>
                    <a:pt x="1271347" y="709396"/>
                  </a:lnTo>
                  <a:lnTo>
                    <a:pt x="1264705" y="719388"/>
                  </a:lnTo>
                  <a:lnTo>
                    <a:pt x="1256962" y="728652"/>
                  </a:lnTo>
                  <a:lnTo>
                    <a:pt x="1256271" y="729379"/>
                  </a:lnTo>
                  <a:lnTo>
                    <a:pt x="1244864" y="739371"/>
                  </a:lnTo>
                  <a:lnTo>
                    <a:pt x="1237010" y="745139"/>
                  </a:lnTo>
                  <a:lnTo>
                    <a:pt x="1229717" y="749362"/>
                  </a:lnTo>
                  <a:lnTo>
                    <a:pt x="1217058" y="755862"/>
                  </a:lnTo>
                  <a:lnTo>
                    <a:pt x="1207478" y="759354"/>
                  </a:lnTo>
                  <a:lnTo>
                    <a:pt x="1197107" y="762866"/>
                  </a:lnTo>
                  <a:lnTo>
                    <a:pt x="1177155" y="766707"/>
                  </a:lnTo>
                  <a:lnTo>
                    <a:pt x="1157203" y="767988"/>
                  </a:lnTo>
                  <a:lnTo>
                    <a:pt x="1137251" y="767281"/>
                  </a:lnTo>
                  <a:lnTo>
                    <a:pt x="1117299" y="765108"/>
                  </a:lnTo>
                  <a:lnTo>
                    <a:pt x="1097348" y="762280"/>
                  </a:lnTo>
                  <a:lnTo>
                    <a:pt x="1077396" y="759777"/>
                  </a:lnTo>
                  <a:lnTo>
                    <a:pt x="1068461" y="759354"/>
                  </a:lnTo>
                  <a:lnTo>
                    <a:pt x="1057444" y="758831"/>
                  </a:lnTo>
                  <a:lnTo>
                    <a:pt x="1051652" y="759354"/>
                  </a:lnTo>
                  <a:lnTo>
                    <a:pt x="1037492" y="760852"/>
                  </a:lnTo>
                  <a:lnTo>
                    <a:pt x="1017541" y="767253"/>
                  </a:lnTo>
                  <a:lnTo>
                    <a:pt x="1013839" y="769345"/>
                  </a:lnTo>
                  <a:lnTo>
                    <a:pt x="997960" y="779337"/>
                  </a:lnTo>
                  <a:lnTo>
                    <a:pt x="997589" y="779592"/>
                  </a:lnTo>
                  <a:lnTo>
                    <a:pt x="986017" y="789328"/>
                  </a:lnTo>
                  <a:lnTo>
                    <a:pt x="977637" y="797093"/>
                  </a:lnTo>
                  <a:lnTo>
                    <a:pt x="975320" y="799320"/>
                  </a:lnTo>
                  <a:lnTo>
                    <a:pt x="964820" y="809311"/>
                  </a:lnTo>
                  <a:lnTo>
                    <a:pt x="957685" y="815714"/>
                  </a:lnTo>
                  <a:lnTo>
                    <a:pt x="952787" y="819303"/>
                  </a:lnTo>
                  <a:lnTo>
                    <a:pt x="937733" y="828359"/>
                  </a:lnTo>
                  <a:lnTo>
                    <a:pt x="935319" y="829294"/>
                  </a:lnTo>
                  <a:lnTo>
                    <a:pt x="917782" y="835192"/>
                  </a:lnTo>
                  <a:lnTo>
                    <a:pt x="897830" y="837808"/>
                  </a:lnTo>
                  <a:lnTo>
                    <a:pt x="877878" y="838450"/>
                  </a:lnTo>
                  <a:lnTo>
                    <a:pt x="857926" y="838463"/>
                  </a:lnTo>
                  <a:lnTo>
                    <a:pt x="837975" y="838335"/>
                  </a:lnTo>
                  <a:lnTo>
                    <a:pt x="818023" y="838593"/>
                  </a:lnTo>
                  <a:lnTo>
                    <a:pt x="804111" y="839286"/>
                  </a:lnTo>
                  <a:lnTo>
                    <a:pt x="798071" y="839607"/>
                  </a:lnTo>
                  <a:lnTo>
                    <a:pt x="778119" y="841762"/>
                  </a:lnTo>
                  <a:lnTo>
                    <a:pt x="758167" y="845526"/>
                  </a:lnTo>
                  <a:lnTo>
                    <a:pt x="745335" y="849277"/>
                  </a:lnTo>
                  <a:lnTo>
                    <a:pt x="738216" y="851825"/>
                  </a:lnTo>
                  <a:lnTo>
                    <a:pt x="722741" y="859269"/>
                  </a:lnTo>
                  <a:lnTo>
                    <a:pt x="718264" y="862025"/>
                  </a:lnTo>
                  <a:lnTo>
                    <a:pt x="708110" y="869260"/>
                  </a:lnTo>
                  <a:lnTo>
                    <a:pt x="698312" y="878786"/>
                  </a:lnTo>
                  <a:lnTo>
                    <a:pt x="697835" y="879252"/>
                  </a:lnTo>
                  <a:lnTo>
                    <a:pt x="689823" y="889243"/>
                  </a:lnTo>
                  <a:lnTo>
                    <a:pt x="684150" y="899234"/>
                  </a:lnTo>
                  <a:lnTo>
                    <a:pt x="680221" y="909226"/>
                  </a:lnTo>
                  <a:lnTo>
                    <a:pt x="678360" y="918010"/>
                  </a:lnTo>
                  <a:lnTo>
                    <a:pt x="678018" y="919217"/>
                  </a:lnTo>
                  <a:lnTo>
                    <a:pt x="677257" y="929209"/>
                  </a:lnTo>
                  <a:lnTo>
                    <a:pt x="678360" y="934349"/>
                  </a:lnTo>
                  <a:lnTo>
                    <a:pt x="679245" y="939201"/>
                  </a:lnTo>
                  <a:lnTo>
                    <a:pt x="683892" y="949192"/>
                  </a:lnTo>
                  <a:lnTo>
                    <a:pt x="693409" y="959183"/>
                  </a:lnTo>
                  <a:lnTo>
                    <a:pt x="698312" y="962311"/>
                  </a:lnTo>
                  <a:lnTo>
                    <a:pt x="708300" y="969175"/>
                  </a:lnTo>
                  <a:lnTo>
                    <a:pt x="718264" y="973802"/>
                  </a:lnTo>
                  <a:lnTo>
                    <a:pt x="731103" y="979166"/>
                  </a:lnTo>
                  <a:lnTo>
                    <a:pt x="738216" y="981595"/>
                  </a:lnTo>
                  <a:lnTo>
                    <a:pt x="758167" y="987430"/>
                  </a:lnTo>
                  <a:lnTo>
                    <a:pt x="765752" y="989158"/>
                  </a:lnTo>
                  <a:lnTo>
                    <a:pt x="778119" y="991800"/>
                  </a:lnTo>
                  <a:lnTo>
                    <a:pt x="798071" y="994841"/>
                  </a:lnTo>
                  <a:lnTo>
                    <a:pt x="818023" y="996594"/>
                  </a:lnTo>
                  <a:lnTo>
                    <a:pt x="837975" y="996612"/>
                  </a:lnTo>
                  <a:lnTo>
                    <a:pt x="857926" y="994321"/>
                  </a:lnTo>
                  <a:lnTo>
                    <a:pt x="876135" y="989158"/>
                  </a:lnTo>
                  <a:lnTo>
                    <a:pt x="877878" y="988617"/>
                  </a:lnTo>
                  <a:lnTo>
                    <a:pt x="896850" y="979166"/>
                  </a:lnTo>
                  <a:lnTo>
                    <a:pt x="897830" y="978621"/>
                  </a:lnTo>
                  <a:lnTo>
                    <a:pt x="911418" y="969175"/>
                  </a:lnTo>
                  <a:lnTo>
                    <a:pt x="917782" y="963969"/>
                  </a:lnTo>
                  <a:lnTo>
                    <a:pt x="923590" y="959183"/>
                  </a:lnTo>
                  <a:lnTo>
                    <a:pt x="934931" y="949192"/>
                  </a:lnTo>
                  <a:lnTo>
                    <a:pt x="937733" y="946497"/>
                  </a:lnTo>
                  <a:lnTo>
                    <a:pt x="946749" y="939201"/>
                  </a:lnTo>
                  <a:lnTo>
                    <a:pt x="957685" y="929811"/>
                  </a:lnTo>
                  <a:lnTo>
                    <a:pt x="958777" y="929209"/>
                  </a:lnTo>
                  <a:lnTo>
                    <a:pt x="977497" y="919217"/>
                  </a:lnTo>
                  <a:lnTo>
                    <a:pt x="977637" y="919144"/>
                  </a:lnTo>
                  <a:lnTo>
                    <a:pt x="997589" y="915841"/>
                  </a:lnTo>
                  <a:lnTo>
                    <a:pt x="1017541" y="918702"/>
                  </a:lnTo>
                  <a:lnTo>
                    <a:pt x="1018834" y="919217"/>
                  </a:lnTo>
                  <a:lnTo>
                    <a:pt x="1037492" y="926406"/>
                  </a:lnTo>
                  <a:lnTo>
                    <a:pt x="1041929" y="929209"/>
                  </a:lnTo>
                  <a:lnTo>
                    <a:pt x="1057228" y="939201"/>
                  </a:lnTo>
                  <a:lnTo>
                    <a:pt x="1057444" y="939346"/>
                  </a:lnTo>
                  <a:lnTo>
                    <a:pt x="1067549" y="949192"/>
                  </a:lnTo>
                  <a:lnTo>
                    <a:pt x="1077192" y="959183"/>
                  </a:lnTo>
                  <a:lnTo>
                    <a:pt x="1077396" y="959414"/>
                  </a:lnTo>
                  <a:lnTo>
                    <a:pt x="1084331" y="969175"/>
                  </a:lnTo>
                  <a:lnTo>
                    <a:pt x="1090704" y="979166"/>
                  </a:lnTo>
                  <a:lnTo>
                    <a:pt x="1096440" y="989158"/>
                  </a:lnTo>
                  <a:lnTo>
                    <a:pt x="1097348" y="990803"/>
                  </a:lnTo>
                  <a:lnTo>
                    <a:pt x="1101367" y="999149"/>
                  </a:lnTo>
                  <a:lnTo>
                    <a:pt x="1105874" y="1009141"/>
                  </a:lnTo>
                  <a:lnTo>
                    <a:pt x="1110446" y="1019132"/>
                  </a:lnTo>
                  <a:lnTo>
                    <a:pt x="1115077" y="1029124"/>
                  </a:lnTo>
                  <a:lnTo>
                    <a:pt x="1117299" y="1033272"/>
                  </a:lnTo>
                  <a:lnTo>
                    <a:pt x="1120250" y="1039115"/>
                  </a:lnTo>
                  <a:lnTo>
                    <a:pt x="1125937" y="1049107"/>
                  </a:lnTo>
                  <a:lnTo>
                    <a:pt x="1132657" y="1059098"/>
                  </a:lnTo>
                  <a:lnTo>
                    <a:pt x="1137251" y="1064986"/>
                  </a:lnTo>
                  <a:lnTo>
                    <a:pt x="1140565" y="1069090"/>
                  </a:lnTo>
                  <a:lnTo>
                    <a:pt x="1149988" y="1079081"/>
                  </a:lnTo>
                  <a:lnTo>
                    <a:pt x="1157203" y="1085666"/>
                  </a:lnTo>
                  <a:lnTo>
                    <a:pt x="1161354" y="1089073"/>
                  </a:lnTo>
                  <a:lnTo>
                    <a:pt x="1174797" y="1099064"/>
                  </a:lnTo>
                  <a:lnTo>
                    <a:pt x="1177155" y="1100685"/>
                  </a:lnTo>
                  <a:lnTo>
                    <a:pt x="1192084" y="1109056"/>
                  </a:lnTo>
                  <a:lnTo>
                    <a:pt x="1197107" y="1111838"/>
                  </a:lnTo>
                  <a:lnTo>
                    <a:pt x="1214129" y="1119047"/>
                  </a:lnTo>
                  <a:lnTo>
                    <a:pt x="1217058" y="1120325"/>
                  </a:lnTo>
                  <a:lnTo>
                    <a:pt x="1237010" y="1126239"/>
                  </a:lnTo>
                  <a:lnTo>
                    <a:pt x="1253205" y="1129039"/>
                  </a:lnTo>
                  <a:lnTo>
                    <a:pt x="1256962" y="1129796"/>
                  </a:lnTo>
                  <a:lnTo>
                    <a:pt x="1276914" y="1130628"/>
                  </a:lnTo>
                  <a:lnTo>
                    <a:pt x="1296662" y="1129039"/>
                  </a:lnTo>
                  <a:lnTo>
                    <a:pt x="1296865" y="1129024"/>
                  </a:lnTo>
                  <a:lnTo>
                    <a:pt x="1316817" y="1125419"/>
                  </a:lnTo>
                  <a:lnTo>
                    <a:pt x="1336769" y="1119490"/>
                  </a:lnTo>
                  <a:lnTo>
                    <a:pt x="1337895" y="1119047"/>
                  </a:lnTo>
                  <a:lnTo>
                    <a:pt x="1356721" y="1111195"/>
                  </a:lnTo>
                  <a:lnTo>
                    <a:pt x="1360915" y="1109056"/>
                  </a:lnTo>
                  <a:lnTo>
                    <a:pt x="1376673" y="1099775"/>
                  </a:lnTo>
                  <a:lnTo>
                    <a:pt x="1377729" y="1099064"/>
                  </a:lnTo>
                  <a:lnTo>
                    <a:pt x="1391674" y="1089073"/>
                  </a:lnTo>
                  <a:lnTo>
                    <a:pt x="1396624" y="1084465"/>
                  </a:lnTo>
                  <a:lnTo>
                    <a:pt x="1401964" y="1079081"/>
                  </a:lnTo>
                  <a:lnTo>
                    <a:pt x="1410219" y="1069090"/>
                  </a:lnTo>
                  <a:lnTo>
                    <a:pt x="1416369" y="1059098"/>
                  </a:lnTo>
                  <a:lnTo>
                    <a:pt x="1416576" y="1058734"/>
                  </a:lnTo>
                  <a:lnTo>
                    <a:pt x="1421935" y="1049107"/>
                  </a:lnTo>
                  <a:lnTo>
                    <a:pt x="1426374" y="1039115"/>
                  </a:lnTo>
                  <a:lnTo>
                    <a:pt x="1430102" y="1029124"/>
                  </a:lnTo>
                  <a:lnTo>
                    <a:pt x="1433368" y="1019132"/>
                  </a:lnTo>
                  <a:lnTo>
                    <a:pt x="1436528" y="1009494"/>
                  </a:lnTo>
                  <a:lnTo>
                    <a:pt x="1436643" y="1009141"/>
                  </a:lnTo>
                  <a:lnTo>
                    <a:pt x="1439874" y="999149"/>
                  </a:lnTo>
                  <a:lnTo>
                    <a:pt x="1443208" y="989158"/>
                  </a:lnTo>
                  <a:lnTo>
                    <a:pt x="1446951" y="979166"/>
                  </a:lnTo>
                  <a:lnTo>
                    <a:pt x="1450621" y="969175"/>
                  </a:lnTo>
                  <a:lnTo>
                    <a:pt x="1454749" y="959183"/>
                  </a:lnTo>
                  <a:lnTo>
                    <a:pt x="1456480" y="955378"/>
                  </a:lnTo>
                  <a:lnTo>
                    <a:pt x="1459383" y="949192"/>
                  </a:lnTo>
                  <a:lnTo>
                    <a:pt x="1464326" y="939201"/>
                  </a:lnTo>
                  <a:lnTo>
                    <a:pt x="1469485" y="929209"/>
                  </a:lnTo>
                  <a:lnTo>
                    <a:pt x="1475173" y="919217"/>
                  </a:lnTo>
                  <a:lnTo>
                    <a:pt x="1476431" y="917082"/>
                  </a:lnTo>
                  <a:lnTo>
                    <a:pt x="1481619" y="909226"/>
                  </a:lnTo>
                  <a:lnTo>
                    <a:pt x="1488463" y="899234"/>
                  </a:lnTo>
                  <a:lnTo>
                    <a:pt x="1495947" y="889243"/>
                  </a:lnTo>
                  <a:lnTo>
                    <a:pt x="1496383" y="888666"/>
                  </a:lnTo>
                  <a:lnTo>
                    <a:pt x="1505386" y="879252"/>
                  </a:lnTo>
                  <a:lnTo>
                    <a:pt x="1516072" y="869260"/>
                  </a:lnTo>
                  <a:lnTo>
                    <a:pt x="1516335" y="869011"/>
                  </a:lnTo>
                  <a:lnTo>
                    <a:pt x="1531203" y="859269"/>
                  </a:lnTo>
                  <a:lnTo>
                    <a:pt x="1536287" y="856050"/>
                  </a:lnTo>
                  <a:lnTo>
                    <a:pt x="1555298" y="849277"/>
                  </a:lnTo>
                  <a:lnTo>
                    <a:pt x="1556239" y="848950"/>
                  </a:lnTo>
                  <a:lnTo>
                    <a:pt x="1576190" y="845886"/>
                  </a:lnTo>
                  <a:lnTo>
                    <a:pt x="1596142" y="845328"/>
                  </a:lnTo>
                  <a:lnTo>
                    <a:pt x="1616094" y="846415"/>
                  </a:lnTo>
                  <a:lnTo>
                    <a:pt x="1636046" y="847896"/>
                  </a:lnTo>
                  <a:lnTo>
                    <a:pt x="1655997" y="848772"/>
                  </a:lnTo>
                  <a:lnTo>
                    <a:pt x="1675949" y="848490"/>
                  </a:lnTo>
                  <a:lnTo>
                    <a:pt x="1695901" y="847236"/>
                  </a:lnTo>
                  <a:lnTo>
                    <a:pt x="1715853" y="844734"/>
                  </a:lnTo>
                  <a:lnTo>
                    <a:pt x="1735805" y="841246"/>
                  </a:lnTo>
                  <a:lnTo>
                    <a:pt x="1745096" y="839286"/>
                  </a:lnTo>
                  <a:lnTo>
                    <a:pt x="1755756" y="837035"/>
                  </a:lnTo>
                  <a:lnTo>
                    <a:pt x="1775708" y="832357"/>
                  </a:lnTo>
                  <a:lnTo>
                    <a:pt x="1789088" y="829294"/>
                  </a:lnTo>
                  <a:lnTo>
                    <a:pt x="1795660" y="827713"/>
                  </a:lnTo>
                  <a:lnTo>
                    <a:pt x="1815612" y="823670"/>
                  </a:lnTo>
                  <a:lnTo>
                    <a:pt x="1835563" y="821005"/>
                  </a:lnTo>
                  <a:lnTo>
                    <a:pt x="1855515" y="820940"/>
                  </a:lnTo>
                  <a:lnTo>
                    <a:pt x="1875467" y="824742"/>
                  </a:lnTo>
                  <a:lnTo>
                    <a:pt x="1885788" y="829294"/>
                  </a:lnTo>
                  <a:lnTo>
                    <a:pt x="1895419" y="834296"/>
                  </a:lnTo>
                  <a:lnTo>
                    <a:pt x="1901766" y="839286"/>
                  </a:lnTo>
                  <a:lnTo>
                    <a:pt x="1913542" y="849277"/>
                  </a:lnTo>
                  <a:lnTo>
                    <a:pt x="1915371" y="850983"/>
                  </a:lnTo>
                  <a:lnTo>
                    <a:pt x="1923075" y="859269"/>
                  </a:lnTo>
                  <a:lnTo>
                    <a:pt x="1931908" y="869260"/>
                  </a:lnTo>
                  <a:lnTo>
                    <a:pt x="1935322" y="873274"/>
                  </a:lnTo>
                  <a:lnTo>
                    <a:pt x="1940503" y="879252"/>
                  </a:lnTo>
                  <a:lnTo>
                    <a:pt x="1949438" y="889243"/>
                  </a:lnTo>
                  <a:lnTo>
                    <a:pt x="1955274" y="895693"/>
                  </a:lnTo>
                  <a:lnTo>
                    <a:pt x="1959086" y="899234"/>
                  </a:lnTo>
                  <a:lnTo>
                    <a:pt x="1969576" y="909226"/>
                  </a:lnTo>
                  <a:lnTo>
                    <a:pt x="1975226" y="914702"/>
                  </a:lnTo>
                  <a:lnTo>
                    <a:pt x="1981890" y="919217"/>
                  </a:lnTo>
                  <a:lnTo>
                    <a:pt x="1995178" y="928236"/>
                  </a:lnTo>
                  <a:lnTo>
                    <a:pt x="1997488" y="929209"/>
                  </a:lnTo>
                  <a:lnTo>
                    <a:pt x="2015129" y="937503"/>
                  </a:lnTo>
                  <a:lnTo>
                    <a:pt x="2022087" y="939201"/>
                  </a:lnTo>
                  <a:lnTo>
                    <a:pt x="2035081" y="943200"/>
                  </a:lnTo>
                  <a:lnTo>
                    <a:pt x="2055033" y="945529"/>
                  </a:lnTo>
                  <a:lnTo>
                    <a:pt x="2074985" y="947276"/>
                  </a:lnTo>
                  <a:lnTo>
                    <a:pt x="2090762" y="949192"/>
                  </a:lnTo>
                  <a:lnTo>
                    <a:pt x="2094936" y="950882"/>
                  </a:lnTo>
                  <a:lnTo>
                    <a:pt x="2101082" y="959183"/>
                  </a:lnTo>
                  <a:lnTo>
                    <a:pt x="2094936" y="968994"/>
                  </a:lnTo>
                  <a:lnTo>
                    <a:pt x="2094795" y="969175"/>
                  </a:lnTo>
                  <a:lnTo>
                    <a:pt x="2075582" y="979166"/>
                  </a:lnTo>
                  <a:lnTo>
                    <a:pt x="2074985" y="979370"/>
                  </a:lnTo>
                  <a:lnTo>
                    <a:pt x="2055033" y="985408"/>
                  </a:lnTo>
                  <a:lnTo>
                    <a:pt x="2044606" y="989158"/>
                  </a:lnTo>
                  <a:lnTo>
                    <a:pt x="2035081" y="991690"/>
                  </a:lnTo>
                  <a:lnTo>
                    <a:pt x="2015129" y="997480"/>
                  </a:lnTo>
                  <a:lnTo>
                    <a:pt x="2009770" y="999149"/>
                  </a:lnTo>
                  <a:lnTo>
                    <a:pt x="1995178" y="1002434"/>
                  </a:lnTo>
                  <a:lnTo>
                    <a:pt x="1975226" y="1007179"/>
                  </a:lnTo>
                  <a:lnTo>
                    <a:pt x="1966718" y="1009141"/>
                  </a:lnTo>
                  <a:lnTo>
                    <a:pt x="1955274" y="1011283"/>
                  </a:lnTo>
                  <a:lnTo>
                    <a:pt x="1935322" y="1014511"/>
                  </a:lnTo>
                  <a:lnTo>
                    <a:pt x="1915371" y="1016962"/>
                  </a:lnTo>
                  <a:lnTo>
                    <a:pt x="1895419" y="1018620"/>
                  </a:lnTo>
                  <a:lnTo>
                    <a:pt x="1885836" y="1019132"/>
                  </a:lnTo>
                  <a:lnTo>
                    <a:pt x="1875467" y="1019654"/>
                  </a:lnTo>
                  <a:lnTo>
                    <a:pt x="1855515" y="1020346"/>
                  </a:lnTo>
                  <a:lnTo>
                    <a:pt x="1835563" y="1020650"/>
                  </a:lnTo>
                  <a:lnTo>
                    <a:pt x="1815612" y="1021106"/>
                  </a:lnTo>
                  <a:lnTo>
                    <a:pt x="1795660" y="1021859"/>
                  </a:lnTo>
                  <a:lnTo>
                    <a:pt x="1775708" y="1023018"/>
                  </a:lnTo>
                  <a:lnTo>
                    <a:pt x="1755756" y="1025061"/>
                  </a:lnTo>
                  <a:lnTo>
                    <a:pt x="1735805" y="1028208"/>
                  </a:lnTo>
                  <a:lnTo>
                    <a:pt x="1731472" y="1029124"/>
                  </a:lnTo>
                  <a:lnTo>
                    <a:pt x="1715853" y="1032647"/>
                  </a:lnTo>
                  <a:lnTo>
                    <a:pt x="1695901" y="1038742"/>
                  </a:lnTo>
                  <a:lnTo>
                    <a:pt x="1694848" y="1039115"/>
                  </a:lnTo>
                  <a:lnTo>
                    <a:pt x="1675949" y="1046322"/>
                  </a:lnTo>
                  <a:lnTo>
                    <a:pt x="1669575" y="1049107"/>
                  </a:lnTo>
                  <a:lnTo>
                    <a:pt x="1655997" y="1055594"/>
                  </a:lnTo>
                  <a:lnTo>
                    <a:pt x="1648967" y="1059098"/>
                  </a:lnTo>
                  <a:lnTo>
                    <a:pt x="1636046" y="1066348"/>
                  </a:lnTo>
                  <a:lnTo>
                    <a:pt x="1631123" y="1069090"/>
                  </a:lnTo>
                  <a:lnTo>
                    <a:pt x="1616094" y="1078711"/>
                  </a:lnTo>
                  <a:lnTo>
                    <a:pt x="1615500" y="1079081"/>
                  </a:lnTo>
                  <a:lnTo>
                    <a:pt x="1601308" y="1089073"/>
                  </a:lnTo>
                  <a:lnTo>
                    <a:pt x="1596142" y="1093258"/>
                  </a:lnTo>
                  <a:lnTo>
                    <a:pt x="1588291" y="1099064"/>
                  </a:lnTo>
                  <a:lnTo>
                    <a:pt x="1577072" y="1109056"/>
                  </a:lnTo>
                  <a:lnTo>
                    <a:pt x="1576190" y="1110008"/>
                  </a:lnTo>
                  <a:lnTo>
                    <a:pt x="1566847" y="1119047"/>
                  </a:lnTo>
                  <a:lnTo>
                    <a:pt x="1557627" y="1129039"/>
                  </a:lnTo>
                  <a:lnTo>
                    <a:pt x="1556239" y="1130770"/>
                  </a:lnTo>
                  <a:lnTo>
                    <a:pt x="1548736" y="1139030"/>
                  </a:lnTo>
                  <a:lnTo>
                    <a:pt x="1539741" y="1149022"/>
                  </a:lnTo>
                  <a:lnTo>
                    <a:pt x="1536287" y="1153084"/>
                  </a:lnTo>
                  <a:lnTo>
                    <a:pt x="1530359" y="1159013"/>
                  </a:lnTo>
                  <a:lnTo>
                    <a:pt x="1519041" y="1169005"/>
                  </a:lnTo>
                  <a:lnTo>
                    <a:pt x="1516335" y="1171172"/>
                  </a:lnTo>
                  <a:lnTo>
                    <a:pt x="1504647" y="1178996"/>
                  </a:lnTo>
                  <a:lnTo>
                    <a:pt x="1496383" y="1183741"/>
                  </a:lnTo>
                  <a:lnTo>
                    <a:pt x="1486126" y="1188988"/>
                  </a:lnTo>
                  <a:lnTo>
                    <a:pt x="1476431" y="1193344"/>
                  </a:lnTo>
                  <a:lnTo>
                    <a:pt x="1462588" y="1198979"/>
                  </a:lnTo>
                  <a:lnTo>
                    <a:pt x="1456480" y="1201361"/>
                  </a:lnTo>
                  <a:lnTo>
                    <a:pt x="1436528" y="1208274"/>
                  </a:lnTo>
                  <a:lnTo>
                    <a:pt x="1434327" y="1208971"/>
                  </a:lnTo>
                  <a:lnTo>
                    <a:pt x="1416576" y="1214231"/>
                  </a:lnTo>
                  <a:lnTo>
                    <a:pt x="1396624" y="1218190"/>
                  </a:lnTo>
                  <a:lnTo>
                    <a:pt x="1391138" y="1218962"/>
                  </a:lnTo>
                  <a:lnTo>
                    <a:pt x="1376673" y="1220775"/>
                  </a:lnTo>
                  <a:lnTo>
                    <a:pt x="1356721" y="1222427"/>
                  </a:lnTo>
                  <a:lnTo>
                    <a:pt x="1336769" y="1223061"/>
                  </a:lnTo>
                  <a:lnTo>
                    <a:pt x="1316817" y="1224246"/>
                  </a:lnTo>
                  <a:lnTo>
                    <a:pt x="1296865" y="1226481"/>
                  </a:lnTo>
                  <a:lnTo>
                    <a:pt x="1285573" y="1228954"/>
                  </a:lnTo>
                  <a:lnTo>
                    <a:pt x="1276914" y="1230738"/>
                  </a:lnTo>
                  <a:lnTo>
                    <a:pt x="1256962" y="1238126"/>
                  </a:lnTo>
                  <a:lnTo>
                    <a:pt x="1255568" y="1238945"/>
                  </a:lnTo>
                  <a:lnTo>
                    <a:pt x="1239742" y="1248937"/>
                  </a:lnTo>
                  <a:lnTo>
                    <a:pt x="1237010" y="1250858"/>
                  </a:lnTo>
                  <a:lnTo>
                    <a:pt x="1228960" y="1258928"/>
                  </a:lnTo>
                  <a:lnTo>
                    <a:pt x="1221160" y="1268920"/>
                  </a:lnTo>
                  <a:lnTo>
                    <a:pt x="1217058" y="1275755"/>
                  </a:lnTo>
                  <a:lnTo>
                    <a:pt x="1215583" y="1278911"/>
                  </a:lnTo>
                  <a:lnTo>
                    <a:pt x="1212088" y="1288903"/>
                  </a:lnTo>
                  <a:lnTo>
                    <a:pt x="1209578" y="1298894"/>
                  </a:lnTo>
                  <a:lnTo>
                    <a:pt x="1207998" y="1308886"/>
                  </a:lnTo>
                  <a:lnTo>
                    <a:pt x="1206841" y="1318877"/>
                  </a:lnTo>
                  <a:lnTo>
                    <a:pt x="1206088" y="1328869"/>
                  </a:lnTo>
                  <a:lnTo>
                    <a:pt x="1205290" y="1338860"/>
                  </a:lnTo>
                  <a:lnTo>
                    <a:pt x="1204391" y="1348852"/>
                  </a:lnTo>
                  <a:lnTo>
                    <a:pt x="1203428" y="1358843"/>
                  </a:lnTo>
                  <a:lnTo>
                    <a:pt x="1201842" y="1368835"/>
                  </a:lnTo>
                  <a:lnTo>
                    <a:pt x="1199994" y="1378826"/>
                  </a:lnTo>
                  <a:lnTo>
                    <a:pt x="1197696" y="1388818"/>
                  </a:lnTo>
                  <a:lnTo>
                    <a:pt x="1197107" y="1391119"/>
                  </a:lnTo>
                  <a:lnTo>
                    <a:pt x="1195317" y="1398809"/>
                  </a:lnTo>
                  <a:lnTo>
                    <a:pt x="1192825" y="1408801"/>
                  </a:lnTo>
                  <a:lnTo>
                    <a:pt x="1190200" y="1418792"/>
                  </a:lnTo>
                  <a:lnTo>
                    <a:pt x="1187585" y="1428784"/>
                  </a:lnTo>
                  <a:lnTo>
                    <a:pt x="1185229" y="1438775"/>
                  </a:lnTo>
                  <a:lnTo>
                    <a:pt x="1183250" y="1448767"/>
                  </a:lnTo>
                  <a:lnTo>
                    <a:pt x="1181599" y="1458758"/>
                  </a:lnTo>
                  <a:lnTo>
                    <a:pt x="1180474" y="1468750"/>
                  </a:lnTo>
                  <a:lnTo>
                    <a:pt x="1179936" y="1478741"/>
                  </a:lnTo>
                  <a:lnTo>
                    <a:pt x="1179881" y="1488733"/>
                  </a:lnTo>
                  <a:close/>
                  <a:moveTo>
                    <a:pt x="2309086" y="1208971"/>
                  </a:moveTo>
                  <a:lnTo>
                    <a:pt x="2294454" y="1205098"/>
                  </a:lnTo>
                  <a:lnTo>
                    <a:pt x="2280208" y="1198979"/>
                  </a:lnTo>
                  <a:lnTo>
                    <a:pt x="2274502" y="1193688"/>
                  </a:lnTo>
                  <a:lnTo>
                    <a:pt x="2270580" y="1188988"/>
                  </a:lnTo>
                  <a:lnTo>
                    <a:pt x="2267082" y="1178996"/>
                  </a:lnTo>
                  <a:lnTo>
                    <a:pt x="2266353" y="1169005"/>
                  </a:lnTo>
                  <a:lnTo>
                    <a:pt x="2267056" y="1159013"/>
                  </a:lnTo>
                  <a:lnTo>
                    <a:pt x="2268798" y="1149022"/>
                  </a:lnTo>
                  <a:lnTo>
                    <a:pt x="2271119" y="1139030"/>
                  </a:lnTo>
                  <a:lnTo>
                    <a:pt x="2274074" y="1129039"/>
                  </a:lnTo>
                  <a:lnTo>
                    <a:pt x="2274502" y="1127898"/>
                  </a:lnTo>
                  <a:lnTo>
                    <a:pt x="2277336" y="1119047"/>
                  </a:lnTo>
                  <a:lnTo>
                    <a:pt x="2281029" y="1109056"/>
                  </a:lnTo>
                  <a:lnTo>
                    <a:pt x="2285124" y="1099064"/>
                  </a:lnTo>
                  <a:lnTo>
                    <a:pt x="2289984" y="1089073"/>
                  </a:lnTo>
                  <a:lnTo>
                    <a:pt x="2294454" y="1080793"/>
                  </a:lnTo>
                  <a:lnTo>
                    <a:pt x="2295307" y="1079081"/>
                  </a:lnTo>
                  <a:lnTo>
                    <a:pt x="2301054" y="1069090"/>
                  </a:lnTo>
                  <a:lnTo>
                    <a:pt x="2307851" y="1059098"/>
                  </a:lnTo>
                  <a:lnTo>
                    <a:pt x="2314406" y="1051116"/>
                  </a:lnTo>
                  <a:lnTo>
                    <a:pt x="2316065" y="1049107"/>
                  </a:lnTo>
                  <a:lnTo>
                    <a:pt x="2325588" y="1039115"/>
                  </a:lnTo>
                  <a:lnTo>
                    <a:pt x="2334358" y="1031763"/>
                  </a:lnTo>
                  <a:lnTo>
                    <a:pt x="2337705" y="1029124"/>
                  </a:lnTo>
                  <a:lnTo>
                    <a:pt x="2352857" y="1019132"/>
                  </a:lnTo>
                  <a:lnTo>
                    <a:pt x="2354310" y="1018306"/>
                  </a:lnTo>
                  <a:lnTo>
                    <a:pt x="2372354" y="1009141"/>
                  </a:lnTo>
                  <a:lnTo>
                    <a:pt x="2374261" y="1008304"/>
                  </a:lnTo>
                  <a:lnTo>
                    <a:pt x="2394213" y="1000681"/>
                  </a:lnTo>
                  <a:lnTo>
                    <a:pt x="2399062" y="999149"/>
                  </a:lnTo>
                  <a:lnTo>
                    <a:pt x="2414165" y="994695"/>
                  </a:lnTo>
                  <a:lnTo>
                    <a:pt x="2434117" y="990180"/>
                  </a:lnTo>
                  <a:lnTo>
                    <a:pt x="2440698" y="989158"/>
                  </a:lnTo>
                  <a:lnTo>
                    <a:pt x="2454068" y="987077"/>
                  </a:lnTo>
                  <a:lnTo>
                    <a:pt x="2474020" y="985548"/>
                  </a:lnTo>
                  <a:lnTo>
                    <a:pt x="2493972" y="985763"/>
                  </a:lnTo>
                  <a:lnTo>
                    <a:pt x="2513924" y="988304"/>
                  </a:lnTo>
                  <a:lnTo>
                    <a:pt x="2517165" y="989158"/>
                  </a:lnTo>
                  <a:lnTo>
                    <a:pt x="2533876" y="994584"/>
                  </a:lnTo>
                  <a:lnTo>
                    <a:pt x="2542291" y="999149"/>
                  </a:lnTo>
                  <a:lnTo>
                    <a:pt x="2553827" y="1008206"/>
                  </a:lnTo>
                  <a:lnTo>
                    <a:pt x="2554714" y="1009141"/>
                  </a:lnTo>
                  <a:lnTo>
                    <a:pt x="2562435" y="1019132"/>
                  </a:lnTo>
                  <a:lnTo>
                    <a:pt x="2567209" y="1029124"/>
                  </a:lnTo>
                  <a:lnTo>
                    <a:pt x="2570376" y="1039115"/>
                  </a:lnTo>
                  <a:lnTo>
                    <a:pt x="2572242" y="1049107"/>
                  </a:lnTo>
                  <a:lnTo>
                    <a:pt x="2573448" y="1059098"/>
                  </a:lnTo>
                  <a:lnTo>
                    <a:pt x="2573779" y="1065104"/>
                  </a:lnTo>
                  <a:lnTo>
                    <a:pt x="2574000" y="1069090"/>
                  </a:lnTo>
                  <a:lnTo>
                    <a:pt x="2574098" y="1079081"/>
                  </a:lnTo>
                  <a:lnTo>
                    <a:pt x="2573891" y="1089073"/>
                  </a:lnTo>
                  <a:lnTo>
                    <a:pt x="2573779" y="1091525"/>
                  </a:lnTo>
                  <a:lnTo>
                    <a:pt x="2573450" y="1099064"/>
                  </a:lnTo>
                  <a:lnTo>
                    <a:pt x="2572964" y="1109056"/>
                  </a:lnTo>
                  <a:lnTo>
                    <a:pt x="2572123" y="1119047"/>
                  </a:lnTo>
                  <a:lnTo>
                    <a:pt x="2571352" y="1129039"/>
                  </a:lnTo>
                  <a:lnTo>
                    <a:pt x="2570194" y="1139030"/>
                  </a:lnTo>
                  <a:lnTo>
                    <a:pt x="2568830" y="1149022"/>
                  </a:lnTo>
                  <a:lnTo>
                    <a:pt x="2566656" y="1159013"/>
                  </a:lnTo>
                  <a:lnTo>
                    <a:pt x="2563558" y="1169005"/>
                  </a:lnTo>
                  <a:lnTo>
                    <a:pt x="2558677" y="1178996"/>
                  </a:lnTo>
                  <a:lnTo>
                    <a:pt x="2553827" y="1185522"/>
                  </a:lnTo>
                  <a:lnTo>
                    <a:pt x="2550771" y="1188988"/>
                  </a:lnTo>
                  <a:lnTo>
                    <a:pt x="2537072" y="1198979"/>
                  </a:lnTo>
                  <a:lnTo>
                    <a:pt x="2533876" y="1200560"/>
                  </a:lnTo>
                  <a:lnTo>
                    <a:pt x="2513924" y="1207636"/>
                  </a:lnTo>
                  <a:lnTo>
                    <a:pt x="2508196" y="1208971"/>
                  </a:lnTo>
                  <a:lnTo>
                    <a:pt x="2493972" y="1211622"/>
                  </a:lnTo>
                  <a:lnTo>
                    <a:pt x="2474020" y="1213950"/>
                  </a:lnTo>
                  <a:lnTo>
                    <a:pt x="2454068" y="1215322"/>
                  </a:lnTo>
                  <a:lnTo>
                    <a:pt x="2434117" y="1215978"/>
                  </a:lnTo>
                  <a:lnTo>
                    <a:pt x="2414165" y="1216155"/>
                  </a:lnTo>
                  <a:lnTo>
                    <a:pt x="2394213" y="1215899"/>
                  </a:lnTo>
                  <a:lnTo>
                    <a:pt x="2374261" y="1215177"/>
                  </a:lnTo>
                  <a:lnTo>
                    <a:pt x="2354310" y="1214094"/>
                  </a:lnTo>
                  <a:lnTo>
                    <a:pt x="2334358" y="1212374"/>
                  </a:lnTo>
                  <a:lnTo>
                    <a:pt x="2314406" y="1209870"/>
                  </a:lnTo>
                  <a:close/>
                  <a:moveTo>
                    <a:pt x="2013994" y="1178996"/>
                  </a:moveTo>
                  <a:lnTo>
                    <a:pt x="1995178" y="1172294"/>
                  </a:lnTo>
                  <a:lnTo>
                    <a:pt x="1989654" y="1169005"/>
                  </a:lnTo>
                  <a:lnTo>
                    <a:pt x="1975485" y="1159013"/>
                  </a:lnTo>
                  <a:lnTo>
                    <a:pt x="1975226" y="1158792"/>
                  </a:lnTo>
                  <a:lnTo>
                    <a:pt x="1965497" y="1149022"/>
                  </a:lnTo>
                  <a:lnTo>
                    <a:pt x="1957051" y="1139030"/>
                  </a:lnTo>
                  <a:lnTo>
                    <a:pt x="1955274" y="1135681"/>
                  </a:lnTo>
                  <a:lnTo>
                    <a:pt x="1951559" y="1129039"/>
                  </a:lnTo>
                  <a:lnTo>
                    <a:pt x="1948170" y="1119047"/>
                  </a:lnTo>
                  <a:lnTo>
                    <a:pt x="1950668" y="1109056"/>
                  </a:lnTo>
                  <a:lnTo>
                    <a:pt x="1955274" y="1104241"/>
                  </a:lnTo>
                  <a:lnTo>
                    <a:pt x="1960848" y="1099064"/>
                  </a:lnTo>
                  <a:lnTo>
                    <a:pt x="1975226" y="1092307"/>
                  </a:lnTo>
                  <a:lnTo>
                    <a:pt x="1983385" y="1089073"/>
                  </a:lnTo>
                  <a:lnTo>
                    <a:pt x="1995178" y="1085822"/>
                  </a:lnTo>
                  <a:lnTo>
                    <a:pt x="2015129" y="1081009"/>
                  </a:lnTo>
                  <a:lnTo>
                    <a:pt x="2023717" y="1079081"/>
                  </a:lnTo>
                  <a:lnTo>
                    <a:pt x="2035081" y="1076847"/>
                  </a:lnTo>
                  <a:lnTo>
                    <a:pt x="2055033" y="1073097"/>
                  </a:lnTo>
                  <a:lnTo>
                    <a:pt x="2072163" y="1069090"/>
                  </a:lnTo>
                  <a:lnTo>
                    <a:pt x="2074985" y="1068462"/>
                  </a:lnTo>
                  <a:lnTo>
                    <a:pt x="2094936" y="1063643"/>
                  </a:lnTo>
                  <a:lnTo>
                    <a:pt x="2110320" y="1059098"/>
                  </a:lnTo>
                  <a:lnTo>
                    <a:pt x="2114888" y="1057822"/>
                  </a:lnTo>
                  <a:lnTo>
                    <a:pt x="2134840" y="1051603"/>
                  </a:lnTo>
                  <a:lnTo>
                    <a:pt x="2142216" y="1049107"/>
                  </a:lnTo>
                  <a:lnTo>
                    <a:pt x="2154792" y="1044874"/>
                  </a:lnTo>
                  <a:lnTo>
                    <a:pt x="2172654" y="1039115"/>
                  </a:lnTo>
                  <a:lnTo>
                    <a:pt x="2174744" y="1038397"/>
                  </a:lnTo>
                  <a:lnTo>
                    <a:pt x="2194695" y="1032960"/>
                  </a:lnTo>
                  <a:lnTo>
                    <a:pt x="2214647" y="1030206"/>
                  </a:lnTo>
                  <a:lnTo>
                    <a:pt x="2231091" y="1039115"/>
                  </a:lnTo>
                  <a:lnTo>
                    <a:pt x="2232703" y="1049107"/>
                  </a:lnTo>
                  <a:lnTo>
                    <a:pt x="2230968" y="1059098"/>
                  </a:lnTo>
                  <a:lnTo>
                    <a:pt x="2227787" y="1069090"/>
                  </a:lnTo>
                  <a:lnTo>
                    <a:pt x="2223789" y="1079081"/>
                  </a:lnTo>
                  <a:lnTo>
                    <a:pt x="2218892" y="1089073"/>
                  </a:lnTo>
                  <a:lnTo>
                    <a:pt x="2214647" y="1096768"/>
                  </a:lnTo>
                  <a:lnTo>
                    <a:pt x="2212930" y="1099064"/>
                  </a:lnTo>
                  <a:lnTo>
                    <a:pt x="2204335" y="1109056"/>
                  </a:lnTo>
                  <a:lnTo>
                    <a:pt x="2195214" y="1119047"/>
                  </a:lnTo>
                  <a:lnTo>
                    <a:pt x="2194695" y="1119553"/>
                  </a:lnTo>
                  <a:lnTo>
                    <a:pt x="2181551" y="1129039"/>
                  </a:lnTo>
                  <a:lnTo>
                    <a:pt x="2174744" y="1133594"/>
                  </a:lnTo>
                  <a:lnTo>
                    <a:pt x="2163688" y="1139030"/>
                  </a:lnTo>
                  <a:lnTo>
                    <a:pt x="2154792" y="1143238"/>
                  </a:lnTo>
                  <a:lnTo>
                    <a:pt x="2140964" y="1149022"/>
                  </a:lnTo>
                  <a:lnTo>
                    <a:pt x="2134840" y="1151378"/>
                  </a:lnTo>
                  <a:lnTo>
                    <a:pt x="2114892" y="1159013"/>
                  </a:lnTo>
                  <a:lnTo>
                    <a:pt x="2114888" y="1159015"/>
                  </a:lnTo>
                  <a:lnTo>
                    <a:pt x="2094936" y="1166380"/>
                  </a:lnTo>
                  <a:lnTo>
                    <a:pt x="2087954" y="1169005"/>
                  </a:lnTo>
                  <a:lnTo>
                    <a:pt x="2074985" y="1173437"/>
                  </a:lnTo>
                  <a:lnTo>
                    <a:pt x="2055033" y="1178625"/>
                  </a:lnTo>
                  <a:lnTo>
                    <a:pt x="2051819" y="1178996"/>
                  </a:lnTo>
                  <a:lnTo>
                    <a:pt x="2035081" y="1180797"/>
                  </a:lnTo>
                  <a:lnTo>
                    <a:pt x="2015129" y="1179343"/>
                  </a:lnTo>
                  <a:close/>
                  <a:moveTo>
                    <a:pt x="2652741" y="1159013"/>
                  </a:moveTo>
                  <a:lnTo>
                    <a:pt x="2641403" y="1149022"/>
                  </a:lnTo>
                  <a:lnTo>
                    <a:pt x="2633634" y="1139506"/>
                  </a:lnTo>
                  <a:lnTo>
                    <a:pt x="2633392" y="1139030"/>
                  </a:lnTo>
                  <a:lnTo>
                    <a:pt x="2629328" y="1129039"/>
                  </a:lnTo>
                  <a:lnTo>
                    <a:pt x="2626343" y="1119047"/>
                  </a:lnTo>
                  <a:lnTo>
                    <a:pt x="2624270" y="1109056"/>
                  </a:lnTo>
                  <a:lnTo>
                    <a:pt x="2622862" y="1099064"/>
                  </a:lnTo>
                  <a:lnTo>
                    <a:pt x="2621930" y="1089073"/>
                  </a:lnTo>
                  <a:lnTo>
                    <a:pt x="2621504" y="1079081"/>
                  </a:lnTo>
                  <a:lnTo>
                    <a:pt x="2621277" y="1069090"/>
                  </a:lnTo>
                  <a:lnTo>
                    <a:pt x="2621275" y="1059098"/>
                  </a:lnTo>
                  <a:lnTo>
                    <a:pt x="2621404" y="1049107"/>
                  </a:lnTo>
                  <a:lnTo>
                    <a:pt x="2621419" y="1039115"/>
                  </a:lnTo>
                  <a:lnTo>
                    <a:pt x="2621161" y="1029124"/>
                  </a:lnTo>
                  <a:lnTo>
                    <a:pt x="2620513" y="1019132"/>
                  </a:lnTo>
                  <a:lnTo>
                    <a:pt x="2619463" y="1009141"/>
                  </a:lnTo>
                  <a:lnTo>
                    <a:pt x="2617819" y="999149"/>
                  </a:lnTo>
                  <a:lnTo>
                    <a:pt x="2614961" y="989158"/>
                  </a:lnTo>
                  <a:lnTo>
                    <a:pt x="2613683" y="985622"/>
                  </a:lnTo>
                  <a:lnTo>
                    <a:pt x="2611090" y="979166"/>
                  </a:lnTo>
                  <a:lnTo>
                    <a:pt x="2604752" y="969175"/>
                  </a:lnTo>
                  <a:lnTo>
                    <a:pt x="2593731" y="959686"/>
                  </a:lnTo>
                  <a:lnTo>
                    <a:pt x="2592835" y="959183"/>
                  </a:lnTo>
                  <a:lnTo>
                    <a:pt x="2573779" y="952117"/>
                  </a:lnTo>
                  <a:lnTo>
                    <a:pt x="2553827" y="949407"/>
                  </a:lnTo>
                  <a:lnTo>
                    <a:pt x="2548355" y="949192"/>
                  </a:lnTo>
                  <a:lnTo>
                    <a:pt x="2533876" y="948692"/>
                  </a:lnTo>
                  <a:lnTo>
                    <a:pt x="2513924" y="949138"/>
                  </a:lnTo>
                  <a:lnTo>
                    <a:pt x="2513216" y="949192"/>
                  </a:lnTo>
                  <a:lnTo>
                    <a:pt x="2493972" y="950395"/>
                  </a:lnTo>
                  <a:lnTo>
                    <a:pt x="2474020" y="952235"/>
                  </a:lnTo>
                  <a:lnTo>
                    <a:pt x="2454068" y="954778"/>
                  </a:lnTo>
                  <a:lnTo>
                    <a:pt x="2434117" y="957998"/>
                  </a:lnTo>
                  <a:lnTo>
                    <a:pt x="2427399" y="959183"/>
                  </a:lnTo>
                  <a:lnTo>
                    <a:pt x="2414165" y="961423"/>
                  </a:lnTo>
                  <a:lnTo>
                    <a:pt x="2394213" y="965296"/>
                  </a:lnTo>
                  <a:lnTo>
                    <a:pt x="2375084" y="969175"/>
                  </a:lnTo>
                  <a:lnTo>
                    <a:pt x="2374261" y="969351"/>
                  </a:lnTo>
                  <a:lnTo>
                    <a:pt x="2354310" y="973515"/>
                  </a:lnTo>
                  <a:lnTo>
                    <a:pt x="2334358" y="977642"/>
                  </a:lnTo>
                  <a:lnTo>
                    <a:pt x="2324200" y="979166"/>
                  </a:lnTo>
                  <a:lnTo>
                    <a:pt x="2314406" y="981084"/>
                  </a:lnTo>
                  <a:lnTo>
                    <a:pt x="2294454" y="983267"/>
                  </a:lnTo>
                  <a:lnTo>
                    <a:pt x="2277131" y="979166"/>
                  </a:lnTo>
                  <a:lnTo>
                    <a:pt x="2274502" y="977778"/>
                  </a:lnTo>
                  <a:lnTo>
                    <a:pt x="2269067" y="969175"/>
                  </a:lnTo>
                  <a:lnTo>
                    <a:pt x="2264599" y="959183"/>
                  </a:lnTo>
                  <a:lnTo>
                    <a:pt x="2260837" y="949192"/>
                  </a:lnTo>
                  <a:lnTo>
                    <a:pt x="2257228" y="939201"/>
                  </a:lnTo>
                  <a:lnTo>
                    <a:pt x="2254551" y="933472"/>
                  </a:lnTo>
                  <a:lnTo>
                    <a:pt x="2252702" y="929209"/>
                  </a:lnTo>
                  <a:lnTo>
                    <a:pt x="2247362" y="919217"/>
                  </a:lnTo>
                  <a:lnTo>
                    <a:pt x="2240483" y="909226"/>
                  </a:lnTo>
                  <a:lnTo>
                    <a:pt x="2234599" y="902426"/>
                  </a:lnTo>
                  <a:lnTo>
                    <a:pt x="2231498" y="899234"/>
                  </a:lnTo>
                  <a:lnTo>
                    <a:pt x="2218961" y="889243"/>
                  </a:lnTo>
                  <a:lnTo>
                    <a:pt x="2214647" y="886564"/>
                  </a:lnTo>
                  <a:lnTo>
                    <a:pt x="2198777" y="879252"/>
                  </a:lnTo>
                  <a:lnTo>
                    <a:pt x="2194695" y="877672"/>
                  </a:lnTo>
                  <a:lnTo>
                    <a:pt x="2174744" y="872259"/>
                  </a:lnTo>
                  <a:lnTo>
                    <a:pt x="2154792" y="869290"/>
                  </a:lnTo>
                  <a:lnTo>
                    <a:pt x="2154450" y="869260"/>
                  </a:lnTo>
                  <a:lnTo>
                    <a:pt x="2134840" y="867681"/>
                  </a:lnTo>
                  <a:lnTo>
                    <a:pt x="2114888" y="867277"/>
                  </a:lnTo>
                  <a:lnTo>
                    <a:pt x="2094936" y="867134"/>
                  </a:lnTo>
                  <a:lnTo>
                    <a:pt x="2074985" y="866756"/>
                  </a:lnTo>
                  <a:lnTo>
                    <a:pt x="2055033" y="865162"/>
                  </a:lnTo>
                  <a:lnTo>
                    <a:pt x="2035081" y="861482"/>
                  </a:lnTo>
                  <a:lnTo>
                    <a:pt x="2028760" y="859269"/>
                  </a:lnTo>
                  <a:lnTo>
                    <a:pt x="2015129" y="853737"/>
                  </a:lnTo>
                  <a:lnTo>
                    <a:pt x="2008025" y="849277"/>
                  </a:lnTo>
                  <a:lnTo>
                    <a:pt x="1995178" y="840191"/>
                  </a:lnTo>
                  <a:lnTo>
                    <a:pt x="1994181" y="839286"/>
                  </a:lnTo>
                  <a:lnTo>
                    <a:pt x="1984533" y="829294"/>
                  </a:lnTo>
                  <a:lnTo>
                    <a:pt x="1975790" y="819303"/>
                  </a:lnTo>
                  <a:lnTo>
                    <a:pt x="1975226" y="818599"/>
                  </a:lnTo>
                  <a:lnTo>
                    <a:pt x="1968047" y="809311"/>
                  </a:lnTo>
                  <a:lnTo>
                    <a:pt x="1960766" y="799320"/>
                  </a:lnTo>
                  <a:lnTo>
                    <a:pt x="1955274" y="791638"/>
                  </a:lnTo>
                  <a:lnTo>
                    <a:pt x="1953418" y="789328"/>
                  </a:lnTo>
                  <a:lnTo>
                    <a:pt x="1945776" y="779337"/>
                  </a:lnTo>
                  <a:lnTo>
                    <a:pt x="1937368" y="769345"/>
                  </a:lnTo>
                  <a:lnTo>
                    <a:pt x="1935322" y="766888"/>
                  </a:lnTo>
                  <a:lnTo>
                    <a:pt x="1925662" y="759354"/>
                  </a:lnTo>
                  <a:lnTo>
                    <a:pt x="1915371" y="752222"/>
                  </a:lnTo>
                  <a:lnTo>
                    <a:pt x="1904558" y="749362"/>
                  </a:lnTo>
                  <a:lnTo>
                    <a:pt x="1895419" y="747197"/>
                  </a:lnTo>
                  <a:lnTo>
                    <a:pt x="1875467" y="748276"/>
                  </a:lnTo>
                  <a:lnTo>
                    <a:pt x="1871788" y="749362"/>
                  </a:lnTo>
                  <a:lnTo>
                    <a:pt x="1855515" y="753153"/>
                  </a:lnTo>
                  <a:lnTo>
                    <a:pt x="1839005" y="759354"/>
                  </a:lnTo>
                  <a:lnTo>
                    <a:pt x="1835563" y="760468"/>
                  </a:lnTo>
                  <a:lnTo>
                    <a:pt x="1815612" y="768417"/>
                  </a:lnTo>
                  <a:lnTo>
                    <a:pt x="1813399" y="769345"/>
                  </a:lnTo>
                  <a:lnTo>
                    <a:pt x="1795660" y="776127"/>
                  </a:lnTo>
                  <a:lnTo>
                    <a:pt x="1786722" y="779337"/>
                  </a:lnTo>
                  <a:lnTo>
                    <a:pt x="1775708" y="782959"/>
                  </a:lnTo>
                  <a:lnTo>
                    <a:pt x="1755756" y="788521"/>
                  </a:lnTo>
                  <a:lnTo>
                    <a:pt x="1751270" y="789328"/>
                  </a:lnTo>
                  <a:lnTo>
                    <a:pt x="1735805" y="792005"/>
                  </a:lnTo>
                  <a:lnTo>
                    <a:pt x="1715853" y="793111"/>
                  </a:lnTo>
                  <a:lnTo>
                    <a:pt x="1695901" y="790871"/>
                  </a:lnTo>
                  <a:lnTo>
                    <a:pt x="1690667" y="789328"/>
                  </a:lnTo>
                  <a:lnTo>
                    <a:pt x="1675949" y="782643"/>
                  </a:lnTo>
                  <a:lnTo>
                    <a:pt x="1671658" y="779337"/>
                  </a:lnTo>
                  <a:lnTo>
                    <a:pt x="1664745" y="769345"/>
                  </a:lnTo>
                  <a:lnTo>
                    <a:pt x="1662105" y="759354"/>
                  </a:lnTo>
                  <a:lnTo>
                    <a:pt x="1661855" y="749362"/>
                  </a:lnTo>
                  <a:lnTo>
                    <a:pt x="1663302" y="739371"/>
                  </a:lnTo>
                  <a:lnTo>
                    <a:pt x="1664965" y="729379"/>
                  </a:lnTo>
                  <a:lnTo>
                    <a:pt x="1666826" y="719388"/>
                  </a:lnTo>
                  <a:lnTo>
                    <a:pt x="1668155" y="709396"/>
                  </a:lnTo>
                  <a:lnTo>
                    <a:pt x="1668942" y="699405"/>
                  </a:lnTo>
                  <a:lnTo>
                    <a:pt x="1668601" y="689413"/>
                  </a:lnTo>
                  <a:lnTo>
                    <a:pt x="1666646" y="679422"/>
                  </a:lnTo>
                  <a:lnTo>
                    <a:pt x="1662344" y="669430"/>
                  </a:lnTo>
                  <a:lnTo>
                    <a:pt x="1655997" y="661055"/>
                  </a:lnTo>
                  <a:lnTo>
                    <a:pt x="1654538" y="659439"/>
                  </a:lnTo>
                  <a:lnTo>
                    <a:pt x="1641183" y="649447"/>
                  </a:lnTo>
                  <a:lnTo>
                    <a:pt x="1636046" y="646877"/>
                  </a:lnTo>
                  <a:lnTo>
                    <a:pt x="1616094" y="639979"/>
                  </a:lnTo>
                  <a:lnTo>
                    <a:pt x="1613187" y="639456"/>
                  </a:lnTo>
                  <a:lnTo>
                    <a:pt x="1596142" y="636992"/>
                  </a:lnTo>
                  <a:lnTo>
                    <a:pt x="1576190" y="636623"/>
                  </a:lnTo>
                  <a:lnTo>
                    <a:pt x="1556239" y="638548"/>
                  </a:lnTo>
                  <a:lnTo>
                    <a:pt x="1551776" y="639456"/>
                  </a:lnTo>
                  <a:lnTo>
                    <a:pt x="1536287" y="643254"/>
                  </a:lnTo>
                  <a:lnTo>
                    <a:pt x="1518668" y="649447"/>
                  </a:lnTo>
                  <a:lnTo>
                    <a:pt x="1516335" y="650473"/>
                  </a:lnTo>
                  <a:lnTo>
                    <a:pt x="1499337" y="659439"/>
                  </a:lnTo>
                  <a:lnTo>
                    <a:pt x="1496383" y="661467"/>
                  </a:lnTo>
                  <a:lnTo>
                    <a:pt x="1485317" y="669430"/>
                  </a:lnTo>
                  <a:lnTo>
                    <a:pt x="1476431" y="677776"/>
                  </a:lnTo>
                  <a:lnTo>
                    <a:pt x="1474517" y="679422"/>
                  </a:lnTo>
                  <a:lnTo>
                    <a:pt x="1465783" y="689413"/>
                  </a:lnTo>
                  <a:lnTo>
                    <a:pt x="1459156" y="699405"/>
                  </a:lnTo>
                  <a:lnTo>
                    <a:pt x="1456480" y="704779"/>
                  </a:lnTo>
                  <a:lnTo>
                    <a:pt x="1453684" y="709396"/>
                  </a:lnTo>
                  <a:lnTo>
                    <a:pt x="1449338" y="719388"/>
                  </a:lnTo>
                  <a:lnTo>
                    <a:pt x="1446523" y="729379"/>
                  </a:lnTo>
                  <a:lnTo>
                    <a:pt x="1445157" y="739371"/>
                  </a:lnTo>
                  <a:lnTo>
                    <a:pt x="1444873" y="749362"/>
                  </a:lnTo>
                  <a:lnTo>
                    <a:pt x="1445529" y="759354"/>
                  </a:lnTo>
                  <a:lnTo>
                    <a:pt x="1446959" y="769345"/>
                  </a:lnTo>
                  <a:lnTo>
                    <a:pt x="1448636" y="779337"/>
                  </a:lnTo>
                  <a:lnTo>
                    <a:pt x="1450495" y="789328"/>
                  </a:lnTo>
                  <a:lnTo>
                    <a:pt x="1451864" y="799320"/>
                  </a:lnTo>
                  <a:lnTo>
                    <a:pt x="1452752" y="809311"/>
                  </a:lnTo>
                  <a:lnTo>
                    <a:pt x="1452747" y="819303"/>
                  </a:lnTo>
                  <a:lnTo>
                    <a:pt x="1452129" y="829294"/>
                  </a:lnTo>
                  <a:lnTo>
                    <a:pt x="1450778" y="839286"/>
                  </a:lnTo>
                  <a:lnTo>
                    <a:pt x="1448877" y="849277"/>
                  </a:lnTo>
                  <a:lnTo>
                    <a:pt x="1446446" y="859269"/>
                  </a:lnTo>
                  <a:lnTo>
                    <a:pt x="1443391" y="869260"/>
                  </a:lnTo>
                  <a:lnTo>
                    <a:pt x="1439977" y="879252"/>
                  </a:lnTo>
                  <a:lnTo>
                    <a:pt x="1436528" y="888772"/>
                  </a:lnTo>
                  <a:lnTo>
                    <a:pt x="1436363" y="889243"/>
                  </a:lnTo>
                  <a:lnTo>
                    <a:pt x="1432107" y="899234"/>
                  </a:lnTo>
                  <a:lnTo>
                    <a:pt x="1427931" y="909226"/>
                  </a:lnTo>
                  <a:lnTo>
                    <a:pt x="1423446" y="919217"/>
                  </a:lnTo>
                  <a:lnTo>
                    <a:pt x="1418765" y="929209"/>
                  </a:lnTo>
                  <a:lnTo>
                    <a:pt x="1416576" y="933668"/>
                  </a:lnTo>
                  <a:lnTo>
                    <a:pt x="1413730" y="939201"/>
                  </a:lnTo>
                  <a:lnTo>
                    <a:pt x="1408697" y="949192"/>
                  </a:lnTo>
                  <a:lnTo>
                    <a:pt x="1403490" y="959183"/>
                  </a:lnTo>
                  <a:lnTo>
                    <a:pt x="1398392" y="969175"/>
                  </a:lnTo>
                  <a:lnTo>
                    <a:pt x="1396624" y="972574"/>
                  </a:lnTo>
                  <a:lnTo>
                    <a:pt x="1392887" y="979166"/>
                  </a:lnTo>
                  <a:lnTo>
                    <a:pt x="1387298" y="989158"/>
                  </a:lnTo>
                  <a:lnTo>
                    <a:pt x="1381654" y="999149"/>
                  </a:lnTo>
                  <a:lnTo>
                    <a:pt x="1376673" y="1007436"/>
                  </a:lnTo>
                  <a:lnTo>
                    <a:pt x="1375513" y="1009141"/>
                  </a:lnTo>
                  <a:lnTo>
                    <a:pt x="1368543" y="1019132"/>
                  </a:lnTo>
                  <a:lnTo>
                    <a:pt x="1360960" y="1029124"/>
                  </a:lnTo>
                  <a:lnTo>
                    <a:pt x="1356721" y="1034171"/>
                  </a:lnTo>
                  <a:lnTo>
                    <a:pt x="1351756" y="1039115"/>
                  </a:lnTo>
                  <a:lnTo>
                    <a:pt x="1340657" y="1049107"/>
                  </a:lnTo>
                  <a:lnTo>
                    <a:pt x="1336769" y="1052173"/>
                  </a:lnTo>
                  <a:lnTo>
                    <a:pt x="1325502" y="1059098"/>
                  </a:lnTo>
                  <a:lnTo>
                    <a:pt x="1316817" y="1063909"/>
                  </a:lnTo>
                  <a:lnTo>
                    <a:pt x="1303678" y="1069090"/>
                  </a:lnTo>
                  <a:lnTo>
                    <a:pt x="1296865" y="1071552"/>
                  </a:lnTo>
                  <a:lnTo>
                    <a:pt x="1276914" y="1075502"/>
                  </a:lnTo>
                  <a:lnTo>
                    <a:pt x="1256962" y="1076080"/>
                  </a:lnTo>
                  <a:lnTo>
                    <a:pt x="1237010" y="1073069"/>
                  </a:lnTo>
                  <a:lnTo>
                    <a:pt x="1225294" y="1069090"/>
                  </a:lnTo>
                  <a:lnTo>
                    <a:pt x="1217058" y="1065890"/>
                  </a:lnTo>
                  <a:lnTo>
                    <a:pt x="1206003" y="1059098"/>
                  </a:lnTo>
                  <a:lnTo>
                    <a:pt x="1197107" y="1052550"/>
                  </a:lnTo>
                  <a:lnTo>
                    <a:pt x="1193589" y="1049107"/>
                  </a:lnTo>
                  <a:lnTo>
                    <a:pt x="1184847" y="1039115"/>
                  </a:lnTo>
                  <a:lnTo>
                    <a:pt x="1177907" y="1029124"/>
                  </a:lnTo>
                  <a:lnTo>
                    <a:pt x="1177155" y="1027850"/>
                  </a:lnTo>
                  <a:lnTo>
                    <a:pt x="1172713" y="1019132"/>
                  </a:lnTo>
                  <a:lnTo>
                    <a:pt x="1168537" y="1009141"/>
                  </a:lnTo>
                  <a:lnTo>
                    <a:pt x="1164587" y="999149"/>
                  </a:lnTo>
                  <a:lnTo>
                    <a:pt x="1161119" y="989158"/>
                  </a:lnTo>
                  <a:lnTo>
                    <a:pt x="1157567" y="979166"/>
                  </a:lnTo>
                  <a:lnTo>
                    <a:pt x="1157203" y="978173"/>
                  </a:lnTo>
                  <a:lnTo>
                    <a:pt x="1153995" y="969175"/>
                  </a:lnTo>
                  <a:lnTo>
                    <a:pt x="1150476" y="959183"/>
                  </a:lnTo>
                  <a:lnTo>
                    <a:pt x="1146591" y="949192"/>
                  </a:lnTo>
                  <a:lnTo>
                    <a:pt x="1142458" y="939201"/>
                  </a:lnTo>
                  <a:lnTo>
                    <a:pt x="1138089" y="929209"/>
                  </a:lnTo>
                  <a:lnTo>
                    <a:pt x="1137251" y="927223"/>
                  </a:lnTo>
                  <a:lnTo>
                    <a:pt x="1133582" y="919217"/>
                  </a:lnTo>
                  <a:lnTo>
                    <a:pt x="1129005" y="909226"/>
                  </a:lnTo>
                  <a:lnTo>
                    <a:pt x="1124509" y="899234"/>
                  </a:lnTo>
                  <a:lnTo>
                    <a:pt x="1120438" y="889243"/>
                  </a:lnTo>
                  <a:lnTo>
                    <a:pt x="1117299" y="880556"/>
                  </a:lnTo>
                  <a:lnTo>
                    <a:pt x="1116742" y="879252"/>
                  </a:lnTo>
                  <a:lnTo>
                    <a:pt x="1114359" y="869260"/>
                  </a:lnTo>
                  <a:lnTo>
                    <a:pt x="1113971" y="859269"/>
                  </a:lnTo>
                  <a:lnTo>
                    <a:pt x="1117299" y="851201"/>
                  </a:lnTo>
                  <a:lnTo>
                    <a:pt x="1118259" y="849277"/>
                  </a:lnTo>
                  <a:lnTo>
                    <a:pt x="1130855" y="839286"/>
                  </a:lnTo>
                  <a:lnTo>
                    <a:pt x="1137251" y="836784"/>
                  </a:lnTo>
                  <a:lnTo>
                    <a:pt x="1157203" y="829638"/>
                  </a:lnTo>
                  <a:lnTo>
                    <a:pt x="1158086" y="829294"/>
                  </a:lnTo>
                  <a:lnTo>
                    <a:pt x="1177155" y="824011"/>
                  </a:lnTo>
                  <a:lnTo>
                    <a:pt x="1191106" y="819303"/>
                  </a:lnTo>
                  <a:lnTo>
                    <a:pt x="1197107" y="817540"/>
                  </a:lnTo>
                  <a:lnTo>
                    <a:pt x="1217058" y="810155"/>
                  </a:lnTo>
                  <a:lnTo>
                    <a:pt x="1219004" y="809311"/>
                  </a:lnTo>
                  <a:lnTo>
                    <a:pt x="1237010" y="801851"/>
                  </a:lnTo>
                  <a:lnTo>
                    <a:pt x="1242356" y="799320"/>
                  </a:lnTo>
                  <a:lnTo>
                    <a:pt x="1256962" y="792233"/>
                  </a:lnTo>
                  <a:lnTo>
                    <a:pt x="1262658" y="789328"/>
                  </a:lnTo>
                  <a:lnTo>
                    <a:pt x="1276914" y="781517"/>
                  </a:lnTo>
                  <a:lnTo>
                    <a:pt x="1280922" y="779337"/>
                  </a:lnTo>
                  <a:lnTo>
                    <a:pt x="1296696" y="769345"/>
                  </a:lnTo>
                  <a:lnTo>
                    <a:pt x="1296865" y="769222"/>
                  </a:lnTo>
                  <a:lnTo>
                    <a:pt x="1311097" y="759354"/>
                  </a:lnTo>
                  <a:lnTo>
                    <a:pt x="1316817" y="754062"/>
                  </a:lnTo>
                  <a:lnTo>
                    <a:pt x="1322708" y="749362"/>
                  </a:lnTo>
                  <a:lnTo>
                    <a:pt x="1332147" y="739371"/>
                  </a:lnTo>
                  <a:lnTo>
                    <a:pt x="1336769" y="731892"/>
                  </a:lnTo>
                  <a:lnTo>
                    <a:pt x="1338711" y="729379"/>
                  </a:lnTo>
                  <a:lnTo>
                    <a:pt x="1344275" y="719388"/>
                  </a:lnTo>
                  <a:lnTo>
                    <a:pt x="1347478" y="709396"/>
                  </a:lnTo>
                  <a:lnTo>
                    <a:pt x="1349276" y="699405"/>
                  </a:lnTo>
                  <a:lnTo>
                    <a:pt x="1350011" y="689413"/>
                  </a:lnTo>
                  <a:lnTo>
                    <a:pt x="1349864" y="679422"/>
                  </a:lnTo>
                  <a:lnTo>
                    <a:pt x="1349198" y="669430"/>
                  </a:lnTo>
                  <a:lnTo>
                    <a:pt x="1348224" y="659439"/>
                  </a:lnTo>
                  <a:lnTo>
                    <a:pt x="1346818" y="649447"/>
                  </a:lnTo>
                  <a:lnTo>
                    <a:pt x="1345218" y="639456"/>
                  </a:lnTo>
                  <a:lnTo>
                    <a:pt x="1343223" y="629464"/>
                  </a:lnTo>
                  <a:lnTo>
                    <a:pt x="1340856" y="619473"/>
                  </a:lnTo>
                  <a:lnTo>
                    <a:pt x="1338414" y="609481"/>
                  </a:lnTo>
                  <a:lnTo>
                    <a:pt x="1336769" y="603604"/>
                  </a:lnTo>
                  <a:lnTo>
                    <a:pt x="1335750" y="599490"/>
                  </a:lnTo>
                  <a:lnTo>
                    <a:pt x="1333146" y="589498"/>
                  </a:lnTo>
                  <a:lnTo>
                    <a:pt x="1330156" y="579507"/>
                  </a:lnTo>
                  <a:lnTo>
                    <a:pt x="1326955" y="569515"/>
                  </a:lnTo>
                  <a:lnTo>
                    <a:pt x="1323614" y="559524"/>
                  </a:lnTo>
                  <a:lnTo>
                    <a:pt x="1320342" y="549532"/>
                  </a:lnTo>
                  <a:lnTo>
                    <a:pt x="1317052" y="539541"/>
                  </a:lnTo>
                  <a:lnTo>
                    <a:pt x="1316817" y="538844"/>
                  </a:lnTo>
                  <a:lnTo>
                    <a:pt x="1313293" y="529549"/>
                  </a:lnTo>
                  <a:lnTo>
                    <a:pt x="1309538" y="519558"/>
                  </a:lnTo>
                  <a:lnTo>
                    <a:pt x="1306185" y="509566"/>
                  </a:lnTo>
                  <a:lnTo>
                    <a:pt x="1302832" y="499575"/>
                  </a:lnTo>
                  <a:lnTo>
                    <a:pt x="1299956" y="489583"/>
                  </a:lnTo>
                  <a:lnTo>
                    <a:pt x="1297580" y="479592"/>
                  </a:lnTo>
                  <a:lnTo>
                    <a:pt x="1296865" y="475220"/>
                  </a:lnTo>
                  <a:lnTo>
                    <a:pt x="1295453" y="469600"/>
                  </a:lnTo>
                  <a:lnTo>
                    <a:pt x="1294310" y="459609"/>
                  </a:lnTo>
                  <a:lnTo>
                    <a:pt x="1295038" y="449617"/>
                  </a:lnTo>
                  <a:lnTo>
                    <a:pt x="1296865" y="444907"/>
                  </a:lnTo>
                  <a:lnTo>
                    <a:pt x="1298659" y="439626"/>
                  </a:lnTo>
                  <a:lnTo>
                    <a:pt x="1307542" y="429634"/>
                  </a:lnTo>
                  <a:lnTo>
                    <a:pt x="1316817" y="424514"/>
                  </a:lnTo>
                  <a:lnTo>
                    <a:pt x="1325334" y="419643"/>
                  </a:lnTo>
                  <a:lnTo>
                    <a:pt x="1336769" y="415628"/>
                  </a:lnTo>
                  <a:lnTo>
                    <a:pt x="1354768" y="409651"/>
                  </a:lnTo>
                  <a:lnTo>
                    <a:pt x="1356721" y="409171"/>
                  </a:lnTo>
                  <a:lnTo>
                    <a:pt x="1376673" y="403656"/>
                  </a:lnTo>
                  <a:lnTo>
                    <a:pt x="1391538" y="399660"/>
                  </a:lnTo>
                  <a:lnTo>
                    <a:pt x="1396624" y="398496"/>
                  </a:lnTo>
                  <a:lnTo>
                    <a:pt x="1416576" y="393522"/>
                  </a:lnTo>
                  <a:lnTo>
                    <a:pt x="1432244" y="389668"/>
                  </a:lnTo>
                  <a:lnTo>
                    <a:pt x="1436528" y="388655"/>
                  </a:lnTo>
                  <a:lnTo>
                    <a:pt x="1456480" y="383494"/>
                  </a:lnTo>
                  <a:lnTo>
                    <a:pt x="1470949" y="379677"/>
                  </a:lnTo>
                  <a:lnTo>
                    <a:pt x="1476431" y="378144"/>
                  </a:lnTo>
                  <a:lnTo>
                    <a:pt x="1496383" y="372285"/>
                  </a:lnTo>
                  <a:lnTo>
                    <a:pt x="1505299" y="369685"/>
                  </a:lnTo>
                  <a:lnTo>
                    <a:pt x="1516335" y="366036"/>
                  </a:lnTo>
                  <a:lnTo>
                    <a:pt x="1535584" y="359694"/>
                  </a:lnTo>
                  <a:lnTo>
                    <a:pt x="1536287" y="359413"/>
                  </a:lnTo>
                  <a:lnTo>
                    <a:pt x="1556239" y="352011"/>
                  </a:lnTo>
                  <a:lnTo>
                    <a:pt x="1563364" y="349702"/>
                  </a:lnTo>
                  <a:lnTo>
                    <a:pt x="1576190" y="344449"/>
                  </a:lnTo>
                  <a:lnTo>
                    <a:pt x="1590222" y="339711"/>
                  </a:lnTo>
                  <a:lnTo>
                    <a:pt x="1596142" y="337019"/>
                  </a:lnTo>
                  <a:lnTo>
                    <a:pt x="1616094" y="330369"/>
                  </a:lnTo>
                  <a:lnTo>
                    <a:pt x="1619362" y="329719"/>
                  </a:lnTo>
                  <a:lnTo>
                    <a:pt x="1636046" y="325217"/>
                  </a:lnTo>
                  <a:lnTo>
                    <a:pt x="1655997" y="321891"/>
                  </a:lnTo>
                  <a:lnTo>
                    <a:pt x="1674883" y="319728"/>
                  </a:lnTo>
                  <a:lnTo>
                    <a:pt x="1675949" y="319551"/>
                  </a:lnTo>
                  <a:lnTo>
                    <a:pt x="1695901" y="316762"/>
                  </a:lnTo>
                  <a:lnTo>
                    <a:pt x="1713242" y="309736"/>
                  </a:lnTo>
                  <a:lnTo>
                    <a:pt x="1715853" y="308318"/>
                  </a:lnTo>
                  <a:lnTo>
                    <a:pt x="1725075" y="299745"/>
                  </a:lnTo>
                  <a:lnTo>
                    <a:pt x="1735805" y="290820"/>
                  </a:lnTo>
                  <a:lnTo>
                    <a:pt x="1736771" y="289753"/>
                  </a:lnTo>
                  <a:lnTo>
                    <a:pt x="1749820" y="279762"/>
                  </a:lnTo>
                  <a:lnTo>
                    <a:pt x="1755756" y="276253"/>
                  </a:lnTo>
                  <a:lnTo>
                    <a:pt x="1766296" y="269770"/>
                  </a:lnTo>
                  <a:lnTo>
                    <a:pt x="1775708" y="265096"/>
                  </a:lnTo>
                  <a:lnTo>
                    <a:pt x="1788317" y="259779"/>
                  </a:lnTo>
                  <a:lnTo>
                    <a:pt x="1795660" y="257077"/>
                  </a:lnTo>
                  <a:lnTo>
                    <a:pt x="1815612" y="251485"/>
                  </a:lnTo>
                  <a:lnTo>
                    <a:pt x="1832560" y="249787"/>
                  </a:lnTo>
                  <a:lnTo>
                    <a:pt x="1835563" y="249524"/>
                  </a:lnTo>
                  <a:lnTo>
                    <a:pt x="1841660" y="249787"/>
                  </a:lnTo>
                  <a:lnTo>
                    <a:pt x="1855515" y="250740"/>
                  </a:lnTo>
                  <a:lnTo>
                    <a:pt x="1875467" y="254952"/>
                  </a:lnTo>
                  <a:lnTo>
                    <a:pt x="1893441" y="259779"/>
                  </a:lnTo>
                  <a:lnTo>
                    <a:pt x="1895419" y="260565"/>
                  </a:lnTo>
                  <a:lnTo>
                    <a:pt x="1915371" y="263512"/>
                  </a:lnTo>
                  <a:lnTo>
                    <a:pt x="1928867" y="259779"/>
                  </a:lnTo>
                  <a:lnTo>
                    <a:pt x="1935322" y="258329"/>
                  </a:lnTo>
                  <a:lnTo>
                    <a:pt x="1950330" y="249787"/>
                  </a:lnTo>
                  <a:lnTo>
                    <a:pt x="1955274" y="247148"/>
                  </a:lnTo>
                  <a:lnTo>
                    <a:pt x="1964106" y="239796"/>
                  </a:lnTo>
                  <a:lnTo>
                    <a:pt x="1975201" y="229804"/>
                  </a:lnTo>
                  <a:lnTo>
                    <a:pt x="1975226" y="229778"/>
                  </a:lnTo>
                  <a:lnTo>
                    <a:pt x="1982509" y="219813"/>
                  </a:lnTo>
                  <a:lnTo>
                    <a:pt x="1989333" y="209821"/>
                  </a:lnTo>
                  <a:lnTo>
                    <a:pt x="1995144" y="199830"/>
                  </a:lnTo>
                  <a:lnTo>
                    <a:pt x="1995178" y="199748"/>
                  </a:lnTo>
                  <a:lnTo>
                    <a:pt x="1998883" y="189838"/>
                  </a:lnTo>
                  <a:lnTo>
                    <a:pt x="2003370" y="179847"/>
                  </a:lnTo>
                  <a:lnTo>
                    <a:pt x="2007330" y="169855"/>
                  </a:lnTo>
                  <a:lnTo>
                    <a:pt x="2012545" y="159864"/>
                  </a:lnTo>
                  <a:lnTo>
                    <a:pt x="2015129" y="155031"/>
                  </a:lnTo>
                  <a:lnTo>
                    <a:pt x="2018147" y="149872"/>
                  </a:lnTo>
                  <a:lnTo>
                    <a:pt x="2026596" y="139881"/>
                  </a:lnTo>
                  <a:lnTo>
                    <a:pt x="2035081" y="131278"/>
                  </a:lnTo>
                  <a:lnTo>
                    <a:pt x="2036731" y="129889"/>
                  </a:lnTo>
                  <a:lnTo>
                    <a:pt x="2050321" y="119898"/>
                  </a:lnTo>
                  <a:lnTo>
                    <a:pt x="2055033" y="116859"/>
                  </a:lnTo>
                  <a:lnTo>
                    <a:pt x="2070396" y="109906"/>
                  </a:lnTo>
                  <a:lnTo>
                    <a:pt x="2074985" y="107978"/>
                  </a:lnTo>
                  <a:lnTo>
                    <a:pt x="2094936" y="103549"/>
                  </a:lnTo>
                  <a:lnTo>
                    <a:pt x="2114888" y="103171"/>
                  </a:lnTo>
                  <a:lnTo>
                    <a:pt x="2134840" y="105627"/>
                  </a:lnTo>
                  <a:lnTo>
                    <a:pt x="2154792" y="109747"/>
                  </a:lnTo>
                  <a:lnTo>
                    <a:pt x="2155443" y="109906"/>
                  </a:lnTo>
                  <a:lnTo>
                    <a:pt x="2174744" y="115185"/>
                  </a:lnTo>
                  <a:lnTo>
                    <a:pt x="2193782" y="119898"/>
                  </a:lnTo>
                  <a:lnTo>
                    <a:pt x="2194695" y="120205"/>
                  </a:lnTo>
                  <a:lnTo>
                    <a:pt x="2214647" y="125741"/>
                  </a:lnTo>
                  <a:lnTo>
                    <a:pt x="2234599" y="129185"/>
                  </a:lnTo>
                  <a:lnTo>
                    <a:pt x="2242145" y="129889"/>
                  </a:lnTo>
                  <a:lnTo>
                    <a:pt x="2254551" y="132029"/>
                  </a:lnTo>
                  <a:lnTo>
                    <a:pt x="2274502" y="131000"/>
                  </a:lnTo>
                  <a:lnTo>
                    <a:pt x="2279720" y="129889"/>
                  </a:lnTo>
                  <a:lnTo>
                    <a:pt x="2294454" y="128013"/>
                  </a:lnTo>
                  <a:lnTo>
                    <a:pt x="2314406" y="125515"/>
                  </a:lnTo>
                  <a:lnTo>
                    <a:pt x="2334358" y="125425"/>
                  </a:lnTo>
                  <a:lnTo>
                    <a:pt x="2354161" y="129889"/>
                  </a:lnTo>
                  <a:lnTo>
                    <a:pt x="2354310" y="130064"/>
                  </a:lnTo>
                  <a:lnTo>
                    <a:pt x="2358623" y="139881"/>
                  </a:lnTo>
                  <a:lnTo>
                    <a:pt x="2354310" y="144306"/>
                  </a:lnTo>
                  <a:lnTo>
                    <a:pt x="2345898" y="149872"/>
                  </a:lnTo>
                  <a:lnTo>
                    <a:pt x="2334358" y="152783"/>
                  </a:lnTo>
                  <a:lnTo>
                    <a:pt x="2314406" y="155450"/>
                  </a:lnTo>
                  <a:lnTo>
                    <a:pt x="2294454" y="157945"/>
                  </a:lnTo>
                  <a:lnTo>
                    <a:pt x="2279421" y="159864"/>
                  </a:lnTo>
                  <a:lnTo>
                    <a:pt x="2274502" y="160314"/>
                  </a:lnTo>
                  <a:lnTo>
                    <a:pt x="2254551" y="167813"/>
                  </a:lnTo>
                  <a:lnTo>
                    <a:pt x="2251989" y="169855"/>
                  </a:lnTo>
                  <a:lnTo>
                    <a:pt x="2236446" y="179847"/>
                  </a:lnTo>
                  <a:lnTo>
                    <a:pt x="2234599" y="181272"/>
                  </a:lnTo>
                  <a:lnTo>
                    <a:pt x="2227770" y="189838"/>
                  </a:lnTo>
                  <a:lnTo>
                    <a:pt x="2221723" y="199830"/>
                  </a:lnTo>
                  <a:lnTo>
                    <a:pt x="2219218" y="209821"/>
                  </a:lnTo>
                  <a:lnTo>
                    <a:pt x="2218350" y="219813"/>
                  </a:lnTo>
                  <a:lnTo>
                    <a:pt x="2219402" y="229804"/>
                  </a:lnTo>
                  <a:lnTo>
                    <a:pt x="2222131" y="239796"/>
                  </a:lnTo>
                  <a:lnTo>
                    <a:pt x="2226196" y="249787"/>
                  </a:lnTo>
                  <a:lnTo>
                    <a:pt x="2230620" y="259779"/>
                  </a:lnTo>
                  <a:lnTo>
                    <a:pt x="2234599" y="267583"/>
                  </a:lnTo>
                  <a:lnTo>
                    <a:pt x="2235805" y="269770"/>
                  </a:lnTo>
                  <a:lnTo>
                    <a:pt x="2241201" y="279762"/>
                  </a:lnTo>
                  <a:lnTo>
                    <a:pt x="2245820" y="289753"/>
                  </a:lnTo>
                  <a:lnTo>
                    <a:pt x="2249222" y="299745"/>
                  </a:lnTo>
                  <a:lnTo>
                    <a:pt x="2251132" y="309736"/>
                  </a:lnTo>
                  <a:lnTo>
                    <a:pt x="2251941" y="319728"/>
                  </a:lnTo>
                  <a:lnTo>
                    <a:pt x="2251289" y="329719"/>
                  </a:lnTo>
                  <a:lnTo>
                    <a:pt x="2248413" y="339711"/>
                  </a:lnTo>
                  <a:lnTo>
                    <a:pt x="2244223" y="349702"/>
                  </a:lnTo>
                  <a:lnTo>
                    <a:pt x="2238169" y="359694"/>
                  </a:lnTo>
                  <a:lnTo>
                    <a:pt x="2234599" y="364554"/>
                  </a:lnTo>
                  <a:lnTo>
                    <a:pt x="2231291" y="369685"/>
                  </a:lnTo>
                  <a:lnTo>
                    <a:pt x="2223636" y="379677"/>
                  </a:lnTo>
                  <a:lnTo>
                    <a:pt x="2215180" y="389668"/>
                  </a:lnTo>
                  <a:lnTo>
                    <a:pt x="2214647" y="390289"/>
                  </a:lnTo>
                  <a:lnTo>
                    <a:pt x="2206469" y="399660"/>
                  </a:lnTo>
                  <a:lnTo>
                    <a:pt x="2197755" y="409651"/>
                  </a:lnTo>
                  <a:lnTo>
                    <a:pt x="2194695" y="413359"/>
                  </a:lnTo>
                  <a:lnTo>
                    <a:pt x="2189023" y="419643"/>
                  </a:lnTo>
                  <a:lnTo>
                    <a:pt x="2182172" y="429634"/>
                  </a:lnTo>
                  <a:lnTo>
                    <a:pt x="2177127" y="439626"/>
                  </a:lnTo>
                  <a:lnTo>
                    <a:pt x="2175677" y="449617"/>
                  </a:lnTo>
                  <a:lnTo>
                    <a:pt x="2178154" y="459609"/>
                  </a:lnTo>
                  <a:lnTo>
                    <a:pt x="2185854" y="469600"/>
                  </a:lnTo>
                  <a:lnTo>
                    <a:pt x="2194695" y="476987"/>
                  </a:lnTo>
                  <a:lnTo>
                    <a:pt x="2197962" y="479592"/>
                  </a:lnTo>
                  <a:lnTo>
                    <a:pt x="2214647" y="489509"/>
                  </a:lnTo>
                  <a:lnTo>
                    <a:pt x="2214773" y="489583"/>
                  </a:lnTo>
                  <a:lnTo>
                    <a:pt x="2234599" y="499497"/>
                  </a:lnTo>
                  <a:lnTo>
                    <a:pt x="2234748" y="499575"/>
                  </a:lnTo>
                  <a:lnTo>
                    <a:pt x="2254551" y="509427"/>
                  </a:lnTo>
                  <a:lnTo>
                    <a:pt x="2254816" y="509566"/>
                  </a:lnTo>
                  <a:lnTo>
                    <a:pt x="2272501" y="519558"/>
                  </a:lnTo>
                  <a:lnTo>
                    <a:pt x="2274502" y="520772"/>
                  </a:lnTo>
                  <a:lnTo>
                    <a:pt x="2287304" y="529549"/>
                  </a:lnTo>
                  <a:lnTo>
                    <a:pt x="2294454" y="535981"/>
                  </a:lnTo>
                  <a:lnTo>
                    <a:pt x="2298122" y="539541"/>
                  </a:lnTo>
                  <a:lnTo>
                    <a:pt x="2305035" y="549532"/>
                  </a:lnTo>
                  <a:lnTo>
                    <a:pt x="2309270" y="559524"/>
                  </a:lnTo>
                  <a:lnTo>
                    <a:pt x="2311088" y="569515"/>
                  </a:lnTo>
                  <a:lnTo>
                    <a:pt x="2310550" y="579507"/>
                  </a:lnTo>
                  <a:lnTo>
                    <a:pt x="2309138" y="589498"/>
                  </a:lnTo>
                  <a:lnTo>
                    <a:pt x="2306288" y="599490"/>
                  </a:lnTo>
                  <a:lnTo>
                    <a:pt x="2302820" y="609481"/>
                  </a:lnTo>
                  <a:lnTo>
                    <a:pt x="2298453" y="619473"/>
                  </a:lnTo>
                  <a:lnTo>
                    <a:pt x="2294454" y="627850"/>
                  </a:lnTo>
                  <a:lnTo>
                    <a:pt x="2293648" y="629464"/>
                  </a:lnTo>
                  <a:lnTo>
                    <a:pt x="2288565" y="639456"/>
                  </a:lnTo>
                  <a:lnTo>
                    <a:pt x="2283499" y="649447"/>
                  </a:lnTo>
                  <a:lnTo>
                    <a:pt x="2278816" y="659439"/>
                  </a:lnTo>
                  <a:lnTo>
                    <a:pt x="2274502" y="668746"/>
                  </a:lnTo>
                  <a:lnTo>
                    <a:pt x="2274165" y="669430"/>
                  </a:lnTo>
                  <a:lnTo>
                    <a:pt x="2270134" y="679422"/>
                  </a:lnTo>
                  <a:lnTo>
                    <a:pt x="2266975" y="689413"/>
                  </a:lnTo>
                  <a:lnTo>
                    <a:pt x="2264639" y="699405"/>
                  </a:lnTo>
                  <a:lnTo>
                    <a:pt x="2263455" y="709396"/>
                  </a:lnTo>
                  <a:lnTo>
                    <a:pt x="2263287" y="719388"/>
                  </a:lnTo>
                  <a:lnTo>
                    <a:pt x="2264323" y="729379"/>
                  </a:lnTo>
                  <a:lnTo>
                    <a:pt x="2266549" y="739371"/>
                  </a:lnTo>
                  <a:lnTo>
                    <a:pt x="2269835" y="749362"/>
                  </a:lnTo>
                  <a:lnTo>
                    <a:pt x="2274502" y="759217"/>
                  </a:lnTo>
                  <a:lnTo>
                    <a:pt x="2274572" y="759354"/>
                  </a:lnTo>
                  <a:lnTo>
                    <a:pt x="2280957" y="769345"/>
                  </a:lnTo>
                  <a:lnTo>
                    <a:pt x="2289219" y="779337"/>
                  </a:lnTo>
                  <a:lnTo>
                    <a:pt x="2294454" y="784548"/>
                  </a:lnTo>
                  <a:lnTo>
                    <a:pt x="2300237" y="789328"/>
                  </a:lnTo>
                  <a:lnTo>
                    <a:pt x="2314406" y="798913"/>
                  </a:lnTo>
                  <a:lnTo>
                    <a:pt x="2315183" y="799320"/>
                  </a:lnTo>
                  <a:lnTo>
                    <a:pt x="2334358" y="807384"/>
                  </a:lnTo>
                  <a:lnTo>
                    <a:pt x="2341015" y="809311"/>
                  </a:lnTo>
                  <a:lnTo>
                    <a:pt x="2354310" y="812722"/>
                  </a:lnTo>
                  <a:lnTo>
                    <a:pt x="2374261" y="815740"/>
                  </a:lnTo>
                  <a:lnTo>
                    <a:pt x="2394213" y="817053"/>
                  </a:lnTo>
                  <a:lnTo>
                    <a:pt x="2414165" y="817155"/>
                  </a:lnTo>
                  <a:lnTo>
                    <a:pt x="2434117" y="816252"/>
                  </a:lnTo>
                  <a:lnTo>
                    <a:pt x="2454068" y="814919"/>
                  </a:lnTo>
                  <a:lnTo>
                    <a:pt x="2474020" y="813783"/>
                  </a:lnTo>
                  <a:lnTo>
                    <a:pt x="2493972" y="813464"/>
                  </a:lnTo>
                  <a:lnTo>
                    <a:pt x="2513924" y="815243"/>
                  </a:lnTo>
                  <a:lnTo>
                    <a:pt x="2530763" y="819303"/>
                  </a:lnTo>
                  <a:lnTo>
                    <a:pt x="2533876" y="820140"/>
                  </a:lnTo>
                  <a:lnTo>
                    <a:pt x="2553334" y="829294"/>
                  </a:lnTo>
                  <a:lnTo>
                    <a:pt x="2553827" y="829567"/>
                  </a:lnTo>
                  <a:lnTo>
                    <a:pt x="2566485" y="839286"/>
                  </a:lnTo>
                  <a:lnTo>
                    <a:pt x="2573779" y="845458"/>
                  </a:lnTo>
                  <a:lnTo>
                    <a:pt x="2577638" y="849277"/>
                  </a:lnTo>
                  <a:lnTo>
                    <a:pt x="2586736" y="859269"/>
                  </a:lnTo>
                  <a:lnTo>
                    <a:pt x="2593731" y="867477"/>
                  </a:lnTo>
                  <a:lnTo>
                    <a:pt x="2595231" y="869260"/>
                  </a:lnTo>
                  <a:lnTo>
                    <a:pt x="2602897" y="879252"/>
                  </a:lnTo>
                  <a:lnTo>
                    <a:pt x="2610348" y="889243"/>
                  </a:lnTo>
                  <a:lnTo>
                    <a:pt x="2613683" y="893712"/>
                  </a:lnTo>
                  <a:lnTo>
                    <a:pt x="2618662" y="899234"/>
                  </a:lnTo>
                  <a:lnTo>
                    <a:pt x="2628140" y="909226"/>
                  </a:lnTo>
                  <a:lnTo>
                    <a:pt x="2633634" y="914196"/>
                  </a:lnTo>
                  <a:lnTo>
                    <a:pt x="2641373" y="919217"/>
                  </a:lnTo>
                  <a:lnTo>
                    <a:pt x="2653586" y="925110"/>
                  </a:lnTo>
                  <a:lnTo>
                    <a:pt x="2666051" y="929209"/>
                  </a:lnTo>
                  <a:lnTo>
                    <a:pt x="2673538" y="931267"/>
                  </a:lnTo>
                  <a:lnTo>
                    <a:pt x="2693490" y="936361"/>
                  </a:lnTo>
                  <a:lnTo>
                    <a:pt x="2703973" y="939201"/>
                  </a:lnTo>
                  <a:lnTo>
                    <a:pt x="2713441" y="941627"/>
                  </a:lnTo>
                  <a:lnTo>
                    <a:pt x="2733393" y="947836"/>
                  </a:lnTo>
                  <a:lnTo>
                    <a:pt x="2736903" y="949192"/>
                  </a:lnTo>
                  <a:lnTo>
                    <a:pt x="2753345" y="955834"/>
                  </a:lnTo>
                  <a:lnTo>
                    <a:pt x="2760471" y="959183"/>
                  </a:lnTo>
                  <a:lnTo>
                    <a:pt x="2773297" y="965884"/>
                  </a:lnTo>
                  <a:lnTo>
                    <a:pt x="2778989" y="969175"/>
                  </a:lnTo>
                  <a:lnTo>
                    <a:pt x="2793249" y="978432"/>
                  </a:lnTo>
                  <a:lnTo>
                    <a:pt x="2794375" y="979166"/>
                  </a:lnTo>
                  <a:lnTo>
                    <a:pt x="2807833" y="989158"/>
                  </a:lnTo>
                  <a:lnTo>
                    <a:pt x="2813200" y="993874"/>
                  </a:lnTo>
                  <a:lnTo>
                    <a:pt x="2820140" y="999149"/>
                  </a:lnTo>
                  <a:lnTo>
                    <a:pt x="2830965" y="1009141"/>
                  </a:lnTo>
                  <a:lnTo>
                    <a:pt x="2833152" y="1011599"/>
                  </a:lnTo>
                  <a:lnTo>
                    <a:pt x="2842536" y="1019132"/>
                  </a:lnTo>
                  <a:lnTo>
                    <a:pt x="2851376" y="1029124"/>
                  </a:lnTo>
                  <a:lnTo>
                    <a:pt x="2853104" y="1032948"/>
                  </a:lnTo>
                  <a:lnTo>
                    <a:pt x="2859054" y="1039115"/>
                  </a:lnTo>
                  <a:lnTo>
                    <a:pt x="2858828" y="1049107"/>
                  </a:lnTo>
                  <a:lnTo>
                    <a:pt x="2853104" y="1054373"/>
                  </a:lnTo>
                  <a:lnTo>
                    <a:pt x="2850860" y="1059098"/>
                  </a:lnTo>
                  <a:lnTo>
                    <a:pt x="2842282" y="1069090"/>
                  </a:lnTo>
                  <a:lnTo>
                    <a:pt x="2833152" y="1076632"/>
                  </a:lnTo>
                  <a:lnTo>
                    <a:pt x="2831152" y="1079081"/>
                  </a:lnTo>
                  <a:lnTo>
                    <a:pt x="2821406" y="1089073"/>
                  </a:lnTo>
                  <a:lnTo>
                    <a:pt x="2813200" y="1096624"/>
                  </a:lnTo>
                  <a:lnTo>
                    <a:pt x="2811004" y="1099064"/>
                  </a:lnTo>
                  <a:lnTo>
                    <a:pt x="2800602" y="1109056"/>
                  </a:lnTo>
                  <a:lnTo>
                    <a:pt x="2793249" y="1115454"/>
                  </a:lnTo>
                  <a:lnTo>
                    <a:pt x="2789350" y="1119047"/>
                  </a:lnTo>
                  <a:lnTo>
                    <a:pt x="2777301" y="1129039"/>
                  </a:lnTo>
                  <a:lnTo>
                    <a:pt x="2773297" y="1131932"/>
                  </a:lnTo>
                  <a:lnTo>
                    <a:pt x="2762857" y="1139030"/>
                  </a:lnTo>
                  <a:lnTo>
                    <a:pt x="2753345" y="1144843"/>
                  </a:lnTo>
                  <a:lnTo>
                    <a:pt x="2745207" y="1149022"/>
                  </a:lnTo>
                  <a:lnTo>
                    <a:pt x="2733393" y="1154605"/>
                  </a:lnTo>
                  <a:lnTo>
                    <a:pt x="2720701" y="1159013"/>
                  </a:lnTo>
                  <a:lnTo>
                    <a:pt x="2713441" y="1161407"/>
                  </a:lnTo>
                  <a:lnTo>
                    <a:pt x="2693490" y="1165237"/>
                  </a:lnTo>
                  <a:lnTo>
                    <a:pt x="2673538" y="1165648"/>
                  </a:lnTo>
                  <a:lnTo>
                    <a:pt x="2653586" y="1159596"/>
                  </a:lnTo>
                  <a:close/>
                  <a:moveTo>
                    <a:pt x="789998" y="929209"/>
                  </a:moveTo>
                  <a:lnTo>
                    <a:pt x="778821" y="919217"/>
                  </a:lnTo>
                  <a:lnTo>
                    <a:pt x="778119" y="913914"/>
                  </a:lnTo>
                  <a:lnTo>
                    <a:pt x="777759" y="909226"/>
                  </a:lnTo>
                  <a:lnTo>
                    <a:pt x="778119" y="908547"/>
                  </a:lnTo>
                  <a:lnTo>
                    <a:pt x="786279" y="899234"/>
                  </a:lnTo>
                  <a:lnTo>
                    <a:pt x="798071" y="892908"/>
                  </a:lnTo>
                  <a:lnTo>
                    <a:pt x="818023" y="890226"/>
                  </a:lnTo>
                  <a:lnTo>
                    <a:pt x="837975" y="895283"/>
                  </a:lnTo>
                  <a:lnTo>
                    <a:pt x="844068" y="899234"/>
                  </a:lnTo>
                  <a:lnTo>
                    <a:pt x="849250" y="909226"/>
                  </a:lnTo>
                  <a:lnTo>
                    <a:pt x="847529" y="919217"/>
                  </a:lnTo>
                  <a:lnTo>
                    <a:pt x="838201" y="929209"/>
                  </a:lnTo>
                  <a:lnTo>
                    <a:pt x="837975" y="929352"/>
                  </a:lnTo>
                  <a:lnTo>
                    <a:pt x="818023" y="935087"/>
                  </a:lnTo>
                  <a:lnTo>
                    <a:pt x="798071" y="933003"/>
                  </a:lnTo>
                  <a:close/>
                  <a:moveTo>
                    <a:pt x="921139" y="579507"/>
                  </a:moveTo>
                  <a:lnTo>
                    <a:pt x="917782" y="578849"/>
                  </a:lnTo>
                  <a:lnTo>
                    <a:pt x="897830" y="570404"/>
                  </a:lnTo>
                  <a:lnTo>
                    <a:pt x="896432" y="569515"/>
                  </a:lnTo>
                  <a:lnTo>
                    <a:pt x="882332" y="559524"/>
                  </a:lnTo>
                  <a:lnTo>
                    <a:pt x="877878" y="555923"/>
                  </a:lnTo>
                  <a:lnTo>
                    <a:pt x="871493" y="549532"/>
                  </a:lnTo>
                  <a:lnTo>
                    <a:pt x="862354" y="539541"/>
                  </a:lnTo>
                  <a:lnTo>
                    <a:pt x="857926" y="534175"/>
                  </a:lnTo>
                  <a:lnTo>
                    <a:pt x="854384" y="529549"/>
                  </a:lnTo>
                  <a:lnTo>
                    <a:pt x="846809" y="519558"/>
                  </a:lnTo>
                  <a:lnTo>
                    <a:pt x="839313" y="509566"/>
                  </a:lnTo>
                  <a:lnTo>
                    <a:pt x="837975" y="507714"/>
                  </a:lnTo>
                  <a:lnTo>
                    <a:pt x="831656" y="499575"/>
                  </a:lnTo>
                  <a:lnTo>
                    <a:pt x="823323" y="489583"/>
                  </a:lnTo>
                  <a:lnTo>
                    <a:pt x="818023" y="483523"/>
                  </a:lnTo>
                  <a:lnTo>
                    <a:pt x="813721" y="479592"/>
                  </a:lnTo>
                  <a:lnTo>
                    <a:pt x="802040" y="469600"/>
                  </a:lnTo>
                  <a:lnTo>
                    <a:pt x="798071" y="466234"/>
                  </a:lnTo>
                  <a:lnTo>
                    <a:pt x="784947" y="459609"/>
                  </a:lnTo>
                  <a:lnTo>
                    <a:pt x="778119" y="456251"/>
                  </a:lnTo>
                  <a:lnTo>
                    <a:pt x="758167" y="452352"/>
                  </a:lnTo>
                  <a:lnTo>
                    <a:pt x="738216" y="453193"/>
                  </a:lnTo>
                  <a:lnTo>
                    <a:pt x="718264" y="457431"/>
                  </a:lnTo>
                  <a:lnTo>
                    <a:pt x="711655" y="459609"/>
                  </a:lnTo>
                  <a:lnTo>
                    <a:pt x="698312" y="463355"/>
                  </a:lnTo>
                  <a:lnTo>
                    <a:pt x="680946" y="469600"/>
                  </a:lnTo>
                  <a:lnTo>
                    <a:pt x="678360" y="470424"/>
                  </a:lnTo>
                  <a:lnTo>
                    <a:pt x="658409" y="477789"/>
                  </a:lnTo>
                  <a:lnTo>
                    <a:pt x="653702" y="479592"/>
                  </a:lnTo>
                  <a:lnTo>
                    <a:pt x="638457" y="485154"/>
                  </a:lnTo>
                  <a:lnTo>
                    <a:pt x="626191" y="489583"/>
                  </a:lnTo>
                  <a:lnTo>
                    <a:pt x="618505" y="492323"/>
                  </a:lnTo>
                  <a:lnTo>
                    <a:pt x="598553" y="498867"/>
                  </a:lnTo>
                  <a:lnTo>
                    <a:pt x="595796" y="499575"/>
                  </a:lnTo>
                  <a:lnTo>
                    <a:pt x="578601" y="504132"/>
                  </a:lnTo>
                  <a:lnTo>
                    <a:pt x="558650" y="507482"/>
                  </a:lnTo>
                  <a:lnTo>
                    <a:pt x="538698" y="508210"/>
                  </a:lnTo>
                  <a:lnTo>
                    <a:pt x="518746" y="505225"/>
                  </a:lnTo>
                  <a:lnTo>
                    <a:pt x="502399" y="499575"/>
                  </a:lnTo>
                  <a:lnTo>
                    <a:pt x="498794" y="498032"/>
                  </a:lnTo>
                  <a:lnTo>
                    <a:pt x="485095" y="489583"/>
                  </a:lnTo>
                  <a:lnTo>
                    <a:pt x="478843" y="484765"/>
                  </a:lnTo>
                  <a:lnTo>
                    <a:pt x="473531" y="479592"/>
                  </a:lnTo>
                  <a:lnTo>
                    <a:pt x="466102" y="469600"/>
                  </a:lnTo>
                  <a:lnTo>
                    <a:pt x="461311" y="459609"/>
                  </a:lnTo>
                  <a:lnTo>
                    <a:pt x="458992" y="449617"/>
                  </a:lnTo>
                  <a:lnTo>
                    <a:pt x="459283" y="439626"/>
                  </a:lnTo>
                  <a:lnTo>
                    <a:pt x="462467" y="429634"/>
                  </a:lnTo>
                  <a:lnTo>
                    <a:pt x="468420" y="419643"/>
                  </a:lnTo>
                  <a:lnTo>
                    <a:pt x="477717" y="409651"/>
                  </a:lnTo>
                  <a:lnTo>
                    <a:pt x="478843" y="408717"/>
                  </a:lnTo>
                  <a:lnTo>
                    <a:pt x="491214" y="399660"/>
                  </a:lnTo>
                  <a:lnTo>
                    <a:pt x="498794" y="395224"/>
                  </a:lnTo>
                  <a:lnTo>
                    <a:pt x="508678" y="389668"/>
                  </a:lnTo>
                  <a:lnTo>
                    <a:pt x="518746" y="384938"/>
                  </a:lnTo>
                  <a:lnTo>
                    <a:pt x="529951" y="379677"/>
                  </a:lnTo>
                  <a:lnTo>
                    <a:pt x="538698" y="375802"/>
                  </a:lnTo>
                  <a:lnTo>
                    <a:pt x="552904" y="369685"/>
                  </a:lnTo>
                  <a:lnTo>
                    <a:pt x="558650" y="367305"/>
                  </a:lnTo>
                  <a:lnTo>
                    <a:pt x="576428" y="359694"/>
                  </a:lnTo>
                  <a:lnTo>
                    <a:pt x="578601" y="358796"/>
                  </a:lnTo>
                  <a:lnTo>
                    <a:pt x="598553" y="350598"/>
                  </a:lnTo>
                  <a:lnTo>
                    <a:pt x="600857" y="349702"/>
                  </a:lnTo>
                  <a:lnTo>
                    <a:pt x="618505" y="342260"/>
                  </a:lnTo>
                  <a:lnTo>
                    <a:pt x="625215" y="339711"/>
                  </a:lnTo>
                  <a:lnTo>
                    <a:pt x="638457" y="334205"/>
                  </a:lnTo>
                  <a:lnTo>
                    <a:pt x="650475" y="329719"/>
                  </a:lnTo>
                  <a:lnTo>
                    <a:pt x="658409" y="325875"/>
                  </a:lnTo>
                  <a:lnTo>
                    <a:pt x="673314" y="319728"/>
                  </a:lnTo>
                  <a:lnTo>
                    <a:pt x="678360" y="316609"/>
                  </a:lnTo>
                  <a:lnTo>
                    <a:pt x="691964" y="309736"/>
                  </a:lnTo>
                  <a:lnTo>
                    <a:pt x="698312" y="303634"/>
                  </a:lnTo>
                  <a:lnTo>
                    <a:pt x="702392" y="299745"/>
                  </a:lnTo>
                  <a:lnTo>
                    <a:pt x="706482" y="289753"/>
                  </a:lnTo>
                  <a:lnTo>
                    <a:pt x="704860" y="279762"/>
                  </a:lnTo>
                  <a:lnTo>
                    <a:pt x="700612" y="269770"/>
                  </a:lnTo>
                  <a:lnTo>
                    <a:pt x="698312" y="265986"/>
                  </a:lnTo>
                  <a:lnTo>
                    <a:pt x="695023" y="259779"/>
                  </a:lnTo>
                  <a:lnTo>
                    <a:pt x="687849" y="249787"/>
                  </a:lnTo>
                  <a:lnTo>
                    <a:pt x="680738" y="239796"/>
                  </a:lnTo>
                  <a:lnTo>
                    <a:pt x="678360" y="236757"/>
                  </a:lnTo>
                  <a:lnTo>
                    <a:pt x="673221" y="229804"/>
                  </a:lnTo>
                  <a:lnTo>
                    <a:pt x="666716" y="219813"/>
                  </a:lnTo>
                  <a:lnTo>
                    <a:pt x="660135" y="209821"/>
                  </a:lnTo>
                  <a:lnTo>
                    <a:pt x="658409" y="204354"/>
                  </a:lnTo>
                  <a:lnTo>
                    <a:pt x="656905" y="199830"/>
                  </a:lnTo>
                  <a:lnTo>
                    <a:pt x="656328" y="189838"/>
                  </a:lnTo>
                  <a:lnTo>
                    <a:pt x="658409" y="185893"/>
                  </a:lnTo>
                  <a:lnTo>
                    <a:pt x="661858" y="179847"/>
                  </a:lnTo>
                  <a:lnTo>
                    <a:pt x="676501" y="169855"/>
                  </a:lnTo>
                  <a:lnTo>
                    <a:pt x="678360" y="169155"/>
                  </a:lnTo>
                  <a:lnTo>
                    <a:pt x="698312" y="162066"/>
                  </a:lnTo>
                  <a:lnTo>
                    <a:pt x="704842" y="159864"/>
                  </a:lnTo>
                  <a:lnTo>
                    <a:pt x="718264" y="156525"/>
                  </a:lnTo>
                  <a:lnTo>
                    <a:pt x="738216" y="151634"/>
                  </a:lnTo>
                  <a:lnTo>
                    <a:pt x="745073" y="149872"/>
                  </a:lnTo>
                  <a:lnTo>
                    <a:pt x="758167" y="147100"/>
                  </a:lnTo>
                  <a:lnTo>
                    <a:pt x="778119" y="142945"/>
                  </a:lnTo>
                  <a:lnTo>
                    <a:pt x="792277" y="139881"/>
                  </a:lnTo>
                  <a:lnTo>
                    <a:pt x="798071" y="138775"/>
                  </a:lnTo>
                  <a:lnTo>
                    <a:pt x="818023" y="135107"/>
                  </a:lnTo>
                  <a:lnTo>
                    <a:pt x="837975" y="132147"/>
                  </a:lnTo>
                  <a:lnTo>
                    <a:pt x="855774" y="129889"/>
                  </a:lnTo>
                  <a:lnTo>
                    <a:pt x="857926" y="129641"/>
                  </a:lnTo>
                  <a:lnTo>
                    <a:pt x="877878" y="128422"/>
                  </a:lnTo>
                  <a:lnTo>
                    <a:pt x="897830" y="128450"/>
                  </a:lnTo>
                  <a:lnTo>
                    <a:pt x="917782" y="129810"/>
                  </a:lnTo>
                  <a:lnTo>
                    <a:pt x="918344" y="129889"/>
                  </a:lnTo>
                  <a:lnTo>
                    <a:pt x="937733" y="132803"/>
                  </a:lnTo>
                  <a:lnTo>
                    <a:pt x="957685" y="137249"/>
                  </a:lnTo>
                  <a:lnTo>
                    <a:pt x="966140" y="139881"/>
                  </a:lnTo>
                  <a:lnTo>
                    <a:pt x="977637" y="143839"/>
                  </a:lnTo>
                  <a:lnTo>
                    <a:pt x="991561" y="149872"/>
                  </a:lnTo>
                  <a:lnTo>
                    <a:pt x="997589" y="152925"/>
                  </a:lnTo>
                  <a:lnTo>
                    <a:pt x="1009432" y="159864"/>
                  </a:lnTo>
                  <a:lnTo>
                    <a:pt x="1017541" y="165591"/>
                  </a:lnTo>
                  <a:lnTo>
                    <a:pt x="1022988" y="169855"/>
                  </a:lnTo>
                  <a:lnTo>
                    <a:pt x="1034611" y="179847"/>
                  </a:lnTo>
                  <a:lnTo>
                    <a:pt x="1037492" y="182669"/>
                  </a:lnTo>
                  <a:lnTo>
                    <a:pt x="1044528" y="189838"/>
                  </a:lnTo>
                  <a:lnTo>
                    <a:pt x="1053870" y="199830"/>
                  </a:lnTo>
                  <a:lnTo>
                    <a:pt x="1057444" y="203807"/>
                  </a:lnTo>
                  <a:lnTo>
                    <a:pt x="1063142" y="209821"/>
                  </a:lnTo>
                  <a:lnTo>
                    <a:pt x="1073155" y="219813"/>
                  </a:lnTo>
                  <a:lnTo>
                    <a:pt x="1077396" y="223933"/>
                  </a:lnTo>
                  <a:lnTo>
                    <a:pt x="1084647" y="229804"/>
                  </a:lnTo>
                  <a:lnTo>
                    <a:pt x="1097348" y="238926"/>
                  </a:lnTo>
                  <a:lnTo>
                    <a:pt x="1098912" y="239796"/>
                  </a:lnTo>
                  <a:lnTo>
                    <a:pt x="1117299" y="249209"/>
                  </a:lnTo>
                  <a:lnTo>
                    <a:pt x="1118760" y="249787"/>
                  </a:lnTo>
                  <a:lnTo>
                    <a:pt x="1137251" y="256725"/>
                  </a:lnTo>
                  <a:lnTo>
                    <a:pt x="1147946" y="259779"/>
                  </a:lnTo>
                  <a:lnTo>
                    <a:pt x="1157203" y="262577"/>
                  </a:lnTo>
                  <a:lnTo>
                    <a:pt x="1177155" y="268162"/>
                  </a:lnTo>
                  <a:lnTo>
                    <a:pt x="1182360" y="269770"/>
                  </a:lnTo>
                  <a:lnTo>
                    <a:pt x="1197107" y="274916"/>
                  </a:lnTo>
                  <a:lnTo>
                    <a:pt x="1208401" y="279762"/>
                  </a:lnTo>
                  <a:lnTo>
                    <a:pt x="1217058" y="284508"/>
                  </a:lnTo>
                  <a:lnTo>
                    <a:pt x="1224429" y="289753"/>
                  </a:lnTo>
                  <a:lnTo>
                    <a:pt x="1234317" y="299745"/>
                  </a:lnTo>
                  <a:lnTo>
                    <a:pt x="1237010" y="303741"/>
                  </a:lnTo>
                  <a:lnTo>
                    <a:pt x="1240306" y="309736"/>
                  </a:lnTo>
                  <a:lnTo>
                    <a:pt x="1243960" y="319728"/>
                  </a:lnTo>
                  <a:lnTo>
                    <a:pt x="1245854" y="329719"/>
                  </a:lnTo>
                  <a:lnTo>
                    <a:pt x="1246835" y="339711"/>
                  </a:lnTo>
                  <a:lnTo>
                    <a:pt x="1247136" y="349702"/>
                  </a:lnTo>
                  <a:lnTo>
                    <a:pt x="1246490" y="359694"/>
                  </a:lnTo>
                  <a:lnTo>
                    <a:pt x="1245751" y="369685"/>
                  </a:lnTo>
                  <a:lnTo>
                    <a:pt x="1244516" y="379677"/>
                  </a:lnTo>
                  <a:lnTo>
                    <a:pt x="1242488" y="389668"/>
                  </a:lnTo>
                  <a:lnTo>
                    <a:pt x="1239414" y="399660"/>
                  </a:lnTo>
                  <a:lnTo>
                    <a:pt x="1237010" y="403403"/>
                  </a:lnTo>
                  <a:lnTo>
                    <a:pt x="1232683" y="409651"/>
                  </a:lnTo>
                  <a:lnTo>
                    <a:pt x="1223786" y="419643"/>
                  </a:lnTo>
                  <a:lnTo>
                    <a:pt x="1217058" y="424149"/>
                  </a:lnTo>
                  <a:lnTo>
                    <a:pt x="1210262" y="429634"/>
                  </a:lnTo>
                  <a:lnTo>
                    <a:pt x="1197107" y="437459"/>
                  </a:lnTo>
                  <a:lnTo>
                    <a:pt x="1193907" y="439626"/>
                  </a:lnTo>
                  <a:lnTo>
                    <a:pt x="1177155" y="449529"/>
                  </a:lnTo>
                  <a:lnTo>
                    <a:pt x="1177034" y="449617"/>
                  </a:lnTo>
                  <a:lnTo>
                    <a:pt x="1161849" y="459609"/>
                  </a:lnTo>
                  <a:lnTo>
                    <a:pt x="1157203" y="462243"/>
                  </a:lnTo>
                  <a:lnTo>
                    <a:pt x="1146829" y="469600"/>
                  </a:lnTo>
                  <a:lnTo>
                    <a:pt x="1137251" y="475588"/>
                  </a:lnTo>
                  <a:lnTo>
                    <a:pt x="1131983" y="479592"/>
                  </a:lnTo>
                  <a:lnTo>
                    <a:pt x="1117299" y="489264"/>
                  </a:lnTo>
                  <a:lnTo>
                    <a:pt x="1116872" y="489583"/>
                  </a:lnTo>
                  <a:lnTo>
                    <a:pt x="1102609" y="499575"/>
                  </a:lnTo>
                  <a:lnTo>
                    <a:pt x="1097348" y="502906"/>
                  </a:lnTo>
                  <a:lnTo>
                    <a:pt x="1087729" y="509566"/>
                  </a:lnTo>
                  <a:lnTo>
                    <a:pt x="1077396" y="516263"/>
                  </a:lnTo>
                  <a:lnTo>
                    <a:pt x="1072731" y="519558"/>
                  </a:lnTo>
                  <a:lnTo>
                    <a:pt x="1058369" y="529549"/>
                  </a:lnTo>
                  <a:lnTo>
                    <a:pt x="1057444" y="530161"/>
                  </a:lnTo>
                  <a:lnTo>
                    <a:pt x="1043773" y="539541"/>
                  </a:lnTo>
                  <a:lnTo>
                    <a:pt x="1037492" y="543728"/>
                  </a:lnTo>
                  <a:lnTo>
                    <a:pt x="1028724" y="549532"/>
                  </a:lnTo>
                  <a:lnTo>
                    <a:pt x="1017541" y="556875"/>
                  </a:lnTo>
                  <a:lnTo>
                    <a:pt x="1012965" y="559524"/>
                  </a:lnTo>
                  <a:lnTo>
                    <a:pt x="997589" y="568218"/>
                  </a:lnTo>
                  <a:lnTo>
                    <a:pt x="994678" y="569515"/>
                  </a:lnTo>
                  <a:lnTo>
                    <a:pt x="977637" y="576803"/>
                  </a:lnTo>
                  <a:lnTo>
                    <a:pt x="966823" y="579507"/>
                  </a:lnTo>
                  <a:lnTo>
                    <a:pt x="957685" y="581680"/>
                  </a:lnTo>
                  <a:lnTo>
                    <a:pt x="937733" y="582400"/>
                  </a:lnTo>
                  <a:close/>
                  <a:moveTo>
                    <a:pt x="2500384" y="509566"/>
                  </a:moveTo>
                  <a:lnTo>
                    <a:pt x="2493972" y="502612"/>
                  </a:lnTo>
                  <a:lnTo>
                    <a:pt x="2492568" y="499575"/>
                  </a:lnTo>
                  <a:lnTo>
                    <a:pt x="2490732" y="489583"/>
                  </a:lnTo>
                  <a:lnTo>
                    <a:pt x="2493783" y="479592"/>
                  </a:lnTo>
                  <a:lnTo>
                    <a:pt x="2493972" y="479249"/>
                  </a:lnTo>
                  <a:lnTo>
                    <a:pt x="2512885" y="469600"/>
                  </a:lnTo>
                  <a:lnTo>
                    <a:pt x="2513924" y="469232"/>
                  </a:lnTo>
                  <a:lnTo>
                    <a:pt x="2514643" y="469600"/>
                  </a:lnTo>
                  <a:lnTo>
                    <a:pt x="2533876" y="479130"/>
                  </a:lnTo>
                  <a:lnTo>
                    <a:pt x="2534243" y="479592"/>
                  </a:lnTo>
                  <a:lnTo>
                    <a:pt x="2541112" y="489583"/>
                  </a:lnTo>
                  <a:lnTo>
                    <a:pt x="2544929" y="499575"/>
                  </a:lnTo>
                  <a:lnTo>
                    <a:pt x="2542348" y="509566"/>
                  </a:lnTo>
                  <a:lnTo>
                    <a:pt x="2533876" y="517607"/>
                  </a:lnTo>
                  <a:lnTo>
                    <a:pt x="2513924" y="516800"/>
                  </a:lnTo>
                  <a:close/>
                  <a:moveTo>
                    <a:pt x="2493722" y="399660"/>
                  </a:moveTo>
                  <a:lnTo>
                    <a:pt x="2475277" y="389668"/>
                  </a:lnTo>
                  <a:lnTo>
                    <a:pt x="2474020" y="388996"/>
                  </a:lnTo>
                  <a:lnTo>
                    <a:pt x="2461958" y="379677"/>
                  </a:lnTo>
                  <a:lnTo>
                    <a:pt x="2454068" y="373241"/>
                  </a:lnTo>
                  <a:lnTo>
                    <a:pt x="2450547" y="369685"/>
                  </a:lnTo>
                  <a:lnTo>
                    <a:pt x="2441024" y="359694"/>
                  </a:lnTo>
                  <a:lnTo>
                    <a:pt x="2434117" y="350794"/>
                  </a:lnTo>
                  <a:lnTo>
                    <a:pt x="2433300" y="349702"/>
                  </a:lnTo>
                  <a:lnTo>
                    <a:pt x="2426960" y="339711"/>
                  </a:lnTo>
                  <a:lnTo>
                    <a:pt x="2422674" y="329719"/>
                  </a:lnTo>
                  <a:lnTo>
                    <a:pt x="2420798" y="319728"/>
                  </a:lnTo>
                  <a:lnTo>
                    <a:pt x="2421429" y="309736"/>
                  </a:lnTo>
                  <a:lnTo>
                    <a:pt x="2424463" y="299745"/>
                  </a:lnTo>
                  <a:lnTo>
                    <a:pt x="2428762" y="289753"/>
                  </a:lnTo>
                  <a:lnTo>
                    <a:pt x="2434117" y="280411"/>
                  </a:lnTo>
                  <a:lnTo>
                    <a:pt x="2434431" y="279762"/>
                  </a:lnTo>
                  <a:lnTo>
                    <a:pt x="2440466" y="269770"/>
                  </a:lnTo>
                  <a:lnTo>
                    <a:pt x="2446027" y="259779"/>
                  </a:lnTo>
                  <a:lnTo>
                    <a:pt x="2451642" y="249787"/>
                  </a:lnTo>
                  <a:lnTo>
                    <a:pt x="2454068" y="245310"/>
                  </a:lnTo>
                  <a:lnTo>
                    <a:pt x="2456572" y="239796"/>
                  </a:lnTo>
                  <a:lnTo>
                    <a:pt x="2460261" y="229804"/>
                  </a:lnTo>
                  <a:lnTo>
                    <a:pt x="2463029" y="219813"/>
                  </a:lnTo>
                  <a:lnTo>
                    <a:pt x="2465442" y="209821"/>
                  </a:lnTo>
                  <a:lnTo>
                    <a:pt x="2465530" y="199830"/>
                  </a:lnTo>
                  <a:lnTo>
                    <a:pt x="2465853" y="189838"/>
                  </a:lnTo>
                  <a:lnTo>
                    <a:pt x="2464521" y="179847"/>
                  </a:lnTo>
                  <a:lnTo>
                    <a:pt x="2462855" y="169855"/>
                  </a:lnTo>
                  <a:lnTo>
                    <a:pt x="2462925" y="159864"/>
                  </a:lnTo>
                  <a:lnTo>
                    <a:pt x="2464445" y="149872"/>
                  </a:lnTo>
                  <a:lnTo>
                    <a:pt x="2470633" y="139881"/>
                  </a:lnTo>
                  <a:lnTo>
                    <a:pt x="2474020" y="137028"/>
                  </a:lnTo>
                  <a:lnTo>
                    <a:pt x="2479888" y="129889"/>
                  </a:lnTo>
                  <a:lnTo>
                    <a:pt x="2493815" y="119898"/>
                  </a:lnTo>
                  <a:lnTo>
                    <a:pt x="2493972" y="119826"/>
                  </a:lnTo>
                  <a:lnTo>
                    <a:pt x="2511064" y="109906"/>
                  </a:lnTo>
                  <a:lnTo>
                    <a:pt x="2513924" y="108632"/>
                  </a:lnTo>
                  <a:lnTo>
                    <a:pt x="2530092" y="99915"/>
                  </a:lnTo>
                  <a:lnTo>
                    <a:pt x="2533876" y="98343"/>
                  </a:lnTo>
                  <a:lnTo>
                    <a:pt x="2551971" y="89923"/>
                  </a:lnTo>
                  <a:lnTo>
                    <a:pt x="2553827" y="89195"/>
                  </a:lnTo>
                  <a:lnTo>
                    <a:pt x="2573779" y="81249"/>
                  </a:lnTo>
                  <a:lnTo>
                    <a:pt x="2577160" y="79932"/>
                  </a:lnTo>
                  <a:lnTo>
                    <a:pt x="2593731" y="74015"/>
                  </a:lnTo>
                  <a:lnTo>
                    <a:pt x="2606355" y="69940"/>
                  </a:lnTo>
                  <a:lnTo>
                    <a:pt x="2613683" y="67705"/>
                  </a:lnTo>
                  <a:lnTo>
                    <a:pt x="2633634" y="61901"/>
                  </a:lnTo>
                  <a:lnTo>
                    <a:pt x="2642161" y="59949"/>
                  </a:lnTo>
                  <a:lnTo>
                    <a:pt x="2653586" y="57332"/>
                  </a:lnTo>
                  <a:lnTo>
                    <a:pt x="2673538" y="54187"/>
                  </a:lnTo>
                  <a:lnTo>
                    <a:pt x="2693490" y="53353"/>
                  </a:lnTo>
                  <a:lnTo>
                    <a:pt x="2713441" y="56502"/>
                  </a:lnTo>
                  <a:lnTo>
                    <a:pt x="2721120" y="59949"/>
                  </a:lnTo>
                  <a:lnTo>
                    <a:pt x="2733393" y="67708"/>
                  </a:lnTo>
                  <a:lnTo>
                    <a:pt x="2735608" y="69940"/>
                  </a:lnTo>
                  <a:lnTo>
                    <a:pt x="2743903" y="79932"/>
                  </a:lnTo>
                  <a:lnTo>
                    <a:pt x="2750605" y="89923"/>
                  </a:lnTo>
                  <a:lnTo>
                    <a:pt x="2753345" y="94065"/>
                  </a:lnTo>
                  <a:lnTo>
                    <a:pt x="2756751" y="99915"/>
                  </a:lnTo>
                  <a:lnTo>
                    <a:pt x="2763587" y="109906"/>
                  </a:lnTo>
                  <a:lnTo>
                    <a:pt x="2771627" y="119898"/>
                  </a:lnTo>
                  <a:lnTo>
                    <a:pt x="2773297" y="121492"/>
                  </a:lnTo>
                  <a:lnTo>
                    <a:pt x="2782034" y="129889"/>
                  </a:lnTo>
                  <a:lnTo>
                    <a:pt x="2793249" y="138454"/>
                  </a:lnTo>
                  <a:lnTo>
                    <a:pt x="2795189" y="139881"/>
                  </a:lnTo>
                  <a:lnTo>
                    <a:pt x="2811845" y="149872"/>
                  </a:lnTo>
                  <a:lnTo>
                    <a:pt x="2813200" y="150562"/>
                  </a:lnTo>
                  <a:lnTo>
                    <a:pt x="2831807" y="159864"/>
                  </a:lnTo>
                  <a:lnTo>
                    <a:pt x="2833152" y="160482"/>
                  </a:lnTo>
                  <a:lnTo>
                    <a:pt x="2853104" y="169648"/>
                  </a:lnTo>
                  <a:lnTo>
                    <a:pt x="2853541" y="169855"/>
                  </a:lnTo>
                  <a:lnTo>
                    <a:pt x="2873056" y="179434"/>
                  </a:lnTo>
                  <a:lnTo>
                    <a:pt x="2873789" y="179847"/>
                  </a:lnTo>
                  <a:lnTo>
                    <a:pt x="2890517" y="189838"/>
                  </a:lnTo>
                  <a:lnTo>
                    <a:pt x="2893007" y="191559"/>
                  </a:lnTo>
                  <a:lnTo>
                    <a:pt x="2903060" y="199830"/>
                  </a:lnTo>
                  <a:lnTo>
                    <a:pt x="2912426" y="209821"/>
                  </a:lnTo>
                  <a:lnTo>
                    <a:pt x="2912959" y="210540"/>
                  </a:lnTo>
                  <a:lnTo>
                    <a:pt x="2918896" y="219813"/>
                  </a:lnTo>
                  <a:lnTo>
                    <a:pt x="2922757" y="229804"/>
                  </a:lnTo>
                  <a:lnTo>
                    <a:pt x="2924603" y="239796"/>
                  </a:lnTo>
                  <a:lnTo>
                    <a:pt x="2924576" y="249787"/>
                  </a:lnTo>
                  <a:lnTo>
                    <a:pt x="2922813" y="259779"/>
                  </a:lnTo>
                  <a:lnTo>
                    <a:pt x="2919373" y="269770"/>
                  </a:lnTo>
                  <a:lnTo>
                    <a:pt x="2914153" y="279762"/>
                  </a:lnTo>
                  <a:lnTo>
                    <a:pt x="2912959" y="281510"/>
                  </a:lnTo>
                  <a:lnTo>
                    <a:pt x="2906941" y="289753"/>
                  </a:lnTo>
                  <a:lnTo>
                    <a:pt x="2898249" y="299745"/>
                  </a:lnTo>
                  <a:lnTo>
                    <a:pt x="2893007" y="304613"/>
                  </a:lnTo>
                  <a:lnTo>
                    <a:pt x="2886973" y="309736"/>
                  </a:lnTo>
                  <a:lnTo>
                    <a:pt x="2874262" y="319728"/>
                  </a:lnTo>
                  <a:lnTo>
                    <a:pt x="2873056" y="320605"/>
                  </a:lnTo>
                  <a:lnTo>
                    <a:pt x="2858945" y="329719"/>
                  </a:lnTo>
                  <a:lnTo>
                    <a:pt x="2853104" y="333269"/>
                  </a:lnTo>
                  <a:lnTo>
                    <a:pt x="2840938" y="339711"/>
                  </a:lnTo>
                  <a:lnTo>
                    <a:pt x="2833152" y="343833"/>
                  </a:lnTo>
                  <a:lnTo>
                    <a:pt x="2819836" y="349702"/>
                  </a:lnTo>
                  <a:lnTo>
                    <a:pt x="2813200" y="352643"/>
                  </a:lnTo>
                  <a:lnTo>
                    <a:pt x="2793302" y="359694"/>
                  </a:lnTo>
                  <a:lnTo>
                    <a:pt x="2793249" y="359714"/>
                  </a:lnTo>
                  <a:lnTo>
                    <a:pt x="2773297" y="365433"/>
                  </a:lnTo>
                  <a:lnTo>
                    <a:pt x="2753345" y="369640"/>
                  </a:lnTo>
                  <a:lnTo>
                    <a:pt x="2753074" y="369685"/>
                  </a:lnTo>
                  <a:lnTo>
                    <a:pt x="2733393" y="373179"/>
                  </a:lnTo>
                  <a:lnTo>
                    <a:pt x="2713441" y="375860"/>
                  </a:lnTo>
                  <a:lnTo>
                    <a:pt x="2693490" y="378166"/>
                  </a:lnTo>
                  <a:lnTo>
                    <a:pt x="2678311" y="379677"/>
                  </a:lnTo>
                  <a:lnTo>
                    <a:pt x="2673538" y="380199"/>
                  </a:lnTo>
                  <a:lnTo>
                    <a:pt x="2653586" y="382563"/>
                  </a:lnTo>
                  <a:lnTo>
                    <a:pt x="2633634" y="385125"/>
                  </a:lnTo>
                  <a:lnTo>
                    <a:pt x="2613683" y="387641"/>
                  </a:lnTo>
                  <a:lnTo>
                    <a:pt x="2599871" y="389668"/>
                  </a:lnTo>
                  <a:lnTo>
                    <a:pt x="2593731" y="390804"/>
                  </a:lnTo>
                  <a:lnTo>
                    <a:pt x="2573779" y="394387"/>
                  </a:lnTo>
                  <a:lnTo>
                    <a:pt x="2553827" y="398410"/>
                  </a:lnTo>
                  <a:lnTo>
                    <a:pt x="2545771" y="399660"/>
                  </a:lnTo>
                  <a:lnTo>
                    <a:pt x="2533876" y="402633"/>
                  </a:lnTo>
                  <a:lnTo>
                    <a:pt x="2513924" y="404386"/>
                  </a:lnTo>
                  <a:lnTo>
                    <a:pt x="2493972" y="399804"/>
                  </a:lnTo>
                  <a:close/>
                  <a:moveTo>
                    <a:pt x="1875467" y="493372"/>
                  </a:moveTo>
                  <a:lnTo>
                    <a:pt x="1895419" y="492392"/>
                  </a:lnTo>
                  <a:lnTo>
                    <a:pt x="1904474" y="489583"/>
                  </a:lnTo>
                  <a:lnTo>
                    <a:pt x="1915371" y="486268"/>
                  </a:lnTo>
                  <a:lnTo>
                    <a:pt x="1928675" y="479592"/>
                  </a:lnTo>
                  <a:lnTo>
                    <a:pt x="1935322" y="476033"/>
                  </a:lnTo>
                  <a:lnTo>
                    <a:pt x="1944852" y="469600"/>
                  </a:lnTo>
                  <a:lnTo>
                    <a:pt x="1955274" y="461919"/>
                  </a:lnTo>
                  <a:lnTo>
                    <a:pt x="1958221" y="459609"/>
                  </a:lnTo>
                  <a:lnTo>
                    <a:pt x="1967257" y="449617"/>
                  </a:lnTo>
                  <a:lnTo>
                    <a:pt x="1973344" y="439626"/>
                  </a:lnTo>
                  <a:lnTo>
                    <a:pt x="1975226" y="432868"/>
                  </a:lnTo>
                  <a:lnTo>
                    <a:pt x="1976067" y="429634"/>
                  </a:lnTo>
                  <a:lnTo>
                    <a:pt x="1975642" y="419643"/>
                  </a:lnTo>
                  <a:lnTo>
                    <a:pt x="1975226" y="418124"/>
                  </a:lnTo>
                  <a:lnTo>
                    <a:pt x="1973070" y="409651"/>
                  </a:lnTo>
                  <a:lnTo>
                    <a:pt x="1969259" y="399660"/>
                  </a:lnTo>
                  <a:lnTo>
                    <a:pt x="1964256" y="389668"/>
                  </a:lnTo>
                  <a:lnTo>
                    <a:pt x="1959112" y="379677"/>
                  </a:lnTo>
                  <a:lnTo>
                    <a:pt x="1955274" y="372734"/>
                  </a:lnTo>
                  <a:lnTo>
                    <a:pt x="1953329" y="369685"/>
                  </a:lnTo>
                  <a:lnTo>
                    <a:pt x="1946780" y="359694"/>
                  </a:lnTo>
                  <a:lnTo>
                    <a:pt x="1940038" y="349702"/>
                  </a:lnTo>
                  <a:lnTo>
                    <a:pt x="1935322" y="342197"/>
                  </a:lnTo>
                  <a:lnTo>
                    <a:pt x="1932997" y="339711"/>
                  </a:lnTo>
                  <a:lnTo>
                    <a:pt x="1924019" y="329719"/>
                  </a:lnTo>
                  <a:lnTo>
                    <a:pt x="1915371" y="320434"/>
                  </a:lnTo>
                  <a:lnTo>
                    <a:pt x="1913744" y="319728"/>
                  </a:lnTo>
                  <a:lnTo>
                    <a:pt x="1895419" y="311272"/>
                  </a:lnTo>
                  <a:lnTo>
                    <a:pt x="1875467" y="311487"/>
                  </a:lnTo>
                  <a:lnTo>
                    <a:pt x="1855515" y="314614"/>
                  </a:lnTo>
                  <a:lnTo>
                    <a:pt x="1835563" y="318147"/>
                  </a:lnTo>
                  <a:lnTo>
                    <a:pt x="1826818" y="319728"/>
                  </a:lnTo>
                  <a:lnTo>
                    <a:pt x="1815612" y="321498"/>
                  </a:lnTo>
                  <a:lnTo>
                    <a:pt x="1795660" y="323743"/>
                  </a:lnTo>
                  <a:lnTo>
                    <a:pt x="1775708" y="325277"/>
                  </a:lnTo>
                  <a:lnTo>
                    <a:pt x="1755756" y="326884"/>
                  </a:lnTo>
                  <a:lnTo>
                    <a:pt x="1740539" y="329719"/>
                  </a:lnTo>
                  <a:lnTo>
                    <a:pt x="1735805" y="331243"/>
                  </a:lnTo>
                  <a:lnTo>
                    <a:pt x="1726212" y="339711"/>
                  </a:lnTo>
                  <a:lnTo>
                    <a:pt x="1723519" y="349702"/>
                  </a:lnTo>
                  <a:lnTo>
                    <a:pt x="1724312" y="359694"/>
                  </a:lnTo>
                  <a:lnTo>
                    <a:pt x="1727399" y="369685"/>
                  </a:lnTo>
                  <a:lnTo>
                    <a:pt x="1732227" y="379677"/>
                  </a:lnTo>
                  <a:lnTo>
                    <a:pt x="1735805" y="385296"/>
                  </a:lnTo>
                  <a:lnTo>
                    <a:pt x="1738384" y="389668"/>
                  </a:lnTo>
                  <a:lnTo>
                    <a:pt x="1745683" y="399660"/>
                  </a:lnTo>
                  <a:lnTo>
                    <a:pt x="1754264" y="409651"/>
                  </a:lnTo>
                  <a:lnTo>
                    <a:pt x="1755756" y="411276"/>
                  </a:lnTo>
                  <a:lnTo>
                    <a:pt x="1763719" y="419643"/>
                  </a:lnTo>
                  <a:lnTo>
                    <a:pt x="1773960" y="429634"/>
                  </a:lnTo>
                  <a:lnTo>
                    <a:pt x="1775708" y="431294"/>
                  </a:lnTo>
                  <a:lnTo>
                    <a:pt x="1785402" y="439626"/>
                  </a:lnTo>
                  <a:lnTo>
                    <a:pt x="1795660" y="448819"/>
                  </a:lnTo>
                  <a:lnTo>
                    <a:pt x="1796693" y="449617"/>
                  </a:lnTo>
                  <a:lnTo>
                    <a:pt x="1809476" y="459609"/>
                  </a:lnTo>
                  <a:lnTo>
                    <a:pt x="1815612" y="464727"/>
                  </a:lnTo>
                  <a:lnTo>
                    <a:pt x="1823070" y="469600"/>
                  </a:lnTo>
                  <a:lnTo>
                    <a:pt x="1835563" y="478719"/>
                  </a:lnTo>
                  <a:lnTo>
                    <a:pt x="1837305" y="479592"/>
                  </a:lnTo>
                  <a:lnTo>
                    <a:pt x="1855515" y="488679"/>
                  </a:lnTo>
                  <a:lnTo>
                    <a:pt x="1859847" y="489583"/>
                  </a:lnTo>
                  <a:close/>
                  <a:moveTo>
                    <a:pt x="2972815" y="75647"/>
                  </a:move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999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901765" y="0"/>
                  </a:lnTo>
                  <a:lnTo>
                    <a:pt x="2910691" y="9991"/>
                  </a:lnTo>
                  <a:lnTo>
                    <a:pt x="2912959" y="12136"/>
                  </a:lnTo>
                  <a:lnTo>
                    <a:pt x="2918651" y="19983"/>
                  </a:lnTo>
                  <a:lnTo>
                    <a:pt x="2926927" y="29974"/>
                  </a:lnTo>
                  <a:lnTo>
                    <a:pt x="2932911" y="35669"/>
                  </a:lnTo>
                  <a:lnTo>
                    <a:pt x="2936398" y="39966"/>
                  </a:lnTo>
                  <a:lnTo>
                    <a:pt x="2945562" y="49957"/>
                  </a:lnTo>
                  <a:lnTo>
                    <a:pt x="2952863" y="56737"/>
                  </a:lnTo>
                  <a:lnTo>
                    <a:pt x="2955768" y="59949"/>
                  </a:lnTo>
                  <a:lnTo>
                    <a:pt x="2965970" y="69940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任意多边形: 形状 2635">
              <a:extLst>
                <a:ext uri="{FF2B5EF4-FFF2-40B4-BE49-F238E27FC236}">
                  <a16:creationId xmlns:a16="http://schemas.microsoft.com/office/drawing/2014/main" id="{7639C19E-81EC-5DF9-DFEF-CF0ACE6756B1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19008 w 2972814"/>
                <a:gd name="connsiteY0" fmla="*/ 1478741 h 1488732"/>
                <a:gd name="connsiteX1" fmla="*/ 19952 w 2972814"/>
                <a:gd name="connsiteY1" fmla="*/ 1478424 h 1488732"/>
                <a:gd name="connsiteX2" fmla="*/ 39904 w 2972814"/>
                <a:gd name="connsiteY2" fmla="*/ 1470193 h 1488732"/>
                <a:gd name="connsiteX3" fmla="*/ 42858 w 2972814"/>
                <a:gd name="connsiteY3" fmla="*/ 1468750 h 1488732"/>
                <a:gd name="connsiteX4" fmla="*/ 59855 w 2972814"/>
                <a:gd name="connsiteY4" fmla="*/ 1459481 h 1488732"/>
                <a:gd name="connsiteX5" fmla="*/ 61017 w 2972814"/>
                <a:gd name="connsiteY5" fmla="*/ 1458758 h 1488732"/>
                <a:gd name="connsiteX6" fmla="*/ 75689 w 2972814"/>
                <a:gd name="connsiteY6" fmla="*/ 1448767 h 1488732"/>
                <a:gd name="connsiteX7" fmla="*/ 79807 w 2972814"/>
                <a:gd name="connsiteY7" fmla="*/ 1445618 h 1488732"/>
                <a:gd name="connsiteX8" fmla="*/ 88309 w 2972814"/>
                <a:gd name="connsiteY8" fmla="*/ 1438775 h 1488732"/>
                <a:gd name="connsiteX9" fmla="*/ 99471 w 2972814"/>
                <a:gd name="connsiteY9" fmla="*/ 1428784 h 1488732"/>
                <a:gd name="connsiteX10" fmla="*/ 99759 w 2972814"/>
                <a:gd name="connsiteY10" fmla="*/ 1428508 h 1488732"/>
                <a:gd name="connsiteX11" fmla="*/ 110359 w 2972814"/>
                <a:gd name="connsiteY11" fmla="*/ 1418792 h 1488732"/>
                <a:gd name="connsiteX12" fmla="*/ 119711 w 2972814"/>
                <a:gd name="connsiteY12" fmla="*/ 1409053 h 1488732"/>
                <a:gd name="connsiteX13" fmla="*/ 119984 w 2972814"/>
                <a:gd name="connsiteY13" fmla="*/ 1408801 h 1488732"/>
                <a:gd name="connsiteX14" fmla="*/ 129667 w 2972814"/>
                <a:gd name="connsiteY14" fmla="*/ 1398809 h 1488732"/>
                <a:gd name="connsiteX15" fmla="*/ 138349 w 2972814"/>
                <a:gd name="connsiteY15" fmla="*/ 1388818 h 1488732"/>
                <a:gd name="connsiteX16" fmla="*/ 139662 w 2972814"/>
                <a:gd name="connsiteY16" fmla="*/ 1387111 h 1488732"/>
                <a:gd name="connsiteX17" fmla="*/ 147152 w 2972814"/>
                <a:gd name="connsiteY17" fmla="*/ 1378826 h 1488732"/>
                <a:gd name="connsiteX18" fmla="*/ 154946 w 2972814"/>
                <a:gd name="connsiteY18" fmla="*/ 1368835 h 1488732"/>
                <a:gd name="connsiteX19" fmla="*/ 159614 w 2972814"/>
                <a:gd name="connsiteY19" fmla="*/ 1361916 h 1488732"/>
                <a:gd name="connsiteX20" fmla="*/ 162215 w 2972814"/>
                <a:gd name="connsiteY20" fmla="*/ 1358843 h 1488732"/>
                <a:gd name="connsiteX21" fmla="*/ 169948 w 2972814"/>
                <a:gd name="connsiteY21" fmla="*/ 1348852 h 1488732"/>
                <a:gd name="connsiteX22" fmla="*/ 176322 w 2972814"/>
                <a:gd name="connsiteY22" fmla="*/ 1338860 h 1488732"/>
                <a:gd name="connsiteX23" fmla="*/ 179566 w 2972814"/>
                <a:gd name="connsiteY23" fmla="*/ 1333445 h 1488732"/>
                <a:gd name="connsiteX24" fmla="*/ 183060 w 2972814"/>
                <a:gd name="connsiteY24" fmla="*/ 1328869 h 1488732"/>
                <a:gd name="connsiteX25" fmla="*/ 189887 w 2972814"/>
                <a:gd name="connsiteY25" fmla="*/ 1318877 h 1488732"/>
                <a:gd name="connsiteX26" fmla="*/ 196072 w 2972814"/>
                <a:gd name="connsiteY26" fmla="*/ 1308886 h 1488732"/>
                <a:gd name="connsiteX27" fmla="*/ 199518 w 2972814"/>
                <a:gd name="connsiteY27" fmla="*/ 1302727 h 1488732"/>
                <a:gd name="connsiteX28" fmla="*/ 202154 w 2972814"/>
                <a:gd name="connsiteY28" fmla="*/ 1298894 h 1488732"/>
                <a:gd name="connsiteX29" fmla="*/ 208378 w 2972814"/>
                <a:gd name="connsiteY29" fmla="*/ 1288903 h 1488732"/>
                <a:gd name="connsiteX30" fmla="*/ 212814 w 2972814"/>
                <a:gd name="connsiteY30" fmla="*/ 1278911 h 1488732"/>
                <a:gd name="connsiteX31" fmla="*/ 216810 w 2972814"/>
                <a:gd name="connsiteY31" fmla="*/ 1268920 h 1488732"/>
                <a:gd name="connsiteX32" fmla="*/ 219470 w 2972814"/>
                <a:gd name="connsiteY32" fmla="*/ 1259526 h 1488732"/>
                <a:gd name="connsiteX33" fmla="*/ 219660 w 2972814"/>
                <a:gd name="connsiteY33" fmla="*/ 1258928 h 1488732"/>
                <a:gd name="connsiteX34" fmla="*/ 220923 w 2972814"/>
                <a:gd name="connsiteY34" fmla="*/ 1248937 h 1488732"/>
                <a:gd name="connsiteX35" fmla="*/ 220991 w 2972814"/>
                <a:gd name="connsiteY35" fmla="*/ 1238945 h 1488732"/>
                <a:gd name="connsiteX36" fmla="*/ 220098 w 2972814"/>
                <a:gd name="connsiteY36" fmla="*/ 1228954 h 1488732"/>
                <a:gd name="connsiteX37" fmla="*/ 219470 w 2972814"/>
                <a:gd name="connsiteY37" fmla="*/ 1226494 h 1488732"/>
                <a:gd name="connsiteX38" fmla="*/ 217873 w 2972814"/>
                <a:gd name="connsiteY38" fmla="*/ 1218962 h 1488732"/>
                <a:gd name="connsiteX39" fmla="*/ 215351 w 2972814"/>
                <a:gd name="connsiteY39" fmla="*/ 1208971 h 1488732"/>
                <a:gd name="connsiteX40" fmla="*/ 212627 w 2972814"/>
                <a:gd name="connsiteY40" fmla="*/ 1198979 h 1488732"/>
                <a:gd name="connsiteX41" fmla="*/ 209637 w 2972814"/>
                <a:gd name="connsiteY41" fmla="*/ 1188988 h 1488732"/>
                <a:gd name="connsiteX42" fmla="*/ 207202 w 2972814"/>
                <a:gd name="connsiteY42" fmla="*/ 1178996 h 1488732"/>
                <a:gd name="connsiteX43" fmla="*/ 205301 w 2972814"/>
                <a:gd name="connsiteY43" fmla="*/ 1169005 h 1488732"/>
                <a:gd name="connsiteX44" fmla="*/ 204061 w 2972814"/>
                <a:gd name="connsiteY44" fmla="*/ 1159013 h 1488732"/>
                <a:gd name="connsiteX45" fmla="*/ 203837 w 2972814"/>
                <a:gd name="connsiteY45" fmla="*/ 1149022 h 1488732"/>
                <a:gd name="connsiteX46" fmla="*/ 204686 w 2972814"/>
                <a:gd name="connsiteY46" fmla="*/ 1139030 h 1488732"/>
                <a:gd name="connsiteX47" fmla="*/ 206464 w 2972814"/>
                <a:gd name="connsiteY47" fmla="*/ 1129039 h 1488732"/>
                <a:gd name="connsiteX48" fmla="*/ 209658 w 2972814"/>
                <a:gd name="connsiteY48" fmla="*/ 1119047 h 1488732"/>
                <a:gd name="connsiteX49" fmla="*/ 213820 w 2972814"/>
                <a:gd name="connsiteY49" fmla="*/ 1109056 h 1488732"/>
                <a:gd name="connsiteX50" fmla="*/ 219254 w 2972814"/>
                <a:gd name="connsiteY50" fmla="*/ 1099064 h 1488732"/>
                <a:gd name="connsiteX51" fmla="*/ 219470 w 2972814"/>
                <a:gd name="connsiteY51" fmla="*/ 1098730 h 1488732"/>
                <a:gd name="connsiteX52" fmla="*/ 225688 w 2972814"/>
                <a:gd name="connsiteY52" fmla="*/ 1089073 h 1488732"/>
                <a:gd name="connsiteX53" fmla="*/ 233234 w 2972814"/>
                <a:gd name="connsiteY53" fmla="*/ 1079081 h 1488732"/>
                <a:gd name="connsiteX54" fmla="*/ 239421 w 2972814"/>
                <a:gd name="connsiteY54" fmla="*/ 1071857 h 1488732"/>
                <a:gd name="connsiteX55" fmla="*/ 241879 w 2972814"/>
                <a:gd name="connsiteY55" fmla="*/ 1069090 h 1488732"/>
                <a:gd name="connsiteX56" fmla="*/ 251292 w 2972814"/>
                <a:gd name="connsiteY56" fmla="*/ 1059098 h 1488732"/>
                <a:gd name="connsiteX57" fmla="*/ 259373 w 2972814"/>
                <a:gd name="connsiteY57" fmla="*/ 1051118 h 1488732"/>
                <a:gd name="connsiteX58" fmla="*/ 261553 w 2972814"/>
                <a:gd name="connsiteY58" fmla="*/ 1049107 h 1488732"/>
                <a:gd name="connsiteX59" fmla="*/ 272930 w 2972814"/>
                <a:gd name="connsiteY59" fmla="*/ 1039115 h 1488732"/>
                <a:gd name="connsiteX60" fmla="*/ 279325 w 2972814"/>
                <a:gd name="connsiteY60" fmla="*/ 1033574 h 1488732"/>
                <a:gd name="connsiteX61" fmla="*/ 284858 w 2972814"/>
                <a:gd name="connsiteY61" fmla="*/ 1029124 h 1488732"/>
                <a:gd name="connsiteX62" fmla="*/ 297629 w 2972814"/>
                <a:gd name="connsiteY62" fmla="*/ 1019132 h 1488732"/>
                <a:gd name="connsiteX63" fmla="*/ 299277 w 2972814"/>
                <a:gd name="connsiteY63" fmla="*/ 1017815 h 1488732"/>
                <a:gd name="connsiteX64" fmla="*/ 311156 w 2972814"/>
                <a:gd name="connsiteY64" fmla="*/ 1009141 h 1488732"/>
                <a:gd name="connsiteX65" fmla="*/ 319228 w 2972814"/>
                <a:gd name="connsiteY65" fmla="*/ 1003100 h 1488732"/>
                <a:gd name="connsiteX66" fmla="*/ 325064 w 2972814"/>
                <a:gd name="connsiteY66" fmla="*/ 999149 h 1488732"/>
                <a:gd name="connsiteX67" fmla="*/ 338790 w 2972814"/>
                <a:gd name="connsiteY67" fmla="*/ 989158 h 1488732"/>
                <a:gd name="connsiteX68" fmla="*/ 339180 w 2972814"/>
                <a:gd name="connsiteY68" fmla="*/ 988847 h 1488732"/>
                <a:gd name="connsiteX69" fmla="*/ 352800 w 2972814"/>
                <a:gd name="connsiteY69" fmla="*/ 979166 h 1488732"/>
                <a:gd name="connsiteX70" fmla="*/ 359132 w 2972814"/>
                <a:gd name="connsiteY70" fmla="*/ 974229 h 1488732"/>
                <a:gd name="connsiteX71" fmla="*/ 366014 w 2972814"/>
                <a:gd name="connsiteY71" fmla="*/ 969175 h 1488732"/>
                <a:gd name="connsiteX72" fmla="*/ 378452 w 2972814"/>
                <a:gd name="connsiteY72" fmla="*/ 959183 h 1488732"/>
                <a:gd name="connsiteX73" fmla="*/ 379084 w 2972814"/>
                <a:gd name="connsiteY73" fmla="*/ 958606 h 1488732"/>
                <a:gd name="connsiteX74" fmla="*/ 390703 w 2972814"/>
                <a:gd name="connsiteY74" fmla="*/ 949192 h 1488732"/>
                <a:gd name="connsiteX75" fmla="*/ 399036 w 2972814"/>
                <a:gd name="connsiteY75" fmla="*/ 941735 h 1488732"/>
                <a:gd name="connsiteX76" fmla="*/ 402364 w 2972814"/>
                <a:gd name="connsiteY76" fmla="*/ 939201 h 1488732"/>
                <a:gd name="connsiteX77" fmla="*/ 415134 w 2972814"/>
                <a:gd name="connsiteY77" fmla="*/ 929209 h 1488732"/>
                <a:gd name="connsiteX78" fmla="*/ 418987 w 2972814"/>
                <a:gd name="connsiteY78" fmla="*/ 926185 h 1488732"/>
                <a:gd name="connsiteX79" fmla="*/ 430812 w 2972814"/>
                <a:gd name="connsiteY79" fmla="*/ 919217 h 1488732"/>
                <a:gd name="connsiteX80" fmla="*/ 438939 w 2972814"/>
                <a:gd name="connsiteY80" fmla="*/ 914442 h 1488732"/>
                <a:gd name="connsiteX81" fmla="*/ 454156 w 2972814"/>
                <a:gd name="connsiteY81" fmla="*/ 909226 h 1488732"/>
                <a:gd name="connsiteX82" fmla="*/ 458891 w 2972814"/>
                <a:gd name="connsiteY82" fmla="*/ 907736 h 1488732"/>
                <a:gd name="connsiteX83" fmla="*/ 478843 w 2972814"/>
                <a:gd name="connsiteY83" fmla="*/ 905224 h 1488732"/>
                <a:gd name="connsiteX84" fmla="*/ 498794 w 2972814"/>
                <a:gd name="connsiteY84" fmla="*/ 906411 h 1488732"/>
                <a:gd name="connsiteX85" fmla="*/ 512810 w 2972814"/>
                <a:gd name="connsiteY85" fmla="*/ 909226 h 1488732"/>
                <a:gd name="connsiteX86" fmla="*/ 518746 w 2972814"/>
                <a:gd name="connsiteY86" fmla="*/ 910371 h 1488732"/>
                <a:gd name="connsiteX87" fmla="*/ 538698 w 2972814"/>
                <a:gd name="connsiteY87" fmla="*/ 917299 h 1488732"/>
                <a:gd name="connsiteX88" fmla="*/ 543077 w 2972814"/>
                <a:gd name="connsiteY88" fmla="*/ 919217 h 1488732"/>
                <a:gd name="connsiteX89" fmla="*/ 558650 w 2972814"/>
                <a:gd name="connsiteY89" fmla="*/ 926711 h 1488732"/>
                <a:gd name="connsiteX90" fmla="*/ 563323 w 2972814"/>
                <a:gd name="connsiteY90" fmla="*/ 929209 h 1488732"/>
                <a:gd name="connsiteX91" fmla="*/ 578137 w 2972814"/>
                <a:gd name="connsiteY91" fmla="*/ 939201 h 1488732"/>
                <a:gd name="connsiteX92" fmla="*/ 578601 w 2972814"/>
                <a:gd name="connsiteY92" fmla="*/ 939560 h 1488732"/>
                <a:gd name="connsiteX93" fmla="*/ 591326 w 2972814"/>
                <a:gd name="connsiteY93" fmla="*/ 949192 h 1488732"/>
                <a:gd name="connsiteX94" fmla="*/ 598553 w 2972814"/>
                <a:gd name="connsiteY94" fmla="*/ 957067 h 1488732"/>
                <a:gd name="connsiteX95" fmla="*/ 600872 w 2972814"/>
                <a:gd name="connsiteY95" fmla="*/ 959183 h 1488732"/>
                <a:gd name="connsiteX96" fmla="*/ 608418 w 2972814"/>
                <a:gd name="connsiteY96" fmla="*/ 969175 h 1488732"/>
                <a:gd name="connsiteX97" fmla="*/ 613029 w 2972814"/>
                <a:gd name="connsiteY97" fmla="*/ 979166 h 1488732"/>
                <a:gd name="connsiteX98" fmla="*/ 615704 w 2972814"/>
                <a:gd name="connsiteY98" fmla="*/ 989158 h 1488732"/>
                <a:gd name="connsiteX99" fmla="*/ 617670 w 2972814"/>
                <a:gd name="connsiteY99" fmla="*/ 999149 h 1488732"/>
                <a:gd name="connsiteX100" fmla="*/ 618505 w 2972814"/>
                <a:gd name="connsiteY100" fmla="*/ 1005428 h 1488732"/>
                <a:gd name="connsiteX101" fmla="*/ 619044 w 2972814"/>
                <a:gd name="connsiteY101" fmla="*/ 1009141 h 1488732"/>
                <a:gd name="connsiteX102" fmla="*/ 620363 w 2972814"/>
                <a:gd name="connsiteY102" fmla="*/ 1019132 h 1488732"/>
                <a:gd name="connsiteX103" fmla="*/ 621046 w 2972814"/>
                <a:gd name="connsiteY103" fmla="*/ 1029124 h 1488732"/>
                <a:gd name="connsiteX104" fmla="*/ 621930 w 2972814"/>
                <a:gd name="connsiteY104" fmla="*/ 1039115 h 1488732"/>
                <a:gd name="connsiteX105" fmla="*/ 622470 w 2972814"/>
                <a:gd name="connsiteY105" fmla="*/ 1049107 h 1488732"/>
                <a:gd name="connsiteX106" fmla="*/ 623165 w 2972814"/>
                <a:gd name="connsiteY106" fmla="*/ 1059098 h 1488732"/>
                <a:gd name="connsiteX107" fmla="*/ 623784 w 2972814"/>
                <a:gd name="connsiteY107" fmla="*/ 1069090 h 1488732"/>
                <a:gd name="connsiteX108" fmla="*/ 624464 w 2972814"/>
                <a:gd name="connsiteY108" fmla="*/ 1079081 h 1488732"/>
                <a:gd name="connsiteX109" fmla="*/ 625148 w 2972814"/>
                <a:gd name="connsiteY109" fmla="*/ 1089073 h 1488732"/>
                <a:gd name="connsiteX110" fmla="*/ 625929 w 2972814"/>
                <a:gd name="connsiteY110" fmla="*/ 1099064 h 1488732"/>
                <a:gd name="connsiteX111" fmla="*/ 626876 w 2972814"/>
                <a:gd name="connsiteY111" fmla="*/ 1109056 h 1488732"/>
                <a:gd name="connsiteX112" fmla="*/ 628003 w 2972814"/>
                <a:gd name="connsiteY112" fmla="*/ 1119047 h 1488732"/>
                <a:gd name="connsiteX113" fmla="*/ 629514 w 2972814"/>
                <a:gd name="connsiteY113" fmla="*/ 1129039 h 1488732"/>
                <a:gd name="connsiteX114" fmla="*/ 631488 w 2972814"/>
                <a:gd name="connsiteY114" fmla="*/ 1139030 h 1488732"/>
                <a:gd name="connsiteX115" fmla="*/ 634006 w 2972814"/>
                <a:gd name="connsiteY115" fmla="*/ 1149022 h 1488732"/>
                <a:gd name="connsiteX116" fmla="*/ 637201 w 2972814"/>
                <a:gd name="connsiteY116" fmla="*/ 1159013 h 1488732"/>
                <a:gd name="connsiteX117" fmla="*/ 638457 w 2972814"/>
                <a:gd name="connsiteY117" fmla="*/ 1162430 h 1488732"/>
                <a:gd name="connsiteX118" fmla="*/ 641131 w 2972814"/>
                <a:gd name="connsiteY118" fmla="*/ 1169005 h 1488732"/>
                <a:gd name="connsiteX119" fmla="*/ 645394 w 2972814"/>
                <a:gd name="connsiteY119" fmla="*/ 1178996 h 1488732"/>
                <a:gd name="connsiteX120" fmla="*/ 650251 w 2972814"/>
                <a:gd name="connsiteY120" fmla="*/ 1188988 h 1488732"/>
                <a:gd name="connsiteX121" fmla="*/ 654876 w 2972814"/>
                <a:gd name="connsiteY121" fmla="*/ 1198979 h 1488732"/>
                <a:gd name="connsiteX122" fmla="*/ 658409 w 2972814"/>
                <a:gd name="connsiteY122" fmla="*/ 1206963 h 1488732"/>
                <a:gd name="connsiteX123" fmla="*/ 659370 w 2972814"/>
                <a:gd name="connsiteY123" fmla="*/ 1208971 h 1488732"/>
                <a:gd name="connsiteX124" fmla="*/ 662776 w 2972814"/>
                <a:gd name="connsiteY124" fmla="*/ 1218962 h 1488732"/>
                <a:gd name="connsiteX125" fmla="*/ 664832 w 2972814"/>
                <a:gd name="connsiteY125" fmla="*/ 1228954 h 1488732"/>
                <a:gd name="connsiteX126" fmla="*/ 665083 w 2972814"/>
                <a:gd name="connsiteY126" fmla="*/ 1238945 h 1488732"/>
                <a:gd name="connsiteX127" fmla="*/ 662578 w 2972814"/>
                <a:gd name="connsiteY127" fmla="*/ 1248937 h 1488732"/>
                <a:gd name="connsiteX128" fmla="*/ 658409 w 2972814"/>
                <a:gd name="connsiteY128" fmla="*/ 1256449 h 1488732"/>
                <a:gd name="connsiteX129" fmla="*/ 656951 w 2972814"/>
                <a:gd name="connsiteY129" fmla="*/ 1258928 h 1488732"/>
                <a:gd name="connsiteX130" fmla="*/ 647011 w 2972814"/>
                <a:gd name="connsiteY130" fmla="*/ 1268920 h 1488732"/>
                <a:gd name="connsiteX131" fmla="*/ 638457 w 2972814"/>
                <a:gd name="connsiteY131" fmla="*/ 1274883 h 1488732"/>
                <a:gd name="connsiteX132" fmla="*/ 631967 w 2972814"/>
                <a:gd name="connsiteY132" fmla="*/ 1278911 h 1488732"/>
                <a:gd name="connsiteX133" fmla="*/ 618505 w 2972814"/>
                <a:gd name="connsiteY133" fmla="*/ 1285120 h 1488732"/>
                <a:gd name="connsiteX134" fmla="*/ 609510 w 2972814"/>
                <a:gd name="connsiteY134" fmla="*/ 1288903 h 1488732"/>
                <a:gd name="connsiteX135" fmla="*/ 598553 w 2972814"/>
                <a:gd name="connsiteY135" fmla="*/ 1292946 h 1488732"/>
                <a:gd name="connsiteX136" fmla="*/ 580376 w 2972814"/>
                <a:gd name="connsiteY136" fmla="*/ 1298894 h 1488732"/>
                <a:gd name="connsiteX137" fmla="*/ 578601 w 2972814"/>
                <a:gd name="connsiteY137" fmla="*/ 1299423 h 1488732"/>
                <a:gd name="connsiteX138" fmla="*/ 558650 w 2972814"/>
                <a:gd name="connsiteY138" fmla="*/ 1305013 h 1488732"/>
                <a:gd name="connsiteX139" fmla="*/ 544211 w 2972814"/>
                <a:gd name="connsiteY139" fmla="*/ 1308886 h 1488732"/>
                <a:gd name="connsiteX140" fmla="*/ 538698 w 2972814"/>
                <a:gd name="connsiteY140" fmla="*/ 1310335 h 1488732"/>
                <a:gd name="connsiteX141" fmla="*/ 518746 w 2972814"/>
                <a:gd name="connsiteY141" fmla="*/ 1315376 h 1488732"/>
                <a:gd name="connsiteX142" fmla="*/ 504899 w 2972814"/>
                <a:gd name="connsiteY142" fmla="*/ 1318877 h 1488732"/>
                <a:gd name="connsiteX143" fmla="*/ 498794 w 2972814"/>
                <a:gd name="connsiteY143" fmla="*/ 1320506 h 1488732"/>
                <a:gd name="connsiteX144" fmla="*/ 478843 w 2972814"/>
                <a:gd name="connsiteY144" fmla="*/ 1325525 h 1488732"/>
                <a:gd name="connsiteX145" fmla="*/ 464679 w 2972814"/>
                <a:gd name="connsiteY145" fmla="*/ 1328869 h 1488732"/>
                <a:gd name="connsiteX146" fmla="*/ 458891 w 2972814"/>
                <a:gd name="connsiteY146" fmla="*/ 1330353 h 1488732"/>
                <a:gd name="connsiteX147" fmla="*/ 438939 w 2972814"/>
                <a:gd name="connsiteY147" fmla="*/ 1335508 h 1488732"/>
                <a:gd name="connsiteX148" fmla="*/ 424849 w 2972814"/>
                <a:gd name="connsiteY148" fmla="*/ 1338860 h 1488732"/>
                <a:gd name="connsiteX149" fmla="*/ 418987 w 2972814"/>
                <a:gd name="connsiteY149" fmla="*/ 1340425 h 1488732"/>
                <a:gd name="connsiteX150" fmla="*/ 399036 w 2972814"/>
                <a:gd name="connsiteY150" fmla="*/ 1346397 h 1488732"/>
                <a:gd name="connsiteX151" fmla="*/ 391895 w 2972814"/>
                <a:gd name="connsiteY151" fmla="*/ 1348852 h 1488732"/>
                <a:gd name="connsiteX152" fmla="*/ 379084 w 2972814"/>
                <a:gd name="connsiteY152" fmla="*/ 1354376 h 1488732"/>
                <a:gd name="connsiteX153" fmla="*/ 370257 w 2972814"/>
                <a:gd name="connsiteY153" fmla="*/ 1358843 h 1488732"/>
                <a:gd name="connsiteX154" fmla="*/ 359132 w 2972814"/>
                <a:gd name="connsiteY154" fmla="*/ 1366043 h 1488732"/>
                <a:gd name="connsiteX155" fmla="*/ 355549 w 2972814"/>
                <a:gd name="connsiteY155" fmla="*/ 1368835 h 1488732"/>
                <a:gd name="connsiteX156" fmla="*/ 346076 w 2972814"/>
                <a:gd name="connsiteY156" fmla="*/ 1378826 h 1488732"/>
                <a:gd name="connsiteX157" fmla="*/ 339180 w 2972814"/>
                <a:gd name="connsiteY157" fmla="*/ 1387472 h 1488732"/>
                <a:gd name="connsiteX158" fmla="*/ 338237 w 2972814"/>
                <a:gd name="connsiteY158" fmla="*/ 1388818 h 1488732"/>
                <a:gd name="connsiteX159" fmla="*/ 333107 w 2972814"/>
                <a:gd name="connsiteY159" fmla="*/ 1398809 h 1488732"/>
                <a:gd name="connsiteX160" fmla="*/ 328910 w 2972814"/>
                <a:gd name="connsiteY160" fmla="*/ 1408801 h 1488732"/>
                <a:gd name="connsiteX161" fmla="*/ 325567 w 2972814"/>
                <a:gd name="connsiteY161" fmla="*/ 1418792 h 1488732"/>
                <a:gd name="connsiteX162" fmla="*/ 322290 w 2972814"/>
                <a:gd name="connsiteY162" fmla="*/ 1428784 h 1488732"/>
                <a:gd name="connsiteX163" fmla="*/ 319228 w 2972814"/>
                <a:gd name="connsiteY163" fmla="*/ 1438358 h 1488732"/>
                <a:gd name="connsiteX164" fmla="*/ 319116 w 2972814"/>
                <a:gd name="connsiteY164" fmla="*/ 1438775 h 1488732"/>
                <a:gd name="connsiteX165" fmla="*/ 316737 w 2972814"/>
                <a:gd name="connsiteY165" fmla="*/ 1448767 h 1488732"/>
                <a:gd name="connsiteX166" fmla="*/ 314316 w 2972814"/>
                <a:gd name="connsiteY166" fmla="*/ 1458758 h 1488732"/>
                <a:gd name="connsiteX167" fmla="*/ 311873 w 2972814"/>
                <a:gd name="connsiteY167" fmla="*/ 1468750 h 1488732"/>
                <a:gd name="connsiteX168" fmla="*/ 309616 w 2972814"/>
                <a:gd name="connsiteY168" fmla="*/ 1478741 h 1488732"/>
                <a:gd name="connsiteX169" fmla="*/ 308120 w 2972814"/>
                <a:gd name="connsiteY169" fmla="*/ 1488733 h 1488732"/>
                <a:gd name="connsiteX170" fmla="*/ 319228 w 2972814"/>
                <a:gd name="connsiteY170" fmla="*/ 1488733 h 1488732"/>
                <a:gd name="connsiteX171" fmla="*/ 339180 w 2972814"/>
                <a:gd name="connsiteY171" fmla="*/ 1488733 h 1488732"/>
                <a:gd name="connsiteX172" fmla="*/ 359132 w 2972814"/>
                <a:gd name="connsiteY172" fmla="*/ 1488733 h 1488732"/>
                <a:gd name="connsiteX173" fmla="*/ 379084 w 2972814"/>
                <a:gd name="connsiteY173" fmla="*/ 1488733 h 1488732"/>
                <a:gd name="connsiteX174" fmla="*/ 399036 w 2972814"/>
                <a:gd name="connsiteY174" fmla="*/ 1488733 h 1488732"/>
                <a:gd name="connsiteX175" fmla="*/ 418987 w 2972814"/>
                <a:gd name="connsiteY175" fmla="*/ 1488733 h 1488732"/>
                <a:gd name="connsiteX176" fmla="*/ 438939 w 2972814"/>
                <a:gd name="connsiteY176" fmla="*/ 1488733 h 1488732"/>
                <a:gd name="connsiteX177" fmla="*/ 439295 w 2972814"/>
                <a:gd name="connsiteY177" fmla="*/ 1488733 h 1488732"/>
                <a:gd name="connsiteX178" fmla="*/ 458891 w 2972814"/>
                <a:gd name="connsiteY178" fmla="*/ 1480356 h 1488732"/>
                <a:gd name="connsiteX179" fmla="*/ 464071 w 2972814"/>
                <a:gd name="connsiteY179" fmla="*/ 1478741 h 1488732"/>
                <a:gd name="connsiteX180" fmla="*/ 478843 w 2972814"/>
                <a:gd name="connsiteY180" fmla="*/ 1474657 h 1488732"/>
                <a:gd name="connsiteX181" fmla="*/ 498794 w 2972814"/>
                <a:gd name="connsiteY181" fmla="*/ 1471410 h 1488732"/>
                <a:gd name="connsiteX182" fmla="*/ 518746 w 2972814"/>
                <a:gd name="connsiteY182" fmla="*/ 1469928 h 1488732"/>
                <a:gd name="connsiteX183" fmla="*/ 538698 w 2972814"/>
                <a:gd name="connsiteY183" fmla="*/ 1469803 h 1488732"/>
                <a:gd name="connsiteX184" fmla="*/ 558650 w 2972814"/>
                <a:gd name="connsiteY184" fmla="*/ 1470775 h 1488732"/>
                <a:gd name="connsiteX185" fmla="*/ 578601 w 2972814"/>
                <a:gd name="connsiteY185" fmla="*/ 1472895 h 1488732"/>
                <a:gd name="connsiteX186" fmla="*/ 598553 w 2972814"/>
                <a:gd name="connsiteY186" fmla="*/ 1475907 h 1488732"/>
                <a:gd name="connsiteX187" fmla="*/ 612160 w 2972814"/>
                <a:gd name="connsiteY187" fmla="*/ 1478741 h 1488732"/>
                <a:gd name="connsiteX188" fmla="*/ 618505 w 2972814"/>
                <a:gd name="connsiteY188" fmla="*/ 1480042 h 1488732"/>
                <a:gd name="connsiteX189" fmla="*/ 638457 w 2972814"/>
                <a:gd name="connsiteY189" fmla="*/ 1485042 h 1488732"/>
                <a:gd name="connsiteX190" fmla="*/ 650844 w 2972814"/>
                <a:gd name="connsiteY190" fmla="*/ 1488733 h 1488732"/>
                <a:gd name="connsiteX191" fmla="*/ 658409 w 2972814"/>
                <a:gd name="connsiteY191" fmla="*/ 1488733 h 1488732"/>
                <a:gd name="connsiteX192" fmla="*/ 678360 w 2972814"/>
                <a:gd name="connsiteY192" fmla="*/ 1488733 h 1488732"/>
                <a:gd name="connsiteX193" fmla="*/ 698312 w 2972814"/>
                <a:gd name="connsiteY193" fmla="*/ 1488733 h 1488732"/>
                <a:gd name="connsiteX194" fmla="*/ 718264 w 2972814"/>
                <a:gd name="connsiteY194" fmla="*/ 1488733 h 1488732"/>
                <a:gd name="connsiteX195" fmla="*/ 738216 w 2972814"/>
                <a:gd name="connsiteY195" fmla="*/ 1488733 h 1488732"/>
                <a:gd name="connsiteX196" fmla="*/ 758167 w 2972814"/>
                <a:gd name="connsiteY196" fmla="*/ 1488733 h 1488732"/>
                <a:gd name="connsiteX197" fmla="*/ 778119 w 2972814"/>
                <a:gd name="connsiteY197" fmla="*/ 1488733 h 1488732"/>
                <a:gd name="connsiteX198" fmla="*/ 798071 w 2972814"/>
                <a:gd name="connsiteY198" fmla="*/ 1488733 h 1488732"/>
                <a:gd name="connsiteX199" fmla="*/ 818023 w 2972814"/>
                <a:gd name="connsiteY199" fmla="*/ 1488733 h 1488732"/>
                <a:gd name="connsiteX200" fmla="*/ 837975 w 2972814"/>
                <a:gd name="connsiteY200" fmla="*/ 1488733 h 1488732"/>
                <a:gd name="connsiteX201" fmla="*/ 857926 w 2972814"/>
                <a:gd name="connsiteY201" fmla="*/ 1488733 h 1488732"/>
                <a:gd name="connsiteX202" fmla="*/ 877878 w 2972814"/>
                <a:gd name="connsiteY202" fmla="*/ 1488733 h 1488732"/>
                <a:gd name="connsiteX203" fmla="*/ 897830 w 2972814"/>
                <a:gd name="connsiteY203" fmla="*/ 1488733 h 1488732"/>
                <a:gd name="connsiteX204" fmla="*/ 917782 w 2972814"/>
                <a:gd name="connsiteY204" fmla="*/ 1488733 h 1488732"/>
                <a:gd name="connsiteX205" fmla="*/ 937733 w 2972814"/>
                <a:gd name="connsiteY205" fmla="*/ 1488733 h 1488732"/>
                <a:gd name="connsiteX206" fmla="*/ 938897 w 2972814"/>
                <a:gd name="connsiteY206" fmla="*/ 1488733 h 1488732"/>
                <a:gd name="connsiteX207" fmla="*/ 940761 w 2972814"/>
                <a:gd name="connsiteY207" fmla="*/ 1478741 h 1488732"/>
                <a:gd name="connsiteX208" fmla="*/ 942966 w 2972814"/>
                <a:gd name="connsiteY208" fmla="*/ 1468750 h 1488732"/>
                <a:gd name="connsiteX209" fmla="*/ 946432 w 2972814"/>
                <a:gd name="connsiteY209" fmla="*/ 1458758 h 1488732"/>
                <a:gd name="connsiteX210" fmla="*/ 950171 w 2972814"/>
                <a:gd name="connsiteY210" fmla="*/ 1448767 h 1488732"/>
                <a:gd name="connsiteX211" fmla="*/ 954317 w 2972814"/>
                <a:gd name="connsiteY211" fmla="*/ 1438775 h 1488732"/>
                <a:gd name="connsiteX212" fmla="*/ 957685 w 2972814"/>
                <a:gd name="connsiteY212" fmla="*/ 1431600 h 1488732"/>
                <a:gd name="connsiteX213" fmla="*/ 958875 w 2972814"/>
                <a:gd name="connsiteY213" fmla="*/ 1428784 h 1488732"/>
                <a:gd name="connsiteX214" fmla="*/ 962992 w 2972814"/>
                <a:gd name="connsiteY214" fmla="*/ 1418792 h 1488732"/>
                <a:gd name="connsiteX215" fmla="*/ 967169 w 2972814"/>
                <a:gd name="connsiteY215" fmla="*/ 1408801 h 1488732"/>
                <a:gd name="connsiteX216" fmla="*/ 970777 w 2972814"/>
                <a:gd name="connsiteY216" fmla="*/ 1398809 h 1488732"/>
                <a:gd name="connsiteX217" fmla="*/ 974067 w 2972814"/>
                <a:gd name="connsiteY217" fmla="*/ 1388818 h 1488732"/>
                <a:gd name="connsiteX218" fmla="*/ 977109 w 2972814"/>
                <a:gd name="connsiteY218" fmla="*/ 1378826 h 1488732"/>
                <a:gd name="connsiteX219" fmla="*/ 977637 w 2972814"/>
                <a:gd name="connsiteY219" fmla="*/ 1376203 h 1488732"/>
                <a:gd name="connsiteX220" fmla="*/ 979019 w 2972814"/>
                <a:gd name="connsiteY220" fmla="*/ 1368835 h 1488732"/>
                <a:gd name="connsiteX221" fmla="*/ 980732 w 2972814"/>
                <a:gd name="connsiteY221" fmla="*/ 1358843 h 1488732"/>
                <a:gd name="connsiteX222" fmla="*/ 981937 w 2972814"/>
                <a:gd name="connsiteY222" fmla="*/ 1348852 h 1488732"/>
                <a:gd name="connsiteX223" fmla="*/ 982687 w 2972814"/>
                <a:gd name="connsiteY223" fmla="*/ 1338860 h 1488732"/>
                <a:gd name="connsiteX224" fmla="*/ 982975 w 2972814"/>
                <a:gd name="connsiteY224" fmla="*/ 1328869 h 1488732"/>
                <a:gd name="connsiteX225" fmla="*/ 982742 w 2972814"/>
                <a:gd name="connsiteY225" fmla="*/ 1318877 h 1488732"/>
                <a:gd name="connsiteX226" fmla="*/ 982190 w 2972814"/>
                <a:gd name="connsiteY226" fmla="*/ 1308886 h 1488732"/>
                <a:gd name="connsiteX227" fmla="*/ 981190 w 2972814"/>
                <a:gd name="connsiteY227" fmla="*/ 1298894 h 1488732"/>
                <a:gd name="connsiteX228" fmla="*/ 980246 w 2972814"/>
                <a:gd name="connsiteY228" fmla="*/ 1288903 h 1488732"/>
                <a:gd name="connsiteX229" fmla="*/ 978695 w 2972814"/>
                <a:gd name="connsiteY229" fmla="*/ 1278911 h 1488732"/>
                <a:gd name="connsiteX230" fmla="*/ 977637 w 2972814"/>
                <a:gd name="connsiteY230" fmla="*/ 1272336 h 1488732"/>
                <a:gd name="connsiteX231" fmla="*/ 977066 w 2972814"/>
                <a:gd name="connsiteY231" fmla="*/ 1268920 h 1488732"/>
                <a:gd name="connsiteX232" fmla="*/ 976112 w 2972814"/>
                <a:gd name="connsiteY232" fmla="*/ 1258928 h 1488732"/>
                <a:gd name="connsiteX233" fmla="*/ 975185 w 2972814"/>
                <a:gd name="connsiteY233" fmla="*/ 1248937 h 1488732"/>
                <a:gd name="connsiteX234" fmla="*/ 975069 w 2972814"/>
                <a:gd name="connsiteY234" fmla="*/ 1238945 h 1488732"/>
                <a:gd name="connsiteX235" fmla="*/ 975494 w 2972814"/>
                <a:gd name="connsiteY235" fmla="*/ 1228954 h 1488732"/>
                <a:gd name="connsiteX236" fmla="*/ 976574 w 2972814"/>
                <a:gd name="connsiteY236" fmla="*/ 1218962 h 1488732"/>
                <a:gd name="connsiteX237" fmla="*/ 977637 w 2972814"/>
                <a:gd name="connsiteY237" fmla="*/ 1212261 h 1488732"/>
                <a:gd name="connsiteX238" fmla="*/ 978137 w 2972814"/>
                <a:gd name="connsiteY238" fmla="*/ 1208971 h 1488732"/>
                <a:gd name="connsiteX239" fmla="*/ 980019 w 2972814"/>
                <a:gd name="connsiteY239" fmla="*/ 1198979 h 1488732"/>
                <a:gd name="connsiteX240" fmla="*/ 982468 w 2972814"/>
                <a:gd name="connsiteY240" fmla="*/ 1188988 h 1488732"/>
                <a:gd name="connsiteX241" fmla="*/ 984769 w 2972814"/>
                <a:gd name="connsiteY241" fmla="*/ 1178996 h 1488732"/>
                <a:gd name="connsiteX242" fmla="*/ 987552 w 2972814"/>
                <a:gd name="connsiteY242" fmla="*/ 1169005 h 1488732"/>
                <a:gd name="connsiteX243" fmla="*/ 989980 w 2972814"/>
                <a:gd name="connsiteY243" fmla="*/ 1159013 h 1488732"/>
                <a:gd name="connsiteX244" fmla="*/ 992323 w 2972814"/>
                <a:gd name="connsiteY244" fmla="*/ 1149022 h 1488732"/>
                <a:gd name="connsiteX245" fmla="*/ 994556 w 2972814"/>
                <a:gd name="connsiteY245" fmla="*/ 1139030 h 1488732"/>
                <a:gd name="connsiteX246" fmla="*/ 996500 w 2972814"/>
                <a:gd name="connsiteY246" fmla="*/ 1129039 h 1488732"/>
                <a:gd name="connsiteX247" fmla="*/ 997589 w 2972814"/>
                <a:gd name="connsiteY247" fmla="*/ 1121742 h 1488732"/>
                <a:gd name="connsiteX248" fmla="*/ 998088 w 2972814"/>
                <a:gd name="connsiteY248" fmla="*/ 1119047 h 1488732"/>
                <a:gd name="connsiteX249" fmla="*/ 999799 w 2972814"/>
                <a:gd name="connsiteY249" fmla="*/ 1109056 h 1488732"/>
                <a:gd name="connsiteX250" fmla="*/ 1001247 w 2972814"/>
                <a:gd name="connsiteY250" fmla="*/ 1099064 h 1488732"/>
                <a:gd name="connsiteX251" fmla="*/ 1002412 w 2972814"/>
                <a:gd name="connsiteY251" fmla="*/ 1089073 h 1488732"/>
                <a:gd name="connsiteX252" fmla="*/ 1004291 w 2972814"/>
                <a:gd name="connsiteY252" fmla="*/ 1079081 h 1488732"/>
                <a:gd name="connsiteX253" fmla="*/ 1007165 w 2972814"/>
                <a:gd name="connsiteY253" fmla="*/ 1069090 h 1488732"/>
                <a:gd name="connsiteX254" fmla="*/ 1013278 w 2972814"/>
                <a:gd name="connsiteY254" fmla="*/ 1059098 h 1488732"/>
                <a:gd name="connsiteX255" fmla="*/ 1017541 w 2972814"/>
                <a:gd name="connsiteY255" fmla="*/ 1055381 h 1488732"/>
                <a:gd name="connsiteX256" fmla="*/ 1026173 w 2972814"/>
                <a:gd name="connsiteY256" fmla="*/ 1059098 h 1488732"/>
                <a:gd name="connsiteX257" fmla="*/ 1037492 w 2972814"/>
                <a:gd name="connsiteY257" fmla="*/ 1062012 h 1488732"/>
                <a:gd name="connsiteX258" fmla="*/ 1044661 w 2972814"/>
                <a:gd name="connsiteY258" fmla="*/ 1069090 h 1488732"/>
                <a:gd name="connsiteX259" fmla="*/ 1057444 w 2972814"/>
                <a:gd name="connsiteY259" fmla="*/ 1076716 h 1488732"/>
                <a:gd name="connsiteX260" fmla="*/ 1059687 w 2972814"/>
                <a:gd name="connsiteY260" fmla="*/ 1079081 h 1488732"/>
                <a:gd name="connsiteX261" fmla="*/ 1071429 w 2972814"/>
                <a:gd name="connsiteY261" fmla="*/ 1089073 h 1488732"/>
                <a:gd name="connsiteX262" fmla="*/ 1077396 w 2972814"/>
                <a:gd name="connsiteY262" fmla="*/ 1092661 h 1488732"/>
                <a:gd name="connsiteX263" fmla="*/ 1084784 w 2972814"/>
                <a:gd name="connsiteY263" fmla="*/ 1099064 h 1488732"/>
                <a:gd name="connsiteX264" fmla="*/ 1097348 w 2972814"/>
                <a:gd name="connsiteY264" fmla="*/ 1107791 h 1488732"/>
                <a:gd name="connsiteX265" fmla="*/ 1098809 w 2972814"/>
                <a:gd name="connsiteY265" fmla="*/ 1109056 h 1488732"/>
                <a:gd name="connsiteX266" fmla="*/ 1111702 w 2972814"/>
                <a:gd name="connsiteY266" fmla="*/ 1119047 h 1488732"/>
                <a:gd name="connsiteX267" fmla="*/ 1117299 w 2972814"/>
                <a:gd name="connsiteY267" fmla="*/ 1122973 h 1488732"/>
                <a:gd name="connsiteX268" fmla="*/ 1124852 w 2972814"/>
                <a:gd name="connsiteY268" fmla="*/ 1129039 h 1488732"/>
                <a:gd name="connsiteX269" fmla="*/ 1137251 w 2972814"/>
                <a:gd name="connsiteY269" fmla="*/ 1138627 h 1488732"/>
                <a:gd name="connsiteX270" fmla="*/ 1137749 w 2972814"/>
                <a:gd name="connsiteY270" fmla="*/ 1139030 h 1488732"/>
                <a:gd name="connsiteX271" fmla="*/ 1148660 w 2972814"/>
                <a:gd name="connsiteY271" fmla="*/ 1149022 h 1488732"/>
                <a:gd name="connsiteX272" fmla="*/ 1157203 w 2972814"/>
                <a:gd name="connsiteY272" fmla="*/ 1157944 h 1488732"/>
                <a:gd name="connsiteX273" fmla="*/ 1158251 w 2972814"/>
                <a:gd name="connsiteY273" fmla="*/ 1159013 h 1488732"/>
                <a:gd name="connsiteX274" fmla="*/ 1165024 w 2972814"/>
                <a:gd name="connsiteY274" fmla="*/ 1169005 h 1488732"/>
                <a:gd name="connsiteX275" fmla="*/ 1169158 w 2972814"/>
                <a:gd name="connsiteY275" fmla="*/ 1178996 h 1488732"/>
                <a:gd name="connsiteX276" fmla="*/ 1170231 w 2972814"/>
                <a:gd name="connsiteY276" fmla="*/ 1188988 h 1488732"/>
                <a:gd name="connsiteX277" fmla="*/ 1169008 w 2972814"/>
                <a:gd name="connsiteY277" fmla="*/ 1198979 h 1488732"/>
                <a:gd name="connsiteX278" fmla="*/ 1165557 w 2972814"/>
                <a:gd name="connsiteY278" fmla="*/ 1208971 h 1488732"/>
                <a:gd name="connsiteX279" fmla="*/ 1161635 w 2972814"/>
                <a:gd name="connsiteY279" fmla="*/ 1218962 h 1488732"/>
                <a:gd name="connsiteX280" fmla="*/ 1157449 w 2972814"/>
                <a:gd name="connsiteY280" fmla="*/ 1228954 h 1488732"/>
                <a:gd name="connsiteX281" fmla="*/ 1157203 w 2972814"/>
                <a:gd name="connsiteY281" fmla="*/ 1229530 h 1488732"/>
                <a:gd name="connsiteX282" fmla="*/ 1153156 w 2972814"/>
                <a:gd name="connsiteY282" fmla="*/ 1238945 h 1488732"/>
                <a:gd name="connsiteX283" fmla="*/ 1149853 w 2972814"/>
                <a:gd name="connsiteY283" fmla="*/ 1248937 h 1488732"/>
                <a:gd name="connsiteX284" fmla="*/ 1147178 w 2972814"/>
                <a:gd name="connsiteY284" fmla="*/ 1258928 h 1488732"/>
                <a:gd name="connsiteX285" fmla="*/ 1145918 w 2972814"/>
                <a:gd name="connsiteY285" fmla="*/ 1268920 h 1488732"/>
                <a:gd name="connsiteX286" fmla="*/ 1145167 w 2972814"/>
                <a:gd name="connsiteY286" fmla="*/ 1278911 h 1488732"/>
                <a:gd name="connsiteX287" fmla="*/ 1145185 w 2972814"/>
                <a:gd name="connsiteY287" fmla="*/ 1288903 h 1488732"/>
                <a:gd name="connsiteX288" fmla="*/ 1145868 w 2972814"/>
                <a:gd name="connsiteY288" fmla="*/ 1298894 h 1488732"/>
                <a:gd name="connsiteX289" fmla="*/ 1146744 w 2972814"/>
                <a:gd name="connsiteY289" fmla="*/ 1308886 h 1488732"/>
                <a:gd name="connsiteX290" fmla="*/ 1147840 w 2972814"/>
                <a:gd name="connsiteY290" fmla="*/ 1318877 h 1488732"/>
                <a:gd name="connsiteX291" fmla="*/ 1148782 w 2972814"/>
                <a:gd name="connsiteY291" fmla="*/ 1328869 h 1488732"/>
                <a:gd name="connsiteX292" fmla="*/ 1149238 w 2972814"/>
                <a:gd name="connsiteY292" fmla="*/ 1338860 h 1488732"/>
                <a:gd name="connsiteX293" fmla="*/ 1149366 w 2972814"/>
                <a:gd name="connsiteY293" fmla="*/ 1348852 h 1488732"/>
                <a:gd name="connsiteX294" fmla="*/ 1148936 w 2972814"/>
                <a:gd name="connsiteY294" fmla="*/ 1358843 h 1488732"/>
                <a:gd name="connsiteX295" fmla="*/ 1147883 w 2972814"/>
                <a:gd name="connsiteY295" fmla="*/ 1368835 h 1488732"/>
                <a:gd name="connsiteX296" fmla="*/ 1146276 w 2972814"/>
                <a:gd name="connsiteY296" fmla="*/ 1378826 h 1488732"/>
                <a:gd name="connsiteX297" fmla="*/ 1144212 w 2972814"/>
                <a:gd name="connsiteY297" fmla="*/ 1388818 h 1488732"/>
                <a:gd name="connsiteX298" fmla="*/ 1141813 w 2972814"/>
                <a:gd name="connsiteY298" fmla="*/ 1398809 h 1488732"/>
                <a:gd name="connsiteX299" fmla="*/ 1139192 w 2972814"/>
                <a:gd name="connsiteY299" fmla="*/ 1408801 h 1488732"/>
                <a:gd name="connsiteX300" fmla="*/ 1137251 w 2972814"/>
                <a:gd name="connsiteY300" fmla="*/ 1416136 h 1488732"/>
                <a:gd name="connsiteX301" fmla="*/ 1136431 w 2972814"/>
                <a:gd name="connsiteY301" fmla="*/ 1418792 h 1488732"/>
                <a:gd name="connsiteX302" fmla="*/ 1133340 w 2972814"/>
                <a:gd name="connsiteY302" fmla="*/ 1428784 h 1488732"/>
                <a:gd name="connsiteX303" fmla="*/ 1130566 w 2972814"/>
                <a:gd name="connsiteY303" fmla="*/ 1438775 h 1488732"/>
                <a:gd name="connsiteX304" fmla="*/ 1128215 w 2972814"/>
                <a:gd name="connsiteY304" fmla="*/ 1448767 h 1488732"/>
                <a:gd name="connsiteX305" fmla="*/ 1126323 w 2972814"/>
                <a:gd name="connsiteY305" fmla="*/ 1458758 h 1488732"/>
                <a:gd name="connsiteX306" fmla="*/ 1124661 w 2972814"/>
                <a:gd name="connsiteY306" fmla="*/ 1468750 h 1488732"/>
                <a:gd name="connsiteX307" fmla="*/ 1123758 w 2972814"/>
                <a:gd name="connsiteY307" fmla="*/ 1478741 h 1488732"/>
                <a:gd name="connsiteX308" fmla="*/ 1122902 w 2972814"/>
                <a:gd name="connsiteY308" fmla="*/ 1488733 h 1488732"/>
                <a:gd name="connsiteX309" fmla="*/ 1137251 w 2972814"/>
                <a:gd name="connsiteY309" fmla="*/ 1488733 h 1488732"/>
                <a:gd name="connsiteX310" fmla="*/ 1157203 w 2972814"/>
                <a:gd name="connsiteY310" fmla="*/ 1488733 h 1488732"/>
                <a:gd name="connsiteX311" fmla="*/ 1177155 w 2972814"/>
                <a:gd name="connsiteY311" fmla="*/ 1488733 h 1488732"/>
                <a:gd name="connsiteX312" fmla="*/ 1179881 w 2972814"/>
                <a:gd name="connsiteY312" fmla="*/ 1488733 h 1488732"/>
                <a:gd name="connsiteX313" fmla="*/ 1179936 w 2972814"/>
                <a:gd name="connsiteY313" fmla="*/ 1478741 h 1488732"/>
                <a:gd name="connsiteX314" fmla="*/ 1180474 w 2972814"/>
                <a:gd name="connsiteY314" fmla="*/ 1468750 h 1488732"/>
                <a:gd name="connsiteX315" fmla="*/ 1181599 w 2972814"/>
                <a:gd name="connsiteY315" fmla="*/ 1458758 h 1488732"/>
                <a:gd name="connsiteX316" fmla="*/ 1183250 w 2972814"/>
                <a:gd name="connsiteY316" fmla="*/ 1448767 h 1488732"/>
                <a:gd name="connsiteX317" fmla="*/ 1185229 w 2972814"/>
                <a:gd name="connsiteY317" fmla="*/ 1438775 h 1488732"/>
                <a:gd name="connsiteX318" fmla="*/ 1187585 w 2972814"/>
                <a:gd name="connsiteY318" fmla="*/ 1428784 h 1488732"/>
                <a:gd name="connsiteX319" fmla="*/ 1190200 w 2972814"/>
                <a:gd name="connsiteY319" fmla="*/ 1418792 h 1488732"/>
                <a:gd name="connsiteX320" fmla="*/ 1192825 w 2972814"/>
                <a:gd name="connsiteY320" fmla="*/ 1408801 h 1488732"/>
                <a:gd name="connsiteX321" fmla="*/ 1195317 w 2972814"/>
                <a:gd name="connsiteY321" fmla="*/ 1398809 h 1488732"/>
                <a:gd name="connsiteX322" fmla="*/ 1197107 w 2972814"/>
                <a:gd name="connsiteY322" fmla="*/ 1391119 h 1488732"/>
                <a:gd name="connsiteX323" fmla="*/ 1197696 w 2972814"/>
                <a:gd name="connsiteY323" fmla="*/ 1388818 h 1488732"/>
                <a:gd name="connsiteX324" fmla="*/ 1199994 w 2972814"/>
                <a:gd name="connsiteY324" fmla="*/ 1378826 h 1488732"/>
                <a:gd name="connsiteX325" fmla="*/ 1201842 w 2972814"/>
                <a:gd name="connsiteY325" fmla="*/ 1368835 h 1488732"/>
                <a:gd name="connsiteX326" fmla="*/ 1203428 w 2972814"/>
                <a:gd name="connsiteY326" fmla="*/ 1358843 h 1488732"/>
                <a:gd name="connsiteX327" fmla="*/ 1204391 w 2972814"/>
                <a:gd name="connsiteY327" fmla="*/ 1348852 h 1488732"/>
                <a:gd name="connsiteX328" fmla="*/ 1205290 w 2972814"/>
                <a:gd name="connsiteY328" fmla="*/ 1338860 h 1488732"/>
                <a:gd name="connsiteX329" fmla="*/ 1206088 w 2972814"/>
                <a:gd name="connsiteY329" fmla="*/ 1328869 h 1488732"/>
                <a:gd name="connsiteX330" fmla="*/ 1206841 w 2972814"/>
                <a:gd name="connsiteY330" fmla="*/ 1318877 h 1488732"/>
                <a:gd name="connsiteX331" fmla="*/ 1207998 w 2972814"/>
                <a:gd name="connsiteY331" fmla="*/ 1308886 h 1488732"/>
                <a:gd name="connsiteX332" fmla="*/ 1209578 w 2972814"/>
                <a:gd name="connsiteY332" fmla="*/ 1298894 h 1488732"/>
                <a:gd name="connsiteX333" fmla="*/ 1212088 w 2972814"/>
                <a:gd name="connsiteY333" fmla="*/ 1288903 h 1488732"/>
                <a:gd name="connsiteX334" fmla="*/ 1215583 w 2972814"/>
                <a:gd name="connsiteY334" fmla="*/ 1278911 h 1488732"/>
                <a:gd name="connsiteX335" fmla="*/ 1217058 w 2972814"/>
                <a:gd name="connsiteY335" fmla="*/ 1275755 h 1488732"/>
                <a:gd name="connsiteX336" fmla="*/ 1221160 w 2972814"/>
                <a:gd name="connsiteY336" fmla="*/ 1268920 h 1488732"/>
                <a:gd name="connsiteX337" fmla="*/ 1228960 w 2972814"/>
                <a:gd name="connsiteY337" fmla="*/ 1258928 h 1488732"/>
                <a:gd name="connsiteX338" fmla="*/ 1237010 w 2972814"/>
                <a:gd name="connsiteY338" fmla="*/ 1250858 h 1488732"/>
                <a:gd name="connsiteX339" fmla="*/ 1239742 w 2972814"/>
                <a:gd name="connsiteY339" fmla="*/ 1248937 h 1488732"/>
                <a:gd name="connsiteX340" fmla="*/ 1255568 w 2972814"/>
                <a:gd name="connsiteY340" fmla="*/ 1238945 h 1488732"/>
                <a:gd name="connsiteX341" fmla="*/ 1256962 w 2972814"/>
                <a:gd name="connsiteY341" fmla="*/ 1238126 h 1488732"/>
                <a:gd name="connsiteX342" fmla="*/ 1276914 w 2972814"/>
                <a:gd name="connsiteY342" fmla="*/ 1230738 h 1488732"/>
                <a:gd name="connsiteX343" fmla="*/ 1285573 w 2972814"/>
                <a:gd name="connsiteY343" fmla="*/ 1228954 h 1488732"/>
                <a:gd name="connsiteX344" fmla="*/ 1296865 w 2972814"/>
                <a:gd name="connsiteY344" fmla="*/ 1226481 h 1488732"/>
                <a:gd name="connsiteX345" fmla="*/ 1316817 w 2972814"/>
                <a:gd name="connsiteY345" fmla="*/ 1224246 h 1488732"/>
                <a:gd name="connsiteX346" fmla="*/ 1336769 w 2972814"/>
                <a:gd name="connsiteY346" fmla="*/ 1223061 h 1488732"/>
                <a:gd name="connsiteX347" fmla="*/ 1356721 w 2972814"/>
                <a:gd name="connsiteY347" fmla="*/ 1222427 h 1488732"/>
                <a:gd name="connsiteX348" fmla="*/ 1376673 w 2972814"/>
                <a:gd name="connsiteY348" fmla="*/ 1220775 h 1488732"/>
                <a:gd name="connsiteX349" fmla="*/ 1391138 w 2972814"/>
                <a:gd name="connsiteY349" fmla="*/ 1218962 h 1488732"/>
                <a:gd name="connsiteX350" fmla="*/ 1396624 w 2972814"/>
                <a:gd name="connsiteY350" fmla="*/ 1218190 h 1488732"/>
                <a:gd name="connsiteX351" fmla="*/ 1416576 w 2972814"/>
                <a:gd name="connsiteY351" fmla="*/ 1214231 h 1488732"/>
                <a:gd name="connsiteX352" fmla="*/ 1434327 w 2972814"/>
                <a:gd name="connsiteY352" fmla="*/ 1208971 h 1488732"/>
                <a:gd name="connsiteX353" fmla="*/ 1436528 w 2972814"/>
                <a:gd name="connsiteY353" fmla="*/ 1208274 h 1488732"/>
                <a:gd name="connsiteX354" fmla="*/ 1456480 w 2972814"/>
                <a:gd name="connsiteY354" fmla="*/ 1201361 h 1488732"/>
                <a:gd name="connsiteX355" fmla="*/ 1462588 w 2972814"/>
                <a:gd name="connsiteY355" fmla="*/ 1198979 h 1488732"/>
                <a:gd name="connsiteX356" fmla="*/ 1476431 w 2972814"/>
                <a:gd name="connsiteY356" fmla="*/ 1193344 h 1488732"/>
                <a:gd name="connsiteX357" fmla="*/ 1486126 w 2972814"/>
                <a:gd name="connsiteY357" fmla="*/ 1188988 h 1488732"/>
                <a:gd name="connsiteX358" fmla="*/ 1496383 w 2972814"/>
                <a:gd name="connsiteY358" fmla="*/ 1183741 h 1488732"/>
                <a:gd name="connsiteX359" fmla="*/ 1504647 w 2972814"/>
                <a:gd name="connsiteY359" fmla="*/ 1178996 h 1488732"/>
                <a:gd name="connsiteX360" fmla="*/ 1516335 w 2972814"/>
                <a:gd name="connsiteY360" fmla="*/ 1171172 h 1488732"/>
                <a:gd name="connsiteX361" fmla="*/ 1519041 w 2972814"/>
                <a:gd name="connsiteY361" fmla="*/ 1169005 h 1488732"/>
                <a:gd name="connsiteX362" fmla="*/ 1530359 w 2972814"/>
                <a:gd name="connsiteY362" fmla="*/ 1159013 h 1488732"/>
                <a:gd name="connsiteX363" fmla="*/ 1536287 w 2972814"/>
                <a:gd name="connsiteY363" fmla="*/ 1153084 h 1488732"/>
                <a:gd name="connsiteX364" fmla="*/ 1539741 w 2972814"/>
                <a:gd name="connsiteY364" fmla="*/ 1149022 h 1488732"/>
                <a:gd name="connsiteX365" fmla="*/ 1548736 w 2972814"/>
                <a:gd name="connsiteY365" fmla="*/ 1139030 h 1488732"/>
                <a:gd name="connsiteX366" fmla="*/ 1556239 w 2972814"/>
                <a:gd name="connsiteY366" fmla="*/ 1130770 h 1488732"/>
                <a:gd name="connsiteX367" fmla="*/ 1557627 w 2972814"/>
                <a:gd name="connsiteY367" fmla="*/ 1129039 h 1488732"/>
                <a:gd name="connsiteX368" fmla="*/ 1566847 w 2972814"/>
                <a:gd name="connsiteY368" fmla="*/ 1119047 h 1488732"/>
                <a:gd name="connsiteX369" fmla="*/ 1576190 w 2972814"/>
                <a:gd name="connsiteY369" fmla="*/ 1110008 h 1488732"/>
                <a:gd name="connsiteX370" fmla="*/ 1577072 w 2972814"/>
                <a:gd name="connsiteY370" fmla="*/ 1109056 h 1488732"/>
                <a:gd name="connsiteX371" fmla="*/ 1588291 w 2972814"/>
                <a:gd name="connsiteY371" fmla="*/ 1099064 h 1488732"/>
                <a:gd name="connsiteX372" fmla="*/ 1596142 w 2972814"/>
                <a:gd name="connsiteY372" fmla="*/ 1093258 h 1488732"/>
                <a:gd name="connsiteX373" fmla="*/ 1601308 w 2972814"/>
                <a:gd name="connsiteY373" fmla="*/ 1089073 h 1488732"/>
                <a:gd name="connsiteX374" fmla="*/ 1615500 w 2972814"/>
                <a:gd name="connsiteY374" fmla="*/ 1079081 h 1488732"/>
                <a:gd name="connsiteX375" fmla="*/ 1616094 w 2972814"/>
                <a:gd name="connsiteY375" fmla="*/ 1078711 h 1488732"/>
                <a:gd name="connsiteX376" fmla="*/ 1631123 w 2972814"/>
                <a:gd name="connsiteY376" fmla="*/ 1069090 h 1488732"/>
                <a:gd name="connsiteX377" fmla="*/ 1636046 w 2972814"/>
                <a:gd name="connsiteY377" fmla="*/ 1066348 h 1488732"/>
                <a:gd name="connsiteX378" fmla="*/ 1648967 w 2972814"/>
                <a:gd name="connsiteY378" fmla="*/ 1059098 h 1488732"/>
                <a:gd name="connsiteX379" fmla="*/ 1655997 w 2972814"/>
                <a:gd name="connsiteY379" fmla="*/ 1055594 h 1488732"/>
                <a:gd name="connsiteX380" fmla="*/ 1669575 w 2972814"/>
                <a:gd name="connsiteY380" fmla="*/ 1049107 h 1488732"/>
                <a:gd name="connsiteX381" fmla="*/ 1675949 w 2972814"/>
                <a:gd name="connsiteY381" fmla="*/ 1046322 h 1488732"/>
                <a:gd name="connsiteX382" fmla="*/ 1694848 w 2972814"/>
                <a:gd name="connsiteY382" fmla="*/ 1039115 h 1488732"/>
                <a:gd name="connsiteX383" fmla="*/ 1695901 w 2972814"/>
                <a:gd name="connsiteY383" fmla="*/ 1038742 h 1488732"/>
                <a:gd name="connsiteX384" fmla="*/ 1715853 w 2972814"/>
                <a:gd name="connsiteY384" fmla="*/ 1032647 h 1488732"/>
                <a:gd name="connsiteX385" fmla="*/ 1731472 w 2972814"/>
                <a:gd name="connsiteY385" fmla="*/ 1029124 h 1488732"/>
                <a:gd name="connsiteX386" fmla="*/ 1735805 w 2972814"/>
                <a:gd name="connsiteY386" fmla="*/ 1028208 h 1488732"/>
                <a:gd name="connsiteX387" fmla="*/ 1755756 w 2972814"/>
                <a:gd name="connsiteY387" fmla="*/ 1025061 h 1488732"/>
                <a:gd name="connsiteX388" fmla="*/ 1775708 w 2972814"/>
                <a:gd name="connsiteY388" fmla="*/ 1023018 h 1488732"/>
                <a:gd name="connsiteX389" fmla="*/ 1795660 w 2972814"/>
                <a:gd name="connsiteY389" fmla="*/ 1021859 h 1488732"/>
                <a:gd name="connsiteX390" fmla="*/ 1815612 w 2972814"/>
                <a:gd name="connsiteY390" fmla="*/ 1021106 h 1488732"/>
                <a:gd name="connsiteX391" fmla="*/ 1835563 w 2972814"/>
                <a:gd name="connsiteY391" fmla="*/ 1020650 h 1488732"/>
                <a:gd name="connsiteX392" fmla="*/ 1855515 w 2972814"/>
                <a:gd name="connsiteY392" fmla="*/ 1020346 h 1488732"/>
                <a:gd name="connsiteX393" fmla="*/ 1875467 w 2972814"/>
                <a:gd name="connsiteY393" fmla="*/ 1019654 h 1488732"/>
                <a:gd name="connsiteX394" fmla="*/ 1885836 w 2972814"/>
                <a:gd name="connsiteY394" fmla="*/ 1019132 h 1488732"/>
                <a:gd name="connsiteX395" fmla="*/ 1895419 w 2972814"/>
                <a:gd name="connsiteY395" fmla="*/ 1018620 h 1488732"/>
                <a:gd name="connsiteX396" fmla="*/ 1915371 w 2972814"/>
                <a:gd name="connsiteY396" fmla="*/ 1016962 h 1488732"/>
                <a:gd name="connsiteX397" fmla="*/ 1935322 w 2972814"/>
                <a:gd name="connsiteY397" fmla="*/ 1014511 h 1488732"/>
                <a:gd name="connsiteX398" fmla="*/ 1955274 w 2972814"/>
                <a:gd name="connsiteY398" fmla="*/ 1011283 h 1488732"/>
                <a:gd name="connsiteX399" fmla="*/ 1966718 w 2972814"/>
                <a:gd name="connsiteY399" fmla="*/ 1009141 h 1488732"/>
                <a:gd name="connsiteX400" fmla="*/ 1975226 w 2972814"/>
                <a:gd name="connsiteY400" fmla="*/ 1007179 h 1488732"/>
                <a:gd name="connsiteX401" fmla="*/ 1995178 w 2972814"/>
                <a:gd name="connsiteY401" fmla="*/ 1002434 h 1488732"/>
                <a:gd name="connsiteX402" fmla="*/ 2009770 w 2972814"/>
                <a:gd name="connsiteY402" fmla="*/ 999149 h 1488732"/>
                <a:gd name="connsiteX403" fmla="*/ 2015129 w 2972814"/>
                <a:gd name="connsiteY403" fmla="*/ 997480 h 1488732"/>
                <a:gd name="connsiteX404" fmla="*/ 2035081 w 2972814"/>
                <a:gd name="connsiteY404" fmla="*/ 991690 h 1488732"/>
                <a:gd name="connsiteX405" fmla="*/ 2044606 w 2972814"/>
                <a:gd name="connsiteY405" fmla="*/ 989158 h 1488732"/>
                <a:gd name="connsiteX406" fmla="*/ 2055033 w 2972814"/>
                <a:gd name="connsiteY406" fmla="*/ 985408 h 1488732"/>
                <a:gd name="connsiteX407" fmla="*/ 2074985 w 2972814"/>
                <a:gd name="connsiteY407" fmla="*/ 979370 h 1488732"/>
                <a:gd name="connsiteX408" fmla="*/ 2075582 w 2972814"/>
                <a:gd name="connsiteY408" fmla="*/ 979166 h 1488732"/>
                <a:gd name="connsiteX409" fmla="*/ 2094795 w 2972814"/>
                <a:gd name="connsiteY409" fmla="*/ 969175 h 1488732"/>
                <a:gd name="connsiteX410" fmla="*/ 2094936 w 2972814"/>
                <a:gd name="connsiteY410" fmla="*/ 968994 h 1488732"/>
                <a:gd name="connsiteX411" fmla="*/ 2101082 w 2972814"/>
                <a:gd name="connsiteY411" fmla="*/ 959183 h 1488732"/>
                <a:gd name="connsiteX412" fmla="*/ 2094936 w 2972814"/>
                <a:gd name="connsiteY412" fmla="*/ 950882 h 1488732"/>
                <a:gd name="connsiteX413" fmla="*/ 2090762 w 2972814"/>
                <a:gd name="connsiteY413" fmla="*/ 949192 h 1488732"/>
                <a:gd name="connsiteX414" fmla="*/ 2074985 w 2972814"/>
                <a:gd name="connsiteY414" fmla="*/ 947276 h 1488732"/>
                <a:gd name="connsiteX415" fmla="*/ 2055033 w 2972814"/>
                <a:gd name="connsiteY415" fmla="*/ 945529 h 1488732"/>
                <a:gd name="connsiteX416" fmla="*/ 2035081 w 2972814"/>
                <a:gd name="connsiteY416" fmla="*/ 943200 h 1488732"/>
                <a:gd name="connsiteX417" fmla="*/ 2022087 w 2972814"/>
                <a:gd name="connsiteY417" fmla="*/ 939201 h 1488732"/>
                <a:gd name="connsiteX418" fmla="*/ 2015129 w 2972814"/>
                <a:gd name="connsiteY418" fmla="*/ 937503 h 1488732"/>
                <a:gd name="connsiteX419" fmla="*/ 1997488 w 2972814"/>
                <a:gd name="connsiteY419" fmla="*/ 929209 h 1488732"/>
                <a:gd name="connsiteX420" fmla="*/ 1995178 w 2972814"/>
                <a:gd name="connsiteY420" fmla="*/ 928236 h 1488732"/>
                <a:gd name="connsiteX421" fmla="*/ 1981890 w 2972814"/>
                <a:gd name="connsiteY421" fmla="*/ 919217 h 1488732"/>
                <a:gd name="connsiteX422" fmla="*/ 1975226 w 2972814"/>
                <a:gd name="connsiteY422" fmla="*/ 914702 h 1488732"/>
                <a:gd name="connsiteX423" fmla="*/ 1969576 w 2972814"/>
                <a:gd name="connsiteY423" fmla="*/ 909226 h 1488732"/>
                <a:gd name="connsiteX424" fmla="*/ 1959086 w 2972814"/>
                <a:gd name="connsiteY424" fmla="*/ 899234 h 1488732"/>
                <a:gd name="connsiteX425" fmla="*/ 1955274 w 2972814"/>
                <a:gd name="connsiteY425" fmla="*/ 895693 h 1488732"/>
                <a:gd name="connsiteX426" fmla="*/ 1949438 w 2972814"/>
                <a:gd name="connsiteY426" fmla="*/ 889243 h 1488732"/>
                <a:gd name="connsiteX427" fmla="*/ 1940503 w 2972814"/>
                <a:gd name="connsiteY427" fmla="*/ 879252 h 1488732"/>
                <a:gd name="connsiteX428" fmla="*/ 1935322 w 2972814"/>
                <a:gd name="connsiteY428" fmla="*/ 873274 h 1488732"/>
                <a:gd name="connsiteX429" fmla="*/ 1931908 w 2972814"/>
                <a:gd name="connsiteY429" fmla="*/ 869260 h 1488732"/>
                <a:gd name="connsiteX430" fmla="*/ 1923075 w 2972814"/>
                <a:gd name="connsiteY430" fmla="*/ 859269 h 1488732"/>
                <a:gd name="connsiteX431" fmla="*/ 1915371 w 2972814"/>
                <a:gd name="connsiteY431" fmla="*/ 850983 h 1488732"/>
                <a:gd name="connsiteX432" fmla="*/ 1913542 w 2972814"/>
                <a:gd name="connsiteY432" fmla="*/ 849277 h 1488732"/>
                <a:gd name="connsiteX433" fmla="*/ 1901766 w 2972814"/>
                <a:gd name="connsiteY433" fmla="*/ 839286 h 1488732"/>
                <a:gd name="connsiteX434" fmla="*/ 1895419 w 2972814"/>
                <a:gd name="connsiteY434" fmla="*/ 834296 h 1488732"/>
                <a:gd name="connsiteX435" fmla="*/ 1885788 w 2972814"/>
                <a:gd name="connsiteY435" fmla="*/ 829294 h 1488732"/>
                <a:gd name="connsiteX436" fmla="*/ 1875467 w 2972814"/>
                <a:gd name="connsiteY436" fmla="*/ 824742 h 1488732"/>
                <a:gd name="connsiteX437" fmla="*/ 1855515 w 2972814"/>
                <a:gd name="connsiteY437" fmla="*/ 820940 h 1488732"/>
                <a:gd name="connsiteX438" fmla="*/ 1835563 w 2972814"/>
                <a:gd name="connsiteY438" fmla="*/ 821005 h 1488732"/>
                <a:gd name="connsiteX439" fmla="*/ 1815612 w 2972814"/>
                <a:gd name="connsiteY439" fmla="*/ 823670 h 1488732"/>
                <a:gd name="connsiteX440" fmla="*/ 1795660 w 2972814"/>
                <a:gd name="connsiteY440" fmla="*/ 827713 h 1488732"/>
                <a:gd name="connsiteX441" fmla="*/ 1789088 w 2972814"/>
                <a:gd name="connsiteY441" fmla="*/ 829294 h 1488732"/>
                <a:gd name="connsiteX442" fmla="*/ 1775708 w 2972814"/>
                <a:gd name="connsiteY442" fmla="*/ 832357 h 1488732"/>
                <a:gd name="connsiteX443" fmla="*/ 1755756 w 2972814"/>
                <a:gd name="connsiteY443" fmla="*/ 837035 h 1488732"/>
                <a:gd name="connsiteX444" fmla="*/ 1745096 w 2972814"/>
                <a:gd name="connsiteY444" fmla="*/ 839286 h 1488732"/>
                <a:gd name="connsiteX445" fmla="*/ 1735805 w 2972814"/>
                <a:gd name="connsiteY445" fmla="*/ 841246 h 1488732"/>
                <a:gd name="connsiteX446" fmla="*/ 1715853 w 2972814"/>
                <a:gd name="connsiteY446" fmla="*/ 844734 h 1488732"/>
                <a:gd name="connsiteX447" fmla="*/ 1695901 w 2972814"/>
                <a:gd name="connsiteY447" fmla="*/ 847236 h 1488732"/>
                <a:gd name="connsiteX448" fmla="*/ 1675949 w 2972814"/>
                <a:gd name="connsiteY448" fmla="*/ 848490 h 1488732"/>
                <a:gd name="connsiteX449" fmla="*/ 1655997 w 2972814"/>
                <a:gd name="connsiteY449" fmla="*/ 848772 h 1488732"/>
                <a:gd name="connsiteX450" fmla="*/ 1636046 w 2972814"/>
                <a:gd name="connsiteY450" fmla="*/ 847896 h 1488732"/>
                <a:gd name="connsiteX451" fmla="*/ 1616094 w 2972814"/>
                <a:gd name="connsiteY451" fmla="*/ 846415 h 1488732"/>
                <a:gd name="connsiteX452" fmla="*/ 1596142 w 2972814"/>
                <a:gd name="connsiteY452" fmla="*/ 845328 h 1488732"/>
                <a:gd name="connsiteX453" fmla="*/ 1576190 w 2972814"/>
                <a:gd name="connsiteY453" fmla="*/ 845886 h 1488732"/>
                <a:gd name="connsiteX454" fmla="*/ 1556239 w 2972814"/>
                <a:gd name="connsiteY454" fmla="*/ 848950 h 1488732"/>
                <a:gd name="connsiteX455" fmla="*/ 1555298 w 2972814"/>
                <a:gd name="connsiteY455" fmla="*/ 849277 h 1488732"/>
                <a:gd name="connsiteX456" fmla="*/ 1536287 w 2972814"/>
                <a:gd name="connsiteY456" fmla="*/ 856050 h 1488732"/>
                <a:gd name="connsiteX457" fmla="*/ 1531203 w 2972814"/>
                <a:gd name="connsiteY457" fmla="*/ 859269 h 1488732"/>
                <a:gd name="connsiteX458" fmla="*/ 1516335 w 2972814"/>
                <a:gd name="connsiteY458" fmla="*/ 869011 h 1488732"/>
                <a:gd name="connsiteX459" fmla="*/ 1516072 w 2972814"/>
                <a:gd name="connsiteY459" fmla="*/ 869260 h 1488732"/>
                <a:gd name="connsiteX460" fmla="*/ 1505386 w 2972814"/>
                <a:gd name="connsiteY460" fmla="*/ 879252 h 1488732"/>
                <a:gd name="connsiteX461" fmla="*/ 1496383 w 2972814"/>
                <a:gd name="connsiteY461" fmla="*/ 888666 h 1488732"/>
                <a:gd name="connsiteX462" fmla="*/ 1495947 w 2972814"/>
                <a:gd name="connsiteY462" fmla="*/ 889243 h 1488732"/>
                <a:gd name="connsiteX463" fmla="*/ 1488463 w 2972814"/>
                <a:gd name="connsiteY463" fmla="*/ 899234 h 1488732"/>
                <a:gd name="connsiteX464" fmla="*/ 1481619 w 2972814"/>
                <a:gd name="connsiteY464" fmla="*/ 909226 h 1488732"/>
                <a:gd name="connsiteX465" fmla="*/ 1476431 w 2972814"/>
                <a:gd name="connsiteY465" fmla="*/ 917082 h 1488732"/>
                <a:gd name="connsiteX466" fmla="*/ 1475173 w 2972814"/>
                <a:gd name="connsiteY466" fmla="*/ 919217 h 1488732"/>
                <a:gd name="connsiteX467" fmla="*/ 1469485 w 2972814"/>
                <a:gd name="connsiteY467" fmla="*/ 929209 h 1488732"/>
                <a:gd name="connsiteX468" fmla="*/ 1464326 w 2972814"/>
                <a:gd name="connsiteY468" fmla="*/ 939201 h 1488732"/>
                <a:gd name="connsiteX469" fmla="*/ 1459383 w 2972814"/>
                <a:gd name="connsiteY469" fmla="*/ 949192 h 1488732"/>
                <a:gd name="connsiteX470" fmla="*/ 1456480 w 2972814"/>
                <a:gd name="connsiteY470" fmla="*/ 955378 h 1488732"/>
                <a:gd name="connsiteX471" fmla="*/ 1454749 w 2972814"/>
                <a:gd name="connsiteY471" fmla="*/ 959183 h 1488732"/>
                <a:gd name="connsiteX472" fmla="*/ 1450621 w 2972814"/>
                <a:gd name="connsiteY472" fmla="*/ 969175 h 1488732"/>
                <a:gd name="connsiteX473" fmla="*/ 1446951 w 2972814"/>
                <a:gd name="connsiteY473" fmla="*/ 979166 h 1488732"/>
                <a:gd name="connsiteX474" fmla="*/ 1443208 w 2972814"/>
                <a:gd name="connsiteY474" fmla="*/ 989158 h 1488732"/>
                <a:gd name="connsiteX475" fmla="*/ 1439874 w 2972814"/>
                <a:gd name="connsiteY475" fmla="*/ 999149 h 1488732"/>
                <a:gd name="connsiteX476" fmla="*/ 1436643 w 2972814"/>
                <a:gd name="connsiteY476" fmla="*/ 1009141 h 1488732"/>
                <a:gd name="connsiteX477" fmla="*/ 1436528 w 2972814"/>
                <a:gd name="connsiteY477" fmla="*/ 1009494 h 1488732"/>
                <a:gd name="connsiteX478" fmla="*/ 1433368 w 2972814"/>
                <a:gd name="connsiteY478" fmla="*/ 1019132 h 1488732"/>
                <a:gd name="connsiteX479" fmla="*/ 1430102 w 2972814"/>
                <a:gd name="connsiteY479" fmla="*/ 1029124 h 1488732"/>
                <a:gd name="connsiteX480" fmla="*/ 1426374 w 2972814"/>
                <a:gd name="connsiteY480" fmla="*/ 1039115 h 1488732"/>
                <a:gd name="connsiteX481" fmla="*/ 1421935 w 2972814"/>
                <a:gd name="connsiteY481" fmla="*/ 1049107 h 1488732"/>
                <a:gd name="connsiteX482" fmla="*/ 1416576 w 2972814"/>
                <a:gd name="connsiteY482" fmla="*/ 1058734 h 1488732"/>
                <a:gd name="connsiteX483" fmla="*/ 1416369 w 2972814"/>
                <a:gd name="connsiteY483" fmla="*/ 1059098 h 1488732"/>
                <a:gd name="connsiteX484" fmla="*/ 1410219 w 2972814"/>
                <a:gd name="connsiteY484" fmla="*/ 1069090 h 1488732"/>
                <a:gd name="connsiteX485" fmla="*/ 1401964 w 2972814"/>
                <a:gd name="connsiteY485" fmla="*/ 1079081 h 1488732"/>
                <a:gd name="connsiteX486" fmla="*/ 1396624 w 2972814"/>
                <a:gd name="connsiteY486" fmla="*/ 1084465 h 1488732"/>
                <a:gd name="connsiteX487" fmla="*/ 1391674 w 2972814"/>
                <a:gd name="connsiteY487" fmla="*/ 1089073 h 1488732"/>
                <a:gd name="connsiteX488" fmla="*/ 1377729 w 2972814"/>
                <a:gd name="connsiteY488" fmla="*/ 1099064 h 1488732"/>
                <a:gd name="connsiteX489" fmla="*/ 1376673 w 2972814"/>
                <a:gd name="connsiteY489" fmla="*/ 1099775 h 1488732"/>
                <a:gd name="connsiteX490" fmla="*/ 1360915 w 2972814"/>
                <a:gd name="connsiteY490" fmla="*/ 1109056 h 1488732"/>
                <a:gd name="connsiteX491" fmla="*/ 1356721 w 2972814"/>
                <a:gd name="connsiteY491" fmla="*/ 1111195 h 1488732"/>
                <a:gd name="connsiteX492" fmla="*/ 1337895 w 2972814"/>
                <a:gd name="connsiteY492" fmla="*/ 1119047 h 1488732"/>
                <a:gd name="connsiteX493" fmla="*/ 1336769 w 2972814"/>
                <a:gd name="connsiteY493" fmla="*/ 1119490 h 1488732"/>
                <a:gd name="connsiteX494" fmla="*/ 1316817 w 2972814"/>
                <a:gd name="connsiteY494" fmla="*/ 1125419 h 1488732"/>
                <a:gd name="connsiteX495" fmla="*/ 1296865 w 2972814"/>
                <a:gd name="connsiteY495" fmla="*/ 1129024 h 1488732"/>
                <a:gd name="connsiteX496" fmla="*/ 1296662 w 2972814"/>
                <a:gd name="connsiteY496" fmla="*/ 1129039 h 1488732"/>
                <a:gd name="connsiteX497" fmla="*/ 1276914 w 2972814"/>
                <a:gd name="connsiteY497" fmla="*/ 1130628 h 1488732"/>
                <a:gd name="connsiteX498" fmla="*/ 1256962 w 2972814"/>
                <a:gd name="connsiteY498" fmla="*/ 1129796 h 1488732"/>
                <a:gd name="connsiteX499" fmla="*/ 1253205 w 2972814"/>
                <a:gd name="connsiteY499" fmla="*/ 1129039 h 1488732"/>
                <a:gd name="connsiteX500" fmla="*/ 1237010 w 2972814"/>
                <a:gd name="connsiteY500" fmla="*/ 1126239 h 1488732"/>
                <a:gd name="connsiteX501" fmla="*/ 1217058 w 2972814"/>
                <a:gd name="connsiteY501" fmla="*/ 1120325 h 1488732"/>
                <a:gd name="connsiteX502" fmla="*/ 1214129 w 2972814"/>
                <a:gd name="connsiteY502" fmla="*/ 1119047 h 1488732"/>
                <a:gd name="connsiteX503" fmla="*/ 1197107 w 2972814"/>
                <a:gd name="connsiteY503" fmla="*/ 1111838 h 1488732"/>
                <a:gd name="connsiteX504" fmla="*/ 1192084 w 2972814"/>
                <a:gd name="connsiteY504" fmla="*/ 1109056 h 1488732"/>
                <a:gd name="connsiteX505" fmla="*/ 1177155 w 2972814"/>
                <a:gd name="connsiteY505" fmla="*/ 1100685 h 1488732"/>
                <a:gd name="connsiteX506" fmla="*/ 1174797 w 2972814"/>
                <a:gd name="connsiteY506" fmla="*/ 1099064 h 1488732"/>
                <a:gd name="connsiteX507" fmla="*/ 1161354 w 2972814"/>
                <a:gd name="connsiteY507" fmla="*/ 1089073 h 1488732"/>
                <a:gd name="connsiteX508" fmla="*/ 1157203 w 2972814"/>
                <a:gd name="connsiteY508" fmla="*/ 1085666 h 1488732"/>
                <a:gd name="connsiteX509" fmla="*/ 1149988 w 2972814"/>
                <a:gd name="connsiteY509" fmla="*/ 1079081 h 1488732"/>
                <a:gd name="connsiteX510" fmla="*/ 1140565 w 2972814"/>
                <a:gd name="connsiteY510" fmla="*/ 1069090 h 1488732"/>
                <a:gd name="connsiteX511" fmla="*/ 1137251 w 2972814"/>
                <a:gd name="connsiteY511" fmla="*/ 1064986 h 1488732"/>
                <a:gd name="connsiteX512" fmla="*/ 1132657 w 2972814"/>
                <a:gd name="connsiteY512" fmla="*/ 1059098 h 1488732"/>
                <a:gd name="connsiteX513" fmla="*/ 1125937 w 2972814"/>
                <a:gd name="connsiteY513" fmla="*/ 1049107 h 1488732"/>
                <a:gd name="connsiteX514" fmla="*/ 1120250 w 2972814"/>
                <a:gd name="connsiteY514" fmla="*/ 1039115 h 1488732"/>
                <a:gd name="connsiteX515" fmla="*/ 1117299 w 2972814"/>
                <a:gd name="connsiteY515" fmla="*/ 1033272 h 1488732"/>
                <a:gd name="connsiteX516" fmla="*/ 1115077 w 2972814"/>
                <a:gd name="connsiteY516" fmla="*/ 1029124 h 1488732"/>
                <a:gd name="connsiteX517" fmla="*/ 1110446 w 2972814"/>
                <a:gd name="connsiteY517" fmla="*/ 1019132 h 1488732"/>
                <a:gd name="connsiteX518" fmla="*/ 1105874 w 2972814"/>
                <a:gd name="connsiteY518" fmla="*/ 1009141 h 1488732"/>
                <a:gd name="connsiteX519" fmla="*/ 1101367 w 2972814"/>
                <a:gd name="connsiteY519" fmla="*/ 999149 h 1488732"/>
                <a:gd name="connsiteX520" fmla="*/ 1097348 w 2972814"/>
                <a:gd name="connsiteY520" fmla="*/ 990803 h 1488732"/>
                <a:gd name="connsiteX521" fmla="*/ 1096440 w 2972814"/>
                <a:gd name="connsiteY521" fmla="*/ 989158 h 1488732"/>
                <a:gd name="connsiteX522" fmla="*/ 1090704 w 2972814"/>
                <a:gd name="connsiteY522" fmla="*/ 979166 h 1488732"/>
                <a:gd name="connsiteX523" fmla="*/ 1084331 w 2972814"/>
                <a:gd name="connsiteY523" fmla="*/ 969175 h 1488732"/>
                <a:gd name="connsiteX524" fmla="*/ 1077396 w 2972814"/>
                <a:gd name="connsiteY524" fmla="*/ 959414 h 1488732"/>
                <a:gd name="connsiteX525" fmla="*/ 1077192 w 2972814"/>
                <a:gd name="connsiteY525" fmla="*/ 959183 h 1488732"/>
                <a:gd name="connsiteX526" fmla="*/ 1067549 w 2972814"/>
                <a:gd name="connsiteY526" fmla="*/ 949192 h 1488732"/>
                <a:gd name="connsiteX527" fmla="*/ 1057444 w 2972814"/>
                <a:gd name="connsiteY527" fmla="*/ 939346 h 1488732"/>
                <a:gd name="connsiteX528" fmla="*/ 1057228 w 2972814"/>
                <a:gd name="connsiteY528" fmla="*/ 939201 h 1488732"/>
                <a:gd name="connsiteX529" fmla="*/ 1041929 w 2972814"/>
                <a:gd name="connsiteY529" fmla="*/ 929209 h 1488732"/>
                <a:gd name="connsiteX530" fmla="*/ 1037492 w 2972814"/>
                <a:gd name="connsiteY530" fmla="*/ 926406 h 1488732"/>
                <a:gd name="connsiteX531" fmla="*/ 1018834 w 2972814"/>
                <a:gd name="connsiteY531" fmla="*/ 919217 h 1488732"/>
                <a:gd name="connsiteX532" fmla="*/ 1017541 w 2972814"/>
                <a:gd name="connsiteY532" fmla="*/ 918702 h 1488732"/>
                <a:gd name="connsiteX533" fmla="*/ 997589 w 2972814"/>
                <a:gd name="connsiteY533" fmla="*/ 915841 h 1488732"/>
                <a:gd name="connsiteX534" fmla="*/ 977637 w 2972814"/>
                <a:gd name="connsiteY534" fmla="*/ 919144 h 1488732"/>
                <a:gd name="connsiteX535" fmla="*/ 977497 w 2972814"/>
                <a:gd name="connsiteY535" fmla="*/ 919217 h 1488732"/>
                <a:gd name="connsiteX536" fmla="*/ 958777 w 2972814"/>
                <a:gd name="connsiteY536" fmla="*/ 929209 h 1488732"/>
                <a:gd name="connsiteX537" fmla="*/ 957685 w 2972814"/>
                <a:gd name="connsiteY537" fmla="*/ 929811 h 1488732"/>
                <a:gd name="connsiteX538" fmla="*/ 946749 w 2972814"/>
                <a:gd name="connsiteY538" fmla="*/ 939201 h 1488732"/>
                <a:gd name="connsiteX539" fmla="*/ 937733 w 2972814"/>
                <a:gd name="connsiteY539" fmla="*/ 946497 h 1488732"/>
                <a:gd name="connsiteX540" fmla="*/ 934931 w 2972814"/>
                <a:gd name="connsiteY540" fmla="*/ 949192 h 1488732"/>
                <a:gd name="connsiteX541" fmla="*/ 923590 w 2972814"/>
                <a:gd name="connsiteY541" fmla="*/ 959183 h 1488732"/>
                <a:gd name="connsiteX542" fmla="*/ 917782 w 2972814"/>
                <a:gd name="connsiteY542" fmla="*/ 963969 h 1488732"/>
                <a:gd name="connsiteX543" fmla="*/ 911418 w 2972814"/>
                <a:gd name="connsiteY543" fmla="*/ 969175 h 1488732"/>
                <a:gd name="connsiteX544" fmla="*/ 897830 w 2972814"/>
                <a:gd name="connsiteY544" fmla="*/ 978621 h 1488732"/>
                <a:gd name="connsiteX545" fmla="*/ 896850 w 2972814"/>
                <a:gd name="connsiteY545" fmla="*/ 979166 h 1488732"/>
                <a:gd name="connsiteX546" fmla="*/ 877878 w 2972814"/>
                <a:gd name="connsiteY546" fmla="*/ 988617 h 1488732"/>
                <a:gd name="connsiteX547" fmla="*/ 876135 w 2972814"/>
                <a:gd name="connsiteY547" fmla="*/ 989158 h 1488732"/>
                <a:gd name="connsiteX548" fmla="*/ 857926 w 2972814"/>
                <a:gd name="connsiteY548" fmla="*/ 994321 h 1488732"/>
                <a:gd name="connsiteX549" fmla="*/ 837975 w 2972814"/>
                <a:gd name="connsiteY549" fmla="*/ 996612 h 1488732"/>
                <a:gd name="connsiteX550" fmla="*/ 818023 w 2972814"/>
                <a:gd name="connsiteY550" fmla="*/ 996594 h 1488732"/>
                <a:gd name="connsiteX551" fmla="*/ 798071 w 2972814"/>
                <a:gd name="connsiteY551" fmla="*/ 994841 h 1488732"/>
                <a:gd name="connsiteX552" fmla="*/ 778119 w 2972814"/>
                <a:gd name="connsiteY552" fmla="*/ 991800 h 1488732"/>
                <a:gd name="connsiteX553" fmla="*/ 765752 w 2972814"/>
                <a:gd name="connsiteY553" fmla="*/ 989158 h 1488732"/>
                <a:gd name="connsiteX554" fmla="*/ 758167 w 2972814"/>
                <a:gd name="connsiteY554" fmla="*/ 987430 h 1488732"/>
                <a:gd name="connsiteX555" fmla="*/ 738216 w 2972814"/>
                <a:gd name="connsiteY555" fmla="*/ 981595 h 1488732"/>
                <a:gd name="connsiteX556" fmla="*/ 731103 w 2972814"/>
                <a:gd name="connsiteY556" fmla="*/ 979166 h 1488732"/>
                <a:gd name="connsiteX557" fmla="*/ 718264 w 2972814"/>
                <a:gd name="connsiteY557" fmla="*/ 973802 h 1488732"/>
                <a:gd name="connsiteX558" fmla="*/ 708300 w 2972814"/>
                <a:gd name="connsiteY558" fmla="*/ 969175 h 1488732"/>
                <a:gd name="connsiteX559" fmla="*/ 698312 w 2972814"/>
                <a:gd name="connsiteY559" fmla="*/ 962311 h 1488732"/>
                <a:gd name="connsiteX560" fmla="*/ 693409 w 2972814"/>
                <a:gd name="connsiteY560" fmla="*/ 959183 h 1488732"/>
                <a:gd name="connsiteX561" fmla="*/ 683892 w 2972814"/>
                <a:gd name="connsiteY561" fmla="*/ 949192 h 1488732"/>
                <a:gd name="connsiteX562" fmla="*/ 679245 w 2972814"/>
                <a:gd name="connsiteY562" fmla="*/ 939201 h 1488732"/>
                <a:gd name="connsiteX563" fmla="*/ 678360 w 2972814"/>
                <a:gd name="connsiteY563" fmla="*/ 934349 h 1488732"/>
                <a:gd name="connsiteX564" fmla="*/ 677257 w 2972814"/>
                <a:gd name="connsiteY564" fmla="*/ 929209 h 1488732"/>
                <a:gd name="connsiteX565" fmla="*/ 678018 w 2972814"/>
                <a:gd name="connsiteY565" fmla="*/ 919217 h 1488732"/>
                <a:gd name="connsiteX566" fmla="*/ 678360 w 2972814"/>
                <a:gd name="connsiteY566" fmla="*/ 918010 h 1488732"/>
                <a:gd name="connsiteX567" fmla="*/ 680221 w 2972814"/>
                <a:gd name="connsiteY567" fmla="*/ 909226 h 1488732"/>
                <a:gd name="connsiteX568" fmla="*/ 684150 w 2972814"/>
                <a:gd name="connsiteY568" fmla="*/ 899234 h 1488732"/>
                <a:gd name="connsiteX569" fmla="*/ 689823 w 2972814"/>
                <a:gd name="connsiteY569" fmla="*/ 889243 h 1488732"/>
                <a:gd name="connsiteX570" fmla="*/ 697835 w 2972814"/>
                <a:gd name="connsiteY570" fmla="*/ 879252 h 1488732"/>
                <a:gd name="connsiteX571" fmla="*/ 698312 w 2972814"/>
                <a:gd name="connsiteY571" fmla="*/ 878786 h 1488732"/>
                <a:gd name="connsiteX572" fmla="*/ 708110 w 2972814"/>
                <a:gd name="connsiteY572" fmla="*/ 869260 h 1488732"/>
                <a:gd name="connsiteX573" fmla="*/ 718264 w 2972814"/>
                <a:gd name="connsiteY573" fmla="*/ 862025 h 1488732"/>
                <a:gd name="connsiteX574" fmla="*/ 722741 w 2972814"/>
                <a:gd name="connsiteY574" fmla="*/ 859269 h 1488732"/>
                <a:gd name="connsiteX575" fmla="*/ 738216 w 2972814"/>
                <a:gd name="connsiteY575" fmla="*/ 851825 h 1488732"/>
                <a:gd name="connsiteX576" fmla="*/ 745335 w 2972814"/>
                <a:gd name="connsiteY576" fmla="*/ 849277 h 1488732"/>
                <a:gd name="connsiteX577" fmla="*/ 758167 w 2972814"/>
                <a:gd name="connsiteY577" fmla="*/ 845526 h 1488732"/>
                <a:gd name="connsiteX578" fmla="*/ 778119 w 2972814"/>
                <a:gd name="connsiteY578" fmla="*/ 841762 h 1488732"/>
                <a:gd name="connsiteX579" fmla="*/ 798071 w 2972814"/>
                <a:gd name="connsiteY579" fmla="*/ 839607 h 1488732"/>
                <a:gd name="connsiteX580" fmla="*/ 804111 w 2972814"/>
                <a:gd name="connsiteY580" fmla="*/ 839286 h 1488732"/>
                <a:gd name="connsiteX581" fmla="*/ 818023 w 2972814"/>
                <a:gd name="connsiteY581" fmla="*/ 838593 h 1488732"/>
                <a:gd name="connsiteX582" fmla="*/ 837975 w 2972814"/>
                <a:gd name="connsiteY582" fmla="*/ 838335 h 1488732"/>
                <a:gd name="connsiteX583" fmla="*/ 857926 w 2972814"/>
                <a:gd name="connsiteY583" fmla="*/ 838463 h 1488732"/>
                <a:gd name="connsiteX584" fmla="*/ 877878 w 2972814"/>
                <a:gd name="connsiteY584" fmla="*/ 838450 h 1488732"/>
                <a:gd name="connsiteX585" fmla="*/ 897830 w 2972814"/>
                <a:gd name="connsiteY585" fmla="*/ 837808 h 1488732"/>
                <a:gd name="connsiteX586" fmla="*/ 917782 w 2972814"/>
                <a:gd name="connsiteY586" fmla="*/ 835192 h 1488732"/>
                <a:gd name="connsiteX587" fmla="*/ 935319 w 2972814"/>
                <a:gd name="connsiteY587" fmla="*/ 829294 h 1488732"/>
                <a:gd name="connsiteX588" fmla="*/ 937733 w 2972814"/>
                <a:gd name="connsiteY588" fmla="*/ 828359 h 1488732"/>
                <a:gd name="connsiteX589" fmla="*/ 952787 w 2972814"/>
                <a:gd name="connsiteY589" fmla="*/ 819303 h 1488732"/>
                <a:gd name="connsiteX590" fmla="*/ 957685 w 2972814"/>
                <a:gd name="connsiteY590" fmla="*/ 815714 h 1488732"/>
                <a:gd name="connsiteX591" fmla="*/ 964820 w 2972814"/>
                <a:gd name="connsiteY591" fmla="*/ 809311 h 1488732"/>
                <a:gd name="connsiteX592" fmla="*/ 975320 w 2972814"/>
                <a:gd name="connsiteY592" fmla="*/ 799320 h 1488732"/>
                <a:gd name="connsiteX593" fmla="*/ 977637 w 2972814"/>
                <a:gd name="connsiteY593" fmla="*/ 797093 h 1488732"/>
                <a:gd name="connsiteX594" fmla="*/ 986017 w 2972814"/>
                <a:gd name="connsiteY594" fmla="*/ 789328 h 1488732"/>
                <a:gd name="connsiteX595" fmla="*/ 997589 w 2972814"/>
                <a:gd name="connsiteY595" fmla="*/ 779592 h 1488732"/>
                <a:gd name="connsiteX596" fmla="*/ 997960 w 2972814"/>
                <a:gd name="connsiteY596" fmla="*/ 779337 h 1488732"/>
                <a:gd name="connsiteX597" fmla="*/ 1013839 w 2972814"/>
                <a:gd name="connsiteY597" fmla="*/ 769345 h 1488732"/>
                <a:gd name="connsiteX598" fmla="*/ 1017541 w 2972814"/>
                <a:gd name="connsiteY598" fmla="*/ 767253 h 1488732"/>
                <a:gd name="connsiteX599" fmla="*/ 1037492 w 2972814"/>
                <a:gd name="connsiteY599" fmla="*/ 760852 h 1488732"/>
                <a:gd name="connsiteX600" fmla="*/ 1051652 w 2972814"/>
                <a:gd name="connsiteY600" fmla="*/ 759354 h 1488732"/>
                <a:gd name="connsiteX601" fmla="*/ 1057444 w 2972814"/>
                <a:gd name="connsiteY601" fmla="*/ 758831 h 1488732"/>
                <a:gd name="connsiteX602" fmla="*/ 1068461 w 2972814"/>
                <a:gd name="connsiteY602" fmla="*/ 759354 h 1488732"/>
                <a:gd name="connsiteX603" fmla="*/ 1077396 w 2972814"/>
                <a:gd name="connsiteY603" fmla="*/ 759777 h 1488732"/>
                <a:gd name="connsiteX604" fmla="*/ 1097348 w 2972814"/>
                <a:gd name="connsiteY604" fmla="*/ 762280 h 1488732"/>
                <a:gd name="connsiteX605" fmla="*/ 1117299 w 2972814"/>
                <a:gd name="connsiteY605" fmla="*/ 765108 h 1488732"/>
                <a:gd name="connsiteX606" fmla="*/ 1137251 w 2972814"/>
                <a:gd name="connsiteY606" fmla="*/ 767281 h 1488732"/>
                <a:gd name="connsiteX607" fmla="*/ 1157203 w 2972814"/>
                <a:gd name="connsiteY607" fmla="*/ 767988 h 1488732"/>
                <a:gd name="connsiteX608" fmla="*/ 1177155 w 2972814"/>
                <a:gd name="connsiteY608" fmla="*/ 766707 h 1488732"/>
                <a:gd name="connsiteX609" fmla="*/ 1197107 w 2972814"/>
                <a:gd name="connsiteY609" fmla="*/ 762866 h 1488732"/>
                <a:gd name="connsiteX610" fmla="*/ 1207478 w 2972814"/>
                <a:gd name="connsiteY610" fmla="*/ 759354 h 1488732"/>
                <a:gd name="connsiteX611" fmla="*/ 1217058 w 2972814"/>
                <a:gd name="connsiteY611" fmla="*/ 755862 h 1488732"/>
                <a:gd name="connsiteX612" fmla="*/ 1229717 w 2972814"/>
                <a:gd name="connsiteY612" fmla="*/ 749362 h 1488732"/>
                <a:gd name="connsiteX613" fmla="*/ 1237010 w 2972814"/>
                <a:gd name="connsiteY613" fmla="*/ 745139 h 1488732"/>
                <a:gd name="connsiteX614" fmla="*/ 1244864 w 2972814"/>
                <a:gd name="connsiteY614" fmla="*/ 739371 h 1488732"/>
                <a:gd name="connsiteX615" fmla="*/ 1256271 w 2972814"/>
                <a:gd name="connsiteY615" fmla="*/ 729379 h 1488732"/>
                <a:gd name="connsiteX616" fmla="*/ 1256962 w 2972814"/>
                <a:gd name="connsiteY616" fmla="*/ 728652 h 1488732"/>
                <a:gd name="connsiteX617" fmla="*/ 1264705 w 2972814"/>
                <a:gd name="connsiteY617" fmla="*/ 719388 h 1488732"/>
                <a:gd name="connsiteX618" fmla="*/ 1271347 w 2972814"/>
                <a:gd name="connsiteY618" fmla="*/ 709396 h 1488732"/>
                <a:gd name="connsiteX619" fmla="*/ 1276548 w 2972814"/>
                <a:gd name="connsiteY619" fmla="*/ 699405 h 1488732"/>
                <a:gd name="connsiteX620" fmla="*/ 1276914 w 2972814"/>
                <a:gd name="connsiteY620" fmla="*/ 698487 h 1488732"/>
                <a:gd name="connsiteX621" fmla="*/ 1280456 w 2972814"/>
                <a:gd name="connsiteY621" fmla="*/ 689413 h 1488732"/>
                <a:gd name="connsiteX622" fmla="*/ 1283385 w 2972814"/>
                <a:gd name="connsiteY622" fmla="*/ 679422 h 1488732"/>
                <a:gd name="connsiteX623" fmla="*/ 1285243 w 2972814"/>
                <a:gd name="connsiteY623" fmla="*/ 669430 h 1488732"/>
                <a:gd name="connsiteX624" fmla="*/ 1286577 w 2972814"/>
                <a:gd name="connsiteY624" fmla="*/ 659439 h 1488732"/>
                <a:gd name="connsiteX625" fmla="*/ 1287179 w 2972814"/>
                <a:gd name="connsiteY625" fmla="*/ 649447 h 1488732"/>
                <a:gd name="connsiteX626" fmla="*/ 1287225 w 2972814"/>
                <a:gd name="connsiteY626" fmla="*/ 639456 h 1488732"/>
                <a:gd name="connsiteX627" fmla="*/ 1286816 w 2972814"/>
                <a:gd name="connsiteY627" fmla="*/ 629464 h 1488732"/>
                <a:gd name="connsiteX628" fmla="*/ 1285636 w 2972814"/>
                <a:gd name="connsiteY628" fmla="*/ 619473 h 1488732"/>
                <a:gd name="connsiteX629" fmla="*/ 1284073 w 2972814"/>
                <a:gd name="connsiteY629" fmla="*/ 609481 h 1488732"/>
                <a:gd name="connsiteX630" fmla="*/ 1281805 w 2972814"/>
                <a:gd name="connsiteY630" fmla="*/ 599490 h 1488732"/>
                <a:gd name="connsiteX631" fmla="*/ 1279095 w 2972814"/>
                <a:gd name="connsiteY631" fmla="*/ 589498 h 1488732"/>
                <a:gd name="connsiteX632" fmla="*/ 1276914 w 2972814"/>
                <a:gd name="connsiteY632" fmla="*/ 582852 h 1488732"/>
                <a:gd name="connsiteX633" fmla="*/ 1275673 w 2972814"/>
                <a:gd name="connsiteY633" fmla="*/ 579507 h 1488732"/>
                <a:gd name="connsiteX634" fmla="*/ 1271033 w 2972814"/>
                <a:gd name="connsiteY634" fmla="*/ 569515 h 1488732"/>
                <a:gd name="connsiteX635" fmla="*/ 1265425 w 2972814"/>
                <a:gd name="connsiteY635" fmla="*/ 559524 h 1488732"/>
                <a:gd name="connsiteX636" fmla="*/ 1258637 w 2972814"/>
                <a:gd name="connsiteY636" fmla="*/ 549532 h 1488732"/>
                <a:gd name="connsiteX637" fmla="*/ 1256962 w 2972814"/>
                <a:gd name="connsiteY637" fmla="*/ 547391 h 1488732"/>
                <a:gd name="connsiteX638" fmla="*/ 1248357 w 2972814"/>
                <a:gd name="connsiteY638" fmla="*/ 539541 h 1488732"/>
                <a:gd name="connsiteX639" fmla="*/ 1237010 w 2972814"/>
                <a:gd name="connsiteY639" fmla="*/ 530900 h 1488732"/>
                <a:gd name="connsiteX640" fmla="*/ 1233601 w 2972814"/>
                <a:gd name="connsiteY640" fmla="*/ 529549 h 1488732"/>
                <a:gd name="connsiteX641" fmla="*/ 1217058 w 2972814"/>
                <a:gd name="connsiteY641" fmla="*/ 523814 h 1488732"/>
                <a:gd name="connsiteX642" fmla="*/ 1197107 w 2972814"/>
                <a:gd name="connsiteY642" fmla="*/ 522394 h 1488732"/>
                <a:gd name="connsiteX643" fmla="*/ 1177155 w 2972814"/>
                <a:gd name="connsiteY643" fmla="*/ 524423 h 1488732"/>
                <a:gd name="connsiteX644" fmla="*/ 1157203 w 2972814"/>
                <a:gd name="connsiteY644" fmla="*/ 529118 h 1488732"/>
                <a:gd name="connsiteX645" fmla="*/ 1155973 w 2972814"/>
                <a:gd name="connsiteY645" fmla="*/ 529549 h 1488732"/>
                <a:gd name="connsiteX646" fmla="*/ 1137251 w 2972814"/>
                <a:gd name="connsiteY646" fmla="*/ 535585 h 1488732"/>
                <a:gd name="connsiteX647" fmla="*/ 1127857 w 2972814"/>
                <a:gd name="connsiteY647" fmla="*/ 539541 h 1488732"/>
                <a:gd name="connsiteX648" fmla="*/ 1117299 w 2972814"/>
                <a:gd name="connsiteY648" fmla="*/ 543712 h 1488732"/>
                <a:gd name="connsiteX649" fmla="*/ 1105311 w 2972814"/>
                <a:gd name="connsiteY649" fmla="*/ 549532 h 1488732"/>
                <a:gd name="connsiteX650" fmla="*/ 1097348 w 2972814"/>
                <a:gd name="connsiteY650" fmla="*/ 553331 h 1488732"/>
                <a:gd name="connsiteX651" fmla="*/ 1086250 w 2972814"/>
                <a:gd name="connsiteY651" fmla="*/ 559524 h 1488732"/>
                <a:gd name="connsiteX652" fmla="*/ 1077396 w 2972814"/>
                <a:gd name="connsiteY652" fmla="*/ 564443 h 1488732"/>
                <a:gd name="connsiteX653" fmla="*/ 1069248 w 2972814"/>
                <a:gd name="connsiteY653" fmla="*/ 569515 h 1488732"/>
                <a:gd name="connsiteX654" fmla="*/ 1057444 w 2972814"/>
                <a:gd name="connsiteY654" fmla="*/ 576966 h 1488732"/>
                <a:gd name="connsiteX655" fmla="*/ 1053521 w 2972814"/>
                <a:gd name="connsiteY655" fmla="*/ 579507 h 1488732"/>
                <a:gd name="connsiteX656" fmla="*/ 1038428 w 2972814"/>
                <a:gd name="connsiteY656" fmla="*/ 589498 h 1488732"/>
                <a:gd name="connsiteX657" fmla="*/ 1037492 w 2972814"/>
                <a:gd name="connsiteY657" fmla="*/ 590134 h 1488732"/>
                <a:gd name="connsiteX658" fmla="*/ 1022674 w 2972814"/>
                <a:gd name="connsiteY658" fmla="*/ 599490 h 1488732"/>
                <a:gd name="connsiteX659" fmla="*/ 1017541 w 2972814"/>
                <a:gd name="connsiteY659" fmla="*/ 602811 h 1488732"/>
                <a:gd name="connsiteX660" fmla="*/ 1005090 w 2972814"/>
                <a:gd name="connsiteY660" fmla="*/ 609481 h 1488732"/>
                <a:gd name="connsiteX661" fmla="*/ 997589 w 2972814"/>
                <a:gd name="connsiteY661" fmla="*/ 613462 h 1488732"/>
                <a:gd name="connsiteX662" fmla="*/ 980658 w 2972814"/>
                <a:gd name="connsiteY662" fmla="*/ 619473 h 1488732"/>
                <a:gd name="connsiteX663" fmla="*/ 977637 w 2972814"/>
                <a:gd name="connsiteY663" fmla="*/ 620514 h 1488732"/>
                <a:gd name="connsiteX664" fmla="*/ 957685 w 2972814"/>
                <a:gd name="connsiteY664" fmla="*/ 623687 h 1488732"/>
                <a:gd name="connsiteX665" fmla="*/ 937733 w 2972814"/>
                <a:gd name="connsiteY665" fmla="*/ 623264 h 1488732"/>
                <a:gd name="connsiteX666" fmla="*/ 917782 w 2972814"/>
                <a:gd name="connsiteY666" fmla="*/ 619726 h 1488732"/>
                <a:gd name="connsiteX667" fmla="*/ 916989 w 2972814"/>
                <a:gd name="connsiteY667" fmla="*/ 619473 h 1488732"/>
                <a:gd name="connsiteX668" fmla="*/ 897830 w 2972814"/>
                <a:gd name="connsiteY668" fmla="*/ 613358 h 1488732"/>
                <a:gd name="connsiteX669" fmla="*/ 889169 w 2972814"/>
                <a:gd name="connsiteY669" fmla="*/ 609481 h 1488732"/>
                <a:gd name="connsiteX670" fmla="*/ 877878 w 2972814"/>
                <a:gd name="connsiteY670" fmla="*/ 604123 h 1488732"/>
                <a:gd name="connsiteX671" fmla="*/ 870080 w 2972814"/>
                <a:gd name="connsiteY671" fmla="*/ 599490 h 1488732"/>
                <a:gd name="connsiteX672" fmla="*/ 857926 w 2972814"/>
                <a:gd name="connsiteY672" fmla="*/ 591597 h 1488732"/>
                <a:gd name="connsiteX673" fmla="*/ 855128 w 2972814"/>
                <a:gd name="connsiteY673" fmla="*/ 589498 h 1488732"/>
                <a:gd name="connsiteX674" fmla="*/ 843043 w 2972814"/>
                <a:gd name="connsiteY674" fmla="*/ 579507 h 1488732"/>
                <a:gd name="connsiteX675" fmla="*/ 837975 w 2972814"/>
                <a:gd name="connsiteY675" fmla="*/ 574875 h 1488732"/>
                <a:gd name="connsiteX676" fmla="*/ 832324 w 2972814"/>
                <a:gd name="connsiteY676" fmla="*/ 569515 h 1488732"/>
                <a:gd name="connsiteX677" fmla="*/ 822456 w 2972814"/>
                <a:gd name="connsiteY677" fmla="*/ 559524 h 1488732"/>
                <a:gd name="connsiteX678" fmla="*/ 818023 w 2972814"/>
                <a:gd name="connsiteY678" fmla="*/ 554852 h 1488732"/>
                <a:gd name="connsiteX679" fmla="*/ 812623 w 2972814"/>
                <a:gd name="connsiteY679" fmla="*/ 549532 h 1488732"/>
                <a:gd name="connsiteX680" fmla="*/ 802344 w 2972814"/>
                <a:gd name="connsiteY680" fmla="*/ 539541 h 1488732"/>
                <a:gd name="connsiteX681" fmla="*/ 798071 w 2972814"/>
                <a:gd name="connsiteY681" fmla="*/ 535408 h 1488732"/>
                <a:gd name="connsiteX682" fmla="*/ 790470 w 2972814"/>
                <a:gd name="connsiteY682" fmla="*/ 529549 h 1488732"/>
                <a:gd name="connsiteX683" fmla="*/ 778119 w 2972814"/>
                <a:gd name="connsiteY683" fmla="*/ 520695 h 1488732"/>
                <a:gd name="connsiteX684" fmla="*/ 775780 w 2972814"/>
                <a:gd name="connsiteY684" fmla="*/ 519558 h 1488732"/>
                <a:gd name="connsiteX685" fmla="*/ 758167 w 2972814"/>
                <a:gd name="connsiteY685" fmla="*/ 511879 h 1488732"/>
                <a:gd name="connsiteX686" fmla="*/ 746052 w 2972814"/>
                <a:gd name="connsiteY686" fmla="*/ 509566 h 1488732"/>
                <a:gd name="connsiteX687" fmla="*/ 738216 w 2972814"/>
                <a:gd name="connsiteY687" fmla="*/ 508154 h 1488732"/>
                <a:gd name="connsiteX688" fmla="*/ 718264 w 2972814"/>
                <a:gd name="connsiteY688" fmla="*/ 508276 h 1488732"/>
                <a:gd name="connsiteX689" fmla="*/ 710097 w 2972814"/>
                <a:gd name="connsiteY689" fmla="*/ 509566 h 1488732"/>
                <a:gd name="connsiteX690" fmla="*/ 698312 w 2972814"/>
                <a:gd name="connsiteY690" fmla="*/ 511343 h 1488732"/>
                <a:gd name="connsiteX691" fmla="*/ 678360 w 2972814"/>
                <a:gd name="connsiteY691" fmla="*/ 516556 h 1488732"/>
                <a:gd name="connsiteX692" fmla="*/ 669697 w 2972814"/>
                <a:gd name="connsiteY692" fmla="*/ 519558 h 1488732"/>
                <a:gd name="connsiteX693" fmla="*/ 658409 w 2972814"/>
                <a:gd name="connsiteY693" fmla="*/ 523478 h 1488732"/>
                <a:gd name="connsiteX694" fmla="*/ 643421 w 2972814"/>
                <a:gd name="connsiteY694" fmla="*/ 529549 h 1488732"/>
                <a:gd name="connsiteX695" fmla="*/ 638457 w 2972814"/>
                <a:gd name="connsiteY695" fmla="*/ 531650 h 1488732"/>
                <a:gd name="connsiteX696" fmla="*/ 620867 w 2972814"/>
                <a:gd name="connsiteY696" fmla="*/ 539541 h 1488732"/>
                <a:gd name="connsiteX697" fmla="*/ 618505 w 2972814"/>
                <a:gd name="connsiteY697" fmla="*/ 540660 h 1488732"/>
                <a:gd name="connsiteX698" fmla="*/ 598838 w 2972814"/>
                <a:gd name="connsiteY698" fmla="*/ 549532 h 1488732"/>
                <a:gd name="connsiteX699" fmla="*/ 598553 w 2972814"/>
                <a:gd name="connsiteY699" fmla="*/ 549672 h 1488732"/>
                <a:gd name="connsiteX700" fmla="*/ 578601 w 2972814"/>
                <a:gd name="connsiteY700" fmla="*/ 558120 h 1488732"/>
                <a:gd name="connsiteX701" fmla="*/ 574097 w 2972814"/>
                <a:gd name="connsiteY701" fmla="*/ 559524 h 1488732"/>
                <a:gd name="connsiteX702" fmla="*/ 558650 w 2972814"/>
                <a:gd name="connsiteY702" fmla="*/ 564475 h 1488732"/>
                <a:gd name="connsiteX703" fmla="*/ 538698 w 2972814"/>
                <a:gd name="connsiteY703" fmla="*/ 567670 h 1488732"/>
                <a:gd name="connsiteX704" fmla="*/ 518746 w 2972814"/>
                <a:gd name="connsiteY704" fmla="*/ 567509 h 1488732"/>
                <a:gd name="connsiteX705" fmla="*/ 498794 w 2972814"/>
                <a:gd name="connsiteY705" fmla="*/ 563864 h 1488732"/>
                <a:gd name="connsiteX706" fmla="*/ 485896 w 2972814"/>
                <a:gd name="connsiteY706" fmla="*/ 559524 h 1488732"/>
                <a:gd name="connsiteX707" fmla="*/ 478843 w 2972814"/>
                <a:gd name="connsiteY707" fmla="*/ 557147 h 1488732"/>
                <a:gd name="connsiteX708" fmla="*/ 462656 w 2972814"/>
                <a:gd name="connsiteY708" fmla="*/ 549532 h 1488732"/>
                <a:gd name="connsiteX709" fmla="*/ 458891 w 2972814"/>
                <a:gd name="connsiteY709" fmla="*/ 547739 h 1488732"/>
                <a:gd name="connsiteX710" fmla="*/ 444180 w 2972814"/>
                <a:gd name="connsiteY710" fmla="*/ 539541 h 1488732"/>
                <a:gd name="connsiteX711" fmla="*/ 438939 w 2972814"/>
                <a:gd name="connsiteY711" fmla="*/ 536400 h 1488732"/>
                <a:gd name="connsiteX712" fmla="*/ 428484 w 2972814"/>
                <a:gd name="connsiteY712" fmla="*/ 529549 h 1488732"/>
                <a:gd name="connsiteX713" fmla="*/ 418987 w 2972814"/>
                <a:gd name="connsiteY713" fmla="*/ 523025 h 1488732"/>
                <a:gd name="connsiteX714" fmla="*/ 414181 w 2972814"/>
                <a:gd name="connsiteY714" fmla="*/ 519558 h 1488732"/>
                <a:gd name="connsiteX715" fmla="*/ 401468 w 2972814"/>
                <a:gd name="connsiteY715" fmla="*/ 509566 h 1488732"/>
                <a:gd name="connsiteX716" fmla="*/ 399036 w 2972814"/>
                <a:gd name="connsiteY716" fmla="*/ 507417 h 1488732"/>
                <a:gd name="connsiteX717" fmla="*/ 390282 w 2972814"/>
                <a:gd name="connsiteY717" fmla="*/ 499575 h 1488732"/>
                <a:gd name="connsiteX718" fmla="*/ 380220 w 2972814"/>
                <a:gd name="connsiteY718" fmla="*/ 489583 h 1488732"/>
                <a:gd name="connsiteX719" fmla="*/ 379084 w 2972814"/>
                <a:gd name="connsiteY719" fmla="*/ 488232 h 1488732"/>
                <a:gd name="connsiteX720" fmla="*/ 371508 w 2972814"/>
                <a:gd name="connsiteY720" fmla="*/ 479592 h 1488732"/>
                <a:gd name="connsiteX721" fmla="*/ 363663 w 2972814"/>
                <a:gd name="connsiteY721" fmla="*/ 469600 h 1488732"/>
                <a:gd name="connsiteX722" fmla="*/ 359132 w 2972814"/>
                <a:gd name="connsiteY722" fmla="*/ 462830 h 1488732"/>
                <a:gd name="connsiteX723" fmla="*/ 356721 w 2972814"/>
                <a:gd name="connsiteY723" fmla="*/ 459609 h 1488732"/>
                <a:gd name="connsiteX724" fmla="*/ 349807 w 2972814"/>
                <a:gd name="connsiteY724" fmla="*/ 449617 h 1488732"/>
                <a:gd name="connsiteX725" fmla="*/ 342989 w 2972814"/>
                <a:gd name="connsiteY725" fmla="*/ 439626 h 1488732"/>
                <a:gd name="connsiteX726" fmla="*/ 339180 w 2972814"/>
                <a:gd name="connsiteY726" fmla="*/ 433913 h 1488732"/>
                <a:gd name="connsiteX727" fmla="*/ 335581 w 2972814"/>
                <a:gd name="connsiteY727" fmla="*/ 429634 h 1488732"/>
                <a:gd name="connsiteX728" fmla="*/ 326721 w 2972814"/>
                <a:gd name="connsiteY728" fmla="*/ 419643 h 1488732"/>
                <a:gd name="connsiteX729" fmla="*/ 319228 w 2972814"/>
                <a:gd name="connsiteY729" fmla="*/ 412087 h 1488732"/>
                <a:gd name="connsiteX730" fmla="*/ 315329 w 2972814"/>
                <a:gd name="connsiteY730" fmla="*/ 409651 h 1488732"/>
                <a:gd name="connsiteX731" fmla="*/ 299277 w 2972814"/>
                <a:gd name="connsiteY731" fmla="*/ 401691 h 1488732"/>
                <a:gd name="connsiteX732" fmla="*/ 290835 w 2972814"/>
                <a:gd name="connsiteY732" fmla="*/ 399660 h 1488732"/>
                <a:gd name="connsiteX733" fmla="*/ 279325 w 2972814"/>
                <a:gd name="connsiteY733" fmla="*/ 397043 h 1488732"/>
                <a:gd name="connsiteX734" fmla="*/ 259373 w 2972814"/>
                <a:gd name="connsiteY734" fmla="*/ 396746 h 1488732"/>
                <a:gd name="connsiteX735" fmla="*/ 243041 w 2972814"/>
                <a:gd name="connsiteY735" fmla="*/ 399660 h 1488732"/>
                <a:gd name="connsiteX736" fmla="*/ 239421 w 2972814"/>
                <a:gd name="connsiteY736" fmla="*/ 400250 h 1488732"/>
                <a:gd name="connsiteX737" fmla="*/ 219470 w 2972814"/>
                <a:gd name="connsiteY737" fmla="*/ 406587 h 1488732"/>
                <a:gd name="connsiteX738" fmla="*/ 212901 w 2972814"/>
                <a:gd name="connsiteY738" fmla="*/ 409651 h 1488732"/>
                <a:gd name="connsiteX739" fmla="*/ 199518 w 2972814"/>
                <a:gd name="connsiteY739" fmla="*/ 416042 h 1488732"/>
                <a:gd name="connsiteX740" fmla="*/ 193763 w 2972814"/>
                <a:gd name="connsiteY740" fmla="*/ 419643 h 1488732"/>
                <a:gd name="connsiteX741" fmla="*/ 179566 w 2972814"/>
                <a:gd name="connsiteY741" fmla="*/ 429456 h 1488732"/>
                <a:gd name="connsiteX742" fmla="*/ 179353 w 2972814"/>
                <a:gd name="connsiteY742" fmla="*/ 429634 h 1488732"/>
                <a:gd name="connsiteX743" fmla="*/ 169108 w 2972814"/>
                <a:gd name="connsiteY743" fmla="*/ 439626 h 1488732"/>
                <a:gd name="connsiteX744" fmla="*/ 160691 w 2972814"/>
                <a:gd name="connsiteY744" fmla="*/ 449617 h 1488732"/>
                <a:gd name="connsiteX745" fmla="*/ 159614 w 2972814"/>
                <a:gd name="connsiteY745" fmla="*/ 451221 h 1488732"/>
                <a:gd name="connsiteX746" fmla="*/ 154600 w 2972814"/>
                <a:gd name="connsiteY746" fmla="*/ 459609 h 1488732"/>
                <a:gd name="connsiteX747" fmla="*/ 150374 w 2972814"/>
                <a:gd name="connsiteY747" fmla="*/ 469600 h 1488732"/>
                <a:gd name="connsiteX748" fmla="*/ 147361 w 2972814"/>
                <a:gd name="connsiteY748" fmla="*/ 479592 h 1488732"/>
                <a:gd name="connsiteX749" fmla="*/ 145584 w 2972814"/>
                <a:gd name="connsiteY749" fmla="*/ 489583 h 1488732"/>
                <a:gd name="connsiteX750" fmla="*/ 144442 w 2972814"/>
                <a:gd name="connsiteY750" fmla="*/ 499575 h 1488732"/>
                <a:gd name="connsiteX751" fmla="*/ 143953 w 2972814"/>
                <a:gd name="connsiteY751" fmla="*/ 509566 h 1488732"/>
                <a:gd name="connsiteX752" fmla="*/ 144067 w 2972814"/>
                <a:gd name="connsiteY752" fmla="*/ 519558 h 1488732"/>
                <a:gd name="connsiteX753" fmla="*/ 144316 w 2972814"/>
                <a:gd name="connsiteY753" fmla="*/ 529549 h 1488732"/>
                <a:gd name="connsiteX754" fmla="*/ 144481 w 2972814"/>
                <a:gd name="connsiteY754" fmla="*/ 539541 h 1488732"/>
                <a:gd name="connsiteX755" fmla="*/ 144667 w 2972814"/>
                <a:gd name="connsiteY755" fmla="*/ 549532 h 1488732"/>
                <a:gd name="connsiteX756" fmla="*/ 144647 w 2972814"/>
                <a:gd name="connsiteY756" fmla="*/ 559524 h 1488732"/>
                <a:gd name="connsiteX757" fmla="*/ 144411 w 2972814"/>
                <a:gd name="connsiteY757" fmla="*/ 569515 h 1488732"/>
                <a:gd name="connsiteX758" fmla="*/ 143786 w 2972814"/>
                <a:gd name="connsiteY758" fmla="*/ 579507 h 1488732"/>
                <a:gd name="connsiteX759" fmla="*/ 142983 w 2972814"/>
                <a:gd name="connsiteY759" fmla="*/ 589498 h 1488732"/>
                <a:gd name="connsiteX760" fmla="*/ 141561 w 2972814"/>
                <a:gd name="connsiteY760" fmla="*/ 599490 h 1488732"/>
                <a:gd name="connsiteX761" fmla="*/ 139764 w 2972814"/>
                <a:gd name="connsiteY761" fmla="*/ 609481 h 1488732"/>
                <a:gd name="connsiteX762" fmla="*/ 139662 w 2972814"/>
                <a:gd name="connsiteY762" fmla="*/ 610013 h 1488732"/>
                <a:gd name="connsiteX763" fmla="*/ 137722 w 2972814"/>
                <a:gd name="connsiteY763" fmla="*/ 619473 h 1488732"/>
                <a:gd name="connsiteX764" fmla="*/ 134958 w 2972814"/>
                <a:gd name="connsiteY764" fmla="*/ 629464 h 1488732"/>
                <a:gd name="connsiteX765" fmla="*/ 132242 w 2972814"/>
                <a:gd name="connsiteY765" fmla="*/ 639456 h 1488732"/>
                <a:gd name="connsiteX766" fmla="*/ 129314 w 2972814"/>
                <a:gd name="connsiteY766" fmla="*/ 649447 h 1488732"/>
                <a:gd name="connsiteX767" fmla="*/ 126841 w 2972814"/>
                <a:gd name="connsiteY767" fmla="*/ 659439 h 1488732"/>
                <a:gd name="connsiteX768" fmla="*/ 124364 w 2972814"/>
                <a:gd name="connsiteY768" fmla="*/ 669430 h 1488732"/>
                <a:gd name="connsiteX769" fmla="*/ 122909 w 2972814"/>
                <a:gd name="connsiteY769" fmla="*/ 679422 h 1488732"/>
                <a:gd name="connsiteX770" fmla="*/ 122650 w 2972814"/>
                <a:gd name="connsiteY770" fmla="*/ 689413 h 1488732"/>
                <a:gd name="connsiteX771" fmla="*/ 125307 w 2972814"/>
                <a:gd name="connsiteY771" fmla="*/ 699405 h 1488732"/>
                <a:gd name="connsiteX772" fmla="*/ 131552 w 2972814"/>
                <a:gd name="connsiteY772" fmla="*/ 709396 h 1488732"/>
                <a:gd name="connsiteX773" fmla="*/ 139662 w 2972814"/>
                <a:gd name="connsiteY773" fmla="*/ 716517 h 1488732"/>
                <a:gd name="connsiteX774" fmla="*/ 143661 w 2972814"/>
                <a:gd name="connsiteY774" fmla="*/ 719388 h 1488732"/>
                <a:gd name="connsiteX775" fmla="*/ 159614 w 2972814"/>
                <a:gd name="connsiteY775" fmla="*/ 726376 h 1488732"/>
                <a:gd name="connsiteX776" fmla="*/ 167867 w 2972814"/>
                <a:gd name="connsiteY776" fmla="*/ 729379 h 1488732"/>
                <a:gd name="connsiteX777" fmla="*/ 179566 w 2972814"/>
                <a:gd name="connsiteY777" fmla="*/ 732696 h 1488732"/>
                <a:gd name="connsiteX778" fmla="*/ 199518 w 2972814"/>
                <a:gd name="connsiteY778" fmla="*/ 737692 h 1488732"/>
                <a:gd name="connsiteX779" fmla="*/ 205128 w 2972814"/>
                <a:gd name="connsiteY779" fmla="*/ 739371 h 1488732"/>
                <a:gd name="connsiteX780" fmla="*/ 219470 w 2972814"/>
                <a:gd name="connsiteY780" fmla="*/ 743177 h 1488732"/>
                <a:gd name="connsiteX781" fmla="*/ 239421 w 2972814"/>
                <a:gd name="connsiteY781" fmla="*/ 749078 h 1488732"/>
                <a:gd name="connsiteX782" fmla="*/ 240206 w 2972814"/>
                <a:gd name="connsiteY782" fmla="*/ 749362 h 1488732"/>
                <a:gd name="connsiteX783" fmla="*/ 259373 w 2972814"/>
                <a:gd name="connsiteY783" fmla="*/ 756270 h 1488732"/>
                <a:gd name="connsiteX784" fmla="*/ 266326 w 2972814"/>
                <a:gd name="connsiteY784" fmla="*/ 759354 h 1488732"/>
                <a:gd name="connsiteX785" fmla="*/ 279325 w 2972814"/>
                <a:gd name="connsiteY785" fmla="*/ 765546 h 1488732"/>
                <a:gd name="connsiteX786" fmla="*/ 286480 w 2972814"/>
                <a:gd name="connsiteY786" fmla="*/ 769345 h 1488732"/>
                <a:gd name="connsiteX787" fmla="*/ 299277 w 2972814"/>
                <a:gd name="connsiteY787" fmla="*/ 777309 h 1488732"/>
                <a:gd name="connsiteX788" fmla="*/ 302149 w 2972814"/>
                <a:gd name="connsiteY788" fmla="*/ 779337 h 1488732"/>
                <a:gd name="connsiteX789" fmla="*/ 313569 w 2972814"/>
                <a:gd name="connsiteY789" fmla="*/ 789328 h 1488732"/>
                <a:gd name="connsiteX790" fmla="*/ 319228 w 2972814"/>
                <a:gd name="connsiteY790" fmla="*/ 796385 h 1488732"/>
                <a:gd name="connsiteX791" fmla="*/ 321445 w 2972814"/>
                <a:gd name="connsiteY791" fmla="*/ 799320 h 1488732"/>
                <a:gd name="connsiteX792" fmla="*/ 325910 w 2972814"/>
                <a:gd name="connsiteY792" fmla="*/ 809311 h 1488732"/>
                <a:gd name="connsiteX793" fmla="*/ 326476 w 2972814"/>
                <a:gd name="connsiteY793" fmla="*/ 819303 h 1488732"/>
                <a:gd name="connsiteX794" fmla="*/ 323011 w 2972814"/>
                <a:gd name="connsiteY794" fmla="*/ 829294 h 1488732"/>
                <a:gd name="connsiteX795" fmla="*/ 319228 w 2972814"/>
                <a:gd name="connsiteY795" fmla="*/ 833725 h 1488732"/>
                <a:gd name="connsiteX796" fmla="*/ 312959 w 2972814"/>
                <a:gd name="connsiteY796" fmla="*/ 839286 h 1488732"/>
                <a:gd name="connsiteX797" fmla="*/ 299277 w 2972814"/>
                <a:gd name="connsiteY797" fmla="*/ 846243 h 1488732"/>
                <a:gd name="connsiteX798" fmla="*/ 289727 w 2972814"/>
                <a:gd name="connsiteY798" fmla="*/ 849277 h 1488732"/>
                <a:gd name="connsiteX799" fmla="*/ 279325 w 2972814"/>
                <a:gd name="connsiteY799" fmla="*/ 851608 h 1488732"/>
                <a:gd name="connsiteX800" fmla="*/ 259373 w 2972814"/>
                <a:gd name="connsiteY800" fmla="*/ 853048 h 1488732"/>
                <a:gd name="connsiteX801" fmla="*/ 239421 w 2972814"/>
                <a:gd name="connsiteY801" fmla="*/ 851763 h 1488732"/>
                <a:gd name="connsiteX802" fmla="*/ 225980 w 2972814"/>
                <a:gd name="connsiteY802" fmla="*/ 849277 h 1488732"/>
                <a:gd name="connsiteX803" fmla="*/ 219470 w 2972814"/>
                <a:gd name="connsiteY803" fmla="*/ 847956 h 1488732"/>
                <a:gd name="connsiteX804" fmla="*/ 199518 w 2972814"/>
                <a:gd name="connsiteY804" fmla="*/ 841560 h 1488732"/>
                <a:gd name="connsiteX805" fmla="*/ 193968 w 2972814"/>
                <a:gd name="connsiteY805" fmla="*/ 839286 h 1488732"/>
                <a:gd name="connsiteX806" fmla="*/ 179566 w 2972814"/>
                <a:gd name="connsiteY806" fmla="*/ 832611 h 1488732"/>
                <a:gd name="connsiteX807" fmla="*/ 173085 w 2972814"/>
                <a:gd name="connsiteY807" fmla="*/ 829294 h 1488732"/>
                <a:gd name="connsiteX808" fmla="*/ 159614 w 2972814"/>
                <a:gd name="connsiteY808" fmla="*/ 821701 h 1488732"/>
                <a:gd name="connsiteX809" fmla="*/ 155487 w 2972814"/>
                <a:gd name="connsiteY809" fmla="*/ 819303 h 1488732"/>
                <a:gd name="connsiteX810" fmla="*/ 139662 w 2972814"/>
                <a:gd name="connsiteY810" fmla="*/ 809333 h 1488732"/>
                <a:gd name="connsiteX811" fmla="*/ 139625 w 2972814"/>
                <a:gd name="connsiteY811" fmla="*/ 809311 h 1488732"/>
                <a:gd name="connsiteX812" fmla="*/ 124861 w 2972814"/>
                <a:gd name="connsiteY812" fmla="*/ 799320 h 1488732"/>
                <a:gd name="connsiteX813" fmla="*/ 119711 w 2972814"/>
                <a:gd name="connsiteY813" fmla="*/ 795672 h 1488732"/>
                <a:gd name="connsiteX814" fmla="*/ 109470 w 2972814"/>
                <a:gd name="connsiteY814" fmla="*/ 789328 h 1488732"/>
                <a:gd name="connsiteX815" fmla="*/ 99759 w 2972814"/>
                <a:gd name="connsiteY815" fmla="*/ 782456 h 1488732"/>
                <a:gd name="connsiteX816" fmla="*/ 94087 w 2972814"/>
                <a:gd name="connsiteY816" fmla="*/ 779337 h 1488732"/>
                <a:gd name="connsiteX817" fmla="*/ 79807 w 2972814"/>
                <a:gd name="connsiteY817" fmla="*/ 771089 h 1488732"/>
                <a:gd name="connsiteX818" fmla="*/ 76351 w 2972814"/>
                <a:gd name="connsiteY818" fmla="*/ 769345 h 1488732"/>
                <a:gd name="connsiteX819" fmla="*/ 59855 w 2972814"/>
                <a:gd name="connsiteY819" fmla="*/ 760902 h 1488732"/>
                <a:gd name="connsiteX820" fmla="*/ 56372 w 2972814"/>
                <a:gd name="connsiteY820" fmla="*/ 759354 h 1488732"/>
                <a:gd name="connsiteX821" fmla="*/ 39904 w 2972814"/>
                <a:gd name="connsiteY821" fmla="*/ 751262 h 1488732"/>
                <a:gd name="connsiteX822" fmla="*/ 35796 w 2972814"/>
                <a:gd name="connsiteY822" fmla="*/ 749362 h 1488732"/>
                <a:gd name="connsiteX823" fmla="*/ 19952 w 2972814"/>
                <a:gd name="connsiteY823" fmla="*/ 742519 h 1488732"/>
                <a:gd name="connsiteX824" fmla="*/ 14091 w 2972814"/>
                <a:gd name="connsiteY824" fmla="*/ 739371 h 1488732"/>
                <a:gd name="connsiteX825" fmla="*/ 0 w 2972814"/>
                <a:gd name="connsiteY825" fmla="*/ 732369 h 1488732"/>
                <a:gd name="connsiteX826" fmla="*/ 0 w 2972814"/>
                <a:gd name="connsiteY826" fmla="*/ 739371 h 1488732"/>
                <a:gd name="connsiteX827" fmla="*/ 0 w 2972814"/>
                <a:gd name="connsiteY827" fmla="*/ 749362 h 1488732"/>
                <a:gd name="connsiteX828" fmla="*/ 0 w 2972814"/>
                <a:gd name="connsiteY828" fmla="*/ 759354 h 1488732"/>
                <a:gd name="connsiteX829" fmla="*/ 0 w 2972814"/>
                <a:gd name="connsiteY829" fmla="*/ 769345 h 1488732"/>
                <a:gd name="connsiteX830" fmla="*/ 0 w 2972814"/>
                <a:gd name="connsiteY830" fmla="*/ 779337 h 1488732"/>
                <a:gd name="connsiteX831" fmla="*/ 0 w 2972814"/>
                <a:gd name="connsiteY831" fmla="*/ 789328 h 1488732"/>
                <a:gd name="connsiteX832" fmla="*/ 0 w 2972814"/>
                <a:gd name="connsiteY832" fmla="*/ 799320 h 1488732"/>
                <a:gd name="connsiteX833" fmla="*/ 0 w 2972814"/>
                <a:gd name="connsiteY833" fmla="*/ 809311 h 1488732"/>
                <a:gd name="connsiteX834" fmla="*/ 0 w 2972814"/>
                <a:gd name="connsiteY834" fmla="*/ 812611 h 1488732"/>
                <a:gd name="connsiteX835" fmla="*/ 19952 w 2972814"/>
                <a:gd name="connsiteY835" fmla="*/ 818332 h 1488732"/>
                <a:gd name="connsiteX836" fmla="*/ 23058 w 2972814"/>
                <a:gd name="connsiteY836" fmla="*/ 819303 h 1488732"/>
                <a:gd name="connsiteX837" fmla="*/ 39904 w 2972814"/>
                <a:gd name="connsiteY837" fmla="*/ 824071 h 1488732"/>
                <a:gd name="connsiteX838" fmla="*/ 55482 w 2972814"/>
                <a:gd name="connsiteY838" fmla="*/ 829294 h 1488732"/>
                <a:gd name="connsiteX839" fmla="*/ 59855 w 2972814"/>
                <a:gd name="connsiteY839" fmla="*/ 830680 h 1488732"/>
                <a:gd name="connsiteX840" fmla="*/ 79807 w 2972814"/>
                <a:gd name="connsiteY840" fmla="*/ 837831 h 1488732"/>
                <a:gd name="connsiteX841" fmla="*/ 83302 w 2972814"/>
                <a:gd name="connsiteY841" fmla="*/ 839286 h 1488732"/>
                <a:gd name="connsiteX842" fmla="*/ 99759 w 2972814"/>
                <a:gd name="connsiteY842" fmla="*/ 845819 h 1488732"/>
                <a:gd name="connsiteX843" fmla="*/ 107430 w 2972814"/>
                <a:gd name="connsiteY843" fmla="*/ 849277 h 1488732"/>
                <a:gd name="connsiteX844" fmla="*/ 119711 w 2972814"/>
                <a:gd name="connsiteY844" fmla="*/ 854669 h 1488732"/>
                <a:gd name="connsiteX845" fmla="*/ 129606 w 2972814"/>
                <a:gd name="connsiteY845" fmla="*/ 859269 h 1488732"/>
                <a:gd name="connsiteX846" fmla="*/ 139662 w 2972814"/>
                <a:gd name="connsiteY846" fmla="*/ 863920 h 1488732"/>
                <a:gd name="connsiteX847" fmla="*/ 151026 w 2972814"/>
                <a:gd name="connsiteY847" fmla="*/ 869260 h 1488732"/>
                <a:gd name="connsiteX848" fmla="*/ 159614 w 2972814"/>
                <a:gd name="connsiteY848" fmla="*/ 873291 h 1488732"/>
                <a:gd name="connsiteX849" fmla="*/ 172977 w 2972814"/>
                <a:gd name="connsiteY849" fmla="*/ 879252 h 1488732"/>
                <a:gd name="connsiteX850" fmla="*/ 179566 w 2972814"/>
                <a:gd name="connsiteY850" fmla="*/ 882261 h 1488732"/>
                <a:gd name="connsiteX851" fmla="*/ 196204 w 2972814"/>
                <a:gd name="connsiteY851" fmla="*/ 889243 h 1488732"/>
                <a:gd name="connsiteX852" fmla="*/ 199518 w 2972814"/>
                <a:gd name="connsiteY852" fmla="*/ 890699 h 1488732"/>
                <a:gd name="connsiteX853" fmla="*/ 219470 w 2972814"/>
                <a:gd name="connsiteY853" fmla="*/ 898432 h 1488732"/>
                <a:gd name="connsiteX854" fmla="*/ 221947 w 2972814"/>
                <a:gd name="connsiteY854" fmla="*/ 899234 h 1488732"/>
                <a:gd name="connsiteX855" fmla="*/ 239421 w 2972814"/>
                <a:gd name="connsiteY855" fmla="*/ 905789 h 1488732"/>
                <a:gd name="connsiteX856" fmla="*/ 249780 w 2972814"/>
                <a:gd name="connsiteY856" fmla="*/ 909226 h 1488732"/>
                <a:gd name="connsiteX857" fmla="*/ 259373 w 2972814"/>
                <a:gd name="connsiteY857" fmla="*/ 913364 h 1488732"/>
                <a:gd name="connsiteX858" fmla="*/ 272693 w 2972814"/>
                <a:gd name="connsiteY858" fmla="*/ 919217 h 1488732"/>
                <a:gd name="connsiteX859" fmla="*/ 279325 w 2972814"/>
                <a:gd name="connsiteY859" fmla="*/ 923651 h 1488732"/>
                <a:gd name="connsiteX860" fmla="*/ 286716 w 2972814"/>
                <a:gd name="connsiteY860" fmla="*/ 929209 h 1488732"/>
                <a:gd name="connsiteX861" fmla="*/ 292664 w 2972814"/>
                <a:gd name="connsiteY861" fmla="*/ 939201 h 1488732"/>
                <a:gd name="connsiteX862" fmla="*/ 293631 w 2972814"/>
                <a:gd name="connsiteY862" fmla="*/ 949192 h 1488732"/>
                <a:gd name="connsiteX863" fmla="*/ 291089 w 2972814"/>
                <a:gd name="connsiteY863" fmla="*/ 959183 h 1488732"/>
                <a:gd name="connsiteX864" fmla="*/ 286265 w 2972814"/>
                <a:gd name="connsiteY864" fmla="*/ 969175 h 1488732"/>
                <a:gd name="connsiteX865" fmla="*/ 279568 w 2972814"/>
                <a:gd name="connsiteY865" fmla="*/ 979166 h 1488732"/>
                <a:gd name="connsiteX866" fmla="*/ 279325 w 2972814"/>
                <a:gd name="connsiteY866" fmla="*/ 979444 h 1488732"/>
                <a:gd name="connsiteX867" fmla="*/ 271818 w 2972814"/>
                <a:gd name="connsiteY867" fmla="*/ 989158 h 1488732"/>
                <a:gd name="connsiteX868" fmla="*/ 263097 w 2972814"/>
                <a:gd name="connsiteY868" fmla="*/ 999149 h 1488732"/>
                <a:gd name="connsiteX869" fmla="*/ 259373 w 2972814"/>
                <a:gd name="connsiteY869" fmla="*/ 1003034 h 1488732"/>
                <a:gd name="connsiteX870" fmla="*/ 254028 w 2972814"/>
                <a:gd name="connsiteY870" fmla="*/ 1009141 h 1488732"/>
                <a:gd name="connsiteX871" fmla="*/ 244468 w 2972814"/>
                <a:gd name="connsiteY871" fmla="*/ 1019132 h 1488732"/>
                <a:gd name="connsiteX872" fmla="*/ 239421 w 2972814"/>
                <a:gd name="connsiteY872" fmla="*/ 1024208 h 1488732"/>
                <a:gd name="connsiteX873" fmla="*/ 234854 w 2972814"/>
                <a:gd name="connsiteY873" fmla="*/ 1029124 h 1488732"/>
                <a:gd name="connsiteX874" fmla="*/ 225333 w 2972814"/>
                <a:gd name="connsiteY874" fmla="*/ 1039115 h 1488732"/>
                <a:gd name="connsiteX875" fmla="*/ 219470 w 2972814"/>
                <a:gd name="connsiteY875" fmla="*/ 1045248 h 1488732"/>
                <a:gd name="connsiteX876" fmla="*/ 215869 w 2972814"/>
                <a:gd name="connsiteY876" fmla="*/ 1049107 h 1488732"/>
                <a:gd name="connsiteX877" fmla="*/ 206639 w 2972814"/>
                <a:gd name="connsiteY877" fmla="*/ 1059098 h 1488732"/>
                <a:gd name="connsiteX878" fmla="*/ 199518 w 2972814"/>
                <a:gd name="connsiteY878" fmla="*/ 1067105 h 1488732"/>
                <a:gd name="connsiteX879" fmla="*/ 197729 w 2972814"/>
                <a:gd name="connsiteY879" fmla="*/ 1069090 h 1488732"/>
                <a:gd name="connsiteX880" fmla="*/ 189280 w 2972814"/>
                <a:gd name="connsiteY880" fmla="*/ 1079081 h 1488732"/>
                <a:gd name="connsiteX881" fmla="*/ 181560 w 2972814"/>
                <a:gd name="connsiteY881" fmla="*/ 1089073 h 1488732"/>
                <a:gd name="connsiteX882" fmla="*/ 179566 w 2972814"/>
                <a:gd name="connsiteY882" fmla="*/ 1091970 h 1488732"/>
                <a:gd name="connsiteX883" fmla="*/ 174357 w 2972814"/>
                <a:gd name="connsiteY883" fmla="*/ 1099064 h 1488732"/>
                <a:gd name="connsiteX884" fmla="*/ 168137 w 2972814"/>
                <a:gd name="connsiteY884" fmla="*/ 1109056 h 1488732"/>
                <a:gd name="connsiteX885" fmla="*/ 162881 w 2972814"/>
                <a:gd name="connsiteY885" fmla="*/ 1119047 h 1488732"/>
                <a:gd name="connsiteX886" fmla="*/ 159614 w 2972814"/>
                <a:gd name="connsiteY886" fmla="*/ 1126735 h 1488732"/>
                <a:gd name="connsiteX887" fmla="*/ 158539 w 2972814"/>
                <a:gd name="connsiteY887" fmla="*/ 1129039 h 1488732"/>
                <a:gd name="connsiteX888" fmla="*/ 154962 w 2972814"/>
                <a:gd name="connsiteY888" fmla="*/ 1139030 h 1488732"/>
                <a:gd name="connsiteX889" fmla="*/ 152293 w 2972814"/>
                <a:gd name="connsiteY889" fmla="*/ 1149022 h 1488732"/>
                <a:gd name="connsiteX890" fmla="*/ 150355 w 2972814"/>
                <a:gd name="connsiteY890" fmla="*/ 1159013 h 1488732"/>
                <a:gd name="connsiteX891" fmla="*/ 149018 w 2972814"/>
                <a:gd name="connsiteY891" fmla="*/ 1169005 h 1488732"/>
                <a:gd name="connsiteX892" fmla="*/ 148058 w 2972814"/>
                <a:gd name="connsiteY892" fmla="*/ 1178996 h 1488732"/>
                <a:gd name="connsiteX893" fmla="*/ 147082 w 2972814"/>
                <a:gd name="connsiteY893" fmla="*/ 1188988 h 1488732"/>
                <a:gd name="connsiteX894" fmla="*/ 146262 w 2972814"/>
                <a:gd name="connsiteY894" fmla="*/ 1198979 h 1488732"/>
                <a:gd name="connsiteX895" fmla="*/ 144864 w 2972814"/>
                <a:gd name="connsiteY895" fmla="*/ 1208971 h 1488732"/>
                <a:gd name="connsiteX896" fmla="*/ 143165 w 2972814"/>
                <a:gd name="connsiteY896" fmla="*/ 1218962 h 1488732"/>
                <a:gd name="connsiteX897" fmla="*/ 140869 w 2972814"/>
                <a:gd name="connsiteY897" fmla="*/ 1228954 h 1488732"/>
                <a:gd name="connsiteX898" fmla="*/ 139662 w 2972814"/>
                <a:gd name="connsiteY898" fmla="*/ 1232798 h 1488732"/>
                <a:gd name="connsiteX899" fmla="*/ 137667 w 2972814"/>
                <a:gd name="connsiteY899" fmla="*/ 1238945 h 1488732"/>
                <a:gd name="connsiteX900" fmla="*/ 134258 w 2972814"/>
                <a:gd name="connsiteY900" fmla="*/ 1248937 h 1488732"/>
                <a:gd name="connsiteX901" fmla="*/ 130312 w 2972814"/>
                <a:gd name="connsiteY901" fmla="*/ 1258928 h 1488732"/>
                <a:gd name="connsiteX902" fmla="*/ 126290 w 2972814"/>
                <a:gd name="connsiteY902" fmla="*/ 1268920 h 1488732"/>
                <a:gd name="connsiteX903" fmla="*/ 122347 w 2972814"/>
                <a:gd name="connsiteY903" fmla="*/ 1278911 h 1488732"/>
                <a:gd name="connsiteX904" fmla="*/ 119711 w 2972814"/>
                <a:gd name="connsiteY904" fmla="*/ 1285228 h 1488732"/>
                <a:gd name="connsiteX905" fmla="*/ 118279 w 2972814"/>
                <a:gd name="connsiteY905" fmla="*/ 1288903 h 1488732"/>
                <a:gd name="connsiteX906" fmla="*/ 114890 w 2972814"/>
                <a:gd name="connsiteY906" fmla="*/ 1298894 h 1488732"/>
                <a:gd name="connsiteX907" fmla="*/ 111453 w 2972814"/>
                <a:gd name="connsiteY907" fmla="*/ 1308886 h 1488732"/>
                <a:gd name="connsiteX908" fmla="*/ 108111 w 2972814"/>
                <a:gd name="connsiteY908" fmla="*/ 1318877 h 1488732"/>
                <a:gd name="connsiteX909" fmla="*/ 104614 w 2972814"/>
                <a:gd name="connsiteY909" fmla="*/ 1328869 h 1488732"/>
                <a:gd name="connsiteX910" fmla="*/ 100942 w 2972814"/>
                <a:gd name="connsiteY910" fmla="*/ 1338860 h 1488732"/>
                <a:gd name="connsiteX911" fmla="*/ 99759 w 2972814"/>
                <a:gd name="connsiteY911" fmla="*/ 1341852 h 1488732"/>
                <a:gd name="connsiteX912" fmla="*/ 97183 w 2972814"/>
                <a:gd name="connsiteY912" fmla="*/ 1348852 h 1488732"/>
                <a:gd name="connsiteX913" fmla="*/ 92811 w 2972814"/>
                <a:gd name="connsiteY913" fmla="*/ 1358843 h 1488732"/>
                <a:gd name="connsiteX914" fmla="*/ 87632 w 2972814"/>
                <a:gd name="connsiteY914" fmla="*/ 1368835 h 1488732"/>
                <a:gd name="connsiteX915" fmla="*/ 81622 w 2972814"/>
                <a:gd name="connsiteY915" fmla="*/ 1378826 h 1488732"/>
                <a:gd name="connsiteX916" fmla="*/ 79807 w 2972814"/>
                <a:gd name="connsiteY916" fmla="*/ 1381452 h 1488732"/>
                <a:gd name="connsiteX917" fmla="*/ 74803 w 2972814"/>
                <a:gd name="connsiteY917" fmla="*/ 1388818 h 1488732"/>
                <a:gd name="connsiteX918" fmla="*/ 66932 w 2972814"/>
                <a:gd name="connsiteY918" fmla="*/ 1398809 h 1488732"/>
                <a:gd name="connsiteX919" fmla="*/ 59855 w 2972814"/>
                <a:gd name="connsiteY919" fmla="*/ 1406529 h 1488732"/>
                <a:gd name="connsiteX920" fmla="*/ 57672 w 2972814"/>
                <a:gd name="connsiteY920" fmla="*/ 1408801 h 1488732"/>
                <a:gd name="connsiteX921" fmla="*/ 46818 w 2972814"/>
                <a:gd name="connsiteY921" fmla="*/ 1418792 h 1488732"/>
                <a:gd name="connsiteX922" fmla="*/ 39904 w 2972814"/>
                <a:gd name="connsiteY922" fmla="*/ 1424287 h 1488732"/>
                <a:gd name="connsiteX923" fmla="*/ 33501 w 2972814"/>
                <a:gd name="connsiteY923" fmla="*/ 1428784 h 1488732"/>
                <a:gd name="connsiteX924" fmla="*/ 19952 w 2972814"/>
                <a:gd name="connsiteY924" fmla="*/ 1437180 h 1488732"/>
                <a:gd name="connsiteX925" fmla="*/ 16794 w 2972814"/>
                <a:gd name="connsiteY925" fmla="*/ 1438775 h 1488732"/>
                <a:gd name="connsiteX926" fmla="*/ 0 w 2972814"/>
                <a:gd name="connsiteY926" fmla="*/ 1446504 h 1488732"/>
                <a:gd name="connsiteX927" fmla="*/ 0 w 2972814"/>
                <a:gd name="connsiteY927" fmla="*/ 1448767 h 1488732"/>
                <a:gd name="connsiteX928" fmla="*/ 0 w 2972814"/>
                <a:gd name="connsiteY928" fmla="*/ 1458758 h 1488732"/>
                <a:gd name="connsiteX929" fmla="*/ 0 w 2972814"/>
                <a:gd name="connsiteY929" fmla="*/ 1468750 h 1488732"/>
                <a:gd name="connsiteX930" fmla="*/ 0 w 2972814"/>
                <a:gd name="connsiteY930" fmla="*/ 1478741 h 1488732"/>
                <a:gd name="connsiteX931" fmla="*/ 0 w 2972814"/>
                <a:gd name="connsiteY931" fmla="*/ 1484816 h 1488732"/>
                <a:gd name="connsiteX932" fmla="*/ 702227 w 2972814"/>
                <a:gd name="connsiteY932" fmla="*/ 1448767 h 1488732"/>
                <a:gd name="connsiteX933" fmla="*/ 698312 w 2972814"/>
                <a:gd name="connsiteY933" fmla="*/ 1448521 h 1488732"/>
                <a:gd name="connsiteX934" fmla="*/ 678360 w 2972814"/>
                <a:gd name="connsiteY934" fmla="*/ 1445529 h 1488732"/>
                <a:gd name="connsiteX935" fmla="*/ 658409 w 2972814"/>
                <a:gd name="connsiteY935" fmla="*/ 1442050 h 1488732"/>
                <a:gd name="connsiteX936" fmla="*/ 642104 w 2972814"/>
                <a:gd name="connsiteY936" fmla="*/ 1438775 h 1488732"/>
                <a:gd name="connsiteX937" fmla="*/ 638457 w 2972814"/>
                <a:gd name="connsiteY937" fmla="*/ 1437947 h 1488732"/>
                <a:gd name="connsiteX938" fmla="*/ 618505 w 2972814"/>
                <a:gd name="connsiteY938" fmla="*/ 1432957 h 1488732"/>
                <a:gd name="connsiteX939" fmla="*/ 601589 w 2972814"/>
                <a:gd name="connsiteY939" fmla="*/ 1428784 h 1488732"/>
                <a:gd name="connsiteX940" fmla="*/ 598553 w 2972814"/>
                <a:gd name="connsiteY940" fmla="*/ 1427842 h 1488732"/>
                <a:gd name="connsiteX941" fmla="*/ 578601 w 2972814"/>
                <a:gd name="connsiteY941" fmla="*/ 1421479 h 1488732"/>
                <a:gd name="connsiteX942" fmla="*/ 570573 w 2972814"/>
                <a:gd name="connsiteY942" fmla="*/ 1418792 h 1488732"/>
                <a:gd name="connsiteX943" fmla="*/ 558650 w 2972814"/>
                <a:gd name="connsiteY943" fmla="*/ 1412910 h 1488732"/>
                <a:gd name="connsiteX944" fmla="*/ 551061 w 2972814"/>
                <a:gd name="connsiteY944" fmla="*/ 1408801 h 1488732"/>
                <a:gd name="connsiteX945" fmla="*/ 542992 w 2972814"/>
                <a:gd name="connsiteY945" fmla="*/ 1398809 h 1488732"/>
                <a:gd name="connsiteX946" fmla="*/ 543330 w 2972814"/>
                <a:gd name="connsiteY946" fmla="*/ 1388818 h 1488732"/>
                <a:gd name="connsiteX947" fmla="*/ 550801 w 2972814"/>
                <a:gd name="connsiteY947" fmla="*/ 1378826 h 1488732"/>
                <a:gd name="connsiteX948" fmla="*/ 558650 w 2972814"/>
                <a:gd name="connsiteY948" fmla="*/ 1373396 h 1488732"/>
                <a:gd name="connsiteX949" fmla="*/ 565410 w 2972814"/>
                <a:gd name="connsiteY949" fmla="*/ 1368835 h 1488732"/>
                <a:gd name="connsiteX950" fmla="*/ 578601 w 2972814"/>
                <a:gd name="connsiteY950" fmla="*/ 1362712 h 1488732"/>
                <a:gd name="connsiteX951" fmla="*/ 587667 w 2972814"/>
                <a:gd name="connsiteY951" fmla="*/ 1358843 h 1488732"/>
                <a:gd name="connsiteX952" fmla="*/ 598553 w 2972814"/>
                <a:gd name="connsiteY952" fmla="*/ 1354984 h 1488732"/>
                <a:gd name="connsiteX953" fmla="*/ 618156 w 2972814"/>
                <a:gd name="connsiteY953" fmla="*/ 1348852 h 1488732"/>
                <a:gd name="connsiteX954" fmla="*/ 618505 w 2972814"/>
                <a:gd name="connsiteY954" fmla="*/ 1348756 h 1488732"/>
                <a:gd name="connsiteX955" fmla="*/ 638457 w 2972814"/>
                <a:gd name="connsiteY955" fmla="*/ 1344296 h 1488732"/>
                <a:gd name="connsiteX956" fmla="*/ 658409 w 2972814"/>
                <a:gd name="connsiteY956" fmla="*/ 1340313 h 1488732"/>
                <a:gd name="connsiteX957" fmla="*/ 668890 w 2972814"/>
                <a:gd name="connsiteY957" fmla="*/ 1338860 h 1488732"/>
                <a:gd name="connsiteX958" fmla="*/ 678360 w 2972814"/>
                <a:gd name="connsiteY958" fmla="*/ 1337496 h 1488732"/>
                <a:gd name="connsiteX959" fmla="*/ 698312 w 2972814"/>
                <a:gd name="connsiteY959" fmla="*/ 1335950 h 1488732"/>
                <a:gd name="connsiteX960" fmla="*/ 718264 w 2972814"/>
                <a:gd name="connsiteY960" fmla="*/ 1337036 h 1488732"/>
                <a:gd name="connsiteX961" fmla="*/ 725768 w 2972814"/>
                <a:gd name="connsiteY961" fmla="*/ 1338860 h 1488732"/>
                <a:gd name="connsiteX962" fmla="*/ 738216 w 2972814"/>
                <a:gd name="connsiteY962" fmla="*/ 1342540 h 1488732"/>
                <a:gd name="connsiteX963" fmla="*/ 748917 w 2972814"/>
                <a:gd name="connsiteY963" fmla="*/ 1348852 h 1488732"/>
                <a:gd name="connsiteX964" fmla="*/ 758167 w 2972814"/>
                <a:gd name="connsiteY964" fmla="*/ 1356379 h 1488732"/>
                <a:gd name="connsiteX965" fmla="*/ 760283 w 2972814"/>
                <a:gd name="connsiteY965" fmla="*/ 1358843 h 1488732"/>
                <a:gd name="connsiteX966" fmla="*/ 767515 w 2972814"/>
                <a:gd name="connsiteY966" fmla="*/ 1368835 h 1488732"/>
                <a:gd name="connsiteX967" fmla="*/ 773111 w 2972814"/>
                <a:gd name="connsiteY967" fmla="*/ 1378826 h 1488732"/>
                <a:gd name="connsiteX968" fmla="*/ 776858 w 2972814"/>
                <a:gd name="connsiteY968" fmla="*/ 1388818 h 1488732"/>
                <a:gd name="connsiteX969" fmla="*/ 778119 w 2972814"/>
                <a:gd name="connsiteY969" fmla="*/ 1394382 h 1488732"/>
                <a:gd name="connsiteX970" fmla="*/ 779070 w 2972814"/>
                <a:gd name="connsiteY970" fmla="*/ 1398809 h 1488732"/>
                <a:gd name="connsiteX971" fmla="*/ 779567 w 2972814"/>
                <a:gd name="connsiteY971" fmla="*/ 1408801 h 1488732"/>
                <a:gd name="connsiteX972" fmla="*/ 778356 w 2972814"/>
                <a:gd name="connsiteY972" fmla="*/ 1418792 h 1488732"/>
                <a:gd name="connsiteX973" fmla="*/ 778119 w 2972814"/>
                <a:gd name="connsiteY973" fmla="*/ 1419406 h 1488732"/>
                <a:gd name="connsiteX974" fmla="*/ 773477 w 2972814"/>
                <a:gd name="connsiteY974" fmla="*/ 1428784 h 1488732"/>
                <a:gd name="connsiteX975" fmla="*/ 763601 w 2972814"/>
                <a:gd name="connsiteY975" fmla="*/ 1438775 h 1488732"/>
                <a:gd name="connsiteX976" fmla="*/ 758167 w 2972814"/>
                <a:gd name="connsiteY976" fmla="*/ 1442214 h 1488732"/>
                <a:gd name="connsiteX977" fmla="*/ 738216 w 2972814"/>
                <a:gd name="connsiteY977" fmla="*/ 1448195 h 1488732"/>
                <a:gd name="connsiteX978" fmla="*/ 732396 w 2972814"/>
                <a:gd name="connsiteY978" fmla="*/ 1448767 h 1488732"/>
                <a:gd name="connsiteX979" fmla="*/ 718264 w 2972814"/>
                <a:gd name="connsiteY979" fmla="*/ 1449768 h 1488732"/>
                <a:gd name="connsiteX980" fmla="*/ 748832 w 2972814"/>
                <a:gd name="connsiteY980" fmla="*/ 1149022 h 1488732"/>
                <a:gd name="connsiteX981" fmla="*/ 738216 w 2972814"/>
                <a:gd name="connsiteY981" fmla="*/ 1144818 h 1488732"/>
                <a:gd name="connsiteX982" fmla="*/ 731855 w 2972814"/>
                <a:gd name="connsiteY982" fmla="*/ 1139030 h 1488732"/>
                <a:gd name="connsiteX983" fmla="*/ 722565 w 2972814"/>
                <a:gd name="connsiteY983" fmla="*/ 1129039 h 1488732"/>
                <a:gd name="connsiteX984" fmla="*/ 718264 w 2972814"/>
                <a:gd name="connsiteY984" fmla="*/ 1123645 h 1488732"/>
                <a:gd name="connsiteX985" fmla="*/ 715918 w 2972814"/>
                <a:gd name="connsiteY985" fmla="*/ 1119047 h 1488732"/>
                <a:gd name="connsiteX986" fmla="*/ 712361 w 2972814"/>
                <a:gd name="connsiteY986" fmla="*/ 1109056 h 1488732"/>
                <a:gd name="connsiteX987" fmla="*/ 710416 w 2972814"/>
                <a:gd name="connsiteY987" fmla="*/ 1099064 h 1488732"/>
                <a:gd name="connsiteX988" fmla="*/ 710132 w 2972814"/>
                <a:gd name="connsiteY988" fmla="*/ 1089073 h 1488732"/>
                <a:gd name="connsiteX989" fmla="*/ 712736 w 2972814"/>
                <a:gd name="connsiteY989" fmla="*/ 1079081 h 1488732"/>
                <a:gd name="connsiteX990" fmla="*/ 717140 w 2972814"/>
                <a:gd name="connsiteY990" fmla="*/ 1069090 h 1488732"/>
                <a:gd name="connsiteX991" fmla="*/ 718264 w 2972814"/>
                <a:gd name="connsiteY991" fmla="*/ 1067763 h 1488732"/>
                <a:gd name="connsiteX992" fmla="*/ 733201 w 2972814"/>
                <a:gd name="connsiteY992" fmla="*/ 1059098 h 1488732"/>
                <a:gd name="connsiteX993" fmla="*/ 738216 w 2972814"/>
                <a:gd name="connsiteY993" fmla="*/ 1057182 h 1488732"/>
                <a:gd name="connsiteX994" fmla="*/ 758167 w 2972814"/>
                <a:gd name="connsiteY994" fmla="*/ 1055719 h 1488732"/>
                <a:gd name="connsiteX995" fmla="*/ 778119 w 2972814"/>
                <a:gd name="connsiteY995" fmla="*/ 1059034 h 1488732"/>
                <a:gd name="connsiteX996" fmla="*/ 778322 w 2972814"/>
                <a:gd name="connsiteY996" fmla="*/ 1059098 h 1488732"/>
                <a:gd name="connsiteX997" fmla="*/ 798071 w 2972814"/>
                <a:gd name="connsiteY997" fmla="*/ 1067851 h 1488732"/>
                <a:gd name="connsiteX998" fmla="*/ 799822 w 2972814"/>
                <a:gd name="connsiteY998" fmla="*/ 1069090 h 1488732"/>
                <a:gd name="connsiteX999" fmla="*/ 808572 w 2972814"/>
                <a:gd name="connsiteY999" fmla="*/ 1079081 h 1488732"/>
                <a:gd name="connsiteX1000" fmla="*/ 812653 w 2972814"/>
                <a:gd name="connsiteY1000" fmla="*/ 1089073 h 1488732"/>
                <a:gd name="connsiteX1001" fmla="*/ 812445 w 2972814"/>
                <a:gd name="connsiteY1001" fmla="*/ 1099064 h 1488732"/>
                <a:gd name="connsiteX1002" fmla="*/ 810202 w 2972814"/>
                <a:gd name="connsiteY1002" fmla="*/ 1109056 h 1488732"/>
                <a:gd name="connsiteX1003" fmla="*/ 806575 w 2972814"/>
                <a:gd name="connsiteY1003" fmla="*/ 1119047 h 1488732"/>
                <a:gd name="connsiteX1004" fmla="*/ 801080 w 2972814"/>
                <a:gd name="connsiteY1004" fmla="*/ 1129039 h 1488732"/>
                <a:gd name="connsiteX1005" fmla="*/ 798071 w 2972814"/>
                <a:gd name="connsiteY1005" fmla="*/ 1133751 h 1488732"/>
                <a:gd name="connsiteX1006" fmla="*/ 792525 w 2972814"/>
                <a:gd name="connsiteY1006" fmla="*/ 1139030 h 1488732"/>
                <a:gd name="connsiteX1007" fmla="*/ 780363 w 2972814"/>
                <a:gd name="connsiteY1007" fmla="*/ 1149022 h 1488732"/>
                <a:gd name="connsiteX1008" fmla="*/ 778119 w 2972814"/>
                <a:gd name="connsiteY1008" fmla="*/ 1150485 h 1488732"/>
                <a:gd name="connsiteX1009" fmla="*/ 758167 w 2972814"/>
                <a:gd name="connsiteY1009" fmla="*/ 1152817 h 1488732"/>
                <a:gd name="connsiteX1010" fmla="*/ 1531996 w 2972814"/>
                <a:gd name="connsiteY1010" fmla="*/ 1019132 h 1488732"/>
                <a:gd name="connsiteX1011" fmla="*/ 1519011 w 2972814"/>
                <a:gd name="connsiteY1011" fmla="*/ 1009141 h 1488732"/>
                <a:gd name="connsiteX1012" fmla="*/ 1516335 w 2972814"/>
                <a:gd name="connsiteY1012" fmla="*/ 1005112 h 1488732"/>
                <a:gd name="connsiteX1013" fmla="*/ 1514065 w 2972814"/>
                <a:gd name="connsiteY1013" fmla="*/ 999149 h 1488732"/>
                <a:gd name="connsiteX1014" fmla="*/ 1512304 w 2972814"/>
                <a:gd name="connsiteY1014" fmla="*/ 989158 h 1488732"/>
                <a:gd name="connsiteX1015" fmla="*/ 1512311 w 2972814"/>
                <a:gd name="connsiteY1015" fmla="*/ 979166 h 1488732"/>
                <a:gd name="connsiteX1016" fmla="*/ 1514071 w 2972814"/>
                <a:gd name="connsiteY1016" fmla="*/ 969175 h 1488732"/>
                <a:gd name="connsiteX1017" fmla="*/ 1516335 w 2972814"/>
                <a:gd name="connsiteY1017" fmla="*/ 961548 h 1488732"/>
                <a:gd name="connsiteX1018" fmla="*/ 1517210 w 2972814"/>
                <a:gd name="connsiteY1018" fmla="*/ 959183 h 1488732"/>
                <a:gd name="connsiteX1019" fmla="*/ 1522631 w 2972814"/>
                <a:gd name="connsiteY1019" fmla="*/ 949192 h 1488732"/>
                <a:gd name="connsiteX1020" fmla="*/ 1529373 w 2972814"/>
                <a:gd name="connsiteY1020" fmla="*/ 939201 h 1488732"/>
                <a:gd name="connsiteX1021" fmla="*/ 1536287 w 2972814"/>
                <a:gd name="connsiteY1021" fmla="*/ 930926 h 1488732"/>
                <a:gd name="connsiteX1022" fmla="*/ 1538265 w 2972814"/>
                <a:gd name="connsiteY1022" fmla="*/ 929209 h 1488732"/>
                <a:gd name="connsiteX1023" fmla="*/ 1551971 w 2972814"/>
                <a:gd name="connsiteY1023" fmla="*/ 919217 h 1488732"/>
                <a:gd name="connsiteX1024" fmla="*/ 1556239 w 2972814"/>
                <a:gd name="connsiteY1024" fmla="*/ 916593 h 1488732"/>
                <a:gd name="connsiteX1025" fmla="*/ 1574500 w 2972814"/>
                <a:gd name="connsiteY1025" fmla="*/ 909226 h 1488732"/>
                <a:gd name="connsiteX1026" fmla="*/ 1576190 w 2972814"/>
                <a:gd name="connsiteY1026" fmla="*/ 908626 h 1488732"/>
                <a:gd name="connsiteX1027" fmla="*/ 1596142 w 2972814"/>
                <a:gd name="connsiteY1027" fmla="*/ 904678 h 1488732"/>
                <a:gd name="connsiteX1028" fmla="*/ 1616094 w 2972814"/>
                <a:gd name="connsiteY1028" fmla="*/ 902833 h 1488732"/>
                <a:gd name="connsiteX1029" fmla="*/ 1636046 w 2972814"/>
                <a:gd name="connsiteY1029" fmla="*/ 901945 h 1488732"/>
                <a:gd name="connsiteX1030" fmla="*/ 1655997 w 2972814"/>
                <a:gd name="connsiteY1030" fmla="*/ 900832 h 1488732"/>
                <a:gd name="connsiteX1031" fmla="*/ 1675873 w 2972814"/>
                <a:gd name="connsiteY1031" fmla="*/ 899234 h 1488732"/>
                <a:gd name="connsiteX1032" fmla="*/ 1675949 w 2972814"/>
                <a:gd name="connsiteY1032" fmla="*/ 899229 h 1488732"/>
                <a:gd name="connsiteX1033" fmla="*/ 1695901 w 2972814"/>
                <a:gd name="connsiteY1033" fmla="*/ 896593 h 1488732"/>
                <a:gd name="connsiteX1034" fmla="*/ 1715853 w 2972814"/>
                <a:gd name="connsiteY1034" fmla="*/ 893032 h 1488732"/>
                <a:gd name="connsiteX1035" fmla="*/ 1732392 w 2972814"/>
                <a:gd name="connsiteY1035" fmla="*/ 889243 h 1488732"/>
                <a:gd name="connsiteX1036" fmla="*/ 1735805 w 2972814"/>
                <a:gd name="connsiteY1036" fmla="*/ 888539 h 1488732"/>
                <a:gd name="connsiteX1037" fmla="*/ 1755756 w 2972814"/>
                <a:gd name="connsiteY1037" fmla="*/ 884229 h 1488732"/>
                <a:gd name="connsiteX1038" fmla="*/ 1775708 w 2972814"/>
                <a:gd name="connsiteY1038" fmla="*/ 879996 h 1488732"/>
                <a:gd name="connsiteX1039" fmla="*/ 1781351 w 2972814"/>
                <a:gd name="connsiteY1039" fmla="*/ 879252 h 1488732"/>
                <a:gd name="connsiteX1040" fmla="*/ 1795660 w 2972814"/>
                <a:gd name="connsiteY1040" fmla="*/ 877455 h 1488732"/>
                <a:gd name="connsiteX1041" fmla="*/ 1815612 w 2972814"/>
                <a:gd name="connsiteY1041" fmla="*/ 876837 h 1488732"/>
                <a:gd name="connsiteX1042" fmla="*/ 1831691 w 2972814"/>
                <a:gd name="connsiteY1042" fmla="*/ 879252 h 1488732"/>
                <a:gd name="connsiteX1043" fmla="*/ 1835563 w 2972814"/>
                <a:gd name="connsiteY1043" fmla="*/ 880013 h 1488732"/>
                <a:gd name="connsiteX1044" fmla="*/ 1855515 w 2972814"/>
                <a:gd name="connsiteY1044" fmla="*/ 888923 h 1488732"/>
                <a:gd name="connsiteX1045" fmla="*/ 1855952 w 2972814"/>
                <a:gd name="connsiteY1045" fmla="*/ 889243 h 1488732"/>
                <a:gd name="connsiteX1046" fmla="*/ 1866881 w 2972814"/>
                <a:gd name="connsiteY1046" fmla="*/ 899234 h 1488732"/>
                <a:gd name="connsiteX1047" fmla="*/ 1874844 w 2972814"/>
                <a:gd name="connsiteY1047" fmla="*/ 909226 h 1488732"/>
                <a:gd name="connsiteX1048" fmla="*/ 1875467 w 2972814"/>
                <a:gd name="connsiteY1048" fmla="*/ 910435 h 1488732"/>
                <a:gd name="connsiteX1049" fmla="*/ 1879378 w 2972814"/>
                <a:gd name="connsiteY1049" fmla="*/ 919217 h 1488732"/>
                <a:gd name="connsiteX1050" fmla="*/ 1881608 w 2972814"/>
                <a:gd name="connsiteY1050" fmla="*/ 929209 h 1488732"/>
                <a:gd name="connsiteX1051" fmla="*/ 1880863 w 2972814"/>
                <a:gd name="connsiteY1051" fmla="*/ 939201 h 1488732"/>
                <a:gd name="connsiteX1052" fmla="*/ 1875945 w 2972814"/>
                <a:gd name="connsiteY1052" fmla="*/ 949192 h 1488732"/>
                <a:gd name="connsiteX1053" fmla="*/ 1875467 w 2972814"/>
                <a:gd name="connsiteY1053" fmla="*/ 949701 h 1488732"/>
                <a:gd name="connsiteX1054" fmla="*/ 1863954 w 2972814"/>
                <a:gd name="connsiteY1054" fmla="*/ 959183 h 1488732"/>
                <a:gd name="connsiteX1055" fmla="*/ 1855515 w 2972814"/>
                <a:gd name="connsiteY1055" fmla="*/ 963400 h 1488732"/>
                <a:gd name="connsiteX1056" fmla="*/ 1838584 w 2972814"/>
                <a:gd name="connsiteY1056" fmla="*/ 969175 h 1488732"/>
                <a:gd name="connsiteX1057" fmla="*/ 1835563 w 2972814"/>
                <a:gd name="connsiteY1057" fmla="*/ 969930 h 1488732"/>
                <a:gd name="connsiteX1058" fmla="*/ 1815612 w 2972814"/>
                <a:gd name="connsiteY1058" fmla="*/ 973107 h 1488732"/>
                <a:gd name="connsiteX1059" fmla="*/ 1795660 w 2972814"/>
                <a:gd name="connsiteY1059" fmla="*/ 975156 h 1488732"/>
                <a:gd name="connsiteX1060" fmla="*/ 1775708 w 2972814"/>
                <a:gd name="connsiteY1060" fmla="*/ 976564 h 1488732"/>
                <a:gd name="connsiteX1061" fmla="*/ 1755756 w 2972814"/>
                <a:gd name="connsiteY1061" fmla="*/ 977715 h 1488732"/>
                <a:gd name="connsiteX1062" fmla="*/ 1736684 w 2972814"/>
                <a:gd name="connsiteY1062" fmla="*/ 979166 h 1488732"/>
                <a:gd name="connsiteX1063" fmla="*/ 1735805 w 2972814"/>
                <a:gd name="connsiteY1063" fmla="*/ 979228 h 1488732"/>
                <a:gd name="connsiteX1064" fmla="*/ 1715853 w 2972814"/>
                <a:gd name="connsiteY1064" fmla="*/ 981389 h 1488732"/>
                <a:gd name="connsiteX1065" fmla="*/ 1695901 w 2972814"/>
                <a:gd name="connsiteY1065" fmla="*/ 984644 h 1488732"/>
                <a:gd name="connsiteX1066" fmla="*/ 1678317 w 2972814"/>
                <a:gd name="connsiteY1066" fmla="*/ 989158 h 1488732"/>
                <a:gd name="connsiteX1067" fmla="*/ 1675949 w 2972814"/>
                <a:gd name="connsiteY1067" fmla="*/ 989734 h 1488732"/>
                <a:gd name="connsiteX1068" fmla="*/ 1655997 w 2972814"/>
                <a:gd name="connsiteY1068" fmla="*/ 995770 h 1488732"/>
                <a:gd name="connsiteX1069" fmla="*/ 1646667 w 2972814"/>
                <a:gd name="connsiteY1069" fmla="*/ 999149 h 1488732"/>
                <a:gd name="connsiteX1070" fmla="*/ 1636046 w 2972814"/>
                <a:gd name="connsiteY1070" fmla="*/ 1002954 h 1488732"/>
                <a:gd name="connsiteX1071" fmla="*/ 1619252 w 2972814"/>
                <a:gd name="connsiteY1071" fmla="*/ 1009141 h 1488732"/>
                <a:gd name="connsiteX1072" fmla="*/ 1616094 w 2972814"/>
                <a:gd name="connsiteY1072" fmla="*/ 1010305 h 1488732"/>
                <a:gd name="connsiteX1073" fmla="*/ 1596142 w 2972814"/>
                <a:gd name="connsiteY1073" fmla="*/ 1016625 h 1488732"/>
                <a:gd name="connsiteX1074" fmla="*/ 1585887 w 2972814"/>
                <a:gd name="connsiteY1074" fmla="*/ 1019132 h 1488732"/>
                <a:gd name="connsiteX1075" fmla="*/ 1576190 w 2972814"/>
                <a:gd name="connsiteY1075" fmla="*/ 1021681 h 1488732"/>
                <a:gd name="connsiteX1076" fmla="*/ 1556239 w 2972814"/>
                <a:gd name="connsiteY1076" fmla="*/ 1024195 h 1488732"/>
                <a:gd name="connsiteX1077" fmla="*/ 1536287 w 2972814"/>
                <a:gd name="connsiteY1077" fmla="*/ 1021442 h 1488732"/>
                <a:gd name="connsiteX1078" fmla="*/ 566593 w 2972814"/>
                <a:gd name="connsiteY1078" fmla="*/ 809311 h 1488732"/>
                <a:gd name="connsiteX1079" fmla="*/ 558650 w 2972814"/>
                <a:gd name="connsiteY1079" fmla="*/ 806042 h 1488732"/>
                <a:gd name="connsiteX1080" fmla="*/ 543687 w 2972814"/>
                <a:gd name="connsiteY1080" fmla="*/ 799320 h 1488732"/>
                <a:gd name="connsiteX1081" fmla="*/ 538698 w 2972814"/>
                <a:gd name="connsiteY1081" fmla="*/ 797076 h 1488732"/>
                <a:gd name="connsiteX1082" fmla="*/ 518746 w 2972814"/>
                <a:gd name="connsiteY1082" fmla="*/ 790153 h 1488732"/>
                <a:gd name="connsiteX1083" fmla="*/ 516367 w 2972814"/>
                <a:gd name="connsiteY1083" fmla="*/ 789328 h 1488732"/>
                <a:gd name="connsiteX1084" fmla="*/ 498794 w 2972814"/>
                <a:gd name="connsiteY1084" fmla="*/ 783779 h 1488732"/>
                <a:gd name="connsiteX1085" fmla="*/ 480239 w 2972814"/>
                <a:gd name="connsiteY1085" fmla="*/ 779337 h 1488732"/>
                <a:gd name="connsiteX1086" fmla="*/ 478843 w 2972814"/>
                <a:gd name="connsiteY1086" fmla="*/ 779066 h 1488732"/>
                <a:gd name="connsiteX1087" fmla="*/ 458891 w 2972814"/>
                <a:gd name="connsiteY1087" fmla="*/ 774134 h 1488732"/>
                <a:gd name="connsiteX1088" fmla="*/ 443324 w 2972814"/>
                <a:gd name="connsiteY1088" fmla="*/ 769345 h 1488732"/>
                <a:gd name="connsiteX1089" fmla="*/ 438939 w 2972814"/>
                <a:gd name="connsiteY1089" fmla="*/ 768237 h 1488732"/>
                <a:gd name="connsiteX1090" fmla="*/ 418987 w 2972814"/>
                <a:gd name="connsiteY1090" fmla="*/ 761743 h 1488732"/>
                <a:gd name="connsiteX1091" fmla="*/ 413162 w 2972814"/>
                <a:gd name="connsiteY1091" fmla="*/ 759354 h 1488732"/>
                <a:gd name="connsiteX1092" fmla="*/ 399036 w 2972814"/>
                <a:gd name="connsiteY1092" fmla="*/ 754588 h 1488732"/>
                <a:gd name="connsiteX1093" fmla="*/ 386426 w 2972814"/>
                <a:gd name="connsiteY1093" fmla="*/ 749362 h 1488732"/>
                <a:gd name="connsiteX1094" fmla="*/ 379084 w 2972814"/>
                <a:gd name="connsiteY1094" fmla="*/ 746782 h 1488732"/>
                <a:gd name="connsiteX1095" fmla="*/ 360505 w 2972814"/>
                <a:gd name="connsiteY1095" fmla="*/ 739371 h 1488732"/>
                <a:gd name="connsiteX1096" fmla="*/ 359132 w 2972814"/>
                <a:gd name="connsiteY1096" fmla="*/ 738874 h 1488732"/>
                <a:gd name="connsiteX1097" fmla="*/ 339180 w 2972814"/>
                <a:gd name="connsiteY1097" fmla="*/ 730281 h 1488732"/>
                <a:gd name="connsiteX1098" fmla="*/ 337267 w 2972814"/>
                <a:gd name="connsiteY1098" fmla="*/ 729379 h 1488732"/>
                <a:gd name="connsiteX1099" fmla="*/ 319228 w 2972814"/>
                <a:gd name="connsiteY1099" fmla="*/ 721211 h 1488732"/>
                <a:gd name="connsiteX1100" fmla="*/ 315346 w 2972814"/>
                <a:gd name="connsiteY1100" fmla="*/ 719388 h 1488732"/>
                <a:gd name="connsiteX1101" fmla="*/ 299277 w 2972814"/>
                <a:gd name="connsiteY1101" fmla="*/ 711516 h 1488732"/>
                <a:gd name="connsiteX1102" fmla="*/ 295130 w 2972814"/>
                <a:gd name="connsiteY1102" fmla="*/ 709396 h 1488732"/>
                <a:gd name="connsiteX1103" fmla="*/ 279325 w 2972814"/>
                <a:gd name="connsiteY1103" fmla="*/ 700471 h 1488732"/>
                <a:gd name="connsiteX1104" fmla="*/ 277462 w 2972814"/>
                <a:gd name="connsiteY1104" fmla="*/ 699405 h 1488732"/>
                <a:gd name="connsiteX1105" fmla="*/ 261897 w 2972814"/>
                <a:gd name="connsiteY1105" fmla="*/ 689413 h 1488732"/>
                <a:gd name="connsiteX1106" fmla="*/ 259373 w 2972814"/>
                <a:gd name="connsiteY1106" fmla="*/ 687443 h 1488732"/>
                <a:gd name="connsiteX1107" fmla="*/ 249388 w 2972814"/>
                <a:gd name="connsiteY1107" fmla="*/ 679422 h 1488732"/>
                <a:gd name="connsiteX1108" fmla="*/ 239577 w 2972814"/>
                <a:gd name="connsiteY1108" fmla="*/ 669430 h 1488732"/>
                <a:gd name="connsiteX1109" fmla="*/ 239421 w 2972814"/>
                <a:gd name="connsiteY1109" fmla="*/ 669244 h 1488732"/>
                <a:gd name="connsiteX1110" fmla="*/ 231531 w 2972814"/>
                <a:gd name="connsiteY1110" fmla="*/ 659439 h 1488732"/>
                <a:gd name="connsiteX1111" fmla="*/ 226190 w 2972814"/>
                <a:gd name="connsiteY1111" fmla="*/ 649447 h 1488732"/>
                <a:gd name="connsiteX1112" fmla="*/ 222071 w 2972814"/>
                <a:gd name="connsiteY1112" fmla="*/ 639456 h 1488732"/>
                <a:gd name="connsiteX1113" fmla="*/ 219470 w 2972814"/>
                <a:gd name="connsiteY1113" fmla="*/ 629759 h 1488732"/>
                <a:gd name="connsiteX1114" fmla="*/ 219396 w 2972814"/>
                <a:gd name="connsiteY1114" fmla="*/ 629464 h 1488732"/>
                <a:gd name="connsiteX1115" fmla="*/ 217679 w 2972814"/>
                <a:gd name="connsiteY1115" fmla="*/ 619473 h 1488732"/>
                <a:gd name="connsiteX1116" fmla="*/ 216570 w 2972814"/>
                <a:gd name="connsiteY1116" fmla="*/ 609481 h 1488732"/>
                <a:gd name="connsiteX1117" fmla="*/ 216079 w 2972814"/>
                <a:gd name="connsiteY1117" fmla="*/ 599490 h 1488732"/>
                <a:gd name="connsiteX1118" fmla="*/ 216218 w 2972814"/>
                <a:gd name="connsiteY1118" fmla="*/ 589498 h 1488732"/>
                <a:gd name="connsiteX1119" fmla="*/ 216880 w 2972814"/>
                <a:gd name="connsiteY1119" fmla="*/ 579507 h 1488732"/>
                <a:gd name="connsiteX1120" fmla="*/ 217891 w 2972814"/>
                <a:gd name="connsiteY1120" fmla="*/ 569515 h 1488732"/>
                <a:gd name="connsiteX1121" fmla="*/ 219211 w 2972814"/>
                <a:gd name="connsiteY1121" fmla="*/ 559524 h 1488732"/>
                <a:gd name="connsiteX1122" fmla="*/ 219470 w 2972814"/>
                <a:gd name="connsiteY1122" fmla="*/ 558155 h 1488732"/>
                <a:gd name="connsiteX1123" fmla="*/ 221682 w 2972814"/>
                <a:gd name="connsiteY1123" fmla="*/ 549532 h 1488732"/>
                <a:gd name="connsiteX1124" fmla="*/ 225511 w 2972814"/>
                <a:gd name="connsiteY1124" fmla="*/ 539541 h 1488732"/>
                <a:gd name="connsiteX1125" fmla="*/ 230573 w 2972814"/>
                <a:gd name="connsiteY1125" fmla="*/ 529549 h 1488732"/>
                <a:gd name="connsiteX1126" fmla="*/ 238006 w 2972814"/>
                <a:gd name="connsiteY1126" fmla="*/ 519558 h 1488732"/>
                <a:gd name="connsiteX1127" fmla="*/ 239421 w 2972814"/>
                <a:gd name="connsiteY1127" fmla="*/ 518049 h 1488732"/>
                <a:gd name="connsiteX1128" fmla="*/ 258322 w 2972814"/>
                <a:gd name="connsiteY1128" fmla="*/ 509566 h 1488732"/>
                <a:gd name="connsiteX1129" fmla="*/ 259373 w 2972814"/>
                <a:gd name="connsiteY1129" fmla="*/ 509193 h 1488732"/>
                <a:gd name="connsiteX1130" fmla="*/ 265130 w 2972814"/>
                <a:gd name="connsiteY1130" fmla="*/ 509566 h 1488732"/>
                <a:gd name="connsiteX1131" fmla="*/ 279325 w 2972814"/>
                <a:gd name="connsiteY1131" fmla="*/ 510372 h 1488732"/>
                <a:gd name="connsiteX1132" fmla="*/ 299277 w 2972814"/>
                <a:gd name="connsiteY1132" fmla="*/ 516646 h 1488732"/>
                <a:gd name="connsiteX1133" fmla="*/ 304804 w 2972814"/>
                <a:gd name="connsiteY1133" fmla="*/ 519558 h 1488732"/>
                <a:gd name="connsiteX1134" fmla="*/ 319228 w 2972814"/>
                <a:gd name="connsiteY1134" fmla="*/ 526178 h 1488732"/>
                <a:gd name="connsiteX1135" fmla="*/ 325171 w 2972814"/>
                <a:gd name="connsiteY1135" fmla="*/ 529549 h 1488732"/>
                <a:gd name="connsiteX1136" fmla="*/ 339180 w 2972814"/>
                <a:gd name="connsiteY1136" fmla="*/ 536537 h 1488732"/>
                <a:gd name="connsiteX1137" fmla="*/ 344217 w 2972814"/>
                <a:gd name="connsiteY1137" fmla="*/ 539541 h 1488732"/>
                <a:gd name="connsiteX1138" fmla="*/ 359132 w 2972814"/>
                <a:gd name="connsiteY1138" fmla="*/ 547310 h 1488732"/>
                <a:gd name="connsiteX1139" fmla="*/ 362885 w 2972814"/>
                <a:gd name="connsiteY1139" fmla="*/ 549532 h 1488732"/>
                <a:gd name="connsiteX1140" fmla="*/ 379084 w 2972814"/>
                <a:gd name="connsiteY1140" fmla="*/ 558544 h 1488732"/>
                <a:gd name="connsiteX1141" fmla="*/ 380712 w 2972814"/>
                <a:gd name="connsiteY1141" fmla="*/ 559524 h 1488732"/>
                <a:gd name="connsiteX1142" fmla="*/ 398181 w 2972814"/>
                <a:gd name="connsiteY1142" fmla="*/ 569515 h 1488732"/>
                <a:gd name="connsiteX1143" fmla="*/ 399036 w 2972814"/>
                <a:gd name="connsiteY1143" fmla="*/ 569988 h 1488732"/>
                <a:gd name="connsiteX1144" fmla="*/ 414967 w 2972814"/>
                <a:gd name="connsiteY1144" fmla="*/ 579507 h 1488732"/>
                <a:gd name="connsiteX1145" fmla="*/ 418987 w 2972814"/>
                <a:gd name="connsiteY1145" fmla="*/ 581903 h 1488732"/>
                <a:gd name="connsiteX1146" fmla="*/ 431701 w 2972814"/>
                <a:gd name="connsiteY1146" fmla="*/ 589498 h 1488732"/>
                <a:gd name="connsiteX1147" fmla="*/ 438939 w 2972814"/>
                <a:gd name="connsiteY1147" fmla="*/ 593991 h 1488732"/>
                <a:gd name="connsiteX1148" fmla="*/ 448339 w 2972814"/>
                <a:gd name="connsiteY1148" fmla="*/ 599490 h 1488732"/>
                <a:gd name="connsiteX1149" fmla="*/ 458891 w 2972814"/>
                <a:gd name="connsiteY1149" fmla="*/ 606140 h 1488732"/>
                <a:gd name="connsiteX1150" fmla="*/ 465032 w 2972814"/>
                <a:gd name="connsiteY1150" fmla="*/ 609481 h 1488732"/>
                <a:gd name="connsiteX1151" fmla="*/ 478843 w 2972814"/>
                <a:gd name="connsiteY1151" fmla="*/ 617612 h 1488732"/>
                <a:gd name="connsiteX1152" fmla="*/ 482986 w 2972814"/>
                <a:gd name="connsiteY1152" fmla="*/ 619473 h 1488732"/>
                <a:gd name="connsiteX1153" fmla="*/ 498794 w 2972814"/>
                <a:gd name="connsiteY1153" fmla="*/ 627623 h 1488732"/>
                <a:gd name="connsiteX1154" fmla="*/ 504722 w 2972814"/>
                <a:gd name="connsiteY1154" fmla="*/ 629464 h 1488732"/>
                <a:gd name="connsiteX1155" fmla="*/ 518746 w 2972814"/>
                <a:gd name="connsiteY1155" fmla="*/ 634413 h 1488732"/>
                <a:gd name="connsiteX1156" fmla="*/ 538698 w 2972814"/>
                <a:gd name="connsiteY1156" fmla="*/ 636427 h 1488732"/>
                <a:gd name="connsiteX1157" fmla="*/ 558650 w 2972814"/>
                <a:gd name="connsiteY1157" fmla="*/ 632060 h 1488732"/>
                <a:gd name="connsiteX1158" fmla="*/ 563279 w 2972814"/>
                <a:gd name="connsiteY1158" fmla="*/ 629464 h 1488732"/>
                <a:gd name="connsiteX1159" fmla="*/ 578601 w 2972814"/>
                <a:gd name="connsiteY1159" fmla="*/ 621615 h 1488732"/>
                <a:gd name="connsiteX1160" fmla="*/ 581371 w 2972814"/>
                <a:gd name="connsiteY1160" fmla="*/ 619473 h 1488732"/>
                <a:gd name="connsiteX1161" fmla="*/ 595462 w 2972814"/>
                <a:gd name="connsiteY1161" fmla="*/ 609481 h 1488732"/>
                <a:gd name="connsiteX1162" fmla="*/ 598553 w 2972814"/>
                <a:gd name="connsiteY1162" fmla="*/ 607537 h 1488732"/>
                <a:gd name="connsiteX1163" fmla="*/ 608984 w 2972814"/>
                <a:gd name="connsiteY1163" fmla="*/ 599490 h 1488732"/>
                <a:gd name="connsiteX1164" fmla="*/ 618505 w 2972814"/>
                <a:gd name="connsiteY1164" fmla="*/ 592833 h 1488732"/>
                <a:gd name="connsiteX1165" fmla="*/ 622931 w 2972814"/>
                <a:gd name="connsiteY1165" fmla="*/ 589498 h 1488732"/>
                <a:gd name="connsiteX1166" fmla="*/ 637607 w 2972814"/>
                <a:gd name="connsiteY1166" fmla="*/ 579507 h 1488732"/>
                <a:gd name="connsiteX1167" fmla="*/ 638457 w 2972814"/>
                <a:gd name="connsiteY1167" fmla="*/ 578997 h 1488732"/>
                <a:gd name="connsiteX1168" fmla="*/ 655069 w 2972814"/>
                <a:gd name="connsiteY1168" fmla="*/ 569515 h 1488732"/>
                <a:gd name="connsiteX1169" fmla="*/ 658409 w 2972814"/>
                <a:gd name="connsiteY1169" fmla="*/ 567771 h 1488732"/>
                <a:gd name="connsiteX1170" fmla="*/ 677882 w 2972814"/>
                <a:gd name="connsiteY1170" fmla="*/ 559524 h 1488732"/>
                <a:gd name="connsiteX1171" fmla="*/ 678360 w 2972814"/>
                <a:gd name="connsiteY1171" fmla="*/ 559330 h 1488732"/>
                <a:gd name="connsiteX1172" fmla="*/ 698312 w 2972814"/>
                <a:gd name="connsiteY1172" fmla="*/ 553971 h 1488732"/>
                <a:gd name="connsiteX1173" fmla="*/ 718264 w 2972814"/>
                <a:gd name="connsiteY1173" fmla="*/ 551986 h 1488732"/>
                <a:gd name="connsiteX1174" fmla="*/ 738216 w 2972814"/>
                <a:gd name="connsiteY1174" fmla="*/ 554218 h 1488732"/>
                <a:gd name="connsiteX1175" fmla="*/ 753428 w 2972814"/>
                <a:gd name="connsiteY1175" fmla="*/ 559524 h 1488732"/>
                <a:gd name="connsiteX1176" fmla="*/ 758167 w 2972814"/>
                <a:gd name="connsiteY1176" fmla="*/ 561310 h 1488732"/>
                <a:gd name="connsiteX1177" fmla="*/ 771526 w 2972814"/>
                <a:gd name="connsiteY1177" fmla="*/ 569515 h 1488732"/>
                <a:gd name="connsiteX1178" fmla="*/ 778119 w 2972814"/>
                <a:gd name="connsiteY1178" fmla="*/ 573669 h 1488732"/>
                <a:gd name="connsiteX1179" fmla="*/ 785299 w 2972814"/>
                <a:gd name="connsiteY1179" fmla="*/ 579507 h 1488732"/>
                <a:gd name="connsiteX1180" fmla="*/ 797926 w 2972814"/>
                <a:gd name="connsiteY1180" fmla="*/ 589498 h 1488732"/>
                <a:gd name="connsiteX1181" fmla="*/ 798071 w 2972814"/>
                <a:gd name="connsiteY1181" fmla="*/ 589607 h 1488732"/>
                <a:gd name="connsiteX1182" fmla="*/ 809948 w 2972814"/>
                <a:gd name="connsiteY1182" fmla="*/ 599490 h 1488732"/>
                <a:gd name="connsiteX1183" fmla="*/ 818023 w 2972814"/>
                <a:gd name="connsiteY1183" fmla="*/ 605724 h 1488732"/>
                <a:gd name="connsiteX1184" fmla="*/ 822876 w 2972814"/>
                <a:gd name="connsiteY1184" fmla="*/ 609481 h 1488732"/>
                <a:gd name="connsiteX1185" fmla="*/ 836905 w 2972814"/>
                <a:gd name="connsiteY1185" fmla="*/ 619473 h 1488732"/>
                <a:gd name="connsiteX1186" fmla="*/ 837975 w 2972814"/>
                <a:gd name="connsiteY1186" fmla="*/ 620180 h 1488732"/>
                <a:gd name="connsiteX1187" fmla="*/ 853078 w 2972814"/>
                <a:gd name="connsiteY1187" fmla="*/ 629464 h 1488732"/>
                <a:gd name="connsiteX1188" fmla="*/ 857926 w 2972814"/>
                <a:gd name="connsiteY1188" fmla="*/ 632274 h 1488732"/>
                <a:gd name="connsiteX1189" fmla="*/ 871701 w 2972814"/>
                <a:gd name="connsiteY1189" fmla="*/ 639456 h 1488732"/>
                <a:gd name="connsiteX1190" fmla="*/ 877878 w 2972814"/>
                <a:gd name="connsiteY1190" fmla="*/ 642675 h 1488732"/>
                <a:gd name="connsiteX1191" fmla="*/ 893234 w 2972814"/>
                <a:gd name="connsiteY1191" fmla="*/ 649447 h 1488732"/>
                <a:gd name="connsiteX1192" fmla="*/ 897830 w 2972814"/>
                <a:gd name="connsiteY1192" fmla="*/ 651666 h 1488732"/>
                <a:gd name="connsiteX1193" fmla="*/ 916539 w 2972814"/>
                <a:gd name="connsiteY1193" fmla="*/ 659439 h 1488732"/>
                <a:gd name="connsiteX1194" fmla="*/ 917782 w 2972814"/>
                <a:gd name="connsiteY1194" fmla="*/ 660035 h 1488732"/>
                <a:gd name="connsiteX1195" fmla="*/ 937733 w 2972814"/>
                <a:gd name="connsiteY1195" fmla="*/ 668095 h 1488732"/>
                <a:gd name="connsiteX1196" fmla="*/ 942037 w 2972814"/>
                <a:gd name="connsiteY1196" fmla="*/ 669430 h 1488732"/>
                <a:gd name="connsiteX1197" fmla="*/ 957685 w 2972814"/>
                <a:gd name="connsiteY1197" fmla="*/ 676974 h 1488732"/>
                <a:gd name="connsiteX1198" fmla="*/ 964745 w 2972814"/>
                <a:gd name="connsiteY1198" fmla="*/ 679422 h 1488732"/>
                <a:gd name="connsiteX1199" fmla="*/ 976440 w 2972814"/>
                <a:gd name="connsiteY1199" fmla="*/ 689413 h 1488732"/>
                <a:gd name="connsiteX1200" fmla="*/ 977637 w 2972814"/>
                <a:gd name="connsiteY1200" fmla="*/ 696292 h 1488732"/>
                <a:gd name="connsiteX1201" fmla="*/ 978348 w 2972814"/>
                <a:gd name="connsiteY1201" fmla="*/ 699405 h 1488732"/>
                <a:gd name="connsiteX1202" fmla="*/ 977637 w 2972814"/>
                <a:gd name="connsiteY1202" fmla="*/ 700420 h 1488732"/>
                <a:gd name="connsiteX1203" fmla="*/ 974503 w 2972814"/>
                <a:gd name="connsiteY1203" fmla="*/ 709396 h 1488732"/>
                <a:gd name="connsiteX1204" fmla="*/ 968632 w 2972814"/>
                <a:gd name="connsiteY1204" fmla="*/ 719388 h 1488732"/>
                <a:gd name="connsiteX1205" fmla="*/ 961580 w 2972814"/>
                <a:gd name="connsiteY1205" fmla="*/ 729379 h 1488732"/>
                <a:gd name="connsiteX1206" fmla="*/ 957685 w 2972814"/>
                <a:gd name="connsiteY1206" fmla="*/ 733756 h 1488732"/>
                <a:gd name="connsiteX1207" fmla="*/ 953571 w 2972814"/>
                <a:gd name="connsiteY1207" fmla="*/ 739371 h 1488732"/>
                <a:gd name="connsiteX1208" fmla="*/ 945368 w 2972814"/>
                <a:gd name="connsiteY1208" fmla="*/ 749362 h 1488732"/>
                <a:gd name="connsiteX1209" fmla="*/ 937733 w 2972814"/>
                <a:gd name="connsiteY1209" fmla="*/ 757549 h 1488732"/>
                <a:gd name="connsiteX1210" fmla="*/ 936031 w 2972814"/>
                <a:gd name="connsiteY1210" fmla="*/ 759354 h 1488732"/>
                <a:gd name="connsiteX1211" fmla="*/ 925012 w 2972814"/>
                <a:gd name="connsiteY1211" fmla="*/ 769345 h 1488732"/>
                <a:gd name="connsiteX1212" fmla="*/ 917782 w 2972814"/>
                <a:gd name="connsiteY1212" fmla="*/ 775007 h 1488732"/>
                <a:gd name="connsiteX1213" fmla="*/ 911315 w 2972814"/>
                <a:gd name="connsiteY1213" fmla="*/ 779337 h 1488732"/>
                <a:gd name="connsiteX1214" fmla="*/ 897830 w 2972814"/>
                <a:gd name="connsiteY1214" fmla="*/ 786883 h 1488732"/>
                <a:gd name="connsiteX1215" fmla="*/ 891923 w 2972814"/>
                <a:gd name="connsiteY1215" fmla="*/ 789328 h 1488732"/>
                <a:gd name="connsiteX1216" fmla="*/ 877878 w 2972814"/>
                <a:gd name="connsiteY1216" fmla="*/ 794410 h 1488732"/>
                <a:gd name="connsiteX1217" fmla="*/ 857926 w 2972814"/>
                <a:gd name="connsiteY1217" fmla="*/ 798884 h 1488732"/>
                <a:gd name="connsiteX1218" fmla="*/ 854611 w 2972814"/>
                <a:gd name="connsiteY1218" fmla="*/ 799320 h 1488732"/>
                <a:gd name="connsiteX1219" fmla="*/ 837975 w 2972814"/>
                <a:gd name="connsiteY1219" fmla="*/ 801297 h 1488732"/>
                <a:gd name="connsiteX1220" fmla="*/ 818023 w 2972814"/>
                <a:gd name="connsiteY1220" fmla="*/ 802535 h 1488732"/>
                <a:gd name="connsiteX1221" fmla="*/ 798071 w 2972814"/>
                <a:gd name="connsiteY1221" fmla="*/ 803138 h 1488732"/>
                <a:gd name="connsiteX1222" fmla="*/ 778119 w 2972814"/>
                <a:gd name="connsiteY1222" fmla="*/ 803454 h 1488732"/>
                <a:gd name="connsiteX1223" fmla="*/ 758167 w 2972814"/>
                <a:gd name="connsiteY1223" fmla="*/ 803810 h 1488732"/>
                <a:gd name="connsiteX1224" fmla="*/ 738216 w 2972814"/>
                <a:gd name="connsiteY1224" fmla="*/ 804545 h 1488732"/>
                <a:gd name="connsiteX1225" fmla="*/ 718264 w 2972814"/>
                <a:gd name="connsiteY1225" fmla="*/ 805729 h 1488732"/>
                <a:gd name="connsiteX1226" fmla="*/ 698312 w 2972814"/>
                <a:gd name="connsiteY1226" fmla="*/ 807460 h 1488732"/>
                <a:gd name="connsiteX1227" fmla="*/ 683586 w 2972814"/>
                <a:gd name="connsiteY1227" fmla="*/ 809311 h 1488732"/>
                <a:gd name="connsiteX1228" fmla="*/ 678360 w 2972814"/>
                <a:gd name="connsiteY1228" fmla="*/ 810137 h 1488732"/>
                <a:gd name="connsiteX1229" fmla="*/ 658409 w 2972814"/>
                <a:gd name="connsiteY1229" fmla="*/ 813303 h 1488732"/>
                <a:gd name="connsiteX1230" fmla="*/ 638457 w 2972814"/>
                <a:gd name="connsiteY1230" fmla="*/ 816698 h 1488732"/>
                <a:gd name="connsiteX1231" fmla="*/ 618505 w 2972814"/>
                <a:gd name="connsiteY1231" fmla="*/ 818943 h 1488732"/>
                <a:gd name="connsiteX1232" fmla="*/ 598553 w 2972814"/>
                <a:gd name="connsiteY1232" fmla="*/ 818106 h 1488732"/>
                <a:gd name="connsiteX1233" fmla="*/ 578601 w 2972814"/>
                <a:gd name="connsiteY1233" fmla="*/ 813567 h 1488732"/>
                <a:gd name="connsiteX1234" fmla="*/ 1134079 w 2972814"/>
                <a:gd name="connsiteY1234" fmla="*/ 719388 h 1488732"/>
                <a:gd name="connsiteX1235" fmla="*/ 1117299 w 2972814"/>
                <a:gd name="connsiteY1235" fmla="*/ 717232 h 1488732"/>
                <a:gd name="connsiteX1236" fmla="*/ 1097348 w 2972814"/>
                <a:gd name="connsiteY1236" fmla="*/ 713003 h 1488732"/>
                <a:gd name="connsiteX1237" fmla="*/ 1083369 w 2972814"/>
                <a:gd name="connsiteY1237" fmla="*/ 709396 h 1488732"/>
                <a:gd name="connsiteX1238" fmla="*/ 1077396 w 2972814"/>
                <a:gd name="connsiteY1238" fmla="*/ 707527 h 1488732"/>
                <a:gd name="connsiteX1239" fmla="*/ 1057444 w 2972814"/>
                <a:gd name="connsiteY1239" fmla="*/ 700667 h 1488732"/>
                <a:gd name="connsiteX1240" fmla="*/ 1053031 w 2972814"/>
                <a:gd name="connsiteY1240" fmla="*/ 699405 h 1488732"/>
                <a:gd name="connsiteX1241" fmla="*/ 1037492 w 2972814"/>
                <a:gd name="connsiteY1241" fmla="*/ 692233 h 1488732"/>
                <a:gd name="connsiteX1242" fmla="*/ 1030420 w 2972814"/>
                <a:gd name="connsiteY1242" fmla="*/ 689413 h 1488732"/>
                <a:gd name="connsiteX1243" fmla="*/ 1021167 w 2972814"/>
                <a:gd name="connsiteY1243" fmla="*/ 679422 h 1488732"/>
                <a:gd name="connsiteX1244" fmla="*/ 1022797 w 2972814"/>
                <a:gd name="connsiteY1244" fmla="*/ 669430 h 1488732"/>
                <a:gd name="connsiteX1245" fmla="*/ 1028507 w 2972814"/>
                <a:gd name="connsiteY1245" fmla="*/ 659439 h 1488732"/>
                <a:gd name="connsiteX1246" fmla="*/ 1036524 w 2972814"/>
                <a:gd name="connsiteY1246" fmla="*/ 649447 h 1488732"/>
                <a:gd name="connsiteX1247" fmla="*/ 1037492 w 2972814"/>
                <a:gd name="connsiteY1247" fmla="*/ 648530 h 1488732"/>
                <a:gd name="connsiteX1248" fmla="*/ 1045254 w 2972814"/>
                <a:gd name="connsiteY1248" fmla="*/ 639456 h 1488732"/>
                <a:gd name="connsiteX1249" fmla="*/ 1055120 w 2972814"/>
                <a:gd name="connsiteY1249" fmla="*/ 629464 h 1488732"/>
                <a:gd name="connsiteX1250" fmla="*/ 1057444 w 2972814"/>
                <a:gd name="connsiteY1250" fmla="*/ 627451 h 1488732"/>
                <a:gd name="connsiteX1251" fmla="*/ 1066496 w 2972814"/>
                <a:gd name="connsiteY1251" fmla="*/ 619473 h 1488732"/>
                <a:gd name="connsiteX1252" fmla="*/ 1077396 w 2972814"/>
                <a:gd name="connsiteY1252" fmla="*/ 610790 h 1488732"/>
                <a:gd name="connsiteX1253" fmla="*/ 1079198 w 2972814"/>
                <a:gd name="connsiteY1253" fmla="*/ 609481 h 1488732"/>
                <a:gd name="connsiteX1254" fmla="*/ 1094508 w 2972814"/>
                <a:gd name="connsiteY1254" fmla="*/ 599490 h 1488732"/>
                <a:gd name="connsiteX1255" fmla="*/ 1097348 w 2972814"/>
                <a:gd name="connsiteY1255" fmla="*/ 597763 h 1488732"/>
                <a:gd name="connsiteX1256" fmla="*/ 1114159 w 2972814"/>
                <a:gd name="connsiteY1256" fmla="*/ 589498 h 1488732"/>
                <a:gd name="connsiteX1257" fmla="*/ 1117299 w 2972814"/>
                <a:gd name="connsiteY1257" fmla="*/ 588030 h 1488732"/>
                <a:gd name="connsiteX1258" fmla="*/ 1137251 w 2972814"/>
                <a:gd name="connsiteY1258" fmla="*/ 581269 h 1488732"/>
                <a:gd name="connsiteX1259" fmla="*/ 1146598 w 2972814"/>
                <a:gd name="connsiteY1259" fmla="*/ 579507 h 1488732"/>
                <a:gd name="connsiteX1260" fmla="*/ 1157203 w 2972814"/>
                <a:gd name="connsiteY1260" fmla="*/ 577497 h 1488732"/>
                <a:gd name="connsiteX1261" fmla="*/ 1177155 w 2972814"/>
                <a:gd name="connsiteY1261" fmla="*/ 577523 h 1488732"/>
                <a:gd name="connsiteX1262" fmla="*/ 1185866 w 2972814"/>
                <a:gd name="connsiteY1262" fmla="*/ 579507 h 1488732"/>
                <a:gd name="connsiteX1263" fmla="*/ 1197107 w 2972814"/>
                <a:gd name="connsiteY1263" fmla="*/ 582776 h 1488732"/>
                <a:gd name="connsiteX1264" fmla="*/ 1207806 w 2972814"/>
                <a:gd name="connsiteY1264" fmla="*/ 589498 h 1488732"/>
                <a:gd name="connsiteX1265" fmla="*/ 1217058 w 2972814"/>
                <a:gd name="connsiteY1265" fmla="*/ 597397 h 1488732"/>
                <a:gd name="connsiteX1266" fmla="*/ 1218688 w 2972814"/>
                <a:gd name="connsiteY1266" fmla="*/ 599490 h 1488732"/>
                <a:gd name="connsiteX1267" fmla="*/ 1224729 w 2972814"/>
                <a:gd name="connsiteY1267" fmla="*/ 609481 h 1488732"/>
                <a:gd name="connsiteX1268" fmla="*/ 1229073 w 2972814"/>
                <a:gd name="connsiteY1268" fmla="*/ 619473 h 1488732"/>
                <a:gd name="connsiteX1269" fmla="*/ 1231606 w 2972814"/>
                <a:gd name="connsiteY1269" fmla="*/ 629464 h 1488732"/>
                <a:gd name="connsiteX1270" fmla="*/ 1232940 w 2972814"/>
                <a:gd name="connsiteY1270" fmla="*/ 639456 h 1488732"/>
                <a:gd name="connsiteX1271" fmla="*/ 1232964 w 2972814"/>
                <a:gd name="connsiteY1271" fmla="*/ 649447 h 1488732"/>
                <a:gd name="connsiteX1272" fmla="*/ 1231630 w 2972814"/>
                <a:gd name="connsiteY1272" fmla="*/ 659439 h 1488732"/>
                <a:gd name="connsiteX1273" fmla="*/ 1228897 w 2972814"/>
                <a:gd name="connsiteY1273" fmla="*/ 669430 h 1488732"/>
                <a:gd name="connsiteX1274" fmla="*/ 1224751 w 2972814"/>
                <a:gd name="connsiteY1274" fmla="*/ 679422 h 1488732"/>
                <a:gd name="connsiteX1275" fmla="*/ 1218711 w 2972814"/>
                <a:gd name="connsiteY1275" fmla="*/ 689413 h 1488732"/>
                <a:gd name="connsiteX1276" fmla="*/ 1217058 w 2972814"/>
                <a:gd name="connsiteY1276" fmla="*/ 691553 h 1488732"/>
                <a:gd name="connsiteX1277" fmla="*/ 1209040 w 2972814"/>
                <a:gd name="connsiteY1277" fmla="*/ 699405 h 1488732"/>
                <a:gd name="connsiteX1278" fmla="*/ 1197107 w 2972814"/>
                <a:gd name="connsiteY1278" fmla="*/ 708544 h 1488732"/>
                <a:gd name="connsiteX1279" fmla="*/ 1195357 w 2972814"/>
                <a:gd name="connsiteY1279" fmla="*/ 709396 h 1488732"/>
                <a:gd name="connsiteX1280" fmla="*/ 1177155 w 2972814"/>
                <a:gd name="connsiteY1280" fmla="*/ 716574 h 1488732"/>
                <a:gd name="connsiteX1281" fmla="*/ 1160954 w 2972814"/>
                <a:gd name="connsiteY1281" fmla="*/ 719388 h 1488732"/>
                <a:gd name="connsiteX1282" fmla="*/ 1157203 w 2972814"/>
                <a:gd name="connsiteY1282" fmla="*/ 719962 h 1488732"/>
                <a:gd name="connsiteX1283" fmla="*/ 1137251 w 2972814"/>
                <a:gd name="connsiteY1283" fmla="*/ 719773 h 1488732"/>
                <a:gd name="connsiteX1284" fmla="*/ 1775708 w 2972814"/>
                <a:gd name="connsiteY1284" fmla="*/ 1488733 h 1488732"/>
                <a:gd name="connsiteX1285" fmla="*/ 1795660 w 2972814"/>
                <a:gd name="connsiteY1285" fmla="*/ 1488733 h 1488732"/>
                <a:gd name="connsiteX1286" fmla="*/ 1815612 w 2972814"/>
                <a:gd name="connsiteY1286" fmla="*/ 1488733 h 1488732"/>
                <a:gd name="connsiteX1287" fmla="*/ 1835563 w 2972814"/>
                <a:gd name="connsiteY1287" fmla="*/ 1488733 h 1488732"/>
                <a:gd name="connsiteX1288" fmla="*/ 1855515 w 2972814"/>
                <a:gd name="connsiteY1288" fmla="*/ 1488733 h 1488732"/>
                <a:gd name="connsiteX1289" fmla="*/ 1875467 w 2972814"/>
                <a:gd name="connsiteY1289" fmla="*/ 1488733 h 1488732"/>
                <a:gd name="connsiteX1290" fmla="*/ 1895419 w 2972814"/>
                <a:gd name="connsiteY1290" fmla="*/ 1488733 h 1488732"/>
                <a:gd name="connsiteX1291" fmla="*/ 1915371 w 2972814"/>
                <a:gd name="connsiteY1291" fmla="*/ 1488733 h 1488732"/>
                <a:gd name="connsiteX1292" fmla="*/ 1935322 w 2972814"/>
                <a:gd name="connsiteY1292" fmla="*/ 1488733 h 1488732"/>
                <a:gd name="connsiteX1293" fmla="*/ 1953699 w 2972814"/>
                <a:gd name="connsiteY1293" fmla="*/ 1488733 h 1488732"/>
                <a:gd name="connsiteX1294" fmla="*/ 1955274 w 2972814"/>
                <a:gd name="connsiteY1294" fmla="*/ 1487725 h 1488732"/>
                <a:gd name="connsiteX1295" fmla="*/ 1968356 w 2972814"/>
                <a:gd name="connsiteY1295" fmla="*/ 1478741 h 1488732"/>
                <a:gd name="connsiteX1296" fmla="*/ 1975226 w 2972814"/>
                <a:gd name="connsiteY1296" fmla="*/ 1472806 h 1488732"/>
                <a:gd name="connsiteX1297" fmla="*/ 1979994 w 2972814"/>
                <a:gd name="connsiteY1297" fmla="*/ 1468750 h 1488732"/>
                <a:gd name="connsiteX1298" fmla="*/ 1989835 w 2972814"/>
                <a:gd name="connsiteY1298" fmla="*/ 1458758 h 1488732"/>
                <a:gd name="connsiteX1299" fmla="*/ 1995178 w 2972814"/>
                <a:gd name="connsiteY1299" fmla="*/ 1452094 h 1488732"/>
                <a:gd name="connsiteX1300" fmla="*/ 1998118 w 2972814"/>
                <a:gd name="connsiteY1300" fmla="*/ 1448767 h 1488732"/>
                <a:gd name="connsiteX1301" fmla="*/ 2005416 w 2972814"/>
                <a:gd name="connsiteY1301" fmla="*/ 1438775 h 1488732"/>
                <a:gd name="connsiteX1302" fmla="*/ 2011512 w 2972814"/>
                <a:gd name="connsiteY1302" fmla="*/ 1428784 h 1488732"/>
                <a:gd name="connsiteX1303" fmla="*/ 2015129 w 2972814"/>
                <a:gd name="connsiteY1303" fmla="*/ 1421865 h 1488732"/>
                <a:gd name="connsiteX1304" fmla="*/ 2017259 w 2972814"/>
                <a:gd name="connsiteY1304" fmla="*/ 1418792 h 1488732"/>
                <a:gd name="connsiteX1305" fmla="*/ 2023892 w 2972814"/>
                <a:gd name="connsiteY1305" fmla="*/ 1408801 h 1488732"/>
                <a:gd name="connsiteX1306" fmla="*/ 2031588 w 2972814"/>
                <a:gd name="connsiteY1306" fmla="*/ 1398809 h 1488732"/>
                <a:gd name="connsiteX1307" fmla="*/ 2035081 w 2972814"/>
                <a:gd name="connsiteY1307" fmla="*/ 1394119 h 1488732"/>
                <a:gd name="connsiteX1308" fmla="*/ 2042214 w 2972814"/>
                <a:gd name="connsiteY1308" fmla="*/ 1388818 h 1488732"/>
                <a:gd name="connsiteX1309" fmla="*/ 2055033 w 2972814"/>
                <a:gd name="connsiteY1309" fmla="*/ 1382030 h 1488732"/>
                <a:gd name="connsiteX1310" fmla="*/ 2073013 w 2972814"/>
                <a:gd name="connsiteY1310" fmla="*/ 1378826 h 1488732"/>
                <a:gd name="connsiteX1311" fmla="*/ 2074985 w 2972814"/>
                <a:gd name="connsiteY1311" fmla="*/ 1378519 h 1488732"/>
                <a:gd name="connsiteX1312" fmla="*/ 2094936 w 2972814"/>
                <a:gd name="connsiteY1312" fmla="*/ 1378537 h 1488732"/>
                <a:gd name="connsiteX1313" fmla="*/ 2114888 w 2972814"/>
                <a:gd name="connsiteY1313" fmla="*/ 1378332 h 1488732"/>
                <a:gd name="connsiteX1314" fmla="*/ 2134840 w 2972814"/>
                <a:gd name="connsiteY1314" fmla="*/ 1375232 h 1488732"/>
                <a:gd name="connsiteX1315" fmla="*/ 2147631 w 2972814"/>
                <a:gd name="connsiteY1315" fmla="*/ 1368835 h 1488732"/>
                <a:gd name="connsiteX1316" fmla="*/ 2154792 w 2972814"/>
                <a:gd name="connsiteY1316" fmla="*/ 1365083 h 1488732"/>
                <a:gd name="connsiteX1317" fmla="*/ 2160884 w 2972814"/>
                <a:gd name="connsiteY1317" fmla="*/ 1358843 h 1488732"/>
                <a:gd name="connsiteX1318" fmla="*/ 2170210 w 2972814"/>
                <a:gd name="connsiteY1318" fmla="*/ 1348852 h 1488732"/>
                <a:gd name="connsiteX1319" fmla="*/ 2174744 w 2972814"/>
                <a:gd name="connsiteY1319" fmla="*/ 1343499 h 1488732"/>
                <a:gd name="connsiteX1320" fmla="*/ 2177341 w 2972814"/>
                <a:gd name="connsiteY1320" fmla="*/ 1338860 h 1488732"/>
                <a:gd name="connsiteX1321" fmla="*/ 2182149 w 2972814"/>
                <a:gd name="connsiteY1321" fmla="*/ 1328869 h 1488732"/>
                <a:gd name="connsiteX1322" fmla="*/ 2186855 w 2972814"/>
                <a:gd name="connsiteY1322" fmla="*/ 1318877 h 1488732"/>
                <a:gd name="connsiteX1323" fmla="*/ 2191007 w 2972814"/>
                <a:gd name="connsiteY1323" fmla="*/ 1308886 h 1488732"/>
                <a:gd name="connsiteX1324" fmla="*/ 2194401 w 2972814"/>
                <a:gd name="connsiteY1324" fmla="*/ 1298894 h 1488732"/>
                <a:gd name="connsiteX1325" fmla="*/ 2194695 w 2972814"/>
                <a:gd name="connsiteY1325" fmla="*/ 1297843 h 1488732"/>
                <a:gd name="connsiteX1326" fmla="*/ 2196736 w 2972814"/>
                <a:gd name="connsiteY1326" fmla="*/ 1288903 h 1488732"/>
                <a:gd name="connsiteX1327" fmla="*/ 2197666 w 2972814"/>
                <a:gd name="connsiteY1327" fmla="*/ 1278911 h 1488732"/>
                <a:gd name="connsiteX1328" fmla="*/ 2198001 w 2972814"/>
                <a:gd name="connsiteY1328" fmla="*/ 1268920 h 1488732"/>
                <a:gd name="connsiteX1329" fmla="*/ 2195842 w 2972814"/>
                <a:gd name="connsiteY1329" fmla="*/ 1258928 h 1488732"/>
                <a:gd name="connsiteX1330" fmla="*/ 2194695 w 2972814"/>
                <a:gd name="connsiteY1330" fmla="*/ 1256419 h 1488732"/>
                <a:gd name="connsiteX1331" fmla="*/ 2187374 w 2972814"/>
                <a:gd name="connsiteY1331" fmla="*/ 1248937 h 1488732"/>
                <a:gd name="connsiteX1332" fmla="*/ 2174744 w 2972814"/>
                <a:gd name="connsiteY1332" fmla="*/ 1243332 h 1488732"/>
                <a:gd name="connsiteX1333" fmla="*/ 2154792 w 2972814"/>
                <a:gd name="connsiteY1333" fmla="*/ 1242157 h 1488732"/>
                <a:gd name="connsiteX1334" fmla="*/ 2134840 w 2972814"/>
                <a:gd name="connsiteY1334" fmla="*/ 1244493 h 1488732"/>
                <a:gd name="connsiteX1335" fmla="*/ 2114888 w 2972814"/>
                <a:gd name="connsiteY1335" fmla="*/ 1248923 h 1488732"/>
                <a:gd name="connsiteX1336" fmla="*/ 2114842 w 2972814"/>
                <a:gd name="connsiteY1336" fmla="*/ 1248937 h 1488732"/>
                <a:gd name="connsiteX1337" fmla="*/ 2094936 w 2972814"/>
                <a:gd name="connsiteY1337" fmla="*/ 1255460 h 1488732"/>
                <a:gd name="connsiteX1338" fmla="*/ 2084827 w 2972814"/>
                <a:gd name="connsiteY1338" fmla="*/ 1258928 h 1488732"/>
                <a:gd name="connsiteX1339" fmla="*/ 2074985 w 2972814"/>
                <a:gd name="connsiteY1339" fmla="*/ 1262702 h 1488732"/>
                <a:gd name="connsiteX1340" fmla="*/ 2055104 w 2972814"/>
                <a:gd name="connsiteY1340" fmla="*/ 1268920 h 1488732"/>
                <a:gd name="connsiteX1341" fmla="*/ 2055033 w 2972814"/>
                <a:gd name="connsiteY1341" fmla="*/ 1268946 h 1488732"/>
                <a:gd name="connsiteX1342" fmla="*/ 2035081 w 2972814"/>
                <a:gd name="connsiteY1342" fmla="*/ 1274212 h 1488732"/>
                <a:gd name="connsiteX1343" fmla="*/ 2015129 w 2972814"/>
                <a:gd name="connsiteY1343" fmla="*/ 1276366 h 1488732"/>
                <a:gd name="connsiteX1344" fmla="*/ 1995178 w 2972814"/>
                <a:gd name="connsiteY1344" fmla="*/ 1274499 h 1488732"/>
                <a:gd name="connsiteX1345" fmla="*/ 1975226 w 2972814"/>
                <a:gd name="connsiteY1345" fmla="*/ 1269121 h 1488732"/>
                <a:gd name="connsiteX1346" fmla="*/ 1974744 w 2972814"/>
                <a:gd name="connsiteY1346" fmla="*/ 1268920 h 1488732"/>
                <a:gd name="connsiteX1347" fmla="*/ 1955274 w 2972814"/>
                <a:gd name="connsiteY1347" fmla="*/ 1260722 h 1488732"/>
                <a:gd name="connsiteX1348" fmla="*/ 1951967 w 2972814"/>
                <a:gd name="connsiteY1348" fmla="*/ 1258928 h 1488732"/>
                <a:gd name="connsiteX1349" fmla="*/ 1935322 w 2972814"/>
                <a:gd name="connsiteY1349" fmla="*/ 1249378 h 1488732"/>
                <a:gd name="connsiteX1350" fmla="*/ 1934561 w 2972814"/>
                <a:gd name="connsiteY1350" fmla="*/ 1248937 h 1488732"/>
                <a:gd name="connsiteX1351" fmla="*/ 1919405 w 2972814"/>
                <a:gd name="connsiteY1351" fmla="*/ 1238945 h 1488732"/>
                <a:gd name="connsiteX1352" fmla="*/ 1915371 w 2972814"/>
                <a:gd name="connsiteY1352" fmla="*/ 1236110 h 1488732"/>
                <a:gd name="connsiteX1353" fmla="*/ 1903921 w 2972814"/>
                <a:gd name="connsiteY1353" fmla="*/ 1228954 h 1488732"/>
                <a:gd name="connsiteX1354" fmla="*/ 1895419 w 2972814"/>
                <a:gd name="connsiteY1354" fmla="*/ 1223243 h 1488732"/>
                <a:gd name="connsiteX1355" fmla="*/ 1885630 w 2972814"/>
                <a:gd name="connsiteY1355" fmla="*/ 1218962 h 1488732"/>
                <a:gd name="connsiteX1356" fmla="*/ 1875467 w 2972814"/>
                <a:gd name="connsiteY1356" fmla="*/ 1214566 h 1488732"/>
                <a:gd name="connsiteX1357" fmla="*/ 1855515 w 2972814"/>
                <a:gd name="connsiteY1357" fmla="*/ 1210664 h 1488732"/>
                <a:gd name="connsiteX1358" fmla="*/ 1835563 w 2972814"/>
                <a:gd name="connsiteY1358" fmla="*/ 1215050 h 1488732"/>
                <a:gd name="connsiteX1359" fmla="*/ 1829463 w 2972814"/>
                <a:gd name="connsiteY1359" fmla="*/ 1218962 h 1488732"/>
                <a:gd name="connsiteX1360" fmla="*/ 1821134 w 2972814"/>
                <a:gd name="connsiteY1360" fmla="*/ 1228954 h 1488732"/>
                <a:gd name="connsiteX1361" fmla="*/ 1818881 w 2972814"/>
                <a:gd name="connsiteY1361" fmla="*/ 1238945 h 1488732"/>
                <a:gd name="connsiteX1362" fmla="*/ 1822781 w 2972814"/>
                <a:gd name="connsiteY1362" fmla="*/ 1248937 h 1488732"/>
                <a:gd name="connsiteX1363" fmla="*/ 1828066 w 2972814"/>
                <a:gd name="connsiteY1363" fmla="*/ 1258928 h 1488732"/>
                <a:gd name="connsiteX1364" fmla="*/ 1833781 w 2972814"/>
                <a:gd name="connsiteY1364" fmla="*/ 1268920 h 1488732"/>
                <a:gd name="connsiteX1365" fmla="*/ 1835563 w 2972814"/>
                <a:gd name="connsiteY1365" fmla="*/ 1271693 h 1488732"/>
                <a:gd name="connsiteX1366" fmla="*/ 1840298 w 2972814"/>
                <a:gd name="connsiteY1366" fmla="*/ 1278911 h 1488732"/>
                <a:gd name="connsiteX1367" fmla="*/ 1845761 w 2972814"/>
                <a:gd name="connsiteY1367" fmla="*/ 1288903 h 1488732"/>
                <a:gd name="connsiteX1368" fmla="*/ 1849311 w 2972814"/>
                <a:gd name="connsiteY1368" fmla="*/ 1298894 h 1488732"/>
                <a:gd name="connsiteX1369" fmla="*/ 1850764 w 2972814"/>
                <a:gd name="connsiteY1369" fmla="*/ 1308886 h 1488732"/>
                <a:gd name="connsiteX1370" fmla="*/ 1850198 w 2972814"/>
                <a:gd name="connsiteY1370" fmla="*/ 1318877 h 1488732"/>
                <a:gd name="connsiteX1371" fmla="*/ 1848941 w 2972814"/>
                <a:gd name="connsiteY1371" fmla="*/ 1328869 h 1488732"/>
                <a:gd name="connsiteX1372" fmla="*/ 1845674 w 2972814"/>
                <a:gd name="connsiteY1372" fmla="*/ 1338860 h 1488732"/>
                <a:gd name="connsiteX1373" fmla="*/ 1841118 w 2972814"/>
                <a:gd name="connsiteY1373" fmla="*/ 1348852 h 1488732"/>
                <a:gd name="connsiteX1374" fmla="*/ 1835563 w 2972814"/>
                <a:gd name="connsiteY1374" fmla="*/ 1358117 h 1488732"/>
                <a:gd name="connsiteX1375" fmla="*/ 1835189 w 2972814"/>
                <a:gd name="connsiteY1375" fmla="*/ 1358843 h 1488732"/>
                <a:gd name="connsiteX1376" fmla="*/ 1828979 w 2972814"/>
                <a:gd name="connsiteY1376" fmla="*/ 1368835 h 1488732"/>
                <a:gd name="connsiteX1377" fmla="*/ 1822272 w 2972814"/>
                <a:gd name="connsiteY1377" fmla="*/ 1378826 h 1488732"/>
                <a:gd name="connsiteX1378" fmla="*/ 1815612 w 2972814"/>
                <a:gd name="connsiteY1378" fmla="*/ 1388220 h 1488732"/>
                <a:gd name="connsiteX1379" fmla="*/ 1815235 w 2972814"/>
                <a:gd name="connsiteY1379" fmla="*/ 1388818 h 1488732"/>
                <a:gd name="connsiteX1380" fmla="*/ 1808210 w 2972814"/>
                <a:gd name="connsiteY1380" fmla="*/ 1398809 h 1488732"/>
                <a:gd name="connsiteX1381" fmla="*/ 1801789 w 2972814"/>
                <a:gd name="connsiteY1381" fmla="*/ 1408801 h 1488732"/>
                <a:gd name="connsiteX1382" fmla="*/ 1795660 w 2972814"/>
                <a:gd name="connsiteY1382" fmla="*/ 1418183 h 1488732"/>
                <a:gd name="connsiteX1383" fmla="*/ 1795287 w 2972814"/>
                <a:gd name="connsiteY1383" fmla="*/ 1418792 h 1488732"/>
                <a:gd name="connsiteX1384" fmla="*/ 1789390 w 2972814"/>
                <a:gd name="connsiteY1384" fmla="*/ 1428784 h 1488732"/>
                <a:gd name="connsiteX1385" fmla="*/ 1784027 w 2972814"/>
                <a:gd name="connsiteY1385" fmla="*/ 1438775 h 1488732"/>
                <a:gd name="connsiteX1386" fmla="*/ 1779039 w 2972814"/>
                <a:gd name="connsiteY1386" fmla="*/ 1448767 h 1488732"/>
                <a:gd name="connsiteX1387" fmla="*/ 1775708 w 2972814"/>
                <a:gd name="connsiteY1387" fmla="*/ 1456504 h 1488732"/>
                <a:gd name="connsiteX1388" fmla="*/ 1774726 w 2972814"/>
                <a:gd name="connsiteY1388" fmla="*/ 1458758 h 1488732"/>
                <a:gd name="connsiteX1389" fmla="*/ 1771128 w 2972814"/>
                <a:gd name="connsiteY1389" fmla="*/ 1468750 h 1488732"/>
                <a:gd name="connsiteX1390" fmla="*/ 1768767 w 2972814"/>
                <a:gd name="connsiteY1390" fmla="*/ 1478741 h 1488732"/>
                <a:gd name="connsiteX1391" fmla="*/ 1767777 w 2972814"/>
                <a:gd name="connsiteY1391" fmla="*/ 1488733 h 1488732"/>
                <a:gd name="connsiteX1392" fmla="*/ 2793249 w 2972814"/>
                <a:gd name="connsiteY1392" fmla="*/ 1488733 h 1488732"/>
                <a:gd name="connsiteX1393" fmla="*/ 2813200 w 2972814"/>
                <a:gd name="connsiteY1393" fmla="*/ 1488733 h 1488732"/>
                <a:gd name="connsiteX1394" fmla="*/ 2833152 w 2972814"/>
                <a:gd name="connsiteY1394" fmla="*/ 1488733 h 1488732"/>
                <a:gd name="connsiteX1395" fmla="*/ 2834002 w 2972814"/>
                <a:gd name="connsiteY1395" fmla="*/ 1488733 h 1488732"/>
                <a:gd name="connsiteX1396" fmla="*/ 2833152 w 2972814"/>
                <a:gd name="connsiteY1396" fmla="*/ 1487912 h 1488732"/>
                <a:gd name="connsiteX1397" fmla="*/ 2817625 w 2972814"/>
                <a:gd name="connsiteY1397" fmla="*/ 1478741 h 1488732"/>
                <a:gd name="connsiteX1398" fmla="*/ 2813200 w 2972814"/>
                <a:gd name="connsiteY1398" fmla="*/ 1474565 h 1488732"/>
                <a:gd name="connsiteX1399" fmla="*/ 2793249 w 2972814"/>
                <a:gd name="connsiteY1399" fmla="*/ 1469992 h 1488732"/>
                <a:gd name="connsiteX1400" fmla="*/ 2785311 w 2972814"/>
                <a:gd name="connsiteY1400" fmla="*/ 1478741 h 1488732"/>
                <a:gd name="connsiteX1401" fmla="*/ 2774121 w 2972814"/>
                <a:gd name="connsiteY1401" fmla="*/ 1488733 h 1488732"/>
                <a:gd name="connsiteX1402" fmla="*/ 2793249 w 2972814"/>
                <a:gd name="connsiteY1402" fmla="*/ 1446078 h 1488732"/>
                <a:gd name="connsiteX1403" fmla="*/ 2800896 w 2972814"/>
                <a:gd name="connsiteY1403" fmla="*/ 1438775 h 1488732"/>
                <a:gd name="connsiteX1404" fmla="*/ 2813200 w 2972814"/>
                <a:gd name="connsiteY1404" fmla="*/ 1429803 h 1488732"/>
                <a:gd name="connsiteX1405" fmla="*/ 2813739 w 2972814"/>
                <a:gd name="connsiteY1405" fmla="*/ 1428784 h 1488732"/>
                <a:gd name="connsiteX1406" fmla="*/ 2821385 w 2972814"/>
                <a:gd name="connsiteY1406" fmla="*/ 1418792 h 1488732"/>
                <a:gd name="connsiteX1407" fmla="*/ 2830945 w 2972814"/>
                <a:gd name="connsiteY1407" fmla="*/ 1408801 h 1488732"/>
                <a:gd name="connsiteX1408" fmla="*/ 2833152 w 2972814"/>
                <a:gd name="connsiteY1408" fmla="*/ 1406991 h 1488732"/>
                <a:gd name="connsiteX1409" fmla="*/ 2840205 w 2972814"/>
                <a:gd name="connsiteY1409" fmla="*/ 1398809 h 1488732"/>
                <a:gd name="connsiteX1410" fmla="*/ 2850426 w 2972814"/>
                <a:gd name="connsiteY1410" fmla="*/ 1388818 h 1488732"/>
                <a:gd name="connsiteX1411" fmla="*/ 2853104 w 2972814"/>
                <a:gd name="connsiteY1411" fmla="*/ 1386525 h 1488732"/>
                <a:gd name="connsiteX1412" fmla="*/ 2861085 w 2972814"/>
                <a:gd name="connsiteY1412" fmla="*/ 1378826 h 1488732"/>
                <a:gd name="connsiteX1413" fmla="*/ 2873048 w 2972814"/>
                <a:gd name="connsiteY1413" fmla="*/ 1368835 h 1488732"/>
                <a:gd name="connsiteX1414" fmla="*/ 2873056 w 2972814"/>
                <a:gd name="connsiteY1414" fmla="*/ 1368829 h 1488732"/>
                <a:gd name="connsiteX1415" fmla="*/ 2886588 w 2972814"/>
                <a:gd name="connsiteY1415" fmla="*/ 1358843 h 1488732"/>
                <a:gd name="connsiteX1416" fmla="*/ 2893007 w 2972814"/>
                <a:gd name="connsiteY1416" fmla="*/ 1354558 h 1488732"/>
                <a:gd name="connsiteX1417" fmla="*/ 2902723 w 2972814"/>
                <a:gd name="connsiteY1417" fmla="*/ 1348852 h 1488732"/>
                <a:gd name="connsiteX1418" fmla="*/ 2912959 w 2972814"/>
                <a:gd name="connsiteY1418" fmla="*/ 1343074 h 1488732"/>
                <a:gd name="connsiteX1419" fmla="*/ 2922603 w 2972814"/>
                <a:gd name="connsiteY1419" fmla="*/ 1338860 h 1488732"/>
                <a:gd name="connsiteX1420" fmla="*/ 2932911 w 2972814"/>
                <a:gd name="connsiteY1420" fmla="*/ 1334441 h 1488732"/>
                <a:gd name="connsiteX1421" fmla="*/ 2951383 w 2972814"/>
                <a:gd name="connsiteY1421" fmla="*/ 1328869 h 1488732"/>
                <a:gd name="connsiteX1422" fmla="*/ 2952863 w 2972814"/>
                <a:gd name="connsiteY1422" fmla="*/ 1328405 h 1488732"/>
                <a:gd name="connsiteX1423" fmla="*/ 2972815 w 2972814"/>
                <a:gd name="connsiteY1423" fmla="*/ 1324626 h 1488732"/>
                <a:gd name="connsiteX1424" fmla="*/ 2972815 w 2972814"/>
                <a:gd name="connsiteY1424" fmla="*/ 1318877 h 1488732"/>
                <a:gd name="connsiteX1425" fmla="*/ 2972815 w 2972814"/>
                <a:gd name="connsiteY1425" fmla="*/ 1308886 h 1488732"/>
                <a:gd name="connsiteX1426" fmla="*/ 2972815 w 2972814"/>
                <a:gd name="connsiteY1426" fmla="*/ 1298894 h 1488732"/>
                <a:gd name="connsiteX1427" fmla="*/ 2972815 w 2972814"/>
                <a:gd name="connsiteY1427" fmla="*/ 1288903 h 1488732"/>
                <a:gd name="connsiteX1428" fmla="*/ 2972815 w 2972814"/>
                <a:gd name="connsiteY1428" fmla="*/ 1278911 h 1488732"/>
                <a:gd name="connsiteX1429" fmla="*/ 2972815 w 2972814"/>
                <a:gd name="connsiteY1429" fmla="*/ 1268920 h 1488732"/>
                <a:gd name="connsiteX1430" fmla="*/ 2972815 w 2972814"/>
                <a:gd name="connsiteY1430" fmla="*/ 1258928 h 1488732"/>
                <a:gd name="connsiteX1431" fmla="*/ 2972815 w 2972814"/>
                <a:gd name="connsiteY1431" fmla="*/ 1248937 h 1488732"/>
                <a:gd name="connsiteX1432" fmla="*/ 2972815 w 2972814"/>
                <a:gd name="connsiteY1432" fmla="*/ 1248428 h 1488732"/>
                <a:gd name="connsiteX1433" fmla="*/ 2972374 w 2972814"/>
                <a:gd name="connsiteY1433" fmla="*/ 1248937 h 1488732"/>
                <a:gd name="connsiteX1434" fmla="*/ 2956664 w 2972814"/>
                <a:gd name="connsiteY1434" fmla="*/ 1258928 h 1488732"/>
                <a:gd name="connsiteX1435" fmla="*/ 2952863 w 2972814"/>
                <a:gd name="connsiteY1435" fmla="*/ 1260650 h 1488732"/>
                <a:gd name="connsiteX1436" fmla="*/ 2938911 w 2972814"/>
                <a:gd name="connsiteY1436" fmla="*/ 1268920 h 1488732"/>
                <a:gd name="connsiteX1437" fmla="*/ 2932911 w 2972814"/>
                <a:gd name="connsiteY1437" fmla="*/ 1271759 h 1488732"/>
                <a:gd name="connsiteX1438" fmla="*/ 2920694 w 2972814"/>
                <a:gd name="connsiteY1438" fmla="*/ 1278911 h 1488732"/>
                <a:gd name="connsiteX1439" fmla="*/ 2912959 w 2972814"/>
                <a:gd name="connsiteY1439" fmla="*/ 1283041 h 1488732"/>
                <a:gd name="connsiteX1440" fmla="*/ 2904271 w 2972814"/>
                <a:gd name="connsiteY1440" fmla="*/ 1288903 h 1488732"/>
                <a:gd name="connsiteX1441" fmla="*/ 2893007 w 2972814"/>
                <a:gd name="connsiteY1441" fmla="*/ 1295844 h 1488732"/>
                <a:gd name="connsiteX1442" fmla="*/ 2888765 w 2972814"/>
                <a:gd name="connsiteY1442" fmla="*/ 1298894 h 1488732"/>
                <a:gd name="connsiteX1443" fmla="*/ 2874304 w 2972814"/>
                <a:gd name="connsiteY1443" fmla="*/ 1308886 h 1488732"/>
                <a:gd name="connsiteX1444" fmla="*/ 2873056 w 2972814"/>
                <a:gd name="connsiteY1444" fmla="*/ 1309674 h 1488732"/>
                <a:gd name="connsiteX1445" fmla="*/ 2858832 w 2972814"/>
                <a:gd name="connsiteY1445" fmla="*/ 1318877 h 1488732"/>
                <a:gd name="connsiteX1446" fmla="*/ 2853104 w 2972814"/>
                <a:gd name="connsiteY1446" fmla="*/ 1322693 h 1488732"/>
                <a:gd name="connsiteX1447" fmla="*/ 2843155 w 2972814"/>
                <a:gd name="connsiteY1447" fmla="*/ 1328869 h 1488732"/>
                <a:gd name="connsiteX1448" fmla="*/ 2833152 w 2972814"/>
                <a:gd name="connsiteY1448" fmla="*/ 1335108 h 1488732"/>
                <a:gd name="connsiteX1449" fmla="*/ 2825316 w 2972814"/>
                <a:gd name="connsiteY1449" fmla="*/ 1338860 h 1488732"/>
                <a:gd name="connsiteX1450" fmla="*/ 2813200 w 2972814"/>
                <a:gd name="connsiteY1450" fmla="*/ 1344867 h 1488732"/>
                <a:gd name="connsiteX1451" fmla="*/ 2797188 w 2972814"/>
                <a:gd name="connsiteY1451" fmla="*/ 1348852 h 1488732"/>
                <a:gd name="connsiteX1452" fmla="*/ 2793249 w 2972814"/>
                <a:gd name="connsiteY1452" fmla="*/ 1349845 h 1488732"/>
                <a:gd name="connsiteX1453" fmla="*/ 2781392 w 2972814"/>
                <a:gd name="connsiteY1453" fmla="*/ 1348852 h 1488732"/>
                <a:gd name="connsiteX1454" fmla="*/ 2773297 w 2972814"/>
                <a:gd name="connsiteY1454" fmla="*/ 1348030 h 1488732"/>
                <a:gd name="connsiteX1455" fmla="*/ 2756813 w 2972814"/>
                <a:gd name="connsiteY1455" fmla="*/ 1338860 h 1488732"/>
                <a:gd name="connsiteX1456" fmla="*/ 2753345 w 2972814"/>
                <a:gd name="connsiteY1456" fmla="*/ 1336351 h 1488732"/>
                <a:gd name="connsiteX1457" fmla="*/ 2747446 w 2972814"/>
                <a:gd name="connsiteY1457" fmla="*/ 1328869 h 1488732"/>
                <a:gd name="connsiteX1458" fmla="*/ 2741974 w 2972814"/>
                <a:gd name="connsiteY1458" fmla="*/ 1318877 h 1488732"/>
                <a:gd name="connsiteX1459" fmla="*/ 2738925 w 2972814"/>
                <a:gd name="connsiteY1459" fmla="*/ 1308886 h 1488732"/>
                <a:gd name="connsiteX1460" fmla="*/ 2738439 w 2972814"/>
                <a:gd name="connsiteY1460" fmla="*/ 1298894 h 1488732"/>
                <a:gd name="connsiteX1461" fmla="*/ 2740819 w 2972814"/>
                <a:gd name="connsiteY1461" fmla="*/ 1288903 h 1488732"/>
                <a:gd name="connsiteX1462" fmla="*/ 2746017 w 2972814"/>
                <a:gd name="connsiteY1462" fmla="*/ 1278911 h 1488732"/>
                <a:gd name="connsiteX1463" fmla="*/ 2753345 w 2972814"/>
                <a:gd name="connsiteY1463" fmla="*/ 1269979 h 1488732"/>
                <a:gd name="connsiteX1464" fmla="*/ 2754428 w 2972814"/>
                <a:gd name="connsiteY1464" fmla="*/ 1268920 h 1488732"/>
                <a:gd name="connsiteX1465" fmla="*/ 2767789 w 2972814"/>
                <a:gd name="connsiteY1465" fmla="*/ 1258928 h 1488732"/>
                <a:gd name="connsiteX1466" fmla="*/ 2773297 w 2972814"/>
                <a:gd name="connsiteY1466" fmla="*/ 1255511 h 1488732"/>
                <a:gd name="connsiteX1467" fmla="*/ 2786369 w 2972814"/>
                <a:gd name="connsiteY1467" fmla="*/ 1248937 h 1488732"/>
                <a:gd name="connsiteX1468" fmla="*/ 2793249 w 2972814"/>
                <a:gd name="connsiteY1468" fmla="*/ 1245741 h 1488732"/>
                <a:gd name="connsiteX1469" fmla="*/ 2810757 w 2972814"/>
                <a:gd name="connsiteY1469" fmla="*/ 1238945 h 1488732"/>
                <a:gd name="connsiteX1470" fmla="*/ 2813200 w 2972814"/>
                <a:gd name="connsiteY1470" fmla="*/ 1238054 h 1488732"/>
                <a:gd name="connsiteX1471" fmla="*/ 2833152 w 2972814"/>
                <a:gd name="connsiteY1471" fmla="*/ 1231860 h 1488732"/>
                <a:gd name="connsiteX1472" fmla="*/ 2844130 w 2972814"/>
                <a:gd name="connsiteY1472" fmla="*/ 1228954 h 1488732"/>
                <a:gd name="connsiteX1473" fmla="*/ 2853104 w 2972814"/>
                <a:gd name="connsiteY1473" fmla="*/ 1226535 h 1488732"/>
                <a:gd name="connsiteX1474" fmla="*/ 2873056 w 2972814"/>
                <a:gd name="connsiteY1474" fmla="*/ 1221917 h 1488732"/>
                <a:gd name="connsiteX1475" fmla="*/ 2888213 w 2972814"/>
                <a:gd name="connsiteY1475" fmla="*/ 1218962 h 1488732"/>
                <a:gd name="connsiteX1476" fmla="*/ 2893007 w 2972814"/>
                <a:gd name="connsiteY1476" fmla="*/ 1218033 h 1488732"/>
                <a:gd name="connsiteX1477" fmla="*/ 2912959 w 2972814"/>
                <a:gd name="connsiteY1477" fmla="*/ 1215612 h 1488732"/>
                <a:gd name="connsiteX1478" fmla="*/ 2932911 w 2972814"/>
                <a:gd name="connsiteY1478" fmla="*/ 1214634 h 1488732"/>
                <a:gd name="connsiteX1479" fmla="*/ 2952863 w 2972814"/>
                <a:gd name="connsiteY1479" fmla="*/ 1216143 h 1488732"/>
                <a:gd name="connsiteX1480" fmla="*/ 2965895 w 2972814"/>
                <a:gd name="connsiteY1480" fmla="*/ 1218962 h 1488732"/>
                <a:gd name="connsiteX1481" fmla="*/ 2972815 w 2972814"/>
                <a:gd name="connsiteY1481" fmla="*/ 1221915 h 1488732"/>
                <a:gd name="connsiteX1482" fmla="*/ 2972815 w 2972814"/>
                <a:gd name="connsiteY1482" fmla="*/ 1218962 h 1488732"/>
                <a:gd name="connsiteX1483" fmla="*/ 2972815 w 2972814"/>
                <a:gd name="connsiteY1483" fmla="*/ 1208971 h 1488732"/>
                <a:gd name="connsiteX1484" fmla="*/ 2972815 w 2972814"/>
                <a:gd name="connsiteY1484" fmla="*/ 1198979 h 1488732"/>
                <a:gd name="connsiteX1485" fmla="*/ 2972815 w 2972814"/>
                <a:gd name="connsiteY1485" fmla="*/ 1188988 h 1488732"/>
                <a:gd name="connsiteX1486" fmla="*/ 2972815 w 2972814"/>
                <a:gd name="connsiteY1486" fmla="*/ 1178996 h 1488732"/>
                <a:gd name="connsiteX1487" fmla="*/ 2972815 w 2972814"/>
                <a:gd name="connsiteY1487" fmla="*/ 1169005 h 1488732"/>
                <a:gd name="connsiteX1488" fmla="*/ 2972815 w 2972814"/>
                <a:gd name="connsiteY1488" fmla="*/ 1159013 h 1488732"/>
                <a:gd name="connsiteX1489" fmla="*/ 2972815 w 2972814"/>
                <a:gd name="connsiteY1489" fmla="*/ 1149022 h 1488732"/>
                <a:gd name="connsiteX1490" fmla="*/ 2972815 w 2972814"/>
                <a:gd name="connsiteY1490" fmla="*/ 1139030 h 1488732"/>
                <a:gd name="connsiteX1491" fmla="*/ 2972815 w 2972814"/>
                <a:gd name="connsiteY1491" fmla="*/ 1138551 h 1488732"/>
                <a:gd name="connsiteX1492" fmla="*/ 2966288 w 2972814"/>
                <a:gd name="connsiteY1492" fmla="*/ 1139030 h 1488732"/>
                <a:gd name="connsiteX1493" fmla="*/ 2952863 w 2972814"/>
                <a:gd name="connsiteY1493" fmla="*/ 1140004 h 1488732"/>
                <a:gd name="connsiteX1494" fmla="*/ 2932911 w 2972814"/>
                <a:gd name="connsiteY1494" fmla="*/ 1141669 h 1488732"/>
                <a:gd name="connsiteX1495" fmla="*/ 2912959 w 2972814"/>
                <a:gd name="connsiteY1495" fmla="*/ 1144170 h 1488732"/>
                <a:gd name="connsiteX1496" fmla="*/ 2893007 w 2972814"/>
                <a:gd name="connsiteY1496" fmla="*/ 1148197 h 1488732"/>
                <a:gd name="connsiteX1497" fmla="*/ 2890217 w 2972814"/>
                <a:gd name="connsiteY1497" fmla="*/ 1149022 h 1488732"/>
                <a:gd name="connsiteX1498" fmla="*/ 2873056 w 2972814"/>
                <a:gd name="connsiteY1498" fmla="*/ 1154085 h 1488732"/>
                <a:gd name="connsiteX1499" fmla="*/ 2860455 w 2972814"/>
                <a:gd name="connsiteY1499" fmla="*/ 1159013 h 1488732"/>
                <a:gd name="connsiteX1500" fmla="*/ 2853104 w 2972814"/>
                <a:gd name="connsiteY1500" fmla="*/ 1161914 h 1488732"/>
                <a:gd name="connsiteX1501" fmla="*/ 2838033 w 2972814"/>
                <a:gd name="connsiteY1501" fmla="*/ 1169005 h 1488732"/>
                <a:gd name="connsiteX1502" fmla="*/ 2833152 w 2972814"/>
                <a:gd name="connsiteY1502" fmla="*/ 1171142 h 1488732"/>
                <a:gd name="connsiteX1503" fmla="*/ 2816698 w 2972814"/>
                <a:gd name="connsiteY1503" fmla="*/ 1178996 h 1488732"/>
                <a:gd name="connsiteX1504" fmla="*/ 2813200 w 2972814"/>
                <a:gd name="connsiteY1504" fmla="*/ 1180557 h 1488732"/>
                <a:gd name="connsiteX1505" fmla="*/ 2794706 w 2972814"/>
                <a:gd name="connsiteY1505" fmla="*/ 1188988 h 1488732"/>
                <a:gd name="connsiteX1506" fmla="*/ 2793249 w 2972814"/>
                <a:gd name="connsiteY1506" fmla="*/ 1189610 h 1488732"/>
                <a:gd name="connsiteX1507" fmla="*/ 2773297 w 2972814"/>
                <a:gd name="connsiteY1507" fmla="*/ 1198343 h 1488732"/>
                <a:gd name="connsiteX1508" fmla="*/ 2771833 w 2972814"/>
                <a:gd name="connsiteY1508" fmla="*/ 1198979 h 1488732"/>
                <a:gd name="connsiteX1509" fmla="*/ 2753345 w 2972814"/>
                <a:gd name="connsiteY1509" fmla="*/ 1206939 h 1488732"/>
                <a:gd name="connsiteX1510" fmla="*/ 2748600 w 2972814"/>
                <a:gd name="connsiteY1510" fmla="*/ 1208971 h 1488732"/>
                <a:gd name="connsiteX1511" fmla="*/ 2733393 w 2972814"/>
                <a:gd name="connsiteY1511" fmla="*/ 1215750 h 1488732"/>
                <a:gd name="connsiteX1512" fmla="*/ 2726096 w 2972814"/>
                <a:gd name="connsiteY1512" fmla="*/ 1218962 h 1488732"/>
                <a:gd name="connsiteX1513" fmla="*/ 2713441 w 2972814"/>
                <a:gd name="connsiteY1513" fmla="*/ 1225327 h 1488732"/>
                <a:gd name="connsiteX1514" fmla="*/ 2706340 w 2972814"/>
                <a:gd name="connsiteY1514" fmla="*/ 1228954 h 1488732"/>
                <a:gd name="connsiteX1515" fmla="*/ 2693490 w 2972814"/>
                <a:gd name="connsiteY1515" fmla="*/ 1237337 h 1488732"/>
                <a:gd name="connsiteX1516" fmla="*/ 2691113 w 2972814"/>
                <a:gd name="connsiteY1516" fmla="*/ 1238945 h 1488732"/>
                <a:gd name="connsiteX1517" fmla="*/ 2680075 w 2972814"/>
                <a:gd name="connsiteY1517" fmla="*/ 1248937 h 1488732"/>
                <a:gd name="connsiteX1518" fmla="*/ 2673538 w 2972814"/>
                <a:gd name="connsiteY1518" fmla="*/ 1258878 h 1488732"/>
                <a:gd name="connsiteX1519" fmla="*/ 2673508 w 2972814"/>
                <a:gd name="connsiteY1519" fmla="*/ 1258928 h 1488732"/>
                <a:gd name="connsiteX1520" fmla="*/ 2669966 w 2972814"/>
                <a:gd name="connsiteY1520" fmla="*/ 1268920 h 1488732"/>
                <a:gd name="connsiteX1521" fmla="*/ 2668404 w 2972814"/>
                <a:gd name="connsiteY1521" fmla="*/ 1278911 h 1488732"/>
                <a:gd name="connsiteX1522" fmla="*/ 2668741 w 2972814"/>
                <a:gd name="connsiteY1522" fmla="*/ 1288903 h 1488732"/>
                <a:gd name="connsiteX1523" fmla="*/ 2670310 w 2972814"/>
                <a:gd name="connsiteY1523" fmla="*/ 1298894 h 1488732"/>
                <a:gd name="connsiteX1524" fmla="*/ 2672753 w 2972814"/>
                <a:gd name="connsiteY1524" fmla="*/ 1308886 h 1488732"/>
                <a:gd name="connsiteX1525" fmla="*/ 2673538 w 2972814"/>
                <a:gd name="connsiteY1525" fmla="*/ 1311205 h 1488732"/>
                <a:gd name="connsiteX1526" fmla="*/ 2676125 w 2972814"/>
                <a:gd name="connsiteY1526" fmla="*/ 1318877 h 1488732"/>
                <a:gd name="connsiteX1527" fmla="*/ 2680312 w 2972814"/>
                <a:gd name="connsiteY1527" fmla="*/ 1328869 h 1488732"/>
                <a:gd name="connsiteX1528" fmla="*/ 2685248 w 2972814"/>
                <a:gd name="connsiteY1528" fmla="*/ 1338860 h 1488732"/>
                <a:gd name="connsiteX1529" fmla="*/ 2690596 w 2972814"/>
                <a:gd name="connsiteY1529" fmla="*/ 1348852 h 1488732"/>
                <a:gd name="connsiteX1530" fmla="*/ 2693490 w 2972814"/>
                <a:gd name="connsiteY1530" fmla="*/ 1353688 h 1488732"/>
                <a:gd name="connsiteX1531" fmla="*/ 2696900 w 2972814"/>
                <a:gd name="connsiteY1531" fmla="*/ 1358843 h 1488732"/>
                <a:gd name="connsiteX1532" fmla="*/ 2704190 w 2972814"/>
                <a:gd name="connsiteY1532" fmla="*/ 1368835 h 1488732"/>
                <a:gd name="connsiteX1533" fmla="*/ 2711720 w 2972814"/>
                <a:gd name="connsiteY1533" fmla="*/ 1378826 h 1488732"/>
                <a:gd name="connsiteX1534" fmla="*/ 2713441 w 2972814"/>
                <a:gd name="connsiteY1534" fmla="*/ 1381098 h 1488732"/>
                <a:gd name="connsiteX1535" fmla="*/ 2720654 w 2972814"/>
                <a:gd name="connsiteY1535" fmla="*/ 1388818 h 1488732"/>
                <a:gd name="connsiteX1536" fmla="*/ 2729947 w 2972814"/>
                <a:gd name="connsiteY1536" fmla="*/ 1398809 h 1488732"/>
                <a:gd name="connsiteX1537" fmla="*/ 2733393 w 2972814"/>
                <a:gd name="connsiteY1537" fmla="*/ 1402674 h 1488732"/>
                <a:gd name="connsiteX1538" fmla="*/ 2740945 w 2972814"/>
                <a:gd name="connsiteY1538" fmla="*/ 1408801 h 1488732"/>
                <a:gd name="connsiteX1539" fmla="*/ 2751471 w 2972814"/>
                <a:gd name="connsiteY1539" fmla="*/ 1418792 h 1488732"/>
                <a:gd name="connsiteX1540" fmla="*/ 2753345 w 2972814"/>
                <a:gd name="connsiteY1540" fmla="*/ 1420894 h 1488732"/>
                <a:gd name="connsiteX1541" fmla="*/ 2765086 w 2972814"/>
                <a:gd name="connsiteY1541" fmla="*/ 1428784 h 1488732"/>
                <a:gd name="connsiteX1542" fmla="*/ 2773297 w 2972814"/>
                <a:gd name="connsiteY1542" fmla="*/ 1436729 h 1488732"/>
                <a:gd name="connsiteX1543" fmla="*/ 2780213 w 2972814"/>
                <a:gd name="connsiteY1543" fmla="*/ 1438775 h 1488732"/>
                <a:gd name="connsiteX1544" fmla="*/ 2314406 w 2972814"/>
                <a:gd name="connsiteY1544" fmla="*/ 1209870 h 1488732"/>
                <a:gd name="connsiteX1545" fmla="*/ 2334358 w 2972814"/>
                <a:gd name="connsiteY1545" fmla="*/ 1212374 h 1488732"/>
                <a:gd name="connsiteX1546" fmla="*/ 2354310 w 2972814"/>
                <a:gd name="connsiteY1546" fmla="*/ 1214094 h 1488732"/>
                <a:gd name="connsiteX1547" fmla="*/ 2374261 w 2972814"/>
                <a:gd name="connsiteY1547" fmla="*/ 1215177 h 1488732"/>
                <a:gd name="connsiteX1548" fmla="*/ 2394213 w 2972814"/>
                <a:gd name="connsiteY1548" fmla="*/ 1215899 h 1488732"/>
                <a:gd name="connsiteX1549" fmla="*/ 2414165 w 2972814"/>
                <a:gd name="connsiteY1549" fmla="*/ 1216155 h 1488732"/>
                <a:gd name="connsiteX1550" fmla="*/ 2434117 w 2972814"/>
                <a:gd name="connsiteY1550" fmla="*/ 1215978 h 1488732"/>
                <a:gd name="connsiteX1551" fmla="*/ 2454068 w 2972814"/>
                <a:gd name="connsiteY1551" fmla="*/ 1215322 h 1488732"/>
                <a:gd name="connsiteX1552" fmla="*/ 2474020 w 2972814"/>
                <a:gd name="connsiteY1552" fmla="*/ 1213950 h 1488732"/>
                <a:gd name="connsiteX1553" fmla="*/ 2493972 w 2972814"/>
                <a:gd name="connsiteY1553" fmla="*/ 1211622 h 1488732"/>
                <a:gd name="connsiteX1554" fmla="*/ 2508196 w 2972814"/>
                <a:gd name="connsiteY1554" fmla="*/ 1208971 h 1488732"/>
                <a:gd name="connsiteX1555" fmla="*/ 2513924 w 2972814"/>
                <a:gd name="connsiteY1555" fmla="*/ 1207636 h 1488732"/>
                <a:gd name="connsiteX1556" fmla="*/ 2533876 w 2972814"/>
                <a:gd name="connsiteY1556" fmla="*/ 1200560 h 1488732"/>
                <a:gd name="connsiteX1557" fmla="*/ 2537072 w 2972814"/>
                <a:gd name="connsiteY1557" fmla="*/ 1198979 h 1488732"/>
                <a:gd name="connsiteX1558" fmla="*/ 2550771 w 2972814"/>
                <a:gd name="connsiteY1558" fmla="*/ 1188988 h 1488732"/>
                <a:gd name="connsiteX1559" fmla="*/ 2553827 w 2972814"/>
                <a:gd name="connsiteY1559" fmla="*/ 1185522 h 1488732"/>
                <a:gd name="connsiteX1560" fmla="*/ 2558677 w 2972814"/>
                <a:gd name="connsiteY1560" fmla="*/ 1178996 h 1488732"/>
                <a:gd name="connsiteX1561" fmla="*/ 2563558 w 2972814"/>
                <a:gd name="connsiteY1561" fmla="*/ 1169005 h 1488732"/>
                <a:gd name="connsiteX1562" fmla="*/ 2566656 w 2972814"/>
                <a:gd name="connsiteY1562" fmla="*/ 1159013 h 1488732"/>
                <a:gd name="connsiteX1563" fmla="*/ 2568830 w 2972814"/>
                <a:gd name="connsiteY1563" fmla="*/ 1149022 h 1488732"/>
                <a:gd name="connsiteX1564" fmla="*/ 2570194 w 2972814"/>
                <a:gd name="connsiteY1564" fmla="*/ 1139030 h 1488732"/>
                <a:gd name="connsiteX1565" fmla="*/ 2571352 w 2972814"/>
                <a:gd name="connsiteY1565" fmla="*/ 1129039 h 1488732"/>
                <a:gd name="connsiteX1566" fmla="*/ 2572123 w 2972814"/>
                <a:gd name="connsiteY1566" fmla="*/ 1119047 h 1488732"/>
                <a:gd name="connsiteX1567" fmla="*/ 2572964 w 2972814"/>
                <a:gd name="connsiteY1567" fmla="*/ 1109056 h 1488732"/>
                <a:gd name="connsiteX1568" fmla="*/ 2573450 w 2972814"/>
                <a:gd name="connsiteY1568" fmla="*/ 1099064 h 1488732"/>
                <a:gd name="connsiteX1569" fmla="*/ 2573779 w 2972814"/>
                <a:gd name="connsiteY1569" fmla="*/ 1091525 h 1488732"/>
                <a:gd name="connsiteX1570" fmla="*/ 2573891 w 2972814"/>
                <a:gd name="connsiteY1570" fmla="*/ 1089073 h 1488732"/>
                <a:gd name="connsiteX1571" fmla="*/ 2574098 w 2972814"/>
                <a:gd name="connsiteY1571" fmla="*/ 1079081 h 1488732"/>
                <a:gd name="connsiteX1572" fmla="*/ 2574000 w 2972814"/>
                <a:gd name="connsiteY1572" fmla="*/ 1069090 h 1488732"/>
                <a:gd name="connsiteX1573" fmla="*/ 2573779 w 2972814"/>
                <a:gd name="connsiteY1573" fmla="*/ 1065104 h 1488732"/>
                <a:gd name="connsiteX1574" fmla="*/ 2573448 w 2972814"/>
                <a:gd name="connsiteY1574" fmla="*/ 1059098 h 1488732"/>
                <a:gd name="connsiteX1575" fmla="*/ 2572242 w 2972814"/>
                <a:gd name="connsiteY1575" fmla="*/ 1049107 h 1488732"/>
                <a:gd name="connsiteX1576" fmla="*/ 2570376 w 2972814"/>
                <a:gd name="connsiteY1576" fmla="*/ 1039115 h 1488732"/>
                <a:gd name="connsiteX1577" fmla="*/ 2567209 w 2972814"/>
                <a:gd name="connsiteY1577" fmla="*/ 1029124 h 1488732"/>
                <a:gd name="connsiteX1578" fmla="*/ 2562435 w 2972814"/>
                <a:gd name="connsiteY1578" fmla="*/ 1019132 h 1488732"/>
                <a:gd name="connsiteX1579" fmla="*/ 2554714 w 2972814"/>
                <a:gd name="connsiteY1579" fmla="*/ 1009141 h 1488732"/>
                <a:gd name="connsiteX1580" fmla="*/ 2553827 w 2972814"/>
                <a:gd name="connsiteY1580" fmla="*/ 1008206 h 1488732"/>
                <a:gd name="connsiteX1581" fmla="*/ 2542291 w 2972814"/>
                <a:gd name="connsiteY1581" fmla="*/ 999149 h 1488732"/>
                <a:gd name="connsiteX1582" fmla="*/ 2533876 w 2972814"/>
                <a:gd name="connsiteY1582" fmla="*/ 994584 h 1488732"/>
                <a:gd name="connsiteX1583" fmla="*/ 2517165 w 2972814"/>
                <a:gd name="connsiteY1583" fmla="*/ 989158 h 1488732"/>
                <a:gd name="connsiteX1584" fmla="*/ 2513924 w 2972814"/>
                <a:gd name="connsiteY1584" fmla="*/ 988304 h 1488732"/>
                <a:gd name="connsiteX1585" fmla="*/ 2493972 w 2972814"/>
                <a:gd name="connsiteY1585" fmla="*/ 985763 h 1488732"/>
                <a:gd name="connsiteX1586" fmla="*/ 2474020 w 2972814"/>
                <a:gd name="connsiteY1586" fmla="*/ 985548 h 1488732"/>
                <a:gd name="connsiteX1587" fmla="*/ 2454068 w 2972814"/>
                <a:gd name="connsiteY1587" fmla="*/ 987077 h 1488732"/>
                <a:gd name="connsiteX1588" fmla="*/ 2440698 w 2972814"/>
                <a:gd name="connsiteY1588" fmla="*/ 989158 h 1488732"/>
                <a:gd name="connsiteX1589" fmla="*/ 2434117 w 2972814"/>
                <a:gd name="connsiteY1589" fmla="*/ 990180 h 1488732"/>
                <a:gd name="connsiteX1590" fmla="*/ 2414165 w 2972814"/>
                <a:gd name="connsiteY1590" fmla="*/ 994695 h 1488732"/>
                <a:gd name="connsiteX1591" fmla="*/ 2399062 w 2972814"/>
                <a:gd name="connsiteY1591" fmla="*/ 999149 h 1488732"/>
                <a:gd name="connsiteX1592" fmla="*/ 2394213 w 2972814"/>
                <a:gd name="connsiteY1592" fmla="*/ 1000681 h 1488732"/>
                <a:gd name="connsiteX1593" fmla="*/ 2374261 w 2972814"/>
                <a:gd name="connsiteY1593" fmla="*/ 1008304 h 1488732"/>
                <a:gd name="connsiteX1594" fmla="*/ 2372354 w 2972814"/>
                <a:gd name="connsiteY1594" fmla="*/ 1009141 h 1488732"/>
                <a:gd name="connsiteX1595" fmla="*/ 2354310 w 2972814"/>
                <a:gd name="connsiteY1595" fmla="*/ 1018306 h 1488732"/>
                <a:gd name="connsiteX1596" fmla="*/ 2352857 w 2972814"/>
                <a:gd name="connsiteY1596" fmla="*/ 1019132 h 1488732"/>
                <a:gd name="connsiteX1597" fmla="*/ 2337705 w 2972814"/>
                <a:gd name="connsiteY1597" fmla="*/ 1029124 h 1488732"/>
                <a:gd name="connsiteX1598" fmla="*/ 2334358 w 2972814"/>
                <a:gd name="connsiteY1598" fmla="*/ 1031763 h 1488732"/>
                <a:gd name="connsiteX1599" fmla="*/ 2325588 w 2972814"/>
                <a:gd name="connsiteY1599" fmla="*/ 1039115 h 1488732"/>
                <a:gd name="connsiteX1600" fmla="*/ 2316065 w 2972814"/>
                <a:gd name="connsiteY1600" fmla="*/ 1049107 h 1488732"/>
                <a:gd name="connsiteX1601" fmla="*/ 2314406 w 2972814"/>
                <a:gd name="connsiteY1601" fmla="*/ 1051116 h 1488732"/>
                <a:gd name="connsiteX1602" fmla="*/ 2307851 w 2972814"/>
                <a:gd name="connsiteY1602" fmla="*/ 1059098 h 1488732"/>
                <a:gd name="connsiteX1603" fmla="*/ 2301054 w 2972814"/>
                <a:gd name="connsiteY1603" fmla="*/ 1069090 h 1488732"/>
                <a:gd name="connsiteX1604" fmla="*/ 2295307 w 2972814"/>
                <a:gd name="connsiteY1604" fmla="*/ 1079081 h 1488732"/>
                <a:gd name="connsiteX1605" fmla="*/ 2294454 w 2972814"/>
                <a:gd name="connsiteY1605" fmla="*/ 1080793 h 1488732"/>
                <a:gd name="connsiteX1606" fmla="*/ 2289984 w 2972814"/>
                <a:gd name="connsiteY1606" fmla="*/ 1089073 h 1488732"/>
                <a:gd name="connsiteX1607" fmla="*/ 2285124 w 2972814"/>
                <a:gd name="connsiteY1607" fmla="*/ 1099064 h 1488732"/>
                <a:gd name="connsiteX1608" fmla="*/ 2281029 w 2972814"/>
                <a:gd name="connsiteY1608" fmla="*/ 1109056 h 1488732"/>
                <a:gd name="connsiteX1609" fmla="*/ 2277336 w 2972814"/>
                <a:gd name="connsiteY1609" fmla="*/ 1119047 h 1488732"/>
                <a:gd name="connsiteX1610" fmla="*/ 2274502 w 2972814"/>
                <a:gd name="connsiteY1610" fmla="*/ 1127898 h 1488732"/>
                <a:gd name="connsiteX1611" fmla="*/ 2274074 w 2972814"/>
                <a:gd name="connsiteY1611" fmla="*/ 1129039 h 1488732"/>
                <a:gd name="connsiteX1612" fmla="*/ 2271119 w 2972814"/>
                <a:gd name="connsiteY1612" fmla="*/ 1139030 h 1488732"/>
                <a:gd name="connsiteX1613" fmla="*/ 2268798 w 2972814"/>
                <a:gd name="connsiteY1613" fmla="*/ 1149022 h 1488732"/>
                <a:gd name="connsiteX1614" fmla="*/ 2267056 w 2972814"/>
                <a:gd name="connsiteY1614" fmla="*/ 1159013 h 1488732"/>
                <a:gd name="connsiteX1615" fmla="*/ 2266353 w 2972814"/>
                <a:gd name="connsiteY1615" fmla="*/ 1169005 h 1488732"/>
                <a:gd name="connsiteX1616" fmla="*/ 2267082 w 2972814"/>
                <a:gd name="connsiteY1616" fmla="*/ 1178996 h 1488732"/>
                <a:gd name="connsiteX1617" fmla="*/ 2270580 w 2972814"/>
                <a:gd name="connsiteY1617" fmla="*/ 1188988 h 1488732"/>
                <a:gd name="connsiteX1618" fmla="*/ 2274502 w 2972814"/>
                <a:gd name="connsiteY1618" fmla="*/ 1193688 h 1488732"/>
                <a:gd name="connsiteX1619" fmla="*/ 2280208 w 2972814"/>
                <a:gd name="connsiteY1619" fmla="*/ 1198979 h 1488732"/>
                <a:gd name="connsiteX1620" fmla="*/ 2294454 w 2972814"/>
                <a:gd name="connsiteY1620" fmla="*/ 1205098 h 1488732"/>
                <a:gd name="connsiteX1621" fmla="*/ 2309086 w 2972814"/>
                <a:gd name="connsiteY1621" fmla="*/ 1208971 h 1488732"/>
                <a:gd name="connsiteX1622" fmla="*/ 2374785 w 2972814"/>
                <a:gd name="connsiteY1622" fmla="*/ 1178996 h 1488732"/>
                <a:gd name="connsiteX1623" fmla="*/ 2374261 w 2972814"/>
                <a:gd name="connsiteY1623" fmla="*/ 1178866 h 1488732"/>
                <a:gd name="connsiteX1624" fmla="*/ 2354310 w 2972814"/>
                <a:gd name="connsiteY1624" fmla="*/ 1170573 h 1488732"/>
                <a:gd name="connsiteX1625" fmla="*/ 2351681 w 2972814"/>
                <a:gd name="connsiteY1625" fmla="*/ 1169005 h 1488732"/>
                <a:gd name="connsiteX1626" fmla="*/ 2339690 w 2972814"/>
                <a:gd name="connsiteY1626" fmla="*/ 1159013 h 1488732"/>
                <a:gd name="connsiteX1627" fmla="*/ 2334358 w 2972814"/>
                <a:gd name="connsiteY1627" fmla="*/ 1151520 h 1488732"/>
                <a:gd name="connsiteX1628" fmla="*/ 2332912 w 2972814"/>
                <a:gd name="connsiteY1628" fmla="*/ 1149022 h 1488732"/>
                <a:gd name="connsiteX1629" fmla="*/ 2329583 w 2972814"/>
                <a:gd name="connsiteY1629" fmla="*/ 1139030 h 1488732"/>
                <a:gd name="connsiteX1630" fmla="*/ 2328295 w 2972814"/>
                <a:gd name="connsiteY1630" fmla="*/ 1129039 h 1488732"/>
                <a:gd name="connsiteX1631" fmla="*/ 2328656 w 2972814"/>
                <a:gd name="connsiteY1631" fmla="*/ 1119047 h 1488732"/>
                <a:gd name="connsiteX1632" fmla="*/ 2330399 w 2972814"/>
                <a:gd name="connsiteY1632" fmla="*/ 1109056 h 1488732"/>
                <a:gd name="connsiteX1633" fmla="*/ 2333498 w 2972814"/>
                <a:gd name="connsiteY1633" fmla="*/ 1099064 h 1488732"/>
                <a:gd name="connsiteX1634" fmla="*/ 2334358 w 2972814"/>
                <a:gd name="connsiteY1634" fmla="*/ 1097139 h 1488732"/>
                <a:gd name="connsiteX1635" fmla="*/ 2338057 w 2972814"/>
                <a:gd name="connsiteY1635" fmla="*/ 1089073 h 1488732"/>
                <a:gd name="connsiteX1636" fmla="*/ 2343734 w 2972814"/>
                <a:gd name="connsiteY1636" fmla="*/ 1079081 h 1488732"/>
                <a:gd name="connsiteX1637" fmla="*/ 2350890 w 2972814"/>
                <a:gd name="connsiteY1637" fmla="*/ 1069090 h 1488732"/>
                <a:gd name="connsiteX1638" fmla="*/ 2354310 w 2972814"/>
                <a:gd name="connsiteY1638" fmla="*/ 1065213 h 1488732"/>
                <a:gd name="connsiteX1639" fmla="*/ 2360233 w 2972814"/>
                <a:gd name="connsiteY1639" fmla="*/ 1059098 h 1488732"/>
                <a:gd name="connsiteX1640" fmla="*/ 2371653 w 2972814"/>
                <a:gd name="connsiteY1640" fmla="*/ 1049107 h 1488732"/>
                <a:gd name="connsiteX1641" fmla="*/ 2374261 w 2972814"/>
                <a:gd name="connsiteY1641" fmla="*/ 1047162 h 1488732"/>
                <a:gd name="connsiteX1642" fmla="*/ 2387024 w 2972814"/>
                <a:gd name="connsiteY1642" fmla="*/ 1039115 h 1488732"/>
                <a:gd name="connsiteX1643" fmla="*/ 2394213 w 2972814"/>
                <a:gd name="connsiteY1643" fmla="*/ 1035177 h 1488732"/>
                <a:gd name="connsiteX1644" fmla="*/ 2408383 w 2972814"/>
                <a:gd name="connsiteY1644" fmla="*/ 1029124 h 1488732"/>
                <a:gd name="connsiteX1645" fmla="*/ 2414165 w 2972814"/>
                <a:gd name="connsiteY1645" fmla="*/ 1026851 h 1488732"/>
                <a:gd name="connsiteX1646" fmla="*/ 2434117 w 2972814"/>
                <a:gd name="connsiteY1646" fmla="*/ 1021424 h 1488732"/>
                <a:gd name="connsiteX1647" fmla="*/ 2450591 w 2972814"/>
                <a:gd name="connsiteY1647" fmla="*/ 1019132 h 1488732"/>
                <a:gd name="connsiteX1648" fmla="*/ 2454068 w 2972814"/>
                <a:gd name="connsiteY1648" fmla="*/ 1018660 h 1488732"/>
                <a:gd name="connsiteX1649" fmla="*/ 2474020 w 2972814"/>
                <a:gd name="connsiteY1649" fmla="*/ 1018770 h 1488732"/>
                <a:gd name="connsiteX1650" fmla="*/ 2476057 w 2972814"/>
                <a:gd name="connsiteY1650" fmla="*/ 1019132 h 1488732"/>
                <a:gd name="connsiteX1651" fmla="*/ 2493972 w 2972814"/>
                <a:gd name="connsiteY1651" fmla="*/ 1023139 h 1488732"/>
                <a:gd name="connsiteX1652" fmla="*/ 2505975 w 2972814"/>
                <a:gd name="connsiteY1652" fmla="*/ 1029124 h 1488732"/>
                <a:gd name="connsiteX1653" fmla="*/ 2513924 w 2972814"/>
                <a:gd name="connsiteY1653" fmla="*/ 1034662 h 1488732"/>
                <a:gd name="connsiteX1654" fmla="*/ 2518167 w 2972814"/>
                <a:gd name="connsiteY1654" fmla="*/ 1039115 h 1488732"/>
                <a:gd name="connsiteX1655" fmla="*/ 2524712 w 2972814"/>
                <a:gd name="connsiteY1655" fmla="*/ 1049107 h 1488732"/>
                <a:gd name="connsiteX1656" fmla="*/ 2528951 w 2972814"/>
                <a:gd name="connsiteY1656" fmla="*/ 1059098 h 1488732"/>
                <a:gd name="connsiteX1657" fmla="*/ 2531321 w 2972814"/>
                <a:gd name="connsiteY1657" fmla="*/ 1069090 h 1488732"/>
                <a:gd name="connsiteX1658" fmla="*/ 2532423 w 2972814"/>
                <a:gd name="connsiteY1658" fmla="*/ 1079081 h 1488732"/>
                <a:gd name="connsiteX1659" fmla="*/ 2532584 w 2972814"/>
                <a:gd name="connsiteY1659" fmla="*/ 1089073 h 1488732"/>
                <a:gd name="connsiteX1660" fmla="*/ 2531929 w 2972814"/>
                <a:gd name="connsiteY1660" fmla="*/ 1099064 h 1488732"/>
                <a:gd name="connsiteX1661" fmla="*/ 2530428 w 2972814"/>
                <a:gd name="connsiteY1661" fmla="*/ 1109056 h 1488732"/>
                <a:gd name="connsiteX1662" fmla="*/ 2528156 w 2972814"/>
                <a:gd name="connsiteY1662" fmla="*/ 1119047 h 1488732"/>
                <a:gd name="connsiteX1663" fmla="*/ 2524895 w 2972814"/>
                <a:gd name="connsiteY1663" fmla="*/ 1129039 h 1488732"/>
                <a:gd name="connsiteX1664" fmla="*/ 2520466 w 2972814"/>
                <a:gd name="connsiteY1664" fmla="*/ 1139030 h 1488732"/>
                <a:gd name="connsiteX1665" fmla="*/ 2514578 w 2972814"/>
                <a:gd name="connsiteY1665" fmla="*/ 1149022 h 1488732"/>
                <a:gd name="connsiteX1666" fmla="*/ 2513924 w 2972814"/>
                <a:gd name="connsiteY1666" fmla="*/ 1149889 h 1488732"/>
                <a:gd name="connsiteX1667" fmla="*/ 2505315 w 2972814"/>
                <a:gd name="connsiteY1667" fmla="*/ 1159013 h 1488732"/>
                <a:gd name="connsiteX1668" fmla="*/ 2493972 w 2972814"/>
                <a:gd name="connsiteY1668" fmla="*/ 1167983 h 1488732"/>
                <a:gd name="connsiteX1669" fmla="*/ 2492193 w 2972814"/>
                <a:gd name="connsiteY1669" fmla="*/ 1169005 h 1488732"/>
                <a:gd name="connsiteX1670" fmla="*/ 2474020 w 2972814"/>
                <a:gd name="connsiteY1670" fmla="*/ 1177135 h 1488732"/>
                <a:gd name="connsiteX1671" fmla="*/ 2467116 w 2972814"/>
                <a:gd name="connsiteY1671" fmla="*/ 1178996 h 1488732"/>
                <a:gd name="connsiteX1672" fmla="*/ 2454068 w 2972814"/>
                <a:gd name="connsiteY1672" fmla="*/ 1182016 h 1488732"/>
                <a:gd name="connsiteX1673" fmla="*/ 2434117 w 2972814"/>
                <a:gd name="connsiteY1673" fmla="*/ 1184269 h 1488732"/>
                <a:gd name="connsiteX1674" fmla="*/ 2414165 w 2972814"/>
                <a:gd name="connsiteY1674" fmla="*/ 1184539 h 1488732"/>
                <a:gd name="connsiteX1675" fmla="*/ 2394213 w 2972814"/>
                <a:gd name="connsiteY1675" fmla="*/ 1182896 h 1488732"/>
                <a:gd name="connsiteX1676" fmla="*/ 2813200 w 2972814"/>
                <a:gd name="connsiteY1676" fmla="*/ 902113 h 1488732"/>
                <a:gd name="connsiteX1677" fmla="*/ 2833152 w 2972814"/>
                <a:gd name="connsiteY1677" fmla="*/ 906056 h 1488732"/>
                <a:gd name="connsiteX1678" fmla="*/ 2853104 w 2972814"/>
                <a:gd name="connsiteY1678" fmla="*/ 903425 h 1488732"/>
                <a:gd name="connsiteX1679" fmla="*/ 2857190 w 2972814"/>
                <a:gd name="connsiteY1679" fmla="*/ 899234 h 1488732"/>
                <a:gd name="connsiteX1680" fmla="*/ 2858062 w 2972814"/>
                <a:gd name="connsiteY1680" fmla="*/ 889243 h 1488732"/>
                <a:gd name="connsiteX1681" fmla="*/ 2855681 w 2972814"/>
                <a:gd name="connsiteY1681" fmla="*/ 879252 h 1488732"/>
                <a:gd name="connsiteX1682" fmla="*/ 2853104 w 2972814"/>
                <a:gd name="connsiteY1682" fmla="*/ 873210 h 1488732"/>
                <a:gd name="connsiteX1683" fmla="*/ 2851205 w 2972814"/>
                <a:gd name="connsiteY1683" fmla="*/ 869260 h 1488732"/>
                <a:gd name="connsiteX1684" fmla="*/ 2845252 w 2972814"/>
                <a:gd name="connsiteY1684" fmla="*/ 859269 h 1488732"/>
                <a:gd name="connsiteX1685" fmla="*/ 2839991 w 2972814"/>
                <a:gd name="connsiteY1685" fmla="*/ 849277 h 1488732"/>
                <a:gd name="connsiteX1686" fmla="*/ 2834954 w 2972814"/>
                <a:gd name="connsiteY1686" fmla="*/ 839286 h 1488732"/>
                <a:gd name="connsiteX1687" fmla="*/ 2833152 w 2972814"/>
                <a:gd name="connsiteY1687" fmla="*/ 835434 h 1488732"/>
                <a:gd name="connsiteX1688" fmla="*/ 2829969 w 2972814"/>
                <a:gd name="connsiteY1688" fmla="*/ 829294 h 1488732"/>
                <a:gd name="connsiteX1689" fmla="*/ 2825168 w 2972814"/>
                <a:gd name="connsiteY1689" fmla="*/ 819303 h 1488732"/>
                <a:gd name="connsiteX1690" fmla="*/ 2821241 w 2972814"/>
                <a:gd name="connsiteY1690" fmla="*/ 809311 h 1488732"/>
                <a:gd name="connsiteX1691" fmla="*/ 2817847 w 2972814"/>
                <a:gd name="connsiteY1691" fmla="*/ 799320 h 1488732"/>
                <a:gd name="connsiteX1692" fmla="*/ 2815098 w 2972814"/>
                <a:gd name="connsiteY1692" fmla="*/ 789328 h 1488732"/>
                <a:gd name="connsiteX1693" fmla="*/ 2813200 w 2972814"/>
                <a:gd name="connsiteY1693" fmla="*/ 780768 h 1488732"/>
                <a:gd name="connsiteX1694" fmla="*/ 2812813 w 2972814"/>
                <a:gd name="connsiteY1694" fmla="*/ 779337 h 1488732"/>
                <a:gd name="connsiteX1695" fmla="*/ 2810532 w 2972814"/>
                <a:gd name="connsiteY1695" fmla="*/ 769345 h 1488732"/>
                <a:gd name="connsiteX1696" fmla="*/ 2809107 w 2972814"/>
                <a:gd name="connsiteY1696" fmla="*/ 759354 h 1488732"/>
                <a:gd name="connsiteX1697" fmla="*/ 2808225 w 2972814"/>
                <a:gd name="connsiteY1697" fmla="*/ 749362 h 1488732"/>
                <a:gd name="connsiteX1698" fmla="*/ 2808109 w 2972814"/>
                <a:gd name="connsiteY1698" fmla="*/ 739371 h 1488732"/>
                <a:gd name="connsiteX1699" fmla="*/ 2808554 w 2972814"/>
                <a:gd name="connsiteY1699" fmla="*/ 729379 h 1488732"/>
                <a:gd name="connsiteX1700" fmla="*/ 2809415 w 2972814"/>
                <a:gd name="connsiteY1700" fmla="*/ 719388 h 1488732"/>
                <a:gd name="connsiteX1701" fmla="*/ 2810635 w 2972814"/>
                <a:gd name="connsiteY1701" fmla="*/ 709396 h 1488732"/>
                <a:gd name="connsiteX1702" fmla="*/ 2812375 w 2972814"/>
                <a:gd name="connsiteY1702" fmla="*/ 699405 h 1488732"/>
                <a:gd name="connsiteX1703" fmla="*/ 2813200 w 2972814"/>
                <a:gd name="connsiteY1703" fmla="*/ 693483 h 1488732"/>
                <a:gd name="connsiteX1704" fmla="*/ 2813613 w 2972814"/>
                <a:gd name="connsiteY1704" fmla="*/ 689413 h 1488732"/>
                <a:gd name="connsiteX1705" fmla="*/ 2814813 w 2972814"/>
                <a:gd name="connsiteY1705" fmla="*/ 679422 h 1488732"/>
                <a:gd name="connsiteX1706" fmla="*/ 2815842 w 2972814"/>
                <a:gd name="connsiteY1706" fmla="*/ 669430 h 1488732"/>
                <a:gd name="connsiteX1707" fmla="*/ 2817079 w 2972814"/>
                <a:gd name="connsiteY1707" fmla="*/ 659439 h 1488732"/>
                <a:gd name="connsiteX1708" fmla="*/ 2817915 w 2972814"/>
                <a:gd name="connsiteY1708" fmla="*/ 649447 h 1488732"/>
                <a:gd name="connsiteX1709" fmla="*/ 2818654 w 2972814"/>
                <a:gd name="connsiteY1709" fmla="*/ 639456 h 1488732"/>
                <a:gd name="connsiteX1710" fmla="*/ 2819636 w 2972814"/>
                <a:gd name="connsiteY1710" fmla="*/ 629464 h 1488732"/>
                <a:gd name="connsiteX1711" fmla="*/ 2820360 w 2972814"/>
                <a:gd name="connsiteY1711" fmla="*/ 619473 h 1488732"/>
                <a:gd name="connsiteX1712" fmla="*/ 2821313 w 2972814"/>
                <a:gd name="connsiteY1712" fmla="*/ 609481 h 1488732"/>
                <a:gd name="connsiteX1713" fmla="*/ 2822323 w 2972814"/>
                <a:gd name="connsiteY1713" fmla="*/ 599490 h 1488732"/>
                <a:gd name="connsiteX1714" fmla="*/ 2823311 w 2972814"/>
                <a:gd name="connsiteY1714" fmla="*/ 589498 h 1488732"/>
                <a:gd name="connsiteX1715" fmla="*/ 2824415 w 2972814"/>
                <a:gd name="connsiteY1715" fmla="*/ 579507 h 1488732"/>
                <a:gd name="connsiteX1716" fmla="*/ 2825915 w 2972814"/>
                <a:gd name="connsiteY1716" fmla="*/ 569515 h 1488732"/>
                <a:gd name="connsiteX1717" fmla="*/ 2827248 w 2972814"/>
                <a:gd name="connsiteY1717" fmla="*/ 559524 h 1488732"/>
                <a:gd name="connsiteX1718" fmla="*/ 2828911 w 2972814"/>
                <a:gd name="connsiteY1718" fmla="*/ 549532 h 1488732"/>
                <a:gd name="connsiteX1719" fmla="*/ 2830598 w 2972814"/>
                <a:gd name="connsiteY1719" fmla="*/ 539541 h 1488732"/>
                <a:gd name="connsiteX1720" fmla="*/ 2832598 w 2972814"/>
                <a:gd name="connsiteY1720" fmla="*/ 529549 h 1488732"/>
                <a:gd name="connsiteX1721" fmla="*/ 2833152 w 2972814"/>
                <a:gd name="connsiteY1721" fmla="*/ 526731 h 1488732"/>
                <a:gd name="connsiteX1722" fmla="*/ 2834306 w 2972814"/>
                <a:gd name="connsiteY1722" fmla="*/ 519558 h 1488732"/>
                <a:gd name="connsiteX1723" fmla="*/ 2836557 w 2972814"/>
                <a:gd name="connsiteY1723" fmla="*/ 509566 h 1488732"/>
                <a:gd name="connsiteX1724" fmla="*/ 2839116 w 2972814"/>
                <a:gd name="connsiteY1724" fmla="*/ 499575 h 1488732"/>
                <a:gd name="connsiteX1725" fmla="*/ 2842317 w 2972814"/>
                <a:gd name="connsiteY1725" fmla="*/ 489583 h 1488732"/>
                <a:gd name="connsiteX1726" fmla="*/ 2846568 w 2972814"/>
                <a:gd name="connsiteY1726" fmla="*/ 479592 h 1488732"/>
                <a:gd name="connsiteX1727" fmla="*/ 2853065 w 2972814"/>
                <a:gd name="connsiteY1727" fmla="*/ 469600 h 1488732"/>
                <a:gd name="connsiteX1728" fmla="*/ 2853104 w 2972814"/>
                <a:gd name="connsiteY1728" fmla="*/ 469550 h 1488732"/>
                <a:gd name="connsiteX1729" fmla="*/ 2861263 w 2972814"/>
                <a:gd name="connsiteY1729" fmla="*/ 459609 h 1488732"/>
                <a:gd name="connsiteX1730" fmla="*/ 2873056 w 2972814"/>
                <a:gd name="connsiteY1730" fmla="*/ 451487 h 1488732"/>
                <a:gd name="connsiteX1731" fmla="*/ 2876220 w 2972814"/>
                <a:gd name="connsiteY1731" fmla="*/ 449617 h 1488732"/>
                <a:gd name="connsiteX1732" fmla="*/ 2893007 w 2972814"/>
                <a:gd name="connsiteY1732" fmla="*/ 442800 h 1488732"/>
                <a:gd name="connsiteX1733" fmla="*/ 2902202 w 2972814"/>
                <a:gd name="connsiteY1733" fmla="*/ 439626 h 1488732"/>
                <a:gd name="connsiteX1734" fmla="*/ 2912959 w 2972814"/>
                <a:gd name="connsiteY1734" fmla="*/ 436793 h 1488732"/>
                <a:gd name="connsiteX1735" fmla="*/ 2932911 w 2972814"/>
                <a:gd name="connsiteY1735" fmla="*/ 431683 h 1488732"/>
                <a:gd name="connsiteX1736" fmla="*/ 2940661 w 2972814"/>
                <a:gd name="connsiteY1736" fmla="*/ 429634 h 1488732"/>
                <a:gd name="connsiteX1737" fmla="*/ 2952863 w 2972814"/>
                <a:gd name="connsiteY1737" fmla="*/ 426649 h 1488732"/>
                <a:gd name="connsiteX1738" fmla="*/ 2972815 w 2972814"/>
                <a:gd name="connsiteY1738" fmla="*/ 421959 h 1488732"/>
                <a:gd name="connsiteX1739" fmla="*/ 2972815 w 2972814"/>
                <a:gd name="connsiteY1739" fmla="*/ 419643 h 1488732"/>
                <a:gd name="connsiteX1740" fmla="*/ 2972815 w 2972814"/>
                <a:gd name="connsiteY1740" fmla="*/ 409651 h 1488732"/>
                <a:gd name="connsiteX1741" fmla="*/ 2972815 w 2972814"/>
                <a:gd name="connsiteY1741" fmla="*/ 399660 h 1488732"/>
                <a:gd name="connsiteX1742" fmla="*/ 2972815 w 2972814"/>
                <a:gd name="connsiteY1742" fmla="*/ 389668 h 1488732"/>
                <a:gd name="connsiteX1743" fmla="*/ 2972815 w 2972814"/>
                <a:gd name="connsiteY1743" fmla="*/ 379677 h 1488732"/>
                <a:gd name="connsiteX1744" fmla="*/ 2972815 w 2972814"/>
                <a:gd name="connsiteY1744" fmla="*/ 369685 h 1488732"/>
                <a:gd name="connsiteX1745" fmla="*/ 2972815 w 2972814"/>
                <a:gd name="connsiteY1745" fmla="*/ 359694 h 1488732"/>
                <a:gd name="connsiteX1746" fmla="*/ 2972815 w 2972814"/>
                <a:gd name="connsiteY1746" fmla="*/ 349702 h 1488732"/>
                <a:gd name="connsiteX1747" fmla="*/ 2972815 w 2972814"/>
                <a:gd name="connsiteY1747" fmla="*/ 339711 h 1488732"/>
                <a:gd name="connsiteX1748" fmla="*/ 2972815 w 2972814"/>
                <a:gd name="connsiteY1748" fmla="*/ 329719 h 1488732"/>
                <a:gd name="connsiteX1749" fmla="*/ 2972815 w 2972814"/>
                <a:gd name="connsiteY1749" fmla="*/ 319728 h 1488732"/>
                <a:gd name="connsiteX1750" fmla="*/ 2972815 w 2972814"/>
                <a:gd name="connsiteY1750" fmla="*/ 309736 h 1488732"/>
                <a:gd name="connsiteX1751" fmla="*/ 2972815 w 2972814"/>
                <a:gd name="connsiteY1751" fmla="*/ 299745 h 1488732"/>
                <a:gd name="connsiteX1752" fmla="*/ 2972815 w 2972814"/>
                <a:gd name="connsiteY1752" fmla="*/ 289753 h 1488732"/>
                <a:gd name="connsiteX1753" fmla="*/ 2972815 w 2972814"/>
                <a:gd name="connsiteY1753" fmla="*/ 282826 h 1488732"/>
                <a:gd name="connsiteX1754" fmla="*/ 2969115 w 2972814"/>
                <a:gd name="connsiteY1754" fmla="*/ 289753 h 1488732"/>
                <a:gd name="connsiteX1755" fmla="*/ 2962613 w 2972814"/>
                <a:gd name="connsiteY1755" fmla="*/ 299745 h 1488732"/>
                <a:gd name="connsiteX1756" fmla="*/ 2954852 w 2972814"/>
                <a:gd name="connsiteY1756" fmla="*/ 309736 h 1488732"/>
                <a:gd name="connsiteX1757" fmla="*/ 2952863 w 2972814"/>
                <a:gd name="connsiteY1757" fmla="*/ 312077 h 1488732"/>
                <a:gd name="connsiteX1758" fmla="*/ 2946204 w 2972814"/>
                <a:gd name="connsiteY1758" fmla="*/ 319728 h 1488732"/>
                <a:gd name="connsiteX1759" fmla="*/ 2936511 w 2972814"/>
                <a:gd name="connsiteY1759" fmla="*/ 329719 h 1488732"/>
                <a:gd name="connsiteX1760" fmla="*/ 2932911 w 2972814"/>
                <a:gd name="connsiteY1760" fmla="*/ 333236 h 1488732"/>
                <a:gd name="connsiteX1761" fmla="*/ 2926036 w 2972814"/>
                <a:gd name="connsiteY1761" fmla="*/ 339711 h 1488732"/>
                <a:gd name="connsiteX1762" fmla="*/ 2914706 w 2972814"/>
                <a:gd name="connsiteY1762" fmla="*/ 349702 h 1488732"/>
                <a:gd name="connsiteX1763" fmla="*/ 2912959 w 2972814"/>
                <a:gd name="connsiteY1763" fmla="*/ 351299 h 1488732"/>
                <a:gd name="connsiteX1764" fmla="*/ 2903164 w 2972814"/>
                <a:gd name="connsiteY1764" fmla="*/ 359694 h 1488732"/>
                <a:gd name="connsiteX1765" fmla="*/ 2893007 w 2972814"/>
                <a:gd name="connsiteY1765" fmla="*/ 368646 h 1488732"/>
                <a:gd name="connsiteX1766" fmla="*/ 2891717 w 2972814"/>
                <a:gd name="connsiteY1766" fmla="*/ 369685 h 1488732"/>
                <a:gd name="connsiteX1767" fmla="*/ 2880268 w 2972814"/>
                <a:gd name="connsiteY1767" fmla="*/ 379677 h 1488732"/>
                <a:gd name="connsiteX1768" fmla="*/ 2873056 w 2972814"/>
                <a:gd name="connsiteY1768" fmla="*/ 386345 h 1488732"/>
                <a:gd name="connsiteX1769" fmla="*/ 2868944 w 2972814"/>
                <a:gd name="connsiteY1769" fmla="*/ 389668 h 1488732"/>
                <a:gd name="connsiteX1770" fmla="*/ 2858229 w 2972814"/>
                <a:gd name="connsiteY1770" fmla="*/ 399660 h 1488732"/>
                <a:gd name="connsiteX1771" fmla="*/ 2853104 w 2972814"/>
                <a:gd name="connsiteY1771" fmla="*/ 404421 h 1488732"/>
                <a:gd name="connsiteX1772" fmla="*/ 2846064 w 2972814"/>
                <a:gd name="connsiteY1772" fmla="*/ 409651 h 1488732"/>
                <a:gd name="connsiteX1773" fmla="*/ 2833152 w 2972814"/>
                <a:gd name="connsiteY1773" fmla="*/ 419271 h 1488732"/>
                <a:gd name="connsiteX1774" fmla="*/ 2832437 w 2972814"/>
                <a:gd name="connsiteY1774" fmla="*/ 419643 h 1488732"/>
                <a:gd name="connsiteX1775" fmla="*/ 2813200 w 2972814"/>
                <a:gd name="connsiteY1775" fmla="*/ 428654 h 1488732"/>
                <a:gd name="connsiteX1776" fmla="*/ 2810360 w 2972814"/>
                <a:gd name="connsiteY1776" fmla="*/ 429634 h 1488732"/>
                <a:gd name="connsiteX1777" fmla="*/ 2793249 w 2972814"/>
                <a:gd name="connsiteY1777" fmla="*/ 435017 h 1488732"/>
                <a:gd name="connsiteX1778" fmla="*/ 2773941 w 2972814"/>
                <a:gd name="connsiteY1778" fmla="*/ 439626 h 1488732"/>
                <a:gd name="connsiteX1779" fmla="*/ 2773297 w 2972814"/>
                <a:gd name="connsiteY1779" fmla="*/ 439777 h 1488732"/>
                <a:gd name="connsiteX1780" fmla="*/ 2753345 w 2972814"/>
                <a:gd name="connsiteY1780" fmla="*/ 444766 h 1488732"/>
                <a:gd name="connsiteX1781" fmla="*/ 2737641 w 2972814"/>
                <a:gd name="connsiteY1781" fmla="*/ 449617 h 1488732"/>
                <a:gd name="connsiteX1782" fmla="*/ 2733393 w 2972814"/>
                <a:gd name="connsiteY1782" fmla="*/ 451128 h 1488732"/>
                <a:gd name="connsiteX1783" fmla="*/ 2716242 w 2972814"/>
                <a:gd name="connsiteY1783" fmla="*/ 459609 h 1488732"/>
                <a:gd name="connsiteX1784" fmla="*/ 2713441 w 2972814"/>
                <a:gd name="connsiteY1784" fmla="*/ 461522 h 1488732"/>
                <a:gd name="connsiteX1785" fmla="*/ 2704574 w 2972814"/>
                <a:gd name="connsiteY1785" fmla="*/ 469600 h 1488732"/>
                <a:gd name="connsiteX1786" fmla="*/ 2696849 w 2972814"/>
                <a:gd name="connsiteY1786" fmla="*/ 479592 h 1488732"/>
                <a:gd name="connsiteX1787" fmla="*/ 2693490 w 2972814"/>
                <a:gd name="connsiteY1787" fmla="*/ 486391 h 1488732"/>
                <a:gd name="connsiteX1788" fmla="*/ 2692294 w 2972814"/>
                <a:gd name="connsiteY1788" fmla="*/ 489583 h 1488732"/>
                <a:gd name="connsiteX1789" fmla="*/ 2689917 w 2972814"/>
                <a:gd name="connsiteY1789" fmla="*/ 499575 h 1488732"/>
                <a:gd name="connsiteX1790" fmla="*/ 2688559 w 2972814"/>
                <a:gd name="connsiteY1790" fmla="*/ 509566 h 1488732"/>
                <a:gd name="connsiteX1791" fmla="*/ 2687689 w 2972814"/>
                <a:gd name="connsiteY1791" fmla="*/ 519558 h 1488732"/>
                <a:gd name="connsiteX1792" fmla="*/ 2687405 w 2972814"/>
                <a:gd name="connsiteY1792" fmla="*/ 529549 h 1488732"/>
                <a:gd name="connsiteX1793" fmla="*/ 2686660 w 2972814"/>
                <a:gd name="connsiteY1793" fmla="*/ 539541 h 1488732"/>
                <a:gd name="connsiteX1794" fmla="*/ 2685998 w 2972814"/>
                <a:gd name="connsiteY1794" fmla="*/ 549532 h 1488732"/>
                <a:gd name="connsiteX1795" fmla="*/ 2685024 w 2972814"/>
                <a:gd name="connsiteY1795" fmla="*/ 559524 h 1488732"/>
                <a:gd name="connsiteX1796" fmla="*/ 2683413 w 2972814"/>
                <a:gd name="connsiteY1796" fmla="*/ 569515 h 1488732"/>
                <a:gd name="connsiteX1797" fmla="*/ 2680879 w 2972814"/>
                <a:gd name="connsiteY1797" fmla="*/ 579507 h 1488732"/>
                <a:gd name="connsiteX1798" fmla="*/ 2677241 w 2972814"/>
                <a:gd name="connsiteY1798" fmla="*/ 589498 h 1488732"/>
                <a:gd name="connsiteX1799" fmla="*/ 2673538 w 2972814"/>
                <a:gd name="connsiteY1799" fmla="*/ 596457 h 1488732"/>
                <a:gd name="connsiteX1800" fmla="*/ 2671588 w 2972814"/>
                <a:gd name="connsiteY1800" fmla="*/ 599490 h 1488732"/>
                <a:gd name="connsiteX1801" fmla="*/ 2663487 w 2972814"/>
                <a:gd name="connsiteY1801" fmla="*/ 609481 h 1488732"/>
                <a:gd name="connsiteX1802" fmla="*/ 2653586 w 2972814"/>
                <a:gd name="connsiteY1802" fmla="*/ 618202 h 1488732"/>
                <a:gd name="connsiteX1803" fmla="*/ 2650934 w 2972814"/>
                <a:gd name="connsiteY1803" fmla="*/ 619473 h 1488732"/>
                <a:gd name="connsiteX1804" fmla="*/ 2633634 w 2972814"/>
                <a:gd name="connsiteY1804" fmla="*/ 626127 h 1488732"/>
                <a:gd name="connsiteX1805" fmla="*/ 2613683 w 2972814"/>
                <a:gd name="connsiteY1805" fmla="*/ 627382 h 1488732"/>
                <a:gd name="connsiteX1806" fmla="*/ 2593731 w 2972814"/>
                <a:gd name="connsiteY1806" fmla="*/ 625653 h 1488732"/>
                <a:gd name="connsiteX1807" fmla="*/ 2573779 w 2972814"/>
                <a:gd name="connsiteY1807" fmla="*/ 621773 h 1488732"/>
                <a:gd name="connsiteX1808" fmla="*/ 2565053 w 2972814"/>
                <a:gd name="connsiteY1808" fmla="*/ 619473 h 1488732"/>
                <a:gd name="connsiteX1809" fmla="*/ 2553827 w 2972814"/>
                <a:gd name="connsiteY1809" fmla="*/ 617066 h 1488732"/>
                <a:gd name="connsiteX1810" fmla="*/ 2533876 w 2972814"/>
                <a:gd name="connsiteY1810" fmla="*/ 612278 h 1488732"/>
                <a:gd name="connsiteX1811" fmla="*/ 2523481 w 2972814"/>
                <a:gd name="connsiteY1811" fmla="*/ 609481 h 1488732"/>
                <a:gd name="connsiteX1812" fmla="*/ 2513924 w 2972814"/>
                <a:gd name="connsiteY1812" fmla="*/ 607248 h 1488732"/>
                <a:gd name="connsiteX1813" fmla="*/ 2493972 w 2972814"/>
                <a:gd name="connsiteY1813" fmla="*/ 602853 h 1488732"/>
                <a:gd name="connsiteX1814" fmla="*/ 2474261 w 2972814"/>
                <a:gd name="connsiteY1814" fmla="*/ 599490 h 1488732"/>
                <a:gd name="connsiteX1815" fmla="*/ 2474020 w 2972814"/>
                <a:gd name="connsiteY1815" fmla="*/ 599449 h 1488732"/>
                <a:gd name="connsiteX1816" fmla="*/ 2454068 w 2972814"/>
                <a:gd name="connsiteY1816" fmla="*/ 597688 h 1488732"/>
                <a:gd name="connsiteX1817" fmla="*/ 2434117 w 2972814"/>
                <a:gd name="connsiteY1817" fmla="*/ 598118 h 1488732"/>
                <a:gd name="connsiteX1818" fmla="*/ 2428630 w 2972814"/>
                <a:gd name="connsiteY1818" fmla="*/ 599490 h 1488732"/>
                <a:gd name="connsiteX1819" fmla="*/ 2414165 w 2972814"/>
                <a:gd name="connsiteY1819" fmla="*/ 603500 h 1488732"/>
                <a:gd name="connsiteX1820" fmla="*/ 2402720 w 2972814"/>
                <a:gd name="connsiteY1820" fmla="*/ 609481 h 1488732"/>
                <a:gd name="connsiteX1821" fmla="*/ 2394213 w 2972814"/>
                <a:gd name="connsiteY1821" fmla="*/ 614866 h 1488732"/>
                <a:gd name="connsiteX1822" fmla="*/ 2389232 w 2972814"/>
                <a:gd name="connsiteY1822" fmla="*/ 619473 h 1488732"/>
                <a:gd name="connsiteX1823" fmla="*/ 2379051 w 2972814"/>
                <a:gd name="connsiteY1823" fmla="*/ 629464 h 1488732"/>
                <a:gd name="connsiteX1824" fmla="*/ 2374261 w 2972814"/>
                <a:gd name="connsiteY1824" fmla="*/ 634650 h 1488732"/>
                <a:gd name="connsiteX1825" fmla="*/ 2370639 w 2972814"/>
                <a:gd name="connsiteY1825" fmla="*/ 639456 h 1488732"/>
                <a:gd name="connsiteX1826" fmla="*/ 2363926 w 2972814"/>
                <a:gd name="connsiteY1826" fmla="*/ 649447 h 1488732"/>
                <a:gd name="connsiteX1827" fmla="*/ 2357543 w 2972814"/>
                <a:gd name="connsiteY1827" fmla="*/ 659439 h 1488732"/>
                <a:gd name="connsiteX1828" fmla="*/ 2354310 w 2972814"/>
                <a:gd name="connsiteY1828" fmla="*/ 665704 h 1488732"/>
                <a:gd name="connsiteX1829" fmla="*/ 2352622 w 2972814"/>
                <a:gd name="connsiteY1829" fmla="*/ 669430 h 1488732"/>
                <a:gd name="connsiteX1830" fmla="*/ 2348758 w 2972814"/>
                <a:gd name="connsiteY1830" fmla="*/ 679422 h 1488732"/>
                <a:gd name="connsiteX1831" fmla="*/ 2345980 w 2972814"/>
                <a:gd name="connsiteY1831" fmla="*/ 689413 h 1488732"/>
                <a:gd name="connsiteX1832" fmla="*/ 2344507 w 2972814"/>
                <a:gd name="connsiteY1832" fmla="*/ 699405 h 1488732"/>
                <a:gd name="connsiteX1833" fmla="*/ 2344657 w 2972814"/>
                <a:gd name="connsiteY1833" fmla="*/ 709396 h 1488732"/>
                <a:gd name="connsiteX1834" fmla="*/ 2346562 w 2972814"/>
                <a:gd name="connsiteY1834" fmla="*/ 719388 h 1488732"/>
                <a:gd name="connsiteX1835" fmla="*/ 2350792 w 2972814"/>
                <a:gd name="connsiteY1835" fmla="*/ 729379 h 1488732"/>
                <a:gd name="connsiteX1836" fmla="*/ 2354310 w 2972814"/>
                <a:gd name="connsiteY1836" fmla="*/ 734656 h 1488732"/>
                <a:gd name="connsiteX1837" fmla="*/ 2358632 w 2972814"/>
                <a:gd name="connsiteY1837" fmla="*/ 739371 h 1488732"/>
                <a:gd name="connsiteX1838" fmla="*/ 2372084 w 2972814"/>
                <a:gd name="connsiteY1838" fmla="*/ 749362 h 1488732"/>
                <a:gd name="connsiteX1839" fmla="*/ 2374261 w 2972814"/>
                <a:gd name="connsiteY1839" fmla="*/ 750595 h 1488732"/>
                <a:gd name="connsiteX1840" fmla="*/ 2394213 w 2972814"/>
                <a:gd name="connsiteY1840" fmla="*/ 757625 h 1488732"/>
                <a:gd name="connsiteX1841" fmla="*/ 2407386 w 2972814"/>
                <a:gd name="connsiteY1841" fmla="*/ 759354 h 1488732"/>
                <a:gd name="connsiteX1842" fmla="*/ 2414165 w 2972814"/>
                <a:gd name="connsiteY1842" fmla="*/ 760112 h 1488732"/>
                <a:gd name="connsiteX1843" fmla="*/ 2434117 w 2972814"/>
                <a:gd name="connsiteY1843" fmla="*/ 759635 h 1488732"/>
                <a:gd name="connsiteX1844" fmla="*/ 2436429 w 2972814"/>
                <a:gd name="connsiteY1844" fmla="*/ 759354 h 1488732"/>
                <a:gd name="connsiteX1845" fmla="*/ 2454068 w 2972814"/>
                <a:gd name="connsiteY1845" fmla="*/ 756956 h 1488732"/>
                <a:gd name="connsiteX1846" fmla="*/ 2474020 w 2972814"/>
                <a:gd name="connsiteY1846" fmla="*/ 753023 h 1488732"/>
                <a:gd name="connsiteX1847" fmla="*/ 2490302 w 2972814"/>
                <a:gd name="connsiteY1847" fmla="*/ 749362 h 1488732"/>
                <a:gd name="connsiteX1848" fmla="*/ 2493972 w 2972814"/>
                <a:gd name="connsiteY1848" fmla="*/ 748431 h 1488732"/>
                <a:gd name="connsiteX1849" fmla="*/ 2513924 w 2972814"/>
                <a:gd name="connsiteY1849" fmla="*/ 744360 h 1488732"/>
                <a:gd name="connsiteX1850" fmla="*/ 2533876 w 2972814"/>
                <a:gd name="connsiteY1850" fmla="*/ 741686 h 1488732"/>
                <a:gd name="connsiteX1851" fmla="*/ 2553827 w 2972814"/>
                <a:gd name="connsiteY1851" fmla="*/ 740823 h 1488732"/>
                <a:gd name="connsiteX1852" fmla="*/ 2573779 w 2972814"/>
                <a:gd name="connsiteY1852" fmla="*/ 743596 h 1488732"/>
                <a:gd name="connsiteX1853" fmla="*/ 2586732 w 2972814"/>
                <a:gd name="connsiteY1853" fmla="*/ 749362 h 1488732"/>
                <a:gd name="connsiteX1854" fmla="*/ 2593731 w 2972814"/>
                <a:gd name="connsiteY1854" fmla="*/ 753172 h 1488732"/>
                <a:gd name="connsiteX1855" fmla="*/ 2600767 w 2972814"/>
                <a:gd name="connsiteY1855" fmla="*/ 759354 h 1488732"/>
                <a:gd name="connsiteX1856" fmla="*/ 2610049 w 2972814"/>
                <a:gd name="connsiteY1856" fmla="*/ 769345 h 1488732"/>
                <a:gd name="connsiteX1857" fmla="*/ 2613683 w 2972814"/>
                <a:gd name="connsiteY1857" fmla="*/ 774153 h 1488732"/>
                <a:gd name="connsiteX1858" fmla="*/ 2617071 w 2972814"/>
                <a:gd name="connsiteY1858" fmla="*/ 779337 h 1488732"/>
                <a:gd name="connsiteX1859" fmla="*/ 2623616 w 2972814"/>
                <a:gd name="connsiteY1859" fmla="*/ 789328 h 1488732"/>
                <a:gd name="connsiteX1860" fmla="*/ 2629635 w 2972814"/>
                <a:gd name="connsiteY1860" fmla="*/ 799320 h 1488732"/>
                <a:gd name="connsiteX1861" fmla="*/ 2633634 w 2972814"/>
                <a:gd name="connsiteY1861" fmla="*/ 805338 h 1488732"/>
                <a:gd name="connsiteX1862" fmla="*/ 2636291 w 2972814"/>
                <a:gd name="connsiteY1862" fmla="*/ 809311 h 1488732"/>
                <a:gd name="connsiteX1863" fmla="*/ 2643081 w 2972814"/>
                <a:gd name="connsiteY1863" fmla="*/ 819303 h 1488732"/>
                <a:gd name="connsiteX1864" fmla="*/ 2650753 w 2972814"/>
                <a:gd name="connsiteY1864" fmla="*/ 829294 h 1488732"/>
                <a:gd name="connsiteX1865" fmla="*/ 2653586 w 2972814"/>
                <a:gd name="connsiteY1865" fmla="*/ 832743 h 1488732"/>
                <a:gd name="connsiteX1866" fmla="*/ 2659800 w 2972814"/>
                <a:gd name="connsiteY1866" fmla="*/ 839286 h 1488732"/>
                <a:gd name="connsiteX1867" fmla="*/ 2670399 w 2972814"/>
                <a:gd name="connsiteY1867" fmla="*/ 849277 h 1488732"/>
                <a:gd name="connsiteX1868" fmla="*/ 2673538 w 2972814"/>
                <a:gd name="connsiteY1868" fmla="*/ 851990 h 1488732"/>
                <a:gd name="connsiteX1869" fmla="*/ 2684042 w 2972814"/>
                <a:gd name="connsiteY1869" fmla="*/ 859269 h 1488732"/>
                <a:gd name="connsiteX1870" fmla="*/ 2693490 w 2972814"/>
                <a:gd name="connsiteY1870" fmla="*/ 865157 h 1488732"/>
                <a:gd name="connsiteX1871" fmla="*/ 2701932 w 2972814"/>
                <a:gd name="connsiteY1871" fmla="*/ 869260 h 1488732"/>
                <a:gd name="connsiteX1872" fmla="*/ 2713441 w 2972814"/>
                <a:gd name="connsiteY1872" fmla="*/ 874459 h 1488732"/>
                <a:gd name="connsiteX1873" fmla="*/ 2726861 w 2972814"/>
                <a:gd name="connsiteY1873" fmla="*/ 879252 h 1488732"/>
                <a:gd name="connsiteX1874" fmla="*/ 2733393 w 2972814"/>
                <a:gd name="connsiteY1874" fmla="*/ 881496 h 1488732"/>
                <a:gd name="connsiteX1875" fmla="*/ 2753345 w 2972814"/>
                <a:gd name="connsiteY1875" fmla="*/ 887338 h 1488732"/>
                <a:gd name="connsiteX1876" fmla="*/ 2761111 w 2972814"/>
                <a:gd name="connsiteY1876" fmla="*/ 889243 h 1488732"/>
                <a:gd name="connsiteX1877" fmla="*/ 2773297 w 2972814"/>
                <a:gd name="connsiteY1877" fmla="*/ 892379 h 1488732"/>
                <a:gd name="connsiteX1878" fmla="*/ 2793249 w 2972814"/>
                <a:gd name="connsiteY1878" fmla="*/ 897525 h 1488732"/>
                <a:gd name="connsiteX1879" fmla="*/ 2801205 w 2972814"/>
                <a:gd name="connsiteY1879" fmla="*/ 899234 h 1488732"/>
                <a:gd name="connsiteX1880" fmla="*/ 13700 w 2972814"/>
                <a:gd name="connsiteY1880" fmla="*/ 349702 h 1488732"/>
                <a:gd name="connsiteX1881" fmla="*/ 19952 w 2972814"/>
                <a:gd name="connsiteY1881" fmla="*/ 346846 h 1488732"/>
                <a:gd name="connsiteX1882" fmla="*/ 34092 w 2972814"/>
                <a:gd name="connsiteY1882" fmla="*/ 339711 h 1488732"/>
                <a:gd name="connsiteX1883" fmla="*/ 39904 w 2972814"/>
                <a:gd name="connsiteY1883" fmla="*/ 337078 h 1488732"/>
                <a:gd name="connsiteX1884" fmla="*/ 55685 w 2972814"/>
                <a:gd name="connsiteY1884" fmla="*/ 329719 h 1488732"/>
                <a:gd name="connsiteX1885" fmla="*/ 59855 w 2972814"/>
                <a:gd name="connsiteY1885" fmla="*/ 327853 h 1488732"/>
                <a:gd name="connsiteX1886" fmla="*/ 79329 w 2972814"/>
                <a:gd name="connsiteY1886" fmla="*/ 319728 h 1488732"/>
                <a:gd name="connsiteX1887" fmla="*/ 79807 w 2972814"/>
                <a:gd name="connsiteY1887" fmla="*/ 319545 h 1488732"/>
                <a:gd name="connsiteX1888" fmla="*/ 99759 w 2972814"/>
                <a:gd name="connsiteY1888" fmla="*/ 312432 h 1488732"/>
                <a:gd name="connsiteX1889" fmla="*/ 109157 w 2972814"/>
                <a:gd name="connsiteY1889" fmla="*/ 309736 h 1488732"/>
                <a:gd name="connsiteX1890" fmla="*/ 119711 w 2972814"/>
                <a:gd name="connsiteY1890" fmla="*/ 306974 h 1488732"/>
                <a:gd name="connsiteX1891" fmla="*/ 139662 w 2972814"/>
                <a:gd name="connsiteY1891" fmla="*/ 303208 h 1488732"/>
                <a:gd name="connsiteX1892" fmla="*/ 159614 w 2972814"/>
                <a:gd name="connsiteY1892" fmla="*/ 300790 h 1488732"/>
                <a:gd name="connsiteX1893" fmla="*/ 179566 w 2972814"/>
                <a:gd name="connsiteY1893" fmla="*/ 299762 h 1488732"/>
                <a:gd name="connsiteX1894" fmla="*/ 182189 w 2972814"/>
                <a:gd name="connsiteY1894" fmla="*/ 299745 h 1488732"/>
                <a:gd name="connsiteX1895" fmla="*/ 199518 w 2972814"/>
                <a:gd name="connsiteY1895" fmla="*/ 299644 h 1488732"/>
                <a:gd name="connsiteX1896" fmla="*/ 206599 w 2972814"/>
                <a:gd name="connsiteY1896" fmla="*/ 299745 h 1488732"/>
                <a:gd name="connsiteX1897" fmla="*/ 219470 w 2972814"/>
                <a:gd name="connsiteY1897" fmla="*/ 299977 h 1488732"/>
                <a:gd name="connsiteX1898" fmla="*/ 239421 w 2972814"/>
                <a:gd name="connsiteY1898" fmla="*/ 300491 h 1488732"/>
                <a:gd name="connsiteX1899" fmla="*/ 259373 w 2972814"/>
                <a:gd name="connsiteY1899" fmla="*/ 300485 h 1488732"/>
                <a:gd name="connsiteX1900" fmla="*/ 279325 w 2972814"/>
                <a:gd name="connsiteY1900" fmla="*/ 300018 h 1488732"/>
                <a:gd name="connsiteX1901" fmla="*/ 282448 w 2972814"/>
                <a:gd name="connsiteY1901" fmla="*/ 299745 h 1488732"/>
                <a:gd name="connsiteX1902" fmla="*/ 299277 w 2972814"/>
                <a:gd name="connsiteY1902" fmla="*/ 298438 h 1488732"/>
                <a:gd name="connsiteX1903" fmla="*/ 319228 w 2972814"/>
                <a:gd name="connsiteY1903" fmla="*/ 296289 h 1488732"/>
                <a:gd name="connsiteX1904" fmla="*/ 339180 w 2972814"/>
                <a:gd name="connsiteY1904" fmla="*/ 293272 h 1488732"/>
                <a:gd name="connsiteX1905" fmla="*/ 359117 w 2972814"/>
                <a:gd name="connsiteY1905" fmla="*/ 289753 h 1488732"/>
                <a:gd name="connsiteX1906" fmla="*/ 359132 w 2972814"/>
                <a:gd name="connsiteY1906" fmla="*/ 289751 h 1488732"/>
                <a:gd name="connsiteX1907" fmla="*/ 379084 w 2972814"/>
                <a:gd name="connsiteY1907" fmla="*/ 286685 h 1488732"/>
                <a:gd name="connsiteX1908" fmla="*/ 399036 w 2972814"/>
                <a:gd name="connsiteY1908" fmla="*/ 283868 h 1488732"/>
                <a:gd name="connsiteX1909" fmla="*/ 418987 w 2972814"/>
                <a:gd name="connsiteY1909" fmla="*/ 280604 h 1488732"/>
                <a:gd name="connsiteX1910" fmla="*/ 424357 w 2972814"/>
                <a:gd name="connsiteY1910" fmla="*/ 279762 h 1488732"/>
                <a:gd name="connsiteX1911" fmla="*/ 438939 w 2972814"/>
                <a:gd name="connsiteY1911" fmla="*/ 277040 h 1488732"/>
                <a:gd name="connsiteX1912" fmla="*/ 458891 w 2972814"/>
                <a:gd name="connsiteY1912" fmla="*/ 272266 h 1488732"/>
                <a:gd name="connsiteX1913" fmla="*/ 465320 w 2972814"/>
                <a:gd name="connsiteY1913" fmla="*/ 269770 h 1488732"/>
                <a:gd name="connsiteX1914" fmla="*/ 478843 w 2972814"/>
                <a:gd name="connsiteY1914" fmla="*/ 260018 h 1488732"/>
                <a:gd name="connsiteX1915" fmla="*/ 479075 w 2972814"/>
                <a:gd name="connsiteY1915" fmla="*/ 259779 h 1488732"/>
                <a:gd name="connsiteX1916" fmla="*/ 484996 w 2972814"/>
                <a:gd name="connsiteY1916" fmla="*/ 249787 h 1488732"/>
                <a:gd name="connsiteX1917" fmla="*/ 487082 w 2972814"/>
                <a:gd name="connsiteY1917" fmla="*/ 239796 h 1488732"/>
                <a:gd name="connsiteX1918" fmla="*/ 487252 w 2972814"/>
                <a:gd name="connsiteY1918" fmla="*/ 229804 h 1488732"/>
                <a:gd name="connsiteX1919" fmla="*/ 485524 w 2972814"/>
                <a:gd name="connsiteY1919" fmla="*/ 219813 h 1488732"/>
                <a:gd name="connsiteX1920" fmla="*/ 483241 w 2972814"/>
                <a:gd name="connsiteY1920" fmla="*/ 209821 h 1488732"/>
                <a:gd name="connsiteX1921" fmla="*/ 480217 w 2972814"/>
                <a:gd name="connsiteY1921" fmla="*/ 199830 h 1488732"/>
                <a:gd name="connsiteX1922" fmla="*/ 478843 w 2972814"/>
                <a:gd name="connsiteY1922" fmla="*/ 195877 h 1488732"/>
                <a:gd name="connsiteX1923" fmla="*/ 477016 w 2972814"/>
                <a:gd name="connsiteY1923" fmla="*/ 189838 h 1488732"/>
                <a:gd name="connsiteX1924" fmla="*/ 472738 w 2972814"/>
                <a:gd name="connsiteY1924" fmla="*/ 179847 h 1488732"/>
                <a:gd name="connsiteX1925" fmla="*/ 467910 w 2972814"/>
                <a:gd name="connsiteY1925" fmla="*/ 169855 h 1488732"/>
                <a:gd name="connsiteX1926" fmla="*/ 461291 w 2972814"/>
                <a:gd name="connsiteY1926" fmla="*/ 159864 h 1488732"/>
                <a:gd name="connsiteX1927" fmla="*/ 458891 w 2972814"/>
                <a:gd name="connsiteY1927" fmla="*/ 157049 h 1488732"/>
                <a:gd name="connsiteX1928" fmla="*/ 453098 w 2972814"/>
                <a:gd name="connsiteY1928" fmla="*/ 149872 h 1488732"/>
                <a:gd name="connsiteX1929" fmla="*/ 442469 w 2972814"/>
                <a:gd name="connsiteY1929" fmla="*/ 139881 h 1488732"/>
                <a:gd name="connsiteX1930" fmla="*/ 438939 w 2972814"/>
                <a:gd name="connsiteY1930" fmla="*/ 137376 h 1488732"/>
                <a:gd name="connsiteX1931" fmla="*/ 428291 w 2972814"/>
                <a:gd name="connsiteY1931" fmla="*/ 129889 h 1488732"/>
                <a:gd name="connsiteX1932" fmla="*/ 418987 w 2972814"/>
                <a:gd name="connsiteY1932" fmla="*/ 124899 h 1488732"/>
                <a:gd name="connsiteX1933" fmla="*/ 409266 w 2972814"/>
                <a:gd name="connsiteY1933" fmla="*/ 119898 h 1488732"/>
                <a:gd name="connsiteX1934" fmla="*/ 399036 w 2972814"/>
                <a:gd name="connsiteY1934" fmla="*/ 115737 h 1488732"/>
                <a:gd name="connsiteX1935" fmla="*/ 383483 w 2972814"/>
                <a:gd name="connsiteY1935" fmla="*/ 109906 h 1488732"/>
                <a:gd name="connsiteX1936" fmla="*/ 379084 w 2972814"/>
                <a:gd name="connsiteY1936" fmla="*/ 108539 h 1488732"/>
                <a:gd name="connsiteX1937" fmla="*/ 359132 w 2972814"/>
                <a:gd name="connsiteY1937" fmla="*/ 102784 h 1488732"/>
                <a:gd name="connsiteX1938" fmla="*/ 347885 w 2972814"/>
                <a:gd name="connsiteY1938" fmla="*/ 99915 h 1488732"/>
                <a:gd name="connsiteX1939" fmla="*/ 339180 w 2972814"/>
                <a:gd name="connsiteY1939" fmla="*/ 97927 h 1488732"/>
                <a:gd name="connsiteX1940" fmla="*/ 319228 w 2972814"/>
                <a:gd name="connsiteY1940" fmla="*/ 93513 h 1488732"/>
                <a:gd name="connsiteX1941" fmla="*/ 301716 w 2972814"/>
                <a:gd name="connsiteY1941" fmla="*/ 89923 h 1488732"/>
                <a:gd name="connsiteX1942" fmla="*/ 299277 w 2972814"/>
                <a:gd name="connsiteY1942" fmla="*/ 89449 h 1488732"/>
                <a:gd name="connsiteX1943" fmla="*/ 279325 w 2972814"/>
                <a:gd name="connsiteY1943" fmla="*/ 85327 h 1488732"/>
                <a:gd name="connsiteX1944" fmla="*/ 259373 w 2972814"/>
                <a:gd name="connsiteY1944" fmla="*/ 81001 h 1488732"/>
                <a:gd name="connsiteX1945" fmla="*/ 254666 w 2972814"/>
                <a:gd name="connsiteY1945" fmla="*/ 79932 h 1488732"/>
                <a:gd name="connsiteX1946" fmla="*/ 239421 w 2972814"/>
                <a:gd name="connsiteY1946" fmla="*/ 76488 h 1488732"/>
                <a:gd name="connsiteX1947" fmla="*/ 219470 w 2972814"/>
                <a:gd name="connsiteY1947" fmla="*/ 71549 h 1488732"/>
                <a:gd name="connsiteX1948" fmla="*/ 213467 w 2972814"/>
                <a:gd name="connsiteY1948" fmla="*/ 69940 h 1488732"/>
                <a:gd name="connsiteX1949" fmla="*/ 199518 w 2972814"/>
                <a:gd name="connsiteY1949" fmla="*/ 66100 h 1488732"/>
                <a:gd name="connsiteX1950" fmla="*/ 179566 w 2972814"/>
                <a:gd name="connsiteY1950" fmla="*/ 60445 h 1488732"/>
                <a:gd name="connsiteX1951" fmla="*/ 177857 w 2972814"/>
                <a:gd name="connsiteY1951" fmla="*/ 59949 h 1488732"/>
                <a:gd name="connsiteX1952" fmla="*/ 159614 w 2972814"/>
                <a:gd name="connsiteY1952" fmla="*/ 54400 h 1488732"/>
                <a:gd name="connsiteX1953" fmla="*/ 144668 w 2972814"/>
                <a:gd name="connsiteY1953" fmla="*/ 49957 h 1488732"/>
                <a:gd name="connsiteX1954" fmla="*/ 139662 w 2972814"/>
                <a:gd name="connsiteY1954" fmla="*/ 48377 h 1488732"/>
                <a:gd name="connsiteX1955" fmla="*/ 119711 w 2972814"/>
                <a:gd name="connsiteY1955" fmla="*/ 42463 h 1488732"/>
                <a:gd name="connsiteX1956" fmla="*/ 109953 w 2972814"/>
                <a:gd name="connsiteY1956" fmla="*/ 39966 h 1488732"/>
                <a:gd name="connsiteX1957" fmla="*/ 99759 w 2972814"/>
                <a:gd name="connsiteY1957" fmla="*/ 37075 h 1488732"/>
                <a:gd name="connsiteX1958" fmla="*/ 79807 w 2972814"/>
                <a:gd name="connsiteY1958" fmla="*/ 32403 h 1488732"/>
                <a:gd name="connsiteX1959" fmla="*/ 65333 w 2972814"/>
                <a:gd name="connsiteY1959" fmla="*/ 29974 h 1488732"/>
                <a:gd name="connsiteX1960" fmla="*/ 59855 w 2972814"/>
                <a:gd name="connsiteY1960" fmla="*/ 28923 h 1488732"/>
                <a:gd name="connsiteX1961" fmla="*/ 39904 w 2972814"/>
                <a:gd name="connsiteY1961" fmla="*/ 26947 h 1488732"/>
                <a:gd name="connsiteX1962" fmla="*/ 19952 w 2972814"/>
                <a:gd name="connsiteY1962" fmla="*/ 26991 h 1488732"/>
                <a:gd name="connsiteX1963" fmla="*/ 0 w 2972814"/>
                <a:gd name="connsiteY1963" fmla="*/ 28901 h 1488732"/>
                <a:gd name="connsiteX1964" fmla="*/ 0 w 2972814"/>
                <a:gd name="connsiteY1964" fmla="*/ 29974 h 1488732"/>
                <a:gd name="connsiteX1965" fmla="*/ 0 w 2972814"/>
                <a:gd name="connsiteY1965" fmla="*/ 39966 h 1488732"/>
                <a:gd name="connsiteX1966" fmla="*/ 0 w 2972814"/>
                <a:gd name="connsiteY1966" fmla="*/ 49957 h 1488732"/>
                <a:gd name="connsiteX1967" fmla="*/ 0 w 2972814"/>
                <a:gd name="connsiteY1967" fmla="*/ 59949 h 1488732"/>
                <a:gd name="connsiteX1968" fmla="*/ 0 w 2972814"/>
                <a:gd name="connsiteY1968" fmla="*/ 69940 h 1488732"/>
                <a:gd name="connsiteX1969" fmla="*/ 0 w 2972814"/>
                <a:gd name="connsiteY1969" fmla="*/ 79932 h 1488732"/>
                <a:gd name="connsiteX1970" fmla="*/ 0 w 2972814"/>
                <a:gd name="connsiteY1970" fmla="*/ 89923 h 1488732"/>
                <a:gd name="connsiteX1971" fmla="*/ 0 w 2972814"/>
                <a:gd name="connsiteY1971" fmla="*/ 98902 h 1488732"/>
                <a:gd name="connsiteX1972" fmla="*/ 12577 w 2972814"/>
                <a:gd name="connsiteY1972" fmla="*/ 89923 h 1488732"/>
                <a:gd name="connsiteX1973" fmla="*/ 19952 w 2972814"/>
                <a:gd name="connsiteY1973" fmla="*/ 85635 h 1488732"/>
                <a:gd name="connsiteX1974" fmla="*/ 35147 w 2972814"/>
                <a:gd name="connsiteY1974" fmla="*/ 79932 h 1488732"/>
                <a:gd name="connsiteX1975" fmla="*/ 39904 w 2972814"/>
                <a:gd name="connsiteY1975" fmla="*/ 78404 h 1488732"/>
                <a:gd name="connsiteX1976" fmla="*/ 59855 w 2972814"/>
                <a:gd name="connsiteY1976" fmla="*/ 75162 h 1488732"/>
                <a:gd name="connsiteX1977" fmla="*/ 79807 w 2972814"/>
                <a:gd name="connsiteY1977" fmla="*/ 74738 h 1488732"/>
                <a:gd name="connsiteX1978" fmla="*/ 99759 w 2972814"/>
                <a:gd name="connsiteY1978" fmla="*/ 76317 h 1488732"/>
                <a:gd name="connsiteX1979" fmla="*/ 119711 w 2972814"/>
                <a:gd name="connsiteY1979" fmla="*/ 79463 h 1488732"/>
                <a:gd name="connsiteX1980" fmla="*/ 121869 w 2972814"/>
                <a:gd name="connsiteY1980" fmla="*/ 79932 h 1488732"/>
                <a:gd name="connsiteX1981" fmla="*/ 139662 w 2972814"/>
                <a:gd name="connsiteY1981" fmla="*/ 83768 h 1488732"/>
                <a:gd name="connsiteX1982" fmla="*/ 159614 w 2972814"/>
                <a:gd name="connsiteY1982" fmla="*/ 88583 h 1488732"/>
                <a:gd name="connsiteX1983" fmla="*/ 164785 w 2972814"/>
                <a:gd name="connsiteY1983" fmla="*/ 89923 h 1488732"/>
                <a:gd name="connsiteX1984" fmla="*/ 179566 w 2972814"/>
                <a:gd name="connsiteY1984" fmla="*/ 93862 h 1488732"/>
                <a:gd name="connsiteX1985" fmla="*/ 199518 w 2972814"/>
                <a:gd name="connsiteY1985" fmla="*/ 99016 h 1488732"/>
                <a:gd name="connsiteX1986" fmla="*/ 203016 w 2972814"/>
                <a:gd name="connsiteY1986" fmla="*/ 99915 h 1488732"/>
                <a:gd name="connsiteX1987" fmla="*/ 219470 w 2972814"/>
                <a:gd name="connsiteY1987" fmla="*/ 104307 h 1488732"/>
                <a:gd name="connsiteX1988" fmla="*/ 239421 w 2972814"/>
                <a:gd name="connsiteY1988" fmla="*/ 109181 h 1488732"/>
                <a:gd name="connsiteX1989" fmla="*/ 242517 w 2972814"/>
                <a:gd name="connsiteY1989" fmla="*/ 109906 h 1488732"/>
                <a:gd name="connsiteX1990" fmla="*/ 259373 w 2972814"/>
                <a:gd name="connsiteY1990" fmla="*/ 114170 h 1488732"/>
                <a:gd name="connsiteX1991" fmla="*/ 279325 w 2972814"/>
                <a:gd name="connsiteY1991" fmla="*/ 119063 h 1488732"/>
                <a:gd name="connsiteX1992" fmla="*/ 282733 w 2972814"/>
                <a:gd name="connsiteY1992" fmla="*/ 119898 h 1488732"/>
                <a:gd name="connsiteX1993" fmla="*/ 299277 w 2972814"/>
                <a:gd name="connsiteY1993" fmla="*/ 124623 h 1488732"/>
                <a:gd name="connsiteX1994" fmla="*/ 316356 w 2972814"/>
                <a:gd name="connsiteY1994" fmla="*/ 129889 h 1488732"/>
                <a:gd name="connsiteX1995" fmla="*/ 319228 w 2972814"/>
                <a:gd name="connsiteY1995" fmla="*/ 130986 h 1488732"/>
                <a:gd name="connsiteX1996" fmla="*/ 339180 w 2972814"/>
                <a:gd name="connsiteY1996" fmla="*/ 139522 h 1488732"/>
                <a:gd name="connsiteX1997" fmla="*/ 339930 w 2972814"/>
                <a:gd name="connsiteY1997" fmla="*/ 139881 h 1488732"/>
                <a:gd name="connsiteX1998" fmla="*/ 355629 w 2972814"/>
                <a:gd name="connsiteY1998" fmla="*/ 149872 h 1488732"/>
                <a:gd name="connsiteX1999" fmla="*/ 359132 w 2972814"/>
                <a:gd name="connsiteY1999" fmla="*/ 153054 h 1488732"/>
                <a:gd name="connsiteX2000" fmla="*/ 365947 w 2972814"/>
                <a:gd name="connsiteY2000" fmla="*/ 159864 h 1488732"/>
                <a:gd name="connsiteX2001" fmla="*/ 371751 w 2972814"/>
                <a:gd name="connsiteY2001" fmla="*/ 169855 h 1488732"/>
                <a:gd name="connsiteX2002" fmla="*/ 374068 w 2972814"/>
                <a:gd name="connsiteY2002" fmla="*/ 179847 h 1488732"/>
                <a:gd name="connsiteX2003" fmla="*/ 372735 w 2972814"/>
                <a:gd name="connsiteY2003" fmla="*/ 189838 h 1488732"/>
                <a:gd name="connsiteX2004" fmla="*/ 367675 w 2972814"/>
                <a:gd name="connsiteY2004" fmla="*/ 199830 h 1488732"/>
                <a:gd name="connsiteX2005" fmla="*/ 359132 w 2972814"/>
                <a:gd name="connsiteY2005" fmla="*/ 209238 h 1488732"/>
                <a:gd name="connsiteX2006" fmla="*/ 358527 w 2972814"/>
                <a:gd name="connsiteY2006" fmla="*/ 209821 h 1488732"/>
                <a:gd name="connsiteX2007" fmla="*/ 343879 w 2972814"/>
                <a:gd name="connsiteY2007" fmla="*/ 219813 h 1488732"/>
                <a:gd name="connsiteX2008" fmla="*/ 339180 w 2972814"/>
                <a:gd name="connsiteY2008" fmla="*/ 222246 h 1488732"/>
                <a:gd name="connsiteX2009" fmla="*/ 321878 w 2972814"/>
                <a:gd name="connsiteY2009" fmla="*/ 229804 h 1488732"/>
                <a:gd name="connsiteX2010" fmla="*/ 319228 w 2972814"/>
                <a:gd name="connsiteY2010" fmla="*/ 230768 h 1488732"/>
                <a:gd name="connsiteX2011" fmla="*/ 299277 w 2972814"/>
                <a:gd name="connsiteY2011" fmla="*/ 237002 h 1488732"/>
                <a:gd name="connsiteX2012" fmla="*/ 287883 w 2972814"/>
                <a:gd name="connsiteY2012" fmla="*/ 239796 h 1488732"/>
                <a:gd name="connsiteX2013" fmla="*/ 279325 w 2972814"/>
                <a:gd name="connsiteY2013" fmla="*/ 241670 h 1488732"/>
                <a:gd name="connsiteX2014" fmla="*/ 259373 w 2972814"/>
                <a:gd name="connsiteY2014" fmla="*/ 244889 h 1488732"/>
                <a:gd name="connsiteX2015" fmla="*/ 239421 w 2972814"/>
                <a:gd name="connsiteY2015" fmla="*/ 247193 h 1488732"/>
                <a:gd name="connsiteX2016" fmla="*/ 219470 w 2972814"/>
                <a:gd name="connsiteY2016" fmla="*/ 248687 h 1488732"/>
                <a:gd name="connsiteX2017" fmla="*/ 199518 w 2972814"/>
                <a:gd name="connsiteY2017" fmla="*/ 249690 h 1488732"/>
                <a:gd name="connsiteX2018" fmla="*/ 197303 w 2972814"/>
                <a:gd name="connsiteY2018" fmla="*/ 249787 h 1488732"/>
                <a:gd name="connsiteX2019" fmla="*/ 179566 w 2972814"/>
                <a:gd name="connsiteY2019" fmla="*/ 250551 h 1488732"/>
                <a:gd name="connsiteX2020" fmla="*/ 159614 w 2972814"/>
                <a:gd name="connsiteY2020" fmla="*/ 251715 h 1488732"/>
                <a:gd name="connsiteX2021" fmla="*/ 139662 w 2972814"/>
                <a:gd name="connsiteY2021" fmla="*/ 253497 h 1488732"/>
                <a:gd name="connsiteX2022" fmla="*/ 119711 w 2972814"/>
                <a:gd name="connsiteY2022" fmla="*/ 255759 h 1488732"/>
                <a:gd name="connsiteX2023" fmla="*/ 99759 w 2972814"/>
                <a:gd name="connsiteY2023" fmla="*/ 259146 h 1488732"/>
                <a:gd name="connsiteX2024" fmla="*/ 96350 w 2972814"/>
                <a:gd name="connsiteY2024" fmla="*/ 259779 h 1488732"/>
                <a:gd name="connsiteX2025" fmla="*/ 79807 w 2972814"/>
                <a:gd name="connsiteY2025" fmla="*/ 263013 h 1488732"/>
                <a:gd name="connsiteX2026" fmla="*/ 59855 w 2972814"/>
                <a:gd name="connsiteY2026" fmla="*/ 267573 h 1488732"/>
                <a:gd name="connsiteX2027" fmla="*/ 50784 w 2972814"/>
                <a:gd name="connsiteY2027" fmla="*/ 269770 h 1488732"/>
                <a:gd name="connsiteX2028" fmla="*/ 39904 w 2972814"/>
                <a:gd name="connsiteY2028" fmla="*/ 272672 h 1488732"/>
                <a:gd name="connsiteX2029" fmla="*/ 19952 w 2972814"/>
                <a:gd name="connsiteY2029" fmla="*/ 277680 h 1488732"/>
                <a:gd name="connsiteX2030" fmla="*/ 10003 w 2972814"/>
                <a:gd name="connsiteY2030" fmla="*/ 279762 h 1488732"/>
                <a:gd name="connsiteX2031" fmla="*/ 0 w 2972814"/>
                <a:gd name="connsiteY2031" fmla="*/ 282084 h 1488732"/>
                <a:gd name="connsiteX2032" fmla="*/ 0 w 2972814"/>
                <a:gd name="connsiteY2032" fmla="*/ 289753 h 1488732"/>
                <a:gd name="connsiteX2033" fmla="*/ 0 w 2972814"/>
                <a:gd name="connsiteY2033" fmla="*/ 299745 h 1488732"/>
                <a:gd name="connsiteX2034" fmla="*/ 0 w 2972814"/>
                <a:gd name="connsiteY2034" fmla="*/ 309736 h 1488732"/>
                <a:gd name="connsiteX2035" fmla="*/ 0 w 2972814"/>
                <a:gd name="connsiteY2035" fmla="*/ 319728 h 1488732"/>
                <a:gd name="connsiteX2036" fmla="*/ 0 w 2972814"/>
                <a:gd name="connsiteY2036" fmla="*/ 329719 h 1488732"/>
                <a:gd name="connsiteX2037" fmla="*/ 0 w 2972814"/>
                <a:gd name="connsiteY2037" fmla="*/ 339711 h 1488732"/>
                <a:gd name="connsiteX2038" fmla="*/ 0 w 2972814"/>
                <a:gd name="connsiteY2038" fmla="*/ 349702 h 1488732"/>
                <a:gd name="connsiteX2039" fmla="*/ 0 w 2972814"/>
                <a:gd name="connsiteY2039" fmla="*/ 356603 h 1488732"/>
                <a:gd name="connsiteX2040" fmla="*/ 1396624 w 2972814"/>
                <a:gd name="connsiteY2040" fmla="*/ 352768 h 1488732"/>
                <a:gd name="connsiteX2041" fmla="*/ 1416576 w 2972814"/>
                <a:gd name="connsiteY2041" fmla="*/ 352617 h 1488732"/>
                <a:gd name="connsiteX2042" fmla="*/ 1436528 w 2972814"/>
                <a:gd name="connsiteY2042" fmla="*/ 349947 h 1488732"/>
                <a:gd name="connsiteX2043" fmla="*/ 1437563 w 2972814"/>
                <a:gd name="connsiteY2043" fmla="*/ 349702 h 1488732"/>
                <a:gd name="connsiteX2044" fmla="*/ 1456480 w 2972814"/>
                <a:gd name="connsiteY2044" fmla="*/ 344699 h 1488732"/>
                <a:gd name="connsiteX2045" fmla="*/ 1470174 w 2972814"/>
                <a:gd name="connsiteY2045" fmla="*/ 339711 h 1488732"/>
                <a:gd name="connsiteX2046" fmla="*/ 1476431 w 2972814"/>
                <a:gd name="connsiteY2046" fmla="*/ 336893 h 1488732"/>
                <a:gd name="connsiteX2047" fmla="*/ 1489431 w 2972814"/>
                <a:gd name="connsiteY2047" fmla="*/ 329719 h 1488732"/>
                <a:gd name="connsiteX2048" fmla="*/ 1496383 w 2972814"/>
                <a:gd name="connsiteY2048" fmla="*/ 324487 h 1488732"/>
                <a:gd name="connsiteX2049" fmla="*/ 1501961 w 2972814"/>
                <a:gd name="connsiteY2049" fmla="*/ 319728 h 1488732"/>
                <a:gd name="connsiteX2050" fmla="*/ 1509860 w 2972814"/>
                <a:gd name="connsiteY2050" fmla="*/ 309736 h 1488732"/>
                <a:gd name="connsiteX2051" fmla="*/ 1513982 w 2972814"/>
                <a:gd name="connsiteY2051" fmla="*/ 299745 h 1488732"/>
                <a:gd name="connsiteX2052" fmla="*/ 1515222 w 2972814"/>
                <a:gd name="connsiteY2052" fmla="*/ 289753 h 1488732"/>
                <a:gd name="connsiteX2053" fmla="*/ 1512912 w 2972814"/>
                <a:gd name="connsiteY2053" fmla="*/ 279762 h 1488732"/>
                <a:gd name="connsiteX2054" fmla="*/ 1506528 w 2972814"/>
                <a:gd name="connsiteY2054" fmla="*/ 269770 h 1488732"/>
                <a:gd name="connsiteX2055" fmla="*/ 1496383 w 2972814"/>
                <a:gd name="connsiteY2055" fmla="*/ 259890 h 1488732"/>
                <a:gd name="connsiteX2056" fmla="*/ 1496235 w 2972814"/>
                <a:gd name="connsiteY2056" fmla="*/ 259779 h 1488732"/>
                <a:gd name="connsiteX2057" fmla="*/ 1479511 w 2972814"/>
                <a:gd name="connsiteY2057" fmla="*/ 249787 h 1488732"/>
                <a:gd name="connsiteX2058" fmla="*/ 1476431 w 2972814"/>
                <a:gd name="connsiteY2058" fmla="*/ 248142 h 1488732"/>
                <a:gd name="connsiteX2059" fmla="*/ 1456941 w 2972814"/>
                <a:gd name="connsiteY2059" fmla="*/ 239796 h 1488732"/>
                <a:gd name="connsiteX2060" fmla="*/ 1456480 w 2972814"/>
                <a:gd name="connsiteY2060" fmla="*/ 239593 h 1488732"/>
                <a:gd name="connsiteX2061" fmla="*/ 1436528 w 2972814"/>
                <a:gd name="connsiteY2061" fmla="*/ 231606 h 1488732"/>
                <a:gd name="connsiteX2062" fmla="*/ 1431831 w 2972814"/>
                <a:gd name="connsiteY2062" fmla="*/ 229804 h 1488732"/>
                <a:gd name="connsiteX2063" fmla="*/ 1416576 w 2972814"/>
                <a:gd name="connsiteY2063" fmla="*/ 221903 h 1488732"/>
                <a:gd name="connsiteX2064" fmla="*/ 1412774 w 2972814"/>
                <a:gd name="connsiteY2064" fmla="*/ 219813 h 1488732"/>
                <a:gd name="connsiteX2065" fmla="*/ 1403322 w 2972814"/>
                <a:gd name="connsiteY2065" fmla="*/ 209821 h 1488732"/>
                <a:gd name="connsiteX2066" fmla="*/ 1399502 w 2972814"/>
                <a:gd name="connsiteY2066" fmla="*/ 199830 h 1488732"/>
                <a:gd name="connsiteX2067" fmla="*/ 1398292 w 2972814"/>
                <a:gd name="connsiteY2067" fmla="*/ 189838 h 1488732"/>
                <a:gd name="connsiteX2068" fmla="*/ 1398496 w 2972814"/>
                <a:gd name="connsiteY2068" fmla="*/ 179847 h 1488732"/>
                <a:gd name="connsiteX2069" fmla="*/ 1398201 w 2972814"/>
                <a:gd name="connsiteY2069" fmla="*/ 169855 h 1488732"/>
                <a:gd name="connsiteX2070" fmla="*/ 1397653 w 2972814"/>
                <a:gd name="connsiteY2070" fmla="*/ 159864 h 1488732"/>
                <a:gd name="connsiteX2071" fmla="*/ 1396624 w 2972814"/>
                <a:gd name="connsiteY2071" fmla="*/ 155086 h 1488732"/>
                <a:gd name="connsiteX2072" fmla="*/ 1395447 w 2972814"/>
                <a:gd name="connsiteY2072" fmla="*/ 149872 h 1488732"/>
                <a:gd name="connsiteX2073" fmla="*/ 1389270 w 2972814"/>
                <a:gd name="connsiteY2073" fmla="*/ 139881 h 1488732"/>
                <a:gd name="connsiteX2074" fmla="*/ 1378276 w 2972814"/>
                <a:gd name="connsiteY2074" fmla="*/ 129889 h 1488732"/>
                <a:gd name="connsiteX2075" fmla="*/ 1376673 w 2972814"/>
                <a:gd name="connsiteY2075" fmla="*/ 129020 h 1488732"/>
                <a:gd name="connsiteX2076" fmla="*/ 1356721 w 2972814"/>
                <a:gd name="connsiteY2076" fmla="*/ 120107 h 1488732"/>
                <a:gd name="connsiteX2077" fmla="*/ 1356146 w 2972814"/>
                <a:gd name="connsiteY2077" fmla="*/ 119898 h 1488732"/>
                <a:gd name="connsiteX2078" fmla="*/ 1336769 w 2972814"/>
                <a:gd name="connsiteY2078" fmla="*/ 115225 h 1488732"/>
                <a:gd name="connsiteX2079" fmla="*/ 1316817 w 2972814"/>
                <a:gd name="connsiteY2079" fmla="*/ 111685 h 1488732"/>
                <a:gd name="connsiteX2080" fmla="*/ 1303713 w 2972814"/>
                <a:gd name="connsiteY2080" fmla="*/ 109906 h 1488732"/>
                <a:gd name="connsiteX2081" fmla="*/ 1296865 w 2972814"/>
                <a:gd name="connsiteY2081" fmla="*/ 109175 h 1488732"/>
                <a:gd name="connsiteX2082" fmla="*/ 1276914 w 2972814"/>
                <a:gd name="connsiteY2082" fmla="*/ 107219 h 1488732"/>
                <a:gd name="connsiteX2083" fmla="*/ 1256962 w 2972814"/>
                <a:gd name="connsiteY2083" fmla="*/ 105397 h 1488732"/>
                <a:gd name="connsiteX2084" fmla="*/ 1237010 w 2972814"/>
                <a:gd name="connsiteY2084" fmla="*/ 103578 h 1488732"/>
                <a:gd name="connsiteX2085" fmla="*/ 1217058 w 2972814"/>
                <a:gd name="connsiteY2085" fmla="*/ 101559 h 1488732"/>
                <a:gd name="connsiteX2086" fmla="*/ 1203812 w 2972814"/>
                <a:gd name="connsiteY2086" fmla="*/ 99915 h 1488732"/>
                <a:gd name="connsiteX2087" fmla="*/ 1197107 w 2972814"/>
                <a:gd name="connsiteY2087" fmla="*/ 99090 h 1488732"/>
                <a:gd name="connsiteX2088" fmla="*/ 1177155 w 2972814"/>
                <a:gd name="connsiteY2088" fmla="*/ 96097 h 1488732"/>
                <a:gd name="connsiteX2089" fmla="*/ 1157203 w 2972814"/>
                <a:gd name="connsiteY2089" fmla="*/ 91605 h 1488732"/>
                <a:gd name="connsiteX2090" fmla="*/ 1151747 w 2972814"/>
                <a:gd name="connsiteY2090" fmla="*/ 89923 h 1488732"/>
                <a:gd name="connsiteX2091" fmla="*/ 1137251 w 2972814"/>
                <a:gd name="connsiteY2091" fmla="*/ 84615 h 1488732"/>
                <a:gd name="connsiteX2092" fmla="*/ 1128685 w 2972814"/>
                <a:gd name="connsiteY2092" fmla="*/ 79932 h 1488732"/>
                <a:gd name="connsiteX2093" fmla="*/ 1117299 w 2972814"/>
                <a:gd name="connsiteY2093" fmla="*/ 72005 h 1488732"/>
                <a:gd name="connsiteX2094" fmla="*/ 1115001 w 2972814"/>
                <a:gd name="connsiteY2094" fmla="*/ 69940 h 1488732"/>
                <a:gd name="connsiteX2095" fmla="*/ 1105451 w 2972814"/>
                <a:gd name="connsiteY2095" fmla="*/ 59949 h 1488732"/>
                <a:gd name="connsiteX2096" fmla="*/ 1097825 w 2972814"/>
                <a:gd name="connsiteY2096" fmla="*/ 49957 h 1488732"/>
                <a:gd name="connsiteX2097" fmla="*/ 1097348 w 2972814"/>
                <a:gd name="connsiteY2097" fmla="*/ 49349 h 1488732"/>
                <a:gd name="connsiteX2098" fmla="*/ 1090493 w 2972814"/>
                <a:gd name="connsiteY2098" fmla="*/ 39966 h 1488732"/>
                <a:gd name="connsiteX2099" fmla="*/ 1083960 w 2972814"/>
                <a:gd name="connsiteY2099" fmla="*/ 29974 h 1488732"/>
                <a:gd name="connsiteX2100" fmla="*/ 1077436 w 2972814"/>
                <a:gd name="connsiteY2100" fmla="*/ 19983 h 1488732"/>
                <a:gd name="connsiteX2101" fmla="*/ 1077396 w 2972814"/>
                <a:gd name="connsiteY2101" fmla="*/ 19924 h 1488732"/>
                <a:gd name="connsiteX2102" fmla="*/ 1070337 w 2972814"/>
                <a:gd name="connsiteY2102" fmla="*/ 9991 h 1488732"/>
                <a:gd name="connsiteX2103" fmla="*/ 1063005 w 2972814"/>
                <a:gd name="connsiteY2103" fmla="*/ 0 h 1488732"/>
                <a:gd name="connsiteX2104" fmla="*/ 1057444 w 2972814"/>
                <a:gd name="connsiteY2104" fmla="*/ 0 h 1488732"/>
                <a:gd name="connsiteX2105" fmla="*/ 1037492 w 2972814"/>
                <a:gd name="connsiteY2105" fmla="*/ 0 h 1488732"/>
                <a:gd name="connsiteX2106" fmla="*/ 1017541 w 2972814"/>
                <a:gd name="connsiteY2106" fmla="*/ 0 h 1488732"/>
                <a:gd name="connsiteX2107" fmla="*/ 997589 w 2972814"/>
                <a:gd name="connsiteY2107" fmla="*/ 0 h 1488732"/>
                <a:gd name="connsiteX2108" fmla="*/ 977637 w 2972814"/>
                <a:gd name="connsiteY2108" fmla="*/ 0 h 1488732"/>
                <a:gd name="connsiteX2109" fmla="*/ 957685 w 2972814"/>
                <a:gd name="connsiteY2109" fmla="*/ 0 h 1488732"/>
                <a:gd name="connsiteX2110" fmla="*/ 937733 w 2972814"/>
                <a:gd name="connsiteY2110" fmla="*/ 0 h 1488732"/>
                <a:gd name="connsiteX2111" fmla="*/ 917782 w 2972814"/>
                <a:gd name="connsiteY2111" fmla="*/ 0 h 1488732"/>
                <a:gd name="connsiteX2112" fmla="*/ 897830 w 2972814"/>
                <a:gd name="connsiteY2112" fmla="*/ 0 h 1488732"/>
                <a:gd name="connsiteX2113" fmla="*/ 877878 w 2972814"/>
                <a:gd name="connsiteY2113" fmla="*/ 0 h 1488732"/>
                <a:gd name="connsiteX2114" fmla="*/ 857926 w 2972814"/>
                <a:gd name="connsiteY2114" fmla="*/ 0 h 1488732"/>
                <a:gd name="connsiteX2115" fmla="*/ 837975 w 2972814"/>
                <a:gd name="connsiteY2115" fmla="*/ 0 h 1488732"/>
                <a:gd name="connsiteX2116" fmla="*/ 818023 w 2972814"/>
                <a:gd name="connsiteY2116" fmla="*/ 0 h 1488732"/>
                <a:gd name="connsiteX2117" fmla="*/ 798071 w 2972814"/>
                <a:gd name="connsiteY2117" fmla="*/ 0 h 1488732"/>
                <a:gd name="connsiteX2118" fmla="*/ 778119 w 2972814"/>
                <a:gd name="connsiteY2118" fmla="*/ 0 h 1488732"/>
                <a:gd name="connsiteX2119" fmla="*/ 758167 w 2972814"/>
                <a:gd name="connsiteY2119" fmla="*/ 0 h 1488732"/>
                <a:gd name="connsiteX2120" fmla="*/ 738216 w 2972814"/>
                <a:gd name="connsiteY2120" fmla="*/ 0 h 1488732"/>
                <a:gd name="connsiteX2121" fmla="*/ 718264 w 2972814"/>
                <a:gd name="connsiteY2121" fmla="*/ 0 h 1488732"/>
                <a:gd name="connsiteX2122" fmla="*/ 698312 w 2972814"/>
                <a:gd name="connsiteY2122" fmla="*/ 0 h 1488732"/>
                <a:gd name="connsiteX2123" fmla="*/ 678360 w 2972814"/>
                <a:gd name="connsiteY2123" fmla="*/ 0 h 1488732"/>
                <a:gd name="connsiteX2124" fmla="*/ 658409 w 2972814"/>
                <a:gd name="connsiteY2124" fmla="*/ 0 h 1488732"/>
                <a:gd name="connsiteX2125" fmla="*/ 638457 w 2972814"/>
                <a:gd name="connsiteY2125" fmla="*/ 0 h 1488732"/>
                <a:gd name="connsiteX2126" fmla="*/ 618505 w 2972814"/>
                <a:gd name="connsiteY2126" fmla="*/ 0 h 1488732"/>
                <a:gd name="connsiteX2127" fmla="*/ 598553 w 2972814"/>
                <a:gd name="connsiteY2127" fmla="*/ 0 h 1488732"/>
                <a:gd name="connsiteX2128" fmla="*/ 598469 w 2972814"/>
                <a:gd name="connsiteY2128" fmla="*/ 0 h 1488732"/>
                <a:gd name="connsiteX2129" fmla="*/ 594909 w 2972814"/>
                <a:gd name="connsiteY2129" fmla="*/ 9991 h 1488732"/>
                <a:gd name="connsiteX2130" fmla="*/ 591915 w 2972814"/>
                <a:gd name="connsiteY2130" fmla="*/ 19983 h 1488732"/>
                <a:gd name="connsiteX2131" fmla="*/ 589510 w 2972814"/>
                <a:gd name="connsiteY2131" fmla="*/ 29974 h 1488732"/>
                <a:gd name="connsiteX2132" fmla="*/ 588234 w 2972814"/>
                <a:gd name="connsiteY2132" fmla="*/ 39966 h 1488732"/>
                <a:gd name="connsiteX2133" fmla="*/ 588310 w 2972814"/>
                <a:gd name="connsiteY2133" fmla="*/ 49957 h 1488732"/>
                <a:gd name="connsiteX2134" fmla="*/ 589999 w 2972814"/>
                <a:gd name="connsiteY2134" fmla="*/ 59949 h 1488732"/>
                <a:gd name="connsiteX2135" fmla="*/ 594236 w 2972814"/>
                <a:gd name="connsiteY2135" fmla="*/ 69940 h 1488732"/>
                <a:gd name="connsiteX2136" fmla="*/ 598553 w 2972814"/>
                <a:gd name="connsiteY2136" fmla="*/ 75971 h 1488732"/>
                <a:gd name="connsiteX2137" fmla="*/ 602496 w 2972814"/>
                <a:gd name="connsiteY2137" fmla="*/ 79932 h 1488732"/>
                <a:gd name="connsiteX2138" fmla="*/ 618027 w 2972814"/>
                <a:gd name="connsiteY2138" fmla="*/ 89923 h 1488732"/>
                <a:gd name="connsiteX2139" fmla="*/ 618505 w 2972814"/>
                <a:gd name="connsiteY2139" fmla="*/ 90158 h 1488732"/>
                <a:gd name="connsiteX2140" fmla="*/ 638457 w 2972814"/>
                <a:gd name="connsiteY2140" fmla="*/ 96223 h 1488732"/>
                <a:gd name="connsiteX2141" fmla="*/ 658409 w 2972814"/>
                <a:gd name="connsiteY2141" fmla="*/ 98804 h 1488732"/>
                <a:gd name="connsiteX2142" fmla="*/ 678360 w 2972814"/>
                <a:gd name="connsiteY2142" fmla="*/ 98972 h 1488732"/>
                <a:gd name="connsiteX2143" fmla="*/ 698312 w 2972814"/>
                <a:gd name="connsiteY2143" fmla="*/ 97515 h 1488732"/>
                <a:gd name="connsiteX2144" fmla="*/ 718264 w 2972814"/>
                <a:gd name="connsiteY2144" fmla="*/ 95079 h 1488732"/>
                <a:gd name="connsiteX2145" fmla="*/ 738216 w 2972814"/>
                <a:gd name="connsiteY2145" fmla="*/ 91781 h 1488732"/>
                <a:gd name="connsiteX2146" fmla="*/ 749052 w 2972814"/>
                <a:gd name="connsiteY2146" fmla="*/ 89923 h 1488732"/>
                <a:gd name="connsiteX2147" fmla="*/ 758167 w 2972814"/>
                <a:gd name="connsiteY2147" fmla="*/ 88158 h 1488732"/>
                <a:gd name="connsiteX2148" fmla="*/ 778119 w 2972814"/>
                <a:gd name="connsiteY2148" fmla="*/ 84888 h 1488732"/>
                <a:gd name="connsiteX2149" fmla="*/ 798071 w 2972814"/>
                <a:gd name="connsiteY2149" fmla="*/ 82278 h 1488732"/>
                <a:gd name="connsiteX2150" fmla="*/ 818023 w 2972814"/>
                <a:gd name="connsiteY2150" fmla="*/ 80857 h 1488732"/>
                <a:gd name="connsiteX2151" fmla="*/ 837975 w 2972814"/>
                <a:gd name="connsiteY2151" fmla="*/ 80489 h 1488732"/>
                <a:gd name="connsiteX2152" fmla="*/ 857926 w 2972814"/>
                <a:gd name="connsiteY2152" fmla="*/ 81024 h 1488732"/>
                <a:gd name="connsiteX2153" fmla="*/ 877878 w 2972814"/>
                <a:gd name="connsiteY2153" fmla="*/ 82375 h 1488732"/>
                <a:gd name="connsiteX2154" fmla="*/ 897830 w 2972814"/>
                <a:gd name="connsiteY2154" fmla="*/ 84450 h 1488732"/>
                <a:gd name="connsiteX2155" fmla="*/ 917782 w 2972814"/>
                <a:gd name="connsiteY2155" fmla="*/ 87129 h 1488732"/>
                <a:gd name="connsiteX2156" fmla="*/ 934631 w 2972814"/>
                <a:gd name="connsiteY2156" fmla="*/ 89923 h 1488732"/>
                <a:gd name="connsiteX2157" fmla="*/ 937733 w 2972814"/>
                <a:gd name="connsiteY2157" fmla="*/ 90410 h 1488732"/>
                <a:gd name="connsiteX2158" fmla="*/ 957685 w 2972814"/>
                <a:gd name="connsiteY2158" fmla="*/ 93953 h 1488732"/>
                <a:gd name="connsiteX2159" fmla="*/ 977637 w 2972814"/>
                <a:gd name="connsiteY2159" fmla="*/ 97985 h 1488732"/>
                <a:gd name="connsiteX2160" fmla="*/ 986549 w 2972814"/>
                <a:gd name="connsiteY2160" fmla="*/ 99915 h 1488732"/>
                <a:gd name="connsiteX2161" fmla="*/ 997589 w 2972814"/>
                <a:gd name="connsiteY2161" fmla="*/ 102474 h 1488732"/>
                <a:gd name="connsiteX2162" fmla="*/ 1017541 w 2972814"/>
                <a:gd name="connsiteY2162" fmla="*/ 107561 h 1488732"/>
                <a:gd name="connsiteX2163" fmla="*/ 1025980 w 2972814"/>
                <a:gd name="connsiteY2163" fmla="*/ 109906 h 1488732"/>
                <a:gd name="connsiteX2164" fmla="*/ 1037492 w 2972814"/>
                <a:gd name="connsiteY2164" fmla="*/ 113634 h 1488732"/>
                <a:gd name="connsiteX2165" fmla="*/ 1053663 w 2972814"/>
                <a:gd name="connsiteY2165" fmla="*/ 119898 h 1488732"/>
                <a:gd name="connsiteX2166" fmla="*/ 1057444 w 2972814"/>
                <a:gd name="connsiteY2166" fmla="*/ 121769 h 1488732"/>
                <a:gd name="connsiteX2167" fmla="*/ 1071413 w 2972814"/>
                <a:gd name="connsiteY2167" fmla="*/ 129889 h 1488732"/>
                <a:gd name="connsiteX2168" fmla="*/ 1077396 w 2972814"/>
                <a:gd name="connsiteY2168" fmla="*/ 134187 h 1488732"/>
                <a:gd name="connsiteX2169" fmla="*/ 1084526 w 2972814"/>
                <a:gd name="connsiteY2169" fmla="*/ 139881 h 1488732"/>
                <a:gd name="connsiteX2170" fmla="*/ 1095251 w 2972814"/>
                <a:gd name="connsiteY2170" fmla="*/ 149872 h 1488732"/>
                <a:gd name="connsiteX2171" fmla="*/ 1097348 w 2972814"/>
                <a:gd name="connsiteY2171" fmla="*/ 151919 h 1488732"/>
                <a:gd name="connsiteX2172" fmla="*/ 1105634 w 2972814"/>
                <a:gd name="connsiteY2172" fmla="*/ 159864 h 1488732"/>
                <a:gd name="connsiteX2173" fmla="*/ 1116038 w 2972814"/>
                <a:gd name="connsiteY2173" fmla="*/ 169855 h 1488732"/>
                <a:gd name="connsiteX2174" fmla="*/ 1117299 w 2972814"/>
                <a:gd name="connsiteY2174" fmla="*/ 170968 h 1488732"/>
                <a:gd name="connsiteX2175" fmla="*/ 1128434 w 2972814"/>
                <a:gd name="connsiteY2175" fmla="*/ 179847 h 1488732"/>
                <a:gd name="connsiteX2176" fmla="*/ 1137251 w 2972814"/>
                <a:gd name="connsiteY2176" fmla="*/ 186043 h 1488732"/>
                <a:gd name="connsiteX2177" fmla="*/ 1143656 w 2972814"/>
                <a:gd name="connsiteY2177" fmla="*/ 189838 h 1488732"/>
                <a:gd name="connsiteX2178" fmla="*/ 1157203 w 2972814"/>
                <a:gd name="connsiteY2178" fmla="*/ 196700 h 1488732"/>
                <a:gd name="connsiteX2179" fmla="*/ 1164531 w 2972814"/>
                <a:gd name="connsiteY2179" fmla="*/ 199830 h 1488732"/>
                <a:gd name="connsiteX2180" fmla="*/ 1177155 w 2972814"/>
                <a:gd name="connsiteY2180" fmla="*/ 204585 h 1488732"/>
                <a:gd name="connsiteX2181" fmla="*/ 1194531 w 2972814"/>
                <a:gd name="connsiteY2181" fmla="*/ 209821 h 1488732"/>
                <a:gd name="connsiteX2182" fmla="*/ 1197107 w 2972814"/>
                <a:gd name="connsiteY2182" fmla="*/ 210551 h 1488732"/>
                <a:gd name="connsiteX2183" fmla="*/ 1217058 w 2972814"/>
                <a:gd name="connsiteY2183" fmla="*/ 215475 h 1488732"/>
                <a:gd name="connsiteX2184" fmla="*/ 1237010 w 2972814"/>
                <a:gd name="connsiteY2184" fmla="*/ 219601 h 1488732"/>
                <a:gd name="connsiteX2185" fmla="*/ 1238103 w 2972814"/>
                <a:gd name="connsiteY2185" fmla="*/ 219813 h 1488732"/>
                <a:gd name="connsiteX2186" fmla="*/ 1256962 w 2972814"/>
                <a:gd name="connsiteY2186" fmla="*/ 223799 h 1488732"/>
                <a:gd name="connsiteX2187" fmla="*/ 1276914 w 2972814"/>
                <a:gd name="connsiteY2187" fmla="*/ 228340 h 1488732"/>
                <a:gd name="connsiteX2188" fmla="*/ 1283609 w 2972814"/>
                <a:gd name="connsiteY2188" fmla="*/ 229804 h 1488732"/>
                <a:gd name="connsiteX2189" fmla="*/ 1296865 w 2972814"/>
                <a:gd name="connsiteY2189" fmla="*/ 233583 h 1488732"/>
                <a:gd name="connsiteX2190" fmla="*/ 1314107 w 2972814"/>
                <a:gd name="connsiteY2190" fmla="*/ 239796 h 1488732"/>
                <a:gd name="connsiteX2191" fmla="*/ 1316817 w 2972814"/>
                <a:gd name="connsiteY2191" fmla="*/ 241294 h 1488732"/>
                <a:gd name="connsiteX2192" fmla="*/ 1329083 w 2972814"/>
                <a:gd name="connsiteY2192" fmla="*/ 249787 h 1488732"/>
                <a:gd name="connsiteX2193" fmla="*/ 1335331 w 2972814"/>
                <a:gd name="connsiteY2193" fmla="*/ 259779 h 1488732"/>
                <a:gd name="connsiteX2194" fmla="*/ 1336769 w 2972814"/>
                <a:gd name="connsiteY2194" fmla="*/ 263662 h 1488732"/>
                <a:gd name="connsiteX2195" fmla="*/ 1338830 w 2972814"/>
                <a:gd name="connsiteY2195" fmla="*/ 269770 h 1488732"/>
                <a:gd name="connsiteX2196" fmla="*/ 1339860 w 2972814"/>
                <a:gd name="connsiteY2196" fmla="*/ 279762 h 1488732"/>
                <a:gd name="connsiteX2197" fmla="*/ 1340852 w 2972814"/>
                <a:gd name="connsiteY2197" fmla="*/ 289753 h 1488732"/>
                <a:gd name="connsiteX2198" fmla="*/ 1342089 w 2972814"/>
                <a:gd name="connsiteY2198" fmla="*/ 299745 h 1488732"/>
                <a:gd name="connsiteX2199" fmla="*/ 1343860 w 2972814"/>
                <a:gd name="connsiteY2199" fmla="*/ 309736 h 1488732"/>
                <a:gd name="connsiteX2200" fmla="*/ 1346528 w 2972814"/>
                <a:gd name="connsiteY2200" fmla="*/ 319728 h 1488732"/>
                <a:gd name="connsiteX2201" fmla="*/ 1351266 w 2972814"/>
                <a:gd name="connsiteY2201" fmla="*/ 329719 h 1488732"/>
                <a:gd name="connsiteX2202" fmla="*/ 1356721 w 2972814"/>
                <a:gd name="connsiteY2202" fmla="*/ 336982 h 1488732"/>
                <a:gd name="connsiteX2203" fmla="*/ 1359579 w 2972814"/>
                <a:gd name="connsiteY2203" fmla="*/ 339711 h 1488732"/>
                <a:gd name="connsiteX2204" fmla="*/ 1376673 w 2972814"/>
                <a:gd name="connsiteY2204" fmla="*/ 349269 h 1488732"/>
                <a:gd name="connsiteX2205" fmla="*/ 1378402 w 2972814"/>
                <a:gd name="connsiteY2205" fmla="*/ 349702 h 1488732"/>
                <a:gd name="connsiteX2206" fmla="*/ 1636046 w 2972814"/>
                <a:gd name="connsiteY2206" fmla="*/ 202001 h 1488732"/>
                <a:gd name="connsiteX2207" fmla="*/ 1655997 w 2972814"/>
                <a:gd name="connsiteY2207" fmla="*/ 206066 h 1488732"/>
                <a:gd name="connsiteX2208" fmla="*/ 1675949 w 2972814"/>
                <a:gd name="connsiteY2208" fmla="*/ 207267 h 1488732"/>
                <a:gd name="connsiteX2209" fmla="*/ 1695901 w 2972814"/>
                <a:gd name="connsiteY2209" fmla="*/ 205841 h 1488732"/>
                <a:gd name="connsiteX2210" fmla="*/ 1715853 w 2972814"/>
                <a:gd name="connsiteY2210" fmla="*/ 201974 h 1488732"/>
                <a:gd name="connsiteX2211" fmla="*/ 1723516 w 2972814"/>
                <a:gd name="connsiteY2211" fmla="*/ 199830 h 1488732"/>
                <a:gd name="connsiteX2212" fmla="*/ 1735805 w 2972814"/>
                <a:gd name="connsiteY2212" fmla="*/ 196529 h 1488732"/>
                <a:gd name="connsiteX2213" fmla="*/ 1754086 w 2972814"/>
                <a:gd name="connsiteY2213" fmla="*/ 189838 h 1488732"/>
                <a:gd name="connsiteX2214" fmla="*/ 1755756 w 2972814"/>
                <a:gd name="connsiteY2214" fmla="*/ 189215 h 1488732"/>
                <a:gd name="connsiteX2215" fmla="*/ 1775708 w 2972814"/>
                <a:gd name="connsiteY2215" fmla="*/ 180786 h 1488732"/>
                <a:gd name="connsiteX2216" fmla="*/ 1777868 w 2972814"/>
                <a:gd name="connsiteY2216" fmla="*/ 179847 h 1488732"/>
                <a:gd name="connsiteX2217" fmla="*/ 1795660 w 2972814"/>
                <a:gd name="connsiteY2217" fmla="*/ 171678 h 1488732"/>
                <a:gd name="connsiteX2218" fmla="*/ 1799580 w 2972814"/>
                <a:gd name="connsiteY2218" fmla="*/ 169855 h 1488732"/>
                <a:gd name="connsiteX2219" fmla="*/ 1815612 w 2972814"/>
                <a:gd name="connsiteY2219" fmla="*/ 161702 h 1488732"/>
                <a:gd name="connsiteX2220" fmla="*/ 1819215 w 2972814"/>
                <a:gd name="connsiteY2220" fmla="*/ 159864 h 1488732"/>
                <a:gd name="connsiteX2221" fmla="*/ 1835563 w 2972814"/>
                <a:gd name="connsiteY2221" fmla="*/ 151218 h 1488732"/>
                <a:gd name="connsiteX2222" fmla="*/ 1838061 w 2972814"/>
                <a:gd name="connsiteY2222" fmla="*/ 149872 h 1488732"/>
                <a:gd name="connsiteX2223" fmla="*/ 1855208 w 2972814"/>
                <a:gd name="connsiteY2223" fmla="*/ 139881 h 1488732"/>
                <a:gd name="connsiteX2224" fmla="*/ 1855515 w 2972814"/>
                <a:gd name="connsiteY2224" fmla="*/ 139702 h 1488732"/>
                <a:gd name="connsiteX2225" fmla="*/ 1872262 w 2972814"/>
                <a:gd name="connsiteY2225" fmla="*/ 129889 h 1488732"/>
                <a:gd name="connsiteX2226" fmla="*/ 1875467 w 2972814"/>
                <a:gd name="connsiteY2226" fmla="*/ 128008 h 1488732"/>
                <a:gd name="connsiteX2227" fmla="*/ 1889450 w 2972814"/>
                <a:gd name="connsiteY2227" fmla="*/ 119898 h 1488732"/>
                <a:gd name="connsiteX2228" fmla="*/ 1895419 w 2972814"/>
                <a:gd name="connsiteY2228" fmla="*/ 116252 h 1488732"/>
                <a:gd name="connsiteX2229" fmla="*/ 1905297 w 2972814"/>
                <a:gd name="connsiteY2229" fmla="*/ 109906 h 1488732"/>
                <a:gd name="connsiteX2230" fmla="*/ 1915371 w 2972814"/>
                <a:gd name="connsiteY2230" fmla="*/ 103306 h 1488732"/>
                <a:gd name="connsiteX2231" fmla="*/ 1920281 w 2972814"/>
                <a:gd name="connsiteY2231" fmla="*/ 99915 h 1488732"/>
                <a:gd name="connsiteX2232" fmla="*/ 1934116 w 2972814"/>
                <a:gd name="connsiteY2232" fmla="*/ 89923 h 1488732"/>
                <a:gd name="connsiteX2233" fmla="*/ 1935322 w 2972814"/>
                <a:gd name="connsiteY2233" fmla="*/ 88960 h 1488732"/>
                <a:gd name="connsiteX2234" fmla="*/ 1946362 w 2972814"/>
                <a:gd name="connsiteY2234" fmla="*/ 79932 h 1488732"/>
                <a:gd name="connsiteX2235" fmla="*/ 1955274 w 2972814"/>
                <a:gd name="connsiteY2235" fmla="*/ 70823 h 1488732"/>
                <a:gd name="connsiteX2236" fmla="*/ 1956127 w 2972814"/>
                <a:gd name="connsiteY2236" fmla="*/ 69940 h 1488732"/>
                <a:gd name="connsiteX2237" fmla="*/ 1964132 w 2972814"/>
                <a:gd name="connsiteY2237" fmla="*/ 59949 h 1488732"/>
                <a:gd name="connsiteX2238" fmla="*/ 1969233 w 2972814"/>
                <a:gd name="connsiteY2238" fmla="*/ 49957 h 1488732"/>
                <a:gd name="connsiteX2239" fmla="*/ 1971033 w 2972814"/>
                <a:gd name="connsiteY2239" fmla="*/ 39966 h 1488732"/>
                <a:gd name="connsiteX2240" fmla="*/ 1969967 w 2972814"/>
                <a:gd name="connsiteY2240" fmla="*/ 29974 h 1488732"/>
                <a:gd name="connsiteX2241" fmla="*/ 1965930 w 2972814"/>
                <a:gd name="connsiteY2241" fmla="*/ 19983 h 1488732"/>
                <a:gd name="connsiteX2242" fmla="*/ 1958817 w 2972814"/>
                <a:gd name="connsiteY2242" fmla="*/ 9991 h 1488732"/>
                <a:gd name="connsiteX2243" fmla="*/ 1955274 w 2972814"/>
                <a:gd name="connsiteY2243" fmla="*/ 6389 h 1488732"/>
                <a:gd name="connsiteX2244" fmla="*/ 1949543 w 2972814"/>
                <a:gd name="connsiteY2244" fmla="*/ 0 h 1488732"/>
                <a:gd name="connsiteX2245" fmla="*/ 1935322 w 2972814"/>
                <a:gd name="connsiteY2245" fmla="*/ 0 h 1488732"/>
                <a:gd name="connsiteX2246" fmla="*/ 1915371 w 2972814"/>
                <a:gd name="connsiteY2246" fmla="*/ 0 h 1488732"/>
                <a:gd name="connsiteX2247" fmla="*/ 1895419 w 2972814"/>
                <a:gd name="connsiteY2247" fmla="*/ 0 h 1488732"/>
                <a:gd name="connsiteX2248" fmla="*/ 1875467 w 2972814"/>
                <a:gd name="connsiteY2248" fmla="*/ 0 h 1488732"/>
                <a:gd name="connsiteX2249" fmla="*/ 1855550 w 2972814"/>
                <a:gd name="connsiteY2249" fmla="*/ 0 h 1488732"/>
                <a:gd name="connsiteX2250" fmla="*/ 1861670 w 2972814"/>
                <a:gd name="connsiteY2250" fmla="*/ 9991 h 1488732"/>
                <a:gd name="connsiteX2251" fmla="*/ 1865083 w 2972814"/>
                <a:gd name="connsiteY2251" fmla="*/ 19983 h 1488732"/>
                <a:gd name="connsiteX2252" fmla="*/ 1865480 w 2972814"/>
                <a:gd name="connsiteY2252" fmla="*/ 29974 h 1488732"/>
                <a:gd name="connsiteX2253" fmla="*/ 1862775 w 2972814"/>
                <a:gd name="connsiteY2253" fmla="*/ 39966 h 1488732"/>
                <a:gd name="connsiteX2254" fmla="*/ 1856781 w 2972814"/>
                <a:gd name="connsiteY2254" fmla="*/ 49957 h 1488732"/>
                <a:gd name="connsiteX2255" fmla="*/ 1855515 w 2972814"/>
                <a:gd name="connsiteY2255" fmla="*/ 51391 h 1488732"/>
                <a:gd name="connsiteX2256" fmla="*/ 1847235 w 2972814"/>
                <a:gd name="connsiteY2256" fmla="*/ 59949 h 1488732"/>
                <a:gd name="connsiteX2257" fmla="*/ 1835563 w 2972814"/>
                <a:gd name="connsiteY2257" fmla="*/ 69214 h 1488732"/>
                <a:gd name="connsiteX2258" fmla="*/ 1834569 w 2972814"/>
                <a:gd name="connsiteY2258" fmla="*/ 69940 h 1488732"/>
                <a:gd name="connsiteX2259" fmla="*/ 1819061 w 2972814"/>
                <a:gd name="connsiteY2259" fmla="*/ 79932 h 1488732"/>
                <a:gd name="connsiteX2260" fmla="*/ 1815612 w 2972814"/>
                <a:gd name="connsiteY2260" fmla="*/ 82047 h 1488732"/>
                <a:gd name="connsiteX2261" fmla="*/ 1801508 w 2972814"/>
                <a:gd name="connsiteY2261" fmla="*/ 89923 h 1488732"/>
                <a:gd name="connsiteX2262" fmla="*/ 1795660 w 2972814"/>
                <a:gd name="connsiteY2262" fmla="*/ 93190 h 1488732"/>
                <a:gd name="connsiteX2263" fmla="*/ 1782449 w 2972814"/>
                <a:gd name="connsiteY2263" fmla="*/ 99915 h 1488732"/>
                <a:gd name="connsiteX2264" fmla="*/ 1775708 w 2972814"/>
                <a:gd name="connsiteY2264" fmla="*/ 103386 h 1488732"/>
                <a:gd name="connsiteX2265" fmla="*/ 1761081 w 2972814"/>
                <a:gd name="connsiteY2265" fmla="*/ 109906 h 1488732"/>
                <a:gd name="connsiteX2266" fmla="*/ 1755756 w 2972814"/>
                <a:gd name="connsiteY2266" fmla="*/ 112342 h 1488732"/>
                <a:gd name="connsiteX2267" fmla="*/ 1735805 w 2972814"/>
                <a:gd name="connsiteY2267" fmla="*/ 119603 h 1488732"/>
                <a:gd name="connsiteX2268" fmla="*/ 1734334 w 2972814"/>
                <a:gd name="connsiteY2268" fmla="*/ 119898 h 1488732"/>
                <a:gd name="connsiteX2269" fmla="*/ 1715853 w 2972814"/>
                <a:gd name="connsiteY2269" fmla="*/ 123768 h 1488732"/>
                <a:gd name="connsiteX2270" fmla="*/ 1695901 w 2972814"/>
                <a:gd name="connsiteY2270" fmla="*/ 123799 h 1488732"/>
                <a:gd name="connsiteX2271" fmla="*/ 1684510 w 2972814"/>
                <a:gd name="connsiteY2271" fmla="*/ 119898 h 1488732"/>
                <a:gd name="connsiteX2272" fmla="*/ 1675949 w 2972814"/>
                <a:gd name="connsiteY2272" fmla="*/ 114924 h 1488732"/>
                <a:gd name="connsiteX2273" fmla="*/ 1671971 w 2972814"/>
                <a:gd name="connsiteY2273" fmla="*/ 109906 h 1488732"/>
                <a:gd name="connsiteX2274" fmla="*/ 1668236 w 2972814"/>
                <a:gd name="connsiteY2274" fmla="*/ 99915 h 1488732"/>
                <a:gd name="connsiteX2275" fmla="*/ 1667724 w 2972814"/>
                <a:gd name="connsiteY2275" fmla="*/ 89923 h 1488732"/>
                <a:gd name="connsiteX2276" fmla="*/ 1669373 w 2972814"/>
                <a:gd name="connsiteY2276" fmla="*/ 79932 h 1488732"/>
                <a:gd name="connsiteX2277" fmla="*/ 1672267 w 2972814"/>
                <a:gd name="connsiteY2277" fmla="*/ 69940 h 1488732"/>
                <a:gd name="connsiteX2278" fmla="*/ 1675903 w 2972814"/>
                <a:gd name="connsiteY2278" fmla="*/ 59949 h 1488732"/>
                <a:gd name="connsiteX2279" fmla="*/ 1675949 w 2972814"/>
                <a:gd name="connsiteY2279" fmla="*/ 59845 h 1488732"/>
                <a:gd name="connsiteX2280" fmla="*/ 1680720 w 2972814"/>
                <a:gd name="connsiteY2280" fmla="*/ 49957 h 1488732"/>
                <a:gd name="connsiteX2281" fmla="*/ 1685674 w 2972814"/>
                <a:gd name="connsiteY2281" fmla="*/ 39966 h 1488732"/>
                <a:gd name="connsiteX2282" fmla="*/ 1690261 w 2972814"/>
                <a:gd name="connsiteY2282" fmla="*/ 29974 h 1488732"/>
                <a:gd name="connsiteX2283" fmla="*/ 1695194 w 2972814"/>
                <a:gd name="connsiteY2283" fmla="*/ 19983 h 1488732"/>
                <a:gd name="connsiteX2284" fmla="*/ 1695901 w 2972814"/>
                <a:gd name="connsiteY2284" fmla="*/ 18563 h 1488732"/>
                <a:gd name="connsiteX2285" fmla="*/ 1700824 w 2972814"/>
                <a:gd name="connsiteY2285" fmla="*/ 9991 h 1488732"/>
                <a:gd name="connsiteX2286" fmla="*/ 1706780 w 2972814"/>
                <a:gd name="connsiteY2286" fmla="*/ 0 h 1488732"/>
                <a:gd name="connsiteX2287" fmla="*/ 1695901 w 2972814"/>
                <a:gd name="connsiteY2287" fmla="*/ 0 h 1488732"/>
                <a:gd name="connsiteX2288" fmla="*/ 1675949 w 2972814"/>
                <a:gd name="connsiteY2288" fmla="*/ 0 h 1488732"/>
                <a:gd name="connsiteX2289" fmla="*/ 1655997 w 2972814"/>
                <a:gd name="connsiteY2289" fmla="*/ 0 h 1488732"/>
                <a:gd name="connsiteX2290" fmla="*/ 1644924 w 2972814"/>
                <a:gd name="connsiteY2290" fmla="*/ 0 h 1488732"/>
                <a:gd name="connsiteX2291" fmla="*/ 1639944 w 2972814"/>
                <a:gd name="connsiteY2291" fmla="*/ 9991 h 1488732"/>
                <a:gd name="connsiteX2292" fmla="*/ 1636046 w 2972814"/>
                <a:gd name="connsiteY2292" fmla="*/ 16587 h 1488732"/>
                <a:gd name="connsiteX2293" fmla="*/ 1633985 w 2972814"/>
                <a:gd name="connsiteY2293" fmla="*/ 19983 h 1488732"/>
                <a:gd name="connsiteX2294" fmla="*/ 1627466 w 2972814"/>
                <a:gd name="connsiteY2294" fmla="*/ 29974 h 1488732"/>
                <a:gd name="connsiteX2295" fmla="*/ 1619971 w 2972814"/>
                <a:gd name="connsiteY2295" fmla="*/ 39966 h 1488732"/>
                <a:gd name="connsiteX2296" fmla="*/ 1616094 w 2972814"/>
                <a:gd name="connsiteY2296" fmla="*/ 44853 h 1488732"/>
                <a:gd name="connsiteX2297" fmla="*/ 1611651 w 2972814"/>
                <a:gd name="connsiteY2297" fmla="*/ 49957 h 1488732"/>
                <a:gd name="connsiteX2298" fmla="*/ 1602719 w 2972814"/>
                <a:gd name="connsiteY2298" fmla="*/ 59949 h 1488732"/>
                <a:gd name="connsiteX2299" fmla="*/ 1596142 w 2972814"/>
                <a:gd name="connsiteY2299" fmla="*/ 67300 h 1488732"/>
                <a:gd name="connsiteX2300" fmla="*/ 1593432 w 2972814"/>
                <a:gd name="connsiteY2300" fmla="*/ 69940 h 1488732"/>
                <a:gd name="connsiteX2301" fmla="*/ 1583980 w 2972814"/>
                <a:gd name="connsiteY2301" fmla="*/ 79932 h 1488732"/>
                <a:gd name="connsiteX2302" fmla="*/ 1576190 w 2972814"/>
                <a:gd name="connsiteY2302" fmla="*/ 89295 h 1488732"/>
                <a:gd name="connsiteX2303" fmla="*/ 1575572 w 2972814"/>
                <a:gd name="connsiteY2303" fmla="*/ 89923 h 1488732"/>
                <a:gd name="connsiteX2304" fmla="*/ 1567762 w 2972814"/>
                <a:gd name="connsiteY2304" fmla="*/ 99915 h 1488732"/>
                <a:gd name="connsiteX2305" fmla="*/ 1562339 w 2972814"/>
                <a:gd name="connsiteY2305" fmla="*/ 109906 h 1488732"/>
                <a:gd name="connsiteX2306" fmla="*/ 1559450 w 2972814"/>
                <a:gd name="connsiteY2306" fmla="*/ 119898 h 1488732"/>
                <a:gd name="connsiteX2307" fmla="*/ 1559241 w 2972814"/>
                <a:gd name="connsiteY2307" fmla="*/ 129889 h 1488732"/>
                <a:gd name="connsiteX2308" fmla="*/ 1561619 w 2972814"/>
                <a:gd name="connsiteY2308" fmla="*/ 139881 h 1488732"/>
                <a:gd name="connsiteX2309" fmla="*/ 1566041 w 2972814"/>
                <a:gd name="connsiteY2309" fmla="*/ 149872 h 1488732"/>
                <a:gd name="connsiteX2310" fmla="*/ 1573243 w 2972814"/>
                <a:gd name="connsiteY2310" fmla="*/ 159864 h 1488732"/>
                <a:gd name="connsiteX2311" fmla="*/ 1576190 w 2972814"/>
                <a:gd name="connsiteY2311" fmla="*/ 163294 h 1488732"/>
                <a:gd name="connsiteX2312" fmla="*/ 1581922 w 2972814"/>
                <a:gd name="connsiteY2312" fmla="*/ 169855 h 1488732"/>
                <a:gd name="connsiteX2313" fmla="*/ 1593364 w 2972814"/>
                <a:gd name="connsiteY2313" fmla="*/ 179847 h 1488732"/>
                <a:gd name="connsiteX2314" fmla="*/ 1596142 w 2972814"/>
                <a:gd name="connsiteY2314" fmla="*/ 181958 h 1488732"/>
                <a:gd name="connsiteX2315" fmla="*/ 1607985 w 2972814"/>
                <a:gd name="connsiteY2315" fmla="*/ 189838 h 1488732"/>
                <a:gd name="connsiteX2316" fmla="*/ 1616094 w 2972814"/>
                <a:gd name="connsiteY2316" fmla="*/ 194385 h 1488732"/>
                <a:gd name="connsiteX2317" fmla="*/ 1629831 w 2972814"/>
                <a:gd name="connsiteY2317" fmla="*/ 199830 h 1488732"/>
                <a:gd name="connsiteX2318" fmla="*/ 2972815 w 2972814"/>
                <a:gd name="connsiteY2318" fmla="*/ 177048 h 1488732"/>
                <a:gd name="connsiteX2319" fmla="*/ 2972815 w 2972814"/>
                <a:gd name="connsiteY2319" fmla="*/ 169855 h 1488732"/>
                <a:gd name="connsiteX2320" fmla="*/ 2972815 w 2972814"/>
                <a:gd name="connsiteY2320" fmla="*/ 159864 h 1488732"/>
                <a:gd name="connsiteX2321" fmla="*/ 2972815 w 2972814"/>
                <a:gd name="connsiteY2321" fmla="*/ 149872 h 1488732"/>
                <a:gd name="connsiteX2322" fmla="*/ 2972815 w 2972814"/>
                <a:gd name="connsiteY2322" fmla="*/ 139881 h 1488732"/>
                <a:gd name="connsiteX2323" fmla="*/ 2972815 w 2972814"/>
                <a:gd name="connsiteY2323" fmla="*/ 129889 h 1488732"/>
                <a:gd name="connsiteX2324" fmla="*/ 2972815 w 2972814"/>
                <a:gd name="connsiteY2324" fmla="*/ 119898 h 1488732"/>
                <a:gd name="connsiteX2325" fmla="*/ 2972815 w 2972814"/>
                <a:gd name="connsiteY2325" fmla="*/ 109906 h 1488732"/>
                <a:gd name="connsiteX2326" fmla="*/ 2972815 w 2972814"/>
                <a:gd name="connsiteY2326" fmla="*/ 99915 h 1488732"/>
                <a:gd name="connsiteX2327" fmla="*/ 2972815 w 2972814"/>
                <a:gd name="connsiteY2327" fmla="*/ 89923 h 1488732"/>
                <a:gd name="connsiteX2328" fmla="*/ 2972815 w 2972814"/>
                <a:gd name="connsiteY2328" fmla="*/ 79932 h 1488732"/>
                <a:gd name="connsiteX2329" fmla="*/ 2972815 w 2972814"/>
                <a:gd name="connsiteY2329" fmla="*/ 75647 h 1488732"/>
                <a:gd name="connsiteX2330" fmla="*/ 2965970 w 2972814"/>
                <a:gd name="connsiteY2330" fmla="*/ 69940 h 1488732"/>
                <a:gd name="connsiteX2331" fmla="*/ 2955768 w 2972814"/>
                <a:gd name="connsiteY2331" fmla="*/ 59949 h 1488732"/>
                <a:gd name="connsiteX2332" fmla="*/ 2952863 w 2972814"/>
                <a:gd name="connsiteY2332" fmla="*/ 56737 h 1488732"/>
                <a:gd name="connsiteX2333" fmla="*/ 2945562 w 2972814"/>
                <a:gd name="connsiteY2333" fmla="*/ 49957 h 1488732"/>
                <a:gd name="connsiteX2334" fmla="*/ 2936398 w 2972814"/>
                <a:gd name="connsiteY2334" fmla="*/ 39966 h 1488732"/>
                <a:gd name="connsiteX2335" fmla="*/ 2932911 w 2972814"/>
                <a:gd name="connsiteY2335" fmla="*/ 35669 h 1488732"/>
                <a:gd name="connsiteX2336" fmla="*/ 2926927 w 2972814"/>
                <a:gd name="connsiteY2336" fmla="*/ 29974 h 1488732"/>
                <a:gd name="connsiteX2337" fmla="*/ 2918651 w 2972814"/>
                <a:gd name="connsiteY2337" fmla="*/ 19983 h 1488732"/>
                <a:gd name="connsiteX2338" fmla="*/ 2912959 w 2972814"/>
                <a:gd name="connsiteY2338" fmla="*/ 12136 h 1488732"/>
                <a:gd name="connsiteX2339" fmla="*/ 2910691 w 2972814"/>
                <a:gd name="connsiteY2339" fmla="*/ 9991 h 1488732"/>
                <a:gd name="connsiteX2340" fmla="*/ 2901765 w 2972814"/>
                <a:gd name="connsiteY2340" fmla="*/ 0 h 1488732"/>
                <a:gd name="connsiteX2341" fmla="*/ 2893007 w 2972814"/>
                <a:gd name="connsiteY2341" fmla="*/ 0 h 1488732"/>
                <a:gd name="connsiteX2342" fmla="*/ 2873056 w 2972814"/>
                <a:gd name="connsiteY2342" fmla="*/ 0 h 1488732"/>
                <a:gd name="connsiteX2343" fmla="*/ 2853104 w 2972814"/>
                <a:gd name="connsiteY2343" fmla="*/ 0 h 1488732"/>
                <a:gd name="connsiteX2344" fmla="*/ 2833152 w 2972814"/>
                <a:gd name="connsiteY2344" fmla="*/ 0 h 1488732"/>
                <a:gd name="connsiteX2345" fmla="*/ 2824333 w 2972814"/>
                <a:gd name="connsiteY2345" fmla="*/ 0 h 1488732"/>
                <a:gd name="connsiteX2346" fmla="*/ 2828442 w 2972814"/>
                <a:gd name="connsiteY2346" fmla="*/ 9991 h 1488732"/>
                <a:gd name="connsiteX2347" fmla="*/ 2832116 w 2972814"/>
                <a:gd name="connsiteY2347" fmla="*/ 19983 h 1488732"/>
                <a:gd name="connsiteX2348" fmla="*/ 2833152 w 2972814"/>
                <a:gd name="connsiteY2348" fmla="*/ 22687 h 1488732"/>
                <a:gd name="connsiteX2349" fmla="*/ 2836263 w 2972814"/>
                <a:gd name="connsiteY2349" fmla="*/ 29974 h 1488732"/>
                <a:gd name="connsiteX2350" fmla="*/ 2839527 w 2972814"/>
                <a:gd name="connsiteY2350" fmla="*/ 39966 h 1488732"/>
                <a:gd name="connsiteX2351" fmla="*/ 2842694 w 2972814"/>
                <a:gd name="connsiteY2351" fmla="*/ 49957 h 1488732"/>
                <a:gd name="connsiteX2352" fmla="*/ 2846259 w 2972814"/>
                <a:gd name="connsiteY2352" fmla="*/ 59949 h 1488732"/>
                <a:gd name="connsiteX2353" fmla="*/ 2849707 w 2972814"/>
                <a:gd name="connsiteY2353" fmla="*/ 69940 h 1488732"/>
                <a:gd name="connsiteX2354" fmla="*/ 2853104 w 2972814"/>
                <a:gd name="connsiteY2354" fmla="*/ 77642 h 1488732"/>
                <a:gd name="connsiteX2355" fmla="*/ 2854354 w 2972814"/>
                <a:gd name="connsiteY2355" fmla="*/ 79932 h 1488732"/>
                <a:gd name="connsiteX2356" fmla="*/ 2860957 w 2972814"/>
                <a:gd name="connsiteY2356" fmla="*/ 89923 h 1488732"/>
                <a:gd name="connsiteX2357" fmla="*/ 2869819 w 2972814"/>
                <a:gd name="connsiteY2357" fmla="*/ 99915 h 1488732"/>
                <a:gd name="connsiteX2358" fmla="*/ 2873056 w 2972814"/>
                <a:gd name="connsiteY2358" fmla="*/ 103117 h 1488732"/>
                <a:gd name="connsiteX2359" fmla="*/ 2881012 w 2972814"/>
                <a:gd name="connsiteY2359" fmla="*/ 109906 h 1488732"/>
                <a:gd name="connsiteX2360" fmla="*/ 2893007 w 2972814"/>
                <a:gd name="connsiteY2360" fmla="*/ 118188 h 1488732"/>
                <a:gd name="connsiteX2361" fmla="*/ 2895834 w 2972814"/>
                <a:gd name="connsiteY2361" fmla="*/ 119898 h 1488732"/>
                <a:gd name="connsiteX2362" fmla="*/ 2912403 w 2972814"/>
                <a:gd name="connsiteY2362" fmla="*/ 129889 h 1488732"/>
                <a:gd name="connsiteX2363" fmla="*/ 2912959 w 2972814"/>
                <a:gd name="connsiteY2363" fmla="*/ 130204 h 1488732"/>
                <a:gd name="connsiteX2364" fmla="*/ 2930155 w 2972814"/>
                <a:gd name="connsiteY2364" fmla="*/ 139881 h 1488732"/>
                <a:gd name="connsiteX2365" fmla="*/ 2932911 w 2972814"/>
                <a:gd name="connsiteY2365" fmla="*/ 141559 h 1488732"/>
                <a:gd name="connsiteX2366" fmla="*/ 2945692 w 2972814"/>
                <a:gd name="connsiteY2366" fmla="*/ 149872 h 1488732"/>
                <a:gd name="connsiteX2367" fmla="*/ 2952863 w 2972814"/>
                <a:gd name="connsiteY2367" fmla="*/ 155485 h 1488732"/>
                <a:gd name="connsiteX2368" fmla="*/ 2957885 w 2972814"/>
                <a:gd name="connsiteY2368" fmla="*/ 159864 h 1488732"/>
                <a:gd name="connsiteX2369" fmla="*/ 2967470 w 2972814"/>
                <a:gd name="connsiteY2369" fmla="*/ 169855 h 1488732"/>
                <a:gd name="connsiteX2370" fmla="*/ 2474020 w 2972814"/>
                <a:gd name="connsiteY2370" fmla="*/ 35432 h 1488732"/>
                <a:gd name="connsiteX2371" fmla="*/ 2493972 w 2972814"/>
                <a:gd name="connsiteY2371" fmla="*/ 38633 h 1488732"/>
                <a:gd name="connsiteX2372" fmla="*/ 2513924 w 2972814"/>
                <a:gd name="connsiteY2372" fmla="*/ 38832 h 1488732"/>
                <a:gd name="connsiteX2373" fmla="*/ 2533876 w 2972814"/>
                <a:gd name="connsiteY2373" fmla="*/ 36894 h 1488732"/>
                <a:gd name="connsiteX2374" fmla="*/ 2553827 w 2972814"/>
                <a:gd name="connsiteY2374" fmla="*/ 33397 h 1488732"/>
                <a:gd name="connsiteX2375" fmla="*/ 2567910 w 2972814"/>
                <a:gd name="connsiteY2375" fmla="*/ 29974 h 1488732"/>
                <a:gd name="connsiteX2376" fmla="*/ 2573779 w 2972814"/>
                <a:gd name="connsiteY2376" fmla="*/ 28594 h 1488732"/>
                <a:gd name="connsiteX2377" fmla="*/ 2593731 w 2972814"/>
                <a:gd name="connsiteY2377" fmla="*/ 22689 h 1488732"/>
                <a:gd name="connsiteX2378" fmla="*/ 2601845 w 2972814"/>
                <a:gd name="connsiteY2378" fmla="*/ 19983 h 1488732"/>
                <a:gd name="connsiteX2379" fmla="*/ 2613683 w 2972814"/>
                <a:gd name="connsiteY2379" fmla="*/ 15915 h 1488732"/>
                <a:gd name="connsiteX2380" fmla="*/ 2629635 w 2972814"/>
                <a:gd name="connsiteY2380" fmla="*/ 9991 h 1488732"/>
                <a:gd name="connsiteX2381" fmla="*/ 2633634 w 2972814"/>
                <a:gd name="connsiteY2381" fmla="*/ 8353 h 1488732"/>
                <a:gd name="connsiteX2382" fmla="*/ 2653265 w 2972814"/>
                <a:gd name="connsiteY2382" fmla="*/ 0 h 1488732"/>
                <a:gd name="connsiteX2383" fmla="*/ 2633634 w 2972814"/>
                <a:gd name="connsiteY2383" fmla="*/ 0 h 1488732"/>
                <a:gd name="connsiteX2384" fmla="*/ 2613683 w 2972814"/>
                <a:gd name="connsiteY2384" fmla="*/ 0 h 1488732"/>
                <a:gd name="connsiteX2385" fmla="*/ 2593731 w 2972814"/>
                <a:gd name="connsiteY2385" fmla="*/ 0 h 1488732"/>
                <a:gd name="connsiteX2386" fmla="*/ 2573779 w 2972814"/>
                <a:gd name="connsiteY2386" fmla="*/ 0 h 1488732"/>
                <a:gd name="connsiteX2387" fmla="*/ 2553827 w 2972814"/>
                <a:gd name="connsiteY2387" fmla="*/ 0 h 1488732"/>
                <a:gd name="connsiteX2388" fmla="*/ 2533876 w 2972814"/>
                <a:gd name="connsiteY2388" fmla="*/ 0 h 1488732"/>
                <a:gd name="connsiteX2389" fmla="*/ 2513924 w 2972814"/>
                <a:gd name="connsiteY2389" fmla="*/ 0 h 1488732"/>
                <a:gd name="connsiteX2390" fmla="*/ 2493972 w 2972814"/>
                <a:gd name="connsiteY2390" fmla="*/ 0 h 1488732"/>
                <a:gd name="connsiteX2391" fmla="*/ 2474020 w 2972814"/>
                <a:gd name="connsiteY2391" fmla="*/ 0 h 1488732"/>
                <a:gd name="connsiteX2392" fmla="*/ 2454068 w 2972814"/>
                <a:gd name="connsiteY2392" fmla="*/ 0 h 1488732"/>
                <a:gd name="connsiteX2393" fmla="*/ 2434117 w 2972814"/>
                <a:gd name="connsiteY2393" fmla="*/ 0 h 1488732"/>
                <a:gd name="connsiteX2394" fmla="*/ 2423422 w 2972814"/>
                <a:gd name="connsiteY2394" fmla="*/ 0 h 1488732"/>
                <a:gd name="connsiteX2395" fmla="*/ 2429940 w 2972814"/>
                <a:gd name="connsiteY2395" fmla="*/ 9991 h 1488732"/>
                <a:gd name="connsiteX2396" fmla="*/ 2434117 w 2972814"/>
                <a:gd name="connsiteY2396" fmla="*/ 14213 h 1488732"/>
                <a:gd name="connsiteX2397" fmla="*/ 2440160 w 2972814"/>
                <a:gd name="connsiteY2397" fmla="*/ 19983 h 1488732"/>
                <a:gd name="connsiteX2398" fmla="*/ 2454068 w 2972814"/>
                <a:gd name="connsiteY2398" fmla="*/ 28264 h 1488732"/>
                <a:gd name="connsiteX2399" fmla="*/ 2458079 w 2972814"/>
                <a:gd name="connsiteY2399" fmla="*/ 29974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</a:cxnLst>
              <a:rect l="l" t="t" r="r" b="b"/>
              <a:pathLst>
                <a:path w="2972814" h="1488732">
                  <a:moveTo>
                    <a:pt x="19008" y="1478741"/>
                  </a:moveTo>
                  <a:lnTo>
                    <a:pt x="19952" y="1478424"/>
                  </a:lnTo>
                  <a:lnTo>
                    <a:pt x="39904" y="1470193"/>
                  </a:lnTo>
                  <a:lnTo>
                    <a:pt x="42858" y="1468750"/>
                  </a:lnTo>
                  <a:lnTo>
                    <a:pt x="59855" y="1459481"/>
                  </a:lnTo>
                  <a:lnTo>
                    <a:pt x="61017" y="1458758"/>
                  </a:lnTo>
                  <a:lnTo>
                    <a:pt x="75689" y="1448767"/>
                  </a:lnTo>
                  <a:lnTo>
                    <a:pt x="79807" y="1445618"/>
                  </a:lnTo>
                  <a:lnTo>
                    <a:pt x="88309" y="1438775"/>
                  </a:lnTo>
                  <a:lnTo>
                    <a:pt x="99471" y="1428784"/>
                  </a:lnTo>
                  <a:lnTo>
                    <a:pt x="99759" y="1428508"/>
                  </a:lnTo>
                  <a:lnTo>
                    <a:pt x="110359" y="1418792"/>
                  </a:lnTo>
                  <a:lnTo>
                    <a:pt x="119711" y="1409053"/>
                  </a:lnTo>
                  <a:lnTo>
                    <a:pt x="119984" y="1408801"/>
                  </a:lnTo>
                  <a:lnTo>
                    <a:pt x="129667" y="1398809"/>
                  </a:lnTo>
                  <a:lnTo>
                    <a:pt x="138349" y="1388818"/>
                  </a:lnTo>
                  <a:lnTo>
                    <a:pt x="139662" y="1387111"/>
                  </a:lnTo>
                  <a:lnTo>
                    <a:pt x="147152" y="1378826"/>
                  </a:lnTo>
                  <a:lnTo>
                    <a:pt x="154946" y="1368835"/>
                  </a:lnTo>
                  <a:lnTo>
                    <a:pt x="159614" y="1361916"/>
                  </a:lnTo>
                  <a:lnTo>
                    <a:pt x="162215" y="1358843"/>
                  </a:lnTo>
                  <a:lnTo>
                    <a:pt x="169948" y="1348852"/>
                  </a:lnTo>
                  <a:lnTo>
                    <a:pt x="176322" y="1338860"/>
                  </a:lnTo>
                  <a:lnTo>
                    <a:pt x="179566" y="1333445"/>
                  </a:lnTo>
                  <a:lnTo>
                    <a:pt x="183060" y="1328869"/>
                  </a:lnTo>
                  <a:lnTo>
                    <a:pt x="189887" y="1318877"/>
                  </a:lnTo>
                  <a:lnTo>
                    <a:pt x="196072" y="1308886"/>
                  </a:lnTo>
                  <a:lnTo>
                    <a:pt x="199518" y="1302727"/>
                  </a:lnTo>
                  <a:lnTo>
                    <a:pt x="202154" y="1298894"/>
                  </a:lnTo>
                  <a:lnTo>
                    <a:pt x="208378" y="1288903"/>
                  </a:lnTo>
                  <a:lnTo>
                    <a:pt x="212814" y="1278911"/>
                  </a:lnTo>
                  <a:lnTo>
                    <a:pt x="216810" y="1268920"/>
                  </a:lnTo>
                  <a:lnTo>
                    <a:pt x="219470" y="1259526"/>
                  </a:lnTo>
                  <a:lnTo>
                    <a:pt x="219660" y="1258928"/>
                  </a:lnTo>
                  <a:lnTo>
                    <a:pt x="220923" y="1248937"/>
                  </a:lnTo>
                  <a:lnTo>
                    <a:pt x="220991" y="1238945"/>
                  </a:lnTo>
                  <a:lnTo>
                    <a:pt x="220098" y="1228954"/>
                  </a:lnTo>
                  <a:lnTo>
                    <a:pt x="219470" y="1226494"/>
                  </a:lnTo>
                  <a:lnTo>
                    <a:pt x="217873" y="1218962"/>
                  </a:lnTo>
                  <a:lnTo>
                    <a:pt x="215351" y="1208971"/>
                  </a:lnTo>
                  <a:lnTo>
                    <a:pt x="212627" y="1198979"/>
                  </a:lnTo>
                  <a:lnTo>
                    <a:pt x="209637" y="1188988"/>
                  </a:lnTo>
                  <a:lnTo>
                    <a:pt x="207202" y="1178996"/>
                  </a:lnTo>
                  <a:lnTo>
                    <a:pt x="205301" y="1169005"/>
                  </a:lnTo>
                  <a:lnTo>
                    <a:pt x="204061" y="1159013"/>
                  </a:lnTo>
                  <a:lnTo>
                    <a:pt x="203837" y="1149022"/>
                  </a:lnTo>
                  <a:lnTo>
                    <a:pt x="204686" y="1139030"/>
                  </a:lnTo>
                  <a:lnTo>
                    <a:pt x="206464" y="1129039"/>
                  </a:lnTo>
                  <a:lnTo>
                    <a:pt x="209658" y="1119047"/>
                  </a:lnTo>
                  <a:lnTo>
                    <a:pt x="213820" y="1109056"/>
                  </a:lnTo>
                  <a:lnTo>
                    <a:pt x="219254" y="1099064"/>
                  </a:lnTo>
                  <a:lnTo>
                    <a:pt x="219470" y="1098730"/>
                  </a:lnTo>
                  <a:lnTo>
                    <a:pt x="225688" y="1089073"/>
                  </a:lnTo>
                  <a:lnTo>
                    <a:pt x="233234" y="1079081"/>
                  </a:lnTo>
                  <a:lnTo>
                    <a:pt x="239421" y="1071857"/>
                  </a:lnTo>
                  <a:lnTo>
                    <a:pt x="241879" y="1069090"/>
                  </a:lnTo>
                  <a:lnTo>
                    <a:pt x="251292" y="1059098"/>
                  </a:lnTo>
                  <a:lnTo>
                    <a:pt x="259373" y="1051118"/>
                  </a:lnTo>
                  <a:lnTo>
                    <a:pt x="261553" y="1049107"/>
                  </a:lnTo>
                  <a:lnTo>
                    <a:pt x="272930" y="1039115"/>
                  </a:lnTo>
                  <a:lnTo>
                    <a:pt x="279325" y="1033574"/>
                  </a:lnTo>
                  <a:lnTo>
                    <a:pt x="284858" y="1029124"/>
                  </a:lnTo>
                  <a:lnTo>
                    <a:pt x="297629" y="1019132"/>
                  </a:lnTo>
                  <a:lnTo>
                    <a:pt x="299277" y="1017815"/>
                  </a:lnTo>
                  <a:lnTo>
                    <a:pt x="311156" y="1009141"/>
                  </a:lnTo>
                  <a:lnTo>
                    <a:pt x="319228" y="1003100"/>
                  </a:lnTo>
                  <a:lnTo>
                    <a:pt x="325064" y="999149"/>
                  </a:lnTo>
                  <a:lnTo>
                    <a:pt x="338790" y="989158"/>
                  </a:lnTo>
                  <a:lnTo>
                    <a:pt x="339180" y="988847"/>
                  </a:lnTo>
                  <a:lnTo>
                    <a:pt x="352800" y="979166"/>
                  </a:lnTo>
                  <a:lnTo>
                    <a:pt x="359132" y="974229"/>
                  </a:lnTo>
                  <a:lnTo>
                    <a:pt x="366014" y="969175"/>
                  </a:lnTo>
                  <a:lnTo>
                    <a:pt x="378452" y="959183"/>
                  </a:lnTo>
                  <a:lnTo>
                    <a:pt x="379084" y="958606"/>
                  </a:lnTo>
                  <a:lnTo>
                    <a:pt x="390703" y="949192"/>
                  </a:lnTo>
                  <a:lnTo>
                    <a:pt x="399036" y="941735"/>
                  </a:lnTo>
                  <a:lnTo>
                    <a:pt x="402364" y="939201"/>
                  </a:lnTo>
                  <a:lnTo>
                    <a:pt x="415134" y="929209"/>
                  </a:lnTo>
                  <a:lnTo>
                    <a:pt x="418987" y="926185"/>
                  </a:lnTo>
                  <a:lnTo>
                    <a:pt x="430812" y="919217"/>
                  </a:lnTo>
                  <a:lnTo>
                    <a:pt x="438939" y="914442"/>
                  </a:lnTo>
                  <a:lnTo>
                    <a:pt x="454156" y="909226"/>
                  </a:lnTo>
                  <a:lnTo>
                    <a:pt x="458891" y="907736"/>
                  </a:lnTo>
                  <a:lnTo>
                    <a:pt x="478843" y="905224"/>
                  </a:lnTo>
                  <a:lnTo>
                    <a:pt x="498794" y="906411"/>
                  </a:lnTo>
                  <a:lnTo>
                    <a:pt x="512810" y="909226"/>
                  </a:lnTo>
                  <a:lnTo>
                    <a:pt x="518746" y="910371"/>
                  </a:lnTo>
                  <a:lnTo>
                    <a:pt x="538698" y="917299"/>
                  </a:lnTo>
                  <a:lnTo>
                    <a:pt x="543077" y="919217"/>
                  </a:lnTo>
                  <a:lnTo>
                    <a:pt x="558650" y="926711"/>
                  </a:lnTo>
                  <a:lnTo>
                    <a:pt x="563323" y="929209"/>
                  </a:lnTo>
                  <a:lnTo>
                    <a:pt x="578137" y="939201"/>
                  </a:lnTo>
                  <a:lnTo>
                    <a:pt x="578601" y="939560"/>
                  </a:lnTo>
                  <a:lnTo>
                    <a:pt x="591326" y="949192"/>
                  </a:lnTo>
                  <a:lnTo>
                    <a:pt x="598553" y="957067"/>
                  </a:lnTo>
                  <a:lnTo>
                    <a:pt x="600872" y="959183"/>
                  </a:lnTo>
                  <a:lnTo>
                    <a:pt x="608418" y="969175"/>
                  </a:lnTo>
                  <a:lnTo>
                    <a:pt x="613029" y="979166"/>
                  </a:lnTo>
                  <a:lnTo>
                    <a:pt x="615704" y="989158"/>
                  </a:lnTo>
                  <a:lnTo>
                    <a:pt x="617670" y="999149"/>
                  </a:lnTo>
                  <a:lnTo>
                    <a:pt x="618505" y="1005428"/>
                  </a:lnTo>
                  <a:lnTo>
                    <a:pt x="619044" y="1009141"/>
                  </a:lnTo>
                  <a:lnTo>
                    <a:pt x="620363" y="1019132"/>
                  </a:lnTo>
                  <a:lnTo>
                    <a:pt x="621046" y="1029124"/>
                  </a:lnTo>
                  <a:lnTo>
                    <a:pt x="621930" y="1039115"/>
                  </a:lnTo>
                  <a:lnTo>
                    <a:pt x="622470" y="1049107"/>
                  </a:lnTo>
                  <a:lnTo>
                    <a:pt x="623165" y="1059098"/>
                  </a:lnTo>
                  <a:lnTo>
                    <a:pt x="623784" y="1069090"/>
                  </a:lnTo>
                  <a:lnTo>
                    <a:pt x="624464" y="1079081"/>
                  </a:lnTo>
                  <a:lnTo>
                    <a:pt x="625148" y="1089073"/>
                  </a:lnTo>
                  <a:lnTo>
                    <a:pt x="625929" y="1099064"/>
                  </a:lnTo>
                  <a:lnTo>
                    <a:pt x="626876" y="1109056"/>
                  </a:lnTo>
                  <a:lnTo>
                    <a:pt x="628003" y="1119047"/>
                  </a:lnTo>
                  <a:lnTo>
                    <a:pt x="629514" y="1129039"/>
                  </a:lnTo>
                  <a:lnTo>
                    <a:pt x="631488" y="1139030"/>
                  </a:lnTo>
                  <a:lnTo>
                    <a:pt x="634006" y="1149022"/>
                  </a:lnTo>
                  <a:lnTo>
                    <a:pt x="637201" y="1159013"/>
                  </a:lnTo>
                  <a:lnTo>
                    <a:pt x="638457" y="1162430"/>
                  </a:lnTo>
                  <a:lnTo>
                    <a:pt x="641131" y="1169005"/>
                  </a:lnTo>
                  <a:lnTo>
                    <a:pt x="645394" y="1178996"/>
                  </a:lnTo>
                  <a:lnTo>
                    <a:pt x="650251" y="1188988"/>
                  </a:lnTo>
                  <a:lnTo>
                    <a:pt x="654876" y="1198979"/>
                  </a:lnTo>
                  <a:lnTo>
                    <a:pt x="658409" y="1206963"/>
                  </a:lnTo>
                  <a:lnTo>
                    <a:pt x="659370" y="1208971"/>
                  </a:lnTo>
                  <a:lnTo>
                    <a:pt x="662776" y="1218962"/>
                  </a:lnTo>
                  <a:lnTo>
                    <a:pt x="664832" y="1228954"/>
                  </a:lnTo>
                  <a:lnTo>
                    <a:pt x="665083" y="1238945"/>
                  </a:lnTo>
                  <a:lnTo>
                    <a:pt x="662578" y="1248937"/>
                  </a:lnTo>
                  <a:lnTo>
                    <a:pt x="658409" y="1256449"/>
                  </a:lnTo>
                  <a:lnTo>
                    <a:pt x="656951" y="1258928"/>
                  </a:lnTo>
                  <a:lnTo>
                    <a:pt x="647011" y="1268920"/>
                  </a:lnTo>
                  <a:lnTo>
                    <a:pt x="638457" y="1274883"/>
                  </a:lnTo>
                  <a:lnTo>
                    <a:pt x="631967" y="1278911"/>
                  </a:lnTo>
                  <a:lnTo>
                    <a:pt x="618505" y="1285120"/>
                  </a:lnTo>
                  <a:lnTo>
                    <a:pt x="609510" y="1288903"/>
                  </a:lnTo>
                  <a:lnTo>
                    <a:pt x="598553" y="1292946"/>
                  </a:lnTo>
                  <a:lnTo>
                    <a:pt x="580376" y="1298894"/>
                  </a:lnTo>
                  <a:lnTo>
                    <a:pt x="578601" y="1299423"/>
                  </a:lnTo>
                  <a:lnTo>
                    <a:pt x="558650" y="1305013"/>
                  </a:lnTo>
                  <a:lnTo>
                    <a:pt x="544211" y="1308886"/>
                  </a:lnTo>
                  <a:lnTo>
                    <a:pt x="538698" y="1310335"/>
                  </a:lnTo>
                  <a:lnTo>
                    <a:pt x="518746" y="1315376"/>
                  </a:lnTo>
                  <a:lnTo>
                    <a:pt x="504899" y="1318877"/>
                  </a:lnTo>
                  <a:lnTo>
                    <a:pt x="498794" y="1320506"/>
                  </a:lnTo>
                  <a:lnTo>
                    <a:pt x="478843" y="1325525"/>
                  </a:lnTo>
                  <a:lnTo>
                    <a:pt x="464679" y="1328869"/>
                  </a:lnTo>
                  <a:lnTo>
                    <a:pt x="458891" y="1330353"/>
                  </a:lnTo>
                  <a:lnTo>
                    <a:pt x="438939" y="1335508"/>
                  </a:lnTo>
                  <a:lnTo>
                    <a:pt x="424849" y="1338860"/>
                  </a:lnTo>
                  <a:lnTo>
                    <a:pt x="418987" y="1340425"/>
                  </a:lnTo>
                  <a:lnTo>
                    <a:pt x="399036" y="1346397"/>
                  </a:lnTo>
                  <a:lnTo>
                    <a:pt x="391895" y="1348852"/>
                  </a:lnTo>
                  <a:lnTo>
                    <a:pt x="379084" y="1354376"/>
                  </a:lnTo>
                  <a:lnTo>
                    <a:pt x="370257" y="1358843"/>
                  </a:lnTo>
                  <a:lnTo>
                    <a:pt x="359132" y="1366043"/>
                  </a:lnTo>
                  <a:lnTo>
                    <a:pt x="355549" y="1368835"/>
                  </a:lnTo>
                  <a:lnTo>
                    <a:pt x="346076" y="1378826"/>
                  </a:lnTo>
                  <a:lnTo>
                    <a:pt x="339180" y="1387472"/>
                  </a:lnTo>
                  <a:lnTo>
                    <a:pt x="338237" y="1388818"/>
                  </a:lnTo>
                  <a:lnTo>
                    <a:pt x="333107" y="1398809"/>
                  </a:lnTo>
                  <a:lnTo>
                    <a:pt x="328910" y="1408801"/>
                  </a:lnTo>
                  <a:lnTo>
                    <a:pt x="325567" y="1418792"/>
                  </a:lnTo>
                  <a:lnTo>
                    <a:pt x="322290" y="1428784"/>
                  </a:lnTo>
                  <a:lnTo>
                    <a:pt x="319228" y="1438358"/>
                  </a:lnTo>
                  <a:lnTo>
                    <a:pt x="319116" y="1438775"/>
                  </a:lnTo>
                  <a:lnTo>
                    <a:pt x="316737" y="1448767"/>
                  </a:lnTo>
                  <a:lnTo>
                    <a:pt x="314316" y="1458758"/>
                  </a:lnTo>
                  <a:lnTo>
                    <a:pt x="311873" y="1468750"/>
                  </a:lnTo>
                  <a:lnTo>
                    <a:pt x="309616" y="1478741"/>
                  </a:lnTo>
                  <a:lnTo>
                    <a:pt x="308120" y="1488733"/>
                  </a:lnTo>
                  <a:lnTo>
                    <a:pt x="319228" y="1488733"/>
                  </a:lnTo>
                  <a:lnTo>
                    <a:pt x="339180" y="1488733"/>
                  </a:lnTo>
                  <a:lnTo>
                    <a:pt x="359132" y="1488733"/>
                  </a:lnTo>
                  <a:lnTo>
                    <a:pt x="379084" y="1488733"/>
                  </a:lnTo>
                  <a:lnTo>
                    <a:pt x="399036" y="1488733"/>
                  </a:lnTo>
                  <a:lnTo>
                    <a:pt x="418987" y="1488733"/>
                  </a:lnTo>
                  <a:lnTo>
                    <a:pt x="438939" y="1488733"/>
                  </a:lnTo>
                  <a:lnTo>
                    <a:pt x="439295" y="1488733"/>
                  </a:lnTo>
                  <a:lnTo>
                    <a:pt x="458891" y="1480356"/>
                  </a:lnTo>
                  <a:lnTo>
                    <a:pt x="464071" y="1478741"/>
                  </a:lnTo>
                  <a:lnTo>
                    <a:pt x="478843" y="1474657"/>
                  </a:lnTo>
                  <a:lnTo>
                    <a:pt x="498794" y="1471410"/>
                  </a:lnTo>
                  <a:lnTo>
                    <a:pt x="518746" y="1469928"/>
                  </a:lnTo>
                  <a:lnTo>
                    <a:pt x="538698" y="1469803"/>
                  </a:lnTo>
                  <a:lnTo>
                    <a:pt x="558650" y="1470775"/>
                  </a:lnTo>
                  <a:lnTo>
                    <a:pt x="578601" y="1472895"/>
                  </a:lnTo>
                  <a:lnTo>
                    <a:pt x="598553" y="1475907"/>
                  </a:lnTo>
                  <a:lnTo>
                    <a:pt x="612160" y="1478741"/>
                  </a:lnTo>
                  <a:lnTo>
                    <a:pt x="618505" y="1480042"/>
                  </a:lnTo>
                  <a:lnTo>
                    <a:pt x="638457" y="1485042"/>
                  </a:lnTo>
                  <a:lnTo>
                    <a:pt x="650844" y="1488733"/>
                  </a:lnTo>
                  <a:lnTo>
                    <a:pt x="658409" y="1488733"/>
                  </a:lnTo>
                  <a:lnTo>
                    <a:pt x="678360" y="1488733"/>
                  </a:lnTo>
                  <a:lnTo>
                    <a:pt x="698312" y="1488733"/>
                  </a:lnTo>
                  <a:lnTo>
                    <a:pt x="718264" y="1488733"/>
                  </a:lnTo>
                  <a:lnTo>
                    <a:pt x="738216" y="1488733"/>
                  </a:lnTo>
                  <a:lnTo>
                    <a:pt x="758167" y="1488733"/>
                  </a:lnTo>
                  <a:lnTo>
                    <a:pt x="778119" y="1488733"/>
                  </a:lnTo>
                  <a:lnTo>
                    <a:pt x="798071" y="1488733"/>
                  </a:lnTo>
                  <a:lnTo>
                    <a:pt x="818023" y="1488733"/>
                  </a:lnTo>
                  <a:lnTo>
                    <a:pt x="837975" y="1488733"/>
                  </a:lnTo>
                  <a:lnTo>
                    <a:pt x="857926" y="1488733"/>
                  </a:lnTo>
                  <a:lnTo>
                    <a:pt x="877878" y="1488733"/>
                  </a:lnTo>
                  <a:lnTo>
                    <a:pt x="897830" y="1488733"/>
                  </a:lnTo>
                  <a:lnTo>
                    <a:pt x="917782" y="1488733"/>
                  </a:lnTo>
                  <a:lnTo>
                    <a:pt x="937733" y="1488733"/>
                  </a:lnTo>
                  <a:lnTo>
                    <a:pt x="938897" y="1488733"/>
                  </a:lnTo>
                  <a:lnTo>
                    <a:pt x="940761" y="1478741"/>
                  </a:lnTo>
                  <a:lnTo>
                    <a:pt x="942966" y="1468750"/>
                  </a:lnTo>
                  <a:lnTo>
                    <a:pt x="946432" y="1458758"/>
                  </a:lnTo>
                  <a:lnTo>
                    <a:pt x="950171" y="1448767"/>
                  </a:lnTo>
                  <a:lnTo>
                    <a:pt x="954317" y="1438775"/>
                  </a:lnTo>
                  <a:lnTo>
                    <a:pt x="957685" y="1431600"/>
                  </a:lnTo>
                  <a:lnTo>
                    <a:pt x="958875" y="1428784"/>
                  </a:lnTo>
                  <a:lnTo>
                    <a:pt x="962992" y="1418792"/>
                  </a:lnTo>
                  <a:lnTo>
                    <a:pt x="967169" y="1408801"/>
                  </a:lnTo>
                  <a:lnTo>
                    <a:pt x="970777" y="1398809"/>
                  </a:lnTo>
                  <a:lnTo>
                    <a:pt x="974067" y="1388818"/>
                  </a:lnTo>
                  <a:lnTo>
                    <a:pt x="977109" y="1378826"/>
                  </a:lnTo>
                  <a:lnTo>
                    <a:pt x="977637" y="1376203"/>
                  </a:lnTo>
                  <a:lnTo>
                    <a:pt x="979019" y="1368835"/>
                  </a:lnTo>
                  <a:lnTo>
                    <a:pt x="980732" y="1358843"/>
                  </a:lnTo>
                  <a:lnTo>
                    <a:pt x="981937" y="1348852"/>
                  </a:lnTo>
                  <a:lnTo>
                    <a:pt x="982687" y="1338860"/>
                  </a:lnTo>
                  <a:lnTo>
                    <a:pt x="982975" y="1328869"/>
                  </a:lnTo>
                  <a:lnTo>
                    <a:pt x="982742" y="1318877"/>
                  </a:lnTo>
                  <a:lnTo>
                    <a:pt x="982190" y="1308886"/>
                  </a:lnTo>
                  <a:lnTo>
                    <a:pt x="981190" y="1298894"/>
                  </a:lnTo>
                  <a:lnTo>
                    <a:pt x="980246" y="1288903"/>
                  </a:lnTo>
                  <a:lnTo>
                    <a:pt x="978695" y="1278911"/>
                  </a:lnTo>
                  <a:lnTo>
                    <a:pt x="977637" y="1272336"/>
                  </a:lnTo>
                  <a:lnTo>
                    <a:pt x="977066" y="1268920"/>
                  </a:lnTo>
                  <a:lnTo>
                    <a:pt x="976112" y="1258928"/>
                  </a:lnTo>
                  <a:lnTo>
                    <a:pt x="975185" y="1248937"/>
                  </a:lnTo>
                  <a:lnTo>
                    <a:pt x="975069" y="1238945"/>
                  </a:lnTo>
                  <a:lnTo>
                    <a:pt x="975494" y="1228954"/>
                  </a:lnTo>
                  <a:lnTo>
                    <a:pt x="976574" y="1218962"/>
                  </a:lnTo>
                  <a:lnTo>
                    <a:pt x="977637" y="1212261"/>
                  </a:lnTo>
                  <a:lnTo>
                    <a:pt x="978137" y="1208971"/>
                  </a:lnTo>
                  <a:lnTo>
                    <a:pt x="980019" y="1198979"/>
                  </a:lnTo>
                  <a:lnTo>
                    <a:pt x="982468" y="1188988"/>
                  </a:lnTo>
                  <a:lnTo>
                    <a:pt x="984769" y="1178996"/>
                  </a:lnTo>
                  <a:lnTo>
                    <a:pt x="987552" y="1169005"/>
                  </a:lnTo>
                  <a:lnTo>
                    <a:pt x="989980" y="1159013"/>
                  </a:lnTo>
                  <a:lnTo>
                    <a:pt x="992323" y="1149022"/>
                  </a:lnTo>
                  <a:lnTo>
                    <a:pt x="994556" y="1139030"/>
                  </a:lnTo>
                  <a:lnTo>
                    <a:pt x="996500" y="1129039"/>
                  </a:lnTo>
                  <a:lnTo>
                    <a:pt x="997589" y="1121742"/>
                  </a:lnTo>
                  <a:lnTo>
                    <a:pt x="998088" y="1119047"/>
                  </a:lnTo>
                  <a:lnTo>
                    <a:pt x="999799" y="1109056"/>
                  </a:lnTo>
                  <a:lnTo>
                    <a:pt x="1001247" y="1099064"/>
                  </a:lnTo>
                  <a:lnTo>
                    <a:pt x="1002412" y="1089073"/>
                  </a:lnTo>
                  <a:lnTo>
                    <a:pt x="1004291" y="1079081"/>
                  </a:lnTo>
                  <a:lnTo>
                    <a:pt x="1007165" y="1069090"/>
                  </a:lnTo>
                  <a:lnTo>
                    <a:pt x="1013278" y="1059098"/>
                  </a:lnTo>
                  <a:lnTo>
                    <a:pt x="1017541" y="1055381"/>
                  </a:lnTo>
                  <a:lnTo>
                    <a:pt x="1026173" y="1059098"/>
                  </a:lnTo>
                  <a:lnTo>
                    <a:pt x="1037492" y="1062012"/>
                  </a:lnTo>
                  <a:lnTo>
                    <a:pt x="1044661" y="1069090"/>
                  </a:lnTo>
                  <a:lnTo>
                    <a:pt x="1057444" y="1076716"/>
                  </a:lnTo>
                  <a:lnTo>
                    <a:pt x="1059687" y="1079081"/>
                  </a:lnTo>
                  <a:lnTo>
                    <a:pt x="1071429" y="1089073"/>
                  </a:lnTo>
                  <a:lnTo>
                    <a:pt x="1077396" y="1092661"/>
                  </a:lnTo>
                  <a:lnTo>
                    <a:pt x="1084784" y="1099064"/>
                  </a:lnTo>
                  <a:lnTo>
                    <a:pt x="1097348" y="1107791"/>
                  </a:lnTo>
                  <a:lnTo>
                    <a:pt x="1098809" y="1109056"/>
                  </a:lnTo>
                  <a:lnTo>
                    <a:pt x="1111702" y="1119047"/>
                  </a:lnTo>
                  <a:lnTo>
                    <a:pt x="1117299" y="1122973"/>
                  </a:lnTo>
                  <a:lnTo>
                    <a:pt x="1124852" y="1129039"/>
                  </a:lnTo>
                  <a:lnTo>
                    <a:pt x="1137251" y="1138627"/>
                  </a:lnTo>
                  <a:lnTo>
                    <a:pt x="1137749" y="1139030"/>
                  </a:lnTo>
                  <a:lnTo>
                    <a:pt x="1148660" y="1149022"/>
                  </a:lnTo>
                  <a:lnTo>
                    <a:pt x="1157203" y="1157944"/>
                  </a:lnTo>
                  <a:lnTo>
                    <a:pt x="1158251" y="1159013"/>
                  </a:lnTo>
                  <a:lnTo>
                    <a:pt x="1165024" y="1169005"/>
                  </a:lnTo>
                  <a:lnTo>
                    <a:pt x="1169158" y="1178996"/>
                  </a:lnTo>
                  <a:lnTo>
                    <a:pt x="1170231" y="1188988"/>
                  </a:lnTo>
                  <a:lnTo>
                    <a:pt x="1169008" y="1198979"/>
                  </a:lnTo>
                  <a:lnTo>
                    <a:pt x="1165557" y="1208971"/>
                  </a:lnTo>
                  <a:lnTo>
                    <a:pt x="1161635" y="1218962"/>
                  </a:lnTo>
                  <a:lnTo>
                    <a:pt x="1157449" y="1228954"/>
                  </a:lnTo>
                  <a:lnTo>
                    <a:pt x="1157203" y="1229530"/>
                  </a:lnTo>
                  <a:lnTo>
                    <a:pt x="1153156" y="1238945"/>
                  </a:lnTo>
                  <a:lnTo>
                    <a:pt x="1149853" y="1248937"/>
                  </a:lnTo>
                  <a:lnTo>
                    <a:pt x="1147178" y="1258928"/>
                  </a:lnTo>
                  <a:lnTo>
                    <a:pt x="1145918" y="1268920"/>
                  </a:lnTo>
                  <a:lnTo>
                    <a:pt x="1145167" y="1278911"/>
                  </a:lnTo>
                  <a:lnTo>
                    <a:pt x="1145185" y="1288903"/>
                  </a:lnTo>
                  <a:lnTo>
                    <a:pt x="1145868" y="1298894"/>
                  </a:lnTo>
                  <a:lnTo>
                    <a:pt x="1146744" y="1308886"/>
                  </a:lnTo>
                  <a:lnTo>
                    <a:pt x="1147840" y="1318877"/>
                  </a:lnTo>
                  <a:lnTo>
                    <a:pt x="1148782" y="1328869"/>
                  </a:lnTo>
                  <a:lnTo>
                    <a:pt x="1149238" y="1338860"/>
                  </a:lnTo>
                  <a:lnTo>
                    <a:pt x="1149366" y="1348852"/>
                  </a:lnTo>
                  <a:lnTo>
                    <a:pt x="1148936" y="1358843"/>
                  </a:lnTo>
                  <a:lnTo>
                    <a:pt x="1147883" y="1368835"/>
                  </a:lnTo>
                  <a:lnTo>
                    <a:pt x="1146276" y="1378826"/>
                  </a:lnTo>
                  <a:lnTo>
                    <a:pt x="1144212" y="1388818"/>
                  </a:lnTo>
                  <a:lnTo>
                    <a:pt x="1141813" y="1398809"/>
                  </a:lnTo>
                  <a:lnTo>
                    <a:pt x="1139192" y="1408801"/>
                  </a:lnTo>
                  <a:lnTo>
                    <a:pt x="1137251" y="1416136"/>
                  </a:lnTo>
                  <a:lnTo>
                    <a:pt x="1136431" y="1418792"/>
                  </a:lnTo>
                  <a:lnTo>
                    <a:pt x="1133340" y="1428784"/>
                  </a:lnTo>
                  <a:lnTo>
                    <a:pt x="1130566" y="1438775"/>
                  </a:lnTo>
                  <a:lnTo>
                    <a:pt x="1128215" y="1448767"/>
                  </a:lnTo>
                  <a:lnTo>
                    <a:pt x="1126323" y="1458758"/>
                  </a:lnTo>
                  <a:lnTo>
                    <a:pt x="1124661" y="1468750"/>
                  </a:lnTo>
                  <a:lnTo>
                    <a:pt x="1123758" y="1478741"/>
                  </a:lnTo>
                  <a:lnTo>
                    <a:pt x="1122902" y="1488733"/>
                  </a:lnTo>
                  <a:lnTo>
                    <a:pt x="1137251" y="1488733"/>
                  </a:lnTo>
                  <a:lnTo>
                    <a:pt x="1157203" y="1488733"/>
                  </a:lnTo>
                  <a:lnTo>
                    <a:pt x="1177155" y="1488733"/>
                  </a:lnTo>
                  <a:lnTo>
                    <a:pt x="1179881" y="1488733"/>
                  </a:lnTo>
                  <a:lnTo>
                    <a:pt x="1179936" y="1478741"/>
                  </a:lnTo>
                  <a:lnTo>
                    <a:pt x="1180474" y="1468750"/>
                  </a:lnTo>
                  <a:lnTo>
                    <a:pt x="1181599" y="1458758"/>
                  </a:lnTo>
                  <a:lnTo>
                    <a:pt x="1183250" y="1448767"/>
                  </a:lnTo>
                  <a:lnTo>
                    <a:pt x="1185229" y="1438775"/>
                  </a:lnTo>
                  <a:lnTo>
                    <a:pt x="1187585" y="1428784"/>
                  </a:lnTo>
                  <a:lnTo>
                    <a:pt x="1190200" y="1418792"/>
                  </a:lnTo>
                  <a:lnTo>
                    <a:pt x="1192825" y="1408801"/>
                  </a:lnTo>
                  <a:lnTo>
                    <a:pt x="1195317" y="1398809"/>
                  </a:lnTo>
                  <a:lnTo>
                    <a:pt x="1197107" y="1391119"/>
                  </a:lnTo>
                  <a:lnTo>
                    <a:pt x="1197696" y="1388818"/>
                  </a:lnTo>
                  <a:lnTo>
                    <a:pt x="1199994" y="1378826"/>
                  </a:lnTo>
                  <a:lnTo>
                    <a:pt x="1201842" y="1368835"/>
                  </a:lnTo>
                  <a:lnTo>
                    <a:pt x="1203428" y="1358843"/>
                  </a:lnTo>
                  <a:lnTo>
                    <a:pt x="1204391" y="1348852"/>
                  </a:lnTo>
                  <a:lnTo>
                    <a:pt x="1205290" y="1338860"/>
                  </a:lnTo>
                  <a:lnTo>
                    <a:pt x="1206088" y="1328869"/>
                  </a:lnTo>
                  <a:lnTo>
                    <a:pt x="1206841" y="1318877"/>
                  </a:lnTo>
                  <a:lnTo>
                    <a:pt x="1207998" y="1308886"/>
                  </a:lnTo>
                  <a:lnTo>
                    <a:pt x="1209578" y="1298894"/>
                  </a:lnTo>
                  <a:lnTo>
                    <a:pt x="1212088" y="1288903"/>
                  </a:lnTo>
                  <a:lnTo>
                    <a:pt x="1215583" y="1278911"/>
                  </a:lnTo>
                  <a:lnTo>
                    <a:pt x="1217058" y="1275755"/>
                  </a:lnTo>
                  <a:lnTo>
                    <a:pt x="1221160" y="1268920"/>
                  </a:lnTo>
                  <a:lnTo>
                    <a:pt x="1228960" y="1258928"/>
                  </a:lnTo>
                  <a:lnTo>
                    <a:pt x="1237010" y="1250858"/>
                  </a:lnTo>
                  <a:lnTo>
                    <a:pt x="1239742" y="1248937"/>
                  </a:lnTo>
                  <a:lnTo>
                    <a:pt x="1255568" y="1238945"/>
                  </a:lnTo>
                  <a:lnTo>
                    <a:pt x="1256962" y="1238126"/>
                  </a:lnTo>
                  <a:lnTo>
                    <a:pt x="1276914" y="1230738"/>
                  </a:lnTo>
                  <a:lnTo>
                    <a:pt x="1285573" y="1228954"/>
                  </a:lnTo>
                  <a:lnTo>
                    <a:pt x="1296865" y="1226481"/>
                  </a:lnTo>
                  <a:lnTo>
                    <a:pt x="1316817" y="1224246"/>
                  </a:lnTo>
                  <a:lnTo>
                    <a:pt x="1336769" y="1223061"/>
                  </a:lnTo>
                  <a:lnTo>
                    <a:pt x="1356721" y="1222427"/>
                  </a:lnTo>
                  <a:lnTo>
                    <a:pt x="1376673" y="1220775"/>
                  </a:lnTo>
                  <a:lnTo>
                    <a:pt x="1391138" y="1218962"/>
                  </a:lnTo>
                  <a:lnTo>
                    <a:pt x="1396624" y="1218190"/>
                  </a:lnTo>
                  <a:lnTo>
                    <a:pt x="1416576" y="1214231"/>
                  </a:lnTo>
                  <a:lnTo>
                    <a:pt x="1434327" y="1208971"/>
                  </a:lnTo>
                  <a:lnTo>
                    <a:pt x="1436528" y="1208274"/>
                  </a:lnTo>
                  <a:lnTo>
                    <a:pt x="1456480" y="1201361"/>
                  </a:lnTo>
                  <a:lnTo>
                    <a:pt x="1462588" y="1198979"/>
                  </a:lnTo>
                  <a:lnTo>
                    <a:pt x="1476431" y="1193344"/>
                  </a:lnTo>
                  <a:lnTo>
                    <a:pt x="1486126" y="1188988"/>
                  </a:lnTo>
                  <a:lnTo>
                    <a:pt x="1496383" y="1183741"/>
                  </a:lnTo>
                  <a:lnTo>
                    <a:pt x="1504647" y="1178996"/>
                  </a:lnTo>
                  <a:lnTo>
                    <a:pt x="1516335" y="1171172"/>
                  </a:lnTo>
                  <a:lnTo>
                    <a:pt x="1519041" y="1169005"/>
                  </a:lnTo>
                  <a:lnTo>
                    <a:pt x="1530359" y="1159013"/>
                  </a:lnTo>
                  <a:lnTo>
                    <a:pt x="1536287" y="1153084"/>
                  </a:lnTo>
                  <a:lnTo>
                    <a:pt x="1539741" y="1149022"/>
                  </a:lnTo>
                  <a:lnTo>
                    <a:pt x="1548736" y="1139030"/>
                  </a:lnTo>
                  <a:lnTo>
                    <a:pt x="1556239" y="1130770"/>
                  </a:lnTo>
                  <a:lnTo>
                    <a:pt x="1557627" y="1129039"/>
                  </a:lnTo>
                  <a:lnTo>
                    <a:pt x="1566847" y="1119047"/>
                  </a:lnTo>
                  <a:lnTo>
                    <a:pt x="1576190" y="1110008"/>
                  </a:lnTo>
                  <a:lnTo>
                    <a:pt x="1577072" y="1109056"/>
                  </a:lnTo>
                  <a:lnTo>
                    <a:pt x="1588291" y="1099064"/>
                  </a:lnTo>
                  <a:lnTo>
                    <a:pt x="1596142" y="1093258"/>
                  </a:lnTo>
                  <a:lnTo>
                    <a:pt x="1601308" y="1089073"/>
                  </a:lnTo>
                  <a:lnTo>
                    <a:pt x="1615500" y="1079081"/>
                  </a:lnTo>
                  <a:lnTo>
                    <a:pt x="1616094" y="1078711"/>
                  </a:lnTo>
                  <a:lnTo>
                    <a:pt x="1631123" y="1069090"/>
                  </a:lnTo>
                  <a:lnTo>
                    <a:pt x="1636046" y="1066348"/>
                  </a:lnTo>
                  <a:lnTo>
                    <a:pt x="1648967" y="1059098"/>
                  </a:lnTo>
                  <a:lnTo>
                    <a:pt x="1655997" y="1055594"/>
                  </a:lnTo>
                  <a:lnTo>
                    <a:pt x="1669575" y="1049107"/>
                  </a:lnTo>
                  <a:lnTo>
                    <a:pt x="1675949" y="1046322"/>
                  </a:lnTo>
                  <a:lnTo>
                    <a:pt x="1694848" y="1039115"/>
                  </a:lnTo>
                  <a:lnTo>
                    <a:pt x="1695901" y="1038742"/>
                  </a:lnTo>
                  <a:lnTo>
                    <a:pt x="1715853" y="1032647"/>
                  </a:lnTo>
                  <a:lnTo>
                    <a:pt x="1731472" y="1029124"/>
                  </a:lnTo>
                  <a:lnTo>
                    <a:pt x="1735805" y="1028208"/>
                  </a:lnTo>
                  <a:lnTo>
                    <a:pt x="1755756" y="1025061"/>
                  </a:lnTo>
                  <a:lnTo>
                    <a:pt x="1775708" y="1023018"/>
                  </a:lnTo>
                  <a:lnTo>
                    <a:pt x="1795660" y="1021859"/>
                  </a:lnTo>
                  <a:lnTo>
                    <a:pt x="1815612" y="1021106"/>
                  </a:lnTo>
                  <a:lnTo>
                    <a:pt x="1835563" y="1020650"/>
                  </a:lnTo>
                  <a:lnTo>
                    <a:pt x="1855515" y="1020346"/>
                  </a:lnTo>
                  <a:lnTo>
                    <a:pt x="1875467" y="1019654"/>
                  </a:lnTo>
                  <a:lnTo>
                    <a:pt x="1885836" y="1019132"/>
                  </a:lnTo>
                  <a:lnTo>
                    <a:pt x="1895419" y="1018620"/>
                  </a:lnTo>
                  <a:lnTo>
                    <a:pt x="1915371" y="1016962"/>
                  </a:lnTo>
                  <a:lnTo>
                    <a:pt x="1935322" y="1014511"/>
                  </a:lnTo>
                  <a:lnTo>
                    <a:pt x="1955274" y="1011283"/>
                  </a:lnTo>
                  <a:lnTo>
                    <a:pt x="1966718" y="1009141"/>
                  </a:lnTo>
                  <a:lnTo>
                    <a:pt x="1975226" y="1007179"/>
                  </a:lnTo>
                  <a:lnTo>
                    <a:pt x="1995178" y="1002434"/>
                  </a:lnTo>
                  <a:lnTo>
                    <a:pt x="2009770" y="999149"/>
                  </a:lnTo>
                  <a:lnTo>
                    <a:pt x="2015129" y="997480"/>
                  </a:lnTo>
                  <a:lnTo>
                    <a:pt x="2035081" y="991690"/>
                  </a:lnTo>
                  <a:lnTo>
                    <a:pt x="2044606" y="989158"/>
                  </a:lnTo>
                  <a:lnTo>
                    <a:pt x="2055033" y="985408"/>
                  </a:lnTo>
                  <a:lnTo>
                    <a:pt x="2074985" y="979370"/>
                  </a:lnTo>
                  <a:lnTo>
                    <a:pt x="2075582" y="979166"/>
                  </a:lnTo>
                  <a:lnTo>
                    <a:pt x="2094795" y="969175"/>
                  </a:lnTo>
                  <a:lnTo>
                    <a:pt x="2094936" y="968994"/>
                  </a:lnTo>
                  <a:lnTo>
                    <a:pt x="2101082" y="959183"/>
                  </a:lnTo>
                  <a:lnTo>
                    <a:pt x="2094936" y="950882"/>
                  </a:lnTo>
                  <a:lnTo>
                    <a:pt x="2090762" y="949192"/>
                  </a:lnTo>
                  <a:lnTo>
                    <a:pt x="2074985" y="947276"/>
                  </a:lnTo>
                  <a:lnTo>
                    <a:pt x="2055033" y="945529"/>
                  </a:lnTo>
                  <a:lnTo>
                    <a:pt x="2035081" y="943200"/>
                  </a:lnTo>
                  <a:lnTo>
                    <a:pt x="2022087" y="939201"/>
                  </a:lnTo>
                  <a:lnTo>
                    <a:pt x="2015129" y="937503"/>
                  </a:lnTo>
                  <a:lnTo>
                    <a:pt x="1997488" y="929209"/>
                  </a:lnTo>
                  <a:lnTo>
                    <a:pt x="1995178" y="928236"/>
                  </a:lnTo>
                  <a:lnTo>
                    <a:pt x="1981890" y="919217"/>
                  </a:lnTo>
                  <a:lnTo>
                    <a:pt x="1975226" y="914702"/>
                  </a:lnTo>
                  <a:lnTo>
                    <a:pt x="1969576" y="909226"/>
                  </a:lnTo>
                  <a:lnTo>
                    <a:pt x="1959086" y="899234"/>
                  </a:lnTo>
                  <a:lnTo>
                    <a:pt x="1955274" y="895693"/>
                  </a:lnTo>
                  <a:lnTo>
                    <a:pt x="1949438" y="889243"/>
                  </a:lnTo>
                  <a:lnTo>
                    <a:pt x="1940503" y="879252"/>
                  </a:lnTo>
                  <a:lnTo>
                    <a:pt x="1935322" y="873274"/>
                  </a:lnTo>
                  <a:lnTo>
                    <a:pt x="1931908" y="869260"/>
                  </a:lnTo>
                  <a:lnTo>
                    <a:pt x="1923075" y="859269"/>
                  </a:lnTo>
                  <a:lnTo>
                    <a:pt x="1915371" y="850983"/>
                  </a:lnTo>
                  <a:lnTo>
                    <a:pt x="1913542" y="849277"/>
                  </a:lnTo>
                  <a:lnTo>
                    <a:pt x="1901766" y="839286"/>
                  </a:lnTo>
                  <a:lnTo>
                    <a:pt x="1895419" y="834296"/>
                  </a:lnTo>
                  <a:lnTo>
                    <a:pt x="1885788" y="829294"/>
                  </a:lnTo>
                  <a:lnTo>
                    <a:pt x="1875467" y="824742"/>
                  </a:lnTo>
                  <a:lnTo>
                    <a:pt x="1855515" y="820940"/>
                  </a:lnTo>
                  <a:lnTo>
                    <a:pt x="1835563" y="821005"/>
                  </a:lnTo>
                  <a:lnTo>
                    <a:pt x="1815612" y="823670"/>
                  </a:lnTo>
                  <a:lnTo>
                    <a:pt x="1795660" y="827713"/>
                  </a:lnTo>
                  <a:lnTo>
                    <a:pt x="1789088" y="829294"/>
                  </a:lnTo>
                  <a:lnTo>
                    <a:pt x="1775708" y="832357"/>
                  </a:lnTo>
                  <a:lnTo>
                    <a:pt x="1755756" y="837035"/>
                  </a:lnTo>
                  <a:lnTo>
                    <a:pt x="1745096" y="839286"/>
                  </a:lnTo>
                  <a:lnTo>
                    <a:pt x="1735805" y="841246"/>
                  </a:lnTo>
                  <a:lnTo>
                    <a:pt x="1715853" y="844734"/>
                  </a:lnTo>
                  <a:lnTo>
                    <a:pt x="1695901" y="847236"/>
                  </a:lnTo>
                  <a:lnTo>
                    <a:pt x="1675949" y="848490"/>
                  </a:lnTo>
                  <a:lnTo>
                    <a:pt x="1655997" y="848772"/>
                  </a:lnTo>
                  <a:lnTo>
                    <a:pt x="1636046" y="847896"/>
                  </a:lnTo>
                  <a:lnTo>
                    <a:pt x="1616094" y="846415"/>
                  </a:lnTo>
                  <a:lnTo>
                    <a:pt x="1596142" y="845328"/>
                  </a:lnTo>
                  <a:lnTo>
                    <a:pt x="1576190" y="845886"/>
                  </a:lnTo>
                  <a:lnTo>
                    <a:pt x="1556239" y="848950"/>
                  </a:lnTo>
                  <a:lnTo>
                    <a:pt x="1555298" y="849277"/>
                  </a:lnTo>
                  <a:lnTo>
                    <a:pt x="1536287" y="856050"/>
                  </a:lnTo>
                  <a:lnTo>
                    <a:pt x="1531203" y="859269"/>
                  </a:lnTo>
                  <a:lnTo>
                    <a:pt x="1516335" y="869011"/>
                  </a:lnTo>
                  <a:lnTo>
                    <a:pt x="1516072" y="869260"/>
                  </a:lnTo>
                  <a:lnTo>
                    <a:pt x="1505386" y="879252"/>
                  </a:lnTo>
                  <a:lnTo>
                    <a:pt x="1496383" y="888666"/>
                  </a:lnTo>
                  <a:lnTo>
                    <a:pt x="1495947" y="889243"/>
                  </a:lnTo>
                  <a:lnTo>
                    <a:pt x="1488463" y="899234"/>
                  </a:lnTo>
                  <a:lnTo>
                    <a:pt x="1481619" y="909226"/>
                  </a:lnTo>
                  <a:lnTo>
                    <a:pt x="1476431" y="917082"/>
                  </a:lnTo>
                  <a:lnTo>
                    <a:pt x="1475173" y="919217"/>
                  </a:lnTo>
                  <a:lnTo>
                    <a:pt x="1469485" y="929209"/>
                  </a:lnTo>
                  <a:lnTo>
                    <a:pt x="1464326" y="939201"/>
                  </a:lnTo>
                  <a:lnTo>
                    <a:pt x="1459383" y="949192"/>
                  </a:lnTo>
                  <a:lnTo>
                    <a:pt x="1456480" y="955378"/>
                  </a:lnTo>
                  <a:lnTo>
                    <a:pt x="1454749" y="959183"/>
                  </a:lnTo>
                  <a:lnTo>
                    <a:pt x="1450621" y="969175"/>
                  </a:lnTo>
                  <a:lnTo>
                    <a:pt x="1446951" y="979166"/>
                  </a:lnTo>
                  <a:lnTo>
                    <a:pt x="1443208" y="989158"/>
                  </a:lnTo>
                  <a:lnTo>
                    <a:pt x="1439874" y="999149"/>
                  </a:lnTo>
                  <a:lnTo>
                    <a:pt x="1436643" y="1009141"/>
                  </a:lnTo>
                  <a:lnTo>
                    <a:pt x="1436528" y="1009494"/>
                  </a:lnTo>
                  <a:lnTo>
                    <a:pt x="1433368" y="1019132"/>
                  </a:lnTo>
                  <a:lnTo>
                    <a:pt x="1430102" y="1029124"/>
                  </a:lnTo>
                  <a:lnTo>
                    <a:pt x="1426374" y="1039115"/>
                  </a:lnTo>
                  <a:lnTo>
                    <a:pt x="1421935" y="1049107"/>
                  </a:lnTo>
                  <a:lnTo>
                    <a:pt x="1416576" y="1058734"/>
                  </a:lnTo>
                  <a:lnTo>
                    <a:pt x="1416369" y="1059098"/>
                  </a:lnTo>
                  <a:lnTo>
                    <a:pt x="1410219" y="1069090"/>
                  </a:lnTo>
                  <a:lnTo>
                    <a:pt x="1401964" y="1079081"/>
                  </a:lnTo>
                  <a:lnTo>
                    <a:pt x="1396624" y="1084465"/>
                  </a:lnTo>
                  <a:lnTo>
                    <a:pt x="1391674" y="1089073"/>
                  </a:lnTo>
                  <a:lnTo>
                    <a:pt x="1377729" y="1099064"/>
                  </a:lnTo>
                  <a:lnTo>
                    <a:pt x="1376673" y="1099775"/>
                  </a:lnTo>
                  <a:lnTo>
                    <a:pt x="1360915" y="1109056"/>
                  </a:lnTo>
                  <a:lnTo>
                    <a:pt x="1356721" y="1111195"/>
                  </a:lnTo>
                  <a:lnTo>
                    <a:pt x="1337895" y="1119047"/>
                  </a:lnTo>
                  <a:lnTo>
                    <a:pt x="1336769" y="1119490"/>
                  </a:lnTo>
                  <a:lnTo>
                    <a:pt x="1316817" y="1125419"/>
                  </a:lnTo>
                  <a:lnTo>
                    <a:pt x="1296865" y="1129024"/>
                  </a:lnTo>
                  <a:lnTo>
                    <a:pt x="1296662" y="1129039"/>
                  </a:lnTo>
                  <a:lnTo>
                    <a:pt x="1276914" y="1130628"/>
                  </a:lnTo>
                  <a:lnTo>
                    <a:pt x="1256962" y="1129796"/>
                  </a:lnTo>
                  <a:lnTo>
                    <a:pt x="1253205" y="1129039"/>
                  </a:lnTo>
                  <a:lnTo>
                    <a:pt x="1237010" y="1126239"/>
                  </a:lnTo>
                  <a:lnTo>
                    <a:pt x="1217058" y="1120325"/>
                  </a:lnTo>
                  <a:lnTo>
                    <a:pt x="1214129" y="1119047"/>
                  </a:lnTo>
                  <a:lnTo>
                    <a:pt x="1197107" y="1111838"/>
                  </a:lnTo>
                  <a:lnTo>
                    <a:pt x="1192084" y="1109056"/>
                  </a:lnTo>
                  <a:lnTo>
                    <a:pt x="1177155" y="1100685"/>
                  </a:lnTo>
                  <a:lnTo>
                    <a:pt x="1174797" y="1099064"/>
                  </a:lnTo>
                  <a:lnTo>
                    <a:pt x="1161354" y="1089073"/>
                  </a:lnTo>
                  <a:lnTo>
                    <a:pt x="1157203" y="1085666"/>
                  </a:lnTo>
                  <a:lnTo>
                    <a:pt x="1149988" y="1079081"/>
                  </a:lnTo>
                  <a:lnTo>
                    <a:pt x="1140565" y="1069090"/>
                  </a:lnTo>
                  <a:lnTo>
                    <a:pt x="1137251" y="1064986"/>
                  </a:lnTo>
                  <a:lnTo>
                    <a:pt x="1132657" y="1059098"/>
                  </a:lnTo>
                  <a:lnTo>
                    <a:pt x="1125937" y="1049107"/>
                  </a:lnTo>
                  <a:lnTo>
                    <a:pt x="1120250" y="1039115"/>
                  </a:lnTo>
                  <a:lnTo>
                    <a:pt x="1117299" y="1033272"/>
                  </a:lnTo>
                  <a:lnTo>
                    <a:pt x="1115077" y="1029124"/>
                  </a:lnTo>
                  <a:lnTo>
                    <a:pt x="1110446" y="1019132"/>
                  </a:lnTo>
                  <a:lnTo>
                    <a:pt x="1105874" y="1009141"/>
                  </a:lnTo>
                  <a:lnTo>
                    <a:pt x="1101367" y="999149"/>
                  </a:lnTo>
                  <a:lnTo>
                    <a:pt x="1097348" y="990803"/>
                  </a:lnTo>
                  <a:lnTo>
                    <a:pt x="1096440" y="989158"/>
                  </a:lnTo>
                  <a:lnTo>
                    <a:pt x="1090704" y="979166"/>
                  </a:lnTo>
                  <a:lnTo>
                    <a:pt x="1084331" y="969175"/>
                  </a:lnTo>
                  <a:lnTo>
                    <a:pt x="1077396" y="959414"/>
                  </a:lnTo>
                  <a:lnTo>
                    <a:pt x="1077192" y="959183"/>
                  </a:lnTo>
                  <a:lnTo>
                    <a:pt x="1067549" y="949192"/>
                  </a:lnTo>
                  <a:lnTo>
                    <a:pt x="1057444" y="939346"/>
                  </a:lnTo>
                  <a:lnTo>
                    <a:pt x="1057228" y="939201"/>
                  </a:lnTo>
                  <a:lnTo>
                    <a:pt x="1041929" y="929209"/>
                  </a:lnTo>
                  <a:lnTo>
                    <a:pt x="1037492" y="926406"/>
                  </a:lnTo>
                  <a:lnTo>
                    <a:pt x="1018834" y="919217"/>
                  </a:lnTo>
                  <a:lnTo>
                    <a:pt x="1017541" y="918702"/>
                  </a:lnTo>
                  <a:lnTo>
                    <a:pt x="997589" y="915841"/>
                  </a:lnTo>
                  <a:lnTo>
                    <a:pt x="977637" y="919144"/>
                  </a:lnTo>
                  <a:lnTo>
                    <a:pt x="977497" y="919217"/>
                  </a:lnTo>
                  <a:lnTo>
                    <a:pt x="958777" y="929209"/>
                  </a:lnTo>
                  <a:lnTo>
                    <a:pt x="957685" y="929811"/>
                  </a:lnTo>
                  <a:lnTo>
                    <a:pt x="946749" y="939201"/>
                  </a:lnTo>
                  <a:lnTo>
                    <a:pt x="937733" y="946497"/>
                  </a:lnTo>
                  <a:lnTo>
                    <a:pt x="934931" y="949192"/>
                  </a:lnTo>
                  <a:lnTo>
                    <a:pt x="923590" y="959183"/>
                  </a:lnTo>
                  <a:lnTo>
                    <a:pt x="917782" y="963969"/>
                  </a:lnTo>
                  <a:lnTo>
                    <a:pt x="911418" y="969175"/>
                  </a:lnTo>
                  <a:lnTo>
                    <a:pt x="897830" y="978621"/>
                  </a:lnTo>
                  <a:lnTo>
                    <a:pt x="896850" y="979166"/>
                  </a:lnTo>
                  <a:lnTo>
                    <a:pt x="877878" y="988617"/>
                  </a:lnTo>
                  <a:lnTo>
                    <a:pt x="876135" y="989158"/>
                  </a:lnTo>
                  <a:lnTo>
                    <a:pt x="857926" y="994321"/>
                  </a:lnTo>
                  <a:lnTo>
                    <a:pt x="837975" y="996612"/>
                  </a:lnTo>
                  <a:lnTo>
                    <a:pt x="818023" y="996594"/>
                  </a:lnTo>
                  <a:lnTo>
                    <a:pt x="798071" y="994841"/>
                  </a:lnTo>
                  <a:lnTo>
                    <a:pt x="778119" y="991800"/>
                  </a:lnTo>
                  <a:lnTo>
                    <a:pt x="765752" y="989158"/>
                  </a:lnTo>
                  <a:lnTo>
                    <a:pt x="758167" y="987430"/>
                  </a:lnTo>
                  <a:lnTo>
                    <a:pt x="738216" y="981595"/>
                  </a:lnTo>
                  <a:lnTo>
                    <a:pt x="731103" y="979166"/>
                  </a:lnTo>
                  <a:lnTo>
                    <a:pt x="718264" y="973802"/>
                  </a:lnTo>
                  <a:lnTo>
                    <a:pt x="708300" y="969175"/>
                  </a:lnTo>
                  <a:lnTo>
                    <a:pt x="698312" y="962311"/>
                  </a:lnTo>
                  <a:lnTo>
                    <a:pt x="693409" y="959183"/>
                  </a:lnTo>
                  <a:lnTo>
                    <a:pt x="683892" y="949192"/>
                  </a:lnTo>
                  <a:lnTo>
                    <a:pt x="679245" y="939201"/>
                  </a:lnTo>
                  <a:lnTo>
                    <a:pt x="678360" y="934349"/>
                  </a:lnTo>
                  <a:lnTo>
                    <a:pt x="677257" y="929209"/>
                  </a:lnTo>
                  <a:lnTo>
                    <a:pt x="678018" y="919217"/>
                  </a:lnTo>
                  <a:lnTo>
                    <a:pt x="678360" y="918010"/>
                  </a:lnTo>
                  <a:lnTo>
                    <a:pt x="680221" y="909226"/>
                  </a:lnTo>
                  <a:lnTo>
                    <a:pt x="684150" y="899234"/>
                  </a:lnTo>
                  <a:lnTo>
                    <a:pt x="689823" y="889243"/>
                  </a:lnTo>
                  <a:lnTo>
                    <a:pt x="697835" y="879252"/>
                  </a:lnTo>
                  <a:lnTo>
                    <a:pt x="698312" y="878786"/>
                  </a:lnTo>
                  <a:lnTo>
                    <a:pt x="708110" y="869260"/>
                  </a:lnTo>
                  <a:lnTo>
                    <a:pt x="718264" y="862025"/>
                  </a:lnTo>
                  <a:lnTo>
                    <a:pt x="722741" y="859269"/>
                  </a:lnTo>
                  <a:lnTo>
                    <a:pt x="738216" y="851825"/>
                  </a:lnTo>
                  <a:lnTo>
                    <a:pt x="745335" y="849277"/>
                  </a:lnTo>
                  <a:lnTo>
                    <a:pt x="758167" y="845526"/>
                  </a:lnTo>
                  <a:lnTo>
                    <a:pt x="778119" y="841762"/>
                  </a:lnTo>
                  <a:lnTo>
                    <a:pt x="798071" y="839607"/>
                  </a:lnTo>
                  <a:lnTo>
                    <a:pt x="804111" y="839286"/>
                  </a:lnTo>
                  <a:lnTo>
                    <a:pt x="818023" y="838593"/>
                  </a:lnTo>
                  <a:lnTo>
                    <a:pt x="837975" y="838335"/>
                  </a:lnTo>
                  <a:lnTo>
                    <a:pt x="857926" y="838463"/>
                  </a:lnTo>
                  <a:lnTo>
                    <a:pt x="877878" y="838450"/>
                  </a:lnTo>
                  <a:lnTo>
                    <a:pt x="897830" y="837808"/>
                  </a:lnTo>
                  <a:lnTo>
                    <a:pt x="917782" y="835192"/>
                  </a:lnTo>
                  <a:lnTo>
                    <a:pt x="935319" y="829294"/>
                  </a:lnTo>
                  <a:lnTo>
                    <a:pt x="937733" y="828359"/>
                  </a:lnTo>
                  <a:lnTo>
                    <a:pt x="952787" y="819303"/>
                  </a:lnTo>
                  <a:lnTo>
                    <a:pt x="957685" y="815714"/>
                  </a:lnTo>
                  <a:lnTo>
                    <a:pt x="964820" y="809311"/>
                  </a:lnTo>
                  <a:lnTo>
                    <a:pt x="975320" y="799320"/>
                  </a:lnTo>
                  <a:lnTo>
                    <a:pt x="977637" y="797093"/>
                  </a:lnTo>
                  <a:lnTo>
                    <a:pt x="986017" y="789328"/>
                  </a:lnTo>
                  <a:lnTo>
                    <a:pt x="997589" y="779592"/>
                  </a:lnTo>
                  <a:lnTo>
                    <a:pt x="997960" y="779337"/>
                  </a:lnTo>
                  <a:lnTo>
                    <a:pt x="1013839" y="769345"/>
                  </a:lnTo>
                  <a:lnTo>
                    <a:pt x="1017541" y="767253"/>
                  </a:lnTo>
                  <a:lnTo>
                    <a:pt x="1037492" y="760852"/>
                  </a:lnTo>
                  <a:lnTo>
                    <a:pt x="1051652" y="759354"/>
                  </a:lnTo>
                  <a:lnTo>
                    <a:pt x="1057444" y="758831"/>
                  </a:lnTo>
                  <a:lnTo>
                    <a:pt x="1068461" y="759354"/>
                  </a:lnTo>
                  <a:lnTo>
                    <a:pt x="1077396" y="759777"/>
                  </a:lnTo>
                  <a:lnTo>
                    <a:pt x="1097348" y="762280"/>
                  </a:lnTo>
                  <a:lnTo>
                    <a:pt x="1117299" y="765108"/>
                  </a:lnTo>
                  <a:lnTo>
                    <a:pt x="1137251" y="767281"/>
                  </a:lnTo>
                  <a:lnTo>
                    <a:pt x="1157203" y="767988"/>
                  </a:lnTo>
                  <a:lnTo>
                    <a:pt x="1177155" y="766707"/>
                  </a:lnTo>
                  <a:lnTo>
                    <a:pt x="1197107" y="762866"/>
                  </a:lnTo>
                  <a:lnTo>
                    <a:pt x="1207478" y="759354"/>
                  </a:lnTo>
                  <a:lnTo>
                    <a:pt x="1217058" y="755862"/>
                  </a:lnTo>
                  <a:lnTo>
                    <a:pt x="1229717" y="749362"/>
                  </a:lnTo>
                  <a:lnTo>
                    <a:pt x="1237010" y="745139"/>
                  </a:lnTo>
                  <a:lnTo>
                    <a:pt x="1244864" y="739371"/>
                  </a:lnTo>
                  <a:lnTo>
                    <a:pt x="1256271" y="729379"/>
                  </a:lnTo>
                  <a:lnTo>
                    <a:pt x="1256962" y="728652"/>
                  </a:lnTo>
                  <a:lnTo>
                    <a:pt x="1264705" y="719388"/>
                  </a:lnTo>
                  <a:lnTo>
                    <a:pt x="1271347" y="709396"/>
                  </a:lnTo>
                  <a:lnTo>
                    <a:pt x="1276548" y="699405"/>
                  </a:lnTo>
                  <a:lnTo>
                    <a:pt x="1276914" y="698487"/>
                  </a:lnTo>
                  <a:lnTo>
                    <a:pt x="1280456" y="689413"/>
                  </a:lnTo>
                  <a:lnTo>
                    <a:pt x="1283385" y="679422"/>
                  </a:lnTo>
                  <a:lnTo>
                    <a:pt x="1285243" y="669430"/>
                  </a:lnTo>
                  <a:lnTo>
                    <a:pt x="1286577" y="659439"/>
                  </a:lnTo>
                  <a:lnTo>
                    <a:pt x="1287179" y="649447"/>
                  </a:lnTo>
                  <a:lnTo>
                    <a:pt x="1287225" y="639456"/>
                  </a:lnTo>
                  <a:lnTo>
                    <a:pt x="1286816" y="629464"/>
                  </a:lnTo>
                  <a:lnTo>
                    <a:pt x="1285636" y="619473"/>
                  </a:lnTo>
                  <a:lnTo>
                    <a:pt x="1284073" y="609481"/>
                  </a:lnTo>
                  <a:lnTo>
                    <a:pt x="1281805" y="599490"/>
                  </a:lnTo>
                  <a:lnTo>
                    <a:pt x="1279095" y="589498"/>
                  </a:lnTo>
                  <a:lnTo>
                    <a:pt x="1276914" y="582852"/>
                  </a:lnTo>
                  <a:lnTo>
                    <a:pt x="1275673" y="579507"/>
                  </a:lnTo>
                  <a:lnTo>
                    <a:pt x="1271033" y="569515"/>
                  </a:lnTo>
                  <a:lnTo>
                    <a:pt x="1265425" y="559524"/>
                  </a:lnTo>
                  <a:lnTo>
                    <a:pt x="1258637" y="549532"/>
                  </a:lnTo>
                  <a:lnTo>
                    <a:pt x="1256962" y="547391"/>
                  </a:lnTo>
                  <a:lnTo>
                    <a:pt x="1248357" y="539541"/>
                  </a:lnTo>
                  <a:lnTo>
                    <a:pt x="1237010" y="530900"/>
                  </a:lnTo>
                  <a:lnTo>
                    <a:pt x="1233601" y="529549"/>
                  </a:lnTo>
                  <a:lnTo>
                    <a:pt x="1217058" y="523814"/>
                  </a:lnTo>
                  <a:lnTo>
                    <a:pt x="1197107" y="522394"/>
                  </a:lnTo>
                  <a:lnTo>
                    <a:pt x="1177155" y="524423"/>
                  </a:lnTo>
                  <a:lnTo>
                    <a:pt x="1157203" y="529118"/>
                  </a:lnTo>
                  <a:lnTo>
                    <a:pt x="1155973" y="529549"/>
                  </a:lnTo>
                  <a:lnTo>
                    <a:pt x="1137251" y="535585"/>
                  </a:lnTo>
                  <a:lnTo>
                    <a:pt x="1127857" y="539541"/>
                  </a:lnTo>
                  <a:lnTo>
                    <a:pt x="1117299" y="543712"/>
                  </a:lnTo>
                  <a:lnTo>
                    <a:pt x="1105311" y="549532"/>
                  </a:lnTo>
                  <a:lnTo>
                    <a:pt x="1097348" y="553331"/>
                  </a:lnTo>
                  <a:lnTo>
                    <a:pt x="1086250" y="559524"/>
                  </a:lnTo>
                  <a:lnTo>
                    <a:pt x="1077396" y="564443"/>
                  </a:lnTo>
                  <a:lnTo>
                    <a:pt x="1069248" y="569515"/>
                  </a:lnTo>
                  <a:lnTo>
                    <a:pt x="1057444" y="576966"/>
                  </a:lnTo>
                  <a:lnTo>
                    <a:pt x="1053521" y="579507"/>
                  </a:lnTo>
                  <a:lnTo>
                    <a:pt x="1038428" y="589498"/>
                  </a:lnTo>
                  <a:lnTo>
                    <a:pt x="1037492" y="590134"/>
                  </a:lnTo>
                  <a:lnTo>
                    <a:pt x="1022674" y="599490"/>
                  </a:lnTo>
                  <a:lnTo>
                    <a:pt x="1017541" y="602811"/>
                  </a:lnTo>
                  <a:lnTo>
                    <a:pt x="1005090" y="609481"/>
                  </a:lnTo>
                  <a:lnTo>
                    <a:pt x="997589" y="613462"/>
                  </a:lnTo>
                  <a:lnTo>
                    <a:pt x="980658" y="619473"/>
                  </a:lnTo>
                  <a:lnTo>
                    <a:pt x="977637" y="620514"/>
                  </a:lnTo>
                  <a:lnTo>
                    <a:pt x="957685" y="623687"/>
                  </a:lnTo>
                  <a:lnTo>
                    <a:pt x="937733" y="623264"/>
                  </a:lnTo>
                  <a:lnTo>
                    <a:pt x="917782" y="619726"/>
                  </a:lnTo>
                  <a:lnTo>
                    <a:pt x="916989" y="619473"/>
                  </a:lnTo>
                  <a:lnTo>
                    <a:pt x="897830" y="613358"/>
                  </a:lnTo>
                  <a:lnTo>
                    <a:pt x="889169" y="609481"/>
                  </a:lnTo>
                  <a:lnTo>
                    <a:pt x="877878" y="604123"/>
                  </a:lnTo>
                  <a:lnTo>
                    <a:pt x="870080" y="599490"/>
                  </a:lnTo>
                  <a:lnTo>
                    <a:pt x="857926" y="591597"/>
                  </a:lnTo>
                  <a:lnTo>
                    <a:pt x="855128" y="589498"/>
                  </a:lnTo>
                  <a:lnTo>
                    <a:pt x="843043" y="579507"/>
                  </a:lnTo>
                  <a:lnTo>
                    <a:pt x="837975" y="574875"/>
                  </a:lnTo>
                  <a:lnTo>
                    <a:pt x="832324" y="569515"/>
                  </a:lnTo>
                  <a:lnTo>
                    <a:pt x="822456" y="559524"/>
                  </a:lnTo>
                  <a:lnTo>
                    <a:pt x="818023" y="554852"/>
                  </a:lnTo>
                  <a:lnTo>
                    <a:pt x="812623" y="549532"/>
                  </a:lnTo>
                  <a:lnTo>
                    <a:pt x="802344" y="539541"/>
                  </a:lnTo>
                  <a:lnTo>
                    <a:pt x="798071" y="535408"/>
                  </a:lnTo>
                  <a:lnTo>
                    <a:pt x="790470" y="529549"/>
                  </a:lnTo>
                  <a:lnTo>
                    <a:pt x="778119" y="520695"/>
                  </a:lnTo>
                  <a:lnTo>
                    <a:pt x="775780" y="519558"/>
                  </a:lnTo>
                  <a:lnTo>
                    <a:pt x="758167" y="511879"/>
                  </a:lnTo>
                  <a:lnTo>
                    <a:pt x="746052" y="509566"/>
                  </a:lnTo>
                  <a:lnTo>
                    <a:pt x="738216" y="508154"/>
                  </a:lnTo>
                  <a:lnTo>
                    <a:pt x="718264" y="508276"/>
                  </a:lnTo>
                  <a:lnTo>
                    <a:pt x="710097" y="509566"/>
                  </a:lnTo>
                  <a:lnTo>
                    <a:pt x="698312" y="511343"/>
                  </a:lnTo>
                  <a:lnTo>
                    <a:pt x="678360" y="516556"/>
                  </a:lnTo>
                  <a:lnTo>
                    <a:pt x="669697" y="519558"/>
                  </a:lnTo>
                  <a:lnTo>
                    <a:pt x="658409" y="523478"/>
                  </a:lnTo>
                  <a:lnTo>
                    <a:pt x="643421" y="529549"/>
                  </a:lnTo>
                  <a:lnTo>
                    <a:pt x="638457" y="531650"/>
                  </a:lnTo>
                  <a:lnTo>
                    <a:pt x="620867" y="539541"/>
                  </a:lnTo>
                  <a:lnTo>
                    <a:pt x="618505" y="540660"/>
                  </a:lnTo>
                  <a:lnTo>
                    <a:pt x="598838" y="549532"/>
                  </a:lnTo>
                  <a:lnTo>
                    <a:pt x="598553" y="549672"/>
                  </a:lnTo>
                  <a:lnTo>
                    <a:pt x="578601" y="558120"/>
                  </a:lnTo>
                  <a:lnTo>
                    <a:pt x="574097" y="559524"/>
                  </a:lnTo>
                  <a:lnTo>
                    <a:pt x="558650" y="564475"/>
                  </a:lnTo>
                  <a:lnTo>
                    <a:pt x="538698" y="567670"/>
                  </a:lnTo>
                  <a:lnTo>
                    <a:pt x="518746" y="567509"/>
                  </a:lnTo>
                  <a:lnTo>
                    <a:pt x="498794" y="563864"/>
                  </a:lnTo>
                  <a:lnTo>
                    <a:pt x="485896" y="559524"/>
                  </a:lnTo>
                  <a:lnTo>
                    <a:pt x="478843" y="557147"/>
                  </a:lnTo>
                  <a:lnTo>
                    <a:pt x="462656" y="549532"/>
                  </a:lnTo>
                  <a:lnTo>
                    <a:pt x="458891" y="547739"/>
                  </a:lnTo>
                  <a:lnTo>
                    <a:pt x="444180" y="539541"/>
                  </a:lnTo>
                  <a:lnTo>
                    <a:pt x="438939" y="536400"/>
                  </a:lnTo>
                  <a:lnTo>
                    <a:pt x="428484" y="529549"/>
                  </a:lnTo>
                  <a:lnTo>
                    <a:pt x="418987" y="523025"/>
                  </a:lnTo>
                  <a:lnTo>
                    <a:pt x="414181" y="519558"/>
                  </a:lnTo>
                  <a:lnTo>
                    <a:pt x="401468" y="509566"/>
                  </a:lnTo>
                  <a:lnTo>
                    <a:pt x="399036" y="507417"/>
                  </a:lnTo>
                  <a:lnTo>
                    <a:pt x="390282" y="499575"/>
                  </a:lnTo>
                  <a:lnTo>
                    <a:pt x="380220" y="489583"/>
                  </a:lnTo>
                  <a:lnTo>
                    <a:pt x="379084" y="488232"/>
                  </a:lnTo>
                  <a:lnTo>
                    <a:pt x="371508" y="479592"/>
                  </a:lnTo>
                  <a:lnTo>
                    <a:pt x="363663" y="469600"/>
                  </a:lnTo>
                  <a:lnTo>
                    <a:pt x="359132" y="462830"/>
                  </a:lnTo>
                  <a:lnTo>
                    <a:pt x="356721" y="459609"/>
                  </a:lnTo>
                  <a:lnTo>
                    <a:pt x="349807" y="449617"/>
                  </a:lnTo>
                  <a:lnTo>
                    <a:pt x="342989" y="439626"/>
                  </a:lnTo>
                  <a:lnTo>
                    <a:pt x="339180" y="433913"/>
                  </a:lnTo>
                  <a:lnTo>
                    <a:pt x="335581" y="429634"/>
                  </a:lnTo>
                  <a:lnTo>
                    <a:pt x="326721" y="419643"/>
                  </a:lnTo>
                  <a:lnTo>
                    <a:pt x="319228" y="412087"/>
                  </a:lnTo>
                  <a:lnTo>
                    <a:pt x="315329" y="409651"/>
                  </a:lnTo>
                  <a:lnTo>
                    <a:pt x="299277" y="401691"/>
                  </a:lnTo>
                  <a:lnTo>
                    <a:pt x="290835" y="399660"/>
                  </a:lnTo>
                  <a:lnTo>
                    <a:pt x="279325" y="397043"/>
                  </a:lnTo>
                  <a:lnTo>
                    <a:pt x="259373" y="396746"/>
                  </a:lnTo>
                  <a:lnTo>
                    <a:pt x="243041" y="399660"/>
                  </a:lnTo>
                  <a:lnTo>
                    <a:pt x="239421" y="400250"/>
                  </a:lnTo>
                  <a:lnTo>
                    <a:pt x="219470" y="406587"/>
                  </a:lnTo>
                  <a:lnTo>
                    <a:pt x="212901" y="409651"/>
                  </a:lnTo>
                  <a:lnTo>
                    <a:pt x="199518" y="416042"/>
                  </a:lnTo>
                  <a:lnTo>
                    <a:pt x="193763" y="419643"/>
                  </a:lnTo>
                  <a:lnTo>
                    <a:pt x="179566" y="429456"/>
                  </a:lnTo>
                  <a:lnTo>
                    <a:pt x="179353" y="429634"/>
                  </a:lnTo>
                  <a:lnTo>
                    <a:pt x="169108" y="439626"/>
                  </a:lnTo>
                  <a:lnTo>
                    <a:pt x="160691" y="449617"/>
                  </a:lnTo>
                  <a:lnTo>
                    <a:pt x="159614" y="451221"/>
                  </a:lnTo>
                  <a:lnTo>
                    <a:pt x="154600" y="459609"/>
                  </a:lnTo>
                  <a:lnTo>
                    <a:pt x="150374" y="469600"/>
                  </a:lnTo>
                  <a:lnTo>
                    <a:pt x="147361" y="479592"/>
                  </a:lnTo>
                  <a:lnTo>
                    <a:pt x="145584" y="489583"/>
                  </a:lnTo>
                  <a:lnTo>
                    <a:pt x="144442" y="499575"/>
                  </a:lnTo>
                  <a:lnTo>
                    <a:pt x="143953" y="509566"/>
                  </a:lnTo>
                  <a:lnTo>
                    <a:pt x="144067" y="519558"/>
                  </a:lnTo>
                  <a:lnTo>
                    <a:pt x="144316" y="529549"/>
                  </a:lnTo>
                  <a:lnTo>
                    <a:pt x="144481" y="539541"/>
                  </a:lnTo>
                  <a:lnTo>
                    <a:pt x="144667" y="549532"/>
                  </a:lnTo>
                  <a:lnTo>
                    <a:pt x="144647" y="559524"/>
                  </a:lnTo>
                  <a:lnTo>
                    <a:pt x="144411" y="569515"/>
                  </a:lnTo>
                  <a:lnTo>
                    <a:pt x="143786" y="579507"/>
                  </a:lnTo>
                  <a:lnTo>
                    <a:pt x="142983" y="589498"/>
                  </a:lnTo>
                  <a:lnTo>
                    <a:pt x="141561" y="599490"/>
                  </a:lnTo>
                  <a:lnTo>
                    <a:pt x="139764" y="609481"/>
                  </a:lnTo>
                  <a:lnTo>
                    <a:pt x="139662" y="610013"/>
                  </a:lnTo>
                  <a:lnTo>
                    <a:pt x="137722" y="619473"/>
                  </a:lnTo>
                  <a:lnTo>
                    <a:pt x="134958" y="629464"/>
                  </a:lnTo>
                  <a:lnTo>
                    <a:pt x="132242" y="639456"/>
                  </a:lnTo>
                  <a:lnTo>
                    <a:pt x="129314" y="649447"/>
                  </a:lnTo>
                  <a:lnTo>
                    <a:pt x="126841" y="659439"/>
                  </a:lnTo>
                  <a:lnTo>
                    <a:pt x="124364" y="669430"/>
                  </a:lnTo>
                  <a:lnTo>
                    <a:pt x="122909" y="679422"/>
                  </a:lnTo>
                  <a:lnTo>
                    <a:pt x="122650" y="689413"/>
                  </a:lnTo>
                  <a:lnTo>
                    <a:pt x="125307" y="699405"/>
                  </a:lnTo>
                  <a:lnTo>
                    <a:pt x="131552" y="709396"/>
                  </a:lnTo>
                  <a:lnTo>
                    <a:pt x="139662" y="716517"/>
                  </a:lnTo>
                  <a:lnTo>
                    <a:pt x="143661" y="719388"/>
                  </a:lnTo>
                  <a:lnTo>
                    <a:pt x="159614" y="726376"/>
                  </a:lnTo>
                  <a:lnTo>
                    <a:pt x="167867" y="729379"/>
                  </a:lnTo>
                  <a:lnTo>
                    <a:pt x="179566" y="732696"/>
                  </a:lnTo>
                  <a:lnTo>
                    <a:pt x="199518" y="737692"/>
                  </a:lnTo>
                  <a:lnTo>
                    <a:pt x="205128" y="739371"/>
                  </a:lnTo>
                  <a:lnTo>
                    <a:pt x="219470" y="743177"/>
                  </a:lnTo>
                  <a:lnTo>
                    <a:pt x="239421" y="749078"/>
                  </a:lnTo>
                  <a:lnTo>
                    <a:pt x="240206" y="749362"/>
                  </a:lnTo>
                  <a:lnTo>
                    <a:pt x="259373" y="756270"/>
                  </a:lnTo>
                  <a:lnTo>
                    <a:pt x="266326" y="759354"/>
                  </a:lnTo>
                  <a:lnTo>
                    <a:pt x="279325" y="765546"/>
                  </a:lnTo>
                  <a:lnTo>
                    <a:pt x="286480" y="769345"/>
                  </a:lnTo>
                  <a:lnTo>
                    <a:pt x="299277" y="777309"/>
                  </a:lnTo>
                  <a:lnTo>
                    <a:pt x="302149" y="779337"/>
                  </a:lnTo>
                  <a:lnTo>
                    <a:pt x="313569" y="789328"/>
                  </a:lnTo>
                  <a:lnTo>
                    <a:pt x="319228" y="796385"/>
                  </a:lnTo>
                  <a:lnTo>
                    <a:pt x="321445" y="799320"/>
                  </a:lnTo>
                  <a:lnTo>
                    <a:pt x="325910" y="809311"/>
                  </a:lnTo>
                  <a:lnTo>
                    <a:pt x="326476" y="819303"/>
                  </a:lnTo>
                  <a:lnTo>
                    <a:pt x="323011" y="829294"/>
                  </a:lnTo>
                  <a:lnTo>
                    <a:pt x="319228" y="833725"/>
                  </a:lnTo>
                  <a:lnTo>
                    <a:pt x="312959" y="839286"/>
                  </a:lnTo>
                  <a:lnTo>
                    <a:pt x="299277" y="846243"/>
                  </a:lnTo>
                  <a:lnTo>
                    <a:pt x="289727" y="849277"/>
                  </a:lnTo>
                  <a:lnTo>
                    <a:pt x="279325" y="851608"/>
                  </a:lnTo>
                  <a:lnTo>
                    <a:pt x="259373" y="853048"/>
                  </a:lnTo>
                  <a:lnTo>
                    <a:pt x="239421" y="851763"/>
                  </a:lnTo>
                  <a:lnTo>
                    <a:pt x="225980" y="849277"/>
                  </a:lnTo>
                  <a:lnTo>
                    <a:pt x="219470" y="847956"/>
                  </a:lnTo>
                  <a:lnTo>
                    <a:pt x="199518" y="841560"/>
                  </a:lnTo>
                  <a:lnTo>
                    <a:pt x="193968" y="839286"/>
                  </a:lnTo>
                  <a:lnTo>
                    <a:pt x="179566" y="832611"/>
                  </a:lnTo>
                  <a:lnTo>
                    <a:pt x="173085" y="829294"/>
                  </a:lnTo>
                  <a:lnTo>
                    <a:pt x="159614" y="821701"/>
                  </a:lnTo>
                  <a:lnTo>
                    <a:pt x="155487" y="819303"/>
                  </a:lnTo>
                  <a:lnTo>
                    <a:pt x="139662" y="809333"/>
                  </a:lnTo>
                  <a:lnTo>
                    <a:pt x="139625" y="809311"/>
                  </a:lnTo>
                  <a:lnTo>
                    <a:pt x="124861" y="799320"/>
                  </a:lnTo>
                  <a:lnTo>
                    <a:pt x="119711" y="795672"/>
                  </a:lnTo>
                  <a:lnTo>
                    <a:pt x="109470" y="789328"/>
                  </a:lnTo>
                  <a:lnTo>
                    <a:pt x="99759" y="782456"/>
                  </a:lnTo>
                  <a:lnTo>
                    <a:pt x="94087" y="779337"/>
                  </a:lnTo>
                  <a:lnTo>
                    <a:pt x="79807" y="771089"/>
                  </a:lnTo>
                  <a:lnTo>
                    <a:pt x="76351" y="769345"/>
                  </a:lnTo>
                  <a:lnTo>
                    <a:pt x="59855" y="760902"/>
                  </a:lnTo>
                  <a:lnTo>
                    <a:pt x="56372" y="759354"/>
                  </a:lnTo>
                  <a:lnTo>
                    <a:pt x="39904" y="751262"/>
                  </a:lnTo>
                  <a:lnTo>
                    <a:pt x="35796" y="749362"/>
                  </a:lnTo>
                  <a:lnTo>
                    <a:pt x="19952" y="742519"/>
                  </a:lnTo>
                  <a:lnTo>
                    <a:pt x="14091" y="739371"/>
                  </a:lnTo>
                  <a:lnTo>
                    <a:pt x="0" y="732369"/>
                  </a:lnTo>
                  <a:lnTo>
                    <a:pt x="0" y="739371"/>
                  </a:lnTo>
                  <a:lnTo>
                    <a:pt x="0" y="749362"/>
                  </a:lnTo>
                  <a:lnTo>
                    <a:pt x="0" y="759354"/>
                  </a:lnTo>
                  <a:lnTo>
                    <a:pt x="0" y="769345"/>
                  </a:lnTo>
                  <a:lnTo>
                    <a:pt x="0" y="779337"/>
                  </a:lnTo>
                  <a:lnTo>
                    <a:pt x="0" y="789328"/>
                  </a:lnTo>
                  <a:lnTo>
                    <a:pt x="0" y="799320"/>
                  </a:lnTo>
                  <a:lnTo>
                    <a:pt x="0" y="809311"/>
                  </a:lnTo>
                  <a:lnTo>
                    <a:pt x="0" y="812611"/>
                  </a:lnTo>
                  <a:lnTo>
                    <a:pt x="19952" y="818332"/>
                  </a:lnTo>
                  <a:lnTo>
                    <a:pt x="23058" y="819303"/>
                  </a:lnTo>
                  <a:lnTo>
                    <a:pt x="39904" y="824071"/>
                  </a:lnTo>
                  <a:lnTo>
                    <a:pt x="55482" y="829294"/>
                  </a:lnTo>
                  <a:lnTo>
                    <a:pt x="59855" y="830680"/>
                  </a:lnTo>
                  <a:lnTo>
                    <a:pt x="79807" y="837831"/>
                  </a:lnTo>
                  <a:lnTo>
                    <a:pt x="83302" y="839286"/>
                  </a:lnTo>
                  <a:lnTo>
                    <a:pt x="99759" y="845819"/>
                  </a:lnTo>
                  <a:lnTo>
                    <a:pt x="107430" y="849277"/>
                  </a:lnTo>
                  <a:lnTo>
                    <a:pt x="119711" y="854669"/>
                  </a:lnTo>
                  <a:lnTo>
                    <a:pt x="129606" y="859269"/>
                  </a:lnTo>
                  <a:lnTo>
                    <a:pt x="139662" y="863920"/>
                  </a:lnTo>
                  <a:lnTo>
                    <a:pt x="151026" y="869260"/>
                  </a:lnTo>
                  <a:lnTo>
                    <a:pt x="159614" y="873291"/>
                  </a:lnTo>
                  <a:lnTo>
                    <a:pt x="172977" y="879252"/>
                  </a:lnTo>
                  <a:lnTo>
                    <a:pt x="179566" y="882261"/>
                  </a:lnTo>
                  <a:lnTo>
                    <a:pt x="196204" y="889243"/>
                  </a:lnTo>
                  <a:lnTo>
                    <a:pt x="199518" y="890699"/>
                  </a:lnTo>
                  <a:lnTo>
                    <a:pt x="219470" y="898432"/>
                  </a:lnTo>
                  <a:lnTo>
                    <a:pt x="221947" y="899234"/>
                  </a:lnTo>
                  <a:lnTo>
                    <a:pt x="239421" y="905789"/>
                  </a:lnTo>
                  <a:lnTo>
                    <a:pt x="249780" y="909226"/>
                  </a:lnTo>
                  <a:lnTo>
                    <a:pt x="259373" y="913364"/>
                  </a:lnTo>
                  <a:lnTo>
                    <a:pt x="272693" y="919217"/>
                  </a:lnTo>
                  <a:lnTo>
                    <a:pt x="279325" y="923651"/>
                  </a:lnTo>
                  <a:lnTo>
                    <a:pt x="286716" y="929209"/>
                  </a:lnTo>
                  <a:lnTo>
                    <a:pt x="292664" y="939201"/>
                  </a:lnTo>
                  <a:lnTo>
                    <a:pt x="293631" y="949192"/>
                  </a:lnTo>
                  <a:lnTo>
                    <a:pt x="291089" y="959183"/>
                  </a:lnTo>
                  <a:lnTo>
                    <a:pt x="286265" y="969175"/>
                  </a:lnTo>
                  <a:lnTo>
                    <a:pt x="279568" y="979166"/>
                  </a:lnTo>
                  <a:lnTo>
                    <a:pt x="279325" y="979444"/>
                  </a:lnTo>
                  <a:lnTo>
                    <a:pt x="271818" y="989158"/>
                  </a:lnTo>
                  <a:lnTo>
                    <a:pt x="263097" y="999149"/>
                  </a:lnTo>
                  <a:lnTo>
                    <a:pt x="259373" y="1003034"/>
                  </a:lnTo>
                  <a:lnTo>
                    <a:pt x="254028" y="1009141"/>
                  </a:lnTo>
                  <a:lnTo>
                    <a:pt x="244468" y="1019132"/>
                  </a:lnTo>
                  <a:lnTo>
                    <a:pt x="239421" y="1024208"/>
                  </a:lnTo>
                  <a:lnTo>
                    <a:pt x="234854" y="1029124"/>
                  </a:lnTo>
                  <a:lnTo>
                    <a:pt x="225333" y="1039115"/>
                  </a:lnTo>
                  <a:lnTo>
                    <a:pt x="219470" y="1045248"/>
                  </a:lnTo>
                  <a:lnTo>
                    <a:pt x="215869" y="1049107"/>
                  </a:lnTo>
                  <a:lnTo>
                    <a:pt x="206639" y="1059098"/>
                  </a:lnTo>
                  <a:lnTo>
                    <a:pt x="199518" y="1067105"/>
                  </a:lnTo>
                  <a:lnTo>
                    <a:pt x="197729" y="1069090"/>
                  </a:lnTo>
                  <a:lnTo>
                    <a:pt x="189280" y="1079081"/>
                  </a:lnTo>
                  <a:lnTo>
                    <a:pt x="181560" y="1089073"/>
                  </a:lnTo>
                  <a:lnTo>
                    <a:pt x="179566" y="1091970"/>
                  </a:lnTo>
                  <a:lnTo>
                    <a:pt x="174357" y="1099064"/>
                  </a:lnTo>
                  <a:lnTo>
                    <a:pt x="168137" y="1109056"/>
                  </a:lnTo>
                  <a:lnTo>
                    <a:pt x="162881" y="1119047"/>
                  </a:lnTo>
                  <a:lnTo>
                    <a:pt x="159614" y="1126735"/>
                  </a:lnTo>
                  <a:lnTo>
                    <a:pt x="158539" y="1129039"/>
                  </a:lnTo>
                  <a:lnTo>
                    <a:pt x="154962" y="1139030"/>
                  </a:lnTo>
                  <a:lnTo>
                    <a:pt x="152293" y="1149022"/>
                  </a:lnTo>
                  <a:lnTo>
                    <a:pt x="150355" y="1159013"/>
                  </a:lnTo>
                  <a:lnTo>
                    <a:pt x="149018" y="1169005"/>
                  </a:lnTo>
                  <a:lnTo>
                    <a:pt x="148058" y="1178996"/>
                  </a:lnTo>
                  <a:lnTo>
                    <a:pt x="147082" y="1188988"/>
                  </a:lnTo>
                  <a:lnTo>
                    <a:pt x="146262" y="1198979"/>
                  </a:lnTo>
                  <a:lnTo>
                    <a:pt x="144864" y="1208971"/>
                  </a:lnTo>
                  <a:lnTo>
                    <a:pt x="143165" y="1218962"/>
                  </a:lnTo>
                  <a:lnTo>
                    <a:pt x="140869" y="1228954"/>
                  </a:lnTo>
                  <a:lnTo>
                    <a:pt x="139662" y="1232798"/>
                  </a:lnTo>
                  <a:lnTo>
                    <a:pt x="137667" y="1238945"/>
                  </a:lnTo>
                  <a:lnTo>
                    <a:pt x="134258" y="1248937"/>
                  </a:lnTo>
                  <a:lnTo>
                    <a:pt x="130312" y="1258928"/>
                  </a:lnTo>
                  <a:lnTo>
                    <a:pt x="126290" y="1268920"/>
                  </a:lnTo>
                  <a:lnTo>
                    <a:pt x="122347" y="1278911"/>
                  </a:lnTo>
                  <a:lnTo>
                    <a:pt x="119711" y="1285228"/>
                  </a:lnTo>
                  <a:lnTo>
                    <a:pt x="118279" y="1288903"/>
                  </a:lnTo>
                  <a:lnTo>
                    <a:pt x="114890" y="1298894"/>
                  </a:lnTo>
                  <a:lnTo>
                    <a:pt x="111453" y="1308886"/>
                  </a:lnTo>
                  <a:lnTo>
                    <a:pt x="108111" y="1318877"/>
                  </a:lnTo>
                  <a:lnTo>
                    <a:pt x="104614" y="1328869"/>
                  </a:lnTo>
                  <a:lnTo>
                    <a:pt x="100942" y="1338860"/>
                  </a:lnTo>
                  <a:lnTo>
                    <a:pt x="99759" y="1341852"/>
                  </a:lnTo>
                  <a:lnTo>
                    <a:pt x="97183" y="1348852"/>
                  </a:lnTo>
                  <a:lnTo>
                    <a:pt x="92811" y="1358843"/>
                  </a:lnTo>
                  <a:lnTo>
                    <a:pt x="87632" y="1368835"/>
                  </a:lnTo>
                  <a:lnTo>
                    <a:pt x="81622" y="1378826"/>
                  </a:lnTo>
                  <a:lnTo>
                    <a:pt x="79807" y="1381452"/>
                  </a:lnTo>
                  <a:lnTo>
                    <a:pt x="74803" y="1388818"/>
                  </a:lnTo>
                  <a:lnTo>
                    <a:pt x="66932" y="1398809"/>
                  </a:lnTo>
                  <a:lnTo>
                    <a:pt x="59855" y="1406529"/>
                  </a:lnTo>
                  <a:lnTo>
                    <a:pt x="57672" y="1408801"/>
                  </a:lnTo>
                  <a:lnTo>
                    <a:pt x="46818" y="1418792"/>
                  </a:lnTo>
                  <a:lnTo>
                    <a:pt x="39904" y="1424287"/>
                  </a:lnTo>
                  <a:lnTo>
                    <a:pt x="33501" y="1428784"/>
                  </a:lnTo>
                  <a:lnTo>
                    <a:pt x="19952" y="1437180"/>
                  </a:lnTo>
                  <a:lnTo>
                    <a:pt x="16794" y="1438775"/>
                  </a:lnTo>
                  <a:lnTo>
                    <a:pt x="0" y="1446504"/>
                  </a:lnTo>
                  <a:lnTo>
                    <a:pt x="0" y="1448767"/>
                  </a:lnTo>
                  <a:lnTo>
                    <a:pt x="0" y="1458758"/>
                  </a:lnTo>
                  <a:lnTo>
                    <a:pt x="0" y="1468750"/>
                  </a:lnTo>
                  <a:lnTo>
                    <a:pt x="0" y="1478741"/>
                  </a:lnTo>
                  <a:lnTo>
                    <a:pt x="0" y="1484816"/>
                  </a:lnTo>
                  <a:close/>
                  <a:moveTo>
                    <a:pt x="702227" y="1448767"/>
                  </a:moveTo>
                  <a:lnTo>
                    <a:pt x="698312" y="1448521"/>
                  </a:lnTo>
                  <a:lnTo>
                    <a:pt x="678360" y="1445529"/>
                  </a:lnTo>
                  <a:lnTo>
                    <a:pt x="658409" y="1442050"/>
                  </a:lnTo>
                  <a:lnTo>
                    <a:pt x="642104" y="1438775"/>
                  </a:lnTo>
                  <a:lnTo>
                    <a:pt x="638457" y="1437947"/>
                  </a:lnTo>
                  <a:lnTo>
                    <a:pt x="618505" y="1432957"/>
                  </a:lnTo>
                  <a:lnTo>
                    <a:pt x="601589" y="1428784"/>
                  </a:lnTo>
                  <a:lnTo>
                    <a:pt x="598553" y="1427842"/>
                  </a:lnTo>
                  <a:lnTo>
                    <a:pt x="578601" y="1421479"/>
                  </a:lnTo>
                  <a:lnTo>
                    <a:pt x="570573" y="1418792"/>
                  </a:lnTo>
                  <a:lnTo>
                    <a:pt x="558650" y="1412910"/>
                  </a:lnTo>
                  <a:lnTo>
                    <a:pt x="551061" y="1408801"/>
                  </a:lnTo>
                  <a:lnTo>
                    <a:pt x="542992" y="1398809"/>
                  </a:lnTo>
                  <a:lnTo>
                    <a:pt x="543330" y="1388818"/>
                  </a:lnTo>
                  <a:lnTo>
                    <a:pt x="550801" y="1378826"/>
                  </a:lnTo>
                  <a:lnTo>
                    <a:pt x="558650" y="1373396"/>
                  </a:lnTo>
                  <a:lnTo>
                    <a:pt x="565410" y="1368835"/>
                  </a:lnTo>
                  <a:lnTo>
                    <a:pt x="578601" y="1362712"/>
                  </a:lnTo>
                  <a:lnTo>
                    <a:pt x="587667" y="1358843"/>
                  </a:lnTo>
                  <a:lnTo>
                    <a:pt x="598553" y="1354984"/>
                  </a:lnTo>
                  <a:lnTo>
                    <a:pt x="618156" y="1348852"/>
                  </a:lnTo>
                  <a:lnTo>
                    <a:pt x="618505" y="1348756"/>
                  </a:lnTo>
                  <a:lnTo>
                    <a:pt x="638457" y="1344296"/>
                  </a:lnTo>
                  <a:lnTo>
                    <a:pt x="658409" y="1340313"/>
                  </a:lnTo>
                  <a:lnTo>
                    <a:pt x="668890" y="1338860"/>
                  </a:lnTo>
                  <a:lnTo>
                    <a:pt x="678360" y="1337496"/>
                  </a:lnTo>
                  <a:lnTo>
                    <a:pt x="698312" y="1335950"/>
                  </a:lnTo>
                  <a:lnTo>
                    <a:pt x="718264" y="1337036"/>
                  </a:lnTo>
                  <a:lnTo>
                    <a:pt x="725768" y="1338860"/>
                  </a:lnTo>
                  <a:lnTo>
                    <a:pt x="738216" y="1342540"/>
                  </a:lnTo>
                  <a:lnTo>
                    <a:pt x="748917" y="1348852"/>
                  </a:lnTo>
                  <a:lnTo>
                    <a:pt x="758167" y="1356379"/>
                  </a:lnTo>
                  <a:lnTo>
                    <a:pt x="760283" y="1358843"/>
                  </a:lnTo>
                  <a:lnTo>
                    <a:pt x="767515" y="1368835"/>
                  </a:lnTo>
                  <a:lnTo>
                    <a:pt x="773111" y="1378826"/>
                  </a:lnTo>
                  <a:lnTo>
                    <a:pt x="776858" y="1388818"/>
                  </a:lnTo>
                  <a:lnTo>
                    <a:pt x="778119" y="1394382"/>
                  </a:lnTo>
                  <a:lnTo>
                    <a:pt x="779070" y="1398809"/>
                  </a:lnTo>
                  <a:lnTo>
                    <a:pt x="779567" y="1408801"/>
                  </a:lnTo>
                  <a:lnTo>
                    <a:pt x="778356" y="1418792"/>
                  </a:lnTo>
                  <a:lnTo>
                    <a:pt x="778119" y="1419406"/>
                  </a:lnTo>
                  <a:lnTo>
                    <a:pt x="773477" y="1428784"/>
                  </a:lnTo>
                  <a:lnTo>
                    <a:pt x="763601" y="1438775"/>
                  </a:lnTo>
                  <a:lnTo>
                    <a:pt x="758167" y="1442214"/>
                  </a:lnTo>
                  <a:lnTo>
                    <a:pt x="738216" y="1448195"/>
                  </a:lnTo>
                  <a:lnTo>
                    <a:pt x="732396" y="1448767"/>
                  </a:lnTo>
                  <a:lnTo>
                    <a:pt x="718264" y="1449768"/>
                  </a:lnTo>
                  <a:close/>
                  <a:moveTo>
                    <a:pt x="748832" y="1149022"/>
                  </a:moveTo>
                  <a:lnTo>
                    <a:pt x="738216" y="1144818"/>
                  </a:lnTo>
                  <a:lnTo>
                    <a:pt x="731855" y="1139030"/>
                  </a:lnTo>
                  <a:lnTo>
                    <a:pt x="722565" y="1129039"/>
                  </a:lnTo>
                  <a:lnTo>
                    <a:pt x="718264" y="1123645"/>
                  </a:lnTo>
                  <a:lnTo>
                    <a:pt x="715918" y="1119047"/>
                  </a:lnTo>
                  <a:lnTo>
                    <a:pt x="712361" y="1109056"/>
                  </a:lnTo>
                  <a:lnTo>
                    <a:pt x="710416" y="1099064"/>
                  </a:lnTo>
                  <a:lnTo>
                    <a:pt x="710132" y="1089073"/>
                  </a:lnTo>
                  <a:lnTo>
                    <a:pt x="712736" y="1079081"/>
                  </a:lnTo>
                  <a:lnTo>
                    <a:pt x="717140" y="1069090"/>
                  </a:lnTo>
                  <a:lnTo>
                    <a:pt x="718264" y="1067763"/>
                  </a:lnTo>
                  <a:lnTo>
                    <a:pt x="733201" y="1059098"/>
                  </a:lnTo>
                  <a:lnTo>
                    <a:pt x="738216" y="1057182"/>
                  </a:lnTo>
                  <a:lnTo>
                    <a:pt x="758167" y="1055719"/>
                  </a:lnTo>
                  <a:lnTo>
                    <a:pt x="778119" y="1059034"/>
                  </a:lnTo>
                  <a:lnTo>
                    <a:pt x="778322" y="1059098"/>
                  </a:lnTo>
                  <a:lnTo>
                    <a:pt x="798071" y="1067851"/>
                  </a:lnTo>
                  <a:lnTo>
                    <a:pt x="799822" y="1069090"/>
                  </a:lnTo>
                  <a:lnTo>
                    <a:pt x="808572" y="1079081"/>
                  </a:lnTo>
                  <a:lnTo>
                    <a:pt x="812653" y="1089073"/>
                  </a:lnTo>
                  <a:lnTo>
                    <a:pt x="812445" y="1099064"/>
                  </a:lnTo>
                  <a:lnTo>
                    <a:pt x="810202" y="1109056"/>
                  </a:lnTo>
                  <a:lnTo>
                    <a:pt x="806575" y="1119047"/>
                  </a:lnTo>
                  <a:lnTo>
                    <a:pt x="801080" y="1129039"/>
                  </a:lnTo>
                  <a:lnTo>
                    <a:pt x="798071" y="1133751"/>
                  </a:lnTo>
                  <a:lnTo>
                    <a:pt x="792525" y="1139030"/>
                  </a:lnTo>
                  <a:lnTo>
                    <a:pt x="780363" y="1149022"/>
                  </a:lnTo>
                  <a:lnTo>
                    <a:pt x="778119" y="1150485"/>
                  </a:lnTo>
                  <a:lnTo>
                    <a:pt x="758167" y="1152817"/>
                  </a:lnTo>
                  <a:close/>
                  <a:moveTo>
                    <a:pt x="1531996" y="1019132"/>
                  </a:moveTo>
                  <a:lnTo>
                    <a:pt x="1519011" y="1009141"/>
                  </a:lnTo>
                  <a:lnTo>
                    <a:pt x="1516335" y="1005112"/>
                  </a:lnTo>
                  <a:lnTo>
                    <a:pt x="1514065" y="999149"/>
                  </a:lnTo>
                  <a:lnTo>
                    <a:pt x="1512304" y="989158"/>
                  </a:lnTo>
                  <a:lnTo>
                    <a:pt x="1512311" y="979166"/>
                  </a:lnTo>
                  <a:lnTo>
                    <a:pt x="1514071" y="969175"/>
                  </a:lnTo>
                  <a:lnTo>
                    <a:pt x="1516335" y="961548"/>
                  </a:lnTo>
                  <a:lnTo>
                    <a:pt x="1517210" y="959183"/>
                  </a:lnTo>
                  <a:lnTo>
                    <a:pt x="1522631" y="949192"/>
                  </a:lnTo>
                  <a:lnTo>
                    <a:pt x="1529373" y="939201"/>
                  </a:lnTo>
                  <a:lnTo>
                    <a:pt x="1536287" y="930926"/>
                  </a:lnTo>
                  <a:lnTo>
                    <a:pt x="1538265" y="929209"/>
                  </a:lnTo>
                  <a:lnTo>
                    <a:pt x="1551971" y="919217"/>
                  </a:lnTo>
                  <a:lnTo>
                    <a:pt x="1556239" y="916593"/>
                  </a:lnTo>
                  <a:lnTo>
                    <a:pt x="1574500" y="909226"/>
                  </a:lnTo>
                  <a:lnTo>
                    <a:pt x="1576190" y="908626"/>
                  </a:lnTo>
                  <a:lnTo>
                    <a:pt x="1596142" y="904678"/>
                  </a:lnTo>
                  <a:lnTo>
                    <a:pt x="1616094" y="902833"/>
                  </a:lnTo>
                  <a:lnTo>
                    <a:pt x="1636046" y="901945"/>
                  </a:lnTo>
                  <a:lnTo>
                    <a:pt x="1655997" y="900832"/>
                  </a:lnTo>
                  <a:lnTo>
                    <a:pt x="1675873" y="899234"/>
                  </a:lnTo>
                  <a:lnTo>
                    <a:pt x="1675949" y="899229"/>
                  </a:lnTo>
                  <a:lnTo>
                    <a:pt x="1695901" y="896593"/>
                  </a:lnTo>
                  <a:lnTo>
                    <a:pt x="1715853" y="893032"/>
                  </a:lnTo>
                  <a:lnTo>
                    <a:pt x="1732392" y="889243"/>
                  </a:lnTo>
                  <a:lnTo>
                    <a:pt x="1735805" y="888539"/>
                  </a:lnTo>
                  <a:lnTo>
                    <a:pt x="1755756" y="884229"/>
                  </a:lnTo>
                  <a:lnTo>
                    <a:pt x="1775708" y="879996"/>
                  </a:lnTo>
                  <a:lnTo>
                    <a:pt x="1781351" y="879252"/>
                  </a:lnTo>
                  <a:lnTo>
                    <a:pt x="1795660" y="877455"/>
                  </a:lnTo>
                  <a:lnTo>
                    <a:pt x="1815612" y="876837"/>
                  </a:lnTo>
                  <a:lnTo>
                    <a:pt x="1831691" y="879252"/>
                  </a:lnTo>
                  <a:lnTo>
                    <a:pt x="1835563" y="880013"/>
                  </a:lnTo>
                  <a:lnTo>
                    <a:pt x="1855515" y="888923"/>
                  </a:lnTo>
                  <a:lnTo>
                    <a:pt x="1855952" y="889243"/>
                  </a:lnTo>
                  <a:lnTo>
                    <a:pt x="1866881" y="899234"/>
                  </a:lnTo>
                  <a:lnTo>
                    <a:pt x="1874844" y="909226"/>
                  </a:lnTo>
                  <a:lnTo>
                    <a:pt x="1875467" y="910435"/>
                  </a:lnTo>
                  <a:lnTo>
                    <a:pt x="1879378" y="919217"/>
                  </a:lnTo>
                  <a:lnTo>
                    <a:pt x="1881608" y="929209"/>
                  </a:lnTo>
                  <a:lnTo>
                    <a:pt x="1880863" y="939201"/>
                  </a:lnTo>
                  <a:lnTo>
                    <a:pt x="1875945" y="949192"/>
                  </a:lnTo>
                  <a:lnTo>
                    <a:pt x="1875467" y="949701"/>
                  </a:lnTo>
                  <a:lnTo>
                    <a:pt x="1863954" y="959183"/>
                  </a:lnTo>
                  <a:lnTo>
                    <a:pt x="1855515" y="963400"/>
                  </a:lnTo>
                  <a:lnTo>
                    <a:pt x="1838584" y="969175"/>
                  </a:lnTo>
                  <a:lnTo>
                    <a:pt x="1835563" y="969930"/>
                  </a:lnTo>
                  <a:lnTo>
                    <a:pt x="1815612" y="973107"/>
                  </a:lnTo>
                  <a:lnTo>
                    <a:pt x="1795660" y="975156"/>
                  </a:lnTo>
                  <a:lnTo>
                    <a:pt x="1775708" y="976564"/>
                  </a:lnTo>
                  <a:lnTo>
                    <a:pt x="1755756" y="977715"/>
                  </a:lnTo>
                  <a:lnTo>
                    <a:pt x="1736684" y="979166"/>
                  </a:lnTo>
                  <a:lnTo>
                    <a:pt x="1735805" y="979228"/>
                  </a:lnTo>
                  <a:lnTo>
                    <a:pt x="1715853" y="981389"/>
                  </a:lnTo>
                  <a:lnTo>
                    <a:pt x="1695901" y="984644"/>
                  </a:lnTo>
                  <a:lnTo>
                    <a:pt x="1678317" y="989158"/>
                  </a:lnTo>
                  <a:lnTo>
                    <a:pt x="1675949" y="989734"/>
                  </a:lnTo>
                  <a:lnTo>
                    <a:pt x="1655997" y="995770"/>
                  </a:lnTo>
                  <a:lnTo>
                    <a:pt x="1646667" y="999149"/>
                  </a:lnTo>
                  <a:lnTo>
                    <a:pt x="1636046" y="1002954"/>
                  </a:lnTo>
                  <a:lnTo>
                    <a:pt x="1619252" y="1009141"/>
                  </a:lnTo>
                  <a:lnTo>
                    <a:pt x="1616094" y="1010305"/>
                  </a:lnTo>
                  <a:lnTo>
                    <a:pt x="1596142" y="1016625"/>
                  </a:lnTo>
                  <a:lnTo>
                    <a:pt x="1585887" y="1019132"/>
                  </a:lnTo>
                  <a:lnTo>
                    <a:pt x="1576190" y="1021681"/>
                  </a:lnTo>
                  <a:lnTo>
                    <a:pt x="1556239" y="1024195"/>
                  </a:lnTo>
                  <a:lnTo>
                    <a:pt x="1536287" y="1021442"/>
                  </a:lnTo>
                  <a:close/>
                  <a:moveTo>
                    <a:pt x="566593" y="809311"/>
                  </a:moveTo>
                  <a:lnTo>
                    <a:pt x="558650" y="806042"/>
                  </a:lnTo>
                  <a:lnTo>
                    <a:pt x="543687" y="799320"/>
                  </a:lnTo>
                  <a:lnTo>
                    <a:pt x="538698" y="797076"/>
                  </a:lnTo>
                  <a:lnTo>
                    <a:pt x="518746" y="790153"/>
                  </a:lnTo>
                  <a:lnTo>
                    <a:pt x="516367" y="789328"/>
                  </a:lnTo>
                  <a:lnTo>
                    <a:pt x="498794" y="783779"/>
                  </a:lnTo>
                  <a:lnTo>
                    <a:pt x="480239" y="779337"/>
                  </a:lnTo>
                  <a:lnTo>
                    <a:pt x="478843" y="779066"/>
                  </a:lnTo>
                  <a:lnTo>
                    <a:pt x="458891" y="774134"/>
                  </a:lnTo>
                  <a:lnTo>
                    <a:pt x="443324" y="769345"/>
                  </a:lnTo>
                  <a:lnTo>
                    <a:pt x="438939" y="768237"/>
                  </a:lnTo>
                  <a:lnTo>
                    <a:pt x="418987" y="761743"/>
                  </a:lnTo>
                  <a:lnTo>
                    <a:pt x="413162" y="759354"/>
                  </a:lnTo>
                  <a:lnTo>
                    <a:pt x="399036" y="754588"/>
                  </a:lnTo>
                  <a:lnTo>
                    <a:pt x="386426" y="749362"/>
                  </a:lnTo>
                  <a:lnTo>
                    <a:pt x="379084" y="746782"/>
                  </a:lnTo>
                  <a:lnTo>
                    <a:pt x="360505" y="739371"/>
                  </a:lnTo>
                  <a:lnTo>
                    <a:pt x="359132" y="738874"/>
                  </a:lnTo>
                  <a:lnTo>
                    <a:pt x="339180" y="730281"/>
                  </a:lnTo>
                  <a:lnTo>
                    <a:pt x="337267" y="729379"/>
                  </a:lnTo>
                  <a:lnTo>
                    <a:pt x="319228" y="721211"/>
                  </a:lnTo>
                  <a:lnTo>
                    <a:pt x="315346" y="719388"/>
                  </a:lnTo>
                  <a:lnTo>
                    <a:pt x="299277" y="711516"/>
                  </a:lnTo>
                  <a:lnTo>
                    <a:pt x="295130" y="709396"/>
                  </a:lnTo>
                  <a:lnTo>
                    <a:pt x="279325" y="700471"/>
                  </a:lnTo>
                  <a:lnTo>
                    <a:pt x="277462" y="699405"/>
                  </a:lnTo>
                  <a:lnTo>
                    <a:pt x="261897" y="689413"/>
                  </a:lnTo>
                  <a:lnTo>
                    <a:pt x="259373" y="687443"/>
                  </a:lnTo>
                  <a:lnTo>
                    <a:pt x="249388" y="679422"/>
                  </a:lnTo>
                  <a:lnTo>
                    <a:pt x="239577" y="669430"/>
                  </a:lnTo>
                  <a:lnTo>
                    <a:pt x="239421" y="669244"/>
                  </a:lnTo>
                  <a:lnTo>
                    <a:pt x="231531" y="659439"/>
                  </a:lnTo>
                  <a:lnTo>
                    <a:pt x="226190" y="649447"/>
                  </a:lnTo>
                  <a:lnTo>
                    <a:pt x="222071" y="639456"/>
                  </a:lnTo>
                  <a:lnTo>
                    <a:pt x="219470" y="629759"/>
                  </a:lnTo>
                  <a:lnTo>
                    <a:pt x="219396" y="629464"/>
                  </a:lnTo>
                  <a:lnTo>
                    <a:pt x="217679" y="619473"/>
                  </a:lnTo>
                  <a:lnTo>
                    <a:pt x="216570" y="609481"/>
                  </a:lnTo>
                  <a:lnTo>
                    <a:pt x="216079" y="599490"/>
                  </a:lnTo>
                  <a:lnTo>
                    <a:pt x="216218" y="589498"/>
                  </a:lnTo>
                  <a:lnTo>
                    <a:pt x="216880" y="579507"/>
                  </a:lnTo>
                  <a:lnTo>
                    <a:pt x="217891" y="569515"/>
                  </a:lnTo>
                  <a:lnTo>
                    <a:pt x="219211" y="559524"/>
                  </a:lnTo>
                  <a:lnTo>
                    <a:pt x="219470" y="558155"/>
                  </a:lnTo>
                  <a:lnTo>
                    <a:pt x="221682" y="549532"/>
                  </a:lnTo>
                  <a:lnTo>
                    <a:pt x="225511" y="539541"/>
                  </a:lnTo>
                  <a:lnTo>
                    <a:pt x="230573" y="529549"/>
                  </a:lnTo>
                  <a:lnTo>
                    <a:pt x="238006" y="519558"/>
                  </a:lnTo>
                  <a:lnTo>
                    <a:pt x="239421" y="518049"/>
                  </a:lnTo>
                  <a:lnTo>
                    <a:pt x="258322" y="509566"/>
                  </a:lnTo>
                  <a:lnTo>
                    <a:pt x="259373" y="509193"/>
                  </a:lnTo>
                  <a:lnTo>
                    <a:pt x="265130" y="509566"/>
                  </a:lnTo>
                  <a:lnTo>
                    <a:pt x="279325" y="510372"/>
                  </a:lnTo>
                  <a:lnTo>
                    <a:pt x="299277" y="516646"/>
                  </a:lnTo>
                  <a:lnTo>
                    <a:pt x="304804" y="519558"/>
                  </a:lnTo>
                  <a:lnTo>
                    <a:pt x="319228" y="526178"/>
                  </a:lnTo>
                  <a:lnTo>
                    <a:pt x="325171" y="529549"/>
                  </a:lnTo>
                  <a:lnTo>
                    <a:pt x="339180" y="536537"/>
                  </a:lnTo>
                  <a:lnTo>
                    <a:pt x="344217" y="539541"/>
                  </a:lnTo>
                  <a:lnTo>
                    <a:pt x="359132" y="547310"/>
                  </a:lnTo>
                  <a:lnTo>
                    <a:pt x="362885" y="549532"/>
                  </a:lnTo>
                  <a:lnTo>
                    <a:pt x="379084" y="558544"/>
                  </a:lnTo>
                  <a:lnTo>
                    <a:pt x="380712" y="559524"/>
                  </a:lnTo>
                  <a:lnTo>
                    <a:pt x="398181" y="569515"/>
                  </a:lnTo>
                  <a:lnTo>
                    <a:pt x="399036" y="569988"/>
                  </a:lnTo>
                  <a:lnTo>
                    <a:pt x="414967" y="579507"/>
                  </a:lnTo>
                  <a:lnTo>
                    <a:pt x="418987" y="581903"/>
                  </a:lnTo>
                  <a:lnTo>
                    <a:pt x="431701" y="589498"/>
                  </a:lnTo>
                  <a:lnTo>
                    <a:pt x="438939" y="593991"/>
                  </a:lnTo>
                  <a:lnTo>
                    <a:pt x="448339" y="599490"/>
                  </a:lnTo>
                  <a:lnTo>
                    <a:pt x="458891" y="606140"/>
                  </a:lnTo>
                  <a:lnTo>
                    <a:pt x="465032" y="609481"/>
                  </a:lnTo>
                  <a:lnTo>
                    <a:pt x="478843" y="617612"/>
                  </a:lnTo>
                  <a:lnTo>
                    <a:pt x="482986" y="619473"/>
                  </a:lnTo>
                  <a:lnTo>
                    <a:pt x="498794" y="627623"/>
                  </a:lnTo>
                  <a:lnTo>
                    <a:pt x="504722" y="629464"/>
                  </a:lnTo>
                  <a:lnTo>
                    <a:pt x="518746" y="634413"/>
                  </a:lnTo>
                  <a:lnTo>
                    <a:pt x="538698" y="636427"/>
                  </a:lnTo>
                  <a:lnTo>
                    <a:pt x="558650" y="632060"/>
                  </a:lnTo>
                  <a:lnTo>
                    <a:pt x="563279" y="629464"/>
                  </a:lnTo>
                  <a:lnTo>
                    <a:pt x="578601" y="621615"/>
                  </a:lnTo>
                  <a:lnTo>
                    <a:pt x="581371" y="619473"/>
                  </a:lnTo>
                  <a:lnTo>
                    <a:pt x="595462" y="609481"/>
                  </a:lnTo>
                  <a:lnTo>
                    <a:pt x="598553" y="607537"/>
                  </a:lnTo>
                  <a:lnTo>
                    <a:pt x="608984" y="599490"/>
                  </a:lnTo>
                  <a:lnTo>
                    <a:pt x="618505" y="592833"/>
                  </a:lnTo>
                  <a:lnTo>
                    <a:pt x="622931" y="589498"/>
                  </a:lnTo>
                  <a:lnTo>
                    <a:pt x="637607" y="579507"/>
                  </a:lnTo>
                  <a:lnTo>
                    <a:pt x="638457" y="578997"/>
                  </a:lnTo>
                  <a:lnTo>
                    <a:pt x="655069" y="569515"/>
                  </a:lnTo>
                  <a:lnTo>
                    <a:pt x="658409" y="567771"/>
                  </a:lnTo>
                  <a:lnTo>
                    <a:pt x="677882" y="559524"/>
                  </a:lnTo>
                  <a:lnTo>
                    <a:pt x="678360" y="559330"/>
                  </a:lnTo>
                  <a:lnTo>
                    <a:pt x="698312" y="553971"/>
                  </a:lnTo>
                  <a:lnTo>
                    <a:pt x="718264" y="551986"/>
                  </a:lnTo>
                  <a:lnTo>
                    <a:pt x="738216" y="554218"/>
                  </a:lnTo>
                  <a:lnTo>
                    <a:pt x="753428" y="559524"/>
                  </a:lnTo>
                  <a:lnTo>
                    <a:pt x="758167" y="561310"/>
                  </a:lnTo>
                  <a:lnTo>
                    <a:pt x="771526" y="569515"/>
                  </a:lnTo>
                  <a:lnTo>
                    <a:pt x="778119" y="573669"/>
                  </a:lnTo>
                  <a:lnTo>
                    <a:pt x="785299" y="579507"/>
                  </a:lnTo>
                  <a:lnTo>
                    <a:pt x="797926" y="589498"/>
                  </a:lnTo>
                  <a:lnTo>
                    <a:pt x="798071" y="589607"/>
                  </a:lnTo>
                  <a:lnTo>
                    <a:pt x="809948" y="599490"/>
                  </a:lnTo>
                  <a:lnTo>
                    <a:pt x="818023" y="605724"/>
                  </a:lnTo>
                  <a:lnTo>
                    <a:pt x="822876" y="609481"/>
                  </a:lnTo>
                  <a:lnTo>
                    <a:pt x="836905" y="619473"/>
                  </a:lnTo>
                  <a:lnTo>
                    <a:pt x="837975" y="620180"/>
                  </a:lnTo>
                  <a:lnTo>
                    <a:pt x="853078" y="629464"/>
                  </a:lnTo>
                  <a:lnTo>
                    <a:pt x="857926" y="632274"/>
                  </a:lnTo>
                  <a:lnTo>
                    <a:pt x="871701" y="639456"/>
                  </a:lnTo>
                  <a:lnTo>
                    <a:pt x="877878" y="642675"/>
                  </a:lnTo>
                  <a:lnTo>
                    <a:pt x="893234" y="649447"/>
                  </a:lnTo>
                  <a:lnTo>
                    <a:pt x="897830" y="651666"/>
                  </a:lnTo>
                  <a:lnTo>
                    <a:pt x="916539" y="659439"/>
                  </a:lnTo>
                  <a:lnTo>
                    <a:pt x="917782" y="660035"/>
                  </a:lnTo>
                  <a:lnTo>
                    <a:pt x="937733" y="668095"/>
                  </a:lnTo>
                  <a:lnTo>
                    <a:pt x="942037" y="669430"/>
                  </a:lnTo>
                  <a:lnTo>
                    <a:pt x="957685" y="676974"/>
                  </a:lnTo>
                  <a:lnTo>
                    <a:pt x="964745" y="679422"/>
                  </a:lnTo>
                  <a:lnTo>
                    <a:pt x="976440" y="689413"/>
                  </a:lnTo>
                  <a:lnTo>
                    <a:pt x="977637" y="696292"/>
                  </a:lnTo>
                  <a:lnTo>
                    <a:pt x="978348" y="699405"/>
                  </a:lnTo>
                  <a:lnTo>
                    <a:pt x="977637" y="700420"/>
                  </a:lnTo>
                  <a:lnTo>
                    <a:pt x="974503" y="709396"/>
                  </a:lnTo>
                  <a:lnTo>
                    <a:pt x="968632" y="719388"/>
                  </a:lnTo>
                  <a:lnTo>
                    <a:pt x="961580" y="729379"/>
                  </a:lnTo>
                  <a:lnTo>
                    <a:pt x="957685" y="733756"/>
                  </a:lnTo>
                  <a:lnTo>
                    <a:pt x="953571" y="739371"/>
                  </a:lnTo>
                  <a:lnTo>
                    <a:pt x="945368" y="749362"/>
                  </a:lnTo>
                  <a:lnTo>
                    <a:pt x="937733" y="757549"/>
                  </a:lnTo>
                  <a:lnTo>
                    <a:pt x="936031" y="759354"/>
                  </a:lnTo>
                  <a:lnTo>
                    <a:pt x="925012" y="769345"/>
                  </a:lnTo>
                  <a:lnTo>
                    <a:pt x="917782" y="775007"/>
                  </a:lnTo>
                  <a:lnTo>
                    <a:pt x="911315" y="779337"/>
                  </a:lnTo>
                  <a:lnTo>
                    <a:pt x="897830" y="786883"/>
                  </a:lnTo>
                  <a:lnTo>
                    <a:pt x="891923" y="789328"/>
                  </a:lnTo>
                  <a:lnTo>
                    <a:pt x="877878" y="794410"/>
                  </a:lnTo>
                  <a:lnTo>
                    <a:pt x="857926" y="798884"/>
                  </a:lnTo>
                  <a:lnTo>
                    <a:pt x="854611" y="799320"/>
                  </a:lnTo>
                  <a:lnTo>
                    <a:pt x="837975" y="801297"/>
                  </a:lnTo>
                  <a:lnTo>
                    <a:pt x="818023" y="802535"/>
                  </a:lnTo>
                  <a:lnTo>
                    <a:pt x="798071" y="803138"/>
                  </a:lnTo>
                  <a:lnTo>
                    <a:pt x="778119" y="803454"/>
                  </a:lnTo>
                  <a:lnTo>
                    <a:pt x="758167" y="803810"/>
                  </a:lnTo>
                  <a:lnTo>
                    <a:pt x="738216" y="804545"/>
                  </a:lnTo>
                  <a:lnTo>
                    <a:pt x="718264" y="805729"/>
                  </a:lnTo>
                  <a:lnTo>
                    <a:pt x="698312" y="807460"/>
                  </a:lnTo>
                  <a:lnTo>
                    <a:pt x="683586" y="809311"/>
                  </a:lnTo>
                  <a:lnTo>
                    <a:pt x="678360" y="810137"/>
                  </a:lnTo>
                  <a:lnTo>
                    <a:pt x="658409" y="813303"/>
                  </a:lnTo>
                  <a:lnTo>
                    <a:pt x="638457" y="816698"/>
                  </a:lnTo>
                  <a:lnTo>
                    <a:pt x="618505" y="818943"/>
                  </a:lnTo>
                  <a:lnTo>
                    <a:pt x="598553" y="818106"/>
                  </a:lnTo>
                  <a:lnTo>
                    <a:pt x="578601" y="813567"/>
                  </a:lnTo>
                  <a:close/>
                  <a:moveTo>
                    <a:pt x="1134079" y="719388"/>
                  </a:moveTo>
                  <a:lnTo>
                    <a:pt x="1117299" y="717232"/>
                  </a:lnTo>
                  <a:lnTo>
                    <a:pt x="1097348" y="713003"/>
                  </a:lnTo>
                  <a:lnTo>
                    <a:pt x="1083369" y="709396"/>
                  </a:lnTo>
                  <a:lnTo>
                    <a:pt x="1077396" y="707527"/>
                  </a:lnTo>
                  <a:lnTo>
                    <a:pt x="1057444" y="700667"/>
                  </a:lnTo>
                  <a:lnTo>
                    <a:pt x="1053031" y="699405"/>
                  </a:lnTo>
                  <a:lnTo>
                    <a:pt x="1037492" y="692233"/>
                  </a:lnTo>
                  <a:lnTo>
                    <a:pt x="1030420" y="689413"/>
                  </a:lnTo>
                  <a:lnTo>
                    <a:pt x="1021167" y="679422"/>
                  </a:lnTo>
                  <a:lnTo>
                    <a:pt x="1022797" y="669430"/>
                  </a:lnTo>
                  <a:lnTo>
                    <a:pt x="1028507" y="659439"/>
                  </a:lnTo>
                  <a:lnTo>
                    <a:pt x="1036524" y="649447"/>
                  </a:lnTo>
                  <a:lnTo>
                    <a:pt x="1037492" y="648530"/>
                  </a:lnTo>
                  <a:lnTo>
                    <a:pt x="1045254" y="639456"/>
                  </a:lnTo>
                  <a:lnTo>
                    <a:pt x="1055120" y="629464"/>
                  </a:lnTo>
                  <a:lnTo>
                    <a:pt x="1057444" y="627451"/>
                  </a:lnTo>
                  <a:lnTo>
                    <a:pt x="1066496" y="619473"/>
                  </a:lnTo>
                  <a:lnTo>
                    <a:pt x="1077396" y="610790"/>
                  </a:lnTo>
                  <a:lnTo>
                    <a:pt x="1079198" y="609481"/>
                  </a:lnTo>
                  <a:lnTo>
                    <a:pt x="1094508" y="599490"/>
                  </a:lnTo>
                  <a:lnTo>
                    <a:pt x="1097348" y="597763"/>
                  </a:lnTo>
                  <a:lnTo>
                    <a:pt x="1114159" y="589498"/>
                  </a:lnTo>
                  <a:lnTo>
                    <a:pt x="1117299" y="588030"/>
                  </a:lnTo>
                  <a:lnTo>
                    <a:pt x="1137251" y="581269"/>
                  </a:lnTo>
                  <a:lnTo>
                    <a:pt x="1146598" y="579507"/>
                  </a:lnTo>
                  <a:lnTo>
                    <a:pt x="1157203" y="577497"/>
                  </a:lnTo>
                  <a:lnTo>
                    <a:pt x="1177155" y="577523"/>
                  </a:lnTo>
                  <a:lnTo>
                    <a:pt x="1185866" y="579507"/>
                  </a:lnTo>
                  <a:lnTo>
                    <a:pt x="1197107" y="582776"/>
                  </a:lnTo>
                  <a:lnTo>
                    <a:pt x="1207806" y="589498"/>
                  </a:lnTo>
                  <a:lnTo>
                    <a:pt x="1217058" y="597397"/>
                  </a:lnTo>
                  <a:lnTo>
                    <a:pt x="1218688" y="599490"/>
                  </a:lnTo>
                  <a:lnTo>
                    <a:pt x="1224729" y="609481"/>
                  </a:lnTo>
                  <a:lnTo>
                    <a:pt x="1229073" y="619473"/>
                  </a:lnTo>
                  <a:lnTo>
                    <a:pt x="1231606" y="629464"/>
                  </a:lnTo>
                  <a:lnTo>
                    <a:pt x="1232940" y="639456"/>
                  </a:lnTo>
                  <a:lnTo>
                    <a:pt x="1232964" y="649447"/>
                  </a:lnTo>
                  <a:lnTo>
                    <a:pt x="1231630" y="659439"/>
                  </a:lnTo>
                  <a:lnTo>
                    <a:pt x="1228897" y="669430"/>
                  </a:lnTo>
                  <a:lnTo>
                    <a:pt x="1224751" y="679422"/>
                  </a:lnTo>
                  <a:lnTo>
                    <a:pt x="1218711" y="689413"/>
                  </a:lnTo>
                  <a:lnTo>
                    <a:pt x="1217058" y="691553"/>
                  </a:lnTo>
                  <a:lnTo>
                    <a:pt x="1209040" y="699405"/>
                  </a:lnTo>
                  <a:lnTo>
                    <a:pt x="1197107" y="708544"/>
                  </a:lnTo>
                  <a:lnTo>
                    <a:pt x="1195357" y="709396"/>
                  </a:lnTo>
                  <a:lnTo>
                    <a:pt x="1177155" y="716574"/>
                  </a:lnTo>
                  <a:lnTo>
                    <a:pt x="1160954" y="719388"/>
                  </a:lnTo>
                  <a:lnTo>
                    <a:pt x="1157203" y="719962"/>
                  </a:lnTo>
                  <a:lnTo>
                    <a:pt x="1137251" y="719773"/>
                  </a:lnTo>
                  <a:close/>
                  <a:moveTo>
                    <a:pt x="1775708" y="1488733"/>
                  </a:moveTo>
                  <a:lnTo>
                    <a:pt x="1795660" y="1488733"/>
                  </a:lnTo>
                  <a:lnTo>
                    <a:pt x="1815612" y="1488733"/>
                  </a:lnTo>
                  <a:lnTo>
                    <a:pt x="1835563" y="1488733"/>
                  </a:lnTo>
                  <a:lnTo>
                    <a:pt x="1855515" y="1488733"/>
                  </a:lnTo>
                  <a:lnTo>
                    <a:pt x="1875467" y="1488733"/>
                  </a:lnTo>
                  <a:lnTo>
                    <a:pt x="1895419" y="1488733"/>
                  </a:lnTo>
                  <a:lnTo>
                    <a:pt x="1915371" y="1488733"/>
                  </a:lnTo>
                  <a:lnTo>
                    <a:pt x="1935322" y="1488733"/>
                  </a:lnTo>
                  <a:lnTo>
                    <a:pt x="1953699" y="1488733"/>
                  </a:lnTo>
                  <a:lnTo>
                    <a:pt x="1955274" y="1487725"/>
                  </a:lnTo>
                  <a:lnTo>
                    <a:pt x="1968356" y="1478741"/>
                  </a:lnTo>
                  <a:lnTo>
                    <a:pt x="1975226" y="1472806"/>
                  </a:lnTo>
                  <a:lnTo>
                    <a:pt x="1979994" y="1468750"/>
                  </a:lnTo>
                  <a:lnTo>
                    <a:pt x="1989835" y="1458758"/>
                  </a:lnTo>
                  <a:lnTo>
                    <a:pt x="1995178" y="1452094"/>
                  </a:lnTo>
                  <a:lnTo>
                    <a:pt x="1998118" y="1448767"/>
                  </a:lnTo>
                  <a:lnTo>
                    <a:pt x="2005416" y="1438775"/>
                  </a:lnTo>
                  <a:lnTo>
                    <a:pt x="2011512" y="1428784"/>
                  </a:lnTo>
                  <a:lnTo>
                    <a:pt x="2015129" y="1421865"/>
                  </a:lnTo>
                  <a:lnTo>
                    <a:pt x="2017259" y="1418792"/>
                  </a:lnTo>
                  <a:lnTo>
                    <a:pt x="2023892" y="1408801"/>
                  </a:lnTo>
                  <a:lnTo>
                    <a:pt x="2031588" y="1398809"/>
                  </a:lnTo>
                  <a:lnTo>
                    <a:pt x="2035081" y="1394119"/>
                  </a:lnTo>
                  <a:lnTo>
                    <a:pt x="2042214" y="1388818"/>
                  </a:lnTo>
                  <a:lnTo>
                    <a:pt x="2055033" y="1382030"/>
                  </a:lnTo>
                  <a:lnTo>
                    <a:pt x="2073013" y="1378826"/>
                  </a:lnTo>
                  <a:lnTo>
                    <a:pt x="2074985" y="1378519"/>
                  </a:lnTo>
                  <a:lnTo>
                    <a:pt x="2094936" y="1378537"/>
                  </a:lnTo>
                  <a:lnTo>
                    <a:pt x="2114888" y="1378332"/>
                  </a:lnTo>
                  <a:lnTo>
                    <a:pt x="2134840" y="1375232"/>
                  </a:lnTo>
                  <a:lnTo>
                    <a:pt x="2147631" y="1368835"/>
                  </a:lnTo>
                  <a:lnTo>
                    <a:pt x="2154792" y="1365083"/>
                  </a:lnTo>
                  <a:lnTo>
                    <a:pt x="2160884" y="1358843"/>
                  </a:lnTo>
                  <a:lnTo>
                    <a:pt x="2170210" y="1348852"/>
                  </a:lnTo>
                  <a:lnTo>
                    <a:pt x="2174744" y="1343499"/>
                  </a:lnTo>
                  <a:lnTo>
                    <a:pt x="2177341" y="1338860"/>
                  </a:lnTo>
                  <a:lnTo>
                    <a:pt x="2182149" y="1328869"/>
                  </a:lnTo>
                  <a:lnTo>
                    <a:pt x="2186855" y="1318877"/>
                  </a:lnTo>
                  <a:lnTo>
                    <a:pt x="2191007" y="1308886"/>
                  </a:lnTo>
                  <a:lnTo>
                    <a:pt x="2194401" y="1298894"/>
                  </a:lnTo>
                  <a:lnTo>
                    <a:pt x="2194695" y="1297843"/>
                  </a:lnTo>
                  <a:lnTo>
                    <a:pt x="2196736" y="1288903"/>
                  </a:lnTo>
                  <a:lnTo>
                    <a:pt x="2197666" y="1278911"/>
                  </a:lnTo>
                  <a:lnTo>
                    <a:pt x="2198001" y="1268920"/>
                  </a:lnTo>
                  <a:lnTo>
                    <a:pt x="2195842" y="1258928"/>
                  </a:lnTo>
                  <a:lnTo>
                    <a:pt x="2194695" y="1256419"/>
                  </a:lnTo>
                  <a:lnTo>
                    <a:pt x="2187374" y="1248937"/>
                  </a:lnTo>
                  <a:lnTo>
                    <a:pt x="2174744" y="1243332"/>
                  </a:lnTo>
                  <a:lnTo>
                    <a:pt x="2154792" y="1242157"/>
                  </a:lnTo>
                  <a:lnTo>
                    <a:pt x="2134840" y="1244493"/>
                  </a:lnTo>
                  <a:lnTo>
                    <a:pt x="2114888" y="1248923"/>
                  </a:lnTo>
                  <a:lnTo>
                    <a:pt x="2114842" y="1248937"/>
                  </a:lnTo>
                  <a:lnTo>
                    <a:pt x="2094936" y="1255460"/>
                  </a:lnTo>
                  <a:lnTo>
                    <a:pt x="2084827" y="1258928"/>
                  </a:lnTo>
                  <a:lnTo>
                    <a:pt x="2074985" y="1262702"/>
                  </a:lnTo>
                  <a:lnTo>
                    <a:pt x="2055104" y="1268920"/>
                  </a:lnTo>
                  <a:lnTo>
                    <a:pt x="2055033" y="1268946"/>
                  </a:lnTo>
                  <a:lnTo>
                    <a:pt x="2035081" y="1274212"/>
                  </a:lnTo>
                  <a:lnTo>
                    <a:pt x="2015129" y="1276366"/>
                  </a:lnTo>
                  <a:lnTo>
                    <a:pt x="1995178" y="1274499"/>
                  </a:lnTo>
                  <a:lnTo>
                    <a:pt x="1975226" y="1269121"/>
                  </a:lnTo>
                  <a:lnTo>
                    <a:pt x="1974744" y="1268920"/>
                  </a:lnTo>
                  <a:lnTo>
                    <a:pt x="1955274" y="1260722"/>
                  </a:lnTo>
                  <a:lnTo>
                    <a:pt x="1951967" y="1258928"/>
                  </a:lnTo>
                  <a:lnTo>
                    <a:pt x="1935322" y="1249378"/>
                  </a:lnTo>
                  <a:lnTo>
                    <a:pt x="1934561" y="1248937"/>
                  </a:lnTo>
                  <a:lnTo>
                    <a:pt x="1919405" y="1238945"/>
                  </a:lnTo>
                  <a:lnTo>
                    <a:pt x="1915371" y="1236110"/>
                  </a:lnTo>
                  <a:lnTo>
                    <a:pt x="1903921" y="1228954"/>
                  </a:lnTo>
                  <a:lnTo>
                    <a:pt x="1895419" y="1223243"/>
                  </a:lnTo>
                  <a:lnTo>
                    <a:pt x="1885630" y="1218962"/>
                  </a:lnTo>
                  <a:lnTo>
                    <a:pt x="1875467" y="1214566"/>
                  </a:lnTo>
                  <a:lnTo>
                    <a:pt x="1855515" y="1210664"/>
                  </a:lnTo>
                  <a:lnTo>
                    <a:pt x="1835563" y="1215050"/>
                  </a:lnTo>
                  <a:lnTo>
                    <a:pt x="1829463" y="1218962"/>
                  </a:lnTo>
                  <a:lnTo>
                    <a:pt x="1821134" y="1228954"/>
                  </a:lnTo>
                  <a:lnTo>
                    <a:pt x="1818881" y="1238945"/>
                  </a:lnTo>
                  <a:lnTo>
                    <a:pt x="1822781" y="1248937"/>
                  </a:lnTo>
                  <a:lnTo>
                    <a:pt x="1828066" y="1258928"/>
                  </a:lnTo>
                  <a:lnTo>
                    <a:pt x="1833781" y="1268920"/>
                  </a:lnTo>
                  <a:lnTo>
                    <a:pt x="1835563" y="1271693"/>
                  </a:lnTo>
                  <a:lnTo>
                    <a:pt x="1840298" y="1278911"/>
                  </a:lnTo>
                  <a:lnTo>
                    <a:pt x="1845761" y="1288903"/>
                  </a:lnTo>
                  <a:lnTo>
                    <a:pt x="1849311" y="1298894"/>
                  </a:lnTo>
                  <a:lnTo>
                    <a:pt x="1850764" y="1308886"/>
                  </a:lnTo>
                  <a:lnTo>
                    <a:pt x="1850198" y="1318877"/>
                  </a:lnTo>
                  <a:lnTo>
                    <a:pt x="1848941" y="1328869"/>
                  </a:lnTo>
                  <a:lnTo>
                    <a:pt x="1845674" y="1338860"/>
                  </a:lnTo>
                  <a:lnTo>
                    <a:pt x="1841118" y="1348852"/>
                  </a:lnTo>
                  <a:lnTo>
                    <a:pt x="1835563" y="1358117"/>
                  </a:lnTo>
                  <a:lnTo>
                    <a:pt x="1835189" y="1358843"/>
                  </a:lnTo>
                  <a:lnTo>
                    <a:pt x="1828979" y="1368835"/>
                  </a:lnTo>
                  <a:lnTo>
                    <a:pt x="1822272" y="1378826"/>
                  </a:lnTo>
                  <a:lnTo>
                    <a:pt x="1815612" y="1388220"/>
                  </a:lnTo>
                  <a:lnTo>
                    <a:pt x="1815235" y="1388818"/>
                  </a:lnTo>
                  <a:lnTo>
                    <a:pt x="1808210" y="1398809"/>
                  </a:lnTo>
                  <a:lnTo>
                    <a:pt x="1801789" y="1408801"/>
                  </a:lnTo>
                  <a:lnTo>
                    <a:pt x="1795660" y="1418183"/>
                  </a:lnTo>
                  <a:lnTo>
                    <a:pt x="1795287" y="1418792"/>
                  </a:lnTo>
                  <a:lnTo>
                    <a:pt x="1789390" y="1428784"/>
                  </a:lnTo>
                  <a:lnTo>
                    <a:pt x="1784027" y="1438775"/>
                  </a:lnTo>
                  <a:lnTo>
                    <a:pt x="1779039" y="1448767"/>
                  </a:lnTo>
                  <a:lnTo>
                    <a:pt x="1775708" y="1456504"/>
                  </a:lnTo>
                  <a:lnTo>
                    <a:pt x="1774726" y="1458758"/>
                  </a:lnTo>
                  <a:lnTo>
                    <a:pt x="1771128" y="1468750"/>
                  </a:lnTo>
                  <a:lnTo>
                    <a:pt x="1768767" y="1478741"/>
                  </a:lnTo>
                  <a:lnTo>
                    <a:pt x="1767777" y="1488733"/>
                  </a:lnTo>
                  <a:close/>
                  <a:moveTo>
                    <a:pt x="2793249" y="1488733"/>
                  </a:moveTo>
                  <a:lnTo>
                    <a:pt x="2813200" y="1488733"/>
                  </a:lnTo>
                  <a:lnTo>
                    <a:pt x="2833152" y="1488733"/>
                  </a:lnTo>
                  <a:lnTo>
                    <a:pt x="2834002" y="1488733"/>
                  </a:lnTo>
                  <a:lnTo>
                    <a:pt x="2833152" y="1487912"/>
                  </a:lnTo>
                  <a:lnTo>
                    <a:pt x="2817625" y="1478741"/>
                  </a:lnTo>
                  <a:lnTo>
                    <a:pt x="2813200" y="1474565"/>
                  </a:lnTo>
                  <a:lnTo>
                    <a:pt x="2793249" y="1469992"/>
                  </a:lnTo>
                  <a:lnTo>
                    <a:pt x="2785311" y="1478741"/>
                  </a:lnTo>
                  <a:lnTo>
                    <a:pt x="2774121" y="1488733"/>
                  </a:lnTo>
                  <a:close/>
                  <a:moveTo>
                    <a:pt x="2793249" y="1446078"/>
                  </a:moveTo>
                  <a:lnTo>
                    <a:pt x="2800896" y="1438775"/>
                  </a:lnTo>
                  <a:lnTo>
                    <a:pt x="2813200" y="1429803"/>
                  </a:lnTo>
                  <a:lnTo>
                    <a:pt x="2813739" y="1428784"/>
                  </a:lnTo>
                  <a:lnTo>
                    <a:pt x="2821385" y="1418792"/>
                  </a:lnTo>
                  <a:lnTo>
                    <a:pt x="2830945" y="1408801"/>
                  </a:lnTo>
                  <a:lnTo>
                    <a:pt x="2833152" y="1406991"/>
                  </a:lnTo>
                  <a:lnTo>
                    <a:pt x="2840205" y="1398809"/>
                  </a:lnTo>
                  <a:lnTo>
                    <a:pt x="2850426" y="1388818"/>
                  </a:lnTo>
                  <a:lnTo>
                    <a:pt x="2853104" y="1386525"/>
                  </a:lnTo>
                  <a:lnTo>
                    <a:pt x="2861085" y="1378826"/>
                  </a:lnTo>
                  <a:lnTo>
                    <a:pt x="2873048" y="1368835"/>
                  </a:lnTo>
                  <a:lnTo>
                    <a:pt x="2873056" y="1368829"/>
                  </a:lnTo>
                  <a:lnTo>
                    <a:pt x="2886588" y="1358843"/>
                  </a:lnTo>
                  <a:lnTo>
                    <a:pt x="2893007" y="1354558"/>
                  </a:lnTo>
                  <a:lnTo>
                    <a:pt x="2902723" y="1348852"/>
                  </a:lnTo>
                  <a:lnTo>
                    <a:pt x="2912959" y="1343074"/>
                  </a:lnTo>
                  <a:lnTo>
                    <a:pt x="2922603" y="1338860"/>
                  </a:lnTo>
                  <a:lnTo>
                    <a:pt x="2932911" y="1334441"/>
                  </a:lnTo>
                  <a:lnTo>
                    <a:pt x="2951383" y="1328869"/>
                  </a:lnTo>
                  <a:lnTo>
                    <a:pt x="2952863" y="1328405"/>
                  </a:lnTo>
                  <a:lnTo>
                    <a:pt x="2972815" y="1324626"/>
                  </a:lnTo>
                  <a:lnTo>
                    <a:pt x="2972815" y="1318877"/>
                  </a:lnTo>
                  <a:lnTo>
                    <a:pt x="2972815" y="1308886"/>
                  </a:lnTo>
                  <a:lnTo>
                    <a:pt x="2972815" y="1298894"/>
                  </a:lnTo>
                  <a:lnTo>
                    <a:pt x="2972815" y="1288903"/>
                  </a:lnTo>
                  <a:lnTo>
                    <a:pt x="2972815" y="1278911"/>
                  </a:lnTo>
                  <a:lnTo>
                    <a:pt x="2972815" y="1268920"/>
                  </a:lnTo>
                  <a:lnTo>
                    <a:pt x="2972815" y="1258928"/>
                  </a:lnTo>
                  <a:lnTo>
                    <a:pt x="2972815" y="1248937"/>
                  </a:lnTo>
                  <a:lnTo>
                    <a:pt x="2972815" y="1248428"/>
                  </a:lnTo>
                  <a:lnTo>
                    <a:pt x="2972374" y="1248937"/>
                  </a:lnTo>
                  <a:lnTo>
                    <a:pt x="2956664" y="1258928"/>
                  </a:lnTo>
                  <a:lnTo>
                    <a:pt x="2952863" y="1260650"/>
                  </a:lnTo>
                  <a:lnTo>
                    <a:pt x="2938911" y="1268920"/>
                  </a:lnTo>
                  <a:lnTo>
                    <a:pt x="2932911" y="1271759"/>
                  </a:lnTo>
                  <a:lnTo>
                    <a:pt x="2920694" y="1278911"/>
                  </a:lnTo>
                  <a:lnTo>
                    <a:pt x="2912959" y="1283041"/>
                  </a:lnTo>
                  <a:lnTo>
                    <a:pt x="2904271" y="1288903"/>
                  </a:lnTo>
                  <a:lnTo>
                    <a:pt x="2893007" y="1295844"/>
                  </a:lnTo>
                  <a:lnTo>
                    <a:pt x="2888765" y="1298894"/>
                  </a:lnTo>
                  <a:lnTo>
                    <a:pt x="2874304" y="1308886"/>
                  </a:lnTo>
                  <a:lnTo>
                    <a:pt x="2873056" y="1309674"/>
                  </a:lnTo>
                  <a:lnTo>
                    <a:pt x="2858832" y="1318877"/>
                  </a:lnTo>
                  <a:lnTo>
                    <a:pt x="2853104" y="1322693"/>
                  </a:lnTo>
                  <a:lnTo>
                    <a:pt x="2843155" y="1328869"/>
                  </a:lnTo>
                  <a:lnTo>
                    <a:pt x="2833152" y="1335108"/>
                  </a:lnTo>
                  <a:lnTo>
                    <a:pt x="2825316" y="1338860"/>
                  </a:lnTo>
                  <a:lnTo>
                    <a:pt x="2813200" y="1344867"/>
                  </a:lnTo>
                  <a:lnTo>
                    <a:pt x="2797188" y="1348852"/>
                  </a:lnTo>
                  <a:lnTo>
                    <a:pt x="2793249" y="1349845"/>
                  </a:lnTo>
                  <a:lnTo>
                    <a:pt x="2781392" y="1348852"/>
                  </a:lnTo>
                  <a:lnTo>
                    <a:pt x="2773297" y="1348030"/>
                  </a:lnTo>
                  <a:lnTo>
                    <a:pt x="2756813" y="1338860"/>
                  </a:lnTo>
                  <a:lnTo>
                    <a:pt x="2753345" y="1336351"/>
                  </a:lnTo>
                  <a:lnTo>
                    <a:pt x="2747446" y="1328869"/>
                  </a:lnTo>
                  <a:lnTo>
                    <a:pt x="2741974" y="1318877"/>
                  </a:lnTo>
                  <a:lnTo>
                    <a:pt x="2738925" y="1308886"/>
                  </a:lnTo>
                  <a:lnTo>
                    <a:pt x="2738439" y="1298894"/>
                  </a:lnTo>
                  <a:lnTo>
                    <a:pt x="2740819" y="1288903"/>
                  </a:lnTo>
                  <a:lnTo>
                    <a:pt x="2746017" y="1278911"/>
                  </a:lnTo>
                  <a:lnTo>
                    <a:pt x="2753345" y="1269979"/>
                  </a:lnTo>
                  <a:lnTo>
                    <a:pt x="2754428" y="1268920"/>
                  </a:lnTo>
                  <a:lnTo>
                    <a:pt x="2767789" y="1258928"/>
                  </a:lnTo>
                  <a:lnTo>
                    <a:pt x="2773297" y="1255511"/>
                  </a:lnTo>
                  <a:lnTo>
                    <a:pt x="2786369" y="1248937"/>
                  </a:lnTo>
                  <a:lnTo>
                    <a:pt x="2793249" y="1245741"/>
                  </a:lnTo>
                  <a:lnTo>
                    <a:pt x="2810757" y="1238945"/>
                  </a:lnTo>
                  <a:lnTo>
                    <a:pt x="2813200" y="1238054"/>
                  </a:lnTo>
                  <a:lnTo>
                    <a:pt x="2833152" y="1231860"/>
                  </a:lnTo>
                  <a:lnTo>
                    <a:pt x="2844130" y="1228954"/>
                  </a:lnTo>
                  <a:lnTo>
                    <a:pt x="2853104" y="1226535"/>
                  </a:lnTo>
                  <a:lnTo>
                    <a:pt x="2873056" y="1221917"/>
                  </a:lnTo>
                  <a:lnTo>
                    <a:pt x="2888213" y="1218962"/>
                  </a:lnTo>
                  <a:lnTo>
                    <a:pt x="2893007" y="1218033"/>
                  </a:lnTo>
                  <a:lnTo>
                    <a:pt x="2912959" y="1215612"/>
                  </a:lnTo>
                  <a:lnTo>
                    <a:pt x="2932911" y="1214634"/>
                  </a:lnTo>
                  <a:lnTo>
                    <a:pt x="2952863" y="1216143"/>
                  </a:lnTo>
                  <a:lnTo>
                    <a:pt x="2965895" y="1218962"/>
                  </a:lnTo>
                  <a:lnTo>
                    <a:pt x="2972815" y="1221915"/>
                  </a:lnTo>
                  <a:lnTo>
                    <a:pt x="2972815" y="1218962"/>
                  </a:lnTo>
                  <a:lnTo>
                    <a:pt x="2972815" y="1208971"/>
                  </a:lnTo>
                  <a:lnTo>
                    <a:pt x="2972815" y="1198979"/>
                  </a:lnTo>
                  <a:lnTo>
                    <a:pt x="2972815" y="1188988"/>
                  </a:lnTo>
                  <a:lnTo>
                    <a:pt x="2972815" y="1178996"/>
                  </a:lnTo>
                  <a:lnTo>
                    <a:pt x="2972815" y="1169005"/>
                  </a:lnTo>
                  <a:lnTo>
                    <a:pt x="2972815" y="1159013"/>
                  </a:lnTo>
                  <a:lnTo>
                    <a:pt x="2972815" y="1149022"/>
                  </a:lnTo>
                  <a:lnTo>
                    <a:pt x="2972815" y="1139030"/>
                  </a:lnTo>
                  <a:lnTo>
                    <a:pt x="2972815" y="1138551"/>
                  </a:lnTo>
                  <a:lnTo>
                    <a:pt x="2966288" y="1139030"/>
                  </a:lnTo>
                  <a:lnTo>
                    <a:pt x="2952863" y="1140004"/>
                  </a:lnTo>
                  <a:lnTo>
                    <a:pt x="2932911" y="1141669"/>
                  </a:lnTo>
                  <a:lnTo>
                    <a:pt x="2912959" y="1144170"/>
                  </a:lnTo>
                  <a:lnTo>
                    <a:pt x="2893007" y="1148197"/>
                  </a:lnTo>
                  <a:lnTo>
                    <a:pt x="2890217" y="1149022"/>
                  </a:lnTo>
                  <a:lnTo>
                    <a:pt x="2873056" y="1154085"/>
                  </a:lnTo>
                  <a:lnTo>
                    <a:pt x="2860455" y="1159013"/>
                  </a:lnTo>
                  <a:lnTo>
                    <a:pt x="2853104" y="1161914"/>
                  </a:lnTo>
                  <a:lnTo>
                    <a:pt x="2838033" y="1169005"/>
                  </a:lnTo>
                  <a:lnTo>
                    <a:pt x="2833152" y="1171142"/>
                  </a:lnTo>
                  <a:lnTo>
                    <a:pt x="2816698" y="1178996"/>
                  </a:lnTo>
                  <a:lnTo>
                    <a:pt x="2813200" y="1180557"/>
                  </a:lnTo>
                  <a:lnTo>
                    <a:pt x="2794706" y="1188988"/>
                  </a:lnTo>
                  <a:lnTo>
                    <a:pt x="2793249" y="1189610"/>
                  </a:lnTo>
                  <a:lnTo>
                    <a:pt x="2773297" y="1198343"/>
                  </a:lnTo>
                  <a:lnTo>
                    <a:pt x="2771833" y="1198979"/>
                  </a:lnTo>
                  <a:lnTo>
                    <a:pt x="2753345" y="1206939"/>
                  </a:lnTo>
                  <a:lnTo>
                    <a:pt x="2748600" y="1208971"/>
                  </a:lnTo>
                  <a:lnTo>
                    <a:pt x="2733393" y="1215750"/>
                  </a:lnTo>
                  <a:lnTo>
                    <a:pt x="2726096" y="1218962"/>
                  </a:lnTo>
                  <a:lnTo>
                    <a:pt x="2713441" y="1225327"/>
                  </a:lnTo>
                  <a:lnTo>
                    <a:pt x="2706340" y="1228954"/>
                  </a:lnTo>
                  <a:lnTo>
                    <a:pt x="2693490" y="1237337"/>
                  </a:lnTo>
                  <a:lnTo>
                    <a:pt x="2691113" y="1238945"/>
                  </a:lnTo>
                  <a:lnTo>
                    <a:pt x="2680075" y="1248937"/>
                  </a:lnTo>
                  <a:lnTo>
                    <a:pt x="2673538" y="1258878"/>
                  </a:lnTo>
                  <a:lnTo>
                    <a:pt x="2673508" y="1258928"/>
                  </a:lnTo>
                  <a:lnTo>
                    <a:pt x="2669966" y="1268920"/>
                  </a:lnTo>
                  <a:lnTo>
                    <a:pt x="2668404" y="1278911"/>
                  </a:lnTo>
                  <a:lnTo>
                    <a:pt x="2668741" y="1288903"/>
                  </a:lnTo>
                  <a:lnTo>
                    <a:pt x="2670310" y="1298894"/>
                  </a:lnTo>
                  <a:lnTo>
                    <a:pt x="2672753" y="1308886"/>
                  </a:lnTo>
                  <a:lnTo>
                    <a:pt x="2673538" y="1311205"/>
                  </a:lnTo>
                  <a:lnTo>
                    <a:pt x="2676125" y="1318877"/>
                  </a:lnTo>
                  <a:lnTo>
                    <a:pt x="2680312" y="1328869"/>
                  </a:lnTo>
                  <a:lnTo>
                    <a:pt x="2685248" y="1338860"/>
                  </a:lnTo>
                  <a:lnTo>
                    <a:pt x="2690596" y="1348852"/>
                  </a:lnTo>
                  <a:lnTo>
                    <a:pt x="2693490" y="1353688"/>
                  </a:lnTo>
                  <a:lnTo>
                    <a:pt x="2696900" y="1358843"/>
                  </a:lnTo>
                  <a:lnTo>
                    <a:pt x="2704190" y="1368835"/>
                  </a:lnTo>
                  <a:lnTo>
                    <a:pt x="2711720" y="1378826"/>
                  </a:lnTo>
                  <a:lnTo>
                    <a:pt x="2713441" y="1381098"/>
                  </a:lnTo>
                  <a:lnTo>
                    <a:pt x="2720654" y="1388818"/>
                  </a:lnTo>
                  <a:lnTo>
                    <a:pt x="2729947" y="1398809"/>
                  </a:lnTo>
                  <a:lnTo>
                    <a:pt x="2733393" y="1402674"/>
                  </a:lnTo>
                  <a:lnTo>
                    <a:pt x="2740945" y="1408801"/>
                  </a:lnTo>
                  <a:lnTo>
                    <a:pt x="2751471" y="1418792"/>
                  </a:lnTo>
                  <a:lnTo>
                    <a:pt x="2753345" y="1420894"/>
                  </a:lnTo>
                  <a:lnTo>
                    <a:pt x="2765086" y="1428784"/>
                  </a:lnTo>
                  <a:lnTo>
                    <a:pt x="2773297" y="1436729"/>
                  </a:lnTo>
                  <a:lnTo>
                    <a:pt x="2780213" y="1438775"/>
                  </a:lnTo>
                  <a:close/>
                  <a:moveTo>
                    <a:pt x="2314406" y="1209870"/>
                  </a:moveTo>
                  <a:lnTo>
                    <a:pt x="2334358" y="1212374"/>
                  </a:lnTo>
                  <a:lnTo>
                    <a:pt x="2354310" y="1214094"/>
                  </a:lnTo>
                  <a:lnTo>
                    <a:pt x="2374261" y="1215177"/>
                  </a:lnTo>
                  <a:lnTo>
                    <a:pt x="2394213" y="1215899"/>
                  </a:lnTo>
                  <a:lnTo>
                    <a:pt x="2414165" y="1216155"/>
                  </a:lnTo>
                  <a:lnTo>
                    <a:pt x="2434117" y="1215978"/>
                  </a:lnTo>
                  <a:lnTo>
                    <a:pt x="2454068" y="1215322"/>
                  </a:lnTo>
                  <a:lnTo>
                    <a:pt x="2474020" y="1213950"/>
                  </a:lnTo>
                  <a:lnTo>
                    <a:pt x="2493972" y="1211622"/>
                  </a:lnTo>
                  <a:lnTo>
                    <a:pt x="2508196" y="1208971"/>
                  </a:lnTo>
                  <a:lnTo>
                    <a:pt x="2513924" y="1207636"/>
                  </a:lnTo>
                  <a:lnTo>
                    <a:pt x="2533876" y="1200560"/>
                  </a:lnTo>
                  <a:lnTo>
                    <a:pt x="2537072" y="1198979"/>
                  </a:lnTo>
                  <a:lnTo>
                    <a:pt x="2550771" y="1188988"/>
                  </a:lnTo>
                  <a:lnTo>
                    <a:pt x="2553827" y="1185522"/>
                  </a:lnTo>
                  <a:lnTo>
                    <a:pt x="2558677" y="1178996"/>
                  </a:lnTo>
                  <a:lnTo>
                    <a:pt x="2563558" y="1169005"/>
                  </a:lnTo>
                  <a:lnTo>
                    <a:pt x="2566656" y="1159013"/>
                  </a:lnTo>
                  <a:lnTo>
                    <a:pt x="2568830" y="1149022"/>
                  </a:lnTo>
                  <a:lnTo>
                    <a:pt x="2570194" y="1139030"/>
                  </a:lnTo>
                  <a:lnTo>
                    <a:pt x="2571352" y="1129039"/>
                  </a:lnTo>
                  <a:lnTo>
                    <a:pt x="2572123" y="1119047"/>
                  </a:lnTo>
                  <a:lnTo>
                    <a:pt x="2572964" y="1109056"/>
                  </a:lnTo>
                  <a:lnTo>
                    <a:pt x="2573450" y="1099064"/>
                  </a:lnTo>
                  <a:lnTo>
                    <a:pt x="2573779" y="1091525"/>
                  </a:lnTo>
                  <a:lnTo>
                    <a:pt x="2573891" y="1089073"/>
                  </a:lnTo>
                  <a:lnTo>
                    <a:pt x="2574098" y="1079081"/>
                  </a:lnTo>
                  <a:lnTo>
                    <a:pt x="2574000" y="1069090"/>
                  </a:lnTo>
                  <a:lnTo>
                    <a:pt x="2573779" y="1065104"/>
                  </a:lnTo>
                  <a:lnTo>
                    <a:pt x="2573448" y="1059098"/>
                  </a:lnTo>
                  <a:lnTo>
                    <a:pt x="2572242" y="1049107"/>
                  </a:lnTo>
                  <a:lnTo>
                    <a:pt x="2570376" y="1039115"/>
                  </a:lnTo>
                  <a:lnTo>
                    <a:pt x="2567209" y="1029124"/>
                  </a:lnTo>
                  <a:lnTo>
                    <a:pt x="2562435" y="1019132"/>
                  </a:lnTo>
                  <a:lnTo>
                    <a:pt x="2554714" y="1009141"/>
                  </a:lnTo>
                  <a:lnTo>
                    <a:pt x="2553827" y="1008206"/>
                  </a:lnTo>
                  <a:lnTo>
                    <a:pt x="2542291" y="999149"/>
                  </a:lnTo>
                  <a:lnTo>
                    <a:pt x="2533876" y="994584"/>
                  </a:lnTo>
                  <a:lnTo>
                    <a:pt x="2517165" y="989158"/>
                  </a:lnTo>
                  <a:lnTo>
                    <a:pt x="2513924" y="988304"/>
                  </a:lnTo>
                  <a:lnTo>
                    <a:pt x="2493972" y="985763"/>
                  </a:lnTo>
                  <a:lnTo>
                    <a:pt x="2474020" y="985548"/>
                  </a:lnTo>
                  <a:lnTo>
                    <a:pt x="2454068" y="987077"/>
                  </a:lnTo>
                  <a:lnTo>
                    <a:pt x="2440698" y="989158"/>
                  </a:lnTo>
                  <a:lnTo>
                    <a:pt x="2434117" y="990180"/>
                  </a:lnTo>
                  <a:lnTo>
                    <a:pt x="2414165" y="994695"/>
                  </a:lnTo>
                  <a:lnTo>
                    <a:pt x="2399062" y="999149"/>
                  </a:lnTo>
                  <a:lnTo>
                    <a:pt x="2394213" y="1000681"/>
                  </a:lnTo>
                  <a:lnTo>
                    <a:pt x="2374261" y="1008304"/>
                  </a:lnTo>
                  <a:lnTo>
                    <a:pt x="2372354" y="1009141"/>
                  </a:lnTo>
                  <a:lnTo>
                    <a:pt x="2354310" y="1018306"/>
                  </a:lnTo>
                  <a:lnTo>
                    <a:pt x="2352857" y="1019132"/>
                  </a:lnTo>
                  <a:lnTo>
                    <a:pt x="2337705" y="1029124"/>
                  </a:lnTo>
                  <a:lnTo>
                    <a:pt x="2334358" y="1031763"/>
                  </a:lnTo>
                  <a:lnTo>
                    <a:pt x="2325588" y="1039115"/>
                  </a:lnTo>
                  <a:lnTo>
                    <a:pt x="2316065" y="1049107"/>
                  </a:lnTo>
                  <a:lnTo>
                    <a:pt x="2314406" y="1051116"/>
                  </a:lnTo>
                  <a:lnTo>
                    <a:pt x="2307851" y="1059098"/>
                  </a:lnTo>
                  <a:lnTo>
                    <a:pt x="2301054" y="1069090"/>
                  </a:lnTo>
                  <a:lnTo>
                    <a:pt x="2295307" y="1079081"/>
                  </a:lnTo>
                  <a:lnTo>
                    <a:pt x="2294454" y="1080793"/>
                  </a:lnTo>
                  <a:lnTo>
                    <a:pt x="2289984" y="1089073"/>
                  </a:lnTo>
                  <a:lnTo>
                    <a:pt x="2285124" y="1099064"/>
                  </a:lnTo>
                  <a:lnTo>
                    <a:pt x="2281029" y="1109056"/>
                  </a:lnTo>
                  <a:lnTo>
                    <a:pt x="2277336" y="1119047"/>
                  </a:lnTo>
                  <a:lnTo>
                    <a:pt x="2274502" y="1127898"/>
                  </a:lnTo>
                  <a:lnTo>
                    <a:pt x="2274074" y="1129039"/>
                  </a:lnTo>
                  <a:lnTo>
                    <a:pt x="2271119" y="1139030"/>
                  </a:lnTo>
                  <a:lnTo>
                    <a:pt x="2268798" y="1149022"/>
                  </a:lnTo>
                  <a:lnTo>
                    <a:pt x="2267056" y="1159013"/>
                  </a:lnTo>
                  <a:lnTo>
                    <a:pt x="2266353" y="1169005"/>
                  </a:lnTo>
                  <a:lnTo>
                    <a:pt x="2267082" y="1178996"/>
                  </a:lnTo>
                  <a:lnTo>
                    <a:pt x="2270580" y="1188988"/>
                  </a:lnTo>
                  <a:lnTo>
                    <a:pt x="2274502" y="1193688"/>
                  </a:lnTo>
                  <a:lnTo>
                    <a:pt x="2280208" y="1198979"/>
                  </a:lnTo>
                  <a:lnTo>
                    <a:pt x="2294454" y="1205098"/>
                  </a:lnTo>
                  <a:lnTo>
                    <a:pt x="2309086" y="1208971"/>
                  </a:lnTo>
                  <a:close/>
                  <a:moveTo>
                    <a:pt x="2374785" y="1178996"/>
                  </a:moveTo>
                  <a:lnTo>
                    <a:pt x="2374261" y="1178866"/>
                  </a:lnTo>
                  <a:lnTo>
                    <a:pt x="2354310" y="1170573"/>
                  </a:lnTo>
                  <a:lnTo>
                    <a:pt x="2351681" y="1169005"/>
                  </a:lnTo>
                  <a:lnTo>
                    <a:pt x="2339690" y="1159013"/>
                  </a:lnTo>
                  <a:lnTo>
                    <a:pt x="2334358" y="1151520"/>
                  </a:lnTo>
                  <a:lnTo>
                    <a:pt x="2332912" y="1149022"/>
                  </a:lnTo>
                  <a:lnTo>
                    <a:pt x="2329583" y="1139030"/>
                  </a:lnTo>
                  <a:lnTo>
                    <a:pt x="2328295" y="1129039"/>
                  </a:lnTo>
                  <a:lnTo>
                    <a:pt x="2328656" y="1119047"/>
                  </a:lnTo>
                  <a:lnTo>
                    <a:pt x="2330399" y="1109056"/>
                  </a:lnTo>
                  <a:lnTo>
                    <a:pt x="2333498" y="1099064"/>
                  </a:lnTo>
                  <a:lnTo>
                    <a:pt x="2334358" y="1097139"/>
                  </a:lnTo>
                  <a:lnTo>
                    <a:pt x="2338057" y="1089073"/>
                  </a:lnTo>
                  <a:lnTo>
                    <a:pt x="2343734" y="1079081"/>
                  </a:lnTo>
                  <a:lnTo>
                    <a:pt x="2350890" y="1069090"/>
                  </a:lnTo>
                  <a:lnTo>
                    <a:pt x="2354310" y="1065213"/>
                  </a:lnTo>
                  <a:lnTo>
                    <a:pt x="2360233" y="1059098"/>
                  </a:lnTo>
                  <a:lnTo>
                    <a:pt x="2371653" y="1049107"/>
                  </a:lnTo>
                  <a:lnTo>
                    <a:pt x="2374261" y="1047162"/>
                  </a:lnTo>
                  <a:lnTo>
                    <a:pt x="2387024" y="1039115"/>
                  </a:lnTo>
                  <a:lnTo>
                    <a:pt x="2394213" y="1035177"/>
                  </a:lnTo>
                  <a:lnTo>
                    <a:pt x="2408383" y="1029124"/>
                  </a:lnTo>
                  <a:lnTo>
                    <a:pt x="2414165" y="1026851"/>
                  </a:lnTo>
                  <a:lnTo>
                    <a:pt x="2434117" y="1021424"/>
                  </a:lnTo>
                  <a:lnTo>
                    <a:pt x="2450591" y="1019132"/>
                  </a:lnTo>
                  <a:lnTo>
                    <a:pt x="2454068" y="1018660"/>
                  </a:lnTo>
                  <a:lnTo>
                    <a:pt x="2474020" y="1018770"/>
                  </a:lnTo>
                  <a:lnTo>
                    <a:pt x="2476057" y="1019132"/>
                  </a:lnTo>
                  <a:lnTo>
                    <a:pt x="2493972" y="1023139"/>
                  </a:lnTo>
                  <a:lnTo>
                    <a:pt x="2505975" y="1029124"/>
                  </a:lnTo>
                  <a:lnTo>
                    <a:pt x="2513924" y="1034662"/>
                  </a:lnTo>
                  <a:lnTo>
                    <a:pt x="2518167" y="1039115"/>
                  </a:lnTo>
                  <a:lnTo>
                    <a:pt x="2524712" y="1049107"/>
                  </a:lnTo>
                  <a:lnTo>
                    <a:pt x="2528951" y="1059098"/>
                  </a:lnTo>
                  <a:lnTo>
                    <a:pt x="2531321" y="1069090"/>
                  </a:lnTo>
                  <a:lnTo>
                    <a:pt x="2532423" y="1079081"/>
                  </a:lnTo>
                  <a:lnTo>
                    <a:pt x="2532584" y="1089073"/>
                  </a:lnTo>
                  <a:lnTo>
                    <a:pt x="2531929" y="1099064"/>
                  </a:lnTo>
                  <a:lnTo>
                    <a:pt x="2530428" y="1109056"/>
                  </a:lnTo>
                  <a:lnTo>
                    <a:pt x="2528156" y="1119047"/>
                  </a:lnTo>
                  <a:lnTo>
                    <a:pt x="2524895" y="1129039"/>
                  </a:lnTo>
                  <a:lnTo>
                    <a:pt x="2520466" y="1139030"/>
                  </a:lnTo>
                  <a:lnTo>
                    <a:pt x="2514578" y="1149022"/>
                  </a:lnTo>
                  <a:lnTo>
                    <a:pt x="2513924" y="1149889"/>
                  </a:lnTo>
                  <a:lnTo>
                    <a:pt x="2505315" y="1159013"/>
                  </a:lnTo>
                  <a:lnTo>
                    <a:pt x="2493972" y="1167983"/>
                  </a:lnTo>
                  <a:lnTo>
                    <a:pt x="2492193" y="1169005"/>
                  </a:lnTo>
                  <a:lnTo>
                    <a:pt x="2474020" y="1177135"/>
                  </a:lnTo>
                  <a:lnTo>
                    <a:pt x="2467116" y="1178996"/>
                  </a:lnTo>
                  <a:lnTo>
                    <a:pt x="2454068" y="1182016"/>
                  </a:lnTo>
                  <a:lnTo>
                    <a:pt x="2434117" y="1184269"/>
                  </a:lnTo>
                  <a:lnTo>
                    <a:pt x="2414165" y="1184539"/>
                  </a:lnTo>
                  <a:lnTo>
                    <a:pt x="2394213" y="1182896"/>
                  </a:lnTo>
                  <a:close/>
                  <a:moveTo>
                    <a:pt x="2813200" y="902113"/>
                  </a:moveTo>
                  <a:lnTo>
                    <a:pt x="2833152" y="906056"/>
                  </a:lnTo>
                  <a:lnTo>
                    <a:pt x="2853104" y="903425"/>
                  </a:lnTo>
                  <a:lnTo>
                    <a:pt x="2857190" y="899234"/>
                  </a:lnTo>
                  <a:lnTo>
                    <a:pt x="2858062" y="889243"/>
                  </a:lnTo>
                  <a:lnTo>
                    <a:pt x="2855681" y="879252"/>
                  </a:lnTo>
                  <a:lnTo>
                    <a:pt x="2853104" y="873210"/>
                  </a:lnTo>
                  <a:lnTo>
                    <a:pt x="2851205" y="869260"/>
                  </a:lnTo>
                  <a:lnTo>
                    <a:pt x="2845252" y="859269"/>
                  </a:lnTo>
                  <a:lnTo>
                    <a:pt x="2839991" y="849277"/>
                  </a:lnTo>
                  <a:lnTo>
                    <a:pt x="2834954" y="839286"/>
                  </a:lnTo>
                  <a:lnTo>
                    <a:pt x="2833152" y="835434"/>
                  </a:lnTo>
                  <a:lnTo>
                    <a:pt x="2829969" y="829294"/>
                  </a:lnTo>
                  <a:lnTo>
                    <a:pt x="2825168" y="819303"/>
                  </a:lnTo>
                  <a:lnTo>
                    <a:pt x="2821241" y="809311"/>
                  </a:lnTo>
                  <a:lnTo>
                    <a:pt x="2817847" y="799320"/>
                  </a:lnTo>
                  <a:lnTo>
                    <a:pt x="2815098" y="789328"/>
                  </a:lnTo>
                  <a:lnTo>
                    <a:pt x="2813200" y="780768"/>
                  </a:lnTo>
                  <a:lnTo>
                    <a:pt x="2812813" y="779337"/>
                  </a:lnTo>
                  <a:lnTo>
                    <a:pt x="2810532" y="769345"/>
                  </a:lnTo>
                  <a:lnTo>
                    <a:pt x="2809107" y="759354"/>
                  </a:lnTo>
                  <a:lnTo>
                    <a:pt x="2808225" y="749362"/>
                  </a:lnTo>
                  <a:lnTo>
                    <a:pt x="2808109" y="739371"/>
                  </a:lnTo>
                  <a:lnTo>
                    <a:pt x="2808554" y="729379"/>
                  </a:lnTo>
                  <a:lnTo>
                    <a:pt x="2809415" y="719388"/>
                  </a:lnTo>
                  <a:lnTo>
                    <a:pt x="2810635" y="709396"/>
                  </a:lnTo>
                  <a:lnTo>
                    <a:pt x="2812375" y="699405"/>
                  </a:lnTo>
                  <a:lnTo>
                    <a:pt x="2813200" y="693483"/>
                  </a:lnTo>
                  <a:lnTo>
                    <a:pt x="2813613" y="689413"/>
                  </a:lnTo>
                  <a:lnTo>
                    <a:pt x="2814813" y="679422"/>
                  </a:lnTo>
                  <a:lnTo>
                    <a:pt x="2815842" y="669430"/>
                  </a:lnTo>
                  <a:lnTo>
                    <a:pt x="2817079" y="659439"/>
                  </a:lnTo>
                  <a:lnTo>
                    <a:pt x="2817915" y="649447"/>
                  </a:lnTo>
                  <a:lnTo>
                    <a:pt x="2818654" y="639456"/>
                  </a:lnTo>
                  <a:lnTo>
                    <a:pt x="2819636" y="629464"/>
                  </a:lnTo>
                  <a:lnTo>
                    <a:pt x="2820360" y="619473"/>
                  </a:lnTo>
                  <a:lnTo>
                    <a:pt x="2821313" y="609481"/>
                  </a:lnTo>
                  <a:lnTo>
                    <a:pt x="2822323" y="599490"/>
                  </a:lnTo>
                  <a:lnTo>
                    <a:pt x="2823311" y="589498"/>
                  </a:lnTo>
                  <a:lnTo>
                    <a:pt x="2824415" y="579507"/>
                  </a:lnTo>
                  <a:lnTo>
                    <a:pt x="2825915" y="569515"/>
                  </a:lnTo>
                  <a:lnTo>
                    <a:pt x="2827248" y="559524"/>
                  </a:lnTo>
                  <a:lnTo>
                    <a:pt x="2828911" y="549532"/>
                  </a:lnTo>
                  <a:lnTo>
                    <a:pt x="2830598" y="539541"/>
                  </a:lnTo>
                  <a:lnTo>
                    <a:pt x="2832598" y="529549"/>
                  </a:lnTo>
                  <a:lnTo>
                    <a:pt x="2833152" y="526731"/>
                  </a:lnTo>
                  <a:lnTo>
                    <a:pt x="2834306" y="519558"/>
                  </a:lnTo>
                  <a:lnTo>
                    <a:pt x="2836557" y="509566"/>
                  </a:lnTo>
                  <a:lnTo>
                    <a:pt x="2839116" y="499575"/>
                  </a:lnTo>
                  <a:lnTo>
                    <a:pt x="2842317" y="489583"/>
                  </a:lnTo>
                  <a:lnTo>
                    <a:pt x="2846568" y="479592"/>
                  </a:lnTo>
                  <a:lnTo>
                    <a:pt x="2853065" y="469600"/>
                  </a:lnTo>
                  <a:lnTo>
                    <a:pt x="2853104" y="469550"/>
                  </a:lnTo>
                  <a:lnTo>
                    <a:pt x="2861263" y="459609"/>
                  </a:lnTo>
                  <a:lnTo>
                    <a:pt x="2873056" y="451487"/>
                  </a:lnTo>
                  <a:lnTo>
                    <a:pt x="2876220" y="449617"/>
                  </a:lnTo>
                  <a:lnTo>
                    <a:pt x="2893007" y="442800"/>
                  </a:lnTo>
                  <a:lnTo>
                    <a:pt x="2902202" y="439626"/>
                  </a:lnTo>
                  <a:lnTo>
                    <a:pt x="2912959" y="436793"/>
                  </a:lnTo>
                  <a:lnTo>
                    <a:pt x="2932911" y="431683"/>
                  </a:lnTo>
                  <a:lnTo>
                    <a:pt x="2940661" y="429634"/>
                  </a:lnTo>
                  <a:lnTo>
                    <a:pt x="2952863" y="426649"/>
                  </a:lnTo>
                  <a:lnTo>
                    <a:pt x="2972815" y="421959"/>
                  </a:lnTo>
                  <a:lnTo>
                    <a:pt x="2972815" y="419643"/>
                  </a:lnTo>
                  <a:lnTo>
                    <a:pt x="2972815" y="409651"/>
                  </a:lnTo>
                  <a:lnTo>
                    <a:pt x="2972815" y="399660"/>
                  </a:lnTo>
                  <a:lnTo>
                    <a:pt x="2972815" y="389668"/>
                  </a:lnTo>
                  <a:lnTo>
                    <a:pt x="2972815" y="379677"/>
                  </a:lnTo>
                  <a:lnTo>
                    <a:pt x="2972815" y="369685"/>
                  </a:lnTo>
                  <a:lnTo>
                    <a:pt x="2972815" y="359694"/>
                  </a:lnTo>
                  <a:lnTo>
                    <a:pt x="2972815" y="349702"/>
                  </a:lnTo>
                  <a:lnTo>
                    <a:pt x="2972815" y="339711"/>
                  </a:lnTo>
                  <a:lnTo>
                    <a:pt x="2972815" y="329719"/>
                  </a:lnTo>
                  <a:lnTo>
                    <a:pt x="2972815" y="319728"/>
                  </a:lnTo>
                  <a:lnTo>
                    <a:pt x="2972815" y="309736"/>
                  </a:lnTo>
                  <a:lnTo>
                    <a:pt x="2972815" y="299745"/>
                  </a:lnTo>
                  <a:lnTo>
                    <a:pt x="2972815" y="289753"/>
                  </a:lnTo>
                  <a:lnTo>
                    <a:pt x="2972815" y="282826"/>
                  </a:lnTo>
                  <a:lnTo>
                    <a:pt x="2969115" y="289753"/>
                  </a:lnTo>
                  <a:lnTo>
                    <a:pt x="2962613" y="299745"/>
                  </a:lnTo>
                  <a:lnTo>
                    <a:pt x="2954852" y="309736"/>
                  </a:lnTo>
                  <a:lnTo>
                    <a:pt x="2952863" y="312077"/>
                  </a:lnTo>
                  <a:lnTo>
                    <a:pt x="2946204" y="319728"/>
                  </a:lnTo>
                  <a:lnTo>
                    <a:pt x="2936511" y="329719"/>
                  </a:lnTo>
                  <a:lnTo>
                    <a:pt x="2932911" y="333236"/>
                  </a:lnTo>
                  <a:lnTo>
                    <a:pt x="2926036" y="339711"/>
                  </a:lnTo>
                  <a:lnTo>
                    <a:pt x="2914706" y="349702"/>
                  </a:lnTo>
                  <a:lnTo>
                    <a:pt x="2912959" y="351299"/>
                  </a:lnTo>
                  <a:lnTo>
                    <a:pt x="2903164" y="359694"/>
                  </a:lnTo>
                  <a:lnTo>
                    <a:pt x="2893007" y="368646"/>
                  </a:lnTo>
                  <a:lnTo>
                    <a:pt x="2891717" y="369685"/>
                  </a:lnTo>
                  <a:lnTo>
                    <a:pt x="2880268" y="379677"/>
                  </a:lnTo>
                  <a:lnTo>
                    <a:pt x="2873056" y="386345"/>
                  </a:lnTo>
                  <a:lnTo>
                    <a:pt x="2868944" y="389668"/>
                  </a:lnTo>
                  <a:lnTo>
                    <a:pt x="2858229" y="399660"/>
                  </a:lnTo>
                  <a:lnTo>
                    <a:pt x="2853104" y="404421"/>
                  </a:lnTo>
                  <a:lnTo>
                    <a:pt x="2846064" y="409651"/>
                  </a:lnTo>
                  <a:lnTo>
                    <a:pt x="2833152" y="419271"/>
                  </a:lnTo>
                  <a:lnTo>
                    <a:pt x="2832437" y="419643"/>
                  </a:lnTo>
                  <a:lnTo>
                    <a:pt x="2813200" y="428654"/>
                  </a:lnTo>
                  <a:lnTo>
                    <a:pt x="2810360" y="429634"/>
                  </a:lnTo>
                  <a:lnTo>
                    <a:pt x="2793249" y="435017"/>
                  </a:lnTo>
                  <a:lnTo>
                    <a:pt x="2773941" y="439626"/>
                  </a:lnTo>
                  <a:lnTo>
                    <a:pt x="2773297" y="439777"/>
                  </a:lnTo>
                  <a:lnTo>
                    <a:pt x="2753345" y="444766"/>
                  </a:lnTo>
                  <a:lnTo>
                    <a:pt x="2737641" y="449617"/>
                  </a:lnTo>
                  <a:lnTo>
                    <a:pt x="2733393" y="451128"/>
                  </a:lnTo>
                  <a:lnTo>
                    <a:pt x="2716242" y="459609"/>
                  </a:lnTo>
                  <a:lnTo>
                    <a:pt x="2713441" y="461522"/>
                  </a:lnTo>
                  <a:lnTo>
                    <a:pt x="2704574" y="469600"/>
                  </a:lnTo>
                  <a:lnTo>
                    <a:pt x="2696849" y="479592"/>
                  </a:lnTo>
                  <a:lnTo>
                    <a:pt x="2693490" y="486391"/>
                  </a:lnTo>
                  <a:lnTo>
                    <a:pt x="2692294" y="489583"/>
                  </a:lnTo>
                  <a:lnTo>
                    <a:pt x="2689917" y="499575"/>
                  </a:lnTo>
                  <a:lnTo>
                    <a:pt x="2688559" y="509566"/>
                  </a:lnTo>
                  <a:lnTo>
                    <a:pt x="2687689" y="519558"/>
                  </a:lnTo>
                  <a:lnTo>
                    <a:pt x="2687405" y="529549"/>
                  </a:lnTo>
                  <a:lnTo>
                    <a:pt x="2686660" y="539541"/>
                  </a:lnTo>
                  <a:lnTo>
                    <a:pt x="2685998" y="549532"/>
                  </a:lnTo>
                  <a:lnTo>
                    <a:pt x="2685024" y="559524"/>
                  </a:lnTo>
                  <a:lnTo>
                    <a:pt x="2683413" y="569515"/>
                  </a:lnTo>
                  <a:lnTo>
                    <a:pt x="2680879" y="579507"/>
                  </a:lnTo>
                  <a:lnTo>
                    <a:pt x="2677241" y="589498"/>
                  </a:lnTo>
                  <a:lnTo>
                    <a:pt x="2673538" y="596457"/>
                  </a:lnTo>
                  <a:lnTo>
                    <a:pt x="2671588" y="599490"/>
                  </a:lnTo>
                  <a:lnTo>
                    <a:pt x="2663487" y="609481"/>
                  </a:lnTo>
                  <a:lnTo>
                    <a:pt x="2653586" y="618202"/>
                  </a:lnTo>
                  <a:lnTo>
                    <a:pt x="2650934" y="619473"/>
                  </a:lnTo>
                  <a:lnTo>
                    <a:pt x="2633634" y="626127"/>
                  </a:lnTo>
                  <a:lnTo>
                    <a:pt x="2613683" y="627382"/>
                  </a:lnTo>
                  <a:lnTo>
                    <a:pt x="2593731" y="625653"/>
                  </a:lnTo>
                  <a:lnTo>
                    <a:pt x="2573779" y="621773"/>
                  </a:lnTo>
                  <a:lnTo>
                    <a:pt x="2565053" y="619473"/>
                  </a:lnTo>
                  <a:lnTo>
                    <a:pt x="2553827" y="617066"/>
                  </a:lnTo>
                  <a:lnTo>
                    <a:pt x="2533876" y="612278"/>
                  </a:lnTo>
                  <a:lnTo>
                    <a:pt x="2523481" y="609481"/>
                  </a:lnTo>
                  <a:lnTo>
                    <a:pt x="2513924" y="607248"/>
                  </a:lnTo>
                  <a:lnTo>
                    <a:pt x="2493972" y="602853"/>
                  </a:lnTo>
                  <a:lnTo>
                    <a:pt x="2474261" y="599490"/>
                  </a:lnTo>
                  <a:lnTo>
                    <a:pt x="2474020" y="599449"/>
                  </a:lnTo>
                  <a:lnTo>
                    <a:pt x="2454068" y="597688"/>
                  </a:lnTo>
                  <a:lnTo>
                    <a:pt x="2434117" y="598118"/>
                  </a:lnTo>
                  <a:lnTo>
                    <a:pt x="2428630" y="599490"/>
                  </a:lnTo>
                  <a:lnTo>
                    <a:pt x="2414165" y="603500"/>
                  </a:lnTo>
                  <a:lnTo>
                    <a:pt x="2402720" y="609481"/>
                  </a:lnTo>
                  <a:lnTo>
                    <a:pt x="2394213" y="614866"/>
                  </a:lnTo>
                  <a:lnTo>
                    <a:pt x="2389232" y="619473"/>
                  </a:lnTo>
                  <a:lnTo>
                    <a:pt x="2379051" y="629464"/>
                  </a:lnTo>
                  <a:lnTo>
                    <a:pt x="2374261" y="634650"/>
                  </a:lnTo>
                  <a:lnTo>
                    <a:pt x="2370639" y="639456"/>
                  </a:lnTo>
                  <a:lnTo>
                    <a:pt x="2363926" y="649447"/>
                  </a:lnTo>
                  <a:lnTo>
                    <a:pt x="2357543" y="659439"/>
                  </a:lnTo>
                  <a:lnTo>
                    <a:pt x="2354310" y="665704"/>
                  </a:lnTo>
                  <a:lnTo>
                    <a:pt x="2352622" y="669430"/>
                  </a:lnTo>
                  <a:lnTo>
                    <a:pt x="2348758" y="679422"/>
                  </a:lnTo>
                  <a:lnTo>
                    <a:pt x="2345980" y="689413"/>
                  </a:lnTo>
                  <a:lnTo>
                    <a:pt x="2344507" y="699405"/>
                  </a:lnTo>
                  <a:lnTo>
                    <a:pt x="2344657" y="709396"/>
                  </a:lnTo>
                  <a:lnTo>
                    <a:pt x="2346562" y="719388"/>
                  </a:lnTo>
                  <a:lnTo>
                    <a:pt x="2350792" y="729379"/>
                  </a:lnTo>
                  <a:lnTo>
                    <a:pt x="2354310" y="734656"/>
                  </a:lnTo>
                  <a:lnTo>
                    <a:pt x="2358632" y="739371"/>
                  </a:lnTo>
                  <a:lnTo>
                    <a:pt x="2372084" y="749362"/>
                  </a:lnTo>
                  <a:lnTo>
                    <a:pt x="2374261" y="750595"/>
                  </a:lnTo>
                  <a:lnTo>
                    <a:pt x="2394213" y="757625"/>
                  </a:lnTo>
                  <a:lnTo>
                    <a:pt x="2407386" y="759354"/>
                  </a:lnTo>
                  <a:lnTo>
                    <a:pt x="2414165" y="760112"/>
                  </a:lnTo>
                  <a:lnTo>
                    <a:pt x="2434117" y="759635"/>
                  </a:lnTo>
                  <a:lnTo>
                    <a:pt x="2436429" y="759354"/>
                  </a:lnTo>
                  <a:lnTo>
                    <a:pt x="2454068" y="756956"/>
                  </a:lnTo>
                  <a:lnTo>
                    <a:pt x="2474020" y="753023"/>
                  </a:lnTo>
                  <a:lnTo>
                    <a:pt x="2490302" y="749362"/>
                  </a:lnTo>
                  <a:lnTo>
                    <a:pt x="2493972" y="748431"/>
                  </a:lnTo>
                  <a:lnTo>
                    <a:pt x="2513924" y="744360"/>
                  </a:lnTo>
                  <a:lnTo>
                    <a:pt x="2533876" y="741686"/>
                  </a:lnTo>
                  <a:lnTo>
                    <a:pt x="2553827" y="740823"/>
                  </a:lnTo>
                  <a:lnTo>
                    <a:pt x="2573779" y="743596"/>
                  </a:lnTo>
                  <a:lnTo>
                    <a:pt x="2586732" y="749362"/>
                  </a:lnTo>
                  <a:lnTo>
                    <a:pt x="2593731" y="753172"/>
                  </a:lnTo>
                  <a:lnTo>
                    <a:pt x="2600767" y="759354"/>
                  </a:lnTo>
                  <a:lnTo>
                    <a:pt x="2610049" y="769345"/>
                  </a:lnTo>
                  <a:lnTo>
                    <a:pt x="2613683" y="774153"/>
                  </a:lnTo>
                  <a:lnTo>
                    <a:pt x="2617071" y="779337"/>
                  </a:lnTo>
                  <a:lnTo>
                    <a:pt x="2623616" y="789328"/>
                  </a:lnTo>
                  <a:lnTo>
                    <a:pt x="2629635" y="799320"/>
                  </a:lnTo>
                  <a:lnTo>
                    <a:pt x="2633634" y="805338"/>
                  </a:lnTo>
                  <a:lnTo>
                    <a:pt x="2636291" y="809311"/>
                  </a:lnTo>
                  <a:lnTo>
                    <a:pt x="2643081" y="819303"/>
                  </a:lnTo>
                  <a:lnTo>
                    <a:pt x="2650753" y="829294"/>
                  </a:lnTo>
                  <a:lnTo>
                    <a:pt x="2653586" y="832743"/>
                  </a:lnTo>
                  <a:lnTo>
                    <a:pt x="2659800" y="839286"/>
                  </a:lnTo>
                  <a:lnTo>
                    <a:pt x="2670399" y="849277"/>
                  </a:lnTo>
                  <a:lnTo>
                    <a:pt x="2673538" y="851990"/>
                  </a:lnTo>
                  <a:lnTo>
                    <a:pt x="2684042" y="859269"/>
                  </a:lnTo>
                  <a:lnTo>
                    <a:pt x="2693490" y="865157"/>
                  </a:lnTo>
                  <a:lnTo>
                    <a:pt x="2701932" y="869260"/>
                  </a:lnTo>
                  <a:lnTo>
                    <a:pt x="2713441" y="874459"/>
                  </a:lnTo>
                  <a:lnTo>
                    <a:pt x="2726861" y="879252"/>
                  </a:lnTo>
                  <a:lnTo>
                    <a:pt x="2733393" y="881496"/>
                  </a:lnTo>
                  <a:lnTo>
                    <a:pt x="2753345" y="887338"/>
                  </a:lnTo>
                  <a:lnTo>
                    <a:pt x="2761111" y="889243"/>
                  </a:lnTo>
                  <a:lnTo>
                    <a:pt x="2773297" y="892379"/>
                  </a:lnTo>
                  <a:lnTo>
                    <a:pt x="2793249" y="897525"/>
                  </a:lnTo>
                  <a:lnTo>
                    <a:pt x="2801205" y="899234"/>
                  </a:lnTo>
                  <a:close/>
                  <a:moveTo>
                    <a:pt x="13700" y="349702"/>
                  </a:moveTo>
                  <a:lnTo>
                    <a:pt x="19952" y="346846"/>
                  </a:lnTo>
                  <a:lnTo>
                    <a:pt x="34092" y="339711"/>
                  </a:lnTo>
                  <a:lnTo>
                    <a:pt x="39904" y="337078"/>
                  </a:lnTo>
                  <a:lnTo>
                    <a:pt x="55685" y="329719"/>
                  </a:lnTo>
                  <a:lnTo>
                    <a:pt x="59855" y="327853"/>
                  </a:lnTo>
                  <a:lnTo>
                    <a:pt x="79329" y="319728"/>
                  </a:lnTo>
                  <a:lnTo>
                    <a:pt x="79807" y="319545"/>
                  </a:lnTo>
                  <a:lnTo>
                    <a:pt x="99759" y="312432"/>
                  </a:lnTo>
                  <a:lnTo>
                    <a:pt x="109157" y="309736"/>
                  </a:lnTo>
                  <a:lnTo>
                    <a:pt x="119711" y="306974"/>
                  </a:lnTo>
                  <a:lnTo>
                    <a:pt x="139662" y="303208"/>
                  </a:lnTo>
                  <a:lnTo>
                    <a:pt x="159614" y="300790"/>
                  </a:lnTo>
                  <a:lnTo>
                    <a:pt x="179566" y="299762"/>
                  </a:lnTo>
                  <a:lnTo>
                    <a:pt x="182189" y="299745"/>
                  </a:lnTo>
                  <a:lnTo>
                    <a:pt x="199518" y="299644"/>
                  </a:lnTo>
                  <a:lnTo>
                    <a:pt x="206599" y="299745"/>
                  </a:lnTo>
                  <a:lnTo>
                    <a:pt x="219470" y="299977"/>
                  </a:lnTo>
                  <a:lnTo>
                    <a:pt x="239421" y="300491"/>
                  </a:lnTo>
                  <a:lnTo>
                    <a:pt x="259373" y="300485"/>
                  </a:lnTo>
                  <a:lnTo>
                    <a:pt x="279325" y="300018"/>
                  </a:lnTo>
                  <a:lnTo>
                    <a:pt x="282448" y="299745"/>
                  </a:lnTo>
                  <a:lnTo>
                    <a:pt x="299277" y="298438"/>
                  </a:lnTo>
                  <a:lnTo>
                    <a:pt x="319228" y="296289"/>
                  </a:lnTo>
                  <a:lnTo>
                    <a:pt x="339180" y="293272"/>
                  </a:lnTo>
                  <a:lnTo>
                    <a:pt x="359117" y="289753"/>
                  </a:lnTo>
                  <a:lnTo>
                    <a:pt x="359132" y="289751"/>
                  </a:lnTo>
                  <a:lnTo>
                    <a:pt x="379084" y="286685"/>
                  </a:lnTo>
                  <a:lnTo>
                    <a:pt x="399036" y="283868"/>
                  </a:lnTo>
                  <a:lnTo>
                    <a:pt x="418987" y="280604"/>
                  </a:lnTo>
                  <a:lnTo>
                    <a:pt x="424357" y="279762"/>
                  </a:lnTo>
                  <a:lnTo>
                    <a:pt x="438939" y="277040"/>
                  </a:lnTo>
                  <a:lnTo>
                    <a:pt x="458891" y="272266"/>
                  </a:lnTo>
                  <a:lnTo>
                    <a:pt x="465320" y="269770"/>
                  </a:lnTo>
                  <a:lnTo>
                    <a:pt x="478843" y="260018"/>
                  </a:lnTo>
                  <a:lnTo>
                    <a:pt x="479075" y="259779"/>
                  </a:lnTo>
                  <a:lnTo>
                    <a:pt x="484996" y="249787"/>
                  </a:lnTo>
                  <a:lnTo>
                    <a:pt x="487082" y="239796"/>
                  </a:lnTo>
                  <a:lnTo>
                    <a:pt x="487252" y="229804"/>
                  </a:lnTo>
                  <a:lnTo>
                    <a:pt x="485524" y="219813"/>
                  </a:lnTo>
                  <a:lnTo>
                    <a:pt x="483241" y="209821"/>
                  </a:lnTo>
                  <a:lnTo>
                    <a:pt x="480217" y="199830"/>
                  </a:lnTo>
                  <a:lnTo>
                    <a:pt x="478843" y="195877"/>
                  </a:lnTo>
                  <a:lnTo>
                    <a:pt x="477016" y="189838"/>
                  </a:lnTo>
                  <a:lnTo>
                    <a:pt x="472738" y="179847"/>
                  </a:lnTo>
                  <a:lnTo>
                    <a:pt x="467910" y="169855"/>
                  </a:lnTo>
                  <a:lnTo>
                    <a:pt x="461291" y="159864"/>
                  </a:lnTo>
                  <a:lnTo>
                    <a:pt x="458891" y="157049"/>
                  </a:lnTo>
                  <a:lnTo>
                    <a:pt x="453098" y="149872"/>
                  </a:lnTo>
                  <a:lnTo>
                    <a:pt x="442469" y="139881"/>
                  </a:lnTo>
                  <a:lnTo>
                    <a:pt x="438939" y="137376"/>
                  </a:lnTo>
                  <a:lnTo>
                    <a:pt x="428291" y="129889"/>
                  </a:lnTo>
                  <a:lnTo>
                    <a:pt x="418987" y="124899"/>
                  </a:lnTo>
                  <a:lnTo>
                    <a:pt x="409266" y="119898"/>
                  </a:lnTo>
                  <a:lnTo>
                    <a:pt x="399036" y="115737"/>
                  </a:lnTo>
                  <a:lnTo>
                    <a:pt x="383483" y="109906"/>
                  </a:lnTo>
                  <a:lnTo>
                    <a:pt x="379084" y="108539"/>
                  </a:lnTo>
                  <a:lnTo>
                    <a:pt x="359132" y="102784"/>
                  </a:lnTo>
                  <a:lnTo>
                    <a:pt x="347885" y="99915"/>
                  </a:lnTo>
                  <a:lnTo>
                    <a:pt x="339180" y="97927"/>
                  </a:lnTo>
                  <a:lnTo>
                    <a:pt x="319228" y="93513"/>
                  </a:lnTo>
                  <a:lnTo>
                    <a:pt x="301716" y="89923"/>
                  </a:lnTo>
                  <a:lnTo>
                    <a:pt x="299277" y="89449"/>
                  </a:lnTo>
                  <a:lnTo>
                    <a:pt x="279325" y="85327"/>
                  </a:lnTo>
                  <a:lnTo>
                    <a:pt x="259373" y="81001"/>
                  </a:lnTo>
                  <a:lnTo>
                    <a:pt x="254666" y="79932"/>
                  </a:lnTo>
                  <a:lnTo>
                    <a:pt x="239421" y="76488"/>
                  </a:lnTo>
                  <a:lnTo>
                    <a:pt x="219470" y="71549"/>
                  </a:lnTo>
                  <a:lnTo>
                    <a:pt x="213467" y="69940"/>
                  </a:lnTo>
                  <a:lnTo>
                    <a:pt x="199518" y="66100"/>
                  </a:lnTo>
                  <a:lnTo>
                    <a:pt x="179566" y="60445"/>
                  </a:lnTo>
                  <a:lnTo>
                    <a:pt x="177857" y="59949"/>
                  </a:lnTo>
                  <a:lnTo>
                    <a:pt x="159614" y="54400"/>
                  </a:lnTo>
                  <a:lnTo>
                    <a:pt x="144668" y="49957"/>
                  </a:lnTo>
                  <a:lnTo>
                    <a:pt x="139662" y="48377"/>
                  </a:lnTo>
                  <a:lnTo>
                    <a:pt x="119711" y="42463"/>
                  </a:lnTo>
                  <a:lnTo>
                    <a:pt x="109953" y="39966"/>
                  </a:lnTo>
                  <a:lnTo>
                    <a:pt x="99759" y="37075"/>
                  </a:lnTo>
                  <a:lnTo>
                    <a:pt x="79807" y="32403"/>
                  </a:lnTo>
                  <a:lnTo>
                    <a:pt x="65333" y="29974"/>
                  </a:lnTo>
                  <a:lnTo>
                    <a:pt x="59855" y="28923"/>
                  </a:lnTo>
                  <a:lnTo>
                    <a:pt x="39904" y="26947"/>
                  </a:lnTo>
                  <a:lnTo>
                    <a:pt x="19952" y="26991"/>
                  </a:lnTo>
                  <a:lnTo>
                    <a:pt x="0" y="28901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8902"/>
                  </a:lnTo>
                  <a:lnTo>
                    <a:pt x="12577" y="89923"/>
                  </a:lnTo>
                  <a:lnTo>
                    <a:pt x="19952" y="85635"/>
                  </a:lnTo>
                  <a:lnTo>
                    <a:pt x="35147" y="79932"/>
                  </a:lnTo>
                  <a:lnTo>
                    <a:pt x="39904" y="78404"/>
                  </a:lnTo>
                  <a:lnTo>
                    <a:pt x="59855" y="75162"/>
                  </a:lnTo>
                  <a:lnTo>
                    <a:pt x="79807" y="74738"/>
                  </a:lnTo>
                  <a:lnTo>
                    <a:pt x="99759" y="76317"/>
                  </a:lnTo>
                  <a:lnTo>
                    <a:pt x="119711" y="79463"/>
                  </a:lnTo>
                  <a:lnTo>
                    <a:pt x="121869" y="79932"/>
                  </a:lnTo>
                  <a:lnTo>
                    <a:pt x="139662" y="83768"/>
                  </a:lnTo>
                  <a:lnTo>
                    <a:pt x="159614" y="88583"/>
                  </a:lnTo>
                  <a:lnTo>
                    <a:pt x="164785" y="89923"/>
                  </a:lnTo>
                  <a:lnTo>
                    <a:pt x="179566" y="93862"/>
                  </a:lnTo>
                  <a:lnTo>
                    <a:pt x="199518" y="99016"/>
                  </a:lnTo>
                  <a:lnTo>
                    <a:pt x="203016" y="99915"/>
                  </a:lnTo>
                  <a:lnTo>
                    <a:pt x="219470" y="104307"/>
                  </a:lnTo>
                  <a:lnTo>
                    <a:pt x="239421" y="109181"/>
                  </a:lnTo>
                  <a:lnTo>
                    <a:pt x="242517" y="109906"/>
                  </a:lnTo>
                  <a:lnTo>
                    <a:pt x="259373" y="114170"/>
                  </a:lnTo>
                  <a:lnTo>
                    <a:pt x="279325" y="119063"/>
                  </a:lnTo>
                  <a:lnTo>
                    <a:pt x="282733" y="119898"/>
                  </a:lnTo>
                  <a:lnTo>
                    <a:pt x="299277" y="124623"/>
                  </a:lnTo>
                  <a:lnTo>
                    <a:pt x="316356" y="129889"/>
                  </a:lnTo>
                  <a:lnTo>
                    <a:pt x="319228" y="130986"/>
                  </a:lnTo>
                  <a:lnTo>
                    <a:pt x="339180" y="139522"/>
                  </a:lnTo>
                  <a:lnTo>
                    <a:pt x="339930" y="139881"/>
                  </a:lnTo>
                  <a:lnTo>
                    <a:pt x="355629" y="149872"/>
                  </a:lnTo>
                  <a:lnTo>
                    <a:pt x="359132" y="153054"/>
                  </a:lnTo>
                  <a:lnTo>
                    <a:pt x="365947" y="159864"/>
                  </a:lnTo>
                  <a:lnTo>
                    <a:pt x="371751" y="169855"/>
                  </a:lnTo>
                  <a:lnTo>
                    <a:pt x="374068" y="179847"/>
                  </a:lnTo>
                  <a:lnTo>
                    <a:pt x="372735" y="189838"/>
                  </a:lnTo>
                  <a:lnTo>
                    <a:pt x="367675" y="199830"/>
                  </a:lnTo>
                  <a:lnTo>
                    <a:pt x="359132" y="209238"/>
                  </a:lnTo>
                  <a:lnTo>
                    <a:pt x="358527" y="209821"/>
                  </a:lnTo>
                  <a:lnTo>
                    <a:pt x="343879" y="219813"/>
                  </a:lnTo>
                  <a:lnTo>
                    <a:pt x="339180" y="222246"/>
                  </a:lnTo>
                  <a:lnTo>
                    <a:pt x="321878" y="229804"/>
                  </a:lnTo>
                  <a:lnTo>
                    <a:pt x="319228" y="230768"/>
                  </a:lnTo>
                  <a:lnTo>
                    <a:pt x="299277" y="237002"/>
                  </a:lnTo>
                  <a:lnTo>
                    <a:pt x="287883" y="239796"/>
                  </a:lnTo>
                  <a:lnTo>
                    <a:pt x="279325" y="241670"/>
                  </a:lnTo>
                  <a:lnTo>
                    <a:pt x="259373" y="244889"/>
                  </a:lnTo>
                  <a:lnTo>
                    <a:pt x="239421" y="247193"/>
                  </a:lnTo>
                  <a:lnTo>
                    <a:pt x="219470" y="248687"/>
                  </a:lnTo>
                  <a:lnTo>
                    <a:pt x="199518" y="249690"/>
                  </a:lnTo>
                  <a:lnTo>
                    <a:pt x="197303" y="249787"/>
                  </a:lnTo>
                  <a:lnTo>
                    <a:pt x="179566" y="250551"/>
                  </a:lnTo>
                  <a:lnTo>
                    <a:pt x="159614" y="251715"/>
                  </a:lnTo>
                  <a:lnTo>
                    <a:pt x="139662" y="253497"/>
                  </a:lnTo>
                  <a:lnTo>
                    <a:pt x="119711" y="255759"/>
                  </a:lnTo>
                  <a:lnTo>
                    <a:pt x="99759" y="259146"/>
                  </a:lnTo>
                  <a:lnTo>
                    <a:pt x="96350" y="259779"/>
                  </a:lnTo>
                  <a:lnTo>
                    <a:pt x="79807" y="263013"/>
                  </a:lnTo>
                  <a:lnTo>
                    <a:pt x="59855" y="267573"/>
                  </a:lnTo>
                  <a:lnTo>
                    <a:pt x="50784" y="269770"/>
                  </a:lnTo>
                  <a:lnTo>
                    <a:pt x="39904" y="272672"/>
                  </a:lnTo>
                  <a:lnTo>
                    <a:pt x="19952" y="277680"/>
                  </a:lnTo>
                  <a:lnTo>
                    <a:pt x="10003" y="279762"/>
                  </a:lnTo>
                  <a:lnTo>
                    <a:pt x="0" y="282084"/>
                  </a:lnTo>
                  <a:lnTo>
                    <a:pt x="0" y="289753"/>
                  </a:lnTo>
                  <a:lnTo>
                    <a:pt x="0" y="299745"/>
                  </a:lnTo>
                  <a:lnTo>
                    <a:pt x="0" y="309736"/>
                  </a:lnTo>
                  <a:lnTo>
                    <a:pt x="0" y="319728"/>
                  </a:lnTo>
                  <a:lnTo>
                    <a:pt x="0" y="329719"/>
                  </a:lnTo>
                  <a:lnTo>
                    <a:pt x="0" y="339711"/>
                  </a:lnTo>
                  <a:lnTo>
                    <a:pt x="0" y="349702"/>
                  </a:lnTo>
                  <a:lnTo>
                    <a:pt x="0" y="356603"/>
                  </a:lnTo>
                  <a:close/>
                  <a:moveTo>
                    <a:pt x="1396624" y="352768"/>
                  </a:moveTo>
                  <a:lnTo>
                    <a:pt x="1416576" y="352617"/>
                  </a:lnTo>
                  <a:lnTo>
                    <a:pt x="1436528" y="349947"/>
                  </a:lnTo>
                  <a:lnTo>
                    <a:pt x="1437563" y="349702"/>
                  </a:lnTo>
                  <a:lnTo>
                    <a:pt x="1456480" y="344699"/>
                  </a:lnTo>
                  <a:lnTo>
                    <a:pt x="1470174" y="339711"/>
                  </a:lnTo>
                  <a:lnTo>
                    <a:pt x="1476431" y="336893"/>
                  </a:lnTo>
                  <a:lnTo>
                    <a:pt x="1489431" y="329719"/>
                  </a:lnTo>
                  <a:lnTo>
                    <a:pt x="1496383" y="324487"/>
                  </a:lnTo>
                  <a:lnTo>
                    <a:pt x="1501961" y="319728"/>
                  </a:lnTo>
                  <a:lnTo>
                    <a:pt x="1509860" y="309736"/>
                  </a:lnTo>
                  <a:lnTo>
                    <a:pt x="1513982" y="299745"/>
                  </a:lnTo>
                  <a:lnTo>
                    <a:pt x="1515222" y="289753"/>
                  </a:lnTo>
                  <a:lnTo>
                    <a:pt x="1512912" y="279762"/>
                  </a:lnTo>
                  <a:lnTo>
                    <a:pt x="1506528" y="269770"/>
                  </a:lnTo>
                  <a:lnTo>
                    <a:pt x="1496383" y="259890"/>
                  </a:lnTo>
                  <a:lnTo>
                    <a:pt x="1496235" y="259779"/>
                  </a:lnTo>
                  <a:lnTo>
                    <a:pt x="1479511" y="249787"/>
                  </a:lnTo>
                  <a:lnTo>
                    <a:pt x="1476431" y="248142"/>
                  </a:lnTo>
                  <a:lnTo>
                    <a:pt x="1456941" y="239796"/>
                  </a:lnTo>
                  <a:lnTo>
                    <a:pt x="1456480" y="239593"/>
                  </a:lnTo>
                  <a:lnTo>
                    <a:pt x="1436528" y="231606"/>
                  </a:lnTo>
                  <a:lnTo>
                    <a:pt x="1431831" y="229804"/>
                  </a:lnTo>
                  <a:lnTo>
                    <a:pt x="1416576" y="221903"/>
                  </a:lnTo>
                  <a:lnTo>
                    <a:pt x="1412774" y="219813"/>
                  </a:lnTo>
                  <a:lnTo>
                    <a:pt x="1403322" y="209821"/>
                  </a:lnTo>
                  <a:lnTo>
                    <a:pt x="1399502" y="199830"/>
                  </a:lnTo>
                  <a:lnTo>
                    <a:pt x="1398292" y="189838"/>
                  </a:lnTo>
                  <a:lnTo>
                    <a:pt x="1398496" y="179847"/>
                  </a:lnTo>
                  <a:lnTo>
                    <a:pt x="1398201" y="169855"/>
                  </a:lnTo>
                  <a:lnTo>
                    <a:pt x="1397653" y="159864"/>
                  </a:lnTo>
                  <a:lnTo>
                    <a:pt x="1396624" y="155086"/>
                  </a:lnTo>
                  <a:lnTo>
                    <a:pt x="1395447" y="149872"/>
                  </a:lnTo>
                  <a:lnTo>
                    <a:pt x="1389270" y="139881"/>
                  </a:lnTo>
                  <a:lnTo>
                    <a:pt x="1378276" y="129889"/>
                  </a:lnTo>
                  <a:lnTo>
                    <a:pt x="1376673" y="129020"/>
                  </a:lnTo>
                  <a:lnTo>
                    <a:pt x="1356721" y="120107"/>
                  </a:lnTo>
                  <a:lnTo>
                    <a:pt x="1356146" y="119898"/>
                  </a:lnTo>
                  <a:lnTo>
                    <a:pt x="1336769" y="115225"/>
                  </a:lnTo>
                  <a:lnTo>
                    <a:pt x="1316817" y="111685"/>
                  </a:lnTo>
                  <a:lnTo>
                    <a:pt x="1303713" y="109906"/>
                  </a:lnTo>
                  <a:lnTo>
                    <a:pt x="1296865" y="109175"/>
                  </a:lnTo>
                  <a:lnTo>
                    <a:pt x="1276914" y="107219"/>
                  </a:lnTo>
                  <a:lnTo>
                    <a:pt x="1256962" y="105397"/>
                  </a:lnTo>
                  <a:lnTo>
                    <a:pt x="1237010" y="103578"/>
                  </a:lnTo>
                  <a:lnTo>
                    <a:pt x="1217058" y="101559"/>
                  </a:lnTo>
                  <a:lnTo>
                    <a:pt x="1203812" y="99915"/>
                  </a:lnTo>
                  <a:lnTo>
                    <a:pt x="1197107" y="99090"/>
                  </a:lnTo>
                  <a:lnTo>
                    <a:pt x="1177155" y="96097"/>
                  </a:lnTo>
                  <a:lnTo>
                    <a:pt x="1157203" y="91605"/>
                  </a:lnTo>
                  <a:lnTo>
                    <a:pt x="1151747" y="89923"/>
                  </a:lnTo>
                  <a:lnTo>
                    <a:pt x="1137251" y="84615"/>
                  </a:lnTo>
                  <a:lnTo>
                    <a:pt x="1128685" y="79932"/>
                  </a:lnTo>
                  <a:lnTo>
                    <a:pt x="1117299" y="72005"/>
                  </a:lnTo>
                  <a:lnTo>
                    <a:pt x="1115001" y="69940"/>
                  </a:lnTo>
                  <a:lnTo>
                    <a:pt x="1105451" y="59949"/>
                  </a:lnTo>
                  <a:lnTo>
                    <a:pt x="1097825" y="49957"/>
                  </a:lnTo>
                  <a:lnTo>
                    <a:pt x="1097348" y="49349"/>
                  </a:lnTo>
                  <a:lnTo>
                    <a:pt x="1090493" y="39966"/>
                  </a:lnTo>
                  <a:lnTo>
                    <a:pt x="1083960" y="29974"/>
                  </a:lnTo>
                  <a:lnTo>
                    <a:pt x="1077436" y="19983"/>
                  </a:lnTo>
                  <a:lnTo>
                    <a:pt x="1077396" y="19924"/>
                  </a:lnTo>
                  <a:lnTo>
                    <a:pt x="1070337" y="9991"/>
                  </a:lnTo>
                  <a:lnTo>
                    <a:pt x="1063005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98469" y="0"/>
                  </a:lnTo>
                  <a:lnTo>
                    <a:pt x="594909" y="9991"/>
                  </a:lnTo>
                  <a:lnTo>
                    <a:pt x="591915" y="19983"/>
                  </a:lnTo>
                  <a:lnTo>
                    <a:pt x="589510" y="29974"/>
                  </a:lnTo>
                  <a:lnTo>
                    <a:pt x="588234" y="39966"/>
                  </a:lnTo>
                  <a:lnTo>
                    <a:pt x="588310" y="49957"/>
                  </a:lnTo>
                  <a:lnTo>
                    <a:pt x="589999" y="59949"/>
                  </a:lnTo>
                  <a:lnTo>
                    <a:pt x="594236" y="69940"/>
                  </a:lnTo>
                  <a:lnTo>
                    <a:pt x="598553" y="75971"/>
                  </a:lnTo>
                  <a:lnTo>
                    <a:pt x="602496" y="79932"/>
                  </a:lnTo>
                  <a:lnTo>
                    <a:pt x="618027" y="89923"/>
                  </a:lnTo>
                  <a:lnTo>
                    <a:pt x="618505" y="90158"/>
                  </a:lnTo>
                  <a:lnTo>
                    <a:pt x="638457" y="96223"/>
                  </a:lnTo>
                  <a:lnTo>
                    <a:pt x="658409" y="98804"/>
                  </a:lnTo>
                  <a:lnTo>
                    <a:pt x="678360" y="98972"/>
                  </a:lnTo>
                  <a:lnTo>
                    <a:pt x="698312" y="97515"/>
                  </a:lnTo>
                  <a:lnTo>
                    <a:pt x="718264" y="95079"/>
                  </a:lnTo>
                  <a:lnTo>
                    <a:pt x="738216" y="91781"/>
                  </a:lnTo>
                  <a:lnTo>
                    <a:pt x="749052" y="89923"/>
                  </a:lnTo>
                  <a:lnTo>
                    <a:pt x="758167" y="88158"/>
                  </a:lnTo>
                  <a:lnTo>
                    <a:pt x="778119" y="84888"/>
                  </a:lnTo>
                  <a:lnTo>
                    <a:pt x="798071" y="82278"/>
                  </a:lnTo>
                  <a:lnTo>
                    <a:pt x="818023" y="80857"/>
                  </a:lnTo>
                  <a:lnTo>
                    <a:pt x="837975" y="80489"/>
                  </a:lnTo>
                  <a:lnTo>
                    <a:pt x="857926" y="81024"/>
                  </a:lnTo>
                  <a:lnTo>
                    <a:pt x="877878" y="82375"/>
                  </a:lnTo>
                  <a:lnTo>
                    <a:pt x="897830" y="84450"/>
                  </a:lnTo>
                  <a:lnTo>
                    <a:pt x="917782" y="87129"/>
                  </a:lnTo>
                  <a:lnTo>
                    <a:pt x="934631" y="89923"/>
                  </a:lnTo>
                  <a:lnTo>
                    <a:pt x="937733" y="90410"/>
                  </a:lnTo>
                  <a:lnTo>
                    <a:pt x="957685" y="93953"/>
                  </a:lnTo>
                  <a:lnTo>
                    <a:pt x="977637" y="97985"/>
                  </a:lnTo>
                  <a:lnTo>
                    <a:pt x="986549" y="99915"/>
                  </a:lnTo>
                  <a:lnTo>
                    <a:pt x="997589" y="102474"/>
                  </a:lnTo>
                  <a:lnTo>
                    <a:pt x="1017541" y="107561"/>
                  </a:lnTo>
                  <a:lnTo>
                    <a:pt x="1025980" y="109906"/>
                  </a:lnTo>
                  <a:lnTo>
                    <a:pt x="1037492" y="113634"/>
                  </a:lnTo>
                  <a:lnTo>
                    <a:pt x="1053663" y="119898"/>
                  </a:lnTo>
                  <a:lnTo>
                    <a:pt x="1057444" y="121769"/>
                  </a:lnTo>
                  <a:lnTo>
                    <a:pt x="1071413" y="129889"/>
                  </a:lnTo>
                  <a:lnTo>
                    <a:pt x="1077396" y="134187"/>
                  </a:lnTo>
                  <a:lnTo>
                    <a:pt x="1084526" y="139881"/>
                  </a:lnTo>
                  <a:lnTo>
                    <a:pt x="1095251" y="149872"/>
                  </a:lnTo>
                  <a:lnTo>
                    <a:pt x="1097348" y="151919"/>
                  </a:lnTo>
                  <a:lnTo>
                    <a:pt x="1105634" y="159864"/>
                  </a:lnTo>
                  <a:lnTo>
                    <a:pt x="1116038" y="169855"/>
                  </a:lnTo>
                  <a:lnTo>
                    <a:pt x="1117299" y="170968"/>
                  </a:lnTo>
                  <a:lnTo>
                    <a:pt x="1128434" y="179847"/>
                  </a:lnTo>
                  <a:lnTo>
                    <a:pt x="1137251" y="186043"/>
                  </a:lnTo>
                  <a:lnTo>
                    <a:pt x="1143656" y="189838"/>
                  </a:lnTo>
                  <a:lnTo>
                    <a:pt x="1157203" y="196700"/>
                  </a:lnTo>
                  <a:lnTo>
                    <a:pt x="1164531" y="199830"/>
                  </a:lnTo>
                  <a:lnTo>
                    <a:pt x="1177155" y="204585"/>
                  </a:lnTo>
                  <a:lnTo>
                    <a:pt x="1194531" y="209821"/>
                  </a:lnTo>
                  <a:lnTo>
                    <a:pt x="1197107" y="210551"/>
                  </a:lnTo>
                  <a:lnTo>
                    <a:pt x="1217058" y="215475"/>
                  </a:lnTo>
                  <a:lnTo>
                    <a:pt x="1237010" y="219601"/>
                  </a:lnTo>
                  <a:lnTo>
                    <a:pt x="1238103" y="219813"/>
                  </a:lnTo>
                  <a:lnTo>
                    <a:pt x="1256962" y="223799"/>
                  </a:lnTo>
                  <a:lnTo>
                    <a:pt x="1276914" y="228340"/>
                  </a:lnTo>
                  <a:lnTo>
                    <a:pt x="1283609" y="229804"/>
                  </a:lnTo>
                  <a:lnTo>
                    <a:pt x="1296865" y="233583"/>
                  </a:lnTo>
                  <a:lnTo>
                    <a:pt x="1314107" y="239796"/>
                  </a:lnTo>
                  <a:lnTo>
                    <a:pt x="1316817" y="241294"/>
                  </a:lnTo>
                  <a:lnTo>
                    <a:pt x="1329083" y="249787"/>
                  </a:lnTo>
                  <a:lnTo>
                    <a:pt x="1335331" y="259779"/>
                  </a:lnTo>
                  <a:lnTo>
                    <a:pt x="1336769" y="263662"/>
                  </a:lnTo>
                  <a:lnTo>
                    <a:pt x="1338830" y="269770"/>
                  </a:lnTo>
                  <a:lnTo>
                    <a:pt x="1339860" y="279762"/>
                  </a:lnTo>
                  <a:lnTo>
                    <a:pt x="1340852" y="289753"/>
                  </a:lnTo>
                  <a:lnTo>
                    <a:pt x="1342089" y="299745"/>
                  </a:lnTo>
                  <a:lnTo>
                    <a:pt x="1343860" y="309736"/>
                  </a:lnTo>
                  <a:lnTo>
                    <a:pt x="1346528" y="319728"/>
                  </a:lnTo>
                  <a:lnTo>
                    <a:pt x="1351266" y="329719"/>
                  </a:lnTo>
                  <a:lnTo>
                    <a:pt x="1356721" y="336982"/>
                  </a:lnTo>
                  <a:lnTo>
                    <a:pt x="1359579" y="339711"/>
                  </a:lnTo>
                  <a:lnTo>
                    <a:pt x="1376673" y="349269"/>
                  </a:lnTo>
                  <a:lnTo>
                    <a:pt x="1378402" y="349702"/>
                  </a:lnTo>
                  <a:close/>
                  <a:moveTo>
                    <a:pt x="1636046" y="202001"/>
                  </a:moveTo>
                  <a:lnTo>
                    <a:pt x="1655997" y="206066"/>
                  </a:lnTo>
                  <a:lnTo>
                    <a:pt x="1675949" y="207267"/>
                  </a:lnTo>
                  <a:lnTo>
                    <a:pt x="1695901" y="205841"/>
                  </a:lnTo>
                  <a:lnTo>
                    <a:pt x="1715853" y="201974"/>
                  </a:lnTo>
                  <a:lnTo>
                    <a:pt x="1723516" y="199830"/>
                  </a:lnTo>
                  <a:lnTo>
                    <a:pt x="1735805" y="196529"/>
                  </a:lnTo>
                  <a:lnTo>
                    <a:pt x="1754086" y="189838"/>
                  </a:lnTo>
                  <a:lnTo>
                    <a:pt x="1755756" y="189215"/>
                  </a:lnTo>
                  <a:lnTo>
                    <a:pt x="1775708" y="180786"/>
                  </a:lnTo>
                  <a:lnTo>
                    <a:pt x="1777868" y="179847"/>
                  </a:lnTo>
                  <a:lnTo>
                    <a:pt x="1795660" y="171678"/>
                  </a:lnTo>
                  <a:lnTo>
                    <a:pt x="1799580" y="169855"/>
                  </a:lnTo>
                  <a:lnTo>
                    <a:pt x="1815612" y="161702"/>
                  </a:lnTo>
                  <a:lnTo>
                    <a:pt x="1819215" y="159864"/>
                  </a:lnTo>
                  <a:lnTo>
                    <a:pt x="1835563" y="151218"/>
                  </a:lnTo>
                  <a:lnTo>
                    <a:pt x="1838061" y="149872"/>
                  </a:lnTo>
                  <a:lnTo>
                    <a:pt x="1855208" y="139881"/>
                  </a:lnTo>
                  <a:lnTo>
                    <a:pt x="1855515" y="139702"/>
                  </a:lnTo>
                  <a:lnTo>
                    <a:pt x="1872262" y="129889"/>
                  </a:lnTo>
                  <a:lnTo>
                    <a:pt x="1875467" y="128008"/>
                  </a:lnTo>
                  <a:lnTo>
                    <a:pt x="1889450" y="119898"/>
                  </a:lnTo>
                  <a:lnTo>
                    <a:pt x="1895419" y="116252"/>
                  </a:lnTo>
                  <a:lnTo>
                    <a:pt x="1905297" y="109906"/>
                  </a:lnTo>
                  <a:lnTo>
                    <a:pt x="1915371" y="103306"/>
                  </a:lnTo>
                  <a:lnTo>
                    <a:pt x="1920281" y="99915"/>
                  </a:lnTo>
                  <a:lnTo>
                    <a:pt x="1934116" y="89923"/>
                  </a:lnTo>
                  <a:lnTo>
                    <a:pt x="1935322" y="88960"/>
                  </a:lnTo>
                  <a:lnTo>
                    <a:pt x="1946362" y="79932"/>
                  </a:lnTo>
                  <a:lnTo>
                    <a:pt x="1955274" y="70823"/>
                  </a:lnTo>
                  <a:lnTo>
                    <a:pt x="1956127" y="69940"/>
                  </a:lnTo>
                  <a:lnTo>
                    <a:pt x="1964132" y="59949"/>
                  </a:lnTo>
                  <a:lnTo>
                    <a:pt x="1969233" y="49957"/>
                  </a:lnTo>
                  <a:lnTo>
                    <a:pt x="1971033" y="39966"/>
                  </a:lnTo>
                  <a:lnTo>
                    <a:pt x="1969967" y="29974"/>
                  </a:lnTo>
                  <a:lnTo>
                    <a:pt x="1965930" y="19983"/>
                  </a:lnTo>
                  <a:lnTo>
                    <a:pt x="1958817" y="9991"/>
                  </a:lnTo>
                  <a:lnTo>
                    <a:pt x="1955274" y="6389"/>
                  </a:lnTo>
                  <a:lnTo>
                    <a:pt x="1949543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50" y="0"/>
                  </a:lnTo>
                  <a:lnTo>
                    <a:pt x="1861670" y="9991"/>
                  </a:lnTo>
                  <a:lnTo>
                    <a:pt x="1865083" y="19983"/>
                  </a:lnTo>
                  <a:lnTo>
                    <a:pt x="1865480" y="29974"/>
                  </a:lnTo>
                  <a:lnTo>
                    <a:pt x="1862775" y="39966"/>
                  </a:lnTo>
                  <a:lnTo>
                    <a:pt x="1856781" y="49957"/>
                  </a:lnTo>
                  <a:lnTo>
                    <a:pt x="1855515" y="51391"/>
                  </a:lnTo>
                  <a:lnTo>
                    <a:pt x="1847235" y="59949"/>
                  </a:lnTo>
                  <a:lnTo>
                    <a:pt x="1835563" y="69214"/>
                  </a:lnTo>
                  <a:lnTo>
                    <a:pt x="1834569" y="69940"/>
                  </a:lnTo>
                  <a:lnTo>
                    <a:pt x="1819061" y="79932"/>
                  </a:lnTo>
                  <a:lnTo>
                    <a:pt x="1815612" y="82047"/>
                  </a:lnTo>
                  <a:lnTo>
                    <a:pt x="1801508" y="89923"/>
                  </a:lnTo>
                  <a:lnTo>
                    <a:pt x="1795660" y="93190"/>
                  </a:lnTo>
                  <a:lnTo>
                    <a:pt x="1782449" y="99915"/>
                  </a:lnTo>
                  <a:lnTo>
                    <a:pt x="1775708" y="103386"/>
                  </a:lnTo>
                  <a:lnTo>
                    <a:pt x="1761081" y="109906"/>
                  </a:lnTo>
                  <a:lnTo>
                    <a:pt x="1755756" y="112342"/>
                  </a:lnTo>
                  <a:lnTo>
                    <a:pt x="1735805" y="119603"/>
                  </a:lnTo>
                  <a:lnTo>
                    <a:pt x="1734334" y="119898"/>
                  </a:lnTo>
                  <a:lnTo>
                    <a:pt x="1715853" y="123768"/>
                  </a:lnTo>
                  <a:lnTo>
                    <a:pt x="1695901" y="123799"/>
                  </a:lnTo>
                  <a:lnTo>
                    <a:pt x="1684510" y="119898"/>
                  </a:lnTo>
                  <a:lnTo>
                    <a:pt x="1675949" y="114924"/>
                  </a:lnTo>
                  <a:lnTo>
                    <a:pt x="1671971" y="109906"/>
                  </a:lnTo>
                  <a:lnTo>
                    <a:pt x="1668236" y="99915"/>
                  </a:lnTo>
                  <a:lnTo>
                    <a:pt x="1667724" y="89923"/>
                  </a:lnTo>
                  <a:lnTo>
                    <a:pt x="1669373" y="79932"/>
                  </a:lnTo>
                  <a:lnTo>
                    <a:pt x="1672267" y="69940"/>
                  </a:lnTo>
                  <a:lnTo>
                    <a:pt x="1675903" y="59949"/>
                  </a:lnTo>
                  <a:lnTo>
                    <a:pt x="1675949" y="59845"/>
                  </a:lnTo>
                  <a:lnTo>
                    <a:pt x="1680720" y="49957"/>
                  </a:lnTo>
                  <a:lnTo>
                    <a:pt x="1685674" y="39966"/>
                  </a:lnTo>
                  <a:lnTo>
                    <a:pt x="1690261" y="29974"/>
                  </a:lnTo>
                  <a:lnTo>
                    <a:pt x="1695194" y="19983"/>
                  </a:lnTo>
                  <a:lnTo>
                    <a:pt x="1695901" y="18563"/>
                  </a:lnTo>
                  <a:lnTo>
                    <a:pt x="1700824" y="9991"/>
                  </a:lnTo>
                  <a:lnTo>
                    <a:pt x="1706780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44924" y="0"/>
                  </a:lnTo>
                  <a:lnTo>
                    <a:pt x="1639944" y="9991"/>
                  </a:lnTo>
                  <a:lnTo>
                    <a:pt x="1636046" y="16587"/>
                  </a:lnTo>
                  <a:lnTo>
                    <a:pt x="1633985" y="19983"/>
                  </a:lnTo>
                  <a:lnTo>
                    <a:pt x="1627466" y="29974"/>
                  </a:lnTo>
                  <a:lnTo>
                    <a:pt x="1619971" y="39966"/>
                  </a:lnTo>
                  <a:lnTo>
                    <a:pt x="1616094" y="44853"/>
                  </a:lnTo>
                  <a:lnTo>
                    <a:pt x="1611651" y="49957"/>
                  </a:lnTo>
                  <a:lnTo>
                    <a:pt x="1602719" y="59949"/>
                  </a:lnTo>
                  <a:lnTo>
                    <a:pt x="1596142" y="67300"/>
                  </a:lnTo>
                  <a:lnTo>
                    <a:pt x="1593432" y="69940"/>
                  </a:lnTo>
                  <a:lnTo>
                    <a:pt x="1583980" y="79932"/>
                  </a:lnTo>
                  <a:lnTo>
                    <a:pt x="1576190" y="89295"/>
                  </a:lnTo>
                  <a:lnTo>
                    <a:pt x="1575572" y="89923"/>
                  </a:lnTo>
                  <a:lnTo>
                    <a:pt x="1567762" y="99915"/>
                  </a:lnTo>
                  <a:lnTo>
                    <a:pt x="1562339" y="109906"/>
                  </a:lnTo>
                  <a:lnTo>
                    <a:pt x="1559450" y="119898"/>
                  </a:lnTo>
                  <a:lnTo>
                    <a:pt x="1559241" y="129889"/>
                  </a:lnTo>
                  <a:lnTo>
                    <a:pt x="1561619" y="139881"/>
                  </a:lnTo>
                  <a:lnTo>
                    <a:pt x="1566041" y="149872"/>
                  </a:lnTo>
                  <a:lnTo>
                    <a:pt x="1573243" y="159864"/>
                  </a:lnTo>
                  <a:lnTo>
                    <a:pt x="1576190" y="163294"/>
                  </a:lnTo>
                  <a:lnTo>
                    <a:pt x="1581922" y="169855"/>
                  </a:lnTo>
                  <a:lnTo>
                    <a:pt x="1593364" y="179847"/>
                  </a:lnTo>
                  <a:lnTo>
                    <a:pt x="1596142" y="181958"/>
                  </a:lnTo>
                  <a:lnTo>
                    <a:pt x="1607985" y="189838"/>
                  </a:lnTo>
                  <a:lnTo>
                    <a:pt x="1616094" y="194385"/>
                  </a:lnTo>
                  <a:lnTo>
                    <a:pt x="1629831" y="199830"/>
                  </a:lnTo>
                  <a:close/>
                  <a:moveTo>
                    <a:pt x="2972815" y="177048"/>
                  </a:moveTo>
                  <a:lnTo>
                    <a:pt x="2972815" y="169855"/>
                  </a:lnTo>
                  <a:lnTo>
                    <a:pt x="2972815" y="159864"/>
                  </a:lnTo>
                  <a:lnTo>
                    <a:pt x="2972815" y="149872"/>
                  </a:lnTo>
                  <a:lnTo>
                    <a:pt x="2972815" y="139881"/>
                  </a:lnTo>
                  <a:lnTo>
                    <a:pt x="2972815" y="129889"/>
                  </a:lnTo>
                  <a:lnTo>
                    <a:pt x="2972815" y="11989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75647"/>
                  </a:lnTo>
                  <a:lnTo>
                    <a:pt x="2965970" y="69940"/>
                  </a:lnTo>
                  <a:lnTo>
                    <a:pt x="2955768" y="59949"/>
                  </a:lnTo>
                  <a:lnTo>
                    <a:pt x="2952863" y="56737"/>
                  </a:lnTo>
                  <a:lnTo>
                    <a:pt x="2945562" y="49957"/>
                  </a:lnTo>
                  <a:lnTo>
                    <a:pt x="2936398" y="39966"/>
                  </a:lnTo>
                  <a:lnTo>
                    <a:pt x="2932911" y="35669"/>
                  </a:lnTo>
                  <a:lnTo>
                    <a:pt x="2926927" y="29974"/>
                  </a:lnTo>
                  <a:lnTo>
                    <a:pt x="2918651" y="19983"/>
                  </a:lnTo>
                  <a:lnTo>
                    <a:pt x="2912959" y="12136"/>
                  </a:lnTo>
                  <a:lnTo>
                    <a:pt x="2910691" y="9991"/>
                  </a:lnTo>
                  <a:lnTo>
                    <a:pt x="2901765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24333" y="0"/>
                  </a:lnTo>
                  <a:lnTo>
                    <a:pt x="2828442" y="9991"/>
                  </a:lnTo>
                  <a:lnTo>
                    <a:pt x="2832116" y="19983"/>
                  </a:lnTo>
                  <a:lnTo>
                    <a:pt x="2833152" y="22687"/>
                  </a:lnTo>
                  <a:lnTo>
                    <a:pt x="2836263" y="29974"/>
                  </a:lnTo>
                  <a:lnTo>
                    <a:pt x="2839527" y="39966"/>
                  </a:lnTo>
                  <a:lnTo>
                    <a:pt x="2842694" y="49957"/>
                  </a:lnTo>
                  <a:lnTo>
                    <a:pt x="2846259" y="59949"/>
                  </a:lnTo>
                  <a:lnTo>
                    <a:pt x="2849707" y="69940"/>
                  </a:lnTo>
                  <a:lnTo>
                    <a:pt x="2853104" y="77642"/>
                  </a:lnTo>
                  <a:lnTo>
                    <a:pt x="2854354" y="79932"/>
                  </a:lnTo>
                  <a:lnTo>
                    <a:pt x="2860957" y="89923"/>
                  </a:lnTo>
                  <a:lnTo>
                    <a:pt x="2869819" y="99915"/>
                  </a:lnTo>
                  <a:lnTo>
                    <a:pt x="2873056" y="103117"/>
                  </a:lnTo>
                  <a:lnTo>
                    <a:pt x="2881012" y="109906"/>
                  </a:lnTo>
                  <a:lnTo>
                    <a:pt x="2893007" y="118188"/>
                  </a:lnTo>
                  <a:lnTo>
                    <a:pt x="2895834" y="119898"/>
                  </a:lnTo>
                  <a:lnTo>
                    <a:pt x="2912403" y="129889"/>
                  </a:lnTo>
                  <a:lnTo>
                    <a:pt x="2912959" y="130204"/>
                  </a:lnTo>
                  <a:lnTo>
                    <a:pt x="2930155" y="139881"/>
                  </a:lnTo>
                  <a:lnTo>
                    <a:pt x="2932911" y="141559"/>
                  </a:lnTo>
                  <a:lnTo>
                    <a:pt x="2945692" y="149872"/>
                  </a:lnTo>
                  <a:lnTo>
                    <a:pt x="2952863" y="155485"/>
                  </a:lnTo>
                  <a:lnTo>
                    <a:pt x="2957885" y="159864"/>
                  </a:lnTo>
                  <a:lnTo>
                    <a:pt x="2967470" y="169855"/>
                  </a:lnTo>
                  <a:close/>
                  <a:moveTo>
                    <a:pt x="2474020" y="35432"/>
                  </a:moveTo>
                  <a:lnTo>
                    <a:pt x="2493972" y="38633"/>
                  </a:lnTo>
                  <a:lnTo>
                    <a:pt x="2513924" y="38832"/>
                  </a:lnTo>
                  <a:lnTo>
                    <a:pt x="2533876" y="36894"/>
                  </a:lnTo>
                  <a:lnTo>
                    <a:pt x="2553827" y="33397"/>
                  </a:lnTo>
                  <a:lnTo>
                    <a:pt x="2567910" y="29974"/>
                  </a:lnTo>
                  <a:lnTo>
                    <a:pt x="2573779" y="28594"/>
                  </a:lnTo>
                  <a:lnTo>
                    <a:pt x="2593731" y="22689"/>
                  </a:lnTo>
                  <a:lnTo>
                    <a:pt x="2601845" y="19983"/>
                  </a:lnTo>
                  <a:lnTo>
                    <a:pt x="2613683" y="15915"/>
                  </a:lnTo>
                  <a:lnTo>
                    <a:pt x="2629635" y="9991"/>
                  </a:lnTo>
                  <a:lnTo>
                    <a:pt x="2633634" y="8353"/>
                  </a:lnTo>
                  <a:lnTo>
                    <a:pt x="2653265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23422" y="0"/>
                  </a:lnTo>
                  <a:lnTo>
                    <a:pt x="2429940" y="9991"/>
                  </a:lnTo>
                  <a:lnTo>
                    <a:pt x="2434117" y="14213"/>
                  </a:lnTo>
                  <a:lnTo>
                    <a:pt x="2440160" y="19983"/>
                  </a:lnTo>
                  <a:lnTo>
                    <a:pt x="2454068" y="28264"/>
                  </a:lnTo>
                  <a:lnTo>
                    <a:pt x="2458079" y="29974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任意多边形: 形状 2636">
              <a:extLst>
                <a:ext uri="{FF2B5EF4-FFF2-40B4-BE49-F238E27FC236}">
                  <a16:creationId xmlns:a16="http://schemas.microsoft.com/office/drawing/2014/main" id="{93AC1639-8EAA-D25D-A8A9-3FEB821028B6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957685 w 2972814"/>
                <a:gd name="connsiteY0" fmla="*/ 1488733 h 1488732"/>
                <a:gd name="connsiteX1" fmla="*/ 977637 w 2972814"/>
                <a:gd name="connsiteY1" fmla="*/ 1488733 h 1488732"/>
                <a:gd name="connsiteX2" fmla="*/ 997589 w 2972814"/>
                <a:gd name="connsiteY2" fmla="*/ 1488733 h 1488732"/>
                <a:gd name="connsiteX3" fmla="*/ 1017541 w 2972814"/>
                <a:gd name="connsiteY3" fmla="*/ 1488733 h 1488732"/>
                <a:gd name="connsiteX4" fmla="*/ 1037492 w 2972814"/>
                <a:gd name="connsiteY4" fmla="*/ 1488733 h 1488732"/>
                <a:gd name="connsiteX5" fmla="*/ 1057444 w 2972814"/>
                <a:gd name="connsiteY5" fmla="*/ 1488733 h 1488732"/>
                <a:gd name="connsiteX6" fmla="*/ 1077396 w 2972814"/>
                <a:gd name="connsiteY6" fmla="*/ 1488733 h 1488732"/>
                <a:gd name="connsiteX7" fmla="*/ 1097348 w 2972814"/>
                <a:gd name="connsiteY7" fmla="*/ 1488733 h 1488732"/>
                <a:gd name="connsiteX8" fmla="*/ 1117299 w 2972814"/>
                <a:gd name="connsiteY8" fmla="*/ 1488733 h 1488732"/>
                <a:gd name="connsiteX9" fmla="*/ 1122902 w 2972814"/>
                <a:gd name="connsiteY9" fmla="*/ 1488733 h 1488732"/>
                <a:gd name="connsiteX10" fmla="*/ 1123758 w 2972814"/>
                <a:gd name="connsiteY10" fmla="*/ 1478741 h 1488732"/>
                <a:gd name="connsiteX11" fmla="*/ 1124661 w 2972814"/>
                <a:gd name="connsiteY11" fmla="*/ 1468750 h 1488732"/>
                <a:gd name="connsiteX12" fmla="*/ 1126323 w 2972814"/>
                <a:gd name="connsiteY12" fmla="*/ 1458758 h 1488732"/>
                <a:gd name="connsiteX13" fmla="*/ 1128215 w 2972814"/>
                <a:gd name="connsiteY13" fmla="*/ 1448767 h 1488732"/>
                <a:gd name="connsiteX14" fmla="*/ 1130566 w 2972814"/>
                <a:gd name="connsiteY14" fmla="*/ 1438775 h 1488732"/>
                <a:gd name="connsiteX15" fmla="*/ 1133340 w 2972814"/>
                <a:gd name="connsiteY15" fmla="*/ 1428784 h 1488732"/>
                <a:gd name="connsiteX16" fmla="*/ 1136431 w 2972814"/>
                <a:gd name="connsiteY16" fmla="*/ 1418792 h 1488732"/>
                <a:gd name="connsiteX17" fmla="*/ 1137251 w 2972814"/>
                <a:gd name="connsiteY17" fmla="*/ 1416136 h 1488732"/>
                <a:gd name="connsiteX18" fmla="*/ 1139192 w 2972814"/>
                <a:gd name="connsiteY18" fmla="*/ 1408801 h 1488732"/>
                <a:gd name="connsiteX19" fmla="*/ 1141813 w 2972814"/>
                <a:gd name="connsiteY19" fmla="*/ 1398809 h 1488732"/>
                <a:gd name="connsiteX20" fmla="*/ 1144212 w 2972814"/>
                <a:gd name="connsiteY20" fmla="*/ 1388818 h 1488732"/>
                <a:gd name="connsiteX21" fmla="*/ 1146276 w 2972814"/>
                <a:gd name="connsiteY21" fmla="*/ 1378826 h 1488732"/>
                <a:gd name="connsiteX22" fmla="*/ 1147883 w 2972814"/>
                <a:gd name="connsiteY22" fmla="*/ 1368835 h 1488732"/>
                <a:gd name="connsiteX23" fmla="*/ 1148936 w 2972814"/>
                <a:gd name="connsiteY23" fmla="*/ 1358843 h 1488732"/>
                <a:gd name="connsiteX24" fmla="*/ 1149366 w 2972814"/>
                <a:gd name="connsiteY24" fmla="*/ 1348852 h 1488732"/>
                <a:gd name="connsiteX25" fmla="*/ 1149238 w 2972814"/>
                <a:gd name="connsiteY25" fmla="*/ 1338860 h 1488732"/>
                <a:gd name="connsiteX26" fmla="*/ 1148782 w 2972814"/>
                <a:gd name="connsiteY26" fmla="*/ 1328869 h 1488732"/>
                <a:gd name="connsiteX27" fmla="*/ 1147840 w 2972814"/>
                <a:gd name="connsiteY27" fmla="*/ 1318877 h 1488732"/>
                <a:gd name="connsiteX28" fmla="*/ 1146744 w 2972814"/>
                <a:gd name="connsiteY28" fmla="*/ 1308886 h 1488732"/>
                <a:gd name="connsiteX29" fmla="*/ 1145868 w 2972814"/>
                <a:gd name="connsiteY29" fmla="*/ 1298894 h 1488732"/>
                <a:gd name="connsiteX30" fmla="*/ 1145185 w 2972814"/>
                <a:gd name="connsiteY30" fmla="*/ 1288903 h 1488732"/>
                <a:gd name="connsiteX31" fmla="*/ 1145167 w 2972814"/>
                <a:gd name="connsiteY31" fmla="*/ 1278911 h 1488732"/>
                <a:gd name="connsiteX32" fmla="*/ 1145918 w 2972814"/>
                <a:gd name="connsiteY32" fmla="*/ 1268920 h 1488732"/>
                <a:gd name="connsiteX33" fmla="*/ 1147178 w 2972814"/>
                <a:gd name="connsiteY33" fmla="*/ 1258928 h 1488732"/>
                <a:gd name="connsiteX34" fmla="*/ 1149853 w 2972814"/>
                <a:gd name="connsiteY34" fmla="*/ 1248937 h 1488732"/>
                <a:gd name="connsiteX35" fmla="*/ 1153156 w 2972814"/>
                <a:gd name="connsiteY35" fmla="*/ 1238945 h 1488732"/>
                <a:gd name="connsiteX36" fmla="*/ 1157203 w 2972814"/>
                <a:gd name="connsiteY36" fmla="*/ 1229530 h 1488732"/>
                <a:gd name="connsiteX37" fmla="*/ 1157449 w 2972814"/>
                <a:gd name="connsiteY37" fmla="*/ 1228954 h 1488732"/>
                <a:gd name="connsiteX38" fmla="*/ 1161635 w 2972814"/>
                <a:gd name="connsiteY38" fmla="*/ 1218962 h 1488732"/>
                <a:gd name="connsiteX39" fmla="*/ 1165557 w 2972814"/>
                <a:gd name="connsiteY39" fmla="*/ 1208971 h 1488732"/>
                <a:gd name="connsiteX40" fmla="*/ 1169008 w 2972814"/>
                <a:gd name="connsiteY40" fmla="*/ 1198979 h 1488732"/>
                <a:gd name="connsiteX41" fmla="*/ 1170231 w 2972814"/>
                <a:gd name="connsiteY41" fmla="*/ 1188988 h 1488732"/>
                <a:gd name="connsiteX42" fmla="*/ 1169158 w 2972814"/>
                <a:gd name="connsiteY42" fmla="*/ 1178996 h 1488732"/>
                <a:gd name="connsiteX43" fmla="*/ 1165024 w 2972814"/>
                <a:gd name="connsiteY43" fmla="*/ 1169005 h 1488732"/>
                <a:gd name="connsiteX44" fmla="*/ 1158251 w 2972814"/>
                <a:gd name="connsiteY44" fmla="*/ 1159013 h 1488732"/>
                <a:gd name="connsiteX45" fmla="*/ 1157203 w 2972814"/>
                <a:gd name="connsiteY45" fmla="*/ 1157944 h 1488732"/>
                <a:gd name="connsiteX46" fmla="*/ 1148660 w 2972814"/>
                <a:gd name="connsiteY46" fmla="*/ 1149022 h 1488732"/>
                <a:gd name="connsiteX47" fmla="*/ 1137749 w 2972814"/>
                <a:gd name="connsiteY47" fmla="*/ 1139030 h 1488732"/>
                <a:gd name="connsiteX48" fmla="*/ 1137251 w 2972814"/>
                <a:gd name="connsiteY48" fmla="*/ 1138627 h 1488732"/>
                <a:gd name="connsiteX49" fmla="*/ 1124852 w 2972814"/>
                <a:gd name="connsiteY49" fmla="*/ 1129039 h 1488732"/>
                <a:gd name="connsiteX50" fmla="*/ 1117299 w 2972814"/>
                <a:gd name="connsiteY50" fmla="*/ 1122973 h 1488732"/>
                <a:gd name="connsiteX51" fmla="*/ 1111702 w 2972814"/>
                <a:gd name="connsiteY51" fmla="*/ 1119047 h 1488732"/>
                <a:gd name="connsiteX52" fmla="*/ 1098809 w 2972814"/>
                <a:gd name="connsiteY52" fmla="*/ 1109056 h 1488732"/>
                <a:gd name="connsiteX53" fmla="*/ 1097348 w 2972814"/>
                <a:gd name="connsiteY53" fmla="*/ 1107791 h 1488732"/>
                <a:gd name="connsiteX54" fmla="*/ 1084784 w 2972814"/>
                <a:gd name="connsiteY54" fmla="*/ 1099064 h 1488732"/>
                <a:gd name="connsiteX55" fmla="*/ 1077396 w 2972814"/>
                <a:gd name="connsiteY55" fmla="*/ 1092661 h 1488732"/>
                <a:gd name="connsiteX56" fmla="*/ 1071429 w 2972814"/>
                <a:gd name="connsiteY56" fmla="*/ 1089073 h 1488732"/>
                <a:gd name="connsiteX57" fmla="*/ 1059687 w 2972814"/>
                <a:gd name="connsiteY57" fmla="*/ 1079081 h 1488732"/>
                <a:gd name="connsiteX58" fmla="*/ 1057444 w 2972814"/>
                <a:gd name="connsiteY58" fmla="*/ 1076716 h 1488732"/>
                <a:gd name="connsiteX59" fmla="*/ 1044661 w 2972814"/>
                <a:gd name="connsiteY59" fmla="*/ 1069090 h 1488732"/>
                <a:gd name="connsiteX60" fmla="*/ 1037492 w 2972814"/>
                <a:gd name="connsiteY60" fmla="*/ 1062012 h 1488732"/>
                <a:gd name="connsiteX61" fmla="*/ 1026173 w 2972814"/>
                <a:gd name="connsiteY61" fmla="*/ 1059098 h 1488732"/>
                <a:gd name="connsiteX62" fmla="*/ 1017541 w 2972814"/>
                <a:gd name="connsiteY62" fmla="*/ 1055381 h 1488732"/>
                <a:gd name="connsiteX63" fmla="*/ 1013278 w 2972814"/>
                <a:gd name="connsiteY63" fmla="*/ 1059098 h 1488732"/>
                <a:gd name="connsiteX64" fmla="*/ 1007165 w 2972814"/>
                <a:gd name="connsiteY64" fmla="*/ 1069090 h 1488732"/>
                <a:gd name="connsiteX65" fmla="*/ 1004291 w 2972814"/>
                <a:gd name="connsiteY65" fmla="*/ 1079081 h 1488732"/>
                <a:gd name="connsiteX66" fmla="*/ 1002412 w 2972814"/>
                <a:gd name="connsiteY66" fmla="*/ 1089073 h 1488732"/>
                <a:gd name="connsiteX67" fmla="*/ 1001247 w 2972814"/>
                <a:gd name="connsiteY67" fmla="*/ 1099064 h 1488732"/>
                <a:gd name="connsiteX68" fmla="*/ 999799 w 2972814"/>
                <a:gd name="connsiteY68" fmla="*/ 1109056 h 1488732"/>
                <a:gd name="connsiteX69" fmla="*/ 998088 w 2972814"/>
                <a:gd name="connsiteY69" fmla="*/ 1119047 h 1488732"/>
                <a:gd name="connsiteX70" fmla="*/ 997589 w 2972814"/>
                <a:gd name="connsiteY70" fmla="*/ 1121742 h 1488732"/>
                <a:gd name="connsiteX71" fmla="*/ 996500 w 2972814"/>
                <a:gd name="connsiteY71" fmla="*/ 1129039 h 1488732"/>
                <a:gd name="connsiteX72" fmla="*/ 994556 w 2972814"/>
                <a:gd name="connsiteY72" fmla="*/ 1139030 h 1488732"/>
                <a:gd name="connsiteX73" fmla="*/ 992323 w 2972814"/>
                <a:gd name="connsiteY73" fmla="*/ 1149022 h 1488732"/>
                <a:gd name="connsiteX74" fmla="*/ 989980 w 2972814"/>
                <a:gd name="connsiteY74" fmla="*/ 1159013 h 1488732"/>
                <a:gd name="connsiteX75" fmla="*/ 987552 w 2972814"/>
                <a:gd name="connsiteY75" fmla="*/ 1169005 h 1488732"/>
                <a:gd name="connsiteX76" fmla="*/ 984769 w 2972814"/>
                <a:gd name="connsiteY76" fmla="*/ 1178996 h 1488732"/>
                <a:gd name="connsiteX77" fmla="*/ 982468 w 2972814"/>
                <a:gd name="connsiteY77" fmla="*/ 1188988 h 1488732"/>
                <a:gd name="connsiteX78" fmla="*/ 980019 w 2972814"/>
                <a:gd name="connsiteY78" fmla="*/ 1198979 h 1488732"/>
                <a:gd name="connsiteX79" fmla="*/ 978137 w 2972814"/>
                <a:gd name="connsiteY79" fmla="*/ 1208971 h 1488732"/>
                <a:gd name="connsiteX80" fmla="*/ 977637 w 2972814"/>
                <a:gd name="connsiteY80" fmla="*/ 1212261 h 1488732"/>
                <a:gd name="connsiteX81" fmla="*/ 976574 w 2972814"/>
                <a:gd name="connsiteY81" fmla="*/ 1218962 h 1488732"/>
                <a:gd name="connsiteX82" fmla="*/ 975494 w 2972814"/>
                <a:gd name="connsiteY82" fmla="*/ 1228954 h 1488732"/>
                <a:gd name="connsiteX83" fmla="*/ 975069 w 2972814"/>
                <a:gd name="connsiteY83" fmla="*/ 1238945 h 1488732"/>
                <a:gd name="connsiteX84" fmla="*/ 975185 w 2972814"/>
                <a:gd name="connsiteY84" fmla="*/ 1248937 h 1488732"/>
                <a:gd name="connsiteX85" fmla="*/ 976112 w 2972814"/>
                <a:gd name="connsiteY85" fmla="*/ 1258928 h 1488732"/>
                <a:gd name="connsiteX86" fmla="*/ 977066 w 2972814"/>
                <a:gd name="connsiteY86" fmla="*/ 1268920 h 1488732"/>
                <a:gd name="connsiteX87" fmla="*/ 977637 w 2972814"/>
                <a:gd name="connsiteY87" fmla="*/ 1272336 h 1488732"/>
                <a:gd name="connsiteX88" fmla="*/ 978695 w 2972814"/>
                <a:gd name="connsiteY88" fmla="*/ 1278911 h 1488732"/>
                <a:gd name="connsiteX89" fmla="*/ 980246 w 2972814"/>
                <a:gd name="connsiteY89" fmla="*/ 1288903 h 1488732"/>
                <a:gd name="connsiteX90" fmla="*/ 981190 w 2972814"/>
                <a:gd name="connsiteY90" fmla="*/ 1298894 h 1488732"/>
                <a:gd name="connsiteX91" fmla="*/ 982190 w 2972814"/>
                <a:gd name="connsiteY91" fmla="*/ 1308886 h 1488732"/>
                <a:gd name="connsiteX92" fmla="*/ 982742 w 2972814"/>
                <a:gd name="connsiteY92" fmla="*/ 1318877 h 1488732"/>
                <a:gd name="connsiteX93" fmla="*/ 982975 w 2972814"/>
                <a:gd name="connsiteY93" fmla="*/ 1328869 h 1488732"/>
                <a:gd name="connsiteX94" fmla="*/ 982687 w 2972814"/>
                <a:gd name="connsiteY94" fmla="*/ 1338860 h 1488732"/>
                <a:gd name="connsiteX95" fmla="*/ 981937 w 2972814"/>
                <a:gd name="connsiteY95" fmla="*/ 1348852 h 1488732"/>
                <a:gd name="connsiteX96" fmla="*/ 980732 w 2972814"/>
                <a:gd name="connsiteY96" fmla="*/ 1358843 h 1488732"/>
                <a:gd name="connsiteX97" fmla="*/ 979019 w 2972814"/>
                <a:gd name="connsiteY97" fmla="*/ 1368835 h 1488732"/>
                <a:gd name="connsiteX98" fmla="*/ 977637 w 2972814"/>
                <a:gd name="connsiteY98" fmla="*/ 1376203 h 1488732"/>
                <a:gd name="connsiteX99" fmla="*/ 977109 w 2972814"/>
                <a:gd name="connsiteY99" fmla="*/ 1378826 h 1488732"/>
                <a:gd name="connsiteX100" fmla="*/ 974067 w 2972814"/>
                <a:gd name="connsiteY100" fmla="*/ 1388818 h 1488732"/>
                <a:gd name="connsiteX101" fmla="*/ 970777 w 2972814"/>
                <a:gd name="connsiteY101" fmla="*/ 1398809 h 1488732"/>
                <a:gd name="connsiteX102" fmla="*/ 967169 w 2972814"/>
                <a:gd name="connsiteY102" fmla="*/ 1408801 h 1488732"/>
                <a:gd name="connsiteX103" fmla="*/ 962992 w 2972814"/>
                <a:gd name="connsiteY103" fmla="*/ 1418792 h 1488732"/>
                <a:gd name="connsiteX104" fmla="*/ 958875 w 2972814"/>
                <a:gd name="connsiteY104" fmla="*/ 1428784 h 1488732"/>
                <a:gd name="connsiteX105" fmla="*/ 957685 w 2972814"/>
                <a:gd name="connsiteY105" fmla="*/ 1431600 h 1488732"/>
                <a:gd name="connsiteX106" fmla="*/ 954317 w 2972814"/>
                <a:gd name="connsiteY106" fmla="*/ 1438775 h 1488732"/>
                <a:gd name="connsiteX107" fmla="*/ 950171 w 2972814"/>
                <a:gd name="connsiteY107" fmla="*/ 1448767 h 1488732"/>
                <a:gd name="connsiteX108" fmla="*/ 946432 w 2972814"/>
                <a:gd name="connsiteY108" fmla="*/ 1458758 h 1488732"/>
                <a:gd name="connsiteX109" fmla="*/ 942966 w 2972814"/>
                <a:gd name="connsiteY109" fmla="*/ 1468750 h 1488732"/>
                <a:gd name="connsiteX110" fmla="*/ 940761 w 2972814"/>
                <a:gd name="connsiteY110" fmla="*/ 1478741 h 1488732"/>
                <a:gd name="connsiteX111" fmla="*/ 938897 w 2972814"/>
                <a:gd name="connsiteY111" fmla="*/ 1488733 h 1488732"/>
                <a:gd name="connsiteX112" fmla="*/ 718264 w 2972814"/>
                <a:gd name="connsiteY112" fmla="*/ 1449768 h 1488732"/>
                <a:gd name="connsiteX113" fmla="*/ 732396 w 2972814"/>
                <a:gd name="connsiteY113" fmla="*/ 1448767 h 1488732"/>
                <a:gd name="connsiteX114" fmla="*/ 738216 w 2972814"/>
                <a:gd name="connsiteY114" fmla="*/ 1448195 h 1488732"/>
                <a:gd name="connsiteX115" fmla="*/ 758167 w 2972814"/>
                <a:gd name="connsiteY115" fmla="*/ 1442214 h 1488732"/>
                <a:gd name="connsiteX116" fmla="*/ 763601 w 2972814"/>
                <a:gd name="connsiteY116" fmla="*/ 1438775 h 1488732"/>
                <a:gd name="connsiteX117" fmla="*/ 773477 w 2972814"/>
                <a:gd name="connsiteY117" fmla="*/ 1428784 h 1488732"/>
                <a:gd name="connsiteX118" fmla="*/ 778119 w 2972814"/>
                <a:gd name="connsiteY118" fmla="*/ 1419406 h 1488732"/>
                <a:gd name="connsiteX119" fmla="*/ 778356 w 2972814"/>
                <a:gd name="connsiteY119" fmla="*/ 1418792 h 1488732"/>
                <a:gd name="connsiteX120" fmla="*/ 779567 w 2972814"/>
                <a:gd name="connsiteY120" fmla="*/ 1408801 h 1488732"/>
                <a:gd name="connsiteX121" fmla="*/ 779070 w 2972814"/>
                <a:gd name="connsiteY121" fmla="*/ 1398809 h 1488732"/>
                <a:gd name="connsiteX122" fmla="*/ 778119 w 2972814"/>
                <a:gd name="connsiteY122" fmla="*/ 1394382 h 1488732"/>
                <a:gd name="connsiteX123" fmla="*/ 776858 w 2972814"/>
                <a:gd name="connsiteY123" fmla="*/ 1388818 h 1488732"/>
                <a:gd name="connsiteX124" fmla="*/ 773111 w 2972814"/>
                <a:gd name="connsiteY124" fmla="*/ 1378826 h 1488732"/>
                <a:gd name="connsiteX125" fmla="*/ 767515 w 2972814"/>
                <a:gd name="connsiteY125" fmla="*/ 1368835 h 1488732"/>
                <a:gd name="connsiteX126" fmla="*/ 760283 w 2972814"/>
                <a:gd name="connsiteY126" fmla="*/ 1358843 h 1488732"/>
                <a:gd name="connsiteX127" fmla="*/ 758167 w 2972814"/>
                <a:gd name="connsiteY127" fmla="*/ 1356379 h 1488732"/>
                <a:gd name="connsiteX128" fmla="*/ 748917 w 2972814"/>
                <a:gd name="connsiteY128" fmla="*/ 1348852 h 1488732"/>
                <a:gd name="connsiteX129" fmla="*/ 738216 w 2972814"/>
                <a:gd name="connsiteY129" fmla="*/ 1342540 h 1488732"/>
                <a:gd name="connsiteX130" fmla="*/ 725768 w 2972814"/>
                <a:gd name="connsiteY130" fmla="*/ 1338860 h 1488732"/>
                <a:gd name="connsiteX131" fmla="*/ 718264 w 2972814"/>
                <a:gd name="connsiteY131" fmla="*/ 1337036 h 1488732"/>
                <a:gd name="connsiteX132" fmla="*/ 698312 w 2972814"/>
                <a:gd name="connsiteY132" fmla="*/ 1335950 h 1488732"/>
                <a:gd name="connsiteX133" fmla="*/ 678360 w 2972814"/>
                <a:gd name="connsiteY133" fmla="*/ 1337496 h 1488732"/>
                <a:gd name="connsiteX134" fmla="*/ 668890 w 2972814"/>
                <a:gd name="connsiteY134" fmla="*/ 1338860 h 1488732"/>
                <a:gd name="connsiteX135" fmla="*/ 658409 w 2972814"/>
                <a:gd name="connsiteY135" fmla="*/ 1340313 h 1488732"/>
                <a:gd name="connsiteX136" fmla="*/ 638457 w 2972814"/>
                <a:gd name="connsiteY136" fmla="*/ 1344296 h 1488732"/>
                <a:gd name="connsiteX137" fmla="*/ 618505 w 2972814"/>
                <a:gd name="connsiteY137" fmla="*/ 1348756 h 1488732"/>
                <a:gd name="connsiteX138" fmla="*/ 618156 w 2972814"/>
                <a:gd name="connsiteY138" fmla="*/ 1348852 h 1488732"/>
                <a:gd name="connsiteX139" fmla="*/ 598553 w 2972814"/>
                <a:gd name="connsiteY139" fmla="*/ 1354984 h 1488732"/>
                <a:gd name="connsiteX140" fmla="*/ 587667 w 2972814"/>
                <a:gd name="connsiteY140" fmla="*/ 1358843 h 1488732"/>
                <a:gd name="connsiteX141" fmla="*/ 578601 w 2972814"/>
                <a:gd name="connsiteY141" fmla="*/ 1362712 h 1488732"/>
                <a:gd name="connsiteX142" fmla="*/ 565410 w 2972814"/>
                <a:gd name="connsiteY142" fmla="*/ 1368835 h 1488732"/>
                <a:gd name="connsiteX143" fmla="*/ 558650 w 2972814"/>
                <a:gd name="connsiteY143" fmla="*/ 1373396 h 1488732"/>
                <a:gd name="connsiteX144" fmla="*/ 550801 w 2972814"/>
                <a:gd name="connsiteY144" fmla="*/ 1378826 h 1488732"/>
                <a:gd name="connsiteX145" fmla="*/ 543330 w 2972814"/>
                <a:gd name="connsiteY145" fmla="*/ 1388818 h 1488732"/>
                <a:gd name="connsiteX146" fmla="*/ 542992 w 2972814"/>
                <a:gd name="connsiteY146" fmla="*/ 1398809 h 1488732"/>
                <a:gd name="connsiteX147" fmla="*/ 551061 w 2972814"/>
                <a:gd name="connsiteY147" fmla="*/ 1408801 h 1488732"/>
                <a:gd name="connsiteX148" fmla="*/ 558650 w 2972814"/>
                <a:gd name="connsiteY148" fmla="*/ 1412910 h 1488732"/>
                <a:gd name="connsiteX149" fmla="*/ 570573 w 2972814"/>
                <a:gd name="connsiteY149" fmla="*/ 1418792 h 1488732"/>
                <a:gd name="connsiteX150" fmla="*/ 578601 w 2972814"/>
                <a:gd name="connsiteY150" fmla="*/ 1421479 h 1488732"/>
                <a:gd name="connsiteX151" fmla="*/ 598553 w 2972814"/>
                <a:gd name="connsiteY151" fmla="*/ 1427842 h 1488732"/>
                <a:gd name="connsiteX152" fmla="*/ 601589 w 2972814"/>
                <a:gd name="connsiteY152" fmla="*/ 1428784 h 1488732"/>
                <a:gd name="connsiteX153" fmla="*/ 618505 w 2972814"/>
                <a:gd name="connsiteY153" fmla="*/ 1432957 h 1488732"/>
                <a:gd name="connsiteX154" fmla="*/ 638457 w 2972814"/>
                <a:gd name="connsiteY154" fmla="*/ 1437947 h 1488732"/>
                <a:gd name="connsiteX155" fmla="*/ 642104 w 2972814"/>
                <a:gd name="connsiteY155" fmla="*/ 1438775 h 1488732"/>
                <a:gd name="connsiteX156" fmla="*/ 658409 w 2972814"/>
                <a:gd name="connsiteY156" fmla="*/ 1442050 h 1488732"/>
                <a:gd name="connsiteX157" fmla="*/ 678360 w 2972814"/>
                <a:gd name="connsiteY157" fmla="*/ 1445529 h 1488732"/>
                <a:gd name="connsiteX158" fmla="*/ 698312 w 2972814"/>
                <a:gd name="connsiteY158" fmla="*/ 1448521 h 1488732"/>
                <a:gd name="connsiteX159" fmla="*/ 702227 w 2972814"/>
                <a:gd name="connsiteY159" fmla="*/ 1448767 h 1488732"/>
                <a:gd name="connsiteX160" fmla="*/ 16794 w 2972814"/>
                <a:gd name="connsiteY160" fmla="*/ 1438775 h 1488732"/>
                <a:gd name="connsiteX161" fmla="*/ 19952 w 2972814"/>
                <a:gd name="connsiteY161" fmla="*/ 1437180 h 1488732"/>
                <a:gd name="connsiteX162" fmla="*/ 33501 w 2972814"/>
                <a:gd name="connsiteY162" fmla="*/ 1428784 h 1488732"/>
                <a:gd name="connsiteX163" fmla="*/ 39904 w 2972814"/>
                <a:gd name="connsiteY163" fmla="*/ 1424287 h 1488732"/>
                <a:gd name="connsiteX164" fmla="*/ 46818 w 2972814"/>
                <a:gd name="connsiteY164" fmla="*/ 1418792 h 1488732"/>
                <a:gd name="connsiteX165" fmla="*/ 57672 w 2972814"/>
                <a:gd name="connsiteY165" fmla="*/ 1408801 h 1488732"/>
                <a:gd name="connsiteX166" fmla="*/ 59855 w 2972814"/>
                <a:gd name="connsiteY166" fmla="*/ 1406529 h 1488732"/>
                <a:gd name="connsiteX167" fmla="*/ 66932 w 2972814"/>
                <a:gd name="connsiteY167" fmla="*/ 1398809 h 1488732"/>
                <a:gd name="connsiteX168" fmla="*/ 74803 w 2972814"/>
                <a:gd name="connsiteY168" fmla="*/ 1388818 h 1488732"/>
                <a:gd name="connsiteX169" fmla="*/ 79807 w 2972814"/>
                <a:gd name="connsiteY169" fmla="*/ 1381452 h 1488732"/>
                <a:gd name="connsiteX170" fmla="*/ 81622 w 2972814"/>
                <a:gd name="connsiteY170" fmla="*/ 1378826 h 1488732"/>
                <a:gd name="connsiteX171" fmla="*/ 87632 w 2972814"/>
                <a:gd name="connsiteY171" fmla="*/ 1368835 h 1488732"/>
                <a:gd name="connsiteX172" fmla="*/ 92811 w 2972814"/>
                <a:gd name="connsiteY172" fmla="*/ 1358843 h 1488732"/>
                <a:gd name="connsiteX173" fmla="*/ 97183 w 2972814"/>
                <a:gd name="connsiteY173" fmla="*/ 1348852 h 1488732"/>
                <a:gd name="connsiteX174" fmla="*/ 99759 w 2972814"/>
                <a:gd name="connsiteY174" fmla="*/ 1341852 h 1488732"/>
                <a:gd name="connsiteX175" fmla="*/ 100942 w 2972814"/>
                <a:gd name="connsiteY175" fmla="*/ 1338860 h 1488732"/>
                <a:gd name="connsiteX176" fmla="*/ 104614 w 2972814"/>
                <a:gd name="connsiteY176" fmla="*/ 1328869 h 1488732"/>
                <a:gd name="connsiteX177" fmla="*/ 108111 w 2972814"/>
                <a:gd name="connsiteY177" fmla="*/ 1318877 h 1488732"/>
                <a:gd name="connsiteX178" fmla="*/ 111453 w 2972814"/>
                <a:gd name="connsiteY178" fmla="*/ 1308886 h 1488732"/>
                <a:gd name="connsiteX179" fmla="*/ 114890 w 2972814"/>
                <a:gd name="connsiteY179" fmla="*/ 1298894 h 1488732"/>
                <a:gd name="connsiteX180" fmla="*/ 118279 w 2972814"/>
                <a:gd name="connsiteY180" fmla="*/ 1288903 h 1488732"/>
                <a:gd name="connsiteX181" fmla="*/ 119711 w 2972814"/>
                <a:gd name="connsiteY181" fmla="*/ 1285228 h 1488732"/>
                <a:gd name="connsiteX182" fmla="*/ 122347 w 2972814"/>
                <a:gd name="connsiteY182" fmla="*/ 1278911 h 1488732"/>
                <a:gd name="connsiteX183" fmla="*/ 126290 w 2972814"/>
                <a:gd name="connsiteY183" fmla="*/ 1268920 h 1488732"/>
                <a:gd name="connsiteX184" fmla="*/ 130312 w 2972814"/>
                <a:gd name="connsiteY184" fmla="*/ 1258928 h 1488732"/>
                <a:gd name="connsiteX185" fmla="*/ 134258 w 2972814"/>
                <a:gd name="connsiteY185" fmla="*/ 1248937 h 1488732"/>
                <a:gd name="connsiteX186" fmla="*/ 137667 w 2972814"/>
                <a:gd name="connsiteY186" fmla="*/ 1238945 h 1488732"/>
                <a:gd name="connsiteX187" fmla="*/ 139662 w 2972814"/>
                <a:gd name="connsiteY187" fmla="*/ 1232798 h 1488732"/>
                <a:gd name="connsiteX188" fmla="*/ 140869 w 2972814"/>
                <a:gd name="connsiteY188" fmla="*/ 1228954 h 1488732"/>
                <a:gd name="connsiteX189" fmla="*/ 143165 w 2972814"/>
                <a:gd name="connsiteY189" fmla="*/ 1218962 h 1488732"/>
                <a:gd name="connsiteX190" fmla="*/ 144864 w 2972814"/>
                <a:gd name="connsiteY190" fmla="*/ 1208971 h 1488732"/>
                <a:gd name="connsiteX191" fmla="*/ 146262 w 2972814"/>
                <a:gd name="connsiteY191" fmla="*/ 1198979 h 1488732"/>
                <a:gd name="connsiteX192" fmla="*/ 147082 w 2972814"/>
                <a:gd name="connsiteY192" fmla="*/ 1188988 h 1488732"/>
                <a:gd name="connsiteX193" fmla="*/ 148058 w 2972814"/>
                <a:gd name="connsiteY193" fmla="*/ 1178996 h 1488732"/>
                <a:gd name="connsiteX194" fmla="*/ 149018 w 2972814"/>
                <a:gd name="connsiteY194" fmla="*/ 1169005 h 1488732"/>
                <a:gd name="connsiteX195" fmla="*/ 150355 w 2972814"/>
                <a:gd name="connsiteY195" fmla="*/ 1159013 h 1488732"/>
                <a:gd name="connsiteX196" fmla="*/ 152293 w 2972814"/>
                <a:gd name="connsiteY196" fmla="*/ 1149022 h 1488732"/>
                <a:gd name="connsiteX197" fmla="*/ 154962 w 2972814"/>
                <a:gd name="connsiteY197" fmla="*/ 1139030 h 1488732"/>
                <a:gd name="connsiteX198" fmla="*/ 158539 w 2972814"/>
                <a:gd name="connsiteY198" fmla="*/ 1129039 h 1488732"/>
                <a:gd name="connsiteX199" fmla="*/ 159614 w 2972814"/>
                <a:gd name="connsiteY199" fmla="*/ 1126735 h 1488732"/>
                <a:gd name="connsiteX200" fmla="*/ 162881 w 2972814"/>
                <a:gd name="connsiteY200" fmla="*/ 1119047 h 1488732"/>
                <a:gd name="connsiteX201" fmla="*/ 168137 w 2972814"/>
                <a:gd name="connsiteY201" fmla="*/ 1109056 h 1488732"/>
                <a:gd name="connsiteX202" fmla="*/ 174357 w 2972814"/>
                <a:gd name="connsiteY202" fmla="*/ 1099064 h 1488732"/>
                <a:gd name="connsiteX203" fmla="*/ 179566 w 2972814"/>
                <a:gd name="connsiteY203" fmla="*/ 1091970 h 1488732"/>
                <a:gd name="connsiteX204" fmla="*/ 181560 w 2972814"/>
                <a:gd name="connsiteY204" fmla="*/ 1089073 h 1488732"/>
                <a:gd name="connsiteX205" fmla="*/ 189280 w 2972814"/>
                <a:gd name="connsiteY205" fmla="*/ 1079081 h 1488732"/>
                <a:gd name="connsiteX206" fmla="*/ 197729 w 2972814"/>
                <a:gd name="connsiteY206" fmla="*/ 1069090 h 1488732"/>
                <a:gd name="connsiteX207" fmla="*/ 199518 w 2972814"/>
                <a:gd name="connsiteY207" fmla="*/ 1067105 h 1488732"/>
                <a:gd name="connsiteX208" fmla="*/ 206639 w 2972814"/>
                <a:gd name="connsiteY208" fmla="*/ 1059098 h 1488732"/>
                <a:gd name="connsiteX209" fmla="*/ 215869 w 2972814"/>
                <a:gd name="connsiteY209" fmla="*/ 1049107 h 1488732"/>
                <a:gd name="connsiteX210" fmla="*/ 219470 w 2972814"/>
                <a:gd name="connsiteY210" fmla="*/ 1045248 h 1488732"/>
                <a:gd name="connsiteX211" fmla="*/ 225333 w 2972814"/>
                <a:gd name="connsiteY211" fmla="*/ 1039115 h 1488732"/>
                <a:gd name="connsiteX212" fmla="*/ 234854 w 2972814"/>
                <a:gd name="connsiteY212" fmla="*/ 1029124 h 1488732"/>
                <a:gd name="connsiteX213" fmla="*/ 239421 w 2972814"/>
                <a:gd name="connsiteY213" fmla="*/ 1024208 h 1488732"/>
                <a:gd name="connsiteX214" fmla="*/ 244468 w 2972814"/>
                <a:gd name="connsiteY214" fmla="*/ 1019132 h 1488732"/>
                <a:gd name="connsiteX215" fmla="*/ 254028 w 2972814"/>
                <a:gd name="connsiteY215" fmla="*/ 1009141 h 1488732"/>
                <a:gd name="connsiteX216" fmla="*/ 259373 w 2972814"/>
                <a:gd name="connsiteY216" fmla="*/ 1003034 h 1488732"/>
                <a:gd name="connsiteX217" fmla="*/ 263097 w 2972814"/>
                <a:gd name="connsiteY217" fmla="*/ 999149 h 1488732"/>
                <a:gd name="connsiteX218" fmla="*/ 271818 w 2972814"/>
                <a:gd name="connsiteY218" fmla="*/ 989158 h 1488732"/>
                <a:gd name="connsiteX219" fmla="*/ 279325 w 2972814"/>
                <a:gd name="connsiteY219" fmla="*/ 979444 h 1488732"/>
                <a:gd name="connsiteX220" fmla="*/ 279568 w 2972814"/>
                <a:gd name="connsiteY220" fmla="*/ 979166 h 1488732"/>
                <a:gd name="connsiteX221" fmla="*/ 286265 w 2972814"/>
                <a:gd name="connsiteY221" fmla="*/ 969175 h 1488732"/>
                <a:gd name="connsiteX222" fmla="*/ 291089 w 2972814"/>
                <a:gd name="connsiteY222" fmla="*/ 959183 h 1488732"/>
                <a:gd name="connsiteX223" fmla="*/ 293631 w 2972814"/>
                <a:gd name="connsiteY223" fmla="*/ 949192 h 1488732"/>
                <a:gd name="connsiteX224" fmla="*/ 292664 w 2972814"/>
                <a:gd name="connsiteY224" fmla="*/ 939201 h 1488732"/>
                <a:gd name="connsiteX225" fmla="*/ 286716 w 2972814"/>
                <a:gd name="connsiteY225" fmla="*/ 929209 h 1488732"/>
                <a:gd name="connsiteX226" fmla="*/ 279325 w 2972814"/>
                <a:gd name="connsiteY226" fmla="*/ 923651 h 1488732"/>
                <a:gd name="connsiteX227" fmla="*/ 272693 w 2972814"/>
                <a:gd name="connsiteY227" fmla="*/ 919217 h 1488732"/>
                <a:gd name="connsiteX228" fmla="*/ 259373 w 2972814"/>
                <a:gd name="connsiteY228" fmla="*/ 913364 h 1488732"/>
                <a:gd name="connsiteX229" fmla="*/ 249780 w 2972814"/>
                <a:gd name="connsiteY229" fmla="*/ 909226 h 1488732"/>
                <a:gd name="connsiteX230" fmla="*/ 239421 w 2972814"/>
                <a:gd name="connsiteY230" fmla="*/ 905789 h 1488732"/>
                <a:gd name="connsiteX231" fmla="*/ 221947 w 2972814"/>
                <a:gd name="connsiteY231" fmla="*/ 899234 h 1488732"/>
                <a:gd name="connsiteX232" fmla="*/ 219470 w 2972814"/>
                <a:gd name="connsiteY232" fmla="*/ 898432 h 1488732"/>
                <a:gd name="connsiteX233" fmla="*/ 199518 w 2972814"/>
                <a:gd name="connsiteY233" fmla="*/ 890699 h 1488732"/>
                <a:gd name="connsiteX234" fmla="*/ 196204 w 2972814"/>
                <a:gd name="connsiteY234" fmla="*/ 889243 h 1488732"/>
                <a:gd name="connsiteX235" fmla="*/ 179566 w 2972814"/>
                <a:gd name="connsiteY235" fmla="*/ 882261 h 1488732"/>
                <a:gd name="connsiteX236" fmla="*/ 172977 w 2972814"/>
                <a:gd name="connsiteY236" fmla="*/ 879252 h 1488732"/>
                <a:gd name="connsiteX237" fmla="*/ 159614 w 2972814"/>
                <a:gd name="connsiteY237" fmla="*/ 873291 h 1488732"/>
                <a:gd name="connsiteX238" fmla="*/ 151026 w 2972814"/>
                <a:gd name="connsiteY238" fmla="*/ 869260 h 1488732"/>
                <a:gd name="connsiteX239" fmla="*/ 139662 w 2972814"/>
                <a:gd name="connsiteY239" fmla="*/ 863920 h 1488732"/>
                <a:gd name="connsiteX240" fmla="*/ 129606 w 2972814"/>
                <a:gd name="connsiteY240" fmla="*/ 859269 h 1488732"/>
                <a:gd name="connsiteX241" fmla="*/ 119711 w 2972814"/>
                <a:gd name="connsiteY241" fmla="*/ 854669 h 1488732"/>
                <a:gd name="connsiteX242" fmla="*/ 107430 w 2972814"/>
                <a:gd name="connsiteY242" fmla="*/ 849277 h 1488732"/>
                <a:gd name="connsiteX243" fmla="*/ 99759 w 2972814"/>
                <a:gd name="connsiteY243" fmla="*/ 845819 h 1488732"/>
                <a:gd name="connsiteX244" fmla="*/ 83302 w 2972814"/>
                <a:gd name="connsiteY244" fmla="*/ 839286 h 1488732"/>
                <a:gd name="connsiteX245" fmla="*/ 79807 w 2972814"/>
                <a:gd name="connsiteY245" fmla="*/ 837831 h 1488732"/>
                <a:gd name="connsiteX246" fmla="*/ 59855 w 2972814"/>
                <a:gd name="connsiteY246" fmla="*/ 830680 h 1488732"/>
                <a:gd name="connsiteX247" fmla="*/ 55482 w 2972814"/>
                <a:gd name="connsiteY247" fmla="*/ 829294 h 1488732"/>
                <a:gd name="connsiteX248" fmla="*/ 39904 w 2972814"/>
                <a:gd name="connsiteY248" fmla="*/ 824071 h 1488732"/>
                <a:gd name="connsiteX249" fmla="*/ 23058 w 2972814"/>
                <a:gd name="connsiteY249" fmla="*/ 819303 h 1488732"/>
                <a:gd name="connsiteX250" fmla="*/ 19952 w 2972814"/>
                <a:gd name="connsiteY250" fmla="*/ 818332 h 1488732"/>
                <a:gd name="connsiteX251" fmla="*/ 0 w 2972814"/>
                <a:gd name="connsiteY251" fmla="*/ 812611 h 1488732"/>
                <a:gd name="connsiteX252" fmla="*/ 0 w 2972814"/>
                <a:gd name="connsiteY252" fmla="*/ 819303 h 1488732"/>
                <a:gd name="connsiteX253" fmla="*/ 0 w 2972814"/>
                <a:gd name="connsiteY253" fmla="*/ 829294 h 1488732"/>
                <a:gd name="connsiteX254" fmla="*/ 0 w 2972814"/>
                <a:gd name="connsiteY254" fmla="*/ 839286 h 1488732"/>
                <a:gd name="connsiteX255" fmla="*/ 0 w 2972814"/>
                <a:gd name="connsiteY255" fmla="*/ 849277 h 1488732"/>
                <a:gd name="connsiteX256" fmla="*/ 0 w 2972814"/>
                <a:gd name="connsiteY256" fmla="*/ 855326 h 1488732"/>
                <a:gd name="connsiteX257" fmla="*/ 19952 w 2972814"/>
                <a:gd name="connsiteY257" fmla="*/ 858715 h 1488732"/>
                <a:gd name="connsiteX258" fmla="*/ 22365 w 2972814"/>
                <a:gd name="connsiteY258" fmla="*/ 859269 h 1488732"/>
                <a:gd name="connsiteX259" fmla="*/ 39904 w 2972814"/>
                <a:gd name="connsiteY259" fmla="*/ 863142 h 1488732"/>
                <a:gd name="connsiteX260" fmla="*/ 59855 w 2972814"/>
                <a:gd name="connsiteY260" fmla="*/ 868721 h 1488732"/>
                <a:gd name="connsiteX261" fmla="*/ 61443 w 2972814"/>
                <a:gd name="connsiteY261" fmla="*/ 869260 h 1488732"/>
                <a:gd name="connsiteX262" fmla="*/ 79807 w 2972814"/>
                <a:gd name="connsiteY262" fmla="*/ 875394 h 1488732"/>
                <a:gd name="connsiteX263" fmla="*/ 89571 w 2972814"/>
                <a:gd name="connsiteY263" fmla="*/ 879252 h 1488732"/>
                <a:gd name="connsiteX264" fmla="*/ 99759 w 2972814"/>
                <a:gd name="connsiteY264" fmla="*/ 883325 h 1488732"/>
                <a:gd name="connsiteX265" fmla="*/ 113093 w 2972814"/>
                <a:gd name="connsiteY265" fmla="*/ 889243 h 1488732"/>
                <a:gd name="connsiteX266" fmla="*/ 119711 w 2972814"/>
                <a:gd name="connsiteY266" fmla="*/ 892288 h 1488732"/>
                <a:gd name="connsiteX267" fmla="*/ 133818 w 2972814"/>
                <a:gd name="connsiteY267" fmla="*/ 899234 h 1488732"/>
                <a:gd name="connsiteX268" fmla="*/ 139662 w 2972814"/>
                <a:gd name="connsiteY268" fmla="*/ 902276 h 1488732"/>
                <a:gd name="connsiteX269" fmla="*/ 152717 w 2972814"/>
                <a:gd name="connsiteY269" fmla="*/ 909226 h 1488732"/>
                <a:gd name="connsiteX270" fmla="*/ 159614 w 2972814"/>
                <a:gd name="connsiteY270" fmla="*/ 913223 h 1488732"/>
                <a:gd name="connsiteX271" fmla="*/ 169969 w 2972814"/>
                <a:gd name="connsiteY271" fmla="*/ 919217 h 1488732"/>
                <a:gd name="connsiteX272" fmla="*/ 179566 w 2972814"/>
                <a:gd name="connsiteY272" fmla="*/ 925716 h 1488732"/>
                <a:gd name="connsiteX273" fmla="*/ 185021 w 2972814"/>
                <a:gd name="connsiteY273" fmla="*/ 929209 h 1488732"/>
                <a:gd name="connsiteX274" fmla="*/ 197575 w 2972814"/>
                <a:gd name="connsiteY274" fmla="*/ 939201 h 1488732"/>
                <a:gd name="connsiteX275" fmla="*/ 199518 w 2972814"/>
                <a:gd name="connsiteY275" fmla="*/ 941297 h 1488732"/>
                <a:gd name="connsiteX276" fmla="*/ 206969 w 2972814"/>
                <a:gd name="connsiteY276" fmla="*/ 949192 h 1488732"/>
                <a:gd name="connsiteX277" fmla="*/ 212600 w 2972814"/>
                <a:gd name="connsiteY277" fmla="*/ 959183 h 1488732"/>
                <a:gd name="connsiteX278" fmla="*/ 214995 w 2972814"/>
                <a:gd name="connsiteY278" fmla="*/ 969175 h 1488732"/>
                <a:gd name="connsiteX279" fmla="*/ 214666 w 2972814"/>
                <a:gd name="connsiteY279" fmla="*/ 979166 h 1488732"/>
                <a:gd name="connsiteX280" fmla="*/ 212006 w 2972814"/>
                <a:gd name="connsiteY280" fmla="*/ 989158 h 1488732"/>
                <a:gd name="connsiteX281" fmla="*/ 207630 w 2972814"/>
                <a:gd name="connsiteY281" fmla="*/ 999149 h 1488732"/>
                <a:gd name="connsiteX282" fmla="*/ 201715 w 2972814"/>
                <a:gd name="connsiteY282" fmla="*/ 1009141 h 1488732"/>
                <a:gd name="connsiteX283" fmla="*/ 199518 w 2972814"/>
                <a:gd name="connsiteY283" fmla="*/ 1012232 h 1488732"/>
                <a:gd name="connsiteX284" fmla="*/ 194700 w 2972814"/>
                <a:gd name="connsiteY284" fmla="*/ 1019132 h 1488732"/>
                <a:gd name="connsiteX285" fmla="*/ 186707 w 2972814"/>
                <a:gd name="connsiteY285" fmla="*/ 1029124 h 1488732"/>
                <a:gd name="connsiteX286" fmla="*/ 179566 w 2972814"/>
                <a:gd name="connsiteY286" fmla="*/ 1037631 h 1488732"/>
                <a:gd name="connsiteX287" fmla="*/ 178262 w 2972814"/>
                <a:gd name="connsiteY287" fmla="*/ 1039115 h 1488732"/>
                <a:gd name="connsiteX288" fmla="*/ 168905 w 2972814"/>
                <a:gd name="connsiteY288" fmla="*/ 1049107 h 1488732"/>
                <a:gd name="connsiteX289" fmla="*/ 159614 w 2972814"/>
                <a:gd name="connsiteY289" fmla="*/ 1059029 h 1488732"/>
                <a:gd name="connsiteX290" fmla="*/ 159542 w 2972814"/>
                <a:gd name="connsiteY290" fmla="*/ 1059098 h 1488732"/>
                <a:gd name="connsiteX291" fmla="*/ 149265 w 2972814"/>
                <a:gd name="connsiteY291" fmla="*/ 1069090 h 1488732"/>
                <a:gd name="connsiteX292" fmla="*/ 139836 w 2972814"/>
                <a:gd name="connsiteY292" fmla="*/ 1079081 h 1488732"/>
                <a:gd name="connsiteX293" fmla="*/ 139662 w 2972814"/>
                <a:gd name="connsiteY293" fmla="*/ 1079275 h 1488732"/>
                <a:gd name="connsiteX294" fmla="*/ 129244 w 2972814"/>
                <a:gd name="connsiteY294" fmla="*/ 1089073 h 1488732"/>
                <a:gd name="connsiteX295" fmla="*/ 119977 w 2972814"/>
                <a:gd name="connsiteY295" fmla="*/ 1099064 h 1488732"/>
                <a:gd name="connsiteX296" fmla="*/ 119711 w 2972814"/>
                <a:gd name="connsiteY296" fmla="*/ 1099399 h 1488732"/>
                <a:gd name="connsiteX297" fmla="*/ 110166 w 2972814"/>
                <a:gd name="connsiteY297" fmla="*/ 1109056 h 1488732"/>
                <a:gd name="connsiteX298" fmla="*/ 102153 w 2972814"/>
                <a:gd name="connsiteY298" fmla="*/ 1119047 h 1488732"/>
                <a:gd name="connsiteX299" fmla="*/ 99759 w 2972814"/>
                <a:gd name="connsiteY299" fmla="*/ 1122716 h 1488732"/>
                <a:gd name="connsiteX300" fmla="*/ 94067 w 2972814"/>
                <a:gd name="connsiteY300" fmla="*/ 1129039 h 1488732"/>
                <a:gd name="connsiteX301" fmla="*/ 87645 w 2972814"/>
                <a:gd name="connsiteY301" fmla="*/ 1139030 h 1488732"/>
                <a:gd name="connsiteX302" fmla="*/ 82742 w 2972814"/>
                <a:gd name="connsiteY302" fmla="*/ 1149022 h 1488732"/>
                <a:gd name="connsiteX303" fmla="*/ 79807 w 2972814"/>
                <a:gd name="connsiteY303" fmla="*/ 1156644 h 1488732"/>
                <a:gd name="connsiteX304" fmla="*/ 78428 w 2972814"/>
                <a:gd name="connsiteY304" fmla="*/ 1159013 h 1488732"/>
                <a:gd name="connsiteX305" fmla="*/ 74408 w 2972814"/>
                <a:gd name="connsiteY305" fmla="*/ 1169005 h 1488732"/>
                <a:gd name="connsiteX306" fmla="*/ 70803 w 2972814"/>
                <a:gd name="connsiteY306" fmla="*/ 1178996 h 1488732"/>
                <a:gd name="connsiteX307" fmla="*/ 67875 w 2972814"/>
                <a:gd name="connsiteY307" fmla="*/ 1188988 h 1488732"/>
                <a:gd name="connsiteX308" fmla="*/ 65096 w 2972814"/>
                <a:gd name="connsiteY308" fmla="*/ 1198979 h 1488732"/>
                <a:gd name="connsiteX309" fmla="*/ 62520 w 2972814"/>
                <a:gd name="connsiteY309" fmla="*/ 1208971 h 1488732"/>
                <a:gd name="connsiteX310" fmla="*/ 60497 w 2972814"/>
                <a:gd name="connsiteY310" fmla="*/ 1218962 h 1488732"/>
                <a:gd name="connsiteX311" fmla="*/ 59855 w 2972814"/>
                <a:gd name="connsiteY311" fmla="*/ 1221339 h 1488732"/>
                <a:gd name="connsiteX312" fmla="*/ 57317 w 2972814"/>
                <a:gd name="connsiteY312" fmla="*/ 1228954 h 1488732"/>
                <a:gd name="connsiteX313" fmla="*/ 54866 w 2972814"/>
                <a:gd name="connsiteY313" fmla="*/ 1238945 h 1488732"/>
                <a:gd name="connsiteX314" fmla="*/ 52646 w 2972814"/>
                <a:gd name="connsiteY314" fmla="*/ 1248937 h 1488732"/>
                <a:gd name="connsiteX315" fmla="*/ 51289 w 2972814"/>
                <a:gd name="connsiteY315" fmla="*/ 1258928 h 1488732"/>
                <a:gd name="connsiteX316" fmla="*/ 50034 w 2972814"/>
                <a:gd name="connsiteY316" fmla="*/ 1268920 h 1488732"/>
                <a:gd name="connsiteX317" fmla="*/ 49094 w 2972814"/>
                <a:gd name="connsiteY317" fmla="*/ 1278911 h 1488732"/>
                <a:gd name="connsiteX318" fmla="*/ 48386 w 2972814"/>
                <a:gd name="connsiteY318" fmla="*/ 1288903 h 1488732"/>
                <a:gd name="connsiteX319" fmla="*/ 47695 w 2972814"/>
                <a:gd name="connsiteY319" fmla="*/ 1298894 h 1488732"/>
                <a:gd name="connsiteX320" fmla="*/ 46762 w 2972814"/>
                <a:gd name="connsiteY320" fmla="*/ 1308886 h 1488732"/>
                <a:gd name="connsiteX321" fmla="*/ 45820 w 2972814"/>
                <a:gd name="connsiteY321" fmla="*/ 1318877 h 1488732"/>
                <a:gd name="connsiteX322" fmla="*/ 44239 w 2972814"/>
                <a:gd name="connsiteY322" fmla="*/ 1328869 h 1488732"/>
                <a:gd name="connsiteX323" fmla="*/ 42112 w 2972814"/>
                <a:gd name="connsiteY323" fmla="*/ 1338860 h 1488732"/>
                <a:gd name="connsiteX324" fmla="*/ 39904 w 2972814"/>
                <a:gd name="connsiteY324" fmla="*/ 1346748 h 1488732"/>
                <a:gd name="connsiteX325" fmla="*/ 39281 w 2972814"/>
                <a:gd name="connsiteY325" fmla="*/ 1348852 h 1488732"/>
                <a:gd name="connsiteX326" fmla="*/ 35210 w 2972814"/>
                <a:gd name="connsiteY326" fmla="*/ 1358843 h 1488732"/>
                <a:gd name="connsiteX327" fmla="*/ 29865 w 2972814"/>
                <a:gd name="connsiteY327" fmla="*/ 1368835 h 1488732"/>
                <a:gd name="connsiteX328" fmla="*/ 23246 w 2972814"/>
                <a:gd name="connsiteY328" fmla="*/ 1378826 h 1488732"/>
                <a:gd name="connsiteX329" fmla="*/ 19952 w 2972814"/>
                <a:gd name="connsiteY329" fmla="*/ 1382946 h 1488732"/>
                <a:gd name="connsiteX330" fmla="*/ 14434 w 2972814"/>
                <a:gd name="connsiteY330" fmla="*/ 1388818 h 1488732"/>
                <a:gd name="connsiteX331" fmla="*/ 2702 w 2972814"/>
                <a:gd name="connsiteY331" fmla="*/ 1398809 h 1488732"/>
                <a:gd name="connsiteX332" fmla="*/ 0 w 2972814"/>
                <a:gd name="connsiteY332" fmla="*/ 1400805 h 1488732"/>
                <a:gd name="connsiteX333" fmla="*/ 0 w 2972814"/>
                <a:gd name="connsiteY333" fmla="*/ 1408801 h 1488732"/>
                <a:gd name="connsiteX334" fmla="*/ 0 w 2972814"/>
                <a:gd name="connsiteY334" fmla="*/ 1418792 h 1488732"/>
                <a:gd name="connsiteX335" fmla="*/ 0 w 2972814"/>
                <a:gd name="connsiteY335" fmla="*/ 1428784 h 1488732"/>
                <a:gd name="connsiteX336" fmla="*/ 0 w 2972814"/>
                <a:gd name="connsiteY336" fmla="*/ 1438775 h 1488732"/>
                <a:gd name="connsiteX337" fmla="*/ 0 w 2972814"/>
                <a:gd name="connsiteY337" fmla="*/ 1446504 h 1488732"/>
                <a:gd name="connsiteX338" fmla="*/ 2793249 w 2972814"/>
                <a:gd name="connsiteY338" fmla="*/ 1349845 h 1488732"/>
                <a:gd name="connsiteX339" fmla="*/ 2797188 w 2972814"/>
                <a:gd name="connsiteY339" fmla="*/ 1348852 h 1488732"/>
                <a:gd name="connsiteX340" fmla="*/ 2813200 w 2972814"/>
                <a:gd name="connsiteY340" fmla="*/ 1344867 h 1488732"/>
                <a:gd name="connsiteX341" fmla="*/ 2825316 w 2972814"/>
                <a:gd name="connsiteY341" fmla="*/ 1338860 h 1488732"/>
                <a:gd name="connsiteX342" fmla="*/ 2833152 w 2972814"/>
                <a:gd name="connsiteY342" fmla="*/ 1335108 h 1488732"/>
                <a:gd name="connsiteX343" fmla="*/ 2843155 w 2972814"/>
                <a:gd name="connsiteY343" fmla="*/ 1328869 h 1488732"/>
                <a:gd name="connsiteX344" fmla="*/ 2853104 w 2972814"/>
                <a:gd name="connsiteY344" fmla="*/ 1322693 h 1488732"/>
                <a:gd name="connsiteX345" fmla="*/ 2858832 w 2972814"/>
                <a:gd name="connsiteY345" fmla="*/ 1318877 h 1488732"/>
                <a:gd name="connsiteX346" fmla="*/ 2873056 w 2972814"/>
                <a:gd name="connsiteY346" fmla="*/ 1309674 h 1488732"/>
                <a:gd name="connsiteX347" fmla="*/ 2874304 w 2972814"/>
                <a:gd name="connsiteY347" fmla="*/ 1308886 h 1488732"/>
                <a:gd name="connsiteX348" fmla="*/ 2888765 w 2972814"/>
                <a:gd name="connsiteY348" fmla="*/ 1298894 h 1488732"/>
                <a:gd name="connsiteX349" fmla="*/ 2893007 w 2972814"/>
                <a:gd name="connsiteY349" fmla="*/ 1295844 h 1488732"/>
                <a:gd name="connsiteX350" fmla="*/ 2904271 w 2972814"/>
                <a:gd name="connsiteY350" fmla="*/ 1288903 h 1488732"/>
                <a:gd name="connsiteX351" fmla="*/ 2912959 w 2972814"/>
                <a:gd name="connsiteY351" fmla="*/ 1283041 h 1488732"/>
                <a:gd name="connsiteX352" fmla="*/ 2920694 w 2972814"/>
                <a:gd name="connsiteY352" fmla="*/ 1278911 h 1488732"/>
                <a:gd name="connsiteX353" fmla="*/ 2932911 w 2972814"/>
                <a:gd name="connsiteY353" fmla="*/ 1271759 h 1488732"/>
                <a:gd name="connsiteX354" fmla="*/ 2938911 w 2972814"/>
                <a:gd name="connsiteY354" fmla="*/ 1268920 h 1488732"/>
                <a:gd name="connsiteX355" fmla="*/ 2952863 w 2972814"/>
                <a:gd name="connsiteY355" fmla="*/ 1260650 h 1488732"/>
                <a:gd name="connsiteX356" fmla="*/ 2956664 w 2972814"/>
                <a:gd name="connsiteY356" fmla="*/ 1258928 h 1488732"/>
                <a:gd name="connsiteX357" fmla="*/ 2972374 w 2972814"/>
                <a:gd name="connsiteY357" fmla="*/ 1248937 h 1488732"/>
                <a:gd name="connsiteX358" fmla="*/ 2972815 w 2972814"/>
                <a:gd name="connsiteY358" fmla="*/ 1248428 h 1488732"/>
                <a:gd name="connsiteX359" fmla="*/ 2972815 w 2972814"/>
                <a:gd name="connsiteY359" fmla="*/ 1238945 h 1488732"/>
                <a:gd name="connsiteX360" fmla="*/ 2972815 w 2972814"/>
                <a:gd name="connsiteY360" fmla="*/ 1228954 h 1488732"/>
                <a:gd name="connsiteX361" fmla="*/ 2972815 w 2972814"/>
                <a:gd name="connsiteY361" fmla="*/ 1221915 h 1488732"/>
                <a:gd name="connsiteX362" fmla="*/ 2965895 w 2972814"/>
                <a:gd name="connsiteY362" fmla="*/ 1218962 h 1488732"/>
                <a:gd name="connsiteX363" fmla="*/ 2952863 w 2972814"/>
                <a:gd name="connsiteY363" fmla="*/ 1216143 h 1488732"/>
                <a:gd name="connsiteX364" fmla="*/ 2932911 w 2972814"/>
                <a:gd name="connsiteY364" fmla="*/ 1214634 h 1488732"/>
                <a:gd name="connsiteX365" fmla="*/ 2912959 w 2972814"/>
                <a:gd name="connsiteY365" fmla="*/ 1215612 h 1488732"/>
                <a:gd name="connsiteX366" fmla="*/ 2893007 w 2972814"/>
                <a:gd name="connsiteY366" fmla="*/ 1218033 h 1488732"/>
                <a:gd name="connsiteX367" fmla="*/ 2888213 w 2972814"/>
                <a:gd name="connsiteY367" fmla="*/ 1218962 h 1488732"/>
                <a:gd name="connsiteX368" fmla="*/ 2873056 w 2972814"/>
                <a:gd name="connsiteY368" fmla="*/ 1221917 h 1488732"/>
                <a:gd name="connsiteX369" fmla="*/ 2853104 w 2972814"/>
                <a:gd name="connsiteY369" fmla="*/ 1226535 h 1488732"/>
                <a:gd name="connsiteX370" fmla="*/ 2844130 w 2972814"/>
                <a:gd name="connsiteY370" fmla="*/ 1228954 h 1488732"/>
                <a:gd name="connsiteX371" fmla="*/ 2833152 w 2972814"/>
                <a:gd name="connsiteY371" fmla="*/ 1231860 h 1488732"/>
                <a:gd name="connsiteX372" fmla="*/ 2813200 w 2972814"/>
                <a:gd name="connsiteY372" fmla="*/ 1238054 h 1488732"/>
                <a:gd name="connsiteX373" fmla="*/ 2810757 w 2972814"/>
                <a:gd name="connsiteY373" fmla="*/ 1238945 h 1488732"/>
                <a:gd name="connsiteX374" fmla="*/ 2793249 w 2972814"/>
                <a:gd name="connsiteY374" fmla="*/ 1245741 h 1488732"/>
                <a:gd name="connsiteX375" fmla="*/ 2786369 w 2972814"/>
                <a:gd name="connsiteY375" fmla="*/ 1248937 h 1488732"/>
                <a:gd name="connsiteX376" fmla="*/ 2773297 w 2972814"/>
                <a:gd name="connsiteY376" fmla="*/ 1255511 h 1488732"/>
                <a:gd name="connsiteX377" fmla="*/ 2767789 w 2972814"/>
                <a:gd name="connsiteY377" fmla="*/ 1258928 h 1488732"/>
                <a:gd name="connsiteX378" fmla="*/ 2754428 w 2972814"/>
                <a:gd name="connsiteY378" fmla="*/ 1268920 h 1488732"/>
                <a:gd name="connsiteX379" fmla="*/ 2753345 w 2972814"/>
                <a:gd name="connsiteY379" fmla="*/ 1269979 h 1488732"/>
                <a:gd name="connsiteX380" fmla="*/ 2746017 w 2972814"/>
                <a:gd name="connsiteY380" fmla="*/ 1278911 h 1488732"/>
                <a:gd name="connsiteX381" fmla="*/ 2740819 w 2972814"/>
                <a:gd name="connsiteY381" fmla="*/ 1288903 h 1488732"/>
                <a:gd name="connsiteX382" fmla="*/ 2738439 w 2972814"/>
                <a:gd name="connsiteY382" fmla="*/ 1298894 h 1488732"/>
                <a:gd name="connsiteX383" fmla="*/ 2738925 w 2972814"/>
                <a:gd name="connsiteY383" fmla="*/ 1308886 h 1488732"/>
                <a:gd name="connsiteX384" fmla="*/ 2741974 w 2972814"/>
                <a:gd name="connsiteY384" fmla="*/ 1318877 h 1488732"/>
                <a:gd name="connsiteX385" fmla="*/ 2747446 w 2972814"/>
                <a:gd name="connsiteY385" fmla="*/ 1328869 h 1488732"/>
                <a:gd name="connsiteX386" fmla="*/ 2753345 w 2972814"/>
                <a:gd name="connsiteY386" fmla="*/ 1336351 h 1488732"/>
                <a:gd name="connsiteX387" fmla="*/ 2756813 w 2972814"/>
                <a:gd name="connsiteY387" fmla="*/ 1338860 h 1488732"/>
                <a:gd name="connsiteX388" fmla="*/ 2773297 w 2972814"/>
                <a:gd name="connsiteY388" fmla="*/ 1348030 h 1488732"/>
                <a:gd name="connsiteX389" fmla="*/ 2781392 w 2972814"/>
                <a:gd name="connsiteY389" fmla="*/ 1348852 h 1488732"/>
                <a:gd name="connsiteX390" fmla="*/ 2394213 w 2972814"/>
                <a:gd name="connsiteY390" fmla="*/ 1182896 h 1488732"/>
                <a:gd name="connsiteX391" fmla="*/ 2414165 w 2972814"/>
                <a:gd name="connsiteY391" fmla="*/ 1184539 h 1488732"/>
                <a:gd name="connsiteX392" fmla="*/ 2434117 w 2972814"/>
                <a:gd name="connsiteY392" fmla="*/ 1184269 h 1488732"/>
                <a:gd name="connsiteX393" fmla="*/ 2454068 w 2972814"/>
                <a:gd name="connsiteY393" fmla="*/ 1182016 h 1488732"/>
                <a:gd name="connsiteX394" fmla="*/ 2467116 w 2972814"/>
                <a:gd name="connsiteY394" fmla="*/ 1178996 h 1488732"/>
                <a:gd name="connsiteX395" fmla="*/ 2474020 w 2972814"/>
                <a:gd name="connsiteY395" fmla="*/ 1177135 h 1488732"/>
                <a:gd name="connsiteX396" fmla="*/ 2492193 w 2972814"/>
                <a:gd name="connsiteY396" fmla="*/ 1169005 h 1488732"/>
                <a:gd name="connsiteX397" fmla="*/ 2493972 w 2972814"/>
                <a:gd name="connsiteY397" fmla="*/ 1167983 h 1488732"/>
                <a:gd name="connsiteX398" fmla="*/ 2505315 w 2972814"/>
                <a:gd name="connsiteY398" fmla="*/ 1159013 h 1488732"/>
                <a:gd name="connsiteX399" fmla="*/ 2513924 w 2972814"/>
                <a:gd name="connsiteY399" fmla="*/ 1149889 h 1488732"/>
                <a:gd name="connsiteX400" fmla="*/ 2514578 w 2972814"/>
                <a:gd name="connsiteY400" fmla="*/ 1149022 h 1488732"/>
                <a:gd name="connsiteX401" fmla="*/ 2520466 w 2972814"/>
                <a:gd name="connsiteY401" fmla="*/ 1139030 h 1488732"/>
                <a:gd name="connsiteX402" fmla="*/ 2524895 w 2972814"/>
                <a:gd name="connsiteY402" fmla="*/ 1129039 h 1488732"/>
                <a:gd name="connsiteX403" fmla="*/ 2528156 w 2972814"/>
                <a:gd name="connsiteY403" fmla="*/ 1119047 h 1488732"/>
                <a:gd name="connsiteX404" fmla="*/ 2530428 w 2972814"/>
                <a:gd name="connsiteY404" fmla="*/ 1109056 h 1488732"/>
                <a:gd name="connsiteX405" fmla="*/ 2531929 w 2972814"/>
                <a:gd name="connsiteY405" fmla="*/ 1099064 h 1488732"/>
                <a:gd name="connsiteX406" fmla="*/ 2532584 w 2972814"/>
                <a:gd name="connsiteY406" fmla="*/ 1089073 h 1488732"/>
                <a:gd name="connsiteX407" fmla="*/ 2532423 w 2972814"/>
                <a:gd name="connsiteY407" fmla="*/ 1079081 h 1488732"/>
                <a:gd name="connsiteX408" fmla="*/ 2531321 w 2972814"/>
                <a:gd name="connsiteY408" fmla="*/ 1069090 h 1488732"/>
                <a:gd name="connsiteX409" fmla="*/ 2528951 w 2972814"/>
                <a:gd name="connsiteY409" fmla="*/ 1059098 h 1488732"/>
                <a:gd name="connsiteX410" fmla="*/ 2524712 w 2972814"/>
                <a:gd name="connsiteY410" fmla="*/ 1049107 h 1488732"/>
                <a:gd name="connsiteX411" fmla="*/ 2518167 w 2972814"/>
                <a:gd name="connsiteY411" fmla="*/ 1039115 h 1488732"/>
                <a:gd name="connsiteX412" fmla="*/ 2513924 w 2972814"/>
                <a:gd name="connsiteY412" fmla="*/ 1034662 h 1488732"/>
                <a:gd name="connsiteX413" fmla="*/ 2505975 w 2972814"/>
                <a:gd name="connsiteY413" fmla="*/ 1029124 h 1488732"/>
                <a:gd name="connsiteX414" fmla="*/ 2493972 w 2972814"/>
                <a:gd name="connsiteY414" fmla="*/ 1023139 h 1488732"/>
                <a:gd name="connsiteX415" fmla="*/ 2476057 w 2972814"/>
                <a:gd name="connsiteY415" fmla="*/ 1019132 h 1488732"/>
                <a:gd name="connsiteX416" fmla="*/ 2474020 w 2972814"/>
                <a:gd name="connsiteY416" fmla="*/ 1018770 h 1488732"/>
                <a:gd name="connsiteX417" fmla="*/ 2454068 w 2972814"/>
                <a:gd name="connsiteY417" fmla="*/ 1018660 h 1488732"/>
                <a:gd name="connsiteX418" fmla="*/ 2450591 w 2972814"/>
                <a:gd name="connsiteY418" fmla="*/ 1019132 h 1488732"/>
                <a:gd name="connsiteX419" fmla="*/ 2434117 w 2972814"/>
                <a:gd name="connsiteY419" fmla="*/ 1021424 h 1488732"/>
                <a:gd name="connsiteX420" fmla="*/ 2414165 w 2972814"/>
                <a:gd name="connsiteY420" fmla="*/ 1026851 h 1488732"/>
                <a:gd name="connsiteX421" fmla="*/ 2408383 w 2972814"/>
                <a:gd name="connsiteY421" fmla="*/ 1029124 h 1488732"/>
                <a:gd name="connsiteX422" fmla="*/ 2394213 w 2972814"/>
                <a:gd name="connsiteY422" fmla="*/ 1035177 h 1488732"/>
                <a:gd name="connsiteX423" fmla="*/ 2387024 w 2972814"/>
                <a:gd name="connsiteY423" fmla="*/ 1039115 h 1488732"/>
                <a:gd name="connsiteX424" fmla="*/ 2374261 w 2972814"/>
                <a:gd name="connsiteY424" fmla="*/ 1047162 h 1488732"/>
                <a:gd name="connsiteX425" fmla="*/ 2371653 w 2972814"/>
                <a:gd name="connsiteY425" fmla="*/ 1049107 h 1488732"/>
                <a:gd name="connsiteX426" fmla="*/ 2360233 w 2972814"/>
                <a:gd name="connsiteY426" fmla="*/ 1059098 h 1488732"/>
                <a:gd name="connsiteX427" fmla="*/ 2354310 w 2972814"/>
                <a:gd name="connsiteY427" fmla="*/ 1065213 h 1488732"/>
                <a:gd name="connsiteX428" fmla="*/ 2350890 w 2972814"/>
                <a:gd name="connsiteY428" fmla="*/ 1069090 h 1488732"/>
                <a:gd name="connsiteX429" fmla="*/ 2343734 w 2972814"/>
                <a:gd name="connsiteY429" fmla="*/ 1079081 h 1488732"/>
                <a:gd name="connsiteX430" fmla="*/ 2338057 w 2972814"/>
                <a:gd name="connsiteY430" fmla="*/ 1089073 h 1488732"/>
                <a:gd name="connsiteX431" fmla="*/ 2334358 w 2972814"/>
                <a:gd name="connsiteY431" fmla="*/ 1097139 h 1488732"/>
                <a:gd name="connsiteX432" fmla="*/ 2333498 w 2972814"/>
                <a:gd name="connsiteY432" fmla="*/ 1099064 h 1488732"/>
                <a:gd name="connsiteX433" fmla="*/ 2330399 w 2972814"/>
                <a:gd name="connsiteY433" fmla="*/ 1109056 h 1488732"/>
                <a:gd name="connsiteX434" fmla="*/ 2328656 w 2972814"/>
                <a:gd name="connsiteY434" fmla="*/ 1119047 h 1488732"/>
                <a:gd name="connsiteX435" fmla="*/ 2328295 w 2972814"/>
                <a:gd name="connsiteY435" fmla="*/ 1129039 h 1488732"/>
                <a:gd name="connsiteX436" fmla="*/ 2329583 w 2972814"/>
                <a:gd name="connsiteY436" fmla="*/ 1139030 h 1488732"/>
                <a:gd name="connsiteX437" fmla="*/ 2332912 w 2972814"/>
                <a:gd name="connsiteY437" fmla="*/ 1149022 h 1488732"/>
                <a:gd name="connsiteX438" fmla="*/ 2334358 w 2972814"/>
                <a:gd name="connsiteY438" fmla="*/ 1151520 h 1488732"/>
                <a:gd name="connsiteX439" fmla="*/ 2339690 w 2972814"/>
                <a:gd name="connsiteY439" fmla="*/ 1159013 h 1488732"/>
                <a:gd name="connsiteX440" fmla="*/ 2351681 w 2972814"/>
                <a:gd name="connsiteY440" fmla="*/ 1169005 h 1488732"/>
                <a:gd name="connsiteX441" fmla="*/ 2354310 w 2972814"/>
                <a:gd name="connsiteY441" fmla="*/ 1170573 h 1488732"/>
                <a:gd name="connsiteX442" fmla="*/ 2374261 w 2972814"/>
                <a:gd name="connsiteY442" fmla="*/ 1178866 h 1488732"/>
                <a:gd name="connsiteX443" fmla="*/ 2374785 w 2972814"/>
                <a:gd name="connsiteY443" fmla="*/ 1178996 h 1488732"/>
                <a:gd name="connsiteX444" fmla="*/ 2411325 w 2972814"/>
                <a:gd name="connsiteY444" fmla="*/ 1139030 h 1488732"/>
                <a:gd name="connsiteX445" fmla="*/ 2394213 w 2972814"/>
                <a:gd name="connsiteY445" fmla="*/ 1129715 h 1488732"/>
                <a:gd name="connsiteX446" fmla="*/ 2393571 w 2972814"/>
                <a:gd name="connsiteY446" fmla="*/ 1129039 h 1488732"/>
                <a:gd name="connsiteX447" fmla="*/ 2388450 w 2972814"/>
                <a:gd name="connsiteY447" fmla="*/ 1119047 h 1488732"/>
                <a:gd name="connsiteX448" fmla="*/ 2387000 w 2972814"/>
                <a:gd name="connsiteY448" fmla="*/ 1109056 h 1488732"/>
                <a:gd name="connsiteX449" fmla="*/ 2389072 w 2972814"/>
                <a:gd name="connsiteY449" fmla="*/ 1099064 h 1488732"/>
                <a:gd name="connsiteX450" fmla="*/ 2393586 w 2972814"/>
                <a:gd name="connsiteY450" fmla="*/ 1089073 h 1488732"/>
                <a:gd name="connsiteX451" fmla="*/ 2394213 w 2972814"/>
                <a:gd name="connsiteY451" fmla="*/ 1088196 h 1488732"/>
                <a:gd name="connsiteX452" fmla="*/ 2403257 w 2972814"/>
                <a:gd name="connsiteY452" fmla="*/ 1079081 h 1488732"/>
                <a:gd name="connsiteX453" fmla="*/ 2414165 w 2972814"/>
                <a:gd name="connsiteY453" fmla="*/ 1070589 h 1488732"/>
                <a:gd name="connsiteX454" fmla="*/ 2417685 w 2972814"/>
                <a:gd name="connsiteY454" fmla="*/ 1069090 h 1488732"/>
                <a:gd name="connsiteX455" fmla="*/ 2434117 w 2972814"/>
                <a:gd name="connsiteY455" fmla="*/ 1063240 h 1488732"/>
                <a:gd name="connsiteX456" fmla="*/ 2454068 w 2972814"/>
                <a:gd name="connsiteY456" fmla="*/ 1062808 h 1488732"/>
                <a:gd name="connsiteX457" fmla="*/ 2467869 w 2972814"/>
                <a:gd name="connsiteY457" fmla="*/ 1069090 h 1488732"/>
                <a:gd name="connsiteX458" fmla="*/ 2474020 w 2972814"/>
                <a:gd name="connsiteY458" fmla="*/ 1074093 h 1488732"/>
                <a:gd name="connsiteX459" fmla="*/ 2477017 w 2972814"/>
                <a:gd name="connsiteY459" fmla="*/ 1079081 h 1488732"/>
                <a:gd name="connsiteX460" fmla="*/ 2479689 w 2972814"/>
                <a:gd name="connsiteY460" fmla="*/ 1089073 h 1488732"/>
                <a:gd name="connsiteX461" fmla="*/ 2479807 w 2972814"/>
                <a:gd name="connsiteY461" fmla="*/ 1099064 h 1488732"/>
                <a:gd name="connsiteX462" fmla="*/ 2477590 w 2972814"/>
                <a:gd name="connsiteY462" fmla="*/ 1109056 h 1488732"/>
                <a:gd name="connsiteX463" fmla="*/ 2474020 w 2972814"/>
                <a:gd name="connsiteY463" fmla="*/ 1116790 h 1488732"/>
                <a:gd name="connsiteX464" fmla="*/ 2472443 w 2972814"/>
                <a:gd name="connsiteY464" fmla="*/ 1119047 h 1488732"/>
                <a:gd name="connsiteX465" fmla="*/ 2462438 w 2972814"/>
                <a:gd name="connsiteY465" fmla="*/ 1129039 h 1488732"/>
                <a:gd name="connsiteX466" fmla="*/ 2454068 w 2972814"/>
                <a:gd name="connsiteY466" fmla="*/ 1134960 h 1488732"/>
                <a:gd name="connsiteX467" fmla="*/ 2441732 w 2972814"/>
                <a:gd name="connsiteY467" fmla="*/ 1139030 h 1488732"/>
                <a:gd name="connsiteX468" fmla="*/ 2434117 w 2972814"/>
                <a:gd name="connsiteY468" fmla="*/ 1141030 h 1488732"/>
                <a:gd name="connsiteX469" fmla="*/ 2414165 w 2972814"/>
                <a:gd name="connsiteY469" fmla="*/ 1140067 h 1488732"/>
                <a:gd name="connsiteX470" fmla="*/ 758167 w 2972814"/>
                <a:gd name="connsiteY470" fmla="*/ 1152817 h 1488732"/>
                <a:gd name="connsiteX471" fmla="*/ 778119 w 2972814"/>
                <a:gd name="connsiteY471" fmla="*/ 1150485 h 1488732"/>
                <a:gd name="connsiteX472" fmla="*/ 780363 w 2972814"/>
                <a:gd name="connsiteY472" fmla="*/ 1149022 h 1488732"/>
                <a:gd name="connsiteX473" fmla="*/ 792525 w 2972814"/>
                <a:gd name="connsiteY473" fmla="*/ 1139030 h 1488732"/>
                <a:gd name="connsiteX474" fmla="*/ 798071 w 2972814"/>
                <a:gd name="connsiteY474" fmla="*/ 1133751 h 1488732"/>
                <a:gd name="connsiteX475" fmla="*/ 801080 w 2972814"/>
                <a:gd name="connsiteY475" fmla="*/ 1129039 h 1488732"/>
                <a:gd name="connsiteX476" fmla="*/ 806575 w 2972814"/>
                <a:gd name="connsiteY476" fmla="*/ 1119047 h 1488732"/>
                <a:gd name="connsiteX477" fmla="*/ 810202 w 2972814"/>
                <a:gd name="connsiteY477" fmla="*/ 1109056 h 1488732"/>
                <a:gd name="connsiteX478" fmla="*/ 812445 w 2972814"/>
                <a:gd name="connsiteY478" fmla="*/ 1099064 h 1488732"/>
                <a:gd name="connsiteX479" fmla="*/ 812653 w 2972814"/>
                <a:gd name="connsiteY479" fmla="*/ 1089073 h 1488732"/>
                <a:gd name="connsiteX480" fmla="*/ 808572 w 2972814"/>
                <a:gd name="connsiteY480" fmla="*/ 1079081 h 1488732"/>
                <a:gd name="connsiteX481" fmla="*/ 799822 w 2972814"/>
                <a:gd name="connsiteY481" fmla="*/ 1069090 h 1488732"/>
                <a:gd name="connsiteX482" fmla="*/ 798071 w 2972814"/>
                <a:gd name="connsiteY482" fmla="*/ 1067851 h 1488732"/>
                <a:gd name="connsiteX483" fmla="*/ 778322 w 2972814"/>
                <a:gd name="connsiteY483" fmla="*/ 1059098 h 1488732"/>
                <a:gd name="connsiteX484" fmla="*/ 778119 w 2972814"/>
                <a:gd name="connsiteY484" fmla="*/ 1059034 h 1488732"/>
                <a:gd name="connsiteX485" fmla="*/ 758167 w 2972814"/>
                <a:gd name="connsiteY485" fmla="*/ 1055719 h 1488732"/>
                <a:gd name="connsiteX486" fmla="*/ 738216 w 2972814"/>
                <a:gd name="connsiteY486" fmla="*/ 1057182 h 1488732"/>
                <a:gd name="connsiteX487" fmla="*/ 733201 w 2972814"/>
                <a:gd name="connsiteY487" fmla="*/ 1059098 h 1488732"/>
                <a:gd name="connsiteX488" fmla="*/ 718264 w 2972814"/>
                <a:gd name="connsiteY488" fmla="*/ 1067763 h 1488732"/>
                <a:gd name="connsiteX489" fmla="*/ 717140 w 2972814"/>
                <a:gd name="connsiteY489" fmla="*/ 1069090 h 1488732"/>
                <a:gd name="connsiteX490" fmla="*/ 712736 w 2972814"/>
                <a:gd name="connsiteY490" fmla="*/ 1079081 h 1488732"/>
                <a:gd name="connsiteX491" fmla="*/ 710132 w 2972814"/>
                <a:gd name="connsiteY491" fmla="*/ 1089073 h 1488732"/>
                <a:gd name="connsiteX492" fmla="*/ 710416 w 2972814"/>
                <a:gd name="connsiteY492" fmla="*/ 1099064 h 1488732"/>
                <a:gd name="connsiteX493" fmla="*/ 712361 w 2972814"/>
                <a:gd name="connsiteY493" fmla="*/ 1109056 h 1488732"/>
                <a:gd name="connsiteX494" fmla="*/ 715918 w 2972814"/>
                <a:gd name="connsiteY494" fmla="*/ 1119047 h 1488732"/>
                <a:gd name="connsiteX495" fmla="*/ 718264 w 2972814"/>
                <a:gd name="connsiteY495" fmla="*/ 1123645 h 1488732"/>
                <a:gd name="connsiteX496" fmla="*/ 722565 w 2972814"/>
                <a:gd name="connsiteY496" fmla="*/ 1129039 h 1488732"/>
                <a:gd name="connsiteX497" fmla="*/ 731855 w 2972814"/>
                <a:gd name="connsiteY497" fmla="*/ 1139030 h 1488732"/>
                <a:gd name="connsiteX498" fmla="*/ 738216 w 2972814"/>
                <a:gd name="connsiteY498" fmla="*/ 1144818 h 1488732"/>
                <a:gd name="connsiteX499" fmla="*/ 748832 w 2972814"/>
                <a:gd name="connsiteY499" fmla="*/ 1149022 h 1488732"/>
                <a:gd name="connsiteX500" fmla="*/ 1536287 w 2972814"/>
                <a:gd name="connsiteY500" fmla="*/ 1021442 h 1488732"/>
                <a:gd name="connsiteX501" fmla="*/ 1556239 w 2972814"/>
                <a:gd name="connsiteY501" fmla="*/ 1024195 h 1488732"/>
                <a:gd name="connsiteX502" fmla="*/ 1576190 w 2972814"/>
                <a:gd name="connsiteY502" fmla="*/ 1021681 h 1488732"/>
                <a:gd name="connsiteX503" fmla="*/ 1585887 w 2972814"/>
                <a:gd name="connsiteY503" fmla="*/ 1019132 h 1488732"/>
                <a:gd name="connsiteX504" fmla="*/ 1596142 w 2972814"/>
                <a:gd name="connsiteY504" fmla="*/ 1016625 h 1488732"/>
                <a:gd name="connsiteX505" fmla="*/ 1616094 w 2972814"/>
                <a:gd name="connsiteY505" fmla="*/ 1010305 h 1488732"/>
                <a:gd name="connsiteX506" fmla="*/ 1619252 w 2972814"/>
                <a:gd name="connsiteY506" fmla="*/ 1009141 h 1488732"/>
                <a:gd name="connsiteX507" fmla="*/ 1636046 w 2972814"/>
                <a:gd name="connsiteY507" fmla="*/ 1002954 h 1488732"/>
                <a:gd name="connsiteX508" fmla="*/ 1646667 w 2972814"/>
                <a:gd name="connsiteY508" fmla="*/ 999149 h 1488732"/>
                <a:gd name="connsiteX509" fmla="*/ 1655997 w 2972814"/>
                <a:gd name="connsiteY509" fmla="*/ 995770 h 1488732"/>
                <a:gd name="connsiteX510" fmla="*/ 1675949 w 2972814"/>
                <a:gd name="connsiteY510" fmla="*/ 989734 h 1488732"/>
                <a:gd name="connsiteX511" fmla="*/ 1678317 w 2972814"/>
                <a:gd name="connsiteY511" fmla="*/ 989158 h 1488732"/>
                <a:gd name="connsiteX512" fmla="*/ 1695901 w 2972814"/>
                <a:gd name="connsiteY512" fmla="*/ 984644 h 1488732"/>
                <a:gd name="connsiteX513" fmla="*/ 1715853 w 2972814"/>
                <a:gd name="connsiteY513" fmla="*/ 981389 h 1488732"/>
                <a:gd name="connsiteX514" fmla="*/ 1735805 w 2972814"/>
                <a:gd name="connsiteY514" fmla="*/ 979228 h 1488732"/>
                <a:gd name="connsiteX515" fmla="*/ 1736684 w 2972814"/>
                <a:gd name="connsiteY515" fmla="*/ 979166 h 1488732"/>
                <a:gd name="connsiteX516" fmla="*/ 1755756 w 2972814"/>
                <a:gd name="connsiteY516" fmla="*/ 977715 h 1488732"/>
                <a:gd name="connsiteX517" fmla="*/ 1775708 w 2972814"/>
                <a:gd name="connsiteY517" fmla="*/ 976564 h 1488732"/>
                <a:gd name="connsiteX518" fmla="*/ 1795660 w 2972814"/>
                <a:gd name="connsiteY518" fmla="*/ 975156 h 1488732"/>
                <a:gd name="connsiteX519" fmla="*/ 1815612 w 2972814"/>
                <a:gd name="connsiteY519" fmla="*/ 973107 h 1488732"/>
                <a:gd name="connsiteX520" fmla="*/ 1835563 w 2972814"/>
                <a:gd name="connsiteY520" fmla="*/ 969930 h 1488732"/>
                <a:gd name="connsiteX521" fmla="*/ 1838584 w 2972814"/>
                <a:gd name="connsiteY521" fmla="*/ 969175 h 1488732"/>
                <a:gd name="connsiteX522" fmla="*/ 1855515 w 2972814"/>
                <a:gd name="connsiteY522" fmla="*/ 963400 h 1488732"/>
                <a:gd name="connsiteX523" fmla="*/ 1863954 w 2972814"/>
                <a:gd name="connsiteY523" fmla="*/ 959183 h 1488732"/>
                <a:gd name="connsiteX524" fmla="*/ 1875467 w 2972814"/>
                <a:gd name="connsiteY524" fmla="*/ 949701 h 1488732"/>
                <a:gd name="connsiteX525" fmla="*/ 1875945 w 2972814"/>
                <a:gd name="connsiteY525" fmla="*/ 949192 h 1488732"/>
                <a:gd name="connsiteX526" fmla="*/ 1880863 w 2972814"/>
                <a:gd name="connsiteY526" fmla="*/ 939201 h 1488732"/>
                <a:gd name="connsiteX527" fmla="*/ 1881608 w 2972814"/>
                <a:gd name="connsiteY527" fmla="*/ 929209 h 1488732"/>
                <a:gd name="connsiteX528" fmla="*/ 1879378 w 2972814"/>
                <a:gd name="connsiteY528" fmla="*/ 919217 h 1488732"/>
                <a:gd name="connsiteX529" fmla="*/ 1875467 w 2972814"/>
                <a:gd name="connsiteY529" fmla="*/ 910435 h 1488732"/>
                <a:gd name="connsiteX530" fmla="*/ 1874844 w 2972814"/>
                <a:gd name="connsiteY530" fmla="*/ 909226 h 1488732"/>
                <a:gd name="connsiteX531" fmla="*/ 1866881 w 2972814"/>
                <a:gd name="connsiteY531" fmla="*/ 899234 h 1488732"/>
                <a:gd name="connsiteX532" fmla="*/ 1855952 w 2972814"/>
                <a:gd name="connsiteY532" fmla="*/ 889243 h 1488732"/>
                <a:gd name="connsiteX533" fmla="*/ 1855515 w 2972814"/>
                <a:gd name="connsiteY533" fmla="*/ 888923 h 1488732"/>
                <a:gd name="connsiteX534" fmla="*/ 1835563 w 2972814"/>
                <a:gd name="connsiteY534" fmla="*/ 880013 h 1488732"/>
                <a:gd name="connsiteX535" fmla="*/ 1831691 w 2972814"/>
                <a:gd name="connsiteY535" fmla="*/ 879252 h 1488732"/>
                <a:gd name="connsiteX536" fmla="*/ 1815612 w 2972814"/>
                <a:gd name="connsiteY536" fmla="*/ 876837 h 1488732"/>
                <a:gd name="connsiteX537" fmla="*/ 1795660 w 2972814"/>
                <a:gd name="connsiteY537" fmla="*/ 877455 h 1488732"/>
                <a:gd name="connsiteX538" fmla="*/ 1781351 w 2972814"/>
                <a:gd name="connsiteY538" fmla="*/ 879252 h 1488732"/>
                <a:gd name="connsiteX539" fmla="*/ 1775708 w 2972814"/>
                <a:gd name="connsiteY539" fmla="*/ 879996 h 1488732"/>
                <a:gd name="connsiteX540" fmla="*/ 1755756 w 2972814"/>
                <a:gd name="connsiteY540" fmla="*/ 884229 h 1488732"/>
                <a:gd name="connsiteX541" fmla="*/ 1735805 w 2972814"/>
                <a:gd name="connsiteY541" fmla="*/ 888539 h 1488732"/>
                <a:gd name="connsiteX542" fmla="*/ 1732392 w 2972814"/>
                <a:gd name="connsiteY542" fmla="*/ 889243 h 1488732"/>
                <a:gd name="connsiteX543" fmla="*/ 1715853 w 2972814"/>
                <a:gd name="connsiteY543" fmla="*/ 893032 h 1488732"/>
                <a:gd name="connsiteX544" fmla="*/ 1695901 w 2972814"/>
                <a:gd name="connsiteY544" fmla="*/ 896593 h 1488732"/>
                <a:gd name="connsiteX545" fmla="*/ 1675949 w 2972814"/>
                <a:gd name="connsiteY545" fmla="*/ 899229 h 1488732"/>
                <a:gd name="connsiteX546" fmla="*/ 1675873 w 2972814"/>
                <a:gd name="connsiteY546" fmla="*/ 899234 h 1488732"/>
                <a:gd name="connsiteX547" fmla="*/ 1655997 w 2972814"/>
                <a:gd name="connsiteY547" fmla="*/ 900832 h 1488732"/>
                <a:gd name="connsiteX548" fmla="*/ 1636046 w 2972814"/>
                <a:gd name="connsiteY548" fmla="*/ 901945 h 1488732"/>
                <a:gd name="connsiteX549" fmla="*/ 1616094 w 2972814"/>
                <a:gd name="connsiteY549" fmla="*/ 902833 h 1488732"/>
                <a:gd name="connsiteX550" fmla="*/ 1596142 w 2972814"/>
                <a:gd name="connsiteY550" fmla="*/ 904678 h 1488732"/>
                <a:gd name="connsiteX551" fmla="*/ 1576190 w 2972814"/>
                <a:gd name="connsiteY551" fmla="*/ 908626 h 1488732"/>
                <a:gd name="connsiteX552" fmla="*/ 1574500 w 2972814"/>
                <a:gd name="connsiteY552" fmla="*/ 909226 h 1488732"/>
                <a:gd name="connsiteX553" fmla="*/ 1556239 w 2972814"/>
                <a:gd name="connsiteY553" fmla="*/ 916593 h 1488732"/>
                <a:gd name="connsiteX554" fmla="*/ 1551971 w 2972814"/>
                <a:gd name="connsiteY554" fmla="*/ 919217 h 1488732"/>
                <a:gd name="connsiteX555" fmla="*/ 1538265 w 2972814"/>
                <a:gd name="connsiteY555" fmla="*/ 929209 h 1488732"/>
                <a:gd name="connsiteX556" fmla="*/ 1536287 w 2972814"/>
                <a:gd name="connsiteY556" fmla="*/ 930926 h 1488732"/>
                <a:gd name="connsiteX557" fmla="*/ 1529373 w 2972814"/>
                <a:gd name="connsiteY557" fmla="*/ 939201 h 1488732"/>
                <a:gd name="connsiteX558" fmla="*/ 1522631 w 2972814"/>
                <a:gd name="connsiteY558" fmla="*/ 949192 h 1488732"/>
                <a:gd name="connsiteX559" fmla="*/ 1517210 w 2972814"/>
                <a:gd name="connsiteY559" fmla="*/ 959183 h 1488732"/>
                <a:gd name="connsiteX560" fmla="*/ 1516335 w 2972814"/>
                <a:gd name="connsiteY560" fmla="*/ 961548 h 1488732"/>
                <a:gd name="connsiteX561" fmla="*/ 1514071 w 2972814"/>
                <a:gd name="connsiteY561" fmla="*/ 969175 h 1488732"/>
                <a:gd name="connsiteX562" fmla="*/ 1512311 w 2972814"/>
                <a:gd name="connsiteY562" fmla="*/ 979166 h 1488732"/>
                <a:gd name="connsiteX563" fmla="*/ 1512304 w 2972814"/>
                <a:gd name="connsiteY563" fmla="*/ 989158 h 1488732"/>
                <a:gd name="connsiteX564" fmla="*/ 1514065 w 2972814"/>
                <a:gd name="connsiteY564" fmla="*/ 999149 h 1488732"/>
                <a:gd name="connsiteX565" fmla="*/ 1516335 w 2972814"/>
                <a:gd name="connsiteY565" fmla="*/ 1005112 h 1488732"/>
                <a:gd name="connsiteX566" fmla="*/ 1519011 w 2972814"/>
                <a:gd name="connsiteY566" fmla="*/ 1009141 h 1488732"/>
                <a:gd name="connsiteX567" fmla="*/ 1531996 w 2972814"/>
                <a:gd name="connsiteY567" fmla="*/ 1019132 h 1488732"/>
                <a:gd name="connsiteX568" fmla="*/ 578601 w 2972814"/>
                <a:gd name="connsiteY568" fmla="*/ 813567 h 1488732"/>
                <a:gd name="connsiteX569" fmla="*/ 598553 w 2972814"/>
                <a:gd name="connsiteY569" fmla="*/ 818106 h 1488732"/>
                <a:gd name="connsiteX570" fmla="*/ 618505 w 2972814"/>
                <a:gd name="connsiteY570" fmla="*/ 818943 h 1488732"/>
                <a:gd name="connsiteX571" fmla="*/ 638457 w 2972814"/>
                <a:gd name="connsiteY571" fmla="*/ 816698 h 1488732"/>
                <a:gd name="connsiteX572" fmla="*/ 658409 w 2972814"/>
                <a:gd name="connsiteY572" fmla="*/ 813303 h 1488732"/>
                <a:gd name="connsiteX573" fmla="*/ 678360 w 2972814"/>
                <a:gd name="connsiteY573" fmla="*/ 810137 h 1488732"/>
                <a:gd name="connsiteX574" fmla="*/ 683586 w 2972814"/>
                <a:gd name="connsiteY574" fmla="*/ 809311 h 1488732"/>
                <a:gd name="connsiteX575" fmla="*/ 698312 w 2972814"/>
                <a:gd name="connsiteY575" fmla="*/ 807460 h 1488732"/>
                <a:gd name="connsiteX576" fmla="*/ 718264 w 2972814"/>
                <a:gd name="connsiteY576" fmla="*/ 805729 h 1488732"/>
                <a:gd name="connsiteX577" fmla="*/ 738216 w 2972814"/>
                <a:gd name="connsiteY577" fmla="*/ 804545 h 1488732"/>
                <a:gd name="connsiteX578" fmla="*/ 758167 w 2972814"/>
                <a:gd name="connsiteY578" fmla="*/ 803810 h 1488732"/>
                <a:gd name="connsiteX579" fmla="*/ 778119 w 2972814"/>
                <a:gd name="connsiteY579" fmla="*/ 803454 h 1488732"/>
                <a:gd name="connsiteX580" fmla="*/ 798071 w 2972814"/>
                <a:gd name="connsiteY580" fmla="*/ 803138 h 1488732"/>
                <a:gd name="connsiteX581" fmla="*/ 818023 w 2972814"/>
                <a:gd name="connsiteY581" fmla="*/ 802535 h 1488732"/>
                <a:gd name="connsiteX582" fmla="*/ 837975 w 2972814"/>
                <a:gd name="connsiteY582" fmla="*/ 801297 h 1488732"/>
                <a:gd name="connsiteX583" fmla="*/ 854611 w 2972814"/>
                <a:gd name="connsiteY583" fmla="*/ 799320 h 1488732"/>
                <a:gd name="connsiteX584" fmla="*/ 857926 w 2972814"/>
                <a:gd name="connsiteY584" fmla="*/ 798884 h 1488732"/>
                <a:gd name="connsiteX585" fmla="*/ 877878 w 2972814"/>
                <a:gd name="connsiteY585" fmla="*/ 794410 h 1488732"/>
                <a:gd name="connsiteX586" fmla="*/ 891923 w 2972814"/>
                <a:gd name="connsiteY586" fmla="*/ 789328 h 1488732"/>
                <a:gd name="connsiteX587" fmla="*/ 897830 w 2972814"/>
                <a:gd name="connsiteY587" fmla="*/ 786883 h 1488732"/>
                <a:gd name="connsiteX588" fmla="*/ 911315 w 2972814"/>
                <a:gd name="connsiteY588" fmla="*/ 779337 h 1488732"/>
                <a:gd name="connsiteX589" fmla="*/ 917782 w 2972814"/>
                <a:gd name="connsiteY589" fmla="*/ 775007 h 1488732"/>
                <a:gd name="connsiteX590" fmla="*/ 925012 w 2972814"/>
                <a:gd name="connsiteY590" fmla="*/ 769345 h 1488732"/>
                <a:gd name="connsiteX591" fmla="*/ 936031 w 2972814"/>
                <a:gd name="connsiteY591" fmla="*/ 759354 h 1488732"/>
                <a:gd name="connsiteX592" fmla="*/ 937733 w 2972814"/>
                <a:gd name="connsiteY592" fmla="*/ 757549 h 1488732"/>
                <a:gd name="connsiteX593" fmla="*/ 945368 w 2972814"/>
                <a:gd name="connsiteY593" fmla="*/ 749362 h 1488732"/>
                <a:gd name="connsiteX594" fmla="*/ 953571 w 2972814"/>
                <a:gd name="connsiteY594" fmla="*/ 739371 h 1488732"/>
                <a:gd name="connsiteX595" fmla="*/ 957685 w 2972814"/>
                <a:gd name="connsiteY595" fmla="*/ 733756 h 1488732"/>
                <a:gd name="connsiteX596" fmla="*/ 961580 w 2972814"/>
                <a:gd name="connsiteY596" fmla="*/ 729379 h 1488732"/>
                <a:gd name="connsiteX597" fmla="*/ 968632 w 2972814"/>
                <a:gd name="connsiteY597" fmla="*/ 719388 h 1488732"/>
                <a:gd name="connsiteX598" fmla="*/ 974503 w 2972814"/>
                <a:gd name="connsiteY598" fmla="*/ 709396 h 1488732"/>
                <a:gd name="connsiteX599" fmla="*/ 977637 w 2972814"/>
                <a:gd name="connsiteY599" fmla="*/ 700420 h 1488732"/>
                <a:gd name="connsiteX600" fmla="*/ 978348 w 2972814"/>
                <a:gd name="connsiteY600" fmla="*/ 699405 h 1488732"/>
                <a:gd name="connsiteX601" fmla="*/ 977637 w 2972814"/>
                <a:gd name="connsiteY601" fmla="*/ 696292 h 1488732"/>
                <a:gd name="connsiteX602" fmla="*/ 976440 w 2972814"/>
                <a:gd name="connsiteY602" fmla="*/ 689413 h 1488732"/>
                <a:gd name="connsiteX603" fmla="*/ 964745 w 2972814"/>
                <a:gd name="connsiteY603" fmla="*/ 679422 h 1488732"/>
                <a:gd name="connsiteX604" fmla="*/ 957685 w 2972814"/>
                <a:gd name="connsiteY604" fmla="*/ 676974 h 1488732"/>
                <a:gd name="connsiteX605" fmla="*/ 942037 w 2972814"/>
                <a:gd name="connsiteY605" fmla="*/ 669430 h 1488732"/>
                <a:gd name="connsiteX606" fmla="*/ 937733 w 2972814"/>
                <a:gd name="connsiteY606" fmla="*/ 668095 h 1488732"/>
                <a:gd name="connsiteX607" fmla="*/ 917782 w 2972814"/>
                <a:gd name="connsiteY607" fmla="*/ 660035 h 1488732"/>
                <a:gd name="connsiteX608" fmla="*/ 916539 w 2972814"/>
                <a:gd name="connsiteY608" fmla="*/ 659439 h 1488732"/>
                <a:gd name="connsiteX609" fmla="*/ 897830 w 2972814"/>
                <a:gd name="connsiteY609" fmla="*/ 651666 h 1488732"/>
                <a:gd name="connsiteX610" fmla="*/ 893234 w 2972814"/>
                <a:gd name="connsiteY610" fmla="*/ 649447 h 1488732"/>
                <a:gd name="connsiteX611" fmla="*/ 877878 w 2972814"/>
                <a:gd name="connsiteY611" fmla="*/ 642675 h 1488732"/>
                <a:gd name="connsiteX612" fmla="*/ 871701 w 2972814"/>
                <a:gd name="connsiteY612" fmla="*/ 639456 h 1488732"/>
                <a:gd name="connsiteX613" fmla="*/ 857926 w 2972814"/>
                <a:gd name="connsiteY613" fmla="*/ 632274 h 1488732"/>
                <a:gd name="connsiteX614" fmla="*/ 853078 w 2972814"/>
                <a:gd name="connsiteY614" fmla="*/ 629464 h 1488732"/>
                <a:gd name="connsiteX615" fmla="*/ 837975 w 2972814"/>
                <a:gd name="connsiteY615" fmla="*/ 620180 h 1488732"/>
                <a:gd name="connsiteX616" fmla="*/ 836905 w 2972814"/>
                <a:gd name="connsiteY616" fmla="*/ 619473 h 1488732"/>
                <a:gd name="connsiteX617" fmla="*/ 822876 w 2972814"/>
                <a:gd name="connsiteY617" fmla="*/ 609481 h 1488732"/>
                <a:gd name="connsiteX618" fmla="*/ 818023 w 2972814"/>
                <a:gd name="connsiteY618" fmla="*/ 605724 h 1488732"/>
                <a:gd name="connsiteX619" fmla="*/ 809948 w 2972814"/>
                <a:gd name="connsiteY619" fmla="*/ 599490 h 1488732"/>
                <a:gd name="connsiteX620" fmla="*/ 798071 w 2972814"/>
                <a:gd name="connsiteY620" fmla="*/ 589607 h 1488732"/>
                <a:gd name="connsiteX621" fmla="*/ 797926 w 2972814"/>
                <a:gd name="connsiteY621" fmla="*/ 589498 h 1488732"/>
                <a:gd name="connsiteX622" fmla="*/ 785299 w 2972814"/>
                <a:gd name="connsiteY622" fmla="*/ 579507 h 1488732"/>
                <a:gd name="connsiteX623" fmla="*/ 778119 w 2972814"/>
                <a:gd name="connsiteY623" fmla="*/ 573669 h 1488732"/>
                <a:gd name="connsiteX624" fmla="*/ 771526 w 2972814"/>
                <a:gd name="connsiteY624" fmla="*/ 569515 h 1488732"/>
                <a:gd name="connsiteX625" fmla="*/ 758167 w 2972814"/>
                <a:gd name="connsiteY625" fmla="*/ 561310 h 1488732"/>
                <a:gd name="connsiteX626" fmla="*/ 753428 w 2972814"/>
                <a:gd name="connsiteY626" fmla="*/ 559524 h 1488732"/>
                <a:gd name="connsiteX627" fmla="*/ 738216 w 2972814"/>
                <a:gd name="connsiteY627" fmla="*/ 554218 h 1488732"/>
                <a:gd name="connsiteX628" fmla="*/ 718264 w 2972814"/>
                <a:gd name="connsiteY628" fmla="*/ 551986 h 1488732"/>
                <a:gd name="connsiteX629" fmla="*/ 698312 w 2972814"/>
                <a:gd name="connsiteY629" fmla="*/ 553971 h 1488732"/>
                <a:gd name="connsiteX630" fmla="*/ 678360 w 2972814"/>
                <a:gd name="connsiteY630" fmla="*/ 559330 h 1488732"/>
                <a:gd name="connsiteX631" fmla="*/ 677882 w 2972814"/>
                <a:gd name="connsiteY631" fmla="*/ 559524 h 1488732"/>
                <a:gd name="connsiteX632" fmla="*/ 658409 w 2972814"/>
                <a:gd name="connsiteY632" fmla="*/ 567771 h 1488732"/>
                <a:gd name="connsiteX633" fmla="*/ 655069 w 2972814"/>
                <a:gd name="connsiteY633" fmla="*/ 569515 h 1488732"/>
                <a:gd name="connsiteX634" fmla="*/ 638457 w 2972814"/>
                <a:gd name="connsiteY634" fmla="*/ 578997 h 1488732"/>
                <a:gd name="connsiteX635" fmla="*/ 637607 w 2972814"/>
                <a:gd name="connsiteY635" fmla="*/ 579507 h 1488732"/>
                <a:gd name="connsiteX636" fmla="*/ 622931 w 2972814"/>
                <a:gd name="connsiteY636" fmla="*/ 589498 h 1488732"/>
                <a:gd name="connsiteX637" fmla="*/ 618505 w 2972814"/>
                <a:gd name="connsiteY637" fmla="*/ 592833 h 1488732"/>
                <a:gd name="connsiteX638" fmla="*/ 608984 w 2972814"/>
                <a:gd name="connsiteY638" fmla="*/ 599490 h 1488732"/>
                <a:gd name="connsiteX639" fmla="*/ 598553 w 2972814"/>
                <a:gd name="connsiteY639" fmla="*/ 607537 h 1488732"/>
                <a:gd name="connsiteX640" fmla="*/ 595462 w 2972814"/>
                <a:gd name="connsiteY640" fmla="*/ 609481 h 1488732"/>
                <a:gd name="connsiteX641" fmla="*/ 581371 w 2972814"/>
                <a:gd name="connsiteY641" fmla="*/ 619473 h 1488732"/>
                <a:gd name="connsiteX642" fmla="*/ 578601 w 2972814"/>
                <a:gd name="connsiteY642" fmla="*/ 621615 h 1488732"/>
                <a:gd name="connsiteX643" fmla="*/ 563279 w 2972814"/>
                <a:gd name="connsiteY643" fmla="*/ 629464 h 1488732"/>
                <a:gd name="connsiteX644" fmla="*/ 558650 w 2972814"/>
                <a:gd name="connsiteY644" fmla="*/ 632060 h 1488732"/>
                <a:gd name="connsiteX645" fmla="*/ 538698 w 2972814"/>
                <a:gd name="connsiteY645" fmla="*/ 636427 h 1488732"/>
                <a:gd name="connsiteX646" fmla="*/ 518746 w 2972814"/>
                <a:gd name="connsiteY646" fmla="*/ 634413 h 1488732"/>
                <a:gd name="connsiteX647" fmla="*/ 504722 w 2972814"/>
                <a:gd name="connsiteY647" fmla="*/ 629464 h 1488732"/>
                <a:gd name="connsiteX648" fmla="*/ 498794 w 2972814"/>
                <a:gd name="connsiteY648" fmla="*/ 627623 h 1488732"/>
                <a:gd name="connsiteX649" fmla="*/ 482986 w 2972814"/>
                <a:gd name="connsiteY649" fmla="*/ 619473 h 1488732"/>
                <a:gd name="connsiteX650" fmla="*/ 478843 w 2972814"/>
                <a:gd name="connsiteY650" fmla="*/ 617612 h 1488732"/>
                <a:gd name="connsiteX651" fmla="*/ 465032 w 2972814"/>
                <a:gd name="connsiteY651" fmla="*/ 609481 h 1488732"/>
                <a:gd name="connsiteX652" fmla="*/ 458891 w 2972814"/>
                <a:gd name="connsiteY652" fmla="*/ 606140 h 1488732"/>
                <a:gd name="connsiteX653" fmla="*/ 448339 w 2972814"/>
                <a:gd name="connsiteY653" fmla="*/ 599490 h 1488732"/>
                <a:gd name="connsiteX654" fmla="*/ 438939 w 2972814"/>
                <a:gd name="connsiteY654" fmla="*/ 593991 h 1488732"/>
                <a:gd name="connsiteX655" fmla="*/ 431701 w 2972814"/>
                <a:gd name="connsiteY655" fmla="*/ 589498 h 1488732"/>
                <a:gd name="connsiteX656" fmla="*/ 418987 w 2972814"/>
                <a:gd name="connsiteY656" fmla="*/ 581903 h 1488732"/>
                <a:gd name="connsiteX657" fmla="*/ 414967 w 2972814"/>
                <a:gd name="connsiteY657" fmla="*/ 579507 h 1488732"/>
                <a:gd name="connsiteX658" fmla="*/ 399036 w 2972814"/>
                <a:gd name="connsiteY658" fmla="*/ 569988 h 1488732"/>
                <a:gd name="connsiteX659" fmla="*/ 398181 w 2972814"/>
                <a:gd name="connsiteY659" fmla="*/ 569515 h 1488732"/>
                <a:gd name="connsiteX660" fmla="*/ 380712 w 2972814"/>
                <a:gd name="connsiteY660" fmla="*/ 559524 h 1488732"/>
                <a:gd name="connsiteX661" fmla="*/ 379084 w 2972814"/>
                <a:gd name="connsiteY661" fmla="*/ 558544 h 1488732"/>
                <a:gd name="connsiteX662" fmla="*/ 362885 w 2972814"/>
                <a:gd name="connsiteY662" fmla="*/ 549532 h 1488732"/>
                <a:gd name="connsiteX663" fmla="*/ 359132 w 2972814"/>
                <a:gd name="connsiteY663" fmla="*/ 547310 h 1488732"/>
                <a:gd name="connsiteX664" fmla="*/ 344217 w 2972814"/>
                <a:gd name="connsiteY664" fmla="*/ 539541 h 1488732"/>
                <a:gd name="connsiteX665" fmla="*/ 339180 w 2972814"/>
                <a:gd name="connsiteY665" fmla="*/ 536537 h 1488732"/>
                <a:gd name="connsiteX666" fmla="*/ 325171 w 2972814"/>
                <a:gd name="connsiteY666" fmla="*/ 529549 h 1488732"/>
                <a:gd name="connsiteX667" fmla="*/ 319228 w 2972814"/>
                <a:gd name="connsiteY667" fmla="*/ 526178 h 1488732"/>
                <a:gd name="connsiteX668" fmla="*/ 304804 w 2972814"/>
                <a:gd name="connsiteY668" fmla="*/ 519558 h 1488732"/>
                <a:gd name="connsiteX669" fmla="*/ 299277 w 2972814"/>
                <a:gd name="connsiteY669" fmla="*/ 516646 h 1488732"/>
                <a:gd name="connsiteX670" fmla="*/ 279325 w 2972814"/>
                <a:gd name="connsiteY670" fmla="*/ 510372 h 1488732"/>
                <a:gd name="connsiteX671" fmla="*/ 265130 w 2972814"/>
                <a:gd name="connsiteY671" fmla="*/ 509566 h 1488732"/>
                <a:gd name="connsiteX672" fmla="*/ 259373 w 2972814"/>
                <a:gd name="connsiteY672" fmla="*/ 509193 h 1488732"/>
                <a:gd name="connsiteX673" fmla="*/ 258322 w 2972814"/>
                <a:gd name="connsiteY673" fmla="*/ 509566 h 1488732"/>
                <a:gd name="connsiteX674" fmla="*/ 239421 w 2972814"/>
                <a:gd name="connsiteY674" fmla="*/ 518049 h 1488732"/>
                <a:gd name="connsiteX675" fmla="*/ 238006 w 2972814"/>
                <a:gd name="connsiteY675" fmla="*/ 519558 h 1488732"/>
                <a:gd name="connsiteX676" fmla="*/ 230573 w 2972814"/>
                <a:gd name="connsiteY676" fmla="*/ 529549 h 1488732"/>
                <a:gd name="connsiteX677" fmla="*/ 225511 w 2972814"/>
                <a:gd name="connsiteY677" fmla="*/ 539541 h 1488732"/>
                <a:gd name="connsiteX678" fmla="*/ 221682 w 2972814"/>
                <a:gd name="connsiteY678" fmla="*/ 549532 h 1488732"/>
                <a:gd name="connsiteX679" fmla="*/ 219470 w 2972814"/>
                <a:gd name="connsiteY679" fmla="*/ 558155 h 1488732"/>
                <a:gd name="connsiteX680" fmla="*/ 219211 w 2972814"/>
                <a:gd name="connsiteY680" fmla="*/ 559524 h 1488732"/>
                <a:gd name="connsiteX681" fmla="*/ 217891 w 2972814"/>
                <a:gd name="connsiteY681" fmla="*/ 569515 h 1488732"/>
                <a:gd name="connsiteX682" fmla="*/ 216880 w 2972814"/>
                <a:gd name="connsiteY682" fmla="*/ 579507 h 1488732"/>
                <a:gd name="connsiteX683" fmla="*/ 216218 w 2972814"/>
                <a:gd name="connsiteY683" fmla="*/ 589498 h 1488732"/>
                <a:gd name="connsiteX684" fmla="*/ 216079 w 2972814"/>
                <a:gd name="connsiteY684" fmla="*/ 599490 h 1488732"/>
                <a:gd name="connsiteX685" fmla="*/ 216570 w 2972814"/>
                <a:gd name="connsiteY685" fmla="*/ 609481 h 1488732"/>
                <a:gd name="connsiteX686" fmla="*/ 217679 w 2972814"/>
                <a:gd name="connsiteY686" fmla="*/ 619473 h 1488732"/>
                <a:gd name="connsiteX687" fmla="*/ 219396 w 2972814"/>
                <a:gd name="connsiteY687" fmla="*/ 629464 h 1488732"/>
                <a:gd name="connsiteX688" fmla="*/ 219470 w 2972814"/>
                <a:gd name="connsiteY688" fmla="*/ 629759 h 1488732"/>
                <a:gd name="connsiteX689" fmla="*/ 222071 w 2972814"/>
                <a:gd name="connsiteY689" fmla="*/ 639456 h 1488732"/>
                <a:gd name="connsiteX690" fmla="*/ 226190 w 2972814"/>
                <a:gd name="connsiteY690" fmla="*/ 649447 h 1488732"/>
                <a:gd name="connsiteX691" fmla="*/ 231531 w 2972814"/>
                <a:gd name="connsiteY691" fmla="*/ 659439 h 1488732"/>
                <a:gd name="connsiteX692" fmla="*/ 239421 w 2972814"/>
                <a:gd name="connsiteY692" fmla="*/ 669244 h 1488732"/>
                <a:gd name="connsiteX693" fmla="*/ 239577 w 2972814"/>
                <a:gd name="connsiteY693" fmla="*/ 669430 h 1488732"/>
                <a:gd name="connsiteX694" fmla="*/ 249388 w 2972814"/>
                <a:gd name="connsiteY694" fmla="*/ 679422 h 1488732"/>
                <a:gd name="connsiteX695" fmla="*/ 259373 w 2972814"/>
                <a:gd name="connsiteY695" fmla="*/ 687443 h 1488732"/>
                <a:gd name="connsiteX696" fmla="*/ 261897 w 2972814"/>
                <a:gd name="connsiteY696" fmla="*/ 689413 h 1488732"/>
                <a:gd name="connsiteX697" fmla="*/ 277462 w 2972814"/>
                <a:gd name="connsiteY697" fmla="*/ 699405 h 1488732"/>
                <a:gd name="connsiteX698" fmla="*/ 279325 w 2972814"/>
                <a:gd name="connsiteY698" fmla="*/ 700471 h 1488732"/>
                <a:gd name="connsiteX699" fmla="*/ 295130 w 2972814"/>
                <a:gd name="connsiteY699" fmla="*/ 709396 h 1488732"/>
                <a:gd name="connsiteX700" fmla="*/ 299277 w 2972814"/>
                <a:gd name="connsiteY700" fmla="*/ 711516 h 1488732"/>
                <a:gd name="connsiteX701" fmla="*/ 315346 w 2972814"/>
                <a:gd name="connsiteY701" fmla="*/ 719388 h 1488732"/>
                <a:gd name="connsiteX702" fmla="*/ 319228 w 2972814"/>
                <a:gd name="connsiteY702" fmla="*/ 721211 h 1488732"/>
                <a:gd name="connsiteX703" fmla="*/ 337267 w 2972814"/>
                <a:gd name="connsiteY703" fmla="*/ 729379 h 1488732"/>
                <a:gd name="connsiteX704" fmla="*/ 339180 w 2972814"/>
                <a:gd name="connsiteY704" fmla="*/ 730281 h 1488732"/>
                <a:gd name="connsiteX705" fmla="*/ 359132 w 2972814"/>
                <a:gd name="connsiteY705" fmla="*/ 738874 h 1488732"/>
                <a:gd name="connsiteX706" fmla="*/ 360505 w 2972814"/>
                <a:gd name="connsiteY706" fmla="*/ 739371 h 1488732"/>
                <a:gd name="connsiteX707" fmla="*/ 379084 w 2972814"/>
                <a:gd name="connsiteY707" fmla="*/ 746782 h 1488732"/>
                <a:gd name="connsiteX708" fmla="*/ 386426 w 2972814"/>
                <a:gd name="connsiteY708" fmla="*/ 749362 h 1488732"/>
                <a:gd name="connsiteX709" fmla="*/ 399036 w 2972814"/>
                <a:gd name="connsiteY709" fmla="*/ 754588 h 1488732"/>
                <a:gd name="connsiteX710" fmla="*/ 413162 w 2972814"/>
                <a:gd name="connsiteY710" fmla="*/ 759354 h 1488732"/>
                <a:gd name="connsiteX711" fmla="*/ 418987 w 2972814"/>
                <a:gd name="connsiteY711" fmla="*/ 761743 h 1488732"/>
                <a:gd name="connsiteX712" fmla="*/ 438939 w 2972814"/>
                <a:gd name="connsiteY712" fmla="*/ 768237 h 1488732"/>
                <a:gd name="connsiteX713" fmla="*/ 443324 w 2972814"/>
                <a:gd name="connsiteY713" fmla="*/ 769345 h 1488732"/>
                <a:gd name="connsiteX714" fmla="*/ 458891 w 2972814"/>
                <a:gd name="connsiteY714" fmla="*/ 774134 h 1488732"/>
                <a:gd name="connsiteX715" fmla="*/ 478843 w 2972814"/>
                <a:gd name="connsiteY715" fmla="*/ 779066 h 1488732"/>
                <a:gd name="connsiteX716" fmla="*/ 480239 w 2972814"/>
                <a:gd name="connsiteY716" fmla="*/ 779337 h 1488732"/>
                <a:gd name="connsiteX717" fmla="*/ 498794 w 2972814"/>
                <a:gd name="connsiteY717" fmla="*/ 783779 h 1488732"/>
                <a:gd name="connsiteX718" fmla="*/ 516367 w 2972814"/>
                <a:gd name="connsiteY718" fmla="*/ 789328 h 1488732"/>
                <a:gd name="connsiteX719" fmla="*/ 518746 w 2972814"/>
                <a:gd name="connsiteY719" fmla="*/ 790153 h 1488732"/>
                <a:gd name="connsiteX720" fmla="*/ 538698 w 2972814"/>
                <a:gd name="connsiteY720" fmla="*/ 797076 h 1488732"/>
                <a:gd name="connsiteX721" fmla="*/ 543687 w 2972814"/>
                <a:gd name="connsiteY721" fmla="*/ 799320 h 1488732"/>
                <a:gd name="connsiteX722" fmla="*/ 558650 w 2972814"/>
                <a:gd name="connsiteY722" fmla="*/ 806042 h 1488732"/>
                <a:gd name="connsiteX723" fmla="*/ 566593 w 2972814"/>
                <a:gd name="connsiteY723" fmla="*/ 809311 h 1488732"/>
                <a:gd name="connsiteX724" fmla="*/ 783312 w 2972814"/>
                <a:gd name="connsiteY724" fmla="*/ 759354 h 1488732"/>
                <a:gd name="connsiteX725" fmla="*/ 778119 w 2972814"/>
                <a:gd name="connsiteY725" fmla="*/ 758818 h 1488732"/>
                <a:gd name="connsiteX726" fmla="*/ 758167 w 2972814"/>
                <a:gd name="connsiteY726" fmla="*/ 754975 h 1488732"/>
                <a:gd name="connsiteX727" fmla="*/ 739118 w 2972814"/>
                <a:gd name="connsiteY727" fmla="*/ 749362 h 1488732"/>
                <a:gd name="connsiteX728" fmla="*/ 738216 w 2972814"/>
                <a:gd name="connsiteY728" fmla="*/ 749031 h 1488732"/>
                <a:gd name="connsiteX729" fmla="*/ 718264 w 2972814"/>
                <a:gd name="connsiteY729" fmla="*/ 739700 h 1488732"/>
                <a:gd name="connsiteX730" fmla="*/ 717659 w 2972814"/>
                <a:gd name="connsiteY730" fmla="*/ 739371 h 1488732"/>
                <a:gd name="connsiteX731" fmla="*/ 703176 w 2972814"/>
                <a:gd name="connsiteY731" fmla="*/ 729379 h 1488732"/>
                <a:gd name="connsiteX732" fmla="*/ 698312 w 2972814"/>
                <a:gd name="connsiteY732" fmla="*/ 725327 h 1488732"/>
                <a:gd name="connsiteX733" fmla="*/ 691701 w 2972814"/>
                <a:gd name="connsiteY733" fmla="*/ 719388 h 1488732"/>
                <a:gd name="connsiteX734" fmla="*/ 682833 w 2972814"/>
                <a:gd name="connsiteY734" fmla="*/ 709396 h 1488732"/>
                <a:gd name="connsiteX735" fmla="*/ 678360 w 2972814"/>
                <a:gd name="connsiteY735" fmla="*/ 703155 h 1488732"/>
                <a:gd name="connsiteX736" fmla="*/ 675850 w 2972814"/>
                <a:gd name="connsiteY736" fmla="*/ 699405 h 1488732"/>
                <a:gd name="connsiteX737" fmla="*/ 670495 w 2972814"/>
                <a:gd name="connsiteY737" fmla="*/ 689413 h 1488732"/>
                <a:gd name="connsiteX738" fmla="*/ 666614 w 2972814"/>
                <a:gd name="connsiteY738" fmla="*/ 679422 h 1488732"/>
                <a:gd name="connsiteX739" fmla="*/ 664225 w 2972814"/>
                <a:gd name="connsiteY739" fmla="*/ 669430 h 1488732"/>
                <a:gd name="connsiteX740" fmla="*/ 664059 w 2972814"/>
                <a:gd name="connsiteY740" fmla="*/ 659439 h 1488732"/>
                <a:gd name="connsiteX741" fmla="*/ 665593 w 2972814"/>
                <a:gd name="connsiteY741" fmla="*/ 649447 h 1488732"/>
                <a:gd name="connsiteX742" fmla="*/ 669319 w 2972814"/>
                <a:gd name="connsiteY742" fmla="*/ 639456 h 1488732"/>
                <a:gd name="connsiteX743" fmla="*/ 675304 w 2972814"/>
                <a:gd name="connsiteY743" fmla="*/ 629464 h 1488732"/>
                <a:gd name="connsiteX744" fmla="*/ 678360 w 2972814"/>
                <a:gd name="connsiteY744" fmla="*/ 625937 h 1488732"/>
                <a:gd name="connsiteX745" fmla="*/ 686260 w 2972814"/>
                <a:gd name="connsiteY745" fmla="*/ 619473 h 1488732"/>
                <a:gd name="connsiteX746" fmla="*/ 698312 w 2972814"/>
                <a:gd name="connsiteY746" fmla="*/ 612265 h 1488732"/>
                <a:gd name="connsiteX747" fmla="*/ 709878 w 2972814"/>
                <a:gd name="connsiteY747" fmla="*/ 609481 h 1488732"/>
                <a:gd name="connsiteX748" fmla="*/ 718264 w 2972814"/>
                <a:gd name="connsiteY748" fmla="*/ 607913 h 1488732"/>
                <a:gd name="connsiteX749" fmla="*/ 729847 w 2972814"/>
                <a:gd name="connsiteY749" fmla="*/ 609481 h 1488732"/>
                <a:gd name="connsiteX750" fmla="*/ 738216 w 2972814"/>
                <a:gd name="connsiteY750" fmla="*/ 610689 h 1488732"/>
                <a:gd name="connsiteX751" fmla="*/ 758167 w 2972814"/>
                <a:gd name="connsiteY751" fmla="*/ 618710 h 1488732"/>
                <a:gd name="connsiteX752" fmla="*/ 759384 w 2972814"/>
                <a:gd name="connsiteY752" fmla="*/ 619473 h 1488732"/>
                <a:gd name="connsiteX753" fmla="*/ 776340 w 2972814"/>
                <a:gd name="connsiteY753" fmla="*/ 629464 h 1488732"/>
                <a:gd name="connsiteX754" fmla="*/ 778119 w 2972814"/>
                <a:gd name="connsiteY754" fmla="*/ 630410 h 1488732"/>
                <a:gd name="connsiteX755" fmla="*/ 792025 w 2972814"/>
                <a:gd name="connsiteY755" fmla="*/ 639456 h 1488732"/>
                <a:gd name="connsiteX756" fmla="*/ 798071 w 2972814"/>
                <a:gd name="connsiteY756" fmla="*/ 643073 h 1488732"/>
                <a:gd name="connsiteX757" fmla="*/ 808042 w 2972814"/>
                <a:gd name="connsiteY757" fmla="*/ 649447 h 1488732"/>
                <a:gd name="connsiteX758" fmla="*/ 818023 w 2972814"/>
                <a:gd name="connsiteY758" fmla="*/ 655391 h 1488732"/>
                <a:gd name="connsiteX759" fmla="*/ 824674 w 2972814"/>
                <a:gd name="connsiteY759" fmla="*/ 659439 h 1488732"/>
                <a:gd name="connsiteX760" fmla="*/ 837975 w 2972814"/>
                <a:gd name="connsiteY760" fmla="*/ 667358 h 1488732"/>
                <a:gd name="connsiteX761" fmla="*/ 841387 w 2972814"/>
                <a:gd name="connsiteY761" fmla="*/ 669430 h 1488732"/>
                <a:gd name="connsiteX762" fmla="*/ 856891 w 2972814"/>
                <a:gd name="connsiteY762" fmla="*/ 679422 h 1488732"/>
                <a:gd name="connsiteX763" fmla="*/ 857926 w 2972814"/>
                <a:gd name="connsiteY763" fmla="*/ 680205 h 1488732"/>
                <a:gd name="connsiteX764" fmla="*/ 869024 w 2972814"/>
                <a:gd name="connsiteY764" fmla="*/ 689413 h 1488732"/>
                <a:gd name="connsiteX765" fmla="*/ 877878 w 2972814"/>
                <a:gd name="connsiteY765" fmla="*/ 699225 h 1488732"/>
                <a:gd name="connsiteX766" fmla="*/ 878030 w 2972814"/>
                <a:gd name="connsiteY766" fmla="*/ 699405 h 1488732"/>
                <a:gd name="connsiteX767" fmla="*/ 882612 w 2972814"/>
                <a:gd name="connsiteY767" fmla="*/ 709396 h 1488732"/>
                <a:gd name="connsiteX768" fmla="*/ 883266 w 2972814"/>
                <a:gd name="connsiteY768" fmla="*/ 719388 h 1488732"/>
                <a:gd name="connsiteX769" fmla="*/ 880165 w 2972814"/>
                <a:gd name="connsiteY769" fmla="*/ 729379 h 1488732"/>
                <a:gd name="connsiteX770" fmla="*/ 877878 w 2972814"/>
                <a:gd name="connsiteY770" fmla="*/ 732858 h 1488732"/>
                <a:gd name="connsiteX771" fmla="*/ 872336 w 2972814"/>
                <a:gd name="connsiteY771" fmla="*/ 739371 h 1488732"/>
                <a:gd name="connsiteX772" fmla="*/ 859107 w 2972814"/>
                <a:gd name="connsiteY772" fmla="*/ 749362 h 1488732"/>
                <a:gd name="connsiteX773" fmla="*/ 857926 w 2972814"/>
                <a:gd name="connsiteY773" fmla="*/ 750014 h 1488732"/>
                <a:gd name="connsiteX774" fmla="*/ 837975 w 2972814"/>
                <a:gd name="connsiteY774" fmla="*/ 757007 h 1488732"/>
                <a:gd name="connsiteX775" fmla="*/ 824371 w 2972814"/>
                <a:gd name="connsiteY775" fmla="*/ 759354 h 1488732"/>
                <a:gd name="connsiteX776" fmla="*/ 818023 w 2972814"/>
                <a:gd name="connsiteY776" fmla="*/ 760250 h 1488732"/>
                <a:gd name="connsiteX777" fmla="*/ 798071 w 2972814"/>
                <a:gd name="connsiteY777" fmla="*/ 760625 h 1488732"/>
                <a:gd name="connsiteX778" fmla="*/ 1137251 w 2972814"/>
                <a:gd name="connsiteY778" fmla="*/ 719773 h 1488732"/>
                <a:gd name="connsiteX779" fmla="*/ 1157203 w 2972814"/>
                <a:gd name="connsiteY779" fmla="*/ 719962 h 1488732"/>
                <a:gd name="connsiteX780" fmla="*/ 1160954 w 2972814"/>
                <a:gd name="connsiteY780" fmla="*/ 719388 h 1488732"/>
                <a:gd name="connsiteX781" fmla="*/ 1177155 w 2972814"/>
                <a:gd name="connsiteY781" fmla="*/ 716574 h 1488732"/>
                <a:gd name="connsiteX782" fmla="*/ 1195357 w 2972814"/>
                <a:gd name="connsiteY782" fmla="*/ 709396 h 1488732"/>
                <a:gd name="connsiteX783" fmla="*/ 1197107 w 2972814"/>
                <a:gd name="connsiteY783" fmla="*/ 708544 h 1488732"/>
                <a:gd name="connsiteX784" fmla="*/ 1209040 w 2972814"/>
                <a:gd name="connsiteY784" fmla="*/ 699405 h 1488732"/>
                <a:gd name="connsiteX785" fmla="*/ 1217058 w 2972814"/>
                <a:gd name="connsiteY785" fmla="*/ 691553 h 1488732"/>
                <a:gd name="connsiteX786" fmla="*/ 1218711 w 2972814"/>
                <a:gd name="connsiteY786" fmla="*/ 689413 h 1488732"/>
                <a:gd name="connsiteX787" fmla="*/ 1224751 w 2972814"/>
                <a:gd name="connsiteY787" fmla="*/ 679422 h 1488732"/>
                <a:gd name="connsiteX788" fmla="*/ 1228897 w 2972814"/>
                <a:gd name="connsiteY788" fmla="*/ 669430 h 1488732"/>
                <a:gd name="connsiteX789" fmla="*/ 1231630 w 2972814"/>
                <a:gd name="connsiteY789" fmla="*/ 659439 h 1488732"/>
                <a:gd name="connsiteX790" fmla="*/ 1232964 w 2972814"/>
                <a:gd name="connsiteY790" fmla="*/ 649447 h 1488732"/>
                <a:gd name="connsiteX791" fmla="*/ 1232940 w 2972814"/>
                <a:gd name="connsiteY791" fmla="*/ 639456 h 1488732"/>
                <a:gd name="connsiteX792" fmla="*/ 1231606 w 2972814"/>
                <a:gd name="connsiteY792" fmla="*/ 629464 h 1488732"/>
                <a:gd name="connsiteX793" fmla="*/ 1229073 w 2972814"/>
                <a:gd name="connsiteY793" fmla="*/ 619473 h 1488732"/>
                <a:gd name="connsiteX794" fmla="*/ 1224729 w 2972814"/>
                <a:gd name="connsiteY794" fmla="*/ 609481 h 1488732"/>
                <a:gd name="connsiteX795" fmla="*/ 1218688 w 2972814"/>
                <a:gd name="connsiteY795" fmla="*/ 599490 h 1488732"/>
                <a:gd name="connsiteX796" fmla="*/ 1217058 w 2972814"/>
                <a:gd name="connsiteY796" fmla="*/ 597397 h 1488732"/>
                <a:gd name="connsiteX797" fmla="*/ 1207806 w 2972814"/>
                <a:gd name="connsiteY797" fmla="*/ 589498 h 1488732"/>
                <a:gd name="connsiteX798" fmla="*/ 1197107 w 2972814"/>
                <a:gd name="connsiteY798" fmla="*/ 582776 h 1488732"/>
                <a:gd name="connsiteX799" fmla="*/ 1185866 w 2972814"/>
                <a:gd name="connsiteY799" fmla="*/ 579507 h 1488732"/>
                <a:gd name="connsiteX800" fmla="*/ 1177155 w 2972814"/>
                <a:gd name="connsiteY800" fmla="*/ 577523 h 1488732"/>
                <a:gd name="connsiteX801" fmla="*/ 1157203 w 2972814"/>
                <a:gd name="connsiteY801" fmla="*/ 577497 h 1488732"/>
                <a:gd name="connsiteX802" fmla="*/ 1146598 w 2972814"/>
                <a:gd name="connsiteY802" fmla="*/ 579507 h 1488732"/>
                <a:gd name="connsiteX803" fmla="*/ 1137251 w 2972814"/>
                <a:gd name="connsiteY803" fmla="*/ 581269 h 1488732"/>
                <a:gd name="connsiteX804" fmla="*/ 1117299 w 2972814"/>
                <a:gd name="connsiteY804" fmla="*/ 588030 h 1488732"/>
                <a:gd name="connsiteX805" fmla="*/ 1114159 w 2972814"/>
                <a:gd name="connsiteY805" fmla="*/ 589498 h 1488732"/>
                <a:gd name="connsiteX806" fmla="*/ 1097348 w 2972814"/>
                <a:gd name="connsiteY806" fmla="*/ 597763 h 1488732"/>
                <a:gd name="connsiteX807" fmla="*/ 1094508 w 2972814"/>
                <a:gd name="connsiteY807" fmla="*/ 599490 h 1488732"/>
                <a:gd name="connsiteX808" fmla="*/ 1079198 w 2972814"/>
                <a:gd name="connsiteY808" fmla="*/ 609481 h 1488732"/>
                <a:gd name="connsiteX809" fmla="*/ 1077396 w 2972814"/>
                <a:gd name="connsiteY809" fmla="*/ 610790 h 1488732"/>
                <a:gd name="connsiteX810" fmla="*/ 1066496 w 2972814"/>
                <a:gd name="connsiteY810" fmla="*/ 619473 h 1488732"/>
                <a:gd name="connsiteX811" fmla="*/ 1057444 w 2972814"/>
                <a:gd name="connsiteY811" fmla="*/ 627451 h 1488732"/>
                <a:gd name="connsiteX812" fmla="*/ 1055120 w 2972814"/>
                <a:gd name="connsiteY812" fmla="*/ 629464 h 1488732"/>
                <a:gd name="connsiteX813" fmla="*/ 1045254 w 2972814"/>
                <a:gd name="connsiteY813" fmla="*/ 639456 h 1488732"/>
                <a:gd name="connsiteX814" fmla="*/ 1037492 w 2972814"/>
                <a:gd name="connsiteY814" fmla="*/ 648530 h 1488732"/>
                <a:gd name="connsiteX815" fmla="*/ 1036524 w 2972814"/>
                <a:gd name="connsiteY815" fmla="*/ 649447 h 1488732"/>
                <a:gd name="connsiteX816" fmla="*/ 1028507 w 2972814"/>
                <a:gd name="connsiteY816" fmla="*/ 659439 h 1488732"/>
                <a:gd name="connsiteX817" fmla="*/ 1022797 w 2972814"/>
                <a:gd name="connsiteY817" fmla="*/ 669430 h 1488732"/>
                <a:gd name="connsiteX818" fmla="*/ 1021167 w 2972814"/>
                <a:gd name="connsiteY818" fmla="*/ 679422 h 1488732"/>
                <a:gd name="connsiteX819" fmla="*/ 1030420 w 2972814"/>
                <a:gd name="connsiteY819" fmla="*/ 689413 h 1488732"/>
                <a:gd name="connsiteX820" fmla="*/ 1037492 w 2972814"/>
                <a:gd name="connsiteY820" fmla="*/ 692233 h 1488732"/>
                <a:gd name="connsiteX821" fmla="*/ 1053031 w 2972814"/>
                <a:gd name="connsiteY821" fmla="*/ 699405 h 1488732"/>
                <a:gd name="connsiteX822" fmla="*/ 1057444 w 2972814"/>
                <a:gd name="connsiteY822" fmla="*/ 700667 h 1488732"/>
                <a:gd name="connsiteX823" fmla="*/ 1077396 w 2972814"/>
                <a:gd name="connsiteY823" fmla="*/ 707527 h 1488732"/>
                <a:gd name="connsiteX824" fmla="*/ 1083369 w 2972814"/>
                <a:gd name="connsiteY824" fmla="*/ 709396 h 1488732"/>
                <a:gd name="connsiteX825" fmla="*/ 1097348 w 2972814"/>
                <a:gd name="connsiteY825" fmla="*/ 713003 h 1488732"/>
                <a:gd name="connsiteX826" fmla="*/ 1117299 w 2972814"/>
                <a:gd name="connsiteY826" fmla="*/ 717232 h 1488732"/>
                <a:gd name="connsiteX827" fmla="*/ 1134079 w 2972814"/>
                <a:gd name="connsiteY827" fmla="*/ 719388 h 1488732"/>
                <a:gd name="connsiteX828" fmla="*/ 10003 w 2972814"/>
                <a:gd name="connsiteY828" fmla="*/ 279762 h 1488732"/>
                <a:gd name="connsiteX829" fmla="*/ 19952 w 2972814"/>
                <a:gd name="connsiteY829" fmla="*/ 277680 h 1488732"/>
                <a:gd name="connsiteX830" fmla="*/ 39904 w 2972814"/>
                <a:gd name="connsiteY830" fmla="*/ 272672 h 1488732"/>
                <a:gd name="connsiteX831" fmla="*/ 50784 w 2972814"/>
                <a:gd name="connsiteY831" fmla="*/ 269770 h 1488732"/>
                <a:gd name="connsiteX832" fmla="*/ 59855 w 2972814"/>
                <a:gd name="connsiteY832" fmla="*/ 267573 h 1488732"/>
                <a:gd name="connsiteX833" fmla="*/ 79807 w 2972814"/>
                <a:gd name="connsiteY833" fmla="*/ 263013 h 1488732"/>
                <a:gd name="connsiteX834" fmla="*/ 96350 w 2972814"/>
                <a:gd name="connsiteY834" fmla="*/ 259779 h 1488732"/>
                <a:gd name="connsiteX835" fmla="*/ 99759 w 2972814"/>
                <a:gd name="connsiteY835" fmla="*/ 259146 h 1488732"/>
                <a:gd name="connsiteX836" fmla="*/ 119711 w 2972814"/>
                <a:gd name="connsiteY836" fmla="*/ 255759 h 1488732"/>
                <a:gd name="connsiteX837" fmla="*/ 139662 w 2972814"/>
                <a:gd name="connsiteY837" fmla="*/ 253497 h 1488732"/>
                <a:gd name="connsiteX838" fmla="*/ 159614 w 2972814"/>
                <a:gd name="connsiteY838" fmla="*/ 251715 h 1488732"/>
                <a:gd name="connsiteX839" fmla="*/ 179566 w 2972814"/>
                <a:gd name="connsiteY839" fmla="*/ 250551 h 1488732"/>
                <a:gd name="connsiteX840" fmla="*/ 197303 w 2972814"/>
                <a:gd name="connsiteY840" fmla="*/ 249787 h 1488732"/>
                <a:gd name="connsiteX841" fmla="*/ 199518 w 2972814"/>
                <a:gd name="connsiteY841" fmla="*/ 249690 h 1488732"/>
                <a:gd name="connsiteX842" fmla="*/ 219470 w 2972814"/>
                <a:gd name="connsiteY842" fmla="*/ 248687 h 1488732"/>
                <a:gd name="connsiteX843" fmla="*/ 239421 w 2972814"/>
                <a:gd name="connsiteY843" fmla="*/ 247193 h 1488732"/>
                <a:gd name="connsiteX844" fmla="*/ 259373 w 2972814"/>
                <a:gd name="connsiteY844" fmla="*/ 244889 h 1488732"/>
                <a:gd name="connsiteX845" fmla="*/ 279325 w 2972814"/>
                <a:gd name="connsiteY845" fmla="*/ 241670 h 1488732"/>
                <a:gd name="connsiteX846" fmla="*/ 287883 w 2972814"/>
                <a:gd name="connsiteY846" fmla="*/ 239796 h 1488732"/>
                <a:gd name="connsiteX847" fmla="*/ 299277 w 2972814"/>
                <a:gd name="connsiteY847" fmla="*/ 237002 h 1488732"/>
                <a:gd name="connsiteX848" fmla="*/ 319228 w 2972814"/>
                <a:gd name="connsiteY848" fmla="*/ 230768 h 1488732"/>
                <a:gd name="connsiteX849" fmla="*/ 321878 w 2972814"/>
                <a:gd name="connsiteY849" fmla="*/ 229804 h 1488732"/>
                <a:gd name="connsiteX850" fmla="*/ 339180 w 2972814"/>
                <a:gd name="connsiteY850" fmla="*/ 222246 h 1488732"/>
                <a:gd name="connsiteX851" fmla="*/ 343879 w 2972814"/>
                <a:gd name="connsiteY851" fmla="*/ 219813 h 1488732"/>
                <a:gd name="connsiteX852" fmla="*/ 358527 w 2972814"/>
                <a:gd name="connsiteY852" fmla="*/ 209821 h 1488732"/>
                <a:gd name="connsiteX853" fmla="*/ 359132 w 2972814"/>
                <a:gd name="connsiteY853" fmla="*/ 209238 h 1488732"/>
                <a:gd name="connsiteX854" fmla="*/ 367675 w 2972814"/>
                <a:gd name="connsiteY854" fmla="*/ 199830 h 1488732"/>
                <a:gd name="connsiteX855" fmla="*/ 372735 w 2972814"/>
                <a:gd name="connsiteY855" fmla="*/ 189838 h 1488732"/>
                <a:gd name="connsiteX856" fmla="*/ 374068 w 2972814"/>
                <a:gd name="connsiteY856" fmla="*/ 179847 h 1488732"/>
                <a:gd name="connsiteX857" fmla="*/ 371751 w 2972814"/>
                <a:gd name="connsiteY857" fmla="*/ 169855 h 1488732"/>
                <a:gd name="connsiteX858" fmla="*/ 365947 w 2972814"/>
                <a:gd name="connsiteY858" fmla="*/ 159864 h 1488732"/>
                <a:gd name="connsiteX859" fmla="*/ 359132 w 2972814"/>
                <a:gd name="connsiteY859" fmla="*/ 153054 h 1488732"/>
                <a:gd name="connsiteX860" fmla="*/ 355629 w 2972814"/>
                <a:gd name="connsiteY860" fmla="*/ 149872 h 1488732"/>
                <a:gd name="connsiteX861" fmla="*/ 339930 w 2972814"/>
                <a:gd name="connsiteY861" fmla="*/ 139881 h 1488732"/>
                <a:gd name="connsiteX862" fmla="*/ 339180 w 2972814"/>
                <a:gd name="connsiteY862" fmla="*/ 139522 h 1488732"/>
                <a:gd name="connsiteX863" fmla="*/ 319228 w 2972814"/>
                <a:gd name="connsiteY863" fmla="*/ 130986 h 1488732"/>
                <a:gd name="connsiteX864" fmla="*/ 316356 w 2972814"/>
                <a:gd name="connsiteY864" fmla="*/ 129889 h 1488732"/>
                <a:gd name="connsiteX865" fmla="*/ 299277 w 2972814"/>
                <a:gd name="connsiteY865" fmla="*/ 124623 h 1488732"/>
                <a:gd name="connsiteX866" fmla="*/ 282733 w 2972814"/>
                <a:gd name="connsiteY866" fmla="*/ 119898 h 1488732"/>
                <a:gd name="connsiteX867" fmla="*/ 279325 w 2972814"/>
                <a:gd name="connsiteY867" fmla="*/ 119063 h 1488732"/>
                <a:gd name="connsiteX868" fmla="*/ 259373 w 2972814"/>
                <a:gd name="connsiteY868" fmla="*/ 114170 h 1488732"/>
                <a:gd name="connsiteX869" fmla="*/ 242517 w 2972814"/>
                <a:gd name="connsiteY869" fmla="*/ 109906 h 1488732"/>
                <a:gd name="connsiteX870" fmla="*/ 239421 w 2972814"/>
                <a:gd name="connsiteY870" fmla="*/ 109181 h 1488732"/>
                <a:gd name="connsiteX871" fmla="*/ 219470 w 2972814"/>
                <a:gd name="connsiteY871" fmla="*/ 104307 h 1488732"/>
                <a:gd name="connsiteX872" fmla="*/ 203016 w 2972814"/>
                <a:gd name="connsiteY872" fmla="*/ 99915 h 1488732"/>
                <a:gd name="connsiteX873" fmla="*/ 199518 w 2972814"/>
                <a:gd name="connsiteY873" fmla="*/ 99016 h 1488732"/>
                <a:gd name="connsiteX874" fmla="*/ 179566 w 2972814"/>
                <a:gd name="connsiteY874" fmla="*/ 93862 h 1488732"/>
                <a:gd name="connsiteX875" fmla="*/ 164785 w 2972814"/>
                <a:gd name="connsiteY875" fmla="*/ 89923 h 1488732"/>
                <a:gd name="connsiteX876" fmla="*/ 159614 w 2972814"/>
                <a:gd name="connsiteY876" fmla="*/ 88583 h 1488732"/>
                <a:gd name="connsiteX877" fmla="*/ 139662 w 2972814"/>
                <a:gd name="connsiteY877" fmla="*/ 83768 h 1488732"/>
                <a:gd name="connsiteX878" fmla="*/ 121869 w 2972814"/>
                <a:gd name="connsiteY878" fmla="*/ 79932 h 1488732"/>
                <a:gd name="connsiteX879" fmla="*/ 119711 w 2972814"/>
                <a:gd name="connsiteY879" fmla="*/ 79463 h 1488732"/>
                <a:gd name="connsiteX880" fmla="*/ 99759 w 2972814"/>
                <a:gd name="connsiteY880" fmla="*/ 76317 h 1488732"/>
                <a:gd name="connsiteX881" fmla="*/ 79807 w 2972814"/>
                <a:gd name="connsiteY881" fmla="*/ 74738 h 1488732"/>
                <a:gd name="connsiteX882" fmla="*/ 59855 w 2972814"/>
                <a:gd name="connsiteY882" fmla="*/ 75162 h 1488732"/>
                <a:gd name="connsiteX883" fmla="*/ 39904 w 2972814"/>
                <a:gd name="connsiteY883" fmla="*/ 78404 h 1488732"/>
                <a:gd name="connsiteX884" fmla="*/ 35147 w 2972814"/>
                <a:gd name="connsiteY884" fmla="*/ 79932 h 1488732"/>
                <a:gd name="connsiteX885" fmla="*/ 19952 w 2972814"/>
                <a:gd name="connsiteY885" fmla="*/ 85635 h 1488732"/>
                <a:gd name="connsiteX886" fmla="*/ 12577 w 2972814"/>
                <a:gd name="connsiteY886" fmla="*/ 89923 h 1488732"/>
                <a:gd name="connsiteX887" fmla="*/ 0 w 2972814"/>
                <a:gd name="connsiteY887" fmla="*/ 98902 h 1488732"/>
                <a:gd name="connsiteX888" fmla="*/ 0 w 2972814"/>
                <a:gd name="connsiteY888" fmla="*/ 99915 h 1488732"/>
                <a:gd name="connsiteX889" fmla="*/ 0 w 2972814"/>
                <a:gd name="connsiteY889" fmla="*/ 109906 h 1488732"/>
                <a:gd name="connsiteX890" fmla="*/ 0 w 2972814"/>
                <a:gd name="connsiteY890" fmla="*/ 119898 h 1488732"/>
                <a:gd name="connsiteX891" fmla="*/ 0 w 2972814"/>
                <a:gd name="connsiteY891" fmla="*/ 129889 h 1488732"/>
                <a:gd name="connsiteX892" fmla="*/ 0 w 2972814"/>
                <a:gd name="connsiteY892" fmla="*/ 139881 h 1488732"/>
                <a:gd name="connsiteX893" fmla="*/ 0 w 2972814"/>
                <a:gd name="connsiteY893" fmla="*/ 149872 h 1488732"/>
                <a:gd name="connsiteX894" fmla="*/ 0 w 2972814"/>
                <a:gd name="connsiteY894" fmla="*/ 159864 h 1488732"/>
                <a:gd name="connsiteX895" fmla="*/ 0 w 2972814"/>
                <a:gd name="connsiteY895" fmla="*/ 169855 h 1488732"/>
                <a:gd name="connsiteX896" fmla="*/ 0 w 2972814"/>
                <a:gd name="connsiteY896" fmla="*/ 179847 h 1488732"/>
                <a:gd name="connsiteX897" fmla="*/ 0 w 2972814"/>
                <a:gd name="connsiteY897" fmla="*/ 189838 h 1488732"/>
                <a:gd name="connsiteX898" fmla="*/ 0 w 2972814"/>
                <a:gd name="connsiteY898" fmla="*/ 199830 h 1488732"/>
                <a:gd name="connsiteX899" fmla="*/ 0 w 2972814"/>
                <a:gd name="connsiteY899" fmla="*/ 209821 h 1488732"/>
                <a:gd name="connsiteX900" fmla="*/ 0 w 2972814"/>
                <a:gd name="connsiteY900" fmla="*/ 219813 h 1488732"/>
                <a:gd name="connsiteX901" fmla="*/ 0 w 2972814"/>
                <a:gd name="connsiteY901" fmla="*/ 229804 h 1488732"/>
                <a:gd name="connsiteX902" fmla="*/ 0 w 2972814"/>
                <a:gd name="connsiteY902" fmla="*/ 239796 h 1488732"/>
                <a:gd name="connsiteX903" fmla="*/ 0 w 2972814"/>
                <a:gd name="connsiteY903" fmla="*/ 249787 h 1488732"/>
                <a:gd name="connsiteX904" fmla="*/ 0 w 2972814"/>
                <a:gd name="connsiteY904" fmla="*/ 259779 h 1488732"/>
                <a:gd name="connsiteX905" fmla="*/ 0 w 2972814"/>
                <a:gd name="connsiteY905" fmla="*/ 269770 h 1488732"/>
                <a:gd name="connsiteX906" fmla="*/ 0 w 2972814"/>
                <a:gd name="connsiteY906" fmla="*/ 279762 h 1488732"/>
                <a:gd name="connsiteX907" fmla="*/ 0 w 2972814"/>
                <a:gd name="connsiteY907" fmla="*/ 282084 h 1488732"/>
                <a:gd name="connsiteX908" fmla="*/ 50771 w 2972814"/>
                <a:gd name="connsiteY908" fmla="*/ 199830 h 1488732"/>
                <a:gd name="connsiteX909" fmla="*/ 39904 w 2972814"/>
                <a:gd name="connsiteY909" fmla="*/ 192779 h 1488732"/>
                <a:gd name="connsiteX910" fmla="*/ 37658 w 2972814"/>
                <a:gd name="connsiteY910" fmla="*/ 189838 h 1488732"/>
                <a:gd name="connsiteX911" fmla="*/ 34048 w 2972814"/>
                <a:gd name="connsiteY911" fmla="*/ 179847 h 1488732"/>
                <a:gd name="connsiteX912" fmla="*/ 33682 w 2972814"/>
                <a:gd name="connsiteY912" fmla="*/ 169855 h 1488732"/>
                <a:gd name="connsiteX913" fmla="*/ 35966 w 2972814"/>
                <a:gd name="connsiteY913" fmla="*/ 159864 h 1488732"/>
                <a:gd name="connsiteX914" fmla="*/ 39904 w 2972814"/>
                <a:gd name="connsiteY914" fmla="*/ 151528 h 1488732"/>
                <a:gd name="connsiteX915" fmla="*/ 40985 w 2972814"/>
                <a:gd name="connsiteY915" fmla="*/ 149872 h 1488732"/>
                <a:gd name="connsiteX916" fmla="*/ 50568 w 2972814"/>
                <a:gd name="connsiteY916" fmla="*/ 139881 h 1488732"/>
                <a:gd name="connsiteX917" fmla="*/ 59855 w 2972814"/>
                <a:gd name="connsiteY917" fmla="*/ 133123 h 1488732"/>
                <a:gd name="connsiteX918" fmla="*/ 67383 w 2972814"/>
                <a:gd name="connsiteY918" fmla="*/ 129889 h 1488732"/>
                <a:gd name="connsiteX919" fmla="*/ 79807 w 2972814"/>
                <a:gd name="connsiteY919" fmla="*/ 126008 h 1488732"/>
                <a:gd name="connsiteX920" fmla="*/ 99759 w 2972814"/>
                <a:gd name="connsiteY920" fmla="*/ 124246 h 1488732"/>
                <a:gd name="connsiteX921" fmla="*/ 119711 w 2972814"/>
                <a:gd name="connsiteY921" fmla="*/ 125640 h 1488732"/>
                <a:gd name="connsiteX922" fmla="*/ 139662 w 2972814"/>
                <a:gd name="connsiteY922" fmla="*/ 129155 h 1488732"/>
                <a:gd name="connsiteX923" fmla="*/ 142584 w 2972814"/>
                <a:gd name="connsiteY923" fmla="*/ 129889 h 1488732"/>
                <a:gd name="connsiteX924" fmla="*/ 159614 w 2972814"/>
                <a:gd name="connsiteY924" fmla="*/ 135130 h 1488732"/>
                <a:gd name="connsiteX925" fmla="*/ 174552 w 2972814"/>
                <a:gd name="connsiteY925" fmla="*/ 139881 h 1488732"/>
                <a:gd name="connsiteX926" fmla="*/ 179566 w 2972814"/>
                <a:gd name="connsiteY926" fmla="*/ 141936 h 1488732"/>
                <a:gd name="connsiteX927" fmla="*/ 198485 w 2972814"/>
                <a:gd name="connsiteY927" fmla="*/ 149872 h 1488732"/>
                <a:gd name="connsiteX928" fmla="*/ 199518 w 2972814"/>
                <a:gd name="connsiteY928" fmla="*/ 150533 h 1488732"/>
                <a:gd name="connsiteX929" fmla="*/ 215427 w 2972814"/>
                <a:gd name="connsiteY929" fmla="*/ 159864 h 1488732"/>
                <a:gd name="connsiteX930" fmla="*/ 219470 w 2972814"/>
                <a:gd name="connsiteY930" fmla="*/ 164599 h 1488732"/>
                <a:gd name="connsiteX931" fmla="*/ 223867 w 2972814"/>
                <a:gd name="connsiteY931" fmla="*/ 169855 h 1488732"/>
                <a:gd name="connsiteX932" fmla="*/ 221595 w 2972814"/>
                <a:gd name="connsiteY932" fmla="*/ 179847 h 1488732"/>
                <a:gd name="connsiteX933" fmla="*/ 219470 w 2972814"/>
                <a:gd name="connsiteY933" fmla="*/ 181276 h 1488732"/>
                <a:gd name="connsiteX934" fmla="*/ 203451 w 2972814"/>
                <a:gd name="connsiteY934" fmla="*/ 189838 h 1488732"/>
                <a:gd name="connsiteX935" fmla="*/ 199518 w 2972814"/>
                <a:gd name="connsiteY935" fmla="*/ 190995 h 1488732"/>
                <a:gd name="connsiteX936" fmla="*/ 179566 w 2972814"/>
                <a:gd name="connsiteY936" fmla="*/ 195276 h 1488732"/>
                <a:gd name="connsiteX937" fmla="*/ 159614 w 2972814"/>
                <a:gd name="connsiteY937" fmla="*/ 198989 h 1488732"/>
                <a:gd name="connsiteX938" fmla="*/ 153932 w 2972814"/>
                <a:gd name="connsiteY938" fmla="*/ 199830 h 1488732"/>
                <a:gd name="connsiteX939" fmla="*/ 139662 w 2972814"/>
                <a:gd name="connsiteY939" fmla="*/ 201483 h 1488732"/>
                <a:gd name="connsiteX940" fmla="*/ 119711 w 2972814"/>
                <a:gd name="connsiteY940" fmla="*/ 203438 h 1488732"/>
                <a:gd name="connsiteX941" fmla="*/ 99759 w 2972814"/>
                <a:gd name="connsiteY941" fmla="*/ 204930 h 1488732"/>
                <a:gd name="connsiteX942" fmla="*/ 79807 w 2972814"/>
                <a:gd name="connsiteY942" fmla="*/ 205253 h 1488732"/>
                <a:gd name="connsiteX943" fmla="*/ 59855 w 2972814"/>
                <a:gd name="connsiteY943" fmla="*/ 202974 h 1488732"/>
                <a:gd name="connsiteX944" fmla="*/ 1695901 w 2972814"/>
                <a:gd name="connsiteY944" fmla="*/ 123799 h 1488732"/>
                <a:gd name="connsiteX945" fmla="*/ 1715853 w 2972814"/>
                <a:gd name="connsiteY945" fmla="*/ 123768 h 1488732"/>
                <a:gd name="connsiteX946" fmla="*/ 1734334 w 2972814"/>
                <a:gd name="connsiteY946" fmla="*/ 119898 h 1488732"/>
                <a:gd name="connsiteX947" fmla="*/ 1735805 w 2972814"/>
                <a:gd name="connsiteY947" fmla="*/ 119603 h 1488732"/>
                <a:gd name="connsiteX948" fmla="*/ 1755756 w 2972814"/>
                <a:gd name="connsiteY948" fmla="*/ 112342 h 1488732"/>
                <a:gd name="connsiteX949" fmla="*/ 1761081 w 2972814"/>
                <a:gd name="connsiteY949" fmla="*/ 109906 h 1488732"/>
                <a:gd name="connsiteX950" fmla="*/ 1775708 w 2972814"/>
                <a:gd name="connsiteY950" fmla="*/ 103386 h 1488732"/>
                <a:gd name="connsiteX951" fmla="*/ 1782449 w 2972814"/>
                <a:gd name="connsiteY951" fmla="*/ 99915 h 1488732"/>
                <a:gd name="connsiteX952" fmla="*/ 1795660 w 2972814"/>
                <a:gd name="connsiteY952" fmla="*/ 93190 h 1488732"/>
                <a:gd name="connsiteX953" fmla="*/ 1801508 w 2972814"/>
                <a:gd name="connsiteY953" fmla="*/ 89923 h 1488732"/>
                <a:gd name="connsiteX954" fmla="*/ 1815612 w 2972814"/>
                <a:gd name="connsiteY954" fmla="*/ 82047 h 1488732"/>
                <a:gd name="connsiteX955" fmla="*/ 1819061 w 2972814"/>
                <a:gd name="connsiteY955" fmla="*/ 79932 h 1488732"/>
                <a:gd name="connsiteX956" fmla="*/ 1834569 w 2972814"/>
                <a:gd name="connsiteY956" fmla="*/ 69940 h 1488732"/>
                <a:gd name="connsiteX957" fmla="*/ 1835563 w 2972814"/>
                <a:gd name="connsiteY957" fmla="*/ 69214 h 1488732"/>
                <a:gd name="connsiteX958" fmla="*/ 1847235 w 2972814"/>
                <a:gd name="connsiteY958" fmla="*/ 59949 h 1488732"/>
                <a:gd name="connsiteX959" fmla="*/ 1855515 w 2972814"/>
                <a:gd name="connsiteY959" fmla="*/ 51391 h 1488732"/>
                <a:gd name="connsiteX960" fmla="*/ 1856781 w 2972814"/>
                <a:gd name="connsiteY960" fmla="*/ 49957 h 1488732"/>
                <a:gd name="connsiteX961" fmla="*/ 1862775 w 2972814"/>
                <a:gd name="connsiteY961" fmla="*/ 39966 h 1488732"/>
                <a:gd name="connsiteX962" fmla="*/ 1865480 w 2972814"/>
                <a:gd name="connsiteY962" fmla="*/ 29974 h 1488732"/>
                <a:gd name="connsiteX963" fmla="*/ 1865083 w 2972814"/>
                <a:gd name="connsiteY963" fmla="*/ 19983 h 1488732"/>
                <a:gd name="connsiteX964" fmla="*/ 1861670 w 2972814"/>
                <a:gd name="connsiteY964" fmla="*/ 9991 h 1488732"/>
                <a:gd name="connsiteX965" fmla="*/ 1855550 w 2972814"/>
                <a:gd name="connsiteY965" fmla="*/ 0 h 1488732"/>
                <a:gd name="connsiteX966" fmla="*/ 1855515 w 2972814"/>
                <a:gd name="connsiteY966" fmla="*/ 0 h 1488732"/>
                <a:gd name="connsiteX967" fmla="*/ 1835563 w 2972814"/>
                <a:gd name="connsiteY967" fmla="*/ 0 h 1488732"/>
                <a:gd name="connsiteX968" fmla="*/ 1815612 w 2972814"/>
                <a:gd name="connsiteY968" fmla="*/ 0 h 1488732"/>
                <a:gd name="connsiteX969" fmla="*/ 1795660 w 2972814"/>
                <a:gd name="connsiteY969" fmla="*/ 0 h 1488732"/>
                <a:gd name="connsiteX970" fmla="*/ 1775708 w 2972814"/>
                <a:gd name="connsiteY970" fmla="*/ 0 h 1488732"/>
                <a:gd name="connsiteX971" fmla="*/ 1755756 w 2972814"/>
                <a:gd name="connsiteY971" fmla="*/ 0 h 1488732"/>
                <a:gd name="connsiteX972" fmla="*/ 1735805 w 2972814"/>
                <a:gd name="connsiteY972" fmla="*/ 0 h 1488732"/>
                <a:gd name="connsiteX973" fmla="*/ 1715853 w 2972814"/>
                <a:gd name="connsiteY973" fmla="*/ 0 h 1488732"/>
                <a:gd name="connsiteX974" fmla="*/ 1706780 w 2972814"/>
                <a:gd name="connsiteY974" fmla="*/ 0 h 1488732"/>
                <a:gd name="connsiteX975" fmla="*/ 1700824 w 2972814"/>
                <a:gd name="connsiteY975" fmla="*/ 9991 h 1488732"/>
                <a:gd name="connsiteX976" fmla="*/ 1695901 w 2972814"/>
                <a:gd name="connsiteY976" fmla="*/ 18563 h 1488732"/>
                <a:gd name="connsiteX977" fmla="*/ 1695194 w 2972814"/>
                <a:gd name="connsiteY977" fmla="*/ 19983 h 1488732"/>
                <a:gd name="connsiteX978" fmla="*/ 1690261 w 2972814"/>
                <a:gd name="connsiteY978" fmla="*/ 29974 h 1488732"/>
                <a:gd name="connsiteX979" fmla="*/ 1685674 w 2972814"/>
                <a:gd name="connsiteY979" fmla="*/ 39966 h 1488732"/>
                <a:gd name="connsiteX980" fmla="*/ 1680720 w 2972814"/>
                <a:gd name="connsiteY980" fmla="*/ 49957 h 1488732"/>
                <a:gd name="connsiteX981" fmla="*/ 1675949 w 2972814"/>
                <a:gd name="connsiteY981" fmla="*/ 59845 h 1488732"/>
                <a:gd name="connsiteX982" fmla="*/ 1675903 w 2972814"/>
                <a:gd name="connsiteY982" fmla="*/ 59949 h 1488732"/>
                <a:gd name="connsiteX983" fmla="*/ 1672267 w 2972814"/>
                <a:gd name="connsiteY983" fmla="*/ 69940 h 1488732"/>
                <a:gd name="connsiteX984" fmla="*/ 1669373 w 2972814"/>
                <a:gd name="connsiteY984" fmla="*/ 79932 h 1488732"/>
                <a:gd name="connsiteX985" fmla="*/ 1667724 w 2972814"/>
                <a:gd name="connsiteY985" fmla="*/ 89923 h 1488732"/>
                <a:gd name="connsiteX986" fmla="*/ 1668236 w 2972814"/>
                <a:gd name="connsiteY986" fmla="*/ 99915 h 1488732"/>
                <a:gd name="connsiteX987" fmla="*/ 1671971 w 2972814"/>
                <a:gd name="connsiteY987" fmla="*/ 109906 h 1488732"/>
                <a:gd name="connsiteX988" fmla="*/ 1675949 w 2972814"/>
                <a:gd name="connsiteY988" fmla="*/ 114924 h 1488732"/>
                <a:gd name="connsiteX989" fmla="*/ 1684510 w 2972814"/>
                <a:gd name="connsiteY989" fmla="*/ 119898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</a:cxnLst>
              <a:rect l="l" t="t" r="r" b="b"/>
              <a:pathLst>
                <a:path w="2972814" h="1488732">
                  <a:moveTo>
                    <a:pt x="957685" y="1488733"/>
                  </a:moveTo>
                  <a:lnTo>
                    <a:pt x="977637" y="1488733"/>
                  </a:lnTo>
                  <a:lnTo>
                    <a:pt x="997589" y="1488733"/>
                  </a:lnTo>
                  <a:lnTo>
                    <a:pt x="1017541" y="1488733"/>
                  </a:lnTo>
                  <a:lnTo>
                    <a:pt x="1037492" y="1488733"/>
                  </a:lnTo>
                  <a:lnTo>
                    <a:pt x="1057444" y="1488733"/>
                  </a:lnTo>
                  <a:lnTo>
                    <a:pt x="1077396" y="1488733"/>
                  </a:lnTo>
                  <a:lnTo>
                    <a:pt x="1097348" y="1488733"/>
                  </a:lnTo>
                  <a:lnTo>
                    <a:pt x="1117299" y="1488733"/>
                  </a:lnTo>
                  <a:lnTo>
                    <a:pt x="1122902" y="1488733"/>
                  </a:lnTo>
                  <a:lnTo>
                    <a:pt x="1123758" y="1478741"/>
                  </a:lnTo>
                  <a:lnTo>
                    <a:pt x="1124661" y="1468750"/>
                  </a:lnTo>
                  <a:lnTo>
                    <a:pt x="1126323" y="1458758"/>
                  </a:lnTo>
                  <a:lnTo>
                    <a:pt x="1128215" y="1448767"/>
                  </a:lnTo>
                  <a:lnTo>
                    <a:pt x="1130566" y="1438775"/>
                  </a:lnTo>
                  <a:lnTo>
                    <a:pt x="1133340" y="1428784"/>
                  </a:lnTo>
                  <a:lnTo>
                    <a:pt x="1136431" y="1418792"/>
                  </a:lnTo>
                  <a:lnTo>
                    <a:pt x="1137251" y="1416136"/>
                  </a:lnTo>
                  <a:lnTo>
                    <a:pt x="1139192" y="1408801"/>
                  </a:lnTo>
                  <a:lnTo>
                    <a:pt x="1141813" y="1398809"/>
                  </a:lnTo>
                  <a:lnTo>
                    <a:pt x="1144212" y="1388818"/>
                  </a:lnTo>
                  <a:lnTo>
                    <a:pt x="1146276" y="1378826"/>
                  </a:lnTo>
                  <a:lnTo>
                    <a:pt x="1147883" y="1368835"/>
                  </a:lnTo>
                  <a:lnTo>
                    <a:pt x="1148936" y="1358843"/>
                  </a:lnTo>
                  <a:lnTo>
                    <a:pt x="1149366" y="1348852"/>
                  </a:lnTo>
                  <a:lnTo>
                    <a:pt x="1149238" y="1338860"/>
                  </a:lnTo>
                  <a:lnTo>
                    <a:pt x="1148782" y="1328869"/>
                  </a:lnTo>
                  <a:lnTo>
                    <a:pt x="1147840" y="1318877"/>
                  </a:lnTo>
                  <a:lnTo>
                    <a:pt x="1146744" y="1308886"/>
                  </a:lnTo>
                  <a:lnTo>
                    <a:pt x="1145868" y="1298894"/>
                  </a:lnTo>
                  <a:lnTo>
                    <a:pt x="1145185" y="1288903"/>
                  </a:lnTo>
                  <a:lnTo>
                    <a:pt x="1145167" y="1278911"/>
                  </a:lnTo>
                  <a:lnTo>
                    <a:pt x="1145918" y="1268920"/>
                  </a:lnTo>
                  <a:lnTo>
                    <a:pt x="1147178" y="1258928"/>
                  </a:lnTo>
                  <a:lnTo>
                    <a:pt x="1149853" y="1248937"/>
                  </a:lnTo>
                  <a:lnTo>
                    <a:pt x="1153156" y="1238945"/>
                  </a:lnTo>
                  <a:lnTo>
                    <a:pt x="1157203" y="1229530"/>
                  </a:lnTo>
                  <a:lnTo>
                    <a:pt x="1157449" y="1228954"/>
                  </a:lnTo>
                  <a:lnTo>
                    <a:pt x="1161635" y="1218962"/>
                  </a:lnTo>
                  <a:lnTo>
                    <a:pt x="1165557" y="1208971"/>
                  </a:lnTo>
                  <a:lnTo>
                    <a:pt x="1169008" y="1198979"/>
                  </a:lnTo>
                  <a:lnTo>
                    <a:pt x="1170231" y="1188988"/>
                  </a:lnTo>
                  <a:lnTo>
                    <a:pt x="1169158" y="1178996"/>
                  </a:lnTo>
                  <a:lnTo>
                    <a:pt x="1165024" y="1169005"/>
                  </a:lnTo>
                  <a:lnTo>
                    <a:pt x="1158251" y="1159013"/>
                  </a:lnTo>
                  <a:lnTo>
                    <a:pt x="1157203" y="1157944"/>
                  </a:lnTo>
                  <a:lnTo>
                    <a:pt x="1148660" y="1149022"/>
                  </a:lnTo>
                  <a:lnTo>
                    <a:pt x="1137749" y="1139030"/>
                  </a:lnTo>
                  <a:lnTo>
                    <a:pt x="1137251" y="1138627"/>
                  </a:lnTo>
                  <a:lnTo>
                    <a:pt x="1124852" y="1129039"/>
                  </a:lnTo>
                  <a:lnTo>
                    <a:pt x="1117299" y="1122973"/>
                  </a:lnTo>
                  <a:lnTo>
                    <a:pt x="1111702" y="1119047"/>
                  </a:lnTo>
                  <a:lnTo>
                    <a:pt x="1098809" y="1109056"/>
                  </a:lnTo>
                  <a:lnTo>
                    <a:pt x="1097348" y="1107791"/>
                  </a:lnTo>
                  <a:lnTo>
                    <a:pt x="1084784" y="1099064"/>
                  </a:lnTo>
                  <a:lnTo>
                    <a:pt x="1077396" y="1092661"/>
                  </a:lnTo>
                  <a:lnTo>
                    <a:pt x="1071429" y="1089073"/>
                  </a:lnTo>
                  <a:lnTo>
                    <a:pt x="1059687" y="1079081"/>
                  </a:lnTo>
                  <a:lnTo>
                    <a:pt x="1057444" y="1076716"/>
                  </a:lnTo>
                  <a:lnTo>
                    <a:pt x="1044661" y="1069090"/>
                  </a:lnTo>
                  <a:lnTo>
                    <a:pt x="1037492" y="1062012"/>
                  </a:lnTo>
                  <a:lnTo>
                    <a:pt x="1026173" y="1059098"/>
                  </a:lnTo>
                  <a:lnTo>
                    <a:pt x="1017541" y="1055381"/>
                  </a:lnTo>
                  <a:lnTo>
                    <a:pt x="1013278" y="1059098"/>
                  </a:lnTo>
                  <a:lnTo>
                    <a:pt x="1007165" y="1069090"/>
                  </a:lnTo>
                  <a:lnTo>
                    <a:pt x="1004291" y="1079081"/>
                  </a:lnTo>
                  <a:lnTo>
                    <a:pt x="1002412" y="1089073"/>
                  </a:lnTo>
                  <a:lnTo>
                    <a:pt x="1001247" y="1099064"/>
                  </a:lnTo>
                  <a:lnTo>
                    <a:pt x="999799" y="1109056"/>
                  </a:lnTo>
                  <a:lnTo>
                    <a:pt x="998088" y="1119047"/>
                  </a:lnTo>
                  <a:lnTo>
                    <a:pt x="997589" y="1121742"/>
                  </a:lnTo>
                  <a:lnTo>
                    <a:pt x="996500" y="1129039"/>
                  </a:lnTo>
                  <a:lnTo>
                    <a:pt x="994556" y="1139030"/>
                  </a:lnTo>
                  <a:lnTo>
                    <a:pt x="992323" y="1149022"/>
                  </a:lnTo>
                  <a:lnTo>
                    <a:pt x="989980" y="1159013"/>
                  </a:lnTo>
                  <a:lnTo>
                    <a:pt x="987552" y="1169005"/>
                  </a:lnTo>
                  <a:lnTo>
                    <a:pt x="984769" y="1178996"/>
                  </a:lnTo>
                  <a:lnTo>
                    <a:pt x="982468" y="1188988"/>
                  </a:lnTo>
                  <a:lnTo>
                    <a:pt x="980019" y="1198979"/>
                  </a:lnTo>
                  <a:lnTo>
                    <a:pt x="978137" y="1208971"/>
                  </a:lnTo>
                  <a:lnTo>
                    <a:pt x="977637" y="1212261"/>
                  </a:lnTo>
                  <a:lnTo>
                    <a:pt x="976574" y="1218962"/>
                  </a:lnTo>
                  <a:lnTo>
                    <a:pt x="975494" y="1228954"/>
                  </a:lnTo>
                  <a:lnTo>
                    <a:pt x="975069" y="1238945"/>
                  </a:lnTo>
                  <a:lnTo>
                    <a:pt x="975185" y="1248937"/>
                  </a:lnTo>
                  <a:lnTo>
                    <a:pt x="976112" y="1258928"/>
                  </a:lnTo>
                  <a:lnTo>
                    <a:pt x="977066" y="1268920"/>
                  </a:lnTo>
                  <a:lnTo>
                    <a:pt x="977637" y="1272336"/>
                  </a:lnTo>
                  <a:lnTo>
                    <a:pt x="978695" y="1278911"/>
                  </a:lnTo>
                  <a:lnTo>
                    <a:pt x="980246" y="1288903"/>
                  </a:lnTo>
                  <a:lnTo>
                    <a:pt x="981190" y="1298894"/>
                  </a:lnTo>
                  <a:lnTo>
                    <a:pt x="982190" y="1308886"/>
                  </a:lnTo>
                  <a:lnTo>
                    <a:pt x="982742" y="1318877"/>
                  </a:lnTo>
                  <a:lnTo>
                    <a:pt x="982975" y="1328869"/>
                  </a:lnTo>
                  <a:lnTo>
                    <a:pt x="982687" y="1338860"/>
                  </a:lnTo>
                  <a:lnTo>
                    <a:pt x="981937" y="1348852"/>
                  </a:lnTo>
                  <a:lnTo>
                    <a:pt x="980732" y="1358843"/>
                  </a:lnTo>
                  <a:lnTo>
                    <a:pt x="979019" y="1368835"/>
                  </a:lnTo>
                  <a:lnTo>
                    <a:pt x="977637" y="1376203"/>
                  </a:lnTo>
                  <a:lnTo>
                    <a:pt x="977109" y="1378826"/>
                  </a:lnTo>
                  <a:lnTo>
                    <a:pt x="974067" y="1388818"/>
                  </a:lnTo>
                  <a:lnTo>
                    <a:pt x="970777" y="1398809"/>
                  </a:lnTo>
                  <a:lnTo>
                    <a:pt x="967169" y="1408801"/>
                  </a:lnTo>
                  <a:lnTo>
                    <a:pt x="962992" y="1418792"/>
                  </a:lnTo>
                  <a:lnTo>
                    <a:pt x="958875" y="1428784"/>
                  </a:lnTo>
                  <a:lnTo>
                    <a:pt x="957685" y="1431600"/>
                  </a:lnTo>
                  <a:lnTo>
                    <a:pt x="954317" y="1438775"/>
                  </a:lnTo>
                  <a:lnTo>
                    <a:pt x="950171" y="1448767"/>
                  </a:lnTo>
                  <a:lnTo>
                    <a:pt x="946432" y="1458758"/>
                  </a:lnTo>
                  <a:lnTo>
                    <a:pt x="942966" y="1468750"/>
                  </a:lnTo>
                  <a:lnTo>
                    <a:pt x="940761" y="1478741"/>
                  </a:lnTo>
                  <a:lnTo>
                    <a:pt x="938897" y="1488733"/>
                  </a:lnTo>
                  <a:close/>
                  <a:moveTo>
                    <a:pt x="718264" y="1449768"/>
                  </a:moveTo>
                  <a:lnTo>
                    <a:pt x="732396" y="1448767"/>
                  </a:lnTo>
                  <a:lnTo>
                    <a:pt x="738216" y="1448195"/>
                  </a:lnTo>
                  <a:lnTo>
                    <a:pt x="758167" y="1442214"/>
                  </a:lnTo>
                  <a:lnTo>
                    <a:pt x="763601" y="1438775"/>
                  </a:lnTo>
                  <a:lnTo>
                    <a:pt x="773477" y="1428784"/>
                  </a:lnTo>
                  <a:lnTo>
                    <a:pt x="778119" y="1419406"/>
                  </a:lnTo>
                  <a:lnTo>
                    <a:pt x="778356" y="1418792"/>
                  </a:lnTo>
                  <a:lnTo>
                    <a:pt x="779567" y="1408801"/>
                  </a:lnTo>
                  <a:lnTo>
                    <a:pt x="779070" y="1398809"/>
                  </a:lnTo>
                  <a:lnTo>
                    <a:pt x="778119" y="1394382"/>
                  </a:lnTo>
                  <a:lnTo>
                    <a:pt x="776858" y="1388818"/>
                  </a:lnTo>
                  <a:lnTo>
                    <a:pt x="773111" y="1378826"/>
                  </a:lnTo>
                  <a:lnTo>
                    <a:pt x="767515" y="1368835"/>
                  </a:lnTo>
                  <a:lnTo>
                    <a:pt x="760283" y="1358843"/>
                  </a:lnTo>
                  <a:lnTo>
                    <a:pt x="758167" y="1356379"/>
                  </a:lnTo>
                  <a:lnTo>
                    <a:pt x="748917" y="1348852"/>
                  </a:lnTo>
                  <a:lnTo>
                    <a:pt x="738216" y="1342540"/>
                  </a:lnTo>
                  <a:lnTo>
                    <a:pt x="725768" y="1338860"/>
                  </a:lnTo>
                  <a:lnTo>
                    <a:pt x="718264" y="1337036"/>
                  </a:lnTo>
                  <a:lnTo>
                    <a:pt x="698312" y="1335950"/>
                  </a:lnTo>
                  <a:lnTo>
                    <a:pt x="678360" y="1337496"/>
                  </a:lnTo>
                  <a:lnTo>
                    <a:pt x="668890" y="1338860"/>
                  </a:lnTo>
                  <a:lnTo>
                    <a:pt x="658409" y="1340313"/>
                  </a:lnTo>
                  <a:lnTo>
                    <a:pt x="638457" y="1344296"/>
                  </a:lnTo>
                  <a:lnTo>
                    <a:pt x="618505" y="1348756"/>
                  </a:lnTo>
                  <a:lnTo>
                    <a:pt x="618156" y="1348852"/>
                  </a:lnTo>
                  <a:lnTo>
                    <a:pt x="598553" y="1354984"/>
                  </a:lnTo>
                  <a:lnTo>
                    <a:pt x="587667" y="1358843"/>
                  </a:lnTo>
                  <a:lnTo>
                    <a:pt x="578601" y="1362712"/>
                  </a:lnTo>
                  <a:lnTo>
                    <a:pt x="565410" y="1368835"/>
                  </a:lnTo>
                  <a:lnTo>
                    <a:pt x="558650" y="1373396"/>
                  </a:lnTo>
                  <a:lnTo>
                    <a:pt x="550801" y="1378826"/>
                  </a:lnTo>
                  <a:lnTo>
                    <a:pt x="543330" y="1388818"/>
                  </a:lnTo>
                  <a:lnTo>
                    <a:pt x="542992" y="1398809"/>
                  </a:lnTo>
                  <a:lnTo>
                    <a:pt x="551061" y="1408801"/>
                  </a:lnTo>
                  <a:lnTo>
                    <a:pt x="558650" y="1412910"/>
                  </a:lnTo>
                  <a:lnTo>
                    <a:pt x="570573" y="1418792"/>
                  </a:lnTo>
                  <a:lnTo>
                    <a:pt x="578601" y="1421479"/>
                  </a:lnTo>
                  <a:lnTo>
                    <a:pt x="598553" y="1427842"/>
                  </a:lnTo>
                  <a:lnTo>
                    <a:pt x="601589" y="1428784"/>
                  </a:lnTo>
                  <a:lnTo>
                    <a:pt x="618505" y="1432957"/>
                  </a:lnTo>
                  <a:lnTo>
                    <a:pt x="638457" y="1437947"/>
                  </a:lnTo>
                  <a:lnTo>
                    <a:pt x="642104" y="1438775"/>
                  </a:lnTo>
                  <a:lnTo>
                    <a:pt x="658409" y="1442050"/>
                  </a:lnTo>
                  <a:lnTo>
                    <a:pt x="678360" y="1445529"/>
                  </a:lnTo>
                  <a:lnTo>
                    <a:pt x="698312" y="1448521"/>
                  </a:lnTo>
                  <a:lnTo>
                    <a:pt x="702227" y="1448767"/>
                  </a:lnTo>
                  <a:close/>
                  <a:moveTo>
                    <a:pt x="16794" y="1438775"/>
                  </a:moveTo>
                  <a:lnTo>
                    <a:pt x="19952" y="1437180"/>
                  </a:lnTo>
                  <a:lnTo>
                    <a:pt x="33501" y="1428784"/>
                  </a:lnTo>
                  <a:lnTo>
                    <a:pt x="39904" y="1424287"/>
                  </a:lnTo>
                  <a:lnTo>
                    <a:pt x="46818" y="1418792"/>
                  </a:lnTo>
                  <a:lnTo>
                    <a:pt x="57672" y="1408801"/>
                  </a:lnTo>
                  <a:lnTo>
                    <a:pt x="59855" y="1406529"/>
                  </a:lnTo>
                  <a:lnTo>
                    <a:pt x="66932" y="1398809"/>
                  </a:lnTo>
                  <a:lnTo>
                    <a:pt x="74803" y="1388818"/>
                  </a:lnTo>
                  <a:lnTo>
                    <a:pt x="79807" y="1381452"/>
                  </a:lnTo>
                  <a:lnTo>
                    <a:pt x="81622" y="1378826"/>
                  </a:lnTo>
                  <a:lnTo>
                    <a:pt x="87632" y="1368835"/>
                  </a:lnTo>
                  <a:lnTo>
                    <a:pt x="92811" y="1358843"/>
                  </a:lnTo>
                  <a:lnTo>
                    <a:pt x="97183" y="1348852"/>
                  </a:lnTo>
                  <a:lnTo>
                    <a:pt x="99759" y="1341852"/>
                  </a:lnTo>
                  <a:lnTo>
                    <a:pt x="100942" y="1338860"/>
                  </a:lnTo>
                  <a:lnTo>
                    <a:pt x="104614" y="1328869"/>
                  </a:lnTo>
                  <a:lnTo>
                    <a:pt x="108111" y="1318877"/>
                  </a:lnTo>
                  <a:lnTo>
                    <a:pt x="111453" y="1308886"/>
                  </a:lnTo>
                  <a:lnTo>
                    <a:pt x="114890" y="1298894"/>
                  </a:lnTo>
                  <a:lnTo>
                    <a:pt x="118279" y="1288903"/>
                  </a:lnTo>
                  <a:lnTo>
                    <a:pt x="119711" y="1285228"/>
                  </a:lnTo>
                  <a:lnTo>
                    <a:pt x="122347" y="1278911"/>
                  </a:lnTo>
                  <a:lnTo>
                    <a:pt x="126290" y="1268920"/>
                  </a:lnTo>
                  <a:lnTo>
                    <a:pt x="130312" y="1258928"/>
                  </a:lnTo>
                  <a:lnTo>
                    <a:pt x="134258" y="1248937"/>
                  </a:lnTo>
                  <a:lnTo>
                    <a:pt x="137667" y="1238945"/>
                  </a:lnTo>
                  <a:lnTo>
                    <a:pt x="139662" y="1232798"/>
                  </a:lnTo>
                  <a:lnTo>
                    <a:pt x="140869" y="1228954"/>
                  </a:lnTo>
                  <a:lnTo>
                    <a:pt x="143165" y="1218962"/>
                  </a:lnTo>
                  <a:lnTo>
                    <a:pt x="144864" y="1208971"/>
                  </a:lnTo>
                  <a:lnTo>
                    <a:pt x="146262" y="1198979"/>
                  </a:lnTo>
                  <a:lnTo>
                    <a:pt x="147082" y="1188988"/>
                  </a:lnTo>
                  <a:lnTo>
                    <a:pt x="148058" y="1178996"/>
                  </a:lnTo>
                  <a:lnTo>
                    <a:pt x="149018" y="1169005"/>
                  </a:lnTo>
                  <a:lnTo>
                    <a:pt x="150355" y="1159013"/>
                  </a:lnTo>
                  <a:lnTo>
                    <a:pt x="152293" y="1149022"/>
                  </a:lnTo>
                  <a:lnTo>
                    <a:pt x="154962" y="1139030"/>
                  </a:lnTo>
                  <a:lnTo>
                    <a:pt x="158539" y="1129039"/>
                  </a:lnTo>
                  <a:lnTo>
                    <a:pt x="159614" y="1126735"/>
                  </a:lnTo>
                  <a:lnTo>
                    <a:pt x="162881" y="1119047"/>
                  </a:lnTo>
                  <a:lnTo>
                    <a:pt x="168137" y="1109056"/>
                  </a:lnTo>
                  <a:lnTo>
                    <a:pt x="174357" y="1099064"/>
                  </a:lnTo>
                  <a:lnTo>
                    <a:pt x="179566" y="1091970"/>
                  </a:lnTo>
                  <a:lnTo>
                    <a:pt x="181560" y="1089073"/>
                  </a:lnTo>
                  <a:lnTo>
                    <a:pt x="189280" y="1079081"/>
                  </a:lnTo>
                  <a:lnTo>
                    <a:pt x="197729" y="1069090"/>
                  </a:lnTo>
                  <a:lnTo>
                    <a:pt x="199518" y="1067105"/>
                  </a:lnTo>
                  <a:lnTo>
                    <a:pt x="206639" y="1059098"/>
                  </a:lnTo>
                  <a:lnTo>
                    <a:pt x="215869" y="1049107"/>
                  </a:lnTo>
                  <a:lnTo>
                    <a:pt x="219470" y="1045248"/>
                  </a:lnTo>
                  <a:lnTo>
                    <a:pt x="225333" y="1039115"/>
                  </a:lnTo>
                  <a:lnTo>
                    <a:pt x="234854" y="1029124"/>
                  </a:lnTo>
                  <a:lnTo>
                    <a:pt x="239421" y="1024208"/>
                  </a:lnTo>
                  <a:lnTo>
                    <a:pt x="244468" y="1019132"/>
                  </a:lnTo>
                  <a:lnTo>
                    <a:pt x="254028" y="1009141"/>
                  </a:lnTo>
                  <a:lnTo>
                    <a:pt x="259373" y="1003034"/>
                  </a:lnTo>
                  <a:lnTo>
                    <a:pt x="263097" y="999149"/>
                  </a:lnTo>
                  <a:lnTo>
                    <a:pt x="271818" y="989158"/>
                  </a:lnTo>
                  <a:lnTo>
                    <a:pt x="279325" y="979444"/>
                  </a:lnTo>
                  <a:lnTo>
                    <a:pt x="279568" y="979166"/>
                  </a:lnTo>
                  <a:lnTo>
                    <a:pt x="286265" y="969175"/>
                  </a:lnTo>
                  <a:lnTo>
                    <a:pt x="291089" y="959183"/>
                  </a:lnTo>
                  <a:lnTo>
                    <a:pt x="293631" y="949192"/>
                  </a:lnTo>
                  <a:lnTo>
                    <a:pt x="292664" y="939201"/>
                  </a:lnTo>
                  <a:lnTo>
                    <a:pt x="286716" y="929209"/>
                  </a:lnTo>
                  <a:lnTo>
                    <a:pt x="279325" y="923651"/>
                  </a:lnTo>
                  <a:lnTo>
                    <a:pt x="272693" y="919217"/>
                  </a:lnTo>
                  <a:lnTo>
                    <a:pt x="259373" y="913364"/>
                  </a:lnTo>
                  <a:lnTo>
                    <a:pt x="249780" y="909226"/>
                  </a:lnTo>
                  <a:lnTo>
                    <a:pt x="239421" y="905789"/>
                  </a:lnTo>
                  <a:lnTo>
                    <a:pt x="221947" y="899234"/>
                  </a:lnTo>
                  <a:lnTo>
                    <a:pt x="219470" y="898432"/>
                  </a:lnTo>
                  <a:lnTo>
                    <a:pt x="199518" y="890699"/>
                  </a:lnTo>
                  <a:lnTo>
                    <a:pt x="196204" y="889243"/>
                  </a:lnTo>
                  <a:lnTo>
                    <a:pt x="179566" y="882261"/>
                  </a:lnTo>
                  <a:lnTo>
                    <a:pt x="172977" y="879252"/>
                  </a:lnTo>
                  <a:lnTo>
                    <a:pt x="159614" y="873291"/>
                  </a:lnTo>
                  <a:lnTo>
                    <a:pt x="151026" y="869260"/>
                  </a:lnTo>
                  <a:lnTo>
                    <a:pt x="139662" y="863920"/>
                  </a:lnTo>
                  <a:lnTo>
                    <a:pt x="129606" y="859269"/>
                  </a:lnTo>
                  <a:lnTo>
                    <a:pt x="119711" y="854669"/>
                  </a:lnTo>
                  <a:lnTo>
                    <a:pt x="107430" y="849277"/>
                  </a:lnTo>
                  <a:lnTo>
                    <a:pt x="99759" y="845819"/>
                  </a:lnTo>
                  <a:lnTo>
                    <a:pt x="83302" y="839286"/>
                  </a:lnTo>
                  <a:lnTo>
                    <a:pt x="79807" y="837831"/>
                  </a:lnTo>
                  <a:lnTo>
                    <a:pt x="59855" y="830680"/>
                  </a:lnTo>
                  <a:lnTo>
                    <a:pt x="55482" y="829294"/>
                  </a:lnTo>
                  <a:lnTo>
                    <a:pt x="39904" y="824071"/>
                  </a:lnTo>
                  <a:lnTo>
                    <a:pt x="23058" y="819303"/>
                  </a:lnTo>
                  <a:lnTo>
                    <a:pt x="19952" y="818332"/>
                  </a:lnTo>
                  <a:lnTo>
                    <a:pt x="0" y="812611"/>
                  </a:lnTo>
                  <a:lnTo>
                    <a:pt x="0" y="819303"/>
                  </a:lnTo>
                  <a:lnTo>
                    <a:pt x="0" y="829294"/>
                  </a:lnTo>
                  <a:lnTo>
                    <a:pt x="0" y="839286"/>
                  </a:lnTo>
                  <a:lnTo>
                    <a:pt x="0" y="849277"/>
                  </a:lnTo>
                  <a:lnTo>
                    <a:pt x="0" y="855326"/>
                  </a:lnTo>
                  <a:lnTo>
                    <a:pt x="19952" y="858715"/>
                  </a:lnTo>
                  <a:lnTo>
                    <a:pt x="22365" y="859269"/>
                  </a:lnTo>
                  <a:lnTo>
                    <a:pt x="39904" y="863142"/>
                  </a:lnTo>
                  <a:lnTo>
                    <a:pt x="59855" y="868721"/>
                  </a:lnTo>
                  <a:lnTo>
                    <a:pt x="61443" y="869260"/>
                  </a:lnTo>
                  <a:lnTo>
                    <a:pt x="79807" y="875394"/>
                  </a:lnTo>
                  <a:lnTo>
                    <a:pt x="89571" y="879252"/>
                  </a:lnTo>
                  <a:lnTo>
                    <a:pt x="99759" y="883325"/>
                  </a:lnTo>
                  <a:lnTo>
                    <a:pt x="113093" y="889243"/>
                  </a:lnTo>
                  <a:lnTo>
                    <a:pt x="119711" y="892288"/>
                  </a:lnTo>
                  <a:lnTo>
                    <a:pt x="133818" y="899234"/>
                  </a:lnTo>
                  <a:lnTo>
                    <a:pt x="139662" y="902276"/>
                  </a:lnTo>
                  <a:lnTo>
                    <a:pt x="152717" y="909226"/>
                  </a:lnTo>
                  <a:lnTo>
                    <a:pt x="159614" y="913223"/>
                  </a:lnTo>
                  <a:lnTo>
                    <a:pt x="169969" y="919217"/>
                  </a:lnTo>
                  <a:lnTo>
                    <a:pt x="179566" y="925716"/>
                  </a:lnTo>
                  <a:lnTo>
                    <a:pt x="185021" y="929209"/>
                  </a:lnTo>
                  <a:lnTo>
                    <a:pt x="197575" y="939201"/>
                  </a:lnTo>
                  <a:lnTo>
                    <a:pt x="199518" y="941297"/>
                  </a:lnTo>
                  <a:lnTo>
                    <a:pt x="206969" y="949192"/>
                  </a:lnTo>
                  <a:lnTo>
                    <a:pt x="212600" y="959183"/>
                  </a:lnTo>
                  <a:lnTo>
                    <a:pt x="214995" y="969175"/>
                  </a:lnTo>
                  <a:lnTo>
                    <a:pt x="214666" y="979166"/>
                  </a:lnTo>
                  <a:lnTo>
                    <a:pt x="212006" y="989158"/>
                  </a:lnTo>
                  <a:lnTo>
                    <a:pt x="207630" y="999149"/>
                  </a:lnTo>
                  <a:lnTo>
                    <a:pt x="201715" y="1009141"/>
                  </a:lnTo>
                  <a:lnTo>
                    <a:pt x="199518" y="1012232"/>
                  </a:lnTo>
                  <a:lnTo>
                    <a:pt x="194700" y="1019132"/>
                  </a:lnTo>
                  <a:lnTo>
                    <a:pt x="186707" y="1029124"/>
                  </a:lnTo>
                  <a:lnTo>
                    <a:pt x="179566" y="1037631"/>
                  </a:lnTo>
                  <a:lnTo>
                    <a:pt x="178262" y="1039115"/>
                  </a:lnTo>
                  <a:lnTo>
                    <a:pt x="168905" y="1049107"/>
                  </a:lnTo>
                  <a:lnTo>
                    <a:pt x="159614" y="1059029"/>
                  </a:lnTo>
                  <a:lnTo>
                    <a:pt x="159542" y="1059098"/>
                  </a:lnTo>
                  <a:lnTo>
                    <a:pt x="149265" y="1069090"/>
                  </a:lnTo>
                  <a:lnTo>
                    <a:pt x="139836" y="1079081"/>
                  </a:lnTo>
                  <a:lnTo>
                    <a:pt x="139662" y="1079275"/>
                  </a:lnTo>
                  <a:lnTo>
                    <a:pt x="129244" y="1089073"/>
                  </a:lnTo>
                  <a:lnTo>
                    <a:pt x="119977" y="1099064"/>
                  </a:lnTo>
                  <a:lnTo>
                    <a:pt x="119711" y="1099399"/>
                  </a:lnTo>
                  <a:lnTo>
                    <a:pt x="110166" y="1109056"/>
                  </a:lnTo>
                  <a:lnTo>
                    <a:pt x="102153" y="1119047"/>
                  </a:lnTo>
                  <a:lnTo>
                    <a:pt x="99759" y="1122716"/>
                  </a:lnTo>
                  <a:lnTo>
                    <a:pt x="94067" y="1129039"/>
                  </a:lnTo>
                  <a:lnTo>
                    <a:pt x="87645" y="1139030"/>
                  </a:lnTo>
                  <a:lnTo>
                    <a:pt x="82742" y="1149022"/>
                  </a:lnTo>
                  <a:lnTo>
                    <a:pt x="79807" y="1156644"/>
                  </a:lnTo>
                  <a:lnTo>
                    <a:pt x="78428" y="1159013"/>
                  </a:lnTo>
                  <a:lnTo>
                    <a:pt x="74408" y="1169005"/>
                  </a:lnTo>
                  <a:lnTo>
                    <a:pt x="70803" y="1178996"/>
                  </a:lnTo>
                  <a:lnTo>
                    <a:pt x="67875" y="1188988"/>
                  </a:lnTo>
                  <a:lnTo>
                    <a:pt x="65096" y="1198979"/>
                  </a:lnTo>
                  <a:lnTo>
                    <a:pt x="62520" y="1208971"/>
                  </a:lnTo>
                  <a:lnTo>
                    <a:pt x="60497" y="1218962"/>
                  </a:lnTo>
                  <a:lnTo>
                    <a:pt x="59855" y="1221339"/>
                  </a:lnTo>
                  <a:lnTo>
                    <a:pt x="57317" y="1228954"/>
                  </a:lnTo>
                  <a:lnTo>
                    <a:pt x="54866" y="1238945"/>
                  </a:lnTo>
                  <a:lnTo>
                    <a:pt x="52646" y="1248937"/>
                  </a:lnTo>
                  <a:lnTo>
                    <a:pt x="51289" y="1258928"/>
                  </a:lnTo>
                  <a:lnTo>
                    <a:pt x="50034" y="1268920"/>
                  </a:lnTo>
                  <a:lnTo>
                    <a:pt x="49094" y="1278911"/>
                  </a:lnTo>
                  <a:lnTo>
                    <a:pt x="48386" y="1288903"/>
                  </a:lnTo>
                  <a:lnTo>
                    <a:pt x="47695" y="1298894"/>
                  </a:lnTo>
                  <a:lnTo>
                    <a:pt x="46762" y="1308886"/>
                  </a:lnTo>
                  <a:lnTo>
                    <a:pt x="45820" y="1318877"/>
                  </a:lnTo>
                  <a:lnTo>
                    <a:pt x="44239" y="1328869"/>
                  </a:lnTo>
                  <a:lnTo>
                    <a:pt x="42112" y="1338860"/>
                  </a:lnTo>
                  <a:lnTo>
                    <a:pt x="39904" y="1346748"/>
                  </a:lnTo>
                  <a:lnTo>
                    <a:pt x="39281" y="1348852"/>
                  </a:lnTo>
                  <a:lnTo>
                    <a:pt x="35210" y="1358843"/>
                  </a:lnTo>
                  <a:lnTo>
                    <a:pt x="29865" y="1368835"/>
                  </a:lnTo>
                  <a:lnTo>
                    <a:pt x="23246" y="1378826"/>
                  </a:lnTo>
                  <a:lnTo>
                    <a:pt x="19952" y="1382946"/>
                  </a:lnTo>
                  <a:lnTo>
                    <a:pt x="14434" y="1388818"/>
                  </a:lnTo>
                  <a:lnTo>
                    <a:pt x="2702" y="1398809"/>
                  </a:lnTo>
                  <a:lnTo>
                    <a:pt x="0" y="1400805"/>
                  </a:lnTo>
                  <a:lnTo>
                    <a:pt x="0" y="1408801"/>
                  </a:lnTo>
                  <a:lnTo>
                    <a:pt x="0" y="1418792"/>
                  </a:lnTo>
                  <a:lnTo>
                    <a:pt x="0" y="1428784"/>
                  </a:lnTo>
                  <a:lnTo>
                    <a:pt x="0" y="1438775"/>
                  </a:lnTo>
                  <a:lnTo>
                    <a:pt x="0" y="1446504"/>
                  </a:lnTo>
                  <a:close/>
                  <a:moveTo>
                    <a:pt x="2793249" y="1349845"/>
                  </a:moveTo>
                  <a:lnTo>
                    <a:pt x="2797188" y="1348852"/>
                  </a:lnTo>
                  <a:lnTo>
                    <a:pt x="2813200" y="1344867"/>
                  </a:lnTo>
                  <a:lnTo>
                    <a:pt x="2825316" y="1338860"/>
                  </a:lnTo>
                  <a:lnTo>
                    <a:pt x="2833152" y="1335108"/>
                  </a:lnTo>
                  <a:lnTo>
                    <a:pt x="2843155" y="1328869"/>
                  </a:lnTo>
                  <a:lnTo>
                    <a:pt x="2853104" y="1322693"/>
                  </a:lnTo>
                  <a:lnTo>
                    <a:pt x="2858832" y="1318877"/>
                  </a:lnTo>
                  <a:lnTo>
                    <a:pt x="2873056" y="1309674"/>
                  </a:lnTo>
                  <a:lnTo>
                    <a:pt x="2874304" y="1308886"/>
                  </a:lnTo>
                  <a:lnTo>
                    <a:pt x="2888765" y="1298894"/>
                  </a:lnTo>
                  <a:lnTo>
                    <a:pt x="2893007" y="1295844"/>
                  </a:lnTo>
                  <a:lnTo>
                    <a:pt x="2904271" y="1288903"/>
                  </a:lnTo>
                  <a:lnTo>
                    <a:pt x="2912959" y="1283041"/>
                  </a:lnTo>
                  <a:lnTo>
                    <a:pt x="2920694" y="1278911"/>
                  </a:lnTo>
                  <a:lnTo>
                    <a:pt x="2932911" y="1271759"/>
                  </a:lnTo>
                  <a:lnTo>
                    <a:pt x="2938911" y="1268920"/>
                  </a:lnTo>
                  <a:lnTo>
                    <a:pt x="2952863" y="1260650"/>
                  </a:lnTo>
                  <a:lnTo>
                    <a:pt x="2956664" y="1258928"/>
                  </a:lnTo>
                  <a:lnTo>
                    <a:pt x="2972374" y="1248937"/>
                  </a:lnTo>
                  <a:lnTo>
                    <a:pt x="2972815" y="1248428"/>
                  </a:lnTo>
                  <a:lnTo>
                    <a:pt x="2972815" y="1238945"/>
                  </a:lnTo>
                  <a:lnTo>
                    <a:pt x="2972815" y="1228954"/>
                  </a:lnTo>
                  <a:lnTo>
                    <a:pt x="2972815" y="1221915"/>
                  </a:lnTo>
                  <a:lnTo>
                    <a:pt x="2965895" y="1218962"/>
                  </a:lnTo>
                  <a:lnTo>
                    <a:pt x="2952863" y="1216143"/>
                  </a:lnTo>
                  <a:lnTo>
                    <a:pt x="2932911" y="1214634"/>
                  </a:lnTo>
                  <a:lnTo>
                    <a:pt x="2912959" y="1215612"/>
                  </a:lnTo>
                  <a:lnTo>
                    <a:pt x="2893007" y="1218033"/>
                  </a:lnTo>
                  <a:lnTo>
                    <a:pt x="2888213" y="1218962"/>
                  </a:lnTo>
                  <a:lnTo>
                    <a:pt x="2873056" y="1221917"/>
                  </a:lnTo>
                  <a:lnTo>
                    <a:pt x="2853104" y="1226535"/>
                  </a:lnTo>
                  <a:lnTo>
                    <a:pt x="2844130" y="1228954"/>
                  </a:lnTo>
                  <a:lnTo>
                    <a:pt x="2833152" y="1231860"/>
                  </a:lnTo>
                  <a:lnTo>
                    <a:pt x="2813200" y="1238054"/>
                  </a:lnTo>
                  <a:lnTo>
                    <a:pt x="2810757" y="1238945"/>
                  </a:lnTo>
                  <a:lnTo>
                    <a:pt x="2793249" y="1245741"/>
                  </a:lnTo>
                  <a:lnTo>
                    <a:pt x="2786369" y="1248937"/>
                  </a:lnTo>
                  <a:lnTo>
                    <a:pt x="2773297" y="1255511"/>
                  </a:lnTo>
                  <a:lnTo>
                    <a:pt x="2767789" y="1258928"/>
                  </a:lnTo>
                  <a:lnTo>
                    <a:pt x="2754428" y="1268920"/>
                  </a:lnTo>
                  <a:lnTo>
                    <a:pt x="2753345" y="1269979"/>
                  </a:lnTo>
                  <a:lnTo>
                    <a:pt x="2746017" y="1278911"/>
                  </a:lnTo>
                  <a:lnTo>
                    <a:pt x="2740819" y="1288903"/>
                  </a:lnTo>
                  <a:lnTo>
                    <a:pt x="2738439" y="1298894"/>
                  </a:lnTo>
                  <a:lnTo>
                    <a:pt x="2738925" y="1308886"/>
                  </a:lnTo>
                  <a:lnTo>
                    <a:pt x="2741974" y="1318877"/>
                  </a:lnTo>
                  <a:lnTo>
                    <a:pt x="2747446" y="1328869"/>
                  </a:lnTo>
                  <a:lnTo>
                    <a:pt x="2753345" y="1336351"/>
                  </a:lnTo>
                  <a:lnTo>
                    <a:pt x="2756813" y="1338860"/>
                  </a:lnTo>
                  <a:lnTo>
                    <a:pt x="2773297" y="1348030"/>
                  </a:lnTo>
                  <a:lnTo>
                    <a:pt x="2781392" y="1348852"/>
                  </a:lnTo>
                  <a:close/>
                  <a:moveTo>
                    <a:pt x="2394213" y="1182896"/>
                  </a:moveTo>
                  <a:lnTo>
                    <a:pt x="2414165" y="1184539"/>
                  </a:lnTo>
                  <a:lnTo>
                    <a:pt x="2434117" y="1184269"/>
                  </a:lnTo>
                  <a:lnTo>
                    <a:pt x="2454068" y="1182016"/>
                  </a:lnTo>
                  <a:lnTo>
                    <a:pt x="2467116" y="1178996"/>
                  </a:lnTo>
                  <a:lnTo>
                    <a:pt x="2474020" y="1177135"/>
                  </a:lnTo>
                  <a:lnTo>
                    <a:pt x="2492193" y="1169005"/>
                  </a:lnTo>
                  <a:lnTo>
                    <a:pt x="2493972" y="1167983"/>
                  </a:lnTo>
                  <a:lnTo>
                    <a:pt x="2505315" y="1159013"/>
                  </a:lnTo>
                  <a:lnTo>
                    <a:pt x="2513924" y="1149889"/>
                  </a:lnTo>
                  <a:lnTo>
                    <a:pt x="2514578" y="1149022"/>
                  </a:lnTo>
                  <a:lnTo>
                    <a:pt x="2520466" y="1139030"/>
                  </a:lnTo>
                  <a:lnTo>
                    <a:pt x="2524895" y="1129039"/>
                  </a:lnTo>
                  <a:lnTo>
                    <a:pt x="2528156" y="1119047"/>
                  </a:lnTo>
                  <a:lnTo>
                    <a:pt x="2530428" y="1109056"/>
                  </a:lnTo>
                  <a:lnTo>
                    <a:pt x="2531929" y="1099064"/>
                  </a:lnTo>
                  <a:lnTo>
                    <a:pt x="2532584" y="1089073"/>
                  </a:lnTo>
                  <a:lnTo>
                    <a:pt x="2532423" y="1079081"/>
                  </a:lnTo>
                  <a:lnTo>
                    <a:pt x="2531321" y="1069090"/>
                  </a:lnTo>
                  <a:lnTo>
                    <a:pt x="2528951" y="1059098"/>
                  </a:lnTo>
                  <a:lnTo>
                    <a:pt x="2524712" y="1049107"/>
                  </a:lnTo>
                  <a:lnTo>
                    <a:pt x="2518167" y="1039115"/>
                  </a:lnTo>
                  <a:lnTo>
                    <a:pt x="2513924" y="1034662"/>
                  </a:lnTo>
                  <a:lnTo>
                    <a:pt x="2505975" y="1029124"/>
                  </a:lnTo>
                  <a:lnTo>
                    <a:pt x="2493972" y="1023139"/>
                  </a:lnTo>
                  <a:lnTo>
                    <a:pt x="2476057" y="1019132"/>
                  </a:lnTo>
                  <a:lnTo>
                    <a:pt x="2474020" y="1018770"/>
                  </a:lnTo>
                  <a:lnTo>
                    <a:pt x="2454068" y="1018660"/>
                  </a:lnTo>
                  <a:lnTo>
                    <a:pt x="2450591" y="1019132"/>
                  </a:lnTo>
                  <a:lnTo>
                    <a:pt x="2434117" y="1021424"/>
                  </a:lnTo>
                  <a:lnTo>
                    <a:pt x="2414165" y="1026851"/>
                  </a:lnTo>
                  <a:lnTo>
                    <a:pt x="2408383" y="1029124"/>
                  </a:lnTo>
                  <a:lnTo>
                    <a:pt x="2394213" y="1035177"/>
                  </a:lnTo>
                  <a:lnTo>
                    <a:pt x="2387024" y="1039115"/>
                  </a:lnTo>
                  <a:lnTo>
                    <a:pt x="2374261" y="1047162"/>
                  </a:lnTo>
                  <a:lnTo>
                    <a:pt x="2371653" y="1049107"/>
                  </a:lnTo>
                  <a:lnTo>
                    <a:pt x="2360233" y="1059098"/>
                  </a:lnTo>
                  <a:lnTo>
                    <a:pt x="2354310" y="1065213"/>
                  </a:lnTo>
                  <a:lnTo>
                    <a:pt x="2350890" y="1069090"/>
                  </a:lnTo>
                  <a:lnTo>
                    <a:pt x="2343734" y="1079081"/>
                  </a:lnTo>
                  <a:lnTo>
                    <a:pt x="2338057" y="1089073"/>
                  </a:lnTo>
                  <a:lnTo>
                    <a:pt x="2334358" y="1097139"/>
                  </a:lnTo>
                  <a:lnTo>
                    <a:pt x="2333498" y="1099064"/>
                  </a:lnTo>
                  <a:lnTo>
                    <a:pt x="2330399" y="1109056"/>
                  </a:lnTo>
                  <a:lnTo>
                    <a:pt x="2328656" y="1119047"/>
                  </a:lnTo>
                  <a:lnTo>
                    <a:pt x="2328295" y="1129039"/>
                  </a:lnTo>
                  <a:lnTo>
                    <a:pt x="2329583" y="1139030"/>
                  </a:lnTo>
                  <a:lnTo>
                    <a:pt x="2332912" y="1149022"/>
                  </a:lnTo>
                  <a:lnTo>
                    <a:pt x="2334358" y="1151520"/>
                  </a:lnTo>
                  <a:lnTo>
                    <a:pt x="2339690" y="1159013"/>
                  </a:lnTo>
                  <a:lnTo>
                    <a:pt x="2351681" y="1169005"/>
                  </a:lnTo>
                  <a:lnTo>
                    <a:pt x="2354310" y="1170573"/>
                  </a:lnTo>
                  <a:lnTo>
                    <a:pt x="2374261" y="1178866"/>
                  </a:lnTo>
                  <a:lnTo>
                    <a:pt x="2374785" y="1178996"/>
                  </a:lnTo>
                  <a:close/>
                  <a:moveTo>
                    <a:pt x="2411325" y="1139030"/>
                  </a:moveTo>
                  <a:lnTo>
                    <a:pt x="2394213" y="1129715"/>
                  </a:lnTo>
                  <a:lnTo>
                    <a:pt x="2393571" y="1129039"/>
                  </a:lnTo>
                  <a:lnTo>
                    <a:pt x="2388450" y="1119047"/>
                  </a:lnTo>
                  <a:lnTo>
                    <a:pt x="2387000" y="1109056"/>
                  </a:lnTo>
                  <a:lnTo>
                    <a:pt x="2389072" y="1099064"/>
                  </a:lnTo>
                  <a:lnTo>
                    <a:pt x="2393586" y="1089073"/>
                  </a:lnTo>
                  <a:lnTo>
                    <a:pt x="2394213" y="1088196"/>
                  </a:lnTo>
                  <a:lnTo>
                    <a:pt x="2403257" y="1079081"/>
                  </a:lnTo>
                  <a:lnTo>
                    <a:pt x="2414165" y="1070589"/>
                  </a:lnTo>
                  <a:lnTo>
                    <a:pt x="2417685" y="1069090"/>
                  </a:lnTo>
                  <a:lnTo>
                    <a:pt x="2434117" y="1063240"/>
                  </a:lnTo>
                  <a:lnTo>
                    <a:pt x="2454068" y="1062808"/>
                  </a:lnTo>
                  <a:lnTo>
                    <a:pt x="2467869" y="1069090"/>
                  </a:lnTo>
                  <a:lnTo>
                    <a:pt x="2474020" y="1074093"/>
                  </a:lnTo>
                  <a:lnTo>
                    <a:pt x="2477017" y="1079081"/>
                  </a:lnTo>
                  <a:lnTo>
                    <a:pt x="2479689" y="1089073"/>
                  </a:lnTo>
                  <a:lnTo>
                    <a:pt x="2479807" y="1099064"/>
                  </a:lnTo>
                  <a:lnTo>
                    <a:pt x="2477590" y="1109056"/>
                  </a:lnTo>
                  <a:lnTo>
                    <a:pt x="2474020" y="1116790"/>
                  </a:lnTo>
                  <a:lnTo>
                    <a:pt x="2472443" y="1119047"/>
                  </a:lnTo>
                  <a:lnTo>
                    <a:pt x="2462438" y="1129039"/>
                  </a:lnTo>
                  <a:lnTo>
                    <a:pt x="2454068" y="1134960"/>
                  </a:lnTo>
                  <a:lnTo>
                    <a:pt x="2441732" y="1139030"/>
                  </a:lnTo>
                  <a:lnTo>
                    <a:pt x="2434117" y="1141030"/>
                  </a:lnTo>
                  <a:lnTo>
                    <a:pt x="2414165" y="1140067"/>
                  </a:lnTo>
                  <a:close/>
                  <a:moveTo>
                    <a:pt x="758167" y="1152817"/>
                  </a:moveTo>
                  <a:lnTo>
                    <a:pt x="778119" y="1150485"/>
                  </a:lnTo>
                  <a:lnTo>
                    <a:pt x="780363" y="1149022"/>
                  </a:lnTo>
                  <a:lnTo>
                    <a:pt x="792525" y="1139030"/>
                  </a:lnTo>
                  <a:lnTo>
                    <a:pt x="798071" y="1133751"/>
                  </a:lnTo>
                  <a:lnTo>
                    <a:pt x="801080" y="1129039"/>
                  </a:lnTo>
                  <a:lnTo>
                    <a:pt x="806575" y="1119047"/>
                  </a:lnTo>
                  <a:lnTo>
                    <a:pt x="810202" y="1109056"/>
                  </a:lnTo>
                  <a:lnTo>
                    <a:pt x="812445" y="1099064"/>
                  </a:lnTo>
                  <a:lnTo>
                    <a:pt x="812653" y="1089073"/>
                  </a:lnTo>
                  <a:lnTo>
                    <a:pt x="808572" y="1079081"/>
                  </a:lnTo>
                  <a:lnTo>
                    <a:pt x="799822" y="1069090"/>
                  </a:lnTo>
                  <a:lnTo>
                    <a:pt x="798071" y="1067851"/>
                  </a:lnTo>
                  <a:lnTo>
                    <a:pt x="778322" y="1059098"/>
                  </a:lnTo>
                  <a:lnTo>
                    <a:pt x="778119" y="1059034"/>
                  </a:lnTo>
                  <a:lnTo>
                    <a:pt x="758167" y="1055719"/>
                  </a:lnTo>
                  <a:lnTo>
                    <a:pt x="738216" y="1057182"/>
                  </a:lnTo>
                  <a:lnTo>
                    <a:pt x="733201" y="1059098"/>
                  </a:lnTo>
                  <a:lnTo>
                    <a:pt x="718264" y="1067763"/>
                  </a:lnTo>
                  <a:lnTo>
                    <a:pt x="717140" y="1069090"/>
                  </a:lnTo>
                  <a:lnTo>
                    <a:pt x="712736" y="1079081"/>
                  </a:lnTo>
                  <a:lnTo>
                    <a:pt x="710132" y="1089073"/>
                  </a:lnTo>
                  <a:lnTo>
                    <a:pt x="710416" y="1099064"/>
                  </a:lnTo>
                  <a:lnTo>
                    <a:pt x="712361" y="1109056"/>
                  </a:lnTo>
                  <a:lnTo>
                    <a:pt x="715918" y="1119047"/>
                  </a:lnTo>
                  <a:lnTo>
                    <a:pt x="718264" y="1123645"/>
                  </a:lnTo>
                  <a:lnTo>
                    <a:pt x="722565" y="1129039"/>
                  </a:lnTo>
                  <a:lnTo>
                    <a:pt x="731855" y="1139030"/>
                  </a:lnTo>
                  <a:lnTo>
                    <a:pt x="738216" y="1144818"/>
                  </a:lnTo>
                  <a:lnTo>
                    <a:pt x="748832" y="1149022"/>
                  </a:lnTo>
                  <a:close/>
                  <a:moveTo>
                    <a:pt x="1536287" y="1021442"/>
                  </a:moveTo>
                  <a:lnTo>
                    <a:pt x="1556239" y="1024195"/>
                  </a:lnTo>
                  <a:lnTo>
                    <a:pt x="1576190" y="1021681"/>
                  </a:lnTo>
                  <a:lnTo>
                    <a:pt x="1585887" y="1019132"/>
                  </a:lnTo>
                  <a:lnTo>
                    <a:pt x="1596142" y="1016625"/>
                  </a:lnTo>
                  <a:lnTo>
                    <a:pt x="1616094" y="1010305"/>
                  </a:lnTo>
                  <a:lnTo>
                    <a:pt x="1619252" y="1009141"/>
                  </a:lnTo>
                  <a:lnTo>
                    <a:pt x="1636046" y="1002954"/>
                  </a:lnTo>
                  <a:lnTo>
                    <a:pt x="1646667" y="999149"/>
                  </a:lnTo>
                  <a:lnTo>
                    <a:pt x="1655997" y="995770"/>
                  </a:lnTo>
                  <a:lnTo>
                    <a:pt x="1675949" y="989734"/>
                  </a:lnTo>
                  <a:lnTo>
                    <a:pt x="1678317" y="989158"/>
                  </a:lnTo>
                  <a:lnTo>
                    <a:pt x="1695901" y="984644"/>
                  </a:lnTo>
                  <a:lnTo>
                    <a:pt x="1715853" y="981389"/>
                  </a:lnTo>
                  <a:lnTo>
                    <a:pt x="1735805" y="979228"/>
                  </a:lnTo>
                  <a:lnTo>
                    <a:pt x="1736684" y="979166"/>
                  </a:lnTo>
                  <a:lnTo>
                    <a:pt x="1755756" y="977715"/>
                  </a:lnTo>
                  <a:lnTo>
                    <a:pt x="1775708" y="976564"/>
                  </a:lnTo>
                  <a:lnTo>
                    <a:pt x="1795660" y="975156"/>
                  </a:lnTo>
                  <a:lnTo>
                    <a:pt x="1815612" y="973107"/>
                  </a:lnTo>
                  <a:lnTo>
                    <a:pt x="1835563" y="969930"/>
                  </a:lnTo>
                  <a:lnTo>
                    <a:pt x="1838584" y="969175"/>
                  </a:lnTo>
                  <a:lnTo>
                    <a:pt x="1855515" y="963400"/>
                  </a:lnTo>
                  <a:lnTo>
                    <a:pt x="1863954" y="959183"/>
                  </a:lnTo>
                  <a:lnTo>
                    <a:pt x="1875467" y="949701"/>
                  </a:lnTo>
                  <a:lnTo>
                    <a:pt x="1875945" y="949192"/>
                  </a:lnTo>
                  <a:lnTo>
                    <a:pt x="1880863" y="939201"/>
                  </a:lnTo>
                  <a:lnTo>
                    <a:pt x="1881608" y="929209"/>
                  </a:lnTo>
                  <a:lnTo>
                    <a:pt x="1879378" y="919217"/>
                  </a:lnTo>
                  <a:lnTo>
                    <a:pt x="1875467" y="910435"/>
                  </a:lnTo>
                  <a:lnTo>
                    <a:pt x="1874844" y="909226"/>
                  </a:lnTo>
                  <a:lnTo>
                    <a:pt x="1866881" y="899234"/>
                  </a:lnTo>
                  <a:lnTo>
                    <a:pt x="1855952" y="889243"/>
                  </a:lnTo>
                  <a:lnTo>
                    <a:pt x="1855515" y="888923"/>
                  </a:lnTo>
                  <a:lnTo>
                    <a:pt x="1835563" y="880013"/>
                  </a:lnTo>
                  <a:lnTo>
                    <a:pt x="1831691" y="879252"/>
                  </a:lnTo>
                  <a:lnTo>
                    <a:pt x="1815612" y="876837"/>
                  </a:lnTo>
                  <a:lnTo>
                    <a:pt x="1795660" y="877455"/>
                  </a:lnTo>
                  <a:lnTo>
                    <a:pt x="1781351" y="879252"/>
                  </a:lnTo>
                  <a:lnTo>
                    <a:pt x="1775708" y="879996"/>
                  </a:lnTo>
                  <a:lnTo>
                    <a:pt x="1755756" y="884229"/>
                  </a:lnTo>
                  <a:lnTo>
                    <a:pt x="1735805" y="888539"/>
                  </a:lnTo>
                  <a:lnTo>
                    <a:pt x="1732392" y="889243"/>
                  </a:lnTo>
                  <a:lnTo>
                    <a:pt x="1715853" y="893032"/>
                  </a:lnTo>
                  <a:lnTo>
                    <a:pt x="1695901" y="896593"/>
                  </a:lnTo>
                  <a:lnTo>
                    <a:pt x="1675949" y="899229"/>
                  </a:lnTo>
                  <a:lnTo>
                    <a:pt x="1675873" y="899234"/>
                  </a:lnTo>
                  <a:lnTo>
                    <a:pt x="1655997" y="900832"/>
                  </a:lnTo>
                  <a:lnTo>
                    <a:pt x="1636046" y="901945"/>
                  </a:lnTo>
                  <a:lnTo>
                    <a:pt x="1616094" y="902833"/>
                  </a:lnTo>
                  <a:lnTo>
                    <a:pt x="1596142" y="904678"/>
                  </a:lnTo>
                  <a:lnTo>
                    <a:pt x="1576190" y="908626"/>
                  </a:lnTo>
                  <a:lnTo>
                    <a:pt x="1574500" y="909226"/>
                  </a:lnTo>
                  <a:lnTo>
                    <a:pt x="1556239" y="916593"/>
                  </a:lnTo>
                  <a:lnTo>
                    <a:pt x="1551971" y="919217"/>
                  </a:lnTo>
                  <a:lnTo>
                    <a:pt x="1538265" y="929209"/>
                  </a:lnTo>
                  <a:lnTo>
                    <a:pt x="1536287" y="930926"/>
                  </a:lnTo>
                  <a:lnTo>
                    <a:pt x="1529373" y="939201"/>
                  </a:lnTo>
                  <a:lnTo>
                    <a:pt x="1522631" y="949192"/>
                  </a:lnTo>
                  <a:lnTo>
                    <a:pt x="1517210" y="959183"/>
                  </a:lnTo>
                  <a:lnTo>
                    <a:pt x="1516335" y="961548"/>
                  </a:lnTo>
                  <a:lnTo>
                    <a:pt x="1514071" y="969175"/>
                  </a:lnTo>
                  <a:lnTo>
                    <a:pt x="1512311" y="979166"/>
                  </a:lnTo>
                  <a:lnTo>
                    <a:pt x="1512304" y="989158"/>
                  </a:lnTo>
                  <a:lnTo>
                    <a:pt x="1514065" y="999149"/>
                  </a:lnTo>
                  <a:lnTo>
                    <a:pt x="1516335" y="1005112"/>
                  </a:lnTo>
                  <a:lnTo>
                    <a:pt x="1519011" y="1009141"/>
                  </a:lnTo>
                  <a:lnTo>
                    <a:pt x="1531996" y="1019132"/>
                  </a:lnTo>
                  <a:close/>
                  <a:moveTo>
                    <a:pt x="578601" y="813567"/>
                  </a:moveTo>
                  <a:lnTo>
                    <a:pt x="598553" y="818106"/>
                  </a:lnTo>
                  <a:lnTo>
                    <a:pt x="618505" y="818943"/>
                  </a:lnTo>
                  <a:lnTo>
                    <a:pt x="638457" y="816698"/>
                  </a:lnTo>
                  <a:lnTo>
                    <a:pt x="658409" y="813303"/>
                  </a:lnTo>
                  <a:lnTo>
                    <a:pt x="678360" y="810137"/>
                  </a:lnTo>
                  <a:lnTo>
                    <a:pt x="683586" y="809311"/>
                  </a:lnTo>
                  <a:lnTo>
                    <a:pt x="698312" y="807460"/>
                  </a:lnTo>
                  <a:lnTo>
                    <a:pt x="718264" y="805729"/>
                  </a:lnTo>
                  <a:lnTo>
                    <a:pt x="738216" y="804545"/>
                  </a:lnTo>
                  <a:lnTo>
                    <a:pt x="758167" y="803810"/>
                  </a:lnTo>
                  <a:lnTo>
                    <a:pt x="778119" y="803454"/>
                  </a:lnTo>
                  <a:lnTo>
                    <a:pt x="798071" y="803138"/>
                  </a:lnTo>
                  <a:lnTo>
                    <a:pt x="818023" y="802535"/>
                  </a:lnTo>
                  <a:lnTo>
                    <a:pt x="837975" y="801297"/>
                  </a:lnTo>
                  <a:lnTo>
                    <a:pt x="854611" y="799320"/>
                  </a:lnTo>
                  <a:lnTo>
                    <a:pt x="857926" y="798884"/>
                  </a:lnTo>
                  <a:lnTo>
                    <a:pt x="877878" y="794410"/>
                  </a:lnTo>
                  <a:lnTo>
                    <a:pt x="891923" y="789328"/>
                  </a:lnTo>
                  <a:lnTo>
                    <a:pt x="897830" y="786883"/>
                  </a:lnTo>
                  <a:lnTo>
                    <a:pt x="911315" y="779337"/>
                  </a:lnTo>
                  <a:lnTo>
                    <a:pt x="917782" y="775007"/>
                  </a:lnTo>
                  <a:lnTo>
                    <a:pt x="925012" y="769345"/>
                  </a:lnTo>
                  <a:lnTo>
                    <a:pt x="936031" y="759354"/>
                  </a:lnTo>
                  <a:lnTo>
                    <a:pt x="937733" y="757549"/>
                  </a:lnTo>
                  <a:lnTo>
                    <a:pt x="945368" y="749362"/>
                  </a:lnTo>
                  <a:lnTo>
                    <a:pt x="953571" y="739371"/>
                  </a:lnTo>
                  <a:lnTo>
                    <a:pt x="957685" y="733756"/>
                  </a:lnTo>
                  <a:lnTo>
                    <a:pt x="961580" y="729379"/>
                  </a:lnTo>
                  <a:lnTo>
                    <a:pt x="968632" y="719388"/>
                  </a:lnTo>
                  <a:lnTo>
                    <a:pt x="974503" y="709396"/>
                  </a:lnTo>
                  <a:lnTo>
                    <a:pt x="977637" y="700420"/>
                  </a:lnTo>
                  <a:lnTo>
                    <a:pt x="978348" y="699405"/>
                  </a:lnTo>
                  <a:lnTo>
                    <a:pt x="977637" y="696292"/>
                  </a:lnTo>
                  <a:lnTo>
                    <a:pt x="976440" y="689413"/>
                  </a:lnTo>
                  <a:lnTo>
                    <a:pt x="964745" y="679422"/>
                  </a:lnTo>
                  <a:lnTo>
                    <a:pt x="957685" y="676974"/>
                  </a:lnTo>
                  <a:lnTo>
                    <a:pt x="942037" y="669430"/>
                  </a:lnTo>
                  <a:lnTo>
                    <a:pt x="937733" y="668095"/>
                  </a:lnTo>
                  <a:lnTo>
                    <a:pt x="917782" y="660035"/>
                  </a:lnTo>
                  <a:lnTo>
                    <a:pt x="916539" y="659439"/>
                  </a:lnTo>
                  <a:lnTo>
                    <a:pt x="897830" y="651666"/>
                  </a:lnTo>
                  <a:lnTo>
                    <a:pt x="893234" y="649447"/>
                  </a:lnTo>
                  <a:lnTo>
                    <a:pt x="877878" y="642675"/>
                  </a:lnTo>
                  <a:lnTo>
                    <a:pt x="871701" y="639456"/>
                  </a:lnTo>
                  <a:lnTo>
                    <a:pt x="857926" y="632274"/>
                  </a:lnTo>
                  <a:lnTo>
                    <a:pt x="853078" y="629464"/>
                  </a:lnTo>
                  <a:lnTo>
                    <a:pt x="837975" y="620180"/>
                  </a:lnTo>
                  <a:lnTo>
                    <a:pt x="836905" y="619473"/>
                  </a:lnTo>
                  <a:lnTo>
                    <a:pt x="822876" y="609481"/>
                  </a:lnTo>
                  <a:lnTo>
                    <a:pt x="818023" y="605724"/>
                  </a:lnTo>
                  <a:lnTo>
                    <a:pt x="809948" y="599490"/>
                  </a:lnTo>
                  <a:lnTo>
                    <a:pt x="798071" y="589607"/>
                  </a:lnTo>
                  <a:lnTo>
                    <a:pt x="797926" y="589498"/>
                  </a:lnTo>
                  <a:lnTo>
                    <a:pt x="785299" y="579507"/>
                  </a:lnTo>
                  <a:lnTo>
                    <a:pt x="778119" y="573669"/>
                  </a:lnTo>
                  <a:lnTo>
                    <a:pt x="771526" y="569515"/>
                  </a:lnTo>
                  <a:lnTo>
                    <a:pt x="758167" y="561310"/>
                  </a:lnTo>
                  <a:lnTo>
                    <a:pt x="753428" y="559524"/>
                  </a:lnTo>
                  <a:lnTo>
                    <a:pt x="738216" y="554218"/>
                  </a:lnTo>
                  <a:lnTo>
                    <a:pt x="718264" y="551986"/>
                  </a:lnTo>
                  <a:lnTo>
                    <a:pt x="698312" y="553971"/>
                  </a:lnTo>
                  <a:lnTo>
                    <a:pt x="678360" y="559330"/>
                  </a:lnTo>
                  <a:lnTo>
                    <a:pt x="677882" y="559524"/>
                  </a:lnTo>
                  <a:lnTo>
                    <a:pt x="658409" y="567771"/>
                  </a:lnTo>
                  <a:lnTo>
                    <a:pt x="655069" y="569515"/>
                  </a:lnTo>
                  <a:lnTo>
                    <a:pt x="638457" y="578997"/>
                  </a:lnTo>
                  <a:lnTo>
                    <a:pt x="637607" y="579507"/>
                  </a:lnTo>
                  <a:lnTo>
                    <a:pt x="622931" y="589498"/>
                  </a:lnTo>
                  <a:lnTo>
                    <a:pt x="618505" y="592833"/>
                  </a:lnTo>
                  <a:lnTo>
                    <a:pt x="608984" y="599490"/>
                  </a:lnTo>
                  <a:lnTo>
                    <a:pt x="598553" y="607537"/>
                  </a:lnTo>
                  <a:lnTo>
                    <a:pt x="595462" y="609481"/>
                  </a:lnTo>
                  <a:lnTo>
                    <a:pt x="581371" y="619473"/>
                  </a:lnTo>
                  <a:lnTo>
                    <a:pt x="578601" y="621615"/>
                  </a:lnTo>
                  <a:lnTo>
                    <a:pt x="563279" y="629464"/>
                  </a:lnTo>
                  <a:lnTo>
                    <a:pt x="558650" y="632060"/>
                  </a:lnTo>
                  <a:lnTo>
                    <a:pt x="538698" y="636427"/>
                  </a:lnTo>
                  <a:lnTo>
                    <a:pt x="518746" y="634413"/>
                  </a:lnTo>
                  <a:lnTo>
                    <a:pt x="504722" y="629464"/>
                  </a:lnTo>
                  <a:lnTo>
                    <a:pt x="498794" y="627623"/>
                  </a:lnTo>
                  <a:lnTo>
                    <a:pt x="482986" y="619473"/>
                  </a:lnTo>
                  <a:lnTo>
                    <a:pt x="478843" y="617612"/>
                  </a:lnTo>
                  <a:lnTo>
                    <a:pt x="465032" y="609481"/>
                  </a:lnTo>
                  <a:lnTo>
                    <a:pt x="458891" y="606140"/>
                  </a:lnTo>
                  <a:lnTo>
                    <a:pt x="448339" y="599490"/>
                  </a:lnTo>
                  <a:lnTo>
                    <a:pt x="438939" y="593991"/>
                  </a:lnTo>
                  <a:lnTo>
                    <a:pt x="431701" y="589498"/>
                  </a:lnTo>
                  <a:lnTo>
                    <a:pt x="418987" y="581903"/>
                  </a:lnTo>
                  <a:lnTo>
                    <a:pt x="414967" y="579507"/>
                  </a:lnTo>
                  <a:lnTo>
                    <a:pt x="399036" y="569988"/>
                  </a:lnTo>
                  <a:lnTo>
                    <a:pt x="398181" y="569515"/>
                  </a:lnTo>
                  <a:lnTo>
                    <a:pt x="380712" y="559524"/>
                  </a:lnTo>
                  <a:lnTo>
                    <a:pt x="379084" y="558544"/>
                  </a:lnTo>
                  <a:lnTo>
                    <a:pt x="362885" y="549532"/>
                  </a:lnTo>
                  <a:lnTo>
                    <a:pt x="359132" y="547310"/>
                  </a:lnTo>
                  <a:lnTo>
                    <a:pt x="344217" y="539541"/>
                  </a:lnTo>
                  <a:lnTo>
                    <a:pt x="339180" y="536537"/>
                  </a:lnTo>
                  <a:lnTo>
                    <a:pt x="325171" y="529549"/>
                  </a:lnTo>
                  <a:lnTo>
                    <a:pt x="319228" y="526178"/>
                  </a:lnTo>
                  <a:lnTo>
                    <a:pt x="304804" y="519558"/>
                  </a:lnTo>
                  <a:lnTo>
                    <a:pt x="299277" y="516646"/>
                  </a:lnTo>
                  <a:lnTo>
                    <a:pt x="279325" y="510372"/>
                  </a:lnTo>
                  <a:lnTo>
                    <a:pt x="265130" y="509566"/>
                  </a:lnTo>
                  <a:lnTo>
                    <a:pt x="259373" y="509193"/>
                  </a:lnTo>
                  <a:lnTo>
                    <a:pt x="258322" y="509566"/>
                  </a:lnTo>
                  <a:lnTo>
                    <a:pt x="239421" y="518049"/>
                  </a:lnTo>
                  <a:lnTo>
                    <a:pt x="238006" y="519558"/>
                  </a:lnTo>
                  <a:lnTo>
                    <a:pt x="230573" y="529549"/>
                  </a:lnTo>
                  <a:lnTo>
                    <a:pt x="225511" y="539541"/>
                  </a:lnTo>
                  <a:lnTo>
                    <a:pt x="221682" y="549532"/>
                  </a:lnTo>
                  <a:lnTo>
                    <a:pt x="219470" y="558155"/>
                  </a:lnTo>
                  <a:lnTo>
                    <a:pt x="219211" y="559524"/>
                  </a:lnTo>
                  <a:lnTo>
                    <a:pt x="217891" y="569515"/>
                  </a:lnTo>
                  <a:lnTo>
                    <a:pt x="216880" y="579507"/>
                  </a:lnTo>
                  <a:lnTo>
                    <a:pt x="216218" y="589498"/>
                  </a:lnTo>
                  <a:lnTo>
                    <a:pt x="216079" y="599490"/>
                  </a:lnTo>
                  <a:lnTo>
                    <a:pt x="216570" y="609481"/>
                  </a:lnTo>
                  <a:lnTo>
                    <a:pt x="217679" y="619473"/>
                  </a:lnTo>
                  <a:lnTo>
                    <a:pt x="219396" y="629464"/>
                  </a:lnTo>
                  <a:lnTo>
                    <a:pt x="219470" y="629759"/>
                  </a:lnTo>
                  <a:lnTo>
                    <a:pt x="222071" y="639456"/>
                  </a:lnTo>
                  <a:lnTo>
                    <a:pt x="226190" y="649447"/>
                  </a:lnTo>
                  <a:lnTo>
                    <a:pt x="231531" y="659439"/>
                  </a:lnTo>
                  <a:lnTo>
                    <a:pt x="239421" y="669244"/>
                  </a:lnTo>
                  <a:lnTo>
                    <a:pt x="239577" y="669430"/>
                  </a:lnTo>
                  <a:lnTo>
                    <a:pt x="249388" y="679422"/>
                  </a:lnTo>
                  <a:lnTo>
                    <a:pt x="259373" y="687443"/>
                  </a:lnTo>
                  <a:lnTo>
                    <a:pt x="261897" y="689413"/>
                  </a:lnTo>
                  <a:lnTo>
                    <a:pt x="277462" y="699405"/>
                  </a:lnTo>
                  <a:lnTo>
                    <a:pt x="279325" y="700471"/>
                  </a:lnTo>
                  <a:lnTo>
                    <a:pt x="295130" y="709396"/>
                  </a:lnTo>
                  <a:lnTo>
                    <a:pt x="299277" y="711516"/>
                  </a:lnTo>
                  <a:lnTo>
                    <a:pt x="315346" y="719388"/>
                  </a:lnTo>
                  <a:lnTo>
                    <a:pt x="319228" y="721211"/>
                  </a:lnTo>
                  <a:lnTo>
                    <a:pt x="337267" y="729379"/>
                  </a:lnTo>
                  <a:lnTo>
                    <a:pt x="339180" y="730281"/>
                  </a:lnTo>
                  <a:lnTo>
                    <a:pt x="359132" y="738874"/>
                  </a:lnTo>
                  <a:lnTo>
                    <a:pt x="360505" y="739371"/>
                  </a:lnTo>
                  <a:lnTo>
                    <a:pt x="379084" y="746782"/>
                  </a:lnTo>
                  <a:lnTo>
                    <a:pt x="386426" y="749362"/>
                  </a:lnTo>
                  <a:lnTo>
                    <a:pt x="399036" y="754588"/>
                  </a:lnTo>
                  <a:lnTo>
                    <a:pt x="413162" y="759354"/>
                  </a:lnTo>
                  <a:lnTo>
                    <a:pt x="418987" y="761743"/>
                  </a:lnTo>
                  <a:lnTo>
                    <a:pt x="438939" y="768237"/>
                  </a:lnTo>
                  <a:lnTo>
                    <a:pt x="443324" y="769345"/>
                  </a:lnTo>
                  <a:lnTo>
                    <a:pt x="458891" y="774134"/>
                  </a:lnTo>
                  <a:lnTo>
                    <a:pt x="478843" y="779066"/>
                  </a:lnTo>
                  <a:lnTo>
                    <a:pt x="480239" y="779337"/>
                  </a:lnTo>
                  <a:lnTo>
                    <a:pt x="498794" y="783779"/>
                  </a:lnTo>
                  <a:lnTo>
                    <a:pt x="516367" y="789328"/>
                  </a:lnTo>
                  <a:lnTo>
                    <a:pt x="518746" y="790153"/>
                  </a:lnTo>
                  <a:lnTo>
                    <a:pt x="538698" y="797076"/>
                  </a:lnTo>
                  <a:lnTo>
                    <a:pt x="543687" y="799320"/>
                  </a:lnTo>
                  <a:lnTo>
                    <a:pt x="558650" y="806042"/>
                  </a:lnTo>
                  <a:lnTo>
                    <a:pt x="566593" y="809311"/>
                  </a:lnTo>
                  <a:close/>
                  <a:moveTo>
                    <a:pt x="783312" y="759354"/>
                  </a:moveTo>
                  <a:lnTo>
                    <a:pt x="778119" y="758818"/>
                  </a:lnTo>
                  <a:lnTo>
                    <a:pt x="758167" y="754975"/>
                  </a:lnTo>
                  <a:lnTo>
                    <a:pt x="739118" y="749362"/>
                  </a:lnTo>
                  <a:lnTo>
                    <a:pt x="738216" y="749031"/>
                  </a:lnTo>
                  <a:lnTo>
                    <a:pt x="718264" y="739700"/>
                  </a:lnTo>
                  <a:lnTo>
                    <a:pt x="717659" y="739371"/>
                  </a:lnTo>
                  <a:lnTo>
                    <a:pt x="703176" y="729379"/>
                  </a:lnTo>
                  <a:lnTo>
                    <a:pt x="698312" y="725327"/>
                  </a:lnTo>
                  <a:lnTo>
                    <a:pt x="691701" y="719388"/>
                  </a:lnTo>
                  <a:lnTo>
                    <a:pt x="682833" y="709396"/>
                  </a:lnTo>
                  <a:lnTo>
                    <a:pt x="678360" y="703155"/>
                  </a:lnTo>
                  <a:lnTo>
                    <a:pt x="675850" y="699405"/>
                  </a:lnTo>
                  <a:lnTo>
                    <a:pt x="670495" y="689413"/>
                  </a:lnTo>
                  <a:lnTo>
                    <a:pt x="666614" y="679422"/>
                  </a:lnTo>
                  <a:lnTo>
                    <a:pt x="664225" y="669430"/>
                  </a:lnTo>
                  <a:lnTo>
                    <a:pt x="664059" y="659439"/>
                  </a:lnTo>
                  <a:lnTo>
                    <a:pt x="665593" y="649447"/>
                  </a:lnTo>
                  <a:lnTo>
                    <a:pt x="669319" y="639456"/>
                  </a:lnTo>
                  <a:lnTo>
                    <a:pt x="675304" y="629464"/>
                  </a:lnTo>
                  <a:lnTo>
                    <a:pt x="678360" y="625937"/>
                  </a:lnTo>
                  <a:lnTo>
                    <a:pt x="686260" y="619473"/>
                  </a:lnTo>
                  <a:lnTo>
                    <a:pt x="698312" y="612265"/>
                  </a:lnTo>
                  <a:lnTo>
                    <a:pt x="709878" y="609481"/>
                  </a:lnTo>
                  <a:lnTo>
                    <a:pt x="718264" y="607913"/>
                  </a:lnTo>
                  <a:lnTo>
                    <a:pt x="729847" y="609481"/>
                  </a:lnTo>
                  <a:lnTo>
                    <a:pt x="738216" y="610689"/>
                  </a:lnTo>
                  <a:lnTo>
                    <a:pt x="758167" y="618710"/>
                  </a:lnTo>
                  <a:lnTo>
                    <a:pt x="759384" y="619473"/>
                  </a:lnTo>
                  <a:lnTo>
                    <a:pt x="776340" y="629464"/>
                  </a:lnTo>
                  <a:lnTo>
                    <a:pt x="778119" y="630410"/>
                  </a:lnTo>
                  <a:lnTo>
                    <a:pt x="792025" y="639456"/>
                  </a:lnTo>
                  <a:lnTo>
                    <a:pt x="798071" y="643073"/>
                  </a:lnTo>
                  <a:lnTo>
                    <a:pt x="808042" y="649447"/>
                  </a:lnTo>
                  <a:lnTo>
                    <a:pt x="818023" y="655391"/>
                  </a:lnTo>
                  <a:lnTo>
                    <a:pt x="824674" y="659439"/>
                  </a:lnTo>
                  <a:lnTo>
                    <a:pt x="837975" y="667358"/>
                  </a:lnTo>
                  <a:lnTo>
                    <a:pt x="841387" y="669430"/>
                  </a:lnTo>
                  <a:lnTo>
                    <a:pt x="856891" y="679422"/>
                  </a:lnTo>
                  <a:lnTo>
                    <a:pt x="857926" y="680205"/>
                  </a:lnTo>
                  <a:lnTo>
                    <a:pt x="869024" y="689413"/>
                  </a:lnTo>
                  <a:lnTo>
                    <a:pt x="877878" y="699225"/>
                  </a:lnTo>
                  <a:lnTo>
                    <a:pt x="878030" y="699405"/>
                  </a:lnTo>
                  <a:lnTo>
                    <a:pt x="882612" y="709396"/>
                  </a:lnTo>
                  <a:lnTo>
                    <a:pt x="883266" y="719388"/>
                  </a:lnTo>
                  <a:lnTo>
                    <a:pt x="880165" y="729379"/>
                  </a:lnTo>
                  <a:lnTo>
                    <a:pt x="877878" y="732858"/>
                  </a:lnTo>
                  <a:lnTo>
                    <a:pt x="872336" y="739371"/>
                  </a:lnTo>
                  <a:lnTo>
                    <a:pt x="859107" y="749362"/>
                  </a:lnTo>
                  <a:lnTo>
                    <a:pt x="857926" y="750014"/>
                  </a:lnTo>
                  <a:lnTo>
                    <a:pt x="837975" y="757007"/>
                  </a:lnTo>
                  <a:lnTo>
                    <a:pt x="824371" y="759354"/>
                  </a:lnTo>
                  <a:lnTo>
                    <a:pt x="818023" y="760250"/>
                  </a:lnTo>
                  <a:lnTo>
                    <a:pt x="798071" y="760625"/>
                  </a:lnTo>
                  <a:close/>
                  <a:moveTo>
                    <a:pt x="1137251" y="719773"/>
                  </a:moveTo>
                  <a:lnTo>
                    <a:pt x="1157203" y="719962"/>
                  </a:lnTo>
                  <a:lnTo>
                    <a:pt x="1160954" y="719388"/>
                  </a:lnTo>
                  <a:lnTo>
                    <a:pt x="1177155" y="716574"/>
                  </a:lnTo>
                  <a:lnTo>
                    <a:pt x="1195357" y="709396"/>
                  </a:lnTo>
                  <a:lnTo>
                    <a:pt x="1197107" y="708544"/>
                  </a:lnTo>
                  <a:lnTo>
                    <a:pt x="1209040" y="699405"/>
                  </a:lnTo>
                  <a:lnTo>
                    <a:pt x="1217058" y="691553"/>
                  </a:lnTo>
                  <a:lnTo>
                    <a:pt x="1218711" y="689413"/>
                  </a:lnTo>
                  <a:lnTo>
                    <a:pt x="1224751" y="679422"/>
                  </a:lnTo>
                  <a:lnTo>
                    <a:pt x="1228897" y="669430"/>
                  </a:lnTo>
                  <a:lnTo>
                    <a:pt x="1231630" y="659439"/>
                  </a:lnTo>
                  <a:lnTo>
                    <a:pt x="1232964" y="649447"/>
                  </a:lnTo>
                  <a:lnTo>
                    <a:pt x="1232940" y="639456"/>
                  </a:lnTo>
                  <a:lnTo>
                    <a:pt x="1231606" y="629464"/>
                  </a:lnTo>
                  <a:lnTo>
                    <a:pt x="1229073" y="619473"/>
                  </a:lnTo>
                  <a:lnTo>
                    <a:pt x="1224729" y="609481"/>
                  </a:lnTo>
                  <a:lnTo>
                    <a:pt x="1218688" y="599490"/>
                  </a:lnTo>
                  <a:lnTo>
                    <a:pt x="1217058" y="597397"/>
                  </a:lnTo>
                  <a:lnTo>
                    <a:pt x="1207806" y="589498"/>
                  </a:lnTo>
                  <a:lnTo>
                    <a:pt x="1197107" y="582776"/>
                  </a:lnTo>
                  <a:lnTo>
                    <a:pt x="1185866" y="579507"/>
                  </a:lnTo>
                  <a:lnTo>
                    <a:pt x="1177155" y="577523"/>
                  </a:lnTo>
                  <a:lnTo>
                    <a:pt x="1157203" y="577497"/>
                  </a:lnTo>
                  <a:lnTo>
                    <a:pt x="1146598" y="579507"/>
                  </a:lnTo>
                  <a:lnTo>
                    <a:pt x="1137251" y="581269"/>
                  </a:lnTo>
                  <a:lnTo>
                    <a:pt x="1117299" y="588030"/>
                  </a:lnTo>
                  <a:lnTo>
                    <a:pt x="1114159" y="589498"/>
                  </a:lnTo>
                  <a:lnTo>
                    <a:pt x="1097348" y="597763"/>
                  </a:lnTo>
                  <a:lnTo>
                    <a:pt x="1094508" y="599490"/>
                  </a:lnTo>
                  <a:lnTo>
                    <a:pt x="1079198" y="609481"/>
                  </a:lnTo>
                  <a:lnTo>
                    <a:pt x="1077396" y="610790"/>
                  </a:lnTo>
                  <a:lnTo>
                    <a:pt x="1066496" y="619473"/>
                  </a:lnTo>
                  <a:lnTo>
                    <a:pt x="1057444" y="627451"/>
                  </a:lnTo>
                  <a:lnTo>
                    <a:pt x="1055120" y="629464"/>
                  </a:lnTo>
                  <a:lnTo>
                    <a:pt x="1045254" y="639456"/>
                  </a:lnTo>
                  <a:lnTo>
                    <a:pt x="1037492" y="648530"/>
                  </a:lnTo>
                  <a:lnTo>
                    <a:pt x="1036524" y="649447"/>
                  </a:lnTo>
                  <a:lnTo>
                    <a:pt x="1028507" y="659439"/>
                  </a:lnTo>
                  <a:lnTo>
                    <a:pt x="1022797" y="669430"/>
                  </a:lnTo>
                  <a:lnTo>
                    <a:pt x="1021167" y="679422"/>
                  </a:lnTo>
                  <a:lnTo>
                    <a:pt x="1030420" y="689413"/>
                  </a:lnTo>
                  <a:lnTo>
                    <a:pt x="1037492" y="692233"/>
                  </a:lnTo>
                  <a:lnTo>
                    <a:pt x="1053031" y="699405"/>
                  </a:lnTo>
                  <a:lnTo>
                    <a:pt x="1057444" y="700667"/>
                  </a:lnTo>
                  <a:lnTo>
                    <a:pt x="1077396" y="707527"/>
                  </a:lnTo>
                  <a:lnTo>
                    <a:pt x="1083369" y="709396"/>
                  </a:lnTo>
                  <a:lnTo>
                    <a:pt x="1097348" y="713003"/>
                  </a:lnTo>
                  <a:lnTo>
                    <a:pt x="1117299" y="717232"/>
                  </a:lnTo>
                  <a:lnTo>
                    <a:pt x="1134079" y="719388"/>
                  </a:lnTo>
                  <a:close/>
                  <a:moveTo>
                    <a:pt x="10003" y="279762"/>
                  </a:moveTo>
                  <a:lnTo>
                    <a:pt x="19952" y="277680"/>
                  </a:lnTo>
                  <a:lnTo>
                    <a:pt x="39904" y="272672"/>
                  </a:lnTo>
                  <a:lnTo>
                    <a:pt x="50784" y="269770"/>
                  </a:lnTo>
                  <a:lnTo>
                    <a:pt x="59855" y="267573"/>
                  </a:lnTo>
                  <a:lnTo>
                    <a:pt x="79807" y="263013"/>
                  </a:lnTo>
                  <a:lnTo>
                    <a:pt x="96350" y="259779"/>
                  </a:lnTo>
                  <a:lnTo>
                    <a:pt x="99759" y="259146"/>
                  </a:lnTo>
                  <a:lnTo>
                    <a:pt x="119711" y="255759"/>
                  </a:lnTo>
                  <a:lnTo>
                    <a:pt x="139662" y="253497"/>
                  </a:lnTo>
                  <a:lnTo>
                    <a:pt x="159614" y="251715"/>
                  </a:lnTo>
                  <a:lnTo>
                    <a:pt x="179566" y="250551"/>
                  </a:lnTo>
                  <a:lnTo>
                    <a:pt x="197303" y="249787"/>
                  </a:lnTo>
                  <a:lnTo>
                    <a:pt x="199518" y="249690"/>
                  </a:lnTo>
                  <a:lnTo>
                    <a:pt x="219470" y="248687"/>
                  </a:lnTo>
                  <a:lnTo>
                    <a:pt x="239421" y="247193"/>
                  </a:lnTo>
                  <a:lnTo>
                    <a:pt x="259373" y="244889"/>
                  </a:lnTo>
                  <a:lnTo>
                    <a:pt x="279325" y="241670"/>
                  </a:lnTo>
                  <a:lnTo>
                    <a:pt x="287883" y="239796"/>
                  </a:lnTo>
                  <a:lnTo>
                    <a:pt x="299277" y="237002"/>
                  </a:lnTo>
                  <a:lnTo>
                    <a:pt x="319228" y="230768"/>
                  </a:lnTo>
                  <a:lnTo>
                    <a:pt x="321878" y="229804"/>
                  </a:lnTo>
                  <a:lnTo>
                    <a:pt x="339180" y="222246"/>
                  </a:lnTo>
                  <a:lnTo>
                    <a:pt x="343879" y="219813"/>
                  </a:lnTo>
                  <a:lnTo>
                    <a:pt x="358527" y="209821"/>
                  </a:lnTo>
                  <a:lnTo>
                    <a:pt x="359132" y="209238"/>
                  </a:lnTo>
                  <a:lnTo>
                    <a:pt x="367675" y="199830"/>
                  </a:lnTo>
                  <a:lnTo>
                    <a:pt x="372735" y="189838"/>
                  </a:lnTo>
                  <a:lnTo>
                    <a:pt x="374068" y="179847"/>
                  </a:lnTo>
                  <a:lnTo>
                    <a:pt x="371751" y="169855"/>
                  </a:lnTo>
                  <a:lnTo>
                    <a:pt x="365947" y="159864"/>
                  </a:lnTo>
                  <a:lnTo>
                    <a:pt x="359132" y="153054"/>
                  </a:lnTo>
                  <a:lnTo>
                    <a:pt x="355629" y="149872"/>
                  </a:lnTo>
                  <a:lnTo>
                    <a:pt x="339930" y="139881"/>
                  </a:lnTo>
                  <a:lnTo>
                    <a:pt x="339180" y="139522"/>
                  </a:lnTo>
                  <a:lnTo>
                    <a:pt x="319228" y="130986"/>
                  </a:lnTo>
                  <a:lnTo>
                    <a:pt x="316356" y="129889"/>
                  </a:lnTo>
                  <a:lnTo>
                    <a:pt x="299277" y="124623"/>
                  </a:lnTo>
                  <a:lnTo>
                    <a:pt x="282733" y="119898"/>
                  </a:lnTo>
                  <a:lnTo>
                    <a:pt x="279325" y="119063"/>
                  </a:lnTo>
                  <a:lnTo>
                    <a:pt x="259373" y="114170"/>
                  </a:lnTo>
                  <a:lnTo>
                    <a:pt x="242517" y="109906"/>
                  </a:lnTo>
                  <a:lnTo>
                    <a:pt x="239421" y="109181"/>
                  </a:lnTo>
                  <a:lnTo>
                    <a:pt x="219470" y="104307"/>
                  </a:lnTo>
                  <a:lnTo>
                    <a:pt x="203016" y="99915"/>
                  </a:lnTo>
                  <a:lnTo>
                    <a:pt x="199518" y="99016"/>
                  </a:lnTo>
                  <a:lnTo>
                    <a:pt x="179566" y="93862"/>
                  </a:lnTo>
                  <a:lnTo>
                    <a:pt x="164785" y="89923"/>
                  </a:lnTo>
                  <a:lnTo>
                    <a:pt x="159614" y="88583"/>
                  </a:lnTo>
                  <a:lnTo>
                    <a:pt x="139662" y="83768"/>
                  </a:lnTo>
                  <a:lnTo>
                    <a:pt x="121869" y="79932"/>
                  </a:lnTo>
                  <a:lnTo>
                    <a:pt x="119711" y="79463"/>
                  </a:lnTo>
                  <a:lnTo>
                    <a:pt x="99759" y="76317"/>
                  </a:lnTo>
                  <a:lnTo>
                    <a:pt x="79807" y="74738"/>
                  </a:lnTo>
                  <a:lnTo>
                    <a:pt x="59855" y="75162"/>
                  </a:lnTo>
                  <a:lnTo>
                    <a:pt x="39904" y="78404"/>
                  </a:lnTo>
                  <a:lnTo>
                    <a:pt x="35147" y="79932"/>
                  </a:lnTo>
                  <a:lnTo>
                    <a:pt x="19952" y="85635"/>
                  </a:lnTo>
                  <a:lnTo>
                    <a:pt x="12577" y="89923"/>
                  </a:lnTo>
                  <a:lnTo>
                    <a:pt x="0" y="98902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9830"/>
                  </a:lnTo>
                  <a:lnTo>
                    <a:pt x="0" y="209821"/>
                  </a:lnTo>
                  <a:lnTo>
                    <a:pt x="0" y="219813"/>
                  </a:lnTo>
                  <a:lnTo>
                    <a:pt x="0" y="229804"/>
                  </a:lnTo>
                  <a:lnTo>
                    <a:pt x="0" y="239796"/>
                  </a:lnTo>
                  <a:lnTo>
                    <a:pt x="0" y="249787"/>
                  </a:lnTo>
                  <a:lnTo>
                    <a:pt x="0" y="259779"/>
                  </a:lnTo>
                  <a:lnTo>
                    <a:pt x="0" y="269770"/>
                  </a:lnTo>
                  <a:lnTo>
                    <a:pt x="0" y="279762"/>
                  </a:lnTo>
                  <a:lnTo>
                    <a:pt x="0" y="282084"/>
                  </a:lnTo>
                  <a:close/>
                  <a:moveTo>
                    <a:pt x="50771" y="199830"/>
                  </a:moveTo>
                  <a:lnTo>
                    <a:pt x="39904" y="192779"/>
                  </a:lnTo>
                  <a:lnTo>
                    <a:pt x="37658" y="189838"/>
                  </a:lnTo>
                  <a:lnTo>
                    <a:pt x="34048" y="179847"/>
                  </a:lnTo>
                  <a:lnTo>
                    <a:pt x="33682" y="169855"/>
                  </a:lnTo>
                  <a:lnTo>
                    <a:pt x="35966" y="159864"/>
                  </a:lnTo>
                  <a:lnTo>
                    <a:pt x="39904" y="151528"/>
                  </a:lnTo>
                  <a:lnTo>
                    <a:pt x="40985" y="149872"/>
                  </a:lnTo>
                  <a:lnTo>
                    <a:pt x="50568" y="139881"/>
                  </a:lnTo>
                  <a:lnTo>
                    <a:pt x="59855" y="133123"/>
                  </a:lnTo>
                  <a:lnTo>
                    <a:pt x="67383" y="129889"/>
                  </a:lnTo>
                  <a:lnTo>
                    <a:pt x="79807" y="126008"/>
                  </a:lnTo>
                  <a:lnTo>
                    <a:pt x="99759" y="124246"/>
                  </a:lnTo>
                  <a:lnTo>
                    <a:pt x="119711" y="125640"/>
                  </a:lnTo>
                  <a:lnTo>
                    <a:pt x="139662" y="129155"/>
                  </a:lnTo>
                  <a:lnTo>
                    <a:pt x="142584" y="129889"/>
                  </a:lnTo>
                  <a:lnTo>
                    <a:pt x="159614" y="135130"/>
                  </a:lnTo>
                  <a:lnTo>
                    <a:pt x="174552" y="139881"/>
                  </a:lnTo>
                  <a:lnTo>
                    <a:pt x="179566" y="141936"/>
                  </a:lnTo>
                  <a:lnTo>
                    <a:pt x="198485" y="149872"/>
                  </a:lnTo>
                  <a:lnTo>
                    <a:pt x="199518" y="150533"/>
                  </a:lnTo>
                  <a:lnTo>
                    <a:pt x="215427" y="159864"/>
                  </a:lnTo>
                  <a:lnTo>
                    <a:pt x="219470" y="164599"/>
                  </a:lnTo>
                  <a:lnTo>
                    <a:pt x="223867" y="169855"/>
                  </a:lnTo>
                  <a:lnTo>
                    <a:pt x="221595" y="179847"/>
                  </a:lnTo>
                  <a:lnTo>
                    <a:pt x="219470" y="181276"/>
                  </a:lnTo>
                  <a:lnTo>
                    <a:pt x="203451" y="189838"/>
                  </a:lnTo>
                  <a:lnTo>
                    <a:pt x="199518" y="190995"/>
                  </a:lnTo>
                  <a:lnTo>
                    <a:pt x="179566" y="195276"/>
                  </a:lnTo>
                  <a:lnTo>
                    <a:pt x="159614" y="198989"/>
                  </a:lnTo>
                  <a:lnTo>
                    <a:pt x="153932" y="199830"/>
                  </a:lnTo>
                  <a:lnTo>
                    <a:pt x="139662" y="201483"/>
                  </a:lnTo>
                  <a:lnTo>
                    <a:pt x="119711" y="203438"/>
                  </a:lnTo>
                  <a:lnTo>
                    <a:pt x="99759" y="204930"/>
                  </a:lnTo>
                  <a:lnTo>
                    <a:pt x="79807" y="205253"/>
                  </a:lnTo>
                  <a:lnTo>
                    <a:pt x="59855" y="202974"/>
                  </a:lnTo>
                  <a:close/>
                  <a:moveTo>
                    <a:pt x="1695901" y="123799"/>
                  </a:moveTo>
                  <a:lnTo>
                    <a:pt x="1715853" y="123768"/>
                  </a:lnTo>
                  <a:lnTo>
                    <a:pt x="1734334" y="119898"/>
                  </a:lnTo>
                  <a:lnTo>
                    <a:pt x="1735805" y="119603"/>
                  </a:lnTo>
                  <a:lnTo>
                    <a:pt x="1755756" y="112342"/>
                  </a:lnTo>
                  <a:lnTo>
                    <a:pt x="1761081" y="109906"/>
                  </a:lnTo>
                  <a:lnTo>
                    <a:pt x="1775708" y="103386"/>
                  </a:lnTo>
                  <a:lnTo>
                    <a:pt x="1782449" y="99915"/>
                  </a:lnTo>
                  <a:lnTo>
                    <a:pt x="1795660" y="93190"/>
                  </a:lnTo>
                  <a:lnTo>
                    <a:pt x="1801508" y="89923"/>
                  </a:lnTo>
                  <a:lnTo>
                    <a:pt x="1815612" y="82047"/>
                  </a:lnTo>
                  <a:lnTo>
                    <a:pt x="1819061" y="79932"/>
                  </a:lnTo>
                  <a:lnTo>
                    <a:pt x="1834569" y="69940"/>
                  </a:lnTo>
                  <a:lnTo>
                    <a:pt x="1835563" y="69214"/>
                  </a:lnTo>
                  <a:lnTo>
                    <a:pt x="1847235" y="59949"/>
                  </a:lnTo>
                  <a:lnTo>
                    <a:pt x="1855515" y="51391"/>
                  </a:lnTo>
                  <a:lnTo>
                    <a:pt x="1856781" y="49957"/>
                  </a:lnTo>
                  <a:lnTo>
                    <a:pt x="1862775" y="39966"/>
                  </a:lnTo>
                  <a:lnTo>
                    <a:pt x="1865480" y="29974"/>
                  </a:lnTo>
                  <a:lnTo>
                    <a:pt x="1865083" y="19983"/>
                  </a:lnTo>
                  <a:lnTo>
                    <a:pt x="1861670" y="9991"/>
                  </a:lnTo>
                  <a:lnTo>
                    <a:pt x="1855550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706780" y="0"/>
                  </a:lnTo>
                  <a:lnTo>
                    <a:pt x="1700824" y="9991"/>
                  </a:lnTo>
                  <a:lnTo>
                    <a:pt x="1695901" y="18563"/>
                  </a:lnTo>
                  <a:lnTo>
                    <a:pt x="1695194" y="19983"/>
                  </a:lnTo>
                  <a:lnTo>
                    <a:pt x="1690261" y="29974"/>
                  </a:lnTo>
                  <a:lnTo>
                    <a:pt x="1685674" y="39966"/>
                  </a:lnTo>
                  <a:lnTo>
                    <a:pt x="1680720" y="49957"/>
                  </a:lnTo>
                  <a:lnTo>
                    <a:pt x="1675949" y="59845"/>
                  </a:lnTo>
                  <a:lnTo>
                    <a:pt x="1675903" y="59949"/>
                  </a:lnTo>
                  <a:lnTo>
                    <a:pt x="1672267" y="69940"/>
                  </a:lnTo>
                  <a:lnTo>
                    <a:pt x="1669373" y="79932"/>
                  </a:lnTo>
                  <a:lnTo>
                    <a:pt x="1667724" y="89923"/>
                  </a:lnTo>
                  <a:lnTo>
                    <a:pt x="1668236" y="99915"/>
                  </a:lnTo>
                  <a:lnTo>
                    <a:pt x="1671971" y="109906"/>
                  </a:lnTo>
                  <a:lnTo>
                    <a:pt x="1675949" y="114924"/>
                  </a:lnTo>
                  <a:lnTo>
                    <a:pt x="1684510" y="119898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任意多边形: 形状 2637">
              <a:extLst>
                <a:ext uri="{FF2B5EF4-FFF2-40B4-BE49-F238E27FC236}">
                  <a16:creationId xmlns:a16="http://schemas.microsoft.com/office/drawing/2014/main" id="{DD994E13-59D9-9A2A-E264-8F6F06751539}"/>
                </a:ext>
              </a:extLst>
            </p:cNvPr>
            <p:cNvSpPr/>
            <p:nvPr/>
          </p:nvSpPr>
          <p:spPr>
            <a:xfrm>
              <a:off x="13112161" y="3568071"/>
              <a:ext cx="2479806" cy="1276559"/>
            </a:xfrm>
            <a:custGeom>
              <a:avLst/>
              <a:gdLst>
                <a:gd name="connsiteX0" fmla="*/ 2702 w 2479806"/>
                <a:gd name="connsiteY0" fmla="*/ 1274563 h 1276559"/>
                <a:gd name="connsiteX1" fmla="*/ 14434 w 2479806"/>
                <a:gd name="connsiteY1" fmla="*/ 1264572 h 1276559"/>
                <a:gd name="connsiteX2" fmla="*/ 19952 w 2479806"/>
                <a:gd name="connsiteY2" fmla="*/ 1258700 h 1276559"/>
                <a:gd name="connsiteX3" fmla="*/ 23246 w 2479806"/>
                <a:gd name="connsiteY3" fmla="*/ 1254580 h 1276559"/>
                <a:gd name="connsiteX4" fmla="*/ 29865 w 2479806"/>
                <a:gd name="connsiteY4" fmla="*/ 1244589 h 1276559"/>
                <a:gd name="connsiteX5" fmla="*/ 35210 w 2479806"/>
                <a:gd name="connsiteY5" fmla="*/ 1234597 h 1276559"/>
                <a:gd name="connsiteX6" fmla="*/ 39281 w 2479806"/>
                <a:gd name="connsiteY6" fmla="*/ 1224606 h 1276559"/>
                <a:gd name="connsiteX7" fmla="*/ 39904 w 2479806"/>
                <a:gd name="connsiteY7" fmla="*/ 1222502 h 1276559"/>
                <a:gd name="connsiteX8" fmla="*/ 42112 w 2479806"/>
                <a:gd name="connsiteY8" fmla="*/ 1214614 h 1276559"/>
                <a:gd name="connsiteX9" fmla="*/ 44239 w 2479806"/>
                <a:gd name="connsiteY9" fmla="*/ 1204623 h 1276559"/>
                <a:gd name="connsiteX10" fmla="*/ 45820 w 2479806"/>
                <a:gd name="connsiteY10" fmla="*/ 1194631 h 1276559"/>
                <a:gd name="connsiteX11" fmla="*/ 46762 w 2479806"/>
                <a:gd name="connsiteY11" fmla="*/ 1184640 h 1276559"/>
                <a:gd name="connsiteX12" fmla="*/ 47695 w 2479806"/>
                <a:gd name="connsiteY12" fmla="*/ 1174648 h 1276559"/>
                <a:gd name="connsiteX13" fmla="*/ 48386 w 2479806"/>
                <a:gd name="connsiteY13" fmla="*/ 1164657 h 1276559"/>
                <a:gd name="connsiteX14" fmla="*/ 49094 w 2479806"/>
                <a:gd name="connsiteY14" fmla="*/ 1154665 h 1276559"/>
                <a:gd name="connsiteX15" fmla="*/ 50034 w 2479806"/>
                <a:gd name="connsiteY15" fmla="*/ 1144674 h 1276559"/>
                <a:gd name="connsiteX16" fmla="*/ 51289 w 2479806"/>
                <a:gd name="connsiteY16" fmla="*/ 1134682 h 1276559"/>
                <a:gd name="connsiteX17" fmla="*/ 52646 w 2479806"/>
                <a:gd name="connsiteY17" fmla="*/ 1124691 h 1276559"/>
                <a:gd name="connsiteX18" fmla="*/ 54866 w 2479806"/>
                <a:gd name="connsiteY18" fmla="*/ 1114700 h 1276559"/>
                <a:gd name="connsiteX19" fmla="*/ 57317 w 2479806"/>
                <a:gd name="connsiteY19" fmla="*/ 1104708 h 1276559"/>
                <a:gd name="connsiteX20" fmla="*/ 59855 w 2479806"/>
                <a:gd name="connsiteY20" fmla="*/ 1097093 h 1276559"/>
                <a:gd name="connsiteX21" fmla="*/ 60497 w 2479806"/>
                <a:gd name="connsiteY21" fmla="*/ 1094716 h 1276559"/>
                <a:gd name="connsiteX22" fmla="*/ 62520 w 2479806"/>
                <a:gd name="connsiteY22" fmla="*/ 1084725 h 1276559"/>
                <a:gd name="connsiteX23" fmla="*/ 65096 w 2479806"/>
                <a:gd name="connsiteY23" fmla="*/ 1074733 h 1276559"/>
                <a:gd name="connsiteX24" fmla="*/ 67875 w 2479806"/>
                <a:gd name="connsiteY24" fmla="*/ 1064742 h 1276559"/>
                <a:gd name="connsiteX25" fmla="*/ 70803 w 2479806"/>
                <a:gd name="connsiteY25" fmla="*/ 1054750 h 1276559"/>
                <a:gd name="connsiteX26" fmla="*/ 74408 w 2479806"/>
                <a:gd name="connsiteY26" fmla="*/ 1044759 h 1276559"/>
                <a:gd name="connsiteX27" fmla="*/ 78428 w 2479806"/>
                <a:gd name="connsiteY27" fmla="*/ 1034767 h 1276559"/>
                <a:gd name="connsiteX28" fmla="*/ 79807 w 2479806"/>
                <a:gd name="connsiteY28" fmla="*/ 1032398 h 1276559"/>
                <a:gd name="connsiteX29" fmla="*/ 82742 w 2479806"/>
                <a:gd name="connsiteY29" fmla="*/ 1024776 h 1276559"/>
                <a:gd name="connsiteX30" fmla="*/ 87645 w 2479806"/>
                <a:gd name="connsiteY30" fmla="*/ 1014785 h 1276559"/>
                <a:gd name="connsiteX31" fmla="*/ 94067 w 2479806"/>
                <a:gd name="connsiteY31" fmla="*/ 1004793 h 1276559"/>
                <a:gd name="connsiteX32" fmla="*/ 99759 w 2479806"/>
                <a:gd name="connsiteY32" fmla="*/ 998470 h 1276559"/>
                <a:gd name="connsiteX33" fmla="*/ 102153 w 2479806"/>
                <a:gd name="connsiteY33" fmla="*/ 994801 h 1276559"/>
                <a:gd name="connsiteX34" fmla="*/ 110166 w 2479806"/>
                <a:gd name="connsiteY34" fmla="*/ 984810 h 1276559"/>
                <a:gd name="connsiteX35" fmla="*/ 119711 w 2479806"/>
                <a:gd name="connsiteY35" fmla="*/ 975153 h 1276559"/>
                <a:gd name="connsiteX36" fmla="*/ 119977 w 2479806"/>
                <a:gd name="connsiteY36" fmla="*/ 974818 h 1276559"/>
                <a:gd name="connsiteX37" fmla="*/ 129244 w 2479806"/>
                <a:gd name="connsiteY37" fmla="*/ 964827 h 1276559"/>
                <a:gd name="connsiteX38" fmla="*/ 139662 w 2479806"/>
                <a:gd name="connsiteY38" fmla="*/ 955029 h 1276559"/>
                <a:gd name="connsiteX39" fmla="*/ 139836 w 2479806"/>
                <a:gd name="connsiteY39" fmla="*/ 954836 h 1276559"/>
                <a:gd name="connsiteX40" fmla="*/ 149265 w 2479806"/>
                <a:gd name="connsiteY40" fmla="*/ 944844 h 1276559"/>
                <a:gd name="connsiteX41" fmla="*/ 159542 w 2479806"/>
                <a:gd name="connsiteY41" fmla="*/ 934853 h 1276559"/>
                <a:gd name="connsiteX42" fmla="*/ 159614 w 2479806"/>
                <a:gd name="connsiteY42" fmla="*/ 934784 h 1276559"/>
                <a:gd name="connsiteX43" fmla="*/ 168905 w 2479806"/>
                <a:gd name="connsiteY43" fmla="*/ 924861 h 1276559"/>
                <a:gd name="connsiteX44" fmla="*/ 178262 w 2479806"/>
                <a:gd name="connsiteY44" fmla="*/ 914870 h 1276559"/>
                <a:gd name="connsiteX45" fmla="*/ 179566 w 2479806"/>
                <a:gd name="connsiteY45" fmla="*/ 913385 h 1276559"/>
                <a:gd name="connsiteX46" fmla="*/ 186707 w 2479806"/>
                <a:gd name="connsiteY46" fmla="*/ 904878 h 1276559"/>
                <a:gd name="connsiteX47" fmla="*/ 194700 w 2479806"/>
                <a:gd name="connsiteY47" fmla="*/ 894887 h 1276559"/>
                <a:gd name="connsiteX48" fmla="*/ 199518 w 2479806"/>
                <a:gd name="connsiteY48" fmla="*/ 887987 h 1276559"/>
                <a:gd name="connsiteX49" fmla="*/ 201715 w 2479806"/>
                <a:gd name="connsiteY49" fmla="*/ 884895 h 1276559"/>
                <a:gd name="connsiteX50" fmla="*/ 207630 w 2479806"/>
                <a:gd name="connsiteY50" fmla="*/ 874904 h 1276559"/>
                <a:gd name="connsiteX51" fmla="*/ 212006 w 2479806"/>
                <a:gd name="connsiteY51" fmla="*/ 864912 h 1276559"/>
                <a:gd name="connsiteX52" fmla="*/ 214666 w 2479806"/>
                <a:gd name="connsiteY52" fmla="*/ 854921 h 1276559"/>
                <a:gd name="connsiteX53" fmla="*/ 214995 w 2479806"/>
                <a:gd name="connsiteY53" fmla="*/ 844929 h 1276559"/>
                <a:gd name="connsiteX54" fmla="*/ 212600 w 2479806"/>
                <a:gd name="connsiteY54" fmla="*/ 834938 h 1276559"/>
                <a:gd name="connsiteX55" fmla="*/ 206969 w 2479806"/>
                <a:gd name="connsiteY55" fmla="*/ 824946 h 1276559"/>
                <a:gd name="connsiteX56" fmla="*/ 199518 w 2479806"/>
                <a:gd name="connsiteY56" fmla="*/ 817052 h 1276559"/>
                <a:gd name="connsiteX57" fmla="*/ 197575 w 2479806"/>
                <a:gd name="connsiteY57" fmla="*/ 814955 h 1276559"/>
                <a:gd name="connsiteX58" fmla="*/ 185021 w 2479806"/>
                <a:gd name="connsiteY58" fmla="*/ 804963 h 1276559"/>
                <a:gd name="connsiteX59" fmla="*/ 179566 w 2479806"/>
                <a:gd name="connsiteY59" fmla="*/ 801470 h 1276559"/>
                <a:gd name="connsiteX60" fmla="*/ 169969 w 2479806"/>
                <a:gd name="connsiteY60" fmla="*/ 794972 h 1276559"/>
                <a:gd name="connsiteX61" fmla="*/ 159614 w 2479806"/>
                <a:gd name="connsiteY61" fmla="*/ 788977 h 1276559"/>
                <a:gd name="connsiteX62" fmla="*/ 152717 w 2479806"/>
                <a:gd name="connsiteY62" fmla="*/ 784980 h 1276559"/>
                <a:gd name="connsiteX63" fmla="*/ 139662 w 2479806"/>
                <a:gd name="connsiteY63" fmla="*/ 778030 h 1276559"/>
                <a:gd name="connsiteX64" fmla="*/ 133818 w 2479806"/>
                <a:gd name="connsiteY64" fmla="*/ 774989 h 1276559"/>
                <a:gd name="connsiteX65" fmla="*/ 119711 w 2479806"/>
                <a:gd name="connsiteY65" fmla="*/ 768043 h 1276559"/>
                <a:gd name="connsiteX66" fmla="*/ 113093 w 2479806"/>
                <a:gd name="connsiteY66" fmla="*/ 764997 h 1276559"/>
                <a:gd name="connsiteX67" fmla="*/ 99759 w 2479806"/>
                <a:gd name="connsiteY67" fmla="*/ 759079 h 1276559"/>
                <a:gd name="connsiteX68" fmla="*/ 89571 w 2479806"/>
                <a:gd name="connsiteY68" fmla="*/ 755006 h 1276559"/>
                <a:gd name="connsiteX69" fmla="*/ 79807 w 2479806"/>
                <a:gd name="connsiteY69" fmla="*/ 751148 h 1276559"/>
                <a:gd name="connsiteX70" fmla="*/ 61443 w 2479806"/>
                <a:gd name="connsiteY70" fmla="*/ 745014 h 1276559"/>
                <a:gd name="connsiteX71" fmla="*/ 59855 w 2479806"/>
                <a:gd name="connsiteY71" fmla="*/ 744475 h 1276559"/>
                <a:gd name="connsiteX72" fmla="*/ 39904 w 2479806"/>
                <a:gd name="connsiteY72" fmla="*/ 738896 h 1276559"/>
                <a:gd name="connsiteX73" fmla="*/ 22365 w 2479806"/>
                <a:gd name="connsiteY73" fmla="*/ 735023 h 1276559"/>
                <a:gd name="connsiteX74" fmla="*/ 19952 w 2479806"/>
                <a:gd name="connsiteY74" fmla="*/ 734469 h 1276559"/>
                <a:gd name="connsiteX75" fmla="*/ 0 w 2479806"/>
                <a:gd name="connsiteY75" fmla="*/ 731080 h 1276559"/>
                <a:gd name="connsiteX76" fmla="*/ 0 w 2479806"/>
                <a:gd name="connsiteY76" fmla="*/ 735023 h 1276559"/>
                <a:gd name="connsiteX77" fmla="*/ 0 w 2479806"/>
                <a:gd name="connsiteY77" fmla="*/ 745014 h 1276559"/>
                <a:gd name="connsiteX78" fmla="*/ 0 w 2479806"/>
                <a:gd name="connsiteY78" fmla="*/ 755006 h 1276559"/>
                <a:gd name="connsiteX79" fmla="*/ 0 w 2479806"/>
                <a:gd name="connsiteY79" fmla="*/ 764997 h 1276559"/>
                <a:gd name="connsiteX80" fmla="*/ 0 w 2479806"/>
                <a:gd name="connsiteY80" fmla="*/ 771577 h 1276559"/>
                <a:gd name="connsiteX81" fmla="*/ 19952 w 2479806"/>
                <a:gd name="connsiteY81" fmla="*/ 772803 h 1276559"/>
                <a:gd name="connsiteX82" fmla="*/ 33814 w 2479806"/>
                <a:gd name="connsiteY82" fmla="*/ 774989 h 1276559"/>
                <a:gd name="connsiteX83" fmla="*/ 39904 w 2479806"/>
                <a:gd name="connsiteY83" fmla="*/ 775982 h 1276559"/>
                <a:gd name="connsiteX84" fmla="*/ 59855 w 2479806"/>
                <a:gd name="connsiteY84" fmla="*/ 781284 h 1276559"/>
                <a:gd name="connsiteX85" fmla="*/ 70607 w 2479806"/>
                <a:gd name="connsiteY85" fmla="*/ 784980 h 1276559"/>
                <a:gd name="connsiteX86" fmla="*/ 79807 w 2479806"/>
                <a:gd name="connsiteY86" fmla="*/ 788319 h 1276559"/>
                <a:gd name="connsiteX87" fmla="*/ 94421 w 2479806"/>
                <a:gd name="connsiteY87" fmla="*/ 794972 h 1276559"/>
                <a:gd name="connsiteX88" fmla="*/ 99759 w 2479806"/>
                <a:gd name="connsiteY88" fmla="*/ 797620 h 1276559"/>
                <a:gd name="connsiteX89" fmla="*/ 112559 w 2479806"/>
                <a:gd name="connsiteY89" fmla="*/ 804963 h 1276559"/>
                <a:gd name="connsiteX90" fmla="*/ 119711 w 2479806"/>
                <a:gd name="connsiteY90" fmla="*/ 809720 h 1276559"/>
                <a:gd name="connsiteX91" fmla="*/ 126817 w 2479806"/>
                <a:gd name="connsiteY91" fmla="*/ 814955 h 1276559"/>
                <a:gd name="connsiteX92" fmla="*/ 138230 w 2479806"/>
                <a:gd name="connsiteY92" fmla="*/ 824946 h 1276559"/>
                <a:gd name="connsiteX93" fmla="*/ 139662 w 2479806"/>
                <a:gd name="connsiteY93" fmla="*/ 826623 h 1276559"/>
                <a:gd name="connsiteX94" fmla="*/ 146214 w 2479806"/>
                <a:gd name="connsiteY94" fmla="*/ 834938 h 1276559"/>
                <a:gd name="connsiteX95" fmla="*/ 151505 w 2479806"/>
                <a:gd name="connsiteY95" fmla="*/ 844929 h 1276559"/>
                <a:gd name="connsiteX96" fmla="*/ 153744 w 2479806"/>
                <a:gd name="connsiteY96" fmla="*/ 854921 h 1276559"/>
                <a:gd name="connsiteX97" fmla="*/ 153470 w 2479806"/>
                <a:gd name="connsiteY97" fmla="*/ 864912 h 1276559"/>
                <a:gd name="connsiteX98" fmla="*/ 150689 w 2479806"/>
                <a:gd name="connsiteY98" fmla="*/ 874904 h 1276559"/>
                <a:gd name="connsiteX99" fmla="*/ 145786 w 2479806"/>
                <a:gd name="connsiteY99" fmla="*/ 884895 h 1276559"/>
                <a:gd name="connsiteX100" fmla="*/ 139662 w 2479806"/>
                <a:gd name="connsiteY100" fmla="*/ 894053 h 1276559"/>
                <a:gd name="connsiteX101" fmla="*/ 138995 w 2479806"/>
                <a:gd name="connsiteY101" fmla="*/ 894887 h 1276559"/>
                <a:gd name="connsiteX102" fmla="*/ 129041 w 2479806"/>
                <a:gd name="connsiteY102" fmla="*/ 904878 h 1276559"/>
                <a:gd name="connsiteX103" fmla="*/ 119711 w 2479806"/>
                <a:gd name="connsiteY103" fmla="*/ 913324 h 1276559"/>
                <a:gd name="connsiteX104" fmla="*/ 117404 w 2479806"/>
                <a:gd name="connsiteY104" fmla="*/ 914870 h 1276559"/>
                <a:gd name="connsiteX105" fmla="*/ 101320 w 2479806"/>
                <a:gd name="connsiteY105" fmla="*/ 924861 h 1276559"/>
                <a:gd name="connsiteX106" fmla="*/ 99759 w 2479806"/>
                <a:gd name="connsiteY106" fmla="*/ 925830 h 1276559"/>
                <a:gd name="connsiteX107" fmla="*/ 79807 w 2479806"/>
                <a:gd name="connsiteY107" fmla="*/ 933105 h 1276559"/>
                <a:gd name="connsiteX108" fmla="*/ 61963 w 2479806"/>
                <a:gd name="connsiteY108" fmla="*/ 934853 h 1276559"/>
                <a:gd name="connsiteX109" fmla="*/ 59855 w 2479806"/>
                <a:gd name="connsiteY109" fmla="*/ 935071 h 1276559"/>
                <a:gd name="connsiteX110" fmla="*/ 58744 w 2479806"/>
                <a:gd name="connsiteY110" fmla="*/ 934853 h 1276559"/>
                <a:gd name="connsiteX111" fmla="*/ 39904 w 2479806"/>
                <a:gd name="connsiteY111" fmla="*/ 931195 h 1276559"/>
                <a:gd name="connsiteX112" fmla="*/ 25720 w 2479806"/>
                <a:gd name="connsiteY112" fmla="*/ 924861 h 1276559"/>
                <a:gd name="connsiteX113" fmla="*/ 19952 w 2479806"/>
                <a:gd name="connsiteY113" fmla="*/ 922372 h 1276559"/>
                <a:gd name="connsiteX114" fmla="*/ 7597 w 2479806"/>
                <a:gd name="connsiteY114" fmla="*/ 914870 h 1276559"/>
                <a:gd name="connsiteX115" fmla="*/ 0 w 2479806"/>
                <a:gd name="connsiteY115" fmla="*/ 910417 h 1276559"/>
                <a:gd name="connsiteX116" fmla="*/ 0 w 2479806"/>
                <a:gd name="connsiteY116" fmla="*/ 914870 h 1276559"/>
                <a:gd name="connsiteX117" fmla="*/ 0 w 2479806"/>
                <a:gd name="connsiteY117" fmla="*/ 924861 h 1276559"/>
                <a:gd name="connsiteX118" fmla="*/ 0 w 2479806"/>
                <a:gd name="connsiteY118" fmla="*/ 934853 h 1276559"/>
                <a:gd name="connsiteX119" fmla="*/ 0 w 2479806"/>
                <a:gd name="connsiteY119" fmla="*/ 944844 h 1276559"/>
                <a:gd name="connsiteX120" fmla="*/ 0 w 2479806"/>
                <a:gd name="connsiteY120" fmla="*/ 954836 h 1276559"/>
                <a:gd name="connsiteX121" fmla="*/ 0 w 2479806"/>
                <a:gd name="connsiteY121" fmla="*/ 964827 h 1276559"/>
                <a:gd name="connsiteX122" fmla="*/ 0 w 2479806"/>
                <a:gd name="connsiteY122" fmla="*/ 974818 h 1276559"/>
                <a:gd name="connsiteX123" fmla="*/ 0 w 2479806"/>
                <a:gd name="connsiteY123" fmla="*/ 984810 h 1276559"/>
                <a:gd name="connsiteX124" fmla="*/ 0 w 2479806"/>
                <a:gd name="connsiteY124" fmla="*/ 994801 h 1276559"/>
                <a:gd name="connsiteX125" fmla="*/ 0 w 2479806"/>
                <a:gd name="connsiteY125" fmla="*/ 1004793 h 1276559"/>
                <a:gd name="connsiteX126" fmla="*/ 0 w 2479806"/>
                <a:gd name="connsiteY126" fmla="*/ 1014785 h 1276559"/>
                <a:gd name="connsiteX127" fmla="*/ 0 w 2479806"/>
                <a:gd name="connsiteY127" fmla="*/ 1024776 h 1276559"/>
                <a:gd name="connsiteX128" fmla="*/ 0 w 2479806"/>
                <a:gd name="connsiteY128" fmla="*/ 1034767 h 1276559"/>
                <a:gd name="connsiteX129" fmla="*/ 0 w 2479806"/>
                <a:gd name="connsiteY129" fmla="*/ 1044759 h 1276559"/>
                <a:gd name="connsiteX130" fmla="*/ 0 w 2479806"/>
                <a:gd name="connsiteY130" fmla="*/ 1054750 h 1276559"/>
                <a:gd name="connsiteX131" fmla="*/ 0 w 2479806"/>
                <a:gd name="connsiteY131" fmla="*/ 1064742 h 1276559"/>
                <a:gd name="connsiteX132" fmla="*/ 0 w 2479806"/>
                <a:gd name="connsiteY132" fmla="*/ 1074733 h 1276559"/>
                <a:gd name="connsiteX133" fmla="*/ 0 w 2479806"/>
                <a:gd name="connsiteY133" fmla="*/ 1084725 h 1276559"/>
                <a:gd name="connsiteX134" fmla="*/ 0 w 2479806"/>
                <a:gd name="connsiteY134" fmla="*/ 1094716 h 1276559"/>
                <a:gd name="connsiteX135" fmla="*/ 0 w 2479806"/>
                <a:gd name="connsiteY135" fmla="*/ 1104708 h 1276559"/>
                <a:gd name="connsiteX136" fmla="*/ 0 w 2479806"/>
                <a:gd name="connsiteY136" fmla="*/ 1114700 h 1276559"/>
                <a:gd name="connsiteX137" fmla="*/ 0 w 2479806"/>
                <a:gd name="connsiteY137" fmla="*/ 1124691 h 1276559"/>
                <a:gd name="connsiteX138" fmla="*/ 0 w 2479806"/>
                <a:gd name="connsiteY138" fmla="*/ 1134682 h 1276559"/>
                <a:gd name="connsiteX139" fmla="*/ 0 w 2479806"/>
                <a:gd name="connsiteY139" fmla="*/ 1144674 h 1276559"/>
                <a:gd name="connsiteX140" fmla="*/ 0 w 2479806"/>
                <a:gd name="connsiteY140" fmla="*/ 1154665 h 1276559"/>
                <a:gd name="connsiteX141" fmla="*/ 0 w 2479806"/>
                <a:gd name="connsiteY141" fmla="*/ 1164657 h 1276559"/>
                <a:gd name="connsiteX142" fmla="*/ 0 w 2479806"/>
                <a:gd name="connsiteY142" fmla="*/ 1174648 h 1276559"/>
                <a:gd name="connsiteX143" fmla="*/ 0 w 2479806"/>
                <a:gd name="connsiteY143" fmla="*/ 1184640 h 1276559"/>
                <a:gd name="connsiteX144" fmla="*/ 0 w 2479806"/>
                <a:gd name="connsiteY144" fmla="*/ 1194631 h 1276559"/>
                <a:gd name="connsiteX145" fmla="*/ 0 w 2479806"/>
                <a:gd name="connsiteY145" fmla="*/ 1204623 h 1276559"/>
                <a:gd name="connsiteX146" fmla="*/ 0 w 2479806"/>
                <a:gd name="connsiteY146" fmla="*/ 1214614 h 1276559"/>
                <a:gd name="connsiteX147" fmla="*/ 0 w 2479806"/>
                <a:gd name="connsiteY147" fmla="*/ 1224606 h 1276559"/>
                <a:gd name="connsiteX148" fmla="*/ 0 w 2479806"/>
                <a:gd name="connsiteY148" fmla="*/ 1234597 h 1276559"/>
                <a:gd name="connsiteX149" fmla="*/ 0 w 2479806"/>
                <a:gd name="connsiteY149" fmla="*/ 1244589 h 1276559"/>
                <a:gd name="connsiteX150" fmla="*/ 0 w 2479806"/>
                <a:gd name="connsiteY150" fmla="*/ 1254580 h 1276559"/>
                <a:gd name="connsiteX151" fmla="*/ 0 w 2479806"/>
                <a:gd name="connsiteY151" fmla="*/ 1264572 h 1276559"/>
                <a:gd name="connsiteX152" fmla="*/ 0 w 2479806"/>
                <a:gd name="connsiteY152" fmla="*/ 1274563 h 1276559"/>
                <a:gd name="connsiteX153" fmla="*/ 0 w 2479806"/>
                <a:gd name="connsiteY153" fmla="*/ 1276560 h 1276559"/>
                <a:gd name="connsiteX154" fmla="*/ 2414165 w 2479806"/>
                <a:gd name="connsiteY154" fmla="*/ 1015821 h 1276559"/>
                <a:gd name="connsiteX155" fmla="*/ 2434117 w 2479806"/>
                <a:gd name="connsiteY155" fmla="*/ 1016784 h 1276559"/>
                <a:gd name="connsiteX156" fmla="*/ 2441732 w 2479806"/>
                <a:gd name="connsiteY156" fmla="*/ 1014785 h 1276559"/>
                <a:gd name="connsiteX157" fmla="*/ 2454068 w 2479806"/>
                <a:gd name="connsiteY157" fmla="*/ 1010714 h 1276559"/>
                <a:gd name="connsiteX158" fmla="*/ 2462438 w 2479806"/>
                <a:gd name="connsiteY158" fmla="*/ 1004793 h 1276559"/>
                <a:gd name="connsiteX159" fmla="*/ 2472443 w 2479806"/>
                <a:gd name="connsiteY159" fmla="*/ 994801 h 1276559"/>
                <a:gd name="connsiteX160" fmla="*/ 2474020 w 2479806"/>
                <a:gd name="connsiteY160" fmla="*/ 992544 h 1276559"/>
                <a:gd name="connsiteX161" fmla="*/ 2477590 w 2479806"/>
                <a:gd name="connsiteY161" fmla="*/ 984810 h 1276559"/>
                <a:gd name="connsiteX162" fmla="*/ 2479807 w 2479806"/>
                <a:gd name="connsiteY162" fmla="*/ 974818 h 1276559"/>
                <a:gd name="connsiteX163" fmla="*/ 2479689 w 2479806"/>
                <a:gd name="connsiteY163" fmla="*/ 964827 h 1276559"/>
                <a:gd name="connsiteX164" fmla="*/ 2477017 w 2479806"/>
                <a:gd name="connsiteY164" fmla="*/ 954836 h 1276559"/>
                <a:gd name="connsiteX165" fmla="*/ 2474020 w 2479806"/>
                <a:gd name="connsiteY165" fmla="*/ 949847 h 1276559"/>
                <a:gd name="connsiteX166" fmla="*/ 2467869 w 2479806"/>
                <a:gd name="connsiteY166" fmla="*/ 944844 h 1276559"/>
                <a:gd name="connsiteX167" fmla="*/ 2454068 w 2479806"/>
                <a:gd name="connsiteY167" fmla="*/ 938562 h 1276559"/>
                <a:gd name="connsiteX168" fmla="*/ 2434117 w 2479806"/>
                <a:gd name="connsiteY168" fmla="*/ 938994 h 1276559"/>
                <a:gd name="connsiteX169" fmla="*/ 2417685 w 2479806"/>
                <a:gd name="connsiteY169" fmla="*/ 944844 h 1276559"/>
                <a:gd name="connsiteX170" fmla="*/ 2414165 w 2479806"/>
                <a:gd name="connsiteY170" fmla="*/ 946343 h 1276559"/>
                <a:gd name="connsiteX171" fmla="*/ 2403257 w 2479806"/>
                <a:gd name="connsiteY171" fmla="*/ 954836 h 1276559"/>
                <a:gd name="connsiteX172" fmla="*/ 2394213 w 2479806"/>
                <a:gd name="connsiteY172" fmla="*/ 963950 h 1276559"/>
                <a:gd name="connsiteX173" fmla="*/ 2393586 w 2479806"/>
                <a:gd name="connsiteY173" fmla="*/ 964827 h 1276559"/>
                <a:gd name="connsiteX174" fmla="*/ 2389072 w 2479806"/>
                <a:gd name="connsiteY174" fmla="*/ 974818 h 1276559"/>
                <a:gd name="connsiteX175" fmla="*/ 2387000 w 2479806"/>
                <a:gd name="connsiteY175" fmla="*/ 984810 h 1276559"/>
                <a:gd name="connsiteX176" fmla="*/ 2388450 w 2479806"/>
                <a:gd name="connsiteY176" fmla="*/ 994801 h 1276559"/>
                <a:gd name="connsiteX177" fmla="*/ 2393571 w 2479806"/>
                <a:gd name="connsiteY177" fmla="*/ 1004793 h 1276559"/>
                <a:gd name="connsiteX178" fmla="*/ 2394213 w 2479806"/>
                <a:gd name="connsiteY178" fmla="*/ 1005469 h 1276559"/>
                <a:gd name="connsiteX179" fmla="*/ 2411325 w 2479806"/>
                <a:gd name="connsiteY179" fmla="*/ 1014785 h 1276559"/>
                <a:gd name="connsiteX180" fmla="*/ 798071 w 2479806"/>
                <a:gd name="connsiteY180" fmla="*/ 636380 h 1276559"/>
                <a:gd name="connsiteX181" fmla="*/ 818023 w 2479806"/>
                <a:gd name="connsiteY181" fmla="*/ 636004 h 1276559"/>
                <a:gd name="connsiteX182" fmla="*/ 824371 w 2479806"/>
                <a:gd name="connsiteY182" fmla="*/ 635108 h 1276559"/>
                <a:gd name="connsiteX183" fmla="*/ 837975 w 2479806"/>
                <a:gd name="connsiteY183" fmla="*/ 632761 h 1276559"/>
                <a:gd name="connsiteX184" fmla="*/ 857926 w 2479806"/>
                <a:gd name="connsiteY184" fmla="*/ 625768 h 1276559"/>
                <a:gd name="connsiteX185" fmla="*/ 859107 w 2479806"/>
                <a:gd name="connsiteY185" fmla="*/ 625116 h 1276559"/>
                <a:gd name="connsiteX186" fmla="*/ 872336 w 2479806"/>
                <a:gd name="connsiteY186" fmla="*/ 615125 h 1276559"/>
                <a:gd name="connsiteX187" fmla="*/ 877878 w 2479806"/>
                <a:gd name="connsiteY187" fmla="*/ 608612 h 1276559"/>
                <a:gd name="connsiteX188" fmla="*/ 880165 w 2479806"/>
                <a:gd name="connsiteY188" fmla="*/ 605133 h 1276559"/>
                <a:gd name="connsiteX189" fmla="*/ 883266 w 2479806"/>
                <a:gd name="connsiteY189" fmla="*/ 595142 h 1276559"/>
                <a:gd name="connsiteX190" fmla="*/ 882612 w 2479806"/>
                <a:gd name="connsiteY190" fmla="*/ 585150 h 1276559"/>
                <a:gd name="connsiteX191" fmla="*/ 878030 w 2479806"/>
                <a:gd name="connsiteY191" fmla="*/ 575159 h 1276559"/>
                <a:gd name="connsiteX192" fmla="*/ 877878 w 2479806"/>
                <a:gd name="connsiteY192" fmla="*/ 574979 h 1276559"/>
                <a:gd name="connsiteX193" fmla="*/ 869024 w 2479806"/>
                <a:gd name="connsiteY193" fmla="*/ 565167 h 1276559"/>
                <a:gd name="connsiteX194" fmla="*/ 857926 w 2479806"/>
                <a:gd name="connsiteY194" fmla="*/ 555959 h 1276559"/>
                <a:gd name="connsiteX195" fmla="*/ 856891 w 2479806"/>
                <a:gd name="connsiteY195" fmla="*/ 555176 h 1276559"/>
                <a:gd name="connsiteX196" fmla="*/ 841387 w 2479806"/>
                <a:gd name="connsiteY196" fmla="*/ 545184 h 1276559"/>
                <a:gd name="connsiteX197" fmla="*/ 837975 w 2479806"/>
                <a:gd name="connsiteY197" fmla="*/ 543112 h 1276559"/>
                <a:gd name="connsiteX198" fmla="*/ 824674 w 2479806"/>
                <a:gd name="connsiteY198" fmla="*/ 535193 h 1276559"/>
                <a:gd name="connsiteX199" fmla="*/ 818023 w 2479806"/>
                <a:gd name="connsiteY199" fmla="*/ 531145 h 1276559"/>
                <a:gd name="connsiteX200" fmla="*/ 808042 w 2479806"/>
                <a:gd name="connsiteY200" fmla="*/ 525201 h 1276559"/>
                <a:gd name="connsiteX201" fmla="*/ 798071 w 2479806"/>
                <a:gd name="connsiteY201" fmla="*/ 518827 h 1276559"/>
                <a:gd name="connsiteX202" fmla="*/ 792025 w 2479806"/>
                <a:gd name="connsiteY202" fmla="*/ 515210 h 1276559"/>
                <a:gd name="connsiteX203" fmla="*/ 778119 w 2479806"/>
                <a:gd name="connsiteY203" fmla="*/ 506164 h 1276559"/>
                <a:gd name="connsiteX204" fmla="*/ 776340 w 2479806"/>
                <a:gd name="connsiteY204" fmla="*/ 505218 h 1276559"/>
                <a:gd name="connsiteX205" fmla="*/ 759384 w 2479806"/>
                <a:gd name="connsiteY205" fmla="*/ 495227 h 1276559"/>
                <a:gd name="connsiteX206" fmla="*/ 758167 w 2479806"/>
                <a:gd name="connsiteY206" fmla="*/ 494464 h 1276559"/>
                <a:gd name="connsiteX207" fmla="*/ 738216 w 2479806"/>
                <a:gd name="connsiteY207" fmla="*/ 486443 h 1276559"/>
                <a:gd name="connsiteX208" fmla="*/ 729847 w 2479806"/>
                <a:gd name="connsiteY208" fmla="*/ 485235 h 1276559"/>
                <a:gd name="connsiteX209" fmla="*/ 718264 w 2479806"/>
                <a:gd name="connsiteY209" fmla="*/ 483667 h 1276559"/>
                <a:gd name="connsiteX210" fmla="*/ 709878 w 2479806"/>
                <a:gd name="connsiteY210" fmla="*/ 485235 h 1276559"/>
                <a:gd name="connsiteX211" fmla="*/ 698312 w 2479806"/>
                <a:gd name="connsiteY211" fmla="*/ 488019 h 1276559"/>
                <a:gd name="connsiteX212" fmla="*/ 686260 w 2479806"/>
                <a:gd name="connsiteY212" fmla="*/ 495227 h 1276559"/>
                <a:gd name="connsiteX213" fmla="*/ 678360 w 2479806"/>
                <a:gd name="connsiteY213" fmla="*/ 501691 h 1276559"/>
                <a:gd name="connsiteX214" fmla="*/ 675304 w 2479806"/>
                <a:gd name="connsiteY214" fmla="*/ 505218 h 1276559"/>
                <a:gd name="connsiteX215" fmla="*/ 669319 w 2479806"/>
                <a:gd name="connsiteY215" fmla="*/ 515210 h 1276559"/>
                <a:gd name="connsiteX216" fmla="*/ 665593 w 2479806"/>
                <a:gd name="connsiteY216" fmla="*/ 525201 h 1276559"/>
                <a:gd name="connsiteX217" fmla="*/ 664059 w 2479806"/>
                <a:gd name="connsiteY217" fmla="*/ 535193 h 1276559"/>
                <a:gd name="connsiteX218" fmla="*/ 664225 w 2479806"/>
                <a:gd name="connsiteY218" fmla="*/ 545184 h 1276559"/>
                <a:gd name="connsiteX219" fmla="*/ 666614 w 2479806"/>
                <a:gd name="connsiteY219" fmla="*/ 555176 h 1276559"/>
                <a:gd name="connsiteX220" fmla="*/ 670495 w 2479806"/>
                <a:gd name="connsiteY220" fmla="*/ 565167 h 1276559"/>
                <a:gd name="connsiteX221" fmla="*/ 675850 w 2479806"/>
                <a:gd name="connsiteY221" fmla="*/ 575159 h 1276559"/>
                <a:gd name="connsiteX222" fmla="*/ 678360 w 2479806"/>
                <a:gd name="connsiteY222" fmla="*/ 578909 h 1276559"/>
                <a:gd name="connsiteX223" fmla="*/ 682833 w 2479806"/>
                <a:gd name="connsiteY223" fmla="*/ 585150 h 1276559"/>
                <a:gd name="connsiteX224" fmla="*/ 691701 w 2479806"/>
                <a:gd name="connsiteY224" fmla="*/ 595142 h 1276559"/>
                <a:gd name="connsiteX225" fmla="*/ 698312 w 2479806"/>
                <a:gd name="connsiteY225" fmla="*/ 601081 h 1276559"/>
                <a:gd name="connsiteX226" fmla="*/ 703176 w 2479806"/>
                <a:gd name="connsiteY226" fmla="*/ 605133 h 1276559"/>
                <a:gd name="connsiteX227" fmla="*/ 717659 w 2479806"/>
                <a:gd name="connsiteY227" fmla="*/ 615125 h 1276559"/>
                <a:gd name="connsiteX228" fmla="*/ 718264 w 2479806"/>
                <a:gd name="connsiteY228" fmla="*/ 615454 h 1276559"/>
                <a:gd name="connsiteX229" fmla="*/ 738216 w 2479806"/>
                <a:gd name="connsiteY229" fmla="*/ 624785 h 1276559"/>
                <a:gd name="connsiteX230" fmla="*/ 739118 w 2479806"/>
                <a:gd name="connsiteY230" fmla="*/ 625116 h 1276559"/>
                <a:gd name="connsiteX231" fmla="*/ 758167 w 2479806"/>
                <a:gd name="connsiteY231" fmla="*/ 630729 h 1276559"/>
                <a:gd name="connsiteX232" fmla="*/ 778119 w 2479806"/>
                <a:gd name="connsiteY232" fmla="*/ 634572 h 1276559"/>
                <a:gd name="connsiteX233" fmla="*/ 783312 w 2479806"/>
                <a:gd name="connsiteY233" fmla="*/ 635108 h 1276559"/>
                <a:gd name="connsiteX234" fmla="*/ 59855 w 2479806"/>
                <a:gd name="connsiteY234" fmla="*/ 78728 h 1276559"/>
                <a:gd name="connsiteX235" fmla="*/ 79807 w 2479806"/>
                <a:gd name="connsiteY235" fmla="*/ 81008 h 1276559"/>
                <a:gd name="connsiteX236" fmla="*/ 99759 w 2479806"/>
                <a:gd name="connsiteY236" fmla="*/ 80685 h 1276559"/>
                <a:gd name="connsiteX237" fmla="*/ 119711 w 2479806"/>
                <a:gd name="connsiteY237" fmla="*/ 79192 h 1276559"/>
                <a:gd name="connsiteX238" fmla="*/ 139662 w 2479806"/>
                <a:gd name="connsiteY238" fmla="*/ 77237 h 1276559"/>
                <a:gd name="connsiteX239" fmla="*/ 153932 w 2479806"/>
                <a:gd name="connsiteY239" fmla="*/ 75584 h 1276559"/>
                <a:gd name="connsiteX240" fmla="*/ 159614 w 2479806"/>
                <a:gd name="connsiteY240" fmla="*/ 74743 h 1276559"/>
                <a:gd name="connsiteX241" fmla="*/ 179566 w 2479806"/>
                <a:gd name="connsiteY241" fmla="*/ 71031 h 1276559"/>
                <a:gd name="connsiteX242" fmla="*/ 199518 w 2479806"/>
                <a:gd name="connsiteY242" fmla="*/ 66750 h 1276559"/>
                <a:gd name="connsiteX243" fmla="*/ 203451 w 2479806"/>
                <a:gd name="connsiteY243" fmla="*/ 65593 h 1276559"/>
                <a:gd name="connsiteX244" fmla="*/ 219470 w 2479806"/>
                <a:gd name="connsiteY244" fmla="*/ 57030 h 1276559"/>
                <a:gd name="connsiteX245" fmla="*/ 221595 w 2479806"/>
                <a:gd name="connsiteY245" fmla="*/ 55601 h 1276559"/>
                <a:gd name="connsiteX246" fmla="*/ 223867 w 2479806"/>
                <a:gd name="connsiteY246" fmla="*/ 45610 h 1276559"/>
                <a:gd name="connsiteX247" fmla="*/ 219470 w 2479806"/>
                <a:gd name="connsiteY247" fmla="*/ 40353 h 1276559"/>
                <a:gd name="connsiteX248" fmla="*/ 215427 w 2479806"/>
                <a:gd name="connsiteY248" fmla="*/ 35618 h 1276559"/>
                <a:gd name="connsiteX249" fmla="*/ 199518 w 2479806"/>
                <a:gd name="connsiteY249" fmla="*/ 26287 h 1276559"/>
                <a:gd name="connsiteX250" fmla="*/ 198485 w 2479806"/>
                <a:gd name="connsiteY250" fmla="*/ 25627 h 1276559"/>
                <a:gd name="connsiteX251" fmla="*/ 179566 w 2479806"/>
                <a:gd name="connsiteY251" fmla="*/ 17690 h 1276559"/>
                <a:gd name="connsiteX252" fmla="*/ 174552 w 2479806"/>
                <a:gd name="connsiteY252" fmla="*/ 15635 h 1276559"/>
                <a:gd name="connsiteX253" fmla="*/ 159614 w 2479806"/>
                <a:gd name="connsiteY253" fmla="*/ 10884 h 1276559"/>
                <a:gd name="connsiteX254" fmla="*/ 142584 w 2479806"/>
                <a:gd name="connsiteY254" fmla="*/ 5644 h 1276559"/>
                <a:gd name="connsiteX255" fmla="*/ 139662 w 2479806"/>
                <a:gd name="connsiteY255" fmla="*/ 4909 h 1276559"/>
                <a:gd name="connsiteX256" fmla="*/ 119711 w 2479806"/>
                <a:gd name="connsiteY256" fmla="*/ 1395 h 1276559"/>
                <a:gd name="connsiteX257" fmla="*/ 99759 w 2479806"/>
                <a:gd name="connsiteY257" fmla="*/ 0 h 1276559"/>
                <a:gd name="connsiteX258" fmla="*/ 79807 w 2479806"/>
                <a:gd name="connsiteY258" fmla="*/ 1762 h 1276559"/>
                <a:gd name="connsiteX259" fmla="*/ 67383 w 2479806"/>
                <a:gd name="connsiteY259" fmla="*/ 5644 h 1276559"/>
                <a:gd name="connsiteX260" fmla="*/ 59855 w 2479806"/>
                <a:gd name="connsiteY260" fmla="*/ 8877 h 1276559"/>
                <a:gd name="connsiteX261" fmla="*/ 50568 w 2479806"/>
                <a:gd name="connsiteY261" fmla="*/ 15635 h 1276559"/>
                <a:gd name="connsiteX262" fmla="*/ 40985 w 2479806"/>
                <a:gd name="connsiteY262" fmla="*/ 25627 h 1276559"/>
                <a:gd name="connsiteX263" fmla="*/ 39904 w 2479806"/>
                <a:gd name="connsiteY263" fmla="*/ 27282 h 1276559"/>
                <a:gd name="connsiteX264" fmla="*/ 35966 w 2479806"/>
                <a:gd name="connsiteY264" fmla="*/ 35618 h 1276559"/>
                <a:gd name="connsiteX265" fmla="*/ 33682 w 2479806"/>
                <a:gd name="connsiteY265" fmla="*/ 45610 h 1276559"/>
                <a:gd name="connsiteX266" fmla="*/ 34048 w 2479806"/>
                <a:gd name="connsiteY266" fmla="*/ 55601 h 1276559"/>
                <a:gd name="connsiteX267" fmla="*/ 37658 w 2479806"/>
                <a:gd name="connsiteY267" fmla="*/ 65593 h 1276559"/>
                <a:gd name="connsiteX268" fmla="*/ 39904 w 2479806"/>
                <a:gd name="connsiteY268" fmla="*/ 68533 h 1276559"/>
                <a:gd name="connsiteX269" fmla="*/ 50771 w 2479806"/>
                <a:gd name="connsiteY269" fmla="*/ 75584 h 127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479806" h="1276559">
                  <a:moveTo>
                    <a:pt x="2702" y="1274563"/>
                  </a:moveTo>
                  <a:lnTo>
                    <a:pt x="14434" y="1264572"/>
                  </a:lnTo>
                  <a:lnTo>
                    <a:pt x="19952" y="1258700"/>
                  </a:lnTo>
                  <a:lnTo>
                    <a:pt x="23246" y="1254580"/>
                  </a:lnTo>
                  <a:lnTo>
                    <a:pt x="29865" y="1244589"/>
                  </a:lnTo>
                  <a:lnTo>
                    <a:pt x="35210" y="1234597"/>
                  </a:lnTo>
                  <a:lnTo>
                    <a:pt x="39281" y="1224606"/>
                  </a:lnTo>
                  <a:lnTo>
                    <a:pt x="39904" y="1222502"/>
                  </a:lnTo>
                  <a:lnTo>
                    <a:pt x="42112" y="1214614"/>
                  </a:lnTo>
                  <a:lnTo>
                    <a:pt x="44239" y="1204623"/>
                  </a:lnTo>
                  <a:lnTo>
                    <a:pt x="45820" y="1194631"/>
                  </a:lnTo>
                  <a:lnTo>
                    <a:pt x="46762" y="1184640"/>
                  </a:lnTo>
                  <a:lnTo>
                    <a:pt x="47695" y="1174648"/>
                  </a:lnTo>
                  <a:lnTo>
                    <a:pt x="48386" y="1164657"/>
                  </a:lnTo>
                  <a:lnTo>
                    <a:pt x="49094" y="1154665"/>
                  </a:lnTo>
                  <a:lnTo>
                    <a:pt x="50034" y="1144674"/>
                  </a:lnTo>
                  <a:lnTo>
                    <a:pt x="51289" y="1134682"/>
                  </a:lnTo>
                  <a:lnTo>
                    <a:pt x="52646" y="1124691"/>
                  </a:lnTo>
                  <a:lnTo>
                    <a:pt x="54866" y="1114700"/>
                  </a:lnTo>
                  <a:lnTo>
                    <a:pt x="57317" y="1104708"/>
                  </a:lnTo>
                  <a:lnTo>
                    <a:pt x="59855" y="1097093"/>
                  </a:lnTo>
                  <a:lnTo>
                    <a:pt x="60497" y="1094716"/>
                  </a:lnTo>
                  <a:lnTo>
                    <a:pt x="62520" y="1084725"/>
                  </a:lnTo>
                  <a:lnTo>
                    <a:pt x="65096" y="1074733"/>
                  </a:lnTo>
                  <a:lnTo>
                    <a:pt x="67875" y="1064742"/>
                  </a:lnTo>
                  <a:lnTo>
                    <a:pt x="70803" y="1054750"/>
                  </a:lnTo>
                  <a:lnTo>
                    <a:pt x="74408" y="1044759"/>
                  </a:lnTo>
                  <a:lnTo>
                    <a:pt x="78428" y="1034767"/>
                  </a:lnTo>
                  <a:lnTo>
                    <a:pt x="79807" y="1032398"/>
                  </a:lnTo>
                  <a:lnTo>
                    <a:pt x="82742" y="1024776"/>
                  </a:lnTo>
                  <a:lnTo>
                    <a:pt x="87645" y="1014785"/>
                  </a:lnTo>
                  <a:lnTo>
                    <a:pt x="94067" y="1004793"/>
                  </a:lnTo>
                  <a:lnTo>
                    <a:pt x="99759" y="998470"/>
                  </a:lnTo>
                  <a:lnTo>
                    <a:pt x="102153" y="994801"/>
                  </a:lnTo>
                  <a:lnTo>
                    <a:pt x="110166" y="984810"/>
                  </a:lnTo>
                  <a:lnTo>
                    <a:pt x="119711" y="975153"/>
                  </a:lnTo>
                  <a:lnTo>
                    <a:pt x="119977" y="974818"/>
                  </a:lnTo>
                  <a:lnTo>
                    <a:pt x="129244" y="964827"/>
                  </a:lnTo>
                  <a:lnTo>
                    <a:pt x="139662" y="955029"/>
                  </a:lnTo>
                  <a:lnTo>
                    <a:pt x="139836" y="954836"/>
                  </a:lnTo>
                  <a:lnTo>
                    <a:pt x="149265" y="944844"/>
                  </a:lnTo>
                  <a:lnTo>
                    <a:pt x="159542" y="934853"/>
                  </a:lnTo>
                  <a:lnTo>
                    <a:pt x="159614" y="934784"/>
                  </a:lnTo>
                  <a:lnTo>
                    <a:pt x="168905" y="924861"/>
                  </a:lnTo>
                  <a:lnTo>
                    <a:pt x="178262" y="914870"/>
                  </a:lnTo>
                  <a:lnTo>
                    <a:pt x="179566" y="913385"/>
                  </a:lnTo>
                  <a:lnTo>
                    <a:pt x="186707" y="904878"/>
                  </a:lnTo>
                  <a:lnTo>
                    <a:pt x="194700" y="894887"/>
                  </a:lnTo>
                  <a:lnTo>
                    <a:pt x="199518" y="887987"/>
                  </a:lnTo>
                  <a:lnTo>
                    <a:pt x="201715" y="884895"/>
                  </a:lnTo>
                  <a:lnTo>
                    <a:pt x="207630" y="874904"/>
                  </a:lnTo>
                  <a:lnTo>
                    <a:pt x="212006" y="864912"/>
                  </a:lnTo>
                  <a:lnTo>
                    <a:pt x="214666" y="854921"/>
                  </a:lnTo>
                  <a:lnTo>
                    <a:pt x="214995" y="844929"/>
                  </a:lnTo>
                  <a:lnTo>
                    <a:pt x="212600" y="834938"/>
                  </a:lnTo>
                  <a:lnTo>
                    <a:pt x="206969" y="824946"/>
                  </a:lnTo>
                  <a:lnTo>
                    <a:pt x="199518" y="817052"/>
                  </a:lnTo>
                  <a:lnTo>
                    <a:pt x="197575" y="814955"/>
                  </a:lnTo>
                  <a:lnTo>
                    <a:pt x="185021" y="804963"/>
                  </a:lnTo>
                  <a:lnTo>
                    <a:pt x="179566" y="801470"/>
                  </a:lnTo>
                  <a:lnTo>
                    <a:pt x="169969" y="794972"/>
                  </a:lnTo>
                  <a:lnTo>
                    <a:pt x="159614" y="788977"/>
                  </a:lnTo>
                  <a:lnTo>
                    <a:pt x="152717" y="784980"/>
                  </a:lnTo>
                  <a:lnTo>
                    <a:pt x="139662" y="778030"/>
                  </a:lnTo>
                  <a:lnTo>
                    <a:pt x="133818" y="774989"/>
                  </a:lnTo>
                  <a:lnTo>
                    <a:pt x="119711" y="768043"/>
                  </a:lnTo>
                  <a:lnTo>
                    <a:pt x="113093" y="764997"/>
                  </a:lnTo>
                  <a:lnTo>
                    <a:pt x="99759" y="759079"/>
                  </a:lnTo>
                  <a:lnTo>
                    <a:pt x="89571" y="755006"/>
                  </a:lnTo>
                  <a:lnTo>
                    <a:pt x="79807" y="751148"/>
                  </a:lnTo>
                  <a:lnTo>
                    <a:pt x="61443" y="745014"/>
                  </a:lnTo>
                  <a:lnTo>
                    <a:pt x="59855" y="744475"/>
                  </a:lnTo>
                  <a:lnTo>
                    <a:pt x="39904" y="738896"/>
                  </a:lnTo>
                  <a:lnTo>
                    <a:pt x="22365" y="735023"/>
                  </a:lnTo>
                  <a:lnTo>
                    <a:pt x="19952" y="734469"/>
                  </a:lnTo>
                  <a:lnTo>
                    <a:pt x="0" y="731080"/>
                  </a:lnTo>
                  <a:lnTo>
                    <a:pt x="0" y="735023"/>
                  </a:lnTo>
                  <a:lnTo>
                    <a:pt x="0" y="745014"/>
                  </a:lnTo>
                  <a:lnTo>
                    <a:pt x="0" y="755006"/>
                  </a:lnTo>
                  <a:lnTo>
                    <a:pt x="0" y="764997"/>
                  </a:lnTo>
                  <a:lnTo>
                    <a:pt x="0" y="771577"/>
                  </a:lnTo>
                  <a:lnTo>
                    <a:pt x="19952" y="772803"/>
                  </a:lnTo>
                  <a:lnTo>
                    <a:pt x="33814" y="774989"/>
                  </a:lnTo>
                  <a:lnTo>
                    <a:pt x="39904" y="775982"/>
                  </a:lnTo>
                  <a:lnTo>
                    <a:pt x="59855" y="781284"/>
                  </a:lnTo>
                  <a:lnTo>
                    <a:pt x="70607" y="784980"/>
                  </a:lnTo>
                  <a:lnTo>
                    <a:pt x="79807" y="788319"/>
                  </a:lnTo>
                  <a:lnTo>
                    <a:pt x="94421" y="794972"/>
                  </a:lnTo>
                  <a:lnTo>
                    <a:pt x="99759" y="797620"/>
                  </a:lnTo>
                  <a:lnTo>
                    <a:pt x="112559" y="804963"/>
                  </a:lnTo>
                  <a:lnTo>
                    <a:pt x="119711" y="809720"/>
                  </a:lnTo>
                  <a:lnTo>
                    <a:pt x="126817" y="814955"/>
                  </a:lnTo>
                  <a:lnTo>
                    <a:pt x="138230" y="824946"/>
                  </a:lnTo>
                  <a:lnTo>
                    <a:pt x="139662" y="826623"/>
                  </a:lnTo>
                  <a:lnTo>
                    <a:pt x="146214" y="834938"/>
                  </a:lnTo>
                  <a:lnTo>
                    <a:pt x="151505" y="844929"/>
                  </a:lnTo>
                  <a:lnTo>
                    <a:pt x="153744" y="854921"/>
                  </a:lnTo>
                  <a:lnTo>
                    <a:pt x="153470" y="864912"/>
                  </a:lnTo>
                  <a:lnTo>
                    <a:pt x="150689" y="874904"/>
                  </a:lnTo>
                  <a:lnTo>
                    <a:pt x="145786" y="884895"/>
                  </a:lnTo>
                  <a:lnTo>
                    <a:pt x="139662" y="894053"/>
                  </a:lnTo>
                  <a:lnTo>
                    <a:pt x="138995" y="894887"/>
                  </a:lnTo>
                  <a:lnTo>
                    <a:pt x="129041" y="904878"/>
                  </a:lnTo>
                  <a:lnTo>
                    <a:pt x="119711" y="913324"/>
                  </a:lnTo>
                  <a:lnTo>
                    <a:pt x="117404" y="914870"/>
                  </a:lnTo>
                  <a:lnTo>
                    <a:pt x="101320" y="924861"/>
                  </a:lnTo>
                  <a:lnTo>
                    <a:pt x="99759" y="925830"/>
                  </a:lnTo>
                  <a:lnTo>
                    <a:pt x="79807" y="933105"/>
                  </a:lnTo>
                  <a:lnTo>
                    <a:pt x="61963" y="934853"/>
                  </a:lnTo>
                  <a:lnTo>
                    <a:pt x="59855" y="935071"/>
                  </a:lnTo>
                  <a:lnTo>
                    <a:pt x="58744" y="934853"/>
                  </a:lnTo>
                  <a:lnTo>
                    <a:pt x="39904" y="931195"/>
                  </a:lnTo>
                  <a:lnTo>
                    <a:pt x="25720" y="924861"/>
                  </a:lnTo>
                  <a:lnTo>
                    <a:pt x="19952" y="922372"/>
                  </a:lnTo>
                  <a:lnTo>
                    <a:pt x="7597" y="914870"/>
                  </a:lnTo>
                  <a:lnTo>
                    <a:pt x="0" y="910417"/>
                  </a:lnTo>
                  <a:lnTo>
                    <a:pt x="0" y="914870"/>
                  </a:lnTo>
                  <a:lnTo>
                    <a:pt x="0" y="924861"/>
                  </a:lnTo>
                  <a:lnTo>
                    <a:pt x="0" y="934853"/>
                  </a:lnTo>
                  <a:lnTo>
                    <a:pt x="0" y="944844"/>
                  </a:lnTo>
                  <a:lnTo>
                    <a:pt x="0" y="954836"/>
                  </a:lnTo>
                  <a:lnTo>
                    <a:pt x="0" y="964827"/>
                  </a:lnTo>
                  <a:lnTo>
                    <a:pt x="0" y="974818"/>
                  </a:lnTo>
                  <a:lnTo>
                    <a:pt x="0" y="984810"/>
                  </a:lnTo>
                  <a:lnTo>
                    <a:pt x="0" y="994801"/>
                  </a:lnTo>
                  <a:lnTo>
                    <a:pt x="0" y="1004793"/>
                  </a:lnTo>
                  <a:lnTo>
                    <a:pt x="0" y="1014785"/>
                  </a:lnTo>
                  <a:lnTo>
                    <a:pt x="0" y="1024776"/>
                  </a:lnTo>
                  <a:lnTo>
                    <a:pt x="0" y="1034767"/>
                  </a:lnTo>
                  <a:lnTo>
                    <a:pt x="0" y="1044759"/>
                  </a:lnTo>
                  <a:lnTo>
                    <a:pt x="0" y="1054750"/>
                  </a:lnTo>
                  <a:lnTo>
                    <a:pt x="0" y="1064742"/>
                  </a:lnTo>
                  <a:lnTo>
                    <a:pt x="0" y="1074733"/>
                  </a:lnTo>
                  <a:lnTo>
                    <a:pt x="0" y="1084725"/>
                  </a:lnTo>
                  <a:lnTo>
                    <a:pt x="0" y="1094716"/>
                  </a:lnTo>
                  <a:lnTo>
                    <a:pt x="0" y="1104708"/>
                  </a:lnTo>
                  <a:lnTo>
                    <a:pt x="0" y="1114700"/>
                  </a:lnTo>
                  <a:lnTo>
                    <a:pt x="0" y="1124691"/>
                  </a:lnTo>
                  <a:lnTo>
                    <a:pt x="0" y="1134682"/>
                  </a:lnTo>
                  <a:lnTo>
                    <a:pt x="0" y="1144674"/>
                  </a:lnTo>
                  <a:lnTo>
                    <a:pt x="0" y="1154665"/>
                  </a:lnTo>
                  <a:lnTo>
                    <a:pt x="0" y="1164657"/>
                  </a:lnTo>
                  <a:lnTo>
                    <a:pt x="0" y="1174648"/>
                  </a:lnTo>
                  <a:lnTo>
                    <a:pt x="0" y="1184640"/>
                  </a:lnTo>
                  <a:lnTo>
                    <a:pt x="0" y="1194631"/>
                  </a:lnTo>
                  <a:lnTo>
                    <a:pt x="0" y="1204623"/>
                  </a:lnTo>
                  <a:lnTo>
                    <a:pt x="0" y="1214614"/>
                  </a:lnTo>
                  <a:lnTo>
                    <a:pt x="0" y="1224606"/>
                  </a:lnTo>
                  <a:lnTo>
                    <a:pt x="0" y="1234597"/>
                  </a:lnTo>
                  <a:lnTo>
                    <a:pt x="0" y="1244589"/>
                  </a:lnTo>
                  <a:lnTo>
                    <a:pt x="0" y="1254580"/>
                  </a:lnTo>
                  <a:lnTo>
                    <a:pt x="0" y="1264572"/>
                  </a:lnTo>
                  <a:lnTo>
                    <a:pt x="0" y="1274563"/>
                  </a:lnTo>
                  <a:lnTo>
                    <a:pt x="0" y="1276560"/>
                  </a:lnTo>
                  <a:close/>
                  <a:moveTo>
                    <a:pt x="2414165" y="1015821"/>
                  </a:moveTo>
                  <a:lnTo>
                    <a:pt x="2434117" y="1016784"/>
                  </a:lnTo>
                  <a:lnTo>
                    <a:pt x="2441732" y="1014785"/>
                  </a:lnTo>
                  <a:lnTo>
                    <a:pt x="2454068" y="1010714"/>
                  </a:lnTo>
                  <a:lnTo>
                    <a:pt x="2462438" y="1004793"/>
                  </a:lnTo>
                  <a:lnTo>
                    <a:pt x="2472443" y="994801"/>
                  </a:lnTo>
                  <a:lnTo>
                    <a:pt x="2474020" y="992544"/>
                  </a:lnTo>
                  <a:lnTo>
                    <a:pt x="2477590" y="984810"/>
                  </a:lnTo>
                  <a:lnTo>
                    <a:pt x="2479807" y="974818"/>
                  </a:lnTo>
                  <a:lnTo>
                    <a:pt x="2479689" y="964827"/>
                  </a:lnTo>
                  <a:lnTo>
                    <a:pt x="2477017" y="954836"/>
                  </a:lnTo>
                  <a:lnTo>
                    <a:pt x="2474020" y="949847"/>
                  </a:lnTo>
                  <a:lnTo>
                    <a:pt x="2467869" y="944844"/>
                  </a:lnTo>
                  <a:lnTo>
                    <a:pt x="2454068" y="938562"/>
                  </a:lnTo>
                  <a:lnTo>
                    <a:pt x="2434117" y="938994"/>
                  </a:lnTo>
                  <a:lnTo>
                    <a:pt x="2417685" y="944844"/>
                  </a:lnTo>
                  <a:lnTo>
                    <a:pt x="2414165" y="946343"/>
                  </a:lnTo>
                  <a:lnTo>
                    <a:pt x="2403257" y="954836"/>
                  </a:lnTo>
                  <a:lnTo>
                    <a:pt x="2394213" y="963950"/>
                  </a:lnTo>
                  <a:lnTo>
                    <a:pt x="2393586" y="964827"/>
                  </a:lnTo>
                  <a:lnTo>
                    <a:pt x="2389072" y="974818"/>
                  </a:lnTo>
                  <a:lnTo>
                    <a:pt x="2387000" y="984810"/>
                  </a:lnTo>
                  <a:lnTo>
                    <a:pt x="2388450" y="994801"/>
                  </a:lnTo>
                  <a:lnTo>
                    <a:pt x="2393571" y="1004793"/>
                  </a:lnTo>
                  <a:lnTo>
                    <a:pt x="2394213" y="1005469"/>
                  </a:lnTo>
                  <a:lnTo>
                    <a:pt x="2411325" y="1014785"/>
                  </a:lnTo>
                  <a:close/>
                  <a:moveTo>
                    <a:pt x="798071" y="636380"/>
                  </a:moveTo>
                  <a:lnTo>
                    <a:pt x="818023" y="636004"/>
                  </a:lnTo>
                  <a:lnTo>
                    <a:pt x="824371" y="635108"/>
                  </a:lnTo>
                  <a:lnTo>
                    <a:pt x="837975" y="632761"/>
                  </a:lnTo>
                  <a:lnTo>
                    <a:pt x="857926" y="625768"/>
                  </a:lnTo>
                  <a:lnTo>
                    <a:pt x="859107" y="625116"/>
                  </a:lnTo>
                  <a:lnTo>
                    <a:pt x="872336" y="615125"/>
                  </a:lnTo>
                  <a:lnTo>
                    <a:pt x="877878" y="608612"/>
                  </a:lnTo>
                  <a:lnTo>
                    <a:pt x="880165" y="605133"/>
                  </a:lnTo>
                  <a:lnTo>
                    <a:pt x="883266" y="595142"/>
                  </a:lnTo>
                  <a:lnTo>
                    <a:pt x="882612" y="585150"/>
                  </a:lnTo>
                  <a:lnTo>
                    <a:pt x="878030" y="575159"/>
                  </a:lnTo>
                  <a:lnTo>
                    <a:pt x="877878" y="574979"/>
                  </a:lnTo>
                  <a:lnTo>
                    <a:pt x="869024" y="565167"/>
                  </a:lnTo>
                  <a:lnTo>
                    <a:pt x="857926" y="555959"/>
                  </a:lnTo>
                  <a:lnTo>
                    <a:pt x="856891" y="555176"/>
                  </a:lnTo>
                  <a:lnTo>
                    <a:pt x="841387" y="545184"/>
                  </a:lnTo>
                  <a:lnTo>
                    <a:pt x="837975" y="543112"/>
                  </a:lnTo>
                  <a:lnTo>
                    <a:pt x="824674" y="535193"/>
                  </a:lnTo>
                  <a:lnTo>
                    <a:pt x="818023" y="531145"/>
                  </a:lnTo>
                  <a:lnTo>
                    <a:pt x="808042" y="525201"/>
                  </a:lnTo>
                  <a:lnTo>
                    <a:pt x="798071" y="518827"/>
                  </a:lnTo>
                  <a:lnTo>
                    <a:pt x="792025" y="515210"/>
                  </a:lnTo>
                  <a:lnTo>
                    <a:pt x="778119" y="506164"/>
                  </a:lnTo>
                  <a:lnTo>
                    <a:pt x="776340" y="505218"/>
                  </a:lnTo>
                  <a:lnTo>
                    <a:pt x="759384" y="495227"/>
                  </a:lnTo>
                  <a:lnTo>
                    <a:pt x="758167" y="494464"/>
                  </a:lnTo>
                  <a:lnTo>
                    <a:pt x="738216" y="486443"/>
                  </a:lnTo>
                  <a:lnTo>
                    <a:pt x="729847" y="485235"/>
                  </a:lnTo>
                  <a:lnTo>
                    <a:pt x="718264" y="483667"/>
                  </a:lnTo>
                  <a:lnTo>
                    <a:pt x="709878" y="485235"/>
                  </a:lnTo>
                  <a:lnTo>
                    <a:pt x="698312" y="488019"/>
                  </a:lnTo>
                  <a:lnTo>
                    <a:pt x="686260" y="495227"/>
                  </a:lnTo>
                  <a:lnTo>
                    <a:pt x="678360" y="501691"/>
                  </a:lnTo>
                  <a:lnTo>
                    <a:pt x="675304" y="505218"/>
                  </a:lnTo>
                  <a:lnTo>
                    <a:pt x="669319" y="515210"/>
                  </a:lnTo>
                  <a:lnTo>
                    <a:pt x="665593" y="525201"/>
                  </a:lnTo>
                  <a:lnTo>
                    <a:pt x="664059" y="535193"/>
                  </a:lnTo>
                  <a:lnTo>
                    <a:pt x="664225" y="545184"/>
                  </a:lnTo>
                  <a:lnTo>
                    <a:pt x="666614" y="555176"/>
                  </a:lnTo>
                  <a:lnTo>
                    <a:pt x="670495" y="565167"/>
                  </a:lnTo>
                  <a:lnTo>
                    <a:pt x="675850" y="575159"/>
                  </a:lnTo>
                  <a:lnTo>
                    <a:pt x="678360" y="578909"/>
                  </a:lnTo>
                  <a:lnTo>
                    <a:pt x="682833" y="585150"/>
                  </a:lnTo>
                  <a:lnTo>
                    <a:pt x="691701" y="595142"/>
                  </a:lnTo>
                  <a:lnTo>
                    <a:pt x="698312" y="601081"/>
                  </a:lnTo>
                  <a:lnTo>
                    <a:pt x="703176" y="605133"/>
                  </a:lnTo>
                  <a:lnTo>
                    <a:pt x="717659" y="615125"/>
                  </a:lnTo>
                  <a:lnTo>
                    <a:pt x="718264" y="615454"/>
                  </a:lnTo>
                  <a:lnTo>
                    <a:pt x="738216" y="624785"/>
                  </a:lnTo>
                  <a:lnTo>
                    <a:pt x="739118" y="625116"/>
                  </a:lnTo>
                  <a:lnTo>
                    <a:pt x="758167" y="630729"/>
                  </a:lnTo>
                  <a:lnTo>
                    <a:pt x="778119" y="634572"/>
                  </a:lnTo>
                  <a:lnTo>
                    <a:pt x="783312" y="635108"/>
                  </a:lnTo>
                  <a:close/>
                  <a:moveTo>
                    <a:pt x="59855" y="78728"/>
                  </a:moveTo>
                  <a:lnTo>
                    <a:pt x="79807" y="81008"/>
                  </a:lnTo>
                  <a:lnTo>
                    <a:pt x="99759" y="80685"/>
                  </a:lnTo>
                  <a:lnTo>
                    <a:pt x="119711" y="79192"/>
                  </a:lnTo>
                  <a:lnTo>
                    <a:pt x="139662" y="77237"/>
                  </a:lnTo>
                  <a:lnTo>
                    <a:pt x="153932" y="75584"/>
                  </a:lnTo>
                  <a:lnTo>
                    <a:pt x="159614" y="74743"/>
                  </a:lnTo>
                  <a:lnTo>
                    <a:pt x="179566" y="71031"/>
                  </a:lnTo>
                  <a:lnTo>
                    <a:pt x="199518" y="66750"/>
                  </a:lnTo>
                  <a:lnTo>
                    <a:pt x="203451" y="65593"/>
                  </a:lnTo>
                  <a:lnTo>
                    <a:pt x="219470" y="57030"/>
                  </a:lnTo>
                  <a:lnTo>
                    <a:pt x="221595" y="55601"/>
                  </a:lnTo>
                  <a:lnTo>
                    <a:pt x="223867" y="45610"/>
                  </a:lnTo>
                  <a:lnTo>
                    <a:pt x="219470" y="40353"/>
                  </a:lnTo>
                  <a:lnTo>
                    <a:pt x="215427" y="35618"/>
                  </a:lnTo>
                  <a:lnTo>
                    <a:pt x="199518" y="26287"/>
                  </a:lnTo>
                  <a:lnTo>
                    <a:pt x="198485" y="25627"/>
                  </a:lnTo>
                  <a:lnTo>
                    <a:pt x="179566" y="17690"/>
                  </a:lnTo>
                  <a:lnTo>
                    <a:pt x="174552" y="15635"/>
                  </a:lnTo>
                  <a:lnTo>
                    <a:pt x="159614" y="10884"/>
                  </a:lnTo>
                  <a:lnTo>
                    <a:pt x="142584" y="5644"/>
                  </a:lnTo>
                  <a:lnTo>
                    <a:pt x="139662" y="4909"/>
                  </a:lnTo>
                  <a:lnTo>
                    <a:pt x="119711" y="1395"/>
                  </a:lnTo>
                  <a:lnTo>
                    <a:pt x="99759" y="0"/>
                  </a:lnTo>
                  <a:lnTo>
                    <a:pt x="79807" y="1762"/>
                  </a:lnTo>
                  <a:lnTo>
                    <a:pt x="67383" y="5644"/>
                  </a:lnTo>
                  <a:lnTo>
                    <a:pt x="59855" y="8877"/>
                  </a:lnTo>
                  <a:lnTo>
                    <a:pt x="50568" y="15635"/>
                  </a:lnTo>
                  <a:lnTo>
                    <a:pt x="40985" y="25627"/>
                  </a:lnTo>
                  <a:lnTo>
                    <a:pt x="39904" y="27282"/>
                  </a:lnTo>
                  <a:lnTo>
                    <a:pt x="35966" y="35618"/>
                  </a:lnTo>
                  <a:lnTo>
                    <a:pt x="33682" y="45610"/>
                  </a:lnTo>
                  <a:lnTo>
                    <a:pt x="34048" y="55601"/>
                  </a:lnTo>
                  <a:lnTo>
                    <a:pt x="37658" y="65593"/>
                  </a:lnTo>
                  <a:lnTo>
                    <a:pt x="39904" y="68533"/>
                  </a:lnTo>
                  <a:lnTo>
                    <a:pt x="50771" y="75584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任意多边形: 形状 2638">
              <a:extLst>
                <a:ext uri="{FF2B5EF4-FFF2-40B4-BE49-F238E27FC236}">
                  <a16:creationId xmlns:a16="http://schemas.microsoft.com/office/drawing/2014/main" id="{076E753F-E756-CD6A-3D39-F632C0D940E4}"/>
                </a:ext>
              </a:extLst>
            </p:cNvPr>
            <p:cNvSpPr/>
            <p:nvPr/>
          </p:nvSpPr>
          <p:spPr>
            <a:xfrm>
              <a:off x="13112161" y="4339647"/>
              <a:ext cx="153743" cy="163494"/>
            </a:xfrm>
            <a:custGeom>
              <a:avLst/>
              <a:gdLst>
                <a:gd name="connsiteX0" fmla="*/ 59855 w 153743"/>
                <a:gd name="connsiteY0" fmla="*/ 163494 h 163494"/>
                <a:gd name="connsiteX1" fmla="*/ 61963 w 153743"/>
                <a:gd name="connsiteY1" fmla="*/ 163276 h 163494"/>
                <a:gd name="connsiteX2" fmla="*/ 79807 w 153743"/>
                <a:gd name="connsiteY2" fmla="*/ 161528 h 163494"/>
                <a:gd name="connsiteX3" fmla="*/ 99759 w 153743"/>
                <a:gd name="connsiteY3" fmla="*/ 154254 h 163494"/>
                <a:gd name="connsiteX4" fmla="*/ 101320 w 153743"/>
                <a:gd name="connsiteY4" fmla="*/ 153284 h 163494"/>
                <a:gd name="connsiteX5" fmla="*/ 117404 w 153743"/>
                <a:gd name="connsiteY5" fmla="*/ 143293 h 163494"/>
                <a:gd name="connsiteX6" fmla="*/ 119711 w 153743"/>
                <a:gd name="connsiteY6" fmla="*/ 141747 h 163494"/>
                <a:gd name="connsiteX7" fmla="*/ 129041 w 153743"/>
                <a:gd name="connsiteY7" fmla="*/ 133301 h 163494"/>
                <a:gd name="connsiteX8" fmla="*/ 138995 w 153743"/>
                <a:gd name="connsiteY8" fmla="*/ 123310 h 163494"/>
                <a:gd name="connsiteX9" fmla="*/ 139662 w 153743"/>
                <a:gd name="connsiteY9" fmla="*/ 122477 h 163494"/>
                <a:gd name="connsiteX10" fmla="*/ 145786 w 153743"/>
                <a:gd name="connsiteY10" fmla="*/ 113318 h 163494"/>
                <a:gd name="connsiteX11" fmla="*/ 150689 w 153743"/>
                <a:gd name="connsiteY11" fmla="*/ 103327 h 163494"/>
                <a:gd name="connsiteX12" fmla="*/ 153470 w 153743"/>
                <a:gd name="connsiteY12" fmla="*/ 93335 h 163494"/>
                <a:gd name="connsiteX13" fmla="*/ 153744 w 153743"/>
                <a:gd name="connsiteY13" fmla="*/ 83344 h 163494"/>
                <a:gd name="connsiteX14" fmla="*/ 151505 w 153743"/>
                <a:gd name="connsiteY14" fmla="*/ 73353 h 163494"/>
                <a:gd name="connsiteX15" fmla="*/ 146214 w 153743"/>
                <a:gd name="connsiteY15" fmla="*/ 63361 h 163494"/>
                <a:gd name="connsiteX16" fmla="*/ 139662 w 153743"/>
                <a:gd name="connsiteY16" fmla="*/ 55046 h 163494"/>
                <a:gd name="connsiteX17" fmla="*/ 138230 w 153743"/>
                <a:gd name="connsiteY17" fmla="*/ 53370 h 163494"/>
                <a:gd name="connsiteX18" fmla="*/ 126817 w 153743"/>
                <a:gd name="connsiteY18" fmla="*/ 43378 h 163494"/>
                <a:gd name="connsiteX19" fmla="*/ 119711 w 153743"/>
                <a:gd name="connsiteY19" fmla="*/ 38144 h 163494"/>
                <a:gd name="connsiteX20" fmla="*/ 112559 w 153743"/>
                <a:gd name="connsiteY20" fmla="*/ 33386 h 163494"/>
                <a:gd name="connsiteX21" fmla="*/ 99759 w 153743"/>
                <a:gd name="connsiteY21" fmla="*/ 26044 h 163494"/>
                <a:gd name="connsiteX22" fmla="*/ 94421 w 153743"/>
                <a:gd name="connsiteY22" fmla="*/ 23395 h 163494"/>
                <a:gd name="connsiteX23" fmla="*/ 79807 w 153743"/>
                <a:gd name="connsiteY23" fmla="*/ 16743 h 163494"/>
                <a:gd name="connsiteX24" fmla="*/ 70607 w 153743"/>
                <a:gd name="connsiteY24" fmla="*/ 13403 h 163494"/>
                <a:gd name="connsiteX25" fmla="*/ 59855 w 153743"/>
                <a:gd name="connsiteY25" fmla="*/ 9707 h 163494"/>
                <a:gd name="connsiteX26" fmla="*/ 39904 w 153743"/>
                <a:gd name="connsiteY26" fmla="*/ 4405 h 163494"/>
                <a:gd name="connsiteX27" fmla="*/ 33814 w 153743"/>
                <a:gd name="connsiteY27" fmla="*/ 3412 h 163494"/>
                <a:gd name="connsiteX28" fmla="*/ 19952 w 153743"/>
                <a:gd name="connsiteY28" fmla="*/ 1227 h 163494"/>
                <a:gd name="connsiteX29" fmla="*/ 0 w 153743"/>
                <a:gd name="connsiteY29" fmla="*/ 0 h 163494"/>
                <a:gd name="connsiteX30" fmla="*/ 0 w 153743"/>
                <a:gd name="connsiteY30" fmla="*/ 3412 h 163494"/>
                <a:gd name="connsiteX31" fmla="*/ 0 w 153743"/>
                <a:gd name="connsiteY31" fmla="*/ 13403 h 163494"/>
                <a:gd name="connsiteX32" fmla="*/ 0 w 153743"/>
                <a:gd name="connsiteY32" fmla="*/ 23395 h 163494"/>
                <a:gd name="connsiteX33" fmla="*/ 0 w 153743"/>
                <a:gd name="connsiteY33" fmla="*/ 33386 h 163494"/>
                <a:gd name="connsiteX34" fmla="*/ 0 w 153743"/>
                <a:gd name="connsiteY34" fmla="*/ 43378 h 163494"/>
                <a:gd name="connsiteX35" fmla="*/ 0 w 153743"/>
                <a:gd name="connsiteY35" fmla="*/ 53370 h 163494"/>
                <a:gd name="connsiteX36" fmla="*/ 0 w 153743"/>
                <a:gd name="connsiteY36" fmla="*/ 63361 h 163494"/>
                <a:gd name="connsiteX37" fmla="*/ 0 w 153743"/>
                <a:gd name="connsiteY37" fmla="*/ 73353 h 163494"/>
                <a:gd name="connsiteX38" fmla="*/ 0 w 153743"/>
                <a:gd name="connsiteY38" fmla="*/ 83344 h 163494"/>
                <a:gd name="connsiteX39" fmla="*/ 0 w 153743"/>
                <a:gd name="connsiteY39" fmla="*/ 93335 h 163494"/>
                <a:gd name="connsiteX40" fmla="*/ 0 w 153743"/>
                <a:gd name="connsiteY40" fmla="*/ 103327 h 163494"/>
                <a:gd name="connsiteX41" fmla="*/ 0 w 153743"/>
                <a:gd name="connsiteY41" fmla="*/ 113318 h 163494"/>
                <a:gd name="connsiteX42" fmla="*/ 0 w 153743"/>
                <a:gd name="connsiteY42" fmla="*/ 123310 h 163494"/>
                <a:gd name="connsiteX43" fmla="*/ 0 w 153743"/>
                <a:gd name="connsiteY43" fmla="*/ 133301 h 163494"/>
                <a:gd name="connsiteX44" fmla="*/ 0 w 153743"/>
                <a:gd name="connsiteY44" fmla="*/ 138841 h 163494"/>
                <a:gd name="connsiteX45" fmla="*/ 7597 w 153743"/>
                <a:gd name="connsiteY45" fmla="*/ 143293 h 163494"/>
                <a:gd name="connsiteX46" fmla="*/ 19952 w 153743"/>
                <a:gd name="connsiteY46" fmla="*/ 150796 h 163494"/>
                <a:gd name="connsiteX47" fmla="*/ 25720 w 153743"/>
                <a:gd name="connsiteY47" fmla="*/ 153284 h 163494"/>
                <a:gd name="connsiteX48" fmla="*/ 39904 w 153743"/>
                <a:gd name="connsiteY48" fmla="*/ 159618 h 163494"/>
                <a:gd name="connsiteX49" fmla="*/ 58744 w 153743"/>
                <a:gd name="connsiteY49" fmla="*/ 163276 h 16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53743" h="163494">
                  <a:moveTo>
                    <a:pt x="59855" y="163494"/>
                  </a:moveTo>
                  <a:lnTo>
                    <a:pt x="61963" y="163276"/>
                  </a:lnTo>
                  <a:lnTo>
                    <a:pt x="79807" y="161528"/>
                  </a:lnTo>
                  <a:lnTo>
                    <a:pt x="99759" y="154254"/>
                  </a:lnTo>
                  <a:lnTo>
                    <a:pt x="101320" y="153284"/>
                  </a:lnTo>
                  <a:lnTo>
                    <a:pt x="117404" y="143293"/>
                  </a:lnTo>
                  <a:lnTo>
                    <a:pt x="119711" y="141747"/>
                  </a:lnTo>
                  <a:lnTo>
                    <a:pt x="129041" y="133301"/>
                  </a:lnTo>
                  <a:lnTo>
                    <a:pt x="138995" y="123310"/>
                  </a:lnTo>
                  <a:lnTo>
                    <a:pt x="139662" y="122477"/>
                  </a:lnTo>
                  <a:lnTo>
                    <a:pt x="145786" y="113318"/>
                  </a:lnTo>
                  <a:lnTo>
                    <a:pt x="150689" y="103327"/>
                  </a:lnTo>
                  <a:lnTo>
                    <a:pt x="153470" y="93335"/>
                  </a:lnTo>
                  <a:lnTo>
                    <a:pt x="153744" y="83344"/>
                  </a:lnTo>
                  <a:lnTo>
                    <a:pt x="151505" y="73353"/>
                  </a:lnTo>
                  <a:lnTo>
                    <a:pt x="146214" y="63361"/>
                  </a:lnTo>
                  <a:lnTo>
                    <a:pt x="139662" y="55046"/>
                  </a:lnTo>
                  <a:lnTo>
                    <a:pt x="138230" y="53370"/>
                  </a:lnTo>
                  <a:lnTo>
                    <a:pt x="126817" y="43378"/>
                  </a:lnTo>
                  <a:lnTo>
                    <a:pt x="119711" y="38144"/>
                  </a:lnTo>
                  <a:lnTo>
                    <a:pt x="112559" y="33386"/>
                  </a:lnTo>
                  <a:lnTo>
                    <a:pt x="99759" y="26044"/>
                  </a:lnTo>
                  <a:lnTo>
                    <a:pt x="94421" y="23395"/>
                  </a:lnTo>
                  <a:lnTo>
                    <a:pt x="79807" y="16743"/>
                  </a:lnTo>
                  <a:lnTo>
                    <a:pt x="70607" y="13403"/>
                  </a:lnTo>
                  <a:lnTo>
                    <a:pt x="59855" y="9707"/>
                  </a:lnTo>
                  <a:lnTo>
                    <a:pt x="39904" y="4405"/>
                  </a:lnTo>
                  <a:lnTo>
                    <a:pt x="33814" y="3412"/>
                  </a:lnTo>
                  <a:lnTo>
                    <a:pt x="19952" y="1227"/>
                  </a:lnTo>
                  <a:lnTo>
                    <a:pt x="0" y="0"/>
                  </a:lnTo>
                  <a:lnTo>
                    <a:pt x="0" y="3412"/>
                  </a:lnTo>
                  <a:lnTo>
                    <a:pt x="0" y="13403"/>
                  </a:lnTo>
                  <a:lnTo>
                    <a:pt x="0" y="23395"/>
                  </a:lnTo>
                  <a:lnTo>
                    <a:pt x="0" y="33386"/>
                  </a:lnTo>
                  <a:lnTo>
                    <a:pt x="0" y="43378"/>
                  </a:lnTo>
                  <a:lnTo>
                    <a:pt x="0" y="53370"/>
                  </a:lnTo>
                  <a:lnTo>
                    <a:pt x="0" y="63361"/>
                  </a:lnTo>
                  <a:lnTo>
                    <a:pt x="0" y="73353"/>
                  </a:lnTo>
                  <a:lnTo>
                    <a:pt x="0" y="83344"/>
                  </a:lnTo>
                  <a:lnTo>
                    <a:pt x="0" y="93335"/>
                  </a:lnTo>
                  <a:lnTo>
                    <a:pt x="0" y="103327"/>
                  </a:lnTo>
                  <a:lnTo>
                    <a:pt x="0" y="113318"/>
                  </a:lnTo>
                  <a:lnTo>
                    <a:pt x="0" y="123310"/>
                  </a:lnTo>
                  <a:lnTo>
                    <a:pt x="0" y="133301"/>
                  </a:lnTo>
                  <a:lnTo>
                    <a:pt x="0" y="138841"/>
                  </a:lnTo>
                  <a:lnTo>
                    <a:pt x="7597" y="143293"/>
                  </a:lnTo>
                  <a:lnTo>
                    <a:pt x="19952" y="150796"/>
                  </a:lnTo>
                  <a:lnTo>
                    <a:pt x="25720" y="153284"/>
                  </a:lnTo>
                  <a:lnTo>
                    <a:pt x="39904" y="159618"/>
                  </a:lnTo>
                  <a:lnTo>
                    <a:pt x="58744" y="163276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任意多边形: 形状 2639">
              <a:extLst>
                <a:ext uri="{FF2B5EF4-FFF2-40B4-BE49-F238E27FC236}">
                  <a16:creationId xmlns:a16="http://schemas.microsoft.com/office/drawing/2014/main" id="{10EF7A08-55AC-BE2B-1D7F-82EBD028034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任意多边形: 形状 2640">
              <a:extLst>
                <a:ext uri="{FF2B5EF4-FFF2-40B4-BE49-F238E27FC236}">
                  <a16:creationId xmlns:a16="http://schemas.microsoft.com/office/drawing/2014/main" id="{B33DD913-498C-744B-5847-2A742593C99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任意多边形: 形状 2641">
              <a:extLst>
                <a:ext uri="{FF2B5EF4-FFF2-40B4-BE49-F238E27FC236}">
                  <a16:creationId xmlns:a16="http://schemas.microsoft.com/office/drawing/2014/main" id="{21F56CFB-8451-FEEE-A23C-DF0BC1BB77C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任意多边形: 形状 2642">
              <a:extLst>
                <a:ext uri="{FF2B5EF4-FFF2-40B4-BE49-F238E27FC236}">
                  <a16:creationId xmlns:a16="http://schemas.microsoft.com/office/drawing/2014/main" id="{0D1AEAB2-21F9-20E1-A263-446D7688877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任意多边形: 形状 2643">
              <a:extLst>
                <a:ext uri="{FF2B5EF4-FFF2-40B4-BE49-F238E27FC236}">
                  <a16:creationId xmlns:a16="http://schemas.microsoft.com/office/drawing/2014/main" id="{175F63E5-00CC-91B6-E042-B7FD0C27265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任意多边形: 形状 2644">
              <a:extLst>
                <a:ext uri="{FF2B5EF4-FFF2-40B4-BE49-F238E27FC236}">
                  <a16:creationId xmlns:a16="http://schemas.microsoft.com/office/drawing/2014/main" id="{1AC62739-F6B5-2234-AD2F-35C63731923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任意多边形: 形状 2645">
              <a:extLst>
                <a:ext uri="{FF2B5EF4-FFF2-40B4-BE49-F238E27FC236}">
                  <a16:creationId xmlns:a16="http://schemas.microsoft.com/office/drawing/2014/main" id="{AF259E53-2F0C-4E3A-0D1F-0AEEBDE6537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任意多边形: 形状 2646">
              <a:extLst>
                <a:ext uri="{FF2B5EF4-FFF2-40B4-BE49-F238E27FC236}">
                  <a16:creationId xmlns:a16="http://schemas.microsoft.com/office/drawing/2014/main" id="{3A505A3E-F658-A049-21D7-53C2EA94B37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任意多边形: 形状 2647">
              <a:extLst>
                <a:ext uri="{FF2B5EF4-FFF2-40B4-BE49-F238E27FC236}">
                  <a16:creationId xmlns:a16="http://schemas.microsoft.com/office/drawing/2014/main" id="{FC7DA2DE-CDF5-7862-5D21-372521293DE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任意多边形: 形状 2648">
              <a:extLst>
                <a:ext uri="{FF2B5EF4-FFF2-40B4-BE49-F238E27FC236}">
                  <a16:creationId xmlns:a16="http://schemas.microsoft.com/office/drawing/2014/main" id="{7B9FDB70-8532-37CB-7CBE-C463DF738E9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任意多边形: 形状 2649">
              <a:extLst>
                <a:ext uri="{FF2B5EF4-FFF2-40B4-BE49-F238E27FC236}">
                  <a16:creationId xmlns:a16="http://schemas.microsoft.com/office/drawing/2014/main" id="{2288E0B5-8BBE-C5D9-CD43-4E63CB11853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任意多边形: 形状 2650">
              <a:extLst>
                <a:ext uri="{FF2B5EF4-FFF2-40B4-BE49-F238E27FC236}">
                  <a16:creationId xmlns:a16="http://schemas.microsoft.com/office/drawing/2014/main" id="{37CF1CE1-7A92-FAAC-4678-224E38288F2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任意多边形: 形状 2651">
              <a:extLst>
                <a:ext uri="{FF2B5EF4-FFF2-40B4-BE49-F238E27FC236}">
                  <a16:creationId xmlns:a16="http://schemas.microsoft.com/office/drawing/2014/main" id="{72DF5207-F558-5CC0-ED79-3D3DD6AD8F5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任意多边形: 形状 2652">
              <a:extLst>
                <a:ext uri="{FF2B5EF4-FFF2-40B4-BE49-F238E27FC236}">
                  <a16:creationId xmlns:a16="http://schemas.microsoft.com/office/drawing/2014/main" id="{B9504B67-503C-2FDF-332C-F7EDC2703F6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任意多边形: 形状 2654">
              <a:extLst>
                <a:ext uri="{FF2B5EF4-FFF2-40B4-BE49-F238E27FC236}">
                  <a16:creationId xmlns:a16="http://schemas.microsoft.com/office/drawing/2014/main" id="{1CBAE336-870D-08E0-C753-1F61AC0CB010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任意多边形: 形状 2655">
              <a:extLst>
                <a:ext uri="{FF2B5EF4-FFF2-40B4-BE49-F238E27FC236}">
                  <a16:creationId xmlns:a16="http://schemas.microsoft.com/office/drawing/2014/main" id="{96D7512F-FCBA-9E21-201E-34FC92049FB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任意多边形: 形状 2656">
              <a:extLst>
                <a:ext uri="{FF2B5EF4-FFF2-40B4-BE49-F238E27FC236}">
                  <a16:creationId xmlns:a16="http://schemas.microsoft.com/office/drawing/2014/main" id="{197FDB98-1883-A780-656F-D65B3207B06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任意多边形: 形状 2657">
              <a:extLst>
                <a:ext uri="{FF2B5EF4-FFF2-40B4-BE49-F238E27FC236}">
                  <a16:creationId xmlns:a16="http://schemas.microsoft.com/office/drawing/2014/main" id="{431CF9A7-53DE-9C6C-76A5-79616B2A8DE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任意多边形: 形状 2658">
              <a:extLst>
                <a:ext uri="{FF2B5EF4-FFF2-40B4-BE49-F238E27FC236}">
                  <a16:creationId xmlns:a16="http://schemas.microsoft.com/office/drawing/2014/main" id="{7B9D792F-14AF-1605-A11B-34C83C87C9A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任意多边形: 形状 2659">
              <a:extLst>
                <a:ext uri="{FF2B5EF4-FFF2-40B4-BE49-F238E27FC236}">
                  <a16:creationId xmlns:a16="http://schemas.microsoft.com/office/drawing/2014/main" id="{EB46ACEE-C525-CE09-2DC1-B13F7F89EEC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任意多边形: 形状 2660">
              <a:extLst>
                <a:ext uri="{FF2B5EF4-FFF2-40B4-BE49-F238E27FC236}">
                  <a16:creationId xmlns:a16="http://schemas.microsoft.com/office/drawing/2014/main" id="{040F46EA-C6BD-8AA7-BC29-74910BCCB88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任意多边形: 形状 2661">
              <a:extLst>
                <a:ext uri="{FF2B5EF4-FFF2-40B4-BE49-F238E27FC236}">
                  <a16:creationId xmlns:a16="http://schemas.microsoft.com/office/drawing/2014/main" id="{EFAA7932-54A9-D3C3-7EBD-1A0724265C0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任意多边形: 形状 2662">
              <a:extLst>
                <a:ext uri="{FF2B5EF4-FFF2-40B4-BE49-F238E27FC236}">
                  <a16:creationId xmlns:a16="http://schemas.microsoft.com/office/drawing/2014/main" id="{62483B4D-E6E1-0B04-6885-920E24F2B7A9}"/>
                </a:ext>
              </a:extLst>
            </p:cNvPr>
            <p:cNvSpPr/>
            <p:nvPr/>
          </p:nvSpPr>
          <p:spPr>
            <a:xfrm>
              <a:off x="14586775" y="3907071"/>
              <a:ext cx="141213" cy="70833"/>
            </a:xfrm>
            <a:custGeom>
              <a:avLst/>
              <a:gdLst>
                <a:gd name="connsiteX0" fmla="*/ 41721 w 141213"/>
                <a:gd name="connsiteY0" fmla="*/ 69019 h 70833"/>
                <a:gd name="connsiteX1" fmla="*/ 30927 w 141213"/>
                <a:gd name="connsiteY1" fmla="*/ 66304 h 70833"/>
                <a:gd name="connsiteX2" fmla="*/ 21769 w 141213"/>
                <a:gd name="connsiteY2" fmla="*/ 63055 h 70833"/>
                <a:gd name="connsiteX3" fmla="*/ 10882 w 141213"/>
                <a:gd name="connsiteY3" fmla="*/ 56312 h 70833"/>
                <a:gd name="connsiteX4" fmla="*/ 1817 w 141213"/>
                <a:gd name="connsiteY4" fmla="*/ 46415 h 70833"/>
                <a:gd name="connsiteX5" fmla="*/ 1757 w 141213"/>
                <a:gd name="connsiteY5" fmla="*/ 46321 h 70833"/>
                <a:gd name="connsiteX6" fmla="*/ 0 w 141213"/>
                <a:gd name="connsiteY6" fmla="*/ 36329 h 70833"/>
                <a:gd name="connsiteX7" fmla="*/ 1817 w 141213"/>
                <a:gd name="connsiteY7" fmla="*/ 29974 h 70833"/>
                <a:gd name="connsiteX8" fmla="*/ 3192 w 141213"/>
                <a:gd name="connsiteY8" fmla="*/ 26338 h 70833"/>
                <a:gd name="connsiteX9" fmla="*/ 12452 w 141213"/>
                <a:gd name="connsiteY9" fmla="*/ 16346 h 70833"/>
                <a:gd name="connsiteX10" fmla="*/ 21769 w 141213"/>
                <a:gd name="connsiteY10" fmla="*/ 10353 h 70833"/>
                <a:gd name="connsiteX11" fmla="*/ 31214 w 141213"/>
                <a:gd name="connsiteY11" fmla="*/ 6355 h 70833"/>
                <a:gd name="connsiteX12" fmla="*/ 41721 w 141213"/>
                <a:gd name="connsiteY12" fmla="*/ 3017 h 70833"/>
                <a:gd name="connsiteX13" fmla="*/ 61673 w 141213"/>
                <a:gd name="connsiteY13" fmla="*/ 0 h 70833"/>
                <a:gd name="connsiteX14" fmla="*/ 81625 w 141213"/>
                <a:gd name="connsiteY14" fmla="*/ 537 h 70833"/>
                <a:gd name="connsiteX15" fmla="*/ 101576 w 141213"/>
                <a:gd name="connsiteY15" fmla="*/ 4526 h 70833"/>
                <a:gd name="connsiteX16" fmla="*/ 106526 w 141213"/>
                <a:gd name="connsiteY16" fmla="*/ 6355 h 70833"/>
                <a:gd name="connsiteX17" fmla="*/ 121528 w 141213"/>
                <a:gd name="connsiteY17" fmla="*/ 13653 h 70833"/>
                <a:gd name="connsiteX18" fmla="*/ 125558 w 141213"/>
                <a:gd name="connsiteY18" fmla="*/ 16346 h 70833"/>
                <a:gd name="connsiteX19" fmla="*/ 135884 w 141213"/>
                <a:gd name="connsiteY19" fmla="*/ 26338 h 70833"/>
                <a:gd name="connsiteX20" fmla="*/ 141214 w 141213"/>
                <a:gd name="connsiteY20" fmla="*/ 36329 h 70833"/>
                <a:gd name="connsiteX21" fmla="*/ 140896 w 141213"/>
                <a:gd name="connsiteY21" fmla="*/ 46321 h 70833"/>
                <a:gd name="connsiteX22" fmla="*/ 132221 w 141213"/>
                <a:gd name="connsiteY22" fmla="*/ 56312 h 70833"/>
                <a:gd name="connsiteX23" fmla="*/ 121528 w 141213"/>
                <a:gd name="connsiteY23" fmla="*/ 62209 h 70833"/>
                <a:gd name="connsiteX24" fmla="*/ 109447 w 141213"/>
                <a:gd name="connsiteY24" fmla="*/ 66304 h 70833"/>
                <a:gd name="connsiteX25" fmla="*/ 101576 w 141213"/>
                <a:gd name="connsiteY25" fmla="*/ 68093 h 70833"/>
                <a:gd name="connsiteX26" fmla="*/ 81625 w 141213"/>
                <a:gd name="connsiteY26" fmla="*/ 70542 h 70833"/>
                <a:gd name="connsiteX27" fmla="*/ 61673 w 141213"/>
                <a:gd name="connsiteY27" fmla="*/ 70834 h 70833"/>
                <a:gd name="connsiteX28" fmla="*/ 41721 w 141213"/>
                <a:gd name="connsiteY28" fmla="*/ 69019 h 7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1213" h="70833">
                  <a:moveTo>
                    <a:pt x="41721" y="69019"/>
                  </a:moveTo>
                  <a:lnTo>
                    <a:pt x="30927" y="66304"/>
                  </a:lnTo>
                  <a:lnTo>
                    <a:pt x="21769" y="63055"/>
                  </a:lnTo>
                  <a:lnTo>
                    <a:pt x="10882" y="56312"/>
                  </a:lnTo>
                  <a:lnTo>
                    <a:pt x="1817" y="46415"/>
                  </a:lnTo>
                  <a:lnTo>
                    <a:pt x="1757" y="46321"/>
                  </a:lnTo>
                  <a:lnTo>
                    <a:pt x="0" y="36329"/>
                  </a:lnTo>
                  <a:lnTo>
                    <a:pt x="1817" y="29974"/>
                  </a:lnTo>
                  <a:lnTo>
                    <a:pt x="3192" y="26338"/>
                  </a:lnTo>
                  <a:lnTo>
                    <a:pt x="12452" y="16346"/>
                  </a:lnTo>
                  <a:lnTo>
                    <a:pt x="21769" y="10353"/>
                  </a:lnTo>
                  <a:lnTo>
                    <a:pt x="31214" y="6355"/>
                  </a:lnTo>
                  <a:lnTo>
                    <a:pt x="41721" y="3017"/>
                  </a:lnTo>
                  <a:lnTo>
                    <a:pt x="61673" y="0"/>
                  </a:lnTo>
                  <a:lnTo>
                    <a:pt x="81625" y="537"/>
                  </a:lnTo>
                  <a:lnTo>
                    <a:pt x="101576" y="4526"/>
                  </a:lnTo>
                  <a:lnTo>
                    <a:pt x="106526" y="6355"/>
                  </a:lnTo>
                  <a:lnTo>
                    <a:pt x="121528" y="13653"/>
                  </a:lnTo>
                  <a:lnTo>
                    <a:pt x="125558" y="16346"/>
                  </a:lnTo>
                  <a:lnTo>
                    <a:pt x="135884" y="26338"/>
                  </a:lnTo>
                  <a:lnTo>
                    <a:pt x="141214" y="36329"/>
                  </a:lnTo>
                  <a:lnTo>
                    <a:pt x="140896" y="46321"/>
                  </a:lnTo>
                  <a:lnTo>
                    <a:pt x="132221" y="56312"/>
                  </a:lnTo>
                  <a:lnTo>
                    <a:pt x="121528" y="62209"/>
                  </a:lnTo>
                  <a:lnTo>
                    <a:pt x="109447" y="66304"/>
                  </a:lnTo>
                  <a:lnTo>
                    <a:pt x="101576" y="68093"/>
                  </a:lnTo>
                  <a:lnTo>
                    <a:pt x="81625" y="70542"/>
                  </a:lnTo>
                  <a:lnTo>
                    <a:pt x="61673" y="70834"/>
                  </a:lnTo>
                  <a:lnTo>
                    <a:pt x="41721" y="69019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任意多边形: 形状 2663">
              <a:extLst>
                <a:ext uri="{FF2B5EF4-FFF2-40B4-BE49-F238E27FC236}">
                  <a16:creationId xmlns:a16="http://schemas.microsoft.com/office/drawing/2014/main" id="{AA47ABD9-8536-1889-11FA-A2E442C49028}"/>
                </a:ext>
              </a:extLst>
            </p:cNvPr>
            <p:cNvSpPr/>
            <p:nvPr/>
          </p:nvSpPr>
          <p:spPr>
            <a:xfrm>
              <a:off x="14521763" y="3868452"/>
              <a:ext cx="1109804" cy="1052664"/>
            </a:xfrm>
            <a:custGeom>
              <a:avLst/>
              <a:gdLst>
                <a:gd name="connsiteX0" fmla="*/ 964660 w 1109804"/>
                <a:gd name="connsiteY0" fmla="*/ 1047283 h 1052664"/>
                <a:gd name="connsiteX1" fmla="*/ 960163 w 1109804"/>
                <a:gd name="connsiteY1" fmla="*/ 1044123 h 1052664"/>
                <a:gd name="connsiteX2" fmla="*/ 947853 w 1109804"/>
                <a:gd name="connsiteY2" fmla="*/ 1034131 h 1052664"/>
                <a:gd name="connsiteX3" fmla="*/ 944708 w 1109804"/>
                <a:gd name="connsiteY3" fmla="*/ 1031272 h 1052664"/>
                <a:gd name="connsiteX4" fmla="*/ 939713 w 1109804"/>
                <a:gd name="connsiteY4" fmla="*/ 1024140 h 1052664"/>
                <a:gd name="connsiteX5" fmla="*/ 933393 w 1109804"/>
                <a:gd name="connsiteY5" fmla="*/ 1014148 h 1052664"/>
                <a:gd name="connsiteX6" fmla="*/ 927921 w 1109804"/>
                <a:gd name="connsiteY6" fmla="*/ 1004157 h 1052664"/>
                <a:gd name="connsiteX7" fmla="*/ 924756 w 1109804"/>
                <a:gd name="connsiteY7" fmla="*/ 997478 h 1052664"/>
                <a:gd name="connsiteX8" fmla="*/ 923565 w 1109804"/>
                <a:gd name="connsiteY8" fmla="*/ 994165 h 1052664"/>
                <a:gd name="connsiteX9" fmla="*/ 920682 w 1109804"/>
                <a:gd name="connsiteY9" fmla="*/ 984174 h 1052664"/>
                <a:gd name="connsiteX10" fmla="*/ 918548 w 1109804"/>
                <a:gd name="connsiteY10" fmla="*/ 974182 h 1052664"/>
                <a:gd name="connsiteX11" fmla="*/ 917655 w 1109804"/>
                <a:gd name="connsiteY11" fmla="*/ 964191 h 1052664"/>
                <a:gd name="connsiteX12" fmla="*/ 917733 w 1109804"/>
                <a:gd name="connsiteY12" fmla="*/ 954199 h 1052664"/>
                <a:gd name="connsiteX13" fmla="*/ 919265 w 1109804"/>
                <a:gd name="connsiteY13" fmla="*/ 944208 h 1052664"/>
                <a:gd name="connsiteX14" fmla="*/ 922016 w 1109804"/>
                <a:gd name="connsiteY14" fmla="*/ 934216 h 1052664"/>
                <a:gd name="connsiteX15" fmla="*/ 924756 w 1109804"/>
                <a:gd name="connsiteY15" fmla="*/ 928040 h 1052664"/>
                <a:gd name="connsiteX16" fmla="*/ 926868 w 1109804"/>
                <a:gd name="connsiteY16" fmla="*/ 924225 h 1052664"/>
                <a:gd name="connsiteX17" fmla="*/ 934515 w 1109804"/>
                <a:gd name="connsiteY17" fmla="*/ 914233 h 1052664"/>
                <a:gd name="connsiteX18" fmla="*/ 944668 w 1109804"/>
                <a:gd name="connsiteY18" fmla="*/ 904242 h 1052664"/>
                <a:gd name="connsiteX19" fmla="*/ 944708 w 1109804"/>
                <a:gd name="connsiteY19" fmla="*/ 904210 h 1052664"/>
                <a:gd name="connsiteX20" fmla="*/ 962339 w 1109804"/>
                <a:gd name="connsiteY20" fmla="*/ 894250 h 1052664"/>
                <a:gd name="connsiteX21" fmla="*/ 964660 w 1109804"/>
                <a:gd name="connsiteY21" fmla="*/ 893167 h 1052664"/>
                <a:gd name="connsiteX22" fmla="*/ 984611 w 1109804"/>
                <a:gd name="connsiteY22" fmla="*/ 887678 h 1052664"/>
                <a:gd name="connsiteX23" fmla="*/ 1004563 w 1109804"/>
                <a:gd name="connsiteY23" fmla="*/ 885859 h 1052664"/>
                <a:gd name="connsiteX24" fmla="*/ 1024515 w 1109804"/>
                <a:gd name="connsiteY24" fmla="*/ 887412 h 1052664"/>
                <a:gd name="connsiteX25" fmla="*/ 1044467 w 1109804"/>
                <a:gd name="connsiteY25" fmla="*/ 891796 h 1052664"/>
                <a:gd name="connsiteX26" fmla="*/ 1051419 w 1109804"/>
                <a:gd name="connsiteY26" fmla="*/ 894250 h 1052664"/>
                <a:gd name="connsiteX27" fmla="*/ 1064418 w 1109804"/>
                <a:gd name="connsiteY27" fmla="*/ 899847 h 1052664"/>
                <a:gd name="connsiteX28" fmla="*/ 1072246 w 1109804"/>
                <a:gd name="connsiteY28" fmla="*/ 904242 h 1052664"/>
                <a:gd name="connsiteX29" fmla="*/ 1084370 w 1109804"/>
                <a:gd name="connsiteY29" fmla="*/ 912890 h 1052664"/>
                <a:gd name="connsiteX30" fmla="*/ 1085984 w 1109804"/>
                <a:gd name="connsiteY30" fmla="*/ 914233 h 1052664"/>
                <a:gd name="connsiteX31" fmla="*/ 1095395 w 1109804"/>
                <a:gd name="connsiteY31" fmla="*/ 924225 h 1052664"/>
                <a:gd name="connsiteX32" fmla="*/ 1102550 w 1109804"/>
                <a:gd name="connsiteY32" fmla="*/ 934216 h 1052664"/>
                <a:gd name="connsiteX33" fmla="*/ 1104322 w 1109804"/>
                <a:gd name="connsiteY33" fmla="*/ 937948 h 1052664"/>
                <a:gd name="connsiteX34" fmla="*/ 1107095 w 1109804"/>
                <a:gd name="connsiteY34" fmla="*/ 944208 h 1052664"/>
                <a:gd name="connsiteX35" fmla="*/ 1109412 w 1109804"/>
                <a:gd name="connsiteY35" fmla="*/ 954199 h 1052664"/>
                <a:gd name="connsiteX36" fmla="*/ 1109804 w 1109804"/>
                <a:gd name="connsiteY36" fmla="*/ 964191 h 1052664"/>
                <a:gd name="connsiteX37" fmla="*/ 1108188 w 1109804"/>
                <a:gd name="connsiteY37" fmla="*/ 974182 h 1052664"/>
                <a:gd name="connsiteX38" fmla="*/ 1104322 w 1109804"/>
                <a:gd name="connsiteY38" fmla="*/ 982409 h 1052664"/>
                <a:gd name="connsiteX39" fmla="*/ 1103359 w 1109804"/>
                <a:gd name="connsiteY39" fmla="*/ 984174 h 1052664"/>
                <a:gd name="connsiteX40" fmla="*/ 1095981 w 1109804"/>
                <a:gd name="connsiteY40" fmla="*/ 994165 h 1052664"/>
                <a:gd name="connsiteX41" fmla="*/ 1085943 w 1109804"/>
                <a:gd name="connsiteY41" fmla="*/ 1004157 h 1052664"/>
                <a:gd name="connsiteX42" fmla="*/ 1084370 w 1109804"/>
                <a:gd name="connsiteY42" fmla="*/ 1005466 h 1052664"/>
                <a:gd name="connsiteX43" fmla="*/ 1073522 w 1109804"/>
                <a:gd name="connsiteY43" fmla="*/ 1014148 h 1052664"/>
                <a:gd name="connsiteX44" fmla="*/ 1064418 w 1109804"/>
                <a:gd name="connsiteY44" fmla="*/ 1020723 h 1052664"/>
                <a:gd name="connsiteX45" fmla="*/ 1059258 w 1109804"/>
                <a:gd name="connsiteY45" fmla="*/ 1024140 h 1052664"/>
                <a:gd name="connsiteX46" fmla="*/ 1044467 w 1109804"/>
                <a:gd name="connsiteY46" fmla="*/ 1033437 h 1052664"/>
                <a:gd name="connsiteX47" fmla="*/ 1043136 w 1109804"/>
                <a:gd name="connsiteY47" fmla="*/ 1034131 h 1052664"/>
                <a:gd name="connsiteX48" fmla="*/ 1024515 w 1109804"/>
                <a:gd name="connsiteY48" fmla="*/ 1044051 h 1052664"/>
                <a:gd name="connsiteX49" fmla="*/ 1024312 w 1109804"/>
                <a:gd name="connsiteY49" fmla="*/ 1044123 h 1052664"/>
                <a:gd name="connsiteX50" fmla="*/ 1004563 w 1109804"/>
                <a:gd name="connsiteY50" fmla="*/ 1051035 h 1052664"/>
                <a:gd name="connsiteX51" fmla="*/ 984611 w 1109804"/>
                <a:gd name="connsiteY51" fmla="*/ 1052664 h 1052664"/>
                <a:gd name="connsiteX52" fmla="*/ 964660 w 1109804"/>
                <a:gd name="connsiteY52" fmla="*/ 1047283 h 1052664"/>
                <a:gd name="connsiteX53" fmla="*/ 66830 w 1109804"/>
                <a:gd name="connsiteY53" fmla="*/ 145454 h 1052664"/>
                <a:gd name="connsiteX54" fmla="*/ 64306 w 1109804"/>
                <a:gd name="connsiteY54" fmla="*/ 144888 h 1052664"/>
                <a:gd name="connsiteX55" fmla="*/ 46878 w 1109804"/>
                <a:gd name="connsiteY55" fmla="*/ 140186 h 1052664"/>
                <a:gd name="connsiteX56" fmla="*/ 36062 w 1109804"/>
                <a:gd name="connsiteY56" fmla="*/ 134897 h 1052664"/>
                <a:gd name="connsiteX57" fmla="*/ 26926 w 1109804"/>
                <a:gd name="connsiteY57" fmla="*/ 129317 h 1052664"/>
                <a:gd name="connsiteX58" fmla="*/ 21796 w 1109804"/>
                <a:gd name="connsiteY58" fmla="*/ 124905 h 1052664"/>
                <a:gd name="connsiteX59" fmla="*/ 12618 w 1109804"/>
                <a:gd name="connsiteY59" fmla="*/ 114914 h 1052664"/>
                <a:gd name="connsiteX60" fmla="*/ 6974 w 1109804"/>
                <a:gd name="connsiteY60" fmla="*/ 106211 h 1052664"/>
                <a:gd name="connsiteX61" fmla="*/ 6280 w 1109804"/>
                <a:gd name="connsiteY61" fmla="*/ 104922 h 1052664"/>
                <a:gd name="connsiteX62" fmla="*/ 2321 w 1109804"/>
                <a:gd name="connsiteY62" fmla="*/ 94931 h 1052664"/>
                <a:gd name="connsiteX63" fmla="*/ 243 w 1109804"/>
                <a:gd name="connsiteY63" fmla="*/ 84939 h 1052664"/>
                <a:gd name="connsiteX64" fmla="*/ 0 w 1109804"/>
                <a:gd name="connsiteY64" fmla="*/ 74948 h 1052664"/>
                <a:gd name="connsiteX65" fmla="*/ 1720 w 1109804"/>
                <a:gd name="connsiteY65" fmla="*/ 64956 h 1052664"/>
                <a:gd name="connsiteX66" fmla="*/ 5831 w 1109804"/>
                <a:gd name="connsiteY66" fmla="*/ 54965 h 1052664"/>
                <a:gd name="connsiteX67" fmla="*/ 6974 w 1109804"/>
                <a:gd name="connsiteY67" fmla="*/ 53199 h 1052664"/>
                <a:gd name="connsiteX68" fmla="*/ 12918 w 1109804"/>
                <a:gd name="connsiteY68" fmla="*/ 44973 h 1052664"/>
                <a:gd name="connsiteX69" fmla="*/ 23422 w 1109804"/>
                <a:gd name="connsiteY69" fmla="*/ 34982 h 1052664"/>
                <a:gd name="connsiteX70" fmla="*/ 26926 w 1109804"/>
                <a:gd name="connsiteY70" fmla="*/ 32511 h 1052664"/>
                <a:gd name="connsiteX71" fmla="*/ 39238 w 1109804"/>
                <a:gd name="connsiteY71" fmla="*/ 24990 h 1052664"/>
                <a:gd name="connsiteX72" fmla="*/ 46878 w 1109804"/>
                <a:gd name="connsiteY72" fmla="*/ 21128 h 1052664"/>
                <a:gd name="connsiteX73" fmla="*/ 61861 w 1109804"/>
                <a:gd name="connsiteY73" fmla="*/ 14999 h 1052664"/>
                <a:gd name="connsiteX74" fmla="*/ 66830 w 1109804"/>
                <a:gd name="connsiteY74" fmla="*/ 13238 h 1052664"/>
                <a:gd name="connsiteX75" fmla="*/ 86781 w 1109804"/>
                <a:gd name="connsiteY75" fmla="*/ 7445 h 1052664"/>
                <a:gd name="connsiteX76" fmla="*/ 98359 w 1109804"/>
                <a:gd name="connsiteY76" fmla="*/ 5007 h 1052664"/>
                <a:gd name="connsiteX77" fmla="*/ 106733 w 1109804"/>
                <a:gd name="connsiteY77" fmla="*/ 3339 h 1052664"/>
                <a:gd name="connsiteX78" fmla="*/ 126685 w 1109804"/>
                <a:gd name="connsiteY78" fmla="*/ 825 h 1052664"/>
                <a:gd name="connsiteX79" fmla="*/ 146637 w 1109804"/>
                <a:gd name="connsiteY79" fmla="*/ 0 h 1052664"/>
                <a:gd name="connsiteX80" fmla="*/ 166589 w 1109804"/>
                <a:gd name="connsiteY80" fmla="*/ 1181 h 1052664"/>
                <a:gd name="connsiteX81" fmla="*/ 186540 w 1109804"/>
                <a:gd name="connsiteY81" fmla="*/ 4786 h 1052664"/>
                <a:gd name="connsiteX82" fmla="*/ 187289 w 1109804"/>
                <a:gd name="connsiteY82" fmla="*/ 5007 h 1052664"/>
                <a:gd name="connsiteX83" fmla="*/ 206492 w 1109804"/>
                <a:gd name="connsiteY83" fmla="*/ 11223 h 1052664"/>
                <a:gd name="connsiteX84" fmla="*/ 214989 w 1109804"/>
                <a:gd name="connsiteY84" fmla="*/ 14999 h 1052664"/>
                <a:gd name="connsiteX85" fmla="*/ 226444 w 1109804"/>
                <a:gd name="connsiteY85" fmla="*/ 20615 h 1052664"/>
                <a:gd name="connsiteX86" fmla="*/ 233741 w 1109804"/>
                <a:gd name="connsiteY86" fmla="*/ 24990 h 1052664"/>
                <a:gd name="connsiteX87" fmla="*/ 246396 w 1109804"/>
                <a:gd name="connsiteY87" fmla="*/ 33468 h 1052664"/>
                <a:gd name="connsiteX88" fmla="*/ 248425 w 1109804"/>
                <a:gd name="connsiteY88" fmla="*/ 34982 h 1052664"/>
                <a:gd name="connsiteX89" fmla="*/ 260154 w 1109804"/>
                <a:gd name="connsiteY89" fmla="*/ 44973 h 1052664"/>
                <a:gd name="connsiteX90" fmla="*/ 266347 w 1109804"/>
                <a:gd name="connsiteY90" fmla="*/ 51090 h 1052664"/>
                <a:gd name="connsiteX91" fmla="*/ 270059 w 1109804"/>
                <a:gd name="connsiteY91" fmla="*/ 54965 h 1052664"/>
                <a:gd name="connsiteX92" fmla="*/ 277743 w 1109804"/>
                <a:gd name="connsiteY92" fmla="*/ 64956 h 1052664"/>
                <a:gd name="connsiteX93" fmla="*/ 283370 w 1109804"/>
                <a:gd name="connsiteY93" fmla="*/ 74948 h 1052664"/>
                <a:gd name="connsiteX94" fmla="*/ 286299 w 1109804"/>
                <a:gd name="connsiteY94" fmla="*/ 83135 h 1052664"/>
                <a:gd name="connsiteX95" fmla="*/ 286940 w 1109804"/>
                <a:gd name="connsiteY95" fmla="*/ 84939 h 1052664"/>
                <a:gd name="connsiteX96" fmla="*/ 288231 w 1109804"/>
                <a:gd name="connsiteY96" fmla="*/ 94931 h 1052664"/>
                <a:gd name="connsiteX97" fmla="*/ 286862 w 1109804"/>
                <a:gd name="connsiteY97" fmla="*/ 104922 h 1052664"/>
                <a:gd name="connsiteX98" fmla="*/ 286299 w 1109804"/>
                <a:gd name="connsiteY98" fmla="*/ 106272 h 1052664"/>
                <a:gd name="connsiteX99" fmla="*/ 281931 w 1109804"/>
                <a:gd name="connsiteY99" fmla="*/ 114914 h 1052664"/>
                <a:gd name="connsiteX100" fmla="*/ 271823 w 1109804"/>
                <a:gd name="connsiteY100" fmla="*/ 124905 h 1052664"/>
                <a:gd name="connsiteX101" fmla="*/ 266347 w 1109804"/>
                <a:gd name="connsiteY101" fmla="*/ 128269 h 1052664"/>
                <a:gd name="connsiteX102" fmla="*/ 250225 w 1109804"/>
                <a:gd name="connsiteY102" fmla="*/ 134897 h 1052664"/>
                <a:gd name="connsiteX103" fmla="*/ 246396 w 1109804"/>
                <a:gd name="connsiteY103" fmla="*/ 136047 h 1052664"/>
                <a:gd name="connsiteX104" fmla="*/ 226444 w 1109804"/>
                <a:gd name="connsiteY104" fmla="*/ 140068 h 1052664"/>
                <a:gd name="connsiteX105" fmla="*/ 206492 w 1109804"/>
                <a:gd name="connsiteY105" fmla="*/ 142594 h 1052664"/>
                <a:gd name="connsiteX106" fmla="*/ 186540 w 1109804"/>
                <a:gd name="connsiteY106" fmla="*/ 144386 h 1052664"/>
                <a:gd name="connsiteX107" fmla="*/ 179324 w 1109804"/>
                <a:gd name="connsiteY107" fmla="*/ 144888 h 1052664"/>
                <a:gd name="connsiteX108" fmla="*/ 166589 w 1109804"/>
                <a:gd name="connsiteY108" fmla="*/ 145694 h 1052664"/>
                <a:gd name="connsiteX109" fmla="*/ 146637 w 1109804"/>
                <a:gd name="connsiteY109" fmla="*/ 146774 h 1052664"/>
                <a:gd name="connsiteX110" fmla="*/ 126685 w 1109804"/>
                <a:gd name="connsiteY110" fmla="*/ 147717 h 1052664"/>
                <a:gd name="connsiteX111" fmla="*/ 106733 w 1109804"/>
                <a:gd name="connsiteY111" fmla="*/ 148136 h 1052664"/>
                <a:gd name="connsiteX112" fmla="*/ 86781 w 1109804"/>
                <a:gd name="connsiteY112" fmla="*/ 147579 h 1052664"/>
                <a:gd name="connsiteX113" fmla="*/ 66830 w 1109804"/>
                <a:gd name="connsiteY113" fmla="*/ 145454 h 105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109804" h="1052664">
                  <a:moveTo>
                    <a:pt x="964660" y="1047283"/>
                  </a:moveTo>
                  <a:lnTo>
                    <a:pt x="960163" y="1044123"/>
                  </a:lnTo>
                  <a:lnTo>
                    <a:pt x="947853" y="1034131"/>
                  </a:lnTo>
                  <a:lnTo>
                    <a:pt x="944708" y="1031272"/>
                  </a:lnTo>
                  <a:lnTo>
                    <a:pt x="939713" y="1024140"/>
                  </a:lnTo>
                  <a:lnTo>
                    <a:pt x="933393" y="1014148"/>
                  </a:lnTo>
                  <a:lnTo>
                    <a:pt x="927921" y="1004157"/>
                  </a:lnTo>
                  <a:lnTo>
                    <a:pt x="924756" y="997478"/>
                  </a:lnTo>
                  <a:lnTo>
                    <a:pt x="923565" y="994165"/>
                  </a:lnTo>
                  <a:lnTo>
                    <a:pt x="920682" y="984174"/>
                  </a:lnTo>
                  <a:lnTo>
                    <a:pt x="918548" y="974182"/>
                  </a:lnTo>
                  <a:lnTo>
                    <a:pt x="917655" y="964191"/>
                  </a:lnTo>
                  <a:lnTo>
                    <a:pt x="917733" y="954199"/>
                  </a:lnTo>
                  <a:lnTo>
                    <a:pt x="919265" y="944208"/>
                  </a:lnTo>
                  <a:lnTo>
                    <a:pt x="922016" y="934216"/>
                  </a:lnTo>
                  <a:lnTo>
                    <a:pt x="924756" y="928040"/>
                  </a:lnTo>
                  <a:lnTo>
                    <a:pt x="926868" y="924225"/>
                  </a:lnTo>
                  <a:lnTo>
                    <a:pt x="934515" y="914233"/>
                  </a:lnTo>
                  <a:lnTo>
                    <a:pt x="944668" y="904242"/>
                  </a:lnTo>
                  <a:lnTo>
                    <a:pt x="944708" y="904210"/>
                  </a:lnTo>
                  <a:lnTo>
                    <a:pt x="962339" y="894250"/>
                  </a:lnTo>
                  <a:lnTo>
                    <a:pt x="964660" y="893167"/>
                  </a:lnTo>
                  <a:lnTo>
                    <a:pt x="984611" y="887678"/>
                  </a:lnTo>
                  <a:lnTo>
                    <a:pt x="1004563" y="885859"/>
                  </a:lnTo>
                  <a:lnTo>
                    <a:pt x="1024515" y="887412"/>
                  </a:lnTo>
                  <a:lnTo>
                    <a:pt x="1044467" y="891796"/>
                  </a:lnTo>
                  <a:lnTo>
                    <a:pt x="1051419" y="894250"/>
                  </a:lnTo>
                  <a:lnTo>
                    <a:pt x="1064418" y="899847"/>
                  </a:lnTo>
                  <a:lnTo>
                    <a:pt x="1072246" y="904242"/>
                  </a:lnTo>
                  <a:lnTo>
                    <a:pt x="1084370" y="912890"/>
                  </a:lnTo>
                  <a:lnTo>
                    <a:pt x="1085984" y="914233"/>
                  </a:lnTo>
                  <a:lnTo>
                    <a:pt x="1095395" y="924225"/>
                  </a:lnTo>
                  <a:lnTo>
                    <a:pt x="1102550" y="934216"/>
                  </a:lnTo>
                  <a:lnTo>
                    <a:pt x="1104322" y="937948"/>
                  </a:lnTo>
                  <a:lnTo>
                    <a:pt x="1107095" y="944208"/>
                  </a:lnTo>
                  <a:lnTo>
                    <a:pt x="1109412" y="954199"/>
                  </a:lnTo>
                  <a:lnTo>
                    <a:pt x="1109804" y="964191"/>
                  </a:lnTo>
                  <a:lnTo>
                    <a:pt x="1108188" y="974182"/>
                  </a:lnTo>
                  <a:lnTo>
                    <a:pt x="1104322" y="982409"/>
                  </a:lnTo>
                  <a:lnTo>
                    <a:pt x="1103359" y="984174"/>
                  </a:lnTo>
                  <a:lnTo>
                    <a:pt x="1095981" y="994165"/>
                  </a:lnTo>
                  <a:lnTo>
                    <a:pt x="1085943" y="1004157"/>
                  </a:lnTo>
                  <a:lnTo>
                    <a:pt x="1084370" y="1005466"/>
                  </a:lnTo>
                  <a:lnTo>
                    <a:pt x="1073522" y="1014148"/>
                  </a:lnTo>
                  <a:lnTo>
                    <a:pt x="1064418" y="1020723"/>
                  </a:lnTo>
                  <a:lnTo>
                    <a:pt x="1059258" y="1024140"/>
                  </a:lnTo>
                  <a:lnTo>
                    <a:pt x="1044467" y="1033437"/>
                  </a:lnTo>
                  <a:lnTo>
                    <a:pt x="1043136" y="1034131"/>
                  </a:lnTo>
                  <a:lnTo>
                    <a:pt x="1024515" y="1044051"/>
                  </a:lnTo>
                  <a:lnTo>
                    <a:pt x="1024312" y="1044123"/>
                  </a:lnTo>
                  <a:lnTo>
                    <a:pt x="1004563" y="1051035"/>
                  </a:lnTo>
                  <a:lnTo>
                    <a:pt x="984611" y="1052664"/>
                  </a:lnTo>
                  <a:lnTo>
                    <a:pt x="964660" y="1047283"/>
                  </a:lnTo>
                  <a:close/>
                  <a:moveTo>
                    <a:pt x="66830" y="145454"/>
                  </a:moveTo>
                  <a:lnTo>
                    <a:pt x="64306" y="144888"/>
                  </a:lnTo>
                  <a:lnTo>
                    <a:pt x="46878" y="140186"/>
                  </a:lnTo>
                  <a:lnTo>
                    <a:pt x="36062" y="134897"/>
                  </a:lnTo>
                  <a:lnTo>
                    <a:pt x="26926" y="129317"/>
                  </a:lnTo>
                  <a:lnTo>
                    <a:pt x="21796" y="124905"/>
                  </a:lnTo>
                  <a:lnTo>
                    <a:pt x="12618" y="114914"/>
                  </a:lnTo>
                  <a:lnTo>
                    <a:pt x="6974" y="106211"/>
                  </a:lnTo>
                  <a:lnTo>
                    <a:pt x="6280" y="104922"/>
                  </a:lnTo>
                  <a:lnTo>
                    <a:pt x="2321" y="94931"/>
                  </a:lnTo>
                  <a:lnTo>
                    <a:pt x="243" y="84939"/>
                  </a:lnTo>
                  <a:lnTo>
                    <a:pt x="0" y="74948"/>
                  </a:lnTo>
                  <a:lnTo>
                    <a:pt x="1720" y="64956"/>
                  </a:lnTo>
                  <a:lnTo>
                    <a:pt x="5831" y="54965"/>
                  </a:lnTo>
                  <a:lnTo>
                    <a:pt x="6974" y="53199"/>
                  </a:lnTo>
                  <a:lnTo>
                    <a:pt x="12918" y="44973"/>
                  </a:lnTo>
                  <a:lnTo>
                    <a:pt x="23422" y="34982"/>
                  </a:lnTo>
                  <a:lnTo>
                    <a:pt x="26926" y="32511"/>
                  </a:lnTo>
                  <a:lnTo>
                    <a:pt x="39238" y="24990"/>
                  </a:lnTo>
                  <a:lnTo>
                    <a:pt x="46878" y="21128"/>
                  </a:lnTo>
                  <a:lnTo>
                    <a:pt x="61861" y="14999"/>
                  </a:lnTo>
                  <a:lnTo>
                    <a:pt x="66830" y="13238"/>
                  </a:lnTo>
                  <a:lnTo>
                    <a:pt x="86781" y="7445"/>
                  </a:lnTo>
                  <a:lnTo>
                    <a:pt x="98359" y="5007"/>
                  </a:lnTo>
                  <a:lnTo>
                    <a:pt x="106733" y="3339"/>
                  </a:lnTo>
                  <a:lnTo>
                    <a:pt x="126685" y="825"/>
                  </a:lnTo>
                  <a:lnTo>
                    <a:pt x="146637" y="0"/>
                  </a:lnTo>
                  <a:lnTo>
                    <a:pt x="166589" y="1181"/>
                  </a:lnTo>
                  <a:lnTo>
                    <a:pt x="186540" y="4786"/>
                  </a:lnTo>
                  <a:lnTo>
                    <a:pt x="187289" y="5007"/>
                  </a:lnTo>
                  <a:lnTo>
                    <a:pt x="206492" y="11223"/>
                  </a:lnTo>
                  <a:lnTo>
                    <a:pt x="214989" y="14999"/>
                  </a:lnTo>
                  <a:lnTo>
                    <a:pt x="226444" y="20615"/>
                  </a:lnTo>
                  <a:lnTo>
                    <a:pt x="233741" y="24990"/>
                  </a:lnTo>
                  <a:lnTo>
                    <a:pt x="246396" y="33468"/>
                  </a:lnTo>
                  <a:lnTo>
                    <a:pt x="248425" y="34982"/>
                  </a:lnTo>
                  <a:lnTo>
                    <a:pt x="260154" y="44973"/>
                  </a:lnTo>
                  <a:lnTo>
                    <a:pt x="266347" y="51090"/>
                  </a:lnTo>
                  <a:lnTo>
                    <a:pt x="270059" y="54965"/>
                  </a:lnTo>
                  <a:lnTo>
                    <a:pt x="277743" y="64956"/>
                  </a:lnTo>
                  <a:lnTo>
                    <a:pt x="283370" y="74948"/>
                  </a:lnTo>
                  <a:lnTo>
                    <a:pt x="286299" y="83135"/>
                  </a:lnTo>
                  <a:lnTo>
                    <a:pt x="286940" y="84939"/>
                  </a:lnTo>
                  <a:lnTo>
                    <a:pt x="288231" y="94931"/>
                  </a:lnTo>
                  <a:lnTo>
                    <a:pt x="286862" y="104922"/>
                  </a:lnTo>
                  <a:lnTo>
                    <a:pt x="286299" y="106272"/>
                  </a:lnTo>
                  <a:lnTo>
                    <a:pt x="281931" y="114914"/>
                  </a:lnTo>
                  <a:lnTo>
                    <a:pt x="271823" y="124905"/>
                  </a:lnTo>
                  <a:lnTo>
                    <a:pt x="266347" y="128269"/>
                  </a:lnTo>
                  <a:lnTo>
                    <a:pt x="250225" y="134897"/>
                  </a:lnTo>
                  <a:lnTo>
                    <a:pt x="246396" y="136047"/>
                  </a:lnTo>
                  <a:lnTo>
                    <a:pt x="226444" y="140068"/>
                  </a:lnTo>
                  <a:lnTo>
                    <a:pt x="206492" y="142594"/>
                  </a:lnTo>
                  <a:lnTo>
                    <a:pt x="186540" y="144386"/>
                  </a:lnTo>
                  <a:lnTo>
                    <a:pt x="179324" y="144888"/>
                  </a:lnTo>
                  <a:lnTo>
                    <a:pt x="166589" y="145694"/>
                  </a:lnTo>
                  <a:lnTo>
                    <a:pt x="146637" y="146774"/>
                  </a:lnTo>
                  <a:lnTo>
                    <a:pt x="126685" y="147717"/>
                  </a:lnTo>
                  <a:lnTo>
                    <a:pt x="106733" y="148136"/>
                  </a:lnTo>
                  <a:lnTo>
                    <a:pt x="86781" y="147579"/>
                  </a:lnTo>
                  <a:lnTo>
                    <a:pt x="66830" y="145454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任意多边形: 形状 2664">
              <a:extLst>
                <a:ext uri="{FF2B5EF4-FFF2-40B4-BE49-F238E27FC236}">
                  <a16:creationId xmlns:a16="http://schemas.microsoft.com/office/drawing/2014/main" id="{8DFB7784-EA00-9085-90FF-02C2B9846FDC}"/>
                </a:ext>
              </a:extLst>
            </p:cNvPr>
            <p:cNvSpPr/>
            <p:nvPr/>
          </p:nvSpPr>
          <p:spPr>
            <a:xfrm>
              <a:off x="13356100" y="3443825"/>
              <a:ext cx="2728875" cy="1488732"/>
            </a:xfrm>
            <a:custGeom>
              <a:avLst/>
              <a:gdLst>
                <a:gd name="connsiteX0" fmla="*/ 2052984 w 2728875"/>
                <a:gd name="connsiteY0" fmla="*/ 1488733 h 1488732"/>
                <a:gd name="connsiteX1" fmla="*/ 2050515 w 2728875"/>
                <a:gd name="connsiteY1" fmla="*/ 1483254 h 1488732"/>
                <a:gd name="connsiteX2" fmla="*/ 2048657 w 2728875"/>
                <a:gd name="connsiteY2" fmla="*/ 1478741 h 1488732"/>
                <a:gd name="connsiteX3" fmla="*/ 2045199 w 2728875"/>
                <a:gd name="connsiteY3" fmla="*/ 1468750 h 1488732"/>
                <a:gd name="connsiteX4" fmla="*/ 2042262 w 2728875"/>
                <a:gd name="connsiteY4" fmla="*/ 1458758 h 1488732"/>
                <a:gd name="connsiteX5" fmla="*/ 2039725 w 2728875"/>
                <a:gd name="connsiteY5" fmla="*/ 1448767 h 1488732"/>
                <a:gd name="connsiteX6" fmla="*/ 2037443 w 2728875"/>
                <a:gd name="connsiteY6" fmla="*/ 1438775 h 1488732"/>
                <a:gd name="connsiteX7" fmla="*/ 2035603 w 2728875"/>
                <a:gd name="connsiteY7" fmla="*/ 1428784 h 1488732"/>
                <a:gd name="connsiteX8" fmla="*/ 2034082 w 2728875"/>
                <a:gd name="connsiteY8" fmla="*/ 1418792 h 1488732"/>
                <a:gd name="connsiteX9" fmla="*/ 2033217 w 2728875"/>
                <a:gd name="connsiteY9" fmla="*/ 1408801 h 1488732"/>
                <a:gd name="connsiteX10" fmla="*/ 2032814 w 2728875"/>
                <a:gd name="connsiteY10" fmla="*/ 1398809 h 1488732"/>
                <a:gd name="connsiteX11" fmla="*/ 2033134 w 2728875"/>
                <a:gd name="connsiteY11" fmla="*/ 1388818 h 1488732"/>
                <a:gd name="connsiteX12" fmla="*/ 2034066 w 2728875"/>
                <a:gd name="connsiteY12" fmla="*/ 1378826 h 1488732"/>
                <a:gd name="connsiteX13" fmla="*/ 2035716 w 2728875"/>
                <a:gd name="connsiteY13" fmla="*/ 1368835 h 1488732"/>
                <a:gd name="connsiteX14" fmla="*/ 2038253 w 2728875"/>
                <a:gd name="connsiteY14" fmla="*/ 1358843 h 1488732"/>
                <a:gd name="connsiteX15" fmla="*/ 2041658 w 2728875"/>
                <a:gd name="connsiteY15" fmla="*/ 1348852 h 1488732"/>
                <a:gd name="connsiteX16" fmla="*/ 2046031 w 2728875"/>
                <a:gd name="connsiteY16" fmla="*/ 1338860 h 1488732"/>
                <a:gd name="connsiteX17" fmla="*/ 2050515 w 2728875"/>
                <a:gd name="connsiteY17" fmla="*/ 1330724 h 1488732"/>
                <a:gd name="connsiteX18" fmla="*/ 2051630 w 2728875"/>
                <a:gd name="connsiteY18" fmla="*/ 1328869 h 1488732"/>
                <a:gd name="connsiteX19" fmla="*/ 2058859 w 2728875"/>
                <a:gd name="connsiteY19" fmla="*/ 1318877 h 1488732"/>
                <a:gd name="connsiteX20" fmla="*/ 2067789 w 2728875"/>
                <a:gd name="connsiteY20" fmla="*/ 1308886 h 1488732"/>
                <a:gd name="connsiteX21" fmla="*/ 2070467 w 2728875"/>
                <a:gd name="connsiteY21" fmla="*/ 1306398 h 1488732"/>
                <a:gd name="connsiteX22" fmla="*/ 2080294 w 2728875"/>
                <a:gd name="connsiteY22" fmla="*/ 1298894 h 1488732"/>
                <a:gd name="connsiteX23" fmla="*/ 2090419 w 2728875"/>
                <a:gd name="connsiteY23" fmla="*/ 1292461 h 1488732"/>
                <a:gd name="connsiteX24" fmla="*/ 2097947 w 2728875"/>
                <a:gd name="connsiteY24" fmla="*/ 1288903 h 1488732"/>
                <a:gd name="connsiteX25" fmla="*/ 2110370 w 2728875"/>
                <a:gd name="connsiteY25" fmla="*/ 1283855 h 1488732"/>
                <a:gd name="connsiteX26" fmla="*/ 2128708 w 2728875"/>
                <a:gd name="connsiteY26" fmla="*/ 1278911 h 1488732"/>
                <a:gd name="connsiteX27" fmla="*/ 2130322 w 2728875"/>
                <a:gd name="connsiteY27" fmla="*/ 1278526 h 1488732"/>
                <a:gd name="connsiteX28" fmla="*/ 2150274 w 2728875"/>
                <a:gd name="connsiteY28" fmla="*/ 1275635 h 1488732"/>
                <a:gd name="connsiteX29" fmla="*/ 2170226 w 2728875"/>
                <a:gd name="connsiteY29" fmla="*/ 1274578 h 1488732"/>
                <a:gd name="connsiteX30" fmla="*/ 2190177 w 2728875"/>
                <a:gd name="connsiteY30" fmla="*/ 1275166 h 1488732"/>
                <a:gd name="connsiteX31" fmla="*/ 2210129 w 2728875"/>
                <a:gd name="connsiteY31" fmla="*/ 1277032 h 1488732"/>
                <a:gd name="connsiteX32" fmla="*/ 2221287 w 2728875"/>
                <a:gd name="connsiteY32" fmla="*/ 1278911 h 1488732"/>
                <a:gd name="connsiteX33" fmla="*/ 2230081 w 2728875"/>
                <a:gd name="connsiteY33" fmla="*/ 1280566 h 1488732"/>
                <a:gd name="connsiteX34" fmla="*/ 2250033 w 2728875"/>
                <a:gd name="connsiteY34" fmla="*/ 1285866 h 1488732"/>
                <a:gd name="connsiteX35" fmla="*/ 2258953 w 2728875"/>
                <a:gd name="connsiteY35" fmla="*/ 1288903 h 1488732"/>
                <a:gd name="connsiteX36" fmla="*/ 2269985 w 2728875"/>
                <a:gd name="connsiteY36" fmla="*/ 1293251 h 1488732"/>
                <a:gd name="connsiteX37" fmla="*/ 2281561 w 2728875"/>
                <a:gd name="connsiteY37" fmla="*/ 1298894 h 1488732"/>
                <a:gd name="connsiteX38" fmla="*/ 2289936 w 2728875"/>
                <a:gd name="connsiteY38" fmla="*/ 1303672 h 1488732"/>
                <a:gd name="connsiteX39" fmla="*/ 2297809 w 2728875"/>
                <a:gd name="connsiteY39" fmla="*/ 1308886 h 1488732"/>
                <a:gd name="connsiteX40" fmla="*/ 2309888 w 2728875"/>
                <a:gd name="connsiteY40" fmla="*/ 1318317 h 1488732"/>
                <a:gd name="connsiteX41" fmla="*/ 2310531 w 2728875"/>
                <a:gd name="connsiteY41" fmla="*/ 1318877 h 1488732"/>
                <a:gd name="connsiteX42" fmla="*/ 2320764 w 2728875"/>
                <a:gd name="connsiteY42" fmla="*/ 1328869 h 1488732"/>
                <a:gd name="connsiteX43" fmla="*/ 2329729 w 2728875"/>
                <a:gd name="connsiteY43" fmla="*/ 1338860 h 1488732"/>
                <a:gd name="connsiteX44" fmla="*/ 2329840 w 2728875"/>
                <a:gd name="connsiteY44" fmla="*/ 1339004 h 1488732"/>
                <a:gd name="connsiteX45" fmla="*/ 2336873 w 2728875"/>
                <a:gd name="connsiteY45" fmla="*/ 1348852 h 1488732"/>
                <a:gd name="connsiteX46" fmla="*/ 2343178 w 2728875"/>
                <a:gd name="connsiteY46" fmla="*/ 1358843 h 1488732"/>
                <a:gd name="connsiteX47" fmla="*/ 2348890 w 2728875"/>
                <a:gd name="connsiteY47" fmla="*/ 1368835 h 1488732"/>
                <a:gd name="connsiteX48" fmla="*/ 2349792 w 2728875"/>
                <a:gd name="connsiteY48" fmla="*/ 1370655 h 1488732"/>
                <a:gd name="connsiteX49" fmla="*/ 2353676 w 2728875"/>
                <a:gd name="connsiteY49" fmla="*/ 1378826 h 1488732"/>
                <a:gd name="connsiteX50" fmla="*/ 2357862 w 2728875"/>
                <a:gd name="connsiteY50" fmla="*/ 1388818 h 1488732"/>
                <a:gd name="connsiteX51" fmla="*/ 2361339 w 2728875"/>
                <a:gd name="connsiteY51" fmla="*/ 1398809 h 1488732"/>
                <a:gd name="connsiteX52" fmla="*/ 2363986 w 2728875"/>
                <a:gd name="connsiteY52" fmla="*/ 1408801 h 1488732"/>
                <a:gd name="connsiteX53" fmla="*/ 2365443 w 2728875"/>
                <a:gd name="connsiteY53" fmla="*/ 1418792 h 1488732"/>
                <a:gd name="connsiteX54" fmla="*/ 2365645 w 2728875"/>
                <a:gd name="connsiteY54" fmla="*/ 1428784 h 1488732"/>
                <a:gd name="connsiteX55" fmla="*/ 2363998 w 2728875"/>
                <a:gd name="connsiteY55" fmla="*/ 1438775 h 1488732"/>
                <a:gd name="connsiteX56" fmla="*/ 2359523 w 2728875"/>
                <a:gd name="connsiteY56" fmla="*/ 1448767 h 1488732"/>
                <a:gd name="connsiteX57" fmla="*/ 2351737 w 2728875"/>
                <a:gd name="connsiteY57" fmla="*/ 1458758 h 1488732"/>
                <a:gd name="connsiteX58" fmla="*/ 2349792 w 2728875"/>
                <a:gd name="connsiteY58" fmla="*/ 1460570 h 1488732"/>
                <a:gd name="connsiteX59" fmla="*/ 2338441 w 2728875"/>
                <a:gd name="connsiteY59" fmla="*/ 1468750 h 1488732"/>
                <a:gd name="connsiteX60" fmla="*/ 2329840 w 2728875"/>
                <a:gd name="connsiteY60" fmla="*/ 1473406 h 1488732"/>
                <a:gd name="connsiteX61" fmla="*/ 2318951 w 2728875"/>
                <a:gd name="connsiteY61" fmla="*/ 1478741 h 1488732"/>
                <a:gd name="connsiteX62" fmla="*/ 2309888 w 2728875"/>
                <a:gd name="connsiteY62" fmla="*/ 1482622 h 1488732"/>
                <a:gd name="connsiteX63" fmla="*/ 2296120 w 2728875"/>
                <a:gd name="connsiteY63" fmla="*/ 1488733 h 1488732"/>
                <a:gd name="connsiteX64" fmla="*/ 2728875 w 2728875"/>
                <a:gd name="connsiteY64" fmla="*/ 843368 h 1488732"/>
                <a:gd name="connsiteX65" fmla="*/ 2724913 w 2728875"/>
                <a:gd name="connsiteY65" fmla="*/ 839286 h 1488732"/>
                <a:gd name="connsiteX66" fmla="*/ 2715678 w 2728875"/>
                <a:gd name="connsiteY66" fmla="*/ 829294 h 1488732"/>
                <a:gd name="connsiteX67" fmla="*/ 2708924 w 2728875"/>
                <a:gd name="connsiteY67" fmla="*/ 821126 h 1488732"/>
                <a:gd name="connsiteX68" fmla="*/ 2707483 w 2728875"/>
                <a:gd name="connsiteY68" fmla="*/ 819303 h 1488732"/>
                <a:gd name="connsiteX69" fmla="*/ 2700323 w 2728875"/>
                <a:gd name="connsiteY69" fmla="*/ 809311 h 1488732"/>
                <a:gd name="connsiteX70" fmla="*/ 2693959 w 2728875"/>
                <a:gd name="connsiteY70" fmla="*/ 799320 h 1488732"/>
                <a:gd name="connsiteX71" fmla="*/ 2688972 w 2728875"/>
                <a:gd name="connsiteY71" fmla="*/ 790102 h 1488732"/>
                <a:gd name="connsiteX72" fmla="*/ 2688570 w 2728875"/>
                <a:gd name="connsiteY72" fmla="*/ 789328 h 1488732"/>
                <a:gd name="connsiteX73" fmla="*/ 2684119 w 2728875"/>
                <a:gd name="connsiteY73" fmla="*/ 779337 h 1488732"/>
                <a:gd name="connsiteX74" fmla="*/ 2680650 w 2728875"/>
                <a:gd name="connsiteY74" fmla="*/ 769345 h 1488732"/>
                <a:gd name="connsiteX75" fmla="*/ 2678139 w 2728875"/>
                <a:gd name="connsiteY75" fmla="*/ 759354 h 1488732"/>
                <a:gd name="connsiteX76" fmla="*/ 2676202 w 2728875"/>
                <a:gd name="connsiteY76" fmla="*/ 749362 h 1488732"/>
                <a:gd name="connsiteX77" fmla="*/ 2674884 w 2728875"/>
                <a:gd name="connsiteY77" fmla="*/ 739371 h 1488732"/>
                <a:gd name="connsiteX78" fmla="*/ 2674252 w 2728875"/>
                <a:gd name="connsiteY78" fmla="*/ 729379 h 1488732"/>
                <a:gd name="connsiteX79" fmla="*/ 2674122 w 2728875"/>
                <a:gd name="connsiteY79" fmla="*/ 719388 h 1488732"/>
                <a:gd name="connsiteX80" fmla="*/ 2674295 w 2728875"/>
                <a:gd name="connsiteY80" fmla="*/ 709396 h 1488732"/>
                <a:gd name="connsiteX81" fmla="*/ 2674707 w 2728875"/>
                <a:gd name="connsiteY81" fmla="*/ 699405 h 1488732"/>
                <a:gd name="connsiteX82" fmla="*/ 2675417 w 2728875"/>
                <a:gd name="connsiteY82" fmla="*/ 689413 h 1488732"/>
                <a:gd name="connsiteX83" fmla="*/ 2676158 w 2728875"/>
                <a:gd name="connsiteY83" fmla="*/ 679422 h 1488732"/>
                <a:gd name="connsiteX84" fmla="*/ 2677107 w 2728875"/>
                <a:gd name="connsiteY84" fmla="*/ 669430 h 1488732"/>
                <a:gd name="connsiteX85" fmla="*/ 2677979 w 2728875"/>
                <a:gd name="connsiteY85" fmla="*/ 659439 h 1488732"/>
                <a:gd name="connsiteX86" fmla="*/ 2679061 w 2728875"/>
                <a:gd name="connsiteY86" fmla="*/ 649447 h 1488732"/>
                <a:gd name="connsiteX87" fmla="*/ 2680031 w 2728875"/>
                <a:gd name="connsiteY87" fmla="*/ 639456 h 1488732"/>
                <a:gd name="connsiteX88" fmla="*/ 2680993 w 2728875"/>
                <a:gd name="connsiteY88" fmla="*/ 629464 h 1488732"/>
                <a:gd name="connsiteX89" fmla="*/ 2682021 w 2728875"/>
                <a:gd name="connsiteY89" fmla="*/ 619473 h 1488732"/>
                <a:gd name="connsiteX90" fmla="*/ 2683119 w 2728875"/>
                <a:gd name="connsiteY90" fmla="*/ 609481 h 1488732"/>
                <a:gd name="connsiteX91" fmla="*/ 2684442 w 2728875"/>
                <a:gd name="connsiteY91" fmla="*/ 599490 h 1488732"/>
                <a:gd name="connsiteX92" fmla="*/ 2685900 w 2728875"/>
                <a:gd name="connsiteY92" fmla="*/ 589498 h 1488732"/>
                <a:gd name="connsiteX93" fmla="*/ 2687634 w 2728875"/>
                <a:gd name="connsiteY93" fmla="*/ 579507 h 1488732"/>
                <a:gd name="connsiteX94" fmla="*/ 2688972 w 2728875"/>
                <a:gd name="connsiteY94" fmla="*/ 573390 h 1488732"/>
                <a:gd name="connsiteX95" fmla="*/ 2689880 w 2728875"/>
                <a:gd name="connsiteY95" fmla="*/ 569515 h 1488732"/>
                <a:gd name="connsiteX96" fmla="*/ 2692791 w 2728875"/>
                <a:gd name="connsiteY96" fmla="*/ 559524 h 1488732"/>
                <a:gd name="connsiteX97" fmla="*/ 2696388 w 2728875"/>
                <a:gd name="connsiteY97" fmla="*/ 549532 h 1488732"/>
                <a:gd name="connsiteX98" fmla="*/ 2701008 w 2728875"/>
                <a:gd name="connsiteY98" fmla="*/ 539541 h 1488732"/>
                <a:gd name="connsiteX99" fmla="*/ 2706993 w 2728875"/>
                <a:gd name="connsiteY99" fmla="*/ 529549 h 1488732"/>
                <a:gd name="connsiteX100" fmla="*/ 2708924 w 2728875"/>
                <a:gd name="connsiteY100" fmla="*/ 526884 h 1488732"/>
                <a:gd name="connsiteX101" fmla="*/ 2714803 w 2728875"/>
                <a:gd name="connsiteY101" fmla="*/ 519558 h 1488732"/>
                <a:gd name="connsiteX102" fmla="*/ 2724770 w 2728875"/>
                <a:gd name="connsiteY102" fmla="*/ 509566 h 1488732"/>
                <a:gd name="connsiteX103" fmla="*/ 2728875 w 2728875"/>
                <a:gd name="connsiteY103" fmla="*/ 506148 h 1488732"/>
                <a:gd name="connsiteX104" fmla="*/ 213160 w 2728875"/>
                <a:gd name="connsiteY104" fmla="*/ 0 h 1488732"/>
                <a:gd name="connsiteX105" fmla="*/ 209946 w 2728875"/>
                <a:gd name="connsiteY105" fmla="*/ 9991 h 1488732"/>
                <a:gd name="connsiteX106" fmla="*/ 201853 w 2728875"/>
                <a:gd name="connsiteY106" fmla="*/ 19983 h 1488732"/>
                <a:gd name="connsiteX107" fmla="*/ 195000 w 2728875"/>
                <a:gd name="connsiteY107" fmla="*/ 24882 h 1488732"/>
                <a:gd name="connsiteX108" fmla="*/ 182351 w 2728875"/>
                <a:gd name="connsiteY108" fmla="*/ 29974 h 1488732"/>
                <a:gd name="connsiteX109" fmla="*/ 175048 w 2728875"/>
                <a:gd name="connsiteY109" fmla="*/ 31998 h 1488732"/>
                <a:gd name="connsiteX110" fmla="*/ 155096 w 2728875"/>
                <a:gd name="connsiteY110" fmla="*/ 34316 h 1488732"/>
                <a:gd name="connsiteX111" fmla="*/ 135144 w 2728875"/>
                <a:gd name="connsiteY111" fmla="*/ 34287 h 1488732"/>
                <a:gd name="connsiteX112" fmla="*/ 115193 w 2728875"/>
                <a:gd name="connsiteY112" fmla="*/ 32716 h 1488732"/>
                <a:gd name="connsiteX113" fmla="*/ 95241 w 2728875"/>
                <a:gd name="connsiteY113" fmla="*/ 30116 h 1488732"/>
                <a:gd name="connsiteX114" fmla="*/ 94417 w 2728875"/>
                <a:gd name="connsiteY114" fmla="*/ 29974 h 1488732"/>
                <a:gd name="connsiteX115" fmla="*/ 75289 w 2728875"/>
                <a:gd name="connsiteY115" fmla="*/ 26131 h 1488732"/>
                <a:gd name="connsiteX116" fmla="*/ 55337 w 2728875"/>
                <a:gd name="connsiteY116" fmla="*/ 21394 h 1488732"/>
                <a:gd name="connsiteX117" fmla="*/ 50147 w 2728875"/>
                <a:gd name="connsiteY117" fmla="*/ 19983 h 1488732"/>
                <a:gd name="connsiteX118" fmla="*/ 35386 w 2728875"/>
                <a:gd name="connsiteY118" fmla="*/ 15070 h 1488732"/>
                <a:gd name="connsiteX119" fmla="*/ 21146 w 2728875"/>
                <a:gd name="connsiteY119" fmla="*/ 9991 h 1488732"/>
                <a:gd name="connsiteX120" fmla="*/ 15434 w 2728875"/>
                <a:gd name="connsiteY120" fmla="*/ 7319 h 1488732"/>
                <a:gd name="connsiteX121" fmla="*/ 0 w 2728875"/>
                <a:gd name="connsiteY121" fmla="*/ 0 h 1488732"/>
                <a:gd name="connsiteX122" fmla="*/ 1186306 w 2728875"/>
                <a:gd name="connsiteY122" fmla="*/ 0 h 1488732"/>
                <a:gd name="connsiteX123" fmla="*/ 1172637 w 2728875"/>
                <a:gd name="connsiteY123" fmla="*/ 4263 h 1488732"/>
                <a:gd name="connsiteX124" fmla="*/ 1157179 w 2728875"/>
                <a:gd name="connsiteY124" fmla="*/ 9991 h 1488732"/>
                <a:gd name="connsiteX125" fmla="*/ 1152685 w 2728875"/>
                <a:gd name="connsiteY125" fmla="*/ 11263 h 1488732"/>
                <a:gd name="connsiteX126" fmla="*/ 1132733 w 2728875"/>
                <a:gd name="connsiteY126" fmla="*/ 17407 h 1488732"/>
                <a:gd name="connsiteX127" fmla="*/ 1124469 w 2728875"/>
                <a:gd name="connsiteY127" fmla="*/ 19983 h 1488732"/>
                <a:gd name="connsiteX128" fmla="*/ 1112782 w 2728875"/>
                <a:gd name="connsiteY128" fmla="*/ 22995 h 1488732"/>
                <a:gd name="connsiteX129" fmla="*/ 1092830 w 2728875"/>
                <a:gd name="connsiteY129" fmla="*/ 27564 h 1488732"/>
                <a:gd name="connsiteX130" fmla="*/ 1078806 w 2728875"/>
                <a:gd name="connsiteY130" fmla="*/ 29974 h 1488732"/>
                <a:gd name="connsiteX131" fmla="*/ 1072878 w 2728875"/>
                <a:gd name="connsiteY131" fmla="*/ 30819 h 1488732"/>
                <a:gd name="connsiteX132" fmla="*/ 1052926 w 2728875"/>
                <a:gd name="connsiteY132" fmla="*/ 32278 h 1488732"/>
                <a:gd name="connsiteX133" fmla="*/ 1032974 w 2728875"/>
                <a:gd name="connsiteY133" fmla="*/ 32277 h 1488732"/>
                <a:gd name="connsiteX134" fmla="*/ 1013023 w 2728875"/>
                <a:gd name="connsiteY134" fmla="*/ 30561 h 1488732"/>
                <a:gd name="connsiteX135" fmla="*/ 1009830 w 2728875"/>
                <a:gd name="connsiteY135" fmla="*/ 29974 h 1488732"/>
                <a:gd name="connsiteX136" fmla="*/ 993071 w 2728875"/>
                <a:gd name="connsiteY136" fmla="*/ 26370 h 1488732"/>
                <a:gd name="connsiteX137" fmla="*/ 974571 w 2728875"/>
                <a:gd name="connsiteY137" fmla="*/ 19983 h 1488732"/>
                <a:gd name="connsiteX138" fmla="*/ 973119 w 2728875"/>
                <a:gd name="connsiteY138" fmla="*/ 19381 h 1488732"/>
                <a:gd name="connsiteX139" fmla="*/ 956220 w 2728875"/>
                <a:gd name="connsiteY139" fmla="*/ 9991 h 1488732"/>
                <a:gd name="connsiteX140" fmla="*/ 953167 w 2728875"/>
                <a:gd name="connsiteY140" fmla="*/ 7835 h 1488732"/>
                <a:gd name="connsiteX141" fmla="*/ 944485 w 2728875"/>
                <a:gd name="connsiteY141" fmla="*/ 0 h 1488732"/>
                <a:gd name="connsiteX142" fmla="*/ 135144 w 2728875"/>
                <a:gd name="connsiteY142" fmla="*/ 1160578 h 1488732"/>
                <a:gd name="connsiteX143" fmla="*/ 129500 w 2728875"/>
                <a:gd name="connsiteY143" fmla="*/ 1159013 h 1488732"/>
                <a:gd name="connsiteX144" fmla="*/ 115193 w 2728875"/>
                <a:gd name="connsiteY144" fmla="*/ 1154705 h 1488732"/>
                <a:gd name="connsiteX145" fmla="*/ 102911 w 2728875"/>
                <a:gd name="connsiteY145" fmla="*/ 1149022 h 1488732"/>
                <a:gd name="connsiteX146" fmla="*/ 95241 w 2728875"/>
                <a:gd name="connsiteY146" fmla="*/ 1144483 h 1488732"/>
                <a:gd name="connsiteX147" fmla="*/ 88893 w 2728875"/>
                <a:gd name="connsiteY147" fmla="*/ 1139030 h 1488732"/>
                <a:gd name="connsiteX148" fmla="*/ 81389 w 2728875"/>
                <a:gd name="connsiteY148" fmla="*/ 1129039 h 1488732"/>
                <a:gd name="connsiteX149" fmla="*/ 77794 w 2728875"/>
                <a:gd name="connsiteY149" fmla="*/ 1119047 h 1488732"/>
                <a:gd name="connsiteX150" fmla="*/ 78424 w 2728875"/>
                <a:gd name="connsiteY150" fmla="*/ 1109056 h 1488732"/>
                <a:gd name="connsiteX151" fmla="*/ 82010 w 2728875"/>
                <a:gd name="connsiteY151" fmla="*/ 1099064 h 1488732"/>
                <a:gd name="connsiteX152" fmla="*/ 88454 w 2728875"/>
                <a:gd name="connsiteY152" fmla="*/ 1089073 h 1488732"/>
                <a:gd name="connsiteX153" fmla="*/ 95241 w 2728875"/>
                <a:gd name="connsiteY153" fmla="*/ 1081368 h 1488732"/>
                <a:gd name="connsiteX154" fmla="*/ 97584 w 2728875"/>
                <a:gd name="connsiteY154" fmla="*/ 1079081 h 1488732"/>
                <a:gd name="connsiteX155" fmla="*/ 110115 w 2728875"/>
                <a:gd name="connsiteY155" fmla="*/ 1069090 h 1488732"/>
                <a:gd name="connsiteX156" fmla="*/ 115193 w 2728875"/>
                <a:gd name="connsiteY156" fmla="*/ 1065593 h 1488732"/>
                <a:gd name="connsiteX157" fmla="*/ 126398 w 2728875"/>
                <a:gd name="connsiteY157" fmla="*/ 1059098 h 1488732"/>
                <a:gd name="connsiteX158" fmla="*/ 135144 w 2728875"/>
                <a:gd name="connsiteY158" fmla="*/ 1054414 h 1488732"/>
                <a:gd name="connsiteX159" fmla="*/ 147463 w 2728875"/>
                <a:gd name="connsiteY159" fmla="*/ 1049107 h 1488732"/>
                <a:gd name="connsiteX160" fmla="*/ 155096 w 2728875"/>
                <a:gd name="connsiteY160" fmla="*/ 1045912 h 1488732"/>
                <a:gd name="connsiteX161" fmla="*/ 175048 w 2728875"/>
                <a:gd name="connsiteY161" fmla="*/ 1039656 h 1488732"/>
                <a:gd name="connsiteX162" fmla="*/ 178582 w 2728875"/>
                <a:gd name="connsiteY162" fmla="*/ 1039115 h 1488732"/>
                <a:gd name="connsiteX163" fmla="*/ 195000 w 2728875"/>
                <a:gd name="connsiteY163" fmla="*/ 1036560 h 1488732"/>
                <a:gd name="connsiteX164" fmla="*/ 214952 w 2728875"/>
                <a:gd name="connsiteY164" fmla="*/ 1037033 h 1488732"/>
                <a:gd name="connsiteX165" fmla="*/ 222369 w 2728875"/>
                <a:gd name="connsiteY165" fmla="*/ 1039115 h 1488732"/>
                <a:gd name="connsiteX166" fmla="*/ 234903 w 2728875"/>
                <a:gd name="connsiteY166" fmla="*/ 1043694 h 1488732"/>
                <a:gd name="connsiteX167" fmla="*/ 242258 w 2728875"/>
                <a:gd name="connsiteY167" fmla="*/ 1049107 h 1488732"/>
                <a:gd name="connsiteX168" fmla="*/ 252142 w 2728875"/>
                <a:gd name="connsiteY168" fmla="*/ 1059098 h 1488732"/>
                <a:gd name="connsiteX169" fmla="*/ 254855 w 2728875"/>
                <a:gd name="connsiteY169" fmla="*/ 1063152 h 1488732"/>
                <a:gd name="connsiteX170" fmla="*/ 257738 w 2728875"/>
                <a:gd name="connsiteY170" fmla="*/ 1069090 h 1488732"/>
                <a:gd name="connsiteX171" fmla="*/ 260599 w 2728875"/>
                <a:gd name="connsiteY171" fmla="*/ 1079081 h 1488732"/>
                <a:gd name="connsiteX172" fmla="*/ 261827 w 2728875"/>
                <a:gd name="connsiteY172" fmla="*/ 1089073 h 1488732"/>
                <a:gd name="connsiteX173" fmla="*/ 261426 w 2728875"/>
                <a:gd name="connsiteY173" fmla="*/ 1099064 h 1488732"/>
                <a:gd name="connsiteX174" fmla="*/ 259267 w 2728875"/>
                <a:gd name="connsiteY174" fmla="*/ 1109056 h 1488732"/>
                <a:gd name="connsiteX175" fmla="*/ 255686 w 2728875"/>
                <a:gd name="connsiteY175" fmla="*/ 1119047 h 1488732"/>
                <a:gd name="connsiteX176" fmla="*/ 254855 w 2728875"/>
                <a:gd name="connsiteY176" fmla="*/ 1120766 h 1488732"/>
                <a:gd name="connsiteX177" fmla="*/ 249841 w 2728875"/>
                <a:gd name="connsiteY177" fmla="*/ 1129039 h 1488732"/>
                <a:gd name="connsiteX178" fmla="*/ 241258 w 2728875"/>
                <a:gd name="connsiteY178" fmla="*/ 1139030 h 1488732"/>
                <a:gd name="connsiteX179" fmla="*/ 234903 w 2728875"/>
                <a:gd name="connsiteY179" fmla="*/ 1145137 h 1488732"/>
                <a:gd name="connsiteX180" fmla="*/ 229068 w 2728875"/>
                <a:gd name="connsiteY180" fmla="*/ 1149022 h 1488732"/>
                <a:gd name="connsiteX181" fmla="*/ 214952 w 2728875"/>
                <a:gd name="connsiteY181" fmla="*/ 1156740 h 1488732"/>
                <a:gd name="connsiteX182" fmla="*/ 207668 w 2728875"/>
                <a:gd name="connsiteY182" fmla="*/ 1159013 h 1488732"/>
                <a:gd name="connsiteX183" fmla="*/ 195000 w 2728875"/>
                <a:gd name="connsiteY183" fmla="*/ 1162546 h 1488732"/>
                <a:gd name="connsiteX184" fmla="*/ 175048 w 2728875"/>
                <a:gd name="connsiteY184" fmla="*/ 1164598 h 1488732"/>
                <a:gd name="connsiteX185" fmla="*/ 155096 w 2728875"/>
                <a:gd name="connsiteY185" fmla="*/ 1163793 h 1488732"/>
                <a:gd name="connsiteX186" fmla="*/ 135144 w 2728875"/>
                <a:gd name="connsiteY186" fmla="*/ 1160578 h 1488732"/>
                <a:gd name="connsiteX187" fmla="*/ 1032974 w 2728875"/>
                <a:gd name="connsiteY187" fmla="*/ 993094 h 1488732"/>
                <a:gd name="connsiteX188" fmla="*/ 1018153 w 2728875"/>
                <a:gd name="connsiteY188" fmla="*/ 989158 h 1488732"/>
                <a:gd name="connsiteX189" fmla="*/ 1013023 w 2728875"/>
                <a:gd name="connsiteY189" fmla="*/ 987353 h 1488732"/>
                <a:gd name="connsiteX190" fmla="*/ 1005237 w 2728875"/>
                <a:gd name="connsiteY190" fmla="*/ 979166 h 1488732"/>
                <a:gd name="connsiteX191" fmla="*/ 997352 w 2728875"/>
                <a:gd name="connsiteY191" fmla="*/ 969175 h 1488732"/>
                <a:gd name="connsiteX192" fmla="*/ 993071 w 2728875"/>
                <a:gd name="connsiteY192" fmla="*/ 962423 h 1488732"/>
                <a:gd name="connsiteX193" fmla="*/ 991675 w 2728875"/>
                <a:gd name="connsiteY193" fmla="*/ 959183 h 1488732"/>
                <a:gd name="connsiteX194" fmla="*/ 987672 w 2728875"/>
                <a:gd name="connsiteY194" fmla="*/ 949192 h 1488732"/>
                <a:gd name="connsiteX195" fmla="*/ 984738 w 2728875"/>
                <a:gd name="connsiteY195" fmla="*/ 939201 h 1488732"/>
                <a:gd name="connsiteX196" fmla="*/ 982369 w 2728875"/>
                <a:gd name="connsiteY196" fmla="*/ 929209 h 1488732"/>
                <a:gd name="connsiteX197" fmla="*/ 981239 w 2728875"/>
                <a:gd name="connsiteY197" fmla="*/ 919217 h 1488732"/>
                <a:gd name="connsiteX198" fmla="*/ 981156 w 2728875"/>
                <a:gd name="connsiteY198" fmla="*/ 909226 h 1488732"/>
                <a:gd name="connsiteX199" fmla="*/ 982783 w 2728875"/>
                <a:gd name="connsiteY199" fmla="*/ 899234 h 1488732"/>
                <a:gd name="connsiteX200" fmla="*/ 986676 w 2728875"/>
                <a:gd name="connsiteY200" fmla="*/ 889243 h 1488732"/>
                <a:gd name="connsiteX201" fmla="*/ 992695 w 2728875"/>
                <a:gd name="connsiteY201" fmla="*/ 879252 h 1488732"/>
                <a:gd name="connsiteX202" fmla="*/ 993071 w 2728875"/>
                <a:gd name="connsiteY202" fmla="*/ 878828 h 1488732"/>
                <a:gd name="connsiteX203" fmla="*/ 1002429 w 2728875"/>
                <a:gd name="connsiteY203" fmla="*/ 869260 h 1488732"/>
                <a:gd name="connsiteX204" fmla="*/ 1013023 w 2728875"/>
                <a:gd name="connsiteY204" fmla="*/ 860544 h 1488732"/>
                <a:gd name="connsiteX205" fmla="*/ 1014868 w 2728875"/>
                <a:gd name="connsiteY205" fmla="*/ 859269 h 1488732"/>
                <a:gd name="connsiteX206" fmla="*/ 1031554 w 2728875"/>
                <a:gd name="connsiteY206" fmla="*/ 849277 h 1488732"/>
                <a:gd name="connsiteX207" fmla="*/ 1032974 w 2728875"/>
                <a:gd name="connsiteY207" fmla="*/ 848516 h 1488732"/>
                <a:gd name="connsiteX208" fmla="*/ 1052926 w 2728875"/>
                <a:gd name="connsiteY208" fmla="*/ 840081 h 1488732"/>
                <a:gd name="connsiteX209" fmla="*/ 1056099 w 2728875"/>
                <a:gd name="connsiteY209" fmla="*/ 839286 h 1488732"/>
                <a:gd name="connsiteX210" fmla="*/ 1072878 w 2728875"/>
                <a:gd name="connsiteY210" fmla="*/ 835464 h 1488732"/>
                <a:gd name="connsiteX211" fmla="*/ 1092830 w 2728875"/>
                <a:gd name="connsiteY211" fmla="*/ 835500 h 1488732"/>
                <a:gd name="connsiteX212" fmla="*/ 1104070 w 2728875"/>
                <a:gd name="connsiteY212" fmla="*/ 839286 h 1488732"/>
                <a:gd name="connsiteX213" fmla="*/ 1112782 w 2728875"/>
                <a:gd name="connsiteY213" fmla="*/ 843235 h 1488732"/>
                <a:gd name="connsiteX214" fmla="*/ 1118856 w 2728875"/>
                <a:gd name="connsiteY214" fmla="*/ 849277 h 1488732"/>
                <a:gd name="connsiteX215" fmla="*/ 1125388 w 2728875"/>
                <a:gd name="connsiteY215" fmla="*/ 859269 h 1488732"/>
                <a:gd name="connsiteX216" fmla="*/ 1128406 w 2728875"/>
                <a:gd name="connsiteY216" fmla="*/ 869260 h 1488732"/>
                <a:gd name="connsiteX217" fmla="*/ 1129580 w 2728875"/>
                <a:gd name="connsiteY217" fmla="*/ 879252 h 1488732"/>
                <a:gd name="connsiteX218" fmla="*/ 1128691 w 2728875"/>
                <a:gd name="connsiteY218" fmla="*/ 889243 h 1488732"/>
                <a:gd name="connsiteX219" fmla="*/ 1126371 w 2728875"/>
                <a:gd name="connsiteY219" fmla="*/ 899234 h 1488732"/>
                <a:gd name="connsiteX220" fmla="*/ 1122970 w 2728875"/>
                <a:gd name="connsiteY220" fmla="*/ 909226 h 1488732"/>
                <a:gd name="connsiteX221" fmla="*/ 1118663 w 2728875"/>
                <a:gd name="connsiteY221" fmla="*/ 919217 h 1488732"/>
                <a:gd name="connsiteX222" fmla="*/ 1113528 w 2728875"/>
                <a:gd name="connsiteY222" fmla="*/ 929209 h 1488732"/>
                <a:gd name="connsiteX223" fmla="*/ 1112782 w 2728875"/>
                <a:gd name="connsiteY223" fmla="*/ 930539 h 1488732"/>
                <a:gd name="connsiteX224" fmla="*/ 1106491 w 2728875"/>
                <a:gd name="connsiteY224" fmla="*/ 939201 h 1488732"/>
                <a:gd name="connsiteX225" fmla="*/ 1098873 w 2728875"/>
                <a:gd name="connsiteY225" fmla="*/ 949192 h 1488732"/>
                <a:gd name="connsiteX226" fmla="*/ 1092830 w 2728875"/>
                <a:gd name="connsiteY226" fmla="*/ 956984 h 1488732"/>
                <a:gd name="connsiteX227" fmla="*/ 1090398 w 2728875"/>
                <a:gd name="connsiteY227" fmla="*/ 959183 h 1488732"/>
                <a:gd name="connsiteX228" fmla="*/ 1079740 w 2728875"/>
                <a:gd name="connsiteY228" fmla="*/ 969175 h 1488732"/>
                <a:gd name="connsiteX229" fmla="*/ 1072878 w 2728875"/>
                <a:gd name="connsiteY229" fmla="*/ 975899 h 1488732"/>
                <a:gd name="connsiteX230" fmla="*/ 1067532 w 2728875"/>
                <a:gd name="connsiteY230" fmla="*/ 979166 h 1488732"/>
                <a:gd name="connsiteX231" fmla="*/ 1052926 w 2728875"/>
                <a:gd name="connsiteY231" fmla="*/ 988634 h 1488732"/>
                <a:gd name="connsiteX232" fmla="*/ 1050441 w 2728875"/>
                <a:gd name="connsiteY232" fmla="*/ 989158 h 1488732"/>
                <a:gd name="connsiteX233" fmla="*/ 1032974 w 2728875"/>
                <a:gd name="connsiteY233" fmla="*/ 993094 h 1488732"/>
                <a:gd name="connsiteX234" fmla="*/ 1870949 w 2728875"/>
                <a:gd name="connsiteY234" fmla="*/ 790851 h 1488732"/>
                <a:gd name="connsiteX235" fmla="*/ 1853543 w 2728875"/>
                <a:gd name="connsiteY235" fmla="*/ 789328 h 1488732"/>
                <a:gd name="connsiteX236" fmla="*/ 1850997 w 2728875"/>
                <a:gd name="connsiteY236" fmla="*/ 789019 h 1488732"/>
                <a:gd name="connsiteX237" fmla="*/ 1831045 w 2728875"/>
                <a:gd name="connsiteY237" fmla="*/ 779571 h 1488732"/>
                <a:gd name="connsiteX238" fmla="*/ 1830777 w 2728875"/>
                <a:gd name="connsiteY238" fmla="*/ 779337 h 1488732"/>
                <a:gd name="connsiteX239" fmla="*/ 1823408 w 2728875"/>
                <a:gd name="connsiteY239" fmla="*/ 769345 h 1488732"/>
                <a:gd name="connsiteX240" fmla="*/ 1820329 w 2728875"/>
                <a:gd name="connsiteY240" fmla="*/ 759354 h 1488732"/>
                <a:gd name="connsiteX241" fmla="*/ 1821179 w 2728875"/>
                <a:gd name="connsiteY241" fmla="*/ 749362 h 1488732"/>
                <a:gd name="connsiteX242" fmla="*/ 1824416 w 2728875"/>
                <a:gd name="connsiteY242" fmla="*/ 739371 h 1488732"/>
                <a:gd name="connsiteX243" fmla="*/ 1829329 w 2728875"/>
                <a:gd name="connsiteY243" fmla="*/ 729379 h 1488732"/>
                <a:gd name="connsiteX244" fmla="*/ 1831045 w 2728875"/>
                <a:gd name="connsiteY244" fmla="*/ 726756 h 1488732"/>
                <a:gd name="connsiteX245" fmla="*/ 1839671 w 2728875"/>
                <a:gd name="connsiteY245" fmla="*/ 719388 h 1488732"/>
                <a:gd name="connsiteX246" fmla="*/ 1850997 w 2728875"/>
                <a:gd name="connsiteY246" fmla="*/ 709430 h 1488732"/>
                <a:gd name="connsiteX247" fmla="*/ 1851087 w 2728875"/>
                <a:gd name="connsiteY247" fmla="*/ 709396 h 1488732"/>
                <a:gd name="connsiteX248" fmla="*/ 1870949 w 2728875"/>
                <a:gd name="connsiteY248" fmla="*/ 701750 h 1488732"/>
                <a:gd name="connsiteX249" fmla="*/ 1890901 w 2728875"/>
                <a:gd name="connsiteY249" fmla="*/ 707803 h 1488732"/>
                <a:gd name="connsiteX250" fmla="*/ 1891960 w 2728875"/>
                <a:gd name="connsiteY250" fmla="*/ 709396 h 1488732"/>
                <a:gd name="connsiteX251" fmla="*/ 1899091 w 2728875"/>
                <a:gd name="connsiteY251" fmla="*/ 719388 h 1488732"/>
                <a:gd name="connsiteX252" fmla="*/ 1904981 w 2728875"/>
                <a:gd name="connsiteY252" fmla="*/ 729379 h 1488732"/>
                <a:gd name="connsiteX253" fmla="*/ 1909831 w 2728875"/>
                <a:gd name="connsiteY253" fmla="*/ 739371 h 1488732"/>
                <a:gd name="connsiteX254" fmla="*/ 1910853 w 2728875"/>
                <a:gd name="connsiteY254" fmla="*/ 743684 h 1488732"/>
                <a:gd name="connsiteX255" fmla="*/ 1911736 w 2728875"/>
                <a:gd name="connsiteY255" fmla="*/ 749362 h 1488732"/>
                <a:gd name="connsiteX256" fmla="*/ 1912856 w 2728875"/>
                <a:gd name="connsiteY256" fmla="*/ 759354 h 1488732"/>
                <a:gd name="connsiteX257" fmla="*/ 1911540 w 2728875"/>
                <a:gd name="connsiteY257" fmla="*/ 769345 h 1488732"/>
                <a:gd name="connsiteX258" fmla="*/ 1910853 w 2728875"/>
                <a:gd name="connsiteY258" fmla="*/ 770819 h 1488732"/>
                <a:gd name="connsiteX259" fmla="*/ 1903843 w 2728875"/>
                <a:gd name="connsiteY259" fmla="*/ 779337 h 1488732"/>
                <a:gd name="connsiteX260" fmla="*/ 1890901 w 2728875"/>
                <a:gd name="connsiteY260" fmla="*/ 786734 h 1488732"/>
                <a:gd name="connsiteX261" fmla="*/ 1880288 w 2728875"/>
                <a:gd name="connsiteY261" fmla="*/ 789328 h 1488732"/>
                <a:gd name="connsiteX262" fmla="*/ 1870949 w 2728875"/>
                <a:gd name="connsiteY262" fmla="*/ 790851 h 1488732"/>
                <a:gd name="connsiteX263" fmla="*/ 1192589 w 2728875"/>
                <a:gd name="connsiteY263" fmla="*/ 612347 h 1488732"/>
                <a:gd name="connsiteX264" fmla="*/ 1183552 w 2728875"/>
                <a:gd name="connsiteY264" fmla="*/ 609481 h 1488732"/>
                <a:gd name="connsiteX265" fmla="*/ 1172637 w 2728875"/>
                <a:gd name="connsiteY265" fmla="*/ 605576 h 1488732"/>
                <a:gd name="connsiteX266" fmla="*/ 1163686 w 2728875"/>
                <a:gd name="connsiteY266" fmla="*/ 599490 h 1488732"/>
                <a:gd name="connsiteX267" fmla="*/ 1152685 w 2728875"/>
                <a:gd name="connsiteY267" fmla="*/ 590093 h 1488732"/>
                <a:gd name="connsiteX268" fmla="*/ 1152210 w 2728875"/>
                <a:gd name="connsiteY268" fmla="*/ 589498 h 1488732"/>
                <a:gd name="connsiteX269" fmla="*/ 1144535 w 2728875"/>
                <a:gd name="connsiteY269" fmla="*/ 579507 h 1488732"/>
                <a:gd name="connsiteX270" fmla="*/ 1137773 w 2728875"/>
                <a:gd name="connsiteY270" fmla="*/ 569515 h 1488732"/>
                <a:gd name="connsiteX271" fmla="*/ 1132733 w 2728875"/>
                <a:gd name="connsiteY271" fmla="*/ 560774 h 1488732"/>
                <a:gd name="connsiteX272" fmla="*/ 1132107 w 2728875"/>
                <a:gd name="connsiteY272" fmla="*/ 559524 h 1488732"/>
                <a:gd name="connsiteX273" fmla="*/ 1127542 w 2728875"/>
                <a:gd name="connsiteY273" fmla="*/ 549532 h 1488732"/>
                <a:gd name="connsiteX274" fmla="*/ 1123444 w 2728875"/>
                <a:gd name="connsiteY274" fmla="*/ 539541 h 1488732"/>
                <a:gd name="connsiteX275" fmla="*/ 1120233 w 2728875"/>
                <a:gd name="connsiteY275" fmla="*/ 529549 h 1488732"/>
                <a:gd name="connsiteX276" fmla="*/ 1117746 w 2728875"/>
                <a:gd name="connsiteY276" fmla="*/ 519558 h 1488732"/>
                <a:gd name="connsiteX277" fmla="*/ 1116068 w 2728875"/>
                <a:gd name="connsiteY277" fmla="*/ 509566 h 1488732"/>
                <a:gd name="connsiteX278" fmla="*/ 1115408 w 2728875"/>
                <a:gd name="connsiteY278" fmla="*/ 499575 h 1488732"/>
                <a:gd name="connsiteX279" fmla="*/ 1115909 w 2728875"/>
                <a:gd name="connsiteY279" fmla="*/ 489583 h 1488732"/>
                <a:gd name="connsiteX280" fmla="*/ 1117908 w 2728875"/>
                <a:gd name="connsiteY280" fmla="*/ 479592 h 1488732"/>
                <a:gd name="connsiteX281" fmla="*/ 1121707 w 2728875"/>
                <a:gd name="connsiteY281" fmla="*/ 469600 h 1488732"/>
                <a:gd name="connsiteX282" fmla="*/ 1127988 w 2728875"/>
                <a:gd name="connsiteY282" fmla="*/ 459609 h 1488732"/>
                <a:gd name="connsiteX283" fmla="*/ 1132733 w 2728875"/>
                <a:gd name="connsiteY283" fmla="*/ 454323 h 1488732"/>
                <a:gd name="connsiteX284" fmla="*/ 1137210 w 2728875"/>
                <a:gd name="connsiteY284" fmla="*/ 449617 h 1488732"/>
                <a:gd name="connsiteX285" fmla="*/ 1150465 w 2728875"/>
                <a:gd name="connsiteY285" fmla="*/ 439626 h 1488732"/>
                <a:gd name="connsiteX286" fmla="*/ 1152685 w 2728875"/>
                <a:gd name="connsiteY286" fmla="*/ 438332 h 1488732"/>
                <a:gd name="connsiteX287" fmla="*/ 1168852 w 2728875"/>
                <a:gd name="connsiteY287" fmla="*/ 429634 h 1488732"/>
                <a:gd name="connsiteX288" fmla="*/ 1172637 w 2728875"/>
                <a:gd name="connsiteY288" fmla="*/ 427930 h 1488732"/>
                <a:gd name="connsiteX289" fmla="*/ 1192589 w 2728875"/>
                <a:gd name="connsiteY289" fmla="*/ 419972 h 1488732"/>
                <a:gd name="connsiteX290" fmla="*/ 1193511 w 2728875"/>
                <a:gd name="connsiteY290" fmla="*/ 419643 h 1488732"/>
                <a:gd name="connsiteX291" fmla="*/ 1212540 w 2728875"/>
                <a:gd name="connsiteY291" fmla="*/ 413440 h 1488732"/>
                <a:gd name="connsiteX292" fmla="*/ 1225491 w 2728875"/>
                <a:gd name="connsiteY292" fmla="*/ 409651 h 1488732"/>
                <a:gd name="connsiteX293" fmla="*/ 1232492 w 2728875"/>
                <a:gd name="connsiteY293" fmla="*/ 407682 h 1488732"/>
                <a:gd name="connsiteX294" fmla="*/ 1252444 w 2728875"/>
                <a:gd name="connsiteY294" fmla="*/ 402668 h 1488732"/>
                <a:gd name="connsiteX295" fmla="*/ 1266400 w 2728875"/>
                <a:gd name="connsiteY295" fmla="*/ 399660 h 1488732"/>
                <a:gd name="connsiteX296" fmla="*/ 1272396 w 2728875"/>
                <a:gd name="connsiteY296" fmla="*/ 398287 h 1488732"/>
                <a:gd name="connsiteX297" fmla="*/ 1292348 w 2728875"/>
                <a:gd name="connsiteY297" fmla="*/ 394523 h 1488732"/>
                <a:gd name="connsiteX298" fmla="*/ 1312299 w 2728875"/>
                <a:gd name="connsiteY298" fmla="*/ 391817 h 1488732"/>
                <a:gd name="connsiteX299" fmla="*/ 1332251 w 2728875"/>
                <a:gd name="connsiteY299" fmla="*/ 390447 h 1488732"/>
                <a:gd name="connsiteX300" fmla="*/ 1352203 w 2728875"/>
                <a:gd name="connsiteY300" fmla="*/ 390980 h 1488732"/>
                <a:gd name="connsiteX301" fmla="*/ 1372155 w 2728875"/>
                <a:gd name="connsiteY301" fmla="*/ 394048 h 1488732"/>
                <a:gd name="connsiteX302" fmla="*/ 1390767 w 2728875"/>
                <a:gd name="connsiteY302" fmla="*/ 399660 h 1488732"/>
                <a:gd name="connsiteX303" fmla="*/ 1392106 w 2728875"/>
                <a:gd name="connsiteY303" fmla="*/ 400082 h 1488732"/>
                <a:gd name="connsiteX304" fmla="*/ 1412058 w 2728875"/>
                <a:gd name="connsiteY304" fmla="*/ 409088 h 1488732"/>
                <a:gd name="connsiteX305" fmla="*/ 1413031 w 2728875"/>
                <a:gd name="connsiteY305" fmla="*/ 409651 h 1488732"/>
                <a:gd name="connsiteX306" fmla="*/ 1429695 w 2728875"/>
                <a:gd name="connsiteY306" fmla="*/ 419643 h 1488732"/>
                <a:gd name="connsiteX307" fmla="*/ 1432010 w 2728875"/>
                <a:gd name="connsiteY307" fmla="*/ 421080 h 1488732"/>
                <a:gd name="connsiteX308" fmla="*/ 1444301 w 2728875"/>
                <a:gd name="connsiteY308" fmla="*/ 429634 h 1488732"/>
                <a:gd name="connsiteX309" fmla="*/ 1451962 w 2728875"/>
                <a:gd name="connsiteY309" fmla="*/ 435225 h 1488732"/>
                <a:gd name="connsiteX310" fmla="*/ 1457654 w 2728875"/>
                <a:gd name="connsiteY310" fmla="*/ 439626 h 1488732"/>
                <a:gd name="connsiteX311" fmla="*/ 1469552 w 2728875"/>
                <a:gd name="connsiteY311" fmla="*/ 449617 h 1488732"/>
                <a:gd name="connsiteX312" fmla="*/ 1471914 w 2728875"/>
                <a:gd name="connsiteY312" fmla="*/ 451702 h 1488732"/>
                <a:gd name="connsiteX313" fmla="*/ 1480786 w 2728875"/>
                <a:gd name="connsiteY313" fmla="*/ 459609 h 1488732"/>
                <a:gd name="connsiteX314" fmla="*/ 1490776 w 2728875"/>
                <a:gd name="connsiteY314" fmla="*/ 469600 h 1488732"/>
                <a:gd name="connsiteX315" fmla="*/ 1491865 w 2728875"/>
                <a:gd name="connsiteY315" fmla="*/ 470820 h 1488732"/>
                <a:gd name="connsiteX316" fmla="*/ 1499946 w 2728875"/>
                <a:gd name="connsiteY316" fmla="*/ 479592 h 1488732"/>
                <a:gd name="connsiteX317" fmla="*/ 1507734 w 2728875"/>
                <a:gd name="connsiteY317" fmla="*/ 489583 h 1488732"/>
                <a:gd name="connsiteX318" fmla="*/ 1511817 w 2728875"/>
                <a:gd name="connsiteY318" fmla="*/ 496039 h 1488732"/>
                <a:gd name="connsiteX319" fmla="*/ 1514249 w 2728875"/>
                <a:gd name="connsiteY319" fmla="*/ 499575 h 1488732"/>
                <a:gd name="connsiteX320" fmla="*/ 1519822 w 2728875"/>
                <a:gd name="connsiteY320" fmla="*/ 509566 h 1488732"/>
                <a:gd name="connsiteX321" fmla="*/ 1524052 w 2728875"/>
                <a:gd name="connsiteY321" fmla="*/ 519558 h 1488732"/>
                <a:gd name="connsiteX322" fmla="*/ 1527049 w 2728875"/>
                <a:gd name="connsiteY322" fmla="*/ 529549 h 1488732"/>
                <a:gd name="connsiteX323" fmla="*/ 1528546 w 2728875"/>
                <a:gd name="connsiteY323" fmla="*/ 539541 h 1488732"/>
                <a:gd name="connsiteX324" fmla="*/ 1528938 w 2728875"/>
                <a:gd name="connsiteY324" fmla="*/ 549532 h 1488732"/>
                <a:gd name="connsiteX325" fmla="*/ 1528275 w 2728875"/>
                <a:gd name="connsiteY325" fmla="*/ 559524 h 1488732"/>
                <a:gd name="connsiteX326" fmla="*/ 1526186 w 2728875"/>
                <a:gd name="connsiteY326" fmla="*/ 569515 h 1488732"/>
                <a:gd name="connsiteX327" fmla="*/ 1522136 w 2728875"/>
                <a:gd name="connsiteY327" fmla="*/ 579507 h 1488732"/>
                <a:gd name="connsiteX328" fmla="*/ 1516331 w 2728875"/>
                <a:gd name="connsiteY328" fmla="*/ 589498 h 1488732"/>
                <a:gd name="connsiteX329" fmla="*/ 1511817 w 2728875"/>
                <a:gd name="connsiteY329" fmla="*/ 595068 h 1488732"/>
                <a:gd name="connsiteX330" fmla="*/ 1505995 w 2728875"/>
                <a:gd name="connsiteY330" fmla="*/ 599490 h 1488732"/>
                <a:gd name="connsiteX331" fmla="*/ 1491865 w 2728875"/>
                <a:gd name="connsiteY331" fmla="*/ 606223 h 1488732"/>
                <a:gd name="connsiteX332" fmla="*/ 1471914 w 2728875"/>
                <a:gd name="connsiteY332" fmla="*/ 608528 h 1488732"/>
                <a:gd name="connsiteX333" fmla="*/ 1451962 w 2728875"/>
                <a:gd name="connsiteY333" fmla="*/ 607575 h 1488732"/>
                <a:gd name="connsiteX334" fmla="*/ 1432010 w 2728875"/>
                <a:gd name="connsiteY334" fmla="*/ 605638 h 1488732"/>
                <a:gd name="connsiteX335" fmla="*/ 1412058 w 2728875"/>
                <a:gd name="connsiteY335" fmla="*/ 603613 h 1488732"/>
                <a:gd name="connsiteX336" fmla="*/ 1392106 w 2728875"/>
                <a:gd name="connsiteY336" fmla="*/ 601947 h 1488732"/>
                <a:gd name="connsiteX337" fmla="*/ 1372155 w 2728875"/>
                <a:gd name="connsiteY337" fmla="*/ 600889 h 1488732"/>
                <a:gd name="connsiteX338" fmla="*/ 1352203 w 2728875"/>
                <a:gd name="connsiteY338" fmla="*/ 600553 h 1488732"/>
                <a:gd name="connsiteX339" fmla="*/ 1332251 w 2728875"/>
                <a:gd name="connsiteY339" fmla="*/ 601021 h 1488732"/>
                <a:gd name="connsiteX340" fmla="*/ 1312299 w 2728875"/>
                <a:gd name="connsiteY340" fmla="*/ 602319 h 1488732"/>
                <a:gd name="connsiteX341" fmla="*/ 1292348 w 2728875"/>
                <a:gd name="connsiteY341" fmla="*/ 604284 h 1488732"/>
                <a:gd name="connsiteX342" fmla="*/ 1272396 w 2728875"/>
                <a:gd name="connsiteY342" fmla="*/ 606833 h 1488732"/>
                <a:gd name="connsiteX343" fmla="*/ 1253385 w 2728875"/>
                <a:gd name="connsiteY343" fmla="*/ 609481 h 1488732"/>
                <a:gd name="connsiteX344" fmla="*/ 1252444 w 2728875"/>
                <a:gd name="connsiteY344" fmla="*/ 609634 h 1488732"/>
                <a:gd name="connsiteX345" fmla="*/ 1232492 w 2728875"/>
                <a:gd name="connsiteY345" fmla="*/ 612259 h 1488732"/>
                <a:gd name="connsiteX346" fmla="*/ 1212540 w 2728875"/>
                <a:gd name="connsiteY346" fmla="*/ 613697 h 1488732"/>
                <a:gd name="connsiteX347" fmla="*/ 1192589 w 2728875"/>
                <a:gd name="connsiteY347" fmla="*/ 612347 h 1488732"/>
                <a:gd name="connsiteX348" fmla="*/ 1870949 w 2728875"/>
                <a:gd name="connsiteY348" fmla="*/ 613394 h 1488732"/>
                <a:gd name="connsiteX349" fmla="*/ 1866892 w 2728875"/>
                <a:gd name="connsiteY349" fmla="*/ 609481 h 1488732"/>
                <a:gd name="connsiteX350" fmla="*/ 1857220 w 2728875"/>
                <a:gd name="connsiteY350" fmla="*/ 599490 h 1488732"/>
                <a:gd name="connsiteX351" fmla="*/ 1850997 w 2728875"/>
                <a:gd name="connsiteY351" fmla="*/ 592703 h 1488732"/>
                <a:gd name="connsiteX352" fmla="*/ 1849619 w 2728875"/>
                <a:gd name="connsiteY352" fmla="*/ 589498 h 1488732"/>
                <a:gd name="connsiteX353" fmla="*/ 1850997 w 2728875"/>
                <a:gd name="connsiteY353" fmla="*/ 586678 h 1488732"/>
                <a:gd name="connsiteX354" fmla="*/ 1870949 w 2728875"/>
                <a:gd name="connsiteY354" fmla="*/ 584783 h 1488732"/>
                <a:gd name="connsiteX355" fmla="*/ 1884237 w 2728875"/>
                <a:gd name="connsiteY355" fmla="*/ 589498 h 1488732"/>
                <a:gd name="connsiteX356" fmla="*/ 1890901 w 2728875"/>
                <a:gd name="connsiteY356" fmla="*/ 594842 h 1488732"/>
                <a:gd name="connsiteX357" fmla="*/ 1894266 w 2728875"/>
                <a:gd name="connsiteY357" fmla="*/ 599490 h 1488732"/>
                <a:gd name="connsiteX358" fmla="*/ 1897552 w 2728875"/>
                <a:gd name="connsiteY358" fmla="*/ 609481 h 1488732"/>
                <a:gd name="connsiteX359" fmla="*/ 1890901 w 2728875"/>
                <a:gd name="connsiteY359" fmla="*/ 618544 h 1488732"/>
                <a:gd name="connsiteX360" fmla="*/ 1870949 w 2728875"/>
                <a:gd name="connsiteY360" fmla="*/ 613394 h 1488732"/>
                <a:gd name="connsiteX361" fmla="*/ 693794 w 2728875"/>
                <a:gd name="connsiteY361" fmla="*/ 511062 h 1488732"/>
                <a:gd name="connsiteX362" fmla="*/ 691444 w 2728875"/>
                <a:gd name="connsiteY362" fmla="*/ 509566 h 1488732"/>
                <a:gd name="connsiteX363" fmla="*/ 678931 w 2728875"/>
                <a:gd name="connsiteY363" fmla="*/ 499575 h 1488732"/>
                <a:gd name="connsiteX364" fmla="*/ 673842 w 2728875"/>
                <a:gd name="connsiteY364" fmla="*/ 494507 h 1488732"/>
                <a:gd name="connsiteX365" fmla="*/ 670757 w 2728875"/>
                <a:gd name="connsiteY365" fmla="*/ 489583 h 1488732"/>
                <a:gd name="connsiteX366" fmla="*/ 665932 w 2728875"/>
                <a:gd name="connsiteY366" fmla="*/ 479592 h 1488732"/>
                <a:gd name="connsiteX367" fmla="*/ 662342 w 2728875"/>
                <a:gd name="connsiteY367" fmla="*/ 469600 h 1488732"/>
                <a:gd name="connsiteX368" fmla="*/ 660198 w 2728875"/>
                <a:gd name="connsiteY368" fmla="*/ 459609 h 1488732"/>
                <a:gd name="connsiteX369" fmla="*/ 659985 w 2728875"/>
                <a:gd name="connsiteY369" fmla="*/ 449617 h 1488732"/>
                <a:gd name="connsiteX370" fmla="*/ 662370 w 2728875"/>
                <a:gd name="connsiteY370" fmla="*/ 439626 h 1488732"/>
                <a:gd name="connsiteX371" fmla="*/ 667701 w 2728875"/>
                <a:gd name="connsiteY371" fmla="*/ 429634 h 1488732"/>
                <a:gd name="connsiteX372" fmla="*/ 673842 w 2728875"/>
                <a:gd name="connsiteY372" fmla="*/ 423218 h 1488732"/>
                <a:gd name="connsiteX373" fmla="*/ 680331 w 2728875"/>
                <a:gd name="connsiteY373" fmla="*/ 419643 h 1488732"/>
                <a:gd name="connsiteX374" fmla="*/ 693794 w 2728875"/>
                <a:gd name="connsiteY374" fmla="*/ 414073 h 1488732"/>
                <a:gd name="connsiteX375" fmla="*/ 713746 w 2728875"/>
                <a:gd name="connsiteY375" fmla="*/ 412483 h 1488732"/>
                <a:gd name="connsiteX376" fmla="*/ 733698 w 2728875"/>
                <a:gd name="connsiteY376" fmla="*/ 417087 h 1488732"/>
                <a:gd name="connsiteX377" fmla="*/ 739234 w 2728875"/>
                <a:gd name="connsiteY377" fmla="*/ 419643 h 1488732"/>
                <a:gd name="connsiteX378" fmla="*/ 753649 w 2728875"/>
                <a:gd name="connsiteY378" fmla="*/ 428011 h 1488732"/>
                <a:gd name="connsiteX379" fmla="*/ 755560 w 2728875"/>
                <a:gd name="connsiteY379" fmla="*/ 429634 h 1488732"/>
                <a:gd name="connsiteX380" fmla="*/ 764431 w 2728875"/>
                <a:gd name="connsiteY380" fmla="*/ 439626 h 1488732"/>
                <a:gd name="connsiteX381" fmla="*/ 769210 w 2728875"/>
                <a:gd name="connsiteY381" fmla="*/ 449617 h 1488732"/>
                <a:gd name="connsiteX382" fmla="*/ 770702 w 2728875"/>
                <a:gd name="connsiteY382" fmla="*/ 459609 h 1488732"/>
                <a:gd name="connsiteX383" fmla="*/ 768952 w 2728875"/>
                <a:gd name="connsiteY383" fmla="*/ 469600 h 1488732"/>
                <a:gd name="connsiteX384" fmla="*/ 764445 w 2728875"/>
                <a:gd name="connsiteY384" fmla="*/ 479592 h 1488732"/>
                <a:gd name="connsiteX385" fmla="*/ 756973 w 2728875"/>
                <a:gd name="connsiteY385" fmla="*/ 489583 h 1488732"/>
                <a:gd name="connsiteX386" fmla="*/ 753649 w 2728875"/>
                <a:gd name="connsiteY386" fmla="*/ 493092 h 1488732"/>
                <a:gd name="connsiteX387" fmla="*/ 745505 w 2728875"/>
                <a:gd name="connsiteY387" fmla="*/ 499575 h 1488732"/>
                <a:gd name="connsiteX388" fmla="*/ 733698 w 2728875"/>
                <a:gd name="connsiteY388" fmla="*/ 507608 h 1488732"/>
                <a:gd name="connsiteX389" fmla="*/ 727703 w 2728875"/>
                <a:gd name="connsiteY389" fmla="*/ 509566 h 1488732"/>
                <a:gd name="connsiteX390" fmla="*/ 713746 w 2728875"/>
                <a:gd name="connsiteY390" fmla="*/ 513534 h 1488732"/>
                <a:gd name="connsiteX391" fmla="*/ 693794 w 2728875"/>
                <a:gd name="connsiteY391" fmla="*/ 511062 h 1488732"/>
                <a:gd name="connsiteX392" fmla="*/ 1850997 w 2728875"/>
                <a:gd name="connsiteY392" fmla="*/ 355308 h 1488732"/>
                <a:gd name="connsiteX393" fmla="*/ 1834886 w 2728875"/>
                <a:gd name="connsiteY393" fmla="*/ 349702 h 1488732"/>
                <a:gd name="connsiteX394" fmla="*/ 1831045 w 2728875"/>
                <a:gd name="connsiteY394" fmla="*/ 347387 h 1488732"/>
                <a:gd name="connsiteX395" fmla="*/ 1825323 w 2728875"/>
                <a:gd name="connsiteY395" fmla="*/ 339711 h 1488732"/>
                <a:gd name="connsiteX396" fmla="*/ 1822873 w 2728875"/>
                <a:gd name="connsiteY396" fmla="*/ 329719 h 1488732"/>
                <a:gd name="connsiteX397" fmla="*/ 1825242 w 2728875"/>
                <a:gd name="connsiteY397" fmla="*/ 319728 h 1488732"/>
                <a:gd name="connsiteX398" fmla="*/ 1830809 w 2728875"/>
                <a:gd name="connsiteY398" fmla="*/ 309736 h 1488732"/>
                <a:gd name="connsiteX399" fmla="*/ 1831045 w 2728875"/>
                <a:gd name="connsiteY399" fmla="*/ 309503 h 1488732"/>
                <a:gd name="connsiteX400" fmla="*/ 1850997 w 2728875"/>
                <a:gd name="connsiteY400" fmla="*/ 300570 h 1488732"/>
                <a:gd name="connsiteX401" fmla="*/ 1870949 w 2728875"/>
                <a:gd name="connsiteY401" fmla="*/ 302388 h 1488732"/>
                <a:gd name="connsiteX402" fmla="*/ 1881763 w 2728875"/>
                <a:gd name="connsiteY402" fmla="*/ 309736 h 1488732"/>
                <a:gd name="connsiteX403" fmla="*/ 1889434 w 2728875"/>
                <a:gd name="connsiteY403" fmla="*/ 319728 h 1488732"/>
                <a:gd name="connsiteX404" fmla="*/ 1890901 w 2728875"/>
                <a:gd name="connsiteY404" fmla="*/ 327478 h 1488732"/>
                <a:gd name="connsiteX405" fmla="*/ 1891141 w 2728875"/>
                <a:gd name="connsiteY405" fmla="*/ 329719 h 1488732"/>
                <a:gd name="connsiteX406" fmla="*/ 1890901 w 2728875"/>
                <a:gd name="connsiteY406" fmla="*/ 330513 h 1488732"/>
                <a:gd name="connsiteX407" fmla="*/ 1886122 w 2728875"/>
                <a:gd name="connsiteY407" fmla="*/ 339711 h 1488732"/>
                <a:gd name="connsiteX408" fmla="*/ 1875161 w 2728875"/>
                <a:gd name="connsiteY408" fmla="*/ 349702 h 1488732"/>
                <a:gd name="connsiteX409" fmla="*/ 1870949 w 2728875"/>
                <a:gd name="connsiteY409" fmla="*/ 352184 h 1488732"/>
                <a:gd name="connsiteX410" fmla="*/ 1850997 w 2728875"/>
                <a:gd name="connsiteY410" fmla="*/ 355308 h 1488732"/>
                <a:gd name="connsiteX411" fmla="*/ 2369743 w 2728875"/>
                <a:gd name="connsiteY411" fmla="*/ 321748 h 1488732"/>
                <a:gd name="connsiteX412" fmla="*/ 2362124 w 2728875"/>
                <a:gd name="connsiteY412" fmla="*/ 319728 h 1488732"/>
                <a:gd name="connsiteX413" fmla="*/ 2349792 w 2728875"/>
                <a:gd name="connsiteY413" fmla="*/ 315569 h 1488732"/>
                <a:gd name="connsiteX414" fmla="*/ 2338400 w 2728875"/>
                <a:gd name="connsiteY414" fmla="*/ 309736 h 1488732"/>
                <a:gd name="connsiteX415" fmla="*/ 2329840 w 2728875"/>
                <a:gd name="connsiteY415" fmla="*/ 303452 h 1488732"/>
                <a:gd name="connsiteX416" fmla="*/ 2325990 w 2728875"/>
                <a:gd name="connsiteY416" fmla="*/ 299745 h 1488732"/>
                <a:gd name="connsiteX417" fmla="*/ 2319096 w 2728875"/>
                <a:gd name="connsiteY417" fmla="*/ 289753 h 1488732"/>
                <a:gd name="connsiteX418" fmla="*/ 2315430 w 2728875"/>
                <a:gd name="connsiteY418" fmla="*/ 279762 h 1488732"/>
                <a:gd name="connsiteX419" fmla="*/ 2314029 w 2728875"/>
                <a:gd name="connsiteY419" fmla="*/ 269770 h 1488732"/>
                <a:gd name="connsiteX420" fmla="*/ 2314210 w 2728875"/>
                <a:gd name="connsiteY420" fmla="*/ 259779 h 1488732"/>
                <a:gd name="connsiteX421" fmla="*/ 2315529 w 2728875"/>
                <a:gd name="connsiteY421" fmla="*/ 249787 h 1488732"/>
                <a:gd name="connsiteX422" fmla="*/ 2317841 w 2728875"/>
                <a:gd name="connsiteY422" fmla="*/ 239796 h 1488732"/>
                <a:gd name="connsiteX423" fmla="*/ 2320952 w 2728875"/>
                <a:gd name="connsiteY423" fmla="*/ 229804 h 1488732"/>
                <a:gd name="connsiteX424" fmla="*/ 2324812 w 2728875"/>
                <a:gd name="connsiteY424" fmla="*/ 219813 h 1488732"/>
                <a:gd name="connsiteX425" fmla="*/ 2329654 w 2728875"/>
                <a:gd name="connsiteY425" fmla="*/ 209821 h 1488732"/>
                <a:gd name="connsiteX426" fmla="*/ 2329840 w 2728875"/>
                <a:gd name="connsiteY426" fmla="*/ 209467 h 1488732"/>
                <a:gd name="connsiteX427" fmla="*/ 2335755 w 2728875"/>
                <a:gd name="connsiteY427" fmla="*/ 199830 h 1488732"/>
                <a:gd name="connsiteX428" fmla="*/ 2343142 w 2728875"/>
                <a:gd name="connsiteY428" fmla="*/ 189838 h 1488732"/>
                <a:gd name="connsiteX429" fmla="*/ 2349792 w 2728875"/>
                <a:gd name="connsiteY429" fmla="*/ 181794 h 1488732"/>
                <a:gd name="connsiteX430" fmla="*/ 2352008 w 2728875"/>
                <a:gd name="connsiteY430" fmla="*/ 179847 h 1488732"/>
                <a:gd name="connsiteX431" fmla="*/ 2365024 w 2728875"/>
                <a:gd name="connsiteY431" fmla="*/ 169855 h 1488732"/>
                <a:gd name="connsiteX432" fmla="*/ 2369743 w 2728875"/>
                <a:gd name="connsiteY432" fmla="*/ 166609 h 1488732"/>
                <a:gd name="connsiteX433" fmla="*/ 2388224 w 2728875"/>
                <a:gd name="connsiteY433" fmla="*/ 159864 h 1488732"/>
                <a:gd name="connsiteX434" fmla="*/ 2389695 w 2728875"/>
                <a:gd name="connsiteY434" fmla="*/ 159372 h 1488732"/>
                <a:gd name="connsiteX435" fmla="*/ 2409647 w 2728875"/>
                <a:gd name="connsiteY435" fmla="*/ 157908 h 1488732"/>
                <a:gd name="connsiteX436" fmla="*/ 2422970 w 2728875"/>
                <a:gd name="connsiteY436" fmla="*/ 159864 h 1488732"/>
                <a:gd name="connsiteX437" fmla="*/ 2429599 w 2728875"/>
                <a:gd name="connsiteY437" fmla="*/ 160706 h 1488732"/>
                <a:gd name="connsiteX438" fmla="*/ 2449550 w 2728875"/>
                <a:gd name="connsiteY438" fmla="*/ 165987 h 1488732"/>
                <a:gd name="connsiteX439" fmla="*/ 2460383 w 2728875"/>
                <a:gd name="connsiteY439" fmla="*/ 169855 h 1488732"/>
                <a:gd name="connsiteX440" fmla="*/ 2469502 w 2728875"/>
                <a:gd name="connsiteY440" fmla="*/ 172711 h 1488732"/>
                <a:gd name="connsiteX441" fmla="*/ 2488821 w 2728875"/>
                <a:gd name="connsiteY441" fmla="*/ 179847 h 1488732"/>
                <a:gd name="connsiteX442" fmla="*/ 2489454 w 2728875"/>
                <a:gd name="connsiteY442" fmla="*/ 180061 h 1488732"/>
                <a:gd name="connsiteX443" fmla="*/ 2509406 w 2728875"/>
                <a:gd name="connsiteY443" fmla="*/ 187287 h 1488732"/>
                <a:gd name="connsiteX444" fmla="*/ 2516204 w 2728875"/>
                <a:gd name="connsiteY444" fmla="*/ 189838 h 1488732"/>
                <a:gd name="connsiteX445" fmla="*/ 2529358 w 2728875"/>
                <a:gd name="connsiteY445" fmla="*/ 194763 h 1488732"/>
                <a:gd name="connsiteX446" fmla="*/ 2542451 w 2728875"/>
                <a:gd name="connsiteY446" fmla="*/ 199830 h 1488732"/>
                <a:gd name="connsiteX447" fmla="*/ 2549309 w 2728875"/>
                <a:gd name="connsiteY447" fmla="*/ 202624 h 1488732"/>
                <a:gd name="connsiteX448" fmla="*/ 2565381 w 2728875"/>
                <a:gd name="connsiteY448" fmla="*/ 209821 h 1488732"/>
                <a:gd name="connsiteX449" fmla="*/ 2569261 w 2728875"/>
                <a:gd name="connsiteY449" fmla="*/ 211791 h 1488732"/>
                <a:gd name="connsiteX450" fmla="*/ 2583417 w 2728875"/>
                <a:gd name="connsiteY450" fmla="*/ 219813 h 1488732"/>
                <a:gd name="connsiteX451" fmla="*/ 2589213 w 2728875"/>
                <a:gd name="connsiteY451" fmla="*/ 224044 h 1488732"/>
                <a:gd name="connsiteX452" fmla="*/ 2595709 w 2728875"/>
                <a:gd name="connsiteY452" fmla="*/ 229804 h 1488732"/>
                <a:gd name="connsiteX453" fmla="*/ 2602899 w 2728875"/>
                <a:gd name="connsiteY453" fmla="*/ 239796 h 1488732"/>
                <a:gd name="connsiteX454" fmla="*/ 2606318 w 2728875"/>
                <a:gd name="connsiteY454" fmla="*/ 249787 h 1488732"/>
                <a:gd name="connsiteX455" fmla="*/ 2606090 w 2728875"/>
                <a:gd name="connsiteY455" fmla="*/ 259779 h 1488732"/>
                <a:gd name="connsiteX456" fmla="*/ 2601952 w 2728875"/>
                <a:gd name="connsiteY456" fmla="*/ 269770 h 1488732"/>
                <a:gd name="connsiteX457" fmla="*/ 2594464 w 2728875"/>
                <a:gd name="connsiteY457" fmla="*/ 279762 h 1488732"/>
                <a:gd name="connsiteX458" fmla="*/ 2589213 w 2728875"/>
                <a:gd name="connsiteY458" fmla="*/ 284956 h 1488732"/>
                <a:gd name="connsiteX459" fmla="*/ 2583381 w 2728875"/>
                <a:gd name="connsiteY459" fmla="*/ 289753 h 1488732"/>
                <a:gd name="connsiteX460" fmla="*/ 2569261 w 2728875"/>
                <a:gd name="connsiteY460" fmla="*/ 298668 h 1488732"/>
                <a:gd name="connsiteX461" fmla="*/ 2567203 w 2728875"/>
                <a:gd name="connsiteY461" fmla="*/ 299745 h 1488732"/>
                <a:gd name="connsiteX462" fmla="*/ 2549309 w 2728875"/>
                <a:gd name="connsiteY462" fmla="*/ 307787 h 1488732"/>
                <a:gd name="connsiteX463" fmla="*/ 2543832 w 2728875"/>
                <a:gd name="connsiteY463" fmla="*/ 309736 h 1488732"/>
                <a:gd name="connsiteX464" fmla="*/ 2529358 w 2728875"/>
                <a:gd name="connsiteY464" fmla="*/ 314347 h 1488732"/>
                <a:gd name="connsiteX465" fmla="*/ 2509406 w 2728875"/>
                <a:gd name="connsiteY465" fmla="*/ 319092 h 1488732"/>
                <a:gd name="connsiteX466" fmla="*/ 2505786 w 2728875"/>
                <a:gd name="connsiteY466" fmla="*/ 319728 h 1488732"/>
                <a:gd name="connsiteX467" fmla="*/ 2489454 w 2728875"/>
                <a:gd name="connsiteY467" fmla="*/ 322428 h 1488732"/>
                <a:gd name="connsiteX468" fmla="*/ 2469502 w 2728875"/>
                <a:gd name="connsiteY468" fmla="*/ 324683 h 1488732"/>
                <a:gd name="connsiteX469" fmla="*/ 2449550 w 2728875"/>
                <a:gd name="connsiteY469" fmla="*/ 326093 h 1488732"/>
                <a:gd name="connsiteX470" fmla="*/ 2429599 w 2728875"/>
                <a:gd name="connsiteY470" fmla="*/ 326737 h 1488732"/>
                <a:gd name="connsiteX471" fmla="*/ 2409647 w 2728875"/>
                <a:gd name="connsiteY471" fmla="*/ 326333 h 1488732"/>
                <a:gd name="connsiteX472" fmla="*/ 2389695 w 2728875"/>
                <a:gd name="connsiteY472" fmla="*/ 324922 h 1488732"/>
                <a:gd name="connsiteX473" fmla="*/ 2369743 w 2728875"/>
                <a:gd name="connsiteY473" fmla="*/ 321748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</a:cxnLst>
              <a:rect l="l" t="t" r="r" b="b"/>
              <a:pathLst>
                <a:path w="2728875" h="1488732">
                  <a:moveTo>
                    <a:pt x="2052984" y="1488733"/>
                  </a:moveTo>
                  <a:lnTo>
                    <a:pt x="2050515" y="1483254"/>
                  </a:lnTo>
                  <a:lnTo>
                    <a:pt x="2048657" y="1478741"/>
                  </a:lnTo>
                  <a:lnTo>
                    <a:pt x="2045199" y="1468750"/>
                  </a:lnTo>
                  <a:lnTo>
                    <a:pt x="2042262" y="1458758"/>
                  </a:lnTo>
                  <a:lnTo>
                    <a:pt x="2039725" y="1448767"/>
                  </a:lnTo>
                  <a:lnTo>
                    <a:pt x="2037443" y="1438775"/>
                  </a:lnTo>
                  <a:lnTo>
                    <a:pt x="2035603" y="1428784"/>
                  </a:lnTo>
                  <a:lnTo>
                    <a:pt x="2034082" y="1418792"/>
                  </a:lnTo>
                  <a:lnTo>
                    <a:pt x="2033217" y="1408801"/>
                  </a:lnTo>
                  <a:lnTo>
                    <a:pt x="2032814" y="1398809"/>
                  </a:lnTo>
                  <a:lnTo>
                    <a:pt x="2033134" y="1388818"/>
                  </a:lnTo>
                  <a:lnTo>
                    <a:pt x="2034066" y="1378826"/>
                  </a:lnTo>
                  <a:lnTo>
                    <a:pt x="2035716" y="1368835"/>
                  </a:lnTo>
                  <a:lnTo>
                    <a:pt x="2038253" y="1358843"/>
                  </a:lnTo>
                  <a:lnTo>
                    <a:pt x="2041658" y="1348852"/>
                  </a:lnTo>
                  <a:lnTo>
                    <a:pt x="2046031" y="1338860"/>
                  </a:lnTo>
                  <a:lnTo>
                    <a:pt x="2050515" y="1330724"/>
                  </a:lnTo>
                  <a:lnTo>
                    <a:pt x="2051630" y="1328869"/>
                  </a:lnTo>
                  <a:lnTo>
                    <a:pt x="2058859" y="1318877"/>
                  </a:lnTo>
                  <a:lnTo>
                    <a:pt x="2067789" y="1308886"/>
                  </a:lnTo>
                  <a:lnTo>
                    <a:pt x="2070467" y="1306398"/>
                  </a:lnTo>
                  <a:lnTo>
                    <a:pt x="2080294" y="1298894"/>
                  </a:lnTo>
                  <a:lnTo>
                    <a:pt x="2090419" y="1292461"/>
                  </a:lnTo>
                  <a:lnTo>
                    <a:pt x="2097947" y="1288903"/>
                  </a:lnTo>
                  <a:lnTo>
                    <a:pt x="2110370" y="1283855"/>
                  </a:lnTo>
                  <a:lnTo>
                    <a:pt x="2128708" y="1278911"/>
                  </a:lnTo>
                  <a:lnTo>
                    <a:pt x="2130322" y="1278526"/>
                  </a:lnTo>
                  <a:lnTo>
                    <a:pt x="2150274" y="1275635"/>
                  </a:lnTo>
                  <a:lnTo>
                    <a:pt x="2170226" y="1274578"/>
                  </a:lnTo>
                  <a:lnTo>
                    <a:pt x="2190177" y="1275166"/>
                  </a:lnTo>
                  <a:lnTo>
                    <a:pt x="2210129" y="1277032"/>
                  </a:lnTo>
                  <a:lnTo>
                    <a:pt x="2221287" y="1278911"/>
                  </a:lnTo>
                  <a:lnTo>
                    <a:pt x="2230081" y="1280566"/>
                  </a:lnTo>
                  <a:lnTo>
                    <a:pt x="2250033" y="1285866"/>
                  </a:lnTo>
                  <a:lnTo>
                    <a:pt x="2258953" y="1288903"/>
                  </a:lnTo>
                  <a:lnTo>
                    <a:pt x="2269985" y="1293251"/>
                  </a:lnTo>
                  <a:lnTo>
                    <a:pt x="2281561" y="1298894"/>
                  </a:lnTo>
                  <a:lnTo>
                    <a:pt x="2289936" y="1303672"/>
                  </a:lnTo>
                  <a:lnTo>
                    <a:pt x="2297809" y="1308886"/>
                  </a:lnTo>
                  <a:lnTo>
                    <a:pt x="2309888" y="1318317"/>
                  </a:lnTo>
                  <a:lnTo>
                    <a:pt x="2310531" y="1318877"/>
                  </a:lnTo>
                  <a:lnTo>
                    <a:pt x="2320764" y="1328869"/>
                  </a:lnTo>
                  <a:lnTo>
                    <a:pt x="2329729" y="1338860"/>
                  </a:lnTo>
                  <a:lnTo>
                    <a:pt x="2329840" y="1339004"/>
                  </a:lnTo>
                  <a:lnTo>
                    <a:pt x="2336873" y="1348852"/>
                  </a:lnTo>
                  <a:lnTo>
                    <a:pt x="2343178" y="1358843"/>
                  </a:lnTo>
                  <a:lnTo>
                    <a:pt x="2348890" y="1368835"/>
                  </a:lnTo>
                  <a:lnTo>
                    <a:pt x="2349792" y="1370655"/>
                  </a:lnTo>
                  <a:lnTo>
                    <a:pt x="2353676" y="1378826"/>
                  </a:lnTo>
                  <a:lnTo>
                    <a:pt x="2357862" y="1388818"/>
                  </a:lnTo>
                  <a:lnTo>
                    <a:pt x="2361339" y="1398809"/>
                  </a:lnTo>
                  <a:lnTo>
                    <a:pt x="2363986" y="1408801"/>
                  </a:lnTo>
                  <a:lnTo>
                    <a:pt x="2365443" y="1418792"/>
                  </a:lnTo>
                  <a:lnTo>
                    <a:pt x="2365645" y="1428784"/>
                  </a:lnTo>
                  <a:lnTo>
                    <a:pt x="2363998" y="1438775"/>
                  </a:lnTo>
                  <a:lnTo>
                    <a:pt x="2359523" y="1448767"/>
                  </a:lnTo>
                  <a:lnTo>
                    <a:pt x="2351737" y="1458758"/>
                  </a:lnTo>
                  <a:lnTo>
                    <a:pt x="2349792" y="1460570"/>
                  </a:lnTo>
                  <a:lnTo>
                    <a:pt x="2338441" y="1468750"/>
                  </a:lnTo>
                  <a:lnTo>
                    <a:pt x="2329840" y="1473406"/>
                  </a:lnTo>
                  <a:lnTo>
                    <a:pt x="2318951" y="1478741"/>
                  </a:lnTo>
                  <a:lnTo>
                    <a:pt x="2309888" y="1482622"/>
                  </a:lnTo>
                  <a:lnTo>
                    <a:pt x="2296120" y="1488733"/>
                  </a:lnTo>
                  <a:moveTo>
                    <a:pt x="2728875" y="843368"/>
                  </a:moveTo>
                  <a:lnTo>
                    <a:pt x="2724913" y="839286"/>
                  </a:lnTo>
                  <a:lnTo>
                    <a:pt x="2715678" y="829294"/>
                  </a:lnTo>
                  <a:lnTo>
                    <a:pt x="2708924" y="821126"/>
                  </a:lnTo>
                  <a:lnTo>
                    <a:pt x="2707483" y="819303"/>
                  </a:lnTo>
                  <a:lnTo>
                    <a:pt x="2700323" y="809311"/>
                  </a:lnTo>
                  <a:lnTo>
                    <a:pt x="2693959" y="799320"/>
                  </a:lnTo>
                  <a:lnTo>
                    <a:pt x="2688972" y="790102"/>
                  </a:lnTo>
                  <a:lnTo>
                    <a:pt x="2688570" y="789328"/>
                  </a:lnTo>
                  <a:lnTo>
                    <a:pt x="2684119" y="779337"/>
                  </a:lnTo>
                  <a:lnTo>
                    <a:pt x="2680650" y="769345"/>
                  </a:lnTo>
                  <a:lnTo>
                    <a:pt x="2678139" y="759354"/>
                  </a:lnTo>
                  <a:lnTo>
                    <a:pt x="2676202" y="749362"/>
                  </a:lnTo>
                  <a:lnTo>
                    <a:pt x="2674884" y="739371"/>
                  </a:lnTo>
                  <a:lnTo>
                    <a:pt x="2674252" y="729379"/>
                  </a:lnTo>
                  <a:lnTo>
                    <a:pt x="2674122" y="719388"/>
                  </a:lnTo>
                  <a:lnTo>
                    <a:pt x="2674295" y="709396"/>
                  </a:lnTo>
                  <a:lnTo>
                    <a:pt x="2674707" y="699405"/>
                  </a:lnTo>
                  <a:lnTo>
                    <a:pt x="2675417" y="689413"/>
                  </a:lnTo>
                  <a:lnTo>
                    <a:pt x="2676158" y="679422"/>
                  </a:lnTo>
                  <a:lnTo>
                    <a:pt x="2677107" y="669430"/>
                  </a:lnTo>
                  <a:lnTo>
                    <a:pt x="2677979" y="659439"/>
                  </a:lnTo>
                  <a:lnTo>
                    <a:pt x="2679061" y="649447"/>
                  </a:lnTo>
                  <a:lnTo>
                    <a:pt x="2680031" y="639456"/>
                  </a:lnTo>
                  <a:lnTo>
                    <a:pt x="2680993" y="629464"/>
                  </a:lnTo>
                  <a:lnTo>
                    <a:pt x="2682021" y="619473"/>
                  </a:lnTo>
                  <a:lnTo>
                    <a:pt x="2683119" y="609481"/>
                  </a:lnTo>
                  <a:lnTo>
                    <a:pt x="2684442" y="599490"/>
                  </a:lnTo>
                  <a:lnTo>
                    <a:pt x="2685900" y="589498"/>
                  </a:lnTo>
                  <a:lnTo>
                    <a:pt x="2687634" y="579507"/>
                  </a:lnTo>
                  <a:lnTo>
                    <a:pt x="2688972" y="573390"/>
                  </a:lnTo>
                  <a:lnTo>
                    <a:pt x="2689880" y="569515"/>
                  </a:lnTo>
                  <a:lnTo>
                    <a:pt x="2692791" y="559524"/>
                  </a:lnTo>
                  <a:lnTo>
                    <a:pt x="2696388" y="549532"/>
                  </a:lnTo>
                  <a:lnTo>
                    <a:pt x="2701008" y="539541"/>
                  </a:lnTo>
                  <a:lnTo>
                    <a:pt x="2706993" y="529549"/>
                  </a:lnTo>
                  <a:lnTo>
                    <a:pt x="2708924" y="526884"/>
                  </a:lnTo>
                  <a:lnTo>
                    <a:pt x="2714803" y="519558"/>
                  </a:lnTo>
                  <a:lnTo>
                    <a:pt x="2724770" y="509566"/>
                  </a:lnTo>
                  <a:lnTo>
                    <a:pt x="2728875" y="506148"/>
                  </a:lnTo>
                  <a:moveTo>
                    <a:pt x="213160" y="0"/>
                  </a:moveTo>
                  <a:lnTo>
                    <a:pt x="209946" y="9991"/>
                  </a:lnTo>
                  <a:lnTo>
                    <a:pt x="201853" y="19983"/>
                  </a:lnTo>
                  <a:lnTo>
                    <a:pt x="195000" y="24882"/>
                  </a:lnTo>
                  <a:lnTo>
                    <a:pt x="182351" y="29974"/>
                  </a:lnTo>
                  <a:lnTo>
                    <a:pt x="175048" y="31998"/>
                  </a:lnTo>
                  <a:lnTo>
                    <a:pt x="155096" y="34316"/>
                  </a:lnTo>
                  <a:lnTo>
                    <a:pt x="135144" y="34287"/>
                  </a:lnTo>
                  <a:lnTo>
                    <a:pt x="115193" y="32716"/>
                  </a:lnTo>
                  <a:lnTo>
                    <a:pt x="95241" y="30116"/>
                  </a:lnTo>
                  <a:lnTo>
                    <a:pt x="94417" y="29974"/>
                  </a:lnTo>
                  <a:lnTo>
                    <a:pt x="75289" y="26131"/>
                  </a:lnTo>
                  <a:lnTo>
                    <a:pt x="55337" y="21394"/>
                  </a:lnTo>
                  <a:lnTo>
                    <a:pt x="50147" y="19983"/>
                  </a:lnTo>
                  <a:lnTo>
                    <a:pt x="35386" y="15070"/>
                  </a:lnTo>
                  <a:lnTo>
                    <a:pt x="21146" y="9991"/>
                  </a:lnTo>
                  <a:lnTo>
                    <a:pt x="15434" y="7319"/>
                  </a:lnTo>
                  <a:lnTo>
                    <a:pt x="0" y="0"/>
                  </a:lnTo>
                  <a:moveTo>
                    <a:pt x="1186306" y="0"/>
                  </a:moveTo>
                  <a:lnTo>
                    <a:pt x="1172637" y="4263"/>
                  </a:lnTo>
                  <a:lnTo>
                    <a:pt x="1157179" y="9991"/>
                  </a:lnTo>
                  <a:lnTo>
                    <a:pt x="1152685" y="11263"/>
                  </a:lnTo>
                  <a:lnTo>
                    <a:pt x="1132733" y="17407"/>
                  </a:lnTo>
                  <a:lnTo>
                    <a:pt x="1124469" y="19983"/>
                  </a:lnTo>
                  <a:lnTo>
                    <a:pt x="1112782" y="22995"/>
                  </a:lnTo>
                  <a:lnTo>
                    <a:pt x="1092830" y="27564"/>
                  </a:lnTo>
                  <a:lnTo>
                    <a:pt x="1078806" y="29974"/>
                  </a:lnTo>
                  <a:lnTo>
                    <a:pt x="1072878" y="30819"/>
                  </a:lnTo>
                  <a:lnTo>
                    <a:pt x="1052926" y="32278"/>
                  </a:lnTo>
                  <a:lnTo>
                    <a:pt x="1032974" y="32277"/>
                  </a:lnTo>
                  <a:lnTo>
                    <a:pt x="1013023" y="30561"/>
                  </a:lnTo>
                  <a:lnTo>
                    <a:pt x="1009830" y="29974"/>
                  </a:lnTo>
                  <a:lnTo>
                    <a:pt x="993071" y="26370"/>
                  </a:lnTo>
                  <a:lnTo>
                    <a:pt x="974571" y="19983"/>
                  </a:lnTo>
                  <a:lnTo>
                    <a:pt x="973119" y="19381"/>
                  </a:lnTo>
                  <a:lnTo>
                    <a:pt x="956220" y="9991"/>
                  </a:lnTo>
                  <a:lnTo>
                    <a:pt x="953167" y="7835"/>
                  </a:lnTo>
                  <a:lnTo>
                    <a:pt x="944485" y="0"/>
                  </a:lnTo>
                  <a:moveTo>
                    <a:pt x="135144" y="1160578"/>
                  </a:moveTo>
                  <a:lnTo>
                    <a:pt x="129500" y="1159013"/>
                  </a:lnTo>
                  <a:lnTo>
                    <a:pt x="115193" y="1154705"/>
                  </a:lnTo>
                  <a:lnTo>
                    <a:pt x="102911" y="1149022"/>
                  </a:lnTo>
                  <a:lnTo>
                    <a:pt x="95241" y="1144483"/>
                  </a:lnTo>
                  <a:lnTo>
                    <a:pt x="88893" y="1139030"/>
                  </a:lnTo>
                  <a:lnTo>
                    <a:pt x="81389" y="1129039"/>
                  </a:lnTo>
                  <a:lnTo>
                    <a:pt x="77794" y="1119047"/>
                  </a:lnTo>
                  <a:lnTo>
                    <a:pt x="78424" y="1109056"/>
                  </a:lnTo>
                  <a:lnTo>
                    <a:pt x="82010" y="1099064"/>
                  </a:lnTo>
                  <a:lnTo>
                    <a:pt x="88454" y="1089073"/>
                  </a:lnTo>
                  <a:lnTo>
                    <a:pt x="95241" y="1081368"/>
                  </a:lnTo>
                  <a:lnTo>
                    <a:pt x="97584" y="1079081"/>
                  </a:lnTo>
                  <a:lnTo>
                    <a:pt x="110115" y="1069090"/>
                  </a:lnTo>
                  <a:lnTo>
                    <a:pt x="115193" y="1065593"/>
                  </a:lnTo>
                  <a:lnTo>
                    <a:pt x="126398" y="1059098"/>
                  </a:lnTo>
                  <a:lnTo>
                    <a:pt x="135144" y="1054414"/>
                  </a:lnTo>
                  <a:lnTo>
                    <a:pt x="147463" y="1049107"/>
                  </a:lnTo>
                  <a:lnTo>
                    <a:pt x="155096" y="1045912"/>
                  </a:lnTo>
                  <a:lnTo>
                    <a:pt x="175048" y="1039656"/>
                  </a:lnTo>
                  <a:lnTo>
                    <a:pt x="178582" y="1039115"/>
                  </a:lnTo>
                  <a:lnTo>
                    <a:pt x="195000" y="1036560"/>
                  </a:lnTo>
                  <a:lnTo>
                    <a:pt x="214952" y="1037033"/>
                  </a:lnTo>
                  <a:lnTo>
                    <a:pt x="222369" y="1039115"/>
                  </a:lnTo>
                  <a:lnTo>
                    <a:pt x="234903" y="1043694"/>
                  </a:lnTo>
                  <a:lnTo>
                    <a:pt x="242258" y="1049107"/>
                  </a:lnTo>
                  <a:lnTo>
                    <a:pt x="252142" y="1059098"/>
                  </a:lnTo>
                  <a:lnTo>
                    <a:pt x="254855" y="1063152"/>
                  </a:lnTo>
                  <a:lnTo>
                    <a:pt x="257738" y="1069090"/>
                  </a:lnTo>
                  <a:lnTo>
                    <a:pt x="260599" y="1079081"/>
                  </a:lnTo>
                  <a:lnTo>
                    <a:pt x="261827" y="1089073"/>
                  </a:lnTo>
                  <a:lnTo>
                    <a:pt x="261426" y="1099064"/>
                  </a:lnTo>
                  <a:lnTo>
                    <a:pt x="259267" y="1109056"/>
                  </a:lnTo>
                  <a:lnTo>
                    <a:pt x="255686" y="1119047"/>
                  </a:lnTo>
                  <a:lnTo>
                    <a:pt x="254855" y="1120766"/>
                  </a:lnTo>
                  <a:lnTo>
                    <a:pt x="249841" y="1129039"/>
                  </a:lnTo>
                  <a:lnTo>
                    <a:pt x="241258" y="1139030"/>
                  </a:lnTo>
                  <a:lnTo>
                    <a:pt x="234903" y="1145137"/>
                  </a:lnTo>
                  <a:lnTo>
                    <a:pt x="229068" y="1149022"/>
                  </a:lnTo>
                  <a:lnTo>
                    <a:pt x="214952" y="1156740"/>
                  </a:lnTo>
                  <a:lnTo>
                    <a:pt x="207668" y="1159013"/>
                  </a:lnTo>
                  <a:lnTo>
                    <a:pt x="195000" y="1162546"/>
                  </a:lnTo>
                  <a:lnTo>
                    <a:pt x="175048" y="1164598"/>
                  </a:lnTo>
                  <a:lnTo>
                    <a:pt x="155096" y="1163793"/>
                  </a:lnTo>
                  <a:lnTo>
                    <a:pt x="135144" y="1160578"/>
                  </a:lnTo>
                  <a:close/>
                  <a:moveTo>
                    <a:pt x="1032974" y="993094"/>
                  </a:moveTo>
                  <a:lnTo>
                    <a:pt x="1018153" y="989158"/>
                  </a:lnTo>
                  <a:lnTo>
                    <a:pt x="1013023" y="987353"/>
                  </a:lnTo>
                  <a:lnTo>
                    <a:pt x="1005237" y="979166"/>
                  </a:lnTo>
                  <a:lnTo>
                    <a:pt x="997352" y="969175"/>
                  </a:lnTo>
                  <a:lnTo>
                    <a:pt x="993071" y="962423"/>
                  </a:lnTo>
                  <a:lnTo>
                    <a:pt x="991675" y="959183"/>
                  </a:lnTo>
                  <a:lnTo>
                    <a:pt x="987672" y="949192"/>
                  </a:lnTo>
                  <a:lnTo>
                    <a:pt x="984738" y="939201"/>
                  </a:lnTo>
                  <a:lnTo>
                    <a:pt x="982369" y="929209"/>
                  </a:lnTo>
                  <a:lnTo>
                    <a:pt x="981239" y="919217"/>
                  </a:lnTo>
                  <a:lnTo>
                    <a:pt x="981156" y="909226"/>
                  </a:lnTo>
                  <a:lnTo>
                    <a:pt x="982783" y="899234"/>
                  </a:lnTo>
                  <a:lnTo>
                    <a:pt x="986676" y="889243"/>
                  </a:lnTo>
                  <a:lnTo>
                    <a:pt x="992695" y="879252"/>
                  </a:lnTo>
                  <a:lnTo>
                    <a:pt x="993071" y="878828"/>
                  </a:lnTo>
                  <a:lnTo>
                    <a:pt x="1002429" y="869260"/>
                  </a:lnTo>
                  <a:lnTo>
                    <a:pt x="1013023" y="860544"/>
                  </a:lnTo>
                  <a:lnTo>
                    <a:pt x="1014868" y="859269"/>
                  </a:lnTo>
                  <a:lnTo>
                    <a:pt x="1031554" y="849277"/>
                  </a:lnTo>
                  <a:lnTo>
                    <a:pt x="1032974" y="848516"/>
                  </a:lnTo>
                  <a:lnTo>
                    <a:pt x="1052926" y="840081"/>
                  </a:lnTo>
                  <a:lnTo>
                    <a:pt x="1056099" y="839286"/>
                  </a:lnTo>
                  <a:lnTo>
                    <a:pt x="1072878" y="835464"/>
                  </a:lnTo>
                  <a:lnTo>
                    <a:pt x="1092830" y="835500"/>
                  </a:lnTo>
                  <a:lnTo>
                    <a:pt x="1104070" y="839286"/>
                  </a:lnTo>
                  <a:lnTo>
                    <a:pt x="1112782" y="843235"/>
                  </a:lnTo>
                  <a:lnTo>
                    <a:pt x="1118856" y="849277"/>
                  </a:lnTo>
                  <a:lnTo>
                    <a:pt x="1125388" y="859269"/>
                  </a:lnTo>
                  <a:lnTo>
                    <a:pt x="1128406" y="869260"/>
                  </a:lnTo>
                  <a:lnTo>
                    <a:pt x="1129580" y="879252"/>
                  </a:lnTo>
                  <a:lnTo>
                    <a:pt x="1128691" y="889243"/>
                  </a:lnTo>
                  <a:lnTo>
                    <a:pt x="1126371" y="899234"/>
                  </a:lnTo>
                  <a:lnTo>
                    <a:pt x="1122970" y="909226"/>
                  </a:lnTo>
                  <a:lnTo>
                    <a:pt x="1118663" y="919217"/>
                  </a:lnTo>
                  <a:lnTo>
                    <a:pt x="1113528" y="929209"/>
                  </a:lnTo>
                  <a:lnTo>
                    <a:pt x="1112782" y="930539"/>
                  </a:lnTo>
                  <a:lnTo>
                    <a:pt x="1106491" y="939201"/>
                  </a:lnTo>
                  <a:lnTo>
                    <a:pt x="1098873" y="949192"/>
                  </a:lnTo>
                  <a:lnTo>
                    <a:pt x="1092830" y="956984"/>
                  </a:lnTo>
                  <a:lnTo>
                    <a:pt x="1090398" y="959183"/>
                  </a:lnTo>
                  <a:lnTo>
                    <a:pt x="1079740" y="969175"/>
                  </a:lnTo>
                  <a:lnTo>
                    <a:pt x="1072878" y="975899"/>
                  </a:lnTo>
                  <a:lnTo>
                    <a:pt x="1067532" y="979166"/>
                  </a:lnTo>
                  <a:lnTo>
                    <a:pt x="1052926" y="988634"/>
                  </a:lnTo>
                  <a:lnTo>
                    <a:pt x="1050441" y="989158"/>
                  </a:lnTo>
                  <a:lnTo>
                    <a:pt x="1032974" y="993094"/>
                  </a:lnTo>
                  <a:close/>
                  <a:moveTo>
                    <a:pt x="1870949" y="790851"/>
                  </a:moveTo>
                  <a:lnTo>
                    <a:pt x="1853543" y="789328"/>
                  </a:lnTo>
                  <a:lnTo>
                    <a:pt x="1850997" y="789019"/>
                  </a:lnTo>
                  <a:lnTo>
                    <a:pt x="1831045" y="779571"/>
                  </a:lnTo>
                  <a:lnTo>
                    <a:pt x="1830777" y="779337"/>
                  </a:lnTo>
                  <a:lnTo>
                    <a:pt x="1823408" y="769345"/>
                  </a:lnTo>
                  <a:lnTo>
                    <a:pt x="1820329" y="759354"/>
                  </a:lnTo>
                  <a:lnTo>
                    <a:pt x="1821179" y="749362"/>
                  </a:lnTo>
                  <a:lnTo>
                    <a:pt x="1824416" y="739371"/>
                  </a:lnTo>
                  <a:lnTo>
                    <a:pt x="1829329" y="729379"/>
                  </a:lnTo>
                  <a:lnTo>
                    <a:pt x="1831045" y="726756"/>
                  </a:lnTo>
                  <a:lnTo>
                    <a:pt x="1839671" y="719388"/>
                  </a:lnTo>
                  <a:lnTo>
                    <a:pt x="1850997" y="709430"/>
                  </a:lnTo>
                  <a:lnTo>
                    <a:pt x="1851087" y="709396"/>
                  </a:lnTo>
                  <a:lnTo>
                    <a:pt x="1870949" y="701750"/>
                  </a:lnTo>
                  <a:lnTo>
                    <a:pt x="1890901" y="707803"/>
                  </a:lnTo>
                  <a:lnTo>
                    <a:pt x="1891960" y="709396"/>
                  </a:lnTo>
                  <a:lnTo>
                    <a:pt x="1899091" y="719388"/>
                  </a:lnTo>
                  <a:lnTo>
                    <a:pt x="1904981" y="729379"/>
                  </a:lnTo>
                  <a:lnTo>
                    <a:pt x="1909831" y="739371"/>
                  </a:lnTo>
                  <a:lnTo>
                    <a:pt x="1910853" y="743684"/>
                  </a:lnTo>
                  <a:lnTo>
                    <a:pt x="1911736" y="749362"/>
                  </a:lnTo>
                  <a:lnTo>
                    <a:pt x="1912856" y="759354"/>
                  </a:lnTo>
                  <a:lnTo>
                    <a:pt x="1911540" y="769345"/>
                  </a:lnTo>
                  <a:lnTo>
                    <a:pt x="1910853" y="770819"/>
                  </a:lnTo>
                  <a:lnTo>
                    <a:pt x="1903843" y="779337"/>
                  </a:lnTo>
                  <a:lnTo>
                    <a:pt x="1890901" y="786734"/>
                  </a:lnTo>
                  <a:lnTo>
                    <a:pt x="1880288" y="789328"/>
                  </a:lnTo>
                  <a:lnTo>
                    <a:pt x="1870949" y="790851"/>
                  </a:lnTo>
                  <a:close/>
                  <a:moveTo>
                    <a:pt x="1192589" y="612347"/>
                  </a:moveTo>
                  <a:lnTo>
                    <a:pt x="1183552" y="609481"/>
                  </a:lnTo>
                  <a:lnTo>
                    <a:pt x="1172637" y="605576"/>
                  </a:lnTo>
                  <a:lnTo>
                    <a:pt x="1163686" y="599490"/>
                  </a:lnTo>
                  <a:lnTo>
                    <a:pt x="1152685" y="590093"/>
                  </a:lnTo>
                  <a:lnTo>
                    <a:pt x="1152210" y="589498"/>
                  </a:lnTo>
                  <a:lnTo>
                    <a:pt x="1144535" y="579507"/>
                  </a:lnTo>
                  <a:lnTo>
                    <a:pt x="1137773" y="569515"/>
                  </a:lnTo>
                  <a:lnTo>
                    <a:pt x="1132733" y="560774"/>
                  </a:lnTo>
                  <a:lnTo>
                    <a:pt x="1132107" y="559524"/>
                  </a:lnTo>
                  <a:lnTo>
                    <a:pt x="1127542" y="549532"/>
                  </a:lnTo>
                  <a:lnTo>
                    <a:pt x="1123444" y="539541"/>
                  </a:lnTo>
                  <a:lnTo>
                    <a:pt x="1120233" y="529549"/>
                  </a:lnTo>
                  <a:lnTo>
                    <a:pt x="1117746" y="519558"/>
                  </a:lnTo>
                  <a:lnTo>
                    <a:pt x="1116068" y="509566"/>
                  </a:lnTo>
                  <a:lnTo>
                    <a:pt x="1115408" y="499575"/>
                  </a:lnTo>
                  <a:lnTo>
                    <a:pt x="1115909" y="489583"/>
                  </a:lnTo>
                  <a:lnTo>
                    <a:pt x="1117908" y="479592"/>
                  </a:lnTo>
                  <a:lnTo>
                    <a:pt x="1121707" y="469600"/>
                  </a:lnTo>
                  <a:lnTo>
                    <a:pt x="1127988" y="459609"/>
                  </a:lnTo>
                  <a:lnTo>
                    <a:pt x="1132733" y="454323"/>
                  </a:lnTo>
                  <a:lnTo>
                    <a:pt x="1137210" y="449617"/>
                  </a:lnTo>
                  <a:lnTo>
                    <a:pt x="1150465" y="439626"/>
                  </a:lnTo>
                  <a:lnTo>
                    <a:pt x="1152685" y="438332"/>
                  </a:lnTo>
                  <a:lnTo>
                    <a:pt x="1168852" y="429634"/>
                  </a:lnTo>
                  <a:lnTo>
                    <a:pt x="1172637" y="427930"/>
                  </a:lnTo>
                  <a:lnTo>
                    <a:pt x="1192589" y="419972"/>
                  </a:lnTo>
                  <a:lnTo>
                    <a:pt x="1193511" y="419643"/>
                  </a:lnTo>
                  <a:lnTo>
                    <a:pt x="1212540" y="413440"/>
                  </a:lnTo>
                  <a:lnTo>
                    <a:pt x="1225491" y="409651"/>
                  </a:lnTo>
                  <a:lnTo>
                    <a:pt x="1232492" y="407682"/>
                  </a:lnTo>
                  <a:lnTo>
                    <a:pt x="1252444" y="402668"/>
                  </a:lnTo>
                  <a:lnTo>
                    <a:pt x="1266400" y="399660"/>
                  </a:lnTo>
                  <a:lnTo>
                    <a:pt x="1272396" y="398287"/>
                  </a:lnTo>
                  <a:lnTo>
                    <a:pt x="1292348" y="394523"/>
                  </a:lnTo>
                  <a:lnTo>
                    <a:pt x="1312299" y="391817"/>
                  </a:lnTo>
                  <a:lnTo>
                    <a:pt x="1332251" y="390447"/>
                  </a:lnTo>
                  <a:lnTo>
                    <a:pt x="1352203" y="390980"/>
                  </a:lnTo>
                  <a:lnTo>
                    <a:pt x="1372155" y="394048"/>
                  </a:lnTo>
                  <a:lnTo>
                    <a:pt x="1390767" y="399660"/>
                  </a:lnTo>
                  <a:lnTo>
                    <a:pt x="1392106" y="400082"/>
                  </a:lnTo>
                  <a:lnTo>
                    <a:pt x="1412058" y="409088"/>
                  </a:lnTo>
                  <a:lnTo>
                    <a:pt x="1413031" y="409651"/>
                  </a:lnTo>
                  <a:lnTo>
                    <a:pt x="1429695" y="419643"/>
                  </a:lnTo>
                  <a:lnTo>
                    <a:pt x="1432010" y="421080"/>
                  </a:lnTo>
                  <a:lnTo>
                    <a:pt x="1444301" y="429634"/>
                  </a:lnTo>
                  <a:lnTo>
                    <a:pt x="1451962" y="435225"/>
                  </a:lnTo>
                  <a:lnTo>
                    <a:pt x="1457654" y="439626"/>
                  </a:lnTo>
                  <a:lnTo>
                    <a:pt x="1469552" y="449617"/>
                  </a:lnTo>
                  <a:lnTo>
                    <a:pt x="1471914" y="451702"/>
                  </a:lnTo>
                  <a:lnTo>
                    <a:pt x="1480786" y="459609"/>
                  </a:lnTo>
                  <a:lnTo>
                    <a:pt x="1490776" y="469600"/>
                  </a:lnTo>
                  <a:lnTo>
                    <a:pt x="1491865" y="470820"/>
                  </a:lnTo>
                  <a:lnTo>
                    <a:pt x="1499946" y="479592"/>
                  </a:lnTo>
                  <a:lnTo>
                    <a:pt x="1507734" y="489583"/>
                  </a:lnTo>
                  <a:lnTo>
                    <a:pt x="1511817" y="496039"/>
                  </a:lnTo>
                  <a:lnTo>
                    <a:pt x="1514249" y="499575"/>
                  </a:lnTo>
                  <a:lnTo>
                    <a:pt x="1519822" y="509566"/>
                  </a:lnTo>
                  <a:lnTo>
                    <a:pt x="1524052" y="519558"/>
                  </a:lnTo>
                  <a:lnTo>
                    <a:pt x="1527049" y="529549"/>
                  </a:lnTo>
                  <a:lnTo>
                    <a:pt x="1528546" y="539541"/>
                  </a:lnTo>
                  <a:lnTo>
                    <a:pt x="1528938" y="549532"/>
                  </a:lnTo>
                  <a:lnTo>
                    <a:pt x="1528275" y="559524"/>
                  </a:lnTo>
                  <a:lnTo>
                    <a:pt x="1526186" y="569515"/>
                  </a:lnTo>
                  <a:lnTo>
                    <a:pt x="1522136" y="579507"/>
                  </a:lnTo>
                  <a:lnTo>
                    <a:pt x="1516331" y="589498"/>
                  </a:lnTo>
                  <a:lnTo>
                    <a:pt x="1511817" y="595068"/>
                  </a:lnTo>
                  <a:lnTo>
                    <a:pt x="1505995" y="599490"/>
                  </a:lnTo>
                  <a:lnTo>
                    <a:pt x="1491865" y="606223"/>
                  </a:lnTo>
                  <a:lnTo>
                    <a:pt x="1471914" y="608528"/>
                  </a:lnTo>
                  <a:lnTo>
                    <a:pt x="1451962" y="607575"/>
                  </a:lnTo>
                  <a:lnTo>
                    <a:pt x="1432010" y="605638"/>
                  </a:lnTo>
                  <a:lnTo>
                    <a:pt x="1412058" y="603613"/>
                  </a:lnTo>
                  <a:lnTo>
                    <a:pt x="1392106" y="601947"/>
                  </a:lnTo>
                  <a:lnTo>
                    <a:pt x="1372155" y="600889"/>
                  </a:lnTo>
                  <a:lnTo>
                    <a:pt x="1352203" y="600553"/>
                  </a:lnTo>
                  <a:lnTo>
                    <a:pt x="1332251" y="601021"/>
                  </a:lnTo>
                  <a:lnTo>
                    <a:pt x="1312299" y="602319"/>
                  </a:lnTo>
                  <a:lnTo>
                    <a:pt x="1292348" y="604284"/>
                  </a:lnTo>
                  <a:lnTo>
                    <a:pt x="1272396" y="606833"/>
                  </a:lnTo>
                  <a:lnTo>
                    <a:pt x="1253385" y="609481"/>
                  </a:lnTo>
                  <a:lnTo>
                    <a:pt x="1252444" y="609634"/>
                  </a:lnTo>
                  <a:lnTo>
                    <a:pt x="1232492" y="612259"/>
                  </a:lnTo>
                  <a:lnTo>
                    <a:pt x="1212540" y="613697"/>
                  </a:lnTo>
                  <a:lnTo>
                    <a:pt x="1192589" y="612347"/>
                  </a:lnTo>
                  <a:close/>
                  <a:moveTo>
                    <a:pt x="1870949" y="613394"/>
                  </a:moveTo>
                  <a:lnTo>
                    <a:pt x="1866892" y="609481"/>
                  </a:lnTo>
                  <a:lnTo>
                    <a:pt x="1857220" y="599490"/>
                  </a:lnTo>
                  <a:lnTo>
                    <a:pt x="1850997" y="592703"/>
                  </a:lnTo>
                  <a:lnTo>
                    <a:pt x="1849619" y="589498"/>
                  </a:lnTo>
                  <a:lnTo>
                    <a:pt x="1850997" y="586678"/>
                  </a:lnTo>
                  <a:lnTo>
                    <a:pt x="1870949" y="584783"/>
                  </a:lnTo>
                  <a:lnTo>
                    <a:pt x="1884237" y="589498"/>
                  </a:lnTo>
                  <a:lnTo>
                    <a:pt x="1890901" y="594842"/>
                  </a:lnTo>
                  <a:lnTo>
                    <a:pt x="1894266" y="599490"/>
                  </a:lnTo>
                  <a:lnTo>
                    <a:pt x="1897552" y="609481"/>
                  </a:lnTo>
                  <a:lnTo>
                    <a:pt x="1890901" y="618544"/>
                  </a:lnTo>
                  <a:lnTo>
                    <a:pt x="1870949" y="613394"/>
                  </a:lnTo>
                  <a:close/>
                  <a:moveTo>
                    <a:pt x="693794" y="511062"/>
                  </a:moveTo>
                  <a:lnTo>
                    <a:pt x="691444" y="509566"/>
                  </a:lnTo>
                  <a:lnTo>
                    <a:pt x="678931" y="499575"/>
                  </a:lnTo>
                  <a:lnTo>
                    <a:pt x="673842" y="494507"/>
                  </a:lnTo>
                  <a:lnTo>
                    <a:pt x="670757" y="489583"/>
                  </a:lnTo>
                  <a:lnTo>
                    <a:pt x="665932" y="479592"/>
                  </a:lnTo>
                  <a:lnTo>
                    <a:pt x="662342" y="469600"/>
                  </a:lnTo>
                  <a:lnTo>
                    <a:pt x="660198" y="459609"/>
                  </a:lnTo>
                  <a:lnTo>
                    <a:pt x="659985" y="449617"/>
                  </a:lnTo>
                  <a:lnTo>
                    <a:pt x="662370" y="439626"/>
                  </a:lnTo>
                  <a:lnTo>
                    <a:pt x="667701" y="429634"/>
                  </a:lnTo>
                  <a:lnTo>
                    <a:pt x="673842" y="423218"/>
                  </a:lnTo>
                  <a:lnTo>
                    <a:pt x="680331" y="419643"/>
                  </a:lnTo>
                  <a:lnTo>
                    <a:pt x="693794" y="414073"/>
                  </a:lnTo>
                  <a:lnTo>
                    <a:pt x="713746" y="412483"/>
                  </a:lnTo>
                  <a:lnTo>
                    <a:pt x="733698" y="417087"/>
                  </a:lnTo>
                  <a:lnTo>
                    <a:pt x="739234" y="419643"/>
                  </a:lnTo>
                  <a:lnTo>
                    <a:pt x="753649" y="428011"/>
                  </a:lnTo>
                  <a:lnTo>
                    <a:pt x="755560" y="429634"/>
                  </a:lnTo>
                  <a:lnTo>
                    <a:pt x="764431" y="439626"/>
                  </a:lnTo>
                  <a:lnTo>
                    <a:pt x="769210" y="449617"/>
                  </a:lnTo>
                  <a:lnTo>
                    <a:pt x="770702" y="459609"/>
                  </a:lnTo>
                  <a:lnTo>
                    <a:pt x="768952" y="469600"/>
                  </a:lnTo>
                  <a:lnTo>
                    <a:pt x="764445" y="479592"/>
                  </a:lnTo>
                  <a:lnTo>
                    <a:pt x="756973" y="489583"/>
                  </a:lnTo>
                  <a:lnTo>
                    <a:pt x="753649" y="493092"/>
                  </a:lnTo>
                  <a:lnTo>
                    <a:pt x="745505" y="499575"/>
                  </a:lnTo>
                  <a:lnTo>
                    <a:pt x="733698" y="507608"/>
                  </a:lnTo>
                  <a:lnTo>
                    <a:pt x="727703" y="509566"/>
                  </a:lnTo>
                  <a:lnTo>
                    <a:pt x="713746" y="513534"/>
                  </a:lnTo>
                  <a:lnTo>
                    <a:pt x="693794" y="511062"/>
                  </a:lnTo>
                  <a:close/>
                  <a:moveTo>
                    <a:pt x="1850997" y="355308"/>
                  </a:moveTo>
                  <a:lnTo>
                    <a:pt x="1834886" y="349702"/>
                  </a:lnTo>
                  <a:lnTo>
                    <a:pt x="1831045" y="347387"/>
                  </a:lnTo>
                  <a:lnTo>
                    <a:pt x="1825323" y="339711"/>
                  </a:lnTo>
                  <a:lnTo>
                    <a:pt x="1822873" y="329719"/>
                  </a:lnTo>
                  <a:lnTo>
                    <a:pt x="1825242" y="319728"/>
                  </a:lnTo>
                  <a:lnTo>
                    <a:pt x="1830809" y="309736"/>
                  </a:lnTo>
                  <a:lnTo>
                    <a:pt x="1831045" y="309503"/>
                  </a:lnTo>
                  <a:lnTo>
                    <a:pt x="1850997" y="300570"/>
                  </a:lnTo>
                  <a:lnTo>
                    <a:pt x="1870949" y="302388"/>
                  </a:lnTo>
                  <a:lnTo>
                    <a:pt x="1881763" y="309736"/>
                  </a:lnTo>
                  <a:lnTo>
                    <a:pt x="1889434" y="319728"/>
                  </a:lnTo>
                  <a:lnTo>
                    <a:pt x="1890901" y="327478"/>
                  </a:lnTo>
                  <a:lnTo>
                    <a:pt x="1891141" y="329719"/>
                  </a:lnTo>
                  <a:lnTo>
                    <a:pt x="1890901" y="330513"/>
                  </a:lnTo>
                  <a:lnTo>
                    <a:pt x="1886122" y="339711"/>
                  </a:lnTo>
                  <a:lnTo>
                    <a:pt x="1875161" y="349702"/>
                  </a:lnTo>
                  <a:lnTo>
                    <a:pt x="1870949" y="352184"/>
                  </a:lnTo>
                  <a:lnTo>
                    <a:pt x="1850997" y="355308"/>
                  </a:lnTo>
                  <a:close/>
                  <a:moveTo>
                    <a:pt x="2369743" y="321748"/>
                  </a:moveTo>
                  <a:lnTo>
                    <a:pt x="2362124" y="319728"/>
                  </a:lnTo>
                  <a:lnTo>
                    <a:pt x="2349792" y="315569"/>
                  </a:lnTo>
                  <a:lnTo>
                    <a:pt x="2338400" y="309736"/>
                  </a:lnTo>
                  <a:lnTo>
                    <a:pt x="2329840" y="303452"/>
                  </a:lnTo>
                  <a:lnTo>
                    <a:pt x="2325990" y="299745"/>
                  </a:lnTo>
                  <a:lnTo>
                    <a:pt x="2319096" y="289753"/>
                  </a:lnTo>
                  <a:lnTo>
                    <a:pt x="2315430" y="279762"/>
                  </a:lnTo>
                  <a:lnTo>
                    <a:pt x="2314029" y="269770"/>
                  </a:lnTo>
                  <a:lnTo>
                    <a:pt x="2314210" y="259779"/>
                  </a:lnTo>
                  <a:lnTo>
                    <a:pt x="2315529" y="249787"/>
                  </a:lnTo>
                  <a:lnTo>
                    <a:pt x="2317841" y="239796"/>
                  </a:lnTo>
                  <a:lnTo>
                    <a:pt x="2320952" y="229804"/>
                  </a:lnTo>
                  <a:lnTo>
                    <a:pt x="2324812" y="219813"/>
                  </a:lnTo>
                  <a:lnTo>
                    <a:pt x="2329654" y="209821"/>
                  </a:lnTo>
                  <a:lnTo>
                    <a:pt x="2329840" y="209467"/>
                  </a:lnTo>
                  <a:lnTo>
                    <a:pt x="2335755" y="199830"/>
                  </a:lnTo>
                  <a:lnTo>
                    <a:pt x="2343142" y="189838"/>
                  </a:lnTo>
                  <a:lnTo>
                    <a:pt x="2349792" y="181794"/>
                  </a:lnTo>
                  <a:lnTo>
                    <a:pt x="2352008" y="179847"/>
                  </a:lnTo>
                  <a:lnTo>
                    <a:pt x="2365024" y="169855"/>
                  </a:lnTo>
                  <a:lnTo>
                    <a:pt x="2369743" y="166609"/>
                  </a:lnTo>
                  <a:lnTo>
                    <a:pt x="2388224" y="159864"/>
                  </a:lnTo>
                  <a:lnTo>
                    <a:pt x="2389695" y="159372"/>
                  </a:lnTo>
                  <a:lnTo>
                    <a:pt x="2409647" y="157908"/>
                  </a:lnTo>
                  <a:lnTo>
                    <a:pt x="2422970" y="159864"/>
                  </a:lnTo>
                  <a:lnTo>
                    <a:pt x="2429599" y="160706"/>
                  </a:lnTo>
                  <a:lnTo>
                    <a:pt x="2449550" y="165987"/>
                  </a:lnTo>
                  <a:lnTo>
                    <a:pt x="2460383" y="169855"/>
                  </a:lnTo>
                  <a:lnTo>
                    <a:pt x="2469502" y="172711"/>
                  </a:lnTo>
                  <a:lnTo>
                    <a:pt x="2488821" y="179847"/>
                  </a:lnTo>
                  <a:lnTo>
                    <a:pt x="2489454" y="180061"/>
                  </a:lnTo>
                  <a:lnTo>
                    <a:pt x="2509406" y="187287"/>
                  </a:lnTo>
                  <a:lnTo>
                    <a:pt x="2516204" y="189838"/>
                  </a:lnTo>
                  <a:lnTo>
                    <a:pt x="2529358" y="194763"/>
                  </a:lnTo>
                  <a:lnTo>
                    <a:pt x="2542451" y="199830"/>
                  </a:lnTo>
                  <a:lnTo>
                    <a:pt x="2549309" y="202624"/>
                  </a:lnTo>
                  <a:lnTo>
                    <a:pt x="2565381" y="209821"/>
                  </a:lnTo>
                  <a:lnTo>
                    <a:pt x="2569261" y="211791"/>
                  </a:lnTo>
                  <a:lnTo>
                    <a:pt x="2583417" y="219813"/>
                  </a:lnTo>
                  <a:lnTo>
                    <a:pt x="2589213" y="224044"/>
                  </a:lnTo>
                  <a:lnTo>
                    <a:pt x="2595709" y="229804"/>
                  </a:lnTo>
                  <a:lnTo>
                    <a:pt x="2602899" y="239796"/>
                  </a:lnTo>
                  <a:lnTo>
                    <a:pt x="2606318" y="249787"/>
                  </a:lnTo>
                  <a:lnTo>
                    <a:pt x="2606090" y="259779"/>
                  </a:lnTo>
                  <a:lnTo>
                    <a:pt x="2601952" y="269770"/>
                  </a:lnTo>
                  <a:lnTo>
                    <a:pt x="2594464" y="279762"/>
                  </a:lnTo>
                  <a:lnTo>
                    <a:pt x="2589213" y="284956"/>
                  </a:lnTo>
                  <a:lnTo>
                    <a:pt x="2583381" y="289753"/>
                  </a:lnTo>
                  <a:lnTo>
                    <a:pt x="2569261" y="298668"/>
                  </a:lnTo>
                  <a:lnTo>
                    <a:pt x="2567203" y="299745"/>
                  </a:lnTo>
                  <a:lnTo>
                    <a:pt x="2549309" y="307787"/>
                  </a:lnTo>
                  <a:lnTo>
                    <a:pt x="2543832" y="309736"/>
                  </a:lnTo>
                  <a:lnTo>
                    <a:pt x="2529358" y="314347"/>
                  </a:lnTo>
                  <a:lnTo>
                    <a:pt x="2509406" y="319092"/>
                  </a:lnTo>
                  <a:lnTo>
                    <a:pt x="2505786" y="319728"/>
                  </a:lnTo>
                  <a:lnTo>
                    <a:pt x="2489454" y="322428"/>
                  </a:lnTo>
                  <a:lnTo>
                    <a:pt x="2469502" y="324683"/>
                  </a:lnTo>
                  <a:lnTo>
                    <a:pt x="2449550" y="326093"/>
                  </a:lnTo>
                  <a:lnTo>
                    <a:pt x="2429599" y="326737"/>
                  </a:lnTo>
                  <a:lnTo>
                    <a:pt x="2409647" y="326333"/>
                  </a:lnTo>
                  <a:lnTo>
                    <a:pt x="2389695" y="324922"/>
                  </a:lnTo>
                  <a:lnTo>
                    <a:pt x="2369743" y="321748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任意多边形: 形状 2665">
              <a:extLst>
                <a:ext uri="{FF2B5EF4-FFF2-40B4-BE49-F238E27FC236}">
                  <a16:creationId xmlns:a16="http://schemas.microsoft.com/office/drawing/2014/main" id="{5009C49D-8D6F-18FF-7514-A51586E13872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124570 w 2972814"/>
                <a:gd name="connsiteY0" fmla="*/ 1488733 h 1488732"/>
                <a:gd name="connsiteX1" fmla="*/ 139662 w 2972814"/>
                <a:gd name="connsiteY1" fmla="*/ 1479040 h 1488732"/>
                <a:gd name="connsiteX2" fmla="*/ 140338 w 2972814"/>
                <a:gd name="connsiteY2" fmla="*/ 1478741 h 1488732"/>
                <a:gd name="connsiteX3" fmla="*/ 158836 w 2972814"/>
                <a:gd name="connsiteY3" fmla="*/ 1468750 h 1488732"/>
                <a:gd name="connsiteX4" fmla="*/ 159614 w 2972814"/>
                <a:gd name="connsiteY4" fmla="*/ 1468285 h 1488732"/>
                <a:gd name="connsiteX5" fmla="*/ 179566 w 2972814"/>
                <a:gd name="connsiteY5" fmla="*/ 1464827 h 1488732"/>
                <a:gd name="connsiteX6" fmla="*/ 186424 w 2972814"/>
                <a:gd name="connsiteY6" fmla="*/ 1468750 h 1488732"/>
                <a:gd name="connsiteX7" fmla="*/ 193589 w 2972814"/>
                <a:gd name="connsiteY7" fmla="*/ 1478741 h 1488732"/>
                <a:gd name="connsiteX8" fmla="*/ 195538 w 2972814"/>
                <a:gd name="connsiteY8" fmla="*/ 1488733 h 1488732"/>
                <a:gd name="connsiteX9" fmla="*/ 1252049 w 2972814"/>
                <a:gd name="connsiteY9" fmla="*/ 1488733 h 1488732"/>
                <a:gd name="connsiteX10" fmla="*/ 1252425 w 2972814"/>
                <a:gd name="connsiteY10" fmla="*/ 1478741 h 1488732"/>
                <a:gd name="connsiteX11" fmla="*/ 1253848 w 2972814"/>
                <a:gd name="connsiteY11" fmla="*/ 1468750 h 1488732"/>
                <a:gd name="connsiteX12" fmla="*/ 1255941 w 2972814"/>
                <a:gd name="connsiteY12" fmla="*/ 1458758 h 1488732"/>
                <a:gd name="connsiteX13" fmla="*/ 1256962 w 2972814"/>
                <a:gd name="connsiteY13" fmla="*/ 1455354 h 1488732"/>
                <a:gd name="connsiteX14" fmla="*/ 1261308 w 2972814"/>
                <a:gd name="connsiteY14" fmla="*/ 1448767 h 1488732"/>
                <a:gd name="connsiteX15" fmla="*/ 1268087 w 2972814"/>
                <a:gd name="connsiteY15" fmla="*/ 1438775 h 1488732"/>
                <a:gd name="connsiteX16" fmla="*/ 1275557 w 2972814"/>
                <a:gd name="connsiteY16" fmla="*/ 1428784 h 1488732"/>
                <a:gd name="connsiteX17" fmla="*/ 1276914 w 2972814"/>
                <a:gd name="connsiteY17" fmla="*/ 1426740 h 1488732"/>
                <a:gd name="connsiteX18" fmla="*/ 1296865 w 2972814"/>
                <a:gd name="connsiteY18" fmla="*/ 1428487 h 1488732"/>
                <a:gd name="connsiteX19" fmla="*/ 1297053 w 2972814"/>
                <a:gd name="connsiteY19" fmla="*/ 1428784 h 1488732"/>
                <a:gd name="connsiteX20" fmla="*/ 1303699 w 2972814"/>
                <a:gd name="connsiteY20" fmla="*/ 1438775 h 1488732"/>
                <a:gd name="connsiteX21" fmla="*/ 1312467 w 2972814"/>
                <a:gd name="connsiteY21" fmla="*/ 1448767 h 1488732"/>
                <a:gd name="connsiteX22" fmla="*/ 1316817 w 2972814"/>
                <a:gd name="connsiteY22" fmla="*/ 1452784 h 1488732"/>
                <a:gd name="connsiteX23" fmla="*/ 1321292 w 2972814"/>
                <a:gd name="connsiteY23" fmla="*/ 1458758 h 1488732"/>
                <a:gd name="connsiteX24" fmla="*/ 1330106 w 2972814"/>
                <a:gd name="connsiteY24" fmla="*/ 1468750 h 1488732"/>
                <a:gd name="connsiteX25" fmla="*/ 1336769 w 2972814"/>
                <a:gd name="connsiteY25" fmla="*/ 1474741 h 1488732"/>
                <a:gd name="connsiteX26" fmla="*/ 1340964 w 2972814"/>
                <a:gd name="connsiteY26" fmla="*/ 1478741 h 1488732"/>
                <a:gd name="connsiteX27" fmla="*/ 1353424 w 2972814"/>
                <a:gd name="connsiteY27" fmla="*/ 1488733 h 1488732"/>
                <a:gd name="connsiteX28" fmla="*/ 1495046 w 2972814"/>
                <a:gd name="connsiteY28" fmla="*/ 1488733 h 1488732"/>
                <a:gd name="connsiteX29" fmla="*/ 1496383 w 2972814"/>
                <a:gd name="connsiteY29" fmla="*/ 1487295 h 1488732"/>
                <a:gd name="connsiteX30" fmla="*/ 1502494 w 2972814"/>
                <a:gd name="connsiteY30" fmla="*/ 1478741 h 1488732"/>
                <a:gd name="connsiteX31" fmla="*/ 1508182 w 2972814"/>
                <a:gd name="connsiteY31" fmla="*/ 1468750 h 1488732"/>
                <a:gd name="connsiteX32" fmla="*/ 1513457 w 2972814"/>
                <a:gd name="connsiteY32" fmla="*/ 1458758 h 1488732"/>
                <a:gd name="connsiteX33" fmla="*/ 1516335 w 2972814"/>
                <a:gd name="connsiteY33" fmla="*/ 1453303 h 1488732"/>
                <a:gd name="connsiteX34" fmla="*/ 1518563 w 2972814"/>
                <a:gd name="connsiteY34" fmla="*/ 1448767 h 1488732"/>
                <a:gd name="connsiteX35" fmla="*/ 1523387 w 2972814"/>
                <a:gd name="connsiteY35" fmla="*/ 1438775 h 1488732"/>
                <a:gd name="connsiteX36" fmla="*/ 1528362 w 2972814"/>
                <a:gd name="connsiteY36" fmla="*/ 1428784 h 1488732"/>
                <a:gd name="connsiteX37" fmla="*/ 1533681 w 2972814"/>
                <a:gd name="connsiteY37" fmla="*/ 1418792 h 1488732"/>
                <a:gd name="connsiteX38" fmla="*/ 1536287 w 2972814"/>
                <a:gd name="connsiteY38" fmla="*/ 1414365 h 1488732"/>
                <a:gd name="connsiteX39" fmla="*/ 1539695 w 2972814"/>
                <a:gd name="connsiteY39" fmla="*/ 1408801 h 1488732"/>
                <a:gd name="connsiteX40" fmla="*/ 1546707 w 2972814"/>
                <a:gd name="connsiteY40" fmla="*/ 1398809 h 1488732"/>
                <a:gd name="connsiteX41" fmla="*/ 1555056 w 2972814"/>
                <a:gd name="connsiteY41" fmla="*/ 1388818 h 1488732"/>
                <a:gd name="connsiteX42" fmla="*/ 1556239 w 2972814"/>
                <a:gd name="connsiteY42" fmla="*/ 1387632 h 1488732"/>
                <a:gd name="connsiteX43" fmla="*/ 1566831 w 2972814"/>
                <a:gd name="connsiteY43" fmla="*/ 1378826 h 1488732"/>
                <a:gd name="connsiteX44" fmla="*/ 1576190 w 2972814"/>
                <a:gd name="connsiteY44" fmla="*/ 1372447 h 1488732"/>
                <a:gd name="connsiteX45" fmla="*/ 1583007 w 2972814"/>
                <a:gd name="connsiteY45" fmla="*/ 1368835 h 1488732"/>
                <a:gd name="connsiteX46" fmla="*/ 1596142 w 2972814"/>
                <a:gd name="connsiteY46" fmla="*/ 1363030 h 1488732"/>
                <a:gd name="connsiteX47" fmla="*/ 1608375 w 2972814"/>
                <a:gd name="connsiteY47" fmla="*/ 1358843 h 1488732"/>
                <a:gd name="connsiteX48" fmla="*/ 1616094 w 2972814"/>
                <a:gd name="connsiteY48" fmla="*/ 1356412 h 1488732"/>
                <a:gd name="connsiteX49" fmla="*/ 1636046 w 2972814"/>
                <a:gd name="connsiteY49" fmla="*/ 1351759 h 1488732"/>
                <a:gd name="connsiteX50" fmla="*/ 1651231 w 2972814"/>
                <a:gd name="connsiteY50" fmla="*/ 1348852 h 1488732"/>
                <a:gd name="connsiteX51" fmla="*/ 1655997 w 2972814"/>
                <a:gd name="connsiteY51" fmla="*/ 1347949 h 1488732"/>
                <a:gd name="connsiteX52" fmla="*/ 1675949 w 2972814"/>
                <a:gd name="connsiteY52" fmla="*/ 1345635 h 1488732"/>
                <a:gd name="connsiteX53" fmla="*/ 1695901 w 2972814"/>
                <a:gd name="connsiteY53" fmla="*/ 1344732 h 1488732"/>
                <a:gd name="connsiteX54" fmla="*/ 1715853 w 2972814"/>
                <a:gd name="connsiteY54" fmla="*/ 1347807 h 1488732"/>
                <a:gd name="connsiteX55" fmla="*/ 1718239 w 2972814"/>
                <a:gd name="connsiteY55" fmla="*/ 1348852 h 1488732"/>
                <a:gd name="connsiteX56" fmla="*/ 1731492 w 2972814"/>
                <a:gd name="connsiteY56" fmla="*/ 1358843 h 1488732"/>
                <a:gd name="connsiteX57" fmla="*/ 1735805 w 2972814"/>
                <a:gd name="connsiteY57" fmla="*/ 1365861 h 1488732"/>
                <a:gd name="connsiteX58" fmla="*/ 1736861 w 2972814"/>
                <a:gd name="connsiteY58" fmla="*/ 1368835 h 1488732"/>
                <a:gd name="connsiteX59" fmla="*/ 1737642 w 2972814"/>
                <a:gd name="connsiteY59" fmla="*/ 1378826 h 1488732"/>
                <a:gd name="connsiteX60" fmla="*/ 1736414 w 2972814"/>
                <a:gd name="connsiteY60" fmla="*/ 1388818 h 1488732"/>
                <a:gd name="connsiteX61" fmla="*/ 1735805 w 2972814"/>
                <a:gd name="connsiteY61" fmla="*/ 1390921 h 1488732"/>
                <a:gd name="connsiteX62" fmla="*/ 1733333 w 2972814"/>
                <a:gd name="connsiteY62" fmla="*/ 1398809 h 1488732"/>
                <a:gd name="connsiteX63" fmla="*/ 1729591 w 2972814"/>
                <a:gd name="connsiteY63" fmla="*/ 1408801 h 1488732"/>
                <a:gd name="connsiteX64" fmla="*/ 1724728 w 2972814"/>
                <a:gd name="connsiteY64" fmla="*/ 1418792 h 1488732"/>
                <a:gd name="connsiteX65" fmla="*/ 1719209 w 2972814"/>
                <a:gd name="connsiteY65" fmla="*/ 1428784 h 1488732"/>
                <a:gd name="connsiteX66" fmla="*/ 1715853 w 2972814"/>
                <a:gd name="connsiteY66" fmla="*/ 1434471 h 1488732"/>
                <a:gd name="connsiteX67" fmla="*/ 1712876 w 2972814"/>
                <a:gd name="connsiteY67" fmla="*/ 1438775 h 1488732"/>
                <a:gd name="connsiteX68" fmla="*/ 1705095 w 2972814"/>
                <a:gd name="connsiteY68" fmla="*/ 1448767 h 1488732"/>
                <a:gd name="connsiteX69" fmla="*/ 1697001 w 2972814"/>
                <a:gd name="connsiteY69" fmla="*/ 1458758 h 1488732"/>
                <a:gd name="connsiteX70" fmla="*/ 1695901 w 2972814"/>
                <a:gd name="connsiteY70" fmla="*/ 1460059 h 1488732"/>
                <a:gd name="connsiteX71" fmla="*/ 1686606 w 2972814"/>
                <a:gd name="connsiteY71" fmla="*/ 1468750 h 1488732"/>
                <a:gd name="connsiteX72" fmla="*/ 1675949 w 2972814"/>
                <a:gd name="connsiteY72" fmla="*/ 1478326 h 1488732"/>
                <a:gd name="connsiteX73" fmla="*/ 1675364 w 2972814"/>
                <a:gd name="connsiteY73" fmla="*/ 1478741 h 1488732"/>
                <a:gd name="connsiteX74" fmla="*/ 1661089 w 2972814"/>
                <a:gd name="connsiteY74" fmla="*/ 1488733 h 1488732"/>
                <a:gd name="connsiteX75" fmla="*/ 2222782 w 2972814"/>
                <a:gd name="connsiteY75" fmla="*/ 1488733 h 1488732"/>
                <a:gd name="connsiteX76" fmla="*/ 2222093 w 2972814"/>
                <a:gd name="connsiteY76" fmla="*/ 1478741 h 1488732"/>
                <a:gd name="connsiteX77" fmla="*/ 2221659 w 2972814"/>
                <a:gd name="connsiteY77" fmla="*/ 1468750 h 1488732"/>
                <a:gd name="connsiteX78" fmla="*/ 2221350 w 2972814"/>
                <a:gd name="connsiteY78" fmla="*/ 1458758 h 1488732"/>
                <a:gd name="connsiteX79" fmla="*/ 2221432 w 2972814"/>
                <a:gd name="connsiteY79" fmla="*/ 1448767 h 1488732"/>
                <a:gd name="connsiteX80" fmla="*/ 2221617 w 2972814"/>
                <a:gd name="connsiteY80" fmla="*/ 1438775 h 1488732"/>
                <a:gd name="connsiteX81" fmla="*/ 2222329 w 2972814"/>
                <a:gd name="connsiteY81" fmla="*/ 1428784 h 1488732"/>
                <a:gd name="connsiteX82" fmla="*/ 2223118 w 2972814"/>
                <a:gd name="connsiteY82" fmla="*/ 1418792 h 1488732"/>
                <a:gd name="connsiteX83" fmla="*/ 2224287 w 2972814"/>
                <a:gd name="connsiteY83" fmla="*/ 1408801 h 1488732"/>
                <a:gd name="connsiteX84" fmla="*/ 2225682 w 2972814"/>
                <a:gd name="connsiteY84" fmla="*/ 1398809 h 1488732"/>
                <a:gd name="connsiteX85" fmla="*/ 2227717 w 2972814"/>
                <a:gd name="connsiteY85" fmla="*/ 1388818 h 1488732"/>
                <a:gd name="connsiteX86" fmla="*/ 2230094 w 2972814"/>
                <a:gd name="connsiteY86" fmla="*/ 1378826 h 1488732"/>
                <a:gd name="connsiteX87" fmla="*/ 2232783 w 2972814"/>
                <a:gd name="connsiteY87" fmla="*/ 1368835 h 1488732"/>
                <a:gd name="connsiteX88" fmla="*/ 2234599 w 2972814"/>
                <a:gd name="connsiteY88" fmla="*/ 1363460 h 1488732"/>
                <a:gd name="connsiteX89" fmla="*/ 2235954 w 2972814"/>
                <a:gd name="connsiteY89" fmla="*/ 1358843 h 1488732"/>
                <a:gd name="connsiteX90" fmla="*/ 2239196 w 2972814"/>
                <a:gd name="connsiteY90" fmla="*/ 1348852 h 1488732"/>
                <a:gd name="connsiteX91" fmla="*/ 2242975 w 2972814"/>
                <a:gd name="connsiteY91" fmla="*/ 1338860 h 1488732"/>
                <a:gd name="connsiteX92" fmla="*/ 2247167 w 2972814"/>
                <a:gd name="connsiteY92" fmla="*/ 1328869 h 1488732"/>
                <a:gd name="connsiteX93" fmla="*/ 2252154 w 2972814"/>
                <a:gd name="connsiteY93" fmla="*/ 1318877 h 1488732"/>
                <a:gd name="connsiteX94" fmla="*/ 2254551 w 2972814"/>
                <a:gd name="connsiteY94" fmla="*/ 1314654 h 1488732"/>
                <a:gd name="connsiteX95" fmla="*/ 2257802 w 2972814"/>
                <a:gd name="connsiteY95" fmla="*/ 1308886 h 1488732"/>
                <a:gd name="connsiteX96" fmla="*/ 2264059 w 2972814"/>
                <a:gd name="connsiteY96" fmla="*/ 1298894 h 1488732"/>
                <a:gd name="connsiteX97" fmla="*/ 2271924 w 2972814"/>
                <a:gd name="connsiteY97" fmla="*/ 1288903 h 1488732"/>
                <a:gd name="connsiteX98" fmla="*/ 2274502 w 2972814"/>
                <a:gd name="connsiteY98" fmla="*/ 1286040 h 1488732"/>
                <a:gd name="connsiteX99" fmla="*/ 2281693 w 2972814"/>
                <a:gd name="connsiteY99" fmla="*/ 1278911 h 1488732"/>
                <a:gd name="connsiteX100" fmla="*/ 2294454 w 2972814"/>
                <a:gd name="connsiteY100" fmla="*/ 1269036 h 1488732"/>
                <a:gd name="connsiteX101" fmla="*/ 2294641 w 2972814"/>
                <a:gd name="connsiteY101" fmla="*/ 1268920 h 1488732"/>
                <a:gd name="connsiteX102" fmla="*/ 2314406 w 2972814"/>
                <a:gd name="connsiteY102" fmla="*/ 1258933 h 1488732"/>
                <a:gd name="connsiteX103" fmla="*/ 2314420 w 2972814"/>
                <a:gd name="connsiteY103" fmla="*/ 1258928 h 1488732"/>
                <a:gd name="connsiteX104" fmla="*/ 2334358 w 2972814"/>
                <a:gd name="connsiteY104" fmla="*/ 1252808 h 1488732"/>
                <a:gd name="connsiteX105" fmla="*/ 2354310 w 2972814"/>
                <a:gd name="connsiteY105" fmla="*/ 1248963 h 1488732"/>
                <a:gd name="connsiteX106" fmla="*/ 2354512 w 2972814"/>
                <a:gd name="connsiteY106" fmla="*/ 1248937 h 1488732"/>
                <a:gd name="connsiteX107" fmla="*/ 2374261 w 2972814"/>
                <a:gd name="connsiteY107" fmla="*/ 1246658 h 1488732"/>
                <a:gd name="connsiteX108" fmla="*/ 2394213 w 2972814"/>
                <a:gd name="connsiteY108" fmla="*/ 1245462 h 1488732"/>
                <a:gd name="connsiteX109" fmla="*/ 2414165 w 2972814"/>
                <a:gd name="connsiteY109" fmla="*/ 1245012 h 1488732"/>
                <a:gd name="connsiteX110" fmla="*/ 2434117 w 2972814"/>
                <a:gd name="connsiteY110" fmla="*/ 1245106 h 1488732"/>
                <a:gd name="connsiteX111" fmla="*/ 2454068 w 2972814"/>
                <a:gd name="connsiteY111" fmla="*/ 1245667 h 1488732"/>
                <a:gd name="connsiteX112" fmla="*/ 2474020 w 2972814"/>
                <a:gd name="connsiteY112" fmla="*/ 1246812 h 1488732"/>
                <a:gd name="connsiteX113" fmla="*/ 2493972 w 2972814"/>
                <a:gd name="connsiteY113" fmla="*/ 1248457 h 1488732"/>
                <a:gd name="connsiteX114" fmla="*/ 2498159 w 2972814"/>
                <a:gd name="connsiteY114" fmla="*/ 1248937 h 1488732"/>
                <a:gd name="connsiteX115" fmla="*/ 2513924 w 2972814"/>
                <a:gd name="connsiteY115" fmla="*/ 1250980 h 1488732"/>
                <a:gd name="connsiteX116" fmla="*/ 2533876 w 2972814"/>
                <a:gd name="connsiteY116" fmla="*/ 1254402 h 1488732"/>
                <a:gd name="connsiteX117" fmla="*/ 2550822 w 2972814"/>
                <a:gd name="connsiteY117" fmla="*/ 1258928 h 1488732"/>
                <a:gd name="connsiteX118" fmla="*/ 2553827 w 2972814"/>
                <a:gd name="connsiteY118" fmla="*/ 1259900 h 1488732"/>
                <a:gd name="connsiteX119" fmla="*/ 2573257 w 2972814"/>
                <a:gd name="connsiteY119" fmla="*/ 1268920 h 1488732"/>
                <a:gd name="connsiteX120" fmla="*/ 2573779 w 2972814"/>
                <a:gd name="connsiteY120" fmla="*/ 1269203 h 1488732"/>
                <a:gd name="connsiteX121" fmla="*/ 2587504 w 2972814"/>
                <a:gd name="connsiteY121" fmla="*/ 1278911 h 1488732"/>
                <a:gd name="connsiteX122" fmla="*/ 2593731 w 2972814"/>
                <a:gd name="connsiteY122" fmla="*/ 1284356 h 1488732"/>
                <a:gd name="connsiteX123" fmla="*/ 2597930 w 2972814"/>
                <a:gd name="connsiteY123" fmla="*/ 1288903 h 1488732"/>
                <a:gd name="connsiteX124" fmla="*/ 2606229 w 2972814"/>
                <a:gd name="connsiteY124" fmla="*/ 1298894 h 1488732"/>
                <a:gd name="connsiteX125" fmla="*/ 2613683 w 2972814"/>
                <a:gd name="connsiteY125" fmla="*/ 1308745 h 1488732"/>
                <a:gd name="connsiteX126" fmla="*/ 2613775 w 2972814"/>
                <a:gd name="connsiteY126" fmla="*/ 1308886 h 1488732"/>
                <a:gd name="connsiteX127" fmla="*/ 2620232 w 2972814"/>
                <a:gd name="connsiteY127" fmla="*/ 1318877 h 1488732"/>
                <a:gd name="connsiteX128" fmla="*/ 2626498 w 2972814"/>
                <a:gd name="connsiteY128" fmla="*/ 1328869 h 1488732"/>
                <a:gd name="connsiteX129" fmla="*/ 2632508 w 2972814"/>
                <a:gd name="connsiteY129" fmla="*/ 1338860 h 1488732"/>
                <a:gd name="connsiteX130" fmla="*/ 2633634 w 2972814"/>
                <a:gd name="connsiteY130" fmla="*/ 1340717 h 1488732"/>
                <a:gd name="connsiteX131" fmla="*/ 2638328 w 2972814"/>
                <a:gd name="connsiteY131" fmla="*/ 1348852 h 1488732"/>
                <a:gd name="connsiteX132" fmla="*/ 2643996 w 2972814"/>
                <a:gd name="connsiteY132" fmla="*/ 1358843 h 1488732"/>
                <a:gd name="connsiteX133" fmla="*/ 2649734 w 2972814"/>
                <a:gd name="connsiteY133" fmla="*/ 1368835 h 1488732"/>
                <a:gd name="connsiteX134" fmla="*/ 2653586 w 2972814"/>
                <a:gd name="connsiteY134" fmla="*/ 1375605 h 1488732"/>
                <a:gd name="connsiteX135" fmla="*/ 2655435 w 2972814"/>
                <a:gd name="connsiteY135" fmla="*/ 1378826 h 1488732"/>
                <a:gd name="connsiteX136" fmla="*/ 2661154 w 2972814"/>
                <a:gd name="connsiteY136" fmla="*/ 1388818 h 1488732"/>
                <a:gd name="connsiteX137" fmla="*/ 2666628 w 2972814"/>
                <a:gd name="connsiteY137" fmla="*/ 1398809 h 1488732"/>
                <a:gd name="connsiteX138" fmla="*/ 2672079 w 2972814"/>
                <a:gd name="connsiteY138" fmla="*/ 1408801 h 1488732"/>
                <a:gd name="connsiteX139" fmla="*/ 2673538 w 2972814"/>
                <a:gd name="connsiteY139" fmla="*/ 1411894 h 1488732"/>
                <a:gd name="connsiteX140" fmla="*/ 2676935 w 2972814"/>
                <a:gd name="connsiteY140" fmla="*/ 1418792 h 1488732"/>
                <a:gd name="connsiteX141" fmla="*/ 2681259 w 2972814"/>
                <a:gd name="connsiteY141" fmla="*/ 1428784 h 1488732"/>
                <a:gd name="connsiteX142" fmla="*/ 2684525 w 2972814"/>
                <a:gd name="connsiteY142" fmla="*/ 1438775 h 1488732"/>
                <a:gd name="connsiteX143" fmla="*/ 2686551 w 2972814"/>
                <a:gd name="connsiteY143" fmla="*/ 1448767 h 1488732"/>
                <a:gd name="connsiteX144" fmla="*/ 2687145 w 2972814"/>
                <a:gd name="connsiteY144" fmla="*/ 1458758 h 1488732"/>
                <a:gd name="connsiteX145" fmla="*/ 2686033 w 2972814"/>
                <a:gd name="connsiteY145" fmla="*/ 1468750 h 1488732"/>
                <a:gd name="connsiteX146" fmla="*/ 2682999 w 2972814"/>
                <a:gd name="connsiteY146" fmla="*/ 1478741 h 1488732"/>
                <a:gd name="connsiteX147" fmla="*/ 2677868 w 2972814"/>
                <a:gd name="connsiteY147" fmla="*/ 1488733 h 1488732"/>
                <a:gd name="connsiteX148" fmla="*/ 2940075 w 2972814"/>
                <a:gd name="connsiteY148" fmla="*/ 1488733 h 1488732"/>
                <a:gd name="connsiteX149" fmla="*/ 2932911 w 2972814"/>
                <a:gd name="connsiteY149" fmla="*/ 1485289 h 1488732"/>
                <a:gd name="connsiteX150" fmla="*/ 2923214 w 2972814"/>
                <a:gd name="connsiteY150" fmla="*/ 1478741 h 1488732"/>
                <a:gd name="connsiteX151" fmla="*/ 2912959 w 2972814"/>
                <a:gd name="connsiteY151" fmla="*/ 1469917 h 1488732"/>
                <a:gd name="connsiteX152" fmla="*/ 2911835 w 2972814"/>
                <a:gd name="connsiteY152" fmla="*/ 1468750 h 1488732"/>
                <a:gd name="connsiteX153" fmla="*/ 2904656 w 2972814"/>
                <a:gd name="connsiteY153" fmla="*/ 1458758 h 1488732"/>
                <a:gd name="connsiteX154" fmla="*/ 2900146 w 2972814"/>
                <a:gd name="connsiteY154" fmla="*/ 1448767 h 1488732"/>
                <a:gd name="connsiteX155" fmla="*/ 2898140 w 2972814"/>
                <a:gd name="connsiteY155" fmla="*/ 1438775 h 1488732"/>
                <a:gd name="connsiteX156" fmla="*/ 2898431 w 2972814"/>
                <a:gd name="connsiteY156" fmla="*/ 1428784 h 1488732"/>
                <a:gd name="connsiteX157" fmla="*/ 2901416 w 2972814"/>
                <a:gd name="connsiteY157" fmla="*/ 1418792 h 1488732"/>
                <a:gd name="connsiteX158" fmla="*/ 2906579 w 2972814"/>
                <a:gd name="connsiteY158" fmla="*/ 1408801 h 1488732"/>
                <a:gd name="connsiteX159" fmla="*/ 2912959 w 2972814"/>
                <a:gd name="connsiteY159" fmla="*/ 1400442 h 1488732"/>
                <a:gd name="connsiteX160" fmla="*/ 2914520 w 2972814"/>
                <a:gd name="connsiteY160" fmla="*/ 1398809 h 1488732"/>
                <a:gd name="connsiteX161" fmla="*/ 2927246 w 2972814"/>
                <a:gd name="connsiteY161" fmla="*/ 1388818 h 1488732"/>
                <a:gd name="connsiteX162" fmla="*/ 2932911 w 2972814"/>
                <a:gd name="connsiteY162" fmla="*/ 1385188 h 1488732"/>
                <a:gd name="connsiteX163" fmla="*/ 2947994 w 2972814"/>
                <a:gd name="connsiteY163" fmla="*/ 1378826 h 1488732"/>
                <a:gd name="connsiteX164" fmla="*/ 2952863 w 2972814"/>
                <a:gd name="connsiteY164" fmla="*/ 1377025 h 1488732"/>
                <a:gd name="connsiteX165" fmla="*/ 2972815 w 2972814"/>
                <a:gd name="connsiteY165" fmla="*/ 1373558 h 1488732"/>
                <a:gd name="connsiteX166" fmla="*/ 2972815 w 2972814"/>
                <a:gd name="connsiteY166" fmla="*/ 1059825 h 1488732"/>
                <a:gd name="connsiteX167" fmla="*/ 2952863 w 2972814"/>
                <a:gd name="connsiteY167" fmla="*/ 1061642 h 1488732"/>
                <a:gd name="connsiteX168" fmla="*/ 2935896 w 2972814"/>
                <a:gd name="connsiteY168" fmla="*/ 1059098 h 1488732"/>
                <a:gd name="connsiteX169" fmla="*/ 2932911 w 2972814"/>
                <a:gd name="connsiteY169" fmla="*/ 1058208 h 1488732"/>
                <a:gd name="connsiteX170" fmla="*/ 2915147 w 2972814"/>
                <a:gd name="connsiteY170" fmla="*/ 1049107 h 1488732"/>
                <a:gd name="connsiteX171" fmla="*/ 2914252 w 2972814"/>
                <a:gd name="connsiteY171" fmla="*/ 1039115 h 1488732"/>
                <a:gd name="connsiteX172" fmla="*/ 2925026 w 2972814"/>
                <a:gd name="connsiteY172" fmla="*/ 1029124 h 1488732"/>
                <a:gd name="connsiteX173" fmla="*/ 2932911 w 2972814"/>
                <a:gd name="connsiteY173" fmla="*/ 1025129 h 1488732"/>
                <a:gd name="connsiteX174" fmla="*/ 2945428 w 2972814"/>
                <a:gd name="connsiteY174" fmla="*/ 1019132 h 1488732"/>
                <a:gd name="connsiteX175" fmla="*/ 2952863 w 2972814"/>
                <a:gd name="connsiteY175" fmla="*/ 1016517 h 1488732"/>
                <a:gd name="connsiteX176" fmla="*/ 2972815 w 2972814"/>
                <a:gd name="connsiteY176" fmla="*/ 1012614 h 1488732"/>
                <a:gd name="connsiteX177" fmla="*/ 2972815 w 2972814"/>
                <a:gd name="connsiteY177" fmla="*/ 907747 h 1488732"/>
                <a:gd name="connsiteX178" fmla="*/ 2965407 w 2972814"/>
                <a:gd name="connsiteY178" fmla="*/ 899234 h 1488732"/>
                <a:gd name="connsiteX179" fmla="*/ 2956534 w 2972814"/>
                <a:gd name="connsiteY179" fmla="*/ 889243 h 1488732"/>
                <a:gd name="connsiteX180" fmla="*/ 2952863 w 2972814"/>
                <a:gd name="connsiteY180" fmla="*/ 885284 h 1488732"/>
                <a:gd name="connsiteX181" fmla="*/ 2947410 w 2972814"/>
                <a:gd name="connsiteY181" fmla="*/ 879252 h 1488732"/>
                <a:gd name="connsiteX182" fmla="*/ 2938271 w 2972814"/>
                <a:gd name="connsiteY182" fmla="*/ 869260 h 1488732"/>
                <a:gd name="connsiteX183" fmla="*/ 2932911 w 2972814"/>
                <a:gd name="connsiteY183" fmla="*/ 863404 h 1488732"/>
                <a:gd name="connsiteX184" fmla="*/ 2929027 w 2972814"/>
                <a:gd name="connsiteY184" fmla="*/ 859269 h 1488732"/>
                <a:gd name="connsiteX185" fmla="*/ 2920051 w 2972814"/>
                <a:gd name="connsiteY185" fmla="*/ 849277 h 1488732"/>
                <a:gd name="connsiteX186" fmla="*/ 2912959 w 2972814"/>
                <a:gd name="connsiteY186" fmla="*/ 840672 h 1488732"/>
                <a:gd name="connsiteX187" fmla="*/ 2911780 w 2972814"/>
                <a:gd name="connsiteY187" fmla="*/ 839286 h 1488732"/>
                <a:gd name="connsiteX188" fmla="*/ 2903578 w 2972814"/>
                <a:gd name="connsiteY188" fmla="*/ 829294 h 1488732"/>
                <a:gd name="connsiteX189" fmla="*/ 2896653 w 2972814"/>
                <a:gd name="connsiteY189" fmla="*/ 819303 h 1488732"/>
                <a:gd name="connsiteX190" fmla="*/ 2893007 w 2972814"/>
                <a:gd name="connsiteY190" fmla="*/ 813377 h 1488732"/>
                <a:gd name="connsiteX191" fmla="*/ 2890424 w 2972814"/>
                <a:gd name="connsiteY191" fmla="*/ 809311 h 1488732"/>
                <a:gd name="connsiteX192" fmla="*/ 2885040 w 2972814"/>
                <a:gd name="connsiteY192" fmla="*/ 799320 h 1488732"/>
                <a:gd name="connsiteX193" fmla="*/ 2880600 w 2972814"/>
                <a:gd name="connsiteY193" fmla="*/ 789328 h 1488732"/>
                <a:gd name="connsiteX194" fmla="*/ 2877056 w 2972814"/>
                <a:gd name="connsiteY194" fmla="*/ 779337 h 1488732"/>
                <a:gd name="connsiteX195" fmla="*/ 2874462 w 2972814"/>
                <a:gd name="connsiteY195" fmla="*/ 769345 h 1488732"/>
                <a:gd name="connsiteX196" fmla="*/ 2873056 w 2972814"/>
                <a:gd name="connsiteY196" fmla="*/ 761509 h 1488732"/>
                <a:gd name="connsiteX197" fmla="*/ 2872649 w 2972814"/>
                <a:gd name="connsiteY197" fmla="*/ 759354 h 1488732"/>
                <a:gd name="connsiteX198" fmla="*/ 2871470 w 2972814"/>
                <a:gd name="connsiteY198" fmla="*/ 749362 h 1488732"/>
                <a:gd name="connsiteX199" fmla="*/ 2870714 w 2972814"/>
                <a:gd name="connsiteY199" fmla="*/ 739371 h 1488732"/>
                <a:gd name="connsiteX200" fmla="*/ 2870595 w 2972814"/>
                <a:gd name="connsiteY200" fmla="*/ 729379 h 1488732"/>
                <a:gd name="connsiteX201" fmla="*/ 2870921 w 2972814"/>
                <a:gd name="connsiteY201" fmla="*/ 719388 h 1488732"/>
                <a:gd name="connsiteX202" fmla="*/ 2871379 w 2972814"/>
                <a:gd name="connsiteY202" fmla="*/ 709396 h 1488732"/>
                <a:gd name="connsiteX203" fmla="*/ 2872221 w 2972814"/>
                <a:gd name="connsiteY203" fmla="*/ 699405 h 1488732"/>
                <a:gd name="connsiteX204" fmla="*/ 2873032 w 2972814"/>
                <a:gd name="connsiteY204" fmla="*/ 689413 h 1488732"/>
                <a:gd name="connsiteX205" fmla="*/ 2873056 w 2972814"/>
                <a:gd name="connsiteY205" fmla="*/ 689206 h 1488732"/>
                <a:gd name="connsiteX206" fmla="*/ 2874096 w 2972814"/>
                <a:gd name="connsiteY206" fmla="*/ 679422 h 1488732"/>
                <a:gd name="connsiteX207" fmla="*/ 2874978 w 2972814"/>
                <a:gd name="connsiteY207" fmla="*/ 669430 h 1488732"/>
                <a:gd name="connsiteX208" fmla="*/ 2875882 w 2972814"/>
                <a:gd name="connsiteY208" fmla="*/ 659439 h 1488732"/>
                <a:gd name="connsiteX209" fmla="*/ 2876816 w 2972814"/>
                <a:gd name="connsiteY209" fmla="*/ 649447 h 1488732"/>
                <a:gd name="connsiteX210" fmla="*/ 2877719 w 2972814"/>
                <a:gd name="connsiteY210" fmla="*/ 639456 h 1488732"/>
                <a:gd name="connsiteX211" fmla="*/ 2878672 w 2972814"/>
                <a:gd name="connsiteY211" fmla="*/ 629464 h 1488732"/>
                <a:gd name="connsiteX212" fmla="*/ 2879601 w 2972814"/>
                <a:gd name="connsiteY212" fmla="*/ 619473 h 1488732"/>
                <a:gd name="connsiteX213" fmla="*/ 2880526 w 2972814"/>
                <a:gd name="connsiteY213" fmla="*/ 609481 h 1488732"/>
                <a:gd name="connsiteX214" fmla="*/ 2881643 w 2972814"/>
                <a:gd name="connsiteY214" fmla="*/ 599490 h 1488732"/>
                <a:gd name="connsiteX215" fmla="*/ 2882927 w 2972814"/>
                <a:gd name="connsiteY215" fmla="*/ 589498 h 1488732"/>
                <a:gd name="connsiteX216" fmla="*/ 2884419 w 2972814"/>
                <a:gd name="connsiteY216" fmla="*/ 579507 h 1488732"/>
                <a:gd name="connsiteX217" fmla="*/ 2886062 w 2972814"/>
                <a:gd name="connsiteY217" fmla="*/ 569515 h 1488732"/>
                <a:gd name="connsiteX218" fmla="*/ 2888212 w 2972814"/>
                <a:gd name="connsiteY218" fmla="*/ 559524 h 1488732"/>
                <a:gd name="connsiteX219" fmla="*/ 2890752 w 2972814"/>
                <a:gd name="connsiteY219" fmla="*/ 549532 h 1488732"/>
                <a:gd name="connsiteX220" fmla="*/ 2893007 w 2972814"/>
                <a:gd name="connsiteY220" fmla="*/ 542601 h 1488732"/>
                <a:gd name="connsiteX221" fmla="*/ 2893976 w 2972814"/>
                <a:gd name="connsiteY221" fmla="*/ 539541 h 1488732"/>
                <a:gd name="connsiteX222" fmla="*/ 2897757 w 2972814"/>
                <a:gd name="connsiteY222" fmla="*/ 529549 h 1488732"/>
                <a:gd name="connsiteX223" fmla="*/ 2902773 w 2972814"/>
                <a:gd name="connsiteY223" fmla="*/ 519558 h 1488732"/>
                <a:gd name="connsiteX224" fmla="*/ 2909178 w 2972814"/>
                <a:gd name="connsiteY224" fmla="*/ 509566 h 1488732"/>
                <a:gd name="connsiteX225" fmla="*/ 2912959 w 2972814"/>
                <a:gd name="connsiteY225" fmla="*/ 504819 h 1488732"/>
                <a:gd name="connsiteX226" fmla="*/ 2917269 w 2972814"/>
                <a:gd name="connsiteY226" fmla="*/ 499575 h 1488732"/>
                <a:gd name="connsiteX227" fmla="*/ 2927901 w 2972814"/>
                <a:gd name="connsiteY227" fmla="*/ 489583 h 1488732"/>
                <a:gd name="connsiteX228" fmla="*/ 2932911 w 2972814"/>
                <a:gd name="connsiteY228" fmla="*/ 485737 h 1488732"/>
                <a:gd name="connsiteX229" fmla="*/ 2941374 w 2972814"/>
                <a:gd name="connsiteY229" fmla="*/ 479592 h 1488732"/>
                <a:gd name="connsiteX230" fmla="*/ 2952863 w 2972814"/>
                <a:gd name="connsiteY230" fmla="*/ 472819 h 1488732"/>
                <a:gd name="connsiteX231" fmla="*/ 2958912 w 2972814"/>
                <a:gd name="connsiteY231" fmla="*/ 469600 h 1488732"/>
                <a:gd name="connsiteX232" fmla="*/ 2972815 w 2972814"/>
                <a:gd name="connsiteY232" fmla="*/ 463059 h 1488732"/>
                <a:gd name="connsiteX233" fmla="*/ 0 w 2972814"/>
                <a:gd name="connsiteY233" fmla="*/ 498155 h 1488732"/>
                <a:gd name="connsiteX234" fmla="*/ 19952 w 2972814"/>
                <a:gd name="connsiteY234" fmla="*/ 499000 h 1488732"/>
                <a:gd name="connsiteX235" fmla="*/ 22215 w 2972814"/>
                <a:gd name="connsiteY235" fmla="*/ 499575 h 1488732"/>
                <a:gd name="connsiteX236" fmla="*/ 39904 w 2972814"/>
                <a:gd name="connsiteY236" fmla="*/ 504758 h 1488732"/>
                <a:gd name="connsiteX237" fmla="*/ 46626 w 2972814"/>
                <a:gd name="connsiteY237" fmla="*/ 509566 h 1488732"/>
                <a:gd name="connsiteX238" fmla="*/ 57651 w 2972814"/>
                <a:gd name="connsiteY238" fmla="*/ 519558 h 1488732"/>
                <a:gd name="connsiteX239" fmla="*/ 59855 w 2972814"/>
                <a:gd name="connsiteY239" fmla="*/ 522080 h 1488732"/>
                <a:gd name="connsiteX240" fmla="*/ 64217 w 2972814"/>
                <a:gd name="connsiteY240" fmla="*/ 529549 h 1488732"/>
                <a:gd name="connsiteX241" fmla="*/ 68382 w 2972814"/>
                <a:gd name="connsiteY241" fmla="*/ 539541 h 1488732"/>
                <a:gd name="connsiteX242" fmla="*/ 71287 w 2972814"/>
                <a:gd name="connsiteY242" fmla="*/ 549532 h 1488732"/>
                <a:gd name="connsiteX243" fmla="*/ 72599 w 2972814"/>
                <a:gd name="connsiteY243" fmla="*/ 559524 h 1488732"/>
                <a:gd name="connsiteX244" fmla="*/ 72161 w 2972814"/>
                <a:gd name="connsiteY244" fmla="*/ 569515 h 1488732"/>
                <a:gd name="connsiteX245" fmla="*/ 70299 w 2972814"/>
                <a:gd name="connsiteY245" fmla="*/ 579507 h 1488732"/>
                <a:gd name="connsiteX246" fmla="*/ 66804 w 2972814"/>
                <a:gd name="connsiteY246" fmla="*/ 589498 h 1488732"/>
                <a:gd name="connsiteX247" fmla="*/ 61050 w 2972814"/>
                <a:gd name="connsiteY247" fmla="*/ 599490 h 1488732"/>
                <a:gd name="connsiteX248" fmla="*/ 59855 w 2972814"/>
                <a:gd name="connsiteY248" fmla="*/ 601172 h 1488732"/>
                <a:gd name="connsiteX249" fmla="*/ 51785 w 2972814"/>
                <a:gd name="connsiteY249" fmla="*/ 609481 h 1488732"/>
                <a:gd name="connsiteX250" fmla="*/ 39904 w 2972814"/>
                <a:gd name="connsiteY250" fmla="*/ 618643 h 1488732"/>
                <a:gd name="connsiteX251" fmla="*/ 38200 w 2972814"/>
                <a:gd name="connsiteY251" fmla="*/ 619473 h 1488732"/>
                <a:gd name="connsiteX252" fmla="*/ 19952 w 2972814"/>
                <a:gd name="connsiteY252" fmla="*/ 626953 h 1488732"/>
                <a:gd name="connsiteX253" fmla="*/ 1946 w 2972814"/>
                <a:gd name="connsiteY253" fmla="*/ 629464 h 1488732"/>
                <a:gd name="connsiteX254" fmla="*/ 0 w 2972814"/>
                <a:gd name="connsiteY254" fmla="*/ 629708 h 1488732"/>
                <a:gd name="connsiteX255" fmla="*/ 527120 w 2972814"/>
                <a:gd name="connsiteY255" fmla="*/ 0 h 1488732"/>
                <a:gd name="connsiteX256" fmla="*/ 526329 w 2972814"/>
                <a:gd name="connsiteY256" fmla="*/ 9991 h 1488732"/>
                <a:gd name="connsiteX257" fmla="*/ 524296 w 2972814"/>
                <a:gd name="connsiteY257" fmla="*/ 19983 h 1488732"/>
                <a:gd name="connsiteX258" fmla="*/ 521301 w 2972814"/>
                <a:gd name="connsiteY258" fmla="*/ 29974 h 1488732"/>
                <a:gd name="connsiteX259" fmla="*/ 518746 w 2972814"/>
                <a:gd name="connsiteY259" fmla="*/ 37071 h 1488732"/>
                <a:gd name="connsiteX260" fmla="*/ 517541 w 2972814"/>
                <a:gd name="connsiteY260" fmla="*/ 39966 h 1488732"/>
                <a:gd name="connsiteX261" fmla="*/ 512150 w 2972814"/>
                <a:gd name="connsiteY261" fmla="*/ 49957 h 1488732"/>
                <a:gd name="connsiteX262" fmla="*/ 505316 w 2972814"/>
                <a:gd name="connsiteY262" fmla="*/ 59949 h 1488732"/>
                <a:gd name="connsiteX263" fmla="*/ 498794 w 2972814"/>
                <a:gd name="connsiteY263" fmla="*/ 67203 h 1488732"/>
                <a:gd name="connsiteX264" fmla="*/ 494761 w 2972814"/>
                <a:gd name="connsiteY264" fmla="*/ 69940 h 1488732"/>
                <a:gd name="connsiteX265" fmla="*/ 478843 w 2972814"/>
                <a:gd name="connsiteY265" fmla="*/ 77713 h 1488732"/>
                <a:gd name="connsiteX266" fmla="*/ 464342 w 2972814"/>
                <a:gd name="connsiteY266" fmla="*/ 79932 h 1488732"/>
                <a:gd name="connsiteX267" fmla="*/ 458891 w 2972814"/>
                <a:gd name="connsiteY267" fmla="*/ 80573 h 1488732"/>
                <a:gd name="connsiteX268" fmla="*/ 438939 w 2972814"/>
                <a:gd name="connsiteY268" fmla="*/ 80208 h 1488732"/>
                <a:gd name="connsiteX269" fmla="*/ 436511 w 2972814"/>
                <a:gd name="connsiteY269" fmla="*/ 79932 h 1488732"/>
                <a:gd name="connsiteX270" fmla="*/ 418987 w 2972814"/>
                <a:gd name="connsiteY270" fmla="*/ 78248 h 1488732"/>
                <a:gd name="connsiteX271" fmla="*/ 399036 w 2972814"/>
                <a:gd name="connsiteY271" fmla="*/ 75734 h 1488732"/>
                <a:gd name="connsiteX272" fmla="*/ 379084 w 2972814"/>
                <a:gd name="connsiteY272" fmla="*/ 72659 h 1488732"/>
                <a:gd name="connsiteX273" fmla="*/ 362380 w 2972814"/>
                <a:gd name="connsiteY273" fmla="*/ 69940 h 1488732"/>
                <a:gd name="connsiteX274" fmla="*/ 359132 w 2972814"/>
                <a:gd name="connsiteY274" fmla="*/ 69434 h 1488732"/>
                <a:gd name="connsiteX275" fmla="*/ 339180 w 2972814"/>
                <a:gd name="connsiteY275" fmla="*/ 66141 h 1488732"/>
                <a:gd name="connsiteX276" fmla="*/ 319228 w 2972814"/>
                <a:gd name="connsiteY276" fmla="*/ 62742 h 1488732"/>
                <a:gd name="connsiteX277" fmla="*/ 304339 w 2972814"/>
                <a:gd name="connsiteY277" fmla="*/ 59949 h 1488732"/>
                <a:gd name="connsiteX278" fmla="*/ 299277 w 2972814"/>
                <a:gd name="connsiteY278" fmla="*/ 58959 h 1488732"/>
                <a:gd name="connsiteX279" fmla="*/ 279325 w 2972814"/>
                <a:gd name="connsiteY279" fmla="*/ 54787 h 1488732"/>
                <a:gd name="connsiteX280" fmla="*/ 259373 w 2972814"/>
                <a:gd name="connsiteY280" fmla="*/ 50266 h 1488732"/>
                <a:gd name="connsiteX281" fmla="*/ 258153 w 2972814"/>
                <a:gd name="connsiteY281" fmla="*/ 49957 h 1488732"/>
                <a:gd name="connsiteX282" fmla="*/ 239421 w 2972814"/>
                <a:gd name="connsiteY282" fmla="*/ 44873 h 1488732"/>
                <a:gd name="connsiteX283" fmla="*/ 222638 w 2972814"/>
                <a:gd name="connsiteY283" fmla="*/ 39966 h 1488732"/>
                <a:gd name="connsiteX284" fmla="*/ 219470 w 2972814"/>
                <a:gd name="connsiteY284" fmla="*/ 38951 h 1488732"/>
                <a:gd name="connsiteX285" fmla="*/ 199518 w 2972814"/>
                <a:gd name="connsiteY285" fmla="*/ 32324 h 1488732"/>
                <a:gd name="connsiteX286" fmla="*/ 192928 w 2972814"/>
                <a:gd name="connsiteY286" fmla="*/ 29974 h 1488732"/>
                <a:gd name="connsiteX287" fmla="*/ 179566 w 2972814"/>
                <a:gd name="connsiteY287" fmla="*/ 24739 h 1488732"/>
                <a:gd name="connsiteX288" fmla="*/ 167562 w 2972814"/>
                <a:gd name="connsiteY288" fmla="*/ 19983 h 1488732"/>
                <a:gd name="connsiteX289" fmla="*/ 159614 w 2972814"/>
                <a:gd name="connsiteY289" fmla="*/ 16435 h 1488732"/>
                <a:gd name="connsiteX290" fmla="*/ 144820 w 2972814"/>
                <a:gd name="connsiteY290" fmla="*/ 9991 h 1488732"/>
                <a:gd name="connsiteX291" fmla="*/ 139662 w 2972814"/>
                <a:gd name="connsiteY291" fmla="*/ 7369 h 1488732"/>
                <a:gd name="connsiteX292" fmla="*/ 124475 w 2972814"/>
                <a:gd name="connsiteY292" fmla="*/ 0 h 1488732"/>
                <a:gd name="connsiteX293" fmla="*/ 1585809 w 2972814"/>
                <a:gd name="connsiteY293" fmla="*/ 0 h 1488732"/>
                <a:gd name="connsiteX294" fmla="*/ 1579095 w 2972814"/>
                <a:gd name="connsiteY294" fmla="*/ 9991 h 1488732"/>
                <a:gd name="connsiteX295" fmla="*/ 1576190 w 2972814"/>
                <a:gd name="connsiteY295" fmla="*/ 13531 h 1488732"/>
                <a:gd name="connsiteX296" fmla="*/ 1569752 w 2972814"/>
                <a:gd name="connsiteY296" fmla="*/ 19983 h 1488732"/>
                <a:gd name="connsiteX297" fmla="*/ 1557944 w 2972814"/>
                <a:gd name="connsiteY297" fmla="*/ 29974 h 1488732"/>
                <a:gd name="connsiteX298" fmla="*/ 1556239 w 2972814"/>
                <a:gd name="connsiteY298" fmla="*/ 31277 h 1488732"/>
                <a:gd name="connsiteX299" fmla="*/ 1541408 w 2972814"/>
                <a:gd name="connsiteY299" fmla="*/ 39966 h 1488732"/>
                <a:gd name="connsiteX300" fmla="*/ 1536287 w 2972814"/>
                <a:gd name="connsiteY300" fmla="*/ 42831 h 1488732"/>
                <a:gd name="connsiteX301" fmla="*/ 1518512 w 2972814"/>
                <a:gd name="connsiteY301" fmla="*/ 49957 h 1488732"/>
                <a:gd name="connsiteX302" fmla="*/ 1516335 w 2972814"/>
                <a:gd name="connsiteY302" fmla="*/ 50845 h 1488732"/>
                <a:gd name="connsiteX303" fmla="*/ 1496383 w 2972814"/>
                <a:gd name="connsiteY303" fmla="*/ 56286 h 1488732"/>
                <a:gd name="connsiteX304" fmla="*/ 1476431 w 2972814"/>
                <a:gd name="connsiteY304" fmla="*/ 59502 h 1488732"/>
                <a:gd name="connsiteX305" fmla="*/ 1472314 w 2972814"/>
                <a:gd name="connsiteY305" fmla="*/ 59949 h 1488732"/>
                <a:gd name="connsiteX306" fmla="*/ 1456480 w 2972814"/>
                <a:gd name="connsiteY306" fmla="*/ 61707 h 1488732"/>
                <a:gd name="connsiteX307" fmla="*/ 1436528 w 2972814"/>
                <a:gd name="connsiteY307" fmla="*/ 63029 h 1488732"/>
                <a:gd name="connsiteX308" fmla="*/ 1416576 w 2972814"/>
                <a:gd name="connsiteY308" fmla="*/ 64266 h 1488732"/>
                <a:gd name="connsiteX309" fmla="*/ 1396624 w 2972814"/>
                <a:gd name="connsiteY309" fmla="*/ 65582 h 1488732"/>
                <a:gd name="connsiteX310" fmla="*/ 1376673 w 2972814"/>
                <a:gd name="connsiteY310" fmla="*/ 66993 h 1488732"/>
                <a:gd name="connsiteX311" fmla="*/ 1356721 w 2972814"/>
                <a:gd name="connsiteY311" fmla="*/ 68280 h 1488732"/>
                <a:gd name="connsiteX312" fmla="*/ 1336769 w 2972814"/>
                <a:gd name="connsiteY312" fmla="*/ 69410 h 1488732"/>
                <a:gd name="connsiteX313" fmla="*/ 1316817 w 2972814"/>
                <a:gd name="connsiteY313" fmla="*/ 69840 h 1488732"/>
                <a:gd name="connsiteX314" fmla="*/ 1296865 w 2972814"/>
                <a:gd name="connsiteY314" fmla="*/ 69905 h 1488732"/>
                <a:gd name="connsiteX315" fmla="*/ 1276914 w 2972814"/>
                <a:gd name="connsiteY315" fmla="*/ 69331 h 1488732"/>
                <a:gd name="connsiteX316" fmla="*/ 1256962 w 2972814"/>
                <a:gd name="connsiteY316" fmla="*/ 67880 h 1488732"/>
                <a:gd name="connsiteX317" fmla="*/ 1237010 w 2972814"/>
                <a:gd name="connsiteY317" fmla="*/ 65453 h 1488732"/>
                <a:gd name="connsiteX318" fmla="*/ 1217058 w 2972814"/>
                <a:gd name="connsiteY318" fmla="*/ 61782 h 1488732"/>
                <a:gd name="connsiteX319" fmla="*/ 1209877 w 2972814"/>
                <a:gd name="connsiteY319" fmla="*/ 59949 h 1488732"/>
                <a:gd name="connsiteX320" fmla="*/ 1197107 w 2972814"/>
                <a:gd name="connsiteY320" fmla="*/ 56349 h 1488732"/>
                <a:gd name="connsiteX321" fmla="*/ 1180942 w 2972814"/>
                <a:gd name="connsiteY321" fmla="*/ 49957 h 1488732"/>
                <a:gd name="connsiteX322" fmla="*/ 1177155 w 2972814"/>
                <a:gd name="connsiteY322" fmla="*/ 48288 h 1488732"/>
                <a:gd name="connsiteX323" fmla="*/ 1162590 w 2972814"/>
                <a:gd name="connsiteY323" fmla="*/ 39966 h 1488732"/>
                <a:gd name="connsiteX324" fmla="*/ 1157203 w 2972814"/>
                <a:gd name="connsiteY324" fmla="*/ 36353 h 1488732"/>
                <a:gd name="connsiteX325" fmla="*/ 1149165 w 2972814"/>
                <a:gd name="connsiteY325" fmla="*/ 29974 h 1488732"/>
                <a:gd name="connsiteX326" fmla="*/ 1138310 w 2972814"/>
                <a:gd name="connsiteY326" fmla="*/ 19983 h 1488732"/>
                <a:gd name="connsiteX327" fmla="*/ 1137251 w 2972814"/>
                <a:gd name="connsiteY327" fmla="*/ 18878 h 1488732"/>
                <a:gd name="connsiteX328" fmla="*/ 1129567 w 2972814"/>
                <a:gd name="connsiteY328" fmla="*/ 9991 h 1488732"/>
                <a:gd name="connsiteX329" fmla="*/ 1121800 w 2972814"/>
                <a:gd name="connsiteY329" fmla="*/ 0 h 1488732"/>
                <a:gd name="connsiteX330" fmla="*/ 458891 w 2972814"/>
                <a:gd name="connsiteY330" fmla="*/ 1249585 h 1488732"/>
                <a:gd name="connsiteX331" fmla="*/ 445483 w 2972814"/>
                <a:gd name="connsiteY331" fmla="*/ 1248937 h 1488732"/>
                <a:gd name="connsiteX332" fmla="*/ 438939 w 2972814"/>
                <a:gd name="connsiteY332" fmla="*/ 1248602 h 1488732"/>
                <a:gd name="connsiteX333" fmla="*/ 418987 w 2972814"/>
                <a:gd name="connsiteY333" fmla="*/ 1245177 h 1488732"/>
                <a:gd name="connsiteX334" fmla="*/ 399036 w 2972814"/>
                <a:gd name="connsiteY334" fmla="*/ 1239775 h 1488732"/>
                <a:gd name="connsiteX335" fmla="*/ 396736 w 2972814"/>
                <a:gd name="connsiteY335" fmla="*/ 1238945 h 1488732"/>
                <a:gd name="connsiteX336" fmla="*/ 379084 w 2972814"/>
                <a:gd name="connsiteY336" fmla="*/ 1232944 h 1488732"/>
                <a:gd name="connsiteX337" fmla="*/ 369387 w 2972814"/>
                <a:gd name="connsiteY337" fmla="*/ 1228954 h 1488732"/>
                <a:gd name="connsiteX338" fmla="*/ 359132 w 2972814"/>
                <a:gd name="connsiteY338" fmla="*/ 1225021 h 1488732"/>
                <a:gd name="connsiteX339" fmla="*/ 346161 w 2972814"/>
                <a:gd name="connsiteY339" fmla="*/ 1218962 h 1488732"/>
                <a:gd name="connsiteX340" fmla="*/ 339180 w 2972814"/>
                <a:gd name="connsiteY340" fmla="*/ 1216109 h 1488732"/>
                <a:gd name="connsiteX341" fmla="*/ 324512 w 2972814"/>
                <a:gd name="connsiteY341" fmla="*/ 1208971 h 1488732"/>
                <a:gd name="connsiteX342" fmla="*/ 319228 w 2972814"/>
                <a:gd name="connsiteY342" fmla="*/ 1206560 h 1488732"/>
                <a:gd name="connsiteX343" fmla="*/ 306202 w 2972814"/>
                <a:gd name="connsiteY343" fmla="*/ 1198979 h 1488732"/>
                <a:gd name="connsiteX344" fmla="*/ 299277 w 2972814"/>
                <a:gd name="connsiteY344" fmla="*/ 1194872 h 1488732"/>
                <a:gd name="connsiteX345" fmla="*/ 291322 w 2972814"/>
                <a:gd name="connsiteY345" fmla="*/ 1188988 h 1488732"/>
                <a:gd name="connsiteX346" fmla="*/ 279328 w 2972814"/>
                <a:gd name="connsiteY346" fmla="*/ 1178996 h 1488732"/>
                <a:gd name="connsiteX347" fmla="*/ 279325 w 2972814"/>
                <a:gd name="connsiteY347" fmla="*/ 1178993 h 1488732"/>
                <a:gd name="connsiteX348" fmla="*/ 270458 w 2972814"/>
                <a:gd name="connsiteY348" fmla="*/ 1169005 h 1488732"/>
                <a:gd name="connsiteX349" fmla="*/ 263858 w 2972814"/>
                <a:gd name="connsiteY349" fmla="*/ 1159013 h 1488732"/>
                <a:gd name="connsiteX350" fmla="*/ 259373 w 2972814"/>
                <a:gd name="connsiteY350" fmla="*/ 1149265 h 1488732"/>
                <a:gd name="connsiteX351" fmla="*/ 259281 w 2972814"/>
                <a:gd name="connsiteY351" fmla="*/ 1149022 h 1488732"/>
                <a:gd name="connsiteX352" fmla="*/ 256963 w 2972814"/>
                <a:gd name="connsiteY352" fmla="*/ 1139030 h 1488732"/>
                <a:gd name="connsiteX353" fmla="*/ 256511 w 2972814"/>
                <a:gd name="connsiteY353" fmla="*/ 1129039 h 1488732"/>
                <a:gd name="connsiteX354" fmla="*/ 257949 w 2972814"/>
                <a:gd name="connsiteY354" fmla="*/ 1119047 h 1488732"/>
                <a:gd name="connsiteX355" fmla="*/ 259373 w 2972814"/>
                <a:gd name="connsiteY355" fmla="*/ 1114460 h 1488732"/>
                <a:gd name="connsiteX356" fmla="*/ 261124 w 2972814"/>
                <a:gd name="connsiteY356" fmla="*/ 1109056 h 1488732"/>
                <a:gd name="connsiteX357" fmla="*/ 265923 w 2972814"/>
                <a:gd name="connsiteY357" fmla="*/ 1099064 h 1488732"/>
                <a:gd name="connsiteX358" fmla="*/ 272231 w 2972814"/>
                <a:gd name="connsiteY358" fmla="*/ 1089073 h 1488732"/>
                <a:gd name="connsiteX359" fmla="*/ 279325 w 2972814"/>
                <a:gd name="connsiteY359" fmla="*/ 1079958 h 1488732"/>
                <a:gd name="connsiteX360" fmla="*/ 280054 w 2972814"/>
                <a:gd name="connsiteY360" fmla="*/ 1079081 h 1488732"/>
                <a:gd name="connsiteX361" fmla="*/ 289782 w 2972814"/>
                <a:gd name="connsiteY361" fmla="*/ 1069090 h 1488732"/>
                <a:gd name="connsiteX362" fmla="*/ 299277 w 2972814"/>
                <a:gd name="connsiteY362" fmla="*/ 1060299 h 1488732"/>
                <a:gd name="connsiteX363" fmla="*/ 300712 w 2972814"/>
                <a:gd name="connsiteY363" fmla="*/ 1059098 h 1488732"/>
                <a:gd name="connsiteX364" fmla="*/ 313662 w 2972814"/>
                <a:gd name="connsiteY364" fmla="*/ 1049107 h 1488732"/>
                <a:gd name="connsiteX365" fmla="*/ 319228 w 2972814"/>
                <a:gd name="connsiteY365" fmla="*/ 1044955 h 1488732"/>
                <a:gd name="connsiteX366" fmla="*/ 327977 w 2972814"/>
                <a:gd name="connsiteY366" fmla="*/ 1039115 h 1488732"/>
                <a:gd name="connsiteX367" fmla="*/ 339180 w 2972814"/>
                <a:gd name="connsiteY367" fmla="*/ 1032003 h 1488732"/>
                <a:gd name="connsiteX368" fmla="*/ 344239 w 2972814"/>
                <a:gd name="connsiteY368" fmla="*/ 1029124 h 1488732"/>
                <a:gd name="connsiteX369" fmla="*/ 359132 w 2972814"/>
                <a:gd name="connsiteY369" fmla="*/ 1020469 h 1488732"/>
                <a:gd name="connsiteX370" fmla="*/ 361729 w 2972814"/>
                <a:gd name="connsiteY370" fmla="*/ 1019132 h 1488732"/>
                <a:gd name="connsiteX371" fmla="*/ 379084 w 2972814"/>
                <a:gd name="connsiteY371" fmla="*/ 1010077 h 1488732"/>
                <a:gd name="connsiteX372" fmla="*/ 381097 w 2972814"/>
                <a:gd name="connsiteY372" fmla="*/ 1009141 h 1488732"/>
                <a:gd name="connsiteX373" fmla="*/ 399036 w 2972814"/>
                <a:gd name="connsiteY373" fmla="*/ 1000267 h 1488732"/>
                <a:gd name="connsiteX374" fmla="*/ 401799 w 2972814"/>
                <a:gd name="connsiteY374" fmla="*/ 999149 h 1488732"/>
                <a:gd name="connsiteX375" fmla="*/ 418987 w 2972814"/>
                <a:gd name="connsiteY375" fmla="*/ 991511 h 1488732"/>
                <a:gd name="connsiteX376" fmla="*/ 425762 w 2972814"/>
                <a:gd name="connsiteY376" fmla="*/ 989158 h 1488732"/>
                <a:gd name="connsiteX377" fmla="*/ 438939 w 2972814"/>
                <a:gd name="connsiteY377" fmla="*/ 984008 h 1488732"/>
                <a:gd name="connsiteX378" fmla="*/ 457924 w 2972814"/>
                <a:gd name="connsiteY378" fmla="*/ 979166 h 1488732"/>
                <a:gd name="connsiteX379" fmla="*/ 458891 w 2972814"/>
                <a:gd name="connsiteY379" fmla="*/ 978895 h 1488732"/>
                <a:gd name="connsiteX380" fmla="*/ 478843 w 2972814"/>
                <a:gd name="connsiteY380" fmla="*/ 977127 h 1488732"/>
                <a:gd name="connsiteX381" fmla="*/ 493112 w 2972814"/>
                <a:gd name="connsiteY381" fmla="*/ 979166 h 1488732"/>
                <a:gd name="connsiteX382" fmla="*/ 498794 w 2972814"/>
                <a:gd name="connsiteY382" fmla="*/ 980046 h 1488732"/>
                <a:gd name="connsiteX383" fmla="*/ 518746 w 2972814"/>
                <a:gd name="connsiteY383" fmla="*/ 989027 h 1488732"/>
                <a:gd name="connsiteX384" fmla="*/ 518930 w 2972814"/>
                <a:gd name="connsiteY384" fmla="*/ 989158 h 1488732"/>
                <a:gd name="connsiteX385" fmla="*/ 531466 w 2972814"/>
                <a:gd name="connsiteY385" fmla="*/ 999149 h 1488732"/>
                <a:gd name="connsiteX386" fmla="*/ 538698 w 2972814"/>
                <a:gd name="connsiteY386" fmla="*/ 1006241 h 1488732"/>
                <a:gd name="connsiteX387" fmla="*/ 540967 w 2972814"/>
                <a:gd name="connsiteY387" fmla="*/ 1009141 h 1488732"/>
                <a:gd name="connsiteX388" fmla="*/ 547563 w 2972814"/>
                <a:gd name="connsiteY388" fmla="*/ 1019132 h 1488732"/>
                <a:gd name="connsiteX389" fmla="*/ 553033 w 2972814"/>
                <a:gd name="connsiteY389" fmla="*/ 1029124 h 1488732"/>
                <a:gd name="connsiteX390" fmla="*/ 557592 w 2972814"/>
                <a:gd name="connsiteY390" fmla="*/ 1039115 h 1488732"/>
                <a:gd name="connsiteX391" fmla="*/ 558650 w 2972814"/>
                <a:gd name="connsiteY391" fmla="*/ 1042180 h 1488732"/>
                <a:gd name="connsiteX392" fmla="*/ 560848 w 2972814"/>
                <a:gd name="connsiteY392" fmla="*/ 1049107 h 1488732"/>
                <a:gd name="connsiteX393" fmla="*/ 563545 w 2972814"/>
                <a:gd name="connsiteY393" fmla="*/ 1059098 h 1488732"/>
                <a:gd name="connsiteX394" fmla="*/ 565373 w 2972814"/>
                <a:gd name="connsiteY394" fmla="*/ 1069090 h 1488732"/>
                <a:gd name="connsiteX395" fmla="*/ 566653 w 2972814"/>
                <a:gd name="connsiteY395" fmla="*/ 1079081 h 1488732"/>
                <a:gd name="connsiteX396" fmla="*/ 567226 w 2972814"/>
                <a:gd name="connsiteY396" fmla="*/ 1089073 h 1488732"/>
                <a:gd name="connsiteX397" fmla="*/ 567542 w 2972814"/>
                <a:gd name="connsiteY397" fmla="*/ 1099064 h 1488732"/>
                <a:gd name="connsiteX398" fmla="*/ 567178 w 2972814"/>
                <a:gd name="connsiteY398" fmla="*/ 1109056 h 1488732"/>
                <a:gd name="connsiteX399" fmla="*/ 566513 w 2972814"/>
                <a:gd name="connsiteY399" fmla="*/ 1119047 h 1488732"/>
                <a:gd name="connsiteX400" fmla="*/ 565432 w 2972814"/>
                <a:gd name="connsiteY400" fmla="*/ 1129039 h 1488732"/>
                <a:gd name="connsiteX401" fmla="*/ 564101 w 2972814"/>
                <a:gd name="connsiteY401" fmla="*/ 1139030 h 1488732"/>
                <a:gd name="connsiteX402" fmla="*/ 562709 w 2972814"/>
                <a:gd name="connsiteY402" fmla="*/ 1149022 h 1488732"/>
                <a:gd name="connsiteX403" fmla="*/ 561036 w 2972814"/>
                <a:gd name="connsiteY403" fmla="*/ 1159013 h 1488732"/>
                <a:gd name="connsiteX404" fmla="*/ 559393 w 2972814"/>
                <a:gd name="connsiteY404" fmla="*/ 1169005 h 1488732"/>
                <a:gd name="connsiteX405" fmla="*/ 558650 w 2972814"/>
                <a:gd name="connsiteY405" fmla="*/ 1173221 h 1488732"/>
                <a:gd name="connsiteX406" fmla="*/ 557436 w 2972814"/>
                <a:gd name="connsiteY406" fmla="*/ 1178996 h 1488732"/>
                <a:gd name="connsiteX407" fmla="*/ 555282 w 2972814"/>
                <a:gd name="connsiteY407" fmla="*/ 1188988 h 1488732"/>
                <a:gd name="connsiteX408" fmla="*/ 552238 w 2972814"/>
                <a:gd name="connsiteY408" fmla="*/ 1198979 h 1488732"/>
                <a:gd name="connsiteX409" fmla="*/ 548469 w 2972814"/>
                <a:gd name="connsiteY409" fmla="*/ 1208971 h 1488732"/>
                <a:gd name="connsiteX410" fmla="*/ 542944 w 2972814"/>
                <a:gd name="connsiteY410" fmla="*/ 1218962 h 1488732"/>
                <a:gd name="connsiteX411" fmla="*/ 538698 w 2972814"/>
                <a:gd name="connsiteY411" fmla="*/ 1224139 h 1488732"/>
                <a:gd name="connsiteX412" fmla="*/ 533054 w 2972814"/>
                <a:gd name="connsiteY412" fmla="*/ 1228954 h 1488732"/>
                <a:gd name="connsiteX413" fmla="*/ 518746 w 2972814"/>
                <a:gd name="connsiteY413" fmla="*/ 1237839 h 1488732"/>
                <a:gd name="connsiteX414" fmla="*/ 516048 w 2972814"/>
                <a:gd name="connsiteY414" fmla="*/ 1238945 h 1488732"/>
                <a:gd name="connsiteX415" fmla="*/ 498794 w 2972814"/>
                <a:gd name="connsiteY415" fmla="*/ 1244765 h 1488732"/>
                <a:gd name="connsiteX416" fmla="*/ 478843 w 2972814"/>
                <a:gd name="connsiteY416" fmla="*/ 1248481 h 1488732"/>
                <a:gd name="connsiteX417" fmla="*/ 470956 w 2972814"/>
                <a:gd name="connsiteY417" fmla="*/ 1248937 h 1488732"/>
                <a:gd name="connsiteX418" fmla="*/ 458891 w 2972814"/>
                <a:gd name="connsiteY418" fmla="*/ 1249585 h 1488732"/>
                <a:gd name="connsiteX419" fmla="*/ 2015129 w 2972814"/>
                <a:gd name="connsiteY419" fmla="*/ 1179343 h 1488732"/>
                <a:gd name="connsiteX420" fmla="*/ 2013994 w 2972814"/>
                <a:gd name="connsiteY420" fmla="*/ 1178996 h 1488732"/>
                <a:gd name="connsiteX421" fmla="*/ 1995178 w 2972814"/>
                <a:gd name="connsiteY421" fmla="*/ 1172294 h 1488732"/>
                <a:gd name="connsiteX422" fmla="*/ 1989654 w 2972814"/>
                <a:gd name="connsiteY422" fmla="*/ 1169005 h 1488732"/>
                <a:gd name="connsiteX423" fmla="*/ 1975485 w 2972814"/>
                <a:gd name="connsiteY423" fmla="*/ 1159013 h 1488732"/>
                <a:gd name="connsiteX424" fmla="*/ 1975226 w 2972814"/>
                <a:gd name="connsiteY424" fmla="*/ 1158792 h 1488732"/>
                <a:gd name="connsiteX425" fmla="*/ 1965497 w 2972814"/>
                <a:gd name="connsiteY425" fmla="*/ 1149022 h 1488732"/>
                <a:gd name="connsiteX426" fmla="*/ 1957051 w 2972814"/>
                <a:gd name="connsiteY426" fmla="*/ 1139030 h 1488732"/>
                <a:gd name="connsiteX427" fmla="*/ 1955274 w 2972814"/>
                <a:gd name="connsiteY427" fmla="*/ 1135681 h 1488732"/>
                <a:gd name="connsiteX428" fmla="*/ 1951559 w 2972814"/>
                <a:gd name="connsiteY428" fmla="*/ 1129039 h 1488732"/>
                <a:gd name="connsiteX429" fmla="*/ 1948170 w 2972814"/>
                <a:gd name="connsiteY429" fmla="*/ 1119047 h 1488732"/>
                <a:gd name="connsiteX430" fmla="*/ 1950668 w 2972814"/>
                <a:gd name="connsiteY430" fmla="*/ 1109056 h 1488732"/>
                <a:gd name="connsiteX431" fmla="*/ 1955274 w 2972814"/>
                <a:gd name="connsiteY431" fmla="*/ 1104241 h 1488732"/>
                <a:gd name="connsiteX432" fmla="*/ 1960848 w 2972814"/>
                <a:gd name="connsiteY432" fmla="*/ 1099064 h 1488732"/>
                <a:gd name="connsiteX433" fmla="*/ 1975226 w 2972814"/>
                <a:gd name="connsiteY433" fmla="*/ 1092307 h 1488732"/>
                <a:gd name="connsiteX434" fmla="*/ 1983385 w 2972814"/>
                <a:gd name="connsiteY434" fmla="*/ 1089073 h 1488732"/>
                <a:gd name="connsiteX435" fmla="*/ 1995178 w 2972814"/>
                <a:gd name="connsiteY435" fmla="*/ 1085822 h 1488732"/>
                <a:gd name="connsiteX436" fmla="*/ 2015129 w 2972814"/>
                <a:gd name="connsiteY436" fmla="*/ 1081009 h 1488732"/>
                <a:gd name="connsiteX437" fmla="*/ 2023717 w 2972814"/>
                <a:gd name="connsiteY437" fmla="*/ 1079081 h 1488732"/>
                <a:gd name="connsiteX438" fmla="*/ 2035081 w 2972814"/>
                <a:gd name="connsiteY438" fmla="*/ 1076847 h 1488732"/>
                <a:gd name="connsiteX439" fmla="*/ 2055033 w 2972814"/>
                <a:gd name="connsiteY439" fmla="*/ 1073097 h 1488732"/>
                <a:gd name="connsiteX440" fmla="*/ 2072163 w 2972814"/>
                <a:gd name="connsiteY440" fmla="*/ 1069090 h 1488732"/>
                <a:gd name="connsiteX441" fmla="*/ 2074985 w 2972814"/>
                <a:gd name="connsiteY441" fmla="*/ 1068462 h 1488732"/>
                <a:gd name="connsiteX442" fmla="*/ 2094936 w 2972814"/>
                <a:gd name="connsiteY442" fmla="*/ 1063643 h 1488732"/>
                <a:gd name="connsiteX443" fmla="*/ 2110320 w 2972814"/>
                <a:gd name="connsiteY443" fmla="*/ 1059098 h 1488732"/>
                <a:gd name="connsiteX444" fmla="*/ 2114888 w 2972814"/>
                <a:gd name="connsiteY444" fmla="*/ 1057822 h 1488732"/>
                <a:gd name="connsiteX445" fmla="*/ 2134840 w 2972814"/>
                <a:gd name="connsiteY445" fmla="*/ 1051603 h 1488732"/>
                <a:gd name="connsiteX446" fmla="*/ 2142216 w 2972814"/>
                <a:gd name="connsiteY446" fmla="*/ 1049107 h 1488732"/>
                <a:gd name="connsiteX447" fmla="*/ 2154792 w 2972814"/>
                <a:gd name="connsiteY447" fmla="*/ 1044874 h 1488732"/>
                <a:gd name="connsiteX448" fmla="*/ 2172654 w 2972814"/>
                <a:gd name="connsiteY448" fmla="*/ 1039115 h 1488732"/>
                <a:gd name="connsiteX449" fmla="*/ 2174744 w 2972814"/>
                <a:gd name="connsiteY449" fmla="*/ 1038397 h 1488732"/>
                <a:gd name="connsiteX450" fmla="*/ 2194695 w 2972814"/>
                <a:gd name="connsiteY450" fmla="*/ 1032960 h 1488732"/>
                <a:gd name="connsiteX451" fmla="*/ 2214647 w 2972814"/>
                <a:gd name="connsiteY451" fmla="*/ 1030206 h 1488732"/>
                <a:gd name="connsiteX452" fmla="*/ 2231091 w 2972814"/>
                <a:gd name="connsiteY452" fmla="*/ 1039115 h 1488732"/>
                <a:gd name="connsiteX453" fmla="*/ 2232703 w 2972814"/>
                <a:gd name="connsiteY453" fmla="*/ 1049107 h 1488732"/>
                <a:gd name="connsiteX454" fmla="*/ 2230968 w 2972814"/>
                <a:gd name="connsiteY454" fmla="*/ 1059098 h 1488732"/>
                <a:gd name="connsiteX455" fmla="*/ 2227787 w 2972814"/>
                <a:gd name="connsiteY455" fmla="*/ 1069090 h 1488732"/>
                <a:gd name="connsiteX456" fmla="*/ 2223789 w 2972814"/>
                <a:gd name="connsiteY456" fmla="*/ 1079081 h 1488732"/>
                <a:gd name="connsiteX457" fmla="*/ 2218892 w 2972814"/>
                <a:gd name="connsiteY457" fmla="*/ 1089073 h 1488732"/>
                <a:gd name="connsiteX458" fmla="*/ 2214647 w 2972814"/>
                <a:gd name="connsiteY458" fmla="*/ 1096768 h 1488732"/>
                <a:gd name="connsiteX459" fmla="*/ 2212930 w 2972814"/>
                <a:gd name="connsiteY459" fmla="*/ 1099064 h 1488732"/>
                <a:gd name="connsiteX460" fmla="*/ 2204335 w 2972814"/>
                <a:gd name="connsiteY460" fmla="*/ 1109056 h 1488732"/>
                <a:gd name="connsiteX461" fmla="*/ 2195214 w 2972814"/>
                <a:gd name="connsiteY461" fmla="*/ 1119047 h 1488732"/>
                <a:gd name="connsiteX462" fmla="*/ 2194695 w 2972814"/>
                <a:gd name="connsiteY462" fmla="*/ 1119553 h 1488732"/>
                <a:gd name="connsiteX463" fmla="*/ 2181551 w 2972814"/>
                <a:gd name="connsiteY463" fmla="*/ 1129039 h 1488732"/>
                <a:gd name="connsiteX464" fmla="*/ 2174744 w 2972814"/>
                <a:gd name="connsiteY464" fmla="*/ 1133594 h 1488732"/>
                <a:gd name="connsiteX465" fmla="*/ 2163688 w 2972814"/>
                <a:gd name="connsiteY465" fmla="*/ 1139030 h 1488732"/>
                <a:gd name="connsiteX466" fmla="*/ 2154792 w 2972814"/>
                <a:gd name="connsiteY466" fmla="*/ 1143238 h 1488732"/>
                <a:gd name="connsiteX467" fmla="*/ 2140964 w 2972814"/>
                <a:gd name="connsiteY467" fmla="*/ 1149022 h 1488732"/>
                <a:gd name="connsiteX468" fmla="*/ 2134840 w 2972814"/>
                <a:gd name="connsiteY468" fmla="*/ 1151378 h 1488732"/>
                <a:gd name="connsiteX469" fmla="*/ 2114892 w 2972814"/>
                <a:gd name="connsiteY469" fmla="*/ 1159013 h 1488732"/>
                <a:gd name="connsiteX470" fmla="*/ 2114888 w 2972814"/>
                <a:gd name="connsiteY470" fmla="*/ 1159015 h 1488732"/>
                <a:gd name="connsiteX471" fmla="*/ 2094936 w 2972814"/>
                <a:gd name="connsiteY471" fmla="*/ 1166380 h 1488732"/>
                <a:gd name="connsiteX472" fmla="*/ 2087954 w 2972814"/>
                <a:gd name="connsiteY472" fmla="*/ 1169005 h 1488732"/>
                <a:gd name="connsiteX473" fmla="*/ 2074985 w 2972814"/>
                <a:gd name="connsiteY473" fmla="*/ 1173437 h 1488732"/>
                <a:gd name="connsiteX474" fmla="*/ 2055033 w 2972814"/>
                <a:gd name="connsiteY474" fmla="*/ 1178625 h 1488732"/>
                <a:gd name="connsiteX475" fmla="*/ 2051819 w 2972814"/>
                <a:gd name="connsiteY475" fmla="*/ 1178996 h 1488732"/>
                <a:gd name="connsiteX476" fmla="*/ 2035081 w 2972814"/>
                <a:gd name="connsiteY476" fmla="*/ 1180797 h 1488732"/>
                <a:gd name="connsiteX477" fmla="*/ 2015129 w 2972814"/>
                <a:gd name="connsiteY477" fmla="*/ 1179343 h 1488732"/>
                <a:gd name="connsiteX478" fmla="*/ 2653586 w 2972814"/>
                <a:gd name="connsiteY478" fmla="*/ 1159596 h 1488732"/>
                <a:gd name="connsiteX479" fmla="*/ 2652741 w 2972814"/>
                <a:gd name="connsiteY479" fmla="*/ 1159013 h 1488732"/>
                <a:gd name="connsiteX480" fmla="*/ 2641403 w 2972814"/>
                <a:gd name="connsiteY480" fmla="*/ 1149022 h 1488732"/>
                <a:gd name="connsiteX481" fmla="*/ 2633634 w 2972814"/>
                <a:gd name="connsiteY481" fmla="*/ 1139506 h 1488732"/>
                <a:gd name="connsiteX482" fmla="*/ 2633392 w 2972814"/>
                <a:gd name="connsiteY482" fmla="*/ 1139030 h 1488732"/>
                <a:gd name="connsiteX483" fmla="*/ 2629328 w 2972814"/>
                <a:gd name="connsiteY483" fmla="*/ 1129039 h 1488732"/>
                <a:gd name="connsiteX484" fmla="*/ 2626343 w 2972814"/>
                <a:gd name="connsiteY484" fmla="*/ 1119047 h 1488732"/>
                <a:gd name="connsiteX485" fmla="*/ 2624270 w 2972814"/>
                <a:gd name="connsiteY485" fmla="*/ 1109056 h 1488732"/>
                <a:gd name="connsiteX486" fmla="*/ 2622862 w 2972814"/>
                <a:gd name="connsiteY486" fmla="*/ 1099064 h 1488732"/>
                <a:gd name="connsiteX487" fmla="*/ 2621930 w 2972814"/>
                <a:gd name="connsiteY487" fmla="*/ 1089073 h 1488732"/>
                <a:gd name="connsiteX488" fmla="*/ 2621504 w 2972814"/>
                <a:gd name="connsiteY488" fmla="*/ 1079081 h 1488732"/>
                <a:gd name="connsiteX489" fmla="*/ 2621277 w 2972814"/>
                <a:gd name="connsiteY489" fmla="*/ 1069090 h 1488732"/>
                <a:gd name="connsiteX490" fmla="*/ 2621275 w 2972814"/>
                <a:gd name="connsiteY490" fmla="*/ 1059098 h 1488732"/>
                <a:gd name="connsiteX491" fmla="*/ 2621404 w 2972814"/>
                <a:gd name="connsiteY491" fmla="*/ 1049107 h 1488732"/>
                <a:gd name="connsiteX492" fmla="*/ 2621419 w 2972814"/>
                <a:gd name="connsiteY492" fmla="*/ 1039115 h 1488732"/>
                <a:gd name="connsiteX493" fmla="*/ 2621161 w 2972814"/>
                <a:gd name="connsiteY493" fmla="*/ 1029124 h 1488732"/>
                <a:gd name="connsiteX494" fmla="*/ 2620513 w 2972814"/>
                <a:gd name="connsiteY494" fmla="*/ 1019132 h 1488732"/>
                <a:gd name="connsiteX495" fmla="*/ 2619463 w 2972814"/>
                <a:gd name="connsiteY495" fmla="*/ 1009141 h 1488732"/>
                <a:gd name="connsiteX496" fmla="*/ 2617819 w 2972814"/>
                <a:gd name="connsiteY496" fmla="*/ 999149 h 1488732"/>
                <a:gd name="connsiteX497" fmla="*/ 2614961 w 2972814"/>
                <a:gd name="connsiteY497" fmla="*/ 989158 h 1488732"/>
                <a:gd name="connsiteX498" fmla="*/ 2613683 w 2972814"/>
                <a:gd name="connsiteY498" fmla="*/ 985622 h 1488732"/>
                <a:gd name="connsiteX499" fmla="*/ 2611090 w 2972814"/>
                <a:gd name="connsiteY499" fmla="*/ 979166 h 1488732"/>
                <a:gd name="connsiteX500" fmla="*/ 2604752 w 2972814"/>
                <a:gd name="connsiteY500" fmla="*/ 969175 h 1488732"/>
                <a:gd name="connsiteX501" fmla="*/ 2593731 w 2972814"/>
                <a:gd name="connsiteY501" fmla="*/ 959686 h 1488732"/>
                <a:gd name="connsiteX502" fmla="*/ 2592835 w 2972814"/>
                <a:gd name="connsiteY502" fmla="*/ 959183 h 1488732"/>
                <a:gd name="connsiteX503" fmla="*/ 2573779 w 2972814"/>
                <a:gd name="connsiteY503" fmla="*/ 952117 h 1488732"/>
                <a:gd name="connsiteX504" fmla="*/ 2553827 w 2972814"/>
                <a:gd name="connsiteY504" fmla="*/ 949407 h 1488732"/>
                <a:gd name="connsiteX505" fmla="*/ 2548355 w 2972814"/>
                <a:gd name="connsiteY505" fmla="*/ 949192 h 1488732"/>
                <a:gd name="connsiteX506" fmla="*/ 2533876 w 2972814"/>
                <a:gd name="connsiteY506" fmla="*/ 948692 h 1488732"/>
                <a:gd name="connsiteX507" fmla="*/ 2513924 w 2972814"/>
                <a:gd name="connsiteY507" fmla="*/ 949138 h 1488732"/>
                <a:gd name="connsiteX508" fmla="*/ 2513216 w 2972814"/>
                <a:gd name="connsiteY508" fmla="*/ 949192 h 1488732"/>
                <a:gd name="connsiteX509" fmla="*/ 2493972 w 2972814"/>
                <a:gd name="connsiteY509" fmla="*/ 950395 h 1488732"/>
                <a:gd name="connsiteX510" fmla="*/ 2474020 w 2972814"/>
                <a:gd name="connsiteY510" fmla="*/ 952235 h 1488732"/>
                <a:gd name="connsiteX511" fmla="*/ 2454068 w 2972814"/>
                <a:gd name="connsiteY511" fmla="*/ 954778 h 1488732"/>
                <a:gd name="connsiteX512" fmla="*/ 2434117 w 2972814"/>
                <a:gd name="connsiteY512" fmla="*/ 957998 h 1488732"/>
                <a:gd name="connsiteX513" fmla="*/ 2427399 w 2972814"/>
                <a:gd name="connsiteY513" fmla="*/ 959183 h 1488732"/>
                <a:gd name="connsiteX514" fmla="*/ 2414165 w 2972814"/>
                <a:gd name="connsiteY514" fmla="*/ 961423 h 1488732"/>
                <a:gd name="connsiteX515" fmla="*/ 2394213 w 2972814"/>
                <a:gd name="connsiteY515" fmla="*/ 965296 h 1488732"/>
                <a:gd name="connsiteX516" fmla="*/ 2375084 w 2972814"/>
                <a:gd name="connsiteY516" fmla="*/ 969175 h 1488732"/>
                <a:gd name="connsiteX517" fmla="*/ 2374261 w 2972814"/>
                <a:gd name="connsiteY517" fmla="*/ 969351 h 1488732"/>
                <a:gd name="connsiteX518" fmla="*/ 2354310 w 2972814"/>
                <a:gd name="connsiteY518" fmla="*/ 973515 h 1488732"/>
                <a:gd name="connsiteX519" fmla="*/ 2334358 w 2972814"/>
                <a:gd name="connsiteY519" fmla="*/ 977642 h 1488732"/>
                <a:gd name="connsiteX520" fmla="*/ 2324200 w 2972814"/>
                <a:gd name="connsiteY520" fmla="*/ 979166 h 1488732"/>
                <a:gd name="connsiteX521" fmla="*/ 2314406 w 2972814"/>
                <a:gd name="connsiteY521" fmla="*/ 981084 h 1488732"/>
                <a:gd name="connsiteX522" fmla="*/ 2294454 w 2972814"/>
                <a:gd name="connsiteY522" fmla="*/ 983267 h 1488732"/>
                <a:gd name="connsiteX523" fmla="*/ 2277131 w 2972814"/>
                <a:gd name="connsiteY523" fmla="*/ 979166 h 1488732"/>
                <a:gd name="connsiteX524" fmla="*/ 2274502 w 2972814"/>
                <a:gd name="connsiteY524" fmla="*/ 977778 h 1488732"/>
                <a:gd name="connsiteX525" fmla="*/ 2269067 w 2972814"/>
                <a:gd name="connsiteY525" fmla="*/ 969175 h 1488732"/>
                <a:gd name="connsiteX526" fmla="*/ 2264599 w 2972814"/>
                <a:gd name="connsiteY526" fmla="*/ 959183 h 1488732"/>
                <a:gd name="connsiteX527" fmla="*/ 2260837 w 2972814"/>
                <a:gd name="connsiteY527" fmla="*/ 949192 h 1488732"/>
                <a:gd name="connsiteX528" fmla="*/ 2257228 w 2972814"/>
                <a:gd name="connsiteY528" fmla="*/ 939201 h 1488732"/>
                <a:gd name="connsiteX529" fmla="*/ 2254551 w 2972814"/>
                <a:gd name="connsiteY529" fmla="*/ 933472 h 1488732"/>
                <a:gd name="connsiteX530" fmla="*/ 2252702 w 2972814"/>
                <a:gd name="connsiteY530" fmla="*/ 929209 h 1488732"/>
                <a:gd name="connsiteX531" fmla="*/ 2247362 w 2972814"/>
                <a:gd name="connsiteY531" fmla="*/ 919217 h 1488732"/>
                <a:gd name="connsiteX532" fmla="*/ 2240483 w 2972814"/>
                <a:gd name="connsiteY532" fmla="*/ 909226 h 1488732"/>
                <a:gd name="connsiteX533" fmla="*/ 2234599 w 2972814"/>
                <a:gd name="connsiteY533" fmla="*/ 902426 h 1488732"/>
                <a:gd name="connsiteX534" fmla="*/ 2231498 w 2972814"/>
                <a:gd name="connsiteY534" fmla="*/ 899234 h 1488732"/>
                <a:gd name="connsiteX535" fmla="*/ 2218961 w 2972814"/>
                <a:gd name="connsiteY535" fmla="*/ 889243 h 1488732"/>
                <a:gd name="connsiteX536" fmla="*/ 2214647 w 2972814"/>
                <a:gd name="connsiteY536" fmla="*/ 886564 h 1488732"/>
                <a:gd name="connsiteX537" fmla="*/ 2198777 w 2972814"/>
                <a:gd name="connsiteY537" fmla="*/ 879252 h 1488732"/>
                <a:gd name="connsiteX538" fmla="*/ 2194695 w 2972814"/>
                <a:gd name="connsiteY538" fmla="*/ 877672 h 1488732"/>
                <a:gd name="connsiteX539" fmla="*/ 2174744 w 2972814"/>
                <a:gd name="connsiteY539" fmla="*/ 872259 h 1488732"/>
                <a:gd name="connsiteX540" fmla="*/ 2154792 w 2972814"/>
                <a:gd name="connsiteY540" fmla="*/ 869290 h 1488732"/>
                <a:gd name="connsiteX541" fmla="*/ 2154450 w 2972814"/>
                <a:gd name="connsiteY541" fmla="*/ 869260 h 1488732"/>
                <a:gd name="connsiteX542" fmla="*/ 2134840 w 2972814"/>
                <a:gd name="connsiteY542" fmla="*/ 867681 h 1488732"/>
                <a:gd name="connsiteX543" fmla="*/ 2114888 w 2972814"/>
                <a:gd name="connsiteY543" fmla="*/ 867277 h 1488732"/>
                <a:gd name="connsiteX544" fmla="*/ 2094936 w 2972814"/>
                <a:gd name="connsiteY544" fmla="*/ 867134 h 1488732"/>
                <a:gd name="connsiteX545" fmla="*/ 2074985 w 2972814"/>
                <a:gd name="connsiteY545" fmla="*/ 866756 h 1488732"/>
                <a:gd name="connsiteX546" fmla="*/ 2055033 w 2972814"/>
                <a:gd name="connsiteY546" fmla="*/ 865162 h 1488732"/>
                <a:gd name="connsiteX547" fmla="*/ 2035081 w 2972814"/>
                <a:gd name="connsiteY547" fmla="*/ 861482 h 1488732"/>
                <a:gd name="connsiteX548" fmla="*/ 2028760 w 2972814"/>
                <a:gd name="connsiteY548" fmla="*/ 859269 h 1488732"/>
                <a:gd name="connsiteX549" fmla="*/ 2015129 w 2972814"/>
                <a:gd name="connsiteY549" fmla="*/ 853737 h 1488732"/>
                <a:gd name="connsiteX550" fmla="*/ 2008025 w 2972814"/>
                <a:gd name="connsiteY550" fmla="*/ 849277 h 1488732"/>
                <a:gd name="connsiteX551" fmla="*/ 1995178 w 2972814"/>
                <a:gd name="connsiteY551" fmla="*/ 840191 h 1488732"/>
                <a:gd name="connsiteX552" fmla="*/ 1994181 w 2972814"/>
                <a:gd name="connsiteY552" fmla="*/ 839286 h 1488732"/>
                <a:gd name="connsiteX553" fmla="*/ 1984533 w 2972814"/>
                <a:gd name="connsiteY553" fmla="*/ 829294 h 1488732"/>
                <a:gd name="connsiteX554" fmla="*/ 1975790 w 2972814"/>
                <a:gd name="connsiteY554" fmla="*/ 819303 h 1488732"/>
                <a:gd name="connsiteX555" fmla="*/ 1975226 w 2972814"/>
                <a:gd name="connsiteY555" fmla="*/ 818599 h 1488732"/>
                <a:gd name="connsiteX556" fmla="*/ 1968047 w 2972814"/>
                <a:gd name="connsiteY556" fmla="*/ 809311 h 1488732"/>
                <a:gd name="connsiteX557" fmla="*/ 1960766 w 2972814"/>
                <a:gd name="connsiteY557" fmla="*/ 799320 h 1488732"/>
                <a:gd name="connsiteX558" fmla="*/ 1955274 w 2972814"/>
                <a:gd name="connsiteY558" fmla="*/ 791638 h 1488732"/>
                <a:gd name="connsiteX559" fmla="*/ 1953418 w 2972814"/>
                <a:gd name="connsiteY559" fmla="*/ 789328 h 1488732"/>
                <a:gd name="connsiteX560" fmla="*/ 1945776 w 2972814"/>
                <a:gd name="connsiteY560" fmla="*/ 779337 h 1488732"/>
                <a:gd name="connsiteX561" fmla="*/ 1937368 w 2972814"/>
                <a:gd name="connsiteY561" fmla="*/ 769345 h 1488732"/>
                <a:gd name="connsiteX562" fmla="*/ 1935322 w 2972814"/>
                <a:gd name="connsiteY562" fmla="*/ 766888 h 1488732"/>
                <a:gd name="connsiteX563" fmla="*/ 1925662 w 2972814"/>
                <a:gd name="connsiteY563" fmla="*/ 759354 h 1488732"/>
                <a:gd name="connsiteX564" fmla="*/ 1915371 w 2972814"/>
                <a:gd name="connsiteY564" fmla="*/ 752222 h 1488732"/>
                <a:gd name="connsiteX565" fmla="*/ 1904558 w 2972814"/>
                <a:gd name="connsiteY565" fmla="*/ 749362 h 1488732"/>
                <a:gd name="connsiteX566" fmla="*/ 1895419 w 2972814"/>
                <a:gd name="connsiteY566" fmla="*/ 747197 h 1488732"/>
                <a:gd name="connsiteX567" fmla="*/ 1875467 w 2972814"/>
                <a:gd name="connsiteY567" fmla="*/ 748276 h 1488732"/>
                <a:gd name="connsiteX568" fmla="*/ 1871788 w 2972814"/>
                <a:gd name="connsiteY568" fmla="*/ 749362 h 1488732"/>
                <a:gd name="connsiteX569" fmla="*/ 1855515 w 2972814"/>
                <a:gd name="connsiteY569" fmla="*/ 753153 h 1488732"/>
                <a:gd name="connsiteX570" fmla="*/ 1839005 w 2972814"/>
                <a:gd name="connsiteY570" fmla="*/ 759354 h 1488732"/>
                <a:gd name="connsiteX571" fmla="*/ 1835563 w 2972814"/>
                <a:gd name="connsiteY571" fmla="*/ 760468 h 1488732"/>
                <a:gd name="connsiteX572" fmla="*/ 1815612 w 2972814"/>
                <a:gd name="connsiteY572" fmla="*/ 768417 h 1488732"/>
                <a:gd name="connsiteX573" fmla="*/ 1813399 w 2972814"/>
                <a:gd name="connsiteY573" fmla="*/ 769345 h 1488732"/>
                <a:gd name="connsiteX574" fmla="*/ 1795660 w 2972814"/>
                <a:gd name="connsiteY574" fmla="*/ 776127 h 1488732"/>
                <a:gd name="connsiteX575" fmla="*/ 1786722 w 2972814"/>
                <a:gd name="connsiteY575" fmla="*/ 779337 h 1488732"/>
                <a:gd name="connsiteX576" fmla="*/ 1775708 w 2972814"/>
                <a:gd name="connsiteY576" fmla="*/ 782959 h 1488732"/>
                <a:gd name="connsiteX577" fmla="*/ 1755756 w 2972814"/>
                <a:gd name="connsiteY577" fmla="*/ 788521 h 1488732"/>
                <a:gd name="connsiteX578" fmla="*/ 1751270 w 2972814"/>
                <a:gd name="connsiteY578" fmla="*/ 789328 h 1488732"/>
                <a:gd name="connsiteX579" fmla="*/ 1735805 w 2972814"/>
                <a:gd name="connsiteY579" fmla="*/ 792005 h 1488732"/>
                <a:gd name="connsiteX580" fmla="*/ 1715853 w 2972814"/>
                <a:gd name="connsiteY580" fmla="*/ 793111 h 1488732"/>
                <a:gd name="connsiteX581" fmla="*/ 1695901 w 2972814"/>
                <a:gd name="connsiteY581" fmla="*/ 790871 h 1488732"/>
                <a:gd name="connsiteX582" fmla="*/ 1690667 w 2972814"/>
                <a:gd name="connsiteY582" fmla="*/ 789328 h 1488732"/>
                <a:gd name="connsiteX583" fmla="*/ 1675949 w 2972814"/>
                <a:gd name="connsiteY583" fmla="*/ 782643 h 1488732"/>
                <a:gd name="connsiteX584" fmla="*/ 1671658 w 2972814"/>
                <a:gd name="connsiteY584" fmla="*/ 779337 h 1488732"/>
                <a:gd name="connsiteX585" fmla="*/ 1664745 w 2972814"/>
                <a:gd name="connsiteY585" fmla="*/ 769345 h 1488732"/>
                <a:gd name="connsiteX586" fmla="*/ 1662105 w 2972814"/>
                <a:gd name="connsiteY586" fmla="*/ 759354 h 1488732"/>
                <a:gd name="connsiteX587" fmla="*/ 1661855 w 2972814"/>
                <a:gd name="connsiteY587" fmla="*/ 749362 h 1488732"/>
                <a:gd name="connsiteX588" fmla="*/ 1663302 w 2972814"/>
                <a:gd name="connsiteY588" fmla="*/ 739371 h 1488732"/>
                <a:gd name="connsiteX589" fmla="*/ 1664965 w 2972814"/>
                <a:gd name="connsiteY589" fmla="*/ 729379 h 1488732"/>
                <a:gd name="connsiteX590" fmla="*/ 1666826 w 2972814"/>
                <a:gd name="connsiteY590" fmla="*/ 719388 h 1488732"/>
                <a:gd name="connsiteX591" fmla="*/ 1668155 w 2972814"/>
                <a:gd name="connsiteY591" fmla="*/ 709396 h 1488732"/>
                <a:gd name="connsiteX592" fmla="*/ 1668942 w 2972814"/>
                <a:gd name="connsiteY592" fmla="*/ 699405 h 1488732"/>
                <a:gd name="connsiteX593" fmla="*/ 1668601 w 2972814"/>
                <a:gd name="connsiteY593" fmla="*/ 689413 h 1488732"/>
                <a:gd name="connsiteX594" fmla="*/ 1666646 w 2972814"/>
                <a:gd name="connsiteY594" fmla="*/ 679422 h 1488732"/>
                <a:gd name="connsiteX595" fmla="*/ 1662344 w 2972814"/>
                <a:gd name="connsiteY595" fmla="*/ 669430 h 1488732"/>
                <a:gd name="connsiteX596" fmla="*/ 1655997 w 2972814"/>
                <a:gd name="connsiteY596" fmla="*/ 661055 h 1488732"/>
                <a:gd name="connsiteX597" fmla="*/ 1654538 w 2972814"/>
                <a:gd name="connsiteY597" fmla="*/ 659439 h 1488732"/>
                <a:gd name="connsiteX598" fmla="*/ 1641183 w 2972814"/>
                <a:gd name="connsiteY598" fmla="*/ 649447 h 1488732"/>
                <a:gd name="connsiteX599" fmla="*/ 1636046 w 2972814"/>
                <a:gd name="connsiteY599" fmla="*/ 646877 h 1488732"/>
                <a:gd name="connsiteX600" fmla="*/ 1616094 w 2972814"/>
                <a:gd name="connsiteY600" fmla="*/ 639979 h 1488732"/>
                <a:gd name="connsiteX601" fmla="*/ 1613187 w 2972814"/>
                <a:gd name="connsiteY601" fmla="*/ 639456 h 1488732"/>
                <a:gd name="connsiteX602" fmla="*/ 1596142 w 2972814"/>
                <a:gd name="connsiteY602" fmla="*/ 636992 h 1488732"/>
                <a:gd name="connsiteX603" fmla="*/ 1576190 w 2972814"/>
                <a:gd name="connsiteY603" fmla="*/ 636623 h 1488732"/>
                <a:gd name="connsiteX604" fmla="*/ 1556239 w 2972814"/>
                <a:gd name="connsiteY604" fmla="*/ 638548 h 1488732"/>
                <a:gd name="connsiteX605" fmla="*/ 1551776 w 2972814"/>
                <a:gd name="connsiteY605" fmla="*/ 639456 h 1488732"/>
                <a:gd name="connsiteX606" fmla="*/ 1536287 w 2972814"/>
                <a:gd name="connsiteY606" fmla="*/ 643254 h 1488732"/>
                <a:gd name="connsiteX607" fmla="*/ 1518668 w 2972814"/>
                <a:gd name="connsiteY607" fmla="*/ 649447 h 1488732"/>
                <a:gd name="connsiteX608" fmla="*/ 1516335 w 2972814"/>
                <a:gd name="connsiteY608" fmla="*/ 650473 h 1488732"/>
                <a:gd name="connsiteX609" fmla="*/ 1499337 w 2972814"/>
                <a:gd name="connsiteY609" fmla="*/ 659439 h 1488732"/>
                <a:gd name="connsiteX610" fmla="*/ 1496383 w 2972814"/>
                <a:gd name="connsiteY610" fmla="*/ 661467 h 1488732"/>
                <a:gd name="connsiteX611" fmla="*/ 1485317 w 2972814"/>
                <a:gd name="connsiteY611" fmla="*/ 669430 h 1488732"/>
                <a:gd name="connsiteX612" fmla="*/ 1476431 w 2972814"/>
                <a:gd name="connsiteY612" fmla="*/ 677776 h 1488732"/>
                <a:gd name="connsiteX613" fmla="*/ 1474517 w 2972814"/>
                <a:gd name="connsiteY613" fmla="*/ 679422 h 1488732"/>
                <a:gd name="connsiteX614" fmla="*/ 1465783 w 2972814"/>
                <a:gd name="connsiteY614" fmla="*/ 689413 h 1488732"/>
                <a:gd name="connsiteX615" fmla="*/ 1459156 w 2972814"/>
                <a:gd name="connsiteY615" fmla="*/ 699405 h 1488732"/>
                <a:gd name="connsiteX616" fmla="*/ 1456480 w 2972814"/>
                <a:gd name="connsiteY616" fmla="*/ 704779 h 1488732"/>
                <a:gd name="connsiteX617" fmla="*/ 1453684 w 2972814"/>
                <a:gd name="connsiteY617" fmla="*/ 709396 h 1488732"/>
                <a:gd name="connsiteX618" fmla="*/ 1449338 w 2972814"/>
                <a:gd name="connsiteY618" fmla="*/ 719388 h 1488732"/>
                <a:gd name="connsiteX619" fmla="*/ 1446523 w 2972814"/>
                <a:gd name="connsiteY619" fmla="*/ 729379 h 1488732"/>
                <a:gd name="connsiteX620" fmla="*/ 1445157 w 2972814"/>
                <a:gd name="connsiteY620" fmla="*/ 739371 h 1488732"/>
                <a:gd name="connsiteX621" fmla="*/ 1444873 w 2972814"/>
                <a:gd name="connsiteY621" fmla="*/ 749362 h 1488732"/>
                <a:gd name="connsiteX622" fmla="*/ 1445529 w 2972814"/>
                <a:gd name="connsiteY622" fmla="*/ 759354 h 1488732"/>
                <a:gd name="connsiteX623" fmla="*/ 1446959 w 2972814"/>
                <a:gd name="connsiteY623" fmla="*/ 769345 h 1488732"/>
                <a:gd name="connsiteX624" fmla="*/ 1448636 w 2972814"/>
                <a:gd name="connsiteY624" fmla="*/ 779337 h 1488732"/>
                <a:gd name="connsiteX625" fmla="*/ 1450495 w 2972814"/>
                <a:gd name="connsiteY625" fmla="*/ 789328 h 1488732"/>
                <a:gd name="connsiteX626" fmla="*/ 1451864 w 2972814"/>
                <a:gd name="connsiteY626" fmla="*/ 799320 h 1488732"/>
                <a:gd name="connsiteX627" fmla="*/ 1452752 w 2972814"/>
                <a:gd name="connsiteY627" fmla="*/ 809311 h 1488732"/>
                <a:gd name="connsiteX628" fmla="*/ 1452747 w 2972814"/>
                <a:gd name="connsiteY628" fmla="*/ 819303 h 1488732"/>
                <a:gd name="connsiteX629" fmla="*/ 1452129 w 2972814"/>
                <a:gd name="connsiteY629" fmla="*/ 829294 h 1488732"/>
                <a:gd name="connsiteX630" fmla="*/ 1450778 w 2972814"/>
                <a:gd name="connsiteY630" fmla="*/ 839286 h 1488732"/>
                <a:gd name="connsiteX631" fmla="*/ 1448877 w 2972814"/>
                <a:gd name="connsiteY631" fmla="*/ 849277 h 1488732"/>
                <a:gd name="connsiteX632" fmla="*/ 1446446 w 2972814"/>
                <a:gd name="connsiteY632" fmla="*/ 859269 h 1488732"/>
                <a:gd name="connsiteX633" fmla="*/ 1443391 w 2972814"/>
                <a:gd name="connsiteY633" fmla="*/ 869260 h 1488732"/>
                <a:gd name="connsiteX634" fmla="*/ 1439977 w 2972814"/>
                <a:gd name="connsiteY634" fmla="*/ 879252 h 1488732"/>
                <a:gd name="connsiteX635" fmla="*/ 1436528 w 2972814"/>
                <a:gd name="connsiteY635" fmla="*/ 888772 h 1488732"/>
                <a:gd name="connsiteX636" fmla="*/ 1436363 w 2972814"/>
                <a:gd name="connsiteY636" fmla="*/ 889243 h 1488732"/>
                <a:gd name="connsiteX637" fmla="*/ 1432107 w 2972814"/>
                <a:gd name="connsiteY637" fmla="*/ 899234 h 1488732"/>
                <a:gd name="connsiteX638" fmla="*/ 1427931 w 2972814"/>
                <a:gd name="connsiteY638" fmla="*/ 909226 h 1488732"/>
                <a:gd name="connsiteX639" fmla="*/ 1423446 w 2972814"/>
                <a:gd name="connsiteY639" fmla="*/ 919217 h 1488732"/>
                <a:gd name="connsiteX640" fmla="*/ 1418765 w 2972814"/>
                <a:gd name="connsiteY640" fmla="*/ 929209 h 1488732"/>
                <a:gd name="connsiteX641" fmla="*/ 1416576 w 2972814"/>
                <a:gd name="connsiteY641" fmla="*/ 933668 h 1488732"/>
                <a:gd name="connsiteX642" fmla="*/ 1413730 w 2972814"/>
                <a:gd name="connsiteY642" fmla="*/ 939201 h 1488732"/>
                <a:gd name="connsiteX643" fmla="*/ 1408697 w 2972814"/>
                <a:gd name="connsiteY643" fmla="*/ 949192 h 1488732"/>
                <a:gd name="connsiteX644" fmla="*/ 1403490 w 2972814"/>
                <a:gd name="connsiteY644" fmla="*/ 959183 h 1488732"/>
                <a:gd name="connsiteX645" fmla="*/ 1398392 w 2972814"/>
                <a:gd name="connsiteY645" fmla="*/ 969175 h 1488732"/>
                <a:gd name="connsiteX646" fmla="*/ 1396624 w 2972814"/>
                <a:gd name="connsiteY646" fmla="*/ 972574 h 1488732"/>
                <a:gd name="connsiteX647" fmla="*/ 1392887 w 2972814"/>
                <a:gd name="connsiteY647" fmla="*/ 979166 h 1488732"/>
                <a:gd name="connsiteX648" fmla="*/ 1387298 w 2972814"/>
                <a:gd name="connsiteY648" fmla="*/ 989158 h 1488732"/>
                <a:gd name="connsiteX649" fmla="*/ 1381654 w 2972814"/>
                <a:gd name="connsiteY649" fmla="*/ 999149 h 1488732"/>
                <a:gd name="connsiteX650" fmla="*/ 1376673 w 2972814"/>
                <a:gd name="connsiteY650" fmla="*/ 1007436 h 1488732"/>
                <a:gd name="connsiteX651" fmla="*/ 1375513 w 2972814"/>
                <a:gd name="connsiteY651" fmla="*/ 1009141 h 1488732"/>
                <a:gd name="connsiteX652" fmla="*/ 1368543 w 2972814"/>
                <a:gd name="connsiteY652" fmla="*/ 1019132 h 1488732"/>
                <a:gd name="connsiteX653" fmla="*/ 1360960 w 2972814"/>
                <a:gd name="connsiteY653" fmla="*/ 1029124 h 1488732"/>
                <a:gd name="connsiteX654" fmla="*/ 1356721 w 2972814"/>
                <a:gd name="connsiteY654" fmla="*/ 1034171 h 1488732"/>
                <a:gd name="connsiteX655" fmla="*/ 1351756 w 2972814"/>
                <a:gd name="connsiteY655" fmla="*/ 1039115 h 1488732"/>
                <a:gd name="connsiteX656" fmla="*/ 1340657 w 2972814"/>
                <a:gd name="connsiteY656" fmla="*/ 1049107 h 1488732"/>
                <a:gd name="connsiteX657" fmla="*/ 1336769 w 2972814"/>
                <a:gd name="connsiteY657" fmla="*/ 1052173 h 1488732"/>
                <a:gd name="connsiteX658" fmla="*/ 1325502 w 2972814"/>
                <a:gd name="connsiteY658" fmla="*/ 1059098 h 1488732"/>
                <a:gd name="connsiteX659" fmla="*/ 1316817 w 2972814"/>
                <a:gd name="connsiteY659" fmla="*/ 1063909 h 1488732"/>
                <a:gd name="connsiteX660" fmla="*/ 1303678 w 2972814"/>
                <a:gd name="connsiteY660" fmla="*/ 1069090 h 1488732"/>
                <a:gd name="connsiteX661" fmla="*/ 1296865 w 2972814"/>
                <a:gd name="connsiteY661" fmla="*/ 1071552 h 1488732"/>
                <a:gd name="connsiteX662" fmla="*/ 1276914 w 2972814"/>
                <a:gd name="connsiteY662" fmla="*/ 1075502 h 1488732"/>
                <a:gd name="connsiteX663" fmla="*/ 1256962 w 2972814"/>
                <a:gd name="connsiteY663" fmla="*/ 1076080 h 1488732"/>
                <a:gd name="connsiteX664" fmla="*/ 1237010 w 2972814"/>
                <a:gd name="connsiteY664" fmla="*/ 1073069 h 1488732"/>
                <a:gd name="connsiteX665" fmla="*/ 1225294 w 2972814"/>
                <a:gd name="connsiteY665" fmla="*/ 1069090 h 1488732"/>
                <a:gd name="connsiteX666" fmla="*/ 1217058 w 2972814"/>
                <a:gd name="connsiteY666" fmla="*/ 1065890 h 1488732"/>
                <a:gd name="connsiteX667" fmla="*/ 1206003 w 2972814"/>
                <a:gd name="connsiteY667" fmla="*/ 1059098 h 1488732"/>
                <a:gd name="connsiteX668" fmla="*/ 1197107 w 2972814"/>
                <a:gd name="connsiteY668" fmla="*/ 1052550 h 1488732"/>
                <a:gd name="connsiteX669" fmla="*/ 1193589 w 2972814"/>
                <a:gd name="connsiteY669" fmla="*/ 1049107 h 1488732"/>
                <a:gd name="connsiteX670" fmla="*/ 1184847 w 2972814"/>
                <a:gd name="connsiteY670" fmla="*/ 1039115 h 1488732"/>
                <a:gd name="connsiteX671" fmla="*/ 1177907 w 2972814"/>
                <a:gd name="connsiteY671" fmla="*/ 1029124 h 1488732"/>
                <a:gd name="connsiteX672" fmla="*/ 1177155 w 2972814"/>
                <a:gd name="connsiteY672" fmla="*/ 1027850 h 1488732"/>
                <a:gd name="connsiteX673" fmla="*/ 1172713 w 2972814"/>
                <a:gd name="connsiteY673" fmla="*/ 1019132 h 1488732"/>
                <a:gd name="connsiteX674" fmla="*/ 1168537 w 2972814"/>
                <a:gd name="connsiteY674" fmla="*/ 1009141 h 1488732"/>
                <a:gd name="connsiteX675" fmla="*/ 1164587 w 2972814"/>
                <a:gd name="connsiteY675" fmla="*/ 999149 h 1488732"/>
                <a:gd name="connsiteX676" fmla="*/ 1161119 w 2972814"/>
                <a:gd name="connsiteY676" fmla="*/ 989158 h 1488732"/>
                <a:gd name="connsiteX677" fmla="*/ 1157567 w 2972814"/>
                <a:gd name="connsiteY677" fmla="*/ 979166 h 1488732"/>
                <a:gd name="connsiteX678" fmla="*/ 1157203 w 2972814"/>
                <a:gd name="connsiteY678" fmla="*/ 978173 h 1488732"/>
                <a:gd name="connsiteX679" fmla="*/ 1153995 w 2972814"/>
                <a:gd name="connsiteY679" fmla="*/ 969175 h 1488732"/>
                <a:gd name="connsiteX680" fmla="*/ 1150476 w 2972814"/>
                <a:gd name="connsiteY680" fmla="*/ 959183 h 1488732"/>
                <a:gd name="connsiteX681" fmla="*/ 1146591 w 2972814"/>
                <a:gd name="connsiteY681" fmla="*/ 949192 h 1488732"/>
                <a:gd name="connsiteX682" fmla="*/ 1142458 w 2972814"/>
                <a:gd name="connsiteY682" fmla="*/ 939201 h 1488732"/>
                <a:gd name="connsiteX683" fmla="*/ 1138089 w 2972814"/>
                <a:gd name="connsiteY683" fmla="*/ 929209 h 1488732"/>
                <a:gd name="connsiteX684" fmla="*/ 1137251 w 2972814"/>
                <a:gd name="connsiteY684" fmla="*/ 927223 h 1488732"/>
                <a:gd name="connsiteX685" fmla="*/ 1133582 w 2972814"/>
                <a:gd name="connsiteY685" fmla="*/ 919217 h 1488732"/>
                <a:gd name="connsiteX686" fmla="*/ 1129005 w 2972814"/>
                <a:gd name="connsiteY686" fmla="*/ 909226 h 1488732"/>
                <a:gd name="connsiteX687" fmla="*/ 1124509 w 2972814"/>
                <a:gd name="connsiteY687" fmla="*/ 899234 h 1488732"/>
                <a:gd name="connsiteX688" fmla="*/ 1120438 w 2972814"/>
                <a:gd name="connsiteY688" fmla="*/ 889243 h 1488732"/>
                <a:gd name="connsiteX689" fmla="*/ 1117299 w 2972814"/>
                <a:gd name="connsiteY689" fmla="*/ 880556 h 1488732"/>
                <a:gd name="connsiteX690" fmla="*/ 1116742 w 2972814"/>
                <a:gd name="connsiteY690" fmla="*/ 879252 h 1488732"/>
                <a:gd name="connsiteX691" fmla="*/ 1114359 w 2972814"/>
                <a:gd name="connsiteY691" fmla="*/ 869260 h 1488732"/>
                <a:gd name="connsiteX692" fmla="*/ 1113971 w 2972814"/>
                <a:gd name="connsiteY692" fmla="*/ 859269 h 1488732"/>
                <a:gd name="connsiteX693" fmla="*/ 1117299 w 2972814"/>
                <a:gd name="connsiteY693" fmla="*/ 851201 h 1488732"/>
                <a:gd name="connsiteX694" fmla="*/ 1118259 w 2972814"/>
                <a:gd name="connsiteY694" fmla="*/ 849277 h 1488732"/>
                <a:gd name="connsiteX695" fmla="*/ 1130855 w 2972814"/>
                <a:gd name="connsiteY695" fmla="*/ 839286 h 1488732"/>
                <a:gd name="connsiteX696" fmla="*/ 1137251 w 2972814"/>
                <a:gd name="connsiteY696" fmla="*/ 836784 h 1488732"/>
                <a:gd name="connsiteX697" fmla="*/ 1157203 w 2972814"/>
                <a:gd name="connsiteY697" fmla="*/ 829638 h 1488732"/>
                <a:gd name="connsiteX698" fmla="*/ 1158086 w 2972814"/>
                <a:gd name="connsiteY698" fmla="*/ 829294 h 1488732"/>
                <a:gd name="connsiteX699" fmla="*/ 1177155 w 2972814"/>
                <a:gd name="connsiteY699" fmla="*/ 824011 h 1488732"/>
                <a:gd name="connsiteX700" fmla="*/ 1191106 w 2972814"/>
                <a:gd name="connsiteY700" fmla="*/ 819303 h 1488732"/>
                <a:gd name="connsiteX701" fmla="*/ 1197107 w 2972814"/>
                <a:gd name="connsiteY701" fmla="*/ 817540 h 1488732"/>
                <a:gd name="connsiteX702" fmla="*/ 1217058 w 2972814"/>
                <a:gd name="connsiteY702" fmla="*/ 810155 h 1488732"/>
                <a:gd name="connsiteX703" fmla="*/ 1219004 w 2972814"/>
                <a:gd name="connsiteY703" fmla="*/ 809311 h 1488732"/>
                <a:gd name="connsiteX704" fmla="*/ 1237010 w 2972814"/>
                <a:gd name="connsiteY704" fmla="*/ 801851 h 1488732"/>
                <a:gd name="connsiteX705" fmla="*/ 1242356 w 2972814"/>
                <a:gd name="connsiteY705" fmla="*/ 799320 h 1488732"/>
                <a:gd name="connsiteX706" fmla="*/ 1256962 w 2972814"/>
                <a:gd name="connsiteY706" fmla="*/ 792233 h 1488732"/>
                <a:gd name="connsiteX707" fmla="*/ 1262658 w 2972814"/>
                <a:gd name="connsiteY707" fmla="*/ 789328 h 1488732"/>
                <a:gd name="connsiteX708" fmla="*/ 1276914 w 2972814"/>
                <a:gd name="connsiteY708" fmla="*/ 781517 h 1488732"/>
                <a:gd name="connsiteX709" fmla="*/ 1280922 w 2972814"/>
                <a:gd name="connsiteY709" fmla="*/ 779337 h 1488732"/>
                <a:gd name="connsiteX710" fmla="*/ 1296696 w 2972814"/>
                <a:gd name="connsiteY710" fmla="*/ 769345 h 1488732"/>
                <a:gd name="connsiteX711" fmla="*/ 1296865 w 2972814"/>
                <a:gd name="connsiteY711" fmla="*/ 769222 h 1488732"/>
                <a:gd name="connsiteX712" fmla="*/ 1311097 w 2972814"/>
                <a:gd name="connsiteY712" fmla="*/ 759354 h 1488732"/>
                <a:gd name="connsiteX713" fmla="*/ 1316817 w 2972814"/>
                <a:gd name="connsiteY713" fmla="*/ 754062 h 1488732"/>
                <a:gd name="connsiteX714" fmla="*/ 1322708 w 2972814"/>
                <a:gd name="connsiteY714" fmla="*/ 749362 h 1488732"/>
                <a:gd name="connsiteX715" fmla="*/ 1332147 w 2972814"/>
                <a:gd name="connsiteY715" fmla="*/ 739371 h 1488732"/>
                <a:gd name="connsiteX716" fmla="*/ 1336769 w 2972814"/>
                <a:gd name="connsiteY716" fmla="*/ 731892 h 1488732"/>
                <a:gd name="connsiteX717" fmla="*/ 1338711 w 2972814"/>
                <a:gd name="connsiteY717" fmla="*/ 729379 h 1488732"/>
                <a:gd name="connsiteX718" fmla="*/ 1344275 w 2972814"/>
                <a:gd name="connsiteY718" fmla="*/ 719388 h 1488732"/>
                <a:gd name="connsiteX719" fmla="*/ 1347478 w 2972814"/>
                <a:gd name="connsiteY719" fmla="*/ 709396 h 1488732"/>
                <a:gd name="connsiteX720" fmla="*/ 1349276 w 2972814"/>
                <a:gd name="connsiteY720" fmla="*/ 699405 h 1488732"/>
                <a:gd name="connsiteX721" fmla="*/ 1350011 w 2972814"/>
                <a:gd name="connsiteY721" fmla="*/ 689413 h 1488732"/>
                <a:gd name="connsiteX722" fmla="*/ 1349864 w 2972814"/>
                <a:gd name="connsiteY722" fmla="*/ 679422 h 1488732"/>
                <a:gd name="connsiteX723" fmla="*/ 1349198 w 2972814"/>
                <a:gd name="connsiteY723" fmla="*/ 669430 h 1488732"/>
                <a:gd name="connsiteX724" fmla="*/ 1348224 w 2972814"/>
                <a:gd name="connsiteY724" fmla="*/ 659439 h 1488732"/>
                <a:gd name="connsiteX725" fmla="*/ 1346818 w 2972814"/>
                <a:gd name="connsiteY725" fmla="*/ 649447 h 1488732"/>
                <a:gd name="connsiteX726" fmla="*/ 1345218 w 2972814"/>
                <a:gd name="connsiteY726" fmla="*/ 639456 h 1488732"/>
                <a:gd name="connsiteX727" fmla="*/ 1343223 w 2972814"/>
                <a:gd name="connsiteY727" fmla="*/ 629464 h 1488732"/>
                <a:gd name="connsiteX728" fmla="*/ 1340856 w 2972814"/>
                <a:gd name="connsiteY728" fmla="*/ 619473 h 1488732"/>
                <a:gd name="connsiteX729" fmla="*/ 1338414 w 2972814"/>
                <a:gd name="connsiteY729" fmla="*/ 609481 h 1488732"/>
                <a:gd name="connsiteX730" fmla="*/ 1336769 w 2972814"/>
                <a:gd name="connsiteY730" fmla="*/ 603604 h 1488732"/>
                <a:gd name="connsiteX731" fmla="*/ 1335750 w 2972814"/>
                <a:gd name="connsiteY731" fmla="*/ 599490 h 1488732"/>
                <a:gd name="connsiteX732" fmla="*/ 1333146 w 2972814"/>
                <a:gd name="connsiteY732" fmla="*/ 589498 h 1488732"/>
                <a:gd name="connsiteX733" fmla="*/ 1330156 w 2972814"/>
                <a:gd name="connsiteY733" fmla="*/ 579507 h 1488732"/>
                <a:gd name="connsiteX734" fmla="*/ 1326955 w 2972814"/>
                <a:gd name="connsiteY734" fmla="*/ 569515 h 1488732"/>
                <a:gd name="connsiteX735" fmla="*/ 1323614 w 2972814"/>
                <a:gd name="connsiteY735" fmla="*/ 559524 h 1488732"/>
                <a:gd name="connsiteX736" fmla="*/ 1320342 w 2972814"/>
                <a:gd name="connsiteY736" fmla="*/ 549532 h 1488732"/>
                <a:gd name="connsiteX737" fmla="*/ 1317052 w 2972814"/>
                <a:gd name="connsiteY737" fmla="*/ 539541 h 1488732"/>
                <a:gd name="connsiteX738" fmla="*/ 1316817 w 2972814"/>
                <a:gd name="connsiteY738" fmla="*/ 538844 h 1488732"/>
                <a:gd name="connsiteX739" fmla="*/ 1313293 w 2972814"/>
                <a:gd name="connsiteY739" fmla="*/ 529549 h 1488732"/>
                <a:gd name="connsiteX740" fmla="*/ 1309538 w 2972814"/>
                <a:gd name="connsiteY740" fmla="*/ 519558 h 1488732"/>
                <a:gd name="connsiteX741" fmla="*/ 1306185 w 2972814"/>
                <a:gd name="connsiteY741" fmla="*/ 509566 h 1488732"/>
                <a:gd name="connsiteX742" fmla="*/ 1302832 w 2972814"/>
                <a:gd name="connsiteY742" fmla="*/ 499575 h 1488732"/>
                <a:gd name="connsiteX743" fmla="*/ 1299956 w 2972814"/>
                <a:gd name="connsiteY743" fmla="*/ 489583 h 1488732"/>
                <a:gd name="connsiteX744" fmla="*/ 1297580 w 2972814"/>
                <a:gd name="connsiteY744" fmla="*/ 479592 h 1488732"/>
                <a:gd name="connsiteX745" fmla="*/ 1296865 w 2972814"/>
                <a:gd name="connsiteY745" fmla="*/ 475220 h 1488732"/>
                <a:gd name="connsiteX746" fmla="*/ 1295453 w 2972814"/>
                <a:gd name="connsiteY746" fmla="*/ 469600 h 1488732"/>
                <a:gd name="connsiteX747" fmla="*/ 1294310 w 2972814"/>
                <a:gd name="connsiteY747" fmla="*/ 459609 h 1488732"/>
                <a:gd name="connsiteX748" fmla="*/ 1295038 w 2972814"/>
                <a:gd name="connsiteY748" fmla="*/ 449617 h 1488732"/>
                <a:gd name="connsiteX749" fmla="*/ 1296865 w 2972814"/>
                <a:gd name="connsiteY749" fmla="*/ 444907 h 1488732"/>
                <a:gd name="connsiteX750" fmla="*/ 1298659 w 2972814"/>
                <a:gd name="connsiteY750" fmla="*/ 439626 h 1488732"/>
                <a:gd name="connsiteX751" fmla="*/ 1307542 w 2972814"/>
                <a:gd name="connsiteY751" fmla="*/ 429634 h 1488732"/>
                <a:gd name="connsiteX752" fmla="*/ 1316817 w 2972814"/>
                <a:gd name="connsiteY752" fmla="*/ 424514 h 1488732"/>
                <a:gd name="connsiteX753" fmla="*/ 1325334 w 2972814"/>
                <a:gd name="connsiteY753" fmla="*/ 419643 h 1488732"/>
                <a:gd name="connsiteX754" fmla="*/ 1336769 w 2972814"/>
                <a:gd name="connsiteY754" fmla="*/ 415628 h 1488732"/>
                <a:gd name="connsiteX755" fmla="*/ 1354768 w 2972814"/>
                <a:gd name="connsiteY755" fmla="*/ 409651 h 1488732"/>
                <a:gd name="connsiteX756" fmla="*/ 1356721 w 2972814"/>
                <a:gd name="connsiteY756" fmla="*/ 409171 h 1488732"/>
                <a:gd name="connsiteX757" fmla="*/ 1376673 w 2972814"/>
                <a:gd name="connsiteY757" fmla="*/ 403656 h 1488732"/>
                <a:gd name="connsiteX758" fmla="*/ 1391538 w 2972814"/>
                <a:gd name="connsiteY758" fmla="*/ 399660 h 1488732"/>
                <a:gd name="connsiteX759" fmla="*/ 1396624 w 2972814"/>
                <a:gd name="connsiteY759" fmla="*/ 398496 h 1488732"/>
                <a:gd name="connsiteX760" fmla="*/ 1416576 w 2972814"/>
                <a:gd name="connsiteY760" fmla="*/ 393522 h 1488732"/>
                <a:gd name="connsiteX761" fmla="*/ 1432244 w 2972814"/>
                <a:gd name="connsiteY761" fmla="*/ 389668 h 1488732"/>
                <a:gd name="connsiteX762" fmla="*/ 1436528 w 2972814"/>
                <a:gd name="connsiteY762" fmla="*/ 388655 h 1488732"/>
                <a:gd name="connsiteX763" fmla="*/ 1456480 w 2972814"/>
                <a:gd name="connsiteY763" fmla="*/ 383494 h 1488732"/>
                <a:gd name="connsiteX764" fmla="*/ 1470949 w 2972814"/>
                <a:gd name="connsiteY764" fmla="*/ 379677 h 1488732"/>
                <a:gd name="connsiteX765" fmla="*/ 1476431 w 2972814"/>
                <a:gd name="connsiteY765" fmla="*/ 378144 h 1488732"/>
                <a:gd name="connsiteX766" fmla="*/ 1496383 w 2972814"/>
                <a:gd name="connsiteY766" fmla="*/ 372285 h 1488732"/>
                <a:gd name="connsiteX767" fmla="*/ 1505299 w 2972814"/>
                <a:gd name="connsiteY767" fmla="*/ 369685 h 1488732"/>
                <a:gd name="connsiteX768" fmla="*/ 1516335 w 2972814"/>
                <a:gd name="connsiteY768" fmla="*/ 366036 h 1488732"/>
                <a:gd name="connsiteX769" fmla="*/ 1535584 w 2972814"/>
                <a:gd name="connsiteY769" fmla="*/ 359694 h 1488732"/>
                <a:gd name="connsiteX770" fmla="*/ 1536287 w 2972814"/>
                <a:gd name="connsiteY770" fmla="*/ 359413 h 1488732"/>
                <a:gd name="connsiteX771" fmla="*/ 1556239 w 2972814"/>
                <a:gd name="connsiteY771" fmla="*/ 352011 h 1488732"/>
                <a:gd name="connsiteX772" fmla="*/ 1563364 w 2972814"/>
                <a:gd name="connsiteY772" fmla="*/ 349702 h 1488732"/>
                <a:gd name="connsiteX773" fmla="*/ 1576190 w 2972814"/>
                <a:gd name="connsiteY773" fmla="*/ 344449 h 1488732"/>
                <a:gd name="connsiteX774" fmla="*/ 1590222 w 2972814"/>
                <a:gd name="connsiteY774" fmla="*/ 339711 h 1488732"/>
                <a:gd name="connsiteX775" fmla="*/ 1596142 w 2972814"/>
                <a:gd name="connsiteY775" fmla="*/ 337019 h 1488732"/>
                <a:gd name="connsiteX776" fmla="*/ 1616094 w 2972814"/>
                <a:gd name="connsiteY776" fmla="*/ 330369 h 1488732"/>
                <a:gd name="connsiteX777" fmla="*/ 1619362 w 2972814"/>
                <a:gd name="connsiteY777" fmla="*/ 329719 h 1488732"/>
                <a:gd name="connsiteX778" fmla="*/ 1636046 w 2972814"/>
                <a:gd name="connsiteY778" fmla="*/ 325217 h 1488732"/>
                <a:gd name="connsiteX779" fmla="*/ 1655997 w 2972814"/>
                <a:gd name="connsiteY779" fmla="*/ 321891 h 1488732"/>
                <a:gd name="connsiteX780" fmla="*/ 1674883 w 2972814"/>
                <a:gd name="connsiteY780" fmla="*/ 319728 h 1488732"/>
                <a:gd name="connsiteX781" fmla="*/ 1675949 w 2972814"/>
                <a:gd name="connsiteY781" fmla="*/ 319551 h 1488732"/>
                <a:gd name="connsiteX782" fmla="*/ 1695901 w 2972814"/>
                <a:gd name="connsiteY782" fmla="*/ 316762 h 1488732"/>
                <a:gd name="connsiteX783" fmla="*/ 1713242 w 2972814"/>
                <a:gd name="connsiteY783" fmla="*/ 309736 h 1488732"/>
                <a:gd name="connsiteX784" fmla="*/ 1715853 w 2972814"/>
                <a:gd name="connsiteY784" fmla="*/ 308318 h 1488732"/>
                <a:gd name="connsiteX785" fmla="*/ 1725075 w 2972814"/>
                <a:gd name="connsiteY785" fmla="*/ 299745 h 1488732"/>
                <a:gd name="connsiteX786" fmla="*/ 1735805 w 2972814"/>
                <a:gd name="connsiteY786" fmla="*/ 290820 h 1488732"/>
                <a:gd name="connsiteX787" fmla="*/ 1736771 w 2972814"/>
                <a:gd name="connsiteY787" fmla="*/ 289753 h 1488732"/>
                <a:gd name="connsiteX788" fmla="*/ 1749820 w 2972814"/>
                <a:gd name="connsiteY788" fmla="*/ 279762 h 1488732"/>
                <a:gd name="connsiteX789" fmla="*/ 1755756 w 2972814"/>
                <a:gd name="connsiteY789" fmla="*/ 276253 h 1488732"/>
                <a:gd name="connsiteX790" fmla="*/ 1766296 w 2972814"/>
                <a:gd name="connsiteY790" fmla="*/ 269770 h 1488732"/>
                <a:gd name="connsiteX791" fmla="*/ 1775708 w 2972814"/>
                <a:gd name="connsiteY791" fmla="*/ 265096 h 1488732"/>
                <a:gd name="connsiteX792" fmla="*/ 1788317 w 2972814"/>
                <a:gd name="connsiteY792" fmla="*/ 259779 h 1488732"/>
                <a:gd name="connsiteX793" fmla="*/ 1795660 w 2972814"/>
                <a:gd name="connsiteY793" fmla="*/ 257077 h 1488732"/>
                <a:gd name="connsiteX794" fmla="*/ 1815612 w 2972814"/>
                <a:gd name="connsiteY794" fmla="*/ 251485 h 1488732"/>
                <a:gd name="connsiteX795" fmla="*/ 1832560 w 2972814"/>
                <a:gd name="connsiteY795" fmla="*/ 249787 h 1488732"/>
                <a:gd name="connsiteX796" fmla="*/ 1835563 w 2972814"/>
                <a:gd name="connsiteY796" fmla="*/ 249524 h 1488732"/>
                <a:gd name="connsiteX797" fmla="*/ 1841660 w 2972814"/>
                <a:gd name="connsiteY797" fmla="*/ 249787 h 1488732"/>
                <a:gd name="connsiteX798" fmla="*/ 1855515 w 2972814"/>
                <a:gd name="connsiteY798" fmla="*/ 250740 h 1488732"/>
                <a:gd name="connsiteX799" fmla="*/ 1875467 w 2972814"/>
                <a:gd name="connsiteY799" fmla="*/ 254952 h 1488732"/>
                <a:gd name="connsiteX800" fmla="*/ 1893441 w 2972814"/>
                <a:gd name="connsiteY800" fmla="*/ 259779 h 1488732"/>
                <a:gd name="connsiteX801" fmla="*/ 1895419 w 2972814"/>
                <a:gd name="connsiteY801" fmla="*/ 260565 h 1488732"/>
                <a:gd name="connsiteX802" fmla="*/ 1915371 w 2972814"/>
                <a:gd name="connsiteY802" fmla="*/ 263512 h 1488732"/>
                <a:gd name="connsiteX803" fmla="*/ 1928867 w 2972814"/>
                <a:gd name="connsiteY803" fmla="*/ 259779 h 1488732"/>
                <a:gd name="connsiteX804" fmla="*/ 1935322 w 2972814"/>
                <a:gd name="connsiteY804" fmla="*/ 258329 h 1488732"/>
                <a:gd name="connsiteX805" fmla="*/ 1950330 w 2972814"/>
                <a:gd name="connsiteY805" fmla="*/ 249787 h 1488732"/>
                <a:gd name="connsiteX806" fmla="*/ 1955274 w 2972814"/>
                <a:gd name="connsiteY806" fmla="*/ 247148 h 1488732"/>
                <a:gd name="connsiteX807" fmla="*/ 1964106 w 2972814"/>
                <a:gd name="connsiteY807" fmla="*/ 239796 h 1488732"/>
                <a:gd name="connsiteX808" fmla="*/ 1975201 w 2972814"/>
                <a:gd name="connsiteY808" fmla="*/ 229804 h 1488732"/>
                <a:gd name="connsiteX809" fmla="*/ 1975226 w 2972814"/>
                <a:gd name="connsiteY809" fmla="*/ 229778 h 1488732"/>
                <a:gd name="connsiteX810" fmla="*/ 1982509 w 2972814"/>
                <a:gd name="connsiteY810" fmla="*/ 219813 h 1488732"/>
                <a:gd name="connsiteX811" fmla="*/ 1989333 w 2972814"/>
                <a:gd name="connsiteY811" fmla="*/ 209821 h 1488732"/>
                <a:gd name="connsiteX812" fmla="*/ 1995144 w 2972814"/>
                <a:gd name="connsiteY812" fmla="*/ 199830 h 1488732"/>
                <a:gd name="connsiteX813" fmla="*/ 1995178 w 2972814"/>
                <a:gd name="connsiteY813" fmla="*/ 199748 h 1488732"/>
                <a:gd name="connsiteX814" fmla="*/ 1998883 w 2972814"/>
                <a:gd name="connsiteY814" fmla="*/ 189838 h 1488732"/>
                <a:gd name="connsiteX815" fmla="*/ 2003370 w 2972814"/>
                <a:gd name="connsiteY815" fmla="*/ 179847 h 1488732"/>
                <a:gd name="connsiteX816" fmla="*/ 2007330 w 2972814"/>
                <a:gd name="connsiteY816" fmla="*/ 169855 h 1488732"/>
                <a:gd name="connsiteX817" fmla="*/ 2012545 w 2972814"/>
                <a:gd name="connsiteY817" fmla="*/ 159864 h 1488732"/>
                <a:gd name="connsiteX818" fmla="*/ 2015129 w 2972814"/>
                <a:gd name="connsiteY818" fmla="*/ 155031 h 1488732"/>
                <a:gd name="connsiteX819" fmla="*/ 2018147 w 2972814"/>
                <a:gd name="connsiteY819" fmla="*/ 149872 h 1488732"/>
                <a:gd name="connsiteX820" fmla="*/ 2026596 w 2972814"/>
                <a:gd name="connsiteY820" fmla="*/ 139881 h 1488732"/>
                <a:gd name="connsiteX821" fmla="*/ 2035081 w 2972814"/>
                <a:gd name="connsiteY821" fmla="*/ 131278 h 1488732"/>
                <a:gd name="connsiteX822" fmla="*/ 2036731 w 2972814"/>
                <a:gd name="connsiteY822" fmla="*/ 129889 h 1488732"/>
                <a:gd name="connsiteX823" fmla="*/ 2050321 w 2972814"/>
                <a:gd name="connsiteY823" fmla="*/ 119898 h 1488732"/>
                <a:gd name="connsiteX824" fmla="*/ 2055033 w 2972814"/>
                <a:gd name="connsiteY824" fmla="*/ 116859 h 1488732"/>
                <a:gd name="connsiteX825" fmla="*/ 2070396 w 2972814"/>
                <a:gd name="connsiteY825" fmla="*/ 109906 h 1488732"/>
                <a:gd name="connsiteX826" fmla="*/ 2074985 w 2972814"/>
                <a:gd name="connsiteY826" fmla="*/ 107978 h 1488732"/>
                <a:gd name="connsiteX827" fmla="*/ 2094936 w 2972814"/>
                <a:gd name="connsiteY827" fmla="*/ 103549 h 1488732"/>
                <a:gd name="connsiteX828" fmla="*/ 2114888 w 2972814"/>
                <a:gd name="connsiteY828" fmla="*/ 103171 h 1488732"/>
                <a:gd name="connsiteX829" fmla="*/ 2134840 w 2972814"/>
                <a:gd name="connsiteY829" fmla="*/ 105627 h 1488732"/>
                <a:gd name="connsiteX830" fmla="*/ 2154792 w 2972814"/>
                <a:gd name="connsiteY830" fmla="*/ 109747 h 1488732"/>
                <a:gd name="connsiteX831" fmla="*/ 2155443 w 2972814"/>
                <a:gd name="connsiteY831" fmla="*/ 109906 h 1488732"/>
                <a:gd name="connsiteX832" fmla="*/ 2174744 w 2972814"/>
                <a:gd name="connsiteY832" fmla="*/ 115185 h 1488732"/>
                <a:gd name="connsiteX833" fmla="*/ 2193782 w 2972814"/>
                <a:gd name="connsiteY833" fmla="*/ 119898 h 1488732"/>
                <a:gd name="connsiteX834" fmla="*/ 2194695 w 2972814"/>
                <a:gd name="connsiteY834" fmla="*/ 120205 h 1488732"/>
                <a:gd name="connsiteX835" fmla="*/ 2214647 w 2972814"/>
                <a:gd name="connsiteY835" fmla="*/ 125741 h 1488732"/>
                <a:gd name="connsiteX836" fmla="*/ 2234599 w 2972814"/>
                <a:gd name="connsiteY836" fmla="*/ 129185 h 1488732"/>
                <a:gd name="connsiteX837" fmla="*/ 2242145 w 2972814"/>
                <a:gd name="connsiteY837" fmla="*/ 129889 h 1488732"/>
                <a:gd name="connsiteX838" fmla="*/ 2254551 w 2972814"/>
                <a:gd name="connsiteY838" fmla="*/ 132029 h 1488732"/>
                <a:gd name="connsiteX839" fmla="*/ 2274502 w 2972814"/>
                <a:gd name="connsiteY839" fmla="*/ 131000 h 1488732"/>
                <a:gd name="connsiteX840" fmla="*/ 2279720 w 2972814"/>
                <a:gd name="connsiteY840" fmla="*/ 129889 h 1488732"/>
                <a:gd name="connsiteX841" fmla="*/ 2294454 w 2972814"/>
                <a:gd name="connsiteY841" fmla="*/ 128013 h 1488732"/>
                <a:gd name="connsiteX842" fmla="*/ 2314406 w 2972814"/>
                <a:gd name="connsiteY842" fmla="*/ 125515 h 1488732"/>
                <a:gd name="connsiteX843" fmla="*/ 2334358 w 2972814"/>
                <a:gd name="connsiteY843" fmla="*/ 125425 h 1488732"/>
                <a:gd name="connsiteX844" fmla="*/ 2354161 w 2972814"/>
                <a:gd name="connsiteY844" fmla="*/ 129889 h 1488732"/>
                <a:gd name="connsiteX845" fmla="*/ 2354310 w 2972814"/>
                <a:gd name="connsiteY845" fmla="*/ 130064 h 1488732"/>
                <a:gd name="connsiteX846" fmla="*/ 2358623 w 2972814"/>
                <a:gd name="connsiteY846" fmla="*/ 139881 h 1488732"/>
                <a:gd name="connsiteX847" fmla="*/ 2354310 w 2972814"/>
                <a:gd name="connsiteY847" fmla="*/ 144306 h 1488732"/>
                <a:gd name="connsiteX848" fmla="*/ 2345898 w 2972814"/>
                <a:gd name="connsiteY848" fmla="*/ 149872 h 1488732"/>
                <a:gd name="connsiteX849" fmla="*/ 2334358 w 2972814"/>
                <a:gd name="connsiteY849" fmla="*/ 152783 h 1488732"/>
                <a:gd name="connsiteX850" fmla="*/ 2314406 w 2972814"/>
                <a:gd name="connsiteY850" fmla="*/ 155450 h 1488732"/>
                <a:gd name="connsiteX851" fmla="*/ 2294454 w 2972814"/>
                <a:gd name="connsiteY851" fmla="*/ 157945 h 1488732"/>
                <a:gd name="connsiteX852" fmla="*/ 2279421 w 2972814"/>
                <a:gd name="connsiteY852" fmla="*/ 159864 h 1488732"/>
                <a:gd name="connsiteX853" fmla="*/ 2274502 w 2972814"/>
                <a:gd name="connsiteY853" fmla="*/ 160314 h 1488732"/>
                <a:gd name="connsiteX854" fmla="*/ 2254551 w 2972814"/>
                <a:gd name="connsiteY854" fmla="*/ 167813 h 1488732"/>
                <a:gd name="connsiteX855" fmla="*/ 2251989 w 2972814"/>
                <a:gd name="connsiteY855" fmla="*/ 169855 h 1488732"/>
                <a:gd name="connsiteX856" fmla="*/ 2236446 w 2972814"/>
                <a:gd name="connsiteY856" fmla="*/ 179847 h 1488732"/>
                <a:gd name="connsiteX857" fmla="*/ 2234599 w 2972814"/>
                <a:gd name="connsiteY857" fmla="*/ 181272 h 1488732"/>
                <a:gd name="connsiteX858" fmla="*/ 2227770 w 2972814"/>
                <a:gd name="connsiteY858" fmla="*/ 189838 h 1488732"/>
                <a:gd name="connsiteX859" fmla="*/ 2221723 w 2972814"/>
                <a:gd name="connsiteY859" fmla="*/ 199830 h 1488732"/>
                <a:gd name="connsiteX860" fmla="*/ 2219218 w 2972814"/>
                <a:gd name="connsiteY860" fmla="*/ 209821 h 1488732"/>
                <a:gd name="connsiteX861" fmla="*/ 2218350 w 2972814"/>
                <a:gd name="connsiteY861" fmla="*/ 219813 h 1488732"/>
                <a:gd name="connsiteX862" fmla="*/ 2219402 w 2972814"/>
                <a:gd name="connsiteY862" fmla="*/ 229804 h 1488732"/>
                <a:gd name="connsiteX863" fmla="*/ 2222131 w 2972814"/>
                <a:gd name="connsiteY863" fmla="*/ 239796 h 1488732"/>
                <a:gd name="connsiteX864" fmla="*/ 2226196 w 2972814"/>
                <a:gd name="connsiteY864" fmla="*/ 249787 h 1488732"/>
                <a:gd name="connsiteX865" fmla="*/ 2230620 w 2972814"/>
                <a:gd name="connsiteY865" fmla="*/ 259779 h 1488732"/>
                <a:gd name="connsiteX866" fmla="*/ 2234599 w 2972814"/>
                <a:gd name="connsiteY866" fmla="*/ 267583 h 1488732"/>
                <a:gd name="connsiteX867" fmla="*/ 2235805 w 2972814"/>
                <a:gd name="connsiteY867" fmla="*/ 269770 h 1488732"/>
                <a:gd name="connsiteX868" fmla="*/ 2241201 w 2972814"/>
                <a:gd name="connsiteY868" fmla="*/ 279762 h 1488732"/>
                <a:gd name="connsiteX869" fmla="*/ 2245820 w 2972814"/>
                <a:gd name="connsiteY869" fmla="*/ 289753 h 1488732"/>
                <a:gd name="connsiteX870" fmla="*/ 2249222 w 2972814"/>
                <a:gd name="connsiteY870" fmla="*/ 299745 h 1488732"/>
                <a:gd name="connsiteX871" fmla="*/ 2251132 w 2972814"/>
                <a:gd name="connsiteY871" fmla="*/ 309736 h 1488732"/>
                <a:gd name="connsiteX872" fmla="*/ 2251941 w 2972814"/>
                <a:gd name="connsiteY872" fmla="*/ 319728 h 1488732"/>
                <a:gd name="connsiteX873" fmla="*/ 2251289 w 2972814"/>
                <a:gd name="connsiteY873" fmla="*/ 329719 h 1488732"/>
                <a:gd name="connsiteX874" fmla="*/ 2248413 w 2972814"/>
                <a:gd name="connsiteY874" fmla="*/ 339711 h 1488732"/>
                <a:gd name="connsiteX875" fmla="*/ 2244223 w 2972814"/>
                <a:gd name="connsiteY875" fmla="*/ 349702 h 1488732"/>
                <a:gd name="connsiteX876" fmla="*/ 2238169 w 2972814"/>
                <a:gd name="connsiteY876" fmla="*/ 359694 h 1488732"/>
                <a:gd name="connsiteX877" fmla="*/ 2234599 w 2972814"/>
                <a:gd name="connsiteY877" fmla="*/ 364554 h 1488732"/>
                <a:gd name="connsiteX878" fmla="*/ 2231291 w 2972814"/>
                <a:gd name="connsiteY878" fmla="*/ 369685 h 1488732"/>
                <a:gd name="connsiteX879" fmla="*/ 2223636 w 2972814"/>
                <a:gd name="connsiteY879" fmla="*/ 379677 h 1488732"/>
                <a:gd name="connsiteX880" fmla="*/ 2215180 w 2972814"/>
                <a:gd name="connsiteY880" fmla="*/ 389668 h 1488732"/>
                <a:gd name="connsiteX881" fmla="*/ 2214647 w 2972814"/>
                <a:gd name="connsiteY881" fmla="*/ 390289 h 1488732"/>
                <a:gd name="connsiteX882" fmla="*/ 2206469 w 2972814"/>
                <a:gd name="connsiteY882" fmla="*/ 399660 h 1488732"/>
                <a:gd name="connsiteX883" fmla="*/ 2197755 w 2972814"/>
                <a:gd name="connsiteY883" fmla="*/ 409651 h 1488732"/>
                <a:gd name="connsiteX884" fmla="*/ 2194695 w 2972814"/>
                <a:gd name="connsiteY884" fmla="*/ 413359 h 1488732"/>
                <a:gd name="connsiteX885" fmla="*/ 2189023 w 2972814"/>
                <a:gd name="connsiteY885" fmla="*/ 419643 h 1488732"/>
                <a:gd name="connsiteX886" fmla="*/ 2182172 w 2972814"/>
                <a:gd name="connsiteY886" fmla="*/ 429634 h 1488732"/>
                <a:gd name="connsiteX887" fmla="*/ 2177127 w 2972814"/>
                <a:gd name="connsiteY887" fmla="*/ 439626 h 1488732"/>
                <a:gd name="connsiteX888" fmla="*/ 2175677 w 2972814"/>
                <a:gd name="connsiteY888" fmla="*/ 449617 h 1488732"/>
                <a:gd name="connsiteX889" fmla="*/ 2178154 w 2972814"/>
                <a:gd name="connsiteY889" fmla="*/ 459609 h 1488732"/>
                <a:gd name="connsiteX890" fmla="*/ 2185854 w 2972814"/>
                <a:gd name="connsiteY890" fmla="*/ 469600 h 1488732"/>
                <a:gd name="connsiteX891" fmla="*/ 2194695 w 2972814"/>
                <a:gd name="connsiteY891" fmla="*/ 476987 h 1488732"/>
                <a:gd name="connsiteX892" fmla="*/ 2197962 w 2972814"/>
                <a:gd name="connsiteY892" fmla="*/ 479592 h 1488732"/>
                <a:gd name="connsiteX893" fmla="*/ 2214647 w 2972814"/>
                <a:gd name="connsiteY893" fmla="*/ 489509 h 1488732"/>
                <a:gd name="connsiteX894" fmla="*/ 2214773 w 2972814"/>
                <a:gd name="connsiteY894" fmla="*/ 489583 h 1488732"/>
                <a:gd name="connsiteX895" fmla="*/ 2234599 w 2972814"/>
                <a:gd name="connsiteY895" fmla="*/ 499497 h 1488732"/>
                <a:gd name="connsiteX896" fmla="*/ 2234748 w 2972814"/>
                <a:gd name="connsiteY896" fmla="*/ 499575 h 1488732"/>
                <a:gd name="connsiteX897" fmla="*/ 2254551 w 2972814"/>
                <a:gd name="connsiteY897" fmla="*/ 509427 h 1488732"/>
                <a:gd name="connsiteX898" fmla="*/ 2254816 w 2972814"/>
                <a:gd name="connsiteY898" fmla="*/ 509566 h 1488732"/>
                <a:gd name="connsiteX899" fmla="*/ 2272501 w 2972814"/>
                <a:gd name="connsiteY899" fmla="*/ 519558 h 1488732"/>
                <a:gd name="connsiteX900" fmla="*/ 2274502 w 2972814"/>
                <a:gd name="connsiteY900" fmla="*/ 520772 h 1488732"/>
                <a:gd name="connsiteX901" fmla="*/ 2287304 w 2972814"/>
                <a:gd name="connsiteY901" fmla="*/ 529549 h 1488732"/>
                <a:gd name="connsiteX902" fmla="*/ 2294454 w 2972814"/>
                <a:gd name="connsiteY902" fmla="*/ 535981 h 1488732"/>
                <a:gd name="connsiteX903" fmla="*/ 2298122 w 2972814"/>
                <a:gd name="connsiteY903" fmla="*/ 539541 h 1488732"/>
                <a:gd name="connsiteX904" fmla="*/ 2305035 w 2972814"/>
                <a:gd name="connsiteY904" fmla="*/ 549532 h 1488732"/>
                <a:gd name="connsiteX905" fmla="*/ 2309270 w 2972814"/>
                <a:gd name="connsiteY905" fmla="*/ 559524 h 1488732"/>
                <a:gd name="connsiteX906" fmla="*/ 2311088 w 2972814"/>
                <a:gd name="connsiteY906" fmla="*/ 569515 h 1488732"/>
                <a:gd name="connsiteX907" fmla="*/ 2310550 w 2972814"/>
                <a:gd name="connsiteY907" fmla="*/ 579507 h 1488732"/>
                <a:gd name="connsiteX908" fmla="*/ 2309138 w 2972814"/>
                <a:gd name="connsiteY908" fmla="*/ 589498 h 1488732"/>
                <a:gd name="connsiteX909" fmla="*/ 2306288 w 2972814"/>
                <a:gd name="connsiteY909" fmla="*/ 599490 h 1488732"/>
                <a:gd name="connsiteX910" fmla="*/ 2302820 w 2972814"/>
                <a:gd name="connsiteY910" fmla="*/ 609481 h 1488732"/>
                <a:gd name="connsiteX911" fmla="*/ 2298453 w 2972814"/>
                <a:gd name="connsiteY911" fmla="*/ 619473 h 1488732"/>
                <a:gd name="connsiteX912" fmla="*/ 2294454 w 2972814"/>
                <a:gd name="connsiteY912" fmla="*/ 627850 h 1488732"/>
                <a:gd name="connsiteX913" fmla="*/ 2293648 w 2972814"/>
                <a:gd name="connsiteY913" fmla="*/ 629464 h 1488732"/>
                <a:gd name="connsiteX914" fmla="*/ 2288565 w 2972814"/>
                <a:gd name="connsiteY914" fmla="*/ 639456 h 1488732"/>
                <a:gd name="connsiteX915" fmla="*/ 2283499 w 2972814"/>
                <a:gd name="connsiteY915" fmla="*/ 649447 h 1488732"/>
                <a:gd name="connsiteX916" fmla="*/ 2278816 w 2972814"/>
                <a:gd name="connsiteY916" fmla="*/ 659439 h 1488732"/>
                <a:gd name="connsiteX917" fmla="*/ 2274502 w 2972814"/>
                <a:gd name="connsiteY917" fmla="*/ 668746 h 1488732"/>
                <a:gd name="connsiteX918" fmla="*/ 2274165 w 2972814"/>
                <a:gd name="connsiteY918" fmla="*/ 669430 h 1488732"/>
                <a:gd name="connsiteX919" fmla="*/ 2270134 w 2972814"/>
                <a:gd name="connsiteY919" fmla="*/ 679422 h 1488732"/>
                <a:gd name="connsiteX920" fmla="*/ 2266975 w 2972814"/>
                <a:gd name="connsiteY920" fmla="*/ 689413 h 1488732"/>
                <a:gd name="connsiteX921" fmla="*/ 2264639 w 2972814"/>
                <a:gd name="connsiteY921" fmla="*/ 699405 h 1488732"/>
                <a:gd name="connsiteX922" fmla="*/ 2263455 w 2972814"/>
                <a:gd name="connsiteY922" fmla="*/ 709396 h 1488732"/>
                <a:gd name="connsiteX923" fmla="*/ 2263287 w 2972814"/>
                <a:gd name="connsiteY923" fmla="*/ 719388 h 1488732"/>
                <a:gd name="connsiteX924" fmla="*/ 2264323 w 2972814"/>
                <a:gd name="connsiteY924" fmla="*/ 729379 h 1488732"/>
                <a:gd name="connsiteX925" fmla="*/ 2266549 w 2972814"/>
                <a:gd name="connsiteY925" fmla="*/ 739371 h 1488732"/>
                <a:gd name="connsiteX926" fmla="*/ 2269835 w 2972814"/>
                <a:gd name="connsiteY926" fmla="*/ 749362 h 1488732"/>
                <a:gd name="connsiteX927" fmla="*/ 2274502 w 2972814"/>
                <a:gd name="connsiteY927" fmla="*/ 759217 h 1488732"/>
                <a:gd name="connsiteX928" fmla="*/ 2274572 w 2972814"/>
                <a:gd name="connsiteY928" fmla="*/ 759354 h 1488732"/>
                <a:gd name="connsiteX929" fmla="*/ 2280957 w 2972814"/>
                <a:gd name="connsiteY929" fmla="*/ 769345 h 1488732"/>
                <a:gd name="connsiteX930" fmla="*/ 2289219 w 2972814"/>
                <a:gd name="connsiteY930" fmla="*/ 779337 h 1488732"/>
                <a:gd name="connsiteX931" fmla="*/ 2294454 w 2972814"/>
                <a:gd name="connsiteY931" fmla="*/ 784548 h 1488732"/>
                <a:gd name="connsiteX932" fmla="*/ 2300237 w 2972814"/>
                <a:gd name="connsiteY932" fmla="*/ 789328 h 1488732"/>
                <a:gd name="connsiteX933" fmla="*/ 2314406 w 2972814"/>
                <a:gd name="connsiteY933" fmla="*/ 798913 h 1488732"/>
                <a:gd name="connsiteX934" fmla="*/ 2315183 w 2972814"/>
                <a:gd name="connsiteY934" fmla="*/ 799320 h 1488732"/>
                <a:gd name="connsiteX935" fmla="*/ 2334358 w 2972814"/>
                <a:gd name="connsiteY935" fmla="*/ 807384 h 1488732"/>
                <a:gd name="connsiteX936" fmla="*/ 2341015 w 2972814"/>
                <a:gd name="connsiteY936" fmla="*/ 809311 h 1488732"/>
                <a:gd name="connsiteX937" fmla="*/ 2354310 w 2972814"/>
                <a:gd name="connsiteY937" fmla="*/ 812722 h 1488732"/>
                <a:gd name="connsiteX938" fmla="*/ 2374261 w 2972814"/>
                <a:gd name="connsiteY938" fmla="*/ 815740 h 1488732"/>
                <a:gd name="connsiteX939" fmla="*/ 2394213 w 2972814"/>
                <a:gd name="connsiteY939" fmla="*/ 817053 h 1488732"/>
                <a:gd name="connsiteX940" fmla="*/ 2414165 w 2972814"/>
                <a:gd name="connsiteY940" fmla="*/ 817155 h 1488732"/>
                <a:gd name="connsiteX941" fmla="*/ 2434117 w 2972814"/>
                <a:gd name="connsiteY941" fmla="*/ 816252 h 1488732"/>
                <a:gd name="connsiteX942" fmla="*/ 2454068 w 2972814"/>
                <a:gd name="connsiteY942" fmla="*/ 814919 h 1488732"/>
                <a:gd name="connsiteX943" fmla="*/ 2474020 w 2972814"/>
                <a:gd name="connsiteY943" fmla="*/ 813783 h 1488732"/>
                <a:gd name="connsiteX944" fmla="*/ 2493972 w 2972814"/>
                <a:gd name="connsiteY944" fmla="*/ 813464 h 1488732"/>
                <a:gd name="connsiteX945" fmla="*/ 2513924 w 2972814"/>
                <a:gd name="connsiteY945" fmla="*/ 815243 h 1488732"/>
                <a:gd name="connsiteX946" fmla="*/ 2530763 w 2972814"/>
                <a:gd name="connsiteY946" fmla="*/ 819303 h 1488732"/>
                <a:gd name="connsiteX947" fmla="*/ 2533876 w 2972814"/>
                <a:gd name="connsiteY947" fmla="*/ 820140 h 1488732"/>
                <a:gd name="connsiteX948" fmla="*/ 2553334 w 2972814"/>
                <a:gd name="connsiteY948" fmla="*/ 829294 h 1488732"/>
                <a:gd name="connsiteX949" fmla="*/ 2553827 w 2972814"/>
                <a:gd name="connsiteY949" fmla="*/ 829567 h 1488732"/>
                <a:gd name="connsiteX950" fmla="*/ 2566485 w 2972814"/>
                <a:gd name="connsiteY950" fmla="*/ 839286 h 1488732"/>
                <a:gd name="connsiteX951" fmla="*/ 2573779 w 2972814"/>
                <a:gd name="connsiteY951" fmla="*/ 845458 h 1488732"/>
                <a:gd name="connsiteX952" fmla="*/ 2577638 w 2972814"/>
                <a:gd name="connsiteY952" fmla="*/ 849277 h 1488732"/>
                <a:gd name="connsiteX953" fmla="*/ 2586736 w 2972814"/>
                <a:gd name="connsiteY953" fmla="*/ 859269 h 1488732"/>
                <a:gd name="connsiteX954" fmla="*/ 2593731 w 2972814"/>
                <a:gd name="connsiteY954" fmla="*/ 867477 h 1488732"/>
                <a:gd name="connsiteX955" fmla="*/ 2595231 w 2972814"/>
                <a:gd name="connsiteY955" fmla="*/ 869260 h 1488732"/>
                <a:gd name="connsiteX956" fmla="*/ 2602897 w 2972814"/>
                <a:gd name="connsiteY956" fmla="*/ 879252 h 1488732"/>
                <a:gd name="connsiteX957" fmla="*/ 2610348 w 2972814"/>
                <a:gd name="connsiteY957" fmla="*/ 889243 h 1488732"/>
                <a:gd name="connsiteX958" fmla="*/ 2613683 w 2972814"/>
                <a:gd name="connsiteY958" fmla="*/ 893712 h 1488732"/>
                <a:gd name="connsiteX959" fmla="*/ 2618662 w 2972814"/>
                <a:gd name="connsiteY959" fmla="*/ 899234 h 1488732"/>
                <a:gd name="connsiteX960" fmla="*/ 2628140 w 2972814"/>
                <a:gd name="connsiteY960" fmla="*/ 909226 h 1488732"/>
                <a:gd name="connsiteX961" fmla="*/ 2633634 w 2972814"/>
                <a:gd name="connsiteY961" fmla="*/ 914196 h 1488732"/>
                <a:gd name="connsiteX962" fmla="*/ 2641373 w 2972814"/>
                <a:gd name="connsiteY962" fmla="*/ 919217 h 1488732"/>
                <a:gd name="connsiteX963" fmla="*/ 2653586 w 2972814"/>
                <a:gd name="connsiteY963" fmla="*/ 925110 h 1488732"/>
                <a:gd name="connsiteX964" fmla="*/ 2666051 w 2972814"/>
                <a:gd name="connsiteY964" fmla="*/ 929209 h 1488732"/>
                <a:gd name="connsiteX965" fmla="*/ 2673538 w 2972814"/>
                <a:gd name="connsiteY965" fmla="*/ 931267 h 1488732"/>
                <a:gd name="connsiteX966" fmla="*/ 2693490 w 2972814"/>
                <a:gd name="connsiteY966" fmla="*/ 936361 h 1488732"/>
                <a:gd name="connsiteX967" fmla="*/ 2703973 w 2972814"/>
                <a:gd name="connsiteY967" fmla="*/ 939201 h 1488732"/>
                <a:gd name="connsiteX968" fmla="*/ 2713441 w 2972814"/>
                <a:gd name="connsiteY968" fmla="*/ 941627 h 1488732"/>
                <a:gd name="connsiteX969" fmla="*/ 2733393 w 2972814"/>
                <a:gd name="connsiteY969" fmla="*/ 947836 h 1488732"/>
                <a:gd name="connsiteX970" fmla="*/ 2736903 w 2972814"/>
                <a:gd name="connsiteY970" fmla="*/ 949192 h 1488732"/>
                <a:gd name="connsiteX971" fmla="*/ 2753345 w 2972814"/>
                <a:gd name="connsiteY971" fmla="*/ 955834 h 1488732"/>
                <a:gd name="connsiteX972" fmla="*/ 2760471 w 2972814"/>
                <a:gd name="connsiteY972" fmla="*/ 959183 h 1488732"/>
                <a:gd name="connsiteX973" fmla="*/ 2773297 w 2972814"/>
                <a:gd name="connsiteY973" fmla="*/ 965884 h 1488732"/>
                <a:gd name="connsiteX974" fmla="*/ 2778989 w 2972814"/>
                <a:gd name="connsiteY974" fmla="*/ 969175 h 1488732"/>
                <a:gd name="connsiteX975" fmla="*/ 2793249 w 2972814"/>
                <a:gd name="connsiteY975" fmla="*/ 978432 h 1488732"/>
                <a:gd name="connsiteX976" fmla="*/ 2794375 w 2972814"/>
                <a:gd name="connsiteY976" fmla="*/ 979166 h 1488732"/>
                <a:gd name="connsiteX977" fmla="*/ 2807833 w 2972814"/>
                <a:gd name="connsiteY977" fmla="*/ 989158 h 1488732"/>
                <a:gd name="connsiteX978" fmla="*/ 2813200 w 2972814"/>
                <a:gd name="connsiteY978" fmla="*/ 993874 h 1488732"/>
                <a:gd name="connsiteX979" fmla="*/ 2820140 w 2972814"/>
                <a:gd name="connsiteY979" fmla="*/ 999149 h 1488732"/>
                <a:gd name="connsiteX980" fmla="*/ 2830965 w 2972814"/>
                <a:gd name="connsiteY980" fmla="*/ 1009141 h 1488732"/>
                <a:gd name="connsiteX981" fmla="*/ 2833152 w 2972814"/>
                <a:gd name="connsiteY981" fmla="*/ 1011599 h 1488732"/>
                <a:gd name="connsiteX982" fmla="*/ 2842536 w 2972814"/>
                <a:gd name="connsiteY982" fmla="*/ 1019132 h 1488732"/>
                <a:gd name="connsiteX983" fmla="*/ 2851376 w 2972814"/>
                <a:gd name="connsiteY983" fmla="*/ 1029124 h 1488732"/>
                <a:gd name="connsiteX984" fmla="*/ 2853104 w 2972814"/>
                <a:gd name="connsiteY984" fmla="*/ 1032948 h 1488732"/>
                <a:gd name="connsiteX985" fmla="*/ 2859054 w 2972814"/>
                <a:gd name="connsiteY985" fmla="*/ 1039115 h 1488732"/>
                <a:gd name="connsiteX986" fmla="*/ 2858828 w 2972814"/>
                <a:gd name="connsiteY986" fmla="*/ 1049107 h 1488732"/>
                <a:gd name="connsiteX987" fmla="*/ 2853104 w 2972814"/>
                <a:gd name="connsiteY987" fmla="*/ 1054373 h 1488732"/>
                <a:gd name="connsiteX988" fmla="*/ 2850860 w 2972814"/>
                <a:gd name="connsiteY988" fmla="*/ 1059098 h 1488732"/>
                <a:gd name="connsiteX989" fmla="*/ 2842282 w 2972814"/>
                <a:gd name="connsiteY989" fmla="*/ 1069090 h 1488732"/>
                <a:gd name="connsiteX990" fmla="*/ 2833152 w 2972814"/>
                <a:gd name="connsiteY990" fmla="*/ 1076632 h 1488732"/>
                <a:gd name="connsiteX991" fmla="*/ 2831152 w 2972814"/>
                <a:gd name="connsiteY991" fmla="*/ 1079081 h 1488732"/>
                <a:gd name="connsiteX992" fmla="*/ 2821406 w 2972814"/>
                <a:gd name="connsiteY992" fmla="*/ 1089073 h 1488732"/>
                <a:gd name="connsiteX993" fmla="*/ 2813200 w 2972814"/>
                <a:gd name="connsiteY993" fmla="*/ 1096624 h 1488732"/>
                <a:gd name="connsiteX994" fmla="*/ 2811004 w 2972814"/>
                <a:gd name="connsiteY994" fmla="*/ 1099064 h 1488732"/>
                <a:gd name="connsiteX995" fmla="*/ 2800602 w 2972814"/>
                <a:gd name="connsiteY995" fmla="*/ 1109056 h 1488732"/>
                <a:gd name="connsiteX996" fmla="*/ 2793249 w 2972814"/>
                <a:gd name="connsiteY996" fmla="*/ 1115454 h 1488732"/>
                <a:gd name="connsiteX997" fmla="*/ 2789350 w 2972814"/>
                <a:gd name="connsiteY997" fmla="*/ 1119047 h 1488732"/>
                <a:gd name="connsiteX998" fmla="*/ 2777301 w 2972814"/>
                <a:gd name="connsiteY998" fmla="*/ 1129039 h 1488732"/>
                <a:gd name="connsiteX999" fmla="*/ 2773297 w 2972814"/>
                <a:gd name="connsiteY999" fmla="*/ 1131932 h 1488732"/>
                <a:gd name="connsiteX1000" fmla="*/ 2762857 w 2972814"/>
                <a:gd name="connsiteY1000" fmla="*/ 1139030 h 1488732"/>
                <a:gd name="connsiteX1001" fmla="*/ 2753345 w 2972814"/>
                <a:gd name="connsiteY1001" fmla="*/ 1144843 h 1488732"/>
                <a:gd name="connsiteX1002" fmla="*/ 2745207 w 2972814"/>
                <a:gd name="connsiteY1002" fmla="*/ 1149022 h 1488732"/>
                <a:gd name="connsiteX1003" fmla="*/ 2733393 w 2972814"/>
                <a:gd name="connsiteY1003" fmla="*/ 1154605 h 1488732"/>
                <a:gd name="connsiteX1004" fmla="*/ 2720701 w 2972814"/>
                <a:gd name="connsiteY1004" fmla="*/ 1159013 h 1488732"/>
                <a:gd name="connsiteX1005" fmla="*/ 2713441 w 2972814"/>
                <a:gd name="connsiteY1005" fmla="*/ 1161407 h 1488732"/>
                <a:gd name="connsiteX1006" fmla="*/ 2693490 w 2972814"/>
                <a:gd name="connsiteY1006" fmla="*/ 1165237 h 1488732"/>
                <a:gd name="connsiteX1007" fmla="*/ 2673538 w 2972814"/>
                <a:gd name="connsiteY1007" fmla="*/ 1165648 h 1488732"/>
                <a:gd name="connsiteX1008" fmla="*/ 2653586 w 2972814"/>
                <a:gd name="connsiteY1008" fmla="*/ 1159596 h 1488732"/>
                <a:gd name="connsiteX1009" fmla="*/ 798071 w 2972814"/>
                <a:gd name="connsiteY1009" fmla="*/ 933003 h 1488732"/>
                <a:gd name="connsiteX1010" fmla="*/ 789998 w 2972814"/>
                <a:gd name="connsiteY1010" fmla="*/ 929209 h 1488732"/>
                <a:gd name="connsiteX1011" fmla="*/ 778821 w 2972814"/>
                <a:gd name="connsiteY1011" fmla="*/ 919217 h 1488732"/>
                <a:gd name="connsiteX1012" fmla="*/ 778119 w 2972814"/>
                <a:gd name="connsiteY1012" fmla="*/ 913914 h 1488732"/>
                <a:gd name="connsiteX1013" fmla="*/ 777759 w 2972814"/>
                <a:gd name="connsiteY1013" fmla="*/ 909226 h 1488732"/>
                <a:gd name="connsiteX1014" fmla="*/ 778119 w 2972814"/>
                <a:gd name="connsiteY1014" fmla="*/ 908547 h 1488732"/>
                <a:gd name="connsiteX1015" fmla="*/ 786279 w 2972814"/>
                <a:gd name="connsiteY1015" fmla="*/ 899234 h 1488732"/>
                <a:gd name="connsiteX1016" fmla="*/ 798071 w 2972814"/>
                <a:gd name="connsiteY1016" fmla="*/ 892908 h 1488732"/>
                <a:gd name="connsiteX1017" fmla="*/ 818023 w 2972814"/>
                <a:gd name="connsiteY1017" fmla="*/ 890226 h 1488732"/>
                <a:gd name="connsiteX1018" fmla="*/ 837975 w 2972814"/>
                <a:gd name="connsiteY1018" fmla="*/ 895283 h 1488732"/>
                <a:gd name="connsiteX1019" fmla="*/ 844068 w 2972814"/>
                <a:gd name="connsiteY1019" fmla="*/ 899234 h 1488732"/>
                <a:gd name="connsiteX1020" fmla="*/ 849250 w 2972814"/>
                <a:gd name="connsiteY1020" fmla="*/ 909226 h 1488732"/>
                <a:gd name="connsiteX1021" fmla="*/ 847529 w 2972814"/>
                <a:gd name="connsiteY1021" fmla="*/ 919217 h 1488732"/>
                <a:gd name="connsiteX1022" fmla="*/ 838201 w 2972814"/>
                <a:gd name="connsiteY1022" fmla="*/ 929209 h 1488732"/>
                <a:gd name="connsiteX1023" fmla="*/ 837975 w 2972814"/>
                <a:gd name="connsiteY1023" fmla="*/ 929352 h 1488732"/>
                <a:gd name="connsiteX1024" fmla="*/ 818023 w 2972814"/>
                <a:gd name="connsiteY1024" fmla="*/ 935087 h 1488732"/>
                <a:gd name="connsiteX1025" fmla="*/ 798071 w 2972814"/>
                <a:gd name="connsiteY1025" fmla="*/ 933003 h 1488732"/>
                <a:gd name="connsiteX1026" fmla="*/ 937733 w 2972814"/>
                <a:gd name="connsiteY1026" fmla="*/ 582400 h 1488732"/>
                <a:gd name="connsiteX1027" fmla="*/ 921139 w 2972814"/>
                <a:gd name="connsiteY1027" fmla="*/ 579507 h 1488732"/>
                <a:gd name="connsiteX1028" fmla="*/ 917782 w 2972814"/>
                <a:gd name="connsiteY1028" fmla="*/ 578849 h 1488732"/>
                <a:gd name="connsiteX1029" fmla="*/ 897830 w 2972814"/>
                <a:gd name="connsiteY1029" fmla="*/ 570404 h 1488732"/>
                <a:gd name="connsiteX1030" fmla="*/ 896432 w 2972814"/>
                <a:gd name="connsiteY1030" fmla="*/ 569515 h 1488732"/>
                <a:gd name="connsiteX1031" fmla="*/ 882332 w 2972814"/>
                <a:gd name="connsiteY1031" fmla="*/ 559524 h 1488732"/>
                <a:gd name="connsiteX1032" fmla="*/ 877878 w 2972814"/>
                <a:gd name="connsiteY1032" fmla="*/ 555923 h 1488732"/>
                <a:gd name="connsiteX1033" fmla="*/ 871493 w 2972814"/>
                <a:gd name="connsiteY1033" fmla="*/ 549532 h 1488732"/>
                <a:gd name="connsiteX1034" fmla="*/ 862354 w 2972814"/>
                <a:gd name="connsiteY1034" fmla="*/ 539541 h 1488732"/>
                <a:gd name="connsiteX1035" fmla="*/ 857926 w 2972814"/>
                <a:gd name="connsiteY1035" fmla="*/ 534175 h 1488732"/>
                <a:gd name="connsiteX1036" fmla="*/ 854384 w 2972814"/>
                <a:gd name="connsiteY1036" fmla="*/ 529549 h 1488732"/>
                <a:gd name="connsiteX1037" fmla="*/ 846809 w 2972814"/>
                <a:gd name="connsiteY1037" fmla="*/ 519558 h 1488732"/>
                <a:gd name="connsiteX1038" fmla="*/ 839313 w 2972814"/>
                <a:gd name="connsiteY1038" fmla="*/ 509566 h 1488732"/>
                <a:gd name="connsiteX1039" fmla="*/ 837975 w 2972814"/>
                <a:gd name="connsiteY1039" fmla="*/ 507714 h 1488732"/>
                <a:gd name="connsiteX1040" fmla="*/ 831656 w 2972814"/>
                <a:gd name="connsiteY1040" fmla="*/ 499575 h 1488732"/>
                <a:gd name="connsiteX1041" fmla="*/ 823323 w 2972814"/>
                <a:gd name="connsiteY1041" fmla="*/ 489583 h 1488732"/>
                <a:gd name="connsiteX1042" fmla="*/ 818023 w 2972814"/>
                <a:gd name="connsiteY1042" fmla="*/ 483523 h 1488732"/>
                <a:gd name="connsiteX1043" fmla="*/ 813721 w 2972814"/>
                <a:gd name="connsiteY1043" fmla="*/ 479592 h 1488732"/>
                <a:gd name="connsiteX1044" fmla="*/ 802040 w 2972814"/>
                <a:gd name="connsiteY1044" fmla="*/ 469600 h 1488732"/>
                <a:gd name="connsiteX1045" fmla="*/ 798071 w 2972814"/>
                <a:gd name="connsiteY1045" fmla="*/ 466234 h 1488732"/>
                <a:gd name="connsiteX1046" fmla="*/ 784947 w 2972814"/>
                <a:gd name="connsiteY1046" fmla="*/ 459609 h 1488732"/>
                <a:gd name="connsiteX1047" fmla="*/ 778119 w 2972814"/>
                <a:gd name="connsiteY1047" fmla="*/ 456251 h 1488732"/>
                <a:gd name="connsiteX1048" fmla="*/ 758167 w 2972814"/>
                <a:gd name="connsiteY1048" fmla="*/ 452352 h 1488732"/>
                <a:gd name="connsiteX1049" fmla="*/ 738216 w 2972814"/>
                <a:gd name="connsiteY1049" fmla="*/ 453193 h 1488732"/>
                <a:gd name="connsiteX1050" fmla="*/ 718264 w 2972814"/>
                <a:gd name="connsiteY1050" fmla="*/ 457431 h 1488732"/>
                <a:gd name="connsiteX1051" fmla="*/ 711655 w 2972814"/>
                <a:gd name="connsiteY1051" fmla="*/ 459609 h 1488732"/>
                <a:gd name="connsiteX1052" fmla="*/ 698312 w 2972814"/>
                <a:gd name="connsiteY1052" fmla="*/ 463355 h 1488732"/>
                <a:gd name="connsiteX1053" fmla="*/ 680946 w 2972814"/>
                <a:gd name="connsiteY1053" fmla="*/ 469600 h 1488732"/>
                <a:gd name="connsiteX1054" fmla="*/ 678360 w 2972814"/>
                <a:gd name="connsiteY1054" fmla="*/ 470424 h 1488732"/>
                <a:gd name="connsiteX1055" fmla="*/ 658409 w 2972814"/>
                <a:gd name="connsiteY1055" fmla="*/ 477789 h 1488732"/>
                <a:gd name="connsiteX1056" fmla="*/ 653702 w 2972814"/>
                <a:gd name="connsiteY1056" fmla="*/ 479592 h 1488732"/>
                <a:gd name="connsiteX1057" fmla="*/ 638457 w 2972814"/>
                <a:gd name="connsiteY1057" fmla="*/ 485154 h 1488732"/>
                <a:gd name="connsiteX1058" fmla="*/ 626191 w 2972814"/>
                <a:gd name="connsiteY1058" fmla="*/ 489583 h 1488732"/>
                <a:gd name="connsiteX1059" fmla="*/ 618505 w 2972814"/>
                <a:gd name="connsiteY1059" fmla="*/ 492323 h 1488732"/>
                <a:gd name="connsiteX1060" fmla="*/ 598553 w 2972814"/>
                <a:gd name="connsiteY1060" fmla="*/ 498867 h 1488732"/>
                <a:gd name="connsiteX1061" fmla="*/ 595796 w 2972814"/>
                <a:gd name="connsiteY1061" fmla="*/ 499575 h 1488732"/>
                <a:gd name="connsiteX1062" fmla="*/ 578601 w 2972814"/>
                <a:gd name="connsiteY1062" fmla="*/ 504132 h 1488732"/>
                <a:gd name="connsiteX1063" fmla="*/ 558650 w 2972814"/>
                <a:gd name="connsiteY1063" fmla="*/ 507482 h 1488732"/>
                <a:gd name="connsiteX1064" fmla="*/ 538698 w 2972814"/>
                <a:gd name="connsiteY1064" fmla="*/ 508210 h 1488732"/>
                <a:gd name="connsiteX1065" fmla="*/ 518746 w 2972814"/>
                <a:gd name="connsiteY1065" fmla="*/ 505225 h 1488732"/>
                <a:gd name="connsiteX1066" fmla="*/ 502399 w 2972814"/>
                <a:gd name="connsiteY1066" fmla="*/ 499575 h 1488732"/>
                <a:gd name="connsiteX1067" fmla="*/ 498794 w 2972814"/>
                <a:gd name="connsiteY1067" fmla="*/ 498032 h 1488732"/>
                <a:gd name="connsiteX1068" fmla="*/ 485095 w 2972814"/>
                <a:gd name="connsiteY1068" fmla="*/ 489583 h 1488732"/>
                <a:gd name="connsiteX1069" fmla="*/ 478843 w 2972814"/>
                <a:gd name="connsiteY1069" fmla="*/ 484765 h 1488732"/>
                <a:gd name="connsiteX1070" fmla="*/ 473531 w 2972814"/>
                <a:gd name="connsiteY1070" fmla="*/ 479592 h 1488732"/>
                <a:gd name="connsiteX1071" fmla="*/ 466102 w 2972814"/>
                <a:gd name="connsiteY1071" fmla="*/ 469600 h 1488732"/>
                <a:gd name="connsiteX1072" fmla="*/ 461311 w 2972814"/>
                <a:gd name="connsiteY1072" fmla="*/ 459609 h 1488732"/>
                <a:gd name="connsiteX1073" fmla="*/ 458992 w 2972814"/>
                <a:gd name="connsiteY1073" fmla="*/ 449617 h 1488732"/>
                <a:gd name="connsiteX1074" fmla="*/ 459283 w 2972814"/>
                <a:gd name="connsiteY1074" fmla="*/ 439626 h 1488732"/>
                <a:gd name="connsiteX1075" fmla="*/ 462467 w 2972814"/>
                <a:gd name="connsiteY1075" fmla="*/ 429634 h 1488732"/>
                <a:gd name="connsiteX1076" fmla="*/ 468420 w 2972814"/>
                <a:gd name="connsiteY1076" fmla="*/ 419643 h 1488732"/>
                <a:gd name="connsiteX1077" fmla="*/ 477717 w 2972814"/>
                <a:gd name="connsiteY1077" fmla="*/ 409651 h 1488732"/>
                <a:gd name="connsiteX1078" fmla="*/ 478843 w 2972814"/>
                <a:gd name="connsiteY1078" fmla="*/ 408717 h 1488732"/>
                <a:gd name="connsiteX1079" fmla="*/ 491214 w 2972814"/>
                <a:gd name="connsiteY1079" fmla="*/ 399660 h 1488732"/>
                <a:gd name="connsiteX1080" fmla="*/ 498794 w 2972814"/>
                <a:gd name="connsiteY1080" fmla="*/ 395224 h 1488732"/>
                <a:gd name="connsiteX1081" fmla="*/ 508678 w 2972814"/>
                <a:gd name="connsiteY1081" fmla="*/ 389668 h 1488732"/>
                <a:gd name="connsiteX1082" fmla="*/ 518746 w 2972814"/>
                <a:gd name="connsiteY1082" fmla="*/ 384938 h 1488732"/>
                <a:gd name="connsiteX1083" fmla="*/ 529951 w 2972814"/>
                <a:gd name="connsiteY1083" fmla="*/ 379677 h 1488732"/>
                <a:gd name="connsiteX1084" fmla="*/ 538698 w 2972814"/>
                <a:gd name="connsiteY1084" fmla="*/ 375802 h 1488732"/>
                <a:gd name="connsiteX1085" fmla="*/ 552904 w 2972814"/>
                <a:gd name="connsiteY1085" fmla="*/ 369685 h 1488732"/>
                <a:gd name="connsiteX1086" fmla="*/ 558650 w 2972814"/>
                <a:gd name="connsiteY1086" fmla="*/ 367305 h 1488732"/>
                <a:gd name="connsiteX1087" fmla="*/ 576428 w 2972814"/>
                <a:gd name="connsiteY1087" fmla="*/ 359694 h 1488732"/>
                <a:gd name="connsiteX1088" fmla="*/ 578601 w 2972814"/>
                <a:gd name="connsiteY1088" fmla="*/ 358796 h 1488732"/>
                <a:gd name="connsiteX1089" fmla="*/ 598553 w 2972814"/>
                <a:gd name="connsiteY1089" fmla="*/ 350598 h 1488732"/>
                <a:gd name="connsiteX1090" fmla="*/ 600857 w 2972814"/>
                <a:gd name="connsiteY1090" fmla="*/ 349702 h 1488732"/>
                <a:gd name="connsiteX1091" fmla="*/ 618505 w 2972814"/>
                <a:gd name="connsiteY1091" fmla="*/ 342260 h 1488732"/>
                <a:gd name="connsiteX1092" fmla="*/ 625215 w 2972814"/>
                <a:gd name="connsiteY1092" fmla="*/ 339711 h 1488732"/>
                <a:gd name="connsiteX1093" fmla="*/ 638457 w 2972814"/>
                <a:gd name="connsiteY1093" fmla="*/ 334205 h 1488732"/>
                <a:gd name="connsiteX1094" fmla="*/ 650475 w 2972814"/>
                <a:gd name="connsiteY1094" fmla="*/ 329719 h 1488732"/>
                <a:gd name="connsiteX1095" fmla="*/ 658409 w 2972814"/>
                <a:gd name="connsiteY1095" fmla="*/ 325875 h 1488732"/>
                <a:gd name="connsiteX1096" fmla="*/ 673314 w 2972814"/>
                <a:gd name="connsiteY1096" fmla="*/ 319728 h 1488732"/>
                <a:gd name="connsiteX1097" fmla="*/ 678360 w 2972814"/>
                <a:gd name="connsiteY1097" fmla="*/ 316609 h 1488732"/>
                <a:gd name="connsiteX1098" fmla="*/ 691964 w 2972814"/>
                <a:gd name="connsiteY1098" fmla="*/ 309736 h 1488732"/>
                <a:gd name="connsiteX1099" fmla="*/ 698312 w 2972814"/>
                <a:gd name="connsiteY1099" fmla="*/ 303634 h 1488732"/>
                <a:gd name="connsiteX1100" fmla="*/ 702392 w 2972814"/>
                <a:gd name="connsiteY1100" fmla="*/ 299745 h 1488732"/>
                <a:gd name="connsiteX1101" fmla="*/ 706482 w 2972814"/>
                <a:gd name="connsiteY1101" fmla="*/ 289753 h 1488732"/>
                <a:gd name="connsiteX1102" fmla="*/ 704860 w 2972814"/>
                <a:gd name="connsiteY1102" fmla="*/ 279762 h 1488732"/>
                <a:gd name="connsiteX1103" fmla="*/ 700612 w 2972814"/>
                <a:gd name="connsiteY1103" fmla="*/ 269770 h 1488732"/>
                <a:gd name="connsiteX1104" fmla="*/ 698312 w 2972814"/>
                <a:gd name="connsiteY1104" fmla="*/ 265986 h 1488732"/>
                <a:gd name="connsiteX1105" fmla="*/ 695023 w 2972814"/>
                <a:gd name="connsiteY1105" fmla="*/ 259779 h 1488732"/>
                <a:gd name="connsiteX1106" fmla="*/ 687849 w 2972814"/>
                <a:gd name="connsiteY1106" fmla="*/ 249787 h 1488732"/>
                <a:gd name="connsiteX1107" fmla="*/ 680738 w 2972814"/>
                <a:gd name="connsiteY1107" fmla="*/ 239796 h 1488732"/>
                <a:gd name="connsiteX1108" fmla="*/ 678360 w 2972814"/>
                <a:gd name="connsiteY1108" fmla="*/ 236757 h 1488732"/>
                <a:gd name="connsiteX1109" fmla="*/ 673221 w 2972814"/>
                <a:gd name="connsiteY1109" fmla="*/ 229804 h 1488732"/>
                <a:gd name="connsiteX1110" fmla="*/ 666716 w 2972814"/>
                <a:gd name="connsiteY1110" fmla="*/ 219813 h 1488732"/>
                <a:gd name="connsiteX1111" fmla="*/ 660135 w 2972814"/>
                <a:gd name="connsiteY1111" fmla="*/ 209821 h 1488732"/>
                <a:gd name="connsiteX1112" fmla="*/ 658409 w 2972814"/>
                <a:gd name="connsiteY1112" fmla="*/ 204354 h 1488732"/>
                <a:gd name="connsiteX1113" fmla="*/ 656905 w 2972814"/>
                <a:gd name="connsiteY1113" fmla="*/ 199830 h 1488732"/>
                <a:gd name="connsiteX1114" fmla="*/ 656328 w 2972814"/>
                <a:gd name="connsiteY1114" fmla="*/ 189838 h 1488732"/>
                <a:gd name="connsiteX1115" fmla="*/ 658409 w 2972814"/>
                <a:gd name="connsiteY1115" fmla="*/ 185893 h 1488732"/>
                <a:gd name="connsiteX1116" fmla="*/ 661858 w 2972814"/>
                <a:gd name="connsiteY1116" fmla="*/ 179847 h 1488732"/>
                <a:gd name="connsiteX1117" fmla="*/ 676501 w 2972814"/>
                <a:gd name="connsiteY1117" fmla="*/ 169855 h 1488732"/>
                <a:gd name="connsiteX1118" fmla="*/ 678360 w 2972814"/>
                <a:gd name="connsiteY1118" fmla="*/ 169155 h 1488732"/>
                <a:gd name="connsiteX1119" fmla="*/ 698312 w 2972814"/>
                <a:gd name="connsiteY1119" fmla="*/ 162066 h 1488732"/>
                <a:gd name="connsiteX1120" fmla="*/ 704842 w 2972814"/>
                <a:gd name="connsiteY1120" fmla="*/ 159864 h 1488732"/>
                <a:gd name="connsiteX1121" fmla="*/ 718264 w 2972814"/>
                <a:gd name="connsiteY1121" fmla="*/ 156525 h 1488732"/>
                <a:gd name="connsiteX1122" fmla="*/ 738216 w 2972814"/>
                <a:gd name="connsiteY1122" fmla="*/ 151634 h 1488732"/>
                <a:gd name="connsiteX1123" fmla="*/ 745073 w 2972814"/>
                <a:gd name="connsiteY1123" fmla="*/ 149872 h 1488732"/>
                <a:gd name="connsiteX1124" fmla="*/ 758167 w 2972814"/>
                <a:gd name="connsiteY1124" fmla="*/ 147100 h 1488732"/>
                <a:gd name="connsiteX1125" fmla="*/ 778119 w 2972814"/>
                <a:gd name="connsiteY1125" fmla="*/ 142945 h 1488732"/>
                <a:gd name="connsiteX1126" fmla="*/ 792277 w 2972814"/>
                <a:gd name="connsiteY1126" fmla="*/ 139881 h 1488732"/>
                <a:gd name="connsiteX1127" fmla="*/ 798071 w 2972814"/>
                <a:gd name="connsiteY1127" fmla="*/ 138775 h 1488732"/>
                <a:gd name="connsiteX1128" fmla="*/ 818023 w 2972814"/>
                <a:gd name="connsiteY1128" fmla="*/ 135107 h 1488732"/>
                <a:gd name="connsiteX1129" fmla="*/ 837975 w 2972814"/>
                <a:gd name="connsiteY1129" fmla="*/ 132147 h 1488732"/>
                <a:gd name="connsiteX1130" fmla="*/ 855774 w 2972814"/>
                <a:gd name="connsiteY1130" fmla="*/ 129889 h 1488732"/>
                <a:gd name="connsiteX1131" fmla="*/ 857926 w 2972814"/>
                <a:gd name="connsiteY1131" fmla="*/ 129641 h 1488732"/>
                <a:gd name="connsiteX1132" fmla="*/ 877878 w 2972814"/>
                <a:gd name="connsiteY1132" fmla="*/ 128422 h 1488732"/>
                <a:gd name="connsiteX1133" fmla="*/ 897830 w 2972814"/>
                <a:gd name="connsiteY1133" fmla="*/ 128450 h 1488732"/>
                <a:gd name="connsiteX1134" fmla="*/ 917782 w 2972814"/>
                <a:gd name="connsiteY1134" fmla="*/ 129810 h 1488732"/>
                <a:gd name="connsiteX1135" fmla="*/ 918344 w 2972814"/>
                <a:gd name="connsiteY1135" fmla="*/ 129889 h 1488732"/>
                <a:gd name="connsiteX1136" fmla="*/ 937733 w 2972814"/>
                <a:gd name="connsiteY1136" fmla="*/ 132803 h 1488732"/>
                <a:gd name="connsiteX1137" fmla="*/ 957685 w 2972814"/>
                <a:gd name="connsiteY1137" fmla="*/ 137249 h 1488732"/>
                <a:gd name="connsiteX1138" fmla="*/ 966140 w 2972814"/>
                <a:gd name="connsiteY1138" fmla="*/ 139881 h 1488732"/>
                <a:gd name="connsiteX1139" fmla="*/ 977637 w 2972814"/>
                <a:gd name="connsiteY1139" fmla="*/ 143839 h 1488732"/>
                <a:gd name="connsiteX1140" fmla="*/ 991561 w 2972814"/>
                <a:gd name="connsiteY1140" fmla="*/ 149872 h 1488732"/>
                <a:gd name="connsiteX1141" fmla="*/ 997589 w 2972814"/>
                <a:gd name="connsiteY1141" fmla="*/ 152925 h 1488732"/>
                <a:gd name="connsiteX1142" fmla="*/ 1009432 w 2972814"/>
                <a:gd name="connsiteY1142" fmla="*/ 159864 h 1488732"/>
                <a:gd name="connsiteX1143" fmla="*/ 1017541 w 2972814"/>
                <a:gd name="connsiteY1143" fmla="*/ 165591 h 1488732"/>
                <a:gd name="connsiteX1144" fmla="*/ 1022988 w 2972814"/>
                <a:gd name="connsiteY1144" fmla="*/ 169855 h 1488732"/>
                <a:gd name="connsiteX1145" fmla="*/ 1034611 w 2972814"/>
                <a:gd name="connsiteY1145" fmla="*/ 179847 h 1488732"/>
                <a:gd name="connsiteX1146" fmla="*/ 1037492 w 2972814"/>
                <a:gd name="connsiteY1146" fmla="*/ 182669 h 1488732"/>
                <a:gd name="connsiteX1147" fmla="*/ 1044528 w 2972814"/>
                <a:gd name="connsiteY1147" fmla="*/ 189838 h 1488732"/>
                <a:gd name="connsiteX1148" fmla="*/ 1053870 w 2972814"/>
                <a:gd name="connsiteY1148" fmla="*/ 199830 h 1488732"/>
                <a:gd name="connsiteX1149" fmla="*/ 1057444 w 2972814"/>
                <a:gd name="connsiteY1149" fmla="*/ 203807 h 1488732"/>
                <a:gd name="connsiteX1150" fmla="*/ 1063142 w 2972814"/>
                <a:gd name="connsiteY1150" fmla="*/ 209821 h 1488732"/>
                <a:gd name="connsiteX1151" fmla="*/ 1073155 w 2972814"/>
                <a:gd name="connsiteY1151" fmla="*/ 219813 h 1488732"/>
                <a:gd name="connsiteX1152" fmla="*/ 1077396 w 2972814"/>
                <a:gd name="connsiteY1152" fmla="*/ 223933 h 1488732"/>
                <a:gd name="connsiteX1153" fmla="*/ 1084647 w 2972814"/>
                <a:gd name="connsiteY1153" fmla="*/ 229804 h 1488732"/>
                <a:gd name="connsiteX1154" fmla="*/ 1097348 w 2972814"/>
                <a:gd name="connsiteY1154" fmla="*/ 238926 h 1488732"/>
                <a:gd name="connsiteX1155" fmla="*/ 1098912 w 2972814"/>
                <a:gd name="connsiteY1155" fmla="*/ 239796 h 1488732"/>
                <a:gd name="connsiteX1156" fmla="*/ 1117299 w 2972814"/>
                <a:gd name="connsiteY1156" fmla="*/ 249209 h 1488732"/>
                <a:gd name="connsiteX1157" fmla="*/ 1118760 w 2972814"/>
                <a:gd name="connsiteY1157" fmla="*/ 249787 h 1488732"/>
                <a:gd name="connsiteX1158" fmla="*/ 1137251 w 2972814"/>
                <a:gd name="connsiteY1158" fmla="*/ 256725 h 1488732"/>
                <a:gd name="connsiteX1159" fmla="*/ 1147946 w 2972814"/>
                <a:gd name="connsiteY1159" fmla="*/ 259779 h 1488732"/>
                <a:gd name="connsiteX1160" fmla="*/ 1157203 w 2972814"/>
                <a:gd name="connsiteY1160" fmla="*/ 262577 h 1488732"/>
                <a:gd name="connsiteX1161" fmla="*/ 1177155 w 2972814"/>
                <a:gd name="connsiteY1161" fmla="*/ 268162 h 1488732"/>
                <a:gd name="connsiteX1162" fmla="*/ 1182360 w 2972814"/>
                <a:gd name="connsiteY1162" fmla="*/ 269770 h 1488732"/>
                <a:gd name="connsiteX1163" fmla="*/ 1197107 w 2972814"/>
                <a:gd name="connsiteY1163" fmla="*/ 274916 h 1488732"/>
                <a:gd name="connsiteX1164" fmla="*/ 1208401 w 2972814"/>
                <a:gd name="connsiteY1164" fmla="*/ 279762 h 1488732"/>
                <a:gd name="connsiteX1165" fmla="*/ 1217058 w 2972814"/>
                <a:gd name="connsiteY1165" fmla="*/ 284508 h 1488732"/>
                <a:gd name="connsiteX1166" fmla="*/ 1224429 w 2972814"/>
                <a:gd name="connsiteY1166" fmla="*/ 289753 h 1488732"/>
                <a:gd name="connsiteX1167" fmla="*/ 1234317 w 2972814"/>
                <a:gd name="connsiteY1167" fmla="*/ 299745 h 1488732"/>
                <a:gd name="connsiteX1168" fmla="*/ 1237010 w 2972814"/>
                <a:gd name="connsiteY1168" fmla="*/ 303741 h 1488732"/>
                <a:gd name="connsiteX1169" fmla="*/ 1240306 w 2972814"/>
                <a:gd name="connsiteY1169" fmla="*/ 309736 h 1488732"/>
                <a:gd name="connsiteX1170" fmla="*/ 1243960 w 2972814"/>
                <a:gd name="connsiteY1170" fmla="*/ 319728 h 1488732"/>
                <a:gd name="connsiteX1171" fmla="*/ 1245854 w 2972814"/>
                <a:gd name="connsiteY1171" fmla="*/ 329719 h 1488732"/>
                <a:gd name="connsiteX1172" fmla="*/ 1246835 w 2972814"/>
                <a:gd name="connsiteY1172" fmla="*/ 339711 h 1488732"/>
                <a:gd name="connsiteX1173" fmla="*/ 1247136 w 2972814"/>
                <a:gd name="connsiteY1173" fmla="*/ 349702 h 1488732"/>
                <a:gd name="connsiteX1174" fmla="*/ 1246490 w 2972814"/>
                <a:gd name="connsiteY1174" fmla="*/ 359694 h 1488732"/>
                <a:gd name="connsiteX1175" fmla="*/ 1245751 w 2972814"/>
                <a:gd name="connsiteY1175" fmla="*/ 369685 h 1488732"/>
                <a:gd name="connsiteX1176" fmla="*/ 1244516 w 2972814"/>
                <a:gd name="connsiteY1176" fmla="*/ 379677 h 1488732"/>
                <a:gd name="connsiteX1177" fmla="*/ 1242488 w 2972814"/>
                <a:gd name="connsiteY1177" fmla="*/ 389668 h 1488732"/>
                <a:gd name="connsiteX1178" fmla="*/ 1239414 w 2972814"/>
                <a:gd name="connsiteY1178" fmla="*/ 399660 h 1488732"/>
                <a:gd name="connsiteX1179" fmla="*/ 1237010 w 2972814"/>
                <a:gd name="connsiteY1179" fmla="*/ 403403 h 1488732"/>
                <a:gd name="connsiteX1180" fmla="*/ 1232683 w 2972814"/>
                <a:gd name="connsiteY1180" fmla="*/ 409651 h 1488732"/>
                <a:gd name="connsiteX1181" fmla="*/ 1223786 w 2972814"/>
                <a:gd name="connsiteY1181" fmla="*/ 419643 h 1488732"/>
                <a:gd name="connsiteX1182" fmla="*/ 1217058 w 2972814"/>
                <a:gd name="connsiteY1182" fmla="*/ 424149 h 1488732"/>
                <a:gd name="connsiteX1183" fmla="*/ 1210262 w 2972814"/>
                <a:gd name="connsiteY1183" fmla="*/ 429634 h 1488732"/>
                <a:gd name="connsiteX1184" fmla="*/ 1197107 w 2972814"/>
                <a:gd name="connsiteY1184" fmla="*/ 437459 h 1488732"/>
                <a:gd name="connsiteX1185" fmla="*/ 1193907 w 2972814"/>
                <a:gd name="connsiteY1185" fmla="*/ 439626 h 1488732"/>
                <a:gd name="connsiteX1186" fmla="*/ 1177155 w 2972814"/>
                <a:gd name="connsiteY1186" fmla="*/ 449529 h 1488732"/>
                <a:gd name="connsiteX1187" fmla="*/ 1177034 w 2972814"/>
                <a:gd name="connsiteY1187" fmla="*/ 449617 h 1488732"/>
                <a:gd name="connsiteX1188" fmla="*/ 1161849 w 2972814"/>
                <a:gd name="connsiteY1188" fmla="*/ 459609 h 1488732"/>
                <a:gd name="connsiteX1189" fmla="*/ 1157203 w 2972814"/>
                <a:gd name="connsiteY1189" fmla="*/ 462243 h 1488732"/>
                <a:gd name="connsiteX1190" fmla="*/ 1146829 w 2972814"/>
                <a:gd name="connsiteY1190" fmla="*/ 469600 h 1488732"/>
                <a:gd name="connsiteX1191" fmla="*/ 1137251 w 2972814"/>
                <a:gd name="connsiteY1191" fmla="*/ 475588 h 1488732"/>
                <a:gd name="connsiteX1192" fmla="*/ 1131983 w 2972814"/>
                <a:gd name="connsiteY1192" fmla="*/ 479592 h 1488732"/>
                <a:gd name="connsiteX1193" fmla="*/ 1117299 w 2972814"/>
                <a:gd name="connsiteY1193" fmla="*/ 489264 h 1488732"/>
                <a:gd name="connsiteX1194" fmla="*/ 1116872 w 2972814"/>
                <a:gd name="connsiteY1194" fmla="*/ 489583 h 1488732"/>
                <a:gd name="connsiteX1195" fmla="*/ 1102609 w 2972814"/>
                <a:gd name="connsiteY1195" fmla="*/ 499575 h 1488732"/>
                <a:gd name="connsiteX1196" fmla="*/ 1097348 w 2972814"/>
                <a:gd name="connsiteY1196" fmla="*/ 502906 h 1488732"/>
                <a:gd name="connsiteX1197" fmla="*/ 1087729 w 2972814"/>
                <a:gd name="connsiteY1197" fmla="*/ 509566 h 1488732"/>
                <a:gd name="connsiteX1198" fmla="*/ 1077396 w 2972814"/>
                <a:gd name="connsiteY1198" fmla="*/ 516263 h 1488732"/>
                <a:gd name="connsiteX1199" fmla="*/ 1072731 w 2972814"/>
                <a:gd name="connsiteY1199" fmla="*/ 519558 h 1488732"/>
                <a:gd name="connsiteX1200" fmla="*/ 1058369 w 2972814"/>
                <a:gd name="connsiteY1200" fmla="*/ 529549 h 1488732"/>
                <a:gd name="connsiteX1201" fmla="*/ 1057444 w 2972814"/>
                <a:gd name="connsiteY1201" fmla="*/ 530161 h 1488732"/>
                <a:gd name="connsiteX1202" fmla="*/ 1043773 w 2972814"/>
                <a:gd name="connsiteY1202" fmla="*/ 539541 h 1488732"/>
                <a:gd name="connsiteX1203" fmla="*/ 1037492 w 2972814"/>
                <a:gd name="connsiteY1203" fmla="*/ 543728 h 1488732"/>
                <a:gd name="connsiteX1204" fmla="*/ 1028724 w 2972814"/>
                <a:gd name="connsiteY1204" fmla="*/ 549532 h 1488732"/>
                <a:gd name="connsiteX1205" fmla="*/ 1017541 w 2972814"/>
                <a:gd name="connsiteY1205" fmla="*/ 556875 h 1488732"/>
                <a:gd name="connsiteX1206" fmla="*/ 1012965 w 2972814"/>
                <a:gd name="connsiteY1206" fmla="*/ 559524 h 1488732"/>
                <a:gd name="connsiteX1207" fmla="*/ 997589 w 2972814"/>
                <a:gd name="connsiteY1207" fmla="*/ 568218 h 1488732"/>
                <a:gd name="connsiteX1208" fmla="*/ 994678 w 2972814"/>
                <a:gd name="connsiteY1208" fmla="*/ 569515 h 1488732"/>
                <a:gd name="connsiteX1209" fmla="*/ 977637 w 2972814"/>
                <a:gd name="connsiteY1209" fmla="*/ 576803 h 1488732"/>
                <a:gd name="connsiteX1210" fmla="*/ 966823 w 2972814"/>
                <a:gd name="connsiteY1210" fmla="*/ 579507 h 1488732"/>
                <a:gd name="connsiteX1211" fmla="*/ 957685 w 2972814"/>
                <a:gd name="connsiteY1211" fmla="*/ 581680 h 1488732"/>
                <a:gd name="connsiteX1212" fmla="*/ 937733 w 2972814"/>
                <a:gd name="connsiteY1212" fmla="*/ 582400 h 1488732"/>
                <a:gd name="connsiteX1213" fmla="*/ 2513924 w 2972814"/>
                <a:gd name="connsiteY1213" fmla="*/ 516800 h 1488732"/>
                <a:gd name="connsiteX1214" fmla="*/ 2500384 w 2972814"/>
                <a:gd name="connsiteY1214" fmla="*/ 509566 h 1488732"/>
                <a:gd name="connsiteX1215" fmla="*/ 2493972 w 2972814"/>
                <a:gd name="connsiteY1215" fmla="*/ 502612 h 1488732"/>
                <a:gd name="connsiteX1216" fmla="*/ 2492568 w 2972814"/>
                <a:gd name="connsiteY1216" fmla="*/ 499575 h 1488732"/>
                <a:gd name="connsiteX1217" fmla="*/ 2490732 w 2972814"/>
                <a:gd name="connsiteY1217" fmla="*/ 489583 h 1488732"/>
                <a:gd name="connsiteX1218" fmla="*/ 2493783 w 2972814"/>
                <a:gd name="connsiteY1218" fmla="*/ 479592 h 1488732"/>
                <a:gd name="connsiteX1219" fmla="*/ 2493972 w 2972814"/>
                <a:gd name="connsiteY1219" fmla="*/ 479249 h 1488732"/>
                <a:gd name="connsiteX1220" fmla="*/ 2512885 w 2972814"/>
                <a:gd name="connsiteY1220" fmla="*/ 469600 h 1488732"/>
                <a:gd name="connsiteX1221" fmla="*/ 2513924 w 2972814"/>
                <a:gd name="connsiteY1221" fmla="*/ 469232 h 1488732"/>
                <a:gd name="connsiteX1222" fmla="*/ 2514643 w 2972814"/>
                <a:gd name="connsiteY1222" fmla="*/ 469600 h 1488732"/>
                <a:gd name="connsiteX1223" fmla="*/ 2533876 w 2972814"/>
                <a:gd name="connsiteY1223" fmla="*/ 479130 h 1488732"/>
                <a:gd name="connsiteX1224" fmla="*/ 2534243 w 2972814"/>
                <a:gd name="connsiteY1224" fmla="*/ 479592 h 1488732"/>
                <a:gd name="connsiteX1225" fmla="*/ 2541112 w 2972814"/>
                <a:gd name="connsiteY1225" fmla="*/ 489583 h 1488732"/>
                <a:gd name="connsiteX1226" fmla="*/ 2544929 w 2972814"/>
                <a:gd name="connsiteY1226" fmla="*/ 499575 h 1488732"/>
                <a:gd name="connsiteX1227" fmla="*/ 2542348 w 2972814"/>
                <a:gd name="connsiteY1227" fmla="*/ 509566 h 1488732"/>
                <a:gd name="connsiteX1228" fmla="*/ 2533876 w 2972814"/>
                <a:gd name="connsiteY1228" fmla="*/ 517607 h 1488732"/>
                <a:gd name="connsiteX1229" fmla="*/ 2513924 w 2972814"/>
                <a:gd name="connsiteY1229" fmla="*/ 516800 h 1488732"/>
                <a:gd name="connsiteX1230" fmla="*/ 1875467 w 2972814"/>
                <a:gd name="connsiteY1230" fmla="*/ 493372 h 1488732"/>
                <a:gd name="connsiteX1231" fmla="*/ 1895419 w 2972814"/>
                <a:gd name="connsiteY1231" fmla="*/ 492392 h 1488732"/>
                <a:gd name="connsiteX1232" fmla="*/ 1904474 w 2972814"/>
                <a:gd name="connsiteY1232" fmla="*/ 489583 h 1488732"/>
                <a:gd name="connsiteX1233" fmla="*/ 1915371 w 2972814"/>
                <a:gd name="connsiteY1233" fmla="*/ 486268 h 1488732"/>
                <a:gd name="connsiteX1234" fmla="*/ 1928675 w 2972814"/>
                <a:gd name="connsiteY1234" fmla="*/ 479592 h 1488732"/>
                <a:gd name="connsiteX1235" fmla="*/ 1935322 w 2972814"/>
                <a:gd name="connsiteY1235" fmla="*/ 476033 h 1488732"/>
                <a:gd name="connsiteX1236" fmla="*/ 1944852 w 2972814"/>
                <a:gd name="connsiteY1236" fmla="*/ 469600 h 1488732"/>
                <a:gd name="connsiteX1237" fmla="*/ 1955274 w 2972814"/>
                <a:gd name="connsiteY1237" fmla="*/ 461919 h 1488732"/>
                <a:gd name="connsiteX1238" fmla="*/ 1958221 w 2972814"/>
                <a:gd name="connsiteY1238" fmla="*/ 459609 h 1488732"/>
                <a:gd name="connsiteX1239" fmla="*/ 1967257 w 2972814"/>
                <a:gd name="connsiteY1239" fmla="*/ 449617 h 1488732"/>
                <a:gd name="connsiteX1240" fmla="*/ 1973344 w 2972814"/>
                <a:gd name="connsiteY1240" fmla="*/ 439626 h 1488732"/>
                <a:gd name="connsiteX1241" fmla="*/ 1975226 w 2972814"/>
                <a:gd name="connsiteY1241" fmla="*/ 432868 h 1488732"/>
                <a:gd name="connsiteX1242" fmla="*/ 1976067 w 2972814"/>
                <a:gd name="connsiteY1242" fmla="*/ 429634 h 1488732"/>
                <a:gd name="connsiteX1243" fmla="*/ 1975642 w 2972814"/>
                <a:gd name="connsiteY1243" fmla="*/ 419643 h 1488732"/>
                <a:gd name="connsiteX1244" fmla="*/ 1975226 w 2972814"/>
                <a:gd name="connsiteY1244" fmla="*/ 418124 h 1488732"/>
                <a:gd name="connsiteX1245" fmla="*/ 1973070 w 2972814"/>
                <a:gd name="connsiteY1245" fmla="*/ 409651 h 1488732"/>
                <a:gd name="connsiteX1246" fmla="*/ 1969259 w 2972814"/>
                <a:gd name="connsiteY1246" fmla="*/ 399660 h 1488732"/>
                <a:gd name="connsiteX1247" fmla="*/ 1964256 w 2972814"/>
                <a:gd name="connsiteY1247" fmla="*/ 389668 h 1488732"/>
                <a:gd name="connsiteX1248" fmla="*/ 1959112 w 2972814"/>
                <a:gd name="connsiteY1248" fmla="*/ 379677 h 1488732"/>
                <a:gd name="connsiteX1249" fmla="*/ 1955274 w 2972814"/>
                <a:gd name="connsiteY1249" fmla="*/ 372734 h 1488732"/>
                <a:gd name="connsiteX1250" fmla="*/ 1953329 w 2972814"/>
                <a:gd name="connsiteY1250" fmla="*/ 369685 h 1488732"/>
                <a:gd name="connsiteX1251" fmla="*/ 1946780 w 2972814"/>
                <a:gd name="connsiteY1251" fmla="*/ 359694 h 1488732"/>
                <a:gd name="connsiteX1252" fmla="*/ 1940038 w 2972814"/>
                <a:gd name="connsiteY1252" fmla="*/ 349702 h 1488732"/>
                <a:gd name="connsiteX1253" fmla="*/ 1935322 w 2972814"/>
                <a:gd name="connsiteY1253" fmla="*/ 342197 h 1488732"/>
                <a:gd name="connsiteX1254" fmla="*/ 1932997 w 2972814"/>
                <a:gd name="connsiteY1254" fmla="*/ 339711 h 1488732"/>
                <a:gd name="connsiteX1255" fmla="*/ 1924019 w 2972814"/>
                <a:gd name="connsiteY1255" fmla="*/ 329719 h 1488732"/>
                <a:gd name="connsiteX1256" fmla="*/ 1915371 w 2972814"/>
                <a:gd name="connsiteY1256" fmla="*/ 320434 h 1488732"/>
                <a:gd name="connsiteX1257" fmla="*/ 1913744 w 2972814"/>
                <a:gd name="connsiteY1257" fmla="*/ 319728 h 1488732"/>
                <a:gd name="connsiteX1258" fmla="*/ 1895419 w 2972814"/>
                <a:gd name="connsiteY1258" fmla="*/ 311272 h 1488732"/>
                <a:gd name="connsiteX1259" fmla="*/ 1875467 w 2972814"/>
                <a:gd name="connsiteY1259" fmla="*/ 311487 h 1488732"/>
                <a:gd name="connsiteX1260" fmla="*/ 1855515 w 2972814"/>
                <a:gd name="connsiteY1260" fmla="*/ 314614 h 1488732"/>
                <a:gd name="connsiteX1261" fmla="*/ 1835563 w 2972814"/>
                <a:gd name="connsiteY1261" fmla="*/ 318147 h 1488732"/>
                <a:gd name="connsiteX1262" fmla="*/ 1826818 w 2972814"/>
                <a:gd name="connsiteY1262" fmla="*/ 319728 h 1488732"/>
                <a:gd name="connsiteX1263" fmla="*/ 1815612 w 2972814"/>
                <a:gd name="connsiteY1263" fmla="*/ 321498 h 1488732"/>
                <a:gd name="connsiteX1264" fmla="*/ 1795660 w 2972814"/>
                <a:gd name="connsiteY1264" fmla="*/ 323743 h 1488732"/>
                <a:gd name="connsiteX1265" fmla="*/ 1775708 w 2972814"/>
                <a:gd name="connsiteY1265" fmla="*/ 325277 h 1488732"/>
                <a:gd name="connsiteX1266" fmla="*/ 1755756 w 2972814"/>
                <a:gd name="connsiteY1266" fmla="*/ 326884 h 1488732"/>
                <a:gd name="connsiteX1267" fmla="*/ 1740539 w 2972814"/>
                <a:gd name="connsiteY1267" fmla="*/ 329719 h 1488732"/>
                <a:gd name="connsiteX1268" fmla="*/ 1735805 w 2972814"/>
                <a:gd name="connsiteY1268" fmla="*/ 331243 h 1488732"/>
                <a:gd name="connsiteX1269" fmla="*/ 1726212 w 2972814"/>
                <a:gd name="connsiteY1269" fmla="*/ 339711 h 1488732"/>
                <a:gd name="connsiteX1270" fmla="*/ 1723519 w 2972814"/>
                <a:gd name="connsiteY1270" fmla="*/ 349702 h 1488732"/>
                <a:gd name="connsiteX1271" fmla="*/ 1724312 w 2972814"/>
                <a:gd name="connsiteY1271" fmla="*/ 359694 h 1488732"/>
                <a:gd name="connsiteX1272" fmla="*/ 1727399 w 2972814"/>
                <a:gd name="connsiteY1272" fmla="*/ 369685 h 1488732"/>
                <a:gd name="connsiteX1273" fmla="*/ 1732227 w 2972814"/>
                <a:gd name="connsiteY1273" fmla="*/ 379677 h 1488732"/>
                <a:gd name="connsiteX1274" fmla="*/ 1735805 w 2972814"/>
                <a:gd name="connsiteY1274" fmla="*/ 385296 h 1488732"/>
                <a:gd name="connsiteX1275" fmla="*/ 1738384 w 2972814"/>
                <a:gd name="connsiteY1275" fmla="*/ 389668 h 1488732"/>
                <a:gd name="connsiteX1276" fmla="*/ 1745683 w 2972814"/>
                <a:gd name="connsiteY1276" fmla="*/ 399660 h 1488732"/>
                <a:gd name="connsiteX1277" fmla="*/ 1754264 w 2972814"/>
                <a:gd name="connsiteY1277" fmla="*/ 409651 h 1488732"/>
                <a:gd name="connsiteX1278" fmla="*/ 1755756 w 2972814"/>
                <a:gd name="connsiteY1278" fmla="*/ 411276 h 1488732"/>
                <a:gd name="connsiteX1279" fmla="*/ 1763719 w 2972814"/>
                <a:gd name="connsiteY1279" fmla="*/ 419643 h 1488732"/>
                <a:gd name="connsiteX1280" fmla="*/ 1773960 w 2972814"/>
                <a:gd name="connsiteY1280" fmla="*/ 429634 h 1488732"/>
                <a:gd name="connsiteX1281" fmla="*/ 1775708 w 2972814"/>
                <a:gd name="connsiteY1281" fmla="*/ 431294 h 1488732"/>
                <a:gd name="connsiteX1282" fmla="*/ 1785402 w 2972814"/>
                <a:gd name="connsiteY1282" fmla="*/ 439626 h 1488732"/>
                <a:gd name="connsiteX1283" fmla="*/ 1795660 w 2972814"/>
                <a:gd name="connsiteY1283" fmla="*/ 448819 h 1488732"/>
                <a:gd name="connsiteX1284" fmla="*/ 1796693 w 2972814"/>
                <a:gd name="connsiteY1284" fmla="*/ 449617 h 1488732"/>
                <a:gd name="connsiteX1285" fmla="*/ 1809476 w 2972814"/>
                <a:gd name="connsiteY1285" fmla="*/ 459609 h 1488732"/>
                <a:gd name="connsiteX1286" fmla="*/ 1815612 w 2972814"/>
                <a:gd name="connsiteY1286" fmla="*/ 464727 h 1488732"/>
                <a:gd name="connsiteX1287" fmla="*/ 1823070 w 2972814"/>
                <a:gd name="connsiteY1287" fmla="*/ 469600 h 1488732"/>
                <a:gd name="connsiteX1288" fmla="*/ 1835563 w 2972814"/>
                <a:gd name="connsiteY1288" fmla="*/ 478719 h 1488732"/>
                <a:gd name="connsiteX1289" fmla="*/ 1837305 w 2972814"/>
                <a:gd name="connsiteY1289" fmla="*/ 479592 h 1488732"/>
                <a:gd name="connsiteX1290" fmla="*/ 1855515 w 2972814"/>
                <a:gd name="connsiteY1290" fmla="*/ 488679 h 1488732"/>
                <a:gd name="connsiteX1291" fmla="*/ 1859847 w 2972814"/>
                <a:gd name="connsiteY1291" fmla="*/ 489583 h 1488732"/>
                <a:gd name="connsiteX1292" fmla="*/ 1875467 w 2972814"/>
                <a:gd name="connsiteY1292" fmla="*/ 493372 h 1488732"/>
                <a:gd name="connsiteX1293" fmla="*/ 2493972 w 2972814"/>
                <a:gd name="connsiteY1293" fmla="*/ 399804 h 1488732"/>
                <a:gd name="connsiteX1294" fmla="*/ 2493722 w 2972814"/>
                <a:gd name="connsiteY1294" fmla="*/ 399660 h 1488732"/>
                <a:gd name="connsiteX1295" fmla="*/ 2475277 w 2972814"/>
                <a:gd name="connsiteY1295" fmla="*/ 389668 h 1488732"/>
                <a:gd name="connsiteX1296" fmla="*/ 2474020 w 2972814"/>
                <a:gd name="connsiteY1296" fmla="*/ 388996 h 1488732"/>
                <a:gd name="connsiteX1297" fmla="*/ 2461958 w 2972814"/>
                <a:gd name="connsiteY1297" fmla="*/ 379677 h 1488732"/>
                <a:gd name="connsiteX1298" fmla="*/ 2454068 w 2972814"/>
                <a:gd name="connsiteY1298" fmla="*/ 373241 h 1488732"/>
                <a:gd name="connsiteX1299" fmla="*/ 2450547 w 2972814"/>
                <a:gd name="connsiteY1299" fmla="*/ 369685 h 1488732"/>
                <a:gd name="connsiteX1300" fmla="*/ 2441024 w 2972814"/>
                <a:gd name="connsiteY1300" fmla="*/ 359694 h 1488732"/>
                <a:gd name="connsiteX1301" fmla="*/ 2434117 w 2972814"/>
                <a:gd name="connsiteY1301" fmla="*/ 350794 h 1488732"/>
                <a:gd name="connsiteX1302" fmla="*/ 2433300 w 2972814"/>
                <a:gd name="connsiteY1302" fmla="*/ 349702 h 1488732"/>
                <a:gd name="connsiteX1303" fmla="*/ 2426960 w 2972814"/>
                <a:gd name="connsiteY1303" fmla="*/ 339711 h 1488732"/>
                <a:gd name="connsiteX1304" fmla="*/ 2422674 w 2972814"/>
                <a:gd name="connsiteY1304" fmla="*/ 329719 h 1488732"/>
                <a:gd name="connsiteX1305" fmla="*/ 2420798 w 2972814"/>
                <a:gd name="connsiteY1305" fmla="*/ 319728 h 1488732"/>
                <a:gd name="connsiteX1306" fmla="*/ 2421429 w 2972814"/>
                <a:gd name="connsiteY1306" fmla="*/ 309736 h 1488732"/>
                <a:gd name="connsiteX1307" fmla="*/ 2424463 w 2972814"/>
                <a:gd name="connsiteY1307" fmla="*/ 299745 h 1488732"/>
                <a:gd name="connsiteX1308" fmla="*/ 2428762 w 2972814"/>
                <a:gd name="connsiteY1308" fmla="*/ 289753 h 1488732"/>
                <a:gd name="connsiteX1309" fmla="*/ 2434117 w 2972814"/>
                <a:gd name="connsiteY1309" fmla="*/ 280411 h 1488732"/>
                <a:gd name="connsiteX1310" fmla="*/ 2434431 w 2972814"/>
                <a:gd name="connsiteY1310" fmla="*/ 279762 h 1488732"/>
                <a:gd name="connsiteX1311" fmla="*/ 2440466 w 2972814"/>
                <a:gd name="connsiteY1311" fmla="*/ 269770 h 1488732"/>
                <a:gd name="connsiteX1312" fmla="*/ 2446027 w 2972814"/>
                <a:gd name="connsiteY1312" fmla="*/ 259779 h 1488732"/>
                <a:gd name="connsiteX1313" fmla="*/ 2451642 w 2972814"/>
                <a:gd name="connsiteY1313" fmla="*/ 249787 h 1488732"/>
                <a:gd name="connsiteX1314" fmla="*/ 2454068 w 2972814"/>
                <a:gd name="connsiteY1314" fmla="*/ 245310 h 1488732"/>
                <a:gd name="connsiteX1315" fmla="*/ 2456572 w 2972814"/>
                <a:gd name="connsiteY1315" fmla="*/ 239796 h 1488732"/>
                <a:gd name="connsiteX1316" fmla="*/ 2460261 w 2972814"/>
                <a:gd name="connsiteY1316" fmla="*/ 229804 h 1488732"/>
                <a:gd name="connsiteX1317" fmla="*/ 2463029 w 2972814"/>
                <a:gd name="connsiteY1317" fmla="*/ 219813 h 1488732"/>
                <a:gd name="connsiteX1318" fmla="*/ 2465442 w 2972814"/>
                <a:gd name="connsiteY1318" fmla="*/ 209821 h 1488732"/>
                <a:gd name="connsiteX1319" fmla="*/ 2465530 w 2972814"/>
                <a:gd name="connsiteY1319" fmla="*/ 199830 h 1488732"/>
                <a:gd name="connsiteX1320" fmla="*/ 2465853 w 2972814"/>
                <a:gd name="connsiteY1320" fmla="*/ 189838 h 1488732"/>
                <a:gd name="connsiteX1321" fmla="*/ 2464521 w 2972814"/>
                <a:gd name="connsiteY1321" fmla="*/ 179847 h 1488732"/>
                <a:gd name="connsiteX1322" fmla="*/ 2462855 w 2972814"/>
                <a:gd name="connsiteY1322" fmla="*/ 169855 h 1488732"/>
                <a:gd name="connsiteX1323" fmla="*/ 2462925 w 2972814"/>
                <a:gd name="connsiteY1323" fmla="*/ 159864 h 1488732"/>
                <a:gd name="connsiteX1324" fmla="*/ 2464445 w 2972814"/>
                <a:gd name="connsiteY1324" fmla="*/ 149872 h 1488732"/>
                <a:gd name="connsiteX1325" fmla="*/ 2470633 w 2972814"/>
                <a:gd name="connsiteY1325" fmla="*/ 139881 h 1488732"/>
                <a:gd name="connsiteX1326" fmla="*/ 2474020 w 2972814"/>
                <a:gd name="connsiteY1326" fmla="*/ 137028 h 1488732"/>
                <a:gd name="connsiteX1327" fmla="*/ 2479888 w 2972814"/>
                <a:gd name="connsiteY1327" fmla="*/ 129889 h 1488732"/>
                <a:gd name="connsiteX1328" fmla="*/ 2493815 w 2972814"/>
                <a:gd name="connsiteY1328" fmla="*/ 119898 h 1488732"/>
                <a:gd name="connsiteX1329" fmla="*/ 2493972 w 2972814"/>
                <a:gd name="connsiteY1329" fmla="*/ 119826 h 1488732"/>
                <a:gd name="connsiteX1330" fmla="*/ 2511064 w 2972814"/>
                <a:gd name="connsiteY1330" fmla="*/ 109906 h 1488732"/>
                <a:gd name="connsiteX1331" fmla="*/ 2513924 w 2972814"/>
                <a:gd name="connsiteY1331" fmla="*/ 108632 h 1488732"/>
                <a:gd name="connsiteX1332" fmla="*/ 2530092 w 2972814"/>
                <a:gd name="connsiteY1332" fmla="*/ 99915 h 1488732"/>
                <a:gd name="connsiteX1333" fmla="*/ 2533876 w 2972814"/>
                <a:gd name="connsiteY1333" fmla="*/ 98343 h 1488732"/>
                <a:gd name="connsiteX1334" fmla="*/ 2551971 w 2972814"/>
                <a:gd name="connsiteY1334" fmla="*/ 89923 h 1488732"/>
                <a:gd name="connsiteX1335" fmla="*/ 2553827 w 2972814"/>
                <a:gd name="connsiteY1335" fmla="*/ 89195 h 1488732"/>
                <a:gd name="connsiteX1336" fmla="*/ 2573779 w 2972814"/>
                <a:gd name="connsiteY1336" fmla="*/ 81249 h 1488732"/>
                <a:gd name="connsiteX1337" fmla="*/ 2577160 w 2972814"/>
                <a:gd name="connsiteY1337" fmla="*/ 79932 h 1488732"/>
                <a:gd name="connsiteX1338" fmla="*/ 2593731 w 2972814"/>
                <a:gd name="connsiteY1338" fmla="*/ 74015 h 1488732"/>
                <a:gd name="connsiteX1339" fmla="*/ 2606355 w 2972814"/>
                <a:gd name="connsiteY1339" fmla="*/ 69940 h 1488732"/>
                <a:gd name="connsiteX1340" fmla="*/ 2613683 w 2972814"/>
                <a:gd name="connsiteY1340" fmla="*/ 67705 h 1488732"/>
                <a:gd name="connsiteX1341" fmla="*/ 2633634 w 2972814"/>
                <a:gd name="connsiteY1341" fmla="*/ 61901 h 1488732"/>
                <a:gd name="connsiteX1342" fmla="*/ 2642161 w 2972814"/>
                <a:gd name="connsiteY1342" fmla="*/ 59949 h 1488732"/>
                <a:gd name="connsiteX1343" fmla="*/ 2653586 w 2972814"/>
                <a:gd name="connsiteY1343" fmla="*/ 57332 h 1488732"/>
                <a:gd name="connsiteX1344" fmla="*/ 2673538 w 2972814"/>
                <a:gd name="connsiteY1344" fmla="*/ 54187 h 1488732"/>
                <a:gd name="connsiteX1345" fmla="*/ 2693490 w 2972814"/>
                <a:gd name="connsiteY1345" fmla="*/ 53353 h 1488732"/>
                <a:gd name="connsiteX1346" fmla="*/ 2713441 w 2972814"/>
                <a:gd name="connsiteY1346" fmla="*/ 56502 h 1488732"/>
                <a:gd name="connsiteX1347" fmla="*/ 2721120 w 2972814"/>
                <a:gd name="connsiteY1347" fmla="*/ 59949 h 1488732"/>
                <a:gd name="connsiteX1348" fmla="*/ 2733393 w 2972814"/>
                <a:gd name="connsiteY1348" fmla="*/ 67708 h 1488732"/>
                <a:gd name="connsiteX1349" fmla="*/ 2735608 w 2972814"/>
                <a:gd name="connsiteY1349" fmla="*/ 69940 h 1488732"/>
                <a:gd name="connsiteX1350" fmla="*/ 2743903 w 2972814"/>
                <a:gd name="connsiteY1350" fmla="*/ 79932 h 1488732"/>
                <a:gd name="connsiteX1351" fmla="*/ 2750605 w 2972814"/>
                <a:gd name="connsiteY1351" fmla="*/ 89923 h 1488732"/>
                <a:gd name="connsiteX1352" fmla="*/ 2753345 w 2972814"/>
                <a:gd name="connsiteY1352" fmla="*/ 94065 h 1488732"/>
                <a:gd name="connsiteX1353" fmla="*/ 2756751 w 2972814"/>
                <a:gd name="connsiteY1353" fmla="*/ 99915 h 1488732"/>
                <a:gd name="connsiteX1354" fmla="*/ 2763587 w 2972814"/>
                <a:gd name="connsiteY1354" fmla="*/ 109906 h 1488732"/>
                <a:gd name="connsiteX1355" fmla="*/ 2771627 w 2972814"/>
                <a:gd name="connsiteY1355" fmla="*/ 119898 h 1488732"/>
                <a:gd name="connsiteX1356" fmla="*/ 2773297 w 2972814"/>
                <a:gd name="connsiteY1356" fmla="*/ 121492 h 1488732"/>
                <a:gd name="connsiteX1357" fmla="*/ 2782034 w 2972814"/>
                <a:gd name="connsiteY1357" fmla="*/ 129889 h 1488732"/>
                <a:gd name="connsiteX1358" fmla="*/ 2793249 w 2972814"/>
                <a:gd name="connsiteY1358" fmla="*/ 138454 h 1488732"/>
                <a:gd name="connsiteX1359" fmla="*/ 2795189 w 2972814"/>
                <a:gd name="connsiteY1359" fmla="*/ 139881 h 1488732"/>
                <a:gd name="connsiteX1360" fmla="*/ 2811845 w 2972814"/>
                <a:gd name="connsiteY1360" fmla="*/ 149872 h 1488732"/>
                <a:gd name="connsiteX1361" fmla="*/ 2813200 w 2972814"/>
                <a:gd name="connsiteY1361" fmla="*/ 150562 h 1488732"/>
                <a:gd name="connsiteX1362" fmla="*/ 2831807 w 2972814"/>
                <a:gd name="connsiteY1362" fmla="*/ 159864 h 1488732"/>
                <a:gd name="connsiteX1363" fmla="*/ 2833152 w 2972814"/>
                <a:gd name="connsiteY1363" fmla="*/ 160482 h 1488732"/>
                <a:gd name="connsiteX1364" fmla="*/ 2853104 w 2972814"/>
                <a:gd name="connsiteY1364" fmla="*/ 169648 h 1488732"/>
                <a:gd name="connsiteX1365" fmla="*/ 2853541 w 2972814"/>
                <a:gd name="connsiteY1365" fmla="*/ 169855 h 1488732"/>
                <a:gd name="connsiteX1366" fmla="*/ 2873056 w 2972814"/>
                <a:gd name="connsiteY1366" fmla="*/ 179434 h 1488732"/>
                <a:gd name="connsiteX1367" fmla="*/ 2873789 w 2972814"/>
                <a:gd name="connsiteY1367" fmla="*/ 179847 h 1488732"/>
                <a:gd name="connsiteX1368" fmla="*/ 2890517 w 2972814"/>
                <a:gd name="connsiteY1368" fmla="*/ 189838 h 1488732"/>
                <a:gd name="connsiteX1369" fmla="*/ 2893007 w 2972814"/>
                <a:gd name="connsiteY1369" fmla="*/ 191559 h 1488732"/>
                <a:gd name="connsiteX1370" fmla="*/ 2903060 w 2972814"/>
                <a:gd name="connsiteY1370" fmla="*/ 199830 h 1488732"/>
                <a:gd name="connsiteX1371" fmla="*/ 2912426 w 2972814"/>
                <a:gd name="connsiteY1371" fmla="*/ 209821 h 1488732"/>
                <a:gd name="connsiteX1372" fmla="*/ 2912959 w 2972814"/>
                <a:gd name="connsiteY1372" fmla="*/ 210540 h 1488732"/>
                <a:gd name="connsiteX1373" fmla="*/ 2918896 w 2972814"/>
                <a:gd name="connsiteY1373" fmla="*/ 219813 h 1488732"/>
                <a:gd name="connsiteX1374" fmla="*/ 2922757 w 2972814"/>
                <a:gd name="connsiteY1374" fmla="*/ 229804 h 1488732"/>
                <a:gd name="connsiteX1375" fmla="*/ 2924603 w 2972814"/>
                <a:gd name="connsiteY1375" fmla="*/ 239796 h 1488732"/>
                <a:gd name="connsiteX1376" fmla="*/ 2924576 w 2972814"/>
                <a:gd name="connsiteY1376" fmla="*/ 249787 h 1488732"/>
                <a:gd name="connsiteX1377" fmla="*/ 2922813 w 2972814"/>
                <a:gd name="connsiteY1377" fmla="*/ 259779 h 1488732"/>
                <a:gd name="connsiteX1378" fmla="*/ 2919373 w 2972814"/>
                <a:gd name="connsiteY1378" fmla="*/ 269770 h 1488732"/>
                <a:gd name="connsiteX1379" fmla="*/ 2914153 w 2972814"/>
                <a:gd name="connsiteY1379" fmla="*/ 279762 h 1488732"/>
                <a:gd name="connsiteX1380" fmla="*/ 2912959 w 2972814"/>
                <a:gd name="connsiteY1380" fmla="*/ 281510 h 1488732"/>
                <a:gd name="connsiteX1381" fmla="*/ 2906941 w 2972814"/>
                <a:gd name="connsiteY1381" fmla="*/ 289753 h 1488732"/>
                <a:gd name="connsiteX1382" fmla="*/ 2898249 w 2972814"/>
                <a:gd name="connsiteY1382" fmla="*/ 299745 h 1488732"/>
                <a:gd name="connsiteX1383" fmla="*/ 2893007 w 2972814"/>
                <a:gd name="connsiteY1383" fmla="*/ 304613 h 1488732"/>
                <a:gd name="connsiteX1384" fmla="*/ 2886973 w 2972814"/>
                <a:gd name="connsiteY1384" fmla="*/ 309736 h 1488732"/>
                <a:gd name="connsiteX1385" fmla="*/ 2874262 w 2972814"/>
                <a:gd name="connsiteY1385" fmla="*/ 319728 h 1488732"/>
                <a:gd name="connsiteX1386" fmla="*/ 2873056 w 2972814"/>
                <a:gd name="connsiteY1386" fmla="*/ 320605 h 1488732"/>
                <a:gd name="connsiteX1387" fmla="*/ 2858945 w 2972814"/>
                <a:gd name="connsiteY1387" fmla="*/ 329719 h 1488732"/>
                <a:gd name="connsiteX1388" fmla="*/ 2853104 w 2972814"/>
                <a:gd name="connsiteY1388" fmla="*/ 333269 h 1488732"/>
                <a:gd name="connsiteX1389" fmla="*/ 2840938 w 2972814"/>
                <a:gd name="connsiteY1389" fmla="*/ 339711 h 1488732"/>
                <a:gd name="connsiteX1390" fmla="*/ 2833152 w 2972814"/>
                <a:gd name="connsiteY1390" fmla="*/ 343833 h 1488732"/>
                <a:gd name="connsiteX1391" fmla="*/ 2819836 w 2972814"/>
                <a:gd name="connsiteY1391" fmla="*/ 349702 h 1488732"/>
                <a:gd name="connsiteX1392" fmla="*/ 2813200 w 2972814"/>
                <a:gd name="connsiteY1392" fmla="*/ 352643 h 1488732"/>
                <a:gd name="connsiteX1393" fmla="*/ 2793302 w 2972814"/>
                <a:gd name="connsiteY1393" fmla="*/ 359694 h 1488732"/>
                <a:gd name="connsiteX1394" fmla="*/ 2793249 w 2972814"/>
                <a:gd name="connsiteY1394" fmla="*/ 359714 h 1488732"/>
                <a:gd name="connsiteX1395" fmla="*/ 2773297 w 2972814"/>
                <a:gd name="connsiteY1395" fmla="*/ 365433 h 1488732"/>
                <a:gd name="connsiteX1396" fmla="*/ 2753345 w 2972814"/>
                <a:gd name="connsiteY1396" fmla="*/ 369640 h 1488732"/>
                <a:gd name="connsiteX1397" fmla="*/ 2753074 w 2972814"/>
                <a:gd name="connsiteY1397" fmla="*/ 369685 h 1488732"/>
                <a:gd name="connsiteX1398" fmla="*/ 2733393 w 2972814"/>
                <a:gd name="connsiteY1398" fmla="*/ 373179 h 1488732"/>
                <a:gd name="connsiteX1399" fmla="*/ 2713441 w 2972814"/>
                <a:gd name="connsiteY1399" fmla="*/ 375860 h 1488732"/>
                <a:gd name="connsiteX1400" fmla="*/ 2693490 w 2972814"/>
                <a:gd name="connsiteY1400" fmla="*/ 378166 h 1488732"/>
                <a:gd name="connsiteX1401" fmla="*/ 2678311 w 2972814"/>
                <a:gd name="connsiteY1401" fmla="*/ 379677 h 1488732"/>
                <a:gd name="connsiteX1402" fmla="*/ 2673538 w 2972814"/>
                <a:gd name="connsiteY1402" fmla="*/ 380199 h 1488732"/>
                <a:gd name="connsiteX1403" fmla="*/ 2653586 w 2972814"/>
                <a:gd name="connsiteY1403" fmla="*/ 382563 h 1488732"/>
                <a:gd name="connsiteX1404" fmla="*/ 2633634 w 2972814"/>
                <a:gd name="connsiteY1404" fmla="*/ 385125 h 1488732"/>
                <a:gd name="connsiteX1405" fmla="*/ 2613683 w 2972814"/>
                <a:gd name="connsiteY1405" fmla="*/ 387641 h 1488732"/>
                <a:gd name="connsiteX1406" fmla="*/ 2599871 w 2972814"/>
                <a:gd name="connsiteY1406" fmla="*/ 389668 h 1488732"/>
                <a:gd name="connsiteX1407" fmla="*/ 2593731 w 2972814"/>
                <a:gd name="connsiteY1407" fmla="*/ 390804 h 1488732"/>
                <a:gd name="connsiteX1408" fmla="*/ 2573779 w 2972814"/>
                <a:gd name="connsiteY1408" fmla="*/ 394387 h 1488732"/>
                <a:gd name="connsiteX1409" fmla="*/ 2553827 w 2972814"/>
                <a:gd name="connsiteY1409" fmla="*/ 398410 h 1488732"/>
                <a:gd name="connsiteX1410" fmla="*/ 2545771 w 2972814"/>
                <a:gd name="connsiteY1410" fmla="*/ 399660 h 1488732"/>
                <a:gd name="connsiteX1411" fmla="*/ 2533876 w 2972814"/>
                <a:gd name="connsiteY1411" fmla="*/ 402633 h 1488732"/>
                <a:gd name="connsiteX1412" fmla="*/ 2513924 w 2972814"/>
                <a:gd name="connsiteY1412" fmla="*/ 404386 h 1488732"/>
                <a:gd name="connsiteX1413" fmla="*/ 2493972 w 2972814"/>
                <a:gd name="connsiteY1413" fmla="*/ 399804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</a:cxnLst>
              <a:rect l="l" t="t" r="r" b="b"/>
              <a:pathLst>
                <a:path w="2972814" h="1488732">
                  <a:moveTo>
                    <a:pt x="124570" y="1488733"/>
                  </a:moveTo>
                  <a:lnTo>
                    <a:pt x="139662" y="1479040"/>
                  </a:lnTo>
                  <a:lnTo>
                    <a:pt x="140338" y="1478741"/>
                  </a:lnTo>
                  <a:lnTo>
                    <a:pt x="158836" y="1468750"/>
                  </a:lnTo>
                  <a:lnTo>
                    <a:pt x="159614" y="1468285"/>
                  </a:lnTo>
                  <a:lnTo>
                    <a:pt x="179566" y="1464827"/>
                  </a:lnTo>
                  <a:lnTo>
                    <a:pt x="186424" y="1468750"/>
                  </a:lnTo>
                  <a:lnTo>
                    <a:pt x="193589" y="1478741"/>
                  </a:lnTo>
                  <a:lnTo>
                    <a:pt x="195538" y="1488733"/>
                  </a:lnTo>
                  <a:moveTo>
                    <a:pt x="1252049" y="1488733"/>
                  </a:moveTo>
                  <a:lnTo>
                    <a:pt x="1252425" y="1478741"/>
                  </a:lnTo>
                  <a:lnTo>
                    <a:pt x="1253848" y="1468750"/>
                  </a:lnTo>
                  <a:lnTo>
                    <a:pt x="1255941" y="1458758"/>
                  </a:lnTo>
                  <a:lnTo>
                    <a:pt x="1256962" y="1455354"/>
                  </a:lnTo>
                  <a:lnTo>
                    <a:pt x="1261308" y="1448767"/>
                  </a:lnTo>
                  <a:lnTo>
                    <a:pt x="1268087" y="1438775"/>
                  </a:lnTo>
                  <a:lnTo>
                    <a:pt x="1275557" y="1428784"/>
                  </a:lnTo>
                  <a:lnTo>
                    <a:pt x="1276914" y="1426740"/>
                  </a:lnTo>
                  <a:lnTo>
                    <a:pt x="1296865" y="1428487"/>
                  </a:lnTo>
                  <a:lnTo>
                    <a:pt x="1297053" y="1428784"/>
                  </a:lnTo>
                  <a:lnTo>
                    <a:pt x="1303699" y="1438775"/>
                  </a:lnTo>
                  <a:lnTo>
                    <a:pt x="1312467" y="1448767"/>
                  </a:lnTo>
                  <a:lnTo>
                    <a:pt x="1316817" y="1452784"/>
                  </a:lnTo>
                  <a:lnTo>
                    <a:pt x="1321292" y="1458758"/>
                  </a:lnTo>
                  <a:lnTo>
                    <a:pt x="1330106" y="1468750"/>
                  </a:lnTo>
                  <a:lnTo>
                    <a:pt x="1336769" y="1474741"/>
                  </a:lnTo>
                  <a:lnTo>
                    <a:pt x="1340964" y="1478741"/>
                  </a:lnTo>
                  <a:lnTo>
                    <a:pt x="1353424" y="1488733"/>
                  </a:lnTo>
                  <a:moveTo>
                    <a:pt x="1495046" y="1488733"/>
                  </a:moveTo>
                  <a:lnTo>
                    <a:pt x="1496383" y="1487295"/>
                  </a:lnTo>
                  <a:lnTo>
                    <a:pt x="1502494" y="1478741"/>
                  </a:lnTo>
                  <a:lnTo>
                    <a:pt x="1508182" y="1468750"/>
                  </a:lnTo>
                  <a:lnTo>
                    <a:pt x="1513457" y="1458758"/>
                  </a:lnTo>
                  <a:lnTo>
                    <a:pt x="1516335" y="1453303"/>
                  </a:lnTo>
                  <a:lnTo>
                    <a:pt x="1518563" y="1448767"/>
                  </a:lnTo>
                  <a:lnTo>
                    <a:pt x="1523387" y="1438775"/>
                  </a:lnTo>
                  <a:lnTo>
                    <a:pt x="1528362" y="1428784"/>
                  </a:lnTo>
                  <a:lnTo>
                    <a:pt x="1533681" y="1418792"/>
                  </a:lnTo>
                  <a:lnTo>
                    <a:pt x="1536287" y="1414365"/>
                  </a:lnTo>
                  <a:lnTo>
                    <a:pt x="1539695" y="1408801"/>
                  </a:lnTo>
                  <a:lnTo>
                    <a:pt x="1546707" y="1398809"/>
                  </a:lnTo>
                  <a:lnTo>
                    <a:pt x="1555056" y="1388818"/>
                  </a:lnTo>
                  <a:lnTo>
                    <a:pt x="1556239" y="1387632"/>
                  </a:lnTo>
                  <a:lnTo>
                    <a:pt x="1566831" y="1378826"/>
                  </a:lnTo>
                  <a:lnTo>
                    <a:pt x="1576190" y="1372447"/>
                  </a:lnTo>
                  <a:lnTo>
                    <a:pt x="1583007" y="1368835"/>
                  </a:lnTo>
                  <a:lnTo>
                    <a:pt x="1596142" y="1363030"/>
                  </a:lnTo>
                  <a:lnTo>
                    <a:pt x="1608375" y="1358843"/>
                  </a:lnTo>
                  <a:lnTo>
                    <a:pt x="1616094" y="1356412"/>
                  </a:lnTo>
                  <a:lnTo>
                    <a:pt x="1636046" y="1351759"/>
                  </a:lnTo>
                  <a:lnTo>
                    <a:pt x="1651231" y="1348852"/>
                  </a:lnTo>
                  <a:lnTo>
                    <a:pt x="1655997" y="1347949"/>
                  </a:lnTo>
                  <a:lnTo>
                    <a:pt x="1675949" y="1345635"/>
                  </a:lnTo>
                  <a:lnTo>
                    <a:pt x="1695901" y="1344732"/>
                  </a:lnTo>
                  <a:lnTo>
                    <a:pt x="1715853" y="1347807"/>
                  </a:lnTo>
                  <a:lnTo>
                    <a:pt x="1718239" y="1348852"/>
                  </a:lnTo>
                  <a:lnTo>
                    <a:pt x="1731492" y="1358843"/>
                  </a:lnTo>
                  <a:lnTo>
                    <a:pt x="1735805" y="1365861"/>
                  </a:lnTo>
                  <a:lnTo>
                    <a:pt x="1736861" y="1368835"/>
                  </a:lnTo>
                  <a:lnTo>
                    <a:pt x="1737642" y="1378826"/>
                  </a:lnTo>
                  <a:lnTo>
                    <a:pt x="1736414" y="1388818"/>
                  </a:lnTo>
                  <a:lnTo>
                    <a:pt x="1735805" y="1390921"/>
                  </a:lnTo>
                  <a:lnTo>
                    <a:pt x="1733333" y="1398809"/>
                  </a:lnTo>
                  <a:lnTo>
                    <a:pt x="1729591" y="1408801"/>
                  </a:lnTo>
                  <a:lnTo>
                    <a:pt x="1724728" y="1418792"/>
                  </a:lnTo>
                  <a:lnTo>
                    <a:pt x="1719209" y="1428784"/>
                  </a:lnTo>
                  <a:lnTo>
                    <a:pt x="1715853" y="1434471"/>
                  </a:lnTo>
                  <a:lnTo>
                    <a:pt x="1712876" y="1438775"/>
                  </a:lnTo>
                  <a:lnTo>
                    <a:pt x="1705095" y="1448767"/>
                  </a:lnTo>
                  <a:lnTo>
                    <a:pt x="1697001" y="1458758"/>
                  </a:lnTo>
                  <a:lnTo>
                    <a:pt x="1695901" y="1460059"/>
                  </a:lnTo>
                  <a:lnTo>
                    <a:pt x="1686606" y="1468750"/>
                  </a:lnTo>
                  <a:lnTo>
                    <a:pt x="1675949" y="1478326"/>
                  </a:lnTo>
                  <a:lnTo>
                    <a:pt x="1675364" y="1478741"/>
                  </a:lnTo>
                  <a:lnTo>
                    <a:pt x="1661089" y="1488733"/>
                  </a:lnTo>
                  <a:moveTo>
                    <a:pt x="2222782" y="1488733"/>
                  </a:moveTo>
                  <a:lnTo>
                    <a:pt x="2222093" y="1478741"/>
                  </a:lnTo>
                  <a:lnTo>
                    <a:pt x="2221659" y="1468750"/>
                  </a:lnTo>
                  <a:lnTo>
                    <a:pt x="2221350" y="1458758"/>
                  </a:lnTo>
                  <a:lnTo>
                    <a:pt x="2221432" y="1448767"/>
                  </a:lnTo>
                  <a:lnTo>
                    <a:pt x="2221617" y="1438775"/>
                  </a:lnTo>
                  <a:lnTo>
                    <a:pt x="2222329" y="1428784"/>
                  </a:lnTo>
                  <a:lnTo>
                    <a:pt x="2223118" y="1418792"/>
                  </a:lnTo>
                  <a:lnTo>
                    <a:pt x="2224287" y="1408801"/>
                  </a:lnTo>
                  <a:lnTo>
                    <a:pt x="2225682" y="1398809"/>
                  </a:lnTo>
                  <a:lnTo>
                    <a:pt x="2227717" y="1388818"/>
                  </a:lnTo>
                  <a:lnTo>
                    <a:pt x="2230094" y="1378826"/>
                  </a:lnTo>
                  <a:lnTo>
                    <a:pt x="2232783" y="1368835"/>
                  </a:lnTo>
                  <a:lnTo>
                    <a:pt x="2234599" y="1363460"/>
                  </a:lnTo>
                  <a:lnTo>
                    <a:pt x="2235954" y="1358843"/>
                  </a:lnTo>
                  <a:lnTo>
                    <a:pt x="2239196" y="1348852"/>
                  </a:lnTo>
                  <a:lnTo>
                    <a:pt x="2242975" y="1338860"/>
                  </a:lnTo>
                  <a:lnTo>
                    <a:pt x="2247167" y="1328869"/>
                  </a:lnTo>
                  <a:lnTo>
                    <a:pt x="2252154" y="1318877"/>
                  </a:lnTo>
                  <a:lnTo>
                    <a:pt x="2254551" y="1314654"/>
                  </a:lnTo>
                  <a:lnTo>
                    <a:pt x="2257802" y="1308886"/>
                  </a:lnTo>
                  <a:lnTo>
                    <a:pt x="2264059" y="1298894"/>
                  </a:lnTo>
                  <a:lnTo>
                    <a:pt x="2271924" y="1288903"/>
                  </a:lnTo>
                  <a:lnTo>
                    <a:pt x="2274502" y="1286040"/>
                  </a:lnTo>
                  <a:lnTo>
                    <a:pt x="2281693" y="1278911"/>
                  </a:lnTo>
                  <a:lnTo>
                    <a:pt x="2294454" y="1269036"/>
                  </a:lnTo>
                  <a:lnTo>
                    <a:pt x="2294641" y="1268920"/>
                  </a:lnTo>
                  <a:lnTo>
                    <a:pt x="2314406" y="1258933"/>
                  </a:lnTo>
                  <a:lnTo>
                    <a:pt x="2314420" y="1258928"/>
                  </a:lnTo>
                  <a:lnTo>
                    <a:pt x="2334358" y="1252808"/>
                  </a:lnTo>
                  <a:lnTo>
                    <a:pt x="2354310" y="1248963"/>
                  </a:lnTo>
                  <a:lnTo>
                    <a:pt x="2354512" y="1248937"/>
                  </a:lnTo>
                  <a:lnTo>
                    <a:pt x="2374261" y="1246658"/>
                  </a:lnTo>
                  <a:lnTo>
                    <a:pt x="2394213" y="1245462"/>
                  </a:lnTo>
                  <a:lnTo>
                    <a:pt x="2414165" y="1245012"/>
                  </a:lnTo>
                  <a:lnTo>
                    <a:pt x="2434117" y="1245106"/>
                  </a:lnTo>
                  <a:lnTo>
                    <a:pt x="2454068" y="1245667"/>
                  </a:lnTo>
                  <a:lnTo>
                    <a:pt x="2474020" y="1246812"/>
                  </a:lnTo>
                  <a:lnTo>
                    <a:pt x="2493972" y="1248457"/>
                  </a:lnTo>
                  <a:lnTo>
                    <a:pt x="2498159" y="1248937"/>
                  </a:lnTo>
                  <a:lnTo>
                    <a:pt x="2513924" y="1250980"/>
                  </a:lnTo>
                  <a:lnTo>
                    <a:pt x="2533876" y="1254402"/>
                  </a:lnTo>
                  <a:lnTo>
                    <a:pt x="2550822" y="1258928"/>
                  </a:lnTo>
                  <a:lnTo>
                    <a:pt x="2553827" y="1259900"/>
                  </a:lnTo>
                  <a:lnTo>
                    <a:pt x="2573257" y="1268920"/>
                  </a:lnTo>
                  <a:lnTo>
                    <a:pt x="2573779" y="1269203"/>
                  </a:lnTo>
                  <a:lnTo>
                    <a:pt x="2587504" y="1278911"/>
                  </a:lnTo>
                  <a:lnTo>
                    <a:pt x="2593731" y="1284356"/>
                  </a:lnTo>
                  <a:lnTo>
                    <a:pt x="2597930" y="1288903"/>
                  </a:lnTo>
                  <a:lnTo>
                    <a:pt x="2606229" y="1298894"/>
                  </a:lnTo>
                  <a:lnTo>
                    <a:pt x="2613683" y="1308745"/>
                  </a:lnTo>
                  <a:lnTo>
                    <a:pt x="2613775" y="1308886"/>
                  </a:lnTo>
                  <a:lnTo>
                    <a:pt x="2620232" y="1318877"/>
                  </a:lnTo>
                  <a:lnTo>
                    <a:pt x="2626498" y="1328869"/>
                  </a:lnTo>
                  <a:lnTo>
                    <a:pt x="2632508" y="1338860"/>
                  </a:lnTo>
                  <a:lnTo>
                    <a:pt x="2633634" y="1340717"/>
                  </a:lnTo>
                  <a:lnTo>
                    <a:pt x="2638328" y="1348852"/>
                  </a:lnTo>
                  <a:lnTo>
                    <a:pt x="2643996" y="1358843"/>
                  </a:lnTo>
                  <a:lnTo>
                    <a:pt x="2649734" y="1368835"/>
                  </a:lnTo>
                  <a:lnTo>
                    <a:pt x="2653586" y="1375605"/>
                  </a:lnTo>
                  <a:lnTo>
                    <a:pt x="2655435" y="1378826"/>
                  </a:lnTo>
                  <a:lnTo>
                    <a:pt x="2661154" y="1388818"/>
                  </a:lnTo>
                  <a:lnTo>
                    <a:pt x="2666628" y="1398809"/>
                  </a:lnTo>
                  <a:lnTo>
                    <a:pt x="2672079" y="1408801"/>
                  </a:lnTo>
                  <a:lnTo>
                    <a:pt x="2673538" y="1411894"/>
                  </a:lnTo>
                  <a:lnTo>
                    <a:pt x="2676935" y="1418792"/>
                  </a:lnTo>
                  <a:lnTo>
                    <a:pt x="2681259" y="1428784"/>
                  </a:lnTo>
                  <a:lnTo>
                    <a:pt x="2684525" y="1438775"/>
                  </a:lnTo>
                  <a:lnTo>
                    <a:pt x="2686551" y="1448767"/>
                  </a:lnTo>
                  <a:lnTo>
                    <a:pt x="2687145" y="1458758"/>
                  </a:lnTo>
                  <a:lnTo>
                    <a:pt x="2686033" y="1468750"/>
                  </a:lnTo>
                  <a:lnTo>
                    <a:pt x="2682999" y="1478741"/>
                  </a:lnTo>
                  <a:lnTo>
                    <a:pt x="2677868" y="1488733"/>
                  </a:lnTo>
                  <a:moveTo>
                    <a:pt x="2940075" y="1488733"/>
                  </a:moveTo>
                  <a:lnTo>
                    <a:pt x="2932911" y="1485289"/>
                  </a:lnTo>
                  <a:lnTo>
                    <a:pt x="2923214" y="1478741"/>
                  </a:lnTo>
                  <a:lnTo>
                    <a:pt x="2912959" y="1469917"/>
                  </a:lnTo>
                  <a:lnTo>
                    <a:pt x="2911835" y="1468750"/>
                  </a:lnTo>
                  <a:lnTo>
                    <a:pt x="2904656" y="1458758"/>
                  </a:lnTo>
                  <a:lnTo>
                    <a:pt x="2900146" y="1448767"/>
                  </a:lnTo>
                  <a:lnTo>
                    <a:pt x="2898140" y="1438775"/>
                  </a:lnTo>
                  <a:lnTo>
                    <a:pt x="2898431" y="1428784"/>
                  </a:lnTo>
                  <a:lnTo>
                    <a:pt x="2901416" y="1418792"/>
                  </a:lnTo>
                  <a:lnTo>
                    <a:pt x="2906579" y="1408801"/>
                  </a:lnTo>
                  <a:lnTo>
                    <a:pt x="2912959" y="1400442"/>
                  </a:lnTo>
                  <a:lnTo>
                    <a:pt x="2914520" y="1398809"/>
                  </a:lnTo>
                  <a:lnTo>
                    <a:pt x="2927246" y="1388818"/>
                  </a:lnTo>
                  <a:lnTo>
                    <a:pt x="2932911" y="1385188"/>
                  </a:lnTo>
                  <a:lnTo>
                    <a:pt x="2947994" y="1378826"/>
                  </a:lnTo>
                  <a:lnTo>
                    <a:pt x="2952863" y="1377025"/>
                  </a:lnTo>
                  <a:lnTo>
                    <a:pt x="2972815" y="1373558"/>
                  </a:lnTo>
                  <a:moveTo>
                    <a:pt x="2972815" y="1059825"/>
                  </a:moveTo>
                  <a:lnTo>
                    <a:pt x="2952863" y="1061642"/>
                  </a:lnTo>
                  <a:lnTo>
                    <a:pt x="2935896" y="1059098"/>
                  </a:lnTo>
                  <a:lnTo>
                    <a:pt x="2932911" y="1058208"/>
                  </a:lnTo>
                  <a:lnTo>
                    <a:pt x="2915147" y="1049107"/>
                  </a:lnTo>
                  <a:lnTo>
                    <a:pt x="2914252" y="1039115"/>
                  </a:lnTo>
                  <a:lnTo>
                    <a:pt x="2925026" y="1029124"/>
                  </a:lnTo>
                  <a:lnTo>
                    <a:pt x="2932911" y="1025129"/>
                  </a:lnTo>
                  <a:lnTo>
                    <a:pt x="2945428" y="1019132"/>
                  </a:lnTo>
                  <a:lnTo>
                    <a:pt x="2952863" y="1016517"/>
                  </a:lnTo>
                  <a:lnTo>
                    <a:pt x="2972815" y="1012614"/>
                  </a:lnTo>
                  <a:moveTo>
                    <a:pt x="2972815" y="907747"/>
                  </a:moveTo>
                  <a:lnTo>
                    <a:pt x="2965407" y="899234"/>
                  </a:lnTo>
                  <a:lnTo>
                    <a:pt x="2956534" y="889243"/>
                  </a:lnTo>
                  <a:lnTo>
                    <a:pt x="2952863" y="885284"/>
                  </a:lnTo>
                  <a:lnTo>
                    <a:pt x="2947410" y="879252"/>
                  </a:lnTo>
                  <a:lnTo>
                    <a:pt x="2938271" y="869260"/>
                  </a:lnTo>
                  <a:lnTo>
                    <a:pt x="2932911" y="863404"/>
                  </a:lnTo>
                  <a:lnTo>
                    <a:pt x="2929027" y="859269"/>
                  </a:lnTo>
                  <a:lnTo>
                    <a:pt x="2920051" y="849277"/>
                  </a:lnTo>
                  <a:lnTo>
                    <a:pt x="2912959" y="840672"/>
                  </a:lnTo>
                  <a:lnTo>
                    <a:pt x="2911780" y="839286"/>
                  </a:lnTo>
                  <a:lnTo>
                    <a:pt x="2903578" y="829294"/>
                  </a:lnTo>
                  <a:lnTo>
                    <a:pt x="2896653" y="819303"/>
                  </a:lnTo>
                  <a:lnTo>
                    <a:pt x="2893007" y="813377"/>
                  </a:lnTo>
                  <a:lnTo>
                    <a:pt x="2890424" y="809311"/>
                  </a:lnTo>
                  <a:lnTo>
                    <a:pt x="2885040" y="799320"/>
                  </a:lnTo>
                  <a:lnTo>
                    <a:pt x="2880600" y="789328"/>
                  </a:lnTo>
                  <a:lnTo>
                    <a:pt x="2877056" y="779337"/>
                  </a:lnTo>
                  <a:lnTo>
                    <a:pt x="2874462" y="769345"/>
                  </a:lnTo>
                  <a:lnTo>
                    <a:pt x="2873056" y="761509"/>
                  </a:lnTo>
                  <a:lnTo>
                    <a:pt x="2872649" y="759354"/>
                  </a:lnTo>
                  <a:lnTo>
                    <a:pt x="2871470" y="749362"/>
                  </a:lnTo>
                  <a:lnTo>
                    <a:pt x="2870714" y="739371"/>
                  </a:lnTo>
                  <a:lnTo>
                    <a:pt x="2870595" y="729379"/>
                  </a:lnTo>
                  <a:lnTo>
                    <a:pt x="2870921" y="719388"/>
                  </a:lnTo>
                  <a:lnTo>
                    <a:pt x="2871379" y="709396"/>
                  </a:lnTo>
                  <a:lnTo>
                    <a:pt x="2872221" y="699405"/>
                  </a:lnTo>
                  <a:lnTo>
                    <a:pt x="2873032" y="689413"/>
                  </a:lnTo>
                  <a:lnTo>
                    <a:pt x="2873056" y="689206"/>
                  </a:lnTo>
                  <a:lnTo>
                    <a:pt x="2874096" y="679422"/>
                  </a:lnTo>
                  <a:lnTo>
                    <a:pt x="2874978" y="669430"/>
                  </a:lnTo>
                  <a:lnTo>
                    <a:pt x="2875882" y="659439"/>
                  </a:lnTo>
                  <a:lnTo>
                    <a:pt x="2876816" y="649447"/>
                  </a:lnTo>
                  <a:lnTo>
                    <a:pt x="2877719" y="639456"/>
                  </a:lnTo>
                  <a:lnTo>
                    <a:pt x="2878672" y="629464"/>
                  </a:lnTo>
                  <a:lnTo>
                    <a:pt x="2879601" y="619473"/>
                  </a:lnTo>
                  <a:lnTo>
                    <a:pt x="2880526" y="609481"/>
                  </a:lnTo>
                  <a:lnTo>
                    <a:pt x="2881643" y="599490"/>
                  </a:lnTo>
                  <a:lnTo>
                    <a:pt x="2882927" y="589498"/>
                  </a:lnTo>
                  <a:lnTo>
                    <a:pt x="2884419" y="579507"/>
                  </a:lnTo>
                  <a:lnTo>
                    <a:pt x="2886062" y="569515"/>
                  </a:lnTo>
                  <a:lnTo>
                    <a:pt x="2888212" y="559524"/>
                  </a:lnTo>
                  <a:lnTo>
                    <a:pt x="2890752" y="549532"/>
                  </a:lnTo>
                  <a:lnTo>
                    <a:pt x="2893007" y="542601"/>
                  </a:lnTo>
                  <a:lnTo>
                    <a:pt x="2893976" y="539541"/>
                  </a:lnTo>
                  <a:lnTo>
                    <a:pt x="2897757" y="529549"/>
                  </a:lnTo>
                  <a:lnTo>
                    <a:pt x="2902773" y="519558"/>
                  </a:lnTo>
                  <a:lnTo>
                    <a:pt x="2909178" y="509566"/>
                  </a:lnTo>
                  <a:lnTo>
                    <a:pt x="2912959" y="504819"/>
                  </a:lnTo>
                  <a:lnTo>
                    <a:pt x="2917269" y="499575"/>
                  </a:lnTo>
                  <a:lnTo>
                    <a:pt x="2927901" y="489583"/>
                  </a:lnTo>
                  <a:lnTo>
                    <a:pt x="2932911" y="485737"/>
                  </a:lnTo>
                  <a:lnTo>
                    <a:pt x="2941374" y="479592"/>
                  </a:lnTo>
                  <a:lnTo>
                    <a:pt x="2952863" y="472819"/>
                  </a:lnTo>
                  <a:lnTo>
                    <a:pt x="2958912" y="469600"/>
                  </a:lnTo>
                  <a:lnTo>
                    <a:pt x="2972815" y="463059"/>
                  </a:lnTo>
                  <a:moveTo>
                    <a:pt x="0" y="498155"/>
                  </a:moveTo>
                  <a:lnTo>
                    <a:pt x="19952" y="499000"/>
                  </a:lnTo>
                  <a:lnTo>
                    <a:pt x="22215" y="499575"/>
                  </a:lnTo>
                  <a:lnTo>
                    <a:pt x="39904" y="504758"/>
                  </a:lnTo>
                  <a:lnTo>
                    <a:pt x="46626" y="509566"/>
                  </a:lnTo>
                  <a:lnTo>
                    <a:pt x="57651" y="519558"/>
                  </a:lnTo>
                  <a:lnTo>
                    <a:pt x="59855" y="522080"/>
                  </a:lnTo>
                  <a:lnTo>
                    <a:pt x="64217" y="529549"/>
                  </a:lnTo>
                  <a:lnTo>
                    <a:pt x="68382" y="539541"/>
                  </a:lnTo>
                  <a:lnTo>
                    <a:pt x="71287" y="549532"/>
                  </a:lnTo>
                  <a:lnTo>
                    <a:pt x="72599" y="559524"/>
                  </a:lnTo>
                  <a:lnTo>
                    <a:pt x="72161" y="569515"/>
                  </a:lnTo>
                  <a:lnTo>
                    <a:pt x="70299" y="579507"/>
                  </a:lnTo>
                  <a:lnTo>
                    <a:pt x="66804" y="589498"/>
                  </a:lnTo>
                  <a:lnTo>
                    <a:pt x="61050" y="599490"/>
                  </a:lnTo>
                  <a:lnTo>
                    <a:pt x="59855" y="601172"/>
                  </a:lnTo>
                  <a:lnTo>
                    <a:pt x="51785" y="609481"/>
                  </a:lnTo>
                  <a:lnTo>
                    <a:pt x="39904" y="618643"/>
                  </a:lnTo>
                  <a:lnTo>
                    <a:pt x="38200" y="619473"/>
                  </a:lnTo>
                  <a:lnTo>
                    <a:pt x="19952" y="626953"/>
                  </a:lnTo>
                  <a:lnTo>
                    <a:pt x="1946" y="629464"/>
                  </a:lnTo>
                  <a:lnTo>
                    <a:pt x="0" y="629708"/>
                  </a:lnTo>
                  <a:moveTo>
                    <a:pt x="527120" y="0"/>
                  </a:moveTo>
                  <a:lnTo>
                    <a:pt x="526329" y="9991"/>
                  </a:lnTo>
                  <a:lnTo>
                    <a:pt x="524296" y="19983"/>
                  </a:lnTo>
                  <a:lnTo>
                    <a:pt x="521301" y="29974"/>
                  </a:lnTo>
                  <a:lnTo>
                    <a:pt x="518746" y="37071"/>
                  </a:lnTo>
                  <a:lnTo>
                    <a:pt x="517541" y="39966"/>
                  </a:lnTo>
                  <a:lnTo>
                    <a:pt x="512150" y="49957"/>
                  </a:lnTo>
                  <a:lnTo>
                    <a:pt x="505316" y="59949"/>
                  </a:lnTo>
                  <a:lnTo>
                    <a:pt x="498794" y="67203"/>
                  </a:lnTo>
                  <a:lnTo>
                    <a:pt x="494761" y="69940"/>
                  </a:lnTo>
                  <a:lnTo>
                    <a:pt x="478843" y="77713"/>
                  </a:lnTo>
                  <a:lnTo>
                    <a:pt x="464342" y="79932"/>
                  </a:lnTo>
                  <a:lnTo>
                    <a:pt x="458891" y="80573"/>
                  </a:lnTo>
                  <a:lnTo>
                    <a:pt x="438939" y="80208"/>
                  </a:lnTo>
                  <a:lnTo>
                    <a:pt x="436511" y="79932"/>
                  </a:lnTo>
                  <a:lnTo>
                    <a:pt x="418987" y="78248"/>
                  </a:lnTo>
                  <a:lnTo>
                    <a:pt x="399036" y="75734"/>
                  </a:lnTo>
                  <a:lnTo>
                    <a:pt x="379084" y="72659"/>
                  </a:lnTo>
                  <a:lnTo>
                    <a:pt x="362380" y="69940"/>
                  </a:lnTo>
                  <a:lnTo>
                    <a:pt x="359132" y="69434"/>
                  </a:lnTo>
                  <a:lnTo>
                    <a:pt x="339180" y="66141"/>
                  </a:lnTo>
                  <a:lnTo>
                    <a:pt x="319228" y="62742"/>
                  </a:lnTo>
                  <a:lnTo>
                    <a:pt x="304339" y="59949"/>
                  </a:lnTo>
                  <a:lnTo>
                    <a:pt x="299277" y="58959"/>
                  </a:lnTo>
                  <a:lnTo>
                    <a:pt x="279325" y="54787"/>
                  </a:lnTo>
                  <a:lnTo>
                    <a:pt x="259373" y="50266"/>
                  </a:lnTo>
                  <a:lnTo>
                    <a:pt x="258153" y="49957"/>
                  </a:lnTo>
                  <a:lnTo>
                    <a:pt x="239421" y="44873"/>
                  </a:lnTo>
                  <a:lnTo>
                    <a:pt x="222638" y="39966"/>
                  </a:lnTo>
                  <a:lnTo>
                    <a:pt x="219470" y="38951"/>
                  </a:lnTo>
                  <a:lnTo>
                    <a:pt x="199518" y="32324"/>
                  </a:lnTo>
                  <a:lnTo>
                    <a:pt x="192928" y="29974"/>
                  </a:lnTo>
                  <a:lnTo>
                    <a:pt x="179566" y="24739"/>
                  </a:lnTo>
                  <a:lnTo>
                    <a:pt x="167562" y="19983"/>
                  </a:lnTo>
                  <a:lnTo>
                    <a:pt x="159614" y="16435"/>
                  </a:lnTo>
                  <a:lnTo>
                    <a:pt x="144820" y="9991"/>
                  </a:lnTo>
                  <a:lnTo>
                    <a:pt x="139662" y="7369"/>
                  </a:lnTo>
                  <a:lnTo>
                    <a:pt x="124475" y="0"/>
                  </a:lnTo>
                  <a:moveTo>
                    <a:pt x="1585809" y="0"/>
                  </a:moveTo>
                  <a:lnTo>
                    <a:pt x="1579095" y="9991"/>
                  </a:lnTo>
                  <a:lnTo>
                    <a:pt x="1576190" y="13531"/>
                  </a:lnTo>
                  <a:lnTo>
                    <a:pt x="1569752" y="19983"/>
                  </a:lnTo>
                  <a:lnTo>
                    <a:pt x="1557944" y="29974"/>
                  </a:lnTo>
                  <a:lnTo>
                    <a:pt x="1556239" y="31277"/>
                  </a:lnTo>
                  <a:lnTo>
                    <a:pt x="1541408" y="39966"/>
                  </a:lnTo>
                  <a:lnTo>
                    <a:pt x="1536287" y="42831"/>
                  </a:lnTo>
                  <a:lnTo>
                    <a:pt x="1518512" y="49957"/>
                  </a:lnTo>
                  <a:lnTo>
                    <a:pt x="1516335" y="50845"/>
                  </a:lnTo>
                  <a:lnTo>
                    <a:pt x="1496383" y="56286"/>
                  </a:lnTo>
                  <a:lnTo>
                    <a:pt x="1476431" y="59502"/>
                  </a:lnTo>
                  <a:lnTo>
                    <a:pt x="1472314" y="59949"/>
                  </a:lnTo>
                  <a:lnTo>
                    <a:pt x="1456480" y="61707"/>
                  </a:lnTo>
                  <a:lnTo>
                    <a:pt x="1436528" y="63029"/>
                  </a:lnTo>
                  <a:lnTo>
                    <a:pt x="1416576" y="64266"/>
                  </a:lnTo>
                  <a:lnTo>
                    <a:pt x="1396624" y="65582"/>
                  </a:lnTo>
                  <a:lnTo>
                    <a:pt x="1376673" y="66993"/>
                  </a:lnTo>
                  <a:lnTo>
                    <a:pt x="1356721" y="68280"/>
                  </a:lnTo>
                  <a:lnTo>
                    <a:pt x="1336769" y="69410"/>
                  </a:lnTo>
                  <a:lnTo>
                    <a:pt x="1316817" y="69840"/>
                  </a:lnTo>
                  <a:lnTo>
                    <a:pt x="1296865" y="69905"/>
                  </a:lnTo>
                  <a:lnTo>
                    <a:pt x="1276914" y="69331"/>
                  </a:lnTo>
                  <a:lnTo>
                    <a:pt x="1256962" y="67880"/>
                  </a:lnTo>
                  <a:lnTo>
                    <a:pt x="1237010" y="65453"/>
                  </a:lnTo>
                  <a:lnTo>
                    <a:pt x="1217058" y="61782"/>
                  </a:lnTo>
                  <a:lnTo>
                    <a:pt x="1209877" y="59949"/>
                  </a:lnTo>
                  <a:lnTo>
                    <a:pt x="1197107" y="56349"/>
                  </a:lnTo>
                  <a:lnTo>
                    <a:pt x="1180942" y="49957"/>
                  </a:lnTo>
                  <a:lnTo>
                    <a:pt x="1177155" y="48288"/>
                  </a:lnTo>
                  <a:lnTo>
                    <a:pt x="1162590" y="39966"/>
                  </a:lnTo>
                  <a:lnTo>
                    <a:pt x="1157203" y="36353"/>
                  </a:lnTo>
                  <a:lnTo>
                    <a:pt x="1149165" y="29974"/>
                  </a:lnTo>
                  <a:lnTo>
                    <a:pt x="1138310" y="19983"/>
                  </a:lnTo>
                  <a:lnTo>
                    <a:pt x="1137251" y="18878"/>
                  </a:lnTo>
                  <a:lnTo>
                    <a:pt x="1129567" y="9991"/>
                  </a:lnTo>
                  <a:lnTo>
                    <a:pt x="1121800" y="0"/>
                  </a:lnTo>
                  <a:moveTo>
                    <a:pt x="458891" y="1249585"/>
                  </a:moveTo>
                  <a:lnTo>
                    <a:pt x="445483" y="1248937"/>
                  </a:lnTo>
                  <a:lnTo>
                    <a:pt x="438939" y="1248602"/>
                  </a:lnTo>
                  <a:lnTo>
                    <a:pt x="418987" y="1245177"/>
                  </a:lnTo>
                  <a:lnTo>
                    <a:pt x="399036" y="1239775"/>
                  </a:lnTo>
                  <a:lnTo>
                    <a:pt x="396736" y="1238945"/>
                  </a:lnTo>
                  <a:lnTo>
                    <a:pt x="379084" y="1232944"/>
                  </a:lnTo>
                  <a:lnTo>
                    <a:pt x="369387" y="1228954"/>
                  </a:lnTo>
                  <a:lnTo>
                    <a:pt x="359132" y="1225021"/>
                  </a:lnTo>
                  <a:lnTo>
                    <a:pt x="346161" y="1218962"/>
                  </a:lnTo>
                  <a:lnTo>
                    <a:pt x="339180" y="1216109"/>
                  </a:lnTo>
                  <a:lnTo>
                    <a:pt x="324512" y="1208971"/>
                  </a:lnTo>
                  <a:lnTo>
                    <a:pt x="319228" y="1206560"/>
                  </a:lnTo>
                  <a:lnTo>
                    <a:pt x="306202" y="1198979"/>
                  </a:lnTo>
                  <a:lnTo>
                    <a:pt x="299277" y="1194872"/>
                  </a:lnTo>
                  <a:lnTo>
                    <a:pt x="291322" y="1188988"/>
                  </a:lnTo>
                  <a:lnTo>
                    <a:pt x="279328" y="1178996"/>
                  </a:lnTo>
                  <a:lnTo>
                    <a:pt x="279325" y="1178993"/>
                  </a:lnTo>
                  <a:lnTo>
                    <a:pt x="270458" y="1169005"/>
                  </a:lnTo>
                  <a:lnTo>
                    <a:pt x="263858" y="1159013"/>
                  </a:lnTo>
                  <a:lnTo>
                    <a:pt x="259373" y="1149265"/>
                  </a:lnTo>
                  <a:lnTo>
                    <a:pt x="259281" y="1149022"/>
                  </a:lnTo>
                  <a:lnTo>
                    <a:pt x="256963" y="1139030"/>
                  </a:lnTo>
                  <a:lnTo>
                    <a:pt x="256511" y="1129039"/>
                  </a:lnTo>
                  <a:lnTo>
                    <a:pt x="257949" y="1119047"/>
                  </a:lnTo>
                  <a:lnTo>
                    <a:pt x="259373" y="1114460"/>
                  </a:lnTo>
                  <a:lnTo>
                    <a:pt x="261124" y="1109056"/>
                  </a:lnTo>
                  <a:lnTo>
                    <a:pt x="265923" y="1099064"/>
                  </a:lnTo>
                  <a:lnTo>
                    <a:pt x="272231" y="1089073"/>
                  </a:lnTo>
                  <a:lnTo>
                    <a:pt x="279325" y="1079958"/>
                  </a:lnTo>
                  <a:lnTo>
                    <a:pt x="280054" y="1079081"/>
                  </a:lnTo>
                  <a:lnTo>
                    <a:pt x="289782" y="1069090"/>
                  </a:lnTo>
                  <a:lnTo>
                    <a:pt x="299277" y="1060299"/>
                  </a:lnTo>
                  <a:lnTo>
                    <a:pt x="300712" y="1059098"/>
                  </a:lnTo>
                  <a:lnTo>
                    <a:pt x="313662" y="1049107"/>
                  </a:lnTo>
                  <a:lnTo>
                    <a:pt x="319228" y="1044955"/>
                  </a:lnTo>
                  <a:lnTo>
                    <a:pt x="327977" y="1039115"/>
                  </a:lnTo>
                  <a:lnTo>
                    <a:pt x="339180" y="1032003"/>
                  </a:lnTo>
                  <a:lnTo>
                    <a:pt x="344239" y="1029124"/>
                  </a:lnTo>
                  <a:lnTo>
                    <a:pt x="359132" y="1020469"/>
                  </a:lnTo>
                  <a:lnTo>
                    <a:pt x="361729" y="1019132"/>
                  </a:lnTo>
                  <a:lnTo>
                    <a:pt x="379084" y="1010077"/>
                  </a:lnTo>
                  <a:lnTo>
                    <a:pt x="381097" y="1009141"/>
                  </a:lnTo>
                  <a:lnTo>
                    <a:pt x="399036" y="1000267"/>
                  </a:lnTo>
                  <a:lnTo>
                    <a:pt x="401799" y="999149"/>
                  </a:lnTo>
                  <a:lnTo>
                    <a:pt x="418987" y="991511"/>
                  </a:lnTo>
                  <a:lnTo>
                    <a:pt x="425762" y="989158"/>
                  </a:lnTo>
                  <a:lnTo>
                    <a:pt x="438939" y="984008"/>
                  </a:lnTo>
                  <a:lnTo>
                    <a:pt x="457924" y="979166"/>
                  </a:lnTo>
                  <a:lnTo>
                    <a:pt x="458891" y="978895"/>
                  </a:lnTo>
                  <a:lnTo>
                    <a:pt x="478843" y="977127"/>
                  </a:lnTo>
                  <a:lnTo>
                    <a:pt x="493112" y="979166"/>
                  </a:lnTo>
                  <a:lnTo>
                    <a:pt x="498794" y="980046"/>
                  </a:lnTo>
                  <a:lnTo>
                    <a:pt x="518746" y="989027"/>
                  </a:lnTo>
                  <a:lnTo>
                    <a:pt x="518930" y="989158"/>
                  </a:lnTo>
                  <a:lnTo>
                    <a:pt x="531466" y="999149"/>
                  </a:lnTo>
                  <a:lnTo>
                    <a:pt x="538698" y="1006241"/>
                  </a:lnTo>
                  <a:lnTo>
                    <a:pt x="540967" y="1009141"/>
                  </a:lnTo>
                  <a:lnTo>
                    <a:pt x="547563" y="1019132"/>
                  </a:lnTo>
                  <a:lnTo>
                    <a:pt x="553033" y="1029124"/>
                  </a:lnTo>
                  <a:lnTo>
                    <a:pt x="557592" y="1039115"/>
                  </a:lnTo>
                  <a:lnTo>
                    <a:pt x="558650" y="1042180"/>
                  </a:lnTo>
                  <a:lnTo>
                    <a:pt x="560848" y="1049107"/>
                  </a:lnTo>
                  <a:lnTo>
                    <a:pt x="563545" y="1059098"/>
                  </a:lnTo>
                  <a:lnTo>
                    <a:pt x="565373" y="1069090"/>
                  </a:lnTo>
                  <a:lnTo>
                    <a:pt x="566653" y="1079081"/>
                  </a:lnTo>
                  <a:lnTo>
                    <a:pt x="567226" y="1089073"/>
                  </a:lnTo>
                  <a:lnTo>
                    <a:pt x="567542" y="1099064"/>
                  </a:lnTo>
                  <a:lnTo>
                    <a:pt x="567178" y="1109056"/>
                  </a:lnTo>
                  <a:lnTo>
                    <a:pt x="566513" y="1119047"/>
                  </a:lnTo>
                  <a:lnTo>
                    <a:pt x="565432" y="1129039"/>
                  </a:lnTo>
                  <a:lnTo>
                    <a:pt x="564101" y="1139030"/>
                  </a:lnTo>
                  <a:lnTo>
                    <a:pt x="562709" y="1149022"/>
                  </a:lnTo>
                  <a:lnTo>
                    <a:pt x="561036" y="1159013"/>
                  </a:lnTo>
                  <a:lnTo>
                    <a:pt x="559393" y="1169005"/>
                  </a:lnTo>
                  <a:lnTo>
                    <a:pt x="558650" y="1173221"/>
                  </a:lnTo>
                  <a:lnTo>
                    <a:pt x="557436" y="1178996"/>
                  </a:lnTo>
                  <a:lnTo>
                    <a:pt x="555282" y="1188988"/>
                  </a:lnTo>
                  <a:lnTo>
                    <a:pt x="552238" y="1198979"/>
                  </a:lnTo>
                  <a:lnTo>
                    <a:pt x="548469" y="1208971"/>
                  </a:lnTo>
                  <a:lnTo>
                    <a:pt x="542944" y="1218962"/>
                  </a:lnTo>
                  <a:lnTo>
                    <a:pt x="538698" y="1224139"/>
                  </a:lnTo>
                  <a:lnTo>
                    <a:pt x="533054" y="1228954"/>
                  </a:lnTo>
                  <a:lnTo>
                    <a:pt x="518746" y="1237839"/>
                  </a:lnTo>
                  <a:lnTo>
                    <a:pt x="516048" y="1238945"/>
                  </a:lnTo>
                  <a:lnTo>
                    <a:pt x="498794" y="1244765"/>
                  </a:lnTo>
                  <a:lnTo>
                    <a:pt x="478843" y="1248481"/>
                  </a:lnTo>
                  <a:lnTo>
                    <a:pt x="470956" y="1248937"/>
                  </a:lnTo>
                  <a:lnTo>
                    <a:pt x="458891" y="1249585"/>
                  </a:lnTo>
                  <a:close/>
                  <a:moveTo>
                    <a:pt x="2015129" y="1179343"/>
                  </a:moveTo>
                  <a:lnTo>
                    <a:pt x="2013994" y="1178996"/>
                  </a:lnTo>
                  <a:lnTo>
                    <a:pt x="1995178" y="1172294"/>
                  </a:lnTo>
                  <a:lnTo>
                    <a:pt x="1989654" y="1169005"/>
                  </a:lnTo>
                  <a:lnTo>
                    <a:pt x="1975485" y="1159013"/>
                  </a:lnTo>
                  <a:lnTo>
                    <a:pt x="1975226" y="1158792"/>
                  </a:lnTo>
                  <a:lnTo>
                    <a:pt x="1965497" y="1149022"/>
                  </a:lnTo>
                  <a:lnTo>
                    <a:pt x="1957051" y="1139030"/>
                  </a:lnTo>
                  <a:lnTo>
                    <a:pt x="1955274" y="1135681"/>
                  </a:lnTo>
                  <a:lnTo>
                    <a:pt x="1951559" y="1129039"/>
                  </a:lnTo>
                  <a:lnTo>
                    <a:pt x="1948170" y="1119047"/>
                  </a:lnTo>
                  <a:lnTo>
                    <a:pt x="1950668" y="1109056"/>
                  </a:lnTo>
                  <a:lnTo>
                    <a:pt x="1955274" y="1104241"/>
                  </a:lnTo>
                  <a:lnTo>
                    <a:pt x="1960848" y="1099064"/>
                  </a:lnTo>
                  <a:lnTo>
                    <a:pt x="1975226" y="1092307"/>
                  </a:lnTo>
                  <a:lnTo>
                    <a:pt x="1983385" y="1089073"/>
                  </a:lnTo>
                  <a:lnTo>
                    <a:pt x="1995178" y="1085822"/>
                  </a:lnTo>
                  <a:lnTo>
                    <a:pt x="2015129" y="1081009"/>
                  </a:lnTo>
                  <a:lnTo>
                    <a:pt x="2023717" y="1079081"/>
                  </a:lnTo>
                  <a:lnTo>
                    <a:pt x="2035081" y="1076847"/>
                  </a:lnTo>
                  <a:lnTo>
                    <a:pt x="2055033" y="1073097"/>
                  </a:lnTo>
                  <a:lnTo>
                    <a:pt x="2072163" y="1069090"/>
                  </a:lnTo>
                  <a:lnTo>
                    <a:pt x="2074985" y="1068462"/>
                  </a:lnTo>
                  <a:lnTo>
                    <a:pt x="2094936" y="1063643"/>
                  </a:lnTo>
                  <a:lnTo>
                    <a:pt x="2110320" y="1059098"/>
                  </a:lnTo>
                  <a:lnTo>
                    <a:pt x="2114888" y="1057822"/>
                  </a:lnTo>
                  <a:lnTo>
                    <a:pt x="2134840" y="1051603"/>
                  </a:lnTo>
                  <a:lnTo>
                    <a:pt x="2142216" y="1049107"/>
                  </a:lnTo>
                  <a:lnTo>
                    <a:pt x="2154792" y="1044874"/>
                  </a:lnTo>
                  <a:lnTo>
                    <a:pt x="2172654" y="1039115"/>
                  </a:lnTo>
                  <a:lnTo>
                    <a:pt x="2174744" y="1038397"/>
                  </a:lnTo>
                  <a:lnTo>
                    <a:pt x="2194695" y="1032960"/>
                  </a:lnTo>
                  <a:lnTo>
                    <a:pt x="2214647" y="1030206"/>
                  </a:lnTo>
                  <a:lnTo>
                    <a:pt x="2231091" y="1039115"/>
                  </a:lnTo>
                  <a:lnTo>
                    <a:pt x="2232703" y="1049107"/>
                  </a:lnTo>
                  <a:lnTo>
                    <a:pt x="2230968" y="1059098"/>
                  </a:lnTo>
                  <a:lnTo>
                    <a:pt x="2227787" y="1069090"/>
                  </a:lnTo>
                  <a:lnTo>
                    <a:pt x="2223789" y="1079081"/>
                  </a:lnTo>
                  <a:lnTo>
                    <a:pt x="2218892" y="1089073"/>
                  </a:lnTo>
                  <a:lnTo>
                    <a:pt x="2214647" y="1096768"/>
                  </a:lnTo>
                  <a:lnTo>
                    <a:pt x="2212930" y="1099064"/>
                  </a:lnTo>
                  <a:lnTo>
                    <a:pt x="2204335" y="1109056"/>
                  </a:lnTo>
                  <a:lnTo>
                    <a:pt x="2195214" y="1119047"/>
                  </a:lnTo>
                  <a:lnTo>
                    <a:pt x="2194695" y="1119553"/>
                  </a:lnTo>
                  <a:lnTo>
                    <a:pt x="2181551" y="1129039"/>
                  </a:lnTo>
                  <a:lnTo>
                    <a:pt x="2174744" y="1133594"/>
                  </a:lnTo>
                  <a:lnTo>
                    <a:pt x="2163688" y="1139030"/>
                  </a:lnTo>
                  <a:lnTo>
                    <a:pt x="2154792" y="1143238"/>
                  </a:lnTo>
                  <a:lnTo>
                    <a:pt x="2140964" y="1149022"/>
                  </a:lnTo>
                  <a:lnTo>
                    <a:pt x="2134840" y="1151378"/>
                  </a:lnTo>
                  <a:lnTo>
                    <a:pt x="2114892" y="1159013"/>
                  </a:lnTo>
                  <a:lnTo>
                    <a:pt x="2114888" y="1159015"/>
                  </a:lnTo>
                  <a:lnTo>
                    <a:pt x="2094936" y="1166380"/>
                  </a:lnTo>
                  <a:lnTo>
                    <a:pt x="2087954" y="1169005"/>
                  </a:lnTo>
                  <a:lnTo>
                    <a:pt x="2074985" y="1173437"/>
                  </a:lnTo>
                  <a:lnTo>
                    <a:pt x="2055033" y="1178625"/>
                  </a:lnTo>
                  <a:lnTo>
                    <a:pt x="2051819" y="1178996"/>
                  </a:lnTo>
                  <a:lnTo>
                    <a:pt x="2035081" y="1180797"/>
                  </a:lnTo>
                  <a:lnTo>
                    <a:pt x="2015129" y="1179343"/>
                  </a:lnTo>
                  <a:close/>
                  <a:moveTo>
                    <a:pt x="2653586" y="1159596"/>
                  </a:moveTo>
                  <a:lnTo>
                    <a:pt x="2652741" y="1159013"/>
                  </a:lnTo>
                  <a:lnTo>
                    <a:pt x="2641403" y="1149022"/>
                  </a:lnTo>
                  <a:lnTo>
                    <a:pt x="2633634" y="1139506"/>
                  </a:lnTo>
                  <a:lnTo>
                    <a:pt x="2633392" y="1139030"/>
                  </a:lnTo>
                  <a:lnTo>
                    <a:pt x="2629328" y="1129039"/>
                  </a:lnTo>
                  <a:lnTo>
                    <a:pt x="2626343" y="1119047"/>
                  </a:lnTo>
                  <a:lnTo>
                    <a:pt x="2624270" y="1109056"/>
                  </a:lnTo>
                  <a:lnTo>
                    <a:pt x="2622862" y="1099064"/>
                  </a:lnTo>
                  <a:lnTo>
                    <a:pt x="2621930" y="1089073"/>
                  </a:lnTo>
                  <a:lnTo>
                    <a:pt x="2621504" y="1079081"/>
                  </a:lnTo>
                  <a:lnTo>
                    <a:pt x="2621277" y="1069090"/>
                  </a:lnTo>
                  <a:lnTo>
                    <a:pt x="2621275" y="1059098"/>
                  </a:lnTo>
                  <a:lnTo>
                    <a:pt x="2621404" y="1049107"/>
                  </a:lnTo>
                  <a:lnTo>
                    <a:pt x="2621419" y="1039115"/>
                  </a:lnTo>
                  <a:lnTo>
                    <a:pt x="2621161" y="1029124"/>
                  </a:lnTo>
                  <a:lnTo>
                    <a:pt x="2620513" y="1019132"/>
                  </a:lnTo>
                  <a:lnTo>
                    <a:pt x="2619463" y="1009141"/>
                  </a:lnTo>
                  <a:lnTo>
                    <a:pt x="2617819" y="999149"/>
                  </a:lnTo>
                  <a:lnTo>
                    <a:pt x="2614961" y="989158"/>
                  </a:lnTo>
                  <a:lnTo>
                    <a:pt x="2613683" y="985622"/>
                  </a:lnTo>
                  <a:lnTo>
                    <a:pt x="2611090" y="979166"/>
                  </a:lnTo>
                  <a:lnTo>
                    <a:pt x="2604752" y="969175"/>
                  </a:lnTo>
                  <a:lnTo>
                    <a:pt x="2593731" y="959686"/>
                  </a:lnTo>
                  <a:lnTo>
                    <a:pt x="2592835" y="959183"/>
                  </a:lnTo>
                  <a:lnTo>
                    <a:pt x="2573779" y="952117"/>
                  </a:lnTo>
                  <a:lnTo>
                    <a:pt x="2553827" y="949407"/>
                  </a:lnTo>
                  <a:lnTo>
                    <a:pt x="2548355" y="949192"/>
                  </a:lnTo>
                  <a:lnTo>
                    <a:pt x="2533876" y="948692"/>
                  </a:lnTo>
                  <a:lnTo>
                    <a:pt x="2513924" y="949138"/>
                  </a:lnTo>
                  <a:lnTo>
                    <a:pt x="2513216" y="949192"/>
                  </a:lnTo>
                  <a:lnTo>
                    <a:pt x="2493972" y="950395"/>
                  </a:lnTo>
                  <a:lnTo>
                    <a:pt x="2474020" y="952235"/>
                  </a:lnTo>
                  <a:lnTo>
                    <a:pt x="2454068" y="954778"/>
                  </a:lnTo>
                  <a:lnTo>
                    <a:pt x="2434117" y="957998"/>
                  </a:lnTo>
                  <a:lnTo>
                    <a:pt x="2427399" y="959183"/>
                  </a:lnTo>
                  <a:lnTo>
                    <a:pt x="2414165" y="961423"/>
                  </a:lnTo>
                  <a:lnTo>
                    <a:pt x="2394213" y="965296"/>
                  </a:lnTo>
                  <a:lnTo>
                    <a:pt x="2375084" y="969175"/>
                  </a:lnTo>
                  <a:lnTo>
                    <a:pt x="2374261" y="969351"/>
                  </a:lnTo>
                  <a:lnTo>
                    <a:pt x="2354310" y="973515"/>
                  </a:lnTo>
                  <a:lnTo>
                    <a:pt x="2334358" y="977642"/>
                  </a:lnTo>
                  <a:lnTo>
                    <a:pt x="2324200" y="979166"/>
                  </a:lnTo>
                  <a:lnTo>
                    <a:pt x="2314406" y="981084"/>
                  </a:lnTo>
                  <a:lnTo>
                    <a:pt x="2294454" y="983267"/>
                  </a:lnTo>
                  <a:lnTo>
                    <a:pt x="2277131" y="979166"/>
                  </a:lnTo>
                  <a:lnTo>
                    <a:pt x="2274502" y="977778"/>
                  </a:lnTo>
                  <a:lnTo>
                    <a:pt x="2269067" y="969175"/>
                  </a:lnTo>
                  <a:lnTo>
                    <a:pt x="2264599" y="959183"/>
                  </a:lnTo>
                  <a:lnTo>
                    <a:pt x="2260837" y="949192"/>
                  </a:lnTo>
                  <a:lnTo>
                    <a:pt x="2257228" y="939201"/>
                  </a:lnTo>
                  <a:lnTo>
                    <a:pt x="2254551" y="933472"/>
                  </a:lnTo>
                  <a:lnTo>
                    <a:pt x="2252702" y="929209"/>
                  </a:lnTo>
                  <a:lnTo>
                    <a:pt x="2247362" y="919217"/>
                  </a:lnTo>
                  <a:lnTo>
                    <a:pt x="2240483" y="909226"/>
                  </a:lnTo>
                  <a:lnTo>
                    <a:pt x="2234599" y="902426"/>
                  </a:lnTo>
                  <a:lnTo>
                    <a:pt x="2231498" y="899234"/>
                  </a:lnTo>
                  <a:lnTo>
                    <a:pt x="2218961" y="889243"/>
                  </a:lnTo>
                  <a:lnTo>
                    <a:pt x="2214647" y="886564"/>
                  </a:lnTo>
                  <a:lnTo>
                    <a:pt x="2198777" y="879252"/>
                  </a:lnTo>
                  <a:lnTo>
                    <a:pt x="2194695" y="877672"/>
                  </a:lnTo>
                  <a:lnTo>
                    <a:pt x="2174744" y="872259"/>
                  </a:lnTo>
                  <a:lnTo>
                    <a:pt x="2154792" y="869290"/>
                  </a:lnTo>
                  <a:lnTo>
                    <a:pt x="2154450" y="869260"/>
                  </a:lnTo>
                  <a:lnTo>
                    <a:pt x="2134840" y="867681"/>
                  </a:lnTo>
                  <a:lnTo>
                    <a:pt x="2114888" y="867277"/>
                  </a:lnTo>
                  <a:lnTo>
                    <a:pt x="2094936" y="867134"/>
                  </a:lnTo>
                  <a:lnTo>
                    <a:pt x="2074985" y="866756"/>
                  </a:lnTo>
                  <a:lnTo>
                    <a:pt x="2055033" y="865162"/>
                  </a:lnTo>
                  <a:lnTo>
                    <a:pt x="2035081" y="861482"/>
                  </a:lnTo>
                  <a:lnTo>
                    <a:pt x="2028760" y="859269"/>
                  </a:lnTo>
                  <a:lnTo>
                    <a:pt x="2015129" y="853737"/>
                  </a:lnTo>
                  <a:lnTo>
                    <a:pt x="2008025" y="849277"/>
                  </a:lnTo>
                  <a:lnTo>
                    <a:pt x="1995178" y="840191"/>
                  </a:lnTo>
                  <a:lnTo>
                    <a:pt x="1994181" y="839286"/>
                  </a:lnTo>
                  <a:lnTo>
                    <a:pt x="1984533" y="829294"/>
                  </a:lnTo>
                  <a:lnTo>
                    <a:pt x="1975790" y="819303"/>
                  </a:lnTo>
                  <a:lnTo>
                    <a:pt x="1975226" y="818599"/>
                  </a:lnTo>
                  <a:lnTo>
                    <a:pt x="1968047" y="809311"/>
                  </a:lnTo>
                  <a:lnTo>
                    <a:pt x="1960766" y="799320"/>
                  </a:lnTo>
                  <a:lnTo>
                    <a:pt x="1955274" y="791638"/>
                  </a:lnTo>
                  <a:lnTo>
                    <a:pt x="1953418" y="789328"/>
                  </a:lnTo>
                  <a:lnTo>
                    <a:pt x="1945776" y="779337"/>
                  </a:lnTo>
                  <a:lnTo>
                    <a:pt x="1937368" y="769345"/>
                  </a:lnTo>
                  <a:lnTo>
                    <a:pt x="1935322" y="766888"/>
                  </a:lnTo>
                  <a:lnTo>
                    <a:pt x="1925662" y="759354"/>
                  </a:lnTo>
                  <a:lnTo>
                    <a:pt x="1915371" y="752222"/>
                  </a:lnTo>
                  <a:lnTo>
                    <a:pt x="1904558" y="749362"/>
                  </a:lnTo>
                  <a:lnTo>
                    <a:pt x="1895419" y="747197"/>
                  </a:lnTo>
                  <a:lnTo>
                    <a:pt x="1875467" y="748276"/>
                  </a:lnTo>
                  <a:lnTo>
                    <a:pt x="1871788" y="749362"/>
                  </a:lnTo>
                  <a:lnTo>
                    <a:pt x="1855515" y="753153"/>
                  </a:lnTo>
                  <a:lnTo>
                    <a:pt x="1839005" y="759354"/>
                  </a:lnTo>
                  <a:lnTo>
                    <a:pt x="1835563" y="760468"/>
                  </a:lnTo>
                  <a:lnTo>
                    <a:pt x="1815612" y="768417"/>
                  </a:lnTo>
                  <a:lnTo>
                    <a:pt x="1813399" y="769345"/>
                  </a:lnTo>
                  <a:lnTo>
                    <a:pt x="1795660" y="776127"/>
                  </a:lnTo>
                  <a:lnTo>
                    <a:pt x="1786722" y="779337"/>
                  </a:lnTo>
                  <a:lnTo>
                    <a:pt x="1775708" y="782959"/>
                  </a:lnTo>
                  <a:lnTo>
                    <a:pt x="1755756" y="788521"/>
                  </a:lnTo>
                  <a:lnTo>
                    <a:pt x="1751270" y="789328"/>
                  </a:lnTo>
                  <a:lnTo>
                    <a:pt x="1735805" y="792005"/>
                  </a:lnTo>
                  <a:lnTo>
                    <a:pt x="1715853" y="793111"/>
                  </a:lnTo>
                  <a:lnTo>
                    <a:pt x="1695901" y="790871"/>
                  </a:lnTo>
                  <a:lnTo>
                    <a:pt x="1690667" y="789328"/>
                  </a:lnTo>
                  <a:lnTo>
                    <a:pt x="1675949" y="782643"/>
                  </a:lnTo>
                  <a:lnTo>
                    <a:pt x="1671658" y="779337"/>
                  </a:lnTo>
                  <a:lnTo>
                    <a:pt x="1664745" y="769345"/>
                  </a:lnTo>
                  <a:lnTo>
                    <a:pt x="1662105" y="759354"/>
                  </a:lnTo>
                  <a:lnTo>
                    <a:pt x="1661855" y="749362"/>
                  </a:lnTo>
                  <a:lnTo>
                    <a:pt x="1663302" y="739371"/>
                  </a:lnTo>
                  <a:lnTo>
                    <a:pt x="1664965" y="729379"/>
                  </a:lnTo>
                  <a:lnTo>
                    <a:pt x="1666826" y="719388"/>
                  </a:lnTo>
                  <a:lnTo>
                    <a:pt x="1668155" y="709396"/>
                  </a:lnTo>
                  <a:lnTo>
                    <a:pt x="1668942" y="699405"/>
                  </a:lnTo>
                  <a:lnTo>
                    <a:pt x="1668601" y="689413"/>
                  </a:lnTo>
                  <a:lnTo>
                    <a:pt x="1666646" y="679422"/>
                  </a:lnTo>
                  <a:lnTo>
                    <a:pt x="1662344" y="669430"/>
                  </a:lnTo>
                  <a:lnTo>
                    <a:pt x="1655997" y="661055"/>
                  </a:lnTo>
                  <a:lnTo>
                    <a:pt x="1654538" y="659439"/>
                  </a:lnTo>
                  <a:lnTo>
                    <a:pt x="1641183" y="649447"/>
                  </a:lnTo>
                  <a:lnTo>
                    <a:pt x="1636046" y="646877"/>
                  </a:lnTo>
                  <a:lnTo>
                    <a:pt x="1616094" y="639979"/>
                  </a:lnTo>
                  <a:lnTo>
                    <a:pt x="1613187" y="639456"/>
                  </a:lnTo>
                  <a:lnTo>
                    <a:pt x="1596142" y="636992"/>
                  </a:lnTo>
                  <a:lnTo>
                    <a:pt x="1576190" y="636623"/>
                  </a:lnTo>
                  <a:lnTo>
                    <a:pt x="1556239" y="638548"/>
                  </a:lnTo>
                  <a:lnTo>
                    <a:pt x="1551776" y="639456"/>
                  </a:lnTo>
                  <a:lnTo>
                    <a:pt x="1536287" y="643254"/>
                  </a:lnTo>
                  <a:lnTo>
                    <a:pt x="1518668" y="649447"/>
                  </a:lnTo>
                  <a:lnTo>
                    <a:pt x="1516335" y="650473"/>
                  </a:lnTo>
                  <a:lnTo>
                    <a:pt x="1499337" y="659439"/>
                  </a:lnTo>
                  <a:lnTo>
                    <a:pt x="1496383" y="661467"/>
                  </a:lnTo>
                  <a:lnTo>
                    <a:pt x="1485317" y="669430"/>
                  </a:lnTo>
                  <a:lnTo>
                    <a:pt x="1476431" y="677776"/>
                  </a:lnTo>
                  <a:lnTo>
                    <a:pt x="1474517" y="679422"/>
                  </a:lnTo>
                  <a:lnTo>
                    <a:pt x="1465783" y="689413"/>
                  </a:lnTo>
                  <a:lnTo>
                    <a:pt x="1459156" y="699405"/>
                  </a:lnTo>
                  <a:lnTo>
                    <a:pt x="1456480" y="704779"/>
                  </a:lnTo>
                  <a:lnTo>
                    <a:pt x="1453684" y="709396"/>
                  </a:lnTo>
                  <a:lnTo>
                    <a:pt x="1449338" y="719388"/>
                  </a:lnTo>
                  <a:lnTo>
                    <a:pt x="1446523" y="729379"/>
                  </a:lnTo>
                  <a:lnTo>
                    <a:pt x="1445157" y="739371"/>
                  </a:lnTo>
                  <a:lnTo>
                    <a:pt x="1444873" y="749362"/>
                  </a:lnTo>
                  <a:lnTo>
                    <a:pt x="1445529" y="759354"/>
                  </a:lnTo>
                  <a:lnTo>
                    <a:pt x="1446959" y="769345"/>
                  </a:lnTo>
                  <a:lnTo>
                    <a:pt x="1448636" y="779337"/>
                  </a:lnTo>
                  <a:lnTo>
                    <a:pt x="1450495" y="789328"/>
                  </a:lnTo>
                  <a:lnTo>
                    <a:pt x="1451864" y="799320"/>
                  </a:lnTo>
                  <a:lnTo>
                    <a:pt x="1452752" y="809311"/>
                  </a:lnTo>
                  <a:lnTo>
                    <a:pt x="1452747" y="819303"/>
                  </a:lnTo>
                  <a:lnTo>
                    <a:pt x="1452129" y="829294"/>
                  </a:lnTo>
                  <a:lnTo>
                    <a:pt x="1450778" y="839286"/>
                  </a:lnTo>
                  <a:lnTo>
                    <a:pt x="1448877" y="849277"/>
                  </a:lnTo>
                  <a:lnTo>
                    <a:pt x="1446446" y="859269"/>
                  </a:lnTo>
                  <a:lnTo>
                    <a:pt x="1443391" y="869260"/>
                  </a:lnTo>
                  <a:lnTo>
                    <a:pt x="1439977" y="879252"/>
                  </a:lnTo>
                  <a:lnTo>
                    <a:pt x="1436528" y="888772"/>
                  </a:lnTo>
                  <a:lnTo>
                    <a:pt x="1436363" y="889243"/>
                  </a:lnTo>
                  <a:lnTo>
                    <a:pt x="1432107" y="899234"/>
                  </a:lnTo>
                  <a:lnTo>
                    <a:pt x="1427931" y="909226"/>
                  </a:lnTo>
                  <a:lnTo>
                    <a:pt x="1423446" y="919217"/>
                  </a:lnTo>
                  <a:lnTo>
                    <a:pt x="1418765" y="929209"/>
                  </a:lnTo>
                  <a:lnTo>
                    <a:pt x="1416576" y="933668"/>
                  </a:lnTo>
                  <a:lnTo>
                    <a:pt x="1413730" y="939201"/>
                  </a:lnTo>
                  <a:lnTo>
                    <a:pt x="1408697" y="949192"/>
                  </a:lnTo>
                  <a:lnTo>
                    <a:pt x="1403490" y="959183"/>
                  </a:lnTo>
                  <a:lnTo>
                    <a:pt x="1398392" y="969175"/>
                  </a:lnTo>
                  <a:lnTo>
                    <a:pt x="1396624" y="972574"/>
                  </a:lnTo>
                  <a:lnTo>
                    <a:pt x="1392887" y="979166"/>
                  </a:lnTo>
                  <a:lnTo>
                    <a:pt x="1387298" y="989158"/>
                  </a:lnTo>
                  <a:lnTo>
                    <a:pt x="1381654" y="999149"/>
                  </a:lnTo>
                  <a:lnTo>
                    <a:pt x="1376673" y="1007436"/>
                  </a:lnTo>
                  <a:lnTo>
                    <a:pt x="1375513" y="1009141"/>
                  </a:lnTo>
                  <a:lnTo>
                    <a:pt x="1368543" y="1019132"/>
                  </a:lnTo>
                  <a:lnTo>
                    <a:pt x="1360960" y="1029124"/>
                  </a:lnTo>
                  <a:lnTo>
                    <a:pt x="1356721" y="1034171"/>
                  </a:lnTo>
                  <a:lnTo>
                    <a:pt x="1351756" y="1039115"/>
                  </a:lnTo>
                  <a:lnTo>
                    <a:pt x="1340657" y="1049107"/>
                  </a:lnTo>
                  <a:lnTo>
                    <a:pt x="1336769" y="1052173"/>
                  </a:lnTo>
                  <a:lnTo>
                    <a:pt x="1325502" y="1059098"/>
                  </a:lnTo>
                  <a:lnTo>
                    <a:pt x="1316817" y="1063909"/>
                  </a:lnTo>
                  <a:lnTo>
                    <a:pt x="1303678" y="1069090"/>
                  </a:lnTo>
                  <a:lnTo>
                    <a:pt x="1296865" y="1071552"/>
                  </a:lnTo>
                  <a:lnTo>
                    <a:pt x="1276914" y="1075502"/>
                  </a:lnTo>
                  <a:lnTo>
                    <a:pt x="1256962" y="1076080"/>
                  </a:lnTo>
                  <a:lnTo>
                    <a:pt x="1237010" y="1073069"/>
                  </a:lnTo>
                  <a:lnTo>
                    <a:pt x="1225294" y="1069090"/>
                  </a:lnTo>
                  <a:lnTo>
                    <a:pt x="1217058" y="1065890"/>
                  </a:lnTo>
                  <a:lnTo>
                    <a:pt x="1206003" y="1059098"/>
                  </a:lnTo>
                  <a:lnTo>
                    <a:pt x="1197107" y="1052550"/>
                  </a:lnTo>
                  <a:lnTo>
                    <a:pt x="1193589" y="1049107"/>
                  </a:lnTo>
                  <a:lnTo>
                    <a:pt x="1184847" y="1039115"/>
                  </a:lnTo>
                  <a:lnTo>
                    <a:pt x="1177907" y="1029124"/>
                  </a:lnTo>
                  <a:lnTo>
                    <a:pt x="1177155" y="1027850"/>
                  </a:lnTo>
                  <a:lnTo>
                    <a:pt x="1172713" y="1019132"/>
                  </a:lnTo>
                  <a:lnTo>
                    <a:pt x="1168537" y="1009141"/>
                  </a:lnTo>
                  <a:lnTo>
                    <a:pt x="1164587" y="999149"/>
                  </a:lnTo>
                  <a:lnTo>
                    <a:pt x="1161119" y="989158"/>
                  </a:lnTo>
                  <a:lnTo>
                    <a:pt x="1157567" y="979166"/>
                  </a:lnTo>
                  <a:lnTo>
                    <a:pt x="1157203" y="978173"/>
                  </a:lnTo>
                  <a:lnTo>
                    <a:pt x="1153995" y="969175"/>
                  </a:lnTo>
                  <a:lnTo>
                    <a:pt x="1150476" y="959183"/>
                  </a:lnTo>
                  <a:lnTo>
                    <a:pt x="1146591" y="949192"/>
                  </a:lnTo>
                  <a:lnTo>
                    <a:pt x="1142458" y="939201"/>
                  </a:lnTo>
                  <a:lnTo>
                    <a:pt x="1138089" y="929209"/>
                  </a:lnTo>
                  <a:lnTo>
                    <a:pt x="1137251" y="927223"/>
                  </a:lnTo>
                  <a:lnTo>
                    <a:pt x="1133582" y="919217"/>
                  </a:lnTo>
                  <a:lnTo>
                    <a:pt x="1129005" y="909226"/>
                  </a:lnTo>
                  <a:lnTo>
                    <a:pt x="1124509" y="899234"/>
                  </a:lnTo>
                  <a:lnTo>
                    <a:pt x="1120438" y="889243"/>
                  </a:lnTo>
                  <a:lnTo>
                    <a:pt x="1117299" y="880556"/>
                  </a:lnTo>
                  <a:lnTo>
                    <a:pt x="1116742" y="879252"/>
                  </a:lnTo>
                  <a:lnTo>
                    <a:pt x="1114359" y="869260"/>
                  </a:lnTo>
                  <a:lnTo>
                    <a:pt x="1113971" y="859269"/>
                  </a:lnTo>
                  <a:lnTo>
                    <a:pt x="1117299" y="851201"/>
                  </a:lnTo>
                  <a:lnTo>
                    <a:pt x="1118259" y="849277"/>
                  </a:lnTo>
                  <a:lnTo>
                    <a:pt x="1130855" y="839286"/>
                  </a:lnTo>
                  <a:lnTo>
                    <a:pt x="1137251" y="836784"/>
                  </a:lnTo>
                  <a:lnTo>
                    <a:pt x="1157203" y="829638"/>
                  </a:lnTo>
                  <a:lnTo>
                    <a:pt x="1158086" y="829294"/>
                  </a:lnTo>
                  <a:lnTo>
                    <a:pt x="1177155" y="824011"/>
                  </a:lnTo>
                  <a:lnTo>
                    <a:pt x="1191106" y="819303"/>
                  </a:lnTo>
                  <a:lnTo>
                    <a:pt x="1197107" y="817540"/>
                  </a:lnTo>
                  <a:lnTo>
                    <a:pt x="1217058" y="810155"/>
                  </a:lnTo>
                  <a:lnTo>
                    <a:pt x="1219004" y="809311"/>
                  </a:lnTo>
                  <a:lnTo>
                    <a:pt x="1237010" y="801851"/>
                  </a:lnTo>
                  <a:lnTo>
                    <a:pt x="1242356" y="799320"/>
                  </a:lnTo>
                  <a:lnTo>
                    <a:pt x="1256962" y="792233"/>
                  </a:lnTo>
                  <a:lnTo>
                    <a:pt x="1262658" y="789328"/>
                  </a:lnTo>
                  <a:lnTo>
                    <a:pt x="1276914" y="781517"/>
                  </a:lnTo>
                  <a:lnTo>
                    <a:pt x="1280922" y="779337"/>
                  </a:lnTo>
                  <a:lnTo>
                    <a:pt x="1296696" y="769345"/>
                  </a:lnTo>
                  <a:lnTo>
                    <a:pt x="1296865" y="769222"/>
                  </a:lnTo>
                  <a:lnTo>
                    <a:pt x="1311097" y="759354"/>
                  </a:lnTo>
                  <a:lnTo>
                    <a:pt x="1316817" y="754062"/>
                  </a:lnTo>
                  <a:lnTo>
                    <a:pt x="1322708" y="749362"/>
                  </a:lnTo>
                  <a:lnTo>
                    <a:pt x="1332147" y="739371"/>
                  </a:lnTo>
                  <a:lnTo>
                    <a:pt x="1336769" y="731892"/>
                  </a:lnTo>
                  <a:lnTo>
                    <a:pt x="1338711" y="729379"/>
                  </a:lnTo>
                  <a:lnTo>
                    <a:pt x="1344275" y="719388"/>
                  </a:lnTo>
                  <a:lnTo>
                    <a:pt x="1347478" y="709396"/>
                  </a:lnTo>
                  <a:lnTo>
                    <a:pt x="1349276" y="699405"/>
                  </a:lnTo>
                  <a:lnTo>
                    <a:pt x="1350011" y="689413"/>
                  </a:lnTo>
                  <a:lnTo>
                    <a:pt x="1349864" y="679422"/>
                  </a:lnTo>
                  <a:lnTo>
                    <a:pt x="1349198" y="669430"/>
                  </a:lnTo>
                  <a:lnTo>
                    <a:pt x="1348224" y="659439"/>
                  </a:lnTo>
                  <a:lnTo>
                    <a:pt x="1346818" y="649447"/>
                  </a:lnTo>
                  <a:lnTo>
                    <a:pt x="1345218" y="639456"/>
                  </a:lnTo>
                  <a:lnTo>
                    <a:pt x="1343223" y="629464"/>
                  </a:lnTo>
                  <a:lnTo>
                    <a:pt x="1340856" y="619473"/>
                  </a:lnTo>
                  <a:lnTo>
                    <a:pt x="1338414" y="609481"/>
                  </a:lnTo>
                  <a:lnTo>
                    <a:pt x="1336769" y="603604"/>
                  </a:lnTo>
                  <a:lnTo>
                    <a:pt x="1335750" y="599490"/>
                  </a:lnTo>
                  <a:lnTo>
                    <a:pt x="1333146" y="589498"/>
                  </a:lnTo>
                  <a:lnTo>
                    <a:pt x="1330156" y="579507"/>
                  </a:lnTo>
                  <a:lnTo>
                    <a:pt x="1326955" y="569515"/>
                  </a:lnTo>
                  <a:lnTo>
                    <a:pt x="1323614" y="559524"/>
                  </a:lnTo>
                  <a:lnTo>
                    <a:pt x="1320342" y="549532"/>
                  </a:lnTo>
                  <a:lnTo>
                    <a:pt x="1317052" y="539541"/>
                  </a:lnTo>
                  <a:lnTo>
                    <a:pt x="1316817" y="538844"/>
                  </a:lnTo>
                  <a:lnTo>
                    <a:pt x="1313293" y="529549"/>
                  </a:lnTo>
                  <a:lnTo>
                    <a:pt x="1309538" y="519558"/>
                  </a:lnTo>
                  <a:lnTo>
                    <a:pt x="1306185" y="509566"/>
                  </a:lnTo>
                  <a:lnTo>
                    <a:pt x="1302832" y="499575"/>
                  </a:lnTo>
                  <a:lnTo>
                    <a:pt x="1299956" y="489583"/>
                  </a:lnTo>
                  <a:lnTo>
                    <a:pt x="1297580" y="479592"/>
                  </a:lnTo>
                  <a:lnTo>
                    <a:pt x="1296865" y="475220"/>
                  </a:lnTo>
                  <a:lnTo>
                    <a:pt x="1295453" y="469600"/>
                  </a:lnTo>
                  <a:lnTo>
                    <a:pt x="1294310" y="459609"/>
                  </a:lnTo>
                  <a:lnTo>
                    <a:pt x="1295038" y="449617"/>
                  </a:lnTo>
                  <a:lnTo>
                    <a:pt x="1296865" y="444907"/>
                  </a:lnTo>
                  <a:lnTo>
                    <a:pt x="1298659" y="439626"/>
                  </a:lnTo>
                  <a:lnTo>
                    <a:pt x="1307542" y="429634"/>
                  </a:lnTo>
                  <a:lnTo>
                    <a:pt x="1316817" y="424514"/>
                  </a:lnTo>
                  <a:lnTo>
                    <a:pt x="1325334" y="419643"/>
                  </a:lnTo>
                  <a:lnTo>
                    <a:pt x="1336769" y="415628"/>
                  </a:lnTo>
                  <a:lnTo>
                    <a:pt x="1354768" y="409651"/>
                  </a:lnTo>
                  <a:lnTo>
                    <a:pt x="1356721" y="409171"/>
                  </a:lnTo>
                  <a:lnTo>
                    <a:pt x="1376673" y="403656"/>
                  </a:lnTo>
                  <a:lnTo>
                    <a:pt x="1391538" y="399660"/>
                  </a:lnTo>
                  <a:lnTo>
                    <a:pt x="1396624" y="398496"/>
                  </a:lnTo>
                  <a:lnTo>
                    <a:pt x="1416576" y="393522"/>
                  </a:lnTo>
                  <a:lnTo>
                    <a:pt x="1432244" y="389668"/>
                  </a:lnTo>
                  <a:lnTo>
                    <a:pt x="1436528" y="388655"/>
                  </a:lnTo>
                  <a:lnTo>
                    <a:pt x="1456480" y="383494"/>
                  </a:lnTo>
                  <a:lnTo>
                    <a:pt x="1470949" y="379677"/>
                  </a:lnTo>
                  <a:lnTo>
                    <a:pt x="1476431" y="378144"/>
                  </a:lnTo>
                  <a:lnTo>
                    <a:pt x="1496383" y="372285"/>
                  </a:lnTo>
                  <a:lnTo>
                    <a:pt x="1505299" y="369685"/>
                  </a:lnTo>
                  <a:lnTo>
                    <a:pt x="1516335" y="366036"/>
                  </a:lnTo>
                  <a:lnTo>
                    <a:pt x="1535584" y="359694"/>
                  </a:lnTo>
                  <a:lnTo>
                    <a:pt x="1536287" y="359413"/>
                  </a:lnTo>
                  <a:lnTo>
                    <a:pt x="1556239" y="352011"/>
                  </a:lnTo>
                  <a:lnTo>
                    <a:pt x="1563364" y="349702"/>
                  </a:lnTo>
                  <a:lnTo>
                    <a:pt x="1576190" y="344449"/>
                  </a:lnTo>
                  <a:lnTo>
                    <a:pt x="1590222" y="339711"/>
                  </a:lnTo>
                  <a:lnTo>
                    <a:pt x="1596142" y="337019"/>
                  </a:lnTo>
                  <a:lnTo>
                    <a:pt x="1616094" y="330369"/>
                  </a:lnTo>
                  <a:lnTo>
                    <a:pt x="1619362" y="329719"/>
                  </a:lnTo>
                  <a:lnTo>
                    <a:pt x="1636046" y="325217"/>
                  </a:lnTo>
                  <a:lnTo>
                    <a:pt x="1655997" y="321891"/>
                  </a:lnTo>
                  <a:lnTo>
                    <a:pt x="1674883" y="319728"/>
                  </a:lnTo>
                  <a:lnTo>
                    <a:pt x="1675949" y="319551"/>
                  </a:lnTo>
                  <a:lnTo>
                    <a:pt x="1695901" y="316762"/>
                  </a:lnTo>
                  <a:lnTo>
                    <a:pt x="1713242" y="309736"/>
                  </a:lnTo>
                  <a:lnTo>
                    <a:pt x="1715853" y="308318"/>
                  </a:lnTo>
                  <a:lnTo>
                    <a:pt x="1725075" y="299745"/>
                  </a:lnTo>
                  <a:lnTo>
                    <a:pt x="1735805" y="290820"/>
                  </a:lnTo>
                  <a:lnTo>
                    <a:pt x="1736771" y="289753"/>
                  </a:lnTo>
                  <a:lnTo>
                    <a:pt x="1749820" y="279762"/>
                  </a:lnTo>
                  <a:lnTo>
                    <a:pt x="1755756" y="276253"/>
                  </a:lnTo>
                  <a:lnTo>
                    <a:pt x="1766296" y="269770"/>
                  </a:lnTo>
                  <a:lnTo>
                    <a:pt x="1775708" y="265096"/>
                  </a:lnTo>
                  <a:lnTo>
                    <a:pt x="1788317" y="259779"/>
                  </a:lnTo>
                  <a:lnTo>
                    <a:pt x="1795660" y="257077"/>
                  </a:lnTo>
                  <a:lnTo>
                    <a:pt x="1815612" y="251485"/>
                  </a:lnTo>
                  <a:lnTo>
                    <a:pt x="1832560" y="249787"/>
                  </a:lnTo>
                  <a:lnTo>
                    <a:pt x="1835563" y="249524"/>
                  </a:lnTo>
                  <a:lnTo>
                    <a:pt x="1841660" y="249787"/>
                  </a:lnTo>
                  <a:lnTo>
                    <a:pt x="1855515" y="250740"/>
                  </a:lnTo>
                  <a:lnTo>
                    <a:pt x="1875467" y="254952"/>
                  </a:lnTo>
                  <a:lnTo>
                    <a:pt x="1893441" y="259779"/>
                  </a:lnTo>
                  <a:lnTo>
                    <a:pt x="1895419" y="260565"/>
                  </a:lnTo>
                  <a:lnTo>
                    <a:pt x="1915371" y="263512"/>
                  </a:lnTo>
                  <a:lnTo>
                    <a:pt x="1928867" y="259779"/>
                  </a:lnTo>
                  <a:lnTo>
                    <a:pt x="1935322" y="258329"/>
                  </a:lnTo>
                  <a:lnTo>
                    <a:pt x="1950330" y="249787"/>
                  </a:lnTo>
                  <a:lnTo>
                    <a:pt x="1955274" y="247148"/>
                  </a:lnTo>
                  <a:lnTo>
                    <a:pt x="1964106" y="239796"/>
                  </a:lnTo>
                  <a:lnTo>
                    <a:pt x="1975201" y="229804"/>
                  </a:lnTo>
                  <a:lnTo>
                    <a:pt x="1975226" y="229778"/>
                  </a:lnTo>
                  <a:lnTo>
                    <a:pt x="1982509" y="219813"/>
                  </a:lnTo>
                  <a:lnTo>
                    <a:pt x="1989333" y="209821"/>
                  </a:lnTo>
                  <a:lnTo>
                    <a:pt x="1995144" y="199830"/>
                  </a:lnTo>
                  <a:lnTo>
                    <a:pt x="1995178" y="199748"/>
                  </a:lnTo>
                  <a:lnTo>
                    <a:pt x="1998883" y="189838"/>
                  </a:lnTo>
                  <a:lnTo>
                    <a:pt x="2003370" y="179847"/>
                  </a:lnTo>
                  <a:lnTo>
                    <a:pt x="2007330" y="169855"/>
                  </a:lnTo>
                  <a:lnTo>
                    <a:pt x="2012545" y="159864"/>
                  </a:lnTo>
                  <a:lnTo>
                    <a:pt x="2015129" y="155031"/>
                  </a:lnTo>
                  <a:lnTo>
                    <a:pt x="2018147" y="149872"/>
                  </a:lnTo>
                  <a:lnTo>
                    <a:pt x="2026596" y="139881"/>
                  </a:lnTo>
                  <a:lnTo>
                    <a:pt x="2035081" y="131278"/>
                  </a:lnTo>
                  <a:lnTo>
                    <a:pt x="2036731" y="129889"/>
                  </a:lnTo>
                  <a:lnTo>
                    <a:pt x="2050321" y="119898"/>
                  </a:lnTo>
                  <a:lnTo>
                    <a:pt x="2055033" y="116859"/>
                  </a:lnTo>
                  <a:lnTo>
                    <a:pt x="2070396" y="109906"/>
                  </a:lnTo>
                  <a:lnTo>
                    <a:pt x="2074985" y="107978"/>
                  </a:lnTo>
                  <a:lnTo>
                    <a:pt x="2094936" y="103549"/>
                  </a:lnTo>
                  <a:lnTo>
                    <a:pt x="2114888" y="103171"/>
                  </a:lnTo>
                  <a:lnTo>
                    <a:pt x="2134840" y="105627"/>
                  </a:lnTo>
                  <a:lnTo>
                    <a:pt x="2154792" y="109747"/>
                  </a:lnTo>
                  <a:lnTo>
                    <a:pt x="2155443" y="109906"/>
                  </a:lnTo>
                  <a:lnTo>
                    <a:pt x="2174744" y="115185"/>
                  </a:lnTo>
                  <a:lnTo>
                    <a:pt x="2193782" y="119898"/>
                  </a:lnTo>
                  <a:lnTo>
                    <a:pt x="2194695" y="120205"/>
                  </a:lnTo>
                  <a:lnTo>
                    <a:pt x="2214647" y="125741"/>
                  </a:lnTo>
                  <a:lnTo>
                    <a:pt x="2234599" y="129185"/>
                  </a:lnTo>
                  <a:lnTo>
                    <a:pt x="2242145" y="129889"/>
                  </a:lnTo>
                  <a:lnTo>
                    <a:pt x="2254551" y="132029"/>
                  </a:lnTo>
                  <a:lnTo>
                    <a:pt x="2274502" y="131000"/>
                  </a:lnTo>
                  <a:lnTo>
                    <a:pt x="2279720" y="129889"/>
                  </a:lnTo>
                  <a:lnTo>
                    <a:pt x="2294454" y="128013"/>
                  </a:lnTo>
                  <a:lnTo>
                    <a:pt x="2314406" y="125515"/>
                  </a:lnTo>
                  <a:lnTo>
                    <a:pt x="2334358" y="125425"/>
                  </a:lnTo>
                  <a:lnTo>
                    <a:pt x="2354161" y="129889"/>
                  </a:lnTo>
                  <a:lnTo>
                    <a:pt x="2354310" y="130064"/>
                  </a:lnTo>
                  <a:lnTo>
                    <a:pt x="2358623" y="139881"/>
                  </a:lnTo>
                  <a:lnTo>
                    <a:pt x="2354310" y="144306"/>
                  </a:lnTo>
                  <a:lnTo>
                    <a:pt x="2345898" y="149872"/>
                  </a:lnTo>
                  <a:lnTo>
                    <a:pt x="2334358" y="152783"/>
                  </a:lnTo>
                  <a:lnTo>
                    <a:pt x="2314406" y="155450"/>
                  </a:lnTo>
                  <a:lnTo>
                    <a:pt x="2294454" y="157945"/>
                  </a:lnTo>
                  <a:lnTo>
                    <a:pt x="2279421" y="159864"/>
                  </a:lnTo>
                  <a:lnTo>
                    <a:pt x="2274502" y="160314"/>
                  </a:lnTo>
                  <a:lnTo>
                    <a:pt x="2254551" y="167813"/>
                  </a:lnTo>
                  <a:lnTo>
                    <a:pt x="2251989" y="169855"/>
                  </a:lnTo>
                  <a:lnTo>
                    <a:pt x="2236446" y="179847"/>
                  </a:lnTo>
                  <a:lnTo>
                    <a:pt x="2234599" y="181272"/>
                  </a:lnTo>
                  <a:lnTo>
                    <a:pt x="2227770" y="189838"/>
                  </a:lnTo>
                  <a:lnTo>
                    <a:pt x="2221723" y="199830"/>
                  </a:lnTo>
                  <a:lnTo>
                    <a:pt x="2219218" y="209821"/>
                  </a:lnTo>
                  <a:lnTo>
                    <a:pt x="2218350" y="219813"/>
                  </a:lnTo>
                  <a:lnTo>
                    <a:pt x="2219402" y="229804"/>
                  </a:lnTo>
                  <a:lnTo>
                    <a:pt x="2222131" y="239796"/>
                  </a:lnTo>
                  <a:lnTo>
                    <a:pt x="2226196" y="249787"/>
                  </a:lnTo>
                  <a:lnTo>
                    <a:pt x="2230620" y="259779"/>
                  </a:lnTo>
                  <a:lnTo>
                    <a:pt x="2234599" y="267583"/>
                  </a:lnTo>
                  <a:lnTo>
                    <a:pt x="2235805" y="269770"/>
                  </a:lnTo>
                  <a:lnTo>
                    <a:pt x="2241201" y="279762"/>
                  </a:lnTo>
                  <a:lnTo>
                    <a:pt x="2245820" y="289753"/>
                  </a:lnTo>
                  <a:lnTo>
                    <a:pt x="2249222" y="299745"/>
                  </a:lnTo>
                  <a:lnTo>
                    <a:pt x="2251132" y="309736"/>
                  </a:lnTo>
                  <a:lnTo>
                    <a:pt x="2251941" y="319728"/>
                  </a:lnTo>
                  <a:lnTo>
                    <a:pt x="2251289" y="329719"/>
                  </a:lnTo>
                  <a:lnTo>
                    <a:pt x="2248413" y="339711"/>
                  </a:lnTo>
                  <a:lnTo>
                    <a:pt x="2244223" y="349702"/>
                  </a:lnTo>
                  <a:lnTo>
                    <a:pt x="2238169" y="359694"/>
                  </a:lnTo>
                  <a:lnTo>
                    <a:pt x="2234599" y="364554"/>
                  </a:lnTo>
                  <a:lnTo>
                    <a:pt x="2231291" y="369685"/>
                  </a:lnTo>
                  <a:lnTo>
                    <a:pt x="2223636" y="379677"/>
                  </a:lnTo>
                  <a:lnTo>
                    <a:pt x="2215180" y="389668"/>
                  </a:lnTo>
                  <a:lnTo>
                    <a:pt x="2214647" y="390289"/>
                  </a:lnTo>
                  <a:lnTo>
                    <a:pt x="2206469" y="399660"/>
                  </a:lnTo>
                  <a:lnTo>
                    <a:pt x="2197755" y="409651"/>
                  </a:lnTo>
                  <a:lnTo>
                    <a:pt x="2194695" y="413359"/>
                  </a:lnTo>
                  <a:lnTo>
                    <a:pt x="2189023" y="419643"/>
                  </a:lnTo>
                  <a:lnTo>
                    <a:pt x="2182172" y="429634"/>
                  </a:lnTo>
                  <a:lnTo>
                    <a:pt x="2177127" y="439626"/>
                  </a:lnTo>
                  <a:lnTo>
                    <a:pt x="2175677" y="449617"/>
                  </a:lnTo>
                  <a:lnTo>
                    <a:pt x="2178154" y="459609"/>
                  </a:lnTo>
                  <a:lnTo>
                    <a:pt x="2185854" y="469600"/>
                  </a:lnTo>
                  <a:lnTo>
                    <a:pt x="2194695" y="476987"/>
                  </a:lnTo>
                  <a:lnTo>
                    <a:pt x="2197962" y="479592"/>
                  </a:lnTo>
                  <a:lnTo>
                    <a:pt x="2214647" y="489509"/>
                  </a:lnTo>
                  <a:lnTo>
                    <a:pt x="2214773" y="489583"/>
                  </a:lnTo>
                  <a:lnTo>
                    <a:pt x="2234599" y="499497"/>
                  </a:lnTo>
                  <a:lnTo>
                    <a:pt x="2234748" y="499575"/>
                  </a:lnTo>
                  <a:lnTo>
                    <a:pt x="2254551" y="509427"/>
                  </a:lnTo>
                  <a:lnTo>
                    <a:pt x="2254816" y="509566"/>
                  </a:lnTo>
                  <a:lnTo>
                    <a:pt x="2272501" y="519558"/>
                  </a:lnTo>
                  <a:lnTo>
                    <a:pt x="2274502" y="520772"/>
                  </a:lnTo>
                  <a:lnTo>
                    <a:pt x="2287304" y="529549"/>
                  </a:lnTo>
                  <a:lnTo>
                    <a:pt x="2294454" y="535981"/>
                  </a:lnTo>
                  <a:lnTo>
                    <a:pt x="2298122" y="539541"/>
                  </a:lnTo>
                  <a:lnTo>
                    <a:pt x="2305035" y="549532"/>
                  </a:lnTo>
                  <a:lnTo>
                    <a:pt x="2309270" y="559524"/>
                  </a:lnTo>
                  <a:lnTo>
                    <a:pt x="2311088" y="569515"/>
                  </a:lnTo>
                  <a:lnTo>
                    <a:pt x="2310550" y="579507"/>
                  </a:lnTo>
                  <a:lnTo>
                    <a:pt x="2309138" y="589498"/>
                  </a:lnTo>
                  <a:lnTo>
                    <a:pt x="2306288" y="599490"/>
                  </a:lnTo>
                  <a:lnTo>
                    <a:pt x="2302820" y="609481"/>
                  </a:lnTo>
                  <a:lnTo>
                    <a:pt x="2298453" y="619473"/>
                  </a:lnTo>
                  <a:lnTo>
                    <a:pt x="2294454" y="627850"/>
                  </a:lnTo>
                  <a:lnTo>
                    <a:pt x="2293648" y="629464"/>
                  </a:lnTo>
                  <a:lnTo>
                    <a:pt x="2288565" y="639456"/>
                  </a:lnTo>
                  <a:lnTo>
                    <a:pt x="2283499" y="649447"/>
                  </a:lnTo>
                  <a:lnTo>
                    <a:pt x="2278816" y="659439"/>
                  </a:lnTo>
                  <a:lnTo>
                    <a:pt x="2274502" y="668746"/>
                  </a:lnTo>
                  <a:lnTo>
                    <a:pt x="2274165" y="669430"/>
                  </a:lnTo>
                  <a:lnTo>
                    <a:pt x="2270134" y="679422"/>
                  </a:lnTo>
                  <a:lnTo>
                    <a:pt x="2266975" y="689413"/>
                  </a:lnTo>
                  <a:lnTo>
                    <a:pt x="2264639" y="699405"/>
                  </a:lnTo>
                  <a:lnTo>
                    <a:pt x="2263455" y="709396"/>
                  </a:lnTo>
                  <a:lnTo>
                    <a:pt x="2263287" y="719388"/>
                  </a:lnTo>
                  <a:lnTo>
                    <a:pt x="2264323" y="729379"/>
                  </a:lnTo>
                  <a:lnTo>
                    <a:pt x="2266549" y="739371"/>
                  </a:lnTo>
                  <a:lnTo>
                    <a:pt x="2269835" y="749362"/>
                  </a:lnTo>
                  <a:lnTo>
                    <a:pt x="2274502" y="759217"/>
                  </a:lnTo>
                  <a:lnTo>
                    <a:pt x="2274572" y="759354"/>
                  </a:lnTo>
                  <a:lnTo>
                    <a:pt x="2280957" y="769345"/>
                  </a:lnTo>
                  <a:lnTo>
                    <a:pt x="2289219" y="779337"/>
                  </a:lnTo>
                  <a:lnTo>
                    <a:pt x="2294454" y="784548"/>
                  </a:lnTo>
                  <a:lnTo>
                    <a:pt x="2300237" y="789328"/>
                  </a:lnTo>
                  <a:lnTo>
                    <a:pt x="2314406" y="798913"/>
                  </a:lnTo>
                  <a:lnTo>
                    <a:pt x="2315183" y="799320"/>
                  </a:lnTo>
                  <a:lnTo>
                    <a:pt x="2334358" y="807384"/>
                  </a:lnTo>
                  <a:lnTo>
                    <a:pt x="2341015" y="809311"/>
                  </a:lnTo>
                  <a:lnTo>
                    <a:pt x="2354310" y="812722"/>
                  </a:lnTo>
                  <a:lnTo>
                    <a:pt x="2374261" y="815740"/>
                  </a:lnTo>
                  <a:lnTo>
                    <a:pt x="2394213" y="817053"/>
                  </a:lnTo>
                  <a:lnTo>
                    <a:pt x="2414165" y="817155"/>
                  </a:lnTo>
                  <a:lnTo>
                    <a:pt x="2434117" y="816252"/>
                  </a:lnTo>
                  <a:lnTo>
                    <a:pt x="2454068" y="814919"/>
                  </a:lnTo>
                  <a:lnTo>
                    <a:pt x="2474020" y="813783"/>
                  </a:lnTo>
                  <a:lnTo>
                    <a:pt x="2493972" y="813464"/>
                  </a:lnTo>
                  <a:lnTo>
                    <a:pt x="2513924" y="815243"/>
                  </a:lnTo>
                  <a:lnTo>
                    <a:pt x="2530763" y="819303"/>
                  </a:lnTo>
                  <a:lnTo>
                    <a:pt x="2533876" y="820140"/>
                  </a:lnTo>
                  <a:lnTo>
                    <a:pt x="2553334" y="829294"/>
                  </a:lnTo>
                  <a:lnTo>
                    <a:pt x="2553827" y="829567"/>
                  </a:lnTo>
                  <a:lnTo>
                    <a:pt x="2566485" y="839286"/>
                  </a:lnTo>
                  <a:lnTo>
                    <a:pt x="2573779" y="845458"/>
                  </a:lnTo>
                  <a:lnTo>
                    <a:pt x="2577638" y="849277"/>
                  </a:lnTo>
                  <a:lnTo>
                    <a:pt x="2586736" y="859269"/>
                  </a:lnTo>
                  <a:lnTo>
                    <a:pt x="2593731" y="867477"/>
                  </a:lnTo>
                  <a:lnTo>
                    <a:pt x="2595231" y="869260"/>
                  </a:lnTo>
                  <a:lnTo>
                    <a:pt x="2602897" y="879252"/>
                  </a:lnTo>
                  <a:lnTo>
                    <a:pt x="2610348" y="889243"/>
                  </a:lnTo>
                  <a:lnTo>
                    <a:pt x="2613683" y="893712"/>
                  </a:lnTo>
                  <a:lnTo>
                    <a:pt x="2618662" y="899234"/>
                  </a:lnTo>
                  <a:lnTo>
                    <a:pt x="2628140" y="909226"/>
                  </a:lnTo>
                  <a:lnTo>
                    <a:pt x="2633634" y="914196"/>
                  </a:lnTo>
                  <a:lnTo>
                    <a:pt x="2641373" y="919217"/>
                  </a:lnTo>
                  <a:lnTo>
                    <a:pt x="2653586" y="925110"/>
                  </a:lnTo>
                  <a:lnTo>
                    <a:pt x="2666051" y="929209"/>
                  </a:lnTo>
                  <a:lnTo>
                    <a:pt x="2673538" y="931267"/>
                  </a:lnTo>
                  <a:lnTo>
                    <a:pt x="2693490" y="936361"/>
                  </a:lnTo>
                  <a:lnTo>
                    <a:pt x="2703973" y="939201"/>
                  </a:lnTo>
                  <a:lnTo>
                    <a:pt x="2713441" y="941627"/>
                  </a:lnTo>
                  <a:lnTo>
                    <a:pt x="2733393" y="947836"/>
                  </a:lnTo>
                  <a:lnTo>
                    <a:pt x="2736903" y="949192"/>
                  </a:lnTo>
                  <a:lnTo>
                    <a:pt x="2753345" y="955834"/>
                  </a:lnTo>
                  <a:lnTo>
                    <a:pt x="2760471" y="959183"/>
                  </a:lnTo>
                  <a:lnTo>
                    <a:pt x="2773297" y="965884"/>
                  </a:lnTo>
                  <a:lnTo>
                    <a:pt x="2778989" y="969175"/>
                  </a:lnTo>
                  <a:lnTo>
                    <a:pt x="2793249" y="978432"/>
                  </a:lnTo>
                  <a:lnTo>
                    <a:pt x="2794375" y="979166"/>
                  </a:lnTo>
                  <a:lnTo>
                    <a:pt x="2807833" y="989158"/>
                  </a:lnTo>
                  <a:lnTo>
                    <a:pt x="2813200" y="993874"/>
                  </a:lnTo>
                  <a:lnTo>
                    <a:pt x="2820140" y="999149"/>
                  </a:lnTo>
                  <a:lnTo>
                    <a:pt x="2830965" y="1009141"/>
                  </a:lnTo>
                  <a:lnTo>
                    <a:pt x="2833152" y="1011599"/>
                  </a:lnTo>
                  <a:lnTo>
                    <a:pt x="2842536" y="1019132"/>
                  </a:lnTo>
                  <a:lnTo>
                    <a:pt x="2851376" y="1029124"/>
                  </a:lnTo>
                  <a:lnTo>
                    <a:pt x="2853104" y="1032948"/>
                  </a:lnTo>
                  <a:lnTo>
                    <a:pt x="2859054" y="1039115"/>
                  </a:lnTo>
                  <a:lnTo>
                    <a:pt x="2858828" y="1049107"/>
                  </a:lnTo>
                  <a:lnTo>
                    <a:pt x="2853104" y="1054373"/>
                  </a:lnTo>
                  <a:lnTo>
                    <a:pt x="2850860" y="1059098"/>
                  </a:lnTo>
                  <a:lnTo>
                    <a:pt x="2842282" y="1069090"/>
                  </a:lnTo>
                  <a:lnTo>
                    <a:pt x="2833152" y="1076632"/>
                  </a:lnTo>
                  <a:lnTo>
                    <a:pt x="2831152" y="1079081"/>
                  </a:lnTo>
                  <a:lnTo>
                    <a:pt x="2821406" y="1089073"/>
                  </a:lnTo>
                  <a:lnTo>
                    <a:pt x="2813200" y="1096624"/>
                  </a:lnTo>
                  <a:lnTo>
                    <a:pt x="2811004" y="1099064"/>
                  </a:lnTo>
                  <a:lnTo>
                    <a:pt x="2800602" y="1109056"/>
                  </a:lnTo>
                  <a:lnTo>
                    <a:pt x="2793249" y="1115454"/>
                  </a:lnTo>
                  <a:lnTo>
                    <a:pt x="2789350" y="1119047"/>
                  </a:lnTo>
                  <a:lnTo>
                    <a:pt x="2777301" y="1129039"/>
                  </a:lnTo>
                  <a:lnTo>
                    <a:pt x="2773297" y="1131932"/>
                  </a:lnTo>
                  <a:lnTo>
                    <a:pt x="2762857" y="1139030"/>
                  </a:lnTo>
                  <a:lnTo>
                    <a:pt x="2753345" y="1144843"/>
                  </a:lnTo>
                  <a:lnTo>
                    <a:pt x="2745207" y="1149022"/>
                  </a:lnTo>
                  <a:lnTo>
                    <a:pt x="2733393" y="1154605"/>
                  </a:lnTo>
                  <a:lnTo>
                    <a:pt x="2720701" y="1159013"/>
                  </a:lnTo>
                  <a:lnTo>
                    <a:pt x="2713441" y="1161407"/>
                  </a:lnTo>
                  <a:lnTo>
                    <a:pt x="2693490" y="1165237"/>
                  </a:lnTo>
                  <a:lnTo>
                    <a:pt x="2673538" y="1165648"/>
                  </a:lnTo>
                  <a:lnTo>
                    <a:pt x="2653586" y="1159596"/>
                  </a:lnTo>
                  <a:moveTo>
                    <a:pt x="798071" y="933003"/>
                  </a:moveTo>
                  <a:lnTo>
                    <a:pt x="789998" y="929209"/>
                  </a:lnTo>
                  <a:lnTo>
                    <a:pt x="778821" y="919217"/>
                  </a:lnTo>
                  <a:lnTo>
                    <a:pt x="778119" y="913914"/>
                  </a:lnTo>
                  <a:lnTo>
                    <a:pt x="777759" y="909226"/>
                  </a:lnTo>
                  <a:lnTo>
                    <a:pt x="778119" y="908547"/>
                  </a:lnTo>
                  <a:lnTo>
                    <a:pt x="786279" y="899234"/>
                  </a:lnTo>
                  <a:lnTo>
                    <a:pt x="798071" y="892908"/>
                  </a:lnTo>
                  <a:lnTo>
                    <a:pt x="818023" y="890226"/>
                  </a:lnTo>
                  <a:lnTo>
                    <a:pt x="837975" y="895283"/>
                  </a:lnTo>
                  <a:lnTo>
                    <a:pt x="844068" y="899234"/>
                  </a:lnTo>
                  <a:lnTo>
                    <a:pt x="849250" y="909226"/>
                  </a:lnTo>
                  <a:lnTo>
                    <a:pt x="847529" y="919217"/>
                  </a:lnTo>
                  <a:lnTo>
                    <a:pt x="838201" y="929209"/>
                  </a:lnTo>
                  <a:lnTo>
                    <a:pt x="837975" y="929352"/>
                  </a:lnTo>
                  <a:lnTo>
                    <a:pt x="818023" y="935087"/>
                  </a:lnTo>
                  <a:lnTo>
                    <a:pt x="798071" y="933003"/>
                  </a:lnTo>
                  <a:close/>
                  <a:moveTo>
                    <a:pt x="937733" y="582400"/>
                  </a:moveTo>
                  <a:lnTo>
                    <a:pt x="921139" y="579507"/>
                  </a:lnTo>
                  <a:lnTo>
                    <a:pt x="917782" y="578849"/>
                  </a:lnTo>
                  <a:lnTo>
                    <a:pt x="897830" y="570404"/>
                  </a:lnTo>
                  <a:lnTo>
                    <a:pt x="896432" y="569515"/>
                  </a:lnTo>
                  <a:lnTo>
                    <a:pt x="882332" y="559524"/>
                  </a:lnTo>
                  <a:lnTo>
                    <a:pt x="877878" y="555923"/>
                  </a:lnTo>
                  <a:lnTo>
                    <a:pt x="871493" y="549532"/>
                  </a:lnTo>
                  <a:lnTo>
                    <a:pt x="862354" y="539541"/>
                  </a:lnTo>
                  <a:lnTo>
                    <a:pt x="857926" y="534175"/>
                  </a:lnTo>
                  <a:lnTo>
                    <a:pt x="854384" y="529549"/>
                  </a:lnTo>
                  <a:lnTo>
                    <a:pt x="846809" y="519558"/>
                  </a:lnTo>
                  <a:lnTo>
                    <a:pt x="839313" y="509566"/>
                  </a:lnTo>
                  <a:lnTo>
                    <a:pt x="837975" y="507714"/>
                  </a:lnTo>
                  <a:lnTo>
                    <a:pt x="831656" y="499575"/>
                  </a:lnTo>
                  <a:lnTo>
                    <a:pt x="823323" y="489583"/>
                  </a:lnTo>
                  <a:lnTo>
                    <a:pt x="818023" y="483523"/>
                  </a:lnTo>
                  <a:lnTo>
                    <a:pt x="813721" y="479592"/>
                  </a:lnTo>
                  <a:lnTo>
                    <a:pt x="802040" y="469600"/>
                  </a:lnTo>
                  <a:lnTo>
                    <a:pt x="798071" y="466234"/>
                  </a:lnTo>
                  <a:lnTo>
                    <a:pt x="784947" y="459609"/>
                  </a:lnTo>
                  <a:lnTo>
                    <a:pt x="778119" y="456251"/>
                  </a:lnTo>
                  <a:lnTo>
                    <a:pt x="758167" y="452352"/>
                  </a:lnTo>
                  <a:lnTo>
                    <a:pt x="738216" y="453193"/>
                  </a:lnTo>
                  <a:lnTo>
                    <a:pt x="718264" y="457431"/>
                  </a:lnTo>
                  <a:lnTo>
                    <a:pt x="711655" y="459609"/>
                  </a:lnTo>
                  <a:lnTo>
                    <a:pt x="698312" y="463355"/>
                  </a:lnTo>
                  <a:lnTo>
                    <a:pt x="680946" y="469600"/>
                  </a:lnTo>
                  <a:lnTo>
                    <a:pt x="678360" y="470424"/>
                  </a:lnTo>
                  <a:lnTo>
                    <a:pt x="658409" y="477789"/>
                  </a:lnTo>
                  <a:lnTo>
                    <a:pt x="653702" y="479592"/>
                  </a:lnTo>
                  <a:lnTo>
                    <a:pt x="638457" y="485154"/>
                  </a:lnTo>
                  <a:lnTo>
                    <a:pt x="626191" y="489583"/>
                  </a:lnTo>
                  <a:lnTo>
                    <a:pt x="618505" y="492323"/>
                  </a:lnTo>
                  <a:lnTo>
                    <a:pt x="598553" y="498867"/>
                  </a:lnTo>
                  <a:lnTo>
                    <a:pt x="595796" y="499575"/>
                  </a:lnTo>
                  <a:lnTo>
                    <a:pt x="578601" y="504132"/>
                  </a:lnTo>
                  <a:lnTo>
                    <a:pt x="558650" y="507482"/>
                  </a:lnTo>
                  <a:lnTo>
                    <a:pt x="538698" y="508210"/>
                  </a:lnTo>
                  <a:lnTo>
                    <a:pt x="518746" y="505225"/>
                  </a:lnTo>
                  <a:lnTo>
                    <a:pt x="502399" y="499575"/>
                  </a:lnTo>
                  <a:lnTo>
                    <a:pt x="498794" y="498032"/>
                  </a:lnTo>
                  <a:lnTo>
                    <a:pt x="485095" y="489583"/>
                  </a:lnTo>
                  <a:lnTo>
                    <a:pt x="478843" y="484765"/>
                  </a:lnTo>
                  <a:lnTo>
                    <a:pt x="473531" y="479592"/>
                  </a:lnTo>
                  <a:lnTo>
                    <a:pt x="466102" y="469600"/>
                  </a:lnTo>
                  <a:lnTo>
                    <a:pt x="461311" y="459609"/>
                  </a:lnTo>
                  <a:lnTo>
                    <a:pt x="458992" y="449617"/>
                  </a:lnTo>
                  <a:lnTo>
                    <a:pt x="459283" y="439626"/>
                  </a:lnTo>
                  <a:lnTo>
                    <a:pt x="462467" y="429634"/>
                  </a:lnTo>
                  <a:lnTo>
                    <a:pt x="468420" y="419643"/>
                  </a:lnTo>
                  <a:lnTo>
                    <a:pt x="477717" y="409651"/>
                  </a:lnTo>
                  <a:lnTo>
                    <a:pt x="478843" y="408717"/>
                  </a:lnTo>
                  <a:lnTo>
                    <a:pt x="491214" y="399660"/>
                  </a:lnTo>
                  <a:lnTo>
                    <a:pt x="498794" y="395224"/>
                  </a:lnTo>
                  <a:lnTo>
                    <a:pt x="508678" y="389668"/>
                  </a:lnTo>
                  <a:lnTo>
                    <a:pt x="518746" y="384938"/>
                  </a:lnTo>
                  <a:lnTo>
                    <a:pt x="529951" y="379677"/>
                  </a:lnTo>
                  <a:lnTo>
                    <a:pt x="538698" y="375802"/>
                  </a:lnTo>
                  <a:lnTo>
                    <a:pt x="552904" y="369685"/>
                  </a:lnTo>
                  <a:lnTo>
                    <a:pt x="558650" y="367305"/>
                  </a:lnTo>
                  <a:lnTo>
                    <a:pt x="576428" y="359694"/>
                  </a:lnTo>
                  <a:lnTo>
                    <a:pt x="578601" y="358796"/>
                  </a:lnTo>
                  <a:lnTo>
                    <a:pt x="598553" y="350598"/>
                  </a:lnTo>
                  <a:lnTo>
                    <a:pt x="600857" y="349702"/>
                  </a:lnTo>
                  <a:lnTo>
                    <a:pt x="618505" y="342260"/>
                  </a:lnTo>
                  <a:lnTo>
                    <a:pt x="625215" y="339711"/>
                  </a:lnTo>
                  <a:lnTo>
                    <a:pt x="638457" y="334205"/>
                  </a:lnTo>
                  <a:lnTo>
                    <a:pt x="650475" y="329719"/>
                  </a:lnTo>
                  <a:lnTo>
                    <a:pt x="658409" y="325875"/>
                  </a:lnTo>
                  <a:lnTo>
                    <a:pt x="673314" y="319728"/>
                  </a:lnTo>
                  <a:lnTo>
                    <a:pt x="678360" y="316609"/>
                  </a:lnTo>
                  <a:lnTo>
                    <a:pt x="691964" y="309736"/>
                  </a:lnTo>
                  <a:lnTo>
                    <a:pt x="698312" y="303634"/>
                  </a:lnTo>
                  <a:lnTo>
                    <a:pt x="702392" y="299745"/>
                  </a:lnTo>
                  <a:lnTo>
                    <a:pt x="706482" y="289753"/>
                  </a:lnTo>
                  <a:lnTo>
                    <a:pt x="704860" y="279762"/>
                  </a:lnTo>
                  <a:lnTo>
                    <a:pt x="700612" y="269770"/>
                  </a:lnTo>
                  <a:lnTo>
                    <a:pt x="698312" y="265986"/>
                  </a:lnTo>
                  <a:lnTo>
                    <a:pt x="695023" y="259779"/>
                  </a:lnTo>
                  <a:lnTo>
                    <a:pt x="687849" y="249787"/>
                  </a:lnTo>
                  <a:lnTo>
                    <a:pt x="680738" y="239796"/>
                  </a:lnTo>
                  <a:lnTo>
                    <a:pt x="678360" y="236757"/>
                  </a:lnTo>
                  <a:lnTo>
                    <a:pt x="673221" y="229804"/>
                  </a:lnTo>
                  <a:lnTo>
                    <a:pt x="666716" y="219813"/>
                  </a:lnTo>
                  <a:lnTo>
                    <a:pt x="660135" y="209821"/>
                  </a:lnTo>
                  <a:lnTo>
                    <a:pt x="658409" y="204354"/>
                  </a:lnTo>
                  <a:lnTo>
                    <a:pt x="656905" y="199830"/>
                  </a:lnTo>
                  <a:lnTo>
                    <a:pt x="656328" y="189838"/>
                  </a:lnTo>
                  <a:lnTo>
                    <a:pt x="658409" y="185893"/>
                  </a:lnTo>
                  <a:lnTo>
                    <a:pt x="661858" y="179847"/>
                  </a:lnTo>
                  <a:lnTo>
                    <a:pt x="676501" y="169855"/>
                  </a:lnTo>
                  <a:lnTo>
                    <a:pt x="678360" y="169155"/>
                  </a:lnTo>
                  <a:lnTo>
                    <a:pt x="698312" y="162066"/>
                  </a:lnTo>
                  <a:lnTo>
                    <a:pt x="704842" y="159864"/>
                  </a:lnTo>
                  <a:lnTo>
                    <a:pt x="718264" y="156525"/>
                  </a:lnTo>
                  <a:lnTo>
                    <a:pt x="738216" y="151634"/>
                  </a:lnTo>
                  <a:lnTo>
                    <a:pt x="745073" y="149872"/>
                  </a:lnTo>
                  <a:lnTo>
                    <a:pt x="758167" y="147100"/>
                  </a:lnTo>
                  <a:lnTo>
                    <a:pt x="778119" y="142945"/>
                  </a:lnTo>
                  <a:lnTo>
                    <a:pt x="792277" y="139881"/>
                  </a:lnTo>
                  <a:lnTo>
                    <a:pt x="798071" y="138775"/>
                  </a:lnTo>
                  <a:lnTo>
                    <a:pt x="818023" y="135107"/>
                  </a:lnTo>
                  <a:lnTo>
                    <a:pt x="837975" y="132147"/>
                  </a:lnTo>
                  <a:lnTo>
                    <a:pt x="855774" y="129889"/>
                  </a:lnTo>
                  <a:lnTo>
                    <a:pt x="857926" y="129641"/>
                  </a:lnTo>
                  <a:lnTo>
                    <a:pt x="877878" y="128422"/>
                  </a:lnTo>
                  <a:lnTo>
                    <a:pt x="897830" y="128450"/>
                  </a:lnTo>
                  <a:lnTo>
                    <a:pt x="917782" y="129810"/>
                  </a:lnTo>
                  <a:lnTo>
                    <a:pt x="918344" y="129889"/>
                  </a:lnTo>
                  <a:lnTo>
                    <a:pt x="937733" y="132803"/>
                  </a:lnTo>
                  <a:lnTo>
                    <a:pt x="957685" y="137249"/>
                  </a:lnTo>
                  <a:lnTo>
                    <a:pt x="966140" y="139881"/>
                  </a:lnTo>
                  <a:lnTo>
                    <a:pt x="977637" y="143839"/>
                  </a:lnTo>
                  <a:lnTo>
                    <a:pt x="991561" y="149872"/>
                  </a:lnTo>
                  <a:lnTo>
                    <a:pt x="997589" y="152925"/>
                  </a:lnTo>
                  <a:lnTo>
                    <a:pt x="1009432" y="159864"/>
                  </a:lnTo>
                  <a:lnTo>
                    <a:pt x="1017541" y="165591"/>
                  </a:lnTo>
                  <a:lnTo>
                    <a:pt x="1022988" y="169855"/>
                  </a:lnTo>
                  <a:lnTo>
                    <a:pt x="1034611" y="179847"/>
                  </a:lnTo>
                  <a:lnTo>
                    <a:pt x="1037492" y="182669"/>
                  </a:lnTo>
                  <a:lnTo>
                    <a:pt x="1044528" y="189838"/>
                  </a:lnTo>
                  <a:lnTo>
                    <a:pt x="1053870" y="199830"/>
                  </a:lnTo>
                  <a:lnTo>
                    <a:pt x="1057444" y="203807"/>
                  </a:lnTo>
                  <a:lnTo>
                    <a:pt x="1063142" y="209821"/>
                  </a:lnTo>
                  <a:lnTo>
                    <a:pt x="1073155" y="219813"/>
                  </a:lnTo>
                  <a:lnTo>
                    <a:pt x="1077396" y="223933"/>
                  </a:lnTo>
                  <a:lnTo>
                    <a:pt x="1084647" y="229804"/>
                  </a:lnTo>
                  <a:lnTo>
                    <a:pt x="1097348" y="238926"/>
                  </a:lnTo>
                  <a:lnTo>
                    <a:pt x="1098912" y="239796"/>
                  </a:lnTo>
                  <a:lnTo>
                    <a:pt x="1117299" y="249209"/>
                  </a:lnTo>
                  <a:lnTo>
                    <a:pt x="1118760" y="249787"/>
                  </a:lnTo>
                  <a:lnTo>
                    <a:pt x="1137251" y="256725"/>
                  </a:lnTo>
                  <a:lnTo>
                    <a:pt x="1147946" y="259779"/>
                  </a:lnTo>
                  <a:lnTo>
                    <a:pt x="1157203" y="262577"/>
                  </a:lnTo>
                  <a:lnTo>
                    <a:pt x="1177155" y="268162"/>
                  </a:lnTo>
                  <a:lnTo>
                    <a:pt x="1182360" y="269770"/>
                  </a:lnTo>
                  <a:lnTo>
                    <a:pt x="1197107" y="274916"/>
                  </a:lnTo>
                  <a:lnTo>
                    <a:pt x="1208401" y="279762"/>
                  </a:lnTo>
                  <a:lnTo>
                    <a:pt x="1217058" y="284508"/>
                  </a:lnTo>
                  <a:lnTo>
                    <a:pt x="1224429" y="289753"/>
                  </a:lnTo>
                  <a:lnTo>
                    <a:pt x="1234317" y="299745"/>
                  </a:lnTo>
                  <a:lnTo>
                    <a:pt x="1237010" y="303741"/>
                  </a:lnTo>
                  <a:lnTo>
                    <a:pt x="1240306" y="309736"/>
                  </a:lnTo>
                  <a:lnTo>
                    <a:pt x="1243960" y="319728"/>
                  </a:lnTo>
                  <a:lnTo>
                    <a:pt x="1245854" y="329719"/>
                  </a:lnTo>
                  <a:lnTo>
                    <a:pt x="1246835" y="339711"/>
                  </a:lnTo>
                  <a:lnTo>
                    <a:pt x="1247136" y="349702"/>
                  </a:lnTo>
                  <a:lnTo>
                    <a:pt x="1246490" y="359694"/>
                  </a:lnTo>
                  <a:lnTo>
                    <a:pt x="1245751" y="369685"/>
                  </a:lnTo>
                  <a:lnTo>
                    <a:pt x="1244516" y="379677"/>
                  </a:lnTo>
                  <a:lnTo>
                    <a:pt x="1242488" y="389668"/>
                  </a:lnTo>
                  <a:lnTo>
                    <a:pt x="1239414" y="399660"/>
                  </a:lnTo>
                  <a:lnTo>
                    <a:pt x="1237010" y="403403"/>
                  </a:lnTo>
                  <a:lnTo>
                    <a:pt x="1232683" y="409651"/>
                  </a:lnTo>
                  <a:lnTo>
                    <a:pt x="1223786" y="419643"/>
                  </a:lnTo>
                  <a:lnTo>
                    <a:pt x="1217058" y="424149"/>
                  </a:lnTo>
                  <a:lnTo>
                    <a:pt x="1210262" y="429634"/>
                  </a:lnTo>
                  <a:lnTo>
                    <a:pt x="1197107" y="437459"/>
                  </a:lnTo>
                  <a:lnTo>
                    <a:pt x="1193907" y="439626"/>
                  </a:lnTo>
                  <a:lnTo>
                    <a:pt x="1177155" y="449529"/>
                  </a:lnTo>
                  <a:lnTo>
                    <a:pt x="1177034" y="449617"/>
                  </a:lnTo>
                  <a:lnTo>
                    <a:pt x="1161849" y="459609"/>
                  </a:lnTo>
                  <a:lnTo>
                    <a:pt x="1157203" y="462243"/>
                  </a:lnTo>
                  <a:lnTo>
                    <a:pt x="1146829" y="469600"/>
                  </a:lnTo>
                  <a:lnTo>
                    <a:pt x="1137251" y="475588"/>
                  </a:lnTo>
                  <a:lnTo>
                    <a:pt x="1131983" y="479592"/>
                  </a:lnTo>
                  <a:lnTo>
                    <a:pt x="1117299" y="489264"/>
                  </a:lnTo>
                  <a:lnTo>
                    <a:pt x="1116872" y="489583"/>
                  </a:lnTo>
                  <a:lnTo>
                    <a:pt x="1102609" y="499575"/>
                  </a:lnTo>
                  <a:lnTo>
                    <a:pt x="1097348" y="502906"/>
                  </a:lnTo>
                  <a:lnTo>
                    <a:pt x="1087729" y="509566"/>
                  </a:lnTo>
                  <a:lnTo>
                    <a:pt x="1077396" y="516263"/>
                  </a:lnTo>
                  <a:lnTo>
                    <a:pt x="1072731" y="519558"/>
                  </a:lnTo>
                  <a:lnTo>
                    <a:pt x="1058369" y="529549"/>
                  </a:lnTo>
                  <a:lnTo>
                    <a:pt x="1057444" y="530161"/>
                  </a:lnTo>
                  <a:lnTo>
                    <a:pt x="1043773" y="539541"/>
                  </a:lnTo>
                  <a:lnTo>
                    <a:pt x="1037492" y="543728"/>
                  </a:lnTo>
                  <a:lnTo>
                    <a:pt x="1028724" y="549532"/>
                  </a:lnTo>
                  <a:lnTo>
                    <a:pt x="1017541" y="556875"/>
                  </a:lnTo>
                  <a:lnTo>
                    <a:pt x="1012965" y="559524"/>
                  </a:lnTo>
                  <a:lnTo>
                    <a:pt x="997589" y="568218"/>
                  </a:lnTo>
                  <a:lnTo>
                    <a:pt x="994678" y="569515"/>
                  </a:lnTo>
                  <a:lnTo>
                    <a:pt x="977637" y="576803"/>
                  </a:lnTo>
                  <a:lnTo>
                    <a:pt x="966823" y="579507"/>
                  </a:lnTo>
                  <a:lnTo>
                    <a:pt x="957685" y="581680"/>
                  </a:lnTo>
                  <a:lnTo>
                    <a:pt x="937733" y="582400"/>
                  </a:lnTo>
                  <a:close/>
                  <a:moveTo>
                    <a:pt x="2513924" y="516800"/>
                  </a:moveTo>
                  <a:lnTo>
                    <a:pt x="2500384" y="509566"/>
                  </a:lnTo>
                  <a:lnTo>
                    <a:pt x="2493972" y="502612"/>
                  </a:lnTo>
                  <a:lnTo>
                    <a:pt x="2492568" y="499575"/>
                  </a:lnTo>
                  <a:lnTo>
                    <a:pt x="2490732" y="489583"/>
                  </a:lnTo>
                  <a:lnTo>
                    <a:pt x="2493783" y="479592"/>
                  </a:lnTo>
                  <a:lnTo>
                    <a:pt x="2493972" y="479249"/>
                  </a:lnTo>
                  <a:lnTo>
                    <a:pt x="2512885" y="469600"/>
                  </a:lnTo>
                  <a:lnTo>
                    <a:pt x="2513924" y="469232"/>
                  </a:lnTo>
                  <a:lnTo>
                    <a:pt x="2514643" y="469600"/>
                  </a:lnTo>
                  <a:lnTo>
                    <a:pt x="2533876" y="479130"/>
                  </a:lnTo>
                  <a:lnTo>
                    <a:pt x="2534243" y="479592"/>
                  </a:lnTo>
                  <a:lnTo>
                    <a:pt x="2541112" y="489583"/>
                  </a:lnTo>
                  <a:lnTo>
                    <a:pt x="2544929" y="499575"/>
                  </a:lnTo>
                  <a:lnTo>
                    <a:pt x="2542348" y="509566"/>
                  </a:lnTo>
                  <a:lnTo>
                    <a:pt x="2533876" y="517607"/>
                  </a:lnTo>
                  <a:lnTo>
                    <a:pt x="2513924" y="516800"/>
                  </a:lnTo>
                  <a:close/>
                  <a:moveTo>
                    <a:pt x="1875467" y="493372"/>
                  </a:moveTo>
                  <a:lnTo>
                    <a:pt x="1895419" y="492392"/>
                  </a:lnTo>
                  <a:lnTo>
                    <a:pt x="1904474" y="489583"/>
                  </a:lnTo>
                  <a:lnTo>
                    <a:pt x="1915371" y="486268"/>
                  </a:lnTo>
                  <a:lnTo>
                    <a:pt x="1928675" y="479592"/>
                  </a:lnTo>
                  <a:lnTo>
                    <a:pt x="1935322" y="476033"/>
                  </a:lnTo>
                  <a:lnTo>
                    <a:pt x="1944852" y="469600"/>
                  </a:lnTo>
                  <a:lnTo>
                    <a:pt x="1955274" y="461919"/>
                  </a:lnTo>
                  <a:lnTo>
                    <a:pt x="1958221" y="459609"/>
                  </a:lnTo>
                  <a:lnTo>
                    <a:pt x="1967257" y="449617"/>
                  </a:lnTo>
                  <a:lnTo>
                    <a:pt x="1973344" y="439626"/>
                  </a:lnTo>
                  <a:lnTo>
                    <a:pt x="1975226" y="432868"/>
                  </a:lnTo>
                  <a:lnTo>
                    <a:pt x="1976067" y="429634"/>
                  </a:lnTo>
                  <a:lnTo>
                    <a:pt x="1975642" y="419643"/>
                  </a:lnTo>
                  <a:lnTo>
                    <a:pt x="1975226" y="418124"/>
                  </a:lnTo>
                  <a:lnTo>
                    <a:pt x="1973070" y="409651"/>
                  </a:lnTo>
                  <a:lnTo>
                    <a:pt x="1969259" y="399660"/>
                  </a:lnTo>
                  <a:lnTo>
                    <a:pt x="1964256" y="389668"/>
                  </a:lnTo>
                  <a:lnTo>
                    <a:pt x="1959112" y="379677"/>
                  </a:lnTo>
                  <a:lnTo>
                    <a:pt x="1955274" y="372734"/>
                  </a:lnTo>
                  <a:lnTo>
                    <a:pt x="1953329" y="369685"/>
                  </a:lnTo>
                  <a:lnTo>
                    <a:pt x="1946780" y="359694"/>
                  </a:lnTo>
                  <a:lnTo>
                    <a:pt x="1940038" y="349702"/>
                  </a:lnTo>
                  <a:lnTo>
                    <a:pt x="1935322" y="342197"/>
                  </a:lnTo>
                  <a:lnTo>
                    <a:pt x="1932997" y="339711"/>
                  </a:lnTo>
                  <a:lnTo>
                    <a:pt x="1924019" y="329719"/>
                  </a:lnTo>
                  <a:lnTo>
                    <a:pt x="1915371" y="320434"/>
                  </a:lnTo>
                  <a:lnTo>
                    <a:pt x="1913744" y="319728"/>
                  </a:lnTo>
                  <a:lnTo>
                    <a:pt x="1895419" y="311272"/>
                  </a:lnTo>
                  <a:lnTo>
                    <a:pt x="1875467" y="311487"/>
                  </a:lnTo>
                  <a:lnTo>
                    <a:pt x="1855515" y="314614"/>
                  </a:lnTo>
                  <a:lnTo>
                    <a:pt x="1835563" y="318147"/>
                  </a:lnTo>
                  <a:lnTo>
                    <a:pt x="1826818" y="319728"/>
                  </a:lnTo>
                  <a:lnTo>
                    <a:pt x="1815612" y="321498"/>
                  </a:lnTo>
                  <a:lnTo>
                    <a:pt x="1795660" y="323743"/>
                  </a:lnTo>
                  <a:lnTo>
                    <a:pt x="1775708" y="325277"/>
                  </a:lnTo>
                  <a:lnTo>
                    <a:pt x="1755756" y="326884"/>
                  </a:lnTo>
                  <a:lnTo>
                    <a:pt x="1740539" y="329719"/>
                  </a:lnTo>
                  <a:lnTo>
                    <a:pt x="1735805" y="331243"/>
                  </a:lnTo>
                  <a:lnTo>
                    <a:pt x="1726212" y="339711"/>
                  </a:lnTo>
                  <a:lnTo>
                    <a:pt x="1723519" y="349702"/>
                  </a:lnTo>
                  <a:lnTo>
                    <a:pt x="1724312" y="359694"/>
                  </a:lnTo>
                  <a:lnTo>
                    <a:pt x="1727399" y="369685"/>
                  </a:lnTo>
                  <a:lnTo>
                    <a:pt x="1732227" y="379677"/>
                  </a:lnTo>
                  <a:lnTo>
                    <a:pt x="1735805" y="385296"/>
                  </a:lnTo>
                  <a:lnTo>
                    <a:pt x="1738384" y="389668"/>
                  </a:lnTo>
                  <a:lnTo>
                    <a:pt x="1745683" y="399660"/>
                  </a:lnTo>
                  <a:lnTo>
                    <a:pt x="1754264" y="409651"/>
                  </a:lnTo>
                  <a:lnTo>
                    <a:pt x="1755756" y="411276"/>
                  </a:lnTo>
                  <a:lnTo>
                    <a:pt x="1763719" y="419643"/>
                  </a:lnTo>
                  <a:lnTo>
                    <a:pt x="1773960" y="429634"/>
                  </a:lnTo>
                  <a:lnTo>
                    <a:pt x="1775708" y="431294"/>
                  </a:lnTo>
                  <a:lnTo>
                    <a:pt x="1785402" y="439626"/>
                  </a:lnTo>
                  <a:lnTo>
                    <a:pt x="1795660" y="448819"/>
                  </a:lnTo>
                  <a:lnTo>
                    <a:pt x="1796693" y="449617"/>
                  </a:lnTo>
                  <a:lnTo>
                    <a:pt x="1809476" y="459609"/>
                  </a:lnTo>
                  <a:lnTo>
                    <a:pt x="1815612" y="464727"/>
                  </a:lnTo>
                  <a:lnTo>
                    <a:pt x="1823070" y="469600"/>
                  </a:lnTo>
                  <a:lnTo>
                    <a:pt x="1835563" y="478719"/>
                  </a:lnTo>
                  <a:lnTo>
                    <a:pt x="1837305" y="479592"/>
                  </a:lnTo>
                  <a:lnTo>
                    <a:pt x="1855515" y="488679"/>
                  </a:lnTo>
                  <a:lnTo>
                    <a:pt x="1859847" y="489583"/>
                  </a:lnTo>
                  <a:lnTo>
                    <a:pt x="1875467" y="493372"/>
                  </a:lnTo>
                  <a:close/>
                  <a:moveTo>
                    <a:pt x="2493972" y="399804"/>
                  </a:moveTo>
                  <a:lnTo>
                    <a:pt x="2493722" y="399660"/>
                  </a:lnTo>
                  <a:lnTo>
                    <a:pt x="2475277" y="389668"/>
                  </a:lnTo>
                  <a:lnTo>
                    <a:pt x="2474020" y="388996"/>
                  </a:lnTo>
                  <a:lnTo>
                    <a:pt x="2461958" y="379677"/>
                  </a:lnTo>
                  <a:lnTo>
                    <a:pt x="2454068" y="373241"/>
                  </a:lnTo>
                  <a:lnTo>
                    <a:pt x="2450547" y="369685"/>
                  </a:lnTo>
                  <a:lnTo>
                    <a:pt x="2441024" y="359694"/>
                  </a:lnTo>
                  <a:lnTo>
                    <a:pt x="2434117" y="350794"/>
                  </a:lnTo>
                  <a:lnTo>
                    <a:pt x="2433300" y="349702"/>
                  </a:lnTo>
                  <a:lnTo>
                    <a:pt x="2426960" y="339711"/>
                  </a:lnTo>
                  <a:lnTo>
                    <a:pt x="2422674" y="329719"/>
                  </a:lnTo>
                  <a:lnTo>
                    <a:pt x="2420798" y="319728"/>
                  </a:lnTo>
                  <a:lnTo>
                    <a:pt x="2421429" y="309736"/>
                  </a:lnTo>
                  <a:lnTo>
                    <a:pt x="2424463" y="299745"/>
                  </a:lnTo>
                  <a:lnTo>
                    <a:pt x="2428762" y="289753"/>
                  </a:lnTo>
                  <a:lnTo>
                    <a:pt x="2434117" y="280411"/>
                  </a:lnTo>
                  <a:lnTo>
                    <a:pt x="2434431" y="279762"/>
                  </a:lnTo>
                  <a:lnTo>
                    <a:pt x="2440466" y="269770"/>
                  </a:lnTo>
                  <a:lnTo>
                    <a:pt x="2446027" y="259779"/>
                  </a:lnTo>
                  <a:lnTo>
                    <a:pt x="2451642" y="249787"/>
                  </a:lnTo>
                  <a:lnTo>
                    <a:pt x="2454068" y="245310"/>
                  </a:lnTo>
                  <a:lnTo>
                    <a:pt x="2456572" y="239796"/>
                  </a:lnTo>
                  <a:lnTo>
                    <a:pt x="2460261" y="229804"/>
                  </a:lnTo>
                  <a:lnTo>
                    <a:pt x="2463029" y="219813"/>
                  </a:lnTo>
                  <a:lnTo>
                    <a:pt x="2465442" y="209821"/>
                  </a:lnTo>
                  <a:lnTo>
                    <a:pt x="2465530" y="199830"/>
                  </a:lnTo>
                  <a:lnTo>
                    <a:pt x="2465853" y="189838"/>
                  </a:lnTo>
                  <a:lnTo>
                    <a:pt x="2464521" y="179847"/>
                  </a:lnTo>
                  <a:lnTo>
                    <a:pt x="2462855" y="169855"/>
                  </a:lnTo>
                  <a:lnTo>
                    <a:pt x="2462925" y="159864"/>
                  </a:lnTo>
                  <a:lnTo>
                    <a:pt x="2464445" y="149872"/>
                  </a:lnTo>
                  <a:lnTo>
                    <a:pt x="2470633" y="139881"/>
                  </a:lnTo>
                  <a:lnTo>
                    <a:pt x="2474020" y="137028"/>
                  </a:lnTo>
                  <a:lnTo>
                    <a:pt x="2479888" y="129889"/>
                  </a:lnTo>
                  <a:lnTo>
                    <a:pt x="2493815" y="119898"/>
                  </a:lnTo>
                  <a:lnTo>
                    <a:pt x="2493972" y="119826"/>
                  </a:lnTo>
                  <a:lnTo>
                    <a:pt x="2511064" y="109906"/>
                  </a:lnTo>
                  <a:lnTo>
                    <a:pt x="2513924" y="108632"/>
                  </a:lnTo>
                  <a:lnTo>
                    <a:pt x="2530092" y="99915"/>
                  </a:lnTo>
                  <a:lnTo>
                    <a:pt x="2533876" y="98343"/>
                  </a:lnTo>
                  <a:lnTo>
                    <a:pt x="2551971" y="89923"/>
                  </a:lnTo>
                  <a:lnTo>
                    <a:pt x="2553827" y="89195"/>
                  </a:lnTo>
                  <a:lnTo>
                    <a:pt x="2573779" y="81249"/>
                  </a:lnTo>
                  <a:lnTo>
                    <a:pt x="2577160" y="79932"/>
                  </a:lnTo>
                  <a:lnTo>
                    <a:pt x="2593731" y="74015"/>
                  </a:lnTo>
                  <a:lnTo>
                    <a:pt x="2606355" y="69940"/>
                  </a:lnTo>
                  <a:lnTo>
                    <a:pt x="2613683" y="67705"/>
                  </a:lnTo>
                  <a:lnTo>
                    <a:pt x="2633634" y="61901"/>
                  </a:lnTo>
                  <a:lnTo>
                    <a:pt x="2642161" y="59949"/>
                  </a:lnTo>
                  <a:lnTo>
                    <a:pt x="2653586" y="57332"/>
                  </a:lnTo>
                  <a:lnTo>
                    <a:pt x="2673538" y="54187"/>
                  </a:lnTo>
                  <a:lnTo>
                    <a:pt x="2693490" y="53353"/>
                  </a:lnTo>
                  <a:lnTo>
                    <a:pt x="2713441" y="56502"/>
                  </a:lnTo>
                  <a:lnTo>
                    <a:pt x="2721120" y="59949"/>
                  </a:lnTo>
                  <a:lnTo>
                    <a:pt x="2733393" y="67708"/>
                  </a:lnTo>
                  <a:lnTo>
                    <a:pt x="2735608" y="69940"/>
                  </a:lnTo>
                  <a:lnTo>
                    <a:pt x="2743903" y="79932"/>
                  </a:lnTo>
                  <a:lnTo>
                    <a:pt x="2750605" y="89923"/>
                  </a:lnTo>
                  <a:lnTo>
                    <a:pt x="2753345" y="94065"/>
                  </a:lnTo>
                  <a:lnTo>
                    <a:pt x="2756751" y="99915"/>
                  </a:lnTo>
                  <a:lnTo>
                    <a:pt x="2763587" y="109906"/>
                  </a:lnTo>
                  <a:lnTo>
                    <a:pt x="2771627" y="119898"/>
                  </a:lnTo>
                  <a:lnTo>
                    <a:pt x="2773297" y="121492"/>
                  </a:lnTo>
                  <a:lnTo>
                    <a:pt x="2782034" y="129889"/>
                  </a:lnTo>
                  <a:lnTo>
                    <a:pt x="2793249" y="138454"/>
                  </a:lnTo>
                  <a:lnTo>
                    <a:pt x="2795189" y="139881"/>
                  </a:lnTo>
                  <a:lnTo>
                    <a:pt x="2811845" y="149872"/>
                  </a:lnTo>
                  <a:lnTo>
                    <a:pt x="2813200" y="150562"/>
                  </a:lnTo>
                  <a:lnTo>
                    <a:pt x="2831807" y="159864"/>
                  </a:lnTo>
                  <a:lnTo>
                    <a:pt x="2833152" y="160482"/>
                  </a:lnTo>
                  <a:lnTo>
                    <a:pt x="2853104" y="169648"/>
                  </a:lnTo>
                  <a:lnTo>
                    <a:pt x="2853541" y="169855"/>
                  </a:lnTo>
                  <a:lnTo>
                    <a:pt x="2873056" y="179434"/>
                  </a:lnTo>
                  <a:lnTo>
                    <a:pt x="2873789" y="179847"/>
                  </a:lnTo>
                  <a:lnTo>
                    <a:pt x="2890517" y="189838"/>
                  </a:lnTo>
                  <a:lnTo>
                    <a:pt x="2893007" y="191559"/>
                  </a:lnTo>
                  <a:lnTo>
                    <a:pt x="2903060" y="199830"/>
                  </a:lnTo>
                  <a:lnTo>
                    <a:pt x="2912426" y="209821"/>
                  </a:lnTo>
                  <a:lnTo>
                    <a:pt x="2912959" y="210540"/>
                  </a:lnTo>
                  <a:lnTo>
                    <a:pt x="2918896" y="219813"/>
                  </a:lnTo>
                  <a:lnTo>
                    <a:pt x="2922757" y="229804"/>
                  </a:lnTo>
                  <a:lnTo>
                    <a:pt x="2924603" y="239796"/>
                  </a:lnTo>
                  <a:lnTo>
                    <a:pt x="2924576" y="249787"/>
                  </a:lnTo>
                  <a:lnTo>
                    <a:pt x="2922813" y="259779"/>
                  </a:lnTo>
                  <a:lnTo>
                    <a:pt x="2919373" y="269770"/>
                  </a:lnTo>
                  <a:lnTo>
                    <a:pt x="2914153" y="279762"/>
                  </a:lnTo>
                  <a:lnTo>
                    <a:pt x="2912959" y="281510"/>
                  </a:lnTo>
                  <a:lnTo>
                    <a:pt x="2906941" y="289753"/>
                  </a:lnTo>
                  <a:lnTo>
                    <a:pt x="2898249" y="299745"/>
                  </a:lnTo>
                  <a:lnTo>
                    <a:pt x="2893007" y="304613"/>
                  </a:lnTo>
                  <a:lnTo>
                    <a:pt x="2886973" y="309736"/>
                  </a:lnTo>
                  <a:lnTo>
                    <a:pt x="2874262" y="319728"/>
                  </a:lnTo>
                  <a:lnTo>
                    <a:pt x="2873056" y="320605"/>
                  </a:lnTo>
                  <a:lnTo>
                    <a:pt x="2858945" y="329719"/>
                  </a:lnTo>
                  <a:lnTo>
                    <a:pt x="2853104" y="333269"/>
                  </a:lnTo>
                  <a:lnTo>
                    <a:pt x="2840938" y="339711"/>
                  </a:lnTo>
                  <a:lnTo>
                    <a:pt x="2833152" y="343833"/>
                  </a:lnTo>
                  <a:lnTo>
                    <a:pt x="2819836" y="349702"/>
                  </a:lnTo>
                  <a:lnTo>
                    <a:pt x="2813200" y="352643"/>
                  </a:lnTo>
                  <a:lnTo>
                    <a:pt x="2793302" y="359694"/>
                  </a:lnTo>
                  <a:lnTo>
                    <a:pt x="2793249" y="359714"/>
                  </a:lnTo>
                  <a:lnTo>
                    <a:pt x="2773297" y="365433"/>
                  </a:lnTo>
                  <a:lnTo>
                    <a:pt x="2753345" y="369640"/>
                  </a:lnTo>
                  <a:lnTo>
                    <a:pt x="2753074" y="369685"/>
                  </a:lnTo>
                  <a:lnTo>
                    <a:pt x="2733393" y="373179"/>
                  </a:lnTo>
                  <a:lnTo>
                    <a:pt x="2713441" y="375860"/>
                  </a:lnTo>
                  <a:lnTo>
                    <a:pt x="2693490" y="378166"/>
                  </a:lnTo>
                  <a:lnTo>
                    <a:pt x="2678311" y="379677"/>
                  </a:lnTo>
                  <a:lnTo>
                    <a:pt x="2673538" y="380199"/>
                  </a:lnTo>
                  <a:lnTo>
                    <a:pt x="2653586" y="382563"/>
                  </a:lnTo>
                  <a:lnTo>
                    <a:pt x="2633634" y="385125"/>
                  </a:lnTo>
                  <a:lnTo>
                    <a:pt x="2613683" y="387641"/>
                  </a:lnTo>
                  <a:lnTo>
                    <a:pt x="2599871" y="389668"/>
                  </a:lnTo>
                  <a:lnTo>
                    <a:pt x="2593731" y="390804"/>
                  </a:lnTo>
                  <a:lnTo>
                    <a:pt x="2573779" y="394387"/>
                  </a:lnTo>
                  <a:lnTo>
                    <a:pt x="2553827" y="398410"/>
                  </a:lnTo>
                  <a:lnTo>
                    <a:pt x="2545771" y="399660"/>
                  </a:lnTo>
                  <a:lnTo>
                    <a:pt x="2533876" y="402633"/>
                  </a:lnTo>
                  <a:lnTo>
                    <a:pt x="2513924" y="404386"/>
                  </a:lnTo>
                  <a:lnTo>
                    <a:pt x="2493972" y="399804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任意多边形: 形状 2666">
              <a:extLst>
                <a:ext uri="{FF2B5EF4-FFF2-40B4-BE49-F238E27FC236}">
                  <a16:creationId xmlns:a16="http://schemas.microsoft.com/office/drawing/2014/main" id="{801EE170-0BCC-7687-D904-7FD7785CCE69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0 w 2972814"/>
                <a:gd name="connsiteY0" fmla="*/ 1484816 h 1488732"/>
                <a:gd name="connsiteX1" fmla="*/ 19008 w 2972814"/>
                <a:gd name="connsiteY1" fmla="*/ 1478741 h 1488732"/>
                <a:gd name="connsiteX2" fmla="*/ 19952 w 2972814"/>
                <a:gd name="connsiteY2" fmla="*/ 1478424 h 1488732"/>
                <a:gd name="connsiteX3" fmla="*/ 39904 w 2972814"/>
                <a:gd name="connsiteY3" fmla="*/ 1470193 h 1488732"/>
                <a:gd name="connsiteX4" fmla="*/ 42858 w 2972814"/>
                <a:gd name="connsiteY4" fmla="*/ 1468750 h 1488732"/>
                <a:gd name="connsiteX5" fmla="*/ 59855 w 2972814"/>
                <a:gd name="connsiteY5" fmla="*/ 1459481 h 1488732"/>
                <a:gd name="connsiteX6" fmla="*/ 61017 w 2972814"/>
                <a:gd name="connsiteY6" fmla="*/ 1458758 h 1488732"/>
                <a:gd name="connsiteX7" fmla="*/ 75689 w 2972814"/>
                <a:gd name="connsiteY7" fmla="*/ 1448767 h 1488732"/>
                <a:gd name="connsiteX8" fmla="*/ 79807 w 2972814"/>
                <a:gd name="connsiteY8" fmla="*/ 1445618 h 1488732"/>
                <a:gd name="connsiteX9" fmla="*/ 88309 w 2972814"/>
                <a:gd name="connsiteY9" fmla="*/ 1438775 h 1488732"/>
                <a:gd name="connsiteX10" fmla="*/ 99471 w 2972814"/>
                <a:gd name="connsiteY10" fmla="*/ 1428784 h 1488732"/>
                <a:gd name="connsiteX11" fmla="*/ 99759 w 2972814"/>
                <a:gd name="connsiteY11" fmla="*/ 1428508 h 1488732"/>
                <a:gd name="connsiteX12" fmla="*/ 110359 w 2972814"/>
                <a:gd name="connsiteY12" fmla="*/ 1418792 h 1488732"/>
                <a:gd name="connsiteX13" fmla="*/ 119711 w 2972814"/>
                <a:gd name="connsiteY13" fmla="*/ 1409053 h 1488732"/>
                <a:gd name="connsiteX14" fmla="*/ 119984 w 2972814"/>
                <a:gd name="connsiteY14" fmla="*/ 1408801 h 1488732"/>
                <a:gd name="connsiteX15" fmla="*/ 129667 w 2972814"/>
                <a:gd name="connsiteY15" fmla="*/ 1398809 h 1488732"/>
                <a:gd name="connsiteX16" fmla="*/ 138349 w 2972814"/>
                <a:gd name="connsiteY16" fmla="*/ 1388818 h 1488732"/>
                <a:gd name="connsiteX17" fmla="*/ 139662 w 2972814"/>
                <a:gd name="connsiteY17" fmla="*/ 1387111 h 1488732"/>
                <a:gd name="connsiteX18" fmla="*/ 147152 w 2972814"/>
                <a:gd name="connsiteY18" fmla="*/ 1378826 h 1488732"/>
                <a:gd name="connsiteX19" fmla="*/ 154946 w 2972814"/>
                <a:gd name="connsiteY19" fmla="*/ 1368835 h 1488732"/>
                <a:gd name="connsiteX20" fmla="*/ 159614 w 2972814"/>
                <a:gd name="connsiteY20" fmla="*/ 1361916 h 1488732"/>
                <a:gd name="connsiteX21" fmla="*/ 162215 w 2972814"/>
                <a:gd name="connsiteY21" fmla="*/ 1358843 h 1488732"/>
                <a:gd name="connsiteX22" fmla="*/ 169948 w 2972814"/>
                <a:gd name="connsiteY22" fmla="*/ 1348852 h 1488732"/>
                <a:gd name="connsiteX23" fmla="*/ 176322 w 2972814"/>
                <a:gd name="connsiteY23" fmla="*/ 1338860 h 1488732"/>
                <a:gd name="connsiteX24" fmla="*/ 179566 w 2972814"/>
                <a:gd name="connsiteY24" fmla="*/ 1333445 h 1488732"/>
                <a:gd name="connsiteX25" fmla="*/ 183060 w 2972814"/>
                <a:gd name="connsiteY25" fmla="*/ 1328869 h 1488732"/>
                <a:gd name="connsiteX26" fmla="*/ 189887 w 2972814"/>
                <a:gd name="connsiteY26" fmla="*/ 1318877 h 1488732"/>
                <a:gd name="connsiteX27" fmla="*/ 196072 w 2972814"/>
                <a:gd name="connsiteY27" fmla="*/ 1308886 h 1488732"/>
                <a:gd name="connsiteX28" fmla="*/ 199518 w 2972814"/>
                <a:gd name="connsiteY28" fmla="*/ 1302727 h 1488732"/>
                <a:gd name="connsiteX29" fmla="*/ 202154 w 2972814"/>
                <a:gd name="connsiteY29" fmla="*/ 1298894 h 1488732"/>
                <a:gd name="connsiteX30" fmla="*/ 208378 w 2972814"/>
                <a:gd name="connsiteY30" fmla="*/ 1288903 h 1488732"/>
                <a:gd name="connsiteX31" fmla="*/ 212814 w 2972814"/>
                <a:gd name="connsiteY31" fmla="*/ 1278911 h 1488732"/>
                <a:gd name="connsiteX32" fmla="*/ 216810 w 2972814"/>
                <a:gd name="connsiteY32" fmla="*/ 1268920 h 1488732"/>
                <a:gd name="connsiteX33" fmla="*/ 219470 w 2972814"/>
                <a:gd name="connsiteY33" fmla="*/ 1259526 h 1488732"/>
                <a:gd name="connsiteX34" fmla="*/ 219660 w 2972814"/>
                <a:gd name="connsiteY34" fmla="*/ 1258928 h 1488732"/>
                <a:gd name="connsiteX35" fmla="*/ 220923 w 2972814"/>
                <a:gd name="connsiteY35" fmla="*/ 1248937 h 1488732"/>
                <a:gd name="connsiteX36" fmla="*/ 220991 w 2972814"/>
                <a:gd name="connsiteY36" fmla="*/ 1238945 h 1488732"/>
                <a:gd name="connsiteX37" fmla="*/ 220098 w 2972814"/>
                <a:gd name="connsiteY37" fmla="*/ 1228954 h 1488732"/>
                <a:gd name="connsiteX38" fmla="*/ 219470 w 2972814"/>
                <a:gd name="connsiteY38" fmla="*/ 1226494 h 1488732"/>
                <a:gd name="connsiteX39" fmla="*/ 217873 w 2972814"/>
                <a:gd name="connsiteY39" fmla="*/ 1218962 h 1488732"/>
                <a:gd name="connsiteX40" fmla="*/ 215351 w 2972814"/>
                <a:gd name="connsiteY40" fmla="*/ 1208971 h 1488732"/>
                <a:gd name="connsiteX41" fmla="*/ 212627 w 2972814"/>
                <a:gd name="connsiteY41" fmla="*/ 1198979 h 1488732"/>
                <a:gd name="connsiteX42" fmla="*/ 209637 w 2972814"/>
                <a:gd name="connsiteY42" fmla="*/ 1188988 h 1488732"/>
                <a:gd name="connsiteX43" fmla="*/ 207202 w 2972814"/>
                <a:gd name="connsiteY43" fmla="*/ 1178996 h 1488732"/>
                <a:gd name="connsiteX44" fmla="*/ 205301 w 2972814"/>
                <a:gd name="connsiteY44" fmla="*/ 1169005 h 1488732"/>
                <a:gd name="connsiteX45" fmla="*/ 204061 w 2972814"/>
                <a:gd name="connsiteY45" fmla="*/ 1159013 h 1488732"/>
                <a:gd name="connsiteX46" fmla="*/ 203837 w 2972814"/>
                <a:gd name="connsiteY46" fmla="*/ 1149022 h 1488732"/>
                <a:gd name="connsiteX47" fmla="*/ 204686 w 2972814"/>
                <a:gd name="connsiteY47" fmla="*/ 1139030 h 1488732"/>
                <a:gd name="connsiteX48" fmla="*/ 206464 w 2972814"/>
                <a:gd name="connsiteY48" fmla="*/ 1129039 h 1488732"/>
                <a:gd name="connsiteX49" fmla="*/ 209658 w 2972814"/>
                <a:gd name="connsiteY49" fmla="*/ 1119047 h 1488732"/>
                <a:gd name="connsiteX50" fmla="*/ 213820 w 2972814"/>
                <a:gd name="connsiteY50" fmla="*/ 1109056 h 1488732"/>
                <a:gd name="connsiteX51" fmla="*/ 219254 w 2972814"/>
                <a:gd name="connsiteY51" fmla="*/ 1099064 h 1488732"/>
                <a:gd name="connsiteX52" fmla="*/ 219470 w 2972814"/>
                <a:gd name="connsiteY52" fmla="*/ 1098730 h 1488732"/>
                <a:gd name="connsiteX53" fmla="*/ 225688 w 2972814"/>
                <a:gd name="connsiteY53" fmla="*/ 1089073 h 1488732"/>
                <a:gd name="connsiteX54" fmla="*/ 233234 w 2972814"/>
                <a:gd name="connsiteY54" fmla="*/ 1079081 h 1488732"/>
                <a:gd name="connsiteX55" fmla="*/ 239421 w 2972814"/>
                <a:gd name="connsiteY55" fmla="*/ 1071857 h 1488732"/>
                <a:gd name="connsiteX56" fmla="*/ 241879 w 2972814"/>
                <a:gd name="connsiteY56" fmla="*/ 1069090 h 1488732"/>
                <a:gd name="connsiteX57" fmla="*/ 251292 w 2972814"/>
                <a:gd name="connsiteY57" fmla="*/ 1059098 h 1488732"/>
                <a:gd name="connsiteX58" fmla="*/ 259373 w 2972814"/>
                <a:gd name="connsiteY58" fmla="*/ 1051118 h 1488732"/>
                <a:gd name="connsiteX59" fmla="*/ 261553 w 2972814"/>
                <a:gd name="connsiteY59" fmla="*/ 1049107 h 1488732"/>
                <a:gd name="connsiteX60" fmla="*/ 272930 w 2972814"/>
                <a:gd name="connsiteY60" fmla="*/ 1039115 h 1488732"/>
                <a:gd name="connsiteX61" fmla="*/ 279325 w 2972814"/>
                <a:gd name="connsiteY61" fmla="*/ 1033574 h 1488732"/>
                <a:gd name="connsiteX62" fmla="*/ 284858 w 2972814"/>
                <a:gd name="connsiteY62" fmla="*/ 1029124 h 1488732"/>
                <a:gd name="connsiteX63" fmla="*/ 297629 w 2972814"/>
                <a:gd name="connsiteY63" fmla="*/ 1019132 h 1488732"/>
                <a:gd name="connsiteX64" fmla="*/ 299277 w 2972814"/>
                <a:gd name="connsiteY64" fmla="*/ 1017815 h 1488732"/>
                <a:gd name="connsiteX65" fmla="*/ 311156 w 2972814"/>
                <a:gd name="connsiteY65" fmla="*/ 1009141 h 1488732"/>
                <a:gd name="connsiteX66" fmla="*/ 319228 w 2972814"/>
                <a:gd name="connsiteY66" fmla="*/ 1003100 h 1488732"/>
                <a:gd name="connsiteX67" fmla="*/ 325064 w 2972814"/>
                <a:gd name="connsiteY67" fmla="*/ 999149 h 1488732"/>
                <a:gd name="connsiteX68" fmla="*/ 338790 w 2972814"/>
                <a:gd name="connsiteY68" fmla="*/ 989158 h 1488732"/>
                <a:gd name="connsiteX69" fmla="*/ 339180 w 2972814"/>
                <a:gd name="connsiteY69" fmla="*/ 988847 h 1488732"/>
                <a:gd name="connsiteX70" fmla="*/ 352800 w 2972814"/>
                <a:gd name="connsiteY70" fmla="*/ 979166 h 1488732"/>
                <a:gd name="connsiteX71" fmla="*/ 359132 w 2972814"/>
                <a:gd name="connsiteY71" fmla="*/ 974229 h 1488732"/>
                <a:gd name="connsiteX72" fmla="*/ 366014 w 2972814"/>
                <a:gd name="connsiteY72" fmla="*/ 969175 h 1488732"/>
                <a:gd name="connsiteX73" fmla="*/ 378452 w 2972814"/>
                <a:gd name="connsiteY73" fmla="*/ 959183 h 1488732"/>
                <a:gd name="connsiteX74" fmla="*/ 379084 w 2972814"/>
                <a:gd name="connsiteY74" fmla="*/ 958606 h 1488732"/>
                <a:gd name="connsiteX75" fmla="*/ 390703 w 2972814"/>
                <a:gd name="connsiteY75" fmla="*/ 949192 h 1488732"/>
                <a:gd name="connsiteX76" fmla="*/ 399036 w 2972814"/>
                <a:gd name="connsiteY76" fmla="*/ 941735 h 1488732"/>
                <a:gd name="connsiteX77" fmla="*/ 402364 w 2972814"/>
                <a:gd name="connsiteY77" fmla="*/ 939201 h 1488732"/>
                <a:gd name="connsiteX78" fmla="*/ 415134 w 2972814"/>
                <a:gd name="connsiteY78" fmla="*/ 929209 h 1488732"/>
                <a:gd name="connsiteX79" fmla="*/ 418987 w 2972814"/>
                <a:gd name="connsiteY79" fmla="*/ 926185 h 1488732"/>
                <a:gd name="connsiteX80" fmla="*/ 430812 w 2972814"/>
                <a:gd name="connsiteY80" fmla="*/ 919217 h 1488732"/>
                <a:gd name="connsiteX81" fmla="*/ 438939 w 2972814"/>
                <a:gd name="connsiteY81" fmla="*/ 914442 h 1488732"/>
                <a:gd name="connsiteX82" fmla="*/ 454156 w 2972814"/>
                <a:gd name="connsiteY82" fmla="*/ 909226 h 1488732"/>
                <a:gd name="connsiteX83" fmla="*/ 458891 w 2972814"/>
                <a:gd name="connsiteY83" fmla="*/ 907736 h 1488732"/>
                <a:gd name="connsiteX84" fmla="*/ 478843 w 2972814"/>
                <a:gd name="connsiteY84" fmla="*/ 905224 h 1488732"/>
                <a:gd name="connsiteX85" fmla="*/ 498794 w 2972814"/>
                <a:gd name="connsiteY85" fmla="*/ 906411 h 1488732"/>
                <a:gd name="connsiteX86" fmla="*/ 512810 w 2972814"/>
                <a:gd name="connsiteY86" fmla="*/ 909226 h 1488732"/>
                <a:gd name="connsiteX87" fmla="*/ 518746 w 2972814"/>
                <a:gd name="connsiteY87" fmla="*/ 910371 h 1488732"/>
                <a:gd name="connsiteX88" fmla="*/ 538698 w 2972814"/>
                <a:gd name="connsiteY88" fmla="*/ 917299 h 1488732"/>
                <a:gd name="connsiteX89" fmla="*/ 543077 w 2972814"/>
                <a:gd name="connsiteY89" fmla="*/ 919217 h 1488732"/>
                <a:gd name="connsiteX90" fmla="*/ 558650 w 2972814"/>
                <a:gd name="connsiteY90" fmla="*/ 926711 h 1488732"/>
                <a:gd name="connsiteX91" fmla="*/ 563323 w 2972814"/>
                <a:gd name="connsiteY91" fmla="*/ 929209 h 1488732"/>
                <a:gd name="connsiteX92" fmla="*/ 578137 w 2972814"/>
                <a:gd name="connsiteY92" fmla="*/ 939201 h 1488732"/>
                <a:gd name="connsiteX93" fmla="*/ 578601 w 2972814"/>
                <a:gd name="connsiteY93" fmla="*/ 939560 h 1488732"/>
                <a:gd name="connsiteX94" fmla="*/ 591326 w 2972814"/>
                <a:gd name="connsiteY94" fmla="*/ 949192 h 1488732"/>
                <a:gd name="connsiteX95" fmla="*/ 598553 w 2972814"/>
                <a:gd name="connsiteY95" fmla="*/ 957067 h 1488732"/>
                <a:gd name="connsiteX96" fmla="*/ 600872 w 2972814"/>
                <a:gd name="connsiteY96" fmla="*/ 959183 h 1488732"/>
                <a:gd name="connsiteX97" fmla="*/ 608418 w 2972814"/>
                <a:gd name="connsiteY97" fmla="*/ 969175 h 1488732"/>
                <a:gd name="connsiteX98" fmla="*/ 613029 w 2972814"/>
                <a:gd name="connsiteY98" fmla="*/ 979166 h 1488732"/>
                <a:gd name="connsiteX99" fmla="*/ 615704 w 2972814"/>
                <a:gd name="connsiteY99" fmla="*/ 989158 h 1488732"/>
                <a:gd name="connsiteX100" fmla="*/ 617670 w 2972814"/>
                <a:gd name="connsiteY100" fmla="*/ 999149 h 1488732"/>
                <a:gd name="connsiteX101" fmla="*/ 618505 w 2972814"/>
                <a:gd name="connsiteY101" fmla="*/ 1005428 h 1488732"/>
                <a:gd name="connsiteX102" fmla="*/ 619044 w 2972814"/>
                <a:gd name="connsiteY102" fmla="*/ 1009141 h 1488732"/>
                <a:gd name="connsiteX103" fmla="*/ 620363 w 2972814"/>
                <a:gd name="connsiteY103" fmla="*/ 1019132 h 1488732"/>
                <a:gd name="connsiteX104" fmla="*/ 621046 w 2972814"/>
                <a:gd name="connsiteY104" fmla="*/ 1029124 h 1488732"/>
                <a:gd name="connsiteX105" fmla="*/ 621930 w 2972814"/>
                <a:gd name="connsiteY105" fmla="*/ 1039115 h 1488732"/>
                <a:gd name="connsiteX106" fmla="*/ 622470 w 2972814"/>
                <a:gd name="connsiteY106" fmla="*/ 1049107 h 1488732"/>
                <a:gd name="connsiteX107" fmla="*/ 623165 w 2972814"/>
                <a:gd name="connsiteY107" fmla="*/ 1059098 h 1488732"/>
                <a:gd name="connsiteX108" fmla="*/ 623784 w 2972814"/>
                <a:gd name="connsiteY108" fmla="*/ 1069090 h 1488732"/>
                <a:gd name="connsiteX109" fmla="*/ 624464 w 2972814"/>
                <a:gd name="connsiteY109" fmla="*/ 1079081 h 1488732"/>
                <a:gd name="connsiteX110" fmla="*/ 625148 w 2972814"/>
                <a:gd name="connsiteY110" fmla="*/ 1089073 h 1488732"/>
                <a:gd name="connsiteX111" fmla="*/ 625929 w 2972814"/>
                <a:gd name="connsiteY111" fmla="*/ 1099064 h 1488732"/>
                <a:gd name="connsiteX112" fmla="*/ 626876 w 2972814"/>
                <a:gd name="connsiteY112" fmla="*/ 1109056 h 1488732"/>
                <a:gd name="connsiteX113" fmla="*/ 628003 w 2972814"/>
                <a:gd name="connsiteY113" fmla="*/ 1119047 h 1488732"/>
                <a:gd name="connsiteX114" fmla="*/ 629514 w 2972814"/>
                <a:gd name="connsiteY114" fmla="*/ 1129039 h 1488732"/>
                <a:gd name="connsiteX115" fmla="*/ 631488 w 2972814"/>
                <a:gd name="connsiteY115" fmla="*/ 1139030 h 1488732"/>
                <a:gd name="connsiteX116" fmla="*/ 634006 w 2972814"/>
                <a:gd name="connsiteY116" fmla="*/ 1149022 h 1488732"/>
                <a:gd name="connsiteX117" fmla="*/ 637201 w 2972814"/>
                <a:gd name="connsiteY117" fmla="*/ 1159013 h 1488732"/>
                <a:gd name="connsiteX118" fmla="*/ 638457 w 2972814"/>
                <a:gd name="connsiteY118" fmla="*/ 1162430 h 1488732"/>
                <a:gd name="connsiteX119" fmla="*/ 641131 w 2972814"/>
                <a:gd name="connsiteY119" fmla="*/ 1169005 h 1488732"/>
                <a:gd name="connsiteX120" fmla="*/ 645394 w 2972814"/>
                <a:gd name="connsiteY120" fmla="*/ 1178996 h 1488732"/>
                <a:gd name="connsiteX121" fmla="*/ 650251 w 2972814"/>
                <a:gd name="connsiteY121" fmla="*/ 1188988 h 1488732"/>
                <a:gd name="connsiteX122" fmla="*/ 654876 w 2972814"/>
                <a:gd name="connsiteY122" fmla="*/ 1198979 h 1488732"/>
                <a:gd name="connsiteX123" fmla="*/ 658409 w 2972814"/>
                <a:gd name="connsiteY123" fmla="*/ 1206963 h 1488732"/>
                <a:gd name="connsiteX124" fmla="*/ 659370 w 2972814"/>
                <a:gd name="connsiteY124" fmla="*/ 1208971 h 1488732"/>
                <a:gd name="connsiteX125" fmla="*/ 662776 w 2972814"/>
                <a:gd name="connsiteY125" fmla="*/ 1218962 h 1488732"/>
                <a:gd name="connsiteX126" fmla="*/ 664832 w 2972814"/>
                <a:gd name="connsiteY126" fmla="*/ 1228954 h 1488732"/>
                <a:gd name="connsiteX127" fmla="*/ 665083 w 2972814"/>
                <a:gd name="connsiteY127" fmla="*/ 1238945 h 1488732"/>
                <a:gd name="connsiteX128" fmla="*/ 662578 w 2972814"/>
                <a:gd name="connsiteY128" fmla="*/ 1248937 h 1488732"/>
                <a:gd name="connsiteX129" fmla="*/ 658409 w 2972814"/>
                <a:gd name="connsiteY129" fmla="*/ 1256449 h 1488732"/>
                <a:gd name="connsiteX130" fmla="*/ 656951 w 2972814"/>
                <a:gd name="connsiteY130" fmla="*/ 1258928 h 1488732"/>
                <a:gd name="connsiteX131" fmla="*/ 647011 w 2972814"/>
                <a:gd name="connsiteY131" fmla="*/ 1268920 h 1488732"/>
                <a:gd name="connsiteX132" fmla="*/ 638457 w 2972814"/>
                <a:gd name="connsiteY132" fmla="*/ 1274883 h 1488732"/>
                <a:gd name="connsiteX133" fmla="*/ 631967 w 2972814"/>
                <a:gd name="connsiteY133" fmla="*/ 1278911 h 1488732"/>
                <a:gd name="connsiteX134" fmla="*/ 618505 w 2972814"/>
                <a:gd name="connsiteY134" fmla="*/ 1285120 h 1488732"/>
                <a:gd name="connsiteX135" fmla="*/ 609510 w 2972814"/>
                <a:gd name="connsiteY135" fmla="*/ 1288903 h 1488732"/>
                <a:gd name="connsiteX136" fmla="*/ 598553 w 2972814"/>
                <a:gd name="connsiteY136" fmla="*/ 1292946 h 1488732"/>
                <a:gd name="connsiteX137" fmla="*/ 580376 w 2972814"/>
                <a:gd name="connsiteY137" fmla="*/ 1298894 h 1488732"/>
                <a:gd name="connsiteX138" fmla="*/ 578601 w 2972814"/>
                <a:gd name="connsiteY138" fmla="*/ 1299423 h 1488732"/>
                <a:gd name="connsiteX139" fmla="*/ 558650 w 2972814"/>
                <a:gd name="connsiteY139" fmla="*/ 1305013 h 1488732"/>
                <a:gd name="connsiteX140" fmla="*/ 544211 w 2972814"/>
                <a:gd name="connsiteY140" fmla="*/ 1308886 h 1488732"/>
                <a:gd name="connsiteX141" fmla="*/ 538698 w 2972814"/>
                <a:gd name="connsiteY141" fmla="*/ 1310335 h 1488732"/>
                <a:gd name="connsiteX142" fmla="*/ 518746 w 2972814"/>
                <a:gd name="connsiteY142" fmla="*/ 1315376 h 1488732"/>
                <a:gd name="connsiteX143" fmla="*/ 504899 w 2972814"/>
                <a:gd name="connsiteY143" fmla="*/ 1318877 h 1488732"/>
                <a:gd name="connsiteX144" fmla="*/ 498794 w 2972814"/>
                <a:gd name="connsiteY144" fmla="*/ 1320506 h 1488732"/>
                <a:gd name="connsiteX145" fmla="*/ 478843 w 2972814"/>
                <a:gd name="connsiteY145" fmla="*/ 1325525 h 1488732"/>
                <a:gd name="connsiteX146" fmla="*/ 464679 w 2972814"/>
                <a:gd name="connsiteY146" fmla="*/ 1328869 h 1488732"/>
                <a:gd name="connsiteX147" fmla="*/ 458891 w 2972814"/>
                <a:gd name="connsiteY147" fmla="*/ 1330353 h 1488732"/>
                <a:gd name="connsiteX148" fmla="*/ 438939 w 2972814"/>
                <a:gd name="connsiteY148" fmla="*/ 1335508 h 1488732"/>
                <a:gd name="connsiteX149" fmla="*/ 424849 w 2972814"/>
                <a:gd name="connsiteY149" fmla="*/ 1338860 h 1488732"/>
                <a:gd name="connsiteX150" fmla="*/ 418987 w 2972814"/>
                <a:gd name="connsiteY150" fmla="*/ 1340425 h 1488732"/>
                <a:gd name="connsiteX151" fmla="*/ 399036 w 2972814"/>
                <a:gd name="connsiteY151" fmla="*/ 1346397 h 1488732"/>
                <a:gd name="connsiteX152" fmla="*/ 391895 w 2972814"/>
                <a:gd name="connsiteY152" fmla="*/ 1348852 h 1488732"/>
                <a:gd name="connsiteX153" fmla="*/ 379084 w 2972814"/>
                <a:gd name="connsiteY153" fmla="*/ 1354376 h 1488732"/>
                <a:gd name="connsiteX154" fmla="*/ 370257 w 2972814"/>
                <a:gd name="connsiteY154" fmla="*/ 1358843 h 1488732"/>
                <a:gd name="connsiteX155" fmla="*/ 359132 w 2972814"/>
                <a:gd name="connsiteY155" fmla="*/ 1366043 h 1488732"/>
                <a:gd name="connsiteX156" fmla="*/ 355549 w 2972814"/>
                <a:gd name="connsiteY156" fmla="*/ 1368835 h 1488732"/>
                <a:gd name="connsiteX157" fmla="*/ 346076 w 2972814"/>
                <a:gd name="connsiteY157" fmla="*/ 1378826 h 1488732"/>
                <a:gd name="connsiteX158" fmla="*/ 339180 w 2972814"/>
                <a:gd name="connsiteY158" fmla="*/ 1387472 h 1488732"/>
                <a:gd name="connsiteX159" fmla="*/ 338237 w 2972814"/>
                <a:gd name="connsiteY159" fmla="*/ 1388818 h 1488732"/>
                <a:gd name="connsiteX160" fmla="*/ 333107 w 2972814"/>
                <a:gd name="connsiteY160" fmla="*/ 1398809 h 1488732"/>
                <a:gd name="connsiteX161" fmla="*/ 328910 w 2972814"/>
                <a:gd name="connsiteY161" fmla="*/ 1408801 h 1488732"/>
                <a:gd name="connsiteX162" fmla="*/ 325567 w 2972814"/>
                <a:gd name="connsiteY162" fmla="*/ 1418792 h 1488732"/>
                <a:gd name="connsiteX163" fmla="*/ 322290 w 2972814"/>
                <a:gd name="connsiteY163" fmla="*/ 1428784 h 1488732"/>
                <a:gd name="connsiteX164" fmla="*/ 319228 w 2972814"/>
                <a:gd name="connsiteY164" fmla="*/ 1438358 h 1488732"/>
                <a:gd name="connsiteX165" fmla="*/ 319116 w 2972814"/>
                <a:gd name="connsiteY165" fmla="*/ 1438775 h 1488732"/>
                <a:gd name="connsiteX166" fmla="*/ 316737 w 2972814"/>
                <a:gd name="connsiteY166" fmla="*/ 1448767 h 1488732"/>
                <a:gd name="connsiteX167" fmla="*/ 314316 w 2972814"/>
                <a:gd name="connsiteY167" fmla="*/ 1458758 h 1488732"/>
                <a:gd name="connsiteX168" fmla="*/ 311873 w 2972814"/>
                <a:gd name="connsiteY168" fmla="*/ 1468750 h 1488732"/>
                <a:gd name="connsiteX169" fmla="*/ 309616 w 2972814"/>
                <a:gd name="connsiteY169" fmla="*/ 1478741 h 1488732"/>
                <a:gd name="connsiteX170" fmla="*/ 308120 w 2972814"/>
                <a:gd name="connsiteY170" fmla="*/ 1488733 h 1488732"/>
                <a:gd name="connsiteX171" fmla="*/ 439295 w 2972814"/>
                <a:gd name="connsiteY171" fmla="*/ 1488733 h 1488732"/>
                <a:gd name="connsiteX172" fmla="*/ 458891 w 2972814"/>
                <a:gd name="connsiteY172" fmla="*/ 1480356 h 1488732"/>
                <a:gd name="connsiteX173" fmla="*/ 464071 w 2972814"/>
                <a:gd name="connsiteY173" fmla="*/ 1478741 h 1488732"/>
                <a:gd name="connsiteX174" fmla="*/ 478843 w 2972814"/>
                <a:gd name="connsiteY174" fmla="*/ 1474657 h 1488732"/>
                <a:gd name="connsiteX175" fmla="*/ 498794 w 2972814"/>
                <a:gd name="connsiteY175" fmla="*/ 1471410 h 1488732"/>
                <a:gd name="connsiteX176" fmla="*/ 518746 w 2972814"/>
                <a:gd name="connsiteY176" fmla="*/ 1469928 h 1488732"/>
                <a:gd name="connsiteX177" fmla="*/ 538698 w 2972814"/>
                <a:gd name="connsiteY177" fmla="*/ 1469803 h 1488732"/>
                <a:gd name="connsiteX178" fmla="*/ 558650 w 2972814"/>
                <a:gd name="connsiteY178" fmla="*/ 1470775 h 1488732"/>
                <a:gd name="connsiteX179" fmla="*/ 578601 w 2972814"/>
                <a:gd name="connsiteY179" fmla="*/ 1472895 h 1488732"/>
                <a:gd name="connsiteX180" fmla="*/ 598553 w 2972814"/>
                <a:gd name="connsiteY180" fmla="*/ 1475907 h 1488732"/>
                <a:gd name="connsiteX181" fmla="*/ 612160 w 2972814"/>
                <a:gd name="connsiteY181" fmla="*/ 1478741 h 1488732"/>
                <a:gd name="connsiteX182" fmla="*/ 618505 w 2972814"/>
                <a:gd name="connsiteY182" fmla="*/ 1480042 h 1488732"/>
                <a:gd name="connsiteX183" fmla="*/ 638457 w 2972814"/>
                <a:gd name="connsiteY183" fmla="*/ 1485042 h 1488732"/>
                <a:gd name="connsiteX184" fmla="*/ 650844 w 2972814"/>
                <a:gd name="connsiteY184" fmla="*/ 1488733 h 1488732"/>
                <a:gd name="connsiteX185" fmla="*/ 1179881 w 2972814"/>
                <a:gd name="connsiteY185" fmla="*/ 1488733 h 1488732"/>
                <a:gd name="connsiteX186" fmla="*/ 1179936 w 2972814"/>
                <a:gd name="connsiteY186" fmla="*/ 1478741 h 1488732"/>
                <a:gd name="connsiteX187" fmla="*/ 1180474 w 2972814"/>
                <a:gd name="connsiteY187" fmla="*/ 1468750 h 1488732"/>
                <a:gd name="connsiteX188" fmla="*/ 1181599 w 2972814"/>
                <a:gd name="connsiteY188" fmla="*/ 1458758 h 1488732"/>
                <a:gd name="connsiteX189" fmla="*/ 1183250 w 2972814"/>
                <a:gd name="connsiteY189" fmla="*/ 1448767 h 1488732"/>
                <a:gd name="connsiteX190" fmla="*/ 1185229 w 2972814"/>
                <a:gd name="connsiteY190" fmla="*/ 1438775 h 1488732"/>
                <a:gd name="connsiteX191" fmla="*/ 1187585 w 2972814"/>
                <a:gd name="connsiteY191" fmla="*/ 1428784 h 1488732"/>
                <a:gd name="connsiteX192" fmla="*/ 1190200 w 2972814"/>
                <a:gd name="connsiteY192" fmla="*/ 1418792 h 1488732"/>
                <a:gd name="connsiteX193" fmla="*/ 1192825 w 2972814"/>
                <a:gd name="connsiteY193" fmla="*/ 1408801 h 1488732"/>
                <a:gd name="connsiteX194" fmla="*/ 1195317 w 2972814"/>
                <a:gd name="connsiteY194" fmla="*/ 1398809 h 1488732"/>
                <a:gd name="connsiteX195" fmla="*/ 1197107 w 2972814"/>
                <a:gd name="connsiteY195" fmla="*/ 1391119 h 1488732"/>
                <a:gd name="connsiteX196" fmla="*/ 1197696 w 2972814"/>
                <a:gd name="connsiteY196" fmla="*/ 1388818 h 1488732"/>
                <a:gd name="connsiteX197" fmla="*/ 1199994 w 2972814"/>
                <a:gd name="connsiteY197" fmla="*/ 1378826 h 1488732"/>
                <a:gd name="connsiteX198" fmla="*/ 1201842 w 2972814"/>
                <a:gd name="connsiteY198" fmla="*/ 1368835 h 1488732"/>
                <a:gd name="connsiteX199" fmla="*/ 1203428 w 2972814"/>
                <a:gd name="connsiteY199" fmla="*/ 1358843 h 1488732"/>
                <a:gd name="connsiteX200" fmla="*/ 1204391 w 2972814"/>
                <a:gd name="connsiteY200" fmla="*/ 1348852 h 1488732"/>
                <a:gd name="connsiteX201" fmla="*/ 1205290 w 2972814"/>
                <a:gd name="connsiteY201" fmla="*/ 1338860 h 1488732"/>
                <a:gd name="connsiteX202" fmla="*/ 1206088 w 2972814"/>
                <a:gd name="connsiteY202" fmla="*/ 1328869 h 1488732"/>
                <a:gd name="connsiteX203" fmla="*/ 1206841 w 2972814"/>
                <a:gd name="connsiteY203" fmla="*/ 1318877 h 1488732"/>
                <a:gd name="connsiteX204" fmla="*/ 1207998 w 2972814"/>
                <a:gd name="connsiteY204" fmla="*/ 1308886 h 1488732"/>
                <a:gd name="connsiteX205" fmla="*/ 1209578 w 2972814"/>
                <a:gd name="connsiteY205" fmla="*/ 1298894 h 1488732"/>
                <a:gd name="connsiteX206" fmla="*/ 1212088 w 2972814"/>
                <a:gd name="connsiteY206" fmla="*/ 1288903 h 1488732"/>
                <a:gd name="connsiteX207" fmla="*/ 1215583 w 2972814"/>
                <a:gd name="connsiteY207" fmla="*/ 1278911 h 1488732"/>
                <a:gd name="connsiteX208" fmla="*/ 1217058 w 2972814"/>
                <a:gd name="connsiteY208" fmla="*/ 1275755 h 1488732"/>
                <a:gd name="connsiteX209" fmla="*/ 1221160 w 2972814"/>
                <a:gd name="connsiteY209" fmla="*/ 1268920 h 1488732"/>
                <a:gd name="connsiteX210" fmla="*/ 1228960 w 2972814"/>
                <a:gd name="connsiteY210" fmla="*/ 1258928 h 1488732"/>
                <a:gd name="connsiteX211" fmla="*/ 1237010 w 2972814"/>
                <a:gd name="connsiteY211" fmla="*/ 1250858 h 1488732"/>
                <a:gd name="connsiteX212" fmla="*/ 1239742 w 2972814"/>
                <a:gd name="connsiteY212" fmla="*/ 1248937 h 1488732"/>
                <a:gd name="connsiteX213" fmla="*/ 1255568 w 2972814"/>
                <a:gd name="connsiteY213" fmla="*/ 1238945 h 1488732"/>
                <a:gd name="connsiteX214" fmla="*/ 1256962 w 2972814"/>
                <a:gd name="connsiteY214" fmla="*/ 1238126 h 1488732"/>
                <a:gd name="connsiteX215" fmla="*/ 1276914 w 2972814"/>
                <a:gd name="connsiteY215" fmla="*/ 1230738 h 1488732"/>
                <a:gd name="connsiteX216" fmla="*/ 1285573 w 2972814"/>
                <a:gd name="connsiteY216" fmla="*/ 1228954 h 1488732"/>
                <a:gd name="connsiteX217" fmla="*/ 1296865 w 2972814"/>
                <a:gd name="connsiteY217" fmla="*/ 1226481 h 1488732"/>
                <a:gd name="connsiteX218" fmla="*/ 1316817 w 2972814"/>
                <a:gd name="connsiteY218" fmla="*/ 1224246 h 1488732"/>
                <a:gd name="connsiteX219" fmla="*/ 1336769 w 2972814"/>
                <a:gd name="connsiteY219" fmla="*/ 1223061 h 1488732"/>
                <a:gd name="connsiteX220" fmla="*/ 1356721 w 2972814"/>
                <a:gd name="connsiteY220" fmla="*/ 1222427 h 1488732"/>
                <a:gd name="connsiteX221" fmla="*/ 1376673 w 2972814"/>
                <a:gd name="connsiteY221" fmla="*/ 1220775 h 1488732"/>
                <a:gd name="connsiteX222" fmla="*/ 1391138 w 2972814"/>
                <a:gd name="connsiteY222" fmla="*/ 1218962 h 1488732"/>
                <a:gd name="connsiteX223" fmla="*/ 1396624 w 2972814"/>
                <a:gd name="connsiteY223" fmla="*/ 1218190 h 1488732"/>
                <a:gd name="connsiteX224" fmla="*/ 1416576 w 2972814"/>
                <a:gd name="connsiteY224" fmla="*/ 1214231 h 1488732"/>
                <a:gd name="connsiteX225" fmla="*/ 1434327 w 2972814"/>
                <a:gd name="connsiteY225" fmla="*/ 1208971 h 1488732"/>
                <a:gd name="connsiteX226" fmla="*/ 1436528 w 2972814"/>
                <a:gd name="connsiteY226" fmla="*/ 1208274 h 1488732"/>
                <a:gd name="connsiteX227" fmla="*/ 1456480 w 2972814"/>
                <a:gd name="connsiteY227" fmla="*/ 1201361 h 1488732"/>
                <a:gd name="connsiteX228" fmla="*/ 1462588 w 2972814"/>
                <a:gd name="connsiteY228" fmla="*/ 1198979 h 1488732"/>
                <a:gd name="connsiteX229" fmla="*/ 1476431 w 2972814"/>
                <a:gd name="connsiteY229" fmla="*/ 1193344 h 1488732"/>
                <a:gd name="connsiteX230" fmla="*/ 1486126 w 2972814"/>
                <a:gd name="connsiteY230" fmla="*/ 1188988 h 1488732"/>
                <a:gd name="connsiteX231" fmla="*/ 1496383 w 2972814"/>
                <a:gd name="connsiteY231" fmla="*/ 1183741 h 1488732"/>
                <a:gd name="connsiteX232" fmla="*/ 1504647 w 2972814"/>
                <a:gd name="connsiteY232" fmla="*/ 1178996 h 1488732"/>
                <a:gd name="connsiteX233" fmla="*/ 1516335 w 2972814"/>
                <a:gd name="connsiteY233" fmla="*/ 1171172 h 1488732"/>
                <a:gd name="connsiteX234" fmla="*/ 1519041 w 2972814"/>
                <a:gd name="connsiteY234" fmla="*/ 1169005 h 1488732"/>
                <a:gd name="connsiteX235" fmla="*/ 1530359 w 2972814"/>
                <a:gd name="connsiteY235" fmla="*/ 1159013 h 1488732"/>
                <a:gd name="connsiteX236" fmla="*/ 1536287 w 2972814"/>
                <a:gd name="connsiteY236" fmla="*/ 1153084 h 1488732"/>
                <a:gd name="connsiteX237" fmla="*/ 1539741 w 2972814"/>
                <a:gd name="connsiteY237" fmla="*/ 1149022 h 1488732"/>
                <a:gd name="connsiteX238" fmla="*/ 1548736 w 2972814"/>
                <a:gd name="connsiteY238" fmla="*/ 1139030 h 1488732"/>
                <a:gd name="connsiteX239" fmla="*/ 1556239 w 2972814"/>
                <a:gd name="connsiteY239" fmla="*/ 1130770 h 1488732"/>
                <a:gd name="connsiteX240" fmla="*/ 1557627 w 2972814"/>
                <a:gd name="connsiteY240" fmla="*/ 1129039 h 1488732"/>
                <a:gd name="connsiteX241" fmla="*/ 1566847 w 2972814"/>
                <a:gd name="connsiteY241" fmla="*/ 1119047 h 1488732"/>
                <a:gd name="connsiteX242" fmla="*/ 1576190 w 2972814"/>
                <a:gd name="connsiteY242" fmla="*/ 1110008 h 1488732"/>
                <a:gd name="connsiteX243" fmla="*/ 1577072 w 2972814"/>
                <a:gd name="connsiteY243" fmla="*/ 1109056 h 1488732"/>
                <a:gd name="connsiteX244" fmla="*/ 1588291 w 2972814"/>
                <a:gd name="connsiteY244" fmla="*/ 1099064 h 1488732"/>
                <a:gd name="connsiteX245" fmla="*/ 1596142 w 2972814"/>
                <a:gd name="connsiteY245" fmla="*/ 1093258 h 1488732"/>
                <a:gd name="connsiteX246" fmla="*/ 1601308 w 2972814"/>
                <a:gd name="connsiteY246" fmla="*/ 1089073 h 1488732"/>
                <a:gd name="connsiteX247" fmla="*/ 1615500 w 2972814"/>
                <a:gd name="connsiteY247" fmla="*/ 1079081 h 1488732"/>
                <a:gd name="connsiteX248" fmla="*/ 1616094 w 2972814"/>
                <a:gd name="connsiteY248" fmla="*/ 1078711 h 1488732"/>
                <a:gd name="connsiteX249" fmla="*/ 1631123 w 2972814"/>
                <a:gd name="connsiteY249" fmla="*/ 1069090 h 1488732"/>
                <a:gd name="connsiteX250" fmla="*/ 1636046 w 2972814"/>
                <a:gd name="connsiteY250" fmla="*/ 1066348 h 1488732"/>
                <a:gd name="connsiteX251" fmla="*/ 1648967 w 2972814"/>
                <a:gd name="connsiteY251" fmla="*/ 1059098 h 1488732"/>
                <a:gd name="connsiteX252" fmla="*/ 1655997 w 2972814"/>
                <a:gd name="connsiteY252" fmla="*/ 1055594 h 1488732"/>
                <a:gd name="connsiteX253" fmla="*/ 1669575 w 2972814"/>
                <a:gd name="connsiteY253" fmla="*/ 1049107 h 1488732"/>
                <a:gd name="connsiteX254" fmla="*/ 1675949 w 2972814"/>
                <a:gd name="connsiteY254" fmla="*/ 1046322 h 1488732"/>
                <a:gd name="connsiteX255" fmla="*/ 1694848 w 2972814"/>
                <a:gd name="connsiteY255" fmla="*/ 1039115 h 1488732"/>
                <a:gd name="connsiteX256" fmla="*/ 1695901 w 2972814"/>
                <a:gd name="connsiteY256" fmla="*/ 1038742 h 1488732"/>
                <a:gd name="connsiteX257" fmla="*/ 1715853 w 2972814"/>
                <a:gd name="connsiteY257" fmla="*/ 1032647 h 1488732"/>
                <a:gd name="connsiteX258" fmla="*/ 1731472 w 2972814"/>
                <a:gd name="connsiteY258" fmla="*/ 1029124 h 1488732"/>
                <a:gd name="connsiteX259" fmla="*/ 1735805 w 2972814"/>
                <a:gd name="connsiteY259" fmla="*/ 1028208 h 1488732"/>
                <a:gd name="connsiteX260" fmla="*/ 1755756 w 2972814"/>
                <a:gd name="connsiteY260" fmla="*/ 1025061 h 1488732"/>
                <a:gd name="connsiteX261" fmla="*/ 1775708 w 2972814"/>
                <a:gd name="connsiteY261" fmla="*/ 1023018 h 1488732"/>
                <a:gd name="connsiteX262" fmla="*/ 1795660 w 2972814"/>
                <a:gd name="connsiteY262" fmla="*/ 1021859 h 1488732"/>
                <a:gd name="connsiteX263" fmla="*/ 1815612 w 2972814"/>
                <a:gd name="connsiteY263" fmla="*/ 1021106 h 1488732"/>
                <a:gd name="connsiteX264" fmla="*/ 1835563 w 2972814"/>
                <a:gd name="connsiteY264" fmla="*/ 1020650 h 1488732"/>
                <a:gd name="connsiteX265" fmla="*/ 1855515 w 2972814"/>
                <a:gd name="connsiteY265" fmla="*/ 1020346 h 1488732"/>
                <a:gd name="connsiteX266" fmla="*/ 1875467 w 2972814"/>
                <a:gd name="connsiteY266" fmla="*/ 1019654 h 1488732"/>
                <a:gd name="connsiteX267" fmla="*/ 1885836 w 2972814"/>
                <a:gd name="connsiteY267" fmla="*/ 1019132 h 1488732"/>
                <a:gd name="connsiteX268" fmla="*/ 1895419 w 2972814"/>
                <a:gd name="connsiteY268" fmla="*/ 1018620 h 1488732"/>
                <a:gd name="connsiteX269" fmla="*/ 1915371 w 2972814"/>
                <a:gd name="connsiteY269" fmla="*/ 1016962 h 1488732"/>
                <a:gd name="connsiteX270" fmla="*/ 1935322 w 2972814"/>
                <a:gd name="connsiteY270" fmla="*/ 1014511 h 1488732"/>
                <a:gd name="connsiteX271" fmla="*/ 1955274 w 2972814"/>
                <a:gd name="connsiteY271" fmla="*/ 1011283 h 1488732"/>
                <a:gd name="connsiteX272" fmla="*/ 1966718 w 2972814"/>
                <a:gd name="connsiteY272" fmla="*/ 1009141 h 1488732"/>
                <a:gd name="connsiteX273" fmla="*/ 1975226 w 2972814"/>
                <a:gd name="connsiteY273" fmla="*/ 1007179 h 1488732"/>
                <a:gd name="connsiteX274" fmla="*/ 1995178 w 2972814"/>
                <a:gd name="connsiteY274" fmla="*/ 1002434 h 1488732"/>
                <a:gd name="connsiteX275" fmla="*/ 2009770 w 2972814"/>
                <a:gd name="connsiteY275" fmla="*/ 999149 h 1488732"/>
                <a:gd name="connsiteX276" fmla="*/ 2015129 w 2972814"/>
                <a:gd name="connsiteY276" fmla="*/ 997480 h 1488732"/>
                <a:gd name="connsiteX277" fmla="*/ 2035081 w 2972814"/>
                <a:gd name="connsiteY277" fmla="*/ 991690 h 1488732"/>
                <a:gd name="connsiteX278" fmla="*/ 2044606 w 2972814"/>
                <a:gd name="connsiteY278" fmla="*/ 989158 h 1488732"/>
                <a:gd name="connsiteX279" fmla="*/ 2055033 w 2972814"/>
                <a:gd name="connsiteY279" fmla="*/ 985408 h 1488732"/>
                <a:gd name="connsiteX280" fmla="*/ 2074985 w 2972814"/>
                <a:gd name="connsiteY280" fmla="*/ 979370 h 1488732"/>
                <a:gd name="connsiteX281" fmla="*/ 2075582 w 2972814"/>
                <a:gd name="connsiteY281" fmla="*/ 979166 h 1488732"/>
                <a:gd name="connsiteX282" fmla="*/ 2094795 w 2972814"/>
                <a:gd name="connsiteY282" fmla="*/ 969175 h 1488732"/>
                <a:gd name="connsiteX283" fmla="*/ 2094936 w 2972814"/>
                <a:gd name="connsiteY283" fmla="*/ 968994 h 1488732"/>
                <a:gd name="connsiteX284" fmla="*/ 2101082 w 2972814"/>
                <a:gd name="connsiteY284" fmla="*/ 959183 h 1488732"/>
                <a:gd name="connsiteX285" fmla="*/ 2094936 w 2972814"/>
                <a:gd name="connsiteY285" fmla="*/ 950882 h 1488732"/>
                <a:gd name="connsiteX286" fmla="*/ 2090762 w 2972814"/>
                <a:gd name="connsiteY286" fmla="*/ 949192 h 1488732"/>
                <a:gd name="connsiteX287" fmla="*/ 2074985 w 2972814"/>
                <a:gd name="connsiteY287" fmla="*/ 947276 h 1488732"/>
                <a:gd name="connsiteX288" fmla="*/ 2055033 w 2972814"/>
                <a:gd name="connsiteY288" fmla="*/ 945529 h 1488732"/>
                <a:gd name="connsiteX289" fmla="*/ 2035081 w 2972814"/>
                <a:gd name="connsiteY289" fmla="*/ 943200 h 1488732"/>
                <a:gd name="connsiteX290" fmla="*/ 2022087 w 2972814"/>
                <a:gd name="connsiteY290" fmla="*/ 939201 h 1488732"/>
                <a:gd name="connsiteX291" fmla="*/ 2015129 w 2972814"/>
                <a:gd name="connsiteY291" fmla="*/ 937503 h 1488732"/>
                <a:gd name="connsiteX292" fmla="*/ 1997488 w 2972814"/>
                <a:gd name="connsiteY292" fmla="*/ 929209 h 1488732"/>
                <a:gd name="connsiteX293" fmla="*/ 1995178 w 2972814"/>
                <a:gd name="connsiteY293" fmla="*/ 928236 h 1488732"/>
                <a:gd name="connsiteX294" fmla="*/ 1981890 w 2972814"/>
                <a:gd name="connsiteY294" fmla="*/ 919217 h 1488732"/>
                <a:gd name="connsiteX295" fmla="*/ 1975226 w 2972814"/>
                <a:gd name="connsiteY295" fmla="*/ 914702 h 1488732"/>
                <a:gd name="connsiteX296" fmla="*/ 1969576 w 2972814"/>
                <a:gd name="connsiteY296" fmla="*/ 909226 h 1488732"/>
                <a:gd name="connsiteX297" fmla="*/ 1959086 w 2972814"/>
                <a:gd name="connsiteY297" fmla="*/ 899234 h 1488732"/>
                <a:gd name="connsiteX298" fmla="*/ 1955274 w 2972814"/>
                <a:gd name="connsiteY298" fmla="*/ 895693 h 1488732"/>
                <a:gd name="connsiteX299" fmla="*/ 1949438 w 2972814"/>
                <a:gd name="connsiteY299" fmla="*/ 889243 h 1488732"/>
                <a:gd name="connsiteX300" fmla="*/ 1940503 w 2972814"/>
                <a:gd name="connsiteY300" fmla="*/ 879252 h 1488732"/>
                <a:gd name="connsiteX301" fmla="*/ 1935322 w 2972814"/>
                <a:gd name="connsiteY301" fmla="*/ 873274 h 1488732"/>
                <a:gd name="connsiteX302" fmla="*/ 1931908 w 2972814"/>
                <a:gd name="connsiteY302" fmla="*/ 869260 h 1488732"/>
                <a:gd name="connsiteX303" fmla="*/ 1923075 w 2972814"/>
                <a:gd name="connsiteY303" fmla="*/ 859269 h 1488732"/>
                <a:gd name="connsiteX304" fmla="*/ 1915371 w 2972814"/>
                <a:gd name="connsiteY304" fmla="*/ 850983 h 1488732"/>
                <a:gd name="connsiteX305" fmla="*/ 1913542 w 2972814"/>
                <a:gd name="connsiteY305" fmla="*/ 849277 h 1488732"/>
                <a:gd name="connsiteX306" fmla="*/ 1901766 w 2972814"/>
                <a:gd name="connsiteY306" fmla="*/ 839286 h 1488732"/>
                <a:gd name="connsiteX307" fmla="*/ 1895419 w 2972814"/>
                <a:gd name="connsiteY307" fmla="*/ 834296 h 1488732"/>
                <a:gd name="connsiteX308" fmla="*/ 1885788 w 2972814"/>
                <a:gd name="connsiteY308" fmla="*/ 829294 h 1488732"/>
                <a:gd name="connsiteX309" fmla="*/ 1875467 w 2972814"/>
                <a:gd name="connsiteY309" fmla="*/ 824742 h 1488732"/>
                <a:gd name="connsiteX310" fmla="*/ 1855515 w 2972814"/>
                <a:gd name="connsiteY310" fmla="*/ 820940 h 1488732"/>
                <a:gd name="connsiteX311" fmla="*/ 1835563 w 2972814"/>
                <a:gd name="connsiteY311" fmla="*/ 821005 h 1488732"/>
                <a:gd name="connsiteX312" fmla="*/ 1815612 w 2972814"/>
                <a:gd name="connsiteY312" fmla="*/ 823670 h 1488732"/>
                <a:gd name="connsiteX313" fmla="*/ 1795660 w 2972814"/>
                <a:gd name="connsiteY313" fmla="*/ 827713 h 1488732"/>
                <a:gd name="connsiteX314" fmla="*/ 1789088 w 2972814"/>
                <a:gd name="connsiteY314" fmla="*/ 829294 h 1488732"/>
                <a:gd name="connsiteX315" fmla="*/ 1775708 w 2972814"/>
                <a:gd name="connsiteY315" fmla="*/ 832357 h 1488732"/>
                <a:gd name="connsiteX316" fmla="*/ 1755756 w 2972814"/>
                <a:gd name="connsiteY316" fmla="*/ 837035 h 1488732"/>
                <a:gd name="connsiteX317" fmla="*/ 1745096 w 2972814"/>
                <a:gd name="connsiteY317" fmla="*/ 839286 h 1488732"/>
                <a:gd name="connsiteX318" fmla="*/ 1735805 w 2972814"/>
                <a:gd name="connsiteY318" fmla="*/ 841246 h 1488732"/>
                <a:gd name="connsiteX319" fmla="*/ 1715853 w 2972814"/>
                <a:gd name="connsiteY319" fmla="*/ 844734 h 1488732"/>
                <a:gd name="connsiteX320" fmla="*/ 1695901 w 2972814"/>
                <a:gd name="connsiteY320" fmla="*/ 847236 h 1488732"/>
                <a:gd name="connsiteX321" fmla="*/ 1675949 w 2972814"/>
                <a:gd name="connsiteY321" fmla="*/ 848490 h 1488732"/>
                <a:gd name="connsiteX322" fmla="*/ 1655997 w 2972814"/>
                <a:gd name="connsiteY322" fmla="*/ 848772 h 1488732"/>
                <a:gd name="connsiteX323" fmla="*/ 1636046 w 2972814"/>
                <a:gd name="connsiteY323" fmla="*/ 847896 h 1488732"/>
                <a:gd name="connsiteX324" fmla="*/ 1616094 w 2972814"/>
                <a:gd name="connsiteY324" fmla="*/ 846415 h 1488732"/>
                <a:gd name="connsiteX325" fmla="*/ 1596142 w 2972814"/>
                <a:gd name="connsiteY325" fmla="*/ 845328 h 1488732"/>
                <a:gd name="connsiteX326" fmla="*/ 1576190 w 2972814"/>
                <a:gd name="connsiteY326" fmla="*/ 845886 h 1488732"/>
                <a:gd name="connsiteX327" fmla="*/ 1556239 w 2972814"/>
                <a:gd name="connsiteY327" fmla="*/ 848950 h 1488732"/>
                <a:gd name="connsiteX328" fmla="*/ 1555298 w 2972814"/>
                <a:gd name="connsiteY328" fmla="*/ 849277 h 1488732"/>
                <a:gd name="connsiteX329" fmla="*/ 1536287 w 2972814"/>
                <a:gd name="connsiteY329" fmla="*/ 856050 h 1488732"/>
                <a:gd name="connsiteX330" fmla="*/ 1531203 w 2972814"/>
                <a:gd name="connsiteY330" fmla="*/ 859269 h 1488732"/>
                <a:gd name="connsiteX331" fmla="*/ 1516335 w 2972814"/>
                <a:gd name="connsiteY331" fmla="*/ 869011 h 1488732"/>
                <a:gd name="connsiteX332" fmla="*/ 1516072 w 2972814"/>
                <a:gd name="connsiteY332" fmla="*/ 869260 h 1488732"/>
                <a:gd name="connsiteX333" fmla="*/ 1505386 w 2972814"/>
                <a:gd name="connsiteY333" fmla="*/ 879252 h 1488732"/>
                <a:gd name="connsiteX334" fmla="*/ 1496383 w 2972814"/>
                <a:gd name="connsiteY334" fmla="*/ 888666 h 1488732"/>
                <a:gd name="connsiteX335" fmla="*/ 1495947 w 2972814"/>
                <a:gd name="connsiteY335" fmla="*/ 889243 h 1488732"/>
                <a:gd name="connsiteX336" fmla="*/ 1488463 w 2972814"/>
                <a:gd name="connsiteY336" fmla="*/ 899234 h 1488732"/>
                <a:gd name="connsiteX337" fmla="*/ 1481619 w 2972814"/>
                <a:gd name="connsiteY337" fmla="*/ 909226 h 1488732"/>
                <a:gd name="connsiteX338" fmla="*/ 1476431 w 2972814"/>
                <a:gd name="connsiteY338" fmla="*/ 917082 h 1488732"/>
                <a:gd name="connsiteX339" fmla="*/ 1475173 w 2972814"/>
                <a:gd name="connsiteY339" fmla="*/ 919217 h 1488732"/>
                <a:gd name="connsiteX340" fmla="*/ 1469485 w 2972814"/>
                <a:gd name="connsiteY340" fmla="*/ 929209 h 1488732"/>
                <a:gd name="connsiteX341" fmla="*/ 1464326 w 2972814"/>
                <a:gd name="connsiteY341" fmla="*/ 939201 h 1488732"/>
                <a:gd name="connsiteX342" fmla="*/ 1459383 w 2972814"/>
                <a:gd name="connsiteY342" fmla="*/ 949192 h 1488732"/>
                <a:gd name="connsiteX343" fmla="*/ 1456480 w 2972814"/>
                <a:gd name="connsiteY343" fmla="*/ 955378 h 1488732"/>
                <a:gd name="connsiteX344" fmla="*/ 1454749 w 2972814"/>
                <a:gd name="connsiteY344" fmla="*/ 959183 h 1488732"/>
                <a:gd name="connsiteX345" fmla="*/ 1450621 w 2972814"/>
                <a:gd name="connsiteY345" fmla="*/ 969175 h 1488732"/>
                <a:gd name="connsiteX346" fmla="*/ 1446951 w 2972814"/>
                <a:gd name="connsiteY346" fmla="*/ 979166 h 1488732"/>
                <a:gd name="connsiteX347" fmla="*/ 1443208 w 2972814"/>
                <a:gd name="connsiteY347" fmla="*/ 989158 h 1488732"/>
                <a:gd name="connsiteX348" fmla="*/ 1439874 w 2972814"/>
                <a:gd name="connsiteY348" fmla="*/ 999149 h 1488732"/>
                <a:gd name="connsiteX349" fmla="*/ 1436643 w 2972814"/>
                <a:gd name="connsiteY349" fmla="*/ 1009141 h 1488732"/>
                <a:gd name="connsiteX350" fmla="*/ 1436528 w 2972814"/>
                <a:gd name="connsiteY350" fmla="*/ 1009494 h 1488732"/>
                <a:gd name="connsiteX351" fmla="*/ 1433368 w 2972814"/>
                <a:gd name="connsiteY351" fmla="*/ 1019132 h 1488732"/>
                <a:gd name="connsiteX352" fmla="*/ 1430102 w 2972814"/>
                <a:gd name="connsiteY352" fmla="*/ 1029124 h 1488732"/>
                <a:gd name="connsiteX353" fmla="*/ 1426374 w 2972814"/>
                <a:gd name="connsiteY353" fmla="*/ 1039115 h 1488732"/>
                <a:gd name="connsiteX354" fmla="*/ 1421935 w 2972814"/>
                <a:gd name="connsiteY354" fmla="*/ 1049107 h 1488732"/>
                <a:gd name="connsiteX355" fmla="*/ 1416576 w 2972814"/>
                <a:gd name="connsiteY355" fmla="*/ 1058734 h 1488732"/>
                <a:gd name="connsiteX356" fmla="*/ 1416369 w 2972814"/>
                <a:gd name="connsiteY356" fmla="*/ 1059098 h 1488732"/>
                <a:gd name="connsiteX357" fmla="*/ 1410219 w 2972814"/>
                <a:gd name="connsiteY357" fmla="*/ 1069090 h 1488732"/>
                <a:gd name="connsiteX358" fmla="*/ 1401964 w 2972814"/>
                <a:gd name="connsiteY358" fmla="*/ 1079081 h 1488732"/>
                <a:gd name="connsiteX359" fmla="*/ 1396624 w 2972814"/>
                <a:gd name="connsiteY359" fmla="*/ 1084465 h 1488732"/>
                <a:gd name="connsiteX360" fmla="*/ 1391674 w 2972814"/>
                <a:gd name="connsiteY360" fmla="*/ 1089073 h 1488732"/>
                <a:gd name="connsiteX361" fmla="*/ 1377729 w 2972814"/>
                <a:gd name="connsiteY361" fmla="*/ 1099064 h 1488732"/>
                <a:gd name="connsiteX362" fmla="*/ 1376673 w 2972814"/>
                <a:gd name="connsiteY362" fmla="*/ 1099775 h 1488732"/>
                <a:gd name="connsiteX363" fmla="*/ 1360915 w 2972814"/>
                <a:gd name="connsiteY363" fmla="*/ 1109056 h 1488732"/>
                <a:gd name="connsiteX364" fmla="*/ 1356721 w 2972814"/>
                <a:gd name="connsiteY364" fmla="*/ 1111195 h 1488732"/>
                <a:gd name="connsiteX365" fmla="*/ 1337895 w 2972814"/>
                <a:gd name="connsiteY365" fmla="*/ 1119047 h 1488732"/>
                <a:gd name="connsiteX366" fmla="*/ 1336769 w 2972814"/>
                <a:gd name="connsiteY366" fmla="*/ 1119490 h 1488732"/>
                <a:gd name="connsiteX367" fmla="*/ 1316817 w 2972814"/>
                <a:gd name="connsiteY367" fmla="*/ 1125419 h 1488732"/>
                <a:gd name="connsiteX368" fmla="*/ 1296865 w 2972814"/>
                <a:gd name="connsiteY368" fmla="*/ 1129024 h 1488732"/>
                <a:gd name="connsiteX369" fmla="*/ 1296662 w 2972814"/>
                <a:gd name="connsiteY369" fmla="*/ 1129039 h 1488732"/>
                <a:gd name="connsiteX370" fmla="*/ 1276914 w 2972814"/>
                <a:gd name="connsiteY370" fmla="*/ 1130628 h 1488732"/>
                <a:gd name="connsiteX371" fmla="*/ 1256962 w 2972814"/>
                <a:gd name="connsiteY371" fmla="*/ 1129796 h 1488732"/>
                <a:gd name="connsiteX372" fmla="*/ 1253205 w 2972814"/>
                <a:gd name="connsiteY372" fmla="*/ 1129039 h 1488732"/>
                <a:gd name="connsiteX373" fmla="*/ 1237010 w 2972814"/>
                <a:gd name="connsiteY373" fmla="*/ 1126239 h 1488732"/>
                <a:gd name="connsiteX374" fmla="*/ 1217058 w 2972814"/>
                <a:gd name="connsiteY374" fmla="*/ 1120325 h 1488732"/>
                <a:gd name="connsiteX375" fmla="*/ 1214129 w 2972814"/>
                <a:gd name="connsiteY375" fmla="*/ 1119047 h 1488732"/>
                <a:gd name="connsiteX376" fmla="*/ 1197107 w 2972814"/>
                <a:gd name="connsiteY376" fmla="*/ 1111838 h 1488732"/>
                <a:gd name="connsiteX377" fmla="*/ 1192084 w 2972814"/>
                <a:gd name="connsiteY377" fmla="*/ 1109056 h 1488732"/>
                <a:gd name="connsiteX378" fmla="*/ 1177155 w 2972814"/>
                <a:gd name="connsiteY378" fmla="*/ 1100685 h 1488732"/>
                <a:gd name="connsiteX379" fmla="*/ 1174797 w 2972814"/>
                <a:gd name="connsiteY379" fmla="*/ 1099064 h 1488732"/>
                <a:gd name="connsiteX380" fmla="*/ 1161354 w 2972814"/>
                <a:gd name="connsiteY380" fmla="*/ 1089073 h 1488732"/>
                <a:gd name="connsiteX381" fmla="*/ 1157203 w 2972814"/>
                <a:gd name="connsiteY381" fmla="*/ 1085666 h 1488732"/>
                <a:gd name="connsiteX382" fmla="*/ 1149988 w 2972814"/>
                <a:gd name="connsiteY382" fmla="*/ 1079081 h 1488732"/>
                <a:gd name="connsiteX383" fmla="*/ 1140565 w 2972814"/>
                <a:gd name="connsiteY383" fmla="*/ 1069090 h 1488732"/>
                <a:gd name="connsiteX384" fmla="*/ 1137251 w 2972814"/>
                <a:gd name="connsiteY384" fmla="*/ 1064986 h 1488732"/>
                <a:gd name="connsiteX385" fmla="*/ 1132657 w 2972814"/>
                <a:gd name="connsiteY385" fmla="*/ 1059098 h 1488732"/>
                <a:gd name="connsiteX386" fmla="*/ 1125937 w 2972814"/>
                <a:gd name="connsiteY386" fmla="*/ 1049107 h 1488732"/>
                <a:gd name="connsiteX387" fmla="*/ 1120250 w 2972814"/>
                <a:gd name="connsiteY387" fmla="*/ 1039115 h 1488732"/>
                <a:gd name="connsiteX388" fmla="*/ 1117299 w 2972814"/>
                <a:gd name="connsiteY388" fmla="*/ 1033272 h 1488732"/>
                <a:gd name="connsiteX389" fmla="*/ 1115077 w 2972814"/>
                <a:gd name="connsiteY389" fmla="*/ 1029124 h 1488732"/>
                <a:gd name="connsiteX390" fmla="*/ 1110446 w 2972814"/>
                <a:gd name="connsiteY390" fmla="*/ 1019132 h 1488732"/>
                <a:gd name="connsiteX391" fmla="*/ 1105874 w 2972814"/>
                <a:gd name="connsiteY391" fmla="*/ 1009141 h 1488732"/>
                <a:gd name="connsiteX392" fmla="*/ 1101367 w 2972814"/>
                <a:gd name="connsiteY392" fmla="*/ 999149 h 1488732"/>
                <a:gd name="connsiteX393" fmla="*/ 1097348 w 2972814"/>
                <a:gd name="connsiteY393" fmla="*/ 990803 h 1488732"/>
                <a:gd name="connsiteX394" fmla="*/ 1096440 w 2972814"/>
                <a:gd name="connsiteY394" fmla="*/ 989158 h 1488732"/>
                <a:gd name="connsiteX395" fmla="*/ 1090704 w 2972814"/>
                <a:gd name="connsiteY395" fmla="*/ 979166 h 1488732"/>
                <a:gd name="connsiteX396" fmla="*/ 1084331 w 2972814"/>
                <a:gd name="connsiteY396" fmla="*/ 969175 h 1488732"/>
                <a:gd name="connsiteX397" fmla="*/ 1077396 w 2972814"/>
                <a:gd name="connsiteY397" fmla="*/ 959414 h 1488732"/>
                <a:gd name="connsiteX398" fmla="*/ 1077192 w 2972814"/>
                <a:gd name="connsiteY398" fmla="*/ 959183 h 1488732"/>
                <a:gd name="connsiteX399" fmla="*/ 1067549 w 2972814"/>
                <a:gd name="connsiteY399" fmla="*/ 949192 h 1488732"/>
                <a:gd name="connsiteX400" fmla="*/ 1057444 w 2972814"/>
                <a:gd name="connsiteY400" fmla="*/ 939346 h 1488732"/>
                <a:gd name="connsiteX401" fmla="*/ 1057228 w 2972814"/>
                <a:gd name="connsiteY401" fmla="*/ 939201 h 1488732"/>
                <a:gd name="connsiteX402" fmla="*/ 1041929 w 2972814"/>
                <a:gd name="connsiteY402" fmla="*/ 929209 h 1488732"/>
                <a:gd name="connsiteX403" fmla="*/ 1037492 w 2972814"/>
                <a:gd name="connsiteY403" fmla="*/ 926406 h 1488732"/>
                <a:gd name="connsiteX404" fmla="*/ 1018834 w 2972814"/>
                <a:gd name="connsiteY404" fmla="*/ 919217 h 1488732"/>
                <a:gd name="connsiteX405" fmla="*/ 1017541 w 2972814"/>
                <a:gd name="connsiteY405" fmla="*/ 918702 h 1488732"/>
                <a:gd name="connsiteX406" fmla="*/ 997589 w 2972814"/>
                <a:gd name="connsiteY406" fmla="*/ 915841 h 1488732"/>
                <a:gd name="connsiteX407" fmla="*/ 977637 w 2972814"/>
                <a:gd name="connsiteY407" fmla="*/ 919144 h 1488732"/>
                <a:gd name="connsiteX408" fmla="*/ 977497 w 2972814"/>
                <a:gd name="connsiteY408" fmla="*/ 919217 h 1488732"/>
                <a:gd name="connsiteX409" fmla="*/ 958777 w 2972814"/>
                <a:gd name="connsiteY409" fmla="*/ 929209 h 1488732"/>
                <a:gd name="connsiteX410" fmla="*/ 957685 w 2972814"/>
                <a:gd name="connsiteY410" fmla="*/ 929811 h 1488732"/>
                <a:gd name="connsiteX411" fmla="*/ 946749 w 2972814"/>
                <a:gd name="connsiteY411" fmla="*/ 939201 h 1488732"/>
                <a:gd name="connsiteX412" fmla="*/ 937733 w 2972814"/>
                <a:gd name="connsiteY412" fmla="*/ 946497 h 1488732"/>
                <a:gd name="connsiteX413" fmla="*/ 934931 w 2972814"/>
                <a:gd name="connsiteY413" fmla="*/ 949192 h 1488732"/>
                <a:gd name="connsiteX414" fmla="*/ 923590 w 2972814"/>
                <a:gd name="connsiteY414" fmla="*/ 959183 h 1488732"/>
                <a:gd name="connsiteX415" fmla="*/ 917782 w 2972814"/>
                <a:gd name="connsiteY415" fmla="*/ 963969 h 1488732"/>
                <a:gd name="connsiteX416" fmla="*/ 911418 w 2972814"/>
                <a:gd name="connsiteY416" fmla="*/ 969175 h 1488732"/>
                <a:gd name="connsiteX417" fmla="*/ 897830 w 2972814"/>
                <a:gd name="connsiteY417" fmla="*/ 978621 h 1488732"/>
                <a:gd name="connsiteX418" fmla="*/ 896850 w 2972814"/>
                <a:gd name="connsiteY418" fmla="*/ 979166 h 1488732"/>
                <a:gd name="connsiteX419" fmla="*/ 877878 w 2972814"/>
                <a:gd name="connsiteY419" fmla="*/ 988617 h 1488732"/>
                <a:gd name="connsiteX420" fmla="*/ 876135 w 2972814"/>
                <a:gd name="connsiteY420" fmla="*/ 989158 h 1488732"/>
                <a:gd name="connsiteX421" fmla="*/ 857926 w 2972814"/>
                <a:gd name="connsiteY421" fmla="*/ 994321 h 1488732"/>
                <a:gd name="connsiteX422" fmla="*/ 837975 w 2972814"/>
                <a:gd name="connsiteY422" fmla="*/ 996612 h 1488732"/>
                <a:gd name="connsiteX423" fmla="*/ 818023 w 2972814"/>
                <a:gd name="connsiteY423" fmla="*/ 996594 h 1488732"/>
                <a:gd name="connsiteX424" fmla="*/ 798071 w 2972814"/>
                <a:gd name="connsiteY424" fmla="*/ 994841 h 1488732"/>
                <a:gd name="connsiteX425" fmla="*/ 778119 w 2972814"/>
                <a:gd name="connsiteY425" fmla="*/ 991800 h 1488732"/>
                <a:gd name="connsiteX426" fmla="*/ 765752 w 2972814"/>
                <a:gd name="connsiteY426" fmla="*/ 989158 h 1488732"/>
                <a:gd name="connsiteX427" fmla="*/ 758167 w 2972814"/>
                <a:gd name="connsiteY427" fmla="*/ 987430 h 1488732"/>
                <a:gd name="connsiteX428" fmla="*/ 738216 w 2972814"/>
                <a:gd name="connsiteY428" fmla="*/ 981595 h 1488732"/>
                <a:gd name="connsiteX429" fmla="*/ 731103 w 2972814"/>
                <a:gd name="connsiteY429" fmla="*/ 979166 h 1488732"/>
                <a:gd name="connsiteX430" fmla="*/ 718264 w 2972814"/>
                <a:gd name="connsiteY430" fmla="*/ 973802 h 1488732"/>
                <a:gd name="connsiteX431" fmla="*/ 708300 w 2972814"/>
                <a:gd name="connsiteY431" fmla="*/ 969175 h 1488732"/>
                <a:gd name="connsiteX432" fmla="*/ 698312 w 2972814"/>
                <a:gd name="connsiteY432" fmla="*/ 962311 h 1488732"/>
                <a:gd name="connsiteX433" fmla="*/ 693409 w 2972814"/>
                <a:gd name="connsiteY433" fmla="*/ 959183 h 1488732"/>
                <a:gd name="connsiteX434" fmla="*/ 683892 w 2972814"/>
                <a:gd name="connsiteY434" fmla="*/ 949192 h 1488732"/>
                <a:gd name="connsiteX435" fmla="*/ 679245 w 2972814"/>
                <a:gd name="connsiteY435" fmla="*/ 939201 h 1488732"/>
                <a:gd name="connsiteX436" fmla="*/ 678360 w 2972814"/>
                <a:gd name="connsiteY436" fmla="*/ 934349 h 1488732"/>
                <a:gd name="connsiteX437" fmla="*/ 677257 w 2972814"/>
                <a:gd name="connsiteY437" fmla="*/ 929209 h 1488732"/>
                <a:gd name="connsiteX438" fmla="*/ 678018 w 2972814"/>
                <a:gd name="connsiteY438" fmla="*/ 919217 h 1488732"/>
                <a:gd name="connsiteX439" fmla="*/ 678360 w 2972814"/>
                <a:gd name="connsiteY439" fmla="*/ 918010 h 1488732"/>
                <a:gd name="connsiteX440" fmla="*/ 680221 w 2972814"/>
                <a:gd name="connsiteY440" fmla="*/ 909226 h 1488732"/>
                <a:gd name="connsiteX441" fmla="*/ 684150 w 2972814"/>
                <a:gd name="connsiteY441" fmla="*/ 899234 h 1488732"/>
                <a:gd name="connsiteX442" fmla="*/ 689823 w 2972814"/>
                <a:gd name="connsiteY442" fmla="*/ 889243 h 1488732"/>
                <a:gd name="connsiteX443" fmla="*/ 697835 w 2972814"/>
                <a:gd name="connsiteY443" fmla="*/ 879252 h 1488732"/>
                <a:gd name="connsiteX444" fmla="*/ 698312 w 2972814"/>
                <a:gd name="connsiteY444" fmla="*/ 878786 h 1488732"/>
                <a:gd name="connsiteX445" fmla="*/ 708110 w 2972814"/>
                <a:gd name="connsiteY445" fmla="*/ 869260 h 1488732"/>
                <a:gd name="connsiteX446" fmla="*/ 718264 w 2972814"/>
                <a:gd name="connsiteY446" fmla="*/ 862025 h 1488732"/>
                <a:gd name="connsiteX447" fmla="*/ 722741 w 2972814"/>
                <a:gd name="connsiteY447" fmla="*/ 859269 h 1488732"/>
                <a:gd name="connsiteX448" fmla="*/ 738216 w 2972814"/>
                <a:gd name="connsiteY448" fmla="*/ 851825 h 1488732"/>
                <a:gd name="connsiteX449" fmla="*/ 745335 w 2972814"/>
                <a:gd name="connsiteY449" fmla="*/ 849277 h 1488732"/>
                <a:gd name="connsiteX450" fmla="*/ 758167 w 2972814"/>
                <a:gd name="connsiteY450" fmla="*/ 845526 h 1488732"/>
                <a:gd name="connsiteX451" fmla="*/ 778119 w 2972814"/>
                <a:gd name="connsiteY451" fmla="*/ 841762 h 1488732"/>
                <a:gd name="connsiteX452" fmla="*/ 798071 w 2972814"/>
                <a:gd name="connsiteY452" fmla="*/ 839607 h 1488732"/>
                <a:gd name="connsiteX453" fmla="*/ 804111 w 2972814"/>
                <a:gd name="connsiteY453" fmla="*/ 839286 h 1488732"/>
                <a:gd name="connsiteX454" fmla="*/ 818023 w 2972814"/>
                <a:gd name="connsiteY454" fmla="*/ 838593 h 1488732"/>
                <a:gd name="connsiteX455" fmla="*/ 837975 w 2972814"/>
                <a:gd name="connsiteY455" fmla="*/ 838335 h 1488732"/>
                <a:gd name="connsiteX456" fmla="*/ 857926 w 2972814"/>
                <a:gd name="connsiteY456" fmla="*/ 838463 h 1488732"/>
                <a:gd name="connsiteX457" fmla="*/ 877878 w 2972814"/>
                <a:gd name="connsiteY457" fmla="*/ 838450 h 1488732"/>
                <a:gd name="connsiteX458" fmla="*/ 897830 w 2972814"/>
                <a:gd name="connsiteY458" fmla="*/ 837808 h 1488732"/>
                <a:gd name="connsiteX459" fmla="*/ 917782 w 2972814"/>
                <a:gd name="connsiteY459" fmla="*/ 835192 h 1488732"/>
                <a:gd name="connsiteX460" fmla="*/ 935319 w 2972814"/>
                <a:gd name="connsiteY460" fmla="*/ 829294 h 1488732"/>
                <a:gd name="connsiteX461" fmla="*/ 937733 w 2972814"/>
                <a:gd name="connsiteY461" fmla="*/ 828359 h 1488732"/>
                <a:gd name="connsiteX462" fmla="*/ 952787 w 2972814"/>
                <a:gd name="connsiteY462" fmla="*/ 819303 h 1488732"/>
                <a:gd name="connsiteX463" fmla="*/ 957685 w 2972814"/>
                <a:gd name="connsiteY463" fmla="*/ 815714 h 1488732"/>
                <a:gd name="connsiteX464" fmla="*/ 964820 w 2972814"/>
                <a:gd name="connsiteY464" fmla="*/ 809311 h 1488732"/>
                <a:gd name="connsiteX465" fmla="*/ 975320 w 2972814"/>
                <a:gd name="connsiteY465" fmla="*/ 799320 h 1488732"/>
                <a:gd name="connsiteX466" fmla="*/ 977637 w 2972814"/>
                <a:gd name="connsiteY466" fmla="*/ 797093 h 1488732"/>
                <a:gd name="connsiteX467" fmla="*/ 986017 w 2972814"/>
                <a:gd name="connsiteY467" fmla="*/ 789328 h 1488732"/>
                <a:gd name="connsiteX468" fmla="*/ 997589 w 2972814"/>
                <a:gd name="connsiteY468" fmla="*/ 779592 h 1488732"/>
                <a:gd name="connsiteX469" fmla="*/ 997960 w 2972814"/>
                <a:gd name="connsiteY469" fmla="*/ 779337 h 1488732"/>
                <a:gd name="connsiteX470" fmla="*/ 1013839 w 2972814"/>
                <a:gd name="connsiteY470" fmla="*/ 769345 h 1488732"/>
                <a:gd name="connsiteX471" fmla="*/ 1017541 w 2972814"/>
                <a:gd name="connsiteY471" fmla="*/ 767253 h 1488732"/>
                <a:gd name="connsiteX472" fmla="*/ 1037492 w 2972814"/>
                <a:gd name="connsiteY472" fmla="*/ 760852 h 1488732"/>
                <a:gd name="connsiteX473" fmla="*/ 1051652 w 2972814"/>
                <a:gd name="connsiteY473" fmla="*/ 759354 h 1488732"/>
                <a:gd name="connsiteX474" fmla="*/ 1057444 w 2972814"/>
                <a:gd name="connsiteY474" fmla="*/ 758831 h 1488732"/>
                <a:gd name="connsiteX475" fmla="*/ 1068461 w 2972814"/>
                <a:gd name="connsiteY475" fmla="*/ 759354 h 1488732"/>
                <a:gd name="connsiteX476" fmla="*/ 1077396 w 2972814"/>
                <a:gd name="connsiteY476" fmla="*/ 759777 h 1488732"/>
                <a:gd name="connsiteX477" fmla="*/ 1097348 w 2972814"/>
                <a:gd name="connsiteY477" fmla="*/ 762280 h 1488732"/>
                <a:gd name="connsiteX478" fmla="*/ 1117299 w 2972814"/>
                <a:gd name="connsiteY478" fmla="*/ 765108 h 1488732"/>
                <a:gd name="connsiteX479" fmla="*/ 1137251 w 2972814"/>
                <a:gd name="connsiteY479" fmla="*/ 767281 h 1488732"/>
                <a:gd name="connsiteX480" fmla="*/ 1157203 w 2972814"/>
                <a:gd name="connsiteY480" fmla="*/ 767988 h 1488732"/>
                <a:gd name="connsiteX481" fmla="*/ 1177155 w 2972814"/>
                <a:gd name="connsiteY481" fmla="*/ 766707 h 1488732"/>
                <a:gd name="connsiteX482" fmla="*/ 1197107 w 2972814"/>
                <a:gd name="connsiteY482" fmla="*/ 762866 h 1488732"/>
                <a:gd name="connsiteX483" fmla="*/ 1207478 w 2972814"/>
                <a:gd name="connsiteY483" fmla="*/ 759354 h 1488732"/>
                <a:gd name="connsiteX484" fmla="*/ 1217058 w 2972814"/>
                <a:gd name="connsiteY484" fmla="*/ 755862 h 1488732"/>
                <a:gd name="connsiteX485" fmla="*/ 1229717 w 2972814"/>
                <a:gd name="connsiteY485" fmla="*/ 749362 h 1488732"/>
                <a:gd name="connsiteX486" fmla="*/ 1237010 w 2972814"/>
                <a:gd name="connsiteY486" fmla="*/ 745139 h 1488732"/>
                <a:gd name="connsiteX487" fmla="*/ 1244864 w 2972814"/>
                <a:gd name="connsiteY487" fmla="*/ 739371 h 1488732"/>
                <a:gd name="connsiteX488" fmla="*/ 1256271 w 2972814"/>
                <a:gd name="connsiteY488" fmla="*/ 729379 h 1488732"/>
                <a:gd name="connsiteX489" fmla="*/ 1256962 w 2972814"/>
                <a:gd name="connsiteY489" fmla="*/ 728652 h 1488732"/>
                <a:gd name="connsiteX490" fmla="*/ 1264705 w 2972814"/>
                <a:gd name="connsiteY490" fmla="*/ 719388 h 1488732"/>
                <a:gd name="connsiteX491" fmla="*/ 1271347 w 2972814"/>
                <a:gd name="connsiteY491" fmla="*/ 709396 h 1488732"/>
                <a:gd name="connsiteX492" fmla="*/ 1276548 w 2972814"/>
                <a:gd name="connsiteY492" fmla="*/ 699405 h 1488732"/>
                <a:gd name="connsiteX493" fmla="*/ 1276914 w 2972814"/>
                <a:gd name="connsiteY493" fmla="*/ 698487 h 1488732"/>
                <a:gd name="connsiteX494" fmla="*/ 1280456 w 2972814"/>
                <a:gd name="connsiteY494" fmla="*/ 689413 h 1488732"/>
                <a:gd name="connsiteX495" fmla="*/ 1283385 w 2972814"/>
                <a:gd name="connsiteY495" fmla="*/ 679422 h 1488732"/>
                <a:gd name="connsiteX496" fmla="*/ 1285243 w 2972814"/>
                <a:gd name="connsiteY496" fmla="*/ 669430 h 1488732"/>
                <a:gd name="connsiteX497" fmla="*/ 1286577 w 2972814"/>
                <a:gd name="connsiteY497" fmla="*/ 659439 h 1488732"/>
                <a:gd name="connsiteX498" fmla="*/ 1287179 w 2972814"/>
                <a:gd name="connsiteY498" fmla="*/ 649447 h 1488732"/>
                <a:gd name="connsiteX499" fmla="*/ 1287225 w 2972814"/>
                <a:gd name="connsiteY499" fmla="*/ 639456 h 1488732"/>
                <a:gd name="connsiteX500" fmla="*/ 1286816 w 2972814"/>
                <a:gd name="connsiteY500" fmla="*/ 629464 h 1488732"/>
                <a:gd name="connsiteX501" fmla="*/ 1285636 w 2972814"/>
                <a:gd name="connsiteY501" fmla="*/ 619473 h 1488732"/>
                <a:gd name="connsiteX502" fmla="*/ 1284073 w 2972814"/>
                <a:gd name="connsiteY502" fmla="*/ 609481 h 1488732"/>
                <a:gd name="connsiteX503" fmla="*/ 1281805 w 2972814"/>
                <a:gd name="connsiteY503" fmla="*/ 599490 h 1488732"/>
                <a:gd name="connsiteX504" fmla="*/ 1279095 w 2972814"/>
                <a:gd name="connsiteY504" fmla="*/ 589498 h 1488732"/>
                <a:gd name="connsiteX505" fmla="*/ 1276914 w 2972814"/>
                <a:gd name="connsiteY505" fmla="*/ 582852 h 1488732"/>
                <a:gd name="connsiteX506" fmla="*/ 1275673 w 2972814"/>
                <a:gd name="connsiteY506" fmla="*/ 579507 h 1488732"/>
                <a:gd name="connsiteX507" fmla="*/ 1271033 w 2972814"/>
                <a:gd name="connsiteY507" fmla="*/ 569515 h 1488732"/>
                <a:gd name="connsiteX508" fmla="*/ 1265425 w 2972814"/>
                <a:gd name="connsiteY508" fmla="*/ 559524 h 1488732"/>
                <a:gd name="connsiteX509" fmla="*/ 1258637 w 2972814"/>
                <a:gd name="connsiteY509" fmla="*/ 549532 h 1488732"/>
                <a:gd name="connsiteX510" fmla="*/ 1256962 w 2972814"/>
                <a:gd name="connsiteY510" fmla="*/ 547391 h 1488732"/>
                <a:gd name="connsiteX511" fmla="*/ 1248357 w 2972814"/>
                <a:gd name="connsiteY511" fmla="*/ 539541 h 1488732"/>
                <a:gd name="connsiteX512" fmla="*/ 1237010 w 2972814"/>
                <a:gd name="connsiteY512" fmla="*/ 530900 h 1488732"/>
                <a:gd name="connsiteX513" fmla="*/ 1233601 w 2972814"/>
                <a:gd name="connsiteY513" fmla="*/ 529549 h 1488732"/>
                <a:gd name="connsiteX514" fmla="*/ 1217058 w 2972814"/>
                <a:gd name="connsiteY514" fmla="*/ 523814 h 1488732"/>
                <a:gd name="connsiteX515" fmla="*/ 1197107 w 2972814"/>
                <a:gd name="connsiteY515" fmla="*/ 522394 h 1488732"/>
                <a:gd name="connsiteX516" fmla="*/ 1177155 w 2972814"/>
                <a:gd name="connsiteY516" fmla="*/ 524423 h 1488732"/>
                <a:gd name="connsiteX517" fmla="*/ 1157203 w 2972814"/>
                <a:gd name="connsiteY517" fmla="*/ 529118 h 1488732"/>
                <a:gd name="connsiteX518" fmla="*/ 1155973 w 2972814"/>
                <a:gd name="connsiteY518" fmla="*/ 529549 h 1488732"/>
                <a:gd name="connsiteX519" fmla="*/ 1137251 w 2972814"/>
                <a:gd name="connsiteY519" fmla="*/ 535585 h 1488732"/>
                <a:gd name="connsiteX520" fmla="*/ 1127857 w 2972814"/>
                <a:gd name="connsiteY520" fmla="*/ 539541 h 1488732"/>
                <a:gd name="connsiteX521" fmla="*/ 1117299 w 2972814"/>
                <a:gd name="connsiteY521" fmla="*/ 543712 h 1488732"/>
                <a:gd name="connsiteX522" fmla="*/ 1105311 w 2972814"/>
                <a:gd name="connsiteY522" fmla="*/ 549532 h 1488732"/>
                <a:gd name="connsiteX523" fmla="*/ 1097348 w 2972814"/>
                <a:gd name="connsiteY523" fmla="*/ 553331 h 1488732"/>
                <a:gd name="connsiteX524" fmla="*/ 1086250 w 2972814"/>
                <a:gd name="connsiteY524" fmla="*/ 559524 h 1488732"/>
                <a:gd name="connsiteX525" fmla="*/ 1077396 w 2972814"/>
                <a:gd name="connsiteY525" fmla="*/ 564443 h 1488732"/>
                <a:gd name="connsiteX526" fmla="*/ 1069248 w 2972814"/>
                <a:gd name="connsiteY526" fmla="*/ 569515 h 1488732"/>
                <a:gd name="connsiteX527" fmla="*/ 1057444 w 2972814"/>
                <a:gd name="connsiteY527" fmla="*/ 576966 h 1488732"/>
                <a:gd name="connsiteX528" fmla="*/ 1053521 w 2972814"/>
                <a:gd name="connsiteY528" fmla="*/ 579507 h 1488732"/>
                <a:gd name="connsiteX529" fmla="*/ 1038428 w 2972814"/>
                <a:gd name="connsiteY529" fmla="*/ 589498 h 1488732"/>
                <a:gd name="connsiteX530" fmla="*/ 1037492 w 2972814"/>
                <a:gd name="connsiteY530" fmla="*/ 590134 h 1488732"/>
                <a:gd name="connsiteX531" fmla="*/ 1022674 w 2972814"/>
                <a:gd name="connsiteY531" fmla="*/ 599490 h 1488732"/>
                <a:gd name="connsiteX532" fmla="*/ 1017541 w 2972814"/>
                <a:gd name="connsiteY532" fmla="*/ 602811 h 1488732"/>
                <a:gd name="connsiteX533" fmla="*/ 1005090 w 2972814"/>
                <a:gd name="connsiteY533" fmla="*/ 609481 h 1488732"/>
                <a:gd name="connsiteX534" fmla="*/ 997589 w 2972814"/>
                <a:gd name="connsiteY534" fmla="*/ 613462 h 1488732"/>
                <a:gd name="connsiteX535" fmla="*/ 980658 w 2972814"/>
                <a:gd name="connsiteY535" fmla="*/ 619473 h 1488732"/>
                <a:gd name="connsiteX536" fmla="*/ 977637 w 2972814"/>
                <a:gd name="connsiteY536" fmla="*/ 620514 h 1488732"/>
                <a:gd name="connsiteX537" fmla="*/ 957685 w 2972814"/>
                <a:gd name="connsiteY537" fmla="*/ 623687 h 1488732"/>
                <a:gd name="connsiteX538" fmla="*/ 937733 w 2972814"/>
                <a:gd name="connsiteY538" fmla="*/ 623264 h 1488732"/>
                <a:gd name="connsiteX539" fmla="*/ 917782 w 2972814"/>
                <a:gd name="connsiteY539" fmla="*/ 619726 h 1488732"/>
                <a:gd name="connsiteX540" fmla="*/ 916989 w 2972814"/>
                <a:gd name="connsiteY540" fmla="*/ 619473 h 1488732"/>
                <a:gd name="connsiteX541" fmla="*/ 897830 w 2972814"/>
                <a:gd name="connsiteY541" fmla="*/ 613358 h 1488732"/>
                <a:gd name="connsiteX542" fmla="*/ 889169 w 2972814"/>
                <a:gd name="connsiteY542" fmla="*/ 609481 h 1488732"/>
                <a:gd name="connsiteX543" fmla="*/ 877878 w 2972814"/>
                <a:gd name="connsiteY543" fmla="*/ 604123 h 1488732"/>
                <a:gd name="connsiteX544" fmla="*/ 870080 w 2972814"/>
                <a:gd name="connsiteY544" fmla="*/ 599490 h 1488732"/>
                <a:gd name="connsiteX545" fmla="*/ 857926 w 2972814"/>
                <a:gd name="connsiteY545" fmla="*/ 591597 h 1488732"/>
                <a:gd name="connsiteX546" fmla="*/ 855128 w 2972814"/>
                <a:gd name="connsiteY546" fmla="*/ 589498 h 1488732"/>
                <a:gd name="connsiteX547" fmla="*/ 843043 w 2972814"/>
                <a:gd name="connsiteY547" fmla="*/ 579507 h 1488732"/>
                <a:gd name="connsiteX548" fmla="*/ 837975 w 2972814"/>
                <a:gd name="connsiteY548" fmla="*/ 574875 h 1488732"/>
                <a:gd name="connsiteX549" fmla="*/ 832324 w 2972814"/>
                <a:gd name="connsiteY549" fmla="*/ 569515 h 1488732"/>
                <a:gd name="connsiteX550" fmla="*/ 822456 w 2972814"/>
                <a:gd name="connsiteY550" fmla="*/ 559524 h 1488732"/>
                <a:gd name="connsiteX551" fmla="*/ 818023 w 2972814"/>
                <a:gd name="connsiteY551" fmla="*/ 554852 h 1488732"/>
                <a:gd name="connsiteX552" fmla="*/ 812623 w 2972814"/>
                <a:gd name="connsiteY552" fmla="*/ 549532 h 1488732"/>
                <a:gd name="connsiteX553" fmla="*/ 802344 w 2972814"/>
                <a:gd name="connsiteY553" fmla="*/ 539541 h 1488732"/>
                <a:gd name="connsiteX554" fmla="*/ 798071 w 2972814"/>
                <a:gd name="connsiteY554" fmla="*/ 535408 h 1488732"/>
                <a:gd name="connsiteX555" fmla="*/ 790470 w 2972814"/>
                <a:gd name="connsiteY555" fmla="*/ 529549 h 1488732"/>
                <a:gd name="connsiteX556" fmla="*/ 778119 w 2972814"/>
                <a:gd name="connsiteY556" fmla="*/ 520695 h 1488732"/>
                <a:gd name="connsiteX557" fmla="*/ 775780 w 2972814"/>
                <a:gd name="connsiteY557" fmla="*/ 519558 h 1488732"/>
                <a:gd name="connsiteX558" fmla="*/ 758167 w 2972814"/>
                <a:gd name="connsiteY558" fmla="*/ 511879 h 1488732"/>
                <a:gd name="connsiteX559" fmla="*/ 746052 w 2972814"/>
                <a:gd name="connsiteY559" fmla="*/ 509566 h 1488732"/>
                <a:gd name="connsiteX560" fmla="*/ 738216 w 2972814"/>
                <a:gd name="connsiteY560" fmla="*/ 508154 h 1488732"/>
                <a:gd name="connsiteX561" fmla="*/ 718264 w 2972814"/>
                <a:gd name="connsiteY561" fmla="*/ 508276 h 1488732"/>
                <a:gd name="connsiteX562" fmla="*/ 710097 w 2972814"/>
                <a:gd name="connsiteY562" fmla="*/ 509566 h 1488732"/>
                <a:gd name="connsiteX563" fmla="*/ 698312 w 2972814"/>
                <a:gd name="connsiteY563" fmla="*/ 511343 h 1488732"/>
                <a:gd name="connsiteX564" fmla="*/ 678360 w 2972814"/>
                <a:gd name="connsiteY564" fmla="*/ 516556 h 1488732"/>
                <a:gd name="connsiteX565" fmla="*/ 669697 w 2972814"/>
                <a:gd name="connsiteY565" fmla="*/ 519558 h 1488732"/>
                <a:gd name="connsiteX566" fmla="*/ 658409 w 2972814"/>
                <a:gd name="connsiteY566" fmla="*/ 523478 h 1488732"/>
                <a:gd name="connsiteX567" fmla="*/ 643421 w 2972814"/>
                <a:gd name="connsiteY567" fmla="*/ 529549 h 1488732"/>
                <a:gd name="connsiteX568" fmla="*/ 638457 w 2972814"/>
                <a:gd name="connsiteY568" fmla="*/ 531650 h 1488732"/>
                <a:gd name="connsiteX569" fmla="*/ 620867 w 2972814"/>
                <a:gd name="connsiteY569" fmla="*/ 539541 h 1488732"/>
                <a:gd name="connsiteX570" fmla="*/ 618505 w 2972814"/>
                <a:gd name="connsiteY570" fmla="*/ 540660 h 1488732"/>
                <a:gd name="connsiteX571" fmla="*/ 598838 w 2972814"/>
                <a:gd name="connsiteY571" fmla="*/ 549532 h 1488732"/>
                <a:gd name="connsiteX572" fmla="*/ 598553 w 2972814"/>
                <a:gd name="connsiteY572" fmla="*/ 549672 h 1488732"/>
                <a:gd name="connsiteX573" fmla="*/ 578601 w 2972814"/>
                <a:gd name="connsiteY573" fmla="*/ 558120 h 1488732"/>
                <a:gd name="connsiteX574" fmla="*/ 574097 w 2972814"/>
                <a:gd name="connsiteY574" fmla="*/ 559524 h 1488732"/>
                <a:gd name="connsiteX575" fmla="*/ 558650 w 2972814"/>
                <a:gd name="connsiteY575" fmla="*/ 564475 h 1488732"/>
                <a:gd name="connsiteX576" fmla="*/ 538698 w 2972814"/>
                <a:gd name="connsiteY576" fmla="*/ 567670 h 1488732"/>
                <a:gd name="connsiteX577" fmla="*/ 518746 w 2972814"/>
                <a:gd name="connsiteY577" fmla="*/ 567509 h 1488732"/>
                <a:gd name="connsiteX578" fmla="*/ 498794 w 2972814"/>
                <a:gd name="connsiteY578" fmla="*/ 563864 h 1488732"/>
                <a:gd name="connsiteX579" fmla="*/ 485896 w 2972814"/>
                <a:gd name="connsiteY579" fmla="*/ 559524 h 1488732"/>
                <a:gd name="connsiteX580" fmla="*/ 478843 w 2972814"/>
                <a:gd name="connsiteY580" fmla="*/ 557147 h 1488732"/>
                <a:gd name="connsiteX581" fmla="*/ 462656 w 2972814"/>
                <a:gd name="connsiteY581" fmla="*/ 549532 h 1488732"/>
                <a:gd name="connsiteX582" fmla="*/ 458891 w 2972814"/>
                <a:gd name="connsiteY582" fmla="*/ 547739 h 1488732"/>
                <a:gd name="connsiteX583" fmla="*/ 444180 w 2972814"/>
                <a:gd name="connsiteY583" fmla="*/ 539541 h 1488732"/>
                <a:gd name="connsiteX584" fmla="*/ 438939 w 2972814"/>
                <a:gd name="connsiteY584" fmla="*/ 536400 h 1488732"/>
                <a:gd name="connsiteX585" fmla="*/ 428484 w 2972814"/>
                <a:gd name="connsiteY585" fmla="*/ 529549 h 1488732"/>
                <a:gd name="connsiteX586" fmla="*/ 418987 w 2972814"/>
                <a:gd name="connsiteY586" fmla="*/ 523025 h 1488732"/>
                <a:gd name="connsiteX587" fmla="*/ 414181 w 2972814"/>
                <a:gd name="connsiteY587" fmla="*/ 519558 h 1488732"/>
                <a:gd name="connsiteX588" fmla="*/ 401468 w 2972814"/>
                <a:gd name="connsiteY588" fmla="*/ 509566 h 1488732"/>
                <a:gd name="connsiteX589" fmla="*/ 399036 w 2972814"/>
                <a:gd name="connsiteY589" fmla="*/ 507417 h 1488732"/>
                <a:gd name="connsiteX590" fmla="*/ 390282 w 2972814"/>
                <a:gd name="connsiteY590" fmla="*/ 499575 h 1488732"/>
                <a:gd name="connsiteX591" fmla="*/ 380220 w 2972814"/>
                <a:gd name="connsiteY591" fmla="*/ 489583 h 1488732"/>
                <a:gd name="connsiteX592" fmla="*/ 379084 w 2972814"/>
                <a:gd name="connsiteY592" fmla="*/ 488232 h 1488732"/>
                <a:gd name="connsiteX593" fmla="*/ 371508 w 2972814"/>
                <a:gd name="connsiteY593" fmla="*/ 479592 h 1488732"/>
                <a:gd name="connsiteX594" fmla="*/ 363663 w 2972814"/>
                <a:gd name="connsiteY594" fmla="*/ 469600 h 1488732"/>
                <a:gd name="connsiteX595" fmla="*/ 359132 w 2972814"/>
                <a:gd name="connsiteY595" fmla="*/ 462830 h 1488732"/>
                <a:gd name="connsiteX596" fmla="*/ 356721 w 2972814"/>
                <a:gd name="connsiteY596" fmla="*/ 459609 h 1488732"/>
                <a:gd name="connsiteX597" fmla="*/ 349807 w 2972814"/>
                <a:gd name="connsiteY597" fmla="*/ 449617 h 1488732"/>
                <a:gd name="connsiteX598" fmla="*/ 342989 w 2972814"/>
                <a:gd name="connsiteY598" fmla="*/ 439626 h 1488732"/>
                <a:gd name="connsiteX599" fmla="*/ 339180 w 2972814"/>
                <a:gd name="connsiteY599" fmla="*/ 433913 h 1488732"/>
                <a:gd name="connsiteX600" fmla="*/ 335581 w 2972814"/>
                <a:gd name="connsiteY600" fmla="*/ 429634 h 1488732"/>
                <a:gd name="connsiteX601" fmla="*/ 326721 w 2972814"/>
                <a:gd name="connsiteY601" fmla="*/ 419643 h 1488732"/>
                <a:gd name="connsiteX602" fmla="*/ 319228 w 2972814"/>
                <a:gd name="connsiteY602" fmla="*/ 412087 h 1488732"/>
                <a:gd name="connsiteX603" fmla="*/ 315329 w 2972814"/>
                <a:gd name="connsiteY603" fmla="*/ 409651 h 1488732"/>
                <a:gd name="connsiteX604" fmla="*/ 299277 w 2972814"/>
                <a:gd name="connsiteY604" fmla="*/ 401691 h 1488732"/>
                <a:gd name="connsiteX605" fmla="*/ 290835 w 2972814"/>
                <a:gd name="connsiteY605" fmla="*/ 399660 h 1488732"/>
                <a:gd name="connsiteX606" fmla="*/ 279325 w 2972814"/>
                <a:gd name="connsiteY606" fmla="*/ 397043 h 1488732"/>
                <a:gd name="connsiteX607" fmla="*/ 259373 w 2972814"/>
                <a:gd name="connsiteY607" fmla="*/ 396746 h 1488732"/>
                <a:gd name="connsiteX608" fmla="*/ 243041 w 2972814"/>
                <a:gd name="connsiteY608" fmla="*/ 399660 h 1488732"/>
                <a:gd name="connsiteX609" fmla="*/ 239421 w 2972814"/>
                <a:gd name="connsiteY609" fmla="*/ 400250 h 1488732"/>
                <a:gd name="connsiteX610" fmla="*/ 219470 w 2972814"/>
                <a:gd name="connsiteY610" fmla="*/ 406587 h 1488732"/>
                <a:gd name="connsiteX611" fmla="*/ 212901 w 2972814"/>
                <a:gd name="connsiteY611" fmla="*/ 409651 h 1488732"/>
                <a:gd name="connsiteX612" fmla="*/ 199518 w 2972814"/>
                <a:gd name="connsiteY612" fmla="*/ 416042 h 1488732"/>
                <a:gd name="connsiteX613" fmla="*/ 193763 w 2972814"/>
                <a:gd name="connsiteY613" fmla="*/ 419643 h 1488732"/>
                <a:gd name="connsiteX614" fmla="*/ 179566 w 2972814"/>
                <a:gd name="connsiteY614" fmla="*/ 429456 h 1488732"/>
                <a:gd name="connsiteX615" fmla="*/ 179353 w 2972814"/>
                <a:gd name="connsiteY615" fmla="*/ 429634 h 1488732"/>
                <a:gd name="connsiteX616" fmla="*/ 169108 w 2972814"/>
                <a:gd name="connsiteY616" fmla="*/ 439626 h 1488732"/>
                <a:gd name="connsiteX617" fmla="*/ 160691 w 2972814"/>
                <a:gd name="connsiteY617" fmla="*/ 449617 h 1488732"/>
                <a:gd name="connsiteX618" fmla="*/ 159614 w 2972814"/>
                <a:gd name="connsiteY618" fmla="*/ 451221 h 1488732"/>
                <a:gd name="connsiteX619" fmla="*/ 154600 w 2972814"/>
                <a:gd name="connsiteY619" fmla="*/ 459609 h 1488732"/>
                <a:gd name="connsiteX620" fmla="*/ 150374 w 2972814"/>
                <a:gd name="connsiteY620" fmla="*/ 469600 h 1488732"/>
                <a:gd name="connsiteX621" fmla="*/ 147361 w 2972814"/>
                <a:gd name="connsiteY621" fmla="*/ 479592 h 1488732"/>
                <a:gd name="connsiteX622" fmla="*/ 145584 w 2972814"/>
                <a:gd name="connsiteY622" fmla="*/ 489583 h 1488732"/>
                <a:gd name="connsiteX623" fmla="*/ 144442 w 2972814"/>
                <a:gd name="connsiteY623" fmla="*/ 499575 h 1488732"/>
                <a:gd name="connsiteX624" fmla="*/ 143953 w 2972814"/>
                <a:gd name="connsiteY624" fmla="*/ 509566 h 1488732"/>
                <a:gd name="connsiteX625" fmla="*/ 144067 w 2972814"/>
                <a:gd name="connsiteY625" fmla="*/ 519558 h 1488732"/>
                <a:gd name="connsiteX626" fmla="*/ 144316 w 2972814"/>
                <a:gd name="connsiteY626" fmla="*/ 529549 h 1488732"/>
                <a:gd name="connsiteX627" fmla="*/ 144481 w 2972814"/>
                <a:gd name="connsiteY627" fmla="*/ 539541 h 1488732"/>
                <a:gd name="connsiteX628" fmla="*/ 144667 w 2972814"/>
                <a:gd name="connsiteY628" fmla="*/ 549532 h 1488732"/>
                <a:gd name="connsiteX629" fmla="*/ 144647 w 2972814"/>
                <a:gd name="connsiteY629" fmla="*/ 559524 h 1488732"/>
                <a:gd name="connsiteX630" fmla="*/ 144411 w 2972814"/>
                <a:gd name="connsiteY630" fmla="*/ 569515 h 1488732"/>
                <a:gd name="connsiteX631" fmla="*/ 143786 w 2972814"/>
                <a:gd name="connsiteY631" fmla="*/ 579507 h 1488732"/>
                <a:gd name="connsiteX632" fmla="*/ 142983 w 2972814"/>
                <a:gd name="connsiteY632" fmla="*/ 589498 h 1488732"/>
                <a:gd name="connsiteX633" fmla="*/ 141561 w 2972814"/>
                <a:gd name="connsiteY633" fmla="*/ 599490 h 1488732"/>
                <a:gd name="connsiteX634" fmla="*/ 139764 w 2972814"/>
                <a:gd name="connsiteY634" fmla="*/ 609481 h 1488732"/>
                <a:gd name="connsiteX635" fmla="*/ 139662 w 2972814"/>
                <a:gd name="connsiteY635" fmla="*/ 610013 h 1488732"/>
                <a:gd name="connsiteX636" fmla="*/ 137722 w 2972814"/>
                <a:gd name="connsiteY636" fmla="*/ 619473 h 1488732"/>
                <a:gd name="connsiteX637" fmla="*/ 134958 w 2972814"/>
                <a:gd name="connsiteY637" fmla="*/ 629464 h 1488732"/>
                <a:gd name="connsiteX638" fmla="*/ 132242 w 2972814"/>
                <a:gd name="connsiteY638" fmla="*/ 639456 h 1488732"/>
                <a:gd name="connsiteX639" fmla="*/ 129314 w 2972814"/>
                <a:gd name="connsiteY639" fmla="*/ 649447 h 1488732"/>
                <a:gd name="connsiteX640" fmla="*/ 126841 w 2972814"/>
                <a:gd name="connsiteY640" fmla="*/ 659439 h 1488732"/>
                <a:gd name="connsiteX641" fmla="*/ 124364 w 2972814"/>
                <a:gd name="connsiteY641" fmla="*/ 669430 h 1488732"/>
                <a:gd name="connsiteX642" fmla="*/ 122909 w 2972814"/>
                <a:gd name="connsiteY642" fmla="*/ 679422 h 1488732"/>
                <a:gd name="connsiteX643" fmla="*/ 122650 w 2972814"/>
                <a:gd name="connsiteY643" fmla="*/ 689413 h 1488732"/>
                <a:gd name="connsiteX644" fmla="*/ 125307 w 2972814"/>
                <a:gd name="connsiteY644" fmla="*/ 699405 h 1488732"/>
                <a:gd name="connsiteX645" fmla="*/ 131552 w 2972814"/>
                <a:gd name="connsiteY645" fmla="*/ 709396 h 1488732"/>
                <a:gd name="connsiteX646" fmla="*/ 139662 w 2972814"/>
                <a:gd name="connsiteY646" fmla="*/ 716517 h 1488732"/>
                <a:gd name="connsiteX647" fmla="*/ 143661 w 2972814"/>
                <a:gd name="connsiteY647" fmla="*/ 719388 h 1488732"/>
                <a:gd name="connsiteX648" fmla="*/ 159614 w 2972814"/>
                <a:gd name="connsiteY648" fmla="*/ 726376 h 1488732"/>
                <a:gd name="connsiteX649" fmla="*/ 167867 w 2972814"/>
                <a:gd name="connsiteY649" fmla="*/ 729379 h 1488732"/>
                <a:gd name="connsiteX650" fmla="*/ 179566 w 2972814"/>
                <a:gd name="connsiteY650" fmla="*/ 732696 h 1488732"/>
                <a:gd name="connsiteX651" fmla="*/ 199518 w 2972814"/>
                <a:gd name="connsiteY651" fmla="*/ 737692 h 1488732"/>
                <a:gd name="connsiteX652" fmla="*/ 205128 w 2972814"/>
                <a:gd name="connsiteY652" fmla="*/ 739371 h 1488732"/>
                <a:gd name="connsiteX653" fmla="*/ 219470 w 2972814"/>
                <a:gd name="connsiteY653" fmla="*/ 743177 h 1488732"/>
                <a:gd name="connsiteX654" fmla="*/ 239421 w 2972814"/>
                <a:gd name="connsiteY654" fmla="*/ 749078 h 1488732"/>
                <a:gd name="connsiteX655" fmla="*/ 240206 w 2972814"/>
                <a:gd name="connsiteY655" fmla="*/ 749362 h 1488732"/>
                <a:gd name="connsiteX656" fmla="*/ 259373 w 2972814"/>
                <a:gd name="connsiteY656" fmla="*/ 756270 h 1488732"/>
                <a:gd name="connsiteX657" fmla="*/ 266326 w 2972814"/>
                <a:gd name="connsiteY657" fmla="*/ 759354 h 1488732"/>
                <a:gd name="connsiteX658" fmla="*/ 279325 w 2972814"/>
                <a:gd name="connsiteY658" fmla="*/ 765546 h 1488732"/>
                <a:gd name="connsiteX659" fmla="*/ 286480 w 2972814"/>
                <a:gd name="connsiteY659" fmla="*/ 769345 h 1488732"/>
                <a:gd name="connsiteX660" fmla="*/ 299277 w 2972814"/>
                <a:gd name="connsiteY660" fmla="*/ 777309 h 1488732"/>
                <a:gd name="connsiteX661" fmla="*/ 302149 w 2972814"/>
                <a:gd name="connsiteY661" fmla="*/ 779337 h 1488732"/>
                <a:gd name="connsiteX662" fmla="*/ 313569 w 2972814"/>
                <a:gd name="connsiteY662" fmla="*/ 789328 h 1488732"/>
                <a:gd name="connsiteX663" fmla="*/ 319228 w 2972814"/>
                <a:gd name="connsiteY663" fmla="*/ 796385 h 1488732"/>
                <a:gd name="connsiteX664" fmla="*/ 321445 w 2972814"/>
                <a:gd name="connsiteY664" fmla="*/ 799320 h 1488732"/>
                <a:gd name="connsiteX665" fmla="*/ 325910 w 2972814"/>
                <a:gd name="connsiteY665" fmla="*/ 809311 h 1488732"/>
                <a:gd name="connsiteX666" fmla="*/ 326476 w 2972814"/>
                <a:gd name="connsiteY666" fmla="*/ 819303 h 1488732"/>
                <a:gd name="connsiteX667" fmla="*/ 323011 w 2972814"/>
                <a:gd name="connsiteY667" fmla="*/ 829294 h 1488732"/>
                <a:gd name="connsiteX668" fmla="*/ 319228 w 2972814"/>
                <a:gd name="connsiteY668" fmla="*/ 833725 h 1488732"/>
                <a:gd name="connsiteX669" fmla="*/ 312959 w 2972814"/>
                <a:gd name="connsiteY669" fmla="*/ 839286 h 1488732"/>
                <a:gd name="connsiteX670" fmla="*/ 299277 w 2972814"/>
                <a:gd name="connsiteY670" fmla="*/ 846243 h 1488732"/>
                <a:gd name="connsiteX671" fmla="*/ 289727 w 2972814"/>
                <a:gd name="connsiteY671" fmla="*/ 849277 h 1488732"/>
                <a:gd name="connsiteX672" fmla="*/ 279325 w 2972814"/>
                <a:gd name="connsiteY672" fmla="*/ 851608 h 1488732"/>
                <a:gd name="connsiteX673" fmla="*/ 259373 w 2972814"/>
                <a:gd name="connsiteY673" fmla="*/ 853048 h 1488732"/>
                <a:gd name="connsiteX674" fmla="*/ 239421 w 2972814"/>
                <a:gd name="connsiteY674" fmla="*/ 851763 h 1488732"/>
                <a:gd name="connsiteX675" fmla="*/ 225980 w 2972814"/>
                <a:gd name="connsiteY675" fmla="*/ 849277 h 1488732"/>
                <a:gd name="connsiteX676" fmla="*/ 219470 w 2972814"/>
                <a:gd name="connsiteY676" fmla="*/ 847956 h 1488732"/>
                <a:gd name="connsiteX677" fmla="*/ 199518 w 2972814"/>
                <a:gd name="connsiteY677" fmla="*/ 841560 h 1488732"/>
                <a:gd name="connsiteX678" fmla="*/ 193968 w 2972814"/>
                <a:gd name="connsiteY678" fmla="*/ 839286 h 1488732"/>
                <a:gd name="connsiteX679" fmla="*/ 179566 w 2972814"/>
                <a:gd name="connsiteY679" fmla="*/ 832611 h 1488732"/>
                <a:gd name="connsiteX680" fmla="*/ 173085 w 2972814"/>
                <a:gd name="connsiteY680" fmla="*/ 829294 h 1488732"/>
                <a:gd name="connsiteX681" fmla="*/ 159614 w 2972814"/>
                <a:gd name="connsiteY681" fmla="*/ 821701 h 1488732"/>
                <a:gd name="connsiteX682" fmla="*/ 155487 w 2972814"/>
                <a:gd name="connsiteY682" fmla="*/ 819303 h 1488732"/>
                <a:gd name="connsiteX683" fmla="*/ 139662 w 2972814"/>
                <a:gd name="connsiteY683" fmla="*/ 809333 h 1488732"/>
                <a:gd name="connsiteX684" fmla="*/ 139625 w 2972814"/>
                <a:gd name="connsiteY684" fmla="*/ 809311 h 1488732"/>
                <a:gd name="connsiteX685" fmla="*/ 124861 w 2972814"/>
                <a:gd name="connsiteY685" fmla="*/ 799320 h 1488732"/>
                <a:gd name="connsiteX686" fmla="*/ 119711 w 2972814"/>
                <a:gd name="connsiteY686" fmla="*/ 795672 h 1488732"/>
                <a:gd name="connsiteX687" fmla="*/ 109470 w 2972814"/>
                <a:gd name="connsiteY687" fmla="*/ 789328 h 1488732"/>
                <a:gd name="connsiteX688" fmla="*/ 99759 w 2972814"/>
                <a:gd name="connsiteY688" fmla="*/ 782456 h 1488732"/>
                <a:gd name="connsiteX689" fmla="*/ 94087 w 2972814"/>
                <a:gd name="connsiteY689" fmla="*/ 779337 h 1488732"/>
                <a:gd name="connsiteX690" fmla="*/ 79807 w 2972814"/>
                <a:gd name="connsiteY690" fmla="*/ 771089 h 1488732"/>
                <a:gd name="connsiteX691" fmla="*/ 76351 w 2972814"/>
                <a:gd name="connsiteY691" fmla="*/ 769345 h 1488732"/>
                <a:gd name="connsiteX692" fmla="*/ 59855 w 2972814"/>
                <a:gd name="connsiteY692" fmla="*/ 760902 h 1488732"/>
                <a:gd name="connsiteX693" fmla="*/ 56372 w 2972814"/>
                <a:gd name="connsiteY693" fmla="*/ 759354 h 1488732"/>
                <a:gd name="connsiteX694" fmla="*/ 39904 w 2972814"/>
                <a:gd name="connsiteY694" fmla="*/ 751262 h 1488732"/>
                <a:gd name="connsiteX695" fmla="*/ 35796 w 2972814"/>
                <a:gd name="connsiteY695" fmla="*/ 749362 h 1488732"/>
                <a:gd name="connsiteX696" fmla="*/ 19952 w 2972814"/>
                <a:gd name="connsiteY696" fmla="*/ 742519 h 1488732"/>
                <a:gd name="connsiteX697" fmla="*/ 14091 w 2972814"/>
                <a:gd name="connsiteY697" fmla="*/ 739371 h 1488732"/>
                <a:gd name="connsiteX698" fmla="*/ 0 w 2972814"/>
                <a:gd name="connsiteY698" fmla="*/ 732369 h 1488732"/>
                <a:gd name="connsiteX699" fmla="*/ 1953699 w 2972814"/>
                <a:gd name="connsiteY699" fmla="*/ 1488733 h 1488732"/>
                <a:gd name="connsiteX700" fmla="*/ 1955274 w 2972814"/>
                <a:gd name="connsiteY700" fmla="*/ 1487725 h 1488732"/>
                <a:gd name="connsiteX701" fmla="*/ 1968356 w 2972814"/>
                <a:gd name="connsiteY701" fmla="*/ 1478741 h 1488732"/>
                <a:gd name="connsiteX702" fmla="*/ 1975226 w 2972814"/>
                <a:gd name="connsiteY702" fmla="*/ 1472806 h 1488732"/>
                <a:gd name="connsiteX703" fmla="*/ 1979994 w 2972814"/>
                <a:gd name="connsiteY703" fmla="*/ 1468750 h 1488732"/>
                <a:gd name="connsiteX704" fmla="*/ 1989835 w 2972814"/>
                <a:gd name="connsiteY704" fmla="*/ 1458758 h 1488732"/>
                <a:gd name="connsiteX705" fmla="*/ 1995178 w 2972814"/>
                <a:gd name="connsiteY705" fmla="*/ 1452094 h 1488732"/>
                <a:gd name="connsiteX706" fmla="*/ 1998118 w 2972814"/>
                <a:gd name="connsiteY706" fmla="*/ 1448767 h 1488732"/>
                <a:gd name="connsiteX707" fmla="*/ 2005416 w 2972814"/>
                <a:gd name="connsiteY707" fmla="*/ 1438775 h 1488732"/>
                <a:gd name="connsiteX708" fmla="*/ 2011512 w 2972814"/>
                <a:gd name="connsiteY708" fmla="*/ 1428784 h 1488732"/>
                <a:gd name="connsiteX709" fmla="*/ 2015129 w 2972814"/>
                <a:gd name="connsiteY709" fmla="*/ 1421865 h 1488732"/>
                <a:gd name="connsiteX710" fmla="*/ 2017259 w 2972814"/>
                <a:gd name="connsiteY710" fmla="*/ 1418792 h 1488732"/>
                <a:gd name="connsiteX711" fmla="*/ 2023892 w 2972814"/>
                <a:gd name="connsiteY711" fmla="*/ 1408801 h 1488732"/>
                <a:gd name="connsiteX712" fmla="*/ 2031588 w 2972814"/>
                <a:gd name="connsiteY712" fmla="*/ 1398809 h 1488732"/>
                <a:gd name="connsiteX713" fmla="*/ 2035081 w 2972814"/>
                <a:gd name="connsiteY713" fmla="*/ 1394119 h 1488732"/>
                <a:gd name="connsiteX714" fmla="*/ 2042214 w 2972814"/>
                <a:gd name="connsiteY714" fmla="*/ 1388818 h 1488732"/>
                <a:gd name="connsiteX715" fmla="*/ 2055033 w 2972814"/>
                <a:gd name="connsiteY715" fmla="*/ 1382030 h 1488732"/>
                <a:gd name="connsiteX716" fmla="*/ 2073013 w 2972814"/>
                <a:gd name="connsiteY716" fmla="*/ 1378826 h 1488732"/>
                <a:gd name="connsiteX717" fmla="*/ 2074985 w 2972814"/>
                <a:gd name="connsiteY717" fmla="*/ 1378519 h 1488732"/>
                <a:gd name="connsiteX718" fmla="*/ 2094936 w 2972814"/>
                <a:gd name="connsiteY718" fmla="*/ 1378537 h 1488732"/>
                <a:gd name="connsiteX719" fmla="*/ 2114888 w 2972814"/>
                <a:gd name="connsiteY719" fmla="*/ 1378332 h 1488732"/>
                <a:gd name="connsiteX720" fmla="*/ 2134840 w 2972814"/>
                <a:gd name="connsiteY720" fmla="*/ 1375232 h 1488732"/>
                <a:gd name="connsiteX721" fmla="*/ 2147631 w 2972814"/>
                <a:gd name="connsiteY721" fmla="*/ 1368835 h 1488732"/>
                <a:gd name="connsiteX722" fmla="*/ 2154792 w 2972814"/>
                <a:gd name="connsiteY722" fmla="*/ 1365083 h 1488732"/>
                <a:gd name="connsiteX723" fmla="*/ 2160884 w 2972814"/>
                <a:gd name="connsiteY723" fmla="*/ 1358843 h 1488732"/>
                <a:gd name="connsiteX724" fmla="*/ 2170210 w 2972814"/>
                <a:gd name="connsiteY724" fmla="*/ 1348852 h 1488732"/>
                <a:gd name="connsiteX725" fmla="*/ 2174744 w 2972814"/>
                <a:gd name="connsiteY725" fmla="*/ 1343499 h 1488732"/>
                <a:gd name="connsiteX726" fmla="*/ 2177341 w 2972814"/>
                <a:gd name="connsiteY726" fmla="*/ 1338860 h 1488732"/>
                <a:gd name="connsiteX727" fmla="*/ 2182149 w 2972814"/>
                <a:gd name="connsiteY727" fmla="*/ 1328869 h 1488732"/>
                <a:gd name="connsiteX728" fmla="*/ 2186855 w 2972814"/>
                <a:gd name="connsiteY728" fmla="*/ 1318877 h 1488732"/>
                <a:gd name="connsiteX729" fmla="*/ 2191007 w 2972814"/>
                <a:gd name="connsiteY729" fmla="*/ 1308886 h 1488732"/>
                <a:gd name="connsiteX730" fmla="*/ 2194401 w 2972814"/>
                <a:gd name="connsiteY730" fmla="*/ 1298894 h 1488732"/>
                <a:gd name="connsiteX731" fmla="*/ 2194695 w 2972814"/>
                <a:gd name="connsiteY731" fmla="*/ 1297843 h 1488732"/>
                <a:gd name="connsiteX732" fmla="*/ 2196736 w 2972814"/>
                <a:gd name="connsiteY732" fmla="*/ 1288903 h 1488732"/>
                <a:gd name="connsiteX733" fmla="*/ 2197666 w 2972814"/>
                <a:gd name="connsiteY733" fmla="*/ 1278911 h 1488732"/>
                <a:gd name="connsiteX734" fmla="*/ 2198001 w 2972814"/>
                <a:gd name="connsiteY734" fmla="*/ 1268920 h 1488732"/>
                <a:gd name="connsiteX735" fmla="*/ 2195842 w 2972814"/>
                <a:gd name="connsiteY735" fmla="*/ 1258928 h 1488732"/>
                <a:gd name="connsiteX736" fmla="*/ 2194695 w 2972814"/>
                <a:gd name="connsiteY736" fmla="*/ 1256419 h 1488732"/>
                <a:gd name="connsiteX737" fmla="*/ 2187374 w 2972814"/>
                <a:gd name="connsiteY737" fmla="*/ 1248937 h 1488732"/>
                <a:gd name="connsiteX738" fmla="*/ 2174744 w 2972814"/>
                <a:gd name="connsiteY738" fmla="*/ 1243332 h 1488732"/>
                <a:gd name="connsiteX739" fmla="*/ 2154792 w 2972814"/>
                <a:gd name="connsiteY739" fmla="*/ 1242157 h 1488732"/>
                <a:gd name="connsiteX740" fmla="*/ 2134840 w 2972814"/>
                <a:gd name="connsiteY740" fmla="*/ 1244493 h 1488732"/>
                <a:gd name="connsiteX741" fmla="*/ 2114888 w 2972814"/>
                <a:gd name="connsiteY741" fmla="*/ 1248923 h 1488732"/>
                <a:gd name="connsiteX742" fmla="*/ 2114842 w 2972814"/>
                <a:gd name="connsiteY742" fmla="*/ 1248937 h 1488732"/>
                <a:gd name="connsiteX743" fmla="*/ 2094936 w 2972814"/>
                <a:gd name="connsiteY743" fmla="*/ 1255460 h 1488732"/>
                <a:gd name="connsiteX744" fmla="*/ 2084827 w 2972814"/>
                <a:gd name="connsiteY744" fmla="*/ 1258928 h 1488732"/>
                <a:gd name="connsiteX745" fmla="*/ 2074985 w 2972814"/>
                <a:gd name="connsiteY745" fmla="*/ 1262702 h 1488732"/>
                <a:gd name="connsiteX746" fmla="*/ 2055104 w 2972814"/>
                <a:gd name="connsiteY746" fmla="*/ 1268920 h 1488732"/>
                <a:gd name="connsiteX747" fmla="*/ 2055033 w 2972814"/>
                <a:gd name="connsiteY747" fmla="*/ 1268946 h 1488732"/>
                <a:gd name="connsiteX748" fmla="*/ 2035081 w 2972814"/>
                <a:gd name="connsiteY748" fmla="*/ 1274212 h 1488732"/>
                <a:gd name="connsiteX749" fmla="*/ 2015129 w 2972814"/>
                <a:gd name="connsiteY749" fmla="*/ 1276366 h 1488732"/>
                <a:gd name="connsiteX750" fmla="*/ 1995178 w 2972814"/>
                <a:gd name="connsiteY750" fmla="*/ 1274499 h 1488732"/>
                <a:gd name="connsiteX751" fmla="*/ 1975226 w 2972814"/>
                <a:gd name="connsiteY751" fmla="*/ 1269121 h 1488732"/>
                <a:gd name="connsiteX752" fmla="*/ 1974744 w 2972814"/>
                <a:gd name="connsiteY752" fmla="*/ 1268920 h 1488732"/>
                <a:gd name="connsiteX753" fmla="*/ 1955274 w 2972814"/>
                <a:gd name="connsiteY753" fmla="*/ 1260722 h 1488732"/>
                <a:gd name="connsiteX754" fmla="*/ 1951967 w 2972814"/>
                <a:gd name="connsiteY754" fmla="*/ 1258928 h 1488732"/>
                <a:gd name="connsiteX755" fmla="*/ 1935322 w 2972814"/>
                <a:gd name="connsiteY755" fmla="*/ 1249378 h 1488732"/>
                <a:gd name="connsiteX756" fmla="*/ 1934561 w 2972814"/>
                <a:gd name="connsiteY756" fmla="*/ 1248937 h 1488732"/>
                <a:gd name="connsiteX757" fmla="*/ 1919405 w 2972814"/>
                <a:gd name="connsiteY757" fmla="*/ 1238945 h 1488732"/>
                <a:gd name="connsiteX758" fmla="*/ 1915371 w 2972814"/>
                <a:gd name="connsiteY758" fmla="*/ 1236110 h 1488732"/>
                <a:gd name="connsiteX759" fmla="*/ 1903921 w 2972814"/>
                <a:gd name="connsiteY759" fmla="*/ 1228954 h 1488732"/>
                <a:gd name="connsiteX760" fmla="*/ 1895419 w 2972814"/>
                <a:gd name="connsiteY760" fmla="*/ 1223243 h 1488732"/>
                <a:gd name="connsiteX761" fmla="*/ 1885630 w 2972814"/>
                <a:gd name="connsiteY761" fmla="*/ 1218962 h 1488732"/>
                <a:gd name="connsiteX762" fmla="*/ 1875467 w 2972814"/>
                <a:gd name="connsiteY762" fmla="*/ 1214566 h 1488732"/>
                <a:gd name="connsiteX763" fmla="*/ 1855515 w 2972814"/>
                <a:gd name="connsiteY763" fmla="*/ 1210664 h 1488732"/>
                <a:gd name="connsiteX764" fmla="*/ 1835563 w 2972814"/>
                <a:gd name="connsiteY764" fmla="*/ 1215050 h 1488732"/>
                <a:gd name="connsiteX765" fmla="*/ 1829463 w 2972814"/>
                <a:gd name="connsiteY765" fmla="*/ 1218962 h 1488732"/>
                <a:gd name="connsiteX766" fmla="*/ 1821134 w 2972814"/>
                <a:gd name="connsiteY766" fmla="*/ 1228954 h 1488732"/>
                <a:gd name="connsiteX767" fmla="*/ 1818881 w 2972814"/>
                <a:gd name="connsiteY767" fmla="*/ 1238945 h 1488732"/>
                <a:gd name="connsiteX768" fmla="*/ 1822781 w 2972814"/>
                <a:gd name="connsiteY768" fmla="*/ 1248937 h 1488732"/>
                <a:gd name="connsiteX769" fmla="*/ 1828066 w 2972814"/>
                <a:gd name="connsiteY769" fmla="*/ 1258928 h 1488732"/>
                <a:gd name="connsiteX770" fmla="*/ 1833781 w 2972814"/>
                <a:gd name="connsiteY770" fmla="*/ 1268920 h 1488732"/>
                <a:gd name="connsiteX771" fmla="*/ 1835563 w 2972814"/>
                <a:gd name="connsiteY771" fmla="*/ 1271693 h 1488732"/>
                <a:gd name="connsiteX772" fmla="*/ 1840298 w 2972814"/>
                <a:gd name="connsiteY772" fmla="*/ 1278911 h 1488732"/>
                <a:gd name="connsiteX773" fmla="*/ 1845761 w 2972814"/>
                <a:gd name="connsiteY773" fmla="*/ 1288903 h 1488732"/>
                <a:gd name="connsiteX774" fmla="*/ 1849311 w 2972814"/>
                <a:gd name="connsiteY774" fmla="*/ 1298894 h 1488732"/>
                <a:gd name="connsiteX775" fmla="*/ 1850764 w 2972814"/>
                <a:gd name="connsiteY775" fmla="*/ 1308886 h 1488732"/>
                <a:gd name="connsiteX776" fmla="*/ 1850198 w 2972814"/>
                <a:gd name="connsiteY776" fmla="*/ 1318877 h 1488732"/>
                <a:gd name="connsiteX777" fmla="*/ 1848941 w 2972814"/>
                <a:gd name="connsiteY777" fmla="*/ 1328869 h 1488732"/>
                <a:gd name="connsiteX778" fmla="*/ 1845674 w 2972814"/>
                <a:gd name="connsiteY778" fmla="*/ 1338860 h 1488732"/>
                <a:gd name="connsiteX779" fmla="*/ 1841118 w 2972814"/>
                <a:gd name="connsiteY779" fmla="*/ 1348852 h 1488732"/>
                <a:gd name="connsiteX780" fmla="*/ 1835563 w 2972814"/>
                <a:gd name="connsiteY780" fmla="*/ 1358117 h 1488732"/>
                <a:gd name="connsiteX781" fmla="*/ 1835189 w 2972814"/>
                <a:gd name="connsiteY781" fmla="*/ 1358843 h 1488732"/>
                <a:gd name="connsiteX782" fmla="*/ 1828979 w 2972814"/>
                <a:gd name="connsiteY782" fmla="*/ 1368835 h 1488732"/>
                <a:gd name="connsiteX783" fmla="*/ 1822272 w 2972814"/>
                <a:gd name="connsiteY783" fmla="*/ 1378826 h 1488732"/>
                <a:gd name="connsiteX784" fmla="*/ 1815612 w 2972814"/>
                <a:gd name="connsiteY784" fmla="*/ 1388220 h 1488732"/>
                <a:gd name="connsiteX785" fmla="*/ 1815235 w 2972814"/>
                <a:gd name="connsiteY785" fmla="*/ 1388818 h 1488732"/>
                <a:gd name="connsiteX786" fmla="*/ 1808210 w 2972814"/>
                <a:gd name="connsiteY786" fmla="*/ 1398809 h 1488732"/>
                <a:gd name="connsiteX787" fmla="*/ 1801789 w 2972814"/>
                <a:gd name="connsiteY787" fmla="*/ 1408801 h 1488732"/>
                <a:gd name="connsiteX788" fmla="*/ 1795660 w 2972814"/>
                <a:gd name="connsiteY788" fmla="*/ 1418183 h 1488732"/>
                <a:gd name="connsiteX789" fmla="*/ 1795287 w 2972814"/>
                <a:gd name="connsiteY789" fmla="*/ 1418792 h 1488732"/>
                <a:gd name="connsiteX790" fmla="*/ 1789390 w 2972814"/>
                <a:gd name="connsiteY790" fmla="*/ 1428784 h 1488732"/>
                <a:gd name="connsiteX791" fmla="*/ 1784027 w 2972814"/>
                <a:gd name="connsiteY791" fmla="*/ 1438775 h 1488732"/>
                <a:gd name="connsiteX792" fmla="*/ 1779039 w 2972814"/>
                <a:gd name="connsiteY792" fmla="*/ 1448767 h 1488732"/>
                <a:gd name="connsiteX793" fmla="*/ 1775708 w 2972814"/>
                <a:gd name="connsiteY793" fmla="*/ 1456504 h 1488732"/>
                <a:gd name="connsiteX794" fmla="*/ 1774726 w 2972814"/>
                <a:gd name="connsiteY794" fmla="*/ 1458758 h 1488732"/>
                <a:gd name="connsiteX795" fmla="*/ 1771128 w 2972814"/>
                <a:gd name="connsiteY795" fmla="*/ 1468750 h 1488732"/>
                <a:gd name="connsiteX796" fmla="*/ 1768767 w 2972814"/>
                <a:gd name="connsiteY796" fmla="*/ 1478741 h 1488732"/>
                <a:gd name="connsiteX797" fmla="*/ 1767777 w 2972814"/>
                <a:gd name="connsiteY797" fmla="*/ 1488733 h 1488732"/>
                <a:gd name="connsiteX798" fmla="*/ 2834002 w 2972814"/>
                <a:gd name="connsiteY798" fmla="*/ 1488733 h 1488732"/>
                <a:gd name="connsiteX799" fmla="*/ 2833152 w 2972814"/>
                <a:gd name="connsiteY799" fmla="*/ 1487912 h 1488732"/>
                <a:gd name="connsiteX800" fmla="*/ 2817625 w 2972814"/>
                <a:gd name="connsiteY800" fmla="*/ 1478741 h 1488732"/>
                <a:gd name="connsiteX801" fmla="*/ 2813200 w 2972814"/>
                <a:gd name="connsiteY801" fmla="*/ 1474565 h 1488732"/>
                <a:gd name="connsiteX802" fmla="*/ 2793249 w 2972814"/>
                <a:gd name="connsiteY802" fmla="*/ 1469992 h 1488732"/>
                <a:gd name="connsiteX803" fmla="*/ 2785311 w 2972814"/>
                <a:gd name="connsiteY803" fmla="*/ 1478741 h 1488732"/>
                <a:gd name="connsiteX804" fmla="*/ 2774121 w 2972814"/>
                <a:gd name="connsiteY804" fmla="*/ 1488733 h 1488732"/>
                <a:gd name="connsiteX805" fmla="*/ 2972815 w 2972814"/>
                <a:gd name="connsiteY805" fmla="*/ 1138551 h 1488732"/>
                <a:gd name="connsiteX806" fmla="*/ 2966288 w 2972814"/>
                <a:gd name="connsiteY806" fmla="*/ 1139030 h 1488732"/>
                <a:gd name="connsiteX807" fmla="*/ 2952863 w 2972814"/>
                <a:gd name="connsiteY807" fmla="*/ 1140004 h 1488732"/>
                <a:gd name="connsiteX808" fmla="*/ 2932911 w 2972814"/>
                <a:gd name="connsiteY808" fmla="*/ 1141669 h 1488732"/>
                <a:gd name="connsiteX809" fmla="*/ 2912959 w 2972814"/>
                <a:gd name="connsiteY809" fmla="*/ 1144170 h 1488732"/>
                <a:gd name="connsiteX810" fmla="*/ 2893007 w 2972814"/>
                <a:gd name="connsiteY810" fmla="*/ 1148197 h 1488732"/>
                <a:gd name="connsiteX811" fmla="*/ 2890217 w 2972814"/>
                <a:gd name="connsiteY811" fmla="*/ 1149022 h 1488732"/>
                <a:gd name="connsiteX812" fmla="*/ 2873056 w 2972814"/>
                <a:gd name="connsiteY812" fmla="*/ 1154085 h 1488732"/>
                <a:gd name="connsiteX813" fmla="*/ 2860455 w 2972814"/>
                <a:gd name="connsiteY813" fmla="*/ 1159013 h 1488732"/>
                <a:gd name="connsiteX814" fmla="*/ 2853104 w 2972814"/>
                <a:gd name="connsiteY814" fmla="*/ 1161914 h 1488732"/>
                <a:gd name="connsiteX815" fmla="*/ 2838033 w 2972814"/>
                <a:gd name="connsiteY815" fmla="*/ 1169005 h 1488732"/>
                <a:gd name="connsiteX816" fmla="*/ 2833152 w 2972814"/>
                <a:gd name="connsiteY816" fmla="*/ 1171142 h 1488732"/>
                <a:gd name="connsiteX817" fmla="*/ 2816698 w 2972814"/>
                <a:gd name="connsiteY817" fmla="*/ 1178996 h 1488732"/>
                <a:gd name="connsiteX818" fmla="*/ 2813200 w 2972814"/>
                <a:gd name="connsiteY818" fmla="*/ 1180557 h 1488732"/>
                <a:gd name="connsiteX819" fmla="*/ 2794706 w 2972814"/>
                <a:gd name="connsiteY819" fmla="*/ 1188988 h 1488732"/>
                <a:gd name="connsiteX820" fmla="*/ 2793249 w 2972814"/>
                <a:gd name="connsiteY820" fmla="*/ 1189610 h 1488732"/>
                <a:gd name="connsiteX821" fmla="*/ 2773297 w 2972814"/>
                <a:gd name="connsiteY821" fmla="*/ 1198343 h 1488732"/>
                <a:gd name="connsiteX822" fmla="*/ 2771833 w 2972814"/>
                <a:gd name="connsiteY822" fmla="*/ 1198979 h 1488732"/>
                <a:gd name="connsiteX823" fmla="*/ 2753345 w 2972814"/>
                <a:gd name="connsiteY823" fmla="*/ 1206939 h 1488732"/>
                <a:gd name="connsiteX824" fmla="*/ 2748600 w 2972814"/>
                <a:gd name="connsiteY824" fmla="*/ 1208971 h 1488732"/>
                <a:gd name="connsiteX825" fmla="*/ 2733393 w 2972814"/>
                <a:gd name="connsiteY825" fmla="*/ 1215750 h 1488732"/>
                <a:gd name="connsiteX826" fmla="*/ 2726096 w 2972814"/>
                <a:gd name="connsiteY826" fmla="*/ 1218962 h 1488732"/>
                <a:gd name="connsiteX827" fmla="*/ 2713441 w 2972814"/>
                <a:gd name="connsiteY827" fmla="*/ 1225327 h 1488732"/>
                <a:gd name="connsiteX828" fmla="*/ 2706340 w 2972814"/>
                <a:gd name="connsiteY828" fmla="*/ 1228954 h 1488732"/>
                <a:gd name="connsiteX829" fmla="*/ 2693490 w 2972814"/>
                <a:gd name="connsiteY829" fmla="*/ 1237337 h 1488732"/>
                <a:gd name="connsiteX830" fmla="*/ 2691113 w 2972814"/>
                <a:gd name="connsiteY830" fmla="*/ 1238945 h 1488732"/>
                <a:gd name="connsiteX831" fmla="*/ 2680075 w 2972814"/>
                <a:gd name="connsiteY831" fmla="*/ 1248937 h 1488732"/>
                <a:gd name="connsiteX832" fmla="*/ 2673538 w 2972814"/>
                <a:gd name="connsiteY832" fmla="*/ 1258878 h 1488732"/>
                <a:gd name="connsiteX833" fmla="*/ 2673508 w 2972814"/>
                <a:gd name="connsiteY833" fmla="*/ 1258928 h 1488732"/>
                <a:gd name="connsiteX834" fmla="*/ 2669966 w 2972814"/>
                <a:gd name="connsiteY834" fmla="*/ 1268920 h 1488732"/>
                <a:gd name="connsiteX835" fmla="*/ 2668404 w 2972814"/>
                <a:gd name="connsiteY835" fmla="*/ 1278911 h 1488732"/>
                <a:gd name="connsiteX836" fmla="*/ 2668741 w 2972814"/>
                <a:gd name="connsiteY836" fmla="*/ 1288903 h 1488732"/>
                <a:gd name="connsiteX837" fmla="*/ 2670310 w 2972814"/>
                <a:gd name="connsiteY837" fmla="*/ 1298894 h 1488732"/>
                <a:gd name="connsiteX838" fmla="*/ 2672753 w 2972814"/>
                <a:gd name="connsiteY838" fmla="*/ 1308886 h 1488732"/>
                <a:gd name="connsiteX839" fmla="*/ 2673538 w 2972814"/>
                <a:gd name="connsiteY839" fmla="*/ 1311205 h 1488732"/>
                <a:gd name="connsiteX840" fmla="*/ 2676125 w 2972814"/>
                <a:gd name="connsiteY840" fmla="*/ 1318877 h 1488732"/>
                <a:gd name="connsiteX841" fmla="*/ 2680312 w 2972814"/>
                <a:gd name="connsiteY841" fmla="*/ 1328869 h 1488732"/>
                <a:gd name="connsiteX842" fmla="*/ 2685248 w 2972814"/>
                <a:gd name="connsiteY842" fmla="*/ 1338860 h 1488732"/>
                <a:gd name="connsiteX843" fmla="*/ 2690596 w 2972814"/>
                <a:gd name="connsiteY843" fmla="*/ 1348852 h 1488732"/>
                <a:gd name="connsiteX844" fmla="*/ 2693490 w 2972814"/>
                <a:gd name="connsiteY844" fmla="*/ 1353688 h 1488732"/>
                <a:gd name="connsiteX845" fmla="*/ 2696900 w 2972814"/>
                <a:gd name="connsiteY845" fmla="*/ 1358843 h 1488732"/>
                <a:gd name="connsiteX846" fmla="*/ 2704190 w 2972814"/>
                <a:gd name="connsiteY846" fmla="*/ 1368835 h 1488732"/>
                <a:gd name="connsiteX847" fmla="*/ 2711720 w 2972814"/>
                <a:gd name="connsiteY847" fmla="*/ 1378826 h 1488732"/>
                <a:gd name="connsiteX848" fmla="*/ 2713441 w 2972814"/>
                <a:gd name="connsiteY848" fmla="*/ 1381098 h 1488732"/>
                <a:gd name="connsiteX849" fmla="*/ 2720654 w 2972814"/>
                <a:gd name="connsiteY849" fmla="*/ 1388818 h 1488732"/>
                <a:gd name="connsiteX850" fmla="*/ 2729947 w 2972814"/>
                <a:gd name="connsiteY850" fmla="*/ 1398809 h 1488732"/>
                <a:gd name="connsiteX851" fmla="*/ 2733393 w 2972814"/>
                <a:gd name="connsiteY851" fmla="*/ 1402674 h 1488732"/>
                <a:gd name="connsiteX852" fmla="*/ 2740945 w 2972814"/>
                <a:gd name="connsiteY852" fmla="*/ 1408801 h 1488732"/>
                <a:gd name="connsiteX853" fmla="*/ 2751471 w 2972814"/>
                <a:gd name="connsiteY853" fmla="*/ 1418792 h 1488732"/>
                <a:gd name="connsiteX854" fmla="*/ 2753345 w 2972814"/>
                <a:gd name="connsiteY854" fmla="*/ 1420894 h 1488732"/>
                <a:gd name="connsiteX855" fmla="*/ 2765086 w 2972814"/>
                <a:gd name="connsiteY855" fmla="*/ 1428784 h 1488732"/>
                <a:gd name="connsiteX856" fmla="*/ 2773297 w 2972814"/>
                <a:gd name="connsiteY856" fmla="*/ 1436729 h 1488732"/>
                <a:gd name="connsiteX857" fmla="*/ 2780213 w 2972814"/>
                <a:gd name="connsiteY857" fmla="*/ 1438775 h 1488732"/>
                <a:gd name="connsiteX858" fmla="*/ 2793249 w 2972814"/>
                <a:gd name="connsiteY858" fmla="*/ 1446078 h 1488732"/>
                <a:gd name="connsiteX859" fmla="*/ 2800896 w 2972814"/>
                <a:gd name="connsiteY859" fmla="*/ 1438775 h 1488732"/>
                <a:gd name="connsiteX860" fmla="*/ 2813200 w 2972814"/>
                <a:gd name="connsiteY860" fmla="*/ 1429803 h 1488732"/>
                <a:gd name="connsiteX861" fmla="*/ 2813739 w 2972814"/>
                <a:gd name="connsiteY861" fmla="*/ 1428784 h 1488732"/>
                <a:gd name="connsiteX862" fmla="*/ 2821385 w 2972814"/>
                <a:gd name="connsiteY862" fmla="*/ 1418792 h 1488732"/>
                <a:gd name="connsiteX863" fmla="*/ 2830945 w 2972814"/>
                <a:gd name="connsiteY863" fmla="*/ 1408801 h 1488732"/>
                <a:gd name="connsiteX864" fmla="*/ 2833152 w 2972814"/>
                <a:gd name="connsiteY864" fmla="*/ 1406991 h 1488732"/>
                <a:gd name="connsiteX865" fmla="*/ 2840205 w 2972814"/>
                <a:gd name="connsiteY865" fmla="*/ 1398809 h 1488732"/>
                <a:gd name="connsiteX866" fmla="*/ 2850426 w 2972814"/>
                <a:gd name="connsiteY866" fmla="*/ 1388818 h 1488732"/>
                <a:gd name="connsiteX867" fmla="*/ 2853104 w 2972814"/>
                <a:gd name="connsiteY867" fmla="*/ 1386525 h 1488732"/>
                <a:gd name="connsiteX868" fmla="*/ 2861085 w 2972814"/>
                <a:gd name="connsiteY868" fmla="*/ 1378826 h 1488732"/>
                <a:gd name="connsiteX869" fmla="*/ 2873048 w 2972814"/>
                <a:gd name="connsiteY869" fmla="*/ 1368835 h 1488732"/>
                <a:gd name="connsiteX870" fmla="*/ 2873056 w 2972814"/>
                <a:gd name="connsiteY870" fmla="*/ 1368829 h 1488732"/>
                <a:gd name="connsiteX871" fmla="*/ 2886588 w 2972814"/>
                <a:gd name="connsiteY871" fmla="*/ 1358843 h 1488732"/>
                <a:gd name="connsiteX872" fmla="*/ 2893007 w 2972814"/>
                <a:gd name="connsiteY872" fmla="*/ 1354558 h 1488732"/>
                <a:gd name="connsiteX873" fmla="*/ 2902723 w 2972814"/>
                <a:gd name="connsiteY873" fmla="*/ 1348852 h 1488732"/>
                <a:gd name="connsiteX874" fmla="*/ 2912959 w 2972814"/>
                <a:gd name="connsiteY874" fmla="*/ 1343074 h 1488732"/>
                <a:gd name="connsiteX875" fmla="*/ 2922603 w 2972814"/>
                <a:gd name="connsiteY875" fmla="*/ 1338860 h 1488732"/>
                <a:gd name="connsiteX876" fmla="*/ 2932911 w 2972814"/>
                <a:gd name="connsiteY876" fmla="*/ 1334441 h 1488732"/>
                <a:gd name="connsiteX877" fmla="*/ 2951383 w 2972814"/>
                <a:gd name="connsiteY877" fmla="*/ 1328869 h 1488732"/>
                <a:gd name="connsiteX878" fmla="*/ 2952863 w 2972814"/>
                <a:gd name="connsiteY878" fmla="*/ 1328405 h 1488732"/>
                <a:gd name="connsiteX879" fmla="*/ 2972815 w 2972814"/>
                <a:gd name="connsiteY879" fmla="*/ 1324626 h 1488732"/>
                <a:gd name="connsiteX880" fmla="*/ 0 w 2972814"/>
                <a:gd name="connsiteY880" fmla="*/ 356603 h 1488732"/>
                <a:gd name="connsiteX881" fmla="*/ 13700 w 2972814"/>
                <a:gd name="connsiteY881" fmla="*/ 349702 h 1488732"/>
                <a:gd name="connsiteX882" fmla="*/ 19952 w 2972814"/>
                <a:gd name="connsiteY882" fmla="*/ 346846 h 1488732"/>
                <a:gd name="connsiteX883" fmla="*/ 34092 w 2972814"/>
                <a:gd name="connsiteY883" fmla="*/ 339711 h 1488732"/>
                <a:gd name="connsiteX884" fmla="*/ 39904 w 2972814"/>
                <a:gd name="connsiteY884" fmla="*/ 337078 h 1488732"/>
                <a:gd name="connsiteX885" fmla="*/ 55685 w 2972814"/>
                <a:gd name="connsiteY885" fmla="*/ 329719 h 1488732"/>
                <a:gd name="connsiteX886" fmla="*/ 59855 w 2972814"/>
                <a:gd name="connsiteY886" fmla="*/ 327853 h 1488732"/>
                <a:gd name="connsiteX887" fmla="*/ 79329 w 2972814"/>
                <a:gd name="connsiteY887" fmla="*/ 319728 h 1488732"/>
                <a:gd name="connsiteX888" fmla="*/ 79807 w 2972814"/>
                <a:gd name="connsiteY888" fmla="*/ 319545 h 1488732"/>
                <a:gd name="connsiteX889" fmla="*/ 99759 w 2972814"/>
                <a:gd name="connsiteY889" fmla="*/ 312432 h 1488732"/>
                <a:gd name="connsiteX890" fmla="*/ 109157 w 2972814"/>
                <a:gd name="connsiteY890" fmla="*/ 309736 h 1488732"/>
                <a:gd name="connsiteX891" fmla="*/ 119711 w 2972814"/>
                <a:gd name="connsiteY891" fmla="*/ 306974 h 1488732"/>
                <a:gd name="connsiteX892" fmla="*/ 139662 w 2972814"/>
                <a:gd name="connsiteY892" fmla="*/ 303208 h 1488732"/>
                <a:gd name="connsiteX893" fmla="*/ 159614 w 2972814"/>
                <a:gd name="connsiteY893" fmla="*/ 300790 h 1488732"/>
                <a:gd name="connsiteX894" fmla="*/ 179566 w 2972814"/>
                <a:gd name="connsiteY894" fmla="*/ 299762 h 1488732"/>
                <a:gd name="connsiteX895" fmla="*/ 182189 w 2972814"/>
                <a:gd name="connsiteY895" fmla="*/ 299745 h 1488732"/>
                <a:gd name="connsiteX896" fmla="*/ 199518 w 2972814"/>
                <a:gd name="connsiteY896" fmla="*/ 299644 h 1488732"/>
                <a:gd name="connsiteX897" fmla="*/ 206599 w 2972814"/>
                <a:gd name="connsiteY897" fmla="*/ 299745 h 1488732"/>
                <a:gd name="connsiteX898" fmla="*/ 219470 w 2972814"/>
                <a:gd name="connsiteY898" fmla="*/ 299977 h 1488732"/>
                <a:gd name="connsiteX899" fmla="*/ 239421 w 2972814"/>
                <a:gd name="connsiteY899" fmla="*/ 300491 h 1488732"/>
                <a:gd name="connsiteX900" fmla="*/ 259373 w 2972814"/>
                <a:gd name="connsiteY900" fmla="*/ 300485 h 1488732"/>
                <a:gd name="connsiteX901" fmla="*/ 279325 w 2972814"/>
                <a:gd name="connsiteY901" fmla="*/ 300018 h 1488732"/>
                <a:gd name="connsiteX902" fmla="*/ 282448 w 2972814"/>
                <a:gd name="connsiteY902" fmla="*/ 299745 h 1488732"/>
                <a:gd name="connsiteX903" fmla="*/ 299277 w 2972814"/>
                <a:gd name="connsiteY903" fmla="*/ 298438 h 1488732"/>
                <a:gd name="connsiteX904" fmla="*/ 319228 w 2972814"/>
                <a:gd name="connsiteY904" fmla="*/ 296289 h 1488732"/>
                <a:gd name="connsiteX905" fmla="*/ 339180 w 2972814"/>
                <a:gd name="connsiteY905" fmla="*/ 293272 h 1488732"/>
                <a:gd name="connsiteX906" fmla="*/ 359117 w 2972814"/>
                <a:gd name="connsiteY906" fmla="*/ 289753 h 1488732"/>
                <a:gd name="connsiteX907" fmla="*/ 359132 w 2972814"/>
                <a:gd name="connsiteY907" fmla="*/ 289751 h 1488732"/>
                <a:gd name="connsiteX908" fmla="*/ 379084 w 2972814"/>
                <a:gd name="connsiteY908" fmla="*/ 286685 h 1488732"/>
                <a:gd name="connsiteX909" fmla="*/ 399036 w 2972814"/>
                <a:gd name="connsiteY909" fmla="*/ 283868 h 1488732"/>
                <a:gd name="connsiteX910" fmla="*/ 418987 w 2972814"/>
                <a:gd name="connsiteY910" fmla="*/ 280604 h 1488732"/>
                <a:gd name="connsiteX911" fmla="*/ 424357 w 2972814"/>
                <a:gd name="connsiteY911" fmla="*/ 279762 h 1488732"/>
                <a:gd name="connsiteX912" fmla="*/ 438939 w 2972814"/>
                <a:gd name="connsiteY912" fmla="*/ 277040 h 1488732"/>
                <a:gd name="connsiteX913" fmla="*/ 458891 w 2972814"/>
                <a:gd name="connsiteY913" fmla="*/ 272266 h 1488732"/>
                <a:gd name="connsiteX914" fmla="*/ 465320 w 2972814"/>
                <a:gd name="connsiteY914" fmla="*/ 269770 h 1488732"/>
                <a:gd name="connsiteX915" fmla="*/ 478843 w 2972814"/>
                <a:gd name="connsiteY915" fmla="*/ 260018 h 1488732"/>
                <a:gd name="connsiteX916" fmla="*/ 479075 w 2972814"/>
                <a:gd name="connsiteY916" fmla="*/ 259779 h 1488732"/>
                <a:gd name="connsiteX917" fmla="*/ 484996 w 2972814"/>
                <a:gd name="connsiteY917" fmla="*/ 249787 h 1488732"/>
                <a:gd name="connsiteX918" fmla="*/ 487082 w 2972814"/>
                <a:gd name="connsiteY918" fmla="*/ 239796 h 1488732"/>
                <a:gd name="connsiteX919" fmla="*/ 487252 w 2972814"/>
                <a:gd name="connsiteY919" fmla="*/ 229804 h 1488732"/>
                <a:gd name="connsiteX920" fmla="*/ 485524 w 2972814"/>
                <a:gd name="connsiteY920" fmla="*/ 219813 h 1488732"/>
                <a:gd name="connsiteX921" fmla="*/ 483241 w 2972814"/>
                <a:gd name="connsiteY921" fmla="*/ 209821 h 1488732"/>
                <a:gd name="connsiteX922" fmla="*/ 480217 w 2972814"/>
                <a:gd name="connsiteY922" fmla="*/ 199830 h 1488732"/>
                <a:gd name="connsiteX923" fmla="*/ 478843 w 2972814"/>
                <a:gd name="connsiteY923" fmla="*/ 195877 h 1488732"/>
                <a:gd name="connsiteX924" fmla="*/ 477016 w 2972814"/>
                <a:gd name="connsiteY924" fmla="*/ 189838 h 1488732"/>
                <a:gd name="connsiteX925" fmla="*/ 472738 w 2972814"/>
                <a:gd name="connsiteY925" fmla="*/ 179847 h 1488732"/>
                <a:gd name="connsiteX926" fmla="*/ 467910 w 2972814"/>
                <a:gd name="connsiteY926" fmla="*/ 169855 h 1488732"/>
                <a:gd name="connsiteX927" fmla="*/ 461291 w 2972814"/>
                <a:gd name="connsiteY927" fmla="*/ 159864 h 1488732"/>
                <a:gd name="connsiteX928" fmla="*/ 458891 w 2972814"/>
                <a:gd name="connsiteY928" fmla="*/ 157049 h 1488732"/>
                <a:gd name="connsiteX929" fmla="*/ 453098 w 2972814"/>
                <a:gd name="connsiteY929" fmla="*/ 149872 h 1488732"/>
                <a:gd name="connsiteX930" fmla="*/ 442469 w 2972814"/>
                <a:gd name="connsiteY930" fmla="*/ 139881 h 1488732"/>
                <a:gd name="connsiteX931" fmla="*/ 438939 w 2972814"/>
                <a:gd name="connsiteY931" fmla="*/ 137376 h 1488732"/>
                <a:gd name="connsiteX932" fmla="*/ 428291 w 2972814"/>
                <a:gd name="connsiteY932" fmla="*/ 129889 h 1488732"/>
                <a:gd name="connsiteX933" fmla="*/ 418987 w 2972814"/>
                <a:gd name="connsiteY933" fmla="*/ 124899 h 1488732"/>
                <a:gd name="connsiteX934" fmla="*/ 409266 w 2972814"/>
                <a:gd name="connsiteY934" fmla="*/ 119898 h 1488732"/>
                <a:gd name="connsiteX935" fmla="*/ 399036 w 2972814"/>
                <a:gd name="connsiteY935" fmla="*/ 115737 h 1488732"/>
                <a:gd name="connsiteX936" fmla="*/ 383483 w 2972814"/>
                <a:gd name="connsiteY936" fmla="*/ 109906 h 1488732"/>
                <a:gd name="connsiteX937" fmla="*/ 379084 w 2972814"/>
                <a:gd name="connsiteY937" fmla="*/ 108539 h 1488732"/>
                <a:gd name="connsiteX938" fmla="*/ 359132 w 2972814"/>
                <a:gd name="connsiteY938" fmla="*/ 102784 h 1488732"/>
                <a:gd name="connsiteX939" fmla="*/ 347885 w 2972814"/>
                <a:gd name="connsiteY939" fmla="*/ 99915 h 1488732"/>
                <a:gd name="connsiteX940" fmla="*/ 339180 w 2972814"/>
                <a:gd name="connsiteY940" fmla="*/ 97927 h 1488732"/>
                <a:gd name="connsiteX941" fmla="*/ 319228 w 2972814"/>
                <a:gd name="connsiteY941" fmla="*/ 93513 h 1488732"/>
                <a:gd name="connsiteX942" fmla="*/ 301716 w 2972814"/>
                <a:gd name="connsiteY942" fmla="*/ 89923 h 1488732"/>
                <a:gd name="connsiteX943" fmla="*/ 299277 w 2972814"/>
                <a:gd name="connsiteY943" fmla="*/ 89449 h 1488732"/>
                <a:gd name="connsiteX944" fmla="*/ 279325 w 2972814"/>
                <a:gd name="connsiteY944" fmla="*/ 85327 h 1488732"/>
                <a:gd name="connsiteX945" fmla="*/ 259373 w 2972814"/>
                <a:gd name="connsiteY945" fmla="*/ 81001 h 1488732"/>
                <a:gd name="connsiteX946" fmla="*/ 254666 w 2972814"/>
                <a:gd name="connsiteY946" fmla="*/ 79932 h 1488732"/>
                <a:gd name="connsiteX947" fmla="*/ 239421 w 2972814"/>
                <a:gd name="connsiteY947" fmla="*/ 76488 h 1488732"/>
                <a:gd name="connsiteX948" fmla="*/ 219470 w 2972814"/>
                <a:gd name="connsiteY948" fmla="*/ 71549 h 1488732"/>
                <a:gd name="connsiteX949" fmla="*/ 213467 w 2972814"/>
                <a:gd name="connsiteY949" fmla="*/ 69940 h 1488732"/>
                <a:gd name="connsiteX950" fmla="*/ 199518 w 2972814"/>
                <a:gd name="connsiteY950" fmla="*/ 66100 h 1488732"/>
                <a:gd name="connsiteX951" fmla="*/ 179566 w 2972814"/>
                <a:gd name="connsiteY951" fmla="*/ 60445 h 1488732"/>
                <a:gd name="connsiteX952" fmla="*/ 177857 w 2972814"/>
                <a:gd name="connsiteY952" fmla="*/ 59949 h 1488732"/>
                <a:gd name="connsiteX953" fmla="*/ 159614 w 2972814"/>
                <a:gd name="connsiteY953" fmla="*/ 54400 h 1488732"/>
                <a:gd name="connsiteX954" fmla="*/ 144668 w 2972814"/>
                <a:gd name="connsiteY954" fmla="*/ 49957 h 1488732"/>
                <a:gd name="connsiteX955" fmla="*/ 139662 w 2972814"/>
                <a:gd name="connsiteY955" fmla="*/ 48377 h 1488732"/>
                <a:gd name="connsiteX956" fmla="*/ 119711 w 2972814"/>
                <a:gd name="connsiteY956" fmla="*/ 42463 h 1488732"/>
                <a:gd name="connsiteX957" fmla="*/ 109953 w 2972814"/>
                <a:gd name="connsiteY957" fmla="*/ 39966 h 1488732"/>
                <a:gd name="connsiteX958" fmla="*/ 99759 w 2972814"/>
                <a:gd name="connsiteY958" fmla="*/ 37075 h 1488732"/>
                <a:gd name="connsiteX959" fmla="*/ 79807 w 2972814"/>
                <a:gd name="connsiteY959" fmla="*/ 32403 h 1488732"/>
                <a:gd name="connsiteX960" fmla="*/ 65333 w 2972814"/>
                <a:gd name="connsiteY960" fmla="*/ 29974 h 1488732"/>
                <a:gd name="connsiteX961" fmla="*/ 59855 w 2972814"/>
                <a:gd name="connsiteY961" fmla="*/ 28923 h 1488732"/>
                <a:gd name="connsiteX962" fmla="*/ 39904 w 2972814"/>
                <a:gd name="connsiteY962" fmla="*/ 26947 h 1488732"/>
                <a:gd name="connsiteX963" fmla="*/ 19952 w 2972814"/>
                <a:gd name="connsiteY963" fmla="*/ 26991 h 1488732"/>
                <a:gd name="connsiteX964" fmla="*/ 0 w 2972814"/>
                <a:gd name="connsiteY964" fmla="*/ 28901 h 1488732"/>
                <a:gd name="connsiteX965" fmla="*/ 2972815 w 2972814"/>
                <a:gd name="connsiteY965" fmla="*/ 282826 h 1488732"/>
                <a:gd name="connsiteX966" fmla="*/ 2969115 w 2972814"/>
                <a:gd name="connsiteY966" fmla="*/ 289753 h 1488732"/>
                <a:gd name="connsiteX967" fmla="*/ 2962613 w 2972814"/>
                <a:gd name="connsiteY967" fmla="*/ 299745 h 1488732"/>
                <a:gd name="connsiteX968" fmla="*/ 2954852 w 2972814"/>
                <a:gd name="connsiteY968" fmla="*/ 309736 h 1488732"/>
                <a:gd name="connsiteX969" fmla="*/ 2952863 w 2972814"/>
                <a:gd name="connsiteY969" fmla="*/ 312077 h 1488732"/>
                <a:gd name="connsiteX970" fmla="*/ 2946204 w 2972814"/>
                <a:gd name="connsiteY970" fmla="*/ 319728 h 1488732"/>
                <a:gd name="connsiteX971" fmla="*/ 2936511 w 2972814"/>
                <a:gd name="connsiteY971" fmla="*/ 329719 h 1488732"/>
                <a:gd name="connsiteX972" fmla="*/ 2932911 w 2972814"/>
                <a:gd name="connsiteY972" fmla="*/ 333236 h 1488732"/>
                <a:gd name="connsiteX973" fmla="*/ 2926036 w 2972814"/>
                <a:gd name="connsiteY973" fmla="*/ 339711 h 1488732"/>
                <a:gd name="connsiteX974" fmla="*/ 2914706 w 2972814"/>
                <a:gd name="connsiteY974" fmla="*/ 349702 h 1488732"/>
                <a:gd name="connsiteX975" fmla="*/ 2912959 w 2972814"/>
                <a:gd name="connsiteY975" fmla="*/ 351299 h 1488732"/>
                <a:gd name="connsiteX976" fmla="*/ 2903164 w 2972814"/>
                <a:gd name="connsiteY976" fmla="*/ 359694 h 1488732"/>
                <a:gd name="connsiteX977" fmla="*/ 2893007 w 2972814"/>
                <a:gd name="connsiteY977" fmla="*/ 368646 h 1488732"/>
                <a:gd name="connsiteX978" fmla="*/ 2891717 w 2972814"/>
                <a:gd name="connsiteY978" fmla="*/ 369685 h 1488732"/>
                <a:gd name="connsiteX979" fmla="*/ 2880268 w 2972814"/>
                <a:gd name="connsiteY979" fmla="*/ 379677 h 1488732"/>
                <a:gd name="connsiteX980" fmla="*/ 2873056 w 2972814"/>
                <a:gd name="connsiteY980" fmla="*/ 386345 h 1488732"/>
                <a:gd name="connsiteX981" fmla="*/ 2868944 w 2972814"/>
                <a:gd name="connsiteY981" fmla="*/ 389668 h 1488732"/>
                <a:gd name="connsiteX982" fmla="*/ 2858229 w 2972814"/>
                <a:gd name="connsiteY982" fmla="*/ 399660 h 1488732"/>
                <a:gd name="connsiteX983" fmla="*/ 2853104 w 2972814"/>
                <a:gd name="connsiteY983" fmla="*/ 404421 h 1488732"/>
                <a:gd name="connsiteX984" fmla="*/ 2846064 w 2972814"/>
                <a:gd name="connsiteY984" fmla="*/ 409651 h 1488732"/>
                <a:gd name="connsiteX985" fmla="*/ 2833152 w 2972814"/>
                <a:gd name="connsiteY985" fmla="*/ 419271 h 1488732"/>
                <a:gd name="connsiteX986" fmla="*/ 2832437 w 2972814"/>
                <a:gd name="connsiteY986" fmla="*/ 419643 h 1488732"/>
                <a:gd name="connsiteX987" fmla="*/ 2813200 w 2972814"/>
                <a:gd name="connsiteY987" fmla="*/ 428654 h 1488732"/>
                <a:gd name="connsiteX988" fmla="*/ 2810360 w 2972814"/>
                <a:gd name="connsiteY988" fmla="*/ 429634 h 1488732"/>
                <a:gd name="connsiteX989" fmla="*/ 2793249 w 2972814"/>
                <a:gd name="connsiteY989" fmla="*/ 435017 h 1488732"/>
                <a:gd name="connsiteX990" fmla="*/ 2773941 w 2972814"/>
                <a:gd name="connsiteY990" fmla="*/ 439626 h 1488732"/>
                <a:gd name="connsiteX991" fmla="*/ 2773297 w 2972814"/>
                <a:gd name="connsiteY991" fmla="*/ 439777 h 1488732"/>
                <a:gd name="connsiteX992" fmla="*/ 2753345 w 2972814"/>
                <a:gd name="connsiteY992" fmla="*/ 444766 h 1488732"/>
                <a:gd name="connsiteX993" fmla="*/ 2737641 w 2972814"/>
                <a:gd name="connsiteY993" fmla="*/ 449617 h 1488732"/>
                <a:gd name="connsiteX994" fmla="*/ 2733393 w 2972814"/>
                <a:gd name="connsiteY994" fmla="*/ 451128 h 1488732"/>
                <a:gd name="connsiteX995" fmla="*/ 2716242 w 2972814"/>
                <a:gd name="connsiteY995" fmla="*/ 459609 h 1488732"/>
                <a:gd name="connsiteX996" fmla="*/ 2713441 w 2972814"/>
                <a:gd name="connsiteY996" fmla="*/ 461522 h 1488732"/>
                <a:gd name="connsiteX997" fmla="*/ 2704574 w 2972814"/>
                <a:gd name="connsiteY997" fmla="*/ 469600 h 1488732"/>
                <a:gd name="connsiteX998" fmla="*/ 2696849 w 2972814"/>
                <a:gd name="connsiteY998" fmla="*/ 479592 h 1488732"/>
                <a:gd name="connsiteX999" fmla="*/ 2693490 w 2972814"/>
                <a:gd name="connsiteY999" fmla="*/ 486391 h 1488732"/>
                <a:gd name="connsiteX1000" fmla="*/ 2692294 w 2972814"/>
                <a:gd name="connsiteY1000" fmla="*/ 489583 h 1488732"/>
                <a:gd name="connsiteX1001" fmla="*/ 2689917 w 2972814"/>
                <a:gd name="connsiteY1001" fmla="*/ 499575 h 1488732"/>
                <a:gd name="connsiteX1002" fmla="*/ 2688559 w 2972814"/>
                <a:gd name="connsiteY1002" fmla="*/ 509566 h 1488732"/>
                <a:gd name="connsiteX1003" fmla="*/ 2687689 w 2972814"/>
                <a:gd name="connsiteY1003" fmla="*/ 519558 h 1488732"/>
                <a:gd name="connsiteX1004" fmla="*/ 2687405 w 2972814"/>
                <a:gd name="connsiteY1004" fmla="*/ 529549 h 1488732"/>
                <a:gd name="connsiteX1005" fmla="*/ 2686660 w 2972814"/>
                <a:gd name="connsiteY1005" fmla="*/ 539541 h 1488732"/>
                <a:gd name="connsiteX1006" fmla="*/ 2685998 w 2972814"/>
                <a:gd name="connsiteY1006" fmla="*/ 549532 h 1488732"/>
                <a:gd name="connsiteX1007" fmla="*/ 2685024 w 2972814"/>
                <a:gd name="connsiteY1007" fmla="*/ 559524 h 1488732"/>
                <a:gd name="connsiteX1008" fmla="*/ 2683413 w 2972814"/>
                <a:gd name="connsiteY1008" fmla="*/ 569515 h 1488732"/>
                <a:gd name="connsiteX1009" fmla="*/ 2680879 w 2972814"/>
                <a:gd name="connsiteY1009" fmla="*/ 579507 h 1488732"/>
                <a:gd name="connsiteX1010" fmla="*/ 2677241 w 2972814"/>
                <a:gd name="connsiteY1010" fmla="*/ 589498 h 1488732"/>
                <a:gd name="connsiteX1011" fmla="*/ 2673538 w 2972814"/>
                <a:gd name="connsiteY1011" fmla="*/ 596457 h 1488732"/>
                <a:gd name="connsiteX1012" fmla="*/ 2671588 w 2972814"/>
                <a:gd name="connsiteY1012" fmla="*/ 599490 h 1488732"/>
                <a:gd name="connsiteX1013" fmla="*/ 2663487 w 2972814"/>
                <a:gd name="connsiteY1013" fmla="*/ 609481 h 1488732"/>
                <a:gd name="connsiteX1014" fmla="*/ 2653586 w 2972814"/>
                <a:gd name="connsiteY1014" fmla="*/ 618202 h 1488732"/>
                <a:gd name="connsiteX1015" fmla="*/ 2650934 w 2972814"/>
                <a:gd name="connsiteY1015" fmla="*/ 619473 h 1488732"/>
                <a:gd name="connsiteX1016" fmla="*/ 2633634 w 2972814"/>
                <a:gd name="connsiteY1016" fmla="*/ 626127 h 1488732"/>
                <a:gd name="connsiteX1017" fmla="*/ 2613683 w 2972814"/>
                <a:gd name="connsiteY1017" fmla="*/ 627382 h 1488732"/>
                <a:gd name="connsiteX1018" fmla="*/ 2593731 w 2972814"/>
                <a:gd name="connsiteY1018" fmla="*/ 625653 h 1488732"/>
                <a:gd name="connsiteX1019" fmla="*/ 2573779 w 2972814"/>
                <a:gd name="connsiteY1019" fmla="*/ 621773 h 1488732"/>
                <a:gd name="connsiteX1020" fmla="*/ 2565053 w 2972814"/>
                <a:gd name="connsiteY1020" fmla="*/ 619473 h 1488732"/>
                <a:gd name="connsiteX1021" fmla="*/ 2553827 w 2972814"/>
                <a:gd name="connsiteY1021" fmla="*/ 617066 h 1488732"/>
                <a:gd name="connsiteX1022" fmla="*/ 2533876 w 2972814"/>
                <a:gd name="connsiteY1022" fmla="*/ 612278 h 1488732"/>
                <a:gd name="connsiteX1023" fmla="*/ 2523481 w 2972814"/>
                <a:gd name="connsiteY1023" fmla="*/ 609481 h 1488732"/>
                <a:gd name="connsiteX1024" fmla="*/ 2513924 w 2972814"/>
                <a:gd name="connsiteY1024" fmla="*/ 607248 h 1488732"/>
                <a:gd name="connsiteX1025" fmla="*/ 2493972 w 2972814"/>
                <a:gd name="connsiteY1025" fmla="*/ 602853 h 1488732"/>
                <a:gd name="connsiteX1026" fmla="*/ 2474261 w 2972814"/>
                <a:gd name="connsiteY1026" fmla="*/ 599490 h 1488732"/>
                <a:gd name="connsiteX1027" fmla="*/ 2474020 w 2972814"/>
                <a:gd name="connsiteY1027" fmla="*/ 599449 h 1488732"/>
                <a:gd name="connsiteX1028" fmla="*/ 2454068 w 2972814"/>
                <a:gd name="connsiteY1028" fmla="*/ 597688 h 1488732"/>
                <a:gd name="connsiteX1029" fmla="*/ 2434117 w 2972814"/>
                <a:gd name="connsiteY1029" fmla="*/ 598118 h 1488732"/>
                <a:gd name="connsiteX1030" fmla="*/ 2428630 w 2972814"/>
                <a:gd name="connsiteY1030" fmla="*/ 599490 h 1488732"/>
                <a:gd name="connsiteX1031" fmla="*/ 2414165 w 2972814"/>
                <a:gd name="connsiteY1031" fmla="*/ 603500 h 1488732"/>
                <a:gd name="connsiteX1032" fmla="*/ 2402720 w 2972814"/>
                <a:gd name="connsiteY1032" fmla="*/ 609481 h 1488732"/>
                <a:gd name="connsiteX1033" fmla="*/ 2394213 w 2972814"/>
                <a:gd name="connsiteY1033" fmla="*/ 614866 h 1488732"/>
                <a:gd name="connsiteX1034" fmla="*/ 2389232 w 2972814"/>
                <a:gd name="connsiteY1034" fmla="*/ 619473 h 1488732"/>
                <a:gd name="connsiteX1035" fmla="*/ 2379051 w 2972814"/>
                <a:gd name="connsiteY1035" fmla="*/ 629464 h 1488732"/>
                <a:gd name="connsiteX1036" fmla="*/ 2374261 w 2972814"/>
                <a:gd name="connsiteY1036" fmla="*/ 634650 h 1488732"/>
                <a:gd name="connsiteX1037" fmla="*/ 2370639 w 2972814"/>
                <a:gd name="connsiteY1037" fmla="*/ 639456 h 1488732"/>
                <a:gd name="connsiteX1038" fmla="*/ 2363926 w 2972814"/>
                <a:gd name="connsiteY1038" fmla="*/ 649447 h 1488732"/>
                <a:gd name="connsiteX1039" fmla="*/ 2357543 w 2972814"/>
                <a:gd name="connsiteY1039" fmla="*/ 659439 h 1488732"/>
                <a:gd name="connsiteX1040" fmla="*/ 2354310 w 2972814"/>
                <a:gd name="connsiteY1040" fmla="*/ 665704 h 1488732"/>
                <a:gd name="connsiteX1041" fmla="*/ 2352622 w 2972814"/>
                <a:gd name="connsiteY1041" fmla="*/ 669430 h 1488732"/>
                <a:gd name="connsiteX1042" fmla="*/ 2348758 w 2972814"/>
                <a:gd name="connsiteY1042" fmla="*/ 679422 h 1488732"/>
                <a:gd name="connsiteX1043" fmla="*/ 2345980 w 2972814"/>
                <a:gd name="connsiteY1043" fmla="*/ 689413 h 1488732"/>
                <a:gd name="connsiteX1044" fmla="*/ 2344507 w 2972814"/>
                <a:gd name="connsiteY1044" fmla="*/ 699405 h 1488732"/>
                <a:gd name="connsiteX1045" fmla="*/ 2344657 w 2972814"/>
                <a:gd name="connsiteY1045" fmla="*/ 709396 h 1488732"/>
                <a:gd name="connsiteX1046" fmla="*/ 2346562 w 2972814"/>
                <a:gd name="connsiteY1046" fmla="*/ 719388 h 1488732"/>
                <a:gd name="connsiteX1047" fmla="*/ 2350792 w 2972814"/>
                <a:gd name="connsiteY1047" fmla="*/ 729379 h 1488732"/>
                <a:gd name="connsiteX1048" fmla="*/ 2354310 w 2972814"/>
                <a:gd name="connsiteY1048" fmla="*/ 734656 h 1488732"/>
                <a:gd name="connsiteX1049" fmla="*/ 2358632 w 2972814"/>
                <a:gd name="connsiteY1049" fmla="*/ 739371 h 1488732"/>
                <a:gd name="connsiteX1050" fmla="*/ 2372084 w 2972814"/>
                <a:gd name="connsiteY1050" fmla="*/ 749362 h 1488732"/>
                <a:gd name="connsiteX1051" fmla="*/ 2374261 w 2972814"/>
                <a:gd name="connsiteY1051" fmla="*/ 750595 h 1488732"/>
                <a:gd name="connsiteX1052" fmla="*/ 2394213 w 2972814"/>
                <a:gd name="connsiteY1052" fmla="*/ 757625 h 1488732"/>
                <a:gd name="connsiteX1053" fmla="*/ 2407386 w 2972814"/>
                <a:gd name="connsiteY1053" fmla="*/ 759354 h 1488732"/>
                <a:gd name="connsiteX1054" fmla="*/ 2414165 w 2972814"/>
                <a:gd name="connsiteY1054" fmla="*/ 760112 h 1488732"/>
                <a:gd name="connsiteX1055" fmla="*/ 2434117 w 2972814"/>
                <a:gd name="connsiteY1055" fmla="*/ 759635 h 1488732"/>
                <a:gd name="connsiteX1056" fmla="*/ 2436429 w 2972814"/>
                <a:gd name="connsiteY1056" fmla="*/ 759354 h 1488732"/>
                <a:gd name="connsiteX1057" fmla="*/ 2454068 w 2972814"/>
                <a:gd name="connsiteY1057" fmla="*/ 756956 h 1488732"/>
                <a:gd name="connsiteX1058" fmla="*/ 2474020 w 2972814"/>
                <a:gd name="connsiteY1058" fmla="*/ 753023 h 1488732"/>
                <a:gd name="connsiteX1059" fmla="*/ 2490302 w 2972814"/>
                <a:gd name="connsiteY1059" fmla="*/ 749362 h 1488732"/>
                <a:gd name="connsiteX1060" fmla="*/ 2493972 w 2972814"/>
                <a:gd name="connsiteY1060" fmla="*/ 748431 h 1488732"/>
                <a:gd name="connsiteX1061" fmla="*/ 2513924 w 2972814"/>
                <a:gd name="connsiteY1061" fmla="*/ 744360 h 1488732"/>
                <a:gd name="connsiteX1062" fmla="*/ 2533876 w 2972814"/>
                <a:gd name="connsiteY1062" fmla="*/ 741686 h 1488732"/>
                <a:gd name="connsiteX1063" fmla="*/ 2553827 w 2972814"/>
                <a:gd name="connsiteY1063" fmla="*/ 740823 h 1488732"/>
                <a:gd name="connsiteX1064" fmla="*/ 2573779 w 2972814"/>
                <a:gd name="connsiteY1064" fmla="*/ 743596 h 1488732"/>
                <a:gd name="connsiteX1065" fmla="*/ 2586732 w 2972814"/>
                <a:gd name="connsiteY1065" fmla="*/ 749362 h 1488732"/>
                <a:gd name="connsiteX1066" fmla="*/ 2593731 w 2972814"/>
                <a:gd name="connsiteY1066" fmla="*/ 753172 h 1488732"/>
                <a:gd name="connsiteX1067" fmla="*/ 2600767 w 2972814"/>
                <a:gd name="connsiteY1067" fmla="*/ 759354 h 1488732"/>
                <a:gd name="connsiteX1068" fmla="*/ 2610049 w 2972814"/>
                <a:gd name="connsiteY1068" fmla="*/ 769345 h 1488732"/>
                <a:gd name="connsiteX1069" fmla="*/ 2613683 w 2972814"/>
                <a:gd name="connsiteY1069" fmla="*/ 774153 h 1488732"/>
                <a:gd name="connsiteX1070" fmla="*/ 2617071 w 2972814"/>
                <a:gd name="connsiteY1070" fmla="*/ 779337 h 1488732"/>
                <a:gd name="connsiteX1071" fmla="*/ 2623616 w 2972814"/>
                <a:gd name="connsiteY1071" fmla="*/ 789328 h 1488732"/>
                <a:gd name="connsiteX1072" fmla="*/ 2629635 w 2972814"/>
                <a:gd name="connsiteY1072" fmla="*/ 799320 h 1488732"/>
                <a:gd name="connsiteX1073" fmla="*/ 2633634 w 2972814"/>
                <a:gd name="connsiteY1073" fmla="*/ 805338 h 1488732"/>
                <a:gd name="connsiteX1074" fmla="*/ 2636291 w 2972814"/>
                <a:gd name="connsiteY1074" fmla="*/ 809311 h 1488732"/>
                <a:gd name="connsiteX1075" fmla="*/ 2643081 w 2972814"/>
                <a:gd name="connsiteY1075" fmla="*/ 819303 h 1488732"/>
                <a:gd name="connsiteX1076" fmla="*/ 2650753 w 2972814"/>
                <a:gd name="connsiteY1076" fmla="*/ 829294 h 1488732"/>
                <a:gd name="connsiteX1077" fmla="*/ 2653586 w 2972814"/>
                <a:gd name="connsiteY1077" fmla="*/ 832743 h 1488732"/>
                <a:gd name="connsiteX1078" fmla="*/ 2659800 w 2972814"/>
                <a:gd name="connsiteY1078" fmla="*/ 839286 h 1488732"/>
                <a:gd name="connsiteX1079" fmla="*/ 2670399 w 2972814"/>
                <a:gd name="connsiteY1079" fmla="*/ 849277 h 1488732"/>
                <a:gd name="connsiteX1080" fmla="*/ 2673538 w 2972814"/>
                <a:gd name="connsiteY1080" fmla="*/ 851990 h 1488732"/>
                <a:gd name="connsiteX1081" fmla="*/ 2684042 w 2972814"/>
                <a:gd name="connsiteY1081" fmla="*/ 859269 h 1488732"/>
                <a:gd name="connsiteX1082" fmla="*/ 2693490 w 2972814"/>
                <a:gd name="connsiteY1082" fmla="*/ 865157 h 1488732"/>
                <a:gd name="connsiteX1083" fmla="*/ 2701932 w 2972814"/>
                <a:gd name="connsiteY1083" fmla="*/ 869260 h 1488732"/>
                <a:gd name="connsiteX1084" fmla="*/ 2713441 w 2972814"/>
                <a:gd name="connsiteY1084" fmla="*/ 874459 h 1488732"/>
                <a:gd name="connsiteX1085" fmla="*/ 2726861 w 2972814"/>
                <a:gd name="connsiteY1085" fmla="*/ 879252 h 1488732"/>
                <a:gd name="connsiteX1086" fmla="*/ 2733393 w 2972814"/>
                <a:gd name="connsiteY1086" fmla="*/ 881496 h 1488732"/>
                <a:gd name="connsiteX1087" fmla="*/ 2753345 w 2972814"/>
                <a:gd name="connsiteY1087" fmla="*/ 887338 h 1488732"/>
                <a:gd name="connsiteX1088" fmla="*/ 2761111 w 2972814"/>
                <a:gd name="connsiteY1088" fmla="*/ 889243 h 1488732"/>
                <a:gd name="connsiteX1089" fmla="*/ 2773297 w 2972814"/>
                <a:gd name="connsiteY1089" fmla="*/ 892379 h 1488732"/>
                <a:gd name="connsiteX1090" fmla="*/ 2793249 w 2972814"/>
                <a:gd name="connsiteY1090" fmla="*/ 897525 h 1488732"/>
                <a:gd name="connsiteX1091" fmla="*/ 2801205 w 2972814"/>
                <a:gd name="connsiteY1091" fmla="*/ 899234 h 1488732"/>
                <a:gd name="connsiteX1092" fmla="*/ 2813200 w 2972814"/>
                <a:gd name="connsiteY1092" fmla="*/ 902113 h 1488732"/>
                <a:gd name="connsiteX1093" fmla="*/ 2833152 w 2972814"/>
                <a:gd name="connsiteY1093" fmla="*/ 906056 h 1488732"/>
                <a:gd name="connsiteX1094" fmla="*/ 2853104 w 2972814"/>
                <a:gd name="connsiteY1094" fmla="*/ 903425 h 1488732"/>
                <a:gd name="connsiteX1095" fmla="*/ 2857190 w 2972814"/>
                <a:gd name="connsiteY1095" fmla="*/ 899234 h 1488732"/>
                <a:gd name="connsiteX1096" fmla="*/ 2858062 w 2972814"/>
                <a:gd name="connsiteY1096" fmla="*/ 889243 h 1488732"/>
                <a:gd name="connsiteX1097" fmla="*/ 2855681 w 2972814"/>
                <a:gd name="connsiteY1097" fmla="*/ 879252 h 1488732"/>
                <a:gd name="connsiteX1098" fmla="*/ 2853104 w 2972814"/>
                <a:gd name="connsiteY1098" fmla="*/ 873210 h 1488732"/>
                <a:gd name="connsiteX1099" fmla="*/ 2851205 w 2972814"/>
                <a:gd name="connsiteY1099" fmla="*/ 869260 h 1488732"/>
                <a:gd name="connsiteX1100" fmla="*/ 2845252 w 2972814"/>
                <a:gd name="connsiteY1100" fmla="*/ 859269 h 1488732"/>
                <a:gd name="connsiteX1101" fmla="*/ 2839991 w 2972814"/>
                <a:gd name="connsiteY1101" fmla="*/ 849277 h 1488732"/>
                <a:gd name="connsiteX1102" fmla="*/ 2834954 w 2972814"/>
                <a:gd name="connsiteY1102" fmla="*/ 839286 h 1488732"/>
                <a:gd name="connsiteX1103" fmla="*/ 2833152 w 2972814"/>
                <a:gd name="connsiteY1103" fmla="*/ 835434 h 1488732"/>
                <a:gd name="connsiteX1104" fmla="*/ 2829969 w 2972814"/>
                <a:gd name="connsiteY1104" fmla="*/ 829294 h 1488732"/>
                <a:gd name="connsiteX1105" fmla="*/ 2825168 w 2972814"/>
                <a:gd name="connsiteY1105" fmla="*/ 819303 h 1488732"/>
                <a:gd name="connsiteX1106" fmla="*/ 2821241 w 2972814"/>
                <a:gd name="connsiteY1106" fmla="*/ 809311 h 1488732"/>
                <a:gd name="connsiteX1107" fmla="*/ 2817847 w 2972814"/>
                <a:gd name="connsiteY1107" fmla="*/ 799320 h 1488732"/>
                <a:gd name="connsiteX1108" fmla="*/ 2815098 w 2972814"/>
                <a:gd name="connsiteY1108" fmla="*/ 789328 h 1488732"/>
                <a:gd name="connsiteX1109" fmla="*/ 2813200 w 2972814"/>
                <a:gd name="connsiteY1109" fmla="*/ 780768 h 1488732"/>
                <a:gd name="connsiteX1110" fmla="*/ 2812813 w 2972814"/>
                <a:gd name="connsiteY1110" fmla="*/ 779337 h 1488732"/>
                <a:gd name="connsiteX1111" fmla="*/ 2810532 w 2972814"/>
                <a:gd name="connsiteY1111" fmla="*/ 769345 h 1488732"/>
                <a:gd name="connsiteX1112" fmla="*/ 2809107 w 2972814"/>
                <a:gd name="connsiteY1112" fmla="*/ 759354 h 1488732"/>
                <a:gd name="connsiteX1113" fmla="*/ 2808225 w 2972814"/>
                <a:gd name="connsiteY1113" fmla="*/ 749362 h 1488732"/>
                <a:gd name="connsiteX1114" fmla="*/ 2808109 w 2972814"/>
                <a:gd name="connsiteY1114" fmla="*/ 739371 h 1488732"/>
                <a:gd name="connsiteX1115" fmla="*/ 2808554 w 2972814"/>
                <a:gd name="connsiteY1115" fmla="*/ 729379 h 1488732"/>
                <a:gd name="connsiteX1116" fmla="*/ 2809415 w 2972814"/>
                <a:gd name="connsiteY1116" fmla="*/ 719388 h 1488732"/>
                <a:gd name="connsiteX1117" fmla="*/ 2810635 w 2972814"/>
                <a:gd name="connsiteY1117" fmla="*/ 709396 h 1488732"/>
                <a:gd name="connsiteX1118" fmla="*/ 2812375 w 2972814"/>
                <a:gd name="connsiteY1118" fmla="*/ 699405 h 1488732"/>
                <a:gd name="connsiteX1119" fmla="*/ 2813200 w 2972814"/>
                <a:gd name="connsiteY1119" fmla="*/ 693483 h 1488732"/>
                <a:gd name="connsiteX1120" fmla="*/ 2813613 w 2972814"/>
                <a:gd name="connsiteY1120" fmla="*/ 689413 h 1488732"/>
                <a:gd name="connsiteX1121" fmla="*/ 2814813 w 2972814"/>
                <a:gd name="connsiteY1121" fmla="*/ 679422 h 1488732"/>
                <a:gd name="connsiteX1122" fmla="*/ 2815842 w 2972814"/>
                <a:gd name="connsiteY1122" fmla="*/ 669430 h 1488732"/>
                <a:gd name="connsiteX1123" fmla="*/ 2817079 w 2972814"/>
                <a:gd name="connsiteY1123" fmla="*/ 659439 h 1488732"/>
                <a:gd name="connsiteX1124" fmla="*/ 2817915 w 2972814"/>
                <a:gd name="connsiteY1124" fmla="*/ 649447 h 1488732"/>
                <a:gd name="connsiteX1125" fmla="*/ 2818654 w 2972814"/>
                <a:gd name="connsiteY1125" fmla="*/ 639456 h 1488732"/>
                <a:gd name="connsiteX1126" fmla="*/ 2819636 w 2972814"/>
                <a:gd name="connsiteY1126" fmla="*/ 629464 h 1488732"/>
                <a:gd name="connsiteX1127" fmla="*/ 2820360 w 2972814"/>
                <a:gd name="connsiteY1127" fmla="*/ 619473 h 1488732"/>
                <a:gd name="connsiteX1128" fmla="*/ 2821313 w 2972814"/>
                <a:gd name="connsiteY1128" fmla="*/ 609481 h 1488732"/>
                <a:gd name="connsiteX1129" fmla="*/ 2822323 w 2972814"/>
                <a:gd name="connsiteY1129" fmla="*/ 599490 h 1488732"/>
                <a:gd name="connsiteX1130" fmla="*/ 2823311 w 2972814"/>
                <a:gd name="connsiteY1130" fmla="*/ 589498 h 1488732"/>
                <a:gd name="connsiteX1131" fmla="*/ 2824415 w 2972814"/>
                <a:gd name="connsiteY1131" fmla="*/ 579507 h 1488732"/>
                <a:gd name="connsiteX1132" fmla="*/ 2825915 w 2972814"/>
                <a:gd name="connsiteY1132" fmla="*/ 569515 h 1488732"/>
                <a:gd name="connsiteX1133" fmla="*/ 2827248 w 2972814"/>
                <a:gd name="connsiteY1133" fmla="*/ 559524 h 1488732"/>
                <a:gd name="connsiteX1134" fmla="*/ 2828911 w 2972814"/>
                <a:gd name="connsiteY1134" fmla="*/ 549532 h 1488732"/>
                <a:gd name="connsiteX1135" fmla="*/ 2830598 w 2972814"/>
                <a:gd name="connsiteY1135" fmla="*/ 539541 h 1488732"/>
                <a:gd name="connsiteX1136" fmla="*/ 2832598 w 2972814"/>
                <a:gd name="connsiteY1136" fmla="*/ 529549 h 1488732"/>
                <a:gd name="connsiteX1137" fmla="*/ 2833152 w 2972814"/>
                <a:gd name="connsiteY1137" fmla="*/ 526731 h 1488732"/>
                <a:gd name="connsiteX1138" fmla="*/ 2834306 w 2972814"/>
                <a:gd name="connsiteY1138" fmla="*/ 519558 h 1488732"/>
                <a:gd name="connsiteX1139" fmla="*/ 2836557 w 2972814"/>
                <a:gd name="connsiteY1139" fmla="*/ 509566 h 1488732"/>
                <a:gd name="connsiteX1140" fmla="*/ 2839116 w 2972814"/>
                <a:gd name="connsiteY1140" fmla="*/ 499575 h 1488732"/>
                <a:gd name="connsiteX1141" fmla="*/ 2842317 w 2972814"/>
                <a:gd name="connsiteY1141" fmla="*/ 489583 h 1488732"/>
                <a:gd name="connsiteX1142" fmla="*/ 2846568 w 2972814"/>
                <a:gd name="connsiteY1142" fmla="*/ 479592 h 1488732"/>
                <a:gd name="connsiteX1143" fmla="*/ 2853065 w 2972814"/>
                <a:gd name="connsiteY1143" fmla="*/ 469600 h 1488732"/>
                <a:gd name="connsiteX1144" fmla="*/ 2853104 w 2972814"/>
                <a:gd name="connsiteY1144" fmla="*/ 469550 h 1488732"/>
                <a:gd name="connsiteX1145" fmla="*/ 2861263 w 2972814"/>
                <a:gd name="connsiteY1145" fmla="*/ 459609 h 1488732"/>
                <a:gd name="connsiteX1146" fmla="*/ 2873056 w 2972814"/>
                <a:gd name="connsiteY1146" fmla="*/ 451487 h 1488732"/>
                <a:gd name="connsiteX1147" fmla="*/ 2876220 w 2972814"/>
                <a:gd name="connsiteY1147" fmla="*/ 449617 h 1488732"/>
                <a:gd name="connsiteX1148" fmla="*/ 2893007 w 2972814"/>
                <a:gd name="connsiteY1148" fmla="*/ 442800 h 1488732"/>
                <a:gd name="connsiteX1149" fmla="*/ 2902202 w 2972814"/>
                <a:gd name="connsiteY1149" fmla="*/ 439626 h 1488732"/>
                <a:gd name="connsiteX1150" fmla="*/ 2912959 w 2972814"/>
                <a:gd name="connsiteY1150" fmla="*/ 436793 h 1488732"/>
                <a:gd name="connsiteX1151" fmla="*/ 2932911 w 2972814"/>
                <a:gd name="connsiteY1151" fmla="*/ 431683 h 1488732"/>
                <a:gd name="connsiteX1152" fmla="*/ 2940661 w 2972814"/>
                <a:gd name="connsiteY1152" fmla="*/ 429634 h 1488732"/>
                <a:gd name="connsiteX1153" fmla="*/ 2952863 w 2972814"/>
                <a:gd name="connsiteY1153" fmla="*/ 426649 h 1488732"/>
                <a:gd name="connsiteX1154" fmla="*/ 2972815 w 2972814"/>
                <a:gd name="connsiteY1154" fmla="*/ 421959 h 1488732"/>
                <a:gd name="connsiteX1155" fmla="*/ 2972815 w 2972814"/>
                <a:gd name="connsiteY1155" fmla="*/ 75647 h 1488732"/>
                <a:gd name="connsiteX1156" fmla="*/ 2965970 w 2972814"/>
                <a:gd name="connsiteY1156" fmla="*/ 69940 h 1488732"/>
                <a:gd name="connsiteX1157" fmla="*/ 2955768 w 2972814"/>
                <a:gd name="connsiteY1157" fmla="*/ 59949 h 1488732"/>
                <a:gd name="connsiteX1158" fmla="*/ 2952863 w 2972814"/>
                <a:gd name="connsiteY1158" fmla="*/ 56737 h 1488732"/>
                <a:gd name="connsiteX1159" fmla="*/ 2945562 w 2972814"/>
                <a:gd name="connsiteY1159" fmla="*/ 49957 h 1488732"/>
                <a:gd name="connsiteX1160" fmla="*/ 2936398 w 2972814"/>
                <a:gd name="connsiteY1160" fmla="*/ 39966 h 1488732"/>
                <a:gd name="connsiteX1161" fmla="*/ 2932911 w 2972814"/>
                <a:gd name="connsiteY1161" fmla="*/ 35669 h 1488732"/>
                <a:gd name="connsiteX1162" fmla="*/ 2926927 w 2972814"/>
                <a:gd name="connsiteY1162" fmla="*/ 29974 h 1488732"/>
                <a:gd name="connsiteX1163" fmla="*/ 2918651 w 2972814"/>
                <a:gd name="connsiteY1163" fmla="*/ 19983 h 1488732"/>
                <a:gd name="connsiteX1164" fmla="*/ 2912959 w 2972814"/>
                <a:gd name="connsiteY1164" fmla="*/ 12136 h 1488732"/>
                <a:gd name="connsiteX1165" fmla="*/ 2910691 w 2972814"/>
                <a:gd name="connsiteY1165" fmla="*/ 9991 h 1488732"/>
                <a:gd name="connsiteX1166" fmla="*/ 2901765 w 2972814"/>
                <a:gd name="connsiteY1166" fmla="*/ 0 h 1488732"/>
                <a:gd name="connsiteX1167" fmla="*/ 598469 w 2972814"/>
                <a:gd name="connsiteY1167" fmla="*/ 0 h 1488732"/>
                <a:gd name="connsiteX1168" fmla="*/ 594909 w 2972814"/>
                <a:gd name="connsiteY1168" fmla="*/ 9991 h 1488732"/>
                <a:gd name="connsiteX1169" fmla="*/ 591915 w 2972814"/>
                <a:gd name="connsiteY1169" fmla="*/ 19983 h 1488732"/>
                <a:gd name="connsiteX1170" fmla="*/ 589510 w 2972814"/>
                <a:gd name="connsiteY1170" fmla="*/ 29974 h 1488732"/>
                <a:gd name="connsiteX1171" fmla="*/ 588234 w 2972814"/>
                <a:gd name="connsiteY1171" fmla="*/ 39966 h 1488732"/>
                <a:gd name="connsiteX1172" fmla="*/ 588310 w 2972814"/>
                <a:gd name="connsiteY1172" fmla="*/ 49957 h 1488732"/>
                <a:gd name="connsiteX1173" fmla="*/ 589999 w 2972814"/>
                <a:gd name="connsiteY1173" fmla="*/ 59949 h 1488732"/>
                <a:gd name="connsiteX1174" fmla="*/ 594236 w 2972814"/>
                <a:gd name="connsiteY1174" fmla="*/ 69940 h 1488732"/>
                <a:gd name="connsiteX1175" fmla="*/ 598553 w 2972814"/>
                <a:gd name="connsiteY1175" fmla="*/ 75971 h 1488732"/>
                <a:gd name="connsiteX1176" fmla="*/ 602496 w 2972814"/>
                <a:gd name="connsiteY1176" fmla="*/ 79932 h 1488732"/>
                <a:gd name="connsiteX1177" fmla="*/ 618027 w 2972814"/>
                <a:gd name="connsiteY1177" fmla="*/ 89923 h 1488732"/>
                <a:gd name="connsiteX1178" fmla="*/ 618505 w 2972814"/>
                <a:gd name="connsiteY1178" fmla="*/ 90158 h 1488732"/>
                <a:gd name="connsiteX1179" fmla="*/ 638457 w 2972814"/>
                <a:gd name="connsiteY1179" fmla="*/ 96223 h 1488732"/>
                <a:gd name="connsiteX1180" fmla="*/ 658409 w 2972814"/>
                <a:gd name="connsiteY1180" fmla="*/ 98804 h 1488732"/>
                <a:gd name="connsiteX1181" fmla="*/ 678360 w 2972814"/>
                <a:gd name="connsiteY1181" fmla="*/ 98972 h 1488732"/>
                <a:gd name="connsiteX1182" fmla="*/ 698312 w 2972814"/>
                <a:gd name="connsiteY1182" fmla="*/ 97515 h 1488732"/>
                <a:gd name="connsiteX1183" fmla="*/ 718264 w 2972814"/>
                <a:gd name="connsiteY1183" fmla="*/ 95079 h 1488732"/>
                <a:gd name="connsiteX1184" fmla="*/ 738216 w 2972814"/>
                <a:gd name="connsiteY1184" fmla="*/ 91781 h 1488732"/>
                <a:gd name="connsiteX1185" fmla="*/ 749052 w 2972814"/>
                <a:gd name="connsiteY1185" fmla="*/ 89923 h 1488732"/>
                <a:gd name="connsiteX1186" fmla="*/ 758167 w 2972814"/>
                <a:gd name="connsiteY1186" fmla="*/ 88158 h 1488732"/>
                <a:gd name="connsiteX1187" fmla="*/ 778119 w 2972814"/>
                <a:gd name="connsiteY1187" fmla="*/ 84888 h 1488732"/>
                <a:gd name="connsiteX1188" fmla="*/ 798071 w 2972814"/>
                <a:gd name="connsiteY1188" fmla="*/ 82278 h 1488732"/>
                <a:gd name="connsiteX1189" fmla="*/ 818023 w 2972814"/>
                <a:gd name="connsiteY1189" fmla="*/ 80857 h 1488732"/>
                <a:gd name="connsiteX1190" fmla="*/ 837975 w 2972814"/>
                <a:gd name="connsiteY1190" fmla="*/ 80489 h 1488732"/>
                <a:gd name="connsiteX1191" fmla="*/ 857926 w 2972814"/>
                <a:gd name="connsiteY1191" fmla="*/ 81024 h 1488732"/>
                <a:gd name="connsiteX1192" fmla="*/ 877878 w 2972814"/>
                <a:gd name="connsiteY1192" fmla="*/ 82375 h 1488732"/>
                <a:gd name="connsiteX1193" fmla="*/ 897830 w 2972814"/>
                <a:gd name="connsiteY1193" fmla="*/ 84450 h 1488732"/>
                <a:gd name="connsiteX1194" fmla="*/ 917782 w 2972814"/>
                <a:gd name="connsiteY1194" fmla="*/ 87129 h 1488732"/>
                <a:gd name="connsiteX1195" fmla="*/ 934631 w 2972814"/>
                <a:gd name="connsiteY1195" fmla="*/ 89923 h 1488732"/>
                <a:gd name="connsiteX1196" fmla="*/ 937733 w 2972814"/>
                <a:gd name="connsiteY1196" fmla="*/ 90410 h 1488732"/>
                <a:gd name="connsiteX1197" fmla="*/ 957685 w 2972814"/>
                <a:gd name="connsiteY1197" fmla="*/ 93953 h 1488732"/>
                <a:gd name="connsiteX1198" fmla="*/ 977637 w 2972814"/>
                <a:gd name="connsiteY1198" fmla="*/ 97985 h 1488732"/>
                <a:gd name="connsiteX1199" fmla="*/ 986549 w 2972814"/>
                <a:gd name="connsiteY1199" fmla="*/ 99915 h 1488732"/>
                <a:gd name="connsiteX1200" fmla="*/ 997589 w 2972814"/>
                <a:gd name="connsiteY1200" fmla="*/ 102474 h 1488732"/>
                <a:gd name="connsiteX1201" fmla="*/ 1017541 w 2972814"/>
                <a:gd name="connsiteY1201" fmla="*/ 107561 h 1488732"/>
                <a:gd name="connsiteX1202" fmla="*/ 1025980 w 2972814"/>
                <a:gd name="connsiteY1202" fmla="*/ 109906 h 1488732"/>
                <a:gd name="connsiteX1203" fmla="*/ 1037492 w 2972814"/>
                <a:gd name="connsiteY1203" fmla="*/ 113634 h 1488732"/>
                <a:gd name="connsiteX1204" fmla="*/ 1053663 w 2972814"/>
                <a:gd name="connsiteY1204" fmla="*/ 119898 h 1488732"/>
                <a:gd name="connsiteX1205" fmla="*/ 1057444 w 2972814"/>
                <a:gd name="connsiteY1205" fmla="*/ 121769 h 1488732"/>
                <a:gd name="connsiteX1206" fmla="*/ 1071413 w 2972814"/>
                <a:gd name="connsiteY1206" fmla="*/ 129889 h 1488732"/>
                <a:gd name="connsiteX1207" fmla="*/ 1077396 w 2972814"/>
                <a:gd name="connsiteY1207" fmla="*/ 134187 h 1488732"/>
                <a:gd name="connsiteX1208" fmla="*/ 1084526 w 2972814"/>
                <a:gd name="connsiteY1208" fmla="*/ 139881 h 1488732"/>
                <a:gd name="connsiteX1209" fmla="*/ 1095251 w 2972814"/>
                <a:gd name="connsiteY1209" fmla="*/ 149872 h 1488732"/>
                <a:gd name="connsiteX1210" fmla="*/ 1097348 w 2972814"/>
                <a:gd name="connsiteY1210" fmla="*/ 151919 h 1488732"/>
                <a:gd name="connsiteX1211" fmla="*/ 1105634 w 2972814"/>
                <a:gd name="connsiteY1211" fmla="*/ 159864 h 1488732"/>
                <a:gd name="connsiteX1212" fmla="*/ 1116038 w 2972814"/>
                <a:gd name="connsiteY1212" fmla="*/ 169855 h 1488732"/>
                <a:gd name="connsiteX1213" fmla="*/ 1117299 w 2972814"/>
                <a:gd name="connsiteY1213" fmla="*/ 170968 h 1488732"/>
                <a:gd name="connsiteX1214" fmla="*/ 1128434 w 2972814"/>
                <a:gd name="connsiteY1214" fmla="*/ 179847 h 1488732"/>
                <a:gd name="connsiteX1215" fmla="*/ 1137251 w 2972814"/>
                <a:gd name="connsiteY1215" fmla="*/ 186043 h 1488732"/>
                <a:gd name="connsiteX1216" fmla="*/ 1143656 w 2972814"/>
                <a:gd name="connsiteY1216" fmla="*/ 189838 h 1488732"/>
                <a:gd name="connsiteX1217" fmla="*/ 1157203 w 2972814"/>
                <a:gd name="connsiteY1217" fmla="*/ 196700 h 1488732"/>
                <a:gd name="connsiteX1218" fmla="*/ 1164531 w 2972814"/>
                <a:gd name="connsiteY1218" fmla="*/ 199830 h 1488732"/>
                <a:gd name="connsiteX1219" fmla="*/ 1177155 w 2972814"/>
                <a:gd name="connsiteY1219" fmla="*/ 204585 h 1488732"/>
                <a:gd name="connsiteX1220" fmla="*/ 1194531 w 2972814"/>
                <a:gd name="connsiteY1220" fmla="*/ 209821 h 1488732"/>
                <a:gd name="connsiteX1221" fmla="*/ 1197107 w 2972814"/>
                <a:gd name="connsiteY1221" fmla="*/ 210551 h 1488732"/>
                <a:gd name="connsiteX1222" fmla="*/ 1217058 w 2972814"/>
                <a:gd name="connsiteY1222" fmla="*/ 215475 h 1488732"/>
                <a:gd name="connsiteX1223" fmla="*/ 1237010 w 2972814"/>
                <a:gd name="connsiteY1223" fmla="*/ 219601 h 1488732"/>
                <a:gd name="connsiteX1224" fmla="*/ 1238103 w 2972814"/>
                <a:gd name="connsiteY1224" fmla="*/ 219813 h 1488732"/>
                <a:gd name="connsiteX1225" fmla="*/ 1256962 w 2972814"/>
                <a:gd name="connsiteY1225" fmla="*/ 223799 h 1488732"/>
                <a:gd name="connsiteX1226" fmla="*/ 1276914 w 2972814"/>
                <a:gd name="connsiteY1226" fmla="*/ 228340 h 1488732"/>
                <a:gd name="connsiteX1227" fmla="*/ 1283609 w 2972814"/>
                <a:gd name="connsiteY1227" fmla="*/ 229804 h 1488732"/>
                <a:gd name="connsiteX1228" fmla="*/ 1296865 w 2972814"/>
                <a:gd name="connsiteY1228" fmla="*/ 233583 h 1488732"/>
                <a:gd name="connsiteX1229" fmla="*/ 1314107 w 2972814"/>
                <a:gd name="connsiteY1229" fmla="*/ 239796 h 1488732"/>
                <a:gd name="connsiteX1230" fmla="*/ 1316817 w 2972814"/>
                <a:gd name="connsiteY1230" fmla="*/ 241294 h 1488732"/>
                <a:gd name="connsiteX1231" fmla="*/ 1329083 w 2972814"/>
                <a:gd name="connsiteY1231" fmla="*/ 249787 h 1488732"/>
                <a:gd name="connsiteX1232" fmla="*/ 1335331 w 2972814"/>
                <a:gd name="connsiteY1232" fmla="*/ 259779 h 1488732"/>
                <a:gd name="connsiteX1233" fmla="*/ 1336769 w 2972814"/>
                <a:gd name="connsiteY1233" fmla="*/ 263662 h 1488732"/>
                <a:gd name="connsiteX1234" fmla="*/ 1338830 w 2972814"/>
                <a:gd name="connsiteY1234" fmla="*/ 269770 h 1488732"/>
                <a:gd name="connsiteX1235" fmla="*/ 1339860 w 2972814"/>
                <a:gd name="connsiteY1235" fmla="*/ 279762 h 1488732"/>
                <a:gd name="connsiteX1236" fmla="*/ 1340852 w 2972814"/>
                <a:gd name="connsiteY1236" fmla="*/ 289753 h 1488732"/>
                <a:gd name="connsiteX1237" fmla="*/ 1342089 w 2972814"/>
                <a:gd name="connsiteY1237" fmla="*/ 299745 h 1488732"/>
                <a:gd name="connsiteX1238" fmla="*/ 1343860 w 2972814"/>
                <a:gd name="connsiteY1238" fmla="*/ 309736 h 1488732"/>
                <a:gd name="connsiteX1239" fmla="*/ 1346528 w 2972814"/>
                <a:gd name="connsiteY1239" fmla="*/ 319728 h 1488732"/>
                <a:gd name="connsiteX1240" fmla="*/ 1351266 w 2972814"/>
                <a:gd name="connsiteY1240" fmla="*/ 329719 h 1488732"/>
                <a:gd name="connsiteX1241" fmla="*/ 1356721 w 2972814"/>
                <a:gd name="connsiteY1241" fmla="*/ 336982 h 1488732"/>
                <a:gd name="connsiteX1242" fmla="*/ 1359579 w 2972814"/>
                <a:gd name="connsiteY1242" fmla="*/ 339711 h 1488732"/>
                <a:gd name="connsiteX1243" fmla="*/ 1376673 w 2972814"/>
                <a:gd name="connsiteY1243" fmla="*/ 349269 h 1488732"/>
                <a:gd name="connsiteX1244" fmla="*/ 1378402 w 2972814"/>
                <a:gd name="connsiteY1244" fmla="*/ 349702 h 1488732"/>
                <a:gd name="connsiteX1245" fmla="*/ 1396624 w 2972814"/>
                <a:gd name="connsiteY1245" fmla="*/ 352768 h 1488732"/>
                <a:gd name="connsiteX1246" fmla="*/ 1416576 w 2972814"/>
                <a:gd name="connsiteY1246" fmla="*/ 352617 h 1488732"/>
                <a:gd name="connsiteX1247" fmla="*/ 1436528 w 2972814"/>
                <a:gd name="connsiteY1247" fmla="*/ 349947 h 1488732"/>
                <a:gd name="connsiteX1248" fmla="*/ 1437563 w 2972814"/>
                <a:gd name="connsiteY1248" fmla="*/ 349702 h 1488732"/>
                <a:gd name="connsiteX1249" fmla="*/ 1456480 w 2972814"/>
                <a:gd name="connsiteY1249" fmla="*/ 344699 h 1488732"/>
                <a:gd name="connsiteX1250" fmla="*/ 1470174 w 2972814"/>
                <a:gd name="connsiteY1250" fmla="*/ 339711 h 1488732"/>
                <a:gd name="connsiteX1251" fmla="*/ 1476431 w 2972814"/>
                <a:gd name="connsiteY1251" fmla="*/ 336893 h 1488732"/>
                <a:gd name="connsiteX1252" fmla="*/ 1489431 w 2972814"/>
                <a:gd name="connsiteY1252" fmla="*/ 329719 h 1488732"/>
                <a:gd name="connsiteX1253" fmla="*/ 1496383 w 2972814"/>
                <a:gd name="connsiteY1253" fmla="*/ 324487 h 1488732"/>
                <a:gd name="connsiteX1254" fmla="*/ 1501961 w 2972814"/>
                <a:gd name="connsiteY1254" fmla="*/ 319728 h 1488732"/>
                <a:gd name="connsiteX1255" fmla="*/ 1509860 w 2972814"/>
                <a:gd name="connsiteY1255" fmla="*/ 309736 h 1488732"/>
                <a:gd name="connsiteX1256" fmla="*/ 1513982 w 2972814"/>
                <a:gd name="connsiteY1256" fmla="*/ 299745 h 1488732"/>
                <a:gd name="connsiteX1257" fmla="*/ 1515222 w 2972814"/>
                <a:gd name="connsiteY1257" fmla="*/ 289753 h 1488732"/>
                <a:gd name="connsiteX1258" fmla="*/ 1512912 w 2972814"/>
                <a:gd name="connsiteY1258" fmla="*/ 279762 h 1488732"/>
                <a:gd name="connsiteX1259" fmla="*/ 1506528 w 2972814"/>
                <a:gd name="connsiteY1259" fmla="*/ 269770 h 1488732"/>
                <a:gd name="connsiteX1260" fmla="*/ 1496383 w 2972814"/>
                <a:gd name="connsiteY1260" fmla="*/ 259890 h 1488732"/>
                <a:gd name="connsiteX1261" fmla="*/ 1496235 w 2972814"/>
                <a:gd name="connsiteY1261" fmla="*/ 259779 h 1488732"/>
                <a:gd name="connsiteX1262" fmla="*/ 1479511 w 2972814"/>
                <a:gd name="connsiteY1262" fmla="*/ 249787 h 1488732"/>
                <a:gd name="connsiteX1263" fmla="*/ 1476431 w 2972814"/>
                <a:gd name="connsiteY1263" fmla="*/ 248142 h 1488732"/>
                <a:gd name="connsiteX1264" fmla="*/ 1456941 w 2972814"/>
                <a:gd name="connsiteY1264" fmla="*/ 239796 h 1488732"/>
                <a:gd name="connsiteX1265" fmla="*/ 1456480 w 2972814"/>
                <a:gd name="connsiteY1265" fmla="*/ 239593 h 1488732"/>
                <a:gd name="connsiteX1266" fmla="*/ 1436528 w 2972814"/>
                <a:gd name="connsiteY1266" fmla="*/ 231606 h 1488732"/>
                <a:gd name="connsiteX1267" fmla="*/ 1431831 w 2972814"/>
                <a:gd name="connsiteY1267" fmla="*/ 229804 h 1488732"/>
                <a:gd name="connsiteX1268" fmla="*/ 1416576 w 2972814"/>
                <a:gd name="connsiteY1268" fmla="*/ 221903 h 1488732"/>
                <a:gd name="connsiteX1269" fmla="*/ 1412774 w 2972814"/>
                <a:gd name="connsiteY1269" fmla="*/ 219813 h 1488732"/>
                <a:gd name="connsiteX1270" fmla="*/ 1403322 w 2972814"/>
                <a:gd name="connsiteY1270" fmla="*/ 209821 h 1488732"/>
                <a:gd name="connsiteX1271" fmla="*/ 1399502 w 2972814"/>
                <a:gd name="connsiteY1271" fmla="*/ 199830 h 1488732"/>
                <a:gd name="connsiteX1272" fmla="*/ 1398292 w 2972814"/>
                <a:gd name="connsiteY1272" fmla="*/ 189838 h 1488732"/>
                <a:gd name="connsiteX1273" fmla="*/ 1398496 w 2972814"/>
                <a:gd name="connsiteY1273" fmla="*/ 179847 h 1488732"/>
                <a:gd name="connsiteX1274" fmla="*/ 1398201 w 2972814"/>
                <a:gd name="connsiteY1274" fmla="*/ 169855 h 1488732"/>
                <a:gd name="connsiteX1275" fmla="*/ 1397653 w 2972814"/>
                <a:gd name="connsiteY1275" fmla="*/ 159864 h 1488732"/>
                <a:gd name="connsiteX1276" fmla="*/ 1396624 w 2972814"/>
                <a:gd name="connsiteY1276" fmla="*/ 155086 h 1488732"/>
                <a:gd name="connsiteX1277" fmla="*/ 1395447 w 2972814"/>
                <a:gd name="connsiteY1277" fmla="*/ 149872 h 1488732"/>
                <a:gd name="connsiteX1278" fmla="*/ 1389270 w 2972814"/>
                <a:gd name="connsiteY1278" fmla="*/ 139881 h 1488732"/>
                <a:gd name="connsiteX1279" fmla="*/ 1378276 w 2972814"/>
                <a:gd name="connsiteY1279" fmla="*/ 129889 h 1488732"/>
                <a:gd name="connsiteX1280" fmla="*/ 1376673 w 2972814"/>
                <a:gd name="connsiteY1280" fmla="*/ 129020 h 1488732"/>
                <a:gd name="connsiteX1281" fmla="*/ 1356721 w 2972814"/>
                <a:gd name="connsiteY1281" fmla="*/ 120107 h 1488732"/>
                <a:gd name="connsiteX1282" fmla="*/ 1356146 w 2972814"/>
                <a:gd name="connsiteY1282" fmla="*/ 119898 h 1488732"/>
                <a:gd name="connsiteX1283" fmla="*/ 1336769 w 2972814"/>
                <a:gd name="connsiteY1283" fmla="*/ 115225 h 1488732"/>
                <a:gd name="connsiteX1284" fmla="*/ 1316817 w 2972814"/>
                <a:gd name="connsiteY1284" fmla="*/ 111685 h 1488732"/>
                <a:gd name="connsiteX1285" fmla="*/ 1303713 w 2972814"/>
                <a:gd name="connsiteY1285" fmla="*/ 109906 h 1488732"/>
                <a:gd name="connsiteX1286" fmla="*/ 1296865 w 2972814"/>
                <a:gd name="connsiteY1286" fmla="*/ 109175 h 1488732"/>
                <a:gd name="connsiteX1287" fmla="*/ 1276914 w 2972814"/>
                <a:gd name="connsiteY1287" fmla="*/ 107219 h 1488732"/>
                <a:gd name="connsiteX1288" fmla="*/ 1256962 w 2972814"/>
                <a:gd name="connsiteY1288" fmla="*/ 105397 h 1488732"/>
                <a:gd name="connsiteX1289" fmla="*/ 1237010 w 2972814"/>
                <a:gd name="connsiteY1289" fmla="*/ 103578 h 1488732"/>
                <a:gd name="connsiteX1290" fmla="*/ 1217058 w 2972814"/>
                <a:gd name="connsiteY1290" fmla="*/ 101559 h 1488732"/>
                <a:gd name="connsiteX1291" fmla="*/ 1203812 w 2972814"/>
                <a:gd name="connsiteY1291" fmla="*/ 99915 h 1488732"/>
                <a:gd name="connsiteX1292" fmla="*/ 1197107 w 2972814"/>
                <a:gd name="connsiteY1292" fmla="*/ 99090 h 1488732"/>
                <a:gd name="connsiteX1293" fmla="*/ 1177155 w 2972814"/>
                <a:gd name="connsiteY1293" fmla="*/ 96097 h 1488732"/>
                <a:gd name="connsiteX1294" fmla="*/ 1157203 w 2972814"/>
                <a:gd name="connsiteY1294" fmla="*/ 91605 h 1488732"/>
                <a:gd name="connsiteX1295" fmla="*/ 1151747 w 2972814"/>
                <a:gd name="connsiteY1295" fmla="*/ 89923 h 1488732"/>
                <a:gd name="connsiteX1296" fmla="*/ 1137251 w 2972814"/>
                <a:gd name="connsiteY1296" fmla="*/ 84615 h 1488732"/>
                <a:gd name="connsiteX1297" fmla="*/ 1128685 w 2972814"/>
                <a:gd name="connsiteY1297" fmla="*/ 79932 h 1488732"/>
                <a:gd name="connsiteX1298" fmla="*/ 1117299 w 2972814"/>
                <a:gd name="connsiteY1298" fmla="*/ 72005 h 1488732"/>
                <a:gd name="connsiteX1299" fmla="*/ 1115001 w 2972814"/>
                <a:gd name="connsiteY1299" fmla="*/ 69940 h 1488732"/>
                <a:gd name="connsiteX1300" fmla="*/ 1105451 w 2972814"/>
                <a:gd name="connsiteY1300" fmla="*/ 59949 h 1488732"/>
                <a:gd name="connsiteX1301" fmla="*/ 1097825 w 2972814"/>
                <a:gd name="connsiteY1301" fmla="*/ 49957 h 1488732"/>
                <a:gd name="connsiteX1302" fmla="*/ 1097348 w 2972814"/>
                <a:gd name="connsiteY1302" fmla="*/ 49349 h 1488732"/>
                <a:gd name="connsiteX1303" fmla="*/ 1090493 w 2972814"/>
                <a:gd name="connsiteY1303" fmla="*/ 39966 h 1488732"/>
                <a:gd name="connsiteX1304" fmla="*/ 1083960 w 2972814"/>
                <a:gd name="connsiteY1304" fmla="*/ 29974 h 1488732"/>
                <a:gd name="connsiteX1305" fmla="*/ 1077436 w 2972814"/>
                <a:gd name="connsiteY1305" fmla="*/ 19983 h 1488732"/>
                <a:gd name="connsiteX1306" fmla="*/ 1077396 w 2972814"/>
                <a:gd name="connsiteY1306" fmla="*/ 19924 h 1488732"/>
                <a:gd name="connsiteX1307" fmla="*/ 1070337 w 2972814"/>
                <a:gd name="connsiteY1307" fmla="*/ 9991 h 1488732"/>
                <a:gd name="connsiteX1308" fmla="*/ 1063005 w 2972814"/>
                <a:gd name="connsiteY1308" fmla="*/ 0 h 1488732"/>
                <a:gd name="connsiteX1309" fmla="*/ 1644924 w 2972814"/>
                <a:gd name="connsiteY1309" fmla="*/ 0 h 1488732"/>
                <a:gd name="connsiteX1310" fmla="*/ 1639944 w 2972814"/>
                <a:gd name="connsiteY1310" fmla="*/ 9991 h 1488732"/>
                <a:gd name="connsiteX1311" fmla="*/ 1636046 w 2972814"/>
                <a:gd name="connsiteY1311" fmla="*/ 16587 h 1488732"/>
                <a:gd name="connsiteX1312" fmla="*/ 1633985 w 2972814"/>
                <a:gd name="connsiteY1312" fmla="*/ 19983 h 1488732"/>
                <a:gd name="connsiteX1313" fmla="*/ 1627466 w 2972814"/>
                <a:gd name="connsiteY1313" fmla="*/ 29974 h 1488732"/>
                <a:gd name="connsiteX1314" fmla="*/ 1619971 w 2972814"/>
                <a:gd name="connsiteY1314" fmla="*/ 39966 h 1488732"/>
                <a:gd name="connsiteX1315" fmla="*/ 1616094 w 2972814"/>
                <a:gd name="connsiteY1315" fmla="*/ 44853 h 1488732"/>
                <a:gd name="connsiteX1316" fmla="*/ 1611651 w 2972814"/>
                <a:gd name="connsiteY1316" fmla="*/ 49957 h 1488732"/>
                <a:gd name="connsiteX1317" fmla="*/ 1602719 w 2972814"/>
                <a:gd name="connsiteY1317" fmla="*/ 59949 h 1488732"/>
                <a:gd name="connsiteX1318" fmla="*/ 1596142 w 2972814"/>
                <a:gd name="connsiteY1318" fmla="*/ 67300 h 1488732"/>
                <a:gd name="connsiteX1319" fmla="*/ 1593432 w 2972814"/>
                <a:gd name="connsiteY1319" fmla="*/ 69940 h 1488732"/>
                <a:gd name="connsiteX1320" fmla="*/ 1583980 w 2972814"/>
                <a:gd name="connsiteY1320" fmla="*/ 79932 h 1488732"/>
                <a:gd name="connsiteX1321" fmla="*/ 1576190 w 2972814"/>
                <a:gd name="connsiteY1321" fmla="*/ 89295 h 1488732"/>
                <a:gd name="connsiteX1322" fmla="*/ 1575572 w 2972814"/>
                <a:gd name="connsiteY1322" fmla="*/ 89923 h 1488732"/>
                <a:gd name="connsiteX1323" fmla="*/ 1567762 w 2972814"/>
                <a:gd name="connsiteY1323" fmla="*/ 99915 h 1488732"/>
                <a:gd name="connsiteX1324" fmla="*/ 1562339 w 2972814"/>
                <a:gd name="connsiteY1324" fmla="*/ 109906 h 1488732"/>
                <a:gd name="connsiteX1325" fmla="*/ 1559450 w 2972814"/>
                <a:gd name="connsiteY1325" fmla="*/ 119898 h 1488732"/>
                <a:gd name="connsiteX1326" fmla="*/ 1559241 w 2972814"/>
                <a:gd name="connsiteY1326" fmla="*/ 129889 h 1488732"/>
                <a:gd name="connsiteX1327" fmla="*/ 1561619 w 2972814"/>
                <a:gd name="connsiteY1327" fmla="*/ 139881 h 1488732"/>
                <a:gd name="connsiteX1328" fmla="*/ 1566041 w 2972814"/>
                <a:gd name="connsiteY1328" fmla="*/ 149872 h 1488732"/>
                <a:gd name="connsiteX1329" fmla="*/ 1573243 w 2972814"/>
                <a:gd name="connsiteY1329" fmla="*/ 159864 h 1488732"/>
                <a:gd name="connsiteX1330" fmla="*/ 1576190 w 2972814"/>
                <a:gd name="connsiteY1330" fmla="*/ 163294 h 1488732"/>
                <a:gd name="connsiteX1331" fmla="*/ 1581922 w 2972814"/>
                <a:gd name="connsiteY1331" fmla="*/ 169855 h 1488732"/>
                <a:gd name="connsiteX1332" fmla="*/ 1593364 w 2972814"/>
                <a:gd name="connsiteY1332" fmla="*/ 179847 h 1488732"/>
                <a:gd name="connsiteX1333" fmla="*/ 1596142 w 2972814"/>
                <a:gd name="connsiteY1333" fmla="*/ 181958 h 1488732"/>
                <a:gd name="connsiteX1334" fmla="*/ 1607985 w 2972814"/>
                <a:gd name="connsiteY1334" fmla="*/ 189838 h 1488732"/>
                <a:gd name="connsiteX1335" fmla="*/ 1616094 w 2972814"/>
                <a:gd name="connsiteY1335" fmla="*/ 194385 h 1488732"/>
                <a:gd name="connsiteX1336" fmla="*/ 1629831 w 2972814"/>
                <a:gd name="connsiteY1336" fmla="*/ 199830 h 1488732"/>
                <a:gd name="connsiteX1337" fmla="*/ 1636046 w 2972814"/>
                <a:gd name="connsiteY1337" fmla="*/ 202001 h 1488732"/>
                <a:gd name="connsiteX1338" fmla="*/ 1655997 w 2972814"/>
                <a:gd name="connsiteY1338" fmla="*/ 206066 h 1488732"/>
                <a:gd name="connsiteX1339" fmla="*/ 1675949 w 2972814"/>
                <a:gd name="connsiteY1339" fmla="*/ 207267 h 1488732"/>
                <a:gd name="connsiteX1340" fmla="*/ 1695901 w 2972814"/>
                <a:gd name="connsiteY1340" fmla="*/ 205841 h 1488732"/>
                <a:gd name="connsiteX1341" fmla="*/ 1715853 w 2972814"/>
                <a:gd name="connsiteY1341" fmla="*/ 201974 h 1488732"/>
                <a:gd name="connsiteX1342" fmla="*/ 1723516 w 2972814"/>
                <a:gd name="connsiteY1342" fmla="*/ 199830 h 1488732"/>
                <a:gd name="connsiteX1343" fmla="*/ 1735805 w 2972814"/>
                <a:gd name="connsiteY1343" fmla="*/ 196529 h 1488732"/>
                <a:gd name="connsiteX1344" fmla="*/ 1754086 w 2972814"/>
                <a:gd name="connsiteY1344" fmla="*/ 189838 h 1488732"/>
                <a:gd name="connsiteX1345" fmla="*/ 1755756 w 2972814"/>
                <a:gd name="connsiteY1345" fmla="*/ 189215 h 1488732"/>
                <a:gd name="connsiteX1346" fmla="*/ 1775708 w 2972814"/>
                <a:gd name="connsiteY1346" fmla="*/ 180786 h 1488732"/>
                <a:gd name="connsiteX1347" fmla="*/ 1777868 w 2972814"/>
                <a:gd name="connsiteY1347" fmla="*/ 179847 h 1488732"/>
                <a:gd name="connsiteX1348" fmla="*/ 1795660 w 2972814"/>
                <a:gd name="connsiteY1348" fmla="*/ 171678 h 1488732"/>
                <a:gd name="connsiteX1349" fmla="*/ 1799580 w 2972814"/>
                <a:gd name="connsiteY1349" fmla="*/ 169855 h 1488732"/>
                <a:gd name="connsiteX1350" fmla="*/ 1815612 w 2972814"/>
                <a:gd name="connsiteY1350" fmla="*/ 161702 h 1488732"/>
                <a:gd name="connsiteX1351" fmla="*/ 1819215 w 2972814"/>
                <a:gd name="connsiteY1351" fmla="*/ 159864 h 1488732"/>
                <a:gd name="connsiteX1352" fmla="*/ 1835563 w 2972814"/>
                <a:gd name="connsiteY1352" fmla="*/ 151218 h 1488732"/>
                <a:gd name="connsiteX1353" fmla="*/ 1838061 w 2972814"/>
                <a:gd name="connsiteY1353" fmla="*/ 149872 h 1488732"/>
                <a:gd name="connsiteX1354" fmla="*/ 1855208 w 2972814"/>
                <a:gd name="connsiteY1354" fmla="*/ 139881 h 1488732"/>
                <a:gd name="connsiteX1355" fmla="*/ 1855515 w 2972814"/>
                <a:gd name="connsiteY1355" fmla="*/ 139702 h 1488732"/>
                <a:gd name="connsiteX1356" fmla="*/ 1872262 w 2972814"/>
                <a:gd name="connsiteY1356" fmla="*/ 129889 h 1488732"/>
                <a:gd name="connsiteX1357" fmla="*/ 1875467 w 2972814"/>
                <a:gd name="connsiteY1357" fmla="*/ 128008 h 1488732"/>
                <a:gd name="connsiteX1358" fmla="*/ 1889450 w 2972814"/>
                <a:gd name="connsiteY1358" fmla="*/ 119898 h 1488732"/>
                <a:gd name="connsiteX1359" fmla="*/ 1895419 w 2972814"/>
                <a:gd name="connsiteY1359" fmla="*/ 116252 h 1488732"/>
                <a:gd name="connsiteX1360" fmla="*/ 1905297 w 2972814"/>
                <a:gd name="connsiteY1360" fmla="*/ 109906 h 1488732"/>
                <a:gd name="connsiteX1361" fmla="*/ 1915371 w 2972814"/>
                <a:gd name="connsiteY1361" fmla="*/ 103306 h 1488732"/>
                <a:gd name="connsiteX1362" fmla="*/ 1920281 w 2972814"/>
                <a:gd name="connsiteY1362" fmla="*/ 99915 h 1488732"/>
                <a:gd name="connsiteX1363" fmla="*/ 1934116 w 2972814"/>
                <a:gd name="connsiteY1363" fmla="*/ 89923 h 1488732"/>
                <a:gd name="connsiteX1364" fmla="*/ 1935322 w 2972814"/>
                <a:gd name="connsiteY1364" fmla="*/ 88960 h 1488732"/>
                <a:gd name="connsiteX1365" fmla="*/ 1946362 w 2972814"/>
                <a:gd name="connsiteY1365" fmla="*/ 79932 h 1488732"/>
                <a:gd name="connsiteX1366" fmla="*/ 1955274 w 2972814"/>
                <a:gd name="connsiteY1366" fmla="*/ 70823 h 1488732"/>
                <a:gd name="connsiteX1367" fmla="*/ 1956127 w 2972814"/>
                <a:gd name="connsiteY1367" fmla="*/ 69940 h 1488732"/>
                <a:gd name="connsiteX1368" fmla="*/ 1964132 w 2972814"/>
                <a:gd name="connsiteY1368" fmla="*/ 59949 h 1488732"/>
                <a:gd name="connsiteX1369" fmla="*/ 1969233 w 2972814"/>
                <a:gd name="connsiteY1369" fmla="*/ 49957 h 1488732"/>
                <a:gd name="connsiteX1370" fmla="*/ 1971033 w 2972814"/>
                <a:gd name="connsiteY1370" fmla="*/ 39966 h 1488732"/>
                <a:gd name="connsiteX1371" fmla="*/ 1969967 w 2972814"/>
                <a:gd name="connsiteY1371" fmla="*/ 29974 h 1488732"/>
                <a:gd name="connsiteX1372" fmla="*/ 1965930 w 2972814"/>
                <a:gd name="connsiteY1372" fmla="*/ 19983 h 1488732"/>
                <a:gd name="connsiteX1373" fmla="*/ 1958817 w 2972814"/>
                <a:gd name="connsiteY1373" fmla="*/ 9991 h 1488732"/>
                <a:gd name="connsiteX1374" fmla="*/ 1955274 w 2972814"/>
                <a:gd name="connsiteY1374" fmla="*/ 6389 h 1488732"/>
                <a:gd name="connsiteX1375" fmla="*/ 1949543 w 2972814"/>
                <a:gd name="connsiteY1375" fmla="*/ 0 h 1488732"/>
                <a:gd name="connsiteX1376" fmla="*/ 2423422 w 2972814"/>
                <a:gd name="connsiteY1376" fmla="*/ 0 h 1488732"/>
                <a:gd name="connsiteX1377" fmla="*/ 2429940 w 2972814"/>
                <a:gd name="connsiteY1377" fmla="*/ 9991 h 1488732"/>
                <a:gd name="connsiteX1378" fmla="*/ 2434117 w 2972814"/>
                <a:gd name="connsiteY1378" fmla="*/ 14213 h 1488732"/>
                <a:gd name="connsiteX1379" fmla="*/ 2440160 w 2972814"/>
                <a:gd name="connsiteY1379" fmla="*/ 19983 h 1488732"/>
                <a:gd name="connsiteX1380" fmla="*/ 2454068 w 2972814"/>
                <a:gd name="connsiteY1380" fmla="*/ 28264 h 1488732"/>
                <a:gd name="connsiteX1381" fmla="*/ 2458079 w 2972814"/>
                <a:gd name="connsiteY1381" fmla="*/ 29974 h 1488732"/>
                <a:gd name="connsiteX1382" fmla="*/ 2474020 w 2972814"/>
                <a:gd name="connsiteY1382" fmla="*/ 35432 h 1488732"/>
                <a:gd name="connsiteX1383" fmla="*/ 2493972 w 2972814"/>
                <a:gd name="connsiteY1383" fmla="*/ 38633 h 1488732"/>
                <a:gd name="connsiteX1384" fmla="*/ 2513924 w 2972814"/>
                <a:gd name="connsiteY1384" fmla="*/ 38832 h 1488732"/>
                <a:gd name="connsiteX1385" fmla="*/ 2533876 w 2972814"/>
                <a:gd name="connsiteY1385" fmla="*/ 36894 h 1488732"/>
                <a:gd name="connsiteX1386" fmla="*/ 2553827 w 2972814"/>
                <a:gd name="connsiteY1386" fmla="*/ 33397 h 1488732"/>
                <a:gd name="connsiteX1387" fmla="*/ 2567910 w 2972814"/>
                <a:gd name="connsiteY1387" fmla="*/ 29974 h 1488732"/>
                <a:gd name="connsiteX1388" fmla="*/ 2573779 w 2972814"/>
                <a:gd name="connsiteY1388" fmla="*/ 28594 h 1488732"/>
                <a:gd name="connsiteX1389" fmla="*/ 2593731 w 2972814"/>
                <a:gd name="connsiteY1389" fmla="*/ 22689 h 1488732"/>
                <a:gd name="connsiteX1390" fmla="*/ 2601845 w 2972814"/>
                <a:gd name="connsiteY1390" fmla="*/ 19983 h 1488732"/>
                <a:gd name="connsiteX1391" fmla="*/ 2613683 w 2972814"/>
                <a:gd name="connsiteY1391" fmla="*/ 15915 h 1488732"/>
                <a:gd name="connsiteX1392" fmla="*/ 2629635 w 2972814"/>
                <a:gd name="connsiteY1392" fmla="*/ 9991 h 1488732"/>
                <a:gd name="connsiteX1393" fmla="*/ 2633634 w 2972814"/>
                <a:gd name="connsiteY1393" fmla="*/ 8353 h 1488732"/>
                <a:gd name="connsiteX1394" fmla="*/ 2653265 w 2972814"/>
                <a:gd name="connsiteY1394" fmla="*/ 0 h 1488732"/>
                <a:gd name="connsiteX1395" fmla="*/ 2824333 w 2972814"/>
                <a:gd name="connsiteY1395" fmla="*/ 0 h 1488732"/>
                <a:gd name="connsiteX1396" fmla="*/ 2828442 w 2972814"/>
                <a:gd name="connsiteY1396" fmla="*/ 9991 h 1488732"/>
                <a:gd name="connsiteX1397" fmla="*/ 2832116 w 2972814"/>
                <a:gd name="connsiteY1397" fmla="*/ 19983 h 1488732"/>
                <a:gd name="connsiteX1398" fmla="*/ 2833152 w 2972814"/>
                <a:gd name="connsiteY1398" fmla="*/ 22687 h 1488732"/>
                <a:gd name="connsiteX1399" fmla="*/ 2836263 w 2972814"/>
                <a:gd name="connsiteY1399" fmla="*/ 29974 h 1488732"/>
                <a:gd name="connsiteX1400" fmla="*/ 2839527 w 2972814"/>
                <a:gd name="connsiteY1400" fmla="*/ 39966 h 1488732"/>
                <a:gd name="connsiteX1401" fmla="*/ 2842694 w 2972814"/>
                <a:gd name="connsiteY1401" fmla="*/ 49957 h 1488732"/>
                <a:gd name="connsiteX1402" fmla="*/ 2846259 w 2972814"/>
                <a:gd name="connsiteY1402" fmla="*/ 59949 h 1488732"/>
                <a:gd name="connsiteX1403" fmla="*/ 2849707 w 2972814"/>
                <a:gd name="connsiteY1403" fmla="*/ 69940 h 1488732"/>
                <a:gd name="connsiteX1404" fmla="*/ 2853104 w 2972814"/>
                <a:gd name="connsiteY1404" fmla="*/ 77642 h 1488732"/>
                <a:gd name="connsiteX1405" fmla="*/ 2854354 w 2972814"/>
                <a:gd name="connsiteY1405" fmla="*/ 79932 h 1488732"/>
                <a:gd name="connsiteX1406" fmla="*/ 2860957 w 2972814"/>
                <a:gd name="connsiteY1406" fmla="*/ 89923 h 1488732"/>
                <a:gd name="connsiteX1407" fmla="*/ 2869819 w 2972814"/>
                <a:gd name="connsiteY1407" fmla="*/ 99915 h 1488732"/>
                <a:gd name="connsiteX1408" fmla="*/ 2873056 w 2972814"/>
                <a:gd name="connsiteY1408" fmla="*/ 103117 h 1488732"/>
                <a:gd name="connsiteX1409" fmla="*/ 2881012 w 2972814"/>
                <a:gd name="connsiteY1409" fmla="*/ 109906 h 1488732"/>
                <a:gd name="connsiteX1410" fmla="*/ 2893007 w 2972814"/>
                <a:gd name="connsiteY1410" fmla="*/ 118188 h 1488732"/>
                <a:gd name="connsiteX1411" fmla="*/ 2895834 w 2972814"/>
                <a:gd name="connsiteY1411" fmla="*/ 119898 h 1488732"/>
                <a:gd name="connsiteX1412" fmla="*/ 2912403 w 2972814"/>
                <a:gd name="connsiteY1412" fmla="*/ 129889 h 1488732"/>
                <a:gd name="connsiteX1413" fmla="*/ 2912959 w 2972814"/>
                <a:gd name="connsiteY1413" fmla="*/ 130204 h 1488732"/>
                <a:gd name="connsiteX1414" fmla="*/ 2930155 w 2972814"/>
                <a:gd name="connsiteY1414" fmla="*/ 139881 h 1488732"/>
                <a:gd name="connsiteX1415" fmla="*/ 2932911 w 2972814"/>
                <a:gd name="connsiteY1415" fmla="*/ 141559 h 1488732"/>
                <a:gd name="connsiteX1416" fmla="*/ 2945692 w 2972814"/>
                <a:gd name="connsiteY1416" fmla="*/ 149872 h 1488732"/>
                <a:gd name="connsiteX1417" fmla="*/ 2952863 w 2972814"/>
                <a:gd name="connsiteY1417" fmla="*/ 155485 h 1488732"/>
                <a:gd name="connsiteX1418" fmla="*/ 2957885 w 2972814"/>
                <a:gd name="connsiteY1418" fmla="*/ 159864 h 1488732"/>
                <a:gd name="connsiteX1419" fmla="*/ 2967470 w 2972814"/>
                <a:gd name="connsiteY1419" fmla="*/ 169855 h 1488732"/>
                <a:gd name="connsiteX1420" fmla="*/ 2972815 w 2972814"/>
                <a:gd name="connsiteY1420" fmla="*/ 177048 h 1488732"/>
                <a:gd name="connsiteX1421" fmla="*/ 2314406 w 2972814"/>
                <a:gd name="connsiteY1421" fmla="*/ 1209870 h 1488732"/>
                <a:gd name="connsiteX1422" fmla="*/ 2334358 w 2972814"/>
                <a:gd name="connsiteY1422" fmla="*/ 1212374 h 1488732"/>
                <a:gd name="connsiteX1423" fmla="*/ 2354310 w 2972814"/>
                <a:gd name="connsiteY1423" fmla="*/ 1214094 h 1488732"/>
                <a:gd name="connsiteX1424" fmla="*/ 2374261 w 2972814"/>
                <a:gd name="connsiteY1424" fmla="*/ 1215177 h 1488732"/>
                <a:gd name="connsiteX1425" fmla="*/ 2394213 w 2972814"/>
                <a:gd name="connsiteY1425" fmla="*/ 1215899 h 1488732"/>
                <a:gd name="connsiteX1426" fmla="*/ 2414165 w 2972814"/>
                <a:gd name="connsiteY1426" fmla="*/ 1216155 h 1488732"/>
                <a:gd name="connsiteX1427" fmla="*/ 2434117 w 2972814"/>
                <a:gd name="connsiteY1427" fmla="*/ 1215978 h 1488732"/>
                <a:gd name="connsiteX1428" fmla="*/ 2454068 w 2972814"/>
                <a:gd name="connsiteY1428" fmla="*/ 1215322 h 1488732"/>
                <a:gd name="connsiteX1429" fmla="*/ 2474020 w 2972814"/>
                <a:gd name="connsiteY1429" fmla="*/ 1213950 h 1488732"/>
                <a:gd name="connsiteX1430" fmla="*/ 2493972 w 2972814"/>
                <a:gd name="connsiteY1430" fmla="*/ 1211622 h 1488732"/>
                <a:gd name="connsiteX1431" fmla="*/ 2508196 w 2972814"/>
                <a:gd name="connsiteY1431" fmla="*/ 1208971 h 1488732"/>
                <a:gd name="connsiteX1432" fmla="*/ 2513924 w 2972814"/>
                <a:gd name="connsiteY1432" fmla="*/ 1207636 h 1488732"/>
                <a:gd name="connsiteX1433" fmla="*/ 2533876 w 2972814"/>
                <a:gd name="connsiteY1433" fmla="*/ 1200560 h 1488732"/>
                <a:gd name="connsiteX1434" fmla="*/ 2537072 w 2972814"/>
                <a:gd name="connsiteY1434" fmla="*/ 1198979 h 1488732"/>
                <a:gd name="connsiteX1435" fmla="*/ 2550771 w 2972814"/>
                <a:gd name="connsiteY1435" fmla="*/ 1188988 h 1488732"/>
                <a:gd name="connsiteX1436" fmla="*/ 2553827 w 2972814"/>
                <a:gd name="connsiteY1436" fmla="*/ 1185522 h 1488732"/>
                <a:gd name="connsiteX1437" fmla="*/ 2558677 w 2972814"/>
                <a:gd name="connsiteY1437" fmla="*/ 1178996 h 1488732"/>
                <a:gd name="connsiteX1438" fmla="*/ 2563558 w 2972814"/>
                <a:gd name="connsiteY1438" fmla="*/ 1169005 h 1488732"/>
                <a:gd name="connsiteX1439" fmla="*/ 2566656 w 2972814"/>
                <a:gd name="connsiteY1439" fmla="*/ 1159013 h 1488732"/>
                <a:gd name="connsiteX1440" fmla="*/ 2568830 w 2972814"/>
                <a:gd name="connsiteY1440" fmla="*/ 1149022 h 1488732"/>
                <a:gd name="connsiteX1441" fmla="*/ 2570194 w 2972814"/>
                <a:gd name="connsiteY1441" fmla="*/ 1139030 h 1488732"/>
                <a:gd name="connsiteX1442" fmla="*/ 2571352 w 2972814"/>
                <a:gd name="connsiteY1442" fmla="*/ 1129039 h 1488732"/>
                <a:gd name="connsiteX1443" fmla="*/ 2572123 w 2972814"/>
                <a:gd name="connsiteY1443" fmla="*/ 1119047 h 1488732"/>
                <a:gd name="connsiteX1444" fmla="*/ 2572964 w 2972814"/>
                <a:gd name="connsiteY1444" fmla="*/ 1109056 h 1488732"/>
                <a:gd name="connsiteX1445" fmla="*/ 2573450 w 2972814"/>
                <a:gd name="connsiteY1445" fmla="*/ 1099064 h 1488732"/>
                <a:gd name="connsiteX1446" fmla="*/ 2573779 w 2972814"/>
                <a:gd name="connsiteY1446" fmla="*/ 1091525 h 1488732"/>
                <a:gd name="connsiteX1447" fmla="*/ 2573891 w 2972814"/>
                <a:gd name="connsiteY1447" fmla="*/ 1089073 h 1488732"/>
                <a:gd name="connsiteX1448" fmla="*/ 2574098 w 2972814"/>
                <a:gd name="connsiteY1448" fmla="*/ 1079081 h 1488732"/>
                <a:gd name="connsiteX1449" fmla="*/ 2574000 w 2972814"/>
                <a:gd name="connsiteY1449" fmla="*/ 1069090 h 1488732"/>
                <a:gd name="connsiteX1450" fmla="*/ 2573779 w 2972814"/>
                <a:gd name="connsiteY1450" fmla="*/ 1065104 h 1488732"/>
                <a:gd name="connsiteX1451" fmla="*/ 2573448 w 2972814"/>
                <a:gd name="connsiteY1451" fmla="*/ 1059098 h 1488732"/>
                <a:gd name="connsiteX1452" fmla="*/ 2572242 w 2972814"/>
                <a:gd name="connsiteY1452" fmla="*/ 1049107 h 1488732"/>
                <a:gd name="connsiteX1453" fmla="*/ 2570376 w 2972814"/>
                <a:gd name="connsiteY1453" fmla="*/ 1039115 h 1488732"/>
                <a:gd name="connsiteX1454" fmla="*/ 2567209 w 2972814"/>
                <a:gd name="connsiteY1454" fmla="*/ 1029124 h 1488732"/>
                <a:gd name="connsiteX1455" fmla="*/ 2562435 w 2972814"/>
                <a:gd name="connsiteY1455" fmla="*/ 1019132 h 1488732"/>
                <a:gd name="connsiteX1456" fmla="*/ 2554714 w 2972814"/>
                <a:gd name="connsiteY1456" fmla="*/ 1009141 h 1488732"/>
                <a:gd name="connsiteX1457" fmla="*/ 2553827 w 2972814"/>
                <a:gd name="connsiteY1457" fmla="*/ 1008206 h 1488732"/>
                <a:gd name="connsiteX1458" fmla="*/ 2542291 w 2972814"/>
                <a:gd name="connsiteY1458" fmla="*/ 999149 h 1488732"/>
                <a:gd name="connsiteX1459" fmla="*/ 2533876 w 2972814"/>
                <a:gd name="connsiteY1459" fmla="*/ 994584 h 1488732"/>
                <a:gd name="connsiteX1460" fmla="*/ 2517165 w 2972814"/>
                <a:gd name="connsiteY1460" fmla="*/ 989158 h 1488732"/>
                <a:gd name="connsiteX1461" fmla="*/ 2513924 w 2972814"/>
                <a:gd name="connsiteY1461" fmla="*/ 988304 h 1488732"/>
                <a:gd name="connsiteX1462" fmla="*/ 2493972 w 2972814"/>
                <a:gd name="connsiteY1462" fmla="*/ 985763 h 1488732"/>
                <a:gd name="connsiteX1463" fmla="*/ 2474020 w 2972814"/>
                <a:gd name="connsiteY1463" fmla="*/ 985548 h 1488732"/>
                <a:gd name="connsiteX1464" fmla="*/ 2454068 w 2972814"/>
                <a:gd name="connsiteY1464" fmla="*/ 987077 h 1488732"/>
                <a:gd name="connsiteX1465" fmla="*/ 2440698 w 2972814"/>
                <a:gd name="connsiteY1465" fmla="*/ 989158 h 1488732"/>
                <a:gd name="connsiteX1466" fmla="*/ 2434117 w 2972814"/>
                <a:gd name="connsiteY1466" fmla="*/ 990180 h 1488732"/>
                <a:gd name="connsiteX1467" fmla="*/ 2414165 w 2972814"/>
                <a:gd name="connsiteY1467" fmla="*/ 994695 h 1488732"/>
                <a:gd name="connsiteX1468" fmla="*/ 2399062 w 2972814"/>
                <a:gd name="connsiteY1468" fmla="*/ 999149 h 1488732"/>
                <a:gd name="connsiteX1469" fmla="*/ 2394213 w 2972814"/>
                <a:gd name="connsiteY1469" fmla="*/ 1000681 h 1488732"/>
                <a:gd name="connsiteX1470" fmla="*/ 2374261 w 2972814"/>
                <a:gd name="connsiteY1470" fmla="*/ 1008304 h 1488732"/>
                <a:gd name="connsiteX1471" fmla="*/ 2372354 w 2972814"/>
                <a:gd name="connsiteY1471" fmla="*/ 1009141 h 1488732"/>
                <a:gd name="connsiteX1472" fmla="*/ 2354310 w 2972814"/>
                <a:gd name="connsiteY1472" fmla="*/ 1018306 h 1488732"/>
                <a:gd name="connsiteX1473" fmla="*/ 2352857 w 2972814"/>
                <a:gd name="connsiteY1473" fmla="*/ 1019132 h 1488732"/>
                <a:gd name="connsiteX1474" fmla="*/ 2337705 w 2972814"/>
                <a:gd name="connsiteY1474" fmla="*/ 1029124 h 1488732"/>
                <a:gd name="connsiteX1475" fmla="*/ 2334358 w 2972814"/>
                <a:gd name="connsiteY1475" fmla="*/ 1031763 h 1488732"/>
                <a:gd name="connsiteX1476" fmla="*/ 2325588 w 2972814"/>
                <a:gd name="connsiteY1476" fmla="*/ 1039115 h 1488732"/>
                <a:gd name="connsiteX1477" fmla="*/ 2316065 w 2972814"/>
                <a:gd name="connsiteY1477" fmla="*/ 1049107 h 1488732"/>
                <a:gd name="connsiteX1478" fmla="*/ 2314406 w 2972814"/>
                <a:gd name="connsiteY1478" fmla="*/ 1051116 h 1488732"/>
                <a:gd name="connsiteX1479" fmla="*/ 2307851 w 2972814"/>
                <a:gd name="connsiteY1479" fmla="*/ 1059098 h 1488732"/>
                <a:gd name="connsiteX1480" fmla="*/ 2301054 w 2972814"/>
                <a:gd name="connsiteY1480" fmla="*/ 1069090 h 1488732"/>
                <a:gd name="connsiteX1481" fmla="*/ 2295307 w 2972814"/>
                <a:gd name="connsiteY1481" fmla="*/ 1079081 h 1488732"/>
                <a:gd name="connsiteX1482" fmla="*/ 2294454 w 2972814"/>
                <a:gd name="connsiteY1482" fmla="*/ 1080793 h 1488732"/>
                <a:gd name="connsiteX1483" fmla="*/ 2289984 w 2972814"/>
                <a:gd name="connsiteY1483" fmla="*/ 1089073 h 1488732"/>
                <a:gd name="connsiteX1484" fmla="*/ 2285124 w 2972814"/>
                <a:gd name="connsiteY1484" fmla="*/ 1099064 h 1488732"/>
                <a:gd name="connsiteX1485" fmla="*/ 2281029 w 2972814"/>
                <a:gd name="connsiteY1485" fmla="*/ 1109056 h 1488732"/>
                <a:gd name="connsiteX1486" fmla="*/ 2277336 w 2972814"/>
                <a:gd name="connsiteY1486" fmla="*/ 1119047 h 1488732"/>
                <a:gd name="connsiteX1487" fmla="*/ 2274502 w 2972814"/>
                <a:gd name="connsiteY1487" fmla="*/ 1127898 h 1488732"/>
                <a:gd name="connsiteX1488" fmla="*/ 2274074 w 2972814"/>
                <a:gd name="connsiteY1488" fmla="*/ 1129039 h 1488732"/>
                <a:gd name="connsiteX1489" fmla="*/ 2271119 w 2972814"/>
                <a:gd name="connsiteY1489" fmla="*/ 1139030 h 1488732"/>
                <a:gd name="connsiteX1490" fmla="*/ 2268798 w 2972814"/>
                <a:gd name="connsiteY1490" fmla="*/ 1149022 h 1488732"/>
                <a:gd name="connsiteX1491" fmla="*/ 2267056 w 2972814"/>
                <a:gd name="connsiteY1491" fmla="*/ 1159013 h 1488732"/>
                <a:gd name="connsiteX1492" fmla="*/ 2266353 w 2972814"/>
                <a:gd name="connsiteY1492" fmla="*/ 1169005 h 1488732"/>
                <a:gd name="connsiteX1493" fmla="*/ 2267082 w 2972814"/>
                <a:gd name="connsiteY1493" fmla="*/ 1178996 h 1488732"/>
                <a:gd name="connsiteX1494" fmla="*/ 2270580 w 2972814"/>
                <a:gd name="connsiteY1494" fmla="*/ 1188988 h 1488732"/>
                <a:gd name="connsiteX1495" fmla="*/ 2274502 w 2972814"/>
                <a:gd name="connsiteY1495" fmla="*/ 1193688 h 1488732"/>
                <a:gd name="connsiteX1496" fmla="*/ 2280208 w 2972814"/>
                <a:gd name="connsiteY1496" fmla="*/ 1198979 h 1488732"/>
                <a:gd name="connsiteX1497" fmla="*/ 2294454 w 2972814"/>
                <a:gd name="connsiteY1497" fmla="*/ 1205098 h 1488732"/>
                <a:gd name="connsiteX1498" fmla="*/ 2309086 w 2972814"/>
                <a:gd name="connsiteY1498" fmla="*/ 1208971 h 1488732"/>
                <a:gd name="connsiteX1499" fmla="*/ 2314406 w 2972814"/>
                <a:gd name="connsiteY1499" fmla="*/ 120987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</a:cxnLst>
              <a:rect l="l" t="t" r="r" b="b"/>
              <a:pathLst>
                <a:path w="2972814" h="1488732">
                  <a:moveTo>
                    <a:pt x="0" y="1484816"/>
                  </a:moveTo>
                  <a:lnTo>
                    <a:pt x="19008" y="1478741"/>
                  </a:lnTo>
                  <a:lnTo>
                    <a:pt x="19952" y="1478424"/>
                  </a:lnTo>
                  <a:lnTo>
                    <a:pt x="39904" y="1470193"/>
                  </a:lnTo>
                  <a:lnTo>
                    <a:pt x="42858" y="1468750"/>
                  </a:lnTo>
                  <a:lnTo>
                    <a:pt x="59855" y="1459481"/>
                  </a:lnTo>
                  <a:lnTo>
                    <a:pt x="61017" y="1458758"/>
                  </a:lnTo>
                  <a:lnTo>
                    <a:pt x="75689" y="1448767"/>
                  </a:lnTo>
                  <a:lnTo>
                    <a:pt x="79807" y="1445618"/>
                  </a:lnTo>
                  <a:lnTo>
                    <a:pt x="88309" y="1438775"/>
                  </a:lnTo>
                  <a:lnTo>
                    <a:pt x="99471" y="1428784"/>
                  </a:lnTo>
                  <a:lnTo>
                    <a:pt x="99759" y="1428508"/>
                  </a:lnTo>
                  <a:lnTo>
                    <a:pt x="110359" y="1418792"/>
                  </a:lnTo>
                  <a:lnTo>
                    <a:pt x="119711" y="1409053"/>
                  </a:lnTo>
                  <a:lnTo>
                    <a:pt x="119984" y="1408801"/>
                  </a:lnTo>
                  <a:lnTo>
                    <a:pt x="129667" y="1398809"/>
                  </a:lnTo>
                  <a:lnTo>
                    <a:pt x="138349" y="1388818"/>
                  </a:lnTo>
                  <a:lnTo>
                    <a:pt x="139662" y="1387111"/>
                  </a:lnTo>
                  <a:lnTo>
                    <a:pt x="147152" y="1378826"/>
                  </a:lnTo>
                  <a:lnTo>
                    <a:pt x="154946" y="1368835"/>
                  </a:lnTo>
                  <a:lnTo>
                    <a:pt x="159614" y="1361916"/>
                  </a:lnTo>
                  <a:lnTo>
                    <a:pt x="162215" y="1358843"/>
                  </a:lnTo>
                  <a:lnTo>
                    <a:pt x="169948" y="1348852"/>
                  </a:lnTo>
                  <a:lnTo>
                    <a:pt x="176322" y="1338860"/>
                  </a:lnTo>
                  <a:lnTo>
                    <a:pt x="179566" y="1333445"/>
                  </a:lnTo>
                  <a:lnTo>
                    <a:pt x="183060" y="1328869"/>
                  </a:lnTo>
                  <a:lnTo>
                    <a:pt x="189887" y="1318877"/>
                  </a:lnTo>
                  <a:lnTo>
                    <a:pt x="196072" y="1308886"/>
                  </a:lnTo>
                  <a:lnTo>
                    <a:pt x="199518" y="1302727"/>
                  </a:lnTo>
                  <a:lnTo>
                    <a:pt x="202154" y="1298894"/>
                  </a:lnTo>
                  <a:lnTo>
                    <a:pt x="208378" y="1288903"/>
                  </a:lnTo>
                  <a:lnTo>
                    <a:pt x="212814" y="1278911"/>
                  </a:lnTo>
                  <a:lnTo>
                    <a:pt x="216810" y="1268920"/>
                  </a:lnTo>
                  <a:lnTo>
                    <a:pt x="219470" y="1259526"/>
                  </a:lnTo>
                  <a:lnTo>
                    <a:pt x="219660" y="1258928"/>
                  </a:lnTo>
                  <a:lnTo>
                    <a:pt x="220923" y="1248937"/>
                  </a:lnTo>
                  <a:lnTo>
                    <a:pt x="220991" y="1238945"/>
                  </a:lnTo>
                  <a:lnTo>
                    <a:pt x="220098" y="1228954"/>
                  </a:lnTo>
                  <a:lnTo>
                    <a:pt x="219470" y="1226494"/>
                  </a:lnTo>
                  <a:lnTo>
                    <a:pt x="217873" y="1218962"/>
                  </a:lnTo>
                  <a:lnTo>
                    <a:pt x="215351" y="1208971"/>
                  </a:lnTo>
                  <a:lnTo>
                    <a:pt x="212627" y="1198979"/>
                  </a:lnTo>
                  <a:lnTo>
                    <a:pt x="209637" y="1188988"/>
                  </a:lnTo>
                  <a:lnTo>
                    <a:pt x="207202" y="1178996"/>
                  </a:lnTo>
                  <a:lnTo>
                    <a:pt x="205301" y="1169005"/>
                  </a:lnTo>
                  <a:lnTo>
                    <a:pt x="204061" y="1159013"/>
                  </a:lnTo>
                  <a:lnTo>
                    <a:pt x="203837" y="1149022"/>
                  </a:lnTo>
                  <a:lnTo>
                    <a:pt x="204686" y="1139030"/>
                  </a:lnTo>
                  <a:lnTo>
                    <a:pt x="206464" y="1129039"/>
                  </a:lnTo>
                  <a:lnTo>
                    <a:pt x="209658" y="1119047"/>
                  </a:lnTo>
                  <a:lnTo>
                    <a:pt x="213820" y="1109056"/>
                  </a:lnTo>
                  <a:lnTo>
                    <a:pt x="219254" y="1099064"/>
                  </a:lnTo>
                  <a:lnTo>
                    <a:pt x="219470" y="1098730"/>
                  </a:lnTo>
                  <a:lnTo>
                    <a:pt x="225688" y="1089073"/>
                  </a:lnTo>
                  <a:lnTo>
                    <a:pt x="233234" y="1079081"/>
                  </a:lnTo>
                  <a:lnTo>
                    <a:pt x="239421" y="1071857"/>
                  </a:lnTo>
                  <a:lnTo>
                    <a:pt x="241879" y="1069090"/>
                  </a:lnTo>
                  <a:lnTo>
                    <a:pt x="251292" y="1059098"/>
                  </a:lnTo>
                  <a:lnTo>
                    <a:pt x="259373" y="1051118"/>
                  </a:lnTo>
                  <a:lnTo>
                    <a:pt x="261553" y="1049107"/>
                  </a:lnTo>
                  <a:lnTo>
                    <a:pt x="272930" y="1039115"/>
                  </a:lnTo>
                  <a:lnTo>
                    <a:pt x="279325" y="1033574"/>
                  </a:lnTo>
                  <a:lnTo>
                    <a:pt x="284858" y="1029124"/>
                  </a:lnTo>
                  <a:lnTo>
                    <a:pt x="297629" y="1019132"/>
                  </a:lnTo>
                  <a:lnTo>
                    <a:pt x="299277" y="1017815"/>
                  </a:lnTo>
                  <a:lnTo>
                    <a:pt x="311156" y="1009141"/>
                  </a:lnTo>
                  <a:lnTo>
                    <a:pt x="319228" y="1003100"/>
                  </a:lnTo>
                  <a:lnTo>
                    <a:pt x="325064" y="999149"/>
                  </a:lnTo>
                  <a:lnTo>
                    <a:pt x="338790" y="989158"/>
                  </a:lnTo>
                  <a:lnTo>
                    <a:pt x="339180" y="988847"/>
                  </a:lnTo>
                  <a:lnTo>
                    <a:pt x="352800" y="979166"/>
                  </a:lnTo>
                  <a:lnTo>
                    <a:pt x="359132" y="974229"/>
                  </a:lnTo>
                  <a:lnTo>
                    <a:pt x="366014" y="969175"/>
                  </a:lnTo>
                  <a:lnTo>
                    <a:pt x="378452" y="959183"/>
                  </a:lnTo>
                  <a:lnTo>
                    <a:pt x="379084" y="958606"/>
                  </a:lnTo>
                  <a:lnTo>
                    <a:pt x="390703" y="949192"/>
                  </a:lnTo>
                  <a:lnTo>
                    <a:pt x="399036" y="941735"/>
                  </a:lnTo>
                  <a:lnTo>
                    <a:pt x="402364" y="939201"/>
                  </a:lnTo>
                  <a:lnTo>
                    <a:pt x="415134" y="929209"/>
                  </a:lnTo>
                  <a:lnTo>
                    <a:pt x="418987" y="926185"/>
                  </a:lnTo>
                  <a:lnTo>
                    <a:pt x="430812" y="919217"/>
                  </a:lnTo>
                  <a:lnTo>
                    <a:pt x="438939" y="914442"/>
                  </a:lnTo>
                  <a:lnTo>
                    <a:pt x="454156" y="909226"/>
                  </a:lnTo>
                  <a:lnTo>
                    <a:pt x="458891" y="907736"/>
                  </a:lnTo>
                  <a:lnTo>
                    <a:pt x="478843" y="905224"/>
                  </a:lnTo>
                  <a:lnTo>
                    <a:pt x="498794" y="906411"/>
                  </a:lnTo>
                  <a:lnTo>
                    <a:pt x="512810" y="909226"/>
                  </a:lnTo>
                  <a:lnTo>
                    <a:pt x="518746" y="910371"/>
                  </a:lnTo>
                  <a:lnTo>
                    <a:pt x="538698" y="917299"/>
                  </a:lnTo>
                  <a:lnTo>
                    <a:pt x="543077" y="919217"/>
                  </a:lnTo>
                  <a:lnTo>
                    <a:pt x="558650" y="926711"/>
                  </a:lnTo>
                  <a:lnTo>
                    <a:pt x="563323" y="929209"/>
                  </a:lnTo>
                  <a:lnTo>
                    <a:pt x="578137" y="939201"/>
                  </a:lnTo>
                  <a:lnTo>
                    <a:pt x="578601" y="939560"/>
                  </a:lnTo>
                  <a:lnTo>
                    <a:pt x="591326" y="949192"/>
                  </a:lnTo>
                  <a:lnTo>
                    <a:pt x="598553" y="957067"/>
                  </a:lnTo>
                  <a:lnTo>
                    <a:pt x="600872" y="959183"/>
                  </a:lnTo>
                  <a:lnTo>
                    <a:pt x="608418" y="969175"/>
                  </a:lnTo>
                  <a:lnTo>
                    <a:pt x="613029" y="979166"/>
                  </a:lnTo>
                  <a:lnTo>
                    <a:pt x="615704" y="989158"/>
                  </a:lnTo>
                  <a:lnTo>
                    <a:pt x="617670" y="999149"/>
                  </a:lnTo>
                  <a:lnTo>
                    <a:pt x="618505" y="1005428"/>
                  </a:lnTo>
                  <a:lnTo>
                    <a:pt x="619044" y="1009141"/>
                  </a:lnTo>
                  <a:lnTo>
                    <a:pt x="620363" y="1019132"/>
                  </a:lnTo>
                  <a:lnTo>
                    <a:pt x="621046" y="1029124"/>
                  </a:lnTo>
                  <a:lnTo>
                    <a:pt x="621930" y="1039115"/>
                  </a:lnTo>
                  <a:lnTo>
                    <a:pt x="622470" y="1049107"/>
                  </a:lnTo>
                  <a:lnTo>
                    <a:pt x="623165" y="1059098"/>
                  </a:lnTo>
                  <a:lnTo>
                    <a:pt x="623784" y="1069090"/>
                  </a:lnTo>
                  <a:lnTo>
                    <a:pt x="624464" y="1079081"/>
                  </a:lnTo>
                  <a:lnTo>
                    <a:pt x="625148" y="1089073"/>
                  </a:lnTo>
                  <a:lnTo>
                    <a:pt x="625929" y="1099064"/>
                  </a:lnTo>
                  <a:lnTo>
                    <a:pt x="626876" y="1109056"/>
                  </a:lnTo>
                  <a:lnTo>
                    <a:pt x="628003" y="1119047"/>
                  </a:lnTo>
                  <a:lnTo>
                    <a:pt x="629514" y="1129039"/>
                  </a:lnTo>
                  <a:lnTo>
                    <a:pt x="631488" y="1139030"/>
                  </a:lnTo>
                  <a:lnTo>
                    <a:pt x="634006" y="1149022"/>
                  </a:lnTo>
                  <a:lnTo>
                    <a:pt x="637201" y="1159013"/>
                  </a:lnTo>
                  <a:lnTo>
                    <a:pt x="638457" y="1162430"/>
                  </a:lnTo>
                  <a:lnTo>
                    <a:pt x="641131" y="1169005"/>
                  </a:lnTo>
                  <a:lnTo>
                    <a:pt x="645394" y="1178996"/>
                  </a:lnTo>
                  <a:lnTo>
                    <a:pt x="650251" y="1188988"/>
                  </a:lnTo>
                  <a:lnTo>
                    <a:pt x="654876" y="1198979"/>
                  </a:lnTo>
                  <a:lnTo>
                    <a:pt x="658409" y="1206963"/>
                  </a:lnTo>
                  <a:lnTo>
                    <a:pt x="659370" y="1208971"/>
                  </a:lnTo>
                  <a:lnTo>
                    <a:pt x="662776" y="1218962"/>
                  </a:lnTo>
                  <a:lnTo>
                    <a:pt x="664832" y="1228954"/>
                  </a:lnTo>
                  <a:lnTo>
                    <a:pt x="665083" y="1238945"/>
                  </a:lnTo>
                  <a:lnTo>
                    <a:pt x="662578" y="1248937"/>
                  </a:lnTo>
                  <a:lnTo>
                    <a:pt x="658409" y="1256449"/>
                  </a:lnTo>
                  <a:lnTo>
                    <a:pt x="656951" y="1258928"/>
                  </a:lnTo>
                  <a:lnTo>
                    <a:pt x="647011" y="1268920"/>
                  </a:lnTo>
                  <a:lnTo>
                    <a:pt x="638457" y="1274883"/>
                  </a:lnTo>
                  <a:lnTo>
                    <a:pt x="631967" y="1278911"/>
                  </a:lnTo>
                  <a:lnTo>
                    <a:pt x="618505" y="1285120"/>
                  </a:lnTo>
                  <a:lnTo>
                    <a:pt x="609510" y="1288903"/>
                  </a:lnTo>
                  <a:lnTo>
                    <a:pt x="598553" y="1292946"/>
                  </a:lnTo>
                  <a:lnTo>
                    <a:pt x="580376" y="1298894"/>
                  </a:lnTo>
                  <a:lnTo>
                    <a:pt x="578601" y="1299423"/>
                  </a:lnTo>
                  <a:lnTo>
                    <a:pt x="558650" y="1305013"/>
                  </a:lnTo>
                  <a:lnTo>
                    <a:pt x="544211" y="1308886"/>
                  </a:lnTo>
                  <a:lnTo>
                    <a:pt x="538698" y="1310335"/>
                  </a:lnTo>
                  <a:lnTo>
                    <a:pt x="518746" y="1315376"/>
                  </a:lnTo>
                  <a:lnTo>
                    <a:pt x="504899" y="1318877"/>
                  </a:lnTo>
                  <a:lnTo>
                    <a:pt x="498794" y="1320506"/>
                  </a:lnTo>
                  <a:lnTo>
                    <a:pt x="478843" y="1325525"/>
                  </a:lnTo>
                  <a:lnTo>
                    <a:pt x="464679" y="1328869"/>
                  </a:lnTo>
                  <a:lnTo>
                    <a:pt x="458891" y="1330353"/>
                  </a:lnTo>
                  <a:lnTo>
                    <a:pt x="438939" y="1335508"/>
                  </a:lnTo>
                  <a:lnTo>
                    <a:pt x="424849" y="1338860"/>
                  </a:lnTo>
                  <a:lnTo>
                    <a:pt x="418987" y="1340425"/>
                  </a:lnTo>
                  <a:lnTo>
                    <a:pt x="399036" y="1346397"/>
                  </a:lnTo>
                  <a:lnTo>
                    <a:pt x="391895" y="1348852"/>
                  </a:lnTo>
                  <a:lnTo>
                    <a:pt x="379084" y="1354376"/>
                  </a:lnTo>
                  <a:lnTo>
                    <a:pt x="370257" y="1358843"/>
                  </a:lnTo>
                  <a:lnTo>
                    <a:pt x="359132" y="1366043"/>
                  </a:lnTo>
                  <a:lnTo>
                    <a:pt x="355549" y="1368835"/>
                  </a:lnTo>
                  <a:lnTo>
                    <a:pt x="346076" y="1378826"/>
                  </a:lnTo>
                  <a:lnTo>
                    <a:pt x="339180" y="1387472"/>
                  </a:lnTo>
                  <a:lnTo>
                    <a:pt x="338237" y="1388818"/>
                  </a:lnTo>
                  <a:lnTo>
                    <a:pt x="333107" y="1398809"/>
                  </a:lnTo>
                  <a:lnTo>
                    <a:pt x="328910" y="1408801"/>
                  </a:lnTo>
                  <a:lnTo>
                    <a:pt x="325567" y="1418792"/>
                  </a:lnTo>
                  <a:lnTo>
                    <a:pt x="322290" y="1428784"/>
                  </a:lnTo>
                  <a:lnTo>
                    <a:pt x="319228" y="1438358"/>
                  </a:lnTo>
                  <a:lnTo>
                    <a:pt x="319116" y="1438775"/>
                  </a:lnTo>
                  <a:lnTo>
                    <a:pt x="316737" y="1448767"/>
                  </a:lnTo>
                  <a:lnTo>
                    <a:pt x="314316" y="1458758"/>
                  </a:lnTo>
                  <a:lnTo>
                    <a:pt x="311873" y="1468750"/>
                  </a:lnTo>
                  <a:lnTo>
                    <a:pt x="309616" y="1478741"/>
                  </a:lnTo>
                  <a:lnTo>
                    <a:pt x="308120" y="1488733"/>
                  </a:lnTo>
                  <a:moveTo>
                    <a:pt x="439295" y="1488733"/>
                  </a:moveTo>
                  <a:lnTo>
                    <a:pt x="458891" y="1480356"/>
                  </a:lnTo>
                  <a:lnTo>
                    <a:pt x="464071" y="1478741"/>
                  </a:lnTo>
                  <a:lnTo>
                    <a:pt x="478843" y="1474657"/>
                  </a:lnTo>
                  <a:lnTo>
                    <a:pt x="498794" y="1471410"/>
                  </a:lnTo>
                  <a:lnTo>
                    <a:pt x="518746" y="1469928"/>
                  </a:lnTo>
                  <a:lnTo>
                    <a:pt x="538698" y="1469803"/>
                  </a:lnTo>
                  <a:lnTo>
                    <a:pt x="558650" y="1470775"/>
                  </a:lnTo>
                  <a:lnTo>
                    <a:pt x="578601" y="1472895"/>
                  </a:lnTo>
                  <a:lnTo>
                    <a:pt x="598553" y="1475907"/>
                  </a:lnTo>
                  <a:lnTo>
                    <a:pt x="612160" y="1478741"/>
                  </a:lnTo>
                  <a:lnTo>
                    <a:pt x="618505" y="1480042"/>
                  </a:lnTo>
                  <a:lnTo>
                    <a:pt x="638457" y="1485042"/>
                  </a:lnTo>
                  <a:lnTo>
                    <a:pt x="650844" y="1488733"/>
                  </a:lnTo>
                  <a:moveTo>
                    <a:pt x="1179881" y="1488733"/>
                  </a:moveTo>
                  <a:lnTo>
                    <a:pt x="1179936" y="1478741"/>
                  </a:lnTo>
                  <a:lnTo>
                    <a:pt x="1180474" y="1468750"/>
                  </a:lnTo>
                  <a:lnTo>
                    <a:pt x="1181599" y="1458758"/>
                  </a:lnTo>
                  <a:lnTo>
                    <a:pt x="1183250" y="1448767"/>
                  </a:lnTo>
                  <a:lnTo>
                    <a:pt x="1185229" y="1438775"/>
                  </a:lnTo>
                  <a:lnTo>
                    <a:pt x="1187585" y="1428784"/>
                  </a:lnTo>
                  <a:lnTo>
                    <a:pt x="1190200" y="1418792"/>
                  </a:lnTo>
                  <a:lnTo>
                    <a:pt x="1192825" y="1408801"/>
                  </a:lnTo>
                  <a:lnTo>
                    <a:pt x="1195317" y="1398809"/>
                  </a:lnTo>
                  <a:lnTo>
                    <a:pt x="1197107" y="1391119"/>
                  </a:lnTo>
                  <a:lnTo>
                    <a:pt x="1197696" y="1388818"/>
                  </a:lnTo>
                  <a:lnTo>
                    <a:pt x="1199994" y="1378826"/>
                  </a:lnTo>
                  <a:lnTo>
                    <a:pt x="1201842" y="1368835"/>
                  </a:lnTo>
                  <a:lnTo>
                    <a:pt x="1203428" y="1358843"/>
                  </a:lnTo>
                  <a:lnTo>
                    <a:pt x="1204391" y="1348852"/>
                  </a:lnTo>
                  <a:lnTo>
                    <a:pt x="1205290" y="1338860"/>
                  </a:lnTo>
                  <a:lnTo>
                    <a:pt x="1206088" y="1328869"/>
                  </a:lnTo>
                  <a:lnTo>
                    <a:pt x="1206841" y="1318877"/>
                  </a:lnTo>
                  <a:lnTo>
                    <a:pt x="1207998" y="1308886"/>
                  </a:lnTo>
                  <a:lnTo>
                    <a:pt x="1209578" y="1298894"/>
                  </a:lnTo>
                  <a:lnTo>
                    <a:pt x="1212088" y="1288903"/>
                  </a:lnTo>
                  <a:lnTo>
                    <a:pt x="1215583" y="1278911"/>
                  </a:lnTo>
                  <a:lnTo>
                    <a:pt x="1217058" y="1275755"/>
                  </a:lnTo>
                  <a:lnTo>
                    <a:pt x="1221160" y="1268920"/>
                  </a:lnTo>
                  <a:lnTo>
                    <a:pt x="1228960" y="1258928"/>
                  </a:lnTo>
                  <a:lnTo>
                    <a:pt x="1237010" y="1250858"/>
                  </a:lnTo>
                  <a:lnTo>
                    <a:pt x="1239742" y="1248937"/>
                  </a:lnTo>
                  <a:lnTo>
                    <a:pt x="1255568" y="1238945"/>
                  </a:lnTo>
                  <a:lnTo>
                    <a:pt x="1256962" y="1238126"/>
                  </a:lnTo>
                  <a:lnTo>
                    <a:pt x="1276914" y="1230738"/>
                  </a:lnTo>
                  <a:lnTo>
                    <a:pt x="1285573" y="1228954"/>
                  </a:lnTo>
                  <a:lnTo>
                    <a:pt x="1296865" y="1226481"/>
                  </a:lnTo>
                  <a:lnTo>
                    <a:pt x="1316817" y="1224246"/>
                  </a:lnTo>
                  <a:lnTo>
                    <a:pt x="1336769" y="1223061"/>
                  </a:lnTo>
                  <a:lnTo>
                    <a:pt x="1356721" y="1222427"/>
                  </a:lnTo>
                  <a:lnTo>
                    <a:pt x="1376673" y="1220775"/>
                  </a:lnTo>
                  <a:lnTo>
                    <a:pt x="1391138" y="1218962"/>
                  </a:lnTo>
                  <a:lnTo>
                    <a:pt x="1396624" y="1218190"/>
                  </a:lnTo>
                  <a:lnTo>
                    <a:pt x="1416576" y="1214231"/>
                  </a:lnTo>
                  <a:lnTo>
                    <a:pt x="1434327" y="1208971"/>
                  </a:lnTo>
                  <a:lnTo>
                    <a:pt x="1436528" y="1208274"/>
                  </a:lnTo>
                  <a:lnTo>
                    <a:pt x="1456480" y="1201361"/>
                  </a:lnTo>
                  <a:lnTo>
                    <a:pt x="1462588" y="1198979"/>
                  </a:lnTo>
                  <a:lnTo>
                    <a:pt x="1476431" y="1193344"/>
                  </a:lnTo>
                  <a:lnTo>
                    <a:pt x="1486126" y="1188988"/>
                  </a:lnTo>
                  <a:lnTo>
                    <a:pt x="1496383" y="1183741"/>
                  </a:lnTo>
                  <a:lnTo>
                    <a:pt x="1504647" y="1178996"/>
                  </a:lnTo>
                  <a:lnTo>
                    <a:pt x="1516335" y="1171172"/>
                  </a:lnTo>
                  <a:lnTo>
                    <a:pt x="1519041" y="1169005"/>
                  </a:lnTo>
                  <a:lnTo>
                    <a:pt x="1530359" y="1159013"/>
                  </a:lnTo>
                  <a:lnTo>
                    <a:pt x="1536287" y="1153084"/>
                  </a:lnTo>
                  <a:lnTo>
                    <a:pt x="1539741" y="1149022"/>
                  </a:lnTo>
                  <a:lnTo>
                    <a:pt x="1548736" y="1139030"/>
                  </a:lnTo>
                  <a:lnTo>
                    <a:pt x="1556239" y="1130770"/>
                  </a:lnTo>
                  <a:lnTo>
                    <a:pt x="1557627" y="1129039"/>
                  </a:lnTo>
                  <a:lnTo>
                    <a:pt x="1566847" y="1119047"/>
                  </a:lnTo>
                  <a:lnTo>
                    <a:pt x="1576190" y="1110008"/>
                  </a:lnTo>
                  <a:lnTo>
                    <a:pt x="1577072" y="1109056"/>
                  </a:lnTo>
                  <a:lnTo>
                    <a:pt x="1588291" y="1099064"/>
                  </a:lnTo>
                  <a:lnTo>
                    <a:pt x="1596142" y="1093258"/>
                  </a:lnTo>
                  <a:lnTo>
                    <a:pt x="1601308" y="1089073"/>
                  </a:lnTo>
                  <a:lnTo>
                    <a:pt x="1615500" y="1079081"/>
                  </a:lnTo>
                  <a:lnTo>
                    <a:pt x="1616094" y="1078711"/>
                  </a:lnTo>
                  <a:lnTo>
                    <a:pt x="1631123" y="1069090"/>
                  </a:lnTo>
                  <a:lnTo>
                    <a:pt x="1636046" y="1066348"/>
                  </a:lnTo>
                  <a:lnTo>
                    <a:pt x="1648967" y="1059098"/>
                  </a:lnTo>
                  <a:lnTo>
                    <a:pt x="1655997" y="1055594"/>
                  </a:lnTo>
                  <a:lnTo>
                    <a:pt x="1669575" y="1049107"/>
                  </a:lnTo>
                  <a:lnTo>
                    <a:pt x="1675949" y="1046322"/>
                  </a:lnTo>
                  <a:lnTo>
                    <a:pt x="1694848" y="1039115"/>
                  </a:lnTo>
                  <a:lnTo>
                    <a:pt x="1695901" y="1038742"/>
                  </a:lnTo>
                  <a:lnTo>
                    <a:pt x="1715853" y="1032647"/>
                  </a:lnTo>
                  <a:lnTo>
                    <a:pt x="1731472" y="1029124"/>
                  </a:lnTo>
                  <a:lnTo>
                    <a:pt x="1735805" y="1028208"/>
                  </a:lnTo>
                  <a:lnTo>
                    <a:pt x="1755756" y="1025061"/>
                  </a:lnTo>
                  <a:lnTo>
                    <a:pt x="1775708" y="1023018"/>
                  </a:lnTo>
                  <a:lnTo>
                    <a:pt x="1795660" y="1021859"/>
                  </a:lnTo>
                  <a:lnTo>
                    <a:pt x="1815612" y="1021106"/>
                  </a:lnTo>
                  <a:lnTo>
                    <a:pt x="1835563" y="1020650"/>
                  </a:lnTo>
                  <a:lnTo>
                    <a:pt x="1855515" y="1020346"/>
                  </a:lnTo>
                  <a:lnTo>
                    <a:pt x="1875467" y="1019654"/>
                  </a:lnTo>
                  <a:lnTo>
                    <a:pt x="1885836" y="1019132"/>
                  </a:lnTo>
                  <a:lnTo>
                    <a:pt x="1895419" y="1018620"/>
                  </a:lnTo>
                  <a:lnTo>
                    <a:pt x="1915371" y="1016962"/>
                  </a:lnTo>
                  <a:lnTo>
                    <a:pt x="1935322" y="1014511"/>
                  </a:lnTo>
                  <a:lnTo>
                    <a:pt x="1955274" y="1011283"/>
                  </a:lnTo>
                  <a:lnTo>
                    <a:pt x="1966718" y="1009141"/>
                  </a:lnTo>
                  <a:lnTo>
                    <a:pt x="1975226" y="1007179"/>
                  </a:lnTo>
                  <a:lnTo>
                    <a:pt x="1995178" y="1002434"/>
                  </a:lnTo>
                  <a:lnTo>
                    <a:pt x="2009770" y="999149"/>
                  </a:lnTo>
                  <a:lnTo>
                    <a:pt x="2015129" y="997480"/>
                  </a:lnTo>
                  <a:lnTo>
                    <a:pt x="2035081" y="991690"/>
                  </a:lnTo>
                  <a:lnTo>
                    <a:pt x="2044606" y="989158"/>
                  </a:lnTo>
                  <a:lnTo>
                    <a:pt x="2055033" y="985408"/>
                  </a:lnTo>
                  <a:lnTo>
                    <a:pt x="2074985" y="979370"/>
                  </a:lnTo>
                  <a:lnTo>
                    <a:pt x="2075582" y="979166"/>
                  </a:lnTo>
                  <a:lnTo>
                    <a:pt x="2094795" y="969175"/>
                  </a:lnTo>
                  <a:lnTo>
                    <a:pt x="2094936" y="968994"/>
                  </a:lnTo>
                  <a:lnTo>
                    <a:pt x="2101082" y="959183"/>
                  </a:lnTo>
                  <a:lnTo>
                    <a:pt x="2094936" y="950882"/>
                  </a:lnTo>
                  <a:lnTo>
                    <a:pt x="2090762" y="949192"/>
                  </a:lnTo>
                  <a:lnTo>
                    <a:pt x="2074985" y="947276"/>
                  </a:lnTo>
                  <a:lnTo>
                    <a:pt x="2055033" y="945529"/>
                  </a:lnTo>
                  <a:lnTo>
                    <a:pt x="2035081" y="943200"/>
                  </a:lnTo>
                  <a:lnTo>
                    <a:pt x="2022087" y="939201"/>
                  </a:lnTo>
                  <a:lnTo>
                    <a:pt x="2015129" y="937503"/>
                  </a:lnTo>
                  <a:lnTo>
                    <a:pt x="1997488" y="929209"/>
                  </a:lnTo>
                  <a:lnTo>
                    <a:pt x="1995178" y="928236"/>
                  </a:lnTo>
                  <a:lnTo>
                    <a:pt x="1981890" y="919217"/>
                  </a:lnTo>
                  <a:lnTo>
                    <a:pt x="1975226" y="914702"/>
                  </a:lnTo>
                  <a:lnTo>
                    <a:pt x="1969576" y="909226"/>
                  </a:lnTo>
                  <a:lnTo>
                    <a:pt x="1959086" y="899234"/>
                  </a:lnTo>
                  <a:lnTo>
                    <a:pt x="1955274" y="895693"/>
                  </a:lnTo>
                  <a:lnTo>
                    <a:pt x="1949438" y="889243"/>
                  </a:lnTo>
                  <a:lnTo>
                    <a:pt x="1940503" y="879252"/>
                  </a:lnTo>
                  <a:lnTo>
                    <a:pt x="1935322" y="873274"/>
                  </a:lnTo>
                  <a:lnTo>
                    <a:pt x="1931908" y="869260"/>
                  </a:lnTo>
                  <a:lnTo>
                    <a:pt x="1923075" y="859269"/>
                  </a:lnTo>
                  <a:lnTo>
                    <a:pt x="1915371" y="850983"/>
                  </a:lnTo>
                  <a:lnTo>
                    <a:pt x="1913542" y="849277"/>
                  </a:lnTo>
                  <a:lnTo>
                    <a:pt x="1901766" y="839286"/>
                  </a:lnTo>
                  <a:lnTo>
                    <a:pt x="1895419" y="834296"/>
                  </a:lnTo>
                  <a:lnTo>
                    <a:pt x="1885788" y="829294"/>
                  </a:lnTo>
                  <a:lnTo>
                    <a:pt x="1875467" y="824742"/>
                  </a:lnTo>
                  <a:lnTo>
                    <a:pt x="1855515" y="820940"/>
                  </a:lnTo>
                  <a:lnTo>
                    <a:pt x="1835563" y="821005"/>
                  </a:lnTo>
                  <a:lnTo>
                    <a:pt x="1815612" y="823670"/>
                  </a:lnTo>
                  <a:lnTo>
                    <a:pt x="1795660" y="827713"/>
                  </a:lnTo>
                  <a:lnTo>
                    <a:pt x="1789088" y="829294"/>
                  </a:lnTo>
                  <a:lnTo>
                    <a:pt x="1775708" y="832357"/>
                  </a:lnTo>
                  <a:lnTo>
                    <a:pt x="1755756" y="837035"/>
                  </a:lnTo>
                  <a:lnTo>
                    <a:pt x="1745096" y="839286"/>
                  </a:lnTo>
                  <a:lnTo>
                    <a:pt x="1735805" y="841246"/>
                  </a:lnTo>
                  <a:lnTo>
                    <a:pt x="1715853" y="844734"/>
                  </a:lnTo>
                  <a:lnTo>
                    <a:pt x="1695901" y="847236"/>
                  </a:lnTo>
                  <a:lnTo>
                    <a:pt x="1675949" y="848490"/>
                  </a:lnTo>
                  <a:lnTo>
                    <a:pt x="1655997" y="848772"/>
                  </a:lnTo>
                  <a:lnTo>
                    <a:pt x="1636046" y="847896"/>
                  </a:lnTo>
                  <a:lnTo>
                    <a:pt x="1616094" y="846415"/>
                  </a:lnTo>
                  <a:lnTo>
                    <a:pt x="1596142" y="845328"/>
                  </a:lnTo>
                  <a:lnTo>
                    <a:pt x="1576190" y="845886"/>
                  </a:lnTo>
                  <a:lnTo>
                    <a:pt x="1556239" y="848950"/>
                  </a:lnTo>
                  <a:lnTo>
                    <a:pt x="1555298" y="849277"/>
                  </a:lnTo>
                  <a:lnTo>
                    <a:pt x="1536287" y="856050"/>
                  </a:lnTo>
                  <a:lnTo>
                    <a:pt x="1531203" y="859269"/>
                  </a:lnTo>
                  <a:lnTo>
                    <a:pt x="1516335" y="869011"/>
                  </a:lnTo>
                  <a:lnTo>
                    <a:pt x="1516072" y="869260"/>
                  </a:lnTo>
                  <a:lnTo>
                    <a:pt x="1505386" y="879252"/>
                  </a:lnTo>
                  <a:lnTo>
                    <a:pt x="1496383" y="888666"/>
                  </a:lnTo>
                  <a:lnTo>
                    <a:pt x="1495947" y="889243"/>
                  </a:lnTo>
                  <a:lnTo>
                    <a:pt x="1488463" y="899234"/>
                  </a:lnTo>
                  <a:lnTo>
                    <a:pt x="1481619" y="909226"/>
                  </a:lnTo>
                  <a:lnTo>
                    <a:pt x="1476431" y="917082"/>
                  </a:lnTo>
                  <a:lnTo>
                    <a:pt x="1475173" y="919217"/>
                  </a:lnTo>
                  <a:lnTo>
                    <a:pt x="1469485" y="929209"/>
                  </a:lnTo>
                  <a:lnTo>
                    <a:pt x="1464326" y="939201"/>
                  </a:lnTo>
                  <a:lnTo>
                    <a:pt x="1459383" y="949192"/>
                  </a:lnTo>
                  <a:lnTo>
                    <a:pt x="1456480" y="955378"/>
                  </a:lnTo>
                  <a:lnTo>
                    <a:pt x="1454749" y="959183"/>
                  </a:lnTo>
                  <a:lnTo>
                    <a:pt x="1450621" y="969175"/>
                  </a:lnTo>
                  <a:lnTo>
                    <a:pt x="1446951" y="979166"/>
                  </a:lnTo>
                  <a:lnTo>
                    <a:pt x="1443208" y="989158"/>
                  </a:lnTo>
                  <a:lnTo>
                    <a:pt x="1439874" y="999149"/>
                  </a:lnTo>
                  <a:lnTo>
                    <a:pt x="1436643" y="1009141"/>
                  </a:lnTo>
                  <a:lnTo>
                    <a:pt x="1436528" y="1009494"/>
                  </a:lnTo>
                  <a:lnTo>
                    <a:pt x="1433368" y="1019132"/>
                  </a:lnTo>
                  <a:lnTo>
                    <a:pt x="1430102" y="1029124"/>
                  </a:lnTo>
                  <a:lnTo>
                    <a:pt x="1426374" y="1039115"/>
                  </a:lnTo>
                  <a:lnTo>
                    <a:pt x="1421935" y="1049107"/>
                  </a:lnTo>
                  <a:lnTo>
                    <a:pt x="1416576" y="1058734"/>
                  </a:lnTo>
                  <a:lnTo>
                    <a:pt x="1416369" y="1059098"/>
                  </a:lnTo>
                  <a:lnTo>
                    <a:pt x="1410219" y="1069090"/>
                  </a:lnTo>
                  <a:lnTo>
                    <a:pt x="1401964" y="1079081"/>
                  </a:lnTo>
                  <a:lnTo>
                    <a:pt x="1396624" y="1084465"/>
                  </a:lnTo>
                  <a:lnTo>
                    <a:pt x="1391674" y="1089073"/>
                  </a:lnTo>
                  <a:lnTo>
                    <a:pt x="1377729" y="1099064"/>
                  </a:lnTo>
                  <a:lnTo>
                    <a:pt x="1376673" y="1099775"/>
                  </a:lnTo>
                  <a:lnTo>
                    <a:pt x="1360915" y="1109056"/>
                  </a:lnTo>
                  <a:lnTo>
                    <a:pt x="1356721" y="1111195"/>
                  </a:lnTo>
                  <a:lnTo>
                    <a:pt x="1337895" y="1119047"/>
                  </a:lnTo>
                  <a:lnTo>
                    <a:pt x="1336769" y="1119490"/>
                  </a:lnTo>
                  <a:lnTo>
                    <a:pt x="1316817" y="1125419"/>
                  </a:lnTo>
                  <a:lnTo>
                    <a:pt x="1296865" y="1129024"/>
                  </a:lnTo>
                  <a:lnTo>
                    <a:pt x="1296662" y="1129039"/>
                  </a:lnTo>
                  <a:lnTo>
                    <a:pt x="1276914" y="1130628"/>
                  </a:lnTo>
                  <a:lnTo>
                    <a:pt x="1256962" y="1129796"/>
                  </a:lnTo>
                  <a:lnTo>
                    <a:pt x="1253205" y="1129039"/>
                  </a:lnTo>
                  <a:lnTo>
                    <a:pt x="1237010" y="1126239"/>
                  </a:lnTo>
                  <a:lnTo>
                    <a:pt x="1217058" y="1120325"/>
                  </a:lnTo>
                  <a:lnTo>
                    <a:pt x="1214129" y="1119047"/>
                  </a:lnTo>
                  <a:lnTo>
                    <a:pt x="1197107" y="1111838"/>
                  </a:lnTo>
                  <a:lnTo>
                    <a:pt x="1192084" y="1109056"/>
                  </a:lnTo>
                  <a:lnTo>
                    <a:pt x="1177155" y="1100685"/>
                  </a:lnTo>
                  <a:lnTo>
                    <a:pt x="1174797" y="1099064"/>
                  </a:lnTo>
                  <a:lnTo>
                    <a:pt x="1161354" y="1089073"/>
                  </a:lnTo>
                  <a:lnTo>
                    <a:pt x="1157203" y="1085666"/>
                  </a:lnTo>
                  <a:lnTo>
                    <a:pt x="1149988" y="1079081"/>
                  </a:lnTo>
                  <a:lnTo>
                    <a:pt x="1140565" y="1069090"/>
                  </a:lnTo>
                  <a:lnTo>
                    <a:pt x="1137251" y="1064986"/>
                  </a:lnTo>
                  <a:lnTo>
                    <a:pt x="1132657" y="1059098"/>
                  </a:lnTo>
                  <a:lnTo>
                    <a:pt x="1125937" y="1049107"/>
                  </a:lnTo>
                  <a:lnTo>
                    <a:pt x="1120250" y="1039115"/>
                  </a:lnTo>
                  <a:lnTo>
                    <a:pt x="1117299" y="1033272"/>
                  </a:lnTo>
                  <a:lnTo>
                    <a:pt x="1115077" y="1029124"/>
                  </a:lnTo>
                  <a:lnTo>
                    <a:pt x="1110446" y="1019132"/>
                  </a:lnTo>
                  <a:lnTo>
                    <a:pt x="1105874" y="1009141"/>
                  </a:lnTo>
                  <a:lnTo>
                    <a:pt x="1101367" y="999149"/>
                  </a:lnTo>
                  <a:lnTo>
                    <a:pt x="1097348" y="990803"/>
                  </a:lnTo>
                  <a:lnTo>
                    <a:pt x="1096440" y="989158"/>
                  </a:lnTo>
                  <a:lnTo>
                    <a:pt x="1090704" y="979166"/>
                  </a:lnTo>
                  <a:lnTo>
                    <a:pt x="1084331" y="969175"/>
                  </a:lnTo>
                  <a:lnTo>
                    <a:pt x="1077396" y="959414"/>
                  </a:lnTo>
                  <a:lnTo>
                    <a:pt x="1077192" y="959183"/>
                  </a:lnTo>
                  <a:lnTo>
                    <a:pt x="1067549" y="949192"/>
                  </a:lnTo>
                  <a:lnTo>
                    <a:pt x="1057444" y="939346"/>
                  </a:lnTo>
                  <a:lnTo>
                    <a:pt x="1057228" y="939201"/>
                  </a:lnTo>
                  <a:lnTo>
                    <a:pt x="1041929" y="929209"/>
                  </a:lnTo>
                  <a:lnTo>
                    <a:pt x="1037492" y="926406"/>
                  </a:lnTo>
                  <a:lnTo>
                    <a:pt x="1018834" y="919217"/>
                  </a:lnTo>
                  <a:lnTo>
                    <a:pt x="1017541" y="918702"/>
                  </a:lnTo>
                  <a:lnTo>
                    <a:pt x="997589" y="915841"/>
                  </a:lnTo>
                  <a:lnTo>
                    <a:pt x="977637" y="919144"/>
                  </a:lnTo>
                  <a:lnTo>
                    <a:pt x="977497" y="919217"/>
                  </a:lnTo>
                  <a:lnTo>
                    <a:pt x="958777" y="929209"/>
                  </a:lnTo>
                  <a:lnTo>
                    <a:pt x="957685" y="929811"/>
                  </a:lnTo>
                  <a:lnTo>
                    <a:pt x="946749" y="939201"/>
                  </a:lnTo>
                  <a:lnTo>
                    <a:pt x="937733" y="946497"/>
                  </a:lnTo>
                  <a:lnTo>
                    <a:pt x="934931" y="949192"/>
                  </a:lnTo>
                  <a:lnTo>
                    <a:pt x="923590" y="959183"/>
                  </a:lnTo>
                  <a:lnTo>
                    <a:pt x="917782" y="963969"/>
                  </a:lnTo>
                  <a:lnTo>
                    <a:pt x="911418" y="969175"/>
                  </a:lnTo>
                  <a:lnTo>
                    <a:pt x="897830" y="978621"/>
                  </a:lnTo>
                  <a:lnTo>
                    <a:pt x="896850" y="979166"/>
                  </a:lnTo>
                  <a:lnTo>
                    <a:pt x="877878" y="988617"/>
                  </a:lnTo>
                  <a:lnTo>
                    <a:pt x="876135" y="989158"/>
                  </a:lnTo>
                  <a:lnTo>
                    <a:pt x="857926" y="994321"/>
                  </a:lnTo>
                  <a:lnTo>
                    <a:pt x="837975" y="996612"/>
                  </a:lnTo>
                  <a:lnTo>
                    <a:pt x="818023" y="996594"/>
                  </a:lnTo>
                  <a:lnTo>
                    <a:pt x="798071" y="994841"/>
                  </a:lnTo>
                  <a:lnTo>
                    <a:pt x="778119" y="991800"/>
                  </a:lnTo>
                  <a:lnTo>
                    <a:pt x="765752" y="989158"/>
                  </a:lnTo>
                  <a:lnTo>
                    <a:pt x="758167" y="987430"/>
                  </a:lnTo>
                  <a:lnTo>
                    <a:pt x="738216" y="981595"/>
                  </a:lnTo>
                  <a:lnTo>
                    <a:pt x="731103" y="979166"/>
                  </a:lnTo>
                  <a:lnTo>
                    <a:pt x="718264" y="973802"/>
                  </a:lnTo>
                  <a:lnTo>
                    <a:pt x="708300" y="969175"/>
                  </a:lnTo>
                  <a:lnTo>
                    <a:pt x="698312" y="962311"/>
                  </a:lnTo>
                  <a:lnTo>
                    <a:pt x="693409" y="959183"/>
                  </a:lnTo>
                  <a:lnTo>
                    <a:pt x="683892" y="949192"/>
                  </a:lnTo>
                  <a:lnTo>
                    <a:pt x="679245" y="939201"/>
                  </a:lnTo>
                  <a:lnTo>
                    <a:pt x="678360" y="934349"/>
                  </a:lnTo>
                  <a:lnTo>
                    <a:pt x="677257" y="929209"/>
                  </a:lnTo>
                  <a:lnTo>
                    <a:pt x="678018" y="919217"/>
                  </a:lnTo>
                  <a:lnTo>
                    <a:pt x="678360" y="918010"/>
                  </a:lnTo>
                  <a:lnTo>
                    <a:pt x="680221" y="909226"/>
                  </a:lnTo>
                  <a:lnTo>
                    <a:pt x="684150" y="899234"/>
                  </a:lnTo>
                  <a:lnTo>
                    <a:pt x="689823" y="889243"/>
                  </a:lnTo>
                  <a:lnTo>
                    <a:pt x="697835" y="879252"/>
                  </a:lnTo>
                  <a:lnTo>
                    <a:pt x="698312" y="878786"/>
                  </a:lnTo>
                  <a:lnTo>
                    <a:pt x="708110" y="869260"/>
                  </a:lnTo>
                  <a:lnTo>
                    <a:pt x="718264" y="862025"/>
                  </a:lnTo>
                  <a:lnTo>
                    <a:pt x="722741" y="859269"/>
                  </a:lnTo>
                  <a:lnTo>
                    <a:pt x="738216" y="851825"/>
                  </a:lnTo>
                  <a:lnTo>
                    <a:pt x="745335" y="849277"/>
                  </a:lnTo>
                  <a:lnTo>
                    <a:pt x="758167" y="845526"/>
                  </a:lnTo>
                  <a:lnTo>
                    <a:pt x="778119" y="841762"/>
                  </a:lnTo>
                  <a:lnTo>
                    <a:pt x="798071" y="839607"/>
                  </a:lnTo>
                  <a:lnTo>
                    <a:pt x="804111" y="839286"/>
                  </a:lnTo>
                  <a:lnTo>
                    <a:pt x="818023" y="838593"/>
                  </a:lnTo>
                  <a:lnTo>
                    <a:pt x="837975" y="838335"/>
                  </a:lnTo>
                  <a:lnTo>
                    <a:pt x="857926" y="838463"/>
                  </a:lnTo>
                  <a:lnTo>
                    <a:pt x="877878" y="838450"/>
                  </a:lnTo>
                  <a:lnTo>
                    <a:pt x="897830" y="837808"/>
                  </a:lnTo>
                  <a:lnTo>
                    <a:pt x="917782" y="835192"/>
                  </a:lnTo>
                  <a:lnTo>
                    <a:pt x="935319" y="829294"/>
                  </a:lnTo>
                  <a:lnTo>
                    <a:pt x="937733" y="828359"/>
                  </a:lnTo>
                  <a:lnTo>
                    <a:pt x="952787" y="819303"/>
                  </a:lnTo>
                  <a:lnTo>
                    <a:pt x="957685" y="815714"/>
                  </a:lnTo>
                  <a:lnTo>
                    <a:pt x="964820" y="809311"/>
                  </a:lnTo>
                  <a:lnTo>
                    <a:pt x="975320" y="799320"/>
                  </a:lnTo>
                  <a:lnTo>
                    <a:pt x="977637" y="797093"/>
                  </a:lnTo>
                  <a:lnTo>
                    <a:pt x="986017" y="789328"/>
                  </a:lnTo>
                  <a:lnTo>
                    <a:pt x="997589" y="779592"/>
                  </a:lnTo>
                  <a:lnTo>
                    <a:pt x="997960" y="779337"/>
                  </a:lnTo>
                  <a:lnTo>
                    <a:pt x="1013839" y="769345"/>
                  </a:lnTo>
                  <a:lnTo>
                    <a:pt x="1017541" y="767253"/>
                  </a:lnTo>
                  <a:lnTo>
                    <a:pt x="1037492" y="760852"/>
                  </a:lnTo>
                  <a:lnTo>
                    <a:pt x="1051652" y="759354"/>
                  </a:lnTo>
                  <a:lnTo>
                    <a:pt x="1057444" y="758831"/>
                  </a:lnTo>
                  <a:lnTo>
                    <a:pt x="1068461" y="759354"/>
                  </a:lnTo>
                  <a:lnTo>
                    <a:pt x="1077396" y="759777"/>
                  </a:lnTo>
                  <a:lnTo>
                    <a:pt x="1097348" y="762280"/>
                  </a:lnTo>
                  <a:lnTo>
                    <a:pt x="1117299" y="765108"/>
                  </a:lnTo>
                  <a:lnTo>
                    <a:pt x="1137251" y="767281"/>
                  </a:lnTo>
                  <a:lnTo>
                    <a:pt x="1157203" y="767988"/>
                  </a:lnTo>
                  <a:lnTo>
                    <a:pt x="1177155" y="766707"/>
                  </a:lnTo>
                  <a:lnTo>
                    <a:pt x="1197107" y="762866"/>
                  </a:lnTo>
                  <a:lnTo>
                    <a:pt x="1207478" y="759354"/>
                  </a:lnTo>
                  <a:lnTo>
                    <a:pt x="1217058" y="755862"/>
                  </a:lnTo>
                  <a:lnTo>
                    <a:pt x="1229717" y="749362"/>
                  </a:lnTo>
                  <a:lnTo>
                    <a:pt x="1237010" y="745139"/>
                  </a:lnTo>
                  <a:lnTo>
                    <a:pt x="1244864" y="739371"/>
                  </a:lnTo>
                  <a:lnTo>
                    <a:pt x="1256271" y="729379"/>
                  </a:lnTo>
                  <a:lnTo>
                    <a:pt x="1256962" y="728652"/>
                  </a:lnTo>
                  <a:lnTo>
                    <a:pt x="1264705" y="719388"/>
                  </a:lnTo>
                  <a:lnTo>
                    <a:pt x="1271347" y="709396"/>
                  </a:lnTo>
                  <a:lnTo>
                    <a:pt x="1276548" y="699405"/>
                  </a:lnTo>
                  <a:lnTo>
                    <a:pt x="1276914" y="698487"/>
                  </a:lnTo>
                  <a:lnTo>
                    <a:pt x="1280456" y="689413"/>
                  </a:lnTo>
                  <a:lnTo>
                    <a:pt x="1283385" y="679422"/>
                  </a:lnTo>
                  <a:lnTo>
                    <a:pt x="1285243" y="669430"/>
                  </a:lnTo>
                  <a:lnTo>
                    <a:pt x="1286577" y="659439"/>
                  </a:lnTo>
                  <a:lnTo>
                    <a:pt x="1287179" y="649447"/>
                  </a:lnTo>
                  <a:lnTo>
                    <a:pt x="1287225" y="639456"/>
                  </a:lnTo>
                  <a:lnTo>
                    <a:pt x="1286816" y="629464"/>
                  </a:lnTo>
                  <a:lnTo>
                    <a:pt x="1285636" y="619473"/>
                  </a:lnTo>
                  <a:lnTo>
                    <a:pt x="1284073" y="609481"/>
                  </a:lnTo>
                  <a:lnTo>
                    <a:pt x="1281805" y="599490"/>
                  </a:lnTo>
                  <a:lnTo>
                    <a:pt x="1279095" y="589498"/>
                  </a:lnTo>
                  <a:lnTo>
                    <a:pt x="1276914" y="582852"/>
                  </a:lnTo>
                  <a:lnTo>
                    <a:pt x="1275673" y="579507"/>
                  </a:lnTo>
                  <a:lnTo>
                    <a:pt x="1271033" y="569515"/>
                  </a:lnTo>
                  <a:lnTo>
                    <a:pt x="1265425" y="559524"/>
                  </a:lnTo>
                  <a:lnTo>
                    <a:pt x="1258637" y="549532"/>
                  </a:lnTo>
                  <a:lnTo>
                    <a:pt x="1256962" y="547391"/>
                  </a:lnTo>
                  <a:lnTo>
                    <a:pt x="1248357" y="539541"/>
                  </a:lnTo>
                  <a:lnTo>
                    <a:pt x="1237010" y="530900"/>
                  </a:lnTo>
                  <a:lnTo>
                    <a:pt x="1233601" y="529549"/>
                  </a:lnTo>
                  <a:lnTo>
                    <a:pt x="1217058" y="523814"/>
                  </a:lnTo>
                  <a:lnTo>
                    <a:pt x="1197107" y="522394"/>
                  </a:lnTo>
                  <a:lnTo>
                    <a:pt x="1177155" y="524423"/>
                  </a:lnTo>
                  <a:lnTo>
                    <a:pt x="1157203" y="529118"/>
                  </a:lnTo>
                  <a:lnTo>
                    <a:pt x="1155973" y="529549"/>
                  </a:lnTo>
                  <a:lnTo>
                    <a:pt x="1137251" y="535585"/>
                  </a:lnTo>
                  <a:lnTo>
                    <a:pt x="1127857" y="539541"/>
                  </a:lnTo>
                  <a:lnTo>
                    <a:pt x="1117299" y="543712"/>
                  </a:lnTo>
                  <a:lnTo>
                    <a:pt x="1105311" y="549532"/>
                  </a:lnTo>
                  <a:lnTo>
                    <a:pt x="1097348" y="553331"/>
                  </a:lnTo>
                  <a:lnTo>
                    <a:pt x="1086250" y="559524"/>
                  </a:lnTo>
                  <a:lnTo>
                    <a:pt x="1077396" y="564443"/>
                  </a:lnTo>
                  <a:lnTo>
                    <a:pt x="1069248" y="569515"/>
                  </a:lnTo>
                  <a:lnTo>
                    <a:pt x="1057444" y="576966"/>
                  </a:lnTo>
                  <a:lnTo>
                    <a:pt x="1053521" y="579507"/>
                  </a:lnTo>
                  <a:lnTo>
                    <a:pt x="1038428" y="589498"/>
                  </a:lnTo>
                  <a:lnTo>
                    <a:pt x="1037492" y="590134"/>
                  </a:lnTo>
                  <a:lnTo>
                    <a:pt x="1022674" y="599490"/>
                  </a:lnTo>
                  <a:lnTo>
                    <a:pt x="1017541" y="602811"/>
                  </a:lnTo>
                  <a:lnTo>
                    <a:pt x="1005090" y="609481"/>
                  </a:lnTo>
                  <a:lnTo>
                    <a:pt x="997589" y="613462"/>
                  </a:lnTo>
                  <a:lnTo>
                    <a:pt x="980658" y="619473"/>
                  </a:lnTo>
                  <a:lnTo>
                    <a:pt x="977637" y="620514"/>
                  </a:lnTo>
                  <a:lnTo>
                    <a:pt x="957685" y="623687"/>
                  </a:lnTo>
                  <a:lnTo>
                    <a:pt x="937733" y="623264"/>
                  </a:lnTo>
                  <a:lnTo>
                    <a:pt x="917782" y="619726"/>
                  </a:lnTo>
                  <a:lnTo>
                    <a:pt x="916989" y="619473"/>
                  </a:lnTo>
                  <a:lnTo>
                    <a:pt x="897830" y="613358"/>
                  </a:lnTo>
                  <a:lnTo>
                    <a:pt x="889169" y="609481"/>
                  </a:lnTo>
                  <a:lnTo>
                    <a:pt x="877878" y="604123"/>
                  </a:lnTo>
                  <a:lnTo>
                    <a:pt x="870080" y="599490"/>
                  </a:lnTo>
                  <a:lnTo>
                    <a:pt x="857926" y="591597"/>
                  </a:lnTo>
                  <a:lnTo>
                    <a:pt x="855128" y="589498"/>
                  </a:lnTo>
                  <a:lnTo>
                    <a:pt x="843043" y="579507"/>
                  </a:lnTo>
                  <a:lnTo>
                    <a:pt x="837975" y="574875"/>
                  </a:lnTo>
                  <a:lnTo>
                    <a:pt x="832324" y="569515"/>
                  </a:lnTo>
                  <a:lnTo>
                    <a:pt x="822456" y="559524"/>
                  </a:lnTo>
                  <a:lnTo>
                    <a:pt x="818023" y="554852"/>
                  </a:lnTo>
                  <a:lnTo>
                    <a:pt x="812623" y="549532"/>
                  </a:lnTo>
                  <a:lnTo>
                    <a:pt x="802344" y="539541"/>
                  </a:lnTo>
                  <a:lnTo>
                    <a:pt x="798071" y="535408"/>
                  </a:lnTo>
                  <a:lnTo>
                    <a:pt x="790470" y="529549"/>
                  </a:lnTo>
                  <a:lnTo>
                    <a:pt x="778119" y="520695"/>
                  </a:lnTo>
                  <a:lnTo>
                    <a:pt x="775780" y="519558"/>
                  </a:lnTo>
                  <a:lnTo>
                    <a:pt x="758167" y="511879"/>
                  </a:lnTo>
                  <a:lnTo>
                    <a:pt x="746052" y="509566"/>
                  </a:lnTo>
                  <a:lnTo>
                    <a:pt x="738216" y="508154"/>
                  </a:lnTo>
                  <a:lnTo>
                    <a:pt x="718264" y="508276"/>
                  </a:lnTo>
                  <a:lnTo>
                    <a:pt x="710097" y="509566"/>
                  </a:lnTo>
                  <a:lnTo>
                    <a:pt x="698312" y="511343"/>
                  </a:lnTo>
                  <a:lnTo>
                    <a:pt x="678360" y="516556"/>
                  </a:lnTo>
                  <a:lnTo>
                    <a:pt x="669697" y="519558"/>
                  </a:lnTo>
                  <a:lnTo>
                    <a:pt x="658409" y="523478"/>
                  </a:lnTo>
                  <a:lnTo>
                    <a:pt x="643421" y="529549"/>
                  </a:lnTo>
                  <a:lnTo>
                    <a:pt x="638457" y="531650"/>
                  </a:lnTo>
                  <a:lnTo>
                    <a:pt x="620867" y="539541"/>
                  </a:lnTo>
                  <a:lnTo>
                    <a:pt x="618505" y="540660"/>
                  </a:lnTo>
                  <a:lnTo>
                    <a:pt x="598838" y="549532"/>
                  </a:lnTo>
                  <a:lnTo>
                    <a:pt x="598553" y="549672"/>
                  </a:lnTo>
                  <a:lnTo>
                    <a:pt x="578601" y="558120"/>
                  </a:lnTo>
                  <a:lnTo>
                    <a:pt x="574097" y="559524"/>
                  </a:lnTo>
                  <a:lnTo>
                    <a:pt x="558650" y="564475"/>
                  </a:lnTo>
                  <a:lnTo>
                    <a:pt x="538698" y="567670"/>
                  </a:lnTo>
                  <a:lnTo>
                    <a:pt x="518746" y="567509"/>
                  </a:lnTo>
                  <a:lnTo>
                    <a:pt x="498794" y="563864"/>
                  </a:lnTo>
                  <a:lnTo>
                    <a:pt x="485896" y="559524"/>
                  </a:lnTo>
                  <a:lnTo>
                    <a:pt x="478843" y="557147"/>
                  </a:lnTo>
                  <a:lnTo>
                    <a:pt x="462656" y="549532"/>
                  </a:lnTo>
                  <a:lnTo>
                    <a:pt x="458891" y="547739"/>
                  </a:lnTo>
                  <a:lnTo>
                    <a:pt x="444180" y="539541"/>
                  </a:lnTo>
                  <a:lnTo>
                    <a:pt x="438939" y="536400"/>
                  </a:lnTo>
                  <a:lnTo>
                    <a:pt x="428484" y="529549"/>
                  </a:lnTo>
                  <a:lnTo>
                    <a:pt x="418987" y="523025"/>
                  </a:lnTo>
                  <a:lnTo>
                    <a:pt x="414181" y="519558"/>
                  </a:lnTo>
                  <a:lnTo>
                    <a:pt x="401468" y="509566"/>
                  </a:lnTo>
                  <a:lnTo>
                    <a:pt x="399036" y="507417"/>
                  </a:lnTo>
                  <a:lnTo>
                    <a:pt x="390282" y="499575"/>
                  </a:lnTo>
                  <a:lnTo>
                    <a:pt x="380220" y="489583"/>
                  </a:lnTo>
                  <a:lnTo>
                    <a:pt x="379084" y="488232"/>
                  </a:lnTo>
                  <a:lnTo>
                    <a:pt x="371508" y="479592"/>
                  </a:lnTo>
                  <a:lnTo>
                    <a:pt x="363663" y="469600"/>
                  </a:lnTo>
                  <a:lnTo>
                    <a:pt x="359132" y="462830"/>
                  </a:lnTo>
                  <a:lnTo>
                    <a:pt x="356721" y="459609"/>
                  </a:lnTo>
                  <a:lnTo>
                    <a:pt x="349807" y="449617"/>
                  </a:lnTo>
                  <a:lnTo>
                    <a:pt x="342989" y="439626"/>
                  </a:lnTo>
                  <a:lnTo>
                    <a:pt x="339180" y="433913"/>
                  </a:lnTo>
                  <a:lnTo>
                    <a:pt x="335581" y="429634"/>
                  </a:lnTo>
                  <a:lnTo>
                    <a:pt x="326721" y="419643"/>
                  </a:lnTo>
                  <a:lnTo>
                    <a:pt x="319228" y="412087"/>
                  </a:lnTo>
                  <a:lnTo>
                    <a:pt x="315329" y="409651"/>
                  </a:lnTo>
                  <a:lnTo>
                    <a:pt x="299277" y="401691"/>
                  </a:lnTo>
                  <a:lnTo>
                    <a:pt x="290835" y="399660"/>
                  </a:lnTo>
                  <a:lnTo>
                    <a:pt x="279325" y="397043"/>
                  </a:lnTo>
                  <a:lnTo>
                    <a:pt x="259373" y="396746"/>
                  </a:lnTo>
                  <a:lnTo>
                    <a:pt x="243041" y="399660"/>
                  </a:lnTo>
                  <a:lnTo>
                    <a:pt x="239421" y="400250"/>
                  </a:lnTo>
                  <a:lnTo>
                    <a:pt x="219470" y="406587"/>
                  </a:lnTo>
                  <a:lnTo>
                    <a:pt x="212901" y="409651"/>
                  </a:lnTo>
                  <a:lnTo>
                    <a:pt x="199518" y="416042"/>
                  </a:lnTo>
                  <a:lnTo>
                    <a:pt x="193763" y="419643"/>
                  </a:lnTo>
                  <a:lnTo>
                    <a:pt x="179566" y="429456"/>
                  </a:lnTo>
                  <a:lnTo>
                    <a:pt x="179353" y="429634"/>
                  </a:lnTo>
                  <a:lnTo>
                    <a:pt x="169108" y="439626"/>
                  </a:lnTo>
                  <a:lnTo>
                    <a:pt x="160691" y="449617"/>
                  </a:lnTo>
                  <a:lnTo>
                    <a:pt x="159614" y="451221"/>
                  </a:lnTo>
                  <a:lnTo>
                    <a:pt x="154600" y="459609"/>
                  </a:lnTo>
                  <a:lnTo>
                    <a:pt x="150374" y="469600"/>
                  </a:lnTo>
                  <a:lnTo>
                    <a:pt x="147361" y="479592"/>
                  </a:lnTo>
                  <a:lnTo>
                    <a:pt x="145584" y="489583"/>
                  </a:lnTo>
                  <a:lnTo>
                    <a:pt x="144442" y="499575"/>
                  </a:lnTo>
                  <a:lnTo>
                    <a:pt x="143953" y="509566"/>
                  </a:lnTo>
                  <a:lnTo>
                    <a:pt x="144067" y="519558"/>
                  </a:lnTo>
                  <a:lnTo>
                    <a:pt x="144316" y="529549"/>
                  </a:lnTo>
                  <a:lnTo>
                    <a:pt x="144481" y="539541"/>
                  </a:lnTo>
                  <a:lnTo>
                    <a:pt x="144667" y="549532"/>
                  </a:lnTo>
                  <a:lnTo>
                    <a:pt x="144647" y="559524"/>
                  </a:lnTo>
                  <a:lnTo>
                    <a:pt x="144411" y="569515"/>
                  </a:lnTo>
                  <a:lnTo>
                    <a:pt x="143786" y="579507"/>
                  </a:lnTo>
                  <a:lnTo>
                    <a:pt x="142983" y="589498"/>
                  </a:lnTo>
                  <a:lnTo>
                    <a:pt x="141561" y="599490"/>
                  </a:lnTo>
                  <a:lnTo>
                    <a:pt x="139764" y="609481"/>
                  </a:lnTo>
                  <a:lnTo>
                    <a:pt x="139662" y="610013"/>
                  </a:lnTo>
                  <a:lnTo>
                    <a:pt x="137722" y="619473"/>
                  </a:lnTo>
                  <a:lnTo>
                    <a:pt x="134958" y="629464"/>
                  </a:lnTo>
                  <a:lnTo>
                    <a:pt x="132242" y="639456"/>
                  </a:lnTo>
                  <a:lnTo>
                    <a:pt x="129314" y="649447"/>
                  </a:lnTo>
                  <a:lnTo>
                    <a:pt x="126841" y="659439"/>
                  </a:lnTo>
                  <a:lnTo>
                    <a:pt x="124364" y="669430"/>
                  </a:lnTo>
                  <a:lnTo>
                    <a:pt x="122909" y="679422"/>
                  </a:lnTo>
                  <a:lnTo>
                    <a:pt x="122650" y="689413"/>
                  </a:lnTo>
                  <a:lnTo>
                    <a:pt x="125307" y="699405"/>
                  </a:lnTo>
                  <a:lnTo>
                    <a:pt x="131552" y="709396"/>
                  </a:lnTo>
                  <a:lnTo>
                    <a:pt x="139662" y="716517"/>
                  </a:lnTo>
                  <a:lnTo>
                    <a:pt x="143661" y="719388"/>
                  </a:lnTo>
                  <a:lnTo>
                    <a:pt x="159614" y="726376"/>
                  </a:lnTo>
                  <a:lnTo>
                    <a:pt x="167867" y="729379"/>
                  </a:lnTo>
                  <a:lnTo>
                    <a:pt x="179566" y="732696"/>
                  </a:lnTo>
                  <a:lnTo>
                    <a:pt x="199518" y="737692"/>
                  </a:lnTo>
                  <a:lnTo>
                    <a:pt x="205128" y="739371"/>
                  </a:lnTo>
                  <a:lnTo>
                    <a:pt x="219470" y="743177"/>
                  </a:lnTo>
                  <a:lnTo>
                    <a:pt x="239421" y="749078"/>
                  </a:lnTo>
                  <a:lnTo>
                    <a:pt x="240206" y="749362"/>
                  </a:lnTo>
                  <a:lnTo>
                    <a:pt x="259373" y="756270"/>
                  </a:lnTo>
                  <a:lnTo>
                    <a:pt x="266326" y="759354"/>
                  </a:lnTo>
                  <a:lnTo>
                    <a:pt x="279325" y="765546"/>
                  </a:lnTo>
                  <a:lnTo>
                    <a:pt x="286480" y="769345"/>
                  </a:lnTo>
                  <a:lnTo>
                    <a:pt x="299277" y="777309"/>
                  </a:lnTo>
                  <a:lnTo>
                    <a:pt x="302149" y="779337"/>
                  </a:lnTo>
                  <a:lnTo>
                    <a:pt x="313569" y="789328"/>
                  </a:lnTo>
                  <a:lnTo>
                    <a:pt x="319228" y="796385"/>
                  </a:lnTo>
                  <a:lnTo>
                    <a:pt x="321445" y="799320"/>
                  </a:lnTo>
                  <a:lnTo>
                    <a:pt x="325910" y="809311"/>
                  </a:lnTo>
                  <a:lnTo>
                    <a:pt x="326476" y="819303"/>
                  </a:lnTo>
                  <a:lnTo>
                    <a:pt x="323011" y="829294"/>
                  </a:lnTo>
                  <a:lnTo>
                    <a:pt x="319228" y="833725"/>
                  </a:lnTo>
                  <a:lnTo>
                    <a:pt x="312959" y="839286"/>
                  </a:lnTo>
                  <a:lnTo>
                    <a:pt x="299277" y="846243"/>
                  </a:lnTo>
                  <a:lnTo>
                    <a:pt x="289727" y="849277"/>
                  </a:lnTo>
                  <a:lnTo>
                    <a:pt x="279325" y="851608"/>
                  </a:lnTo>
                  <a:lnTo>
                    <a:pt x="259373" y="853048"/>
                  </a:lnTo>
                  <a:lnTo>
                    <a:pt x="239421" y="851763"/>
                  </a:lnTo>
                  <a:lnTo>
                    <a:pt x="225980" y="849277"/>
                  </a:lnTo>
                  <a:lnTo>
                    <a:pt x="219470" y="847956"/>
                  </a:lnTo>
                  <a:lnTo>
                    <a:pt x="199518" y="841560"/>
                  </a:lnTo>
                  <a:lnTo>
                    <a:pt x="193968" y="839286"/>
                  </a:lnTo>
                  <a:lnTo>
                    <a:pt x="179566" y="832611"/>
                  </a:lnTo>
                  <a:lnTo>
                    <a:pt x="173085" y="829294"/>
                  </a:lnTo>
                  <a:lnTo>
                    <a:pt x="159614" y="821701"/>
                  </a:lnTo>
                  <a:lnTo>
                    <a:pt x="155487" y="819303"/>
                  </a:lnTo>
                  <a:lnTo>
                    <a:pt x="139662" y="809333"/>
                  </a:lnTo>
                  <a:lnTo>
                    <a:pt x="139625" y="809311"/>
                  </a:lnTo>
                  <a:lnTo>
                    <a:pt x="124861" y="799320"/>
                  </a:lnTo>
                  <a:lnTo>
                    <a:pt x="119711" y="795672"/>
                  </a:lnTo>
                  <a:lnTo>
                    <a:pt x="109470" y="789328"/>
                  </a:lnTo>
                  <a:lnTo>
                    <a:pt x="99759" y="782456"/>
                  </a:lnTo>
                  <a:lnTo>
                    <a:pt x="94087" y="779337"/>
                  </a:lnTo>
                  <a:lnTo>
                    <a:pt x="79807" y="771089"/>
                  </a:lnTo>
                  <a:lnTo>
                    <a:pt x="76351" y="769345"/>
                  </a:lnTo>
                  <a:lnTo>
                    <a:pt x="59855" y="760902"/>
                  </a:lnTo>
                  <a:lnTo>
                    <a:pt x="56372" y="759354"/>
                  </a:lnTo>
                  <a:lnTo>
                    <a:pt x="39904" y="751262"/>
                  </a:lnTo>
                  <a:lnTo>
                    <a:pt x="35796" y="749362"/>
                  </a:lnTo>
                  <a:lnTo>
                    <a:pt x="19952" y="742519"/>
                  </a:lnTo>
                  <a:lnTo>
                    <a:pt x="14091" y="739371"/>
                  </a:lnTo>
                  <a:lnTo>
                    <a:pt x="0" y="732369"/>
                  </a:lnTo>
                  <a:moveTo>
                    <a:pt x="1953699" y="1488733"/>
                  </a:moveTo>
                  <a:lnTo>
                    <a:pt x="1955274" y="1487725"/>
                  </a:lnTo>
                  <a:lnTo>
                    <a:pt x="1968356" y="1478741"/>
                  </a:lnTo>
                  <a:lnTo>
                    <a:pt x="1975226" y="1472806"/>
                  </a:lnTo>
                  <a:lnTo>
                    <a:pt x="1979994" y="1468750"/>
                  </a:lnTo>
                  <a:lnTo>
                    <a:pt x="1989835" y="1458758"/>
                  </a:lnTo>
                  <a:lnTo>
                    <a:pt x="1995178" y="1452094"/>
                  </a:lnTo>
                  <a:lnTo>
                    <a:pt x="1998118" y="1448767"/>
                  </a:lnTo>
                  <a:lnTo>
                    <a:pt x="2005416" y="1438775"/>
                  </a:lnTo>
                  <a:lnTo>
                    <a:pt x="2011512" y="1428784"/>
                  </a:lnTo>
                  <a:lnTo>
                    <a:pt x="2015129" y="1421865"/>
                  </a:lnTo>
                  <a:lnTo>
                    <a:pt x="2017259" y="1418792"/>
                  </a:lnTo>
                  <a:lnTo>
                    <a:pt x="2023892" y="1408801"/>
                  </a:lnTo>
                  <a:lnTo>
                    <a:pt x="2031588" y="1398809"/>
                  </a:lnTo>
                  <a:lnTo>
                    <a:pt x="2035081" y="1394119"/>
                  </a:lnTo>
                  <a:lnTo>
                    <a:pt x="2042214" y="1388818"/>
                  </a:lnTo>
                  <a:lnTo>
                    <a:pt x="2055033" y="1382030"/>
                  </a:lnTo>
                  <a:lnTo>
                    <a:pt x="2073013" y="1378826"/>
                  </a:lnTo>
                  <a:lnTo>
                    <a:pt x="2074985" y="1378519"/>
                  </a:lnTo>
                  <a:lnTo>
                    <a:pt x="2094936" y="1378537"/>
                  </a:lnTo>
                  <a:lnTo>
                    <a:pt x="2114888" y="1378332"/>
                  </a:lnTo>
                  <a:lnTo>
                    <a:pt x="2134840" y="1375232"/>
                  </a:lnTo>
                  <a:lnTo>
                    <a:pt x="2147631" y="1368835"/>
                  </a:lnTo>
                  <a:lnTo>
                    <a:pt x="2154792" y="1365083"/>
                  </a:lnTo>
                  <a:lnTo>
                    <a:pt x="2160884" y="1358843"/>
                  </a:lnTo>
                  <a:lnTo>
                    <a:pt x="2170210" y="1348852"/>
                  </a:lnTo>
                  <a:lnTo>
                    <a:pt x="2174744" y="1343499"/>
                  </a:lnTo>
                  <a:lnTo>
                    <a:pt x="2177341" y="1338860"/>
                  </a:lnTo>
                  <a:lnTo>
                    <a:pt x="2182149" y="1328869"/>
                  </a:lnTo>
                  <a:lnTo>
                    <a:pt x="2186855" y="1318877"/>
                  </a:lnTo>
                  <a:lnTo>
                    <a:pt x="2191007" y="1308886"/>
                  </a:lnTo>
                  <a:lnTo>
                    <a:pt x="2194401" y="1298894"/>
                  </a:lnTo>
                  <a:lnTo>
                    <a:pt x="2194695" y="1297843"/>
                  </a:lnTo>
                  <a:lnTo>
                    <a:pt x="2196736" y="1288903"/>
                  </a:lnTo>
                  <a:lnTo>
                    <a:pt x="2197666" y="1278911"/>
                  </a:lnTo>
                  <a:lnTo>
                    <a:pt x="2198001" y="1268920"/>
                  </a:lnTo>
                  <a:lnTo>
                    <a:pt x="2195842" y="1258928"/>
                  </a:lnTo>
                  <a:lnTo>
                    <a:pt x="2194695" y="1256419"/>
                  </a:lnTo>
                  <a:lnTo>
                    <a:pt x="2187374" y="1248937"/>
                  </a:lnTo>
                  <a:lnTo>
                    <a:pt x="2174744" y="1243332"/>
                  </a:lnTo>
                  <a:lnTo>
                    <a:pt x="2154792" y="1242157"/>
                  </a:lnTo>
                  <a:lnTo>
                    <a:pt x="2134840" y="1244493"/>
                  </a:lnTo>
                  <a:lnTo>
                    <a:pt x="2114888" y="1248923"/>
                  </a:lnTo>
                  <a:lnTo>
                    <a:pt x="2114842" y="1248937"/>
                  </a:lnTo>
                  <a:lnTo>
                    <a:pt x="2094936" y="1255460"/>
                  </a:lnTo>
                  <a:lnTo>
                    <a:pt x="2084827" y="1258928"/>
                  </a:lnTo>
                  <a:lnTo>
                    <a:pt x="2074985" y="1262702"/>
                  </a:lnTo>
                  <a:lnTo>
                    <a:pt x="2055104" y="1268920"/>
                  </a:lnTo>
                  <a:lnTo>
                    <a:pt x="2055033" y="1268946"/>
                  </a:lnTo>
                  <a:lnTo>
                    <a:pt x="2035081" y="1274212"/>
                  </a:lnTo>
                  <a:lnTo>
                    <a:pt x="2015129" y="1276366"/>
                  </a:lnTo>
                  <a:lnTo>
                    <a:pt x="1995178" y="1274499"/>
                  </a:lnTo>
                  <a:lnTo>
                    <a:pt x="1975226" y="1269121"/>
                  </a:lnTo>
                  <a:lnTo>
                    <a:pt x="1974744" y="1268920"/>
                  </a:lnTo>
                  <a:lnTo>
                    <a:pt x="1955274" y="1260722"/>
                  </a:lnTo>
                  <a:lnTo>
                    <a:pt x="1951967" y="1258928"/>
                  </a:lnTo>
                  <a:lnTo>
                    <a:pt x="1935322" y="1249378"/>
                  </a:lnTo>
                  <a:lnTo>
                    <a:pt x="1934561" y="1248937"/>
                  </a:lnTo>
                  <a:lnTo>
                    <a:pt x="1919405" y="1238945"/>
                  </a:lnTo>
                  <a:lnTo>
                    <a:pt x="1915371" y="1236110"/>
                  </a:lnTo>
                  <a:lnTo>
                    <a:pt x="1903921" y="1228954"/>
                  </a:lnTo>
                  <a:lnTo>
                    <a:pt x="1895419" y="1223243"/>
                  </a:lnTo>
                  <a:lnTo>
                    <a:pt x="1885630" y="1218962"/>
                  </a:lnTo>
                  <a:lnTo>
                    <a:pt x="1875467" y="1214566"/>
                  </a:lnTo>
                  <a:lnTo>
                    <a:pt x="1855515" y="1210664"/>
                  </a:lnTo>
                  <a:lnTo>
                    <a:pt x="1835563" y="1215050"/>
                  </a:lnTo>
                  <a:lnTo>
                    <a:pt x="1829463" y="1218962"/>
                  </a:lnTo>
                  <a:lnTo>
                    <a:pt x="1821134" y="1228954"/>
                  </a:lnTo>
                  <a:lnTo>
                    <a:pt x="1818881" y="1238945"/>
                  </a:lnTo>
                  <a:lnTo>
                    <a:pt x="1822781" y="1248937"/>
                  </a:lnTo>
                  <a:lnTo>
                    <a:pt x="1828066" y="1258928"/>
                  </a:lnTo>
                  <a:lnTo>
                    <a:pt x="1833781" y="1268920"/>
                  </a:lnTo>
                  <a:lnTo>
                    <a:pt x="1835563" y="1271693"/>
                  </a:lnTo>
                  <a:lnTo>
                    <a:pt x="1840298" y="1278911"/>
                  </a:lnTo>
                  <a:lnTo>
                    <a:pt x="1845761" y="1288903"/>
                  </a:lnTo>
                  <a:lnTo>
                    <a:pt x="1849311" y="1298894"/>
                  </a:lnTo>
                  <a:lnTo>
                    <a:pt x="1850764" y="1308886"/>
                  </a:lnTo>
                  <a:lnTo>
                    <a:pt x="1850198" y="1318877"/>
                  </a:lnTo>
                  <a:lnTo>
                    <a:pt x="1848941" y="1328869"/>
                  </a:lnTo>
                  <a:lnTo>
                    <a:pt x="1845674" y="1338860"/>
                  </a:lnTo>
                  <a:lnTo>
                    <a:pt x="1841118" y="1348852"/>
                  </a:lnTo>
                  <a:lnTo>
                    <a:pt x="1835563" y="1358117"/>
                  </a:lnTo>
                  <a:lnTo>
                    <a:pt x="1835189" y="1358843"/>
                  </a:lnTo>
                  <a:lnTo>
                    <a:pt x="1828979" y="1368835"/>
                  </a:lnTo>
                  <a:lnTo>
                    <a:pt x="1822272" y="1378826"/>
                  </a:lnTo>
                  <a:lnTo>
                    <a:pt x="1815612" y="1388220"/>
                  </a:lnTo>
                  <a:lnTo>
                    <a:pt x="1815235" y="1388818"/>
                  </a:lnTo>
                  <a:lnTo>
                    <a:pt x="1808210" y="1398809"/>
                  </a:lnTo>
                  <a:lnTo>
                    <a:pt x="1801789" y="1408801"/>
                  </a:lnTo>
                  <a:lnTo>
                    <a:pt x="1795660" y="1418183"/>
                  </a:lnTo>
                  <a:lnTo>
                    <a:pt x="1795287" y="1418792"/>
                  </a:lnTo>
                  <a:lnTo>
                    <a:pt x="1789390" y="1428784"/>
                  </a:lnTo>
                  <a:lnTo>
                    <a:pt x="1784027" y="1438775"/>
                  </a:lnTo>
                  <a:lnTo>
                    <a:pt x="1779039" y="1448767"/>
                  </a:lnTo>
                  <a:lnTo>
                    <a:pt x="1775708" y="1456504"/>
                  </a:lnTo>
                  <a:lnTo>
                    <a:pt x="1774726" y="1458758"/>
                  </a:lnTo>
                  <a:lnTo>
                    <a:pt x="1771128" y="1468750"/>
                  </a:lnTo>
                  <a:lnTo>
                    <a:pt x="1768767" y="1478741"/>
                  </a:lnTo>
                  <a:lnTo>
                    <a:pt x="1767777" y="1488733"/>
                  </a:lnTo>
                  <a:moveTo>
                    <a:pt x="2834002" y="1488733"/>
                  </a:moveTo>
                  <a:lnTo>
                    <a:pt x="2833152" y="1487912"/>
                  </a:lnTo>
                  <a:lnTo>
                    <a:pt x="2817625" y="1478741"/>
                  </a:lnTo>
                  <a:lnTo>
                    <a:pt x="2813200" y="1474565"/>
                  </a:lnTo>
                  <a:lnTo>
                    <a:pt x="2793249" y="1469992"/>
                  </a:lnTo>
                  <a:lnTo>
                    <a:pt x="2785311" y="1478741"/>
                  </a:lnTo>
                  <a:lnTo>
                    <a:pt x="2774121" y="1488733"/>
                  </a:lnTo>
                  <a:moveTo>
                    <a:pt x="2972815" y="1138551"/>
                  </a:moveTo>
                  <a:lnTo>
                    <a:pt x="2966288" y="1139030"/>
                  </a:lnTo>
                  <a:lnTo>
                    <a:pt x="2952863" y="1140004"/>
                  </a:lnTo>
                  <a:lnTo>
                    <a:pt x="2932911" y="1141669"/>
                  </a:lnTo>
                  <a:lnTo>
                    <a:pt x="2912959" y="1144170"/>
                  </a:lnTo>
                  <a:lnTo>
                    <a:pt x="2893007" y="1148197"/>
                  </a:lnTo>
                  <a:lnTo>
                    <a:pt x="2890217" y="1149022"/>
                  </a:lnTo>
                  <a:lnTo>
                    <a:pt x="2873056" y="1154085"/>
                  </a:lnTo>
                  <a:lnTo>
                    <a:pt x="2860455" y="1159013"/>
                  </a:lnTo>
                  <a:lnTo>
                    <a:pt x="2853104" y="1161914"/>
                  </a:lnTo>
                  <a:lnTo>
                    <a:pt x="2838033" y="1169005"/>
                  </a:lnTo>
                  <a:lnTo>
                    <a:pt x="2833152" y="1171142"/>
                  </a:lnTo>
                  <a:lnTo>
                    <a:pt x="2816698" y="1178996"/>
                  </a:lnTo>
                  <a:lnTo>
                    <a:pt x="2813200" y="1180557"/>
                  </a:lnTo>
                  <a:lnTo>
                    <a:pt x="2794706" y="1188988"/>
                  </a:lnTo>
                  <a:lnTo>
                    <a:pt x="2793249" y="1189610"/>
                  </a:lnTo>
                  <a:lnTo>
                    <a:pt x="2773297" y="1198343"/>
                  </a:lnTo>
                  <a:lnTo>
                    <a:pt x="2771833" y="1198979"/>
                  </a:lnTo>
                  <a:lnTo>
                    <a:pt x="2753345" y="1206939"/>
                  </a:lnTo>
                  <a:lnTo>
                    <a:pt x="2748600" y="1208971"/>
                  </a:lnTo>
                  <a:lnTo>
                    <a:pt x="2733393" y="1215750"/>
                  </a:lnTo>
                  <a:lnTo>
                    <a:pt x="2726096" y="1218962"/>
                  </a:lnTo>
                  <a:lnTo>
                    <a:pt x="2713441" y="1225327"/>
                  </a:lnTo>
                  <a:lnTo>
                    <a:pt x="2706340" y="1228954"/>
                  </a:lnTo>
                  <a:lnTo>
                    <a:pt x="2693490" y="1237337"/>
                  </a:lnTo>
                  <a:lnTo>
                    <a:pt x="2691113" y="1238945"/>
                  </a:lnTo>
                  <a:lnTo>
                    <a:pt x="2680075" y="1248937"/>
                  </a:lnTo>
                  <a:lnTo>
                    <a:pt x="2673538" y="1258878"/>
                  </a:lnTo>
                  <a:lnTo>
                    <a:pt x="2673508" y="1258928"/>
                  </a:lnTo>
                  <a:lnTo>
                    <a:pt x="2669966" y="1268920"/>
                  </a:lnTo>
                  <a:lnTo>
                    <a:pt x="2668404" y="1278911"/>
                  </a:lnTo>
                  <a:lnTo>
                    <a:pt x="2668741" y="1288903"/>
                  </a:lnTo>
                  <a:lnTo>
                    <a:pt x="2670310" y="1298894"/>
                  </a:lnTo>
                  <a:lnTo>
                    <a:pt x="2672753" y="1308886"/>
                  </a:lnTo>
                  <a:lnTo>
                    <a:pt x="2673538" y="1311205"/>
                  </a:lnTo>
                  <a:lnTo>
                    <a:pt x="2676125" y="1318877"/>
                  </a:lnTo>
                  <a:lnTo>
                    <a:pt x="2680312" y="1328869"/>
                  </a:lnTo>
                  <a:lnTo>
                    <a:pt x="2685248" y="1338860"/>
                  </a:lnTo>
                  <a:lnTo>
                    <a:pt x="2690596" y="1348852"/>
                  </a:lnTo>
                  <a:lnTo>
                    <a:pt x="2693490" y="1353688"/>
                  </a:lnTo>
                  <a:lnTo>
                    <a:pt x="2696900" y="1358843"/>
                  </a:lnTo>
                  <a:lnTo>
                    <a:pt x="2704190" y="1368835"/>
                  </a:lnTo>
                  <a:lnTo>
                    <a:pt x="2711720" y="1378826"/>
                  </a:lnTo>
                  <a:lnTo>
                    <a:pt x="2713441" y="1381098"/>
                  </a:lnTo>
                  <a:lnTo>
                    <a:pt x="2720654" y="1388818"/>
                  </a:lnTo>
                  <a:lnTo>
                    <a:pt x="2729947" y="1398809"/>
                  </a:lnTo>
                  <a:lnTo>
                    <a:pt x="2733393" y="1402674"/>
                  </a:lnTo>
                  <a:lnTo>
                    <a:pt x="2740945" y="1408801"/>
                  </a:lnTo>
                  <a:lnTo>
                    <a:pt x="2751471" y="1418792"/>
                  </a:lnTo>
                  <a:lnTo>
                    <a:pt x="2753345" y="1420894"/>
                  </a:lnTo>
                  <a:lnTo>
                    <a:pt x="2765086" y="1428784"/>
                  </a:lnTo>
                  <a:lnTo>
                    <a:pt x="2773297" y="1436729"/>
                  </a:lnTo>
                  <a:lnTo>
                    <a:pt x="2780213" y="1438775"/>
                  </a:lnTo>
                  <a:lnTo>
                    <a:pt x="2793249" y="1446078"/>
                  </a:lnTo>
                  <a:lnTo>
                    <a:pt x="2800896" y="1438775"/>
                  </a:lnTo>
                  <a:lnTo>
                    <a:pt x="2813200" y="1429803"/>
                  </a:lnTo>
                  <a:lnTo>
                    <a:pt x="2813739" y="1428784"/>
                  </a:lnTo>
                  <a:lnTo>
                    <a:pt x="2821385" y="1418792"/>
                  </a:lnTo>
                  <a:lnTo>
                    <a:pt x="2830945" y="1408801"/>
                  </a:lnTo>
                  <a:lnTo>
                    <a:pt x="2833152" y="1406991"/>
                  </a:lnTo>
                  <a:lnTo>
                    <a:pt x="2840205" y="1398809"/>
                  </a:lnTo>
                  <a:lnTo>
                    <a:pt x="2850426" y="1388818"/>
                  </a:lnTo>
                  <a:lnTo>
                    <a:pt x="2853104" y="1386525"/>
                  </a:lnTo>
                  <a:lnTo>
                    <a:pt x="2861085" y="1378826"/>
                  </a:lnTo>
                  <a:lnTo>
                    <a:pt x="2873048" y="1368835"/>
                  </a:lnTo>
                  <a:lnTo>
                    <a:pt x="2873056" y="1368829"/>
                  </a:lnTo>
                  <a:lnTo>
                    <a:pt x="2886588" y="1358843"/>
                  </a:lnTo>
                  <a:lnTo>
                    <a:pt x="2893007" y="1354558"/>
                  </a:lnTo>
                  <a:lnTo>
                    <a:pt x="2902723" y="1348852"/>
                  </a:lnTo>
                  <a:lnTo>
                    <a:pt x="2912959" y="1343074"/>
                  </a:lnTo>
                  <a:lnTo>
                    <a:pt x="2922603" y="1338860"/>
                  </a:lnTo>
                  <a:lnTo>
                    <a:pt x="2932911" y="1334441"/>
                  </a:lnTo>
                  <a:lnTo>
                    <a:pt x="2951383" y="1328869"/>
                  </a:lnTo>
                  <a:lnTo>
                    <a:pt x="2952863" y="1328405"/>
                  </a:lnTo>
                  <a:lnTo>
                    <a:pt x="2972815" y="1324626"/>
                  </a:lnTo>
                  <a:moveTo>
                    <a:pt x="0" y="356603"/>
                  </a:moveTo>
                  <a:lnTo>
                    <a:pt x="13700" y="349702"/>
                  </a:lnTo>
                  <a:lnTo>
                    <a:pt x="19952" y="346846"/>
                  </a:lnTo>
                  <a:lnTo>
                    <a:pt x="34092" y="339711"/>
                  </a:lnTo>
                  <a:lnTo>
                    <a:pt x="39904" y="337078"/>
                  </a:lnTo>
                  <a:lnTo>
                    <a:pt x="55685" y="329719"/>
                  </a:lnTo>
                  <a:lnTo>
                    <a:pt x="59855" y="327853"/>
                  </a:lnTo>
                  <a:lnTo>
                    <a:pt x="79329" y="319728"/>
                  </a:lnTo>
                  <a:lnTo>
                    <a:pt x="79807" y="319545"/>
                  </a:lnTo>
                  <a:lnTo>
                    <a:pt x="99759" y="312432"/>
                  </a:lnTo>
                  <a:lnTo>
                    <a:pt x="109157" y="309736"/>
                  </a:lnTo>
                  <a:lnTo>
                    <a:pt x="119711" y="306974"/>
                  </a:lnTo>
                  <a:lnTo>
                    <a:pt x="139662" y="303208"/>
                  </a:lnTo>
                  <a:lnTo>
                    <a:pt x="159614" y="300790"/>
                  </a:lnTo>
                  <a:lnTo>
                    <a:pt x="179566" y="299762"/>
                  </a:lnTo>
                  <a:lnTo>
                    <a:pt x="182189" y="299745"/>
                  </a:lnTo>
                  <a:lnTo>
                    <a:pt x="199518" y="299644"/>
                  </a:lnTo>
                  <a:lnTo>
                    <a:pt x="206599" y="299745"/>
                  </a:lnTo>
                  <a:lnTo>
                    <a:pt x="219470" y="299977"/>
                  </a:lnTo>
                  <a:lnTo>
                    <a:pt x="239421" y="300491"/>
                  </a:lnTo>
                  <a:lnTo>
                    <a:pt x="259373" y="300485"/>
                  </a:lnTo>
                  <a:lnTo>
                    <a:pt x="279325" y="300018"/>
                  </a:lnTo>
                  <a:lnTo>
                    <a:pt x="282448" y="299745"/>
                  </a:lnTo>
                  <a:lnTo>
                    <a:pt x="299277" y="298438"/>
                  </a:lnTo>
                  <a:lnTo>
                    <a:pt x="319228" y="296289"/>
                  </a:lnTo>
                  <a:lnTo>
                    <a:pt x="339180" y="293272"/>
                  </a:lnTo>
                  <a:lnTo>
                    <a:pt x="359117" y="289753"/>
                  </a:lnTo>
                  <a:lnTo>
                    <a:pt x="359132" y="289751"/>
                  </a:lnTo>
                  <a:lnTo>
                    <a:pt x="379084" y="286685"/>
                  </a:lnTo>
                  <a:lnTo>
                    <a:pt x="399036" y="283868"/>
                  </a:lnTo>
                  <a:lnTo>
                    <a:pt x="418987" y="280604"/>
                  </a:lnTo>
                  <a:lnTo>
                    <a:pt x="424357" y="279762"/>
                  </a:lnTo>
                  <a:lnTo>
                    <a:pt x="438939" y="277040"/>
                  </a:lnTo>
                  <a:lnTo>
                    <a:pt x="458891" y="272266"/>
                  </a:lnTo>
                  <a:lnTo>
                    <a:pt x="465320" y="269770"/>
                  </a:lnTo>
                  <a:lnTo>
                    <a:pt x="478843" y="260018"/>
                  </a:lnTo>
                  <a:lnTo>
                    <a:pt x="479075" y="259779"/>
                  </a:lnTo>
                  <a:lnTo>
                    <a:pt x="484996" y="249787"/>
                  </a:lnTo>
                  <a:lnTo>
                    <a:pt x="487082" y="239796"/>
                  </a:lnTo>
                  <a:lnTo>
                    <a:pt x="487252" y="229804"/>
                  </a:lnTo>
                  <a:lnTo>
                    <a:pt x="485524" y="219813"/>
                  </a:lnTo>
                  <a:lnTo>
                    <a:pt x="483241" y="209821"/>
                  </a:lnTo>
                  <a:lnTo>
                    <a:pt x="480217" y="199830"/>
                  </a:lnTo>
                  <a:lnTo>
                    <a:pt x="478843" y="195877"/>
                  </a:lnTo>
                  <a:lnTo>
                    <a:pt x="477016" y="189838"/>
                  </a:lnTo>
                  <a:lnTo>
                    <a:pt x="472738" y="179847"/>
                  </a:lnTo>
                  <a:lnTo>
                    <a:pt x="467910" y="169855"/>
                  </a:lnTo>
                  <a:lnTo>
                    <a:pt x="461291" y="159864"/>
                  </a:lnTo>
                  <a:lnTo>
                    <a:pt x="458891" y="157049"/>
                  </a:lnTo>
                  <a:lnTo>
                    <a:pt x="453098" y="149872"/>
                  </a:lnTo>
                  <a:lnTo>
                    <a:pt x="442469" y="139881"/>
                  </a:lnTo>
                  <a:lnTo>
                    <a:pt x="438939" y="137376"/>
                  </a:lnTo>
                  <a:lnTo>
                    <a:pt x="428291" y="129889"/>
                  </a:lnTo>
                  <a:lnTo>
                    <a:pt x="418987" y="124899"/>
                  </a:lnTo>
                  <a:lnTo>
                    <a:pt x="409266" y="119898"/>
                  </a:lnTo>
                  <a:lnTo>
                    <a:pt x="399036" y="115737"/>
                  </a:lnTo>
                  <a:lnTo>
                    <a:pt x="383483" y="109906"/>
                  </a:lnTo>
                  <a:lnTo>
                    <a:pt x="379084" y="108539"/>
                  </a:lnTo>
                  <a:lnTo>
                    <a:pt x="359132" y="102784"/>
                  </a:lnTo>
                  <a:lnTo>
                    <a:pt x="347885" y="99915"/>
                  </a:lnTo>
                  <a:lnTo>
                    <a:pt x="339180" y="97927"/>
                  </a:lnTo>
                  <a:lnTo>
                    <a:pt x="319228" y="93513"/>
                  </a:lnTo>
                  <a:lnTo>
                    <a:pt x="301716" y="89923"/>
                  </a:lnTo>
                  <a:lnTo>
                    <a:pt x="299277" y="89449"/>
                  </a:lnTo>
                  <a:lnTo>
                    <a:pt x="279325" y="85327"/>
                  </a:lnTo>
                  <a:lnTo>
                    <a:pt x="259373" y="81001"/>
                  </a:lnTo>
                  <a:lnTo>
                    <a:pt x="254666" y="79932"/>
                  </a:lnTo>
                  <a:lnTo>
                    <a:pt x="239421" y="76488"/>
                  </a:lnTo>
                  <a:lnTo>
                    <a:pt x="219470" y="71549"/>
                  </a:lnTo>
                  <a:lnTo>
                    <a:pt x="213467" y="69940"/>
                  </a:lnTo>
                  <a:lnTo>
                    <a:pt x="199518" y="66100"/>
                  </a:lnTo>
                  <a:lnTo>
                    <a:pt x="179566" y="60445"/>
                  </a:lnTo>
                  <a:lnTo>
                    <a:pt x="177857" y="59949"/>
                  </a:lnTo>
                  <a:lnTo>
                    <a:pt x="159614" y="54400"/>
                  </a:lnTo>
                  <a:lnTo>
                    <a:pt x="144668" y="49957"/>
                  </a:lnTo>
                  <a:lnTo>
                    <a:pt x="139662" y="48377"/>
                  </a:lnTo>
                  <a:lnTo>
                    <a:pt x="119711" y="42463"/>
                  </a:lnTo>
                  <a:lnTo>
                    <a:pt x="109953" y="39966"/>
                  </a:lnTo>
                  <a:lnTo>
                    <a:pt x="99759" y="37075"/>
                  </a:lnTo>
                  <a:lnTo>
                    <a:pt x="79807" y="32403"/>
                  </a:lnTo>
                  <a:lnTo>
                    <a:pt x="65333" y="29974"/>
                  </a:lnTo>
                  <a:lnTo>
                    <a:pt x="59855" y="28923"/>
                  </a:lnTo>
                  <a:lnTo>
                    <a:pt x="39904" y="26947"/>
                  </a:lnTo>
                  <a:lnTo>
                    <a:pt x="19952" y="26991"/>
                  </a:lnTo>
                  <a:lnTo>
                    <a:pt x="0" y="28901"/>
                  </a:lnTo>
                  <a:moveTo>
                    <a:pt x="2972815" y="282826"/>
                  </a:moveTo>
                  <a:lnTo>
                    <a:pt x="2969115" y="289753"/>
                  </a:lnTo>
                  <a:lnTo>
                    <a:pt x="2962613" y="299745"/>
                  </a:lnTo>
                  <a:lnTo>
                    <a:pt x="2954852" y="309736"/>
                  </a:lnTo>
                  <a:lnTo>
                    <a:pt x="2952863" y="312077"/>
                  </a:lnTo>
                  <a:lnTo>
                    <a:pt x="2946204" y="319728"/>
                  </a:lnTo>
                  <a:lnTo>
                    <a:pt x="2936511" y="329719"/>
                  </a:lnTo>
                  <a:lnTo>
                    <a:pt x="2932911" y="333236"/>
                  </a:lnTo>
                  <a:lnTo>
                    <a:pt x="2926036" y="339711"/>
                  </a:lnTo>
                  <a:lnTo>
                    <a:pt x="2914706" y="349702"/>
                  </a:lnTo>
                  <a:lnTo>
                    <a:pt x="2912959" y="351299"/>
                  </a:lnTo>
                  <a:lnTo>
                    <a:pt x="2903164" y="359694"/>
                  </a:lnTo>
                  <a:lnTo>
                    <a:pt x="2893007" y="368646"/>
                  </a:lnTo>
                  <a:lnTo>
                    <a:pt x="2891717" y="369685"/>
                  </a:lnTo>
                  <a:lnTo>
                    <a:pt x="2880268" y="379677"/>
                  </a:lnTo>
                  <a:lnTo>
                    <a:pt x="2873056" y="386345"/>
                  </a:lnTo>
                  <a:lnTo>
                    <a:pt x="2868944" y="389668"/>
                  </a:lnTo>
                  <a:lnTo>
                    <a:pt x="2858229" y="399660"/>
                  </a:lnTo>
                  <a:lnTo>
                    <a:pt x="2853104" y="404421"/>
                  </a:lnTo>
                  <a:lnTo>
                    <a:pt x="2846064" y="409651"/>
                  </a:lnTo>
                  <a:lnTo>
                    <a:pt x="2833152" y="419271"/>
                  </a:lnTo>
                  <a:lnTo>
                    <a:pt x="2832437" y="419643"/>
                  </a:lnTo>
                  <a:lnTo>
                    <a:pt x="2813200" y="428654"/>
                  </a:lnTo>
                  <a:lnTo>
                    <a:pt x="2810360" y="429634"/>
                  </a:lnTo>
                  <a:lnTo>
                    <a:pt x="2793249" y="435017"/>
                  </a:lnTo>
                  <a:lnTo>
                    <a:pt x="2773941" y="439626"/>
                  </a:lnTo>
                  <a:lnTo>
                    <a:pt x="2773297" y="439777"/>
                  </a:lnTo>
                  <a:lnTo>
                    <a:pt x="2753345" y="444766"/>
                  </a:lnTo>
                  <a:lnTo>
                    <a:pt x="2737641" y="449617"/>
                  </a:lnTo>
                  <a:lnTo>
                    <a:pt x="2733393" y="451128"/>
                  </a:lnTo>
                  <a:lnTo>
                    <a:pt x="2716242" y="459609"/>
                  </a:lnTo>
                  <a:lnTo>
                    <a:pt x="2713441" y="461522"/>
                  </a:lnTo>
                  <a:lnTo>
                    <a:pt x="2704574" y="469600"/>
                  </a:lnTo>
                  <a:lnTo>
                    <a:pt x="2696849" y="479592"/>
                  </a:lnTo>
                  <a:lnTo>
                    <a:pt x="2693490" y="486391"/>
                  </a:lnTo>
                  <a:lnTo>
                    <a:pt x="2692294" y="489583"/>
                  </a:lnTo>
                  <a:lnTo>
                    <a:pt x="2689917" y="499575"/>
                  </a:lnTo>
                  <a:lnTo>
                    <a:pt x="2688559" y="509566"/>
                  </a:lnTo>
                  <a:lnTo>
                    <a:pt x="2687689" y="519558"/>
                  </a:lnTo>
                  <a:lnTo>
                    <a:pt x="2687405" y="529549"/>
                  </a:lnTo>
                  <a:lnTo>
                    <a:pt x="2686660" y="539541"/>
                  </a:lnTo>
                  <a:lnTo>
                    <a:pt x="2685998" y="549532"/>
                  </a:lnTo>
                  <a:lnTo>
                    <a:pt x="2685024" y="559524"/>
                  </a:lnTo>
                  <a:lnTo>
                    <a:pt x="2683413" y="569515"/>
                  </a:lnTo>
                  <a:lnTo>
                    <a:pt x="2680879" y="579507"/>
                  </a:lnTo>
                  <a:lnTo>
                    <a:pt x="2677241" y="589498"/>
                  </a:lnTo>
                  <a:lnTo>
                    <a:pt x="2673538" y="596457"/>
                  </a:lnTo>
                  <a:lnTo>
                    <a:pt x="2671588" y="599490"/>
                  </a:lnTo>
                  <a:lnTo>
                    <a:pt x="2663487" y="609481"/>
                  </a:lnTo>
                  <a:lnTo>
                    <a:pt x="2653586" y="618202"/>
                  </a:lnTo>
                  <a:lnTo>
                    <a:pt x="2650934" y="619473"/>
                  </a:lnTo>
                  <a:lnTo>
                    <a:pt x="2633634" y="626127"/>
                  </a:lnTo>
                  <a:lnTo>
                    <a:pt x="2613683" y="627382"/>
                  </a:lnTo>
                  <a:lnTo>
                    <a:pt x="2593731" y="625653"/>
                  </a:lnTo>
                  <a:lnTo>
                    <a:pt x="2573779" y="621773"/>
                  </a:lnTo>
                  <a:lnTo>
                    <a:pt x="2565053" y="619473"/>
                  </a:lnTo>
                  <a:lnTo>
                    <a:pt x="2553827" y="617066"/>
                  </a:lnTo>
                  <a:lnTo>
                    <a:pt x="2533876" y="612278"/>
                  </a:lnTo>
                  <a:lnTo>
                    <a:pt x="2523481" y="609481"/>
                  </a:lnTo>
                  <a:lnTo>
                    <a:pt x="2513924" y="607248"/>
                  </a:lnTo>
                  <a:lnTo>
                    <a:pt x="2493972" y="602853"/>
                  </a:lnTo>
                  <a:lnTo>
                    <a:pt x="2474261" y="599490"/>
                  </a:lnTo>
                  <a:lnTo>
                    <a:pt x="2474020" y="599449"/>
                  </a:lnTo>
                  <a:lnTo>
                    <a:pt x="2454068" y="597688"/>
                  </a:lnTo>
                  <a:lnTo>
                    <a:pt x="2434117" y="598118"/>
                  </a:lnTo>
                  <a:lnTo>
                    <a:pt x="2428630" y="599490"/>
                  </a:lnTo>
                  <a:lnTo>
                    <a:pt x="2414165" y="603500"/>
                  </a:lnTo>
                  <a:lnTo>
                    <a:pt x="2402720" y="609481"/>
                  </a:lnTo>
                  <a:lnTo>
                    <a:pt x="2394213" y="614866"/>
                  </a:lnTo>
                  <a:lnTo>
                    <a:pt x="2389232" y="619473"/>
                  </a:lnTo>
                  <a:lnTo>
                    <a:pt x="2379051" y="629464"/>
                  </a:lnTo>
                  <a:lnTo>
                    <a:pt x="2374261" y="634650"/>
                  </a:lnTo>
                  <a:lnTo>
                    <a:pt x="2370639" y="639456"/>
                  </a:lnTo>
                  <a:lnTo>
                    <a:pt x="2363926" y="649447"/>
                  </a:lnTo>
                  <a:lnTo>
                    <a:pt x="2357543" y="659439"/>
                  </a:lnTo>
                  <a:lnTo>
                    <a:pt x="2354310" y="665704"/>
                  </a:lnTo>
                  <a:lnTo>
                    <a:pt x="2352622" y="669430"/>
                  </a:lnTo>
                  <a:lnTo>
                    <a:pt x="2348758" y="679422"/>
                  </a:lnTo>
                  <a:lnTo>
                    <a:pt x="2345980" y="689413"/>
                  </a:lnTo>
                  <a:lnTo>
                    <a:pt x="2344507" y="699405"/>
                  </a:lnTo>
                  <a:lnTo>
                    <a:pt x="2344657" y="709396"/>
                  </a:lnTo>
                  <a:lnTo>
                    <a:pt x="2346562" y="719388"/>
                  </a:lnTo>
                  <a:lnTo>
                    <a:pt x="2350792" y="729379"/>
                  </a:lnTo>
                  <a:lnTo>
                    <a:pt x="2354310" y="734656"/>
                  </a:lnTo>
                  <a:lnTo>
                    <a:pt x="2358632" y="739371"/>
                  </a:lnTo>
                  <a:lnTo>
                    <a:pt x="2372084" y="749362"/>
                  </a:lnTo>
                  <a:lnTo>
                    <a:pt x="2374261" y="750595"/>
                  </a:lnTo>
                  <a:lnTo>
                    <a:pt x="2394213" y="757625"/>
                  </a:lnTo>
                  <a:lnTo>
                    <a:pt x="2407386" y="759354"/>
                  </a:lnTo>
                  <a:lnTo>
                    <a:pt x="2414165" y="760112"/>
                  </a:lnTo>
                  <a:lnTo>
                    <a:pt x="2434117" y="759635"/>
                  </a:lnTo>
                  <a:lnTo>
                    <a:pt x="2436429" y="759354"/>
                  </a:lnTo>
                  <a:lnTo>
                    <a:pt x="2454068" y="756956"/>
                  </a:lnTo>
                  <a:lnTo>
                    <a:pt x="2474020" y="753023"/>
                  </a:lnTo>
                  <a:lnTo>
                    <a:pt x="2490302" y="749362"/>
                  </a:lnTo>
                  <a:lnTo>
                    <a:pt x="2493972" y="748431"/>
                  </a:lnTo>
                  <a:lnTo>
                    <a:pt x="2513924" y="744360"/>
                  </a:lnTo>
                  <a:lnTo>
                    <a:pt x="2533876" y="741686"/>
                  </a:lnTo>
                  <a:lnTo>
                    <a:pt x="2553827" y="740823"/>
                  </a:lnTo>
                  <a:lnTo>
                    <a:pt x="2573779" y="743596"/>
                  </a:lnTo>
                  <a:lnTo>
                    <a:pt x="2586732" y="749362"/>
                  </a:lnTo>
                  <a:lnTo>
                    <a:pt x="2593731" y="753172"/>
                  </a:lnTo>
                  <a:lnTo>
                    <a:pt x="2600767" y="759354"/>
                  </a:lnTo>
                  <a:lnTo>
                    <a:pt x="2610049" y="769345"/>
                  </a:lnTo>
                  <a:lnTo>
                    <a:pt x="2613683" y="774153"/>
                  </a:lnTo>
                  <a:lnTo>
                    <a:pt x="2617071" y="779337"/>
                  </a:lnTo>
                  <a:lnTo>
                    <a:pt x="2623616" y="789328"/>
                  </a:lnTo>
                  <a:lnTo>
                    <a:pt x="2629635" y="799320"/>
                  </a:lnTo>
                  <a:lnTo>
                    <a:pt x="2633634" y="805338"/>
                  </a:lnTo>
                  <a:lnTo>
                    <a:pt x="2636291" y="809311"/>
                  </a:lnTo>
                  <a:lnTo>
                    <a:pt x="2643081" y="819303"/>
                  </a:lnTo>
                  <a:lnTo>
                    <a:pt x="2650753" y="829294"/>
                  </a:lnTo>
                  <a:lnTo>
                    <a:pt x="2653586" y="832743"/>
                  </a:lnTo>
                  <a:lnTo>
                    <a:pt x="2659800" y="839286"/>
                  </a:lnTo>
                  <a:lnTo>
                    <a:pt x="2670399" y="849277"/>
                  </a:lnTo>
                  <a:lnTo>
                    <a:pt x="2673538" y="851990"/>
                  </a:lnTo>
                  <a:lnTo>
                    <a:pt x="2684042" y="859269"/>
                  </a:lnTo>
                  <a:lnTo>
                    <a:pt x="2693490" y="865157"/>
                  </a:lnTo>
                  <a:lnTo>
                    <a:pt x="2701932" y="869260"/>
                  </a:lnTo>
                  <a:lnTo>
                    <a:pt x="2713441" y="874459"/>
                  </a:lnTo>
                  <a:lnTo>
                    <a:pt x="2726861" y="879252"/>
                  </a:lnTo>
                  <a:lnTo>
                    <a:pt x="2733393" y="881496"/>
                  </a:lnTo>
                  <a:lnTo>
                    <a:pt x="2753345" y="887338"/>
                  </a:lnTo>
                  <a:lnTo>
                    <a:pt x="2761111" y="889243"/>
                  </a:lnTo>
                  <a:lnTo>
                    <a:pt x="2773297" y="892379"/>
                  </a:lnTo>
                  <a:lnTo>
                    <a:pt x="2793249" y="897525"/>
                  </a:lnTo>
                  <a:lnTo>
                    <a:pt x="2801205" y="899234"/>
                  </a:lnTo>
                  <a:lnTo>
                    <a:pt x="2813200" y="902113"/>
                  </a:lnTo>
                  <a:lnTo>
                    <a:pt x="2833152" y="906056"/>
                  </a:lnTo>
                  <a:lnTo>
                    <a:pt x="2853104" y="903425"/>
                  </a:lnTo>
                  <a:lnTo>
                    <a:pt x="2857190" y="899234"/>
                  </a:lnTo>
                  <a:lnTo>
                    <a:pt x="2858062" y="889243"/>
                  </a:lnTo>
                  <a:lnTo>
                    <a:pt x="2855681" y="879252"/>
                  </a:lnTo>
                  <a:lnTo>
                    <a:pt x="2853104" y="873210"/>
                  </a:lnTo>
                  <a:lnTo>
                    <a:pt x="2851205" y="869260"/>
                  </a:lnTo>
                  <a:lnTo>
                    <a:pt x="2845252" y="859269"/>
                  </a:lnTo>
                  <a:lnTo>
                    <a:pt x="2839991" y="849277"/>
                  </a:lnTo>
                  <a:lnTo>
                    <a:pt x="2834954" y="839286"/>
                  </a:lnTo>
                  <a:lnTo>
                    <a:pt x="2833152" y="835434"/>
                  </a:lnTo>
                  <a:lnTo>
                    <a:pt x="2829969" y="829294"/>
                  </a:lnTo>
                  <a:lnTo>
                    <a:pt x="2825168" y="819303"/>
                  </a:lnTo>
                  <a:lnTo>
                    <a:pt x="2821241" y="809311"/>
                  </a:lnTo>
                  <a:lnTo>
                    <a:pt x="2817847" y="799320"/>
                  </a:lnTo>
                  <a:lnTo>
                    <a:pt x="2815098" y="789328"/>
                  </a:lnTo>
                  <a:lnTo>
                    <a:pt x="2813200" y="780768"/>
                  </a:lnTo>
                  <a:lnTo>
                    <a:pt x="2812813" y="779337"/>
                  </a:lnTo>
                  <a:lnTo>
                    <a:pt x="2810532" y="769345"/>
                  </a:lnTo>
                  <a:lnTo>
                    <a:pt x="2809107" y="759354"/>
                  </a:lnTo>
                  <a:lnTo>
                    <a:pt x="2808225" y="749362"/>
                  </a:lnTo>
                  <a:lnTo>
                    <a:pt x="2808109" y="739371"/>
                  </a:lnTo>
                  <a:lnTo>
                    <a:pt x="2808554" y="729379"/>
                  </a:lnTo>
                  <a:lnTo>
                    <a:pt x="2809415" y="719388"/>
                  </a:lnTo>
                  <a:lnTo>
                    <a:pt x="2810635" y="709396"/>
                  </a:lnTo>
                  <a:lnTo>
                    <a:pt x="2812375" y="699405"/>
                  </a:lnTo>
                  <a:lnTo>
                    <a:pt x="2813200" y="693483"/>
                  </a:lnTo>
                  <a:lnTo>
                    <a:pt x="2813613" y="689413"/>
                  </a:lnTo>
                  <a:lnTo>
                    <a:pt x="2814813" y="679422"/>
                  </a:lnTo>
                  <a:lnTo>
                    <a:pt x="2815842" y="669430"/>
                  </a:lnTo>
                  <a:lnTo>
                    <a:pt x="2817079" y="659439"/>
                  </a:lnTo>
                  <a:lnTo>
                    <a:pt x="2817915" y="649447"/>
                  </a:lnTo>
                  <a:lnTo>
                    <a:pt x="2818654" y="639456"/>
                  </a:lnTo>
                  <a:lnTo>
                    <a:pt x="2819636" y="629464"/>
                  </a:lnTo>
                  <a:lnTo>
                    <a:pt x="2820360" y="619473"/>
                  </a:lnTo>
                  <a:lnTo>
                    <a:pt x="2821313" y="609481"/>
                  </a:lnTo>
                  <a:lnTo>
                    <a:pt x="2822323" y="599490"/>
                  </a:lnTo>
                  <a:lnTo>
                    <a:pt x="2823311" y="589498"/>
                  </a:lnTo>
                  <a:lnTo>
                    <a:pt x="2824415" y="579507"/>
                  </a:lnTo>
                  <a:lnTo>
                    <a:pt x="2825915" y="569515"/>
                  </a:lnTo>
                  <a:lnTo>
                    <a:pt x="2827248" y="559524"/>
                  </a:lnTo>
                  <a:lnTo>
                    <a:pt x="2828911" y="549532"/>
                  </a:lnTo>
                  <a:lnTo>
                    <a:pt x="2830598" y="539541"/>
                  </a:lnTo>
                  <a:lnTo>
                    <a:pt x="2832598" y="529549"/>
                  </a:lnTo>
                  <a:lnTo>
                    <a:pt x="2833152" y="526731"/>
                  </a:lnTo>
                  <a:lnTo>
                    <a:pt x="2834306" y="519558"/>
                  </a:lnTo>
                  <a:lnTo>
                    <a:pt x="2836557" y="509566"/>
                  </a:lnTo>
                  <a:lnTo>
                    <a:pt x="2839116" y="499575"/>
                  </a:lnTo>
                  <a:lnTo>
                    <a:pt x="2842317" y="489583"/>
                  </a:lnTo>
                  <a:lnTo>
                    <a:pt x="2846568" y="479592"/>
                  </a:lnTo>
                  <a:lnTo>
                    <a:pt x="2853065" y="469600"/>
                  </a:lnTo>
                  <a:lnTo>
                    <a:pt x="2853104" y="469550"/>
                  </a:lnTo>
                  <a:lnTo>
                    <a:pt x="2861263" y="459609"/>
                  </a:lnTo>
                  <a:lnTo>
                    <a:pt x="2873056" y="451487"/>
                  </a:lnTo>
                  <a:lnTo>
                    <a:pt x="2876220" y="449617"/>
                  </a:lnTo>
                  <a:lnTo>
                    <a:pt x="2893007" y="442800"/>
                  </a:lnTo>
                  <a:lnTo>
                    <a:pt x="2902202" y="439626"/>
                  </a:lnTo>
                  <a:lnTo>
                    <a:pt x="2912959" y="436793"/>
                  </a:lnTo>
                  <a:lnTo>
                    <a:pt x="2932911" y="431683"/>
                  </a:lnTo>
                  <a:lnTo>
                    <a:pt x="2940661" y="429634"/>
                  </a:lnTo>
                  <a:lnTo>
                    <a:pt x="2952863" y="426649"/>
                  </a:lnTo>
                  <a:lnTo>
                    <a:pt x="2972815" y="421959"/>
                  </a:lnTo>
                  <a:moveTo>
                    <a:pt x="2972815" y="75647"/>
                  </a:moveTo>
                  <a:lnTo>
                    <a:pt x="2965970" y="69940"/>
                  </a:lnTo>
                  <a:lnTo>
                    <a:pt x="2955768" y="59949"/>
                  </a:lnTo>
                  <a:lnTo>
                    <a:pt x="2952863" y="56737"/>
                  </a:lnTo>
                  <a:lnTo>
                    <a:pt x="2945562" y="49957"/>
                  </a:lnTo>
                  <a:lnTo>
                    <a:pt x="2936398" y="39966"/>
                  </a:lnTo>
                  <a:lnTo>
                    <a:pt x="2932911" y="35669"/>
                  </a:lnTo>
                  <a:lnTo>
                    <a:pt x="2926927" y="29974"/>
                  </a:lnTo>
                  <a:lnTo>
                    <a:pt x="2918651" y="19983"/>
                  </a:lnTo>
                  <a:lnTo>
                    <a:pt x="2912959" y="12136"/>
                  </a:lnTo>
                  <a:lnTo>
                    <a:pt x="2910691" y="9991"/>
                  </a:lnTo>
                  <a:lnTo>
                    <a:pt x="2901765" y="0"/>
                  </a:lnTo>
                  <a:moveTo>
                    <a:pt x="598469" y="0"/>
                  </a:moveTo>
                  <a:lnTo>
                    <a:pt x="594909" y="9991"/>
                  </a:lnTo>
                  <a:lnTo>
                    <a:pt x="591915" y="19983"/>
                  </a:lnTo>
                  <a:lnTo>
                    <a:pt x="589510" y="29974"/>
                  </a:lnTo>
                  <a:lnTo>
                    <a:pt x="588234" y="39966"/>
                  </a:lnTo>
                  <a:lnTo>
                    <a:pt x="588310" y="49957"/>
                  </a:lnTo>
                  <a:lnTo>
                    <a:pt x="589999" y="59949"/>
                  </a:lnTo>
                  <a:lnTo>
                    <a:pt x="594236" y="69940"/>
                  </a:lnTo>
                  <a:lnTo>
                    <a:pt x="598553" y="75971"/>
                  </a:lnTo>
                  <a:lnTo>
                    <a:pt x="602496" y="79932"/>
                  </a:lnTo>
                  <a:lnTo>
                    <a:pt x="618027" y="89923"/>
                  </a:lnTo>
                  <a:lnTo>
                    <a:pt x="618505" y="90158"/>
                  </a:lnTo>
                  <a:lnTo>
                    <a:pt x="638457" y="96223"/>
                  </a:lnTo>
                  <a:lnTo>
                    <a:pt x="658409" y="98804"/>
                  </a:lnTo>
                  <a:lnTo>
                    <a:pt x="678360" y="98972"/>
                  </a:lnTo>
                  <a:lnTo>
                    <a:pt x="698312" y="97515"/>
                  </a:lnTo>
                  <a:lnTo>
                    <a:pt x="718264" y="95079"/>
                  </a:lnTo>
                  <a:lnTo>
                    <a:pt x="738216" y="91781"/>
                  </a:lnTo>
                  <a:lnTo>
                    <a:pt x="749052" y="89923"/>
                  </a:lnTo>
                  <a:lnTo>
                    <a:pt x="758167" y="88158"/>
                  </a:lnTo>
                  <a:lnTo>
                    <a:pt x="778119" y="84888"/>
                  </a:lnTo>
                  <a:lnTo>
                    <a:pt x="798071" y="82278"/>
                  </a:lnTo>
                  <a:lnTo>
                    <a:pt x="818023" y="80857"/>
                  </a:lnTo>
                  <a:lnTo>
                    <a:pt x="837975" y="80489"/>
                  </a:lnTo>
                  <a:lnTo>
                    <a:pt x="857926" y="81024"/>
                  </a:lnTo>
                  <a:lnTo>
                    <a:pt x="877878" y="82375"/>
                  </a:lnTo>
                  <a:lnTo>
                    <a:pt x="897830" y="84450"/>
                  </a:lnTo>
                  <a:lnTo>
                    <a:pt x="917782" y="87129"/>
                  </a:lnTo>
                  <a:lnTo>
                    <a:pt x="934631" y="89923"/>
                  </a:lnTo>
                  <a:lnTo>
                    <a:pt x="937733" y="90410"/>
                  </a:lnTo>
                  <a:lnTo>
                    <a:pt x="957685" y="93953"/>
                  </a:lnTo>
                  <a:lnTo>
                    <a:pt x="977637" y="97985"/>
                  </a:lnTo>
                  <a:lnTo>
                    <a:pt x="986549" y="99915"/>
                  </a:lnTo>
                  <a:lnTo>
                    <a:pt x="997589" y="102474"/>
                  </a:lnTo>
                  <a:lnTo>
                    <a:pt x="1017541" y="107561"/>
                  </a:lnTo>
                  <a:lnTo>
                    <a:pt x="1025980" y="109906"/>
                  </a:lnTo>
                  <a:lnTo>
                    <a:pt x="1037492" y="113634"/>
                  </a:lnTo>
                  <a:lnTo>
                    <a:pt x="1053663" y="119898"/>
                  </a:lnTo>
                  <a:lnTo>
                    <a:pt x="1057444" y="121769"/>
                  </a:lnTo>
                  <a:lnTo>
                    <a:pt x="1071413" y="129889"/>
                  </a:lnTo>
                  <a:lnTo>
                    <a:pt x="1077396" y="134187"/>
                  </a:lnTo>
                  <a:lnTo>
                    <a:pt x="1084526" y="139881"/>
                  </a:lnTo>
                  <a:lnTo>
                    <a:pt x="1095251" y="149872"/>
                  </a:lnTo>
                  <a:lnTo>
                    <a:pt x="1097348" y="151919"/>
                  </a:lnTo>
                  <a:lnTo>
                    <a:pt x="1105634" y="159864"/>
                  </a:lnTo>
                  <a:lnTo>
                    <a:pt x="1116038" y="169855"/>
                  </a:lnTo>
                  <a:lnTo>
                    <a:pt x="1117299" y="170968"/>
                  </a:lnTo>
                  <a:lnTo>
                    <a:pt x="1128434" y="179847"/>
                  </a:lnTo>
                  <a:lnTo>
                    <a:pt x="1137251" y="186043"/>
                  </a:lnTo>
                  <a:lnTo>
                    <a:pt x="1143656" y="189838"/>
                  </a:lnTo>
                  <a:lnTo>
                    <a:pt x="1157203" y="196700"/>
                  </a:lnTo>
                  <a:lnTo>
                    <a:pt x="1164531" y="199830"/>
                  </a:lnTo>
                  <a:lnTo>
                    <a:pt x="1177155" y="204585"/>
                  </a:lnTo>
                  <a:lnTo>
                    <a:pt x="1194531" y="209821"/>
                  </a:lnTo>
                  <a:lnTo>
                    <a:pt x="1197107" y="210551"/>
                  </a:lnTo>
                  <a:lnTo>
                    <a:pt x="1217058" y="215475"/>
                  </a:lnTo>
                  <a:lnTo>
                    <a:pt x="1237010" y="219601"/>
                  </a:lnTo>
                  <a:lnTo>
                    <a:pt x="1238103" y="219813"/>
                  </a:lnTo>
                  <a:lnTo>
                    <a:pt x="1256962" y="223799"/>
                  </a:lnTo>
                  <a:lnTo>
                    <a:pt x="1276914" y="228340"/>
                  </a:lnTo>
                  <a:lnTo>
                    <a:pt x="1283609" y="229804"/>
                  </a:lnTo>
                  <a:lnTo>
                    <a:pt x="1296865" y="233583"/>
                  </a:lnTo>
                  <a:lnTo>
                    <a:pt x="1314107" y="239796"/>
                  </a:lnTo>
                  <a:lnTo>
                    <a:pt x="1316817" y="241294"/>
                  </a:lnTo>
                  <a:lnTo>
                    <a:pt x="1329083" y="249787"/>
                  </a:lnTo>
                  <a:lnTo>
                    <a:pt x="1335331" y="259779"/>
                  </a:lnTo>
                  <a:lnTo>
                    <a:pt x="1336769" y="263662"/>
                  </a:lnTo>
                  <a:lnTo>
                    <a:pt x="1338830" y="269770"/>
                  </a:lnTo>
                  <a:lnTo>
                    <a:pt x="1339860" y="279762"/>
                  </a:lnTo>
                  <a:lnTo>
                    <a:pt x="1340852" y="289753"/>
                  </a:lnTo>
                  <a:lnTo>
                    <a:pt x="1342089" y="299745"/>
                  </a:lnTo>
                  <a:lnTo>
                    <a:pt x="1343860" y="309736"/>
                  </a:lnTo>
                  <a:lnTo>
                    <a:pt x="1346528" y="319728"/>
                  </a:lnTo>
                  <a:lnTo>
                    <a:pt x="1351266" y="329719"/>
                  </a:lnTo>
                  <a:lnTo>
                    <a:pt x="1356721" y="336982"/>
                  </a:lnTo>
                  <a:lnTo>
                    <a:pt x="1359579" y="339711"/>
                  </a:lnTo>
                  <a:lnTo>
                    <a:pt x="1376673" y="349269"/>
                  </a:lnTo>
                  <a:lnTo>
                    <a:pt x="1378402" y="349702"/>
                  </a:lnTo>
                  <a:lnTo>
                    <a:pt x="1396624" y="352768"/>
                  </a:lnTo>
                  <a:lnTo>
                    <a:pt x="1416576" y="352617"/>
                  </a:lnTo>
                  <a:lnTo>
                    <a:pt x="1436528" y="349947"/>
                  </a:lnTo>
                  <a:lnTo>
                    <a:pt x="1437563" y="349702"/>
                  </a:lnTo>
                  <a:lnTo>
                    <a:pt x="1456480" y="344699"/>
                  </a:lnTo>
                  <a:lnTo>
                    <a:pt x="1470174" y="339711"/>
                  </a:lnTo>
                  <a:lnTo>
                    <a:pt x="1476431" y="336893"/>
                  </a:lnTo>
                  <a:lnTo>
                    <a:pt x="1489431" y="329719"/>
                  </a:lnTo>
                  <a:lnTo>
                    <a:pt x="1496383" y="324487"/>
                  </a:lnTo>
                  <a:lnTo>
                    <a:pt x="1501961" y="319728"/>
                  </a:lnTo>
                  <a:lnTo>
                    <a:pt x="1509860" y="309736"/>
                  </a:lnTo>
                  <a:lnTo>
                    <a:pt x="1513982" y="299745"/>
                  </a:lnTo>
                  <a:lnTo>
                    <a:pt x="1515222" y="289753"/>
                  </a:lnTo>
                  <a:lnTo>
                    <a:pt x="1512912" y="279762"/>
                  </a:lnTo>
                  <a:lnTo>
                    <a:pt x="1506528" y="269770"/>
                  </a:lnTo>
                  <a:lnTo>
                    <a:pt x="1496383" y="259890"/>
                  </a:lnTo>
                  <a:lnTo>
                    <a:pt x="1496235" y="259779"/>
                  </a:lnTo>
                  <a:lnTo>
                    <a:pt x="1479511" y="249787"/>
                  </a:lnTo>
                  <a:lnTo>
                    <a:pt x="1476431" y="248142"/>
                  </a:lnTo>
                  <a:lnTo>
                    <a:pt x="1456941" y="239796"/>
                  </a:lnTo>
                  <a:lnTo>
                    <a:pt x="1456480" y="239593"/>
                  </a:lnTo>
                  <a:lnTo>
                    <a:pt x="1436528" y="231606"/>
                  </a:lnTo>
                  <a:lnTo>
                    <a:pt x="1431831" y="229804"/>
                  </a:lnTo>
                  <a:lnTo>
                    <a:pt x="1416576" y="221903"/>
                  </a:lnTo>
                  <a:lnTo>
                    <a:pt x="1412774" y="219813"/>
                  </a:lnTo>
                  <a:lnTo>
                    <a:pt x="1403322" y="209821"/>
                  </a:lnTo>
                  <a:lnTo>
                    <a:pt x="1399502" y="199830"/>
                  </a:lnTo>
                  <a:lnTo>
                    <a:pt x="1398292" y="189838"/>
                  </a:lnTo>
                  <a:lnTo>
                    <a:pt x="1398496" y="179847"/>
                  </a:lnTo>
                  <a:lnTo>
                    <a:pt x="1398201" y="169855"/>
                  </a:lnTo>
                  <a:lnTo>
                    <a:pt x="1397653" y="159864"/>
                  </a:lnTo>
                  <a:lnTo>
                    <a:pt x="1396624" y="155086"/>
                  </a:lnTo>
                  <a:lnTo>
                    <a:pt x="1395447" y="149872"/>
                  </a:lnTo>
                  <a:lnTo>
                    <a:pt x="1389270" y="139881"/>
                  </a:lnTo>
                  <a:lnTo>
                    <a:pt x="1378276" y="129889"/>
                  </a:lnTo>
                  <a:lnTo>
                    <a:pt x="1376673" y="129020"/>
                  </a:lnTo>
                  <a:lnTo>
                    <a:pt x="1356721" y="120107"/>
                  </a:lnTo>
                  <a:lnTo>
                    <a:pt x="1356146" y="119898"/>
                  </a:lnTo>
                  <a:lnTo>
                    <a:pt x="1336769" y="115225"/>
                  </a:lnTo>
                  <a:lnTo>
                    <a:pt x="1316817" y="111685"/>
                  </a:lnTo>
                  <a:lnTo>
                    <a:pt x="1303713" y="109906"/>
                  </a:lnTo>
                  <a:lnTo>
                    <a:pt x="1296865" y="109175"/>
                  </a:lnTo>
                  <a:lnTo>
                    <a:pt x="1276914" y="107219"/>
                  </a:lnTo>
                  <a:lnTo>
                    <a:pt x="1256962" y="105397"/>
                  </a:lnTo>
                  <a:lnTo>
                    <a:pt x="1237010" y="103578"/>
                  </a:lnTo>
                  <a:lnTo>
                    <a:pt x="1217058" y="101559"/>
                  </a:lnTo>
                  <a:lnTo>
                    <a:pt x="1203812" y="99915"/>
                  </a:lnTo>
                  <a:lnTo>
                    <a:pt x="1197107" y="99090"/>
                  </a:lnTo>
                  <a:lnTo>
                    <a:pt x="1177155" y="96097"/>
                  </a:lnTo>
                  <a:lnTo>
                    <a:pt x="1157203" y="91605"/>
                  </a:lnTo>
                  <a:lnTo>
                    <a:pt x="1151747" y="89923"/>
                  </a:lnTo>
                  <a:lnTo>
                    <a:pt x="1137251" y="84615"/>
                  </a:lnTo>
                  <a:lnTo>
                    <a:pt x="1128685" y="79932"/>
                  </a:lnTo>
                  <a:lnTo>
                    <a:pt x="1117299" y="72005"/>
                  </a:lnTo>
                  <a:lnTo>
                    <a:pt x="1115001" y="69940"/>
                  </a:lnTo>
                  <a:lnTo>
                    <a:pt x="1105451" y="59949"/>
                  </a:lnTo>
                  <a:lnTo>
                    <a:pt x="1097825" y="49957"/>
                  </a:lnTo>
                  <a:lnTo>
                    <a:pt x="1097348" y="49349"/>
                  </a:lnTo>
                  <a:lnTo>
                    <a:pt x="1090493" y="39966"/>
                  </a:lnTo>
                  <a:lnTo>
                    <a:pt x="1083960" y="29974"/>
                  </a:lnTo>
                  <a:lnTo>
                    <a:pt x="1077436" y="19983"/>
                  </a:lnTo>
                  <a:lnTo>
                    <a:pt x="1077396" y="19924"/>
                  </a:lnTo>
                  <a:lnTo>
                    <a:pt x="1070337" y="9991"/>
                  </a:lnTo>
                  <a:lnTo>
                    <a:pt x="1063005" y="0"/>
                  </a:lnTo>
                  <a:moveTo>
                    <a:pt x="1644924" y="0"/>
                  </a:moveTo>
                  <a:lnTo>
                    <a:pt x="1639944" y="9991"/>
                  </a:lnTo>
                  <a:lnTo>
                    <a:pt x="1636046" y="16587"/>
                  </a:lnTo>
                  <a:lnTo>
                    <a:pt x="1633985" y="19983"/>
                  </a:lnTo>
                  <a:lnTo>
                    <a:pt x="1627466" y="29974"/>
                  </a:lnTo>
                  <a:lnTo>
                    <a:pt x="1619971" y="39966"/>
                  </a:lnTo>
                  <a:lnTo>
                    <a:pt x="1616094" y="44853"/>
                  </a:lnTo>
                  <a:lnTo>
                    <a:pt x="1611651" y="49957"/>
                  </a:lnTo>
                  <a:lnTo>
                    <a:pt x="1602719" y="59949"/>
                  </a:lnTo>
                  <a:lnTo>
                    <a:pt x="1596142" y="67300"/>
                  </a:lnTo>
                  <a:lnTo>
                    <a:pt x="1593432" y="69940"/>
                  </a:lnTo>
                  <a:lnTo>
                    <a:pt x="1583980" y="79932"/>
                  </a:lnTo>
                  <a:lnTo>
                    <a:pt x="1576190" y="89295"/>
                  </a:lnTo>
                  <a:lnTo>
                    <a:pt x="1575572" y="89923"/>
                  </a:lnTo>
                  <a:lnTo>
                    <a:pt x="1567762" y="99915"/>
                  </a:lnTo>
                  <a:lnTo>
                    <a:pt x="1562339" y="109906"/>
                  </a:lnTo>
                  <a:lnTo>
                    <a:pt x="1559450" y="119898"/>
                  </a:lnTo>
                  <a:lnTo>
                    <a:pt x="1559241" y="129889"/>
                  </a:lnTo>
                  <a:lnTo>
                    <a:pt x="1561619" y="139881"/>
                  </a:lnTo>
                  <a:lnTo>
                    <a:pt x="1566041" y="149872"/>
                  </a:lnTo>
                  <a:lnTo>
                    <a:pt x="1573243" y="159864"/>
                  </a:lnTo>
                  <a:lnTo>
                    <a:pt x="1576190" y="163294"/>
                  </a:lnTo>
                  <a:lnTo>
                    <a:pt x="1581922" y="169855"/>
                  </a:lnTo>
                  <a:lnTo>
                    <a:pt x="1593364" y="179847"/>
                  </a:lnTo>
                  <a:lnTo>
                    <a:pt x="1596142" y="181958"/>
                  </a:lnTo>
                  <a:lnTo>
                    <a:pt x="1607985" y="189838"/>
                  </a:lnTo>
                  <a:lnTo>
                    <a:pt x="1616094" y="194385"/>
                  </a:lnTo>
                  <a:lnTo>
                    <a:pt x="1629831" y="199830"/>
                  </a:lnTo>
                  <a:lnTo>
                    <a:pt x="1636046" y="202001"/>
                  </a:lnTo>
                  <a:lnTo>
                    <a:pt x="1655997" y="206066"/>
                  </a:lnTo>
                  <a:lnTo>
                    <a:pt x="1675949" y="207267"/>
                  </a:lnTo>
                  <a:lnTo>
                    <a:pt x="1695901" y="205841"/>
                  </a:lnTo>
                  <a:lnTo>
                    <a:pt x="1715853" y="201974"/>
                  </a:lnTo>
                  <a:lnTo>
                    <a:pt x="1723516" y="199830"/>
                  </a:lnTo>
                  <a:lnTo>
                    <a:pt x="1735805" y="196529"/>
                  </a:lnTo>
                  <a:lnTo>
                    <a:pt x="1754086" y="189838"/>
                  </a:lnTo>
                  <a:lnTo>
                    <a:pt x="1755756" y="189215"/>
                  </a:lnTo>
                  <a:lnTo>
                    <a:pt x="1775708" y="180786"/>
                  </a:lnTo>
                  <a:lnTo>
                    <a:pt x="1777868" y="179847"/>
                  </a:lnTo>
                  <a:lnTo>
                    <a:pt x="1795660" y="171678"/>
                  </a:lnTo>
                  <a:lnTo>
                    <a:pt x="1799580" y="169855"/>
                  </a:lnTo>
                  <a:lnTo>
                    <a:pt x="1815612" y="161702"/>
                  </a:lnTo>
                  <a:lnTo>
                    <a:pt x="1819215" y="159864"/>
                  </a:lnTo>
                  <a:lnTo>
                    <a:pt x="1835563" y="151218"/>
                  </a:lnTo>
                  <a:lnTo>
                    <a:pt x="1838061" y="149872"/>
                  </a:lnTo>
                  <a:lnTo>
                    <a:pt x="1855208" y="139881"/>
                  </a:lnTo>
                  <a:lnTo>
                    <a:pt x="1855515" y="139702"/>
                  </a:lnTo>
                  <a:lnTo>
                    <a:pt x="1872262" y="129889"/>
                  </a:lnTo>
                  <a:lnTo>
                    <a:pt x="1875467" y="128008"/>
                  </a:lnTo>
                  <a:lnTo>
                    <a:pt x="1889450" y="119898"/>
                  </a:lnTo>
                  <a:lnTo>
                    <a:pt x="1895419" y="116252"/>
                  </a:lnTo>
                  <a:lnTo>
                    <a:pt x="1905297" y="109906"/>
                  </a:lnTo>
                  <a:lnTo>
                    <a:pt x="1915371" y="103306"/>
                  </a:lnTo>
                  <a:lnTo>
                    <a:pt x="1920281" y="99915"/>
                  </a:lnTo>
                  <a:lnTo>
                    <a:pt x="1934116" y="89923"/>
                  </a:lnTo>
                  <a:lnTo>
                    <a:pt x="1935322" y="88960"/>
                  </a:lnTo>
                  <a:lnTo>
                    <a:pt x="1946362" y="79932"/>
                  </a:lnTo>
                  <a:lnTo>
                    <a:pt x="1955274" y="70823"/>
                  </a:lnTo>
                  <a:lnTo>
                    <a:pt x="1956127" y="69940"/>
                  </a:lnTo>
                  <a:lnTo>
                    <a:pt x="1964132" y="59949"/>
                  </a:lnTo>
                  <a:lnTo>
                    <a:pt x="1969233" y="49957"/>
                  </a:lnTo>
                  <a:lnTo>
                    <a:pt x="1971033" y="39966"/>
                  </a:lnTo>
                  <a:lnTo>
                    <a:pt x="1969967" y="29974"/>
                  </a:lnTo>
                  <a:lnTo>
                    <a:pt x="1965930" y="19983"/>
                  </a:lnTo>
                  <a:lnTo>
                    <a:pt x="1958817" y="9991"/>
                  </a:lnTo>
                  <a:lnTo>
                    <a:pt x="1955274" y="6389"/>
                  </a:lnTo>
                  <a:lnTo>
                    <a:pt x="1949543" y="0"/>
                  </a:lnTo>
                  <a:moveTo>
                    <a:pt x="2423422" y="0"/>
                  </a:moveTo>
                  <a:lnTo>
                    <a:pt x="2429940" y="9991"/>
                  </a:lnTo>
                  <a:lnTo>
                    <a:pt x="2434117" y="14213"/>
                  </a:lnTo>
                  <a:lnTo>
                    <a:pt x="2440160" y="19983"/>
                  </a:lnTo>
                  <a:lnTo>
                    <a:pt x="2454068" y="28264"/>
                  </a:lnTo>
                  <a:lnTo>
                    <a:pt x="2458079" y="29974"/>
                  </a:lnTo>
                  <a:lnTo>
                    <a:pt x="2474020" y="35432"/>
                  </a:lnTo>
                  <a:lnTo>
                    <a:pt x="2493972" y="38633"/>
                  </a:lnTo>
                  <a:lnTo>
                    <a:pt x="2513924" y="38832"/>
                  </a:lnTo>
                  <a:lnTo>
                    <a:pt x="2533876" y="36894"/>
                  </a:lnTo>
                  <a:lnTo>
                    <a:pt x="2553827" y="33397"/>
                  </a:lnTo>
                  <a:lnTo>
                    <a:pt x="2567910" y="29974"/>
                  </a:lnTo>
                  <a:lnTo>
                    <a:pt x="2573779" y="28594"/>
                  </a:lnTo>
                  <a:lnTo>
                    <a:pt x="2593731" y="22689"/>
                  </a:lnTo>
                  <a:lnTo>
                    <a:pt x="2601845" y="19983"/>
                  </a:lnTo>
                  <a:lnTo>
                    <a:pt x="2613683" y="15915"/>
                  </a:lnTo>
                  <a:lnTo>
                    <a:pt x="2629635" y="9991"/>
                  </a:lnTo>
                  <a:lnTo>
                    <a:pt x="2633634" y="8353"/>
                  </a:lnTo>
                  <a:lnTo>
                    <a:pt x="2653265" y="0"/>
                  </a:lnTo>
                  <a:moveTo>
                    <a:pt x="2824333" y="0"/>
                  </a:moveTo>
                  <a:lnTo>
                    <a:pt x="2828442" y="9991"/>
                  </a:lnTo>
                  <a:lnTo>
                    <a:pt x="2832116" y="19983"/>
                  </a:lnTo>
                  <a:lnTo>
                    <a:pt x="2833152" y="22687"/>
                  </a:lnTo>
                  <a:lnTo>
                    <a:pt x="2836263" y="29974"/>
                  </a:lnTo>
                  <a:lnTo>
                    <a:pt x="2839527" y="39966"/>
                  </a:lnTo>
                  <a:lnTo>
                    <a:pt x="2842694" y="49957"/>
                  </a:lnTo>
                  <a:lnTo>
                    <a:pt x="2846259" y="59949"/>
                  </a:lnTo>
                  <a:lnTo>
                    <a:pt x="2849707" y="69940"/>
                  </a:lnTo>
                  <a:lnTo>
                    <a:pt x="2853104" y="77642"/>
                  </a:lnTo>
                  <a:lnTo>
                    <a:pt x="2854354" y="79932"/>
                  </a:lnTo>
                  <a:lnTo>
                    <a:pt x="2860957" y="89923"/>
                  </a:lnTo>
                  <a:lnTo>
                    <a:pt x="2869819" y="99915"/>
                  </a:lnTo>
                  <a:lnTo>
                    <a:pt x="2873056" y="103117"/>
                  </a:lnTo>
                  <a:lnTo>
                    <a:pt x="2881012" y="109906"/>
                  </a:lnTo>
                  <a:lnTo>
                    <a:pt x="2893007" y="118188"/>
                  </a:lnTo>
                  <a:lnTo>
                    <a:pt x="2895834" y="119898"/>
                  </a:lnTo>
                  <a:lnTo>
                    <a:pt x="2912403" y="129889"/>
                  </a:lnTo>
                  <a:lnTo>
                    <a:pt x="2912959" y="130204"/>
                  </a:lnTo>
                  <a:lnTo>
                    <a:pt x="2930155" y="139881"/>
                  </a:lnTo>
                  <a:lnTo>
                    <a:pt x="2932911" y="141559"/>
                  </a:lnTo>
                  <a:lnTo>
                    <a:pt x="2945692" y="149872"/>
                  </a:lnTo>
                  <a:lnTo>
                    <a:pt x="2952863" y="155485"/>
                  </a:lnTo>
                  <a:lnTo>
                    <a:pt x="2957885" y="159864"/>
                  </a:lnTo>
                  <a:lnTo>
                    <a:pt x="2967470" y="169855"/>
                  </a:lnTo>
                  <a:lnTo>
                    <a:pt x="2972815" y="177048"/>
                  </a:lnTo>
                  <a:moveTo>
                    <a:pt x="2314406" y="1209870"/>
                  </a:moveTo>
                  <a:lnTo>
                    <a:pt x="2334358" y="1212374"/>
                  </a:lnTo>
                  <a:lnTo>
                    <a:pt x="2354310" y="1214094"/>
                  </a:lnTo>
                  <a:lnTo>
                    <a:pt x="2374261" y="1215177"/>
                  </a:lnTo>
                  <a:lnTo>
                    <a:pt x="2394213" y="1215899"/>
                  </a:lnTo>
                  <a:lnTo>
                    <a:pt x="2414165" y="1216155"/>
                  </a:lnTo>
                  <a:lnTo>
                    <a:pt x="2434117" y="1215978"/>
                  </a:lnTo>
                  <a:lnTo>
                    <a:pt x="2454068" y="1215322"/>
                  </a:lnTo>
                  <a:lnTo>
                    <a:pt x="2474020" y="1213950"/>
                  </a:lnTo>
                  <a:lnTo>
                    <a:pt x="2493972" y="1211622"/>
                  </a:lnTo>
                  <a:lnTo>
                    <a:pt x="2508196" y="1208971"/>
                  </a:lnTo>
                  <a:lnTo>
                    <a:pt x="2513924" y="1207636"/>
                  </a:lnTo>
                  <a:lnTo>
                    <a:pt x="2533876" y="1200560"/>
                  </a:lnTo>
                  <a:lnTo>
                    <a:pt x="2537072" y="1198979"/>
                  </a:lnTo>
                  <a:lnTo>
                    <a:pt x="2550771" y="1188988"/>
                  </a:lnTo>
                  <a:lnTo>
                    <a:pt x="2553827" y="1185522"/>
                  </a:lnTo>
                  <a:lnTo>
                    <a:pt x="2558677" y="1178996"/>
                  </a:lnTo>
                  <a:lnTo>
                    <a:pt x="2563558" y="1169005"/>
                  </a:lnTo>
                  <a:lnTo>
                    <a:pt x="2566656" y="1159013"/>
                  </a:lnTo>
                  <a:lnTo>
                    <a:pt x="2568830" y="1149022"/>
                  </a:lnTo>
                  <a:lnTo>
                    <a:pt x="2570194" y="1139030"/>
                  </a:lnTo>
                  <a:lnTo>
                    <a:pt x="2571352" y="1129039"/>
                  </a:lnTo>
                  <a:lnTo>
                    <a:pt x="2572123" y="1119047"/>
                  </a:lnTo>
                  <a:lnTo>
                    <a:pt x="2572964" y="1109056"/>
                  </a:lnTo>
                  <a:lnTo>
                    <a:pt x="2573450" y="1099064"/>
                  </a:lnTo>
                  <a:lnTo>
                    <a:pt x="2573779" y="1091525"/>
                  </a:lnTo>
                  <a:lnTo>
                    <a:pt x="2573891" y="1089073"/>
                  </a:lnTo>
                  <a:lnTo>
                    <a:pt x="2574098" y="1079081"/>
                  </a:lnTo>
                  <a:lnTo>
                    <a:pt x="2574000" y="1069090"/>
                  </a:lnTo>
                  <a:lnTo>
                    <a:pt x="2573779" y="1065104"/>
                  </a:lnTo>
                  <a:lnTo>
                    <a:pt x="2573448" y="1059098"/>
                  </a:lnTo>
                  <a:lnTo>
                    <a:pt x="2572242" y="1049107"/>
                  </a:lnTo>
                  <a:lnTo>
                    <a:pt x="2570376" y="1039115"/>
                  </a:lnTo>
                  <a:lnTo>
                    <a:pt x="2567209" y="1029124"/>
                  </a:lnTo>
                  <a:lnTo>
                    <a:pt x="2562435" y="1019132"/>
                  </a:lnTo>
                  <a:lnTo>
                    <a:pt x="2554714" y="1009141"/>
                  </a:lnTo>
                  <a:lnTo>
                    <a:pt x="2553827" y="1008206"/>
                  </a:lnTo>
                  <a:lnTo>
                    <a:pt x="2542291" y="999149"/>
                  </a:lnTo>
                  <a:lnTo>
                    <a:pt x="2533876" y="994584"/>
                  </a:lnTo>
                  <a:lnTo>
                    <a:pt x="2517165" y="989158"/>
                  </a:lnTo>
                  <a:lnTo>
                    <a:pt x="2513924" y="988304"/>
                  </a:lnTo>
                  <a:lnTo>
                    <a:pt x="2493972" y="985763"/>
                  </a:lnTo>
                  <a:lnTo>
                    <a:pt x="2474020" y="985548"/>
                  </a:lnTo>
                  <a:lnTo>
                    <a:pt x="2454068" y="987077"/>
                  </a:lnTo>
                  <a:lnTo>
                    <a:pt x="2440698" y="989158"/>
                  </a:lnTo>
                  <a:lnTo>
                    <a:pt x="2434117" y="990180"/>
                  </a:lnTo>
                  <a:lnTo>
                    <a:pt x="2414165" y="994695"/>
                  </a:lnTo>
                  <a:lnTo>
                    <a:pt x="2399062" y="999149"/>
                  </a:lnTo>
                  <a:lnTo>
                    <a:pt x="2394213" y="1000681"/>
                  </a:lnTo>
                  <a:lnTo>
                    <a:pt x="2374261" y="1008304"/>
                  </a:lnTo>
                  <a:lnTo>
                    <a:pt x="2372354" y="1009141"/>
                  </a:lnTo>
                  <a:lnTo>
                    <a:pt x="2354310" y="1018306"/>
                  </a:lnTo>
                  <a:lnTo>
                    <a:pt x="2352857" y="1019132"/>
                  </a:lnTo>
                  <a:lnTo>
                    <a:pt x="2337705" y="1029124"/>
                  </a:lnTo>
                  <a:lnTo>
                    <a:pt x="2334358" y="1031763"/>
                  </a:lnTo>
                  <a:lnTo>
                    <a:pt x="2325588" y="1039115"/>
                  </a:lnTo>
                  <a:lnTo>
                    <a:pt x="2316065" y="1049107"/>
                  </a:lnTo>
                  <a:lnTo>
                    <a:pt x="2314406" y="1051116"/>
                  </a:lnTo>
                  <a:lnTo>
                    <a:pt x="2307851" y="1059098"/>
                  </a:lnTo>
                  <a:lnTo>
                    <a:pt x="2301054" y="1069090"/>
                  </a:lnTo>
                  <a:lnTo>
                    <a:pt x="2295307" y="1079081"/>
                  </a:lnTo>
                  <a:lnTo>
                    <a:pt x="2294454" y="1080793"/>
                  </a:lnTo>
                  <a:lnTo>
                    <a:pt x="2289984" y="1089073"/>
                  </a:lnTo>
                  <a:lnTo>
                    <a:pt x="2285124" y="1099064"/>
                  </a:lnTo>
                  <a:lnTo>
                    <a:pt x="2281029" y="1109056"/>
                  </a:lnTo>
                  <a:lnTo>
                    <a:pt x="2277336" y="1119047"/>
                  </a:lnTo>
                  <a:lnTo>
                    <a:pt x="2274502" y="1127898"/>
                  </a:lnTo>
                  <a:lnTo>
                    <a:pt x="2274074" y="1129039"/>
                  </a:lnTo>
                  <a:lnTo>
                    <a:pt x="2271119" y="1139030"/>
                  </a:lnTo>
                  <a:lnTo>
                    <a:pt x="2268798" y="1149022"/>
                  </a:lnTo>
                  <a:lnTo>
                    <a:pt x="2267056" y="1159013"/>
                  </a:lnTo>
                  <a:lnTo>
                    <a:pt x="2266353" y="1169005"/>
                  </a:lnTo>
                  <a:lnTo>
                    <a:pt x="2267082" y="1178996"/>
                  </a:lnTo>
                  <a:lnTo>
                    <a:pt x="2270580" y="1188988"/>
                  </a:lnTo>
                  <a:lnTo>
                    <a:pt x="2274502" y="1193688"/>
                  </a:lnTo>
                  <a:lnTo>
                    <a:pt x="2280208" y="1198979"/>
                  </a:lnTo>
                  <a:lnTo>
                    <a:pt x="2294454" y="1205098"/>
                  </a:lnTo>
                  <a:lnTo>
                    <a:pt x="2309086" y="1208971"/>
                  </a:lnTo>
                  <a:lnTo>
                    <a:pt x="2314406" y="1209870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任意多边形: 形状 2667">
              <a:extLst>
                <a:ext uri="{FF2B5EF4-FFF2-40B4-BE49-F238E27FC236}">
                  <a16:creationId xmlns:a16="http://schemas.microsoft.com/office/drawing/2014/main" id="{AAEA160B-5CEC-7787-4BAF-EEBBD5B95BB2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1122902 w 2972814"/>
                <a:gd name="connsiteY0" fmla="*/ 1488733 h 1488732"/>
                <a:gd name="connsiteX1" fmla="*/ 1123758 w 2972814"/>
                <a:gd name="connsiteY1" fmla="*/ 1478741 h 1488732"/>
                <a:gd name="connsiteX2" fmla="*/ 1124661 w 2972814"/>
                <a:gd name="connsiteY2" fmla="*/ 1468750 h 1488732"/>
                <a:gd name="connsiteX3" fmla="*/ 1126323 w 2972814"/>
                <a:gd name="connsiteY3" fmla="*/ 1458758 h 1488732"/>
                <a:gd name="connsiteX4" fmla="*/ 1128215 w 2972814"/>
                <a:gd name="connsiteY4" fmla="*/ 1448767 h 1488732"/>
                <a:gd name="connsiteX5" fmla="*/ 1130566 w 2972814"/>
                <a:gd name="connsiteY5" fmla="*/ 1438775 h 1488732"/>
                <a:gd name="connsiteX6" fmla="*/ 1133340 w 2972814"/>
                <a:gd name="connsiteY6" fmla="*/ 1428784 h 1488732"/>
                <a:gd name="connsiteX7" fmla="*/ 1136431 w 2972814"/>
                <a:gd name="connsiteY7" fmla="*/ 1418792 h 1488732"/>
                <a:gd name="connsiteX8" fmla="*/ 1137251 w 2972814"/>
                <a:gd name="connsiteY8" fmla="*/ 1416136 h 1488732"/>
                <a:gd name="connsiteX9" fmla="*/ 1139192 w 2972814"/>
                <a:gd name="connsiteY9" fmla="*/ 1408801 h 1488732"/>
                <a:gd name="connsiteX10" fmla="*/ 1141813 w 2972814"/>
                <a:gd name="connsiteY10" fmla="*/ 1398809 h 1488732"/>
                <a:gd name="connsiteX11" fmla="*/ 1144212 w 2972814"/>
                <a:gd name="connsiteY11" fmla="*/ 1388818 h 1488732"/>
                <a:gd name="connsiteX12" fmla="*/ 1146276 w 2972814"/>
                <a:gd name="connsiteY12" fmla="*/ 1378826 h 1488732"/>
                <a:gd name="connsiteX13" fmla="*/ 1147883 w 2972814"/>
                <a:gd name="connsiteY13" fmla="*/ 1368835 h 1488732"/>
                <a:gd name="connsiteX14" fmla="*/ 1148936 w 2972814"/>
                <a:gd name="connsiteY14" fmla="*/ 1358843 h 1488732"/>
                <a:gd name="connsiteX15" fmla="*/ 1149366 w 2972814"/>
                <a:gd name="connsiteY15" fmla="*/ 1348852 h 1488732"/>
                <a:gd name="connsiteX16" fmla="*/ 1149238 w 2972814"/>
                <a:gd name="connsiteY16" fmla="*/ 1338860 h 1488732"/>
                <a:gd name="connsiteX17" fmla="*/ 1148782 w 2972814"/>
                <a:gd name="connsiteY17" fmla="*/ 1328869 h 1488732"/>
                <a:gd name="connsiteX18" fmla="*/ 1147840 w 2972814"/>
                <a:gd name="connsiteY18" fmla="*/ 1318877 h 1488732"/>
                <a:gd name="connsiteX19" fmla="*/ 1146744 w 2972814"/>
                <a:gd name="connsiteY19" fmla="*/ 1308886 h 1488732"/>
                <a:gd name="connsiteX20" fmla="*/ 1145868 w 2972814"/>
                <a:gd name="connsiteY20" fmla="*/ 1298894 h 1488732"/>
                <a:gd name="connsiteX21" fmla="*/ 1145185 w 2972814"/>
                <a:gd name="connsiteY21" fmla="*/ 1288903 h 1488732"/>
                <a:gd name="connsiteX22" fmla="*/ 1145167 w 2972814"/>
                <a:gd name="connsiteY22" fmla="*/ 1278911 h 1488732"/>
                <a:gd name="connsiteX23" fmla="*/ 1145918 w 2972814"/>
                <a:gd name="connsiteY23" fmla="*/ 1268920 h 1488732"/>
                <a:gd name="connsiteX24" fmla="*/ 1147178 w 2972814"/>
                <a:gd name="connsiteY24" fmla="*/ 1258928 h 1488732"/>
                <a:gd name="connsiteX25" fmla="*/ 1149853 w 2972814"/>
                <a:gd name="connsiteY25" fmla="*/ 1248937 h 1488732"/>
                <a:gd name="connsiteX26" fmla="*/ 1153156 w 2972814"/>
                <a:gd name="connsiteY26" fmla="*/ 1238945 h 1488732"/>
                <a:gd name="connsiteX27" fmla="*/ 1157203 w 2972814"/>
                <a:gd name="connsiteY27" fmla="*/ 1229530 h 1488732"/>
                <a:gd name="connsiteX28" fmla="*/ 1157449 w 2972814"/>
                <a:gd name="connsiteY28" fmla="*/ 1228954 h 1488732"/>
                <a:gd name="connsiteX29" fmla="*/ 1161635 w 2972814"/>
                <a:gd name="connsiteY29" fmla="*/ 1218962 h 1488732"/>
                <a:gd name="connsiteX30" fmla="*/ 1165557 w 2972814"/>
                <a:gd name="connsiteY30" fmla="*/ 1208971 h 1488732"/>
                <a:gd name="connsiteX31" fmla="*/ 1169008 w 2972814"/>
                <a:gd name="connsiteY31" fmla="*/ 1198979 h 1488732"/>
                <a:gd name="connsiteX32" fmla="*/ 1170231 w 2972814"/>
                <a:gd name="connsiteY32" fmla="*/ 1188988 h 1488732"/>
                <a:gd name="connsiteX33" fmla="*/ 1169158 w 2972814"/>
                <a:gd name="connsiteY33" fmla="*/ 1178996 h 1488732"/>
                <a:gd name="connsiteX34" fmla="*/ 1165024 w 2972814"/>
                <a:gd name="connsiteY34" fmla="*/ 1169005 h 1488732"/>
                <a:gd name="connsiteX35" fmla="*/ 1158251 w 2972814"/>
                <a:gd name="connsiteY35" fmla="*/ 1159013 h 1488732"/>
                <a:gd name="connsiteX36" fmla="*/ 1157203 w 2972814"/>
                <a:gd name="connsiteY36" fmla="*/ 1157944 h 1488732"/>
                <a:gd name="connsiteX37" fmla="*/ 1148660 w 2972814"/>
                <a:gd name="connsiteY37" fmla="*/ 1149022 h 1488732"/>
                <a:gd name="connsiteX38" fmla="*/ 1137749 w 2972814"/>
                <a:gd name="connsiteY38" fmla="*/ 1139030 h 1488732"/>
                <a:gd name="connsiteX39" fmla="*/ 1137251 w 2972814"/>
                <a:gd name="connsiteY39" fmla="*/ 1138627 h 1488732"/>
                <a:gd name="connsiteX40" fmla="*/ 1124852 w 2972814"/>
                <a:gd name="connsiteY40" fmla="*/ 1129039 h 1488732"/>
                <a:gd name="connsiteX41" fmla="*/ 1117299 w 2972814"/>
                <a:gd name="connsiteY41" fmla="*/ 1122973 h 1488732"/>
                <a:gd name="connsiteX42" fmla="*/ 1111702 w 2972814"/>
                <a:gd name="connsiteY42" fmla="*/ 1119047 h 1488732"/>
                <a:gd name="connsiteX43" fmla="*/ 1098809 w 2972814"/>
                <a:gd name="connsiteY43" fmla="*/ 1109056 h 1488732"/>
                <a:gd name="connsiteX44" fmla="*/ 1097348 w 2972814"/>
                <a:gd name="connsiteY44" fmla="*/ 1107791 h 1488732"/>
                <a:gd name="connsiteX45" fmla="*/ 1084784 w 2972814"/>
                <a:gd name="connsiteY45" fmla="*/ 1099064 h 1488732"/>
                <a:gd name="connsiteX46" fmla="*/ 1077396 w 2972814"/>
                <a:gd name="connsiteY46" fmla="*/ 1092661 h 1488732"/>
                <a:gd name="connsiteX47" fmla="*/ 1071429 w 2972814"/>
                <a:gd name="connsiteY47" fmla="*/ 1089073 h 1488732"/>
                <a:gd name="connsiteX48" fmla="*/ 1059687 w 2972814"/>
                <a:gd name="connsiteY48" fmla="*/ 1079081 h 1488732"/>
                <a:gd name="connsiteX49" fmla="*/ 1057444 w 2972814"/>
                <a:gd name="connsiteY49" fmla="*/ 1076716 h 1488732"/>
                <a:gd name="connsiteX50" fmla="*/ 1044661 w 2972814"/>
                <a:gd name="connsiteY50" fmla="*/ 1069090 h 1488732"/>
                <a:gd name="connsiteX51" fmla="*/ 1037492 w 2972814"/>
                <a:gd name="connsiteY51" fmla="*/ 1062012 h 1488732"/>
                <a:gd name="connsiteX52" fmla="*/ 1026173 w 2972814"/>
                <a:gd name="connsiteY52" fmla="*/ 1059098 h 1488732"/>
                <a:gd name="connsiteX53" fmla="*/ 1017541 w 2972814"/>
                <a:gd name="connsiteY53" fmla="*/ 1055381 h 1488732"/>
                <a:gd name="connsiteX54" fmla="*/ 1013278 w 2972814"/>
                <a:gd name="connsiteY54" fmla="*/ 1059098 h 1488732"/>
                <a:gd name="connsiteX55" fmla="*/ 1007165 w 2972814"/>
                <a:gd name="connsiteY55" fmla="*/ 1069090 h 1488732"/>
                <a:gd name="connsiteX56" fmla="*/ 1004291 w 2972814"/>
                <a:gd name="connsiteY56" fmla="*/ 1079081 h 1488732"/>
                <a:gd name="connsiteX57" fmla="*/ 1002412 w 2972814"/>
                <a:gd name="connsiteY57" fmla="*/ 1089073 h 1488732"/>
                <a:gd name="connsiteX58" fmla="*/ 1001247 w 2972814"/>
                <a:gd name="connsiteY58" fmla="*/ 1099064 h 1488732"/>
                <a:gd name="connsiteX59" fmla="*/ 999799 w 2972814"/>
                <a:gd name="connsiteY59" fmla="*/ 1109056 h 1488732"/>
                <a:gd name="connsiteX60" fmla="*/ 998088 w 2972814"/>
                <a:gd name="connsiteY60" fmla="*/ 1119047 h 1488732"/>
                <a:gd name="connsiteX61" fmla="*/ 997589 w 2972814"/>
                <a:gd name="connsiteY61" fmla="*/ 1121742 h 1488732"/>
                <a:gd name="connsiteX62" fmla="*/ 996500 w 2972814"/>
                <a:gd name="connsiteY62" fmla="*/ 1129039 h 1488732"/>
                <a:gd name="connsiteX63" fmla="*/ 994556 w 2972814"/>
                <a:gd name="connsiteY63" fmla="*/ 1139030 h 1488732"/>
                <a:gd name="connsiteX64" fmla="*/ 992323 w 2972814"/>
                <a:gd name="connsiteY64" fmla="*/ 1149022 h 1488732"/>
                <a:gd name="connsiteX65" fmla="*/ 989980 w 2972814"/>
                <a:gd name="connsiteY65" fmla="*/ 1159013 h 1488732"/>
                <a:gd name="connsiteX66" fmla="*/ 987552 w 2972814"/>
                <a:gd name="connsiteY66" fmla="*/ 1169005 h 1488732"/>
                <a:gd name="connsiteX67" fmla="*/ 984769 w 2972814"/>
                <a:gd name="connsiteY67" fmla="*/ 1178996 h 1488732"/>
                <a:gd name="connsiteX68" fmla="*/ 982468 w 2972814"/>
                <a:gd name="connsiteY68" fmla="*/ 1188988 h 1488732"/>
                <a:gd name="connsiteX69" fmla="*/ 980019 w 2972814"/>
                <a:gd name="connsiteY69" fmla="*/ 1198979 h 1488732"/>
                <a:gd name="connsiteX70" fmla="*/ 978137 w 2972814"/>
                <a:gd name="connsiteY70" fmla="*/ 1208971 h 1488732"/>
                <a:gd name="connsiteX71" fmla="*/ 977637 w 2972814"/>
                <a:gd name="connsiteY71" fmla="*/ 1212261 h 1488732"/>
                <a:gd name="connsiteX72" fmla="*/ 976574 w 2972814"/>
                <a:gd name="connsiteY72" fmla="*/ 1218962 h 1488732"/>
                <a:gd name="connsiteX73" fmla="*/ 975494 w 2972814"/>
                <a:gd name="connsiteY73" fmla="*/ 1228954 h 1488732"/>
                <a:gd name="connsiteX74" fmla="*/ 975069 w 2972814"/>
                <a:gd name="connsiteY74" fmla="*/ 1238945 h 1488732"/>
                <a:gd name="connsiteX75" fmla="*/ 975185 w 2972814"/>
                <a:gd name="connsiteY75" fmla="*/ 1248937 h 1488732"/>
                <a:gd name="connsiteX76" fmla="*/ 976112 w 2972814"/>
                <a:gd name="connsiteY76" fmla="*/ 1258928 h 1488732"/>
                <a:gd name="connsiteX77" fmla="*/ 977066 w 2972814"/>
                <a:gd name="connsiteY77" fmla="*/ 1268920 h 1488732"/>
                <a:gd name="connsiteX78" fmla="*/ 977637 w 2972814"/>
                <a:gd name="connsiteY78" fmla="*/ 1272336 h 1488732"/>
                <a:gd name="connsiteX79" fmla="*/ 978695 w 2972814"/>
                <a:gd name="connsiteY79" fmla="*/ 1278911 h 1488732"/>
                <a:gd name="connsiteX80" fmla="*/ 980246 w 2972814"/>
                <a:gd name="connsiteY80" fmla="*/ 1288903 h 1488732"/>
                <a:gd name="connsiteX81" fmla="*/ 981190 w 2972814"/>
                <a:gd name="connsiteY81" fmla="*/ 1298894 h 1488732"/>
                <a:gd name="connsiteX82" fmla="*/ 982190 w 2972814"/>
                <a:gd name="connsiteY82" fmla="*/ 1308886 h 1488732"/>
                <a:gd name="connsiteX83" fmla="*/ 982742 w 2972814"/>
                <a:gd name="connsiteY83" fmla="*/ 1318877 h 1488732"/>
                <a:gd name="connsiteX84" fmla="*/ 982975 w 2972814"/>
                <a:gd name="connsiteY84" fmla="*/ 1328869 h 1488732"/>
                <a:gd name="connsiteX85" fmla="*/ 982687 w 2972814"/>
                <a:gd name="connsiteY85" fmla="*/ 1338860 h 1488732"/>
                <a:gd name="connsiteX86" fmla="*/ 981937 w 2972814"/>
                <a:gd name="connsiteY86" fmla="*/ 1348852 h 1488732"/>
                <a:gd name="connsiteX87" fmla="*/ 980732 w 2972814"/>
                <a:gd name="connsiteY87" fmla="*/ 1358843 h 1488732"/>
                <a:gd name="connsiteX88" fmla="*/ 979019 w 2972814"/>
                <a:gd name="connsiteY88" fmla="*/ 1368835 h 1488732"/>
                <a:gd name="connsiteX89" fmla="*/ 977637 w 2972814"/>
                <a:gd name="connsiteY89" fmla="*/ 1376203 h 1488732"/>
                <a:gd name="connsiteX90" fmla="*/ 977109 w 2972814"/>
                <a:gd name="connsiteY90" fmla="*/ 1378826 h 1488732"/>
                <a:gd name="connsiteX91" fmla="*/ 974067 w 2972814"/>
                <a:gd name="connsiteY91" fmla="*/ 1388818 h 1488732"/>
                <a:gd name="connsiteX92" fmla="*/ 970777 w 2972814"/>
                <a:gd name="connsiteY92" fmla="*/ 1398809 h 1488732"/>
                <a:gd name="connsiteX93" fmla="*/ 967169 w 2972814"/>
                <a:gd name="connsiteY93" fmla="*/ 1408801 h 1488732"/>
                <a:gd name="connsiteX94" fmla="*/ 962992 w 2972814"/>
                <a:gd name="connsiteY94" fmla="*/ 1418792 h 1488732"/>
                <a:gd name="connsiteX95" fmla="*/ 958875 w 2972814"/>
                <a:gd name="connsiteY95" fmla="*/ 1428784 h 1488732"/>
                <a:gd name="connsiteX96" fmla="*/ 957685 w 2972814"/>
                <a:gd name="connsiteY96" fmla="*/ 1431600 h 1488732"/>
                <a:gd name="connsiteX97" fmla="*/ 954317 w 2972814"/>
                <a:gd name="connsiteY97" fmla="*/ 1438775 h 1488732"/>
                <a:gd name="connsiteX98" fmla="*/ 950171 w 2972814"/>
                <a:gd name="connsiteY98" fmla="*/ 1448767 h 1488732"/>
                <a:gd name="connsiteX99" fmla="*/ 946432 w 2972814"/>
                <a:gd name="connsiteY99" fmla="*/ 1458758 h 1488732"/>
                <a:gd name="connsiteX100" fmla="*/ 942966 w 2972814"/>
                <a:gd name="connsiteY100" fmla="*/ 1468750 h 1488732"/>
                <a:gd name="connsiteX101" fmla="*/ 940761 w 2972814"/>
                <a:gd name="connsiteY101" fmla="*/ 1478741 h 1488732"/>
                <a:gd name="connsiteX102" fmla="*/ 938897 w 2972814"/>
                <a:gd name="connsiteY102" fmla="*/ 1488733 h 1488732"/>
                <a:gd name="connsiteX103" fmla="*/ 0 w 2972814"/>
                <a:gd name="connsiteY103" fmla="*/ 1446504 h 1488732"/>
                <a:gd name="connsiteX104" fmla="*/ 16794 w 2972814"/>
                <a:gd name="connsiteY104" fmla="*/ 1438775 h 1488732"/>
                <a:gd name="connsiteX105" fmla="*/ 19952 w 2972814"/>
                <a:gd name="connsiteY105" fmla="*/ 1437180 h 1488732"/>
                <a:gd name="connsiteX106" fmla="*/ 33501 w 2972814"/>
                <a:gd name="connsiteY106" fmla="*/ 1428784 h 1488732"/>
                <a:gd name="connsiteX107" fmla="*/ 39904 w 2972814"/>
                <a:gd name="connsiteY107" fmla="*/ 1424287 h 1488732"/>
                <a:gd name="connsiteX108" fmla="*/ 46818 w 2972814"/>
                <a:gd name="connsiteY108" fmla="*/ 1418792 h 1488732"/>
                <a:gd name="connsiteX109" fmla="*/ 57672 w 2972814"/>
                <a:gd name="connsiteY109" fmla="*/ 1408801 h 1488732"/>
                <a:gd name="connsiteX110" fmla="*/ 59855 w 2972814"/>
                <a:gd name="connsiteY110" fmla="*/ 1406529 h 1488732"/>
                <a:gd name="connsiteX111" fmla="*/ 66932 w 2972814"/>
                <a:gd name="connsiteY111" fmla="*/ 1398809 h 1488732"/>
                <a:gd name="connsiteX112" fmla="*/ 74803 w 2972814"/>
                <a:gd name="connsiteY112" fmla="*/ 1388818 h 1488732"/>
                <a:gd name="connsiteX113" fmla="*/ 79807 w 2972814"/>
                <a:gd name="connsiteY113" fmla="*/ 1381452 h 1488732"/>
                <a:gd name="connsiteX114" fmla="*/ 81622 w 2972814"/>
                <a:gd name="connsiteY114" fmla="*/ 1378826 h 1488732"/>
                <a:gd name="connsiteX115" fmla="*/ 87632 w 2972814"/>
                <a:gd name="connsiteY115" fmla="*/ 1368835 h 1488732"/>
                <a:gd name="connsiteX116" fmla="*/ 92811 w 2972814"/>
                <a:gd name="connsiteY116" fmla="*/ 1358843 h 1488732"/>
                <a:gd name="connsiteX117" fmla="*/ 97183 w 2972814"/>
                <a:gd name="connsiteY117" fmla="*/ 1348852 h 1488732"/>
                <a:gd name="connsiteX118" fmla="*/ 99759 w 2972814"/>
                <a:gd name="connsiteY118" fmla="*/ 1341852 h 1488732"/>
                <a:gd name="connsiteX119" fmla="*/ 100942 w 2972814"/>
                <a:gd name="connsiteY119" fmla="*/ 1338860 h 1488732"/>
                <a:gd name="connsiteX120" fmla="*/ 104614 w 2972814"/>
                <a:gd name="connsiteY120" fmla="*/ 1328869 h 1488732"/>
                <a:gd name="connsiteX121" fmla="*/ 108111 w 2972814"/>
                <a:gd name="connsiteY121" fmla="*/ 1318877 h 1488732"/>
                <a:gd name="connsiteX122" fmla="*/ 111453 w 2972814"/>
                <a:gd name="connsiteY122" fmla="*/ 1308886 h 1488732"/>
                <a:gd name="connsiteX123" fmla="*/ 114890 w 2972814"/>
                <a:gd name="connsiteY123" fmla="*/ 1298894 h 1488732"/>
                <a:gd name="connsiteX124" fmla="*/ 118279 w 2972814"/>
                <a:gd name="connsiteY124" fmla="*/ 1288903 h 1488732"/>
                <a:gd name="connsiteX125" fmla="*/ 119711 w 2972814"/>
                <a:gd name="connsiteY125" fmla="*/ 1285228 h 1488732"/>
                <a:gd name="connsiteX126" fmla="*/ 122347 w 2972814"/>
                <a:gd name="connsiteY126" fmla="*/ 1278911 h 1488732"/>
                <a:gd name="connsiteX127" fmla="*/ 126290 w 2972814"/>
                <a:gd name="connsiteY127" fmla="*/ 1268920 h 1488732"/>
                <a:gd name="connsiteX128" fmla="*/ 130312 w 2972814"/>
                <a:gd name="connsiteY128" fmla="*/ 1258928 h 1488732"/>
                <a:gd name="connsiteX129" fmla="*/ 134258 w 2972814"/>
                <a:gd name="connsiteY129" fmla="*/ 1248937 h 1488732"/>
                <a:gd name="connsiteX130" fmla="*/ 137667 w 2972814"/>
                <a:gd name="connsiteY130" fmla="*/ 1238945 h 1488732"/>
                <a:gd name="connsiteX131" fmla="*/ 139662 w 2972814"/>
                <a:gd name="connsiteY131" fmla="*/ 1232798 h 1488732"/>
                <a:gd name="connsiteX132" fmla="*/ 140869 w 2972814"/>
                <a:gd name="connsiteY132" fmla="*/ 1228954 h 1488732"/>
                <a:gd name="connsiteX133" fmla="*/ 143165 w 2972814"/>
                <a:gd name="connsiteY133" fmla="*/ 1218962 h 1488732"/>
                <a:gd name="connsiteX134" fmla="*/ 144864 w 2972814"/>
                <a:gd name="connsiteY134" fmla="*/ 1208971 h 1488732"/>
                <a:gd name="connsiteX135" fmla="*/ 146262 w 2972814"/>
                <a:gd name="connsiteY135" fmla="*/ 1198979 h 1488732"/>
                <a:gd name="connsiteX136" fmla="*/ 147082 w 2972814"/>
                <a:gd name="connsiteY136" fmla="*/ 1188988 h 1488732"/>
                <a:gd name="connsiteX137" fmla="*/ 148058 w 2972814"/>
                <a:gd name="connsiteY137" fmla="*/ 1178996 h 1488732"/>
                <a:gd name="connsiteX138" fmla="*/ 149018 w 2972814"/>
                <a:gd name="connsiteY138" fmla="*/ 1169005 h 1488732"/>
                <a:gd name="connsiteX139" fmla="*/ 150355 w 2972814"/>
                <a:gd name="connsiteY139" fmla="*/ 1159013 h 1488732"/>
                <a:gd name="connsiteX140" fmla="*/ 152293 w 2972814"/>
                <a:gd name="connsiteY140" fmla="*/ 1149022 h 1488732"/>
                <a:gd name="connsiteX141" fmla="*/ 154962 w 2972814"/>
                <a:gd name="connsiteY141" fmla="*/ 1139030 h 1488732"/>
                <a:gd name="connsiteX142" fmla="*/ 158539 w 2972814"/>
                <a:gd name="connsiteY142" fmla="*/ 1129039 h 1488732"/>
                <a:gd name="connsiteX143" fmla="*/ 159614 w 2972814"/>
                <a:gd name="connsiteY143" fmla="*/ 1126735 h 1488732"/>
                <a:gd name="connsiteX144" fmla="*/ 162881 w 2972814"/>
                <a:gd name="connsiteY144" fmla="*/ 1119047 h 1488732"/>
                <a:gd name="connsiteX145" fmla="*/ 168137 w 2972814"/>
                <a:gd name="connsiteY145" fmla="*/ 1109056 h 1488732"/>
                <a:gd name="connsiteX146" fmla="*/ 174357 w 2972814"/>
                <a:gd name="connsiteY146" fmla="*/ 1099064 h 1488732"/>
                <a:gd name="connsiteX147" fmla="*/ 179566 w 2972814"/>
                <a:gd name="connsiteY147" fmla="*/ 1091970 h 1488732"/>
                <a:gd name="connsiteX148" fmla="*/ 181560 w 2972814"/>
                <a:gd name="connsiteY148" fmla="*/ 1089073 h 1488732"/>
                <a:gd name="connsiteX149" fmla="*/ 189280 w 2972814"/>
                <a:gd name="connsiteY149" fmla="*/ 1079081 h 1488732"/>
                <a:gd name="connsiteX150" fmla="*/ 197729 w 2972814"/>
                <a:gd name="connsiteY150" fmla="*/ 1069090 h 1488732"/>
                <a:gd name="connsiteX151" fmla="*/ 199518 w 2972814"/>
                <a:gd name="connsiteY151" fmla="*/ 1067105 h 1488732"/>
                <a:gd name="connsiteX152" fmla="*/ 206639 w 2972814"/>
                <a:gd name="connsiteY152" fmla="*/ 1059098 h 1488732"/>
                <a:gd name="connsiteX153" fmla="*/ 215869 w 2972814"/>
                <a:gd name="connsiteY153" fmla="*/ 1049107 h 1488732"/>
                <a:gd name="connsiteX154" fmla="*/ 219470 w 2972814"/>
                <a:gd name="connsiteY154" fmla="*/ 1045248 h 1488732"/>
                <a:gd name="connsiteX155" fmla="*/ 225333 w 2972814"/>
                <a:gd name="connsiteY155" fmla="*/ 1039115 h 1488732"/>
                <a:gd name="connsiteX156" fmla="*/ 234854 w 2972814"/>
                <a:gd name="connsiteY156" fmla="*/ 1029124 h 1488732"/>
                <a:gd name="connsiteX157" fmla="*/ 239421 w 2972814"/>
                <a:gd name="connsiteY157" fmla="*/ 1024208 h 1488732"/>
                <a:gd name="connsiteX158" fmla="*/ 244468 w 2972814"/>
                <a:gd name="connsiteY158" fmla="*/ 1019132 h 1488732"/>
                <a:gd name="connsiteX159" fmla="*/ 254028 w 2972814"/>
                <a:gd name="connsiteY159" fmla="*/ 1009141 h 1488732"/>
                <a:gd name="connsiteX160" fmla="*/ 259373 w 2972814"/>
                <a:gd name="connsiteY160" fmla="*/ 1003034 h 1488732"/>
                <a:gd name="connsiteX161" fmla="*/ 263097 w 2972814"/>
                <a:gd name="connsiteY161" fmla="*/ 999149 h 1488732"/>
                <a:gd name="connsiteX162" fmla="*/ 271818 w 2972814"/>
                <a:gd name="connsiteY162" fmla="*/ 989158 h 1488732"/>
                <a:gd name="connsiteX163" fmla="*/ 279325 w 2972814"/>
                <a:gd name="connsiteY163" fmla="*/ 979444 h 1488732"/>
                <a:gd name="connsiteX164" fmla="*/ 279568 w 2972814"/>
                <a:gd name="connsiteY164" fmla="*/ 979166 h 1488732"/>
                <a:gd name="connsiteX165" fmla="*/ 286265 w 2972814"/>
                <a:gd name="connsiteY165" fmla="*/ 969175 h 1488732"/>
                <a:gd name="connsiteX166" fmla="*/ 291089 w 2972814"/>
                <a:gd name="connsiteY166" fmla="*/ 959183 h 1488732"/>
                <a:gd name="connsiteX167" fmla="*/ 293631 w 2972814"/>
                <a:gd name="connsiteY167" fmla="*/ 949192 h 1488732"/>
                <a:gd name="connsiteX168" fmla="*/ 292664 w 2972814"/>
                <a:gd name="connsiteY168" fmla="*/ 939201 h 1488732"/>
                <a:gd name="connsiteX169" fmla="*/ 286716 w 2972814"/>
                <a:gd name="connsiteY169" fmla="*/ 929209 h 1488732"/>
                <a:gd name="connsiteX170" fmla="*/ 279325 w 2972814"/>
                <a:gd name="connsiteY170" fmla="*/ 923651 h 1488732"/>
                <a:gd name="connsiteX171" fmla="*/ 272693 w 2972814"/>
                <a:gd name="connsiteY171" fmla="*/ 919217 h 1488732"/>
                <a:gd name="connsiteX172" fmla="*/ 259373 w 2972814"/>
                <a:gd name="connsiteY172" fmla="*/ 913364 h 1488732"/>
                <a:gd name="connsiteX173" fmla="*/ 249780 w 2972814"/>
                <a:gd name="connsiteY173" fmla="*/ 909226 h 1488732"/>
                <a:gd name="connsiteX174" fmla="*/ 239421 w 2972814"/>
                <a:gd name="connsiteY174" fmla="*/ 905789 h 1488732"/>
                <a:gd name="connsiteX175" fmla="*/ 221947 w 2972814"/>
                <a:gd name="connsiteY175" fmla="*/ 899234 h 1488732"/>
                <a:gd name="connsiteX176" fmla="*/ 219470 w 2972814"/>
                <a:gd name="connsiteY176" fmla="*/ 898432 h 1488732"/>
                <a:gd name="connsiteX177" fmla="*/ 199518 w 2972814"/>
                <a:gd name="connsiteY177" fmla="*/ 890699 h 1488732"/>
                <a:gd name="connsiteX178" fmla="*/ 196204 w 2972814"/>
                <a:gd name="connsiteY178" fmla="*/ 889243 h 1488732"/>
                <a:gd name="connsiteX179" fmla="*/ 179566 w 2972814"/>
                <a:gd name="connsiteY179" fmla="*/ 882261 h 1488732"/>
                <a:gd name="connsiteX180" fmla="*/ 172977 w 2972814"/>
                <a:gd name="connsiteY180" fmla="*/ 879252 h 1488732"/>
                <a:gd name="connsiteX181" fmla="*/ 159614 w 2972814"/>
                <a:gd name="connsiteY181" fmla="*/ 873291 h 1488732"/>
                <a:gd name="connsiteX182" fmla="*/ 151026 w 2972814"/>
                <a:gd name="connsiteY182" fmla="*/ 869260 h 1488732"/>
                <a:gd name="connsiteX183" fmla="*/ 139662 w 2972814"/>
                <a:gd name="connsiteY183" fmla="*/ 863920 h 1488732"/>
                <a:gd name="connsiteX184" fmla="*/ 129606 w 2972814"/>
                <a:gd name="connsiteY184" fmla="*/ 859269 h 1488732"/>
                <a:gd name="connsiteX185" fmla="*/ 119711 w 2972814"/>
                <a:gd name="connsiteY185" fmla="*/ 854669 h 1488732"/>
                <a:gd name="connsiteX186" fmla="*/ 107430 w 2972814"/>
                <a:gd name="connsiteY186" fmla="*/ 849277 h 1488732"/>
                <a:gd name="connsiteX187" fmla="*/ 99759 w 2972814"/>
                <a:gd name="connsiteY187" fmla="*/ 845819 h 1488732"/>
                <a:gd name="connsiteX188" fmla="*/ 83302 w 2972814"/>
                <a:gd name="connsiteY188" fmla="*/ 839286 h 1488732"/>
                <a:gd name="connsiteX189" fmla="*/ 79807 w 2972814"/>
                <a:gd name="connsiteY189" fmla="*/ 837831 h 1488732"/>
                <a:gd name="connsiteX190" fmla="*/ 59855 w 2972814"/>
                <a:gd name="connsiteY190" fmla="*/ 830680 h 1488732"/>
                <a:gd name="connsiteX191" fmla="*/ 55482 w 2972814"/>
                <a:gd name="connsiteY191" fmla="*/ 829294 h 1488732"/>
                <a:gd name="connsiteX192" fmla="*/ 39904 w 2972814"/>
                <a:gd name="connsiteY192" fmla="*/ 824071 h 1488732"/>
                <a:gd name="connsiteX193" fmla="*/ 23058 w 2972814"/>
                <a:gd name="connsiteY193" fmla="*/ 819303 h 1488732"/>
                <a:gd name="connsiteX194" fmla="*/ 19952 w 2972814"/>
                <a:gd name="connsiteY194" fmla="*/ 818332 h 1488732"/>
                <a:gd name="connsiteX195" fmla="*/ 0 w 2972814"/>
                <a:gd name="connsiteY195" fmla="*/ 812611 h 1488732"/>
                <a:gd name="connsiteX196" fmla="*/ 2972815 w 2972814"/>
                <a:gd name="connsiteY196" fmla="*/ 1221915 h 1488732"/>
                <a:gd name="connsiteX197" fmla="*/ 2965895 w 2972814"/>
                <a:gd name="connsiteY197" fmla="*/ 1218962 h 1488732"/>
                <a:gd name="connsiteX198" fmla="*/ 2952863 w 2972814"/>
                <a:gd name="connsiteY198" fmla="*/ 1216143 h 1488732"/>
                <a:gd name="connsiteX199" fmla="*/ 2932911 w 2972814"/>
                <a:gd name="connsiteY199" fmla="*/ 1214634 h 1488732"/>
                <a:gd name="connsiteX200" fmla="*/ 2912959 w 2972814"/>
                <a:gd name="connsiteY200" fmla="*/ 1215612 h 1488732"/>
                <a:gd name="connsiteX201" fmla="*/ 2893007 w 2972814"/>
                <a:gd name="connsiteY201" fmla="*/ 1218033 h 1488732"/>
                <a:gd name="connsiteX202" fmla="*/ 2888213 w 2972814"/>
                <a:gd name="connsiteY202" fmla="*/ 1218962 h 1488732"/>
                <a:gd name="connsiteX203" fmla="*/ 2873056 w 2972814"/>
                <a:gd name="connsiteY203" fmla="*/ 1221917 h 1488732"/>
                <a:gd name="connsiteX204" fmla="*/ 2853104 w 2972814"/>
                <a:gd name="connsiteY204" fmla="*/ 1226535 h 1488732"/>
                <a:gd name="connsiteX205" fmla="*/ 2844130 w 2972814"/>
                <a:gd name="connsiteY205" fmla="*/ 1228954 h 1488732"/>
                <a:gd name="connsiteX206" fmla="*/ 2833152 w 2972814"/>
                <a:gd name="connsiteY206" fmla="*/ 1231860 h 1488732"/>
                <a:gd name="connsiteX207" fmla="*/ 2813200 w 2972814"/>
                <a:gd name="connsiteY207" fmla="*/ 1238054 h 1488732"/>
                <a:gd name="connsiteX208" fmla="*/ 2810757 w 2972814"/>
                <a:gd name="connsiteY208" fmla="*/ 1238945 h 1488732"/>
                <a:gd name="connsiteX209" fmla="*/ 2793249 w 2972814"/>
                <a:gd name="connsiteY209" fmla="*/ 1245741 h 1488732"/>
                <a:gd name="connsiteX210" fmla="*/ 2786369 w 2972814"/>
                <a:gd name="connsiteY210" fmla="*/ 1248937 h 1488732"/>
                <a:gd name="connsiteX211" fmla="*/ 2773297 w 2972814"/>
                <a:gd name="connsiteY211" fmla="*/ 1255511 h 1488732"/>
                <a:gd name="connsiteX212" fmla="*/ 2767789 w 2972814"/>
                <a:gd name="connsiteY212" fmla="*/ 1258928 h 1488732"/>
                <a:gd name="connsiteX213" fmla="*/ 2754428 w 2972814"/>
                <a:gd name="connsiteY213" fmla="*/ 1268920 h 1488732"/>
                <a:gd name="connsiteX214" fmla="*/ 2753345 w 2972814"/>
                <a:gd name="connsiteY214" fmla="*/ 1269979 h 1488732"/>
                <a:gd name="connsiteX215" fmla="*/ 2746017 w 2972814"/>
                <a:gd name="connsiteY215" fmla="*/ 1278911 h 1488732"/>
                <a:gd name="connsiteX216" fmla="*/ 2740819 w 2972814"/>
                <a:gd name="connsiteY216" fmla="*/ 1288903 h 1488732"/>
                <a:gd name="connsiteX217" fmla="*/ 2738439 w 2972814"/>
                <a:gd name="connsiteY217" fmla="*/ 1298894 h 1488732"/>
                <a:gd name="connsiteX218" fmla="*/ 2738925 w 2972814"/>
                <a:gd name="connsiteY218" fmla="*/ 1308886 h 1488732"/>
                <a:gd name="connsiteX219" fmla="*/ 2741974 w 2972814"/>
                <a:gd name="connsiteY219" fmla="*/ 1318877 h 1488732"/>
                <a:gd name="connsiteX220" fmla="*/ 2747446 w 2972814"/>
                <a:gd name="connsiteY220" fmla="*/ 1328869 h 1488732"/>
                <a:gd name="connsiteX221" fmla="*/ 2753345 w 2972814"/>
                <a:gd name="connsiteY221" fmla="*/ 1336351 h 1488732"/>
                <a:gd name="connsiteX222" fmla="*/ 2756813 w 2972814"/>
                <a:gd name="connsiteY222" fmla="*/ 1338860 h 1488732"/>
                <a:gd name="connsiteX223" fmla="*/ 2773297 w 2972814"/>
                <a:gd name="connsiteY223" fmla="*/ 1348030 h 1488732"/>
                <a:gd name="connsiteX224" fmla="*/ 2781392 w 2972814"/>
                <a:gd name="connsiteY224" fmla="*/ 1348852 h 1488732"/>
                <a:gd name="connsiteX225" fmla="*/ 2793249 w 2972814"/>
                <a:gd name="connsiteY225" fmla="*/ 1349845 h 1488732"/>
                <a:gd name="connsiteX226" fmla="*/ 2797188 w 2972814"/>
                <a:gd name="connsiteY226" fmla="*/ 1348852 h 1488732"/>
                <a:gd name="connsiteX227" fmla="*/ 2813200 w 2972814"/>
                <a:gd name="connsiteY227" fmla="*/ 1344867 h 1488732"/>
                <a:gd name="connsiteX228" fmla="*/ 2825316 w 2972814"/>
                <a:gd name="connsiteY228" fmla="*/ 1338860 h 1488732"/>
                <a:gd name="connsiteX229" fmla="*/ 2833152 w 2972814"/>
                <a:gd name="connsiteY229" fmla="*/ 1335108 h 1488732"/>
                <a:gd name="connsiteX230" fmla="*/ 2843155 w 2972814"/>
                <a:gd name="connsiteY230" fmla="*/ 1328869 h 1488732"/>
                <a:gd name="connsiteX231" fmla="*/ 2853104 w 2972814"/>
                <a:gd name="connsiteY231" fmla="*/ 1322693 h 1488732"/>
                <a:gd name="connsiteX232" fmla="*/ 2858832 w 2972814"/>
                <a:gd name="connsiteY232" fmla="*/ 1318877 h 1488732"/>
                <a:gd name="connsiteX233" fmla="*/ 2873056 w 2972814"/>
                <a:gd name="connsiteY233" fmla="*/ 1309674 h 1488732"/>
                <a:gd name="connsiteX234" fmla="*/ 2874304 w 2972814"/>
                <a:gd name="connsiteY234" fmla="*/ 1308886 h 1488732"/>
                <a:gd name="connsiteX235" fmla="*/ 2888765 w 2972814"/>
                <a:gd name="connsiteY235" fmla="*/ 1298894 h 1488732"/>
                <a:gd name="connsiteX236" fmla="*/ 2893007 w 2972814"/>
                <a:gd name="connsiteY236" fmla="*/ 1295844 h 1488732"/>
                <a:gd name="connsiteX237" fmla="*/ 2904271 w 2972814"/>
                <a:gd name="connsiteY237" fmla="*/ 1288903 h 1488732"/>
                <a:gd name="connsiteX238" fmla="*/ 2912959 w 2972814"/>
                <a:gd name="connsiteY238" fmla="*/ 1283041 h 1488732"/>
                <a:gd name="connsiteX239" fmla="*/ 2920694 w 2972814"/>
                <a:gd name="connsiteY239" fmla="*/ 1278911 h 1488732"/>
                <a:gd name="connsiteX240" fmla="*/ 2932911 w 2972814"/>
                <a:gd name="connsiteY240" fmla="*/ 1271759 h 1488732"/>
                <a:gd name="connsiteX241" fmla="*/ 2938911 w 2972814"/>
                <a:gd name="connsiteY241" fmla="*/ 1268920 h 1488732"/>
                <a:gd name="connsiteX242" fmla="*/ 2952863 w 2972814"/>
                <a:gd name="connsiteY242" fmla="*/ 1260650 h 1488732"/>
                <a:gd name="connsiteX243" fmla="*/ 2956664 w 2972814"/>
                <a:gd name="connsiteY243" fmla="*/ 1258928 h 1488732"/>
                <a:gd name="connsiteX244" fmla="*/ 2972374 w 2972814"/>
                <a:gd name="connsiteY244" fmla="*/ 1248937 h 1488732"/>
                <a:gd name="connsiteX245" fmla="*/ 2972815 w 2972814"/>
                <a:gd name="connsiteY245" fmla="*/ 1248428 h 1488732"/>
                <a:gd name="connsiteX246" fmla="*/ 0 w 2972814"/>
                <a:gd name="connsiteY246" fmla="*/ 282084 h 1488732"/>
                <a:gd name="connsiteX247" fmla="*/ 10003 w 2972814"/>
                <a:gd name="connsiteY247" fmla="*/ 279762 h 1488732"/>
                <a:gd name="connsiteX248" fmla="*/ 19952 w 2972814"/>
                <a:gd name="connsiteY248" fmla="*/ 277680 h 1488732"/>
                <a:gd name="connsiteX249" fmla="*/ 39904 w 2972814"/>
                <a:gd name="connsiteY249" fmla="*/ 272672 h 1488732"/>
                <a:gd name="connsiteX250" fmla="*/ 50784 w 2972814"/>
                <a:gd name="connsiteY250" fmla="*/ 269770 h 1488732"/>
                <a:gd name="connsiteX251" fmla="*/ 59855 w 2972814"/>
                <a:gd name="connsiteY251" fmla="*/ 267573 h 1488732"/>
                <a:gd name="connsiteX252" fmla="*/ 79807 w 2972814"/>
                <a:gd name="connsiteY252" fmla="*/ 263013 h 1488732"/>
                <a:gd name="connsiteX253" fmla="*/ 96350 w 2972814"/>
                <a:gd name="connsiteY253" fmla="*/ 259779 h 1488732"/>
                <a:gd name="connsiteX254" fmla="*/ 99759 w 2972814"/>
                <a:gd name="connsiteY254" fmla="*/ 259146 h 1488732"/>
                <a:gd name="connsiteX255" fmla="*/ 119711 w 2972814"/>
                <a:gd name="connsiteY255" fmla="*/ 255759 h 1488732"/>
                <a:gd name="connsiteX256" fmla="*/ 139662 w 2972814"/>
                <a:gd name="connsiteY256" fmla="*/ 253497 h 1488732"/>
                <a:gd name="connsiteX257" fmla="*/ 159614 w 2972814"/>
                <a:gd name="connsiteY257" fmla="*/ 251715 h 1488732"/>
                <a:gd name="connsiteX258" fmla="*/ 179566 w 2972814"/>
                <a:gd name="connsiteY258" fmla="*/ 250551 h 1488732"/>
                <a:gd name="connsiteX259" fmla="*/ 197303 w 2972814"/>
                <a:gd name="connsiteY259" fmla="*/ 249787 h 1488732"/>
                <a:gd name="connsiteX260" fmla="*/ 199518 w 2972814"/>
                <a:gd name="connsiteY260" fmla="*/ 249690 h 1488732"/>
                <a:gd name="connsiteX261" fmla="*/ 219470 w 2972814"/>
                <a:gd name="connsiteY261" fmla="*/ 248687 h 1488732"/>
                <a:gd name="connsiteX262" fmla="*/ 239421 w 2972814"/>
                <a:gd name="connsiteY262" fmla="*/ 247193 h 1488732"/>
                <a:gd name="connsiteX263" fmla="*/ 259373 w 2972814"/>
                <a:gd name="connsiteY263" fmla="*/ 244889 h 1488732"/>
                <a:gd name="connsiteX264" fmla="*/ 279325 w 2972814"/>
                <a:gd name="connsiteY264" fmla="*/ 241670 h 1488732"/>
                <a:gd name="connsiteX265" fmla="*/ 287883 w 2972814"/>
                <a:gd name="connsiteY265" fmla="*/ 239796 h 1488732"/>
                <a:gd name="connsiteX266" fmla="*/ 299277 w 2972814"/>
                <a:gd name="connsiteY266" fmla="*/ 237002 h 1488732"/>
                <a:gd name="connsiteX267" fmla="*/ 319228 w 2972814"/>
                <a:gd name="connsiteY267" fmla="*/ 230768 h 1488732"/>
                <a:gd name="connsiteX268" fmla="*/ 321878 w 2972814"/>
                <a:gd name="connsiteY268" fmla="*/ 229804 h 1488732"/>
                <a:gd name="connsiteX269" fmla="*/ 339180 w 2972814"/>
                <a:gd name="connsiteY269" fmla="*/ 222246 h 1488732"/>
                <a:gd name="connsiteX270" fmla="*/ 343879 w 2972814"/>
                <a:gd name="connsiteY270" fmla="*/ 219813 h 1488732"/>
                <a:gd name="connsiteX271" fmla="*/ 358527 w 2972814"/>
                <a:gd name="connsiteY271" fmla="*/ 209821 h 1488732"/>
                <a:gd name="connsiteX272" fmla="*/ 359132 w 2972814"/>
                <a:gd name="connsiteY272" fmla="*/ 209238 h 1488732"/>
                <a:gd name="connsiteX273" fmla="*/ 367675 w 2972814"/>
                <a:gd name="connsiteY273" fmla="*/ 199830 h 1488732"/>
                <a:gd name="connsiteX274" fmla="*/ 372735 w 2972814"/>
                <a:gd name="connsiteY274" fmla="*/ 189838 h 1488732"/>
                <a:gd name="connsiteX275" fmla="*/ 374068 w 2972814"/>
                <a:gd name="connsiteY275" fmla="*/ 179847 h 1488732"/>
                <a:gd name="connsiteX276" fmla="*/ 371751 w 2972814"/>
                <a:gd name="connsiteY276" fmla="*/ 169855 h 1488732"/>
                <a:gd name="connsiteX277" fmla="*/ 365947 w 2972814"/>
                <a:gd name="connsiteY277" fmla="*/ 159864 h 1488732"/>
                <a:gd name="connsiteX278" fmla="*/ 359132 w 2972814"/>
                <a:gd name="connsiteY278" fmla="*/ 153054 h 1488732"/>
                <a:gd name="connsiteX279" fmla="*/ 355629 w 2972814"/>
                <a:gd name="connsiteY279" fmla="*/ 149872 h 1488732"/>
                <a:gd name="connsiteX280" fmla="*/ 339930 w 2972814"/>
                <a:gd name="connsiteY280" fmla="*/ 139881 h 1488732"/>
                <a:gd name="connsiteX281" fmla="*/ 339180 w 2972814"/>
                <a:gd name="connsiteY281" fmla="*/ 139522 h 1488732"/>
                <a:gd name="connsiteX282" fmla="*/ 319228 w 2972814"/>
                <a:gd name="connsiteY282" fmla="*/ 130986 h 1488732"/>
                <a:gd name="connsiteX283" fmla="*/ 316356 w 2972814"/>
                <a:gd name="connsiteY283" fmla="*/ 129889 h 1488732"/>
                <a:gd name="connsiteX284" fmla="*/ 299277 w 2972814"/>
                <a:gd name="connsiteY284" fmla="*/ 124623 h 1488732"/>
                <a:gd name="connsiteX285" fmla="*/ 282733 w 2972814"/>
                <a:gd name="connsiteY285" fmla="*/ 119898 h 1488732"/>
                <a:gd name="connsiteX286" fmla="*/ 279325 w 2972814"/>
                <a:gd name="connsiteY286" fmla="*/ 119063 h 1488732"/>
                <a:gd name="connsiteX287" fmla="*/ 259373 w 2972814"/>
                <a:gd name="connsiteY287" fmla="*/ 114170 h 1488732"/>
                <a:gd name="connsiteX288" fmla="*/ 242517 w 2972814"/>
                <a:gd name="connsiteY288" fmla="*/ 109906 h 1488732"/>
                <a:gd name="connsiteX289" fmla="*/ 239421 w 2972814"/>
                <a:gd name="connsiteY289" fmla="*/ 109181 h 1488732"/>
                <a:gd name="connsiteX290" fmla="*/ 219470 w 2972814"/>
                <a:gd name="connsiteY290" fmla="*/ 104307 h 1488732"/>
                <a:gd name="connsiteX291" fmla="*/ 203016 w 2972814"/>
                <a:gd name="connsiteY291" fmla="*/ 99915 h 1488732"/>
                <a:gd name="connsiteX292" fmla="*/ 199518 w 2972814"/>
                <a:gd name="connsiteY292" fmla="*/ 99016 h 1488732"/>
                <a:gd name="connsiteX293" fmla="*/ 179566 w 2972814"/>
                <a:gd name="connsiteY293" fmla="*/ 93862 h 1488732"/>
                <a:gd name="connsiteX294" fmla="*/ 164785 w 2972814"/>
                <a:gd name="connsiteY294" fmla="*/ 89923 h 1488732"/>
                <a:gd name="connsiteX295" fmla="*/ 159614 w 2972814"/>
                <a:gd name="connsiteY295" fmla="*/ 88583 h 1488732"/>
                <a:gd name="connsiteX296" fmla="*/ 139662 w 2972814"/>
                <a:gd name="connsiteY296" fmla="*/ 83768 h 1488732"/>
                <a:gd name="connsiteX297" fmla="*/ 121869 w 2972814"/>
                <a:gd name="connsiteY297" fmla="*/ 79932 h 1488732"/>
                <a:gd name="connsiteX298" fmla="*/ 119711 w 2972814"/>
                <a:gd name="connsiteY298" fmla="*/ 79463 h 1488732"/>
                <a:gd name="connsiteX299" fmla="*/ 99759 w 2972814"/>
                <a:gd name="connsiteY299" fmla="*/ 76317 h 1488732"/>
                <a:gd name="connsiteX300" fmla="*/ 79807 w 2972814"/>
                <a:gd name="connsiteY300" fmla="*/ 74738 h 1488732"/>
                <a:gd name="connsiteX301" fmla="*/ 59855 w 2972814"/>
                <a:gd name="connsiteY301" fmla="*/ 75162 h 1488732"/>
                <a:gd name="connsiteX302" fmla="*/ 39904 w 2972814"/>
                <a:gd name="connsiteY302" fmla="*/ 78404 h 1488732"/>
                <a:gd name="connsiteX303" fmla="*/ 35147 w 2972814"/>
                <a:gd name="connsiteY303" fmla="*/ 79932 h 1488732"/>
                <a:gd name="connsiteX304" fmla="*/ 19952 w 2972814"/>
                <a:gd name="connsiteY304" fmla="*/ 85635 h 1488732"/>
                <a:gd name="connsiteX305" fmla="*/ 12577 w 2972814"/>
                <a:gd name="connsiteY305" fmla="*/ 89923 h 1488732"/>
                <a:gd name="connsiteX306" fmla="*/ 0 w 2972814"/>
                <a:gd name="connsiteY306" fmla="*/ 98902 h 1488732"/>
                <a:gd name="connsiteX307" fmla="*/ 1706780 w 2972814"/>
                <a:gd name="connsiteY307" fmla="*/ 0 h 1488732"/>
                <a:gd name="connsiteX308" fmla="*/ 1700824 w 2972814"/>
                <a:gd name="connsiteY308" fmla="*/ 9991 h 1488732"/>
                <a:gd name="connsiteX309" fmla="*/ 1695901 w 2972814"/>
                <a:gd name="connsiteY309" fmla="*/ 18563 h 1488732"/>
                <a:gd name="connsiteX310" fmla="*/ 1695194 w 2972814"/>
                <a:gd name="connsiteY310" fmla="*/ 19983 h 1488732"/>
                <a:gd name="connsiteX311" fmla="*/ 1690261 w 2972814"/>
                <a:gd name="connsiteY311" fmla="*/ 29974 h 1488732"/>
                <a:gd name="connsiteX312" fmla="*/ 1685674 w 2972814"/>
                <a:gd name="connsiteY312" fmla="*/ 39966 h 1488732"/>
                <a:gd name="connsiteX313" fmla="*/ 1680720 w 2972814"/>
                <a:gd name="connsiteY313" fmla="*/ 49957 h 1488732"/>
                <a:gd name="connsiteX314" fmla="*/ 1675949 w 2972814"/>
                <a:gd name="connsiteY314" fmla="*/ 59845 h 1488732"/>
                <a:gd name="connsiteX315" fmla="*/ 1675903 w 2972814"/>
                <a:gd name="connsiteY315" fmla="*/ 59949 h 1488732"/>
                <a:gd name="connsiteX316" fmla="*/ 1672267 w 2972814"/>
                <a:gd name="connsiteY316" fmla="*/ 69940 h 1488732"/>
                <a:gd name="connsiteX317" fmla="*/ 1669373 w 2972814"/>
                <a:gd name="connsiteY317" fmla="*/ 79932 h 1488732"/>
                <a:gd name="connsiteX318" fmla="*/ 1667724 w 2972814"/>
                <a:gd name="connsiteY318" fmla="*/ 89923 h 1488732"/>
                <a:gd name="connsiteX319" fmla="*/ 1668236 w 2972814"/>
                <a:gd name="connsiteY319" fmla="*/ 99915 h 1488732"/>
                <a:gd name="connsiteX320" fmla="*/ 1671971 w 2972814"/>
                <a:gd name="connsiteY320" fmla="*/ 109906 h 1488732"/>
                <a:gd name="connsiteX321" fmla="*/ 1675949 w 2972814"/>
                <a:gd name="connsiteY321" fmla="*/ 114924 h 1488732"/>
                <a:gd name="connsiteX322" fmla="*/ 1684510 w 2972814"/>
                <a:gd name="connsiteY322" fmla="*/ 119898 h 1488732"/>
                <a:gd name="connsiteX323" fmla="*/ 1695901 w 2972814"/>
                <a:gd name="connsiteY323" fmla="*/ 123799 h 1488732"/>
                <a:gd name="connsiteX324" fmla="*/ 1715853 w 2972814"/>
                <a:gd name="connsiteY324" fmla="*/ 123768 h 1488732"/>
                <a:gd name="connsiteX325" fmla="*/ 1734334 w 2972814"/>
                <a:gd name="connsiteY325" fmla="*/ 119898 h 1488732"/>
                <a:gd name="connsiteX326" fmla="*/ 1735805 w 2972814"/>
                <a:gd name="connsiteY326" fmla="*/ 119603 h 1488732"/>
                <a:gd name="connsiteX327" fmla="*/ 1755756 w 2972814"/>
                <a:gd name="connsiteY327" fmla="*/ 112342 h 1488732"/>
                <a:gd name="connsiteX328" fmla="*/ 1761081 w 2972814"/>
                <a:gd name="connsiteY328" fmla="*/ 109906 h 1488732"/>
                <a:gd name="connsiteX329" fmla="*/ 1775708 w 2972814"/>
                <a:gd name="connsiteY329" fmla="*/ 103386 h 1488732"/>
                <a:gd name="connsiteX330" fmla="*/ 1782449 w 2972814"/>
                <a:gd name="connsiteY330" fmla="*/ 99915 h 1488732"/>
                <a:gd name="connsiteX331" fmla="*/ 1795660 w 2972814"/>
                <a:gd name="connsiteY331" fmla="*/ 93190 h 1488732"/>
                <a:gd name="connsiteX332" fmla="*/ 1801508 w 2972814"/>
                <a:gd name="connsiteY332" fmla="*/ 89923 h 1488732"/>
                <a:gd name="connsiteX333" fmla="*/ 1815612 w 2972814"/>
                <a:gd name="connsiteY333" fmla="*/ 82047 h 1488732"/>
                <a:gd name="connsiteX334" fmla="*/ 1819061 w 2972814"/>
                <a:gd name="connsiteY334" fmla="*/ 79932 h 1488732"/>
                <a:gd name="connsiteX335" fmla="*/ 1834569 w 2972814"/>
                <a:gd name="connsiteY335" fmla="*/ 69940 h 1488732"/>
                <a:gd name="connsiteX336" fmla="*/ 1835563 w 2972814"/>
                <a:gd name="connsiteY336" fmla="*/ 69214 h 1488732"/>
                <a:gd name="connsiteX337" fmla="*/ 1847235 w 2972814"/>
                <a:gd name="connsiteY337" fmla="*/ 59949 h 1488732"/>
                <a:gd name="connsiteX338" fmla="*/ 1855515 w 2972814"/>
                <a:gd name="connsiteY338" fmla="*/ 51391 h 1488732"/>
                <a:gd name="connsiteX339" fmla="*/ 1856781 w 2972814"/>
                <a:gd name="connsiteY339" fmla="*/ 49957 h 1488732"/>
                <a:gd name="connsiteX340" fmla="*/ 1862775 w 2972814"/>
                <a:gd name="connsiteY340" fmla="*/ 39966 h 1488732"/>
                <a:gd name="connsiteX341" fmla="*/ 1865480 w 2972814"/>
                <a:gd name="connsiteY341" fmla="*/ 29974 h 1488732"/>
                <a:gd name="connsiteX342" fmla="*/ 1865083 w 2972814"/>
                <a:gd name="connsiteY342" fmla="*/ 19983 h 1488732"/>
                <a:gd name="connsiteX343" fmla="*/ 1861670 w 2972814"/>
                <a:gd name="connsiteY343" fmla="*/ 9991 h 1488732"/>
                <a:gd name="connsiteX344" fmla="*/ 1855550 w 2972814"/>
                <a:gd name="connsiteY344" fmla="*/ 0 h 1488732"/>
                <a:gd name="connsiteX345" fmla="*/ 718264 w 2972814"/>
                <a:gd name="connsiteY345" fmla="*/ 1449768 h 1488732"/>
                <a:gd name="connsiteX346" fmla="*/ 732396 w 2972814"/>
                <a:gd name="connsiteY346" fmla="*/ 1448767 h 1488732"/>
                <a:gd name="connsiteX347" fmla="*/ 738216 w 2972814"/>
                <a:gd name="connsiteY347" fmla="*/ 1448195 h 1488732"/>
                <a:gd name="connsiteX348" fmla="*/ 758167 w 2972814"/>
                <a:gd name="connsiteY348" fmla="*/ 1442214 h 1488732"/>
                <a:gd name="connsiteX349" fmla="*/ 763601 w 2972814"/>
                <a:gd name="connsiteY349" fmla="*/ 1438775 h 1488732"/>
                <a:gd name="connsiteX350" fmla="*/ 773477 w 2972814"/>
                <a:gd name="connsiteY350" fmla="*/ 1428784 h 1488732"/>
                <a:gd name="connsiteX351" fmla="*/ 778119 w 2972814"/>
                <a:gd name="connsiteY351" fmla="*/ 1419406 h 1488732"/>
                <a:gd name="connsiteX352" fmla="*/ 778356 w 2972814"/>
                <a:gd name="connsiteY352" fmla="*/ 1418792 h 1488732"/>
                <a:gd name="connsiteX353" fmla="*/ 779567 w 2972814"/>
                <a:gd name="connsiteY353" fmla="*/ 1408801 h 1488732"/>
                <a:gd name="connsiteX354" fmla="*/ 779070 w 2972814"/>
                <a:gd name="connsiteY354" fmla="*/ 1398809 h 1488732"/>
                <a:gd name="connsiteX355" fmla="*/ 778119 w 2972814"/>
                <a:gd name="connsiteY355" fmla="*/ 1394382 h 1488732"/>
                <a:gd name="connsiteX356" fmla="*/ 776858 w 2972814"/>
                <a:gd name="connsiteY356" fmla="*/ 1388818 h 1488732"/>
                <a:gd name="connsiteX357" fmla="*/ 773111 w 2972814"/>
                <a:gd name="connsiteY357" fmla="*/ 1378826 h 1488732"/>
                <a:gd name="connsiteX358" fmla="*/ 767515 w 2972814"/>
                <a:gd name="connsiteY358" fmla="*/ 1368835 h 1488732"/>
                <a:gd name="connsiteX359" fmla="*/ 760283 w 2972814"/>
                <a:gd name="connsiteY359" fmla="*/ 1358843 h 1488732"/>
                <a:gd name="connsiteX360" fmla="*/ 758167 w 2972814"/>
                <a:gd name="connsiteY360" fmla="*/ 1356379 h 1488732"/>
                <a:gd name="connsiteX361" fmla="*/ 748917 w 2972814"/>
                <a:gd name="connsiteY361" fmla="*/ 1348852 h 1488732"/>
                <a:gd name="connsiteX362" fmla="*/ 738216 w 2972814"/>
                <a:gd name="connsiteY362" fmla="*/ 1342540 h 1488732"/>
                <a:gd name="connsiteX363" fmla="*/ 725768 w 2972814"/>
                <a:gd name="connsiteY363" fmla="*/ 1338860 h 1488732"/>
                <a:gd name="connsiteX364" fmla="*/ 718264 w 2972814"/>
                <a:gd name="connsiteY364" fmla="*/ 1337036 h 1488732"/>
                <a:gd name="connsiteX365" fmla="*/ 698312 w 2972814"/>
                <a:gd name="connsiteY365" fmla="*/ 1335950 h 1488732"/>
                <a:gd name="connsiteX366" fmla="*/ 678360 w 2972814"/>
                <a:gd name="connsiteY366" fmla="*/ 1337496 h 1488732"/>
                <a:gd name="connsiteX367" fmla="*/ 668890 w 2972814"/>
                <a:gd name="connsiteY367" fmla="*/ 1338860 h 1488732"/>
                <a:gd name="connsiteX368" fmla="*/ 658409 w 2972814"/>
                <a:gd name="connsiteY368" fmla="*/ 1340313 h 1488732"/>
                <a:gd name="connsiteX369" fmla="*/ 638457 w 2972814"/>
                <a:gd name="connsiteY369" fmla="*/ 1344296 h 1488732"/>
                <a:gd name="connsiteX370" fmla="*/ 618505 w 2972814"/>
                <a:gd name="connsiteY370" fmla="*/ 1348756 h 1488732"/>
                <a:gd name="connsiteX371" fmla="*/ 618156 w 2972814"/>
                <a:gd name="connsiteY371" fmla="*/ 1348852 h 1488732"/>
                <a:gd name="connsiteX372" fmla="*/ 598553 w 2972814"/>
                <a:gd name="connsiteY372" fmla="*/ 1354984 h 1488732"/>
                <a:gd name="connsiteX373" fmla="*/ 587667 w 2972814"/>
                <a:gd name="connsiteY373" fmla="*/ 1358843 h 1488732"/>
                <a:gd name="connsiteX374" fmla="*/ 578601 w 2972814"/>
                <a:gd name="connsiteY374" fmla="*/ 1362712 h 1488732"/>
                <a:gd name="connsiteX375" fmla="*/ 565410 w 2972814"/>
                <a:gd name="connsiteY375" fmla="*/ 1368835 h 1488732"/>
                <a:gd name="connsiteX376" fmla="*/ 558650 w 2972814"/>
                <a:gd name="connsiteY376" fmla="*/ 1373396 h 1488732"/>
                <a:gd name="connsiteX377" fmla="*/ 550801 w 2972814"/>
                <a:gd name="connsiteY377" fmla="*/ 1378826 h 1488732"/>
                <a:gd name="connsiteX378" fmla="*/ 543330 w 2972814"/>
                <a:gd name="connsiteY378" fmla="*/ 1388818 h 1488732"/>
                <a:gd name="connsiteX379" fmla="*/ 542992 w 2972814"/>
                <a:gd name="connsiteY379" fmla="*/ 1398809 h 1488732"/>
                <a:gd name="connsiteX380" fmla="*/ 551061 w 2972814"/>
                <a:gd name="connsiteY380" fmla="*/ 1408801 h 1488732"/>
                <a:gd name="connsiteX381" fmla="*/ 558650 w 2972814"/>
                <a:gd name="connsiteY381" fmla="*/ 1412910 h 1488732"/>
                <a:gd name="connsiteX382" fmla="*/ 570573 w 2972814"/>
                <a:gd name="connsiteY382" fmla="*/ 1418792 h 1488732"/>
                <a:gd name="connsiteX383" fmla="*/ 578601 w 2972814"/>
                <a:gd name="connsiteY383" fmla="*/ 1421479 h 1488732"/>
                <a:gd name="connsiteX384" fmla="*/ 598553 w 2972814"/>
                <a:gd name="connsiteY384" fmla="*/ 1427842 h 1488732"/>
                <a:gd name="connsiteX385" fmla="*/ 601589 w 2972814"/>
                <a:gd name="connsiteY385" fmla="*/ 1428784 h 1488732"/>
                <a:gd name="connsiteX386" fmla="*/ 618505 w 2972814"/>
                <a:gd name="connsiteY386" fmla="*/ 1432957 h 1488732"/>
                <a:gd name="connsiteX387" fmla="*/ 638457 w 2972814"/>
                <a:gd name="connsiteY387" fmla="*/ 1437947 h 1488732"/>
                <a:gd name="connsiteX388" fmla="*/ 642104 w 2972814"/>
                <a:gd name="connsiteY388" fmla="*/ 1438775 h 1488732"/>
                <a:gd name="connsiteX389" fmla="*/ 658409 w 2972814"/>
                <a:gd name="connsiteY389" fmla="*/ 1442050 h 1488732"/>
                <a:gd name="connsiteX390" fmla="*/ 678360 w 2972814"/>
                <a:gd name="connsiteY390" fmla="*/ 1445529 h 1488732"/>
                <a:gd name="connsiteX391" fmla="*/ 698312 w 2972814"/>
                <a:gd name="connsiteY391" fmla="*/ 1448521 h 1488732"/>
                <a:gd name="connsiteX392" fmla="*/ 702227 w 2972814"/>
                <a:gd name="connsiteY392" fmla="*/ 1448767 h 1488732"/>
                <a:gd name="connsiteX393" fmla="*/ 718264 w 2972814"/>
                <a:gd name="connsiteY393" fmla="*/ 1449768 h 1488732"/>
                <a:gd name="connsiteX394" fmla="*/ 2394213 w 2972814"/>
                <a:gd name="connsiteY394" fmla="*/ 1182896 h 1488732"/>
                <a:gd name="connsiteX395" fmla="*/ 2414165 w 2972814"/>
                <a:gd name="connsiteY395" fmla="*/ 1184539 h 1488732"/>
                <a:gd name="connsiteX396" fmla="*/ 2434117 w 2972814"/>
                <a:gd name="connsiteY396" fmla="*/ 1184269 h 1488732"/>
                <a:gd name="connsiteX397" fmla="*/ 2454068 w 2972814"/>
                <a:gd name="connsiteY397" fmla="*/ 1182016 h 1488732"/>
                <a:gd name="connsiteX398" fmla="*/ 2467116 w 2972814"/>
                <a:gd name="connsiteY398" fmla="*/ 1178996 h 1488732"/>
                <a:gd name="connsiteX399" fmla="*/ 2474020 w 2972814"/>
                <a:gd name="connsiteY399" fmla="*/ 1177135 h 1488732"/>
                <a:gd name="connsiteX400" fmla="*/ 2492193 w 2972814"/>
                <a:gd name="connsiteY400" fmla="*/ 1169005 h 1488732"/>
                <a:gd name="connsiteX401" fmla="*/ 2493972 w 2972814"/>
                <a:gd name="connsiteY401" fmla="*/ 1167983 h 1488732"/>
                <a:gd name="connsiteX402" fmla="*/ 2505315 w 2972814"/>
                <a:gd name="connsiteY402" fmla="*/ 1159013 h 1488732"/>
                <a:gd name="connsiteX403" fmla="*/ 2513924 w 2972814"/>
                <a:gd name="connsiteY403" fmla="*/ 1149889 h 1488732"/>
                <a:gd name="connsiteX404" fmla="*/ 2514578 w 2972814"/>
                <a:gd name="connsiteY404" fmla="*/ 1149022 h 1488732"/>
                <a:gd name="connsiteX405" fmla="*/ 2520466 w 2972814"/>
                <a:gd name="connsiteY405" fmla="*/ 1139030 h 1488732"/>
                <a:gd name="connsiteX406" fmla="*/ 2524895 w 2972814"/>
                <a:gd name="connsiteY406" fmla="*/ 1129039 h 1488732"/>
                <a:gd name="connsiteX407" fmla="*/ 2528156 w 2972814"/>
                <a:gd name="connsiteY407" fmla="*/ 1119047 h 1488732"/>
                <a:gd name="connsiteX408" fmla="*/ 2530428 w 2972814"/>
                <a:gd name="connsiteY408" fmla="*/ 1109056 h 1488732"/>
                <a:gd name="connsiteX409" fmla="*/ 2531929 w 2972814"/>
                <a:gd name="connsiteY409" fmla="*/ 1099064 h 1488732"/>
                <a:gd name="connsiteX410" fmla="*/ 2532584 w 2972814"/>
                <a:gd name="connsiteY410" fmla="*/ 1089073 h 1488732"/>
                <a:gd name="connsiteX411" fmla="*/ 2532423 w 2972814"/>
                <a:gd name="connsiteY411" fmla="*/ 1079081 h 1488732"/>
                <a:gd name="connsiteX412" fmla="*/ 2531321 w 2972814"/>
                <a:gd name="connsiteY412" fmla="*/ 1069090 h 1488732"/>
                <a:gd name="connsiteX413" fmla="*/ 2528951 w 2972814"/>
                <a:gd name="connsiteY413" fmla="*/ 1059098 h 1488732"/>
                <a:gd name="connsiteX414" fmla="*/ 2524712 w 2972814"/>
                <a:gd name="connsiteY414" fmla="*/ 1049107 h 1488732"/>
                <a:gd name="connsiteX415" fmla="*/ 2518167 w 2972814"/>
                <a:gd name="connsiteY415" fmla="*/ 1039115 h 1488732"/>
                <a:gd name="connsiteX416" fmla="*/ 2513924 w 2972814"/>
                <a:gd name="connsiteY416" fmla="*/ 1034662 h 1488732"/>
                <a:gd name="connsiteX417" fmla="*/ 2505975 w 2972814"/>
                <a:gd name="connsiteY417" fmla="*/ 1029124 h 1488732"/>
                <a:gd name="connsiteX418" fmla="*/ 2493972 w 2972814"/>
                <a:gd name="connsiteY418" fmla="*/ 1023139 h 1488732"/>
                <a:gd name="connsiteX419" fmla="*/ 2476057 w 2972814"/>
                <a:gd name="connsiteY419" fmla="*/ 1019132 h 1488732"/>
                <a:gd name="connsiteX420" fmla="*/ 2474020 w 2972814"/>
                <a:gd name="connsiteY420" fmla="*/ 1018770 h 1488732"/>
                <a:gd name="connsiteX421" fmla="*/ 2454068 w 2972814"/>
                <a:gd name="connsiteY421" fmla="*/ 1018660 h 1488732"/>
                <a:gd name="connsiteX422" fmla="*/ 2450591 w 2972814"/>
                <a:gd name="connsiteY422" fmla="*/ 1019132 h 1488732"/>
                <a:gd name="connsiteX423" fmla="*/ 2434117 w 2972814"/>
                <a:gd name="connsiteY423" fmla="*/ 1021424 h 1488732"/>
                <a:gd name="connsiteX424" fmla="*/ 2414165 w 2972814"/>
                <a:gd name="connsiteY424" fmla="*/ 1026851 h 1488732"/>
                <a:gd name="connsiteX425" fmla="*/ 2408383 w 2972814"/>
                <a:gd name="connsiteY425" fmla="*/ 1029124 h 1488732"/>
                <a:gd name="connsiteX426" fmla="*/ 2394213 w 2972814"/>
                <a:gd name="connsiteY426" fmla="*/ 1035177 h 1488732"/>
                <a:gd name="connsiteX427" fmla="*/ 2387024 w 2972814"/>
                <a:gd name="connsiteY427" fmla="*/ 1039115 h 1488732"/>
                <a:gd name="connsiteX428" fmla="*/ 2374261 w 2972814"/>
                <a:gd name="connsiteY428" fmla="*/ 1047162 h 1488732"/>
                <a:gd name="connsiteX429" fmla="*/ 2371653 w 2972814"/>
                <a:gd name="connsiteY429" fmla="*/ 1049107 h 1488732"/>
                <a:gd name="connsiteX430" fmla="*/ 2360233 w 2972814"/>
                <a:gd name="connsiteY430" fmla="*/ 1059098 h 1488732"/>
                <a:gd name="connsiteX431" fmla="*/ 2354310 w 2972814"/>
                <a:gd name="connsiteY431" fmla="*/ 1065213 h 1488732"/>
                <a:gd name="connsiteX432" fmla="*/ 2350890 w 2972814"/>
                <a:gd name="connsiteY432" fmla="*/ 1069090 h 1488732"/>
                <a:gd name="connsiteX433" fmla="*/ 2343734 w 2972814"/>
                <a:gd name="connsiteY433" fmla="*/ 1079081 h 1488732"/>
                <a:gd name="connsiteX434" fmla="*/ 2338057 w 2972814"/>
                <a:gd name="connsiteY434" fmla="*/ 1089073 h 1488732"/>
                <a:gd name="connsiteX435" fmla="*/ 2334358 w 2972814"/>
                <a:gd name="connsiteY435" fmla="*/ 1097139 h 1488732"/>
                <a:gd name="connsiteX436" fmla="*/ 2333498 w 2972814"/>
                <a:gd name="connsiteY436" fmla="*/ 1099064 h 1488732"/>
                <a:gd name="connsiteX437" fmla="*/ 2330399 w 2972814"/>
                <a:gd name="connsiteY437" fmla="*/ 1109056 h 1488732"/>
                <a:gd name="connsiteX438" fmla="*/ 2328656 w 2972814"/>
                <a:gd name="connsiteY438" fmla="*/ 1119047 h 1488732"/>
                <a:gd name="connsiteX439" fmla="*/ 2328295 w 2972814"/>
                <a:gd name="connsiteY439" fmla="*/ 1129039 h 1488732"/>
                <a:gd name="connsiteX440" fmla="*/ 2329583 w 2972814"/>
                <a:gd name="connsiteY440" fmla="*/ 1139030 h 1488732"/>
                <a:gd name="connsiteX441" fmla="*/ 2332912 w 2972814"/>
                <a:gd name="connsiteY441" fmla="*/ 1149022 h 1488732"/>
                <a:gd name="connsiteX442" fmla="*/ 2334358 w 2972814"/>
                <a:gd name="connsiteY442" fmla="*/ 1151520 h 1488732"/>
                <a:gd name="connsiteX443" fmla="*/ 2339690 w 2972814"/>
                <a:gd name="connsiteY443" fmla="*/ 1159013 h 1488732"/>
                <a:gd name="connsiteX444" fmla="*/ 2351681 w 2972814"/>
                <a:gd name="connsiteY444" fmla="*/ 1169005 h 1488732"/>
                <a:gd name="connsiteX445" fmla="*/ 2354310 w 2972814"/>
                <a:gd name="connsiteY445" fmla="*/ 1170573 h 1488732"/>
                <a:gd name="connsiteX446" fmla="*/ 2374261 w 2972814"/>
                <a:gd name="connsiteY446" fmla="*/ 1178866 h 1488732"/>
                <a:gd name="connsiteX447" fmla="*/ 2374785 w 2972814"/>
                <a:gd name="connsiteY447" fmla="*/ 1178996 h 1488732"/>
                <a:gd name="connsiteX448" fmla="*/ 2394213 w 2972814"/>
                <a:gd name="connsiteY448" fmla="*/ 1182896 h 1488732"/>
                <a:gd name="connsiteX449" fmla="*/ 758167 w 2972814"/>
                <a:gd name="connsiteY449" fmla="*/ 1152817 h 1488732"/>
                <a:gd name="connsiteX450" fmla="*/ 778119 w 2972814"/>
                <a:gd name="connsiteY450" fmla="*/ 1150485 h 1488732"/>
                <a:gd name="connsiteX451" fmla="*/ 780363 w 2972814"/>
                <a:gd name="connsiteY451" fmla="*/ 1149022 h 1488732"/>
                <a:gd name="connsiteX452" fmla="*/ 792525 w 2972814"/>
                <a:gd name="connsiteY452" fmla="*/ 1139030 h 1488732"/>
                <a:gd name="connsiteX453" fmla="*/ 798071 w 2972814"/>
                <a:gd name="connsiteY453" fmla="*/ 1133751 h 1488732"/>
                <a:gd name="connsiteX454" fmla="*/ 801080 w 2972814"/>
                <a:gd name="connsiteY454" fmla="*/ 1129039 h 1488732"/>
                <a:gd name="connsiteX455" fmla="*/ 806575 w 2972814"/>
                <a:gd name="connsiteY455" fmla="*/ 1119047 h 1488732"/>
                <a:gd name="connsiteX456" fmla="*/ 810202 w 2972814"/>
                <a:gd name="connsiteY456" fmla="*/ 1109056 h 1488732"/>
                <a:gd name="connsiteX457" fmla="*/ 812445 w 2972814"/>
                <a:gd name="connsiteY457" fmla="*/ 1099064 h 1488732"/>
                <a:gd name="connsiteX458" fmla="*/ 812653 w 2972814"/>
                <a:gd name="connsiteY458" fmla="*/ 1089073 h 1488732"/>
                <a:gd name="connsiteX459" fmla="*/ 808572 w 2972814"/>
                <a:gd name="connsiteY459" fmla="*/ 1079081 h 1488732"/>
                <a:gd name="connsiteX460" fmla="*/ 799822 w 2972814"/>
                <a:gd name="connsiteY460" fmla="*/ 1069090 h 1488732"/>
                <a:gd name="connsiteX461" fmla="*/ 798071 w 2972814"/>
                <a:gd name="connsiteY461" fmla="*/ 1067851 h 1488732"/>
                <a:gd name="connsiteX462" fmla="*/ 778322 w 2972814"/>
                <a:gd name="connsiteY462" fmla="*/ 1059098 h 1488732"/>
                <a:gd name="connsiteX463" fmla="*/ 778119 w 2972814"/>
                <a:gd name="connsiteY463" fmla="*/ 1059034 h 1488732"/>
                <a:gd name="connsiteX464" fmla="*/ 758167 w 2972814"/>
                <a:gd name="connsiteY464" fmla="*/ 1055719 h 1488732"/>
                <a:gd name="connsiteX465" fmla="*/ 738216 w 2972814"/>
                <a:gd name="connsiteY465" fmla="*/ 1057182 h 1488732"/>
                <a:gd name="connsiteX466" fmla="*/ 733201 w 2972814"/>
                <a:gd name="connsiteY466" fmla="*/ 1059098 h 1488732"/>
                <a:gd name="connsiteX467" fmla="*/ 718264 w 2972814"/>
                <a:gd name="connsiteY467" fmla="*/ 1067763 h 1488732"/>
                <a:gd name="connsiteX468" fmla="*/ 717140 w 2972814"/>
                <a:gd name="connsiteY468" fmla="*/ 1069090 h 1488732"/>
                <a:gd name="connsiteX469" fmla="*/ 712736 w 2972814"/>
                <a:gd name="connsiteY469" fmla="*/ 1079081 h 1488732"/>
                <a:gd name="connsiteX470" fmla="*/ 710132 w 2972814"/>
                <a:gd name="connsiteY470" fmla="*/ 1089073 h 1488732"/>
                <a:gd name="connsiteX471" fmla="*/ 710416 w 2972814"/>
                <a:gd name="connsiteY471" fmla="*/ 1099064 h 1488732"/>
                <a:gd name="connsiteX472" fmla="*/ 712361 w 2972814"/>
                <a:gd name="connsiteY472" fmla="*/ 1109056 h 1488732"/>
                <a:gd name="connsiteX473" fmla="*/ 715918 w 2972814"/>
                <a:gd name="connsiteY473" fmla="*/ 1119047 h 1488732"/>
                <a:gd name="connsiteX474" fmla="*/ 718264 w 2972814"/>
                <a:gd name="connsiteY474" fmla="*/ 1123645 h 1488732"/>
                <a:gd name="connsiteX475" fmla="*/ 722565 w 2972814"/>
                <a:gd name="connsiteY475" fmla="*/ 1129039 h 1488732"/>
                <a:gd name="connsiteX476" fmla="*/ 731855 w 2972814"/>
                <a:gd name="connsiteY476" fmla="*/ 1139030 h 1488732"/>
                <a:gd name="connsiteX477" fmla="*/ 738216 w 2972814"/>
                <a:gd name="connsiteY477" fmla="*/ 1144818 h 1488732"/>
                <a:gd name="connsiteX478" fmla="*/ 748832 w 2972814"/>
                <a:gd name="connsiteY478" fmla="*/ 1149022 h 1488732"/>
                <a:gd name="connsiteX479" fmla="*/ 758167 w 2972814"/>
                <a:gd name="connsiteY479" fmla="*/ 1152817 h 1488732"/>
                <a:gd name="connsiteX480" fmla="*/ 1536287 w 2972814"/>
                <a:gd name="connsiteY480" fmla="*/ 1021442 h 1488732"/>
                <a:gd name="connsiteX481" fmla="*/ 1556239 w 2972814"/>
                <a:gd name="connsiteY481" fmla="*/ 1024195 h 1488732"/>
                <a:gd name="connsiteX482" fmla="*/ 1576190 w 2972814"/>
                <a:gd name="connsiteY482" fmla="*/ 1021681 h 1488732"/>
                <a:gd name="connsiteX483" fmla="*/ 1585887 w 2972814"/>
                <a:gd name="connsiteY483" fmla="*/ 1019132 h 1488732"/>
                <a:gd name="connsiteX484" fmla="*/ 1596142 w 2972814"/>
                <a:gd name="connsiteY484" fmla="*/ 1016625 h 1488732"/>
                <a:gd name="connsiteX485" fmla="*/ 1616094 w 2972814"/>
                <a:gd name="connsiteY485" fmla="*/ 1010305 h 1488732"/>
                <a:gd name="connsiteX486" fmla="*/ 1619252 w 2972814"/>
                <a:gd name="connsiteY486" fmla="*/ 1009141 h 1488732"/>
                <a:gd name="connsiteX487" fmla="*/ 1636046 w 2972814"/>
                <a:gd name="connsiteY487" fmla="*/ 1002954 h 1488732"/>
                <a:gd name="connsiteX488" fmla="*/ 1646667 w 2972814"/>
                <a:gd name="connsiteY488" fmla="*/ 999149 h 1488732"/>
                <a:gd name="connsiteX489" fmla="*/ 1655997 w 2972814"/>
                <a:gd name="connsiteY489" fmla="*/ 995770 h 1488732"/>
                <a:gd name="connsiteX490" fmla="*/ 1675949 w 2972814"/>
                <a:gd name="connsiteY490" fmla="*/ 989734 h 1488732"/>
                <a:gd name="connsiteX491" fmla="*/ 1678317 w 2972814"/>
                <a:gd name="connsiteY491" fmla="*/ 989158 h 1488732"/>
                <a:gd name="connsiteX492" fmla="*/ 1695901 w 2972814"/>
                <a:gd name="connsiteY492" fmla="*/ 984644 h 1488732"/>
                <a:gd name="connsiteX493" fmla="*/ 1715853 w 2972814"/>
                <a:gd name="connsiteY493" fmla="*/ 981389 h 1488732"/>
                <a:gd name="connsiteX494" fmla="*/ 1735805 w 2972814"/>
                <a:gd name="connsiteY494" fmla="*/ 979228 h 1488732"/>
                <a:gd name="connsiteX495" fmla="*/ 1736684 w 2972814"/>
                <a:gd name="connsiteY495" fmla="*/ 979166 h 1488732"/>
                <a:gd name="connsiteX496" fmla="*/ 1755756 w 2972814"/>
                <a:gd name="connsiteY496" fmla="*/ 977715 h 1488732"/>
                <a:gd name="connsiteX497" fmla="*/ 1775708 w 2972814"/>
                <a:gd name="connsiteY497" fmla="*/ 976564 h 1488732"/>
                <a:gd name="connsiteX498" fmla="*/ 1795660 w 2972814"/>
                <a:gd name="connsiteY498" fmla="*/ 975156 h 1488732"/>
                <a:gd name="connsiteX499" fmla="*/ 1815612 w 2972814"/>
                <a:gd name="connsiteY499" fmla="*/ 973107 h 1488732"/>
                <a:gd name="connsiteX500" fmla="*/ 1835563 w 2972814"/>
                <a:gd name="connsiteY500" fmla="*/ 969930 h 1488732"/>
                <a:gd name="connsiteX501" fmla="*/ 1838584 w 2972814"/>
                <a:gd name="connsiteY501" fmla="*/ 969175 h 1488732"/>
                <a:gd name="connsiteX502" fmla="*/ 1855515 w 2972814"/>
                <a:gd name="connsiteY502" fmla="*/ 963400 h 1488732"/>
                <a:gd name="connsiteX503" fmla="*/ 1863954 w 2972814"/>
                <a:gd name="connsiteY503" fmla="*/ 959183 h 1488732"/>
                <a:gd name="connsiteX504" fmla="*/ 1875467 w 2972814"/>
                <a:gd name="connsiteY504" fmla="*/ 949701 h 1488732"/>
                <a:gd name="connsiteX505" fmla="*/ 1875945 w 2972814"/>
                <a:gd name="connsiteY505" fmla="*/ 949192 h 1488732"/>
                <a:gd name="connsiteX506" fmla="*/ 1880863 w 2972814"/>
                <a:gd name="connsiteY506" fmla="*/ 939201 h 1488732"/>
                <a:gd name="connsiteX507" fmla="*/ 1881608 w 2972814"/>
                <a:gd name="connsiteY507" fmla="*/ 929209 h 1488732"/>
                <a:gd name="connsiteX508" fmla="*/ 1879378 w 2972814"/>
                <a:gd name="connsiteY508" fmla="*/ 919217 h 1488732"/>
                <a:gd name="connsiteX509" fmla="*/ 1875467 w 2972814"/>
                <a:gd name="connsiteY509" fmla="*/ 910435 h 1488732"/>
                <a:gd name="connsiteX510" fmla="*/ 1874844 w 2972814"/>
                <a:gd name="connsiteY510" fmla="*/ 909226 h 1488732"/>
                <a:gd name="connsiteX511" fmla="*/ 1866881 w 2972814"/>
                <a:gd name="connsiteY511" fmla="*/ 899234 h 1488732"/>
                <a:gd name="connsiteX512" fmla="*/ 1855952 w 2972814"/>
                <a:gd name="connsiteY512" fmla="*/ 889243 h 1488732"/>
                <a:gd name="connsiteX513" fmla="*/ 1855515 w 2972814"/>
                <a:gd name="connsiteY513" fmla="*/ 888923 h 1488732"/>
                <a:gd name="connsiteX514" fmla="*/ 1835563 w 2972814"/>
                <a:gd name="connsiteY514" fmla="*/ 880013 h 1488732"/>
                <a:gd name="connsiteX515" fmla="*/ 1831691 w 2972814"/>
                <a:gd name="connsiteY515" fmla="*/ 879252 h 1488732"/>
                <a:gd name="connsiteX516" fmla="*/ 1815612 w 2972814"/>
                <a:gd name="connsiteY516" fmla="*/ 876837 h 1488732"/>
                <a:gd name="connsiteX517" fmla="*/ 1795660 w 2972814"/>
                <a:gd name="connsiteY517" fmla="*/ 877455 h 1488732"/>
                <a:gd name="connsiteX518" fmla="*/ 1781351 w 2972814"/>
                <a:gd name="connsiteY518" fmla="*/ 879252 h 1488732"/>
                <a:gd name="connsiteX519" fmla="*/ 1775708 w 2972814"/>
                <a:gd name="connsiteY519" fmla="*/ 879996 h 1488732"/>
                <a:gd name="connsiteX520" fmla="*/ 1755756 w 2972814"/>
                <a:gd name="connsiteY520" fmla="*/ 884229 h 1488732"/>
                <a:gd name="connsiteX521" fmla="*/ 1735805 w 2972814"/>
                <a:gd name="connsiteY521" fmla="*/ 888539 h 1488732"/>
                <a:gd name="connsiteX522" fmla="*/ 1732392 w 2972814"/>
                <a:gd name="connsiteY522" fmla="*/ 889243 h 1488732"/>
                <a:gd name="connsiteX523" fmla="*/ 1715853 w 2972814"/>
                <a:gd name="connsiteY523" fmla="*/ 893032 h 1488732"/>
                <a:gd name="connsiteX524" fmla="*/ 1695901 w 2972814"/>
                <a:gd name="connsiteY524" fmla="*/ 896593 h 1488732"/>
                <a:gd name="connsiteX525" fmla="*/ 1675949 w 2972814"/>
                <a:gd name="connsiteY525" fmla="*/ 899229 h 1488732"/>
                <a:gd name="connsiteX526" fmla="*/ 1675873 w 2972814"/>
                <a:gd name="connsiteY526" fmla="*/ 899234 h 1488732"/>
                <a:gd name="connsiteX527" fmla="*/ 1655997 w 2972814"/>
                <a:gd name="connsiteY527" fmla="*/ 900832 h 1488732"/>
                <a:gd name="connsiteX528" fmla="*/ 1636046 w 2972814"/>
                <a:gd name="connsiteY528" fmla="*/ 901945 h 1488732"/>
                <a:gd name="connsiteX529" fmla="*/ 1616094 w 2972814"/>
                <a:gd name="connsiteY529" fmla="*/ 902833 h 1488732"/>
                <a:gd name="connsiteX530" fmla="*/ 1596142 w 2972814"/>
                <a:gd name="connsiteY530" fmla="*/ 904678 h 1488732"/>
                <a:gd name="connsiteX531" fmla="*/ 1576190 w 2972814"/>
                <a:gd name="connsiteY531" fmla="*/ 908626 h 1488732"/>
                <a:gd name="connsiteX532" fmla="*/ 1574500 w 2972814"/>
                <a:gd name="connsiteY532" fmla="*/ 909226 h 1488732"/>
                <a:gd name="connsiteX533" fmla="*/ 1556239 w 2972814"/>
                <a:gd name="connsiteY533" fmla="*/ 916593 h 1488732"/>
                <a:gd name="connsiteX534" fmla="*/ 1551971 w 2972814"/>
                <a:gd name="connsiteY534" fmla="*/ 919217 h 1488732"/>
                <a:gd name="connsiteX535" fmla="*/ 1538265 w 2972814"/>
                <a:gd name="connsiteY535" fmla="*/ 929209 h 1488732"/>
                <a:gd name="connsiteX536" fmla="*/ 1536287 w 2972814"/>
                <a:gd name="connsiteY536" fmla="*/ 930926 h 1488732"/>
                <a:gd name="connsiteX537" fmla="*/ 1529373 w 2972814"/>
                <a:gd name="connsiteY537" fmla="*/ 939201 h 1488732"/>
                <a:gd name="connsiteX538" fmla="*/ 1522631 w 2972814"/>
                <a:gd name="connsiteY538" fmla="*/ 949192 h 1488732"/>
                <a:gd name="connsiteX539" fmla="*/ 1517210 w 2972814"/>
                <a:gd name="connsiteY539" fmla="*/ 959183 h 1488732"/>
                <a:gd name="connsiteX540" fmla="*/ 1516335 w 2972814"/>
                <a:gd name="connsiteY540" fmla="*/ 961548 h 1488732"/>
                <a:gd name="connsiteX541" fmla="*/ 1514071 w 2972814"/>
                <a:gd name="connsiteY541" fmla="*/ 969175 h 1488732"/>
                <a:gd name="connsiteX542" fmla="*/ 1512311 w 2972814"/>
                <a:gd name="connsiteY542" fmla="*/ 979166 h 1488732"/>
                <a:gd name="connsiteX543" fmla="*/ 1512304 w 2972814"/>
                <a:gd name="connsiteY543" fmla="*/ 989158 h 1488732"/>
                <a:gd name="connsiteX544" fmla="*/ 1514065 w 2972814"/>
                <a:gd name="connsiteY544" fmla="*/ 999149 h 1488732"/>
                <a:gd name="connsiteX545" fmla="*/ 1516335 w 2972814"/>
                <a:gd name="connsiteY545" fmla="*/ 1005112 h 1488732"/>
                <a:gd name="connsiteX546" fmla="*/ 1519011 w 2972814"/>
                <a:gd name="connsiteY546" fmla="*/ 1009141 h 1488732"/>
                <a:gd name="connsiteX547" fmla="*/ 1531996 w 2972814"/>
                <a:gd name="connsiteY547" fmla="*/ 1019132 h 1488732"/>
                <a:gd name="connsiteX548" fmla="*/ 1536287 w 2972814"/>
                <a:gd name="connsiteY548" fmla="*/ 1021442 h 1488732"/>
                <a:gd name="connsiteX549" fmla="*/ 578601 w 2972814"/>
                <a:gd name="connsiteY549" fmla="*/ 813567 h 1488732"/>
                <a:gd name="connsiteX550" fmla="*/ 598553 w 2972814"/>
                <a:gd name="connsiteY550" fmla="*/ 818106 h 1488732"/>
                <a:gd name="connsiteX551" fmla="*/ 618505 w 2972814"/>
                <a:gd name="connsiteY551" fmla="*/ 818943 h 1488732"/>
                <a:gd name="connsiteX552" fmla="*/ 638457 w 2972814"/>
                <a:gd name="connsiteY552" fmla="*/ 816698 h 1488732"/>
                <a:gd name="connsiteX553" fmla="*/ 658409 w 2972814"/>
                <a:gd name="connsiteY553" fmla="*/ 813303 h 1488732"/>
                <a:gd name="connsiteX554" fmla="*/ 678360 w 2972814"/>
                <a:gd name="connsiteY554" fmla="*/ 810137 h 1488732"/>
                <a:gd name="connsiteX555" fmla="*/ 683586 w 2972814"/>
                <a:gd name="connsiteY555" fmla="*/ 809311 h 1488732"/>
                <a:gd name="connsiteX556" fmla="*/ 698312 w 2972814"/>
                <a:gd name="connsiteY556" fmla="*/ 807460 h 1488732"/>
                <a:gd name="connsiteX557" fmla="*/ 718264 w 2972814"/>
                <a:gd name="connsiteY557" fmla="*/ 805729 h 1488732"/>
                <a:gd name="connsiteX558" fmla="*/ 738216 w 2972814"/>
                <a:gd name="connsiteY558" fmla="*/ 804545 h 1488732"/>
                <a:gd name="connsiteX559" fmla="*/ 758167 w 2972814"/>
                <a:gd name="connsiteY559" fmla="*/ 803810 h 1488732"/>
                <a:gd name="connsiteX560" fmla="*/ 778119 w 2972814"/>
                <a:gd name="connsiteY560" fmla="*/ 803454 h 1488732"/>
                <a:gd name="connsiteX561" fmla="*/ 798071 w 2972814"/>
                <a:gd name="connsiteY561" fmla="*/ 803138 h 1488732"/>
                <a:gd name="connsiteX562" fmla="*/ 818023 w 2972814"/>
                <a:gd name="connsiteY562" fmla="*/ 802535 h 1488732"/>
                <a:gd name="connsiteX563" fmla="*/ 837975 w 2972814"/>
                <a:gd name="connsiteY563" fmla="*/ 801297 h 1488732"/>
                <a:gd name="connsiteX564" fmla="*/ 854611 w 2972814"/>
                <a:gd name="connsiteY564" fmla="*/ 799320 h 1488732"/>
                <a:gd name="connsiteX565" fmla="*/ 857926 w 2972814"/>
                <a:gd name="connsiteY565" fmla="*/ 798884 h 1488732"/>
                <a:gd name="connsiteX566" fmla="*/ 877878 w 2972814"/>
                <a:gd name="connsiteY566" fmla="*/ 794410 h 1488732"/>
                <a:gd name="connsiteX567" fmla="*/ 891923 w 2972814"/>
                <a:gd name="connsiteY567" fmla="*/ 789328 h 1488732"/>
                <a:gd name="connsiteX568" fmla="*/ 897830 w 2972814"/>
                <a:gd name="connsiteY568" fmla="*/ 786883 h 1488732"/>
                <a:gd name="connsiteX569" fmla="*/ 911315 w 2972814"/>
                <a:gd name="connsiteY569" fmla="*/ 779337 h 1488732"/>
                <a:gd name="connsiteX570" fmla="*/ 917782 w 2972814"/>
                <a:gd name="connsiteY570" fmla="*/ 775007 h 1488732"/>
                <a:gd name="connsiteX571" fmla="*/ 925012 w 2972814"/>
                <a:gd name="connsiteY571" fmla="*/ 769345 h 1488732"/>
                <a:gd name="connsiteX572" fmla="*/ 936031 w 2972814"/>
                <a:gd name="connsiteY572" fmla="*/ 759354 h 1488732"/>
                <a:gd name="connsiteX573" fmla="*/ 937733 w 2972814"/>
                <a:gd name="connsiteY573" fmla="*/ 757549 h 1488732"/>
                <a:gd name="connsiteX574" fmla="*/ 945368 w 2972814"/>
                <a:gd name="connsiteY574" fmla="*/ 749362 h 1488732"/>
                <a:gd name="connsiteX575" fmla="*/ 953571 w 2972814"/>
                <a:gd name="connsiteY575" fmla="*/ 739371 h 1488732"/>
                <a:gd name="connsiteX576" fmla="*/ 957685 w 2972814"/>
                <a:gd name="connsiteY576" fmla="*/ 733756 h 1488732"/>
                <a:gd name="connsiteX577" fmla="*/ 961580 w 2972814"/>
                <a:gd name="connsiteY577" fmla="*/ 729379 h 1488732"/>
                <a:gd name="connsiteX578" fmla="*/ 968632 w 2972814"/>
                <a:gd name="connsiteY578" fmla="*/ 719388 h 1488732"/>
                <a:gd name="connsiteX579" fmla="*/ 974503 w 2972814"/>
                <a:gd name="connsiteY579" fmla="*/ 709396 h 1488732"/>
                <a:gd name="connsiteX580" fmla="*/ 977637 w 2972814"/>
                <a:gd name="connsiteY580" fmla="*/ 700420 h 1488732"/>
                <a:gd name="connsiteX581" fmla="*/ 978348 w 2972814"/>
                <a:gd name="connsiteY581" fmla="*/ 699405 h 1488732"/>
                <a:gd name="connsiteX582" fmla="*/ 977637 w 2972814"/>
                <a:gd name="connsiteY582" fmla="*/ 696292 h 1488732"/>
                <a:gd name="connsiteX583" fmla="*/ 976440 w 2972814"/>
                <a:gd name="connsiteY583" fmla="*/ 689413 h 1488732"/>
                <a:gd name="connsiteX584" fmla="*/ 964745 w 2972814"/>
                <a:gd name="connsiteY584" fmla="*/ 679422 h 1488732"/>
                <a:gd name="connsiteX585" fmla="*/ 957685 w 2972814"/>
                <a:gd name="connsiteY585" fmla="*/ 676974 h 1488732"/>
                <a:gd name="connsiteX586" fmla="*/ 942037 w 2972814"/>
                <a:gd name="connsiteY586" fmla="*/ 669430 h 1488732"/>
                <a:gd name="connsiteX587" fmla="*/ 937733 w 2972814"/>
                <a:gd name="connsiteY587" fmla="*/ 668095 h 1488732"/>
                <a:gd name="connsiteX588" fmla="*/ 917782 w 2972814"/>
                <a:gd name="connsiteY588" fmla="*/ 660035 h 1488732"/>
                <a:gd name="connsiteX589" fmla="*/ 916539 w 2972814"/>
                <a:gd name="connsiteY589" fmla="*/ 659439 h 1488732"/>
                <a:gd name="connsiteX590" fmla="*/ 897830 w 2972814"/>
                <a:gd name="connsiteY590" fmla="*/ 651666 h 1488732"/>
                <a:gd name="connsiteX591" fmla="*/ 893234 w 2972814"/>
                <a:gd name="connsiteY591" fmla="*/ 649447 h 1488732"/>
                <a:gd name="connsiteX592" fmla="*/ 877878 w 2972814"/>
                <a:gd name="connsiteY592" fmla="*/ 642675 h 1488732"/>
                <a:gd name="connsiteX593" fmla="*/ 871701 w 2972814"/>
                <a:gd name="connsiteY593" fmla="*/ 639456 h 1488732"/>
                <a:gd name="connsiteX594" fmla="*/ 857926 w 2972814"/>
                <a:gd name="connsiteY594" fmla="*/ 632274 h 1488732"/>
                <a:gd name="connsiteX595" fmla="*/ 853078 w 2972814"/>
                <a:gd name="connsiteY595" fmla="*/ 629464 h 1488732"/>
                <a:gd name="connsiteX596" fmla="*/ 837975 w 2972814"/>
                <a:gd name="connsiteY596" fmla="*/ 620180 h 1488732"/>
                <a:gd name="connsiteX597" fmla="*/ 836905 w 2972814"/>
                <a:gd name="connsiteY597" fmla="*/ 619473 h 1488732"/>
                <a:gd name="connsiteX598" fmla="*/ 822876 w 2972814"/>
                <a:gd name="connsiteY598" fmla="*/ 609481 h 1488732"/>
                <a:gd name="connsiteX599" fmla="*/ 818023 w 2972814"/>
                <a:gd name="connsiteY599" fmla="*/ 605724 h 1488732"/>
                <a:gd name="connsiteX600" fmla="*/ 809948 w 2972814"/>
                <a:gd name="connsiteY600" fmla="*/ 599490 h 1488732"/>
                <a:gd name="connsiteX601" fmla="*/ 798071 w 2972814"/>
                <a:gd name="connsiteY601" fmla="*/ 589607 h 1488732"/>
                <a:gd name="connsiteX602" fmla="*/ 797926 w 2972814"/>
                <a:gd name="connsiteY602" fmla="*/ 589498 h 1488732"/>
                <a:gd name="connsiteX603" fmla="*/ 785299 w 2972814"/>
                <a:gd name="connsiteY603" fmla="*/ 579507 h 1488732"/>
                <a:gd name="connsiteX604" fmla="*/ 778119 w 2972814"/>
                <a:gd name="connsiteY604" fmla="*/ 573669 h 1488732"/>
                <a:gd name="connsiteX605" fmla="*/ 771526 w 2972814"/>
                <a:gd name="connsiteY605" fmla="*/ 569515 h 1488732"/>
                <a:gd name="connsiteX606" fmla="*/ 758167 w 2972814"/>
                <a:gd name="connsiteY606" fmla="*/ 561310 h 1488732"/>
                <a:gd name="connsiteX607" fmla="*/ 753428 w 2972814"/>
                <a:gd name="connsiteY607" fmla="*/ 559524 h 1488732"/>
                <a:gd name="connsiteX608" fmla="*/ 738216 w 2972814"/>
                <a:gd name="connsiteY608" fmla="*/ 554218 h 1488732"/>
                <a:gd name="connsiteX609" fmla="*/ 718264 w 2972814"/>
                <a:gd name="connsiteY609" fmla="*/ 551986 h 1488732"/>
                <a:gd name="connsiteX610" fmla="*/ 698312 w 2972814"/>
                <a:gd name="connsiteY610" fmla="*/ 553971 h 1488732"/>
                <a:gd name="connsiteX611" fmla="*/ 678360 w 2972814"/>
                <a:gd name="connsiteY611" fmla="*/ 559330 h 1488732"/>
                <a:gd name="connsiteX612" fmla="*/ 677882 w 2972814"/>
                <a:gd name="connsiteY612" fmla="*/ 559524 h 1488732"/>
                <a:gd name="connsiteX613" fmla="*/ 658409 w 2972814"/>
                <a:gd name="connsiteY613" fmla="*/ 567771 h 1488732"/>
                <a:gd name="connsiteX614" fmla="*/ 655069 w 2972814"/>
                <a:gd name="connsiteY614" fmla="*/ 569515 h 1488732"/>
                <a:gd name="connsiteX615" fmla="*/ 638457 w 2972814"/>
                <a:gd name="connsiteY615" fmla="*/ 578997 h 1488732"/>
                <a:gd name="connsiteX616" fmla="*/ 637607 w 2972814"/>
                <a:gd name="connsiteY616" fmla="*/ 579507 h 1488732"/>
                <a:gd name="connsiteX617" fmla="*/ 622931 w 2972814"/>
                <a:gd name="connsiteY617" fmla="*/ 589498 h 1488732"/>
                <a:gd name="connsiteX618" fmla="*/ 618505 w 2972814"/>
                <a:gd name="connsiteY618" fmla="*/ 592833 h 1488732"/>
                <a:gd name="connsiteX619" fmla="*/ 608984 w 2972814"/>
                <a:gd name="connsiteY619" fmla="*/ 599490 h 1488732"/>
                <a:gd name="connsiteX620" fmla="*/ 598553 w 2972814"/>
                <a:gd name="connsiteY620" fmla="*/ 607537 h 1488732"/>
                <a:gd name="connsiteX621" fmla="*/ 595462 w 2972814"/>
                <a:gd name="connsiteY621" fmla="*/ 609481 h 1488732"/>
                <a:gd name="connsiteX622" fmla="*/ 581371 w 2972814"/>
                <a:gd name="connsiteY622" fmla="*/ 619473 h 1488732"/>
                <a:gd name="connsiteX623" fmla="*/ 578601 w 2972814"/>
                <a:gd name="connsiteY623" fmla="*/ 621615 h 1488732"/>
                <a:gd name="connsiteX624" fmla="*/ 563279 w 2972814"/>
                <a:gd name="connsiteY624" fmla="*/ 629464 h 1488732"/>
                <a:gd name="connsiteX625" fmla="*/ 558650 w 2972814"/>
                <a:gd name="connsiteY625" fmla="*/ 632060 h 1488732"/>
                <a:gd name="connsiteX626" fmla="*/ 538698 w 2972814"/>
                <a:gd name="connsiteY626" fmla="*/ 636427 h 1488732"/>
                <a:gd name="connsiteX627" fmla="*/ 518746 w 2972814"/>
                <a:gd name="connsiteY627" fmla="*/ 634413 h 1488732"/>
                <a:gd name="connsiteX628" fmla="*/ 504722 w 2972814"/>
                <a:gd name="connsiteY628" fmla="*/ 629464 h 1488732"/>
                <a:gd name="connsiteX629" fmla="*/ 498794 w 2972814"/>
                <a:gd name="connsiteY629" fmla="*/ 627623 h 1488732"/>
                <a:gd name="connsiteX630" fmla="*/ 482986 w 2972814"/>
                <a:gd name="connsiteY630" fmla="*/ 619473 h 1488732"/>
                <a:gd name="connsiteX631" fmla="*/ 478843 w 2972814"/>
                <a:gd name="connsiteY631" fmla="*/ 617612 h 1488732"/>
                <a:gd name="connsiteX632" fmla="*/ 465032 w 2972814"/>
                <a:gd name="connsiteY632" fmla="*/ 609481 h 1488732"/>
                <a:gd name="connsiteX633" fmla="*/ 458891 w 2972814"/>
                <a:gd name="connsiteY633" fmla="*/ 606140 h 1488732"/>
                <a:gd name="connsiteX634" fmla="*/ 448339 w 2972814"/>
                <a:gd name="connsiteY634" fmla="*/ 599490 h 1488732"/>
                <a:gd name="connsiteX635" fmla="*/ 438939 w 2972814"/>
                <a:gd name="connsiteY635" fmla="*/ 593991 h 1488732"/>
                <a:gd name="connsiteX636" fmla="*/ 431701 w 2972814"/>
                <a:gd name="connsiteY636" fmla="*/ 589498 h 1488732"/>
                <a:gd name="connsiteX637" fmla="*/ 418987 w 2972814"/>
                <a:gd name="connsiteY637" fmla="*/ 581903 h 1488732"/>
                <a:gd name="connsiteX638" fmla="*/ 414967 w 2972814"/>
                <a:gd name="connsiteY638" fmla="*/ 579507 h 1488732"/>
                <a:gd name="connsiteX639" fmla="*/ 399036 w 2972814"/>
                <a:gd name="connsiteY639" fmla="*/ 569988 h 1488732"/>
                <a:gd name="connsiteX640" fmla="*/ 398181 w 2972814"/>
                <a:gd name="connsiteY640" fmla="*/ 569515 h 1488732"/>
                <a:gd name="connsiteX641" fmla="*/ 380712 w 2972814"/>
                <a:gd name="connsiteY641" fmla="*/ 559524 h 1488732"/>
                <a:gd name="connsiteX642" fmla="*/ 379084 w 2972814"/>
                <a:gd name="connsiteY642" fmla="*/ 558544 h 1488732"/>
                <a:gd name="connsiteX643" fmla="*/ 362885 w 2972814"/>
                <a:gd name="connsiteY643" fmla="*/ 549532 h 1488732"/>
                <a:gd name="connsiteX644" fmla="*/ 359132 w 2972814"/>
                <a:gd name="connsiteY644" fmla="*/ 547310 h 1488732"/>
                <a:gd name="connsiteX645" fmla="*/ 344217 w 2972814"/>
                <a:gd name="connsiteY645" fmla="*/ 539541 h 1488732"/>
                <a:gd name="connsiteX646" fmla="*/ 339180 w 2972814"/>
                <a:gd name="connsiteY646" fmla="*/ 536537 h 1488732"/>
                <a:gd name="connsiteX647" fmla="*/ 325171 w 2972814"/>
                <a:gd name="connsiteY647" fmla="*/ 529549 h 1488732"/>
                <a:gd name="connsiteX648" fmla="*/ 319228 w 2972814"/>
                <a:gd name="connsiteY648" fmla="*/ 526178 h 1488732"/>
                <a:gd name="connsiteX649" fmla="*/ 304804 w 2972814"/>
                <a:gd name="connsiteY649" fmla="*/ 519558 h 1488732"/>
                <a:gd name="connsiteX650" fmla="*/ 299277 w 2972814"/>
                <a:gd name="connsiteY650" fmla="*/ 516646 h 1488732"/>
                <a:gd name="connsiteX651" fmla="*/ 279325 w 2972814"/>
                <a:gd name="connsiteY651" fmla="*/ 510372 h 1488732"/>
                <a:gd name="connsiteX652" fmla="*/ 265130 w 2972814"/>
                <a:gd name="connsiteY652" fmla="*/ 509566 h 1488732"/>
                <a:gd name="connsiteX653" fmla="*/ 259373 w 2972814"/>
                <a:gd name="connsiteY653" fmla="*/ 509193 h 1488732"/>
                <a:gd name="connsiteX654" fmla="*/ 258322 w 2972814"/>
                <a:gd name="connsiteY654" fmla="*/ 509566 h 1488732"/>
                <a:gd name="connsiteX655" fmla="*/ 239421 w 2972814"/>
                <a:gd name="connsiteY655" fmla="*/ 518049 h 1488732"/>
                <a:gd name="connsiteX656" fmla="*/ 238006 w 2972814"/>
                <a:gd name="connsiteY656" fmla="*/ 519558 h 1488732"/>
                <a:gd name="connsiteX657" fmla="*/ 230573 w 2972814"/>
                <a:gd name="connsiteY657" fmla="*/ 529549 h 1488732"/>
                <a:gd name="connsiteX658" fmla="*/ 225511 w 2972814"/>
                <a:gd name="connsiteY658" fmla="*/ 539541 h 1488732"/>
                <a:gd name="connsiteX659" fmla="*/ 221682 w 2972814"/>
                <a:gd name="connsiteY659" fmla="*/ 549532 h 1488732"/>
                <a:gd name="connsiteX660" fmla="*/ 219470 w 2972814"/>
                <a:gd name="connsiteY660" fmla="*/ 558155 h 1488732"/>
                <a:gd name="connsiteX661" fmla="*/ 219211 w 2972814"/>
                <a:gd name="connsiteY661" fmla="*/ 559524 h 1488732"/>
                <a:gd name="connsiteX662" fmla="*/ 217891 w 2972814"/>
                <a:gd name="connsiteY662" fmla="*/ 569515 h 1488732"/>
                <a:gd name="connsiteX663" fmla="*/ 216880 w 2972814"/>
                <a:gd name="connsiteY663" fmla="*/ 579507 h 1488732"/>
                <a:gd name="connsiteX664" fmla="*/ 216218 w 2972814"/>
                <a:gd name="connsiteY664" fmla="*/ 589498 h 1488732"/>
                <a:gd name="connsiteX665" fmla="*/ 216079 w 2972814"/>
                <a:gd name="connsiteY665" fmla="*/ 599490 h 1488732"/>
                <a:gd name="connsiteX666" fmla="*/ 216570 w 2972814"/>
                <a:gd name="connsiteY666" fmla="*/ 609481 h 1488732"/>
                <a:gd name="connsiteX667" fmla="*/ 217679 w 2972814"/>
                <a:gd name="connsiteY667" fmla="*/ 619473 h 1488732"/>
                <a:gd name="connsiteX668" fmla="*/ 219396 w 2972814"/>
                <a:gd name="connsiteY668" fmla="*/ 629464 h 1488732"/>
                <a:gd name="connsiteX669" fmla="*/ 219470 w 2972814"/>
                <a:gd name="connsiteY669" fmla="*/ 629759 h 1488732"/>
                <a:gd name="connsiteX670" fmla="*/ 222071 w 2972814"/>
                <a:gd name="connsiteY670" fmla="*/ 639456 h 1488732"/>
                <a:gd name="connsiteX671" fmla="*/ 226190 w 2972814"/>
                <a:gd name="connsiteY671" fmla="*/ 649447 h 1488732"/>
                <a:gd name="connsiteX672" fmla="*/ 231531 w 2972814"/>
                <a:gd name="connsiteY672" fmla="*/ 659439 h 1488732"/>
                <a:gd name="connsiteX673" fmla="*/ 239421 w 2972814"/>
                <a:gd name="connsiteY673" fmla="*/ 669244 h 1488732"/>
                <a:gd name="connsiteX674" fmla="*/ 239577 w 2972814"/>
                <a:gd name="connsiteY674" fmla="*/ 669430 h 1488732"/>
                <a:gd name="connsiteX675" fmla="*/ 249388 w 2972814"/>
                <a:gd name="connsiteY675" fmla="*/ 679422 h 1488732"/>
                <a:gd name="connsiteX676" fmla="*/ 259373 w 2972814"/>
                <a:gd name="connsiteY676" fmla="*/ 687443 h 1488732"/>
                <a:gd name="connsiteX677" fmla="*/ 261897 w 2972814"/>
                <a:gd name="connsiteY677" fmla="*/ 689413 h 1488732"/>
                <a:gd name="connsiteX678" fmla="*/ 277462 w 2972814"/>
                <a:gd name="connsiteY678" fmla="*/ 699405 h 1488732"/>
                <a:gd name="connsiteX679" fmla="*/ 279325 w 2972814"/>
                <a:gd name="connsiteY679" fmla="*/ 700471 h 1488732"/>
                <a:gd name="connsiteX680" fmla="*/ 295130 w 2972814"/>
                <a:gd name="connsiteY680" fmla="*/ 709396 h 1488732"/>
                <a:gd name="connsiteX681" fmla="*/ 299277 w 2972814"/>
                <a:gd name="connsiteY681" fmla="*/ 711516 h 1488732"/>
                <a:gd name="connsiteX682" fmla="*/ 315346 w 2972814"/>
                <a:gd name="connsiteY682" fmla="*/ 719388 h 1488732"/>
                <a:gd name="connsiteX683" fmla="*/ 319228 w 2972814"/>
                <a:gd name="connsiteY683" fmla="*/ 721211 h 1488732"/>
                <a:gd name="connsiteX684" fmla="*/ 337267 w 2972814"/>
                <a:gd name="connsiteY684" fmla="*/ 729379 h 1488732"/>
                <a:gd name="connsiteX685" fmla="*/ 339180 w 2972814"/>
                <a:gd name="connsiteY685" fmla="*/ 730281 h 1488732"/>
                <a:gd name="connsiteX686" fmla="*/ 359132 w 2972814"/>
                <a:gd name="connsiteY686" fmla="*/ 738874 h 1488732"/>
                <a:gd name="connsiteX687" fmla="*/ 360505 w 2972814"/>
                <a:gd name="connsiteY687" fmla="*/ 739371 h 1488732"/>
                <a:gd name="connsiteX688" fmla="*/ 379084 w 2972814"/>
                <a:gd name="connsiteY688" fmla="*/ 746782 h 1488732"/>
                <a:gd name="connsiteX689" fmla="*/ 386426 w 2972814"/>
                <a:gd name="connsiteY689" fmla="*/ 749362 h 1488732"/>
                <a:gd name="connsiteX690" fmla="*/ 399036 w 2972814"/>
                <a:gd name="connsiteY690" fmla="*/ 754588 h 1488732"/>
                <a:gd name="connsiteX691" fmla="*/ 413162 w 2972814"/>
                <a:gd name="connsiteY691" fmla="*/ 759354 h 1488732"/>
                <a:gd name="connsiteX692" fmla="*/ 418987 w 2972814"/>
                <a:gd name="connsiteY692" fmla="*/ 761743 h 1488732"/>
                <a:gd name="connsiteX693" fmla="*/ 438939 w 2972814"/>
                <a:gd name="connsiteY693" fmla="*/ 768237 h 1488732"/>
                <a:gd name="connsiteX694" fmla="*/ 443324 w 2972814"/>
                <a:gd name="connsiteY694" fmla="*/ 769345 h 1488732"/>
                <a:gd name="connsiteX695" fmla="*/ 458891 w 2972814"/>
                <a:gd name="connsiteY695" fmla="*/ 774134 h 1488732"/>
                <a:gd name="connsiteX696" fmla="*/ 478843 w 2972814"/>
                <a:gd name="connsiteY696" fmla="*/ 779066 h 1488732"/>
                <a:gd name="connsiteX697" fmla="*/ 480239 w 2972814"/>
                <a:gd name="connsiteY697" fmla="*/ 779337 h 1488732"/>
                <a:gd name="connsiteX698" fmla="*/ 498794 w 2972814"/>
                <a:gd name="connsiteY698" fmla="*/ 783779 h 1488732"/>
                <a:gd name="connsiteX699" fmla="*/ 516367 w 2972814"/>
                <a:gd name="connsiteY699" fmla="*/ 789328 h 1488732"/>
                <a:gd name="connsiteX700" fmla="*/ 518746 w 2972814"/>
                <a:gd name="connsiteY700" fmla="*/ 790153 h 1488732"/>
                <a:gd name="connsiteX701" fmla="*/ 538698 w 2972814"/>
                <a:gd name="connsiteY701" fmla="*/ 797076 h 1488732"/>
                <a:gd name="connsiteX702" fmla="*/ 543687 w 2972814"/>
                <a:gd name="connsiteY702" fmla="*/ 799320 h 1488732"/>
                <a:gd name="connsiteX703" fmla="*/ 558650 w 2972814"/>
                <a:gd name="connsiteY703" fmla="*/ 806042 h 1488732"/>
                <a:gd name="connsiteX704" fmla="*/ 566593 w 2972814"/>
                <a:gd name="connsiteY704" fmla="*/ 809311 h 1488732"/>
                <a:gd name="connsiteX705" fmla="*/ 578601 w 2972814"/>
                <a:gd name="connsiteY705" fmla="*/ 813567 h 1488732"/>
                <a:gd name="connsiteX706" fmla="*/ 1137251 w 2972814"/>
                <a:gd name="connsiteY706" fmla="*/ 719773 h 1488732"/>
                <a:gd name="connsiteX707" fmla="*/ 1157203 w 2972814"/>
                <a:gd name="connsiteY707" fmla="*/ 719962 h 1488732"/>
                <a:gd name="connsiteX708" fmla="*/ 1160954 w 2972814"/>
                <a:gd name="connsiteY708" fmla="*/ 719388 h 1488732"/>
                <a:gd name="connsiteX709" fmla="*/ 1177155 w 2972814"/>
                <a:gd name="connsiteY709" fmla="*/ 716574 h 1488732"/>
                <a:gd name="connsiteX710" fmla="*/ 1195357 w 2972814"/>
                <a:gd name="connsiteY710" fmla="*/ 709396 h 1488732"/>
                <a:gd name="connsiteX711" fmla="*/ 1197107 w 2972814"/>
                <a:gd name="connsiteY711" fmla="*/ 708544 h 1488732"/>
                <a:gd name="connsiteX712" fmla="*/ 1209040 w 2972814"/>
                <a:gd name="connsiteY712" fmla="*/ 699405 h 1488732"/>
                <a:gd name="connsiteX713" fmla="*/ 1217058 w 2972814"/>
                <a:gd name="connsiteY713" fmla="*/ 691553 h 1488732"/>
                <a:gd name="connsiteX714" fmla="*/ 1218711 w 2972814"/>
                <a:gd name="connsiteY714" fmla="*/ 689413 h 1488732"/>
                <a:gd name="connsiteX715" fmla="*/ 1224751 w 2972814"/>
                <a:gd name="connsiteY715" fmla="*/ 679422 h 1488732"/>
                <a:gd name="connsiteX716" fmla="*/ 1228897 w 2972814"/>
                <a:gd name="connsiteY716" fmla="*/ 669430 h 1488732"/>
                <a:gd name="connsiteX717" fmla="*/ 1231630 w 2972814"/>
                <a:gd name="connsiteY717" fmla="*/ 659439 h 1488732"/>
                <a:gd name="connsiteX718" fmla="*/ 1232964 w 2972814"/>
                <a:gd name="connsiteY718" fmla="*/ 649447 h 1488732"/>
                <a:gd name="connsiteX719" fmla="*/ 1232940 w 2972814"/>
                <a:gd name="connsiteY719" fmla="*/ 639456 h 1488732"/>
                <a:gd name="connsiteX720" fmla="*/ 1231606 w 2972814"/>
                <a:gd name="connsiteY720" fmla="*/ 629464 h 1488732"/>
                <a:gd name="connsiteX721" fmla="*/ 1229073 w 2972814"/>
                <a:gd name="connsiteY721" fmla="*/ 619473 h 1488732"/>
                <a:gd name="connsiteX722" fmla="*/ 1224729 w 2972814"/>
                <a:gd name="connsiteY722" fmla="*/ 609481 h 1488732"/>
                <a:gd name="connsiteX723" fmla="*/ 1218688 w 2972814"/>
                <a:gd name="connsiteY723" fmla="*/ 599490 h 1488732"/>
                <a:gd name="connsiteX724" fmla="*/ 1217058 w 2972814"/>
                <a:gd name="connsiteY724" fmla="*/ 597397 h 1488732"/>
                <a:gd name="connsiteX725" fmla="*/ 1207806 w 2972814"/>
                <a:gd name="connsiteY725" fmla="*/ 589498 h 1488732"/>
                <a:gd name="connsiteX726" fmla="*/ 1197107 w 2972814"/>
                <a:gd name="connsiteY726" fmla="*/ 582776 h 1488732"/>
                <a:gd name="connsiteX727" fmla="*/ 1185866 w 2972814"/>
                <a:gd name="connsiteY727" fmla="*/ 579507 h 1488732"/>
                <a:gd name="connsiteX728" fmla="*/ 1177155 w 2972814"/>
                <a:gd name="connsiteY728" fmla="*/ 577523 h 1488732"/>
                <a:gd name="connsiteX729" fmla="*/ 1157203 w 2972814"/>
                <a:gd name="connsiteY729" fmla="*/ 577497 h 1488732"/>
                <a:gd name="connsiteX730" fmla="*/ 1146598 w 2972814"/>
                <a:gd name="connsiteY730" fmla="*/ 579507 h 1488732"/>
                <a:gd name="connsiteX731" fmla="*/ 1137251 w 2972814"/>
                <a:gd name="connsiteY731" fmla="*/ 581269 h 1488732"/>
                <a:gd name="connsiteX732" fmla="*/ 1117299 w 2972814"/>
                <a:gd name="connsiteY732" fmla="*/ 588030 h 1488732"/>
                <a:gd name="connsiteX733" fmla="*/ 1114159 w 2972814"/>
                <a:gd name="connsiteY733" fmla="*/ 589498 h 1488732"/>
                <a:gd name="connsiteX734" fmla="*/ 1097348 w 2972814"/>
                <a:gd name="connsiteY734" fmla="*/ 597763 h 1488732"/>
                <a:gd name="connsiteX735" fmla="*/ 1094508 w 2972814"/>
                <a:gd name="connsiteY735" fmla="*/ 599490 h 1488732"/>
                <a:gd name="connsiteX736" fmla="*/ 1079198 w 2972814"/>
                <a:gd name="connsiteY736" fmla="*/ 609481 h 1488732"/>
                <a:gd name="connsiteX737" fmla="*/ 1077396 w 2972814"/>
                <a:gd name="connsiteY737" fmla="*/ 610790 h 1488732"/>
                <a:gd name="connsiteX738" fmla="*/ 1066496 w 2972814"/>
                <a:gd name="connsiteY738" fmla="*/ 619473 h 1488732"/>
                <a:gd name="connsiteX739" fmla="*/ 1057444 w 2972814"/>
                <a:gd name="connsiteY739" fmla="*/ 627451 h 1488732"/>
                <a:gd name="connsiteX740" fmla="*/ 1055120 w 2972814"/>
                <a:gd name="connsiteY740" fmla="*/ 629464 h 1488732"/>
                <a:gd name="connsiteX741" fmla="*/ 1045254 w 2972814"/>
                <a:gd name="connsiteY741" fmla="*/ 639456 h 1488732"/>
                <a:gd name="connsiteX742" fmla="*/ 1037492 w 2972814"/>
                <a:gd name="connsiteY742" fmla="*/ 648530 h 1488732"/>
                <a:gd name="connsiteX743" fmla="*/ 1036524 w 2972814"/>
                <a:gd name="connsiteY743" fmla="*/ 649447 h 1488732"/>
                <a:gd name="connsiteX744" fmla="*/ 1028507 w 2972814"/>
                <a:gd name="connsiteY744" fmla="*/ 659439 h 1488732"/>
                <a:gd name="connsiteX745" fmla="*/ 1022797 w 2972814"/>
                <a:gd name="connsiteY745" fmla="*/ 669430 h 1488732"/>
                <a:gd name="connsiteX746" fmla="*/ 1021167 w 2972814"/>
                <a:gd name="connsiteY746" fmla="*/ 679422 h 1488732"/>
                <a:gd name="connsiteX747" fmla="*/ 1030420 w 2972814"/>
                <a:gd name="connsiteY747" fmla="*/ 689413 h 1488732"/>
                <a:gd name="connsiteX748" fmla="*/ 1037492 w 2972814"/>
                <a:gd name="connsiteY748" fmla="*/ 692233 h 1488732"/>
                <a:gd name="connsiteX749" fmla="*/ 1053031 w 2972814"/>
                <a:gd name="connsiteY749" fmla="*/ 699405 h 1488732"/>
                <a:gd name="connsiteX750" fmla="*/ 1057444 w 2972814"/>
                <a:gd name="connsiteY750" fmla="*/ 700667 h 1488732"/>
                <a:gd name="connsiteX751" fmla="*/ 1077396 w 2972814"/>
                <a:gd name="connsiteY751" fmla="*/ 707527 h 1488732"/>
                <a:gd name="connsiteX752" fmla="*/ 1083369 w 2972814"/>
                <a:gd name="connsiteY752" fmla="*/ 709396 h 1488732"/>
                <a:gd name="connsiteX753" fmla="*/ 1097348 w 2972814"/>
                <a:gd name="connsiteY753" fmla="*/ 713003 h 1488732"/>
                <a:gd name="connsiteX754" fmla="*/ 1117299 w 2972814"/>
                <a:gd name="connsiteY754" fmla="*/ 717232 h 1488732"/>
                <a:gd name="connsiteX755" fmla="*/ 1134079 w 2972814"/>
                <a:gd name="connsiteY755" fmla="*/ 719388 h 1488732"/>
                <a:gd name="connsiteX756" fmla="*/ 1137251 w 2972814"/>
                <a:gd name="connsiteY756" fmla="*/ 71977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</a:cxnLst>
              <a:rect l="l" t="t" r="r" b="b"/>
              <a:pathLst>
                <a:path w="2972814" h="1488732">
                  <a:moveTo>
                    <a:pt x="1122902" y="1488733"/>
                  </a:moveTo>
                  <a:lnTo>
                    <a:pt x="1123758" y="1478741"/>
                  </a:lnTo>
                  <a:lnTo>
                    <a:pt x="1124661" y="1468750"/>
                  </a:lnTo>
                  <a:lnTo>
                    <a:pt x="1126323" y="1458758"/>
                  </a:lnTo>
                  <a:lnTo>
                    <a:pt x="1128215" y="1448767"/>
                  </a:lnTo>
                  <a:lnTo>
                    <a:pt x="1130566" y="1438775"/>
                  </a:lnTo>
                  <a:lnTo>
                    <a:pt x="1133340" y="1428784"/>
                  </a:lnTo>
                  <a:lnTo>
                    <a:pt x="1136431" y="1418792"/>
                  </a:lnTo>
                  <a:lnTo>
                    <a:pt x="1137251" y="1416136"/>
                  </a:lnTo>
                  <a:lnTo>
                    <a:pt x="1139192" y="1408801"/>
                  </a:lnTo>
                  <a:lnTo>
                    <a:pt x="1141813" y="1398809"/>
                  </a:lnTo>
                  <a:lnTo>
                    <a:pt x="1144212" y="1388818"/>
                  </a:lnTo>
                  <a:lnTo>
                    <a:pt x="1146276" y="1378826"/>
                  </a:lnTo>
                  <a:lnTo>
                    <a:pt x="1147883" y="1368835"/>
                  </a:lnTo>
                  <a:lnTo>
                    <a:pt x="1148936" y="1358843"/>
                  </a:lnTo>
                  <a:lnTo>
                    <a:pt x="1149366" y="1348852"/>
                  </a:lnTo>
                  <a:lnTo>
                    <a:pt x="1149238" y="1338860"/>
                  </a:lnTo>
                  <a:lnTo>
                    <a:pt x="1148782" y="1328869"/>
                  </a:lnTo>
                  <a:lnTo>
                    <a:pt x="1147840" y="1318877"/>
                  </a:lnTo>
                  <a:lnTo>
                    <a:pt x="1146744" y="1308886"/>
                  </a:lnTo>
                  <a:lnTo>
                    <a:pt x="1145868" y="1298894"/>
                  </a:lnTo>
                  <a:lnTo>
                    <a:pt x="1145185" y="1288903"/>
                  </a:lnTo>
                  <a:lnTo>
                    <a:pt x="1145167" y="1278911"/>
                  </a:lnTo>
                  <a:lnTo>
                    <a:pt x="1145918" y="1268920"/>
                  </a:lnTo>
                  <a:lnTo>
                    <a:pt x="1147178" y="1258928"/>
                  </a:lnTo>
                  <a:lnTo>
                    <a:pt x="1149853" y="1248937"/>
                  </a:lnTo>
                  <a:lnTo>
                    <a:pt x="1153156" y="1238945"/>
                  </a:lnTo>
                  <a:lnTo>
                    <a:pt x="1157203" y="1229530"/>
                  </a:lnTo>
                  <a:lnTo>
                    <a:pt x="1157449" y="1228954"/>
                  </a:lnTo>
                  <a:lnTo>
                    <a:pt x="1161635" y="1218962"/>
                  </a:lnTo>
                  <a:lnTo>
                    <a:pt x="1165557" y="1208971"/>
                  </a:lnTo>
                  <a:lnTo>
                    <a:pt x="1169008" y="1198979"/>
                  </a:lnTo>
                  <a:lnTo>
                    <a:pt x="1170231" y="1188988"/>
                  </a:lnTo>
                  <a:lnTo>
                    <a:pt x="1169158" y="1178996"/>
                  </a:lnTo>
                  <a:lnTo>
                    <a:pt x="1165024" y="1169005"/>
                  </a:lnTo>
                  <a:lnTo>
                    <a:pt x="1158251" y="1159013"/>
                  </a:lnTo>
                  <a:lnTo>
                    <a:pt x="1157203" y="1157944"/>
                  </a:lnTo>
                  <a:lnTo>
                    <a:pt x="1148660" y="1149022"/>
                  </a:lnTo>
                  <a:lnTo>
                    <a:pt x="1137749" y="1139030"/>
                  </a:lnTo>
                  <a:lnTo>
                    <a:pt x="1137251" y="1138627"/>
                  </a:lnTo>
                  <a:lnTo>
                    <a:pt x="1124852" y="1129039"/>
                  </a:lnTo>
                  <a:lnTo>
                    <a:pt x="1117299" y="1122973"/>
                  </a:lnTo>
                  <a:lnTo>
                    <a:pt x="1111702" y="1119047"/>
                  </a:lnTo>
                  <a:lnTo>
                    <a:pt x="1098809" y="1109056"/>
                  </a:lnTo>
                  <a:lnTo>
                    <a:pt x="1097348" y="1107791"/>
                  </a:lnTo>
                  <a:lnTo>
                    <a:pt x="1084784" y="1099064"/>
                  </a:lnTo>
                  <a:lnTo>
                    <a:pt x="1077396" y="1092661"/>
                  </a:lnTo>
                  <a:lnTo>
                    <a:pt x="1071429" y="1089073"/>
                  </a:lnTo>
                  <a:lnTo>
                    <a:pt x="1059687" y="1079081"/>
                  </a:lnTo>
                  <a:lnTo>
                    <a:pt x="1057444" y="1076716"/>
                  </a:lnTo>
                  <a:lnTo>
                    <a:pt x="1044661" y="1069090"/>
                  </a:lnTo>
                  <a:lnTo>
                    <a:pt x="1037492" y="1062012"/>
                  </a:lnTo>
                  <a:lnTo>
                    <a:pt x="1026173" y="1059098"/>
                  </a:lnTo>
                  <a:lnTo>
                    <a:pt x="1017541" y="1055381"/>
                  </a:lnTo>
                  <a:lnTo>
                    <a:pt x="1013278" y="1059098"/>
                  </a:lnTo>
                  <a:lnTo>
                    <a:pt x="1007165" y="1069090"/>
                  </a:lnTo>
                  <a:lnTo>
                    <a:pt x="1004291" y="1079081"/>
                  </a:lnTo>
                  <a:lnTo>
                    <a:pt x="1002412" y="1089073"/>
                  </a:lnTo>
                  <a:lnTo>
                    <a:pt x="1001247" y="1099064"/>
                  </a:lnTo>
                  <a:lnTo>
                    <a:pt x="999799" y="1109056"/>
                  </a:lnTo>
                  <a:lnTo>
                    <a:pt x="998088" y="1119047"/>
                  </a:lnTo>
                  <a:lnTo>
                    <a:pt x="997589" y="1121742"/>
                  </a:lnTo>
                  <a:lnTo>
                    <a:pt x="996500" y="1129039"/>
                  </a:lnTo>
                  <a:lnTo>
                    <a:pt x="994556" y="1139030"/>
                  </a:lnTo>
                  <a:lnTo>
                    <a:pt x="992323" y="1149022"/>
                  </a:lnTo>
                  <a:lnTo>
                    <a:pt x="989980" y="1159013"/>
                  </a:lnTo>
                  <a:lnTo>
                    <a:pt x="987552" y="1169005"/>
                  </a:lnTo>
                  <a:lnTo>
                    <a:pt x="984769" y="1178996"/>
                  </a:lnTo>
                  <a:lnTo>
                    <a:pt x="982468" y="1188988"/>
                  </a:lnTo>
                  <a:lnTo>
                    <a:pt x="980019" y="1198979"/>
                  </a:lnTo>
                  <a:lnTo>
                    <a:pt x="978137" y="1208971"/>
                  </a:lnTo>
                  <a:lnTo>
                    <a:pt x="977637" y="1212261"/>
                  </a:lnTo>
                  <a:lnTo>
                    <a:pt x="976574" y="1218962"/>
                  </a:lnTo>
                  <a:lnTo>
                    <a:pt x="975494" y="1228954"/>
                  </a:lnTo>
                  <a:lnTo>
                    <a:pt x="975069" y="1238945"/>
                  </a:lnTo>
                  <a:lnTo>
                    <a:pt x="975185" y="1248937"/>
                  </a:lnTo>
                  <a:lnTo>
                    <a:pt x="976112" y="1258928"/>
                  </a:lnTo>
                  <a:lnTo>
                    <a:pt x="977066" y="1268920"/>
                  </a:lnTo>
                  <a:lnTo>
                    <a:pt x="977637" y="1272336"/>
                  </a:lnTo>
                  <a:lnTo>
                    <a:pt x="978695" y="1278911"/>
                  </a:lnTo>
                  <a:lnTo>
                    <a:pt x="980246" y="1288903"/>
                  </a:lnTo>
                  <a:lnTo>
                    <a:pt x="981190" y="1298894"/>
                  </a:lnTo>
                  <a:lnTo>
                    <a:pt x="982190" y="1308886"/>
                  </a:lnTo>
                  <a:lnTo>
                    <a:pt x="982742" y="1318877"/>
                  </a:lnTo>
                  <a:lnTo>
                    <a:pt x="982975" y="1328869"/>
                  </a:lnTo>
                  <a:lnTo>
                    <a:pt x="982687" y="1338860"/>
                  </a:lnTo>
                  <a:lnTo>
                    <a:pt x="981937" y="1348852"/>
                  </a:lnTo>
                  <a:lnTo>
                    <a:pt x="980732" y="1358843"/>
                  </a:lnTo>
                  <a:lnTo>
                    <a:pt x="979019" y="1368835"/>
                  </a:lnTo>
                  <a:lnTo>
                    <a:pt x="977637" y="1376203"/>
                  </a:lnTo>
                  <a:lnTo>
                    <a:pt x="977109" y="1378826"/>
                  </a:lnTo>
                  <a:lnTo>
                    <a:pt x="974067" y="1388818"/>
                  </a:lnTo>
                  <a:lnTo>
                    <a:pt x="970777" y="1398809"/>
                  </a:lnTo>
                  <a:lnTo>
                    <a:pt x="967169" y="1408801"/>
                  </a:lnTo>
                  <a:lnTo>
                    <a:pt x="962992" y="1418792"/>
                  </a:lnTo>
                  <a:lnTo>
                    <a:pt x="958875" y="1428784"/>
                  </a:lnTo>
                  <a:lnTo>
                    <a:pt x="957685" y="1431600"/>
                  </a:lnTo>
                  <a:lnTo>
                    <a:pt x="954317" y="1438775"/>
                  </a:lnTo>
                  <a:lnTo>
                    <a:pt x="950171" y="1448767"/>
                  </a:lnTo>
                  <a:lnTo>
                    <a:pt x="946432" y="1458758"/>
                  </a:lnTo>
                  <a:lnTo>
                    <a:pt x="942966" y="1468750"/>
                  </a:lnTo>
                  <a:lnTo>
                    <a:pt x="940761" y="1478741"/>
                  </a:lnTo>
                  <a:lnTo>
                    <a:pt x="938897" y="1488733"/>
                  </a:lnTo>
                  <a:moveTo>
                    <a:pt x="0" y="1446504"/>
                  </a:moveTo>
                  <a:lnTo>
                    <a:pt x="16794" y="1438775"/>
                  </a:lnTo>
                  <a:lnTo>
                    <a:pt x="19952" y="1437180"/>
                  </a:lnTo>
                  <a:lnTo>
                    <a:pt x="33501" y="1428784"/>
                  </a:lnTo>
                  <a:lnTo>
                    <a:pt x="39904" y="1424287"/>
                  </a:lnTo>
                  <a:lnTo>
                    <a:pt x="46818" y="1418792"/>
                  </a:lnTo>
                  <a:lnTo>
                    <a:pt x="57672" y="1408801"/>
                  </a:lnTo>
                  <a:lnTo>
                    <a:pt x="59855" y="1406529"/>
                  </a:lnTo>
                  <a:lnTo>
                    <a:pt x="66932" y="1398809"/>
                  </a:lnTo>
                  <a:lnTo>
                    <a:pt x="74803" y="1388818"/>
                  </a:lnTo>
                  <a:lnTo>
                    <a:pt x="79807" y="1381452"/>
                  </a:lnTo>
                  <a:lnTo>
                    <a:pt x="81622" y="1378826"/>
                  </a:lnTo>
                  <a:lnTo>
                    <a:pt x="87632" y="1368835"/>
                  </a:lnTo>
                  <a:lnTo>
                    <a:pt x="92811" y="1358843"/>
                  </a:lnTo>
                  <a:lnTo>
                    <a:pt x="97183" y="1348852"/>
                  </a:lnTo>
                  <a:lnTo>
                    <a:pt x="99759" y="1341852"/>
                  </a:lnTo>
                  <a:lnTo>
                    <a:pt x="100942" y="1338860"/>
                  </a:lnTo>
                  <a:lnTo>
                    <a:pt x="104614" y="1328869"/>
                  </a:lnTo>
                  <a:lnTo>
                    <a:pt x="108111" y="1318877"/>
                  </a:lnTo>
                  <a:lnTo>
                    <a:pt x="111453" y="1308886"/>
                  </a:lnTo>
                  <a:lnTo>
                    <a:pt x="114890" y="1298894"/>
                  </a:lnTo>
                  <a:lnTo>
                    <a:pt x="118279" y="1288903"/>
                  </a:lnTo>
                  <a:lnTo>
                    <a:pt x="119711" y="1285228"/>
                  </a:lnTo>
                  <a:lnTo>
                    <a:pt x="122347" y="1278911"/>
                  </a:lnTo>
                  <a:lnTo>
                    <a:pt x="126290" y="1268920"/>
                  </a:lnTo>
                  <a:lnTo>
                    <a:pt x="130312" y="1258928"/>
                  </a:lnTo>
                  <a:lnTo>
                    <a:pt x="134258" y="1248937"/>
                  </a:lnTo>
                  <a:lnTo>
                    <a:pt x="137667" y="1238945"/>
                  </a:lnTo>
                  <a:lnTo>
                    <a:pt x="139662" y="1232798"/>
                  </a:lnTo>
                  <a:lnTo>
                    <a:pt x="140869" y="1228954"/>
                  </a:lnTo>
                  <a:lnTo>
                    <a:pt x="143165" y="1218962"/>
                  </a:lnTo>
                  <a:lnTo>
                    <a:pt x="144864" y="1208971"/>
                  </a:lnTo>
                  <a:lnTo>
                    <a:pt x="146262" y="1198979"/>
                  </a:lnTo>
                  <a:lnTo>
                    <a:pt x="147082" y="1188988"/>
                  </a:lnTo>
                  <a:lnTo>
                    <a:pt x="148058" y="1178996"/>
                  </a:lnTo>
                  <a:lnTo>
                    <a:pt x="149018" y="1169005"/>
                  </a:lnTo>
                  <a:lnTo>
                    <a:pt x="150355" y="1159013"/>
                  </a:lnTo>
                  <a:lnTo>
                    <a:pt x="152293" y="1149022"/>
                  </a:lnTo>
                  <a:lnTo>
                    <a:pt x="154962" y="1139030"/>
                  </a:lnTo>
                  <a:lnTo>
                    <a:pt x="158539" y="1129039"/>
                  </a:lnTo>
                  <a:lnTo>
                    <a:pt x="159614" y="1126735"/>
                  </a:lnTo>
                  <a:lnTo>
                    <a:pt x="162881" y="1119047"/>
                  </a:lnTo>
                  <a:lnTo>
                    <a:pt x="168137" y="1109056"/>
                  </a:lnTo>
                  <a:lnTo>
                    <a:pt x="174357" y="1099064"/>
                  </a:lnTo>
                  <a:lnTo>
                    <a:pt x="179566" y="1091970"/>
                  </a:lnTo>
                  <a:lnTo>
                    <a:pt x="181560" y="1089073"/>
                  </a:lnTo>
                  <a:lnTo>
                    <a:pt x="189280" y="1079081"/>
                  </a:lnTo>
                  <a:lnTo>
                    <a:pt x="197729" y="1069090"/>
                  </a:lnTo>
                  <a:lnTo>
                    <a:pt x="199518" y="1067105"/>
                  </a:lnTo>
                  <a:lnTo>
                    <a:pt x="206639" y="1059098"/>
                  </a:lnTo>
                  <a:lnTo>
                    <a:pt x="215869" y="1049107"/>
                  </a:lnTo>
                  <a:lnTo>
                    <a:pt x="219470" y="1045248"/>
                  </a:lnTo>
                  <a:lnTo>
                    <a:pt x="225333" y="1039115"/>
                  </a:lnTo>
                  <a:lnTo>
                    <a:pt x="234854" y="1029124"/>
                  </a:lnTo>
                  <a:lnTo>
                    <a:pt x="239421" y="1024208"/>
                  </a:lnTo>
                  <a:lnTo>
                    <a:pt x="244468" y="1019132"/>
                  </a:lnTo>
                  <a:lnTo>
                    <a:pt x="254028" y="1009141"/>
                  </a:lnTo>
                  <a:lnTo>
                    <a:pt x="259373" y="1003034"/>
                  </a:lnTo>
                  <a:lnTo>
                    <a:pt x="263097" y="999149"/>
                  </a:lnTo>
                  <a:lnTo>
                    <a:pt x="271818" y="989158"/>
                  </a:lnTo>
                  <a:lnTo>
                    <a:pt x="279325" y="979444"/>
                  </a:lnTo>
                  <a:lnTo>
                    <a:pt x="279568" y="979166"/>
                  </a:lnTo>
                  <a:lnTo>
                    <a:pt x="286265" y="969175"/>
                  </a:lnTo>
                  <a:lnTo>
                    <a:pt x="291089" y="959183"/>
                  </a:lnTo>
                  <a:lnTo>
                    <a:pt x="293631" y="949192"/>
                  </a:lnTo>
                  <a:lnTo>
                    <a:pt x="292664" y="939201"/>
                  </a:lnTo>
                  <a:lnTo>
                    <a:pt x="286716" y="929209"/>
                  </a:lnTo>
                  <a:lnTo>
                    <a:pt x="279325" y="923651"/>
                  </a:lnTo>
                  <a:lnTo>
                    <a:pt x="272693" y="919217"/>
                  </a:lnTo>
                  <a:lnTo>
                    <a:pt x="259373" y="913364"/>
                  </a:lnTo>
                  <a:lnTo>
                    <a:pt x="249780" y="909226"/>
                  </a:lnTo>
                  <a:lnTo>
                    <a:pt x="239421" y="905789"/>
                  </a:lnTo>
                  <a:lnTo>
                    <a:pt x="221947" y="899234"/>
                  </a:lnTo>
                  <a:lnTo>
                    <a:pt x="219470" y="898432"/>
                  </a:lnTo>
                  <a:lnTo>
                    <a:pt x="199518" y="890699"/>
                  </a:lnTo>
                  <a:lnTo>
                    <a:pt x="196204" y="889243"/>
                  </a:lnTo>
                  <a:lnTo>
                    <a:pt x="179566" y="882261"/>
                  </a:lnTo>
                  <a:lnTo>
                    <a:pt x="172977" y="879252"/>
                  </a:lnTo>
                  <a:lnTo>
                    <a:pt x="159614" y="873291"/>
                  </a:lnTo>
                  <a:lnTo>
                    <a:pt x="151026" y="869260"/>
                  </a:lnTo>
                  <a:lnTo>
                    <a:pt x="139662" y="863920"/>
                  </a:lnTo>
                  <a:lnTo>
                    <a:pt x="129606" y="859269"/>
                  </a:lnTo>
                  <a:lnTo>
                    <a:pt x="119711" y="854669"/>
                  </a:lnTo>
                  <a:lnTo>
                    <a:pt x="107430" y="849277"/>
                  </a:lnTo>
                  <a:lnTo>
                    <a:pt x="99759" y="845819"/>
                  </a:lnTo>
                  <a:lnTo>
                    <a:pt x="83302" y="839286"/>
                  </a:lnTo>
                  <a:lnTo>
                    <a:pt x="79807" y="837831"/>
                  </a:lnTo>
                  <a:lnTo>
                    <a:pt x="59855" y="830680"/>
                  </a:lnTo>
                  <a:lnTo>
                    <a:pt x="55482" y="829294"/>
                  </a:lnTo>
                  <a:lnTo>
                    <a:pt x="39904" y="824071"/>
                  </a:lnTo>
                  <a:lnTo>
                    <a:pt x="23058" y="819303"/>
                  </a:lnTo>
                  <a:lnTo>
                    <a:pt x="19952" y="818332"/>
                  </a:lnTo>
                  <a:lnTo>
                    <a:pt x="0" y="812611"/>
                  </a:lnTo>
                  <a:moveTo>
                    <a:pt x="2972815" y="1221915"/>
                  </a:moveTo>
                  <a:lnTo>
                    <a:pt x="2965895" y="1218962"/>
                  </a:lnTo>
                  <a:lnTo>
                    <a:pt x="2952863" y="1216143"/>
                  </a:lnTo>
                  <a:lnTo>
                    <a:pt x="2932911" y="1214634"/>
                  </a:lnTo>
                  <a:lnTo>
                    <a:pt x="2912959" y="1215612"/>
                  </a:lnTo>
                  <a:lnTo>
                    <a:pt x="2893007" y="1218033"/>
                  </a:lnTo>
                  <a:lnTo>
                    <a:pt x="2888213" y="1218962"/>
                  </a:lnTo>
                  <a:lnTo>
                    <a:pt x="2873056" y="1221917"/>
                  </a:lnTo>
                  <a:lnTo>
                    <a:pt x="2853104" y="1226535"/>
                  </a:lnTo>
                  <a:lnTo>
                    <a:pt x="2844130" y="1228954"/>
                  </a:lnTo>
                  <a:lnTo>
                    <a:pt x="2833152" y="1231860"/>
                  </a:lnTo>
                  <a:lnTo>
                    <a:pt x="2813200" y="1238054"/>
                  </a:lnTo>
                  <a:lnTo>
                    <a:pt x="2810757" y="1238945"/>
                  </a:lnTo>
                  <a:lnTo>
                    <a:pt x="2793249" y="1245741"/>
                  </a:lnTo>
                  <a:lnTo>
                    <a:pt x="2786369" y="1248937"/>
                  </a:lnTo>
                  <a:lnTo>
                    <a:pt x="2773297" y="1255511"/>
                  </a:lnTo>
                  <a:lnTo>
                    <a:pt x="2767789" y="1258928"/>
                  </a:lnTo>
                  <a:lnTo>
                    <a:pt x="2754428" y="1268920"/>
                  </a:lnTo>
                  <a:lnTo>
                    <a:pt x="2753345" y="1269979"/>
                  </a:lnTo>
                  <a:lnTo>
                    <a:pt x="2746017" y="1278911"/>
                  </a:lnTo>
                  <a:lnTo>
                    <a:pt x="2740819" y="1288903"/>
                  </a:lnTo>
                  <a:lnTo>
                    <a:pt x="2738439" y="1298894"/>
                  </a:lnTo>
                  <a:lnTo>
                    <a:pt x="2738925" y="1308886"/>
                  </a:lnTo>
                  <a:lnTo>
                    <a:pt x="2741974" y="1318877"/>
                  </a:lnTo>
                  <a:lnTo>
                    <a:pt x="2747446" y="1328869"/>
                  </a:lnTo>
                  <a:lnTo>
                    <a:pt x="2753345" y="1336351"/>
                  </a:lnTo>
                  <a:lnTo>
                    <a:pt x="2756813" y="1338860"/>
                  </a:lnTo>
                  <a:lnTo>
                    <a:pt x="2773297" y="1348030"/>
                  </a:lnTo>
                  <a:lnTo>
                    <a:pt x="2781392" y="1348852"/>
                  </a:lnTo>
                  <a:lnTo>
                    <a:pt x="2793249" y="1349845"/>
                  </a:lnTo>
                  <a:lnTo>
                    <a:pt x="2797188" y="1348852"/>
                  </a:lnTo>
                  <a:lnTo>
                    <a:pt x="2813200" y="1344867"/>
                  </a:lnTo>
                  <a:lnTo>
                    <a:pt x="2825316" y="1338860"/>
                  </a:lnTo>
                  <a:lnTo>
                    <a:pt x="2833152" y="1335108"/>
                  </a:lnTo>
                  <a:lnTo>
                    <a:pt x="2843155" y="1328869"/>
                  </a:lnTo>
                  <a:lnTo>
                    <a:pt x="2853104" y="1322693"/>
                  </a:lnTo>
                  <a:lnTo>
                    <a:pt x="2858832" y="1318877"/>
                  </a:lnTo>
                  <a:lnTo>
                    <a:pt x="2873056" y="1309674"/>
                  </a:lnTo>
                  <a:lnTo>
                    <a:pt x="2874304" y="1308886"/>
                  </a:lnTo>
                  <a:lnTo>
                    <a:pt x="2888765" y="1298894"/>
                  </a:lnTo>
                  <a:lnTo>
                    <a:pt x="2893007" y="1295844"/>
                  </a:lnTo>
                  <a:lnTo>
                    <a:pt x="2904271" y="1288903"/>
                  </a:lnTo>
                  <a:lnTo>
                    <a:pt x="2912959" y="1283041"/>
                  </a:lnTo>
                  <a:lnTo>
                    <a:pt x="2920694" y="1278911"/>
                  </a:lnTo>
                  <a:lnTo>
                    <a:pt x="2932911" y="1271759"/>
                  </a:lnTo>
                  <a:lnTo>
                    <a:pt x="2938911" y="1268920"/>
                  </a:lnTo>
                  <a:lnTo>
                    <a:pt x="2952863" y="1260650"/>
                  </a:lnTo>
                  <a:lnTo>
                    <a:pt x="2956664" y="1258928"/>
                  </a:lnTo>
                  <a:lnTo>
                    <a:pt x="2972374" y="1248937"/>
                  </a:lnTo>
                  <a:lnTo>
                    <a:pt x="2972815" y="1248428"/>
                  </a:lnTo>
                  <a:moveTo>
                    <a:pt x="0" y="282084"/>
                  </a:moveTo>
                  <a:lnTo>
                    <a:pt x="10003" y="279762"/>
                  </a:lnTo>
                  <a:lnTo>
                    <a:pt x="19952" y="277680"/>
                  </a:lnTo>
                  <a:lnTo>
                    <a:pt x="39904" y="272672"/>
                  </a:lnTo>
                  <a:lnTo>
                    <a:pt x="50784" y="269770"/>
                  </a:lnTo>
                  <a:lnTo>
                    <a:pt x="59855" y="267573"/>
                  </a:lnTo>
                  <a:lnTo>
                    <a:pt x="79807" y="263013"/>
                  </a:lnTo>
                  <a:lnTo>
                    <a:pt x="96350" y="259779"/>
                  </a:lnTo>
                  <a:lnTo>
                    <a:pt x="99759" y="259146"/>
                  </a:lnTo>
                  <a:lnTo>
                    <a:pt x="119711" y="255759"/>
                  </a:lnTo>
                  <a:lnTo>
                    <a:pt x="139662" y="253497"/>
                  </a:lnTo>
                  <a:lnTo>
                    <a:pt x="159614" y="251715"/>
                  </a:lnTo>
                  <a:lnTo>
                    <a:pt x="179566" y="250551"/>
                  </a:lnTo>
                  <a:lnTo>
                    <a:pt x="197303" y="249787"/>
                  </a:lnTo>
                  <a:lnTo>
                    <a:pt x="199518" y="249690"/>
                  </a:lnTo>
                  <a:lnTo>
                    <a:pt x="219470" y="248687"/>
                  </a:lnTo>
                  <a:lnTo>
                    <a:pt x="239421" y="247193"/>
                  </a:lnTo>
                  <a:lnTo>
                    <a:pt x="259373" y="244889"/>
                  </a:lnTo>
                  <a:lnTo>
                    <a:pt x="279325" y="241670"/>
                  </a:lnTo>
                  <a:lnTo>
                    <a:pt x="287883" y="239796"/>
                  </a:lnTo>
                  <a:lnTo>
                    <a:pt x="299277" y="237002"/>
                  </a:lnTo>
                  <a:lnTo>
                    <a:pt x="319228" y="230768"/>
                  </a:lnTo>
                  <a:lnTo>
                    <a:pt x="321878" y="229804"/>
                  </a:lnTo>
                  <a:lnTo>
                    <a:pt x="339180" y="222246"/>
                  </a:lnTo>
                  <a:lnTo>
                    <a:pt x="343879" y="219813"/>
                  </a:lnTo>
                  <a:lnTo>
                    <a:pt x="358527" y="209821"/>
                  </a:lnTo>
                  <a:lnTo>
                    <a:pt x="359132" y="209238"/>
                  </a:lnTo>
                  <a:lnTo>
                    <a:pt x="367675" y="199830"/>
                  </a:lnTo>
                  <a:lnTo>
                    <a:pt x="372735" y="189838"/>
                  </a:lnTo>
                  <a:lnTo>
                    <a:pt x="374068" y="179847"/>
                  </a:lnTo>
                  <a:lnTo>
                    <a:pt x="371751" y="169855"/>
                  </a:lnTo>
                  <a:lnTo>
                    <a:pt x="365947" y="159864"/>
                  </a:lnTo>
                  <a:lnTo>
                    <a:pt x="359132" y="153054"/>
                  </a:lnTo>
                  <a:lnTo>
                    <a:pt x="355629" y="149872"/>
                  </a:lnTo>
                  <a:lnTo>
                    <a:pt x="339930" y="139881"/>
                  </a:lnTo>
                  <a:lnTo>
                    <a:pt x="339180" y="139522"/>
                  </a:lnTo>
                  <a:lnTo>
                    <a:pt x="319228" y="130986"/>
                  </a:lnTo>
                  <a:lnTo>
                    <a:pt x="316356" y="129889"/>
                  </a:lnTo>
                  <a:lnTo>
                    <a:pt x="299277" y="124623"/>
                  </a:lnTo>
                  <a:lnTo>
                    <a:pt x="282733" y="119898"/>
                  </a:lnTo>
                  <a:lnTo>
                    <a:pt x="279325" y="119063"/>
                  </a:lnTo>
                  <a:lnTo>
                    <a:pt x="259373" y="114170"/>
                  </a:lnTo>
                  <a:lnTo>
                    <a:pt x="242517" y="109906"/>
                  </a:lnTo>
                  <a:lnTo>
                    <a:pt x="239421" y="109181"/>
                  </a:lnTo>
                  <a:lnTo>
                    <a:pt x="219470" y="104307"/>
                  </a:lnTo>
                  <a:lnTo>
                    <a:pt x="203016" y="99915"/>
                  </a:lnTo>
                  <a:lnTo>
                    <a:pt x="199518" y="99016"/>
                  </a:lnTo>
                  <a:lnTo>
                    <a:pt x="179566" y="93862"/>
                  </a:lnTo>
                  <a:lnTo>
                    <a:pt x="164785" y="89923"/>
                  </a:lnTo>
                  <a:lnTo>
                    <a:pt x="159614" y="88583"/>
                  </a:lnTo>
                  <a:lnTo>
                    <a:pt x="139662" y="83768"/>
                  </a:lnTo>
                  <a:lnTo>
                    <a:pt x="121869" y="79932"/>
                  </a:lnTo>
                  <a:lnTo>
                    <a:pt x="119711" y="79463"/>
                  </a:lnTo>
                  <a:lnTo>
                    <a:pt x="99759" y="76317"/>
                  </a:lnTo>
                  <a:lnTo>
                    <a:pt x="79807" y="74738"/>
                  </a:lnTo>
                  <a:lnTo>
                    <a:pt x="59855" y="75162"/>
                  </a:lnTo>
                  <a:lnTo>
                    <a:pt x="39904" y="78404"/>
                  </a:lnTo>
                  <a:lnTo>
                    <a:pt x="35147" y="79932"/>
                  </a:lnTo>
                  <a:lnTo>
                    <a:pt x="19952" y="85635"/>
                  </a:lnTo>
                  <a:lnTo>
                    <a:pt x="12577" y="89923"/>
                  </a:lnTo>
                  <a:lnTo>
                    <a:pt x="0" y="98902"/>
                  </a:lnTo>
                  <a:moveTo>
                    <a:pt x="1706780" y="0"/>
                  </a:moveTo>
                  <a:lnTo>
                    <a:pt x="1700824" y="9991"/>
                  </a:lnTo>
                  <a:lnTo>
                    <a:pt x="1695901" y="18563"/>
                  </a:lnTo>
                  <a:lnTo>
                    <a:pt x="1695194" y="19983"/>
                  </a:lnTo>
                  <a:lnTo>
                    <a:pt x="1690261" y="29974"/>
                  </a:lnTo>
                  <a:lnTo>
                    <a:pt x="1685674" y="39966"/>
                  </a:lnTo>
                  <a:lnTo>
                    <a:pt x="1680720" y="49957"/>
                  </a:lnTo>
                  <a:lnTo>
                    <a:pt x="1675949" y="59845"/>
                  </a:lnTo>
                  <a:lnTo>
                    <a:pt x="1675903" y="59949"/>
                  </a:lnTo>
                  <a:lnTo>
                    <a:pt x="1672267" y="69940"/>
                  </a:lnTo>
                  <a:lnTo>
                    <a:pt x="1669373" y="79932"/>
                  </a:lnTo>
                  <a:lnTo>
                    <a:pt x="1667724" y="89923"/>
                  </a:lnTo>
                  <a:lnTo>
                    <a:pt x="1668236" y="99915"/>
                  </a:lnTo>
                  <a:lnTo>
                    <a:pt x="1671971" y="109906"/>
                  </a:lnTo>
                  <a:lnTo>
                    <a:pt x="1675949" y="114924"/>
                  </a:lnTo>
                  <a:lnTo>
                    <a:pt x="1684510" y="119898"/>
                  </a:lnTo>
                  <a:lnTo>
                    <a:pt x="1695901" y="123799"/>
                  </a:lnTo>
                  <a:lnTo>
                    <a:pt x="1715853" y="123768"/>
                  </a:lnTo>
                  <a:lnTo>
                    <a:pt x="1734334" y="119898"/>
                  </a:lnTo>
                  <a:lnTo>
                    <a:pt x="1735805" y="119603"/>
                  </a:lnTo>
                  <a:lnTo>
                    <a:pt x="1755756" y="112342"/>
                  </a:lnTo>
                  <a:lnTo>
                    <a:pt x="1761081" y="109906"/>
                  </a:lnTo>
                  <a:lnTo>
                    <a:pt x="1775708" y="103386"/>
                  </a:lnTo>
                  <a:lnTo>
                    <a:pt x="1782449" y="99915"/>
                  </a:lnTo>
                  <a:lnTo>
                    <a:pt x="1795660" y="93190"/>
                  </a:lnTo>
                  <a:lnTo>
                    <a:pt x="1801508" y="89923"/>
                  </a:lnTo>
                  <a:lnTo>
                    <a:pt x="1815612" y="82047"/>
                  </a:lnTo>
                  <a:lnTo>
                    <a:pt x="1819061" y="79932"/>
                  </a:lnTo>
                  <a:lnTo>
                    <a:pt x="1834569" y="69940"/>
                  </a:lnTo>
                  <a:lnTo>
                    <a:pt x="1835563" y="69214"/>
                  </a:lnTo>
                  <a:lnTo>
                    <a:pt x="1847235" y="59949"/>
                  </a:lnTo>
                  <a:lnTo>
                    <a:pt x="1855515" y="51391"/>
                  </a:lnTo>
                  <a:lnTo>
                    <a:pt x="1856781" y="49957"/>
                  </a:lnTo>
                  <a:lnTo>
                    <a:pt x="1862775" y="39966"/>
                  </a:lnTo>
                  <a:lnTo>
                    <a:pt x="1865480" y="29974"/>
                  </a:lnTo>
                  <a:lnTo>
                    <a:pt x="1865083" y="19983"/>
                  </a:lnTo>
                  <a:lnTo>
                    <a:pt x="1861670" y="9991"/>
                  </a:lnTo>
                  <a:lnTo>
                    <a:pt x="1855550" y="0"/>
                  </a:lnTo>
                  <a:moveTo>
                    <a:pt x="718264" y="1449768"/>
                  </a:moveTo>
                  <a:lnTo>
                    <a:pt x="732396" y="1448767"/>
                  </a:lnTo>
                  <a:lnTo>
                    <a:pt x="738216" y="1448195"/>
                  </a:lnTo>
                  <a:lnTo>
                    <a:pt x="758167" y="1442214"/>
                  </a:lnTo>
                  <a:lnTo>
                    <a:pt x="763601" y="1438775"/>
                  </a:lnTo>
                  <a:lnTo>
                    <a:pt x="773477" y="1428784"/>
                  </a:lnTo>
                  <a:lnTo>
                    <a:pt x="778119" y="1419406"/>
                  </a:lnTo>
                  <a:lnTo>
                    <a:pt x="778356" y="1418792"/>
                  </a:lnTo>
                  <a:lnTo>
                    <a:pt x="779567" y="1408801"/>
                  </a:lnTo>
                  <a:lnTo>
                    <a:pt x="779070" y="1398809"/>
                  </a:lnTo>
                  <a:lnTo>
                    <a:pt x="778119" y="1394382"/>
                  </a:lnTo>
                  <a:lnTo>
                    <a:pt x="776858" y="1388818"/>
                  </a:lnTo>
                  <a:lnTo>
                    <a:pt x="773111" y="1378826"/>
                  </a:lnTo>
                  <a:lnTo>
                    <a:pt x="767515" y="1368835"/>
                  </a:lnTo>
                  <a:lnTo>
                    <a:pt x="760283" y="1358843"/>
                  </a:lnTo>
                  <a:lnTo>
                    <a:pt x="758167" y="1356379"/>
                  </a:lnTo>
                  <a:lnTo>
                    <a:pt x="748917" y="1348852"/>
                  </a:lnTo>
                  <a:lnTo>
                    <a:pt x="738216" y="1342540"/>
                  </a:lnTo>
                  <a:lnTo>
                    <a:pt x="725768" y="1338860"/>
                  </a:lnTo>
                  <a:lnTo>
                    <a:pt x="718264" y="1337036"/>
                  </a:lnTo>
                  <a:lnTo>
                    <a:pt x="698312" y="1335950"/>
                  </a:lnTo>
                  <a:lnTo>
                    <a:pt x="678360" y="1337496"/>
                  </a:lnTo>
                  <a:lnTo>
                    <a:pt x="668890" y="1338860"/>
                  </a:lnTo>
                  <a:lnTo>
                    <a:pt x="658409" y="1340313"/>
                  </a:lnTo>
                  <a:lnTo>
                    <a:pt x="638457" y="1344296"/>
                  </a:lnTo>
                  <a:lnTo>
                    <a:pt x="618505" y="1348756"/>
                  </a:lnTo>
                  <a:lnTo>
                    <a:pt x="618156" y="1348852"/>
                  </a:lnTo>
                  <a:lnTo>
                    <a:pt x="598553" y="1354984"/>
                  </a:lnTo>
                  <a:lnTo>
                    <a:pt x="587667" y="1358843"/>
                  </a:lnTo>
                  <a:lnTo>
                    <a:pt x="578601" y="1362712"/>
                  </a:lnTo>
                  <a:lnTo>
                    <a:pt x="565410" y="1368835"/>
                  </a:lnTo>
                  <a:lnTo>
                    <a:pt x="558650" y="1373396"/>
                  </a:lnTo>
                  <a:lnTo>
                    <a:pt x="550801" y="1378826"/>
                  </a:lnTo>
                  <a:lnTo>
                    <a:pt x="543330" y="1388818"/>
                  </a:lnTo>
                  <a:lnTo>
                    <a:pt x="542992" y="1398809"/>
                  </a:lnTo>
                  <a:lnTo>
                    <a:pt x="551061" y="1408801"/>
                  </a:lnTo>
                  <a:lnTo>
                    <a:pt x="558650" y="1412910"/>
                  </a:lnTo>
                  <a:lnTo>
                    <a:pt x="570573" y="1418792"/>
                  </a:lnTo>
                  <a:lnTo>
                    <a:pt x="578601" y="1421479"/>
                  </a:lnTo>
                  <a:lnTo>
                    <a:pt x="598553" y="1427842"/>
                  </a:lnTo>
                  <a:lnTo>
                    <a:pt x="601589" y="1428784"/>
                  </a:lnTo>
                  <a:lnTo>
                    <a:pt x="618505" y="1432957"/>
                  </a:lnTo>
                  <a:lnTo>
                    <a:pt x="638457" y="1437947"/>
                  </a:lnTo>
                  <a:lnTo>
                    <a:pt x="642104" y="1438775"/>
                  </a:lnTo>
                  <a:lnTo>
                    <a:pt x="658409" y="1442050"/>
                  </a:lnTo>
                  <a:lnTo>
                    <a:pt x="678360" y="1445529"/>
                  </a:lnTo>
                  <a:lnTo>
                    <a:pt x="698312" y="1448521"/>
                  </a:lnTo>
                  <a:lnTo>
                    <a:pt x="702227" y="1448767"/>
                  </a:lnTo>
                  <a:lnTo>
                    <a:pt x="718264" y="1449768"/>
                  </a:lnTo>
                  <a:close/>
                  <a:moveTo>
                    <a:pt x="2394213" y="1182896"/>
                  </a:moveTo>
                  <a:lnTo>
                    <a:pt x="2414165" y="1184539"/>
                  </a:lnTo>
                  <a:lnTo>
                    <a:pt x="2434117" y="1184269"/>
                  </a:lnTo>
                  <a:lnTo>
                    <a:pt x="2454068" y="1182016"/>
                  </a:lnTo>
                  <a:lnTo>
                    <a:pt x="2467116" y="1178996"/>
                  </a:lnTo>
                  <a:lnTo>
                    <a:pt x="2474020" y="1177135"/>
                  </a:lnTo>
                  <a:lnTo>
                    <a:pt x="2492193" y="1169005"/>
                  </a:lnTo>
                  <a:lnTo>
                    <a:pt x="2493972" y="1167983"/>
                  </a:lnTo>
                  <a:lnTo>
                    <a:pt x="2505315" y="1159013"/>
                  </a:lnTo>
                  <a:lnTo>
                    <a:pt x="2513924" y="1149889"/>
                  </a:lnTo>
                  <a:lnTo>
                    <a:pt x="2514578" y="1149022"/>
                  </a:lnTo>
                  <a:lnTo>
                    <a:pt x="2520466" y="1139030"/>
                  </a:lnTo>
                  <a:lnTo>
                    <a:pt x="2524895" y="1129039"/>
                  </a:lnTo>
                  <a:lnTo>
                    <a:pt x="2528156" y="1119047"/>
                  </a:lnTo>
                  <a:lnTo>
                    <a:pt x="2530428" y="1109056"/>
                  </a:lnTo>
                  <a:lnTo>
                    <a:pt x="2531929" y="1099064"/>
                  </a:lnTo>
                  <a:lnTo>
                    <a:pt x="2532584" y="1089073"/>
                  </a:lnTo>
                  <a:lnTo>
                    <a:pt x="2532423" y="1079081"/>
                  </a:lnTo>
                  <a:lnTo>
                    <a:pt x="2531321" y="1069090"/>
                  </a:lnTo>
                  <a:lnTo>
                    <a:pt x="2528951" y="1059098"/>
                  </a:lnTo>
                  <a:lnTo>
                    <a:pt x="2524712" y="1049107"/>
                  </a:lnTo>
                  <a:lnTo>
                    <a:pt x="2518167" y="1039115"/>
                  </a:lnTo>
                  <a:lnTo>
                    <a:pt x="2513924" y="1034662"/>
                  </a:lnTo>
                  <a:lnTo>
                    <a:pt x="2505975" y="1029124"/>
                  </a:lnTo>
                  <a:lnTo>
                    <a:pt x="2493972" y="1023139"/>
                  </a:lnTo>
                  <a:lnTo>
                    <a:pt x="2476057" y="1019132"/>
                  </a:lnTo>
                  <a:lnTo>
                    <a:pt x="2474020" y="1018770"/>
                  </a:lnTo>
                  <a:lnTo>
                    <a:pt x="2454068" y="1018660"/>
                  </a:lnTo>
                  <a:lnTo>
                    <a:pt x="2450591" y="1019132"/>
                  </a:lnTo>
                  <a:lnTo>
                    <a:pt x="2434117" y="1021424"/>
                  </a:lnTo>
                  <a:lnTo>
                    <a:pt x="2414165" y="1026851"/>
                  </a:lnTo>
                  <a:lnTo>
                    <a:pt x="2408383" y="1029124"/>
                  </a:lnTo>
                  <a:lnTo>
                    <a:pt x="2394213" y="1035177"/>
                  </a:lnTo>
                  <a:lnTo>
                    <a:pt x="2387024" y="1039115"/>
                  </a:lnTo>
                  <a:lnTo>
                    <a:pt x="2374261" y="1047162"/>
                  </a:lnTo>
                  <a:lnTo>
                    <a:pt x="2371653" y="1049107"/>
                  </a:lnTo>
                  <a:lnTo>
                    <a:pt x="2360233" y="1059098"/>
                  </a:lnTo>
                  <a:lnTo>
                    <a:pt x="2354310" y="1065213"/>
                  </a:lnTo>
                  <a:lnTo>
                    <a:pt x="2350890" y="1069090"/>
                  </a:lnTo>
                  <a:lnTo>
                    <a:pt x="2343734" y="1079081"/>
                  </a:lnTo>
                  <a:lnTo>
                    <a:pt x="2338057" y="1089073"/>
                  </a:lnTo>
                  <a:lnTo>
                    <a:pt x="2334358" y="1097139"/>
                  </a:lnTo>
                  <a:lnTo>
                    <a:pt x="2333498" y="1099064"/>
                  </a:lnTo>
                  <a:lnTo>
                    <a:pt x="2330399" y="1109056"/>
                  </a:lnTo>
                  <a:lnTo>
                    <a:pt x="2328656" y="1119047"/>
                  </a:lnTo>
                  <a:lnTo>
                    <a:pt x="2328295" y="1129039"/>
                  </a:lnTo>
                  <a:lnTo>
                    <a:pt x="2329583" y="1139030"/>
                  </a:lnTo>
                  <a:lnTo>
                    <a:pt x="2332912" y="1149022"/>
                  </a:lnTo>
                  <a:lnTo>
                    <a:pt x="2334358" y="1151520"/>
                  </a:lnTo>
                  <a:lnTo>
                    <a:pt x="2339690" y="1159013"/>
                  </a:lnTo>
                  <a:lnTo>
                    <a:pt x="2351681" y="1169005"/>
                  </a:lnTo>
                  <a:lnTo>
                    <a:pt x="2354310" y="1170573"/>
                  </a:lnTo>
                  <a:lnTo>
                    <a:pt x="2374261" y="1178866"/>
                  </a:lnTo>
                  <a:lnTo>
                    <a:pt x="2374785" y="1178996"/>
                  </a:lnTo>
                  <a:lnTo>
                    <a:pt x="2394213" y="1182896"/>
                  </a:lnTo>
                  <a:close/>
                  <a:moveTo>
                    <a:pt x="758167" y="1152817"/>
                  </a:moveTo>
                  <a:lnTo>
                    <a:pt x="778119" y="1150485"/>
                  </a:lnTo>
                  <a:lnTo>
                    <a:pt x="780363" y="1149022"/>
                  </a:lnTo>
                  <a:lnTo>
                    <a:pt x="792525" y="1139030"/>
                  </a:lnTo>
                  <a:lnTo>
                    <a:pt x="798071" y="1133751"/>
                  </a:lnTo>
                  <a:lnTo>
                    <a:pt x="801080" y="1129039"/>
                  </a:lnTo>
                  <a:lnTo>
                    <a:pt x="806575" y="1119047"/>
                  </a:lnTo>
                  <a:lnTo>
                    <a:pt x="810202" y="1109056"/>
                  </a:lnTo>
                  <a:lnTo>
                    <a:pt x="812445" y="1099064"/>
                  </a:lnTo>
                  <a:lnTo>
                    <a:pt x="812653" y="1089073"/>
                  </a:lnTo>
                  <a:lnTo>
                    <a:pt x="808572" y="1079081"/>
                  </a:lnTo>
                  <a:lnTo>
                    <a:pt x="799822" y="1069090"/>
                  </a:lnTo>
                  <a:lnTo>
                    <a:pt x="798071" y="1067851"/>
                  </a:lnTo>
                  <a:lnTo>
                    <a:pt x="778322" y="1059098"/>
                  </a:lnTo>
                  <a:lnTo>
                    <a:pt x="778119" y="1059034"/>
                  </a:lnTo>
                  <a:lnTo>
                    <a:pt x="758167" y="1055719"/>
                  </a:lnTo>
                  <a:lnTo>
                    <a:pt x="738216" y="1057182"/>
                  </a:lnTo>
                  <a:lnTo>
                    <a:pt x="733201" y="1059098"/>
                  </a:lnTo>
                  <a:lnTo>
                    <a:pt x="718264" y="1067763"/>
                  </a:lnTo>
                  <a:lnTo>
                    <a:pt x="717140" y="1069090"/>
                  </a:lnTo>
                  <a:lnTo>
                    <a:pt x="712736" y="1079081"/>
                  </a:lnTo>
                  <a:lnTo>
                    <a:pt x="710132" y="1089073"/>
                  </a:lnTo>
                  <a:lnTo>
                    <a:pt x="710416" y="1099064"/>
                  </a:lnTo>
                  <a:lnTo>
                    <a:pt x="712361" y="1109056"/>
                  </a:lnTo>
                  <a:lnTo>
                    <a:pt x="715918" y="1119047"/>
                  </a:lnTo>
                  <a:lnTo>
                    <a:pt x="718264" y="1123645"/>
                  </a:lnTo>
                  <a:lnTo>
                    <a:pt x="722565" y="1129039"/>
                  </a:lnTo>
                  <a:lnTo>
                    <a:pt x="731855" y="1139030"/>
                  </a:lnTo>
                  <a:lnTo>
                    <a:pt x="738216" y="1144818"/>
                  </a:lnTo>
                  <a:lnTo>
                    <a:pt x="748832" y="1149022"/>
                  </a:lnTo>
                  <a:lnTo>
                    <a:pt x="758167" y="1152817"/>
                  </a:lnTo>
                  <a:close/>
                  <a:moveTo>
                    <a:pt x="1536287" y="1021442"/>
                  </a:moveTo>
                  <a:lnTo>
                    <a:pt x="1556239" y="1024195"/>
                  </a:lnTo>
                  <a:lnTo>
                    <a:pt x="1576190" y="1021681"/>
                  </a:lnTo>
                  <a:lnTo>
                    <a:pt x="1585887" y="1019132"/>
                  </a:lnTo>
                  <a:lnTo>
                    <a:pt x="1596142" y="1016625"/>
                  </a:lnTo>
                  <a:lnTo>
                    <a:pt x="1616094" y="1010305"/>
                  </a:lnTo>
                  <a:lnTo>
                    <a:pt x="1619252" y="1009141"/>
                  </a:lnTo>
                  <a:lnTo>
                    <a:pt x="1636046" y="1002954"/>
                  </a:lnTo>
                  <a:lnTo>
                    <a:pt x="1646667" y="999149"/>
                  </a:lnTo>
                  <a:lnTo>
                    <a:pt x="1655997" y="995770"/>
                  </a:lnTo>
                  <a:lnTo>
                    <a:pt x="1675949" y="989734"/>
                  </a:lnTo>
                  <a:lnTo>
                    <a:pt x="1678317" y="989158"/>
                  </a:lnTo>
                  <a:lnTo>
                    <a:pt x="1695901" y="984644"/>
                  </a:lnTo>
                  <a:lnTo>
                    <a:pt x="1715853" y="981389"/>
                  </a:lnTo>
                  <a:lnTo>
                    <a:pt x="1735805" y="979228"/>
                  </a:lnTo>
                  <a:lnTo>
                    <a:pt x="1736684" y="979166"/>
                  </a:lnTo>
                  <a:lnTo>
                    <a:pt x="1755756" y="977715"/>
                  </a:lnTo>
                  <a:lnTo>
                    <a:pt x="1775708" y="976564"/>
                  </a:lnTo>
                  <a:lnTo>
                    <a:pt x="1795660" y="975156"/>
                  </a:lnTo>
                  <a:lnTo>
                    <a:pt x="1815612" y="973107"/>
                  </a:lnTo>
                  <a:lnTo>
                    <a:pt x="1835563" y="969930"/>
                  </a:lnTo>
                  <a:lnTo>
                    <a:pt x="1838584" y="969175"/>
                  </a:lnTo>
                  <a:lnTo>
                    <a:pt x="1855515" y="963400"/>
                  </a:lnTo>
                  <a:lnTo>
                    <a:pt x="1863954" y="959183"/>
                  </a:lnTo>
                  <a:lnTo>
                    <a:pt x="1875467" y="949701"/>
                  </a:lnTo>
                  <a:lnTo>
                    <a:pt x="1875945" y="949192"/>
                  </a:lnTo>
                  <a:lnTo>
                    <a:pt x="1880863" y="939201"/>
                  </a:lnTo>
                  <a:lnTo>
                    <a:pt x="1881608" y="929209"/>
                  </a:lnTo>
                  <a:lnTo>
                    <a:pt x="1879378" y="919217"/>
                  </a:lnTo>
                  <a:lnTo>
                    <a:pt x="1875467" y="910435"/>
                  </a:lnTo>
                  <a:lnTo>
                    <a:pt x="1874844" y="909226"/>
                  </a:lnTo>
                  <a:lnTo>
                    <a:pt x="1866881" y="899234"/>
                  </a:lnTo>
                  <a:lnTo>
                    <a:pt x="1855952" y="889243"/>
                  </a:lnTo>
                  <a:lnTo>
                    <a:pt x="1855515" y="888923"/>
                  </a:lnTo>
                  <a:lnTo>
                    <a:pt x="1835563" y="880013"/>
                  </a:lnTo>
                  <a:lnTo>
                    <a:pt x="1831691" y="879252"/>
                  </a:lnTo>
                  <a:lnTo>
                    <a:pt x="1815612" y="876837"/>
                  </a:lnTo>
                  <a:lnTo>
                    <a:pt x="1795660" y="877455"/>
                  </a:lnTo>
                  <a:lnTo>
                    <a:pt x="1781351" y="879252"/>
                  </a:lnTo>
                  <a:lnTo>
                    <a:pt x="1775708" y="879996"/>
                  </a:lnTo>
                  <a:lnTo>
                    <a:pt x="1755756" y="884229"/>
                  </a:lnTo>
                  <a:lnTo>
                    <a:pt x="1735805" y="888539"/>
                  </a:lnTo>
                  <a:lnTo>
                    <a:pt x="1732392" y="889243"/>
                  </a:lnTo>
                  <a:lnTo>
                    <a:pt x="1715853" y="893032"/>
                  </a:lnTo>
                  <a:lnTo>
                    <a:pt x="1695901" y="896593"/>
                  </a:lnTo>
                  <a:lnTo>
                    <a:pt x="1675949" y="899229"/>
                  </a:lnTo>
                  <a:lnTo>
                    <a:pt x="1675873" y="899234"/>
                  </a:lnTo>
                  <a:lnTo>
                    <a:pt x="1655997" y="900832"/>
                  </a:lnTo>
                  <a:lnTo>
                    <a:pt x="1636046" y="901945"/>
                  </a:lnTo>
                  <a:lnTo>
                    <a:pt x="1616094" y="902833"/>
                  </a:lnTo>
                  <a:lnTo>
                    <a:pt x="1596142" y="904678"/>
                  </a:lnTo>
                  <a:lnTo>
                    <a:pt x="1576190" y="908626"/>
                  </a:lnTo>
                  <a:lnTo>
                    <a:pt x="1574500" y="909226"/>
                  </a:lnTo>
                  <a:lnTo>
                    <a:pt x="1556239" y="916593"/>
                  </a:lnTo>
                  <a:lnTo>
                    <a:pt x="1551971" y="919217"/>
                  </a:lnTo>
                  <a:lnTo>
                    <a:pt x="1538265" y="929209"/>
                  </a:lnTo>
                  <a:lnTo>
                    <a:pt x="1536287" y="930926"/>
                  </a:lnTo>
                  <a:lnTo>
                    <a:pt x="1529373" y="939201"/>
                  </a:lnTo>
                  <a:lnTo>
                    <a:pt x="1522631" y="949192"/>
                  </a:lnTo>
                  <a:lnTo>
                    <a:pt x="1517210" y="959183"/>
                  </a:lnTo>
                  <a:lnTo>
                    <a:pt x="1516335" y="961548"/>
                  </a:lnTo>
                  <a:lnTo>
                    <a:pt x="1514071" y="969175"/>
                  </a:lnTo>
                  <a:lnTo>
                    <a:pt x="1512311" y="979166"/>
                  </a:lnTo>
                  <a:lnTo>
                    <a:pt x="1512304" y="989158"/>
                  </a:lnTo>
                  <a:lnTo>
                    <a:pt x="1514065" y="999149"/>
                  </a:lnTo>
                  <a:lnTo>
                    <a:pt x="1516335" y="1005112"/>
                  </a:lnTo>
                  <a:lnTo>
                    <a:pt x="1519011" y="1009141"/>
                  </a:lnTo>
                  <a:lnTo>
                    <a:pt x="1531996" y="1019132"/>
                  </a:lnTo>
                  <a:lnTo>
                    <a:pt x="1536287" y="1021442"/>
                  </a:lnTo>
                  <a:close/>
                  <a:moveTo>
                    <a:pt x="578601" y="813567"/>
                  </a:moveTo>
                  <a:lnTo>
                    <a:pt x="598553" y="818106"/>
                  </a:lnTo>
                  <a:lnTo>
                    <a:pt x="618505" y="818943"/>
                  </a:lnTo>
                  <a:lnTo>
                    <a:pt x="638457" y="816698"/>
                  </a:lnTo>
                  <a:lnTo>
                    <a:pt x="658409" y="813303"/>
                  </a:lnTo>
                  <a:lnTo>
                    <a:pt x="678360" y="810137"/>
                  </a:lnTo>
                  <a:lnTo>
                    <a:pt x="683586" y="809311"/>
                  </a:lnTo>
                  <a:lnTo>
                    <a:pt x="698312" y="807460"/>
                  </a:lnTo>
                  <a:lnTo>
                    <a:pt x="718264" y="805729"/>
                  </a:lnTo>
                  <a:lnTo>
                    <a:pt x="738216" y="804545"/>
                  </a:lnTo>
                  <a:lnTo>
                    <a:pt x="758167" y="803810"/>
                  </a:lnTo>
                  <a:lnTo>
                    <a:pt x="778119" y="803454"/>
                  </a:lnTo>
                  <a:lnTo>
                    <a:pt x="798071" y="803138"/>
                  </a:lnTo>
                  <a:lnTo>
                    <a:pt x="818023" y="802535"/>
                  </a:lnTo>
                  <a:lnTo>
                    <a:pt x="837975" y="801297"/>
                  </a:lnTo>
                  <a:lnTo>
                    <a:pt x="854611" y="799320"/>
                  </a:lnTo>
                  <a:lnTo>
                    <a:pt x="857926" y="798884"/>
                  </a:lnTo>
                  <a:lnTo>
                    <a:pt x="877878" y="794410"/>
                  </a:lnTo>
                  <a:lnTo>
                    <a:pt x="891923" y="789328"/>
                  </a:lnTo>
                  <a:lnTo>
                    <a:pt x="897830" y="786883"/>
                  </a:lnTo>
                  <a:lnTo>
                    <a:pt x="911315" y="779337"/>
                  </a:lnTo>
                  <a:lnTo>
                    <a:pt x="917782" y="775007"/>
                  </a:lnTo>
                  <a:lnTo>
                    <a:pt x="925012" y="769345"/>
                  </a:lnTo>
                  <a:lnTo>
                    <a:pt x="936031" y="759354"/>
                  </a:lnTo>
                  <a:lnTo>
                    <a:pt x="937733" y="757549"/>
                  </a:lnTo>
                  <a:lnTo>
                    <a:pt x="945368" y="749362"/>
                  </a:lnTo>
                  <a:lnTo>
                    <a:pt x="953571" y="739371"/>
                  </a:lnTo>
                  <a:lnTo>
                    <a:pt x="957685" y="733756"/>
                  </a:lnTo>
                  <a:lnTo>
                    <a:pt x="961580" y="729379"/>
                  </a:lnTo>
                  <a:lnTo>
                    <a:pt x="968632" y="719388"/>
                  </a:lnTo>
                  <a:lnTo>
                    <a:pt x="974503" y="709396"/>
                  </a:lnTo>
                  <a:lnTo>
                    <a:pt x="977637" y="700420"/>
                  </a:lnTo>
                  <a:lnTo>
                    <a:pt x="978348" y="699405"/>
                  </a:lnTo>
                  <a:lnTo>
                    <a:pt x="977637" y="696292"/>
                  </a:lnTo>
                  <a:lnTo>
                    <a:pt x="976440" y="689413"/>
                  </a:lnTo>
                  <a:lnTo>
                    <a:pt x="964745" y="679422"/>
                  </a:lnTo>
                  <a:lnTo>
                    <a:pt x="957685" y="676974"/>
                  </a:lnTo>
                  <a:lnTo>
                    <a:pt x="942037" y="669430"/>
                  </a:lnTo>
                  <a:lnTo>
                    <a:pt x="937733" y="668095"/>
                  </a:lnTo>
                  <a:lnTo>
                    <a:pt x="917782" y="660035"/>
                  </a:lnTo>
                  <a:lnTo>
                    <a:pt x="916539" y="659439"/>
                  </a:lnTo>
                  <a:lnTo>
                    <a:pt x="897830" y="651666"/>
                  </a:lnTo>
                  <a:lnTo>
                    <a:pt x="893234" y="649447"/>
                  </a:lnTo>
                  <a:lnTo>
                    <a:pt x="877878" y="642675"/>
                  </a:lnTo>
                  <a:lnTo>
                    <a:pt x="871701" y="639456"/>
                  </a:lnTo>
                  <a:lnTo>
                    <a:pt x="857926" y="632274"/>
                  </a:lnTo>
                  <a:lnTo>
                    <a:pt x="853078" y="629464"/>
                  </a:lnTo>
                  <a:lnTo>
                    <a:pt x="837975" y="620180"/>
                  </a:lnTo>
                  <a:lnTo>
                    <a:pt x="836905" y="619473"/>
                  </a:lnTo>
                  <a:lnTo>
                    <a:pt x="822876" y="609481"/>
                  </a:lnTo>
                  <a:lnTo>
                    <a:pt x="818023" y="605724"/>
                  </a:lnTo>
                  <a:lnTo>
                    <a:pt x="809948" y="599490"/>
                  </a:lnTo>
                  <a:lnTo>
                    <a:pt x="798071" y="589607"/>
                  </a:lnTo>
                  <a:lnTo>
                    <a:pt x="797926" y="589498"/>
                  </a:lnTo>
                  <a:lnTo>
                    <a:pt x="785299" y="579507"/>
                  </a:lnTo>
                  <a:lnTo>
                    <a:pt x="778119" y="573669"/>
                  </a:lnTo>
                  <a:lnTo>
                    <a:pt x="771526" y="569515"/>
                  </a:lnTo>
                  <a:lnTo>
                    <a:pt x="758167" y="561310"/>
                  </a:lnTo>
                  <a:lnTo>
                    <a:pt x="753428" y="559524"/>
                  </a:lnTo>
                  <a:lnTo>
                    <a:pt x="738216" y="554218"/>
                  </a:lnTo>
                  <a:lnTo>
                    <a:pt x="718264" y="551986"/>
                  </a:lnTo>
                  <a:lnTo>
                    <a:pt x="698312" y="553971"/>
                  </a:lnTo>
                  <a:lnTo>
                    <a:pt x="678360" y="559330"/>
                  </a:lnTo>
                  <a:lnTo>
                    <a:pt x="677882" y="559524"/>
                  </a:lnTo>
                  <a:lnTo>
                    <a:pt x="658409" y="567771"/>
                  </a:lnTo>
                  <a:lnTo>
                    <a:pt x="655069" y="569515"/>
                  </a:lnTo>
                  <a:lnTo>
                    <a:pt x="638457" y="578997"/>
                  </a:lnTo>
                  <a:lnTo>
                    <a:pt x="637607" y="579507"/>
                  </a:lnTo>
                  <a:lnTo>
                    <a:pt x="622931" y="589498"/>
                  </a:lnTo>
                  <a:lnTo>
                    <a:pt x="618505" y="592833"/>
                  </a:lnTo>
                  <a:lnTo>
                    <a:pt x="608984" y="599490"/>
                  </a:lnTo>
                  <a:lnTo>
                    <a:pt x="598553" y="607537"/>
                  </a:lnTo>
                  <a:lnTo>
                    <a:pt x="595462" y="609481"/>
                  </a:lnTo>
                  <a:lnTo>
                    <a:pt x="581371" y="619473"/>
                  </a:lnTo>
                  <a:lnTo>
                    <a:pt x="578601" y="621615"/>
                  </a:lnTo>
                  <a:lnTo>
                    <a:pt x="563279" y="629464"/>
                  </a:lnTo>
                  <a:lnTo>
                    <a:pt x="558650" y="632060"/>
                  </a:lnTo>
                  <a:lnTo>
                    <a:pt x="538698" y="636427"/>
                  </a:lnTo>
                  <a:lnTo>
                    <a:pt x="518746" y="634413"/>
                  </a:lnTo>
                  <a:lnTo>
                    <a:pt x="504722" y="629464"/>
                  </a:lnTo>
                  <a:lnTo>
                    <a:pt x="498794" y="627623"/>
                  </a:lnTo>
                  <a:lnTo>
                    <a:pt x="482986" y="619473"/>
                  </a:lnTo>
                  <a:lnTo>
                    <a:pt x="478843" y="617612"/>
                  </a:lnTo>
                  <a:lnTo>
                    <a:pt x="465032" y="609481"/>
                  </a:lnTo>
                  <a:lnTo>
                    <a:pt x="458891" y="606140"/>
                  </a:lnTo>
                  <a:lnTo>
                    <a:pt x="448339" y="599490"/>
                  </a:lnTo>
                  <a:lnTo>
                    <a:pt x="438939" y="593991"/>
                  </a:lnTo>
                  <a:lnTo>
                    <a:pt x="431701" y="589498"/>
                  </a:lnTo>
                  <a:lnTo>
                    <a:pt x="418987" y="581903"/>
                  </a:lnTo>
                  <a:lnTo>
                    <a:pt x="414967" y="579507"/>
                  </a:lnTo>
                  <a:lnTo>
                    <a:pt x="399036" y="569988"/>
                  </a:lnTo>
                  <a:lnTo>
                    <a:pt x="398181" y="569515"/>
                  </a:lnTo>
                  <a:lnTo>
                    <a:pt x="380712" y="559524"/>
                  </a:lnTo>
                  <a:lnTo>
                    <a:pt x="379084" y="558544"/>
                  </a:lnTo>
                  <a:lnTo>
                    <a:pt x="362885" y="549532"/>
                  </a:lnTo>
                  <a:lnTo>
                    <a:pt x="359132" y="547310"/>
                  </a:lnTo>
                  <a:lnTo>
                    <a:pt x="344217" y="539541"/>
                  </a:lnTo>
                  <a:lnTo>
                    <a:pt x="339180" y="536537"/>
                  </a:lnTo>
                  <a:lnTo>
                    <a:pt x="325171" y="529549"/>
                  </a:lnTo>
                  <a:lnTo>
                    <a:pt x="319228" y="526178"/>
                  </a:lnTo>
                  <a:lnTo>
                    <a:pt x="304804" y="519558"/>
                  </a:lnTo>
                  <a:lnTo>
                    <a:pt x="299277" y="516646"/>
                  </a:lnTo>
                  <a:lnTo>
                    <a:pt x="279325" y="510372"/>
                  </a:lnTo>
                  <a:lnTo>
                    <a:pt x="265130" y="509566"/>
                  </a:lnTo>
                  <a:lnTo>
                    <a:pt x="259373" y="509193"/>
                  </a:lnTo>
                  <a:lnTo>
                    <a:pt x="258322" y="509566"/>
                  </a:lnTo>
                  <a:lnTo>
                    <a:pt x="239421" y="518049"/>
                  </a:lnTo>
                  <a:lnTo>
                    <a:pt x="238006" y="519558"/>
                  </a:lnTo>
                  <a:lnTo>
                    <a:pt x="230573" y="529549"/>
                  </a:lnTo>
                  <a:lnTo>
                    <a:pt x="225511" y="539541"/>
                  </a:lnTo>
                  <a:lnTo>
                    <a:pt x="221682" y="549532"/>
                  </a:lnTo>
                  <a:lnTo>
                    <a:pt x="219470" y="558155"/>
                  </a:lnTo>
                  <a:lnTo>
                    <a:pt x="219211" y="559524"/>
                  </a:lnTo>
                  <a:lnTo>
                    <a:pt x="217891" y="569515"/>
                  </a:lnTo>
                  <a:lnTo>
                    <a:pt x="216880" y="579507"/>
                  </a:lnTo>
                  <a:lnTo>
                    <a:pt x="216218" y="589498"/>
                  </a:lnTo>
                  <a:lnTo>
                    <a:pt x="216079" y="599490"/>
                  </a:lnTo>
                  <a:lnTo>
                    <a:pt x="216570" y="609481"/>
                  </a:lnTo>
                  <a:lnTo>
                    <a:pt x="217679" y="619473"/>
                  </a:lnTo>
                  <a:lnTo>
                    <a:pt x="219396" y="629464"/>
                  </a:lnTo>
                  <a:lnTo>
                    <a:pt x="219470" y="629759"/>
                  </a:lnTo>
                  <a:lnTo>
                    <a:pt x="222071" y="639456"/>
                  </a:lnTo>
                  <a:lnTo>
                    <a:pt x="226190" y="649447"/>
                  </a:lnTo>
                  <a:lnTo>
                    <a:pt x="231531" y="659439"/>
                  </a:lnTo>
                  <a:lnTo>
                    <a:pt x="239421" y="669244"/>
                  </a:lnTo>
                  <a:lnTo>
                    <a:pt x="239577" y="669430"/>
                  </a:lnTo>
                  <a:lnTo>
                    <a:pt x="249388" y="679422"/>
                  </a:lnTo>
                  <a:lnTo>
                    <a:pt x="259373" y="687443"/>
                  </a:lnTo>
                  <a:lnTo>
                    <a:pt x="261897" y="689413"/>
                  </a:lnTo>
                  <a:lnTo>
                    <a:pt x="277462" y="699405"/>
                  </a:lnTo>
                  <a:lnTo>
                    <a:pt x="279325" y="700471"/>
                  </a:lnTo>
                  <a:lnTo>
                    <a:pt x="295130" y="709396"/>
                  </a:lnTo>
                  <a:lnTo>
                    <a:pt x="299277" y="711516"/>
                  </a:lnTo>
                  <a:lnTo>
                    <a:pt x="315346" y="719388"/>
                  </a:lnTo>
                  <a:lnTo>
                    <a:pt x="319228" y="721211"/>
                  </a:lnTo>
                  <a:lnTo>
                    <a:pt x="337267" y="729379"/>
                  </a:lnTo>
                  <a:lnTo>
                    <a:pt x="339180" y="730281"/>
                  </a:lnTo>
                  <a:lnTo>
                    <a:pt x="359132" y="738874"/>
                  </a:lnTo>
                  <a:lnTo>
                    <a:pt x="360505" y="739371"/>
                  </a:lnTo>
                  <a:lnTo>
                    <a:pt x="379084" y="746782"/>
                  </a:lnTo>
                  <a:lnTo>
                    <a:pt x="386426" y="749362"/>
                  </a:lnTo>
                  <a:lnTo>
                    <a:pt x="399036" y="754588"/>
                  </a:lnTo>
                  <a:lnTo>
                    <a:pt x="413162" y="759354"/>
                  </a:lnTo>
                  <a:lnTo>
                    <a:pt x="418987" y="761743"/>
                  </a:lnTo>
                  <a:lnTo>
                    <a:pt x="438939" y="768237"/>
                  </a:lnTo>
                  <a:lnTo>
                    <a:pt x="443324" y="769345"/>
                  </a:lnTo>
                  <a:lnTo>
                    <a:pt x="458891" y="774134"/>
                  </a:lnTo>
                  <a:lnTo>
                    <a:pt x="478843" y="779066"/>
                  </a:lnTo>
                  <a:lnTo>
                    <a:pt x="480239" y="779337"/>
                  </a:lnTo>
                  <a:lnTo>
                    <a:pt x="498794" y="783779"/>
                  </a:lnTo>
                  <a:lnTo>
                    <a:pt x="516367" y="789328"/>
                  </a:lnTo>
                  <a:lnTo>
                    <a:pt x="518746" y="790153"/>
                  </a:lnTo>
                  <a:lnTo>
                    <a:pt x="538698" y="797076"/>
                  </a:lnTo>
                  <a:lnTo>
                    <a:pt x="543687" y="799320"/>
                  </a:lnTo>
                  <a:lnTo>
                    <a:pt x="558650" y="806042"/>
                  </a:lnTo>
                  <a:lnTo>
                    <a:pt x="566593" y="809311"/>
                  </a:lnTo>
                  <a:lnTo>
                    <a:pt x="578601" y="813567"/>
                  </a:lnTo>
                  <a:close/>
                  <a:moveTo>
                    <a:pt x="1137251" y="719773"/>
                  </a:moveTo>
                  <a:lnTo>
                    <a:pt x="1157203" y="719962"/>
                  </a:lnTo>
                  <a:lnTo>
                    <a:pt x="1160954" y="719388"/>
                  </a:lnTo>
                  <a:lnTo>
                    <a:pt x="1177155" y="716574"/>
                  </a:lnTo>
                  <a:lnTo>
                    <a:pt x="1195357" y="709396"/>
                  </a:lnTo>
                  <a:lnTo>
                    <a:pt x="1197107" y="708544"/>
                  </a:lnTo>
                  <a:lnTo>
                    <a:pt x="1209040" y="699405"/>
                  </a:lnTo>
                  <a:lnTo>
                    <a:pt x="1217058" y="691553"/>
                  </a:lnTo>
                  <a:lnTo>
                    <a:pt x="1218711" y="689413"/>
                  </a:lnTo>
                  <a:lnTo>
                    <a:pt x="1224751" y="679422"/>
                  </a:lnTo>
                  <a:lnTo>
                    <a:pt x="1228897" y="669430"/>
                  </a:lnTo>
                  <a:lnTo>
                    <a:pt x="1231630" y="659439"/>
                  </a:lnTo>
                  <a:lnTo>
                    <a:pt x="1232964" y="649447"/>
                  </a:lnTo>
                  <a:lnTo>
                    <a:pt x="1232940" y="639456"/>
                  </a:lnTo>
                  <a:lnTo>
                    <a:pt x="1231606" y="629464"/>
                  </a:lnTo>
                  <a:lnTo>
                    <a:pt x="1229073" y="619473"/>
                  </a:lnTo>
                  <a:lnTo>
                    <a:pt x="1224729" y="609481"/>
                  </a:lnTo>
                  <a:lnTo>
                    <a:pt x="1218688" y="599490"/>
                  </a:lnTo>
                  <a:lnTo>
                    <a:pt x="1217058" y="597397"/>
                  </a:lnTo>
                  <a:lnTo>
                    <a:pt x="1207806" y="589498"/>
                  </a:lnTo>
                  <a:lnTo>
                    <a:pt x="1197107" y="582776"/>
                  </a:lnTo>
                  <a:lnTo>
                    <a:pt x="1185866" y="579507"/>
                  </a:lnTo>
                  <a:lnTo>
                    <a:pt x="1177155" y="577523"/>
                  </a:lnTo>
                  <a:lnTo>
                    <a:pt x="1157203" y="577497"/>
                  </a:lnTo>
                  <a:lnTo>
                    <a:pt x="1146598" y="579507"/>
                  </a:lnTo>
                  <a:lnTo>
                    <a:pt x="1137251" y="581269"/>
                  </a:lnTo>
                  <a:lnTo>
                    <a:pt x="1117299" y="588030"/>
                  </a:lnTo>
                  <a:lnTo>
                    <a:pt x="1114159" y="589498"/>
                  </a:lnTo>
                  <a:lnTo>
                    <a:pt x="1097348" y="597763"/>
                  </a:lnTo>
                  <a:lnTo>
                    <a:pt x="1094508" y="599490"/>
                  </a:lnTo>
                  <a:lnTo>
                    <a:pt x="1079198" y="609481"/>
                  </a:lnTo>
                  <a:lnTo>
                    <a:pt x="1077396" y="610790"/>
                  </a:lnTo>
                  <a:lnTo>
                    <a:pt x="1066496" y="619473"/>
                  </a:lnTo>
                  <a:lnTo>
                    <a:pt x="1057444" y="627451"/>
                  </a:lnTo>
                  <a:lnTo>
                    <a:pt x="1055120" y="629464"/>
                  </a:lnTo>
                  <a:lnTo>
                    <a:pt x="1045254" y="639456"/>
                  </a:lnTo>
                  <a:lnTo>
                    <a:pt x="1037492" y="648530"/>
                  </a:lnTo>
                  <a:lnTo>
                    <a:pt x="1036524" y="649447"/>
                  </a:lnTo>
                  <a:lnTo>
                    <a:pt x="1028507" y="659439"/>
                  </a:lnTo>
                  <a:lnTo>
                    <a:pt x="1022797" y="669430"/>
                  </a:lnTo>
                  <a:lnTo>
                    <a:pt x="1021167" y="679422"/>
                  </a:lnTo>
                  <a:lnTo>
                    <a:pt x="1030420" y="689413"/>
                  </a:lnTo>
                  <a:lnTo>
                    <a:pt x="1037492" y="692233"/>
                  </a:lnTo>
                  <a:lnTo>
                    <a:pt x="1053031" y="699405"/>
                  </a:lnTo>
                  <a:lnTo>
                    <a:pt x="1057444" y="700667"/>
                  </a:lnTo>
                  <a:lnTo>
                    <a:pt x="1077396" y="707527"/>
                  </a:lnTo>
                  <a:lnTo>
                    <a:pt x="1083369" y="709396"/>
                  </a:lnTo>
                  <a:lnTo>
                    <a:pt x="1097348" y="713003"/>
                  </a:lnTo>
                  <a:lnTo>
                    <a:pt x="1117299" y="717232"/>
                  </a:lnTo>
                  <a:lnTo>
                    <a:pt x="1134079" y="719388"/>
                  </a:lnTo>
                  <a:lnTo>
                    <a:pt x="1137251" y="719773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任意多边形: 形状 2668">
              <a:extLst>
                <a:ext uri="{FF2B5EF4-FFF2-40B4-BE49-F238E27FC236}">
                  <a16:creationId xmlns:a16="http://schemas.microsoft.com/office/drawing/2014/main" id="{232F4B9E-9CBC-66A1-177A-4249A5C17FA8}"/>
                </a:ext>
              </a:extLst>
            </p:cNvPr>
            <p:cNvSpPr/>
            <p:nvPr/>
          </p:nvSpPr>
          <p:spPr>
            <a:xfrm>
              <a:off x="13112161" y="3568071"/>
              <a:ext cx="2479806" cy="1276559"/>
            </a:xfrm>
            <a:custGeom>
              <a:avLst/>
              <a:gdLst>
                <a:gd name="connsiteX0" fmla="*/ 0 w 2479806"/>
                <a:gd name="connsiteY0" fmla="*/ 1276560 h 1276559"/>
                <a:gd name="connsiteX1" fmla="*/ 2702 w 2479806"/>
                <a:gd name="connsiteY1" fmla="*/ 1274563 h 1276559"/>
                <a:gd name="connsiteX2" fmla="*/ 14434 w 2479806"/>
                <a:gd name="connsiteY2" fmla="*/ 1264572 h 1276559"/>
                <a:gd name="connsiteX3" fmla="*/ 19952 w 2479806"/>
                <a:gd name="connsiteY3" fmla="*/ 1258700 h 1276559"/>
                <a:gd name="connsiteX4" fmla="*/ 23246 w 2479806"/>
                <a:gd name="connsiteY4" fmla="*/ 1254580 h 1276559"/>
                <a:gd name="connsiteX5" fmla="*/ 29865 w 2479806"/>
                <a:gd name="connsiteY5" fmla="*/ 1244589 h 1276559"/>
                <a:gd name="connsiteX6" fmla="*/ 35210 w 2479806"/>
                <a:gd name="connsiteY6" fmla="*/ 1234597 h 1276559"/>
                <a:gd name="connsiteX7" fmla="*/ 39281 w 2479806"/>
                <a:gd name="connsiteY7" fmla="*/ 1224606 h 1276559"/>
                <a:gd name="connsiteX8" fmla="*/ 39904 w 2479806"/>
                <a:gd name="connsiteY8" fmla="*/ 1222502 h 1276559"/>
                <a:gd name="connsiteX9" fmla="*/ 42112 w 2479806"/>
                <a:gd name="connsiteY9" fmla="*/ 1214614 h 1276559"/>
                <a:gd name="connsiteX10" fmla="*/ 44239 w 2479806"/>
                <a:gd name="connsiteY10" fmla="*/ 1204623 h 1276559"/>
                <a:gd name="connsiteX11" fmla="*/ 45820 w 2479806"/>
                <a:gd name="connsiteY11" fmla="*/ 1194631 h 1276559"/>
                <a:gd name="connsiteX12" fmla="*/ 46762 w 2479806"/>
                <a:gd name="connsiteY12" fmla="*/ 1184640 h 1276559"/>
                <a:gd name="connsiteX13" fmla="*/ 47695 w 2479806"/>
                <a:gd name="connsiteY13" fmla="*/ 1174648 h 1276559"/>
                <a:gd name="connsiteX14" fmla="*/ 48386 w 2479806"/>
                <a:gd name="connsiteY14" fmla="*/ 1164657 h 1276559"/>
                <a:gd name="connsiteX15" fmla="*/ 49094 w 2479806"/>
                <a:gd name="connsiteY15" fmla="*/ 1154665 h 1276559"/>
                <a:gd name="connsiteX16" fmla="*/ 50034 w 2479806"/>
                <a:gd name="connsiteY16" fmla="*/ 1144674 h 1276559"/>
                <a:gd name="connsiteX17" fmla="*/ 51289 w 2479806"/>
                <a:gd name="connsiteY17" fmla="*/ 1134682 h 1276559"/>
                <a:gd name="connsiteX18" fmla="*/ 52646 w 2479806"/>
                <a:gd name="connsiteY18" fmla="*/ 1124691 h 1276559"/>
                <a:gd name="connsiteX19" fmla="*/ 54866 w 2479806"/>
                <a:gd name="connsiteY19" fmla="*/ 1114700 h 1276559"/>
                <a:gd name="connsiteX20" fmla="*/ 57317 w 2479806"/>
                <a:gd name="connsiteY20" fmla="*/ 1104708 h 1276559"/>
                <a:gd name="connsiteX21" fmla="*/ 59855 w 2479806"/>
                <a:gd name="connsiteY21" fmla="*/ 1097093 h 1276559"/>
                <a:gd name="connsiteX22" fmla="*/ 60497 w 2479806"/>
                <a:gd name="connsiteY22" fmla="*/ 1094716 h 1276559"/>
                <a:gd name="connsiteX23" fmla="*/ 62520 w 2479806"/>
                <a:gd name="connsiteY23" fmla="*/ 1084725 h 1276559"/>
                <a:gd name="connsiteX24" fmla="*/ 65096 w 2479806"/>
                <a:gd name="connsiteY24" fmla="*/ 1074733 h 1276559"/>
                <a:gd name="connsiteX25" fmla="*/ 67875 w 2479806"/>
                <a:gd name="connsiteY25" fmla="*/ 1064742 h 1276559"/>
                <a:gd name="connsiteX26" fmla="*/ 70803 w 2479806"/>
                <a:gd name="connsiteY26" fmla="*/ 1054750 h 1276559"/>
                <a:gd name="connsiteX27" fmla="*/ 74408 w 2479806"/>
                <a:gd name="connsiteY27" fmla="*/ 1044759 h 1276559"/>
                <a:gd name="connsiteX28" fmla="*/ 78428 w 2479806"/>
                <a:gd name="connsiteY28" fmla="*/ 1034767 h 1276559"/>
                <a:gd name="connsiteX29" fmla="*/ 79807 w 2479806"/>
                <a:gd name="connsiteY29" fmla="*/ 1032398 h 1276559"/>
                <a:gd name="connsiteX30" fmla="*/ 82742 w 2479806"/>
                <a:gd name="connsiteY30" fmla="*/ 1024776 h 1276559"/>
                <a:gd name="connsiteX31" fmla="*/ 87645 w 2479806"/>
                <a:gd name="connsiteY31" fmla="*/ 1014785 h 1276559"/>
                <a:gd name="connsiteX32" fmla="*/ 94067 w 2479806"/>
                <a:gd name="connsiteY32" fmla="*/ 1004793 h 1276559"/>
                <a:gd name="connsiteX33" fmla="*/ 99759 w 2479806"/>
                <a:gd name="connsiteY33" fmla="*/ 998470 h 1276559"/>
                <a:gd name="connsiteX34" fmla="*/ 102153 w 2479806"/>
                <a:gd name="connsiteY34" fmla="*/ 994801 h 1276559"/>
                <a:gd name="connsiteX35" fmla="*/ 110166 w 2479806"/>
                <a:gd name="connsiteY35" fmla="*/ 984810 h 1276559"/>
                <a:gd name="connsiteX36" fmla="*/ 119711 w 2479806"/>
                <a:gd name="connsiteY36" fmla="*/ 975153 h 1276559"/>
                <a:gd name="connsiteX37" fmla="*/ 119977 w 2479806"/>
                <a:gd name="connsiteY37" fmla="*/ 974818 h 1276559"/>
                <a:gd name="connsiteX38" fmla="*/ 129244 w 2479806"/>
                <a:gd name="connsiteY38" fmla="*/ 964827 h 1276559"/>
                <a:gd name="connsiteX39" fmla="*/ 139662 w 2479806"/>
                <a:gd name="connsiteY39" fmla="*/ 955029 h 1276559"/>
                <a:gd name="connsiteX40" fmla="*/ 139836 w 2479806"/>
                <a:gd name="connsiteY40" fmla="*/ 954836 h 1276559"/>
                <a:gd name="connsiteX41" fmla="*/ 149265 w 2479806"/>
                <a:gd name="connsiteY41" fmla="*/ 944844 h 1276559"/>
                <a:gd name="connsiteX42" fmla="*/ 159542 w 2479806"/>
                <a:gd name="connsiteY42" fmla="*/ 934853 h 1276559"/>
                <a:gd name="connsiteX43" fmla="*/ 159614 w 2479806"/>
                <a:gd name="connsiteY43" fmla="*/ 934784 h 1276559"/>
                <a:gd name="connsiteX44" fmla="*/ 168905 w 2479806"/>
                <a:gd name="connsiteY44" fmla="*/ 924861 h 1276559"/>
                <a:gd name="connsiteX45" fmla="*/ 178262 w 2479806"/>
                <a:gd name="connsiteY45" fmla="*/ 914870 h 1276559"/>
                <a:gd name="connsiteX46" fmla="*/ 179566 w 2479806"/>
                <a:gd name="connsiteY46" fmla="*/ 913385 h 1276559"/>
                <a:gd name="connsiteX47" fmla="*/ 186707 w 2479806"/>
                <a:gd name="connsiteY47" fmla="*/ 904878 h 1276559"/>
                <a:gd name="connsiteX48" fmla="*/ 194700 w 2479806"/>
                <a:gd name="connsiteY48" fmla="*/ 894887 h 1276559"/>
                <a:gd name="connsiteX49" fmla="*/ 199518 w 2479806"/>
                <a:gd name="connsiteY49" fmla="*/ 887987 h 1276559"/>
                <a:gd name="connsiteX50" fmla="*/ 201715 w 2479806"/>
                <a:gd name="connsiteY50" fmla="*/ 884895 h 1276559"/>
                <a:gd name="connsiteX51" fmla="*/ 207630 w 2479806"/>
                <a:gd name="connsiteY51" fmla="*/ 874904 h 1276559"/>
                <a:gd name="connsiteX52" fmla="*/ 212006 w 2479806"/>
                <a:gd name="connsiteY52" fmla="*/ 864912 h 1276559"/>
                <a:gd name="connsiteX53" fmla="*/ 214666 w 2479806"/>
                <a:gd name="connsiteY53" fmla="*/ 854921 h 1276559"/>
                <a:gd name="connsiteX54" fmla="*/ 214995 w 2479806"/>
                <a:gd name="connsiteY54" fmla="*/ 844929 h 1276559"/>
                <a:gd name="connsiteX55" fmla="*/ 212600 w 2479806"/>
                <a:gd name="connsiteY55" fmla="*/ 834938 h 1276559"/>
                <a:gd name="connsiteX56" fmla="*/ 206969 w 2479806"/>
                <a:gd name="connsiteY56" fmla="*/ 824946 h 1276559"/>
                <a:gd name="connsiteX57" fmla="*/ 199518 w 2479806"/>
                <a:gd name="connsiteY57" fmla="*/ 817052 h 1276559"/>
                <a:gd name="connsiteX58" fmla="*/ 197575 w 2479806"/>
                <a:gd name="connsiteY58" fmla="*/ 814955 h 1276559"/>
                <a:gd name="connsiteX59" fmla="*/ 185021 w 2479806"/>
                <a:gd name="connsiteY59" fmla="*/ 804963 h 1276559"/>
                <a:gd name="connsiteX60" fmla="*/ 179566 w 2479806"/>
                <a:gd name="connsiteY60" fmla="*/ 801470 h 1276559"/>
                <a:gd name="connsiteX61" fmla="*/ 169969 w 2479806"/>
                <a:gd name="connsiteY61" fmla="*/ 794972 h 1276559"/>
                <a:gd name="connsiteX62" fmla="*/ 159614 w 2479806"/>
                <a:gd name="connsiteY62" fmla="*/ 788977 h 1276559"/>
                <a:gd name="connsiteX63" fmla="*/ 152717 w 2479806"/>
                <a:gd name="connsiteY63" fmla="*/ 784980 h 1276559"/>
                <a:gd name="connsiteX64" fmla="*/ 139662 w 2479806"/>
                <a:gd name="connsiteY64" fmla="*/ 778030 h 1276559"/>
                <a:gd name="connsiteX65" fmla="*/ 133818 w 2479806"/>
                <a:gd name="connsiteY65" fmla="*/ 774989 h 1276559"/>
                <a:gd name="connsiteX66" fmla="*/ 119711 w 2479806"/>
                <a:gd name="connsiteY66" fmla="*/ 768043 h 1276559"/>
                <a:gd name="connsiteX67" fmla="*/ 113093 w 2479806"/>
                <a:gd name="connsiteY67" fmla="*/ 764997 h 1276559"/>
                <a:gd name="connsiteX68" fmla="*/ 99759 w 2479806"/>
                <a:gd name="connsiteY68" fmla="*/ 759079 h 1276559"/>
                <a:gd name="connsiteX69" fmla="*/ 89571 w 2479806"/>
                <a:gd name="connsiteY69" fmla="*/ 755006 h 1276559"/>
                <a:gd name="connsiteX70" fmla="*/ 79807 w 2479806"/>
                <a:gd name="connsiteY70" fmla="*/ 751148 h 1276559"/>
                <a:gd name="connsiteX71" fmla="*/ 61443 w 2479806"/>
                <a:gd name="connsiteY71" fmla="*/ 745014 h 1276559"/>
                <a:gd name="connsiteX72" fmla="*/ 59855 w 2479806"/>
                <a:gd name="connsiteY72" fmla="*/ 744475 h 1276559"/>
                <a:gd name="connsiteX73" fmla="*/ 39904 w 2479806"/>
                <a:gd name="connsiteY73" fmla="*/ 738896 h 1276559"/>
                <a:gd name="connsiteX74" fmla="*/ 22365 w 2479806"/>
                <a:gd name="connsiteY74" fmla="*/ 735023 h 1276559"/>
                <a:gd name="connsiteX75" fmla="*/ 19952 w 2479806"/>
                <a:gd name="connsiteY75" fmla="*/ 734469 h 1276559"/>
                <a:gd name="connsiteX76" fmla="*/ 0 w 2479806"/>
                <a:gd name="connsiteY76" fmla="*/ 731080 h 1276559"/>
                <a:gd name="connsiteX77" fmla="*/ 2414165 w 2479806"/>
                <a:gd name="connsiteY77" fmla="*/ 1015821 h 1276559"/>
                <a:gd name="connsiteX78" fmla="*/ 2434117 w 2479806"/>
                <a:gd name="connsiteY78" fmla="*/ 1016784 h 1276559"/>
                <a:gd name="connsiteX79" fmla="*/ 2441732 w 2479806"/>
                <a:gd name="connsiteY79" fmla="*/ 1014785 h 1276559"/>
                <a:gd name="connsiteX80" fmla="*/ 2454068 w 2479806"/>
                <a:gd name="connsiteY80" fmla="*/ 1010714 h 1276559"/>
                <a:gd name="connsiteX81" fmla="*/ 2462438 w 2479806"/>
                <a:gd name="connsiteY81" fmla="*/ 1004793 h 1276559"/>
                <a:gd name="connsiteX82" fmla="*/ 2472443 w 2479806"/>
                <a:gd name="connsiteY82" fmla="*/ 994801 h 1276559"/>
                <a:gd name="connsiteX83" fmla="*/ 2474020 w 2479806"/>
                <a:gd name="connsiteY83" fmla="*/ 992544 h 1276559"/>
                <a:gd name="connsiteX84" fmla="*/ 2477590 w 2479806"/>
                <a:gd name="connsiteY84" fmla="*/ 984810 h 1276559"/>
                <a:gd name="connsiteX85" fmla="*/ 2479807 w 2479806"/>
                <a:gd name="connsiteY85" fmla="*/ 974818 h 1276559"/>
                <a:gd name="connsiteX86" fmla="*/ 2479689 w 2479806"/>
                <a:gd name="connsiteY86" fmla="*/ 964827 h 1276559"/>
                <a:gd name="connsiteX87" fmla="*/ 2477017 w 2479806"/>
                <a:gd name="connsiteY87" fmla="*/ 954836 h 1276559"/>
                <a:gd name="connsiteX88" fmla="*/ 2474020 w 2479806"/>
                <a:gd name="connsiteY88" fmla="*/ 949847 h 1276559"/>
                <a:gd name="connsiteX89" fmla="*/ 2467869 w 2479806"/>
                <a:gd name="connsiteY89" fmla="*/ 944844 h 1276559"/>
                <a:gd name="connsiteX90" fmla="*/ 2454068 w 2479806"/>
                <a:gd name="connsiteY90" fmla="*/ 938562 h 1276559"/>
                <a:gd name="connsiteX91" fmla="*/ 2434117 w 2479806"/>
                <a:gd name="connsiteY91" fmla="*/ 938994 h 1276559"/>
                <a:gd name="connsiteX92" fmla="*/ 2417685 w 2479806"/>
                <a:gd name="connsiteY92" fmla="*/ 944844 h 1276559"/>
                <a:gd name="connsiteX93" fmla="*/ 2414165 w 2479806"/>
                <a:gd name="connsiteY93" fmla="*/ 946343 h 1276559"/>
                <a:gd name="connsiteX94" fmla="*/ 2403257 w 2479806"/>
                <a:gd name="connsiteY94" fmla="*/ 954836 h 1276559"/>
                <a:gd name="connsiteX95" fmla="*/ 2394213 w 2479806"/>
                <a:gd name="connsiteY95" fmla="*/ 963950 h 1276559"/>
                <a:gd name="connsiteX96" fmla="*/ 2393586 w 2479806"/>
                <a:gd name="connsiteY96" fmla="*/ 964827 h 1276559"/>
                <a:gd name="connsiteX97" fmla="*/ 2389072 w 2479806"/>
                <a:gd name="connsiteY97" fmla="*/ 974818 h 1276559"/>
                <a:gd name="connsiteX98" fmla="*/ 2387000 w 2479806"/>
                <a:gd name="connsiteY98" fmla="*/ 984810 h 1276559"/>
                <a:gd name="connsiteX99" fmla="*/ 2388450 w 2479806"/>
                <a:gd name="connsiteY99" fmla="*/ 994801 h 1276559"/>
                <a:gd name="connsiteX100" fmla="*/ 2393571 w 2479806"/>
                <a:gd name="connsiteY100" fmla="*/ 1004793 h 1276559"/>
                <a:gd name="connsiteX101" fmla="*/ 2394213 w 2479806"/>
                <a:gd name="connsiteY101" fmla="*/ 1005469 h 1276559"/>
                <a:gd name="connsiteX102" fmla="*/ 2411325 w 2479806"/>
                <a:gd name="connsiteY102" fmla="*/ 1014785 h 1276559"/>
                <a:gd name="connsiteX103" fmla="*/ 2414165 w 2479806"/>
                <a:gd name="connsiteY103" fmla="*/ 1015821 h 1276559"/>
                <a:gd name="connsiteX104" fmla="*/ 798071 w 2479806"/>
                <a:gd name="connsiteY104" fmla="*/ 636380 h 1276559"/>
                <a:gd name="connsiteX105" fmla="*/ 818023 w 2479806"/>
                <a:gd name="connsiteY105" fmla="*/ 636004 h 1276559"/>
                <a:gd name="connsiteX106" fmla="*/ 824371 w 2479806"/>
                <a:gd name="connsiteY106" fmla="*/ 635108 h 1276559"/>
                <a:gd name="connsiteX107" fmla="*/ 837975 w 2479806"/>
                <a:gd name="connsiteY107" fmla="*/ 632761 h 1276559"/>
                <a:gd name="connsiteX108" fmla="*/ 857926 w 2479806"/>
                <a:gd name="connsiteY108" fmla="*/ 625768 h 1276559"/>
                <a:gd name="connsiteX109" fmla="*/ 859107 w 2479806"/>
                <a:gd name="connsiteY109" fmla="*/ 625116 h 1276559"/>
                <a:gd name="connsiteX110" fmla="*/ 872336 w 2479806"/>
                <a:gd name="connsiteY110" fmla="*/ 615125 h 1276559"/>
                <a:gd name="connsiteX111" fmla="*/ 877878 w 2479806"/>
                <a:gd name="connsiteY111" fmla="*/ 608612 h 1276559"/>
                <a:gd name="connsiteX112" fmla="*/ 880165 w 2479806"/>
                <a:gd name="connsiteY112" fmla="*/ 605133 h 1276559"/>
                <a:gd name="connsiteX113" fmla="*/ 883266 w 2479806"/>
                <a:gd name="connsiteY113" fmla="*/ 595142 h 1276559"/>
                <a:gd name="connsiteX114" fmla="*/ 882612 w 2479806"/>
                <a:gd name="connsiteY114" fmla="*/ 585150 h 1276559"/>
                <a:gd name="connsiteX115" fmla="*/ 878030 w 2479806"/>
                <a:gd name="connsiteY115" fmla="*/ 575159 h 1276559"/>
                <a:gd name="connsiteX116" fmla="*/ 877878 w 2479806"/>
                <a:gd name="connsiteY116" fmla="*/ 574979 h 1276559"/>
                <a:gd name="connsiteX117" fmla="*/ 869024 w 2479806"/>
                <a:gd name="connsiteY117" fmla="*/ 565167 h 1276559"/>
                <a:gd name="connsiteX118" fmla="*/ 857926 w 2479806"/>
                <a:gd name="connsiteY118" fmla="*/ 555959 h 1276559"/>
                <a:gd name="connsiteX119" fmla="*/ 856891 w 2479806"/>
                <a:gd name="connsiteY119" fmla="*/ 555176 h 1276559"/>
                <a:gd name="connsiteX120" fmla="*/ 841387 w 2479806"/>
                <a:gd name="connsiteY120" fmla="*/ 545184 h 1276559"/>
                <a:gd name="connsiteX121" fmla="*/ 837975 w 2479806"/>
                <a:gd name="connsiteY121" fmla="*/ 543112 h 1276559"/>
                <a:gd name="connsiteX122" fmla="*/ 824674 w 2479806"/>
                <a:gd name="connsiteY122" fmla="*/ 535193 h 1276559"/>
                <a:gd name="connsiteX123" fmla="*/ 818023 w 2479806"/>
                <a:gd name="connsiteY123" fmla="*/ 531145 h 1276559"/>
                <a:gd name="connsiteX124" fmla="*/ 808042 w 2479806"/>
                <a:gd name="connsiteY124" fmla="*/ 525201 h 1276559"/>
                <a:gd name="connsiteX125" fmla="*/ 798071 w 2479806"/>
                <a:gd name="connsiteY125" fmla="*/ 518827 h 1276559"/>
                <a:gd name="connsiteX126" fmla="*/ 792025 w 2479806"/>
                <a:gd name="connsiteY126" fmla="*/ 515210 h 1276559"/>
                <a:gd name="connsiteX127" fmla="*/ 778119 w 2479806"/>
                <a:gd name="connsiteY127" fmla="*/ 506164 h 1276559"/>
                <a:gd name="connsiteX128" fmla="*/ 776340 w 2479806"/>
                <a:gd name="connsiteY128" fmla="*/ 505218 h 1276559"/>
                <a:gd name="connsiteX129" fmla="*/ 759384 w 2479806"/>
                <a:gd name="connsiteY129" fmla="*/ 495227 h 1276559"/>
                <a:gd name="connsiteX130" fmla="*/ 758167 w 2479806"/>
                <a:gd name="connsiteY130" fmla="*/ 494464 h 1276559"/>
                <a:gd name="connsiteX131" fmla="*/ 738216 w 2479806"/>
                <a:gd name="connsiteY131" fmla="*/ 486443 h 1276559"/>
                <a:gd name="connsiteX132" fmla="*/ 729847 w 2479806"/>
                <a:gd name="connsiteY132" fmla="*/ 485235 h 1276559"/>
                <a:gd name="connsiteX133" fmla="*/ 718264 w 2479806"/>
                <a:gd name="connsiteY133" fmla="*/ 483667 h 1276559"/>
                <a:gd name="connsiteX134" fmla="*/ 709878 w 2479806"/>
                <a:gd name="connsiteY134" fmla="*/ 485235 h 1276559"/>
                <a:gd name="connsiteX135" fmla="*/ 698312 w 2479806"/>
                <a:gd name="connsiteY135" fmla="*/ 488019 h 1276559"/>
                <a:gd name="connsiteX136" fmla="*/ 686260 w 2479806"/>
                <a:gd name="connsiteY136" fmla="*/ 495227 h 1276559"/>
                <a:gd name="connsiteX137" fmla="*/ 678360 w 2479806"/>
                <a:gd name="connsiteY137" fmla="*/ 501691 h 1276559"/>
                <a:gd name="connsiteX138" fmla="*/ 675304 w 2479806"/>
                <a:gd name="connsiteY138" fmla="*/ 505218 h 1276559"/>
                <a:gd name="connsiteX139" fmla="*/ 669319 w 2479806"/>
                <a:gd name="connsiteY139" fmla="*/ 515210 h 1276559"/>
                <a:gd name="connsiteX140" fmla="*/ 665593 w 2479806"/>
                <a:gd name="connsiteY140" fmla="*/ 525201 h 1276559"/>
                <a:gd name="connsiteX141" fmla="*/ 664059 w 2479806"/>
                <a:gd name="connsiteY141" fmla="*/ 535193 h 1276559"/>
                <a:gd name="connsiteX142" fmla="*/ 664225 w 2479806"/>
                <a:gd name="connsiteY142" fmla="*/ 545184 h 1276559"/>
                <a:gd name="connsiteX143" fmla="*/ 666614 w 2479806"/>
                <a:gd name="connsiteY143" fmla="*/ 555176 h 1276559"/>
                <a:gd name="connsiteX144" fmla="*/ 670495 w 2479806"/>
                <a:gd name="connsiteY144" fmla="*/ 565167 h 1276559"/>
                <a:gd name="connsiteX145" fmla="*/ 675850 w 2479806"/>
                <a:gd name="connsiteY145" fmla="*/ 575159 h 1276559"/>
                <a:gd name="connsiteX146" fmla="*/ 678360 w 2479806"/>
                <a:gd name="connsiteY146" fmla="*/ 578909 h 1276559"/>
                <a:gd name="connsiteX147" fmla="*/ 682833 w 2479806"/>
                <a:gd name="connsiteY147" fmla="*/ 585150 h 1276559"/>
                <a:gd name="connsiteX148" fmla="*/ 691701 w 2479806"/>
                <a:gd name="connsiteY148" fmla="*/ 595142 h 1276559"/>
                <a:gd name="connsiteX149" fmla="*/ 698312 w 2479806"/>
                <a:gd name="connsiteY149" fmla="*/ 601081 h 1276559"/>
                <a:gd name="connsiteX150" fmla="*/ 703176 w 2479806"/>
                <a:gd name="connsiteY150" fmla="*/ 605133 h 1276559"/>
                <a:gd name="connsiteX151" fmla="*/ 717659 w 2479806"/>
                <a:gd name="connsiteY151" fmla="*/ 615125 h 1276559"/>
                <a:gd name="connsiteX152" fmla="*/ 718264 w 2479806"/>
                <a:gd name="connsiteY152" fmla="*/ 615454 h 1276559"/>
                <a:gd name="connsiteX153" fmla="*/ 738216 w 2479806"/>
                <a:gd name="connsiteY153" fmla="*/ 624785 h 1276559"/>
                <a:gd name="connsiteX154" fmla="*/ 739118 w 2479806"/>
                <a:gd name="connsiteY154" fmla="*/ 625116 h 1276559"/>
                <a:gd name="connsiteX155" fmla="*/ 758167 w 2479806"/>
                <a:gd name="connsiteY155" fmla="*/ 630729 h 1276559"/>
                <a:gd name="connsiteX156" fmla="*/ 778119 w 2479806"/>
                <a:gd name="connsiteY156" fmla="*/ 634572 h 1276559"/>
                <a:gd name="connsiteX157" fmla="*/ 783312 w 2479806"/>
                <a:gd name="connsiteY157" fmla="*/ 635108 h 1276559"/>
                <a:gd name="connsiteX158" fmla="*/ 798071 w 2479806"/>
                <a:gd name="connsiteY158" fmla="*/ 636380 h 1276559"/>
                <a:gd name="connsiteX159" fmla="*/ 59855 w 2479806"/>
                <a:gd name="connsiteY159" fmla="*/ 78728 h 1276559"/>
                <a:gd name="connsiteX160" fmla="*/ 79807 w 2479806"/>
                <a:gd name="connsiteY160" fmla="*/ 81008 h 1276559"/>
                <a:gd name="connsiteX161" fmla="*/ 99759 w 2479806"/>
                <a:gd name="connsiteY161" fmla="*/ 80685 h 1276559"/>
                <a:gd name="connsiteX162" fmla="*/ 119711 w 2479806"/>
                <a:gd name="connsiteY162" fmla="*/ 79192 h 1276559"/>
                <a:gd name="connsiteX163" fmla="*/ 139662 w 2479806"/>
                <a:gd name="connsiteY163" fmla="*/ 77237 h 1276559"/>
                <a:gd name="connsiteX164" fmla="*/ 153932 w 2479806"/>
                <a:gd name="connsiteY164" fmla="*/ 75584 h 1276559"/>
                <a:gd name="connsiteX165" fmla="*/ 159614 w 2479806"/>
                <a:gd name="connsiteY165" fmla="*/ 74743 h 1276559"/>
                <a:gd name="connsiteX166" fmla="*/ 179566 w 2479806"/>
                <a:gd name="connsiteY166" fmla="*/ 71031 h 1276559"/>
                <a:gd name="connsiteX167" fmla="*/ 199518 w 2479806"/>
                <a:gd name="connsiteY167" fmla="*/ 66750 h 1276559"/>
                <a:gd name="connsiteX168" fmla="*/ 203451 w 2479806"/>
                <a:gd name="connsiteY168" fmla="*/ 65593 h 1276559"/>
                <a:gd name="connsiteX169" fmla="*/ 219470 w 2479806"/>
                <a:gd name="connsiteY169" fmla="*/ 57030 h 1276559"/>
                <a:gd name="connsiteX170" fmla="*/ 221595 w 2479806"/>
                <a:gd name="connsiteY170" fmla="*/ 55601 h 1276559"/>
                <a:gd name="connsiteX171" fmla="*/ 223867 w 2479806"/>
                <a:gd name="connsiteY171" fmla="*/ 45610 h 1276559"/>
                <a:gd name="connsiteX172" fmla="*/ 219470 w 2479806"/>
                <a:gd name="connsiteY172" fmla="*/ 40353 h 1276559"/>
                <a:gd name="connsiteX173" fmla="*/ 215427 w 2479806"/>
                <a:gd name="connsiteY173" fmla="*/ 35618 h 1276559"/>
                <a:gd name="connsiteX174" fmla="*/ 199518 w 2479806"/>
                <a:gd name="connsiteY174" fmla="*/ 26287 h 1276559"/>
                <a:gd name="connsiteX175" fmla="*/ 198485 w 2479806"/>
                <a:gd name="connsiteY175" fmla="*/ 25627 h 1276559"/>
                <a:gd name="connsiteX176" fmla="*/ 179566 w 2479806"/>
                <a:gd name="connsiteY176" fmla="*/ 17690 h 1276559"/>
                <a:gd name="connsiteX177" fmla="*/ 174552 w 2479806"/>
                <a:gd name="connsiteY177" fmla="*/ 15635 h 1276559"/>
                <a:gd name="connsiteX178" fmla="*/ 159614 w 2479806"/>
                <a:gd name="connsiteY178" fmla="*/ 10884 h 1276559"/>
                <a:gd name="connsiteX179" fmla="*/ 142584 w 2479806"/>
                <a:gd name="connsiteY179" fmla="*/ 5644 h 1276559"/>
                <a:gd name="connsiteX180" fmla="*/ 139662 w 2479806"/>
                <a:gd name="connsiteY180" fmla="*/ 4909 h 1276559"/>
                <a:gd name="connsiteX181" fmla="*/ 119711 w 2479806"/>
                <a:gd name="connsiteY181" fmla="*/ 1395 h 1276559"/>
                <a:gd name="connsiteX182" fmla="*/ 99759 w 2479806"/>
                <a:gd name="connsiteY182" fmla="*/ 0 h 1276559"/>
                <a:gd name="connsiteX183" fmla="*/ 79807 w 2479806"/>
                <a:gd name="connsiteY183" fmla="*/ 1762 h 1276559"/>
                <a:gd name="connsiteX184" fmla="*/ 67383 w 2479806"/>
                <a:gd name="connsiteY184" fmla="*/ 5644 h 1276559"/>
                <a:gd name="connsiteX185" fmla="*/ 59855 w 2479806"/>
                <a:gd name="connsiteY185" fmla="*/ 8877 h 1276559"/>
                <a:gd name="connsiteX186" fmla="*/ 50568 w 2479806"/>
                <a:gd name="connsiteY186" fmla="*/ 15635 h 1276559"/>
                <a:gd name="connsiteX187" fmla="*/ 40985 w 2479806"/>
                <a:gd name="connsiteY187" fmla="*/ 25627 h 1276559"/>
                <a:gd name="connsiteX188" fmla="*/ 39904 w 2479806"/>
                <a:gd name="connsiteY188" fmla="*/ 27282 h 1276559"/>
                <a:gd name="connsiteX189" fmla="*/ 35966 w 2479806"/>
                <a:gd name="connsiteY189" fmla="*/ 35618 h 1276559"/>
                <a:gd name="connsiteX190" fmla="*/ 33682 w 2479806"/>
                <a:gd name="connsiteY190" fmla="*/ 45610 h 1276559"/>
                <a:gd name="connsiteX191" fmla="*/ 34048 w 2479806"/>
                <a:gd name="connsiteY191" fmla="*/ 55601 h 1276559"/>
                <a:gd name="connsiteX192" fmla="*/ 37658 w 2479806"/>
                <a:gd name="connsiteY192" fmla="*/ 65593 h 1276559"/>
                <a:gd name="connsiteX193" fmla="*/ 39904 w 2479806"/>
                <a:gd name="connsiteY193" fmla="*/ 68533 h 1276559"/>
                <a:gd name="connsiteX194" fmla="*/ 50771 w 2479806"/>
                <a:gd name="connsiteY194" fmla="*/ 75584 h 1276559"/>
                <a:gd name="connsiteX195" fmla="*/ 59855 w 2479806"/>
                <a:gd name="connsiteY195" fmla="*/ 78728 h 127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</a:cxnLst>
              <a:rect l="l" t="t" r="r" b="b"/>
              <a:pathLst>
                <a:path w="2479806" h="1276559">
                  <a:moveTo>
                    <a:pt x="0" y="1276560"/>
                  </a:moveTo>
                  <a:lnTo>
                    <a:pt x="2702" y="1274563"/>
                  </a:lnTo>
                  <a:lnTo>
                    <a:pt x="14434" y="1264572"/>
                  </a:lnTo>
                  <a:lnTo>
                    <a:pt x="19952" y="1258700"/>
                  </a:lnTo>
                  <a:lnTo>
                    <a:pt x="23246" y="1254580"/>
                  </a:lnTo>
                  <a:lnTo>
                    <a:pt x="29865" y="1244589"/>
                  </a:lnTo>
                  <a:lnTo>
                    <a:pt x="35210" y="1234597"/>
                  </a:lnTo>
                  <a:lnTo>
                    <a:pt x="39281" y="1224606"/>
                  </a:lnTo>
                  <a:lnTo>
                    <a:pt x="39904" y="1222502"/>
                  </a:lnTo>
                  <a:lnTo>
                    <a:pt x="42112" y="1214614"/>
                  </a:lnTo>
                  <a:lnTo>
                    <a:pt x="44239" y="1204623"/>
                  </a:lnTo>
                  <a:lnTo>
                    <a:pt x="45820" y="1194631"/>
                  </a:lnTo>
                  <a:lnTo>
                    <a:pt x="46762" y="1184640"/>
                  </a:lnTo>
                  <a:lnTo>
                    <a:pt x="47695" y="1174648"/>
                  </a:lnTo>
                  <a:lnTo>
                    <a:pt x="48386" y="1164657"/>
                  </a:lnTo>
                  <a:lnTo>
                    <a:pt x="49094" y="1154665"/>
                  </a:lnTo>
                  <a:lnTo>
                    <a:pt x="50034" y="1144674"/>
                  </a:lnTo>
                  <a:lnTo>
                    <a:pt x="51289" y="1134682"/>
                  </a:lnTo>
                  <a:lnTo>
                    <a:pt x="52646" y="1124691"/>
                  </a:lnTo>
                  <a:lnTo>
                    <a:pt x="54866" y="1114700"/>
                  </a:lnTo>
                  <a:lnTo>
                    <a:pt x="57317" y="1104708"/>
                  </a:lnTo>
                  <a:lnTo>
                    <a:pt x="59855" y="1097093"/>
                  </a:lnTo>
                  <a:lnTo>
                    <a:pt x="60497" y="1094716"/>
                  </a:lnTo>
                  <a:lnTo>
                    <a:pt x="62520" y="1084725"/>
                  </a:lnTo>
                  <a:lnTo>
                    <a:pt x="65096" y="1074733"/>
                  </a:lnTo>
                  <a:lnTo>
                    <a:pt x="67875" y="1064742"/>
                  </a:lnTo>
                  <a:lnTo>
                    <a:pt x="70803" y="1054750"/>
                  </a:lnTo>
                  <a:lnTo>
                    <a:pt x="74408" y="1044759"/>
                  </a:lnTo>
                  <a:lnTo>
                    <a:pt x="78428" y="1034767"/>
                  </a:lnTo>
                  <a:lnTo>
                    <a:pt x="79807" y="1032398"/>
                  </a:lnTo>
                  <a:lnTo>
                    <a:pt x="82742" y="1024776"/>
                  </a:lnTo>
                  <a:lnTo>
                    <a:pt x="87645" y="1014785"/>
                  </a:lnTo>
                  <a:lnTo>
                    <a:pt x="94067" y="1004793"/>
                  </a:lnTo>
                  <a:lnTo>
                    <a:pt x="99759" y="998470"/>
                  </a:lnTo>
                  <a:lnTo>
                    <a:pt x="102153" y="994801"/>
                  </a:lnTo>
                  <a:lnTo>
                    <a:pt x="110166" y="984810"/>
                  </a:lnTo>
                  <a:lnTo>
                    <a:pt x="119711" y="975153"/>
                  </a:lnTo>
                  <a:lnTo>
                    <a:pt x="119977" y="974818"/>
                  </a:lnTo>
                  <a:lnTo>
                    <a:pt x="129244" y="964827"/>
                  </a:lnTo>
                  <a:lnTo>
                    <a:pt x="139662" y="955029"/>
                  </a:lnTo>
                  <a:lnTo>
                    <a:pt x="139836" y="954836"/>
                  </a:lnTo>
                  <a:lnTo>
                    <a:pt x="149265" y="944844"/>
                  </a:lnTo>
                  <a:lnTo>
                    <a:pt x="159542" y="934853"/>
                  </a:lnTo>
                  <a:lnTo>
                    <a:pt x="159614" y="934784"/>
                  </a:lnTo>
                  <a:lnTo>
                    <a:pt x="168905" y="924861"/>
                  </a:lnTo>
                  <a:lnTo>
                    <a:pt x="178262" y="914870"/>
                  </a:lnTo>
                  <a:lnTo>
                    <a:pt x="179566" y="913385"/>
                  </a:lnTo>
                  <a:lnTo>
                    <a:pt x="186707" y="904878"/>
                  </a:lnTo>
                  <a:lnTo>
                    <a:pt x="194700" y="894887"/>
                  </a:lnTo>
                  <a:lnTo>
                    <a:pt x="199518" y="887987"/>
                  </a:lnTo>
                  <a:lnTo>
                    <a:pt x="201715" y="884895"/>
                  </a:lnTo>
                  <a:lnTo>
                    <a:pt x="207630" y="874904"/>
                  </a:lnTo>
                  <a:lnTo>
                    <a:pt x="212006" y="864912"/>
                  </a:lnTo>
                  <a:lnTo>
                    <a:pt x="214666" y="854921"/>
                  </a:lnTo>
                  <a:lnTo>
                    <a:pt x="214995" y="844929"/>
                  </a:lnTo>
                  <a:lnTo>
                    <a:pt x="212600" y="834938"/>
                  </a:lnTo>
                  <a:lnTo>
                    <a:pt x="206969" y="824946"/>
                  </a:lnTo>
                  <a:lnTo>
                    <a:pt x="199518" y="817052"/>
                  </a:lnTo>
                  <a:lnTo>
                    <a:pt x="197575" y="814955"/>
                  </a:lnTo>
                  <a:lnTo>
                    <a:pt x="185021" y="804963"/>
                  </a:lnTo>
                  <a:lnTo>
                    <a:pt x="179566" y="801470"/>
                  </a:lnTo>
                  <a:lnTo>
                    <a:pt x="169969" y="794972"/>
                  </a:lnTo>
                  <a:lnTo>
                    <a:pt x="159614" y="788977"/>
                  </a:lnTo>
                  <a:lnTo>
                    <a:pt x="152717" y="784980"/>
                  </a:lnTo>
                  <a:lnTo>
                    <a:pt x="139662" y="778030"/>
                  </a:lnTo>
                  <a:lnTo>
                    <a:pt x="133818" y="774989"/>
                  </a:lnTo>
                  <a:lnTo>
                    <a:pt x="119711" y="768043"/>
                  </a:lnTo>
                  <a:lnTo>
                    <a:pt x="113093" y="764997"/>
                  </a:lnTo>
                  <a:lnTo>
                    <a:pt x="99759" y="759079"/>
                  </a:lnTo>
                  <a:lnTo>
                    <a:pt x="89571" y="755006"/>
                  </a:lnTo>
                  <a:lnTo>
                    <a:pt x="79807" y="751148"/>
                  </a:lnTo>
                  <a:lnTo>
                    <a:pt x="61443" y="745014"/>
                  </a:lnTo>
                  <a:lnTo>
                    <a:pt x="59855" y="744475"/>
                  </a:lnTo>
                  <a:lnTo>
                    <a:pt x="39904" y="738896"/>
                  </a:lnTo>
                  <a:lnTo>
                    <a:pt x="22365" y="735023"/>
                  </a:lnTo>
                  <a:lnTo>
                    <a:pt x="19952" y="734469"/>
                  </a:lnTo>
                  <a:lnTo>
                    <a:pt x="0" y="731080"/>
                  </a:lnTo>
                  <a:moveTo>
                    <a:pt x="2414165" y="1015821"/>
                  </a:moveTo>
                  <a:lnTo>
                    <a:pt x="2434117" y="1016784"/>
                  </a:lnTo>
                  <a:lnTo>
                    <a:pt x="2441732" y="1014785"/>
                  </a:lnTo>
                  <a:lnTo>
                    <a:pt x="2454068" y="1010714"/>
                  </a:lnTo>
                  <a:lnTo>
                    <a:pt x="2462438" y="1004793"/>
                  </a:lnTo>
                  <a:lnTo>
                    <a:pt x="2472443" y="994801"/>
                  </a:lnTo>
                  <a:lnTo>
                    <a:pt x="2474020" y="992544"/>
                  </a:lnTo>
                  <a:lnTo>
                    <a:pt x="2477590" y="984810"/>
                  </a:lnTo>
                  <a:lnTo>
                    <a:pt x="2479807" y="974818"/>
                  </a:lnTo>
                  <a:lnTo>
                    <a:pt x="2479689" y="964827"/>
                  </a:lnTo>
                  <a:lnTo>
                    <a:pt x="2477017" y="954836"/>
                  </a:lnTo>
                  <a:lnTo>
                    <a:pt x="2474020" y="949847"/>
                  </a:lnTo>
                  <a:lnTo>
                    <a:pt x="2467869" y="944844"/>
                  </a:lnTo>
                  <a:lnTo>
                    <a:pt x="2454068" y="938562"/>
                  </a:lnTo>
                  <a:lnTo>
                    <a:pt x="2434117" y="938994"/>
                  </a:lnTo>
                  <a:lnTo>
                    <a:pt x="2417685" y="944844"/>
                  </a:lnTo>
                  <a:lnTo>
                    <a:pt x="2414165" y="946343"/>
                  </a:lnTo>
                  <a:lnTo>
                    <a:pt x="2403257" y="954836"/>
                  </a:lnTo>
                  <a:lnTo>
                    <a:pt x="2394213" y="963950"/>
                  </a:lnTo>
                  <a:lnTo>
                    <a:pt x="2393586" y="964827"/>
                  </a:lnTo>
                  <a:lnTo>
                    <a:pt x="2389072" y="974818"/>
                  </a:lnTo>
                  <a:lnTo>
                    <a:pt x="2387000" y="984810"/>
                  </a:lnTo>
                  <a:lnTo>
                    <a:pt x="2388450" y="994801"/>
                  </a:lnTo>
                  <a:lnTo>
                    <a:pt x="2393571" y="1004793"/>
                  </a:lnTo>
                  <a:lnTo>
                    <a:pt x="2394213" y="1005469"/>
                  </a:lnTo>
                  <a:lnTo>
                    <a:pt x="2411325" y="1014785"/>
                  </a:lnTo>
                  <a:lnTo>
                    <a:pt x="2414165" y="1015821"/>
                  </a:lnTo>
                  <a:close/>
                  <a:moveTo>
                    <a:pt x="798071" y="636380"/>
                  </a:moveTo>
                  <a:lnTo>
                    <a:pt x="818023" y="636004"/>
                  </a:lnTo>
                  <a:lnTo>
                    <a:pt x="824371" y="635108"/>
                  </a:lnTo>
                  <a:lnTo>
                    <a:pt x="837975" y="632761"/>
                  </a:lnTo>
                  <a:lnTo>
                    <a:pt x="857926" y="625768"/>
                  </a:lnTo>
                  <a:lnTo>
                    <a:pt x="859107" y="625116"/>
                  </a:lnTo>
                  <a:lnTo>
                    <a:pt x="872336" y="615125"/>
                  </a:lnTo>
                  <a:lnTo>
                    <a:pt x="877878" y="608612"/>
                  </a:lnTo>
                  <a:lnTo>
                    <a:pt x="880165" y="605133"/>
                  </a:lnTo>
                  <a:lnTo>
                    <a:pt x="883266" y="595142"/>
                  </a:lnTo>
                  <a:lnTo>
                    <a:pt x="882612" y="585150"/>
                  </a:lnTo>
                  <a:lnTo>
                    <a:pt x="878030" y="575159"/>
                  </a:lnTo>
                  <a:lnTo>
                    <a:pt x="877878" y="574979"/>
                  </a:lnTo>
                  <a:lnTo>
                    <a:pt x="869024" y="565167"/>
                  </a:lnTo>
                  <a:lnTo>
                    <a:pt x="857926" y="555959"/>
                  </a:lnTo>
                  <a:lnTo>
                    <a:pt x="856891" y="555176"/>
                  </a:lnTo>
                  <a:lnTo>
                    <a:pt x="841387" y="545184"/>
                  </a:lnTo>
                  <a:lnTo>
                    <a:pt x="837975" y="543112"/>
                  </a:lnTo>
                  <a:lnTo>
                    <a:pt x="824674" y="535193"/>
                  </a:lnTo>
                  <a:lnTo>
                    <a:pt x="818023" y="531145"/>
                  </a:lnTo>
                  <a:lnTo>
                    <a:pt x="808042" y="525201"/>
                  </a:lnTo>
                  <a:lnTo>
                    <a:pt x="798071" y="518827"/>
                  </a:lnTo>
                  <a:lnTo>
                    <a:pt x="792025" y="515210"/>
                  </a:lnTo>
                  <a:lnTo>
                    <a:pt x="778119" y="506164"/>
                  </a:lnTo>
                  <a:lnTo>
                    <a:pt x="776340" y="505218"/>
                  </a:lnTo>
                  <a:lnTo>
                    <a:pt x="759384" y="495227"/>
                  </a:lnTo>
                  <a:lnTo>
                    <a:pt x="758167" y="494464"/>
                  </a:lnTo>
                  <a:lnTo>
                    <a:pt x="738216" y="486443"/>
                  </a:lnTo>
                  <a:lnTo>
                    <a:pt x="729847" y="485235"/>
                  </a:lnTo>
                  <a:lnTo>
                    <a:pt x="718264" y="483667"/>
                  </a:lnTo>
                  <a:lnTo>
                    <a:pt x="709878" y="485235"/>
                  </a:lnTo>
                  <a:lnTo>
                    <a:pt x="698312" y="488019"/>
                  </a:lnTo>
                  <a:lnTo>
                    <a:pt x="686260" y="495227"/>
                  </a:lnTo>
                  <a:lnTo>
                    <a:pt x="678360" y="501691"/>
                  </a:lnTo>
                  <a:lnTo>
                    <a:pt x="675304" y="505218"/>
                  </a:lnTo>
                  <a:lnTo>
                    <a:pt x="669319" y="515210"/>
                  </a:lnTo>
                  <a:lnTo>
                    <a:pt x="665593" y="525201"/>
                  </a:lnTo>
                  <a:lnTo>
                    <a:pt x="664059" y="535193"/>
                  </a:lnTo>
                  <a:lnTo>
                    <a:pt x="664225" y="545184"/>
                  </a:lnTo>
                  <a:lnTo>
                    <a:pt x="666614" y="555176"/>
                  </a:lnTo>
                  <a:lnTo>
                    <a:pt x="670495" y="565167"/>
                  </a:lnTo>
                  <a:lnTo>
                    <a:pt x="675850" y="575159"/>
                  </a:lnTo>
                  <a:lnTo>
                    <a:pt x="678360" y="578909"/>
                  </a:lnTo>
                  <a:lnTo>
                    <a:pt x="682833" y="585150"/>
                  </a:lnTo>
                  <a:lnTo>
                    <a:pt x="691701" y="595142"/>
                  </a:lnTo>
                  <a:lnTo>
                    <a:pt x="698312" y="601081"/>
                  </a:lnTo>
                  <a:lnTo>
                    <a:pt x="703176" y="605133"/>
                  </a:lnTo>
                  <a:lnTo>
                    <a:pt x="717659" y="615125"/>
                  </a:lnTo>
                  <a:lnTo>
                    <a:pt x="718264" y="615454"/>
                  </a:lnTo>
                  <a:lnTo>
                    <a:pt x="738216" y="624785"/>
                  </a:lnTo>
                  <a:lnTo>
                    <a:pt x="739118" y="625116"/>
                  </a:lnTo>
                  <a:lnTo>
                    <a:pt x="758167" y="630729"/>
                  </a:lnTo>
                  <a:lnTo>
                    <a:pt x="778119" y="634572"/>
                  </a:lnTo>
                  <a:lnTo>
                    <a:pt x="783312" y="635108"/>
                  </a:lnTo>
                  <a:lnTo>
                    <a:pt x="798071" y="636380"/>
                  </a:lnTo>
                  <a:close/>
                  <a:moveTo>
                    <a:pt x="59855" y="78728"/>
                  </a:moveTo>
                  <a:lnTo>
                    <a:pt x="79807" y="81008"/>
                  </a:lnTo>
                  <a:lnTo>
                    <a:pt x="99759" y="80685"/>
                  </a:lnTo>
                  <a:lnTo>
                    <a:pt x="119711" y="79192"/>
                  </a:lnTo>
                  <a:lnTo>
                    <a:pt x="139662" y="77237"/>
                  </a:lnTo>
                  <a:lnTo>
                    <a:pt x="153932" y="75584"/>
                  </a:lnTo>
                  <a:lnTo>
                    <a:pt x="159614" y="74743"/>
                  </a:lnTo>
                  <a:lnTo>
                    <a:pt x="179566" y="71031"/>
                  </a:lnTo>
                  <a:lnTo>
                    <a:pt x="199518" y="66750"/>
                  </a:lnTo>
                  <a:lnTo>
                    <a:pt x="203451" y="65593"/>
                  </a:lnTo>
                  <a:lnTo>
                    <a:pt x="219470" y="57030"/>
                  </a:lnTo>
                  <a:lnTo>
                    <a:pt x="221595" y="55601"/>
                  </a:lnTo>
                  <a:lnTo>
                    <a:pt x="223867" y="45610"/>
                  </a:lnTo>
                  <a:lnTo>
                    <a:pt x="219470" y="40353"/>
                  </a:lnTo>
                  <a:lnTo>
                    <a:pt x="215427" y="35618"/>
                  </a:lnTo>
                  <a:lnTo>
                    <a:pt x="199518" y="26287"/>
                  </a:lnTo>
                  <a:lnTo>
                    <a:pt x="198485" y="25627"/>
                  </a:lnTo>
                  <a:lnTo>
                    <a:pt x="179566" y="17690"/>
                  </a:lnTo>
                  <a:lnTo>
                    <a:pt x="174552" y="15635"/>
                  </a:lnTo>
                  <a:lnTo>
                    <a:pt x="159614" y="10884"/>
                  </a:lnTo>
                  <a:lnTo>
                    <a:pt x="142584" y="5644"/>
                  </a:lnTo>
                  <a:lnTo>
                    <a:pt x="139662" y="4909"/>
                  </a:lnTo>
                  <a:lnTo>
                    <a:pt x="119711" y="1395"/>
                  </a:lnTo>
                  <a:lnTo>
                    <a:pt x="99759" y="0"/>
                  </a:lnTo>
                  <a:lnTo>
                    <a:pt x="79807" y="1762"/>
                  </a:lnTo>
                  <a:lnTo>
                    <a:pt x="67383" y="5644"/>
                  </a:lnTo>
                  <a:lnTo>
                    <a:pt x="59855" y="8877"/>
                  </a:lnTo>
                  <a:lnTo>
                    <a:pt x="50568" y="15635"/>
                  </a:lnTo>
                  <a:lnTo>
                    <a:pt x="40985" y="25627"/>
                  </a:lnTo>
                  <a:lnTo>
                    <a:pt x="39904" y="27282"/>
                  </a:lnTo>
                  <a:lnTo>
                    <a:pt x="35966" y="35618"/>
                  </a:lnTo>
                  <a:lnTo>
                    <a:pt x="33682" y="45610"/>
                  </a:lnTo>
                  <a:lnTo>
                    <a:pt x="34048" y="55601"/>
                  </a:lnTo>
                  <a:lnTo>
                    <a:pt x="37658" y="65593"/>
                  </a:lnTo>
                  <a:lnTo>
                    <a:pt x="39904" y="68533"/>
                  </a:lnTo>
                  <a:lnTo>
                    <a:pt x="50771" y="75584"/>
                  </a:lnTo>
                  <a:lnTo>
                    <a:pt x="59855" y="78728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任意多边形: 形状 2669">
              <a:extLst>
                <a:ext uri="{FF2B5EF4-FFF2-40B4-BE49-F238E27FC236}">
                  <a16:creationId xmlns:a16="http://schemas.microsoft.com/office/drawing/2014/main" id="{92FA17B9-3C4C-F171-C82C-BB99EB4515F2}"/>
                </a:ext>
              </a:extLst>
            </p:cNvPr>
            <p:cNvSpPr/>
            <p:nvPr/>
          </p:nvSpPr>
          <p:spPr>
            <a:xfrm>
              <a:off x="13112161" y="4339647"/>
              <a:ext cx="153743" cy="163494"/>
            </a:xfrm>
            <a:custGeom>
              <a:avLst/>
              <a:gdLst>
                <a:gd name="connsiteX0" fmla="*/ 0 w 153743"/>
                <a:gd name="connsiteY0" fmla="*/ 138841 h 163494"/>
                <a:gd name="connsiteX1" fmla="*/ 7597 w 153743"/>
                <a:gd name="connsiteY1" fmla="*/ 143293 h 163494"/>
                <a:gd name="connsiteX2" fmla="*/ 19952 w 153743"/>
                <a:gd name="connsiteY2" fmla="*/ 150796 h 163494"/>
                <a:gd name="connsiteX3" fmla="*/ 25720 w 153743"/>
                <a:gd name="connsiteY3" fmla="*/ 153284 h 163494"/>
                <a:gd name="connsiteX4" fmla="*/ 39904 w 153743"/>
                <a:gd name="connsiteY4" fmla="*/ 159618 h 163494"/>
                <a:gd name="connsiteX5" fmla="*/ 58744 w 153743"/>
                <a:gd name="connsiteY5" fmla="*/ 163276 h 163494"/>
                <a:gd name="connsiteX6" fmla="*/ 59855 w 153743"/>
                <a:gd name="connsiteY6" fmla="*/ 163494 h 163494"/>
                <a:gd name="connsiteX7" fmla="*/ 61963 w 153743"/>
                <a:gd name="connsiteY7" fmla="*/ 163276 h 163494"/>
                <a:gd name="connsiteX8" fmla="*/ 79807 w 153743"/>
                <a:gd name="connsiteY8" fmla="*/ 161528 h 163494"/>
                <a:gd name="connsiteX9" fmla="*/ 99759 w 153743"/>
                <a:gd name="connsiteY9" fmla="*/ 154254 h 163494"/>
                <a:gd name="connsiteX10" fmla="*/ 101320 w 153743"/>
                <a:gd name="connsiteY10" fmla="*/ 153284 h 163494"/>
                <a:gd name="connsiteX11" fmla="*/ 117404 w 153743"/>
                <a:gd name="connsiteY11" fmla="*/ 143293 h 163494"/>
                <a:gd name="connsiteX12" fmla="*/ 119711 w 153743"/>
                <a:gd name="connsiteY12" fmla="*/ 141747 h 163494"/>
                <a:gd name="connsiteX13" fmla="*/ 129041 w 153743"/>
                <a:gd name="connsiteY13" fmla="*/ 133301 h 163494"/>
                <a:gd name="connsiteX14" fmla="*/ 138995 w 153743"/>
                <a:gd name="connsiteY14" fmla="*/ 123310 h 163494"/>
                <a:gd name="connsiteX15" fmla="*/ 139662 w 153743"/>
                <a:gd name="connsiteY15" fmla="*/ 122477 h 163494"/>
                <a:gd name="connsiteX16" fmla="*/ 145786 w 153743"/>
                <a:gd name="connsiteY16" fmla="*/ 113318 h 163494"/>
                <a:gd name="connsiteX17" fmla="*/ 150689 w 153743"/>
                <a:gd name="connsiteY17" fmla="*/ 103327 h 163494"/>
                <a:gd name="connsiteX18" fmla="*/ 153470 w 153743"/>
                <a:gd name="connsiteY18" fmla="*/ 93335 h 163494"/>
                <a:gd name="connsiteX19" fmla="*/ 153744 w 153743"/>
                <a:gd name="connsiteY19" fmla="*/ 83344 h 163494"/>
                <a:gd name="connsiteX20" fmla="*/ 151505 w 153743"/>
                <a:gd name="connsiteY20" fmla="*/ 73353 h 163494"/>
                <a:gd name="connsiteX21" fmla="*/ 146214 w 153743"/>
                <a:gd name="connsiteY21" fmla="*/ 63361 h 163494"/>
                <a:gd name="connsiteX22" fmla="*/ 139662 w 153743"/>
                <a:gd name="connsiteY22" fmla="*/ 55046 h 163494"/>
                <a:gd name="connsiteX23" fmla="*/ 138230 w 153743"/>
                <a:gd name="connsiteY23" fmla="*/ 53370 h 163494"/>
                <a:gd name="connsiteX24" fmla="*/ 126817 w 153743"/>
                <a:gd name="connsiteY24" fmla="*/ 43378 h 163494"/>
                <a:gd name="connsiteX25" fmla="*/ 119711 w 153743"/>
                <a:gd name="connsiteY25" fmla="*/ 38144 h 163494"/>
                <a:gd name="connsiteX26" fmla="*/ 112559 w 153743"/>
                <a:gd name="connsiteY26" fmla="*/ 33386 h 163494"/>
                <a:gd name="connsiteX27" fmla="*/ 99759 w 153743"/>
                <a:gd name="connsiteY27" fmla="*/ 26044 h 163494"/>
                <a:gd name="connsiteX28" fmla="*/ 94421 w 153743"/>
                <a:gd name="connsiteY28" fmla="*/ 23395 h 163494"/>
                <a:gd name="connsiteX29" fmla="*/ 79807 w 153743"/>
                <a:gd name="connsiteY29" fmla="*/ 16743 h 163494"/>
                <a:gd name="connsiteX30" fmla="*/ 70607 w 153743"/>
                <a:gd name="connsiteY30" fmla="*/ 13403 h 163494"/>
                <a:gd name="connsiteX31" fmla="*/ 59855 w 153743"/>
                <a:gd name="connsiteY31" fmla="*/ 9707 h 163494"/>
                <a:gd name="connsiteX32" fmla="*/ 39904 w 153743"/>
                <a:gd name="connsiteY32" fmla="*/ 4405 h 163494"/>
                <a:gd name="connsiteX33" fmla="*/ 33814 w 153743"/>
                <a:gd name="connsiteY33" fmla="*/ 3412 h 163494"/>
                <a:gd name="connsiteX34" fmla="*/ 19952 w 153743"/>
                <a:gd name="connsiteY34" fmla="*/ 1227 h 163494"/>
                <a:gd name="connsiteX35" fmla="*/ 0 w 153743"/>
                <a:gd name="connsiteY35" fmla="*/ 0 h 16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3743" h="163494">
                  <a:moveTo>
                    <a:pt x="0" y="138841"/>
                  </a:moveTo>
                  <a:lnTo>
                    <a:pt x="7597" y="143293"/>
                  </a:lnTo>
                  <a:lnTo>
                    <a:pt x="19952" y="150796"/>
                  </a:lnTo>
                  <a:lnTo>
                    <a:pt x="25720" y="153284"/>
                  </a:lnTo>
                  <a:lnTo>
                    <a:pt x="39904" y="159618"/>
                  </a:lnTo>
                  <a:lnTo>
                    <a:pt x="58744" y="163276"/>
                  </a:lnTo>
                  <a:lnTo>
                    <a:pt x="59855" y="163494"/>
                  </a:lnTo>
                  <a:lnTo>
                    <a:pt x="61963" y="163276"/>
                  </a:lnTo>
                  <a:lnTo>
                    <a:pt x="79807" y="161528"/>
                  </a:lnTo>
                  <a:lnTo>
                    <a:pt x="99759" y="154254"/>
                  </a:lnTo>
                  <a:lnTo>
                    <a:pt x="101320" y="153284"/>
                  </a:lnTo>
                  <a:lnTo>
                    <a:pt x="117404" y="143293"/>
                  </a:lnTo>
                  <a:lnTo>
                    <a:pt x="119711" y="141747"/>
                  </a:lnTo>
                  <a:lnTo>
                    <a:pt x="129041" y="133301"/>
                  </a:lnTo>
                  <a:lnTo>
                    <a:pt x="138995" y="123310"/>
                  </a:lnTo>
                  <a:lnTo>
                    <a:pt x="139662" y="122477"/>
                  </a:lnTo>
                  <a:lnTo>
                    <a:pt x="145786" y="113318"/>
                  </a:lnTo>
                  <a:lnTo>
                    <a:pt x="150689" y="103327"/>
                  </a:lnTo>
                  <a:lnTo>
                    <a:pt x="153470" y="93335"/>
                  </a:lnTo>
                  <a:lnTo>
                    <a:pt x="153744" y="83344"/>
                  </a:lnTo>
                  <a:lnTo>
                    <a:pt x="151505" y="73353"/>
                  </a:lnTo>
                  <a:lnTo>
                    <a:pt x="146214" y="63361"/>
                  </a:lnTo>
                  <a:lnTo>
                    <a:pt x="139662" y="55046"/>
                  </a:lnTo>
                  <a:lnTo>
                    <a:pt x="138230" y="53370"/>
                  </a:lnTo>
                  <a:lnTo>
                    <a:pt x="126817" y="43378"/>
                  </a:lnTo>
                  <a:lnTo>
                    <a:pt x="119711" y="38144"/>
                  </a:lnTo>
                  <a:lnTo>
                    <a:pt x="112559" y="33386"/>
                  </a:lnTo>
                  <a:lnTo>
                    <a:pt x="99759" y="26044"/>
                  </a:lnTo>
                  <a:lnTo>
                    <a:pt x="94421" y="23395"/>
                  </a:lnTo>
                  <a:lnTo>
                    <a:pt x="79807" y="16743"/>
                  </a:lnTo>
                  <a:lnTo>
                    <a:pt x="70607" y="13403"/>
                  </a:lnTo>
                  <a:lnTo>
                    <a:pt x="59855" y="9707"/>
                  </a:lnTo>
                  <a:lnTo>
                    <a:pt x="39904" y="4405"/>
                  </a:lnTo>
                  <a:lnTo>
                    <a:pt x="33814" y="3412"/>
                  </a:lnTo>
                  <a:lnTo>
                    <a:pt x="19952" y="1227"/>
                  </a:lnTo>
                  <a:lnTo>
                    <a:pt x="0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任意多边形: 形状 2670">
              <a:extLst>
                <a:ext uri="{FF2B5EF4-FFF2-40B4-BE49-F238E27FC236}">
                  <a16:creationId xmlns:a16="http://schemas.microsoft.com/office/drawing/2014/main" id="{09FDCF07-144D-CA20-DDD9-3D5BA0647A4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任意多边形: 形状 2671">
              <a:extLst>
                <a:ext uri="{FF2B5EF4-FFF2-40B4-BE49-F238E27FC236}">
                  <a16:creationId xmlns:a16="http://schemas.microsoft.com/office/drawing/2014/main" id="{8C02ECBE-97B3-B586-E6A9-A23AAE21D14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任意多边形: 形状 2672">
              <a:extLst>
                <a:ext uri="{FF2B5EF4-FFF2-40B4-BE49-F238E27FC236}">
                  <a16:creationId xmlns:a16="http://schemas.microsoft.com/office/drawing/2014/main" id="{0AA57371-16F4-028A-AA91-3FEFF3B1CCE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任意多边形: 形状 2673">
              <a:extLst>
                <a:ext uri="{FF2B5EF4-FFF2-40B4-BE49-F238E27FC236}">
                  <a16:creationId xmlns:a16="http://schemas.microsoft.com/office/drawing/2014/main" id="{C7C6BA67-A8C3-3A0D-3C06-85770A35F08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任意多边形: 形状 2674">
              <a:extLst>
                <a:ext uri="{FF2B5EF4-FFF2-40B4-BE49-F238E27FC236}">
                  <a16:creationId xmlns:a16="http://schemas.microsoft.com/office/drawing/2014/main" id="{B3C42D39-05D9-1786-87BB-FF852A6197A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任意多边形: 形状 2675">
              <a:extLst>
                <a:ext uri="{FF2B5EF4-FFF2-40B4-BE49-F238E27FC236}">
                  <a16:creationId xmlns:a16="http://schemas.microsoft.com/office/drawing/2014/main" id="{7C7A8151-B1A0-5F93-757B-9151855C478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任意多边形: 形状 2676">
              <a:extLst>
                <a:ext uri="{FF2B5EF4-FFF2-40B4-BE49-F238E27FC236}">
                  <a16:creationId xmlns:a16="http://schemas.microsoft.com/office/drawing/2014/main" id="{2CCEF4BF-E61F-89DC-C529-BD295BF1248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任意多边形: 形状 2677">
              <a:extLst>
                <a:ext uri="{FF2B5EF4-FFF2-40B4-BE49-F238E27FC236}">
                  <a16:creationId xmlns:a16="http://schemas.microsoft.com/office/drawing/2014/main" id="{3E54EA3E-0AD2-B182-766A-4F9CF1AE853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任意多边形: 形状 2678">
              <a:extLst>
                <a:ext uri="{FF2B5EF4-FFF2-40B4-BE49-F238E27FC236}">
                  <a16:creationId xmlns:a16="http://schemas.microsoft.com/office/drawing/2014/main" id="{BADA7B65-8631-30E0-7D7B-BD3DBCA951D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任意多边形: 形状 2679">
              <a:extLst>
                <a:ext uri="{FF2B5EF4-FFF2-40B4-BE49-F238E27FC236}">
                  <a16:creationId xmlns:a16="http://schemas.microsoft.com/office/drawing/2014/main" id="{B00594A8-4643-2A9B-29BC-CD761F20E2C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任意多边形: 形状 2680">
              <a:extLst>
                <a:ext uri="{FF2B5EF4-FFF2-40B4-BE49-F238E27FC236}">
                  <a16:creationId xmlns:a16="http://schemas.microsoft.com/office/drawing/2014/main" id="{34A39397-FFAA-B3D8-3007-B4EC49D81D0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任意多边形: 形状 2681">
              <a:extLst>
                <a:ext uri="{FF2B5EF4-FFF2-40B4-BE49-F238E27FC236}">
                  <a16:creationId xmlns:a16="http://schemas.microsoft.com/office/drawing/2014/main" id="{E1E96AE3-F72A-1B80-B5CB-17DEE0E6BBD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任意多边形: 形状 2682">
              <a:extLst>
                <a:ext uri="{FF2B5EF4-FFF2-40B4-BE49-F238E27FC236}">
                  <a16:creationId xmlns:a16="http://schemas.microsoft.com/office/drawing/2014/main" id="{428E0F22-B46D-ABD2-8F4C-347CBED5EE2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任意多边形: 形状 2683">
              <a:extLst>
                <a:ext uri="{FF2B5EF4-FFF2-40B4-BE49-F238E27FC236}">
                  <a16:creationId xmlns:a16="http://schemas.microsoft.com/office/drawing/2014/main" id="{6F3DA4FA-960B-81EF-8D6E-C1BAD1EC5FC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任意多边形: 形状 2684">
              <a:extLst>
                <a:ext uri="{FF2B5EF4-FFF2-40B4-BE49-F238E27FC236}">
                  <a16:creationId xmlns:a16="http://schemas.microsoft.com/office/drawing/2014/main" id="{3CCCDB1C-8DEB-E27F-0FB0-1397BBE45B54}"/>
                </a:ext>
              </a:extLst>
            </p:cNvPr>
            <p:cNvSpPr/>
            <p:nvPr/>
          </p:nvSpPr>
          <p:spPr>
            <a:xfrm>
              <a:off x="13112161" y="3443825"/>
              <a:ext cx="2972814" cy="1488732"/>
            </a:xfrm>
            <a:custGeom>
              <a:avLst/>
              <a:gdLst>
                <a:gd name="connsiteX0" fmla="*/ 39942 w 2972814"/>
                <a:gd name="connsiteY0" fmla="*/ 1488733 h 1488732"/>
                <a:gd name="connsiteX1" fmla="*/ 59855 w 2972814"/>
                <a:gd name="connsiteY1" fmla="*/ 1480068 h 1488732"/>
                <a:gd name="connsiteX2" fmla="*/ 62467 w 2972814"/>
                <a:gd name="connsiteY2" fmla="*/ 1478741 h 1488732"/>
                <a:gd name="connsiteX3" fmla="*/ 79585 w 2972814"/>
                <a:gd name="connsiteY3" fmla="*/ 1468750 h 1488732"/>
                <a:gd name="connsiteX4" fmla="*/ 79807 w 2972814"/>
                <a:gd name="connsiteY4" fmla="*/ 1468607 h 1488732"/>
                <a:gd name="connsiteX5" fmla="*/ 94076 w 2972814"/>
                <a:gd name="connsiteY5" fmla="*/ 1458758 h 1488732"/>
                <a:gd name="connsiteX6" fmla="*/ 99759 w 2972814"/>
                <a:gd name="connsiteY6" fmla="*/ 1454312 h 1488732"/>
                <a:gd name="connsiteX7" fmla="*/ 106910 w 2972814"/>
                <a:gd name="connsiteY7" fmla="*/ 1448767 h 1488732"/>
                <a:gd name="connsiteX8" fmla="*/ 118717 w 2972814"/>
                <a:gd name="connsiteY8" fmla="*/ 1438775 h 1488732"/>
                <a:gd name="connsiteX9" fmla="*/ 119711 w 2972814"/>
                <a:gd name="connsiteY9" fmla="*/ 1437876 h 1488732"/>
                <a:gd name="connsiteX10" fmla="*/ 130908 w 2972814"/>
                <a:gd name="connsiteY10" fmla="*/ 1428784 h 1488732"/>
                <a:gd name="connsiteX11" fmla="*/ 139662 w 2972814"/>
                <a:gd name="connsiteY11" fmla="*/ 1421011 h 1488732"/>
                <a:gd name="connsiteX12" fmla="*/ 142729 w 2972814"/>
                <a:gd name="connsiteY12" fmla="*/ 1418792 h 1488732"/>
                <a:gd name="connsiteX13" fmla="*/ 154826 w 2972814"/>
                <a:gd name="connsiteY13" fmla="*/ 1408801 h 1488732"/>
                <a:gd name="connsiteX14" fmla="*/ 159614 w 2972814"/>
                <a:gd name="connsiteY14" fmla="*/ 1404243 h 1488732"/>
                <a:gd name="connsiteX15" fmla="*/ 167288 w 2972814"/>
                <a:gd name="connsiteY15" fmla="*/ 1398809 h 1488732"/>
                <a:gd name="connsiteX16" fmla="*/ 179520 w 2972814"/>
                <a:gd name="connsiteY16" fmla="*/ 1388818 h 1488732"/>
                <a:gd name="connsiteX17" fmla="*/ 179566 w 2972814"/>
                <a:gd name="connsiteY17" fmla="*/ 1388773 h 1488732"/>
                <a:gd name="connsiteX18" fmla="*/ 194499 w 2972814"/>
                <a:gd name="connsiteY18" fmla="*/ 1378826 h 1488732"/>
                <a:gd name="connsiteX19" fmla="*/ 199518 w 2972814"/>
                <a:gd name="connsiteY19" fmla="*/ 1374736 h 1488732"/>
                <a:gd name="connsiteX20" fmla="*/ 211389 w 2972814"/>
                <a:gd name="connsiteY20" fmla="*/ 1368835 h 1488732"/>
                <a:gd name="connsiteX21" fmla="*/ 219470 w 2972814"/>
                <a:gd name="connsiteY21" fmla="*/ 1363272 h 1488732"/>
                <a:gd name="connsiteX22" fmla="*/ 234295 w 2972814"/>
                <a:gd name="connsiteY22" fmla="*/ 1358843 h 1488732"/>
                <a:gd name="connsiteX23" fmla="*/ 239421 w 2972814"/>
                <a:gd name="connsiteY23" fmla="*/ 1356686 h 1488732"/>
                <a:gd name="connsiteX24" fmla="*/ 251180 w 2972814"/>
                <a:gd name="connsiteY24" fmla="*/ 1358843 h 1488732"/>
                <a:gd name="connsiteX25" fmla="*/ 259373 w 2972814"/>
                <a:gd name="connsiteY25" fmla="*/ 1361606 h 1488732"/>
                <a:gd name="connsiteX26" fmla="*/ 263786 w 2972814"/>
                <a:gd name="connsiteY26" fmla="*/ 1368835 h 1488732"/>
                <a:gd name="connsiteX27" fmla="*/ 267761 w 2972814"/>
                <a:gd name="connsiteY27" fmla="*/ 1378826 h 1488732"/>
                <a:gd name="connsiteX28" fmla="*/ 270576 w 2972814"/>
                <a:gd name="connsiteY28" fmla="*/ 1388818 h 1488732"/>
                <a:gd name="connsiteX29" fmla="*/ 271943 w 2972814"/>
                <a:gd name="connsiteY29" fmla="*/ 1398809 h 1488732"/>
                <a:gd name="connsiteX30" fmla="*/ 273374 w 2972814"/>
                <a:gd name="connsiteY30" fmla="*/ 1408801 h 1488732"/>
                <a:gd name="connsiteX31" fmla="*/ 273979 w 2972814"/>
                <a:gd name="connsiteY31" fmla="*/ 1418792 h 1488732"/>
                <a:gd name="connsiteX32" fmla="*/ 273988 w 2972814"/>
                <a:gd name="connsiteY32" fmla="*/ 1428784 h 1488732"/>
                <a:gd name="connsiteX33" fmla="*/ 273783 w 2972814"/>
                <a:gd name="connsiteY33" fmla="*/ 1438775 h 1488732"/>
                <a:gd name="connsiteX34" fmla="*/ 272747 w 2972814"/>
                <a:gd name="connsiteY34" fmla="*/ 1448767 h 1488732"/>
                <a:gd name="connsiteX35" fmla="*/ 271495 w 2972814"/>
                <a:gd name="connsiteY35" fmla="*/ 1458758 h 1488732"/>
                <a:gd name="connsiteX36" fmla="*/ 269673 w 2972814"/>
                <a:gd name="connsiteY36" fmla="*/ 1468750 h 1488732"/>
                <a:gd name="connsiteX37" fmla="*/ 267426 w 2972814"/>
                <a:gd name="connsiteY37" fmla="*/ 1478741 h 1488732"/>
                <a:gd name="connsiteX38" fmla="*/ 265421 w 2972814"/>
                <a:gd name="connsiteY38" fmla="*/ 1488733 h 1488732"/>
                <a:gd name="connsiteX39" fmla="*/ 511340 w 2972814"/>
                <a:gd name="connsiteY39" fmla="*/ 1488733 h 1488732"/>
                <a:gd name="connsiteX40" fmla="*/ 518746 w 2972814"/>
                <a:gd name="connsiteY40" fmla="*/ 1487505 h 1488732"/>
                <a:gd name="connsiteX41" fmla="*/ 538698 w 2972814"/>
                <a:gd name="connsiteY41" fmla="*/ 1486037 h 1488732"/>
                <a:gd name="connsiteX42" fmla="*/ 558650 w 2972814"/>
                <a:gd name="connsiteY42" fmla="*/ 1486209 h 1488732"/>
                <a:gd name="connsiteX43" fmla="*/ 578601 w 2972814"/>
                <a:gd name="connsiteY43" fmla="*/ 1487979 h 1488732"/>
                <a:gd name="connsiteX44" fmla="*/ 583641 w 2972814"/>
                <a:gd name="connsiteY44" fmla="*/ 1488733 h 1488732"/>
                <a:gd name="connsiteX45" fmla="*/ 1203222 w 2972814"/>
                <a:gd name="connsiteY45" fmla="*/ 1488733 h 1488732"/>
                <a:gd name="connsiteX46" fmla="*/ 1203093 w 2972814"/>
                <a:gd name="connsiteY46" fmla="*/ 1478741 h 1488732"/>
                <a:gd name="connsiteX47" fmla="*/ 1203599 w 2972814"/>
                <a:gd name="connsiteY47" fmla="*/ 1468750 h 1488732"/>
                <a:gd name="connsiteX48" fmla="*/ 1204736 w 2972814"/>
                <a:gd name="connsiteY48" fmla="*/ 1458758 h 1488732"/>
                <a:gd name="connsiteX49" fmla="*/ 1206346 w 2972814"/>
                <a:gd name="connsiteY49" fmla="*/ 1448767 h 1488732"/>
                <a:gd name="connsiteX50" fmla="*/ 1208401 w 2972814"/>
                <a:gd name="connsiteY50" fmla="*/ 1438775 h 1488732"/>
                <a:gd name="connsiteX51" fmla="*/ 1210738 w 2972814"/>
                <a:gd name="connsiteY51" fmla="*/ 1428784 h 1488732"/>
                <a:gd name="connsiteX52" fmla="*/ 1213516 w 2972814"/>
                <a:gd name="connsiteY52" fmla="*/ 1418792 h 1488732"/>
                <a:gd name="connsiteX53" fmla="*/ 1216053 w 2972814"/>
                <a:gd name="connsiteY53" fmla="*/ 1408801 h 1488732"/>
                <a:gd name="connsiteX54" fmla="*/ 1217058 w 2972814"/>
                <a:gd name="connsiteY54" fmla="*/ 1404835 h 1488732"/>
                <a:gd name="connsiteX55" fmla="*/ 1218943 w 2972814"/>
                <a:gd name="connsiteY55" fmla="*/ 1398809 h 1488732"/>
                <a:gd name="connsiteX56" fmla="*/ 1221864 w 2972814"/>
                <a:gd name="connsiteY56" fmla="*/ 1388818 h 1488732"/>
                <a:gd name="connsiteX57" fmla="*/ 1224222 w 2972814"/>
                <a:gd name="connsiteY57" fmla="*/ 1378826 h 1488732"/>
                <a:gd name="connsiteX58" fmla="*/ 1226270 w 2972814"/>
                <a:gd name="connsiteY58" fmla="*/ 1368835 h 1488732"/>
                <a:gd name="connsiteX59" fmla="*/ 1228022 w 2972814"/>
                <a:gd name="connsiteY59" fmla="*/ 1358843 h 1488732"/>
                <a:gd name="connsiteX60" fmla="*/ 1229454 w 2972814"/>
                <a:gd name="connsiteY60" fmla="*/ 1348852 h 1488732"/>
                <a:gd name="connsiteX61" fmla="*/ 1230801 w 2972814"/>
                <a:gd name="connsiteY61" fmla="*/ 1338860 h 1488732"/>
                <a:gd name="connsiteX62" fmla="*/ 1232177 w 2972814"/>
                <a:gd name="connsiteY62" fmla="*/ 1328869 h 1488732"/>
                <a:gd name="connsiteX63" fmla="*/ 1234057 w 2972814"/>
                <a:gd name="connsiteY63" fmla="*/ 1318877 h 1488732"/>
                <a:gd name="connsiteX64" fmla="*/ 1236495 w 2972814"/>
                <a:gd name="connsiteY64" fmla="*/ 1308886 h 1488732"/>
                <a:gd name="connsiteX65" fmla="*/ 1237010 w 2972814"/>
                <a:gd name="connsiteY65" fmla="*/ 1307278 h 1488732"/>
                <a:gd name="connsiteX66" fmla="*/ 1240682 w 2972814"/>
                <a:gd name="connsiteY66" fmla="*/ 1298894 h 1488732"/>
                <a:gd name="connsiteX67" fmla="*/ 1246598 w 2972814"/>
                <a:gd name="connsiteY67" fmla="*/ 1288903 h 1488732"/>
                <a:gd name="connsiteX68" fmla="*/ 1254919 w 2972814"/>
                <a:gd name="connsiteY68" fmla="*/ 1278911 h 1488732"/>
                <a:gd name="connsiteX69" fmla="*/ 1256962 w 2972814"/>
                <a:gd name="connsiteY69" fmla="*/ 1276944 h 1488732"/>
                <a:gd name="connsiteX70" fmla="*/ 1270433 w 2972814"/>
                <a:gd name="connsiteY70" fmla="*/ 1268920 h 1488732"/>
                <a:gd name="connsiteX71" fmla="*/ 1276914 w 2972814"/>
                <a:gd name="connsiteY71" fmla="*/ 1265692 h 1488732"/>
                <a:gd name="connsiteX72" fmla="*/ 1296865 w 2972814"/>
                <a:gd name="connsiteY72" fmla="*/ 1260602 h 1488732"/>
                <a:gd name="connsiteX73" fmla="*/ 1316433 w 2972814"/>
                <a:gd name="connsiteY73" fmla="*/ 1258928 h 1488732"/>
                <a:gd name="connsiteX74" fmla="*/ 1316817 w 2972814"/>
                <a:gd name="connsiteY74" fmla="*/ 1258897 h 1488732"/>
                <a:gd name="connsiteX75" fmla="*/ 1318010 w 2972814"/>
                <a:gd name="connsiteY75" fmla="*/ 1258928 h 1488732"/>
                <a:gd name="connsiteX76" fmla="*/ 1336769 w 2972814"/>
                <a:gd name="connsiteY76" fmla="*/ 1259503 h 1488732"/>
                <a:gd name="connsiteX77" fmla="*/ 1356721 w 2972814"/>
                <a:gd name="connsiteY77" fmla="*/ 1261853 h 1488732"/>
                <a:gd name="connsiteX78" fmla="*/ 1376673 w 2972814"/>
                <a:gd name="connsiteY78" fmla="*/ 1264960 h 1488732"/>
                <a:gd name="connsiteX79" fmla="*/ 1396624 w 2972814"/>
                <a:gd name="connsiteY79" fmla="*/ 1268390 h 1488732"/>
                <a:gd name="connsiteX80" fmla="*/ 1401088 w 2972814"/>
                <a:gd name="connsiteY80" fmla="*/ 1268920 h 1488732"/>
                <a:gd name="connsiteX81" fmla="*/ 1416576 w 2972814"/>
                <a:gd name="connsiteY81" fmla="*/ 1271853 h 1488732"/>
                <a:gd name="connsiteX82" fmla="*/ 1436528 w 2972814"/>
                <a:gd name="connsiteY82" fmla="*/ 1275996 h 1488732"/>
                <a:gd name="connsiteX83" fmla="*/ 1456480 w 2972814"/>
                <a:gd name="connsiteY83" fmla="*/ 1278577 h 1488732"/>
                <a:gd name="connsiteX84" fmla="*/ 1457916 w 2972814"/>
                <a:gd name="connsiteY84" fmla="*/ 1278911 h 1488732"/>
                <a:gd name="connsiteX85" fmla="*/ 1475803 w 2972814"/>
                <a:gd name="connsiteY85" fmla="*/ 1288903 h 1488732"/>
                <a:gd name="connsiteX86" fmla="*/ 1476431 w 2972814"/>
                <a:gd name="connsiteY86" fmla="*/ 1289528 h 1488732"/>
                <a:gd name="connsiteX87" fmla="*/ 1492533 w 2972814"/>
                <a:gd name="connsiteY87" fmla="*/ 1298894 h 1488732"/>
                <a:gd name="connsiteX88" fmla="*/ 1496383 w 2972814"/>
                <a:gd name="connsiteY88" fmla="*/ 1301532 h 1488732"/>
                <a:gd name="connsiteX89" fmla="*/ 1516335 w 2972814"/>
                <a:gd name="connsiteY89" fmla="*/ 1307218 h 1488732"/>
                <a:gd name="connsiteX90" fmla="*/ 1536287 w 2972814"/>
                <a:gd name="connsiteY90" fmla="*/ 1308770 h 1488732"/>
                <a:gd name="connsiteX91" fmla="*/ 1537278 w 2972814"/>
                <a:gd name="connsiteY91" fmla="*/ 1308886 h 1488732"/>
                <a:gd name="connsiteX92" fmla="*/ 1556239 w 2972814"/>
                <a:gd name="connsiteY92" fmla="*/ 1310126 h 1488732"/>
                <a:gd name="connsiteX93" fmla="*/ 1576190 w 2972814"/>
                <a:gd name="connsiteY93" fmla="*/ 1310062 h 1488732"/>
                <a:gd name="connsiteX94" fmla="*/ 1596142 w 2972814"/>
                <a:gd name="connsiteY94" fmla="*/ 1309129 h 1488732"/>
                <a:gd name="connsiteX95" fmla="*/ 1598547 w 2972814"/>
                <a:gd name="connsiteY95" fmla="*/ 1308886 h 1488732"/>
                <a:gd name="connsiteX96" fmla="*/ 1616094 w 2972814"/>
                <a:gd name="connsiteY96" fmla="*/ 1306991 h 1488732"/>
                <a:gd name="connsiteX97" fmla="*/ 1636046 w 2972814"/>
                <a:gd name="connsiteY97" fmla="*/ 1303629 h 1488732"/>
                <a:gd name="connsiteX98" fmla="*/ 1655997 w 2972814"/>
                <a:gd name="connsiteY98" fmla="*/ 1299453 h 1488732"/>
                <a:gd name="connsiteX99" fmla="*/ 1658215 w 2972814"/>
                <a:gd name="connsiteY99" fmla="*/ 1298894 h 1488732"/>
                <a:gd name="connsiteX100" fmla="*/ 1675949 w 2972814"/>
                <a:gd name="connsiteY100" fmla="*/ 1293448 h 1488732"/>
                <a:gd name="connsiteX101" fmla="*/ 1691825 w 2972814"/>
                <a:gd name="connsiteY101" fmla="*/ 1288903 h 1488732"/>
                <a:gd name="connsiteX102" fmla="*/ 1695901 w 2972814"/>
                <a:gd name="connsiteY102" fmla="*/ 1287539 h 1488732"/>
                <a:gd name="connsiteX103" fmla="*/ 1715853 w 2972814"/>
                <a:gd name="connsiteY103" fmla="*/ 1282539 h 1488732"/>
                <a:gd name="connsiteX104" fmla="*/ 1735805 w 2972814"/>
                <a:gd name="connsiteY104" fmla="*/ 1281001 h 1488732"/>
                <a:gd name="connsiteX105" fmla="*/ 1755756 w 2972814"/>
                <a:gd name="connsiteY105" fmla="*/ 1283923 h 1488732"/>
                <a:gd name="connsiteX106" fmla="*/ 1767840 w 2972814"/>
                <a:gd name="connsiteY106" fmla="*/ 1288903 h 1488732"/>
                <a:gd name="connsiteX107" fmla="*/ 1775708 w 2972814"/>
                <a:gd name="connsiteY107" fmla="*/ 1292377 h 1488732"/>
                <a:gd name="connsiteX108" fmla="*/ 1783829 w 2972814"/>
                <a:gd name="connsiteY108" fmla="*/ 1298894 h 1488732"/>
                <a:gd name="connsiteX109" fmla="*/ 1793604 w 2972814"/>
                <a:gd name="connsiteY109" fmla="*/ 1308886 h 1488732"/>
                <a:gd name="connsiteX110" fmla="*/ 1795660 w 2972814"/>
                <a:gd name="connsiteY110" fmla="*/ 1311902 h 1488732"/>
                <a:gd name="connsiteX111" fmla="*/ 1799207 w 2972814"/>
                <a:gd name="connsiteY111" fmla="*/ 1318877 h 1488732"/>
                <a:gd name="connsiteX112" fmla="*/ 1801878 w 2972814"/>
                <a:gd name="connsiteY112" fmla="*/ 1328869 h 1488732"/>
                <a:gd name="connsiteX113" fmla="*/ 1802547 w 2972814"/>
                <a:gd name="connsiteY113" fmla="*/ 1338860 h 1488732"/>
                <a:gd name="connsiteX114" fmla="*/ 1801116 w 2972814"/>
                <a:gd name="connsiteY114" fmla="*/ 1348852 h 1488732"/>
                <a:gd name="connsiteX115" fmla="*/ 1798513 w 2972814"/>
                <a:gd name="connsiteY115" fmla="*/ 1358843 h 1488732"/>
                <a:gd name="connsiteX116" fmla="*/ 1795660 w 2972814"/>
                <a:gd name="connsiteY116" fmla="*/ 1366559 h 1488732"/>
                <a:gd name="connsiteX117" fmla="*/ 1794856 w 2972814"/>
                <a:gd name="connsiteY117" fmla="*/ 1368835 h 1488732"/>
                <a:gd name="connsiteX118" fmla="*/ 1789937 w 2972814"/>
                <a:gd name="connsiteY118" fmla="*/ 1378826 h 1488732"/>
                <a:gd name="connsiteX119" fmla="*/ 1785074 w 2972814"/>
                <a:gd name="connsiteY119" fmla="*/ 1388818 h 1488732"/>
                <a:gd name="connsiteX120" fmla="*/ 1779671 w 2972814"/>
                <a:gd name="connsiteY120" fmla="*/ 1398809 h 1488732"/>
                <a:gd name="connsiteX121" fmla="*/ 1775708 w 2972814"/>
                <a:gd name="connsiteY121" fmla="*/ 1405891 h 1488732"/>
                <a:gd name="connsiteX122" fmla="*/ 1774103 w 2972814"/>
                <a:gd name="connsiteY122" fmla="*/ 1408801 h 1488732"/>
                <a:gd name="connsiteX123" fmla="*/ 1768349 w 2972814"/>
                <a:gd name="connsiteY123" fmla="*/ 1418792 h 1488732"/>
                <a:gd name="connsiteX124" fmla="*/ 1762631 w 2972814"/>
                <a:gd name="connsiteY124" fmla="*/ 1428784 h 1488732"/>
                <a:gd name="connsiteX125" fmla="*/ 1757044 w 2972814"/>
                <a:gd name="connsiteY125" fmla="*/ 1438775 h 1488732"/>
                <a:gd name="connsiteX126" fmla="*/ 1755756 w 2972814"/>
                <a:gd name="connsiteY126" fmla="*/ 1441079 h 1488732"/>
                <a:gd name="connsiteX127" fmla="*/ 1751243 w 2972814"/>
                <a:gd name="connsiteY127" fmla="*/ 1448767 h 1488732"/>
                <a:gd name="connsiteX128" fmla="*/ 1745708 w 2972814"/>
                <a:gd name="connsiteY128" fmla="*/ 1458758 h 1488732"/>
                <a:gd name="connsiteX129" fmla="*/ 1740304 w 2972814"/>
                <a:gd name="connsiteY129" fmla="*/ 1468750 h 1488732"/>
                <a:gd name="connsiteX130" fmla="*/ 1735805 w 2972814"/>
                <a:gd name="connsiteY130" fmla="*/ 1477209 h 1488732"/>
                <a:gd name="connsiteX131" fmla="*/ 1734872 w 2972814"/>
                <a:gd name="connsiteY131" fmla="*/ 1478741 h 1488732"/>
                <a:gd name="connsiteX132" fmla="*/ 1729408 w 2972814"/>
                <a:gd name="connsiteY132" fmla="*/ 1488733 h 1488732"/>
                <a:gd name="connsiteX133" fmla="*/ 1994656 w 2972814"/>
                <a:gd name="connsiteY133" fmla="*/ 1488733 h 1488732"/>
                <a:gd name="connsiteX134" fmla="*/ 1995178 w 2972814"/>
                <a:gd name="connsiteY134" fmla="*/ 1488362 h 1488732"/>
                <a:gd name="connsiteX135" fmla="*/ 2009501 w 2972814"/>
                <a:gd name="connsiteY135" fmla="*/ 1478741 h 1488732"/>
                <a:gd name="connsiteX136" fmla="*/ 2015129 w 2972814"/>
                <a:gd name="connsiteY136" fmla="*/ 1474252 h 1488732"/>
                <a:gd name="connsiteX137" fmla="*/ 2023651 w 2972814"/>
                <a:gd name="connsiteY137" fmla="*/ 1468750 h 1488732"/>
                <a:gd name="connsiteX138" fmla="*/ 2035081 w 2972814"/>
                <a:gd name="connsiteY138" fmla="*/ 1459546 h 1488732"/>
                <a:gd name="connsiteX139" fmla="*/ 2036454 w 2972814"/>
                <a:gd name="connsiteY139" fmla="*/ 1458758 h 1488732"/>
                <a:gd name="connsiteX140" fmla="*/ 2052291 w 2972814"/>
                <a:gd name="connsiteY140" fmla="*/ 1448767 h 1488732"/>
                <a:gd name="connsiteX141" fmla="*/ 2055033 w 2972814"/>
                <a:gd name="connsiteY141" fmla="*/ 1446714 h 1488732"/>
                <a:gd name="connsiteX142" fmla="*/ 2073461 w 2972814"/>
                <a:gd name="connsiteY142" fmla="*/ 1438775 h 1488732"/>
                <a:gd name="connsiteX143" fmla="*/ 2074985 w 2972814"/>
                <a:gd name="connsiteY143" fmla="*/ 1438115 h 1488732"/>
                <a:gd name="connsiteX144" fmla="*/ 2094936 w 2972814"/>
                <a:gd name="connsiteY144" fmla="*/ 1434594 h 1488732"/>
                <a:gd name="connsiteX145" fmla="*/ 2114888 w 2972814"/>
                <a:gd name="connsiteY145" fmla="*/ 1433491 h 1488732"/>
                <a:gd name="connsiteX146" fmla="*/ 2134840 w 2972814"/>
                <a:gd name="connsiteY146" fmla="*/ 1431701 h 1488732"/>
                <a:gd name="connsiteX147" fmla="*/ 2143717 w 2972814"/>
                <a:gd name="connsiteY147" fmla="*/ 1428784 h 1488732"/>
                <a:gd name="connsiteX148" fmla="*/ 2154792 w 2972814"/>
                <a:gd name="connsiteY148" fmla="*/ 1425078 h 1488732"/>
                <a:gd name="connsiteX149" fmla="*/ 2162176 w 2972814"/>
                <a:gd name="connsiteY149" fmla="*/ 1418792 h 1488732"/>
                <a:gd name="connsiteX150" fmla="*/ 2172527 w 2972814"/>
                <a:gd name="connsiteY150" fmla="*/ 1408801 h 1488732"/>
                <a:gd name="connsiteX151" fmla="*/ 2174744 w 2972814"/>
                <a:gd name="connsiteY151" fmla="*/ 1406613 h 1488732"/>
                <a:gd name="connsiteX152" fmla="*/ 2179289 w 2972814"/>
                <a:gd name="connsiteY152" fmla="*/ 1398809 h 1488732"/>
                <a:gd name="connsiteX153" fmla="*/ 2185101 w 2972814"/>
                <a:gd name="connsiteY153" fmla="*/ 1388818 h 1488732"/>
                <a:gd name="connsiteX154" fmla="*/ 2190992 w 2972814"/>
                <a:gd name="connsiteY154" fmla="*/ 1378826 h 1488732"/>
                <a:gd name="connsiteX155" fmla="*/ 2194695 w 2972814"/>
                <a:gd name="connsiteY155" fmla="*/ 1372474 h 1488732"/>
                <a:gd name="connsiteX156" fmla="*/ 2196212 w 2972814"/>
                <a:gd name="connsiteY156" fmla="*/ 1368835 h 1488732"/>
                <a:gd name="connsiteX157" fmla="*/ 2200438 w 2972814"/>
                <a:gd name="connsiteY157" fmla="*/ 1358843 h 1488732"/>
                <a:gd name="connsiteX158" fmla="*/ 2204854 w 2972814"/>
                <a:gd name="connsiteY158" fmla="*/ 1348852 h 1488732"/>
                <a:gd name="connsiteX159" fmla="*/ 2209487 w 2972814"/>
                <a:gd name="connsiteY159" fmla="*/ 1338860 h 1488732"/>
                <a:gd name="connsiteX160" fmla="*/ 2214129 w 2972814"/>
                <a:gd name="connsiteY160" fmla="*/ 1328869 h 1488732"/>
                <a:gd name="connsiteX161" fmla="*/ 2214647 w 2972814"/>
                <a:gd name="connsiteY161" fmla="*/ 1327760 h 1488732"/>
                <a:gd name="connsiteX162" fmla="*/ 2218131 w 2972814"/>
                <a:gd name="connsiteY162" fmla="*/ 1318877 h 1488732"/>
                <a:gd name="connsiteX163" fmla="*/ 2222134 w 2972814"/>
                <a:gd name="connsiteY163" fmla="*/ 1308886 h 1488732"/>
                <a:gd name="connsiteX164" fmla="*/ 2226687 w 2972814"/>
                <a:gd name="connsiteY164" fmla="*/ 1298894 h 1488732"/>
                <a:gd name="connsiteX165" fmla="*/ 2231491 w 2972814"/>
                <a:gd name="connsiteY165" fmla="*/ 1288903 h 1488732"/>
                <a:gd name="connsiteX166" fmla="*/ 2234599 w 2972814"/>
                <a:gd name="connsiteY166" fmla="*/ 1282965 h 1488732"/>
                <a:gd name="connsiteX167" fmla="*/ 2236693 w 2972814"/>
                <a:gd name="connsiteY167" fmla="*/ 1278911 h 1488732"/>
                <a:gd name="connsiteX168" fmla="*/ 2242416 w 2972814"/>
                <a:gd name="connsiteY168" fmla="*/ 1268920 h 1488732"/>
                <a:gd name="connsiteX169" fmla="*/ 2249685 w 2972814"/>
                <a:gd name="connsiteY169" fmla="*/ 1258928 h 1488732"/>
                <a:gd name="connsiteX170" fmla="*/ 2254551 w 2972814"/>
                <a:gd name="connsiteY170" fmla="*/ 1253766 h 1488732"/>
                <a:gd name="connsiteX171" fmla="*/ 2260111 w 2972814"/>
                <a:gd name="connsiteY171" fmla="*/ 1248937 h 1488732"/>
                <a:gd name="connsiteX172" fmla="*/ 2274502 w 2972814"/>
                <a:gd name="connsiteY172" fmla="*/ 1240359 h 1488732"/>
                <a:gd name="connsiteX173" fmla="*/ 2277931 w 2972814"/>
                <a:gd name="connsiteY173" fmla="*/ 1238945 h 1488732"/>
                <a:gd name="connsiteX174" fmla="*/ 2294454 w 2972814"/>
                <a:gd name="connsiteY174" fmla="*/ 1233814 h 1488732"/>
                <a:gd name="connsiteX175" fmla="*/ 2314406 w 2972814"/>
                <a:gd name="connsiteY175" fmla="*/ 1230832 h 1488732"/>
                <a:gd name="connsiteX176" fmla="*/ 2334358 w 2972814"/>
                <a:gd name="connsiteY176" fmla="*/ 1229281 h 1488732"/>
                <a:gd name="connsiteX177" fmla="*/ 2341130 w 2972814"/>
                <a:gd name="connsiteY177" fmla="*/ 1228954 h 1488732"/>
                <a:gd name="connsiteX178" fmla="*/ 2354310 w 2972814"/>
                <a:gd name="connsiteY178" fmla="*/ 1228392 h 1488732"/>
                <a:gd name="connsiteX179" fmla="*/ 2374261 w 2972814"/>
                <a:gd name="connsiteY179" fmla="*/ 1228014 h 1488732"/>
                <a:gd name="connsiteX180" fmla="*/ 2394213 w 2972814"/>
                <a:gd name="connsiteY180" fmla="*/ 1227847 h 1488732"/>
                <a:gd name="connsiteX181" fmla="*/ 2414165 w 2972814"/>
                <a:gd name="connsiteY181" fmla="*/ 1227799 h 1488732"/>
                <a:gd name="connsiteX182" fmla="*/ 2434117 w 2972814"/>
                <a:gd name="connsiteY182" fmla="*/ 1227707 h 1488732"/>
                <a:gd name="connsiteX183" fmla="*/ 2454068 w 2972814"/>
                <a:gd name="connsiteY183" fmla="*/ 1227567 h 1488732"/>
                <a:gd name="connsiteX184" fmla="*/ 2474020 w 2972814"/>
                <a:gd name="connsiteY184" fmla="*/ 1227280 h 1488732"/>
                <a:gd name="connsiteX185" fmla="*/ 2493972 w 2972814"/>
                <a:gd name="connsiteY185" fmla="*/ 1226711 h 1488732"/>
                <a:gd name="connsiteX186" fmla="*/ 2513924 w 2972814"/>
                <a:gd name="connsiteY186" fmla="*/ 1225608 h 1488732"/>
                <a:gd name="connsiteX187" fmla="*/ 2533876 w 2972814"/>
                <a:gd name="connsiteY187" fmla="*/ 1223930 h 1488732"/>
                <a:gd name="connsiteX188" fmla="*/ 2553827 w 2972814"/>
                <a:gd name="connsiteY188" fmla="*/ 1220882 h 1488732"/>
                <a:gd name="connsiteX189" fmla="*/ 2563052 w 2972814"/>
                <a:gd name="connsiteY189" fmla="*/ 1218962 h 1488732"/>
                <a:gd name="connsiteX190" fmla="*/ 2573779 w 2972814"/>
                <a:gd name="connsiteY190" fmla="*/ 1215236 h 1488732"/>
                <a:gd name="connsiteX191" fmla="*/ 2585121 w 2972814"/>
                <a:gd name="connsiteY191" fmla="*/ 1208971 h 1488732"/>
                <a:gd name="connsiteX192" fmla="*/ 2590993 w 2972814"/>
                <a:gd name="connsiteY192" fmla="*/ 1198979 h 1488732"/>
                <a:gd name="connsiteX193" fmla="*/ 2592838 w 2972814"/>
                <a:gd name="connsiteY193" fmla="*/ 1188988 h 1488732"/>
                <a:gd name="connsiteX194" fmla="*/ 2592990 w 2972814"/>
                <a:gd name="connsiteY194" fmla="*/ 1178996 h 1488732"/>
                <a:gd name="connsiteX195" fmla="*/ 2593118 w 2972814"/>
                <a:gd name="connsiteY195" fmla="*/ 1169005 h 1488732"/>
                <a:gd name="connsiteX196" fmla="*/ 2592472 w 2972814"/>
                <a:gd name="connsiteY196" fmla="*/ 1159013 h 1488732"/>
                <a:gd name="connsiteX197" fmla="*/ 2592184 w 2972814"/>
                <a:gd name="connsiteY197" fmla="*/ 1149022 h 1488732"/>
                <a:gd name="connsiteX198" fmla="*/ 2591648 w 2972814"/>
                <a:gd name="connsiteY198" fmla="*/ 1139030 h 1488732"/>
                <a:gd name="connsiteX199" fmla="*/ 2591342 w 2972814"/>
                <a:gd name="connsiteY199" fmla="*/ 1129039 h 1488732"/>
                <a:gd name="connsiteX200" fmla="*/ 2591174 w 2972814"/>
                <a:gd name="connsiteY200" fmla="*/ 1119047 h 1488732"/>
                <a:gd name="connsiteX201" fmla="*/ 2591157 w 2972814"/>
                <a:gd name="connsiteY201" fmla="*/ 1109056 h 1488732"/>
                <a:gd name="connsiteX202" fmla="*/ 2591251 w 2972814"/>
                <a:gd name="connsiteY202" fmla="*/ 1099064 h 1488732"/>
                <a:gd name="connsiteX203" fmla="*/ 2591166 w 2972814"/>
                <a:gd name="connsiteY203" fmla="*/ 1089073 h 1488732"/>
                <a:gd name="connsiteX204" fmla="*/ 2591425 w 2972814"/>
                <a:gd name="connsiteY204" fmla="*/ 1079081 h 1488732"/>
                <a:gd name="connsiteX205" fmla="*/ 2591425 w 2972814"/>
                <a:gd name="connsiteY205" fmla="*/ 1069090 h 1488732"/>
                <a:gd name="connsiteX206" fmla="*/ 2591198 w 2972814"/>
                <a:gd name="connsiteY206" fmla="*/ 1059098 h 1488732"/>
                <a:gd name="connsiteX207" fmla="*/ 2590587 w 2972814"/>
                <a:gd name="connsiteY207" fmla="*/ 1049107 h 1488732"/>
                <a:gd name="connsiteX208" fmla="*/ 2589526 w 2972814"/>
                <a:gd name="connsiteY208" fmla="*/ 1039115 h 1488732"/>
                <a:gd name="connsiteX209" fmla="*/ 2587781 w 2972814"/>
                <a:gd name="connsiteY209" fmla="*/ 1029124 h 1488732"/>
                <a:gd name="connsiteX210" fmla="*/ 2584870 w 2972814"/>
                <a:gd name="connsiteY210" fmla="*/ 1019132 h 1488732"/>
                <a:gd name="connsiteX211" fmla="*/ 2580303 w 2972814"/>
                <a:gd name="connsiteY211" fmla="*/ 1009141 h 1488732"/>
                <a:gd name="connsiteX212" fmla="*/ 2573855 w 2972814"/>
                <a:gd name="connsiteY212" fmla="*/ 999149 h 1488732"/>
                <a:gd name="connsiteX213" fmla="*/ 2573779 w 2972814"/>
                <a:gd name="connsiteY213" fmla="*/ 999061 h 1488732"/>
                <a:gd name="connsiteX214" fmla="*/ 2562771 w 2972814"/>
                <a:gd name="connsiteY214" fmla="*/ 989158 h 1488732"/>
                <a:gd name="connsiteX215" fmla="*/ 2553827 w 2972814"/>
                <a:gd name="connsiteY215" fmla="*/ 983585 h 1488732"/>
                <a:gd name="connsiteX216" fmla="*/ 2542894 w 2972814"/>
                <a:gd name="connsiteY216" fmla="*/ 979166 h 1488732"/>
                <a:gd name="connsiteX217" fmla="*/ 2533876 w 2972814"/>
                <a:gd name="connsiteY217" fmla="*/ 976356 h 1488732"/>
                <a:gd name="connsiteX218" fmla="*/ 2513924 w 2972814"/>
                <a:gd name="connsiteY218" fmla="*/ 973103 h 1488732"/>
                <a:gd name="connsiteX219" fmla="*/ 2493972 w 2972814"/>
                <a:gd name="connsiteY219" fmla="*/ 972108 h 1488732"/>
                <a:gd name="connsiteX220" fmla="*/ 2474020 w 2972814"/>
                <a:gd name="connsiteY220" fmla="*/ 972769 h 1488732"/>
                <a:gd name="connsiteX221" fmla="*/ 2454068 w 2972814"/>
                <a:gd name="connsiteY221" fmla="*/ 974785 h 1488732"/>
                <a:gd name="connsiteX222" fmla="*/ 2434117 w 2972814"/>
                <a:gd name="connsiteY222" fmla="*/ 977907 h 1488732"/>
                <a:gd name="connsiteX223" fmla="*/ 2428021 w 2972814"/>
                <a:gd name="connsiteY223" fmla="*/ 979166 h 1488732"/>
                <a:gd name="connsiteX224" fmla="*/ 2414165 w 2972814"/>
                <a:gd name="connsiteY224" fmla="*/ 982051 h 1488732"/>
                <a:gd name="connsiteX225" fmla="*/ 2394213 w 2972814"/>
                <a:gd name="connsiteY225" fmla="*/ 987230 h 1488732"/>
                <a:gd name="connsiteX226" fmla="*/ 2387732 w 2972814"/>
                <a:gd name="connsiteY226" fmla="*/ 989158 h 1488732"/>
                <a:gd name="connsiteX227" fmla="*/ 2374261 w 2972814"/>
                <a:gd name="connsiteY227" fmla="*/ 993455 h 1488732"/>
                <a:gd name="connsiteX228" fmla="*/ 2359070 w 2972814"/>
                <a:gd name="connsiteY228" fmla="*/ 999149 h 1488732"/>
                <a:gd name="connsiteX229" fmla="*/ 2354310 w 2972814"/>
                <a:gd name="connsiteY229" fmla="*/ 1001193 h 1488732"/>
                <a:gd name="connsiteX230" fmla="*/ 2337681 w 2972814"/>
                <a:gd name="connsiteY230" fmla="*/ 1009141 h 1488732"/>
                <a:gd name="connsiteX231" fmla="*/ 2334358 w 2972814"/>
                <a:gd name="connsiteY231" fmla="*/ 1011081 h 1488732"/>
                <a:gd name="connsiteX232" fmla="*/ 2321360 w 2972814"/>
                <a:gd name="connsiteY232" fmla="*/ 1019132 h 1488732"/>
                <a:gd name="connsiteX233" fmla="*/ 2314406 w 2972814"/>
                <a:gd name="connsiteY233" fmla="*/ 1024701 h 1488732"/>
                <a:gd name="connsiteX234" fmla="*/ 2309035 w 2972814"/>
                <a:gd name="connsiteY234" fmla="*/ 1029124 h 1488732"/>
                <a:gd name="connsiteX235" fmla="*/ 2299250 w 2972814"/>
                <a:gd name="connsiteY235" fmla="*/ 1039115 h 1488732"/>
                <a:gd name="connsiteX236" fmla="*/ 2294454 w 2972814"/>
                <a:gd name="connsiteY236" fmla="*/ 1045159 h 1488732"/>
                <a:gd name="connsiteX237" fmla="*/ 2291161 w 2972814"/>
                <a:gd name="connsiteY237" fmla="*/ 1049107 h 1488732"/>
                <a:gd name="connsiteX238" fmla="*/ 2284184 w 2972814"/>
                <a:gd name="connsiteY238" fmla="*/ 1059098 h 1488732"/>
                <a:gd name="connsiteX239" fmla="*/ 2278345 w 2972814"/>
                <a:gd name="connsiteY239" fmla="*/ 1069090 h 1488732"/>
                <a:gd name="connsiteX240" fmla="*/ 2274502 w 2972814"/>
                <a:gd name="connsiteY240" fmla="*/ 1076576 h 1488732"/>
                <a:gd name="connsiteX241" fmla="*/ 2273051 w 2972814"/>
                <a:gd name="connsiteY241" fmla="*/ 1079081 h 1488732"/>
                <a:gd name="connsiteX242" fmla="*/ 2267463 w 2972814"/>
                <a:gd name="connsiteY242" fmla="*/ 1089073 h 1488732"/>
                <a:gd name="connsiteX243" fmla="*/ 2262362 w 2972814"/>
                <a:gd name="connsiteY243" fmla="*/ 1099064 h 1488732"/>
                <a:gd name="connsiteX244" fmla="*/ 2257694 w 2972814"/>
                <a:gd name="connsiteY244" fmla="*/ 1109056 h 1488732"/>
                <a:gd name="connsiteX245" fmla="*/ 2254551 w 2972814"/>
                <a:gd name="connsiteY245" fmla="*/ 1115995 h 1488732"/>
                <a:gd name="connsiteX246" fmla="*/ 2252831 w 2972814"/>
                <a:gd name="connsiteY246" fmla="*/ 1119047 h 1488732"/>
                <a:gd name="connsiteX247" fmla="*/ 2247412 w 2972814"/>
                <a:gd name="connsiteY247" fmla="*/ 1129039 h 1488732"/>
                <a:gd name="connsiteX248" fmla="*/ 2242099 w 2972814"/>
                <a:gd name="connsiteY248" fmla="*/ 1139030 h 1488732"/>
                <a:gd name="connsiteX249" fmla="*/ 2236599 w 2972814"/>
                <a:gd name="connsiteY249" fmla="*/ 1149022 h 1488732"/>
                <a:gd name="connsiteX250" fmla="*/ 2234599 w 2972814"/>
                <a:gd name="connsiteY250" fmla="*/ 1152492 h 1488732"/>
                <a:gd name="connsiteX251" fmla="*/ 2229442 w 2972814"/>
                <a:gd name="connsiteY251" fmla="*/ 1159013 h 1488732"/>
                <a:gd name="connsiteX252" fmla="*/ 2221148 w 2972814"/>
                <a:gd name="connsiteY252" fmla="*/ 1169005 h 1488732"/>
                <a:gd name="connsiteX253" fmla="*/ 2214647 w 2972814"/>
                <a:gd name="connsiteY253" fmla="*/ 1175572 h 1488732"/>
                <a:gd name="connsiteX254" fmla="*/ 2209724 w 2972814"/>
                <a:gd name="connsiteY254" fmla="*/ 1178996 h 1488732"/>
                <a:gd name="connsiteX255" fmla="*/ 2194695 w 2972814"/>
                <a:gd name="connsiteY255" fmla="*/ 1187829 h 1488732"/>
                <a:gd name="connsiteX256" fmla="*/ 2191871 w 2972814"/>
                <a:gd name="connsiteY256" fmla="*/ 1188988 h 1488732"/>
                <a:gd name="connsiteX257" fmla="*/ 2174744 w 2972814"/>
                <a:gd name="connsiteY257" fmla="*/ 1195157 h 1488732"/>
                <a:gd name="connsiteX258" fmla="*/ 2162556 w 2972814"/>
                <a:gd name="connsiteY258" fmla="*/ 1198979 h 1488732"/>
                <a:gd name="connsiteX259" fmla="*/ 2154792 w 2972814"/>
                <a:gd name="connsiteY259" fmla="*/ 1201197 h 1488732"/>
                <a:gd name="connsiteX260" fmla="*/ 2134840 w 2972814"/>
                <a:gd name="connsiteY260" fmla="*/ 1206973 h 1488732"/>
                <a:gd name="connsiteX261" fmla="*/ 2128713 w 2972814"/>
                <a:gd name="connsiteY261" fmla="*/ 1208971 h 1488732"/>
                <a:gd name="connsiteX262" fmla="*/ 2114888 w 2972814"/>
                <a:gd name="connsiteY262" fmla="*/ 1213272 h 1488732"/>
                <a:gd name="connsiteX263" fmla="*/ 2097015 w 2972814"/>
                <a:gd name="connsiteY263" fmla="*/ 1218962 h 1488732"/>
                <a:gd name="connsiteX264" fmla="*/ 2094936 w 2972814"/>
                <a:gd name="connsiteY264" fmla="*/ 1219639 h 1488732"/>
                <a:gd name="connsiteX265" fmla="*/ 2074985 w 2972814"/>
                <a:gd name="connsiteY265" fmla="*/ 1226072 h 1488732"/>
                <a:gd name="connsiteX266" fmla="*/ 2063365 w 2972814"/>
                <a:gd name="connsiteY266" fmla="*/ 1228954 h 1488732"/>
                <a:gd name="connsiteX267" fmla="*/ 2055033 w 2972814"/>
                <a:gd name="connsiteY267" fmla="*/ 1231076 h 1488732"/>
                <a:gd name="connsiteX268" fmla="*/ 2035081 w 2972814"/>
                <a:gd name="connsiteY268" fmla="*/ 1234350 h 1488732"/>
                <a:gd name="connsiteX269" fmla="*/ 2015129 w 2972814"/>
                <a:gd name="connsiteY269" fmla="*/ 1234560 h 1488732"/>
                <a:gd name="connsiteX270" fmla="*/ 1995178 w 2972814"/>
                <a:gd name="connsiteY270" fmla="*/ 1231363 h 1488732"/>
                <a:gd name="connsiteX271" fmla="*/ 1988445 w 2972814"/>
                <a:gd name="connsiteY271" fmla="*/ 1228954 h 1488732"/>
                <a:gd name="connsiteX272" fmla="*/ 1975226 w 2972814"/>
                <a:gd name="connsiteY272" fmla="*/ 1224198 h 1488732"/>
                <a:gd name="connsiteX273" fmla="*/ 1965086 w 2972814"/>
                <a:gd name="connsiteY273" fmla="*/ 1218962 h 1488732"/>
                <a:gd name="connsiteX274" fmla="*/ 1955274 w 2972814"/>
                <a:gd name="connsiteY274" fmla="*/ 1213441 h 1488732"/>
                <a:gd name="connsiteX275" fmla="*/ 1948681 w 2972814"/>
                <a:gd name="connsiteY275" fmla="*/ 1208971 h 1488732"/>
                <a:gd name="connsiteX276" fmla="*/ 1935322 w 2972814"/>
                <a:gd name="connsiteY276" fmla="*/ 1199532 h 1488732"/>
                <a:gd name="connsiteX277" fmla="*/ 1934539 w 2972814"/>
                <a:gd name="connsiteY277" fmla="*/ 1198979 h 1488732"/>
                <a:gd name="connsiteX278" fmla="*/ 1920625 w 2972814"/>
                <a:gd name="connsiteY278" fmla="*/ 1188988 h 1488732"/>
                <a:gd name="connsiteX279" fmla="*/ 1915371 w 2972814"/>
                <a:gd name="connsiteY279" fmla="*/ 1185077 h 1488732"/>
                <a:gd name="connsiteX280" fmla="*/ 1905193 w 2972814"/>
                <a:gd name="connsiteY280" fmla="*/ 1178996 h 1488732"/>
                <a:gd name="connsiteX281" fmla="*/ 1895419 w 2972814"/>
                <a:gd name="connsiteY281" fmla="*/ 1173497 h 1488732"/>
                <a:gd name="connsiteX282" fmla="*/ 1884038 w 2972814"/>
                <a:gd name="connsiteY282" fmla="*/ 1169005 h 1488732"/>
                <a:gd name="connsiteX283" fmla="*/ 1875467 w 2972814"/>
                <a:gd name="connsiteY283" fmla="*/ 1165702 h 1488732"/>
                <a:gd name="connsiteX284" fmla="*/ 1855515 w 2972814"/>
                <a:gd name="connsiteY284" fmla="*/ 1162456 h 1488732"/>
                <a:gd name="connsiteX285" fmla="*/ 1835563 w 2972814"/>
                <a:gd name="connsiteY285" fmla="*/ 1162980 h 1488732"/>
                <a:gd name="connsiteX286" fmla="*/ 1815612 w 2972814"/>
                <a:gd name="connsiteY286" fmla="*/ 1166436 h 1488732"/>
                <a:gd name="connsiteX287" fmla="*/ 1806125 w 2972814"/>
                <a:gd name="connsiteY287" fmla="*/ 1169005 h 1488732"/>
                <a:gd name="connsiteX288" fmla="*/ 1795660 w 2972814"/>
                <a:gd name="connsiteY288" fmla="*/ 1172064 h 1488732"/>
                <a:gd name="connsiteX289" fmla="*/ 1776030 w 2972814"/>
                <a:gd name="connsiteY289" fmla="*/ 1178996 h 1488732"/>
                <a:gd name="connsiteX290" fmla="*/ 1775708 w 2972814"/>
                <a:gd name="connsiteY290" fmla="*/ 1179127 h 1488732"/>
                <a:gd name="connsiteX291" fmla="*/ 1755756 w 2972814"/>
                <a:gd name="connsiteY291" fmla="*/ 1187016 h 1488732"/>
                <a:gd name="connsiteX292" fmla="*/ 1749809 w 2972814"/>
                <a:gd name="connsiteY292" fmla="*/ 1188988 h 1488732"/>
                <a:gd name="connsiteX293" fmla="*/ 1735805 w 2972814"/>
                <a:gd name="connsiteY293" fmla="*/ 1193838 h 1488732"/>
                <a:gd name="connsiteX294" fmla="*/ 1715853 w 2972814"/>
                <a:gd name="connsiteY294" fmla="*/ 1197513 h 1488732"/>
                <a:gd name="connsiteX295" fmla="*/ 1695901 w 2972814"/>
                <a:gd name="connsiteY295" fmla="*/ 1198507 h 1488732"/>
                <a:gd name="connsiteX296" fmla="*/ 1675949 w 2972814"/>
                <a:gd name="connsiteY296" fmla="*/ 1196960 h 1488732"/>
                <a:gd name="connsiteX297" fmla="*/ 1655997 w 2972814"/>
                <a:gd name="connsiteY297" fmla="*/ 1192585 h 1488732"/>
                <a:gd name="connsiteX298" fmla="*/ 1644812 w 2972814"/>
                <a:gd name="connsiteY298" fmla="*/ 1188988 h 1488732"/>
                <a:gd name="connsiteX299" fmla="*/ 1636046 w 2972814"/>
                <a:gd name="connsiteY299" fmla="*/ 1185212 h 1488732"/>
                <a:gd name="connsiteX300" fmla="*/ 1626436 w 2972814"/>
                <a:gd name="connsiteY300" fmla="*/ 1178996 h 1488732"/>
                <a:gd name="connsiteX301" fmla="*/ 1618174 w 2972814"/>
                <a:gd name="connsiteY301" fmla="*/ 1169005 h 1488732"/>
                <a:gd name="connsiteX302" fmla="*/ 1616094 w 2972814"/>
                <a:gd name="connsiteY302" fmla="*/ 1164568 h 1488732"/>
                <a:gd name="connsiteX303" fmla="*/ 1614079 w 2972814"/>
                <a:gd name="connsiteY303" fmla="*/ 1159013 h 1488732"/>
                <a:gd name="connsiteX304" fmla="*/ 1613432 w 2972814"/>
                <a:gd name="connsiteY304" fmla="*/ 1149022 h 1488732"/>
                <a:gd name="connsiteX305" fmla="*/ 1615223 w 2972814"/>
                <a:gd name="connsiteY305" fmla="*/ 1139030 h 1488732"/>
                <a:gd name="connsiteX306" fmla="*/ 1616094 w 2972814"/>
                <a:gd name="connsiteY306" fmla="*/ 1137026 h 1488732"/>
                <a:gd name="connsiteX307" fmla="*/ 1619495 w 2972814"/>
                <a:gd name="connsiteY307" fmla="*/ 1129039 h 1488732"/>
                <a:gd name="connsiteX308" fmla="*/ 1625442 w 2972814"/>
                <a:gd name="connsiteY308" fmla="*/ 1119047 h 1488732"/>
                <a:gd name="connsiteX309" fmla="*/ 1632748 w 2972814"/>
                <a:gd name="connsiteY309" fmla="*/ 1109056 h 1488732"/>
                <a:gd name="connsiteX310" fmla="*/ 1636046 w 2972814"/>
                <a:gd name="connsiteY310" fmla="*/ 1105567 h 1488732"/>
                <a:gd name="connsiteX311" fmla="*/ 1642089 w 2972814"/>
                <a:gd name="connsiteY311" fmla="*/ 1099064 h 1488732"/>
                <a:gd name="connsiteX312" fmla="*/ 1653511 w 2972814"/>
                <a:gd name="connsiteY312" fmla="*/ 1089073 h 1488732"/>
                <a:gd name="connsiteX313" fmla="*/ 1655997 w 2972814"/>
                <a:gd name="connsiteY313" fmla="*/ 1087277 h 1488732"/>
                <a:gd name="connsiteX314" fmla="*/ 1667353 w 2972814"/>
                <a:gd name="connsiteY314" fmla="*/ 1079081 h 1488732"/>
                <a:gd name="connsiteX315" fmla="*/ 1675949 w 2972814"/>
                <a:gd name="connsiteY315" fmla="*/ 1073666 h 1488732"/>
                <a:gd name="connsiteX316" fmla="*/ 1683979 w 2972814"/>
                <a:gd name="connsiteY316" fmla="*/ 1069090 h 1488732"/>
                <a:gd name="connsiteX317" fmla="*/ 1695901 w 2972814"/>
                <a:gd name="connsiteY317" fmla="*/ 1063319 h 1488732"/>
                <a:gd name="connsiteX318" fmla="*/ 1705714 w 2972814"/>
                <a:gd name="connsiteY318" fmla="*/ 1059098 h 1488732"/>
                <a:gd name="connsiteX319" fmla="*/ 1715853 w 2972814"/>
                <a:gd name="connsiteY319" fmla="*/ 1055214 h 1488732"/>
                <a:gd name="connsiteX320" fmla="*/ 1735805 w 2972814"/>
                <a:gd name="connsiteY320" fmla="*/ 1049261 h 1488732"/>
                <a:gd name="connsiteX321" fmla="*/ 1736500 w 2972814"/>
                <a:gd name="connsiteY321" fmla="*/ 1049107 h 1488732"/>
                <a:gd name="connsiteX322" fmla="*/ 1755756 w 2972814"/>
                <a:gd name="connsiteY322" fmla="*/ 1045420 h 1488732"/>
                <a:gd name="connsiteX323" fmla="*/ 1775708 w 2972814"/>
                <a:gd name="connsiteY323" fmla="*/ 1042950 h 1488732"/>
                <a:gd name="connsiteX324" fmla="*/ 1795660 w 2972814"/>
                <a:gd name="connsiteY324" fmla="*/ 1041646 h 1488732"/>
                <a:gd name="connsiteX325" fmla="*/ 1815612 w 2972814"/>
                <a:gd name="connsiteY325" fmla="*/ 1041276 h 1488732"/>
                <a:gd name="connsiteX326" fmla="*/ 1835563 w 2972814"/>
                <a:gd name="connsiteY326" fmla="*/ 1041641 h 1488732"/>
                <a:gd name="connsiteX327" fmla="*/ 1855515 w 2972814"/>
                <a:gd name="connsiteY327" fmla="*/ 1042350 h 1488732"/>
                <a:gd name="connsiteX328" fmla="*/ 1875467 w 2972814"/>
                <a:gd name="connsiteY328" fmla="*/ 1043134 h 1488732"/>
                <a:gd name="connsiteX329" fmla="*/ 1895419 w 2972814"/>
                <a:gd name="connsiteY329" fmla="*/ 1043555 h 1488732"/>
                <a:gd name="connsiteX330" fmla="*/ 1915371 w 2972814"/>
                <a:gd name="connsiteY330" fmla="*/ 1043500 h 1488732"/>
                <a:gd name="connsiteX331" fmla="*/ 1935322 w 2972814"/>
                <a:gd name="connsiteY331" fmla="*/ 1042478 h 1488732"/>
                <a:gd name="connsiteX332" fmla="*/ 1955274 w 2972814"/>
                <a:gd name="connsiteY332" fmla="*/ 1040953 h 1488732"/>
                <a:gd name="connsiteX333" fmla="*/ 1972982 w 2972814"/>
                <a:gd name="connsiteY333" fmla="*/ 1039115 h 1488732"/>
                <a:gd name="connsiteX334" fmla="*/ 1975226 w 2972814"/>
                <a:gd name="connsiteY334" fmla="*/ 1038880 h 1488732"/>
                <a:gd name="connsiteX335" fmla="*/ 1995178 w 2972814"/>
                <a:gd name="connsiteY335" fmla="*/ 1036259 h 1488732"/>
                <a:gd name="connsiteX336" fmla="*/ 2015129 w 2972814"/>
                <a:gd name="connsiteY336" fmla="*/ 1033324 h 1488732"/>
                <a:gd name="connsiteX337" fmla="*/ 2035081 w 2972814"/>
                <a:gd name="connsiteY337" fmla="*/ 1029829 h 1488732"/>
                <a:gd name="connsiteX338" fmla="*/ 2038879 w 2972814"/>
                <a:gd name="connsiteY338" fmla="*/ 1029124 h 1488732"/>
                <a:gd name="connsiteX339" fmla="*/ 2055033 w 2972814"/>
                <a:gd name="connsiteY339" fmla="*/ 1026030 h 1488732"/>
                <a:gd name="connsiteX340" fmla="*/ 2074985 w 2972814"/>
                <a:gd name="connsiteY340" fmla="*/ 1021641 h 1488732"/>
                <a:gd name="connsiteX341" fmla="*/ 2084371 w 2972814"/>
                <a:gd name="connsiteY341" fmla="*/ 1019132 h 1488732"/>
                <a:gd name="connsiteX342" fmla="*/ 2094936 w 2972814"/>
                <a:gd name="connsiteY342" fmla="*/ 1016143 h 1488732"/>
                <a:gd name="connsiteX343" fmla="*/ 2114888 w 2972814"/>
                <a:gd name="connsiteY343" fmla="*/ 1009757 h 1488732"/>
                <a:gd name="connsiteX344" fmla="*/ 2116552 w 2972814"/>
                <a:gd name="connsiteY344" fmla="*/ 1009141 h 1488732"/>
                <a:gd name="connsiteX345" fmla="*/ 2134840 w 2972814"/>
                <a:gd name="connsiteY345" fmla="*/ 1001599 h 1488732"/>
                <a:gd name="connsiteX346" fmla="*/ 2140127 w 2972814"/>
                <a:gd name="connsiteY346" fmla="*/ 999149 h 1488732"/>
                <a:gd name="connsiteX347" fmla="*/ 2154792 w 2972814"/>
                <a:gd name="connsiteY347" fmla="*/ 991530 h 1488732"/>
                <a:gd name="connsiteX348" fmla="*/ 2158766 w 2972814"/>
                <a:gd name="connsiteY348" fmla="*/ 989158 h 1488732"/>
                <a:gd name="connsiteX349" fmla="*/ 2172140 w 2972814"/>
                <a:gd name="connsiteY349" fmla="*/ 979166 h 1488732"/>
                <a:gd name="connsiteX350" fmla="*/ 2174744 w 2972814"/>
                <a:gd name="connsiteY350" fmla="*/ 976584 h 1488732"/>
                <a:gd name="connsiteX351" fmla="*/ 2181300 w 2972814"/>
                <a:gd name="connsiteY351" fmla="*/ 969175 h 1488732"/>
                <a:gd name="connsiteX352" fmla="*/ 2186474 w 2972814"/>
                <a:gd name="connsiteY352" fmla="*/ 959183 h 1488732"/>
                <a:gd name="connsiteX353" fmla="*/ 2187811 w 2972814"/>
                <a:gd name="connsiteY353" fmla="*/ 949192 h 1488732"/>
                <a:gd name="connsiteX354" fmla="*/ 2186400 w 2972814"/>
                <a:gd name="connsiteY354" fmla="*/ 939201 h 1488732"/>
                <a:gd name="connsiteX355" fmla="*/ 2180443 w 2972814"/>
                <a:gd name="connsiteY355" fmla="*/ 929209 h 1488732"/>
                <a:gd name="connsiteX356" fmla="*/ 2174744 w 2972814"/>
                <a:gd name="connsiteY356" fmla="*/ 923259 h 1488732"/>
                <a:gd name="connsiteX357" fmla="*/ 2169237 w 2972814"/>
                <a:gd name="connsiteY357" fmla="*/ 919217 h 1488732"/>
                <a:gd name="connsiteX358" fmla="*/ 2154792 w 2972814"/>
                <a:gd name="connsiteY358" fmla="*/ 912299 h 1488732"/>
                <a:gd name="connsiteX359" fmla="*/ 2143937 w 2972814"/>
                <a:gd name="connsiteY359" fmla="*/ 909226 h 1488732"/>
                <a:gd name="connsiteX360" fmla="*/ 2134840 w 2972814"/>
                <a:gd name="connsiteY360" fmla="*/ 907217 h 1488732"/>
                <a:gd name="connsiteX361" fmla="*/ 2114888 w 2972814"/>
                <a:gd name="connsiteY361" fmla="*/ 905321 h 1488732"/>
                <a:gd name="connsiteX362" fmla="*/ 2094936 w 2972814"/>
                <a:gd name="connsiteY362" fmla="*/ 905047 h 1488732"/>
                <a:gd name="connsiteX363" fmla="*/ 2074985 w 2972814"/>
                <a:gd name="connsiteY363" fmla="*/ 905373 h 1488732"/>
                <a:gd name="connsiteX364" fmla="*/ 2055033 w 2972814"/>
                <a:gd name="connsiteY364" fmla="*/ 905362 h 1488732"/>
                <a:gd name="connsiteX365" fmla="*/ 2035081 w 2972814"/>
                <a:gd name="connsiteY365" fmla="*/ 904069 h 1488732"/>
                <a:gd name="connsiteX366" fmla="*/ 2015129 w 2972814"/>
                <a:gd name="connsiteY366" fmla="*/ 899530 h 1488732"/>
                <a:gd name="connsiteX367" fmla="*/ 2014395 w 2972814"/>
                <a:gd name="connsiteY367" fmla="*/ 899234 h 1488732"/>
                <a:gd name="connsiteX368" fmla="*/ 1995178 w 2972814"/>
                <a:gd name="connsiteY368" fmla="*/ 891131 h 1488732"/>
                <a:gd name="connsiteX369" fmla="*/ 1992336 w 2972814"/>
                <a:gd name="connsiteY369" fmla="*/ 889243 h 1488732"/>
                <a:gd name="connsiteX370" fmla="*/ 1977961 w 2972814"/>
                <a:gd name="connsiteY370" fmla="*/ 879252 h 1488732"/>
                <a:gd name="connsiteX371" fmla="*/ 1975226 w 2972814"/>
                <a:gd name="connsiteY371" fmla="*/ 877217 h 1488732"/>
                <a:gd name="connsiteX372" fmla="*/ 1966804 w 2972814"/>
                <a:gd name="connsiteY372" fmla="*/ 869260 h 1488732"/>
                <a:gd name="connsiteX373" fmla="*/ 1956863 w 2972814"/>
                <a:gd name="connsiteY373" fmla="*/ 859269 h 1488732"/>
                <a:gd name="connsiteX374" fmla="*/ 1955274 w 2972814"/>
                <a:gd name="connsiteY374" fmla="*/ 857566 h 1488732"/>
                <a:gd name="connsiteX375" fmla="*/ 1948151 w 2972814"/>
                <a:gd name="connsiteY375" fmla="*/ 849277 h 1488732"/>
                <a:gd name="connsiteX376" fmla="*/ 1939191 w 2972814"/>
                <a:gd name="connsiteY376" fmla="*/ 839286 h 1488732"/>
                <a:gd name="connsiteX377" fmla="*/ 1935322 w 2972814"/>
                <a:gd name="connsiteY377" fmla="*/ 834811 h 1488732"/>
                <a:gd name="connsiteX378" fmla="*/ 1930156 w 2972814"/>
                <a:gd name="connsiteY378" fmla="*/ 829294 h 1488732"/>
                <a:gd name="connsiteX379" fmla="*/ 1919881 w 2972814"/>
                <a:gd name="connsiteY379" fmla="*/ 819303 h 1488732"/>
                <a:gd name="connsiteX380" fmla="*/ 1915371 w 2972814"/>
                <a:gd name="connsiteY380" fmla="*/ 815168 h 1488732"/>
                <a:gd name="connsiteX381" fmla="*/ 1906791 w 2972814"/>
                <a:gd name="connsiteY381" fmla="*/ 809311 h 1488732"/>
                <a:gd name="connsiteX382" fmla="*/ 1895419 w 2972814"/>
                <a:gd name="connsiteY382" fmla="*/ 802552 h 1488732"/>
                <a:gd name="connsiteX383" fmla="*/ 1884301 w 2972814"/>
                <a:gd name="connsiteY383" fmla="*/ 799320 h 1488732"/>
                <a:gd name="connsiteX384" fmla="*/ 1875467 w 2972814"/>
                <a:gd name="connsiteY384" fmla="*/ 796988 h 1488732"/>
                <a:gd name="connsiteX385" fmla="*/ 1855515 w 2972814"/>
                <a:gd name="connsiteY385" fmla="*/ 796271 h 1488732"/>
                <a:gd name="connsiteX386" fmla="*/ 1835563 w 2972814"/>
                <a:gd name="connsiteY386" fmla="*/ 798820 h 1488732"/>
                <a:gd name="connsiteX387" fmla="*/ 1833555 w 2972814"/>
                <a:gd name="connsiteY387" fmla="*/ 799320 h 1488732"/>
                <a:gd name="connsiteX388" fmla="*/ 1815612 w 2972814"/>
                <a:gd name="connsiteY388" fmla="*/ 803333 h 1488732"/>
                <a:gd name="connsiteX389" fmla="*/ 1795660 w 2972814"/>
                <a:gd name="connsiteY389" fmla="*/ 808711 h 1488732"/>
                <a:gd name="connsiteX390" fmla="*/ 1793568 w 2972814"/>
                <a:gd name="connsiteY390" fmla="*/ 809311 h 1488732"/>
                <a:gd name="connsiteX391" fmla="*/ 1775708 w 2972814"/>
                <a:gd name="connsiteY391" fmla="*/ 814102 h 1488732"/>
                <a:gd name="connsiteX392" fmla="*/ 1755756 w 2972814"/>
                <a:gd name="connsiteY392" fmla="*/ 819279 h 1488732"/>
                <a:gd name="connsiteX393" fmla="*/ 1755645 w 2972814"/>
                <a:gd name="connsiteY393" fmla="*/ 819303 h 1488732"/>
                <a:gd name="connsiteX394" fmla="*/ 1735805 w 2972814"/>
                <a:gd name="connsiteY394" fmla="*/ 823349 h 1488732"/>
                <a:gd name="connsiteX395" fmla="*/ 1715853 w 2972814"/>
                <a:gd name="connsiteY395" fmla="*/ 826376 h 1488732"/>
                <a:gd name="connsiteX396" fmla="*/ 1695901 w 2972814"/>
                <a:gd name="connsiteY396" fmla="*/ 828163 h 1488732"/>
                <a:gd name="connsiteX397" fmla="*/ 1675949 w 2972814"/>
                <a:gd name="connsiteY397" fmla="*/ 828113 h 1488732"/>
                <a:gd name="connsiteX398" fmla="*/ 1655997 w 2972814"/>
                <a:gd name="connsiteY398" fmla="*/ 826454 h 1488732"/>
                <a:gd name="connsiteX399" fmla="*/ 1636046 w 2972814"/>
                <a:gd name="connsiteY399" fmla="*/ 822945 h 1488732"/>
                <a:gd name="connsiteX400" fmla="*/ 1619617 w 2972814"/>
                <a:gd name="connsiteY400" fmla="*/ 819303 h 1488732"/>
                <a:gd name="connsiteX401" fmla="*/ 1616094 w 2972814"/>
                <a:gd name="connsiteY401" fmla="*/ 818233 h 1488732"/>
                <a:gd name="connsiteX402" fmla="*/ 1596142 w 2972814"/>
                <a:gd name="connsiteY402" fmla="*/ 811905 h 1488732"/>
                <a:gd name="connsiteX403" fmla="*/ 1585208 w 2972814"/>
                <a:gd name="connsiteY403" fmla="*/ 809311 h 1488732"/>
                <a:gd name="connsiteX404" fmla="*/ 1576190 w 2972814"/>
                <a:gd name="connsiteY404" fmla="*/ 805702 h 1488732"/>
                <a:gd name="connsiteX405" fmla="*/ 1556239 w 2972814"/>
                <a:gd name="connsiteY405" fmla="*/ 803802 h 1488732"/>
                <a:gd name="connsiteX406" fmla="*/ 1543579 w 2972814"/>
                <a:gd name="connsiteY406" fmla="*/ 809311 h 1488732"/>
                <a:gd name="connsiteX407" fmla="*/ 1536287 w 2972814"/>
                <a:gd name="connsiteY407" fmla="*/ 811786 h 1488732"/>
                <a:gd name="connsiteX408" fmla="*/ 1527380 w 2972814"/>
                <a:gd name="connsiteY408" fmla="*/ 819303 h 1488732"/>
                <a:gd name="connsiteX409" fmla="*/ 1516335 w 2972814"/>
                <a:gd name="connsiteY409" fmla="*/ 827677 h 1488732"/>
                <a:gd name="connsiteX410" fmla="*/ 1515059 w 2972814"/>
                <a:gd name="connsiteY410" fmla="*/ 829294 h 1488732"/>
                <a:gd name="connsiteX411" fmla="*/ 1506150 w 2972814"/>
                <a:gd name="connsiteY411" fmla="*/ 839286 h 1488732"/>
                <a:gd name="connsiteX412" fmla="*/ 1497365 w 2972814"/>
                <a:gd name="connsiteY412" fmla="*/ 849277 h 1488732"/>
                <a:gd name="connsiteX413" fmla="*/ 1496383 w 2972814"/>
                <a:gd name="connsiteY413" fmla="*/ 850271 h 1488732"/>
                <a:gd name="connsiteX414" fmla="*/ 1489782 w 2972814"/>
                <a:gd name="connsiteY414" fmla="*/ 859269 h 1488732"/>
                <a:gd name="connsiteX415" fmla="*/ 1483061 w 2972814"/>
                <a:gd name="connsiteY415" fmla="*/ 869260 h 1488732"/>
                <a:gd name="connsiteX416" fmla="*/ 1476431 w 2972814"/>
                <a:gd name="connsiteY416" fmla="*/ 879037 h 1488732"/>
                <a:gd name="connsiteX417" fmla="*/ 1476310 w 2972814"/>
                <a:gd name="connsiteY417" fmla="*/ 879252 h 1488732"/>
                <a:gd name="connsiteX418" fmla="*/ 1470450 w 2972814"/>
                <a:gd name="connsiteY418" fmla="*/ 889243 h 1488732"/>
                <a:gd name="connsiteX419" fmla="*/ 1464826 w 2972814"/>
                <a:gd name="connsiteY419" fmla="*/ 899234 h 1488732"/>
                <a:gd name="connsiteX420" fmla="*/ 1459245 w 2972814"/>
                <a:gd name="connsiteY420" fmla="*/ 909226 h 1488732"/>
                <a:gd name="connsiteX421" fmla="*/ 1456480 w 2972814"/>
                <a:gd name="connsiteY421" fmla="*/ 914185 h 1488732"/>
                <a:gd name="connsiteX422" fmla="*/ 1453871 w 2972814"/>
                <a:gd name="connsiteY422" fmla="*/ 919217 h 1488732"/>
                <a:gd name="connsiteX423" fmla="*/ 1448833 w 2972814"/>
                <a:gd name="connsiteY423" fmla="*/ 929209 h 1488732"/>
                <a:gd name="connsiteX424" fmla="*/ 1443839 w 2972814"/>
                <a:gd name="connsiteY424" fmla="*/ 939201 h 1488732"/>
                <a:gd name="connsiteX425" fmla="*/ 1439083 w 2972814"/>
                <a:gd name="connsiteY425" fmla="*/ 949192 h 1488732"/>
                <a:gd name="connsiteX426" fmla="*/ 1436528 w 2972814"/>
                <a:gd name="connsiteY426" fmla="*/ 954474 h 1488732"/>
                <a:gd name="connsiteX427" fmla="*/ 1434263 w 2972814"/>
                <a:gd name="connsiteY427" fmla="*/ 959183 h 1488732"/>
                <a:gd name="connsiteX428" fmla="*/ 1429807 w 2972814"/>
                <a:gd name="connsiteY428" fmla="*/ 969175 h 1488732"/>
                <a:gd name="connsiteX429" fmla="*/ 1425469 w 2972814"/>
                <a:gd name="connsiteY429" fmla="*/ 979166 h 1488732"/>
                <a:gd name="connsiteX430" fmla="*/ 1421117 w 2972814"/>
                <a:gd name="connsiteY430" fmla="*/ 989158 h 1488732"/>
                <a:gd name="connsiteX431" fmla="*/ 1416797 w 2972814"/>
                <a:gd name="connsiteY431" fmla="*/ 999149 h 1488732"/>
                <a:gd name="connsiteX432" fmla="*/ 1416576 w 2972814"/>
                <a:gd name="connsiteY432" fmla="*/ 999671 h 1488732"/>
                <a:gd name="connsiteX433" fmla="*/ 1412416 w 2972814"/>
                <a:gd name="connsiteY433" fmla="*/ 1009141 h 1488732"/>
                <a:gd name="connsiteX434" fmla="*/ 1407872 w 2972814"/>
                <a:gd name="connsiteY434" fmla="*/ 1019132 h 1488732"/>
                <a:gd name="connsiteX435" fmla="*/ 1402648 w 2972814"/>
                <a:gd name="connsiteY435" fmla="*/ 1029124 h 1488732"/>
                <a:gd name="connsiteX436" fmla="*/ 1396984 w 2972814"/>
                <a:gd name="connsiteY436" fmla="*/ 1039115 h 1488732"/>
                <a:gd name="connsiteX437" fmla="*/ 1396624 w 2972814"/>
                <a:gd name="connsiteY437" fmla="*/ 1039656 h 1488732"/>
                <a:gd name="connsiteX438" fmla="*/ 1389921 w 2972814"/>
                <a:gd name="connsiteY438" fmla="*/ 1049107 h 1488732"/>
                <a:gd name="connsiteX439" fmla="*/ 1381905 w 2972814"/>
                <a:gd name="connsiteY439" fmla="*/ 1059098 h 1488732"/>
                <a:gd name="connsiteX440" fmla="*/ 1376673 w 2972814"/>
                <a:gd name="connsiteY440" fmla="*/ 1064552 h 1488732"/>
                <a:gd name="connsiteX441" fmla="*/ 1371770 w 2972814"/>
                <a:gd name="connsiteY441" fmla="*/ 1069090 h 1488732"/>
                <a:gd name="connsiteX442" fmla="*/ 1358814 w 2972814"/>
                <a:gd name="connsiteY442" fmla="*/ 1079081 h 1488732"/>
                <a:gd name="connsiteX443" fmla="*/ 1356721 w 2972814"/>
                <a:gd name="connsiteY443" fmla="*/ 1080518 h 1488732"/>
                <a:gd name="connsiteX444" fmla="*/ 1341802 w 2972814"/>
                <a:gd name="connsiteY444" fmla="*/ 1089073 h 1488732"/>
                <a:gd name="connsiteX445" fmla="*/ 1336769 w 2972814"/>
                <a:gd name="connsiteY445" fmla="*/ 1091636 h 1488732"/>
                <a:gd name="connsiteX446" fmla="*/ 1317430 w 2972814"/>
                <a:gd name="connsiteY446" fmla="*/ 1099064 h 1488732"/>
                <a:gd name="connsiteX447" fmla="*/ 1316817 w 2972814"/>
                <a:gd name="connsiteY447" fmla="*/ 1099291 h 1488732"/>
                <a:gd name="connsiteX448" fmla="*/ 1296865 w 2972814"/>
                <a:gd name="connsiteY448" fmla="*/ 1104542 h 1488732"/>
                <a:gd name="connsiteX449" fmla="*/ 1276914 w 2972814"/>
                <a:gd name="connsiteY449" fmla="*/ 1107193 h 1488732"/>
                <a:gd name="connsiteX450" fmla="*/ 1256962 w 2972814"/>
                <a:gd name="connsiteY450" fmla="*/ 1107150 h 1488732"/>
                <a:gd name="connsiteX451" fmla="*/ 1237010 w 2972814"/>
                <a:gd name="connsiteY451" fmla="*/ 1104507 h 1488732"/>
                <a:gd name="connsiteX452" fmla="*/ 1217273 w 2972814"/>
                <a:gd name="connsiteY452" fmla="*/ 1099064 h 1488732"/>
                <a:gd name="connsiteX453" fmla="*/ 1217058 w 2972814"/>
                <a:gd name="connsiteY453" fmla="*/ 1099005 h 1488732"/>
                <a:gd name="connsiteX454" fmla="*/ 1197107 w 2972814"/>
                <a:gd name="connsiteY454" fmla="*/ 1090076 h 1488732"/>
                <a:gd name="connsiteX455" fmla="*/ 1195418 w 2972814"/>
                <a:gd name="connsiteY455" fmla="*/ 1089073 h 1488732"/>
                <a:gd name="connsiteX456" fmla="*/ 1179876 w 2972814"/>
                <a:gd name="connsiteY456" fmla="*/ 1079081 h 1488732"/>
                <a:gd name="connsiteX457" fmla="*/ 1177155 w 2972814"/>
                <a:gd name="connsiteY457" fmla="*/ 1077065 h 1488732"/>
                <a:gd name="connsiteX458" fmla="*/ 1168254 w 2972814"/>
                <a:gd name="connsiteY458" fmla="*/ 1069090 h 1488732"/>
                <a:gd name="connsiteX459" fmla="*/ 1158813 w 2972814"/>
                <a:gd name="connsiteY459" fmla="*/ 1059098 h 1488732"/>
                <a:gd name="connsiteX460" fmla="*/ 1157203 w 2972814"/>
                <a:gd name="connsiteY460" fmla="*/ 1057117 h 1488732"/>
                <a:gd name="connsiteX461" fmla="*/ 1151260 w 2972814"/>
                <a:gd name="connsiteY461" fmla="*/ 1049107 h 1488732"/>
                <a:gd name="connsiteX462" fmla="*/ 1144933 w 2972814"/>
                <a:gd name="connsiteY462" fmla="*/ 1039115 h 1488732"/>
                <a:gd name="connsiteX463" fmla="*/ 1139769 w 2972814"/>
                <a:gd name="connsiteY463" fmla="*/ 1029124 h 1488732"/>
                <a:gd name="connsiteX464" fmla="*/ 1137251 w 2972814"/>
                <a:gd name="connsiteY464" fmla="*/ 1023699 h 1488732"/>
                <a:gd name="connsiteX465" fmla="*/ 1135131 w 2972814"/>
                <a:gd name="connsiteY465" fmla="*/ 1019132 h 1488732"/>
                <a:gd name="connsiteX466" fmla="*/ 1130819 w 2972814"/>
                <a:gd name="connsiteY466" fmla="*/ 1009141 h 1488732"/>
                <a:gd name="connsiteX467" fmla="*/ 1126952 w 2972814"/>
                <a:gd name="connsiteY467" fmla="*/ 999149 h 1488732"/>
                <a:gd name="connsiteX468" fmla="*/ 1122893 w 2972814"/>
                <a:gd name="connsiteY468" fmla="*/ 989158 h 1488732"/>
                <a:gd name="connsiteX469" fmla="*/ 1118543 w 2972814"/>
                <a:gd name="connsiteY469" fmla="*/ 979166 h 1488732"/>
                <a:gd name="connsiteX470" fmla="*/ 1117299 w 2972814"/>
                <a:gd name="connsiteY470" fmla="*/ 976390 h 1488732"/>
                <a:gd name="connsiteX471" fmla="*/ 1113796 w 2972814"/>
                <a:gd name="connsiteY471" fmla="*/ 969175 h 1488732"/>
                <a:gd name="connsiteX472" fmla="*/ 1108256 w 2972814"/>
                <a:gd name="connsiteY472" fmla="*/ 959183 h 1488732"/>
                <a:gd name="connsiteX473" fmla="*/ 1102286 w 2972814"/>
                <a:gd name="connsiteY473" fmla="*/ 949192 h 1488732"/>
                <a:gd name="connsiteX474" fmla="*/ 1097348 w 2972814"/>
                <a:gd name="connsiteY474" fmla="*/ 941588 h 1488732"/>
                <a:gd name="connsiteX475" fmla="*/ 1095541 w 2972814"/>
                <a:gd name="connsiteY475" fmla="*/ 939201 h 1488732"/>
                <a:gd name="connsiteX476" fmla="*/ 1087305 w 2972814"/>
                <a:gd name="connsiteY476" fmla="*/ 929209 h 1488732"/>
                <a:gd name="connsiteX477" fmla="*/ 1078645 w 2972814"/>
                <a:gd name="connsiteY477" fmla="*/ 919217 h 1488732"/>
                <a:gd name="connsiteX478" fmla="*/ 1077396 w 2972814"/>
                <a:gd name="connsiteY478" fmla="*/ 917860 h 1488732"/>
                <a:gd name="connsiteX479" fmla="*/ 1067565 w 2972814"/>
                <a:gd name="connsiteY479" fmla="*/ 909226 h 1488732"/>
                <a:gd name="connsiteX480" fmla="*/ 1057444 w 2972814"/>
                <a:gd name="connsiteY480" fmla="*/ 900530 h 1488732"/>
                <a:gd name="connsiteX481" fmla="*/ 1055469 w 2972814"/>
                <a:gd name="connsiteY481" fmla="*/ 899234 h 1488732"/>
                <a:gd name="connsiteX482" fmla="*/ 1040794 w 2972814"/>
                <a:gd name="connsiteY482" fmla="*/ 889243 h 1488732"/>
                <a:gd name="connsiteX483" fmla="*/ 1037492 w 2972814"/>
                <a:gd name="connsiteY483" fmla="*/ 886777 h 1488732"/>
                <a:gd name="connsiteX484" fmla="*/ 1024675 w 2972814"/>
                <a:gd name="connsiteY484" fmla="*/ 879252 h 1488732"/>
                <a:gd name="connsiteX485" fmla="*/ 1017541 w 2972814"/>
                <a:gd name="connsiteY485" fmla="*/ 873987 h 1488732"/>
                <a:gd name="connsiteX486" fmla="*/ 1009372 w 2972814"/>
                <a:gd name="connsiteY486" fmla="*/ 869260 h 1488732"/>
                <a:gd name="connsiteX487" fmla="*/ 999189 w 2972814"/>
                <a:gd name="connsiteY487" fmla="*/ 859269 h 1488732"/>
                <a:gd name="connsiteX488" fmla="*/ 997589 w 2972814"/>
                <a:gd name="connsiteY488" fmla="*/ 855366 h 1488732"/>
                <a:gd name="connsiteX489" fmla="*/ 995185 w 2972814"/>
                <a:gd name="connsiteY489" fmla="*/ 849277 h 1488732"/>
                <a:gd name="connsiteX490" fmla="*/ 995975 w 2972814"/>
                <a:gd name="connsiteY490" fmla="*/ 839286 h 1488732"/>
                <a:gd name="connsiteX491" fmla="*/ 997589 w 2972814"/>
                <a:gd name="connsiteY491" fmla="*/ 835025 h 1488732"/>
                <a:gd name="connsiteX492" fmla="*/ 999423 w 2972814"/>
                <a:gd name="connsiteY492" fmla="*/ 829294 h 1488732"/>
                <a:gd name="connsiteX493" fmla="*/ 1004670 w 2972814"/>
                <a:gd name="connsiteY493" fmla="*/ 819303 h 1488732"/>
                <a:gd name="connsiteX494" fmla="*/ 1012358 w 2972814"/>
                <a:gd name="connsiteY494" fmla="*/ 809311 h 1488732"/>
                <a:gd name="connsiteX495" fmla="*/ 1017541 w 2972814"/>
                <a:gd name="connsiteY495" fmla="*/ 803932 h 1488732"/>
                <a:gd name="connsiteX496" fmla="*/ 1023178 w 2972814"/>
                <a:gd name="connsiteY496" fmla="*/ 799320 h 1488732"/>
                <a:gd name="connsiteX497" fmla="*/ 1037492 w 2972814"/>
                <a:gd name="connsiteY497" fmla="*/ 790735 h 1488732"/>
                <a:gd name="connsiteX498" fmla="*/ 1041830 w 2972814"/>
                <a:gd name="connsiteY498" fmla="*/ 789328 h 1488732"/>
                <a:gd name="connsiteX499" fmla="*/ 1057444 w 2972814"/>
                <a:gd name="connsiteY499" fmla="*/ 785490 h 1488732"/>
                <a:gd name="connsiteX500" fmla="*/ 1077396 w 2972814"/>
                <a:gd name="connsiteY500" fmla="*/ 784117 h 1488732"/>
                <a:gd name="connsiteX501" fmla="*/ 1097348 w 2972814"/>
                <a:gd name="connsiteY501" fmla="*/ 785442 h 1488732"/>
                <a:gd name="connsiteX502" fmla="*/ 1117299 w 2972814"/>
                <a:gd name="connsiteY502" fmla="*/ 787469 h 1488732"/>
                <a:gd name="connsiteX503" fmla="*/ 1137251 w 2972814"/>
                <a:gd name="connsiteY503" fmla="*/ 788750 h 1488732"/>
                <a:gd name="connsiteX504" fmla="*/ 1157203 w 2972814"/>
                <a:gd name="connsiteY504" fmla="*/ 788839 h 1488732"/>
                <a:gd name="connsiteX505" fmla="*/ 1177155 w 2972814"/>
                <a:gd name="connsiteY505" fmla="*/ 787237 h 1488732"/>
                <a:gd name="connsiteX506" fmla="*/ 1197107 w 2972814"/>
                <a:gd name="connsiteY506" fmla="*/ 783372 h 1488732"/>
                <a:gd name="connsiteX507" fmla="*/ 1210048 w 2972814"/>
                <a:gd name="connsiteY507" fmla="*/ 779337 h 1488732"/>
                <a:gd name="connsiteX508" fmla="*/ 1217058 w 2972814"/>
                <a:gd name="connsiteY508" fmla="*/ 777144 h 1488732"/>
                <a:gd name="connsiteX509" fmla="*/ 1234595 w 2972814"/>
                <a:gd name="connsiteY509" fmla="*/ 769345 h 1488732"/>
                <a:gd name="connsiteX510" fmla="*/ 1237010 w 2972814"/>
                <a:gd name="connsiteY510" fmla="*/ 768212 h 1488732"/>
                <a:gd name="connsiteX511" fmla="*/ 1252293 w 2972814"/>
                <a:gd name="connsiteY511" fmla="*/ 759354 h 1488732"/>
                <a:gd name="connsiteX512" fmla="*/ 1256962 w 2972814"/>
                <a:gd name="connsiteY512" fmla="*/ 756256 h 1488732"/>
                <a:gd name="connsiteX513" fmla="*/ 1266019 w 2972814"/>
                <a:gd name="connsiteY513" fmla="*/ 749362 h 1488732"/>
                <a:gd name="connsiteX514" fmla="*/ 1276840 w 2972814"/>
                <a:gd name="connsiteY514" fmla="*/ 739371 h 1488732"/>
                <a:gd name="connsiteX515" fmla="*/ 1276914 w 2972814"/>
                <a:gd name="connsiteY515" fmla="*/ 739289 h 1488732"/>
                <a:gd name="connsiteX516" fmla="*/ 1285572 w 2972814"/>
                <a:gd name="connsiteY516" fmla="*/ 729379 h 1488732"/>
                <a:gd name="connsiteX517" fmla="*/ 1292280 w 2972814"/>
                <a:gd name="connsiteY517" fmla="*/ 719388 h 1488732"/>
                <a:gd name="connsiteX518" fmla="*/ 1296865 w 2972814"/>
                <a:gd name="connsiteY518" fmla="*/ 710472 h 1488732"/>
                <a:gd name="connsiteX519" fmla="*/ 1297435 w 2972814"/>
                <a:gd name="connsiteY519" fmla="*/ 709396 h 1488732"/>
                <a:gd name="connsiteX520" fmla="*/ 1301483 w 2972814"/>
                <a:gd name="connsiteY520" fmla="*/ 699405 h 1488732"/>
                <a:gd name="connsiteX521" fmla="*/ 1304613 w 2972814"/>
                <a:gd name="connsiteY521" fmla="*/ 689413 h 1488732"/>
                <a:gd name="connsiteX522" fmla="*/ 1306618 w 2972814"/>
                <a:gd name="connsiteY522" fmla="*/ 679422 h 1488732"/>
                <a:gd name="connsiteX523" fmla="*/ 1307908 w 2972814"/>
                <a:gd name="connsiteY523" fmla="*/ 669430 h 1488732"/>
                <a:gd name="connsiteX524" fmla="*/ 1308622 w 2972814"/>
                <a:gd name="connsiteY524" fmla="*/ 659439 h 1488732"/>
                <a:gd name="connsiteX525" fmla="*/ 1308820 w 2972814"/>
                <a:gd name="connsiteY525" fmla="*/ 649447 h 1488732"/>
                <a:gd name="connsiteX526" fmla="*/ 1308577 w 2972814"/>
                <a:gd name="connsiteY526" fmla="*/ 639456 h 1488732"/>
                <a:gd name="connsiteX527" fmla="*/ 1307956 w 2972814"/>
                <a:gd name="connsiteY527" fmla="*/ 629464 h 1488732"/>
                <a:gd name="connsiteX528" fmla="*/ 1306780 w 2972814"/>
                <a:gd name="connsiteY528" fmla="*/ 619473 h 1488732"/>
                <a:gd name="connsiteX529" fmla="*/ 1305311 w 2972814"/>
                <a:gd name="connsiteY529" fmla="*/ 609481 h 1488732"/>
                <a:gd name="connsiteX530" fmla="*/ 1303326 w 2972814"/>
                <a:gd name="connsiteY530" fmla="*/ 599490 h 1488732"/>
                <a:gd name="connsiteX531" fmla="*/ 1300961 w 2972814"/>
                <a:gd name="connsiteY531" fmla="*/ 589498 h 1488732"/>
                <a:gd name="connsiteX532" fmla="*/ 1298184 w 2972814"/>
                <a:gd name="connsiteY532" fmla="*/ 579507 h 1488732"/>
                <a:gd name="connsiteX533" fmla="*/ 1296865 w 2972814"/>
                <a:gd name="connsiteY533" fmla="*/ 575288 h 1488732"/>
                <a:gd name="connsiteX534" fmla="*/ 1294896 w 2972814"/>
                <a:gd name="connsiteY534" fmla="*/ 569515 h 1488732"/>
                <a:gd name="connsiteX535" fmla="*/ 1290730 w 2972814"/>
                <a:gd name="connsiteY535" fmla="*/ 559524 h 1488732"/>
                <a:gd name="connsiteX536" fmla="*/ 1286359 w 2972814"/>
                <a:gd name="connsiteY536" fmla="*/ 549532 h 1488732"/>
                <a:gd name="connsiteX537" fmla="*/ 1281225 w 2972814"/>
                <a:gd name="connsiteY537" fmla="*/ 539541 h 1488732"/>
                <a:gd name="connsiteX538" fmla="*/ 1276914 w 2972814"/>
                <a:gd name="connsiteY538" fmla="*/ 531968 h 1488732"/>
                <a:gd name="connsiteX539" fmla="*/ 1275102 w 2972814"/>
                <a:gd name="connsiteY539" fmla="*/ 529549 h 1488732"/>
                <a:gd name="connsiteX540" fmla="*/ 1266873 w 2972814"/>
                <a:gd name="connsiteY540" fmla="*/ 519558 h 1488732"/>
                <a:gd name="connsiteX541" fmla="*/ 1257397 w 2972814"/>
                <a:gd name="connsiteY541" fmla="*/ 509566 h 1488732"/>
                <a:gd name="connsiteX542" fmla="*/ 1256962 w 2972814"/>
                <a:gd name="connsiteY542" fmla="*/ 509123 h 1488732"/>
                <a:gd name="connsiteX543" fmla="*/ 1239625 w 2972814"/>
                <a:gd name="connsiteY543" fmla="*/ 499575 h 1488732"/>
                <a:gd name="connsiteX544" fmla="*/ 1237010 w 2972814"/>
                <a:gd name="connsiteY544" fmla="*/ 498316 h 1488732"/>
                <a:gd name="connsiteX545" fmla="*/ 1217058 w 2972814"/>
                <a:gd name="connsiteY545" fmla="*/ 495035 h 1488732"/>
                <a:gd name="connsiteX546" fmla="*/ 1197107 w 2972814"/>
                <a:gd name="connsiteY546" fmla="*/ 496531 h 1488732"/>
                <a:gd name="connsiteX547" fmla="*/ 1185010 w 2972814"/>
                <a:gd name="connsiteY547" fmla="*/ 499575 h 1488732"/>
                <a:gd name="connsiteX548" fmla="*/ 1177155 w 2972814"/>
                <a:gd name="connsiteY548" fmla="*/ 501264 h 1488732"/>
                <a:gd name="connsiteX549" fmla="*/ 1157203 w 2972814"/>
                <a:gd name="connsiteY549" fmla="*/ 507786 h 1488732"/>
                <a:gd name="connsiteX550" fmla="*/ 1153083 w 2972814"/>
                <a:gd name="connsiteY550" fmla="*/ 509566 h 1488732"/>
                <a:gd name="connsiteX551" fmla="*/ 1137251 w 2972814"/>
                <a:gd name="connsiteY551" fmla="*/ 515760 h 1488732"/>
                <a:gd name="connsiteX552" fmla="*/ 1129506 w 2972814"/>
                <a:gd name="connsiteY552" fmla="*/ 519558 h 1488732"/>
                <a:gd name="connsiteX553" fmla="*/ 1117299 w 2972814"/>
                <a:gd name="connsiteY553" fmla="*/ 525040 h 1488732"/>
                <a:gd name="connsiteX554" fmla="*/ 1108935 w 2972814"/>
                <a:gd name="connsiteY554" fmla="*/ 529549 h 1488732"/>
                <a:gd name="connsiteX555" fmla="*/ 1097348 w 2972814"/>
                <a:gd name="connsiteY555" fmla="*/ 535479 h 1488732"/>
                <a:gd name="connsiteX556" fmla="*/ 1090312 w 2972814"/>
                <a:gd name="connsiteY556" fmla="*/ 539541 h 1488732"/>
                <a:gd name="connsiteX557" fmla="*/ 1077396 w 2972814"/>
                <a:gd name="connsiteY557" fmla="*/ 546817 h 1488732"/>
                <a:gd name="connsiteX558" fmla="*/ 1073094 w 2972814"/>
                <a:gd name="connsiteY558" fmla="*/ 549532 h 1488732"/>
                <a:gd name="connsiteX559" fmla="*/ 1057444 w 2972814"/>
                <a:gd name="connsiteY559" fmla="*/ 559413 h 1488732"/>
                <a:gd name="connsiteX560" fmla="*/ 1057275 w 2972814"/>
                <a:gd name="connsiteY560" fmla="*/ 559524 h 1488732"/>
                <a:gd name="connsiteX561" fmla="*/ 1041863 w 2972814"/>
                <a:gd name="connsiteY561" fmla="*/ 569515 h 1488732"/>
                <a:gd name="connsiteX562" fmla="*/ 1037492 w 2972814"/>
                <a:gd name="connsiteY562" fmla="*/ 572350 h 1488732"/>
                <a:gd name="connsiteX563" fmla="*/ 1025967 w 2972814"/>
                <a:gd name="connsiteY563" fmla="*/ 579507 h 1488732"/>
                <a:gd name="connsiteX564" fmla="*/ 1017541 w 2972814"/>
                <a:gd name="connsiteY564" fmla="*/ 584857 h 1488732"/>
                <a:gd name="connsiteX565" fmla="*/ 1009005 w 2972814"/>
                <a:gd name="connsiteY565" fmla="*/ 589498 h 1488732"/>
                <a:gd name="connsiteX566" fmla="*/ 997589 w 2972814"/>
                <a:gd name="connsiteY566" fmla="*/ 595584 h 1488732"/>
                <a:gd name="connsiteX567" fmla="*/ 987830 w 2972814"/>
                <a:gd name="connsiteY567" fmla="*/ 599490 h 1488732"/>
                <a:gd name="connsiteX568" fmla="*/ 977637 w 2972814"/>
                <a:gd name="connsiteY568" fmla="*/ 603433 h 1488732"/>
                <a:gd name="connsiteX569" fmla="*/ 957685 w 2972814"/>
                <a:gd name="connsiteY569" fmla="*/ 607369 h 1488732"/>
                <a:gd name="connsiteX570" fmla="*/ 937733 w 2972814"/>
                <a:gd name="connsiteY570" fmla="*/ 607668 h 1488732"/>
                <a:gd name="connsiteX571" fmla="*/ 917782 w 2972814"/>
                <a:gd name="connsiteY571" fmla="*/ 604399 h 1488732"/>
                <a:gd name="connsiteX572" fmla="*/ 903017 w 2972814"/>
                <a:gd name="connsiteY572" fmla="*/ 599490 h 1488732"/>
                <a:gd name="connsiteX573" fmla="*/ 897830 w 2972814"/>
                <a:gd name="connsiteY573" fmla="*/ 597709 h 1488732"/>
                <a:gd name="connsiteX574" fmla="*/ 881561 w 2972814"/>
                <a:gd name="connsiteY574" fmla="*/ 589498 h 1488732"/>
                <a:gd name="connsiteX575" fmla="*/ 877878 w 2972814"/>
                <a:gd name="connsiteY575" fmla="*/ 587404 h 1488732"/>
                <a:gd name="connsiteX576" fmla="*/ 866760 w 2972814"/>
                <a:gd name="connsiteY576" fmla="*/ 579507 h 1488732"/>
                <a:gd name="connsiteX577" fmla="*/ 857926 w 2972814"/>
                <a:gd name="connsiteY577" fmla="*/ 572511 h 1488732"/>
                <a:gd name="connsiteX578" fmla="*/ 854619 w 2972814"/>
                <a:gd name="connsiteY578" fmla="*/ 569515 h 1488732"/>
                <a:gd name="connsiteX579" fmla="*/ 844651 w 2972814"/>
                <a:gd name="connsiteY579" fmla="*/ 559524 h 1488732"/>
                <a:gd name="connsiteX580" fmla="*/ 837975 w 2972814"/>
                <a:gd name="connsiteY580" fmla="*/ 552371 h 1488732"/>
                <a:gd name="connsiteX581" fmla="*/ 835355 w 2972814"/>
                <a:gd name="connsiteY581" fmla="*/ 549532 h 1488732"/>
                <a:gd name="connsiteX582" fmla="*/ 826432 w 2972814"/>
                <a:gd name="connsiteY582" fmla="*/ 539541 h 1488732"/>
                <a:gd name="connsiteX583" fmla="*/ 818023 w 2972814"/>
                <a:gd name="connsiteY583" fmla="*/ 529846 h 1488732"/>
                <a:gd name="connsiteX584" fmla="*/ 817734 w 2972814"/>
                <a:gd name="connsiteY584" fmla="*/ 529549 h 1488732"/>
                <a:gd name="connsiteX585" fmla="*/ 807641 w 2972814"/>
                <a:gd name="connsiteY585" fmla="*/ 519558 h 1488732"/>
                <a:gd name="connsiteX586" fmla="*/ 798071 w 2972814"/>
                <a:gd name="connsiteY586" fmla="*/ 510758 h 1488732"/>
                <a:gd name="connsiteX587" fmla="*/ 796363 w 2972814"/>
                <a:gd name="connsiteY587" fmla="*/ 509566 h 1488732"/>
                <a:gd name="connsiteX588" fmla="*/ 780925 w 2972814"/>
                <a:gd name="connsiteY588" fmla="*/ 499575 h 1488732"/>
                <a:gd name="connsiteX589" fmla="*/ 778119 w 2972814"/>
                <a:gd name="connsiteY589" fmla="*/ 497882 h 1488732"/>
                <a:gd name="connsiteX590" fmla="*/ 758167 w 2972814"/>
                <a:gd name="connsiteY590" fmla="*/ 491115 h 1488732"/>
                <a:gd name="connsiteX591" fmla="*/ 744099 w 2972814"/>
                <a:gd name="connsiteY591" fmla="*/ 489583 h 1488732"/>
                <a:gd name="connsiteX592" fmla="*/ 738216 w 2972814"/>
                <a:gd name="connsiteY592" fmla="*/ 488953 h 1488732"/>
                <a:gd name="connsiteX593" fmla="*/ 729373 w 2972814"/>
                <a:gd name="connsiteY593" fmla="*/ 489583 h 1488732"/>
                <a:gd name="connsiteX594" fmla="*/ 718264 w 2972814"/>
                <a:gd name="connsiteY594" fmla="*/ 490272 h 1488732"/>
                <a:gd name="connsiteX595" fmla="*/ 698312 w 2972814"/>
                <a:gd name="connsiteY595" fmla="*/ 493982 h 1488732"/>
                <a:gd name="connsiteX596" fmla="*/ 678753 w 2972814"/>
                <a:gd name="connsiteY596" fmla="*/ 499575 h 1488732"/>
                <a:gd name="connsiteX597" fmla="*/ 678360 w 2972814"/>
                <a:gd name="connsiteY597" fmla="*/ 499681 h 1488732"/>
                <a:gd name="connsiteX598" fmla="*/ 658409 w 2972814"/>
                <a:gd name="connsiteY598" fmla="*/ 506450 h 1488732"/>
                <a:gd name="connsiteX599" fmla="*/ 650235 w 2972814"/>
                <a:gd name="connsiteY599" fmla="*/ 509566 h 1488732"/>
                <a:gd name="connsiteX600" fmla="*/ 638457 w 2972814"/>
                <a:gd name="connsiteY600" fmla="*/ 514097 h 1488732"/>
                <a:gd name="connsiteX601" fmla="*/ 624797 w 2972814"/>
                <a:gd name="connsiteY601" fmla="*/ 519558 h 1488732"/>
                <a:gd name="connsiteX602" fmla="*/ 618505 w 2972814"/>
                <a:gd name="connsiteY602" fmla="*/ 522197 h 1488732"/>
                <a:gd name="connsiteX603" fmla="*/ 600010 w 2972814"/>
                <a:gd name="connsiteY603" fmla="*/ 529549 h 1488732"/>
                <a:gd name="connsiteX604" fmla="*/ 598553 w 2972814"/>
                <a:gd name="connsiteY604" fmla="*/ 530162 h 1488732"/>
                <a:gd name="connsiteX605" fmla="*/ 578601 w 2972814"/>
                <a:gd name="connsiteY605" fmla="*/ 537238 h 1488732"/>
                <a:gd name="connsiteX606" fmla="*/ 569687 w 2972814"/>
                <a:gd name="connsiteY606" fmla="*/ 539541 h 1488732"/>
                <a:gd name="connsiteX607" fmla="*/ 558650 w 2972814"/>
                <a:gd name="connsiteY607" fmla="*/ 542579 h 1488732"/>
                <a:gd name="connsiteX608" fmla="*/ 538698 w 2972814"/>
                <a:gd name="connsiteY608" fmla="*/ 545308 h 1488732"/>
                <a:gd name="connsiteX609" fmla="*/ 518746 w 2972814"/>
                <a:gd name="connsiteY609" fmla="*/ 544709 h 1488732"/>
                <a:gd name="connsiteX610" fmla="*/ 498794 w 2972814"/>
                <a:gd name="connsiteY610" fmla="*/ 540686 h 1488732"/>
                <a:gd name="connsiteX611" fmla="*/ 495575 w 2972814"/>
                <a:gd name="connsiteY611" fmla="*/ 539541 h 1488732"/>
                <a:gd name="connsiteX612" fmla="*/ 478843 w 2972814"/>
                <a:gd name="connsiteY612" fmla="*/ 533356 h 1488732"/>
                <a:gd name="connsiteX613" fmla="*/ 471145 w 2972814"/>
                <a:gd name="connsiteY613" fmla="*/ 529549 h 1488732"/>
                <a:gd name="connsiteX614" fmla="*/ 458891 w 2972814"/>
                <a:gd name="connsiteY614" fmla="*/ 523023 h 1488732"/>
                <a:gd name="connsiteX615" fmla="*/ 453440 w 2972814"/>
                <a:gd name="connsiteY615" fmla="*/ 519558 h 1488732"/>
                <a:gd name="connsiteX616" fmla="*/ 438939 w 2972814"/>
                <a:gd name="connsiteY616" fmla="*/ 509579 h 1488732"/>
                <a:gd name="connsiteX617" fmla="*/ 438922 w 2972814"/>
                <a:gd name="connsiteY617" fmla="*/ 509566 h 1488732"/>
                <a:gd name="connsiteX618" fmla="*/ 427143 w 2972814"/>
                <a:gd name="connsiteY618" fmla="*/ 499575 h 1488732"/>
                <a:gd name="connsiteX619" fmla="*/ 418987 w 2972814"/>
                <a:gd name="connsiteY619" fmla="*/ 491796 h 1488732"/>
                <a:gd name="connsiteX620" fmla="*/ 416769 w 2972814"/>
                <a:gd name="connsiteY620" fmla="*/ 489583 h 1488732"/>
                <a:gd name="connsiteX621" fmla="*/ 408611 w 2972814"/>
                <a:gd name="connsiteY621" fmla="*/ 479592 h 1488732"/>
                <a:gd name="connsiteX622" fmla="*/ 401722 w 2972814"/>
                <a:gd name="connsiteY622" fmla="*/ 469600 h 1488732"/>
                <a:gd name="connsiteX623" fmla="*/ 399036 w 2972814"/>
                <a:gd name="connsiteY623" fmla="*/ 464847 h 1488732"/>
                <a:gd name="connsiteX624" fmla="*/ 396027 w 2972814"/>
                <a:gd name="connsiteY624" fmla="*/ 459609 h 1488732"/>
                <a:gd name="connsiteX625" fmla="*/ 391637 w 2972814"/>
                <a:gd name="connsiteY625" fmla="*/ 449617 h 1488732"/>
                <a:gd name="connsiteX626" fmla="*/ 388136 w 2972814"/>
                <a:gd name="connsiteY626" fmla="*/ 439626 h 1488732"/>
                <a:gd name="connsiteX627" fmla="*/ 385585 w 2972814"/>
                <a:gd name="connsiteY627" fmla="*/ 429634 h 1488732"/>
                <a:gd name="connsiteX628" fmla="*/ 384069 w 2972814"/>
                <a:gd name="connsiteY628" fmla="*/ 419643 h 1488732"/>
                <a:gd name="connsiteX629" fmla="*/ 382323 w 2972814"/>
                <a:gd name="connsiteY629" fmla="*/ 409651 h 1488732"/>
                <a:gd name="connsiteX630" fmla="*/ 382129 w 2972814"/>
                <a:gd name="connsiteY630" fmla="*/ 399660 h 1488732"/>
                <a:gd name="connsiteX631" fmla="*/ 382331 w 2972814"/>
                <a:gd name="connsiteY631" fmla="*/ 389668 h 1488732"/>
                <a:gd name="connsiteX632" fmla="*/ 383038 w 2972814"/>
                <a:gd name="connsiteY632" fmla="*/ 379677 h 1488732"/>
                <a:gd name="connsiteX633" fmla="*/ 386564 w 2972814"/>
                <a:gd name="connsiteY633" fmla="*/ 369685 h 1488732"/>
                <a:gd name="connsiteX634" fmla="*/ 394230 w 2972814"/>
                <a:gd name="connsiteY634" fmla="*/ 359694 h 1488732"/>
                <a:gd name="connsiteX635" fmla="*/ 399036 w 2972814"/>
                <a:gd name="connsiteY635" fmla="*/ 356398 h 1488732"/>
                <a:gd name="connsiteX636" fmla="*/ 412602 w 2972814"/>
                <a:gd name="connsiteY636" fmla="*/ 349702 h 1488732"/>
                <a:gd name="connsiteX637" fmla="*/ 418987 w 2972814"/>
                <a:gd name="connsiteY637" fmla="*/ 347666 h 1488732"/>
                <a:gd name="connsiteX638" fmla="*/ 438939 w 2972814"/>
                <a:gd name="connsiteY638" fmla="*/ 343514 h 1488732"/>
                <a:gd name="connsiteX639" fmla="*/ 458891 w 2972814"/>
                <a:gd name="connsiteY639" fmla="*/ 340168 h 1488732"/>
                <a:gd name="connsiteX640" fmla="*/ 461312 w 2972814"/>
                <a:gd name="connsiteY640" fmla="*/ 339711 h 1488732"/>
                <a:gd name="connsiteX641" fmla="*/ 478843 w 2972814"/>
                <a:gd name="connsiteY641" fmla="*/ 336666 h 1488732"/>
                <a:gd name="connsiteX642" fmla="*/ 498794 w 2972814"/>
                <a:gd name="connsiteY642" fmla="*/ 332262 h 1488732"/>
                <a:gd name="connsiteX643" fmla="*/ 507996 w 2972814"/>
                <a:gd name="connsiteY643" fmla="*/ 329719 h 1488732"/>
                <a:gd name="connsiteX644" fmla="*/ 518746 w 2972814"/>
                <a:gd name="connsiteY644" fmla="*/ 326680 h 1488732"/>
                <a:gd name="connsiteX645" fmla="*/ 538134 w 2972814"/>
                <a:gd name="connsiteY645" fmla="*/ 319728 h 1488732"/>
                <a:gd name="connsiteX646" fmla="*/ 538698 w 2972814"/>
                <a:gd name="connsiteY646" fmla="*/ 319504 h 1488732"/>
                <a:gd name="connsiteX647" fmla="*/ 557666 w 2972814"/>
                <a:gd name="connsiteY647" fmla="*/ 309736 h 1488732"/>
                <a:gd name="connsiteX648" fmla="*/ 558650 w 2972814"/>
                <a:gd name="connsiteY648" fmla="*/ 309147 h 1488732"/>
                <a:gd name="connsiteX649" fmla="*/ 572228 w 2972814"/>
                <a:gd name="connsiteY649" fmla="*/ 299745 h 1488732"/>
                <a:gd name="connsiteX650" fmla="*/ 578601 w 2972814"/>
                <a:gd name="connsiteY650" fmla="*/ 292438 h 1488732"/>
                <a:gd name="connsiteX651" fmla="*/ 580779 w 2972814"/>
                <a:gd name="connsiteY651" fmla="*/ 289753 h 1488732"/>
                <a:gd name="connsiteX652" fmla="*/ 585810 w 2972814"/>
                <a:gd name="connsiteY652" fmla="*/ 279762 h 1488732"/>
                <a:gd name="connsiteX653" fmla="*/ 586943 w 2972814"/>
                <a:gd name="connsiteY653" fmla="*/ 269770 h 1488732"/>
                <a:gd name="connsiteX654" fmla="*/ 585024 w 2972814"/>
                <a:gd name="connsiteY654" fmla="*/ 259779 h 1488732"/>
                <a:gd name="connsiteX655" fmla="*/ 579763 w 2972814"/>
                <a:gd name="connsiteY655" fmla="*/ 249787 h 1488732"/>
                <a:gd name="connsiteX656" fmla="*/ 578601 w 2972814"/>
                <a:gd name="connsiteY656" fmla="*/ 248149 h 1488732"/>
                <a:gd name="connsiteX657" fmla="*/ 572457 w 2972814"/>
                <a:gd name="connsiteY657" fmla="*/ 239796 h 1488732"/>
                <a:gd name="connsiteX658" fmla="*/ 563814 w 2972814"/>
                <a:gd name="connsiteY658" fmla="*/ 229804 h 1488732"/>
                <a:gd name="connsiteX659" fmla="*/ 558650 w 2972814"/>
                <a:gd name="connsiteY659" fmla="*/ 224203 h 1488732"/>
                <a:gd name="connsiteX660" fmla="*/ 554712 w 2972814"/>
                <a:gd name="connsiteY660" fmla="*/ 219813 h 1488732"/>
                <a:gd name="connsiteX661" fmla="*/ 546290 w 2972814"/>
                <a:gd name="connsiteY661" fmla="*/ 209821 h 1488732"/>
                <a:gd name="connsiteX662" fmla="*/ 538698 w 2972814"/>
                <a:gd name="connsiteY662" fmla="*/ 200951 h 1488732"/>
                <a:gd name="connsiteX663" fmla="*/ 537834 w 2972814"/>
                <a:gd name="connsiteY663" fmla="*/ 199830 h 1488732"/>
                <a:gd name="connsiteX664" fmla="*/ 530687 w 2972814"/>
                <a:gd name="connsiteY664" fmla="*/ 189838 h 1488732"/>
                <a:gd name="connsiteX665" fmla="*/ 523938 w 2972814"/>
                <a:gd name="connsiteY665" fmla="*/ 179847 h 1488732"/>
                <a:gd name="connsiteX666" fmla="*/ 518746 w 2972814"/>
                <a:gd name="connsiteY666" fmla="*/ 172131 h 1488732"/>
                <a:gd name="connsiteX667" fmla="*/ 517394 w 2972814"/>
                <a:gd name="connsiteY667" fmla="*/ 169855 h 1488732"/>
                <a:gd name="connsiteX668" fmla="*/ 511107 w 2972814"/>
                <a:gd name="connsiteY668" fmla="*/ 159864 h 1488732"/>
                <a:gd name="connsiteX669" fmla="*/ 503388 w 2972814"/>
                <a:gd name="connsiteY669" fmla="*/ 149872 h 1488732"/>
                <a:gd name="connsiteX670" fmla="*/ 498794 w 2972814"/>
                <a:gd name="connsiteY670" fmla="*/ 145318 h 1488732"/>
                <a:gd name="connsiteX671" fmla="*/ 493690 w 2972814"/>
                <a:gd name="connsiteY671" fmla="*/ 139881 h 1488732"/>
                <a:gd name="connsiteX672" fmla="*/ 479210 w 2972814"/>
                <a:gd name="connsiteY672" fmla="*/ 129889 h 1488732"/>
                <a:gd name="connsiteX673" fmla="*/ 478843 w 2972814"/>
                <a:gd name="connsiteY673" fmla="*/ 129706 h 1488732"/>
                <a:gd name="connsiteX674" fmla="*/ 460984 w 2972814"/>
                <a:gd name="connsiteY674" fmla="*/ 119898 h 1488732"/>
                <a:gd name="connsiteX675" fmla="*/ 458891 w 2972814"/>
                <a:gd name="connsiteY675" fmla="*/ 119091 h 1488732"/>
                <a:gd name="connsiteX676" fmla="*/ 438939 w 2972814"/>
                <a:gd name="connsiteY676" fmla="*/ 110807 h 1488732"/>
                <a:gd name="connsiteX677" fmla="*/ 436737 w 2972814"/>
                <a:gd name="connsiteY677" fmla="*/ 109906 h 1488732"/>
                <a:gd name="connsiteX678" fmla="*/ 418987 w 2972814"/>
                <a:gd name="connsiteY678" fmla="*/ 104252 h 1488732"/>
                <a:gd name="connsiteX679" fmla="*/ 404401 w 2972814"/>
                <a:gd name="connsiteY679" fmla="*/ 99915 h 1488732"/>
                <a:gd name="connsiteX680" fmla="*/ 399036 w 2972814"/>
                <a:gd name="connsiteY680" fmla="*/ 98550 h 1488732"/>
                <a:gd name="connsiteX681" fmla="*/ 379084 w 2972814"/>
                <a:gd name="connsiteY681" fmla="*/ 93550 h 1488732"/>
                <a:gd name="connsiteX682" fmla="*/ 363265 w 2972814"/>
                <a:gd name="connsiteY682" fmla="*/ 89923 h 1488732"/>
                <a:gd name="connsiteX683" fmla="*/ 359132 w 2972814"/>
                <a:gd name="connsiteY683" fmla="*/ 89061 h 1488732"/>
                <a:gd name="connsiteX684" fmla="*/ 339180 w 2972814"/>
                <a:gd name="connsiteY684" fmla="*/ 84940 h 1488732"/>
                <a:gd name="connsiteX685" fmla="*/ 319228 w 2972814"/>
                <a:gd name="connsiteY685" fmla="*/ 81065 h 1488732"/>
                <a:gd name="connsiteX686" fmla="*/ 313378 w 2972814"/>
                <a:gd name="connsiteY686" fmla="*/ 79932 h 1488732"/>
                <a:gd name="connsiteX687" fmla="*/ 299277 w 2972814"/>
                <a:gd name="connsiteY687" fmla="*/ 77257 h 1488732"/>
                <a:gd name="connsiteX688" fmla="*/ 279325 w 2972814"/>
                <a:gd name="connsiteY688" fmla="*/ 73216 h 1488732"/>
                <a:gd name="connsiteX689" fmla="*/ 263862 w 2972814"/>
                <a:gd name="connsiteY689" fmla="*/ 69940 h 1488732"/>
                <a:gd name="connsiteX690" fmla="*/ 259373 w 2972814"/>
                <a:gd name="connsiteY690" fmla="*/ 68972 h 1488732"/>
                <a:gd name="connsiteX691" fmla="*/ 239421 w 2972814"/>
                <a:gd name="connsiteY691" fmla="*/ 64228 h 1488732"/>
                <a:gd name="connsiteX692" fmla="*/ 222950 w 2972814"/>
                <a:gd name="connsiteY692" fmla="*/ 59949 h 1488732"/>
                <a:gd name="connsiteX693" fmla="*/ 219470 w 2972814"/>
                <a:gd name="connsiteY693" fmla="*/ 59001 h 1488732"/>
                <a:gd name="connsiteX694" fmla="*/ 199518 w 2972814"/>
                <a:gd name="connsiteY694" fmla="*/ 53249 h 1488732"/>
                <a:gd name="connsiteX695" fmla="*/ 188753 w 2972814"/>
                <a:gd name="connsiteY695" fmla="*/ 49957 h 1488732"/>
                <a:gd name="connsiteX696" fmla="*/ 179566 w 2972814"/>
                <a:gd name="connsiteY696" fmla="*/ 46956 h 1488732"/>
                <a:gd name="connsiteX697" fmla="*/ 159614 w 2972814"/>
                <a:gd name="connsiteY697" fmla="*/ 40470 h 1488732"/>
                <a:gd name="connsiteX698" fmla="*/ 158042 w 2972814"/>
                <a:gd name="connsiteY698" fmla="*/ 39966 h 1488732"/>
                <a:gd name="connsiteX699" fmla="*/ 139662 w 2972814"/>
                <a:gd name="connsiteY699" fmla="*/ 33547 h 1488732"/>
                <a:gd name="connsiteX700" fmla="*/ 129003 w 2972814"/>
                <a:gd name="connsiteY700" fmla="*/ 29974 h 1488732"/>
                <a:gd name="connsiteX701" fmla="*/ 119711 w 2972814"/>
                <a:gd name="connsiteY701" fmla="*/ 26540 h 1488732"/>
                <a:gd name="connsiteX702" fmla="*/ 100413 w 2972814"/>
                <a:gd name="connsiteY702" fmla="*/ 19983 h 1488732"/>
                <a:gd name="connsiteX703" fmla="*/ 99759 w 2972814"/>
                <a:gd name="connsiteY703" fmla="*/ 19730 h 1488732"/>
                <a:gd name="connsiteX704" fmla="*/ 79807 w 2972814"/>
                <a:gd name="connsiteY704" fmla="*/ 13367 h 1488732"/>
                <a:gd name="connsiteX705" fmla="*/ 66905 w 2972814"/>
                <a:gd name="connsiteY705" fmla="*/ 9991 h 1488732"/>
                <a:gd name="connsiteX706" fmla="*/ 59855 w 2972814"/>
                <a:gd name="connsiteY706" fmla="*/ 7825 h 1488732"/>
                <a:gd name="connsiteX707" fmla="*/ 39904 w 2972814"/>
                <a:gd name="connsiteY707" fmla="*/ 3515 h 1488732"/>
                <a:gd name="connsiteX708" fmla="*/ 19952 w 2972814"/>
                <a:gd name="connsiteY708" fmla="*/ 967 h 1488732"/>
                <a:gd name="connsiteX709" fmla="*/ 0 w 2972814"/>
                <a:gd name="connsiteY709" fmla="*/ 195 h 1488732"/>
                <a:gd name="connsiteX710" fmla="*/ 2880011 w 2972814"/>
                <a:gd name="connsiteY710" fmla="*/ 1488733 h 1488732"/>
                <a:gd name="connsiteX711" fmla="*/ 2873056 w 2972814"/>
                <a:gd name="connsiteY711" fmla="*/ 1481739 h 1488732"/>
                <a:gd name="connsiteX712" fmla="*/ 2869921 w 2972814"/>
                <a:gd name="connsiteY712" fmla="*/ 1478741 h 1488732"/>
                <a:gd name="connsiteX713" fmla="*/ 2861975 w 2972814"/>
                <a:gd name="connsiteY713" fmla="*/ 1468750 h 1488732"/>
                <a:gd name="connsiteX714" fmla="*/ 2856781 w 2972814"/>
                <a:gd name="connsiteY714" fmla="*/ 1458758 h 1488732"/>
                <a:gd name="connsiteX715" fmla="*/ 2854157 w 2972814"/>
                <a:gd name="connsiteY715" fmla="*/ 1448767 h 1488732"/>
                <a:gd name="connsiteX716" fmla="*/ 2853489 w 2972814"/>
                <a:gd name="connsiteY716" fmla="*/ 1438775 h 1488732"/>
                <a:gd name="connsiteX717" fmla="*/ 2855071 w 2972814"/>
                <a:gd name="connsiteY717" fmla="*/ 1428784 h 1488732"/>
                <a:gd name="connsiteX718" fmla="*/ 2858200 w 2972814"/>
                <a:gd name="connsiteY718" fmla="*/ 1418792 h 1488732"/>
                <a:gd name="connsiteX719" fmla="*/ 2863674 w 2972814"/>
                <a:gd name="connsiteY719" fmla="*/ 1408801 h 1488732"/>
                <a:gd name="connsiteX720" fmla="*/ 2870656 w 2972814"/>
                <a:gd name="connsiteY720" fmla="*/ 1398809 h 1488732"/>
                <a:gd name="connsiteX721" fmla="*/ 2873056 w 2972814"/>
                <a:gd name="connsiteY721" fmla="*/ 1396100 h 1488732"/>
                <a:gd name="connsiteX722" fmla="*/ 2879468 w 2972814"/>
                <a:gd name="connsiteY722" fmla="*/ 1388818 h 1488732"/>
                <a:gd name="connsiteX723" fmla="*/ 2890292 w 2972814"/>
                <a:gd name="connsiteY723" fmla="*/ 1378826 h 1488732"/>
                <a:gd name="connsiteX724" fmla="*/ 2893007 w 2972814"/>
                <a:gd name="connsiteY724" fmla="*/ 1376620 h 1488732"/>
                <a:gd name="connsiteX725" fmla="*/ 2903837 w 2972814"/>
                <a:gd name="connsiteY725" fmla="*/ 1368835 h 1488732"/>
                <a:gd name="connsiteX726" fmla="*/ 2912959 w 2972814"/>
                <a:gd name="connsiteY726" fmla="*/ 1363051 h 1488732"/>
                <a:gd name="connsiteX727" fmla="*/ 2921291 w 2972814"/>
                <a:gd name="connsiteY727" fmla="*/ 1358843 h 1488732"/>
                <a:gd name="connsiteX728" fmla="*/ 2932911 w 2972814"/>
                <a:gd name="connsiteY728" fmla="*/ 1353441 h 1488732"/>
                <a:gd name="connsiteX729" fmla="*/ 2947677 w 2972814"/>
                <a:gd name="connsiteY729" fmla="*/ 1348852 h 1488732"/>
                <a:gd name="connsiteX730" fmla="*/ 2952863 w 2972814"/>
                <a:gd name="connsiteY730" fmla="*/ 1347252 h 1488732"/>
                <a:gd name="connsiteX731" fmla="*/ 2972815 w 2972814"/>
                <a:gd name="connsiteY731" fmla="*/ 1343912 h 1488732"/>
                <a:gd name="connsiteX732" fmla="*/ 2972815 w 2972814"/>
                <a:gd name="connsiteY732" fmla="*/ 1114131 h 1488732"/>
                <a:gd name="connsiteX733" fmla="*/ 2952863 w 2972814"/>
                <a:gd name="connsiteY733" fmla="*/ 1115718 h 1488732"/>
                <a:gd name="connsiteX734" fmla="*/ 2932911 w 2972814"/>
                <a:gd name="connsiteY734" fmla="*/ 1116576 h 1488732"/>
                <a:gd name="connsiteX735" fmla="*/ 2912959 w 2972814"/>
                <a:gd name="connsiteY735" fmla="*/ 1117946 h 1488732"/>
                <a:gd name="connsiteX736" fmla="*/ 2904236 w 2972814"/>
                <a:gd name="connsiteY736" fmla="*/ 1119047 h 1488732"/>
                <a:gd name="connsiteX737" fmla="*/ 2893007 w 2972814"/>
                <a:gd name="connsiteY737" fmla="*/ 1120491 h 1488732"/>
                <a:gd name="connsiteX738" fmla="*/ 2873056 w 2972814"/>
                <a:gd name="connsiteY738" fmla="*/ 1125165 h 1488732"/>
                <a:gd name="connsiteX739" fmla="*/ 2863062 w 2972814"/>
                <a:gd name="connsiteY739" fmla="*/ 1129039 h 1488732"/>
                <a:gd name="connsiteX740" fmla="*/ 2853104 w 2972814"/>
                <a:gd name="connsiteY740" fmla="*/ 1132983 h 1488732"/>
                <a:gd name="connsiteX741" fmla="*/ 2841465 w 2972814"/>
                <a:gd name="connsiteY741" fmla="*/ 1139030 h 1488732"/>
                <a:gd name="connsiteX742" fmla="*/ 2833152 w 2972814"/>
                <a:gd name="connsiteY742" fmla="*/ 1143203 h 1488732"/>
                <a:gd name="connsiteX743" fmla="*/ 2823471 w 2972814"/>
                <a:gd name="connsiteY743" fmla="*/ 1149022 h 1488732"/>
                <a:gd name="connsiteX744" fmla="*/ 2813200 w 2972814"/>
                <a:gd name="connsiteY744" fmla="*/ 1154679 h 1488732"/>
                <a:gd name="connsiteX745" fmla="*/ 2805744 w 2972814"/>
                <a:gd name="connsiteY745" fmla="*/ 1159013 h 1488732"/>
                <a:gd name="connsiteX746" fmla="*/ 2793249 w 2972814"/>
                <a:gd name="connsiteY746" fmla="*/ 1165702 h 1488732"/>
                <a:gd name="connsiteX747" fmla="*/ 2787099 w 2972814"/>
                <a:gd name="connsiteY747" fmla="*/ 1169005 h 1488732"/>
                <a:gd name="connsiteX748" fmla="*/ 2773297 w 2972814"/>
                <a:gd name="connsiteY748" fmla="*/ 1175838 h 1488732"/>
                <a:gd name="connsiteX749" fmla="*/ 2766590 w 2972814"/>
                <a:gd name="connsiteY749" fmla="*/ 1178996 h 1488732"/>
                <a:gd name="connsiteX750" fmla="*/ 2753345 w 2972814"/>
                <a:gd name="connsiteY750" fmla="*/ 1184916 h 1488732"/>
                <a:gd name="connsiteX751" fmla="*/ 2743405 w 2972814"/>
                <a:gd name="connsiteY751" fmla="*/ 1188988 h 1488732"/>
                <a:gd name="connsiteX752" fmla="*/ 2733393 w 2972814"/>
                <a:gd name="connsiteY752" fmla="*/ 1193087 h 1488732"/>
                <a:gd name="connsiteX753" fmla="*/ 2717690 w 2972814"/>
                <a:gd name="connsiteY753" fmla="*/ 1198979 h 1488732"/>
                <a:gd name="connsiteX754" fmla="*/ 2713441 w 2972814"/>
                <a:gd name="connsiteY754" fmla="*/ 1200662 h 1488732"/>
                <a:gd name="connsiteX755" fmla="*/ 2693490 w 2972814"/>
                <a:gd name="connsiteY755" fmla="*/ 1207785 h 1488732"/>
                <a:gd name="connsiteX756" fmla="*/ 2689523 w 2972814"/>
                <a:gd name="connsiteY756" fmla="*/ 1208971 h 1488732"/>
                <a:gd name="connsiteX757" fmla="*/ 2673538 w 2972814"/>
                <a:gd name="connsiteY757" fmla="*/ 1214892 h 1488732"/>
                <a:gd name="connsiteX758" fmla="*/ 2661376 w 2972814"/>
                <a:gd name="connsiteY758" fmla="*/ 1218962 h 1488732"/>
                <a:gd name="connsiteX759" fmla="*/ 2653586 w 2972814"/>
                <a:gd name="connsiteY759" fmla="*/ 1223058 h 1488732"/>
                <a:gd name="connsiteX760" fmla="*/ 2643004 w 2972814"/>
                <a:gd name="connsiteY760" fmla="*/ 1228954 h 1488732"/>
                <a:gd name="connsiteX761" fmla="*/ 2635551 w 2972814"/>
                <a:gd name="connsiteY761" fmla="*/ 1238945 h 1488732"/>
                <a:gd name="connsiteX762" fmla="*/ 2633634 w 2972814"/>
                <a:gd name="connsiteY762" fmla="*/ 1248155 h 1488732"/>
                <a:gd name="connsiteX763" fmla="*/ 2633489 w 2972814"/>
                <a:gd name="connsiteY763" fmla="*/ 1248937 h 1488732"/>
                <a:gd name="connsiteX764" fmla="*/ 2633634 w 2972814"/>
                <a:gd name="connsiteY764" fmla="*/ 1250514 h 1488732"/>
                <a:gd name="connsiteX765" fmla="*/ 2634177 w 2972814"/>
                <a:gd name="connsiteY765" fmla="*/ 1258928 h 1488732"/>
                <a:gd name="connsiteX766" fmla="*/ 2636102 w 2972814"/>
                <a:gd name="connsiteY766" fmla="*/ 1268920 h 1488732"/>
                <a:gd name="connsiteX767" fmla="*/ 2638763 w 2972814"/>
                <a:gd name="connsiteY767" fmla="*/ 1278911 h 1488732"/>
                <a:gd name="connsiteX768" fmla="*/ 2641874 w 2972814"/>
                <a:gd name="connsiteY768" fmla="*/ 1288903 h 1488732"/>
                <a:gd name="connsiteX769" fmla="*/ 2645612 w 2972814"/>
                <a:gd name="connsiteY769" fmla="*/ 1298894 h 1488732"/>
                <a:gd name="connsiteX770" fmla="*/ 2649810 w 2972814"/>
                <a:gd name="connsiteY770" fmla="*/ 1308886 h 1488732"/>
                <a:gd name="connsiteX771" fmla="*/ 2653586 w 2972814"/>
                <a:gd name="connsiteY771" fmla="*/ 1317504 h 1488732"/>
                <a:gd name="connsiteX772" fmla="*/ 2654150 w 2972814"/>
                <a:gd name="connsiteY772" fmla="*/ 1318877 h 1488732"/>
                <a:gd name="connsiteX773" fmla="*/ 2658870 w 2972814"/>
                <a:gd name="connsiteY773" fmla="*/ 1328869 h 1488732"/>
                <a:gd name="connsiteX774" fmla="*/ 2664023 w 2972814"/>
                <a:gd name="connsiteY774" fmla="*/ 1338860 h 1488732"/>
                <a:gd name="connsiteX775" fmla="*/ 2669288 w 2972814"/>
                <a:gd name="connsiteY775" fmla="*/ 1348852 h 1488732"/>
                <a:gd name="connsiteX776" fmla="*/ 2673538 w 2972814"/>
                <a:gd name="connsiteY776" fmla="*/ 1356188 h 1488732"/>
                <a:gd name="connsiteX777" fmla="*/ 2675146 w 2972814"/>
                <a:gd name="connsiteY777" fmla="*/ 1358843 h 1488732"/>
                <a:gd name="connsiteX778" fmla="*/ 2681441 w 2972814"/>
                <a:gd name="connsiteY778" fmla="*/ 1368835 h 1488732"/>
                <a:gd name="connsiteX779" fmla="*/ 2687988 w 2972814"/>
                <a:gd name="connsiteY779" fmla="*/ 1378826 h 1488732"/>
                <a:gd name="connsiteX780" fmla="*/ 2693490 w 2972814"/>
                <a:gd name="connsiteY780" fmla="*/ 1387188 h 1488732"/>
                <a:gd name="connsiteX781" fmla="*/ 2694691 w 2972814"/>
                <a:gd name="connsiteY781" fmla="*/ 1388818 h 1488732"/>
                <a:gd name="connsiteX782" fmla="*/ 2702013 w 2972814"/>
                <a:gd name="connsiteY782" fmla="*/ 1398809 h 1488732"/>
                <a:gd name="connsiteX783" fmla="*/ 2709182 w 2972814"/>
                <a:gd name="connsiteY783" fmla="*/ 1408801 h 1488732"/>
                <a:gd name="connsiteX784" fmla="*/ 2713441 w 2972814"/>
                <a:gd name="connsiteY784" fmla="*/ 1415350 h 1488732"/>
                <a:gd name="connsiteX785" fmla="*/ 2716088 w 2972814"/>
                <a:gd name="connsiteY785" fmla="*/ 1418792 h 1488732"/>
                <a:gd name="connsiteX786" fmla="*/ 2722541 w 2972814"/>
                <a:gd name="connsiteY786" fmla="*/ 1428784 h 1488732"/>
                <a:gd name="connsiteX787" fmla="*/ 2727708 w 2972814"/>
                <a:gd name="connsiteY787" fmla="*/ 1438775 h 1488732"/>
                <a:gd name="connsiteX788" fmla="*/ 2731462 w 2972814"/>
                <a:gd name="connsiteY788" fmla="*/ 1448767 h 1488732"/>
                <a:gd name="connsiteX789" fmla="*/ 2733393 w 2972814"/>
                <a:gd name="connsiteY789" fmla="*/ 1457669 h 1488732"/>
                <a:gd name="connsiteX790" fmla="*/ 2733686 w 2972814"/>
                <a:gd name="connsiteY790" fmla="*/ 1458758 h 1488732"/>
                <a:gd name="connsiteX791" fmla="*/ 2733953 w 2972814"/>
                <a:gd name="connsiteY791" fmla="*/ 1468750 h 1488732"/>
                <a:gd name="connsiteX792" fmla="*/ 2733393 w 2972814"/>
                <a:gd name="connsiteY792" fmla="*/ 1472010 h 1488732"/>
                <a:gd name="connsiteX793" fmla="*/ 2732417 w 2972814"/>
                <a:gd name="connsiteY793" fmla="*/ 1478741 h 1488732"/>
                <a:gd name="connsiteX794" fmla="*/ 2729081 w 2972814"/>
                <a:gd name="connsiteY794" fmla="*/ 1488733 h 1488732"/>
                <a:gd name="connsiteX795" fmla="*/ 0 w 2972814"/>
                <a:gd name="connsiteY795" fmla="*/ 414628 h 1488732"/>
                <a:gd name="connsiteX796" fmla="*/ 5795 w 2972814"/>
                <a:gd name="connsiteY796" fmla="*/ 409651 h 1488732"/>
                <a:gd name="connsiteX797" fmla="*/ 17232 w 2972814"/>
                <a:gd name="connsiteY797" fmla="*/ 399660 h 1488732"/>
                <a:gd name="connsiteX798" fmla="*/ 19952 w 2972814"/>
                <a:gd name="connsiteY798" fmla="*/ 397394 h 1488732"/>
                <a:gd name="connsiteX799" fmla="*/ 29461 w 2972814"/>
                <a:gd name="connsiteY799" fmla="*/ 389668 h 1488732"/>
                <a:gd name="connsiteX800" fmla="*/ 39904 w 2972814"/>
                <a:gd name="connsiteY800" fmla="*/ 381346 h 1488732"/>
                <a:gd name="connsiteX801" fmla="*/ 42153 w 2972814"/>
                <a:gd name="connsiteY801" fmla="*/ 379677 h 1488732"/>
                <a:gd name="connsiteX802" fmla="*/ 57123 w 2972814"/>
                <a:gd name="connsiteY802" fmla="*/ 369685 h 1488732"/>
                <a:gd name="connsiteX803" fmla="*/ 59855 w 2972814"/>
                <a:gd name="connsiteY803" fmla="*/ 368005 h 1488732"/>
                <a:gd name="connsiteX804" fmla="*/ 74140 w 2972814"/>
                <a:gd name="connsiteY804" fmla="*/ 359694 h 1488732"/>
                <a:gd name="connsiteX805" fmla="*/ 79807 w 2972814"/>
                <a:gd name="connsiteY805" fmla="*/ 356557 h 1488732"/>
                <a:gd name="connsiteX806" fmla="*/ 93400 w 2972814"/>
                <a:gd name="connsiteY806" fmla="*/ 349702 h 1488732"/>
                <a:gd name="connsiteX807" fmla="*/ 99759 w 2972814"/>
                <a:gd name="connsiteY807" fmla="*/ 346982 h 1488732"/>
                <a:gd name="connsiteX808" fmla="*/ 119711 w 2972814"/>
                <a:gd name="connsiteY808" fmla="*/ 339982 h 1488732"/>
                <a:gd name="connsiteX809" fmla="*/ 120818 w 2972814"/>
                <a:gd name="connsiteY809" fmla="*/ 339711 h 1488732"/>
                <a:gd name="connsiteX810" fmla="*/ 139662 w 2972814"/>
                <a:gd name="connsiteY810" fmla="*/ 335858 h 1488732"/>
                <a:gd name="connsiteX811" fmla="*/ 159614 w 2972814"/>
                <a:gd name="connsiteY811" fmla="*/ 334764 h 1488732"/>
                <a:gd name="connsiteX812" fmla="*/ 179566 w 2972814"/>
                <a:gd name="connsiteY812" fmla="*/ 336428 h 1488732"/>
                <a:gd name="connsiteX813" fmla="*/ 191852 w 2972814"/>
                <a:gd name="connsiteY813" fmla="*/ 339711 h 1488732"/>
                <a:gd name="connsiteX814" fmla="*/ 199518 w 2972814"/>
                <a:gd name="connsiteY814" fmla="*/ 346431 h 1488732"/>
                <a:gd name="connsiteX815" fmla="*/ 202277 w 2972814"/>
                <a:gd name="connsiteY815" fmla="*/ 349702 h 1488732"/>
                <a:gd name="connsiteX816" fmla="*/ 199518 w 2972814"/>
                <a:gd name="connsiteY816" fmla="*/ 355792 h 1488732"/>
                <a:gd name="connsiteX817" fmla="*/ 198108 w 2972814"/>
                <a:gd name="connsiteY817" fmla="*/ 359694 h 1488732"/>
                <a:gd name="connsiteX818" fmla="*/ 188130 w 2972814"/>
                <a:gd name="connsiteY818" fmla="*/ 369685 h 1488732"/>
                <a:gd name="connsiteX819" fmla="*/ 179566 w 2972814"/>
                <a:gd name="connsiteY819" fmla="*/ 376060 h 1488732"/>
                <a:gd name="connsiteX820" fmla="*/ 175342 w 2972814"/>
                <a:gd name="connsiteY820" fmla="*/ 379677 h 1488732"/>
                <a:gd name="connsiteX821" fmla="*/ 162506 w 2972814"/>
                <a:gd name="connsiteY821" fmla="*/ 389668 h 1488732"/>
                <a:gd name="connsiteX822" fmla="*/ 159614 w 2972814"/>
                <a:gd name="connsiteY822" fmla="*/ 391848 h 1488732"/>
                <a:gd name="connsiteX823" fmla="*/ 149644 w 2972814"/>
                <a:gd name="connsiteY823" fmla="*/ 399660 h 1488732"/>
                <a:gd name="connsiteX824" fmla="*/ 139662 w 2972814"/>
                <a:gd name="connsiteY824" fmla="*/ 408837 h 1488732"/>
                <a:gd name="connsiteX825" fmla="*/ 138744 w 2972814"/>
                <a:gd name="connsiteY825" fmla="*/ 409651 h 1488732"/>
                <a:gd name="connsiteX826" fmla="*/ 129236 w 2972814"/>
                <a:gd name="connsiteY826" fmla="*/ 419643 h 1488732"/>
                <a:gd name="connsiteX827" fmla="*/ 121803 w 2972814"/>
                <a:gd name="connsiteY827" fmla="*/ 429634 h 1488732"/>
                <a:gd name="connsiteX828" fmla="*/ 119711 w 2972814"/>
                <a:gd name="connsiteY828" fmla="*/ 433417 h 1488732"/>
                <a:gd name="connsiteX829" fmla="*/ 115957 w 2972814"/>
                <a:gd name="connsiteY829" fmla="*/ 439626 h 1488732"/>
                <a:gd name="connsiteX830" fmla="*/ 112202 w 2972814"/>
                <a:gd name="connsiteY830" fmla="*/ 449617 h 1488732"/>
                <a:gd name="connsiteX831" fmla="*/ 110103 w 2972814"/>
                <a:gd name="connsiteY831" fmla="*/ 459609 h 1488732"/>
                <a:gd name="connsiteX832" fmla="*/ 109263 w 2972814"/>
                <a:gd name="connsiteY832" fmla="*/ 469600 h 1488732"/>
                <a:gd name="connsiteX833" fmla="*/ 109454 w 2972814"/>
                <a:gd name="connsiteY833" fmla="*/ 479592 h 1488732"/>
                <a:gd name="connsiteX834" fmla="*/ 110357 w 2972814"/>
                <a:gd name="connsiteY834" fmla="*/ 489583 h 1488732"/>
                <a:gd name="connsiteX835" fmla="*/ 111440 w 2972814"/>
                <a:gd name="connsiteY835" fmla="*/ 499575 h 1488732"/>
                <a:gd name="connsiteX836" fmla="*/ 113037 w 2972814"/>
                <a:gd name="connsiteY836" fmla="*/ 509566 h 1488732"/>
                <a:gd name="connsiteX837" fmla="*/ 114589 w 2972814"/>
                <a:gd name="connsiteY837" fmla="*/ 519558 h 1488732"/>
                <a:gd name="connsiteX838" fmla="*/ 116027 w 2972814"/>
                <a:gd name="connsiteY838" fmla="*/ 529549 h 1488732"/>
                <a:gd name="connsiteX839" fmla="*/ 117175 w 2972814"/>
                <a:gd name="connsiteY839" fmla="*/ 539541 h 1488732"/>
                <a:gd name="connsiteX840" fmla="*/ 117833 w 2972814"/>
                <a:gd name="connsiteY840" fmla="*/ 549532 h 1488732"/>
                <a:gd name="connsiteX841" fmla="*/ 118172 w 2972814"/>
                <a:gd name="connsiteY841" fmla="*/ 559524 h 1488732"/>
                <a:gd name="connsiteX842" fmla="*/ 117820 w 2972814"/>
                <a:gd name="connsiteY842" fmla="*/ 569515 h 1488732"/>
                <a:gd name="connsiteX843" fmla="*/ 116882 w 2972814"/>
                <a:gd name="connsiteY843" fmla="*/ 579507 h 1488732"/>
                <a:gd name="connsiteX844" fmla="*/ 115335 w 2972814"/>
                <a:gd name="connsiteY844" fmla="*/ 589498 h 1488732"/>
                <a:gd name="connsiteX845" fmla="*/ 112704 w 2972814"/>
                <a:gd name="connsiteY845" fmla="*/ 599490 h 1488732"/>
                <a:gd name="connsiteX846" fmla="*/ 109274 w 2972814"/>
                <a:gd name="connsiteY846" fmla="*/ 609481 h 1488732"/>
                <a:gd name="connsiteX847" fmla="*/ 104981 w 2972814"/>
                <a:gd name="connsiteY847" fmla="*/ 619473 h 1488732"/>
                <a:gd name="connsiteX848" fmla="*/ 99759 w 2972814"/>
                <a:gd name="connsiteY848" fmla="*/ 629311 h 1488732"/>
                <a:gd name="connsiteX849" fmla="*/ 99662 w 2972814"/>
                <a:gd name="connsiteY849" fmla="*/ 629464 h 1488732"/>
                <a:gd name="connsiteX850" fmla="*/ 92834 w 2972814"/>
                <a:gd name="connsiteY850" fmla="*/ 639456 h 1488732"/>
                <a:gd name="connsiteX851" fmla="*/ 84523 w 2972814"/>
                <a:gd name="connsiteY851" fmla="*/ 649447 h 1488732"/>
                <a:gd name="connsiteX852" fmla="*/ 79807 w 2972814"/>
                <a:gd name="connsiteY852" fmla="*/ 654740 h 1488732"/>
                <a:gd name="connsiteX853" fmla="*/ 74302 w 2972814"/>
                <a:gd name="connsiteY853" fmla="*/ 659439 h 1488732"/>
                <a:gd name="connsiteX854" fmla="*/ 61192 w 2972814"/>
                <a:gd name="connsiteY854" fmla="*/ 669430 h 1488732"/>
                <a:gd name="connsiteX855" fmla="*/ 59855 w 2972814"/>
                <a:gd name="connsiteY855" fmla="*/ 670437 h 1488732"/>
                <a:gd name="connsiteX856" fmla="*/ 39904 w 2972814"/>
                <a:gd name="connsiteY856" fmla="*/ 678864 h 1488732"/>
                <a:gd name="connsiteX857" fmla="*/ 36577 w 2972814"/>
                <a:gd name="connsiteY857" fmla="*/ 679422 h 1488732"/>
                <a:gd name="connsiteX858" fmla="*/ 19952 w 2972814"/>
                <a:gd name="connsiteY858" fmla="*/ 682038 h 1488732"/>
                <a:gd name="connsiteX859" fmla="*/ 0 w 2972814"/>
                <a:gd name="connsiteY859" fmla="*/ 680787 h 1488732"/>
                <a:gd name="connsiteX860" fmla="*/ 2972815 w 2972814"/>
                <a:gd name="connsiteY860" fmla="*/ 41363 h 1488732"/>
                <a:gd name="connsiteX861" fmla="*/ 2971387 w 2972814"/>
                <a:gd name="connsiteY861" fmla="*/ 39966 h 1488732"/>
                <a:gd name="connsiteX862" fmla="*/ 2962176 w 2972814"/>
                <a:gd name="connsiteY862" fmla="*/ 29974 h 1488732"/>
                <a:gd name="connsiteX863" fmla="*/ 2954278 w 2972814"/>
                <a:gd name="connsiteY863" fmla="*/ 19983 h 1488732"/>
                <a:gd name="connsiteX864" fmla="*/ 2952863 w 2972814"/>
                <a:gd name="connsiteY864" fmla="*/ 17941 h 1488732"/>
                <a:gd name="connsiteX865" fmla="*/ 2946598 w 2972814"/>
                <a:gd name="connsiteY865" fmla="*/ 9991 h 1488732"/>
                <a:gd name="connsiteX866" fmla="*/ 2939659 w 2972814"/>
                <a:gd name="connsiteY866" fmla="*/ 0 h 1488732"/>
                <a:gd name="connsiteX867" fmla="*/ 566082 w 2972814"/>
                <a:gd name="connsiteY867" fmla="*/ 0 h 1488732"/>
                <a:gd name="connsiteX868" fmla="*/ 564356 w 2972814"/>
                <a:gd name="connsiteY868" fmla="*/ 9991 h 1488732"/>
                <a:gd name="connsiteX869" fmla="*/ 562389 w 2972814"/>
                <a:gd name="connsiteY869" fmla="*/ 19983 h 1488732"/>
                <a:gd name="connsiteX870" fmla="*/ 560180 w 2972814"/>
                <a:gd name="connsiteY870" fmla="*/ 29974 h 1488732"/>
                <a:gd name="connsiteX871" fmla="*/ 558650 w 2972814"/>
                <a:gd name="connsiteY871" fmla="*/ 37756 h 1488732"/>
                <a:gd name="connsiteX872" fmla="*/ 558230 w 2972814"/>
                <a:gd name="connsiteY872" fmla="*/ 39966 h 1488732"/>
                <a:gd name="connsiteX873" fmla="*/ 556837 w 2972814"/>
                <a:gd name="connsiteY873" fmla="*/ 49957 h 1488732"/>
                <a:gd name="connsiteX874" fmla="*/ 556094 w 2972814"/>
                <a:gd name="connsiteY874" fmla="*/ 59949 h 1488732"/>
                <a:gd name="connsiteX875" fmla="*/ 556176 w 2972814"/>
                <a:gd name="connsiteY875" fmla="*/ 69940 h 1488732"/>
                <a:gd name="connsiteX876" fmla="*/ 557773 w 2972814"/>
                <a:gd name="connsiteY876" fmla="*/ 79932 h 1488732"/>
                <a:gd name="connsiteX877" fmla="*/ 558650 w 2972814"/>
                <a:gd name="connsiteY877" fmla="*/ 82808 h 1488732"/>
                <a:gd name="connsiteX878" fmla="*/ 561181 w 2972814"/>
                <a:gd name="connsiteY878" fmla="*/ 89923 h 1488732"/>
                <a:gd name="connsiteX879" fmla="*/ 567810 w 2972814"/>
                <a:gd name="connsiteY879" fmla="*/ 99915 h 1488732"/>
                <a:gd name="connsiteX880" fmla="*/ 578601 w 2972814"/>
                <a:gd name="connsiteY880" fmla="*/ 108738 h 1488732"/>
                <a:gd name="connsiteX881" fmla="*/ 580707 w 2972814"/>
                <a:gd name="connsiteY881" fmla="*/ 109906 h 1488732"/>
                <a:gd name="connsiteX882" fmla="*/ 598553 w 2972814"/>
                <a:gd name="connsiteY882" fmla="*/ 117207 h 1488732"/>
                <a:gd name="connsiteX883" fmla="*/ 610191 w 2972814"/>
                <a:gd name="connsiteY883" fmla="*/ 119898 h 1488732"/>
                <a:gd name="connsiteX884" fmla="*/ 618505 w 2972814"/>
                <a:gd name="connsiteY884" fmla="*/ 121551 h 1488732"/>
                <a:gd name="connsiteX885" fmla="*/ 638457 w 2972814"/>
                <a:gd name="connsiteY885" fmla="*/ 123340 h 1488732"/>
                <a:gd name="connsiteX886" fmla="*/ 658409 w 2972814"/>
                <a:gd name="connsiteY886" fmla="*/ 123547 h 1488732"/>
                <a:gd name="connsiteX887" fmla="*/ 678360 w 2972814"/>
                <a:gd name="connsiteY887" fmla="*/ 122682 h 1488732"/>
                <a:gd name="connsiteX888" fmla="*/ 698312 w 2972814"/>
                <a:gd name="connsiteY888" fmla="*/ 120741 h 1488732"/>
                <a:gd name="connsiteX889" fmla="*/ 704958 w 2972814"/>
                <a:gd name="connsiteY889" fmla="*/ 119898 h 1488732"/>
                <a:gd name="connsiteX890" fmla="*/ 718264 w 2972814"/>
                <a:gd name="connsiteY890" fmla="*/ 118259 h 1488732"/>
                <a:gd name="connsiteX891" fmla="*/ 738216 w 2972814"/>
                <a:gd name="connsiteY891" fmla="*/ 115142 h 1488732"/>
                <a:gd name="connsiteX892" fmla="*/ 758167 w 2972814"/>
                <a:gd name="connsiteY892" fmla="*/ 111917 h 1488732"/>
                <a:gd name="connsiteX893" fmla="*/ 771128 w 2972814"/>
                <a:gd name="connsiteY893" fmla="*/ 109906 h 1488732"/>
                <a:gd name="connsiteX894" fmla="*/ 778119 w 2972814"/>
                <a:gd name="connsiteY894" fmla="*/ 108847 h 1488732"/>
                <a:gd name="connsiteX895" fmla="*/ 798071 w 2972814"/>
                <a:gd name="connsiteY895" fmla="*/ 106006 h 1488732"/>
                <a:gd name="connsiteX896" fmla="*/ 818023 w 2972814"/>
                <a:gd name="connsiteY896" fmla="*/ 103685 h 1488732"/>
                <a:gd name="connsiteX897" fmla="*/ 837975 w 2972814"/>
                <a:gd name="connsiteY897" fmla="*/ 102003 h 1488732"/>
                <a:gd name="connsiteX898" fmla="*/ 857926 w 2972814"/>
                <a:gd name="connsiteY898" fmla="*/ 101238 h 1488732"/>
                <a:gd name="connsiteX899" fmla="*/ 877878 w 2972814"/>
                <a:gd name="connsiteY899" fmla="*/ 101340 h 1488732"/>
                <a:gd name="connsiteX900" fmla="*/ 897830 w 2972814"/>
                <a:gd name="connsiteY900" fmla="*/ 102456 h 1488732"/>
                <a:gd name="connsiteX901" fmla="*/ 917782 w 2972814"/>
                <a:gd name="connsiteY901" fmla="*/ 104434 h 1488732"/>
                <a:gd name="connsiteX902" fmla="*/ 937733 w 2972814"/>
                <a:gd name="connsiteY902" fmla="*/ 107390 h 1488732"/>
                <a:gd name="connsiteX903" fmla="*/ 950656 w 2972814"/>
                <a:gd name="connsiteY903" fmla="*/ 109906 h 1488732"/>
                <a:gd name="connsiteX904" fmla="*/ 957685 w 2972814"/>
                <a:gd name="connsiteY904" fmla="*/ 111273 h 1488732"/>
                <a:gd name="connsiteX905" fmla="*/ 977637 w 2972814"/>
                <a:gd name="connsiteY905" fmla="*/ 115956 h 1488732"/>
                <a:gd name="connsiteX906" fmla="*/ 991198 w 2972814"/>
                <a:gd name="connsiteY906" fmla="*/ 119898 h 1488732"/>
                <a:gd name="connsiteX907" fmla="*/ 997589 w 2972814"/>
                <a:gd name="connsiteY907" fmla="*/ 121951 h 1488732"/>
                <a:gd name="connsiteX908" fmla="*/ 1017541 w 2972814"/>
                <a:gd name="connsiteY908" fmla="*/ 129619 h 1488732"/>
                <a:gd name="connsiteX909" fmla="*/ 1018154 w 2972814"/>
                <a:gd name="connsiteY909" fmla="*/ 129889 h 1488732"/>
                <a:gd name="connsiteX910" fmla="*/ 1037492 w 2972814"/>
                <a:gd name="connsiteY910" fmla="*/ 139866 h 1488732"/>
                <a:gd name="connsiteX911" fmla="*/ 1037519 w 2972814"/>
                <a:gd name="connsiteY911" fmla="*/ 139881 h 1488732"/>
                <a:gd name="connsiteX912" fmla="*/ 1052615 w 2972814"/>
                <a:gd name="connsiteY912" fmla="*/ 149872 h 1488732"/>
                <a:gd name="connsiteX913" fmla="*/ 1057444 w 2972814"/>
                <a:gd name="connsiteY913" fmla="*/ 153567 h 1488732"/>
                <a:gd name="connsiteX914" fmla="*/ 1065236 w 2972814"/>
                <a:gd name="connsiteY914" fmla="*/ 159864 h 1488732"/>
                <a:gd name="connsiteX915" fmla="*/ 1076170 w 2972814"/>
                <a:gd name="connsiteY915" fmla="*/ 169855 h 1488732"/>
                <a:gd name="connsiteX916" fmla="*/ 1077396 w 2972814"/>
                <a:gd name="connsiteY916" fmla="*/ 171020 h 1488732"/>
                <a:gd name="connsiteX917" fmla="*/ 1087074 w 2972814"/>
                <a:gd name="connsiteY917" fmla="*/ 179847 h 1488732"/>
                <a:gd name="connsiteX918" fmla="*/ 1097348 w 2972814"/>
                <a:gd name="connsiteY918" fmla="*/ 188999 h 1488732"/>
                <a:gd name="connsiteX919" fmla="*/ 1098391 w 2972814"/>
                <a:gd name="connsiteY919" fmla="*/ 189838 h 1488732"/>
                <a:gd name="connsiteX920" fmla="*/ 1111710 w 2972814"/>
                <a:gd name="connsiteY920" fmla="*/ 199830 h 1488732"/>
                <a:gd name="connsiteX921" fmla="*/ 1117299 w 2972814"/>
                <a:gd name="connsiteY921" fmla="*/ 203665 h 1488732"/>
                <a:gd name="connsiteX922" fmla="*/ 1128179 w 2972814"/>
                <a:gd name="connsiteY922" fmla="*/ 209821 h 1488732"/>
                <a:gd name="connsiteX923" fmla="*/ 1137251 w 2972814"/>
                <a:gd name="connsiteY923" fmla="*/ 214424 h 1488732"/>
                <a:gd name="connsiteX924" fmla="*/ 1150633 w 2972814"/>
                <a:gd name="connsiteY924" fmla="*/ 219813 h 1488732"/>
                <a:gd name="connsiteX925" fmla="*/ 1157203 w 2972814"/>
                <a:gd name="connsiteY925" fmla="*/ 222309 h 1488732"/>
                <a:gd name="connsiteX926" fmla="*/ 1177155 w 2972814"/>
                <a:gd name="connsiteY926" fmla="*/ 228470 h 1488732"/>
                <a:gd name="connsiteX927" fmla="*/ 1182131 w 2972814"/>
                <a:gd name="connsiteY927" fmla="*/ 229804 h 1488732"/>
                <a:gd name="connsiteX928" fmla="*/ 1197107 w 2972814"/>
                <a:gd name="connsiteY928" fmla="*/ 233813 h 1488732"/>
                <a:gd name="connsiteX929" fmla="*/ 1217058 w 2972814"/>
                <a:gd name="connsiteY929" fmla="*/ 239044 h 1488732"/>
                <a:gd name="connsiteX930" fmla="*/ 1219927 w 2972814"/>
                <a:gd name="connsiteY930" fmla="*/ 239796 h 1488732"/>
                <a:gd name="connsiteX931" fmla="*/ 1237010 w 2972814"/>
                <a:gd name="connsiteY931" fmla="*/ 244806 h 1488732"/>
                <a:gd name="connsiteX932" fmla="*/ 1251196 w 2972814"/>
                <a:gd name="connsiteY932" fmla="*/ 249787 h 1488732"/>
                <a:gd name="connsiteX933" fmla="*/ 1256962 w 2972814"/>
                <a:gd name="connsiteY933" fmla="*/ 252225 h 1488732"/>
                <a:gd name="connsiteX934" fmla="*/ 1271569 w 2972814"/>
                <a:gd name="connsiteY934" fmla="*/ 259779 h 1488732"/>
                <a:gd name="connsiteX935" fmla="*/ 1276914 w 2972814"/>
                <a:gd name="connsiteY935" fmla="*/ 263603 h 1488732"/>
                <a:gd name="connsiteX936" fmla="*/ 1284349 w 2972814"/>
                <a:gd name="connsiteY936" fmla="*/ 269770 h 1488732"/>
                <a:gd name="connsiteX937" fmla="*/ 1292406 w 2972814"/>
                <a:gd name="connsiteY937" fmla="*/ 279762 h 1488732"/>
                <a:gd name="connsiteX938" fmla="*/ 1296865 w 2972814"/>
                <a:gd name="connsiteY938" fmla="*/ 287956 h 1488732"/>
                <a:gd name="connsiteX939" fmla="*/ 1297762 w 2972814"/>
                <a:gd name="connsiteY939" fmla="*/ 289753 h 1488732"/>
                <a:gd name="connsiteX940" fmla="*/ 1301339 w 2972814"/>
                <a:gd name="connsiteY940" fmla="*/ 299745 h 1488732"/>
                <a:gd name="connsiteX941" fmla="*/ 1304139 w 2972814"/>
                <a:gd name="connsiteY941" fmla="*/ 309736 h 1488732"/>
                <a:gd name="connsiteX942" fmla="*/ 1306492 w 2972814"/>
                <a:gd name="connsiteY942" fmla="*/ 319728 h 1488732"/>
                <a:gd name="connsiteX943" fmla="*/ 1308967 w 2972814"/>
                <a:gd name="connsiteY943" fmla="*/ 329719 h 1488732"/>
                <a:gd name="connsiteX944" fmla="*/ 1312213 w 2972814"/>
                <a:gd name="connsiteY944" fmla="*/ 339711 h 1488732"/>
                <a:gd name="connsiteX945" fmla="*/ 1316817 w 2972814"/>
                <a:gd name="connsiteY945" fmla="*/ 349244 h 1488732"/>
                <a:gd name="connsiteX946" fmla="*/ 1317084 w 2972814"/>
                <a:gd name="connsiteY946" fmla="*/ 349702 h 1488732"/>
                <a:gd name="connsiteX947" fmla="*/ 1325611 w 2972814"/>
                <a:gd name="connsiteY947" fmla="*/ 359694 h 1488732"/>
                <a:gd name="connsiteX948" fmla="*/ 1336769 w 2972814"/>
                <a:gd name="connsiteY948" fmla="*/ 367637 h 1488732"/>
                <a:gd name="connsiteX949" fmla="*/ 1341923 w 2972814"/>
                <a:gd name="connsiteY949" fmla="*/ 369685 h 1488732"/>
                <a:gd name="connsiteX950" fmla="*/ 1356721 w 2972814"/>
                <a:gd name="connsiteY950" fmla="*/ 373402 h 1488732"/>
                <a:gd name="connsiteX951" fmla="*/ 1376673 w 2972814"/>
                <a:gd name="connsiteY951" fmla="*/ 374813 h 1488732"/>
                <a:gd name="connsiteX952" fmla="*/ 1396624 w 2972814"/>
                <a:gd name="connsiteY952" fmla="*/ 373740 h 1488732"/>
                <a:gd name="connsiteX953" fmla="*/ 1416576 w 2972814"/>
                <a:gd name="connsiteY953" fmla="*/ 371299 h 1488732"/>
                <a:gd name="connsiteX954" fmla="*/ 1425430 w 2972814"/>
                <a:gd name="connsiteY954" fmla="*/ 369685 h 1488732"/>
                <a:gd name="connsiteX955" fmla="*/ 1436528 w 2972814"/>
                <a:gd name="connsiteY955" fmla="*/ 367601 h 1488732"/>
                <a:gd name="connsiteX956" fmla="*/ 1456480 w 2972814"/>
                <a:gd name="connsiteY956" fmla="*/ 362710 h 1488732"/>
                <a:gd name="connsiteX957" fmla="*/ 1467057 w 2972814"/>
                <a:gd name="connsiteY957" fmla="*/ 359694 h 1488732"/>
                <a:gd name="connsiteX958" fmla="*/ 1476431 w 2972814"/>
                <a:gd name="connsiteY958" fmla="*/ 356692 h 1488732"/>
                <a:gd name="connsiteX959" fmla="*/ 1495253 w 2972814"/>
                <a:gd name="connsiteY959" fmla="*/ 349702 h 1488732"/>
                <a:gd name="connsiteX960" fmla="*/ 1496383 w 2972814"/>
                <a:gd name="connsiteY960" fmla="*/ 349204 h 1488732"/>
                <a:gd name="connsiteX961" fmla="*/ 1515871 w 2972814"/>
                <a:gd name="connsiteY961" fmla="*/ 339711 h 1488732"/>
                <a:gd name="connsiteX962" fmla="*/ 1516335 w 2972814"/>
                <a:gd name="connsiteY962" fmla="*/ 339426 h 1488732"/>
                <a:gd name="connsiteX963" fmla="*/ 1531634 w 2972814"/>
                <a:gd name="connsiteY963" fmla="*/ 329719 h 1488732"/>
                <a:gd name="connsiteX964" fmla="*/ 1536287 w 2972814"/>
                <a:gd name="connsiteY964" fmla="*/ 325631 h 1488732"/>
                <a:gd name="connsiteX965" fmla="*/ 1543395 w 2972814"/>
                <a:gd name="connsiteY965" fmla="*/ 319728 h 1488732"/>
                <a:gd name="connsiteX966" fmla="*/ 1552145 w 2972814"/>
                <a:gd name="connsiteY966" fmla="*/ 309736 h 1488732"/>
                <a:gd name="connsiteX967" fmla="*/ 1556239 w 2972814"/>
                <a:gd name="connsiteY967" fmla="*/ 303265 h 1488732"/>
                <a:gd name="connsiteX968" fmla="*/ 1558820 w 2972814"/>
                <a:gd name="connsiteY968" fmla="*/ 299745 h 1488732"/>
                <a:gd name="connsiteX969" fmla="*/ 1563629 w 2972814"/>
                <a:gd name="connsiteY969" fmla="*/ 289753 h 1488732"/>
                <a:gd name="connsiteX970" fmla="*/ 1566774 w 2972814"/>
                <a:gd name="connsiteY970" fmla="*/ 279762 h 1488732"/>
                <a:gd name="connsiteX971" fmla="*/ 1569309 w 2972814"/>
                <a:gd name="connsiteY971" fmla="*/ 269770 h 1488732"/>
                <a:gd name="connsiteX972" fmla="*/ 1571486 w 2972814"/>
                <a:gd name="connsiteY972" fmla="*/ 259779 h 1488732"/>
                <a:gd name="connsiteX973" fmla="*/ 1576052 w 2972814"/>
                <a:gd name="connsiteY973" fmla="*/ 249787 h 1488732"/>
                <a:gd name="connsiteX974" fmla="*/ 1576190 w 2972814"/>
                <a:gd name="connsiteY974" fmla="*/ 249542 h 1488732"/>
                <a:gd name="connsiteX975" fmla="*/ 1596142 w 2972814"/>
                <a:gd name="connsiteY975" fmla="*/ 241116 h 1488732"/>
                <a:gd name="connsiteX976" fmla="*/ 1616094 w 2972814"/>
                <a:gd name="connsiteY976" fmla="*/ 240547 h 1488732"/>
                <a:gd name="connsiteX977" fmla="*/ 1636046 w 2972814"/>
                <a:gd name="connsiteY977" fmla="*/ 240871 h 1488732"/>
                <a:gd name="connsiteX978" fmla="*/ 1655997 w 2972814"/>
                <a:gd name="connsiteY978" fmla="*/ 240526 h 1488732"/>
                <a:gd name="connsiteX979" fmla="*/ 1663059 w 2972814"/>
                <a:gd name="connsiteY979" fmla="*/ 239796 h 1488732"/>
                <a:gd name="connsiteX980" fmla="*/ 1675949 w 2972814"/>
                <a:gd name="connsiteY980" fmla="*/ 238639 h 1488732"/>
                <a:gd name="connsiteX981" fmla="*/ 1695901 w 2972814"/>
                <a:gd name="connsiteY981" fmla="*/ 235679 h 1488732"/>
                <a:gd name="connsiteX982" fmla="*/ 1715853 w 2972814"/>
                <a:gd name="connsiteY982" fmla="*/ 230678 h 1488732"/>
                <a:gd name="connsiteX983" fmla="*/ 1718503 w 2972814"/>
                <a:gd name="connsiteY983" fmla="*/ 229804 h 1488732"/>
                <a:gd name="connsiteX984" fmla="*/ 1735805 w 2972814"/>
                <a:gd name="connsiteY984" fmla="*/ 224347 h 1488732"/>
                <a:gd name="connsiteX985" fmla="*/ 1748727 w 2972814"/>
                <a:gd name="connsiteY985" fmla="*/ 219813 h 1488732"/>
                <a:gd name="connsiteX986" fmla="*/ 1755756 w 2972814"/>
                <a:gd name="connsiteY986" fmla="*/ 217422 h 1488732"/>
                <a:gd name="connsiteX987" fmla="*/ 1775562 w 2972814"/>
                <a:gd name="connsiteY987" fmla="*/ 209821 h 1488732"/>
                <a:gd name="connsiteX988" fmla="*/ 1775708 w 2972814"/>
                <a:gd name="connsiteY988" fmla="*/ 209765 h 1488732"/>
                <a:gd name="connsiteX989" fmla="*/ 1795660 w 2972814"/>
                <a:gd name="connsiteY989" fmla="*/ 202357 h 1488732"/>
                <a:gd name="connsiteX990" fmla="*/ 1802757 w 2972814"/>
                <a:gd name="connsiteY990" fmla="*/ 199830 h 1488732"/>
                <a:gd name="connsiteX991" fmla="*/ 1815612 w 2972814"/>
                <a:gd name="connsiteY991" fmla="*/ 194791 h 1488732"/>
                <a:gd name="connsiteX992" fmla="*/ 1829199 w 2972814"/>
                <a:gd name="connsiteY992" fmla="*/ 189838 h 1488732"/>
                <a:gd name="connsiteX993" fmla="*/ 1835563 w 2972814"/>
                <a:gd name="connsiteY993" fmla="*/ 187280 h 1488732"/>
                <a:gd name="connsiteX994" fmla="*/ 1854720 w 2972814"/>
                <a:gd name="connsiteY994" fmla="*/ 179847 h 1488732"/>
                <a:gd name="connsiteX995" fmla="*/ 1855515 w 2972814"/>
                <a:gd name="connsiteY995" fmla="*/ 179501 h 1488732"/>
                <a:gd name="connsiteX996" fmla="*/ 1875467 w 2972814"/>
                <a:gd name="connsiteY996" fmla="*/ 170713 h 1488732"/>
                <a:gd name="connsiteX997" fmla="*/ 1877174 w 2972814"/>
                <a:gd name="connsiteY997" fmla="*/ 169855 h 1488732"/>
                <a:gd name="connsiteX998" fmla="*/ 1894849 w 2972814"/>
                <a:gd name="connsiteY998" fmla="*/ 159864 h 1488732"/>
                <a:gd name="connsiteX999" fmla="*/ 1895419 w 2972814"/>
                <a:gd name="connsiteY999" fmla="*/ 159534 h 1488732"/>
                <a:gd name="connsiteX1000" fmla="*/ 1910414 w 2972814"/>
                <a:gd name="connsiteY1000" fmla="*/ 149872 h 1488732"/>
                <a:gd name="connsiteX1001" fmla="*/ 1915371 w 2972814"/>
                <a:gd name="connsiteY1001" fmla="*/ 146564 h 1488732"/>
                <a:gd name="connsiteX1002" fmla="*/ 1924495 w 2972814"/>
                <a:gd name="connsiteY1002" fmla="*/ 139881 h 1488732"/>
                <a:gd name="connsiteX1003" fmla="*/ 1935322 w 2972814"/>
                <a:gd name="connsiteY1003" fmla="*/ 131528 h 1488732"/>
                <a:gd name="connsiteX1004" fmla="*/ 1937265 w 2972814"/>
                <a:gd name="connsiteY1004" fmla="*/ 129889 h 1488732"/>
                <a:gd name="connsiteX1005" fmla="*/ 1950280 w 2972814"/>
                <a:gd name="connsiteY1005" fmla="*/ 119898 h 1488732"/>
                <a:gd name="connsiteX1006" fmla="*/ 1955274 w 2972814"/>
                <a:gd name="connsiteY1006" fmla="*/ 116217 h 1488732"/>
                <a:gd name="connsiteX1007" fmla="*/ 1963035 w 2972814"/>
                <a:gd name="connsiteY1007" fmla="*/ 109906 h 1488732"/>
                <a:gd name="connsiteX1008" fmla="*/ 1975226 w 2972814"/>
                <a:gd name="connsiteY1008" fmla="*/ 100085 h 1488732"/>
                <a:gd name="connsiteX1009" fmla="*/ 1975440 w 2972814"/>
                <a:gd name="connsiteY1009" fmla="*/ 99915 h 1488732"/>
                <a:gd name="connsiteX1010" fmla="*/ 1987725 w 2972814"/>
                <a:gd name="connsiteY1010" fmla="*/ 89923 h 1488732"/>
                <a:gd name="connsiteX1011" fmla="*/ 1995178 w 2972814"/>
                <a:gd name="connsiteY1011" fmla="*/ 82914 h 1488732"/>
                <a:gd name="connsiteX1012" fmla="*/ 1998657 w 2972814"/>
                <a:gd name="connsiteY1012" fmla="*/ 79932 h 1488732"/>
                <a:gd name="connsiteX1013" fmla="*/ 2009033 w 2972814"/>
                <a:gd name="connsiteY1013" fmla="*/ 69940 h 1488732"/>
                <a:gd name="connsiteX1014" fmla="*/ 2015129 w 2972814"/>
                <a:gd name="connsiteY1014" fmla="*/ 62791 h 1488732"/>
                <a:gd name="connsiteX1015" fmla="*/ 2018012 w 2972814"/>
                <a:gd name="connsiteY1015" fmla="*/ 59949 h 1488732"/>
                <a:gd name="connsiteX1016" fmla="*/ 2025246 w 2972814"/>
                <a:gd name="connsiteY1016" fmla="*/ 49957 h 1488732"/>
                <a:gd name="connsiteX1017" fmla="*/ 2028864 w 2972814"/>
                <a:gd name="connsiteY1017" fmla="*/ 39966 h 1488732"/>
                <a:gd name="connsiteX1018" fmla="*/ 2028090 w 2972814"/>
                <a:gd name="connsiteY1018" fmla="*/ 29974 h 1488732"/>
                <a:gd name="connsiteX1019" fmla="*/ 2022398 w 2972814"/>
                <a:gd name="connsiteY1019" fmla="*/ 19983 h 1488732"/>
                <a:gd name="connsiteX1020" fmla="*/ 2015129 w 2972814"/>
                <a:gd name="connsiteY1020" fmla="*/ 13989 h 1488732"/>
                <a:gd name="connsiteX1021" fmla="*/ 2011375 w 2972814"/>
                <a:gd name="connsiteY1021" fmla="*/ 9991 h 1488732"/>
                <a:gd name="connsiteX1022" fmla="*/ 1997579 w 2972814"/>
                <a:gd name="connsiteY1022" fmla="*/ 0 h 1488732"/>
                <a:gd name="connsiteX1023" fmla="*/ 1622738 w 2972814"/>
                <a:gd name="connsiteY1023" fmla="*/ 0 h 1488732"/>
                <a:gd name="connsiteX1024" fmla="*/ 1617488 w 2972814"/>
                <a:gd name="connsiteY1024" fmla="*/ 9991 h 1488732"/>
                <a:gd name="connsiteX1025" fmla="*/ 1616094 w 2972814"/>
                <a:gd name="connsiteY1025" fmla="*/ 12217 h 1488732"/>
                <a:gd name="connsiteX1026" fmla="*/ 1610817 w 2972814"/>
                <a:gd name="connsiteY1026" fmla="*/ 19983 h 1488732"/>
                <a:gd name="connsiteX1027" fmla="*/ 1602944 w 2972814"/>
                <a:gd name="connsiteY1027" fmla="*/ 29974 h 1488732"/>
                <a:gd name="connsiteX1028" fmla="*/ 1596142 w 2972814"/>
                <a:gd name="connsiteY1028" fmla="*/ 37675 h 1488732"/>
                <a:gd name="connsiteX1029" fmla="*/ 1593839 w 2972814"/>
                <a:gd name="connsiteY1029" fmla="*/ 39966 h 1488732"/>
                <a:gd name="connsiteX1030" fmla="*/ 1583220 w 2972814"/>
                <a:gd name="connsiteY1030" fmla="*/ 49957 h 1488732"/>
                <a:gd name="connsiteX1031" fmla="*/ 1576190 w 2972814"/>
                <a:gd name="connsiteY1031" fmla="*/ 56374 h 1488732"/>
                <a:gd name="connsiteX1032" fmla="*/ 1571334 w 2972814"/>
                <a:gd name="connsiteY1032" fmla="*/ 59949 h 1488732"/>
                <a:gd name="connsiteX1033" fmla="*/ 1558166 w 2972814"/>
                <a:gd name="connsiteY1033" fmla="*/ 69940 h 1488732"/>
                <a:gd name="connsiteX1034" fmla="*/ 1556239 w 2972814"/>
                <a:gd name="connsiteY1034" fmla="*/ 71552 h 1488732"/>
                <a:gd name="connsiteX1035" fmla="*/ 1543321 w 2972814"/>
                <a:gd name="connsiteY1035" fmla="*/ 79932 h 1488732"/>
                <a:gd name="connsiteX1036" fmla="*/ 1536287 w 2972814"/>
                <a:gd name="connsiteY1036" fmla="*/ 85370 h 1488732"/>
                <a:gd name="connsiteX1037" fmla="*/ 1528133 w 2972814"/>
                <a:gd name="connsiteY1037" fmla="*/ 89923 h 1488732"/>
                <a:gd name="connsiteX1038" fmla="*/ 1516335 w 2972814"/>
                <a:gd name="connsiteY1038" fmla="*/ 98179 h 1488732"/>
                <a:gd name="connsiteX1039" fmla="*/ 1512254 w 2972814"/>
                <a:gd name="connsiteY1039" fmla="*/ 99915 h 1488732"/>
                <a:gd name="connsiteX1040" fmla="*/ 1496383 w 2972814"/>
                <a:gd name="connsiteY1040" fmla="*/ 108706 h 1488732"/>
                <a:gd name="connsiteX1041" fmla="*/ 1490919 w 2972814"/>
                <a:gd name="connsiteY1041" fmla="*/ 109906 h 1488732"/>
                <a:gd name="connsiteX1042" fmla="*/ 1476431 w 2972814"/>
                <a:gd name="connsiteY1042" fmla="*/ 114187 h 1488732"/>
                <a:gd name="connsiteX1043" fmla="*/ 1456480 w 2972814"/>
                <a:gd name="connsiteY1043" fmla="*/ 112189 h 1488732"/>
                <a:gd name="connsiteX1044" fmla="*/ 1449000 w 2972814"/>
                <a:gd name="connsiteY1044" fmla="*/ 109906 h 1488732"/>
                <a:gd name="connsiteX1045" fmla="*/ 1436528 w 2972814"/>
                <a:gd name="connsiteY1045" fmla="*/ 107634 h 1488732"/>
                <a:gd name="connsiteX1046" fmla="*/ 1416576 w 2972814"/>
                <a:gd name="connsiteY1046" fmla="*/ 103275 h 1488732"/>
                <a:gd name="connsiteX1047" fmla="*/ 1399012 w 2972814"/>
                <a:gd name="connsiteY1047" fmla="*/ 99915 h 1488732"/>
                <a:gd name="connsiteX1048" fmla="*/ 1396624 w 2972814"/>
                <a:gd name="connsiteY1048" fmla="*/ 99600 h 1488732"/>
                <a:gd name="connsiteX1049" fmla="*/ 1376673 w 2972814"/>
                <a:gd name="connsiteY1049" fmla="*/ 97235 h 1488732"/>
                <a:gd name="connsiteX1050" fmla="*/ 1356721 w 2972814"/>
                <a:gd name="connsiteY1050" fmla="*/ 95540 h 1488732"/>
                <a:gd name="connsiteX1051" fmla="*/ 1336769 w 2972814"/>
                <a:gd name="connsiteY1051" fmla="*/ 94293 h 1488732"/>
                <a:gd name="connsiteX1052" fmla="*/ 1316817 w 2972814"/>
                <a:gd name="connsiteY1052" fmla="*/ 93108 h 1488732"/>
                <a:gd name="connsiteX1053" fmla="*/ 1296865 w 2972814"/>
                <a:gd name="connsiteY1053" fmla="*/ 92086 h 1488732"/>
                <a:gd name="connsiteX1054" fmla="*/ 1276914 w 2972814"/>
                <a:gd name="connsiteY1054" fmla="*/ 90775 h 1488732"/>
                <a:gd name="connsiteX1055" fmla="*/ 1266377 w 2972814"/>
                <a:gd name="connsiteY1055" fmla="*/ 89923 h 1488732"/>
                <a:gd name="connsiteX1056" fmla="*/ 1256962 w 2972814"/>
                <a:gd name="connsiteY1056" fmla="*/ 89220 h 1488732"/>
                <a:gd name="connsiteX1057" fmla="*/ 1237010 w 2972814"/>
                <a:gd name="connsiteY1057" fmla="*/ 87221 h 1488732"/>
                <a:gd name="connsiteX1058" fmla="*/ 1217058 w 2972814"/>
                <a:gd name="connsiteY1058" fmla="*/ 84600 h 1488732"/>
                <a:gd name="connsiteX1059" fmla="*/ 1197107 w 2972814"/>
                <a:gd name="connsiteY1059" fmla="*/ 80834 h 1488732"/>
                <a:gd name="connsiteX1060" fmla="*/ 1193378 w 2972814"/>
                <a:gd name="connsiteY1060" fmla="*/ 79932 h 1488732"/>
                <a:gd name="connsiteX1061" fmla="*/ 1177155 w 2972814"/>
                <a:gd name="connsiteY1061" fmla="*/ 75696 h 1488732"/>
                <a:gd name="connsiteX1062" fmla="*/ 1161589 w 2972814"/>
                <a:gd name="connsiteY1062" fmla="*/ 69940 h 1488732"/>
                <a:gd name="connsiteX1063" fmla="*/ 1157203 w 2972814"/>
                <a:gd name="connsiteY1063" fmla="*/ 68075 h 1488732"/>
                <a:gd name="connsiteX1064" fmla="*/ 1142729 w 2972814"/>
                <a:gd name="connsiteY1064" fmla="*/ 59949 h 1488732"/>
                <a:gd name="connsiteX1065" fmla="*/ 1137251 w 2972814"/>
                <a:gd name="connsiteY1065" fmla="*/ 56328 h 1488732"/>
                <a:gd name="connsiteX1066" fmla="*/ 1129358 w 2972814"/>
                <a:gd name="connsiteY1066" fmla="*/ 49957 h 1488732"/>
                <a:gd name="connsiteX1067" fmla="*/ 1118854 w 2972814"/>
                <a:gd name="connsiteY1067" fmla="*/ 39966 h 1488732"/>
                <a:gd name="connsiteX1068" fmla="*/ 1117299 w 2972814"/>
                <a:gd name="connsiteY1068" fmla="*/ 38348 h 1488732"/>
                <a:gd name="connsiteX1069" fmla="*/ 1109932 w 2972814"/>
                <a:gd name="connsiteY1069" fmla="*/ 29974 h 1488732"/>
                <a:gd name="connsiteX1070" fmla="*/ 1102138 w 2972814"/>
                <a:gd name="connsiteY1070" fmla="*/ 19983 h 1488732"/>
                <a:gd name="connsiteX1071" fmla="*/ 1097348 w 2972814"/>
                <a:gd name="connsiteY1071" fmla="*/ 13716 h 1488732"/>
                <a:gd name="connsiteX1072" fmla="*/ 1094537 w 2972814"/>
                <a:gd name="connsiteY1072" fmla="*/ 9991 h 1488732"/>
                <a:gd name="connsiteX1073" fmla="*/ 1087384 w 2972814"/>
                <a:gd name="connsiteY1073" fmla="*/ 0 h 1488732"/>
                <a:gd name="connsiteX1074" fmla="*/ 2149716 w 2972814"/>
                <a:gd name="connsiteY1074" fmla="*/ 0 h 1488732"/>
                <a:gd name="connsiteX1075" fmla="*/ 2142848 w 2972814"/>
                <a:gd name="connsiteY1075" fmla="*/ 9991 h 1488732"/>
                <a:gd name="connsiteX1076" fmla="*/ 2141250 w 2972814"/>
                <a:gd name="connsiteY1076" fmla="*/ 19983 h 1488732"/>
                <a:gd name="connsiteX1077" fmla="*/ 2146731 w 2972814"/>
                <a:gd name="connsiteY1077" fmla="*/ 29974 h 1488732"/>
                <a:gd name="connsiteX1078" fmla="*/ 2154792 w 2972814"/>
                <a:gd name="connsiteY1078" fmla="*/ 36532 h 1488732"/>
                <a:gd name="connsiteX1079" fmla="*/ 2159274 w 2972814"/>
                <a:gd name="connsiteY1079" fmla="*/ 39966 h 1488732"/>
                <a:gd name="connsiteX1080" fmla="*/ 2174744 w 2972814"/>
                <a:gd name="connsiteY1080" fmla="*/ 47224 h 1488732"/>
                <a:gd name="connsiteX1081" fmla="*/ 2182450 w 2972814"/>
                <a:gd name="connsiteY1081" fmla="*/ 49957 h 1488732"/>
                <a:gd name="connsiteX1082" fmla="*/ 2194695 w 2972814"/>
                <a:gd name="connsiteY1082" fmla="*/ 53603 h 1488732"/>
                <a:gd name="connsiteX1083" fmla="*/ 2214647 w 2972814"/>
                <a:gd name="connsiteY1083" fmla="*/ 56874 h 1488732"/>
                <a:gd name="connsiteX1084" fmla="*/ 2234599 w 2972814"/>
                <a:gd name="connsiteY1084" fmla="*/ 57904 h 1488732"/>
                <a:gd name="connsiteX1085" fmla="*/ 2254551 w 2972814"/>
                <a:gd name="connsiteY1085" fmla="*/ 56061 h 1488732"/>
                <a:gd name="connsiteX1086" fmla="*/ 2274502 w 2972814"/>
                <a:gd name="connsiteY1086" fmla="*/ 52179 h 1488732"/>
                <a:gd name="connsiteX1087" fmla="*/ 2283473 w 2972814"/>
                <a:gd name="connsiteY1087" fmla="*/ 49957 h 1488732"/>
                <a:gd name="connsiteX1088" fmla="*/ 2294454 w 2972814"/>
                <a:gd name="connsiteY1088" fmla="*/ 46827 h 1488732"/>
                <a:gd name="connsiteX1089" fmla="*/ 2314406 w 2972814"/>
                <a:gd name="connsiteY1089" fmla="*/ 40466 h 1488732"/>
                <a:gd name="connsiteX1090" fmla="*/ 2316539 w 2972814"/>
                <a:gd name="connsiteY1090" fmla="*/ 39966 h 1488732"/>
                <a:gd name="connsiteX1091" fmla="*/ 2334358 w 2972814"/>
                <a:gd name="connsiteY1091" fmla="*/ 34602 h 1488732"/>
                <a:gd name="connsiteX1092" fmla="*/ 2354310 w 2972814"/>
                <a:gd name="connsiteY1092" fmla="*/ 32952 h 1488732"/>
                <a:gd name="connsiteX1093" fmla="*/ 2374261 w 2972814"/>
                <a:gd name="connsiteY1093" fmla="*/ 36416 h 1488732"/>
                <a:gd name="connsiteX1094" fmla="*/ 2382703 w 2972814"/>
                <a:gd name="connsiteY1094" fmla="*/ 39966 h 1488732"/>
                <a:gd name="connsiteX1095" fmla="*/ 2394213 w 2972814"/>
                <a:gd name="connsiteY1095" fmla="*/ 43813 h 1488732"/>
                <a:gd name="connsiteX1096" fmla="*/ 2408302 w 2972814"/>
                <a:gd name="connsiteY1096" fmla="*/ 49957 h 1488732"/>
                <a:gd name="connsiteX1097" fmla="*/ 2414165 w 2972814"/>
                <a:gd name="connsiteY1097" fmla="*/ 52030 h 1488732"/>
                <a:gd name="connsiteX1098" fmla="*/ 2434117 w 2972814"/>
                <a:gd name="connsiteY1098" fmla="*/ 58564 h 1488732"/>
                <a:gd name="connsiteX1099" fmla="*/ 2439434 w 2972814"/>
                <a:gd name="connsiteY1099" fmla="*/ 59949 h 1488732"/>
                <a:gd name="connsiteX1100" fmla="*/ 2454068 w 2972814"/>
                <a:gd name="connsiteY1100" fmla="*/ 63407 h 1488732"/>
                <a:gd name="connsiteX1101" fmla="*/ 2474020 w 2972814"/>
                <a:gd name="connsiteY1101" fmla="*/ 65285 h 1488732"/>
                <a:gd name="connsiteX1102" fmla="*/ 2493972 w 2972814"/>
                <a:gd name="connsiteY1102" fmla="*/ 64855 h 1488732"/>
                <a:gd name="connsiteX1103" fmla="*/ 2513924 w 2972814"/>
                <a:gd name="connsiteY1103" fmla="*/ 62339 h 1488732"/>
                <a:gd name="connsiteX1104" fmla="*/ 2526001 w 2972814"/>
                <a:gd name="connsiteY1104" fmla="*/ 59949 h 1488732"/>
                <a:gd name="connsiteX1105" fmla="*/ 2533876 w 2972814"/>
                <a:gd name="connsiteY1105" fmla="*/ 58563 h 1488732"/>
                <a:gd name="connsiteX1106" fmla="*/ 2553827 w 2972814"/>
                <a:gd name="connsiteY1106" fmla="*/ 53520 h 1488732"/>
                <a:gd name="connsiteX1107" fmla="*/ 2566384 w 2972814"/>
                <a:gd name="connsiteY1107" fmla="*/ 49957 h 1488732"/>
                <a:gd name="connsiteX1108" fmla="*/ 2573779 w 2972814"/>
                <a:gd name="connsiteY1108" fmla="*/ 47990 h 1488732"/>
                <a:gd name="connsiteX1109" fmla="*/ 2593731 w 2972814"/>
                <a:gd name="connsiteY1109" fmla="*/ 41964 h 1488732"/>
                <a:gd name="connsiteX1110" fmla="*/ 2599951 w 2972814"/>
                <a:gd name="connsiteY1110" fmla="*/ 39966 h 1488732"/>
                <a:gd name="connsiteX1111" fmla="*/ 2613683 w 2972814"/>
                <a:gd name="connsiteY1111" fmla="*/ 35603 h 1488732"/>
                <a:gd name="connsiteX1112" fmla="*/ 2630723 w 2972814"/>
                <a:gd name="connsiteY1112" fmla="*/ 29974 h 1488732"/>
                <a:gd name="connsiteX1113" fmla="*/ 2633634 w 2972814"/>
                <a:gd name="connsiteY1113" fmla="*/ 28968 h 1488732"/>
                <a:gd name="connsiteX1114" fmla="*/ 2653586 w 2972814"/>
                <a:gd name="connsiteY1114" fmla="*/ 22239 h 1488732"/>
                <a:gd name="connsiteX1115" fmla="*/ 2660965 w 2972814"/>
                <a:gd name="connsiteY1115" fmla="*/ 19983 h 1488732"/>
                <a:gd name="connsiteX1116" fmla="*/ 2673538 w 2972814"/>
                <a:gd name="connsiteY1116" fmla="*/ 15777 h 1488732"/>
                <a:gd name="connsiteX1117" fmla="*/ 2693490 w 2972814"/>
                <a:gd name="connsiteY1117" fmla="*/ 10069 h 1488732"/>
                <a:gd name="connsiteX1118" fmla="*/ 2693914 w 2972814"/>
                <a:gd name="connsiteY1118" fmla="*/ 9991 h 1488732"/>
                <a:gd name="connsiteX1119" fmla="*/ 2713441 w 2972814"/>
                <a:gd name="connsiteY1119" fmla="*/ 5746 h 1488732"/>
                <a:gd name="connsiteX1120" fmla="*/ 2733393 w 2972814"/>
                <a:gd name="connsiteY1120" fmla="*/ 4538 h 1488732"/>
                <a:gd name="connsiteX1121" fmla="*/ 2753345 w 2972814"/>
                <a:gd name="connsiteY1121" fmla="*/ 7822 h 1488732"/>
                <a:gd name="connsiteX1122" fmla="*/ 2757828 w 2972814"/>
                <a:gd name="connsiteY1122" fmla="*/ 9991 h 1488732"/>
                <a:gd name="connsiteX1123" fmla="*/ 2773297 w 2972814"/>
                <a:gd name="connsiteY1123" fmla="*/ 18915 h 1488732"/>
                <a:gd name="connsiteX1124" fmla="*/ 2774494 w 2972814"/>
                <a:gd name="connsiteY1124" fmla="*/ 19983 h 1488732"/>
                <a:gd name="connsiteX1125" fmla="*/ 2783975 w 2972814"/>
                <a:gd name="connsiteY1125" fmla="*/ 29974 h 1488732"/>
                <a:gd name="connsiteX1126" fmla="*/ 2791075 w 2972814"/>
                <a:gd name="connsiteY1126" fmla="*/ 39966 h 1488732"/>
                <a:gd name="connsiteX1127" fmla="*/ 2793249 w 2972814"/>
                <a:gd name="connsiteY1127" fmla="*/ 43658 h 1488732"/>
                <a:gd name="connsiteX1128" fmla="*/ 2796535 w 2972814"/>
                <a:gd name="connsiteY1128" fmla="*/ 49957 h 1488732"/>
                <a:gd name="connsiteX1129" fmla="*/ 2801070 w 2972814"/>
                <a:gd name="connsiteY1129" fmla="*/ 59949 h 1488732"/>
                <a:gd name="connsiteX1130" fmla="*/ 2805416 w 2972814"/>
                <a:gd name="connsiteY1130" fmla="*/ 69940 h 1488732"/>
                <a:gd name="connsiteX1131" fmla="*/ 2809589 w 2972814"/>
                <a:gd name="connsiteY1131" fmla="*/ 79932 h 1488732"/>
                <a:gd name="connsiteX1132" fmla="*/ 2813200 w 2972814"/>
                <a:gd name="connsiteY1132" fmla="*/ 86895 h 1488732"/>
                <a:gd name="connsiteX1133" fmla="*/ 2814880 w 2972814"/>
                <a:gd name="connsiteY1133" fmla="*/ 89923 h 1488732"/>
                <a:gd name="connsiteX1134" fmla="*/ 2821134 w 2972814"/>
                <a:gd name="connsiteY1134" fmla="*/ 99915 h 1488732"/>
                <a:gd name="connsiteX1135" fmla="*/ 2829043 w 2972814"/>
                <a:gd name="connsiteY1135" fmla="*/ 109906 h 1488732"/>
                <a:gd name="connsiteX1136" fmla="*/ 2833152 w 2972814"/>
                <a:gd name="connsiteY1136" fmla="*/ 114009 h 1488732"/>
                <a:gd name="connsiteX1137" fmla="*/ 2839624 w 2972814"/>
                <a:gd name="connsiteY1137" fmla="*/ 119898 h 1488732"/>
                <a:gd name="connsiteX1138" fmla="*/ 2853104 w 2972814"/>
                <a:gd name="connsiteY1138" fmla="*/ 129706 h 1488732"/>
                <a:gd name="connsiteX1139" fmla="*/ 2853379 w 2972814"/>
                <a:gd name="connsiteY1139" fmla="*/ 129889 h 1488732"/>
                <a:gd name="connsiteX1140" fmla="*/ 2870443 w 2972814"/>
                <a:gd name="connsiteY1140" fmla="*/ 139881 h 1488732"/>
                <a:gd name="connsiteX1141" fmla="*/ 2873056 w 2972814"/>
                <a:gd name="connsiteY1141" fmla="*/ 141278 h 1488732"/>
                <a:gd name="connsiteX1142" fmla="*/ 2889085 w 2972814"/>
                <a:gd name="connsiteY1142" fmla="*/ 149872 h 1488732"/>
                <a:gd name="connsiteX1143" fmla="*/ 2893007 w 2972814"/>
                <a:gd name="connsiteY1143" fmla="*/ 151886 h 1488732"/>
                <a:gd name="connsiteX1144" fmla="*/ 2907436 w 2972814"/>
                <a:gd name="connsiteY1144" fmla="*/ 159864 h 1488732"/>
                <a:gd name="connsiteX1145" fmla="*/ 2912959 w 2972814"/>
                <a:gd name="connsiteY1145" fmla="*/ 163180 h 1488732"/>
                <a:gd name="connsiteX1146" fmla="*/ 2922858 w 2972814"/>
                <a:gd name="connsiteY1146" fmla="*/ 169855 h 1488732"/>
                <a:gd name="connsiteX1147" fmla="*/ 2932911 w 2972814"/>
                <a:gd name="connsiteY1147" fmla="*/ 177705 h 1488732"/>
                <a:gd name="connsiteX1148" fmla="*/ 2935357 w 2972814"/>
                <a:gd name="connsiteY1148" fmla="*/ 179847 h 1488732"/>
                <a:gd name="connsiteX1149" fmla="*/ 2944645 w 2972814"/>
                <a:gd name="connsiteY1149" fmla="*/ 189838 h 1488732"/>
                <a:gd name="connsiteX1150" fmla="*/ 2951854 w 2972814"/>
                <a:gd name="connsiteY1150" fmla="*/ 199830 h 1488732"/>
                <a:gd name="connsiteX1151" fmla="*/ 2952863 w 2972814"/>
                <a:gd name="connsiteY1151" fmla="*/ 201805 h 1488732"/>
                <a:gd name="connsiteX1152" fmla="*/ 2956674 w 2972814"/>
                <a:gd name="connsiteY1152" fmla="*/ 209821 h 1488732"/>
                <a:gd name="connsiteX1153" fmla="*/ 2959955 w 2972814"/>
                <a:gd name="connsiteY1153" fmla="*/ 219813 h 1488732"/>
                <a:gd name="connsiteX1154" fmla="*/ 2961610 w 2972814"/>
                <a:gd name="connsiteY1154" fmla="*/ 229804 h 1488732"/>
                <a:gd name="connsiteX1155" fmla="*/ 2961902 w 2972814"/>
                <a:gd name="connsiteY1155" fmla="*/ 239796 h 1488732"/>
                <a:gd name="connsiteX1156" fmla="*/ 2960825 w 2972814"/>
                <a:gd name="connsiteY1156" fmla="*/ 249787 h 1488732"/>
                <a:gd name="connsiteX1157" fmla="*/ 2958602 w 2972814"/>
                <a:gd name="connsiteY1157" fmla="*/ 259779 h 1488732"/>
                <a:gd name="connsiteX1158" fmla="*/ 2955145 w 2972814"/>
                <a:gd name="connsiteY1158" fmla="*/ 269770 h 1488732"/>
                <a:gd name="connsiteX1159" fmla="*/ 2952863 w 2972814"/>
                <a:gd name="connsiteY1159" fmla="*/ 274482 h 1488732"/>
                <a:gd name="connsiteX1160" fmla="*/ 2950310 w 2972814"/>
                <a:gd name="connsiteY1160" fmla="*/ 279762 h 1488732"/>
                <a:gd name="connsiteX1161" fmla="*/ 2944342 w 2972814"/>
                <a:gd name="connsiteY1161" fmla="*/ 289753 h 1488732"/>
                <a:gd name="connsiteX1162" fmla="*/ 2937028 w 2972814"/>
                <a:gd name="connsiteY1162" fmla="*/ 299745 h 1488732"/>
                <a:gd name="connsiteX1163" fmla="*/ 2932911 w 2972814"/>
                <a:gd name="connsiteY1163" fmla="*/ 304503 h 1488732"/>
                <a:gd name="connsiteX1164" fmla="*/ 2928144 w 2972814"/>
                <a:gd name="connsiteY1164" fmla="*/ 309736 h 1488732"/>
                <a:gd name="connsiteX1165" fmla="*/ 2918046 w 2972814"/>
                <a:gd name="connsiteY1165" fmla="*/ 319728 h 1488732"/>
                <a:gd name="connsiteX1166" fmla="*/ 2912959 w 2972814"/>
                <a:gd name="connsiteY1166" fmla="*/ 324305 h 1488732"/>
                <a:gd name="connsiteX1167" fmla="*/ 2906493 w 2972814"/>
                <a:gd name="connsiteY1167" fmla="*/ 329719 h 1488732"/>
                <a:gd name="connsiteX1168" fmla="*/ 2893672 w 2972814"/>
                <a:gd name="connsiteY1168" fmla="*/ 339711 h 1488732"/>
                <a:gd name="connsiteX1169" fmla="*/ 2893007 w 2972814"/>
                <a:gd name="connsiteY1169" fmla="*/ 340225 h 1488732"/>
                <a:gd name="connsiteX1170" fmla="*/ 2879878 w 2972814"/>
                <a:gd name="connsiteY1170" fmla="*/ 349702 h 1488732"/>
                <a:gd name="connsiteX1171" fmla="*/ 2873056 w 2972814"/>
                <a:gd name="connsiteY1171" fmla="*/ 354598 h 1488732"/>
                <a:gd name="connsiteX1172" fmla="*/ 2864963 w 2972814"/>
                <a:gd name="connsiteY1172" fmla="*/ 359694 h 1488732"/>
                <a:gd name="connsiteX1173" fmla="*/ 2853104 w 2972814"/>
                <a:gd name="connsiteY1173" fmla="*/ 367387 h 1488732"/>
                <a:gd name="connsiteX1174" fmla="*/ 2849024 w 2972814"/>
                <a:gd name="connsiteY1174" fmla="*/ 369685 h 1488732"/>
                <a:gd name="connsiteX1175" fmla="*/ 2833152 w 2972814"/>
                <a:gd name="connsiteY1175" fmla="*/ 378716 h 1488732"/>
                <a:gd name="connsiteX1176" fmla="*/ 2831076 w 2972814"/>
                <a:gd name="connsiteY1176" fmla="*/ 379677 h 1488732"/>
                <a:gd name="connsiteX1177" fmla="*/ 2813200 w 2972814"/>
                <a:gd name="connsiteY1177" fmla="*/ 388468 h 1488732"/>
                <a:gd name="connsiteX1178" fmla="*/ 2810087 w 2972814"/>
                <a:gd name="connsiteY1178" fmla="*/ 389668 h 1488732"/>
                <a:gd name="connsiteX1179" fmla="*/ 2793249 w 2972814"/>
                <a:gd name="connsiteY1179" fmla="*/ 396477 h 1488732"/>
                <a:gd name="connsiteX1180" fmla="*/ 2782407 w 2972814"/>
                <a:gd name="connsiteY1180" fmla="*/ 399660 h 1488732"/>
                <a:gd name="connsiteX1181" fmla="*/ 2773297 w 2972814"/>
                <a:gd name="connsiteY1181" fmla="*/ 402504 h 1488732"/>
                <a:gd name="connsiteX1182" fmla="*/ 2753345 w 2972814"/>
                <a:gd name="connsiteY1182" fmla="*/ 407547 h 1488732"/>
                <a:gd name="connsiteX1183" fmla="*/ 2742797 w 2972814"/>
                <a:gd name="connsiteY1183" fmla="*/ 409651 h 1488732"/>
                <a:gd name="connsiteX1184" fmla="*/ 2733393 w 2972814"/>
                <a:gd name="connsiteY1184" fmla="*/ 411705 h 1488732"/>
                <a:gd name="connsiteX1185" fmla="*/ 2713441 w 2972814"/>
                <a:gd name="connsiteY1185" fmla="*/ 415946 h 1488732"/>
                <a:gd name="connsiteX1186" fmla="*/ 2698256 w 2972814"/>
                <a:gd name="connsiteY1186" fmla="*/ 419643 h 1488732"/>
                <a:gd name="connsiteX1187" fmla="*/ 2693490 w 2972814"/>
                <a:gd name="connsiteY1187" fmla="*/ 421021 h 1488732"/>
                <a:gd name="connsiteX1188" fmla="*/ 2673538 w 2972814"/>
                <a:gd name="connsiteY1188" fmla="*/ 427874 h 1488732"/>
                <a:gd name="connsiteX1189" fmla="*/ 2669423 w 2972814"/>
                <a:gd name="connsiteY1189" fmla="*/ 429634 h 1488732"/>
                <a:gd name="connsiteX1190" fmla="*/ 2653586 w 2972814"/>
                <a:gd name="connsiteY1190" fmla="*/ 439150 h 1488732"/>
                <a:gd name="connsiteX1191" fmla="*/ 2652963 w 2972814"/>
                <a:gd name="connsiteY1191" fmla="*/ 439626 h 1488732"/>
                <a:gd name="connsiteX1192" fmla="*/ 2645099 w 2972814"/>
                <a:gd name="connsiteY1192" fmla="*/ 449617 h 1488732"/>
                <a:gd name="connsiteX1193" fmla="*/ 2641136 w 2972814"/>
                <a:gd name="connsiteY1193" fmla="*/ 459609 h 1488732"/>
                <a:gd name="connsiteX1194" fmla="*/ 2638981 w 2972814"/>
                <a:gd name="connsiteY1194" fmla="*/ 469600 h 1488732"/>
                <a:gd name="connsiteX1195" fmla="*/ 2639090 w 2972814"/>
                <a:gd name="connsiteY1195" fmla="*/ 479592 h 1488732"/>
                <a:gd name="connsiteX1196" fmla="*/ 2639064 w 2972814"/>
                <a:gd name="connsiteY1196" fmla="*/ 489583 h 1488732"/>
                <a:gd name="connsiteX1197" fmla="*/ 2639586 w 2972814"/>
                <a:gd name="connsiteY1197" fmla="*/ 499575 h 1488732"/>
                <a:gd name="connsiteX1198" fmla="*/ 2640134 w 2972814"/>
                <a:gd name="connsiteY1198" fmla="*/ 509566 h 1488732"/>
                <a:gd name="connsiteX1199" fmla="*/ 2640234 w 2972814"/>
                <a:gd name="connsiteY1199" fmla="*/ 519558 h 1488732"/>
                <a:gd name="connsiteX1200" fmla="*/ 2639326 w 2972814"/>
                <a:gd name="connsiteY1200" fmla="*/ 529549 h 1488732"/>
                <a:gd name="connsiteX1201" fmla="*/ 2637597 w 2972814"/>
                <a:gd name="connsiteY1201" fmla="*/ 539541 h 1488732"/>
                <a:gd name="connsiteX1202" fmla="*/ 2634623 w 2972814"/>
                <a:gd name="connsiteY1202" fmla="*/ 549532 h 1488732"/>
                <a:gd name="connsiteX1203" fmla="*/ 2633634 w 2972814"/>
                <a:gd name="connsiteY1203" fmla="*/ 551683 h 1488732"/>
                <a:gd name="connsiteX1204" fmla="*/ 2629057 w 2972814"/>
                <a:gd name="connsiteY1204" fmla="*/ 559524 h 1488732"/>
                <a:gd name="connsiteX1205" fmla="*/ 2620230 w 2972814"/>
                <a:gd name="connsiteY1205" fmla="*/ 569515 h 1488732"/>
                <a:gd name="connsiteX1206" fmla="*/ 2613683 w 2972814"/>
                <a:gd name="connsiteY1206" fmla="*/ 574258 h 1488732"/>
                <a:gd name="connsiteX1207" fmla="*/ 2601404 w 2972814"/>
                <a:gd name="connsiteY1207" fmla="*/ 579507 h 1488732"/>
                <a:gd name="connsiteX1208" fmla="*/ 2593731 w 2972814"/>
                <a:gd name="connsiteY1208" fmla="*/ 582028 h 1488732"/>
                <a:gd name="connsiteX1209" fmla="*/ 2573779 w 2972814"/>
                <a:gd name="connsiteY1209" fmla="*/ 584355 h 1488732"/>
                <a:gd name="connsiteX1210" fmla="*/ 2553827 w 2972814"/>
                <a:gd name="connsiteY1210" fmla="*/ 584063 h 1488732"/>
                <a:gd name="connsiteX1211" fmla="*/ 2533876 w 2972814"/>
                <a:gd name="connsiteY1211" fmla="*/ 581949 h 1488732"/>
                <a:gd name="connsiteX1212" fmla="*/ 2519499 w 2972814"/>
                <a:gd name="connsiteY1212" fmla="*/ 579507 h 1488732"/>
                <a:gd name="connsiteX1213" fmla="*/ 2513924 w 2972814"/>
                <a:gd name="connsiteY1213" fmla="*/ 578561 h 1488732"/>
                <a:gd name="connsiteX1214" fmla="*/ 2493972 w 2972814"/>
                <a:gd name="connsiteY1214" fmla="*/ 574528 h 1488732"/>
                <a:gd name="connsiteX1215" fmla="*/ 2474020 w 2972814"/>
                <a:gd name="connsiteY1215" fmla="*/ 570326 h 1488732"/>
                <a:gd name="connsiteX1216" fmla="*/ 2469760 w 2972814"/>
                <a:gd name="connsiteY1216" fmla="*/ 569515 h 1488732"/>
                <a:gd name="connsiteX1217" fmla="*/ 2454068 w 2972814"/>
                <a:gd name="connsiteY1217" fmla="*/ 566071 h 1488732"/>
                <a:gd name="connsiteX1218" fmla="*/ 2434117 w 2972814"/>
                <a:gd name="connsiteY1218" fmla="*/ 563128 h 1488732"/>
                <a:gd name="connsiteX1219" fmla="*/ 2414165 w 2972814"/>
                <a:gd name="connsiteY1219" fmla="*/ 563222 h 1488732"/>
                <a:gd name="connsiteX1220" fmla="*/ 2394213 w 2972814"/>
                <a:gd name="connsiteY1220" fmla="*/ 569159 h 1488732"/>
                <a:gd name="connsiteX1221" fmla="*/ 2393725 w 2972814"/>
                <a:gd name="connsiteY1221" fmla="*/ 569515 h 1488732"/>
                <a:gd name="connsiteX1222" fmla="*/ 2380442 w 2972814"/>
                <a:gd name="connsiteY1222" fmla="*/ 579507 h 1488732"/>
                <a:gd name="connsiteX1223" fmla="*/ 2374261 w 2972814"/>
                <a:gd name="connsiteY1223" fmla="*/ 584910 h 1488732"/>
                <a:gd name="connsiteX1224" fmla="*/ 2370626 w 2972814"/>
                <a:gd name="connsiteY1224" fmla="*/ 589498 h 1488732"/>
                <a:gd name="connsiteX1225" fmla="*/ 2362565 w 2972814"/>
                <a:gd name="connsiteY1225" fmla="*/ 599490 h 1488732"/>
                <a:gd name="connsiteX1226" fmla="*/ 2354842 w 2972814"/>
                <a:gd name="connsiteY1226" fmla="*/ 609481 h 1488732"/>
                <a:gd name="connsiteX1227" fmla="*/ 2354310 w 2972814"/>
                <a:gd name="connsiteY1227" fmla="*/ 610188 h 1488732"/>
                <a:gd name="connsiteX1228" fmla="*/ 2348472 w 2972814"/>
                <a:gd name="connsiteY1228" fmla="*/ 619473 h 1488732"/>
                <a:gd name="connsiteX1229" fmla="*/ 2342100 w 2972814"/>
                <a:gd name="connsiteY1229" fmla="*/ 629464 h 1488732"/>
                <a:gd name="connsiteX1230" fmla="*/ 2335977 w 2972814"/>
                <a:gd name="connsiteY1230" fmla="*/ 639456 h 1488732"/>
                <a:gd name="connsiteX1231" fmla="*/ 2334358 w 2972814"/>
                <a:gd name="connsiteY1231" fmla="*/ 642147 h 1488732"/>
                <a:gd name="connsiteX1232" fmla="*/ 2330208 w 2972814"/>
                <a:gd name="connsiteY1232" fmla="*/ 649447 h 1488732"/>
                <a:gd name="connsiteX1233" fmla="*/ 2325011 w 2972814"/>
                <a:gd name="connsiteY1233" fmla="*/ 659439 h 1488732"/>
                <a:gd name="connsiteX1234" fmla="*/ 2320377 w 2972814"/>
                <a:gd name="connsiteY1234" fmla="*/ 669430 h 1488732"/>
                <a:gd name="connsiteX1235" fmla="*/ 2316287 w 2972814"/>
                <a:gd name="connsiteY1235" fmla="*/ 679422 h 1488732"/>
                <a:gd name="connsiteX1236" fmla="*/ 2314406 w 2972814"/>
                <a:gd name="connsiteY1236" fmla="*/ 685209 h 1488732"/>
                <a:gd name="connsiteX1237" fmla="*/ 2313072 w 2972814"/>
                <a:gd name="connsiteY1237" fmla="*/ 689413 h 1488732"/>
                <a:gd name="connsiteX1238" fmla="*/ 2310912 w 2972814"/>
                <a:gd name="connsiteY1238" fmla="*/ 699405 h 1488732"/>
                <a:gd name="connsiteX1239" fmla="*/ 2310323 w 2972814"/>
                <a:gd name="connsiteY1239" fmla="*/ 709396 h 1488732"/>
                <a:gd name="connsiteX1240" fmla="*/ 2310694 w 2972814"/>
                <a:gd name="connsiteY1240" fmla="*/ 719388 h 1488732"/>
                <a:gd name="connsiteX1241" fmla="*/ 2312651 w 2972814"/>
                <a:gd name="connsiteY1241" fmla="*/ 729379 h 1488732"/>
                <a:gd name="connsiteX1242" fmla="*/ 2314406 w 2972814"/>
                <a:gd name="connsiteY1242" fmla="*/ 733884 h 1488732"/>
                <a:gd name="connsiteX1243" fmla="*/ 2316877 w 2972814"/>
                <a:gd name="connsiteY1243" fmla="*/ 739371 h 1488732"/>
                <a:gd name="connsiteX1244" fmla="*/ 2323324 w 2972814"/>
                <a:gd name="connsiteY1244" fmla="*/ 749362 h 1488732"/>
                <a:gd name="connsiteX1245" fmla="*/ 2332407 w 2972814"/>
                <a:gd name="connsiteY1245" fmla="*/ 759354 h 1488732"/>
                <a:gd name="connsiteX1246" fmla="*/ 2334358 w 2972814"/>
                <a:gd name="connsiteY1246" fmla="*/ 761065 h 1488732"/>
                <a:gd name="connsiteX1247" fmla="*/ 2346545 w 2972814"/>
                <a:gd name="connsiteY1247" fmla="*/ 769345 h 1488732"/>
                <a:gd name="connsiteX1248" fmla="*/ 2354310 w 2972814"/>
                <a:gd name="connsiteY1248" fmla="*/ 773572 h 1488732"/>
                <a:gd name="connsiteX1249" fmla="*/ 2369999 w 2972814"/>
                <a:gd name="connsiteY1249" fmla="*/ 779337 h 1488732"/>
                <a:gd name="connsiteX1250" fmla="*/ 2374261 w 2972814"/>
                <a:gd name="connsiteY1250" fmla="*/ 780657 h 1488732"/>
                <a:gd name="connsiteX1251" fmla="*/ 2394213 w 2972814"/>
                <a:gd name="connsiteY1251" fmla="*/ 784177 h 1488732"/>
                <a:gd name="connsiteX1252" fmla="*/ 2414165 w 2972814"/>
                <a:gd name="connsiteY1252" fmla="*/ 785126 h 1488732"/>
                <a:gd name="connsiteX1253" fmla="*/ 2434117 w 2972814"/>
                <a:gd name="connsiteY1253" fmla="*/ 784356 h 1488732"/>
                <a:gd name="connsiteX1254" fmla="*/ 2454068 w 2972814"/>
                <a:gd name="connsiteY1254" fmla="*/ 782363 h 1488732"/>
                <a:gd name="connsiteX1255" fmla="*/ 2474020 w 2972814"/>
                <a:gd name="connsiteY1255" fmla="*/ 779685 h 1488732"/>
                <a:gd name="connsiteX1256" fmla="*/ 2477045 w 2972814"/>
                <a:gd name="connsiteY1256" fmla="*/ 779337 h 1488732"/>
                <a:gd name="connsiteX1257" fmla="*/ 2493972 w 2972814"/>
                <a:gd name="connsiteY1257" fmla="*/ 777161 h 1488732"/>
                <a:gd name="connsiteX1258" fmla="*/ 2513924 w 2972814"/>
                <a:gd name="connsiteY1258" fmla="*/ 775739 h 1488732"/>
                <a:gd name="connsiteX1259" fmla="*/ 2533876 w 2972814"/>
                <a:gd name="connsiteY1259" fmla="*/ 776552 h 1488732"/>
                <a:gd name="connsiteX1260" fmla="*/ 2547041 w 2972814"/>
                <a:gd name="connsiteY1260" fmla="*/ 779337 h 1488732"/>
                <a:gd name="connsiteX1261" fmla="*/ 2553827 w 2972814"/>
                <a:gd name="connsiteY1261" fmla="*/ 780946 h 1488732"/>
                <a:gd name="connsiteX1262" fmla="*/ 2570914 w 2972814"/>
                <a:gd name="connsiteY1262" fmla="*/ 789328 h 1488732"/>
                <a:gd name="connsiteX1263" fmla="*/ 2573779 w 2972814"/>
                <a:gd name="connsiteY1263" fmla="*/ 790870 h 1488732"/>
                <a:gd name="connsiteX1264" fmla="*/ 2584486 w 2972814"/>
                <a:gd name="connsiteY1264" fmla="*/ 799320 h 1488732"/>
                <a:gd name="connsiteX1265" fmla="*/ 2593731 w 2972814"/>
                <a:gd name="connsiteY1265" fmla="*/ 807555 h 1488732"/>
                <a:gd name="connsiteX1266" fmla="*/ 2595398 w 2972814"/>
                <a:gd name="connsiteY1266" fmla="*/ 809311 h 1488732"/>
                <a:gd name="connsiteX1267" fmla="*/ 2604581 w 2972814"/>
                <a:gd name="connsiteY1267" fmla="*/ 819303 h 1488732"/>
                <a:gd name="connsiteX1268" fmla="*/ 2613310 w 2972814"/>
                <a:gd name="connsiteY1268" fmla="*/ 829294 h 1488732"/>
                <a:gd name="connsiteX1269" fmla="*/ 2613683 w 2972814"/>
                <a:gd name="connsiteY1269" fmla="*/ 829724 h 1488732"/>
                <a:gd name="connsiteX1270" fmla="*/ 2621766 w 2972814"/>
                <a:gd name="connsiteY1270" fmla="*/ 839286 h 1488732"/>
                <a:gd name="connsiteX1271" fmla="*/ 2630536 w 2972814"/>
                <a:gd name="connsiteY1271" fmla="*/ 849277 h 1488732"/>
                <a:gd name="connsiteX1272" fmla="*/ 2633634 w 2972814"/>
                <a:gd name="connsiteY1272" fmla="*/ 852591 h 1488732"/>
                <a:gd name="connsiteX1273" fmla="*/ 2640450 w 2972814"/>
                <a:gd name="connsiteY1273" fmla="*/ 859269 h 1488732"/>
                <a:gd name="connsiteX1274" fmla="*/ 2651232 w 2972814"/>
                <a:gd name="connsiteY1274" fmla="*/ 869260 h 1488732"/>
                <a:gd name="connsiteX1275" fmla="*/ 2653586 w 2972814"/>
                <a:gd name="connsiteY1275" fmla="*/ 871226 h 1488732"/>
                <a:gd name="connsiteX1276" fmla="*/ 2664916 w 2972814"/>
                <a:gd name="connsiteY1276" fmla="*/ 879252 h 1488732"/>
                <a:gd name="connsiteX1277" fmla="*/ 2673538 w 2972814"/>
                <a:gd name="connsiteY1277" fmla="*/ 884879 h 1488732"/>
                <a:gd name="connsiteX1278" fmla="*/ 2681888 w 2972814"/>
                <a:gd name="connsiteY1278" fmla="*/ 889243 h 1488732"/>
                <a:gd name="connsiteX1279" fmla="*/ 2693490 w 2972814"/>
                <a:gd name="connsiteY1279" fmla="*/ 894744 h 1488732"/>
                <a:gd name="connsiteX1280" fmla="*/ 2704964 w 2972814"/>
                <a:gd name="connsiteY1280" fmla="*/ 899234 h 1488732"/>
                <a:gd name="connsiteX1281" fmla="*/ 2713441 w 2972814"/>
                <a:gd name="connsiteY1281" fmla="*/ 902342 h 1488732"/>
                <a:gd name="connsiteX1282" fmla="*/ 2733393 w 2972814"/>
                <a:gd name="connsiteY1282" fmla="*/ 909154 h 1488732"/>
                <a:gd name="connsiteX1283" fmla="*/ 2733613 w 2972814"/>
                <a:gd name="connsiteY1283" fmla="*/ 909226 h 1488732"/>
                <a:gd name="connsiteX1284" fmla="*/ 2753345 w 2972814"/>
                <a:gd name="connsiteY1284" fmla="*/ 915774 h 1488732"/>
                <a:gd name="connsiteX1285" fmla="*/ 2762947 w 2972814"/>
                <a:gd name="connsiteY1285" fmla="*/ 919217 h 1488732"/>
                <a:gd name="connsiteX1286" fmla="*/ 2773297 w 2972814"/>
                <a:gd name="connsiteY1286" fmla="*/ 923040 h 1488732"/>
                <a:gd name="connsiteX1287" fmla="*/ 2788679 w 2972814"/>
                <a:gd name="connsiteY1287" fmla="*/ 929209 h 1488732"/>
                <a:gd name="connsiteX1288" fmla="*/ 2793249 w 2972814"/>
                <a:gd name="connsiteY1288" fmla="*/ 931227 h 1488732"/>
                <a:gd name="connsiteX1289" fmla="*/ 2810887 w 2972814"/>
                <a:gd name="connsiteY1289" fmla="*/ 939201 h 1488732"/>
                <a:gd name="connsiteX1290" fmla="*/ 2813200 w 2972814"/>
                <a:gd name="connsiteY1290" fmla="*/ 940326 h 1488732"/>
                <a:gd name="connsiteX1291" fmla="*/ 2833074 w 2972814"/>
                <a:gd name="connsiteY1291" fmla="*/ 949192 h 1488732"/>
                <a:gd name="connsiteX1292" fmla="*/ 2833152 w 2972814"/>
                <a:gd name="connsiteY1292" fmla="*/ 949229 h 1488732"/>
                <a:gd name="connsiteX1293" fmla="*/ 2853104 w 2972814"/>
                <a:gd name="connsiteY1293" fmla="*/ 956185 h 1488732"/>
                <a:gd name="connsiteX1294" fmla="*/ 2868692 w 2972814"/>
                <a:gd name="connsiteY1294" fmla="*/ 959183 h 1488732"/>
                <a:gd name="connsiteX1295" fmla="*/ 2873056 w 2972814"/>
                <a:gd name="connsiteY1295" fmla="*/ 960062 h 1488732"/>
                <a:gd name="connsiteX1296" fmla="*/ 2893007 w 2972814"/>
                <a:gd name="connsiteY1296" fmla="*/ 959745 h 1488732"/>
                <a:gd name="connsiteX1297" fmla="*/ 2894948 w 2972814"/>
                <a:gd name="connsiteY1297" fmla="*/ 959183 h 1488732"/>
                <a:gd name="connsiteX1298" fmla="*/ 2912959 w 2972814"/>
                <a:gd name="connsiteY1298" fmla="*/ 952173 h 1488732"/>
                <a:gd name="connsiteX1299" fmla="*/ 2916859 w 2972814"/>
                <a:gd name="connsiteY1299" fmla="*/ 949192 h 1488732"/>
                <a:gd name="connsiteX1300" fmla="*/ 2924685 w 2972814"/>
                <a:gd name="connsiteY1300" fmla="*/ 939201 h 1488732"/>
                <a:gd name="connsiteX1301" fmla="*/ 2927102 w 2972814"/>
                <a:gd name="connsiteY1301" fmla="*/ 929209 h 1488732"/>
                <a:gd name="connsiteX1302" fmla="*/ 2925984 w 2972814"/>
                <a:gd name="connsiteY1302" fmla="*/ 919217 h 1488732"/>
                <a:gd name="connsiteX1303" fmla="*/ 2922377 w 2972814"/>
                <a:gd name="connsiteY1303" fmla="*/ 909226 h 1488732"/>
                <a:gd name="connsiteX1304" fmla="*/ 2917257 w 2972814"/>
                <a:gd name="connsiteY1304" fmla="*/ 899234 h 1488732"/>
                <a:gd name="connsiteX1305" fmla="*/ 2912959 w 2972814"/>
                <a:gd name="connsiteY1305" fmla="*/ 892525 h 1488732"/>
                <a:gd name="connsiteX1306" fmla="*/ 2910645 w 2972814"/>
                <a:gd name="connsiteY1306" fmla="*/ 889243 h 1488732"/>
                <a:gd name="connsiteX1307" fmla="*/ 2902832 w 2972814"/>
                <a:gd name="connsiteY1307" fmla="*/ 879252 h 1488732"/>
                <a:gd name="connsiteX1308" fmla="*/ 2895128 w 2972814"/>
                <a:gd name="connsiteY1308" fmla="*/ 869260 h 1488732"/>
                <a:gd name="connsiteX1309" fmla="*/ 2893007 w 2972814"/>
                <a:gd name="connsiteY1309" fmla="*/ 866584 h 1488732"/>
                <a:gd name="connsiteX1310" fmla="*/ 2886714 w 2972814"/>
                <a:gd name="connsiteY1310" fmla="*/ 859269 h 1488732"/>
                <a:gd name="connsiteX1311" fmla="*/ 2878672 w 2972814"/>
                <a:gd name="connsiteY1311" fmla="*/ 849277 h 1488732"/>
                <a:gd name="connsiteX1312" fmla="*/ 2873056 w 2972814"/>
                <a:gd name="connsiteY1312" fmla="*/ 841362 h 1488732"/>
                <a:gd name="connsiteX1313" fmla="*/ 2871458 w 2972814"/>
                <a:gd name="connsiteY1313" fmla="*/ 839286 h 1488732"/>
                <a:gd name="connsiteX1314" fmla="*/ 2864249 w 2972814"/>
                <a:gd name="connsiteY1314" fmla="*/ 829294 h 1488732"/>
                <a:gd name="connsiteX1315" fmla="*/ 2858374 w 2972814"/>
                <a:gd name="connsiteY1315" fmla="*/ 819303 h 1488732"/>
                <a:gd name="connsiteX1316" fmla="*/ 2853292 w 2972814"/>
                <a:gd name="connsiteY1316" fmla="*/ 809311 h 1488732"/>
                <a:gd name="connsiteX1317" fmla="*/ 2853104 w 2972814"/>
                <a:gd name="connsiteY1317" fmla="*/ 808885 h 1488732"/>
                <a:gd name="connsiteX1318" fmla="*/ 2848535 w 2972814"/>
                <a:gd name="connsiteY1318" fmla="*/ 799320 h 1488732"/>
                <a:gd name="connsiteX1319" fmla="*/ 2844932 w 2972814"/>
                <a:gd name="connsiteY1319" fmla="*/ 789328 h 1488732"/>
                <a:gd name="connsiteX1320" fmla="*/ 2841961 w 2972814"/>
                <a:gd name="connsiteY1320" fmla="*/ 779337 h 1488732"/>
                <a:gd name="connsiteX1321" fmla="*/ 2839846 w 2972814"/>
                <a:gd name="connsiteY1321" fmla="*/ 769345 h 1488732"/>
                <a:gd name="connsiteX1322" fmla="*/ 2838430 w 2972814"/>
                <a:gd name="connsiteY1322" fmla="*/ 759354 h 1488732"/>
                <a:gd name="connsiteX1323" fmla="*/ 2837739 w 2972814"/>
                <a:gd name="connsiteY1323" fmla="*/ 749362 h 1488732"/>
                <a:gd name="connsiteX1324" fmla="*/ 2837562 w 2972814"/>
                <a:gd name="connsiteY1324" fmla="*/ 739371 h 1488732"/>
                <a:gd name="connsiteX1325" fmla="*/ 2837687 w 2972814"/>
                <a:gd name="connsiteY1325" fmla="*/ 729379 h 1488732"/>
                <a:gd name="connsiteX1326" fmla="*/ 2838271 w 2972814"/>
                <a:gd name="connsiteY1326" fmla="*/ 719388 h 1488732"/>
                <a:gd name="connsiteX1327" fmla="*/ 2839152 w 2972814"/>
                <a:gd name="connsiteY1327" fmla="*/ 709396 h 1488732"/>
                <a:gd name="connsiteX1328" fmla="*/ 2840280 w 2972814"/>
                <a:gd name="connsiteY1328" fmla="*/ 699405 h 1488732"/>
                <a:gd name="connsiteX1329" fmla="*/ 2841306 w 2972814"/>
                <a:gd name="connsiteY1329" fmla="*/ 689413 h 1488732"/>
                <a:gd name="connsiteX1330" fmla="*/ 2842474 w 2972814"/>
                <a:gd name="connsiteY1330" fmla="*/ 679422 h 1488732"/>
                <a:gd name="connsiteX1331" fmla="*/ 2843590 w 2972814"/>
                <a:gd name="connsiteY1331" fmla="*/ 669430 h 1488732"/>
                <a:gd name="connsiteX1332" fmla="*/ 2844738 w 2972814"/>
                <a:gd name="connsiteY1332" fmla="*/ 659439 h 1488732"/>
                <a:gd name="connsiteX1333" fmla="*/ 2845601 w 2972814"/>
                <a:gd name="connsiteY1333" fmla="*/ 649447 h 1488732"/>
                <a:gd name="connsiteX1334" fmla="*/ 2846584 w 2972814"/>
                <a:gd name="connsiteY1334" fmla="*/ 639456 h 1488732"/>
                <a:gd name="connsiteX1335" fmla="*/ 2847547 w 2972814"/>
                <a:gd name="connsiteY1335" fmla="*/ 629464 h 1488732"/>
                <a:gd name="connsiteX1336" fmla="*/ 2848474 w 2972814"/>
                <a:gd name="connsiteY1336" fmla="*/ 619473 h 1488732"/>
                <a:gd name="connsiteX1337" fmla="*/ 2849425 w 2972814"/>
                <a:gd name="connsiteY1337" fmla="*/ 609481 h 1488732"/>
                <a:gd name="connsiteX1338" fmla="*/ 2850527 w 2972814"/>
                <a:gd name="connsiteY1338" fmla="*/ 599490 h 1488732"/>
                <a:gd name="connsiteX1339" fmla="*/ 2851720 w 2972814"/>
                <a:gd name="connsiteY1339" fmla="*/ 589498 h 1488732"/>
                <a:gd name="connsiteX1340" fmla="*/ 2853007 w 2972814"/>
                <a:gd name="connsiteY1340" fmla="*/ 579507 h 1488732"/>
                <a:gd name="connsiteX1341" fmla="*/ 2853104 w 2972814"/>
                <a:gd name="connsiteY1341" fmla="*/ 578863 h 1488732"/>
                <a:gd name="connsiteX1342" fmla="*/ 2854291 w 2972814"/>
                <a:gd name="connsiteY1342" fmla="*/ 569515 h 1488732"/>
                <a:gd name="connsiteX1343" fmla="*/ 2855787 w 2972814"/>
                <a:gd name="connsiteY1343" fmla="*/ 559524 h 1488732"/>
                <a:gd name="connsiteX1344" fmla="*/ 2857629 w 2972814"/>
                <a:gd name="connsiteY1344" fmla="*/ 549532 h 1488732"/>
                <a:gd name="connsiteX1345" fmla="*/ 2859740 w 2972814"/>
                <a:gd name="connsiteY1345" fmla="*/ 539541 h 1488732"/>
                <a:gd name="connsiteX1346" fmla="*/ 2862450 w 2972814"/>
                <a:gd name="connsiteY1346" fmla="*/ 529549 h 1488732"/>
                <a:gd name="connsiteX1347" fmla="*/ 2865851 w 2972814"/>
                <a:gd name="connsiteY1347" fmla="*/ 519558 h 1488732"/>
                <a:gd name="connsiteX1348" fmla="*/ 2870289 w 2972814"/>
                <a:gd name="connsiteY1348" fmla="*/ 509566 h 1488732"/>
                <a:gd name="connsiteX1349" fmla="*/ 2873056 w 2972814"/>
                <a:gd name="connsiteY1349" fmla="*/ 504646 h 1488732"/>
                <a:gd name="connsiteX1350" fmla="*/ 2875800 w 2972814"/>
                <a:gd name="connsiteY1350" fmla="*/ 499575 h 1488732"/>
                <a:gd name="connsiteX1351" fmla="*/ 2882524 w 2972814"/>
                <a:gd name="connsiteY1351" fmla="*/ 489583 h 1488732"/>
                <a:gd name="connsiteX1352" fmla="*/ 2892291 w 2972814"/>
                <a:gd name="connsiteY1352" fmla="*/ 479592 h 1488732"/>
                <a:gd name="connsiteX1353" fmla="*/ 2893007 w 2972814"/>
                <a:gd name="connsiteY1353" fmla="*/ 478977 h 1488732"/>
                <a:gd name="connsiteX1354" fmla="*/ 2904519 w 2972814"/>
                <a:gd name="connsiteY1354" fmla="*/ 469600 h 1488732"/>
                <a:gd name="connsiteX1355" fmla="*/ 2912959 w 2972814"/>
                <a:gd name="connsiteY1355" fmla="*/ 464479 h 1488732"/>
                <a:gd name="connsiteX1356" fmla="*/ 2921725 w 2972814"/>
                <a:gd name="connsiteY1356" fmla="*/ 459609 h 1488732"/>
                <a:gd name="connsiteX1357" fmla="*/ 2932911 w 2972814"/>
                <a:gd name="connsiteY1357" fmla="*/ 454530 h 1488732"/>
                <a:gd name="connsiteX1358" fmla="*/ 2944478 w 2972814"/>
                <a:gd name="connsiteY1358" fmla="*/ 449617 h 1488732"/>
                <a:gd name="connsiteX1359" fmla="*/ 2952863 w 2972814"/>
                <a:gd name="connsiteY1359" fmla="*/ 446464 h 1488732"/>
                <a:gd name="connsiteX1360" fmla="*/ 2972699 w 2972814"/>
                <a:gd name="connsiteY1360" fmla="*/ 439626 h 1488732"/>
                <a:gd name="connsiteX1361" fmla="*/ 2972815 w 2972814"/>
                <a:gd name="connsiteY1361" fmla="*/ 439589 h 1488732"/>
                <a:gd name="connsiteX1362" fmla="*/ 1416576 w 2972814"/>
                <a:gd name="connsiteY1362" fmla="*/ 1433880 h 1488732"/>
                <a:gd name="connsiteX1363" fmla="*/ 1436528 w 2972814"/>
                <a:gd name="connsiteY1363" fmla="*/ 1432612 h 1488732"/>
                <a:gd name="connsiteX1364" fmla="*/ 1442795 w 2972814"/>
                <a:gd name="connsiteY1364" fmla="*/ 1428784 h 1488732"/>
                <a:gd name="connsiteX1365" fmla="*/ 1456480 w 2972814"/>
                <a:gd name="connsiteY1365" fmla="*/ 1419058 h 1488732"/>
                <a:gd name="connsiteX1366" fmla="*/ 1456705 w 2972814"/>
                <a:gd name="connsiteY1366" fmla="*/ 1418792 h 1488732"/>
                <a:gd name="connsiteX1367" fmla="*/ 1463515 w 2972814"/>
                <a:gd name="connsiteY1367" fmla="*/ 1408801 h 1488732"/>
                <a:gd name="connsiteX1368" fmla="*/ 1469332 w 2972814"/>
                <a:gd name="connsiteY1368" fmla="*/ 1398809 h 1488732"/>
                <a:gd name="connsiteX1369" fmla="*/ 1474189 w 2972814"/>
                <a:gd name="connsiteY1369" fmla="*/ 1388818 h 1488732"/>
                <a:gd name="connsiteX1370" fmla="*/ 1476431 w 2972814"/>
                <a:gd name="connsiteY1370" fmla="*/ 1383658 h 1488732"/>
                <a:gd name="connsiteX1371" fmla="*/ 1478181 w 2972814"/>
                <a:gd name="connsiteY1371" fmla="*/ 1378826 h 1488732"/>
                <a:gd name="connsiteX1372" fmla="*/ 1480549 w 2972814"/>
                <a:gd name="connsiteY1372" fmla="*/ 1368835 h 1488732"/>
                <a:gd name="connsiteX1373" fmla="*/ 1482430 w 2972814"/>
                <a:gd name="connsiteY1373" fmla="*/ 1358843 h 1488732"/>
                <a:gd name="connsiteX1374" fmla="*/ 1483934 w 2972814"/>
                <a:gd name="connsiteY1374" fmla="*/ 1348852 h 1488732"/>
                <a:gd name="connsiteX1375" fmla="*/ 1483888 w 2972814"/>
                <a:gd name="connsiteY1375" fmla="*/ 1338860 h 1488732"/>
                <a:gd name="connsiteX1376" fmla="*/ 1484957 w 2972814"/>
                <a:gd name="connsiteY1376" fmla="*/ 1328869 h 1488732"/>
                <a:gd name="connsiteX1377" fmla="*/ 1478957 w 2972814"/>
                <a:gd name="connsiteY1377" fmla="*/ 1318877 h 1488732"/>
                <a:gd name="connsiteX1378" fmla="*/ 1476431 w 2972814"/>
                <a:gd name="connsiteY1378" fmla="*/ 1316552 h 1488732"/>
                <a:gd name="connsiteX1379" fmla="*/ 1456480 w 2972814"/>
                <a:gd name="connsiteY1379" fmla="*/ 1316208 h 1488732"/>
                <a:gd name="connsiteX1380" fmla="*/ 1452753 w 2972814"/>
                <a:gd name="connsiteY1380" fmla="*/ 1318877 h 1488732"/>
                <a:gd name="connsiteX1381" fmla="*/ 1436528 w 2972814"/>
                <a:gd name="connsiteY1381" fmla="*/ 1326821 h 1488732"/>
                <a:gd name="connsiteX1382" fmla="*/ 1434412 w 2972814"/>
                <a:gd name="connsiteY1382" fmla="*/ 1328869 h 1488732"/>
                <a:gd name="connsiteX1383" fmla="*/ 1422205 w 2972814"/>
                <a:gd name="connsiteY1383" fmla="*/ 1338860 h 1488732"/>
                <a:gd name="connsiteX1384" fmla="*/ 1416576 w 2972814"/>
                <a:gd name="connsiteY1384" fmla="*/ 1343101 h 1488732"/>
                <a:gd name="connsiteX1385" fmla="*/ 1412767 w 2972814"/>
                <a:gd name="connsiteY1385" fmla="*/ 1348852 h 1488732"/>
                <a:gd name="connsiteX1386" fmla="*/ 1405100 w 2972814"/>
                <a:gd name="connsiteY1386" fmla="*/ 1358843 h 1488732"/>
                <a:gd name="connsiteX1387" fmla="*/ 1397656 w 2972814"/>
                <a:gd name="connsiteY1387" fmla="*/ 1368835 h 1488732"/>
                <a:gd name="connsiteX1388" fmla="*/ 1396624 w 2972814"/>
                <a:gd name="connsiteY1388" fmla="*/ 1370358 h 1488732"/>
                <a:gd name="connsiteX1389" fmla="*/ 1392952 w 2972814"/>
                <a:gd name="connsiteY1389" fmla="*/ 1378826 h 1488732"/>
                <a:gd name="connsiteX1390" fmla="*/ 1390629 w 2972814"/>
                <a:gd name="connsiteY1390" fmla="*/ 1388818 h 1488732"/>
                <a:gd name="connsiteX1391" fmla="*/ 1389684 w 2972814"/>
                <a:gd name="connsiteY1391" fmla="*/ 1398809 h 1488732"/>
                <a:gd name="connsiteX1392" fmla="*/ 1390329 w 2972814"/>
                <a:gd name="connsiteY1392" fmla="*/ 1408801 h 1488732"/>
                <a:gd name="connsiteX1393" fmla="*/ 1394375 w 2972814"/>
                <a:gd name="connsiteY1393" fmla="*/ 1418792 h 1488732"/>
                <a:gd name="connsiteX1394" fmla="*/ 1396624 w 2972814"/>
                <a:gd name="connsiteY1394" fmla="*/ 1422286 h 1488732"/>
                <a:gd name="connsiteX1395" fmla="*/ 1405756 w 2972814"/>
                <a:gd name="connsiteY1395" fmla="*/ 1428784 h 1488732"/>
                <a:gd name="connsiteX1396" fmla="*/ 1416576 w 2972814"/>
                <a:gd name="connsiteY1396" fmla="*/ 1433880 h 1488732"/>
                <a:gd name="connsiteX1397" fmla="*/ 319228 w 2972814"/>
                <a:gd name="connsiteY1397" fmla="*/ 1300705 h 1488732"/>
                <a:gd name="connsiteX1398" fmla="*/ 315161 w 2972814"/>
                <a:gd name="connsiteY1398" fmla="*/ 1298894 h 1488732"/>
                <a:gd name="connsiteX1399" fmla="*/ 299553 w 2972814"/>
                <a:gd name="connsiteY1399" fmla="*/ 1288903 h 1488732"/>
                <a:gd name="connsiteX1400" fmla="*/ 299277 w 2972814"/>
                <a:gd name="connsiteY1400" fmla="*/ 1288599 h 1488732"/>
                <a:gd name="connsiteX1401" fmla="*/ 293146 w 2972814"/>
                <a:gd name="connsiteY1401" fmla="*/ 1278911 h 1488732"/>
                <a:gd name="connsiteX1402" fmla="*/ 287869 w 2972814"/>
                <a:gd name="connsiteY1402" fmla="*/ 1268920 h 1488732"/>
                <a:gd name="connsiteX1403" fmla="*/ 282419 w 2972814"/>
                <a:gd name="connsiteY1403" fmla="*/ 1258928 h 1488732"/>
                <a:gd name="connsiteX1404" fmla="*/ 279325 w 2972814"/>
                <a:gd name="connsiteY1404" fmla="*/ 1253614 h 1488732"/>
                <a:gd name="connsiteX1405" fmla="*/ 277198 w 2972814"/>
                <a:gd name="connsiteY1405" fmla="*/ 1248937 h 1488732"/>
                <a:gd name="connsiteX1406" fmla="*/ 270792 w 2972814"/>
                <a:gd name="connsiteY1406" fmla="*/ 1238945 h 1488732"/>
                <a:gd name="connsiteX1407" fmla="*/ 263887 w 2972814"/>
                <a:gd name="connsiteY1407" fmla="*/ 1228954 h 1488732"/>
                <a:gd name="connsiteX1408" fmla="*/ 259373 w 2972814"/>
                <a:gd name="connsiteY1408" fmla="*/ 1223046 h 1488732"/>
                <a:gd name="connsiteX1409" fmla="*/ 256890 w 2972814"/>
                <a:gd name="connsiteY1409" fmla="*/ 1218962 h 1488732"/>
                <a:gd name="connsiteX1410" fmla="*/ 250002 w 2972814"/>
                <a:gd name="connsiteY1410" fmla="*/ 1208971 h 1488732"/>
                <a:gd name="connsiteX1411" fmla="*/ 243504 w 2972814"/>
                <a:gd name="connsiteY1411" fmla="*/ 1198979 h 1488732"/>
                <a:gd name="connsiteX1412" fmla="*/ 239421 w 2972814"/>
                <a:gd name="connsiteY1412" fmla="*/ 1192502 h 1488732"/>
                <a:gd name="connsiteX1413" fmla="*/ 237603 w 2972814"/>
                <a:gd name="connsiteY1413" fmla="*/ 1188988 h 1488732"/>
                <a:gd name="connsiteX1414" fmla="*/ 232901 w 2972814"/>
                <a:gd name="connsiteY1414" fmla="*/ 1178996 h 1488732"/>
                <a:gd name="connsiteX1415" fmla="*/ 229046 w 2972814"/>
                <a:gd name="connsiteY1415" fmla="*/ 1169005 h 1488732"/>
                <a:gd name="connsiteX1416" fmla="*/ 226344 w 2972814"/>
                <a:gd name="connsiteY1416" fmla="*/ 1159013 h 1488732"/>
                <a:gd name="connsiteX1417" fmla="*/ 224759 w 2972814"/>
                <a:gd name="connsiteY1417" fmla="*/ 1149022 h 1488732"/>
                <a:gd name="connsiteX1418" fmla="*/ 224617 w 2972814"/>
                <a:gd name="connsiteY1418" fmla="*/ 1139030 h 1488732"/>
                <a:gd name="connsiteX1419" fmla="*/ 225783 w 2972814"/>
                <a:gd name="connsiteY1419" fmla="*/ 1129039 h 1488732"/>
                <a:gd name="connsiteX1420" fmla="*/ 228285 w 2972814"/>
                <a:gd name="connsiteY1420" fmla="*/ 1119047 h 1488732"/>
                <a:gd name="connsiteX1421" fmla="*/ 232045 w 2972814"/>
                <a:gd name="connsiteY1421" fmla="*/ 1109056 h 1488732"/>
                <a:gd name="connsiteX1422" fmla="*/ 237124 w 2972814"/>
                <a:gd name="connsiteY1422" fmla="*/ 1099064 h 1488732"/>
                <a:gd name="connsiteX1423" fmla="*/ 239421 w 2972814"/>
                <a:gd name="connsiteY1423" fmla="*/ 1095444 h 1488732"/>
                <a:gd name="connsiteX1424" fmla="*/ 243596 w 2972814"/>
                <a:gd name="connsiteY1424" fmla="*/ 1089073 h 1488732"/>
                <a:gd name="connsiteX1425" fmla="*/ 251250 w 2972814"/>
                <a:gd name="connsiteY1425" fmla="*/ 1079081 h 1488732"/>
                <a:gd name="connsiteX1426" fmla="*/ 259373 w 2972814"/>
                <a:gd name="connsiteY1426" fmla="*/ 1069836 h 1488732"/>
                <a:gd name="connsiteX1427" fmla="*/ 260065 w 2972814"/>
                <a:gd name="connsiteY1427" fmla="*/ 1069090 h 1488732"/>
                <a:gd name="connsiteX1428" fmla="*/ 270033 w 2972814"/>
                <a:gd name="connsiteY1428" fmla="*/ 1059098 h 1488732"/>
                <a:gd name="connsiteX1429" fmla="*/ 279325 w 2972814"/>
                <a:gd name="connsiteY1429" fmla="*/ 1050610 h 1488732"/>
                <a:gd name="connsiteX1430" fmla="*/ 281114 w 2972814"/>
                <a:gd name="connsiteY1430" fmla="*/ 1049107 h 1488732"/>
                <a:gd name="connsiteX1431" fmla="*/ 293474 w 2972814"/>
                <a:gd name="connsiteY1431" fmla="*/ 1039115 h 1488732"/>
                <a:gd name="connsiteX1432" fmla="*/ 299277 w 2972814"/>
                <a:gd name="connsiteY1432" fmla="*/ 1034530 h 1488732"/>
                <a:gd name="connsiteX1433" fmla="*/ 306894 w 2972814"/>
                <a:gd name="connsiteY1433" fmla="*/ 1029124 h 1488732"/>
                <a:gd name="connsiteX1434" fmla="*/ 319228 w 2972814"/>
                <a:gd name="connsiteY1434" fmla="*/ 1020412 h 1488732"/>
                <a:gd name="connsiteX1435" fmla="*/ 321214 w 2972814"/>
                <a:gd name="connsiteY1435" fmla="*/ 1019132 h 1488732"/>
                <a:gd name="connsiteX1436" fmla="*/ 336461 w 2972814"/>
                <a:gd name="connsiteY1436" fmla="*/ 1009141 h 1488732"/>
                <a:gd name="connsiteX1437" fmla="*/ 339180 w 2972814"/>
                <a:gd name="connsiteY1437" fmla="*/ 1007327 h 1488732"/>
                <a:gd name="connsiteX1438" fmla="*/ 352614 w 2972814"/>
                <a:gd name="connsiteY1438" fmla="*/ 999149 h 1488732"/>
                <a:gd name="connsiteX1439" fmla="*/ 359132 w 2972814"/>
                <a:gd name="connsiteY1439" fmla="*/ 994891 h 1488732"/>
                <a:gd name="connsiteX1440" fmla="*/ 368837 w 2972814"/>
                <a:gd name="connsiteY1440" fmla="*/ 989158 h 1488732"/>
                <a:gd name="connsiteX1441" fmla="*/ 379084 w 2972814"/>
                <a:gd name="connsiteY1441" fmla="*/ 982436 h 1488732"/>
                <a:gd name="connsiteX1442" fmla="*/ 384670 w 2972814"/>
                <a:gd name="connsiteY1442" fmla="*/ 979166 h 1488732"/>
                <a:gd name="connsiteX1443" fmla="*/ 399036 w 2972814"/>
                <a:gd name="connsiteY1443" fmla="*/ 970070 h 1488732"/>
                <a:gd name="connsiteX1444" fmla="*/ 400674 w 2972814"/>
                <a:gd name="connsiteY1444" fmla="*/ 969175 h 1488732"/>
                <a:gd name="connsiteX1445" fmla="*/ 417137 w 2972814"/>
                <a:gd name="connsiteY1445" fmla="*/ 959183 h 1488732"/>
                <a:gd name="connsiteX1446" fmla="*/ 418987 w 2972814"/>
                <a:gd name="connsiteY1446" fmla="*/ 957964 h 1488732"/>
                <a:gd name="connsiteX1447" fmla="*/ 435938 w 2972814"/>
                <a:gd name="connsiteY1447" fmla="*/ 949192 h 1488732"/>
                <a:gd name="connsiteX1448" fmla="*/ 438939 w 2972814"/>
                <a:gd name="connsiteY1448" fmla="*/ 947492 h 1488732"/>
                <a:gd name="connsiteX1449" fmla="*/ 458891 w 2972814"/>
                <a:gd name="connsiteY1449" fmla="*/ 939825 h 1488732"/>
                <a:gd name="connsiteX1450" fmla="*/ 462480 w 2972814"/>
                <a:gd name="connsiteY1450" fmla="*/ 939201 h 1488732"/>
                <a:gd name="connsiteX1451" fmla="*/ 478843 w 2972814"/>
                <a:gd name="connsiteY1451" fmla="*/ 936273 h 1488732"/>
                <a:gd name="connsiteX1452" fmla="*/ 498794 w 2972814"/>
                <a:gd name="connsiteY1452" fmla="*/ 936921 h 1488732"/>
                <a:gd name="connsiteX1453" fmla="*/ 508504 w 2972814"/>
                <a:gd name="connsiteY1453" fmla="*/ 939201 h 1488732"/>
                <a:gd name="connsiteX1454" fmla="*/ 518746 w 2972814"/>
                <a:gd name="connsiteY1454" fmla="*/ 941709 h 1488732"/>
                <a:gd name="connsiteX1455" fmla="*/ 535424 w 2972814"/>
                <a:gd name="connsiteY1455" fmla="*/ 949192 h 1488732"/>
                <a:gd name="connsiteX1456" fmla="*/ 538698 w 2972814"/>
                <a:gd name="connsiteY1456" fmla="*/ 950877 h 1488732"/>
                <a:gd name="connsiteX1457" fmla="*/ 550258 w 2972814"/>
                <a:gd name="connsiteY1457" fmla="*/ 959183 h 1488732"/>
                <a:gd name="connsiteX1458" fmla="*/ 558650 w 2972814"/>
                <a:gd name="connsiteY1458" fmla="*/ 966336 h 1488732"/>
                <a:gd name="connsiteX1459" fmla="*/ 561549 w 2972814"/>
                <a:gd name="connsiteY1459" fmla="*/ 969175 h 1488732"/>
                <a:gd name="connsiteX1460" fmla="*/ 570136 w 2972814"/>
                <a:gd name="connsiteY1460" fmla="*/ 979166 h 1488732"/>
                <a:gd name="connsiteX1461" fmla="*/ 576756 w 2972814"/>
                <a:gd name="connsiteY1461" fmla="*/ 989158 h 1488732"/>
                <a:gd name="connsiteX1462" fmla="*/ 578601 w 2972814"/>
                <a:gd name="connsiteY1462" fmla="*/ 992371 h 1488732"/>
                <a:gd name="connsiteX1463" fmla="*/ 582246 w 2972814"/>
                <a:gd name="connsiteY1463" fmla="*/ 999149 h 1488732"/>
                <a:gd name="connsiteX1464" fmla="*/ 586574 w 2972814"/>
                <a:gd name="connsiteY1464" fmla="*/ 1009141 h 1488732"/>
                <a:gd name="connsiteX1465" fmla="*/ 589836 w 2972814"/>
                <a:gd name="connsiteY1465" fmla="*/ 1019132 h 1488732"/>
                <a:gd name="connsiteX1466" fmla="*/ 592744 w 2972814"/>
                <a:gd name="connsiteY1466" fmla="*/ 1029124 h 1488732"/>
                <a:gd name="connsiteX1467" fmla="*/ 594930 w 2972814"/>
                <a:gd name="connsiteY1467" fmla="*/ 1039115 h 1488732"/>
                <a:gd name="connsiteX1468" fmla="*/ 596745 w 2972814"/>
                <a:gd name="connsiteY1468" fmla="*/ 1049107 h 1488732"/>
                <a:gd name="connsiteX1469" fmla="*/ 598103 w 2972814"/>
                <a:gd name="connsiteY1469" fmla="*/ 1059098 h 1488732"/>
                <a:gd name="connsiteX1470" fmla="*/ 598553 w 2972814"/>
                <a:gd name="connsiteY1470" fmla="*/ 1062714 h 1488732"/>
                <a:gd name="connsiteX1471" fmla="*/ 599377 w 2972814"/>
                <a:gd name="connsiteY1471" fmla="*/ 1069090 h 1488732"/>
                <a:gd name="connsiteX1472" fmla="*/ 600437 w 2972814"/>
                <a:gd name="connsiteY1472" fmla="*/ 1079081 h 1488732"/>
                <a:gd name="connsiteX1473" fmla="*/ 601056 w 2972814"/>
                <a:gd name="connsiteY1473" fmla="*/ 1089073 h 1488732"/>
                <a:gd name="connsiteX1474" fmla="*/ 601817 w 2972814"/>
                <a:gd name="connsiteY1474" fmla="*/ 1099064 h 1488732"/>
                <a:gd name="connsiteX1475" fmla="*/ 602158 w 2972814"/>
                <a:gd name="connsiteY1475" fmla="*/ 1109056 h 1488732"/>
                <a:gd name="connsiteX1476" fmla="*/ 602567 w 2972814"/>
                <a:gd name="connsiteY1476" fmla="*/ 1119047 h 1488732"/>
                <a:gd name="connsiteX1477" fmla="*/ 603258 w 2972814"/>
                <a:gd name="connsiteY1477" fmla="*/ 1129039 h 1488732"/>
                <a:gd name="connsiteX1478" fmla="*/ 604005 w 2972814"/>
                <a:gd name="connsiteY1478" fmla="*/ 1139030 h 1488732"/>
                <a:gd name="connsiteX1479" fmla="*/ 605151 w 2972814"/>
                <a:gd name="connsiteY1479" fmla="*/ 1149022 h 1488732"/>
                <a:gd name="connsiteX1480" fmla="*/ 606572 w 2972814"/>
                <a:gd name="connsiteY1480" fmla="*/ 1159013 h 1488732"/>
                <a:gd name="connsiteX1481" fmla="*/ 608511 w 2972814"/>
                <a:gd name="connsiteY1481" fmla="*/ 1169005 h 1488732"/>
                <a:gd name="connsiteX1482" fmla="*/ 610852 w 2972814"/>
                <a:gd name="connsiteY1482" fmla="*/ 1178996 h 1488732"/>
                <a:gd name="connsiteX1483" fmla="*/ 613630 w 2972814"/>
                <a:gd name="connsiteY1483" fmla="*/ 1188988 h 1488732"/>
                <a:gd name="connsiteX1484" fmla="*/ 616514 w 2972814"/>
                <a:gd name="connsiteY1484" fmla="*/ 1198979 h 1488732"/>
                <a:gd name="connsiteX1485" fmla="*/ 618505 w 2972814"/>
                <a:gd name="connsiteY1485" fmla="*/ 1206999 h 1488732"/>
                <a:gd name="connsiteX1486" fmla="*/ 619009 w 2972814"/>
                <a:gd name="connsiteY1486" fmla="*/ 1208971 h 1488732"/>
                <a:gd name="connsiteX1487" fmla="*/ 620370 w 2972814"/>
                <a:gd name="connsiteY1487" fmla="*/ 1218962 h 1488732"/>
                <a:gd name="connsiteX1488" fmla="*/ 620416 w 2972814"/>
                <a:gd name="connsiteY1488" fmla="*/ 1228954 h 1488732"/>
                <a:gd name="connsiteX1489" fmla="*/ 618505 w 2972814"/>
                <a:gd name="connsiteY1489" fmla="*/ 1236884 h 1488732"/>
                <a:gd name="connsiteX1490" fmla="*/ 617933 w 2972814"/>
                <a:gd name="connsiteY1490" fmla="*/ 1238945 h 1488732"/>
                <a:gd name="connsiteX1491" fmla="*/ 611988 w 2972814"/>
                <a:gd name="connsiteY1491" fmla="*/ 1248937 h 1488732"/>
                <a:gd name="connsiteX1492" fmla="*/ 601963 w 2972814"/>
                <a:gd name="connsiteY1492" fmla="*/ 1258928 h 1488732"/>
                <a:gd name="connsiteX1493" fmla="*/ 598553 w 2972814"/>
                <a:gd name="connsiteY1493" fmla="*/ 1261285 h 1488732"/>
                <a:gd name="connsiteX1494" fmla="*/ 585489 w 2972814"/>
                <a:gd name="connsiteY1494" fmla="*/ 1268920 h 1488732"/>
                <a:gd name="connsiteX1495" fmla="*/ 578601 w 2972814"/>
                <a:gd name="connsiteY1495" fmla="*/ 1272022 h 1488732"/>
                <a:gd name="connsiteX1496" fmla="*/ 561323 w 2972814"/>
                <a:gd name="connsiteY1496" fmla="*/ 1278911 h 1488732"/>
                <a:gd name="connsiteX1497" fmla="*/ 558650 w 2972814"/>
                <a:gd name="connsiteY1497" fmla="*/ 1279827 h 1488732"/>
                <a:gd name="connsiteX1498" fmla="*/ 538698 w 2972814"/>
                <a:gd name="connsiteY1498" fmla="*/ 1285829 h 1488732"/>
                <a:gd name="connsiteX1499" fmla="*/ 526652 w 2972814"/>
                <a:gd name="connsiteY1499" fmla="*/ 1288903 h 1488732"/>
                <a:gd name="connsiteX1500" fmla="*/ 518746 w 2972814"/>
                <a:gd name="connsiteY1500" fmla="*/ 1290769 h 1488732"/>
                <a:gd name="connsiteX1501" fmla="*/ 498794 w 2972814"/>
                <a:gd name="connsiteY1501" fmla="*/ 1294939 h 1488732"/>
                <a:gd name="connsiteX1502" fmla="*/ 478843 w 2972814"/>
                <a:gd name="connsiteY1502" fmla="*/ 1298722 h 1488732"/>
                <a:gd name="connsiteX1503" fmla="*/ 477604 w 2972814"/>
                <a:gd name="connsiteY1503" fmla="*/ 1298894 h 1488732"/>
                <a:gd name="connsiteX1504" fmla="*/ 458891 w 2972814"/>
                <a:gd name="connsiteY1504" fmla="*/ 1301489 h 1488732"/>
                <a:gd name="connsiteX1505" fmla="*/ 438939 w 2972814"/>
                <a:gd name="connsiteY1505" fmla="*/ 1303768 h 1488732"/>
                <a:gd name="connsiteX1506" fmla="*/ 418987 w 2972814"/>
                <a:gd name="connsiteY1506" fmla="*/ 1305397 h 1488732"/>
                <a:gd name="connsiteX1507" fmla="*/ 399036 w 2972814"/>
                <a:gd name="connsiteY1507" fmla="*/ 1306113 h 1488732"/>
                <a:gd name="connsiteX1508" fmla="*/ 379084 w 2972814"/>
                <a:gd name="connsiteY1508" fmla="*/ 1306045 h 1488732"/>
                <a:gd name="connsiteX1509" fmla="*/ 359132 w 2972814"/>
                <a:gd name="connsiteY1509" fmla="*/ 1305799 h 1488732"/>
                <a:gd name="connsiteX1510" fmla="*/ 339180 w 2972814"/>
                <a:gd name="connsiteY1510" fmla="*/ 1304791 h 1488732"/>
                <a:gd name="connsiteX1511" fmla="*/ 319228 w 2972814"/>
                <a:gd name="connsiteY1511" fmla="*/ 1300705 h 1488732"/>
                <a:gd name="connsiteX1512" fmla="*/ 778119 w 2972814"/>
                <a:gd name="connsiteY1512" fmla="*/ 970585 h 1488732"/>
                <a:gd name="connsiteX1513" fmla="*/ 773245 w 2972814"/>
                <a:gd name="connsiteY1513" fmla="*/ 969175 h 1488732"/>
                <a:gd name="connsiteX1514" fmla="*/ 758167 w 2972814"/>
                <a:gd name="connsiteY1514" fmla="*/ 964096 h 1488732"/>
                <a:gd name="connsiteX1515" fmla="*/ 747709 w 2972814"/>
                <a:gd name="connsiteY1515" fmla="*/ 959183 h 1488732"/>
                <a:gd name="connsiteX1516" fmla="*/ 738216 w 2972814"/>
                <a:gd name="connsiteY1516" fmla="*/ 953312 h 1488732"/>
                <a:gd name="connsiteX1517" fmla="*/ 732690 w 2972814"/>
                <a:gd name="connsiteY1517" fmla="*/ 949192 h 1488732"/>
                <a:gd name="connsiteX1518" fmla="*/ 723337 w 2972814"/>
                <a:gd name="connsiteY1518" fmla="*/ 939201 h 1488732"/>
                <a:gd name="connsiteX1519" fmla="*/ 718264 w 2972814"/>
                <a:gd name="connsiteY1519" fmla="*/ 929866 h 1488732"/>
                <a:gd name="connsiteX1520" fmla="*/ 717935 w 2972814"/>
                <a:gd name="connsiteY1520" fmla="*/ 929209 h 1488732"/>
                <a:gd name="connsiteX1521" fmla="*/ 715852 w 2972814"/>
                <a:gd name="connsiteY1521" fmla="*/ 919217 h 1488732"/>
                <a:gd name="connsiteX1522" fmla="*/ 716343 w 2972814"/>
                <a:gd name="connsiteY1522" fmla="*/ 909226 h 1488732"/>
                <a:gd name="connsiteX1523" fmla="*/ 718264 w 2972814"/>
                <a:gd name="connsiteY1523" fmla="*/ 903418 h 1488732"/>
                <a:gd name="connsiteX1524" fmla="*/ 719673 w 2972814"/>
                <a:gd name="connsiteY1524" fmla="*/ 899234 h 1488732"/>
                <a:gd name="connsiteX1525" fmla="*/ 725665 w 2972814"/>
                <a:gd name="connsiteY1525" fmla="*/ 889243 h 1488732"/>
                <a:gd name="connsiteX1526" fmla="*/ 734933 w 2972814"/>
                <a:gd name="connsiteY1526" fmla="*/ 879252 h 1488732"/>
                <a:gd name="connsiteX1527" fmla="*/ 738216 w 2972814"/>
                <a:gd name="connsiteY1527" fmla="*/ 876666 h 1488732"/>
                <a:gd name="connsiteX1528" fmla="*/ 749845 w 2972814"/>
                <a:gd name="connsiteY1528" fmla="*/ 869260 h 1488732"/>
                <a:gd name="connsiteX1529" fmla="*/ 758167 w 2972814"/>
                <a:gd name="connsiteY1529" fmla="*/ 865312 h 1488732"/>
                <a:gd name="connsiteX1530" fmla="*/ 777045 w 2972814"/>
                <a:gd name="connsiteY1530" fmla="*/ 859269 h 1488732"/>
                <a:gd name="connsiteX1531" fmla="*/ 778119 w 2972814"/>
                <a:gd name="connsiteY1531" fmla="*/ 858991 h 1488732"/>
                <a:gd name="connsiteX1532" fmla="*/ 798071 w 2972814"/>
                <a:gd name="connsiteY1532" fmla="*/ 855951 h 1488732"/>
                <a:gd name="connsiteX1533" fmla="*/ 818023 w 2972814"/>
                <a:gd name="connsiteY1533" fmla="*/ 854874 h 1488732"/>
                <a:gd name="connsiteX1534" fmla="*/ 837975 w 2972814"/>
                <a:gd name="connsiteY1534" fmla="*/ 855218 h 1488732"/>
                <a:gd name="connsiteX1535" fmla="*/ 857926 w 2972814"/>
                <a:gd name="connsiteY1535" fmla="*/ 856980 h 1488732"/>
                <a:gd name="connsiteX1536" fmla="*/ 874606 w 2972814"/>
                <a:gd name="connsiteY1536" fmla="*/ 859269 h 1488732"/>
                <a:gd name="connsiteX1537" fmla="*/ 877878 w 2972814"/>
                <a:gd name="connsiteY1537" fmla="*/ 859873 h 1488732"/>
                <a:gd name="connsiteX1538" fmla="*/ 897830 w 2972814"/>
                <a:gd name="connsiteY1538" fmla="*/ 864826 h 1488732"/>
                <a:gd name="connsiteX1539" fmla="*/ 911265 w 2972814"/>
                <a:gd name="connsiteY1539" fmla="*/ 869260 h 1488732"/>
                <a:gd name="connsiteX1540" fmla="*/ 917782 w 2972814"/>
                <a:gd name="connsiteY1540" fmla="*/ 873794 h 1488732"/>
                <a:gd name="connsiteX1541" fmla="*/ 925013 w 2972814"/>
                <a:gd name="connsiteY1541" fmla="*/ 879252 h 1488732"/>
                <a:gd name="connsiteX1542" fmla="*/ 928697 w 2972814"/>
                <a:gd name="connsiteY1542" fmla="*/ 889243 h 1488732"/>
                <a:gd name="connsiteX1543" fmla="*/ 927752 w 2972814"/>
                <a:gd name="connsiteY1543" fmla="*/ 899234 h 1488732"/>
                <a:gd name="connsiteX1544" fmla="*/ 924073 w 2972814"/>
                <a:gd name="connsiteY1544" fmla="*/ 909226 h 1488732"/>
                <a:gd name="connsiteX1545" fmla="*/ 918452 w 2972814"/>
                <a:gd name="connsiteY1545" fmla="*/ 919217 h 1488732"/>
                <a:gd name="connsiteX1546" fmla="*/ 917782 w 2972814"/>
                <a:gd name="connsiteY1546" fmla="*/ 920120 h 1488732"/>
                <a:gd name="connsiteX1547" fmla="*/ 911775 w 2972814"/>
                <a:gd name="connsiteY1547" fmla="*/ 929209 h 1488732"/>
                <a:gd name="connsiteX1548" fmla="*/ 903421 w 2972814"/>
                <a:gd name="connsiteY1548" fmla="*/ 939201 h 1488732"/>
                <a:gd name="connsiteX1549" fmla="*/ 897830 w 2972814"/>
                <a:gd name="connsiteY1549" fmla="*/ 944797 h 1488732"/>
                <a:gd name="connsiteX1550" fmla="*/ 893123 w 2972814"/>
                <a:gd name="connsiteY1550" fmla="*/ 949192 h 1488732"/>
                <a:gd name="connsiteX1551" fmla="*/ 879555 w 2972814"/>
                <a:gd name="connsiteY1551" fmla="*/ 959183 h 1488732"/>
                <a:gd name="connsiteX1552" fmla="*/ 877878 w 2972814"/>
                <a:gd name="connsiteY1552" fmla="*/ 960261 h 1488732"/>
                <a:gd name="connsiteX1553" fmla="*/ 858362 w 2972814"/>
                <a:gd name="connsiteY1553" fmla="*/ 969175 h 1488732"/>
                <a:gd name="connsiteX1554" fmla="*/ 857926 w 2972814"/>
                <a:gd name="connsiteY1554" fmla="*/ 969345 h 1488732"/>
                <a:gd name="connsiteX1555" fmla="*/ 837975 w 2972814"/>
                <a:gd name="connsiteY1555" fmla="*/ 974051 h 1488732"/>
                <a:gd name="connsiteX1556" fmla="*/ 818023 w 2972814"/>
                <a:gd name="connsiteY1556" fmla="*/ 975419 h 1488732"/>
                <a:gd name="connsiteX1557" fmla="*/ 798071 w 2972814"/>
                <a:gd name="connsiteY1557" fmla="*/ 974130 h 1488732"/>
                <a:gd name="connsiteX1558" fmla="*/ 778119 w 2972814"/>
                <a:gd name="connsiteY1558" fmla="*/ 970585 h 1488732"/>
                <a:gd name="connsiteX1559" fmla="*/ 1556239 w 2972814"/>
                <a:gd name="connsiteY1559" fmla="*/ 757415 h 1488732"/>
                <a:gd name="connsiteX1560" fmla="*/ 1576190 w 2972814"/>
                <a:gd name="connsiteY1560" fmla="*/ 751879 h 1488732"/>
                <a:gd name="connsiteX1561" fmla="*/ 1578603 w 2972814"/>
                <a:gd name="connsiteY1561" fmla="*/ 749362 h 1488732"/>
                <a:gd name="connsiteX1562" fmla="*/ 1589511 w 2972814"/>
                <a:gd name="connsiteY1562" fmla="*/ 739371 h 1488732"/>
                <a:gd name="connsiteX1563" fmla="*/ 1596142 w 2972814"/>
                <a:gd name="connsiteY1563" fmla="*/ 733834 h 1488732"/>
                <a:gd name="connsiteX1564" fmla="*/ 1599018 w 2972814"/>
                <a:gd name="connsiteY1564" fmla="*/ 729379 h 1488732"/>
                <a:gd name="connsiteX1565" fmla="*/ 1604633 w 2972814"/>
                <a:gd name="connsiteY1565" fmla="*/ 719388 h 1488732"/>
                <a:gd name="connsiteX1566" fmla="*/ 1608269 w 2972814"/>
                <a:gd name="connsiteY1566" fmla="*/ 709396 h 1488732"/>
                <a:gd name="connsiteX1567" fmla="*/ 1609749 w 2972814"/>
                <a:gd name="connsiteY1567" fmla="*/ 699405 h 1488732"/>
                <a:gd name="connsiteX1568" fmla="*/ 1607154 w 2972814"/>
                <a:gd name="connsiteY1568" fmla="*/ 689413 h 1488732"/>
                <a:gd name="connsiteX1569" fmla="*/ 1598424 w 2972814"/>
                <a:gd name="connsiteY1569" fmla="*/ 679422 h 1488732"/>
                <a:gd name="connsiteX1570" fmla="*/ 1596142 w 2972814"/>
                <a:gd name="connsiteY1570" fmla="*/ 677976 h 1488732"/>
                <a:gd name="connsiteX1571" fmla="*/ 1576190 w 2972814"/>
                <a:gd name="connsiteY1571" fmla="*/ 673831 h 1488732"/>
                <a:gd name="connsiteX1572" fmla="*/ 1556239 w 2972814"/>
                <a:gd name="connsiteY1572" fmla="*/ 678178 h 1488732"/>
                <a:gd name="connsiteX1573" fmla="*/ 1553920 w 2972814"/>
                <a:gd name="connsiteY1573" fmla="*/ 679422 h 1488732"/>
                <a:gd name="connsiteX1574" fmla="*/ 1539847 w 2972814"/>
                <a:gd name="connsiteY1574" fmla="*/ 689413 h 1488732"/>
                <a:gd name="connsiteX1575" fmla="*/ 1536287 w 2972814"/>
                <a:gd name="connsiteY1575" fmla="*/ 693410 h 1488732"/>
                <a:gd name="connsiteX1576" fmla="*/ 1532681 w 2972814"/>
                <a:gd name="connsiteY1576" fmla="*/ 699405 h 1488732"/>
                <a:gd name="connsiteX1577" fmla="*/ 1529245 w 2972814"/>
                <a:gd name="connsiteY1577" fmla="*/ 709396 h 1488732"/>
                <a:gd name="connsiteX1578" fmla="*/ 1528647 w 2972814"/>
                <a:gd name="connsiteY1578" fmla="*/ 719388 h 1488732"/>
                <a:gd name="connsiteX1579" fmla="*/ 1530316 w 2972814"/>
                <a:gd name="connsiteY1579" fmla="*/ 729379 h 1488732"/>
                <a:gd name="connsiteX1580" fmla="*/ 1533928 w 2972814"/>
                <a:gd name="connsiteY1580" fmla="*/ 739371 h 1488732"/>
                <a:gd name="connsiteX1581" fmla="*/ 1536287 w 2972814"/>
                <a:gd name="connsiteY1581" fmla="*/ 743796 h 1488732"/>
                <a:gd name="connsiteX1582" fmla="*/ 1543476 w 2972814"/>
                <a:gd name="connsiteY1582" fmla="*/ 749362 h 1488732"/>
                <a:gd name="connsiteX1583" fmla="*/ 1556239 w 2972814"/>
                <a:gd name="connsiteY1583" fmla="*/ 757415 h 1488732"/>
                <a:gd name="connsiteX1584" fmla="*/ 2314406 w 2972814"/>
                <a:gd name="connsiteY1584" fmla="*/ 461941 h 1488732"/>
                <a:gd name="connsiteX1585" fmla="*/ 2334358 w 2972814"/>
                <a:gd name="connsiteY1585" fmla="*/ 465691 h 1488732"/>
                <a:gd name="connsiteX1586" fmla="*/ 2354310 w 2972814"/>
                <a:gd name="connsiteY1586" fmla="*/ 460057 h 1488732"/>
                <a:gd name="connsiteX1587" fmla="*/ 2354773 w 2972814"/>
                <a:gd name="connsiteY1587" fmla="*/ 459609 h 1488732"/>
                <a:gd name="connsiteX1588" fmla="*/ 2359289 w 2972814"/>
                <a:gd name="connsiteY1588" fmla="*/ 449617 h 1488732"/>
                <a:gd name="connsiteX1589" fmla="*/ 2361125 w 2972814"/>
                <a:gd name="connsiteY1589" fmla="*/ 439626 h 1488732"/>
                <a:gd name="connsiteX1590" fmla="*/ 2359165 w 2972814"/>
                <a:gd name="connsiteY1590" fmla="*/ 429634 h 1488732"/>
                <a:gd name="connsiteX1591" fmla="*/ 2354747 w 2972814"/>
                <a:gd name="connsiteY1591" fmla="*/ 419643 h 1488732"/>
                <a:gd name="connsiteX1592" fmla="*/ 2354310 w 2972814"/>
                <a:gd name="connsiteY1592" fmla="*/ 419093 h 1488732"/>
                <a:gd name="connsiteX1593" fmla="*/ 2341287 w 2972814"/>
                <a:gd name="connsiteY1593" fmla="*/ 409651 h 1488732"/>
                <a:gd name="connsiteX1594" fmla="*/ 2334358 w 2972814"/>
                <a:gd name="connsiteY1594" fmla="*/ 405778 h 1488732"/>
                <a:gd name="connsiteX1595" fmla="*/ 2314406 w 2972814"/>
                <a:gd name="connsiteY1595" fmla="*/ 403837 h 1488732"/>
                <a:gd name="connsiteX1596" fmla="*/ 2301390 w 2972814"/>
                <a:gd name="connsiteY1596" fmla="*/ 409651 h 1488732"/>
                <a:gd name="connsiteX1597" fmla="*/ 2294454 w 2972814"/>
                <a:gd name="connsiteY1597" fmla="*/ 413446 h 1488732"/>
                <a:gd name="connsiteX1598" fmla="*/ 2289025 w 2972814"/>
                <a:gd name="connsiteY1598" fmla="*/ 419643 h 1488732"/>
                <a:gd name="connsiteX1599" fmla="*/ 2284986 w 2972814"/>
                <a:gd name="connsiteY1599" fmla="*/ 429634 h 1488732"/>
                <a:gd name="connsiteX1600" fmla="*/ 2286443 w 2972814"/>
                <a:gd name="connsiteY1600" fmla="*/ 439626 h 1488732"/>
                <a:gd name="connsiteX1601" fmla="*/ 2292231 w 2972814"/>
                <a:gd name="connsiteY1601" fmla="*/ 449617 h 1488732"/>
                <a:gd name="connsiteX1602" fmla="*/ 2294454 w 2972814"/>
                <a:gd name="connsiteY1602" fmla="*/ 451529 h 1488732"/>
                <a:gd name="connsiteX1603" fmla="*/ 2309494 w 2972814"/>
                <a:gd name="connsiteY1603" fmla="*/ 459609 h 1488732"/>
                <a:gd name="connsiteX1604" fmla="*/ 2314406 w 2972814"/>
                <a:gd name="connsiteY1604" fmla="*/ 461941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</a:cxnLst>
              <a:rect l="l" t="t" r="r" b="b"/>
              <a:pathLst>
                <a:path w="2972814" h="1488732">
                  <a:moveTo>
                    <a:pt x="39942" y="1488733"/>
                  </a:moveTo>
                  <a:lnTo>
                    <a:pt x="59855" y="1480068"/>
                  </a:lnTo>
                  <a:lnTo>
                    <a:pt x="62467" y="1478741"/>
                  </a:lnTo>
                  <a:lnTo>
                    <a:pt x="79585" y="1468750"/>
                  </a:lnTo>
                  <a:lnTo>
                    <a:pt x="79807" y="1468607"/>
                  </a:lnTo>
                  <a:lnTo>
                    <a:pt x="94076" y="1458758"/>
                  </a:lnTo>
                  <a:lnTo>
                    <a:pt x="99759" y="1454312"/>
                  </a:lnTo>
                  <a:lnTo>
                    <a:pt x="106910" y="1448767"/>
                  </a:lnTo>
                  <a:lnTo>
                    <a:pt x="118717" y="1438775"/>
                  </a:lnTo>
                  <a:lnTo>
                    <a:pt x="119711" y="1437876"/>
                  </a:lnTo>
                  <a:lnTo>
                    <a:pt x="130908" y="1428784"/>
                  </a:lnTo>
                  <a:lnTo>
                    <a:pt x="139662" y="1421011"/>
                  </a:lnTo>
                  <a:lnTo>
                    <a:pt x="142729" y="1418792"/>
                  </a:lnTo>
                  <a:lnTo>
                    <a:pt x="154826" y="1408801"/>
                  </a:lnTo>
                  <a:lnTo>
                    <a:pt x="159614" y="1404243"/>
                  </a:lnTo>
                  <a:lnTo>
                    <a:pt x="167288" y="1398809"/>
                  </a:lnTo>
                  <a:lnTo>
                    <a:pt x="179520" y="1388818"/>
                  </a:lnTo>
                  <a:lnTo>
                    <a:pt x="179566" y="1388773"/>
                  </a:lnTo>
                  <a:lnTo>
                    <a:pt x="194499" y="1378826"/>
                  </a:lnTo>
                  <a:lnTo>
                    <a:pt x="199518" y="1374736"/>
                  </a:lnTo>
                  <a:lnTo>
                    <a:pt x="211389" y="1368835"/>
                  </a:lnTo>
                  <a:lnTo>
                    <a:pt x="219470" y="1363272"/>
                  </a:lnTo>
                  <a:lnTo>
                    <a:pt x="234295" y="1358843"/>
                  </a:lnTo>
                  <a:lnTo>
                    <a:pt x="239421" y="1356686"/>
                  </a:lnTo>
                  <a:lnTo>
                    <a:pt x="251180" y="1358843"/>
                  </a:lnTo>
                  <a:lnTo>
                    <a:pt x="259373" y="1361606"/>
                  </a:lnTo>
                  <a:lnTo>
                    <a:pt x="263786" y="1368835"/>
                  </a:lnTo>
                  <a:lnTo>
                    <a:pt x="267761" y="1378826"/>
                  </a:lnTo>
                  <a:lnTo>
                    <a:pt x="270576" y="1388818"/>
                  </a:lnTo>
                  <a:lnTo>
                    <a:pt x="271943" y="1398809"/>
                  </a:lnTo>
                  <a:lnTo>
                    <a:pt x="273374" y="1408801"/>
                  </a:lnTo>
                  <a:lnTo>
                    <a:pt x="273979" y="1418792"/>
                  </a:lnTo>
                  <a:lnTo>
                    <a:pt x="273988" y="1428784"/>
                  </a:lnTo>
                  <a:lnTo>
                    <a:pt x="273783" y="1438775"/>
                  </a:lnTo>
                  <a:lnTo>
                    <a:pt x="272747" y="1448767"/>
                  </a:lnTo>
                  <a:lnTo>
                    <a:pt x="271495" y="1458758"/>
                  </a:lnTo>
                  <a:lnTo>
                    <a:pt x="269673" y="1468750"/>
                  </a:lnTo>
                  <a:lnTo>
                    <a:pt x="267426" y="1478741"/>
                  </a:lnTo>
                  <a:lnTo>
                    <a:pt x="265421" y="1488733"/>
                  </a:lnTo>
                  <a:moveTo>
                    <a:pt x="511340" y="1488733"/>
                  </a:moveTo>
                  <a:lnTo>
                    <a:pt x="518746" y="1487505"/>
                  </a:lnTo>
                  <a:lnTo>
                    <a:pt x="538698" y="1486037"/>
                  </a:lnTo>
                  <a:lnTo>
                    <a:pt x="558650" y="1486209"/>
                  </a:lnTo>
                  <a:lnTo>
                    <a:pt x="578601" y="1487979"/>
                  </a:lnTo>
                  <a:lnTo>
                    <a:pt x="583641" y="1488733"/>
                  </a:lnTo>
                  <a:moveTo>
                    <a:pt x="1203222" y="1488733"/>
                  </a:moveTo>
                  <a:lnTo>
                    <a:pt x="1203093" y="1478741"/>
                  </a:lnTo>
                  <a:lnTo>
                    <a:pt x="1203599" y="1468750"/>
                  </a:lnTo>
                  <a:lnTo>
                    <a:pt x="1204736" y="1458758"/>
                  </a:lnTo>
                  <a:lnTo>
                    <a:pt x="1206346" y="1448767"/>
                  </a:lnTo>
                  <a:lnTo>
                    <a:pt x="1208401" y="1438775"/>
                  </a:lnTo>
                  <a:lnTo>
                    <a:pt x="1210738" y="1428784"/>
                  </a:lnTo>
                  <a:lnTo>
                    <a:pt x="1213516" y="1418792"/>
                  </a:lnTo>
                  <a:lnTo>
                    <a:pt x="1216053" y="1408801"/>
                  </a:lnTo>
                  <a:lnTo>
                    <a:pt x="1217058" y="1404835"/>
                  </a:lnTo>
                  <a:lnTo>
                    <a:pt x="1218943" y="1398809"/>
                  </a:lnTo>
                  <a:lnTo>
                    <a:pt x="1221864" y="1388818"/>
                  </a:lnTo>
                  <a:lnTo>
                    <a:pt x="1224222" y="1378826"/>
                  </a:lnTo>
                  <a:lnTo>
                    <a:pt x="1226270" y="1368835"/>
                  </a:lnTo>
                  <a:lnTo>
                    <a:pt x="1228022" y="1358843"/>
                  </a:lnTo>
                  <a:lnTo>
                    <a:pt x="1229454" y="1348852"/>
                  </a:lnTo>
                  <a:lnTo>
                    <a:pt x="1230801" y="1338860"/>
                  </a:lnTo>
                  <a:lnTo>
                    <a:pt x="1232177" y="1328869"/>
                  </a:lnTo>
                  <a:lnTo>
                    <a:pt x="1234057" y="1318877"/>
                  </a:lnTo>
                  <a:lnTo>
                    <a:pt x="1236495" y="1308886"/>
                  </a:lnTo>
                  <a:lnTo>
                    <a:pt x="1237010" y="1307278"/>
                  </a:lnTo>
                  <a:lnTo>
                    <a:pt x="1240682" y="1298894"/>
                  </a:lnTo>
                  <a:lnTo>
                    <a:pt x="1246598" y="1288903"/>
                  </a:lnTo>
                  <a:lnTo>
                    <a:pt x="1254919" y="1278911"/>
                  </a:lnTo>
                  <a:lnTo>
                    <a:pt x="1256962" y="1276944"/>
                  </a:lnTo>
                  <a:lnTo>
                    <a:pt x="1270433" y="1268920"/>
                  </a:lnTo>
                  <a:lnTo>
                    <a:pt x="1276914" y="1265692"/>
                  </a:lnTo>
                  <a:lnTo>
                    <a:pt x="1296865" y="1260602"/>
                  </a:lnTo>
                  <a:lnTo>
                    <a:pt x="1316433" y="1258928"/>
                  </a:lnTo>
                  <a:lnTo>
                    <a:pt x="1316817" y="1258897"/>
                  </a:lnTo>
                  <a:lnTo>
                    <a:pt x="1318010" y="1258928"/>
                  </a:lnTo>
                  <a:lnTo>
                    <a:pt x="1336769" y="1259503"/>
                  </a:lnTo>
                  <a:lnTo>
                    <a:pt x="1356721" y="1261853"/>
                  </a:lnTo>
                  <a:lnTo>
                    <a:pt x="1376673" y="1264960"/>
                  </a:lnTo>
                  <a:lnTo>
                    <a:pt x="1396624" y="1268390"/>
                  </a:lnTo>
                  <a:lnTo>
                    <a:pt x="1401088" y="1268920"/>
                  </a:lnTo>
                  <a:lnTo>
                    <a:pt x="1416576" y="1271853"/>
                  </a:lnTo>
                  <a:lnTo>
                    <a:pt x="1436528" y="1275996"/>
                  </a:lnTo>
                  <a:lnTo>
                    <a:pt x="1456480" y="1278577"/>
                  </a:lnTo>
                  <a:lnTo>
                    <a:pt x="1457916" y="1278911"/>
                  </a:lnTo>
                  <a:lnTo>
                    <a:pt x="1475803" y="1288903"/>
                  </a:lnTo>
                  <a:lnTo>
                    <a:pt x="1476431" y="1289528"/>
                  </a:lnTo>
                  <a:lnTo>
                    <a:pt x="1492533" y="1298894"/>
                  </a:lnTo>
                  <a:lnTo>
                    <a:pt x="1496383" y="1301532"/>
                  </a:lnTo>
                  <a:lnTo>
                    <a:pt x="1516335" y="1307218"/>
                  </a:lnTo>
                  <a:lnTo>
                    <a:pt x="1536287" y="1308770"/>
                  </a:lnTo>
                  <a:lnTo>
                    <a:pt x="1537278" y="1308886"/>
                  </a:lnTo>
                  <a:lnTo>
                    <a:pt x="1556239" y="1310126"/>
                  </a:lnTo>
                  <a:lnTo>
                    <a:pt x="1576190" y="1310062"/>
                  </a:lnTo>
                  <a:lnTo>
                    <a:pt x="1596142" y="1309129"/>
                  </a:lnTo>
                  <a:lnTo>
                    <a:pt x="1598547" y="1308886"/>
                  </a:lnTo>
                  <a:lnTo>
                    <a:pt x="1616094" y="1306991"/>
                  </a:lnTo>
                  <a:lnTo>
                    <a:pt x="1636046" y="1303629"/>
                  </a:lnTo>
                  <a:lnTo>
                    <a:pt x="1655997" y="1299453"/>
                  </a:lnTo>
                  <a:lnTo>
                    <a:pt x="1658215" y="1298894"/>
                  </a:lnTo>
                  <a:lnTo>
                    <a:pt x="1675949" y="1293448"/>
                  </a:lnTo>
                  <a:lnTo>
                    <a:pt x="1691825" y="1288903"/>
                  </a:lnTo>
                  <a:lnTo>
                    <a:pt x="1695901" y="1287539"/>
                  </a:lnTo>
                  <a:lnTo>
                    <a:pt x="1715853" y="1282539"/>
                  </a:lnTo>
                  <a:lnTo>
                    <a:pt x="1735805" y="1281001"/>
                  </a:lnTo>
                  <a:lnTo>
                    <a:pt x="1755756" y="1283923"/>
                  </a:lnTo>
                  <a:lnTo>
                    <a:pt x="1767840" y="1288903"/>
                  </a:lnTo>
                  <a:lnTo>
                    <a:pt x="1775708" y="1292377"/>
                  </a:lnTo>
                  <a:lnTo>
                    <a:pt x="1783829" y="1298894"/>
                  </a:lnTo>
                  <a:lnTo>
                    <a:pt x="1793604" y="1308886"/>
                  </a:lnTo>
                  <a:lnTo>
                    <a:pt x="1795660" y="1311902"/>
                  </a:lnTo>
                  <a:lnTo>
                    <a:pt x="1799207" y="1318877"/>
                  </a:lnTo>
                  <a:lnTo>
                    <a:pt x="1801878" y="1328869"/>
                  </a:lnTo>
                  <a:lnTo>
                    <a:pt x="1802547" y="1338860"/>
                  </a:lnTo>
                  <a:lnTo>
                    <a:pt x="1801116" y="1348852"/>
                  </a:lnTo>
                  <a:lnTo>
                    <a:pt x="1798513" y="1358843"/>
                  </a:lnTo>
                  <a:lnTo>
                    <a:pt x="1795660" y="1366559"/>
                  </a:lnTo>
                  <a:lnTo>
                    <a:pt x="1794856" y="1368835"/>
                  </a:lnTo>
                  <a:lnTo>
                    <a:pt x="1789937" y="1378826"/>
                  </a:lnTo>
                  <a:lnTo>
                    <a:pt x="1785074" y="1388818"/>
                  </a:lnTo>
                  <a:lnTo>
                    <a:pt x="1779671" y="1398809"/>
                  </a:lnTo>
                  <a:lnTo>
                    <a:pt x="1775708" y="1405891"/>
                  </a:lnTo>
                  <a:lnTo>
                    <a:pt x="1774103" y="1408801"/>
                  </a:lnTo>
                  <a:lnTo>
                    <a:pt x="1768349" y="1418792"/>
                  </a:lnTo>
                  <a:lnTo>
                    <a:pt x="1762631" y="1428784"/>
                  </a:lnTo>
                  <a:lnTo>
                    <a:pt x="1757044" y="1438775"/>
                  </a:lnTo>
                  <a:lnTo>
                    <a:pt x="1755756" y="1441079"/>
                  </a:lnTo>
                  <a:lnTo>
                    <a:pt x="1751243" y="1448767"/>
                  </a:lnTo>
                  <a:lnTo>
                    <a:pt x="1745708" y="1458758"/>
                  </a:lnTo>
                  <a:lnTo>
                    <a:pt x="1740304" y="1468750"/>
                  </a:lnTo>
                  <a:lnTo>
                    <a:pt x="1735805" y="1477209"/>
                  </a:lnTo>
                  <a:lnTo>
                    <a:pt x="1734872" y="1478741"/>
                  </a:lnTo>
                  <a:lnTo>
                    <a:pt x="1729408" y="1488733"/>
                  </a:lnTo>
                  <a:moveTo>
                    <a:pt x="1994656" y="1488733"/>
                  </a:moveTo>
                  <a:lnTo>
                    <a:pt x="1995178" y="1488362"/>
                  </a:lnTo>
                  <a:lnTo>
                    <a:pt x="2009501" y="1478741"/>
                  </a:lnTo>
                  <a:lnTo>
                    <a:pt x="2015129" y="1474252"/>
                  </a:lnTo>
                  <a:lnTo>
                    <a:pt x="2023651" y="1468750"/>
                  </a:lnTo>
                  <a:lnTo>
                    <a:pt x="2035081" y="1459546"/>
                  </a:lnTo>
                  <a:lnTo>
                    <a:pt x="2036454" y="1458758"/>
                  </a:lnTo>
                  <a:lnTo>
                    <a:pt x="2052291" y="1448767"/>
                  </a:lnTo>
                  <a:lnTo>
                    <a:pt x="2055033" y="1446714"/>
                  </a:lnTo>
                  <a:lnTo>
                    <a:pt x="2073461" y="1438775"/>
                  </a:lnTo>
                  <a:lnTo>
                    <a:pt x="2074985" y="1438115"/>
                  </a:lnTo>
                  <a:lnTo>
                    <a:pt x="2094936" y="1434594"/>
                  </a:lnTo>
                  <a:lnTo>
                    <a:pt x="2114888" y="1433491"/>
                  </a:lnTo>
                  <a:lnTo>
                    <a:pt x="2134840" y="1431701"/>
                  </a:lnTo>
                  <a:lnTo>
                    <a:pt x="2143717" y="1428784"/>
                  </a:lnTo>
                  <a:lnTo>
                    <a:pt x="2154792" y="1425078"/>
                  </a:lnTo>
                  <a:lnTo>
                    <a:pt x="2162176" y="1418792"/>
                  </a:lnTo>
                  <a:lnTo>
                    <a:pt x="2172527" y="1408801"/>
                  </a:lnTo>
                  <a:lnTo>
                    <a:pt x="2174744" y="1406613"/>
                  </a:lnTo>
                  <a:lnTo>
                    <a:pt x="2179289" y="1398809"/>
                  </a:lnTo>
                  <a:lnTo>
                    <a:pt x="2185101" y="1388818"/>
                  </a:lnTo>
                  <a:lnTo>
                    <a:pt x="2190992" y="1378826"/>
                  </a:lnTo>
                  <a:lnTo>
                    <a:pt x="2194695" y="1372474"/>
                  </a:lnTo>
                  <a:lnTo>
                    <a:pt x="2196212" y="1368835"/>
                  </a:lnTo>
                  <a:lnTo>
                    <a:pt x="2200438" y="1358843"/>
                  </a:lnTo>
                  <a:lnTo>
                    <a:pt x="2204854" y="1348852"/>
                  </a:lnTo>
                  <a:lnTo>
                    <a:pt x="2209487" y="1338860"/>
                  </a:lnTo>
                  <a:lnTo>
                    <a:pt x="2214129" y="1328869"/>
                  </a:lnTo>
                  <a:lnTo>
                    <a:pt x="2214647" y="1327760"/>
                  </a:lnTo>
                  <a:lnTo>
                    <a:pt x="2218131" y="1318877"/>
                  </a:lnTo>
                  <a:lnTo>
                    <a:pt x="2222134" y="1308886"/>
                  </a:lnTo>
                  <a:lnTo>
                    <a:pt x="2226687" y="1298894"/>
                  </a:lnTo>
                  <a:lnTo>
                    <a:pt x="2231491" y="1288903"/>
                  </a:lnTo>
                  <a:lnTo>
                    <a:pt x="2234599" y="1282965"/>
                  </a:lnTo>
                  <a:lnTo>
                    <a:pt x="2236693" y="1278911"/>
                  </a:lnTo>
                  <a:lnTo>
                    <a:pt x="2242416" y="1268920"/>
                  </a:lnTo>
                  <a:lnTo>
                    <a:pt x="2249685" y="1258928"/>
                  </a:lnTo>
                  <a:lnTo>
                    <a:pt x="2254551" y="1253766"/>
                  </a:lnTo>
                  <a:lnTo>
                    <a:pt x="2260111" y="1248937"/>
                  </a:lnTo>
                  <a:lnTo>
                    <a:pt x="2274502" y="1240359"/>
                  </a:lnTo>
                  <a:lnTo>
                    <a:pt x="2277931" y="1238945"/>
                  </a:lnTo>
                  <a:lnTo>
                    <a:pt x="2294454" y="1233814"/>
                  </a:lnTo>
                  <a:lnTo>
                    <a:pt x="2314406" y="1230832"/>
                  </a:lnTo>
                  <a:lnTo>
                    <a:pt x="2334358" y="1229281"/>
                  </a:lnTo>
                  <a:lnTo>
                    <a:pt x="2341130" y="1228954"/>
                  </a:lnTo>
                  <a:lnTo>
                    <a:pt x="2354310" y="1228392"/>
                  </a:lnTo>
                  <a:lnTo>
                    <a:pt x="2374261" y="1228014"/>
                  </a:lnTo>
                  <a:lnTo>
                    <a:pt x="2394213" y="1227847"/>
                  </a:lnTo>
                  <a:lnTo>
                    <a:pt x="2414165" y="1227799"/>
                  </a:lnTo>
                  <a:lnTo>
                    <a:pt x="2434117" y="1227707"/>
                  </a:lnTo>
                  <a:lnTo>
                    <a:pt x="2454068" y="1227567"/>
                  </a:lnTo>
                  <a:lnTo>
                    <a:pt x="2474020" y="1227280"/>
                  </a:lnTo>
                  <a:lnTo>
                    <a:pt x="2493972" y="1226711"/>
                  </a:lnTo>
                  <a:lnTo>
                    <a:pt x="2513924" y="1225608"/>
                  </a:lnTo>
                  <a:lnTo>
                    <a:pt x="2533876" y="1223930"/>
                  </a:lnTo>
                  <a:lnTo>
                    <a:pt x="2553827" y="1220882"/>
                  </a:lnTo>
                  <a:lnTo>
                    <a:pt x="2563052" y="1218962"/>
                  </a:lnTo>
                  <a:lnTo>
                    <a:pt x="2573779" y="1215236"/>
                  </a:lnTo>
                  <a:lnTo>
                    <a:pt x="2585121" y="1208971"/>
                  </a:lnTo>
                  <a:lnTo>
                    <a:pt x="2590993" y="1198979"/>
                  </a:lnTo>
                  <a:lnTo>
                    <a:pt x="2592838" y="1188988"/>
                  </a:lnTo>
                  <a:lnTo>
                    <a:pt x="2592990" y="1178996"/>
                  </a:lnTo>
                  <a:lnTo>
                    <a:pt x="2593118" y="1169005"/>
                  </a:lnTo>
                  <a:lnTo>
                    <a:pt x="2592472" y="1159013"/>
                  </a:lnTo>
                  <a:lnTo>
                    <a:pt x="2592184" y="1149022"/>
                  </a:lnTo>
                  <a:lnTo>
                    <a:pt x="2591648" y="1139030"/>
                  </a:lnTo>
                  <a:lnTo>
                    <a:pt x="2591342" y="1129039"/>
                  </a:lnTo>
                  <a:lnTo>
                    <a:pt x="2591174" y="1119047"/>
                  </a:lnTo>
                  <a:lnTo>
                    <a:pt x="2591157" y="1109056"/>
                  </a:lnTo>
                  <a:lnTo>
                    <a:pt x="2591251" y="1099064"/>
                  </a:lnTo>
                  <a:lnTo>
                    <a:pt x="2591166" y="1089073"/>
                  </a:lnTo>
                  <a:lnTo>
                    <a:pt x="2591425" y="1079081"/>
                  </a:lnTo>
                  <a:lnTo>
                    <a:pt x="2591425" y="1069090"/>
                  </a:lnTo>
                  <a:lnTo>
                    <a:pt x="2591198" y="1059098"/>
                  </a:lnTo>
                  <a:lnTo>
                    <a:pt x="2590587" y="1049107"/>
                  </a:lnTo>
                  <a:lnTo>
                    <a:pt x="2589526" y="1039115"/>
                  </a:lnTo>
                  <a:lnTo>
                    <a:pt x="2587781" y="1029124"/>
                  </a:lnTo>
                  <a:lnTo>
                    <a:pt x="2584870" y="1019132"/>
                  </a:lnTo>
                  <a:lnTo>
                    <a:pt x="2580303" y="1009141"/>
                  </a:lnTo>
                  <a:lnTo>
                    <a:pt x="2573855" y="999149"/>
                  </a:lnTo>
                  <a:lnTo>
                    <a:pt x="2573779" y="999061"/>
                  </a:lnTo>
                  <a:lnTo>
                    <a:pt x="2562771" y="989158"/>
                  </a:lnTo>
                  <a:lnTo>
                    <a:pt x="2553827" y="983585"/>
                  </a:lnTo>
                  <a:lnTo>
                    <a:pt x="2542894" y="979166"/>
                  </a:lnTo>
                  <a:lnTo>
                    <a:pt x="2533876" y="976356"/>
                  </a:lnTo>
                  <a:lnTo>
                    <a:pt x="2513924" y="973103"/>
                  </a:lnTo>
                  <a:lnTo>
                    <a:pt x="2493972" y="972108"/>
                  </a:lnTo>
                  <a:lnTo>
                    <a:pt x="2474020" y="972769"/>
                  </a:lnTo>
                  <a:lnTo>
                    <a:pt x="2454068" y="974785"/>
                  </a:lnTo>
                  <a:lnTo>
                    <a:pt x="2434117" y="977907"/>
                  </a:lnTo>
                  <a:lnTo>
                    <a:pt x="2428021" y="979166"/>
                  </a:lnTo>
                  <a:lnTo>
                    <a:pt x="2414165" y="982051"/>
                  </a:lnTo>
                  <a:lnTo>
                    <a:pt x="2394213" y="987230"/>
                  </a:lnTo>
                  <a:lnTo>
                    <a:pt x="2387732" y="989158"/>
                  </a:lnTo>
                  <a:lnTo>
                    <a:pt x="2374261" y="993455"/>
                  </a:lnTo>
                  <a:lnTo>
                    <a:pt x="2359070" y="999149"/>
                  </a:lnTo>
                  <a:lnTo>
                    <a:pt x="2354310" y="1001193"/>
                  </a:lnTo>
                  <a:lnTo>
                    <a:pt x="2337681" y="1009141"/>
                  </a:lnTo>
                  <a:lnTo>
                    <a:pt x="2334358" y="1011081"/>
                  </a:lnTo>
                  <a:lnTo>
                    <a:pt x="2321360" y="1019132"/>
                  </a:lnTo>
                  <a:lnTo>
                    <a:pt x="2314406" y="1024701"/>
                  </a:lnTo>
                  <a:lnTo>
                    <a:pt x="2309035" y="1029124"/>
                  </a:lnTo>
                  <a:lnTo>
                    <a:pt x="2299250" y="1039115"/>
                  </a:lnTo>
                  <a:lnTo>
                    <a:pt x="2294454" y="1045159"/>
                  </a:lnTo>
                  <a:lnTo>
                    <a:pt x="2291161" y="1049107"/>
                  </a:lnTo>
                  <a:lnTo>
                    <a:pt x="2284184" y="1059098"/>
                  </a:lnTo>
                  <a:lnTo>
                    <a:pt x="2278345" y="1069090"/>
                  </a:lnTo>
                  <a:lnTo>
                    <a:pt x="2274502" y="1076576"/>
                  </a:lnTo>
                  <a:lnTo>
                    <a:pt x="2273051" y="1079081"/>
                  </a:lnTo>
                  <a:lnTo>
                    <a:pt x="2267463" y="1089073"/>
                  </a:lnTo>
                  <a:lnTo>
                    <a:pt x="2262362" y="1099064"/>
                  </a:lnTo>
                  <a:lnTo>
                    <a:pt x="2257694" y="1109056"/>
                  </a:lnTo>
                  <a:lnTo>
                    <a:pt x="2254551" y="1115995"/>
                  </a:lnTo>
                  <a:lnTo>
                    <a:pt x="2252831" y="1119047"/>
                  </a:lnTo>
                  <a:lnTo>
                    <a:pt x="2247412" y="1129039"/>
                  </a:lnTo>
                  <a:lnTo>
                    <a:pt x="2242099" y="1139030"/>
                  </a:lnTo>
                  <a:lnTo>
                    <a:pt x="2236599" y="1149022"/>
                  </a:lnTo>
                  <a:lnTo>
                    <a:pt x="2234599" y="1152492"/>
                  </a:lnTo>
                  <a:lnTo>
                    <a:pt x="2229442" y="1159013"/>
                  </a:lnTo>
                  <a:lnTo>
                    <a:pt x="2221148" y="1169005"/>
                  </a:lnTo>
                  <a:lnTo>
                    <a:pt x="2214647" y="1175572"/>
                  </a:lnTo>
                  <a:lnTo>
                    <a:pt x="2209724" y="1178996"/>
                  </a:lnTo>
                  <a:lnTo>
                    <a:pt x="2194695" y="1187829"/>
                  </a:lnTo>
                  <a:lnTo>
                    <a:pt x="2191871" y="1188988"/>
                  </a:lnTo>
                  <a:lnTo>
                    <a:pt x="2174744" y="1195157"/>
                  </a:lnTo>
                  <a:lnTo>
                    <a:pt x="2162556" y="1198979"/>
                  </a:lnTo>
                  <a:lnTo>
                    <a:pt x="2154792" y="1201197"/>
                  </a:lnTo>
                  <a:lnTo>
                    <a:pt x="2134840" y="1206973"/>
                  </a:lnTo>
                  <a:lnTo>
                    <a:pt x="2128713" y="1208971"/>
                  </a:lnTo>
                  <a:lnTo>
                    <a:pt x="2114888" y="1213272"/>
                  </a:lnTo>
                  <a:lnTo>
                    <a:pt x="2097015" y="1218962"/>
                  </a:lnTo>
                  <a:lnTo>
                    <a:pt x="2094936" y="1219639"/>
                  </a:lnTo>
                  <a:lnTo>
                    <a:pt x="2074985" y="1226072"/>
                  </a:lnTo>
                  <a:lnTo>
                    <a:pt x="2063365" y="1228954"/>
                  </a:lnTo>
                  <a:lnTo>
                    <a:pt x="2055033" y="1231076"/>
                  </a:lnTo>
                  <a:lnTo>
                    <a:pt x="2035081" y="1234350"/>
                  </a:lnTo>
                  <a:lnTo>
                    <a:pt x="2015129" y="1234560"/>
                  </a:lnTo>
                  <a:lnTo>
                    <a:pt x="1995178" y="1231363"/>
                  </a:lnTo>
                  <a:lnTo>
                    <a:pt x="1988445" y="1228954"/>
                  </a:lnTo>
                  <a:lnTo>
                    <a:pt x="1975226" y="1224198"/>
                  </a:lnTo>
                  <a:lnTo>
                    <a:pt x="1965086" y="1218962"/>
                  </a:lnTo>
                  <a:lnTo>
                    <a:pt x="1955274" y="1213441"/>
                  </a:lnTo>
                  <a:lnTo>
                    <a:pt x="1948681" y="1208971"/>
                  </a:lnTo>
                  <a:lnTo>
                    <a:pt x="1935322" y="1199532"/>
                  </a:lnTo>
                  <a:lnTo>
                    <a:pt x="1934539" y="1198979"/>
                  </a:lnTo>
                  <a:lnTo>
                    <a:pt x="1920625" y="1188988"/>
                  </a:lnTo>
                  <a:lnTo>
                    <a:pt x="1915371" y="1185077"/>
                  </a:lnTo>
                  <a:lnTo>
                    <a:pt x="1905193" y="1178996"/>
                  </a:lnTo>
                  <a:lnTo>
                    <a:pt x="1895419" y="1173497"/>
                  </a:lnTo>
                  <a:lnTo>
                    <a:pt x="1884038" y="1169005"/>
                  </a:lnTo>
                  <a:lnTo>
                    <a:pt x="1875467" y="1165702"/>
                  </a:lnTo>
                  <a:lnTo>
                    <a:pt x="1855515" y="1162456"/>
                  </a:lnTo>
                  <a:lnTo>
                    <a:pt x="1835563" y="1162980"/>
                  </a:lnTo>
                  <a:lnTo>
                    <a:pt x="1815612" y="1166436"/>
                  </a:lnTo>
                  <a:lnTo>
                    <a:pt x="1806125" y="1169005"/>
                  </a:lnTo>
                  <a:lnTo>
                    <a:pt x="1795660" y="1172064"/>
                  </a:lnTo>
                  <a:lnTo>
                    <a:pt x="1776030" y="1178996"/>
                  </a:lnTo>
                  <a:lnTo>
                    <a:pt x="1775708" y="1179127"/>
                  </a:lnTo>
                  <a:lnTo>
                    <a:pt x="1755756" y="1187016"/>
                  </a:lnTo>
                  <a:lnTo>
                    <a:pt x="1749809" y="1188988"/>
                  </a:lnTo>
                  <a:lnTo>
                    <a:pt x="1735805" y="1193838"/>
                  </a:lnTo>
                  <a:lnTo>
                    <a:pt x="1715853" y="1197513"/>
                  </a:lnTo>
                  <a:lnTo>
                    <a:pt x="1695901" y="1198507"/>
                  </a:lnTo>
                  <a:lnTo>
                    <a:pt x="1675949" y="1196960"/>
                  </a:lnTo>
                  <a:lnTo>
                    <a:pt x="1655997" y="1192585"/>
                  </a:lnTo>
                  <a:lnTo>
                    <a:pt x="1644812" y="1188988"/>
                  </a:lnTo>
                  <a:lnTo>
                    <a:pt x="1636046" y="1185212"/>
                  </a:lnTo>
                  <a:lnTo>
                    <a:pt x="1626436" y="1178996"/>
                  </a:lnTo>
                  <a:lnTo>
                    <a:pt x="1618174" y="1169005"/>
                  </a:lnTo>
                  <a:lnTo>
                    <a:pt x="1616094" y="1164568"/>
                  </a:lnTo>
                  <a:lnTo>
                    <a:pt x="1614079" y="1159013"/>
                  </a:lnTo>
                  <a:lnTo>
                    <a:pt x="1613432" y="1149022"/>
                  </a:lnTo>
                  <a:lnTo>
                    <a:pt x="1615223" y="1139030"/>
                  </a:lnTo>
                  <a:lnTo>
                    <a:pt x="1616094" y="1137026"/>
                  </a:lnTo>
                  <a:lnTo>
                    <a:pt x="1619495" y="1129039"/>
                  </a:lnTo>
                  <a:lnTo>
                    <a:pt x="1625442" y="1119047"/>
                  </a:lnTo>
                  <a:lnTo>
                    <a:pt x="1632748" y="1109056"/>
                  </a:lnTo>
                  <a:lnTo>
                    <a:pt x="1636046" y="1105567"/>
                  </a:lnTo>
                  <a:lnTo>
                    <a:pt x="1642089" y="1099064"/>
                  </a:lnTo>
                  <a:lnTo>
                    <a:pt x="1653511" y="1089073"/>
                  </a:lnTo>
                  <a:lnTo>
                    <a:pt x="1655997" y="1087277"/>
                  </a:lnTo>
                  <a:lnTo>
                    <a:pt x="1667353" y="1079081"/>
                  </a:lnTo>
                  <a:lnTo>
                    <a:pt x="1675949" y="1073666"/>
                  </a:lnTo>
                  <a:lnTo>
                    <a:pt x="1683979" y="1069090"/>
                  </a:lnTo>
                  <a:lnTo>
                    <a:pt x="1695901" y="1063319"/>
                  </a:lnTo>
                  <a:lnTo>
                    <a:pt x="1705714" y="1059098"/>
                  </a:lnTo>
                  <a:lnTo>
                    <a:pt x="1715853" y="1055214"/>
                  </a:lnTo>
                  <a:lnTo>
                    <a:pt x="1735805" y="1049261"/>
                  </a:lnTo>
                  <a:lnTo>
                    <a:pt x="1736500" y="1049107"/>
                  </a:lnTo>
                  <a:lnTo>
                    <a:pt x="1755756" y="1045420"/>
                  </a:lnTo>
                  <a:lnTo>
                    <a:pt x="1775708" y="1042950"/>
                  </a:lnTo>
                  <a:lnTo>
                    <a:pt x="1795660" y="1041646"/>
                  </a:lnTo>
                  <a:lnTo>
                    <a:pt x="1815612" y="1041276"/>
                  </a:lnTo>
                  <a:lnTo>
                    <a:pt x="1835563" y="1041641"/>
                  </a:lnTo>
                  <a:lnTo>
                    <a:pt x="1855515" y="1042350"/>
                  </a:lnTo>
                  <a:lnTo>
                    <a:pt x="1875467" y="1043134"/>
                  </a:lnTo>
                  <a:lnTo>
                    <a:pt x="1895419" y="1043555"/>
                  </a:lnTo>
                  <a:lnTo>
                    <a:pt x="1915371" y="1043500"/>
                  </a:lnTo>
                  <a:lnTo>
                    <a:pt x="1935322" y="1042478"/>
                  </a:lnTo>
                  <a:lnTo>
                    <a:pt x="1955274" y="1040953"/>
                  </a:lnTo>
                  <a:lnTo>
                    <a:pt x="1972982" y="1039115"/>
                  </a:lnTo>
                  <a:lnTo>
                    <a:pt x="1975226" y="1038880"/>
                  </a:lnTo>
                  <a:lnTo>
                    <a:pt x="1995178" y="1036259"/>
                  </a:lnTo>
                  <a:lnTo>
                    <a:pt x="2015129" y="1033324"/>
                  </a:lnTo>
                  <a:lnTo>
                    <a:pt x="2035081" y="1029829"/>
                  </a:lnTo>
                  <a:lnTo>
                    <a:pt x="2038879" y="1029124"/>
                  </a:lnTo>
                  <a:lnTo>
                    <a:pt x="2055033" y="1026030"/>
                  </a:lnTo>
                  <a:lnTo>
                    <a:pt x="2074985" y="1021641"/>
                  </a:lnTo>
                  <a:lnTo>
                    <a:pt x="2084371" y="1019132"/>
                  </a:lnTo>
                  <a:lnTo>
                    <a:pt x="2094936" y="1016143"/>
                  </a:lnTo>
                  <a:lnTo>
                    <a:pt x="2114888" y="1009757"/>
                  </a:lnTo>
                  <a:lnTo>
                    <a:pt x="2116552" y="1009141"/>
                  </a:lnTo>
                  <a:lnTo>
                    <a:pt x="2134840" y="1001599"/>
                  </a:lnTo>
                  <a:lnTo>
                    <a:pt x="2140127" y="999149"/>
                  </a:lnTo>
                  <a:lnTo>
                    <a:pt x="2154792" y="991530"/>
                  </a:lnTo>
                  <a:lnTo>
                    <a:pt x="2158766" y="989158"/>
                  </a:lnTo>
                  <a:lnTo>
                    <a:pt x="2172140" y="979166"/>
                  </a:lnTo>
                  <a:lnTo>
                    <a:pt x="2174744" y="976584"/>
                  </a:lnTo>
                  <a:lnTo>
                    <a:pt x="2181300" y="969175"/>
                  </a:lnTo>
                  <a:lnTo>
                    <a:pt x="2186474" y="959183"/>
                  </a:lnTo>
                  <a:lnTo>
                    <a:pt x="2187811" y="949192"/>
                  </a:lnTo>
                  <a:lnTo>
                    <a:pt x="2186400" y="939201"/>
                  </a:lnTo>
                  <a:lnTo>
                    <a:pt x="2180443" y="929209"/>
                  </a:lnTo>
                  <a:lnTo>
                    <a:pt x="2174744" y="923259"/>
                  </a:lnTo>
                  <a:lnTo>
                    <a:pt x="2169237" y="919217"/>
                  </a:lnTo>
                  <a:lnTo>
                    <a:pt x="2154792" y="912299"/>
                  </a:lnTo>
                  <a:lnTo>
                    <a:pt x="2143937" y="909226"/>
                  </a:lnTo>
                  <a:lnTo>
                    <a:pt x="2134840" y="907217"/>
                  </a:lnTo>
                  <a:lnTo>
                    <a:pt x="2114888" y="905321"/>
                  </a:lnTo>
                  <a:lnTo>
                    <a:pt x="2094936" y="905047"/>
                  </a:lnTo>
                  <a:lnTo>
                    <a:pt x="2074985" y="905373"/>
                  </a:lnTo>
                  <a:lnTo>
                    <a:pt x="2055033" y="905362"/>
                  </a:lnTo>
                  <a:lnTo>
                    <a:pt x="2035081" y="904069"/>
                  </a:lnTo>
                  <a:lnTo>
                    <a:pt x="2015129" y="899530"/>
                  </a:lnTo>
                  <a:lnTo>
                    <a:pt x="2014395" y="899234"/>
                  </a:lnTo>
                  <a:lnTo>
                    <a:pt x="1995178" y="891131"/>
                  </a:lnTo>
                  <a:lnTo>
                    <a:pt x="1992336" y="889243"/>
                  </a:lnTo>
                  <a:lnTo>
                    <a:pt x="1977961" y="879252"/>
                  </a:lnTo>
                  <a:lnTo>
                    <a:pt x="1975226" y="877217"/>
                  </a:lnTo>
                  <a:lnTo>
                    <a:pt x="1966804" y="869260"/>
                  </a:lnTo>
                  <a:lnTo>
                    <a:pt x="1956863" y="859269"/>
                  </a:lnTo>
                  <a:lnTo>
                    <a:pt x="1955274" y="857566"/>
                  </a:lnTo>
                  <a:lnTo>
                    <a:pt x="1948151" y="849277"/>
                  </a:lnTo>
                  <a:lnTo>
                    <a:pt x="1939191" y="839286"/>
                  </a:lnTo>
                  <a:lnTo>
                    <a:pt x="1935322" y="834811"/>
                  </a:lnTo>
                  <a:lnTo>
                    <a:pt x="1930156" y="829294"/>
                  </a:lnTo>
                  <a:lnTo>
                    <a:pt x="1919881" y="819303"/>
                  </a:lnTo>
                  <a:lnTo>
                    <a:pt x="1915371" y="815168"/>
                  </a:lnTo>
                  <a:lnTo>
                    <a:pt x="1906791" y="809311"/>
                  </a:lnTo>
                  <a:lnTo>
                    <a:pt x="1895419" y="802552"/>
                  </a:lnTo>
                  <a:lnTo>
                    <a:pt x="1884301" y="799320"/>
                  </a:lnTo>
                  <a:lnTo>
                    <a:pt x="1875467" y="796988"/>
                  </a:lnTo>
                  <a:lnTo>
                    <a:pt x="1855515" y="796271"/>
                  </a:lnTo>
                  <a:lnTo>
                    <a:pt x="1835563" y="798820"/>
                  </a:lnTo>
                  <a:lnTo>
                    <a:pt x="1833555" y="799320"/>
                  </a:lnTo>
                  <a:lnTo>
                    <a:pt x="1815612" y="803333"/>
                  </a:lnTo>
                  <a:lnTo>
                    <a:pt x="1795660" y="808711"/>
                  </a:lnTo>
                  <a:lnTo>
                    <a:pt x="1793568" y="809311"/>
                  </a:lnTo>
                  <a:lnTo>
                    <a:pt x="1775708" y="814102"/>
                  </a:lnTo>
                  <a:lnTo>
                    <a:pt x="1755756" y="819279"/>
                  </a:lnTo>
                  <a:lnTo>
                    <a:pt x="1755645" y="819303"/>
                  </a:lnTo>
                  <a:lnTo>
                    <a:pt x="1735805" y="823349"/>
                  </a:lnTo>
                  <a:lnTo>
                    <a:pt x="1715853" y="826376"/>
                  </a:lnTo>
                  <a:lnTo>
                    <a:pt x="1695901" y="828163"/>
                  </a:lnTo>
                  <a:lnTo>
                    <a:pt x="1675949" y="828113"/>
                  </a:lnTo>
                  <a:lnTo>
                    <a:pt x="1655997" y="826454"/>
                  </a:lnTo>
                  <a:lnTo>
                    <a:pt x="1636046" y="822945"/>
                  </a:lnTo>
                  <a:lnTo>
                    <a:pt x="1619617" y="819303"/>
                  </a:lnTo>
                  <a:lnTo>
                    <a:pt x="1616094" y="818233"/>
                  </a:lnTo>
                  <a:lnTo>
                    <a:pt x="1596142" y="811905"/>
                  </a:lnTo>
                  <a:lnTo>
                    <a:pt x="1585208" y="809311"/>
                  </a:lnTo>
                  <a:lnTo>
                    <a:pt x="1576190" y="805702"/>
                  </a:lnTo>
                  <a:lnTo>
                    <a:pt x="1556239" y="803802"/>
                  </a:lnTo>
                  <a:lnTo>
                    <a:pt x="1543579" y="809311"/>
                  </a:lnTo>
                  <a:lnTo>
                    <a:pt x="1536287" y="811786"/>
                  </a:lnTo>
                  <a:lnTo>
                    <a:pt x="1527380" y="819303"/>
                  </a:lnTo>
                  <a:lnTo>
                    <a:pt x="1516335" y="827677"/>
                  </a:lnTo>
                  <a:lnTo>
                    <a:pt x="1515059" y="829294"/>
                  </a:lnTo>
                  <a:lnTo>
                    <a:pt x="1506150" y="839286"/>
                  </a:lnTo>
                  <a:lnTo>
                    <a:pt x="1497365" y="849277"/>
                  </a:lnTo>
                  <a:lnTo>
                    <a:pt x="1496383" y="850271"/>
                  </a:lnTo>
                  <a:lnTo>
                    <a:pt x="1489782" y="859269"/>
                  </a:lnTo>
                  <a:lnTo>
                    <a:pt x="1483061" y="869260"/>
                  </a:lnTo>
                  <a:lnTo>
                    <a:pt x="1476431" y="879037"/>
                  </a:lnTo>
                  <a:lnTo>
                    <a:pt x="1476310" y="879252"/>
                  </a:lnTo>
                  <a:lnTo>
                    <a:pt x="1470450" y="889243"/>
                  </a:lnTo>
                  <a:lnTo>
                    <a:pt x="1464826" y="899234"/>
                  </a:lnTo>
                  <a:lnTo>
                    <a:pt x="1459245" y="909226"/>
                  </a:lnTo>
                  <a:lnTo>
                    <a:pt x="1456480" y="914185"/>
                  </a:lnTo>
                  <a:lnTo>
                    <a:pt x="1453871" y="919217"/>
                  </a:lnTo>
                  <a:lnTo>
                    <a:pt x="1448833" y="929209"/>
                  </a:lnTo>
                  <a:lnTo>
                    <a:pt x="1443839" y="939201"/>
                  </a:lnTo>
                  <a:lnTo>
                    <a:pt x="1439083" y="949192"/>
                  </a:lnTo>
                  <a:lnTo>
                    <a:pt x="1436528" y="954474"/>
                  </a:lnTo>
                  <a:lnTo>
                    <a:pt x="1434263" y="959183"/>
                  </a:lnTo>
                  <a:lnTo>
                    <a:pt x="1429807" y="969175"/>
                  </a:lnTo>
                  <a:lnTo>
                    <a:pt x="1425469" y="979166"/>
                  </a:lnTo>
                  <a:lnTo>
                    <a:pt x="1421117" y="989158"/>
                  </a:lnTo>
                  <a:lnTo>
                    <a:pt x="1416797" y="999149"/>
                  </a:lnTo>
                  <a:lnTo>
                    <a:pt x="1416576" y="999671"/>
                  </a:lnTo>
                  <a:lnTo>
                    <a:pt x="1412416" y="1009141"/>
                  </a:lnTo>
                  <a:lnTo>
                    <a:pt x="1407872" y="1019132"/>
                  </a:lnTo>
                  <a:lnTo>
                    <a:pt x="1402648" y="1029124"/>
                  </a:lnTo>
                  <a:lnTo>
                    <a:pt x="1396984" y="1039115"/>
                  </a:lnTo>
                  <a:lnTo>
                    <a:pt x="1396624" y="1039656"/>
                  </a:lnTo>
                  <a:lnTo>
                    <a:pt x="1389921" y="1049107"/>
                  </a:lnTo>
                  <a:lnTo>
                    <a:pt x="1381905" y="1059098"/>
                  </a:lnTo>
                  <a:lnTo>
                    <a:pt x="1376673" y="1064552"/>
                  </a:lnTo>
                  <a:lnTo>
                    <a:pt x="1371770" y="1069090"/>
                  </a:lnTo>
                  <a:lnTo>
                    <a:pt x="1358814" y="1079081"/>
                  </a:lnTo>
                  <a:lnTo>
                    <a:pt x="1356721" y="1080518"/>
                  </a:lnTo>
                  <a:lnTo>
                    <a:pt x="1341802" y="1089073"/>
                  </a:lnTo>
                  <a:lnTo>
                    <a:pt x="1336769" y="1091636"/>
                  </a:lnTo>
                  <a:lnTo>
                    <a:pt x="1317430" y="1099064"/>
                  </a:lnTo>
                  <a:lnTo>
                    <a:pt x="1316817" y="1099291"/>
                  </a:lnTo>
                  <a:lnTo>
                    <a:pt x="1296865" y="1104542"/>
                  </a:lnTo>
                  <a:lnTo>
                    <a:pt x="1276914" y="1107193"/>
                  </a:lnTo>
                  <a:lnTo>
                    <a:pt x="1256962" y="1107150"/>
                  </a:lnTo>
                  <a:lnTo>
                    <a:pt x="1237010" y="1104507"/>
                  </a:lnTo>
                  <a:lnTo>
                    <a:pt x="1217273" y="1099064"/>
                  </a:lnTo>
                  <a:lnTo>
                    <a:pt x="1217058" y="1099005"/>
                  </a:lnTo>
                  <a:lnTo>
                    <a:pt x="1197107" y="1090076"/>
                  </a:lnTo>
                  <a:lnTo>
                    <a:pt x="1195418" y="1089073"/>
                  </a:lnTo>
                  <a:lnTo>
                    <a:pt x="1179876" y="1079081"/>
                  </a:lnTo>
                  <a:lnTo>
                    <a:pt x="1177155" y="1077065"/>
                  </a:lnTo>
                  <a:lnTo>
                    <a:pt x="1168254" y="1069090"/>
                  </a:lnTo>
                  <a:lnTo>
                    <a:pt x="1158813" y="1059098"/>
                  </a:lnTo>
                  <a:lnTo>
                    <a:pt x="1157203" y="1057117"/>
                  </a:lnTo>
                  <a:lnTo>
                    <a:pt x="1151260" y="1049107"/>
                  </a:lnTo>
                  <a:lnTo>
                    <a:pt x="1144933" y="1039115"/>
                  </a:lnTo>
                  <a:lnTo>
                    <a:pt x="1139769" y="1029124"/>
                  </a:lnTo>
                  <a:lnTo>
                    <a:pt x="1137251" y="1023699"/>
                  </a:lnTo>
                  <a:lnTo>
                    <a:pt x="1135131" y="1019132"/>
                  </a:lnTo>
                  <a:lnTo>
                    <a:pt x="1130819" y="1009141"/>
                  </a:lnTo>
                  <a:lnTo>
                    <a:pt x="1126952" y="999149"/>
                  </a:lnTo>
                  <a:lnTo>
                    <a:pt x="1122893" y="989158"/>
                  </a:lnTo>
                  <a:lnTo>
                    <a:pt x="1118543" y="979166"/>
                  </a:lnTo>
                  <a:lnTo>
                    <a:pt x="1117299" y="976390"/>
                  </a:lnTo>
                  <a:lnTo>
                    <a:pt x="1113796" y="969175"/>
                  </a:lnTo>
                  <a:lnTo>
                    <a:pt x="1108256" y="959183"/>
                  </a:lnTo>
                  <a:lnTo>
                    <a:pt x="1102286" y="949192"/>
                  </a:lnTo>
                  <a:lnTo>
                    <a:pt x="1097348" y="941588"/>
                  </a:lnTo>
                  <a:lnTo>
                    <a:pt x="1095541" y="939201"/>
                  </a:lnTo>
                  <a:lnTo>
                    <a:pt x="1087305" y="929209"/>
                  </a:lnTo>
                  <a:lnTo>
                    <a:pt x="1078645" y="919217"/>
                  </a:lnTo>
                  <a:lnTo>
                    <a:pt x="1077396" y="917860"/>
                  </a:lnTo>
                  <a:lnTo>
                    <a:pt x="1067565" y="909226"/>
                  </a:lnTo>
                  <a:lnTo>
                    <a:pt x="1057444" y="900530"/>
                  </a:lnTo>
                  <a:lnTo>
                    <a:pt x="1055469" y="899234"/>
                  </a:lnTo>
                  <a:lnTo>
                    <a:pt x="1040794" y="889243"/>
                  </a:lnTo>
                  <a:lnTo>
                    <a:pt x="1037492" y="886777"/>
                  </a:lnTo>
                  <a:lnTo>
                    <a:pt x="1024675" y="879252"/>
                  </a:lnTo>
                  <a:lnTo>
                    <a:pt x="1017541" y="873987"/>
                  </a:lnTo>
                  <a:lnTo>
                    <a:pt x="1009372" y="869260"/>
                  </a:lnTo>
                  <a:lnTo>
                    <a:pt x="999189" y="859269"/>
                  </a:lnTo>
                  <a:lnTo>
                    <a:pt x="997589" y="855366"/>
                  </a:lnTo>
                  <a:lnTo>
                    <a:pt x="995185" y="849277"/>
                  </a:lnTo>
                  <a:lnTo>
                    <a:pt x="995975" y="839286"/>
                  </a:lnTo>
                  <a:lnTo>
                    <a:pt x="997589" y="835025"/>
                  </a:lnTo>
                  <a:lnTo>
                    <a:pt x="999423" y="829294"/>
                  </a:lnTo>
                  <a:lnTo>
                    <a:pt x="1004670" y="819303"/>
                  </a:lnTo>
                  <a:lnTo>
                    <a:pt x="1012358" y="809311"/>
                  </a:lnTo>
                  <a:lnTo>
                    <a:pt x="1017541" y="803932"/>
                  </a:lnTo>
                  <a:lnTo>
                    <a:pt x="1023178" y="799320"/>
                  </a:lnTo>
                  <a:lnTo>
                    <a:pt x="1037492" y="790735"/>
                  </a:lnTo>
                  <a:lnTo>
                    <a:pt x="1041830" y="789328"/>
                  </a:lnTo>
                  <a:lnTo>
                    <a:pt x="1057444" y="785490"/>
                  </a:lnTo>
                  <a:lnTo>
                    <a:pt x="1077396" y="784117"/>
                  </a:lnTo>
                  <a:lnTo>
                    <a:pt x="1097348" y="785442"/>
                  </a:lnTo>
                  <a:lnTo>
                    <a:pt x="1117299" y="787469"/>
                  </a:lnTo>
                  <a:lnTo>
                    <a:pt x="1137251" y="788750"/>
                  </a:lnTo>
                  <a:lnTo>
                    <a:pt x="1157203" y="788839"/>
                  </a:lnTo>
                  <a:lnTo>
                    <a:pt x="1177155" y="787237"/>
                  </a:lnTo>
                  <a:lnTo>
                    <a:pt x="1197107" y="783372"/>
                  </a:lnTo>
                  <a:lnTo>
                    <a:pt x="1210048" y="779337"/>
                  </a:lnTo>
                  <a:lnTo>
                    <a:pt x="1217058" y="777144"/>
                  </a:lnTo>
                  <a:lnTo>
                    <a:pt x="1234595" y="769345"/>
                  </a:lnTo>
                  <a:lnTo>
                    <a:pt x="1237010" y="768212"/>
                  </a:lnTo>
                  <a:lnTo>
                    <a:pt x="1252293" y="759354"/>
                  </a:lnTo>
                  <a:lnTo>
                    <a:pt x="1256962" y="756256"/>
                  </a:lnTo>
                  <a:lnTo>
                    <a:pt x="1266019" y="749362"/>
                  </a:lnTo>
                  <a:lnTo>
                    <a:pt x="1276840" y="739371"/>
                  </a:lnTo>
                  <a:lnTo>
                    <a:pt x="1276914" y="739289"/>
                  </a:lnTo>
                  <a:lnTo>
                    <a:pt x="1285572" y="729379"/>
                  </a:lnTo>
                  <a:lnTo>
                    <a:pt x="1292280" y="719388"/>
                  </a:lnTo>
                  <a:lnTo>
                    <a:pt x="1296865" y="710472"/>
                  </a:lnTo>
                  <a:lnTo>
                    <a:pt x="1297435" y="709396"/>
                  </a:lnTo>
                  <a:lnTo>
                    <a:pt x="1301483" y="699405"/>
                  </a:lnTo>
                  <a:lnTo>
                    <a:pt x="1304613" y="689413"/>
                  </a:lnTo>
                  <a:lnTo>
                    <a:pt x="1306618" y="679422"/>
                  </a:lnTo>
                  <a:lnTo>
                    <a:pt x="1307908" y="669430"/>
                  </a:lnTo>
                  <a:lnTo>
                    <a:pt x="1308622" y="659439"/>
                  </a:lnTo>
                  <a:lnTo>
                    <a:pt x="1308820" y="649447"/>
                  </a:lnTo>
                  <a:lnTo>
                    <a:pt x="1308577" y="639456"/>
                  </a:lnTo>
                  <a:lnTo>
                    <a:pt x="1307956" y="629464"/>
                  </a:lnTo>
                  <a:lnTo>
                    <a:pt x="1306780" y="619473"/>
                  </a:lnTo>
                  <a:lnTo>
                    <a:pt x="1305311" y="609481"/>
                  </a:lnTo>
                  <a:lnTo>
                    <a:pt x="1303326" y="599490"/>
                  </a:lnTo>
                  <a:lnTo>
                    <a:pt x="1300961" y="589498"/>
                  </a:lnTo>
                  <a:lnTo>
                    <a:pt x="1298184" y="579507"/>
                  </a:lnTo>
                  <a:lnTo>
                    <a:pt x="1296865" y="575288"/>
                  </a:lnTo>
                  <a:lnTo>
                    <a:pt x="1294896" y="569515"/>
                  </a:lnTo>
                  <a:lnTo>
                    <a:pt x="1290730" y="559524"/>
                  </a:lnTo>
                  <a:lnTo>
                    <a:pt x="1286359" y="549532"/>
                  </a:lnTo>
                  <a:lnTo>
                    <a:pt x="1281225" y="539541"/>
                  </a:lnTo>
                  <a:lnTo>
                    <a:pt x="1276914" y="531968"/>
                  </a:lnTo>
                  <a:lnTo>
                    <a:pt x="1275102" y="529549"/>
                  </a:lnTo>
                  <a:lnTo>
                    <a:pt x="1266873" y="519558"/>
                  </a:lnTo>
                  <a:lnTo>
                    <a:pt x="1257397" y="509566"/>
                  </a:lnTo>
                  <a:lnTo>
                    <a:pt x="1256962" y="509123"/>
                  </a:lnTo>
                  <a:lnTo>
                    <a:pt x="1239625" y="499575"/>
                  </a:lnTo>
                  <a:lnTo>
                    <a:pt x="1237010" y="498316"/>
                  </a:lnTo>
                  <a:lnTo>
                    <a:pt x="1217058" y="495035"/>
                  </a:lnTo>
                  <a:lnTo>
                    <a:pt x="1197107" y="496531"/>
                  </a:lnTo>
                  <a:lnTo>
                    <a:pt x="1185010" y="499575"/>
                  </a:lnTo>
                  <a:lnTo>
                    <a:pt x="1177155" y="501264"/>
                  </a:lnTo>
                  <a:lnTo>
                    <a:pt x="1157203" y="507786"/>
                  </a:lnTo>
                  <a:lnTo>
                    <a:pt x="1153083" y="509566"/>
                  </a:lnTo>
                  <a:lnTo>
                    <a:pt x="1137251" y="515760"/>
                  </a:lnTo>
                  <a:lnTo>
                    <a:pt x="1129506" y="519558"/>
                  </a:lnTo>
                  <a:lnTo>
                    <a:pt x="1117299" y="525040"/>
                  </a:lnTo>
                  <a:lnTo>
                    <a:pt x="1108935" y="529549"/>
                  </a:lnTo>
                  <a:lnTo>
                    <a:pt x="1097348" y="535479"/>
                  </a:lnTo>
                  <a:lnTo>
                    <a:pt x="1090312" y="539541"/>
                  </a:lnTo>
                  <a:lnTo>
                    <a:pt x="1077396" y="546817"/>
                  </a:lnTo>
                  <a:lnTo>
                    <a:pt x="1073094" y="549532"/>
                  </a:lnTo>
                  <a:lnTo>
                    <a:pt x="1057444" y="559413"/>
                  </a:lnTo>
                  <a:lnTo>
                    <a:pt x="1057275" y="559524"/>
                  </a:lnTo>
                  <a:lnTo>
                    <a:pt x="1041863" y="569515"/>
                  </a:lnTo>
                  <a:lnTo>
                    <a:pt x="1037492" y="572350"/>
                  </a:lnTo>
                  <a:lnTo>
                    <a:pt x="1025967" y="579507"/>
                  </a:lnTo>
                  <a:lnTo>
                    <a:pt x="1017541" y="584857"/>
                  </a:lnTo>
                  <a:lnTo>
                    <a:pt x="1009005" y="589498"/>
                  </a:lnTo>
                  <a:lnTo>
                    <a:pt x="997589" y="595584"/>
                  </a:lnTo>
                  <a:lnTo>
                    <a:pt x="987830" y="599490"/>
                  </a:lnTo>
                  <a:lnTo>
                    <a:pt x="977637" y="603433"/>
                  </a:lnTo>
                  <a:lnTo>
                    <a:pt x="957685" y="607369"/>
                  </a:lnTo>
                  <a:lnTo>
                    <a:pt x="937733" y="607668"/>
                  </a:lnTo>
                  <a:lnTo>
                    <a:pt x="917782" y="604399"/>
                  </a:lnTo>
                  <a:lnTo>
                    <a:pt x="903017" y="599490"/>
                  </a:lnTo>
                  <a:lnTo>
                    <a:pt x="897830" y="597709"/>
                  </a:lnTo>
                  <a:lnTo>
                    <a:pt x="881561" y="589498"/>
                  </a:lnTo>
                  <a:lnTo>
                    <a:pt x="877878" y="587404"/>
                  </a:lnTo>
                  <a:lnTo>
                    <a:pt x="866760" y="579507"/>
                  </a:lnTo>
                  <a:lnTo>
                    <a:pt x="857926" y="572511"/>
                  </a:lnTo>
                  <a:lnTo>
                    <a:pt x="854619" y="569515"/>
                  </a:lnTo>
                  <a:lnTo>
                    <a:pt x="844651" y="559524"/>
                  </a:lnTo>
                  <a:lnTo>
                    <a:pt x="837975" y="552371"/>
                  </a:lnTo>
                  <a:lnTo>
                    <a:pt x="835355" y="549532"/>
                  </a:lnTo>
                  <a:lnTo>
                    <a:pt x="826432" y="539541"/>
                  </a:lnTo>
                  <a:lnTo>
                    <a:pt x="818023" y="529846"/>
                  </a:lnTo>
                  <a:lnTo>
                    <a:pt x="817734" y="529549"/>
                  </a:lnTo>
                  <a:lnTo>
                    <a:pt x="807641" y="519558"/>
                  </a:lnTo>
                  <a:lnTo>
                    <a:pt x="798071" y="510758"/>
                  </a:lnTo>
                  <a:lnTo>
                    <a:pt x="796363" y="509566"/>
                  </a:lnTo>
                  <a:lnTo>
                    <a:pt x="780925" y="499575"/>
                  </a:lnTo>
                  <a:lnTo>
                    <a:pt x="778119" y="497882"/>
                  </a:lnTo>
                  <a:lnTo>
                    <a:pt x="758167" y="491115"/>
                  </a:lnTo>
                  <a:lnTo>
                    <a:pt x="744099" y="489583"/>
                  </a:lnTo>
                  <a:lnTo>
                    <a:pt x="738216" y="488953"/>
                  </a:lnTo>
                  <a:lnTo>
                    <a:pt x="729373" y="489583"/>
                  </a:lnTo>
                  <a:lnTo>
                    <a:pt x="718264" y="490272"/>
                  </a:lnTo>
                  <a:lnTo>
                    <a:pt x="698312" y="493982"/>
                  </a:lnTo>
                  <a:lnTo>
                    <a:pt x="678753" y="499575"/>
                  </a:lnTo>
                  <a:lnTo>
                    <a:pt x="678360" y="499681"/>
                  </a:lnTo>
                  <a:lnTo>
                    <a:pt x="658409" y="506450"/>
                  </a:lnTo>
                  <a:lnTo>
                    <a:pt x="650235" y="509566"/>
                  </a:lnTo>
                  <a:lnTo>
                    <a:pt x="638457" y="514097"/>
                  </a:lnTo>
                  <a:lnTo>
                    <a:pt x="624797" y="519558"/>
                  </a:lnTo>
                  <a:lnTo>
                    <a:pt x="618505" y="522197"/>
                  </a:lnTo>
                  <a:lnTo>
                    <a:pt x="600010" y="529549"/>
                  </a:lnTo>
                  <a:lnTo>
                    <a:pt x="598553" y="530162"/>
                  </a:lnTo>
                  <a:lnTo>
                    <a:pt x="578601" y="537238"/>
                  </a:lnTo>
                  <a:lnTo>
                    <a:pt x="569687" y="539541"/>
                  </a:lnTo>
                  <a:lnTo>
                    <a:pt x="558650" y="542579"/>
                  </a:lnTo>
                  <a:lnTo>
                    <a:pt x="538698" y="545308"/>
                  </a:lnTo>
                  <a:lnTo>
                    <a:pt x="518746" y="544709"/>
                  </a:lnTo>
                  <a:lnTo>
                    <a:pt x="498794" y="540686"/>
                  </a:lnTo>
                  <a:lnTo>
                    <a:pt x="495575" y="539541"/>
                  </a:lnTo>
                  <a:lnTo>
                    <a:pt x="478843" y="533356"/>
                  </a:lnTo>
                  <a:lnTo>
                    <a:pt x="471145" y="529549"/>
                  </a:lnTo>
                  <a:lnTo>
                    <a:pt x="458891" y="523023"/>
                  </a:lnTo>
                  <a:lnTo>
                    <a:pt x="453440" y="519558"/>
                  </a:lnTo>
                  <a:lnTo>
                    <a:pt x="438939" y="509579"/>
                  </a:lnTo>
                  <a:lnTo>
                    <a:pt x="438922" y="509566"/>
                  </a:lnTo>
                  <a:lnTo>
                    <a:pt x="427143" y="499575"/>
                  </a:lnTo>
                  <a:lnTo>
                    <a:pt x="418987" y="491796"/>
                  </a:lnTo>
                  <a:lnTo>
                    <a:pt x="416769" y="489583"/>
                  </a:lnTo>
                  <a:lnTo>
                    <a:pt x="408611" y="479592"/>
                  </a:lnTo>
                  <a:lnTo>
                    <a:pt x="401722" y="469600"/>
                  </a:lnTo>
                  <a:lnTo>
                    <a:pt x="399036" y="464847"/>
                  </a:lnTo>
                  <a:lnTo>
                    <a:pt x="396027" y="459609"/>
                  </a:lnTo>
                  <a:lnTo>
                    <a:pt x="391637" y="449617"/>
                  </a:lnTo>
                  <a:lnTo>
                    <a:pt x="388136" y="439626"/>
                  </a:lnTo>
                  <a:lnTo>
                    <a:pt x="385585" y="429634"/>
                  </a:lnTo>
                  <a:lnTo>
                    <a:pt x="384069" y="419643"/>
                  </a:lnTo>
                  <a:lnTo>
                    <a:pt x="382323" y="409651"/>
                  </a:lnTo>
                  <a:lnTo>
                    <a:pt x="382129" y="399660"/>
                  </a:lnTo>
                  <a:lnTo>
                    <a:pt x="382331" y="389668"/>
                  </a:lnTo>
                  <a:lnTo>
                    <a:pt x="383038" y="379677"/>
                  </a:lnTo>
                  <a:lnTo>
                    <a:pt x="386564" y="369685"/>
                  </a:lnTo>
                  <a:lnTo>
                    <a:pt x="394230" y="359694"/>
                  </a:lnTo>
                  <a:lnTo>
                    <a:pt x="399036" y="356398"/>
                  </a:lnTo>
                  <a:lnTo>
                    <a:pt x="412602" y="349702"/>
                  </a:lnTo>
                  <a:lnTo>
                    <a:pt x="418987" y="347666"/>
                  </a:lnTo>
                  <a:lnTo>
                    <a:pt x="438939" y="343514"/>
                  </a:lnTo>
                  <a:lnTo>
                    <a:pt x="458891" y="340168"/>
                  </a:lnTo>
                  <a:lnTo>
                    <a:pt x="461312" y="339711"/>
                  </a:lnTo>
                  <a:lnTo>
                    <a:pt x="478843" y="336666"/>
                  </a:lnTo>
                  <a:lnTo>
                    <a:pt x="498794" y="332262"/>
                  </a:lnTo>
                  <a:lnTo>
                    <a:pt x="507996" y="329719"/>
                  </a:lnTo>
                  <a:lnTo>
                    <a:pt x="518746" y="326680"/>
                  </a:lnTo>
                  <a:lnTo>
                    <a:pt x="538134" y="319728"/>
                  </a:lnTo>
                  <a:lnTo>
                    <a:pt x="538698" y="319504"/>
                  </a:lnTo>
                  <a:lnTo>
                    <a:pt x="557666" y="309736"/>
                  </a:lnTo>
                  <a:lnTo>
                    <a:pt x="558650" y="309147"/>
                  </a:lnTo>
                  <a:lnTo>
                    <a:pt x="572228" y="299745"/>
                  </a:lnTo>
                  <a:lnTo>
                    <a:pt x="578601" y="292438"/>
                  </a:lnTo>
                  <a:lnTo>
                    <a:pt x="580779" y="289753"/>
                  </a:lnTo>
                  <a:lnTo>
                    <a:pt x="585810" y="279762"/>
                  </a:lnTo>
                  <a:lnTo>
                    <a:pt x="586943" y="269770"/>
                  </a:lnTo>
                  <a:lnTo>
                    <a:pt x="585024" y="259779"/>
                  </a:lnTo>
                  <a:lnTo>
                    <a:pt x="579763" y="249787"/>
                  </a:lnTo>
                  <a:lnTo>
                    <a:pt x="578601" y="248149"/>
                  </a:lnTo>
                  <a:lnTo>
                    <a:pt x="572457" y="239796"/>
                  </a:lnTo>
                  <a:lnTo>
                    <a:pt x="563814" y="229804"/>
                  </a:lnTo>
                  <a:lnTo>
                    <a:pt x="558650" y="224203"/>
                  </a:lnTo>
                  <a:lnTo>
                    <a:pt x="554712" y="219813"/>
                  </a:lnTo>
                  <a:lnTo>
                    <a:pt x="546290" y="209821"/>
                  </a:lnTo>
                  <a:lnTo>
                    <a:pt x="538698" y="200951"/>
                  </a:lnTo>
                  <a:lnTo>
                    <a:pt x="537834" y="199830"/>
                  </a:lnTo>
                  <a:lnTo>
                    <a:pt x="530687" y="189838"/>
                  </a:lnTo>
                  <a:lnTo>
                    <a:pt x="523938" y="179847"/>
                  </a:lnTo>
                  <a:lnTo>
                    <a:pt x="518746" y="172131"/>
                  </a:lnTo>
                  <a:lnTo>
                    <a:pt x="517394" y="169855"/>
                  </a:lnTo>
                  <a:lnTo>
                    <a:pt x="511107" y="159864"/>
                  </a:lnTo>
                  <a:lnTo>
                    <a:pt x="503388" y="149872"/>
                  </a:lnTo>
                  <a:lnTo>
                    <a:pt x="498794" y="145318"/>
                  </a:lnTo>
                  <a:lnTo>
                    <a:pt x="493690" y="139881"/>
                  </a:lnTo>
                  <a:lnTo>
                    <a:pt x="479210" y="129889"/>
                  </a:lnTo>
                  <a:lnTo>
                    <a:pt x="478843" y="129706"/>
                  </a:lnTo>
                  <a:lnTo>
                    <a:pt x="460984" y="119898"/>
                  </a:lnTo>
                  <a:lnTo>
                    <a:pt x="458891" y="119091"/>
                  </a:lnTo>
                  <a:lnTo>
                    <a:pt x="438939" y="110807"/>
                  </a:lnTo>
                  <a:lnTo>
                    <a:pt x="436737" y="109906"/>
                  </a:lnTo>
                  <a:lnTo>
                    <a:pt x="418987" y="104252"/>
                  </a:lnTo>
                  <a:lnTo>
                    <a:pt x="404401" y="99915"/>
                  </a:lnTo>
                  <a:lnTo>
                    <a:pt x="399036" y="98550"/>
                  </a:lnTo>
                  <a:lnTo>
                    <a:pt x="379084" y="93550"/>
                  </a:lnTo>
                  <a:lnTo>
                    <a:pt x="363265" y="89923"/>
                  </a:lnTo>
                  <a:lnTo>
                    <a:pt x="359132" y="89061"/>
                  </a:lnTo>
                  <a:lnTo>
                    <a:pt x="339180" y="84940"/>
                  </a:lnTo>
                  <a:lnTo>
                    <a:pt x="319228" y="81065"/>
                  </a:lnTo>
                  <a:lnTo>
                    <a:pt x="313378" y="79932"/>
                  </a:lnTo>
                  <a:lnTo>
                    <a:pt x="299277" y="77257"/>
                  </a:lnTo>
                  <a:lnTo>
                    <a:pt x="279325" y="73216"/>
                  </a:lnTo>
                  <a:lnTo>
                    <a:pt x="263862" y="69940"/>
                  </a:lnTo>
                  <a:lnTo>
                    <a:pt x="259373" y="68972"/>
                  </a:lnTo>
                  <a:lnTo>
                    <a:pt x="239421" y="64228"/>
                  </a:lnTo>
                  <a:lnTo>
                    <a:pt x="222950" y="59949"/>
                  </a:lnTo>
                  <a:lnTo>
                    <a:pt x="219470" y="59001"/>
                  </a:lnTo>
                  <a:lnTo>
                    <a:pt x="199518" y="53249"/>
                  </a:lnTo>
                  <a:lnTo>
                    <a:pt x="188753" y="49957"/>
                  </a:lnTo>
                  <a:lnTo>
                    <a:pt x="179566" y="46956"/>
                  </a:lnTo>
                  <a:lnTo>
                    <a:pt x="159614" y="40470"/>
                  </a:lnTo>
                  <a:lnTo>
                    <a:pt x="158042" y="39966"/>
                  </a:lnTo>
                  <a:lnTo>
                    <a:pt x="139662" y="33547"/>
                  </a:lnTo>
                  <a:lnTo>
                    <a:pt x="129003" y="29974"/>
                  </a:lnTo>
                  <a:lnTo>
                    <a:pt x="119711" y="26540"/>
                  </a:lnTo>
                  <a:lnTo>
                    <a:pt x="100413" y="19983"/>
                  </a:lnTo>
                  <a:lnTo>
                    <a:pt x="99759" y="19730"/>
                  </a:lnTo>
                  <a:lnTo>
                    <a:pt x="79807" y="13367"/>
                  </a:lnTo>
                  <a:lnTo>
                    <a:pt x="66905" y="9991"/>
                  </a:lnTo>
                  <a:lnTo>
                    <a:pt x="59855" y="7825"/>
                  </a:lnTo>
                  <a:lnTo>
                    <a:pt x="39904" y="3515"/>
                  </a:lnTo>
                  <a:lnTo>
                    <a:pt x="19952" y="967"/>
                  </a:lnTo>
                  <a:lnTo>
                    <a:pt x="0" y="195"/>
                  </a:lnTo>
                  <a:moveTo>
                    <a:pt x="2880011" y="1488733"/>
                  </a:moveTo>
                  <a:lnTo>
                    <a:pt x="2873056" y="1481739"/>
                  </a:lnTo>
                  <a:lnTo>
                    <a:pt x="2869921" y="1478741"/>
                  </a:lnTo>
                  <a:lnTo>
                    <a:pt x="2861975" y="1468750"/>
                  </a:lnTo>
                  <a:lnTo>
                    <a:pt x="2856781" y="1458758"/>
                  </a:lnTo>
                  <a:lnTo>
                    <a:pt x="2854157" y="1448767"/>
                  </a:lnTo>
                  <a:lnTo>
                    <a:pt x="2853489" y="1438775"/>
                  </a:lnTo>
                  <a:lnTo>
                    <a:pt x="2855071" y="1428784"/>
                  </a:lnTo>
                  <a:lnTo>
                    <a:pt x="2858200" y="1418792"/>
                  </a:lnTo>
                  <a:lnTo>
                    <a:pt x="2863674" y="1408801"/>
                  </a:lnTo>
                  <a:lnTo>
                    <a:pt x="2870656" y="1398809"/>
                  </a:lnTo>
                  <a:lnTo>
                    <a:pt x="2873056" y="1396100"/>
                  </a:lnTo>
                  <a:lnTo>
                    <a:pt x="2879468" y="1388818"/>
                  </a:lnTo>
                  <a:lnTo>
                    <a:pt x="2890292" y="1378826"/>
                  </a:lnTo>
                  <a:lnTo>
                    <a:pt x="2893007" y="1376620"/>
                  </a:lnTo>
                  <a:lnTo>
                    <a:pt x="2903837" y="1368835"/>
                  </a:lnTo>
                  <a:lnTo>
                    <a:pt x="2912959" y="1363051"/>
                  </a:lnTo>
                  <a:lnTo>
                    <a:pt x="2921291" y="1358843"/>
                  </a:lnTo>
                  <a:lnTo>
                    <a:pt x="2932911" y="1353441"/>
                  </a:lnTo>
                  <a:lnTo>
                    <a:pt x="2947677" y="1348852"/>
                  </a:lnTo>
                  <a:lnTo>
                    <a:pt x="2952863" y="1347252"/>
                  </a:lnTo>
                  <a:lnTo>
                    <a:pt x="2972815" y="1343912"/>
                  </a:lnTo>
                  <a:moveTo>
                    <a:pt x="2972815" y="1114131"/>
                  </a:moveTo>
                  <a:lnTo>
                    <a:pt x="2952863" y="1115718"/>
                  </a:lnTo>
                  <a:lnTo>
                    <a:pt x="2932911" y="1116576"/>
                  </a:lnTo>
                  <a:lnTo>
                    <a:pt x="2912959" y="1117946"/>
                  </a:lnTo>
                  <a:lnTo>
                    <a:pt x="2904236" y="1119047"/>
                  </a:lnTo>
                  <a:lnTo>
                    <a:pt x="2893007" y="1120491"/>
                  </a:lnTo>
                  <a:lnTo>
                    <a:pt x="2873056" y="1125165"/>
                  </a:lnTo>
                  <a:lnTo>
                    <a:pt x="2863062" y="1129039"/>
                  </a:lnTo>
                  <a:lnTo>
                    <a:pt x="2853104" y="1132983"/>
                  </a:lnTo>
                  <a:lnTo>
                    <a:pt x="2841465" y="1139030"/>
                  </a:lnTo>
                  <a:lnTo>
                    <a:pt x="2833152" y="1143203"/>
                  </a:lnTo>
                  <a:lnTo>
                    <a:pt x="2823471" y="1149022"/>
                  </a:lnTo>
                  <a:lnTo>
                    <a:pt x="2813200" y="1154679"/>
                  </a:lnTo>
                  <a:lnTo>
                    <a:pt x="2805744" y="1159013"/>
                  </a:lnTo>
                  <a:lnTo>
                    <a:pt x="2793249" y="1165702"/>
                  </a:lnTo>
                  <a:lnTo>
                    <a:pt x="2787099" y="1169005"/>
                  </a:lnTo>
                  <a:lnTo>
                    <a:pt x="2773297" y="1175838"/>
                  </a:lnTo>
                  <a:lnTo>
                    <a:pt x="2766590" y="1178996"/>
                  </a:lnTo>
                  <a:lnTo>
                    <a:pt x="2753345" y="1184916"/>
                  </a:lnTo>
                  <a:lnTo>
                    <a:pt x="2743405" y="1188988"/>
                  </a:lnTo>
                  <a:lnTo>
                    <a:pt x="2733393" y="1193087"/>
                  </a:lnTo>
                  <a:lnTo>
                    <a:pt x="2717690" y="1198979"/>
                  </a:lnTo>
                  <a:lnTo>
                    <a:pt x="2713441" y="1200662"/>
                  </a:lnTo>
                  <a:lnTo>
                    <a:pt x="2693490" y="1207785"/>
                  </a:lnTo>
                  <a:lnTo>
                    <a:pt x="2689523" y="1208971"/>
                  </a:lnTo>
                  <a:lnTo>
                    <a:pt x="2673538" y="1214892"/>
                  </a:lnTo>
                  <a:lnTo>
                    <a:pt x="2661376" y="1218962"/>
                  </a:lnTo>
                  <a:lnTo>
                    <a:pt x="2653586" y="1223058"/>
                  </a:lnTo>
                  <a:lnTo>
                    <a:pt x="2643004" y="1228954"/>
                  </a:lnTo>
                  <a:lnTo>
                    <a:pt x="2635551" y="1238945"/>
                  </a:lnTo>
                  <a:lnTo>
                    <a:pt x="2633634" y="1248155"/>
                  </a:lnTo>
                  <a:lnTo>
                    <a:pt x="2633489" y="1248937"/>
                  </a:lnTo>
                  <a:lnTo>
                    <a:pt x="2633634" y="1250514"/>
                  </a:lnTo>
                  <a:lnTo>
                    <a:pt x="2634177" y="1258928"/>
                  </a:lnTo>
                  <a:lnTo>
                    <a:pt x="2636102" y="1268920"/>
                  </a:lnTo>
                  <a:lnTo>
                    <a:pt x="2638763" y="1278911"/>
                  </a:lnTo>
                  <a:lnTo>
                    <a:pt x="2641874" y="1288903"/>
                  </a:lnTo>
                  <a:lnTo>
                    <a:pt x="2645612" y="1298894"/>
                  </a:lnTo>
                  <a:lnTo>
                    <a:pt x="2649810" y="1308886"/>
                  </a:lnTo>
                  <a:lnTo>
                    <a:pt x="2653586" y="1317504"/>
                  </a:lnTo>
                  <a:lnTo>
                    <a:pt x="2654150" y="1318877"/>
                  </a:lnTo>
                  <a:lnTo>
                    <a:pt x="2658870" y="1328869"/>
                  </a:lnTo>
                  <a:lnTo>
                    <a:pt x="2664023" y="1338860"/>
                  </a:lnTo>
                  <a:lnTo>
                    <a:pt x="2669288" y="1348852"/>
                  </a:lnTo>
                  <a:lnTo>
                    <a:pt x="2673538" y="1356188"/>
                  </a:lnTo>
                  <a:lnTo>
                    <a:pt x="2675146" y="1358843"/>
                  </a:lnTo>
                  <a:lnTo>
                    <a:pt x="2681441" y="1368835"/>
                  </a:lnTo>
                  <a:lnTo>
                    <a:pt x="2687988" y="1378826"/>
                  </a:lnTo>
                  <a:lnTo>
                    <a:pt x="2693490" y="1387188"/>
                  </a:lnTo>
                  <a:lnTo>
                    <a:pt x="2694691" y="1388818"/>
                  </a:lnTo>
                  <a:lnTo>
                    <a:pt x="2702013" y="1398809"/>
                  </a:lnTo>
                  <a:lnTo>
                    <a:pt x="2709182" y="1408801"/>
                  </a:lnTo>
                  <a:lnTo>
                    <a:pt x="2713441" y="1415350"/>
                  </a:lnTo>
                  <a:lnTo>
                    <a:pt x="2716088" y="1418792"/>
                  </a:lnTo>
                  <a:lnTo>
                    <a:pt x="2722541" y="1428784"/>
                  </a:lnTo>
                  <a:lnTo>
                    <a:pt x="2727708" y="1438775"/>
                  </a:lnTo>
                  <a:lnTo>
                    <a:pt x="2731462" y="1448767"/>
                  </a:lnTo>
                  <a:lnTo>
                    <a:pt x="2733393" y="1457669"/>
                  </a:lnTo>
                  <a:lnTo>
                    <a:pt x="2733686" y="1458758"/>
                  </a:lnTo>
                  <a:lnTo>
                    <a:pt x="2733953" y="1468750"/>
                  </a:lnTo>
                  <a:lnTo>
                    <a:pt x="2733393" y="1472010"/>
                  </a:lnTo>
                  <a:lnTo>
                    <a:pt x="2732417" y="1478741"/>
                  </a:lnTo>
                  <a:lnTo>
                    <a:pt x="2729081" y="1488733"/>
                  </a:lnTo>
                  <a:moveTo>
                    <a:pt x="0" y="414628"/>
                  </a:moveTo>
                  <a:lnTo>
                    <a:pt x="5795" y="409651"/>
                  </a:lnTo>
                  <a:lnTo>
                    <a:pt x="17232" y="399660"/>
                  </a:lnTo>
                  <a:lnTo>
                    <a:pt x="19952" y="397394"/>
                  </a:lnTo>
                  <a:lnTo>
                    <a:pt x="29461" y="389668"/>
                  </a:lnTo>
                  <a:lnTo>
                    <a:pt x="39904" y="381346"/>
                  </a:lnTo>
                  <a:lnTo>
                    <a:pt x="42153" y="379677"/>
                  </a:lnTo>
                  <a:lnTo>
                    <a:pt x="57123" y="369685"/>
                  </a:lnTo>
                  <a:lnTo>
                    <a:pt x="59855" y="368005"/>
                  </a:lnTo>
                  <a:lnTo>
                    <a:pt x="74140" y="359694"/>
                  </a:lnTo>
                  <a:lnTo>
                    <a:pt x="79807" y="356557"/>
                  </a:lnTo>
                  <a:lnTo>
                    <a:pt x="93400" y="349702"/>
                  </a:lnTo>
                  <a:lnTo>
                    <a:pt x="99759" y="346982"/>
                  </a:lnTo>
                  <a:lnTo>
                    <a:pt x="119711" y="339982"/>
                  </a:lnTo>
                  <a:lnTo>
                    <a:pt x="120818" y="339711"/>
                  </a:lnTo>
                  <a:lnTo>
                    <a:pt x="139662" y="335858"/>
                  </a:lnTo>
                  <a:lnTo>
                    <a:pt x="159614" y="334764"/>
                  </a:lnTo>
                  <a:lnTo>
                    <a:pt x="179566" y="336428"/>
                  </a:lnTo>
                  <a:lnTo>
                    <a:pt x="191852" y="339711"/>
                  </a:lnTo>
                  <a:lnTo>
                    <a:pt x="199518" y="346431"/>
                  </a:lnTo>
                  <a:lnTo>
                    <a:pt x="202277" y="349702"/>
                  </a:lnTo>
                  <a:lnTo>
                    <a:pt x="199518" y="355792"/>
                  </a:lnTo>
                  <a:lnTo>
                    <a:pt x="198108" y="359694"/>
                  </a:lnTo>
                  <a:lnTo>
                    <a:pt x="188130" y="369685"/>
                  </a:lnTo>
                  <a:lnTo>
                    <a:pt x="179566" y="376060"/>
                  </a:lnTo>
                  <a:lnTo>
                    <a:pt x="175342" y="379677"/>
                  </a:lnTo>
                  <a:lnTo>
                    <a:pt x="162506" y="389668"/>
                  </a:lnTo>
                  <a:lnTo>
                    <a:pt x="159614" y="391848"/>
                  </a:lnTo>
                  <a:lnTo>
                    <a:pt x="149644" y="399660"/>
                  </a:lnTo>
                  <a:lnTo>
                    <a:pt x="139662" y="408837"/>
                  </a:lnTo>
                  <a:lnTo>
                    <a:pt x="138744" y="409651"/>
                  </a:lnTo>
                  <a:lnTo>
                    <a:pt x="129236" y="419643"/>
                  </a:lnTo>
                  <a:lnTo>
                    <a:pt x="121803" y="429634"/>
                  </a:lnTo>
                  <a:lnTo>
                    <a:pt x="119711" y="433417"/>
                  </a:lnTo>
                  <a:lnTo>
                    <a:pt x="115957" y="439626"/>
                  </a:lnTo>
                  <a:lnTo>
                    <a:pt x="112202" y="449617"/>
                  </a:lnTo>
                  <a:lnTo>
                    <a:pt x="110103" y="459609"/>
                  </a:lnTo>
                  <a:lnTo>
                    <a:pt x="109263" y="469600"/>
                  </a:lnTo>
                  <a:lnTo>
                    <a:pt x="109454" y="479592"/>
                  </a:lnTo>
                  <a:lnTo>
                    <a:pt x="110357" y="489583"/>
                  </a:lnTo>
                  <a:lnTo>
                    <a:pt x="111440" y="499575"/>
                  </a:lnTo>
                  <a:lnTo>
                    <a:pt x="113037" y="509566"/>
                  </a:lnTo>
                  <a:lnTo>
                    <a:pt x="114589" y="519558"/>
                  </a:lnTo>
                  <a:lnTo>
                    <a:pt x="116027" y="529549"/>
                  </a:lnTo>
                  <a:lnTo>
                    <a:pt x="117175" y="539541"/>
                  </a:lnTo>
                  <a:lnTo>
                    <a:pt x="117833" y="549532"/>
                  </a:lnTo>
                  <a:lnTo>
                    <a:pt x="118172" y="559524"/>
                  </a:lnTo>
                  <a:lnTo>
                    <a:pt x="117820" y="569515"/>
                  </a:lnTo>
                  <a:lnTo>
                    <a:pt x="116882" y="579507"/>
                  </a:lnTo>
                  <a:lnTo>
                    <a:pt x="115335" y="589498"/>
                  </a:lnTo>
                  <a:lnTo>
                    <a:pt x="112704" y="599490"/>
                  </a:lnTo>
                  <a:lnTo>
                    <a:pt x="109274" y="609481"/>
                  </a:lnTo>
                  <a:lnTo>
                    <a:pt x="104981" y="619473"/>
                  </a:lnTo>
                  <a:lnTo>
                    <a:pt x="99759" y="629311"/>
                  </a:lnTo>
                  <a:lnTo>
                    <a:pt x="99662" y="629464"/>
                  </a:lnTo>
                  <a:lnTo>
                    <a:pt x="92834" y="639456"/>
                  </a:lnTo>
                  <a:lnTo>
                    <a:pt x="84523" y="649447"/>
                  </a:lnTo>
                  <a:lnTo>
                    <a:pt x="79807" y="654740"/>
                  </a:lnTo>
                  <a:lnTo>
                    <a:pt x="74302" y="659439"/>
                  </a:lnTo>
                  <a:lnTo>
                    <a:pt x="61192" y="669430"/>
                  </a:lnTo>
                  <a:lnTo>
                    <a:pt x="59855" y="670437"/>
                  </a:lnTo>
                  <a:lnTo>
                    <a:pt x="39904" y="678864"/>
                  </a:lnTo>
                  <a:lnTo>
                    <a:pt x="36577" y="679422"/>
                  </a:lnTo>
                  <a:lnTo>
                    <a:pt x="19952" y="682038"/>
                  </a:lnTo>
                  <a:lnTo>
                    <a:pt x="0" y="680787"/>
                  </a:lnTo>
                  <a:moveTo>
                    <a:pt x="2972815" y="41363"/>
                  </a:moveTo>
                  <a:lnTo>
                    <a:pt x="2971387" y="39966"/>
                  </a:lnTo>
                  <a:lnTo>
                    <a:pt x="2962176" y="29974"/>
                  </a:lnTo>
                  <a:lnTo>
                    <a:pt x="2954278" y="19983"/>
                  </a:lnTo>
                  <a:lnTo>
                    <a:pt x="2952863" y="17941"/>
                  </a:lnTo>
                  <a:lnTo>
                    <a:pt x="2946598" y="9991"/>
                  </a:lnTo>
                  <a:lnTo>
                    <a:pt x="2939659" y="0"/>
                  </a:lnTo>
                  <a:moveTo>
                    <a:pt x="566082" y="0"/>
                  </a:moveTo>
                  <a:lnTo>
                    <a:pt x="564356" y="9991"/>
                  </a:lnTo>
                  <a:lnTo>
                    <a:pt x="562389" y="19983"/>
                  </a:lnTo>
                  <a:lnTo>
                    <a:pt x="560180" y="29974"/>
                  </a:lnTo>
                  <a:lnTo>
                    <a:pt x="558650" y="37756"/>
                  </a:lnTo>
                  <a:lnTo>
                    <a:pt x="558230" y="39966"/>
                  </a:lnTo>
                  <a:lnTo>
                    <a:pt x="556837" y="49957"/>
                  </a:lnTo>
                  <a:lnTo>
                    <a:pt x="556094" y="59949"/>
                  </a:lnTo>
                  <a:lnTo>
                    <a:pt x="556176" y="69940"/>
                  </a:lnTo>
                  <a:lnTo>
                    <a:pt x="557773" y="79932"/>
                  </a:lnTo>
                  <a:lnTo>
                    <a:pt x="558650" y="82808"/>
                  </a:lnTo>
                  <a:lnTo>
                    <a:pt x="561181" y="89923"/>
                  </a:lnTo>
                  <a:lnTo>
                    <a:pt x="567810" y="99915"/>
                  </a:lnTo>
                  <a:lnTo>
                    <a:pt x="578601" y="108738"/>
                  </a:lnTo>
                  <a:lnTo>
                    <a:pt x="580707" y="109906"/>
                  </a:lnTo>
                  <a:lnTo>
                    <a:pt x="598553" y="117207"/>
                  </a:lnTo>
                  <a:lnTo>
                    <a:pt x="610191" y="119898"/>
                  </a:lnTo>
                  <a:lnTo>
                    <a:pt x="618505" y="121551"/>
                  </a:lnTo>
                  <a:lnTo>
                    <a:pt x="638457" y="123340"/>
                  </a:lnTo>
                  <a:lnTo>
                    <a:pt x="658409" y="123547"/>
                  </a:lnTo>
                  <a:lnTo>
                    <a:pt x="678360" y="122682"/>
                  </a:lnTo>
                  <a:lnTo>
                    <a:pt x="698312" y="120741"/>
                  </a:lnTo>
                  <a:lnTo>
                    <a:pt x="704958" y="119898"/>
                  </a:lnTo>
                  <a:lnTo>
                    <a:pt x="718264" y="118259"/>
                  </a:lnTo>
                  <a:lnTo>
                    <a:pt x="738216" y="115142"/>
                  </a:lnTo>
                  <a:lnTo>
                    <a:pt x="758167" y="111917"/>
                  </a:lnTo>
                  <a:lnTo>
                    <a:pt x="771128" y="109906"/>
                  </a:lnTo>
                  <a:lnTo>
                    <a:pt x="778119" y="108847"/>
                  </a:lnTo>
                  <a:lnTo>
                    <a:pt x="798071" y="106006"/>
                  </a:lnTo>
                  <a:lnTo>
                    <a:pt x="818023" y="103685"/>
                  </a:lnTo>
                  <a:lnTo>
                    <a:pt x="837975" y="102003"/>
                  </a:lnTo>
                  <a:lnTo>
                    <a:pt x="857926" y="101238"/>
                  </a:lnTo>
                  <a:lnTo>
                    <a:pt x="877878" y="101340"/>
                  </a:lnTo>
                  <a:lnTo>
                    <a:pt x="897830" y="102456"/>
                  </a:lnTo>
                  <a:lnTo>
                    <a:pt x="917782" y="104434"/>
                  </a:lnTo>
                  <a:lnTo>
                    <a:pt x="937733" y="107390"/>
                  </a:lnTo>
                  <a:lnTo>
                    <a:pt x="950656" y="109906"/>
                  </a:lnTo>
                  <a:lnTo>
                    <a:pt x="957685" y="111273"/>
                  </a:lnTo>
                  <a:lnTo>
                    <a:pt x="977637" y="115956"/>
                  </a:lnTo>
                  <a:lnTo>
                    <a:pt x="991198" y="119898"/>
                  </a:lnTo>
                  <a:lnTo>
                    <a:pt x="997589" y="121951"/>
                  </a:lnTo>
                  <a:lnTo>
                    <a:pt x="1017541" y="129619"/>
                  </a:lnTo>
                  <a:lnTo>
                    <a:pt x="1018154" y="129889"/>
                  </a:lnTo>
                  <a:lnTo>
                    <a:pt x="1037492" y="139866"/>
                  </a:lnTo>
                  <a:lnTo>
                    <a:pt x="1037519" y="139881"/>
                  </a:lnTo>
                  <a:lnTo>
                    <a:pt x="1052615" y="149872"/>
                  </a:lnTo>
                  <a:lnTo>
                    <a:pt x="1057444" y="153567"/>
                  </a:lnTo>
                  <a:lnTo>
                    <a:pt x="1065236" y="159864"/>
                  </a:lnTo>
                  <a:lnTo>
                    <a:pt x="1076170" y="169855"/>
                  </a:lnTo>
                  <a:lnTo>
                    <a:pt x="1077396" y="171020"/>
                  </a:lnTo>
                  <a:lnTo>
                    <a:pt x="1087074" y="179847"/>
                  </a:lnTo>
                  <a:lnTo>
                    <a:pt x="1097348" y="188999"/>
                  </a:lnTo>
                  <a:lnTo>
                    <a:pt x="1098391" y="189838"/>
                  </a:lnTo>
                  <a:lnTo>
                    <a:pt x="1111710" y="199830"/>
                  </a:lnTo>
                  <a:lnTo>
                    <a:pt x="1117299" y="203665"/>
                  </a:lnTo>
                  <a:lnTo>
                    <a:pt x="1128179" y="209821"/>
                  </a:lnTo>
                  <a:lnTo>
                    <a:pt x="1137251" y="214424"/>
                  </a:lnTo>
                  <a:lnTo>
                    <a:pt x="1150633" y="219813"/>
                  </a:lnTo>
                  <a:lnTo>
                    <a:pt x="1157203" y="222309"/>
                  </a:lnTo>
                  <a:lnTo>
                    <a:pt x="1177155" y="228470"/>
                  </a:lnTo>
                  <a:lnTo>
                    <a:pt x="1182131" y="229804"/>
                  </a:lnTo>
                  <a:lnTo>
                    <a:pt x="1197107" y="233813"/>
                  </a:lnTo>
                  <a:lnTo>
                    <a:pt x="1217058" y="239044"/>
                  </a:lnTo>
                  <a:lnTo>
                    <a:pt x="1219927" y="239796"/>
                  </a:lnTo>
                  <a:lnTo>
                    <a:pt x="1237010" y="244806"/>
                  </a:lnTo>
                  <a:lnTo>
                    <a:pt x="1251196" y="249787"/>
                  </a:lnTo>
                  <a:lnTo>
                    <a:pt x="1256962" y="252225"/>
                  </a:lnTo>
                  <a:lnTo>
                    <a:pt x="1271569" y="259779"/>
                  </a:lnTo>
                  <a:lnTo>
                    <a:pt x="1276914" y="263603"/>
                  </a:lnTo>
                  <a:lnTo>
                    <a:pt x="1284349" y="269770"/>
                  </a:lnTo>
                  <a:lnTo>
                    <a:pt x="1292406" y="279762"/>
                  </a:lnTo>
                  <a:lnTo>
                    <a:pt x="1296865" y="287956"/>
                  </a:lnTo>
                  <a:lnTo>
                    <a:pt x="1297762" y="289753"/>
                  </a:lnTo>
                  <a:lnTo>
                    <a:pt x="1301339" y="299745"/>
                  </a:lnTo>
                  <a:lnTo>
                    <a:pt x="1304139" y="309736"/>
                  </a:lnTo>
                  <a:lnTo>
                    <a:pt x="1306492" y="319728"/>
                  </a:lnTo>
                  <a:lnTo>
                    <a:pt x="1308967" y="329719"/>
                  </a:lnTo>
                  <a:lnTo>
                    <a:pt x="1312213" y="339711"/>
                  </a:lnTo>
                  <a:lnTo>
                    <a:pt x="1316817" y="349244"/>
                  </a:lnTo>
                  <a:lnTo>
                    <a:pt x="1317084" y="349702"/>
                  </a:lnTo>
                  <a:lnTo>
                    <a:pt x="1325611" y="359694"/>
                  </a:lnTo>
                  <a:lnTo>
                    <a:pt x="1336769" y="367637"/>
                  </a:lnTo>
                  <a:lnTo>
                    <a:pt x="1341923" y="369685"/>
                  </a:lnTo>
                  <a:lnTo>
                    <a:pt x="1356721" y="373402"/>
                  </a:lnTo>
                  <a:lnTo>
                    <a:pt x="1376673" y="374813"/>
                  </a:lnTo>
                  <a:lnTo>
                    <a:pt x="1396624" y="373740"/>
                  </a:lnTo>
                  <a:lnTo>
                    <a:pt x="1416576" y="371299"/>
                  </a:lnTo>
                  <a:lnTo>
                    <a:pt x="1425430" y="369685"/>
                  </a:lnTo>
                  <a:lnTo>
                    <a:pt x="1436528" y="367601"/>
                  </a:lnTo>
                  <a:lnTo>
                    <a:pt x="1456480" y="362710"/>
                  </a:lnTo>
                  <a:lnTo>
                    <a:pt x="1467057" y="359694"/>
                  </a:lnTo>
                  <a:lnTo>
                    <a:pt x="1476431" y="356692"/>
                  </a:lnTo>
                  <a:lnTo>
                    <a:pt x="1495253" y="349702"/>
                  </a:lnTo>
                  <a:lnTo>
                    <a:pt x="1496383" y="349204"/>
                  </a:lnTo>
                  <a:lnTo>
                    <a:pt x="1515871" y="339711"/>
                  </a:lnTo>
                  <a:lnTo>
                    <a:pt x="1516335" y="339426"/>
                  </a:lnTo>
                  <a:lnTo>
                    <a:pt x="1531634" y="329719"/>
                  </a:lnTo>
                  <a:lnTo>
                    <a:pt x="1536287" y="325631"/>
                  </a:lnTo>
                  <a:lnTo>
                    <a:pt x="1543395" y="319728"/>
                  </a:lnTo>
                  <a:lnTo>
                    <a:pt x="1552145" y="309736"/>
                  </a:lnTo>
                  <a:lnTo>
                    <a:pt x="1556239" y="303265"/>
                  </a:lnTo>
                  <a:lnTo>
                    <a:pt x="1558820" y="299745"/>
                  </a:lnTo>
                  <a:lnTo>
                    <a:pt x="1563629" y="289753"/>
                  </a:lnTo>
                  <a:lnTo>
                    <a:pt x="1566774" y="279762"/>
                  </a:lnTo>
                  <a:lnTo>
                    <a:pt x="1569309" y="269770"/>
                  </a:lnTo>
                  <a:lnTo>
                    <a:pt x="1571486" y="259779"/>
                  </a:lnTo>
                  <a:lnTo>
                    <a:pt x="1576052" y="249787"/>
                  </a:lnTo>
                  <a:lnTo>
                    <a:pt x="1576190" y="249542"/>
                  </a:lnTo>
                  <a:lnTo>
                    <a:pt x="1596142" y="241116"/>
                  </a:lnTo>
                  <a:lnTo>
                    <a:pt x="1616094" y="240547"/>
                  </a:lnTo>
                  <a:lnTo>
                    <a:pt x="1636046" y="240871"/>
                  </a:lnTo>
                  <a:lnTo>
                    <a:pt x="1655997" y="240526"/>
                  </a:lnTo>
                  <a:lnTo>
                    <a:pt x="1663059" y="239796"/>
                  </a:lnTo>
                  <a:lnTo>
                    <a:pt x="1675949" y="238639"/>
                  </a:lnTo>
                  <a:lnTo>
                    <a:pt x="1695901" y="235679"/>
                  </a:lnTo>
                  <a:lnTo>
                    <a:pt x="1715853" y="230678"/>
                  </a:lnTo>
                  <a:lnTo>
                    <a:pt x="1718503" y="229804"/>
                  </a:lnTo>
                  <a:lnTo>
                    <a:pt x="1735805" y="224347"/>
                  </a:lnTo>
                  <a:lnTo>
                    <a:pt x="1748727" y="219813"/>
                  </a:lnTo>
                  <a:lnTo>
                    <a:pt x="1755756" y="217422"/>
                  </a:lnTo>
                  <a:lnTo>
                    <a:pt x="1775562" y="209821"/>
                  </a:lnTo>
                  <a:lnTo>
                    <a:pt x="1775708" y="209765"/>
                  </a:lnTo>
                  <a:lnTo>
                    <a:pt x="1795660" y="202357"/>
                  </a:lnTo>
                  <a:lnTo>
                    <a:pt x="1802757" y="199830"/>
                  </a:lnTo>
                  <a:lnTo>
                    <a:pt x="1815612" y="194791"/>
                  </a:lnTo>
                  <a:lnTo>
                    <a:pt x="1829199" y="189838"/>
                  </a:lnTo>
                  <a:lnTo>
                    <a:pt x="1835563" y="187280"/>
                  </a:lnTo>
                  <a:lnTo>
                    <a:pt x="1854720" y="179847"/>
                  </a:lnTo>
                  <a:lnTo>
                    <a:pt x="1855515" y="179501"/>
                  </a:lnTo>
                  <a:lnTo>
                    <a:pt x="1875467" y="170713"/>
                  </a:lnTo>
                  <a:lnTo>
                    <a:pt x="1877174" y="169855"/>
                  </a:lnTo>
                  <a:lnTo>
                    <a:pt x="1894849" y="159864"/>
                  </a:lnTo>
                  <a:lnTo>
                    <a:pt x="1895419" y="159534"/>
                  </a:lnTo>
                  <a:lnTo>
                    <a:pt x="1910414" y="149872"/>
                  </a:lnTo>
                  <a:lnTo>
                    <a:pt x="1915371" y="146564"/>
                  </a:lnTo>
                  <a:lnTo>
                    <a:pt x="1924495" y="139881"/>
                  </a:lnTo>
                  <a:lnTo>
                    <a:pt x="1935322" y="131528"/>
                  </a:lnTo>
                  <a:lnTo>
                    <a:pt x="1937265" y="129889"/>
                  </a:lnTo>
                  <a:lnTo>
                    <a:pt x="1950280" y="119898"/>
                  </a:lnTo>
                  <a:lnTo>
                    <a:pt x="1955274" y="116217"/>
                  </a:lnTo>
                  <a:lnTo>
                    <a:pt x="1963035" y="109906"/>
                  </a:lnTo>
                  <a:lnTo>
                    <a:pt x="1975226" y="100085"/>
                  </a:lnTo>
                  <a:lnTo>
                    <a:pt x="1975440" y="99915"/>
                  </a:lnTo>
                  <a:lnTo>
                    <a:pt x="1987725" y="89923"/>
                  </a:lnTo>
                  <a:lnTo>
                    <a:pt x="1995178" y="82914"/>
                  </a:lnTo>
                  <a:lnTo>
                    <a:pt x="1998657" y="79932"/>
                  </a:lnTo>
                  <a:lnTo>
                    <a:pt x="2009033" y="69940"/>
                  </a:lnTo>
                  <a:lnTo>
                    <a:pt x="2015129" y="62791"/>
                  </a:lnTo>
                  <a:lnTo>
                    <a:pt x="2018012" y="59949"/>
                  </a:lnTo>
                  <a:lnTo>
                    <a:pt x="2025246" y="49957"/>
                  </a:lnTo>
                  <a:lnTo>
                    <a:pt x="2028864" y="39966"/>
                  </a:lnTo>
                  <a:lnTo>
                    <a:pt x="2028090" y="29974"/>
                  </a:lnTo>
                  <a:lnTo>
                    <a:pt x="2022398" y="19983"/>
                  </a:lnTo>
                  <a:lnTo>
                    <a:pt x="2015129" y="13989"/>
                  </a:lnTo>
                  <a:lnTo>
                    <a:pt x="2011375" y="9991"/>
                  </a:lnTo>
                  <a:lnTo>
                    <a:pt x="1997579" y="0"/>
                  </a:lnTo>
                  <a:moveTo>
                    <a:pt x="1622738" y="0"/>
                  </a:moveTo>
                  <a:lnTo>
                    <a:pt x="1617488" y="9991"/>
                  </a:lnTo>
                  <a:lnTo>
                    <a:pt x="1616094" y="12217"/>
                  </a:lnTo>
                  <a:lnTo>
                    <a:pt x="1610817" y="19983"/>
                  </a:lnTo>
                  <a:lnTo>
                    <a:pt x="1602944" y="29974"/>
                  </a:lnTo>
                  <a:lnTo>
                    <a:pt x="1596142" y="37675"/>
                  </a:lnTo>
                  <a:lnTo>
                    <a:pt x="1593839" y="39966"/>
                  </a:lnTo>
                  <a:lnTo>
                    <a:pt x="1583220" y="49957"/>
                  </a:lnTo>
                  <a:lnTo>
                    <a:pt x="1576190" y="56374"/>
                  </a:lnTo>
                  <a:lnTo>
                    <a:pt x="1571334" y="59949"/>
                  </a:lnTo>
                  <a:lnTo>
                    <a:pt x="1558166" y="69940"/>
                  </a:lnTo>
                  <a:lnTo>
                    <a:pt x="1556239" y="71552"/>
                  </a:lnTo>
                  <a:lnTo>
                    <a:pt x="1543321" y="79932"/>
                  </a:lnTo>
                  <a:lnTo>
                    <a:pt x="1536287" y="85370"/>
                  </a:lnTo>
                  <a:lnTo>
                    <a:pt x="1528133" y="89923"/>
                  </a:lnTo>
                  <a:lnTo>
                    <a:pt x="1516335" y="98179"/>
                  </a:lnTo>
                  <a:lnTo>
                    <a:pt x="1512254" y="99915"/>
                  </a:lnTo>
                  <a:lnTo>
                    <a:pt x="1496383" y="108706"/>
                  </a:lnTo>
                  <a:lnTo>
                    <a:pt x="1490919" y="109906"/>
                  </a:lnTo>
                  <a:lnTo>
                    <a:pt x="1476431" y="114187"/>
                  </a:lnTo>
                  <a:lnTo>
                    <a:pt x="1456480" y="112189"/>
                  </a:lnTo>
                  <a:lnTo>
                    <a:pt x="1449000" y="109906"/>
                  </a:lnTo>
                  <a:lnTo>
                    <a:pt x="1436528" y="107634"/>
                  </a:lnTo>
                  <a:lnTo>
                    <a:pt x="1416576" y="103275"/>
                  </a:lnTo>
                  <a:lnTo>
                    <a:pt x="1399012" y="99915"/>
                  </a:lnTo>
                  <a:lnTo>
                    <a:pt x="1396624" y="99600"/>
                  </a:lnTo>
                  <a:lnTo>
                    <a:pt x="1376673" y="97235"/>
                  </a:lnTo>
                  <a:lnTo>
                    <a:pt x="1356721" y="95540"/>
                  </a:lnTo>
                  <a:lnTo>
                    <a:pt x="1336769" y="94293"/>
                  </a:lnTo>
                  <a:lnTo>
                    <a:pt x="1316817" y="93108"/>
                  </a:lnTo>
                  <a:lnTo>
                    <a:pt x="1296865" y="92086"/>
                  </a:lnTo>
                  <a:lnTo>
                    <a:pt x="1276914" y="90775"/>
                  </a:lnTo>
                  <a:lnTo>
                    <a:pt x="1266377" y="89923"/>
                  </a:lnTo>
                  <a:lnTo>
                    <a:pt x="1256962" y="89220"/>
                  </a:lnTo>
                  <a:lnTo>
                    <a:pt x="1237010" y="87221"/>
                  </a:lnTo>
                  <a:lnTo>
                    <a:pt x="1217058" y="84600"/>
                  </a:lnTo>
                  <a:lnTo>
                    <a:pt x="1197107" y="80834"/>
                  </a:lnTo>
                  <a:lnTo>
                    <a:pt x="1193378" y="79932"/>
                  </a:lnTo>
                  <a:lnTo>
                    <a:pt x="1177155" y="75696"/>
                  </a:lnTo>
                  <a:lnTo>
                    <a:pt x="1161589" y="69940"/>
                  </a:lnTo>
                  <a:lnTo>
                    <a:pt x="1157203" y="68075"/>
                  </a:lnTo>
                  <a:lnTo>
                    <a:pt x="1142729" y="59949"/>
                  </a:lnTo>
                  <a:lnTo>
                    <a:pt x="1137251" y="56328"/>
                  </a:lnTo>
                  <a:lnTo>
                    <a:pt x="1129358" y="49957"/>
                  </a:lnTo>
                  <a:lnTo>
                    <a:pt x="1118854" y="39966"/>
                  </a:lnTo>
                  <a:lnTo>
                    <a:pt x="1117299" y="38348"/>
                  </a:lnTo>
                  <a:lnTo>
                    <a:pt x="1109932" y="29974"/>
                  </a:lnTo>
                  <a:lnTo>
                    <a:pt x="1102138" y="19983"/>
                  </a:lnTo>
                  <a:lnTo>
                    <a:pt x="1097348" y="13716"/>
                  </a:lnTo>
                  <a:lnTo>
                    <a:pt x="1094537" y="9991"/>
                  </a:lnTo>
                  <a:lnTo>
                    <a:pt x="1087384" y="0"/>
                  </a:lnTo>
                  <a:moveTo>
                    <a:pt x="2149716" y="0"/>
                  </a:moveTo>
                  <a:lnTo>
                    <a:pt x="2142848" y="9991"/>
                  </a:lnTo>
                  <a:lnTo>
                    <a:pt x="2141250" y="19983"/>
                  </a:lnTo>
                  <a:lnTo>
                    <a:pt x="2146731" y="29974"/>
                  </a:lnTo>
                  <a:lnTo>
                    <a:pt x="2154792" y="36532"/>
                  </a:lnTo>
                  <a:lnTo>
                    <a:pt x="2159274" y="39966"/>
                  </a:lnTo>
                  <a:lnTo>
                    <a:pt x="2174744" y="47224"/>
                  </a:lnTo>
                  <a:lnTo>
                    <a:pt x="2182450" y="49957"/>
                  </a:lnTo>
                  <a:lnTo>
                    <a:pt x="2194695" y="53603"/>
                  </a:lnTo>
                  <a:lnTo>
                    <a:pt x="2214647" y="56874"/>
                  </a:lnTo>
                  <a:lnTo>
                    <a:pt x="2234599" y="57904"/>
                  </a:lnTo>
                  <a:lnTo>
                    <a:pt x="2254551" y="56061"/>
                  </a:lnTo>
                  <a:lnTo>
                    <a:pt x="2274502" y="52179"/>
                  </a:lnTo>
                  <a:lnTo>
                    <a:pt x="2283473" y="49957"/>
                  </a:lnTo>
                  <a:lnTo>
                    <a:pt x="2294454" y="46827"/>
                  </a:lnTo>
                  <a:lnTo>
                    <a:pt x="2314406" y="40466"/>
                  </a:lnTo>
                  <a:lnTo>
                    <a:pt x="2316539" y="39966"/>
                  </a:lnTo>
                  <a:lnTo>
                    <a:pt x="2334358" y="34602"/>
                  </a:lnTo>
                  <a:lnTo>
                    <a:pt x="2354310" y="32952"/>
                  </a:lnTo>
                  <a:lnTo>
                    <a:pt x="2374261" y="36416"/>
                  </a:lnTo>
                  <a:lnTo>
                    <a:pt x="2382703" y="39966"/>
                  </a:lnTo>
                  <a:lnTo>
                    <a:pt x="2394213" y="43813"/>
                  </a:lnTo>
                  <a:lnTo>
                    <a:pt x="2408302" y="49957"/>
                  </a:lnTo>
                  <a:lnTo>
                    <a:pt x="2414165" y="52030"/>
                  </a:lnTo>
                  <a:lnTo>
                    <a:pt x="2434117" y="58564"/>
                  </a:lnTo>
                  <a:lnTo>
                    <a:pt x="2439434" y="59949"/>
                  </a:lnTo>
                  <a:lnTo>
                    <a:pt x="2454068" y="63407"/>
                  </a:lnTo>
                  <a:lnTo>
                    <a:pt x="2474020" y="65285"/>
                  </a:lnTo>
                  <a:lnTo>
                    <a:pt x="2493972" y="64855"/>
                  </a:lnTo>
                  <a:lnTo>
                    <a:pt x="2513924" y="62339"/>
                  </a:lnTo>
                  <a:lnTo>
                    <a:pt x="2526001" y="59949"/>
                  </a:lnTo>
                  <a:lnTo>
                    <a:pt x="2533876" y="58563"/>
                  </a:lnTo>
                  <a:lnTo>
                    <a:pt x="2553827" y="53520"/>
                  </a:lnTo>
                  <a:lnTo>
                    <a:pt x="2566384" y="49957"/>
                  </a:lnTo>
                  <a:lnTo>
                    <a:pt x="2573779" y="47990"/>
                  </a:lnTo>
                  <a:lnTo>
                    <a:pt x="2593731" y="41964"/>
                  </a:lnTo>
                  <a:lnTo>
                    <a:pt x="2599951" y="39966"/>
                  </a:lnTo>
                  <a:lnTo>
                    <a:pt x="2613683" y="35603"/>
                  </a:lnTo>
                  <a:lnTo>
                    <a:pt x="2630723" y="29974"/>
                  </a:lnTo>
                  <a:lnTo>
                    <a:pt x="2633634" y="28968"/>
                  </a:lnTo>
                  <a:lnTo>
                    <a:pt x="2653586" y="22239"/>
                  </a:lnTo>
                  <a:lnTo>
                    <a:pt x="2660965" y="19983"/>
                  </a:lnTo>
                  <a:lnTo>
                    <a:pt x="2673538" y="15777"/>
                  </a:lnTo>
                  <a:lnTo>
                    <a:pt x="2693490" y="10069"/>
                  </a:lnTo>
                  <a:lnTo>
                    <a:pt x="2693914" y="9991"/>
                  </a:lnTo>
                  <a:lnTo>
                    <a:pt x="2713441" y="5746"/>
                  </a:lnTo>
                  <a:lnTo>
                    <a:pt x="2733393" y="4538"/>
                  </a:lnTo>
                  <a:lnTo>
                    <a:pt x="2753345" y="7822"/>
                  </a:lnTo>
                  <a:lnTo>
                    <a:pt x="2757828" y="9991"/>
                  </a:lnTo>
                  <a:lnTo>
                    <a:pt x="2773297" y="18915"/>
                  </a:lnTo>
                  <a:lnTo>
                    <a:pt x="2774494" y="19983"/>
                  </a:lnTo>
                  <a:lnTo>
                    <a:pt x="2783975" y="29974"/>
                  </a:lnTo>
                  <a:lnTo>
                    <a:pt x="2791075" y="39966"/>
                  </a:lnTo>
                  <a:lnTo>
                    <a:pt x="2793249" y="43658"/>
                  </a:lnTo>
                  <a:lnTo>
                    <a:pt x="2796535" y="49957"/>
                  </a:lnTo>
                  <a:lnTo>
                    <a:pt x="2801070" y="59949"/>
                  </a:lnTo>
                  <a:lnTo>
                    <a:pt x="2805416" y="69940"/>
                  </a:lnTo>
                  <a:lnTo>
                    <a:pt x="2809589" y="79932"/>
                  </a:lnTo>
                  <a:lnTo>
                    <a:pt x="2813200" y="86895"/>
                  </a:lnTo>
                  <a:lnTo>
                    <a:pt x="2814880" y="89923"/>
                  </a:lnTo>
                  <a:lnTo>
                    <a:pt x="2821134" y="99915"/>
                  </a:lnTo>
                  <a:lnTo>
                    <a:pt x="2829043" y="109906"/>
                  </a:lnTo>
                  <a:lnTo>
                    <a:pt x="2833152" y="114009"/>
                  </a:lnTo>
                  <a:lnTo>
                    <a:pt x="2839624" y="119898"/>
                  </a:lnTo>
                  <a:lnTo>
                    <a:pt x="2853104" y="129706"/>
                  </a:lnTo>
                  <a:lnTo>
                    <a:pt x="2853379" y="129889"/>
                  </a:lnTo>
                  <a:lnTo>
                    <a:pt x="2870443" y="139881"/>
                  </a:lnTo>
                  <a:lnTo>
                    <a:pt x="2873056" y="141278"/>
                  </a:lnTo>
                  <a:lnTo>
                    <a:pt x="2889085" y="149872"/>
                  </a:lnTo>
                  <a:lnTo>
                    <a:pt x="2893007" y="151886"/>
                  </a:lnTo>
                  <a:lnTo>
                    <a:pt x="2907436" y="159864"/>
                  </a:lnTo>
                  <a:lnTo>
                    <a:pt x="2912959" y="163180"/>
                  </a:lnTo>
                  <a:lnTo>
                    <a:pt x="2922858" y="169855"/>
                  </a:lnTo>
                  <a:lnTo>
                    <a:pt x="2932911" y="177705"/>
                  </a:lnTo>
                  <a:lnTo>
                    <a:pt x="2935357" y="179847"/>
                  </a:lnTo>
                  <a:lnTo>
                    <a:pt x="2944645" y="189838"/>
                  </a:lnTo>
                  <a:lnTo>
                    <a:pt x="2951854" y="199830"/>
                  </a:lnTo>
                  <a:lnTo>
                    <a:pt x="2952863" y="201805"/>
                  </a:lnTo>
                  <a:lnTo>
                    <a:pt x="2956674" y="209821"/>
                  </a:lnTo>
                  <a:lnTo>
                    <a:pt x="2959955" y="219813"/>
                  </a:lnTo>
                  <a:lnTo>
                    <a:pt x="2961610" y="229804"/>
                  </a:lnTo>
                  <a:lnTo>
                    <a:pt x="2961902" y="239796"/>
                  </a:lnTo>
                  <a:lnTo>
                    <a:pt x="2960825" y="249787"/>
                  </a:lnTo>
                  <a:lnTo>
                    <a:pt x="2958602" y="259779"/>
                  </a:lnTo>
                  <a:lnTo>
                    <a:pt x="2955145" y="269770"/>
                  </a:lnTo>
                  <a:lnTo>
                    <a:pt x="2952863" y="274482"/>
                  </a:lnTo>
                  <a:lnTo>
                    <a:pt x="2950310" y="279762"/>
                  </a:lnTo>
                  <a:lnTo>
                    <a:pt x="2944342" y="289753"/>
                  </a:lnTo>
                  <a:lnTo>
                    <a:pt x="2937028" y="299745"/>
                  </a:lnTo>
                  <a:lnTo>
                    <a:pt x="2932911" y="304503"/>
                  </a:lnTo>
                  <a:lnTo>
                    <a:pt x="2928144" y="309736"/>
                  </a:lnTo>
                  <a:lnTo>
                    <a:pt x="2918046" y="319728"/>
                  </a:lnTo>
                  <a:lnTo>
                    <a:pt x="2912959" y="324305"/>
                  </a:lnTo>
                  <a:lnTo>
                    <a:pt x="2906493" y="329719"/>
                  </a:lnTo>
                  <a:lnTo>
                    <a:pt x="2893672" y="339711"/>
                  </a:lnTo>
                  <a:lnTo>
                    <a:pt x="2893007" y="340225"/>
                  </a:lnTo>
                  <a:lnTo>
                    <a:pt x="2879878" y="349702"/>
                  </a:lnTo>
                  <a:lnTo>
                    <a:pt x="2873056" y="354598"/>
                  </a:lnTo>
                  <a:lnTo>
                    <a:pt x="2864963" y="359694"/>
                  </a:lnTo>
                  <a:lnTo>
                    <a:pt x="2853104" y="367387"/>
                  </a:lnTo>
                  <a:lnTo>
                    <a:pt x="2849024" y="369685"/>
                  </a:lnTo>
                  <a:lnTo>
                    <a:pt x="2833152" y="378716"/>
                  </a:lnTo>
                  <a:lnTo>
                    <a:pt x="2831076" y="379677"/>
                  </a:lnTo>
                  <a:lnTo>
                    <a:pt x="2813200" y="388468"/>
                  </a:lnTo>
                  <a:lnTo>
                    <a:pt x="2810087" y="389668"/>
                  </a:lnTo>
                  <a:lnTo>
                    <a:pt x="2793249" y="396477"/>
                  </a:lnTo>
                  <a:lnTo>
                    <a:pt x="2782407" y="399660"/>
                  </a:lnTo>
                  <a:lnTo>
                    <a:pt x="2773297" y="402504"/>
                  </a:lnTo>
                  <a:lnTo>
                    <a:pt x="2753345" y="407547"/>
                  </a:lnTo>
                  <a:lnTo>
                    <a:pt x="2742797" y="409651"/>
                  </a:lnTo>
                  <a:lnTo>
                    <a:pt x="2733393" y="411705"/>
                  </a:lnTo>
                  <a:lnTo>
                    <a:pt x="2713441" y="415946"/>
                  </a:lnTo>
                  <a:lnTo>
                    <a:pt x="2698256" y="419643"/>
                  </a:lnTo>
                  <a:lnTo>
                    <a:pt x="2693490" y="421021"/>
                  </a:lnTo>
                  <a:lnTo>
                    <a:pt x="2673538" y="427874"/>
                  </a:lnTo>
                  <a:lnTo>
                    <a:pt x="2669423" y="429634"/>
                  </a:lnTo>
                  <a:lnTo>
                    <a:pt x="2653586" y="439150"/>
                  </a:lnTo>
                  <a:lnTo>
                    <a:pt x="2652963" y="439626"/>
                  </a:lnTo>
                  <a:lnTo>
                    <a:pt x="2645099" y="449617"/>
                  </a:lnTo>
                  <a:lnTo>
                    <a:pt x="2641136" y="459609"/>
                  </a:lnTo>
                  <a:lnTo>
                    <a:pt x="2638981" y="469600"/>
                  </a:lnTo>
                  <a:lnTo>
                    <a:pt x="2639090" y="479592"/>
                  </a:lnTo>
                  <a:lnTo>
                    <a:pt x="2639064" y="489583"/>
                  </a:lnTo>
                  <a:lnTo>
                    <a:pt x="2639586" y="499575"/>
                  </a:lnTo>
                  <a:lnTo>
                    <a:pt x="2640134" y="509566"/>
                  </a:lnTo>
                  <a:lnTo>
                    <a:pt x="2640234" y="519558"/>
                  </a:lnTo>
                  <a:lnTo>
                    <a:pt x="2639326" y="529549"/>
                  </a:lnTo>
                  <a:lnTo>
                    <a:pt x="2637597" y="539541"/>
                  </a:lnTo>
                  <a:lnTo>
                    <a:pt x="2634623" y="549532"/>
                  </a:lnTo>
                  <a:lnTo>
                    <a:pt x="2633634" y="551683"/>
                  </a:lnTo>
                  <a:lnTo>
                    <a:pt x="2629057" y="559524"/>
                  </a:lnTo>
                  <a:lnTo>
                    <a:pt x="2620230" y="569515"/>
                  </a:lnTo>
                  <a:lnTo>
                    <a:pt x="2613683" y="574258"/>
                  </a:lnTo>
                  <a:lnTo>
                    <a:pt x="2601404" y="579507"/>
                  </a:lnTo>
                  <a:lnTo>
                    <a:pt x="2593731" y="582028"/>
                  </a:lnTo>
                  <a:lnTo>
                    <a:pt x="2573779" y="584355"/>
                  </a:lnTo>
                  <a:lnTo>
                    <a:pt x="2553827" y="584063"/>
                  </a:lnTo>
                  <a:lnTo>
                    <a:pt x="2533876" y="581949"/>
                  </a:lnTo>
                  <a:lnTo>
                    <a:pt x="2519499" y="579507"/>
                  </a:lnTo>
                  <a:lnTo>
                    <a:pt x="2513924" y="578561"/>
                  </a:lnTo>
                  <a:lnTo>
                    <a:pt x="2493972" y="574528"/>
                  </a:lnTo>
                  <a:lnTo>
                    <a:pt x="2474020" y="570326"/>
                  </a:lnTo>
                  <a:lnTo>
                    <a:pt x="2469760" y="569515"/>
                  </a:lnTo>
                  <a:lnTo>
                    <a:pt x="2454068" y="566071"/>
                  </a:lnTo>
                  <a:lnTo>
                    <a:pt x="2434117" y="563128"/>
                  </a:lnTo>
                  <a:lnTo>
                    <a:pt x="2414165" y="563222"/>
                  </a:lnTo>
                  <a:lnTo>
                    <a:pt x="2394213" y="569159"/>
                  </a:lnTo>
                  <a:lnTo>
                    <a:pt x="2393725" y="569515"/>
                  </a:lnTo>
                  <a:lnTo>
                    <a:pt x="2380442" y="579507"/>
                  </a:lnTo>
                  <a:lnTo>
                    <a:pt x="2374261" y="584910"/>
                  </a:lnTo>
                  <a:lnTo>
                    <a:pt x="2370626" y="589498"/>
                  </a:lnTo>
                  <a:lnTo>
                    <a:pt x="2362565" y="599490"/>
                  </a:lnTo>
                  <a:lnTo>
                    <a:pt x="2354842" y="609481"/>
                  </a:lnTo>
                  <a:lnTo>
                    <a:pt x="2354310" y="610188"/>
                  </a:lnTo>
                  <a:lnTo>
                    <a:pt x="2348472" y="619473"/>
                  </a:lnTo>
                  <a:lnTo>
                    <a:pt x="2342100" y="629464"/>
                  </a:lnTo>
                  <a:lnTo>
                    <a:pt x="2335977" y="639456"/>
                  </a:lnTo>
                  <a:lnTo>
                    <a:pt x="2334358" y="642147"/>
                  </a:lnTo>
                  <a:lnTo>
                    <a:pt x="2330208" y="649447"/>
                  </a:lnTo>
                  <a:lnTo>
                    <a:pt x="2325011" y="659439"/>
                  </a:lnTo>
                  <a:lnTo>
                    <a:pt x="2320377" y="669430"/>
                  </a:lnTo>
                  <a:lnTo>
                    <a:pt x="2316287" y="679422"/>
                  </a:lnTo>
                  <a:lnTo>
                    <a:pt x="2314406" y="685209"/>
                  </a:lnTo>
                  <a:lnTo>
                    <a:pt x="2313072" y="689413"/>
                  </a:lnTo>
                  <a:lnTo>
                    <a:pt x="2310912" y="699405"/>
                  </a:lnTo>
                  <a:lnTo>
                    <a:pt x="2310323" y="709396"/>
                  </a:lnTo>
                  <a:lnTo>
                    <a:pt x="2310694" y="719388"/>
                  </a:lnTo>
                  <a:lnTo>
                    <a:pt x="2312651" y="729379"/>
                  </a:lnTo>
                  <a:lnTo>
                    <a:pt x="2314406" y="733884"/>
                  </a:lnTo>
                  <a:lnTo>
                    <a:pt x="2316877" y="739371"/>
                  </a:lnTo>
                  <a:lnTo>
                    <a:pt x="2323324" y="749362"/>
                  </a:lnTo>
                  <a:lnTo>
                    <a:pt x="2332407" y="759354"/>
                  </a:lnTo>
                  <a:lnTo>
                    <a:pt x="2334358" y="761065"/>
                  </a:lnTo>
                  <a:lnTo>
                    <a:pt x="2346545" y="769345"/>
                  </a:lnTo>
                  <a:lnTo>
                    <a:pt x="2354310" y="773572"/>
                  </a:lnTo>
                  <a:lnTo>
                    <a:pt x="2369999" y="779337"/>
                  </a:lnTo>
                  <a:lnTo>
                    <a:pt x="2374261" y="780657"/>
                  </a:lnTo>
                  <a:lnTo>
                    <a:pt x="2394213" y="784177"/>
                  </a:lnTo>
                  <a:lnTo>
                    <a:pt x="2414165" y="785126"/>
                  </a:lnTo>
                  <a:lnTo>
                    <a:pt x="2434117" y="784356"/>
                  </a:lnTo>
                  <a:lnTo>
                    <a:pt x="2454068" y="782363"/>
                  </a:lnTo>
                  <a:lnTo>
                    <a:pt x="2474020" y="779685"/>
                  </a:lnTo>
                  <a:lnTo>
                    <a:pt x="2477045" y="779337"/>
                  </a:lnTo>
                  <a:lnTo>
                    <a:pt x="2493972" y="777161"/>
                  </a:lnTo>
                  <a:lnTo>
                    <a:pt x="2513924" y="775739"/>
                  </a:lnTo>
                  <a:lnTo>
                    <a:pt x="2533876" y="776552"/>
                  </a:lnTo>
                  <a:lnTo>
                    <a:pt x="2547041" y="779337"/>
                  </a:lnTo>
                  <a:lnTo>
                    <a:pt x="2553827" y="780946"/>
                  </a:lnTo>
                  <a:lnTo>
                    <a:pt x="2570914" y="789328"/>
                  </a:lnTo>
                  <a:lnTo>
                    <a:pt x="2573779" y="790870"/>
                  </a:lnTo>
                  <a:lnTo>
                    <a:pt x="2584486" y="799320"/>
                  </a:lnTo>
                  <a:lnTo>
                    <a:pt x="2593731" y="807555"/>
                  </a:lnTo>
                  <a:lnTo>
                    <a:pt x="2595398" y="809311"/>
                  </a:lnTo>
                  <a:lnTo>
                    <a:pt x="2604581" y="819303"/>
                  </a:lnTo>
                  <a:lnTo>
                    <a:pt x="2613310" y="829294"/>
                  </a:lnTo>
                  <a:lnTo>
                    <a:pt x="2613683" y="829724"/>
                  </a:lnTo>
                  <a:lnTo>
                    <a:pt x="2621766" y="839286"/>
                  </a:lnTo>
                  <a:lnTo>
                    <a:pt x="2630536" y="849277"/>
                  </a:lnTo>
                  <a:lnTo>
                    <a:pt x="2633634" y="852591"/>
                  </a:lnTo>
                  <a:lnTo>
                    <a:pt x="2640450" y="859269"/>
                  </a:lnTo>
                  <a:lnTo>
                    <a:pt x="2651232" y="869260"/>
                  </a:lnTo>
                  <a:lnTo>
                    <a:pt x="2653586" y="871226"/>
                  </a:lnTo>
                  <a:lnTo>
                    <a:pt x="2664916" y="879252"/>
                  </a:lnTo>
                  <a:lnTo>
                    <a:pt x="2673538" y="884879"/>
                  </a:lnTo>
                  <a:lnTo>
                    <a:pt x="2681888" y="889243"/>
                  </a:lnTo>
                  <a:lnTo>
                    <a:pt x="2693490" y="894744"/>
                  </a:lnTo>
                  <a:lnTo>
                    <a:pt x="2704964" y="899234"/>
                  </a:lnTo>
                  <a:lnTo>
                    <a:pt x="2713441" y="902342"/>
                  </a:lnTo>
                  <a:lnTo>
                    <a:pt x="2733393" y="909154"/>
                  </a:lnTo>
                  <a:lnTo>
                    <a:pt x="2733613" y="909226"/>
                  </a:lnTo>
                  <a:lnTo>
                    <a:pt x="2753345" y="915774"/>
                  </a:lnTo>
                  <a:lnTo>
                    <a:pt x="2762947" y="919217"/>
                  </a:lnTo>
                  <a:lnTo>
                    <a:pt x="2773297" y="923040"/>
                  </a:lnTo>
                  <a:lnTo>
                    <a:pt x="2788679" y="929209"/>
                  </a:lnTo>
                  <a:lnTo>
                    <a:pt x="2793249" y="931227"/>
                  </a:lnTo>
                  <a:lnTo>
                    <a:pt x="2810887" y="939201"/>
                  </a:lnTo>
                  <a:lnTo>
                    <a:pt x="2813200" y="940326"/>
                  </a:lnTo>
                  <a:lnTo>
                    <a:pt x="2833074" y="949192"/>
                  </a:lnTo>
                  <a:lnTo>
                    <a:pt x="2833152" y="949229"/>
                  </a:lnTo>
                  <a:lnTo>
                    <a:pt x="2853104" y="956185"/>
                  </a:lnTo>
                  <a:lnTo>
                    <a:pt x="2868692" y="959183"/>
                  </a:lnTo>
                  <a:lnTo>
                    <a:pt x="2873056" y="960062"/>
                  </a:lnTo>
                  <a:lnTo>
                    <a:pt x="2893007" y="959745"/>
                  </a:lnTo>
                  <a:lnTo>
                    <a:pt x="2894948" y="959183"/>
                  </a:lnTo>
                  <a:lnTo>
                    <a:pt x="2912959" y="952173"/>
                  </a:lnTo>
                  <a:lnTo>
                    <a:pt x="2916859" y="949192"/>
                  </a:lnTo>
                  <a:lnTo>
                    <a:pt x="2924685" y="939201"/>
                  </a:lnTo>
                  <a:lnTo>
                    <a:pt x="2927102" y="929209"/>
                  </a:lnTo>
                  <a:lnTo>
                    <a:pt x="2925984" y="919217"/>
                  </a:lnTo>
                  <a:lnTo>
                    <a:pt x="2922377" y="909226"/>
                  </a:lnTo>
                  <a:lnTo>
                    <a:pt x="2917257" y="899234"/>
                  </a:lnTo>
                  <a:lnTo>
                    <a:pt x="2912959" y="892525"/>
                  </a:lnTo>
                  <a:lnTo>
                    <a:pt x="2910645" y="889243"/>
                  </a:lnTo>
                  <a:lnTo>
                    <a:pt x="2902832" y="879252"/>
                  </a:lnTo>
                  <a:lnTo>
                    <a:pt x="2895128" y="869260"/>
                  </a:lnTo>
                  <a:lnTo>
                    <a:pt x="2893007" y="866584"/>
                  </a:lnTo>
                  <a:lnTo>
                    <a:pt x="2886714" y="859269"/>
                  </a:lnTo>
                  <a:lnTo>
                    <a:pt x="2878672" y="849277"/>
                  </a:lnTo>
                  <a:lnTo>
                    <a:pt x="2873056" y="841362"/>
                  </a:lnTo>
                  <a:lnTo>
                    <a:pt x="2871458" y="839286"/>
                  </a:lnTo>
                  <a:lnTo>
                    <a:pt x="2864249" y="829294"/>
                  </a:lnTo>
                  <a:lnTo>
                    <a:pt x="2858374" y="819303"/>
                  </a:lnTo>
                  <a:lnTo>
                    <a:pt x="2853292" y="809311"/>
                  </a:lnTo>
                  <a:lnTo>
                    <a:pt x="2853104" y="808885"/>
                  </a:lnTo>
                  <a:lnTo>
                    <a:pt x="2848535" y="799320"/>
                  </a:lnTo>
                  <a:lnTo>
                    <a:pt x="2844932" y="789328"/>
                  </a:lnTo>
                  <a:lnTo>
                    <a:pt x="2841961" y="779337"/>
                  </a:lnTo>
                  <a:lnTo>
                    <a:pt x="2839846" y="769345"/>
                  </a:lnTo>
                  <a:lnTo>
                    <a:pt x="2838430" y="759354"/>
                  </a:lnTo>
                  <a:lnTo>
                    <a:pt x="2837739" y="749362"/>
                  </a:lnTo>
                  <a:lnTo>
                    <a:pt x="2837562" y="739371"/>
                  </a:lnTo>
                  <a:lnTo>
                    <a:pt x="2837687" y="729379"/>
                  </a:lnTo>
                  <a:lnTo>
                    <a:pt x="2838271" y="719388"/>
                  </a:lnTo>
                  <a:lnTo>
                    <a:pt x="2839152" y="709396"/>
                  </a:lnTo>
                  <a:lnTo>
                    <a:pt x="2840280" y="699405"/>
                  </a:lnTo>
                  <a:lnTo>
                    <a:pt x="2841306" y="689413"/>
                  </a:lnTo>
                  <a:lnTo>
                    <a:pt x="2842474" y="679422"/>
                  </a:lnTo>
                  <a:lnTo>
                    <a:pt x="2843590" y="669430"/>
                  </a:lnTo>
                  <a:lnTo>
                    <a:pt x="2844738" y="659439"/>
                  </a:lnTo>
                  <a:lnTo>
                    <a:pt x="2845601" y="649447"/>
                  </a:lnTo>
                  <a:lnTo>
                    <a:pt x="2846584" y="639456"/>
                  </a:lnTo>
                  <a:lnTo>
                    <a:pt x="2847547" y="629464"/>
                  </a:lnTo>
                  <a:lnTo>
                    <a:pt x="2848474" y="619473"/>
                  </a:lnTo>
                  <a:lnTo>
                    <a:pt x="2849425" y="609481"/>
                  </a:lnTo>
                  <a:lnTo>
                    <a:pt x="2850527" y="599490"/>
                  </a:lnTo>
                  <a:lnTo>
                    <a:pt x="2851720" y="589498"/>
                  </a:lnTo>
                  <a:lnTo>
                    <a:pt x="2853007" y="579507"/>
                  </a:lnTo>
                  <a:lnTo>
                    <a:pt x="2853104" y="578863"/>
                  </a:lnTo>
                  <a:lnTo>
                    <a:pt x="2854291" y="569515"/>
                  </a:lnTo>
                  <a:lnTo>
                    <a:pt x="2855787" y="559524"/>
                  </a:lnTo>
                  <a:lnTo>
                    <a:pt x="2857629" y="549532"/>
                  </a:lnTo>
                  <a:lnTo>
                    <a:pt x="2859740" y="539541"/>
                  </a:lnTo>
                  <a:lnTo>
                    <a:pt x="2862450" y="529549"/>
                  </a:lnTo>
                  <a:lnTo>
                    <a:pt x="2865851" y="519558"/>
                  </a:lnTo>
                  <a:lnTo>
                    <a:pt x="2870289" y="509566"/>
                  </a:lnTo>
                  <a:lnTo>
                    <a:pt x="2873056" y="504646"/>
                  </a:lnTo>
                  <a:lnTo>
                    <a:pt x="2875800" y="499575"/>
                  </a:lnTo>
                  <a:lnTo>
                    <a:pt x="2882524" y="489583"/>
                  </a:lnTo>
                  <a:lnTo>
                    <a:pt x="2892291" y="479592"/>
                  </a:lnTo>
                  <a:lnTo>
                    <a:pt x="2893007" y="478977"/>
                  </a:lnTo>
                  <a:lnTo>
                    <a:pt x="2904519" y="469600"/>
                  </a:lnTo>
                  <a:lnTo>
                    <a:pt x="2912959" y="464479"/>
                  </a:lnTo>
                  <a:lnTo>
                    <a:pt x="2921725" y="459609"/>
                  </a:lnTo>
                  <a:lnTo>
                    <a:pt x="2932911" y="454530"/>
                  </a:lnTo>
                  <a:lnTo>
                    <a:pt x="2944478" y="449617"/>
                  </a:lnTo>
                  <a:lnTo>
                    <a:pt x="2952863" y="446464"/>
                  </a:lnTo>
                  <a:lnTo>
                    <a:pt x="2972699" y="439626"/>
                  </a:lnTo>
                  <a:lnTo>
                    <a:pt x="2972815" y="439589"/>
                  </a:lnTo>
                  <a:moveTo>
                    <a:pt x="1416576" y="1433880"/>
                  </a:moveTo>
                  <a:lnTo>
                    <a:pt x="1436528" y="1432612"/>
                  </a:lnTo>
                  <a:lnTo>
                    <a:pt x="1442795" y="1428784"/>
                  </a:lnTo>
                  <a:lnTo>
                    <a:pt x="1456480" y="1419058"/>
                  </a:lnTo>
                  <a:lnTo>
                    <a:pt x="1456705" y="1418792"/>
                  </a:lnTo>
                  <a:lnTo>
                    <a:pt x="1463515" y="1408801"/>
                  </a:lnTo>
                  <a:lnTo>
                    <a:pt x="1469332" y="1398809"/>
                  </a:lnTo>
                  <a:lnTo>
                    <a:pt x="1474189" y="1388818"/>
                  </a:lnTo>
                  <a:lnTo>
                    <a:pt x="1476431" y="1383658"/>
                  </a:lnTo>
                  <a:lnTo>
                    <a:pt x="1478181" y="1378826"/>
                  </a:lnTo>
                  <a:lnTo>
                    <a:pt x="1480549" y="1368835"/>
                  </a:lnTo>
                  <a:lnTo>
                    <a:pt x="1482430" y="1358843"/>
                  </a:lnTo>
                  <a:lnTo>
                    <a:pt x="1483934" y="1348852"/>
                  </a:lnTo>
                  <a:lnTo>
                    <a:pt x="1483888" y="1338860"/>
                  </a:lnTo>
                  <a:lnTo>
                    <a:pt x="1484957" y="1328869"/>
                  </a:lnTo>
                  <a:lnTo>
                    <a:pt x="1478957" y="1318877"/>
                  </a:lnTo>
                  <a:lnTo>
                    <a:pt x="1476431" y="1316552"/>
                  </a:lnTo>
                  <a:lnTo>
                    <a:pt x="1456480" y="1316208"/>
                  </a:lnTo>
                  <a:lnTo>
                    <a:pt x="1452753" y="1318877"/>
                  </a:lnTo>
                  <a:lnTo>
                    <a:pt x="1436528" y="1326821"/>
                  </a:lnTo>
                  <a:lnTo>
                    <a:pt x="1434412" y="1328869"/>
                  </a:lnTo>
                  <a:lnTo>
                    <a:pt x="1422205" y="1338860"/>
                  </a:lnTo>
                  <a:lnTo>
                    <a:pt x="1416576" y="1343101"/>
                  </a:lnTo>
                  <a:lnTo>
                    <a:pt x="1412767" y="1348852"/>
                  </a:lnTo>
                  <a:lnTo>
                    <a:pt x="1405100" y="1358843"/>
                  </a:lnTo>
                  <a:lnTo>
                    <a:pt x="1397656" y="1368835"/>
                  </a:lnTo>
                  <a:lnTo>
                    <a:pt x="1396624" y="1370358"/>
                  </a:lnTo>
                  <a:lnTo>
                    <a:pt x="1392952" y="1378826"/>
                  </a:lnTo>
                  <a:lnTo>
                    <a:pt x="1390629" y="1388818"/>
                  </a:lnTo>
                  <a:lnTo>
                    <a:pt x="1389684" y="1398809"/>
                  </a:lnTo>
                  <a:lnTo>
                    <a:pt x="1390329" y="1408801"/>
                  </a:lnTo>
                  <a:lnTo>
                    <a:pt x="1394375" y="1418792"/>
                  </a:lnTo>
                  <a:lnTo>
                    <a:pt x="1396624" y="1422286"/>
                  </a:lnTo>
                  <a:lnTo>
                    <a:pt x="1405756" y="1428784"/>
                  </a:lnTo>
                  <a:lnTo>
                    <a:pt x="1416576" y="1433880"/>
                  </a:lnTo>
                  <a:close/>
                  <a:moveTo>
                    <a:pt x="319228" y="1300705"/>
                  </a:moveTo>
                  <a:lnTo>
                    <a:pt x="315161" y="1298894"/>
                  </a:lnTo>
                  <a:lnTo>
                    <a:pt x="299553" y="1288903"/>
                  </a:lnTo>
                  <a:lnTo>
                    <a:pt x="299277" y="1288599"/>
                  </a:lnTo>
                  <a:lnTo>
                    <a:pt x="293146" y="1278911"/>
                  </a:lnTo>
                  <a:lnTo>
                    <a:pt x="287869" y="1268920"/>
                  </a:lnTo>
                  <a:lnTo>
                    <a:pt x="282419" y="1258928"/>
                  </a:lnTo>
                  <a:lnTo>
                    <a:pt x="279325" y="1253614"/>
                  </a:lnTo>
                  <a:lnTo>
                    <a:pt x="277198" y="1248937"/>
                  </a:lnTo>
                  <a:lnTo>
                    <a:pt x="270792" y="1238945"/>
                  </a:lnTo>
                  <a:lnTo>
                    <a:pt x="263887" y="1228954"/>
                  </a:lnTo>
                  <a:lnTo>
                    <a:pt x="259373" y="1223046"/>
                  </a:lnTo>
                  <a:lnTo>
                    <a:pt x="256890" y="1218962"/>
                  </a:lnTo>
                  <a:lnTo>
                    <a:pt x="250002" y="1208971"/>
                  </a:lnTo>
                  <a:lnTo>
                    <a:pt x="243504" y="1198979"/>
                  </a:lnTo>
                  <a:lnTo>
                    <a:pt x="239421" y="1192502"/>
                  </a:lnTo>
                  <a:lnTo>
                    <a:pt x="237603" y="1188988"/>
                  </a:lnTo>
                  <a:lnTo>
                    <a:pt x="232901" y="1178996"/>
                  </a:lnTo>
                  <a:lnTo>
                    <a:pt x="229046" y="1169005"/>
                  </a:lnTo>
                  <a:lnTo>
                    <a:pt x="226344" y="1159013"/>
                  </a:lnTo>
                  <a:lnTo>
                    <a:pt x="224759" y="1149022"/>
                  </a:lnTo>
                  <a:lnTo>
                    <a:pt x="224617" y="1139030"/>
                  </a:lnTo>
                  <a:lnTo>
                    <a:pt x="225783" y="1129039"/>
                  </a:lnTo>
                  <a:lnTo>
                    <a:pt x="228285" y="1119047"/>
                  </a:lnTo>
                  <a:lnTo>
                    <a:pt x="232045" y="1109056"/>
                  </a:lnTo>
                  <a:lnTo>
                    <a:pt x="237124" y="1099064"/>
                  </a:lnTo>
                  <a:lnTo>
                    <a:pt x="239421" y="1095444"/>
                  </a:lnTo>
                  <a:lnTo>
                    <a:pt x="243596" y="1089073"/>
                  </a:lnTo>
                  <a:lnTo>
                    <a:pt x="251250" y="1079081"/>
                  </a:lnTo>
                  <a:lnTo>
                    <a:pt x="259373" y="1069836"/>
                  </a:lnTo>
                  <a:lnTo>
                    <a:pt x="260065" y="1069090"/>
                  </a:lnTo>
                  <a:lnTo>
                    <a:pt x="270033" y="1059098"/>
                  </a:lnTo>
                  <a:lnTo>
                    <a:pt x="279325" y="1050610"/>
                  </a:lnTo>
                  <a:lnTo>
                    <a:pt x="281114" y="1049107"/>
                  </a:lnTo>
                  <a:lnTo>
                    <a:pt x="293474" y="1039115"/>
                  </a:lnTo>
                  <a:lnTo>
                    <a:pt x="299277" y="1034530"/>
                  </a:lnTo>
                  <a:lnTo>
                    <a:pt x="306894" y="1029124"/>
                  </a:lnTo>
                  <a:lnTo>
                    <a:pt x="319228" y="1020412"/>
                  </a:lnTo>
                  <a:lnTo>
                    <a:pt x="321214" y="1019132"/>
                  </a:lnTo>
                  <a:lnTo>
                    <a:pt x="336461" y="1009141"/>
                  </a:lnTo>
                  <a:lnTo>
                    <a:pt x="339180" y="1007327"/>
                  </a:lnTo>
                  <a:lnTo>
                    <a:pt x="352614" y="999149"/>
                  </a:lnTo>
                  <a:lnTo>
                    <a:pt x="359132" y="994891"/>
                  </a:lnTo>
                  <a:lnTo>
                    <a:pt x="368837" y="989158"/>
                  </a:lnTo>
                  <a:lnTo>
                    <a:pt x="379084" y="982436"/>
                  </a:lnTo>
                  <a:lnTo>
                    <a:pt x="384670" y="979166"/>
                  </a:lnTo>
                  <a:lnTo>
                    <a:pt x="399036" y="970070"/>
                  </a:lnTo>
                  <a:lnTo>
                    <a:pt x="400674" y="969175"/>
                  </a:lnTo>
                  <a:lnTo>
                    <a:pt x="417137" y="959183"/>
                  </a:lnTo>
                  <a:lnTo>
                    <a:pt x="418987" y="957964"/>
                  </a:lnTo>
                  <a:lnTo>
                    <a:pt x="435938" y="949192"/>
                  </a:lnTo>
                  <a:lnTo>
                    <a:pt x="438939" y="947492"/>
                  </a:lnTo>
                  <a:lnTo>
                    <a:pt x="458891" y="939825"/>
                  </a:lnTo>
                  <a:lnTo>
                    <a:pt x="462480" y="939201"/>
                  </a:lnTo>
                  <a:lnTo>
                    <a:pt x="478843" y="936273"/>
                  </a:lnTo>
                  <a:lnTo>
                    <a:pt x="498794" y="936921"/>
                  </a:lnTo>
                  <a:lnTo>
                    <a:pt x="508504" y="939201"/>
                  </a:lnTo>
                  <a:lnTo>
                    <a:pt x="518746" y="941709"/>
                  </a:lnTo>
                  <a:lnTo>
                    <a:pt x="535424" y="949192"/>
                  </a:lnTo>
                  <a:lnTo>
                    <a:pt x="538698" y="950877"/>
                  </a:lnTo>
                  <a:lnTo>
                    <a:pt x="550258" y="959183"/>
                  </a:lnTo>
                  <a:lnTo>
                    <a:pt x="558650" y="966336"/>
                  </a:lnTo>
                  <a:lnTo>
                    <a:pt x="561549" y="969175"/>
                  </a:lnTo>
                  <a:lnTo>
                    <a:pt x="570136" y="979166"/>
                  </a:lnTo>
                  <a:lnTo>
                    <a:pt x="576756" y="989158"/>
                  </a:lnTo>
                  <a:lnTo>
                    <a:pt x="578601" y="992371"/>
                  </a:lnTo>
                  <a:lnTo>
                    <a:pt x="582246" y="999149"/>
                  </a:lnTo>
                  <a:lnTo>
                    <a:pt x="586574" y="1009141"/>
                  </a:lnTo>
                  <a:lnTo>
                    <a:pt x="589836" y="1019132"/>
                  </a:lnTo>
                  <a:lnTo>
                    <a:pt x="592744" y="1029124"/>
                  </a:lnTo>
                  <a:lnTo>
                    <a:pt x="594930" y="1039115"/>
                  </a:lnTo>
                  <a:lnTo>
                    <a:pt x="596745" y="1049107"/>
                  </a:lnTo>
                  <a:lnTo>
                    <a:pt x="598103" y="1059098"/>
                  </a:lnTo>
                  <a:lnTo>
                    <a:pt x="598553" y="1062714"/>
                  </a:lnTo>
                  <a:lnTo>
                    <a:pt x="599377" y="1069090"/>
                  </a:lnTo>
                  <a:lnTo>
                    <a:pt x="600437" y="1079081"/>
                  </a:lnTo>
                  <a:lnTo>
                    <a:pt x="601056" y="1089073"/>
                  </a:lnTo>
                  <a:lnTo>
                    <a:pt x="601817" y="1099064"/>
                  </a:lnTo>
                  <a:lnTo>
                    <a:pt x="602158" y="1109056"/>
                  </a:lnTo>
                  <a:lnTo>
                    <a:pt x="602567" y="1119047"/>
                  </a:lnTo>
                  <a:lnTo>
                    <a:pt x="603258" y="1129039"/>
                  </a:lnTo>
                  <a:lnTo>
                    <a:pt x="604005" y="1139030"/>
                  </a:lnTo>
                  <a:lnTo>
                    <a:pt x="605151" y="1149022"/>
                  </a:lnTo>
                  <a:lnTo>
                    <a:pt x="606572" y="1159013"/>
                  </a:lnTo>
                  <a:lnTo>
                    <a:pt x="608511" y="1169005"/>
                  </a:lnTo>
                  <a:lnTo>
                    <a:pt x="610852" y="1178996"/>
                  </a:lnTo>
                  <a:lnTo>
                    <a:pt x="613630" y="1188988"/>
                  </a:lnTo>
                  <a:lnTo>
                    <a:pt x="616514" y="1198979"/>
                  </a:lnTo>
                  <a:lnTo>
                    <a:pt x="618505" y="1206999"/>
                  </a:lnTo>
                  <a:lnTo>
                    <a:pt x="619009" y="1208971"/>
                  </a:lnTo>
                  <a:lnTo>
                    <a:pt x="620370" y="1218962"/>
                  </a:lnTo>
                  <a:lnTo>
                    <a:pt x="620416" y="1228954"/>
                  </a:lnTo>
                  <a:lnTo>
                    <a:pt x="618505" y="1236884"/>
                  </a:lnTo>
                  <a:lnTo>
                    <a:pt x="617933" y="1238945"/>
                  </a:lnTo>
                  <a:lnTo>
                    <a:pt x="611988" y="1248937"/>
                  </a:lnTo>
                  <a:lnTo>
                    <a:pt x="601963" y="1258928"/>
                  </a:lnTo>
                  <a:lnTo>
                    <a:pt x="598553" y="1261285"/>
                  </a:lnTo>
                  <a:lnTo>
                    <a:pt x="585489" y="1268920"/>
                  </a:lnTo>
                  <a:lnTo>
                    <a:pt x="578601" y="1272022"/>
                  </a:lnTo>
                  <a:lnTo>
                    <a:pt x="561323" y="1278911"/>
                  </a:lnTo>
                  <a:lnTo>
                    <a:pt x="558650" y="1279827"/>
                  </a:lnTo>
                  <a:lnTo>
                    <a:pt x="538698" y="1285829"/>
                  </a:lnTo>
                  <a:lnTo>
                    <a:pt x="526652" y="1288903"/>
                  </a:lnTo>
                  <a:lnTo>
                    <a:pt x="518746" y="1290769"/>
                  </a:lnTo>
                  <a:lnTo>
                    <a:pt x="498794" y="1294939"/>
                  </a:lnTo>
                  <a:lnTo>
                    <a:pt x="478843" y="1298722"/>
                  </a:lnTo>
                  <a:lnTo>
                    <a:pt x="477604" y="1298894"/>
                  </a:lnTo>
                  <a:lnTo>
                    <a:pt x="458891" y="1301489"/>
                  </a:lnTo>
                  <a:lnTo>
                    <a:pt x="438939" y="1303768"/>
                  </a:lnTo>
                  <a:lnTo>
                    <a:pt x="418987" y="1305397"/>
                  </a:lnTo>
                  <a:lnTo>
                    <a:pt x="399036" y="1306113"/>
                  </a:lnTo>
                  <a:lnTo>
                    <a:pt x="379084" y="1306045"/>
                  </a:lnTo>
                  <a:lnTo>
                    <a:pt x="359132" y="1305799"/>
                  </a:lnTo>
                  <a:lnTo>
                    <a:pt x="339180" y="1304791"/>
                  </a:lnTo>
                  <a:lnTo>
                    <a:pt x="319228" y="1300705"/>
                  </a:lnTo>
                  <a:close/>
                  <a:moveTo>
                    <a:pt x="778119" y="970585"/>
                  </a:moveTo>
                  <a:lnTo>
                    <a:pt x="773245" y="969175"/>
                  </a:lnTo>
                  <a:lnTo>
                    <a:pt x="758167" y="964096"/>
                  </a:lnTo>
                  <a:lnTo>
                    <a:pt x="747709" y="959183"/>
                  </a:lnTo>
                  <a:lnTo>
                    <a:pt x="738216" y="953312"/>
                  </a:lnTo>
                  <a:lnTo>
                    <a:pt x="732690" y="949192"/>
                  </a:lnTo>
                  <a:lnTo>
                    <a:pt x="723337" y="939201"/>
                  </a:lnTo>
                  <a:lnTo>
                    <a:pt x="718264" y="929866"/>
                  </a:lnTo>
                  <a:lnTo>
                    <a:pt x="717935" y="929209"/>
                  </a:lnTo>
                  <a:lnTo>
                    <a:pt x="715852" y="919217"/>
                  </a:lnTo>
                  <a:lnTo>
                    <a:pt x="716343" y="909226"/>
                  </a:lnTo>
                  <a:lnTo>
                    <a:pt x="718264" y="903418"/>
                  </a:lnTo>
                  <a:lnTo>
                    <a:pt x="719673" y="899234"/>
                  </a:lnTo>
                  <a:lnTo>
                    <a:pt x="725665" y="889243"/>
                  </a:lnTo>
                  <a:lnTo>
                    <a:pt x="734933" y="879252"/>
                  </a:lnTo>
                  <a:lnTo>
                    <a:pt x="738216" y="876666"/>
                  </a:lnTo>
                  <a:lnTo>
                    <a:pt x="749845" y="869260"/>
                  </a:lnTo>
                  <a:lnTo>
                    <a:pt x="758167" y="865312"/>
                  </a:lnTo>
                  <a:lnTo>
                    <a:pt x="777045" y="859269"/>
                  </a:lnTo>
                  <a:lnTo>
                    <a:pt x="778119" y="858991"/>
                  </a:lnTo>
                  <a:lnTo>
                    <a:pt x="798071" y="855951"/>
                  </a:lnTo>
                  <a:lnTo>
                    <a:pt x="818023" y="854874"/>
                  </a:lnTo>
                  <a:lnTo>
                    <a:pt x="837975" y="855218"/>
                  </a:lnTo>
                  <a:lnTo>
                    <a:pt x="857926" y="856980"/>
                  </a:lnTo>
                  <a:lnTo>
                    <a:pt x="874606" y="859269"/>
                  </a:lnTo>
                  <a:lnTo>
                    <a:pt x="877878" y="859873"/>
                  </a:lnTo>
                  <a:lnTo>
                    <a:pt x="897830" y="864826"/>
                  </a:lnTo>
                  <a:lnTo>
                    <a:pt x="911265" y="869260"/>
                  </a:lnTo>
                  <a:lnTo>
                    <a:pt x="917782" y="873794"/>
                  </a:lnTo>
                  <a:lnTo>
                    <a:pt x="925013" y="879252"/>
                  </a:lnTo>
                  <a:lnTo>
                    <a:pt x="928697" y="889243"/>
                  </a:lnTo>
                  <a:lnTo>
                    <a:pt x="927752" y="899234"/>
                  </a:lnTo>
                  <a:lnTo>
                    <a:pt x="924073" y="909226"/>
                  </a:lnTo>
                  <a:lnTo>
                    <a:pt x="918452" y="919217"/>
                  </a:lnTo>
                  <a:lnTo>
                    <a:pt x="917782" y="920120"/>
                  </a:lnTo>
                  <a:lnTo>
                    <a:pt x="911775" y="929209"/>
                  </a:lnTo>
                  <a:lnTo>
                    <a:pt x="903421" y="939201"/>
                  </a:lnTo>
                  <a:lnTo>
                    <a:pt x="897830" y="944797"/>
                  </a:lnTo>
                  <a:lnTo>
                    <a:pt x="893123" y="949192"/>
                  </a:lnTo>
                  <a:lnTo>
                    <a:pt x="879555" y="959183"/>
                  </a:lnTo>
                  <a:lnTo>
                    <a:pt x="877878" y="960261"/>
                  </a:lnTo>
                  <a:lnTo>
                    <a:pt x="858362" y="969175"/>
                  </a:lnTo>
                  <a:lnTo>
                    <a:pt x="857926" y="969345"/>
                  </a:lnTo>
                  <a:lnTo>
                    <a:pt x="837975" y="974051"/>
                  </a:lnTo>
                  <a:lnTo>
                    <a:pt x="818023" y="975419"/>
                  </a:lnTo>
                  <a:lnTo>
                    <a:pt x="798071" y="974130"/>
                  </a:lnTo>
                  <a:lnTo>
                    <a:pt x="778119" y="970585"/>
                  </a:lnTo>
                  <a:moveTo>
                    <a:pt x="1556239" y="757415"/>
                  </a:moveTo>
                  <a:lnTo>
                    <a:pt x="1576190" y="751879"/>
                  </a:lnTo>
                  <a:lnTo>
                    <a:pt x="1578603" y="749362"/>
                  </a:lnTo>
                  <a:lnTo>
                    <a:pt x="1589511" y="739371"/>
                  </a:lnTo>
                  <a:lnTo>
                    <a:pt x="1596142" y="733834"/>
                  </a:lnTo>
                  <a:lnTo>
                    <a:pt x="1599018" y="729379"/>
                  </a:lnTo>
                  <a:lnTo>
                    <a:pt x="1604633" y="719388"/>
                  </a:lnTo>
                  <a:lnTo>
                    <a:pt x="1608269" y="709396"/>
                  </a:lnTo>
                  <a:lnTo>
                    <a:pt x="1609749" y="699405"/>
                  </a:lnTo>
                  <a:lnTo>
                    <a:pt x="1607154" y="689413"/>
                  </a:lnTo>
                  <a:lnTo>
                    <a:pt x="1598424" y="679422"/>
                  </a:lnTo>
                  <a:lnTo>
                    <a:pt x="1596142" y="677976"/>
                  </a:lnTo>
                  <a:lnTo>
                    <a:pt x="1576190" y="673831"/>
                  </a:lnTo>
                  <a:lnTo>
                    <a:pt x="1556239" y="678178"/>
                  </a:lnTo>
                  <a:lnTo>
                    <a:pt x="1553920" y="679422"/>
                  </a:lnTo>
                  <a:lnTo>
                    <a:pt x="1539847" y="689413"/>
                  </a:lnTo>
                  <a:lnTo>
                    <a:pt x="1536287" y="693410"/>
                  </a:lnTo>
                  <a:lnTo>
                    <a:pt x="1532681" y="699405"/>
                  </a:lnTo>
                  <a:lnTo>
                    <a:pt x="1529245" y="709396"/>
                  </a:lnTo>
                  <a:lnTo>
                    <a:pt x="1528647" y="719388"/>
                  </a:lnTo>
                  <a:lnTo>
                    <a:pt x="1530316" y="729379"/>
                  </a:lnTo>
                  <a:lnTo>
                    <a:pt x="1533928" y="739371"/>
                  </a:lnTo>
                  <a:lnTo>
                    <a:pt x="1536287" y="743796"/>
                  </a:lnTo>
                  <a:lnTo>
                    <a:pt x="1543476" y="749362"/>
                  </a:lnTo>
                  <a:lnTo>
                    <a:pt x="1556239" y="757415"/>
                  </a:lnTo>
                  <a:close/>
                  <a:moveTo>
                    <a:pt x="2314406" y="461941"/>
                  </a:moveTo>
                  <a:lnTo>
                    <a:pt x="2334358" y="465691"/>
                  </a:lnTo>
                  <a:lnTo>
                    <a:pt x="2354310" y="460057"/>
                  </a:lnTo>
                  <a:lnTo>
                    <a:pt x="2354773" y="459609"/>
                  </a:lnTo>
                  <a:lnTo>
                    <a:pt x="2359289" y="449617"/>
                  </a:lnTo>
                  <a:lnTo>
                    <a:pt x="2361125" y="439626"/>
                  </a:lnTo>
                  <a:lnTo>
                    <a:pt x="2359165" y="429634"/>
                  </a:lnTo>
                  <a:lnTo>
                    <a:pt x="2354747" y="419643"/>
                  </a:lnTo>
                  <a:lnTo>
                    <a:pt x="2354310" y="419093"/>
                  </a:lnTo>
                  <a:lnTo>
                    <a:pt x="2341287" y="409651"/>
                  </a:lnTo>
                  <a:lnTo>
                    <a:pt x="2334358" y="405778"/>
                  </a:lnTo>
                  <a:lnTo>
                    <a:pt x="2314406" y="403837"/>
                  </a:lnTo>
                  <a:lnTo>
                    <a:pt x="2301390" y="409651"/>
                  </a:lnTo>
                  <a:lnTo>
                    <a:pt x="2294454" y="413446"/>
                  </a:lnTo>
                  <a:lnTo>
                    <a:pt x="2289025" y="419643"/>
                  </a:lnTo>
                  <a:lnTo>
                    <a:pt x="2284986" y="429634"/>
                  </a:lnTo>
                  <a:lnTo>
                    <a:pt x="2286443" y="439626"/>
                  </a:lnTo>
                  <a:lnTo>
                    <a:pt x="2292231" y="449617"/>
                  </a:lnTo>
                  <a:lnTo>
                    <a:pt x="2294454" y="451529"/>
                  </a:lnTo>
                  <a:lnTo>
                    <a:pt x="2309494" y="459609"/>
                  </a:lnTo>
                  <a:lnTo>
                    <a:pt x="2314406" y="461941"/>
                  </a:lnTo>
                  <a:close/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任意多边形: 形状 2685">
              <a:extLst>
                <a:ext uri="{FF2B5EF4-FFF2-40B4-BE49-F238E27FC236}">
                  <a16:creationId xmlns:a16="http://schemas.microsoft.com/office/drawing/2014/main" id="{A7DF19FE-8EE2-34A7-ED96-B88B24723911}"/>
                </a:ext>
              </a:extLst>
            </p:cNvPr>
            <p:cNvSpPr/>
            <p:nvPr/>
          </p:nvSpPr>
          <p:spPr>
            <a:xfrm>
              <a:off x="13112161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任意多边形: 形状 2686">
              <a:extLst>
                <a:ext uri="{FF2B5EF4-FFF2-40B4-BE49-F238E27FC236}">
                  <a16:creationId xmlns:a16="http://schemas.microsoft.com/office/drawing/2014/main" id="{F245C185-EF08-51EC-D62C-8EFA9F5BE7A3}"/>
                </a:ext>
              </a:extLst>
            </p:cNvPr>
            <p:cNvSpPr/>
            <p:nvPr/>
          </p:nvSpPr>
          <p:spPr>
            <a:xfrm>
              <a:off x="16084975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任意多边形: 形状 2687">
              <a:extLst>
                <a:ext uri="{FF2B5EF4-FFF2-40B4-BE49-F238E27FC236}">
                  <a16:creationId xmlns:a16="http://schemas.microsoft.com/office/drawing/2014/main" id="{0ED558E9-3131-F78A-30F9-D48FC208780B}"/>
                </a:ext>
              </a:extLst>
            </p:cNvPr>
            <p:cNvSpPr/>
            <p:nvPr/>
          </p:nvSpPr>
          <p:spPr>
            <a:xfrm>
              <a:off x="13112161" y="493255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任意多边形: 形状 2688">
              <a:extLst>
                <a:ext uri="{FF2B5EF4-FFF2-40B4-BE49-F238E27FC236}">
                  <a16:creationId xmlns:a16="http://schemas.microsoft.com/office/drawing/2014/main" id="{7EB6EB11-A0F1-3F53-1D08-251EFED755A3}"/>
                </a:ext>
              </a:extLst>
            </p:cNvPr>
            <p:cNvSpPr/>
            <p:nvPr/>
          </p:nvSpPr>
          <p:spPr>
            <a:xfrm>
              <a:off x="13112161" y="344382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任意多边形: 形状 2692">
              <a:extLst>
                <a:ext uri="{FF2B5EF4-FFF2-40B4-BE49-F238E27FC236}">
                  <a16:creationId xmlns:a16="http://schemas.microsoft.com/office/drawing/2014/main" id="{96209822-67E7-5BAD-531E-82E7761545B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任意多边形: 形状 2693">
              <a:extLst>
                <a:ext uri="{FF2B5EF4-FFF2-40B4-BE49-F238E27FC236}">
                  <a16:creationId xmlns:a16="http://schemas.microsoft.com/office/drawing/2014/main" id="{914D14DD-F1C3-F4C6-D0FC-4893A5645EC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任意多边形: 形状 2694">
              <a:extLst>
                <a:ext uri="{FF2B5EF4-FFF2-40B4-BE49-F238E27FC236}">
                  <a16:creationId xmlns:a16="http://schemas.microsoft.com/office/drawing/2014/main" id="{3F1980AE-6992-FFFB-C459-A63C34FE516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任意多边形: 形状 2695">
              <a:extLst>
                <a:ext uri="{FF2B5EF4-FFF2-40B4-BE49-F238E27FC236}">
                  <a16:creationId xmlns:a16="http://schemas.microsoft.com/office/drawing/2014/main" id="{ADFB6A2C-BEDE-3346-E341-83BC88B8571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任意多边形: 形状 2696">
              <a:extLst>
                <a:ext uri="{FF2B5EF4-FFF2-40B4-BE49-F238E27FC236}">
                  <a16:creationId xmlns:a16="http://schemas.microsoft.com/office/drawing/2014/main" id="{D83EE05A-DD6E-683E-766E-6702161ED38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任意多边形: 形状 2697">
              <a:extLst>
                <a:ext uri="{FF2B5EF4-FFF2-40B4-BE49-F238E27FC236}">
                  <a16:creationId xmlns:a16="http://schemas.microsoft.com/office/drawing/2014/main" id="{70FC1F62-00DE-6111-2AA6-A51DBB6C239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任意多边形: 形状 2698">
              <a:extLst>
                <a:ext uri="{FF2B5EF4-FFF2-40B4-BE49-F238E27FC236}">
                  <a16:creationId xmlns:a16="http://schemas.microsoft.com/office/drawing/2014/main" id="{013B8C9E-407E-C594-52D7-BFEE2315E25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任意多边形: 形状 2699">
              <a:extLst>
                <a:ext uri="{FF2B5EF4-FFF2-40B4-BE49-F238E27FC236}">
                  <a16:creationId xmlns:a16="http://schemas.microsoft.com/office/drawing/2014/main" id="{4AE9016F-79DC-5F93-D746-A483687985C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任意多边形: 形状 2700">
              <a:extLst>
                <a:ext uri="{FF2B5EF4-FFF2-40B4-BE49-F238E27FC236}">
                  <a16:creationId xmlns:a16="http://schemas.microsoft.com/office/drawing/2014/main" id="{68DC4732-90DF-D5A0-CB55-5014311985F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任意多边形: 形状 2709">
              <a:extLst>
                <a:ext uri="{FF2B5EF4-FFF2-40B4-BE49-F238E27FC236}">
                  <a16:creationId xmlns:a16="http://schemas.microsoft.com/office/drawing/2014/main" id="{A2F58E3C-B0F5-F63D-5395-98FBCA5BB2F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任意多边形: 形状 2710">
              <a:extLst>
                <a:ext uri="{FF2B5EF4-FFF2-40B4-BE49-F238E27FC236}">
                  <a16:creationId xmlns:a16="http://schemas.microsoft.com/office/drawing/2014/main" id="{8210CC4C-3371-2F22-1DE8-AA12E893E25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任意多边形: 形状 2711">
              <a:extLst>
                <a:ext uri="{FF2B5EF4-FFF2-40B4-BE49-F238E27FC236}">
                  <a16:creationId xmlns:a16="http://schemas.microsoft.com/office/drawing/2014/main" id="{54B8C851-5F8A-8BE6-CFA5-BC78E0D4965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任意多边形: 形状 2712">
              <a:extLst>
                <a:ext uri="{FF2B5EF4-FFF2-40B4-BE49-F238E27FC236}">
                  <a16:creationId xmlns:a16="http://schemas.microsoft.com/office/drawing/2014/main" id="{9EC50A66-A405-7DAD-F340-18B7F596FA0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任意多边形: 形状 2713">
              <a:extLst>
                <a:ext uri="{FF2B5EF4-FFF2-40B4-BE49-F238E27FC236}">
                  <a16:creationId xmlns:a16="http://schemas.microsoft.com/office/drawing/2014/main" id="{5A07E5E4-2CD3-DB9F-9830-4800AA36523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任意多边形: 形状 2714">
              <a:extLst>
                <a:ext uri="{FF2B5EF4-FFF2-40B4-BE49-F238E27FC236}">
                  <a16:creationId xmlns:a16="http://schemas.microsoft.com/office/drawing/2014/main" id="{EE8062E3-2F35-10F5-5756-79D7A9B6969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任意多边形: 形状 2715">
              <a:extLst>
                <a:ext uri="{FF2B5EF4-FFF2-40B4-BE49-F238E27FC236}">
                  <a16:creationId xmlns:a16="http://schemas.microsoft.com/office/drawing/2014/main" id="{F20FE20A-943A-DC1F-A7AF-C103DD68CF6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任意多边形: 形状 2716">
              <a:extLst>
                <a:ext uri="{FF2B5EF4-FFF2-40B4-BE49-F238E27FC236}">
                  <a16:creationId xmlns:a16="http://schemas.microsoft.com/office/drawing/2014/main" id="{91E8D728-1530-C51B-A5D9-ED064584492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任意多边形: 形状 2717">
              <a:extLst>
                <a:ext uri="{FF2B5EF4-FFF2-40B4-BE49-F238E27FC236}">
                  <a16:creationId xmlns:a16="http://schemas.microsoft.com/office/drawing/2014/main" id="{A73D69E0-45A9-C2C9-D3F6-1079AC9C762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任意多边形: 形状 2718">
              <a:extLst>
                <a:ext uri="{FF2B5EF4-FFF2-40B4-BE49-F238E27FC236}">
                  <a16:creationId xmlns:a16="http://schemas.microsoft.com/office/drawing/2014/main" id="{0D270F2F-431E-708F-B684-E89435E4928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任意多边形: 形状 2719">
              <a:extLst>
                <a:ext uri="{FF2B5EF4-FFF2-40B4-BE49-F238E27FC236}">
                  <a16:creationId xmlns:a16="http://schemas.microsoft.com/office/drawing/2014/main" id="{A3D42481-1248-5BFD-6D8A-EC251F7C08F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任意多边形: 形状 2720">
              <a:extLst>
                <a:ext uri="{FF2B5EF4-FFF2-40B4-BE49-F238E27FC236}">
                  <a16:creationId xmlns:a16="http://schemas.microsoft.com/office/drawing/2014/main" id="{3B7F161D-7295-BEC2-7E52-6028801A3AA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任意多边形: 形状 2721">
              <a:extLst>
                <a:ext uri="{FF2B5EF4-FFF2-40B4-BE49-F238E27FC236}">
                  <a16:creationId xmlns:a16="http://schemas.microsoft.com/office/drawing/2014/main" id="{3782F6E7-C2A7-667F-FE9A-2CF50CA64D2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任意多边形: 形状 2722">
              <a:extLst>
                <a:ext uri="{FF2B5EF4-FFF2-40B4-BE49-F238E27FC236}">
                  <a16:creationId xmlns:a16="http://schemas.microsoft.com/office/drawing/2014/main" id="{85F0AD82-AEE9-3BA8-3185-E326EC66477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任意多边形: 形状 2724">
              <a:extLst>
                <a:ext uri="{FF2B5EF4-FFF2-40B4-BE49-F238E27FC236}">
                  <a16:creationId xmlns:a16="http://schemas.microsoft.com/office/drawing/2014/main" id="{2DE7FBA4-2C5F-3412-981B-2A5F2D303AF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任意多边形: 形状 2725">
              <a:extLst>
                <a:ext uri="{FF2B5EF4-FFF2-40B4-BE49-F238E27FC236}">
                  <a16:creationId xmlns:a16="http://schemas.microsoft.com/office/drawing/2014/main" id="{0E4D9FD8-9F59-9D65-AF42-671486BCC37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任意多边形: 形状 2726">
              <a:extLst>
                <a:ext uri="{FF2B5EF4-FFF2-40B4-BE49-F238E27FC236}">
                  <a16:creationId xmlns:a16="http://schemas.microsoft.com/office/drawing/2014/main" id="{CF8073F1-D9E4-0E70-351A-8A8389872F8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任意多边形: 形状 2727">
              <a:extLst>
                <a:ext uri="{FF2B5EF4-FFF2-40B4-BE49-F238E27FC236}">
                  <a16:creationId xmlns:a16="http://schemas.microsoft.com/office/drawing/2014/main" id="{BCB3774B-A84D-FBC0-DE50-FB174D3121F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任意多边形: 形状 2728">
              <a:extLst>
                <a:ext uri="{FF2B5EF4-FFF2-40B4-BE49-F238E27FC236}">
                  <a16:creationId xmlns:a16="http://schemas.microsoft.com/office/drawing/2014/main" id="{9A0C3B5F-5265-1BB9-312D-CA8A4ED1DD2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任意多边形: 形状 2729">
              <a:extLst>
                <a:ext uri="{FF2B5EF4-FFF2-40B4-BE49-F238E27FC236}">
                  <a16:creationId xmlns:a16="http://schemas.microsoft.com/office/drawing/2014/main" id="{F11B433D-7079-DC6C-40F9-167CA034DD6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任意多边形: 形状 2730">
              <a:extLst>
                <a:ext uri="{FF2B5EF4-FFF2-40B4-BE49-F238E27FC236}">
                  <a16:creationId xmlns:a16="http://schemas.microsoft.com/office/drawing/2014/main" id="{F85DA534-EC58-E3C0-2A2A-47A57D62ACF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任意多边形: 形状 2731">
              <a:extLst>
                <a:ext uri="{FF2B5EF4-FFF2-40B4-BE49-F238E27FC236}">
                  <a16:creationId xmlns:a16="http://schemas.microsoft.com/office/drawing/2014/main" id="{64E2089A-F626-479C-290C-851C89345BA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任意多边形: 形状 2732">
              <a:extLst>
                <a:ext uri="{FF2B5EF4-FFF2-40B4-BE49-F238E27FC236}">
                  <a16:creationId xmlns:a16="http://schemas.microsoft.com/office/drawing/2014/main" id="{632CDED4-FD3F-B8C3-9C99-5FE2D60F8B1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任意多边形: 形状 2740">
              <a:extLst>
                <a:ext uri="{FF2B5EF4-FFF2-40B4-BE49-F238E27FC236}">
                  <a16:creationId xmlns:a16="http://schemas.microsoft.com/office/drawing/2014/main" id="{71CB0C01-7D23-D1B6-27C8-03468CF71E2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任意多边形: 形状 2741">
              <a:extLst>
                <a:ext uri="{FF2B5EF4-FFF2-40B4-BE49-F238E27FC236}">
                  <a16:creationId xmlns:a16="http://schemas.microsoft.com/office/drawing/2014/main" id="{C9A39D3E-043C-CB13-32EC-0A3B2169946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任意多边形: 形状 2742">
              <a:extLst>
                <a:ext uri="{FF2B5EF4-FFF2-40B4-BE49-F238E27FC236}">
                  <a16:creationId xmlns:a16="http://schemas.microsoft.com/office/drawing/2014/main" id="{91A98114-B038-D3DF-8139-B57105A2551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任意多边形: 形状 2743">
              <a:extLst>
                <a:ext uri="{FF2B5EF4-FFF2-40B4-BE49-F238E27FC236}">
                  <a16:creationId xmlns:a16="http://schemas.microsoft.com/office/drawing/2014/main" id="{B539A0A9-BF4E-5FA4-0AAF-4E984ED236D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任意多边形: 形状 2744">
              <a:extLst>
                <a:ext uri="{FF2B5EF4-FFF2-40B4-BE49-F238E27FC236}">
                  <a16:creationId xmlns:a16="http://schemas.microsoft.com/office/drawing/2014/main" id="{9A5380CD-7BA7-EEE2-F93C-60F0CBA2D9E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任意多边形: 形状 2745">
              <a:extLst>
                <a:ext uri="{FF2B5EF4-FFF2-40B4-BE49-F238E27FC236}">
                  <a16:creationId xmlns:a16="http://schemas.microsoft.com/office/drawing/2014/main" id="{DA101AD2-8074-B040-A893-8463D24E90C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任意多边形: 形状 2746">
              <a:extLst>
                <a:ext uri="{FF2B5EF4-FFF2-40B4-BE49-F238E27FC236}">
                  <a16:creationId xmlns:a16="http://schemas.microsoft.com/office/drawing/2014/main" id="{61A3FC23-16BA-F78E-2E99-96E2D2A02150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任意多边形: 形状 2747">
              <a:extLst>
                <a:ext uri="{FF2B5EF4-FFF2-40B4-BE49-F238E27FC236}">
                  <a16:creationId xmlns:a16="http://schemas.microsoft.com/office/drawing/2014/main" id="{ED0F6632-3696-4CCE-9B03-72FDF1C1102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任意多边形: 形状 2748">
              <a:extLst>
                <a:ext uri="{FF2B5EF4-FFF2-40B4-BE49-F238E27FC236}">
                  <a16:creationId xmlns:a16="http://schemas.microsoft.com/office/drawing/2014/main" id="{A512A412-3FFA-4201-F5AE-1D1FA8DD1B3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任意多边形: 形状 2749">
              <a:extLst>
                <a:ext uri="{FF2B5EF4-FFF2-40B4-BE49-F238E27FC236}">
                  <a16:creationId xmlns:a16="http://schemas.microsoft.com/office/drawing/2014/main" id="{8D1D63A1-DDB3-FA72-3DE4-9E5622314EF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任意多边形: 形状 2750">
              <a:extLst>
                <a:ext uri="{FF2B5EF4-FFF2-40B4-BE49-F238E27FC236}">
                  <a16:creationId xmlns:a16="http://schemas.microsoft.com/office/drawing/2014/main" id="{5E98B772-9742-B1A9-78FC-D6B5E4D4042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任意多边形: 形状 2751">
              <a:extLst>
                <a:ext uri="{FF2B5EF4-FFF2-40B4-BE49-F238E27FC236}">
                  <a16:creationId xmlns:a16="http://schemas.microsoft.com/office/drawing/2014/main" id="{7556AF4D-81F0-BA2C-1F8E-C27BD904C4D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任意多边形: 形状 2752">
              <a:extLst>
                <a:ext uri="{FF2B5EF4-FFF2-40B4-BE49-F238E27FC236}">
                  <a16:creationId xmlns:a16="http://schemas.microsoft.com/office/drawing/2014/main" id="{BFD7DD8A-049D-D27B-B32B-52C876419BE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任意多边形: 形状 2753">
              <a:extLst>
                <a:ext uri="{FF2B5EF4-FFF2-40B4-BE49-F238E27FC236}">
                  <a16:creationId xmlns:a16="http://schemas.microsoft.com/office/drawing/2014/main" id="{8779386E-98C1-95CB-62F8-F1553B481AC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任意多边形: 形状 2762">
              <a:extLst>
                <a:ext uri="{FF2B5EF4-FFF2-40B4-BE49-F238E27FC236}">
                  <a16:creationId xmlns:a16="http://schemas.microsoft.com/office/drawing/2014/main" id="{9CCAB135-1907-6726-E65D-E3DBF20B4E9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任意多边形: 形状 2763">
              <a:extLst>
                <a:ext uri="{FF2B5EF4-FFF2-40B4-BE49-F238E27FC236}">
                  <a16:creationId xmlns:a16="http://schemas.microsoft.com/office/drawing/2014/main" id="{9436E86E-B2EA-03B8-3B23-AEC8F9F0DA2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任意多边形: 形状 2764">
              <a:extLst>
                <a:ext uri="{FF2B5EF4-FFF2-40B4-BE49-F238E27FC236}">
                  <a16:creationId xmlns:a16="http://schemas.microsoft.com/office/drawing/2014/main" id="{324D8E6F-7AC3-F6F9-7CD4-9881E46B74B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任意多边形: 形状 2765">
              <a:extLst>
                <a:ext uri="{FF2B5EF4-FFF2-40B4-BE49-F238E27FC236}">
                  <a16:creationId xmlns:a16="http://schemas.microsoft.com/office/drawing/2014/main" id="{1350E6D8-E76D-FD1E-A55D-DBDFD755F6A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任意多边形: 形状 2766">
              <a:extLst>
                <a:ext uri="{FF2B5EF4-FFF2-40B4-BE49-F238E27FC236}">
                  <a16:creationId xmlns:a16="http://schemas.microsoft.com/office/drawing/2014/main" id="{59C1FDCE-B24E-1C07-B4FE-B9B625CAD24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任意多边形: 形状 2767">
              <a:extLst>
                <a:ext uri="{FF2B5EF4-FFF2-40B4-BE49-F238E27FC236}">
                  <a16:creationId xmlns:a16="http://schemas.microsoft.com/office/drawing/2014/main" id="{B1743E86-A38A-7141-BB68-3B42936C11B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任意多边形: 形状 2768">
              <a:extLst>
                <a:ext uri="{FF2B5EF4-FFF2-40B4-BE49-F238E27FC236}">
                  <a16:creationId xmlns:a16="http://schemas.microsoft.com/office/drawing/2014/main" id="{02E641D5-E2A2-B27E-3940-3AE27ADF54F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任意多边形: 形状 2769">
              <a:extLst>
                <a:ext uri="{FF2B5EF4-FFF2-40B4-BE49-F238E27FC236}">
                  <a16:creationId xmlns:a16="http://schemas.microsoft.com/office/drawing/2014/main" id="{27DB19D2-5E3A-0550-0EAB-58922D647CF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任意多边形: 形状 2770">
              <a:extLst>
                <a:ext uri="{FF2B5EF4-FFF2-40B4-BE49-F238E27FC236}">
                  <a16:creationId xmlns:a16="http://schemas.microsoft.com/office/drawing/2014/main" id="{F86AC6CD-0FB4-93FF-1395-1596A015FE0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任意多边形: 形状 2771">
              <a:extLst>
                <a:ext uri="{FF2B5EF4-FFF2-40B4-BE49-F238E27FC236}">
                  <a16:creationId xmlns:a16="http://schemas.microsoft.com/office/drawing/2014/main" id="{78E8CFA4-DA19-C1FE-D367-FA6F17F9F3A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任意多边形: 形状 2772">
              <a:extLst>
                <a:ext uri="{FF2B5EF4-FFF2-40B4-BE49-F238E27FC236}">
                  <a16:creationId xmlns:a16="http://schemas.microsoft.com/office/drawing/2014/main" id="{C6F2081D-4E96-7AE9-4C23-F3F0C5F48D05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任意多边形: 形状 2776">
              <a:extLst>
                <a:ext uri="{FF2B5EF4-FFF2-40B4-BE49-F238E27FC236}">
                  <a16:creationId xmlns:a16="http://schemas.microsoft.com/office/drawing/2014/main" id="{ADDA72F0-FFD1-A081-206D-67467C3C75E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任意多边形: 形状 2777">
              <a:extLst>
                <a:ext uri="{FF2B5EF4-FFF2-40B4-BE49-F238E27FC236}">
                  <a16:creationId xmlns:a16="http://schemas.microsoft.com/office/drawing/2014/main" id="{A80EE08C-8F37-CB68-39A7-13FA8A17BD9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任意多边形: 形状 2778">
              <a:extLst>
                <a:ext uri="{FF2B5EF4-FFF2-40B4-BE49-F238E27FC236}">
                  <a16:creationId xmlns:a16="http://schemas.microsoft.com/office/drawing/2014/main" id="{38222C93-F730-FB79-7399-CE463CB56B1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任意多边形: 形状 2779">
              <a:extLst>
                <a:ext uri="{FF2B5EF4-FFF2-40B4-BE49-F238E27FC236}">
                  <a16:creationId xmlns:a16="http://schemas.microsoft.com/office/drawing/2014/main" id="{48184A80-BC84-3669-BB25-E87D96096B2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任意多边形: 形状 2780">
              <a:extLst>
                <a:ext uri="{FF2B5EF4-FFF2-40B4-BE49-F238E27FC236}">
                  <a16:creationId xmlns:a16="http://schemas.microsoft.com/office/drawing/2014/main" id="{1E538D55-5269-512F-3DA2-A5E233E0D63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任意多边形: 形状 2781">
              <a:extLst>
                <a:ext uri="{FF2B5EF4-FFF2-40B4-BE49-F238E27FC236}">
                  <a16:creationId xmlns:a16="http://schemas.microsoft.com/office/drawing/2014/main" id="{C3FA0FE6-B47E-5421-779B-ED6AC30EA0E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任意多边形: 形状 2782">
              <a:extLst>
                <a:ext uri="{FF2B5EF4-FFF2-40B4-BE49-F238E27FC236}">
                  <a16:creationId xmlns:a16="http://schemas.microsoft.com/office/drawing/2014/main" id="{BB6E42B6-EC43-43DF-4A23-2BDFA26744A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任意多边形: 形状 2783">
              <a:extLst>
                <a:ext uri="{FF2B5EF4-FFF2-40B4-BE49-F238E27FC236}">
                  <a16:creationId xmlns:a16="http://schemas.microsoft.com/office/drawing/2014/main" id="{44C9A73C-20B3-7C3F-6CD6-68B369328DC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任意多边形: 形状 2784">
              <a:extLst>
                <a:ext uri="{FF2B5EF4-FFF2-40B4-BE49-F238E27FC236}">
                  <a16:creationId xmlns:a16="http://schemas.microsoft.com/office/drawing/2014/main" id="{CF48605E-926E-5D88-3D10-DAEB1D7D747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任意多边形: 形状 2785">
              <a:extLst>
                <a:ext uri="{FF2B5EF4-FFF2-40B4-BE49-F238E27FC236}">
                  <a16:creationId xmlns:a16="http://schemas.microsoft.com/office/drawing/2014/main" id="{5E746E38-4DC5-69F7-B61C-8E021782C36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任意多边形: 形状 2786">
              <a:extLst>
                <a:ext uri="{FF2B5EF4-FFF2-40B4-BE49-F238E27FC236}">
                  <a16:creationId xmlns:a16="http://schemas.microsoft.com/office/drawing/2014/main" id="{C87AFAFD-D147-CE50-BDA9-FAFD34D1293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任意多边形: 形状 2787">
              <a:extLst>
                <a:ext uri="{FF2B5EF4-FFF2-40B4-BE49-F238E27FC236}">
                  <a16:creationId xmlns:a16="http://schemas.microsoft.com/office/drawing/2014/main" id="{470560F3-9771-9A77-FA56-DBB28B4FE03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任意多边形: 形状 2788">
              <a:extLst>
                <a:ext uri="{FF2B5EF4-FFF2-40B4-BE49-F238E27FC236}">
                  <a16:creationId xmlns:a16="http://schemas.microsoft.com/office/drawing/2014/main" id="{FA220EFC-12A9-9199-6F6E-CCD632B1F39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任意多边形: 形状 2789">
              <a:extLst>
                <a:ext uri="{FF2B5EF4-FFF2-40B4-BE49-F238E27FC236}">
                  <a16:creationId xmlns:a16="http://schemas.microsoft.com/office/drawing/2014/main" id="{BDC5E544-4994-9241-C8A7-D915555DAAA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任意多边形: 形状 2790">
              <a:extLst>
                <a:ext uri="{FF2B5EF4-FFF2-40B4-BE49-F238E27FC236}">
                  <a16:creationId xmlns:a16="http://schemas.microsoft.com/office/drawing/2014/main" id="{9C69D740-C37B-83DD-0426-434A1B60AAE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任意多边形: 形状 2791">
              <a:extLst>
                <a:ext uri="{FF2B5EF4-FFF2-40B4-BE49-F238E27FC236}">
                  <a16:creationId xmlns:a16="http://schemas.microsoft.com/office/drawing/2014/main" id="{8C4A22A3-451C-9604-CEA4-CE11EB2DFE1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任意多边形: 形状 2792">
              <a:extLst>
                <a:ext uri="{FF2B5EF4-FFF2-40B4-BE49-F238E27FC236}">
                  <a16:creationId xmlns:a16="http://schemas.microsoft.com/office/drawing/2014/main" id="{55EB491B-9FC1-E403-6C42-4D3D4638D29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任意多边形: 形状 2794">
              <a:extLst>
                <a:ext uri="{FF2B5EF4-FFF2-40B4-BE49-F238E27FC236}">
                  <a16:creationId xmlns:a16="http://schemas.microsoft.com/office/drawing/2014/main" id="{41E8EB2E-2F03-3D14-7372-2C7758552EB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任意多边形: 形状 2795">
              <a:extLst>
                <a:ext uri="{FF2B5EF4-FFF2-40B4-BE49-F238E27FC236}">
                  <a16:creationId xmlns:a16="http://schemas.microsoft.com/office/drawing/2014/main" id="{D9986410-F3D1-B29E-1054-DDC6CA0EA68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任意多边形: 形状 2796">
              <a:extLst>
                <a:ext uri="{FF2B5EF4-FFF2-40B4-BE49-F238E27FC236}">
                  <a16:creationId xmlns:a16="http://schemas.microsoft.com/office/drawing/2014/main" id="{8BEDF95D-57A7-FF03-13B8-7742817BB7A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任意多边形: 形状 2797">
              <a:extLst>
                <a:ext uri="{FF2B5EF4-FFF2-40B4-BE49-F238E27FC236}">
                  <a16:creationId xmlns:a16="http://schemas.microsoft.com/office/drawing/2014/main" id="{3E2DDC0B-D635-FADD-4963-9E91ACC1D847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任意多边形: 形状 2798">
              <a:extLst>
                <a:ext uri="{FF2B5EF4-FFF2-40B4-BE49-F238E27FC236}">
                  <a16:creationId xmlns:a16="http://schemas.microsoft.com/office/drawing/2014/main" id="{3B0D4222-1458-3DFF-4426-EDB308C08A4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任意多边形: 形状 2799">
              <a:extLst>
                <a:ext uri="{FF2B5EF4-FFF2-40B4-BE49-F238E27FC236}">
                  <a16:creationId xmlns:a16="http://schemas.microsoft.com/office/drawing/2014/main" id="{A5BD1B80-AE8B-7640-CCB5-81AED8D135BF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任意多边形: 形状 2800">
              <a:extLst>
                <a:ext uri="{FF2B5EF4-FFF2-40B4-BE49-F238E27FC236}">
                  <a16:creationId xmlns:a16="http://schemas.microsoft.com/office/drawing/2014/main" id="{AEADE1BF-D317-BA9E-8801-D2A5C028DCC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任意多边形: 形状 2801">
              <a:extLst>
                <a:ext uri="{FF2B5EF4-FFF2-40B4-BE49-F238E27FC236}">
                  <a16:creationId xmlns:a16="http://schemas.microsoft.com/office/drawing/2014/main" id="{985A528A-7943-B6E4-F212-728ACF0909FA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任意多边形: 形状 2802">
              <a:extLst>
                <a:ext uri="{FF2B5EF4-FFF2-40B4-BE49-F238E27FC236}">
                  <a16:creationId xmlns:a16="http://schemas.microsoft.com/office/drawing/2014/main" id="{8A4DAF0A-6E2E-11AC-28EA-865586AC1B0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任意多边形: 形状 2803">
              <a:extLst>
                <a:ext uri="{FF2B5EF4-FFF2-40B4-BE49-F238E27FC236}">
                  <a16:creationId xmlns:a16="http://schemas.microsoft.com/office/drawing/2014/main" id="{8027D339-F9DC-9B69-8E7F-5D6C0D10775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任意多边形: 形状 2804">
              <a:extLst>
                <a:ext uri="{FF2B5EF4-FFF2-40B4-BE49-F238E27FC236}">
                  <a16:creationId xmlns:a16="http://schemas.microsoft.com/office/drawing/2014/main" id="{62D8ECB0-15F0-893F-05AC-59E72EDD3A5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任意多边形: 形状 2807">
              <a:extLst>
                <a:ext uri="{FF2B5EF4-FFF2-40B4-BE49-F238E27FC236}">
                  <a16:creationId xmlns:a16="http://schemas.microsoft.com/office/drawing/2014/main" id="{0DD434AC-3A98-EA24-C608-D32BB95F036E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任意多边形: 形状 2808">
              <a:extLst>
                <a:ext uri="{FF2B5EF4-FFF2-40B4-BE49-F238E27FC236}">
                  <a16:creationId xmlns:a16="http://schemas.microsoft.com/office/drawing/2014/main" id="{B2E2C4D6-CE90-BB5C-7D0A-B7D82AE4E4B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任意多边形: 形状 2809">
              <a:extLst>
                <a:ext uri="{FF2B5EF4-FFF2-40B4-BE49-F238E27FC236}">
                  <a16:creationId xmlns:a16="http://schemas.microsoft.com/office/drawing/2014/main" id="{C6465016-BB59-094F-B31A-BFE7D4F8F15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任意多边形: 形状 2810">
              <a:extLst>
                <a:ext uri="{FF2B5EF4-FFF2-40B4-BE49-F238E27FC236}">
                  <a16:creationId xmlns:a16="http://schemas.microsoft.com/office/drawing/2014/main" id="{49068C9C-F2AD-B5A2-DE58-DB4F47EF192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任意多边形: 形状 2811">
              <a:extLst>
                <a:ext uri="{FF2B5EF4-FFF2-40B4-BE49-F238E27FC236}">
                  <a16:creationId xmlns:a16="http://schemas.microsoft.com/office/drawing/2014/main" id="{6524D587-A22D-7C87-CC72-9637EECD941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任意多边形: 形状 2812">
              <a:extLst>
                <a:ext uri="{FF2B5EF4-FFF2-40B4-BE49-F238E27FC236}">
                  <a16:creationId xmlns:a16="http://schemas.microsoft.com/office/drawing/2014/main" id="{81B7E32A-B901-3567-B92B-679F060FD7ED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任意多边形: 形状 2813">
              <a:extLst>
                <a:ext uri="{FF2B5EF4-FFF2-40B4-BE49-F238E27FC236}">
                  <a16:creationId xmlns:a16="http://schemas.microsoft.com/office/drawing/2014/main" id="{B7A63D3A-4A2E-668B-B2AC-329B3E9B26C6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任意多边形: 形状 2814">
              <a:extLst>
                <a:ext uri="{FF2B5EF4-FFF2-40B4-BE49-F238E27FC236}">
                  <a16:creationId xmlns:a16="http://schemas.microsoft.com/office/drawing/2014/main" id="{607A23B8-759B-0B7A-6E60-19967AE7EAD4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任意多边形: 形状 2815">
              <a:extLst>
                <a:ext uri="{FF2B5EF4-FFF2-40B4-BE49-F238E27FC236}">
                  <a16:creationId xmlns:a16="http://schemas.microsoft.com/office/drawing/2014/main" id="{2F8DDD62-DE24-32BE-B996-1977235C3AD8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任意多边形: 形状 2816">
              <a:extLst>
                <a:ext uri="{FF2B5EF4-FFF2-40B4-BE49-F238E27FC236}">
                  <a16:creationId xmlns:a16="http://schemas.microsoft.com/office/drawing/2014/main" id="{57B9D9D9-8DF7-57A2-C15C-DDB7B615E009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任意多边形: 形状 2817">
              <a:extLst>
                <a:ext uri="{FF2B5EF4-FFF2-40B4-BE49-F238E27FC236}">
                  <a16:creationId xmlns:a16="http://schemas.microsoft.com/office/drawing/2014/main" id="{EAD12148-BBDE-155B-1683-DF076793E5C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任意多边形: 形状 2818">
              <a:extLst>
                <a:ext uri="{FF2B5EF4-FFF2-40B4-BE49-F238E27FC236}">
                  <a16:creationId xmlns:a16="http://schemas.microsoft.com/office/drawing/2014/main" id="{AD4DFD1D-2A1A-EBC2-79E2-3A3E709AF25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任意多边形: 形状 2819">
              <a:extLst>
                <a:ext uri="{FF2B5EF4-FFF2-40B4-BE49-F238E27FC236}">
                  <a16:creationId xmlns:a16="http://schemas.microsoft.com/office/drawing/2014/main" id="{1DDB4427-5E18-3D7F-B084-76E01FFCD371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任意多边形: 形状 2820">
              <a:extLst>
                <a:ext uri="{FF2B5EF4-FFF2-40B4-BE49-F238E27FC236}">
                  <a16:creationId xmlns:a16="http://schemas.microsoft.com/office/drawing/2014/main" id="{B00DB81A-11FE-825E-2570-754721738702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任意多边形: 形状 2821">
              <a:extLst>
                <a:ext uri="{FF2B5EF4-FFF2-40B4-BE49-F238E27FC236}">
                  <a16:creationId xmlns:a16="http://schemas.microsoft.com/office/drawing/2014/main" id="{41F56B2A-6C54-FE31-8DDB-62C4FE29AB3B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任意多边形: 形状 2822">
              <a:extLst>
                <a:ext uri="{FF2B5EF4-FFF2-40B4-BE49-F238E27FC236}">
                  <a16:creationId xmlns:a16="http://schemas.microsoft.com/office/drawing/2014/main" id="{8DCFCA68-8BF7-7F95-BA76-FC1C31885813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任意多边形: 形状 2823">
              <a:extLst>
                <a:ext uri="{FF2B5EF4-FFF2-40B4-BE49-F238E27FC236}">
                  <a16:creationId xmlns:a16="http://schemas.microsoft.com/office/drawing/2014/main" id="{4E3F20DB-D41E-64D3-8202-AB0BE02E7D8C}"/>
                </a:ext>
              </a:extLst>
            </p:cNvPr>
            <p:cNvSpPr/>
            <p:nvPr/>
          </p:nvSpPr>
          <p:spPr>
            <a:xfrm>
              <a:off x="13020690" y="3352211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1" name="组合 2830">
            <a:extLst>
              <a:ext uri="{FF2B5EF4-FFF2-40B4-BE49-F238E27FC236}">
                <a16:creationId xmlns:a16="http://schemas.microsoft.com/office/drawing/2014/main" id="{860F0318-F4C6-FA50-2C3F-E7F98359D031}"/>
              </a:ext>
            </a:extLst>
          </p:cNvPr>
          <p:cNvGrpSpPr/>
          <p:nvPr/>
        </p:nvGrpSpPr>
        <p:grpSpPr>
          <a:xfrm>
            <a:off x="16607856" y="9088668"/>
            <a:ext cx="5190920" cy="2610582"/>
            <a:chOff x="19210254" y="3443825"/>
            <a:chExt cx="2985519" cy="1501457"/>
          </a:xfrm>
        </p:grpSpPr>
        <p:sp>
          <p:nvSpPr>
            <p:cNvPr id="2761" name="任意多边形: 形状 2760">
              <a:extLst>
                <a:ext uri="{FF2B5EF4-FFF2-40B4-BE49-F238E27FC236}">
                  <a16:creationId xmlns:a16="http://schemas.microsoft.com/office/drawing/2014/main" id="{71185FA8-D95A-5265-16FF-BE3CF147E40A}"/>
                </a:ext>
              </a:extLst>
            </p:cNvPr>
            <p:cNvSpPr/>
            <p:nvPr/>
          </p:nvSpPr>
          <p:spPr>
            <a:xfrm>
              <a:off x="19210254" y="3443825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4 w 2972814"/>
                <a:gd name="connsiteY1" fmla="*/ 1488733 h 1488732"/>
                <a:gd name="connsiteX2" fmla="*/ 2972814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4" y="1488733"/>
                  </a:lnTo>
                  <a:lnTo>
                    <a:pt x="29728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任意多边形: 形状 2773">
              <a:extLst>
                <a:ext uri="{FF2B5EF4-FFF2-40B4-BE49-F238E27FC236}">
                  <a16:creationId xmlns:a16="http://schemas.microsoft.com/office/drawing/2014/main" id="{C1A74C33-1781-73B5-406F-32AF74193E5D}"/>
                </a:ext>
              </a:extLst>
            </p:cNvPr>
            <p:cNvSpPr/>
            <p:nvPr/>
          </p:nvSpPr>
          <p:spPr>
            <a:xfrm>
              <a:off x="19960179" y="3443825"/>
              <a:ext cx="1497797" cy="1488732"/>
            </a:xfrm>
            <a:custGeom>
              <a:avLst/>
              <a:gdLst>
                <a:gd name="connsiteX0" fmla="*/ 8243 w 1497797"/>
                <a:gd name="connsiteY0" fmla="*/ 1488733 h 1488732"/>
                <a:gd name="connsiteX1" fmla="*/ 28195 w 1497797"/>
                <a:gd name="connsiteY1" fmla="*/ 1488733 h 1488732"/>
                <a:gd name="connsiteX2" fmla="*/ 48147 w 1497797"/>
                <a:gd name="connsiteY2" fmla="*/ 1488733 h 1488732"/>
                <a:gd name="connsiteX3" fmla="*/ 68098 w 1497797"/>
                <a:gd name="connsiteY3" fmla="*/ 1488733 h 1488732"/>
                <a:gd name="connsiteX4" fmla="*/ 88050 w 1497797"/>
                <a:gd name="connsiteY4" fmla="*/ 1488733 h 1488732"/>
                <a:gd name="connsiteX5" fmla="*/ 108002 w 1497797"/>
                <a:gd name="connsiteY5" fmla="*/ 1488733 h 1488732"/>
                <a:gd name="connsiteX6" fmla="*/ 127954 w 1497797"/>
                <a:gd name="connsiteY6" fmla="*/ 1488733 h 1488732"/>
                <a:gd name="connsiteX7" fmla="*/ 147905 w 1497797"/>
                <a:gd name="connsiteY7" fmla="*/ 1488733 h 1488732"/>
                <a:gd name="connsiteX8" fmla="*/ 167857 w 1497797"/>
                <a:gd name="connsiteY8" fmla="*/ 1488733 h 1488732"/>
                <a:gd name="connsiteX9" fmla="*/ 187809 w 1497797"/>
                <a:gd name="connsiteY9" fmla="*/ 1488733 h 1488732"/>
                <a:gd name="connsiteX10" fmla="*/ 207761 w 1497797"/>
                <a:gd name="connsiteY10" fmla="*/ 1488733 h 1488732"/>
                <a:gd name="connsiteX11" fmla="*/ 227712 w 1497797"/>
                <a:gd name="connsiteY11" fmla="*/ 1488733 h 1488732"/>
                <a:gd name="connsiteX12" fmla="*/ 247664 w 1497797"/>
                <a:gd name="connsiteY12" fmla="*/ 1488733 h 1488732"/>
                <a:gd name="connsiteX13" fmla="*/ 267617 w 1497797"/>
                <a:gd name="connsiteY13" fmla="*/ 1488733 h 1488732"/>
                <a:gd name="connsiteX14" fmla="*/ 287568 w 1497797"/>
                <a:gd name="connsiteY14" fmla="*/ 1488733 h 1488732"/>
                <a:gd name="connsiteX15" fmla="*/ 307520 w 1497797"/>
                <a:gd name="connsiteY15" fmla="*/ 1488733 h 1488732"/>
                <a:gd name="connsiteX16" fmla="*/ 327472 w 1497797"/>
                <a:gd name="connsiteY16" fmla="*/ 1488733 h 1488732"/>
                <a:gd name="connsiteX17" fmla="*/ 347424 w 1497797"/>
                <a:gd name="connsiteY17" fmla="*/ 1488733 h 1488732"/>
                <a:gd name="connsiteX18" fmla="*/ 359596 w 1497797"/>
                <a:gd name="connsiteY18" fmla="*/ 1488733 h 1488732"/>
                <a:gd name="connsiteX19" fmla="*/ 359974 w 1497797"/>
                <a:gd name="connsiteY19" fmla="*/ 1478741 h 1488732"/>
                <a:gd name="connsiteX20" fmla="*/ 359464 w 1497797"/>
                <a:gd name="connsiteY20" fmla="*/ 1468750 h 1488732"/>
                <a:gd name="connsiteX21" fmla="*/ 359539 w 1497797"/>
                <a:gd name="connsiteY21" fmla="*/ 1458758 h 1488732"/>
                <a:gd name="connsiteX22" fmla="*/ 360144 w 1497797"/>
                <a:gd name="connsiteY22" fmla="*/ 1448767 h 1488732"/>
                <a:gd name="connsiteX23" fmla="*/ 359554 w 1497797"/>
                <a:gd name="connsiteY23" fmla="*/ 1438775 h 1488732"/>
                <a:gd name="connsiteX24" fmla="*/ 359720 w 1497797"/>
                <a:gd name="connsiteY24" fmla="*/ 1428784 h 1488732"/>
                <a:gd name="connsiteX25" fmla="*/ 360055 w 1497797"/>
                <a:gd name="connsiteY25" fmla="*/ 1418792 h 1488732"/>
                <a:gd name="connsiteX26" fmla="*/ 359703 w 1497797"/>
                <a:gd name="connsiteY26" fmla="*/ 1408801 h 1488732"/>
                <a:gd name="connsiteX27" fmla="*/ 359780 w 1497797"/>
                <a:gd name="connsiteY27" fmla="*/ 1398809 h 1488732"/>
                <a:gd name="connsiteX28" fmla="*/ 359648 w 1497797"/>
                <a:gd name="connsiteY28" fmla="*/ 1388818 h 1488732"/>
                <a:gd name="connsiteX29" fmla="*/ 359811 w 1497797"/>
                <a:gd name="connsiteY29" fmla="*/ 1378826 h 1488732"/>
                <a:gd name="connsiteX30" fmla="*/ 359902 w 1497797"/>
                <a:gd name="connsiteY30" fmla="*/ 1368835 h 1488732"/>
                <a:gd name="connsiteX31" fmla="*/ 359653 w 1497797"/>
                <a:gd name="connsiteY31" fmla="*/ 1358843 h 1488732"/>
                <a:gd name="connsiteX32" fmla="*/ 359818 w 1497797"/>
                <a:gd name="connsiteY32" fmla="*/ 1348852 h 1488732"/>
                <a:gd name="connsiteX33" fmla="*/ 359895 w 1497797"/>
                <a:gd name="connsiteY33" fmla="*/ 1338860 h 1488732"/>
                <a:gd name="connsiteX34" fmla="*/ 360211 w 1497797"/>
                <a:gd name="connsiteY34" fmla="*/ 1328869 h 1488732"/>
                <a:gd name="connsiteX35" fmla="*/ 360126 w 1497797"/>
                <a:gd name="connsiteY35" fmla="*/ 1318877 h 1488732"/>
                <a:gd name="connsiteX36" fmla="*/ 359484 w 1497797"/>
                <a:gd name="connsiteY36" fmla="*/ 1308886 h 1488732"/>
                <a:gd name="connsiteX37" fmla="*/ 359794 w 1497797"/>
                <a:gd name="connsiteY37" fmla="*/ 1298894 h 1488732"/>
                <a:gd name="connsiteX38" fmla="*/ 359660 w 1497797"/>
                <a:gd name="connsiteY38" fmla="*/ 1288903 h 1488732"/>
                <a:gd name="connsiteX39" fmla="*/ 359572 w 1497797"/>
                <a:gd name="connsiteY39" fmla="*/ 1278911 h 1488732"/>
                <a:gd name="connsiteX40" fmla="*/ 359876 w 1497797"/>
                <a:gd name="connsiteY40" fmla="*/ 1268920 h 1488732"/>
                <a:gd name="connsiteX41" fmla="*/ 359640 w 1497797"/>
                <a:gd name="connsiteY41" fmla="*/ 1258928 h 1488732"/>
                <a:gd name="connsiteX42" fmla="*/ 359538 w 1497797"/>
                <a:gd name="connsiteY42" fmla="*/ 1248937 h 1488732"/>
                <a:gd name="connsiteX43" fmla="*/ 359631 w 1497797"/>
                <a:gd name="connsiteY43" fmla="*/ 1238945 h 1488732"/>
                <a:gd name="connsiteX44" fmla="*/ 359786 w 1497797"/>
                <a:gd name="connsiteY44" fmla="*/ 1228954 h 1488732"/>
                <a:gd name="connsiteX45" fmla="*/ 359866 w 1497797"/>
                <a:gd name="connsiteY45" fmla="*/ 1218962 h 1488732"/>
                <a:gd name="connsiteX46" fmla="*/ 360067 w 1497797"/>
                <a:gd name="connsiteY46" fmla="*/ 1208971 h 1488732"/>
                <a:gd name="connsiteX47" fmla="*/ 359779 w 1497797"/>
                <a:gd name="connsiteY47" fmla="*/ 1198979 h 1488732"/>
                <a:gd name="connsiteX48" fmla="*/ 360191 w 1497797"/>
                <a:gd name="connsiteY48" fmla="*/ 1188988 h 1488732"/>
                <a:gd name="connsiteX49" fmla="*/ 360140 w 1497797"/>
                <a:gd name="connsiteY49" fmla="*/ 1178996 h 1488732"/>
                <a:gd name="connsiteX50" fmla="*/ 360235 w 1497797"/>
                <a:gd name="connsiteY50" fmla="*/ 1169005 h 1488732"/>
                <a:gd name="connsiteX51" fmla="*/ 359773 w 1497797"/>
                <a:gd name="connsiteY51" fmla="*/ 1159013 h 1488732"/>
                <a:gd name="connsiteX52" fmla="*/ 360023 w 1497797"/>
                <a:gd name="connsiteY52" fmla="*/ 1149022 h 1488732"/>
                <a:gd name="connsiteX53" fmla="*/ 360230 w 1497797"/>
                <a:gd name="connsiteY53" fmla="*/ 1139030 h 1488732"/>
                <a:gd name="connsiteX54" fmla="*/ 359616 w 1497797"/>
                <a:gd name="connsiteY54" fmla="*/ 1129039 h 1488732"/>
                <a:gd name="connsiteX55" fmla="*/ 360406 w 1497797"/>
                <a:gd name="connsiteY55" fmla="*/ 1119047 h 1488732"/>
                <a:gd name="connsiteX56" fmla="*/ 360447 w 1497797"/>
                <a:gd name="connsiteY56" fmla="*/ 1109056 h 1488732"/>
                <a:gd name="connsiteX57" fmla="*/ 359746 w 1497797"/>
                <a:gd name="connsiteY57" fmla="*/ 1099064 h 1488732"/>
                <a:gd name="connsiteX58" fmla="*/ 359768 w 1497797"/>
                <a:gd name="connsiteY58" fmla="*/ 1089073 h 1488732"/>
                <a:gd name="connsiteX59" fmla="*/ 359957 w 1497797"/>
                <a:gd name="connsiteY59" fmla="*/ 1079081 h 1488732"/>
                <a:gd name="connsiteX60" fmla="*/ 360154 w 1497797"/>
                <a:gd name="connsiteY60" fmla="*/ 1069090 h 1488732"/>
                <a:gd name="connsiteX61" fmla="*/ 360267 w 1497797"/>
                <a:gd name="connsiteY61" fmla="*/ 1059098 h 1488732"/>
                <a:gd name="connsiteX62" fmla="*/ 359864 w 1497797"/>
                <a:gd name="connsiteY62" fmla="*/ 1049107 h 1488732"/>
                <a:gd name="connsiteX63" fmla="*/ 359709 w 1497797"/>
                <a:gd name="connsiteY63" fmla="*/ 1039115 h 1488732"/>
                <a:gd name="connsiteX64" fmla="*/ 360070 w 1497797"/>
                <a:gd name="connsiteY64" fmla="*/ 1029124 h 1488732"/>
                <a:gd name="connsiteX65" fmla="*/ 360236 w 1497797"/>
                <a:gd name="connsiteY65" fmla="*/ 1019132 h 1488732"/>
                <a:gd name="connsiteX66" fmla="*/ 359978 w 1497797"/>
                <a:gd name="connsiteY66" fmla="*/ 1009141 h 1488732"/>
                <a:gd name="connsiteX67" fmla="*/ 360145 w 1497797"/>
                <a:gd name="connsiteY67" fmla="*/ 999149 h 1488732"/>
                <a:gd name="connsiteX68" fmla="*/ 360347 w 1497797"/>
                <a:gd name="connsiteY68" fmla="*/ 989158 h 1488732"/>
                <a:gd name="connsiteX69" fmla="*/ 360313 w 1497797"/>
                <a:gd name="connsiteY69" fmla="*/ 979166 h 1488732"/>
                <a:gd name="connsiteX70" fmla="*/ 360032 w 1497797"/>
                <a:gd name="connsiteY70" fmla="*/ 969175 h 1488732"/>
                <a:gd name="connsiteX71" fmla="*/ 359963 w 1497797"/>
                <a:gd name="connsiteY71" fmla="*/ 959183 h 1488732"/>
                <a:gd name="connsiteX72" fmla="*/ 359854 w 1497797"/>
                <a:gd name="connsiteY72" fmla="*/ 949192 h 1488732"/>
                <a:gd name="connsiteX73" fmla="*/ 360247 w 1497797"/>
                <a:gd name="connsiteY73" fmla="*/ 939201 h 1488732"/>
                <a:gd name="connsiteX74" fmla="*/ 360349 w 1497797"/>
                <a:gd name="connsiteY74" fmla="*/ 929209 h 1488732"/>
                <a:gd name="connsiteX75" fmla="*/ 360199 w 1497797"/>
                <a:gd name="connsiteY75" fmla="*/ 919217 h 1488732"/>
                <a:gd name="connsiteX76" fmla="*/ 360292 w 1497797"/>
                <a:gd name="connsiteY76" fmla="*/ 909226 h 1488732"/>
                <a:gd name="connsiteX77" fmla="*/ 360297 w 1497797"/>
                <a:gd name="connsiteY77" fmla="*/ 899234 h 1488732"/>
                <a:gd name="connsiteX78" fmla="*/ 360488 w 1497797"/>
                <a:gd name="connsiteY78" fmla="*/ 889243 h 1488732"/>
                <a:gd name="connsiteX79" fmla="*/ 360485 w 1497797"/>
                <a:gd name="connsiteY79" fmla="*/ 879252 h 1488732"/>
                <a:gd name="connsiteX80" fmla="*/ 360185 w 1497797"/>
                <a:gd name="connsiteY80" fmla="*/ 869260 h 1488732"/>
                <a:gd name="connsiteX81" fmla="*/ 360073 w 1497797"/>
                <a:gd name="connsiteY81" fmla="*/ 859269 h 1488732"/>
                <a:gd name="connsiteX82" fmla="*/ 360301 w 1497797"/>
                <a:gd name="connsiteY82" fmla="*/ 849277 h 1488732"/>
                <a:gd name="connsiteX83" fmla="*/ 360472 w 1497797"/>
                <a:gd name="connsiteY83" fmla="*/ 839286 h 1488732"/>
                <a:gd name="connsiteX84" fmla="*/ 360358 w 1497797"/>
                <a:gd name="connsiteY84" fmla="*/ 829294 h 1488732"/>
                <a:gd name="connsiteX85" fmla="*/ 360609 w 1497797"/>
                <a:gd name="connsiteY85" fmla="*/ 819303 h 1488732"/>
                <a:gd name="connsiteX86" fmla="*/ 360423 w 1497797"/>
                <a:gd name="connsiteY86" fmla="*/ 809311 h 1488732"/>
                <a:gd name="connsiteX87" fmla="*/ 360313 w 1497797"/>
                <a:gd name="connsiteY87" fmla="*/ 799320 h 1488732"/>
                <a:gd name="connsiteX88" fmla="*/ 360515 w 1497797"/>
                <a:gd name="connsiteY88" fmla="*/ 789328 h 1488732"/>
                <a:gd name="connsiteX89" fmla="*/ 360134 w 1497797"/>
                <a:gd name="connsiteY89" fmla="*/ 779337 h 1488732"/>
                <a:gd name="connsiteX90" fmla="*/ 360722 w 1497797"/>
                <a:gd name="connsiteY90" fmla="*/ 769345 h 1488732"/>
                <a:gd name="connsiteX91" fmla="*/ 360287 w 1497797"/>
                <a:gd name="connsiteY91" fmla="*/ 759354 h 1488732"/>
                <a:gd name="connsiteX92" fmla="*/ 360588 w 1497797"/>
                <a:gd name="connsiteY92" fmla="*/ 749362 h 1488732"/>
                <a:gd name="connsiteX93" fmla="*/ 360647 w 1497797"/>
                <a:gd name="connsiteY93" fmla="*/ 739371 h 1488732"/>
                <a:gd name="connsiteX94" fmla="*/ 360412 w 1497797"/>
                <a:gd name="connsiteY94" fmla="*/ 729379 h 1488732"/>
                <a:gd name="connsiteX95" fmla="*/ 360299 w 1497797"/>
                <a:gd name="connsiteY95" fmla="*/ 719388 h 1488732"/>
                <a:gd name="connsiteX96" fmla="*/ 360674 w 1497797"/>
                <a:gd name="connsiteY96" fmla="*/ 709396 h 1488732"/>
                <a:gd name="connsiteX97" fmla="*/ 360282 w 1497797"/>
                <a:gd name="connsiteY97" fmla="*/ 699405 h 1488732"/>
                <a:gd name="connsiteX98" fmla="*/ 360469 w 1497797"/>
                <a:gd name="connsiteY98" fmla="*/ 689413 h 1488732"/>
                <a:gd name="connsiteX99" fmla="*/ 360701 w 1497797"/>
                <a:gd name="connsiteY99" fmla="*/ 679422 h 1488732"/>
                <a:gd name="connsiteX100" fmla="*/ 360676 w 1497797"/>
                <a:gd name="connsiteY100" fmla="*/ 669430 h 1488732"/>
                <a:gd name="connsiteX101" fmla="*/ 360757 w 1497797"/>
                <a:gd name="connsiteY101" fmla="*/ 659439 h 1488732"/>
                <a:gd name="connsiteX102" fmla="*/ 360760 w 1497797"/>
                <a:gd name="connsiteY102" fmla="*/ 649447 h 1488732"/>
                <a:gd name="connsiteX103" fmla="*/ 360359 w 1497797"/>
                <a:gd name="connsiteY103" fmla="*/ 639456 h 1488732"/>
                <a:gd name="connsiteX104" fmla="*/ 360468 w 1497797"/>
                <a:gd name="connsiteY104" fmla="*/ 629464 h 1488732"/>
                <a:gd name="connsiteX105" fmla="*/ 361088 w 1497797"/>
                <a:gd name="connsiteY105" fmla="*/ 619473 h 1488732"/>
                <a:gd name="connsiteX106" fmla="*/ 360508 w 1497797"/>
                <a:gd name="connsiteY106" fmla="*/ 609481 h 1488732"/>
                <a:gd name="connsiteX107" fmla="*/ 360876 w 1497797"/>
                <a:gd name="connsiteY107" fmla="*/ 599490 h 1488732"/>
                <a:gd name="connsiteX108" fmla="*/ 360428 w 1497797"/>
                <a:gd name="connsiteY108" fmla="*/ 589498 h 1488732"/>
                <a:gd name="connsiteX109" fmla="*/ 360596 w 1497797"/>
                <a:gd name="connsiteY109" fmla="*/ 579507 h 1488732"/>
                <a:gd name="connsiteX110" fmla="*/ 360745 w 1497797"/>
                <a:gd name="connsiteY110" fmla="*/ 569515 h 1488732"/>
                <a:gd name="connsiteX111" fmla="*/ 360645 w 1497797"/>
                <a:gd name="connsiteY111" fmla="*/ 559524 h 1488732"/>
                <a:gd name="connsiteX112" fmla="*/ 360437 w 1497797"/>
                <a:gd name="connsiteY112" fmla="*/ 549532 h 1488732"/>
                <a:gd name="connsiteX113" fmla="*/ 360500 w 1497797"/>
                <a:gd name="connsiteY113" fmla="*/ 539541 h 1488732"/>
                <a:gd name="connsiteX114" fmla="*/ 360350 w 1497797"/>
                <a:gd name="connsiteY114" fmla="*/ 529549 h 1488732"/>
                <a:gd name="connsiteX115" fmla="*/ 360465 w 1497797"/>
                <a:gd name="connsiteY115" fmla="*/ 519558 h 1488732"/>
                <a:gd name="connsiteX116" fmla="*/ 360477 w 1497797"/>
                <a:gd name="connsiteY116" fmla="*/ 509566 h 1488732"/>
                <a:gd name="connsiteX117" fmla="*/ 360434 w 1497797"/>
                <a:gd name="connsiteY117" fmla="*/ 499575 h 1488732"/>
                <a:gd name="connsiteX118" fmla="*/ 360765 w 1497797"/>
                <a:gd name="connsiteY118" fmla="*/ 489583 h 1488732"/>
                <a:gd name="connsiteX119" fmla="*/ 360655 w 1497797"/>
                <a:gd name="connsiteY119" fmla="*/ 479592 h 1488732"/>
                <a:gd name="connsiteX120" fmla="*/ 360618 w 1497797"/>
                <a:gd name="connsiteY120" fmla="*/ 469600 h 1488732"/>
                <a:gd name="connsiteX121" fmla="*/ 360537 w 1497797"/>
                <a:gd name="connsiteY121" fmla="*/ 459609 h 1488732"/>
                <a:gd name="connsiteX122" fmla="*/ 360875 w 1497797"/>
                <a:gd name="connsiteY122" fmla="*/ 449617 h 1488732"/>
                <a:gd name="connsiteX123" fmla="*/ 360576 w 1497797"/>
                <a:gd name="connsiteY123" fmla="*/ 439626 h 1488732"/>
                <a:gd name="connsiteX124" fmla="*/ 361131 w 1497797"/>
                <a:gd name="connsiteY124" fmla="*/ 429634 h 1488732"/>
                <a:gd name="connsiteX125" fmla="*/ 360475 w 1497797"/>
                <a:gd name="connsiteY125" fmla="*/ 419643 h 1488732"/>
                <a:gd name="connsiteX126" fmla="*/ 360898 w 1497797"/>
                <a:gd name="connsiteY126" fmla="*/ 409651 h 1488732"/>
                <a:gd name="connsiteX127" fmla="*/ 361121 w 1497797"/>
                <a:gd name="connsiteY127" fmla="*/ 399660 h 1488732"/>
                <a:gd name="connsiteX128" fmla="*/ 360563 w 1497797"/>
                <a:gd name="connsiteY128" fmla="*/ 389668 h 1488732"/>
                <a:gd name="connsiteX129" fmla="*/ 360768 w 1497797"/>
                <a:gd name="connsiteY129" fmla="*/ 379677 h 1488732"/>
                <a:gd name="connsiteX130" fmla="*/ 361075 w 1497797"/>
                <a:gd name="connsiteY130" fmla="*/ 369685 h 1488732"/>
                <a:gd name="connsiteX131" fmla="*/ 360712 w 1497797"/>
                <a:gd name="connsiteY131" fmla="*/ 359694 h 1488732"/>
                <a:gd name="connsiteX132" fmla="*/ 361024 w 1497797"/>
                <a:gd name="connsiteY132" fmla="*/ 349702 h 1488732"/>
                <a:gd name="connsiteX133" fmla="*/ 361125 w 1497797"/>
                <a:gd name="connsiteY133" fmla="*/ 339711 h 1488732"/>
                <a:gd name="connsiteX134" fmla="*/ 360981 w 1497797"/>
                <a:gd name="connsiteY134" fmla="*/ 329719 h 1488732"/>
                <a:gd name="connsiteX135" fmla="*/ 360715 w 1497797"/>
                <a:gd name="connsiteY135" fmla="*/ 319728 h 1488732"/>
                <a:gd name="connsiteX136" fmla="*/ 361221 w 1497797"/>
                <a:gd name="connsiteY136" fmla="*/ 309736 h 1488732"/>
                <a:gd name="connsiteX137" fmla="*/ 360869 w 1497797"/>
                <a:gd name="connsiteY137" fmla="*/ 299745 h 1488732"/>
                <a:gd name="connsiteX138" fmla="*/ 360941 w 1497797"/>
                <a:gd name="connsiteY138" fmla="*/ 289753 h 1488732"/>
                <a:gd name="connsiteX139" fmla="*/ 361058 w 1497797"/>
                <a:gd name="connsiteY139" fmla="*/ 279762 h 1488732"/>
                <a:gd name="connsiteX140" fmla="*/ 361243 w 1497797"/>
                <a:gd name="connsiteY140" fmla="*/ 269770 h 1488732"/>
                <a:gd name="connsiteX141" fmla="*/ 360743 w 1497797"/>
                <a:gd name="connsiteY141" fmla="*/ 259779 h 1488732"/>
                <a:gd name="connsiteX142" fmla="*/ 361069 w 1497797"/>
                <a:gd name="connsiteY142" fmla="*/ 249787 h 1488732"/>
                <a:gd name="connsiteX143" fmla="*/ 361092 w 1497797"/>
                <a:gd name="connsiteY143" fmla="*/ 239796 h 1488732"/>
                <a:gd name="connsiteX144" fmla="*/ 361080 w 1497797"/>
                <a:gd name="connsiteY144" fmla="*/ 229804 h 1488732"/>
                <a:gd name="connsiteX145" fmla="*/ 360927 w 1497797"/>
                <a:gd name="connsiteY145" fmla="*/ 219813 h 1488732"/>
                <a:gd name="connsiteX146" fmla="*/ 361131 w 1497797"/>
                <a:gd name="connsiteY146" fmla="*/ 209821 h 1488732"/>
                <a:gd name="connsiteX147" fmla="*/ 360878 w 1497797"/>
                <a:gd name="connsiteY147" fmla="*/ 199830 h 1488732"/>
                <a:gd name="connsiteX148" fmla="*/ 361073 w 1497797"/>
                <a:gd name="connsiteY148" fmla="*/ 189838 h 1488732"/>
                <a:gd name="connsiteX149" fmla="*/ 360868 w 1497797"/>
                <a:gd name="connsiteY149" fmla="*/ 179847 h 1488732"/>
                <a:gd name="connsiteX150" fmla="*/ 360961 w 1497797"/>
                <a:gd name="connsiteY150" fmla="*/ 169855 h 1488732"/>
                <a:gd name="connsiteX151" fmla="*/ 361034 w 1497797"/>
                <a:gd name="connsiteY151" fmla="*/ 159864 h 1488732"/>
                <a:gd name="connsiteX152" fmla="*/ 361277 w 1497797"/>
                <a:gd name="connsiteY152" fmla="*/ 149872 h 1488732"/>
                <a:gd name="connsiteX153" fmla="*/ 360950 w 1497797"/>
                <a:gd name="connsiteY153" fmla="*/ 139881 h 1488732"/>
                <a:gd name="connsiteX154" fmla="*/ 361252 w 1497797"/>
                <a:gd name="connsiteY154" fmla="*/ 129889 h 1488732"/>
                <a:gd name="connsiteX155" fmla="*/ 361228 w 1497797"/>
                <a:gd name="connsiteY155" fmla="*/ 119898 h 1488732"/>
                <a:gd name="connsiteX156" fmla="*/ 360971 w 1497797"/>
                <a:gd name="connsiteY156" fmla="*/ 109906 h 1488732"/>
                <a:gd name="connsiteX157" fmla="*/ 361112 w 1497797"/>
                <a:gd name="connsiteY157" fmla="*/ 99915 h 1488732"/>
                <a:gd name="connsiteX158" fmla="*/ 361332 w 1497797"/>
                <a:gd name="connsiteY158" fmla="*/ 89923 h 1488732"/>
                <a:gd name="connsiteX159" fmla="*/ 360979 w 1497797"/>
                <a:gd name="connsiteY159" fmla="*/ 79932 h 1488732"/>
                <a:gd name="connsiteX160" fmla="*/ 360914 w 1497797"/>
                <a:gd name="connsiteY160" fmla="*/ 69940 h 1488732"/>
                <a:gd name="connsiteX161" fmla="*/ 361151 w 1497797"/>
                <a:gd name="connsiteY161" fmla="*/ 59949 h 1488732"/>
                <a:gd name="connsiteX162" fmla="*/ 361324 w 1497797"/>
                <a:gd name="connsiteY162" fmla="*/ 49957 h 1488732"/>
                <a:gd name="connsiteX163" fmla="*/ 361100 w 1497797"/>
                <a:gd name="connsiteY163" fmla="*/ 39966 h 1488732"/>
                <a:gd name="connsiteX164" fmla="*/ 361128 w 1497797"/>
                <a:gd name="connsiteY164" fmla="*/ 29974 h 1488732"/>
                <a:gd name="connsiteX165" fmla="*/ 361594 w 1497797"/>
                <a:gd name="connsiteY165" fmla="*/ 19983 h 1488732"/>
                <a:gd name="connsiteX166" fmla="*/ 361062 w 1497797"/>
                <a:gd name="connsiteY166" fmla="*/ 9991 h 1488732"/>
                <a:gd name="connsiteX167" fmla="*/ 361697 w 1497797"/>
                <a:gd name="connsiteY167" fmla="*/ 0 h 1488732"/>
                <a:gd name="connsiteX168" fmla="*/ 347424 w 1497797"/>
                <a:gd name="connsiteY168" fmla="*/ 0 h 1488732"/>
                <a:gd name="connsiteX169" fmla="*/ 327472 w 1497797"/>
                <a:gd name="connsiteY169" fmla="*/ 0 h 1488732"/>
                <a:gd name="connsiteX170" fmla="*/ 307520 w 1497797"/>
                <a:gd name="connsiteY170" fmla="*/ 0 h 1488732"/>
                <a:gd name="connsiteX171" fmla="*/ 287568 w 1497797"/>
                <a:gd name="connsiteY171" fmla="*/ 0 h 1488732"/>
                <a:gd name="connsiteX172" fmla="*/ 267617 w 1497797"/>
                <a:gd name="connsiteY172" fmla="*/ 0 h 1488732"/>
                <a:gd name="connsiteX173" fmla="*/ 247664 w 1497797"/>
                <a:gd name="connsiteY173" fmla="*/ 0 h 1488732"/>
                <a:gd name="connsiteX174" fmla="*/ 227712 w 1497797"/>
                <a:gd name="connsiteY174" fmla="*/ 0 h 1488732"/>
                <a:gd name="connsiteX175" fmla="*/ 207761 w 1497797"/>
                <a:gd name="connsiteY175" fmla="*/ 0 h 1488732"/>
                <a:gd name="connsiteX176" fmla="*/ 187809 w 1497797"/>
                <a:gd name="connsiteY176" fmla="*/ 0 h 1488732"/>
                <a:gd name="connsiteX177" fmla="*/ 167857 w 1497797"/>
                <a:gd name="connsiteY177" fmla="*/ 0 h 1488732"/>
                <a:gd name="connsiteX178" fmla="*/ 147905 w 1497797"/>
                <a:gd name="connsiteY178" fmla="*/ 0 h 1488732"/>
                <a:gd name="connsiteX179" fmla="*/ 127954 w 1497797"/>
                <a:gd name="connsiteY179" fmla="*/ 0 h 1488732"/>
                <a:gd name="connsiteX180" fmla="*/ 108002 w 1497797"/>
                <a:gd name="connsiteY180" fmla="*/ 0 h 1488732"/>
                <a:gd name="connsiteX181" fmla="*/ 88050 w 1497797"/>
                <a:gd name="connsiteY181" fmla="*/ 0 h 1488732"/>
                <a:gd name="connsiteX182" fmla="*/ 68098 w 1497797"/>
                <a:gd name="connsiteY182" fmla="*/ 0 h 1488732"/>
                <a:gd name="connsiteX183" fmla="*/ 48147 w 1497797"/>
                <a:gd name="connsiteY183" fmla="*/ 0 h 1488732"/>
                <a:gd name="connsiteX184" fmla="*/ 28195 w 1497797"/>
                <a:gd name="connsiteY184" fmla="*/ 0 h 1488732"/>
                <a:gd name="connsiteX185" fmla="*/ 8243 w 1497797"/>
                <a:gd name="connsiteY185" fmla="*/ 0 h 1488732"/>
                <a:gd name="connsiteX186" fmla="*/ 874 w 1497797"/>
                <a:gd name="connsiteY186" fmla="*/ 0 h 1488732"/>
                <a:gd name="connsiteX187" fmla="*/ 811 w 1497797"/>
                <a:gd name="connsiteY187" fmla="*/ 9991 h 1488732"/>
                <a:gd name="connsiteX188" fmla="*/ 882 w 1497797"/>
                <a:gd name="connsiteY188" fmla="*/ 19983 h 1488732"/>
                <a:gd name="connsiteX189" fmla="*/ 852 w 1497797"/>
                <a:gd name="connsiteY189" fmla="*/ 29974 h 1488732"/>
                <a:gd name="connsiteX190" fmla="*/ 960 w 1497797"/>
                <a:gd name="connsiteY190" fmla="*/ 39966 h 1488732"/>
                <a:gd name="connsiteX191" fmla="*/ 875 w 1497797"/>
                <a:gd name="connsiteY191" fmla="*/ 49957 h 1488732"/>
                <a:gd name="connsiteX192" fmla="*/ 1070 w 1497797"/>
                <a:gd name="connsiteY192" fmla="*/ 59949 h 1488732"/>
                <a:gd name="connsiteX193" fmla="*/ 654 w 1497797"/>
                <a:gd name="connsiteY193" fmla="*/ 69940 h 1488732"/>
                <a:gd name="connsiteX194" fmla="*/ 857 w 1497797"/>
                <a:gd name="connsiteY194" fmla="*/ 79932 h 1488732"/>
                <a:gd name="connsiteX195" fmla="*/ 756 w 1497797"/>
                <a:gd name="connsiteY195" fmla="*/ 89923 h 1488732"/>
                <a:gd name="connsiteX196" fmla="*/ 902 w 1497797"/>
                <a:gd name="connsiteY196" fmla="*/ 99915 h 1488732"/>
                <a:gd name="connsiteX197" fmla="*/ 728 w 1497797"/>
                <a:gd name="connsiteY197" fmla="*/ 109906 h 1488732"/>
                <a:gd name="connsiteX198" fmla="*/ 825 w 1497797"/>
                <a:gd name="connsiteY198" fmla="*/ 119898 h 1488732"/>
                <a:gd name="connsiteX199" fmla="*/ 833 w 1497797"/>
                <a:gd name="connsiteY199" fmla="*/ 129889 h 1488732"/>
                <a:gd name="connsiteX200" fmla="*/ 880 w 1497797"/>
                <a:gd name="connsiteY200" fmla="*/ 139881 h 1488732"/>
                <a:gd name="connsiteX201" fmla="*/ 792 w 1497797"/>
                <a:gd name="connsiteY201" fmla="*/ 149872 h 1488732"/>
                <a:gd name="connsiteX202" fmla="*/ 820 w 1497797"/>
                <a:gd name="connsiteY202" fmla="*/ 159864 h 1488732"/>
                <a:gd name="connsiteX203" fmla="*/ 492 w 1497797"/>
                <a:gd name="connsiteY203" fmla="*/ 169855 h 1488732"/>
                <a:gd name="connsiteX204" fmla="*/ 807 w 1497797"/>
                <a:gd name="connsiteY204" fmla="*/ 179847 h 1488732"/>
                <a:gd name="connsiteX205" fmla="*/ 673 w 1497797"/>
                <a:gd name="connsiteY205" fmla="*/ 189838 h 1488732"/>
                <a:gd name="connsiteX206" fmla="*/ 796 w 1497797"/>
                <a:gd name="connsiteY206" fmla="*/ 199830 h 1488732"/>
                <a:gd name="connsiteX207" fmla="*/ 804 w 1497797"/>
                <a:gd name="connsiteY207" fmla="*/ 209821 h 1488732"/>
                <a:gd name="connsiteX208" fmla="*/ 704 w 1497797"/>
                <a:gd name="connsiteY208" fmla="*/ 219813 h 1488732"/>
                <a:gd name="connsiteX209" fmla="*/ 747 w 1497797"/>
                <a:gd name="connsiteY209" fmla="*/ 229804 h 1488732"/>
                <a:gd name="connsiteX210" fmla="*/ 692 w 1497797"/>
                <a:gd name="connsiteY210" fmla="*/ 239796 h 1488732"/>
                <a:gd name="connsiteX211" fmla="*/ 792 w 1497797"/>
                <a:gd name="connsiteY211" fmla="*/ 249787 h 1488732"/>
                <a:gd name="connsiteX212" fmla="*/ 585 w 1497797"/>
                <a:gd name="connsiteY212" fmla="*/ 259779 h 1488732"/>
                <a:gd name="connsiteX213" fmla="*/ 781 w 1497797"/>
                <a:gd name="connsiteY213" fmla="*/ 269770 h 1488732"/>
                <a:gd name="connsiteX214" fmla="*/ 607 w 1497797"/>
                <a:gd name="connsiteY214" fmla="*/ 279762 h 1488732"/>
                <a:gd name="connsiteX215" fmla="*/ 741 w 1497797"/>
                <a:gd name="connsiteY215" fmla="*/ 289753 h 1488732"/>
                <a:gd name="connsiteX216" fmla="*/ 720 w 1497797"/>
                <a:gd name="connsiteY216" fmla="*/ 299745 h 1488732"/>
                <a:gd name="connsiteX217" fmla="*/ 776 w 1497797"/>
                <a:gd name="connsiteY217" fmla="*/ 309736 h 1488732"/>
                <a:gd name="connsiteX218" fmla="*/ 742 w 1497797"/>
                <a:gd name="connsiteY218" fmla="*/ 319728 h 1488732"/>
                <a:gd name="connsiteX219" fmla="*/ 575 w 1497797"/>
                <a:gd name="connsiteY219" fmla="*/ 329719 h 1488732"/>
                <a:gd name="connsiteX220" fmla="*/ 698 w 1497797"/>
                <a:gd name="connsiteY220" fmla="*/ 339711 h 1488732"/>
                <a:gd name="connsiteX221" fmla="*/ 608 w 1497797"/>
                <a:gd name="connsiteY221" fmla="*/ 349702 h 1488732"/>
                <a:gd name="connsiteX222" fmla="*/ 780 w 1497797"/>
                <a:gd name="connsiteY222" fmla="*/ 359694 h 1488732"/>
                <a:gd name="connsiteX223" fmla="*/ 639 w 1497797"/>
                <a:gd name="connsiteY223" fmla="*/ 369685 h 1488732"/>
                <a:gd name="connsiteX224" fmla="*/ 657 w 1497797"/>
                <a:gd name="connsiteY224" fmla="*/ 379677 h 1488732"/>
                <a:gd name="connsiteX225" fmla="*/ 661 w 1497797"/>
                <a:gd name="connsiteY225" fmla="*/ 389668 h 1488732"/>
                <a:gd name="connsiteX226" fmla="*/ 666 w 1497797"/>
                <a:gd name="connsiteY226" fmla="*/ 399660 h 1488732"/>
                <a:gd name="connsiteX227" fmla="*/ 612 w 1497797"/>
                <a:gd name="connsiteY227" fmla="*/ 409651 h 1488732"/>
                <a:gd name="connsiteX228" fmla="*/ 599 w 1497797"/>
                <a:gd name="connsiteY228" fmla="*/ 419643 h 1488732"/>
                <a:gd name="connsiteX229" fmla="*/ 675 w 1497797"/>
                <a:gd name="connsiteY229" fmla="*/ 429634 h 1488732"/>
                <a:gd name="connsiteX230" fmla="*/ 665 w 1497797"/>
                <a:gd name="connsiteY230" fmla="*/ 439626 h 1488732"/>
                <a:gd name="connsiteX231" fmla="*/ 611 w 1497797"/>
                <a:gd name="connsiteY231" fmla="*/ 449617 h 1488732"/>
                <a:gd name="connsiteX232" fmla="*/ 687 w 1497797"/>
                <a:gd name="connsiteY232" fmla="*/ 459609 h 1488732"/>
                <a:gd name="connsiteX233" fmla="*/ 776 w 1497797"/>
                <a:gd name="connsiteY233" fmla="*/ 469600 h 1488732"/>
                <a:gd name="connsiteX234" fmla="*/ 388 w 1497797"/>
                <a:gd name="connsiteY234" fmla="*/ 479592 h 1488732"/>
                <a:gd name="connsiteX235" fmla="*/ 628 w 1497797"/>
                <a:gd name="connsiteY235" fmla="*/ 489583 h 1488732"/>
                <a:gd name="connsiteX236" fmla="*/ 777 w 1497797"/>
                <a:gd name="connsiteY236" fmla="*/ 499575 h 1488732"/>
                <a:gd name="connsiteX237" fmla="*/ 649 w 1497797"/>
                <a:gd name="connsiteY237" fmla="*/ 509566 h 1488732"/>
                <a:gd name="connsiteX238" fmla="*/ 720 w 1497797"/>
                <a:gd name="connsiteY238" fmla="*/ 519558 h 1488732"/>
                <a:gd name="connsiteX239" fmla="*/ 589 w 1497797"/>
                <a:gd name="connsiteY239" fmla="*/ 529549 h 1488732"/>
                <a:gd name="connsiteX240" fmla="*/ 699 w 1497797"/>
                <a:gd name="connsiteY240" fmla="*/ 539541 h 1488732"/>
                <a:gd name="connsiteX241" fmla="*/ 748 w 1497797"/>
                <a:gd name="connsiteY241" fmla="*/ 549532 h 1488732"/>
                <a:gd name="connsiteX242" fmla="*/ 471 w 1497797"/>
                <a:gd name="connsiteY242" fmla="*/ 559524 h 1488732"/>
                <a:gd name="connsiteX243" fmla="*/ 482 w 1497797"/>
                <a:gd name="connsiteY243" fmla="*/ 569515 h 1488732"/>
                <a:gd name="connsiteX244" fmla="*/ 661 w 1497797"/>
                <a:gd name="connsiteY244" fmla="*/ 579507 h 1488732"/>
                <a:gd name="connsiteX245" fmla="*/ 558 w 1497797"/>
                <a:gd name="connsiteY245" fmla="*/ 589498 h 1488732"/>
                <a:gd name="connsiteX246" fmla="*/ 468 w 1497797"/>
                <a:gd name="connsiteY246" fmla="*/ 599490 h 1488732"/>
                <a:gd name="connsiteX247" fmla="*/ 466 w 1497797"/>
                <a:gd name="connsiteY247" fmla="*/ 609481 h 1488732"/>
                <a:gd name="connsiteX248" fmla="*/ 545 w 1497797"/>
                <a:gd name="connsiteY248" fmla="*/ 619473 h 1488732"/>
                <a:gd name="connsiteX249" fmla="*/ 689 w 1497797"/>
                <a:gd name="connsiteY249" fmla="*/ 629464 h 1488732"/>
                <a:gd name="connsiteX250" fmla="*/ 368 w 1497797"/>
                <a:gd name="connsiteY250" fmla="*/ 639456 h 1488732"/>
                <a:gd name="connsiteX251" fmla="*/ 613 w 1497797"/>
                <a:gd name="connsiteY251" fmla="*/ 649447 h 1488732"/>
                <a:gd name="connsiteX252" fmla="*/ 708 w 1497797"/>
                <a:gd name="connsiteY252" fmla="*/ 659439 h 1488732"/>
                <a:gd name="connsiteX253" fmla="*/ 534 w 1497797"/>
                <a:gd name="connsiteY253" fmla="*/ 669430 h 1488732"/>
                <a:gd name="connsiteX254" fmla="*/ 375 w 1497797"/>
                <a:gd name="connsiteY254" fmla="*/ 679422 h 1488732"/>
                <a:gd name="connsiteX255" fmla="*/ 525 w 1497797"/>
                <a:gd name="connsiteY255" fmla="*/ 689413 h 1488732"/>
                <a:gd name="connsiteX256" fmla="*/ 236 w 1497797"/>
                <a:gd name="connsiteY256" fmla="*/ 699405 h 1488732"/>
                <a:gd name="connsiteX257" fmla="*/ 300 w 1497797"/>
                <a:gd name="connsiteY257" fmla="*/ 709396 h 1488732"/>
                <a:gd name="connsiteX258" fmla="*/ 467 w 1497797"/>
                <a:gd name="connsiteY258" fmla="*/ 719388 h 1488732"/>
                <a:gd name="connsiteX259" fmla="*/ 705 w 1497797"/>
                <a:gd name="connsiteY259" fmla="*/ 729379 h 1488732"/>
                <a:gd name="connsiteX260" fmla="*/ 376 w 1497797"/>
                <a:gd name="connsiteY260" fmla="*/ 739371 h 1488732"/>
                <a:gd name="connsiteX261" fmla="*/ 548 w 1497797"/>
                <a:gd name="connsiteY261" fmla="*/ 749362 h 1488732"/>
                <a:gd name="connsiteX262" fmla="*/ 571 w 1497797"/>
                <a:gd name="connsiteY262" fmla="*/ 759354 h 1488732"/>
                <a:gd name="connsiteX263" fmla="*/ 462 w 1497797"/>
                <a:gd name="connsiteY263" fmla="*/ 769345 h 1488732"/>
                <a:gd name="connsiteX264" fmla="*/ 348 w 1497797"/>
                <a:gd name="connsiteY264" fmla="*/ 779337 h 1488732"/>
                <a:gd name="connsiteX265" fmla="*/ 485 w 1497797"/>
                <a:gd name="connsiteY265" fmla="*/ 789328 h 1488732"/>
                <a:gd name="connsiteX266" fmla="*/ 487 w 1497797"/>
                <a:gd name="connsiteY266" fmla="*/ 799320 h 1488732"/>
                <a:gd name="connsiteX267" fmla="*/ 452 w 1497797"/>
                <a:gd name="connsiteY267" fmla="*/ 809311 h 1488732"/>
                <a:gd name="connsiteX268" fmla="*/ 576 w 1497797"/>
                <a:gd name="connsiteY268" fmla="*/ 819303 h 1488732"/>
                <a:gd name="connsiteX269" fmla="*/ 489 w 1497797"/>
                <a:gd name="connsiteY269" fmla="*/ 829294 h 1488732"/>
                <a:gd name="connsiteX270" fmla="*/ 499 w 1497797"/>
                <a:gd name="connsiteY270" fmla="*/ 839286 h 1488732"/>
                <a:gd name="connsiteX271" fmla="*/ 420 w 1497797"/>
                <a:gd name="connsiteY271" fmla="*/ 849277 h 1488732"/>
                <a:gd name="connsiteX272" fmla="*/ 312 w 1497797"/>
                <a:gd name="connsiteY272" fmla="*/ 859269 h 1488732"/>
                <a:gd name="connsiteX273" fmla="*/ 633 w 1497797"/>
                <a:gd name="connsiteY273" fmla="*/ 869260 h 1488732"/>
                <a:gd name="connsiteX274" fmla="*/ 658 w 1497797"/>
                <a:gd name="connsiteY274" fmla="*/ 879252 h 1488732"/>
                <a:gd name="connsiteX275" fmla="*/ 323 w 1497797"/>
                <a:gd name="connsiteY275" fmla="*/ 889243 h 1488732"/>
                <a:gd name="connsiteX276" fmla="*/ 389 w 1497797"/>
                <a:gd name="connsiteY276" fmla="*/ 899234 h 1488732"/>
                <a:gd name="connsiteX277" fmla="*/ 345 w 1497797"/>
                <a:gd name="connsiteY277" fmla="*/ 909226 h 1488732"/>
                <a:gd name="connsiteX278" fmla="*/ 232 w 1497797"/>
                <a:gd name="connsiteY278" fmla="*/ 919217 h 1488732"/>
                <a:gd name="connsiteX279" fmla="*/ 485 w 1497797"/>
                <a:gd name="connsiteY279" fmla="*/ 929209 h 1488732"/>
                <a:gd name="connsiteX280" fmla="*/ 359 w 1497797"/>
                <a:gd name="connsiteY280" fmla="*/ 939201 h 1488732"/>
                <a:gd name="connsiteX281" fmla="*/ 425 w 1497797"/>
                <a:gd name="connsiteY281" fmla="*/ 949192 h 1488732"/>
                <a:gd name="connsiteX282" fmla="*/ 481 w 1497797"/>
                <a:gd name="connsiteY282" fmla="*/ 959183 h 1488732"/>
                <a:gd name="connsiteX283" fmla="*/ 569 w 1497797"/>
                <a:gd name="connsiteY283" fmla="*/ 969175 h 1488732"/>
                <a:gd name="connsiteX284" fmla="*/ 388 w 1497797"/>
                <a:gd name="connsiteY284" fmla="*/ 979166 h 1488732"/>
                <a:gd name="connsiteX285" fmla="*/ 281 w 1497797"/>
                <a:gd name="connsiteY285" fmla="*/ 989158 h 1488732"/>
                <a:gd name="connsiteX286" fmla="*/ 478 w 1497797"/>
                <a:gd name="connsiteY286" fmla="*/ 999149 h 1488732"/>
                <a:gd name="connsiteX287" fmla="*/ 563 w 1497797"/>
                <a:gd name="connsiteY287" fmla="*/ 1009141 h 1488732"/>
                <a:gd name="connsiteX288" fmla="*/ 378 w 1497797"/>
                <a:gd name="connsiteY288" fmla="*/ 1019132 h 1488732"/>
                <a:gd name="connsiteX289" fmla="*/ 738 w 1497797"/>
                <a:gd name="connsiteY289" fmla="*/ 1029124 h 1488732"/>
                <a:gd name="connsiteX290" fmla="*/ 175 w 1497797"/>
                <a:gd name="connsiteY290" fmla="*/ 1039115 h 1488732"/>
                <a:gd name="connsiteX291" fmla="*/ 291 w 1497797"/>
                <a:gd name="connsiteY291" fmla="*/ 1049107 h 1488732"/>
                <a:gd name="connsiteX292" fmla="*/ 310 w 1497797"/>
                <a:gd name="connsiteY292" fmla="*/ 1059098 h 1488732"/>
                <a:gd name="connsiteX293" fmla="*/ 282 w 1497797"/>
                <a:gd name="connsiteY293" fmla="*/ 1069090 h 1488732"/>
                <a:gd name="connsiteX294" fmla="*/ 368 w 1497797"/>
                <a:gd name="connsiteY294" fmla="*/ 1079081 h 1488732"/>
                <a:gd name="connsiteX295" fmla="*/ 485 w 1497797"/>
                <a:gd name="connsiteY295" fmla="*/ 1089073 h 1488732"/>
                <a:gd name="connsiteX296" fmla="*/ 227 w 1497797"/>
                <a:gd name="connsiteY296" fmla="*/ 1099064 h 1488732"/>
                <a:gd name="connsiteX297" fmla="*/ 168 w 1497797"/>
                <a:gd name="connsiteY297" fmla="*/ 1109056 h 1488732"/>
                <a:gd name="connsiteX298" fmla="*/ 204 w 1497797"/>
                <a:gd name="connsiteY298" fmla="*/ 1119047 h 1488732"/>
                <a:gd name="connsiteX299" fmla="*/ 339 w 1497797"/>
                <a:gd name="connsiteY299" fmla="*/ 1129039 h 1488732"/>
                <a:gd name="connsiteX300" fmla="*/ 289 w 1497797"/>
                <a:gd name="connsiteY300" fmla="*/ 1139030 h 1488732"/>
                <a:gd name="connsiteX301" fmla="*/ 466 w 1497797"/>
                <a:gd name="connsiteY301" fmla="*/ 1149022 h 1488732"/>
                <a:gd name="connsiteX302" fmla="*/ 284 w 1497797"/>
                <a:gd name="connsiteY302" fmla="*/ 1159013 h 1488732"/>
                <a:gd name="connsiteX303" fmla="*/ 470 w 1497797"/>
                <a:gd name="connsiteY303" fmla="*/ 1169005 h 1488732"/>
                <a:gd name="connsiteX304" fmla="*/ 180 w 1497797"/>
                <a:gd name="connsiteY304" fmla="*/ 1178996 h 1488732"/>
                <a:gd name="connsiteX305" fmla="*/ 223 w 1497797"/>
                <a:gd name="connsiteY305" fmla="*/ 1188988 h 1488732"/>
                <a:gd name="connsiteX306" fmla="*/ 368 w 1497797"/>
                <a:gd name="connsiteY306" fmla="*/ 1198979 h 1488732"/>
                <a:gd name="connsiteX307" fmla="*/ 210 w 1497797"/>
                <a:gd name="connsiteY307" fmla="*/ 1208971 h 1488732"/>
                <a:gd name="connsiteX308" fmla="*/ 373 w 1497797"/>
                <a:gd name="connsiteY308" fmla="*/ 1218962 h 1488732"/>
                <a:gd name="connsiteX309" fmla="*/ 328 w 1497797"/>
                <a:gd name="connsiteY309" fmla="*/ 1228954 h 1488732"/>
                <a:gd name="connsiteX310" fmla="*/ 262 w 1497797"/>
                <a:gd name="connsiteY310" fmla="*/ 1238945 h 1488732"/>
                <a:gd name="connsiteX311" fmla="*/ 368 w 1497797"/>
                <a:gd name="connsiteY311" fmla="*/ 1248937 h 1488732"/>
                <a:gd name="connsiteX312" fmla="*/ 142 w 1497797"/>
                <a:gd name="connsiteY312" fmla="*/ 1258928 h 1488732"/>
                <a:gd name="connsiteX313" fmla="*/ 237 w 1497797"/>
                <a:gd name="connsiteY313" fmla="*/ 1268920 h 1488732"/>
                <a:gd name="connsiteX314" fmla="*/ 96 w 1497797"/>
                <a:gd name="connsiteY314" fmla="*/ 1278911 h 1488732"/>
                <a:gd name="connsiteX315" fmla="*/ 225 w 1497797"/>
                <a:gd name="connsiteY315" fmla="*/ 1288903 h 1488732"/>
                <a:gd name="connsiteX316" fmla="*/ 312 w 1497797"/>
                <a:gd name="connsiteY316" fmla="*/ 1298894 h 1488732"/>
                <a:gd name="connsiteX317" fmla="*/ 167 w 1497797"/>
                <a:gd name="connsiteY317" fmla="*/ 1308886 h 1488732"/>
                <a:gd name="connsiteX318" fmla="*/ 224 w 1497797"/>
                <a:gd name="connsiteY318" fmla="*/ 1318877 h 1488732"/>
                <a:gd name="connsiteX319" fmla="*/ 147 w 1497797"/>
                <a:gd name="connsiteY319" fmla="*/ 1328869 h 1488732"/>
                <a:gd name="connsiteX320" fmla="*/ 261 w 1497797"/>
                <a:gd name="connsiteY320" fmla="*/ 1338860 h 1488732"/>
                <a:gd name="connsiteX321" fmla="*/ 223 w 1497797"/>
                <a:gd name="connsiteY321" fmla="*/ 1348852 h 1488732"/>
                <a:gd name="connsiteX322" fmla="*/ 245 w 1497797"/>
                <a:gd name="connsiteY322" fmla="*/ 1358843 h 1488732"/>
                <a:gd name="connsiteX323" fmla="*/ 186 w 1497797"/>
                <a:gd name="connsiteY323" fmla="*/ 1368835 h 1488732"/>
                <a:gd name="connsiteX324" fmla="*/ 159 w 1497797"/>
                <a:gd name="connsiteY324" fmla="*/ 1378826 h 1488732"/>
                <a:gd name="connsiteX325" fmla="*/ 192 w 1497797"/>
                <a:gd name="connsiteY325" fmla="*/ 1388818 h 1488732"/>
                <a:gd name="connsiteX326" fmla="*/ 33 w 1497797"/>
                <a:gd name="connsiteY326" fmla="*/ 1398809 h 1488732"/>
                <a:gd name="connsiteX327" fmla="*/ 38 w 1497797"/>
                <a:gd name="connsiteY327" fmla="*/ 1408801 h 1488732"/>
                <a:gd name="connsiteX328" fmla="*/ 192 w 1497797"/>
                <a:gd name="connsiteY328" fmla="*/ 1418792 h 1488732"/>
                <a:gd name="connsiteX329" fmla="*/ 233 w 1497797"/>
                <a:gd name="connsiteY329" fmla="*/ 1428784 h 1488732"/>
                <a:gd name="connsiteX330" fmla="*/ 0 w 1497797"/>
                <a:gd name="connsiteY330" fmla="*/ 1438775 h 1488732"/>
                <a:gd name="connsiteX331" fmla="*/ 68 w 1497797"/>
                <a:gd name="connsiteY331" fmla="*/ 1448767 h 1488732"/>
                <a:gd name="connsiteX332" fmla="*/ 109 w 1497797"/>
                <a:gd name="connsiteY332" fmla="*/ 1458758 h 1488732"/>
                <a:gd name="connsiteX333" fmla="*/ 133 w 1497797"/>
                <a:gd name="connsiteY333" fmla="*/ 1468750 h 1488732"/>
                <a:gd name="connsiteX334" fmla="*/ 34 w 1497797"/>
                <a:gd name="connsiteY334" fmla="*/ 1478741 h 1488732"/>
                <a:gd name="connsiteX335" fmla="*/ 244 w 1497797"/>
                <a:gd name="connsiteY335" fmla="*/ 1488733 h 1488732"/>
                <a:gd name="connsiteX336" fmla="*/ 586845 w 1497797"/>
                <a:gd name="connsiteY336" fmla="*/ 1488733 h 1488732"/>
                <a:gd name="connsiteX337" fmla="*/ 606796 w 1497797"/>
                <a:gd name="connsiteY337" fmla="*/ 1488733 h 1488732"/>
                <a:gd name="connsiteX338" fmla="*/ 626748 w 1497797"/>
                <a:gd name="connsiteY338" fmla="*/ 1488733 h 1488732"/>
                <a:gd name="connsiteX339" fmla="*/ 646700 w 1497797"/>
                <a:gd name="connsiteY339" fmla="*/ 1488733 h 1488732"/>
                <a:gd name="connsiteX340" fmla="*/ 666652 w 1497797"/>
                <a:gd name="connsiteY340" fmla="*/ 1488733 h 1488732"/>
                <a:gd name="connsiteX341" fmla="*/ 685707 w 1497797"/>
                <a:gd name="connsiteY341" fmla="*/ 1488733 h 1488732"/>
                <a:gd name="connsiteX342" fmla="*/ 685100 w 1497797"/>
                <a:gd name="connsiteY342" fmla="*/ 1478741 h 1488732"/>
                <a:gd name="connsiteX343" fmla="*/ 685623 w 1497797"/>
                <a:gd name="connsiteY343" fmla="*/ 1468750 h 1488732"/>
                <a:gd name="connsiteX344" fmla="*/ 685952 w 1497797"/>
                <a:gd name="connsiteY344" fmla="*/ 1458758 h 1488732"/>
                <a:gd name="connsiteX345" fmla="*/ 685756 w 1497797"/>
                <a:gd name="connsiteY345" fmla="*/ 1448767 h 1488732"/>
                <a:gd name="connsiteX346" fmla="*/ 686491 w 1497797"/>
                <a:gd name="connsiteY346" fmla="*/ 1438775 h 1488732"/>
                <a:gd name="connsiteX347" fmla="*/ 685413 w 1497797"/>
                <a:gd name="connsiteY347" fmla="*/ 1428784 h 1488732"/>
                <a:gd name="connsiteX348" fmla="*/ 685791 w 1497797"/>
                <a:gd name="connsiteY348" fmla="*/ 1418792 h 1488732"/>
                <a:gd name="connsiteX349" fmla="*/ 685339 w 1497797"/>
                <a:gd name="connsiteY349" fmla="*/ 1408801 h 1488732"/>
                <a:gd name="connsiteX350" fmla="*/ 685501 w 1497797"/>
                <a:gd name="connsiteY350" fmla="*/ 1398809 h 1488732"/>
                <a:gd name="connsiteX351" fmla="*/ 684693 w 1497797"/>
                <a:gd name="connsiteY351" fmla="*/ 1388818 h 1488732"/>
                <a:gd name="connsiteX352" fmla="*/ 686137 w 1497797"/>
                <a:gd name="connsiteY352" fmla="*/ 1378826 h 1488732"/>
                <a:gd name="connsiteX353" fmla="*/ 685038 w 1497797"/>
                <a:gd name="connsiteY353" fmla="*/ 1368835 h 1488732"/>
                <a:gd name="connsiteX354" fmla="*/ 685894 w 1497797"/>
                <a:gd name="connsiteY354" fmla="*/ 1358843 h 1488732"/>
                <a:gd name="connsiteX355" fmla="*/ 685240 w 1497797"/>
                <a:gd name="connsiteY355" fmla="*/ 1348852 h 1488732"/>
                <a:gd name="connsiteX356" fmla="*/ 685770 w 1497797"/>
                <a:gd name="connsiteY356" fmla="*/ 1338860 h 1488732"/>
                <a:gd name="connsiteX357" fmla="*/ 685860 w 1497797"/>
                <a:gd name="connsiteY357" fmla="*/ 1328869 h 1488732"/>
                <a:gd name="connsiteX358" fmla="*/ 686604 w 1497797"/>
                <a:gd name="connsiteY358" fmla="*/ 1320235 h 1488732"/>
                <a:gd name="connsiteX359" fmla="*/ 686683 w 1497797"/>
                <a:gd name="connsiteY359" fmla="*/ 1318877 h 1488732"/>
                <a:gd name="connsiteX360" fmla="*/ 686604 w 1497797"/>
                <a:gd name="connsiteY360" fmla="*/ 1317300 h 1488732"/>
                <a:gd name="connsiteX361" fmla="*/ 686012 w 1497797"/>
                <a:gd name="connsiteY361" fmla="*/ 1308886 h 1488732"/>
                <a:gd name="connsiteX362" fmla="*/ 685899 w 1497797"/>
                <a:gd name="connsiteY362" fmla="*/ 1298894 h 1488732"/>
                <a:gd name="connsiteX363" fmla="*/ 685583 w 1497797"/>
                <a:gd name="connsiteY363" fmla="*/ 1288903 h 1488732"/>
                <a:gd name="connsiteX364" fmla="*/ 685751 w 1497797"/>
                <a:gd name="connsiteY364" fmla="*/ 1278911 h 1488732"/>
                <a:gd name="connsiteX365" fmla="*/ 685369 w 1497797"/>
                <a:gd name="connsiteY365" fmla="*/ 1268920 h 1488732"/>
                <a:gd name="connsiteX366" fmla="*/ 684948 w 1497797"/>
                <a:gd name="connsiteY366" fmla="*/ 1258928 h 1488732"/>
                <a:gd name="connsiteX367" fmla="*/ 686362 w 1497797"/>
                <a:gd name="connsiteY367" fmla="*/ 1248937 h 1488732"/>
                <a:gd name="connsiteX368" fmla="*/ 685533 w 1497797"/>
                <a:gd name="connsiteY368" fmla="*/ 1238945 h 1488732"/>
                <a:gd name="connsiteX369" fmla="*/ 686302 w 1497797"/>
                <a:gd name="connsiteY369" fmla="*/ 1228954 h 1488732"/>
                <a:gd name="connsiteX370" fmla="*/ 685224 w 1497797"/>
                <a:gd name="connsiteY370" fmla="*/ 1218962 h 1488732"/>
                <a:gd name="connsiteX371" fmla="*/ 685898 w 1497797"/>
                <a:gd name="connsiteY371" fmla="*/ 1208971 h 1488732"/>
                <a:gd name="connsiteX372" fmla="*/ 685614 w 1497797"/>
                <a:gd name="connsiteY372" fmla="*/ 1198979 h 1488732"/>
                <a:gd name="connsiteX373" fmla="*/ 685815 w 1497797"/>
                <a:gd name="connsiteY373" fmla="*/ 1188988 h 1488732"/>
                <a:gd name="connsiteX374" fmla="*/ 685685 w 1497797"/>
                <a:gd name="connsiteY374" fmla="*/ 1178996 h 1488732"/>
                <a:gd name="connsiteX375" fmla="*/ 686478 w 1497797"/>
                <a:gd name="connsiteY375" fmla="*/ 1169005 h 1488732"/>
                <a:gd name="connsiteX376" fmla="*/ 685763 w 1497797"/>
                <a:gd name="connsiteY376" fmla="*/ 1159013 h 1488732"/>
                <a:gd name="connsiteX377" fmla="*/ 686604 w 1497797"/>
                <a:gd name="connsiteY377" fmla="*/ 1153057 h 1488732"/>
                <a:gd name="connsiteX378" fmla="*/ 687004 w 1497797"/>
                <a:gd name="connsiteY378" fmla="*/ 1149022 h 1488732"/>
                <a:gd name="connsiteX379" fmla="*/ 686604 w 1497797"/>
                <a:gd name="connsiteY379" fmla="*/ 1143243 h 1488732"/>
                <a:gd name="connsiteX380" fmla="*/ 686177 w 1497797"/>
                <a:gd name="connsiteY380" fmla="*/ 1139030 h 1488732"/>
                <a:gd name="connsiteX381" fmla="*/ 685316 w 1497797"/>
                <a:gd name="connsiteY381" fmla="*/ 1129039 h 1488732"/>
                <a:gd name="connsiteX382" fmla="*/ 685735 w 1497797"/>
                <a:gd name="connsiteY382" fmla="*/ 1119047 h 1488732"/>
                <a:gd name="connsiteX383" fmla="*/ 686439 w 1497797"/>
                <a:gd name="connsiteY383" fmla="*/ 1109056 h 1488732"/>
                <a:gd name="connsiteX384" fmla="*/ 686058 w 1497797"/>
                <a:gd name="connsiteY384" fmla="*/ 1099064 h 1488732"/>
                <a:gd name="connsiteX385" fmla="*/ 686604 w 1497797"/>
                <a:gd name="connsiteY385" fmla="*/ 1093266 h 1488732"/>
                <a:gd name="connsiteX386" fmla="*/ 686871 w 1497797"/>
                <a:gd name="connsiteY386" fmla="*/ 1089073 h 1488732"/>
                <a:gd name="connsiteX387" fmla="*/ 686604 w 1497797"/>
                <a:gd name="connsiteY387" fmla="*/ 1081100 h 1488732"/>
                <a:gd name="connsiteX388" fmla="*/ 686509 w 1497797"/>
                <a:gd name="connsiteY388" fmla="*/ 1079081 h 1488732"/>
                <a:gd name="connsiteX389" fmla="*/ 686604 w 1497797"/>
                <a:gd name="connsiteY389" fmla="*/ 1074946 h 1488732"/>
                <a:gd name="connsiteX390" fmla="*/ 686702 w 1497797"/>
                <a:gd name="connsiteY390" fmla="*/ 1069090 h 1488732"/>
                <a:gd name="connsiteX391" fmla="*/ 686604 w 1497797"/>
                <a:gd name="connsiteY391" fmla="*/ 1068238 h 1488732"/>
                <a:gd name="connsiteX392" fmla="*/ 685163 w 1497797"/>
                <a:gd name="connsiteY392" fmla="*/ 1059098 h 1488732"/>
                <a:gd name="connsiteX393" fmla="*/ 686212 w 1497797"/>
                <a:gd name="connsiteY393" fmla="*/ 1049107 h 1488732"/>
                <a:gd name="connsiteX394" fmla="*/ 686038 w 1497797"/>
                <a:gd name="connsiteY394" fmla="*/ 1039115 h 1488732"/>
                <a:gd name="connsiteX395" fmla="*/ 685987 w 1497797"/>
                <a:gd name="connsiteY395" fmla="*/ 1029124 h 1488732"/>
                <a:gd name="connsiteX396" fmla="*/ 685618 w 1497797"/>
                <a:gd name="connsiteY396" fmla="*/ 1019132 h 1488732"/>
                <a:gd name="connsiteX397" fmla="*/ 685612 w 1497797"/>
                <a:gd name="connsiteY397" fmla="*/ 1009141 h 1488732"/>
                <a:gd name="connsiteX398" fmla="*/ 686319 w 1497797"/>
                <a:gd name="connsiteY398" fmla="*/ 999149 h 1488732"/>
                <a:gd name="connsiteX399" fmla="*/ 685325 w 1497797"/>
                <a:gd name="connsiteY399" fmla="*/ 989158 h 1488732"/>
                <a:gd name="connsiteX400" fmla="*/ 685470 w 1497797"/>
                <a:gd name="connsiteY400" fmla="*/ 979166 h 1488732"/>
                <a:gd name="connsiteX401" fmla="*/ 685536 w 1497797"/>
                <a:gd name="connsiteY401" fmla="*/ 969175 h 1488732"/>
                <a:gd name="connsiteX402" fmla="*/ 686393 w 1497797"/>
                <a:gd name="connsiteY402" fmla="*/ 959183 h 1488732"/>
                <a:gd name="connsiteX403" fmla="*/ 686163 w 1497797"/>
                <a:gd name="connsiteY403" fmla="*/ 949192 h 1488732"/>
                <a:gd name="connsiteX404" fmla="*/ 686604 w 1497797"/>
                <a:gd name="connsiteY404" fmla="*/ 940935 h 1488732"/>
                <a:gd name="connsiteX405" fmla="*/ 686671 w 1497797"/>
                <a:gd name="connsiteY405" fmla="*/ 939201 h 1488732"/>
                <a:gd name="connsiteX406" fmla="*/ 686604 w 1497797"/>
                <a:gd name="connsiteY406" fmla="*/ 936473 h 1488732"/>
                <a:gd name="connsiteX407" fmla="*/ 686357 w 1497797"/>
                <a:gd name="connsiteY407" fmla="*/ 929209 h 1488732"/>
                <a:gd name="connsiteX408" fmla="*/ 685460 w 1497797"/>
                <a:gd name="connsiteY408" fmla="*/ 919217 h 1488732"/>
                <a:gd name="connsiteX409" fmla="*/ 685762 w 1497797"/>
                <a:gd name="connsiteY409" fmla="*/ 909226 h 1488732"/>
                <a:gd name="connsiteX410" fmla="*/ 685935 w 1497797"/>
                <a:gd name="connsiteY410" fmla="*/ 899234 h 1488732"/>
                <a:gd name="connsiteX411" fmla="*/ 685687 w 1497797"/>
                <a:gd name="connsiteY411" fmla="*/ 889243 h 1488732"/>
                <a:gd name="connsiteX412" fmla="*/ 685331 w 1497797"/>
                <a:gd name="connsiteY412" fmla="*/ 879252 h 1488732"/>
                <a:gd name="connsiteX413" fmla="*/ 685937 w 1497797"/>
                <a:gd name="connsiteY413" fmla="*/ 869260 h 1488732"/>
                <a:gd name="connsiteX414" fmla="*/ 685818 w 1497797"/>
                <a:gd name="connsiteY414" fmla="*/ 859269 h 1488732"/>
                <a:gd name="connsiteX415" fmla="*/ 685319 w 1497797"/>
                <a:gd name="connsiteY415" fmla="*/ 849277 h 1488732"/>
                <a:gd name="connsiteX416" fmla="*/ 685247 w 1497797"/>
                <a:gd name="connsiteY416" fmla="*/ 839286 h 1488732"/>
                <a:gd name="connsiteX417" fmla="*/ 686579 w 1497797"/>
                <a:gd name="connsiteY417" fmla="*/ 829294 h 1488732"/>
                <a:gd name="connsiteX418" fmla="*/ 685530 w 1497797"/>
                <a:gd name="connsiteY418" fmla="*/ 819303 h 1488732"/>
                <a:gd name="connsiteX419" fmla="*/ 686137 w 1497797"/>
                <a:gd name="connsiteY419" fmla="*/ 809311 h 1488732"/>
                <a:gd name="connsiteX420" fmla="*/ 686037 w 1497797"/>
                <a:gd name="connsiteY420" fmla="*/ 799320 h 1488732"/>
                <a:gd name="connsiteX421" fmla="*/ 685929 w 1497797"/>
                <a:gd name="connsiteY421" fmla="*/ 789328 h 1488732"/>
                <a:gd name="connsiteX422" fmla="*/ 686481 w 1497797"/>
                <a:gd name="connsiteY422" fmla="*/ 779337 h 1488732"/>
                <a:gd name="connsiteX423" fmla="*/ 685918 w 1497797"/>
                <a:gd name="connsiteY423" fmla="*/ 769345 h 1488732"/>
                <a:gd name="connsiteX424" fmla="*/ 685699 w 1497797"/>
                <a:gd name="connsiteY424" fmla="*/ 759354 h 1488732"/>
                <a:gd name="connsiteX425" fmla="*/ 685833 w 1497797"/>
                <a:gd name="connsiteY425" fmla="*/ 749362 h 1488732"/>
                <a:gd name="connsiteX426" fmla="*/ 686330 w 1497797"/>
                <a:gd name="connsiteY426" fmla="*/ 739371 h 1488732"/>
                <a:gd name="connsiteX427" fmla="*/ 685652 w 1497797"/>
                <a:gd name="connsiteY427" fmla="*/ 729379 h 1488732"/>
                <a:gd name="connsiteX428" fmla="*/ 685573 w 1497797"/>
                <a:gd name="connsiteY428" fmla="*/ 719388 h 1488732"/>
                <a:gd name="connsiteX429" fmla="*/ 686604 w 1497797"/>
                <a:gd name="connsiteY429" fmla="*/ 712770 h 1488732"/>
                <a:gd name="connsiteX430" fmla="*/ 686985 w 1497797"/>
                <a:gd name="connsiteY430" fmla="*/ 709396 h 1488732"/>
                <a:gd name="connsiteX431" fmla="*/ 686604 w 1497797"/>
                <a:gd name="connsiteY431" fmla="*/ 705662 h 1488732"/>
                <a:gd name="connsiteX432" fmla="*/ 685690 w 1497797"/>
                <a:gd name="connsiteY432" fmla="*/ 699405 h 1488732"/>
                <a:gd name="connsiteX433" fmla="*/ 686267 w 1497797"/>
                <a:gd name="connsiteY433" fmla="*/ 689413 h 1488732"/>
                <a:gd name="connsiteX434" fmla="*/ 686190 w 1497797"/>
                <a:gd name="connsiteY434" fmla="*/ 679422 h 1488732"/>
                <a:gd name="connsiteX435" fmla="*/ 685571 w 1497797"/>
                <a:gd name="connsiteY435" fmla="*/ 669430 h 1488732"/>
                <a:gd name="connsiteX436" fmla="*/ 686498 w 1497797"/>
                <a:gd name="connsiteY436" fmla="*/ 659439 h 1488732"/>
                <a:gd name="connsiteX437" fmla="*/ 685388 w 1497797"/>
                <a:gd name="connsiteY437" fmla="*/ 649447 h 1488732"/>
                <a:gd name="connsiteX438" fmla="*/ 686036 w 1497797"/>
                <a:gd name="connsiteY438" fmla="*/ 639456 h 1488732"/>
                <a:gd name="connsiteX439" fmla="*/ 686335 w 1497797"/>
                <a:gd name="connsiteY439" fmla="*/ 629464 h 1488732"/>
                <a:gd name="connsiteX440" fmla="*/ 686436 w 1497797"/>
                <a:gd name="connsiteY440" fmla="*/ 619473 h 1488732"/>
                <a:gd name="connsiteX441" fmla="*/ 685328 w 1497797"/>
                <a:gd name="connsiteY441" fmla="*/ 609481 h 1488732"/>
                <a:gd name="connsiteX442" fmla="*/ 685804 w 1497797"/>
                <a:gd name="connsiteY442" fmla="*/ 599490 h 1488732"/>
                <a:gd name="connsiteX443" fmla="*/ 686009 w 1497797"/>
                <a:gd name="connsiteY443" fmla="*/ 589498 h 1488732"/>
                <a:gd name="connsiteX444" fmla="*/ 685450 w 1497797"/>
                <a:gd name="connsiteY444" fmla="*/ 579507 h 1488732"/>
                <a:gd name="connsiteX445" fmla="*/ 686380 w 1497797"/>
                <a:gd name="connsiteY445" fmla="*/ 569515 h 1488732"/>
                <a:gd name="connsiteX446" fmla="*/ 686326 w 1497797"/>
                <a:gd name="connsiteY446" fmla="*/ 559524 h 1488732"/>
                <a:gd name="connsiteX447" fmla="*/ 686604 w 1497797"/>
                <a:gd name="connsiteY447" fmla="*/ 555406 h 1488732"/>
                <a:gd name="connsiteX448" fmla="*/ 686875 w 1497797"/>
                <a:gd name="connsiteY448" fmla="*/ 549532 h 1488732"/>
                <a:gd name="connsiteX449" fmla="*/ 686604 w 1497797"/>
                <a:gd name="connsiteY449" fmla="*/ 544975 h 1488732"/>
                <a:gd name="connsiteX450" fmla="*/ 686137 w 1497797"/>
                <a:gd name="connsiteY450" fmla="*/ 539541 h 1488732"/>
                <a:gd name="connsiteX451" fmla="*/ 686105 w 1497797"/>
                <a:gd name="connsiteY451" fmla="*/ 529549 h 1488732"/>
                <a:gd name="connsiteX452" fmla="*/ 685985 w 1497797"/>
                <a:gd name="connsiteY452" fmla="*/ 519558 h 1488732"/>
                <a:gd name="connsiteX453" fmla="*/ 685846 w 1497797"/>
                <a:gd name="connsiteY453" fmla="*/ 509566 h 1488732"/>
                <a:gd name="connsiteX454" fmla="*/ 686604 w 1497797"/>
                <a:gd name="connsiteY454" fmla="*/ 504103 h 1488732"/>
                <a:gd name="connsiteX455" fmla="*/ 687048 w 1497797"/>
                <a:gd name="connsiteY455" fmla="*/ 499575 h 1488732"/>
                <a:gd name="connsiteX456" fmla="*/ 686604 w 1497797"/>
                <a:gd name="connsiteY456" fmla="*/ 493678 h 1488732"/>
                <a:gd name="connsiteX457" fmla="*/ 686170 w 1497797"/>
                <a:gd name="connsiteY457" fmla="*/ 489583 h 1488732"/>
                <a:gd name="connsiteX458" fmla="*/ 686361 w 1497797"/>
                <a:gd name="connsiteY458" fmla="*/ 479592 h 1488732"/>
                <a:gd name="connsiteX459" fmla="*/ 685683 w 1497797"/>
                <a:gd name="connsiteY459" fmla="*/ 469600 h 1488732"/>
                <a:gd name="connsiteX460" fmla="*/ 685242 w 1497797"/>
                <a:gd name="connsiteY460" fmla="*/ 459609 h 1488732"/>
                <a:gd name="connsiteX461" fmla="*/ 685714 w 1497797"/>
                <a:gd name="connsiteY461" fmla="*/ 449617 h 1488732"/>
                <a:gd name="connsiteX462" fmla="*/ 685936 w 1497797"/>
                <a:gd name="connsiteY462" fmla="*/ 439626 h 1488732"/>
                <a:gd name="connsiteX463" fmla="*/ 686260 w 1497797"/>
                <a:gd name="connsiteY463" fmla="*/ 429634 h 1488732"/>
                <a:gd name="connsiteX464" fmla="*/ 686604 w 1497797"/>
                <a:gd name="connsiteY464" fmla="*/ 426101 h 1488732"/>
                <a:gd name="connsiteX465" fmla="*/ 687067 w 1497797"/>
                <a:gd name="connsiteY465" fmla="*/ 419643 h 1488732"/>
                <a:gd name="connsiteX466" fmla="*/ 686604 w 1497797"/>
                <a:gd name="connsiteY466" fmla="*/ 412836 h 1488732"/>
                <a:gd name="connsiteX467" fmla="*/ 686300 w 1497797"/>
                <a:gd name="connsiteY467" fmla="*/ 409651 h 1488732"/>
                <a:gd name="connsiteX468" fmla="*/ 686167 w 1497797"/>
                <a:gd name="connsiteY468" fmla="*/ 399660 h 1488732"/>
                <a:gd name="connsiteX469" fmla="*/ 686604 w 1497797"/>
                <a:gd name="connsiteY469" fmla="*/ 394943 h 1488732"/>
                <a:gd name="connsiteX470" fmla="*/ 686968 w 1497797"/>
                <a:gd name="connsiteY470" fmla="*/ 389668 h 1488732"/>
                <a:gd name="connsiteX471" fmla="*/ 687041 w 1497797"/>
                <a:gd name="connsiteY471" fmla="*/ 379677 h 1488732"/>
                <a:gd name="connsiteX472" fmla="*/ 686604 w 1497797"/>
                <a:gd name="connsiteY472" fmla="*/ 374105 h 1488732"/>
                <a:gd name="connsiteX473" fmla="*/ 686115 w 1497797"/>
                <a:gd name="connsiteY473" fmla="*/ 369685 h 1488732"/>
                <a:gd name="connsiteX474" fmla="*/ 686281 w 1497797"/>
                <a:gd name="connsiteY474" fmla="*/ 359694 h 1488732"/>
                <a:gd name="connsiteX475" fmla="*/ 686220 w 1497797"/>
                <a:gd name="connsiteY475" fmla="*/ 349702 h 1488732"/>
                <a:gd name="connsiteX476" fmla="*/ 685780 w 1497797"/>
                <a:gd name="connsiteY476" fmla="*/ 339711 h 1488732"/>
                <a:gd name="connsiteX477" fmla="*/ 686500 w 1497797"/>
                <a:gd name="connsiteY477" fmla="*/ 329719 h 1488732"/>
                <a:gd name="connsiteX478" fmla="*/ 685677 w 1497797"/>
                <a:gd name="connsiteY478" fmla="*/ 319728 h 1488732"/>
                <a:gd name="connsiteX479" fmla="*/ 685747 w 1497797"/>
                <a:gd name="connsiteY479" fmla="*/ 309736 h 1488732"/>
                <a:gd name="connsiteX480" fmla="*/ 685823 w 1497797"/>
                <a:gd name="connsiteY480" fmla="*/ 299745 h 1488732"/>
                <a:gd name="connsiteX481" fmla="*/ 686604 w 1497797"/>
                <a:gd name="connsiteY481" fmla="*/ 289862 h 1488732"/>
                <a:gd name="connsiteX482" fmla="*/ 686610 w 1497797"/>
                <a:gd name="connsiteY482" fmla="*/ 289753 h 1488732"/>
                <a:gd name="connsiteX483" fmla="*/ 686604 w 1497797"/>
                <a:gd name="connsiteY483" fmla="*/ 289669 h 1488732"/>
                <a:gd name="connsiteX484" fmla="*/ 685653 w 1497797"/>
                <a:gd name="connsiteY484" fmla="*/ 279762 h 1488732"/>
                <a:gd name="connsiteX485" fmla="*/ 686280 w 1497797"/>
                <a:gd name="connsiteY485" fmla="*/ 269770 h 1488732"/>
                <a:gd name="connsiteX486" fmla="*/ 686200 w 1497797"/>
                <a:gd name="connsiteY486" fmla="*/ 259779 h 1488732"/>
                <a:gd name="connsiteX487" fmla="*/ 686070 w 1497797"/>
                <a:gd name="connsiteY487" fmla="*/ 249787 h 1488732"/>
                <a:gd name="connsiteX488" fmla="*/ 686048 w 1497797"/>
                <a:gd name="connsiteY488" fmla="*/ 239796 h 1488732"/>
                <a:gd name="connsiteX489" fmla="*/ 685809 w 1497797"/>
                <a:gd name="connsiteY489" fmla="*/ 229804 h 1488732"/>
                <a:gd name="connsiteX490" fmla="*/ 686012 w 1497797"/>
                <a:gd name="connsiteY490" fmla="*/ 219813 h 1488732"/>
                <a:gd name="connsiteX491" fmla="*/ 685848 w 1497797"/>
                <a:gd name="connsiteY491" fmla="*/ 209821 h 1488732"/>
                <a:gd name="connsiteX492" fmla="*/ 686092 w 1497797"/>
                <a:gd name="connsiteY492" fmla="*/ 199830 h 1488732"/>
                <a:gd name="connsiteX493" fmla="*/ 686208 w 1497797"/>
                <a:gd name="connsiteY493" fmla="*/ 189838 h 1488732"/>
                <a:gd name="connsiteX494" fmla="*/ 686104 w 1497797"/>
                <a:gd name="connsiteY494" fmla="*/ 179847 h 1488732"/>
                <a:gd name="connsiteX495" fmla="*/ 685980 w 1497797"/>
                <a:gd name="connsiteY495" fmla="*/ 169855 h 1488732"/>
                <a:gd name="connsiteX496" fmla="*/ 685632 w 1497797"/>
                <a:gd name="connsiteY496" fmla="*/ 159864 h 1488732"/>
                <a:gd name="connsiteX497" fmla="*/ 686604 w 1497797"/>
                <a:gd name="connsiteY497" fmla="*/ 150666 h 1488732"/>
                <a:gd name="connsiteX498" fmla="*/ 686668 w 1497797"/>
                <a:gd name="connsiteY498" fmla="*/ 149872 h 1488732"/>
                <a:gd name="connsiteX499" fmla="*/ 686868 w 1497797"/>
                <a:gd name="connsiteY499" fmla="*/ 139881 h 1488732"/>
                <a:gd name="connsiteX500" fmla="*/ 686604 w 1497797"/>
                <a:gd name="connsiteY500" fmla="*/ 135299 h 1488732"/>
                <a:gd name="connsiteX501" fmla="*/ 686164 w 1497797"/>
                <a:gd name="connsiteY501" fmla="*/ 129889 h 1488732"/>
                <a:gd name="connsiteX502" fmla="*/ 685842 w 1497797"/>
                <a:gd name="connsiteY502" fmla="*/ 119898 h 1488732"/>
                <a:gd name="connsiteX503" fmla="*/ 686260 w 1497797"/>
                <a:gd name="connsiteY503" fmla="*/ 109906 h 1488732"/>
                <a:gd name="connsiteX504" fmla="*/ 685941 w 1497797"/>
                <a:gd name="connsiteY504" fmla="*/ 99915 h 1488732"/>
                <a:gd name="connsiteX505" fmla="*/ 685745 w 1497797"/>
                <a:gd name="connsiteY505" fmla="*/ 89923 h 1488732"/>
                <a:gd name="connsiteX506" fmla="*/ 685042 w 1497797"/>
                <a:gd name="connsiteY506" fmla="*/ 79932 h 1488732"/>
                <a:gd name="connsiteX507" fmla="*/ 686189 w 1497797"/>
                <a:gd name="connsiteY507" fmla="*/ 69940 h 1488732"/>
                <a:gd name="connsiteX508" fmla="*/ 685456 w 1497797"/>
                <a:gd name="connsiteY508" fmla="*/ 59949 h 1488732"/>
                <a:gd name="connsiteX509" fmla="*/ 686082 w 1497797"/>
                <a:gd name="connsiteY509" fmla="*/ 49957 h 1488732"/>
                <a:gd name="connsiteX510" fmla="*/ 686405 w 1497797"/>
                <a:gd name="connsiteY510" fmla="*/ 39966 h 1488732"/>
                <a:gd name="connsiteX511" fmla="*/ 686604 w 1497797"/>
                <a:gd name="connsiteY511" fmla="*/ 33080 h 1488732"/>
                <a:gd name="connsiteX512" fmla="*/ 686667 w 1497797"/>
                <a:gd name="connsiteY512" fmla="*/ 29974 h 1488732"/>
                <a:gd name="connsiteX513" fmla="*/ 686604 w 1497797"/>
                <a:gd name="connsiteY513" fmla="*/ 28195 h 1488732"/>
                <a:gd name="connsiteX514" fmla="*/ 686191 w 1497797"/>
                <a:gd name="connsiteY514" fmla="*/ 19983 h 1488732"/>
                <a:gd name="connsiteX515" fmla="*/ 685847 w 1497797"/>
                <a:gd name="connsiteY515" fmla="*/ 9991 h 1488732"/>
                <a:gd name="connsiteX516" fmla="*/ 686604 w 1497797"/>
                <a:gd name="connsiteY516" fmla="*/ 4304 h 1488732"/>
                <a:gd name="connsiteX517" fmla="*/ 687021 w 1497797"/>
                <a:gd name="connsiteY517" fmla="*/ 0 h 1488732"/>
                <a:gd name="connsiteX518" fmla="*/ 686604 w 1497797"/>
                <a:gd name="connsiteY518" fmla="*/ 0 h 1488732"/>
                <a:gd name="connsiteX519" fmla="*/ 666652 w 1497797"/>
                <a:gd name="connsiteY519" fmla="*/ 0 h 1488732"/>
                <a:gd name="connsiteX520" fmla="*/ 646700 w 1497797"/>
                <a:gd name="connsiteY520" fmla="*/ 0 h 1488732"/>
                <a:gd name="connsiteX521" fmla="*/ 626748 w 1497797"/>
                <a:gd name="connsiteY521" fmla="*/ 0 h 1488732"/>
                <a:gd name="connsiteX522" fmla="*/ 606796 w 1497797"/>
                <a:gd name="connsiteY522" fmla="*/ 0 h 1488732"/>
                <a:gd name="connsiteX523" fmla="*/ 586845 w 1497797"/>
                <a:gd name="connsiteY523" fmla="*/ 0 h 1488732"/>
                <a:gd name="connsiteX524" fmla="*/ 571539 w 1497797"/>
                <a:gd name="connsiteY524" fmla="*/ 0 h 1488732"/>
                <a:gd name="connsiteX525" fmla="*/ 571684 w 1497797"/>
                <a:gd name="connsiteY525" fmla="*/ 9991 h 1488732"/>
                <a:gd name="connsiteX526" fmla="*/ 571163 w 1497797"/>
                <a:gd name="connsiteY526" fmla="*/ 19983 h 1488732"/>
                <a:gd name="connsiteX527" fmla="*/ 571609 w 1497797"/>
                <a:gd name="connsiteY527" fmla="*/ 29974 h 1488732"/>
                <a:gd name="connsiteX528" fmla="*/ 571847 w 1497797"/>
                <a:gd name="connsiteY528" fmla="*/ 39966 h 1488732"/>
                <a:gd name="connsiteX529" fmla="*/ 571369 w 1497797"/>
                <a:gd name="connsiteY529" fmla="*/ 49957 h 1488732"/>
                <a:gd name="connsiteX530" fmla="*/ 571975 w 1497797"/>
                <a:gd name="connsiteY530" fmla="*/ 59949 h 1488732"/>
                <a:gd name="connsiteX531" fmla="*/ 571873 w 1497797"/>
                <a:gd name="connsiteY531" fmla="*/ 69940 h 1488732"/>
                <a:gd name="connsiteX532" fmla="*/ 571398 w 1497797"/>
                <a:gd name="connsiteY532" fmla="*/ 79932 h 1488732"/>
                <a:gd name="connsiteX533" fmla="*/ 571599 w 1497797"/>
                <a:gd name="connsiteY533" fmla="*/ 89923 h 1488732"/>
                <a:gd name="connsiteX534" fmla="*/ 571530 w 1497797"/>
                <a:gd name="connsiteY534" fmla="*/ 99915 h 1488732"/>
                <a:gd name="connsiteX535" fmla="*/ 571470 w 1497797"/>
                <a:gd name="connsiteY535" fmla="*/ 109906 h 1488732"/>
                <a:gd name="connsiteX536" fmla="*/ 571488 w 1497797"/>
                <a:gd name="connsiteY536" fmla="*/ 119898 h 1488732"/>
                <a:gd name="connsiteX537" fmla="*/ 572240 w 1497797"/>
                <a:gd name="connsiteY537" fmla="*/ 129889 h 1488732"/>
                <a:gd name="connsiteX538" fmla="*/ 571789 w 1497797"/>
                <a:gd name="connsiteY538" fmla="*/ 139881 h 1488732"/>
                <a:gd name="connsiteX539" fmla="*/ 572189 w 1497797"/>
                <a:gd name="connsiteY539" fmla="*/ 149872 h 1488732"/>
                <a:gd name="connsiteX540" fmla="*/ 572274 w 1497797"/>
                <a:gd name="connsiteY540" fmla="*/ 159864 h 1488732"/>
                <a:gd name="connsiteX541" fmla="*/ 572507 w 1497797"/>
                <a:gd name="connsiteY541" fmla="*/ 169855 h 1488732"/>
                <a:gd name="connsiteX542" fmla="*/ 571644 w 1497797"/>
                <a:gd name="connsiteY542" fmla="*/ 179847 h 1488732"/>
                <a:gd name="connsiteX543" fmla="*/ 572590 w 1497797"/>
                <a:gd name="connsiteY543" fmla="*/ 189838 h 1488732"/>
                <a:gd name="connsiteX544" fmla="*/ 571510 w 1497797"/>
                <a:gd name="connsiteY544" fmla="*/ 199830 h 1488732"/>
                <a:gd name="connsiteX545" fmla="*/ 572067 w 1497797"/>
                <a:gd name="connsiteY545" fmla="*/ 209821 h 1488732"/>
                <a:gd name="connsiteX546" fmla="*/ 572037 w 1497797"/>
                <a:gd name="connsiteY546" fmla="*/ 219813 h 1488732"/>
                <a:gd name="connsiteX547" fmla="*/ 572573 w 1497797"/>
                <a:gd name="connsiteY547" fmla="*/ 229804 h 1488732"/>
                <a:gd name="connsiteX548" fmla="*/ 572210 w 1497797"/>
                <a:gd name="connsiteY548" fmla="*/ 239796 h 1488732"/>
                <a:gd name="connsiteX549" fmla="*/ 571866 w 1497797"/>
                <a:gd name="connsiteY549" fmla="*/ 249787 h 1488732"/>
                <a:gd name="connsiteX550" fmla="*/ 572862 w 1497797"/>
                <a:gd name="connsiteY550" fmla="*/ 259779 h 1488732"/>
                <a:gd name="connsiteX551" fmla="*/ 572313 w 1497797"/>
                <a:gd name="connsiteY551" fmla="*/ 269770 h 1488732"/>
                <a:gd name="connsiteX552" fmla="*/ 572346 w 1497797"/>
                <a:gd name="connsiteY552" fmla="*/ 279762 h 1488732"/>
                <a:gd name="connsiteX553" fmla="*/ 572524 w 1497797"/>
                <a:gd name="connsiteY553" fmla="*/ 289753 h 1488732"/>
                <a:gd name="connsiteX554" fmla="*/ 572029 w 1497797"/>
                <a:gd name="connsiteY554" fmla="*/ 299745 h 1488732"/>
                <a:gd name="connsiteX555" fmla="*/ 571647 w 1497797"/>
                <a:gd name="connsiteY555" fmla="*/ 309736 h 1488732"/>
                <a:gd name="connsiteX556" fmla="*/ 573516 w 1497797"/>
                <a:gd name="connsiteY556" fmla="*/ 319728 h 1488732"/>
                <a:gd name="connsiteX557" fmla="*/ 572165 w 1497797"/>
                <a:gd name="connsiteY557" fmla="*/ 329719 h 1488732"/>
                <a:gd name="connsiteX558" fmla="*/ 572559 w 1497797"/>
                <a:gd name="connsiteY558" fmla="*/ 339711 h 1488732"/>
                <a:gd name="connsiteX559" fmla="*/ 572062 w 1497797"/>
                <a:gd name="connsiteY559" fmla="*/ 349702 h 1488732"/>
                <a:gd name="connsiteX560" fmla="*/ 572730 w 1497797"/>
                <a:gd name="connsiteY560" fmla="*/ 359694 h 1488732"/>
                <a:gd name="connsiteX561" fmla="*/ 572274 w 1497797"/>
                <a:gd name="connsiteY561" fmla="*/ 369685 h 1488732"/>
                <a:gd name="connsiteX562" fmla="*/ 572874 w 1497797"/>
                <a:gd name="connsiteY562" fmla="*/ 379677 h 1488732"/>
                <a:gd name="connsiteX563" fmla="*/ 572822 w 1497797"/>
                <a:gd name="connsiteY563" fmla="*/ 389668 h 1488732"/>
                <a:gd name="connsiteX564" fmla="*/ 572771 w 1497797"/>
                <a:gd name="connsiteY564" fmla="*/ 399660 h 1488732"/>
                <a:gd name="connsiteX565" fmla="*/ 572307 w 1497797"/>
                <a:gd name="connsiteY565" fmla="*/ 409651 h 1488732"/>
                <a:gd name="connsiteX566" fmla="*/ 572949 w 1497797"/>
                <a:gd name="connsiteY566" fmla="*/ 419643 h 1488732"/>
                <a:gd name="connsiteX567" fmla="*/ 573416 w 1497797"/>
                <a:gd name="connsiteY567" fmla="*/ 429634 h 1488732"/>
                <a:gd name="connsiteX568" fmla="*/ 572592 w 1497797"/>
                <a:gd name="connsiteY568" fmla="*/ 439626 h 1488732"/>
                <a:gd name="connsiteX569" fmla="*/ 573493 w 1497797"/>
                <a:gd name="connsiteY569" fmla="*/ 449617 h 1488732"/>
                <a:gd name="connsiteX570" fmla="*/ 573688 w 1497797"/>
                <a:gd name="connsiteY570" fmla="*/ 459609 h 1488732"/>
                <a:gd name="connsiteX571" fmla="*/ 572350 w 1497797"/>
                <a:gd name="connsiteY571" fmla="*/ 469600 h 1488732"/>
                <a:gd name="connsiteX572" fmla="*/ 573148 w 1497797"/>
                <a:gd name="connsiteY572" fmla="*/ 479592 h 1488732"/>
                <a:gd name="connsiteX573" fmla="*/ 573374 w 1497797"/>
                <a:gd name="connsiteY573" fmla="*/ 489583 h 1488732"/>
                <a:gd name="connsiteX574" fmla="*/ 572918 w 1497797"/>
                <a:gd name="connsiteY574" fmla="*/ 499575 h 1488732"/>
                <a:gd name="connsiteX575" fmla="*/ 573050 w 1497797"/>
                <a:gd name="connsiteY575" fmla="*/ 509566 h 1488732"/>
                <a:gd name="connsiteX576" fmla="*/ 572792 w 1497797"/>
                <a:gd name="connsiteY576" fmla="*/ 519558 h 1488732"/>
                <a:gd name="connsiteX577" fmla="*/ 573354 w 1497797"/>
                <a:gd name="connsiteY577" fmla="*/ 529549 h 1488732"/>
                <a:gd name="connsiteX578" fmla="*/ 573488 w 1497797"/>
                <a:gd name="connsiteY578" fmla="*/ 539541 h 1488732"/>
                <a:gd name="connsiteX579" fmla="*/ 573777 w 1497797"/>
                <a:gd name="connsiteY579" fmla="*/ 549532 h 1488732"/>
                <a:gd name="connsiteX580" fmla="*/ 572877 w 1497797"/>
                <a:gd name="connsiteY580" fmla="*/ 559524 h 1488732"/>
                <a:gd name="connsiteX581" fmla="*/ 573336 w 1497797"/>
                <a:gd name="connsiteY581" fmla="*/ 569515 h 1488732"/>
                <a:gd name="connsiteX582" fmla="*/ 573650 w 1497797"/>
                <a:gd name="connsiteY582" fmla="*/ 579507 h 1488732"/>
                <a:gd name="connsiteX583" fmla="*/ 573156 w 1497797"/>
                <a:gd name="connsiteY583" fmla="*/ 589498 h 1488732"/>
                <a:gd name="connsiteX584" fmla="*/ 573461 w 1497797"/>
                <a:gd name="connsiteY584" fmla="*/ 599490 h 1488732"/>
                <a:gd name="connsiteX585" fmla="*/ 573069 w 1497797"/>
                <a:gd name="connsiteY585" fmla="*/ 609481 h 1488732"/>
                <a:gd name="connsiteX586" fmla="*/ 573429 w 1497797"/>
                <a:gd name="connsiteY586" fmla="*/ 619473 h 1488732"/>
                <a:gd name="connsiteX587" fmla="*/ 573929 w 1497797"/>
                <a:gd name="connsiteY587" fmla="*/ 629464 h 1488732"/>
                <a:gd name="connsiteX588" fmla="*/ 572547 w 1497797"/>
                <a:gd name="connsiteY588" fmla="*/ 639456 h 1488732"/>
                <a:gd name="connsiteX589" fmla="*/ 573782 w 1497797"/>
                <a:gd name="connsiteY589" fmla="*/ 649447 h 1488732"/>
                <a:gd name="connsiteX590" fmla="*/ 573718 w 1497797"/>
                <a:gd name="connsiteY590" fmla="*/ 659439 h 1488732"/>
                <a:gd name="connsiteX591" fmla="*/ 573715 w 1497797"/>
                <a:gd name="connsiteY591" fmla="*/ 669430 h 1488732"/>
                <a:gd name="connsiteX592" fmla="*/ 573267 w 1497797"/>
                <a:gd name="connsiteY592" fmla="*/ 679422 h 1488732"/>
                <a:gd name="connsiteX593" fmla="*/ 573420 w 1497797"/>
                <a:gd name="connsiteY593" fmla="*/ 689413 h 1488732"/>
                <a:gd name="connsiteX594" fmla="*/ 573288 w 1497797"/>
                <a:gd name="connsiteY594" fmla="*/ 699405 h 1488732"/>
                <a:gd name="connsiteX595" fmla="*/ 574246 w 1497797"/>
                <a:gd name="connsiteY595" fmla="*/ 709396 h 1488732"/>
                <a:gd name="connsiteX596" fmla="*/ 573796 w 1497797"/>
                <a:gd name="connsiteY596" fmla="*/ 719388 h 1488732"/>
                <a:gd name="connsiteX597" fmla="*/ 573823 w 1497797"/>
                <a:gd name="connsiteY597" fmla="*/ 729379 h 1488732"/>
                <a:gd name="connsiteX598" fmla="*/ 574207 w 1497797"/>
                <a:gd name="connsiteY598" fmla="*/ 739371 h 1488732"/>
                <a:gd name="connsiteX599" fmla="*/ 574081 w 1497797"/>
                <a:gd name="connsiteY599" fmla="*/ 749362 h 1488732"/>
                <a:gd name="connsiteX600" fmla="*/ 573906 w 1497797"/>
                <a:gd name="connsiteY600" fmla="*/ 759354 h 1488732"/>
                <a:gd name="connsiteX601" fmla="*/ 574015 w 1497797"/>
                <a:gd name="connsiteY601" fmla="*/ 769345 h 1488732"/>
                <a:gd name="connsiteX602" fmla="*/ 573760 w 1497797"/>
                <a:gd name="connsiteY602" fmla="*/ 779337 h 1488732"/>
                <a:gd name="connsiteX603" fmla="*/ 573298 w 1497797"/>
                <a:gd name="connsiteY603" fmla="*/ 789328 h 1488732"/>
                <a:gd name="connsiteX604" fmla="*/ 574454 w 1497797"/>
                <a:gd name="connsiteY604" fmla="*/ 799320 h 1488732"/>
                <a:gd name="connsiteX605" fmla="*/ 573202 w 1497797"/>
                <a:gd name="connsiteY605" fmla="*/ 809311 h 1488732"/>
                <a:gd name="connsiteX606" fmla="*/ 573505 w 1497797"/>
                <a:gd name="connsiteY606" fmla="*/ 819303 h 1488732"/>
                <a:gd name="connsiteX607" fmla="*/ 573522 w 1497797"/>
                <a:gd name="connsiteY607" fmla="*/ 829294 h 1488732"/>
                <a:gd name="connsiteX608" fmla="*/ 573968 w 1497797"/>
                <a:gd name="connsiteY608" fmla="*/ 839286 h 1488732"/>
                <a:gd name="connsiteX609" fmla="*/ 573759 w 1497797"/>
                <a:gd name="connsiteY609" fmla="*/ 849277 h 1488732"/>
                <a:gd name="connsiteX610" fmla="*/ 573995 w 1497797"/>
                <a:gd name="connsiteY610" fmla="*/ 859269 h 1488732"/>
                <a:gd name="connsiteX611" fmla="*/ 573480 w 1497797"/>
                <a:gd name="connsiteY611" fmla="*/ 869260 h 1488732"/>
                <a:gd name="connsiteX612" fmla="*/ 573929 w 1497797"/>
                <a:gd name="connsiteY612" fmla="*/ 879252 h 1488732"/>
                <a:gd name="connsiteX613" fmla="*/ 574209 w 1497797"/>
                <a:gd name="connsiteY613" fmla="*/ 889243 h 1488732"/>
                <a:gd name="connsiteX614" fmla="*/ 574572 w 1497797"/>
                <a:gd name="connsiteY614" fmla="*/ 899234 h 1488732"/>
                <a:gd name="connsiteX615" fmla="*/ 574302 w 1497797"/>
                <a:gd name="connsiteY615" fmla="*/ 909226 h 1488732"/>
                <a:gd name="connsiteX616" fmla="*/ 574158 w 1497797"/>
                <a:gd name="connsiteY616" fmla="*/ 919217 h 1488732"/>
                <a:gd name="connsiteX617" fmla="*/ 574752 w 1497797"/>
                <a:gd name="connsiteY617" fmla="*/ 929209 h 1488732"/>
                <a:gd name="connsiteX618" fmla="*/ 574399 w 1497797"/>
                <a:gd name="connsiteY618" fmla="*/ 939201 h 1488732"/>
                <a:gd name="connsiteX619" fmla="*/ 574476 w 1497797"/>
                <a:gd name="connsiteY619" fmla="*/ 949192 h 1488732"/>
                <a:gd name="connsiteX620" fmla="*/ 574503 w 1497797"/>
                <a:gd name="connsiteY620" fmla="*/ 959183 h 1488732"/>
                <a:gd name="connsiteX621" fmla="*/ 574165 w 1497797"/>
                <a:gd name="connsiteY621" fmla="*/ 969175 h 1488732"/>
                <a:gd name="connsiteX622" fmla="*/ 574766 w 1497797"/>
                <a:gd name="connsiteY622" fmla="*/ 979166 h 1488732"/>
                <a:gd name="connsiteX623" fmla="*/ 574470 w 1497797"/>
                <a:gd name="connsiteY623" fmla="*/ 989158 h 1488732"/>
                <a:gd name="connsiteX624" fmla="*/ 574744 w 1497797"/>
                <a:gd name="connsiteY624" fmla="*/ 999149 h 1488732"/>
                <a:gd name="connsiteX625" fmla="*/ 574565 w 1497797"/>
                <a:gd name="connsiteY625" fmla="*/ 1009141 h 1488732"/>
                <a:gd name="connsiteX626" fmla="*/ 574206 w 1497797"/>
                <a:gd name="connsiteY626" fmla="*/ 1019132 h 1488732"/>
                <a:gd name="connsiteX627" fmla="*/ 574603 w 1497797"/>
                <a:gd name="connsiteY627" fmla="*/ 1029124 h 1488732"/>
                <a:gd name="connsiteX628" fmla="*/ 574458 w 1497797"/>
                <a:gd name="connsiteY628" fmla="*/ 1039115 h 1488732"/>
                <a:gd name="connsiteX629" fmla="*/ 574599 w 1497797"/>
                <a:gd name="connsiteY629" fmla="*/ 1049107 h 1488732"/>
                <a:gd name="connsiteX630" fmla="*/ 574861 w 1497797"/>
                <a:gd name="connsiteY630" fmla="*/ 1059098 h 1488732"/>
                <a:gd name="connsiteX631" fmla="*/ 574589 w 1497797"/>
                <a:gd name="connsiteY631" fmla="*/ 1069090 h 1488732"/>
                <a:gd name="connsiteX632" fmla="*/ 574568 w 1497797"/>
                <a:gd name="connsiteY632" fmla="*/ 1079081 h 1488732"/>
                <a:gd name="connsiteX633" fmla="*/ 574710 w 1497797"/>
                <a:gd name="connsiteY633" fmla="*/ 1089073 h 1488732"/>
                <a:gd name="connsiteX634" fmla="*/ 574368 w 1497797"/>
                <a:gd name="connsiteY634" fmla="*/ 1099064 h 1488732"/>
                <a:gd name="connsiteX635" fmla="*/ 575135 w 1497797"/>
                <a:gd name="connsiteY635" fmla="*/ 1109056 h 1488732"/>
                <a:gd name="connsiteX636" fmla="*/ 575292 w 1497797"/>
                <a:gd name="connsiteY636" fmla="*/ 1119047 h 1488732"/>
                <a:gd name="connsiteX637" fmla="*/ 574492 w 1497797"/>
                <a:gd name="connsiteY637" fmla="*/ 1129039 h 1488732"/>
                <a:gd name="connsiteX638" fmla="*/ 574939 w 1497797"/>
                <a:gd name="connsiteY638" fmla="*/ 1139030 h 1488732"/>
                <a:gd name="connsiteX639" fmla="*/ 574233 w 1497797"/>
                <a:gd name="connsiteY639" fmla="*/ 1149022 h 1488732"/>
                <a:gd name="connsiteX640" fmla="*/ 574767 w 1497797"/>
                <a:gd name="connsiteY640" fmla="*/ 1159013 h 1488732"/>
                <a:gd name="connsiteX641" fmla="*/ 574429 w 1497797"/>
                <a:gd name="connsiteY641" fmla="*/ 1169005 h 1488732"/>
                <a:gd name="connsiteX642" fmla="*/ 574865 w 1497797"/>
                <a:gd name="connsiteY642" fmla="*/ 1178996 h 1488732"/>
                <a:gd name="connsiteX643" fmla="*/ 575145 w 1497797"/>
                <a:gd name="connsiteY643" fmla="*/ 1188988 h 1488732"/>
                <a:gd name="connsiteX644" fmla="*/ 575256 w 1497797"/>
                <a:gd name="connsiteY644" fmla="*/ 1198979 h 1488732"/>
                <a:gd name="connsiteX645" fmla="*/ 574880 w 1497797"/>
                <a:gd name="connsiteY645" fmla="*/ 1208971 h 1488732"/>
                <a:gd name="connsiteX646" fmla="*/ 575065 w 1497797"/>
                <a:gd name="connsiteY646" fmla="*/ 1218962 h 1488732"/>
                <a:gd name="connsiteX647" fmla="*/ 575051 w 1497797"/>
                <a:gd name="connsiteY647" fmla="*/ 1228954 h 1488732"/>
                <a:gd name="connsiteX648" fmla="*/ 574964 w 1497797"/>
                <a:gd name="connsiteY648" fmla="*/ 1238945 h 1488732"/>
                <a:gd name="connsiteX649" fmla="*/ 575475 w 1497797"/>
                <a:gd name="connsiteY649" fmla="*/ 1248937 h 1488732"/>
                <a:gd name="connsiteX650" fmla="*/ 574686 w 1497797"/>
                <a:gd name="connsiteY650" fmla="*/ 1258928 h 1488732"/>
                <a:gd name="connsiteX651" fmla="*/ 575922 w 1497797"/>
                <a:gd name="connsiteY651" fmla="*/ 1268920 h 1488732"/>
                <a:gd name="connsiteX652" fmla="*/ 575616 w 1497797"/>
                <a:gd name="connsiteY652" fmla="*/ 1278911 h 1488732"/>
                <a:gd name="connsiteX653" fmla="*/ 574956 w 1497797"/>
                <a:gd name="connsiteY653" fmla="*/ 1288903 h 1488732"/>
                <a:gd name="connsiteX654" fmla="*/ 574997 w 1497797"/>
                <a:gd name="connsiteY654" fmla="*/ 1298894 h 1488732"/>
                <a:gd name="connsiteX655" fmla="*/ 575581 w 1497797"/>
                <a:gd name="connsiteY655" fmla="*/ 1308886 h 1488732"/>
                <a:gd name="connsiteX656" fmla="*/ 575376 w 1497797"/>
                <a:gd name="connsiteY656" fmla="*/ 1318877 h 1488732"/>
                <a:gd name="connsiteX657" fmla="*/ 574847 w 1497797"/>
                <a:gd name="connsiteY657" fmla="*/ 1328869 h 1488732"/>
                <a:gd name="connsiteX658" fmla="*/ 575379 w 1497797"/>
                <a:gd name="connsiteY658" fmla="*/ 1338860 h 1488732"/>
                <a:gd name="connsiteX659" fmla="*/ 574748 w 1497797"/>
                <a:gd name="connsiteY659" fmla="*/ 1348852 h 1488732"/>
                <a:gd name="connsiteX660" fmla="*/ 576078 w 1497797"/>
                <a:gd name="connsiteY660" fmla="*/ 1358843 h 1488732"/>
                <a:gd name="connsiteX661" fmla="*/ 575860 w 1497797"/>
                <a:gd name="connsiteY661" fmla="*/ 1368835 h 1488732"/>
                <a:gd name="connsiteX662" fmla="*/ 575483 w 1497797"/>
                <a:gd name="connsiteY662" fmla="*/ 1378826 h 1488732"/>
                <a:gd name="connsiteX663" fmla="*/ 575812 w 1497797"/>
                <a:gd name="connsiteY663" fmla="*/ 1388818 h 1488732"/>
                <a:gd name="connsiteX664" fmla="*/ 575738 w 1497797"/>
                <a:gd name="connsiteY664" fmla="*/ 1398809 h 1488732"/>
                <a:gd name="connsiteX665" fmla="*/ 575565 w 1497797"/>
                <a:gd name="connsiteY665" fmla="*/ 1408801 h 1488732"/>
                <a:gd name="connsiteX666" fmla="*/ 575660 w 1497797"/>
                <a:gd name="connsiteY666" fmla="*/ 1418792 h 1488732"/>
                <a:gd name="connsiteX667" fmla="*/ 574768 w 1497797"/>
                <a:gd name="connsiteY667" fmla="*/ 1428784 h 1488732"/>
                <a:gd name="connsiteX668" fmla="*/ 576407 w 1497797"/>
                <a:gd name="connsiteY668" fmla="*/ 1438775 h 1488732"/>
                <a:gd name="connsiteX669" fmla="*/ 576282 w 1497797"/>
                <a:gd name="connsiteY669" fmla="*/ 1448767 h 1488732"/>
                <a:gd name="connsiteX670" fmla="*/ 576460 w 1497797"/>
                <a:gd name="connsiteY670" fmla="*/ 1458758 h 1488732"/>
                <a:gd name="connsiteX671" fmla="*/ 576187 w 1497797"/>
                <a:gd name="connsiteY671" fmla="*/ 1468750 h 1488732"/>
                <a:gd name="connsiteX672" fmla="*/ 576161 w 1497797"/>
                <a:gd name="connsiteY672" fmla="*/ 1478741 h 1488732"/>
                <a:gd name="connsiteX673" fmla="*/ 575677 w 1497797"/>
                <a:gd name="connsiteY673" fmla="*/ 1488733 h 1488732"/>
                <a:gd name="connsiteX674" fmla="*/ 1285157 w 1497797"/>
                <a:gd name="connsiteY674" fmla="*/ 1488733 h 1488732"/>
                <a:gd name="connsiteX675" fmla="*/ 1305109 w 1497797"/>
                <a:gd name="connsiteY675" fmla="*/ 1488733 h 1488732"/>
                <a:gd name="connsiteX676" fmla="*/ 1325060 w 1497797"/>
                <a:gd name="connsiteY676" fmla="*/ 1488733 h 1488732"/>
                <a:gd name="connsiteX677" fmla="*/ 1345012 w 1497797"/>
                <a:gd name="connsiteY677" fmla="*/ 1488733 h 1488732"/>
                <a:gd name="connsiteX678" fmla="*/ 1364964 w 1497797"/>
                <a:gd name="connsiteY678" fmla="*/ 1488733 h 1488732"/>
                <a:gd name="connsiteX679" fmla="*/ 1384916 w 1497797"/>
                <a:gd name="connsiteY679" fmla="*/ 1488733 h 1488732"/>
                <a:gd name="connsiteX680" fmla="*/ 1404867 w 1497797"/>
                <a:gd name="connsiteY680" fmla="*/ 1488733 h 1488732"/>
                <a:gd name="connsiteX681" fmla="*/ 1424819 w 1497797"/>
                <a:gd name="connsiteY681" fmla="*/ 1488733 h 1488732"/>
                <a:gd name="connsiteX682" fmla="*/ 1444771 w 1497797"/>
                <a:gd name="connsiteY682" fmla="*/ 1488733 h 1488732"/>
                <a:gd name="connsiteX683" fmla="*/ 1464723 w 1497797"/>
                <a:gd name="connsiteY683" fmla="*/ 1488733 h 1488732"/>
                <a:gd name="connsiteX684" fmla="*/ 1484675 w 1497797"/>
                <a:gd name="connsiteY684" fmla="*/ 1488733 h 1488732"/>
                <a:gd name="connsiteX685" fmla="*/ 1497798 w 1497797"/>
                <a:gd name="connsiteY685" fmla="*/ 1488733 h 1488732"/>
                <a:gd name="connsiteX686" fmla="*/ 1497569 w 1497797"/>
                <a:gd name="connsiteY686" fmla="*/ 1478741 h 1488732"/>
                <a:gd name="connsiteX687" fmla="*/ 1497625 w 1497797"/>
                <a:gd name="connsiteY687" fmla="*/ 1468750 h 1488732"/>
                <a:gd name="connsiteX688" fmla="*/ 1497724 w 1497797"/>
                <a:gd name="connsiteY688" fmla="*/ 1458758 h 1488732"/>
                <a:gd name="connsiteX689" fmla="*/ 1497762 w 1497797"/>
                <a:gd name="connsiteY689" fmla="*/ 1448767 h 1488732"/>
                <a:gd name="connsiteX690" fmla="*/ 1497520 w 1497797"/>
                <a:gd name="connsiteY690" fmla="*/ 1438775 h 1488732"/>
                <a:gd name="connsiteX691" fmla="*/ 1497724 w 1497797"/>
                <a:gd name="connsiteY691" fmla="*/ 1428784 h 1488732"/>
                <a:gd name="connsiteX692" fmla="*/ 1497505 w 1497797"/>
                <a:gd name="connsiteY692" fmla="*/ 1418792 h 1488732"/>
                <a:gd name="connsiteX693" fmla="*/ 1497452 w 1497797"/>
                <a:gd name="connsiteY693" fmla="*/ 1408801 h 1488732"/>
                <a:gd name="connsiteX694" fmla="*/ 1497488 w 1497797"/>
                <a:gd name="connsiteY694" fmla="*/ 1398809 h 1488732"/>
                <a:gd name="connsiteX695" fmla="*/ 1497544 w 1497797"/>
                <a:gd name="connsiteY695" fmla="*/ 1388818 h 1488732"/>
                <a:gd name="connsiteX696" fmla="*/ 1497459 w 1497797"/>
                <a:gd name="connsiteY696" fmla="*/ 1378826 h 1488732"/>
                <a:gd name="connsiteX697" fmla="*/ 1497544 w 1497797"/>
                <a:gd name="connsiteY697" fmla="*/ 1368835 h 1488732"/>
                <a:gd name="connsiteX698" fmla="*/ 1497624 w 1497797"/>
                <a:gd name="connsiteY698" fmla="*/ 1358843 h 1488732"/>
                <a:gd name="connsiteX699" fmla="*/ 1497600 w 1497797"/>
                <a:gd name="connsiteY699" fmla="*/ 1348852 h 1488732"/>
                <a:gd name="connsiteX700" fmla="*/ 1497417 w 1497797"/>
                <a:gd name="connsiteY700" fmla="*/ 1338860 h 1488732"/>
                <a:gd name="connsiteX701" fmla="*/ 1497137 w 1497797"/>
                <a:gd name="connsiteY701" fmla="*/ 1328869 h 1488732"/>
                <a:gd name="connsiteX702" fmla="*/ 1497403 w 1497797"/>
                <a:gd name="connsiteY702" fmla="*/ 1318877 h 1488732"/>
                <a:gd name="connsiteX703" fmla="*/ 1497393 w 1497797"/>
                <a:gd name="connsiteY703" fmla="*/ 1308886 h 1488732"/>
                <a:gd name="connsiteX704" fmla="*/ 1497410 w 1497797"/>
                <a:gd name="connsiteY704" fmla="*/ 1298894 h 1488732"/>
                <a:gd name="connsiteX705" fmla="*/ 1497314 w 1497797"/>
                <a:gd name="connsiteY705" fmla="*/ 1288903 h 1488732"/>
                <a:gd name="connsiteX706" fmla="*/ 1497286 w 1497797"/>
                <a:gd name="connsiteY706" fmla="*/ 1278911 h 1488732"/>
                <a:gd name="connsiteX707" fmla="*/ 1497486 w 1497797"/>
                <a:gd name="connsiteY707" fmla="*/ 1268920 h 1488732"/>
                <a:gd name="connsiteX708" fmla="*/ 1497314 w 1497797"/>
                <a:gd name="connsiteY708" fmla="*/ 1258928 h 1488732"/>
                <a:gd name="connsiteX709" fmla="*/ 1497579 w 1497797"/>
                <a:gd name="connsiteY709" fmla="*/ 1248937 h 1488732"/>
                <a:gd name="connsiteX710" fmla="*/ 1497410 w 1497797"/>
                <a:gd name="connsiteY710" fmla="*/ 1238945 h 1488732"/>
                <a:gd name="connsiteX711" fmla="*/ 1497038 w 1497797"/>
                <a:gd name="connsiteY711" fmla="*/ 1228954 h 1488732"/>
                <a:gd name="connsiteX712" fmla="*/ 1497271 w 1497797"/>
                <a:gd name="connsiteY712" fmla="*/ 1218962 h 1488732"/>
                <a:gd name="connsiteX713" fmla="*/ 1497164 w 1497797"/>
                <a:gd name="connsiteY713" fmla="*/ 1208971 h 1488732"/>
                <a:gd name="connsiteX714" fmla="*/ 1497359 w 1497797"/>
                <a:gd name="connsiteY714" fmla="*/ 1198979 h 1488732"/>
                <a:gd name="connsiteX715" fmla="*/ 1496991 w 1497797"/>
                <a:gd name="connsiteY715" fmla="*/ 1188988 h 1488732"/>
                <a:gd name="connsiteX716" fmla="*/ 1497356 w 1497797"/>
                <a:gd name="connsiteY716" fmla="*/ 1178996 h 1488732"/>
                <a:gd name="connsiteX717" fmla="*/ 1497185 w 1497797"/>
                <a:gd name="connsiteY717" fmla="*/ 1169005 h 1488732"/>
                <a:gd name="connsiteX718" fmla="*/ 1497461 w 1497797"/>
                <a:gd name="connsiteY718" fmla="*/ 1159013 h 1488732"/>
                <a:gd name="connsiteX719" fmla="*/ 1497275 w 1497797"/>
                <a:gd name="connsiteY719" fmla="*/ 1149022 h 1488732"/>
                <a:gd name="connsiteX720" fmla="*/ 1497134 w 1497797"/>
                <a:gd name="connsiteY720" fmla="*/ 1139030 h 1488732"/>
                <a:gd name="connsiteX721" fmla="*/ 1497444 w 1497797"/>
                <a:gd name="connsiteY721" fmla="*/ 1129039 h 1488732"/>
                <a:gd name="connsiteX722" fmla="*/ 1497181 w 1497797"/>
                <a:gd name="connsiteY722" fmla="*/ 1119047 h 1488732"/>
                <a:gd name="connsiteX723" fmla="*/ 1496812 w 1497797"/>
                <a:gd name="connsiteY723" fmla="*/ 1109056 h 1488732"/>
                <a:gd name="connsiteX724" fmla="*/ 1496996 w 1497797"/>
                <a:gd name="connsiteY724" fmla="*/ 1099064 h 1488732"/>
                <a:gd name="connsiteX725" fmla="*/ 1497096 w 1497797"/>
                <a:gd name="connsiteY725" fmla="*/ 1089073 h 1488732"/>
                <a:gd name="connsiteX726" fmla="*/ 1497058 w 1497797"/>
                <a:gd name="connsiteY726" fmla="*/ 1079081 h 1488732"/>
                <a:gd name="connsiteX727" fmla="*/ 1497040 w 1497797"/>
                <a:gd name="connsiteY727" fmla="*/ 1069090 h 1488732"/>
                <a:gd name="connsiteX728" fmla="*/ 1496788 w 1497797"/>
                <a:gd name="connsiteY728" fmla="*/ 1059098 h 1488732"/>
                <a:gd name="connsiteX729" fmla="*/ 1496970 w 1497797"/>
                <a:gd name="connsiteY729" fmla="*/ 1049107 h 1488732"/>
                <a:gd name="connsiteX730" fmla="*/ 1496830 w 1497797"/>
                <a:gd name="connsiteY730" fmla="*/ 1039115 h 1488732"/>
                <a:gd name="connsiteX731" fmla="*/ 1496881 w 1497797"/>
                <a:gd name="connsiteY731" fmla="*/ 1029124 h 1488732"/>
                <a:gd name="connsiteX732" fmla="*/ 1496902 w 1497797"/>
                <a:gd name="connsiteY732" fmla="*/ 1019132 h 1488732"/>
                <a:gd name="connsiteX733" fmla="*/ 1496588 w 1497797"/>
                <a:gd name="connsiteY733" fmla="*/ 1009141 h 1488732"/>
                <a:gd name="connsiteX734" fmla="*/ 1497165 w 1497797"/>
                <a:gd name="connsiteY734" fmla="*/ 999149 h 1488732"/>
                <a:gd name="connsiteX735" fmla="*/ 1496861 w 1497797"/>
                <a:gd name="connsiteY735" fmla="*/ 989158 h 1488732"/>
                <a:gd name="connsiteX736" fmla="*/ 1496882 w 1497797"/>
                <a:gd name="connsiteY736" fmla="*/ 979166 h 1488732"/>
                <a:gd name="connsiteX737" fmla="*/ 1497104 w 1497797"/>
                <a:gd name="connsiteY737" fmla="*/ 969175 h 1488732"/>
                <a:gd name="connsiteX738" fmla="*/ 1496764 w 1497797"/>
                <a:gd name="connsiteY738" fmla="*/ 959183 h 1488732"/>
                <a:gd name="connsiteX739" fmla="*/ 1496813 w 1497797"/>
                <a:gd name="connsiteY739" fmla="*/ 949192 h 1488732"/>
                <a:gd name="connsiteX740" fmla="*/ 1496940 w 1497797"/>
                <a:gd name="connsiteY740" fmla="*/ 939201 h 1488732"/>
                <a:gd name="connsiteX741" fmla="*/ 1496875 w 1497797"/>
                <a:gd name="connsiteY741" fmla="*/ 929209 h 1488732"/>
                <a:gd name="connsiteX742" fmla="*/ 1496859 w 1497797"/>
                <a:gd name="connsiteY742" fmla="*/ 919217 h 1488732"/>
                <a:gd name="connsiteX743" fmla="*/ 1497009 w 1497797"/>
                <a:gd name="connsiteY743" fmla="*/ 909226 h 1488732"/>
                <a:gd name="connsiteX744" fmla="*/ 1496506 w 1497797"/>
                <a:gd name="connsiteY744" fmla="*/ 899234 h 1488732"/>
                <a:gd name="connsiteX745" fmla="*/ 1496670 w 1497797"/>
                <a:gd name="connsiteY745" fmla="*/ 889243 h 1488732"/>
                <a:gd name="connsiteX746" fmla="*/ 1496810 w 1497797"/>
                <a:gd name="connsiteY746" fmla="*/ 879252 h 1488732"/>
                <a:gd name="connsiteX747" fmla="*/ 1496798 w 1497797"/>
                <a:gd name="connsiteY747" fmla="*/ 869260 h 1488732"/>
                <a:gd name="connsiteX748" fmla="*/ 1496700 w 1497797"/>
                <a:gd name="connsiteY748" fmla="*/ 859269 h 1488732"/>
                <a:gd name="connsiteX749" fmla="*/ 1496800 w 1497797"/>
                <a:gd name="connsiteY749" fmla="*/ 849277 h 1488732"/>
                <a:gd name="connsiteX750" fmla="*/ 1496771 w 1497797"/>
                <a:gd name="connsiteY750" fmla="*/ 839286 h 1488732"/>
                <a:gd name="connsiteX751" fmla="*/ 1496737 w 1497797"/>
                <a:gd name="connsiteY751" fmla="*/ 829294 h 1488732"/>
                <a:gd name="connsiteX752" fmla="*/ 1496666 w 1497797"/>
                <a:gd name="connsiteY752" fmla="*/ 819303 h 1488732"/>
                <a:gd name="connsiteX753" fmla="*/ 1496629 w 1497797"/>
                <a:gd name="connsiteY753" fmla="*/ 809311 h 1488732"/>
                <a:gd name="connsiteX754" fmla="*/ 1496750 w 1497797"/>
                <a:gd name="connsiteY754" fmla="*/ 799320 h 1488732"/>
                <a:gd name="connsiteX755" fmla="*/ 1496724 w 1497797"/>
                <a:gd name="connsiteY755" fmla="*/ 789328 h 1488732"/>
                <a:gd name="connsiteX756" fmla="*/ 1496405 w 1497797"/>
                <a:gd name="connsiteY756" fmla="*/ 779337 h 1488732"/>
                <a:gd name="connsiteX757" fmla="*/ 1496426 w 1497797"/>
                <a:gd name="connsiteY757" fmla="*/ 769345 h 1488732"/>
                <a:gd name="connsiteX758" fmla="*/ 1496681 w 1497797"/>
                <a:gd name="connsiteY758" fmla="*/ 759354 h 1488732"/>
                <a:gd name="connsiteX759" fmla="*/ 1496470 w 1497797"/>
                <a:gd name="connsiteY759" fmla="*/ 749362 h 1488732"/>
                <a:gd name="connsiteX760" fmla="*/ 1496571 w 1497797"/>
                <a:gd name="connsiteY760" fmla="*/ 739371 h 1488732"/>
                <a:gd name="connsiteX761" fmla="*/ 1496384 w 1497797"/>
                <a:gd name="connsiteY761" fmla="*/ 729379 h 1488732"/>
                <a:gd name="connsiteX762" fmla="*/ 1496533 w 1497797"/>
                <a:gd name="connsiteY762" fmla="*/ 719388 h 1488732"/>
                <a:gd name="connsiteX763" fmla="*/ 1496733 w 1497797"/>
                <a:gd name="connsiteY763" fmla="*/ 709396 h 1488732"/>
                <a:gd name="connsiteX764" fmla="*/ 1496422 w 1497797"/>
                <a:gd name="connsiteY764" fmla="*/ 699405 h 1488732"/>
                <a:gd name="connsiteX765" fmla="*/ 1496529 w 1497797"/>
                <a:gd name="connsiteY765" fmla="*/ 689413 h 1488732"/>
                <a:gd name="connsiteX766" fmla="*/ 1496414 w 1497797"/>
                <a:gd name="connsiteY766" fmla="*/ 679422 h 1488732"/>
                <a:gd name="connsiteX767" fmla="*/ 1496496 w 1497797"/>
                <a:gd name="connsiteY767" fmla="*/ 669430 h 1488732"/>
                <a:gd name="connsiteX768" fmla="*/ 1496426 w 1497797"/>
                <a:gd name="connsiteY768" fmla="*/ 659439 h 1488732"/>
                <a:gd name="connsiteX769" fmla="*/ 1496216 w 1497797"/>
                <a:gd name="connsiteY769" fmla="*/ 649447 h 1488732"/>
                <a:gd name="connsiteX770" fmla="*/ 1496339 w 1497797"/>
                <a:gd name="connsiteY770" fmla="*/ 639456 h 1488732"/>
                <a:gd name="connsiteX771" fmla="*/ 1496512 w 1497797"/>
                <a:gd name="connsiteY771" fmla="*/ 629464 h 1488732"/>
                <a:gd name="connsiteX772" fmla="*/ 1496361 w 1497797"/>
                <a:gd name="connsiteY772" fmla="*/ 619473 h 1488732"/>
                <a:gd name="connsiteX773" fmla="*/ 1496161 w 1497797"/>
                <a:gd name="connsiteY773" fmla="*/ 609481 h 1488732"/>
                <a:gd name="connsiteX774" fmla="*/ 1496428 w 1497797"/>
                <a:gd name="connsiteY774" fmla="*/ 599490 h 1488732"/>
                <a:gd name="connsiteX775" fmla="*/ 1496491 w 1497797"/>
                <a:gd name="connsiteY775" fmla="*/ 589498 h 1488732"/>
                <a:gd name="connsiteX776" fmla="*/ 1496242 w 1497797"/>
                <a:gd name="connsiteY776" fmla="*/ 579507 h 1488732"/>
                <a:gd name="connsiteX777" fmla="*/ 1496367 w 1497797"/>
                <a:gd name="connsiteY777" fmla="*/ 569515 h 1488732"/>
                <a:gd name="connsiteX778" fmla="*/ 1496253 w 1497797"/>
                <a:gd name="connsiteY778" fmla="*/ 559524 h 1488732"/>
                <a:gd name="connsiteX779" fmla="*/ 1496260 w 1497797"/>
                <a:gd name="connsiteY779" fmla="*/ 549532 h 1488732"/>
                <a:gd name="connsiteX780" fmla="*/ 1496130 w 1497797"/>
                <a:gd name="connsiteY780" fmla="*/ 539541 h 1488732"/>
                <a:gd name="connsiteX781" fmla="*/ 1496147 w 1497797"/>
                <a:gd name="connsiteY781" fmla="*/ 529549 h 1488732"/>
                <a:gd name="connsiteX782" fmla="*/ 1496241 w 1497797"/>
                <a:gd name="connsiteY782" fmla="*/ 519558 h 1488732"/>
                <a:gd name="connsiteX783" fmla="*/ 1496223 w 1497797"/>
                <a:gd name="connsiteY783" fmla="*/ 509566 h 1488732"/>
                <a:gd name="connsiteX784" fmla="*/ 1496164 w 1497797"/>
                <a:gd name="connsiteY784" fmla="*/ 499575 h 1488732"/>
                <a:gd name="connsiteX785" fmla="*/ 1496122 w 1497797"/>
                <a:gd name="connsiteY785" fmla="*/ 489583 h 1488732"/>
                <a:gd name="connsiteX786" fmla="*/ 1495918 w 1497797"/>
                <a:gd name="connsiteY786" fmla="*/ 479592 h 1488732"/>
                <a:gd name="connsiteX787" fmla="*/ 1496198 w 1497797"/>
                <a:gd name="connsiteY787" fmla="*/ 469600 h 1488732"/>
                <a:gd name="connsiteX788" fmla="*/ 1496130 w 1497797"/>
                <a:gd name="connsiteY788" fmla="*/ 459609 h 1488732"/>
                <a:gd name="connsiteX789" fmla="*/ 1496098 w 1497797"/>
                <a:gd name="connsiteY789" fmla="*/ 449617 h 1488732"/>
                <a:gd name="connsiteX790" fmla="*/ 1496101 w 1497797"/>
                <a:gd name="connsiteY790" fmla="*/ 439626 h 1488732"/>
                <a:gd name="connsiteX791" fmla="*/ 1496046 w 1497797"/>
                <a:gd name="connsiteY791" fmla="*/ 429634 h 1488732"/>
                <a:gd name="connsiteX792" fmla="*/ 1496028 w 1497797"/>
                <a:gd name="connsiteY792" fmla="*/ 419643 h 1488732"/>
                <a:gd name="connsiteX793" fmla="*/ 1496124 w 1497797"/>
                <a:gd name="connsiteY793" fmla="*/ 409651 h 1488732"/>
                <a:gd name="connsiteX794" fmla="*/ 1495797 w 1497797"/>
                <a:gd name="connsiteY794" fmla="*/ 399660 h 1488732"/>
                <a:gd name="connsiteX795" fmla="*/ 1496109 w 1497797"/>
                <a:gd name="connsiteY795" fmla="*/ 389668 h 1488732"/>
                <a:gd name="connsiteX796" fmla="*/ 1495842 w 1497797"/>
                <a:gd name="connsiteY796" fmla="*/ 379677 h 1488732"/>
                <a:gd name="connsiteX797" fmla="*/ 1496128 w 1497797"/>
                <a:gd name="connsiteY797" fmla="*/ 369685 h 1488732"/>
                <a:gd name="connsiteX798" fmla="*/ 1495798 w 1497797"/>
                <a:gd name="connsiteY798" fmla="*/ 359694 h 1488732"/>
                <a:gd name="connsiteX799" fmla="*/ 1495898 w 1497797"/>
                <a:gd name="connsiteY799" fmla="*/ 349702 h 1488732"/>
                <a:gd name="connsiteX800" fmla="*/ 1495842 w 1497797"/>
                <a:gd name="connsiteY800" fmla="*/ 339711 h 1488732"/>
                <a:gd name="connsiteX801" fmla="*/ 1495867 w 1497797"/>
                <a:gd name="connsiteY801" fmla="*/ 329719 h 1488732"/>
                <a:gd name="connsiteX802" fmla="*/ 1495733 w 1497797"/>
                <a:gd name="connsiteY802" fmla="*/ 319728 h 1488732"/>
                <a:gd name="connsiteX803" fmla="*/ 1495863 w 1497797"/>
                <a:gd name="connsiteY803" fmla="*/ 309736 h 1488732"/>
                <a:gd name="connsiteX804" fmla="*/ 1495738 w 1497797"/>
                <a:gd name="connsiteY804" fmla="*/ 299745 h 1488732"/>
                <a:gd name="connsiteX805" fmla="*/ 1495763 w 1497797"/>
                <a:gd name="connsiteY805" fmla="*/ 289753 h 1488732"/>
                <a:gd name="connsiteX806" fmla="*/ 1495773 w 1497797"/>
                <a:gd name="connsiteY806" fmla="*/ 279762 h 1488732"/>
                <a:gd name="connsiteX807" fmla="*/ 1495658 w 1497797"/>
                <a:gd name="connsiteY807" fmla="*/ 269770 h 1488732"/>
                <a:gd name="connsiteX808" fmla="*/ 1495690 w 1497797"/>
                <a:gd name="connsiteY808" fmla="*/ 259779 h 1488732"/>
                <a:gd name="connsiteX809" fmla="*/ 1495892 w 1497797"/>
                <a:gd name="connsiteY809" fmla="*/ 249787 h 1488732"/>
                <a:gd name="connsiteX810" fmla="*/ 1495749 w 1497797"/>
                <a:gd name="connsiteY810" fmla="*/ 239796 h 1488732"/>
                <a:gd name="connsiteX811" fmla="*/ 1495754 w 1497797"/>
                <a:gd name="connsiteY811" fmla="*/ 229804 h 1488732"/>
                <a:gd name="connsiteX812" fmla="*/ 1495614 w 1497797"/>
                <a:gd name="connsiteY812" fmla="*/ 219813 h 1488732"/>
                <a:gd name="connsiteX813" fmla="*/ 1495441 w 1497797"/>
                <a:gd name="connsiteY813" fmla="*/ 209821 h 1488732"/>
                <a:gd name="connsiteX814" fmla="*/ 1495615 w 1497797"/>
                <a:gd name="connsiteY814" fmla="*/ 199830 h 1488732"/>
                <a:gd name="connsiteX815" fmla="*/ 1495670 w 1497797"/>
                <a:gd name="connsiteY815" fmla="*/ 189838 h 1488732"/>
                <a:gd name="connsiteX816" fmla="*/ 1495639 w 1497797"/>
                <a:gd name="connsiteY816" fmla="*/ 179847 h 1488732"/>
                <a:gd name="connsiteX817" fmla="*/ 1495580 w 1497797"/>
                <a:gd name="connsiteY817" fmla="*/ 169855 h 1488732"/>
                <a:gd name="connsiteX818" fmla="*/ 1495680 w 1497797"/>
                <a:gd name="connsiteY818" fmla="*/ 159864 h 1488732"/>
                <a:gd name="connsiteX819" fmla="*/ 1495425 w 1497797"/>
                <a:gd name="connsiteY819" fmla="*/ 149872 h 1488732"/>
                <a:gd name="connsiteX820" fmla="*/ 1495576 w 1497797"/>
                <a:gd name="connsiteY820" fmla="*/ 139881 h 1488732"/>
                <a:gd name="connsiteX821" fmla="*/ 1495431 w 1497797"/>
                <a:gd name="connsiteY821" fmla="*/ 129889 h 1488732"/>
                <a:gd name="connsiteX822" fmla="*/ 1495614 w 1497797"/>
                <a:gd name="connsiteY822" fmla="*/ 119898 h 1488732"/>
                <a:gd name="connsiteX823" fmla="*/ 1495750 w 1497797"/>
                <a:gd name="connsiteY823" fmla="*/ 109906 h 1488732"/>
                <a:gd name="connsiteX824" fmla="*/ 1495380 w 1497797"/>
                <a:gd name="connsiteY824" fmla="*/ 99915 h 1488732"/>
                <a:gd name="connsiteX825" fmla="*/ 1495390 w 1497797"/>
                <a:gd name="connsiteY825" fmla="*/ 89923 h 1488732"/>
                <a:gd name="connsiteX826" fmla="*/ 1495318 w 1497797"/>
                <a:gd name="connsiteY826" fmla="*/ 79932 h 1488732"/>
                <a:gd name="connsiteX827" fmla="*/ 1495252 w 1497797"/>
                <a:gd name="connsiteY827" fmla="*/ 69940 h 1488732"/>
                <a:gd name="connsiteX828" fmla="*/ 1495283 w 1497797"/>
                <a:gd name="connsiteY828" fmla="*/ 59949 h 1488732"/>
                <a:gd name="connsiteX829" fmla="*/ 1495477 w 1497797"/>
                <a:gd name="connsiteY829" fmla="*/ 49957 h 1488732"/>
                <a:gd name="connsiteX830" fmla="*/ 1495134 w 1497797"/>
                <a:gd name="connsiteY830" fmla="*/ 39966 h 1488732"/>
                <a:gd name="connsiteX831" fmla="*/ 1495590 w 1497797"/>
                <a:gd name="connsiteY831" fmla="*/ 29974 h 1488732"/>
                <a:gd name="connsiteX832" fmla="*/ 1495553 w 1497797"/>
                <a:gd name="connsiteY832" fmla="*/ 19983 h 1488732"/>
                <a:gd name="connsiteX833" fmla="*/ 1495435 w 1497797"/>
                <a:gd name="connsiteY833" fmla="*/ 9991 h 1488732"/>
                <a:gd name="connsiteX834" fmla="*/ 1495185 w 1497797"/>
                <a:gd name="connsiteY834" fmla="*/ 0 h 1488732"/>
                <a:gd name="connsiteX835" fmla="*/ 1484675 w 1497797"/>
                <a:gd name="connsiteY835" fmla="*/ 0 h 1488732"/>
                <a:gd name="connsiteX836" fmla="*/ 1464723 w 1497797"/>
                <a:gd name="connsiteY836" fmla="*/ 0 h 1488732"/>
                <a:gd name="connsiteX837" fmla="*/ 1444771 w 1497797"/>
                <a:gd name="connsiteY837" fmla="*/ 0 h 1488732"/>
                <a:gd name="connsiteX838" fmla="*/ 1424819 w 1497797"/>
                <a:gd name="connsiteY838" fmla="*/ 0 h 1488732"/>
                <a:gd name="connsiteX839" fmla="*/ 1404867 w 1497797"/>
                <a:gd name="connsiteY839" fmla="*/ 0 h 1488732"/>
                <a:gd name="connsiteX840" fmla="*/ 1384916 w 1497797"/>
                <a:gd name="connsiteY840" fmla="*/ 0 h 1488732"/>
                <a:gd name="connsiteX841" fmla="*/ 1364964 w 1497797"/>
                <a:gd name="connsiteY841" fmla="*/ 0 h 1488732"/>
                <a:gd name="connsiteX842" fmla="*/ 1345012 w 1497797"/>
                <a:gd name="connsiteY842" fmla="*/ 0 h 1488732"/>
                <a:gd name="connsiteX843" fmla="*/ 1325060 w 1497797"/>
                <a:gd name="connsiteY843" fmla="*/ 0 h 1488732"/>
                <a:gd name="connsiteX844" fmla="*/ 1305109 w 1497797"/>
                <a:gd name="connsiteY844" fmla="*/ 0 h 1488732"/>
                <a:gd name="connsiteX845" fmla="*/ 1285157 w 1497797"/>
                <a:gd name="connsiteY845" fmla="*/ 0 h 1488732"/>
                <a:gd name="connsiteX846" fmla="*/ 1281483 w 1497797"/>
                <a:gd name="connsiteY846" fmla="*/ 0 h 1488732"/>
                <a:gd name="connsiteX847" fmla="*/ 1281548 w 1497797"/>
                <a:gd name="connsiteY847" fmla="*/ 9991 h 1488732"/>
                <a:gd name="connsiteX848" fmla="*/ 1281333 w 1497797"/>
                <a:gd name="connsiteY848" fmla="*/ 19983 h 1488732"/>
                <a:gd name="connsiteX849" fmla="*/ 1281604 w 1497797"/>
                <a:gd name="connsiteY849" fmla="*/ 29974 h 1488732"/>
                <a:gd name="connsiteX850" fmla="*/ 1281381 w 1497797"/>
                <a:gd name="connsiteY850" fmla="*/ 39966 h 1488732"/>
                <a:gd name="connsiteX851" fmla="*/ 1281612 w 1497797"/>
                <a:gd name="connsiteY851" fmla="*/ 49957 h 1488732"/>
                <a:gd name="connsiteX852" fmla="*/ 1281808 w 1497797"/>
                <a:gd name="connsiteY852" fmla="*/ 59949 h 1488732"/>
                <a:gd name="connsiteX853" fmla="*/ 1281400 w 1497797"/>
                <a:gd name="connsiteY853" fmla="*/ 69940 h 1488732"/>
                <a:gd name="connsiteX854" fmla="*/ 1281665 w 1497797"/>
                <a:gd name="connsiteY854" fmla="*/ 79932 h 1488732"/>
                <a:gd name="connsiteX855" fmla="*/ 1281567 w 1497797"/>
                <a:gd name="connsiteY855" fmla="*/ 89923 h 1488732"/>
                <a:gd name="connsiteX856" fmla="*/ 1281738 w 1497797"/>
                <a:gd name="connsiteY856" fmla="*/ 99915 h 1488732"/>
                <a:gd name="connsiteX857" fmla="*/ 1281898 w 1497797"/>
                <a:gd name="connsiteY857" fmla="*/ 109906 h 1488732"/>
                <a:gd name="connsiteX858" fmla="*/ 1281716 w 1497797"/>
                <a:gd name="connsiteY858" fmla="*/ 119898 h 1488732"/>
                <a:gd name="connsiteX859" fmla="*/ 1281477 w 1497797"/>
                <a:gd name="connsiteY859" fmla="*/ 129889 h 1488732"/>
                <a:gd name="connsiteX860" fmla="*/ 1281681 w 1497797"/>
                <a:gd name="connsiteY860" fmla="*/ 139881 h 1488732"/>
                <a:gd name="connsiteX861" fmla="*/ 1281678 w 1497797"/>
                <a:gd name="connsiteY861" fmla="*/ 149872 h 1488732"/>
                <a:gd name="connsiteX862" fmla="*/ 1281704 w 1497797"/>
                <a:gd name="connsiteY862" fmla="*/ 159864 h 1488732"/>
                <a:gd name="connsiteX863" fmla="*/ 1281738 w 1497797"/>
                <a:gd name="connsiteY863" fmla="*/ 169855 h 1488732"/>
                <a:gd name="connsiteX864" fmla="*/ 1281600 w 1497797"/>
                <a:gd name="connsiteY864" fmla="*/ 179847 h 1488732"/>
                <a:gd name="connsiteX865" fmla="*/ 1281880 w 1497797"/>
                <a:gd name="connsiteY865" fmla="*/ 189838 h 1488732"/>
                <a:gd name="connsiteX866" fmla="*/ 1281653 w 1497797"/>
                <a:gd name="connsiteY866" fmla="*/ 199830 h 1488732"/>
                <a:gd name="connsiteX867" fmla="*/ 1281785 w 1497797"/>
                <a:gd name="connsiteY867" fmla="*/ 209821 h 1488732"/>
                <a:gd name="connsiteX868" fmla="*/ 1281761 w 1497797"/>
                <a:gd name="connsiteY868" fmla="*/ 219813 h 1488732"/>
                <a:gd name="connsiteX869" fmla="*/ 1281874 w 1497797"/>
                <a:gd name="connsiteY869" fmla="*/ 229804 h 1488732"/>
                <a:gd name="connsiteX870" fmla="*/ 1281870 w 1497797"/>
                <a:gd name="connsiteY870" fmla="*/ 239796 h 1488732"/>
                <a:gd name="connsiteX871" fmla="*/ 1281905 w 1497797"/>
                <a:gd name="connsiteY871" fmla="*/ 249787 h 1488732"/>
                <a:gd name="connsiteX872" fmla="*/ 1281779 w 1497797"/>
                <a:gd name="connsiteY872" fmla="*/ 259779 h 1488732"/>
                <a:gd name="connsiteX873" fmla="*/ 1281676 w 1497797"/>
                <a:gd name="connsiteY873" fmla="*/ 269770 h 1488732"/>
                <a:gd name="connsiteX874" fmla="*/ 1281911 w 1497797"/>
                <a:gd name="connsiteY874" fmla="*/ 279762 h 1488732"/>
                <a:gd name="connsiteX875" fmla="*/ 1281973 w 1497797"/>
                <a:gd name="connsiteY875" fmla="*/ 289753 h 1488732"/>
                <a:gd name="connsiteX876" fmla="*/ 1281895 w 1497797"/>
                <a:gd name="connsiteY876" fmla="*/ 299745 h 1488732"/>
                <a:gd name="connsiteX877" fmla="*/ 1281765 w 1497797"/>
                <a:gd name="connsiteY877" fmla="*/ 309736 h 1488732"/>
                <a:gd name="connsiteX878" fmla="*/ 1282012 w 1497797"/>
                <a:gd name="connsiteY878" fmla="*/ 319728 h 1488732"/>
                <a:gd name="connsiteX879" fmla="*/ 1281859 w 1497797"/>
                <a:gd name="connsiteY879" fmla="*/ 329719 h 1488732"/>
                <a:gd name="connsiteX880" fmla="*/ 1281878 w 1497797"/>
                <a:gd name="connsiteY880" fmla="*/ 339711 h 1488732"/>
                <a:gd name="connsiteX881" fmla="*/ 1281861 w 1497797"/>
                <a:gd name="connsiteY881" fmla="*/ 349702 h 1488732"/>
                <a:gd name="connsiteX882" fmla="*/ 1282029 w 1497797"/>
                <a:gd name="connsiteY882" fmla="*/ 359694 h 1488732"/>
                <a:gd name="connsiteX883" fmla="*/ 1281879 w 1497797"/>
                <a:gd name="connsiteY883" fmla="*/ 369685 h 1488732"/>
                <a:gd name="connsiteX884" fmla="*/ 1281990 w 1497797"/>
                <a:gd name="connsiteY884" fmla="*/ 379677 h 1488732"/>
                <a:gd name="connsiteX885" fmla="*/ 1281953 w 1497797"/>
                <a:gd name="connsiteY885" fmla="*/ 389668 h 1488732"/>
                <a:gd name="connsiteX886" fmla="*/ 1281956 w 1497797"/>
                <a:gd name="connsiteY886" fmla="*/ 399660 h 1488732"/>
                <a:gd name="connsiteX887" fmla="*/ 1281688 w 1497797"/>
                <a:gd name="connsiteY887" fmla="*/ 409651 h 1488732"/>
                <a:gd name="connsiteX888" fmla="*/ 1281977 w 1497797"/>
                <a:gd name="connsiteY888" fmla="*/ 419643 h 1488732"/>
                <a:gd name="connsiteX889" fmla="*/ 1282127 w 1497797"/>
                <a:gd name="connsiteY889" fmla="*/ 429634 h 1488732"/>
                <a:gd name="connsiteX890" fmla="*/ 1282115 w 1497797"/>
                <a:gd name="connsiteY890" fmla="*/ 439626 h 1488732"/>
                <a:gd name="connsiteX891" fmla="*/ 1282060 w 1497797"/>
                <a:gd name="connsiteY891" fmla="*/ 449617 h 1488732"/>
                <a:gd name="connsiteX892" fmla="*/ 1281931 w 1497797"/>
                <a:gd name="connsiteY892" fmla="*/ 459609 h 1488732"/>
                <a:gd name="connsiteX893" fmla="*/ 1282008 w 1497797"/>
                <a:gd name="connsiteY893" fmla="*/ 469600 h 1488732"/>
                <a:gd name="connsiteX894" fmla="*/ 1281922 w 1497797"/>
                <a:gd name="connsiteY894" fmla="*/ 479592 h 1488732"/>
                <a:gd name="connsiteX895" fmla="*/ 1281957 w 1497797"/>
                <a:gd name="connsiteY895" fmla="*/ 489583 h 1488732"/>
                <a:gd name="connsiteX896" fmla="*/ 1281884 w 1497797"/>
                <a:gd name="connsiteY896" fmla="*/ 499575 h 1488732"/>
                <a:gd name="connsiteX897" fmla="*/ 1282159 w 1497797"/>
                <a:gd name="connsiteY897" fmla="*/ 509566 h 1488732"/>
                <a:gd name="connsiteX898" fmla="*/ 1282016 w 1497797"/>
                <a:gd name="connsiteY898" fmla="*/ 519558 h 1488732"/>
                <a:gd name="connsiteX899" fmla="*/ 1282037 w 1497797"/>
                <a:gd name="connsiteY899" fmla="*/ 529549 h 1488732"/>
                <a:gd name="connsiteX900" fmla="*/ 1282041 w 1497797"/>
                <a:gd name="connsiteY900" fmla="*/ 539541 h 1488732"/>
                <a:gd name="connsiteX901" fmla="*/ 1282136 w 1497797"/>
                <a:gd name="connsiteY901" fmla="*/ 549532 h 1488732"/>
                <a:gd name="connsiteX902" fmla="*/ 1282051 w 1497797"/>
                <a:gd name="connsiteY902" fmla="*/ 559524 h 1488732"/>
                <a:gd name="connsiteX903" fmla="*/ 1282092 w 1497797"/>
                <a:gd name="connsiteY903" fmla="*/ 569515 h 1488732"/>
                <a:gd name="connsiteX904" fmla="*/ 1282084 w 1497797"/>
                <a:gd name="connsiteY904" fmla="*/ 579507 h 1488732"/>
                <a:gd name="connsiteX905" fmla="*/ 1281951 w 1497797"/>
                <a:gd name="connsiteY905" fmla="*/ 589498 h 1488732"/>
                <a:gd name="connsiteX906" fmla="*/ 1282119 w 1497797"/>
                <a:gd name="connsiteY906" fmla="*/ 599490 h 1488732"/>
                <a:gd name="connsiteX907" fmla="*/ 1282286 w 1497797"/>
                <a:gd name="connsiteY907" fmla="*/ 609481 h 1488732"/>
                <a:gd name="connsiteX908" fmla="*/ 1282336 w 1497797"/>
                <a:gd name="connsiteY908" fmla="*/ 619473 h 1488732"/>
                <a:gd name="connsiteX909" fmla="*/ 1282074 w 1497797"/>
                <a:gd name="connsiteY909" fmla="*/ 629464 h 1488732"/>
                <a:gd name="connsiteX910" fmla="*/ 1282111 w 1497797"/>
                <a:gd name="connsiteY910" fmla="*/ 639456 h 1488732"/>
                <a:gd name="connsiteX911" fmla="*/ 1282091 w 1497797"/>
                <a:gd name="connsiteY911" fmla="*/ 649447 h 1488732"/>
                <a:gd name="connsiteX912" fmla="*/ 1282005 w 1497797"/>
                <a:gd name="connsiteY912" fmla="*/ 659439 h 1488732"/>
                <a:gd name="connsiteX913" fmla="*/ 1282371 w 1497797"/>
                <a:gd name="connsiteY913" fmla="*/ 669430 h 1488732"/>
                <a:gd name="connsiteX914" fmla="*/ 1282353 w 1497797"/>
                <a:gd name="connsiteY914" fmla="*/ 679422 h 1488732"/>
                <a:gd name="connsiteX915" fmla="*/ 1282337 w 1497797"/>
                <a:gd name="connsiteY915" fmla="*/ 689413 h 1488732"/>
                <a:gd name="connsiteX916" fmla="*/ 1282045 w 1497797"/>
                <a:gd name="connsiteY916" fmla="*/ 699405 h 1488732"/>
                <a:gd name="connsiteX917" fmla="*/ 1282354 w 1497797"/>
                <a:gd name="connsiteY917" fmla="*/ 709396 h 1488732"/>
                <a:gd name="connsiteX918" fmla="*/ 1282187 w 1497797"/>
                <a:gd name="connsiteY918" fmla="*/ 719388 h 1488732"/>
                <a:gd name="connsiteX919" fmla="*/ 1282364 w 1497797"/>
                <a:gd name="connsiteY919" fmla="*/ 729379 h 1488732"/>
                <a:gd name="connsiteX920" fmla="*/ 1282298 w 1497797"/>
                <a:gd name="connsiteY920" fmla="*/ 739371 h 1488732"/>
                <a:gd name="connsiteX921" fmla="*/ 1282395 w 1497797"/>
                <a:gd name="connsiteY921" fmla="*/ 749362 h 1488732"/>
                <a:gd name="connsiteX922" fmla="*/ 1282400 w 1497797"/>
                <a:gd name="connsiteY922" fmla="*/ 759354 h 1488732"/>
                <a:gd name="connsiteX923" fmla="*/ 1282329 w 1497797"/>
                <a:gd name="connsiteY923" fmla="*/ 769345 h 1488732"/>
                <a:gd name="connsiteX924" fmla="*/ 1282600 w 1497797"/>
                <a:gd name="connsiteY924" fmla="*/ 779337 h 1488732"/>
                <a:gd name="connsiteX925" fmla="*/ 1282652 w 1497797"/>
                <a:gd name="connsiteY925" fmla="*/ 789328 h 1488732"/>
                <a:gd name="connsiteX926" fmla="*/ 1282401 w 1497797"/>
                <a:gd name="connsiteY926" fmla="*/ 799320 h 1488732"/>
                <a:gd name="connsiteX927" fmla="*/ 1282474 w 1497797"/>
                <a:gd name="connsiteY927" fmla="*/ 809311 h 1488732"/>
                <a:gd name="connsiteX928" fmla="*/ 1282301 w 1497797"/>
                <a:gd name="connsiteY928" fmla="*/ 819303 h 1488732"/>
                <a:gd name="connsiteX929" fmla="*/ 1282284 w 1497797"/>
                <a:gd name="connsiteY929" fmla="*/ 829294 h 1488732"/>
                <a:gd name="connsiteX930" fmla="*/ 1282546 w 1497797"/>
                <a:gd name="connsiteY930" fmla="*/ 839286 h 1488732"/>
                <a:gd name="connsiteX931" fmla="*/ 1282185 w 1497797"/>
                <a:gd name="connsiteY931" fmla="*/ 849277 h 1488732"/>
                <a:gd name="connsiteX932" fmla="*/ 1282443 w 1497797"/>
                <a:gd name="connsiteY932" fmla="*/ 859269 h 1488732"/>
                <a:gd name="connsiteX933" fmla="*/ 1282349 w 1497797"/>
                <a:gd name="connsiteY933" fmla="*/ 869260 h 1488732"/>
                <a:gd name="connsiteX934" fmla="*/ 1282549 w 1497797"/>
                <a:gd name="connsiteY934" fmla="*/ 879252 h 1488732"/>
                <a:gd name="connsiteX935" fmla="*/ 1282288 w 1497797"/>
                <a:gd name="connsiteY935" fmla="*/ 889243 h 1488732"/>
                <a:gd name="connsiteX936" fmla="*/ 1282478 w 1497797"/>
                <a:gd name="connsiteY936" fmla="*/ 899234 h 1488732"/>
                <a:gd name="connsiteX937" fmla="*/ 1282368 w 1497797"/>
                <a:gd name="connsiteY937" fmla="*/ 909226 h 1488732"/>
                <a:gd name="connsiteX938" fmla="*/ 1282571 w 1497797"/>
                <a:gd name="connsiteY938" fmla="*/ 919217 h 1488732"/>
                <a:gd name="connsiteX939" fmla="*/ 1282274 w 1497797"/>
                <a:gd name="connsiteY939" fmla="*/ 929209 h 1488732"/>
                <a:gd name="connsiteX940" fmla="*/ 1282757 w 1497797"/>
                <a:gd name="connsiteY940" fmla="*/ 939201 h 1488732"/>
                <a:gd name="connsiteX941" fmla="*/ 1282388 w 1497797"/>
                <a:gd name="connsiteY941" fmla="*/ 949192 h 1488732"/>
                <a:gd name="connsiteX942" fmla="*/ 1282553 w 1497797"/>
                <a:gd name="connsiteY942" fmla="*/ 959183 h 1488732"/>
                <a:gd name="connsiteX943" fmla="*/ 1282467 w 1497797"/>
                <a:gd name="connsiteY943" fmla="*/ 969175 h 1488732"/>
                <a:gd name="connsiteX944" fmla="*/ 1282544 w 1497797"/>
                <a:gd name="connsiteY944" fmla="*/ 979166 h 1488732"/>
                <a:gd name="connsiteX945" fmla="*/ 1282649 w 1497797"/>
                <a:gd name="connsiteY945" fmla="*/ 989158 h 1488732"/>
                <a:gd name="connsiteX946" fmla="*/ 1282691 w 1497797"/>
                <a:gd name="connsiteY946" fmla="*/ 999149 h 1488732"/>
                <a:gd name="connsiteX947" fmla="*/ 1282426 w 1497797"/>
                <a:gd name="connsiteY947" fmla="*/ 1009141 h 1488732"/>
                <a:gd name="connsiteX948" fmla="*/ 1282586 w 1497797"/>
                <a:gd name="connsiteY948" fmla="*/ 1019132 h 1488732"/>
                <a:gd name="connsiteX949" fmla="*/ 1282263 w 1497797"/>
                <a:gd name="connsiteY949" fmla="*/ 1029124 h 1488732"/>
                <a:gd name="connsiteX950" fmla="*/ 1282554 w 1497797"/>
                <a:gd name="connsiteY950" fmla="*/ 1039115 h 1488732"/>
                <a:gd name="connsiteX951" fmla="*/ 1282654 w 1497797"/>
                <a:gd name="connsiteY951" fmla="*/ 1049107 h 1488732"/>
                <a:gd name="connsiteX952" fmla="*/ 1282650 w 1497797"/>
                <a:gd name="connsiteY952" fmla="*/ 1059098 h 1488732"/>
                <a:gd name="connsiteX953" fmla="*/ 1282706 w 1497797"/>
                <a:gd name="connsiteY953" fmla="*/ 1069090 h 1488732"/>
                <a:gd name="connsiteX954" fmla="*/ 1282854 w 1497797"/>
                <a:gd name="connsiteY954" fmla="*/ 1079081 h 1488732"/>
                <a:gd name="connsiteX955" fmla="*/ 1282680 w 1497797"/>
                <a:gd name="connsiteY955" fmla="*/ 1089073 h 1488732"/>
                <a:gd name="connsiteX956" fmla="*/ 1282568 w 1497797"/>
                <a:gd name="connsiteY956" fmla="*/ 1099064 h 1488732"/>
                <a:gd name="connsiteX957" fmla="*/ 1282617 w 1497797"/>
                <a:gd name="connsiteY957" fmla="*/ 1109056 h 1488732"/>
                <a:gd name="connsiteX958" fmla="*/ 1282782 w 1497797"/>
                <a:gd name="connsiteY958" fmla="*/ 1119047 h 1488732"/>
                <a:gd name="connsiteX959" fmla="*/ 1282624 w 1497797"/>
                <a:gd name="connsiteY959" fmla="*/ 1129039 h 1488732"/>
                <a:gd name="connsiteX960" fmla="*/ 1282683 w 1497797"/>
                <a:gd name="connsiteY960" fmla="*/ 1139030 h 1488732"/>
                <a:gd name="connsiteX961" fmla="*/ 1282654 w 1497797"/>
                <a:gd name="connsiteY961" fmla="*/ 1149022 h 1488732"/>
                <a:gd name="connsiteX962" fmla="*/ 1282815 w 1497797"/>
                <a:gd name="connsiteY962" fmla="*/ 1159013 h 1488732"/>
                <a:gd name="connsiteX963" fmla="*/ 1282903 w 1497797"/>
                <a:gd name="connsiteY963" fmla="*/ 1169005 h 1488732"/>
                <a:gd name="connsiteX964" fmla="*/ 1282677 w 1497797"/>
                <a:gd name="connsiteY964" fmla="*/ 1178996 h 1488732"/>
                <a:gd name="connsiteX965" fmla="*/ 1282918 w 1497797"/>
                <a:gd name="connsiteY965" fmla="*/ 1188988 h 1488732"/>
                <a:gd name="connsiteX966" fmla="*/ 1282614 w 1497797"/>
                <a:gd name="connsiteY966" fmla="*/ 1198979 h 1488732"/>
                <a:gd name="connsiteX967" fmla="*/ 1282781 w 1497797"/>
                <a:gd name="connsiteY967" fmla="*/ 1208971 h 1488732"/>
                <a:gd name="connsiteX968" fmla="*/ 1282869 w 1497797"/>
                <a:gd name="connsiteY968" fmla="*/ 1218962 h 1488732"/>
                <a:gd name="connsiteX969" fmla="*/ 1282823 w 1497797"/>
                <a:gd name="connsiteY969" fmla="*/ 1228954 h 1488732"/>
                <a:gd name="connsiteX970" fmla="*/ 1282879 w 1497797"/>
                <a:gd name="connsiteY970" fmla="*/ 1238945 h 1488732"/>
                <a:gd name="connsiteX971" fmla="*/ 1282551 w 1497797"/>
                <a:gd name="connsiteY971" fmla="*/ 1248937 h 1488732"/>
                <a:gd name="connsiteX972" fmla="*/ 1282721 w 1497797"/>
                <a:gd name="connsiteY972" fmla="*/ 1258928 h 1488732"/>
                <a:gd name="connsiteX973" fmla="*/ 1282871 w 1497797"/>
                <a:gd name="connsiteY973" fmla="*/ 1268920 h 1488732"/>
                <a:gd name="connsiteX974" fmla="*/ 1282911 w 1497797"/>
                <a:gd name="connsiteY974" fmla="*/ 1278911 h 1488732"/>
                <a:gd name="connsiteX975" fmla="*/ 1282818 w 1497797"/>
                <a:gd name="connsiteY975" fmla="*/ 1288903 h 1488732"/>
                <a:gd name="connsiteX976" fmla="*/ 1282758 w 1497797"/>
                <a:gd name="connsiteY976" fmla="*/ 1298894 h 1488732"/>
                <a:gd name="connsiteX977" fmla="*/ 1282898 w 1497797"/>
                <a:gd name="connsiteY977" fmla="*/ 1308886 h 1488732"/>
                <a:gd name="connsiteX978" fmla="*/ 1283129 w 1497797"/>
                <a:gd name="connsiteY978" fmla="*/ 1318877 h 1488732"/>
                <a:gd name="connsiteX979" fmla="*/ 1282855 w 1497797"/>
                <a:gd name="connsiteY979" fmla="*/ 1328869 h 1488732"/>
                <a:gd name="connsiteX980" fmla="*/ 1282968 w 1497797"/>
                <a:gd name="connsiteY980" fmla="*/ 1338860 h 1488732"/>
                <a:gd name="connsiteX981" fmla="*/ 1282824 w 1497797"/>
                <a:gd name="connsiteY981" fmla="*/ 1348852 h 1488732"/>
                <a:gd name="connsiteX982" fmla="*/ 1282827 w 1497797"/>
                <a:gd name="connsiteY982" fmla="*/ 1358843 h 1488732"/>
                <a:gd name="connsiteX983" fmla="*/ 1282864 w 1497797"/>
                <a:gd name="connsiteY983" fmla="*/ 1368835 h 1488732"/>
                <a:gd name="connsiteX984" fmla="*/ 1282828 w 1497797"/>
                <a:gd name="connsiteY984" fmla="*/ 1378826 h 1488732"/>
                <a:gd name="connsiteX985" fmla="*/ 1283020 w 1497797"/>
                <a:gd name="connsiteY985" fmla="*/ 1388818 h 1488732"/>
                <a:gd name="connsiteX986" fmla="*/ 1282893 w 1497797"/>
                <a:gd name="connsiteY986" fmla="*/ 1398809 h 1488732"/>
                <a:gd name="connsiteX987" fmla="*/ 1282975 w 1497797"/>
                <a:gd name="connsiteY987" fmla="*/ 1408801 h 1488732"/>
                <a:gd name="connsiteX988" fmla="*/ 1283005 w 1497797"/>
                <a:gd name="connsiteY988" fmla="*/ 1418792 h 1488732"/>
                <a:gd name="connsiteX989" fmla="*/ 1282934 w 1497797"/>
                <a:gd name="connsiteY989" fmla="*/ 1428784 h 1488732"/>
                <a:gd name="connsiteX990" fmla="*/ 1283114 w 1497797"/>
                <a:gd name="connsiteY990" fmla="*/ 1438775 h 1488732"/>
                <a:gd name="connsiteX991" fmla="*/ 1283018 w 1497797"/>
                <a:gd name="connsiteY991" fmla="*/ 1448767 h 1488732"/>
                <a:gd name="connsiteX992" fmla="*/ 1282951 w 1497797"/>
                <a:gd name="connsiteY992" fmla="*/ 1458758 h 1488732"/>
                <a:gd name="connsiteX993" fmla="*/ 1282999 w 1497797"/>
                <a:gd name="connsiteY993" fmla="*/ 1468750 h 1488732"/>
                <a:gd name="connsiteX994" fmla="*/ 1282845 w 1497797"/>
                <a:gd name="connsiteY994" fmla="*/ 1478741 h 1488732"/>
                <a:gd name="connsiteX995" fmla="*/ 1283068 w 1497797"/>
                <a:gd name="connsiteY995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</a:cxnLst>
              <a:rect l="l" t="t" r="r" b="b"/>
              <a:pathLst>
                <a:path w="1497797" h="1488732">
                  <a:moveTo>
                    <a:pt x="8243" y="1488733"/>
                  </a:moveTo>
                  <a:lnTo>
                    <a:pt x="28195" y="1488733"/>
                  </a:lnTo>
                  <a:lnTo>
                    <a:pt x="48147" y="1488733"/>
                  </a:lnTo>
                  <a:lnTo>
                    <a:pt x="68098" y="1488733"/>
                  </a:lnTo>
                  <a:lnTo>
                    <a:pt x="88050" y="1488733"/>
                  </a:lnTo>
                  <a:lnTo>
                    <a:pt x="108002" y="1488733"/>
                  </a:lnTo>
                  <a:lnTo>
                    <a:pt x="127954" y="1488733"/>
                  </a:lnTo>
                  <a:lnTo>
                    <a:pt x="147905" y="1488733"/>
                  </a:lnTo>
                  <a:lnTo>
                    <a:pt x="167857" y="1488733"/>
                  </a:lnTo>
                  <a:lnTo>
                    <a:pt x="187809" y="1488733"/>
                  </a:lnTo>
                  <a:lnTo>
                    <a:pt x="207761" y="1488733"/>
                  </a:lnTo>
                  <a:lnTo>
                    <a:pt x="227712" y="1488733"/>
                  </a:lnTo>
                  <a:lnTo>
                    <a:pt x="247664" y="1488733"/>
                  </a:lnTo>
                  <a:lnTo>
                    <a:pt x="267617" y="1488733"/>
                  </a:lnTo>
                  <a:lnTo>
                    <a:pt x="287568" y="1488733"/>
                  </a:lnTo>
                  <a:lnTo>
                    <a:pt x="307520" y="1488733"/>
                  </a:lnTo>
                  <a:lnTo>
                    <a:pt x="327472" y="1488733"/>
                  </a:lnTo>
                  <a:lnTo>
                    <a:pt x="347424" y="1488733"/>
                  </a:lnTo>
                  <a:lnTo>
                    <a:pt x="359596" y="1488733"/>
                  </a:lnTo>
                  <a:lnTo>
                    <a:pt x="359974" y="1478741"/>
                  </a:lnTo>
                  <a:lnTo>
                    <a:pt x="359464" y="1468750"/>
                  </a:lnTo>
                  <a:lnTo>
                    <a:pt x="359539" y="1458758"/>
                  </a:lnTo>
                  <a:lnTo>
                    <a:pt x="360144" y="1448767"/>
                  </a:lnTo>
                  <a:lnTo>
                    <a:pt x="359554" y="1438775"/>
                  </a:lnTo>
                  <a:lnTo>
                    <a:pt x="359720" y="1428784"/>
                  </a:lnTo>
                  <a:lnTo>
                    <a:pt x="360055" y="1418792"/>
                  </a:lnTo>
                  <a:lnTo>
                    <a:pt x="359703" y="1408801"/>
                  </a:lnTo>
                  <a:lnTo>
                    <a:pt x="359780" y="1398809"/>
                  </a:lnTo>
                  <a:lnTo>
                    <a:pt x="359648" y="1388818"/>
                  </a:lnTo>
                  <a:lnTo>
                    <a:pt x="359811" y="1378826"/>
                  </a:lnTo>
                  <a:lnTo>
                    <a:pt x="359902" y="1368835"/>
                  </a:lnTo>
                  <a:lnTo>
                    <a:pt x="359653" y="1358843"/>
                  </a:lnTo>
                  <a:lnTo>
                    <a:pt x="359818" y="1348852"/>
                  </a:lnTo>
                  <a:lnTo>
                    <a:pt x="359895" y="1338860"/>
                  </a:lnTo>
                  <a:lnTo>
                    <a:pt x="360211" y="1328869"/>
                  </a:lnTo>
                  <a:lnTo>
                    <a:pt x="360126" y="1318877"/>
                  </a:lnTo>
                  <a:lnTo>
                    <a:pt x="359484" y="1308886"/>
                  </a:lnTo>
                  <a:lnTo>
                    <a:pt x="359794" y="1298894"/>
                  </a:lnTo>
                  <a:lnTo>
                    <a:pt x="359660" y="1288903"/>
                  </a:lnTo>
                  <a:lnTo>
                    <a:pt x="359572" y="1278911"/>
                  </a:lnTo>
                  <a:lnTo>
                    <a:pt x="359876" y="1268920"/>
                  </a:lnTo>
                  <a:lnTo>
                    <a:pt x="359640" y="1258928"/>
                  </a:lnTo>
                  <a:lnTo>
                    <a:pt x="359538" y="1248937"/>
                  </a:lnTo>
                  <a:lnTo>
                    <a:pt x="359631" y="1238945"/>
                  </a:lnTo>
                  <a:lnTo>
                    <a:pt x="359786" y="1228954"/>
                  </a:lnTo>
                  <a:lnTo>
                    <a:pt x="359866" y="1218962"/>
                  </a:lnTo>
                  <a:lnTo>
                    <a:pt x="360067" y="1208971"/>
                  </a:lnTo>
                  <a:lnTo>
                    <a:pt x="359779" y="1198979"/>
                  </a:lnTo>
                  <a:lnTo>
                    <a:pt x="360191" y="1188988"/>
                  </a:lnTo>
                  <a:lnTo>
                    <a:pt x="360140" y="1178996"/>
                  </a:lnTo>
                  <a:lnTo>
                    <a:pt x="360235" y="1169005"/>
                  </a:lnTo>
                  <a:lnTo>
                    <a:pt x="359773" y="1159013"/>
                  </a:lnTo>
                  <a:lnTo>
                    <a:pt x="360023" y="1149022"/>
                  </a:lnTo>
                  <a:lnTo>
                    <a:pt x="360230" y="1139030"/>
                  </a:lnTo>
                  <a:lnTo>
                    <a:pt x="359616" y="1129039"/>
                  </a:lnTo>
                  <a:lnTo>
                    <a:pt x="360406" y="1119047"/>
                  </a:lnTo>
                  <a:lnTo>
                    <a:pt x="360447" y="1109056"/>
                  </a:lnTo>
                  <a:lnTo>
                    <a:pt x="359746" y="1099064"/>
                  </a:lnTo>
                  <a:lnTo>
                    <a:pt x="359768" y="1089073"/>
                  </a:lnTo>
                  <a:lnTo>
                    <a:pt x="359957" y="1079081"/>
                  </a:lnTo>
                  <a:lnTo>
                    <a:pt x="360154" y="1069090"/>
                  </a:lnTo>
                  <a:lnTo>
                    <a:pt x="360267" y="1059098"/>
                  </a:lnTo>
                  <a:lnTo>
                    <a:pt x="359864" y="1049107"/>
                  </a:lnTo>
                  <a:lnTo>
                    <a:pt x="359709" y="1039115"/>
                  </a:lnTo>
                  <a:lnTo>
                    <a:pt x="360070" y="1029124"/>
                  </a:lnTo>
                  <a:lnTo>
                    <a:pt x="360236" y="1019132"/>
                  </a:lnTo>
                  <a:lnTo>
                    <a:pt x="359978" y="1009141"/>
                  </a:lnTo>
                  <a:lnTo>
                    <a:pt x="360145" y="999149"/>
                  </a:lnTo>
                  <a:lnTo>
                    <a:pt x="360347" y="989158"/>
                  </a:lnTo>
                  <a:lnTo>
                    <a:pt x="360313" y="979166"/>
                  </a:lnTo>
                  <a:lnTo>
                    <a:pt x="360032" y="969175"/>
                  </a:lnTo>
                  <a:lnTo>
                    <a:pt x="359963" y="959183"/>
                  </a:lnTo>
                  <a:lnTo>
                    <a:pt x="359854" y="949192"/>
                  </a:lnTo>
                  <a:lnTo>
                    <a:pt x="360247" y="939201"/>
                  </a:lnTo>
                  <a:lnTo>
                    <a:pt x="360349" y="929209"/>
                  </a:lnTo>
                  <a:lnTo>
                    <a:pt x="360199" y="919217"/>
                  </a:lnTo>
                  <a:lnTo>
                    <a:pt x="360292" y="909226"/>
                  </a:lnTo>
                  <a:lnTo>
                    <a:pt x="360297" y="899234"/>
                  </a:lnTo>
                  <a:lnTo>
                    <a:pt x="360488" y="889243"/>
                  </a:lnTo>
                  <a:lnTo>
                    <a:pt x="360485" y="879252"/>
                  </a:lnTo>
                  <a:lnTo>
                    <a:pt x="360185" y="869260"/>
                  </a:lnTo>
                  <a:lnTo>
                    <a:pt x="360073" y="859269"/>
                  </a:lnTo>
                  <a:lnTo>
                    <a:pt x="360301" y="849277"/>
                  </a:lnTo>
                  <a:lnTo>
                    <a:pt x="360472" y="839286"/>
                  </a:lnTo>
                  <a:lnTo>
                    <a:pt x="360358" y="829294"/>
                  </a:lnTo>
                  <a:lnTo>
                    <a:pt x="360609" y="819303"/>
                  </a:lnTo>
                  <a:lnTo>
                    <a:pt x="360423" y="809311"/>
                  </a:lnTo>
                  <a:lnTo>
                    <a:pt x="360313" y="799320"/>
                  </a:lnTo>
                  <a:lnTo>
                    <a:pt x="360515" y="789328"/>
                  </a:lnTo>
                  <a:lnTo>
                    <a:pt x="360134" y="779337"/>
                  </a:lnTo>
                  <a:lnTo>
                    <a:pt x="360722" y="769345"/>
                  </a:lnTo>
                  <a:lnTo>
                    <a:pt x="360287" y="759354"/>
                  </a:lnTo>
                  <a:lnTo>
                    <a:pt x="360588" y="749362"/>
                  </a:lnTo>
                  <a:lnTo>
                    <a:pt x="360647" y="739371"/>
                  </a:lnTo>
                  <a:lnTo>
                    <a:pt x="360412" y="729379"/>
                  </a:lnTo>
                  <a:lnTo>
                    <a:pt x="360299" y="719388"/>
                  </a:lnTo>
                  <a:lnTo>
                    <a:pt x="360674" y="709396"/>
                  </a:lnTo>
                  <a:lnTo>
                    <a:pt x="360282" y="699405"/>
                  </a:lnTo>
                  <a:lnTo>
                    <a:pt x="360469" y="689413"/>
                  </a:lnTo>
                  <a:lnTo>
                    <a:pt x="360701" y="679422"/>
                  </a:lnTo>
                  <a:lnTo>
                    <a:pt x="360676" y="669430"/>
                  </a:lnTo>
                  <a:lnTo>
                    <a:pt x="360757" y="659439"/>
                  </a:lnTo>
                  <a:lnTo>
                    <a:pt x="360760" y="649447"/>
                  </a:lnTo>
                  <a:lnTo>
                    <a:pt x="360359" y="639456"/>
                  </a:lnTo>
                  <a:lnTo>
                    <a:pt x="360468" y="629464"/>
                  </a:lnTo>
                  <a:lnTo>
                    <a:pt x="361088" y="619473"/>
                  </a:lnTo>
                  <a:lnTo>
                    <a:pt x="360508" y="609481"/>
                  </a:lnTo>
                  <a:lnTo>
                    <a:pt x="360876" y="599490"/>
                  </a:lnTo>
                  <a:lnTo>
                    <a:pt x="360428" y="589498"/>
                  </a:lnTo>
                  <a:lnTo>
                    <a:pt x="360596" y="579507"/>
                  </a:lnTo>
                  <a:lnTo>
                    <a:pt x="360745" y="569515"/>
                  </a:lnTo>
                  <a:lnTo>
                    <a:pt x="360645" y="559524"/>
                  </a:lnTo>
                  <a:lnTo>
                    <a:pt x="360437" y="549532"/>
                  </a:lnTo>
                  <a:lnTo>
                    <a:pt x="360500" y="539541"/>
                  </a:lnTo>
                  <a:lnTo>
                    <a:pt x="360350" y="529549"/>
                  </a:lnTo>
                  <a:lnTo>
                    <a:pt x="360465" y="519558"/>
                  </a:lnTo>
                  <a:lnTo>
                    <a:pt x="360477" y="509566"/>
                  </a:lnTo>
                  <a:lnTo>
                    <a:pt x="360434" y="499575"/>
                  </a:lnTo>
                  <a:lnTo>
                    <a:pt x="360765" y="489583"/>
                  </a:lnTo>
                  <a:lnTo>
                    <a:pt x="360655" y="479592"/>
                  </a:lnTo>
                  <a:lnTo>
                    <a:pt x="360618" y="469600"/>
                  </a:lnTo>
                  <a:lnTo>
                    <a:pt x="360537" y="459609"/>
                  </a:lnTo>
                  <a:lnTo>
                    <a:pt x="360875" y="449617"/>
                  </a:lnTo>
                  <a:lnTo>
                    <a:pt x="360576" y="439626"/>
                  </a:lnTo>
                  <a:lnTo>
                    <a:pt x="361131" y="429634"/>
                  </a:lnTo>
                  <a:lnTo>
                    <a:pt x="360475" y="419643"/>
                  </a:lnTo>
                  <a:lnTo>
                    <a:pt x="360898" y="409651"/>
                  </a:lnTo>
                  <a:lnTo>
                    <a:pt x="361121" y="399660"/>
                  </a:lnTo>
                  <a:lnTo>
                    <a:pt x="360563" y="389668"/>
                  </a:lnTo>
                  <a:lnTo>
                    <a:pt x="360768" y="379677"/>
                  </a:lnTo>
                  <a:lnTo>
                    <a:pt x="361075" y="369685"/>
                  </a:lnTo>
                  <a:lnTo>
                    <a:pt x="360712" y="359694"/>
                  </a:lnTo>
                  <a:lnTo>
                    <a:pt x="361024" y="349702"/>
                  </a:lnTo>
                  <a:lnTo>
                    <a:pt x="361125" y="339711"/>
                  </a:lnTo>
                  <a:lnTo>
                    <a:pt x="360981" y="329719"/>
                  </a:lnTo>
                  <a:lnTo>
                    <a:pt x="360715" y="319728"/>
                  </a:lnTo>
                  <a:lnTo>
                    <a:pt x="361221" y="309736"/>
                  </a:lnTo>
                  <a:lnTo>
                    <a:pt x="360869" y="299745"/>
                  </a:lnTo>
                  <a:lnTo>
                    <a:pt x="360941" y="289753"/>
                  </a:lnTo>
                  <a:lnTo>
                    <a:pt x="361058" y="279762"/>
                  </a:lnTo>
                  <a:lnTo>
                    <a:pt x="361243" y="269770"/>
                  </a:lnTo>
                  <a:lnTo>
                    <a:pt x="360743" y="259779"/>
                  </a:lnTo>
                  <a:lnTo>
                    <a:pt x="361069" y="249787"/>
                  </a:lnTo>
                  <a:lnTo>
                    <a:pt x="361092" y="239796"/>
                  </a:lnTo>
                  <a:lnTo>
                    <a:pt x="361080" y="229804"/>
                  </a:lnTo>
                  <a:lnTo>
                    <a:pt x="360927" y="219813"/>
                  </a:lnTo>
                  <a:lnTo>
                    <a:pt x="361131" y="209821"/>
                  </a:lnTo>
                  <a:lnTo>
                    <a:pt x="360878" y="199830"/>
                  </a:lnTo>
                  <a:lnTo>
                    <a:pt x="361073" y="189838"/>
                  </a:lnTo>
                  <a:lnTo>
                    <a:pt x="360868" y="179847"/>
                  </a:lnTo>
                  <a:lnTo>
                    <a:pt x="360961" y="169855"/>
                  </a:lnTo>
                  <a:lnTo>
                    <a:pt x="361034" y="159864"/>
                  </a:lnTo>
                  <a:lnTo>
                    <a:pt x="361277" y="149872"/>
                  </a:lnTo>
                  <a:lnTo>
                    <a:pt x="360950" y="139881"/>
                  </a:lnTo>
                  <a:lnTo>
                    <a:pt x="361252" y="129889"/>
                  </a:lnTo>
                  <a:lnTo>
                    <a:pt x="361228" y="119898"/>
                  </a:lnTo>
                  <a:lnTo>
                    <a:pt x="360971" y="109906"/>
                  </a:lnTo>
                  <a:lnTo>
                    <a:pt x="361112" y="99915"/>
                  </a:lnTo>
                  <a:lnTo>
                    <a:pt x="361332" y="89923"/>
                  </a:lnTo>
                  <a:lnTo>
                    <a:pt x="360979" y="79932"/>
                  </a:lnTo>
                  <a:lnTo>
                    <a:pt x="360914" y="69940"/>
                  </a:lnTo>
                  <a:lnTo>
                    <a:pt x="361151" y="59949"/>
                  </a:lnTo>
                  <a:lnTo>
                    <a:pt x="361324" y="49957"/>
                  </a:lnTo>
                  <a:lnTo>
                    <a:pt x="361100" y="39966"/>
                  </a:lnTo>
                  <a:lnTo>
                    <a:pt x="361128" y="29974"/>
                  </a:lnTo>
                  <a:lnTo>
                    <a:pt x="361594" y="19983"/>
                  </a:lnTo>
                  <a:lnTo>
                    <a:pt x="361062" y="9991"/>
                  </a:lnTo>
                  <a:lnTo>
                    <a:pt x="361697" y="0"/>
                  </a:lnTo>
                  <a:lnTo>
                    <a:pt x="347424" y="0"/>
                  </a:lnTo>
                  <a:lnTo>
                    <a:pt x="327472" y="0"/>
                  </a:lnTo>
                  <a:lnTo>
                    <a:pt x="307520" y="0"/>
                  </a:lnTo>
                  <a:lnTo>
                    <a:pt x="287568" y="0"/>
                  </a:lnTo>
                  <a:lnTo>
                    <a:pt x="267617" y="0"/>
                  </a:lnTo>
                  <a:lnTo>
                    <a:pt x="247664" y="0"/>
                  </a:lnTo>
                  <a:lnTo>
                    <a:pt x="227712" y="0"/>
                  </a:lnTo>
                  <a:lnTo>
                    <a:pt x="207761" y="0"/>
                  </a:lnTo>
                  <a:lnTo>
                    <a:pt x="187809" y="0"/>
                  </a:lnTo>
                  <a:lnTo>
                    <a:pt x="167857" y="0"/>
                  </a:lnTo>
                  <a:lnTo>
                    <a:pt x="147905" y="0"/>
                  </a:lnTo>
                  <a:lnTo>
                    <a:pt x="127954" y="0"/>
                  </a:lnTo>
                  <a:lnTo>
                    <a:pt x="108002" y="0"/>
                  </a:lnTo>
                  <a:lnTo>
                    <a:pt x="88050" y="0"/>
                  </a:lnTo>
                  <a:lnTo>
                    <a:pt x="68098" y="0"/>
                  </a:lnTo>
                  <a:lnTo>
                    <a:pt x="48147" y="0"/>
                  </a:lnTo>
                  <a:lnTo>
                    <a:pt x="28195" y="0"/>
                  </a:lnTo>
                  <a:lnTo>
                    <a:pt x="8243" y="0"/>
                  </a:lnTo>
                  <a:lnTo>
                    <a:pt x="874" y="0"/>
                  </a:lnTo>
                  <a:lnTo>
                    <a:pt x="811" y="9991"/>
                  </a:lnTo>
                  <a:lnTo>
                    <a:pt x="882" y="19983"/>
                  </a:lnTo>
                  <a:lnTo>
                    <a:pt x="852" y="29974"/>
                  </a:lnTo>
                  <a:lnTo>
                    <a:pt x="960" y="39966"/>
                  </a:lnTo>
                  <a:lnTo>
                    <a:pt x="875" y="49957"/>
                  </a:lnTo>
                  <a:lnTo>
                    <a:pt x="1070" y="59949"/>
                  </a:lnTo>
                  <a:lnTo>
                    <a:pt x="654" y="69940"/>
                  </a:lnTo>
                  <a:lnTo>
                    <a:pt x="857" y="79932"/>
                  </a:lnTo>
                  <a:lnTo>
                    <a:pt x="756" y="89923"/>
                  </a:lnTo>
                  <a:lnTo>
                    <a:pt x="902" y="99915"/>
                  </a:lnTo>
                  <a:lnTo>
                    <a:pt x="728" y="109906"/>
                  </a:lnTo>
                  <a:lnTo>
                    <a:pt x="825" y="119898"/>
                  </a:lnTo>
                  <a:lnTo>
                    <a:pt x="833" y="129889"/>
                  </a:lnTo>
                  <a:lnTo>
                    <a:pt x="880" y="139881"/>
                  </a:lnTo>
                  <a:lnTo>
                    <a:pt x="792" y="149872"/>
                  </a:lnTo>
                  <a:lnTo>
                    <a:pt x="820" y="159864"/>
                  </a:lnTo>
                  <a:lnTo>
                    <a:pt x="492" y="169855"/>
                  </a:lnTo>
                  <a:lnTo>
                    <a:pt x="807" y="179847"/>
                  </a:lnTo>
                  <a:lnTo>
                    <a:pt x="673" y="189838"/>
                  </a:lnTo>
                  <a:lnTo>
                    <a:pt x="796" y="199830"/>
                  </a:lnTo>
                  <a:lnTo>
                    <a:pt x="804" y="209821"/>
                  </a:lnTo>
                  <a:lnTo>
                    <a:pt x="704" y="219813"/>
                  </a:lnTo>
                  <a:lnTo>
                    <a:pt x="747" y="229804"/>
                  </a:lnTo>
                  <a:lnTo>
                    <a:pt x="692" y="239796"/>
                  </a:lnTo>
                  <a:lnTo>
                    <a:pt x="792" y="249787"/>
                  </a:lnTo>
                  <a:lnTo>
                    <a:pt x="585" y="259779"/>
                  </a:lnTo>
                  <a:lnTo>
                    <a:pt x="781" y="269770"/>
                  </a:lnTo>
                  <a:lnTo>
                    <a:pt x="607" y="279762"/>
                  </a:lnTo>
                  <a:lnTo>
                    <a:pt x="741" y="289753"/>
                  </a:lnTo>
                  <a:lnTo>
                    <a:pt x="720" y="299745"/>
                  </a:lnTo>
                  <a:lnTo>
                    <a:pt x="776" y="309736"/>
                  </a:lnTo>
                  <a:lnTo>
                    <a:pt x="742" y="319728"/>
                  </a:lnTo>
                  <a:lnTo>
                    <a:pt x="575" y="329719"/>
                  </a:lnTo>
                  <a:lnTo>
                    <a:pt x="698" y="339711"/>
                  </a:lnTo>
                  <a:lnTo>
                    <a:pt x="608" y="349702"/>
                  </a:lnTo>
                  <a:lnTo>
                    <a:pt x="780" y="359694"/>
                  </a:lnTo>
                  <a:lnTo>
                    <a:pt x="639" y="369685"/>
                  </a:lnTo>
                  <a:lnTo>
                    <a:pt x="657" y="379677"/>
                  </a:lnTo>
                  <a:lnTo>
                    <a:pt x="661" y="389668"/>
                  </a:lnTo>
                  <a:lnTo>
                    <a:pt x="666" y="399660"/>
                  </a:lnTo>
                  <a:lnTo>
                    <a:pt x="612" y="409651"/>
                  </a:lnTo>
                  <a:lnTo>
                    <a:pt x="599" y="419643"/>
                  </a:lnTo>
                  <a:lnTo>
                    <a:pt x="675" y="429634"/>
                  </a:lnTo>
                  <a:lnTo>
                    <a:pt x="665" y="439626"/>
                  </a:lnTo>
                  <a:lnTo>
                    <a:pt x="611" y="449617"/>
                  </a:lnTo>
                  <a:lnTo>
                    <a:pt x="687" y="459609"/>
                  </a:lnTo>
                  <a:lnTo>
                    <a:pt x="776" y="469600"/>
                  </a:lnTo>
                  <a:lnTo>
                    <a:pt x="388" y="479592"/>
                  </a:lnTo>
                  <a:lnTo>
                    <a:pt x="628" y="489583"/>
                  </a:lnTo>
                  <a:lnTo>
                    <a:pt x="777" y="499575"/>
                  </a:lnTo>
                  <a:lnTo>
                    <a:pt x="649" y="509566"/>
                  </a:lnTo>
                  <a:lnTo>
                    <a:pt x="720" y="519558"/>
                  </a:lnTo>
                  <a:lnTo>
                    <a:pt x="589" y="529549"/>
                  </a:lnTo>
                  <a:lnTo>
                    <a:pt x="699" y="539541"/>
                  </a:lnTo>
                  <a:lnTo>
                    <a:pt x="748" y="549532"/>
                  </a:lnTo>
                  <a:lnTo>
                    <a:pt x="471" y="559524"/>
                  </a:lnTo>
                  <a:lnTo>
                    <a:pt x="482" y="569515"/>
                  </a:lnTo>
                  <a:lnTo>
                    <a:pt x="661" y="579507"/>
                  </a:lnTo>
                  <a:lnTo>
                    <a:pt x="558" y="589498"/>
                  </a:lnTo>
                  <a:lnTo>
                    <a:pt x="468" y="599490"/>
                  </a:lnTo>
                  <a:lnTo>
                    <a:pt x="466" y="609481"/>
                  </a:lnTo>
                  <a:lnTo>
                    <a:pt x="545" y="619473"/>
                  </a:lnTo>
                  <a:lnTo>
                    <a:pt x="689" y="629464"/>
                  </a:lnTo>
                  <a:lnTo>
                    <a:pt x="368" y="639456"/>
                  </a:lnTo>
                  <a:lnTo>
                    <a:pt x="613" y="649447"/>
                  </a:lnTo>
                  <a:lnTo>
                    <a:pt x="708" y="659439"/>
                  </a:lnTo>
                  <a:lnTo>
                    <a:pt x="534" y="669430"/>
                  </a:lnTo>
                  <a:lnTo>
                    <a:pt x="375" y="679422"/>
                  </a:lnTo>
                  <a:lnTo>
                    <a:pt x="525" y="689413"/>
                  </a:lnTo>
                  <a:lnTo>
                    <a:pt x="236" y="699405"/>
                  </a:lnTo>
                  <a:lnTo>
                    <a:pt x="300" y="709396"/>
                  </a:lnTo>
                  <a:lnTo>
                    <a:pt x="467" y="719388"/>
                  </a:lnTo>
                  <a:lnTo>
                    <a:pt x="705" y="729379"/>
                  </a:lnTo>
                  <a:lnTo>
                    <a:pt x="376" y="739371"/>
                  </a:lnTo>
                  <a:lnTo>
                    <a:pt x="548" y="749362"/>
                  </a:lnTo>
                  <a:lnTo>
                    <a:pt x="571" y="759354"/>
                  </a:lnTo>
                  <a:lnTo>
                    <a:pt x="462" y="769345"/>
                  </a:lnTo>
                  <a:lnTo>
                    <a:pt x="348" y="779337"/>
                  </a:lnTo>
                  <a:lnTo>
                    <a:pt x="485" y="789328"/>
                  </a:lnTo>
                  <a:lnTo>
                    <a:pt x="487" y="799320"/>
                  </a:lnTo>
                  <a:lnTo>
                    <a:pt x="452" y="809311"/>
                  </a:lnTo>
                  <a:lnTo>
                    <a:pt x="576" y="819303"/>
                  </a:lnTo>
                  <a:lnTo>
                    <a:pt x="489" y="829294"/>
                  </a:lnTo>
                  <a:lnTo>
                    <a:pt x="499" y="839286"/>
                  </a:lnTo>
                  <a:lnTo>
                    <a:pt x="420" y="849277"/>
                  </a:lnTo>
                  <a:lnTo>
                    <a:pt x="312" y="859269"/>
                  </a:lnTo>
                  <a:lnTo>
                    <a:pt x="633" y="869260"/>
                  </a:lnTo>
                  <a:lnTo>
                    <a:pt x="658" y="879252"/>
                  </a:lnTo>
                  <a:lnTo>
                    <a:pt x="323" y="889243"/>
                  </a:lnTo>
                  <a:lnTo>
                    <a:pt x="389" y="899234"/>
                  </a:lnTo>
                  <a:lnTo>
                    <a:pt x="345" y="909226"/>
                  </a:lnTo>
                  <a:lnTo>
                    <a:pt x="232" y="919217"/>
                  </a:lnTo>
                  <a:lnTo>
                    <a:pt x="485" y="929209"/>
                  </a:lnTo>
                  <a:lnTo>
                    <a:pt x="359" y="939201"/>
                  </a:lnTo>
                  <a:lnTo>
                    <a:pt x="425" y="949192"/>
                  </a:lnTo>
                  <a:lnTo>
                    <a:pt x="481" y="959183"/>
                  </a:lnTo>
                  <a:lnTo>
                    <a:pt x="569" y="969175"/>
                  </a:lnTo>
                  <a:lnTo>
                    <a:pt x="388" y="979166"/>
                  </a:lnTo>
                  <a:lnTo>
                    <a:pt x="281" y="989158"/>
                  </a:lnTo>
                  <a:lnTo>
                    <a:pt x="478" y="999149"/>
                  </a:lnTo>
                  <a:lnTo>
                    <a:pt x="563" y="1009141"/>
                  </a:lnTo>
                  <a:lnTo>
                    <a:pt x="378" y="1019132"/>
                  </a:lnTo>
                  <a:lnTo>
                    <a:pt x="738" y="1029124"/>
                  </a:lnTo>
                  <a:lnTo>
                    <a:pt x="175" y="1039115"/>
                  </a:lnTo>
                  <a:lnTo>
                    <a:pt x="291" y="1049107"/>
                  </a:lnTo>
                  <a:lnTo>
                    <a:pt x="310" y="1059098"/>
                  </a:lnTo>
                  <a:lnTo>
                    <a:pt x="282" y="1069090"/>
                  </a:lnTo>
                  <a:lnTo>
                    <a:pt x="368" y="1079081"/>
                  </a:lnTo>
                  <a:lnTo>
                    <a:pt x="485" y="1089073"/>
                  </a:lnTo>
                  <a:lnTo>
                    <a:pt x="227" y="1099064"/>
                  </a:lnTo>
                  <a:lnTo>
                    <a:pt x="168" y="1109056"/>
                  </a:lnTo>
                  <a:lnTo>
                    <a:pt x="204" y="1119047"/>
                  </a:lnTo>
                  <a:lnTo>
                    <a:pt x="339" y="1129039"/>
                  </a:lnTo>
                  <a:lnTo>
                    <a:pt x="289" y="1139030"/>
                  </a:lnTo>
                  <a:lnTo>
                    <a:pt x="466" y="1149022"/>
                  </a:lnTo>
                  <a:lnTo>
                    <a:pt x="284" y="1159013"/>
                  </a:lnTo>
                  <a:lnTo>
                    <a:pt x="470" y="1169005"/>
                  </a:lnTo>
                  <a:lnTo>
                    <a:pt x="180" y="1178996"/>
                  </a:lnTo>
                  <a:lnTo>
                    <a:pt x="223" y="1188988"/>
                  </a:lnTo>
                  <a:lnTo>
                    <a:pt x="368" y="1198979"/>
                  </a:lnTo>
                  <a:lnTo>
                    <a:pt x="210" y="1208971"/>
                  </a:lnTo>
                  <a:lnTo>
                    <a:pt x="373" y="1218962"/>
                  </a:lnTo>
                  <a:lnTo>
                    <a:pt x="328" y="1228954"/>
                  </a:lnTo>
                  <a:lnTo>
                    <a:pt x="262" y="1238945"/>
                  </a:lnTo>
                  <a:lnTo>
                    <a:pt x="368" y="1248937"/>
                  </a:lnTo>
                  <a:lnTo>
                    <a:pt x="142" y="1258928"/>
                  </a:lnTo>
                  <a:lnTo>
                    <a:pt x="237" y="1268920"/>
                  </a:lnTo>
                  <a:lnTo>
                    <a:pt x="96" y="1278911"/>
                  </a:lnTo>
                  <a:lnTo>
                    <a:pt x="225" y="1288903"/>
                  </a:lnTo>
                  <a:lnTo>
                    <a:pt x="312" y="1298894"/>
                  </a:lnTo>
                  <a:lnTo>
                    <a:pt x="167" y="1308886"/>
                  </a:lnTo>
                  <a:lnTo>
                    <a:pt x="224" y="1318877"/>
                  </a:lnTo>
                  <a:lnTo>
                    <a:pt x="147" y="1328869"/>
                  </a:lnTo>
                  <a:lnTo>
                    <a:pt x="261" y="1338860"/>
                  </a:lnTo>
                  <a:lnTo>
                    <a:pt x="223" y="1348852"/>
                  </a:lnTo>
                  <a:lnTo>
                    <a:pt x="245" y="1358843"/>
                  </a:lnTo>
                  <a:lnTo>
                    <a:pt x="186" y="1368835"/>
                  </a:lnTo>
                  <a:lnTo>
                    <a:pt x="159" y="1378826"/>
                  </a:lnTo>
                  <a:lnTo>
                    <a:pt x="192" y="1388818"/>
                  </a:lnTo>
                  <a:lnTo>
                    <a:pt x="33" y="1398809"/>
                  </a:lnTo>
                  <a:lnTo>
                    <a:pt x="38" y="1408801"/>
                  </a:lnTo>
                  <a:lnTo>
                    <a:pt x="192" y="1418792"/>
                  </a:lnTo>
                  <a:lnTo>
                    <a:pt x="233" y="1428784"/>
                  </a:lnTo>
                  <a:lnTo>
                    <a:pt x="0" y="1438775"/>
                  </a:lnTo>
                  <a:lnTo>
                    <a:pt x="68" y="1448767"/>
                  </a:lnTo>
                  <a:lnTo>
                    <a:pt x="109" y="1458758"/>
                  </a:lnTo>
                  <a:lnTo>
                    <a:pt x="133" y="1468750"/>
                  </a:lnTo>
                  <a:lnTo>
                    <a:pt x="34" y="1478741"/>
                  </a:lnTo>
                  <a:lnTo>
                    <a:pt x="244" y="1488733"/>
                  </a:lnTo>
                  <a:close/>
                  <a:moveTo>
                    <a:pt x="586845" y="1488733"/>
                  </a:moveTo>
                  <a:lnTo>
                    <a:pt x="606796" y="1488733"/>
                  </a:lnTo>
                  <a:lnTo>
                    <a:pt x="626748" y="1488733"/>
                  </a:lnTo>
                  <a:lnTo>
                    <a:pt x="646700" y="1488733"/>
                  </a:lnTo>
                  <a:lnTo>
                    <a:pt x="666652" y="1488733"/>
                  </a:lnTo>
                  <a:lnTo>
                    <a:pt x="685707" y="1488733"/>
                  </a:lnTo>
                  <a:lnTo>
                    <a:pt x="685100" y="1478741"/>
                  </a:lnTo>
                  <a:lnTo>
                    <a:pt x="685623" y="1468750"/>
                  </a:lnTo>
                  <a:lnTo>
                    <a:pt x="685952" y="1458758"/>
                  </a:lnTo>
                  <a:lnTo>
                    <a:pt x="685756" y="1448767"/>
                  </a:lnTo>
                  <a:lnTo>
                    <a:pt x="686491" y="1438775"/>
                  </a:lnTo>
                  <a:lnTo>
                    <a:pt x="685413" y="1428784"/>
                  </a:lnTo>
                  <a:lnTo>
                    <a:pt x="685791" y="1418792"/>
                  </a:lnTo>
                  <a:lnTo>
                    <a:pt x="685339" y="1408801"/>
                  </a:lnTo>
                  <a:lnTo>
                    <a:pt x="685501" y="1398809"/>
                  </a:lnTo>
                  <a:lnTo>
                    <a:pt x="684693" y="1388818"/>
                  </a:lnTo>
                  <a:lnTo>
                    <a:pt x="686137" y="1378826"/>
                  </a:lnTo>
                  <a:lnTo>
                    <a:pt x="685038" y="1368835"/>
                  </a:lnTo>
                  <a:lnTo>
                    <a:pt x="685894" y="1358843"/>
                  </a:lnTo>
                  <a:lnTo>
                    <a:pt x="685240" y="1348852"/>
                  </a:lnTo>
                  <a:lnTo>
                    <a:pt x="685770" y="1338860"/>
                  </a:lnTo>
                  <a:lnTo>
                    <a:pt x="685860" y="1328869"/>
                  </a:lnTo>
                  <a:lnTo>
                    <a:pt x="686604" y="1320235"/>
                  </a:lnTo>
                  <a:lnTo>
                    <a:pt x="686683" y="1318877"/>
                  </a:lnTo>
                  <a:lnTo>
                    <a:pt x="686604" y="1317300"/>
                  </a:lnTo>
                  <a:lnTo>
                    <a:pt x="686012" y="1308886"/>
                  </a:lnTo>
                  <a:lnTo>
                    <a:pt x="685899" y="1298894"/>
                  </a:lnTo>
                  <a:lnTo>
                    <a:pt x="685583" y="1288903"/>
                  </a:lnTo>
                  <a:lnTo>
                    <a:pt x="685751" y="1278911"/>
                  </a:lnTo>
                  <a:lnTo>
                    <a:pt x="685369" y="1268920"/>
                  </a:lnTo>
                  <a:lnTo>
                    <a:pt x="684948" y="1258928"/>
                  </a:lnTo>
                  <a:lnTo>
                    <a:pt x="686362" y="1248937"/>
                  </a:lnTo>
                  <a:lnTo>
                    <a:pt x="685533" y="1238945"/>
                  </a:lnTo>
                  <a:lnTo>
                    <a:pt x="686302" y="1228954"/>
                  </a:lnTo>
                  <a:lnTo>
                    <a:pt x="685224" y="1218962"/>
                  </a:lnTo>
                  <a:lnTo>
                    <a:pt x="685898" y="1208971"/>
                  </a:lnTo>
                  <a:lnTo>
                    <a:pt x="685614" y="1198979"/>
                  </a:lnTo>
                  <a:lnTo>
                    <a:pt x="685815" y="1188988"/>
                  </a:lnTo>
                  <a:lnTo>
                    <a:pt x="685685" y="1178996"/>
                  </a:lnTo>
                  <a:lnTo>
                    <a:pt x="686478" y="1169005"/>
                  </a:lnTo>
                  <a:lnTo>
                    <a:pt x="685763" y="1159013"/>
                  </a:lnTo>
                  <a:lnTo>
                    <a:pt x="686604" y="1153057"/>
                  </a:lnTo>
                  <a:lnTo>
                    <a:pt x="687004" y="1149022"/>
                  </a:lnTo>
                  <a:lnTo>
                    <a:pt x="686604" y="1143243"/>
                  </a:lnTo>
                  <a:lnTo>
                    <a:pt x="686177" y="1139030"/>
                  </a:lnTo>
                  <a:lnTo>
                    <a:pt x="685316" y="1129039"/>
                  </a:lnTo>
                  <a:lnTo>
                    <a:pt x="685735" y="1119047"/>
                  </a:lnTo>
                  <a:lnTo>
                    <a:pt x="686439" y="1109056"/>
                  </a:lnTo>
                  <a:lnTo>
                    <a:pt x="686058" y="1099064"/>
                  </a:lnTo>
                  <a:lnTo>
                    <a:pt x="686604" y="1093266"/>
                  </a:lnTo>
                  <a:lnTo>
                    <a:pt x="686871" y="1089073"/>
                  </a:lnTo>
                  <a:lnTo>
                    <a:pt x="686604" y="1081100"/>
                  </a:lnTo>
                  <a:lnTo>
                    <a:pt x="686509" y="1079081"/>
                  </a:lnTo>
                  <a:lnTo>
                    <a:pt x="686604" y="1074946"/>
                  </a:lnTo>
                  <a:lnTo>
                    <a:pt x="686702" y="1069090"/>
                  </a:lnTo>
                  <a:lnTo>
                    <a:pt x="686604" y="1068238"/>
                  </a:lnTo>
                  <a:lnTo>
                    <a:pt x="685163" y="1059098"/>
                  </a:lnTo>
                  <a:lnTo>
                    <a:pt x="686212" y="1049107"/>
                  </a:lnTo>
                  <a:lnTo>
                    <a:pt x="686038" y="1039115"/>
                  </a:lnTo>
                  <a:lnTo>
                    <a:pt x="685987" y="1029124"/>
                  </a:lnTo>
                  <a:lnTo>
                    <a:pt x="685618" y="1019132"/>
                  </a:lnTo>
                  <a:lnTo>
                    <a:pt x="685612" y="1009141"/>
                  </a:lnTo>
                  <a:lnTo>
                    <a:pt x="686319" y="999149"/>
                  </a:lnTo>
                  <a:lnTo>
                    <a:pt x="685325" y="989158"/>
                  </a:lnTo>
                  <a:lnTo>
                    <a:pt x="685470" y="979166"/>
                  </a:lnTo>
                  <a:lnTo>
                    <a:pt x="685536" y="969175"/>
                  </a:lnTo>
                  <a:lnTo>
                    <a:pt x="686393" y="959183"/>
                  </a:lnTo>
                  <a:lnTo>
                    <a:pt x="686163" y="949192"/>
                  </a:lnTo>
                  <a:lnTo>
                    <a:pt x="686604" y="940935"/>
                  </a:lnTo>
                  <a:lnTo>
                    <a:pt x="686671" y="939201"/>
                  </a:lnTo>
                  <a:lnTo>
                    <a:pt x="686604" y="936473"/>
                  </a:lnTo>
                  <a:lnTo>
                    <a:pt x="686357" y="929209"/>
                  </a:lnTo>
                  <a:lnTo>
                    <a:pt x="685460" y="919217"/>
                  </a:lnTo>
                  <a:lnTo>
                    <a:pt x="685762" y="909226"/>
                  </a:lnTo>
                  <a:lnTo>
                    <a:pt x="685935" y="899234"/>
                  </a:lnTo>
                  <a:lnTo>
                    <a:pt x="685687" y="889243"/>
                  </a:lnTo>
                  <a:lnTo>
                    <a:pt x="685331" y="879252"/>
                  </a:lnTo>
                  <a:lnTo>
                    <a:pt x="685937" y="869260"/>
                  </a:lnTo>
                  <a:lnTo>
                    <a:pt x="685818" y="859269"/>
                  </a:lnTo>
                  <a:lnTo>
                    <a:pt x="685319" y="849277"/>
                  </a:lnTo>
                  <a:lnTo>
                    <a:pt x="685247" y="839286"/>
                  </a:lnTo>
                  <a:lnTo>
                    <a:pt x="686579" y="829294"/>
                  </a:lnTo>
                  <a:lnTo>
                    <a:pt x="685530" y="819303"/>
                  </a:lnTo>
                  <a:lnTo>
                    <a:pt x="686137" y="809311"/>
                  </a:lnTo>
                  <a:lnTo>
                    <a:pt x="686037" y="799320"/>
                  </a:lnTo>
                  <a:lnTo>
                    <a:pt x="685929" y="789328"/>
                  </a:lnTo>
                  <a:lnTo>
                    <a:pt x="686481" y="779337"/>
                  </a:lnTo>
                  <a:lnTo>
                    <a:pt x="685918" y="769345"/>
                  </a:lnTo>
                  <a:lnTo>
                    <a:pt x="685699" y="759354"/>
                  </a:lnTo>
                  <a:lnTo>
                    <a:pt x="685833" y="749362"/>
                  </a:lnTo>
                  <a:lnTo>
                    <a:pt x="686330" y="739371"/>
                  </a:lnTo>
                  <a:lnTo>
                    <a:pt x="685652" y="729379"/>
                  </a:lnTo>
                  <a:lnTo>
                    <a:pt x="685573" y="719388"/>
                  </a:lnTo>
                  <a:lnTo>
                    <a:pt x="686604" y="712770"/>
                  </a:lnTo>
                  <a:lnTo>
                    <a:pt x="686985" y="709396"/>
                  </a:lnTo>
                  <a:lnTo>
                    <a:pt x="686604" y="705662"/>
                  </a:lnTo>
                  <a:lnTo>
                    <a:pt x="685690" y="699405"/>
                  </a:lnTo>
                  <a:lnTo>
                    <a:pt x="686267" y="689413"/>
                  </a:lnTo>
                  <a:lnTo>
                    <a:pt x="686190" y="679422"/>
                  </a:lnTo>
                  <a:lnTo>
                    <a:pt x="685571" y="669430"/>
                  </a:lnTo>
                  <a:lnTo>
                    <a:pt x="686498" y="659439"/>
                  </a:lnTo>
                  <a:lnTo>
                    <a:pt x="685388" y="649447"/>
                  </a:lnTo>
                  <a:lnTo>
                    <a:pt x="686036" y="639456"/>
                  </a:lnTo>
                  <a:lnTo>
                    <a:pt x="686335" y="629464"/>
                  </a:lnTo>
                  <a:lnTo>
                    <a:pt x="686436" y="619473"/>
                  </a:lnTo>
                  <a:lnTo>
                    <a:pt x="685328" y="609481"/>
                  </a:lnTo>
                  <a:lnTo>
                    <a:pt x="685804" y="599490"/>
                  </a:lnTo>
                  <a:lnTo>
                    <a:pt x="686009" y="589498"/>
                  </a:lnTo>
                  <a:lnTo>
                    <a:pt x="685450" y="579507"/>
                  </a:lnTo>
                  <a:lnTo>
                    <a:pt x="686380" y="569515"/>
                  </a:lnTo>
                  <a:lnTo>
                    <a:pt x="686326" y="559524"/>
                  </a:lnTo>
                  <a:lnTo>
                    <a:pt x="686604" y="555406"/>
                  </a:lnTo>
                  <a:lnTo>
                    <a:pt x="686875" y="549532"/>
                  </a:lnTo>
                  <a:lnTo>
                    <a:pt x="686604" y="544975"/>
                  </a:lnTo>
                  <a:lnTo>
                    <a:pt x="686137" y="539541"/>
                  </a:lnTo>
                  <a:lnTo>
                    <a:pt x="686105" y="529549"/>
                  </a:lnTo>
                  <a:lnTo>
                    <a:pt x="685985" y="519558"/>
                  </a:lnTo>
                  <a:lnTo>
                    <a:pt x="685846" y="509566"/>
                  </a:lnTo>
                  <a:lnTo>
                    <a:pt x="686604" y="504103"/>
                  </a:lnTo>
                  <a:lnTo>
                    <a:pt x="687048" y="499575"/>
                  </a:lnTo>
                  <a:lnTo>
                    <a:pt x="686604" y="493678"/>
                  </a:lnTo>
                  <a:lnTo>
                    <a:pt x="686170" y="489583"/>
                  </a:lnTo>
                  <a:lnTo>
                    <a:pt x="686361" y="479592"/>
                  </a:lnTo>
                  <a:lnTo>
                    <a:pt x="685683" y="469600"/>
                  </a:lnTo>
                  <a:lnTo>
                    <a:pt x="685242" y="459609"/>
                  </a:lnTo>
                  <a:lnTo>
                    <a:pt x="685714" y="449617"/>
                  </a:lnTo>
                  <a:lnTo>
                    <a:pt x="685936" y="439626"/>
                  </a:lnTo>
                  <a:lnTo>
                    <a:pt x="686260" y="429634"/>
                  </a:lnTo>
                  <a:lnTo>
                    <a:pt x="686604" y="426101"/>
                  </a:lnTo>
                  <a:lnTo>
                    <a:pt x="687067" y="419643"/>
                  </a:lnTo>
                  <a:lnTo>
                    <a:pt x="686604" y="412836"/>
                  </a:lnTo>
                  <a:lnTo>
                    <a:pt x="686300" y="409651"/>
                  </a:lnTo>
                  <a:lnTo>
                    <a:pt x="686167" y="399660"/>
                  </a:lnTo>
                  <a:lnTo>
                    <a:pt x="686604" y="394943"/>
                  </a:lnTo>
                  <a:lnTo>
                    <a:pt x="686968" y="389668"/>
                  </a:lnTo>
                  <a:lnTo>
                    <a:pt x="687041" y="379677"/>
                  </a:lnTo>
                  <a:lnTo>
                    <a:pt x="686604" y="374105"/>
                  </a:lnTo>
                  <a:lnTo>
                    <a:pt x="686115" y="369685"/>
                  </a:lnTo>
                  <a:lnTo>
                    <a:pt x="686281" y="359694"/>
                  </a:lnTo>
                  <a:lnTo>
                    <a:pt x="686220" y="349702"/>
                  </a:lnTo>
                  <a:lnTo>
                    <a:pt x="685780" y="339711"/>
                  </a:lnTo>
                  <a:lnTo>
                    <a:pt x="686500" y="329719"/>
                  </a:lnTo>
                  <a:lnTo>
                    <a:pt x="685677" y="319728"/>
                  </a:lnTo>
                  <a:lnTo>
                    <a:pt x="685747" y="309736"/>
                  </a:lnTo>
                  <a:lnTo>
                    <a:pt x="685823" y="299745"/>
                  </a:lnTo>
                  <a:lnTo>
                    <a:pt x="686604" y="289862"/>
                  </a:lnTo>
                  <a:lnTo>
                    <a:pt x="686610" y="289753"/>
                  </a:lnTo>
                  <a:lnTo>
                    <a:pt x="686604" y="289669"/>
                  </a:lnTo>
                  <a:lnTo>
                    <a:pt x="685653" y="279762"/>
                  </a:lnTo>
                  <a:lnTo>
                    <a:pt x="686280" y="269770"/>
                  </a:lnTo>
                  <a:lnTo>
                    <a:pt x="686200" y="259779"/>
                  </a:lnTo>
                  <a:lnTo>
                    <a:pt x="686070" y="249787"/>
                  </a:lnTo>
                  <a:lnTo>
                    <a:pt x="686048" y="239796"/>
                  </a:lnTo>
                  <a:lnTo>
                    <a:pt x="685809" y="229804"/>
                  </a:lnTo>
                  <a:lnTo>
                    <a:pt x="686012" y="219813"/>
                  </a:lnTo>
                  <a:lnTo>
                    <a:pt x="685848" y="209821"/>
                  </a:lnTo>
                  <a:lnTo>
                    <a:pt x="686092" y="199830"/>
                  </a:lnTo>
                  <a:lnTo>
                    <a:pt x="686208" y="189838"/>
                  </a:lnTo>
                  <a:lnTo>
                    <a:pt x="686104" y="179847"/>
                  </a:lnTo>
                  <a:lnTo>
                    <a:pt x="685980" y="169855"/>
                  </a:lnTo>
                  <a:lnTo>
                    <a:pt x="685632" y="159864"/>
                  </a:lnTo>
                  <a:lnTo>
                    <a:pt x="686604" y="150666"/>
                  </a:lnTo>
                  <a:lnTo>
                    <a:pt x="686668" y="149872"/>
                  </a:lnTo>
                  <a:lnTo>
                    <a:pt x="686868" y="139881"/>
                  </a:lnTo>
                  <a:lnTo>
                    <a:pt x="686604" y="135299"/>
                  </a:lnTo>
                  <a:lnTo>
                    <a:pt x="686164" y="129889"/>
                  </a:lnTo>
                  <a:lnTo>
                    <a:pt x="685842" y="119898"/>
                  </a:lnTo>
                  <a:lnTo>
                    <a:pt x="686260" y="109906"/>
                  </a:lnTo>
                  <a:lnTo>
                    <a:pt x="685941" y="99915"/>
                  </a:lnTo>
                  <a:lnTo>
                    <a:pt x="685745" y="89923"/>
                  </a:lnTo>
                  <a:lnTo>
                    <a:pt x="685042" y="79932"/>
                  </a:lnTo>
                  <a:lnTo>
                    <a:pt x="686189" y="69940"/>
                  </a:lnTo>
                  <a:lnTo>
                    <a:pt x="685456" y="59949"/>
                  </a:lnTo>
                  <a:lnTo>
                    <a:pt x="686082" y="49957"/>
                  </a:lnTo>
                  <a:lnTo>
                    <a:pt x="686405" y="39966"/>
                  </a:lnTo>
                  <a:lnTo>
                    <a:pt x="686604" y="33080"/>
                  </a:lnTo>
                  <a:lnTo>
                    <a:pt x="686667" y="29974"/>
                  </a:lnTo>
                  <a:lnTo>
                    <a:pt x="686604" y="28195"/>
                  </a:lnTo>
                  <a:lnTo>
                    <a:pt x="686191" y="19983"/>
                  </a:lnTo>
                  <a:lnTo>
                    <a:pt x="685847" y="9991"/>
                  </a:lnTo>
                  <a:lnTo>
                    <a:pt x="686604" y="4304"/>
                  </a:lnTo>
                  <a:lnTo>
                    <a:pt x="687021" y="0"/>
                  </a:lnTo>
                  <a:lnTo>
                    <a:pt x="686604" y="0"/>
                  </a:lnTo>
                  <a:lnTo>
                    <a:pt x="666652" y="0"/>
                  </a:lnTo>
                  <a:lnTo>
                    <a:pt x="646700" y="0"/>
                  </a:lnTo>
                  <a:lnTo>
                    <a:pt x="626748" y="0"/>
                  </a:lnTo>
                  <a:lnTo>
                    <a:pt x="606796" y="0"/>
                  </a:lnTo>
                  <a:lnTo>
                    <a:pt x="586845" y="0"/>
                  </a:lnTo>
                  <a:lnTo>
                    <a:pt x="571539" y="0"/>
                  </a:lnTo>
                  <a:lnTo>
                    <a:pt x="571684" y="9991"/>
                  </a:lnTo>
                  <a:lnTo>
                    <a:pt x="571163" y="19983"/>
                  </a:lnTo>
                  <a:lnTo>
                    <a:pt x="571609" y="29974"/>
                  </a:lnTo>
                  <a:lnTo>
                    <a:pt x="571847" y="39966"/>
                  </a:lnTo>
                  <a:lnTo>
                    <a:pt x="571369" y="49957"/>
                  </a:lnTo>
                  <a:lnTo>
                    <a:pt x="571975" y="59949"/>
                  </a:lnTo>
                  <a:lnTo>
                    <a:pt x="571873" y="69940"/>
                  </a:lnTo>
                  <a:lnTo>
                    <a:pt x="571398" y="79932"/>
                  </a:lnTo>
                  <a:lnTo>
                    <a:pt x="571599" y="89923"/>
                  </a:lnTo>
                  <a:lnTo>
                    <a:pt x="571530" y="99915"/>
                  </a:lnTo>
                  <a:lnTo>
                    <a:pt x="571470" y="109906"/>
                  </a:lnTo>
                  <a:lnTo>
                    <a:pt x="571488" y="119898"/>
                  </a:lnTo>
                  <a:lnTo>
                    <a:pt x="572240" y="129889"/>
                  </a:lnTo>
                  <a:lnTo>
                    <a:pt x="571789" y="139881"/>
                  </a:lnTo>
                  <a:lnTo>
                    <a:pt x="572189" y="149872"/>
                  </a:lnTo>
                  <a:lnTo>
                    <a:pt x="572274" y="159864"/>
                  </a:lnTo>
                  <a:lnTo>
                    <a:pt x="572507" y="169855"/>
                  </a:lnTo>
                  <a:lnTo>
                    <a:pt x="571644" y="179847"/>
                  </a:lnTo>
                  <a:lnTo>
                    <a:pt x="572590" y="189838"/>
                  </a:lnTo>
                  <a:lnTo>
                    <a:pt x="571510" y="199830"/>
                  </a:lnTo>
                  <a:lnTo>
                    <a:pt x="572067" y="209821"/>
                  </a:lnTo>
                  <a:lnTo>
                    <a:pt x="572037" y="219813"/>
                  </a:lnTo>
                  <a:lnTo>
                    <a:pt x="572573" y="229804"/>
                  </a:lnTo>
                  <a:lnTo>
                    <a:pt x="572210" y="239796"/>
                  </a:lnTo>
                  <a:lnTo>
                    <a:pt x="571866" y="249787"/>
                  </a:lnTo>
                  <a:lnTo>
                    <a:pt x="572862" y="259779"/>
                  </a:lnTo>
                  <a:lnTo>
                    <a:pt x="572313" y="269770"/>
                  </a:lnTo>
                  <a:lnTo>
                    <a:pt x="572346" y="279762"/>
                  </a:lnTo>
                  <a:lnTo>
                    <a:pt x="572524" y="289753"/>
                  </a:lnTo>
                  <a:lnTo>
                    <a:pt x="572029" y="299745"/>
                  </a:lnTo>
                  <a:lnTo>
                    <a:pt x="571647" y="309736"/>
                  </a:lnTo>
                  <a:lnTo>
                    <a:pt x="573516" y="319728"/>
                  </a:lnTo>
                  <a:lnTo>
                    <a:pt x="572165" y="329719"/>
                  </a:lnTo>
                  <a:lnTo>
                    <a:pt x="572559" y="339711"/>
                  </a:lnTo>
                  <a:lnTo>
                    <a:pt x="572062" y="349702"/>
                  </a:lnTo>
                  <a:lnTo>
                    <a:pt x="572730" y="359694"/>
                  </a:lnTo>
                  <a:lnTo>
                    <a:pt x="572274" y="369685"/>
                  </a:lnTo>
                  <a:lnTo>
                    <a:pt x="572874" y="379677"/>
                  </a:lnTo>
                  <a:lnTo>
                    <a:pt x="572822" y="389668"/>
                  </a:lnTo>
                  <a:lnTo>
                    <a:pt x="572771" y="399660"/>
                  </a:lnTo>
                  <a:lnTo>
                    <a:pt x="572307" y="409651"/>
                  </a:lnTo>
                  <a:lnTo>
                    <a:pt x="572949" y="419643"/>
                  </a:lnTo>
                  <a:lnTo>
                    <a:pt x="573416" y="429634"/>
                  </a:lnTo>
                  <a:lnTo>
                    <a:pt x="572592" y="439626"/>
                  </a:lnTo>
                  <a:lnTo>
                    <a:pt x="573493" y="449617"/>
                  </a:lnTo>
                  <a:lnTo>
                    <a:pt x="573688" y="459609"/>
                  </a:lnTo>
                  <a:lnTo>
                    <a:pt x="572350" y="469600"/>
                  </a:lnTo>
                  <a:lnTo>
                    <a:pt x="573148" y="479592"/>
                  </a:lnTo>
                  <a:lnTo>
                    <a:pt x="573374" y="489583"/>
                  </a:lnTo>
                  <a:lnTo>
                    <a:pt x="572918" y="499575"/>
                  </a:lnTo>
                  <a:lnTo>
                    <a:pt x="573050" y="509566"/>
                  </a:lnTo>
                  <a:lnTo>
                    <a:pt x="572792" y="519558"/>
                  </a:lnTo>
                  <a:lnTo>
                    <a:pt x="573354" y="529549"/>
                  </a:lnTo>
                  <a:lnTo>
                    <a:pt x="573488" y="539541"/>
                  </a:lnTo>
                  <a:lnTo>
                    <a:pt x="573777" y="549532"/>
                  </a:lnTo>
                  <a:lnTo>
                    <a:pt x="572877" y="559524"/>
                  </a:lnTo>
                  <a:lnTo>
                    <a:pt x="573336" y="569515"/>
                  </a:lnTo>
                  <a:lnTo>
                    <a:pt x="573650" y="579507"/>
                  </a:lnTo>
                  <a:lnTo>
                    <a:pt x="573156" y="589498"/>
                  </a:lnTo>
                  <a:lnTo>
                    <a:pt x="573461" y="599490"/>
                  </a:lnTo>
                  <a:lnTo>
                    <a:pt x="573069" y="609481"/>
                  </a:lnTo>
                  <a:lnTo>
                    <a:pt x="573429" y="619473"/>
                  </a:lnTo>
                  <a:lnTo>
                    <a:pt x="573929" y="629464"/>
                  </a:lnTo>
                  <a:lnTo>
                    <a:pt x="572547" y="639456"/>
                  </a:lnTo>
                  <a:lnTo>
                    <a:pt x="573782" y="649447"/>
                  </a:lnTo>
                  <a:lnTo>
                    <a:pt x="573718" y="659439"/>
                  </a:lnTo>
                  <a:lnTo>
                    <a:pt x="573715" y="669430"/>
                  </a:lnTo>
                  <a:lnTo>
                    <a:pt x="573267" y="679422"/>
                  </a:lnTo>
                  <a:lnTo>
                    <a:pt x="573420" y="689413"/>
                  </a:lnTo>
                  <a:lnTo>
                    <a:pt x="573288" y="699405"/>
                  </a:lnTo>
                  <a:lnTo>
                    <a:pt x="574246" y="709396"/>
                  </a:lnTo>
                  <a:lnTo>
                    <a:pt x="573796" y="719388"/>
                  </a:lnTo>
                  <a:lnTo>
                    <a:pt x="573823" y="729379"/>
                  </a:lnTo>
                  <a:lnTo>
                    <a:pt x="574207" y="739371"/>
                  </a:lnTo>
                  <a:lnTo>
                    <a:pt x="574081" y="749362"/>
                  </a:lnTo>
                  <a:lnTo>
                    <a:pt x="573906" y="759354"/>
                  </a:lnTo>
                  <a:lnTo>
                    <a:pt x="574015" y="769345"/>
                  </a:lnTo>
                  <a:lnTo>
                    <a:pt x="573760" y="779337"/>
                  </a:lnTo>
                  <a:lnTo>
                    <a:pt x="573298" y="789328"/>
                  </a:lnTo>
                  <a:lnTo>
                    <a:pt x="574454" y="799320"/>
                  </a:lnTo>
                  <a:lnTo>
                    <a:pt x="573202" y="809311"/>
                  </a:lnTo>
                  <a:lnTo>
                    <a:pt x="573505" y="819303"/>
                  </a:lnTo>
                  <a:lnTo>
                    <a:pt x="573522" y="829294"/>
                  </a:lnTo>
                  <a:lnTo>
                    <a:pt x="573968" y="839286"/>
                  </a:lnTo>
                  <a:lnTo>
                    <a:pt x="573759" y="849277"/>
                  </a:lnTo>
                  <a:lnTo>
                    <a:pt x="573995" y="859269"/>
                  </a:lnTo>
                  <a:lnTo>
                    <a:pt x="573480" y="869260"/>
                  </a:lnTo>
                  <a:lnTo>
                    <a:pt x="573929" y="879252"/>
                  </a:lnTo>
                  <a:lnTo>
                    <a:pt x="574209" y="889243"/>
                  </a:lnTo>
                  <a:lnTo>
                    <a:pt x="574572" y="899234"/>
                  </a:lnTo>
                  <a:lnTo>
                    <a:pt x="574302" y="909226"/>
                  </a:lnTo>
                  <a:lnTo>
                    <a:pt x="574158" y="919217"/>
                  </a:lnTo>
                  <a:lnTo>
                    <a:pt x="574752" y="929209"/>
                  </a:lnTo>
                  <a:lnTo>
                    <a:pt x="574399" y="939201"/>
                  </a:lnTo>
                  <a:lnTo>
                    <a:pt x="574476" y="949192"/>
                  </a:lnTo>
                  <a:lnTo>
                    <a:pt x="574503" y="959183"/>
                  </a:lnTo>
                  <a:lnTo>
                    <a:pt x="574165" y="969175"/>
                  </a:lnTo>
                  <a:lnTo>
                    <a:pt x="574766" y="979166"/>
                  </a:lnTo>
                  <a:lnTo>
                    <a:pt x="574470" y="989158"/>
                  </a:lnTo>
                  <a:lnTo>
                    <a:pt x="574744" y="999149"/>
                  </a:lnTo>
                  <a:lnTo>
                    <a:pt x="574565" y="1009141"/>
                  </a:lnTo>
                  <a:lnTo>
                    <a:pt x="574206" y="1019132"/>
                  </a:lnTo>
                  <a:lnTo>
                    <a:pt x="574603" y="1029124"/>
                  </a:lnTo>
                  <a:lnTo>
                    <a:pt x="574458" y="1039115"/>
                  </a:lnTo>
                  <a:lnTo>
                    <a:pt x="574599" y="1049107"/>
                  </a:lnTo>
                  <a:lnTo>
                    <a:pt x="574861" y="1059098"/>
                  </a:lnTo>
                  <a:lnTo>
                    <a:pt x="574589" y="1069090"/>
                  </a:lnTo>
                  <a:lnTo>
                    <a:pt x="574568" y="1079081"/>
                  </a:lnTo>
                  <a:lnTo>
                    <a:pt x="574710" y="1089073"/>
                  </a:lnTo>
                  <a:lnTo>
                    <a:pt x="574368" y="1099064"/>
                  </a:lnTo>
                  <a:lnTo>
                    <a:pt x="575135" y="1109056"/>
                  </a:lnTo>
                  <a:lnTo>
                    <a:pt x="575292" y="1119047"/>
                  </a:lnTo>
                  <a:lnTo>
                    <a:pt x="574492" y="1129039"/>
                  </a:lnTo>
                  <a:lnTo>
                    <a:pt x="574939" y="1139030"/>
                  </a:lnTo>
                  <a:lnTo>
                    <a:pt x="574233" y="1149022"/>
                  </a:lnTo>
                  <a:lnTo>
                    <a:pt x="574767" y="1159013"/>
                  </a:lnTo>
                  <a:lnTo>
                    <a:pt x="574429" y="1169005"/>
                  </a:lnTo>
                  <a:lnTo>
                    <a:pt x="574865" y="1178996"/>
                  </a:lnTo>
                  <a:lnTo>
                    <a:pt x="575145" y="1188988"/>
                  </a:lnTo>
                  <a:lnTo>
                    <a:pt x="575256" y="1198979"/>
                  </a:lnTo>
                  <a:lnTo>
                    <a:pt x="574880" y="1208971"/>
                  </a:lnTo>
                  <a:lnTo>
                    <a:pt x="575065" y="1218962"/>
                  </a:lnTo>
                  <a:lnTo>
                    <a:pt x="575051" y="1228954"/>
                  </a:lnTo>
                  <a:lnTo>
                    <a:pt x="574964" y="1238945"/>
                  </a:lnTo>
                  <a:lnTo>
                    <a:pt x="575475" y="1248937"/>
                  </a:lnTo>
                  <a:lnTo>
                    <a:pt x="574686" y="1258928"/>
                  </a:lnTo>
                  <a:lnTo>
                    <a:pt x="575922" y="1268920"/>
                  </a:lnTo>
                  <a:lnTo>
                    <a:pt x="575616" y="1278911"/>
                  </a:lnTo>
                  <a:lnTo>
                    <a:pt x="574956" y="1288903"/>
                  </a:lnTo>
                  <a:lnTo>
                    <a:pt x="574997" y="1298894"/>
                  </a:lnTo>
                  <a:lnTo>
                    <a:pt x="575581" y="1308886"/>
                  </a:lnTo>
                  <a:lnTo>
                    <a:pt x="575376" y="1318877"/>
                  </a:lnTo>
                  <a:lnTo>
                    <a:pt x="574847" y="1328869"/>
                  </a:lnTo>
                  <a:lnTo>
                    <a:pt x="575379" y="1338860"/>
                  </a:lnTo>
                  <a:lnTo>
                    <a:pt x="574748" y="1348852"/>
                  </a:lnTo>
                  <a:lnTo>
                    <a:pt x="576078" y="1358843"/>
                  </a:lnTo>
                  <a:lnTo>
                    <a:pt x="575860" y="1368835"/>
                  </a:lnTo>
                  <a:lnTo>
                    <a:pt x="575483" y="1378826"/>
                  </a:lnTo>
                  <a:lnTo>
                    <a:pt x="575812" y="1388818"/>
                  </a:lnTo>
                  <a:lnTo>
                    <a:pt x="575738" y="1398809"/>
                  </a:lnTo>
                  <a:lnTo>
                    <a:pt x="575565" y="1408801"/>
                  </a:lnTo>
                  <a:lnTo>
                    <a:pt x="575660" y="1418792"/>
                  </a:lnTo>
                  <a:lnTo>
                    <a:pt x="574768" y="1428784"/>
                  </a:lnTo>
                  <a:lnTo>
                    <a:pt x="576407" y="1438775"/>
                  </a:lnTo>
                  <a:lnTo>
                    <a:pt x="576282" y="1448767"/>
                  </a:lnTo>
                  <a:lnTo>
                    <a:pt x="576460" y="1458758"/>
                  </a:lnTo>
                  <a:lnTo>
                    <a:pt x="576187" y="1468750"/>
                  </a:lnTo>
                  <a:lnTo>
                    <a:pt x="576161" y="1478741"/>
                  </a:lnTo>
                  <a:lnTo>
                    <a:pt x="575677" y="1488733"/>
                  </a:lnTo>
                  <a:close/>
                  <a:moveTo>
                    <a:pt x="1285157" y="1488733"/>
                  </a:moveTo>
                  <a:lnTo>
                    <a:pt x="1305109" y="1488733"/>
                  </a:lnTo>
                  <a:lnTo>
                    <a:pt x="1325060" y="1488733"/>
                  </a:lnTo>
                  <a:lnTo>
                    <a:pt x="1345012" y="1488733"/>
                  </a:lnTo>
                  <a:lnTo>
                    <a:pt x="1364964" y="1488733"/>
                  </a:lnTo>
                  <a:lnTo>
                    <a:pt x="1384916" y="1488733"/>
                  </a:lnTo>
                  <a:lnTo>
                    <a:pt x="1404867" y="1488733"/>
                  </a:lnTo>
                  <a:lnTo>
                    <a:pt x="1424819" y="1488733"/>
                  </a:lnTo>
                  <a:lnTo>
                    <a:pt x="1444771" y="1488733"/>
                  </a:lnTo>
                  <a:lnTo>
                    <a:pt x="1464723" y="1488733"/>
                  </a:lnTo>
                  <a:lnTo>
                    <a:pt x="1484675" y="1488733"/>
                  </a:lnTo>
                  <a:lnTo>
                    <a:pt x="1497798" y="1488733"/>
                  </a:lnTo>
                  <a:lnTo>
                    <a:pt x="1497569" y="1478741"/>
                  </a:lnTo>
                  <a:lnTo>
                    <a:pt x="1497625" y="1468750"/>
                  </a:lnTo>
                  <a:lnTo>
                    <a:pt x="1497724" y="1458758"/>
                  </a:lnTo>
                  <a:lnTo>
                    <a:pt x="1497762" y="1448767"/>
                  </a:lnTo>
                  <a:lnTo>
                    <a:pt x="1497520" y="1438775"/>
                  </a:lnTo>
                  <a:lnTo>
                    <a:pt x="1497724" y="1428784"/>
                  </a:lnTo>
                  <a:lnTo>
                    <a:pt x="1497505" y="1418792"/>
                  </a:lnTo>
                  <a:lnTo>
                    <a:pt x="1497452" y="1408801"/>
                  </a:lnTo>
                  <a:lnTo>
                    <a:pt x="1497488" y="1398809"/>
                  </a:lnTo>
                  <a:lnTo>
                    <a:pt x="1497544" y="1388818"/>
                  </a:lnTo>
                  <a:lnTo>
                    <a:pt x="1497459" y="1378826"/>
                  </a:lnTo>
                  <a:lnTo>
                    <a:pt x="1497544" y="1368835"/>
                  </a:lnTo>
                  <a:lnTo>
                    <a:pt x="1497624" y="1358843"/>
                  </a:lnTo>
                  <a:lnTo>
                    <a:pt x="1497600" y="1348852"/>
                  </a:lnTo>
                  <a:lnTo>
                    <a:pt x="1497417" y="1338860"/>
                  </a:lnTo>
                  <a:lnTo>
                    <a:pt x="1497137" y="1328869"/>
                  </a:lnTo>
                  <a:lnTo>
                    <a:pt x="1497403" y="1318877"/>
                  </a:lnTo>
                  <a:lnTo>
                    <a:pt x="1497393" y="1308886"/>
                  </a:lnTo>
                  <a:lnTo>
                    <a:pt x="1497410" y="1298894"/>
                  </a:lnTo>
                  <a:lnTo>
                    <a:pt x="1497314" y="1288903"/>
                  </a:lnTo>
                  <a:lnTo>
                    <a:pt x="1497286" y="1278911"/>
                  </a:lnTo>
                  <a:lnTo>
                    <a:pt x="1497486" y="1268920"/>
                  </a:lnTo>
                  <a:lnTo>
                    <a:pt x="1497314" y="1258928"/>
                  </a:lnTo>
                  <a:lnTo>
                    <a:pt x="1497579" y="1248937"/>
                  </a:lnTo>
                  <a:lnTo>
                    <a:pt x="1497410" y="1238945"/>
                  </a:lnTo>
                  <a:lnTo>
                    <a:pt x="1497038" y="1228954"/>
                  </a:lnTo>
                  <a:lnTo>
                    <a:pt x="1497271" y="1218962"/>
                  </a:lnTo>
                  <a:lnTo>
                    <a:pt x="1497164" y="1208971"/>
                  </a:lnTo>
                  <a:lnTo>
                    <a:pt x="1497359" y="1198979"/>
                  </a:lnTo>
                  <a:lnTo>
                    <a:pt x="1496991" y="1188988"/>
                  </a:lnTo>
                  <a:lnTo>
                    <a:pt x="1497356" y="1178996"/>
                  </a:lnTo>
                  <a:lnTo>
                    <a:pt x="1497185" y="1169005"/>
                  </a:lnTo>
                  <a:lnTo>
                    <a:pt x="1497461" y="1159013"/>
                  </a:lnTo>
                  <a:lnTo>
                    <a:pt x="1497275" y="1149022"/>
                  </a:lnTo>
                  <a:lnTo>
                    <a:pt x="1497134" y="1139030"/>
                  </a:lnTo>
                  <a:lnTo>
                    <a:pt x="1497444" y="1129039"/>
                  </a:lnTo>
                  <a:lnTo>
                    <a:pt x="1497181" y="1119047"/>
                  </a:lnTo>
                  <a:lnTo>
                    <a:pt x="1496812" y="1109056"/>
                  </a:lnTo>
                  <a:lnTo>
                    <a:pt x="1496996" y="1099064"/>
                  </a:lnTo>
                  <a:lnTo>
                    <a:pt x="1497096" y="1089073"/>
                  </a:lnTo>
                  <a:lnTo>
                    <a:pt x="1497058" y="1079081"/>
                  </a:lnTo>
                  <a:lnTo>
                    <a:pt x="1497040" y="1069090"/>
                  </a:lnTo>
                  <a:lnTo>
                    <a:pt x="1496788" y="1059098"/>
                  </a:lnTo>
                  <a:lnTo>
                    <a:pt x="1496970" y="1049107"/>
                  </a:lnTo>
                  <a:lnTo>
                    <a:pt x="1496830" y="1039115"/>
                  </a:lnTo>
                  <a:lnTo>
                    <a:pt x="1496881" y="1029124"/>
                  </a:lnTo>
                  <a:lnTo>
                    <a:pt x="1496902" y="1019132"/>
                  </a:lnTo>
                  <a:lnTo>
                    <a:pt x="1496588" y="1009141"/>
                  </a:lnTo>
                  <a:lnTo>
                    <a:pt x="1497165" y="999149"/>
                  </a:lnTo>
                  <a:lnTo>
                    <a:pt x="1496861" y="989158"/>
                  </a:lnTo>
                  <a:lnTo>
                    <a:pt x="1496882" y="979166"/>
                  </a:lnTo>
                  <a:lnTo>
                    <a:pt x="1497104" y="969175"/>
                  </a:lnTo>
                  <a:lnTo>
                    <a:pt x="1496764" y="959183"/>
                  </a:lnTo>
                  <a:lnTo>
                    <a:pt x="1496813" y="949192"/>
                  </a:lnTo>
                  <a:lnTo>
                    <a:pt x="1496940" y="939201"/>
                  </a:lnTo>
                  <a:lnTo>
                    <a:pt x="1496875" y="929209"/>
                  </a:lnTo>
                  <a:lnTo>
                    <a:pt x="1496859" y="919217"/>
                  </a:lnTo>
                  <a:lnTo>
                    <a:pt x="1497009" y="909226"/>
                  </a:lnTo>
                  <a:lnTo>
                    <a:pt x="1496506" y="899234"/>
                  </a:lnTo>
                  <a:lnTo>
                    <a:pt x="1496670" y="889243"/>
                  </a:lnTo>
                  <a:lnTo>
                    <a:pt x="1496810" y="879252"/>
                  </a:lnTo>
                  <a:lnTo>
                    <a:pt x="1496798" y="869260"/>
                  </a:lnTo>
                  <a:lnTo>
                    <a:pt x="1496700" y="859269"/>
                  </a:lnTo>
                  <a:lnTo>
                    <a:pt x="1496800" y="849277"/>
                  </a:lnTo>
                  <a:lnTo>
                    <a:pt x="1496771" y="839286"/>
                  </a:lnTo>
                  <a:lnTo>
                    <a:pt x="1496737" y="829294"/>
                  </a:lnTo>
                  <a:lnTo>
                    <a:pt x="1496666" y="819303"/>
                  </a:lnTo>
                  <a:lnTo>
                    <a:pt x="1496629" y="809311"/>
                  </a:lnTo>
                  <a:lnTo>
                    <a:pt x="1496750" y="799320"/>
                  </a:lnTo>
                  <a:lnTo>
                    <a:pt x="1496724" y="789328"/>
                  </a:lnTo>
                  <a:lnTo>
                    <a:pt x="1496405" y="779337"/>
                  </a:lnTo>
                  <a:lnTo>
                    <a:pt x="1496426" y="769345"/>
                  </a:lnTo>
                  <a:lnTo>
                    <a:pt x="1496681" y="759354"/>
                  </a:lnTo>
                  <a:lnTo>
                    <a:pt x="1496470" y="749362"/>
                  </a:lnTo>
                  <a:lnTo>
                    <a:pt x="1496571" y="739371"/>
                  </a:lnTo>
                  <a:lnTo>
                    <a:pt x="1496384" y="729379"/>
                  </a:lnTo>
                  <a:lnTo>
                    <a:pt x="1496533" y="719388"/>
                  </a:lnTo>
                  <a:lnTo>
                    <a:pt x="1496733" y="709396"/>
                  </a:lnTo>
                  <a:lnTo>
                    <a:pt x="1496422" y="699405"/>
                  </a:lnTo>
                  <a:lnTo>
                    <a:pt x="1496529" y="689413"/>
                  </a:lnTo>
                  <a:lnTo>
                    <a:pt x="1496414" y="679422"/>
                  </a:lnTo>
                  <a:lnTo>
                    <a:pt x="1496496" y="669430"/>
                  </a:lnTo>
                  <a:lnTo>
                    <a:pt x="1496426" y="659439"/>
                  </a:lnTo>
                  <a:lnTo>
                    <a:pt x="1496216" y="649447"/>
                  </a:lnTo>
                  <a:lnTo>
                    <a:pt x="1496339" y="639456"/>
                  </a:lnTo>
                  <a:lnTo>
                    <a:pt x="1496512" y="629464"/>
                  </a:lnTo>
                  <a:lnTo>
                    <a:pt x="1496361" y="619473"/>
                  </a:lnTo>
                  <a:lnTo>
                    <a:pt x="1496161" y="609481"/>
                  </a:lnTo>
                  <a:lnTo>
                    <a:pt x="1496428" y="599490"/>
                  </a:lnTo>
                  <a:lnTo>
                    <a:pt x="1496491" y="589498"/>
                  </a:lnTo>
                  <a:lnTo>
                    <a:pt x="1496242" y="579507"/>
                  </a:lnTo>
                  <a:lnTo>
                    <a:pt x="1496367" y="569515"/>
                  </a:lnTo>
                  <a:lnTo>
                    <a:pt x="1496253" y="559524"/>
                  </a:lnTo>
                  <a:lnTo>
                    <a:pt x="1496260" y="549532"/>
                  </a:lnTo>
                  <a:lnTo>
                    <a:pt x="1496130" y="539541"/>
                  </a:lnTo>
                  <a:lnTo>
                    <a:pt x="1496147" y="529549"/>
                  </a:lnTo>
                  <a:lnTo>
                    <a:pt x="1496241" y="519558"/>
                  </a:lnTo>
                  <a:lnTo>
                    <a:pt x="1496223" y="509566"/>
                  </a:lnTo>
                  <a:lnTo>
                    <a:pt x="1496164" y="499575"/>
                  </a:lnTo>
                  <a:lnTo>
                    <a:pt x="1496122" y="489583"/>
                  </a:lnTo>
                  <a:lnTo>
                    <a:pt x="1495918" y="479592"/>
                  </a:lnTo>
                  <a:lnTo>
                    <a:pt x="1496198" y="469600"/>
                  </a:lnTo>
                  <a:lnTo>
                    <a:pt x="1496130" y="459609"/>
                  </a:lnTo>
                  <a:lnTo>
                    <a:pt x="1496098" y="449617"/>
                  </a:lnTo>
                  <a:lnTo>
                    <a:pt x="1496101" y="439626"/>
                  </a:lnTo>
                  <a:lnTo>
                    <a:pt x="1496046" y="429634"/>
                  </a:lnTo>
                  <a:lnTo>
                    <a:pt x="1496028" y="419643"/>
                  </a:lnTo>
                  <a:lnTo>
                    <a:pt x="1496124" y="409651"/>
                  </a:lnTo>
                  <a:lnTo>
                    <a:pt x="1495797" y="399660"/>
                  </a:lnTo>
                  <a:lnTo>
                    <a:pt x="1496109" y="389668"/>
                  </a:lnTo>
                  <a:lnTo>
                    <a:pt x="1495842" y="379677"/>
                  </a:lnTo>
                  <a:lnTo>
                    <a:pt x="1496128" y="369685"/>
                  </a:lnTo>
                  <a:lnTo>
                    <a:pt x="1495798" y="359694"/>
                  </a:lnTo>
                  <a:lnTo>
                    <a:pt x="1495898" y="349702"/>
                  </a:lnTo>
                  <a:lnTo>
                    <a:pt x="1495842" y="339711"/>
                  </a:lnTo>
                  <a:lnTo>
                    <a:pt x="1495867" y="329719"/>
                  </a:lnTo>
                  <a:lnTo>
                    <a:pt x="1495733" y="319728"/>
                  </a:lnTo>
                  <a:lnTo>
                    <a:pt x="1495863" y="309736"/>
                  </a:lnTo>
                  <a:lnTo>
                    <a:pt x="1495738" y="299745"/>
                  </a:lnTo>
                  <a:lnTo>
                    <a:pt x="1495763" y="289753"/>
                  </a:lnTo>
                  <a:lnTo>
                    <a:pt x="1495773" y="279762"/>
                  </a:lnTo>
                  <a:lnTo>
                    <a:pt x="1495658" y="269770"/>
                  </a:lnTo>
                  <a:lnTo>
                    <a:pt x="1495690" y="259779"/>
                  </a:lnTo>
                  <a:lnTo>
                    <a:pt x="1495892" y="249787"/>
                  </a:lnTo>
                  <a:lnTo>
                    <a:pt x="1495749" y="239796"/>
                  </a:lnTo>
                  <a:lnTo>
                    <a:pt x="1495754" y="229804"/>
                  </a:lnTo>
                  <a:lnTo>
                    <a:pt x="1495614" y="219813"/>
                  </a:lnTo>
                  <a:lnTo>
                    <a:pt x="1495441" y="209821"/>
                  </a:lnTo>
                  <a:lnTo>
                    <a:pt x="1495615" y="199830"/>
                  </a:lnTo>
                  <a:lnTo>
                    <a:pt x="1495670" y="189838"/>
                  </a:lnTo>
                  <a:lnTo>
                    <a:pt x="1495639" y="179847"/>
                  </a:lnTo>
                  <a:lnTo>
                    <a:pt x="1495580" y="169855"/>
                  </a:lnTo>
                  <a:lnTo>
                    <a:pt x="1495680" y="159864"/>
                  </a:lnTo>
                  <a:lnTo>
                    <a:pt x="1495425" y="149872"/>
                  </a:lnTo>
                  <a:lnTo>
                    <a:pt x="1495576" y="139881"/>
                  </a:lnTo>
                  <a:lnTo>
                    <a:pt x="1495431" y="129889"/>
                  </a:lnTo>
                  <a:lnTo>
                    <a:pt x="1495614" y="119898"/>
                  </a:lnTo>
                  <a:lnTo>
                    <a:pt x="1495750" y="109906"/>
                  </a:lnTo>
                  <a:lnTo>
                    <a:pt x="1495380" y="99915"/>
                  </a:lnTo>
                  <a:lnTo>
                    <a:pt x="1495390" y="89923"/>
                  </a:lnTo>
                  <a:lnTo>
                    <a:pt x="1495318" y="79932"/>
                  </a:lnTo>
                  <a:lnTo>
                    <a:pt x="1495252" y="69940"/>
                  </a:lnTo>
                  <a:lnTo>
                    <a:pt x="1495283" y="59949"/>
                  </a:lnTo>
                  <a:lnTo>
                    <a:pt x="1495477" y="49957"/>
                  </a:lnTo>
                  <a:lnTo>
                    <a:pt x="1495134" y="39966"/>
                  </a:lnTo>
                  <a:lnTo>
                    <a:pt x="1495590" y="29974"/>
                  </a:lnTo>
                  <a:lnTo>
                    <a:pt x="1495553" y="19983"/>
                  </a:lnTo>
                  <a:lnTo>
                    <a:pt x="1495435" y="9991"/>
                  </a:lnTo>
                  <a:lnTo>
                    <a:pt x="1495185" y="0"/>
                  </a:lnTo>
                  <a:lnTo>
                    <a:pt x="1484675" y="0"/>
                  </a:lnTo>
                  <a:lnTo>
                    <a:pt x="1464723" y="0"/>
                  </a:lnTo>
                  <a:lnTo>
                    <a:pt x="1444771" y="0"/>
                  </a:lnTo>
                  <a:lnTo>
                    <a:pt x="1424819" y="0"/>
                  </a:lnTo>
                  <a:lnTo>
                    <a:pt x="1404867" y="0"/>
                  </a:lnTo>
                  <a:lnTo>
                    <a:pt x="1384916" y="0"/>
                  </a:lnTo>
                  <a:lnTo>
                    <a:pt x="1364964" y="0"/>
                  </a:lnTo>
                  <a:lnTo>
                    <a:pt x="1345012" y="0"/>
                  </a:lnTo>
                  <a:lnTo>
                    <a:pt x="1325060" y="0"/>
                  </a:lnTo>
                  <a:lnTo>
                    <a:pt x="1305109" y="0"/>
                  </a:lnTo>
                  <a:lnTo>
                    <a:pt x="1285157" y="0"/>
                  </a:lnTo>
                  <a:lnTo>
                    <a:pt x="1281483" y="0"/>
                  </a:lnTo>
                  <a:lnTo>
                    <a:pt x="1281548" y="9991"/>
                  </a:lnTo>
                  <a:lnTo>
                    <a:pt x="1281333" y="19983"/>
                  </a:lnTo>
                  <a:lnTo>
                    <a:pt x="1281604" y="29974"/>
                  </a:lnTo>
                  <a:lnTo>
                    <a:pt x="1281381" y="39966"/>
                  </a:lnTo>
                  <a:lnTo>
                    <a:pt x="1281612" y="49957"/>
                  </a:lnTo>
                  <a:lnTo>
                    <a:pt x="1281808" y="59949"/>
                  </a:lnTo>
                  <a:lnTo>
                    <a:pt x="1281400" y="69940"/>
                  </a:lnTo>
                  <a:lnTo>
                    <a:pt x="1281665" y="79932"/>
                  </a:lnTo>
                  <a:lnTo>
                    <a:pt x="1281567" y="89923"/>
                  </a:lnTo>
                  <a:lnTo>
                    <a:pt x="1281738" y="99915"/>
                  </a:lnTo>
                  <a:lnTo>
                    <a:pt x="1281898" y="109906"/>
                  </a:lnTo>
                  <a:lnTo>
                    <a:pt x="1281716" y="119898"/>
                  </a:lnTo>
                  <a:lnTo>
                    <a:pt x="1281477" y="129889"/>
                  </a:lnTo>
                  <a:lnTo>
                    <a:pt x="1281681" y="139881"/>
                  </a:lnTo>
                  <a:lnTo>
                    <a:pt x="1281678" y="149872"/>
                  </a:lnTo>
                  <a:lnTo>
                    <a:pt x="1281704" y="159864"/>
                  </a:lnTo>
                  <a:lnTo>
                    <a:pt x="1281738" y="169855"/>
                  </a:lnTo>
                  <a:lnTo>
                    <a:pt x="1281600" y="179847"/>
                  </a:lnTo>
                  <a:lnTo>
                    <a:pt x="1281880" y="189838"/>
                  </a:lnTo>
                  <a:lnTo>
                    <a:pt x="1281653" y="199830"/>
                  </a:lnTo>
                  <a:lnTo>
                    <a:pt x="1281785" y="209821"/>
                  </a:lnTo>
                  <a:lnTo>
                    <a:pt x="1281761" y="219813"/>
                  </a:lnTo>
                  <a:lnTo>
                    <a:pt x="1281874" y="229804"/>
                  </a:lnTo>
                  <a:lnTo>
                    <a:pt x="1281870" y="239796"/>
                  </a:lnTo>
                  <a:lnTo>
                    <a:pt x="1281905" y="249787"/>
                  </a:lnTo>
                  <a:lnTo>
                    <a:pt x="1281779" y="259779"/>
                  </a:lnTo>
                  <a:lnTo>
                    <a:pt x="1281676" y="269770"/>
                  </a:lnTo>
                  <a:lnTo>
                    <a:pt x="1281911" y="279762"/>
                  </a:lnTo>
                  <a:lnTo>
                    <a:pt x="1281973" y="289753"/>
                  </a:lnTo>
                  <a:lnTo>
                    <a:pt x="1281895" y="299745"/>
                  </a:lnTo>
                  <a:lnTo>
                    <a:pt x="1281765" y="309736"/>
                  </a:lnTo>
                  <a:lnTo>
                    <a:pt x="1282012" y="319728"/>
                  </a:lnTo>
                  <a:lnTo>
                    <a:pt x="1281859" y="329719"/>
                  </a:lnTo>
                  <a:lnTo>
                    <a:pt x="1281878" y="339711"/>
                  </a:lnTo>
                  <a:lnTo>
                    <a:pt x="1281861" y="349702"/>
                  </a:lnTo>
                  <a:lnTo>
                    <a:pt x="1282029" y="359694"/>
                  </a:lnTo>
                  <a:lnTo>
                    <a:pt x="1281879" y="369685"/>
                  </a:lnTo>
                  <a:lnTo>
                    <a:pt x="1281990" y="379677"/>
                  </a:lnTo>
                  <a:lnTo>
                    <a:pt x="1281953" y="389668"/>
                  </a:lnTo>
                  <a:lnTo>
                    <a:pt x="1281956" y="399660"/>
                  </a:lnTo>
                  <a:lnTo>
                    <a:pt x="1281688" y="409651"/>
                  </a:lnTo>
                  <a:lnTo>
                    <a:pt x="1281977" y="419643"/>
                  </a:lnTo>
                  <a:lnTo>
                    <a:pt x="1282127" y="429634"/>
                  </a:lnTo>
                  <a:lnTo>
                    <a:pt x="1282115" y="439626"/>
                  </a:lnTo>
                  <a:lnTo>
                    <a:pt x="1282060" y="449617"/>
                  </a:lnTo>
                  <a:lnTo>
                    <a:pt x="1281931" y="459609"/>
                  </a:lnTo>
                  <a:lnTo>
                    <a:pt x="1282008" y="469600"/>
                  </a:lnTo>
                  <a:lnTo>
                    <a:pt x="1281922" y="479592"/>
                  </a:lnTo>
                  <a:lnTo>
                    <a:pt x="1281957" y="489583"/>
                  </a:lnTo>
                  <a:lnTo>
                    <a:pt x="1281884" y="499575"/>
                  </a:lnTo>
                  <a:lnTo>
                    <a:pt x="1282159" y="509566"/>
                  </a:lnTo>
                  <a:lnTo>
                    <a:pt x="1282016" y="519558"/>
                  </a:lnTo>
                  <a:lnTo>
                    <a:pt x="1282037" y="529549"/>
                  </a:lnTo>
                  <a:lnTo>
                    <a:pt x="1282041" y="539541"/>
                  </a:lnTo>
                  <a:lnTo>
                    <a:pt x="1282136" y="549532"/>
                  </a:lnTo>
                  <a:lnTo>
                    <a:pt x="1282051" y="559524"/>
                  </a:lnTo>
                  <a:lnTo>
                    <a:pt x="1282092" y="569515"/>
                  </a:lnTo>
                  <a:lnTo>
                    <a:pt x="1282084" y="579507"/>
                  </a:lnTo>
                  <a:lnTo>
                    <a:pt x="1281951" y="589498"/>
                  </a:lnTo>
                  <a:lnTo>
                    <a:pt x="1282119" y="599490"/>
                  </a:lnTo>
                  <a:lnTo>
                    <a:pt x="1282286" y="609481"/>
                  </a:lnTo>
                  <a:lnTo>
                    <a:pt x="1282336" y="619473"/>
                  </a:lnTo>
                  <a:lnTo>
                    <a:pt x="1282074" y="629464"/>
                  </a:lnTo>
                  <a:lnTo>
                    <a:pt x="1282111" y="639456"/>
                  </a:lnTo>
                  <a:lnTo>
                    <a:pt x="1282091" y="649447"/>
                  </a:lnTo>
                  <a:lnTo>
                    <a:pt x="1282005" y="659439"/>
                  </a:lnTo>
                  <a:lnTo>
                    <a:pt x="1282371" y="669430"/>
                  </a:lnTo>
                  <a:lnTo>
                    <a:pt x="1282353" y="679422"/>
                  </a:lnTo>
                  <a:lnTo>
                    <a:pt x="1282337" y="689413"/>
                  </a:lnTo>
                  <a:lnTo>
                    <a:pt x="1282045" y="699405"/>
                  </a:lnTo>
                  <a:lnTo>
                    <a:pt x="1282354" y="709396"/>
                  </a:lnTo>
                  <a:lnTo>
                    <a:pt x="1282187" y="719388"/>
                  </a:lnTo>
                  <a:lnTo>
                    <a:pt x="1282364" y="729379"/>
                  </a:lnTo>
                  <a:lnTo>
                    <a:pt x="1282298" y="739371"/>
                  </a:lnTo>
                  <a:lnTo>
                    <a:pt x="1282395" y="749362"/>
                  </a:lnTo>
                  <a:lnTo>
                    <a:pt x="1282400" y="759354"/>
                  </a:lnTo>
                  <a:lnTo>
                    <a:pt x="1282329" y="769345"/>
                  </a:lnTo>
                  <a:lnTo>
                    <a:pt x="1282600" y="779337"/>
                  </a:lnTo>
                  <a:lnTo>
                    <a:pt x="1282652" y="789328"/>
                  </a:lnTo>
                  <a:lnTo>
                    <a:pt x="1282401" y="799320"/>
                  </a:lnTo>
                  <a:lnTo>
                    <a:pt x="1282474" y="809311"/>
                  </a:lnTo>
                  <a:lnTo>
                    <a:pt x="1282301" y="819303"/>
                  </a:lnTo>
                  <a:lnTo>
                    <a:pt x="1282284" y="829294"/>
                  </a:lnTo>
                  <a:lnTo>
                    <a:pt x="1282546" y="839286"/>
                  </a:lnTo>
                  <a:lnTo>
                    <a:pt x="1282185" y="849277"/>
                  </a:lnTo>
                  <a:lnTo>
                    <a:pt x="1282443" y="859269"/>
                  </a:lnTo>
                  <a:lnTo>
                    <a:pt x="1282349" y="869260"/>
                  </a:lnTo>
                  <a:lnTo>
                    <a:pt x="1282549" y="879252"/>
                  </a:lnTo>
                  <a:lnTo>
                    <a:pt x="1282288" y="889243"/>
                  </a:lnTo>
                  <a:lnTo>
                    <a:pt x="1282478" y="899234"/>
                  </a:lnTo>
                  <a:lnTo>
                    <a:pt x="1282368" y="909226"/>
                  </a:lnTo>
                  <a:lnTo>
                    <a:pt x="1282571" y="919217"/>
                  </a:lnTo>
                  <a:lnTo>
                    <a:pt x="1282274" y="929209"/>
                  </a:lnTo>
                  <a:lnTo>
                    <a:pt x="1282757" y="939201"/>
                  </a:lnTo>
                  <a:lnTo>
                    <a:pt x="1282388" y="949192"/>
                  </a:lnTo>
                  <a:lnTo>
                    <a:pt x="1282553" y="959183"/>
                  </a:lnTo>
                  <a:lnTo>
                    <a:pt x="1282467" y="969175"/>
                  </a:lnTo>
                  <a:lnTo>
                    <a:pt x="1282544" y="979166"/>
                  </a:lnTo>
                  <a:lnTo>
                    <a:pt x="1282649" y="989158"/>
                  </a:lnTo>
                  <a:lnTo>
                    <a:pt x="1282691" y="999149"/>
                  </a:lnTo>
                  <a:lnTo>
                    <a:pt x="1282426" y="1009141"/>
                  </a:lnTo>
                  <a:lnTo>
                    <a:pt x="1282586" y="1019132"/>
                  </a:lnTo>
                  <a:lnTo>
                    <a:pt x="1282263" y="1029124"/>
                  </a:lnTo>
                  <a:lnTo>
                    <a:pt x="1282554" y="1039115"/>
                  </a:lnTo>
                  <a:lnTo>
                    <a:pt x="1282654" y="1049107"/>
                  </a:lnTo>
                  <a:lnTo>
                    <a:pt x="1282650" y="1059098"/>
                  </a:lnTo>
                  <a:lnTo>
                    <a:pt x="1282706" y="1069090"/>
                  </a:lnTo>
                  <a:lnTo>
                    <a:pt x="1282854" y="1079081"/>
                  </a:lnTo>
                  <a:lnTo>
                    <a:pt x="1282680" y="1089073"/>
                  </a:lnTo>
                  <a:lnTo>
                    <a:pt x="1282568" y="1099064"/>
                  </a:lnTo>
                  <a:lnTo>
                    <a:pt x="1282617" y="1109056"/>
                  </a:lnTo>
                  <a:lnTo>
                    <a:pt x="1282782" y="1119047"/>
                  </a:lnTo>
                  <a:lnTo>
                    <a:pt x="1282624" y="1129039"/>
                  </a:lnTo>
                  <a:lnTo>
                    <a:pt x="1282683" y="1139030"/>
                  </a:lnTo>
                  <a:lnTo>
                    <a:pt x="1282654" y="1149022"/>
                  </a:lnTo>
                  <a:lnTo>
                    <a:pt x="1282815" y="1159013"/>
                  </a:lnTo>
                  <a:lnTo>
                    <a:pt x="1282903" y="1169005"/>
                  </a:lnTo>
                  <a:lnTo>
                    <a:pt x="1282677" y="1178996"/>
                  </a:lnTo>
                  <a:lnTo>
                    <a:pt x="1282918" y="1188988"/>
                  </a:lnTo>
                  <a:lnTo>
                    <a:pt x="1282614" y="1198979"/>
                  </a:lnTo>
                  <a:lnTo>
                    <a:pt x="1282781" y="1208971"/>
                  </a:lnTo>
                  <a:lnTo>
                    <a:pt x="1282869" y="1218962"/>
                  </a:lnTo>
                  <a:lnTo>
                    <a:pt x="1282823" y="1228954"/>
                  </a:lnTo>
                  <a:lnTo>
                    <a:pt x="1282879" y="1238945"/>
                  </a:lnTo>
                  <a:lnTo>
                    <a:pt x="1282551" y="1248937"/>
                  </a:lnTo>
                  <a:lnTo>
                    <a:pt x="1282721" y="1258928"/>
                  </a:lnTo>
                  <a:lnTo>
                    <a:pt x="1282871" y="1268920"/>
                  </a:lnTo>
                  <a:lnTo>
                    <a:pt x="1282911" y="1278911"/>
                  </a:lnTo>
                  <a:lnTo>
                    <a:pt x="1282818" y="1288903"/>
                  </a:lnTo>
                  <a:lnTo>
                    <a:pt x="1282758" y="1298894"/>
                  </a:lnTo>
                  <a:lnTo>
                    <a:pt x="1282898" y="1308886"/>
                  </a:lnTo>
                  <a:lnTo>
                    <a:pt x="1283129" y="1318877"/>
                  </a:lnTo>
                  <a:lnTo>
                    <a:pt x="1282855" y="1328869"/>
                  </a:lnTo>
                  <a:lnTo>
                    <a:pt x="1282968" y="1338860"/>
                  </a:lnTo>
                  <a:lnTo>
                    <a:pt x="1282824" y="1348852"/>
                  </a:lnTo>
                  <a:lnTo>
                    <a:pt x="1282827" y="1358843"/>
                  </a:lnTo>
                  <a:lnTo>
                    <a:pt x="1282864" y="1368835"/>
                  </a:lnTo>
                  <a:lnTo>
                    <a:pt x="1282828" y="1378826"/>
                  </a:lnTo>
                  <a:lnTo>
                    <a:pt x="1283020" y="1388818"/>
                  </a:lnTo>
                  <a:lnTo>
                    <a:pt x="1282893" y="1398809"/>
                  </a:lnTo>
                  <a:lnTo>
                    <a:pt x="1282975" y="1408801"/>
                  </a:lnTo>
                  <a:lnTo>
                    <a:pt x="1283005" y="1418792"/>
                  </a:lnTo>
                  <a:lnTo>
                    <a:pt x="1282934" y="1428784"/>
                  </a:lnTo>
                  <a:lnTo>
                    <a:pt x="1283114" y="1438775"/>
                  </a:lnTo>
                  <a:lnTo>
                    <a:pt x="1283018" y="1448767"/>
                  </a:lnTo>
                  <a:lnTo>
                    <a:pt x="1282951" y="1458758"/>
                  </a:lnTo>
                  <a:lnTo>
                    <a:pt x="1282999" y="1468750"/>
                  </a:lnTo>
                  <a:lnTo>
                    <a:pt x="1282845" y="1478741"/>
                  </a:lnTo>
                  <a:lnTo>
                    <a:pt x="1283068" y="1488733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任意多边形: 形状 2774">
              <a:extLst>
                <a:ext uri="{FF2B5EF4-FFF2-40B4-BE49-F238E27FC236}">
                  <a16:creationId xmlns:a16="http://schemas.microsoft.com/office/drawing/2014/main" id="{6CDCA901-1796-09B4-8950-05364ECA464A}"/>
                </a:ext>
              </a:extLst>
            </p:cNvPr>
            <p:cNvSpPr/>
            <p:nvPr/>
          </p:nvSpPr>
          <p:spPr>
            <a:xfrm>
              <a:off x="19210254" y="3443825"/>
              <a:ext cx="2784040" cy="1488732"/>
            </a:xfrm>
            <a:custGeom>
              <a:avLst/>
              <a:gdLst>
                <a:gd name="connsiteX0" fmla="*/ 19952 w 2784040"/>
                <a:gd name="connsiteY0" fmla="*/ 1488733 h 1488732"/>
                <a:gd name="connsiteX1" fmla="*/ 39904 w 2784040"/>
                <a:gd name="connsiteY1" fmla="*/ 1488733 h 1488732"/>
                <a:gd name="connsiteX2" fmla="*/ 59855 w 2784040"/>
                <a:gd name="connsiteY2" fmla="*/ 1488733 h 1488732"/>
                <a:gd name="connsiteX3" fmla="*/ 79807 w 2784040"/>
                <a:gd name="connsiteY3" fmla="*/ 1488733 h 1488732"/>
                <a:gd name="connsiteX4" fmla="*/ 99759 w 2784040"/>
                <a:gd name="connsiteY4" fmla="*/ 1488733 h 1488732"/>
                <a:gd name="connsiteX5" fmla="*/ 102193 w 2784040"/>
                <a:gd name="connsiteY5" fmla="*/ 1488733 h 1488732"/>
                <a:gd name="connsiteX6" fmla="*/ 102116 w 2784040"/>
                <a:gd name="connsiteY6" fmla="*/ 1478741 h 1488732"/>
                <a:gd name="connsiteX7" fmla="*/ 102372 w 2784040"/>
                <a:gd name="connsiteY7" fmla="*/ 1468750 h 1488732"/>
                <a:gd name="connsiteX8" fmla="*/ 102218 w 2784040"/>
                <a:gd name="connsiteY8" fmla="*/ 1458758 h 1488732"/>
                <a:gd name="connsiteX9" fmla="*/ 102287 w 2784040"/>
                <a:gd name="connsiteY9" fmla="*/ 1448767 h 1488732"/>
                <a:gd name="connsiteX10" fmla="*/ 102201 w 2784040"/>
                <a:gd name="connsiteY10" fmla="*/ 1438775 h 1488732"/>
                <a:gd name="connsiteX11" fmla="*/ 102175 w 2784040"/>
                <a:gd name="connsiteY11" fmla="*/ 1428784 h 1488732"/>
                <a:gd name="connsiteX12" fmla="*/ 102228 w 2784040"/>
                <a:gd name="connsiteY12" fmla="*/ 1418792 h 1488732"/>
                <a:gd name="connsiteX13" fmla="*/ 102099 w 2784040"/>
                <a:gd name="connsiteY13" fmla="*/ 1408801 h 1488732"/>
                <a:gd name="connsiteX14" fmla="*/ 102298 w 2784040"/>
                <a:gd name="connsiteY14" fmla="*/ 1398809 h 1488732"/>
                <a:gd name="connsiteX15" fmla="*/ 102225 w 2784040"/>
                <a:gd name="connsiteY15" fmla="*/ 1388818 h 1488732"/>
                <a:gd name="connsiteX16" fmla="*/ 102136 w 2784040"/>
                <a:gd name="connsiteY16" fmla="*/ 1378826 h 1488732"/>
                <a:gd name="connsiteX17" fmla="*/ 102121 w 2784040"/>
                <a:gd name="connsiteY17" fmla="*/ 1368835 h 1488732"/>
                <a:gd name="connsiteX18" fmla="*/ 102066 w 2784040"/>
                <a:gd name="connsiteY18" fmla="*/ 1358843 h 1488732"/>
                <a:gd name="connsiteX19" fmla="*/ 102061 w 2784040"/>
                <a:gd name="connsiteY19" fmla="*/ 1348852 h 1488732"/>
                <a:gd name="connsiteX20" fmla="*/ 102198 w 2784040"/>
                <a:gd name="connsiteY20" fmla="*/ 1338860 h 1488732"/>
                <a:gd name="connsiteX21" fmla="*/ 102049 w 2784040"/>
                <a:gd name="connsiteY21" fmla="*/ 1328869 h 1488732"/>
                <a:gd name="connsiteX22" fmla="*/ 101930 w 2784040"/>
                <a:gd name="connsiteY22" fmla="*/ 1318877 h 1488732"/>
                <a:gd name="connsiteX23" fmla="*/ 102076 w 2784040"/>
                <a:gd name="connsiteY23" fmla="*/ 1308886 h 1488732"/>
                <a:gd name="connsiteX24" fmla="*/ 101998 w 2784040"/>
                <a:gd name="connsiteY24" fmla="*/ 1298894 h 1488732"/>
                <a:gd name="connsiteX25" fmla="*/ 102052 w 2784040"/>
                <a:gd name="connsiteY25" fmla="*/ 1288903 h 1488732"/>
                <a:gd name="connsiteX26" fmla="*/ 101961 w 2784040"/>
                <a:gd name="connsiteY26" fmla="*/ 1278911 h 1488732"/>
                <a:gd name="connsiteX27" fmla="*/ 101878 w 2784040"/>
                <a:gd name="connsiteY27" fmla="*/ 1268920 h 1488732"/>
                <a:gd name="connsiteX28" fmla="*/ 102017 w 2784040"/>
                <a:gd name="connsiteY28" fmla="*/ 1258928 h 1488732"/>
                <a:gd name="connsiteX29" fmla="*/ 102165 w 2784040"/>
                <a:gd name="connsiteY29" fmla="*/ 1248937 h 1488732"/>
                <a:gd name="connsiteX30" fmla="*/ 102062 w 2784040"/>
                <a:gd name="connsiteY30" fmla="*/ 1238945 h 1488732"/>
                <a:gd name="connsiteX31" fmla="*/ 101992 w 2784040"/>
                <a:gd name="connsiteY31" fmla="*/ 1228954 h 1488732"/>
                <a:gd name="connsiteX32" fmla="*/ 101984 w 2784040"/>
                <a:gd name="connsiteY32" fmla="*/ 1218962 h 1488732"/>
                <a:gd name="connsiteX33" fmla="*/ 101838 w 2784040"/>
                <a:gd name="connsiteY33" fmla="*/ 1208971 h 1488732"/>
                <a:gd name="connsiteX34" fmla="*/ 101968 w 2784040"/>
                <a:gd name="connsiteY34" fmla="*/ 1198979 h 1488732"/>
                <a:gd name="connsiteX35" fmla="*/ 102050 w 2784040"/>
                <a:gd name="connsiteY35" fmla="*/ 1188988 h 1488732"/>
                <a:gd name="connsiteX36" fmla="*/ 101993 w 2784040"/>
                <a:gd name="connsiteY36" fmla="*/ 1178996 h 1488732"/>
                <a:gd name="connsiteX37" fmla="*/ 102123 w 2784040"/>
                <a:gd name="connsiteY37" fmla="*/ 1169005 h 1488732"/>
                <a:gd name="connsiteX38" fmla="*/ 101994 w 2784040"/>
                <a:gd name="connsiteY38" fmla="*/ 1159013 h 1488732"/>
                <a:gd name="connsiteX39" fmla="*/ 101954 w 2784040"/>
                <a:gd name="connsiteY39" fmla="*/ 1149022 h 1488732"/>
                <a:gd name="connsiteX40" fmla="*/ 101888 w 2784040"/>
                <a:gd name="connsiteY40" fmla="*/ 1139030 h 1488732"/>
                <a:gd name="connsiteX41" fmla="*/ 101893 w 2784040"/>
                <a:gd name="connsiteY41" fmla="*/ 1129039 h 1488732"/>
                <a:gd name="connsiteX42" fmla="*/ 101929 w 2784040"/>
                <a:gd name="connsiteY42" fmla="*/ 1119047 h 1488732"/>
                <a:gd name="connsiteX43" fmla="*/ 101985 w 2784040"/>
                <a:gd name="connsiteY43" fmla="*/ 1109056 h 1488732"/>
                <a:gd name="connsiteX44" fmla="*/ 101855 w 2784040"/>
                <a:gd name="connsiteY44" fmla="*/ 1099064 h 1488732"/>
                <a:gd name="connsiteX45" fmla="*/ 101906 w 2784040"/>
                <a:gd name="connsiteY45" fmla="*/ 1089073 h 1488732"/>
                <a:gd name="connsiteX46" fmla="*/ 101895 w 2784040"/>
                <a:gd name="connsiteY46" fmla="*/ 1079081 h 1488732"/>
                <a:gd name="connsiteX47" fmla="*/ 101837 w 2784040"/>
                <a:gd name="connsiteY47" fmla="*/ 1069090 h 1488732"/>
                <a:gd name="connsiteX48" fmla="*/ 101719 w 2784040"/>
                <a:gd name="connsiteY48" fmla="*/ 1059098 h 1488732"/>
                <a:gd name="connsiteX49" fmla="*/ 101933 w 2784040"/>
                <a:gd name="connsiteY49" fmla="*/ 1049107 h 1488732"/>
                <a:gd name="connsiteX50" fmla="*/ 101927 w 2784040"/>
                <a:gd name="connsiteY50" fmla="*/ 1039115 h 1488732"/>
                <a:gd name="connsiteX51" fmla="*/ 101957 w 2784040"/>
                <a:gd name="connsiteY51" fmla="*/ 1029124 h 1488732"/>
                <a:gd name="connsiteX52" fmla="*/ 101754 w 2784040"/>
                <a:gd name="connsiteY52" fmla="*/ 1019132 h 1488732"/>
                <a:gd name="connsiteX53" fmla="*/ 101919 w 2784040"/>
                <a:gd name="connsiteY53" fmla="*/ 1009141 h 1488732"/>
                <a:gd name="connsiteX54" fmla="*/ 101812 w 2784040"/>
                <a:gd name="connsiteY54" fmla="*/ 999149 h 1488732"/>
                <a:gd name="connsiteX55" fmla="*/ 101698 w 2784040"/>
                <a:gd name="connsiteY55" fmla="*/ 989158 h 1488732"/>
                <a:gd name="connsiteX56" fmla="*/ 101925 w 2784040"/>
                <a:gd name="connsiteY56" fmla="*/ 979166 h 1488732"/>
                <a:gd name="connsiteX57" fmla="*/ 101882 w 2784040"/>
                <a:gd name="connsiteY57" fmla="*/ 969175 h 1488732"/>
                <a:gd name="connsiteX58" fmla="*/ 101825 w 2784040"/>
                <a:gd name="connsiteY58" fmla="*/ 959183 h 1488732"/>
                <a:gd name="connsiteX59" fmla="*/ 101783 w 2784040"/>
                <a:gd name="connsiteY59" fmla="*/ 949192 h 1488732"/>
                <a:gd name="connsiteX60" fmla="*/ 101840 w 2784040"/>
                <a:gd name="connsiteY60" fmla="*/ 939201 h 1488732"/>
                <a:gd name="connsiteX61" fmla="*/ 101645 w 2784040"/>
                <a:gd name="connsiteY61" fmla="*/ 929209 h 1488732"/>
                <a:gd name="connsiteX62" fmla="*/ 101854 w 2784040"/>
                <a:gd name="connsiteY62" fmla="*/ 919217 h 1488732"/>
                <a:gd name="connsiteX63" fmla="*/ 101866 w 2784040"/>
                <a:gd name="connsiteY63" fmla="*/ 909226 h 1488732"/>
                <a:gd name="connsiteX64" fmla="*/ 101752 w 2784040"/>
                <a:gd name="connsiteY64" fmla="*/ 899234 h 1488732"/>
                <a:gd name="connsiteX65" fmla="*/ 101712 w 2784040"/>
                <a:gd name="connsiteY65" fmla="*/ 889243 h 1488732"/>
                <a:gd name="connsiteX66" fmla="*/ 101689 w 2784040"/>
                <a:gd name="connsiteY66" fmla="*/ 879252 h 1488732"/>
                <a:gd name="connsiteX67" fmla="*/ 101694 w 2784040"/>
                <a:gd name="connsiteY67" fmla="*/ 869260 h 1488732"/>
                <a:gd name="connsiteX68" fmla="*/ 101796 w 2784040"/>
                <a:gd name="connsiteY68" fmla="*/ 859269 h 1488732"/>
                <a:gd name="connsiteX69" fmla="*/ 101597 w 2784040"/>
                <a:gd name="connsiteY69" fmla="*/ 849277 h 1488732"/>
                <a:gd name="connsiteX70" fmla="*/ 101615 w 2784040"/>
                <a:gd name="connsiteY70" fmla="*/ 839286 h 1488732"/>
                <a:gd name="connsiteX71" fmla="*/ 101705 w 2784040"/>
                <a:gd name="connsiteY71" fmla="*/ 829294 h 1488732"/>
                <a:gd name="connsiteX72" fmla="*/ 101725 w 2784040"/>
                <a:gd name="connsiteY72" fmla="*/ 819303 h 1488732"/>
                <a:gd name="connsiteX73" fmla="*/ 101676 w 2784040"/>
                <a:gd name="connsiteY73" fmla="*/ 809311 h 1488732"/>
                <a:gd name="connsiteX74" fmla="*/ 101557 w 2784040"/>
                <a:gd name="connsiteY74" fmla="*/ 799320 h 1488732"/>
                <a:gd name="connsiteX75" fmla="*/ 101684 w 2784040"/>
                <a:gd name="connsiteY75" fmla="*/ 789328 h 1488732"/>
                <a:gd name="connsiteX76" fmla="*/ 101652 w 2784040"/>
                <a:gd name="connsiteY76" fmla="*/ 779337 h 1488732"/>
                <a:gd name="connsiteX77" fmla="*/ 101746 w 2784040"/>
                <a:gd name="connsiteY77" fmla="*/ 769345 h 1488732"/>
                <a:gd name="connsiteX78" fmla="*/ 101805 w 2784040"/>
                <a:gd name="connsiteY78" fmla="*/ 759354 h 1488732"/>
                <a:gd name="connsiteX79" fmla="*/ 101664 w 2784040"/>
                <a:gd name="connsiteY79" fmla="*/ 749362 h 1488732"/>
                <a:gd name="connsiteX80" fmla="*/ 101668 w 2784040"/>
                <a:gd name="connsiteY80" fmla="*/ 739371 h 1488732"/>
                <a:gd name="connsiteX81" fmla="*/ 101539 w 2784040"/>
                <a:gd name="connsiteY81" fmla="*/ 729379 h 1488732"/>
                <a:gd name="connsiteX82" fmla="*/ 101609 w 2784040"/>
                <a:gd name="connsiteY82" fmla="*/ 719388 h 1488732"/>
                <a:gd name="connsiteX83" fmla="*/ 101520 w 2784040"/>
                <a:gd name="connsiteY83" fmla="*/ 709396 h 1488732"/>
                <a:gd name="connsiteX84" fmla="*/ 101774 w 2784040"/>
                <a:gd name="connsiteY84" fmla="*/ 699405 h 1488732"/>
                <a:gd name="connsiteX85" fmla="*/ 101762 w 2784040"/>
                <a:gd name="connsiteY85" fmla="*/ 689413 h 1488732"/>
                <a:gd name="connsiteX86" fmla="*/ 101476 w 2784040"/>
                <a:gd name="connsiteY86" fmla="*/ 679422 h 1488732"/>
                <a:gd name="connsiteX87" fmla="*/ 101555 w 2784040"/>
                <a:gd name="connsiteY87" fmla="*/ 669430 h 1488732"/>
                <a:gd name="connsiteX88" fmla="*/ 101475 w 2784040"/>
                <a:gd name="connsiteY88" fmla="*/ 659439 h 1488732"/>
                <a:gd name="connsiteX89" fmla="*/ 101610 w 2784040"/>
                <a:gd name="connsiteY89" fmla="*/ 649447 h 1488732"/>
                <a:gd name="connsiteX90" fmla="*/ 101522 w 2784040"/>
                <a:gd name="connsiteY90" fmla="*/ 639456 h 1488732"/>
                <a:gd name="connsiteX91" fmla="*/ 101419 w 2784040"/>
                <a:gd name="connsiteY91" fmla="*/ 629464 h 1488732"/>
                <a:gd name="connsiteX92" fmla="*/ 101466 w 2784040"/>
                <a:gd name="connsiteY92" fmla="*/ 619473 h 1488732"/>
                <a:gd name="connsiteX93" fmla="*/ 101525 w 2784040"/>
                <a:gd name="connsiteY93" fmla="*/ 609481 h 1488732"/>
                <a:gd name="connsiteX94" fmla="*/ 101577 w 2784040"/>
                <a:gd name="connsiteY94" fmla="*/ 599490 h 1488732"/>
                <a:gd name="connsiteX95" fmla="*/ 101498 w 2784040"/>
                <a:gd name="connsiteY95" fmla="*/ 589498 h 1488732"/>
                <a:gd name="connsiteX96" fmla="*/ 101429 w 2784040"/>
                <a:gd name="connsiteY96" fmla="*/ 579507 h 1488732"/>
                <a:gd name="connsiteX97" fmla="*/ 101386 w 2784040"/>
                <a:gd name="connsiteY97" fmla="*/ 569515 h 1488732"/>
                <a:gd name="connsiteX98" fmla="*/ 101356 w 2784040"/>
                <a:gd name="connsiteY98" fmla="*/ 559524 h 1488732"/>
                <a:gd name="connsiteX99" fmla="*/ 101379 w 2784040"/>
                <a:gd name="connsiteY99" fmla="*/ 549532 h 1488732"/>
                <a:gd name="connsiteX100" fmla="*/ 101405 w 2784040"/>
                <a:gd name="connsiteY100" fmla="*/ 539541 h 1488732"/>
                <a:gd name="connsiteX101" fmla="*/ 101404 w 2784040"/>
                <a:gd name="connsiteY101" fmla="*/ 529549 h 1488732"/>
                <a:gd name="connsiteX102" fmla="*/ 101425 w 2784040"/>
                <a:gd name="connsiteY102" fmla="*/ 519558 h 1488732"/>
                <a:gd name="connsiteX103" fmla="*/ 101375 w 2784040"/>
                <a:gd name="connsiteY103" fmla="*/ 509566 h 1488732"/>
                <a:gd name="connsiteX104" fmla="*/ 101371 w 2784040"/>
                <a:gd name="connsiteY104" fmla="*/ 499575 h 1488732"/>
                <a:gd name="connsiteX105" fmla="*/ 101373 w 2784040"/>
                <a:gd name="connsiteY105" fmla="*/ 489583 h 1488732"/>
                <a:gd name="connsiteX106" fmla="*/ 101368 w 2784040"/>
                <a:gd name="connsiteY106" fmla="*/ 479592 h 1488732"/>
                <a:gd name="connsiteX107" fmla="*/ 101443 w 2784040"/>
                <a:gd name="connsiteY107" fmla="*/ 469600 h 1488732"/>
                <a:gd name="connsiteX108" fmla="*/ 101263 w 2784040"/>
                <a:gd name="connsiteY108" fmla="*/ 459609 h 1488732"/>
                <a:gd name="connsiteX109" fmla="*/ 101429 w 2784040"/>
                <a:gd name="connsiteY109" fmla="*/ 449617 h 1488732"/>
                <a:gd name="connsiteX110" fmla="*/ 101335 w 2784040"/>
                <a:gd name="connsiteY110" fmla="*/ 439626 h 1488732"/>
                <a:gd name="connsiteX111" fmla="*/ 101462 w 2784040"/>
                <a:gd name="connsiteY111" fmla="*/ 429634 h 1488732"/>
                <a:gd name="connsiteX112" fmla="*/ 101378 w 2784040"/>
                <a:gd name="connsiteY112" fmla="*/ 419643 h 1488732"/>
                <a:gd name="connsiteX113" fmla="*/ 101443 w 2784040"/>
                <a:gd name="connsiteY113" fmla="*/ 409651 h 1488732"/>
                <a:gd name="connsiteX114" fmla="*/ 101174 w 2784040"/>
                <a:gd name="connsiteY114" fmla="*/ 399660 h 1488732"/>
                <a:gd name="connsiteX115" fmla="*/ 101441 w 2784040"/>
                <a:gd name="connsiteY115" fmla="*/ 389668 h 1488732"/>
                <a:gd name="connsiteX116" fmla="*/ 101156 w 2784040"/>
                <a:gd name="connsiteY116" fmla="*/ 379677 h 1488732"/>
                <a:gd name="connsiteX117" fmla="*/ 101231 w 2784040"/>
                <a:gd name="connsiteY117" fmla="*/ 369685 h 1488732"/>
                <a:gd name="connsiteX118" fmla="*/ 101301 w 2784040"/>
                <a:gd name="connsiteY118" fmla="*/ 359694 h 1488732"/>
                <a:gd name="connsiteX119" fmla="*/ 101122 w 2784040"/>
                <a:gd name="connsiteY119" fmla="*/ 349702 h 1488732"/>
                <a:gd name="connsiteX120" fmla="*/ 101326 w 2784040"/>
                <a:gd name="connsiteY120" fmla="*/ 339711 h 1488732"/>
                <a:gd name="connsiteX121" fmla="*/ 101120 w 2784040"/>
                <a:gd name="connsiteY121" fmla="*/ 329719 h 1488732"/>
                <a:gd name="connsiteX122" fmla="*/ 101311 w 2784040"/>
                <a:gd name="connsiteY122" fmla="*/ 319728 h 1488732"/>
                <a:gd name="connsiteX123" fmla="*/ 101336 w 2784040"/>
                <a:gd name="connsiteY123" fmla="*/ 309736 h 1488732"/>
                <a:gd name="connsiteX124" fmla="*/ 101199 w 2784040"/>
                <a:gd name="connsiteY124" fmla="*/ 299745 h 1488732"/>
                <a:gd name="connsiteX125" fmla="*/ 101414 w 2784040"/>
                <a:gd name="connsiteY125" fmla="*/ 289753 h 1488732"/>
                <a:gd name="connsiteX126" fmla="*/ 101179 w 2784040"/>
                <a:gd name="connsiteY126" fmla="*/ 279762 h 1488732"/>
                <a:gd name="connsiteX127" fmla="*/ 101060 w 2784040"/>
                <a:gd name="connsiteY127" fmla="*/ 269770 h 1488732"/>
                <a:gd name="connsiteX128" fmla="*/ 101091 w 2784040"/>
                <a:gd name="connsiteY128" fmla="*/ 259779 h 1488732"/>
                <a:gd name="connsiteX129" fmla="*/ 101213 w 2784040"/>
                <a:gd name="connsiteY129" fmla="*/ 249787 h 1488732"/>
                <a:gd name="connsiteX130" fmla="*/ 101276 w 2784040"/>
                <a:gd name="connsiteY130" fmla="*/ 239796 h 1488732"/>
                <a:gd name="connsiteX131" fmla="*/ 101258 w 2784040"/>
                <a:gd name="connsiteY131" fmla="*/ 229804 h 1488732"/>
                <a:gd name="connsiteX132" fmla="*/ 101179 w 2784040"/>
                <a:gd name="connsiteY132" fmla="*/ 219813 h 1488732"/>
                <a:gd name="connsiteX133" fmla="*/ 101152 w 2784040"/>
                <a:gd name="connsiteY133" fmla="*/ 209821 h 1488732"/>
                <a:gd name="connsiteX134" fmla="*/ 101205 w 2784040"/>
                <a:gd name="connsiteY134" fmla="*/ 199830 h 1488732"/>
                <a:gd name="connsiteX135" fmla="*/ 100918 w 2784040"/>
                <a:gd name="connsiteY135" fmla="*/ 189838 h 1488732"/>
                <a:gd name="connsiteX136" fmla="*/ 101108 w 2784040"/>
                <a:gd name="connsiteY136" fmla="*/ 179847 h 1488732"/>
                <a:gd name="connsiteX137" fmla="*/ 101169 w 2784040"/>
                <a:gd name="connsiteY137" fmla="*/ 169855 h 1488732"/>
                <a:gd name="connsiteX138" fmla="*/ 101117 w 2784040"/>
                <a:gd name="connsiteY138" fmla="*/ 159864 h 1488732"/>
                <a:gd name="connsiteX139" fmla="*/ 101383 w 2784040"/>
                <a:gd name="connsiteY139" fmla="*/ 149872 h 1488732"/>
                <a:gd name="connsiteX140" fmla="*/ 101265 w 2784040"/>
                <a:gd name="connsiteY140" fmla="*/ 139881 h 1488732"/>
                <a:gd name="connsiteX141" fmla="*/ 101060 w 2784040"/>
                <a:gd name="connsiteY141" fmla="*/ 129889 h 1488732"/>
                <a:gd name="connsiteX142" fmla="*/ 101136 w 2784040"/>
                <a:gd name="connsiteY142" fmla="*/ 119898 h 1488732"/>
                <a:gd name="connsiteX143" fmla="*/ 101032 w 2784040"/>
                <a:gd name="connsiteY143" fmla="*/ 109906 h 1488732"/>
                <a:gd name="connsiteX144" fmla="*/ 101120 w 2784040"/>
                <a:gd name="connsiteY144" fmla="*/ 99915 h 1488732"/>
                <a:gd name="connsiteX145" fmla="*/ 100990 w 2784040"/>
                <a:gd name="connsiteY145" fmla="*/ 89923 h 1488732"/>
                <a:gd name="connsiteX146" fmla="*/ 101122 w 2784040"/>
                <a:gd name="connsiteY146" fmla="*/ 79932 h 1488732"/>
                <a:gd name="connsiteX147" fmla="*/ 101277 w 2784040"/>
                <a:gd name="connsiteY147" fmla="*/ 69940 h 1488732"/>
                <a:gd name="connsiteX148" fmla="*/ 101176 w 2784040"/>
                <a:gd name="connsiteY148" fmla="*/ 59949 h 1488732"/>
                <a:gd name="connsiteX149" fmla="*/ 100996 w 2784040"/>
                <a:gd name="connsiteY149" fmla="*/ 49957 h 1488732"/>
                <a:gd name="connsiteX150" fmla="*/ 101158 w 2784040"/>
                <a:gd name="connsiteY150" fmla="*/ 39966 h 1488732"/>
                <a:gd name="connsiteX151" fmla="*/ 100961 w 2784040"/>
                <a:gd name="connsiteY151" fmla="*/ 29974 h 1488732"/>
                <a:gd name="connsiteX152" fmla="*/ 100820 w 2784040"/>
                <a:gd name="connsiteY152" fmla="*/ 19983 h 1488732"/>
                <a:gd name="connsiteX153" fmla="*/ 101111 w 2784040"/>
                <a:gd name="connsiteY153" fmla="*/ 9991 h 1488732"/>
                <a:gd name="connsiteX154" fmla="*/ 100905 w 2784040"/>
                <a:gd name="connsiteY154" fmla="*/ 0 h 1488732"/>
                <a:gd name="connsiteX155" fmla="*/ 99759 w 2784040"/>
                <a:gd name="connsiteY155" fmla="*/ 0 h 1488732"/>
                <a:gd name="connsiteX156" fmla="*/ 79807 w 2784040"/>
                <a:gd name="connsiteY156" fmla="*/ 0 h 1488732"/>
                <a:gd name="connsiteX157" fmla="*/ 59855 w 2784040"/>
                <a:gd name="connsiteY157" fmla="*/ 0 h 1488732"/>
                <a:gd name="connsiteX158" fmla="*/ 39904 w 2784040"/>
                <a:gd name="connsiteY158" fmla="*/ 0 h 1488732"/>
                <a:gd name="connsiteX159" fmla="*/ 19952 w 2784040"/>
                <a:gd name="connsiteY159" fmla="*/ 0 h 1488732"/>
                <a:gd name="connsiteX160" fmla="*/ 0 w 2784040"/>
                <a:gd name="connsiteY160" fmla="*/ 0 h 1488732"/>
                <a:gd name="connsiteX161" fmla="*/ 0 w 2784040"/>
                <a:gd name="connsiteY161" fmla="*/ 9991 h 1488732"/>
                <a:gd name="connsiteX162" fmla="*/ 0 w 2784040"/>
                <a:gd name="connsiteY162" fmla="*/ 19983 h 1488732"/>
                <a:gd name="connsiteX163" fmla="*/ 0 w 2784040"/>
                <a:gd name="connsiteY163" fmla="*/ 29974 h 1488732"/>
                <a:gd name="connsiteX164" fmla="*/ 0 w 2784040"/>
                <a:gd name="connsiteY164" fmla="*/ 39966 h 1488732"/>
                <a:gd name="connsiteX165" fmla="*/ 0 w 2784040"/>
                <a:gd name="connsiteY165" fmla="*/ 49957 h 1488732"/>
                <a:gd name="connsiteX166" fmla="*/ 0 w 2784040"/>
                <a:gd name="connsiteY166" fmla="*/ 59949 h 1488732"/>
                <a:gd name="connsiteX167" fmla="*/ 0 w 2784040"/>
                <a:gd name="connsiteY167" fmla="*/ 69940 h 1488732"/>
                <a:gd name="connsiteX168" fmla="*/ 0 w 2784040"/>
                <a:gd name="connsiteY168" fmla="*/ 79932 h 1488732"/>
                <a:gd name="connsiteX169" fmla="*/ 0 w 2784040"/>
                <a:gd name="connsiteY169" fmla="*/ 89923 h 1488732"/>
                <a:gd name="connsiteX170" fmla="*/ 0 w 2784040"/>
                <a:gd name="connsiteY170" fmla="*/ 99915 h 1488732"/>
                <a:gd name="connsiteX171" fmla="*/ 0 w 2784040"/>
                <a:gd name="connsiteY171" fmla="*/ 109906 h 1488732"/>
                <a:gd name="connsiteX172" fmla="*/ 0 w 2784040"/>
                <a:gd name="connsiteY172" fmla="*/ 119898 h 1488732"/>
                <a:gd name="connsiteX173" fmla="*/ 0 w 2784040"/>
                <a:gd name="connsiteY173" fmla="*/ 129889 h 1488732"/>
                <a:gd name="connsiteX174" fmla="*/ 0 w 2784040"/>
                <a:gd name="connsiteY174" fmla="*/ 139881 h 1488732"/>
                <a:gd name="connsiteX175" fmla="*/ 0 w 2784040"/>
                <a:gd name="connsiteY175" fmla="*/ 149872 h 1488732"/>
                <a:gd name="connsiteX176" fmla="*/ 0 w 2784040"/>
                <a:gd name="connsiteY176" fmla="*/ 159864 h 1488732"/>
                <a:gd name="connsiteX177" fmla="*/ 0 w 2784040"/>
                <a:gd name="connsiteY177" fmla="*/ 169855 h 1488732"/>
                <a:gd name="connsiteX178" fmla="*/ 0 w 2784040"/>
                <a:gd name="connsiteY178" fmla="*/ 179847 h 1488732"/>
                <a:gd name="connsiteX179" fmla="*/ 0 w 2784040"/>
                <a:gd name="connsiteY179" fmla="*/ 189838 h 1488732"/>
                <a:gd name="connsiteX180" fmla="*/ 0 w 2784040"/>
                <a:gd name="connsiteY180" fmla="*/ 199830 h 1488732"/>
                <a:gd name="connsiteX181" fmla="*/ 0 w 2784040"/>
                <a:gd name="connsiteY181" fmla="*/ 209821 h 1488732"/>
                <a:gd name="connsiteX182" fmla="*/ 0 w 2784040"/>
                <a:gd name="connsiteY182" fmla="*/ 219813 h 1488732"/>
                <a:gd name="connsiteX183" fmla="*/ 0 w 2784040"/>
                <a:gd name="connsiteY183" fmla="*/ 229804 h 1488732"/>
                <a:gd name="connsiteX184" fmla="*/ 0 w 2784040"/>
                <a:gd name="connsiteY184" fmla="*/ 239796 h 1488732"/>
                <a:gd name="connsiteX185" fmla="*/ 0 w 2784040"/>
                <a:gd name="connsiteY185" fmla="*/ 249787 h 1488732"/>
                <a:gd name="connsiteX186" fmla="*/ 0 w 2784040"/>
                <a:gd name="connsiteY186" fmla="*/ 259779 h 1488732"/>
                <a:gd name="connsiteX187" fmla="*/ 0 w 2784040"/>
                <a:gd name="connsiteY187" fmla="*/ 269770 h 1488732"/>
                <a:gd name="connsiteX188" fmla="*/ 0 w 2784040"/>
                <a:gd name="connsiteY188" fmla="*/ 279762 h 1488732"/>
                <a:gd name="connsiteX189" fmla="*/ 0 w 2784040"/>
                <a:gd name="connsiteY189" fmla="*/ 289753 h 1488732"/>
                <a:gd name="connsiteX190" fmla="*/ 0 w 2784040"/>
                <a:gd name="connsiteY190" fmla="*/ 299745 h 1488732"/>
                <a:gd name="connsiteX191" fmla="*/ 0 w 2784040"/>
                <a:gd name="connsiteY191" fmla="*/ 309736 h 1488732"/>
                <a:gd name="connsiteX192" fmla="*/ 0 w 2784040"/>
                <a:gd name="connsiteY192" fmla="*/ 319728 h 1488732"/>
                <a:gd name="connsiteX193" fmla="*/ 0 w 2784040"/>
                <a:gd name="connsiteY193" fmla="*/ 329719 h 1488732"/>
                <a:gd name="connsiteX194" fmla="*/ 0 w 2784040"/>
                <a:gd name="connsiteY194" fmla="*/ 339711 h 1488732"/>
                <a:gd name="connsiteX195" fmla="*/ 0 w 2784040"/>
                <a:gd name="connsiteY195" fmla="*/ 349702 h 1488732"/>
                <a:gd name="connsiteX196" fmla="*/ 0 w 2784040"/>
                <a:gd name="connsiteY196" fmla="*/ 359694 h 1488732"/>
                <a:gd name="connsiteX197" fmla="*/ 0 w 2784040"/>
                <a:gd name="connsiteY197" fmla="*/ 369685 h 1488732"/>
                <a:gd name="connsiteX198" fmla="*/ 0 w 2784040"/>
                <a:gd name="connsiteY198" fmla="*/ 379677 h 1488732"/>
                <a:gd name="connsiteX199" fmla="*/ 0 w 2784040"/>
                <a:gd name="connsiteY199" fmla="*/ 389668 h 1488732"/>
                <a:gd name="connsiteX200" fmla="*/ 0 w 2784040"/>
                <a:gd name="connsiteY200" fmla="*/ 399660 h 1488732"/>
                <a:gd name="connsiteX201" fmla="*/ 0 w 2784040"/>
                <a:gd name="connsiteY201" fmla="*/ 409651 h 1488732"/>
                <a:gd name="connsiteX202" fmla="*/ 0 w 2784040"/>
                <a:gd name="connsiteY202" fmla="*/ 419643 h 1488732"/>
                <a:gd name="connsiteX203" fmla="*/ 0 w 2784040"/>
                <a:gd name="connsiteY203" fmla="*/ 429634 h 1488732"/>
                <a:gd name="connsiteX204" fmla="*/ 0 w 2784040"/>
                <a:gd name="connsiteY204" fmla="*/ 439626 h 1488732"/>
                <a:gd name="connsiteX205" fmla="*/ 0 w 2784040"/>
                <a:gd name="connsiteY205" fmla="*/ 449617 h 1488732"/>
                <a:gd name="connsiteX206" fmla="*/ 0 w 2784040"/>
                <a:gd name="connsiteY206" fmla="*/ 459609 h 1488732"/>
                <a:gd name="connsiteX207" fmla="*/ 0 w 2784040"/>
                <a:gd name="connsiteY207" fmla="*/ 469600 h 1488732"/>
                <a:gd name="connsiteX208" fmla="*/ 0 w 2784040"/>
                <a:gd name="connsiteY208" fmla="*/ 479592 h 1488732"/>
                <a:gd name="connsiteX209" fmla="*/ 0 w 2784040"/>
                <a:gd name="connsiteY209" fmla="*/ 489583 h 1488732"/>
                <a:gd name="connsiteX210" fmla="*/ 0 w 2784040"/>
                <a:gd name="connsiteY210" fmla="*/ 499575 h 1488732"/>
                <a:gd name="connsiteX211" fmla="*/ 0 w 2784040"/>
                <a:gd name="connsiteY211" fmla="*/ 509566 h 1488732"/>
                <a:gd name="connsiteX212" fmla="*/ 0 w 2784040"/>
                <a:gd name="connsiteY212" fmla="*/ 519558 h 1488732"/>
                <a:gd name="connsiteX213" fmla="*/ 0 w 2784040"/>
                <a:gd name="connsiteY213" fmla="*/ 529549 h 1488732"/>
                <a:gd name="connsiteX214" fmla="*/ 0 w 2784040"/>
                <a:gd name="connsiteY214" fmla="*/ 539541 h 1488732"/>
                <a:gd name="connsiteX215" fmla="*/ 0 w 2784040"/>
                <a:gd name="connsiteY215" fmla="*/ 549532 h 1488732"/>
                <a:gd name="connsiteX216" fmla="*/ 0 w 2784040"/>
                <a:gd name="connsiteY216" fmla="*/ 559524 h 1488732"/>
                <a:gd name="connsiteX217" fmla="*/ 0 w 2784040"/>
                <a:gd name="connsiteY217" fmla="*/ 569515 h 1488732"/>
                <a:gd name="connsiteX218" fmla="*/ 0 w 2784040"/>
                <a:gd name="connsiteY218" fmla="*/ 579507 h 1488732"/>
                <a:gd name="connsiteX219" fmla="*/ 0 w 2784040"/>
                <a:gd name="connsiteY219" fmla="*/ 589498 h 1488732"/>
                <a:gd name="connsiteX220" fmla="*/ 0 w 2784040"/>
                <a:gd name="connsiteY220" fmla="*/ 599490 h 1488732"/>
                <a:gd name="connsiteX221" fmla="*/ 0 w 2784040"/>
                <a:gd name="connsiteY221" fmla="*/ 609481 h 1488732"/>
                <a:gd name="connsiteX222" fmla="*/ 0 w 2784040"/>
                <a:gd name="connsiteY222" fmla="*/ 619473 h 1488732"/>
                <a:gd name="connsiteX223" fmla="*/ 0 w 2784040"/>
                <a:gd name="connsiteY223" fmla="*/ 629464 h 1488732"/>
                <a:gd name="connsiteX224" fmla="*/ 0 w 2784040"/>
                <a:gd name="connsiteY224" fmla="*/ 639456 h 1488732"/>
                <a:gd name="connsiteX225" fmla="*/ 0 w 2784040"/>
                <a:gd name="connsiteY225" fmla="*/ 649447 h 1488732"/>
                <a:gd name="connsiteX226" fmla="*/ 0 w 2784040"/>
                <a:gd name="connsiteY226" fmla="*/ 659439 h 1488732"/>
                <a:gd name="connsiteX227" fmla="*/ 0 w 2784040"/>
                <a:gd name="connsiteY227" fmla="*/ 669430 h 1488732"/>
                <a:gd name="connsiteX228" fmla="*/ 0 w 2784040"/>
                <a:gd name="connsiteY228" fmla="*/ 679422 h 1488732"/>
                <a:gd name="connsiteX229" fmla="*/ 0 w 2784040"/>
                <a:gd name="connsiteY229" fmla="*/ 689413 h 1488732"/>
                <a:gd name="connsiteX230" fmla="*/ 0 w 2784040"/>
                <a:gd name="connsiteY230" fmla="*/ 699405 h 1488732"/>
                <a:gd name="connsiteX231" fmla="*/ 0 w 2784040"/>
                <a:gd name="connsiteY231" fmla="*/ 709396 h 1488732"/>
                <a:gd name="connsiteX232" fmla="*/ 0 w 2784040"/>
                <a:gd name="connsiteY232" fmla="*/ 719388 h 1488732"/>
                <a:gd name="connsiteX233" fmla="*/ 0 w 2784040"/>
                <a:gd name="connsiteY233" fmla="*/ 729379 h 1488732"/>
                <a:gd name="connsiteX234" fmla="*/ 0 w 2784040"/>
                <a:gd name="connsiteY234" fmla="*/ 739371 h 1488732"/>
                <a:gd name="connsiteX235" fmla="*/ 0 w 2784040"/>
                <a:gd name="connsiteY235" fmla="*/ 749362 h 1488732"/>
                <a:gd name="connsiteX236" fmla="*/ 0 w 2784040"/>
                <a:gd name="connsiteY236" fmla="*/ 759354 h 1488732"/>
                <a:gd name="connsiteX237" fmla="*/ 0 w 2784040"/>
                <a:gd name="connsiteY237" fmla="*/ 769345 h 1488732"/>
                <a:gd name="connsiteX238" fmla="*/ 0 w 2784040"/>
                <a:gd name="connsiteY238" fmla="*/ 779337 h 1488732"/>
                <a:gd name="connsiteX239" fmla="*/ 0 w 2784040"/>
                <a:gd name="connsiteY239" fmla="*/ 789328 h 1488732"/>
                <a:gd name="connsiteX240" fmla="*/ 0 w 2784040"/>
                <a:gd name="connsiteY240" fmla="*/ 799320 h 1488732"/>
                <a:gd name="connsiteX241" fmla="*/ 0 w 2784040"/>
                <a:gd name="connsiteY241" fmla="*/ 809311 h 1488732"/>
                <a:gd name="connsiteX242" fmla="*/ 0 w 2784040"/>
                <a:gd name="connsiteY242" fmla="*/ 819303 h 1488732"/>
                <a:gd name="connsiteX243" fmla="*/ 0 w 2784040"/>
                <a:gd name="connsiteY243" fmla="*/ 829294 h 1488732"/>
                <a:gd name="connsiteX244" fmla="*/ 0 w 2784040"/>
                <a:gd name="connsiteY244" fmla="*/ 839286 h 1488732"/>
                <a:gd name="connsiteX245" fmla="*/ 0 w 2784040"/>
                <a:gd name="connsiteY245" fmla="*/ 849277 h 1488732"/>
                <a:gd name="connsiteX246" fmla="*/ 0 w 2784040"/>
                <a:gd name="connsiteY246" fmla="*/ 859269 h 1488732"/>
                <a:gd name="connsiteX247" fmla="*/ 0 w 2784040"/>
                <a:gd name="connsiteY247" fmla="*/ 869260 h 1488732"/>
                <a:gd name="connsiteX248" fmla="*/ 0 w 2784040"/>
                <a:gd name="connsiteY248" fmla="*/ 879252 h 1488732"/>
                <a:gd name="connsiteX249" fmla="*/ 0 w 2784040"/>
                <a:gd name="connsiteY249" fmla="*/ 889243 h 1488732"/>
                <a:gd name="connsiteX250" fmla="*/ 0 w 2784040"/>
                <a:gd name="connsiteY250" fmla="*/ 899234 h 1488732"/>
                <a:gd name="connsiteX251" fmla="*/ 0 w 2784040"/>
                <a:gd name="connsiteY251" fmla="*/ 909226 h 1488732"/>
                <a:gd name="connsiteX252" fmla="*/ 0 w 2784040"/>
                <a:gd name="connsiteY252" fmla="*/ 919217 h 1488732"/>
                <a:gd name="connsiteX253" fmla="*/ 0 w 2784040"/>
                <a:gd name="connsiteY253" fmla="*/ 929209 h 1488732"/>
                <a:gd name="connsiteX254" fmla="*/ 0 w 2784040"/>
                <a:gd name="connsiteY254" fmla="*/ 939201 h 1488732"/>
                <a:gd name="connsiteX255" fmla="*/ 0 w 2784040"/>
                <a:gd name="connsiteY255" fmla="*/ 949192 h 1488732"/>
                <a:gd name="connsiteX256" fmla="*/ 0 w 2784040"/>
                <a:gd name="connsiteY256" fmla="*/ 959183 h 1488732"/>
                <a:gd name="connsiteX257" fmla="*/ 0 w 2784040"/>
                <a:gd name="connsiteY257" fmla="*/ 969175 h 1488732"/>
                <a:gd name="connsiteX258" fmla="*/ 0 w 2784040"/>
                <a:gd name="connsiteY258" fmla="*/ 979166 h 1488732"/>
                <a:gd name="connsiteX259" fmla="*/ 0 w 2784040"/>
                <a:gd name="connsiteY259" fmla="*/ 989158 h 1488732"/>
                <a:gd name="connsiteX260" fmla="*/ 0 w 2784040"/>
                <a:gd name="connsiteY260" fmla="*/ 999149 h 1488732"/>
                <a:gd name="connsiteX261" fmla="*/ 0 w 2784040"/>
                <a:gd name="connsiteY261" fmla="*/ 1009141 h 1488732"/>
                <a:gd name="connsiteX262" fmla="*/ 0 w 2784040"/>
                <a:gd name="connsiteY262" fmla="*/ 1019132 h 1488732"/>
                <a:gd name="connsiteX263" fmla="*/ 0 w 2784040"/>
                <a:gd name="connsiteY263" fmla="*/ 1029124 h 1488732"/>
                <a:gd name="connsiteX264" fmla="*/ 0 w 2784040"/>
                <a:gd name="connsiteY264" fmla="*/ 1039115 h 1488732"/>
                <a:gd name="connsiteX265" fmla="*/ 0 w 2784040"/>
                <a:gd name="connsiteY265" fmla="*/ 1049107 h 1488732"/>
                <a:gd name="connsiteX266" fmla="*/ 0 w 2784040"/>
                <a:gd name="connsiteY266" fmla="*/ 1059098 h 1488732"/>
                <a:gd name="connsiteX267" fmla="*/ 0 w 2784040"/>
                <a:gd name="connsiteY267" fmla="*/ 1069090 h 1488732"/>
                <a:gd name="connsiteX268" fmla="*/ 0 w 2784040"/>
                <a:gd name="connsiteY268" fmla="*/ 1079081 h 1488732"/>
                <a:gd name="connsiteX269" fmla="*/ 0 w 2784040"/>
                <a:gd name="connsiteY269" fmla="*/ 1089073 h 1488732"/>
                <a:gd name="connsiteX270" fmla="*/ 0 w 2784040"/>
                <a:gd name="connsiteY270" fmla="*/ 1099064 h 1488732"/>
                <a:gd name="connsiteX271" fmla="*/ 0 w 2784040"/>
                <a:gd name="connsiteY271" fmla="*/ 1109056 h 1488732"/>
                <a:gd name="connsiteX272" fmla="*/ 0 w 2784040"/>
                <a:gd name="connsiteY272" fmla="*/ 1119047 h 1488732"/>
                <a:gd name="connsiteX273" fmla="*/ 0 w 2784040"/>
                <a:gd name="connsiteY273" fmla="*/ 1129039 h 1488732"/>
                <a:gd name="connsiteX274" fmla="*/ 0 w 2784040"/>
                <a:gd name="connsiteY274" fmla="*/ 1139030 h 1488732"/>
                <a:gd name="connsiteX275" fmla="*/ 0 w 2784040"/>
                <a:gd name="connsiteY275" fmla="*/ 1149022 h 1488732"/>
                <a:gd name="connsiteX276" fmla="*/ 0 w 2784040"/>
                <a:gd name="connsiteY276" fmla="*/ 1159013 h 1488732"/>
                <a:gd name="connsiteX277" fmla="*/ 0 w 2784040"/>
                <a:gd name="connsiteY277" fmla="*/ 1169005 h 1488732"/>
                <a:gd name="connsiteX278" fmla="*/ 0 w 2784040"/>
                <a:gd name="connsiteY278" fmla="*/ 1178996 h 1488732"/>
                <a:gd name="connsiteX279" fmla="*/ 0 w 2784040"/>
                <a:gd name="connsiteY279" fmla="*/ 1188988 h 1488732"/>
                <a:gd name="connsiteX280" fmla="*/ 0 w 2784040"/>
                <a:gd name="connsiteY280" fmla="*/ 1198979 h 1488732"/>
                <a:gd name="connsiteX281" fmla="*/ 0 w 2784040"/>
                <a:gd name="connsiteY281" fmla="*/ 1208971 h 1488732"/>
                <a:gd name="connsiteX282" fmla="*/ 0 w 2784040"/>
                <a:gd name="connsiteY282" fmla="*/ 1218962 h 1488732"/>
                <a:gd name="connsiteX283" fmla="*/ 0 w 2784040"/>
                <a:gd name="connsiteY283" fmla="*/ 1228954 h 1488732"/>
                <a:gd name="connsiteX284" fmla="*/ 0 w 2784040"/>
                <a:gd name="connsiteY284" fmla="*/ 1238945 h 1488732"/>
                <a:gd name="connsiteX285" fmla="*/ 0 w 2784040"/>
                <a:gd name="connsiteY285" fmla="*/ 1248937 h 1488732"/>
                <a:gd name="connsiteX286" fmla="*/ 0 w 2784040"/>
                <a:gd name="connsiteY286" fmla="*/ 1258928 h 1488732"/>
                <a:gd name="connsiteX287" fmla="*/ 0 w 2784040"/>
                <a:gd name="connsiteY287" fmla="*/ 1268920 h 1488732"/>
                <a:gd name="connsiteX288" fmla="*/ 0 w 2784040"/>
                <a:gd name="connsiteY288" fmla="*/ 1278911 h 1488732"/>
                <a:gd name="connsiteX289" fmla="*/ 0 w 2784040"/>
                <a:gd name="connsiteY289" fmla="*/ 1288903 h 1488732"/>
                <a:gd name="connsiteX290" fmla="*/ 0 w 2784040"/>
                <a:gd name="connsiteY290" fmla="*/ 1298894 h 1488732"/>
                <a:gd name="connsiteX291" fmla="*/ 0 w 2784040"/>
                <a:gd name="connsiteY291" fmla="*/ 1308886 h 1488732"/>
                <a:gd name="connsiteX292" fmla="*/ 0 w 2784040"/>
                <a:gd name="connsiteY292" fmla="*/ 1318877 h 1488732"/>
                <a:gd name="connsiteX293" fmla="*/ 0 w 2784040"/>
                <a:gd name="connsiteY293" fmla="*/ 1328869 h 1488732"/>
                <a:gd name="connsiteX294" fmla="*/ 0 w 2784040"/>
                <a:gd name="connsiteY294" fmla="*/ 1338860 h 1488732"/>
                <a:gd name="connsiteX295" fmla="*/ 0 w 2784040"/>
                <a:gd name="connsiteY295" fmla="*/ 1348852 h 1488732"/>
                <a:gd name="connsiteX296" fmla="*/ 0 w 2784040"/>
                <a:gd name="connsiteY296" fmla="*/ 1358843 h 1488732"/>
                <a:gd name="connsiteX297" fmla="*/ 0 w 2784040"/>
                <a:gd name="connsiteY297" fmla="*/ 1368835 h 1488732"/>
                <a:gd name="connsiteX298" fmla="*/ 0 w 2784040"/>
                <a:gd name="connsiteY298" fmla="*/ 1378826 h 1488732"/>
                <a:gd name="connsiteX299" fmla="*/ 0 w 2784040"/>
                <a:gd name="connsiteY299" fmla="*/ 1388818 h 1488732"/>
                <a:gd name="connsiteX300" fmla="*/ 0 w 2784040"/>
                <a:gd name="connsiteY300" fmla="*/ 1398809 h 1488732"/>
                <a:gd name="connsiteX301" fmla="*/ 0 w 2784040"/>
                <a:gd name="connsiteY301" fmla="*/ 1408801 h 1488732"/>
                <a:gd name="connsiteX302" fmla="*/ 0 w 2784040"/>
                <a:gd name="connsiteY302" fmla="*/ 1418792 h 1488732"/>
                <a:gd name="connsiteX303" fmla="*/ 0 w 2784040"/>
                <a:gd name="connsiteY303" fmla="*/ 1428784 h 1488732"/>
                <a:gd name="connsiteX304" fmla="*/ 0 w 2784040"/>
                <a:gd name="connsiteY304" fmla="*/ 1438775 h 1488732"/>
                <a:gd name="connsiteX305" fmla="*/ 0 w 2784040"/>
                <a:gd name="connsiteY305" fmla="*/ 1448767 h 1488732"/>
                <a:gd name="connsiteX306" fmla="*/ 0 w 2784040"/>
                <a:gd name="connsiteY306" fmla="*/ 1458758 h 1488732"/>
                <a:gd name="connsiteX307" fmla="*/ 0 w 2784040"/>
                <a:gd name="connsiteY307" fmla="*/ 1468750 h 1488732"/>
                <a:gd name="connsiteX308" fmla="*/ 0 w 2784040"/>
                <a:gd name="connsiteY308" fmla="*/ 1478741 h 1488732"/>
                <a:gd name="connsiteX309" fmla="*/ 0 w 2784040"/>
                <a:gd name="connsiteY309" fmla="*/ 1488733 h 1488732"/>
                <a:gd name="connsiteX310" fmla="*/ 538698 w 2784040"/>
                <a:gd name="connsiteY310" fmla="*/ 1488733 h 1488732"/>
                <a:gd name="connsiteX311" fmla="*/ 558649 w 2784040"/>
                <a:gd name="connsiteY311" fmla="*/ 1488733 h 1488732"/>
                <a:gd name="connsiteX312" fmla="*/ 578601 w 2784040"/>
                <a:gd name="connsiteY312" fmla="*/ 1488733 h 1488732"/>
                <a:gd name="connsiteX313" fmla="*/ 598553 w 2784040"/>
                <a:gd name="connsiteY313" fmla="*/ 1488733 h 1488732"/>
                <a:gd name="connsiteX314" fmla="*/ 618505 w 2784040"/>
                <a:gd name="connsiteY314" fmla="*/ 1488733 h 1488732"/>
                <a:gd name="connsiteX315" fmla="*/ 638457 w 2784040"/>
                <a:gd name="connsiteY315" fmla="*/ 1488733 h 1488732"/>
                <a:gd name="connsiteX316" fmla="*/ 658408 w 2784040"/>
                <a:gd name="connsiteY316" fmla="*/ 1488733 h 1488732"/>
                <a:gd name="connsiteX317" fmla="*/ 678361 w 2784040"/>
                <a:gd name="connsiteY317" fmla="*/ 1488733 h 1488732"/>
                <a:gd name="connsiteX318" fmla="*/ 698312 w 2784040"/>
                <a:gd name="connsiteY318" fmla="*/ 1488733 h 1488732"/>
                <a:gd name="connsiteX319" fmla="*/ 718264 w 2784040"/>
                <a:gd name="connsiteY319" fmla="*/ 1488733 h 1488732"/>
                <a:gd name="connsiteX320" fmla="*/ 738215 w 2784040"/>
                <a:gd name="connsiteY320" fmla="*/ 1488733 h 1488732"/>
                <a:gd name="connsiteX321" fmla="*/ 750168 w 2784040"/>
                <a:gd name="connsiteY321" fmla="*/ 1488733 h 1488732"/>
                <a:gd name="connsiteX322" fmla="*/ 749958 w 2784040"/>
                <a:gd name="connsiteY322" fmla="*/ 1478741 h 1488732"/>
                <a:gd name="connsiteX323" fmla="*/ 750057 w 2784040"/>
                <a:gd name="connsiteY323" fmla="*/ 1468750 h 1488732"/>
                <a:gd name="connsiteX324" fmla="*/ 750033 w 2784040"/>
                <a:gd name="connsiteY324" fmla="*/ 1458758 h 1488732"/>
                <a:gd name="connsiteX325" fmla="*/ 749992 w 2784040"/>
                <a:gd name="connsiteY325" fmla="*/ 1448767 h 1488732"/>
                <a:gd name="connsiteX326" fmla="*/ 749924 w 2784040"/>
                <a:gd name="connsiteY326" fmla="*/ 1438775 h 1488732"/>
                <a:gd name="connsiteX327" fmla="*/ 750157 w 2784040"/>
                <a:gd name="connsiteY327" fmla="*/ 1428784 h 1488732"/>
                <a:gd name="connsiteX328" fmla="*/ 750116 w 2784040"/>
                <a:gd name="connsiteY328" fmla="*/ 1418792 h 1488732"/>
                <a:gd name="connsiteX329" fmla="*/ 749962 w 2784040"/>
                <a:gd name="connsiteY329" fmla="*/ 1408801 h 1488732"/>
                <a:gd name="connsiteX330" fmla="*/ 749957 w 2784040"/>
                <a:gd name="connsiteY330" fmla="*/ 1398809 h 1488732"/>
                <a:gd name="connsiteX331" fmla="*/ 750116 w 2784040"/>
                <a:gd name="connsiteY331" fmla="*/ 1388818 h 1488732"/>
                <a:gd name="connsiteX332" fmla="*/ 750083 w 2784040"/>
                <a:gd name="connsiteY332" fmla="*/ 1378826 h 1488732"/>
                <a:gd name="connsiteX333" fmla="*/ 750110 w 2784040"/>
                <a:gd name="connsiteY333" fmla="*/ 1368835 h 1488732"/>
                <a:gd name="connsiteX334" fmla="*/ 750169 w 2784040"/>
                <a:gd name="connsiteY334" fmla="*/ 1358843 h 1488732"/>
                <a:gd name="connsiteX335" fmla="*/ 750147 w 2784040"/>
                <a:gd name="connsiteY335" fmla="*/ 1348852 h 1488732"/>
                <a:gd name="connsiteX336" fmla="*/ 750185 w 2784040"/>
                <a:gd name="connsiteY336" fmla="*/ 1338860 h 1488732"/>
                <a:gd name="connsiteX337" fmla="*/ 750071 w 2784040"/>
                <a:gd name="connsiteY337" fmla="*/ 1328869 h 1488732"/>
                <a:gd name="connsiteX338" fmla="*/ 750148 w 2784040"/>
                <a:gd name="connsiteY338" fmla="*/ 1318877 h 1488732"/>
                <a:gd name="connsiteX339" fmla="*/ 750092 w 2784040"/>
                <a:gd name="connsiteY339" fmla="*/ 1308886 h 1488732"/>
                <a:gd name="connsiteX340" fmla="*/ 750236 w 2784040"/>
                <a:gd name="connsiteY340" fmla="*/ 1298894 h 1488732"/>
                <a:gd name="connsiteX341" fmla="*/ 750149 w 2784040"/>
                <a:gd name="connsiteY341" fmla="*/ 1288903 h 1488732"/>
                <a:gd name="connsiteX342" fmla="*/ 750020 w 2784040"/>
                <a:gd name="connsiteY342" fmla="*/ 1278911 h 1488732"/>
                <a:gd name="connsiteX343" fmla="*/ 750161 w 2784040"/>
                <a:gd name="connsiteY343" fmla="*/ 1268920 h 1488732"/>
                <a:gd name="connsiteX344" fmla="*/ 750066 w 2784040"/>
                <a:gd name="connsiteY344" fmla="*/ 1258928 h 1488732"/>
                <a:gd name="connsiteX345" fmla="*/ 750292 w 2784040"/>
                <a:gd name="connsiteY345" fmla="*/ 1248937 h 1488732"/>
                <a:gd name="connsiteX346" fmla="*/ 750186 w 2784040"/>
                <a:gd name="connsiteY346" fmla="*/ 1238945 h 1488732"/>
                <a:gd name="connsiteX347" fmla="*/ 750252 w 2784040"/>
                <a:gd name="connsiteY347" fmla="*/ 1228954 h 1488732"/>
                <a:gd name="connsiteX348" fmla="*/ 750297 w 2784040"/>
                <a:gd name="connsiteY348" fmla="*/ 1218962 h 1488732"/>
                <a:gd name="connsiteX349" fmla="*/ 750134 w 2784040"/>
                <a:gd name="connsiteY349" fmla="*/ 1208971 h 1488732"/>
                <a:gd name="connsiteX350" fmla="*/ 750292 w 2784040"/>
                <a:gd name="connsiteY350" fmla="*/ 1198979 h 1488732"/>
                <a:gd name="connsiteX351" fmla="*/ 750147 w 2784040"/>
                <a:gd name="connsiteY351" fmla="*/ 1188988 h 1488732"/>
                <a:gd name="connsiteX352" fmla="*/ 750104 w 2784040"/>
                <a:gd name="connsiteY352" fmla="*/ 1178996 h 1488732"/>
                <a:gd name="connsiteX353" fmla="*/ 750394 w 2784040"/>
                <a:gd name="connsiteY353" fmla="*/ 1169005 h 1488732"/>
                <a:gd name="connsiteX354" fmla="*/ 750208 w 2784040"/>
                <a:gd name="connsiteY354" fmla="*/ 1159013 h 1488732"/>
                <a:gd name="connsiteX355" fmla="*/ 750390 w 2784040"/>
                <a:gd name="connsiteY355" fmla="*/ 1149022 h 1488732"/>
                <a:gd name="connsiteX356" fmla="*/ 750213 w 2784040"/>
                <a:gd name="connsiteY356" fmla="*/ 1139030 h 1488732"/>
                <a:gd name="connsiteX357" fmla="*/ 750263 w 2784040"/>
                <a:gd name="connsiteY357" fmla="*/ 1129039 h 1488732"/>
                <a:gd name="connsiteX358" fmla="*/ 750128 w 2784040"/>
                <a:gd name="connsiteY358" fmla="*/ 1119047 h 1488732"/>
                <a:gd name="connsiteX359" fmla="*/ 750092 w 2784040"/>
                <a:gd name="connsiteY359" fmla="*/ 1109056 h 1488732"/>
                <a:gd name="connsiteX360" fmla="*/ 750151 w 2784040"/>
                <a:gd name="connsiteY360" fmla="*/ 1099064 h 1488732"/>
                <a:gd name="connsiteX361" fmla="*/ 750409 w 2784040"/>
                <a:gd name="connsiteY361" fmla="*/ 1089073 h 1488732"/>
                <a:gd name="connsiteX362" fmla="*/ 750292 w 2784040"/>
                <a:gd name="connsiteY362" fmla="*/ 1079081 h 1488732"/>
                <a:gd name="connsiteX363" fmla="*/ 750206 w 2784040"/>
                <a:gd name="connsiteY363" fmla="*/ 1069090 h 1488732"/>
                <a:gd name="connsiteX364" fmla="*/ 750234 w 2784040"/>
                <a:gd name="connsiteY364" fmla="*/ 1059098 h 1488732"/>
                <a:gd name="connsiteX365" fmla="*/ 750215 w 2784040"/>
                <a:gd name="connsiteY365" fmla="*/ 1049107 h 1488732"/>
                <a:gd name="connsiteX366" fmla="*/ 750099 w 2784040"/>
                <a:gd name="connsiteY366" fmla="*/ 1039115 h 1488732"/>
                <a:gd name="connsiteX367" fmla="*/ 750662 w 2784040"/>
                <a:gd name="connsiteY367" fmla="*/ 1029124 h 1488732"/>
                <a:gd name="connsiteX368" fmla="*/ 750303 w 2784040"/>
                <a:gd name="connsiteY368" fmla="*/ 1019132 h 1488732"/>
                <a:gd name="connsiteX369" fmla="*/ 750487 w 2784040"/>
                <a:gd name="connsiteY369" fmla="*/ 1009141 h 1488732"/>
                <a:gd name="connsiteX370" fmla="*/ 750402 w 2784040"/>
                <a:gd name="connsiteY370" fmla="*/ 999149 h 1488732"/>
                <a:gd name="connsiteX371" fmla="*/ 750205 w 2784040"/>
                <a:gd name="connsiteY371" fmla="*/ 989158 h 1488732"/>
                <a:gd name="connsiteX372" fmla="*/ 750312 w 2784040"/>
                <a:gd name="connsiteY372" fmla="*/ 979166 h 1488732"/>
                <a:gd name="connsiteX373" fmla="*/ 750493 w 2784040"/>
                <a:gd name="connsiteY373" fmla="*/ 969175 h 1488732"/>
                <a:gd name="connsiteX374" fmla="*/ 750405 w 2784040"/>
                <a:gd name="connsiteY374" fmla="*/ 959183 h 1488732"/>
                <a:gd name="connsiteX375" fmla="*/ 750349 w 2784040"/>
                <a:gd name="connsiteY375" fmla="*/ 949192 h 1488732"/>
                <a:gd name="connsiteX376" fmla="*/ 750283 w 2784040"/>
                <a:gd name="connsiteY376" fmla="*/ 939201 h 1488732"/>
                <a:gd name="connsiteX377" fmla="*/ 750410 w 2784040"/>
                <a:gd name="connsiteY377" fmla="*/ 929209 h 1488732"/>
                <a:gd name="connsiteX378" fmla="*/ 750156 w 2784040"/>
                <a:gd name="connsiteY378" fmla="*/ 919217 h 1488732"/>
                <a:gd name="connsiteX379" fmla="*/ 750269 w 2784040"/>
                <a:gd name="connsiteY379" fmla="*/ 909226 h 1488732"/>
                <a:gd name="connsiteX380" fmla="*/ 750313 w 2784040"/>
                <a:gd name="connsiteY380" fmla="*/ 899234 h 1488732"/>
                <a:gd name="connsiteX381" fmla="*/ 750247 w 2784040"/>
                <a:gd name="connsiteY381" fmla="*/ 889243 h 1488732"/>
                <a:gd name="connsiteX382" fmla="*/ 750582 w 2784040"/>
                <a:gd name="connsiteY382" fmla="*/ 879252 h 1488732"/>
                <a:gd name="connsiteX383" fmla="*/ 750557 w 2784040"/>
                <a:gd name="connsiteY383" fmla="*/ 869260 h 1488732"/>
                <a:gd name="connsiteX384" fmla="*/ 750237 w 2784040"/>
                <a:gd name="connsiteY384" fmla="*/ 859269 h 1488732"/>
                <a:gd name="connsiteX385" fmla="*/ 750344 w 2784040"/>
                <a:gd name="connsiteY385" fmla="*/ 849277 h 1488732"/>
                <a:gd name="connsiteX386" fmla="*/ 750423 w 2784040"/>
                <a:gd name="connsiteY386" fmla="*/ 839286 h 1488732"/>
                <a:gd name="connsiteX387" fmla="*/ 750413 w 2784040"/>
                <a:gd name="connsiteY387" fmla="*/ 829294 h 1488732"/>
                <a:gd name="connsiteX388" fmla="*/ 750500 w 2784040"/>
                <a:gd name="connsiteY388" fmla="*/ 819303 h 1488732"/>
                <a:gd name="connsiteX389" fmla="*/ 750376 w 2784040"/>
                <a:gd name="connsiteY389" fmla="*/ 809311 h 1488732"/>
                <a:gd name="connsiteX390" fmla="*/ 750411 w 2784040"/>
                <a:gd name="connsiteY390" fmla="*/ 799320 h 1488732"/>
                <a:gd name="connsiteX391" fmla="*/ 750410 w 2784040"/>
                <a:gd name="connsiteY391" fmla="*/ 789328 h 1488732"/>
                <a:gd name="connsiteX392" fmla="*/ 750272 w 2784040"/>
                <a:gd name="connsiteY392" fmla="*/ 779337 h 1488732"/>
                <a:gd name="connsiteX393" fmla="*/ 750386 w 2784040"/>
                <a:gd name="connsiteY393" fmla="*/ 769345 h 1488732"/>
                <a:gd name="connsiteX394" fmla="*/ 750496 w 2784040"/>
                <a:gd name="connsiteY394" fmla="*/ 759354 h 1488732"/>
                <a:gd name="connsiteX395" fmla="*/ 750472 w 2784040"/>
                <a:gd name="connsiteY395" fmla="*/ 749362 h 1488732"/>
                <a:gd name="connsiteX396" fmla="*/ 750300 w 2784040"/>
                <a:gd name="connsiteY396" fmla="*/ 739371 h 1488732"/>
                <a:gd name="connsiteX397" fmla="*/ 750629 w 2784040"/>
                <a:gd name="connsiteY397" fmla="*/ 729379 h 1488732"/>
                <a:gd name="connsiteX398" fmla="*/ 750391 w 2784040"/>
                <a:gd name="connsiteY398" fmla="*/ 719388 h 1488732"/>
                <a:gd name="connsiteX399" fmla="*/ 750224 w 2784040"/>
                <a:gd name="connsiteY399" fmla="*/ 709396 h 1488732"/>
                <a:gd name="connsiteX400" fmla="*/ 750160 w 2784040"/>
                <a:gd name="connsiteY400" fmla="*/ 699405 h 1488732"/>
                <a:gd name="connsiteX401" fmla="*/ 750449 w 2784040"/>
                <a:gd name="connsiteY401" fmla="*/ 689413 h 1488732"/>
                <a:gd name="connsiteX402" fmla="*/ 750299 w 2784040"/>
                <a:gd name="connsiteY402" fmla="*/ 679422 h 1488732"/>
                <a:gd name="connsiteX403" fmla="*/ 750458 w 2784040"/>
                <a:gd name="connsiteY403" fmla="*/ 669430 h 1488732"/>
                <a:gd name="connsiteX404" fmla="*/ 750632 w 2784040"/>
                <a:gd name="connsiteY404" fmla="*/ 659439 h 1488732"/>
                <a:gd name="connsiteX405" fmla="*/ 750537 w 2784040"/>
                <a:gd name="connsiteY405" fmla="*/ 649447 h 1488732"/>
                <a:gd name="connsiteX406" fmla="*/ 750292 w 2784040"/>
                <a:gd name="connsiteY406" fmla="*/ 639456 h 1488732"/>
                <a:gd name="connsiteX407" fmla="*/ 750613 w 2784040"/>
                <a:gd name="connsiteY407" fmla="*/ 629464 h 1488732"/>
                <a:gd name="connsiteX408" fmla="*/ 750469 w 2784040"/>
                <a:gd name="connsiteY408" fmla="*/ 619473 h 1488732"/>
                <a:gd name="connsiteX409" fmla="*/ 750390 w 2784040"/>
                <a:gd name="connsiteY409" fmla="*/ 609481 h 1488732"/>
                <a:gd name="connsiteX410" fmla="*/ 750392 w 2784040"/>
                <a:gd name="connsiteY410" fmla="*/ 599490 h 1488732"/>
                <a:gd name="connsiteX411" fmla="*/ 750482 w 2784040"/>
                <a:gd name="connsiteY411" fmla="*/ 589498 h 1488732"/>
                <a:gd name="connsiteX412" fmla="*/ 750585 w 2784040"/>
                <a:gd name="connsiteY412" fmla="*/ 579507 h 1488732"/>
                <a:gd name="connsiteX413" fmla="*/ 750406 w 2784040"/>
                <a:gd name="connsiteY413" fmla="*/ 569515 h 1488732"/>
                <a:gd name="connsiteX414" fmla="*/ 750395 w 2784040"/>
                <a:gd name="connsiteY414" fmla="*/ 559524 h 1488732"/>
                <a:gd name="connsiteX415" fmla="*/ 750672 w 2784040"/>
                <a:gd name="connsiteY415" fmla="*/ 549532 h 1488732"/>
                <a:gd name="connsiteX416" fmla="*/ 750624 w 2784040"/>
                <a:gd name="connsiteY416" fmla="*/ 539541 h 1488732"/>
                <a:gd name="connsiteX417" fmla="*/ 750513 w 2784040"/>
                <a:gd name="connsiteY417" fmla="*/ 529549 h 1488732"/>
                <a:gd name="connsiteX418" fmla="*/ 750644 w 2784040"/>
                <a:gd name="connsiteY418" fmla="*/ 519558 h 1488732"/>
                <a:gd name="connsiteX419" fmla="*/ 750573 w 2784040"/>
                <a:gd name="connsiteY419" fmla="*/ 509566 h 1488732"/>
                <a:gd name="connsiteX420" fmla="*/ 750701 w 2784040"/>
                <a:gd name="connsiteY420" fmla="*/ 499575 h 1488732"/>
                <a:gd name="connsiteX421" fmla="*/ 750552 w 2784040"/>
                <a:gd name="connsiteY421" fmla="*/ 489583 h 1488732"/>
                <a:gd name="connsiteX422" fmla="*/ 750313 w 2784040"/>
                <a:gd name="connsiteY422" fmla="*/ 479592 h 1488732"/>
                <a:gd name="connsiteX423" fmla="*/ 750700 w 2784040"/>
                <a:gd name="connsiteY423" fmla="*/ 469600 h 1488732"/>
                <a:gd name="connsiteX424" fmla="*/ 750611 w 2784040"/>
                <a:gd name="connsiteY424" fmla="*/ 459609 h 1488732"/>
                <a:gd name="connsiteX425" fmla="*/ 750535 w 2784040"/>
                <a:gd name="connsiteY425" fmla="*/ 449617 h 1488732"/>
                <a:gd name="connsiteX426" fmla="*/ 750589 w 2784040"/>
                <a:gd name="connsiteY426" fmla="*/ 439626 h 1488732"/>
                <a:gd name="connsiteX427" fmla="*/ 750599 w 2784040"/>
                <a:gd name="connsiteY427" fmla="*/ 429634 h 1488732"/>
                <a:gd name="connsiteX428" fmla="*/ 750524 w 2784040"/>
                <a:gd name="connsiteY428" fmla="*/ 419643 h 1488732"/>
                <a:gd name="connsiteX429" fmla="*/ 750536 w 2784040"/>
                <a:gd name="connsiteY429" fmla="*/ 409651 h 1488732"/>
                <a:gd name="connsiteX430" fmla="*/ 750590 w 2784040"/>
                <a:gd name="connsiteY430" fmla="*/ 399660 h 1488732"/>
                <a:gd name="connsiteX431" fmla="*/ 750585 w 2784040"/>
                <a:gd name="connsiteY431" fmla="*/ 389668 h 1488732"/>
                <a:gd name="connsiteX432" fmla="*/ 750581 w 2784040"/>
                <a:gd name="connsiteY432" fmla="*/ 379677 h 1488732"/>
                <a:gd name="connsiteX433" fmla="*/ 750563 w 2784040"/>
                <a:gd name="connsiteY433" fmla="*/ 369685 h 1488732"/>
                <a:gd name="connsiteX434" fmla="*/ 750704 w 2784040"/>
                <a:gd name="connsiteY434" fmla="*/ 359694 h 1488732"/>
                <a:gd name="connsiteX435" fmla="*/ 750532 w 2784040"/>
                <a:gd name="connsiteY435" fmla="*/ 349702 h 1488732"/>
                <a:gd name="connsiteX436" fmla="*/ 750622 w 2784040"/>
                <a:gd name="connsiteY436" fmla="*/ 339711 h 1488732"/>
                <a:gd name="connsiteX437" fmla="*/ 750499 w 2784040"/>
                <a:gd name="connsiteY437" fmla="*/ 329719 h 1488732"/>
                <a:gd name="connsiteX438" fmla="*/ 750666 w 2784040"/>
                <a:gd name="connsiteY438" fmla="*/ 319728 h 1488732"/>
                <a:gd name="connsiteX439" fmla="*/ 750700 w 2784040"/>
                <a:gd name="connsiteY439" fmla="*/ 309736 h 1488732"/>
                <a:gd name="connsiteX440" fmla="*/ 750644 w 2784040"/>
                <a:gd name="connsiteY440" fmla="*/ 299745 h 1488732"/>
                <a:gd name="connsiteX441" fmla="*/ 750665 w 2784040"/>
                <a:gd name="connsiteY441" fmla="*/ 289753 h 1488732"/>
                <a:gd name="connsiteX442" fmla="*/ 750531 w 2784040"/>
                <a:gd name="connsiteY442" fmla="*/ 279762 h 1488732"/>
                <a:gd name="connsiteX443" fmla="*/ 750705 w 2784040"/>
                <a:gd name="connsiteY443" fmla="*/ 269770 h 1488732"/>
                <a:gd name="connsiteX444" fmla="*/ 750509 w 2784040"/>
                <a:gd name="connsiteY444" fmla="*/ 259779 h 1488732"/>
                <a:gd name="connsiteX445" fmla="*/ 750716 w 2784040"/>
                <a:gd name="connsiteY445" fmla="*/ 249787 h 1488732"/>
                <a:gd name="connsiteX446" fmla="*/ 750616 w 2784040"/>
                <a:gd name="connsiteY446" fmla="*/ 239796 h 1488732"/>
                <a:gd name="connsiteX447" fmla="*/ 750672 w 2784040"/>
                <a:gd name="connsiteY447" fmla="*/ 229804 h 1488732"/>
                <a:gd name="connsiteX448" fmla="*/ 750628 w 2784040"/>
                <a:gd name="connsiteY448" fmla="*/ 219813 h 1488732"/>
                <a:gd name="connsiteX449" fmla="*/ 750728 w 2784040"/>
                <a:gd name="connsiteY449" fmla="*/ 209821 h 1488732"/>
                <a:gd name="connsiteX450" fmla="*/ 750720 w 2784040"/>
                <a:gd name="connsiteY450" fmla="*/ 199830 h 1488732"/>
                <a:gd name="connsiteX451" fmla="*/ 750597 w 2784040"/>
                <a:gd name="connsiteY451" fmla="*/ 189838 h 1488732"/>
                <a:gd name="connsiteX452" fmla="*/ 750731 w 2784040"/>
                <a:gd name="connsiteY452" fmla="*/ 179847 h 1488732"/>
                <a:gd name="connsiteX453" fmla="*/ 750416 w 2784040"/>
                <a:gd name="connsiteY453" fmla="*/ 169855 h 1488732"/>
                <a:gd name="connsiteX454" fmla="*/ 750744 w 2784040"/>
                <a:gd name="connsiteY454" fmla="*/ 159864 h 1488732"/>
                <a:gd name="connsiteX455" fmla="*/ 750717 w 2784040"/>
                <a:gd name="connsiteY455" fmla="*/ 149872 h 1488732"/>
                <a:gd name="connsiteX456" fmla="*/ 750804 w 2784040"/>
                <a:gd name="connsiteY456" fmla="*/ 139881 h 1488732"/>
                <a:gd name="connsiteX457" fmla="*/ 750757 w 2784040"/>
                <a:gd name="connsiteY457" fmla="*/ 129889 h 1488732"/>
                <a:gd name="connsiteX458" fmla="*/ 750749 w 2784040"/>
                <a:gd name="connsiteY458" fmla="*/ 119898 h 1488732"/>
                <a:gd name="connsiteX459" fmla="*/ 750652 w 2784040"/>
                <a:gd name="connsiteY459" fmla="*/ 109906 h 1488732"/>
                <a:gd name="connsiteX460" fmla="*/ 750826 w 2784040"/>
                <a:gd name="connsiteY460" fmla="*/ 99915 h 1488732"/>
                <a:gd name="connsiteX461" fmla="*/ 750680 w 2784040"/>
                <a:gd name="connsiteY461" fmla="*/ 89923 h 1488732"/>
                <a:gd name="connsiteX462" fmla="*/ 750781 w 2784040"/>
                <a:gd name="connsiteY462" fmla="*/ 79932 h 1488732"/>
                <a:gd name="connsiteX463" fmla="*/ 750578 w 2784040"/>
                <a:gd name="connsiteY463" fmla="*/ 69940 h 1488732"/>
                <a:gd name="connsiteX464" fmla="*/ 750994 w 2784040"/>
                <a:gd name="connsiteY464" fmla="*/ 59949 h 1488732"/>
                <a:gd name="connsiteX465" fmla="*/ 750799 w 2784040"/>
                <a:gd name="connsiteY465" fmla="*/ 49957 h 1488732"/>
                <a:gd name="connsiteX466" fmla="*/ 750884 w 2784040"/>
                <a:gd name="connsiteY466" fmla="*/ 39966 h 1488732"/>
                <a:gd name="connsiteX467" fmla="*/ 750776 w 2784040"/>
                <a:gd name="connsiteY467" fmla="*/ 29974 h 1488732"/>
                <a:gd name="connsiteX468" fmla="*/ 750807 w 2784040"/>
                <a:gd name="connsiteY468" fmla="*/ 19983 h 1488732"/>
                <a:gd name="connsiteX469" fmla="*/ 750735 w 2784040"/>
                <a:gd name="connsiteY469" fmla="*/ 9991 h 1488732"/>
                <a:gd name="connsiteX470" fmla="*/ 750798 w 2784040"/>
                <a:gd name="connsiteY470" fmla="*/ 0 h 1488732"/>
                <a:gd name="connsiteX471" fmla="*/ 738215 w 2784040"/>
                <a:gd name="connsiteY471" fmla="*/ 0 h 1488732"/>
                <a:gd name="connsiteX472" fmla="*/ 718264 w 2784040"/>
                <a:gd name="connsiteY472" fmla="*/ 0 h 1488732"/>
                <a:gd name="connsiteX473" fmla="*/ 698312 w 2784040"/>
                <a:gd name="connsiteY473" fmla="*/ 0 h 1488732"/>
                <a:gd name="connsiteX474" fmla="*/ 678361 w 2784040"/>
                <a:gd name="connsiteY474" fmla="*/ 0 h 1488732"/>
                <a:gd name="connsiteX475" fmla="*/ 658408 w 2784040"/>
                <a:gd name="connsiteY475" fmla="*/ 0 h 1488732"/>
                <a:gd name="connsiteX476" fmla="*/ 638457 w 2784040"/>
                <a:gd name="connsiteY476" fmla="*/ 0 h 1488732"/>
                <a:gd name="connsiteX477" fmla="*/ 618505 w 2784040"/>
                <a:gd name="connsiteY477" fmla="*/ 0 h 1488732"/>
                <a:gd name="connsiteX478" fmla="*/ 598553 w 2784040"/>
                <a:gd name="connsiteY478" fmla="*/ 0 h 1488732"/>
                <a:gd name="connsiteX479" fmla="*/ 578601 w 2784040"/>
                <a:gd name="connsiteY479" fmla="*/ 0 h 1488732"/>
                <a:gd name="connsiteX480" fmla="*/ 558649 w 2784040"/>
                <a:gd name="connsiteY480" fmla="*/ 0 h 1488732"/>
                <a:gd name="connsiteX481" fmla="*/ 538698 w 2784040"/>
                <a:gd name="connsiteY481" fmla="*/ 0 h 1488732"/>
                <a:gd name="connsiteX482" fmla="*/ 526751 w 2784040"/>
                <a:gd name="connsiteY482" fmla="*/ 0 h 1488732"/>
                <a:gd name="connsiteX483" fmla="*/ 526925 w 2784040"/>
                <a:gd name="connsiteY483" fmla="*/ 9991 h 1488732"/>
                <a:gd name="connsiteX484" fmla="*/ 527286 w 2784040"/>
                <a:gd name="connsiteY484" fmla="*/ 19983 h 1488732"/>
                <a:gd name="connsiteX485" fmla="*/ 527069 w 2784040"/>
                <a:gd name="connsiteY485" fmla="*/ 29974 h 1488732"/>
                <a:gd name="connsiteX486" fmla="*/ 526933 w 2784040"/>
                <a:gd name="connsiteY486" fmla="*/ 39966 h 1488732"/>
                <a:gd name="connsiteX487" fmla="*/ 526936 w 2784040"/>
                <a:gd name="connsiteY487" fmla="*/ 49957 h 1488732"/>
                <a:gd name="connsiteX488" fmla="*/ 526722 w 2784040"/>
                <a:gd name="connsiteY488" fmla="*/ 59949 h 1488732"/>
                <a:gd name="connsiteX489" fmla="*/ 526881 w 2784040"/>
                <a:gd name="connsiteY489" fmla="*/ 69940 h 1488732"/>
                <a:gd name="connsiteX490" fmla="*/ 526855 w 2784040"/>
                <a:gd name="connsiteY490" fmla="*/ 79932 h 1488732"/>
                <a:gd name="connsiteX491" fmla="*/ 526847 w 2784040"/>
                <a:gd name="connsiteY491" fmla="*/ 89923 h 1488732"/>
                <a:gd name="connsiteX492" fmla="*/ 526595 w 2784040"/>
                <a:gd name="connsiteY492" fmla="*/ 99915 h 1488732"/>
                <a:gd name="connsiteX493" fmla="*/ 526621 w 2784040"/>
                <a:gd name="connsiteY493" fmla="*/ 109906 h 1488732"/>
                <a:gd name="connsiteX494" fmla="*/ 526825 w 2784040"/>
                <a:gd name="connsiteY494" fmla="*/ 119898 h 1488732"/>
                <a:gd name="connsiteX495" fmla="*/ 526810 w 2784040"/>
                <a:gd name="connsiteY495" fmla="*/ 129889 h 1488732"/>
                <a:gd name="connsiteX496" fmla="*/ 526425 w 2784040"/>
                <a:gd name="connsiteY496" fmla="*/ 139881 h 1488732"/>
                <a:gd name="connsiteX497" fmla="*/ 526753 w 2784040"/>
                <a:gd name="connsiteY497" fmla="*/ 149872 h 1488732"/>
                <a:gd name="connsiteX498" fmla="*/ 526118 w 2784040"/>
                <a:gd name="connsiteY498" fmla="*/ 159864 h 1488732"/>
                <a:gd name="connsiteX499" fmla="*/ 526584 w 2784040"/>
                <a:gd name="connsiteY499" fmla="*/ 169855 h 1488732"/>
                <a:gd name="connsiteX500" fmla="*/ 526567 w 2784040"/>
                <a:gd name="connsiteY500" fmla="*/ 179847 h 1488732"/>
                <a:gd name="connsiteX501" fmla="*/ 526678 w 2784040"/>
                <a:gd name="connsiteY501" fmla="*/ 189838 h 1488732"/>
                <a:gd name="connsiteX502" fmla="*/ 526164 w 2784040"/>
                <a:gd name="connsiteY502" fmla="*/ 199830 h 1488732"/>
                <a:gd name="connsiteX503" fmla="*/ 526459 w 2784040"/>
                <a:gd name="connsiteY503" fmla="*/ 209821 h 1488732"/>
                <a:gd name="connsiteX504" fmla="*/ 526372 w 2784040"/>
                <a:gd name="connsiteY504" fmla="*/ 219813 h 1488732"/>
                <a:gd name="connsiteX505" fmla="*/ 526556 w 2784040"/>
                <a:gd name="connsiteY505" fmla="*/ 229804 h 1488732"/>
                <a:gd name="connsiteX506" fmla="*/ 526138 w 2784040"/>
                <a:gd name="connsiteY506" fmla="*/ 239796 h 1488732"/>
                <a:gd name="connsiteX507" fmla="*/ 527084 w 2784040"/>
                <a:gd name="connsiteY507" fmla="*/ 249787 h 1488732"/>
                <a:gd name="connsiteX508" fmla="*/ 526342 w 2784040"/>
                <a:gd name="connsiteY508" fmla="*/ 259779 h 1488732"/>
                <a:gd name="connsiteX509" fmla="*/ 526337 w 2784040"/>
                <a:gd name="connsiteY509" fmla="*/ 269770 h 1488732"/>
                <a:gd name="connsiteX510" fmla="*/ 526507 w 2784040"/>
                <a:gd name="connsiteY510" fmla="*/ 279762 h 1488732"/>
                <a:gd name="connsiteX511" fmla="*/ 526246 w 2784040"/>
                <a:gd name="connsiteY511" fmla="*/ 289753 h 1488732"/>
                <a:gd name="connsiteX512" fmla="*/ 526523 w 2784040"/>
                <a:gd name="connsiteY512" fmla="*/ 299745 h 1488732"/>
                <a:gd name="connsiteX513" fmla="*/ 526389 w 2784040"/>
                <a:gd name="connsiteY513" fmla="*/ 309736 h 1488732"/>
                <a:gd name="connsiteX514" fmla="*/ 526584 w 2784040"/>
                <a:gd name="connsiteY514" fmla="*/ 319728 h 1488732"/>
                <a:gd name="connsiteX515" fmla="*/ 526274 w 2784040"/>
                <a:gd name="connsiteY515" fmla="*/ 329719 h 1488732"/>
                <a:gd name="connsiteX516" fmla="*/ 526633 w 2784040"/>
                <a:gd name="connsiteY516" fmla="*/ 339711 h 1488732"/>
                <a:gd name="connsiteX517" fmla="*/ 525905 w 2784040"/>
                <a:gd name="connsiteY517" fmla="*/ 349702 h 1488732"/>
                <a:gd name="connsiteX518" fmla="*/ 526031 w 2784040"/>
                <a:gd name="connsiteY518" fmla="*/ 359694 h 1488732"/>
                <a:gd name="connsiteX519" fmla="*/ 525999 w 2784040"/>
                <a:gd name="connsiteY519" fmla="*/ 369685 h 1488732"/>
                <a:gd name="connsiteX520" fmla="*/ 526559 w 2784040"/>
                <a:gd name="connsiteY520" fmla="*/ 379677 h 1488732"/>
                <a:gd name="connsiteX521" fmla="*/ 526322 w 2784040"/>
                <a:gd name="connsiteY521" fmla="*/ 389668 h 1488732"/>
                <a:gd name="connsiteX522" fmla="*/ 526178 w 2784040"/>
                <a:gd name="connsiteY522" fmla="*/ 399660 h 1488732"/>
                <a:gd name="connsiteX523" fmla="*/ 526061 w 2784040"/>
                <a:gd name="connsiteY523" fmla="*/ 409651 h 1488732"/>
                <a:gd name="connsiteX524" fmla="*/ 526161 w 2784040"/>
                <a:gd name="connsiteY524" fmla="*/ 419643 h 1488732"/>
                <a:gd name="connsiteX525" fmla="*/ 526137 w 2784040"/>
                <a:gd name="connsiteY525" fmla="*/ 429634 h 1488732"/>
                <a:gd name="connsiteX526" fmla="*/ 526570 w 2784040"/>
                <a:gd name="connsiteY526" fmla="*/ 439626 h 1488732"/>
                <a:gd name="connsiteX527" fmla="*/ 526376 w 2784040"/>
                <a:gd name="connsiteY527" fmla="*/ 449617 h 1488732"/>
                <a:gd name="connsiteX528" fmla="*/ 526150 w 2784040"/>
                <a:gd name="connsiteY528" fmla="*/ 459609 h 1488732"/>
                <a:gd name="connsiteX529" fmla="*/ 525965 w 2784040"/>
                <a:gd name="connsiteY529" fmla="*/ 469600 h 1488732"/>
                <a:gd name="connsiteX530" fmla="*/ 526011 w 2784040"/>
                <a:gd name="connsiteY530" fmla="*/ 479592 h 1488732"/>
                <a:gd name="connsiteX531" fmla="*/ 525665 w 2784040"/>
                <a:gd name="connsiteY531" fmla="*/ 489583 h 1488732"/>
                <a:gd name="connsiteX532" fmla="*/ 525986 w 2784040"/>
                <a:gd name="connsiteY532" fmla="*/ 499575 h 1488732"/>
                <a:gd name="connsiteX533" fmla="*/ 525967 w 2784040"/>
                <a:gd name="connsiteY533" fmla="*/ 509566 h 1488732"/>
                <a:gd name="connsiteX534" fmla="*/ 526034 w 2784040"/>
                <a:gd name="connsiteY534" fmla="*/ 519558 h 1488732"/>
                <a:gd name="connsiteX535" fmla="*/ 525757 w 2784040"/>
                <a:gd name="connsiteY535" fmla="*/ 529549 h 1488732"/>
                <a:gd name="connsiteX536" fmla="*/ 525703 w 2784040"/>
                <a:gd name="connsiteY536" fmla="*/ 539541 h 1488732"/>
                <a:gd name="connsiteX537" fmla="*/ 525431 w 2784040"/>
                <a:gd name="connsiteY537" fmla="*/ 549532 h 1488732"/>
                <a:gd name="connsiteX538" fmla="*/ 526087 w 2784040"/>
                <a:gd name="connsiteY538" fmla="*/ 559524 h 1488732"/>
                <a:gd name="connsiteX539" fmla="*/ 525981 w 2784040"/>
                <a:gd name="connsiteY539" fmla="*/ 569515 h 1488732"/>
                <a:gd name="connsiteX540" fmla="*/ 525918 w 2784040"/>
                <a:gd name="connsiteY540" fmla="*/ 579507 h 1488732"/>
                <a:gd name="connsiteX541" fmla="*/ 525570 w 2784040"/>
                <a:gd name="connsiteY541" fmla="*/ 589498 h 1488732"/>
                <a:gd name="connsiteX542" fmla="*/ 525819 w 2784040"/>
                <a:gd name="connsiteY542" fmla="*/ 599490 h 1488732"/>
                <a:gd name="connsiteX543" fmla="*/ 525707 w 2784040"/>
                <a:gd name="connsiteY543" fmla="*/ 609481 h 1488732"/>
                <a:gd name="connsiteX544" fmla="*/ 526034 w 2784040"/>
                <a:gd name="connsiteY544" fmla="*/ 619473 h 1488732"/>
                <a:gd name="connsiteX545" fmla="*/ 525545 w 2784040"/>
                <a:gd name="connsiteY545" fmla="*/ 629464 h 1488732"/>
                <a:gd name="connsiteX546" fmla="*/ 525378 w 2784040"/>
                <a:gd name="connsiteY546" fmla="*/ 639456 h 1488732"/>
                <a:gd name="connsiteX547" fmla="*/ 525462 w 2784040"/>
                <a:gd name="connsiteY547" fmla="*/ 649447 h 1488732"/>
                <a:gd name="connsiteX548" fmla="*/ 525552 w 2784040"/>
                <a:gd name="connsiteY548" fmla="*/ 659439 h 1488732"/>
                <a:gd name="connsiteX549" fmla="*/ 525641 w 2784040"/>
                <a:gd name="connsiteY549" fmla="*/ 669430 h 1488732"/>
                <a:gd name="connsiteX550" fmla="*/ 525523 w 2784040"/>
                <a:gd name="connsiteY550" fmla="*/ 679422 h 1488732"/>
                <a:gd name="connsiteX551" fmla="*/ 525465 w 2784040"/>
                <a:gd name="connsiteY551" fmla="*/ 689413 h 1488732"/>
                <a:gd name="connsiteX552" fmla="*/ 525320 w 2784040"/>
                <a:gd name="connsiteY552" fmla="*/ 699405 h 1488732"/>
                <a:gd name="connsiteX553" fmla="*/ 525553 w 2784040"/>
                <a:gd name="connsiteY553" fmla="*/ 709396 h 1488732"/>
                <a:gd name="connsiteX554" fmla="*/ 525334 w 2784040"/>
                <a:gd name="connsiteY554" fmla="*/ 719388 h 1488732"/>
                <a:gd name="connsiteX555" fmla="*/ 525351 w 2784040"/>
                <a:gd name="connsiteY555" fmla="*/ 729379 h 1488732"/>
                <a:gd name="connsiteX556" fmla="*/ 525673 w 2784040"/>
                <a:gd name="connsiteY556" fmla="*/ 739371 h 1488732"/>
                <a:gd name="connsiteX557" fmla="*/ 524864 w 2784040"/>
                <a:gd name="connsiteY557" fmla="*/ 749362 h 1488732"/>
                <a:gd name="connsiteX558" fmla="*/ 525255 w 2784040"/>
                <a:gd name="connsiteY558" fmla="*/ 759354 h 1488732"/>
                <a:gd name="connsiteX559" fmla="*/ 525293 w 2784040"/>
                <a:gd name="connsiteY559" fmla="*/ 769345 h 1488732"/>
                <a:gd name="connsiteX560" fmla="*/ 525121 w 2784040"/>
                <a:gd name="connsiteY560" fmla="*/ 779337 h 1488732"/>
                <a:gd name="connsiteX561" fmla="*/ 525437 w 2784040"/>
                <a:gd name="connsiteY561" fmla="*/ 789328 h 1488732"/>
                <a:gd name="connsiteX562" fmla="*/ 525375 w 2784040"/>
                <a:gd name="connsiteY562" fmla="*/ 799320 h 1488732"/>
                <a:gd name="connsiteX563" fmla="*/ 525633 w 2784040"/>
                <a:gd name="connsiteY563" fmla="*/ 809311 h 1488732"/>
                <a:gd name="connsiteX564" fmla="*/ 524955 w 2784040"/>
                <a:gd name="connsiteY564" fmla="*/ 819303 h 1488732"/>
                <a:gd name="connsiteX565" fmla="*/ 525206 w 2784040"/>
                <a:gd name="connsiteY565" fmla="*/ 829294 h 1488732"/>
                <a:gd name="connsiteX566" fmla="*/ 525412 w 2784040"/>
                <a:gd name="connsiteY566" fmla="*/ 839286 h 1488732"/>
                <a:gd name="connsiteX567" fmla="*/ 525187 w 2784040"/>
                <a:gd name="connsiteY567" fmla="*/ 849277 h 1488732"/>
                <a:gd name="connsiteX568" fmla="*/ 525487 w 2784040"/>
                <a:gd name="connsiteY568" fmla="*/ 859269 h 1488732"/>
                <a:gd name="connsiteX569" fmla="*/ 525130 w 2784040"/>
                <a:gd name="connsiteY569" fmla="*/ 869260 h 1488732"/>
                <a:gd name="connsiteX570" fmla="*/ 525068 w 2784040"/>
                <a:gd name="connsiteY570" fmla="*/ 879252 h 1488732"/>
                <a:gd name="connsiteX571" fmla="*/ 525011 w 2784040"/>
                <a:gd name="connsiteY571" fmla="*/ 889243 h 1488732"/>
                <a:gd name="connsiteX572" fmla="*/ 525323 w 2784040"/>
                <a:gd name="connsiteY572" fmla="*/ 899234 h 1488732"/>
                <a:gd name="connsiteX573" fmla="*/ 525156 w 2784040"/>
                <a:gd name="connsiteY573" fmla="*/ 909226 h 1488732"/>
                <a:gd name="connsiteX574" fmla="*/ 525040 w 2784040"/>
                <a:gd name="connsiteY574" fmla="*/ 919217 h 1488732"/>
                <a:gd name="connsiteX575" fmla="*/ 525230 w 2784040"/>
                <a:gd name="connsiteY575" fmla="*/ 929209 h 1488732"/>
                <a:gd name="connsiteX576" fmla="*/ 524903 w 2784040"/>
                <a:gd name="connsiteY576" fmla="*/ 939201 h 1488732"/>
                <a:gd name="connsiteX577" fmla="*/ 525190 w 2784040"/>
                <a:gd name="connsiteY577" fmla="*/ 949192 h 1488732"/>
                <a:gd name="connsiteX578" fmla="*/ 524761 w 2784040"/>
                <a:gd name="connsiteY578" fmla="*/ 959183 h 1488732"/>
                <a:gd name="connsiteX579" fmla="*/ 524954 w 2784040"/>
                <a:gd name="connsiteY579" fmla="*/ 969175 h 1488732"/>
                <a:gd name="connsiteX580" fmla="*/ 524993 w 2784040"/>
                <a:gd name="connsiteY580" fmla="*/ 979166 h 1488732"/>
                <a:gd name="connsiteX581" fmla="*/ 524420 w 2784040"/>
                <a:gd name="connsiteY581" fmla="*/ 989158 h 1488732"/>
                <a:gd name="connsiteX582" fmla="*/ 524972 w 2784040"/>
                <a:gd name="connsiteY582" fmla="*/ 999149 h 1488732"/>
                <a:gd name="connsiteX583" fmla="*/ 524569 w 2784040"/>
                <a:gd name="connsiteY583" fmla="*/ 1009141 h 1488732"/>
                <a:gd name="connsiteX584" fmla="*/ 524808 w 2784040"/>
                <a:gd name="connsiteY584" fmla="*/ 1019132 h 1488732"/>
                <a:gd name="connsiteX585" fmla="*/ 524885 w 2784040"/>
                <a:gd name="connsiteY585" fmla="*/ 1029124 h 1488732"/>
                <a:gd name="connsiteX586" fmla="*/ 524732 w 2784040"/>
                <a:gd name="connsiteY586" fmla="*/ 1039115 h 1488732"/>
                <a:gd name="connsiteX587" fmla="*/ 524906 w 2784040"/>
                <a:gd name="connsiteY587" fmla="*/ 1049107 h 1488732"/>
                <a:gd name="connsiteX588" fmla="*/ 524796 w 2784040"/>
                <a:gd name="connsiteY588" fmla="*/ 1059098 h 1488732"/>
                <a:gd name="connsiteX589" fmla="*/ 524063 w 2784040"/>
                <a:gd name="connsiteY589" fmla="*/ 1069090 h 1488732"/>
                <a:gd name="connsiteX590" fmla="*/ 524827 w 2784040"/>
                <a:gd name="connsiteY590" fmla="*/ 1079081 h 1488732"/>
                <a:gd name="connsiteX591" fmla="*/ 524897 w 2784040"/>
                <a:gd name="connsiteY591" fmla="*/ 1089073 h 1488732"/>
                <a:gd name="connsiteX592" fmla="*/ 524764 w 2784040"/>
                <a:gd name="connsiteY592" fmla="*/ 1099064 h 1488732"/>
                <a:gd name="connsiteX593" fmla="*/ 524914 w 2784040"/>
                <a:gd name="connsiteY593" fmla="*/ 1109056 h 1488732"/>
                <a:gd name="connsiteX594" fmla="*/ 524499 w 2784040"/>
                <a:gd name="connsiteY594" fmla="*/ 1119047 h 1488732"/>
                <a:gd name="connsiteX595" fmla="*/ 524422 w 2784040"/>
                <a:gd name="connsiteY595" fmla="*/ 1129039 h 1488732"/>
                <a:gd name="connsiteX596" fmla="*/ 524578 w 2784040"/>
                <a:gd name="connsiteY596" fmla="*/ 1139030 h 1488732"/>
                <a:gd name="connsiteX597" fmla="*/ 524564 w 2784040"/>
                <a:gd name="connsiteY597" fmla="*/ 1149022 h 1488732"/>
                <a:gd name="connsiteX598" fmla="*/ 524530 w 2784040"/>
                <a:gd name="connsiteY598" fmla="*/ 1159013 h 1488732"/>
                <a:gd name="connsiteX599" fmla="*/ 524740 w 2784040"/>
                <a:gd name="connsiteY599" fmla="*/ 1169005 h 1488732"/>
                <a:gd name="connsiteX600" fmla="*/ 525058 w 2784040"/>
                <a:gd name="connsiteY600" fmla="*/ 1178996 h 1488732"/>
                <a:gd name="connsiteX601" fmla="*/ 524350 w 2784040"/>
                <a:gd name="connsiteY601" fmla="*/ 1188988 h 1488732"/>
                <a:gd name="connsiteX602" fmla="*/ 523797 w 2784040"/>
                <a:gd name="connsiteY602" fmla="*/ 1198979 h 1488732"/>
                <a:gd name="connsiteX603" fmla="*/ 524699 w 2784040"/>
                <a:gd name="connsiteY603" fmla="*/ 1208971 h 1488732"/>
                <a:gd name="connsiteX604" fmla="*/ 524371 w 2784040"/>
                <a:gd name="connsiteY604" fmla="*/ 1218962 h 1488732"/>
                <a:gd name="connsiteX605" fmla="*/ 524585 w 2784040"/>
                <a:gd name="connsiteY605" fmla="*/ 1228954 h 1488732"/>
                <a:gd name="connsiteX606" fmla="*/ 524067 w 2784040"/>
                <a:gd name="connsiteY606" fmla="*/ 1238945 h 1488732"/>
                <a:gd name="connsiteX607" fmla="*/ 524516 w 2784040"/>
                <a:gd name="connsiteY607" fmla="*/ 1248937 h 1488732"/>
                <a:gd name="connsiteX608" fmla="*/ 524603 w 2784040"/>
                <a:gd name="connsiteY608" fmla="*/ 1258928 h 1488732"/>
                <a:gd name="connsiteX609" fmla="*/ 524607 w 2784040"/>
                <a:gd name="connsiteY609" fmla="*/ 1268920 h 1488732"/>
                <a:gd name="connsiteX610" fmla="*/ 524150 w 2784040"/>
                <a:gd name="connsiteY610" fmla="*/ 1278911 h 1488732"/>
                <a:gd name="connsiteX611" fmla="*/ 524341 w 2784040"/>
                <a:gd name="connsiteY611" fmla="*/ 1288903 h 1488732"/>
                <a:gd name="connsiteX612" fmla="*/ 523694 w 2784040"/>
                <a:gd name="connsiteY612" fmla="*/ 1298894 h 1488732"/>
                <a:gd name="connsiteX613" fmla="*/ 523997 w 2784040"/>
                <a:gd name="connsiteY613" fmla="*/ 1308886 h 1488732"/>
                <a:gd name="connsiteX614" fmla="*/ 524400 w 2784040"/>
                <a:gd name="connsiteY614" fmla="*/ 1318877 h 1488732"/>
                <a:gd name="connsiteX615" fmla="*/ 524176 w 2784040"/>
                <a:gd name="connsiteY615" fmla="*/ 1328869 h 1488732"/>
                <a:gd name="connsiteX616" fmla="*/ 523840 w 2784040"/>
                <a:gd name="connsiteY616" fmla="*/ 1338860 h 1488732"/>
                <a:gd name="connsiteX617" fmla="*/ 524335 w 2784040"/>
                <a:gd name="connsiteY617" fmla="*/ 1348852 h 1488732"/>
                <a:gd name="connsiteX618" fmla="*/ 524445 w 2784040"/>
                <a:gd name="connsiteY618" fmla="*/ 1358843 h 1488732"/>
                <a:gd name="connsiteX619" fmla="*/ 524655 w 2784040"/>
                <a:gd name="connsiteY619" fmla="*/ 1368835 h 1488732"/>
                <a:gd name="connsiteX620" fmla="*/ 523796 w 2784040"/>
                <a:gd name="connsiteY620" fmla="*/ 1378826 h 1488732"/>
                <a:gd name="connsiteX621" fmla="*/ 523730 w 2784040"/>
                <a:gd name="connsiteY621" fmla="*/ 1388818 h 1488732"/>
                <a:gd name="connsiteX622" fmla="*/ 523876 w 2784040"/>
                <a:gd name="connsiteY622" fmla="*/ 1398809 h 1488732"/>
                <a:gd name="connsiteX623" fmla="*/ 524194 w 2784040"/>
                <a:gd name="connsiteY623" fmla="*/ 1408801 h 1488732"/>
                <a:gd name="connsiteX624" fmla="*/ 524676 w 2784040"/>
                <a:gd name="connsiteY624" fmla="*/ 1418792 h 1488732"/>
                <a:gd name="connsiteX625" fmla="*/ 524219 w 2784040"/>
                <a:gd name="connsiteY625" fmla="*/ 1428784 h 1488732"/>
                <a:gd name="connsiteX626" fmla="*/ 524121 w 2784040"/>
                <a:gd name="connsiteY626" fmla="*/ 1438775 h 1488732"/>
                <a:gd name="connsiteX627" fmla="*/ 524131 w 2784040"/>
                <a:gd name="connsiteY627" fmla="*/ 1448767 h 1488732"/>
                <a:gd name="connsiteX628" fmla="*/ 523996 w 2784040"/>
                <a:gd name="connsiteY628" fmla="*/ 1458758 h 1488732"/>
                <a:gd name="connsiteX629" fmla="*/ 523529 w 2784040"/>
                <a:gd name="connsiteY629" fmla="*/ 1468750 h 1488732"/>
                <a:gd name="connsiteX630" fmla="*/ 523573 w 2784040"/>
                <a:gd name="connsiteY630" fmla="*/ 1478741 h 1488732"/>
                <a:gd name="connsiteX631" fmla="*/ 523860 w 2784040"/>
                <a:gd name="connsiteY631" fmla="*/ 1488733 h 1488732"/>
                <a:gd name="connsiteX632" fmla="*/ 1117299 w 2784040"/>
                <a:gd name="connsiteY632" fmla="*/ 1488733 h 1488732"/>
                <a:gd name="connsiteX633" fmla="*/ 1137251 w 2784040"/>
                <a:gd name="connsiteY633" fmla="*/ 1488733 h 1488732"/>
                <a:gd name="connsiteX634" fmla="*/ 1157203 w 2784040"/>
                <a:gd name="connsiteY634" fmla="*/ 1488733 h 1488732"/>
                <a:gd name="connsiteX635" fmla="*/ 1177155 w 2784040"/>
                <a:gd name="connsiteY635" fmla="*/ 1488733 h 1488732"/>
                <a:gd name="connsiteX636" fmla="*/ 1197106 w 2784040"/>
                <a:gd name="connsiteY636" fmla="*/ 1488733 h 1488732"/>
                <a:gd name="connsiteX637" fmla="*/ 1217058 w 2784040"/>
                <a:gd name="connsiteY637" fmla="*/ 1488733 h 1488732"/>
                <a:gd name="connsiteX638" fmla="*/ 1237010 w 2784040"/>
                <a:gd name="connsiteY638" fmla="*/ 1488733 h 1488732"/>
                <a:gd name="connsiteX639" fmla="*/ 1256962 w 2784040"/>
                <a:gd name="connsiteY639" fmla="*/ 1488733 h 1488732"/>
                <a:gd name="connsiteX640" fmla="*/ 1276913 w 2784040"/>
                <a:gd name="connsiteY640" fmla="*/ 1488733 h 1488732"/>
                <a:gd name="connsiteX641" fmla="*/ 1296865 w 2784040"/>
                <a:gd name="connsiteY641" fmla="*/ 1488733 h 1488732"/>
                <a:gd name="connsiteX642" fmla="*/ 1316817 w 2784040"/>
                <a:gd name="connsiteY642" fmla="*/ 1488733 h 1488732"/>
                <a:gd name="connsiteX643" fmla="*/ 1325601 w 2784040"/>
                <a:gd name="connsiteY643" fmla="*/ 1488733 h 1488732"/>
                <a:gd name="connsiteX644" fmla="*/ 1326085 w 2784040"/>
                <a:gd name="connsiteY644" fmla="*/ 1478741 h 1488732"/>
                <a:gd name="connsiteX645" fmla="*/ 1326111 w 2784040"/>
                <a:gd name="connsiteY645" fmla="*/ 1468750 h 1488732"/>
                <a:gd name="connsiteX646" fmla="*/ 1326385 w 2784040"/>
                <a:gd name="connsiteY646" fmla="*/ 1458758 h 1488732"/>
                <a:gd name="connsiteX647" fmla="*/ 1326206 w 2784040"/>
                <a:gd name="connsiteY647" fmla="*/ 1448767 h 1488732"/>
                <a:gd name="connsiteX648" fmla="*/ 1326331 w 2784040"/>
                <a:gd name="connsiteY648" fmla="*/ 1438775 h 1488732"/>
                <a:gd name="connsiteX649" fmla="*/ 1324693 w 2784040"/>
                <a:gd name="connsiteY649" fmla="*/ 1428784 h 1488732"/>
                <a:gd name="connsiteX650" fmla="*/ 1325584 w 2784040"/>
                <a:gd name="connsiteY650" fmla="*/ 1418792 h 1488732"/>
                <a:gd name="connsiteX651" fmla="*/ 1325489 w 2784040"/>
                <a:gd name="connsiteY651" fmla="*/ 1408801 h 1488732"/>
                <a:gd name="connsiteX652" fmla="*/ 1325662 w 2784040"/>
                <a:gd name="connsiteY652" fmla="*/ 1398809 h 1488732"/>
                <a:gd name="connsiteX653" fmla="*/ 1325736 w 2784040"/>
                <a:gd name="connsiteY653" fmla="*/ 1388818 h 1488732"/>
                <a:gd name="connsiteX654" fmla="*/ 1325408 w 2784040"/>
                <a:gd name="connsiteY654" fmla="*/ 1378826 h 1488732"/>
                <a:gd name="connsiteX655" fmla="*/ 1325784 w 2784040"/>
                <a:gd name="connsiteY655" fmla="*/ 1368835 h 1488732"/>
                <a:gd name="connsiteX656" fmla="*/ 1326002 w 2784040"/>
                <a:gd name="connsiteY656" fmla="*/ 1358843 h 1488732"/>
                <a:gd name="connsiteX657" fmla="*/ 1324672 w 2784040"/>
                <a:gd name="connsiteY657" fmla="*/ 1348852 h 1488732"/>
                <a:gd name="connsiteX658" fmla="*/ 1325304 w 2784040"/>
                <a:gd name="connsiteY658" fmla="*/ 1338860 h 1488732"/>
                <a:gd name="connsiteX659" fmla="*/ 1324771 w 2784040"/>
                <a:gd name="connsiteY659" fmla="*/ 1328869 h 1488732"/>
                <a:gd name="connsiteX660" fmla="*/ 1325300 w 2784040"/>
                <a:gd name="connsiteY660" fmla="*/ 1318877 h 1488732"/>
                <a:gd name="connsiteX661" fmla="*/ 1325505 w 2784040"/>
                <a:gd name="connsiteY661" fmla="*/ 1308886 h 1488732"/>
                <a:gd name="connsiteX662" fmla="*/ 1324921 w 2784040"/>
                <a:gd name="connsiteY662" fmla="*/ 1298894 h 1488732"/>
                <a:gd name="connsiteX663" fmla="*/ 1324880 w 2784040"/>
                <a:gd name="connsiteY663" fmla="*/ 1288903 h 1488732"/>
                <a:gd name="connsiteX664" fmla="*/ 1325540 w 2784040"/>
                <a:gd name="connsiteY664" fmla="*/ 1278911 h 1488732"/>
                <a:gd name="connsiteX665" fmla="*/ 1325846 w 2784040"/>
                <a:gd name="connsiteY665" fmla="*/ 1268920 h 1488732"/>
                <a:gd name="connsiteX666" fmla="*/ 1324610 w 2784040"/>
                <a:gd name="connsiteY666" fmla="*/ 1258928 h 1488732"/>
                <a:gd name="connsiteX667" fmla="*/ 1325399 w 2784040"/>
                <a:gd name="connsiteY667" fmla="*/ 1248937 h 1488732"/>
                <a:gd name="connsiteX668" fmla="*/ 1324888 w 2784040"/>
                <a:gd name="connsiteY668" fmla="*/ 1238945 h 1488732"/>
                <a:gd name="connsiteX669" fmla="*/ 1324976 w 2784040"/>
                <a:gd name="connsiteY669" fmla="*/ 1228954 h 1488732"/>
                <a:gd name="connsiteX670" fmla="*/ 1324990 w 2784040"/>
                <a:gd name="connsiteY670" fmla="*/ 1218962 h 1488732"/>
                <a:gd name="connsiteX671" fmla="*/ 1324804 w 2784040"/>
                <a:gd name="connsiteY671" fmla="*/ 1208971 h 1488732"/>
                <a:gd name="connsiteX672" fmla="*/ 1325180 w 2784040"/>
                <a:gd name="connsiteY672" fmla="*/ 1198979 h 1488732"/>
                <a:gd name="connsiteX673" fmla="*/ 1325069 w 2784040"/>
                <a:gd name="connsiteY673" fmla="*/ 1188988 h 1488732"/>
                <a:gd name="connsiteX674" fmla="*/ 1324790 w 2784040"/>
                <a:gd name="connsiteY674" fmla="*/ 1178996 h 1488732"/>
                <a:gd name="connsiteX675" fmla="*/ 1324353 w 2784040"/>
                <a:gd name="connsiteY675" fmla="*/ 1169005 h 1488732"/>
                <a:gd name="connsiteX676" fmla="*/ 1324691 w 2784040"/>
                <a:gd name="connsiteY676" fmla="*/ 1159013 h 1488732"/>
                <a:gd name="connsiteX677" fmla="*/ 1324157 w 2784040"/>
                <a:gd name="connsiteY677" fmla="*/ 1149022 h 1488732"/>
                <a:gd name="connsiteX678" fmla="*/ 1324863 w 2784040"/>
                <a:gd name="connsiteY678" fmla="*/ 1139030 h 1488732"/>
                <a:gd name="connsiteX679" fmla="*/ 1324417 w 2784040"/>
                <a:gd name="connsiteY679" fmla="*/ 1129039 h 1488732"/>
                <a:gd name="connsiteX680" fmla="*/ 1325216 w 2784040"/>
                <a:gd name="connsiteY680" fmla="*/ 1119047 h 1488732"/>
                <a:gd name="connsiteX681" fmla="*/ 1325059 w 2784040"/>
                <a:gd name="connsiteY681" fmla="*/ 1109056 h 1488732"/>
                <a:gd name="connsiteX682" fmla="*/ 1324292 w 2784040"/>
                <a:gd name="connsiteY682" fmla="*/ 1099064 h 1488732"/>
                <a:gd name="connsiteX683" fmla="*/ 1324634 w 2784040"/>
                <a:gd name="connsiteY683" fmla="*/ 1089073 h 1488732"/>
                <a:gd name="connsiteX684" fmla="*/ 1324492 w 2784040"/>
                <a:gd name="connsiteY684" fmla="*/ 1079081 h 1488732"/>
                <a:gd name="connsiteX685" fmla="*/ 1324513 w 2784040"/>
                <a:gd name="connsiteY685" fmla="*/ 1069090 h 1488732"/>
                <a:gd name="connsiteX686" fmla="*/ 1324785 w 2784040"/>
                <a:gd name="connsiteY686" fmla="*/ 1059098 h 1488732"/>
                <a:gd name="connsiteX687" fmla="*/ 1324524 w 2784040"/>
                <a:gd name="connsiteY687" fmla="*/ 1049107 h 1488732"/>
                <a:gd name="connsiteX688" fmla="*/ 1324382 w 2784040"/>
                <a:gd name="connsiteY688" fmla="*/ 1039115 h 1488732"/>
                <a:gd name="connsiteX689" fmla="*/ 1324527 w 2784040"/>
                <a:gd name="connsiteY689" fmla="*/ 1029124 h 1488732"/>
                <a:gd name="connsiteX690" fmla="*/ 1324130 w 2784040"/>
                <a:gd name="connsiteY690" fmla="*/ 1019132 h 1488732"/>
                <a:gd name="connsiteX691" fmla="*/ 1324489 w 2784040"/>
                <a:gd name="connsiteY691" fmla="*/ 1009141 h 1488732"/>
                <a:gd name="connsiteX692" fmla="*/ 1324669 w 2784040"/>
                <a:gd name="connsiteY692" fmla="*/ 999149 h 1488732"/>
                <a:gd name="connsiteX693" fmla="*/ 1324394 w 2784040"/>
                <a:gd name="connsiteY693" fmla="*/ 989158 h 1488732"/>
                <a:gd name="connsiteX694" fmla="*/ 1324690 w 2784040"/>
                <a:gd name="connsiteY694" fmla="*/ 979166 h 1488732"/>
                <a:gd name="connsiteX695" fmla="*/ 1324089 w 2784040"/>
                <a:gd name="connsiteY695" fmla="*/ 969175 h 1488732"/>
                <a:gd name="connsiteX696" fmla="*/ 1324427 w 2784040"/>
                <a:gd name="connsiteY696" fmla="*/ 959183 h 1488732"/>
                <a:gd name="connsiteX697" fmla="*/ 1324400 w 2784040"/>
                <a:gd name="connsiteY697" fmla="*/ 949192 h 1488732"/>
                <a:gd name="connsiteX698" fmla="*/ 1324323 w 2784040"/>
                <a:gd name="connsiteY698" fmla="*/ 939201 h 1488732"/>
                <a:gd name="connsiteX699" fmla="*/ 1324676 w 2784040"/>
                <a:gd name="connsiteY699" fmla="*/ 929209 h 1488732"/>
                <a:gd name="connsiteX700" fmla="*/ 1324082 w 2784040"/>
                <a:gd name="connsiteY700" fmla="*/ 919217 h 1488732"/>
                <a:gd name="connsiteX701" fmla="*/ 1324227 w 2784040"/>
                <a:gd name="connsiteY701" fmla="*/ 909226 h 1488732"/>
                <a:gd name="connsiteX702" fmla="*/ 1324496 w 2784040"/>
                <a:gd name="connsiteY702" fmla="*/ 899234 h 1488732"/>
                <a:gd name="connsiteX703" fmla="*/ 1324133 w 2784040"/>
                <a:gd name="connsiteY703" fmla="*/ 889243 h 1488732"/>
                <a:gd name="connsiteX704" fmla="*/ 1323854 w 2784040"/>
                <a:gd name="connsiteY704" fmla="*/ 879252 h 1488732"/>
                <a:gd name="connsiteX705" fmla="*/ 1323404 w 2784040"/>
                <a:gd name="connsiteY705" fmla="*/ 869260 h 1488732"/>
                <a:gd name="connsiteX706" fmla="*/ 1323920 w 2784040"/>
                <a:gd name="connsiteY706" fmla="*/ 859269 h 1488732"/>
                <a:gd name="connsiteX707" fmla="*/ 1323683 w 2784040"/>
                <a:gd name="connsiteY707" fmla="*/ 849277 h 1488732"/>
                <a:gd name="connsiteX708" fmla="*/ 1323892 w 2784040"/>
                <a:gd name="connsiteY708" fmla="*/ 839286 h 1488732"/>
                <a:gd name="connsiteX709" fmla="*/ 1323446 w 2784040"/>
                <a:gd name="connsiteY709" fmla="*/ 829294 h 1488732"/>
                <a:gd name="connsiteX710" fmla="*/ 1323429 w 2784040"/>
                <a:gd name="connsiteY710" fmla="*/ 819303 h 1488732"/>
                <a:gd name="connsiteX711" fmla="*/ 1323126 w 2784040"/>
                <a:gd name="connsiteY711" fmla="*/ 809311 h 1488732"/>
                <a:gd name="connsiteX712" fmla="*/ 1324378 w 2784040"/>
                <a:gd name="connsiteY712" fmla="*/ 799320 h 1488732"/>
                <a:gd name="connsiteX713" fmla="*/ 1323222 w 2784040"/>
                <a:gd name="connsiteY713" fmla="*/ 789328 h 1488732"/>
                <a:gd name="connsiteX714" fmla="*/ 1323684 w 2784040"/>
                <a:gd name="connsiteY714" fmla="*/ 779337 h 1488732"/>
                <a:gd name="connsiteX715" fmla="*/ 1323939 w 2784040"/>
                <a:gd name="connsiteY715" fmla="*/ 769345 h 1488732"/>
                <a:gd name="connsiteX716" fmla="*/ 1323830 w 2784040"/>
                <a:gd name="connsiteY716" fmla="*/ 759354 h 1488732"/>
                <a:gd name="connsiteX717" fmla="*/ 1324006 w 2784040"/>
                <a:gd name="connsiteY717" fmla="*/ 749362 h 1488732"/>
                <a:gd name="connsiteX718" fmla="*/ 1324131 w 2784040"/>
                <a:gd name="connsiteY718" fmla="*/ 739371 h 1488732"/>
                <a:gd name="connsiteX719" fmla="*/ 1323747 w 2784040"/>
                <a:gd name="connsiteY719" fmla="*/ 729379 h 1488732"/>
                <a:gd name="connsiteX720" fmla="*/ 1323720 w 2784040"/>
                <a:gd name="connsiteY720" fmla="*/ 719388 h 1488732"/>
                <a:gd name="connsiteX721" fmla="*/ 1324170 w 2784040"/>
                <a:gd name="connsiteY721" fmla="*/ 709396 h 1488732"/>
                <a:gd name="connsiteX722" fmla="*/ 1323212 w 2784040"/>
                <a:gd name="connsiteY722" fmla="*/ 699405 h 1488732"/>
                <a:gd name="connsiteX723" fmla="*/ 1323344 w 2784040"/>
                <a:gd name="connsiteY723" fmla="*/ 689413 h 1488732"/>
                <a:gd name="connsiteX724" fmla="*/ 1323191 w 2784040"/>
                <a:gd name="connsiteY724" fmla="*/ 679422 h 1488732"/>
                <a:gd name="connsiteX725" fmla="*/ 1323640 w 2784040"/>
                <a:gd name="connsiteY725" fmla="*/ 669430 h 1488732"/>
                <a:gd name="connsiteX726" fmla="*/ 1323642 w 2784040"/>
                <a:gd name="connsiteY726" fmla="*/ 659439 h 1488732"/>
                <a:gd name="connsiteX727" fmla="*/ 1323706 w 2784040"/>
                <a:gd name="connsiteY727" fmla="*/ 649447 h 1488732"/>
                <a:gd name="connsiteX728" fmla="*/ 1322471 w 2784040"/>
                <a:gd name="connsiteY728" fmla="*/ 639456 h 1488732"/>
                <a:gd name="connsiteX729" fmla="*/ 1323854 w 2784040"/>
                <a:gd name="connsiteY729" fmla="*/ 629464 h 1488732"/>
                <a:gd name="connsiteX730" fmla="*/ 1323353 w 2784040"/>
                <a:gd name="connsiteY730" fmla="*/ 619473 h 1488732"/>
                <a:gd name="connsiteX731" fmla="*/ 1322993 w 2784040"/>
                <a:gd name="connsiteY731" fmla="*/ 609481 h 1488732"/>
                <a:gd name="connsiteX732" fmla="*/ 1323385 w 2784040"/>
                <a:gd name="connsiteY732" fmla="*/ 599490 h 1488732"/>
                <a:gd name="connsiteX733" fmla="*/ 1323081 w 2784040"/>
                <a:gd name="connsiteY733" fmla="*/ 589498 h 1488732"/>
                <a:gd name="connsiteX734" fmla="*/ 1323574 w 2784040"/>
                <a:gd name="connsiteY734" fmla="*/ 579507 h 1488732"/>
                <a:gd name="connsiteX735" fmla="*/ 1323260 w 2784040"/>
                <a:gd name="connsiteY735" fmla="*/ 569515 h 1488732"/>
                <a:gd name="connsiteX736" fmla="*/ 1322801 w 2784040"/>
                <a:gd name="connsiteY736" fmla="*/ 559524 h 1488732"/>
                <a:gd name="connsiteX737" fmla="*/ 1323701 w 2784040"/>
                <a:gd name="connsiteY737" fmla="*/ 549532 h 1488732"/>
                <a:gd name="connsiteX738" fmla="*/ 1323412 w 2784040"/>
                <a:gd name="connsiteY738" fmla="*/ 539541 h 1488732"/>
                <a:gd name="connsiteX739" fmla="*/ 1323278 w 2784040"/>
                <a:gd name="connsiteY739" fmla="*/ 529549 h 1488732"/>
                <a:gd name="connsiteX740" fmla="*/ 1322716 w 2784040"/>
                <a:gd name="connsiteY740" fmla="*/ 519558 h 1488732"/>
                <a:gd name="connsiteX741" fmla="*/ 1322974 w 2784040"/>
                <a:gd name="connsiteY741" fmla="*/ 509566 h 1488732"/>
                <a:gd name="connsiteX742" fmla="*/ 1322842 w 2784040"/>
                <a:gd name="connsiteY742" fmla="*/ 499575 h 1488732"/>
                <a:gd name="connsiteX743" fmla="*/ 1323298 w 2784040"/>
                <a:gd name="connsiteY743" fmla="*/ 489583 h 1488732"/>
                <a:gd name="connsiteX744" fmla="*/ 1323072 w 2784040"/>
                <a:gd name="connsiteY744" fmla="*/ 479592 h 1488732"/>
                <a:gd name="connsiteX745" fmla="*/ 1322274 w 2784040"/>
                <a:gd name="connsiteY745" fmla="*/ 469600 h 1488732"/>
                <a:gd name="connsiteX746" fmla="*/ 1323612 w 2784040"/>
                <a:gd name="connsiteY746" fmla="*/ 459609 h 1488732"/>
                <a:gd name="connsiteX747" fmla="*/ 1323417 w 2784040"/>
                <a:gd name="connsiteY747" fmla="*/ 449617 h 1488732"/>
                <a:gd name="connsiteX748" fmla="*/ 1322516 w 2784040"/>
                <a:gd name="connsiteY748" fmla="*/ 439626 h 1488732"/>
                <a:gd name="connsiteX749" fmla="*/ 1323340 w 2784040"/>
                <a:gd name="connsiteY749" fmla="*/ 429634 h 1488732"/>
                <a:gd name="connsiteX750" fmla="*/ 1322873 w 2784040"/>
                <a:gd name="connsiteY750" fmla="*/ 419643 h 1488732"/>
                <a:gd name="connsiteX751" fmla="*/ 1322231 w 2784040"/>
                <a:gd name="connsiteY751" fmla="*/ 409651 h 1488732"/>
                <a:gd name="connsiteX752" fmla="*/ 1322695 w 2784040"/>
                <a:gd name="connsiteY752" fmla="*/ 399660 h 1488732"/>
                <a:gd name="connsiteX753" fmla="*/ 1322746 w 2784040"/>
                <a:gd name="connsiteY753" fmla="*/ 389668 h 1488732"/>
                <a:gd name="connsiteX754" fmla="*/ 1322798 w 2784040"/>
                <a:gd name="connsiteY754" fmla="*/ 379677 h 1488732"/>
                <a:gd name="connsiteX755" fmla="*/ 1322198 w 2784040"/>
                <a:gd name="connsiteY755" fmla="*/ 369685 h 1488732"/>
                <a:gd name="connsiteX756" fmla="*/ 1322654 w 2784040"/>
                <a:gd name="connsiteY756" fmla="*/ 359694 h 1488732"/>
                <a:gd name="connsiteX757" fmla="*/ 1321986 w 2784040"/>
                <a:gd name="connsiteY757" fmla="*/ 349702 h 1488732"/>
                <a:gd name="connsiteX758" fmla="*/ 1322483 w 2784040"/>
                <a:gd name="connsiteY758" fmla="*/ 339711 h 1488732"/>
                <a:gd name="connsiteX759" fmla="*/ 1322089 w 2784040"/>
                <a:gd name="connsiteY759" fmla="*/ 329719 h 1488732"/>
                <a:gd name="connsiteX760" fmla="*/ 1323440 w 2784040"/>
                <a:gd name="connsiteY760" fmla="*/ 319728 h 1488732"/>
                <a:gd name="connsiteX761" fmla="*/ 1321572 w 2784040"/>
                <a:gd name="connsiteY761" fmla="*/ 309736 h 1488732"/>
                <a:gd name="connsiteX762" fmla="*/ 1321953 w 2784040"/>
                <a:gd name="connsiteY762" fmla="*/ 299745 h 1488732"/>
                <a:gd name="connsiteX763" fmla="*/ 1322449 w 2784040"/>
                <a:gd name="connsiteY763" fmla="*/ 289753 h 1488732"/>
                <a:gd name="connsiteX764" fmla="*/ 1322270 w 2784040"/>
                <a:gd name="connsiteY764" fmla="*/ 279762 h 1488732"/>
                <a:gd name="connsiteX765" fmla="*/ 1322237 w 2784040"/>
                <a:gd name="connsiteY765" fmla="*/ 269770 h 1488732"/>
                <a:gd name="connsiteX766" fmla="*/ 1322786 w 2784040"/>
                <a:gd name="connsiteY766" fmla="*/ 259779 h 1488732"/>
                <a:gd name="connsiteX767" fmla="*/ 1321790 w 2784040"/>
                <a:gd name="connsiteY767" fmla="*/ 249787 h 1488732"/>
                <a:gd name="connsiteX768" fmla="*/ 1322135 w 2784040"/>
                <a:gd name="connsiteY768" fmla="*/ 239796 h 1488732"/>
                <a:gd name="connsiteX769" fmla="*/ 1322497 w 2784040"/>
                <a:gd name="connsiteY769" fmla="*/ 229804 h 1488732"/>
                <a:gd name="connsiteX770" fmla="*/ 1321961 w 2784040"/>
                <a:gd name="connsiteY770" fmla="*/ 219813 h 1488732"/>
                <a:gd name="connsiteX771" fmla="*/ 1321991 w 2784040"/>
                <a:gd name="connsiteY771" fmla="*/ 209821 h 1488732"/>
                <a:gd name="connsiteX772" fmla="*/ 1321434 w 2784040"/>
                <a:gd name="connsiteY772" fmla="*/ 199830 h 1488732"/>
                <a:gd name="connsiteX773" fmla="*/ 1322514 w 2784040"/>
                <a:gd name="connsiteY773" fmla="*/ 189838 h 1488732"/>
                <a:gd name="connsiteX774" fmla="*/ 1321568 w 2784040"/>
                <a:gd name="connsiteY774" fmla="*/ 179847 h 1488732"/>
                <a:gd name="connsiteX775" fmla="*/ 1322431 w 2784040"/>
                <a:gd name="connsiteY775" fmla="*/ 169855 h 1488732"/>
                <a:gd name="connsiteX776" fmla="*/ 1322198 w 2784040"/>
                <a:gd name="connsiteY776" fmla="*/ 159864 h 1488732"/>
                <a:gd name="connsiteX777" fmla="*/ 1322114 w 2784040"/>
                <a:gd name="connsiteY777" fmla="*/ 149872 h 1488732"/>
                <a:gd name="connsiteX778" fmla="*/ 1321713 w 2784040"/>
                <a:gd name="connsiteY778" fmla="*/ 139881 h 1488732"/>
                <a:gd name="connsiteX779" fmla="*/ 1322164 w 2784040"/>
                <a:gd name="connsiteY779" fmla="*/ 129889 h 1488732"/>
                <a:gd name="connsiteX780" fmla="*/ 1321413 w 2784040"/>
                <a:gd name="connsiteY780" fmla="*/ 119898 h 1488732"/>
                <a:gd name="connsiteX781" fmla="*/ 1321394 w 2784040"/>
                <a:gd name="connsiteY781" fmla="*/ 109906 h 1488732"/>
                <a:gd name="connsiteX782" fmla="*/ 1321454 w 2784040"/>
                <a:gd name="connsiteY782" fmla="*/ 99915 h 1488732"/>
                <a:gd name="connsiteX783" fmla="*/ 1321523 w 2784040"/>
                <a:gd name="connsiteY783" fmla="*/ 89923 h 1488732"/>
                <a:gd name="connsiteX784" fmla="*/ 1321322 w 2784040"/>
                <a:gd name="connsiteY784" fmla="*/ 79932 h 1488732"/>
                <a:gd name="connsiteX785" fmla="*/ 1321797 w 2784040"/>
                <a:gd name="connsiteY785" fmla="*/ 69940 h 1488732"/>
                <a:gd name="connsiteX786" fmla="*/ 1321900 w 2784040"/>
                <a:gd name="connsiteY786" fmla="*/ 59949 h 1488732"/>
                <a:gd name="connsiteX787" fmla="*/ 1321293 w 2784040"/>
                <a:gd name="connsiteY787" fmla="*/ 49957 h 1488732"/>
                <a:gd name="connsiteX788" fmla="*/ 1321772 w 2784040"/>
                <a:gd name="connsiteY788" fmla="*/ 39966 h 1488732"/>
                <a:gd name="connsiteX789" fmla="*/ 1321533 w 2784040"/>
                <a:gd name="connsiteY789" fmla="*/ 29974 h 1488732"/>
                <a:gd name="connsiteX790" fmla="*/ 1321087 w 2784040"/>
                <a:gd name="connsiteY790" fmla="*/ 19983 h 1488732"/>
                <a:gd name="connsiteX791" fmla="*/ 1321608 w 2784040"/>
                <a:gd name="connsiteY791" fmla="*/ 9991 h 1488732"/>
                <a:gd name="connsiteX792" fmla="*/ 1321463 w 2784040"/>
                <a:gd name="connsiteY792" fmla="*/ 0 h 1488732"/>
                <a:gd name="connsiteX793" fmla="*/ 1316817 w 2784040"/>
                <a:gd name="connsiteY793" fmla="*/ 0 h 1488732"/>
                <a:gd name="connsiteX794" fmla="*/ 1296865 w 2784040"/>
                <a:gd name="connsiteY794" fmla="*/ 0 h 1488732"/>
                <a:gd name="connsiteX795" fmla="*/ 1276913 w 2784040"/>
                <a:gd name="connsiteY795" fmla="*/ 0 h 1488732"/>
                <a:gd name="connsiteX796" fmla="*/ 1256962 w 2784040"/>
                <a:gd name="connsiteY796" fmla="*/ 0 h 1488732"/>
                <a:gd name="connsiteX797" fmla="*/ 1237010 w 2784040"/>
                <a:gd name="connsiteY797" fmla="*/ 0 h 1488732"/>
                <a:gd name="connsiteX798" fmla="*/ 1217058 w 2784040"/>
                <a:gd name="connsiteY798" fmla="*/ 0 h 1488732"/>
                <a:gd name="connsiteX799" fmla="*/ 1197106 w 2784040"/>
                <a:gd name="connsiteY799" fmla="*/ 0 h 1488732"/>
                <a:gd name="connsiteX800" fmla="*/ 1177155 w 2784040"/>
                <a:gd name="connsiteY800" fmla="*/ 0 h 1488732"/>
                <a:gd name="connsiteX801" fmla="*/ 1157203 w 2784040"/>
                <a:gd name="connsiteY801" fmla="*/ 0 h 1488732"/>
                <a:gd name="connsiteX802" fmla="*/ 1137251 w 2784040"/>
                <a:gd name="connsiteY802" fmla="*/ 0 h 1488732"/>
                <a:gd name="connsiteX803" fmla="*/ 1117299 w 2784040"/>
                <a:gd name="connsiteY803" fmla="*/ 0 h 1488732"/>
                <a:gd name="connsiteX804" fmla="*/ 1111622 w 2784040"/>
                <a:gd name="connsiteY804" fmla="*/ 0 h 1488732"/>
                <a:gd name="connsiteX805" fmla="*/ 1110987 w 2784040"/>
                <a:gd name="connsiteY805" fmla="*/ 9991 h 1488732"/>
                <a:gd name="connsiteX806" fmla="*/ 1111518 w 2784040"/>
                <a:gd name="connsiteY806" fmla="*/ 19983 h 1488732"/>
                <a:gd name="connsiteX807" fmla="*/ 1111052 w 2784040"/>
                <a:gd name="connsiteY807" fmla="*/ 29974 h 1488732"/>
                <a:gd name="connsiteX808" fmla="*/ 1111025 w 2784040"/>
                <a:gd name="connsiteY808" fmla="*/ 39966 h 1488732"/>
                <a:gd name="connsiteX809" fmla="*/ 1111249 w 2784040"/>
                <a:gd name="connsiteY809" fmla="*/ 49957 h 1488732"/>
                <a:gd name="connsiteX810" fmla="*/ 1111075 w 2784040"/>
                <a:gd name="connsiteY810" fmla="*/ 59949 h 1488732"/>
                <a:gd name="connsiteX811" fmla="*/ 1110838 w 2784040"/>
                <a:gd name="connsiteY811" fmla="*/ 69940 h 1488732"/>
                <a:gd name="connsiteX812" fmla="*/ 1110904 w 2784040"/>
                <a:gd name="connsiteY812" fmla="*/ 79932 h 1488732"/>
                <a:gd name="connsiteX813" fmla="*/ 1111256 w 2784040"/>
                <a:gd name="connsiteY813" fmla="*/ 89923 h 1488732"/>
                <a:gd name="connsiteX814" fmla="*/ 1111036 w 2784040"/>
                <a:gd name="connsiteY814" fmla="*/ 99915 h 1488732"/>
                <a:gd name="connsiteX815" fmla="*/ 1110895 w 2784040"/>
                <a:gd name="connsiteY815" fmla="*/ 109906 h 1488732"/>
                <a:gd name="connsiteX816" fmla="*/ 1111152 w 2784040"/>
                <a:gd name="connsiteY816" fmla="*/ 119898 h 1488732"/>
                <a:gd name="connsiteX817" fmla="*/ 1111176 w 2784040"/>
                <a:gd name="connsiteY817" fmla="*/ 129889 h 1488732"/>
                <a:gd name="connsiteX818" fmla="*/ 1110874 w 2784040"/>
                <a:gd name="connsiteY818" fmla="*/ 139881 h 1488732"/>
                <a:gd name="connsiteX819" fmla="*/ 1111201 w 2784040"/>
                <a:gd name="connsiteY819" fmla="*/ 149872 h 1488732"/>
                <a:gd name="connsiteX820" fmla="*/ 1110958 w 2784040"/>
                <a:gd name="connsiteY820" fmla="*/ 159864 h 1488732"/>
                <a:gd name="connsiteX821" fmla="*/ 1110885 w 2784040"/>
                <a:gd name="connsiteY821" fmla="*/ 169855 h 1488732"/>
                <a:gd name="connsiteX822" fmla="*/ 1110792 w 2784040"/>
                <a:gd name="connsiteY822" fmla="*/ 179847 h 1488732"/>
                <a:gd name="connsiteX823" fmla="*/ 1110997 w 2784040"/>
                <a:gd name="connsiteY823" fmla="*/ 189838 h 1488732"/>
                <a:gd name="connsiteX824" fmla="*/ 1110802 w 2784040"/>
                <a:gd name="connsiteY824" fmla="*/ 199830 h 1488732"/>
                <a:gd name="connsiteX825" fmla="*/ 1111055 w 2784040"/>
                <a:gd name="connsiteY825" fmla="*/ 209821 h 1488732"/>
                <a:gd name="connsiteX826" fmla="*/ 1110851 w 2784040"/>
                <a:gd name="connsiteY826" fmla="*/ 219813 h 1488732"/>
                <a:gd name="connsiteX827" fmla="*/ 1111004 w 2784040"/>
                <a:gd name="connsiteY827" fmla="*/ 229804 h 1488732"/>
                <a:gd name="connsiteX828" fmla="*/ 1111016 w 2784040"/>
                <a:gd name="connsiteY828" fmla="*/ 239796 h 1488732"/>
                <a:gd name="connsiteX829" fmla="*/ 1110994 w 2784040"/>
                <a:gd name="connsiteY829" fmla="*/ 249787 h 1488732"/>
                <a:gd name="connsiteX830" fmla="*/ 1110667 w 2784040"/>
                <a:gd name="connsiteY830" fmla="*/ 259779 h 1488732"/>
                <a:gd name="connsiteX831" fmla="*/ 1111167 w 2784040"/>
                <a:gd name="connsiteY831" fmla="*/ 269770 h 1488732"/>
                <a:gd name="connsiteX832" fmla="*/ 1110982 w 2784040"/>
                <a:gd name="connsiteY832" fmla="*/ 279762 h 1488732"/>
                <a:gd name="connsiteX833" fmla="*/ 1110865 w 2784040"/>
                <a:gd name="connsiteY833" fmla="*/ 289753 h 1488732"/>
                <a:gd name="connsiteX834" fmla="*/ 1110793 w 2784040"/>
                <a:gd name="connsiteY834" fmla="*/ 299745 h 1488732"/>
                <a:gd name="connsiteX835" fmla="*/ 1111145 w 2784040"/>
                <a:gd name="connsiteY835" fmla="*/ 309736 h 1488732"/>
                <a:gd name="connsiteX836" fmla="*/ 1110639 w 2784040"/>
                <a:gd name="connsiteY836" fmla="*/ 319728 h 1488732"/>
                <a:gd name="connsiteX837" fmla="*/ 1110905 w 2784040"/>
                <a:gd name="connsiteY837" fmla="*/ 329719 h 1488732"/>
                <a:gd name="connsiteX838" fmla="*/ 1111049 w 2784040"/>
                <a:gd name="connsiteY838" fmla="*/ 339711 h 1488732"/>
                <a:gd name="connsiteX839" fmla="*/ 1110949 w 2784040"/>
                <a:gd name="connsiteY839" fmla="*/ 349702 h 1488732"/>
                <a:gd name="connsiteX840" fmla="*/ 1110636 w 2784040"/>
                <a:gd name="connsiteY840" fmla="*/ 359694 h 1488732"/>
                <a:gd name="connsiteX841" fmla="*/ 1110999 w 2784040"/>
                <a:gd name="connsiteY841" fmla="*/ 369685 h 1488732"/>
                <a:gd name="connsiteX842" fmla="*/ 1110692 w 2784040"/>
                <a:gd name="connsiteY842" fmla="*/ 379677 h 1488732"/>
                <a:gd name="connsiteX843" fmla="*/ 1110487 w 2784040"/>
                <a:gd name="connsiteY843" fmla="*/ 389668 h 1488732"/>
                <a:gd name="connsiteX844" fmla="*/ 1111045 w 2784040"/>
                <a:gd name="connsiteY844" fmla="*/ 399660 h 1488732"/>
                <a:gd name="connsiteX845" fmla="*/ 1110822 w 2784040"/>
                <a:gd name="connsiteY845" fmla="*/ 409651 h 1488732"/>
                <a:gd name="connsiteX846" fmla="*/ 1110400 w 2784040"/>
                <a:gd name="connsiteY846" fmla="*/ 419643 h 1488732"/>
                <a:gd name="connsiteX847" fmla="*/ 1111056 w 2784040"/>
                <a:gd name="connsiteY847" fmla="*/ 429634 h 1488732"/>
                <a:gd name="connsiteX848" fmla="*/ 1110500 w 2784040"/>
                <a:gd name="connsiteY848" fmla="*/ 439626 h 1488732"/>
                <a:gd name="connsiteX849" fmla="*/ 1110799 w 2784040"/>
                <a:gd name="connsiteY849" fmla="*/ 449617 h 1488732"/>
                <a:gd name="connsiteX850" fmla="*/ 1110462 w 2784040"/>
                <a:gd name="connsiteY850" fmla="*/ 459609 h 1488732"/>
                <a:gd name="connsiteX851" fmla="*/ 1110542 w 2784040"/>
                <a:gd name="connsiteY851" fmla="*/ 469600 h 1488732"/>
                <a:gd name="connsiteX852" fmla="*/ 1110579 w 2784040"/>
                <a:gd name="connsiteY852" fmla="*/ 479592 h 1488732"/>
                <a:gd name="connsiteX853" fmla="*/ 1110690 w 2784040"/>
                <a:gd name="connsiteY853" fmla="*/ 489583 h 1488732"/>
                <a:gd name="connsiteX854" fmla="*/ 1110358 w 2784040"/>
                <a:gd name="connsiteY854" fmla="*/ 499575 h 1488732"/>
                <a:gd name="connsiteX855" fmla="*/ 1110401 w 2784040"/>
                <a:gd name="connsiteY855" fmla="*/ 509566 h 1488732"/>
                <a:gd name="connsiteX856" fmla="*/ 1110389 w 2784040"/>
                <a:gd name="connsiteY856" fmla="*/ 519558 h 1488732"/>
                <a:gd name="connsiteX857" fmla="*/ 1110274 w 2784040"/>
                <a:gd name="connsiteY857" fmla="*/ 529549 h 1488732"/>
                <a:gd name="connsiteX858" fmla="*/ 1110424 w 2784040"/>
                <a:gd name="connsiteY858" fmla="*/ 539541 h 1488732"/>
                <a:gd name="connsiteX859" fmla="*/ 1110361 w 2784040"/>
                <a:gd name="connsiteY859" fmla="*/ 549532 h 1488732"/>
                <a:gd name="connsiteX860" fmla="*/ 1110569 w 2784040"/>
                <a:gd name="connsiteY860" fmla="*/ 559524 h 1488732"/>
                <a:gd name="connsiteX861" fmla="*/ 1110669 w 2784040"/>
                <a:gd name="connsiteY861" fmla="*/ 569515 h 1488732"/>
                <a:gd name="connsiteX862" fmla="*/ 1110520 w 2784040"/>
                <a:gd name="connsiteY862" fmla="*/ 579507 h 1488732"/>
                <a:gd name="connsiteX863" fmla="*/ 1110352 w 2784040"/>
                <a:gd name="connsiteY863" fmla="*/ 589498 h 1488732"/>
                <a:gd name="connsiteX864" fmla="*/ 1110800 w 2784040"/>
                <a:gd name="connsiteY864" fmla="*/ 599490 h 1488732"/>
                <a:gd name="connsiteX865" fmla="*/ 1110432 w 2784040"/>
                <a:gd name="connsiteY865" fmla="*/ 609481 h 1488732"/>
                <a:gd name="connsiteX866" fmla="*/ 1111012 w 2784040"/>
                <a:gd name="connsiteY866" fmla="*/ 619473 h 1488732"/>
                <a:gd name="connsiteX867" fmla="*/ 1110393 w 2784040"/>
                <a:gd name="connsiteY867" fmla="*/ 629464 h 1488732"/>
                <a:gd name="connsiteX868" fmla="*/ 1110283 w 2784040"/>
                <a:gd name="connsiteY868" fmla="*/ 639456 h 1488732"/>
                <a:gd name="connsiteX869" fmla="*/ 1110684 w 2784040"/>
                <a:gd name="connsiteY869" fmla="*/ 649447 h 1488732"/>
                <a:gd name="connsiteX870" fmla="*/ 1110681 w 2784040"/>
                <a:gd name="connsiteY870" fmla="*/ 659439 h 1488732"/>
                <a:gd name="connsiteX871" fmla="*/ 1110600 w 2784040"/>
                <a:gd name="connsiteY871" fmla="*/ 669430 h 1488732"/>
                <a:gd name="connsiteX872" fmla="*/ 1110625 w 2784040"/>
                <a:gd name="connsiteY872" fmla="*/ 679422 h 1488732"/>
                <a:gd name="connsiteX873" fmla="*/ 1110393 w 2784040"/>
                <a:gd name="connsiteY873" fmla="*/ 689413 h 1488732"/>
                <a:gd name="connsiteX874" fmla="*/ 1110206 w 2784040"/>
                <a:gd name="connsiteY874" fmla="*/ 699405 h 1488732"/>
                <a:gd name="connsiteX875" fmla="*/ 1110598 w 2784040"/>
                <a:gd name="connsiteY875" fmla="*/ 709396 h 1488732"/>
                <a:gd name="connsiteX876" fmla="*/ 1110224 w 2784040"/>
                <a:gd name="connsiteY876" fmla="*/ 719388 h 1488732"/>
                <a:gd name="connsiteX877" fmla="*/ 1110336 w 2784040"/>
                <a:gd name="connsiteY877" fmla="*/ 729379 h 1488732"/>
                <a:gd name="connsiteX878" fmla="*/ 1110571 w 2784040"/>
                <a:gd name="connsiteY878" fmla="*/ 739371 h 1488732"/>
                <a:gd name="connsiteX879" fmla="*/ 1110512 w 2784040"/>
                <a:gd name="connsiteY879" fmla="*/ 749362 h 1488732"/>
                <a:gd name="connsiteX880" fmla="*/ 1110211 w 2784040"/>
                <a:gd name="connsiteY880" fmla="*/ 759354 h 1488732"/>
                <a:gd name="connsiteX881" fmla="*/ 1110646 w 2784040"/>
                <a:gd name="connsiteY881" fmla="*/ 769345 h 1488732"/>
                <a:gd name="connsiteX882" fmla="*/ 1110058 w 2784040"/>
                <a:gd name="connsiteY882" fmla="*/ 779337 h 1488732"/>
                <a:gd name="connsiteX883" fmla="*/ 1110439 w 2784040"/>
                <a:gd name="connsiteY883" fmla="*/ 789328 h 1488732"/>
                <a:gd name="connsiteX884" fmla="*/ 1110237 w 2784040"/>
                <a:gd name="connsiteY884" fmla="*/ 799320 h 1488732"/>
                <a:gd name="connsiteX885" fmla="*/ 1110347 w 2784040"/>
                <a:gd name="connsiteY885" fmla="*/ 809311 h 1488732"/>
                <a:gd name="connsiteX886" fmla="*/ 1110533 w 2784040"/>
                <a:gd name="connsiteY886" fmla="*/ 819303 h 1488732"/>
                <a:gd name="connsiteX887" fmla="*/ 1110282 w 2784040"/>
                <a:gd name="connsiteY887" fmla="*/ 829294 h 1488732"/>
                <a:gd name="connsiteX888" fmla="*/ 1110396 w 2784040"/>
                <a:gd name="connsiteY888" fmla="*/ 839286 h 1488732"/>
                <a:gd name="connsiteX889" fmla="*/ 1110225 w 2784040"/>
                <a:gd name="connsiteY889" fmla="*/ 849277 h 1488732"/>
                <a:gd name="connsiteX890" fmla="*/ 1109997 w 2784040"/>
                <a:gd name="connsiteY890" fmla="*/ 859269 h 1488732"/>
                <a:gd name="connsiteX891" fmla="*/ 1110109 w 2784040"/>
                <a:gd name="connsiteY891" fmla="*/ 869260 h 1488732"/>
                <a:gd name="connsiteX892" fmla="*/ 1110410 w 2784040"/>
                <a:gd name="connsiteY892" fmla="*/ 879252 h 1488732"/>
                <a:gd name="connsiteX893" fmla="*/ 1110412 w 2784040"/>
                <a:gd name="connsiteY893" fmla="*/ 889243 h 1488732"/>
                <a:gd name="connsiteX894" fmla="*/ 1110221 w 2784040"/>
                <a:gd name="connsiteY894" fmla="*/ 899234 h 1488732"/>
                <a:gd name="connsiteX895" fmla="*/ 1110217 w 2784040"/>
                <a:gd name="connsiteY895" fmla="*/ 909226 h 1488732"/>
                <a:gd name="connsiteX896" fmla="*/ 1110123 w 2784040"/>
                <a:gd name="connsiteY896" fmla="*/ 919217 h 1488732"/>
                <a:gd name="connsiteX897" fmla="*/ 1110273 w 2784040"/>
                <a:gd name="connsiteY897" fmla="*/ 929209 h 1488732"/>
                <a:gd name="connsiteX898" fmla="*/ 1110172 w 2784040"/>
                <a:gd name="connsiteY898" fmla="*/ 939201 h 1488732"/>
                <a:gd name="connsiteX899" fmla="*/ 1109778 w 2784040"/>
                <a:gd name="connsiteY899" fmla="*/ 949192 h 1488732"/>
                <a:gd name="connsiteX900" fmla="*/ 1109887 w 2784040"/>
                <a:gd name="connsiteY900" fmla="*/ 959183 h 1488732"/>
                <a:gd name="connsiteX901" fmla="*/ 1109956 w 2784040"/>
                <a:gd name="connsiteY901" fmla="*/ 969175 h 1488732"/>
                <a:gd name="connsiteX902" fmla="*/ 1110237 w 2784040"/>
                <a:gd name="connsiteY902" fmla="*/ 979166 h 1488732"/>
                <a:gd name="connsiteX903" fmla="*/ 1110272 w 2784040"/>
                <a:gd name="connsiteY903" fmla="*/ 989158 h 1488732"/>
                <a:gd name="connsiteX904" fmla="*/ 1110069 w 2784040"/>
                <a:gd name="connsiteY904" fmla="*/ 999149 h 1488732"/>
                <a:gd name="connsiteX905" fmla="*/ 1109902 w 2784040"/>
                <a:gd name="connsiteY905" fmla="*/ 1009141 h 1488732"/>
                <a:gd name="connsiteX906" fmla="*/ 1110160 w 2784040"/>
                <a:gd name="connsiteY906" fmla="*/ 1019132 h 1488732"/>
                <a:gd name="connsiteX907" fmla="*/ 1109994 w 2784040"/>
                <a:gd name="connsiteY907" fmla="*/ 1029124 h 1488732"/>
                <a:gd name="connsiteX908" fmla="*/ 1109633 w 2784040"/>
                <a:gd name="connsiteY908" fmla="*/ 1039115 h 1488732"/>
                <a:gd name="connsiteX909" fmla="*/ 1109788 w 2784040"/>
                <a:gd name="connsiteY909" fmla="*/ 1049107 h 1488732"/>
                <a:gd name="connsiteX910" fmla="*/ 1110191 w 2784040"/>
                <a:gd name="connsiteY910" fmla="*/ 1059098 h 1488732"/>
                <a:gd name="connsiteX911" fmla="*/ 1110078 w 2784040"/>
                <a:gd name="connsiteY911" fmla="*/ 1069090 h 1488732"/>
                <a:gd name="connsiteX912" fmla="*/ 1109881 w 2784040"/>
                <a:gd name="connsiteY912" fmla="*/ 1079081 h 1488732"/>
                <a:gd name="connsiteX913" fmla="*/ 1109692 w 2784040"/>
                <a:gd name="connsiteY913" fmla="*/ 1089073 h 1488732"/>
                <a:gd name="connsiteX914" fmla="*/ 1109670 w 2784040"/>
                <a:gd name="connsiteY914" fmla="*/ 1099064 h 1488732"/>
                <a:gd name="connsiteX915" fmla="*/ 1110372 w 2784040"/>
                <a:gd name="connsiteY915" fmla="*/ 1109056 h 1488732"/>
                <a:gd name="connsiteX916" fmla="*/ 1110330 w 2784040"/>
                <a:gd name="connsiteY916" fmla="*/ 1119047 h 1488732"/>
                <a:gd name="connsiteX917" fmla="*/ 1109540 w 2784040"/>
                <a:gd name="connsiteY917" fmla="*/ 1129039 h 1488732"/>
                <a:gd name="connsiteX918" fmla="*/ 1110155 w 2784040"/>
                <a:gd name="connsiteY918" fmla="*/ 1139030 h 1488732"/>
                <a:gd name="connsiteX919" fmla="*/ 1109947 w 2784040"/>
                <a:gd name="connsiteY919" fmla="*/ 1149022 h 1488732"/>
                <a:gd name="connsiteX920" fmla="*/ 1109697 w 2784040"/>
                <a:gd name="connsiteY920" fmla="*/ 1159013 h 1488732"/>
                <a:gd name="connsiteX921" fmla="*/ 1110159 w 2784040"/>
                <a:gd name="connsiteY921" fmla="*/ 1169005 h 1488732"/>
                <a:gd name="connsiteX922" fmla="*/ 1110064 w 2784040"/>
                <a:gd name="connsiteY922" fmla="*/ 1178996 h 1488732"/>
                <a:gd name="connsiteX923" fmla="*/ 1110115 w 2784040"/>
                <a:gd name="connsiteY923" fmla="*/ 1188988 h 1488732"/>
                <a:gd name="connsiteX924" fmla="*/ 1109703 w 2784040"/>
                <a:gd name="connsiteY924" fmla="*/ 1198979 h 1488732"/>
                <a:gd name="connsiteX925" fmla="*/ 1109991 w 2784040"/>
                <a:gd name="connsiteY925" fmla="*/ 1208971 h 1488732"/>
                <a:gd name="connsiteX926" fmla="*/ 1109790 w 2784040"/>
                <a:gd name="connsiteY926" fmla="*/ 1218962 h 1488732"/>
                <a:gd name="connsiteX927" fmla="*/ 1109710 w 2784040"/>
                <a:gd name="connsiteY927" fmla="*/ 1228954 h 1488732"/>
                <a:gd name="connsiteX928" fmla="*/ 1109555 w 2784040"/>
                <a:gd name="connsiteY928" fmla="*/ 1238945 h 1488732"/>
                <a:gd name="connsiteX929" fmla="*/ 1109462 w 2784040"/>
                <a:gd name="connsiteY929" fmla="*/ 1248937 h 1488732"/>
                <a:gd name="connsiteX930" fmla="*/ 1109564 w 2784040"/>
                <a:gd name="connsiteY930" fmla="*/ 1258928 h 1488732"/>
                <a:gd name="connsiteX931" fmla="*/ 1109800 w 2784040"/>
                <a:gd name="connsiteY931" fmla="*/ 1268920 h 1488732"/>
                <a:gd name="connsiteX932" fmla="*/ 1109496 w 2784040"/>
                <a:gd name="connsiteY932" fmla="*/ 1278911 h 1488732"/>
                <a:gd name="connsiteX933" fmla="*/ 1109585 w 2784040"/>
                <a:gd name="connsiteY933" fmla="*/ 1288903 h 1488732"/>
                <a:gd name="connsiteX934" fmla="*/ 1109718 w 2784040"/>
                <a:gd name="connsiteY934" fmla="*/ 1298894 h 1488732"/>
                <a:gd name="connsiteX935" fmla="*/ 1109409 w 2784040"/>
                <a:gd name="connsiteY935" fmla="*/ 1308886 h 1488732"/>
                <a:gd name="connsiteX936" fmla="*/ 1110050 w 2784040"/>
                <a:gd name="connsiteY936" fmla="*/ 1318877 h 1488732"/>
                <a:gd name="connsiteX937" fmla="*/ 1110135 w 2784040"/>
                <a:gd name="connsiteY937" fmla="*/ 1328869 h 1488732"/>
                <a:gd name="connsiteX938" fmla="*/ 1109820 w 2784040"/>
                <a:gd name="connsiteY938" fmla="*/ 1338860 h 1488732"/>
                <a:gd name="connsiteX939" fmla="*/ 1109742 w 2784040"/>
                <a:gd name="connsiteY939" fmla="*/ 1348852 h 1488732"/>
                <a:gd name="connsiteX940" fmla="*/ 1109577 w 2784040"/>
                <a:gd name="connsiteY940" fmla="*/ 1358843 h 1488732"/>
                <a:gd name="connsiteX941" fmla="*/ 1109827 w 2784040"/>
                <a:gd name="connsiteY941" fmla="*/ 1368835 h 1488732"/>
                <a:gd name="connsiteX942" fmla="*/ 1109735 w 2784040"/>
                <a:gd name="connsiteY942" fmla="*/ 1378826 h 1488732"/>
                <a:gd name="connsiteX943" fmla="*/ 1109572 w 2784040"/>
                <a:gd name="connsiteY943" fmla="*/ 1388818 h 1488732"/>
                <a:gd name="connsiteX944" fmla="*/ 1109704 w 2784040"/>
                <a:gd name="connsiteY944" fmla="*/ 1398809 h 1488732"/>
                <a:gd name="connsiteX945" fmla="*/ 1109627 w 2784040"/>
                <a:gd name="connsiteY945" fmla="*/ 1408801 h 1488732"/>
                <a:gd name="connsiteX946" fmla="*/ 1109979 w 2784040"/>
                <a:gd name="connsiteY946" fmla="*/ 1418792 h 1488732"/>
                <a:gd name="connsiteX947" fmla="*/ 1109644 w 2784040"/>
                <a:gd name="connsiteY947" fmla="*/ 1428784 h 1488732"/>
                <a:gd name="connsiteX948" fmla="*/ 1109478 w 2784040"/>
                <a:gd name="connsiteY948" fmla="*/ 1438775 h 1488732"/>
                <a:gd name="connsiteX949" fmla="*/ 1110068 w 2784040"/>
                <a:gd name="connsiteY949" fmla="*/ 1448767 h 1488732"/>
                <a:gd name="connsiteX950" fmla="*/ 1109463 w 2784040"/>
                <a:gd name="connsiteY950" fmla="*/ 1458758 h 1488732"/>
                <a:gd name="connsiteX951" fmla="*/ 1109388 w 2784040"/>
                <a:gd name="connsiteY951" fmla="*/ 1468750 h 1488732"/>
                <a:gd name="connsiteX952" fmla="*/ 1109898 w 2784040"/>
                <a:gd name="connsiteY952" fmla="*/ 1478741 h 1488732"/>
                <a:gd name="connsiteX953" fmla="*/ 1109520 w 2784040"/>
                <a:gd name="connsiteY953" fmla="*/ 1488733 h 1488732"/>
                <a:gd name="connsiteX954" fmla="*/ 1436528 w 2784040"/>
                <a:gd name="connsiteY954" fmla="*/ 1488733 h 1488732"/>
                <a:gd name="connsiteX955" fmla="*/ 1456479 w 2784040"/>
                <a:gd name="connsiteY955" fmla="*/ 1488733 h 1488732"/>
                <a:gd name="connsiteX956" fmla="*/ 1476432 w 2784040"/>
                <a:gd name="connsiteY956" fmla="*/ 1488733 h 1488732"/>
                <a:gd name="connsiteX957" fmla="*/ 1496383 w 2784040"/>
                <a:gd name="connsiteY957" fmla="*/ 1488733 h 1488732"/>
                <a:gd name="connsiteX958" fmla="*/ 1516335 w 2784040"/>
                <a:gd name="connsiteY958" fmla="*/ 1488733 h 1488732"/>
                <a:gd name="connsiteX959" fmla="*/ 1536286 w 2784040"/>
                <a:gd name="connsiteY959" fmla="*/ 1488733 h 1488732"/>
                <a:gd name="connsiteX960" fmla="*/ 1556239 w 2784040"/>
                <a:gd name="connsiteY960" fmla="*/ 1488733 h 1488732"/>
                <a:gd name="connsiteX961" fmla="*/ 1576190 w 2784040"/>
                <a:gd name="connsiteY961" fmla="*/ 1488733 h 1488732"/>
                <a:gd name="connsiteX962" fmla="*/ 1596142 w 2784040"/>
                <a:gd name="connsiteY962" fmla="*/ 1488733 h 1488732"/>
                <a:gd name="connsiteX963" fmla="*/ 1616093 w 2784040"/>
                <a:gd name="connsiteY963" fmla="*/ 1488733 h 1488732"/>
                <a:gd name="connsiteX964" fmla="*/ 1636046 w 2784040"/>
                <a:gd name="connsiteY964" fmla="*/ 1488733 h 1488732"/>
                <a:gd name="connsiteX965" fmla="*/ 1655997 w 2784040"/>
                <a:gd name="connsiteY965" fmla="*/ 1488733 h 1488732"/>
                <a:gd name="connsiteX966" fmla="*/ 1675949 w 2784040"/>
                <a:gd name="connsiteY966" fmla="*/ 1488733 h 1488732"/>
                <a:gd name="connsiteX967" fmla="*/ 1695900 w 2784040"/>
                <a:gd name="connsiteY967" fmla="*/ 1488733 h 1488732"/>
                <a:gd name="connsiteX968" fmla="*/ 1715853 w 2784040"/>
                <a:gd name="connsiteY968" fmla="*/ 1488733 h 1488732"/>
                <a:gd name="connsiteX969" fmla="*/ 1735804 w 2784040"/>
                <a:gd name="connsiteY969" fmla="*/ 1488733 h 1488732"/>
                <a:gd name="connsiteX970" fmla="*/ 1755756 w 2784040"/>
                <a:gd name="connsiteY970" fmla="*/ 1488733 h 1488732"/>
                <a:gd name="connsiteX971" fmla="*/ 1775707 w 2784040"/>
                <a:gd name="connsiteY971" fmla="*/ 1488733 h 1488732"/>
                <a:gd name="connsiteX972" fmla="*/ 1795660 w 2784040"/>
                <a:gd name="connsiteY972" fmla="*/ 1488733 h 1488732"/>
                <a:gd name="connsiteX973" fmla="*/ 1815612 w 2784040"/>
                <a:gd name="connsiteY973" fmla="*/ 1488733 h 1488732"/>
                <a:gd name="connsiteX974" fmla="*/ 1835563 w 2784040"/>
                <a:gd name="connsiteY974" fmla="*/ 1488733 h 1488732"/>
                <a:gd name="connsiteX975" fmla="*/ 1855515 w 2784040"/>
                <a:gd name="connsiteY975" fmla="*/ 1488733 h 1488732"/>
                <a:gd name="connsiteX976" fmla="*/ 1875467 w 2784040"/>
                <a:gd name="connsiteY976" fmla="*/ 1488733 h 1488732"/>
                <a:gd name="connsiteX977" fmla="*/ 1895419 w 2784040"/>
                <a:gd name="connsiteY977" fmla="*/ 1488733 h 1488732"/>
                <a:gd name="connsiteX978" fmla="*/ 1915370 w 2784040"/>
                <a:gd name="connsiteY978" fmla="*/ 1488733 h 1488732"/>
                <a:gd name="connsiteX979" fmla="*/ 1935322 w 2784040"/>
                <a:gd name="connsiteY979" fmla="*/ 1488733 h 1488732"/>
                <a:gd name="connsiteX980" fmla="*/ 1955274 w 2784040"/>
                <a:gd name="connsiteY980" fmla="*/ 1488733 h 1488732"/>
                <a:gd name="connsiteX981" fmla="*/ 1975226 w 2784040"/>
                <a:gd name="connsiteY981" fmla="*/ 1488733 h 1488732"/>
                <a:gd name="connsiteX982" fmla="*/ 1995177 w 2784040"/>
                <a:gd name="connsiteY982" fmla="*/ 1488733 h 1488732"/>
                <a:gd name="connsiteX983" fmla="*/ 2015129 w 2784040"/>
                <a:gd name="connsiteY983" fmla="*/ 1488733 h 1488732"/>
                <a:gd name="connsiteX984" fmla="*/ 2032993 w 2784040"/>
                <a:gd name="connsiteY984" fmla="*/ 1488733 h 1488732"/>
                <a:gd name="connsiteX985" fmla="*/ 2032769 w 2784040"/>
                <a:gd name="connsiteY985" fmla="*/ 1478741 h 1488732"/>
                <a:gd name="connsiteX986" fmla="*/ 2032924 w 2784040"/>
                <a:gd name="connsiteY986" fmla="*/ 1468750 h 1488732"/>
                <a:gd name="connsiteX987" fmla="*/ 2032875 w 2784040"/>
                <a:gd name="connsiteY987" fmla="*/ 1458758 h 1488732"/>
                <a:gd name="connsiteX988" fmla="*/ 2032942 w 2784040"/>
                <a:gd name="connsiteY988" fmla="*/ 1448767 h 1488732"/>
                <a:gd name="connsiteX989" fmla="*/ 2033038 w 2784040"/>
                <a:gd name="connsiteY989" fmla="*/ 1438775 h 1488732"/>
                <a:gd name="connsiteX990" fmla="*/ 2032858 w 2784040"/>
                <a:gd name="connsiteY990" fmla="*/ 1428784 h 1488732"/>
                <a:gd name="connsiteX991" fmla="*/ 2032929 w 2784040"/>
                <a:gd name="connsiteY991" fmla="*/ 1418792 h 1488732"/>
                <a:gd name="connsiteX992" fmla="*/ 2032899 w 2784040"/>
                <a:gd name="connsiteY992" fmla="*/ 1408801 h 1488732"/>
                <a:gd name="connsiteX993" fmla="*/ 2032817 w 2784040"/>
                <a:gd name="connsiteY993" fmla="*/ 1398809 h 1488732"/>
                <a:gd name="connsiteX994" fmla="*/ 2032944 w 2784040"/>
                <a:gd name="connsiteY994" fmla="*/ 1388818 h 1488732"/>
                <a:gd name="connsiteX995" fmla="*/ 2032752 w 2784040"/>
                <a:gd name="connsiteY995" fmla="*/ 1378826 h 1488732"/>
                <a:gd name="connsiteX996" fmla="*/ 2032788 w 2784040"/>
                <a:gd name="connsiteY996" fmla="*/ 1368835 h 1488732"/>
                <a:gd name="connsiteX997" fmla="*/ 2032751 w 2784040"/>
                <a:gd name="connsiteY997" fmla="*/ 1358843 h 1488732"/>
                <a:gd name="connsiteX998" fmla="*/ 2032748 w 2784040"/>
                <a:gd name="connsiteY998" fmla="*/ 1348852 h 1488732"/>
                <a:gd name="connsiteX999" fmla="*/ 2032892 w 2784040"/>
                <a:gd name="connsiteY999" fmla="*/ 1338860 h 1488732"/>
                <a:gd name="connsiteX1000" fmla="*/ 2032779 w 2784040"/>
                <a:gd name="connsiteY1000" fmla="*/ 1328869 h 1488732"/>
                <a:gd name="connsiteX1001" fmla="*/ 2033053 w 2784040"/>
                <a:gd name="connsiteY1001" fmla="*/ 1318877 h 1488732"/>
                <a:gd name="connsiteX1002" fmla="*/ 2032822 w 2784040"/>
                <a:gd name="connsiteY1002" fmla="*/ 1308886 h 1488732"/>
                <a:gd name="connsiteX1003" fmla="*/ 2032682 w 2784040"/>
                <a:gd name="connsiteY1003" fmla="*/ 1298894 h 1488732"/>
                <a:gd name="connsiteX1004" fmla="*/ 2032742 w 2784040"/>
                <a:gd name="connsiteY1004" fmla="*/ 1288903 h 1488732"/>
                <a:gd name="connsiteX1005" fmla="*/ 2032835 w 2784040"/>
                <a:gd name="connsiteY1005" fmla="*/ 1278911 h 1488732"/>
                <a:gd name="connsiteX1006" fmla="*/ 2032795 w 2784040"/>
                <a:gd name="connsiteY1006" fmla="*/ 1268920 h 1488732"/>
                <a:gd name="connsiteX1007" fmla="*/ 2032645 w 2784040"/>
                <a:gd name="connsiteY1007" fmla="*/ 1258928 h 1488732"/>
                <a:gd name="connsiteX1008" fmla="*/ 2032475 w 2784040"/>
                <a:gd name="connsiteY1008" fmla="*/ 1248937 h 1488732"/>
                <a:gd name="connsiteX1009" fmla="*/ 2032803 w 2784040"/>
                <a:gd name="connsiteY1009" fmla="*/ 1238945 h 1488732"/>
                <a:gd name="connsiteX1010" fmla="*/ 2032747 w 2784040"/>
                <a:gd name="connsiteY1010" fmla="*/ 1228954 h 1488732"/>
                <a:gd name="connsiteX1011" fmla="*/ 2032793 w 2784040"/>
                <a:gd name="connsiteY1011" fmla="*/ 1218962 h 1488732"/>
                <a:gd name="connsiteX1012" fmla="*/ 2032705 w 2784040"/>
                <a:gd name="connsiteY1012" fmla="*/ 1208971 h 1488732"/>
                <a:gd name="connsiteX1013" fmla="*/ 2032538 w 2784040"/>
                <a:gd name="connsiteY1013" fmla="*/ 1198979 h 1488732"/>
                <a:gd name="connsiteX1014" fmla="*/ 2032842 w 2784040"/>
                <a:gd name="connsiteY1014" fmla="*/ 1188988 h 1488732"/>
                <a:gd name="connsiteX1015" fmla="*/ 2032601 w 2784040"/>
                <a:gd name="connsiteY1015" fmla="*/ 1178996 h 1488732"/>
                <a:gd name="connsiteX1016" fmla="*/ 2032827 w 2784040"/>
                <a:gd name="connsiteY1016" fmla="*/ 1169005 h 1488732"/>
                <a:gd name="connsiteX1017" fmla="*/ 2032739 w 2784040"/>
                <a:gd name="connsiteY1017" fmla="*/ 1159013 h 1488732"/>
                <a:gd name="connsiteX1018" fmla="*/ 2032578 w 2784040"/>
                <a:gd name="connsiteY1018" fmla="*/ 1149022 h 1488732"/>
                <a:gd name="connsiteX1019" fmla="*/ 2032607 w 2784040"/>
                <a:gd name="connsiteY1019" fmla="*/ 1139030 h 1488732"/>
                <a:gd name="connsiteX1020" fmla="*/ 2032548 w 2784040"/>
                <a:gd name="connsiteY1020" fmla="*/ 1129039 h 1488732"/>
                <a:gd name="connsiteX1021" fmla="*/ 2032706 w 2784040"/>
                <a:gd name="connsiteY1021" fmla="*/ 1119047 h 1488732"/>
                <a:gd name="connsiteX1022" fmla="*/ 2032541 w 2784040"/>
                <a:gd name="connsiteY1022" fmla="*/ 1109056 h 1488732"/>
                <a:gd name="connsiteX1023" fmla="*/ 2032492 w 2784040"/>
                <a:gd name="connsiteY1023" fmla="*/ 1099064 h 1488732"/>
                <a:gd name="connsiteX1024" fmla="*/ 2032604 w 2784040"/>
                <a:gd name="connsiteY1024" fmla="*/ 1089073 h 1488732"/>
                <a:gd name="connsiteX1025" fmla="*/ 2032779 w 2784040"/>
                <a:gd name="connsiteY1025" fmla="*/ 1079081 h 1488732"/>
                <a:gd name="connsiteX1026" fmla="*/ 2032630 w 2784040"/>
                <a:gd name="connsiteY1026" fmla="*/ 1069090 h 1488732"/>
                <a:gd name="connsiteX1027" fmla="*/ 2032575 w 2784040"/>
                <a:gd name="connsiteY1027" fmla="*/ 1059098 h 1488732"/>
                <a:gd name="connsiteX1028" fmla="*/ 2032578 w 2784040"/>
                <a:gd name="connsiteY1028" fmla="*/ 1049107 h 1488732"/>
                <a:gd name="connsiteX1029" fmla="*/ 2032478 w 2784040"/>
                <a:gd name="connsiteY1029" fmla="*/ 1039115 h 1488732"/>
                <a:gd name="connsiteX1030" fmla="*/ 2032187 w 2784040"/>
                <a:gd name="connsiteY1030" fmla="*/ 1029124 h 1488732"/>
                <a:gd name="connsiteX1031" fmla="*/ 2032510 w 2784040"/>
                <a:gd name="connsiteY1031" fmla="*/ 1019132 h 1488732"/>
                <a:gd name="connsiteX1032" fmla="*/ 2032350 w 2784040"/>
                <a:gd name="connsiteY1032" fmla="*/ 1009141 h 1488732"/>
                <a:gd name="connsiteX1033" fmla="*/ 2032615 w 2784040"/>
                <a:gd name="connsiteY1033" fmla="*/ 999149 h 1488732"/>
                <a:gd name="connsiteX1034" fmla="*/ 2032573 w 2784040"/>
                <a:gd name="connsiteY1034" fmla="*/ 989158 h 1488732"/>
                <a:gd name="connsiteX1035" fmla="*/ 2032468 w 2784040"/>
                <a:gd name="connsiteY1035" fmla="*/ 979166 h 1488732"/>
                <a:gd name="connsiteX1036" fmla="*/ 2032392 w 2784040"/>
                <a:gd name="connsiteY1036" fmla="*/ 969175 h 1488732"/>
                <a:gd name="connsiteX1037" fmla="*/ 2032477 w 2784040"/>
                <a:gd name="connsiteY1037" fmla="*/ 959183 h 1488732"/>
                <a:gd name="connsiteX1038" fmla="*/ 2032312 w 2784040"/>
                <a:gd name="connsiteY1038" fmla="*/ 949192 h 1488732"/>
                <a:gd name="connsiteX1039" fmla="*/ 2032681 w 2784040"/>
                <a:gd name="connsiteY1039" fmla="*/ 939201 h 1488732"/>
                <a:gd name="connsiteX1040" fmla="*/ 2032198 w 2784040"/>
                <a:gd name="connsiteY1040" fmla="*/ 929209 h 1488732"/>
                <a:gd name="connsiteX1041" fmla="*/ 2032495 w 2784040"/>
                <a:gd name="connsiteY1041" fmla="*/ 919217 h 1488732"/>
                <a:gd name="connsiteX1042" fmla="*/ 2032292 w 2784040"/>
                <a:gd name="connsiteY1042" fmla="*/ 909226 h 1488732"/>
                <a:gd name="connsiteX1043" fmla="*/ 2032402 w 2784040"/>
                <a:gd name="connsiteY1043" fmla="*/ 899234 h 1488732"/>
                <a:gd name="connsiteX1044" fmla="*/ 2032212 w 2784040"/>
                <a:gd name="connsiteY1044" fmla="*/ 889243 h 1488732"/>
                <a:gd name="connsiteX1045" fmla="*/ 2032473 w 2784040"/>
                <a:gd name="connsiteY1045" fmla="*/ 879252 h 1488732"/>
                <a:gd name="connsiteX1046" fmla="*/ 2032273 w 2784040"/>
                <a:gd name="connsiteY1046" fmla="*/ 869260 h 1488732"/>
                <a:gd name="connsiteX1047" fmla="*/ 2032367 w 2784040"/>
                <a:gd name="connsiteY1047" fmla="*/ 859269 h 1488732"/>
                <a:gd name="connsiteX1048" fmla="*/ 2032109 w 2784040"/>
                <a:gd name="connsiteY1048" fmla="*/ 849277 h 1488732"/>
                <a:gd name="connsiteX1049" fmla="*/ 2032470 w 2784040"/>
                <a:gd name="connsiteY1049" fmla="*/ 839286 h 1488732"/>
                <a:gd name="connsiteX1050" fmla="*/ 2032209 w 2784040"/>
                <a:gd name="connsiteY1050" fmla="*/ 829294 h 1488732"/>
                <a:gd name="connsiteX1051" fmla="*/ 2032225 w 2784040"/>
                <a:gd name="connsiteY1051" fmla="*/ 819303 h 1488732"/>
                <a:gd name="connsiteX1052" fmla="*/ 2032398 w 2784040"/>
                <a:gd name="connsiteY1052" fmla="*/ 809311 h 1488732"/>
                <a:gd name="connsiteX1053" fmla="*/ 2032325 w 2784040"/>
                <a:gd name="connsiteY1053" fmla="*/ 799320 h 1488732"/>
                <a:gd name="connsiteX1054" fmla="*/ 2032576 w 2784040"/>
                <a:gd name="connsiteY1054" fmla="*/ 789328 h 1488732"/>
                <a:gd name="connsiteX1055" fmla="*/ 2032524 w 2784040"/>
                <a:gd name="connsiteY1055" fmla="*/ 779337 h 1488732"/>
                <a:gd name="connsiteX1056" fmla="*/ 2032254 w 2784040"/>
                <a:gd name="connsiteY1056" fmla="*/ 769345 h 1488732"/>
                <a:gd name="connsiteX1057" fmla="*/ 2032324 w 2784040"/>
                <a:gd name="connsiteY1057" fmla="*/ 759354 h 1488732"/>
                <a:gd name="connsiteX1058" fmla="*/ 2032319 w 2784040"/>
                <a:gd name="connsiteY1058" fmla="*/ 749362 h 1488732"/>
                <a:gd name="connsiteX1059" fmla="*/ 2032222 w 2784040"/>
                <a:gd name="connsiteY1059" fmla="*/ 739371 h 1488732"/>
                <a:gd name="connsiteX1060" fmla="*/ 2032288 w 2784040"/>
                <a:gd name="connsiteY1060" fmla="*/ 729379 h 1488732"/>
                <a:gd name="connsiteX1061" fmla="*/ 2032111 w 2784040"/>
                <a:gd name="connsiteY1061" fmla="*/ 719388 h 1488732"/>
                <a:gd name="connsiteX1062" fmla="*/ 2032278 w 2784040"/>
                <a:gd name="connsiteY1062" fmla="*/ 709396 h 1488732"/>
                <a:gd name="connsiteX1063" fmla="*/ 2031969 w 2784040"/>
                <a:gd name="connsiteY1063" fmla="*/ 699405 h 1488732"/>
                <a:gd name="connsiteX1064" fmla="*/ 2032261 w 2784040"/>
                <a:gd name="connsiteY1064" fmla="*/ 689413 h 1488732"/>
                <a:gd name="connsiteX1065" fmla="*/ 2032277 w 2784040"/>
                <a:gd name="connsiteY1065" fmla="*/ 679422 h 1488732"/>
                <a:gd name="connsiteX1066" fmla="*/ 2032295 w 2784040"/>
                <a:gd name="connsiteY1066" fmla="*/ 669430 h 1488732"/>
                <a:gd name="connsiteX1067" fmla="*/ 2031929 w 2784040"/>
                <a:gd name="connsiteY1067" fmla="*/ 659439 h 1488732"/>
                <a:gd name="connsiteX1068" fmla="*/ 2032016 w 2784040"/>
                <a:gd name="connsiteY1068" fmla="*/ 649447 h 1488732"/>
                <a:gd name="connsiteX1069" fmla="*/ 2032035 w 2784040"/>
                <a:gd name="connsiteY1069" fmla="*/ 639456 h 1488732"/>
                <a:gd name="connsiteX1070" fmla="*/ 2031998 w 2784040"/>
                <a:gd name="connsiteY1070" fmla="*/ 629464 h 1488732"/>
                <a:gd name="connsiteX1071" fmla="*/ 2032260 w 2784040"/>
                <a:gd name="connsiteY1071" fmla="*/ 619473 h 1488732"/>
                <a:gd name="connsiteX1072" fmla="*/ 2032210 w 2784040"/>
                <a:gd name="connsiteY1072" fmla="*/ 609481 h 1488732"/>
                <a:gd name="connsiteX1073" fmla="*/ 2032043 w 2784040"/>
                <a:gd name="connsiteY1073" fmla="*/ 599490 h 1488732"/>
                <a:gd name="connsiteX1074" fmla="*/ 2031875 w 2784040"/>
                <a:gd name="connsiteY1074" fmla="*/ 589498 h 1488732"/>
                <a:gd name="connsiteX1075" fmla="*/ 2032009 w 2784040"/>
                <a:gd name="connsiteY1075" fmla="*/ 579507 h 1488732"/>
                <a:gd name="connsiteX1076" fmla="*/ 2032016 w 2784040"/>
                <a:gd name="connsiteY1076" fmla="*/ 569515 h 1488732"/>
                <a:gd name="connsiteX1077" fmla="*/ 2031975 w 2784040"/>
                <a:gd name="connsiteY1077" fmla="*/ 559524 h 1488732"/>
                <a:gd name="connsiteX1078" fmla="*/ 2032060 w 2784040"/>
                <a:gd name="connsiteY1078" fmla="*/ 549532 h 1488732"/>
                <a:gd name="connsiteX1079" fmla="*/ 2031965 w 2784040"/>
                <a:gd name="connsiteY1079" fmla="*/ 539541 h 1488732"/>
                <a:gd name="connsiteX1080" fmla="*/ 2031961 w 2784040"/>
                <a:gd name="connsiteY1080" fmla="*/ 529549 h 1488732"/>
                <a:gd name="connsiteX1081" fmla="*/ 2031940 w 2784040"/>
                <a:gd name="connsiteY1081" fmla="*/ 519558 h 1488732"/>
                <a:gd name="connsiteX1082" fmla="*/ 2032083 w 2784040"/>
                <a:gd name="connsiteY1082" fmla="*/ 509566 h 1488732"/>
                <a:gd name="connsiteX1083" fmla="*/ 2031808 w 2784040"/>
                <a:gd name="connsiteY1083" fmla="*/ 499575 h 1488732"/>
                <a:gd name="connsiteX1084" fmla="*/ 2031881 w 2784040"/>
                <a:gd name="connsiteY1084" fmla="*/ 489583 h 1488732"/>
                <a:gd name="connsiteX1085" fmla="*/ 2031846 w 2784040"/>
                <a:gd name="connsiteY1085" fmla="*/ 479592 h 1488732"/>
                <a:gd name="connsiteX1086" fmla="*/ 2031932 w 2784040"/>
                <a:gd name="connsiteY1086" fmla="*/ 469600 h 1488732"/>
                <a:gd name="connsiteX1087" fmla="*/ 2031855 w 2784040"/>
                <a:gd name="connsiteY1087" fmla="*/ 459609 h 1488732"/>
                <a:gd name="connsiteX1088" fmla="*/ 2031984 w 2784040"/>
                <a:gd name="connsiteY1088" fmla="*/ 449617 h 1488732"/>
                <a:gd name="connsiteX1089" fmla="*/ 2032040 w 2784040"/>
                <a:gd name="connsiteY1089" fmla="*/ 439626 h 1488732"/>
                <a:gd name="connsiteX1090" fmla="*/ 2032051 w 2784040"/>
                <a:gd name="connsiteY1090" fmla="*/ 429634 h 1488732"/>
                <a:gd name="connsiteX1091" fmla="*/ 2031901 w 2784040"/>
                <a:gd name="connsiteY1091" fmla="*/ 419643 h 1488732"/>
                <a:gd name="connsiteX1092" fmla="*/ 2031612 w 2784040"/>
                <a:gd name="connsiteY1092" fmla="*/ 409651 h 1488732"/>
                <a:gd name="connsiteX1093" fmla="*/ 2031881 w 2784040"/>
                <a:gd name="connsiteY1093" fmla="*/ 399660 h 1488732"/>
                <a:gd name="connsiteX1094" fmla="*/ 2031877 w 2784040"/>
                <a:gd name="connsiteY1094" fmla="*/ 389668 h 1488732"/>
                <a:gd name="connsiteX1095" fmla="*/ 2031914 w 2784040"/>
                <a:gd name="connsiteY1095" fmla="*/ 379677 h 1488732"/>
                <a:gd name="connsiteX1096" fmla="*/ 2031803 w 2784040"/>
                <a:gd name="connsiteY1096" fmla="*/ 369685 h 1488732"/>
                <a:gd name="connsiteX1097" fmla="*/ 2031953 w 2784040"/>
                <a:gd name="connsiteY1097" fmla="*/ 359694 h 1488732"/>
                <a:gd name="connsiteX1098" fmla="*/ 2031785 w 2784040"/>
                <a:gd name="connsiteY1098" fmla="*/ 349702 h 1488732"/>
                <a:gd name="connsiteX1099" fmla="*/ 2031802 w 2784040"/>
                <a:gd name="connsiteY1099" fmla="*/ 339711 h 1488732"/>
                <a:gd name="connsiteX1100" fmla="*/ 2031783 w 2784040"/>
                <a:gd name="connsiteY1100" fmla="*/ 329719 h 1488732"/>
                <a:gd name="connsiteX1101" fmla="*/ 2031936 w 2784040"/>
                <a:gd name="connsiteY1101" fmla="*/ 319728 h 1488732"/>
                <a:gd name="connsiteX1102" fmla="*/ 2031689 w 2784040"/>
                <a:gd name="connsiteY1102" fmla="*/ 309736 h 1488732"/>
                <a:gd name="connsiteX1103" fmla="*/ 2031819 w 2784040"/>
                <a:gd name="connsiteY1103" fmla="*/ 299745 h 1488732"/>
                <a:gd name="connsiteX1104" fmla="*/ 2031897 w 2784040"/>
                <a:gd name="connsiteY1104" fmla="*/ 289753 h 1488732"/>
                <a:gd name="connsiteX1105" fmla="*/ 2031835 w 2784040"/>
                <a:gd name="connsiteY1105" fmla="*/ 279762 h 1488732"/>
                <a:gd name="connsiteX1106" fmla="*/ 2031600 w 2784040"/>
                <a:gd name="connsiteY1106" fmla="*/ 269770 h 1488732"/>
                <a:gd name="connsiteX1107" fmla="*/ 2031703 w 2784040"/>
                <a:gd name="connsiteY1107" fmla="*/ 259779 h 1488732"/>
                <a:gd name="connsiteX1108" fmla="*/ 2031829 w 2784040"/>
                <a:gd name="connsiteY1108" fmla="*/ 249787 h 1488732"/>
                <a:gd name="connsiteX1109" fmla="*/ 2031794 w 2784040"/>
                <a:gd name="connsiteY1109" fmla="*/ 239796 h 1488732"/>
                <a:gd name="connsiteX1110" fmla="*/ 2031798 w 2784040"/>
                <a:gd name="connsiteY1110" fmla="*/ 229804 h 1488732"/>
                <a:gd name="connsiteX1111" fmla="*/ 2031685 w 2784040"/>
                <a:gd name="connsiteY1111" fmla="*/ 219813 h 1488732"/>
                <a:gd name="connsiteX1112" fmla="*/ 2031709 w 2784040"/>
                <a:gd name="connsiteY1112" fmla="*/ 209821 h 1488732"/>
                <a:gd name="connsiteX1113" fmla="*/ 2031577 w 2784040"/>
                <a:gd name="connsiteY1113" fmla="*/ 199830 h 1488732"/>
                <a:gd name="connsiteX1114" fmla="*/ 2031804 w 2784040"/>
                <a:gd name="connsiteY1114" fmla="*/ 189838 h 1488732"/>
                <a:gd name="connsiteX1115" fmla="*/ 2031524 w 2784040"/>
                <a:gd name="connsiteY1115" fmla="*/ 179847 h 1488732"/>
                <a:gd name="connsiteX1116" fmla="*/ 2031662 w 2784040"/>
                <a:gd name="connsiteY1116" fmla="*/ 169855 h 1488732"/>
                <a:gd name="connsiteX1117" fmla="*/ 2031629 w 2784040"/>
                <a:gd name="connsiteY1117" fmla="*/ 159864 h 1488732"/>
                <a:gd name="connsiteX1118" fmla="*/ 2031602 w 2784040"/>
                <a:gd name="connsiteY1118" fmla="*/ 149872 h 1488732"/>
                <a:gd name="connsiteX1119" fmla="*/ 2031605 w 2784040"/>
                <a:gd name="connsiteY1119" fmla="*/ 139881 h 1488732"/>
                <a:gd name="connsiteX1120" fmla="*/ 2031401 w 2784040"/>
                <a:gd name="connsiteY1120" fmla="*/ 129889 h 1488732"/>
                <a:gd name="connsiteX1121" fmla="*/ 2031640 w 2784040"/>
                <a:gd name="connsiteY1121" fmla="*/ 119898 h 1488732"/>
                <a:gd name="connsiteX1122" fmla="*/ 2031822 w 2784040"/>
                <a:gd name="connsiteY1122" fmla="*/ 109906 h 1488732"/>
                <a:gd name="connsiteX1123" fmla="*/ 2031662 w 2784040"/>
                <a:gd name="connsiteY1123" fmla="*/ 99915 h 1488732"/>
                <a:gd name="connsiteX1124" fmla="*/ 2031491 w 2784040"/>
                <a:gd name="connsiteY1124" fmla="*/ 89923 h 1488732"/>
                <a:gd name="connsiteX1125" fmla="*/ 2031589 w 2784040"/>
                <a:gd name="connsiteY1125" fmla="*/ 79932 h 1488732"/>
                <a:gd name="connsiteX1126" fmla="*/ 2031324 w 2784040"/>
                <a:gd name="connsiteY1126" fmla="*/ 69940 h 1488732"/>
                <a:gd name="connsiteX1127" fmla="*/ 2031732 w 2784040"/>
                <a:gd name="connsiteY1127" fmla="*/ 59949 h 1488732"/>
                <a:gd name="connsiteX1128" fmla="*/ 2031536 w 2784040"/>
                <a:gd name="connsiteY1128" fmla="*/ 49957 h 1488732"/>
                <a:gd name="connsiteX1129" fmla="*/ 2031305 w 2784040"/>
                <a:gd name="connsiteY1129" fmla="*/ 39966 h 1488732"/>
                <a:gd name="connsiteX1130" fmla="*/ 2031528 w 2784040"/>
                <a:gd name="connsiteY1130" fmla="*/ 29974 h 1488732"/>
                <a:gd name="connsiteX1131" fmla="*/ 2031257 w 2784040"/>
                <a:gd name="connsiteY1131" fmla="*/ 19983 h 1488732"/>
                <a:gd name="connsiteX1132" fmla="*/ 2031472 w 2784040"/>
                <a:gd name="connsiteY1132" fmla="*/ 9991 h 1488732"/>
                <a:gd name="connsiteX1133" fmla="*/ 2031408 w 2784040"/>
                <a:gd name="connsiteY1133" fmla="*/ 0 h 1488732"/>
                <a:gd name="connsiteX1134" fmla="*/ 2015129 w 2784040"/>
                <a:gd name="connsiteY1134" fmla="*/ 0 h 1488732"/>
                <a:gd name="connsiteX1135" fmla="*/ 1995177 w 2784040"/>
                <a:gd name="connsiteY1135" fmla="*/ 0 h 1488732"/>
                <a:gd name="connsiteX1136" fmla="*/ 1975226 w 2784040"/>
                <a:gd name="connsiteY1136" fmla="*/ 0 h 1488732"/>
                <a:gd name="connsiteX1137" fmla="*/ 1955274 w 2784040"/>
                <a:gd name="connsiteY1137" fmla="*/ 0 h 1488732"/>
                <a:gd name="connsiteX1138" fmla="*/ 1935322 w 2784040"/>
                <a:gd name="connsiteY1138" fmla="*/ 0 h 1488732"/>
                <a:gd name="connsiteX1139" fmla="*/ 1915370 w 2784040"/>
                <a:gd name="connsiteY1139" fmla="*/ 0 h 1488732"/>
                <a:gd name="connsiteX1140" fmla="*/ 1895419 w 2784040"/>
                <a:gd name="connsiteY1140" fmla="*/ 0 h 1488732"/>
                <a:gd name="connsiteX1141" fmla="*/ 1875467 w 2784040"/>
                <a:gd name="connsiteY1141" fmla="*/ 0 h 1488732"/>
                <a:gd name="connsiteX1142" fmla="*/ 1855515 w 2784040"/>
                <a:gd name="connsiteY1142" fmla="*/ 0 h 1488732"/>
                <a:gd name="connsiteX1143" fmla="*/ 1835563 w 2784040"/>
                <a:gd name="connsiteY1143" fmla="*/ 0 h 1488732"/>
                <a:gd name="connsiteX1144" fmla="*/ 1815612 w 2784040"/>
                <a:gd name="connsiteY1144" fmla="*/ 0 h 1488732"/>
                <a:gd name="connsiteX1145" fmla="*/ 1795660 w 2784040"/>
                <a:gd name="connsiteY1145" fmla="*/ 0 h 1488732"/>
                <a:gd name="connsiteX1146" fmla="*/ 1775707 w 2784040"/>
                <a:gd name="connsiteY1146" fmla="*/ 0 h 1488732"/>
                <a:gd name="connsiteX1147" fmla="*/ 1755756 w 2784040"/>
                <a:gd name="connsiteY1147" fmla="*/ 0 h 1488732"/>
                <a:gd name="connsiteX1148" fmla="*/ 1735804 w 2784040"/>
                <a:gd name="connsiteY1148" fmla="*/ 0 h 1488732"/>
                <a:gd name="connsiteX1149" fmla="*/ 1715853 w 2784040"/>
                <a:gd name="connsiteY1149" fmla="*/ 0 h 1488732"/>
                <a:gd name="connsiteX1150" fmla="*/ 1695900 w 2784040"/>
                <a:gd name="connsiteY1150" fmla="*/ 0 h 1488732"/>
                <a:gd name="connsiteX1151" fmla="*/ 1675949 w 2784040"/>
                <a:gd name="connsiteY1151" fmla="*/ 0 h 1488732"/>
                <a:gd name="connsiteX1152" fmla="*/ 1655997 w 2784040"/>
                <a:gd name="connsiteY1152" fmla="*/ 0 h 1488732"/>
                <a:gd name="connsiteX1153" fmla="*/ 1636046 w 2784040"/>
                <a:gd name="connsiteY1153" fmla="*/ 0 h 1488732"/>
                <a:gd name="connsiteX1154" fmla="*/ 1616093 w 2784040"/>
                <a:gd name="connsiteY1154" fmla="*/ 0 h 1488732"/>
                <a:gd name="connsiteX1155" fmla="*/ 1596142 w 2784040"/>
                <a:gd name="connsiteY1155" fmla="*/ 0 h 1488732"/>
                <a:gd name="connsiteX1156" fmla="*/ 1576190 w 2784040"/>
                <a:gd name="connsiteY1156" fmla="*/ 0 h 1488732"/>
                <a:gd name="connsiteX1157" fmla="*/ 1556239 w 2784040"/>
                <a:gd name="connsiteY1157" fmla="*/ 0 h 1488732"/>
                <a:gd name="connsiteX1158" fmla="*/ 1536286 w 2784040"/>
                <a:gd name="connsiteY1158" fmla="*/ 0 h 1488732"/>
                <a:gd name="connsiteX1159" fmla="*/ 1516335 w 2784040"/>
                <a:gd name="connsiteY1159" fmla="*/ 0 h 1488732"/>
                <a:gd name="connsiteX1160" fmla="*/ 1496383 w 2784040"/>
                <a:gd name="connsiteY1160" fmla="*/ 0 h 1488732"/>
                <a:gd name="connsiteX1161" fmla="*/ 1476432 w 2784040"/>
                <a:gd name="connsiteY1161" fmla="*/ 0 h 1488732"/>
                <a:gd name="connsiteX1162" fmla="*/ 1456479 w 2784040"/>
                <a:gd name="connsiteY1162" fmla="*/ 0 h 1488732"/>
                <a:gd name="connsiteX1163" fmla="*/ 1436945 w 2784040"/>
                <a:gd name="connsiteY1163" fmla="*/ 0 h 1488732"/>
                <a:gd name="connsiteX1164" fmla="*/ 1436528 w 2784040"/>
                <a:gd name="connsiteY1164" fmla="*/ 4304 h 1488732"/>
                <a:gd name="connsiteX1165" fmla="*/ 1435771 w 2784040"/>
                <a:gd name="connsiteY1165" fmla="*/ 9991 h 1488732"/>
                <a:gd name="connsiteX1166" fmla="*/ 1436115 w 2784040"/>
                <a:gd name="connsiteY1166" fmla="*/ 19983 h 1488732"/>
                <a:gd name="connsiteX1167" fmla="*/ 1436528 w 2784040"/>
                <a:gd name="connsiteY1167" fmla="*/ 28195 h 1488732"/>
                <a:gd name="connsiteX1168" fmla="*/ 1436591 w 2784040"/>
                <a:gd name="connsiteY1168" fmla="*/ 29974 h 1488732"/>
                <a:gd name="connsiteX1169" fmla="*/ 1436528 w 2784040"/>
                <a:gd name="connsiteY1169" fmla="*/ 33080 h 1488732"/>
                <a:gd name="connsiteX1170" fmla="*/ 1436330 w 2784040"/>
                <a:gd name="connsiteY1170" fmla="*/ 39966 h 1488732"/>
                <a:gd name="connsiteX1171" fmla="*/ 1436006 w 2784040"/>
                <a:gd name="connsiteY1171" fmla="*/ 49957 h 1488732"/>
                <a:gd name="connsiteX1172" fmla="*/ 1435380 w 2784040"/>
                <a:gd name="connsiteY1172" fmla="*/ 59949 h 1488732"/>
                <a:gd name="connsiteX1173" fmla="*/ 1436113 w 2784040"/>
                <a:gd name="connsiteY1173" fmla="*/ 69940 h 1488732"/>
                <a:gd name="connsiteX1174" fmla="*/ 1434966 w 2784040"/>
                <a:gd name="connsiteY1174" fmla="*/ 79932 h 1488732"/>
                <a:gd name="connsiteX1175" fmla="*/ 1435669 w 2784040"/>
                <a:gd name="connsiteY1175" fmla="*/ 89923 h 1488732"/>
                <a:gd name="connsiteX1176" fmla="*/ 1435865 w 2784040"/>
                <a:gd name="connsiteY1176" fmla="*/ 99915 h 1488732"/>
                <a:gd name="connsiteX1177" fmla="*/ 1436185 w 2784040"/>
                <a:gd name="connsiteY1177" fmla="*/ 109906 h 1488732"/>
                <a:gd name="connsiteX1178" fmla="*/ 1435766 w 2784040"/>
                <a:gd name="connsiteY1178" fmla="*/ 119898 h 1488732"/>
                <a:gd name="connsiteX1179" fmla="*/ 1436088 w 2784040"/>
                <a:gd name="connsiteY1179" fmla="*/ 129889 h 1488732"/>
                <a:gd name="connsiteX1180" fmla="*/ 1436528 w 2784040"/>
                <a:gd name="connsiteY1180" fmla="*/ 135299 h 1488732"/>
                <a:gd name="connsiteX1181" fmla="*/ 1436792 w 2784040"/>
                <a:gd name="connsiteY1181" fmla="*/ 139881 h 1488732"/>
                <a:gd name="connsiteX1182" fmla="*/ 1436592 w 2784040"/>
                <a:gd name="connsiteY1182" fmla="*/ 149872 h 1488732"/>
                <a:gd name="connsiteX1183" fmla="*/ 1436528 w 2784040"/>
                <a:gd name="connsiteY1183" fmla="*/ 150666 h 1488732"/>
                <a:gd name="connsiteX1184" fmla="*/ 1435556 w 2784040"/>
                <a:gd name="connsiteY1184" fmla="*/ 159864 h 1488732"/>
                <a:gd name="connsiteX1185" fmla="*/ 1435904 w 2784040"/>
                <a:gd name="connsiteY1185" fmla="*/ 169855 h 1488732"/>
                <a:gd name="connsiteX1186" fmla="*/ 1436028 w 2784040"/>
                <a:gd name="connsiteY1186" fmla="*/ 179847 h 1488732"/>
                <a:gd name="connsiteX1187" fmla="*/ 1436133 w 2784040"/>
                <a:gd name="connsiteY1187" fmla="*/ 189838 h 1488732"/>
                <a:gd name="connsiteX1188" fmla="*/ 1436016 w 2784040"/>
                <a:gd name="connsiteY1188" fmla="*/ 199830 h 1488732"/>
                <a:gd name="connsiteX1189" fmla="*/ 1435772 w 2784040"/>
                <a:gd name="connsiteY1189" fmla="*/ 209821 h 1488732"/>
                <a:gd name="connsiteX1190" fmla="*/ 1435936 w 2784040"/>
                <a:gd name="connsiteY1190" fmla="*/ 219813 h 1488732"/>
                <a:gd name="connsiteX1191" fmla="*/ 1435733 w 2784040"/>
                <a:gd name="connsiteY1191" fmla="*/ 229804 h 1488732"/>
                <a:gd name="connsiteX1192" fmla="*/ 1435972 w 2784040"/>
                <a:gd name="connsiteY1192" fmla="*/ 239796 h 1488732"/>
                <a:gd name="connsiteX1193" fmla="*/ 1435994 w 2784040"/>
                <a:gd name="connsiteY1193" fmla="*/ 249787 h 1488732"/>
                <a:gd name="connsiteX1194" fmla="*/ 1436124 w 2784040"/>
                <a:gd name="connsiteY1194" fmla="*/ 259779 h 1488732"/>
                <a:gd name="connsiteX1195" fmla="*/ 1436204 w 2784040"/>
                <a:gd name="connsiteY1195" fmla="*/ 269770 h 1488732"/>
                <a:gd name="connsiteX1196" fmla="*/ 1435577 w 2784040"/>
                <a:gd name="connsiteY1196" fmla="*/ 279762 h 1488732"/>
                <a:gd name="connsiteX1197" fmla="*/ 1436528 w 2784040"/>
                <a:gd name="connsiteY1197" fmla="*/ 289669 h 1488732"/>
                <a:gd name="connsiteX1198" fmla="*/ 1436534 w 2784040"/>
                <a:gd name="connsiteY1198" fmla="*/ 289753 h 1488732"/>
                <a:gd name="connsiteX1199" fmla="*/ 1436528 w 2784040"/>
                <a:gd name="connsiteY1199" fmla="*/ 289862 h 1488732"/>
                <a:gd name="connsiteX1200" fmla="*/ 1435747 w 2784040"/>
                <a:gd name="connsiteY1200" fmla="*/ 299745 h 1488732"/>
                <a:gd name="connsiteX1201" fmla="*/ 1435671 w 2784040"/>
                <a:gd name="connsiteY1201" fmla="*/ 309736 h 1488732"/>
                <a:gd name="connsiteX1202" fmla="*/ 1435601 w 2784040"/>
                <a:gd name="connsiteY1202" fmla="*/ 319728 h 1488732"/>
                <a:gd name="connsiteX1203" fmla="*/ 1436424 w 2784040"/>
                <a:gd name="connsiteY1203" fmla="*/ 329719 h 1488732"/>
                <a:gd name="connsiteX1204" fmla="*/ 1435704 w 2784040"/>
                <a:gd name="connsiteY1204" fmla="*/ 339711 h 1488732"/>
                <a:gd name="connsiteX1205" fmla="*/ 1436144 w 2784040"/>
                <a:gd name="connsiteY1205" fmla="*/ 349702 h 1488732"/>
                <a:gd name="connsiteX1206" fmla="*/ 1436205 w 2784040"/>
                <a:gd name="connsiteY1206" fmla="*/ 359694 h 1488732"/>
                <a:gd name="connsiteX1207" fmla="*/ 1436040 w 2784040"/>
                <a:gd name="connsiteY1207" fmla="*/ 369685 h 1488732"/>
                <a:gd name="connsiteX1208" fmla="*/ 1436528 w 2784040"/>
                <a:gd name="connsiteY1208" fmla="*/ 374105 h 1488732"/>
                <a:gd name="connsiteX1209" fmla="*/ 1436965 w 2784040"/>
                <a:gd name="connsiteY1209" fmla="*/ 379677 h 1488732"/>
                <a:gd name="connsiteX1210" fmla="*/ 1436892 w 2784040"/>
                <a:gd name="connsiteY1210" fmla="*/ 389668 h 1488732"/>
                <a:gd name="connsiteX1211" fmla="*/ 1436528 w 2784040"/>
                <a:gd name="connsiteY1211" fmla="*/ 394943 h 1488732"/>
                <a:gd name="connsiteX1212" fmla="*/ 1436091 w 2784040"/>
                <a:gd name="connsiteY1212" fmla="*/ 399660 h 1488732"/>
                <a:gd name="connsiteX1213" fmla="*/ 1436224 w 2784040"/>
                <a:gd name="connsiteY1213" fmla="*/ 409651 h 1488732"/>
                <a:gd name="connsiteX1214" fmla="*/ 1436528 w 2784040"/>
                <a:gd name="connsiteY1214" fmla="*/ 412836 h 1488732"/>
                <a:gd name="connsiteX1215" fmla="*/ 1436991 w 2784040"/>
                <a:gd name="connsiteY1215" fmla="*/ 419643 h 1488732"/>
                <a:gd name="connsiteX1216" fmla="*/ 1436528 w 2784040"/>
                <a:gd name="connsiteY1216" fmla="*/ 426101 h 1488732"/>
                <a:gd name="connsiteX1217" fmla="*/ 1436184 w 2784040"/>
                <a:gd name="connsiteY1217" fmla="*/ 429634 h 1488732"/>
                <a:gd name="connsiteX1218" fmla="*/ 1435860 w 2784040"/>
                <a:gd name="connsiteY1218" fmla="*/ 439626 h 1488732"/>
                <a:gd name="connsiteX1219" fmla="*/ 1435638 w 2784040"/>
                <a:gd name="connsiteY1219" fmla="*/ 449617 h 1488732"/>
                <a:gd name="connsiteX1220" fmla="*/ 1435166 w 2784040"/>
                <a:gd name="connsiteY1220" fmla="*/ 459609 h 1488732"/>
                <a:gd name="connsiteX1221" fmla="*/ 1435607 w 2784040"/>
                <a:gd name="connsiteY1221" fmla="*/ 469600 h 1488732"/>
                <a:gd name="connsiteX1222" fmla="*/ 1436285 w 2784040"/>
                <a:gd name="connsiteY1222" fmla="*/ 479592 h 1488732"/>
                <a:gd name="connsiteX1223" fmla="*/ 1436094 w 2784040"/>
                <a:gd name="connsiteY1223" fmla="*/ 489583 h 1488732"/>
                <a:gd name="connsiteX1224" fmla="*/ 1436528 w 2784040"/>
                <a:gd name="connsiteY1224" fmla="*/ 493678 h 1488732"/>
                <a:gd name="connsiteX1225" fmla="*/ 1436972 w 2784040"/>
                <a:gd name="connsiteY1225" fmla="*/ 499575 h 1488732"/>
                <a:gd name="connsiteX1226" fmla="*/ 1436528 w 2784040"/>
                <a:gd name="connsiteY1226" fmla="*/ 504103 h 1488732"/>
                <a:gd name="connsiteX1227" fmla="*/ 1435770 w 2784040"/>
                <a:gd name="connsiteY1227" fmla="*/ 509566 h 1488732"/>
                <a:gd name="connsiteX1228" fmla="*/ 1435909 w 2784040"/>
                <a:gd name="connsiteY1228" fmla="*/ 519558 h 1488732"/>
                <a:gd name="connsiteX1229" fmla="*/ 1436029 w 2784040"/>
                <a:gd name="connsiteY1229" fmla="*/ 529549 h 1488732"/>
                <a:gd name="connsiteX1230" fmla="*/ 1436061 w 2784040"/>
                <a:gd name="connsiteY1230" fmla="*/ 539541 h 1488732"/>
                <a:gd name="connsiteX1231" fmla="*/ 1436528 w 2784040"/>
                <a:gd name="connsiteY1231" fmla="*/ 544975 h 1488732"/>
                <a:gd name="connsiteX1232" fmla="*/ 1436799 w 2784040"/>
                <a:gd name="connsiteY1232" fmla="*/ 549532 h 1488732"/>
                <a:gd name="connsiteX1233" fmla="*/ 1436528 w 2784040"/>
                <a:gd name="connsiteY1233" fmla="*/ 555406 h 1488732"/>
                <a:gd name="connsiteX1234" fmla="*/ 1436250 w 2784040"/>
                <a:gd name="connsiteY1234" fmla="*/ 559524 h 1488732"/>
                <a:gd name="connsiteX1235" fmla="*/ 1436304 w 2784040"/>
                <a:gd name="connsiteY1235" fmla="*/ 569515 h 1488732"/>
                <a:gd name="connsiteX1236" fmla="*/ 1435374 w 2784040"/>
                <a:gd name="connsiteY1236" fmla="*/ 579507 h 1488732"/>
                <a:gd name="connsiteX1237" fmla="*/ 1435933 w 2784040"/>
                <a:gd name="connsiteY1237" fmla="*/ 589498 h 1488732"/>
                <a:gd name="connsiteX1238" fmla="*/ 1435729 w 2784040"/>
                <a:gd name="connsiteY1238" fmla="*/ 599490 h 1488732"/>
                <a:gd name="connsiteX1239" fmla="*/ 1435252 w 2784040"/>
                <a:gd name="connsiteY1239" fmla="*/ 609481 h 1488732"/>
                <a:gd name="connsiteX1240" fmla="*/ 1436360 w 2784040"/>
                <a:gd name="connsiteY1240" fmla="*/ 619473 h 1488732"/>
                <a:gd name="connsiteX1241" fmla="*/ 1436259 w 2784040"/>
                <a:gd name="connsiteY1241" fmla="*/ 629464 h 1488732"/>
                <a:gd name="connsiteX1242" fmla="*/ 1435960 w 2784040"/>
                <a:gd name="connsiteY1242" fmla="*/ 639456 h 1488732"/>
                <a:gd name="connsiteX1243" fmla="*/ 1435312 w 2784040"/>
                <a:gd name="connsiteY1243" fmla="*/ 649447 h 1488732"/>
                <a:gd name="connsiteX1244" fmla="*/ 1436422 w 2784040"/>
                <a:gd name="connsiteY1244" fmla="*/ 659439 h 1488732"/>
                <a:gd name="connsiteX1245" fmla="*/ 1435495 w 2784040"/>
                <a:gd name="connsiteY1245" fmla="*/ 669430 h 1488732"/>
                <a:gd name="connsiteX1246" fmla="*/ 1436114 w 2784040"/>
                <a:gd name="connsiteY1246" fmla="*/ 679422 h 1488732"/>
                <a:gd name="connsiteX1247" fmla="*/ 1436191 w 2784040"/>
                <a:gd name="connsiteY1247" fmla="*/ 689413 h 1488732"/>
                <a:gd name="connsiteX1248" fmla="*/ 1435615 w 2784040"/>
                <a:gd name="connsiteY1248" fmla="*/ 699405 h 1488732"/>
                <a:gd name="connsiteX1249" fmla="*/ 1436528 w 2784040"/>
                <a:gd name="connsiteY1249" fmla="*/ 705662 h 1488732"/>
                <a:gd name="connsiteX1250" fmla="*/ 1436909 w 2784040"/>
                <a:gd name="connsiteY1250" fmla="*/ 709396 h 1488732"/>
                <a:gd name="connsiteX1251" fmla="*/ 1436528 w 2784040"/>
                <a:gd name="connsiteY1251" fmla="*/ 712770 h 1488732"/>
                <a:gd name="connsiteX1252" fmla="*/ 1435498 w 2784040"/>
                <a:gd name="connsiteY1252" fmla="*/ 719388 h 1488732"/>
                <a:gd name="connsiteX1253" fmla="*/ 1435576 w 2784040"/>
                <a:gd name="connsiteY1253" fmla="*/ 729379 h 1488732"/>
                <a:gd name="connsiteX1254" fmla="*/ 1436254 w 2784040"/>
                <a:gd name="connsiteY1254" fmla="*/ 739371 h 1488732"/>
                <a:gd name="connsiteX1255" fmla="*/ 1435757 w 2784040"/>
                <a:gd name="connsiteY1255" fmla="*/ 749362 h 1488732"/>
                <a:gd name="connsiteX1256" fmla="*/ 1435623 w 2784040"/>
                <a:gd name="connsiteY1256" fmla="*/ 759354 h 1488732"/>
                <a:gd name="connsiteX1257" fmla="*/ 1435843 w 2784040"/>
                <a:gd name="connsiteY1257" fmla="*/ 769345 h 1488732"/>
                <a:gd name="connsiteX1258" fmla="*/ 1436405 w 2784040"/>
                <a:gd name="connsiteY1258" fmla="*/ 779337 h 1488732"/>
                <a:gd name="connsiteX1259" fmla="*/ 1435853 w 2784040"/>
                <a:gd name="connsiteY1259" fmla="*/ 789328 h 1488732"/>
                <a:gd name="connsiteX1260" fmla="*/ 1435961 w 2784040"/>
                <a:gd name="connsiteY1260" fmla="*/ 799320 h 1488732"/>
                <a:gd name="connsiteX1261" fmla="*/ 1436061 w 2784040"/>
                <a:gd name="connsiteY1261" fmla="*/ 809311 h 1488732"/>
                <a:gd name="connsiteX1262" fmla="*/ 1435454 w 2784040"/>
                <a:gd name="connsiteY1262" fmla="*/ 819303 h 1488732"/>
                <a:gd name="connsiteX1263" fmla="*/ 1436503 w 2784040"/>
                <a:gd name="connsiteY1263" fmla="*/ 829294 h 1488732"/>
                <a:gd name="connsiteX1264" fmla="*/ 1435171 w 2784040"/>
                <a:gd name="connsiteY1264" fmla="*/ 839286 h 1488732"/>
                <a:gd name="connsiteX1265" fmla="*/ 1435243 w 2784040"/>
                <a:gd name="connsiteY1265" fmla="*/ 849277 h 1488732"/>
                <a:gd name="connsiteX1266" fmla="*/ 1435742 w 2784040"/>
                <a:gd name="connsiteY1266" fmla="*/ 859269 h 1488732"/>
                <a:gd name="connsiteX1267" fmla="*/ 1435861 w 2784040"/>
                <a:gd name="connsiteY1267" fmla="*/ 869260 h 1488732"/>
                <a:gd name="connsiteX1268" fmla="*/ 1435256 w 2784040"/>
                <a:gd name="connsiteY1268" fmla="*/ 879252 h 1488732"/>
                <a:gd name="connsiteX1269" fmla="*/ 1435611 w 2784040"/>
                <a:gd name="connsiteY1269" fmla="*/ 889243 h 1488732"/>
                <a:gd name="connsiteX1270" fmla="*/ 1435859 w 2784040"/>
                <a:gd name="connsiteY1270" fmla="*/ 899234 h 1488732"/>
                <a:gd name="connsiteX1271" fmla="*/ 1435686 w 2784040"/>
                <a:gd name="connsiteY1271" fmla="*/ 909226 h 1488732"/>
                <a:gd name="connsiteX1272" fmla="*/ 1435384 w 2784040"/>
                <a:gd name="connsiteY1272" fmla="*/ 919217 h 1488732"/>
                <a:gd name="connsiteX1273" fmla="*/ 1436281 w 2784040"/>
                <a:gd name="connsiteY1273" fmla="*/ 929209 h 1488732"/>
                <a:gd name="connsiteX1274" fmla="*/ 1436528 w 2784040"/>
                <a:gd name="connsiteY1274" fmla="*/ 936473 h 1488732"/>
                <a:gd name="connsiteX1275" fmla="*/ 1436595 w 2784040"/>
                <a:gd name="connsiteY1275" fmla="*/ 939201 h 1488732"/>
                <a:gd name="connsiteX1276" fmla="*/ 1436528 w 2784040"/>
                <a:gd name="connsiteY1276" fmla="*/ 940935 h 1488732"/>
                <a:gd name="connsiteX1277" fmla="*/ 1436088 w 2784040"/>
                <a:gd name="connsiteY1277" fmla="*/ 949192 h 1488732"/>
                <a:gd name="connsiteX1278" fmla="*/ 1436317 w 2784040"/>
                <a:gd name="connsiteY1278" fmla="*/ 959183 h 1488732"/>
                <a:gd name="connsiteX1279" fmla="*/ 1435460 w 2784040"/>
                <a:gd name="connsiteY1279" fmla="*/ 969175 h 1488732"/>
                <a:gd name="connsiteX1280" fmla="*/ 1435394 w 2784040"/>
                <a:gd name="connsiteY1280" fmla="*/ 979166 h 1488732"/>
                <a:gd name="connsiteX1281" fmla="*/ 1435249 w 2784040"/>
                <a:gd name="connsiteY1281" fmla="*/ 989158 h 1488732"/>
                <a:gd name="connsiteX1282" fmla="*/ 1436243 w 2784040"/>
                <a:gd name="connsiteY1282" fmla="*/ 999149 h 1488732"/>
                <a:gd name="connsiteX1283" fmla="*/ 1435536 w 2784040"/>
                <a:gd name="connsiteY1283" fmla="*/ 1009141 h 1488732"/>
                <a:gd name="connsiteX1284" fmla="*/ 1435542 w 2784040"/>
                <a:gd name="connsiteY1284" fmla="*/ 1019132 h 1488732"/>
                <a:gd name="connsiteX1285" fmla="*/ 1435911 w 2784040"/>
                <a:gd name="connsiteY1285" fmla="*/ 1029124 h 1488732"/>
                <a:gd name="connsiteX1286" fmla="*/ 1435962 w 2784040"/>
                <a:gd name="connsiteY1286" fmla="*/ 1039115 h 1488732"/>
                <a:gd name="connsiteX1287" fmla="*/ 1436136 w 2784040"/>
                <a:gd name="connsiteY1287" fmla="*/ 1049107 h 1488732"/>
                <a:gd name="connsiteX1288" fmla="*/ 1435087 w 2784040"/>
                <a:gd name="connsiteY1288" fmla="*/ 1059098 h 1488732"/>
                <a:gd name="connsiteX1289" fmla="*/ 1436528 w 2784040"/>
                <a:gd name="connsiteY1289" fmla="*/ 1068238 h 1488732"/>
                <a:gd name="connsiteX1290" fmla="*/ 1436626 w 2784040"/>
                <a:gd name="connsiteY1290" fmla="*/ 1069090 h 1488732"/>
                <a:gd name="connsiteX1291" fmla="*/ 1436528 w 2784040"/>
                <a:gd name="connsiteY1291" fmla="*/ 1074946 h 1488732"/>
                <a:gd name="connsiteX1292" fmla="*/ 1436433 w 2784040"/>
                <a:gd name="connsiteY1292" fmla="*/ 1079081 h 1488732"/>
                <a:gd name="connsiteX1293" fmla="*/ 1436528 w 2784040"/>
                <a:gd name="connsiteY1293" fmla="*/ 1081100 h 1488732"/>
                <a:gd name="connsiteX1294" fmla="*/ 1436795 w 2784040"/>
                <a:gd name="connsiteY1294" fmla="*/ 1089073 h 1488732"/>
                <a:gd name="connsiteX1295" fmla="*/ 1436528 w 2784040"/>
                <a:gd name="connsiteY1295" fmla="*/ 1093266 h 1488732"/>
                <a:gd name="connsiteX1296" fmla="*/ 1435982 w 2784040"/>
                <a:gd name="connsiteY1296" fmla="*/ 1099064 h 1488732"/>
                <a:gd name="connsiteX1297" fmla="*/ 1436363 w 2784040"/>
                <a:gd name="connsiteY1297" fmla="*/ 1109056 h 1488732"/>
                <a:gd name="connsiteX1298" fmla="*/ 1435659 w 2784040"/>
                <a:gd name="connsiteY1298" fmla="*/ 1119047 h 1488732"/>
                <a:gd name="connsiteX1299" fmla="*/ 1435240 w 2784040"/>
                <a:gd name="connsiteY1299" fmla="*/ 1129039 h 1488732"/>
                <a:gd name="connsiteX1300" fmla="*/ 1436102 w 2784040"/>
                <a:gd name="connsiteY1300" fmla="*/ 1139030 h 1488732"/>
                <a:gd name="connsiteX1301" fmla="*/ 1436528 w 2784040"/>
                <a:gd name="connsiteY1301" fmla="*/ 1143243 h 1488732"/>
                <a:gd name="connsiteX1302" fmla="*/ 1436928 w 2784040"/>
                <a:gd name="connsiteY1302" fmla="*/ 1149022 h 1488732"/>
                <a:gd name="connsiteX1303" fmla="*/ 1436528 w 2784040"/>
                <a:gd name="connsiteY1303" fmla="*/ 1153057 h 1488732"/>
                <a:gd name="connsiteX1304" fmla="*/ 1435687 w 2784040"/>
                <a:gd name="connsiteY1304" fmla="*/ 1159013 h 1488732"/>
                <a:gd name="connsiteX1305" fmla="*/ 1436402 w 2784040"/>
                <a:gd name="connsiteY1305" fmla="*/ 1169005 h 1488732"/>
                <a:gd name="connsiteX1306" fmla="*/ 1435609 w 2784040"/>
                <a:gd name="connsiteY1306" fmla="*/ 1178996 h 1488732"/>
                <a:gd name="connsiteX1307" fmla="*/ 1435739 w 2784040"/>
                <a:gd name="connsiteY1307" fmla="*/ 1188988 h 1488732"/>
                <a:gd name="connsiteX1308" fmla="*/ 1435538 w 2784040"/>
                <a:gd name="connsiteY1308" fmla="*/ 1198979 h 1488732"/>
                <a:gd name="connsiteX1309" fmla="*/ 1435822 w 2784040"/>
                <a:gd name="connsiteY1309" fmla="*/ 1208971 h 1488732"/>
                <a:gd name="connsiteX1310" fmla="*/ 1435148 w 2784040"/>
                <a:gd name="connsiteY1310" fmla="*/ 1218962 h 1488732"/>
                <a:gd name="connsiteX1311" fmla="*/ 1436226 w 2784040"/>
                <a:gd name="connsiteY1311" fmla="*/ 1228954 h 1488732"/>
                <a:gd name="connsiteX1312" fmla="*/ 1435457 w 2784040"/>
                <a:gd name="connsiteY1312" fmla="*/ 1238945 h 1488732"/>
                <a:gd name="connsiteX1313" fmla="*/ 1436286 w 2784040"/>
                <a:gd name="connsiteY1313" fmla="*/ 1248937 h 1488732"/>
                <a:gd name="connsiteX1314" fmla="*/ 1434873 w 2784040"/>
                <a:gd name="connsiteY1314" fmla="*/ 1258928 h 1488732"/>
                <a:gd name="connsiteX1315" fmla="*/ 1435293 w 2784040"/>
                <a:gd name="connsiteY1315" fmla="*/ 1268920 h 1488732"/>
                <a:gd name="connsiteX1316" fmla="*/ 1435675 w 2784040"/>
                <a:gd name="connsiteY1316" fmla="*/ 1278911 h 1488732"/>
                <a:gd name="connsiteX1317" fmla="*/ 1435507 w 2784040"/>
                <a:gd name="connsiteY1317" fmla="*/ 1288903 h 1488732"/>
                <a:gd name="connsiteX1318" fmla="*/ 1435823 w 2784040"/>
                <a:gd name="connsiteY1318" fmla="*/ 1298894 h 1488732"/>
                <a:gd name="connsiteX1319" fmla="*/ 1435936 w 2784040"/>
                <a:gd name="connsiteY1319" fmla="*/ 1308886 h 1488732"/>
                <a:gd name="connsiteX1320" fmla="*/ 1436528 w 2784040"/>
                <a:gd name="connsiteY1320" fmla="*/ 1317300 h 1488732"/>
                <a:gd name="connsiteX1321" fmla="*/ 1436607 w 2784040"/>
                <a:gd name="connsiteY1321" fmla="*/ 1318877 h 1488732"/>
                <a:gd name="connsiteX1322" fmla="*/ 1436528 w 2784040"/>
                <a:gd name="connsiteY1322" fmla="*/ 1320235 h 1488732"/>
                <a:gd name="connsiteX1323" fmla="*/ 1435784 w 2784040"/>
                <a:gd name="connsiteY1323" fmla="*/ 1328869 h 1488732"/>
                <a:gd name="connsiteX1324" fmla="*/ 1435694 w 2784040"/>
                <a:gd name="connsiteY1324" fmla="*/ 1338860 h 1488732"/>
                <a:gd name="connsiteX1325" fmla="*/ 1435164 w 2784040"/>
                <a:gd name="connsiteY1325" fmla="*/ 1348852 h 1488732"/>
                <a:gd name="connsiteX1326" fmla="*/ 1435819 w 2784040"/>
                <a:gd name="connsiteY1326" fmla="*/ 1358843 h 1488732"/>
                <a:gd name="connsiteX1327" fmla="*/ 1434962 w 2784040"/>
                <a:gd name="connsiteY1327" fmla="*/ 1368835 h 1488732"/>
                <a:gd name="connsiteX1328" fmla="*/ 1436061 w 2784040"/>
                <a:gd name="connsiteY1328" fmla="*/ 1378826 h 1488732"/>
                <a:gd name="connsiteX1329" fmla="*/ 1434617 w 2784040"/>
                <a:gd name="connsiteY1329" fmla="*/ 1388818 h 1488732"/>
                <a:gd name="connsiteX1330" fmla="*/ 1435425 w 2784040"/>
                <a:gd name="connsiteY1330" fmla="*/ 1398809 h 1488732"/>
                <a:gd name="connsiteX1331" fmla="*/ 1435263 w 2784040"/>
                <a:gd name="connsiteY1331" fmla="*/ 1408801 h 1488732"/>
                <a:gd name="connsiteX1332" fmla="*/ 1435715 w 2784040"/>
                <a:gd name="connsiteY1332" fmla="*/ 1418792 h 1488732"/>
                <a:gd name="connsiteX1333" fmla="*/ 1435337 w 2784040"/>
                <a:gd name="connsiteY1333" fmla="*/ 1428784 h 1488732"/>
                <a:gd name="connsiteX1334" fmla="*/ 1436415 w 2784040"/>
                <a:gd name="connsiteY1334" fmla="*/ 1438775 h 1488732"/>
                <a:gd name="connsiteX1335" fmla="*/ 1435681 w 2784040"/>
                <a:gd name="connsiteY1335" fmla="*/ 1448767 h 1488732"/>
                <a:gd name="connsiteX1336" fmla="*/ 1435876 w 2784040"/>
                <a:gd name="connsiteY1336" fmla="*/ 1458758 h 1488732"/>
                <a:gd name="connsiteX1337" fmla="*/ 1435547 w 2784040"/>
                <a:gd name="connsiteY1337" fmla="*/ 1468750 h 1488732"/>
                <a:gd name="connsiteX1338" fmla="*/ 1435024 w 2784040"/>
                <a:gd name="connsiteY1338" fmla="*/ 1478741 h 1488732"/>
                <a:gd name="connsiteX1339" fmla="*/ 1435631 w 2784040"/>
                <a:gd name="connsiteY1339" fmla="*/ 1488733 h 1488732"/>
                <a:gd name="connsiteX1340" fmla="*/ 2254550 w 2784040"/>
                <a:gd name="connsiteY1340" fmla="*/ 1488733 h 1488732"/>
                <a:gd name="connsiteX1341" fmla="*/ 2274503 w 2784040"/>
                <a:gd name="connsiteY1341" fmla="*/ 1488733 h 1488732"/>
                <a:gd name="connsiteX1342" fmla="*/ 2294454 w 2784040"/>
                <a:gd name="connsiteY1342" fmla="*/ 1488733 h 1488732"/>
                <a:gd name="connsiteX1343" fmla="*/ 2314406 w 2784040"/>
                <a:gd name="connsiteY1343" fmla="*/ 1488733 h 1488732"/>
                <a:gd name="connsiteX1344" fmla="*/ 2334357 w 2784040"/>
                <a:gd name="connsiteY1344" fmla="*/ 1488733 h 1488732"/>
                <a:gd name="connsiteX1345" fmla="*/ 2354310 w 2784040"/>
                <a:gd name="connsiteY1345" fmla="*/ 1488733 h 1488732"/>
                <a:gd name="connsiteX1346" fmla="*/ 2374261 w 2784040"/>
                <a:gd name="connsiteY1346" fmla="*/ 1488733 h 1488732"/>
                <a:gd name="connsiteX1347" fmla="*/ 2394213 w 2784040"/>
                <a:gd name="connsiteY1347" fmla="*/ 1488733 h 1488732"/>
                <a:gd name="connsiteX1348" fmla="*/ 2414165 w 2784040"/>
                <a:gd name="connsiteY1348" fmla="*/ 1488733 h 1488732"/>
                <a:gd name="connsiteX1349" fmla="*/ 2434117 w 2784040"/>
                <a:gd name="connsiteY1349" fmla="*/ 1488733 h 1488732"/>
                <a:gd name="connsiteX1350" fmla="*/ 2454068 w 2784040"/>
                <a:gd name="connsiteY1350" fmla="*/ 1488733 h 1488732"/>
                <a:gd name="connsiteX1351" fmla="*/ 2474020 w 2784040"/>
                <a:gd name="connsiteY1351" fmla="*/ 1488733 h 1488732"/>
                <a:gd name="connsiteX1352" fmla="*/ 2493972 w 2784040"/>
                <a:gd name="connsiteY1352" fmla="*/ 1488733 h 1488732"/>
                <a:gd name="connsiteX1353" fmla="*/ 2513924 w 2784040"/>
                <a:gd name="connsiteY1353" fmla="*/ 1488733 h 1488732"/>
                <a:gd name="connsiteX1354" fmla="*/ 2533875 w 2784040"/>
                <a:gd name="connsiteY1354" fmla="*/ 1488733 h 1488732"/>
                <a:gd name="connsiteX1355" fmla="*/ 2553827 w 2784040"/>
                <a:gd name="connsiteY1355" fmla="*/ 1488733 h 1488732"/>
                <a:gd name="connsiteX1356" fmla="*/ 2573779 w 2784040"/>
                <a:gd name="connsiteY1356" fmla="*/ 1488733 h 1488732"/>
                <a:gd name="connsiteX1357" fmla="*/ 2593731 w 2784040"/>
                <a:gd name="connsiteY1357" fmla="*/ 1488733 h 1488732"/>
                <a:gd name="connsiteX1358" fmla="*/ 2613683 w 2784040"/>
                <a:gd name="connsiteY1358" fmla="*/ 1488733 h 1488732"/>
                <a:gd name="connsiteX1359" fmla="*/ 2633634 w 2784040"/>
                <a:gd name="connsiteY1359" fmla="*/ 1488733 h 1488732"/>
                <a:gd name="connsiteX1360" fmla="*/ 2653586 w 2784040"/>
                <a:gd name="connsiteY1360" fmla="*/ 1488733 h 1488732"/>
                <a:gd name="connsiteX1361" fmla="*/ 2673538 w 2784040"/>
                <a:gd name="connsiteY1361" fmla="*/ 1488733 h 1488732"/>
                <a:gd name="connsiteX1362" fmla="*/ 2693490 w 2784040"/>
                <a:gd name="connsiteY1362" fmla="*/ 1488733 h 1488732"/>
                <a:gd name="connsiteX1363" fmla="*/ 2713441 w 2784040"/>
                <a:gd name="connsiteY1363" fmla="*/ 1488733 h 1488732"/>
                <a:gd name="connsiteX1364" fmla="*/ 2733393 w 2784040"/>
                <a:gd name="connsiteY1364" fmla="*/ 1488733 h 1488732"/>
                <a:gd name="connsiteX1365" fmla="*/ 2753345 w 2784040"/>
                <a:gd name="connsiteY1365" fmla="*/ 1488733 h 1488732"/>
                <a:gd name="connsiteX1366" fmla="*/ 2773297 w 2784040"/>
                <a:gd name="connsiteY1366" fmla="*/ 1488733 h 1488732"/>
                <a:gd name="connsiteX1367" fmla="*/ 2783628 w 2784040"/>
                <a:gd name="connsiteY1367" fmla="*/ 1488733 h 1488732"/>
                <a:gd name="connsiteX1368" fmla="*/ 2783600 w 2784040"/>
                <a:gd name="connsiteY1368" fmla="*/ 1478741 h 1488732"/>
                <a:gd name="connsiteX1369" fmla="*/ 2783534 w 2784040"/>
                <a:gd name="connsiteY1369" fmla="*/ 1468750 h 1488732"/>
                <a:gd name="connsiteX1370" fmla="*/ 2783500 w 2784040"/>
                <a:gd name="connsiteY1370" fmla="*/ 1458758 h 1488732"/>
                <a:gd name="connsiteX1371" fmla="*/ 2783537 w 2784040"/>
                <a:gd name="connsiteY1371" fmla="*/ 1448767 h 1488732"/>
                <a:gd name="connsiteX1372" fmla="*/ 2783608 w 2784040"/>
                <a:gd name="connsiteY1372" fmla="*/ 1438775 h 1488732"/>
                <a:gd name="connsiteX1373" fmla="*/ 2783575 w 2784040"/>
                <a:gd name="connsiteY1373" fmla="*/ 1428784 h 1488732"/>
                <a:gd name="connsiteX1374" fmla="*/ 2783623 w 2784040"/>
                <a:gd name="connsiteY1374" fmla="*/ 1418792 h 1488732"/>
                <a:gd name="connsiteX1375" fmla="*/ 2783691 w 2784040"/>
                <a:gd name="connsiteY1375" fmla="*/ 1408801 h 1488732"/>
                <a:gd name="connsiteX1376" fmla="*/ 2783582 w 2784040"/>
                <a:gd name="connsiteY1376" fmla="*/ 1398809 h 1488732"/>
                <a:gd name="connsiteX1377" fmla="*/ 2783515 w 2784040"/>
                <a:gd name="connsiteY1377" fmla="*/ 1388818 h 1488732"/>
                <a:gd name="connsiteX1378" fmla="*/ 2783650 w 2784040"/>
                <a:gd name="connsiteY1378" fmla="*/ 1378826 h 1488732"/>
                <a:gd name="connsiteX1379" fmla="*/ 2783622 w 2784040"/>
                <a:gd name="connsiteY1379" fmla="*/ 1368835 h 1488732"/>
                <a:gd name="connsiteX1380" fmla="*/ 2783641 w 2784040"/>
                <a:gd name="connsiteY1380" fmla="*/ 1358843 h 1488732"/>
                <a:gd name="connsiteX1381" fmla="*/ 2783684 w 2784040"/>
                <a:gd name="connsiteY1381" fmla="*/ 1348852 h 1488732"/>
                <a:gd name="connsiteX1382" fmla="*/ 2783596 w 2784040"/>
                <a:gd name="connsiteY1382" fmla="*/ 1338860 h 1488732"/>
                <a:gd name="connsiteX1383" fmla="*/ 2783594 w 2784040"/>
                <a:gd name="connsiteY1383" fmla="*/ 1328869 h 1488732"/>
                <a:gd name="connsiteX1384" fmla="*/ 2783623 w 2784040"/>
                <a:gd name="connsiteY1384" fmla="*/ 1318877 h 1488732"/>
                <a:gd name="connsiteX1385" fmla="*/ 2783625 w 2784040"/>
                <a:gd name="connsiteY1385" fmla="*/ 1308886 h 1488732"/>
                <a:gd name="connsiteX1386" fmla="*/ 2783647 w 2784040"/>
                <a:gd name="connsiteY1386" fmla="*/ 1298894 h 1488732"/>
                <a:gd name="connsiteX1387" fmla="*/ 2783748 w 2784040"/>
                <a:gd name="connsiteY1387" fmla="*/ 1288903 h 1488732"/>
                <a:gd name="connsiteX1388" fmla="*/ 2783699 w 2784040"/>
                <a:gd name="connsiteY1388" fmla="*/ 1278911 h 1488732"/>
                <a:gd name="connsiteX1389" fmla="*/ 2783663 w 2784040"/>
                <a:gd name="connsiteY1389" fmla="*/ 1268920 h 1488732"/>
                <a:gd name="connsiteX1390" fmla="*/ 2783624 w 2784040"/>
                <a:gd name="connsiteY1390" fmla="*/ 1258928 h 1488732"/>
                <a:gd name="connsiteX1391" fmla="*/ 2783520 w 2784040"/>
                <a:gd name="connsiteY1391" fmla="*/ 1248937 h 1488732"/>
                <a:gd name="connsiteX1392" fmla="*/ 2783620 w 2784040"/>
                <a:gd name="connsiteY1392" fmla="*/ 1238945 h 1488732"/>
                <a:gd name="connsiteX1393" fmla="*/ 2783601 w 2784040"/>
                <a:gd name="connsiteY1393" fmla="*/ 1228954 h 1488732"/>
                <a:gd name="connsiteX1394" fmla="*/ 2783630 w 2784040"/>
                <a:gd name="connsiteY1394" fmla="*/ 1218962 h 1488732"/>
                <a:gd name="connsiteX1395" fmla="*/ 2783715 w 2784040"/>
                <a:gd name="connsiteY1395" fmla="*/ 1208971 h 1488732"/>
                <a:gd name="connsiteX1396" fmla="*/ 2783655 w 2784040"/>
                <a:gd name="connsiteY1396" fmla="*/ 1198979 h 1488732"/>
                <a:gd name="connsiteX1397" fmla="*/ 2783701 w 2784040"/>
                <a:gd name="connsiteY1397" fmla="*/ 1188988 h 1488732"/>
                <a:gd name="connsiteX1398" fmla="*/ 2783495 w 2784040"/>
                <a:gd name="connsiteY1398" fmla="*/ 1178996 h 1488732"/>
                <a:gd name="connsiteX1399" fmla="*/ 2783640 w 2784040"/>
                <a:gd name="connsiteY1399" fmla="*/ 1169005 h 1488732"/>
                <a:gd name="connsiteX1400" fmla="*/ 2783663 w 2784040"/>
                <a:gd name="connsiteY1400" fmla="*/ 1159013 h 1488732"/>
                <a:gd name="connsiteX1401" fmla="*/ 2783670 w 2784040"/>
                <a:gd name="connsiteY1401" fmla="*/ 1149022 h 1488732"/>
                <a:gd name="connsiteX1402" fmla="*/ 2783725 w 2784040"/>
                <a:gd name="connsiteY1402" fmla="*/ 1139030 h 1488732"/>
                <a:gd name="connsiteX1403" fmla="*/ 2783757 w 2784040"/>
                <a:gd name="connsiteY1403" fmla="*/ 1129039 h 1488732"/>
                <a:gd name="connsiteX1404" fmla="*/ 2783649 w 2784040"/>
                <a:gd name="connsiteY1404" fmla="*/ 1119047 h 1488732"/>
                <a:gd name="connsiteX1405" fmla="*/ 2783718 w 2784040"/>
                <a:gd name="connsiteY1405" fmla="*/ 1109056 h 1488732"/>
                <a:gd name="connsiteX1406" fmla="*/ 2783730 w 2784040"/>
                <a:gd name="connsiteY1406" fmla="*/ 1099064 h 1488732"/>
                <a:gd name="connsiteX1407" fmla="*/ 2783771 w 2784040"/>
                <a:gd name="connsiteY1407" fmla="*/ 1089073 h 1488732"/>
                <a:gd name="connsiteX1408" fmla="*/ 2783676 w 2784040"/>
                <a:gd name="connsiteY1408" fmla="*/ 1079081 h 1488732"/>
                <a:gd name="connsiteX1409" fmla="*/ 2783803 w 2784040"/>
                <a:gd name="connsiteY1409" fmla="*/ 1069090 h 1488732"/>
                <a:gd name="connsiteX1410" fmla="*/ 2783664 w 2784040"/>
                <a:gd name="connsiteY1410" fmla="*/ 1059098 h 1488732"/>
                <a:gd name="connsiteX1411" fmla="*/ 2783702 w 2784040"/>
                <a:gd name="connsiteY1411" fmla="*/ 1049107 h 1488732"/>
                <a:gd name="connsiteX1412" fmla="*/ 2783738 w 2784040"/>
                <a:gd name="connsiteY1412" fmla="*/ 1039115 h 1488732"/>
                <a:gd name="connsiteX1413" fmla="*/ 2783669 w 2784040"/>
                <a:gd name="connsiteY1413" fmla="*/ 1029124 h 1488732"/>
                <a:gd name="connsiteX1414" fmla="*/ 2783757 w 2784040"/>
                <a:gd name="connsiteY1414" fmla="*/ 1019132 h 1488732"/>
                <a:gd name="connsiteX1415" fmla="*/ 2783832 w 2784040"/>
                <a:gd name="connsiteY1415" fmla="*/ 1009141 h 1488732"/>
                <a:gd name="connsiteX1416" fmla="*/ 2783708 w 2784040"/>
                <a:gd name="connsiteY1416" fmla="*/ 999149 h 1488732"/>
                <a:gd name="connsiteX1417" fmla="*/ 2783685 w 2784040"/>
                <a:gd name="connsiteY1417" fmla="*/ 989158 h 1488732"/>
                <a:gd name="connsiteX1418" fmla="*/ 2783682 w 2784040"/>
                <a:gd name="connsiteY1418" fmla="*/ 979166 h 1488732"/>
                <a:gd name="connsiteX1419" fmla="*/ 2783775 w 2784040"/>
                <a:gd name="connsiteY1419" fmla="*/ 969175 h 1488732"/>
                <a:gd name="connsiteX1420" fmla="*/ 2783677 w 2784040"/>
                <a:gd name="connsiteY1420" fmla="*/ 959183 h 1488732"/>
                <a:gd name="connsiteX1421" fmla="*/ 2783819 w 2784040"/>
                <a:gd name="connsiteY1421" fmla="*/ 949192 h 1488732"/>
                <a:gd name="connsiteX1422" fmla="*/ 2783765 w 2784040"/>
                <a:gd name="connsiteY1422" fmla="*/ 939201 h 1488732"/>
                <a:gd name="connsiteX1423" fmla="*/ 2783687 w 2784040"/>
                <a:gd name="connsiteY1423" fmla="*/ 929209 h 1488732"/>
                <a:gd name="connsiteX1424" fmla="*/ 2783658 w 2784040"/>
                <a:gd name="connsiteY1424" fmla="*/ 919217 h 1488732"/>
                <a:gd name="connsiteX1425" fmla="*/ 2783713 w 2784040"/>
                <a:gd name="connsiteY1425" fmla="*/ 909226 h 1488732"/>
                <a:gd name="connsiteX1426" fmla="*/ 2783763 w 2784040"/>
                <a:gd name="connsiteY1426" fmla="*/ 899234 h 1488732"/>
                <a:gd name="connsiteX1427" fmla="*/ 2783737 w 2784040"/>
                <a:gd name="connsiteY1427" fmla="*/ 889243 h 1488732"/>
                <a:gd name="connsiteX1428" fmla="*/ 2783723 w 2784040"/>
                <a:gd name="connsiteY1428" fmla="*/ 879252 h 1488732"/>
                <a:gd name="connsiteX1429" fmla="*/ 2783851 w 2784040"/>
                <a:gd name="connsiteY1429" fmla="*/ 869260 h 1488732"/>
                <a:gd name="connsiteX1430" fmla="*/ 2783777 w 2784040"/>
                <a:gd name="connsiteY1430" fmla="*/ 859269 h 1488732"/>
                <a:gd name="connsiteX1431" fmla="*/ 2783742 w 2784040"/>
                <a:gd name="connsiteY1431" fmla="*/ 849277 h 1488732"/>
                <a:gd name="connsiteX1432" fmla="*/ 2783630 w 2784040"/>
                <a:gd name="connsiteY1432" fmla="*/ 839286 h 1488732"/>
                <a:gd name="connsiteX1433" fmla="*/ 2783697 w 2784040"/>
                <a:gd name="connsiteY1433" fmla="*/ 829294 h 1488732"/>
                <a:gd name="connsiteX1434" fmla="*/ 2783753 w 2784040"/>
                <a:gd name="connsiteY1434" fmla="*/ 819303 h 1488732"/>
                <a:gd name="connsiteX1435" fmla="*/ 2783701 w 2784040"/>
                <a:gd name="connsiteY1435" fmla="*/ 809311 h 1488732"/>
                <a:gd name="connsiteX1436" fmla="*/ 2783780 w 2784040"/>
                <a:gd name="connsiteY1436" fmla="*/ 799320 h 1488732"/>
                <a:gd name="connsiteX1437" fmla="*/ 2783711 w 2784040"/>
                <a:gd name="connsiteY1437" fmla="*/ 789328 h 1488732"/>
                <a:gd name="connsiteX1438" fmla="*/ 2783640 w 2784040"/>
                <a:gd name="connsiteY1438" fmla="*/ 779337 h 1488732"/>
                <a:gd name="connsiteX1439" fmla="*/ 2783777 w 2784040"/>
                <a:gd name="connsiteY1439" fmla="*/ 769345 h 1488732"/>
                <a:gd name="connsiteX1440" fmla="*/ 2783726 w 2784040"/>
                <a:gd name="connsiteY1440" fmla="*/ 759354 h 1488732"/>
                <a:gd name="connsiteX1441" fmla="*/ 2783782 w 2784040"/>
                <a:gd name="connsiteY1441" fmla="*/ 749362 h 1488732"/>
                <a:gd name="connsiteX1442" fmla="*/ 2783829 w 2784040"/>
                <a:gd name="connsiteY1442" fmla="*/ 739371 h 1488732"/>
                <a:gd name="connsiteX1443" fmla="*/ 2783723 w 2784040"/>
                <a:gd name="connsiteY1443" fmla="*/ 729379 h 1488732"/>
                <a:gd name="connsiteX1444" fmla="*/ 2783936 w 2784040"/>
                <a:gd name="connsiteY1444" fmla="*/ 719388 h 1488732"/>
                <a:gd name="connsiteX1445" fmla="*/ 2783722 w 2784040"/>
                <a:gd name="connsiteY1445" fmla="*/ 709396 h 1488732"/>
                <a:gd name="connsiteX1446" fmla="*/ 2783753 w 2784040"/>
                <a:gd name="connsiteY1446" fmla="*/ 699405 h 1488732"/>
                <a:gd name="connsiteX1447" fmla="*/ 2783722 w 2784040"/>
                <a:gd name="connsiteY1447" fmla="*/ 689413 h 1488732"/>
                <a:gd name="connsiteX1448" fmla="*/ 2783814 w 2784040"/>
                <a:gd name="connsiteY1448" fmla="*/ 679422 h 1488732"/>
                <a:gd name="connsiteX1449" fmla="*/ 2783688 w 2784040"/>
                <a:gd name="connsiteY1449" fmla="*/ 669430 h 1488732"/>
                <a:gd name="connsiteX1450" fmla="*/ 2783805 w 2784040"/>
                <a:gd name="connsiteY1450" fmla="*/ 659439 h 1488732"/>
                <a:gd name="connsiteX1451" fmla="*/ 2783818 w 2784040"/>
                <a:gd name="connsiteY1451" fmla="*/ 649447 h 1488732"/>
                <a:gd name="connsiteX1452" fmla="*/ 2783725 w 2784040"/>
                <a:gd name="connsiteY1452" fmla="*/ 639456 h 1488732"/>
                <a:gd name="connsiteX1453" fmla="*/ 2783811 w 2784040"/>
                <a:gd name="connsiteY1453" fmla="*/ 629464 h 1488732"/>
                <a:gd name="connsiteX1454" fmla="*/ 2783821 w 2784040"/>
                <a:gd name="connsiteY1454" fmla="*/ 619473 h 1488732"/>
                <a:gd name="connsiteX1455" fmla="*/ 2783910 w 2784040"/>
                <a:gd name="connsiteY1455" fmla="*/ 609481 h 1488732"/>
                <a:gd name="connsiteX1456" fmla="*/ 2783850 w 2784040"/>
                <a:gd name="connsiteY1456" fmla="*/ 599490 h 1488732"/>
                <a:gd name="connsiteX1457" fmla="*/ 2783767 w 2784040"/>
                <a:gd name="connsiteY1457" fmla="*/ 589498 h 1488732"/>
                <a:gd name="connsiteX1458" fmla="*/ 2783903 w 2784040"/>
                <a:gd name="connsiteY1458" fmla="*/ 579507 h 1488732"/>
                <a:gd name="connsiteX1459" fmla="*/ 2783822 w 2784040"/>
                <a:gd name="connsiteY1459" fmla="*/ 569515 h 1488732"/>
                <a:gd name="connsiteX1460" fmla="*/ 2783816 w 2784040"/>
                <a:gd name="connsiteY1460" fmla="*/ 559524 h 1488732"/>
                <a:gd name="connsiteX1461" fmla="*/ 2783821 w 2784040"/>
                <a:gd name="connsiteY1461" fmla="*/ 549532 h 1488732"/>
                <a:gd name="connsiteX1462" fmla="*/ 2783746 w 2784040"/>
                <a:gd name="connsiteY1462" fmla="*/ 539541 h 1488732"/>
                <a:gd name="connsiteX1463" fmla="*/ 2783823 w 2784040"/>
                <a:gd name="connsiteY1463" fmla="*/ 529549 h 1488732"/>
                <a:gd name="connsiteX1464" fmla="*/ 2783841 w 2784040"/>
                <a:gd name="connsiteY1464" fmla="*/ 519558 h 1488732"/>
                <a:gd name="connsiteX1465" fmla="*/ 2783755 w 2784040"/>
                <a:gd name="connsiteY1465" fmla="*/ 509566 h 1488732"/>
                <a:gd name="connsiteX1466" fmla="*/ 2783859 w 2784040"/>
                <a:gd name="connsiteY1466" fmla="*/ 499575 h 1488732"/>
                <a:gd name="connsiteX1467" fmla="*/ 2783711 w 2784040"/>
                <a:gd name="connsiteY1467" fmla="*/ 489583 h 1488732"/>
                <a:gd name="connsiteX1468" fmla="*/ 2783847 w 2784040"/>
                <a:gd name="connsiteY1468" fmla="*/ 479592 h 1488732"/>
                <a:gd name="connsiteX1469" fmla="*/ 2783832 w 2784040"/>
                <a:gd name="connsiteY1469" fmla="*/ 469600 h 1488732"/>
                <a:gd name="connsiteX1470" fmla="*/ 2783769 w 2784040"/>
                <a:gd name="connsiteY1470" fmla="*/ 459609 h 1488732"/>
                <a:gd name="connsiteX1471" fmla="*/ 2783725 w 2784040"/>
                <a:gd name="connsiteY1471" fmla="*/ 449617 h 1488732"/>
                <a:gd name="connsiteX1472" fmla="*/ 2783815 w 2784040"/>
                <a:gd name="connsiteY1472" fmla="*/ 439626 h 1488732"/>
                <a:gd name="connsiteX1473" fmla="*/ 2783843 w 2784040"/>
                <a:gd name="connsiteY1473" fmla="*/ 429634 h 1488732"/>
                <a:gd name="connsiteX1474" fmla="*/ 2783867 w 2784040"/>
                <a:gd name="connsiteY1474" fmla="*/ 419643 h 1488732"/>
                <a:gd name="connsiteX1475" fmla="*/ 2783742 w 2784040"/>
                <a:gd name="connsiteY1475" fmla="*/ 409651 h 1488732"/>
                <a:gd name="connsiteX1476" fmla="*/ 2783787 w 2784040"/>
                <a:gd name="connsiteY1476" fmla="*/ 399660 h 1488732"/>
                <a:gd name="connsiteX1477" fmla="*/ 2783810 w 2784040"/>
                <a:gd name="connsiteY1477" fmla="*/ 389668 h 1488732"/>
                <a:gd name="connsiteX1478" fmla="*/ 2783826 w 2784040"/>
                <a:gd name="connsiteY1478" fmla="*/ 379677 h 1488732"/>
                <a:gd name="connsiteX1479" fmla="*/ 2783815 w 2784040"/>
                <a:gd name="connsiteY1479" fmla="*/ 369685 h 1488732"/>
                <a:gd name="connsiteX1480" fmla="*/ 2783804 w 2784040"/>
                <a:gd name="connsiteY1480" fmla="*/ 359694 h 1488732"/>
                <a:gd name="connsiteX1481" fmla="*/ 2783884 w 2784040"/>
                <a:gd name="connsiteY1481" fmla="*/ 349702 h 1488732"/>
                <a:gd name="connsiteX1482" fmla="*/ 2783822 w 2784040"/>
                <a:gd name="connsiteY1482" fmla="*/ 339711 h 1488732"/>
                <a:gd name="connsiteX1483" fmla="*/ 2783946 w 2784040"/>
                <a:gd name="connsiteY1483" fmla="*/ 329719 h 1488732"/>
                <a:gd name="connsiteX1484" fmla="*/ 2783860 w 2784040"/>
                <a:gd name="connsiteY1484" fmla="*/ 319728 h 1488732"/>
                <a:gd name="connsiteX1485" fmla="*/ 2783834 w 2784040"/>
                <a:gd name="connsiteY1485" fmla="*/ 309736 h 1488732"/>
                <a:gd name="connsiteX1486" fmla="*/ 2783767 w 2784040"/>
                <a:gd name="connsiteY1486" fmla="*/ 299745 h 1488732"/>
                <a:gd name="connsiteX1487" fmla="*/ 2783917 w 2784040"/>
                <a:gd name="connsiteY1487" fmla="*/ 289753 h 1488732"/>
                <a:gd name="connsiteX1488" fmla="*/ 2783891 w 2784040"/>
                <a:gd name="connsiteY1488" fmla="*/ 279762 h 1488732"/>
                <a:gd name="connsiteX1489" fmla="*/ 2783945 w 2784040"/>
                <a:gd name="connsiteY1489" fmla="*/ 269770 h 1488732"/>
                <a:gd name="connsiteX1490" fmla="*/ 2783856 w 2784040"/>
                <a:gd name="connsiteY1490" fmla="*/ 259779 h 1488732"/>
                <a:gd name="connsiteX1491" fmla="*/ 2783818 w 2784040"/>
                <a:gd name="connsiteY1491" fmla="*/ 249787 h 1488732"/>
                <a:gd name="connsiteX1492" fmla="*/ 2783957 w 2784040"/>
                <a:gd name="connsiteY1492" fmla="*/ 239796 h 1488732"/>
                <a:gd name="connsiteX1493" fmla="*/ 2783887 w 2784040"/>
                <a:gd name="connsiteY1493" fmla="*/ 229804 h 1488732"/>
                <a:gd name="connsiteX1494" fmla="*/ 2783791 w 2784040"/>
                <a:gd name="connsiteY1494" fmla="*/ 219813 h 1488732"/>
                <a:gd name="connsiteX1495" fmla="*/ 2783952 w 2784040"/>
                <a:gd name="connsiteY1495" fmla="*/ 209821 h 1488732"/>
                <a:gd name="connsiteX1496" fmla="*/ 2783907 w 2784040"/>
                <a:gd name="connsiteY1496" fmla="*/ 199830 h 1488732"/>
                <a:gd name="connsiteX1497" fmla="*/ 2783882 w 2784040"/>
                <a:gd name="connsiteY1497" fmla="*/ 189838 h 1488732"/>
                <a:gd name="connsiteX1498" fmla="*/ 2783888 w 2784040"/>
                <a:gd name="connsiteY1498" fmla="*/ 179847 h 1488732"/>
                <a:gd name="connsiteX1499" fmla="*/ 2783939 w 2784040"/>
                <a:gd name="connsiteY1499" fmla="*/ 169855 h 1488732"/>
                <a:gd name="connsiteX1500" fmla="*/ 2783894 w 2784040"/>
                <a:gd name="connsiteY1500" fmla="*/ 159864 h 1488732"/>
                <a:gd name="connsiteX1501" fmla="*/ 2783847 w 2784040"/>
                <a:gd name="connsiteY1501" fmla="*/ 149872 h 1488732"/>
                <a:gd name="connsiteX1502" fmla="*/ 2783901 w 2784040"/>
                <a:gd name="connsiteY1502" fmla="*/ 139881 h 1488732"/>
                <a:gd name="connsiteX1503" fmla="*/ 2783965 w 2784040"/>
                <a:gd name="connsiteY1503" fmla="*/ 129889 h 1488732"/>
                <a:gd name="connsiteX1504" fmla="*/ 2783910 w 2784040"/>
                <a:gd name="connsiteY1504" fmla="*/ 119898 h 1488732"/>
                <a:gd name="connsiteX1505" fmla="*/ 2783879 w 2784040"/>
                <a:gd name="connsiteY1505" fmla="*/ 109906 h 1488732"/>
                <a:gd name="connsiteX1506" fmla="*/ 2783865 w 2784040"/>
                <a:gd name="connsiteY1506" fmla="*/ 99915 h 1488732"/>
                <a:gd name="connsiteX1507" fmla="*/ 2783909 w 2784040"/>
                <a:gd name="connsiteY1507" fmla="*/ 89923 h 1488732"/>
                <a:gd name="connsiteX1508" fmla="*/ 2784040 w 2784040"/>
                <a:gd name="connsiteY1508" fmla="*/ 79932 h 1488732"/>
                <a:gd name="connsiteX1509" fmla="*/ 2783948 w 2784040"/>
                <a:gd name="connsiteY1509" fmla="*/ 69940 h 1488732"/>
                <a:gd name="connsiteX1510" fmla="*/ 2783998 w 2784040"/>
                <a:gd name="connsiteY1510" fmla="*/ 59949 h 1488732"/>
                <a:gd name="connsiteX1511" fmla="*/ 2783898 w 2784040"/>
                <a:gd name="connsiteY1511" fmla="*/ 49957 h 1488732"/>
                <a:gd name="connsiteX1512" fmla="*/ 2783988 w 2784040"/>
                <a:gd name="connsiteY1512" fmla="*/ 39966 h 1488732"/>
                <a:gd name="connsiteX1513" fmla="*/ 2783922 w 2784040"/>
                <a:gd name="connsiteY1513" fmla="*/ 29974 h 1488732"/>
                <a:gd name="connsiteX1514" fmla="*/ 2783884 w 2784040"/>
                <a:gd name="connsiteY1514" fmla="*/ 19983 h 1488732"/>
                <a:gd name="connsiteX1515" fmla="*/ 2783947 w 2784040"/>
                <a:gd name="connsiteY1515" fmla="*/ 9991 h 1488732"/>
                <a:gd name="connsiteX1516" fmla="*/ 2783821 w 2784040"/>
                <a:gd name="connsiteY1516" fmla="*/ 0 h 1488732"/>
                <a:gd name="connsiteX1517" fmla="*/ 2773297 w 2784040"/>
                <a:gd name="connsiteY1517" fmla="*/ 0 h 1488732"/>
                <a:gd name="connsiteX1518" fmla="*/ 2753345 w 2784040"/>
                <a:gd name="connsiteY1518" fmla="*/ 0 h 1488732"/>
                <a:gd name="connsiteX1519" fmla="*/ 2733393 w 2784040"/>
                <a:gd name="connsiteY1519" fmla="*/ 0 h 1488732"/>
                <a:gd name="connsiteX1520" fmla="*/ 2713441 w 2784040"/>
                <a:gd name="connsiteY1520" fmla="*/ 0 h 1488732"/>
                <a:gd name="connsiteX1521" fmla="*/ 2693490 w 2784040"/>
                <a:gd name="connsiteY1521" fmla="*/ 0 h 1488732"/>
                <a:gd name="connsiteX1522" fmla="*/ 2673538 w 2784040"/>
                <a:gd name="connsiteY1522" fmla="*/ 0 h 1488732"/>
                <a:gd name="connsiteX1523" fmla="*/ 2653586 w 2784040"/>
                <a:gd name="connsiteY1523" fmla="*/ 0 h 1488732"/>
                <a:gd name="connsiteX1524" fmla="*/ 2633634 w 2784040"/>
                <a:gd name="connsiteY1524" fmla="*/ 0 h 1488732"/>
                <a:gd name="connsiteX1525" fmla="*/ 2613683 w 2784040"/>
                <a:gd name="connsiteY1525" fmla="*/ 0 h 1488732"/>
                <a:gd name="connsiteX1526" fmla="*/ 2593731 w 2784040"/>
                <a:gd name="connsiteY1526" fmla="*/ 0 h 1488732"/>
                <a:gd name="connsiteX1527" fmla="*/ 2573779 w 2784040"/>
                <a:gd name="connsiteY1527" fmla="*/ 0 h 1488732"/>
                <a:gd name="connsiteX1528" fmla="*/ 2553827 w 2784040"/>
                <a:gd name="connsiteY1528" fmla="*/ 0 h 1488732"/>
                <a:gd name="connsiteX1529" fmla="*/ 2533875 w 2784040"/>
                <a:gd name="connsiteY1529" fmla="*/ 0 h 1488732"/>
                <a:gd name="connsiteX1530" fmla="*/ 2513924 w 2784040"/>
                <a:gd name="connsiteY1530" fmla="*/ 0 h 1488732"/>
                <a:gd name="connsiteX1531" fmla="*/ 2493972 w 2784040"/>
                <a:gd name="connsiteY1531" fmla="*/ 0 h 1488732"/>
                <a:gd name="connsiteX1532" fmla="*/ 2474020 w 2784040"/>
                <a:gd name="connsiteY1532" fmla="*/ 0 h 1488732"/>
                <a:gd name="connsiteX1533" fmla="*/ 2454068 w 2784040"/>
                <a:gd name="connsiteY1533" fmla="*/ 0 h 1488732"/>
                <a:gd name="connsiteX1534" fmla="*/ 2434117 w 2784040"/>
                <a:gd name="connsiteY1534" fmla="*/ 0 h 1488732"/>
                <a:gd name="connsiteX1535" fmla="*/ 2414165 w 2784040"/>
                <a:gd name="connsiteY1535" fmla="*/ 0 h 1488732"/>
                <a:gd name="connsiteX1536" fmla="*/ 2394213 w 2784040"/>
                <a:gd name="connsiteY1536" fmla="*/ 0 h 1488732"/>
                <a:gd name="connsiteX1537" fmla="*/ 2374261 w 2784040"/>
                <a:gd name="connsiteY1537" fmla="*/ 0 h 1488732"/>
                <a:gd name="connsiteX1538" fmla="*/ 2354310 w 2784040"/>
                <a:gd name="connsiteY1538" fmla="*/ 0 h 1488732"/>
                <a:gd name="connsiteX1539" fmla="*/ 2334357 w 2784040"/>
                <a:gd name="connsiteY1539" fmla="*/ 0 h 1488732"/>
                <a:gd name="connsiteX1540" fmla="*/ 2314406 w 2784040"/>
                <a:gd name="connsiteY1540" fmla="*/ 0 h 1488732"/>
                <a:gd name="connsiteX1541" fmla="*/ 2294454 w 2784040"/>
                <a:gd name="connsiteY1541" fmla="*/ 0 h 1488732"/>
                <a:gd name="connsiteX1542" fmla="*/ 2274503 w 2784040"/>
                <a:gd name="connsiteY1542" fmla="*/ 0 h 1488732"/>
                <a:gd name="connsiteX1543" fmla="*/ 2254550 w 2784040"/>
                <a:gd name="connsiteY1543" fmla="*/ 0 h 1488732"/>
                <a:gd name="connsiteX1544" fmla="*/ 2245109 w 2784040"/>
                <a:gd name="connsiteY1544" fmla="*/ 0 h 1488732"/>
                <a:gd name="connsiteX1545" fmla="*/ 2245360 w 2784040"/>
                <a:gd name="connsiteY1545" fmla="*/ 9991 h 1488732"/>
                <a:gd name="connsiteX1546" fmla="*/ 2245477 w 2784040"/>
                <a:gd name="connsiteY1546" fmla="*/ 19983 h 1488732"/>
                <a:gd name="connsiteX1547" fmla="*/ 2245515 w 2784040"/>
                <a:gd name="connsiteY1547" fmla="*/ 29974 h 1488732"/>
                <a:gd name="connsiteX1548" fmla="*/ 2245058 w 2784040"/>
                <a:gd name="connsiteY1548" fmla="*/ 39966 h 1488732"/>
                <a:gd name="connsiteX1549" fmla="*/ 2245401 w 2784040"/>
                <a:gd name="connsiteY1549" fmla="*/ 49957 h 1488732"/>
                <a:gd name="connsiteX1550" fmla="*/ 2245207 w 2784040"/>
                <a:gd name="connsiteY1550" fmla="*/ 59949 h 1488732"/>
                <a:gd name="connsiteX1551" fmla="*/ 2245176 w 2784040"/>
                <a:gd name="connsiteY1551" fmla="*/ 69940 h 1488732"/>
                <a:gd name="connsiteX1552" fmla="*/ 2245242 w 2784040"/>
                <a:gd name="connsiteY1552" fmla="*/ 79932 h 1488732"/>
                <a:gd name="connsiteX1553" fmla="*/ 2245314 w 2784040"/>
                <a:gd name="connsiteY1553" fmla="*/ 89923 h 1488732"/>
                <a:gd name="connsiteX1554" fmla="*/ 2245304 w 2784040"/>
                <a:gd name="connsiteY1554" fmla="*/ 99915 h 1488732"/>
                <a:gd name="connsiteX1555" fmla="*/ 2245674 w 2784040"/>
                <a:gd name="connsiteY1555" fmla="*/ 109906 h 1488732"/>
                <a:gd name="connsiteX1556" fmla="*/ 2245539 w 2784040"/>
                <a:gd name="connsiteY1556" fmla="*/ 119898 h 1488732"/>
                <a:gd name="connsiteX1557" fmla="*/ 2245356 w 2784040"/>
                <a:gd name="connsiteY1557" fmla="*/ 129889 h 1488732"/>
                <a:gd name="connsiteX1558" fmla="*/ 2245500 w 2784040"/>
                <a:gd name="connsiteY1558" fmla="*/ 139881 h 1488732"/>
                <a:gd name="connsiteX1559" fmla="*/ 2245349 w 2784040"/>
                <a:gd name="connsiteY1559" fmla="*/ 149872 h 1488732"/>
                <a:gd name="connsiteX1560" fmla="*/ 2245604 w 2784040"/>
                <a:gd name="connsiteY1560" fmla="*/ 159864 h 1488732"/>
                <a:gd name="connsiteX1561" fmla="*/ 2245505 w 2784040"/>
                <a:gd name="connsiteY1561" fmla="*/ 169855 h 1488732"/>
                <a:gd name="connsiteX1562" fmla="*/ 2245563 w 2784040"/>
                <a:gd name="connsiteY1562" fmla="*/ 179847 h 1488732"/>
                <a:gd name="connsiteX1563" fmla="*/ 2245594 w 2784040"/>
                <a:gd name="connsiteY1563" fmla="*/ 189838 h 1488732"/>
                <a:gd name="connsiteX1564" fmla="*/ 2245539 w 2784040"/>
                <a:gd name="connsiteY1564" fmla="*/ 199830 h 1488732"/>
                <a:gd name="connsiteX1565" fmla="*/ 2245365 w 2784040"/>
                <a:gd name="connsiteY1565" fmla="*/ 209821 h 1488732"/>
                <a:gd name="connsiteX1566" fmla="*/ 2245539 w 2784040"/>
                <a:gd name="connsiteY1566" fmla="*/ 219813 h 1488732"/>
                <a:gd name="connsiteX1567" fmla="*/ 2245678 w 2784040"/>
                <a:gd name="connsiteY1567" fmla="*/ 229804 h 1488732"/>
                <a:gd name="connsiteX1568" fmla="*/ 2245673 w 2784040"/>
                <a:gd name="connsiteY1568" fmla="*/ 239796 h 1488732"/>
                <a:gd name="connsiteX1569" fmla="*/ 2245816 w 2784040"/>
                <a:gd name="connsiteY1569" fmla="*/ 249787 h 1488732"/>
                <a:gd name="connsiteX1570" fmla="*/ 2245615 w 2784040"/>
                <a:gd name="connsiteY1570" fmla="*/ 259779 h 1488732"/>
                <a:gd name="connsiteX1571" fmla="*/ 2245582 w 2784040"/>
                <a:gd name="connsiteY1571" fmla="*/ 269770 h 1488732"/>
                <a:gd name="connsiteX1572" fmla="*/ 2245697 w 2784040"/>
                <a:gd name="connsiteY1572" fmla="*/ 279762 h 1488732"/>
                <a:gd name="connsiteX1573" fmla="*/ 2245688 w 2784040"/>
                <a:gd name="connsiteY1573" fmla="*/ 289753 h 1488732"/>
                <a:gd name="connsiteX1574" fmla="*/ 2245662 w 2784040"/>
                <a:gd name="connsiteY1574" fmla="*/ 299745 h 1488732"/>
                <a:gd name="connsiteX1575" fmla="*/ 2245788 w 2784040"/>
                <a:gd name="connsiteY1575" fmla="*/ 309736 h 1488732"/>
                <a:gd name="connsiteX1576" fmla="*/ 2245657 w 2784040"/>
                <a:gd name="connsiteY1576" fmla="*/ 319728 h 1488732"/>
                <a:gd name="connsiteX1577" fmla="*/ 2245791 w 2784040"/>
                <a:gd name="connsiteY1577" fmla="*/ 329719 h 1488732"/>
                <a:gd name="connsiteX1578" fmla="*/ 2245767 w 2784040"/>
                <a:gd name="connsiteY1578" fmla="*/ 339711 h 1488732"/>
                <a:gd name="connsiteX1579" fmla="*/ 2245822 w 2784040"/>
                <a:gd name="connsiteY1579" fmla="*/ 349702 h 1488732"/>
                <a:gd name="connsiteX1580" fmla="*/ 2245722 w 2784040"/>
                <a:gd name="connsiteY1580" fmla="*/ 359694 h 1488732"/>
                <a:gd name="connsiteX1581" fmla="*/ 2246052 w 2784040"/>
                <a:gd name="connsiteY1581" fmla="*/ 369685 h 1488732"/>
                <a:gd name="connsiteX1582" fmla="*/ 2245767 w 2784040"/>
                <a:gd name="connsiteY1582" fmla="*/ 379677 h 1488732"/>
                <a:gd name="connsiteX1583" fmla="*/ 2246033 w 2784040"/>
                <a:gd name="connsiteY1583" fmla="*/ 389668 h 1488732"/>
                <a:gd name="connsiteX1584" fmla="*/ 2245721 w 2784040"/>
                <a:gd name="connsiteY1584" fmla="*/ 399660 h 1488732"/>
                <a:gd name="connsiteX1585" fmla="*/ 2246048 w 2784040"/>
                <a:gd name="connsiteY1585" fmla="*/ 409651 h 1488732"/>
                <a:gd name="connsiteX1586" fmla="*/ 2245952 w 2784040"/>
                <a:gd name="connsiteY1586" fmla="*/ 419643 h 1488732"/>
                <a:gd name="connsiteX1587" fmla="*/ 2245971 w 2784040"/>
                <a:gd name="connsiteY1587" fmla="*/ 429634 h 1488732"/>
                <a:gd name="connsiteX1588" fmla="*/ 2246026 w 2784040"/>
                <a:gd name="connsiteY1588" fmla="*/ 439626 h 1488732"/>
                <a:gd name="connsiteX1589" fmla="*/ 2246022 w 2784040"/>
                <a:gd name="connsiteY1589" fmla="*/ 449617 h 1488732"/>
                <a:gd name="connsiteX1590" fmla="*/ 2246054 w 2784040"/>
                <a:gd name="connsiteY1590" fmla="*/ 459609 h 1488732"/>
                <a:gd name="connsiteX1591" fmla="*/ 2246123 w 2784040"/>
                <a:gd name="connsiteY1591" fmla="*/ 469600 h 1488732"/>
                <a:gd name="connsiteX1592" fmla="*/ 2245843 w 2784040"/>
                <a:gd name="connsiteY1592" fmla="*/ 479592 h 1488732"/>
                <a:gd name="connsiteX1593" fmla="*/ 2246046 w 2784040"/>
                <a:gd name="connsiteY1593" fmla="*/ 489583 h 1488732"/>
                <a:gd name="connsiteX1594" fmla="*/ 2246088 w 2784040"/>
                <a:gd name="connsiteY1594" fmla="*/ 499575 h 1488732"/>
                <a:gd name="connsiteX1595" fmla="*/ 2246147 w 2784040"/>
                <a:gd name="connsiteY1595" fmla="*/ 509566 h 1488732"/>
                <a:gd name="connsiteX1596" fmla="*/ 2246165 w 2784040"/>
                <a:gd name="connsiteY1596" fmla="*/ 519558 h 1488732"/>
                <a:gd name="connsiteX1597" fmla="*/ 2246071 w 2784040"/>
                <a:gd name="connsiteY1597" fmla="*/ 529549 h 1488732"/>
                <a:gd name="connsiteX1598" fmla="*/ 2246054 w 2784040"/>
                <a:gd name="connsiteY1598" fmla="*/ 539541 h 1488732"/>
                <a:gd name="connsiteX1599" fmla="*/ 2246185 w 2784040"/>
                <a:gd name="connsiteY1599" fmla="*/ 549532 h 1488732"/>
                <a:gd name="connsiteX1600" fmla="*/ 2246178 w 2784040"/>
                <a:gd name="connsiteY1600" fmla="*/ 559524 h 1488732"/>
                <a:gd name="connsiteX1601" fmla="*/ 2246291 w 2784040"/>
                <a:gd name="connsiteY1601" fmla="*/ 569515 h 1488732"/>
                <a:gd name="connsiteX1602" fmla="*/ 2246166 w 2784040"/>
                <a:gd name="connsiteY1602" fmla="*/ 579507 h 1488732"/>
                <a:gd name="connsiteX1603" fmla="*/ 2246416 w 2784040"/>
                <a:gd name="connsiteY1603" fmla="*/ 589498 h 1488732"/>
                <a:gd name="connsiteX1604" fmla="*/ 2246352 w 2784040"/>
                <a:gd name="connsiteY1604" fmla="*/ 599490 h 1488732"/>
                <a:gd name="connsiteX1605" fmla="*/ 2246085 w 2784040"/>
                <a:gd name="connsiteY1605" fmla="*/ 609481 h 1488732"/>
                <a:gd name="connsiteX1606" fmla="*/ 2246285 w 2784040"/>
                <a:gd name="connsiteY1606" fmla="*/ 619473 h 1488732"/>
                <a:gd name="connsiteX1607" fmla="*/ 2246436 w 2784040"/>
                <a:gd name="connsiteY1607" fmla="*/ 629464 h 1488732"/>
                <a:gd name="connsiteX1608" fmla="*/ 2246264 w 2784040"/>
                <a:gd name="connsiteY1608" fmla="*/ 639456 h 1488732"/>
                <a:gd name="connsiteX1609" fmla="*/ 2246140 w 2784040"/>
                <a:gd name="connsiteY1609" fmla="*/ 649447 h 1488732"/>
                <a:gd name="connsiteX1610" fmla="*/ 2246350 w 2784040"/>
                <a:gd name="connsiteY1610" fmla="*/ 659439 h 1488732"/>
                <a:gd name="connsiteX1611" fmla="*/ 2246420 w 2784040"/>
                <a:gd name="connsiteY1611" fmla="*/ 669430 h 1488732"/>
                <a:gd name="connsiteX1612" fmla="*/ 2246338 w 2784040"/>
                <a:gd name="connsiteY1612" fmla="*/ 679422 h 1488732"/>
                <a:gd name="connsiteX1613" fmla="*/ 2246454 w 2784040"/>
                <a:gd name="connsiteY1613" fmla="*/ 689413 h 1488732"/>
                <a:gd name="connsiteX1614" fmla="*/ 2246347 w 2784040"/>
                <a:gd name="connsiteY1614" fmla="*/ 699405 h 1488732"/>
                <a:gd name="connsiteX1615" fmla="*/ 2246658 w 2784040"/>
                <a:gd name="connsiteY1615" fmla="*/ 709396 h 1488732"/>
                <a:gd name="connsiteX1616" fmla="*/ 2246457 w 2784040"/>
                <a:gd name="connsiteY1616" fmla="*/ 719388 h 1488732"/>
                <a:gd name="connsiteX1617" fmla="*/ 2246308 w 2784040"/>
                <a:gd name="connsiteY1617" fmla="*/ 729379 h 1488732"/>
                <a:gd name="connsiteX1618" fmla="*/ 2246495 w 2784040"/>
                <a:gd name="connsiteY1618" fmla="*/ 739371 h 1488732"/>
                <a:gd name="connsiteX1619" fmla="*/ 2246394 w 2784040"/>
                <a:gd name="connsiteY1619" fmla="*/ 749362 h 1488732"/>
                <a:gd name="connsiteX1620" fmla="*/ 2246605 w 2784040"/>
                <a:gd name="connsiteY1620" fmla="*/ 759354 h 1488732"/>
                <a:gd name="connsiteX1621" fmla="*/ 2246350 w 2784040"/>
                <a:gd name="connsiteY1621" fmla="*/ 769345 h 1488732"/>
                <a:gd name="connsiteX1622" fmla="*/ 2246330 w 2784040"/>
                <a:gd name="connsiteY1622" fmla="*/ 779337 h 1488732"/>
                <a:gd name="connsiteX1623" fmla="*/ 2246648 w 2784040"/>
                <a:gd name="connsiteY1623" fmla="*/ 789328 h 1488732"/>
                <a:gd name="connsiteX1624" fmla="*/ 2246675 w 2784040"/>
                <a:gd name="connsiteY1624" fmla="*/ 799320 h 1488732"/>
                <a:gd name="connsiteX1625" fmla="*/ 2246554 w 2784040"/>
                <a:gd name="connsiteY1625" fmla="*/ 809311 h 1488732"/>
                <a:gd name="connsiteX1626" fmla="*/ 2246590 w 2784040"/>
                <a:gd name="connsiteY1626" fmla="*/ 819303 h 1488732"/>
                <a:gd name="connsiteX1627" fmla="*/ 2246661 w 2784040"/>
                <a:gd name="connsiteY1627" fmla="*/ 829294 h 1488732"/>
                <a:gd name="connsiteX1628" fmla="*/ 2246695 w 2784040"/>
                <a:gd name="connsiteY1628" fmla="*/ 839286 h 1488732"/>
                <a:gd name="connsiteX1629" fmla="*/ 2246724 w 2784040"/>
                <a:gd name="connsiteY1629" fmla="*/ 849277 h 1488732"/>
                <a:gd name="connsiteX1630" fmla="*/ 2246624 w 2784040"/>
                <a:gd name="connsiteY1630" fmla="*/ 859269 h 1488732"/>
                <a:gd name="connsiteX1631" fmla="*/ 2246722 w 2784040"/>
                <a:gd name="connsiteY1631" fmla="*/ 869260 h 1488732"/>
                <a:gd name="connsiteX1632" fmla="*/ 2246734 w 2784040"/>
                <a:gd name="connsiteY1632" fmla="*/ 879252 h 1488732"/>
                <a:gd name="connsiteX1633" fmla="*/ 2246594 w 2784040"/>
                <a:gd name="connsiteY1633" fmla="*/ 889243 h 1488732"/>
                <a:gd name="connsiteX1634" fmla="*/ 2246430 w 2784040"/>
                <a:gd name="connsiteY1634" fmla="*/ 899234 h 1488732"/>
                <a:gd name="connsiteX1635" fmla="*/ 2246933 w 2784040"/>
                <a:gd name="connsiteY1635" fmla="*/ 909226 h 1488732"/>
                <a:gd name="connsiteX1636" fmla="*/ 2246783 w 2784040"/>
                <a:gd name="connsiteY1636" fmla="*/ 919217 h 1488732"/>
                <a:gd name="connsiteX1637" fmla="*/ 2246799 w 2784040"/>
                <a:gd name="connsiteY1637" fmla="*/ 929209 h 1488732"/>
                <a:gd name="connsiteX1638" fmla="*/ 2246864 w 2784040"/>
                <a:gd name="connsiteY1638" fmla="*/ 939201 h 1488732"/>
                <a:gd name="connsiteX1639" fmla="*/ 2246737 w 2784040"/>
                <a:gd name="connsiteY1639" fmla="*/ 949192 h 1488732"/>
                <a:gd name="connsiteX1640" fmla="*/ 2246688 w 2784040"/>
                <a:gd name="connsiteY1640" fmla="*/ 959183 h 1488732"/>
                <a:gd name="connsiteX1641" fmla="*/ 2247028 w 2784040"/>
                <a:gd name="connsiteY1641" fmla="*/ 969175 h 1488732"/>
                <a:gd name="connsiteX1642" fmla="*/ 2246806 w 2784040"/>
                <a:gd name="connsiteY1642" fmla="*/ 979166 h 1488732"/>
                <a:gd name="connsiteX1643" fmla="*/ 2246785 w 2784040"/>
                <a:gd name="connsiteY1643" fmla="*/ 989158 h 1488732"/>
                <a:gd name="connsiteX1644" fmla="*/ 2247089 w 2784040"/>
                <a:gd name="connsiteY1644" fmla="*/ 999149 h 1488732"/>
                <a:gd name="connsiteX1645" fmla="*/ 2246512 w 2784040"/>
                <a:gd name="connsiteY1645" fmla="*/ 1009141 h 1488732"/>
                <a:gd name="connsiteX1646" fmla="*/ 2246827 w 2784040"/>
                <a:gd name="connsiteY1646" fmla="*/ 1019132 h 1488732"/>
                <a:gd name="connsiteX1647" fmla="*/ 2246805 w 2784040"/>
                <a:gd name="connsiteY1647" fmla="*/ 1029124 h 1488732"/>
                <a:gd name="connsiteX1648" fmla="*/ 2246754 w 2784040"/>
                <a:gd name="connsiteY1648" fmla="*/ 1039115 h 1488732"/>
                <a:gd name="connsiteX1649" fmla="*/ 2246894 w 2784040"/>
                <a:gd name="connsiteY1649" fmla="*/ 1049107 h 1488732"/>
                <a:gd name="connsiteX1650" fmla="*/ 2246713 w 2784040"/>
                <a:gd name="connsiteY1650" fmla="*/ 1059098 h 1488732"/>
                <a:gd name="connsiteX1651" fmla="*/ 2246964 w 2784040"/>
                <a:gd name="connsiteY1651" fmla="*/ 1069090 h 1488732"/>
                <a:gd name="connsiteX1652" fmla="*/ 2246982 w 2784040"/>
                <a:gd name="connsiteY1652" fmla="*/ 1079081 h 1488732"/>
                <a:gd name="connsiteX1653" fmla="*/ 2247020 w 2784040"/>
                <a:gd name="connsiteY1653" fmla="*/ 1089073 h 1488732"/>
                <a:gd name="connsiteX1654" fmla="*/ 2246920 w 2784040"/>
                <a:gd name="connsiteY1654" fmla="*/ 1099064 h 1488732"/>
                <a:gd name="connsiteX1655" fmla="*/ 2246736 w 2784040"/>
                <a:gd name="connsiteY1655" fmla="*/ 1109056 h 1488732"/>
                <a:gd name="connsiteX1656" fmla="*/ 2247105 w 2784040"/>
                <a:gd name="connsiteY1656" fmla="*/ 1119047 h 1488732"/>
                <a:gd name="connsiteX1657" fmla="*/ 2247369 w 2784040"/>
                <a:gd name="connsiteY1657" fmla="*/ 1129039 h 1488732"/>
                <a:gd name="connsiteX1658" fmla="*/ 2247058 w 2784040"/>
                <a:gd name="connsiteY1658" fmla="*/ 1139030 h 1488732"/>
                <a:gd name="connsiteX1659" fmla="*/ 2247200 w 2784040"/>
                <a:gd name="connsiteY1659" fmla="*/ 1149022 h 1488732"/>
                <a:gd name="connsiteX1660" fmla="*/ 2247385 w 2784040"/>
                <a:gd name="connsiteY1660" fmla="*/ 1159013 h 1488732"/>
                <a:gd name="connsiteX1661" fmla="*/ 2247110 w 2784040"/>
                <a:gd name="connsiteY1661" fmla="*/ 1169005 h 1488732"/>
                <a:gd name="connsiteX1662" fmla="*/ 2247280 w 2784040"/>
                <a:gd name="connsiteY1662" fmla="*/ 1178996 h 1488732"/>
                <a:gd name="connsiteX1663" fmla="*/ 2246915 w 2784040"/>
                <a:gd name="connsiteY1663" fmla="*/ 1188988 h 1488732"/>
                <a:gd name="connsiteX1664" fmla="*/ 2247283 w 2784040"/>
                <a:gd name="connsiteY1664" fmla="*/ 1198979 h 1488732"/>
                <a:gd name="connsiteX1665" fmla="*/ 2247088 w 2784040"/>
                <a:gd name="connsiteY1665" fmla="*/ 1208971 h 1488732"/>
                <a:gd name="connsiteX1666" fmla="*/ 2247195 w 2784040"/>
                <a:gd name="connsiteY1666" fmla="*/ 1218962 h 1488732"/>
                <a:gd name="connsiteX1667" fmla="*/ 2246962 w 2784040"/>
                <a:gd name="connsiteY1667" fmla="*/ 1228954 h 1488732"/>
                <a:gd name="connsiteX1668" fmla="*/ 2247334 w 2784040"/>
                <a:gd name="connsiteY1668" fmla="*/ 1238945 h 1488732"/>
                <a:gd name="connsiteX1669" fmla="*/ 2247504 w 2784040"/>
                <a:gd name="connsiteY1669" fmla="*/ 1248937 h 1488732"/>
                <a:gd name="connsiteX1670" fmla="*/ 2247238 w 2784040"/>
                <a:gd name="connsiteY1670" fmla="*/ 1258928 h 1488732"/>
                <a:gd name="connsiteX1671" fmla="*/ 2247410 w 2784040"/>
                <a:gd name="connsiteY1671" fmla="*/ 1268920 h 1488732"/>
                <a:gd name="connsiteX1672" fmla="*/ 2247210 w 2784040"/>
                <a:gd name="connsiteY1672" fmla="*/ 1278911 h 1488732"/>
                <a:gd name="connsiteX1673" fmla="*/ 2247238 w 2784040"/>
                <a:gd name="connsiteY1673" fmla="*/ 1288903 h 1488732"/>
                <a:gd name="connsiteX1674" fmla="*/ 2247334 w 2784040"/>
                <a:gd name="connsiteY1674" fmla="*/ 1298894 h 1488732"/>
                <a:gd name="connsiteX1675" fmla="*/ 2247317 w 2784040"/>
                <a:gd name="connsiteY1675" fmla="*/ 1308886 h 1488732"/>
                <a:gd name="connsiteX1676" fmla="*/ 2247327 w 2784040"/>
                <a:gd name="connsiteY1676" fmla="*/ 1318877 h 1488732"/>
                <a:gd name="connsiteX1677" fmla="*/ 2247062 w 2784040"/>
                <a:gd name="connsiteY1677" fmla="*/ 1328869 h 1488732"/>
                <a:gd name="connsiteX1678" fmla="*/ 2247341 w 2784040"/>
                <a:gd name="connsiteY1678" fmla="*/ 1338860 h 1488732"/>
                <a:gd name="connsiteX1679" fmla="*/ 2247524 w 2784040"/>
                <a:gd name="connsiteY1679" fmla="*/ 1348852 h 1488732"/>
                <a:gd name="connsiteX1680" fmla="*/ 2247548 w 2784040"/>
                <a:gd name="connsiteY1680" fmla="*/ 1358843 h 1488732"/>
                <a:gd name="connsiteX1681" fmla="*/ 2247468 w 2784040"/>
                <a:gd name="connsiteY1681" fmla="*/ 1368835 h 1488732"/>
                <a:gd name="connsiteX1682" fmla="*/ 2247383 w 2784040"/>
                <a:gd name="connsiteY1682" fmla="*/ 1378826 h 1488732"/>
                <a:gd name="connsiteX1683" fmla="*/ 2247469 w 2784040"/>
                <a:gd name="connsiteY1683" fmla="*/ 1388818 h 1488732"/>
                <a:gd name="connsiteX1684" fmla="*/ 2247412 w 2784040"/>
                <a:gd name="connsiteY1684" fmla="*/ 1398809 h 1488732"/>
                <a:gd name="connsiteX1685" fmla="*/ 2247376 w 2784040"/>
                <a:gd name="connsiteY1685" fmla="*/ 1408801 h 1488732"/>
                <a:gd name="connsiteX1686" fmla="*/ 2247429 w 2784040"/>
                <a:gd name="connsiteY1686" fmla="*/ 1418792 h 1488732"/>
                <a:gd name="connsiteX1687" fmla="*/ 2247648 w 2784040"/>
                <a:gd name="connsiteY1687" fmla="*/ 1428784 h 1488732"/>
                <a:gd name="connsiteX1688" fmla="*/ 2247445 w 2784040"/>
                <a:gd name="connsiteY1688" fmla="*/ 1438775 h 1488732"/>
                <a:gd name="connsiteX1689" fmla="*/ 2247686 w 2784040"/>
                <a:gd name="connsiteY1689" fmla="*/ 1448767 h 1488732"/>
                <a:gd name="connsiteX1690" fmla="*/ 2247649 w 2784040"/>
                <a:gd name="connsiteY1690" fmla="*/ 1458758 h 1488732"/>
                <a:gd name="connsiteX1691" fmla="*/ 2247549 w 2784040"/>
                <a:gd name="connsiteY1691" fmla="*/ 1468750 h 1488732"/>
                <a:gd name="connsiteX1692" fmla="*/ 2247493 w 2784040"/>
                <a:gd name="connsiteY1692" fmla="*/ 1478741 h 1488732"/>
                <a:gd name="connsiteX1693" fmla="*/ 2247722 w 2784040"/>
                <a:gd name="connsiteY1693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</a:cxnLst>
              <a:rect l="l" t="t" r="r" b="b"/>
              <a:pathLst>
                <a:path w="2784040" h="1488732">
                  <a:moveTo>
                    <a:pt x="19952" y="1488733"/>
                  </a:moveTo>
                  <a:lnTo>
                    <a:pt x="39904" y="1488733"/>
                  </a:lnTo>
                  <a:lnTo>
                    <a:pt x="59855" y="1488733"/>
                  </a:lnTo>
                  <a:lnTo>
                    <a:pt x="79807" y="1488733"/>
                  </a:lnTo>
                  <a:lnTo>
                    <a:pt x="99759" y="1488733"/>
                  </a:lnTo>
                  <a:lnTo>
                    <a:pt x="102193" y="1488733"/>
                  </a:lnTo>
                  <a:lnTo>
                    <a:pt x="102116" y="1478741"/>
                  </a:lnTo>
                  <a:lnTo>
                    <a:pt x="102372" y="1468750"/>
                  </a:lnTo>
                  <a:lnTo>
                    <a:pt x="102218" y="1458758"/>
                  </a:lnTo>
                  <a:lnTo>
                    <a:pt x="102287" y="1448767"/>
                  </a:lnTo>
                  <a:lnTo>
                    <a:pt x="102201" y="1438775"/>
                  </a:lnTo>
                  <a:lnTo>
                    <a:pt x="102175" y="1428784"/>
                  </a:lnTo>
                  <a:lnTo>
                    <a:pt x="102228" y="1418792"/>
                  </a:lnTo>
                  <a:lnTo>
                    <a:pt x="102099" y="1408801"/>
                  </a:lnTo>
                  <a:lnTo>
                    <a:pt x="102298" y="1398809"/>
                  </a:lnTo>
                  <a:lnTo>
                    <a:pt x="102225" y="1388818"/>
                  </a:lnTo>
                  <a:lnTo>
                    <a:pt x="102136" y="1378826"/>
                  </a:lnTo>
                  <a:lnTo>
                    <a:pt x="102121" y="1368835"/>
                  </a:lnTo>
                  <a:lnTo>
                    <a:pt x="102066" y="1358843"/>
                  </a:lnTo>
                  <a:lnTo>
                    <a:pt x="102061" y="1348852"/>
                  </a:lnTo>
                  <a:lnTo>
                    <a:pt x="102198" y="1338860"/>
                  </a:lnTo>
                  <a:lnTo>
                    <a:pt x="102049" y="1328869"/>
                  </a:lnTo>
                  <a:lnTo>
                    <a:pt x="101930" y="1318877"/>
                  </a:lnTo>
                  <a:lnTo>
                    <a:pt x="102076" y="1308886"/>
                  </a:lnTo>
                  <a:lnTo>
                    <a:pt x="101998" y="1298894"/>
                  </a:lnTo>
                  <a:lnTo>
                    <a:pt x="102052" y="1288903"/>
                  </a:lnTo>
                  <a:lnTo>
                    <a:pt x="101961" y="1278911"/>
                  </a:lnTo>
                  <a:lnTo>
                    <a:pt x="101878" y="1268920"/>
                  </a:lnTo>
                  <a:lnTo>
                    <a:pt x="102017" y="1258928"/>
                  </a:lnTo>
                  <a:lnTo>
                    <a:pt x="102165" y="1248937"/>
                  </a:lnTo>
                  <a:lnTo>
                    <a:pt x="102062" y="1238945"/>
                  </a:lnTo>
                  <a:lnTo>
                    <a:pt x="101992" y="1228954"/>
                  </a:lnTo>
                  <a:lnTo>
                    <a:pt x="101984" y="1218962"/>
                  </a:lnTo>
                  <a:lnTo>
                    <a:pt x="101838" y="1208971"/>
                  </a:lnTo>
                  <a:lnTo>
                    <a:pt x="101968" y="1198979"/>
                  </a:lnTo>
                  <a:lnTo>
                    <a:pt x="102050" y="1188988"/>
                  </a:lnTo>
                  <a:lnTo>
                    <a:pt x="101993" y="1178996"/>
                  </a:lnTo>
                  <a:lnTo>
                    <a:pt x="102123" y="1169005"/>
                  </a:lnTo>
                  <a:lnTo>
                    <a:pt x="101994" y="1159013"/>
                  </a:lnTo>
                  <a:lnTo>
                    <a:pt x="101954" y="1149022"/>
                  </a:lnTo>
                  <a:lnTo>
                    <a:pt x="101888" y="1139030"/>
                  </a:lnTo>
                  <a:lnTo>
                    <a:pt x="101893" y="1129039"/>
                  </a:lnTo>
                  <a:lnTo>
                    <a:pt x="101929" y="1119047"/>
                  </a:lnTo>
                  <a:lnTo>
                    <a:pt x="101985" y="1109056"/>
                  </a:lnTo>
                  <a:lnTo>
                    <a:pt x="101855" y="1099064"/>
                  </a:lnTo>
                  <a:lnTo>
                    <a:pt x="101906" y="1089073"/>
                  </a:lnTo>
                  <a:lnTo>
                    <a:pt x="101895" y="1079081"/>
                  </a:lnTo>
                  <a:lnTo>
                    <a:pt x="101837" y="1069090"/>
                  </a:lnTo>
                  <a:lnTo>
                    <a:pt x="101719" y="1059098"/>
                  </a:lnTo>
                  <a:lnTo>
                    <a:pt x="101933" y="1049107"/>
                  </a:lnTo>
                  <a:lnTo>
                    <a:pt x="101927" y="1039115"/>
                  </a:lnTo>
                  <a:lnTo>
                    <a:pt x="101957" y="1029124"/>
                  </a:lnTo>
                  <a:lnTo>
                    <a:pt x="101754" y="1019132"/>
                  </a:lnTo>
                  <a:lnTo>
                    <a:pt x="101919" y="1009141"/>
                  </a:lnTo>
                  <a:lnTo>
                    <a:pt x="101812" y="999149"/>
                  </a:lnTo>
                  <a:lnTo>
                    <a:pt x="101698" y="989158"/>
                  </a:lnTo>
                  <a:lnTo>
                    <a:pt x="101925" y="979166"/>
                  </a:lnTo>
                  <a:lnTo>
                    <a:pt x="101882" y="969175"/>
                  </a:lnTo>
                  <a:lnTo>
                    <a:pt x="101825" y="959183"/>
                  </a:lnTo>
                  <a:lnTo>
                    <a:pt x="101783" y="949192"/>
                  </a:lnTo>
                  <a:lnTo>
                    <a:pt x="101840" y="939201"/>
                  </a:lnTo>
                  <a:lnTo>
                    <a:pt x="101645" y="929209"/>
                  </a:lnTo>
                  <a:lnTo>
                    <a:pt x="101854" y="919217"/>
                  </a:lnTo>
                  <a:lnTo>
                    <a:pt x="101866" y="909226"/>
                  </a:lnTo>
                  <a:lnTo>
                    <a:pt x="101752" y="899234"/>
                  </a:lnTo>
                  <a:lnTo>
                    <a:pt x="101712" y="889243"/>
                  </a:lnTo>
                  <a:lnTo>
                    <a:pt x="101689" y="879252"/>
                  </a:lnTo>
                  <a:lnTo>
                    <a:pt x="101694" y="869260"/>
                  </a:lnTo>
                  <a:lnTo>
                    <a:pt x="101796" y="859269"/>
                  </a:lnTo>
                  <a:lnTo>
                    <a:pt x="101597" y="849277"/>
                  </a:lnTo>
                  <a:lnTo>
                    <a:pt x="101615" y="839286"/>
                  </a:lnTo>
                  <a:lnTo>
                    <a:pt x="101705" y="829294"/>
                  </a:lnTo>
                  <a:lnTo>
                    <a:pt x="101725" y="819303"/>
                  </a:lnTo>
                  <a:lnTo>
                    <a:pt x="101676" y="809311"/>
                  </a:lnTo>
                  <a:lnTo>
                    <a:pt x="101557" y="799320"/>
                  </a:lnTo>
                  <a:lnTo>
                    <a:pt x="101684" y="789328"/>
                  </a:lnTo>
                  <a:lnTo>
                    <a:pt x="101652" y="779337"/>
                  </a:lnTo>
                  <a:lnTo>
                    <a:pt x="101746" y="769345"/>
                  </a:lnTo>
                  <a:lnTo>
                    <a:pt x="101805" y="759354"/>
                  </a:lnTo>
                  <a:lnTo>
                    <a:pt x="101664" y="749362"/>
                  </a:lnTo>
                  <a:lnTo>
                    <a:pt x="101668" y="739371"/>
                  </a:lnTo>
                  <a:lnTo>
                    <a:pt x="101539" y="729379"/>
                  </a:lnTo>
                  <a:lnTo>
                    <a:pt x="101609" y="719388"/>
                  </a:lnTo>
                  <a:lnTo>
                    <a:pt x="101520" y="709396"/>
                  </a:lnTo>
                  <a:lnTo>
                    <a:pt x="101774" y="699405"/>
                  </a:lnTo>
                  <a:lnTo>
                    <a:pt x="101762" y="689413"/>
                  </a:lnTo>
                  <a:lnTo>
                    <a:pt x="101476" y="679422"/>
                  </a:lnTo>
                  <a:lnTo>
                    <a:pt x="101555" y="669430"/>
                  </a:lnTo>
                  <a:lnTo>
                    <a:pt x="101475" y="659439"/>
                  </a:lnTo>
                  <a:lnTo>
                    <a:pt x="101610" y="649447"/>
                  </a:lnTo>
                  <a:lnTo>
                    <a:pt x="101522" y="639456"/>
                  </a:lnTo>
                  <a:lnTo>
                    <a:pt x="101419" y="629464"/>
                  </a:lnTo>
                  <a:lnTo>
                    <a:pt x="101466" y="619473"/>
                  </a:lnTo>
                  <a:lnTo>
                    <a:pt x="101525" y="609481"/>
                  </a:lnTo>
                  <a:lnTo>
                    <a:pt x="101577" y="599490"/>
                  </a:lnTo>
                  <a:lnTo>
                    <a:pt x="101498" y="589498"/>
                  </a:lnTo>
                  <a:lnTo>
                    <a:pt x="101429" y="579507"/>
                  </a:lnTo>
                  <a:lnTo>
                    <a:pt x="101386" y="569515"/>
                  </a:lnTo>
                  <a:lnTo>
                    <a:pt x="101356" y="559524"/>
                  </a:lnTo>
                  <a:lnTo>
                    <a:pt x="101379" y="549532"/>
                  </a:lnTo>
                  <a:lnTo>
                    <a:pt x="101405" y="539541"/>
                  </a:lnTo>
                  <a:lnTo>
                    <a:pt x="101404" y="529549"/>
                  </a:lnTo>
                  <a:lnTo>
                    <a:pt x="101425" y="519558"/>
                  </a:lnTo>
                  <a:lnTo>
                    <a:pt x="101375" y="509566"/>
                  </a:lnTo>
                  <a:lnTo>
                    <a:pt x="101371" y="499575"/>
                  </a:lnTo>
                  <a:lnTo>
                    <a:pt x="101373" y="489583"/>
                  </a:lnTo>
                  <a:lnTo>
                    <a:pt x="101368" y="479592"/>
                  </a:lnTo>
                  <a:lnTo>
                    <a:pt x="101443" y="469600"/>
                  </a:lnTo>
                  <a:lnTo>
                    <a:pt x="101263" y="459609"/>
                  </a:lnTo>
                  <a:lnTo>
                    <a:pt x="101429" y="449617"/>
                  </a:lnTo>
                  <a:lnTo>
                    <a:pt x="101335" y="439626"/>
                  </a:lnTo>
                  <a:lnTo>
                    <a:pt x="101462" y="429634"/>
                  </a:lnTo>
                  <a:lnTo>
                    <a:pt x="101378" y="419643"/>
                  </a:lnTo>
                  <a:lnTo>
                    <a:pt x="101443" y="409651"/>
                  </a:lnTo>
                  <a:lnTo>
                    <a:pt x="101174" y="399660"/>
                  </a:lnTo>
                  <a:lnTo>
                    <a:pt x="101441" y="389668"/>
                  </a:lnTo>
                  <a:lnTo>
                    <a:pt x="101156" y="379677"/>
                  </a:lnTo>
                  <a:lnTo>
                    <a:pt x="101231" y="369685"/>
                  </a:lnTo>
                  <a:lnTo>
                    <a:pt x="101301" y="359694"/>
                  </a:lnTo>
                  <a:lnTo>
                    <a:pt x="101122" y="349702"/>
                  </a:lnTo>
                  <a:lnTo>
                    <a:pt x="101326" y="339711"/>
                  </a:lnTo>
                  <a:lnTo>
                    <a:pt x="101120" y="329719"/>
                  </a:lnTo>
                  <a:lnTo>
                    <a:pt x="101311" y="319728"/>
                  </a:lnTo>
                  <a:lnTo>
                    <a:pt x="101336" y="309736"/>
                  </a:lnTo>
                  <a:lnTo>
                    <a:pt x="101199" y="299745"/>
                  </a:lnTo>
                  <a:lnTo>
                    <a:pt x="101414" y="289753"/>
                  </a:lnTo>
                  <a:lnTo>
                    <a:pt x="101179" y="279762"/>
                  </a:lnTo>
                  <a:lnTo>
                    <a:pt x="101060" y="269770"/>
                  </a:lnTo>
                  <a:lnTo>
                    <a:pt x="101091" y="259779"/>
                  </a:lnTo>
                  <a:lnTo>
                    <a:pt x="101213" y="249787"/>
                  </a:lnTo>
                  <a:lnTo>
                    <a:pt x="101276" y="239796"/>
                  </a:lnTo>
                  <a:lnTo>
                    <a:pt x="101258" y="229804"/>
                  </a:lnTo>
                  <a:lnTo>
                    <a:pt x="101179" y="219813"/>
                  </a:lnTo>
                  <a:lnTo>
                    <a:pt x="101152" y="209821"/>
                  </a:lnTo>
                  <a:lnTo>
                    <a:pt x="101205" y="199830"/>
                  </a:lnTo>
                  <a:lnTo>
                    <a:pt x="100918" y="189838"/>
                  </a:lnTo>
                  <a:lnTo>
                    <a:pt x="101108" y="179847"/>
                  </a:lnTo>
                  <a:lnTo>
                    <a:pt x="101169" y="169855"/>
                  </a:lnTo>
                  <a:lnTo>
                    <a:pt x="101117" y="159864"/>
                  </a:lnTo>
                  <a:lnTo>
                    <a:pt x="101383" y="149872"/>
                  </a:lnTo>
                  <a:lnTo>
                    <a:pt x="101265" y="139881"/>
                  </a:lnTo>
                  <a:lnTo>
                    <a:pt x="101060" y="129889"/>
                  </a:lnTo>
                  <a:lnTo>
                    <a:pt x="101136" y="119898"/>
                  </a:lnTo>
                  <a:lnTo>
                    <a:pt x="101032" y="109906"/>
                  </a:lnTo>
                  <a:lnTo>
                    <a:pt x="101120" y="99915"/>
                  </a:lnTo>
                  <a:lnTo>
                    <a:pt x="100990" y="89923"/>
                  </a:lnTo>
                  <a:lnTo>
                    <a:pt x="101122" y="79932"/>
                  </a:lnTo>
                  <a:lnTo>
                    <a:pt x="101277" y="69940"/>
                  </a:lnTo>
                  <a:lnTo>
                    <a:pt x="101176" y="59949"/>
                  </a:lnTo>
                  <a:lnTo>
                    <a:pt x="100996" y="49957"/>
                  </a:lnTo>
                  <a:lnTo>
                    <a:pt x="101158" y="39966"/>
                  </a:lnTo>
                  <a:lnTo>
                    <a:pt x="100961" y="29974"/>
                  </a:lnTo>
                  <a:lnTo>
                    <a:pt x="100820" y="19983"/>
                  </a:lnTo>
                  <a:lnTo>
                    <a:pt x="101111" y="9991"/>
                  </a:lnTo>
                  <a:lnTo>
                    <a:pt x="100905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9830"/>
                  </a:lnTo>
                  <a:lnTo>
                    <a:pt x="0" y="209821"/>
                  </a:lnTo>
                  <a:lnTo>
                    <a:pt x="0" y="219813"/>
                  </a:lnTo>
                  <a:lnTo>
                    <a:pt x="0" y="229804"/>
                  </a:lnTo>
                  <a:lnTo>
                    <a:pt x="0" y="239796"/>
                  </a:lnTo>
                  <a:lnTo>
                    <a:pt x="0" y="249787"/>
                  </a:lnTo>
                  <a:lnTo>
                    <a:pt x="0" y="259779"/>
                  </a:lnTo>
                  <a:lnTo>
                    <a:pt x="0" y="269770"/>
                  </a:lnTo>
                  <a:lnTo>
                    <a:pt x="0" y="279762"/>
                  </a:lnTo>
                  <a:lnTo>
                    <a:pt x="0" y="289753"/>
                  </a:lnTo>
                  <a:lnTo>
                    <a:pt x="0" y="299745"/>
                  </a:lnTo>
                  <a:lnTo>
                    <a:pt x="0" y="309736"/>
                  </a:lnTo>
                  <a:lnTo>
                    <a:pt x="0" y="319728"/>
                  </a:lnTo>
                  <a:lnTo>
                    <a:pt x="0" y="329719"/>
                  </a:lnTo>
                  <a:lnTo>
                    <a:pt x="0" y="339711"/>
                  </a:lnTo>
                  <a:lnTo>
                    <a:pt x="0" y="349702"/>
                  </a:lnTo>
                  <a:lnTo>
                    <a:pt x="0" y="359694"/>
                  </a:lnTo>
                  <a:lnTo>
                    <a:pt x="0" y="369685"/>
                  </a:lnTo>
                  <a:lnTo>
                    <a:pt x="0" y="379677"/>
                  </a:lnTo>
                  <a:lnTo>
                    <a:pt x="0" y="389668"/>
                  </a:lnTo>
                  <a:lnTo>
                    <a:pt x="0" y="399660"/>
                  </a:lnTo>
                  <a:lnTo>
                    <a:pt x="0" y="409651"/>
                  </a:lnTo>
                  <a:lnTo>
                    <a:pt x="0" y="419643"/>
                  </a:lnTo>
                  <a:lnTo>
                    <a:pt x="0" y="429634"/>
                  </a:lnTo>
                  <a:lnTo>
                    <a:pt x="0" y="439626"/>
                  </a:lnTo>
                  <a:lnTo>
                    <a:pt x="0" y="449617"/>
                  </a:lnTo>
                  <a:lnTo>
                    <a:pt x="0" y="459609"/>
                  </a:lnTo>
                  <a:lnTo>
                    <a:pt x="0" y="469600"/>
                  </a:lnTo>
                  <a:lnTo>
                    <a:pt x="0" y="479592"/>
                  </a:lnTo>
                  <a:lnTo>
                    <a:pt x="0" y="489583"/>
                  </a:lnTo>
                  <a:lnTo>
                    <a:pt x="0" y="499575"/>
                  </a:lnTo>
                  <a:lnTo>
                    <a:pt x="0" y="509566"/>
                  </a:lnTo>
                  <a:lnTo>
                    <a:pt x="0" y="519558"/>
                  </a:lnTo>
                  <a:lnTo>
                    <a:pt x="0" y="529549"/>
                  </a:lnTo>
                  <a:lnTo>
                    <a:pt x="0" y="539541"/>
                  </a:lnTo>
                  <a:lnTo>
                    <a:pt x="0" y="549532"/>
                  </a:lnTo>
                  <a:lnTo>
                    <a:pt x="0" y="559524"/>
                  </a:lnTo>
                  <a:lnTo>
                    <a:pt x="0" y="569515"/>
                  </a:lnTo>
                  <a:lnTo>
                    <a:pt x="0" y="579507"/>
                  </a:lnTo>
                  <a:lnTo>
                    <a:pt x="0" y="589498"/>
                  </a:lnTo>
                  <a:lnTo>
                    <a:pt x="0" y="599490"/>
                  </a:lnTo>
                  <a:lnTo>
                    <a:pt x="0" y="609481"/>
                  </a:lnTo>
                  <a:lnTo>
                    <a:pt x="0" y="619473"/>
                  </a:lnTo>
                  <a:lnTo>
                    <a:pt x="0" y="629464"/>
                  </a:lnTo>
                  <a:lnTo>
                    <a:pt x="0" y="639456"/>
                  </a:lnTo>
                  <a:lnTo>
                    <a:pt x="0" y="649447"/>
                  </a:lnTo>
                  <a:lnTo>
                    <a:pt x="0" y="659439"/>
                  </a:lnTo>
                  <a:lnTo>
                    <a:pt x="0" y="669430"/>
                  </a:lnTo>
                  <a:lnTo>
                    <a:pt x="0" y="679422"/>
                  </a:lnTo>
                  <a:lnTo>
                    <a:pt x="0" y="689413"/>
                  </a:lnTo>
                  <a:lnTo>
                    <a:pt x="0" y="699405"/>
                  </a:lnTo>
                  <a:lnTo>
                    <a:pt x="0" y="709396"/>
                  </a:lnTo>
                  <a:lnTo>
                    <a:pt x="0" y="719388"/>
                  </a:lnTo>
                  <a:lnTo>
                    <a:pt x="0" y="729379"/>
                  </a:lnTo>
                  <a:lnTo>
                    <a:pt x="0" y="739371"/>
                  </a:lnTo>
                  <a:lnTo>
                    <a:pt x="0" y="749362"/>
                  </a:lnTo>
                  <a:lnTo>
                    <a:pt x="0" y="759354"/>
                  </a:lnTo>
                  <a:lnTo>
                    <a:pt x="0" y="769345"/>
                  </a:lnTo>
                  <a:lnTo>
                    <a:pt x="0" y="779337"/>
                  </a:lnTo>
                  <a:lnTo>
                    <a:pt x="0" y="789328"/>
                  </a:lnTo>
                  <a:lnTo>
                    <a:pt x="0" y="799320"/>
                  </a:lnTo>
                  <a:lnTo>
                    <a:pt x="0" y="809311"/>
                  </a:lnTo>
                  <a:lnTo>
                    <a:pt x="0" y="819303"/>
                  </a:lnTo>
                  <a:lnTo>
                    <a:pt x="0" y="829294"/>
                  </a:lnTo>
                  <a:lnTo>
                    <a:pt x="0" y="839286"/>
                  </a:lnTo>
                  <a:lnTo>
                    <a:pt x="0" y="849277"/>
                  </a:lnTo>
                  <a:lnTo>
                    <a:pt x="0" y="859269"/>
                  </a:lnTo>
                  <a:lnTo>
                    <a:pt x="0" y="869260"/>
                  </a:lnTo>
                  <a:lnTo>
                    <a:pt x="0" y="879252"/>
                  </a:lnTo>
                  <a:lnTo>
                    <a:pt x="0" y="889243"/>
                  </a:lnTo>
                  <a:lnTo>
                    <a:pt x="0" y="899234"/>
                  </a:lnTo>
                  <a:lnTo>
                    <a:pt x="0" y="909226"/>
                  </a:lnTo>
                  <a:lnTo>
                    <a:pt x="0" y="919217"/>
                  </a:lnTo>
                  <a:lnTo>
                    <a:pt x="0" y="929209"/>
                  </a:lnTo>
                  <a:lnTo>
                    <a:pt x="0" y="939201"/>
                  </a:lnTo>
                  <a:lnTo>
                    <a:pt x="0" y="949192"/>
                  </a:lnTo>
                  <a:lnTo>
                    <a:pt x="0" y="959183"/>
                  </a:lnTo>
                  <a:lnTo>
                    <a:pt x="0" y="969175"/>
                  </a:lnTo>
                  <a:lnTo>
                    <a:pt x="0" y="979166"/>
                  </a:lnTo>
                  <a:lnTo>
                    <a:pt x="0" y="989158"/>
                  </a:lnTo>
                  <a:lnTo>
                    <a:pt x="0" y="999149"/>
                  </a:lnTo>
                  <a:lnTo>
                    <a:pt x="0" y="1009141"/>
                  </a:lnTo>
                  <a:lnTo>
                    <a:pt x="0" y="1019132"/>
                  </a:lnTo>
                  <a:lnTo>
                    <a:pt x="0" y="1029124"/>
                  </a:lnTo>
                  <a:lnTo>
                    <a:pt x="0" y="1039115"/>
                  </a:lnTo>
                  <a:lnTo>
                    <a:pt x="0" y="1049107"/>
                  </a:lnTo>
                  <a:lnTo>
                    <a:pt x="0" y="1059098"/>
                  </a:lnTo>
                  <a:lnTo>
                    <a:pt x="0" y="1069090"/>
                  </a:lnTo>
                  <a:lnTo>
                    <a:pt x="0" y="1079081"/>
                  </a:lnTo>
                  <a:lnTo>
                    <a:pt x="0" y="1089073"/>
                  </a:lnTo>
                  <a:lnTo>
                    <a:pt x="0" y="1099064"/>
                  </a:lnTo>
                  <a:lnTo>
                    <a:pt x="0" y="1109056"/>
                  </a:lnTo>
                  <a:lnTo>
                    <a:pt x="0" y="1119047"/>
                  </a:lnTo>
                  <a:lnTo>
                    <a:pt x="0" y="1129039"/>
                  </a:lnTo>
                  <a:lnTo>
                    <a:pt x="0" y="1139030"/>
                  </a:lnTo>
                  <a:lnTo>
                    <a:pt x="0" y="1149022"/>
                  </a:lnTo>
                  <a:lnTo>
                    <a:pt x="0" y="1159013"/>
                  </a:lnTo>
                  <a:lnTo>
                    <a:pt x="0" y="1169005"/>
                  </a:lnTo>
                  <a:lnTo>
                    <a:pt x="0" y="1178996"/>
                  </a:lnTo>
                  <a:lnTo>
                    <a:pt x="0" y="1188988"/>
                  </a:lnTo>
                  <a:lnTo>
                    <a:pt x="0" y="1198979"/>
                  </a:lnTo>
                  <a:lnTo>
                    <a:pt x="0" y="1208971"/>
                  </a:lnTo>
                  <a:lnTo>
                    <a:pt x="0" y="1218962"/>
                  </a:lnTo>
                  <a:lnTo>
                    <a:pt x="0" y="1228954"/>
                  </a:lnTo>
                  <a:lnTo>
                    <a:pt x="0" y="1238945"/>
                  </a:lnTo>
                  <a:lnTo>
                    <a:pt x="0" y="1248937"/>
                  </a:lnTo>
                  <a:lnTo>
                    <a:pt x="0" y="1258928"/>
                  </a:lnTo>
                  <a:lnTo>
                    <a:pt x="0" y="1268920"/>
                  </a:lnTo>
                  <a:lnTo>
                    <a:pt x="0" y="1278911"/>
                  </a:lnTo>
                  <a:lnTo>
                    <a:pt x="0" y="1288903"/>
                  </a:lnTo>
                  <a:lnTo>
                    <a:pt x="0" y="1298894"/>
                  </a:lnTo>
                  <a:lnTo>
                    <a:pt x="0" y="1308886"/>
                  </a:lnTo>
                  <a:lnTo>
                    <a:pt x="0" y="1318877"/>
                  </a:lnTo>
                  <a:lnTo>
                    <a:pt x="0" y="1328869"/>
                  </a:lnTo>
                  <a:lnTo>
                    <a:pt x="0" y="1338860"/>
                  </a:lnTo>
                  <a:lnTo>
                    <a:pt x="0" y="1348852"/>
                  </a:lnTo>
                  <a:lnTo>
                    <a:pt x="0" y="1358843"/>
                  </a:lnTo>
                  <a:lnTo>
                    <a:pt x="0" y="1368835"/>
                  </a:lnTo>
                  <a:lnTo>
                    <a:pt x="0" y="1378826"/>
                  </a:lnTo>
                  <a:lnTo>
                    <a:pt x="0" y="1388818"/>
                  </a:lnTo>
                  <a:lnTo>
                    <a:pt x="0" y="1398809"/>
                  </a:lnTo>
                  <a:lnTo>
                    <a:pt x="0" y="1408801"/>
                  </a:lnTo>
                  <a:lnTo>
                    <a:pt x="0" y="1418792"/>
                  </a:lnTo>
                  <a:lnTo>
                    <a:pt x="0" y="1428784"/>
                  </a:lnTo>
                  <a:lnTo>
                    <a:pt x="0" y="1438775"/>
                  </a:lnTo>
                  <a:lnTo>
                    <a:pt x="0" y="1448767"/>
                  </a:lnTo>
                  <a:lnTo>
                    <a:pt x="0" y="1458758"/>
                  </a:lnTo>
                  <a:lnTo>
                    <a:pt x="0" y="1468750"/>
                  </a:lnTo>
                  <a:lnTo>
                    <a:pt x="0" y="1478741"/>
                  </a:lnTo>
                  <a:lnTo>
                    <a:pt x="0" y="1488733"/>
                  </a:lnTo>
                  <a:close/>
                  <a:moveTo>
                    <a:pt x="538698" y="1488733"/>
                  </a:moveTo>
                  <a:lnTo>
                    <a:pt x="558649" y="1488733"/>
                  </a:lnTo>
                  <a:lnTo>
                    <a:pt x="578601" y="1488733"/>
                  </a:lnTo>
                  <a:lnTo>
                    <a:pt x="598553" y="1488733"/>
                  </a:lnTo>
                  <a:lnTo>
                    <a:pt x="618505" y="1488733"/>
                  </a:lnTo>
                  <a:lnTo>
                    <a:pt x="638457" y="1488733"/>
                  </a:lnTo>
                  <a:lnTo>
                    <a:pt x="658408" y="1488733"/>
                  </a:lnTo>
                  <a:lnTo>
                    <a:pt x="678361" y="1488733"/>
                  </a:lnTo>
                  <a:lnTo>
                    <a:pt x="698312" y="1488733"/>
                  </a:lnTo>
                  <a:lnTo>
                    <a:pt x="718264" y="1488733"/>
                  </a:lnTo>
                  <a:lnTo>
                    <a:pt x="738215" y="1488733"/>
                  </a:lnTo>
                  <a:lnTo>
                    <a:pt x="750168" y="1488733"/>
                  </a:lnTo>
                  <a:lnTo>
                    <a:pt x="749958" y="1478741"/>
                  </a:lnTo>
                  <a:lnTo>
                    <a:pt x="750057" y="1468750"/>
                  </a:lnTo>
                  <a:lnTo>
                    <a:pt x="750033" y="1458758"/>
                  </a:lnTo>
                  <a:lnTo>
                    <a:pt x="749992" y="1448767"/>
                  </a:lnTo>
                  <a:lnTo>
                    <a:pt x="749924" y="1438775"/>
                  </a:lnTo>
                  <a:lnTo>
                    <a:pt x="750157" y="1428784"/>
                  </a:lnTo>
                  <a:lnTo>
                    <a:pt x="750116" y="1418792"/>
                  </a:lnTo>
                  <a:lnTo>
                    <a:pt x="749962" y="1408801"/>
                  </a:lnTo>
                  <a:lnTo>
                    <a:pt x="749957" y="1398809"/>
                  </a:lnTo>
                  <a:lnTo>
                    <a:pt x="750116" y="1388818"/>
                  </a:lnTo>
                  <a:lnTo>
                    <a:pt x="750083" y="1378826"/>
                  </a:lnTo>
                  <a:lnTo>
                    <a:pt x="750110" y="1368835"/>
                  </a:lnTo>
                  <a:lnTo>
                    <a:pt x="750169" y="1358843"/>
                  </a:lnTo>
                  <a:lnTo>
                    <a:pt x="750147" y="1348852"/>
                  </a:lnTo>
                  <a:lnTo>
                    <a:pt x="750185" y="1338860"/>
                  </a:lnTo>
                  <a:lnTo>
                    <a:pt x="750071" y="1328869"/>
                  </a:lnTo>
                  <a:lnTo>
                    <a:pt x="750148" y="1318877"/>
                  </a:lnTo>
                  <a:lnTo>
                    <a:pt x="750092" y="1308886"/>
                  </a:lnTo>
                  <a:lnTo>
                    <a:pt x="750236" y="1298894"/>
                  </a:lnTo>
                  <a:lnTo>
                    <a:pt x="750149" y="1288903"/>
                  </a:lnTo>
                  <a:lnTo>
                    <a:pt x="750020" y="1278911"/>
                  </a:lnTo>
                  <a:lnTo>
                    <a:pt x="750161" y="1268920"/>
                  </a:lnTo>
                  <a:lnTo>
                    <a:pt x="750066" y="1258928"/>
                  </a:lnTo>
                  <a:lnTo>
                    <a:pt x="750292" y="1248937"/>
                  </a:lnTo>
                  <a:lnTo>
                    <a:pt x="750186" y="1238945"/>
                  </a:lnTo>
                  <a:lnTo>
                    <a:pt x="750252" y="1228954"/>
                  </a:lnTo>
                  <a:lnTo>
                    <a:pt x="750297" y="1218962"/>
                  </a:lnTo>
                  <a:lnTo>
                    <a:pt x="750134" y="1208971"/>
                  </a:lnTo>
                  <a:lnTo>
                    <a:pt x="750292" y="1198979"/>
                  </a:lnTo>
                  <a:lnTo>
                    <a:pt x="750147" y="1188988"/>
                  </a:lnTo>
                  <a:lnTo>
                    <a:pt x="750104" y="1178996"/>
                  </a:lnTo>
                  <a:lnTo>
                    <a:pt x="750394" y="1169005"/>
                  </a:lnTo>
                  <a:lnTo>
                    <a:pt x="750208" y="1159013"/>
                  </a:lnTo>
                  <a:lnTo>
                    <a:pt x="750390" y="1149022"/>
                  </a:lnTo>
                  <a:lnTo>
                    <a:pt x="750213" y="1139030"/>
                  </a:lnTo>
                  <a:lnTo>
                    <a:pt x="750263" y="1129039"/>
                  </a:lnTo>
                  <a:lnTo>
                    <a:pt x="750128" y="1119047"/>
                  </a:lnTo>
                  <a:lnTo>
                    <a:pt x="750092" y="1109056"/>
                  </a:lnTo>
                  <a:lnTo>
                    <a:pt x="750151" y="1099064"/>
                  </a:lnTo>
                  <a:lnTo>
                    <a:pt x="750409" y="1089073"/>
                  </a:lnTo>
                  <a:lnTo>
                    <a:pt x="750292" y="1079081"/>
                  </a:lnTo>
                  <a:lnTo>
                    <a:pt x="750206" y="1069090"/>
                  </a:lnTo>
                  <a:lnTo>
                    <a:pt x="750234" y="1059098"/>
                  </a:lnTo>
                  <a:lnTo>
                    <a:pt x="750215" y="1049107"/>
                  </a:lnTo>
                  <a:lnTo>
                    <a:pt x="750099" y="1039115"/>
                  </a:lnTo>
                  <a:lnTo>
                    <a:pt x="750662" y="1029124"/>
                  </a:lnTo>
                  <a:lnTo>
                    <a:pt x="750303" y="1019132"/>
                  </a:lnTo>
                  <a:lnTo>
                    <a:pt x="750487" y="1009141"/>
                  </a:lnTo>
                  <a:lnTo>
                    <a:pt x="750402" y="999149"/>
                  </a:lnTo>
                  <a:lnTo>
                    <a:pt x="750205" y="989158"/>
                  </a:lnTo>
                  <a:lnTo>
                    <a:pt x="750312" y="979166"/>
                  </a:lnTo>
                  <a:lnTo>
                    <a:pt x="750493" y="969175"/>
                  </a:lnTo>
                  <a:lnTo>
                    <a:pt x="750405" y="959183"/>
                  </a:lnTo>
                  <a:lnTo>
                    <a:pt x="750349" y="949192"/>
                  </a:lnTo>
                  <a:lnTo>
                    <a:pt x="750283" y="939201"/>
                  </a:lnTo>
                  <a:lnTo>
                    <a:pt x="750410" y="929209"/>
                  </a:lnTo>
                  <a:lnTo>
                    <a:pt x="750156" y="919217"/>
                  </a:lnTo>
                  <a:lnTo>
                    <a:pt x="750269" y="909226"/>
                  </a:lnTo>
                  <a:lnTo>
                    <a:pt x="750313" y="899234"/>
                  </a:lnTo>
                  <a:lnTo>
                    <a:pt x="750247" y="889243"/>
                  </a:lnTo>
                  <a:lnTo>
                    <a:pt x="750582" y="879252"/>
                  </a:lnTo>
                  <a:lnTo>
                    <a:pt x="750557" y="869260"/>
                  </a:lnTo>
                  <a:lnTo>
                    <a:pt x="750237" y="859269"/>
                  </a:lnTo>
                  <a:lnTo>
                    <a:pt x="750344" y="849277"/>
                  </a:lnTo>
                  <a:lnTo>
                    <a:pt x="750423" y="839286"/>
                  </a:lnTo>
                  <a:lnTo>
                    <a:pt x="750413" y="829294"/>
                  </a:lnTo>
                  <a:lnTo>
                    <a:pt x="750500" y="819303"/>
                  </a:lnTo>
                  <a:lnTo>
                    <a:pt x="750376" y="809311"/>
                  </a:lnTo>
                  <a:lnTo>
                    <a:pt x="750411" y="799320"/>
                  </a:lnTo>
                  <a:lnTo>
                    <a:pt x="750410" y="789328"/>
                  </a:lnTo>
                  <a:lnTo>
                    <a:pt x="750272" y="779337"/>
                  </a:lnTo>
                  <a:lnTo>
                    <a:pt x="750386" y="769345"/>
                  </a:lnTo>
                  <a:lnTo>
                    <a:pt x="750496" y="759354"/>
                  </a:lnTo>
                  <a:lnTo>
                    <a:pt x="750472" y="749362"/>
                  </a:lnTo>
                  <a:lnTo>
                    <a:pt x="750300" y="739371"/>
                  </a:lnTo>
                  <a:lnTo>
                    <a:pt x="750629" y="729379"/>
                  </a:lnTo>
                  <a:lnTo>
                    <a:pt x="750391" y="719388"/>
                  </a:lnTo>
                  <a:lnTo>
                    <a:pt x="750224" y="709396"/>
                  </a:lnTo>
                  <a:lnTo>
                    <a:pt x="750160" y="699405"/>
                  </a:lnTo>
                  <a:lnTo>
                    <a:pt x="750449" y="689413"/>
                  </a:lnTo>
                  <a:lnTo>
                    <a:pt x="750299" y="679422"/>
                  </a:lnTo>
                  <a:lnTo>
                    <a:pt x="750458" y="669430"/>
                  </a:lnTo>
                  <a:lnTo>
                    <a:pt x="750632" y="659439"/>
                  </a:lnTo>
                  <a:lnTo>
                    <a:pt x="750537" y="649447"/>
                  </a:lnTo>
                  <a:lnTo>
                    <a:pt x="750292" y="639456"/>
                  </a:lnTo>
                  <a:lnTo>
                    <a:pt x="750613" y="629464"/>
                  </a:lnTo>
                  <a:lnTo>
                    <a:pt x="750469" y="619473"/>
                  </a:lnTo>
                  <a:lnTo>
                    <a:pt x="750390" y="609481"/>
                  </a:lnTo>
                  <a:lnTo>
                    <a:pt x="750392" y="599490"/>
                  </a:lnTo>
                  <a:lnTo>
                    <a:pt x="750482" y="589498"/>
                  </a:lnTo>
                  <a:lnTo>
                    <a:pt x="750585" y="579507"/>
                  </a:lnTo>
                  <a:lnTo>
                    <a:pt x="750406" y="569515"/>
                  </a:lnTo>
                  <a:lnTo>
                    <a:pt x="750395" y="559524"/>
                  </a:lnTo>
                  <a:lnTo>
                    <a:pt x="750672" y="549532"/>
                  </a:lnTo>
                  <a:lnTo>
                    <a:pt x="750624" y="539541"/>
                  </a:lnTo>
                  <a:lnTo>
                    <a:pt x="750513" y="529549"/>
                  </a:lnTo>
                  <a:lnTo>
                    <a:pt x="750644" y="519558"/>
                  </a:lnTo>
                  <a:lnTo>
                    <a:pt x="750573" y="509566"/>
                  </a:lnTo>
                  <a:lnTo>
                    <a:pt x="750701" y="499575"/>
                  </a:lnTo>
                  <a:lnTo>
                    <a:pt x="750552" y="489583"/>
                  </a:lnTo>
                  <a:lnTo>
                    <a:pt x="750313" y="479592"/>
                  </a:lnTo>
                  <a:lnTo>
                    <a:pt x="750700" y="469600"/>
                  </a:lnTo>
                  <a:lnTo>
                    <a:pt x="750611" y="459609"/>
                  </a:lnTo>
                  <a:lnTo>
                    <a:pt x="750535" y="449617"/>
                  </a:lnTo>
                  <a:lnTo>
                    <a:pt x="750589" y="439626"/>
                  </a:lnTo>
                  <a:lnTo>
                    <a:pt x="750599" y="429634"/>
                  </a:lnTo>
                  <a:lnTo>
                    <a:pt x="750524" y="419643"/>
                  </a:lnTo>
                  <a:lnTo>
                    <a:pt x="750536" y="409651"/>
                  </a:lnTo>
                  <a:lnTo>
                    <a:pt x="750590" y="399660"/>
                  </a:lnTo>
                  <a:lnTo>
                    <a:pt x="750585" y="389668"/>
                  </a:lnTo>
                  <a:lnTo>
                    <a:pt x="750581" y="379677"/>
                  </a:lnTo>
                  <a:lnTo>
                    <a:pt x="750563" y="369685"/>
                  </a:lnTo>
                  <a:lnTo>
                    <a:pt x="750704" y="359694"/>
                  </a:lnTo>
                  <a:lnTo>
                    <a:pt x="750532" y="349702"/>
                  </a:lnTo>
                  <a:lnTo>
                    <a:pt x="750622" y="339711"/>
                  </a:lnTo>
                  <a:lnTo>
                    <a:pt x="750499" y="329719"/>
                  </a:lnTo>
                  <a:lnTo>
                    <a:pt x="750666" y="319728"/>
                  </a:lnTo>
                  <a:lnTo>
                    <a:pt x="750700" y="309736"/>
                  </a:lnTo>
                  <a:lnTo>
                    <a:pt x="750644" y="299745"/>
                  </a:lnTo>
                  <a:lnTo>
                    <a:pt x="750665" y="289753"/>
                  </a:lnTo>
                  <a:lnTo>
                    <a:pt x="750531" y="279762"/>
                  </a:lnTo>
                  <a:lnTo>
                    <a:pt x="750705" y="269770"/>
                  </a:lnTo>
                  <a:lnTo>
                    <a:pt x="750509" y="259779"/>
                  </a:lnTo>
                  <a:lnTo>
                    <a:pt x="750716" y="249787"/>
                  </a:lnTo>
                  <a:lnTo>
                    <a:pt x="750616" y="239796"/>
                  </a:lnTo>
                  <a:lnTo>
                    <a:pt x="750672" y="229804"/>
                  </a:lnTo>
                  <a:lnTo>
                    <a:pt x="750628" y="219813"/>
                  </a:lnTo>
                  <a:lnTo>
                    <a:pt x="750728" y="209821"/>
                  </a:lnTo>
                  <a:lnTo>
                    <a:pt x="750720" y="199830"/>
                  </a:lnTo>
                  <a:lnTo>
                    <a:pt x="750597" y="189838"/>
                  </a:lnTo>
                  <a:lnTo>
                    <a:pt x="750731" y="179847"/>
                  </a:lnTo>
                  <a:lnTo>
                    <a:pt x="750416" y="169855"/>
                  </a:lnTo>
                  <a:lnTo>
                    <a:pt x="750744" y="159864"/>
                  </a:lnTo>
                  <a:lnTo>
                    <a:pt x="750717" y="149872"/>
                  </a:lnTo>
                  <a:lnTo>
                    <a:pt x="750804" y="139881"/>
                  </a:lnTo>
                  <a:lnTo>
                    <a:pt x="750757" y="129889"/>
                  </a:lnTo>
                  <a:lnTo>
                    <a:pt x="750749" y="119898"/>
                  </a:lnTo>
                  <a:lnTo>
                    <a:pt x="750652" y="109906"/>
                  </a:lnTo>
                  <a:lnTo>
                    <a:pt x="750826" y="99915"/>
                  </a:lnTo>
                  <a:lnTo>
                    <a:pt x="750680" y="89923"/>
                  </a:lnTo>
                  <a:lnTo>
                    <a:pt x="750781" y="79932"/>
                  </a:lnTo>
                  <a:lnTo>
                    <a:pt x="750578" y="69940"/>
                  </a:lnTo>
                  <a:lnTo>
                    <a:pt x="750994" y="59949"/>
                  </a:lnTo>
                  <a:lnTo>
                    <a:pt x="750799" y="49957"/>
                  </a:lnTo>
                  <a:lnTo>
                    <a:pt x="750884" y="39966"/>
                  </a:lnTo>
                  <a:lnTo>
                    <a:pt x="750776" y="29974"/>
                  </a:lnTo>
                  <a:lnTo>
                    <a:pt x="750807" y="19983"/>
                  </a:lnTo>
                  <a:lnTo>
                    <a:pt x="750735" y="9991"/>
                  </a:lnTo>
                  <a:lnTo>
                    <a:pt x="75079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26751" y="0"/>
                  </a:lnTo>
                  <a:lnTo>
                    <a:pt x="526925" y="9991"/>
                  </a:lnTo>
                  <a:lnTo>
                    <a:pt x="527286" y="19983"/>
                  </a:lnTo>
                  <a:lnTo>
                    <a:pt x="527069" y="29974"/>
                  </a:lnTo>
                  <a:lnTo>
                    <a:pt x="526933" y="39966"/>
                  </a:lnTo>
                  <a:lnTo>
                    <a:pt x="526936" y="49957"/>
                  </a:lnTo>
                  <a:lnTo>
                    <a:pt x="526722" y="59949"/>
                  </a:lnTo>
                  <a:lnTo>
                    <a:pt x="526881" y="69940"/>
                  </a:lnTo>
                  <a:lnTo>
                    <a:pt x="526855" y="79932"/>
                  </a:lnTo>
                  <a:lnTo>
                    <a:pt x="526847" y="89923"/>
                  </a:lnTo>
                  <a:lnTo>
                    <a:pt x="526595" y="99915"/>
                  </a:lnTo>
                  <a:lnTo>
                    <a:pt x="526621" y="109906"/>
                  </a:lnTo>
                  <a:lnTo>
                    <a:pt x="526825" y="119898"/>
                  </a:lnTo>
                  <a:lnTo>
                    <a:pt x="526810" y="129889"/>
                  </a:lnTo>
                  <a:lnTo>
                    <a:pt x="526425" y="139881"/>
                  </a:lnTo>
                  <a:lnTo>
                    <a:pt x="526753" y="149872"/>
                  </a:lnTo>
                  <a:lnTo>
                    <a:pt x="526118" y="159864"/>
                  </a:lnTo>
                  <a:lnTo>
                    <a:pt x="526584" y="169855"/>
                  </a:lnTo>
                  <a:lnTo>
                    <a:pt x="526567" y="179847"/>
                  </a:lnTo>
                  <a:lnTo>
                    <a:pt x="526678" y="189838"/>
                  </a:lnTo>
                  <a:lnTo>
                    <a:pt x="526164" y="199830"/>
                  </a:lnTo>
                  <a:lnTo>
                    <a:pt x="526459" y="209821"/>
                  </a:lnTo>
                  <a:lnTo>
                    <a:pt x="526372" y="219813"/>
                  </a:lnTo>
                  <a:lnTo>
                    <a:pt x="526556" y="229804"/>
                  </a:lnTo>
                  <a:lnTo>
                    <a:pt x="526138" y="239796"/>
                  </a:lnTo>
                  <a:lnTo>
                    <a:pt x="527084" y="249787"/>
                  </a:lnTo>
                  <a:lnTo>
                    <a:pt x="526342" y="259779"/>
                  </a:lnTo>
                  <a:lnTo>
                    <a:pt x="526337" y="269770"/>
                  </a:lnTo>
                  <a:lnTo>
                    <a:pt x="526507" y="279762"/>
                  </a:lnTo>
                  <a:lnTo>
                    <a:pt x="526246" y="289753"/>
                  </a:lnTo>
                  <a:lnTo>
                    <a:pt x="526523" y="299745"/>
                  </a:lnTo>
                  <a:lnTo>
                    <a:pt x="526389" y="309736"/>
                  </a:lnTo>
                  <a:lnTo>
                    <a:pt x="526584" y="319728"/>
                  </a:lnTo>
                  <a:lnTo>
                    <a:pt x="526274" y="329719"/>
                  </a:lnTo>
                  <a:lnTo>
                    <a:pt x="526633" y="339711"/>
                  </a:lnTo>
                  <a:lnTo>
                    <a:pt x="525905" y="349702"/>
                  </a:lnTo>
                  <a:lnTo>
                    <a:pt x="526031" y="359694"/>
                  </a:lnTo>
                  <a:lnTo>
                    <a:pt x="525999" y="369685"/>
                  </a:lnTo>
                  <a:lnTo>
                    <a:pt x="526559" y="379677"/>
                  </a:lnTo>
                  <a:lnTo>
                    <a:pt x="526322" y="389668"/>
                  </a:lnTo>
                  <a:lnTo>
                    <a:pt x="526178" y="399660"/>
                  </a:lnTo>
                  <a:lnTo>
                    <a:pt x="526061" y="409651"/>
                  </a:lnTo>
                  <a:lnTo>
                    <a:pt x="526161" y="419643"/>
                  </a:lnTo>
                  <a:lnTo>
                    <a:pt x="526137" y="429634"/>
                  </a:lnTo>
                  <a:lnTo>
                    <a:pt x="526570" y="439626"/>
                  </a:lnTo>
                  <a:lnTo>
                    <a:pt x="526376" y="449617"/>
                  </a:lnTo>
                  <a:lnTo>
                    <a:pt x="526150" y="459609"/>
                  </a:lnTo>
                  <a:lnTo>
                    <a:pt x="525965" y="469600"/>
                  </a:lnTo>
                  <a:lnTo>
                    <a:pt x="526011" y="479592"/>
                  </a:lnTo>
                  <a:lnTo>
                    <a:pt x="525665" y="489583"/>
                  </a:lnTo>
                  <a:lnTo>
                    <a:pt x="525986" y="499575"/>
                  </a:lnTo>
                  <a:lnTo>
                    <a:pt x="525967" y="509566"/>
                  </a:lnTo>
                  <a:lnTo>
                    <a:pt x="526034" y="519558"/>
                  </a:lnTo>
                  <a:lnTo>
                    <a:pt x="525757" y="529549"/>
                  </a:lnTo>
                  <a:lnTo>
                    <a:pt x="525703" y="539541"/>
                  </a:lnTo>
                  <a:lnTo>
                    <a:pt x="525431" y="549532"/>
                  </a:lnTo>
                  <a:lnTo>
                    <a:pt x="526087" y="559524"/>
                  </a:lnTo>
                  <a:lnTo>
                    <a:pt x="525981" y="569515"/>
                  </a:lnTo>
                  <a:lnTo>
                    <a:pt x="525918" y="579507"/>
                  </a:lnTo>
                  <a:lnTo>
                    <a:pt x="525570" y="589498"/>
                  </a:lnTo>
                  <a:lnTo>
                    <a:pt x="525819" y="599490"/>
                  </a:lnTo>
                  <a:lnTo>
                    <a:pt x="525707" y="609481"/>
                  </a:lnTo>
                  <a:lnTo>
                    <a:pt x="526034" y="619473"/>
                  </a:lnTo>
                  <a:lnTo>
                    <a:pt x="525545" y="629464"/>
                  </a:lnTo>
                  <a:lnTo>
                    <a:pt x="525378" y="639456"/>
                  </a:lnTo>
                  <a:lnTo>
                    <a:pt x="525462" y="649447"/>
                  </a:lnTo>
                  <a:lnTo>
                    <a:pt x="525552" y="659439"/>
                  </a:lnTo>
                  <a:lnTo>
                    <a:pt x="525641" y="669430"/>
                  </a:lnTo>
                  <a:lnTo>
                    <a:pt x="525523" y="679422"/>
                  </a:lnTo>
                  <a:lnTo>
                    <a:pt x="525465" y="689413"/>
                  </a:lnTo>
                  <a:lnTo>
                    <a:pt x="525320" y="699405"/>
                  </a:lnTo>
                  <a:lnTo>
                    <a:pt x="525553" y="709396"/>
                  </a:lnTo>
                  <a:lnTo>
                    <a:pt x="525334" y="719388"/>
                  </a:lnTo>
                  <a:lnTo>
                    <a:pt x="525351" y="729379"/>
                  </a:lnTo>
                  <a:lnTo>
                    <a:pt x="525673" y="739371"/>
                  </a:lnTo>
                  <a:lnTo>
                    <a:pt x="524864" y="749362"/>
                  </a:lnTo>
                  <a:lnTo>
                    <a:pt x="525255" y="759354"/>
                  </a:lnTo>
                  <a:lnTo>
                    <a:pt x="525293" y="769345"/>
                  </a:lnTo>
                  <a:lnTo>
                    <a:pt x="525121" y="779337"/>
                  </a:lnTo>
                  <a:lnTo>
                    <a:pt x="525437" y="789328"/>
                  </a:lnTo>
                  <a:lnTo>
                    <a:pt x="525375" y="799320"/>
                  </a:lnTo>
                  <a:lnTo>
                    <a:pt x="525633" y="809311"/>
                  </a:lnTo>
                  <a:lnTo>
                    <a:pt x="524955" y="819303"/>
                  </a:lnTo>
                  <a:lnTo>
                    <a:pt x="525206" y="829294"/>
                  </a:lnTo>
                  <a:lnTo>
                    <a:pt x="525412" y="839286"/>
                  </a:lnTo>
                  <a:lnTo>
                    <a:pt x="525187" y="849277"/>
                  </a:lnTo>
                  <a:lnTo>
                    <a:pt x="525487" y="859269"/>
                  </a:lnTo>
                  <a:lnTo>
                    <a:pt x="525130" y="869260"/>
                  </a:lnTo>
                  <a:lnTo>
                    <a:pt x="525068" y="879252"/>
                  </a:lnTo>
                  <a:lnTo>
                    <a:pt x="525011" y="889243"/>
                  </a:lnTo>
                  <a:lnTo>
                    <a:pt x="525323" y="899234"/>
                  </a:lnTo>
                  <a:lnTo>
                    <a:pt x="525156" y="909226"/>
                  </a:lnTo>
                  <a:lnTo>
                    <a:pt x="525040" y="919217"/>
                  </a:lnTo>
                  <a:lnTo>
                    <a:pt x="525230" y="929209"/>
                  </a:lnTo>
                  <a:lnTo>
                    <a:pt x="524903" y="939201"/>
                  </a:lnTo>
                  <a:lnTo>
                    <a:pt x="525190" y="949192"/>
                  </a:lnTo>
                  <a:lnTo>
                    <a:pt x="524761" y="959183"/>
                  </a:lnTo>
                  <a:lnTo>
                    <a:pt x="524954" y="969175"/>
                  </a:lnTo>
                  <a:lnTo>
                    <a:pt x="524993" y="979166"/>
                  </a:lnTo>
                  <a:lnTo>
                    <a:pt x="524420" y="989158"/>
                  </a:lnTo>
                  <a:lnTo>
                    <a:pt x="524972" y="999149"/>
                  </a:lnTo>
                  <a:lnTo>
                    <a:pt x="524569" y="1009141"/>
                  </a:lnTo>
                  <a:lnTo>
                    <a:pt x="524808" y="1019132"/>
                  </a:lnTo>
                  <a:lnTo>
                    <a:pt x="524885" y="1029124"/>
                  </a:lnTo>
                  <a:lnTo>
                    <a:pt x="524732" y="1039115"/>
                  </a:lnTo>
                  <a:lnTo>
                    <a:pt x="524906" y="1049107"/>
                  </a:lnTo>
                  <a:lnTo>
                    <a:pt x="524796" y="1059098"/>
                  </a:lnTo>
                  <a:lnTo>
                    <a:pt x="524063" y="1069090"/>
                  </a:lnTo>
                  <a:lnTo>
                    <a:pt x="524827" y="1079081"/>
                  </a:lnTo>
                  <a:lnTo>
                    <a:pt x="524897" y="1089073"/>
                  </a:lnTo>
                  <a:lnTo>
                    <a:pt x="524764" y="1099064"/>
                  </a:lnTo>
                  <a:lnTo>
                    <a:pt x="524914" y="1109056"/>
                  </a:lnTo>
                  <a:lnTo>
                    <a:pt x="524499" y="1119047"/>
                  </a:lnTo>
                  <a:lnTo>
                    <a:pt x="524422" y="1129039"/>
                  </a:lnTo>
                  <a:lnTo>
                    <a:pt x="524578" y="1139030"/>
                  </a:lnTo>
                  <a:lnTo>
                    <a:pt x="524564" y="1149022"/>
                  </a:lnTo>
                  <a:lnTo>
                    <a:pt x="524530" y="1159013"/>
                  </a:lnTo>
                  <a:lnTo>
                    <a:pt x="524740" y="1169005"/>
                  </a:lnTo>
                  <a:lnTo>
                    <a:pt x="525058" y="1178996"/>
                  </a:lnTo>
                  <a:lnTo>
                    <a:pt x="524350" y="1188988"/>
                  </a:lnTo>
                  <a:lnTo>
                    <a:pt x="523797" y="1198979"/>
                  </a:lnTo>
                  <a:lnTo>
                    <a:pt x="524699" y="1208971"/>
                  </a:lnTo>
                  <a:lnTo>
                    <a:pt x="524371" y="1218962"/>
                  </a:lnTo>
                  <a:lnTo>
                    <a:pt x="524585" y="1228954"/>
                  </a:lnTo>
                  <a:lnTo>
                    <a:pt x="524067" y="1238945"/>
                  </a:lnTo>
                  <a:lnTo>
                    <a:pt x="524516" y="1248937"/>
                  </a:lnTo>
                  <a:lnTo>
                    <a:pt x="524603" y="1258928"/>
                  </a:lnTo>
                  <a:lnTo>
                    <a:pt x="524607" y="1268920"/>
                  </a:lnTo>
                  <a:lnTo>
                    <a:pt x="524150" y="1278911"/>
                  </a:lnTo>
                  <a:lnTo>
                    <a:pt x="524341" y="1288903"/>
                  </a:lnTo>
                  <a:lnTo>
                    <a:pt x="523694" y="1298894"/>
                  </a:lnTo>
                  <a:lnTo>
                    <a:pt x="523997" y="1308886"/>
                  </a:lnTo>
                  <a:lnTo>
                    <a:pt x="524400" y="1318877"/>
                  </a:lnTo>
                  <a:lnTo>
                    <a:pt x="524176" y="1328869"/>
                  </a:lnTo>
                  <a:lnTo>
                    <a:pt x="523840" y="1338860"/>
                  </a:lnTo>
                  <a:lnTo>
                    <a:pt x="524335" y="1348852"/>
                  </a:lnTo>
                  <a:lnTo>
                    <a:pt x="524445" y="1358843"/>
                  </a:lnTo>
                  <a:lnTo>
                    <a:pt x="524655" y="1368835"/>
                  </a:lnTo>
                  <a:lnTo>
                    <a:pt x="523796" y="1378826"/>
                  </a:lnTo>
                  <a:lnTo>
                    <a:pt x="523730" y="1388818"/>
                  </a:lnTo>
                  <a:lnTo>
                    <a:pt x="523876" y="1398809"/>
                  </a:lnTo>
                  <a:lnTo>
                    <a:pt x="524194" y="1408801"/>
                  </a:lnTo>
                  <a:lnTo>
                    <a:pt x="524676" y="1418792"/>
                  </a:lnTo>
                  <a:lnTo>
                    <a:pt x="524219" y="1428784"/>
                  </a:lnTo>
                  <a:lnTo>
                    <a:pt x="524121" y="1438775"/>
                  </a:lnTo>
                  <a:lnTo>
                    <a:pt x="524131" y="1448767"/>
                  </a:lnTo>
                  <a:lnTo>
                    <a:pt x="523996" y="1458758"/>
                  </a:lnTo>
                  <a:lnTo>
                    <a:pt x="523529" y="1468750"/>
                  </a:lnTo>
                  <a:lnTo>
                    <a:pt x="523573" y="1478741"/>
                  </a:lnTo>
                  <a:lnTo>
                    <a:pt x="523860" y="1488733"/>
                  </a:lnTo>
                  <a:close/>
                  <a:moveTo>
                    <a:pt x="1117299" y="1488733"/>
                  </a:moveTo>
                  <a:lnTo>
                    <a:pt x="1137251" y="1488733"/>
                  </a:lnTo>
                  <a:lnTo>
                    <a:pt x="1157203" y="1488733"/>
                  </a:lnTo>
                  <a:lnTo>
                    <a:pt x="1177155" y="1488733"/>
                  </a:lnTo>
                  <a:lnTo>
                    <a:pt x="1197106" y="1488733"/>
                  </a:lnTo>
                  <a:lnTo>
                    <a:pt x="1217058" y="1488733"/>
                  </a:lnTo>
                  <a:lnTo>
                    <a:pt x="1237010" y="1488733"/>
                  </a:lnTo>
                  <a:lnTo>
                    <a:pt x="1256962" y="1488733"/>
                  </a:lnTo>
                  <a:lnTo>
                    <a:pt x="1276913" y="1488733"/>
                  </a:lnTo>
                  <a:lnTo>
                    <a:pt x="1296865" y="1488733"/>
                  </a:lnTo>
                  <a:lnTo>
                    <a:pt x="1316817" y="1488733"/>
                  </a:lnTo>
                  <a:lnTo>
                    <a:pt x="1325601" y="1488733"/>
                  </a:lnTo>
                  <a:lnTo>
                    <a:pt x="1326085" y="1478741"/>
                  </a:lnTo>
                  <a:lnTo>
                    <a:pt x="1326111" y="1468750"/>
                  </a:lnTo>
                  <a:lnTo>
                    <a:pt x="1326385" y="1458758"/>
                  </a:lnTo>
                  <a:lnTo>
                    <a:pt x="1326206" y="1448767"/>
                  </a:lnTo>
                  <a:lnTo>
                    <a:pt x="1326331" y="1438775"/>
                  </a:lnTo>
                  <a:lnTo>
                    <a:pt x="1324693" y="1428784"/>
                  </a:lnTo>
                  <a:lnTo>
                    <a:pt x="1325584" y="1418792"/>
                  </a:lnTo>
                  <a:lnTo>
                    <a:pt x="1325489" y="1408801"/>
                  </a:lnTo>
                  <a:lnTo>
                    <a:pt x="1325662" y="1398809"/>
                  </a:lnTo>
                  <a:lnTo>
                    <a:pt x="1325736" y="1388818"/>
                  </a:lnTo>
                  <a:lnTo>
                    <a:pt x="1325408" y="1378826"/>
                  </a:lnTo>
                  <a:lnTo>
                    <a:pt x="1325784" y="1368835"/>
                  </a:lnTo>
                  <a:lnTo>
                    <a:pt x="1326002" y="1358843"/>
                  </a:lnTo>
                  <a:lnTo>
                    <a:pt x="1324672" y="1348852"/>
                  </a:lnTo>
                  <a:lnTo>
                    <a:pt x="1325304" y="1338860"/>
                  </a:lnTo>
                  <a:lnTo>
                    <a:pt x="1324771" y="1328869"/>
                  </a:lnTo>
                  <a:lnTo>
                    <a:pt x="1325300" y="1318877"/>
                  </a:lnTo>
                  <a:lnTo>
                    <a:pt x="1325505" y="1308886"/>
                  </a:lnTo>
                  <a:lnTo>
                    <a:pt x="1324921" y="1298894"/>
                  </a:lnTo>
                  <a:lnTo>
                    <a:pt x="1324880" y="1288903"/>
                  </a:lnTo>
                  <a:lnTo>
                    <a:pt x="1325540" y="1278911"/>
                  </a:lnTo>
                  <a:lnTo>
                    <a:pt x="1325846" y="1268920"/>
                  </a:lnTo>
                  <a:lnTo>
                    <a:pt x="1324610" y="1258928"/>
                  </a:lnTo>
                  <a:lnTo>
                    <a:pt x="1325399" y="1248937"/>
                  </a:lnTo>
                  <a:lnTo>
                    <a:pt x="1324888" y="1238945"/>
                  </a:lnTo>
                  <a:lnTo>
                    <a:pt x="1324976" y="1228954"/>
                  </a:lnTo>
                  <a:lnTo>
                    <a:pt x="1324990" y="1218962"/>
                  </a:lnTo>
                  <a:lnTo>
                    <a:pt x="1324804" y="1208971"/>
                  </a:lnTo>
                  <a:lnTo>
                    <a:pt x="1325180" y="1198979"/>
                  </a:lnTo>
                  <a:lnTo>
                    <a:pt x="1325069" y="1188988"/>
                  </a:lnTo>
                  <a:lnTo>
                    <a:pt x="1324790" y="1178996"/>
                  </a:lnTo>
                  <a:lnTo>
                    <a:pt x="1324353" y="1169005"/>
                  </a:lnTo>
                  <a:lnTo>
                    <a:pt x="1324691" y="1159013"/>
                  </a:lnTo>
                  <a:lnTo>
                    <a:pt x="1324157" y="1149022"/>
                  </a:lnTo>
                  <a:lnTo>
                    <a:pt x="1324863" y="1139030"/>
                  </a:lnTo>
                  <a:lnTo>
                    <a:pt x="1324417" y="1129039"/>
                  </a:lnTo>
                  <a:lnTo>
                    <a:pt x="1325216" y="1119047"/>
                  </a:lnTo>
                  <a:lnTo>
                    <a:pt x="1325059" y="1109056"/>
                  </a:lnTo>
                  <a:lnTo>
                    <a:pt x="1324292" y="1099064"/>
                  </a:lnTo>
                  <a:lnTo>
                    <a:pt x="1324634" y="1089073"/>
                  </a:lnTo>
                  <a:lnTo>
                    <a:pt x="1324492" y="1079081"/>
                  </a:lnTo>
                  <a:lnTo>
                    <a:pt x="1324513" y="1069090"/>
                  </a:lnTo>
                  <a:lnTo>
                    <a:pt x="1324785" y="1059098"/>
                  </a:lnTo>
                  <a:lnTo>
                    <a:pt x="1324524" y="1049107"/>
                  </a:lnTo>
                  <a:lnTo>
                    <a:pt x="1324382" y="1039115"/>
                  </a:lnTo>
                  <a:lnTo>
                    <a:pt x="1324527" y="1029124"/>
                  </a:lnTo>
                  <a:lnTo>
                    <a:pt x="1324130" y="1019132"/>
                  </a:lnTo>
                  <a:lnTo>
                    <a:pt x="1324489" y="1009141"/>
                  </a:lnTo>
                  <a:lnTo>
                    <a:pt x="1324669" y="999149"/>
                  </a:lnTo>
                  <a:lnTo>
                    <a:pt x="1324394" y="989158"/>
                  </a:lnTo>
                  <a:lnTo>
                    <a:pt x="1324690" y="979166"/>
                  </a:lnTo>
                  <a:lnTo>
                    <a:pt x="1324089" y="969175"/>
                  </a:lnTo>
                  <a:lnTo>
                    <a:pt x="1324427" y="959183"/>
                  </a:lnTo>
                  <a:lnTo>
                    <a:pt x="1324400" y="949192"/>
                  </a:lnTo>
                  <a:lnTo>
                    <a:pt x="1324323" y="939201"/>
                  </a:lnTo>
                  <a:lnTo>
                    <a:pt x="1324676" y="929209"/>
                  </a:lnTo>
                  <a:lnTo>
                    <a:pt x="1324082" y="919217"/>
                  </a:lnTo>
                  <a:lnTo>
                    <a:pt x="1324227" y="909226"/>
                  </a:lnTo>
                  <a:lnTo>
                    <a:pt x="1324496" y="899234"/>
                  </a:lnTo>
                  <a:lnTo>
                    <a:pt x="1324133" y="889243"/>
                  </a:lnTo>
                  <a:lnTo>
                    <a:pt x="1323854" y="879252"/>
                  </a:lnTo>
                  <a:lnTo>
                    <a:pt x="1323404" y="869260"/>
                  </a:lnTo>
                  <a:lnTo>
                    <a:pt x="1323920" y="859269"/>
                  </a:lnTo>
                  <a:lnTo>
                    <a:pt x="1323683" y="849277"/>
                  </a:lnTo>
                  <a:lnTo>
                    <a:pt x="1323892" y="839286"/>
                  </a:lnTo>
                  <a:lnTo>
                    <a:pt x="1323446" y="829294"/>
                  </a:lnTo>
                  <a:lnTo>
                    <a:pt x="1323429" y="819303"/>
                  </a:lnTo>
                  <a:lnTo>
                    <a:pt x="1323126" y="809311"/>
                  </a:lnTo>
                  <a:lnTo>
                    <a:pt x="1324378" y="799320"/>
                  </a:lnTo>
                  <a:lnTo>
                    <a:pt x="1323222" y="789328"/>
                  </a:lnTo>
                  <a:lnTo>
                    <a:pt x="1323684" y="779337"/>
                  </a:lnTo>
                  <a:lnTo>
                    <a:pt x="1323939" y="769345"/>
                  </a:lnTo>
                  <a:lnTo>
                    <a:pt x="1323830" y="759354"/>
                  </a:lnTo>
                  <a:lnTo>
                    <a:pt x="1324006" y="749362"/>
                  </a:lnTo>
                  <a:lnTo>
                    <a:pt x="1324131" y="739371"/>
                  </a:lnTo>
                  <a:lnTo>
                    <a:pt x="1323747" y="729379"/>
                  </a:lnTo>
                  <a:lnTo>
                    <a:pt x="1323720" y="719388"/>
                  </a:lnTo>
                  <a:lnTo>
                    <a:pt x="1324170" y="709396"/>
                  </a:lnTo>
                  <a:lnTo>
                    <a:pt x="1323212" y="699405"/>
                  </a:lnTo>
                  <a:lnTo>
                    <a:pt x="1323344" y="689413"/>
                  </a:lnTo>
                  <a:lnTo>
                    <a:pt x="1323191" y="679422"/>
                  </a:lnTo>
                  <a:lnTo>
                    <a:pt x="1323640" y="669430"/>
                  </a:lnTo>
                  <a:lnTo>
                    <a:pt x="1323642" y="659439"/>
                  </a:lnTo>
                  <a:lnTo>
                    <a:pt x="1323706" y="649447"/>
                  </a:lnTo>
                  <a:lnTo>
                    <a:pt x="1322471" y="639456"/>
                  </a:lnTo>
                  <a:lnTo>
                    <a:pt x="1323854" y="629464"/>
                  </a:lnTo>
                  <a:lnTo>
                    <a:pt x="1323353" y="619473"/>
                  </a:lnTo>
                  <a:lnTo>
                    <a:pt x="1322993" y="609481"/>
                  </a:lnTo>
                  <a:lnTo>
                    <a:pt x="1323385" y="599490"/>
                  </a:lnTo>
                  <a:lnTo>
                    <a:pt x="1323081" y="589498"/>
                  </a:lnTo>
                  <a:lnTo>
                    <a:pt x="1323574" y="579507"/>
                  </a:lnTo>
                  <a:lnTo>
                    <a:pt x="1323260" y="569515"/>
                  </a:lnTo>
                  <a:lnTo>
                    <a:pt x="1322801" y="559524"/>
                  </a:lnTo>
                  <a:lnTo>
                    <a:pt x="1323701" y="549532"/>
                  </a:lnTo>
                  <a:lnTo>
                    <a:pt x="1323412" y="539541"/>
                  </a:lnTo>
                  <a:lnTo>
                    <a:pt x="1323278" y="529549"/>
                  </a:lnTo>
                  <a:lnTo>
                    <a:pt x="1322716" y="519558"/>
                  </a:lnTo>
                  <a:lnTo>
                    <a:pt x="1322974" y="509566"/>
                  </a:lnTo>
                  <a:lnTo>
                    <a:pt x="1322842" y="499575"/>
                  </a:lnTo>
                  <a:lnTo>
                    <a:pt x="1323298" y="489583"/>
                  </a:lnTo>
                  <a:lnTo>
                    <a:pt x="1323072" y="479592"/>
                  </a:lnTo>
                  <a:lnTo>
                    <a:pt x="1322274" y="469600"/>
                  </a:lnTo>
                  <a:lnTo>
                    <a:pt x="1323612" y="459609"/>
                  </a:lnTo>
                  <a:lnTo>
                    <a:pt x="1323417" y="449617"/>
                  </a:lnTo>
                  <a:lnTo>
                    <a:pt x="1322516" y="439626"/>
                  </a:lnTo>
                  <a:lnTo>
                    <a:pt x="1323340" y="429634"/>
                  </a:lnTo>
                  <a:lnTo>
                    <a:pt x="1322873" y="419643"/>
                  </a:lnTo>
                  <a:lnTo>
                    <a:pt x="1322231" y="409651"/>
                  </a:lnTo>
                  <a:lnTo>
                    <a:pt x="1322695" y="399660"/>
                  </a:lnTo>
                  <a:lnTo>
                    <a:pt x="1322746" y="389668"/>
                  </a:lnTo>
                  <a:lnTo>
                    <a:pt x="1322798" y="379677"/>
                  </a:lnTo>
                  <a:lnTo>
                    <a:pt x="1322198" y="369685"/>
                  </a:lnTo>
                  <a:lnTo>
                    <a:pt x="1322654" y="359694"/>
                  </a:lnTo>
                  <a:lnTo>
                    <a:pt x="1321986" y="349702"/>
                  </a:lnTo>
                  <a:lnTo>
                    <a:pt x="1322483" y="339711"/>
                  </a:lnTo>
                  <a:lnTo>
                    <a:pt x="1322089" y="329719"/>
                  </a:lnTo>
                  <a:lnTo>
                    <a:pt x="1323440" y="319728"/>
                  </a:lnTo>
                  <a:lnTo>
                    <a:pt x="1321572" y="309736"/>
                  </a:lnTo>
                  <a:lnTo>
                    <a:pt x="1321953" y="299745"/>
                  </a:lnTo>
                  <a:lnTo>
                    <a:pt x="1322449" y="289753"/>
                  </a:lnTo>
                  <a:lnTo>
                    <a:pt x="1322270" y="279762"/>
                  </a:lnTo>
                  <a:lnTo>
                    <a:pt x="1322237" y="269770"/>
                  </a:lnTo>
                  <a:lnTo>
                    <a:pt x="1322786" y="259779"/>
                  </a:lnTo>
                  <a:lnTo>
                    <a:pt x="1321790" y="249787"/>
                  </a:lnTo>
                  <a:lnTo>
                    <a:pt x="1322135" y="239796"/>
                  </a:lnTo>
                  <a:lnTo>
                    <a:pt x="1322497" y="229804"/>
                  </a:lnTo>
                  <a:lnTo>
                    <a:pt x="1321961" y="219813"/>
                  </a:lnTo>
                  <a:lnTo>
                    <a:pt x="1321991" y="209821"/>
                  </a:lnTo>
                  <a:lnTo>
                    <a:pt x="1321434" y="199830"/>
                  </a:lnTo>
                  <a:lnTo>
                    <a:pt x="1322514" y="189838"/>
                  </a:lnTo>
                  <a:lnTo>
                    <a:pt x="1321568" y="179847"/>
                  </a:lnTo>
                  <a:lnTo>
                    <a:pt x="1322431" y="169855"/>
                  </a:lnTo>
                  <a:lnTo>
                    <a:pt x="1322198" y="159864"/>
                  </a:lnTo>
                  <a:lnTo>
                    <a:pt x="1322114" y="149872"/>
                  </a:lnTo>
                  <a:lnTo>
                    <a:pt x="1321713" y="139881"/>
                  </a:lnTo>
                  <a:lnTo>
                    <a:pt x="1322164" y="129889"/>
                  </a:lnTo>
                  <a:lnTo>
                    <a:pt x="1321413" y="119898"/>
                  </a:lnTo>
                  <a:lnTo>
                    <a:pt x="1321394" y="109906"/>
                  </a:lnTo>
                  <a:lnTo>
                    <a:pt x="1321454" y="99915"/>
                  </a:lnTo>
                  <a:lnTo>
                    <a:pt x="1321523" y="89923"/>
                  </a:lnTo>
                  <a:lnTo>
                    <a:pt x="1321322" y="79932"/>
                  </a:lnTo>
                  <a:lnTo>
                    <a:pt x="1321797" y="69940"/>
                  </a:lnTo>
                  <a:lnTo>
                    <a:pt x="1321900" y="59949"/>
                  </a:lnTo>
                  <a:lnTo>
                    <a:pt x="1321293" y="49957"/>
                  </a:lnTo>
                  <a:lnTo>
                    <a:pt x="1321772" y="39966"/>
                  </a:lnTo>
                  <a:lnTo>
                    <a:pt x="1321533" y="29974"/>
                  </a:lnTo>
                  <a:lnTo>
                    <a:pt x="1321087" y="19983"/>
                  </a:lnTo>
                  <a:lnTo>
                    <a:pt x="1321608" y="9991"/>
                  </a:lnTo>
                  <a:lnTo>
                    <a:pt x="1321463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111622" y="0"/>
                  </a:lnTo>
                  <a:lnTo>
                    <a:pt x="1110987" y="9991"/>
                  </a:lnTo>
                  <a:lnTo>
                    <a:pt x="1111518" y="19983"/>
                  </a:lnTo>
                  <a:lnTo>
                    <a:pt x="1111052" y="29974"/>
                  </a:lnTo>
                  <a:lnTo>
                    <a:pt x="1111025" y="39966"/>
                  </a:lnTo>
                  <a:lnTo>
                    <a:pt x="1111249" y="49957"/>
                  </a:lnTo>
                  <a:lnTo>
                    <a:pt x="1111075" y="59949"/>
                  </a:lnTo>
                  <a:lnTo>
                    <a:pt x="1110838" y="69940"/>
                  </a:lnTo>
                  <a:lnTo>
                    <a:pt x="1110904" y="79932"/>
                  </a:lnTo>
                  <a:lnTo>
                    <a:pt x="1111256" y="89923"/>
                  </a:lnTo>
                  <a:lnTo>
                    <a:pt x="1111036" y="99915"/>
                  </a:lnTo>
                  <a:lnTo>
                    <a:pt x="1110895" y="109906"/>
                  </a:lnTo>
                  <a:lnTo>
                    <a:pt x="1111152" y="119898"/>
                  </a:lnTo>
                  <a:lnTo>
                    <a:pt x="1111176" y="129889"/>
                  </a:lnTo>
                  <a:lnTo>
                    <a:pt x="1110874" y="139881"/>
                  </a:lnTo>
                  <a:lnTo>
                    <a:pt x="1111201" y="149872"/>
                  </a:lnTo>
                  <a:lnTo>
                    <a:pt x="1110958" y="159864"/>
                  </a:lnTo>
                  <a:lnTo>
                    <a:pt x="1110885" y="169855"/>
                  </a:lnTo>
                  <a:lnTo>
                    <a:pt x="1110792" y="179847"/>
                  </a:lnTo>
                  <a:lnTo>
                    <a:pt x="1110997" y="189838"/>
                  </a:lnTo>
                  <a:lnTo>
                    <a:pt x="1110802" y="199830"/>
                  </a:lnTo>
                  <a:lnTo>
                    <a:pt x="1111055" y="209821"/>
                  </a:lnTo>
                  <a:lnTo>
                    <a:pt x="1110851" y="219813"/>
                  </a:lnTo>
                  <a:lnTo>
                    <a:pt x="1111004" y="229804"/>
                  </a:lnTo>
                  <a:lnTo>
                    <a:pt x="1111016" y="239796"/>
                  </a:lnTo>
                  <a:lnTo>
                    <a:pt x="1110994" y="249787"/>
                  </a:lnTo>
                  <a:lnTo>
                    <a:pt x="1110667" y="259779"/>
                  </a:lnTo>
                  <a:lnTo>
                    <a:pt x="1111167" y="269770"/>
                  </a:lnTo>
                  <a:lnTo>
                    <a:pt x="1110982" y="279762"/>
                  </a:lnTo>
                  <a:lnTo>
                    <a:pt x="1110865" y="289753"/>
                  </a:lnTo>
                  <a:lnTo>
                    <a:pt x="1110793" y="299745"/>
                  </a:lnTo>
                  <a:lnTo>
                    <a:pt x="1111145" y="309736"/>
                  </a:lnTo>
                  <a:lnTo>
                    <a:pt x="1110639" y="319728"/>
                  </a:lnTo>
                  <a:lnTo>
                    <a:pt x="1110905" y="329719"/>
                  </a:lnTo>
                  <a:lnTo>
                    <a:pt x="1111049" y="339711"/>
                  </a:lnTo>
                  <a:lnTo>
                    <a:pt x="1110949" y="349702"/>
                  </a:lnTo>
                  <a:lnTo>
                    <a:pt x="1110636" y="359694"/>
                  </a:lnTo>
                  <a:lnTo>
                    <a:pt x="1110999" y="369685"/>
                  </a:lnTo>
                  <a:lnTo>
                    <a:pt x="1110692" y="379677"/>
                  </a:lnTo>
                  <a:lnTo>
                    <a:pt x="1110487" y="389668"/>
                  </a:lnTo>
                  <a:lnTo>
                    <a:pt x="1111045" y="399660"/>
                  </a:lnTo>
                  <a:lnTo>
                    <a:pt x="1110822" y="409651"/>
                  </a:lnTo>
                  <a:lnTo>
                    <a:pt x="1110400" y="419643"/>
                  </a:lnTo>
                  <a:lnTo>
                    <a:pt x="1111056" y="429634"/>
                  </a:lnTo>
                  <a:lnTo>
                    <a:pt x="1110500" y="439626"/>
                  </a:lnTo>
                  <a:lnTo>
                    <a:pt x="1110799" y="449617"/>
                  </a:lnTo>
                  <a:lnTo>
                    <a:pt x="1110462" y="459609"/>
                  </a:lnTo>
                  <a:lnTo>
                    <a:pt x="1110542" y="469600"/>
                  </a:lnTo>
                  <a:lnTo>
                    <a:pt x="1110579" y="479592"/>
                  </a:lnTo>
                  <a:lnTo>
                    <a:pt x="1110690" y="489583"/>
                  </a:lnTo>
                  <a:lnTo>
                    <a:pt x="1110358" y="499575"/>
                  </a:lnTo>
                  <a:lnTo>
                    <a:pt x="1110401" y="509566"/>
                  </a:lnTo>
                  <a:lnTo>
                    <a:pt x="1110389" y="519558"/>
                  </a:lnTo>
                  <a:lnTo>
                    <a:pt x="1110274" y="529549"/>
                  </a:lnTo>
                  <a:lnTo>
                    <a:pt x="1110424" y="539541"/>
                  </a:lnTo>
                  <a:lnTo>
                    <a:pt x="1110361" y="549532"/>
                  </a:lnTo>
                  <a:lnTo>
                    <a:pt x="1110569" y="559524"/>
                  </a:lnTo>
                  <a:lnTo>
                    <a:pt x="1110669" y="569515"/>
                  </a:lnTo>
                  <a:lnTo>
                    <a:pt x="1110520" y="579507"/>
                  </a:lnTo>
                  <a:lnTo>
                    <a:pt x="1110352" y="589498"/>
                  </a:lnTo>
                  <a:lnTo>
                    <a:pt x="1110800" y="599490"/>
                  </a:lnTo>
                  <a:lnTo>
                    <a:pt x="1110432" y="609481"/>
                  </a:lnTo>
                  <a:lnTo>
                    <a:pt x="1111012" y="619473"/>
                  </a:lnTo>
                  <a:lnTo>
                    <a:pt x="1110393" y="629464"/>
                  </a:lnTo>
                  <a:lnTo>
                    <a:pt x="1110283" y="639456"/>
                  </a:lnTo>
                  <a:lnTo>
                    <a:pt x="1110684" y="649447"/>
                  </a:lnTo>
                  <a:lnTo>
                    <a:pt x="1110681" y="659439"/>
                  </a:lnTo>
                  <a:lnTo>
                    <a:pt x="1110600" y="669430"/>
                  </a:lnTo>
                  <a:lnTo>
                    <a:pt x="1110625" y="679422"/>
                  </a:lnTo>
                  <a:lnTo>
                    <a:pt x="1110393" y="689413"/>
                  </a:lnTo>
                  <a:lnTo>
                    <a:pt x="1110206" y="699405"/>
                  </a:lnTo>
                  <a:lnTo>
                    <a:pt x="1110598" y="709396"/>
                  </a:lnTo>
                  <a:lnTo>
                    <a:pt x="1110224" y="719388"/>
                  </a:lnTo>
                  <a:lnTo>
                    <a:pt x="1110336" y="729379"/>
                  </a:lnTo>
                  <a:lnTo>
                    <a:pt x="1110571" y="739371"/>
                  </a:lnTo>
                  <a:lnTo>
                    <a:pt x="1110512" y="749362"/>
                  </a:lnTo>
                  <a:lnTo>
                    <a:pt x="1110211" y="759354"/>
                  </a:lnTo>
                  <a:lnTo>
                    <a:pt x="1110646" y="769345"/>
                  </a:lnTo>
                  <a:lnTo>
                    <a:pt x="1110058" y="779337"/>
                  </a:lnTo>
                  <a:lnTo>
                    <a:pt x="1110439" y="789328"/>
                  </a:lnTo>
                  <a:lnTo>
                    <a:pt x="1110237" y="799320"/>
                  </a:lnTo>
                  <a:lnTo>
                    <a:pt x="1110347" y="809311"/>
                  </a:lnTo>
                  <a:lnTo>
                    <a:pt x="1110533" y="819303"/>
                  </a:lnTo>
                  <a:lnTo>
                    <a:pt x="1110282" y="829294"/>
                  </a:lnTo>
                  <a:lnTo>
                    <a:pt x="1110396" y="839286"/>
                  </a:lnTo>
                  <a:lnTo>
                    <a:pt x="1110225" y="849277"/>
                  </a:lnTo>
                  <a:lnTo>
                    <a:pt x="1109997" y="859269"/>
                  </a:lnTo>
                  <a:lnTo>
                    <a:pt x="1110109" y="869260"/>
                  </a:lnTo>
                  <a:lnTo>
                    <a:pt x="1110410" y="879252"/>
                  </a:lnTo>
                  <a:lnTo>
                    <a:pt x="1110412" y="889243"/>
                  </a:lnTo>
                  <a:lnTo>
                    <a:pt x="1110221" y="899234"/>
                  </a:lnTo>
                  <a:lnTo>
                    <a:pt x="1110217" y="909226"/>
                  </a:lnTo>
                  <a:lnTo>
                    <a:pt x="1110123" y="919217"/>
                  </a:lnTo>
                  <a:lnTo>
                    <a:pt x="1110273" y="929209"/>
                  </a:lnTo>
                  <a:lnTo>
                    <a:pt x="1110172" y="939201"/>
                  </a:lnTo>
                  <a:lnTo>
                    <a:pt x="1109778" y="949192"/>
                  </a:lnTo>
                  <a:lnTo>
                    <a:pt x="1109887" y="959183"/>
                  </a:lnTo>
                  <a:lnTo>
                    <a:pt x="1109956" y="969175"/>
                  </a:lnTo>
                  <a:lnTo>
                    <a:pt x="1110237" y="979166"/>
                  </a:lnTo>
                  <a:lnTo>
                    <a:pt x="1110272" y="989158"/>
                  </a:lnTo>
                  <a:lnTo>
                    <a:pt x="1110069" y="999149"/>
                  </a:lnTo>
                  <a:lnTo>
                    <a:pt x="1109902" y="1009141"/>
                  </a:lnTo>
                  <a:lnTo>
                    <a:pt x="1110160" y="1019132"/>
                  </a:lnTo>
                  <a:lnTo>
                    <a:pt x="1109994" y="1029124"/>
                  </a:lnTo>
                  <a:lnTo>
                    <a:pt x="1109633" y="1039115"/>
                  </a:lnTo>
                  <a:lnTo>
                    <a:pt x="1109788" y="1049107"/>
                  </a:lnTo>
                  <a:lnTo>
                    <a:pt x="1110191" y="1059098"/>
                  </a:lnTo>
                  <a:lnTo>
                    <a:pt x="1110078" y="1069090"/>
                  </a:lnTo>
                  <a:lnTo>
                    <a:pt x="1109881" y="1079081"/>
                  </a:lnTo>
                  <a:lnTo>
                    <a:pt x="1109692" y="1089073"/>
                  </a:lnTo>
                  <a:lnTo>
                    <a:pt x="1109670" y="1099064"/>
                  </a:lnTo>
                  <a:lnTo>
                    <a:pt x="1110372" y="1109056"/>
                  </a:lnTo>
                  <a:lnTo>
                    <a:pt x="1110330" y="1119047"/>
                  </a:lnTo>
                  <a:lnTo>
                    <a:pt x="1109540" y="1129039"/>
                  </a:lnTo>
                  <a:lnTo>
                    <a:pt x="1110155" y="1139030"/>
                  </a:lnTo>
                  <a:lnTo>
                    <a:pt x="1109947" y="1149022"/>
                  </a:lnTo>
                  <a:lnTo>
                    <a:pt x="1109697" y="1159013"/>
                  </a:lnTo>
                  <a:lnTo>
                    <a:pt x="1110159" y="1169005"/>
                  </a:lnTo>
                  <a:lnTo>
                    <a:pt x="1110064" y="1178996"/>
                  </a:lnTo>
                  <a:lnTo>
                    <a:pt x="1110115" y="1188988"/>
                  </a:lnTo>
                  <a:lnTo>
                    <a:pt x="1109703" y="1198979"/>
                  </a:lnTo>
                  <a:lnTo>
                    <a:pt x="1109991" y="1208971"/>
                  </a:lnTo>
                  <a:lnTo>
                    <a:pt x="1109790" y="1218962"/>
                  </a:lnTo>
                  <a:lnTo>
                    <a:pt x="1109710" y="1228954"/>
                  </a:lnTo>
                  <a:lnTo>
                    <a:pt x="1109555" y="1238945"/>
                  </a:lnTo>
                  <a:lnTo>
                    <a:pt x="1109462" y="1248937"/>
                  </a:lnTo>
                  <a:lnTo>
                    <a:pt x="1109564" y="1258928"/>
                  </a:lnTo>
                  <a:lnTo>
                    <a:pt x="1109800" y="1268920"/>
                  </a:lnTo>
                  <a:lnTo>
                    <a:pt x="1109496" y="1278911"/>
                  </a:lnTo>
                  <a:lnTo>
                    <a:pt x="1109585" y="1288903"/>
                  </a:lnTo>
                  <a:lnTo>
                    <a:pt x="1109718" y="1298894"/>
                  </a:lnTo>
                  <a:lnTo>
                    <a:pt x="1109409" y="1308886"/>
                  </a:lnTo>
                  <a:lnTo>
                    <a:pt x="1110050" y="1318877"/>
                  </a:lnTo>
                  <a:lnTo>
                    <a:pt x="1110135" y="1328869"/>
                  </a:lnTo>
                  <a:lnTo>
                    <a:pt x="1109820" y="1338860"/>
                  </a:lnTo>
                  <a:lnTo>
                    <a:pt x="1109742" y="1348852"/>
                  </a:lnTo>
                  <a:lnTo>
                    <a:pt x="1109577" y="1358843"/>
                  </a:lnTo>
                  <a:lnTo>
                    <a:pt x="1109827" y="1368835"/>
                  </a:lnTo>
                  <a:lnTo>
                    <a:pt x="1109735" y="1378826"/>
                  </a:lnTo>
                  <a:lnTo>
                    <a:pt x="1109572" y="1388818"/>
                  </a:lnTo>
                  <a:lnTo>
                    <a:pt x="1109704" y="1398809"/>
                  </a:lnTo>
                  <a:lnTo>
                    <a:pt x="1109627" y="1408801"/>
                  </a:lnTo>
                  <a:lnTo>
                    <a:pt x="1109979" y="1418792"/>
                  </a:lnTo>
                  <a:lnTo>
                    <a:pt x="1109644" y="1428784"/>
                  </a:lnTo>
                  <a:lnTo>
                    <a:pt x="1109478" y="1438775"/>
                  </a:lnTo>
                  <a:lnTo>
                    <a:pt x="1110068" y="1448767"/>
                  </a:lnTo>
                  <a:lnTo>
                    <a:pt x="1109463" y="1458758"/>
                  </a:lnTo>
                  <a:lnTo>
                    <a:pt x="1109388" y="1468750"/>
                  </a:lnTo>
                  <a:lnTo>
                    <a:pt x="1109898" y="1478741"/>
                  </a:lnTo>
                  <a:lnTo>
                    <a:pt x="1109520" y="1488733"/>
                  </a:lnTo>
                  <a:close/>
                  <a:moveTo>
                    <a:pt x="1436528" y="1488733"/>
                  </a:moveTo>
                  <a:lnTo>
                    <a:pt x="1456479" y="1488733"/>
                  </a:lnTo>
                  <a:lnTo>
                    <a:pt x="1476432" y="1488733"/>
                  </a:lnTo>
                  <a:lnTo>
                    <a:pt x="1496383" y="1488733"/>
                  </a:lnTo>
                  <a:lnTo>
                    <a:pt x="1516335" y="1488733"/>
                  </a:lnTo>
                  <a:lnTo>
                    <a:pt x="1536286" y="1488733"/>
                  </a:lnTo>
                  <a:lnTo>
                    <a:pt x="1556239" y="1488733"/>
                  </a:lnTo>
                  <a:lnTo>
                    <a:pt x="1576190" y="1488733"/>
                  </a:lnTo>
                  <a:lnTo>
                    <a:pt x="1596142" y="1488733"/>
                  </a:lnTo>
                  <a:lnTo>
                    <a:pt x="1616093" y="1488733"/>
                  </a:lnTo>
                  <a:lnTo>
                    <a:pt x="1636046" y="1488733"/>
                  </a:lnTo>
                  <a:lnTo>
                    <a:pt x="1655997" y="1488733"/>
                  </a:lnTo>
                  <a:lnTo>
                    <a:pt x="1675949" y="1488733"/>
                  </a:lnTo>
                  <a:lnTo>
                    <a:pt x="1695900" y="1488733"/>
                  </a:lnTo>
                  <a:lnTo>
                    <a:pt x="1715853" y="1488733"/>
                  </a:lnTo>
                  <a:lnTo>
                    <a:pt x="1735804" y="1488733"/>
                  </a:lnTo>
                  <a:lnTo>
                    <a:pt x="1755756" y="1488733"/>
                  </a:lnTo>
                  <a:lnTo>
                    <a:pt x="1775707" y="1488733"/>
                  </a:lnTo>
                  <a:lnTo>
                    <a:pt x="1795660" y="1488733"/>
                  </a:lnTo>
                  <a:lnTo>
                    <a:pt x="1815612" y="1488733"/>
                  </a:lnTo>
                  <a:lnTo>
                    <a:pt x="1835563" y="1488733"/>
                  </a:lnTo>
                  <a:lnTo>
                    <a:pt x="1855515" y="1488733"/>
                  </a:lnTo>
                  <a:lnTo>
                    <a:pt x="1875467" y="1488733"/>
                  </a:lnTo>
                  <a:lnTo>
                    <a:pt x="1895419" y="1488733"/>
                  </a:lnTo>
                  <a:lnTo>
                    <a:pt x="1915370" y="1488733"/>
                  </a:lnTo>
                  <a:lnTo>
                    <a:pt x="1935322" y="1488733"/>
                  </a:lnTo>
                  <a:lnTo>
                    <a:pt x="1955274" y="1488733"/>
                  </a:lnTo>
                  <a:lnTo>
                    <a:pt x="1975226" y="1488733"/>
                  </a:lnTo>
                  <a:lnTo>
                    <a:pt x="1995177" y="1488733"/>
                  </a:lnTo>
                  <a:lnTo>
                    <a:pt x="2015129" y="1488733"/>
                  </a:lnTo>
                  <a:lnTo>
                    <a:pt x="2032993" y="1488733"/>
                  </a:lnTo>
                  <a:lnTo>
                    <a:pt x="2032769" y="1478741"/>
                  </a:lnTo>
                  <a:lnTo>
                    <a:pt x="2032924" y="1468750"/>
                  </a:lnTo>
                  <a:lnTo>
                    <a:pt x="2032875" y="1458758"/>
                  </a:lnTo>
                  <a:lnTo>
                    <a:pt x="2032942" y="1448767"/>
                  </a:lnTo>
                  <a:lnTo>
                    <a:pt x="2033038" y="1438775"/>
                  </a:lnTo>
                  <a:lnTo>
                    <a:pt x="2032858" y="1428784"/>
                  </a:lnTo>
                  <a:lnTo>
                    <a:pt x="2032929" y="1418792"/>
                  </a:lnTo>
                  <a:lnTo>
                    <a:pt x="2032899" y="1408801"/>
                  </a:lnTo>
                  <a:lnTo>
                    <a:pt x="2032817" y="1398809"/>
                  </a:lnTo>
                  <a:lnTo>
                    <a:pt x="2032944" y="1388818"/>
                  </a:lnTo>
                  <a:lnTo>
                    <a:pt x="2032752" y="1378826"/>
                  </a:lnTo>
                  <a:lnTo>
                    <a:pt x="2032788" y="1368835"/>
                  </a:lnTo>
                  <a:lnTo>
                    <a:pt x="2032751" y="1358843"/>
                  </a:lnTo>
                  <a:lnTo>
                    <a:pt x="2032748" y="1348852"/>
                  </a:lnTo>
                  <a:lnTo>
                    <a:pt x="2032892" y="1338860"/>
                  </a:lnTo>
                  <a:lnTo>
                    <a:pt x="2032779" y="1328869"/>
                  </a:lnTo>
                  <a:lnTo>
                    <a:pt x="2033053" y="1318877"/>
                  </a:lnTo>
                  <a:lnTo>
                    <a:pt x="2032822" y="1308886"/>
                  </a:lnTo>
                  <a:lnTo>
                    <a:pt x="2032682" y="1298894"/>
                  </a:lnTo>
                  <a:lnTo>
                    <a:pt x="2032742" y="1288903"/>
                  </a:lnTo>
                  <a:lnTo>
                    <a:pt x="2032835" y="1278911"/>
                  </a:lnTo>
                  <a:lnTo>
                    <a:pt x="2032795" y="1268920"/>
                  </a:lnTo>
                  <a:lnTo>
                    <a:pt x="2032645" y="1258928"/>
                  </a:lnTo>
                  <a:lnTo>
                    <a:pt x="2032475" y="1248937"/>
                  </a:lnTo>
                  <a:lnTo>
                    <a:pt x="2032803" y="1238945"/>
                  </a:lnTo>
                  <a:lnTo>
                    <a:pt x="2032747" y="1228954"/>
                  </a:lnTo>
                  <a:lnTo>
                    <a:pt x="2032793" y="1218962"/>
                  </a:lnTo>
                  <a:lnTo>
                    <a:pt x="2032705" y="1208971"/>
                  </a:lnTo>
                  <a:lnTo>
                    <a:pt x="2032538" y="1198979"/>
                  </a:lnTo>
                  <a:lnTo>
                    <a:pt x="2032842" y="1188988"/>
                  </a:lnTo>
                  <a:lnTo>
                    <a:pt x="2032601" y="1178996"/>
                  </a:lnTo>
                  <a:lnTo>
                    <a:pt x="2032827" y="1169005"/>
                  </a:lnTo>
                  <a:lnTo>
                    <a:pt x="2032739" y="1159013"/>
                  </a:lnTo>
                  <a:lnTo>
                    <a:pt x="2032578" y="1149022"/>
                  </a:lnTo>
                  <a:lnTo>
                    <a:pt x="2032607" y="1139030"/>
                  </a:lnTo>
                  <a:lnTo>
                    <a:pt x="2032548" y="1129039"/>
                  </a:lnTo>
                  <a:lnTo>
                    <a:pt x="2032706" y="1119047"/>
                  </a:lnTo>
                  <a:lnTo>
                    <a:pt x="2032541" y="1109056"/>
                  </a:lnTo>
                  <a:lnTo>
                    <a:pt x="2032492" y="1099064"/>
                  </a:lnTo>
                  <a:lnTo>
                    <a:pt x="2032604" y="1089073"/>
                  </a:lnTo>
                  <a:lnTo>
                    <a:pt x="2032779" y="1079081"/>
                  </a:lnTo>
                  <a:lnTo>
                    <a:pt x="2032630" y="1069090"/>
                  </a:lnTo>
                  <a:lnTo>
                    <a:pt x="2032575" y="1059098"/>
                  </a:lnTo>
                  <a:lnTo>
                    <a:pt x="2032578" y="1049107"/>
                  </a:lnTo>
                  <a:lnTo>
                    <a:pt x="2032478" y="1039115"/>
                  </a:lnTo>
                  <a:lnTo>
                    <a:pt x="2032187" y="1029124"/>
                  </a:lnTo>
                  <a:lnTo>
                    <a:pt x="2032510" y="1019132"/>
                  </a:lnTo>
                  <a:lnTo>
                    <a:pt x="2032350" y="1009141"/>
                  </a:lnTo>
                  <a:lnTo>
                    <a:pt x="2032615" y="999149"/>
                  </a:lnTo>
                  <a:lnTo>
                    <a:pt x="2032573" y="989158"/>
                  </a:lnTo>
                  <a:lnTo>
                    <a:pt x="2032468" y="979166"/>
                  </a:lnTo>
                  <a:lnTo>
                    <a:pt x="2032392" y="969175"/>
                  </a:lnTo>
                  <a:lnTo>
                    <a:pt x="2032477" y="959183"/>
                  </a:lnTo>
                  <a:lnTo>
                    <a:pt x="2032312" y="949192"/>
                  </a:lnTo>
                  <a:lnTo>
                    <a:pt x="2032681" y="939201"/>
                  </a:lnTo>
                  <a:lnTo>
                    <a:pt x="2032198" y="929209"/>
                  </a:lnTo>
                  <a:lnTo>
                    <a:pt x="2032495" y="919217"/>
                  </a:lnTo>
                  <a:lnTo>
                    <a:pt x="2032292" y="909226"/>
                  </a:lnTo>
                  <a:lnTo>
                    <a:pt x="2032402" y="899234"/>
                  </a:lnTo>
                  <a:lnTo>
                    <a:pt x="2032212" y="889243"/>
                  </a:lnTo>
                  <a:lnTo>
                    <a:pt x="2032473" y="879252"/>
                  </a:lnTo>
                  <a:lnTo>
                    <a:pt x="2032273" y="869260"/>
                  </a:lnTo>
                  <a:lnTo>
                    <a:pt x="2032367" y="859269"/>
                  </a:lnTo>
                  <a:lnTo>
                    <a:pt x="2032109" y="849277"/>
                  </a:lnTo>
                  <a:lnTo>
                    <a:pt x="2032470" y="839286"/>
                  </a:lnTo>
                  <a:lnTo>
                    <a:pt x="2032209" y="829294"/>
                  </a:lnTo>
                  <a:lnTo>
                    <a:pt x="2032225" y="819303"/>
                  </a:lnTo>
                  <a:lnTo>
                    <a:pt x="2032398" y="809311"/>
                  </a:lnTo>
                  <a:lnTo>
                    <a:pt x="2032325" y="799320"/>
                  </a:lnTo>
                  <a:lnTo>
                    <a:pt x="2032576" y="789328"/>
                  </a:lnTo>
                  <a:lnTo>
                    <a:pt x="2032524" y="779337"/>
                  </a:lnTo>
                  <a:lnTo>
                    <a:pt x="2032254" y="769345"/>
                  </a:lnTo>
                  <a:lnTo>
                    <a:pt x="2032324" y="759354"/>
                  </a:lnTo>
                  <a:lnTo>
                    <a:pt x="2032319" y="749362"/>
                  </a:lnTo>
                  <a:lnTo>
                    <a:pt x="2032222" y="739371"/>
                  </a:lnTo>
                  <a:lnTo>
                    <a:pt x="2032288" y="729379"/>
                  </a:lnTo>
                  <a:lnTo>
                    <a:pt x="2032111" y="719388"/>
                  </a:lnTo>
                  <a:lnTo>
                    <a:pt x="2032278" y="709396"/>
                  </a:lnTo>
                  <a:lnTo>
                    <a:pt x="2031969" y="699405"/>
                  </a:lnTo>
                  <a:lnTo>
                    <a:pt x="2032261" y="689413"/>
                  </a:lnTo>
                  <a:lnTo>
                    <a:pt x="2032277" y="679422"/>
                  </a:lnTo>
                  <a:lnTo>
                    <a:pt x="2032295" y="669430"/>
                  </a:lnTo>
                  <a:lnTo>
                    <a:pt x="2031929" y="659439"/>
                  </a:lnTo>
                  <a:lnTo>
                    <a:pt x="2032016" y="649447"/>
                  </a:lnTo>
                  <a:lnTo>
                    <a:pt x="2032035" y="639456"/>
                  </a:lnTo>
                  <a:lnTo>
                    <a:pt x="2031998" y="629464"/>
                  </a:lnTo>
                  <a:lnTo>
                    <a:pt x="2032260" y="619473"/>
                  </a:lnTo>
                  <a:lnTo>
                    <a:pt x="2032210" y="609481"/>
                  </a:lnTo>
                  <a:lnTo>
                    <a:pt x="2032043" y="599490"/>
                  </a:lnTo>
                  <a:lnTo>
                    <a:pt x="2031875" y="589498"/>
                  </a:lnTo>
                  <a:lnTo>
                    <a:pt x="2032009" y="579507"/>
                  </a:lnTo>
                  <a:lnTo>
                    <a:pt x="2032016" y="569515"/>
                  </a:lnTo>
                  <a:lnTo>
                    <a:pt x="2031975" y="559524"/>
                  </a:lnTo>
                  <a:lnTo>
                    <a:pt x="2032060" y="549532"/>
                  </a:lnTo>
                  <a:lnTo>
                    <a:pt x="2031965" y="539541"/>
                  </a:lnTo>
                  <a:lnTo>
                    <a:pt x="2031961" y="529549"/>
                  </a:lnTo>
                  <a:lnTo>
                    <a:pt x="2031940" y="519558"/>
                  </a:lnTo>
                  <a:lnTo>
                    <a:pt x="2032083" y="509566"/>
                  </a:lnTo>
                  <a:lnTo>
                    <a:pt x="2031808" y="499575"/>
                  </a:lnTo>
                  <a:lnTo>
                    <a:pt x="2031881" y="489583"/>
                  </a:lnTo>
                  <a:lnTo>
                    <a:pt x="2031846" y="479592"/>
                  </a:lnTo>
                  <a:lnTo>
                    <a:pt x="2031932" y="469600"/>
                  </a:lnTo>
                  <a:lnTo>
                    <a:pt x="2031855" y="459609"/>
                  </a:lnTo>
                  <a:lnTo>
                    <a:pt x="2031984" y="449617"/>
                  </a:lnTo>
                  <a:lnTo>
                    <a:pt x="2032040" y="439626"/>
                  </a:lnTo>
                  <a:lnTo>
                    <a:pt x="2032051" y="429634"/>
                  </a:lnTo>
                  <a:lnTo>
                    <a:pt x="2031901" y="419643"/>
                  </a:lnTo>
                  <a:lnTo>
                    <a:pt x="2031612" y="409651"/>
                  </a:lnTo>
                  <a:lnTo>
                    <a:pt x="2031881" y="399660"/>
                  </a:lnTo>
                  <a:lnTo>
                    <a:pt x="2031877" y="389668"/>
                  </a:lnTo>
                  <a:lnTo>
                    <a:pt x="2031914" y="379677"/>
                  </a:lnTo>
                  <a:lnTo>
                    <a:pt x="2031803" y="369685"/>
                  </a:lnTo>
                  <a:lnTo>
                    <a:pt x="2031953" y="359694"/>
                  </a:lnTo>
                  <a:lnTo>
                    <a:pt x="2031785" y="349702"/>
                  </a:lnTo>
                  <a:lnTo>
                    <a:pt x="2031802" y="339711"/>
                  </a:lnTo>
                  <a:lnTo>
                    <a:pt x="2031783" y="329719"/>
                  </a:lnTo>
                  <a:lnTo>
                    <a:pt x="2031936" y="319728"/>
                  </a:lnTo>
                  <a:lnTo>
                    <a:pt x="2031689" y="309736"/>
                  </a:lnTo>
                  <a:lnTo>
                    <a:pt x="2031819" y="299745"/>
                  </a:lnTo>
                  <a:lnTo>
                    <a:pt x="2031897" y="289753"/>
                  </a:lnTo>
                  <a:lnTo>
                    <a:pt x="2031835" y="279762"/>
                  </a:lnTo>
                  <a:lnTo>
                    <a:pt x="2031600" y="269770"/>
                  </a:lnTo>
                  <a:lnTo>
                    <a:pt x="2031703" y="259779"/>
                  </a:lnTo>
                  <a:lnTo>
                    <a:pt x="2031829" y="249787"/>
                  </a:lnTo>
                  <a:lnTo>
                    <a:pt x="2031794" y="239796"/>
                  </a:lnTo>
                  <a:lnTo>
                    <a:pt x="2031798" y="229804"/>
                  </a:lnTo>
                  <a:lnTo>
                    <a:pt x="2031685" y="219813"/>
                  </a:lnTo>
                  <a:lnTo>
                    <a:pt x="2031709" y="209821"/>
                  </a:lnTo>
                  <a:lnTo>
                    <a:pt x="2031577" y="199830"/>
                  </a:lnTo>
                  <a:lnTo>
                    <a:pt x="2031804" y="189838"/>
                  </a:lnTo>
                  <a:lnTo>
                    <a:pt x="2031524" y="179847"/>
                  </a:lnTo>
                  <a:lnTo>
                    <a:pt x="2031662" y="169855"/>
                  </a:lnTo>
                  <a:lnTo>
                    <a:pt x="2031629" y="159864"/>
                  </a:lnTo>
                  <a:lnTo>
                    <a:pt x="2031602" y="149872"/>
                  </a:lnTo>
                  <a:lnTo>
                    <a:pt x="2031605" y="139881"/>
                  </a:lnTo>
                  <a:lnTo>
                    <a:pt x="2031401" y="129889"/>
                  </a:lnTo>
                  <a:lnTo>
                    <a:pt x="2031640" y="119898"/>
                  </a:lnTo>
                  <a:lnTo>
                    <a:pt x="2031822" y="109906"/>
                  </a:lnTo>
                  <a:lnTo>
                    <a:pt x="2031662" y="99915"/>
                  </a:lnTo>
                  <a:lnTo>
                    <a:pt x="2031491" y="89923"/>
                  </a:lnTo>
                  <a:lnTo>
                    <a:pt x="2031589" y="79932"/>
                  </a:lnTo>
                  <a:lnTo>
                    <a:pt x="2031324" y="69940"/>
                  </a:lnTo>
                  <a:lnTo>
                    <a:pt x="2031732" y="59949"/>
                  </a:lnTo>
                  <a:lnTo>
                    <a:pt x="2031536" y="49957"/>
                  </a:lnTo>
                  <a:lnTo>
                    <a:pt x="2031305" y="39966"/>
                  </a:lnTo>
                  <a:lnTo>
                    <a:pt x="2031528" y="29974"/>
                  </a:lnTo>
                  <a:lnTo>
                    <a:pt x="2031257" y="19983"/>
                  </a:lnTo>
                  <a:lnTo>
                    <a:pt x="2031472" y="9991"/>
                  </a:lnTo>
                  <a:lnTo>
                    <a:pt x="2031408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945" y="0"/>
                  </a:lnTo>
                  <a:lnTo>
                    <a:pt x="1436528" y="4304"/>
                  </a:lnTo>
                  <a:lnTo>
                    <a:pt x="1435771" y="9991"/>
                  </a:lnTo>
                  <a:lnTo>
                    <a:pt x="1436115" y="19983"/>
                  </a:lnTo>
                  <a:lnTo>
                    <a:pt x="1436528" y="28195"/>
                  </a:lnTo>
                  <a:lnTo>
                    <a:pt x="1436591" y="29974"/>
                  </a:lnTo>
                  <a:lnTo>
                    <a:pt x="1436528" y="33080"/>
                  </a:lnTo>
                  <a:lnTo>
                    <a:pt x="1436330" y="39966"/>
                  </a:lnTo>
                  <a:lnTo>
                    <a:pt x="1436006" y="49957"/>
                  </a:lnTo>
                  <a:lnTo>
                    <a:pt x="1435380" y="59949"/>
                  </a:lnTo>
                  <a:lnTo>
                    <a:pt x="1436113" y="69940"/>
                  </a:lnTo>
                  <a:lnTo>
                    <a:pt x="1434966" y="79932"/>
                  </a:lnTo>
                  <a:lnTo>
                    <a:pt x="1435669" y="89923"/>
                  </a:lnTo>
                  <a:lnTo>
                    <a:pt x="1435865" y="99915"/>
                  </a:lnTo>
                  <a:lnTo>
                    <a:pt x="1436185" y="109906"/>
                  </a:lnTo>
                  <a:lnTo>
                    <a:pt x="1435766" y="119898"/>
                  </a:lnTo>
                  <a:lnTo>
                    <a:pt x="1436088" y="129889"/>
                  </a:lnTo>
                  <a:lnTo>
                    <a:pt x="1436528" y="135299"/>
                  </a:lnTo>
                  <a:lnTo>
                    <a:pt x="1436792" y="139881"/>
                  </a:lnTo>
                  <a:lnTo>
                    <a:pt x="1436592" y="149872"/>
                  </a:lnTo>
                  <a:lnTo>
                    <a:pt x="1436528" y="150666"/>
                  </a:lnTo>
                  <a:lnTo>
                    <a:pt x="1435556" y="159864"/>
                  </a:lnTo>
                  <a:lnTo>
                    <a:pt x="1435904" y="169855"/>
                  </a:lnTo>
                  <a:lnTo>
                    <a:pt x="1436028" y="179847"/>
                  </a:lnTo>
                  <a:lnTo>
                    <a:pt x="1436133" y="189838"/>
                  </a:lnTo>
                  <a:lnTo>
                    <a:pt x="1436016" y="199830"/>
                  </a:lnTo>
                  <a:lnTo>
                    <a:pt x="1435772" y="209821"/>
                  </a:lnTo>
                  <a:lnTo>
                    <a:pt x="1435936" y="219813"/>
                  </a:lnTo>
                  <a:lnTo>
                    <a:pt x="1435733" y="229804"/>
                  </a:lnTo>
                  <a:lnTo>
                    <a:pt x="1435972" y="239796"/>
                  </a:lnTo>
                  <a:lnTo>
                    <a:pt x="1435994" y="249787"/>
                  </a:lnTo>
                  <a:lnTo>
                    <a:pt x="1436124" y="259779"/>
                  </a:lnTo>
                  <a:lnTo>
                    <a:pt x="1436204" y="269770"/>
                  </a:lnTo>
                  <a:lnTo>
                    <a:pt x="1435577" y="279762"/>
                  </a:lnTo>
                  <a:lnTo>
                    <a:pt x="1436528" y="289669"/>
                  </a:lnTo>
                  <a:lnTo>
                    <a:pt x="1436534" y="289753"/>
                  </a:lnTo>
                  <a:lnTo>
                    <a:pt x="1436528" y="289862"/>
                  </a:lnTo>
                  <a:lnTo>
                    <a:pt x="1435747" y="299745"/>
                  </a:lnTo>
                  <a:lnTo>
                    <a:pt x="1435671" y="309736"/>
                  </a:lnTo>
                  <a:lnTo>
                    <a:pt x="1435601" y="319728"/>
                  </a:lnTo>
                  <a:lnTo>
                    <a:pt x="1436424" y="329719"/>
                  </a:lnTo>
                  <a:lnTo>
                    <a:pt x="1435704" y="339711"/>
                  </a:lnTo>
                  <a:lnTo>
                    <a:pt x="1436144" y="349702"/>
                  </a:lnTo>
                  <a:lnTo>
                    <a:pt x="1436205" y="359694"/>
                  </a:lnTo>
                  <a:lnTo>
                    <a:pt x="1436040" y="369685"/>
                  </a:lnTo>
                  <a:lnTo>
                    <a:pt x="1436528" y="374105"/>
                  </a:lnTo>
                  <a:lnTo>
                    <a:pt x="1436965" y="379677"/>
                  </a:lnTo>
                  <a:lnTo>
                    <a:pt x="1436892" y="389668"/>
                  </a:lnTo>
                  <a:lnTo>
                    <a:pt x="1436528" y="394943"/>
                  </a:lnTo>
                  <a:lnTo>
                    <a:pt x="1436091" y="399660"/>
                  </a:lnTo>
                  <a:lnTo>
                    <a:pt x="1436224" y="409651"/>
                  </a:lnTo>
                  <a:lnTo>
                    <a:pt x="1436528" y="412836"/>
                  </a:lnTo>
                  <a:lnTo>
                    <a:pt x="1436991" y="419643"/>
                  </a:lnTo>
                  <a:lnTo>
                    <a:pt x="1436528" y="426101"/>
                  </a:lnTo>
                  <a:lnTo>
                    <a:pt x="1436184" y="429634"/>
                  </a:lnTo>
                  <a:lnTo>
                    <a:pt x="1435860" y="439626"/>
                  </a:lnTo>
                  <a:lnTo>
                    <a:pt x="1435638" y="449617"/>
                  </a:lnTo>
                  <a:lnTo>
                    <a:pt x="1435166" y="459609"/>
                  </a:lnTo>
                  <a:lnTo>
                    <a:pt x="1435607" y="469600"/>
                  </a:lnTo>
                  <a:lnTo>
                    <a:pt x="1436285" y="479592"/>
                  </a:lnTo>
                  <a:lnTo>
                    <a:pt x="1436094" y="489583"/>
                  </a:lnTo>
                  <a:lnTo>
                    <a:pt x="1436528" y="493678"/>
                  </a:lnTo>
                  <a:lnTo>
                    <a:pt x="1436972" y="499575"/>
                  </a:lnTo>
                  <a:lnTo>
                    <a:pt x="1436528" y="504103"/>
                  </a:lnTo>
                  <a:lnTo>
                    <a:pt x="1435770" y="509566"/>
                  </a:lnTo>
                  <a:lnTo>
                    <a:pt x="1435909" y="519558"/>
                  </a:lnTo>
                  <a:lnTo>
                    <a:pt x="1436029" y="529549"/>
                  </a:lnTo>
                  <a:lnTo>
                    <a:pt x="1436061" y="539541"/>
                  </a:lnTo>
                  <a:lnTo>
                    <a:pt x="1436528" y="544975"/>
                  </a:lnTo>
                  <a:lnTo>
                    <a:pt x="1436799" y="549532"/>
                  </a:lnTo>
                  <a:lnTo>
                    <a:pt x="1436528" y="555406"/>
                  </a:lnTo>
                  <a:lnTo>
                    <a:pt x="1436250" y="559524"/>
                  </a:lnTo>
                  <a:lnTo>
                    <a:pt x="1436304" y="569515"/>
                  </a:lnTo>
                  <a:lnTo>
                    <a:pt x="1435374" y="579507"/>
                  </a:lnTo>
                  <a:lnTo>
                    <a:pt x="1435933" y="589498"/>
                  </a:lnTo>
                  <a:lnTo>
                    <a:pt x="1435729" y="599490"/>
                  </a:lnTo>
                  <a:lnTo>
                    <a:pt x="1435252" y="609481"/>
                  </a:lnTo>
                  <a:lnTo>
                    <a:pt x="1436360" y="619473"/>
                  </a:lnTo>
                  <a:lnTo>
                    <a:pt x="1436259" y="629464"/>
                  </a:lnTo>
                  <a:lnTo>
                    <a:pt x="1435960" y="639456"/>
                  </a:lnTo>
                  <a:lnTo>
                    <a:pt x="1435312" y="649447"/>
                  </a:lnTo>
                  <a:lnTo>
                    <a:pt x="1436422" y="659439"/>
                  </a:lnTo>
                  <a:lnTo>
                    <a:pt x="1435495" y="669430"/>
                  </a:lnTo>
                  <a:lnTo>
                    <a:pt x="1436114" y="679422"/>
                  </a:lnTo>
                  <a:lnTo>
                    <a:pt x="1436191" y="689413"/>
                  </a:lnTo>
                  <a:lnTo>
                    <a:pt x="1435615" y="699405"/>
                  </a:lnTo>
                  <a:lnTo>
                    <a:pt x="1436528" y="705662"/>
                  </a:lnTo>
                  <a:lnTo>
                    <a:pt x="1436909" y="709396"/>
                  </a:lnTo>
                  <a:lnTo>
                    <a:pt x="1436528" y="712770"/>
                  </a:lnTo>
                  <a:lnTo>
                    <a:pt x="1435498" y="719388"/>
                  </a:lnTo>
                  <a:lnTo>
                    <a:pt x="1435576" y="729379"/>
                  </a:lnTo>
                  <a:lnTo>
                    <a:pt x="1436254" y="739371"/>
                  </a:lnTo>
                  <a:lnTo>
                    <a:pt x="1435757" y="749362"/>
                  </a:lnTo>
                  <a:lnTo>
                    <a:pt x="1435623" y="759354"/>
                  </a:lnTo>
                  <a:lnTo>
                    <a:pt x="1435843" y="769345"/>
                  </a:lnTo>
                  <a:lnTo>
                    <a:pt x="1436405" y="779337"/>
                  </a:lnTo>
                  <a:lnTo>
                    <a:pt x="1435853" y="789328"/>
                  </a:lnTo>
                  <a:lnTo>
                    <a:pt x="1435961" y="799320"/>
                  </a:lnTo>
                  <a:lnTo>
                    <a:pt x="1436061" y="809311"/>
                  </a:lnTo>
                  <a:lnTo>
                    <a:pt x="1435454" y="819303"/>
                  </a:lnTo>
                  <a:lnTo>
                    <a:pt x="1436503" y="829294"/>
                  </a:lnTo>
                  <a:lnTo>
                    <a:pt x="1435171" y="839286"/>
                  </a:lnTo>
                  <a:lnTo>
                    <a:pt x="1435243" y="849277"/>
                  </a:lnTo>
                  <a:lnTo>
                    <a:pt x="1435742" y="859269"/>
                  </a:lnTo>
                  <a:lnTo>
                    <a:pt x="1435861" y="869260"/>
                  </a:lnTo>
                  <a:lnTo>
                    <a:pt x="1435256" y="879252"/>
                  </a:lnTo>
                  <a:lnTo>
                    <a:pt x="1435611" y="889243"/>
                  </a:lnTo>
                  <a:lnTo>
                    <a:pt x="1435859" y="899234"/>
                  </a:lnTo>
                  <a:lnTo>
                    <a:pt x="1435686" y="909226"/>
                  </a:lnTo>
                  <a:lnTo>
                    <a:pt x="1435384" y="919217"/>
                  </a:lnTo>
                  <a:lnTo>
                    <a:pt x="1436281" y="929209"/>
                  </a:lnTo>
                  <a:lnTo>
                    <a:pt x="1436528" y="936473"/>
                  </a:lnTo>
                  <a:lnTo>
                    <a:pt x="1436595" y="939201"/>
                  </a:lnTo>
                  <a:lnTo>
                    <a:pt x="1436528" y="940935"/>
                  </a:lnTo>
                  <a:lnTo>
                    <a:pt x="1436088" y="949192"/>
                  </a:lnTo>
                  <a:lnTo>
                    <a:pt x="1436317" y="959183"/>
                  </a:lnTo>
                  <a:lnTo>
                    <a:pt x="1435460" y="969175"/>
                  </a:lnTo>
                  <a:lnTo>
                    <a:pt x="1435394" y="979166"/>
                  </a:lnTo>
                  <a:lnTo>
                    <a:pt x="1435249" y="989158"/>
                  </a:lnTo>
                  <a:lnTo>
                    <a:pt x="1436243" y="999149"/>
                  </a:lnTo>
                  <a:lnTo>
                    <a:pt x="1435536" y="1009141"/>
                  </a:lnTo>
                  <a:lnTo>
                    <a:pt x="1435542" y="1019132"/>
                  </a:lnTo>
                  <a:lnTo>
                    <a:pt x="1435911" y="1029124"/>
                  </a:lnTo>
                  <a:lnTo>
                    <a:pt x="1435962" y="1039115"/>
                  </a:lnTo>
                  <a:lnTo>
                    <a:pt x="1436136" y="1049107"/>
                  </a:lnTo>
                  <a:lnTo>
                    <a:pt x="1435087" y="1059098"/>
                  </a:lnTo>
                  <a:lnTo>
                    <a:pt x="1436528" y="1068238"/>
                  </a:lnTo>
                  <a:lnTo>
                    <a:pt x="1436626" y="1069090"/>
                  </a:lnTo>
                  <a:lnTo>
                    <a:pt x="1436528" y="1074946"/>
                  </a:lnTo>
                  <a:lnTo>
                    <a:pt x="1436433" y="1079081"/>
                  </a:lnTo>
                  <a:lnTo>
                    <a:pt x="1436528" y="1081100"/>
                  </a:lnTo>
                  <a:lnTo>
                    <a:pt x="1436795" y="1089073"/>
                  </a:lnTo>
                  <a:lnTo>
                    <a:pt x="1436528" y="1093266"/>
                  </a:lnTo>
                  <a:lnTo>
                    <a:pt x="1435982" y="1099064"/>
                  </a:lnTo>
                  <a:lnTo>
                    <a:pt x="1436363" y="1109056"/>
                  </a:lnTo>
                  <a:lnTo>
                    <a:pt x="1435659" y="1119047"/>
                  </a:lnTo>
                  <a:lnTo>
                    <a:pt x="1435240" y="1129039"/>
                  </a:lnTo>
                  <a:lnTo>
                    <a:pt x="1436102" y="1139030"/>
                  </a:lnTo>
                  <a:lnTo>
                    <a:pt x="1436528" y="1143243"/>
                  </a:lnTo>
                  <a:lnTo>
                    <a:pt x="1436928" y="1149022"/>
                  </a:lnTo>
                  <a:lnTo>
                    <a:pt x="1436528" y="1153057"/>
                  </a:lnTo>
                  <a:lnTo>
                    <a:pt x="1435687" y="1159013"/>
                  </a:lnTo>
                  <a:lnTo>
                    <a:pt x="1436402" y="1169005"/>
                  </a:lnTo>
                  <a:lnTo>
                    <a:pt x="1435609" y="1178996"/>
                  </a:lnTo>
                  <a:lnTo>
                    <a:pt x="1435739" y="1188988"/>
                  </a:lnTo>
                  <a:lnTo>
                    <a:pt x="1435538" y="1198979"/>
                  </a:lnTo>
                  <a:lnTo>
                    <a:pt x="1435822" y="1208971"/>
                  </a:lnTo>
                  <a:lnTo>
                    <a:pt x="1435148" y="1218962"/>
                  </a:lnTo>
                  <a:lnTo>
                    <a:pt x="1436226" y="1228954"/>
                  </a:lnTo>
                  <a:lnTo>
                    <a:pt x="1435457" y="1238945"/>
                  </a:lnTo>
                  <a:lnTo>
                    <a:pt x="1436286" y="1248937"/>
                  </a:lnTo>
                  <a:lnTo>
                    <a:pt x="1434873" y="1258928"/>
                  </a:lnTo>
                  <a:lnTo>
                    <a:pt x="1435293" y="1268920"/>
                  </a:lnTo>
                  <a:lnTo>
                    <a:pt x="1435675" y="1278911"/>
                  </a:lnTo>
                  <a:lnTo>
                    <a:pt x="1435507" y="1288903"/>
                  </a:lnTo>
                  <a:lnTo>
                    <a:pt x="1435823" y="1298894"/>
                  </a:lnTo>
                  <a:lnTo>
                    <a:pt x="1435936" y="1308886"/>
                  </a:lnTo>
                  <a:lnTo>
                    <a:pt x="1436528" y="1317300"/>
                  </a:lnTo>
                  <a:lnTo>
                    <a:pt x="1436607" y="1318877"/>
                  </a:lnTo>
                  <a:lnTo>
                    <a:pt x="1436528" y="1320235"/>
                  </a:lnTo>
                  <a:lnTo>
                    <a:pt x="1435784" y="1328869"/>
                  </a:lnTo>
                  <a:lnTo>
                    <a:pt x="1435694" y="1338860"/>
                  </a:lnTo>
                  <a:lnTo>
                    <a:pt x="1435164" y="1348852"/>
                  </a:lnTo>
                  <a:lnTo>
                    <a:pt x="1435819" y="1358843"/>
                  </a:lnTo>
                  <a:lnTo>
                    <a:pt x="1434962" y="1368835"/>
                  </a:lnTo>
                  <a:lnTo>
                    <a:pt x="1436061" y="1378826"/>
                  </a:lnTo>
                  <a:lnTo>
                    <a:pt x="1434617" y="1388818"/>
                  </a:lnTo>
                  <a:lnTo>
                    <a:pt x="1435425" y="1398809"/>
                  </a:lnTo>
                  <a:lnTo>
                    <a:pt x="1435263" y="1408801"/>
                  </a:lnTo>
                  <a:lnTo>
                    <a:pt x="1435715" y="1418792"/>
                  </a:lnTo>
                  <a:lnTo>
                    <a:pt x="1435337" y="1428784"/>
                  </a:lnTo>
                  <a:lnTo>
                    <a:pt x="1436415" y="1438775"/>
                  </a:lnTo>
                  <a:lnTo>
                    <a:pt x="1435681" y="1448767"/>
                  </a:lnTo>
                  <a:lnTo>
                    <a:pt x="1435876" y="1458758"/>
                  </a:lnTo>
                  <a:lnTo>
                    <a:pt x="1435547" y="1468750"/>
                  </a:lnTo>
                  <a:lnTo>
                    <a:pt x="1435024" y="1478741"/>
                  </a:lnTo>
                  <a:lnTo>
                    <a:pt x="1435631" y="1488733"/>
                  </a:lnTo>
                  <a:close/>
                  <a:moveTo>
                    <a:pt x="2254550" y="1488733"/>
                  </a:moveTo>
                  <a:lnTo>
                    <a:pt x="2274503" y="1488733"/>
                  </a:lnTo>
                  <a:lnTo>
                    <a:pt x="2294454" y="1488733"/>
                  </a:lnTo>
                  <a:lnTo>
                    <a:pt x="2314406" y="1488733"/>
                  </a:lnTo>
                  <a:lnTo>
                    <a:pt x="2334357" y="1488733"/>
                  </a:lnTo>
                  <a:lnTo>
                    <a:pt x="2354310" y="1488733"/>
                  </a:lnTo>
                  <a:lnTo>
                    <a:pt x="2374261" y="1488733"/>
                  </a:lnTo>
                  <a:lnTo>
                    <a:pt x="2394213" y="1488733"/>
                  </a:lnTo>
                  <a:lnTo>
                    <a:pt x="2414165" y="1488733"/>
                  </a:lnTo>
                  <a:lnTo>
                    <a:pt x="2434117" y="1488733"/>
                  </a:lnTo>
                  <a:lnTo>
                    <a:pt x="2454068" y="1488733"/>
                  </a:lnTo>
                  <a:lnTo>
                    <a:pt x="2474020" y="1488733"/>
                  </a:lnTo>
                  <a:lnTo>
                    <a:pt x="2493972" y="1488733"/>
                  </a:lnTo>
                  <a:lnTo>
                    <a:pt x="2513924" y="1488733"/>
                  </a:lnTo>
                  <a:lnTo>
                    <a:pt x="2533875" y="1488733"/>
                  </a:lnTo>
                  <a:lnTo>
                    <a:pt x="2553827" y="1488733"/>
                  </a:lnTo>
                  <a:lnTo>
                    <a:pt x="2573779" y="1488733"/>
                  </a:lnTo>
                  <a:lnTo>
                    <a:pt x="2593731" y="1488733"/>
                  </a:lnTo>
                  <a:lnTo>
                    <a:pt x="2613683" y="1488733"/>
                  </a:lnTo>
                  <a:lnTo>
                    <a:pt x="2633634" y="1488733"/>
                  </a:lnTo>
                  <a:lnTo>
                    <a:pt x="2653586" y="1488733"/>
                  </a:lnTo>
                  <a:lnTo>
                    <a:pt x="2673538" y="1488733"/>
                  </a:lnTo>
                  <a:lnTo>
                    <a:pt x="2693490" y="1488733"/>
                  </a:lnTo>
                  <a:lnTo>
                    <a:pt x="2713441" y="1488733"/>
                  </a:lnTo>
                  <a:lnTo>
                    <a:pt x="2733393" y="1488733"/>
                  </a:lnTo>
                  <a:lnTo>
                    <a:pt x="2753345" y="1488733"/>
                  </a:lnTo>
                  <a:lnTo>
                    <a:pt x="2773297" y="1488733"/>
                  </a:lnTo>
                  <a:lnTo>
                    <a:pt x="2783628" y="1488733"/>
                  </a:lnTo>
                  <a:lnTo>
                    <a:pt x="2783600" y="1478741"/>
                  </a:lnTo>
                  <a:lnTo>
                    <a:pt x="2783534" y="1468750"/>
                  </a:lnTo>
                  <a:lnTo>
                    <a:pt x="2783500" y="1458758"/>
                  </a:lnTo>
                  <a:lnTo>
                    <a:pt x="2783537" y="1448767"/>
                  </a:lnTo>
                  <a:lnTo>
                    <a:pt x="2783608" y="1438775"/>
                  </a:lnTo>
                  <a:lnTo>
                    <a:pt x="2783575" y="1428784"/>
                  </a:lnTo>
                  <a:lnTo>
                    <a:pt x="2783623" y="1418792"/>
                  </a:lnTo>
                  <a:lnTo>
                    <a:pt x="2783691" y="1408801"/>
                  </a:lnTo>
                  <a:lnTo>
                    <a:pt x="2783582" y="1398809"/>
                  </a:lnTo>
                  <a:lnTo>
                    <a:pt x="2783515" y="1388818"/>
                  </a:lnTo>
                  <a:lnTo>
                    <a:pt x="2783650" y="1378826"/>
                  </a:lnTo>
                  <a:lnTo>
                    <a:pt x="2783622" y="1368835"/>
                  </a:lnTo>
                  <a:lnTo>
                    <a:pt x="2783641" y="1358843"/>
                  </a:lnTo>
                  <a:lnTo>
                    <a:pt x="2783684" y="1348852"/>
                  </a:lnTo>
                  <a:lnTo>
                    <a:pt x="2783596" y="1338860"/>
                  </a:lnTo>
                  <a:lnTo>
                    <a:pt x="2783594" y="1328869"/>
                  </a:lnTo>
                  <a:lnTo>
                    <a:pt x="2783623" y="1318877"/>
                  </a:lnTo>
                  <a:lnTo>
                    <a:pt x="2783625" y="1308886"/>
                  </a:lnTo>
                  <a:lnTo>
                    <a:pt x="2783647" y="1298894"/>
                  </a:lnTo>
                  <a:lnTo>
                    <a:pt x="2783748" y="1288903"/>
                  </a:lnTo>
                  <a:lnTo>
                    <a:pt x="2783699" y="1278911"/>
                  </a:lnTo>
                  <a:lnTo>
                    <a:pt x="2783663" y="1268920"/>
                  </a:lnTo>
                  <a:lnTo>
                    <a:pt x="2783624" y="1258928"/>
                  </a:lnTo>
                  <a:lnTo>
                    <a:pt x="2783520" y="1248937"/>
                  </a:lnTo>
                  <a:lnTo>
                    <a:pt x="2783620" y="1238945"/>
                  </a:lnTo>
                  <a:lnTo>
                    <a:pt x="2783601" y="1228954"/>
                  </a:lnTo>
                  <a:lnTo>
                    <a:pt x="2783630" y="1218962"/>
                  </a:lnTo>
                  <a:lnTo>
                    <a:pt x="2783715" y="1208971"/>
                  </a:lnTo>
                  <a:lnTo>
                    <a:pt x="2783655" y="1198979"/>
                  </a:lnTo>
                  <a:lnTo>
                    <a:pt x="2783701" y="1188988"/>
                  </a:lnTo>
                  <a:lnTo>
                    <a:pt x="2783495" y="1178996"/>
                  </a:lnTo>
                  <a:lnTo>
                    <a:pt x="2783640" y="1169005"/>
                  </a:lnTo>
                  <a:lnTo>
                    <a:pt x="2783663" y="1159013"/>
                  </a:lnTo>
                  <a:lnTo>
                    <a:pt x="2783670" y="1149022"/>
                  </a:lnTo>
                  <a:lnTo>
                    <a:pt x="2783725" y="1139030"/>
                  </a:lnTo>
                  <a:lnTo>
                    <a:pt x="2783757" y="1129039"/>
                  </a:lnTo>
                  <a:lnTo>
                    <a:pt x="2783649" y="1119047"/>
                  </a:lnTo>
                  <a:lnTo>
                    <a:pt x="2783718" y="1109056"/>
                  </a:lnTo>
                  <a:lnTo>
                    <a:pt x="2783730" y="1099064"/>
                  </a:lnTo>
                  <a:lnTo>
                    <a:pt x="2783771" y="1089073"/>
                  </a:lnTo>
                  <a:lnTo>
                    <a:pt x="2783676" y="1079081"/>
                  </a:lnTo>
                  <a:lnTo>
                    <a:pt x="2783803" y="1069090"/>
                  </a:lnTo>
                  <a:lnTo>
                    <a:pt x="2783664" y="1059098"/>
                  </a:lnTo>
                  <a:lnTo>
                    <a:pt x="2783702" y="1049107"/>
                  </a:lnTo>
                  <a:lnTo>
                    <a:pt x="2783738" y="1039115"/>
                  </a:lnTo>
                  <a:lnTo>
                    <a:pt x="2783669" y="1029124"/>
                  </a:lnTo>
                  <a:lnTo>
                    <a:pt x="2783757" y="1019132"/>
                  </a:lnTo>
                  <a:lnTo>
                    <a:pt x="2783832" y="1009141"/>
                  </a:lnTo>
                  <a:lnTo>
                    <a:pt x="2783708" y="999149"/>
                  </a:lnTo>
                  <a:lnTo>
                    <a:pt x="2783685" y="989158"/>
                  </a:lnTo>
                  <a:lnTo>
                    <a:pt x="2783682" y="979166"/>
                  </a:lnTo>
                  <a:lnTo>
                    <a:pt x="2783775" y="969175"/>
                  </a:lnTo>
                  <a:lnTo>
                    <a:pt x="2783677" y="959183"/>
                  </a:lnTo>
                  <a:lnTo>
                    <a:pt x="2783819" y="949192"/>
                  </a:lnTo>
                  <a:lnTo>
                    <a:pt x="2783765" y="939201"/>
                  </a:lnTo>
                  <a:lnTo>
                    <a:pt x="2783687" y="929209"/>
                  </a:lnTo>
                  <a:lnTo>
                    <a:pt x="2783658" y="919217"/>
                  </a:lnTo>
                  <a:lnTo>
                    <a:pt x="2783713" y="909226"/>
                  </a:lnTo>
                  <a:lnTo>
                    <a:pt x="2783763" y="899234"/>
                  </a:lnTo>
                  <a:lnTo>
                    <a:pt x="2783737" y="889243"/>
                  </a:lnTo>
                  <a:lnTo>
                    <a:pt x="2783723" y="879252"/>
                  </a:lnTo>
                  <a:lnTo>
                    <a:pt x="2783851" y="869260"/>
                  </a:lnTo>
                  <a:lnTo>
                    <a:pt x="2783777" y="859269"/>
                  </a:lnTo>
                  <a:lnTo>
                    <a:pt x="2783742" y="849277"/>
                  </a:lnTo>
                  <a:lnTo>
                    <a:pt x="2783630" y="839286"/>
                  </a:lnTo>
                  <a:lnTo>
                    <a:pt x="2783697" y="829294"/>
                  </a:lnTo>
                  <a:lnTo>
                    <a:pt x="2783753" y="819303"/>
                  </a:lnTo>
                  <a:lnTo>
                    <a:pt x="2783701" y="809311"/>
                  </a:lnTo>
                  <a:lnTo>
                    <a:pt x="2783780" y="799320"/>
                  </a:lnTo>
                  <a:lnTo>
                    <a:pt x="2783711" y="789328"/>
                  </a:lnTo>
                  <a:lnTo>
                    <a:pt x="2783640" y="779337"/>
                  </a:lnTo>
                  <a:lnTo>
                    <a:pt x="2783777" y="769345"/>
                  </a:lnTo>
                  <a:lnTo>
                    <a:pt x="2783726" y="759354"/>
                  </a:lnTo>
                  <a:lnTo>
                    <a:pt x="2783782" y="749362"/>
                  </a:lnTo>
                  <a:lnTo>
                    <a:pt x="2783829" y="739371"/>
                  </a:lnTo>
                  <a:lnTo>
                    <a:pt x="2783723" y="729379"/>
                  </a:lnTo>
                  <a:lnTo>
                    <a:pt x="2783936" y="719388"/>
                  </a:lnTo>
                  <a:lnTo>
                    <a:pt x="2783722" y="709396"/>
                  </a:lnTo>
                  <a:lnTo>
                    <a:pt x="2783753" y="699405"/>
                  </a:lnTo>
                  <a:lnTo>
                    <a:pt x="2783722" y="689413"/>
                  </a:lnTo>
                  <a:lnTo>
                    <a:pt x="2783814" y="679422"/>
                  </a:lnTo>
                  <a:lnTo>
                    <a:pt x="2783688" y="669430"/>
                  </a:lnTo>
                  <a:lnTo>
                    <a:pt x="2783805" y="659439"/>
                  </a:lnTo>
                  <a:lnTo>
                    <a:pt x="2783818" y="649447"/>
                  </a:lnTo>
                  <a:lnTo>
                    <a:pt x="2783725" y="639456"/>
                  </a:lnTo>
                  <a:lnTo>
                    <a:pt x="2783811" y="629464"/>
                  </a:lnTo>
                  <a:lnTo>
                    <a:pt x="2783821" y="619473"/>
                  </a:lnTo>
                  <a:lnTo>
                    <a:pt x="2783910" y="609481"/>
                  </a:lnTo>
                  <a:lnTo>
                    <a:pt x="2783850" y="599490"/>
                  </a:lnTo>
                  <a:lnTo>
                    <a:pt x="2783767" y="589498"/>
                  </a:lnTo>
                  <a:lnTo>
                    <a:pt x="2783903" y="579507"/>
                  </a:lnTo>
                  <a:lnTo>
                    <a:pt x="2783822" y="569515"/>
                  </a:lnTo>
                  <a:lnTo>
                    <a:pt x="2783816" y="559524"/>
                  </a:lnTo>
                  <a:lnTo>
                    <a:pt x="2783821" y="549532"/>
                  </a:lnTo>
                  <a:lnTo>
                    <a:pt x="2783746" y="539541"/>
                  </a:lnTo>
                  <a:lnTo>
                    <a:pt x="2783823" y="529549"/>
                  </a:lnTo>
                  <a:lnTo>
                    <a:pt x="2783841" y="519558"/>
                  </a:lnTo>
                  <a:lnTo>
                    <a:pt x="2783755" y="509566"/>
                  </a:lnTo>
                  <a:lnTo>
                    <a:pt x="2783859" y="499575"/>
                  </a:lnTo>
                  <a:lnTo>
                    <a:pt x="2783711" y="489583"/>
                  </a:lnTo>
                  <a:lnTo>
                    <a:pt x="2783847" y="479592"/>
                  </a:lnTo>
                  <a:lnTo>
                    <a:pt x="2783832" y="469600"/>
                  </a:lnTo>
                  <a:lnTo>
                    <a:pt x="2783769" y="459609"/>
                  </a:lnTo>
                  <a:lnTo>
                    <a:pt x="2783725" y="449617"/>
                  </a:lnTo>
                  <a:lnTo>
                    <a:pt x="2783815" y="439626"/>
                  </a:lnTo>
                  <a:lnTo>
                    <a:pt x="2783843" y="429634"/>
                  </a:lnTo>
                  <a:lnTo>
                    <a:pt x="2783867" y="419643"/>
                  </a:lnTo>
                  <a:lnTo>
                    <a:pt x="2783742" y="409651"/>
                  </a:lnTo>
                  <a:lnTo>
                    <a:pt x="2783787" y="399660"/>
                  </a:lnTo>
                  <a:lnTo>
                    <a:pt x="2783810" y="389668"/>
                  </a:lnTo>
                  <a:lnTo>
                    <a:pt x="2783826" y="379677"/>
                  </a:lnTo>
                  <a:lnTo>
                    <a:pt x="2783815" y="369685"/>
                  </a:lnTo>
                  <a:lnTo>
                    <a:pt x="2783804" y="359694"/>
                  </a:lnTo>
                  <a:lnTo>
                    <a:pt x="2783884" y="349702"/>
                  </a:lnTo>
                  <a:lnTo>
                    <a:pt x="2783822" y="339711"/>
                  </a:lnTo>
                  <a:lnTo>
                    <a:pt x="2783946" y="329719"/>
                  </a:lnTo>
                  <a:lnTo>
                    <a:pt x="2783860" y="319728"/>
                  </a:lnTo>
                  <a:lnTo>
                    <a:pt x="2783834" y="309736"/>
                  </a:lnTo>
                  <a:lnTo>
                    <a:pt x="2783767" y="299745"/>
                  </a:lnTo>
                  <a:lnTo>
                    <a:pt x="2783917" y="289753"/>
                  </a:lnTo>
                  <a:lnTo>
                    <a:pt x="2783891" y="279762"/>
                  </a:lnTo>
                  <a:lnTo>
                    <a:pt x="2783945" y="269770"/>
                  </a:lnTo>
                  <a:lnTo>
                    <a:pt x="2783856" y="259779"/>
                  </a:lnTo>
                  <a:lnTo>
                    <a:pt x="2783818" y="249787"/>
                  </a:lnTo>
                  <a:lnTo>
                    <a:pt x="2783957" y="239796"/>
                  </a:lnTo>
                  <a:lnTo>
                    <a:pt x="2783887" y="229804"/>
                  </a:lnTo>
                  <a:lnTo>
                    <a:pt x="2783791" y="219813"/>
                  </a:lnTo>
                  <a:lnTo>
                    <a:pt x="2783952" y="209821"/>
                  </a:lnTo>
                  <a:lnTo>
                    <a:pt x="2783907" y="199830"/>
                  </a:lnTo>
                  <a:lnTo>
                    <a:pt x="2783882" y="189838"/>
                  </a:lnTo>
                  <a:lnTo>
                    <a:pt x="2783888" y="179847"/>
                  </a:lnTo>
                  <a:lnTo>
                    <a:pt x="2783939" y="169855"/>
                  </a:lnTo>
                  <a:lnTo>
                    <a:pt x="2783894" y="159864"/>
                  </a:lnTo>
                  <a:lnTo>
                    <a:pt x="2783847" y="149872"/>
                  </a:lnTo>
                  <a:lnTo>
                    <a:pt x="2783901" y="139881"/>
                  </a:lnTo>
                  <a:lnTo>
                    <a:pt x="2783965" y="129889"/>
                  </a:lnTo>
                  <a:lnTo>
                    <a:pt x="2783910" y="119898"/>
                  </a:lnTo>
                  <a:lnTo>
                    <a:pt x="2783879" y="109906"/>
                  </a:lnTo>
                  <a:lnTo>
                    <a:pt x="2783865" y="99915"/>
                  </a:lnTo>
                  <a:lnTo>
                    <a:pt x="2783909" y="89923"/>
                  </a:lnTo>
                  <a:lnTo>
                    <a:pt x="2784040" y="79932"/>
                  </a:lnTo>
                  <a:lnTo>
                    <a:pt x="2783948" y="69940"/>
                  </a:lnTo>
                  <a:lnTo>
                    <a:pt x="2783998" y="59949"/>
                  </a:lnTo>
                  <a:lnTo>
                    <a:pt x="2783898" y="49957"/>
                  </a:lnTo>
                  <a:lnTo>
                    <a:pt x="2783988" y="39966"/>
                  </a:lnTo>
                  <a:lnTo>
                    <a:pt x="2783922" y="29974"/>
                  </a:lnTo>
                  <a:lnTo>
                    <a:pt x="2783884" y="19983"/>
                  </a:lnTo>
                  <a:lnTo>
                    <a:pt x="2783947" y="9991"/>
                  </a:lnTo>
                  <a:lnTo>
                    <a:pt x="2783821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45109" y="0"/>
                  </a:lnTo>
                  <a:lnTo>
                    <a:pt x="2245360" y="9991"/>
                  </a:lnTo>
                  <a:lnTo>
                    <a:pt x="2245477" y="19983"/>
                  </a:lnTo>
                  <a:lnTo>
                    <a:pt x="2245515" y="29974"/>
                  </a:lnTo>
                  <a:lnTo>
                    <a:pt x="2245058" y="39966"/>
                  </a:lnTo>
                  <a:lnTo>
                    <a:pt x="2245401" y="49957"/>
                  </a:lnTo>
                  <a:lnTo>
                    <a:pt x="2245207" y="59949"/>
                  </a:lnTo>
                  <a:lnTo>
                    <a:pt x="2245176" y="69940"/>
                  </a:lnTo>
                  <a:lnTo>
                    <a:pt x="2245242" y="79932"/>
                  </a:lnTo>
                  <a:lnTo>
                    <a:pt x="2245314" y="89923"/>
                  </a:lnTo>
                  <a:lnTo>
                    <a:pt x="2245304" y="99915"/>
                  </a:lnTo>
                  <a:lnTo>
                    <a:pt x="2245674" y="109906"/>
                  </a:lnTo>
                  <a:lnTo>
                    <a:pt x="2245539" y="119898"/>
                  </a:lnTo>
                  <a:lnTo>
                    <a:pt x="2245356" y="129889"/>
                  </a:lnTo>
                  <a:lnTo>
                    <a:pt x="2245500" y="139881"/>
                  </a:lnTo>
                  <a:lnTo>
                    <a:pt x="2245349" y="149872"/>
                  </a:lnTo>
                  <a:lnTo>
                    <a:pt x="2245604" y="159864"/>
                  </a:lnTo>
                  <a:lnTo>
                    <a:pt x="2245505" y="169855"/>
                  </a:lnTo>
                  <a:lnTo>
                    <a:pt x="2245563" y="179847"/>
                  </a:lnTo>
                  <a:lnTo>
                    <a:pt x="2245594" y="189838"/>
                  </a:lnTo>
                  <a:lnTo>
                    <a:pt x="2245539" y="199830"/>
                  </a:lnTo>
                  <a:lnTo>
                    <a:pt x="2245365" y="209821"/>
                  </a:lnTo>
                  <a:lnTo>
                    <a:pt x="2245539" y="219813"/>
                  </a:lnTo>
                  <a:lnTo>
                    <a:pt x="2245678" y="229804"/>
                  </a:lnTo>
                  <a:lnTo>
                    <a:pt x="2245673" y="239796"/>
                  </a:lnTo>
                  <a:lnTo>
                    <a:pt x="2245816" y="249787"/>
                  </a:lnTo>
                  <a:lnTo>
                    <a:pt x="2245615" y="259779"/>
                  </a:lnTo>
                  <a:lnTo>
                    <a:pt x="2245582" y="269770"/>
                  </a:lnTo>
                  <a:lnTo>
                    <a:pt x="2245697" y="279762"/>
                  </a:lnTo>
                  <a:lnTo>
                    <a:pt x="2245688" y="289753"/>
                  </a:lnTo>
                  <a:lnTo>
                    <a:pt x="2245662" y="299745"/>
                  </a:lnTo>
                  <a:lnTo>
                    <a:pt x="2245788" y="309736"/>
                  </a:lnTo>
                  <a:lnTo>
                    <a:pt x="2245657" y="319728"/>
                  </a:lnTo>
                  <a:lnTo>
                    <a:pt x="2245791" y="329719"/>
                  </a:lnTo>
                  <a:lnTo>
                    <a:pt x="2245767" y="339711"/>
                  </a:lnTo>
                  <a:lnTo>
                    <a:pt x="2245822" y="349702"/>
                  </a:lnTo>
                  <a:lnTo>
                    <a:pt x="2245722" y="359694"/>
                  </a:lnTo>
                  <a:lnTo>
                    <a:pt x="2246052" y="369685"/>
                  </a:lnTo>
                  <a:lnTo>
                    <a:pt x="2245767" y="379677"/>
                  </a:lnTo>
                  <a:lnTo>
                    <a:pt x="2246033" y="389668"/>
                  </a:lnTo>
                  <a:lnTo>
                    <a:pt x="2245721" y="399660"/>
                  </a:lnTo>
                  <a:lnTo>
                    <a:pt x="2246048" y="409651"/>
                  </a:lnTo>
                  <a:lnTo>
                    <a:pt x="2245952" y="419643"/>
                  </a:lnTo>
                  <a:lnTo>
                    <a:pt x="2245971" y="429634"/>
                  </a:lnTo>
                  <a:lnTo>
                    <a:pt x="2246026" y="439626"/>
                  </a:lnTo>
                  <a:lnTo>
                    <a:pt x="2246022" y="449617"/>
                  </a:lnTo>
                  <a:lnTo>
                    <a:pt x="2246054" y="459609"/>
                  </a:lnTo>
                  <a:lnTo>
                    <a:pt x="2246123" y="469600"/>
                  </a:lnTo>
                  <a:lnTo>
                    <a:pt x="2245843" y="479592"/>
                  </a:lnTo>
                  <a:lnTo>
                    <a:pt x="2246046" y="489583"/>
                  </a:lnTo>
                  <a:lnTo>
                    <a:pt x="2246088" y="499575"/>
                  </a:lnTo>
                  <a:lnTo>
                    <a:pt x="2246147" y="509566"/>
                  </a:lnTo>
                  <a:lnTo>
                    <a:pt x="2246165" y="519558"/>
                  </a:lnTo>
                  <a:lnTo>
                    <a:pt x="2246071" y="529549"/>
                  </a:lnTo>
                  <a:lnTo>
                    <a:pt x="2246054" y="539541"/>
                  </a:lnTo>
                  <a:lnTo>
                    <a:pt x="2246185" y="549532"/>
                  </a:lnTo>
                  <a:lnTo>
                    <a:pt x="2246178" y="559524"/>
                  </a:lnTo>
                  <a:lnTo>
                    <a:pt x="2246291" y="569515"/>
                  </a:lnTo>
                  <a:lnTo>
                    <a:pt x="2246166" y="579507"/>
                  </a:lnTo>
                  <a:lnTo>
                    <a:pt x="2246416" y="589498"/>
                  </a:lnTo>
                  <a:lnTo>
                    <a:pt x="2246352" y="599490"/>
                  </a:lnTo>
                  <a:lnTo>
                    <a:pt x="2246085" y="609481"/>
                  </a:lnTo>
                  <a:lnTo>
                    <a:pt x="2246285" y="619473"/>
                  </a:lnTo>
                  <a:lnTo>
                    <a:pt x="2246436" y="629464"/>
                  </a:lnTo>
                  <a:lnTo>
                    <a:pt x="2246264" y="639456"/>
                  </a:lnTo>
                  <a:lnTo>
                    <a:pt x="2246140" y="649447"/>
                  </a:lnTo>
                  <a:lnTo>
                    <a:pt x="2246350" y="659439"/>
                  </a:lnTo>
                  <a:lnTo>
                    <a:pt x="2246420" y="669430"/>
                  </a:lnTo>
                  <a:lnTo>
                    <a:pt x="2246338" y="679422"/>
                  </a:lnTo>
                  <a:lnTo>
                    <a:pt x="2246454" y="689413"/>
                  </a:lnTo>
                  <a:lnTo>
                    <a:pt x="2246347" y="699405"/>
                  </a:lnTo>
                  <a:lnTo>
                    <a:pt x="2246658" y="709396"/>
                  </a:lnTo>
                  <a:lnTo>
                    <a:pt x="2246457" y="719388"/>
                  </a:lnTo>
                  <a:lnTo>
                    <a:pt x="2246308" y="729379"/>
                  </a:lnTo>
                  <a:lnTo>
                    <a:pt x="2246495" y="739371"/>
                  </a:lnTo>
                  <a:lnTo>
                    <a:pt x="2246394" y="749362"/>
                  </a:lnTo>
                  <a:lnTo>
                    <a:pt x="2246605" y="759354"/>
                  </a:lnTo>
                  <a:lnTo>
                    <a:pt x="2246350" y="769345"/>
                  </a:lnTo>
                  <a:lnTo>
                    <a:pt x="2246330" y="779337"/>
                  </a:lnTo>
                  <a:lnTo>
                    <a:pt x="2246648" y="789328"/>
                  </a:lnTo>
                  <a:lnTo>
                    <a:pt x="2246675" y="799320"/>
                  </a:lnTo>
                  <a:lnTo>
                    <a:pt x="2246554" y="809311"/>
                  </a:lnTo>
                  <a:lnTo>
                    <a:pt x="2246590" y="819303"/>
                  </a:lnTo>
                  <a:lnTo>
                    <a:pt x="2246661" y="829294"/>
                  </a:lnTo>
                  <a:lnTo>
                    <a:pt x="2246695" y="839286"/>
                  </a:lnTo>
                  <a:lnTo>
                    <a:pt x="2246724" y="849277"/>
                  </a:lnTo>
                  <a:lnTo>
                    <a:pt x="2246624" y="859269"/>
                  </a:lnTo>
                  <a:lnTo>
                    <a:pt x="2246722" y="869260"/>
                  </a:lnTo>
                  <a:lnTo>
                    <a:pt x="2246734" y="879252"/>
                  </a:lnTo>
                  <a:lnTo>
                    <a:pt x="2246594" y="889243"/>
                  </a:lnTo>
                  <a:lnTo>
                    <a:pt x="2246430" y="899234"/>
                  </a:lnTo>
                  <a:lnTo>
                    <a:pt x="2246933" y="909226"/>
                  </a:lnTo>
                  <a:lnTo>
                    <a:pt x="2246783" y="919217"/>
                  </a:lnTo>
                  <a:lnTo>
                    <a:pt x="2246799" y="929209"/>
                  </a:lnTo>
                  <a:lnTo>
                    <a:pt x="2246864" y="939201"/>
                  </a:lnTo>
                  <a:lnTo>
                    <a:pt x="2246737" y="949192"/>
                  </a:lnTo>
                  <a:lnTo>
                    <a:pt x="2246688" y="959183"/>
                  </a:lnTo>
                  <a:lnTo>
                    <a:pt x="2247028" y="969175"/>
                  </a:lnTo>
                  <a:lnTo>
                    <a:pt x="2246806" y="979166"/>
                  </a:lnTo>
                  <a:lnTo>
                    <a:pt x="2246785" y="989158"/>
                  </a:lnTo>
                  <a:lnTo>
                    <a:pt x="2247089" y="999149"/>
                  </a:lnTo>
                  <a:lnTo>
                    <a:pt x="2246512" y="1009141"/>
                  </a:lnTo>
                  <a:lnTo>
                    <a:pt x="2246827" y="1019132"/>
                  </a:lnTo>
                  <a:lnTo>
                    <a:pt x="2246805" y="1029124"/>
                  </a:lnTo>
                  <a:lnTo>
                    <a:pt x="2246754" y="1039115"/>
                  </a:lnTo>
                  <a:lnTo>
                    <a:pt x="2246894" y="1049107"/>
                  </a:lnTo>
                  <a:lnTo>
                    <a:pt x="2246713" y="1059098"/>
                  </a:lnTo>
                  <a:lnTo>
                    <a:pt x="2246964" y="1069090"/>
                  </a:lnTo>
                  <a:lnTo>
                    <a:pt x="2246982" y="1079081"/>
                  </a:lnTo>
                  <a:lnTo>
                    <a:pt x="2247020" y="1089073"/>
                  </a:lnTo>
                  <a:lnTo>
                    <a:pt x="2246920" y="1099064"/>
                  </a:lnTo>
                  <a:lnTo>
                    <a:pt x="2246736" y="1109056"/>
                  </a:lnTo>
                  <a:lnTo>
                    <a:pt x="2247105" y="1119047"/>
                  </a:lnTo>
                  <a:lnTo>
                    <a:pt x="2247369" y="1129039"/>
                  </a:lnTo>
                  <a:lnTo>
                    <a:pt x="2247058" y="1139030"/>
                  </a:lnTo>
                  <a:lnTo>
                    <a:pt x="2247200" y="1149022"/>
                  </a:lnTo>
                  <a:lnTo>
                    <a:pt x="2247385" y="1159013"/>
                  </a:lnTo>
                  <a:lnTo>
                    <a:pt x="2247110" y="1169005"/>
                  </a:lnTo>
                  <a:lnTo>
                    <a:pt x="2247280" y="1178996"/>
                  </a:lnTo>
                  <a:lnTo>
                    <a:pt x="2246915" y="1188988"/>
                  </a:lnTo>
                  <a:lnTo>
                    <a:pt x="2247283" y="1198979"/>
                  </a:lnTo>
                  <a:lnTo>
                    <a:pt x="2247088" y="1208971"/>
                  </a:lnTo>
                  <a:lnTo>
                    <a:pt x="2247195" y="1218962"/>
                  </a:lnTo>
                  <a:lnTo>
                    <a:pt x="2246962" y="1228954"/>
                  </a:lnTo>
                  <a:lnTo>
                    <a:pt x="2247334" y="1238945"/>
                  </a:lnTo>
                  <a:lnTo>
                    <a:pt x="2247504" y="1248937"/>
                  </a:lnTo>
                  <a:lnTo>
                    <a:pt x="2247238" y="1258928"/>
                  </a:lnTo>
                  <a:lnTo>
                    <a:pt x="2247410" y="1268920"/>
                  </a:lnTo>
                  <a:lnTo>
                    <a:pt x="2247210" y="1278911"/>
                  </a:lnTo>
                  <a:lnTo>
                    <a:pt x="2247238" y="1288903"/>
                  </a:lnTo>
                  <a:lnTo>
                    <a:pt x="2247334" y="1298894"/>
                  </a:lnTo>
                  <a:lnTo>
                    <a:pt x="2247317" y="1308886"/>
                  </a:lnTo>
                  <a:lnTo>
                    <a:pt x="2247327" y="1318877"/>
                  </a:lnTo>
                  <a:lnTo>
                    <a:pt x="2247062" y="1328869"/>
                  </a:lnTo>
                  <a:lnTo>
                    <a:pt x="2247341" y="1338860"/>
                  </a:lnTo>
                  <a:lnTo>
                    <a:pt x="2247524" y="1348852"/>
                  </a:lnTo>
                  <a:lnTo>
                    <a:pt x="2247548" y="1358843"/>
                  </a:lnTo>
                  <a:lnTo>
                    <a:pt x="2247468" y="1368835"/>
                  </a:lnTo>
                  <a:lnTo>
                    <a:pt x="2247383" y="1378826"/>
                  </a:lnTo>
                  <a:lnTo>
                    <a:pt x="2247469" y="1388818"/>
                  </a:lnTo>
                  <a:lnTo>
                    <a:pt x="2247412" y="1398809"/>
                  </a:lnTo>
                  <a:lnTo>
                    <a:pt x="2247376" y="1408801"/>
                  </a:lnTo>
                  <a:lnTo>
                    <a:pt x="2247429" y="1418792"/>
                  </a:lnTo>
                  <a:lnTo>
                    <a:pt x="2247648" y="1428784"/>
                  </a:lnTo>
                  <a:lnTo>
                    <a:pt x="2247445" y="1438775"/>
                  </a:lnTo>
                  <a:lnTo>
                    <a:pt x="2247686" y="1448767"/>
                  </a:lnTo>
                  <a:lnTo>
                    <a:pt x="2247649" y="1458758"/>
                  </a:lnTo>
                  <a:lnTo>
                    <a:pt x="2247549" y="1468750"/>
                  </a:lnTo>
                  <a:lnTo>
                    <a:pt x="2247493" y="1478741"/>
                  </a:lnTo>
                  <a:lnTo>
                    <a:pt x="2247722" y="1488733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任意多边形: 形状 2775">
              <a:extLst>
                <a:ext uri="{FF2B5EF4-FFF2-40B4-BE49-F238E27FC236}">
                  <a16:creationId xmlns:a16="http://schemas.microsoft.com/office/drawing/2014/main" id="{6F4176A9-34C5-A077-E5A7-C2B7AE39EB02}"/>
                </a:ext>
              </a:extLst>
            </p:cNvPr>
            <p:cNvSpPr/>
            <p:nvPr/>
          </p:nvSpPr>
          <p:spPr>
            <a:xfrm>
              <a:off x="19311075" y="3443825"/>
              <a:ext cx="2871994" cy="1488732"/>
            </a:xfrm>
            <a:custGeom>
              <a:avLst/>
              <a:gdLst>
                <a:gd name="connsiteX0" fmla="*/ 18890 w 2871994"/>
                <a:gd name="connsiteY0" fmla="*/ 1488733 h 1488732"/>
                <a:gd name="connsiteX1" fmla="*/ 38842 w 2871994"/>
                <a:gd name="connsiteY1" fmla="*/ 1488733 h 1488732"/>
                <a:gd name="connsiteX2" fmla="*/ 58794 w 2871994"/>
                <a:gd name="connsiteY2" fmla="*/ 1488733 h 1488732"/>
                <a:gd name="connsiteX3" fmla="*/ 78745 w 2871994"/>
                <a:gd name="connsiteY3" fmla="*/ 1488733 h 1488732"/>
                <a:gd name="connsiteX4" fmla="*/ 98697 w 2871994"/>
                <a:gd name="connsiteY4" fmla="*/ 1488733 h 1488732"/>
                <a:gd name="connsiteX5" fmla="*/ 118649 w 2871994"/>
                <a:gd name="connsiteY5" fmla="*/ 1488733 h 1488732"/>
                <a:gd name="connsiteX6" fmla="*/ 138601 w 2871994"/>
                <a:gd name="connsiteY6" fmla="*/ 1488733 h 1488732"/>
                <a:gd name="connsiteX7" fmla="*/ 158553 w 2871994"/>
                <a:gd name="connsiteY7" fmla="*/ 1488733 h 1488732"/>
                <a:gd name="connsiteX8" fmla="*/ 178504 w 2871994"/>
                <a:gd name="connsiteY8" fmla="*/ 1488733 h 1488732"/>
                <a:gd name="connsiteX9" fmla="*/ 198456 w 2871994"/>
                <a:gd name="connsiteY9" fmla="*/ 1488733 h 1488732"/>
                <a:gd name="connsiteX10" fmla="*/ 218408 w 2871994"/>
                <a:gd name="connsiteY10" fmla="*/ 1488733 h 1488732"/>
                <a:gd name="connsiteX11" fmla="*/ 238360 w 2871994"/>
                <a:gd name="connsiteY11" fmla="*/ 1488733 h 1488732"/>
                <a:gd name="connsiteX12" fmla="*/ 258311 w 2871994"/>
                <a:gd name="connsiteY12" fmla="*/ 1488733 h 1488732"/>
                <a:gd name="connsiteX13" fmla="*/ 278263 w 2871994"/>
                <a:gd name="connsiteY13" fmla="*/ 1488733 h 1488732"/>
                <a:gd name="connsiteX14" fmla="*/ 298215 w 2871994"/>
                <a:gd name="connsiteY14" fmla="*/ 1488733 h 1488732"/>
                <a:gd name="connsiteX15" fmla="*/ 318167 w 2871994"/>
                <a:gd name="connsiteY15" fmla="*/ 1488733 h 1488732"/>
                <a:gd name="connsiteX16" fmla="*/ 338118 w 2871994"/>
                <a:gd name="connsiteY16" fmla="*/ 1488733 h 1488732"/>
                <a:gd name="connsiteX17" fmla="*/ 358070 w 2871994"/>
                <a:gd name="connsiteY17" fmla="*/ 1488733 h 1488732"/>
                <a:gd name="connsiteX18" fmla="*/ 378022 w 2871994"/>
                <a:gd name="connsiteY18" fmla="*/ 1488733 h 1488732"/>
                <a:gd name="connsiteX19" fmla="*/ 397974 w 2871994"/>
                <a:gd name="connsiteY19" fmla="*/ 1488733 h 1488732"/>
                <a:gd name="connsiteX20" fmla="*/ 417925 w 2871994"/>
                <a:gd name="connsiteY20" fmla="*/ 1488733 h 1488732"/>
                <a:gd name="connsiteX21" fmla="*/ 423039 w 2871994"/>
                <a:gd name="connsiteY21" fmla="*/ 1488733 h 1488732"/>
                <a:gd name="connsiteX22" fmla="*/ 422752 w 2871994"/>
                <a:gd name="connsiteY22" fmla="*/ 1478741 h 1488732"/>
                <a:gd name="connsiteX23" fmla="*/ 422709 w 2871994"/>
                <a:gd name="connsiteY23" fmla="*/ 1468750 h 1488732"/>
                <a:gd name="connsiteX24" fmla="*/ 423176 w 2871994"/>
                <a:gd name="connsiteY24" fmla="*/ 1458758 h 1488732"/>
                <a:gd name="connsiteX25" fmla="*/ 423311 w 2871994"/>
                <a:gd name="connsiteY25" fmla="*/ 1448767 h 1488732"/>
                <a:gd name="connsiteX26" fmla="*/ 423301 w 2871994"/>
                <a:gd name="connsiteY26" fmla="*/ 1438775 h 1488732"/>
                <a:gd name="connsiteX27" fmla="*/ 423398 w 2871994"/>
                <a:gd name="connsiteY27" fmla="*/ 1428784 h 1488732"/>
                <a:gd name="connsiteX28" fmla="*/ 423856 w 2871994"/>
                <a:gd name="connsiteY28" fmla="*/ 1418792 h 1488732"/>
                <a:gd name="connsiteX29" fmla="*/ 423374 w 2871994"/>
                <a:gd name="connsiteY29" fmla="*/ 1408801 h 1488732"/>
                <a:gd name="connsiteX30" fmla="*/ 423055 w 2871994"/>
                <a:gd name="connsiteY30" fmla="*/ 1398809 h 1488732"/>
                <a:gd name="connsiteX31" fmla="*/ 422910 w 2871994"/>
                <a:gd name="connsiteY31" fmla="*/ 1388818 h 1488732"/>
                <a:gd name="connsiteX32" fmla="*/ 422976 w 2871994"/>
                <a:gd name="connsiteY32" fmla="*/ 1378826 h 1488732"/>
                <a:gd name="connsiteX33" fmla="*/ 423835 w 2871994"/>
                <a:gd name="connsiteY33" fmla="*/ 1368835 h 1488732"/>
                <a:gd name="connsiteX34" fmla="*/ 423625 w 2871994"/>
                <a:gd name="connsiteY34" fmla="*/ 1358843 h 1488732"/>
                <a:gd name="connsiteX35" fmla="*/ 423515 w 2871994"/>
                <a:gd name="connsiteY35" fmla="*/ 1348852 h 1488732"/>
                <a:gd name="connsiteX36" fmla="*/ 423020 w 2871994"/>
                <a:gd name="connsiteY36" fmla="*/ 1338860 h 1488732"/>
                <a:gd name="connsiteX37" fmla="*/ 423356 w 2871994"/>
                <a:gd name="connsiteY37" fmla="*/ 1328869 h 1488732"/>
                <a:gd name="connsiteX38" fmla="*/ 423580 w 2871994"/>
                <a:gd name="connsiteY38" fmla="*/ 1318877 h 1488732"/>
                <a:gd name="connsiteX39" fmla="*/ 423176 w 2871994"/>
                <a:gd name="connsiteY39" fmla="*/ 1308886 h 1488732"/>
                <a:gd name="connsiteX40" fmla="*/ 422874 w 2871994"/>
                <a:gd name="connsiteY40" fmla="*/ 1298894 h 1488732"/>
                <a:gd name="connsiteX41" fmla="*/ 423521 w 2871994"/>
                <a:gd name="connsiteY41" fmla="*/ 1288903 h 1488732"/>
                <a:gd name="connsiteX42" fmla="*/ 423329 w 2871994"/>
                <a:gd name="connsiteY42" fmla="*/ 1278911 h 1488732"/>
                <a:gd name="connsiteX43" fmla="*/ 423787 w 2871994"/>
                <a:gd name="connsiteY43" fmla="*/ 1268920 h 1488732"/>
                <a:gd name="connsiteX44" fmla="*/ 423783 w 2871994"/>
                <a:gd name="connsiteY44" fmla="*/ 1258928 h 1488732"/>
                <a:gd name="connsiteX45" fmla="*/ 423695 w 2871994"/>
                <a:gd name="connsiteY45" fmla="*/ 1248937 h 1488732"/>
                <a:gd name="connsiteX46" fmla="*/ 423247 w 2871994"/>
                <a:gd name="connsiteY46" fmla="*/ 1238945 h 1488732"/>
                <a:gd name="connsiteX47" fmla="*/ 423764 w 2871994"/>
                <a:gd name="connsiteY47" fmla="*/ 1228954 h 1488732"/>
                <a:gd name="connsiteX48" fmla="*/ 423550 w 2871994"/>
                <a:gd name="connsiteY48" fmla="*/ 1218962 h 1488732"/>
                <a:gd name="connsiteX49" fmla="*/ 423878 w 2871994"/>
                <a:gd name="connsiteY49" fmla="*/ 1208971 h 1488732"/>
                <a:gd name="connsiteX50" fmla="*/ 422977 w 2871994"/>
                <a:gd name="connsiteY50" fmla="*/ 1198979 h 1488732"/>
                <a:gd name="connsiteX51" fmla="*/ 423530 w 2871994"/>
                <a:gd name="connsiteY51" fmla="*/ 1188988 h 1488732"/>
                <a:gd name="connsiteX52" fmla="*/ 424238 w 2871994"/>
                <a:gd name="connsiteY52" fmla="*/ 1178996 h 1488732"/>
                <a:gd name="connsiteX53" fmla="*/ 423920 w 2871994"/>
                <a:gd name="connsiteY53" fmla="*/ 1169005 h 1488732"/>
                <a:gd name="connsiteX54" fmla="*/ 423710 w 2871994"/>
                <a:gd name="connsiteY54" fmla="*/ 1159013 h 1488732"/>
                <a:gd name="connsiteX55" fmla="*/ 423744 w 2871994"/>
                <a:gd name="connsiteY55" fmla="*/ 1149022 h 1488732"/>
                <a:gd name="connsiteX56" fmla="*/ 423758 w 2871994"/>
                <a:gd name="connsiteY56" fmla="*/ 1139030 h 1488732"/>
                <a:gd name="connsiteX57" fmla="*/ 423602 w 2871994"/>
                <a:gd name="connsiteY57" fmla="*/ 1129039 h 1488732"/>
                <a:gd name="connsiteX58" fmla="*/ 423679 w 2871994"/>
                <a:gd name="connsiteY58" fmla="*/ 1119047 h 1488732"/>
                <a:gd name="connsiteX59" fmla="*/ 424094 w 2871994"/>
                <a:gd name="connsiteY59" fmla="*/ 1109056 h 1488732"/>
                <a:gd name="connsiteX60" fmla="*/ 423943 w 2871994"/>
                <a:gd name="connsiteY60" fmla="*/ 1099064 h 1488732"/>
                <a:gd name="connsiteX61" fmla="*/ 424077 w 2871994"/>
                <a:gd name="connsiteY61" fmla="*/ 1089073 h 1488732"/>
                <a:gd name="connsiteX62" fmla="*/ 424007 w 2871994"/>
                <a:gd name="connsiteY62" fmla="*/ 1079081 h 1488732"/>
                <a:gd name="connsiteX63" fmla="*/ 423243 w 2871994"/>
                <a:gd name="connsiteY63" fmla="*/ 1069090 h 1488732"/>
                <a:gd name="connsiteX64" fmla="*/ 423976 w 2871994"/>
                <a:gd name="connsiteY64" fmla="*/ 1059098 h 1488732"/>
                <a:gd name="connsiteX65" fmla="*/ 424086 w 2871994"/>
                <a:gd name="connsiteY65" fmla="*/ 1049107 h 1488732"/>
                <a:gd name="connsiteX66" fmla="*/ 423912 w 2871994"/>
                <a:gd name="connsiteY66" fmla="*/ 1039115 h 1488732"/>
                <a:gd name="connsiteX67" fmla="*/ 424065 w 2871994"/>
                <a:gd name="connsiteY67" fmla="*/ 1029124 h 1488732"/>
                <a:gd name="connsiteX68" fmla="*/ 423988 w 2871994"/>
                <a:gd name="connsiteY68" fmla="*/ 1019132 h 1488732"/>
                <a:gd name="connsiteX69" fmla="*/ 423749 w 2871994"/>
                <a:gd name="connsiteY69" fmla="*/ 1009141 h 1488732"/>
                <a:gd name="connsiteX70" fmla="*/ 424152 w 2871994"/>
                <a:gd name="connsiteY70" fmla="*/ 999149 h 1488732"/>
                <a:gd name="connsiteX71" fmla="*/ 423600 w 2871994"/>
                <a:gd name="connsiteY71" fmla="*/ 989158 h 1488732"/>
                <a:gd name="connsiteX72" fmla="*/ 424173 w 2871994"/>
                <a:gd name="connsiteY72" fmla="*/ 979166 h 1488732"/>
                <a:gd name="connsiteX73" fmla="*/ 424134 w 2871994"/>
                <a:gd name="connsiteY73" fmla="*/ 969175 h 1488732"/>
                <a:gd name="connsiteX74" fmla="*/ 423941 w 2871994"/>
                <a:gd name="connsiteY74" fmla="*/ 959183 h 1488732"/>
                <a:gd name="connsiteX75" fmla="*/ 424370 w 2871994"/>
                <a:gd name="connsiteY75" fmla="*/ 949192 h 1488732"/>
                <a:gd name="connsiteX76" fmla="*/ 424083 w 2871994"/>
                <a:gd name="connsiteY76" fmla="*/ 939201 h 1488732"/>
                <a:gd name="connsiteX77" fmla="*/ 424410 w 2871994"/>
                <a:gd name="connsiteY77" fmla="*/ 929209 h 1488732"/>
                <a:gd name="connsiteX78" fmla="*/ 424219 w 2871994"/>
                <a:gd name="connsiteY78" fmla="*/ 919217 h 1488732"/>
                <a:gd name="connsiteX79" fmla="*/ 424336 w 2871994"/>
                <a:gd name="connsiteY79" fmla="*/ 909226 h 1488732"/>
                <a:gd name="connsiteX80" fmla="*/ 424502 w 2871994"/>
                <a:gd name="connsiteY80" fmla="*/ 899234 h 1488732"/>
                <a:gd name="connsiteX81" fmla="*/ 424191 w 2871994"/>
                <a:gd name="connsiteY81" fmla="*/ 889243 h 1488732"/>
                <a:gd name="connsiteX82" fmla="*/ 424247 w 2871994"/>
                <a:gd name="connsiteY82" fmla="*/ 879252 h 1488732"/>
                <a:gd name="connsiteX83" fmla="*/ 424310 w 2871994"/>
                <a:gd name="connsiteY83" fmla="*/ 869260 h 1488732"/>
                <a:gd name="connsiteX84" fmla="*/ 424667 w 2871994"/>
                <a:gd name="connsiteY84" fmla="*/ 859269 h 1488732"/>
                <a:gd name="connsiteX85" fmla="*/ 424367 w 2871994"/>
                <a:gd name="connsiteY85" fmla="*/ 849277 h 1488732"/>
                <a:gd name="connsiteX86" fmla="*/ 424592 w 2871994"/>
                <a:gd name="connsiteY86" fmla="*/ 839286 h 1488732"/>
                <a:gd name="connsiteX87" fmla="*/ 424386 w 2871994"/>
                <a:gd name="connsiteY87" fmla="*/ 829294 h 1488732"/>
                <a:gd name="connsiteX88" fmla="*/ 424135 w 2871994"/>
                <a:gd name="connsiteY88" fmla="*/ 819303 h 1488732"/>
                <a:gd name="connsiteX89" fmla="*/ 424813 w 2871994"/>
                <a:gd name="connsiteY89" fmla="*/ 809311 h 1488732"/>
                <a:gd name="connsiteX90" fmla="*/ 424554 w 2871994"/>
                <a:gd name="connsiteY90" fmla="*/ 799320 h 1488732"/>
                <a:gd name="connsiteX91" fmla="*/ 424617 w 2871994"/>
                <a:gd name="connsiteY91" fmla="*/ 789328 h 1488732"/>
                <a:gd name="connsiteX92" fmla="*/ 424301 w 2871994"/>
                <a:gd name="connsiteY92" fmla="*/ 779337 h 1488732"/>
                <a:gd name="connsiteX93" fmla="*/ 424473 w 2871994"/>
                <a:gd name="connsiteY93" fmla="*/ 769345 h 1488732"/>
                <a:gd name="connsiteX94" fmla="*/ 424435 w 2871994"/>
                <a:gd name="connsiteY94" fmla="*/ 759354 h 1488732"/>
                <a:gd name="connsiteX95" fmla="*/ 424043 w 2871994"/>
                <a:gd name="connsiteY95" fmla="*/ 749362 h 1488732"/>
                <a:gd name="connsiteX96" fmla="*/ 424853 w 2871994"/>
                <a:gd name="connsiteY96" fmla="*/ 739371 h 1488732"/>
                <a:gd name="connsiteX97" fmla="*/ 424530 w 2871994"/>
                <a:gd name="connsiteY97" fmla="*/ 729379 h 1488732"/>
                <a:gd name="connsiteX98" fmla="*/ 424514 w 2871994"/>
                <a:gd name="connsiteY98" fmla="*/ 719388 h 1488732"/>
                <a:gd name="connsiteX99" fmla="*/ 424733 w 2871994"/>
                <a:gd name="connsiteY99" fmla="*/ 709396 h 1488732"/>
                <a:gd name="connsiteX100" fmla="*/ 424500 w 2871994"/>
                <a:gd name="connsiteY100" fmla="*/ 699405 h 1488732"/>
                <a:gd name="connsiteX101" fmla="*/ 424644 w 2871994"/>
                <a:gd name="connsiteY101" fmla="*/ 689413 h 1488732"/>
                <a:gd name="connsiteX102" fmla="*/ 424702 w 2871994"/>
                <a:gd name="connsiteY102" fmla="*/ 679422 h 1488732"/>
                <a:gd name="connsiteX103" fmla="*/ 424821 w 2871994"/>
                <a:gd name="connsiteY103" fmla="*/ 669430 h 1488732"/>
                <a:gd name="connsiteX104" fmla="*/ 424732 w 2871994"/>
                <a:gd name="connsiteY104" fmla="*/ 659439 h 1488732"/>
                <a:gd name="connsiteX105" fmla="*/ 424641 w 2871994"/>
                <a:gd name="connsiteY105" fmla="*/ 649447 h 1488732"/>
                <a:gd name="connsiteX106" fmla="*/ 424557 w 2871994"/>
                <a:gd name="connsiteY106" fmla="*/ 639456 h 1488732"/>
                <a:gd name="connsiteX107" fmla="*/ 424724 w 2871994"/>
                <a:gd name="connsiteY107" fmla="*/ 629464 h 1488732"/>
                <a:gd name="connsiteX108" fmla="*/ 425213 w 2871994"/>
                <a:gd name="connsiteY108" fmla="*/ 619473 h 1488732"/>
                <a:gd name="connsiteX109" fmla="*/ 424887 w 2871994"/>
                <a:gd name="connsiteY109" fmla="*/ 609481 h 1488732"/>
                <a:gd name="connsiteX110" fmla="*/ 424999 w 2871994"/>
                <a:gd name="connsiteY110" fmla="*/ 599490 h 1488732"/>
                <a:gd name="connsiteX111" fmla="*/ 424750 w 2871994"/>
                <a:gd name="connsiteY111" fmla="*/ 589498 h 1488732"/>
                <a:gd name="connsiteX112" fmla="*/ 425098 w 2871994"/>
                <a:gd name="connsiteY112" fmla="*/ 579507 h 1488732"/>
                <a:gd name="connsiteX113" fmla="*/ 425161 w 2871994"/>
                <a:gd name="connsiteY113" fmla="*/ 569515 h 1488732"/>
                <a:gd name="connsiteX114" fmla="*/ 425267 w 2871994"/>
                <a:gd name="connsiteY114" fmla="*/ 559524 h 1488732"/>
                <a:gd name="connsiteX115" fmla="*/ 424610 w 2871994"/>
                <a:gd name="connsiteY115" fmla="*/ 549532 h 1488732"/>
                <a:gd name="connsiteX116" fmla="*/ 424882 w 2871994"/>
                <a:gd name="connsiteY116" fmla="*/ 539541 h 1488732"/>
                <a:gd name="connsiteX117" fmla="*/ 424937 w 2871994"/>
                <a:gd name="connsiteY117" fmla="*/ 529549 h 1488732"/>
                <a:gd name="connsiteX118" fmla="*/ 425213 w 2871994"/>
                <a:gd name="connsiteY118" fmla="*/ 519558 h 1488732"/>
                <a:gd name="connsiteX119" fmla="*/ 425147 w 2871994"/>
                <a:gd name="connsiteY119" fmla="*/ 509566 h 1488732"/>
                <a:gd name="connsiteX120" fmla="*/ 425165 w 2871994"/>
                <a:gd name="connsiteY120" fmla="*/ 499575 h 1488732"/>
                <a:gd name="connsiteX121" fmla="*/ 424844 w 2871994"/>
                <a:gd name="connsiteY121" fmla="*/ 489583 h 1488732"/>
                <a:gd name="connsiteX122" fmla="*/ 425190 w 2871994"/>
                <a:gd name="connsiteY122" fmla="*/ 479592 h 1488732"/>
                <a:gd name="connsiteX123" fmla="*/ 425144 w 2871994"/>
                <a:gd name="connsiteY123" fmla="*/ 469600 h 1488732"/>
                <a:gd name="connsiteX124" fmla="*/ 425330 w 2871994"/>
                <a:gd name="connsiteY124" fmla="*/ 459609 h 1488732"/>
                <a:gd name="connsiteX125" fmla="*/ 425555 w 2871994"/>
                <a:gd name="connsiteY125" fmla="*/ 449617 h 1488732"/>
                <a:gd name="connsiteX126" fmla="*/ 425750 w 2871994"/>
                <a:gd name="connsiteY126" fmla="*/ 439626 h 1488732"/>
                <a:gd name="connsiteX127" fmla="*/ 425317 w 2871994"/>
                <a:gd name="connsiteY127" fmla="*/ 429634 h 1488732"/>
                <a:gd name="connsiteX128" fmla="*/ 425341 w 2871994"/>
                <a:gd name="connsiteY128" fmla="*/ 419643 h 1488732"/>
                <a:gd name="connsiteX129" fmla="*/ 425241 w 2871994"/>
                <a:gd name="connsiteY129" fmla="*/ 409651 h 1488732"/>
                <a:gd name="connsiteX130" fmla="*/ 425358 w 2871994"/>
                <a:gd name="connsiteY130" fmla="*/ 399660 h 1488732"/>
                <a:gd name="connsiteX131" fmla="*/ 425502 w 2871994"/>
                <a:gd name="connsiteY131" fmla="*/ 389668 h 1488732"/>
                <a:gd name="connsiteX132" fmla="*/ 425738 w 2871994"/>
                <a:gd name="connsiteY132" fmla="*/ 379677 h 1488732"/>
                <a:gd name="connsiteX133" fmla="*/ 425179 w 2871994"/>
                <a:gd name="connsiteY133" fmla="*/ 369685 h 1488732"/>
                <a:gd name="connsiteX134" fmla="*/ 425210 w 2871994"/>
                <a:gd name="connsiteY134" fmla="*/ 359694 h 1488732"/>
                <a:gd name="connsiteX135" fmla="*/ 425085 w 2871994"/>
                <a:gd name="connsiteY135" fmla="*/ 349702 h 1488732"/>
                <a:gd name="connsiteX136" fmla="*/ 425813 w 2871994"/>
                <a:gd name="connsiteY136" fmla="*/ 339711 h 1488732"/>
                <a:gd name="connsiteX137" fmla="*/ 425454 w 2871994"/>
                <a:gd name="connsiteY137" fmla="*/ 329719 h 1488732"/>
                <a:gd name="connsiteX138" fmla="*/ 425764 w 2871994"/>
                <a:gd name="connsiteY138" fmla="*/ 319728 h 1488732"/>
                <a:gd name="connsiteX139" fmla="*/ 425569 w 2871994"/>
                <a:gd name="connsiteY139" fmla="*/ 309736 h 1488732"/>
                <a:gd name="connsiteX140" fmla="*/ 425703 w 2871994"/>
                <a:gd name="connsiteY140" fmla="*/ 299745 h 1488732"/>
                <a:gd name="connsiteX141" fmla="*/ 425426 w 2871994"/>
                <a:gd name="connsiteY141" fmla="*/ 289753 h 1488732"/>
                <a:gd name="connsiteX142" fmla="*/ 425686 w 2871994"/>
                <a:gd name="connsiteY142" fmla="*/ 279762 h 1488732"/>
                <a:gd name="connsiteX143" fmla="*/ 425517 w 2871994"/>
                <a:gd name="connsiteY143" fmla="*/ 269770 h 1488732"/>
                <a:gd name="connsiteX144" fmla="*/ 425522 w 2871994"/>
                <a:gd name="connsiteY144" fmla="*/ 259779 h 1488732"/>
                <a:gd name="connsiteX145" fmla="*/ 426263 w 2871994"/>
                <a:gd name="connsiteY145" fmla="*/ 249787 h 1488732"/>
                <a:gd name="connsiteX146" fmla="*/ 425317 w 2871994"/>
                <a:gd name="connsiteY146" fmla="*/ 239796 h 1488732"/>
                <a:gd name="connsiteX147" fmla="*/ 425735 w 2871994"/>
                <a:gd name="connsiteY147" fmla="*/ 229804 h 1488732"/>
                <a:gd name="connsiteX148" fmla="*/ 425552 w 2871994"/>
                <a:gd name="connsiteY148" fmla="*/ 219813 h 1488732"/>
                <a:gd name="connsiteX149" fmla="*/ 425638 w 2871994"/>
                <a:gd name="connsiteY149" fmla="*/ 209821 h 1488732"/>
                <a:gd name="connsiteX150" fmla="*/ 425344 w 2871994"/>
                <a:gd name="connsiteY150" fmla="*/ 199830 h 1488732"/>
                <a:gd name="connsiteX151" fmla="*/ 425858 w 2871994"/>
                <a:gd name="connsiteY151" fmla="*/ 189838 h 1488732"/>
                <a:gd name="connsiteX152" fmla="*/ 425747 w 2871994"/>
                <a:gd name="connsiteY152" fmla="*/ 179847 h 1488732"/>
                <a:gd name="connsiteX153" fmla="*/ 425764 w 2871994"/>
                <a:gd name="connsiteY153" fmla="*/ 169855 h 1488732"/>
                <a:gd name="connsiteX154" fmla="*/ 425297 w 2871994"/>
                <a:gd name="connsiteY154" fmla="*/ 159864 h 1488732"/>
                <a:gd name="connsiteX155" fmla="*/ 425933 w 2871994"/>
                <a:gd name="connsiteY155" fmla="*/ 149872 h 1488732"/>
                <a:gd name="connsiteX156" fmla="*/ 425604 w 2871994"/>
                <a:gd name="connsiteY156" fmla="*/ 139881 h 1488732"/>
                <a:gd name="connsiteX157" fmla="*/ 425990 w 2871994"/>
                <a:gd name="connsiteY157" fmla="*/ 129889 h 1488732"/>
                <a:gd name="connsiteX158" fmla="*/ 426005 w 2871994"/>
                <a:gd name="connsiteY158" fmla="*/ 119898 h 1488732"/>
                <a:gd name="connsiteX159" fmla="*/ 425800 w 2871994"/>
                <a:gd name="connsiteY159" fmla="*/ 109906 h 1488732"/>
                <a:gd name="connsiteX160" fmla="*/ 425775 w 2871994"/>
                <a:gd name="connsiteY160" fmla="*/ 99915 h 1488732"/>
                <a:gd name="connsiteX161" fmla="*/ 426027 w 2871994"/>
                <a:gd name="connsiteY161" fmla="*/ 89923 h 1488732"/>
                <a:gd name="connsiteX162" fmla="*/ 426035 w 2871994"/>
                <a:gd name="connsiteY162" fmla="*/ 79932 h 1488732"/>
                <a:gd name="connsiteX163" fmla="*/ 426061 w 2871994"/>
                <a:gd name="connsiteY163" fmla="*/ 69940 h 1488732"/>
                <a:gd name="connsiteX164" fmla="*/ 425902 w 2871994"/>
                <a:gd name="connsiteY164" fmla="*/ 59949 h 1488732"/>
                <a:gd name="connsiteX165" fmla="*/ 426115 w 2871994"/>
                <a:gd name="connsiteY165" fmla="*/ 49957 h 1488732"/>
                <a:gd name="connsiteX166" fmla="*/ 426113 w 2871994"/>
                <a:gd name="connsiteY166" fmla="*/ 39966 h 1488732"/>
                <a:gd name="connsiteX167" fmla="*/ 426249 w 2871994"/>
                <a:gd name="connsiteY167" fmla="*/ 29974 h 1488732"/>
                <a:gd name="connsiteX168" fmla="*/ 426466 w 2871994"/>
                <a:gd name="connsiteY168" fmla="*/ 19983 h 1488732"/>
                <a:gd name="connsiteX169" fmla="*/ 426104 w 2871994"/>
                <a:gd name="connsiteY169" fmla="*/ 9991 h 1488732"/>
                <a:gd name="connsiteX170" fmla="*/ 425931 w 2871994"/>
                <a:gd name="connsiteY170" fmla="*/ 0 h 1488732"/>
                <a:gd name="connsiteX171" fmla="*/ 417925 w 2871994"/>
                <a:gd name="connsiteY171" fmla="*/ 0 h 1488732"/>
                <a:gd name="connsiteX172" fmla="*/ 397974 w 2871994"/>
                <a:gd name="connsiteY172" fmla="*/ 0 h 1488732"/>
                <a:gd name="connsiteX173" fmla="*/ 378022 w 2871994"/>
                <a:gd name="connsiteY173" fmla="*/ 0 h 1488732"/>
                <a:gd name="connsiteX174" fmla="*/ 358070 w 2871994"/>
                <a:gd name="connsiteY174" fmla="*/ 0 h 1488732"/>
                <a:gd name="connsiteX175" fmla="*/ 338118 w 2871994"/>
                <a:gd name="connsiteY175" fmla="*/ 0 h 1488732"/>
                <a:gd name="connsiteX176" fmla="*/ 318167 w 2871994"/>
                <a:gd name="connsiteY176" fmla="*/ 0 h 1488732"/>
                <a:gd name="connsiteX177" fmla="*/ 298215 w 2871994"/>
                <a:gd name="connsiteY177" fmla="*/ 0 h 1488732"/>
                <a:gd name="connsiteX178" fmla="*/ 278263 w 2871994"/>
                <a:gd name="connsiteY178" fmla="*/ 0 h 1488732"/>
                <a:gd name="connsiteX179" fmla="*/ 258311 w 2871994"/>
                <a:gd name="connsiteY179" fmla="*/ 0 h 1488732"/>
                <a:gd name="connsiteX180" fmla="*/ 238360 w 2871994"/>
                <a:gd name="connsiteY180" fmla="*/ 0 h 1488732"/>
                <a:gd name="connsiteX181" fmla="*/ 218408 w 2871994"/>
                <a:gd name="connsiteY181" fmla="*/ 0 h 1488732"/>
                <a:gd name="connsiteX182" fmla="*/ 198456 w 2871994"/>
                <a:gd name="connsiteY182" fmla="*/ 0 h 1488732"/>
                <a:gd name="connsiteX183" fmla="*/ 178504 w 2871994"/>
                <a:gd name="connsiteY183" fmla="*/ 0 h 1488732"/>
                <a:gd name="connsiteX184" fmla="*/ 158553 w 2871994"/>
                <a:gd name="connsiteY184" fmla="*/ 0 h 1488732"/>
                <a:gd name="connsiteX185" fmla="*/ 138601 w 2871994"/>
                <a:gd name="connsiteY185" fmla="*/ 0 h 1488732"/>
                <a:gd name="connsiteX186" fmla="*/ 118649 w 2871994"/>
                <a:gd name="connsiteY186" fmla="*/ 0 h 1488732"/>
                <a:gd name="connsiteX187" fmla="*/ 98697 w 2871994"/>
                <a:gd name="connsiteY187" fmla="*/ 0 h 1488732"/>
                <a:gd name="connsiteX188" fmla="*/ 78745 w 2871994"/>
                <a:gd name="connsiteY188" fmla="*/ 0 h 1488732"/>
                <a:gd name="connsiteX189" fmla="*/ 58794 w 2871994"/>
                <a:gd name="connsiteY189" fmla="*/ 0 h 1488732"/>
                <a:gd name="connsiteX190" fmla="*/ 38842 w 2871994"/>
                <a:gd name="connsiteY190" fmla="*/ 0 h 1488732"/>
                <a:gd name="connsiteX191" fmla="*/ 18890 w 2871994"/>
                <a:gd name="connsiteY191" fmla="*/ 0 h 1488732"/>
                <a:gd name="connsiteX192" fmla="*/ 85 w 2871994"/>
                <a:gd name="connsiteY192" fmla="*/ 0 h 1488732"/>
                <a:gd name="connsiteX193" fmla="*/ 290 w 2871994"/>
                <a:gd name="connsiteY193" fmla="*/ 9991 h 1488732"/>
                <a:gd name="connsiteX194" fmla="*/ 0 w 2871994"/>
                <a:gd name="connsiteY194" fmla="*/ 19983 h 1488732"/>
                <a:gd name="connsiteX195" fmla="*/ 140 w 2871994"/>
                <a:gd name="connsiteY195" fmla="*/ 29974 h 1488732"/>
                <a:gd name="connsiteX196" fmla="*/ 338 w 2871994"/>
                <a:gd name="connsiteY196" fmla="*/ 39966 h 1488732"/>
                <a:gd name="connsiteX197" fmla="*/ 175 w 2871994"/>
                <a:gd name="connsiteY197" fmla="*/ 49957 h 1488732"/>
                <a:gd name="connsiteX198" fmla="*/ 356 w 2871994"/>
                <a:gd name="connsiteY198" fmla="*/ 59949 h 1488732"/>
                <a:gd name="connsiteX199" fmla="*/ 457 w 2871994"/>
                <a:gd name="connsiteY199" fmla="*/ 69940 h 1488732"/>
                <a:gd name="connsiteX200" fmla="*/ 302 w 2871994"/>
                <a:gd name="connsiteY200" fmla="*/ 79932 h 1488732"/>
                <a:gd name="connsiteX201" fmla="*/ 170 w 2871994"/>
                <a:gd name="connsiteY201" fmla="*/ 89923 h 1488732"/>
                <a:gd name="connsiteX202" fmla="*/ 299 w 2871994"/>
                <a:gd name="connsiteY202" fmla="*/ 99915 h 1488732"/>
                <a:gd name="connsiteX203" fmla="*/ 212 w 2871994"/>
                <a:gd name="connsiteY203" fmla="*/ 109906 h 1488732"/>
                <a:gd name="connsiteX204" fmla="*/ 315 w 2871994"/>
                <a:gd name="connsiteY204" fmla="*/ 119898 h 1488732"/>
                <a:gd name="connsiteX205" fmla="*/ 239 w 2871994"/>
                <a:gd name="connsiteY205" fmla="*/ 129889 h 1488732"/>
                <a:gd name="connsiteX206" fmla="*/ 444 w 2871994"/>
                <a:gd name="connsiteY206" fmla="*/ 139881 h 1488732"/>
                <a:gd name="connsiteX207" fmla="*/ 563 w 2871994"/>
                <a:gd name="connsiteY207" fmla="*/ 149872 h 1488732"/>
                <a:gd name="connsiteX208" fmla="*/ 297 w 2871994"/>
                <a:gd name="connsiteY208" fmla="*/ 159864 h 1488732"/>
                <a:gd name="connsiteX209" fmla="*/ 349 w 2871994"/>
                <a:gd name="connsiteY209" fmla="*/ 169855 h 1488732"/>
                <a:gd name="connsiteX210" fmla="*/ 287 w 2871994"/>
                <a:gd name="connsiteY210" fmla="*/ 179847 h 1488732"/>
                <a:gd name="connsiteX211" fmla="*/ 98 w 2871994"/>
                <a:gd name="connsiteY211" fmla="*/ 189838 h 1488732"/>
                <a:gd name="connsiteX212" fmla="*/ 385 w 2871994"/>
                <a:gd name="connsiteY212" fmla="*/ 199830 h 1488732"/>
                <a:gd name="connsiteX213" fmla="*/ 332 w 2871994"/>
                <a:gd name="connsiteY213" fmla="*/ 209821 h 1488732"/>
                <a:gd name="connsiteX214" fmla="*/ 358 w 2871994"/>
                <a:gd name="connsiteY214" fmla="*/ 219813 h 1488732"/>
                <a:gd name="connsiteX215" fmla="*/ 437 w 2871994"/>
                <a:gd name="connsiteY215" fmla="*/ 229804 h 1488732"/>
                <a:gd name="connsiteX216" fmla="*/ 456 w 2871994"/>
                <a:gd name="connsiteY216" fmla="*/ 239796 h 1488732"/>
                <a:gd name="connsiteX217" fmla="*/ 393 w 2871994"/>
                <a:gd name="connsiteY217" fmla="*/ 249787 h 1488732"/>
                <a:gd name="connsiteX218" fmla="*/ 270 w 2871994"/>
                <a:gd name="connsiteY218" fmla="*/ 259779 h 1488732"/>
                <a:gd name="connsiteX219" fmla="*/ 240 w 2871994"/>
                <a:gd name="connsiteY219" fmla="*/ 269770 h 1488732"/>
                <a:gd name="connsiteX220" fmla="*/ 358 w 2871994"/>
                <a:gd name="connsiteY220" fmla="*/ 279762 h 1488732"/>
                <a:gd name="connsiteX221" fmla="*/ 594 w 2871994"/>
                <a:gd name="connsiteY221" fmla="*/ 289753 h 1488732"/>
                <a:gd name="connsiteX222" fmla="*/ 379 w 2871994"/>
                <a:gd name="connsiteY222" fmla="*/ 299745 h 1488732"/>
                <a:gd name="connsiteX223" fmla="*/ 515 w 2871994"/>
                <a:gd name="connsiteY223" fmla="*/ 309736 h 1488732"/>
                <a:gd name="connsiteX224" fmla="*/ 491 w 2871994"/>
                <a:gd name="connsiteY224" fmla="*/ 319728 h 1488732"/>
                <a:gd name="connsiteX225" fmla="*/ 300 w 2871994"/>
                <a:gd name="connsiteY225" fmla="*/ 329719 h 1488732"/>
                <a:gd name="connsiteX226" fmla="*/ 505 w 2871994"/>
                <a:gd name="connsiteY226" fmla="*/ 339711 h 1488732"/>
                <a:gd name="connsiteX227" fmla="*/ 302 w 2871994"/>
                <a:gd name="connsiteY227" fmla="*/ 349702 h 1488732"/>
                <a:gd name="connsiteX228" fmla="*/ 481 w 2871994"/>
                <a:gd name="connsiteY228" fmla="*/ 359694 h 1488732"/>
                <a:gd name="connsiteX229" fmla="*/ 411 w 2871994"/>
                <a:gd name="connsiteY229" fmla="*/ 369685 h 1488732"/>
                <a:gd name="connsiteX230" fmla="*/ 336 w 2871994"/>
                <a:gd name="connsiteY230" fmla="*/ 379677 h 1488732"/>
                <a:gd name="connsiteX231" fmla="*/ 621 w 2871994"/>
                <a:gd name="connsiteY231" fmla="*/ 389668 h 1488732"/>
                <a:gd name="connsiteX232" fmla="*/ 354 w 2871994"/>
                <a:gd name="connsiteY232" fmla="*/ 399660 h 1488732"/>
                <a:gd name="connsiteX233" fmla="*/ 623 w 2871994"/>
                <a:gd name="connsiteY233" fmla="*/ 409651 h 1488732"/>
                <a:gd name="connsiteX234" fmla="*/ 558 w 2871994"/>
                <a:gd name="connsiteY234" fmla="*/ 419643 h 1488732"/>
                <a:gd name="connsiteX235" fmla="*/ 641 w 2871994"/>
                <a:gd name="connsiteY235" fmla="*/ 429634 h 1488732"/>
                <a:gd name="connsiteX236" fmla="*/ 514 w 2871994"/>
                <a:gd name="connsiteY236" fmla="*/ 439626 h 1488732"/>
                <a:gd name="connsiteX237" fmla="*/ 609 w 2871994"/>
                <a:gd name="connsiteY237" fmla="*/ 449617 h 1488732"/>
                <a:gd name="connsiteX238" fmla="*/ 443 w 2871994"/>
                <a:gd name="connsiteY238" fmla="*/ 459609 h 1488732"/>
                <a:gd name="connsiteX239" fmla="*/ 622 w 2871994"/>
                <a:gd name="connsiteY239" fmla="*/ 469600 h 1488732"/>
                <a:gd name="connsiteX240" fmla="*/ 548 w 2871994"/>
                <a:gd name="connsiteY240" fmla="*/ 479592 h 1488732"/>
                <a:gd name="connsiteX241" fmla="*/ 552 w 2871994"/>
                <a:gd name="connsiteY241" fmla="*/ 489583 h 1488732"/>
                <a:gd name="connsiteX242" fmla="*/ 551 w 2871994"/>
                <a:gd name="connsiteY242" fmla="*/ 499575 h 1488732"/>
                <a:gd name="connsiteX243" fmla="*/ 555 w 2871994"/>
                <a:gd name="connsiteY243" fmla="*/ 509566 h 1488732"/>
                <a:gd name="connsiteX244" fmla="*/ 604 w 2871994"/>
                <a:gd name="connsiteY244" fmla="*/ 519558 h 1488732"/>
                <a:gd name="connsiteX245" fmla="*/ 583 w 2871994"/>
                <a:gd name="connsiteY245" fmla="*/ 529549 h 1488732"/>
                <a:gd name="connsiteX246" fmla="*/ 584 w 2871994"/>
                <a:gd name="connsiteY246" fmla="*/ 539541 h 1488732"/>
                <a:gd name="connsiteX247" fmla="*/ 558 w 2871994"/>
                <a:gd name="connsiteY247" fmla="*/ 549532 h 1488732"/>
                <a:gd name="connsiteX248" fmla="*/ 535 w 2871994"/>
                <a:gd name="connsiteY248" fmla="*/ 559524 h 1488732"/>
                <a:gd name="connsiteX249" fmla="*/ 566 w 2871994"/>
                <a:gd name="connsiteY249" fmla="*/ 569515 h 1488732"/>
                <a:gd name="connsiteX250" fmla="*/ 609 w 2871994"/>
                <a:gd name="connsiteY250" fmla="*/ 579507 h 1488732"/>
                <a:gd name="connsiteX251" fmla="*/ 677 w 2871994"/>
                <a:gd name="connsiteY251" fmla="*/ 589498 h 1488732"/>
                <a:gd name="connsiteX252" fmla="*/ 756 w 2871994"/>
                <a:gd name="connsiteY252" fmla="*/ 599490 h 1488732"/>
                <a:gd name="connsiteX253" fmla="*/ 705 w 2871994"/>
                <a:gd name="connsiteY253" fmla="*/ 609481 h 1488732"/>
                <a:gd name="connsiteX254" fmla="*/ 646 w 2871994"/>
                <a:gd name="connsiteY254" fmla="*/ 619473 h 1488732"/>
                <a:gd name="connsiteX255" fmla="*/ 598 w 2871994"/>
                <a:gd name="connsiteY255" fmla="*/ 629464 h 1488732"/>
                <a:gd name="connsiteX256" fmla="*/ 702 w 2871994"/>
                <a:gd name="connsiteY256" fmla="*/ 639456 h 1488732"/>
                <a:gd name="connsiteX257" fmla="*/ 790 w 2871994"/>
                <a:gd name="connsiteY257" fmla="*/ 649447 h 1488732"/>
                <a:gd name="connsiteX258" fmla="*/ 655 w 2871994"/>
                <a:gd name="connsiteY258" fmla="*/ 659439 h 1488732"/>
                <a:gd name="connsiteX259" fmla="*/ 735 w 2871994"/>
                <a:gd name="connsiteY259" fmla="*/ 669430 h 1488732"/>
                <a:gd name="connsiteX260" fmla="*/ 655 w 2871994"/>
                <a:gd name="connsiteY260" fmla="*/ 679422 h 1488732"/>
                <a:gd name="connsiteX261" fmla="*/ 942 w 2871994"/>
                <a:gd name="connsiteY261" fmla="*/ 689413 h 1488732"/>
                <a:gd name="connsiteX262" fmla="*/ 954 w 2871994"/>
                <a:gd name="connsiteY262" fmla="*/ 699405 h 1488732"/>
                <a:gd name="connsiteX263" fmla="*/ 700 w 2871994"/>
                <a:gd name="connsiteY263" fmla="*/ 709396 h 1488732"/>
                <a:gd name="connsiteX264" fmla="*/ 789 w 2871994"/>
                <a:gd name="connsiteY264" fmla="*/ 719388 h 1488732"/>
                <a:gd name="connsiteX265" fmla="*/ 719 w 2871994"/>
                <a:gd name="connsiteY265" fmla="*/ 729379 h 1488732"/>
                <a:gd name="connsiteX266" fmla="*/ 848 w 2871994"/>
                <a:gd name="connsiteY266" fmla="*/ 739371 h 1488732"/>
                <a:gd name="connsiteX267" fmla="*/ 844 w 2871994"/>
                <a:gd name="connsiteY267" fmla="*/ 749362 h 1488732"/>
                <a:gd name="connsiteX268" fmla="*/ 985 w 2871994"/>
                <a:gd name="connsiteY268" fmla="*/ 759354 h 1488732"/>
                <a:gd name="connsiteX269" fmla="*/ 925 w 2871994"/>
                <a:gd name="connsiteY269" fmla="*/ 769345 h 1488732"/>
                <a:gd name="connsiteX270" fmla="*/ 831 w 2871994"/>
                <a:gd name="connsiteY270" fmla="*/ 779337 h 1488732"/>
                <a:gd name="connsiteX271" fmla="*/ 864 w 2871994"/>
                <a:gd name="connsiteY271" fmla="*/ 789328 h 1488732"/>
                <a:gd name="connsiteX272" fmla="*/ 736 w 2871994"/>
                <a:gd name="connsiteY272" fmla="*/ 799320 h 1488732"/>
                <a:gd name="connsiteX273" fmla="*/ 856 w 2871994"/>
                <a:gd name="connsiteY273" fmla="*/ 809311 h 1488732"/>
                <a:gd name="connsiteX274" fmla="*/ 905 w 2871994"/>
                <a:gd name="connsiteY274" fmla="*/ 819303 h 1488732"/>
                <a:gd name="connsiteX275" fmla="*/ 884 w 2871994"/>
                <a:gd name="connsiteY275" fmla="*/ 829294 h 1488732"/>
                <a:gd name="connsiteX276" fmla="*/ 794 w 2871994"/>
                <a:gd name="connsiteY276" fmla="*/ 839286 h 1488732"/>
                <a:gd name="connsiteX277" fmla="*/ 776 w 2871994"/>
                <a:gd name="connsiteY277" fmla="*/ 849277 h 1488732"/>
                <a:gd name="connsiteX278" fmla="*/ 976 w 2871994"/>
                <a:gd name="connsiteY278" fmla="*/ 859269 h 1488732"/>
                <a:gd name="connsiteX279" fmla="*/ 874 w 2871994"/>
                <a:gd name="connsiteY279" fmla="*/ 869260 h 1488732"/>
                <a:gd name="connsiteX280" fmla="*/ 869 w 2871994"/>
                <a:gd name="connsiteY280" fmla="*/ 879252 h 1488732"/>
                <a:gd name="connsiteX281" fmla="*/ 892 w 2871994"/>
                <a:gd name="connsiteY281" fmla="*/ 889243 h 1488732"/>
                <a:gd name="connsiteX282" fmla="*/ 932 w 2871994"/>
                <a:gd name="connsiteY282" fmla="*/ 899234 h 1488732"/>
                <a:gd name="connsiteX283" fmla="*/ 1045 w 2871994"/>
                <a:gd name="connsiteY283" fmla="*/ 909226 h 1488732"/>
                <a:gd name="connsiteX284" fmla="*/ 1033 w 2871994"/>
                <a:gd name="connsiteY284" fmla="*/ 919217 h 1488732"/>
                <a:gd name="connsiteX285" fmla="*/ 825 w 2871994"/>
                <a:gd name="connsiteY285" fmla="*/ 929209 h 1488732"/>
                <a:gd name="connsiteX286" fmla="*/ 1020 w 2871994"/>
                <a:gd name="connsiteY286" fmla="*/ 939201 h 1488732"/>
                <a:gd name="connsiteX287" fmla="*/ 963 w 2871994"/>
                <a:gd name="connsiteY287" fmla="*/ 949192 h 1488732"/>
                <a:gd name="connsiteX288" fmla="*/ 1005 w 2871994"/>
                <a:gd name="connsiteY288" fmla="*/ 959183 h 1488732"/>
                <a:gd name="connsiteX289" fmla="*/ 1062 w 2871994"/>
                <a:gd name="connsiteY289" fmla="*/ 969175 h 1488732"/>
                <a:gd name="connsiteX290" fmla="*/ 1105 w 2871994"/>
                <a:gd name="connsiteY290" fmla="*/ 979166 h 1488732"/>
                <a:gd name="connsiteX291" fmla="*/ 877 w 2871994"/>
                <a:gd name="connsiteY291" fmla="*/ 989158 h 1488732"/>
                <a:gd name="connsiteX292" fmla="*/ 992 w 2871994"/>
                <a:gd name="connsiteY292" fmla="*/ 999149 h 1488732"/>
                <a:gd name="connsiteX293" fmla="*/ 1099 w 2871994"/>
                <a:gd name="connsiteY293" fmla="*/ 1009141 h 1488732"/>
                <a:gd name="connsiteX294" fmla="*/ 934 w 2871994"/>
                <a:gd name="connsiteY294" fmla="*/ 1019132 h 1488732"/>
                <a:gd name="connsiteX295" fmla="*/ 1137 w 2871994"/>
                <a:gd name="connsiteY295" fmla="*/ 1029124 h 1488732"/>
                <a:gd name="connsiteX296" fmla="*/ 1107 w 2871994"/>
                <a:gd name="connsiteY296" fmla="*/ 1039115 h 1488732"/>
                <a:gd name="connsiteX297" fmla="*/ 1113 w 2871994"/>
                <a:gd name="connsiteY297" fmla="*/ 1049107 h 1488732"/>
                <a:gd name="connsiteX298" fmla="*/ 898 w 2871994"/>
                <a:gd name="connsiteY298" fmla="*/ 1059098 h 1488732"/>
                <a:gd name="connsiteX299" fmla="*/ 1017 w 2871994"/>
                <a:gd name="connsiteY299" fmla="*/ 1069090 h 1488732"/>
                <a:gd name="connsiteX300" fmla="*/ 1075 w 2871994"/>
                <a:gd name="connsiteY300" fmla="*/ 1079081 h 1488732"/>
                <a:gd name="connsiteX301" fmla="*/ 1086 w 2871994"/>
                <a:gd name="connsiteY301" fmla="*/ 1089073 h 1488732"/>
                <a:gd name="connsiteX302" fmla="*/ 1035 w 2871994"/>
                <a:gd name="connsiteY302" fmla="*/ 1099064 h 1488732"/>
                <a:gd name="connsiteX303" fmla="*/ 1164 w 2871994"/>
                <a:gd name="connsiteY303" fmla="*/ 1109056 h 1488732"/>
                <a:gd name="connsiteX304" fmla="*/ 1109 w 2871994"/>
                <a:gd name="connsiteY304" fmla="*/ 1119047 h 1488732"/>
                <a:gd name="connsiteX305" fmla="*/ 1073 w 2871994"/>
                <a:gd name="connsiteY305" fmla="*/ 1129039 h 1488732"/>
                <a:gd name="connsiteX306" fmla="*/ 1067 w 2871994"/>
                <a:gd name="connsiteY306" fmla="*/ 1139030 h 1488732"/>
                <a:gd name="connsiteX307" fmla="*/ 1133 w 2871994"/>
                <a:gd name="connsiteY307" fmla="*/ 1149022 h 1488732"/>
                <a:gd name="connsiteX308" fmla="*/ 1173 w 2871994"/>
                <a:gd name="connsiteY308" fmla="*/ 1159013 h 1488732"/>
                <a:gd name="connsiteX309" fmla="*/ 1303 w 2871994"/>
                <a:gd name="connsiteY309" fmla="*/ 1169005 h 1488732"/>
                <a:gd name="connsiteX310" fmla="*/ 1173 w 2871994"/>
                <a:gd name="connsiteY310" fmla="*/ 1178996 h 1488732"/>
                <a:gd name="connsiteX311" fmla="*/ 1230 w 2871994"/>
                <a:gd name="connsiteY311" fmla="*/ 1188988 h 1488732"/>
                <a:gd name="connsiteX312" fmla="*/ 1147 w 2871994"/>
                <a:gd name="connsiteY312" fmla="*/ 1198979 h 1488732"/>
                <a:gd name="connsiteX313" fmla="*/ 1017 w 2871994"/>
                <a:gd name="connsiteY313" fmla="*/ 1208971 h 1488732"/>
                <a:gd name="connsiteX314" fmla="*/ 1164 w 2871994"/>
                <a:gd name="connsiteY314" fmla="*/ 1218962 h 1488732"/>
                <a:gd name="connsiteX315" fmla="*/ 1172 w 2871994"/>
                <a:gd name="connsiteY315" fmla="*/ 1228954 h 1488732"/>
                <a:gd name="connsiteX316" fmla="*/ 1241 w 2871994"/>
                <a:gd name="connsiteY316" fmla="*/ 1238945 h 1488732"/>
                <a:gd name="connsiteX317" fmla="*/ 1345 w 2871994"/>
                <a:gd name="connsiteY317" fmla="*/ 1248937 h 1488732"/>
                <a:gd name="connsiteX318" fmla="*/ 1196 w 2871994"/>
                <a:gd name="connsiteY318" fmla="*/ 1258928 h 1488732"/>
                <a:gd name="connsiteX319" fmla="*/ 1058 w 2871994"/>
                <a:gd name="connsiteY319" fmla="*/ 1268920 h 1488732"/>
                <a:gd name="connsiteX320" fmla="*/ 1141 w 2871994"/>
                <a:gd name="connsiteY320" fmla="*/ 1278911 h 1488732"/>
                <a:gd name="connsiteX321" fmla="*/ 1232 w 2871994"/>
                <a:gd name="connsiteY321" fmla="*/ 1288903 h 1488732"/>
                <a:gd name="connsiteX322" fmla="*/ 1178 w 2871994"/>
                <a:gd name="connsiteY322" fmla="*/ 1298894 h 1488732"/>
                <a:gd name="connsiteX323" fmla="*/ 1256 w 2871994"/>
                <a:gd name="connsiteY323" fmla="*/ 1308886 h 1488732"/>
                <a:gd name="connsiteX324" fmla="*/ 1110 w 2871994"/>
                <a:gd name="connsiteY324" fmla="*/ 1318877 h 1488732"/>
                <a:gd name="connsiteX325" fmla="*/ 1228 w 2871994"/>
                <a:gd name="connsiteY325" fmla="*/ 1328869 h 1488732"/>
                <a:gd name="connsiteX326" fmla="*/ 1378 w 2871994"/>
                <a:gd name="connsiteY326" fmla="*/ 1338860 h 1488732"/>
                <a:gd name="connsiteX327" fmla="*/ 1240 w 2871994"/>
                <a:gd name="connsiteY327" fmla="*/ 1348852 h 1488732"/>
                <a:gd name="connsiteX328" fmla="*/ 1246 w 2871994"/>
                <a:gd name="connsiteY328" fmla="*/ 1358843 h 1488732"/>
                <a:gd name="connsiteX329" fmla="*/ 1301 w 2871994"/>
                <a:gd name="connsiteY329" fmla="*/ 1368835 h 1488732"/>
                <a:gd name="connsiteX330" fmla="*/ 1315 w 2871994"/>
                <a:gd name="connsiteY330" fmla="*/ 1378826 h 1488732"/>
                <a:gd name="connsiteX331" fmla="*/ 1405 w 2871994"/>
                <a:gd name="connsiteY331" fmla="*/ 1388818 h 1488732"/>
                <a:gd name="connsiteX332" fmla="*/ 1478 w 2871994"/>
                <a:gd name="connsiteY332" fmla="*/ 1398809 h 1488732"/>
                <a:gd name="connsiteX333" fmla="*/ 1278 w 2871994"/>
                <a:gd name="connsiteY333" fmla="*/ 1408801 h 1488732"/>
                <a:gd name="connsiteX334" fmla="*/ 1408 w 2871994"/>
                <a:gd name="connsiteY334" fmla="*/ 1418792 h 1488732"/>
                <a:gd name="connsiteX335" fmla="*/ 1354 w 2871994"/>
                <a:gd name="connsiteY335" fmla="*/ 1428784 h 1488732"/>
                <a:gd name="connsiteX336" fmla="*/ 1381 w 2871994"/>
                <a:gd name="connsiteY336" fmla="*/ 1438775 h 1488732"/>
                <a:gd name="connsiteX337" fmla="*/ 1466 w 2871994"/>
                <a:gd name="connsiteY337" fmla="*/ 1448767 h 1488732"/>
                <a:gd name="connsiteX338" fmla="*/ 1397 w 2871994"/>
                <a:gd name="connsiteY338" fmla="*/ 1458758 h 1488732"/>
                <a:gd name="connsiteX339" fmla="*/ 1552 w 2871994"/>
                <a:gd name="connsiteY339" fmla="*/ 1468750 h 1488732"/>
                <a:gd name="connsiteX340" fmla="*/ 1295 w 2871994"/>
                <a:gd name="connsiteY340" fmla="*/ 1478741 h 1488732"/>
                <a:gd name="connsiteX341" fmla="*/ 1372 w 2871994"/>
                <a:gd name="connsiteY341" fmla="*/ 1488733 h 1488732"/>
                <a:gd name="connsiteX342" fmla="*/ 2692428 w 2871994"/>
                <a:gd name="connsiteY342" fmla="*/ 1488733 h 1488732"/>
                <a:gd name="connsiteX343" fmla="*/ 2712380 w 2871994"/>
                <a:gd name="connsiteY343" fmla="*/ 1488733 h 1488732"/>
                <a:gd name="connsiteX344" fmla="*/ 2732331 w 2871994"/>
                <a:gd name="connsiteY344" fmla="*/ 1488733 h 1488732"/>
                <a:gd name="connsiteX345" fmla="*/ 2752284 w 2871994"/>
                <a:gd name="connsiteY345" fmla="*/ 1488733 h 1488732"/>
                <a:gd name="connsiteX346" fmla="*/ 2772235 w 2871994"/>
                <a:gd name="connsiteY346" fmla="*/ 1488733 h 1488732"/>
                <a:gd name="connsiteX347" fmla="*/ 2792187 w 2871994"/>
                <a:gd name="connsiteY347" fmla="*/ 1488733 h 1488732"/>
                <a:gd name="connsiteX348" fmla="*/ 2812138 w 2871994"/>
                <a:gd name="connsiteY348" fmla="*/ 1488733 h 1488732"/>
                <a:gd name="connsiteX349" fmla="*/ 2832091 w 2871994"/>
                <a:gd name="connsiteY349" fmla="*/ 1488733 h 1488732"/>
                <a:gd name="connsiteX350" fmla="*/ 2852042 w 2871994"/>
                <a:gd name="connsiteY350" fmla="*/ 1488733 h 1488732"/>
                <a:gd name="connsiteX351" fmla="*/ 2871994 w 2871994"/>
                <a:gd name="connsiteY351" fmla="*/ 1488733 h 1488732"/>
                <a:gd name="connsiteX352" fmla="*/ 2871994 w 2871994"/>
                <a:gd name="connsiteY352" fmla="*/ 1478741 h 1488732"/>
                <a:gd name="connsiteX353" fmla="*/ 2871994 w 2871994"/>
                <a:gd name="connsiteY353" fmla="*/ 1468750 h 1488732"/>
                <a:gd name="connsiteX354" fmla="*/ 2871994 w 2871994"/>
                <a:gd name="connsiteY354" fmla="*/ 1458758 h 1488732"/>
                <a:gd name="connsiteX355" fmla="*/ 2871994 w 2871994"/>
                <a:gd name="connsiteY355" fmla="*/ 1448767 h 1488732"/>
                <a:gd name="connsiteX356" fmla="*/ 2871994 w 2871994"/>
                <a:gd name="connsiteY356" fmla="*/ 1438775 h 1488732"/>
                <a:gd name="connsiteX357" fmla="*/ 2871994 w 2871994"/>
                <a:gd name="connsiteY357" fmla="*/ 1428784 h 1488732"/>
                <a:gd name="connsiteX358" fmla="*/ 2871994 w 2871994"/>
                <a:gd name="connsiteY358" fmla="*/ 1418792 h 1488732"/>
                <a:gd name="connsiteX359" fmla="*/ 2871994 w 2871994"/>
                <a:gd name="connsiteY359" fmla="*/ 1408801 h 1488732"/>
                <a:gd name="connsiteX360" fmla="*/ 2871994 w 2871994"/>
                <a:gd name="connsiteY360" fmla="*/ 1398809 h 1488732"/>
                <a:gd name="connsiteX361" fmla="*/ 2871994 w 2871994"/>
                <a:gd name="connsiteY361" fmla="*/ 1388818 h 1488732"/>
                <a:gd name="connsiteX362" fmla="*/ 2871994 w 2871994"/>
                <a:gd name="connsiteY362" fmla="*/ 1378826 h 1488732"/>
                <a:gd name="connsiteX363" fmla="*/ 2871994 w 2871994"/>
                <a:gd name="connsiteY363" fmla="*/ 1368835 h 1488732"/>
                <a:gd name="connsiteX364" fmla="*/ 2871994 w 2871994"/>
                <a:gd name="connsiteY364" fmla="*/ 1358843 h 1488732"/>
                <a:gd name="connsiteX365" fmla="*/ 2871994 w 2871994"/>
                <a:gd name="connsiteY365" fmla="*/ 1348852 h 1488732"/>
                <a:gd name="connsiteX366" fmla="*/ 2871994 w 2871994"/>
                <a:gd name="connsiteY366" fmla="*/ 1338860 h 1488732"/>
                <a:gd name="connsiteX367" fmla="*/ 2871994 w 2871994"/>
                <a:gd name="connsiteY367" fmla="*/ 1328869 h 1488732"/>
                <a:gd name="connsiteX368" fmla="*/ 2871994 w 2871994"/>
                <a:gd name="connsiteY368" fmla="*/ 1318877 h 1488732"/>
                <a:gd name="connsiteX369" fmla="*/ 2871994 w 2871994"/>
                <a:gd name="connsiteY369" fmla="*/ 1308886 h 1488732"/>
                <a:gd name="connsiteX370" fmla="*/ 2871994 w 2871994"/>
                <a:gd name="connsiteY370" fmla="*/ 1298894 h 1488732"/>
                <a:gd name="connsiteX371" fmla="*/ 2871994 w 2871994"/>
                <a:gd name="connsiteY371" fmla="*/ 1288903 h 1488732"/>
                <a:gd name="connsiteX372" fmla="*/ 2871994 w 2871994"/>
                <a:gd name="connsiteY372" fmla="*/ 1278911 h 1488732"/>
                <a:gd name="connsiteX373" fmla="*/ 2871994 w 2871994"/>
                <a:gd name="connsiteY373" fmla="*/ 1268920 h 1488732"/>
                <a:gd name="connsiteX374" fmla="*/ 2871994 w 2871994"/>
                <a:gd name="connsiteY374" fmla="*/ 1258928 h 1488732"/>
                <a:gd name="connsiteX375" fmla="*/ 2871994 w 2871994"/>
                <a:gd name="connsiteY375" fmla="*/ 1248937 h 1488732"/>
                <a:gd name="connsiteX376" fmla="*/ 2871994 w 2871994"/>
                <a:gd name="connsiteY376" fmla="*/ 1238945 h 1488732"/>
                <a:gd name="connsiteX377" fmla="*/ 2871994 w 2871994"/>
                <a:gd name="connsiteY377" fmla="*/ 1228954 h 1488732"/>
                <a:gd name="connsiteX378" fmla="*/ 2871994 w 2871994"/>
                <a:gd name="connsiteY378" fmla="*/ 1218962 h 1488732"/>
                <a:gd name="connsiteX379" fmla="*/ 2871994 w 2871994"/>
                <a:gd name="connsiteY379" fmla="*/ 1208971 h 1488732"/>
                <a:gd name="connsiteX380" fmla="*/ 2871994 w 2871994"/>
                <a:gd name="connsiteY380" fmla="*/ 1198979 h 1488732"/>
                <a:gd name="connsiteX381" fmla="*/ 2871994 w 2871994"/>
                <a:gd name="connsiteY381" fmla="*/ 1188988 h 1488732"/>
                <a:gd name="connsiteX382" fmla="*/ 2871994 w 2871994"/>
                <a:gd name="connsiteY382" fmla="*/ 1178996 h 1488732"/>
                <a:gd name="connsiteX383" fmla="*/ 2871994 w 2871994"/>
                <a:gd name="connsiteY383" fmla="*/ 1169005 h 1488732"/>
                <a:gd name="connsiteX384" fmla="*/ 2871994 w 2871994"/>
                <a:gd name="connsiteY384" fmla="*/ 1159013 h 1488732"/>
                <a:gd name="connsiteX385" fmla="*/ 2871994 w 2871994"/>
                <a:gd name="connsiteY385" fmla="*/ 1149022 h 1488732"/>
                <a:gd name="connsiteX386" fmla="*/ 2871994 w 2871994"/>
                <a:gd name="connsiteY386" fmla="*/ 1139030 h 1488732"/>
                <a:gd name="connsiteX387" fmla="*/ 2871994 w 2871994"/>
                <a:gd name="connsiteY387" fmla="*/ 1129039 h 1488732"/>
                <a:gd name="connsiteX388" fmla="*/ 2871994 w 2871994"/>
                <a:gd name="connsiteY388" fmla="*/ 1119047 h 1488732"/>
                <a:gd name="connsiteX389" fmla="*/ 2871994 w 2871994"/>
                <a:gd name="connsiteY389" fmla="*/ 1109056 h 1488732"/>
                <a:gd name="connsiteX390" fmla="*/ 2871994 w 2871994"/>
                <a:gd name="connsiteY390" fmla="*/ 1099064 h 1488732"/>
                <a:gd name="connsiteX391" fmla="*/ 2871994 w 2871994"/>
                <a:gd name="connsiteY391" fmla="*/ 1089073 h 1488732"/>
                <a:gd name="connsiteX392" fmla="*/ 2871994 w 2871994"/>
                <a:gd name="connsiteY392" fmla="*/ 1079081 h 1488732"/>
                <a:gd name="connsiteX393" fmla="*/ 2871994 w 2871994"/>
                <a:gd name="connsiteY393" fmla="*/ 1069090 h 1488732"/>
                <a:gd name="connsiteX394" fmla="*/ 2871994 w 2871994"/>
                <a:gd name="connsiteY394" fmla="*/ 1059098 h 1488732"/>
                <a:gd name="connsiteX395" fmla="*/ 2871994 w 2871994"/>
                <a:gd name="connsiteY395" fmla="*/ 1049107 h 1488732"/>
                <a:gd name="connsiteX396" fmla="*/ 2871994 w 2871994"/>
                <a:gd name="connsiteY396" fmla="*/ 1039115 h 1488732"/>
                <a:gd name="connsiteX397" fmla="*/ 2871994 w 2871994"/>
                <a:gd name="connsiteY397" fmla="*/ 1029124 h 1488732"/>
                <a:gd name="connsiteX398" fmla="*/ 2871994 w 2871994"/>
                <a:gd name="connsiteY398" fmla="*/ 1019132 h 1488732"/>
                <a:gd name="connsiteX399" fmla="*/ 2871994 w 2871994"/>
                <a:gd name="connsiteY399" fmla="*/ 1009141 h 1488732"/>
                <a:gd name="connsiteX400" fmla="*/ 2871994 w 2871994"/>
                <a:gd name="connsiteY400" fmla="*/ 999149 h 1488732"/>
                <a:gd name="connsiteX401" fmla="*/ 2871994 w 2871994"/>
                <a:gd name="connsiteY401" fmla="*/ 989158 h 1488732"/>
                <a:gd name="connsiteX402" fmla="*/ 2871994 w 2871994"/>
                <a:gd name="connsiteY402" fmla="*/ 979166 h 1488732"/>
                <a:gd name="connsiteX403" fmla="*/ 2871994 w 2871994"/>
                <a:gd name="connsiteY403" fmla="*/ 969175 h 1488732"/>
                <a:gd name="connsiteX404" fmla="*/ 2871994 w 2871994"/>
                <a:gd name="connsiteY404" fmla="*/ 959183 h 1488732"/>
                <a:gd name="connsiteX405" fmla="*/ 2871994 w 2871994"/>
                <a:gd name="connsiteY405" fmla="*/ 949192 h 1488732"/>
                <a:gd name="connsiteX406" fmla="*/ 2871994 w 2871994"/>
                <a:gd name="connsiteY406" fmla="*/ 939201 h 1488732"/>
                <a:gd name="connsiteX407" fmla="*/ 2871994 w 2871994"/>
                <a:gd name="connsiteY407" fmla="*/ 929209 h 1488732"/>
                <a:gd name="connsiteX408" fmla="*/ 2871994 w 2871994"/>
                <a:gd name="connsiteY408" fmla="*/ 919217 h 1488732"/>
                <a:gd name="connsiteX409" fmla="*/ 2871994 w 2871994"/>
                <a:gd name="connsiteY409" fmla="*/ 909226 h 1488732"/>
                <a:gd name="connsiteX410" fmla="*/ 2871994 w 2871994"/>
                <a:gd name="connsiteY410" fmla="*/ 899234 h 1488732"/>
                <a:gd name="connsiteX411" fmla="*/ 2871994 w 2871994"/>
                <a:gd name="connsiteY411" fmla="*/ 889243 h 1488732"/>
                <a:gd name="connsiteX412" fmla="*/ 2871994 w 2871994"/>
                <a:gd name="connsiteY412" fmla="*/ 879252 h 1488732"/>
                <a:gd name="connsiteX413" fmla="*/ 2871994 w 2871994"/>
                <a:gd name="connsiteY413" fmla="*/ 869260 h 1488732"/>
                <a:gd name="connsiteX414" fmla="*/ 2871994 w 2871994"/>
                <a:gd name="connsiteY414" fmla="*/ 859269 h 1488732"/>
                <a:gd name="connsiteX415" fmla="*/ 2871994 w 2871994"/>
                <a:gd name="connsiteY415" fmla="*/ 849277 h 1488732"/>
                <a:gd name="connsiteX416" fmla="*/ 2871994 w 2871994"/>
                <a:gd name="connsiteY416" fmla="*/ 839286 h 1488732"/>
                <a:gd name="connsiteX417" fmla="*/ 2871994 w 2871994"/>
                <a:gd name="connsiteY417" fmla="*/ 829294 h 1488732"/>
                <a:gd name="connsiteX418" fmla="*/ 2871994 w 2871994"/>
                <a:gd name="connsiteY418" fmla="*/ 819303 h 1488732"/>
                <a:gd name="connsiteX419" fmla="*/ 2871994 w 2871994"/>
                <a:gd name="connsiteY419" fmla="*/ 809311 h 1488732"/>
                <a:gd name="connsiteX420" fmla="*/ 2871994 w 2871994"/>
                <a:gd name="connsiteY420" fmla="*/ 799320 h 1488732"/>
                <a:gd name="connsiteX421" fmla="*/ 2871994 w 2871994"/>
                <a:gd name="connsiteY421" fmla="*/ 789328 h 1488732"/>
                <a:gd name="connsiteX422" fmla="*/ 2871994 w 2871994"/>
                <a:gd name="connsiteY422" fmla="*/ 779337 h 1488732"/>
                <a:gd name="connsiteX423" fmla="*/ 2871994 w 2871994"/>
                <a:gd name="connsiteY423" fmla="*/ 769345 h 1488732"/>
                <a:gd name="connsiteX424" fmla="*/ 2871994 w 2871994"/>
                <a:gd name="connsiteY424" fmla="*/ 759354 h 1488732"/>
                <a:gd name="connsiteX425" fmla="*/ 2871994 w 2871994"/>
                <a:gd name="connsiteY425" fmla="*/ 749362 h 1488732"/>
                <a:gd name="connsiteX426" fmla="*/ 2871994 w 2871994"/>
                <a:gd name="connsiteY426" fmla="*/ 739371 h 1488732"/>
                <a:gd name="connsiteX427" fmla="*/ 2871994 w 2871994"/>
                <a:gd name="connsiteY427" fmla="*/ 729379 h 1488732"/>
                <a:gd name="connsiteX428" fmla="*/ 2871994 w 2871994"/>
                <a:gd name="connsiteY428" fmla="*/ 719388 h 1488732"/>
                <a:gd name="connsiteX429" fmla="*/ 2871994 w 2871994"/>
                <a:gd name="connsiteY429" fmla="*/ 709396 h 1488732"/>
                <a:gd name="connsiteX430" fmla="*/ 2871994 w 2871994"/>
                <a:gd name="connsiteY430" fmla="*/ 699405 h 1488732"/>
                <a:gd name="connsiteX431" fmla="*/ 2871994 w 2871994"/>
                <a:gd name="connsiteY431" fmla="*/ 689413 h 1488732"/>
                <a:gd name="connsiteX432" fmla="*/ 2871994 w 2871994"/>
                <a:gd name="connsiteY432" fmla="*/ 679422 h 1488732"/>
                <a:gd name="connsiteX433" fmla="*/ 2871994 w 2871994"/>
                <a:gd name="connsiteY433" fmla="*/ 669430 h 1488732"/>
                <a:gd name="connsiteX434" fmla="*/ 2871994 w 2871994"/>
                <a:gd name="connsiteY434" fmla="*/ 659439 h 1488732"/>
                <a:gd name="connsiteX435" fmla="*/ 2871994 w 2871994"/>
                <a:gd name="connsiteY435" fmla="*/ 649447 h 1488732"/>
                <a:gd name="connsiteX436" fmla="*/ 2871994 w 2871994"/>
                <a:gd name="connsiteY436" fmla="*/ 639456 h 1488732"/>
                <a:gd name="connsiteX437" fmla="*/ 2871994 w 2871994"/>
                <a:gd name="connsiteY437" fmla="*/ 629464 h 1488732"/>
                <a:gd name="connsiteX438" fmla="*/ 2871994 w 2871994"/>
                <a:gd name="connsiteY438" fmla="*/ 619473 h 1488732"/>
                <a:gd name="connsiteX439" fmla="*/ 2871994 w 2871994"/>
                <a:gd name="connsiteY439" fmla="*/ 609481 h 1488732"/>
                <a:gd name="connsiteX440" fmla="*/ 2871994 w 2871994"/>
                <a:gd name="connsiteY440" fmla="*/ 599490 h 1488732"/>
                <a:gd name="connsiteX441" fmla="*/ 2871994 w 2871994"/>
                <a:gd name="connsiteY441" fmla="*/ 589498 h 1488732"/>
                <a:gd name="connsiteX442" fmla="*/ 2871994 w 2871994"/>
                <a:gd name="connsiteY442" fmla="*/ 579507 h 1488732"/>
                <a:gd name="connsiteX443" fmla="*/ 2871994 w 2871994"/>
                <a:gd name="connsiteY443" fmla="*/ 569515 h 1488732"/>
                <a:gd name="connsiteX444" fmla="*/ 2871994 w 2871994"/>
                <a:gd name="connsiteY444" fmla="*/ 559524 h 1488732"/>
                <a:gd name="connsiteX445" fmla="*/ 2871994 w 2871994"/>
                <a:gd name="connsiteY445" fmla="*/ 549532 h 1488732"/>
                <a:gd name="connsiteX446" fmla="*/ 2871994 w 2871994"/>
                <a:gd name="connsiteY446" fmla="*/ 539541 h 1488732"/>
                <a:gd name="connsiteX447" fmla="*/ 2871994 w 2871994"/>
                <a:gd name="connsiteY447" fmla="*/ 529549 h 1488732"/>
                <a:gd name="connsiteX448" fmla="*/ 2871994 w 2871994"/>
                <a:gd name="connsiteY448" fmla="*/ 519558 h 1488732"/>
                <a:gd name="connsiteX449" fmla="*/ 2871994 w 2871994"/>
                <a:gd name="connsiteY449" fmla="*/ 509566 h 1488732"/>
                <a:gd name="connsiteX450" fmla="*/ 2871994 w 2871994"/>
                <a:gd name="connsiteY450" fmla="*/ 499575 h 1488732"/>
                <a:gd name="connsiteX451" fmla="*/ 2871994 w 2871994"/>
                <a:gd name="connsiteY451" fmla="*/ 489583 h 1488732"/>
                <a:gd name="connsiteX452" fmla="*/ 2871994 w 2871994"/>
                <a:gd name="connsiteY452" fmla="*/ 479592 h 1488732"/>
                <a:gd name="connsiteX453" fmla="*/ 2871994 w 2871994"/>
                <a:gd name="connsiteY453" fmla="*/ 469600 h 1488732"/>
                <a:gd name="connsiteX454" fmla="*/ 2871994 w 2871994"/>
                <a:gd name="connsiteY454" fmla="*/ 459609 h 1488732"/>
                <a:gd name="connsiteX455" fmla="*/ 2871994 w 2871994"/>
                <a:gd name="connsiteY455" fmla="*/ 449617 h 1488732"/>
                <a:gd name="connsiteX456" fmla="*/ 2871994 w 2871994"/>
                <a:gd name="connsiteY456" fmla="*/ 439626 h 1488732"/>
                <a:gd name="connsiteX457" fmla="*/ 2871994 w 2871994"/>
                <a:gd name="connsiteY457" fmla="*/ 429634 h 1488732"/>
                <a:gd name="connsiteX458" fmla="*/ 2871994 w 2871994"/>
                <a:gd name="connsiteY458" fmla="*/ 419643 h 1488732"/>
                <a:gd name="connsiteX459" fmla="*/ 2871994 w 2871994"/>
                <a:gd name="connsiteY459" fmla="*/ 409651 h 1488732"/>
                <a:gd name="connsiteX460" fmla="*/ 2871994 w 2871994"/>
                <a:gd name="connsiteY460" fmla="*/ 399660 h 1488732"/>
                <a:gd name="connsiteX461" fmla="*/ 2871994 w 2871994"/>
                <a:gd name="connsiteY461" fmla="*/ 389668 h 1488732"/>
                <a:gd name="connsiteX462" fmla="*/ 2871994 w 2871994"/>
                <a:gd name="connsiteY462" fmla="*/ 379677 h 1488732"/>
                <a:gd name="connsiteX463" fmla="*/ 2871994 w 2871994"/>
                <a:gd name="connsiteY463" fmla="*/ 369685 h 1488732"/>
                <a:gd name="connsiteX464" fmla="*/ 2871994 w 2871994"/>
                <a:gd name="connsiteY464" fmla="*/ 359694 h 1488732"/>
                <a:gd name="connsiteX465" fmla="*/ 2871994 w 2871994"/>
                <a:gd name="connsiteY465" fmla="*/ 349702 h 1488732"/>
                <a:gd name="connsiteX466" fmla="*/ 2871994 w 2871994"/>
                <a:gd name="connsiteY466" fmla="*/ 339711 h 1488732"/>
                <a:gd name="connsiteX467" fmla="*/ 2871994 w 2871994"/>
                <a:gd name="connsiteY467" fmla="*/ 329719 h 1488732"/>
                <a:gd name="connsiteX468" fmla="*/ 2871994 w 2871994"/>
                <a:gd name="connsiteY468" fmla="*/ 319728 h 1488732"/>
                <a:gd name="connsiteX469" fmla="*/ 2871994 w 2871994"/>
                <a:gd name="connsiteY469" fmla="*/ 309736 h 1488732"/>
                <a:gd name="connsiteX470" fmla="*/ 2871994 w 2871994"/>
                <a:gd name="connsiteY470" fmla="*/ 299745 h 1488732"/>
                <a:gd name="connsiteX471" fmla="*/ 2871994 w 2871994"/>
                <a:gd name="connsiteY471" fmla="*/ 289753 h 1488732"/>
                <a:gd name="connsiteX472" fmla="*/ 2871994 w 2871994"/>
                <a:gd name="connsiteY472" fmla="*/ 279762 h 1488732"/>
                <a:gd name="connsiteX473" fmla="*/ 2871994 w 2871994"/>
                <a:gd name="connsiteY473" fmla="*/ 269770 h 1488732"/>
                <a:gd name="connsiteX474" fmla="*/ 2871994 w 2871994"/>
                <a:gd name="connsiteY474" fmla="*/ 259779 h 1488732"/>
                <a:gd name="connsiteX475" fmla="*/ 2871994 w 2871994"/>
                <a:gd name="connsiteY475" fmla="*/ 249787 h 1488732"/>
                <a:gd name="connsiteX476" fmla="*/ 2871994 w 2871994"/>
                <a:gd name="connsiteY476" fmla="*/ 239796 h 1488732"/>
                <a:gd name="connsiteX477" fmla="*/ 2871994 w 2871994"/>
                <a:gd name="connsiteY477" fmla="*/ 229804 h 1488732"/>
                <a:gd name="connsiteX478" fmla="*/ 2871994 w 2871994"/>
                <a:gd name="connsiteY478" fmla="*/ 219813 h 1488732"/>
                <a:gd name="connsiteX479" fmla="*/ 2871994 w 2871994"/>
                <a:gd name="connsiteY479" fmla="*/ 209821 h 1488732"/>
                <a:gd name="connsiteX480" fmla="*/ 2871994 w 2871994"/>
                <a:gd name="connsiteY480" fmla="*/ 199830 h 1488732"/>
                <a:gd name="connsiteX481" fmla="*/ 2871994 w 2871994"/>
                <a:gd name="connsiteY481" fmla="*/ 189838 h 1488732"/>
                <a:gd name="connsiteX482" fmla="*/ 2871994 w 2871994"/>
                <a:gd name="connsiteY482" fmla="*/ 179847 h 1488732"/>
                <a:gd name="connsiteX483" fmla="*/ 2871994 w 2871994"/>
                <a:gd name="connsiteY483" fmla="*/ 169855 h 1488732"/>
                <a:gd name="connsiteX484" fmla="*/ 2871994 w 2871994"/>
                <a:gd name="connsiteY484" fmla="*/ 159864 h 1488732"/>
                <a:gd name="connsiteX485" fmla="*/ 2871994 w 2871994"/>
                <a:gd name="connsiteY485" fmla="*/ 149872 h 1488732"/>
                <a:gd name="connsiteX486" fmla="*/ 2871994 w 2871994"/>
                <a:gd name="connsiteY486" fmla="*/ 139881 h 1488732"/>
                <a:gd name="connsiteX487" fmla="*/ 2871994 w 2871994"/>
                <a:gd name="connsiteY487" fmla="*/ 129889 h 1488732"/>
                <a:gd name="connsiteX488" fmla="*/ 2871994 w 2871994"/>
                <a:gd name="connsiteY488" fmla="*/ 119898 h 1488732"/>
                <a:gd name="connsiteX489" fmla="*/ 2871994 w 2871994"/>
                <a:gd name="connsiteY489" fmla="*/ 109906 h 1488732"/>
                <a:gd name="connsiteX490" fmla="*/ 2871994 w 2871994"/>
                <a:gd name="connsiteY490" fmla="*/ 99915 h 1488732"/>
                <a:gd name="connsiteX491" fmla="*/ 2871994 w 2871994"/>
                <a:gd name="connsiteY491" fmla="*/ 89923 h 1488732"/>
                <a:gd name="connsiteX492" fmla="*/ 2871994 w 2871994"/>
                <a:gd name="connsiteY492" fmla="*/ 79932 h 1488732"/>
                <a:gd name="connsiteX493" fmla="*/ 2871994 w 2871994"/>
                <a:gd name="connsiteY493" fmla="*/ 69940 h 1488732"/>
                <a:gd name="connsiteX494" fmla="*/ 2871994 w 2871994"/>
                <a:gd name="connsiteY494" fmla="*/ 59949 h 1488732"/>
                <a:gd name="connsiteX495" fmla="*/ 2871994 w 2871994"/>
                <a:gd name="connsiteY495" fmla="*/ 49957 h 1488732"/>
                <a:gd name="connsiteX496" fmla="*/ 2871994 w 2871994"/>
                <a:gd name="connsiteY496" fmla="*/ 39966 h 1488732"/>
                <a:gd name="connsiteX497" fmla="*/ 2871994 w 2871994"/>
                <a:gd name="connsiteY497" fmla="*/ 29974 h 1488732"/>
                <a:gd name="connsiteX498" fmla="*/ 2871994 w 2871994"/>
                <a:gd name="connsiteY498" fmla="*/ 19983 h 1488732"/>
                <a:gd name="connsiteX499" fmla="*/ 2871994 w 2871994"/>
                <a:gd name="connsiteY499" fmla="*/ 9991 h 1488732"/>
                <a:gd name="connsiteX500" fmla="*/ 2871994 w 2871994"/>
                <a:gd name="connsiteY500" fmla="*/ 0 h 1488732"/>
                <a:gd name="connsiteX501" fmla="*/ 2852042 w 2871994"/>
                <a:gd name="connsiteY501" fmla="*/ 0 h 1488732"/>
                <a:gd name="connsiteX502" fmla="*/ 2832091 w 2871994"/>
                <a:gd name="connsiteY502" fmla="*/ 0 h 1488732"/>
                <a:gd name="connsiteX503" fmla="*/ 2812138 w 2871994"/>
                <a:gd name="connsiteY503" fmla="*/ 0 h 1488732"/>
                <a:gd name="connsiteX504" fmla="*/ 2792187 w 2871994"/>
                <a:gd name="connsiteY504" fmla="*/ 0 h 1488732"/>
                <a:gd name="connsiteX505" fmla="*/ 2772235 w 2871994"/>
                <a:gd name="connsiteY505" fmla="*/ 0 h 1488732"/>
                <a:gd name="connsiteX506" fmla="*/ 2752284 w 2871994"/>
                <a:gd name="connsiteY506" fmla="*/ 0 h 1488732"/>
                <a:gd name="connsiteX507" fmla="*/ 2732331 w 2871994"/>
                <a:gd name="connsiteY507" fmla="*/ 0 h 1488732"/>
                <a:gd name="connsiteX508" fmla="*/ 2712380 w 2871994"/>
                <a:gd name="connsiteY508" fmla="*/ 0 h 1488732"/>
                <a:gd name="connsiteX509" fmla="*/ 2692428 w 2871994"/>
                <a:gd name="connsiteY509" fmla="*/ 0 h 1488732"/>
                <a:gd name="connsiteX510" fmla="*/ 2683000 w 2871994"/>
                <a:gd name="connsiteY510" fmla="*/ 0 h 1488732"/>
                <a:gd name="connsiteX511" fmla="*/ 2683127 w 2871994"/>
                <a:gd name="connsiteY511" fmla="*/ 9991 h 1488732"/>
                <a:gd name="connsiteX512" fmla="*/ 2683063 w 2871994"/>
                <a:gd name="connsiteY512" fmla="*/ 19983 h 1488732"/>
                <a:gd name="connsiteX513" fmla="*/ 2683101 w 2871994"/>
                <a:gd name="connsiteY513" fmla="*/ 29974 h 1488732"/>
                <a:gd name="connsiteX514" fmla="*/ 2683167 w 2871994"/>
                <a:gd name="connsiteY514" fmla="*/ 39966 h 1488732"/>
                <a:gd name="connsiteX515" fmla="*/ 2683077 w 2871994"/>
                <a:gd name="connsiteY515" fmla="*/ 49957 h 1488732"/>
                <a:gd name="connsiteX516" fmla="*/ 2683177 w 2871994"/>
                <a:gd name="connsiteY516" fmla="*/ 59949 h 1488732"/>
                <a:gd name="connsiteX517" fmla="*/ 2683128 w 2871994"/>
                <a:gd name="connsiteY517" fmla="*/ 69940 h 1488732"/>
                <a:gd name="connsiteX518" fmla="*/ 2683220 w 2871994"/>
                <a:gd name="connsiteY518" fmla="*/ 79932 h 1488732"/>
                <a:gd name="connsiteX519" fmla="*/ 2683089 w 2871994"/>
                <a:gd name="connsiteY519" fmla="*/ 89923 h 1488732"/>
                <a:gd name="connsiteX520" fmla="*/ 2683045 w 2871994"/>
                <a:gd name="connsiteY520" fmla="*/ 99915 h 1488732"/>
                <a:gd name="connsiteX521" fmla="*/ 2683059 w 2871994"/>
                <a:gd name="connsiteY521" fmla="*/ 109906 h 1488732"/>
                <a:gd name="connsiteX522" fmla="*/ 2683090 w 2871994"/>
                <a:gd name="connsiteY522" fmla="*/ 119898 h 1488732"/>
                <a:gd name="connsiteX523" fmla="*/ 2683145 w 2871994"/>
                <a:gd name="connsiteY523" fmla="*/ 129889 h 1488732"/>
                <a:gd name="connsiteX524" fmla="*/ 2683081 w 2871994"/>
                <a:gd name="connsiteY524" fmla="*/ 139881 h 1488732"/>
                <a:gd name="connsiteX525" fmla="*/ 2683027 w 2871994"/>
                <a:gd name="connsiteY525" fmla="*/ 149872 h 1488732"/>
                <a:gd name="connsiteX526" fmla="*/ 2683074 w 2871994"/>
                <a:gd name="connsiteY526" fmla="*/ 159864 h 1488732"/>
                <a:gd name="connsiteX527" fmla="*/ 2683119 w 2871994"/>
                <a:gd name="connsiteY527" fmla="*/ 169855 h 1488732"/>
                <a:gd name="connsiteX528" fmla="*/ 2683068 w 2871994"/>
                <a:gd name="connsiteY528" fmla="*/ 179847 h 1488732"/>
                <a:gd name="connsiteX529" fmla="*/ 2683062 w 2871994"/>
                <a:gd name="connsiteY529" fmla="*/ 189838 h 1488732"/>
                <a:gd name="connsiteX530" fmla="*/ 2683087 w 2871994"/>
                <a:gd name="connsiteY530" fmla="*/ 199830 h 1488732"/>
                <a:gd name="connsiteX531" fmla="*/ 2683132 w 2871994"/>
                <a:gd name="connsiteY531" fmla="*/ 209821 h 1488732"/>
                <a:gd name="connsiteX532" fmla="*/ 2682970 w 2871994"/>
                <a:gd name="connsiteY532" fmla="*/ 219813 h 1488732"/>
                <a:gd name="connsiteX533" fmla="*/ 2683066 w 2871994"/>
                <a:gd name="connsiteY533" fmla="*/ 229804 h 1488732"/>
                <a:gd name="connsiteX534" fmla="*/ 2683137 w 2871994"/>
                <a:gd name="connsiteY534" fmla="*/ 239796 h 1488732"/>
                <a:gd name="connsiteX535" fmla="*/ 2682998 w 2871994"/>
                <a:gd name="connsiteY535" fmla="*/ 249787 h 1488732"/>
                <a:gd name="connsiteX536" fmla="*/ 2683035 w 2871994"/>
                <a:gd name="connsiteY536" fmla="*/ 259779 h 1488732"/>
                <a:gd name="connsiteX537" fmla="*/ 2683125 w 2871994"/>
                <a:gd name="connsiteY537" fmla="*/ 269770 h 1488732"/>
                <a:gd name="connsiteX538" fmla="*/ 2683070 w 2871994"/>
                <a:gd name="connsiteY538" fmla="*/ 279762 h 1488732"/>
                <a:gd name="connsiteX539" fmla="*/ 2683097 w 2871994"/>
                <a:gd name="connsiteY539" fmla="*/ 289753 h 1488732"/>
                <a:gd name="connsiteX540" fmla="*/ 2682946 w 2871994"/>
                <a:gd name="connsiteY540" fmla="*/ 299745 h 1488732"/>
                <a:gd name="connsiteX541" fmla="*/ 2683014 w 2871994"/>
                <a:gd name="connsiteY541" fmla="*/ 309736 h 1488732"/>
                <a:gd name="connsiteX542" fmla="*/ 2683040 w 2871994"/>
                <a:gd name="connsiteY542" fmla="*/ 319728 h 1488732"/>
                <a:gd name="connsiteX543" fmla="*/ 2683126 w 2871994"/>
                <a:gd name="connsiteY543" fmla="*/ 329719 h 1488732"/>
                <a:gd name="connsiteX544" fmla="*/ 2683002 w 2871994"/>
                <a:gd name="connsiteY544" fmla="*/ 339711 h 1488732"/>
                <a:gd name="connsiteX545" fmla="*/ 2683064 w 2871994"/>
                <a:gd name="connsiteY545" fmla="*/ 349702 h 1488732"/>
                <a:gd name="connsiteX546" fmla="*/ 2682983 w 2871994"/>
                <a:gd name="connsiteY546" fmla="*/ 359694 h 1488732"/>
                <a:gd name="connsiteX547" fmla="*/ 2682994 w 2871994"/>
                <a:gd name="connsiteY547" fmla="*/ 369685 h 1488732"/>
                <a:gd name="connsiteX548" fmla="*/ 2683006 w 2871994"/>
                <a:gd name="connsiteY548" fmla="*/ 379677 h 1488732"/>
                <a:gd name="connsiteX549" fmla="*/ 2682990 w 2871994"/>
                <a:gd name="connsiteY549" fmla="*/ 389668 h 1488732"/>
                <a:gd name="connsiteX550" fmla="*/ 2682966 w 2871994"/>
                <a:gd name="connsiteY550" fmla="*/ 399660 h 1488732"/>
                <a:gd name="connsiteX551" fmla="*/ 2682922 w 2871994"/>
                <a:gd name="connsiteY551" fmla="*/ 409651 h 1488732"/>
                <a:gd name="connsiteX552" fmla="*/ 2683047 w 2871994"/>
                <a:gd name="connsiteY552" fmla="*/ 419643 h 1488732"/>
                <a:gd name="connsiteX553" fmla="*/ 2683022 w 2871994"/>
                <a:gd name="connsiteY553" fmla="*/ 429634 h 1488732"/>
                <a:gd name="connsiteX554" fmla="*/ 2682994 w 2871994"/>
                <a:gd name="connsiteY554" fmla="*/ 439626 h 1488732"/>
                <a:gd name="connsiteX555" fmla="*/ 2682904 w 2871994"/>
                <a:gd name="connsiteY555" fmla="*/ 449617 h 1488732"/>
                <a:gd name="connsiteX556" fmla="*/ 2682949 w 2871994"/>
                <a:gd name="connsiteY556" fmla="*/ 459609 h 1488732"/>
                <a:gd name="connsiteX557" fmla="*/ 2683012 w 2871994"/>
                <a:gd name="connsiteY557" fmla="*/ 469600 h 1488732"/>
                <a:gd name="connsiteX558" fmla="*/ 2683027 w 2871994"/>
                <a:gd name="connsiteY558" fmla="*/ 479592 h 1488732"/>
                <a:gd name="connsiteX559" fmla="*/ 2682890 w 2871994"/>
                <a:gd name="connsiteY559" fmla="*/ 489583 h 1488732"/>
                <a:gd name="connsiteX560" fmla="*/ 2683038 w 2871994"/>
                <a:gd name="connsiteY560" fmla="*/ 499575 h 1488732"/>
                <a:gd name="connsiteX561" fmla="*/ 2682935 w 2871994"/>
                <a:gd name="connsiteY561" fmla="*/ 509566 h 1488732"/>
                <a:gd name="connsiteX562" fmla="*/ 2683021 w 2871994"/>
                <a:gd name="connsiteY562" fmla="*/ 519558 h 1488732"/>
                <a:gd name="connsiteX563" fmla="*/ 2683003 w 2871994"/>
                <a:gd name="connsiteY563" fmla="*/ 529549 h 1488732"/>
                <a:gd name="connsiteX564" fmla="*/ 2682926 w 2871994"/>
                <a:gd name="connsiteY564" fmla="*/ 539541 h 1488732"/>
                <a:gd name="connsiteX565" fmla="*/ 2683000 w 2871994"/>
                <a:gd name="connsiteY565" fmla="*/ 549532 h 1488732"/>
                <a:gd name="connsiteX566" fmla="*/ 2682996 w 2871994"/>
                <a:gd name="connsiteY566" fmla="*/ 559524 h 1488732"/>
                <a:gd name="connsiteX567" fmla="*/ 2683001 w 2871994"/>
                <a:gd name="connsiteY567" fmla="*/ 569515 h 1488732"/>
                <a:gd name="connsiteX568" fmla="*/ 2683083 w 2871994"/>
                <a:gd name="connsiteY568" fmla="*/ 579507 h 1488732"/>
                <a:gd name="connsiteX569" fmla="*/ 2682947 w 2871994"/>
                <a:gd name="connsiteY569" fmla="*/ 589498 h 1488732"/>
                <a:gd name="connsiteX570" fmla="*/ 2683030 w 2871994"/>
                <a:gd name="connsiteY570" fmla="*/ 599490 h 1488732"/>
                <a:gd name="connsiteX571" fmla="*/ 2683090 w 2871994"/>
                <a:gd name="connsiteY571" fmla="*/ 609481 h 1488732"/>
                <a:gd name="connsiteX572" fmla="*/ 2683000 w 2871994"/>
                <a:gd name="connsiteY572" fmla="*/ 619473 h 1488732"/>
                <a:gd name="connsiteX573" fmla="*/ 2682990 w 2871994"/>
                <a:gd name="connsiteY573" fmla="*/ 629464 h 1488732"/>
                <a:gd name="connsiteX574" fmla="*/ 2682905 w 2871994"/>
                <a:gd name="connsiteY574" fmla="*/ 639456 h 1488732"/>
                <a:gd name="connsiteX575" fmla="*/ 2682997 w 2871994"/>
                <a:gd name="connsiteY575" fmla="*/ 649447 h 1488732"/>
                <a:gd name="connsiteX576" fmla="*/ 2682984 w 2871994"/>
                <a:gd name="connsiteY576" fmla="*/ 659439 h 1488732"/>
                <a:gd name="connsiteX577" fmla="*/ 2682868 w 2871994"/>
                <a:gd name="connsiteY577" fmla="*/ 669430 h 1488732"/>
                <a:gd name="connsiteX578" fmla="*/ 2682994 w 2871994"/>
                <a:gd name="connsiteY578" fmla="*/ 679422 h 1488732"/>
                <a:gd name="connsiteX579" fmla="*/ 2682902 w 2871994"/>
                <a:gd name="connsiteY579" fmla="*/ 689413 h 1488732"/>
                <a:gd name="connsiteX580" fmla="*/ 2682933 w 2871994"/>
                <a:gd name="connsiteY580" fmla="*/ 699405 h 1488732"/>
                <a:gd name="connsiteX581" fmla="*/ 2682901 w 2871994"/>
                <a:gd name="connsiteY581" fmla="*/ 709396 h 1488732"/>
                <a:gd name="connsiteX582" fmla="*/ 2683116 w 2871994"/>
                <a:gd name="connsiteY582" fmla="*/ 719388 h 1488732"/>
                <a:gd name="connsiteX583" fmla="*/ 2682903 w 2871994"/>
                <a:gd name="connsiteY583" fmla="*/ 729379 h 1488732"/>
                <a:gd name="connsiteX584" fmla="*/ 2683008 w 2871994"/>
                <a:gd name="connsiteY584" fmla="*/ 739371 h 1488732"/>
                <a:gd name="connsiteX585" fmla="*/ 2682962 w 2871994"/>
                <a:gd name="connsiteY585" fmla="*/ 749362 h 1488732"/>
                <a:gd name="connsiteX586" fmla="*/ 2682906 w 2871994"/>
                <a:gd name="connsiteY586" fmla="*/ 759354 h 1488732"/>
                <a:gd name="connsiteX587" fmla="*/ 2682956 w 2871994"/>
                <a:gd name="connsiteY587" fmla="*/ 769345 h 1488732"/>
                <a:gd name="connsiteX588" fmla="*/ 2682820 w 2871994"/>
                <a:gd name="connsiteY588" fmla="*/ 779337 h 1488732"/>
                <a:gd name="connsiteX589" fmla="*/ 2682890 w 2871994"/>
                <a:gd name="connsiteY589" fmla="*/ 789328 h 1488732"/>
                <a:gd name="connsiteX590" fmla="*/ 2682960 w 2871994"/>
                <a:gd name="connsiteY590" fmla="*/ 799320 h 1488732"/>
                <a:gd name="connsiteX591" fmla="*/ 2682880 w 2871994"/>
                <a:gd name="connsiteY591" fmla="*/ 809311 h 1488732"/>
                <a:gd name="connsiteX592" fmla="*/ 2682933 w 2871994"/>
                <a:gd name="connsiteY592" fmla="*/ 819303 h 1488732"/>
                <a:gd name="connsiteX593" fmla="*/ 2682876 w 2871994"/>
                <a:gd name="connsiteY593" fmla="*/ 829294 h 1488732"/>
                <a:gd name="connsiteX594" fmla="*/ 2682810 w 2871994"/>
                <a:gd name="connsiteY594" fmla="*/ 839286 h 1488732"/>
                <a:gd name="connsiteX595" fmla="*/ 2682921 w 2871994"/>
                <a:gd name="connsiteY595" fmla="*/ 849277 h 1488732"/>
                <a:gd name="connsiteX596" fmla="*/ 2682957 w 2871994"/>
                <a:gd name="connsiteY596" fmla="*/ 859269 h 1488732"/>
                <a:gd name="connsiteX597" fmla="*/ 2683031 w 2871994"/>
                <a:gd name="connsiteY597" fmla="*/ 869260 h 1488732"/>
                <a:gd name="connsiteX598" fmla="*/ 2682903 w 2871994"/>
                <a:gd name="connsiteY598" fmla="*/ 879252 h 1488732"/>
                <a:gd name="connsiteX599" fmla="*/ 2682917 w 2871994"/>
                <a:gd name="connsiteY599" fmla="*/ 889243 h 1488732"/>
                <a:gd name="connsiteX600" fmla="*/ 2682943 w 2871994"/>
                <a:gd name="connsiteY600" fmla="*/ 899234 h 1488732"/>
                <a:gd name="connsiteX601" fmla="*/ 2682893 w 2871994"/>
                <a:gd name="connsiteY601" fmla="*/ 909226 h 1488732"/>
                <a:gd name="connsiteX602" fmla="*/ 2682838 w 2871994"/>
                <a:gd name="connsiteY602" fmla="*/ 919217 h 1488732"/>
                <a:gd name="connsiteX603" fmla="*/ 2682866 w 2871994"/>
                <a:gd name="connsiteY603" fmla="*/ 929209 h 1488732"/>
                <a:gd name="connsiteX604" fmla="*/ 2682945 w 2871994"/>
                <a:gd name="connsiteY604" fmla="*/ 939201 h 1488732"/>
                <a:gd name="connsiteX605" fmla="*/ 2682999 w 2871994"/>
                <a:gd name="connsiteY605" fmla="*/ 949192 h 1488732"/>
                <a:gd name="connsiteX606" fmla="*/ 2682857 w 2871994"/>
                <a:gd name="connsiteY606" fmla="*/ 959183 h 1488732"/>
                <a:gd name="connsiteX607" fmla="*/ 2682955 w 2871994"/>
                <a:gd name="connsiteY607" fmla="*/ 969175 h 1488732"/>
                <a:gd name="connsiteX608" fmla="*/ 2682862 w 2871994"/>
                <a:gd name="connsiteY608" fmla="*/ 979166 h 1488732"/>
                <a:gd name="connsiteX609" fmla="*/ 2682865 w 2871994"/>
                <a:gd name="connsiteY609" fmla="*/ 989158 h 1488732"/>
                <a:gd name="connsiteX610" fmla="*/ 2682888 w 2871994"/>
                <a:gd name="connsiteY610" fmla="*/ 999149 h 1488732"/>
                <a:gd name="connsiteX611" fmla="*/ 2683012 w 2871994"/>
                <a:gd name="connsiteY611" fmla="*/ 1009141 h 1488732"/>
                <a:gd name="connsiteX612" fmla="*/ 2682937 w 2871994"/>
                <a:gd name="connsiteY612" fmla="*/ 1019132 h 1488732"/>
                <a:gd name="connsiteX613" fmla="*/ 2682848 w 2871994"/>
                <a:gd name="connsiteY613" fmla="*/ 1029124 h 1488732"/>
                <a:gd name="connsiteX614" fmla="*/ 2682918 w 2871994"/>
                <a:gd name="connsiteY614" fmla="*/ 1039115 h 1488732"/>
                <a:gd name="connsiteX615" fmla="*/ 2682882 w 2871994"/>
                <a:gd name="connsiteY615" fmla="*/ 1049107 h 1488732"/>
                <a:gd name="connsiteX616" fmla="*/ 2682844 w 2871994"/>
                <a:gd name="connsiteY616" fmla="*/ 1059098 h 1488732"/>
                <a:gd name="connsiteX617" fmla="*/ 2682983 w 2871994"/>
                <a:gd name="connsiteY617" fmla="*/ 1069090 h 1488732"/>
                <a:gd name="connsiteX618" fmla="*/ 2682855 w 2871994"/>
                <a:gd name="connsiteY618" fmla="*/ 1079081 h 1488732"/>
                <a:gd name="connsiteX619" fmla="*/ 2682951 w 2871994"/>
                <a:gd name="connsiteY619" fmla="*/ 1089073 h 1488732"/>
                <a:gd name="connsiteX620" fmla="*/ 2682910 w 2871994"/>
                <a:gd name="connsiteY620" fmla="*/ 1099064 h 1488732"/>
                <a:gd name="connsiteX621" fmla="*/ 2682897 w 2871994"/>
                <a:gd name="connsiteY621" fmla="*/ 1109056 h 1488732"/>
                <a:gd name="connsiteX622" fmla="*/ 2682828 w 2871994"/>
                <a:gd name="connsiteY622" fmla="*/ 1119047 h 1488732"/>
                <a:gd name="connsiteX623" fmla="*/ 2682937 w 2871994"/>
                <a:gd name="connsiteY623" fmla="*/ 1129039 h 1488732"/>
                <a:gd name="connsiteX624" fmla="*/ 2682905 w 2871994"/>
                <a:gd name="connsiteY624" fmla="*/ 1139030 h 1488732"/>
                <a:gd name="connsiteX625" fmla="*/ 2682849 w 2871994"/>
                <a:gd name="connsiteY625" fmla="*/ 1149022 h 1488732"/>
                <a:gd name="connsiteX626" fmla="*/ 2682843 w 2871994"/>
                <a:gd name="connsiteY626" fmla="*/ 1159013 h 1488732"/>
                <a:gd name="connsiteX627" fmla="*/ 2682820 w 2871994"/>
                <a:gd name="connsiteY627" fmla="*/ 1169005 h 1488732"/>
                <a:gd name="connsiteX628" fmla="*/ 2682675 w 2871994"/>
                <a:gd name="connsiteY628" fmla="*/ 1178996 h 1488732"/>
                <a:gd name="connsiteX629" fmla="*/ 2682880 w 2871994"/>
                <a:gd name="connsiteY629" fmla="*/ 1188988 h 1488732"/>
                <a:gd name="connsiteX630" fmla="*/ 2682835 w 2871994"/>
                <a:gd name="connsiteY630" fmla="*/ 1198979 h 1488732"/>
                <a:gd name="connsiteX631" fmla="*/ 2682895 w 2871994"/>
                <a:gd name="connsiteY631" fmla="*/ 1208971 h 1488732"/>
                <a:gd name="connsiteX632" fmla="*/ 2682810 w 2871994"/>
                <a:gd name="connsiteY632" fmla="*/ 1218962 h 1488732"/>
                <a:gd name="connsiteX633" fmla="*/ 2682781 w 2871994"/>
                <a:gd name="connsiteY633" fmla="*/ 1228954 h 1488732"/>
                <a:gd name="connsiteX634" fmla="*/ 2682800 w 2871994"/>
                <a:gd name="connsiteY634" fmla="*/ 1238945 h 1488732"/>
                <a:gd name="connsiteX635" fmla="*/ 2682700 w 2871994"/>
                <a:gd name="connsiteY635" fmla="*/ 1248937 h 1488732"/>
                <a:gd name="connsiteX636" fmla="*/ 2682804 w 2871994"/>
                <a:gd name="connsiteY636" fmla="*/ 1258928 h 1488732"/>
                <a:gd name="connsiteX637" fmla="*/ 2682843 w 2871994"/>
                <a:gd name="connsiteY637" fmla="*/ 1268920 h 1488732"/>
                <a:gd name="connsiteX638" fmla="*/ 2682879 w 2871994"/>
                <a:gd name="connsiteY638" fmla="*/ 1278911 h 1488732"/>
                <a:gd name="connsiteX639" fmla="*/ 2682928 w 2871994"/>
                <a:gd name="connsiteY639" fmla="*/ 1288903 h 1488732"/>
                <a:gd name="connsiteX640" fmla="*/ 2682827 w 2871994"/>
                <a:gd name="connsiteY640" fmla="*/ 1298894 h 1488732"/>
                <a:gd name="connsiteX641" fmla="*/ 2682804 w 2871994"/>
                <a:gd name="connsiteY641" fmla="*/ 1308886 h 1488732"/>
                <a:gd name="connsiteX642" fmla="*/ 2682803 w 2871994"/>
                <a:gd name="connsiteY642" fmla="*/ 1318877 h 1488732"/>
                <a:gd name="connsiteX643" fmla="*/ 2682773 w 2871994"/>
                <a:gd name="connsiteY643" fmla="*/ 1328869 h 1488732"/>
                <a:gd name="connsiteX644" fmla="*/ 2682776 w 2871994"/>
                <a:gd name="connsiteY644" fmla="*/ 1338860 h 1488732"/>
                <a:gd name="connsiteX645" fmla="*/ 2682863 w 2871994"/>
                <a:gd name="connsiteY645" fmla="*/ 1348852 h 1488732"/>
                <a:gd name="connsiteX646" fmla="*/ 2682821 w 2871994"/>
                <a:gd name="connsiteY646" fmla="*/ 1358843 h 1488732"/>
                <a:gd name="connsiteX647" fmla="*/ 2682802 w 2871994"/>
                <a:gd name="connsiteY647" fmla="*/ 1368835 h 1488732"/>
                <a:gd name="connsiteX648" fmla="*/ 2682830 w 2871994"/>
                <a:gd name="connsiteY648" fmla="*/ 1378826 h 1488732"/>
                <a:gd name="connsiteX649" fmla="*/ 2682694 w 2871994"/>
                <a:gd name="connsiteY649" fmla="*/ 1388818 h 1488732"/>
                <a:gd name="connsiteX650" fmla="*/ 2682762 w 2871994"/>
                <a:gd name="connsiteY650" fmla="*/ 1398809 h 1488732"/>
                <a:gd name="connsiteX651" fmla="*/ 2682871 w 2871994"/>
                <a:gd name="connsiteY651" fmla="*/ 1408801 h 1488732"/>
                <a:gd name="connsiteX652" fmla="*/ 2682803 w 2871994"/>
                <a:gd name="connsiteY652" fmla="*/ 1418792 h 1488732"/>
                <a:gd name="connsiteX653" fmla="*/ 2682755 w 2871994"/>
                <a:gd name="connsiteY653" fmla="*/ 1428784 h 1488732"/>
                <a:gd name="connsiteX654" fmla="*/ 2682787 w 2871994"/>
                <a:gd name="connsiteY654" fmla="*/ 1438775 h 1488732"/>
                <a:gd name="connsiteX655" fmla="*/ 2682717 w 2871994"/>
                <a:gd name="connsiteY655" fmla="*/ 1448767 h 1488732"/>
                <a:gd name="connsiteX656" fmla="*/ 2682679 w 2871994"/>
                <a:gd name="connsiteY656" fmla="*/ 1458758 h 1488732"/>
                <a:gd name="connsiteX657" fmla="*/ 2682714 w 2871994"/>
                <a:gd name="connsiteY657" fmla="*/ 1468750 h 1488732"/>
                <a:gd name="connsiteX658" fmla="*/ 2682779 w 2871994"/>
                <a:gd name="connsiteY658" fmla="*/ 1478741 h 1488732"/>
                <a:gd name="connsiteX659" fmla="*/ 2682807 w 2871994"/>
                <a:gd name="connsiteY659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</a:cxnLst>
              <a:rect l="l" t="t" r="r" b="b"/>
              <a:pathLst>
                <a:path w="2871994" h="1488732">
                  <a:moveTo>
                    <a:pt x="18890" y="1488733"/>
                  </a:moveTo>
                  <a:lnTo>
                    <a:pt x="38842" y="1488733"/>
                  </a:lnTo>
                  <a:lnTo>
                    <a:pt x="58794" y="1488733"/>
                  </a:lnTo>
                  <a:lnTo>
                    <a:pt x="78745" y="1488733"/>
                  </a:lnTo>
                  <a:lnTo>
                    <a:pt x="98697" y="1488733"/>
                  </a:lnTo>
                  <a:lnTo>
                    <a:pt x="118649" y="1488733"/>
                  </a:lnTo>
                  <a:lnTo>
                    <a:pt x="138601" y="1488733"/>
                  </a:lnTo>
                  <a:lnTo>
                    <a:pt x="158553" y="1488733"/>
                  </a:lnTo>
                  <a:lnTo>
                    <a:pt x="178504" y="1488733"/>
                  </a:lnTo>
                  <a:lnTo>
                    <a:pt x="198456" y="1488733"/>
                  </a:lnTo>
                  <a:lnTo>
                    <a:pt x="218408" y="1488733"/>
                  </a:lnTo>
                  <a:lnTo>
                    <a:pt x="238360" y="1488733"/>
                  </a:lnTo>
                  <a:lnTo>
                    <a:pt x="258311" y="1488733"/>
                  </a:lnTo>
                  <a:lnTo>
                    <a:pt x="278263" y="1488733"/>
                  </a:lnTo>
                  <a:lnTo>
                    <a:pt x="298215" y="1488733"/>
                  </a:lnTo>
                  <a:lnTo>
                    <a:pt x="318167" y="1488733"/>
                  </a:lnTo>
                  <a:lnTo>
                    <a:pt x="338118" y="1488733"/>
                  </a:lnTo>
                  <a:lnTo>
                    <a:pt x="358070" y="1488733"/>
                  </a:lnTo>
                  <a:lnTo>
                    <a:pt x="378022" y="1488733"/>
                  </a:lnTo>
                  <a:lnTo>
                    <a:pt x="397974" y="1488733"/>
                  </a:lnTo>
                  <a:lnTo>
                    <a:pt x="417925" y="1488733"/>
                  </a:lnTo>
                  <a:lnTo>
                    <a:pt x="423039" y="1488733"/>
                  </a:lnTo>
                  <a:lnTo>
                    <a:pt x="422752" y="1478741"/>
                  </a:lnTo>
                  <a:lnTo>
                    <a:pt x="422709" y="1468750"/>
                  </a:lnTo>
                  <a:lnTo>
                    <a:pt x="423176" y="1458758"/>
                  </a:lnTo>
                  <a:lnTo>
                    <a:pt x="423311" y="1448767"/>
                  </a:lnTo>
                  <a:lnTo>
                    <a:pt x="423301" y="1438775"/>
                  </a:lnTo>
                  <a:lnTo>
                    <a:pt x="423398" y="1428784"/>
                  </a:lnTo>
                  <a:lnTo>
                    <a:pt x="423856" y="1418792"/>
                  </a:lnTo>
                  <a:lnTo>
                    <a:pt x="423374" y="1408801"/>
                  </a:lnTo>
                  <a:lnTo>
                    <a:pt x="423055" y="1398809"/>
                  </a:lnTo>
                  <a:lnTo>
                    <a:pt x="422910" y="1388818"/>
                  </a:lnTo>
                  <a:lnTo>
                    <a:pt x="422976" y="1378826"/>
                  </a:lnTo>
                  <a:lnTo>
                    <a:pt x="423835" y="1368835"/>
                  </a:lnTo>
                  <a:lnTo>
                    <a:pt x="423625" y="1358843"/>
                  </a:lnTo>
                  <a:lnTo>
                    <a:pt x="423515" y="1348852"/>
                  </a:lnTo>
                  <a:lnTo>
                    <a:pt x="423020" y="1338860"/>
                  </a:lnTo>
                  <a:lnTo>
                    <a:pt x="423356" y="1328869"/>
                  </a:lnTo>
                  <a:lnTo>
                    <a:pt x="423580" y="1318877"/>
                  </a:lnTo>
                  <a:lnTo>
                    <a:pt x="423176" y="1308886"/>
                  </a:lnTo>
                  <a:lnTo>
                    <a:pt x="422874" y="1298894"/>
                  </a:lnTo>
                  <a:lnTo>
                    <a:pt x="423521" y="1288903"/>
                  </a:lnTo>
                  <a:lnTo>
                    <a:pt x="423329" y="1278911"/>
                  </a:lnTo>
                  <a:lnTo>
                    <a:pt x="423787" y="1268920"/>
                  </a:lnTo>
                  <a:lnTo>
                    <a:pt x="423783" y="1258928"/>
                  </a:lnTo>
                  <a:lnTo>
                    <a:pt x="423695" y="1248937"/>
                  </a:lnTo>
                  <a:lnTo>
                    <a:pt x="423247" y="1238945"/>
                  </a:lnTo>
                  <a:lnTo>
                    <a:pt x="423764" y="1228954"/>
                  </a:lnTo>
                  <a:lnTo>
                    <a:pt x="423550" y="1218962"/>
                  </a:lnTo>
                  <a:lnTo>
                    <a:pt x="423878" y="1208971"/>
                  </a:lnTo>
                  <a:lnTo>
                    <a:pt x="422977" y="1198979"/>
                  </a:lnTo>
                  <a:lnTo>
                    <a:pt x="423530" y="1188988"/>
                  </a:lnTo>
                  <a:lnTo>
                    <a:pt x="424238" y="1178996"/>
                  </a:lnTo>
                  <a:lnTo>
                    <a:pt x="423920" y="1169005"/>
                  </a:lnTo>
                  <a:lnTo>
                    <a:pt x="423710" y="1159013"/>
                  </a:lnTo>
                  <a:lnTo>
                    <a:pt x="423744" y="1149022"/>
                  </a:lnTo>
                  <a:lnTo>
                    <a:pt x="423758" y="1139030"/>
                  </a:lnTo>
                  <a:lnTo>
                    <a:pt x="423602" y="1129039"/>
                  </a:lnTo>
                  <a:lnTo>
                    <a:pt x="423679" y="1119047"/>
                  </a:lnTo>
                  <a:lnTo>
                    <a:pt x="424094" y="1109056"/>
                  </a:lnTo>
                  <a:lnTo>
                    <a:pt x="423943" y="1099064"/>
                  </a:lnTo>
                  <a:lnTo>
                    <a:pt x="424077" y="1089073"/>
                  </a:lnTo>
                  <a:lnTo>
                    <a:pt x="424007" y="1079081"/>
                  </a:lnTo>
                  <a:lnTo>
                    <a:pt x="423243" y="1069090"/>
                  </a:lnTo>
                  <a:lnTo>
                    <a:pt x="423976" y="1059098"/>
                  </a:lnTo>
                  <a:lnTo>
                    <a:pt x="424086" y="1049107"/>
                  </a:lnTo>
                  <a:lnTo>
                    <a:pt x="423912" y="1039115"/>
                  </a:lnTo>
                  <a:lnTo>
                    <a:pt x="424065" y="1029124"/>
                  </a:lnTo>
                  <a:lnTo>
                    <a:pt x="423988" y="1019132"/>
                  </a:lnTo>
                  <a:lnTo>
                    <a:pt x="423749" y="1009141"/>
                  </a:lnTo>
                  <a:lnTo>
                    <a:pt x="424152" y="999149"/>
                  </a:lnTo>
                  <a:lnTo>
                    <a:pt x="423600" y="989158"/>
                  </a:lnTo>
                  <a:lnTo>
                    <a:pt x="424173" y="979166"/>
                  </a:lnTo>
                  <a:lnTo>
                    <a:pt x="424134" y="969175"/>
                  </a:lnTo>
                  <a:lnTo>
                    <a:pt x="423941" y="959183"/>
                  </a:lnTo>
                  <a:lnTo>
                    <a:pt x="424370" y="949192"/>
                  </a:lnTo>
                  <a:lnTo>
                    <a:pt x="424083" y="939201"/>
                  </a:lnTo>
                  <a:lnTo>
                    <a:pt x="424410" y="929209"/>
                  </a:lnTo>
                  <a:lnTo>
                    <a:pt x="424219" y="919217"/>
                  </a:lnTo>
                  <a:lnTo>
                    <a:pt x="424336" y="909226"/>
                  </a:lnTo>
                  <a:lnTo>
                    <a:pt x="424502" y="899234"/>
                  </a:lnTo>
                  <a:lnTo>
                    <a:pt x="424191" y="889243"/>
                  </a:lnTo>
                  <a:lnTo>
                    <a:pt x="424247" y="879252"/>
                  </a:lnTo>
                  <a:lnTo>
                    <a:pt x="424310" y="869260"/>
                  </a:lnTo>
                  <a:lnTo>
                    <a:pt x="424667" y="859269"/>
                  </a:lnTo>
                  <a:lnTo>
                    <a:pt x="424367" y="849277"/>
                  </a:lnTo>
                  <a:lnTo>
                    <a:pt x="424592" y="839286"/>
                  </a:lnTo>
                  <a:lnTo>
                    <a:pt x="424386" y="829294"/>
                  </a:lnTo>
                  <a:lnTo>
                    <a:pt x="424135" y="819303"/>
                  </a:lnTo>
                  <a:lnTo>
                    <a:pt x="424813" y="809311"/>
                  </a:lnTo>
                  <a:lnTo>
                    <a:pt x="424554" y="799320"/>
                  </a:lnTo>
                  <a:lnTo>
                    <a:pt x="424617" y="789328"/>
                  </a:lnTo>
                  <a:lnTo>
                    <a:pt x="424301" y="779337"/>
                  </a:lnTo>
                  <a:lnTo>
                    <a:pt x="424473" y="769345"/>
                  </a:lnTo>
                  <a:lnTo>
                    <a:pt x="424435" y="759354"/>
                  </a:lnTo>
                  <a:lnTo>
                    <a:pt x="424043" y="749362"/>
                  </a:lnTo>
                  <a:lnTo>
                    <a:pt x="424853" y="739371"/>
                  </a:lnTo>
                  <a:lnTo>
                    <a:pt x="424530" y="729379"/>
                  </a:lnTo>
                  <a:lnTo>
                    <a:pt x="424514" y="719388"/>
                  </a:lnTo>
                  <a:lnTo>
                    <a:pt x="424733" y="709396"/>
                  </a:lnTo>
                  <a:lnTo>
                    <a:pt x="424500" y="699405"/>
                  </a:lnTo>
                  <a:lnTo>
                    <a:pt x="424644" y="689413"/>
                  </a:lnTo>
                  <a:lnTo>
                    <a:pt x="424702" y="679422"/>
                  </a:lnTo>
                  <a:lnTo>
                    <a:pt x="424821" y="669430"/>
                  </a:lnTo>
                  <a:lnTo>
                    <a:pt x="424732" y="659439"/>
                  </a:lnTo>
                  <a:lnTo>
                    <a:pt x="424641" y="649447"/>
                  </a:lnTo>
                  <a:lnTo>
                    <a:pt x="424557" y="639456"/>
                  </a:lnTo>
                  <a:lnTo>
                    <a:pt x="424724" y="629464"/>
                  </a:lnTo>
                  <a:lnTo>
                    <a:pt x="425213" y="619473"/>
                  </a:lnTo>
                  <a:lnTo>
                    <a:pt x="424887" y="609481"/>
                  </a:lnTo>
                  <a:lnTo>
                    <a:pt x="424999" y="599490"/>
                  </a:lnTo>
                  <a:lnTo>
                    <a:pt x="424750" y="589498"/>
                  </a:lnTo>
                  <a:lnTo>
                    <a:pt x="425098" y="579507"/>
                  </a:lnTo>
                  <a:lnTo>
                    <a:pt x="425161" y="569515"/>
                  </a:lnTo>
                  <a:lnTo>
                    <a:pt x="425267" y="559524"/>
                  </a:lnTo>
                  <a:lnTo>
                    <a:pt x="424610" y="549532"/>
                  </a:lnTo>
                  <a:lnTo>
                    <a:pt x="424882" y="539541"/>
                  </a:lnTo>
                  <a:lnTo>
                    <a:pt x="424937" y="529549"/>
                  </a:lnTo>
                  <a:lnTo>
                    <a:pt x="425213" y="519558"/>
                  </a:lnTo>
                  <a:lnTo>
                    <a:pt x="425147" y="509566"/>
                  </a:lnTo>
                  <a:lnTo>
                    <a:pt x="425165" y="499575"/>
                  </a:lnTo>
                  <a:lnTo>
                    <a:pt x="424844" y="489583"/>
                  </a:lnTo>
                  <a:lnTo>
                    <a:pt x="425190" y="479592"/>
                  </a:lnTo>
                  <a:lnTo>
                    <a:pt x="425144" y="469600"/>
                  </a:lnTo>
                  <a:lnTo>
                    <a:pt x="425330" y="459609"/>
                  </a:lnTo>
                  <a:lnTo>
                    <a:pt x="425555" y="449617"/>
                  </a:lnTo>
                  <a:lnTo>
                    <a:pt x="425750" y="439626"/>
                  </a:lnTo>
                  <a:lnTo>
                    <a:pt x="425317" y="429634"/>
                  </a:lnTo>
                  <a:lnTo>
                    <a:pt x="425341" y="419643"/>
                  </a:lnTo>
                  <a:lnTo>
                    <a:pt x="425241" y="409651"/>
                  </a:lnTo>
                  <a:lnTo>
                    <a:pt x="425358" y="399660"/>
                  </a:lnTo>
                  <a:lnTo>
                    <a:pt x="425502" y="389668"/>
                  </a:lnTo>
                  <a:lnTo>
                    <a:pt x="425738" y="379677"/>
                  </a:lnTo>
                  <a:lnTo>
                    <a:pt x="425179" y="369685"/>
                  </a:lnTo>
                  <a:lnTo>
                    <a:pt x="425210" y="359694"/>
                  </a:lnTo>
                  <a:lnTo>
                    <a:pt x="425085" y="349702"/>
                  </a:lnTo>
                  <a:lnTo>
                    <a:pt x="425813" y="339711"/>
                  </a:lnTo>
                  <a:lnTo>
                    <a:pt x="425454" y="329719"/>
                  </a:lnTo>
                  <a:lnTo>
                    <a:pt x="425764" y="319728"/>
                  </a:lnTo>
                  <a:lnTo>
                    <a:pt x="425569" y="309736"/>
                  </a:lnTo>
                  <a:lnTo>
                    <a:pt x="425703" y="299745"/>
                  </a:lnTo>
                  <a:lnTo>
                    <a:pt x="425426" y="289753"/>
                  </a:lnTo>
                  <a:lnTo>
                    <a:pt x="425686" y="279762"/>
                  </a:lnTo>
                  <a:lnTo>
                    <a:pt x="425517" y="269770"/>
                  </a:lnTo>
                  <a:lnTo>
                    <a:pt x="425522" y="259779"/>
                  </a:lnTo>
                  <a:lnTo>
                    <a:pt x="426263" y="249787"/>
                  </a:lnTo>
                  <a:lnTo>
                    <a:pt x="425317" y="239796"/>
                  </a:lnTo>
                  <a:lnTo>
                    <a:pt x="425735" y="229804"/>
                  </a:lnTo>
                  <a:lnTo>
                    <a:pt x="425552" y="219813"/>
                  </a:lnTo>
                  <a:lnTo>
                    <a:pt x="425638" y="209821"/>
                  </a:lnTo>
                  <a:lnTo>
                    <a:pt x="425344" y="199830"/>
                  </a:lnTo>
                  <a:lnTo>
                    <a:pt x="425858" y="189838"/>
                  </a:lnTo>
                  <a:lnTo>
                    <a:pt x="425747" y="179847"/>
                  </a:lnTo>
                  <a:lnTo>
                    <a:pt x="425764" y="169855"/>
                  </a:lnTo>
                  <a:lnTo>
                    <a:pt x="425297" y="159864"/>
                  </a:lnTo>
                  <a:lnTo>
                    <a:pt x="425933" y="149872"/>
                  </a:lnTo>
                  <a:lnTo>
                    <a:pt x="425604" y="139881"/>
                  </a:lnTo>
                  <a:lnTo>
                    <a:pt x="425990" y="129889"/>
                  </a:lnTo>
                  <a:lnTo>
                    <a:pt x="426005" y="119898"/>
                  </a:lnTo>
                  <a:lnTo>
                    <a:pt x="425800" y="109906"/>
                  </a:lnTo>
                  <a:lnTo>
                    <a:pt x="425775" y="99915"/>
                  </a:lnTo>
                  <a:lnTo>
                    <a:pt x="426027" y="89923"/>
                  </a:lnTo>
                  <a:lnTo>
                    <a:pt x="426035" y="79932"/>
                  </a:lnTo>
                  <a:lnTo>
                    <a:pt x="426061" y="69940"/>
                  </a:lnTo>
                  <a:lnTo>
                    <a:pt x="425902" y="59949"/>
                  </a:lnTo>
                  <a:lnTo>
                    <a:pt x="426115" y="49957"/>
                  </a:lnTo>
                  <a:lnTo>
                    <a:pt x="426113" y="39966"/>
                  </a:lnTo>
                  <a:lnTo>
                    <a:pt x="426249" y="29974"/>
                  </a:lnTo>
                  <a:lnTo>
                    <a:pt x="426466" y="19983"/>
                  </a:lnTo>
                  <a:lnTo>
                    <a:pt x="426104" y="9991"/>
                  </a:lnTo>
                  <a:lnTo>
                    <a:pt x="425931" y="0"/>
                  </a:lnTo>
                  <a:lnTo>
                    <a:pt x="417925" y="0"/>
                  </a:lnTo>
                  <a:lnTo>
                    <a:pt x="397974" y="0"/>
                  </a:lnTo>
                  <a:lnTo>
                    <a:pt x="378022" y="0"/>
                  </a:lnTo>
                  <a:lnTo>
                    <a:pt x="358070" y="0"/>
                  </a:lnTo>
                  <a:lnTo>
                    <a:pt x="338118" y="0"/>
                  </a:lnTo>
                  <a:lnTo>
                    <a:pt x="318167" y="0"/>
                  </a:lnTo>
                  <a:lnTo>
                    <a:pt x="298215" y="0"/>
                  </a:lnTo>
                  <a:lnTo>
                    <a:pt x="278263" y="0"/>
                  </a:lnTo>
                  <a:lnTo>
                    <a:pt x="258311" y="0"/>
                  </a:lnTo>
                  <a:lnTo>
                    <a:pt x="238360" y="0"/>
                  </a:lnTo>
                  <a:lnTo>
                    <a:pt x="218408" y="0"/>
                  </a:lnTo>
                  <a:lnTo>
                    <a:pt x="198456" y="0"/>
                  </a:lnTo>
                  <a:lnTo>
                    <a:pt x="178504" y="0"/>
                  </a:lnTo>
                  <a:lnTo>
                    <a:pt x="158553" y="0"/>
                  </a:lnTo>
                  <a:lnTo>
                    <a:pt x="138601" y="0"/>
                  </a:lnTo>
                  <a:lnTo>
                    <a:pt x="118649" y="0"/>
                  </a:lnTo>
                  <a:lnTo>
                    <a:pt x="98697" y="0"/>
                  </a:lnTo>
                  <a:lnTo>
                    <a:pt x="78745" y="0"/>
                  </a:lnTo>
                  <a:lnTo>
                    <a:pt x="58794" y="0"/>
                  </a:lnTo>
                  <a:lnTo>
                    <a:pt x="38842" y="0"/>
                  </a:lnTo>
                  <a:lnTo>
                    <a:pt x="18890" y="0"/>
                  </a:lnTo>
                  <a:lnTo>
                    <a:pt x="85" y="0"/>
                  </a:lnTo>
                  <a:lnTo>
                    <a:pt x="290" y="9991"/>
                  </a:lnTo>
                  <a:lnTo>
                    <a:pt x="0" y="19983"/>
                  </a:lnTo>
                  <a:lnTo>
                    <a:pt x="140" y="29974"/>
                  </a:lnTo>
                  <a:lnTo>
                    <a:pt x="338" y="39966"/>
                  </a:lnTo>
                  <a:lnTo>
                    <a:pt x="175" y="49957"/>
                  </a:lnTo>
                  <a:lnTo>
                    <a:pt x="356" y="59949"/>
                  </a:lnTo>
                  <a:lnTo>
                    <a:pt x="457" y="69940"/>
                  </a:lnTo>
                  <a:lnTo>
                    <a:pt x="302" y="79932"/>
                  </a:lnTo>
                  <a:lnTo>
                    <a:pt x="170" y="89923"/>
                  </a:lnTo>
                  <a:lnTo>
                    <a:pt x="299" y="99915"/>
                  </a:lnTo>
                  <a:lnTo>
                    <a:pt x="212" y="109906"/>
                  </a:lnTo>
                  <a:lnTo>
                    <a:pt x="315" y="119898"/>
                  </a:lnTo>
                  <a:lnTo>
                    <a:pt x="239" y="129889"/>
                  </a:lnTo>
                  <a:lnTo>
                    <a:pt x="444" y="139881"/>
                  </a:lnTo>
                  <a:lnTo>
                    <a:pt x="563" y="149872"/>
                  </a:lnTo>
                  <a:lnTo>
                    <a:pt x="297" y="159864"/>
                  </a:lnTo>
                  <a:lnTo>
                    <a:pt x="349" y="169855"/>
                  </a:lnTo>
                  <a:lnTo>
                    <a:pt x="287" y="179847"/>
                  </a:lnTo>
                  <a:lnTo>
                    <a:pt x="98" y="189838"/>
                  </a:lnTo>
                  <a:lnTo>
                    <a:pt x="385" y="199830"/>
                  </a:lnTo>
                  <a:lnTo>
                    <a:pt x="332" y="209821"/>
                  </a:lnTo>
                  <a:lnTo>
                    <a:pt x="358" y="219813"/>
                  </a:lnTo>
                  <a:lnTo>
                    <a:pt x="437" y="229804"/>
                  </a:lnTo>
                  <a:lnTo>
                    <a:pt x="456" y="239796"/>
                  </a:lnTo>
                  <a:lnTo>
                    <a:pt x="393" y="249787"/>
                  </a:lnTo>
                  <a:lnTo>
                    <a:pt x="270" y="259779"/>
                  </a:lnTo>
                  <a:lnTo>
                    <a:pt x="240" y="269770"/>
                  </a:lnTo>
                  <a:lnTo>
                    <a:pt x="358" y="279762"/>
                  </a:lnTo>
                  <a:lnTo>
                    <a:pt x="594" y="289753"/>
                  </a:lnTo>
                  <a:lnTo>
                    <a:pt x="379" y="299745"/>
                  </a:lnTo>
                  <a:lnTo>
                    <a:pt x="515" y="309736"/>
                  </a:lnTo>
                  <a:lnTo>
                    <a:pt x="491" y="319728"/>
                  </a:lnTo>
                  <a:lnTo>
                    <a:pt x="300" y="329719"/>
                  </a:lnTo>
                  <a:lnTo>
                    <a:pt x="505" y="339711"/>
                  </a:lnTo>
                  <a:lnTo>
                    <a:pt x="302" y="349702"/>
                  </a:lnTo>
                  <a:lnTo>
                    <a:pt x="481" y="359694"/>
                  </a:lnTo>
                  <a:lnTo>
                    <a:pt x="411" y="369685"/>
                  </a:lnTo>
                  <a:lnTo>
                    <a:pt x="336" y="379677"/>
                  </a:lnTo>
                  <a:lnTo>
                    <a:pt x="621" y="389668"/>
                  </a:lnTo>
                  <a:lnTo>
                    <a:pt x="354" y="399660"/>
                  </a:lnTo>
                  <a:lnTo>
                    <a:pt x="623" y="409651"/>
                  </a:lnTo>
                  <a:lnTo>
                    <a:pt x="558" y="419643"/>
                  </a:lnTo>
                  <a:lnTo>
                    <a:pt x="641" y="429634"/>
                  </a:lnTo>
                  <a:lnTo>
                    <a:pt x="514" y="439626"/>
                  </a:lnTo>
                  <a:lnTo>
                    <a:pt x="609" y="449617"/>
                  </a:lnTo>
                  <a:lnTo>
                    <a:pt x="443" y="459609"/>
                  </a:lnTo>
                  <a:lnTo>
                    <a:pt x="622" y="469600"/>
                  </a:lnTo>
                  <a:lnTo>
                    <a:pt x="548" y="479592"/>
                  </a:lnTo>
                  <a:lnTo>
                    <a:pt x="552" y="489583"/>
                  </a:lnTo>
                  <a:lnTo>
                    <a:pt x="551" y="499575"/>
                  </a:lnTo>
                  <a:lnTo>
                    <a:pt x="555" y="509566"/>
                  </a:lnTo>
                  <a:lnTo>
                    <a:pt x="604" y="519558"/>
                  </a:lnTo>
                  <a:lnTo>
                    <a:pt x="583" y="529549"/>
                  </a:lnTo>
                  <a:lnTo>
                    <a:pt x="584" y="539541"/>
                  </a:lnTo>
                  <a:lnTo>
                    <a:pt x="558" y="549532"/>
                  </a:lnTo>
                  <a:lnTo>
                    <a:pt x="535" y="559524"/>
                  </a:lnTo>
                  <a:lnTo>
                    <a:pt x="566" y="569515"/>
                  </a:lnTo>
                  <a:lnTo>
                    <a:pt x="609" y="579507"/>
                  </a:lnTo>
                  <a:lnTo>
                    <a:pt x="677" y="589498"/>
                  </a:lnTo>
                  <a:lnTo>
                    <a:pt x="756" y="599490"/>
                  </a:lnTo>
                  <a:lnTo>
                    <a:pt x="705" y="609481"/>
                  </a:lnTo>
                  <a:lnTo>
                    <a:pt x="646" y="619473"/>
                  </a:lnTo>
                  <a:lnTo>
                    <a:pt x="598" y="629464"/>
                  </a:lnTo>
                  <a:lnTo>
                    <a:pt x="702" y="639456"/>
                  </a:lnTo>
                  <a:lnTo>
                    <a:pt x="790" y="649447"/>
                  </a:lnTo>
                  <a:lnTo>
                    <a:pt x="655" y="659439"/>
                  </a:lnTo>
                  <a:lnTo>
                    <a:pt x="735" y="669430"/>
                  </a:lnTo>
                  <a:lnTo>
                    <a:pt x="655" y="679422"/>
                  </a:lnTo>
                  <a:lnTo>
                    <a:pt x="942" y="689413"/>
                  </a:lnTo>
                  <a:lnTo>
                    <a:pt x="954" y="699405"/>
                  </a:lnTo>
                  <a:lnTo>
                    <a:pt x="700" y="709396"/>
                  </a:lnTo>
                  <a:lnTo>
                    <a:pt x="789" y="719388"/>
                  </a:lnTo>
                  <a:lnTo>
                    <a:pt x="719" y="729379"/>
                  </a:lnTo>
                  <a:lnTo>
                    <a:pt x="848" y="739371"/>
                  </a:lnTo>
                  <a:lnTo>
                    <a:pt x="844" y="749362"/>
                  </a:lnTo>
                  <a:lnTo>
                    <a:pt x="985" y="759354"/>
                  </a:lnTo>
                  <a:lnTo>
                    <a:pt x="925" y="769345"/>
                  </a:lnTo>
                  <a:lnTo>
                    <a:pt x="831" y="779337"/>
                  </a:lnTo>
                  <a:lnTo>
                    <a:pt x="864" y="789328"/>
                  </a:lnTo>
                  <a:lnTo>
                    <a:pt x="736" y="799320"/>
                  </a:lnTo>
                  <a:lnTo>
                    <a:pt x="856" y="809311"/>
                  </a:lnTo>
                  <a:lnTo>
                    <a:pt x="905" y="819303"/>
                  </a:lnTo>
                  <a:lnTo>
                    <a:pt x="884" y="829294"/>
                  </a:lnTo>
                  <a:lnTo>
                    <a:pt x="794" y="839286"/>
                  </a:lnTo>
                  <a:lnTo>
                    <a:pt x="776" y="849277"/>
                  </a:lnTo>
                  <a:lnTo>
                    <a:pt x="976" y="859269"/>
                  </a:lnTo>
                  <a:lnTo>
                    <a:pt x="874" y="869260"/>
                  </a:lnTo>
                  <a:lnTo>
                    <a:pt x="869" y="879252"/>
                  </a:lnTo>
                  <a:lnTo>
                    <a:pt x="892" y="889243"/>
                  </a:lnTo>
                  <a:lnTo>
                    <a:pt x="932" y="899234"/>
                  </a:lnTo>
                  <a:lnTo>
                    <a:pt x="1045" y="909226"/>
                  </a:lnTo>
                  <a:lnTo>
                    <a:pt x="1033" y="919217"/>
                  </a:lnTo>
                  <a:lnTo>
                    <a:pt x="825" y="929209"/>
                  </a:lnTo>
                  <a:lnTo>
                    <a:pt x="1020" y="939201"/>
                  </a:lnTo>
                  <a:lnTo>
                    <a:pt x="963" y="949192"/>
                  </a:lnTo>
                  <a:lnTo>
                    <a:pt x="1005" y="959183"/>
                  </a:lnTo>
                  <a:lnTo>
                    <a:pt x="1062" y="969175"/>
                  </a:lnTo>
                  <a:lnTo>
                    <a:pt x="1105" y="979166"/>
                  </a:lnTo>
                  <a:lnTo>
                    <a:pt x="877" y="989158"/>
                  </a:lnTo>
                  <a:lnTo>
                    <a:pt x="992" y="999149"/>
                  </a:lnTo>
                  <a:lnTo>
                    <a:pt x="1099" y="1009141"/>
                  </a:lnTo>
                  <a:lnTo>
                    <a:pt x="934" y="1019132"/>
                  </a:lnTo>
                  <a:lnTo>
                    <a:pt x="1137" y="1029124"/>
                  </a:lnTo>
                  <a:lnTo>
                    <a:pt x="1107" y="1039115"/>
                  </a:lnTo>
                  <a:lnTo>
                    <a:pt x="1113" y="1049107"/>
                  </a:lnTo>
                  <a:lnTo>
                    <a:pt x="898" y="1059098"/>
                  </a:lnTo>
                  <a:lnTo>
                    <a:pt x="1017" y="1069090"/>
                  </a:lnTo>
                  <a:lnTo>
                    <a:pt x="1075" y="1079081"/>
                  </a:lnTo>
                  <a:lnTo>
                    <a:pt x="1086" y="1089073"/>
                  </a:lnTo>
                  <a:lnTo>
                    <a:pt x="1035" y="1099064"/>
                  </a:lnTo>
                  <a:lnTo>
                    <a:pt x="1164" y="1109056"/>
                  </a:lnTo>
                  <a:lnTo>
                    <a:pt x="1109" y="1119047"/>
                  </a:lnTo>
                  <a:lnTo>
                    <a:pt x="1073" y="1129039"/>
                  </a:lnTo>
                  <a:lnTo>
                    <a:pt x="1067" y="1139030"/>
                  </a:lnTo>
                  <a:lnTo>
                    <a:pt x="1133" y="1149022"/>
                  </a:lnTo>
                  <a:lnTo>
                    <a:pt x="1173" y="1159013"/>
                  </a:lnTo>
                  <a:lnTo>
                    <a:pt x="1303" y="1169005"/>
                  </a:lnTo>
                  <a:lnTo>
                    <a:pt x="1173" y="1178996"/>
                  </a:lnTo>
                  <a:lnTo>
                    <a:pt x="1230" y="1188988"/>
                  </a:lnTo>
                  <a:lnTo>
                    <a:pt x="1147" y="1198979"/>
                  </a:lnTo>
                  <a:lnTo>
                    <a:pt x="1017" y="1208971"/>
                  </a:lnTo>
                  <a:lnTo>
                    <a:pt x="1164" y="1218962"/>
                  </a:lnTo>
                  <a:lnTo>
                    <a:pt x="1172" y="1228954"/>
                  </a:lnTo>
                  <a:lnTo>
                    <a:pt x="1241" y="1238945"/>
                  </a:lnTo>
                  <a:lnTo>
                    <a:pt x="1345" y="1248937"/>
                  </a:lnTo>
                  <a:lnTo>
                    <a:pt x="1196" y="1258928"/>
                  </a:lnTo>
                  <a:lnTo>
                    <a:pt x="1058" y="1268920"/>
                  </a:lnTo>
                  <a:lnTo>
                    <a:pt x="1141" y="1278911"/>
                  </a:lnTo>
                  <a:lnTo>
                    <a:pt x="1232" y="1288903"/>
                  </a:lnTo>
                  <a:lnTo>
                    <a:pt x="1178" y="1298894"/>
                  </a:lnTo>
                  <a:lnTo>
                    <a:pt x="1256" y="1308886"/>
                  </a:lnTo>
                  <a:lnTo>
                    <a:pt x="1110" y="1318877"/>
                  </a:lnTo>
                  <a:lnTo>
                    <a:pt x="1228" y="1328869"/>
                  </a:lnTo>
                  <a:lnTo>
                    <a:pt x="1378" y="1338860"/>
                  </a:lnTo>
                  <a:lnTo>
                    <a:pt x="1240" y="1348852"/>
                  </a:lnTo>
                  <a:lnTo>
                    <a:pt x="1246" y="1358843"/>
                  </a:lnTo>
                  <a:lnTo>
                    <a:pt x="1301" y="1368835"/>
                  </a:lnTo>
                  <a:lnTo>
                    <a:pt x="1315" y="1378826"/>
                  </a:lnTo>
                  <a:lnTo>
                    <a:pt x="1405" y="1388818"/>
                  </a:lnTo>
                  <a:lnTo>
                    <a:pt x="1478" y="1398809"/>
                  </a:lnTo>
                  <a:lnTo>
                    <a:pt x="1278" y="1408801"/>
                  </a:lnTo>
                  <a:lnTo>
                    <a:pt x="1408" y="1418792"/>
                  </a:lnTo>
                  <a:lnTo>
                    <a:pt x="1354" y="1428784"/>
                  </a:lnTo>
                  <a:lnTo>
                    <a:pt x="1381" y="1438775"/>
                  </a:lnTo>
                  <a:lnTo>
                    <a:pt x="1466" y="1448767"/>
                  </a:lnTo>
                  <a:lnTo>
                    <a:pt x="1397" y="1458758"/>
                  </a:lnTo>
                  <a:lnTo>
                    <a:pt x="1552" y="1468750"/>
                  </a:lnTo>
                  <a:lnTo>
                    <a:pt x="1295" y="1478741"/>
                  </a:lnTo>
                  <a:lnTo>
                    <a:pt x="1372" y="1488733"/>
                  </a:lnTo>
                  <a:close/>
                  <a:moveTo>
                    <a:pt x="2692428" y="1488733"/>
                  </a:moveTo>
                  <a:lnTo>
                    <a:pt x="2712380" y="1488733"/>
                  </a:lnTo>
                  <a:lnTo>
                    <a:pt x="2732331" y="1488733"/>
                  </a:lnTo>
                  <a:lnTo>
                    <a:pt x="2752284" y="1488733"/>
                  </a:lnTo>
                  <a:lnTo>
                    <a:pt x="2772235" y="1488733"/>
                  </a:lnTo>
                  <a:lnTo>
                    <a:pt x="2792187" y="1488733"/>
                  </a:lnTo>
                  <a:lnTo>
                    <a:pt x="2812138" y="1488733"/>
                  </a:lnTo>
                  <a:lnTo>
                    <a:pt x="2832091" y="1488733"/>
                  </a:lnTo>
                  <a:lnTo>
                    <a:pt x="2852042" y="1488733"/>
                  </a:lnTo>
                  <a:lnTo>
                    <a:pt x="2871994" y="1488733"/>
                  </a:lnTo>
                  <a:lnTo>
                    <a:pt x="2871994" y="1478741"/>
                  </a:lnTo>
                  <a:lnTo>
                    <a:pt x="2871994" y="1468750"/>
                  </a:lnTo>
                  <a:lnTo>
                    <a:pt x="2871994" y="1458758"/>
                  </a:lnTo>
                  <a:lnTo>
                    <a:pt x="2871994" y="1448767"/>
                  </a:lnTo>
                  <a:lnTo>
                    <a:pt x="2871994" y="1438775"/>
                  </a:lnTo>
                  <a:lnTo>
                    <a:pt x="2871994" y="1428784"/>
                  </a:lnTo>
                  <a:lnTo>
                    <a:pt x="2871994" y="1418792"/>
                  </a:lnTo>
                  <a:lnTo>
                    <a:pt x="2871994" y="1408801"/>
                  </a:lnTo>
                  <a:lnTo>
                    <a:pt x="2871994" y="1398809"/>
                  </a:lnTo>
                  <a:lnTo>
                    <a:pt x="2871994" y="1388818"/>
                  </a:lnTo>
                  <a:lnTo>
                    <a:pt x="2871994" y="1378826"/>
                  </a:lnTo>
                  <a:lnTo>
                    <a:pt x="2871994" y="1368835"/>
                  </a:lnTo>
                  <a:lnTo>
                    <a:pt x="2871994" y="1358843"/>
                  </a:lnTo>
                  <a:lnTo>
                    <a:pt x="2871994" y="1348852"/>
                  </a:lnTo>
                  <a:lnTo>
                    <a:pt x="2871994" y="1338860"/>
                  </a:lnTo>
                  <a:lnTo>
                    <a:pt x="2871994" y="1328869"/>
                  </a:lnTo>
                  <a:lnTo>
                    <a:pt x="2871994" y="1318877"/>
                  </a:lnTo>
                  <a:lnTo>
                    <a:pt x="2871994" y="1308886"/>
                  </a:lnTo>
                  <a:lnTo>
                    <a:pt x="2871994" y="1298894"/>
                  </a:lnTo>
                  <a:lnTo>
                    <a:pt x="2871994" y="1288903"/>
                  </a:lnTo>
                  <a:lnTo>
                    <a:pt x="2871994" y="1278911"/>
                  </a:lnTo>
                  <a:lnTo>
                    <a:pt x="2871994" y="1268920"/>
                  </a:lnTo>
                  <a:lnTo>
                    <a:pt x="2871994" y="1258928"/>
                  </a:lnTo>
                  <a:lnTo>
                    <a:pt x="2871994" y="1248937"/>
                  </a:lnTo>
                  <a:lnTo>
                    <a:pt x="2871994" y="1238945"/>
                  </a:lnTo>
                  <a:lnTo>
                    <a:pt x="2871994" y="1228954"/>
                  </a:lnTo>
                  <a:lnTo>
                    <a:pt x="2871994" y="1218962"/>
                  </a:lnTo>
                  <a:lnTo>
                    <a:pt x="2871994" y="1208971"/>
                  </a:lnTo>
                  <a:lnTo>
                    <a:pt x="2871994" y="1198979"/>
                  </a:lnTo>
                  <a:lnTo>
                    <a:pt x="2871994" y="1188988"/>
                  </a:lnTo>
                  <a:lnTo>
                    <a:pt x="2871994" y="1178996"/>
                  </a:lnTo>
                  <a:lnTo>
                    <a:pt x="2871994" y="1169005"/>
                  </a:lnTo>
                  <a:lnTo>
                    <a:pt x="2871994" y="1159013"/>
                  </a:lnTo>
                  <a:lnTo>
                    <a:pt x="2871994" y="1149022"/>
                  </a:lnTo>
                  <a:lnTo>
                    <a:pt x="2871994" y="1139030"/>
                  </a:lnTo>
                  <a:lnTo>
                    <a:pt x="2871994" y="1129039"/>
                  </a:lnTo>
                  <a:lnTo>
                    <a:pt x="2871994" y="1119047"/>
                  </a:lnTo>
                  <a:lnTo>
                    <a:pt x="2871994" y="1109056"/>
                  </a:lnTo>
                  <a:lnTo>
                    <a:pt x="2871994" y="1099064"/>
                  </a:lnTo>
                  <a:lnTo>
                    <a:pt x="2871994" y="1089073"/>
                  </a:lnTo>
                  <a:lnTo>
                    <a:pt x="2871994" y="1079081"/>
                  </a:lnTo>
                  <a:lnTo>
                    <a:pt x="2871994" y="1069090"/>
                  </a:lnTo>
                  <a:lnTo>
                    <a:pt x="2871994" y="1059098"/>
                  </a:lnTo>
                  <a:lnTo>
                    <a:pt x="2871994" y="1049107"/>
                  </a:lnTo>
                  <a:lnTo>
                    <a:pt x="2871994" y="1039115"/>
                  </a:lnTo>
                  <a:lnTo>
                    <a:pt x="2871994" y="1029124"/>
                  </a:lnTo>
                  <a:lnTo>
                    <a:pt x="2871994" y="1019132"/>
                  </a:lnTo>
                  <a:lnTo>
                    <a:pt x="2871994" y="1009141"/>
                  </a:lnTo>
                  <a:lnTo>
                    <a:pt x="2871994" y="999149"/>
                  </a:lnTo>
                  <a:lnTo>
                    <a:pt x="2871994" y="989158"/>
                  </a:lnTo>
                  <a:lnTo>
                    <a:pt x="2871994" y="979166"/>
                  </a:lnTo>
                  <a:lnTo>
                    <a:pt x="2871994" y="969175"/>
                  </a:lnTo>
                  <a:lnTo>
                    <a:pt x="2871994" y="959183"/>
                  </a:lnTo>
                  <a:lnTo>
                    <a:pt x="2871994" y="949192"/>
                  </a:lnTo>
                  <a:lnTo>
                    <a:pt x="2871994" y="939201"/>
                  </a:lnTo>
                  <a:lnTo>
                    <a:pt x="2871994" y="929209"/>
                  </a:lnTo>
                  <a:lnTo>
                    <a:pt x="2871994" y="919217"/>
                  </a:lnTo>
                  <a:lnTo>
                    <a:pt x="2871994" y="909226"/>
                  </a:lnTo>
                  <a:lnTo>
                    <a:pt x="2871994" y="899234"/>
                  </a:lnTo>
                  <a:lnTo>
                    <a:pt x="2871994" y="889243"/>
                  </a:lnTo>
                  <a:lnTo>
                    <a:pt x="2871994" y="879252"/>
                  </a:lnTo>
                  <a:lnTo>
                    <a:pt x="2871994" y="869260"/>
                  </a:lnTo>
                  <a:lnTo>
                    <a:pt x="2871994" y="859269"/>
                  </a:lnTo>
                  <a:lnTo>
                    <a:pt x="2871994" y="849277"/>
                  </a:lnTo>
                  <a:lnTo>
                    <a:pt x="2871994" y="839286"/>
                  </a:lnTo>
                  <a:lnTo>
                    <a:pt x="2871994" y="829294"/>
                  </a:lnTo>
                  <a:lnTo>
                    <a:pt x="2871994" y="819303"/>
                  </a:lnTo>
                  <a:lnTo>
                    <a:pt x="2871994" y="809311"/>
                  </a:lnTo>
                  <a:lnTo>
                    <a:pt x="2871994" y="799320"/>
                  </a:lnTo>
                  <a:lnTo>
                    <a:pt x="2871994" y="789328"/>
                  </a:lnTo>
                  <a:lnTo>
                    <a:pt x="2871994" y="779337"/>
                  </a:lnTo>
                  <a:lnTo>
                    <a:pt x="2871994" y="769345"/>
                  </a:lnTo>
                  <a:lnTo>
                    <a:pt x="2871994" y="759354"/>
                  </a:lnTo>
                  <a:lnTo>
                    <a:pt x="2871994" y="749362"/>
                  </a:lnTo>
                  <a:lnTo>
                    <a:pt x="2871994" y="739371"/>
                  </a:lnTo>
                  <a:lnTo>
                    <a:pt x="2871994" y="729379"/>
                  </a:lnTo>
                  <a:lnTo>
                    <a:pt x="2871994" y="719388"/>
                  </a:lnTo>
                  <a:lnTo>
                    <a:pt x="2871994" y="709396"/>
                  </a:lnTo>
                  <a:lnTo>
                    <a:pt x="2871994" y="699405"/>
                  </a:lnTo>
                  <a:lnTo>
                    <a:pt x="2871994" y="689413"/>
                  </a:lnTo>
                  <a:lnTo>
                    <a:pt x="2871994" y="679422"/>
                  </a:lnTo>
                  <a:lnTo>
                    <a:pt x="2871994" y="669430"/>
                  </a:lnTo>
                  <a:lnTo>
                    <a:pt x="2871994" y="659439"/>
                  </a:lnTo>
                  <a:lnTo>
                    <a:pt x="2871994" y="649447"/>
                  </a:lnTo>
                  <a:lnTo>
                    <a:pt x="2871994" y="639456"/>
                  </a:lnTo>
                  <a:lnTo>
                    <a:pt x="2871994" y="629464"/>
                  </a:lnTo>
                  <a:lnTo>
                    <a:pt x="2871994" y="619473"/>
                  </a:lnTo>
                  <a:lnTo>
                    <a:pt x="2871994" y="609481"/>
                  </a:lnTo>
                  <a:lnTo>
                    <a:pt x="2871994" y="599490"/>
                  </a:lnTo>
                  <a:lnTo>
                    <a:pt x="2871994" y="589498"/>
                  </a:lnTo>
                  <a:lnTo>
                    <a:pt x="2871994" y="579507"/>
                  </a:lnTo>
                  <a:lnTo>
                    <a:pt x="2871994" y="569515"/>
                  </a:lnTo>
                  <a:lnTo>
                    <a:pt x="2871994" y="559524"/>
                  </a:lnTo>
                  <a:lnTo>
                    <a:pt x="2871994" y="549532"/>
                  </a:lnTo>
                  <a:lnTo>
                    <a:pt x="2871994" y="539541"/>
                  </a:lnTo>
                  <a:lnTo>
                    <a:pt x="2871994" y="529549"/>
                  </a:lnTo>
                  <a:lnTo>
                    <a:pt x="2871994" y="519558"/>
                  </a:lnTo>
                  <a:lnTo>
                    <a:pt x="2871994" y="509566"/>
                  </a:lnTo>
                  <a:lnTo>
                    <a:pt x="2871994" y="499575"/>
                  </a:lnTo>
                  <a:lnTo>
                    <a:pt x="2871994" y="489583"/>
                  </a:lnTo>
                  <a:lnTo>
                    <a:pt x="2871994" y="479592"/>
                  </a:lnTo>
                  <a:lnTo>
                    <a:pt x="2871994" y="469600"/>
                  </a:lnTo>
                  <a:lnTo>
                    <a:pt x="2871994" y="459609"/>
                  </a:lnTo>
                  <a:lnTo>
                    <a:pt x="2871994" y="449617"/>
                  </a:lnTo>
                  <a:lnTo>
                    <a:pt x="2871994" y="439626"/>
                  </a:lnTo>
                  <a:lnTo>
                    <a:pt x="2871994" y="429634"/>
                  </a:lnTo>
                  <a:lnTo>
                    <a:pt x="2871994" y="419643"/>
                  </a:lnTo>
                  <a:lnTo>
                    <a:pt x="2871994" y="409651"/>
                  </a:lnTo>
                  <a:lnTo>
                    <a:pt x="2871994" y="399660"/>
                  </a:lnTo>
                  <a:lnTo>
                    <a:pt x="2871994" y="389668"/>
                  </a:lnTo>
                  <a:lnTo>
                    <a:pt x="2871994" y="379677"/>
                  </a:lnTo>
                  <a:lnTo>
                    <a:pt x="2871994" y="369685"/>
                  </a:lnTo>
                  <a:lnTo>
                    <a:pt x="2871994" y="359694"/>
                  </a:lnTo>
                  <a:lnTo>
                    <a:pt x="2871994" y="349702"/>
                  </a:lnTo>
                  <a:lnTo>
                    <a:pt x="2871994" y="339711"/>
                  </a:lnTo>
                  <a:lnTo>
                    <a:pt x="2871994" y="329719"/>
                  </a:lnTo>
                  <a:lnTo>
                    <a:pt x="2871994" y="319728"/>
                  </a:lnTo>
                  <a:lnTo>
                    <a:pt x="2871994" y="309736"/>
                  </a:lnTo>
                  <a:lnTo>
                    <a:pt x="2871994" y="299745"/>
                  </a:lnTo>
                  <a:lnTo>
                    <a:pt x="2871994" y="289753"/>
                  </a:lnTo>
                  <a:lnTo>
                    <a:pt x="2871994" y="279762"/>
                  </a:lnTo>
                  <a:lnTo>
                    <a:pt x="2871994" y="269770"/>
                  </a:lnTo>
                  <a:lnTo>
                    <a:pt x="2871994" y="259779"/>
                  </a:lnTo>
                  <a:lnTo>
                    <a:pt x="2871994" y="249787"/>
                  </a:lnTo>
                  <a:lnTo>
                    <a:pt x="2871994" y="239796"/>
                  </a:lnTo>
                  <a:lnTo>
                    <a:pt x="2871994" y="229804"/>
                  </a:lnTo>
                  <a:lnTo>
                    <a:pt x="2871994" y="219813"/>
                  </a:lnTo>
                  <a:lnTo>
                    <a:pt x="2871994" y="209821"/>
                  </a:lnTo>
                  <a:lnTo>
                    <a:pt x="2871994" y="199830"/>
                  </a:lnTo>
                  <a:lnTo>
                    <a:pt x="2871994" y="189838"/>
                  </a:lnTo>
                  <a:lnTo>
                    <a:pt x="2871994" y="179847"/>
                  </a:lnTo>
                  <a:lnTo>
                    <a:pt x="2871994" y="169855"/>
                  </a:lnTo>
                  <a:lnTo>
                    <a:pt x="2871994" y="159864"/>
                  </a:lnTo>
                  <a:lnTo>
                    <a:pt x="2871994" y="149872"/>
                  </a:lnTo>
                  <a:lnTo>
                    <a:pt x="2871994" y="139881"/>
                  </a:lnTo>
                  <a:lnTo>
                    <a:pt x="2871994" y="129889"/>
                  </a:lnTo>
                  <a:lnTo>
                    <a:pt x="2871994" y="119898"/>
                  </a:lnTo>
                  <a:lnTo>
                    <a:pt x="2871994" y="109906"/>
                  </a:lnTo>
                  <a:lnTo>
                    <a:pt x="2871994" y="99915"/>
                  </a:lnTo>
                  <a:lnTo>
                    <a:pt x="2871994" y="89923"/>
                  </a:lnTo>
                  <a:lnTo>
                    <a:pt x="2871994" y="79932"/>
                  </a:lnTo>
                  <a:lnTo>
                    <a:pt x="2871994" y="69940"/>
                  </a:lnTo>
                  <a:lnTo>
                    <a:pt x="2871994" y="59949"/>
                  </a:lnTo>
                  <a:lnTo>
                    <a:pt x="2871994" y="49957"/>
                  </a:lnTo>
                  <a:lnTo>
                    <a:pt x="2871994" y="39966"/>
                  </a:lnTo>
                  <a:lnTo>
                    <a:pt x="2871994" y="29974"/>
                  </a:lnTo>
                  <a:lnTo>
                    <a:pt x="2871994" y="19983"/>
                  </a:lnTo>
                  <a:lnTo>
                    <a:pt x="2871994" y="9991"/>
                  </a:lnTo>
                  <a:lnTo>
                    <a:pt x="2871994" y="0"/>
                  </a:lnTo>
                  <a:lnTo>
                    <a:pt x="2852042" y="0"/>
                  </a:lnTo>
                  <a:lnTo>
                    <a:pt x="2832091" y="0"/>
                  </a:lnTo>
                  <a:lnTo>
                    <a:pt x="2812138" y="0"/>
                  </a:lnTo>
                  <a:lnTo>
                    <a:pt x="2792187" y="0"/>
                  </a:lnTo>
                  <a:lnTo>
                    <a:pt x="2772235" y="0"/>
                  </a:lnTo>
                  <a:lnTo>
                    <a:pt x="2752284" y="0"/>
                  </a:lnTo>
                  <a:lnTo>
                    <a:pt x="2732331" y="0"/>
                  </a:lnTo>
                  <a:lnTo>
                    <a:pt x="2712380" y="0"/>
                  </a:lnTo>
                  <a:lnTo>
                    <a:pt x="2692428" y="0"/>
                  </a:lnTo>
                  <a:lnTo>
                    <a:pt x="2683000" y="0"/>
                  </a:lnTo>
                  <a:lnTo>
                    <a:pt x="2683127" y="9991"/>
                  </a:lnTo>
                  <a:lnTo>
                    <a:pt x="2683063" y="19983"/>
                  </a:lnTo>
                  <a:lnTo>
                    <a:pt x="2683101" y="29974"/>
                  </a:lnTo>
                  <a:lnTo>
                    <a:pt x="2683167" y="39966"/>
                  </a:lnTo>
                  <a:lnTo>
                    <a:pt x="2683077" y="49957"/>
                  </a:lnTo>
                  <a:lnTo>
                    <a:pt x="2683177" y="59949"/>
                  </a:lnTo>
                  <a:lnTo>
                    <a:pt x="2683128" y="69940"/>
                  </a:lnTo>
                  <a:lnTo>
                    <a:pt x="2683220" y="79932"/>
                  </a:lnTo>
                  <a:lnTo>
                    <a:pt x="2683089" y="89923"/>
                  </a:lnTo>
                  <a:lnTo>
                    <a:pt x="2683045" y="99915"/>
                  </a:lnTo>
                  <a:lnTo>
                    <a:pt x="2683059" y="109906"/>
                  </a:lnTo>
                  <a:lnTo>
                    <a:pt x="2683090" y="119898"/>
                  </a:lnTo>
                  <a:lnTo>
                    <a:pt x="2683145" y="129889"/>
                  </a:lnTo>
                  <a:lnTo>
                    <a:pt x="2683081" y="139881"/>
                  </a:lnTo>
                  <a:lnTo>
                    <a:pt x="2683027" y="149872"/>
                  </a:lnTo>
                  <a:lnTo>
                    <a:pt x="2683074" y="159864"/>
                  </a:lnTo>
                  <a:lnTo>
                    <a:pt x="2683119" y="169855"/>
                  </a:lnTo>
                  <a:lnTo>
                    <a:pt x="2683068" y="179847"/>
                  </a:lnTo>
                  <a:lnTo>
                    <a:pt x="2683062" y="189838"/>
                  </a:lnTo>
                  <a:lnTo>
                    <a:pt x="2683087" y="199830"/>
                  </a:lnTo>
                  <a:lnTo>
                    <a:pt x="2683132" y="209821"/>
                  </a:lnTo>
                  <a:lnTo>
                    <a:pt x="2682970" y="219813"/>
                  </a:lnTo>
                  <a:lnTo>
                    <a:pt x="2683066" y="229804"/>
                  </a:lnTo>
                  <a:lnTo>
                    <a:pt x="2683137" y="239796"/>
                  </a:lnTo>
                  <a:lnTo>
                    <a:pt x="2682998" y="249787"/>
                  </a:lnTo>
                  <a:lnTo>
                    <a:pt x="2683035" y="259779"/>
                  </a:lnTo>
                  <a:lnTo>
                    <a:pt x="2683125" y="269770"/>
                  </a:lnTo>
                  <a:lnTo>
                    <a:pt x="2683070" y="279762"/>
                  </a:lnTo>
                  <a:lnTo>
                    <a:pt x="2683097" y="289753"/>
                  </a:lnTo>
                  <a:lnTo>
                    <a:pt x="2682946" y="299745"/>
                  </a:lnTo>
                  <a:lnTo>
                    <a:pt x="2683014" y="309736"/>
                  </a:lnTo>
                  <a:lnTo>
                    <a:pt x="2683040" y="319728"/>
                  </a:lnTo>
                  <a:lnTo>
                    <a:pt x="2683126" y="329719"/>
                  </a:lnTo>
                  <a:lnTo>
                    <a:pt x="2683002" y="339711"/>
                  </a:lnTo>
                  <a:lnTo>
                    <a:pt x="2683064" y="349702"/>
                  </a:lnTo>
                  <a:lnTo>
                    <a:pt x="2682983" y="359694"/>
                  </a:lnTo>
                  <a:lnTo>
                    <a:pt x="2682994" y="369685"/>
                  </a:lnTo>
                  <a:lnTo>
                    <a:pt x="2683006" y="379677"/>
                  </a:lnTo>
                  <a:lnTo>
                    <a:pt x="2682990" y="389668"/>
                  </a:lnTo>
                  <a:lnTo>
                    <a:pt x="2682966" y="399660"/>
                  </a:lnTo>
                  <a:lnTo>
                    <a:pt x="2682922" y="409651"/>
                  </a:lnTo>
                  <a:lnTo>
                    <a:pt x="2683047" y="419643"/>
                  </a:lnTo>
                  <a:lnTo>
                    <a:pt x="2683022" y="429634"/>
                  </a:lnTo>
                  <a:lnTo>
                    <a:pt x="2682994" y="439626"/>
                  </a:lnTo>
                  <a:lnTo>
                    <a:pt x="2682904" y="449617"/>
                  </a:lnTo>
                  <a:lnTo>
                    <a:pt x="2682949" y="459609"/>
                  </a:lnTo>
                  <a:lnTo>
                    <a:pt x="2683012" y="469600"/>
                  </a:lnTo>
                  <a:lnTo>
                    <a:pt x="2683027" y="479592"/>
                  </a:lnTo>
                  <a:lnTo>
                    <a:pt x="2682890" y="489583"/>
                  </a:lnTo>
                  <a:lnTo>
                    <a:pt x="2683038" y="499575"/>
                  </a:lnTo>
                  <a:lnTo>
                    <a:pt x="2682935" y="509566"/>
                  </a:lnTo>
                  <a:lnTo>
                    <a:pt x="2683021" y="519558"/>
                  </a:lnTo>
                  <a:lnTo>
                    <a:pt x="2683003" y="529549"/>
                  </a:lnTo>
                  <a:lnTo>
                    <a:pt x="2682926" y="539541"/>
                  </a:lnTo>
                  <a:lnTo>
                    <a:pt x="2683000" y="549532"/>
                  </a:lnTo>
                  <a:lnTo>
                    <a:pt x="2682996" y="559524"/>
                  </a:lnTo>
                  <a:lnTo>
                    <a:pt x="2683001" y="569515"/>
                  </a:lnTo>
                  <a:lnTo>
                    <a:pt x="2683083" y="579507"/>
                  </a:lnTo>
                  <a:lnTo>
                    <a:pt x="2682947" y="589498"/>
                  </a:lnTo>
                  <a:lnTo>
                    <a:pt x="2683030" y="599490"/>
                  </a:lnTo>
                  <a:lnTo>
                    <a:pt x="2683090" y="609481"/>
                  </a:lnTo>
                  <a:lnTo>
                    <a:pt x="2683000" y="619473"/>
                  </a:lnTo>
                  <a:lnTo>
                    <a:pt x="2682990" y="629464"/>
                  </a:lnTo>
                  <a:lnTo>
                    <a:pt x="2682905" y="639456"/>
                  </a:lnTo>
                  <a:lnTo>
                    <a:pt x="2682997" y="649447"/>
                  </a:lnTo>
                  <a:lnTo>
                    <a:pt x="2682984" y="659439"/>
                  </a:lnTo>
                  <a:lnTo>
                    <a:pt x="2682868" y="669430"/>
                  </a:lnTo>
                  <a:lnTo>
                    <a:pt x="2682994" y="679422"/>
                  </a:lnTo>
                  <a:lnTo>
                    <a:pt x="2682902" y="689413"/>
                  </a:lnTo>
                  <a:lnTo>
                    <a:pt x="2682933" y="699405"/>
                  </a:lnTo>
                  <a:lnTo>
                    <a:pt x="2682901" y="709396"/>
                  </a:lnTo>
                  <a:lnTo>
                    <a:pt x="2683116" y="719388"/>
                  </a:lnTo>
                  <a:lnTo>
                    <a:pt x="2682903" y="729379"/>
                  </a:lnTo>
                  <a:lnTo>
                    <a:pt x="2683008" y="739371"/>
                  </a:lnTo>
                  <a:lnTo>
                    <a:pt x="2682962" y="749362"/>
                  </a:lnTo>
                  <a:lnTo>
                    <a:pt x="2682906" y="759354"/>
                  </a:lnTo>
                  <a:lnTo>
                    <a:pt x="2682956" y="769345"/>
                  </a:lnTo>
                  <a:lnTo>
                    <a:pt x="2682820" y="779337"/>
                  </a:lnTo>
                  <a:lnTo>
                    <a:pt x="2682890" y="789328"/>
                  </a:lnTo>
                  <a:lnTo>
                    <a:pt x="2682960" y="799320"/>
                  </a:lnTo>
                  <a:lnTo>
                    <a:pt x="2682880" y="809311"/>
                  </a:lnTo>
                  <a:lnTo>
                    <a:pt x="2682933" y="819303"/>
                  </a:lnTo>
                  <a:lnTo>
                    <a:pt x="2682876" y="829294"/>
                  </a:lnTo>
                  <a:lnTo>
                    <a:pt x="2682810" y="839286"/>
                  </a:lnTo>
                  <a:lnTo>
                    <a:pt x="2682921" y="849277"/>
                  </a:lnTo>
                  <a:lnTo>
                    <a:pt x="2682957" y="859269"/>
                  </a:lnTo>
                  <a:lnTo>
                    <a:pt x="2683031" y="869260"/>
                  </a:lnTo>
                  <a:lnTo>
                    <a:pt x="2682903" y="879252"/>
                  </a:lnTo>
                  <a:lnTo>
                    <a:pt x="2682917" y="889243"/>
                  </a:lnTo>
                  <a:lnTo>
                    <a:pt x="2682943" y="899234"/>
                  </a:lnTo>
                  <a:lnTo>
                    <a:pt x="2682893" y="909226"/>
                  </a:lnTo>
                  <a:lnTo>
                    <a:pt x="2682838" y="919217"/>
                  </a:lnTo>
                  <a:lnTo>
                    <a:pt x="2682866" y="929209"/>
                  </a:lnTo>
                  <a:lnTo>
                    <a:pt x="2682945" y="939201"/>
                  </a:lnTo>
                  <a:lnTo>
                    <a:pt x="2682999" y="949192"/>
                  </a:lnTo>
                  <a:lnTo>
                    <a:pt x="2682857" y="959183"/>
                  </a:lnTo>
                  <a:lnTo>
                    <a:pt x="2682955" y="969175"/>
                  </a:lnTo>
                  <a:lnTo>
                    <a:pt x="2682862" y="979166"/>
                  </a:lnTo>
                  <a:lnTo>
                    <a:pt x="2682865" y="989158"/>
                  </a:lnTo>
                  <a:lnTo>
                    <a:pt x="2682888" y="999149"/>
                  </a:lnTo>
                  <a:lnTo>
                    <a:pt x="2683012" y="1009141"/>
                  </a:lnTo>
                  <a:lnTo>
                    <a:pt x="2682937" y="1019132"/>
                  </a:lnTo>
                  <a:lnTo>
                    <a:pt x="2682848" y="1029124"/>
                  </a:lnTo>
                  <a:lnTo>
                    <a:pt x="2682918" y="1039115"/>
                  </a:lnTo>
                  <a:lnTo>
                    <a:pt x="2682882" y="1049107"/>
                  </a:lnTo>
                  <a:lnTo>
                    <a:pt x="2682844" y="1059098"/>
                  </a:lnTo>
                  <a:lnTo>
                    <a:pt x="2682983" y="1069090"/>
                  </a:lnTo>
                  <a:lnTo>
                    <a:pt x="2682855" y="1079081"/>
                  </a:lnTo>
                  <a:lnTo>
                    <a:pt x="2682951" y="1089073"/>
                  </a:lnTo>
                  <a:lnTo>
                    <a:pt x="2682910" y="1099064"/>
                  </a:lnTo>
                  <a:lnTo>
                    <a:pt x="2682897" y="1109056"/>
                  </a:lnTo>
                  <a:lnTo>
                    <a:pt x="2682828" y="1119047"/>
                  </a:lnTo>
                  <a:lnTo>
                    <a:pt x="2682937" y="1129039"/>
                  </a:lnTo>
                  <a:lnTo>
                    <a:pt x="2682905" y="1139030"/>
                  </a:lnTo>
                  <a:lnTo>
                    <a:pt x="2682849" y="1149022"/>
                  </a:lnTo>
                  <a:lnTo>
                    <a:pt x="2682843" y="1159013"/>
                  </a:lnTo>
                  <a:lnTo>
                    <a:pt x="2682820" y="1169005"/>
                  </a:lnTo>
                  <a:lnTo>
                    <a:pt x="2682675" y="1178996"/>
                  </a:lnTo>
                  <a:lnTo>
                    <a:pt x="2682880" y="1188988"/>
                  </a:lnTo>
                  <a:lnTo>
                    <a:pt x="2682835" y="1198979"/>
                  </a:lnTo>
                  <a:lnTo>
                    <a:pt x="2682895" y="1208971"/>
                  </a:lnTo>
                  <a:lnTo>
                    <a:pt x="2682810" y="1218962"/>
                  </a:lnTo>
                  <a:lnTo>
                    <a:pt x="2682781" y="1228954"/>
                  </a:lnTo>
                  <a:lnTo>
                    <a:pt x="2682800" y="1238945"/>
                  </a:lnTo>
                  <a:lnTo>
                    <a:pt x="2682700" y="1248937"/>
                  </a:lnTo>
                  <a:lnTo>
                    <a:pt x="2682804" y="1258928"/>
                  </a:lnTo>
                  <a:lnTo>
                    <a:pt x="2682843" y="1268920"/>
                  </a:lnTo>
                  <a:lnTo>
                    <a:pt x="2682879" y="1278911"/>
                  </a:lnTo>
                  <a:lnTo>
                    <a:pt x="2682928" y="1288903"/>
                  </a:lnTo>
                  <a:lnTo>
                    <a:pt x="2682827" y="1298894"/>
                  </a:lnTo>
                  <a:lnTo>
                    <a:pt x="2682804" y="1308886"/>
                  </a:lnTo>
                  <a:lnTo>
                    <a:pt x="2682803" y="1318877"/>
                  </a:lnTo>
                  <a:lnTo>
                    <a:pt x="2682773" y="1328869"/>
                  </a:lnTo>
                  <a:lnTo>
                    <a:pt x="2682776" y="1338860"/>
                  </a:lnTo>
                  <a:lnTo>
                    <a:pt x="2682863" y="1348852"/>
                  </a:lnTo>
                  <a:lnTo>
                    <a:pt x="2682821" y="1358843"/>
                  </a:lnTo>
                  <a:lnTo>
                    <a:pt x="2682802" y="1368835"/>
                  </a:lnTo>
                  <a:lnTo>
                    <a:pt x="2682830" y="1378826"/>
                  </a:lnTo>
                  <a:lnTo>
                    <a:pt x="2682694" y="1388818"/>
                  </a:lnTo>
                  <a:lnTo>
                    <a:pt x="2682762" y="1398809"/>
                  </a:lnTo>
                  <a:lnTo>
                    <a:pt x="2682871" y="1408801"/>
                  </a:lnTo>
                  <a:lnTo>
                    <a:pt x="2682803" y="1418792"/>
                  </a:lnTo>
                  <a:lnTo>
                    <a:pt x="2682755" y="1428784"/>
                  </a:lnTo>
                  <a:lnTo>
                    <a:pt x="2682787" y="1438775"/>
                  </a:lnTo>
                  <a:lnTo>
                    <a:pt x="2682717" y="1448767"/>
                  </a:lnTo>
                  <a:lnTo>
                    <a:pt x="2682679" y="1458758"/>
                  </a:lnTo>
                  <a:lnTo>
                    <a:pt x="2682714" y="1468750"/>
                  </a:lnTo>
                  <a:lnTo>
                    <a:pt x="2682779" y="1478741"/>
                  </a:lnTo>
                  <a:lnTo>
                    <a:pt x="2682807" y="1488733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任意多边形: 形状 2805">
              <a:extLst>
                <a:ext uri="{FF2B5EF4-FFF2-40B4-BE49-F238E27FC236}">
                  <a16:creationId xmlns:a16="http://schemas.microsoft.com/office/drawing/2014/main" id="{C03F31EB-E393-9DEB-7C75-800CB77023BA}"/>
                </a:ext>
              </a:extLst>
            </p:cNvPr>
            <p:cNvSpPr/>
            <p:nvPr/>
          </p:nvSpPr>
          <p:spPr>
            <a:xfrm>
              <a:off x="19960406" y="3443825"/>
              <a:ext cx="1497570" cy="1488732"/>
            </a:xfrm>
            <a:custGeom>
              <a:avLst/>
              <a:gdLst>
                <a:gd name="connsiteX0" fmla="*/ 17 w 1497570"/>
                <a:gd name="connsiteY0" fmla="*/ 1488733 h 1488732"/>
                <a:gd name="connsiteX1" fmla="*/ 5 w 1497570"/>
                <a:gd name="connsiteY1" fmla="*/ 1428784 h 1488732"/>
                <a:gd name="connsiteX2" fmla="*/ 0 w 1497570"/>
                <a:gd name="connsiteY2" fmla="*/ 1099064 h 1488732"/>
                <a:gd name="connsiteX3" fmla="*/ 64 w 1497570"/>
                <a:gd name="connsiteY3" fmla="*/ 1049107 h 1488732"/>
                <a:gd name="connsiteX4" fmla="*/ 132 w 1497570"/>
                <a:gd name="connsiteY4" fmla="*/ 939201 h 1488732"/>
                <a:gd name="connsiteX5" fmla="*/ 349 w 1497570"/>
                <a:gd name="connsiteY5" fmla="*/ 819303 h 1488732"/>
                <a:gd name="connsiteX6" fmla="*/ 9 w 1497570"/>
                <a:gd name="connsiteY6" fmla="*/ 699405 h 1488732"/>
                <a:gd name="connsiteX7" fmla="*/ 385 w 1497570"/>
                <a:gd name="connsiteY7" fmla="*/ 649447 h 1488732"/>
                <a:gd name="connsiteX8" fmla="*/ 331 w 1497570"/>
                <a:gd name="connsiteY8" fmla="*/ 589498 h 1488732"/>
                <a:gd name="connsiteX9" fmla="*/ 384 w 1497570"/>
                <a:gd name="connsiteY9" fmla="*/ 449617 h 1488732"/>
                <a:gd name="connsiteX10" fmla="*/ 580 w 1497570"/>
                <a:gd name="connsiteY10" fmla="*/ 179847 h 1488732"/>
                <a:gd name="connsiteX11" fmla="*/ 653 w 1497570"/>
                <a:gd name="connsiteY11" fmla="*/ 139881 h 1488732"/>
                <a:gd name="connsiteX12" fmla="*/ 647 w 1497570"/>
                <a:gd name="connsiteY12" fmla="*/ 0 h 1488732"/>
                <a:gd name="connsiteX13" fmla="*/ 575450 w 1497570"/>
                <a:gd name="connsiteY13" fmla="*/ 1488733 h 1488732"/>
                <a:gd name="connsiteX14" fmla="*/ 576055 w 1497570"/>
                <a:gd name="connsiteY14" fmla="*/ 1448767 h 1488732"/>
                <a:gd name="connsiteX15" fmla="*/ 576180 w 1497570"/>
                <a:gd name="connsiteY15" fmla="*/ 1438775 h 1488732"/>
                <a:gd name="connsiteX16" fmla="*/ 574541 w 1497570"/>
                <a:gd name="connsiteY16" fmla="*/ 1428784 h 1488732"/>
                <a:gd name="connsiteX17" fmla="*/ 575338 w 1497570"/>
                <a:gd name="connsiteY17" fmla="*/ 1408801 h 1488732"/>
                <a:gd name="connsiteX18" fmla="*/ 575851 w 1497570"/>
                <a:gd name="connsiteY18" fmla="*/ 1358843 h 1488732"/>
                <a:gd name="connsiteX19" fmla="*/ 574521 w 1497570"/>
                <a:gd name="connsiteY19" fmla="*/ 1348852 h 1488732"/>
                <a:gd name="connsiteX20" fmla="*/ 575148 w 1497570"/>
                <a:gd name="connsiteY20" fmla="*/ 1318877 h 1488732"/>
                <a:gd name="connsiteX21" fmla="*/ 575694 w 1497570"/>
                <a:gd name="connsiteY21" fmla="*/ 1268920 h 1488732"/>
                <a:gd name="connsiteX22" fmla="*/ 574459 w 1497570"/>
                <a:gd name="connsiteY22" fmla="*/ 1258928 h 1488732"/>
                <a:gd name="connsiteX23" fmla="*/ 574737 w 1497570"/>
                <a:gd name="connsiteY23" fmla="*/ 1238945 h 1488732"/>
                <a:gd name="connsiteX24" fmla="*/ 574540 w 1497570"/>
                <a:gd name="connsiteY24" fmla="*/ 1159013 h 1488732"/>
                <a:gd name="connsiteX25" fmla="*/ 574265 w 1497570"/>
                <a:gd name="connsiteY25" fmla="*/ 1129039 h 1488732"/>
                <a:gd name="connsiteX26" fmla="*/ 574908 w 1497570"/>
                <a:gd name="connsiteY26" fmla="*/ 1109056 h 1488732"/>
                <a:gd name="connsiteX27" fmla="*/ 574482 w 1497570"/>
                <a:gd name="connsiteY27" fmla="*/ 1089073 h 1488732"/>
                <a:gd name="connsiteX28" fmla="*/ 574243 w 1497570"/>
                <a:gd name="connsiteY28" fmla="*/ 989158 h 1488732"/>
                <a:gd name="connsiteX29" fmla="*/ 574249 w 1497570"/>
                <a:gd name="connsiteY29" fmla="*/ 949192 h 1488732"/>
                <a:gd name="connsiteX30" fmla="*/ 573569 w 1497570"/>
                <a:gd name="connsiteY30" fmla="*/ 719388 h 1488732"/>
                <a:gd name="connsiteX31" fmla="*/ 573061 w 1497570"/>
                <a:gd name="connsiteY31" fmla="*/ 699405 h 1488732"/>
                <a:gd name="connsiteX32" fmla="*/ 573555 w 1497570"/>
                <a:gd name="connsiteY32" fmla="*/ 649447 h 1488732"/>
                <a:gd name="connsiteX33" fmla="*/ 572320 w 1497570"/>
                <a:gd name="connsiteY33" fmla="*/ 639456 h 1488732"/>
                <a:gd name="connsiteX34" fmla="*/ 573702 w 1497570"/>
                <a:gd name="connsiteY34" fmla="*/ 629464 h 1488732"/>
                <a:gd name="connsiteX35" fmla="*/ 572929 w 1497570"/>
                <a:gd name="connsiteY35" fmla="*/ 589498 h 1488732"/>
                <a:gd name="connsiteX36" fmla="*/ 573108 w 1497570"/>
                <a:gd name="connsiteY36" fmla="*/ 569515 h 1488732"/>
                <a:gd name="connsiteX37" fmla="*/ 573550 w 1497570"/>
                <a:gd name="connsiteY37" fmla="*/ 549532 h 1488732"/>
                <a:gd name="connsiteX38" fmla="*/ 572123 w 1497570"/>
                <a:gd name="connsiteY38" fmla="*/ 469600 h 1488732"/>
                <a:gd name="connsiteX39" fmla="*/ 573461 w 1497570"/>
                <a:gd name="connsiteY39" fmla="*/ 459609 h 1488732"/>
                <a:gd name="connsiteX40" fmla="*/ 571937 w 1497570"/>
                <a:gd name="connsiteY40" fmla="*/ 329719 h 1488732"/>
                <a:gd name="connsiteX41" fmla="*/ 573289 w 1497570"/>
                <a:gd name="connsiteY41" fmla="*/ 319728 h 1488732"/>
                <a:gd name="connsiteX42" fmla="*/ 571420 w 1497570"/>
                <a:gd name="connsiteY42" fmla="*/ 309736 h 1488732"/>
                <a:gd name="connsiteX43" fmla="*/ 572635 w 1497570"/>
                <a:gd name="connsiteY43" fmla="*/ 259779 h 1488732"/>
                <a:gd name="connsiteX44" fmla="*/ 571983 w 1497570"/>
                <a:gd name="connsiteY44" fmla="*/ 239796 h 1488732"/>
                <a:gd name="connsiteX45" fmla="*/ 571840 w 1497570"/>
                <a:gd name="connsiteY45" fmla="*/ 209821 h 1488732"/>
                <a:gd name="connsiteX46" fmla="*/ 571283 w 1497570"/>
                <a:gd name="connsiteY46" fmla="*/ 199830 h 1488732"/>
                <a:gd name="connsiteX47" fmla="*/ 572363 w 1497570"/>
                <a:gd name="connsiteY47" fmla="*/ 189838 h 1488732"/>
                <a:gd name="connsiteX48" fmla="*/ 571416 w 1497570"/>
                <a:gd name="connsiteY48" fmla="*/ 179847 h 1488732"/>
                <a:gd name="connsiteX49" fmla="*/ 572047 w 1497570"/>
                <a:gd name="connsiteY49" fmla="*/ 159864 h 1488732"/>
                <a:gd name="connsiteX50" fmla="*/ 571312 w 1497570"/>
                <a:gd name="connsiteY50" fmla="*/ 0 h 1488732"/>
                <a:gd name="connsiteX51" fmla="*/ 1282841 w 1497570"/>
                <a:gd name="connsiteY51" fmla="*/ 1488733 h 1488732"/>
                <a:gd name="connsiteX52" fmla="*/ 1282706 w 1497570"/>
                <a:gd name="connsiteY52" fmla="*/ 1428784 h 1488732"/>
                <a:gd name="connsiteX53" fmla="*/ 1282644 w 1497570"/>
                <a:gd name="connsiteY53" fmla="*/ 1268920 h 1488732"/>
                <a:gd name="connsiteX54" fmla="*/ 1282450 w 1497570"/>
                <a:gd name="connsiteY54" fmla="*/ 1178996 h 1488732"/>
                <a:gd name="connsiteX55" fmla="*/ 1282554 w 1497570"/>
                <a:gd name="connsiteY55" fmla="*/ 1119047 h 1488732"/>
                <a:gd name="connsiteX56" fmla="*/ 1282036 w 1497570"/>
                <a:gd name="connsiteY56" fmla="*/ 1029124 h 1488732"/>
                <a:gd name="connsiteX57" fmla="*/ 1282317 w 1497570"/>
                <a:gd name="connsiteY57" fmla="*/ 979166 h 1488732"/>
                <a:gd name="connsiteX58" fmla="*/ 1282174 w 1497570"/>
                <a:gd name="connsiteY58" fmla="*/ 799320 h 1488732"/>
                <a:gd name="connsiteX59" fmla="*/ 1282167 w 1497570"/>
                <a:gd name="connsiteY59" fmla="*/ 749362 h 1488732"/>
                <a:gd name="connsiteX60" fmla="*/ 1281857 w 1497570"/>
                <a:gd name="connsiteY60" fmla="*/ 579507 h 1488732"/>
                <a:gd name="connsiteX61" fmla="*/ 1281256 w 1497570"/>
                <a:gd name="connsiteY61" fmla="*/ 0 h 1488732"/>
                <a:gd name="connsiteX62" fmla="*/ 361470 w 1497570"/>
                <a:gd name="connsiteY62" fmla="*/ 0 h 1488732"/>
                <a:gd name="connsiteX63" fmla="*/ 360901 w 1497570"/>
                <a:gd name="connsiteY63" fmla="*/ 29974 h 1488732"/>
                <a:gd name="connsiteX64" fmla="*/ 360281 w 1497570"/>
                <a:gd name="connsiteY64" fmla="*/ 609481 h 1488732"/>
                <a:gd name="connsiteX65" fmla="*/ 360241 w 1497570"/>
                <a:gd name="connsiteY65" fmla="*/ 629464 h 1488732"/>
                <a:gd name="connsiteX66" fmla="*/ 360420 w 1497570"/>
                <a:gd name="connsiteY66" fmla="*/ 739371 h 1488732"/>
                <a:gd name="connsiteX67" fmla="*/ 359636 w 1497570"/>
                <a:gd name="connsiteY67" fmla="*/ 1049107 h 1488732"/>
                <a:gd name="connsiteX68" fmla="*/ 359729 w 1497570"/>
                <a:gd name="connsiteY68" fmla="*/ 1079081 h 1488732"/>
                <a:gd name="connsiteX69" fmla="*/ 359546 w 1497570"/>
                <a:gd name="connsiteY69" fmla="*/ 1159013 h 1488732"/>
                <a:gd name="connsiteX70" fmla="*/ 359964 w 1497570"/>
                <a:gd name="connsiteY70" fmla="*/ 1188988 h 1488732"/>
                <a:gd name="connsiteX71" fmla="*/ 359559 w 1497570"/>
                <a:gd name="connsiteY71" fmla="*/ 1228954 h 1488732"/>
                <a:gd name="connsiteX72" fmla="*/ 359257 w 1497570"/>
                <a:gd name="connsiteY72" fmla="*/ 1308886 h 1488732"/>
                <a:gd name="connsiteX73" fmla="*/ 359984 w 1497570"/>
                <a:gd name="connsiteY73" fmla="*/ 1328869 h 1488732"/>
                <a:gd name="connsiteX74" fmla="*/ 359421 w 1497570"/>
                <a:gd name="connsiteY74" fmla="*/ 1388818 h 1488732"/>
                <a:gd name="connsiteX75" fmla="*/ 359369 w 1497570"/>
                <a:gd name="connsiteY75" fmla="*/ 1488733 h 1488732"/>
                <a:gd name="connsiteX76" fmla="*/ 686794 w 1497570"/>
                <a:gd name="connsiteY76" fmla="*/ 0 h 1488732"/>
                <a:gd name="connsiteX77" fmla="*/ 685963 w 1497570"/>
                <a:gd name="connsiteY77" fmla="*/ 19983 h 1488732"/>
                <a:gd name="connsiteX78" fmla="*/ 686178 w 1497570"/>
                <a:gd name="connsiteY78" fmla="*/ 39966 h 1488732"/>
                <a:gd name="connsiteX79" fmla="*/ 685518 w 1497570"/>
                <a:gd name="connsiteY79" fmla="*/ 89923 h 1488732"/>
                <a:gd name="connsiteX80" fmla="*/ 686377 w 1497570"/>
                <a:gd name="connsiteY80" fmla="*/ 150666 h 1488732"/>
                <a:gd name="connsiteX81" fmla="*/ 685753 w 1497570"/>
                <a:gd name="connsiteY81" fmla="*/ 169855 h 1488732"/>
                <a:gd name="connsiteX82" fmla="*/ 686053 w 1497570"/>
                <a:gd name="connsiteY82" fmla="*/ 269770 h 1488732"/>
                <a:gd name="connsiteX83" fmla="*/ 685426 w 1497570"/>
                <a:gd name="connsiteY83" fmla="*/ 279762 h 1488732"/>
                <a:gd name="connsiteX84" fmla="*/ 686377 w 1497570"/>
                <a:gd name="connsiteY84" fmla="*/ 289862 h 1488732"/>
                <a:gd name="connsiteX85" fmla="*/ 685520 w 1497570"/>
                <a:gd name="connsiteY85" fmla="*/ 309736 h 1488732"/>
                <a:gd name="connsiteX86" fmla="*/ 686377 w 1497570"/>
                <a:gd name="connsiteY86" fmla="*/ 374105 h 1488732"/>
                <a:gd name="connsiteX87" fmla="*/ 686740 w 1497570"/>
                <a:gd name="connsiteY87" fmla="*/ 389668 h 1488732"/>
                <a:gd name="connsiteX88" fmla="*/ 686377 w 1497570"/>
                <a:gd name="connsiteY88" fmla="*/ 412836 h 1488732"/>
                <a:gd name="connsiteX89" fmla="*/ 686377 w 1497570"/>
                <a:gd name="connsiteY89" fmla="*/ 426101 h 1488732"/>
                <a:gd name="connsiteX90" fmla="*/ 685487 w 1497570"/>
                <a:gd name="connsiteY90" fmla="*/ 449617 h 1488732"/>
                <a:gd name="connsiteX91" fmla="*/ 685456 w 1497570"/>
                <a:gd name="connsiteY91" fmla="*/ 469600 h 1488732"/>
                <a:gd name="connsiteX92" fmla="*/ 686821 w 1497570"/>
                <a:gd name="connsiteY92" fmla="*/ 499575 h 1488732"/>
                <a:gd name="connsiteX93" fmla="*/ 685758 w 1497570"/>
                <a:gd name="connsiteY93" fmla="*/ 519558 h 1488732"/>
                <a:gd name="connsiteX94" fmla="*/ 685577 w 1497570"/>
                <a:gd name="connsiteY94" fmla="*/ 599490 h 1488732"/>
                <a:gd name="connsiteX95" fmla="*/ 685100 w 1497570"/>
                <a:gd name="connsiteY95" fmla="*/ 609481 h 1488732"/>
                <a:gd name="connsiteX96" fmla="*/ 686108 w 1497570"/>
                <a:gd name="connsiteY96" fmla="*/ 629464 h 1488732"/>
                <a:gd name="connsiteX97" fmla="*/ 685963 w 1497570"/>
                <a:gd name="connsiteY97" fmla="*/ 679422 h 1488732"/>
                <a:gd name="connsiteX98" fmla="*/ 685910 w 1497570"/>
                <a:gd name="connsiteY98" fmla="*/ 809311 h 1488732"/>
                <a:gd name="connsiteX99" fmla="*/ 685303 w 1497570"/>
                <a:gd name="connsiteY99" fmla="*/ 819303 h 1488732"/>
                <a:gd name="connsiteX100" fmla="*/ 686352 w 1497570"/>
                <a:gd name="connsiteY100" fmla="*/ 829294 h 1488732"/>
                <a:gd name="connsiteX101" fmla="*/ 685092 w 1497570"/>
                <a:gd name="connsiteY101" fmla="*/ 849277 h 1488732"/>
                <a:gd name="connsiteX102" fmla="*/ 685710 w 1497570"/>
                <a:gd name="connsiteY102" fmla="*/ 869260 h 1488732"/>
                <a:gd name="connsiteX103" fmla="*/ 685459 w 1497570"/>
                <a:gd name="connsiteY103" fmla="*/ 889243 h 1488732"/>
                <a:gd name="connsiteX104" fmla="*/ 686166 w 1497570"/>
                <a:gd name="connsiteY104" fmla="*/ 959183 h 1488732"/>
                <a:gd name="connsiteX105" fmla="*/ 685243 w 1497570"/>
                <a:gd name="connsiteY105" fmla="*/ 979166 h 1488732"/>
                <a:gd name="connsiteX106" fmla="*/ 685759 w 1497570"/>
                <a:gd name="connsiteY106" fmla="*/ 1029124 h 1488732"/>
                <a:gd name="connsiteX107" fmla="*/ 685671 w 1497570"/>
                <a:gd name="connsiteY107" fmla="*/ 1208971 h 1488732"/>
                <a:gd name="connsiteX108" fmla="*/ 684996 w 1497570"/>
                <a:gd name="connsiteY108" fmla="*/ 1218962 h 1488732"/>
                <a:gd name="connsiteX109" fmla="*/ 686075 w 1497570"/>
                <a:gd name="connsiteY109" fmla="*/ 1228954 h 1488732"/>
                <a:gd name="connsiteX110" fmla="*/ 685306 w 1497570"/>
                <a:gd name="connsiteY110" fmla="*/ 1238945 h 1488732"/>
                <a:gd name="connsiteX111" fmla="*/ 686135 w 1497570"/>
                <a:gd name="connsiteY111" fmla="*/ 1248937 h 1488732"/>
                <a:gd name="connsiteX112" fmla="*/ 684721 w 1497570"/>
                <a:gd name="connsiteY112" fmla="*/ 1258928 h 1488732"/>
                <a:gd name="connsiteX113" fmla="*/ 686377 w 1497570"/>
                <a:gd name="connsiteY113" fmla="*/ 1320235 h 1488732"/>
                <a:gd name="connsiteX114" fmla="*/ 685013 w 1497570"/>
                <a:gd name="connsiteY114" fmla="*/ 1348852 h 1488732"/>
                <a:gd name="connsiteX115" fmla="*/ 685667 w 1497570"/>
                <a:gd name="connsiteY115" fmla="*/ 1358843 h 1488732"/>
                <a:gd name="connsiteX116" fmla="*/ 684811 w 1497570"/>
                <a:gd name="connsiteY116" fmla="*/ 1368835 h 1488732"/>
                <a:gd name="connsiteX117" fmla="*/ 685910 w 1497570"/>
                <a:gd name="connsiteY117" fmla="*/ 1378826 h 1488732"/>
                <a:gd name="connsiteX118" fmla="*/ 684466 w 1497570"/>
                <a:gd name="connsiteY118" fmla="*/ 1388818 h 1488732"/>
                <a:gd name="connsiteX119" fmla="*/ 685564 w 1497570"/>
                <a:gd name="connsiteY119" fmla="*/ 1418792 h 1488732"/>
                <a:gd name="connsiteX120" fmla="*/ 685186 w 1497570"/>
                <a:gd name="connsiteY120" fmla="*/ 1428784 h 1488732"/>
                <a:gd name="connsiteX121" fmla="*/ 686264 w 1497570"/>
                <a:gd name="connsiteY121" fmla="*/ 1438775 h 1488732"/>
                <a:gd name="connsiteX122" fmla="*/ 685396 w 1497570"/>
                <a:gd name="connsiteY122" fmla="*/ 1468750 h 1488732"/>
                <a:gd name="connsiteX123" fmla="*/ 685480 w 1497570"/>
                <a:gd name="connsiteY123" fmla="*/ 1488733 h 1488732"/>
                <a:gd name="connsiteX124" fmla="*/ 1494958 w 1497570"/>
                <a:gd name="connsiteY124" fmla="*/ 0 h 1488732"/>
                <a:gd name="connsiteX125" fmla="*/ 1495055 w 1497570"/>
                <a:gd name="connsiteY125" fmla="*/ 59949 h 1488732"/>
                <a:gd name="connsiteX126" fmla="*/ 1495640 w 1497570"/>
                <a:gd name="connsiteY126" fmla="*/ 329719 h 1488732"/>
                <a:gd name="connsiteX127" fmla="*/ 1496198 w 1497570"/>
                <a:gd name="connsiteY127" fmla="*/ 659439 h 1488732"/>
                <a:gd name="connsiteX128" fmla="*/ 1496443 w 1497570"/>
                <a:gd name="connsiteY128" fmla="*/ 889243 h 1488732"/>
                <a:gd name="connsiteX129" fmla="*/ 1496536 w 1497570"/>
                <a:gd name="connsiteY129" fmla="*/ 959183 h 1488732"/>
                <a:gd name="connsiteX130" fmla="*/ 1496938 w 1497570"/>
                <a:gd name="connsiteY130" fmla="*/ 999149 h 1488732"/>
                <a:gd name="connsiteX131" fmla="*/ 1496675 w 1497570"/>
                <a:gd name="connsiteY131" fmla="*/ 1019132 h 1488732"/>
                <a:gd name="connsiteX132" fmla="*/ 1497189 w 1497570"/>
                <a:gd name="connsiteY132" fmla="*/ 1338860 h 1488732"/>
                <a:gd name="connsiteX133" fmla="*/ 1497496 w 1497570"/>
                <a:gd name="connsiteY133" fmla="*/ 1428784 h 1488732"/>
                <a:gd name="connsiteX134" fmla="*/ 1497571 w 1497570"/>
                <a:gd name="connsiteY134" fmla="*/ 1488733 h 1488732"/>
                <a:gd name="connsiteX135" fmla="*/ 1497571 w 1497570"/>
                <a:gd name="connsiteY135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1497570" h="1488732">
                  <a:moveTo>
                    <a:pt x="17" y="1488733"/>
                  </a:moveTo>
                  <a:lnTo>
                    <a:pt x="5" y="1428784"/>
                  </a:lnTo>
                  <a:lnTo>
                    <a:pt x="0" y="1099064"/>
                  </a:lnTo>
                  <a:lnTo>
                    <a:pt x="64" y="1049107"/>
                  </a:lnTo>
                  <a:lnTo>
                    <a:pt x="132" y="939201"/>
                  </a:lnTo>
                  <a:lnTo>
                    <a:pt x="349" y="819303"/>
                  </a:lnTo>
                  <a:lnTo>
                    <a:pt x="9" y="699405"/>
                  </a:lnTo>
                  <a:lnTo>
                    <a:pt x="385" y="649447"/>
                  </a:lnTo>
                  <a:lnTo>
                    <a:pt x="331" y="589498"/>
                  </a:lnTo>
                  <a:lnTo>
                    <a:pt x="384" y="449617"/>
                  </a:lnTo>
                  <a:lnTo>
                    <a:pt x="580" y="179847"/>
                  </a:lnTo>
                  <a:lnTo>
                    <a:pt x="653" y="139881"/>
                  </a:lnTo>
                  <a:lnTo>
                    <a:pt x="647" y="0"/>
                  </a:lnTo>
                  <a:moveTo>
                    <a:pt x="575450" y="1488733"/>
                  </a:moveTo>
                  <a:lnTo>
                    <a:pt x="576055" y="1448767"/>
                  </a:lnTo>
                  <a:lnTo>
                    <a:pt x="576180" y="1438775"/>
                  </a:lnTo>
                  <a:lnTo>
                    <a:pt x="574541" y="1428784"/>
                  </a:lnTo>
                  <a:lnTo>
                    <a:pt x="575338" y="1408801"/>
                  </a:lnTo>
                  <a:lnTo>
                    <a:pt x="575851" y="1358843"/>
                  </a:lnTo>
                  <a:lnTo>
                    <a:pt x="574521" y="1348852"/>
                  </a:lnTo>
                  <a:lnTo>
                    <a:pt x="575148" y="1318877"/>
                  </a:lnTo>
                  <a:lnTo>
                    <a:pt x="575694" y="1268920"/>
                  </a:lnTo>
                  <a:lnTo>
                    <a:pt x="574459" y="1258928"/>
                  </a:lnTo>
                  <a:lnTo>
                    <a:pt x="574737" y="1238945"/>
                  </a:lnTo>
                  <a:lnTo>
                    <a:pt x="574540" y="1159013"/>
                  </a:lnTo>
                  <a:lnTo>
                    <a:pt x="574265" y="1129039"/>
                  </a:lnTo>
                  <a:lnTo>
                    <a:pt x="574908" y="1109056"/>
                  </a:lnTo>
                  <a:lnTo>
                    <a:pt x="574482" y="1089073"/>
                  </a:lnTo>
                  <a:lnTo>
                    <a:pt x="574243" y="989158"/>
                  </a:lnTo>
                  <a:lnTo>
                    <a:pt x="574249" y="949192"/>
                  </a:lnTo>
                  <a:lnTo>
                    <a:pt x="573569" y="719388"/>
                  </a:lnTo>
                  <a:lnTo>
                    <a:pt x="573061" y="699405"/>
                  </a:lnTo>
                  <a:lnTo>
                    <a:pt x="573555" y="649447"/>
                  </a:lnTo>
                  <a:lnTo>
                    <a:pt x="572320" y="639456"/>
                  </a:lnTo>
                  <a:lnTo>
                    <a:pt x="573702" y="629464"/>
                  </a:lnTo>
                  <a:lnTo>
                    <a:pt x="572929" y="589498"/>
                  </a:lnTo>
                  <a:lnTo>
                    <a:pt x="573108" y="569515"/>
                  </a:lnTo>
                  <a:lnTo>
                    <a:pt x="573550" y="549532"/>
                  </a:lnTo>
                  <a:lnTo>
                    <a:pt x="572123" y="469600"/>
                  </a:lnTo>
                  <a:lnTo>
                    <a:pt x="573461" y="459609"/>
                  </a:lnTo>
                  <a:lnTo>
                    <a:pt x="571937" y="329719"/>
                  </a:lnTo>
                  <a:lnTo>
                    <a:pt x="573289" y="319728"/>
                  </a:lnTo>
                  <a:lnTo>
                    <a:pt x="571420" y="309736"/>
                  </a:lnTo>
                  <a:lnTo>
                    <a:pt x="572635" y="259779"/>
                  </a:lnTo>
                  <a:lnTo>
                    <a:pt x="571983" y="239796"/>
                  </a:lnTo>
                  <a:lnTo>
                    <a:pt x="571840" y="209821"/>
                  </a:lnTo>
                  <a:lnTo>
                    <a:pt x="571283" y="199830"/>
                  </a:lnTo>
                  <a:lnTo>
                    <a:pt x="572363" y="189838"/>
                  </a:lnTo>
                  <a:lnTo>
                    <a:pt x="571416" y="179847"/>
                  </a:lnTo>
                  <a:lnTo>
                    <a:pt x="572047" y="159864"/>
                  </a:lnTo>
                  <a:lnTo>
                    <a:pt x="571312" y="0"/>
                  </a:lnTo>
                  <a:moveTo>
                    <a:pt x="1282841" y="1488733"/>
                  </a:moveTo>
                  <a:lnTo>
                    <a:pt x="1282706" y="1428784"/>
                  </a:lnTo>
                  <a:lnTo>
                    <a:pt x="1282644" y="1268920"/>
                  </a:lnTo>
                  <a:lnTo>
                    <a:pt x="1282450" y="1178996"/>
                  </a:lnTo>
                  <a:lnTo>
                    <a:pt x="1282554" y="1119047"/>
                  </a:lnTo>
                  <a:lnTo>
                    <a:pt x="1282036" y="1029124"/>
                  </a:lnTo>
                  <a:lnTo>
                    <a:pt x="1282317" y="979166"/>
                  </a:lnTo>
                  <a:lnTo>
                    <a:pt x="1282174" y="799320"/>
                  </a:lnTo>
                  <a:lnTo>
                    <a:pt x="1282167" y="749362"/>
                  </a:lnTo>
                  <a:lnTo>
                    <a:pt x="1281857" y="579507"/>
                  </a:lnTo>
                  <a:lnTo>
                    <a:pt x="1281256" y="0"/>
                  </a:lnTo>
                  <a:moveTo>
                    <a:pt x="361470" y="0"/>
                  </a:moveTo>
                  <a:lnTo>
                    <a:pt x="360901" y="29974"/>
                  </a:lnTo>
                  <a:lnTo>
                    <a:pt x="360281" y="609481"/>
                  </a:lnTo>
                  <a:lnTo>
                    <a:pt x="360241" y="629464"/>
                  </a:lnTo>
                  <a:lnTo>
                    <a:pt x="360420" y="739371"/>
                  </a:lnTo>
                  <a:lnTo>
                    <a:pt x="359636" y="1049107"/>
                  </a:lnTo>
                  <a:lnTo>
                    <a:pt x="359729" y="1079081"/>
                  </a:lnTo>
                  <a:lnTo>
                    <a:pt x="359546" y="1159013"/>
                  </a:lnTo>
                  <a:lnTo>
                    <a:pt x="359964" y="1188988"/>
                  </a:lnTo>
                  <a:lnTo>
                    <a:pt x="359559" y="1228954"/>
                  </a:lnTo>
                  <a:lnTo>
                    <a:pt x="359257" y="1308886"/>
                  </a:lnTo>
                  <a:lnTo>
                    <a:pt x="359984" y="1328869"/>
                  </a:lnTo>
                  <a:lnTo>
                    <a:pt x="359421" y="1388818"/>
                  </a:lnTo>
                  <a:lnTo>
                    <a:pt x="359369" y="1488733"/>
                  </a:lnTo>
                  <a:moveTo>
                    <a:pt x="686794" y="0"/>
                  </a:moveTo>
                  <a:lnTo>
                    <a:pt x="685963" y="19983"/>
                  </a:lnTo>
                  <a:lnTo>
                    <a:pt x="686178" y="39966"/>
                  </a:lnTo>
                  <a:lnTo>
                    <a:pt x="685518" y="89923"/>
                  </a:lnTo>
                  <a:lnTo>
                    <a:pt x="686377" y="150666"/>
                  </a:lnTo>
                  <a:lnTo>
                    <a:pt x="685753" y="169855"/>
                  </a:lnTo>
                  <a:lnTo>
                    <a:pt x="686053" y="269770"/>
                  </a:lnTo>
                  <a:lnTo>
                    <a:pt x="685426" y="279762"/>
                  </a:lnTo>
                  <a:lnTo>
                    <a:pt x="686377" y="289862"/>
                  </a:lnTo>
                  <a:lnTo>
                    <a:pt x="685520" y="309736"/>
                  </a:lnTo>
                  <a:lnTo>
                    <a:pt x="686377" y="374105"/>
                  </a:lnTo>
                  <a:lnTo>
                    <a:pt x="686740" y="389668"/>
                  </a:lnTo>
                  <a:lnTo>
                    <a:pt x="686377" y="412836"/>
                  </a:lnTo>
                  <a:lnTo>
                    <a:pt x="686377" y="426101"/>
                  </a:lnTo>
                  <a:lnTo>
                    <a:pt x="685487" y="449617"/>
                  </a:lnTo>
                  <a:lnTo>
                    <a:pt x="685456" y="469600"/>
                  </a:lnTo>
                  <a:lnTo>
                    <a:pt x="686821" y="499575"/>
                  </a:lnTo>
                  <a:lnTo>
                    <a:pt x="685758" y="519558"/>
                  </a:lnTo>
                  <a:lnTo>
                    <a:pt x="685577" y="599490"/>
                  </a:lnTo>
                  <a:lnTo>
                    <a:pt x="685100" y="609481"/>
                  </a:lnTo>
                  <a:lnTo>
                    <a:pt x="686108" y="629464"/>
                  </a:lnTo>
                  <a:lnTo>
                    <a:pt x="685963" y="679422"/>
                  </a:lnTo>
                  <a:lnTo>
                    <a:pt x="685910" y="809311"/>
                  </a:lnTo>
                  <a:lnTo>
                    <a:pt x="685303" y="819303"/>
                  </a:lnTo>
                  <a:lnTo>
                    <a:pt x="686352" y="829294"/>
                  </a:lnTo>
                  <a:lnTo>
                    <a:pt x="685092" y="849277"/>
                  </a:lnTo>
                  <a:lnTo>
                    <a:pt x="685710" y="869260"/>
                  </a:lnTo>
                  <a:lnTo>
                    <a:pt x="685459" y="889243"/>
                  </a:lnTo>
                  <a:lnTo>
                    <a:pt x="686166" y="959183"/>
                  </a:lnTo>
                  <a:lnTo>
                    <a:pt x="685243" y="979166"/>
                  </a:lnTo>
                  <a:lnTo>
                    <a:pt x="685759" y="1029124"/>
                  </a:lnTo>
                  <a:lnTo>
                    <a:pt x="685671" y="1208971"/>
                  </a:lnTo>
                  <a:lnTo>
                    <a:pt x="684996" y="1218962"/>
                  </a:lnTo>
                  <a:lnTo>
                    <a:pt x="686075" y="1228954"/>
                  </a:lnTo>
                  <a:lnTo>
                    <a:pt x="685306" y="1238945"/>
                  </a:lnTo>
                  <a:lnTo>
                    <a:pt x="686135" y="1248937"/>
                  </a:lnTo>
                  <a:lnTo>
                    <a:pt x="684721" y="1258928"/>
                  </a:lnTo>
                  <a:lnTo>
                    <a:pt x="686377" y="1320235"/>
                  </a:lnTo>
                  <a:lnTo>
                    <a:pt x="685013" y="1348852"/>
                  </a:lnTo>
                  <a:lnTo>
                    <a:pt x="685667" y="1358843"/>
                  </a:lnTo>
                  <a:lnTo>
                    <a:pt x="684811" y="1368835"/>
                  </a:lnTo>
                  <a:lnTo>
                    <a:pt x="685910" y="1378826"/>
                  </a:lnTo>
                  <a:lnTo>
                    <a:pt x="684466" y="1388818"/>
                  </a:lnTo>
                  <a:lnTo>
                    <a:pt x="685564" y="1418792"/>
                  </a:lnTo>
                  <a:lnTo>
                    <a:pt x="685186" y="1428784"/>
                  </a:lnTo>
                  <a:lnTo>
                    <a:pt x="686264" y="1438775"/>
                  </a:lnTo>
                  <a:lnTo>
                    <a:pt x="685396" y="1468750"/>
                  </a:lnTo>
                  <a:lnTo>
                    <a:pt x="685480" y="1488733"/>
                  </a:lnTo>
                  <a:moveTo>
                    <a:pt x="1494958" y="0"/>
                  </a:moveTo>
                  <a:lnTo>
                    <a:pt x="1495055" y="59949"/>
                  </a:lnTo>
                  <a:lnTo>
                    <a:pt x="1495640" y="329719"/>
                  </a:lnTo>
                  <a:lnTo>
                    <a:pt x="1496198" y="659439"/>
                  </a:lnTo>
                  <a:lnTo>
                    <a:pt x="1496443" y="889243"/>
                  </a:lnTo>
                  <a:lnTo>
                    <a:pt x="1496536" y="959183"/>
                  </a:lnTo>
                  <a:lnTo>
                    <a:pt x="1496938" y="999149"/>
                  </a:lnTo>
                  <a:lnTo>
                    <a:pt x="1496675" y="1019132"/>
                  </a:lnTo>
                  <a:lnTo>
                    <a:pt x="1497189" y="1338860"/>
                  </a:lnTo>
                  <a:lnTo>
                    <a:pt x="1497496" y="1428784"/>
                  </a:lnTo>
                  <a:lnTo>
                    <a:pt x="1497571" y="1488733"/>
                  </a:lnTo>
                  <a:lnTo>
                    <a:pt x="1497571" y="148873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任意多边形: 形状 2806">
              <a:extLst>
                <a:ext uri="{FF2B5EF4-FFF2-40B4-BE49-F238E27FC236}">
                  <a16:creationId xmlns:a16="http://schemas.microsoft.com/office/drawing/2014/main" id="{0BA93862-A56C-1855-5FF8-CCD18CE81735}"/>
                </a:ext>
              </a:extLst>
            </p:cNvPr>
            <p:cNvSpPr/>
            <p:nvPr/>
          </p:nvSpPr>
          <p:spPr>
            <a:xfrm>
              <a:off x="19311159" y="3443825"/>
              <a:ext cx="2682973" cy="1488732"/>
            </a:xfrm>
            <a:custGeom>
              <a:avLst/>
              <a:gdLst>
                <a:gd name="connsiteX0" fmla="*/ 422955 w 2682973"/>
                <a:gd name="connsiteY0" fmla="*/ 1488733 h 1488732"/>
                <a:gd name="connsiteX1" fmla="*/ 423091 w 2682973"/>
                <a:gd name="connsiteY1" fmla="*/ 1458758 h 1488732"/>
                <a:gd name="connsiteX2" fmla="*/ 423430 w 2682973"/>
                <a:gd name="connsiteY2" fmla="*/ 1348852 h 1488732"/>
                <a:gd name="connsiteX3" fmla="*/ 423271 w 2682973"/>
                <a:gd name="connsiteY3" fmla="*/ 1328869 h 1488732"/>
                <a:gd name="connsiteX4" fmla="*/ 423698 w 2682973"/>
                <a:gd name="connsiteY4" fmla="*/ 1258928 h 1488732"/>
                <a:gd name="connsiteX5" fmla="*/ 423594 w 2682973"/>
                <a:gd name="connsiteY5" fmla="*/ 1119047 h 1488732"/>
                <a:gd name="connsiteX6" fmla="*/ 423922 w 2682973"/>
                <a:gd name="connsiteY6" fmla="*/ 1079081 h 1488732"/>
                <a:gd name="connsiteX7" fmla="*/ 423159 w 2682973"/>
                <a:gd name="connsiteY7" fmla="*/ 1069090 h 1488732"/>
                <a:gd name="connsiteX8" fmla="*/ 424001 w 2682973"/>
                <a:gd name="connsiteY8" fmla="*/ 1049107 h 1488732"/>
                <a:gd name="connsiteX9" fmla="*/ 424088 w 2682973"/>
                <a:gd name="connsiteY9" fmla="*/ 979166 h 1488732"/>
                <a:gd name="connsiteX10" fmla="*/ 423959 w 2682973"/>
                <a:gd name="connsiteY10" fmla="*/ 749362 h 1488732"/>
                <a:gd name="connsiteX11" fmla="*/ 424446 w 2682973"/>
                <a:gd name="connsiteY11" fmla="*/ 729379 h 1488732"/>
                <a:gd name="connsiteX12" fmla="*/ 425245 w 2682973"/>
                <a:gd name="connsiteY12" fmla="*/ 459609 h 1488732"/>
                <a:gd name="connsiteX13" fmla="*/ 425654 w 2682973"/>
                <a:gd name="connsiteY13" fmla="*/ 379677 h 1488732"/>
                <a:gd name="connsiteX14" fmla="*/ 425000 w 2682973"/>
                <a:gd name="connsiteY14" fmla="*/ 349702 h 1488732"/>
                <a:gd name="connsiteX15" fmla="*/ 425369 w 2682973"/>
                <a:gd name="connsiteY15" fmla="*/ 329719 h 1488732"/>
                <a:gd name="connsiteX16" fmla="*/ 425602 w 2682973"/>
                <a:gd name="connsiteY16" fmla="*/ 279762 h 1488732"/>
                <a:gd name="connsiteX17" fmla="*/ 425259 w 2682973"/>
                <a:gd name="connsiteY17" fmla="*/ 199830 h 1488732"/>
                <a:gd name="connsiteX18" fmla="*/ 425679 w 2682973"/>
                <a:gd name="connsiteY18" fmla="*/ 169855 h 1488732"/>
                <a:gd name="connsiteX19" fmla="*/ 425520 w 2682973"/>
                <a:gd name="connsiteY19" fmla="*/ 139881 h 1488732"/>
                <a:gd name="connsiteX20" fmla="*/ 425690 w 2682973"/>
                <a:gd name="connsiteY20" fmla="*/ 99915 h 1488732"/>
                <a:gd name="connsiteX21" fmla="*/ 426381 w 2682973"/>
                <a:gd name="connsiteY21" fmla="*/ 19983 h 1488732"/>
                <a:gd name="connsiteX22" fmla="*/ 425846 w 2682973"/>
                <a:gd name="connsiteY22" fmla="*/ 0 h 1488732"/>
                <a:gd name="connsiteX23" fmla="*/ 0 w 2682973"/>
                <a:gd name="connsiteY23" fmla="*/ 0 h 1488732"/>
                <a:gd name="connsiteX24" fmla="*/ 373 w 2682973"/>
                <a:gd name="connsiteY24" fmla="*/ 69940 h 1488732"/>
                <a:gd name="connsiteX25" fmla="*/ 212 w 2682973"/>
                <a:gd name="connsiteY25" fmla="*/ 159864 h 1488732"/>
                <a:gd name="connsiteX26" fmla="*/ 525 w 2682973"/>
                <a:gd name="connsiteY26" fmla="*/ 449617 h 1488732"/>
                <a:gd name="connsiteX27" fmla="*/ 499 w 2682973"/>
                <a:gd name="connsiteY27" fmla="*/ 529549 h 1488732"/>
                <a:gd name="connsiteX28" fmla="*/ 1288 w 2682973"/>
                <a:gd name="connsiteY28" fmla="*/ 1488733 h 1488732"/>
                <a:gd name="connsiteX29" fmla="*/ 2682916 w 2682973"/>
                <a:gd name="connsiteY29" fmla="*/ 0 h 1488732"/>
                <a:gd name="connsiteX30" fmla="*/ 2682974 w 2682973"/>
                <a:gd name="connsiteY30" fmla="*/ 109906 h 1488732"/>
                <a:gd name="connsiteX31" fmla="*/ 2682918 w 2682973"/>
                <a:gd name="connsiteY31" fmla="*/ 529549 h 1488732"/>
                <a:gd name="connsiteX32" fmla="*/ 2682817 w 2682973"/>
                <a:gd name="connsiteY32" fmla="*/ 709396 h 1488732"/>
                <a:gd name="connsiteX33" fmla="*/ 2682872 w 2682973"/>
                <a:gd name="connsiteY33" fmla="*/ 769345 h 1488732"/>
                <a:gd name="connsiteX34" fmla="*/ 2682873 w 2682973"/>
                <a:gd name="connsiteY34" fmla="*/ 859269 h 1488732"/>
                <a:gd name="connsiteX35" fmla="*/ 2682833 w 2682973"/>
                <a:gd name="connsiteY35" fmla="*/ 1039115 h 1488732"/>
                <a:gd name="connsiteX36" fmla="*/ 2682695 w 2682973"/>
                <a:gd name="connsiteY36" fmla="*/ 1478741 h 1488732"/>
                <a:gd name="connsiteX37" fmla="*/ 2682723 w 2682973"/>
                <a:gd name="connsiteY37" fmla="*/ 1488733 h 1488732"/>
                <a:gd name="connsiteX38" fmla="*/ 2682723 w 2682973"/>
                <a:gd name="connsiteY38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682973" h="1488732">
                  <a:moveTo>
                    <a:pt x="422955" y="1488733"/>
                  </a:moveTo>
                  <a:lnTo>
                    <a:pt x="423091" y="1458758"/>
                  </a:lnTo>
                  <a:lnTo>
                    <a:pt x="423430" y="1348852"/>
                  </a:lnTo>
                  <a:lnTo>
                    <a:pt x="423271" y="1328869"/>
                  </a:lnTo>
                  <a:lnTo>
                    <a:pt x="423698" y="1258928"/>
                  </a:lnTo>
                  <a:lnTo>
                    <a:pt x="423594" y="1119047"/>
                  </a:lnTo>
                  <a:lnTo>
                    <a:pt x="423922" y="1079081"/>
                  </a:lnTo>
                  <a:lnTo>
                    <a:pt x="423159" y="1069090"/>
                  </a:lnTo>
                  <a:lnTo>
                    <a:pt x="424001" y="1049107"/>
                  </a:lnTo>
                  <a:lnTo>
                    <a:pt x="424088" y="979166"/>
                  </a:lnTo>
                  <a:lnTo>
                    <a:pt x="423959" y="749362"/>
                  </a:lnTo>
                  <a:lnTo>
                    <a:pt x="424446" y="729379"/>
                  </a:lnTo>
                  <a:lnTo>
                    <a:pt x="425245" y="459609"/>
                  </a:lnTo>
                  <a:lnTo>
                    <a:pt x="425654" y="379677"/>
                  </a:lnTo>
                  <a:lnTo>
                    <a:pt x="425000" y="349702"/>
                  </a:lnTo>
                  <a:lnTo>
                    <a:pt x="425369" y="329719"/>
                  </a:lnTo>
                  <a:lnTo>
                    <a:pt x="425602" y="279762"/>
                  </a:lnTo>
                  <a:lnTo>
                    <a:pt x="425259" y="199830"/>
                  </a:lnTo>
                  <a:lnTo>
                    <a:pt x="425679" y="169855"/>
                  </a:lnTo>
                  <a:lnTo>
                    <a:pt x="425520" y="139881"/>
                  </a:lnTo>
                  <a:lnTo>
                    <a:pt x="425690" y="99915"/>
                  </a:lnTo>
                  <a:lnTo>
                    <a:pt x="426381" y="19983"/>
                  </a:lnTo>
                  <a:lnTo>
                    <a:pt x="425846" y="0"/>
                  </a:lnTo>
                  <a:moveTo>
                    <a:pt x="0" y="0"/>
                  </a:moveTo>
                  <a:lnTo>
                    <a:pt x="373" y="69940"/>
                  </a:lnTo>
                  <a:lnTo>
                    <a:pt x="212" y="159864"/>
                  </a:lnTo>
                  <a:lnTo>
                    <a:pt x="525" y="449617"/>
                  </a:lnTo>
                  <a:lnTo>
                    <a:pt x="499" y="529549"/>
                  </a:lnTo>
                  <a:lnTo>
                    <a:pt x="1288" y="1488733"/>
                  </a:lnTo>
                  <a:moveTo>
                    <a:pt x="2682916" y="0"/>
                  </a:moveTo>
                  <a:lnTo>
                    <a:pt x="2682974" y="109906"/>
                  </a:lnTo>
                  <a:lnTo>
                    <a:pt x="2682918" y="529549"/>
                  </a:lnTo>
                  <a:lnTo>
                    <a:pt x="2682817" y="709396"/>
                  </a:lnTo>
                  <a:lnTo>
                    <a:pt x="2682872" y="769345"/>
                  </a:lnTo>
                  <a:lnTo>
                    <a:pt x="2682873" y="859269"/>
                  </a:lnTo>
                  <a:lnTo>
                    <a:pt x="2682833" y="1039115"/>
                  </a:lnTo>
                  <a:lnTo>
                    <a:pt x="2682695" y="1478741"/>
                  </a:lnTo>
                  <a:lnTo>
                    <a:pt x="2682723" y="1488733"/>
                  </a:lnTo>
                  <a:lnTo>
                    <a:pt x="2682723" y="148873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任意多边形: 形状 2824">
              <a:extLst>
                <a:ext uri="{FF2B5EF4-FFF2-40B4-BE49-F238E27FC236}">
                  <a16:creationId xmlns:a16="http://schemas.microsoft.com/office/drawing/2014/main" id="{858B2C85-483C-3EA1-D905-BD00ED6B8F0A}"/>
                </a:ext>
              </a:extLst>
            </p:cNvPr>
            <p:cNvSpPr/>
            <p:nvPr/>
          </p:nvSpPr>
          <p:spPr>
            <a:xfrm>
              <a:off x="19275233" y="3443825"/>
              <a:ext cx="2686526" cy="1488732"/>
            </a:xfrm>
            <a:custGeom>
              <a:avLst/>
              <a:gdLst>
                <a:gd name="connsiteX0" fmla="*/ 573445 w 2686526"/>
                <a:gd name="connsiteY0" fmla="*/ 1488733 h 1488732"/>
                <a:gd name="connsiteX1" fmla="*/ 574252 w 2686526"/>
                <a:gd name="connsiteY1" fmla="*/ 1458758 h 1488732"/>
                <a:gd name="connsiteX2" fmla="*/ 574491 w 2686526"/>
                <a:gd name="connsiteY2" fmla="*/ 1438775 h 1488732"/>
                <a:gd name="connsiteX3" fmla="*/ 574009 w 2686526"/>
                <a:gd name="connsiteY3" fmla="*/ 1368835 h 1488732"/>
                <a:gd name="connsiteX4" fmla="*/ 574383 w 2686526"/>
                <a:gd name="connsiteY4" fmla="*/ 1348852 h 1488732"/>
                <a:gd name="connsiteX5" fmla="*/ 574802 w 2686526"/>
                <a:gd name="connsiteY5" fmla="*/ 1288903 h 1488732"/>
                <a:gd name="connsiteX6" fmla="*/ 574293 w 2686526"/>
                <a:gd name="connsiteY6" fmla="*/ 1208971 h 1488732"/>
                <a:gd name="connsiteX7" fmla="*/ 575430 w 2686526"/>
                <a:gd name="connsiteY7" fmla="*/ 1178996 h 1488732"/>
                <a:gd name="connsiteX8" fmla="*/ 574970 w 2686526"/>
                <a:gd name="connsiteY8" fmla="*/ 1159013 h 1488732"/>
                <a:gd name="connsiteX9" fmla="*/ 575049 w 2686526"/>
                <a:gd name="connsiteY9" fmla="*/ 1129039 h 1488732"/>
                <a:gd name="connsiteX10" fmla="*/ 574042 w 2686526"/>
                <a:gd name="connsiteY10" fmla="*/ 1109056 h 1488732"/>
                <a:gd name="connsiteX11" fmla="*/ 575364 w 2686526"/>
                <a:gd name="connsiteY11" fmla="*/ 1079081 h 1488732"/>
                <a:gd name="connsiteX12" fmla="*/ 575041 w 2686526"/>
                <a:gd name="connsiteY12" fmla="*/ 999149 h 1488732"/>
                <a:gd name="connsiteX13" fmla="*/ 575854 w 2686526"/>
                <a:gd name="connsiteY13" fmla="*/ 979166 h 1488732"/>
                <a:gd name="connsiteX14" fmla="*/ 575416 w 2686526"/>
                <a:gd name="connsiteY14" fmla="*/ 929209 h 1488732"/>
                <a:gd name="connsiteX15" fmla="*/ 576001 w 2686526"/>
                <a:gd name="connsiteY15" fmla="*/ 839286 h 1488732"/>
                <a:gd name="connsiteX16" fmla="*/ 575678 w 2686526"/>
                <a:gd name="connsiteY16" fmla="*/ 819303 h 1488732"/>
                <a:gd name="connsiteX17" fmla="*/ 576202 w 2686526"/>
                <a:gd name="connsiteY17" fmla="*/ 649447 h 1488732"/>
                <a:gd name="connsiteX18" fmla="*/ 577375 w 2686526"/>
                <a:gd name="connsiteY18" fmla="*/ 339711 h 1488732"/>
                <a:gd name="connsiteX19" fmla="*/ 578058 w 2686526"/>
                <a:gd name="connsiteY19" fmla="*/ 329719 h 1488732"/>
                <a:gd name="connsiteX20" fmla="*/ 577128 w 2686526"/>
                <a:gd name="connsiteY20" fmla="*/ 309736 h 1488732"/>
                <a:gd name="connsiteX21" fmla="*/ 577629 w 2686526"/>
                <a:gd name="connsiteY21" fmla="*/ 239796 h 1488732"/>
                <a:gd name="connsiteX22" fmla="*/ 577485 w 2686526"/>
                <a:gd name="connsiteY22" fmla="*/ 189838 h 1488732"/>
                <a:gd name="connsiteX23" fmla="*/ 577443 w 2686526"/>
                <a:gd name="connsiteY23" fmla="*/ 169855 h 1488732"/>
                <a:gd name="connsiteX24" fmla="*/ 578403 w 2686526"/>
                <a:gd name="connsiteY24" fmla="*/ 0 h 1488732"/>
                <a:gd name="connsiteX25" fmla="*/ 1895959 w 2686526"/>
                <a:gd name="connsiteY25" fmla="*/ 1488733 h 1488732"/>
                <a:gd name="connsiteX26" fmla="*/ 1895763 w 2686526"/>
                <a:gd name="connsiteY26" fmla="*/ 1438775 h 1488732"/>
                <a:gd name="connsiteX27" fmla="*/ 1895434 w 2686526"/>
                <a:gd name="connsiteY27" fmla="*/ 1228954 h 1488732"/>
                <a:gd name="connsiteX28" fmla="*/ 1895370 w 2686526"/>
                <a:gd name="connsiteY28" fmla="*/ 1188988 h 1488732"/>
                <a:gd name="connsiteX29" fmla="*/ 1895250 w 2686526"/>
                <a:gd name="connsiteY29" fmla="*/ 1089073 h 1488732"/>
                <a:gd name="connsiteX30" fmla="*/ 1894791 w 2686526"/>
                <a:gd name="connsiteY30" fmla="*/ 959183 h 1488732"/>
                <a:gd name="connsiteX31" fmla="*/ 1894155 w 2686526"/>
                <a:gd name="connsiteY31" fmla="*/ 509566 h 1488732"/>
                <a:gd name="connsiteX32" fmla="*/ 1893758 w 2686526"/>
                <a:gd name="connsiteY32" fmla="*/ 459609 h 1488732"/>
                <a:gd name="connsiteX33" fmla="*/ 1894024 w 2686526"/>
                <a:gd name="connsiteY33" fmla="*/ 399660 h 1488732"/>
                <a:gd name="connsiteX34" fmla="*/ 1893858 w 2686526"/>
                <a:gd name="connsiteY34" fmla="*/ 369685 h 1488732"/>
                <a:gd name="connsiteX35" fmla="*/ 1893670 w 2686526"/>
                <a:gd name="connsiteY35" fmla="*/ 269770 h 1488732"/>
                <a:gd name="connsiteX36" fmla="*/ 1893429 w 2686526"/>
                <a:gd name="connsiteY36" fmla="*/ 229804 h 1488732"/>
                <a:gd name="connsiteX37" fmla="*/ 1893188 w 2686526"/>
                <a:gd name="connsiteY37" fmla="*/ 129889 h 1488732"/>
                <a:gd name="connsiteX38" fmla="*/ 1892937 w 2686526"/>
                <a:gd name="connsiteY38" fmla="*/ 0 h 1488732"/>
                <a:gd name="connsiteX39" fmla="*/ 2400252 w 2686526"/>
                <a:gd name="connsiteY39" fmla="*/ 1488733 h 1488732"/>
                <a:gd name="connsiteX40" fmla="*/ 2399921 w 2686526"/>
                <a:gd name="connsiteY40" fmla="*/ 1458758 h 1488732"/>
                <a:gd name="connsiteX41" fmla="*/ 2400336 w 2686526"/>
                <a:gd name="connsiteY41" fmla="*/ 1428784 h 1488732"/>
                <a:gd name="connsiteX42" fmla="*/ 2399480 w 2686526"/>
                <a:gd name="connsiteY42" fmla="*/ 1408801 h 1488732"/>
                <a:gd name="connsiteX43" fmla="*/ 2400738 w 2686526"/>
                <a:gd name="connsiteY43" fmla="*/ 1388818 h 1488732"/>
                <a:gd name="connsiteX44" fmla="*/ 2400022 w 2686526"/>
                <a:gd name="connsiteY44" fmla="*/ 1368835 h 1488732"/>
                <a:gd name="connsiteX45" fmla="*/ 2401556 w 2686526"/>
                <a:gd name="connsiteY45" fmla="*/ 1268920 h 1488732"/>
                <a:gd name="connsiteX46" fmla="*/ 2401140 w 2686526"/>
                <a:gd name="connsiteY46" fmla="*/ 1238945 h 1488732"/>
                <a:gd name="connsiteX47" fmla="*/ 2401254 w 2686526"/>
                <a:gd name="connsiteY47" fmla="*/ 1208971 h 1488732"/>
                <a:gd name="connsiteX48" fmla="*/ 2402987 w 2686526"/>
                <a:gd name="connsiteY48" fmla="*/ 1029124 h 1488732"/>
                <a:gd name="connsiteX49" fmla="*/ 2402120 w 2686526"/>
                <a:gd name="connsiteY49" fmla="*/ 1009141 h 1488732"/>
                <a:gd name="connsiteX50" fmla="*/ 2403804 w 2686526"/>
                <a:gd name="connsiteY50" fmla="*/ 969175 h 1488732"/>
                <a:gd name="connsiteX51" fmla="*/ 2403662 w 2686526"/>
                <a:gd name="connsiteY51" fmla="*/ 869260 h 1488732"/>
                <a:gd name="connsiteX52" fmla="*/ 2405264 w 2686526"/>
                <a:gd name="connsiteY52" fmla="*/ 679422 h 1488732"/>
                <a:gd name="connsiteX53" fmla="*/ 2404594 w 2686526"/>
                <a:gd name="connsiteY53" fmla="*/ 659439 h 1488732"/>
                <a:gd name="connsiteX54" fmla="*/ 2405732 w 2686526"/>
                <a:gd name="connsiteY54" fmla="*/ 639456 h 1488732"/>
                <a:gd name="connsiteX55" fmla="*/ 2405915 w 2686526"/>
                <a:gd name="connsiteY55" fmla="*/ 589498 h 1488732"/>
                <a:gd name="connsiteX56" fmla="*/ 2406827 w 2686526"/>
                <a:gd name="connsiteY56" fmla="*/ 469600 h 1488732"/>
                <a:gd name="connsiteX57" fmla="*/ 2407231 w 2686526"/>
                <a:gd name="connsiteY57" fmla="*/ 349702 h 1488732"/>
                <a:gd name="connsiteX58" fmla="*/ 2408774 w 2686526"/>
                <a:gd name="connsiteY58" fmla="*/ 319728 h 1488732"/>
                <a:gd name="connsiteX59" fmla="*/ 2407589 w 2686526"/>
                <a:gd name="connsiteY59" fmla="*/ 299745 h 1488732"/>
                <a:gd name="connsiteX60" fmla="*/ 2409042 w 2686526"/>
                <a:gd name="connsiteY60" fmla="*/ 260350 h 1488732"/>
                <a:gd name="connsiteX61" fmla="*/ 2409042 w 2686526"/>
                <a:gd name="connsiteY61" fmla="*/ 258519 h 1488732"/>
                <a:gd name="connsiteX62" fmla="*/ 2407564 w 2686526"/>
                <a:gd name="connsiteY62" fmla="*/ 219813 h 1488732"/>
                <a:gd name="connsiteX63" fmla="*/ 2408341 w 2686526"/>
                <a:gd name="connsiteY63" fmla="*/ 199830 h 1488732"/>
                <a:gd name="connsiteX64" fmla="*/ 2409042 w 2686526"/>
                <a:gd name="connsiteY64" fmla="*/ 133705 h 1488732"/>
                <a:gd name="connsiteX65" fmla="*/ 2409378 w 2686526"/>
                <a:gd name="connsiteY65" fmla="*/ 109906 h 1488732"/>
                <a:gd name="connsiteX66" fmla="*/ 2409578 w 2686526"/>
                <a:gd name="connsiteY66" fmla="*/ 0 h 1488732"/>
                <a:gd name="connsiteX67" fmla="*/ 0 w 2686526"/>
                <a:gd name="connsiteY67" fmla="*/ 0 h 1488732"/>
                <a:gd name="connsiteX68" fmla="*/ 271 w 2686526"/>
                <a:gd name="connsiteY68" fmla="*/ 259779 h 1488732"/>
                <a:gd name="connsiteX69" fmla="*/ 273 w 2686526"/>
                <a:gd name="connsiteY69" fmla="*/ 369685 h 1488732"/>
                <a:gd name="connsiteX70" fmla="*/ 632 w 2686526"/>
                <a:gd name="connsiteY70" fmla="*/ 619473 h 1488732"/>
                <a:gd name="connsiteX71" fmla="*/ 1463 w 2686526"/>
                <a:gd name="connsiteY71" fmla="*/ 1338860 h 1488732"/>
                <a:gd name="connsiteX72" fmla="*/ 1436 w 2686526"/>
                <a:gd name="connsiteY72" fmla="*/ 1438775 h 1488732"/>
                <a:gd name="connsiteX73" fmla="*/ 1504 w 2686526"/>
                <a:gd name="connsiteY73" fmla="*/ 1488733 h 1488732"/>
                <a:gd name="connsiteX74" fmla="*/ 1642665 w 2686526"/>
                <a:gd name="connsiteY74" fmla="*/ 0 h 1488732"/>
                <a:gd name="connsiteX75" fmla="*/ 1641597 w 2686526"/>
                <a:gd name="connsiteY75" fmla="*/ 39966 h 1488732"/>
                <a:gd name="connsiteX76" fmla="*/ 1642386 w 2686526"/>
                <a:gd name="connsiteY76" fmla="*/ 59949 h 1488732"/>
                <a:gd name="connsiteX77" fmla="*/ 1642061 w 2686526"/>
                <a:gd name="connsiteY77" fmla="*/ 79932 h 1488732"/>
                <a:gd name="connsiteX78" fmla="*/ 1642480 w 2686526"/>
                <a:gd name="connsiteY78" fmla="*/ 109906 h 1488732"/>
                <a:gd name="connsiteX79" fmla="*/ 1641877 w 2686526"/>
                <a:gd name="connsiteY79" fmla="*/ 169855 h 1488732"/>
                <a:gd name="connsiteX80" fmla="*/ 1642018 w 2686526"/>
                <a:gd name="connsiteY80" fmla="*/ 189838 h 1488732"/>
                <a:gd name="connsiteX81" fmla="*/ 1640934 w 2686526"/>
                <a:gd name="connsiteY81" fmla="*/ 229804 h 1488732"/>
                <a:gd name="connsiteX82" fmla="*/ 1642529 w 2686526"/>
                <a:gd name="connsiteY82" fmla="*/ 239796 h 1488732"/>
                <a:gd name="connsiteX83" fmla="*/ 1641760 w 2686526"/>
                <a:gd name="connsiteY83" fmla="*/ 279762 h 1488732"/>
                <a:gd name="connsiteX84" fmla="*/ 1642156 w 2686526"/>
                <a:gd name="connsiteY84" fmla="*/ 309736 h 1488732"/>
                <a:gd name="connsiteX85" fmla="*/ 1641365 w 2686526"/>
                <a:gd name="connsiteY85" fmla="*/ 319728 h 1488732"/>
                <a:gd name="connsiteX86" fmla="*/ 1642404 w 2686526"/>
                <a:gd name="connsiteY86" fmla="*/ 329719 h 1488732"/>
                <a:gd name="connsiteX87" fmla="*/ 1642076 w 2686526"/>
                <a:gd name="connsiteY87" fmla="*/ 349702 h 1488732"/>
                <a:gd name="connsiteX88" fmla="*/ 1641220 w 2686526"/>
                <a:gd name="connsiteY88" fmla="*/ 419643 h 1488732"/>
                <a:gd name="connsiteX89" fmla="*/ 1641677 w 2686526"/>
                <a:gd name="connsiteY89" fmla="*/ 479592 h 1488732"/>
                <a:gd name="connsiteX90" fmla="*/ 1641696 w 2686526"/>
                <a:gd name="connsiteY90" fmla="*/ 499575 h 1488732"/>
                <a:gd name="connsiteX91" fmla="*/ 1640754 w 2686526"/>
                <a:gd name="connsiteY91" fmla="*/ 539541 h 1488732"/>
                <a:gd name="connsiteX92" fmla="*/ 1641188 w 2686526"/>
                <a:gd name="connsiteY92" fmla="*/ 569515 h 1488732"/>
                <a:gd name="connsiteX93" fmla="*/ 1641900 w 2686526"/>
                <a:gd name="connsiteY93" fmla="*/ 639456 h 1488732"/>
                <a:gd name="connsiteX94" fmla="*/ 1640604 w 2686526"/>
                <a:gd name="connsiteY94" fmla="*/ 699405 h 1488732"/>
                <a:gd name="connsiteX95" fmla="*/ 1640506 w 2686526"/>
                <a:gd name="connsiteY95" fmla="*/ 729379 h 1488732"/>
                <a:gd name="connsiteX96" fmla="*/ 1641184 w 2686526"/>
                <a:gd name="connsiteY96" fmla="*/ 909226 h 1488732"/>
                <a:gd name="connsiteX97" fmla="*/ 1640310 w 2686526"/>
                <a:gd name="connsiteY97" fmla="*/ 929209 h 1488732"/>
                <a:gd name="connsiteX98" fmla="*/ 1640977 w 2686526"/>
                <a:gd name="connsiteY98" fmla="*/ 949192 h 1488732"/>
                <a:gd name="connsiteX99" fmla="*/ 1640626 w 2686526"/>
                <a:gd name="connsiteY99" fmla="*/ 979166 h 1488732"/>
                <a:gd name="connsiteX100" fmla="*/ 1639911 w 2686526"/>
                <a:gd name="connsiteY100" fmla="*/ 1049107 h 1488732"/>
                <a:gd name="connsiteX101" fmla="*/ 1639386 w 2686526"/>
                <a:gd name="connsiteY101" fmla="*/ 1059098 h 1488732"/>
                <a:gd name="connsiteX102" fmla="*/ 1641169 w 2686526"/>
                <a:gd name="connsiteY102" fmla="*/ 1069090 h 1488732"/>
                <a:gd name="connsiteX103" fmla="*/ 1640669 w 2686526"/>
                <a:gd name="connsiteY103" fmla="*/ 1089073 h 1488732"/>
                <a:gd name="connsiteX104" fmla="*/ 1641009 w 2686526"/>
                <a:gd name="connsiteY104" fmla="*/ 1099064 h 1488732"/>
                <a:gd name="connsiteX105" fmla="*/ 1639793 w 2686526"/>
                <a:gd name="connsiteY105" fmla="*/ 1109056 h 1488732"/>
                <a:gd name="connsiteX106" fmla="*/ 1639887 w 2686526"/>
                <a:gd name="connsiteY106" fmla="*/ 1129039 h 1488732"/>
                <a:gd name="connsiteX107" fmla="*/ 1640664 w 2686526"/>
                <a:gd name="connsiteY107" fmla="*/ 1238945 h 1488732"/>
                <a:gd name="connsiteX108" fmla="*/ 1640184 w 2686526"/>
                <a:gd name="connsiteY108" fmla="*/ 1298894 h 1488732"/>
                <a:gd name="connsiteX109" fmla="*/ 1639752 w 2686526"/>
                <a:gd name="connsiteY109" fmla="*/ 1488733 h 1488732"/>
                <a:gd name="connsiteX110" fmla="*/ 2278689 w 2686526"/>
                <a:gd name="connsiteY110" fmla="*/ 0 h 1488732"/>
                <a:gd name="connsiteX111" fmla="*/ 2279518 w 2686526"/>
                <a:gd name="connsiteY111" fmla="*/ 109906 h 1488732"/>
                <a:gd name="connsiteX112" fmla="*/ 2279289 w 2686526"/>
                <a:gd name="connsiteY112" fmla="*/ 129889 h 1488732"/>
                <a:gd name="connsiteX113" fmla="*/ 2279787 w 2686526"/>
                <a:gd name="connsiteY113" fmla="*/ 179847 h 1488732"/>
                <a:gd name="connsiteX114" fmla="*/ 2281072 w 2686526"/>
                <a:gd name="connsiteY114" fmla="*/ 619473 h 1488732"/>
                <a:gd name="connsiteX115" fmla="*/ 2281658 w 2686526"/>
                <a:gd name="connsiteY115" fmla="*/ 669430 h 1488732"/>
                <a:gd name="connsiteX116" fmla="*/ 2282418 w 2686526"/>
                <a:gd name="connsiteY116" fmla="*/ 929209 h 1488732"/>
                <a:gd name="connsiteX117" fmla="*/ 2282649 w 2686526"/>
                <a:gd name="connsiteY117" fmla="*/ 999149 h 1488732"/>
                <a:gd name="connsiteX118" fmla="*/ 2284324 w 2686526"/>
                <a:gd name="connsiteY118" fmla="*/ 1488733 h 1488732"/>
                <a:gd name="connsiteX119" fmla="*/ 2686527 w 2686526"/>
                <a:gd name="connsiteY119" fmla="*/ 0 h 1488732"/>
                <a:gd name="connsiteX120" fmla="*/ 2686433 w 2686526"/>
                <a:gd name="connsiteY120" fmla="*/ 139881 h 1488732"/>
                <a:gd name="connsiteX121" fmla="*/ 2686455 w 2686526"/>
                <a:gd name="connsiteY121" fmla="*/ 239796 h 1488732"/>
                <a:gd name="connsiteX122" fmla="*/ 2686385 w 2686526"/>
                <a:gd name="connsiteY122" fmla="*/ 389668 h 1488732"/>
                <a:gd name="connsiteX123" fmla="*/ 2686443 w 2686526"/>
                <a:gd name="connsiteY123" fmla="*/ 479592 h 1488732"/>
                <a:gd name="connsiteX124" fmla="*/ 2686325 w 2686526"/>
                <a:gd name="connsiteY124" fmla="*/ 559524 h 1488732"/>
                <a:gd name="connsiteX125" fmla="*/ 2686451 w 2686526"/>
                <a:gd name="connsiteY125" fmla="*/ 739371 h 1488732"/>
                <a:gd name="connsiteX126" fmla="*/ 2686316 w 2686526"/>
                <a:gd name="connsiteY126" fmla="*/ 939201 h 1488732"/>
                <a:gd name="connsiteX127" fmla="*/ 2686491 w 2686526"/>
                <a:gd name="connsiteY127" fmla="*/ 999149 h 1488732"/>
                <a:gd name="connsiteX128" fmla="*/ 2686472 w 2686526"/>
                <a:gd name="connsiteY128" fmla="*/ 1488733 h 1488732"/>
                <a:gd name="connsiteX129" fmla="*/ 2686472 w 2686526"/>
                <a:gd name="connsiteY129" fmla="*/ 1488733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2686526" h="1488732">
                  <a:moveTo>
                    <a:pt x="573445" y="1488733"/>
                  </a:moveTo>
                  <a:lnTo>
                    <a:pt x="574252" y="1458758"/>
                  </a:lnTo>
                  <a:lnTo>
                    <a:pt x="574491" y="1438775"/>
                  </a:lnTo>
                  <a:lnTo>
                    <a:pt x="574009" y="1368835"/>
                  </a:lnTo>
                  <a:lnTo>
                    <a:pt x="574383" y="1348852"/>
                  </a:lnTo>
                  <a:lnTo>
                    <a:pt x="574802" y="1288903"/>
                  </a:lnTo>
                  <a:lnTo>
                    <a:pt x="574293" y="1208971"/>
                  </a:lnTo>
                  <a:lnTo>
                    <a:pt x="575430" y="1178996"/>
                  </a:lnTo>
                  <a:lnTo>
                    <a:pt x="574970" y="1159013"/>
                  </a:lnTo>
                  <a:lnTo>
                    <a:pt x="575049" y="1129039"/>
                  </a:lnTo>
                  <a:lnTo>
                    <a:pt x="574042" y="1109056"/>
                  </a:lnTo>
                  <a:lnTo>
                    <a:pt x="575364" y="1079081"/>
                  </a:lnTo>
                  <a:lnTo>
                    <a:pt x="575041" y="999149"/>
                  </a:lnTo>
                  <a:lnTo>
                    <a:pt x="575854" y="979166"/>
                  </a:lnTo>
                  <a:lnTo>
                    <a:pt x="575416" y="929209"/>
                  </a:lnTo>
                  <a:lnTo>
                    <a:pt x="576001" y="839286"/>
                  </a:lnTo>
                  <a:lnTo>
                    <a:pt x="575678" y="819303"/>
                  </a:lnTo>
                  <a:lnTo>
                    <a:pt x="576202" y="649447"/>
                  </a:lnTo>
                  <a:lnTo>
                    <a:pt x="577375" y="339711"/>
                  </a:lnTo>
                  <a:lnTo>
                    <a:pt x="578058" y="329719"/>
                  </a:lnTo>
                  <a:lnTo>
                    <a:pt x="577128" y="309736"/>
                  </a:lnTo>
                  <a:lnTo>
                    <a:pt x="577629" y="239796"/>
                  </a:lnTo>
                  <a:lnTo>
                    <a:pt x="577485" y="189838"/>
                  </a:lnTo>
                  <a:lnTo>
                    <a:pt x="577443" y="169855"/>
                  </a:lnTo>
                  <a:lnTo>
                    <a:pt x="578403" y="0"/>
                  </a:lnTo>
                  <a:moveTo>
                    <a:pt x="1895959" y="1488733"/>
                  </a:moveTo>
                  <a:lnTo>
                    <a:pt x="1895763" y="1438775"/>
                  </a:lnTo>
                  <a:lnTo>
                    <a:pt x="1895434" y="1228954"/>
                  </a:lnTo>
                  <a:lnTo>
                    <a:pt x="1895370" y="1188988"/>
                  </a:lnTo>
                  <a:lnTo>
                    <a:pt x="1895250" y="1089073"/>
                  </a:lnTo>
                  <a:lnTo>
                    <a:pt x="1894791" y="959183"/>
                  </a:lnTo>
                  <a:lnTo>
                    <a:pt x="1894155" y="509566"/>
                  </a:lnTo>
                  <a:lnTo>
                    <a:pt x="1893758" y="459609"/>
                  </a:lnTo>
                  <a:lnTo>
                    <a:pt x="1894024" y="399660"/>
                  </a:lnTo>
                  <a:lnTo>
                    <a:pt x="1893858" y="369685"/>
                  </a:lnTo>
                  <a:lnTo>
                    <a:pt x="1893670" y="269770"/>
                  </a:lnTo>
                  <a:lnTo>
                    <a:pt x="1893429" y="229804"/>
                  </a:lnTo>
                  <a:lnTo>
                    <a:pt x="1893188" y="129889"/>
                  </a:lnTo>
                  <a:lnTo>
                    <a:pt x="1892937" y="0"/>
                  </a:lnTo>
                  <a:moveTo>
                    <a:pt x="2400252" y="1488733"/>
                  </a:moveTo>
                  <a:lnTo>
                    <a:pt x="2399921" y="1458758"/>
                  </a:lnTo>
                  <a:lnTo>
                    <a:pt x="2400336" y="1428784"/>
                  </a:lnTo>
                  <a:lnTo>
                    <a:pt x="2399480" y="1408801"/>
                  </a:lnTo>
                  <a:lnTo>
                    <a:pt x="2400738" y="1388818"/>
                  </a:lnTo>
                  <a:lnTo>
                    <a:pt x="2400022" y="1368835"/>
                  </a:lnTo>
                  <a:lnTo>
                    <a:pt x="2401556" y="1268920"/>
                  </a:lnTo>
                  <a:lnTo>
                    <a:pt x="2401140" y="1238945"/>
                  </a:lnTo>
                  <a:lnTo>
                    <a:pt x="2401254" y="1208971"/>
                  </a:lnTo>
                  <a:lnTo>
                    <a:pt x="2402987" y="1029124"/>
                  </a:lnTo>
                  <a:lnTo>
                    <a:pt x="2402120" y="1009141"/>
                  </a:lnTo>
                  <a:lnTo>
                    <a:pt x="2403804" y="969175"/>
                  </a:lnTo>
                  <a:lnTo>
                    <a:pt x="2403662" y="869260"/>
                  </a:lnTo>
                  <a:lnTo>
                    <a:pt x="2405264" y="679422"/>
                  </a:lnTo>
                  <a:lnTo>
                    <a:pt x="2404594" y="659439"/>
                  </a:lnTo>
                  <a:lnTo>
                    <a:pt x="2405732" y="639456"/>
                  </a:lnTo>
                  <a:lnTo>
                    <a:pt x="2405915" y="589498"/>
                  </a:lnTo>
                  <a:lnTo>
                    <a:pt x="2406827" y="469600"/>
                  </a:lnTo>
                  <a:lnTo>
                    <a:pt x="2407231" y="349702"/>
                  </a:lnTo>
                  <a:lnTo>
                    <a:pt x="2408774" y="319728"/>
                  </a:lnTo>
                  <a:lnTo>
                    <a:pt x="2407589" y="299745"/>
                  </a:lnTo>
                  <a:lnTo>
                    <a:pt x="2409042" y="260350"/>
                  </a:lnTo>
                  <a:lnTo>
                    <a:pt x="2409042" y="258519"/>
                  </a:lnTo>
                  <a:lnTo>
                    <a:pt x="2407564" y="219813"/>
                  </a:lnTo>
                  <a:lnTo>
                    <a:pt x="2408341" y="199830"/>
                  </a:lnTo>
                  <a:lnTo>
                    <a:pt x="2409042" y="133705"/>
                  </a:lnTo>
                  <a:lnTo>
                    <a:pt x="2409378" y="109906"/>
                  </a:lnTo>
                  <a:lnTo>
                    <a:pt x="2409578" y="0"/>
                  </a:lnTo>
                  <a:moveTo>
                    <a:pt x="0" y="0"/>
                  </a:moveTo>
                  <a:lnTo>
                    <a:pt x="271" y="259779"/>
                  </a:lnTo>
                  <a:lnTo>
                    <a:pt x="273" y="369685"/>
                  </a:lnTo>
                  <a:lnTo>
                    <a:pt x="632" y="619473"/>
                  </a:lnTo>
                  <a:lnTo>
                    <a:pt x="1463" y="1338860"/>
                  </a:lnTo>
                  <a:lnTo>
                    <a:pt x="1436" y="1438775"/>
                  </a:lnTo>
                  <a:lnTo>
                    <a:pt x="1504" y="1488733"/>
                  </a:lnTo>
                  <a:moveTo>
                    <a:pt x="1642665" y="0"/>
                  </a:moveTo>
                  <a:lnTo>
                    <a:pt x="1641597" y="39966"/>
                  </a:lnTo>
                  <a:lnTo>
                    <a:pt x="1642386" y="59949"/>
                  </a:lnTo>
                  <a:lnTo>
                    <a:pt x="1642061" y="79932"/>
                  </a:lnTo>
                  <a:lnTo>
                    <a:pt x="1642480" y="109906"/>
                  </a:lnTo>
                  <a:lnTo>
                    <a:pt x="1641877" y="169855"/>
                  </a:lnTo>
                  <a:lnTo>
                    <a:pt x="1642018" y="189838"/>
                  </a:lnTo>
                  <a:lnTo>
                    <a:pt x="1640934" y="229804"/>
                  </a:lnTo>
                  <a:lnTo>
                    <a:pt x="1642529" y="239796"/>
                  </a:lnTo>
                  <a:lnTo>
                    <a:pt x="1641760" y="279762"/>
                  </a:lnTo>
                  <a:lnTo>
                    <a:pt x="1642156" y="309736"/>
                  </a:lnTo>
                  <a:lnTo>
                    <a:pt x="1641365" y="319728"/>
                  </a:lnTo>
                  <a:lnTo>
                    <a:pt x="1642404" y="329719"/>
                  </a:lnTo>
                  <a:lnTo>
                    <a:pt x="1642076" y="349702"/>
                  </a:lnTo>
                  <a:lnTo>
                    <a:pt x="1641220" y="419643"/>
                  </a:lnTo>
                  <a:lnTo>
                    <a:pt x="1641677" y="479592"/>
                  </a:lnTo>
                  <a:lnTo>
                    <a:pt x="1641696" y="499575"/>
                  </a:lnTo>
                  <a:lnTo>
                    <a:pt x="1640754" y="539541"/>
                  </a:lnTo>
                  <a:lnTo>
                    <a:pt x="1641188" y="569515"/>
                  </a:lnTo>
                  <a:lnTo>
                    <a:pt x="1641900" y="639456"/>
                  </a:lnTo>
                  <a:lnTo>
                    <a:pt x="1640604" y="699405"/>
                  </a:lnTo>
                  <a:lnTo>
                    <a:pt x="1640506" y="729379"/>
                  </a:lnTo>
                  <a:lnTo>
                    <a:pt x="1641184" y="909226"/>
                  </a:lnTo>
                  <a:lnTo>
                    <a:pt x="1640310" y="929209"/>
                  </a:lnTo>
                  <a:lnTo>
                    <a:pt x="1640977" y="949192"/>
                  </a:lnTo>
                  <a:lnTo>
                    <a:pt x="1640626" y="979166"/>
                  </a:lnTo>
                  <a:lnTo>
                    <a:pt x="1639911" y="1049107"/>
                  </a:lnTo>
                  <a:lnTo>
                    <a:pt x="1639386" y="1059098"/>
                  </a:lnTo>
                  <a:lnTo>
                    <a:pt x="1641169" y="1069090"/>
                  </a:lnTo>
                  <a:lnTo>
                    <a:pt x="1640669" y="1089073"/>
                  </a:lnTo>
                  <a:lnTo>
                    <a:pt x="1641009" y="1099064"/>
                  </a:lnTo>
                  <a:lnTo>
                    <a:pt x="1639793" y="1109056"/>
                  </a:lnTo>
                  <a:lnTo>
                    <a:pt x="1639887" y="1129039"/>
                  </a:lnTo>
                  <a:lnTo>
                    <a:pt x="1640664" y="1238945"/>
                  </a:lnTo>
                  <a:lnTo>
                    <a:pt x="1640184" y="1298894"/>
                  </a:lnTo>
                  <a:lnTo>
                    <a:pt x="1639752" y="1488733"/>
                  </a:lnTo>
                  <a:moveTo>
                    <a:pt x="2278689" y="0"/>
                  </a:moveTo>
                  <a:lnTo>
                    <a:pt x="2279518" y="109906"/>
                  </a:lnTo>
                  <a:lnTo>
                    <a:pt x="2279289" y="129889"/>
                  </a:lnTo>
                  <a:lnTo>
                    <a:pt x="2279787" y="179847"/>
                  </a:lnTo>
                  <a:lnTo>
                    <a:pt x="2281072" y="619473"/>
                  </a:lnTo>
                  <a:lnTo>
                    <a:pt x="2281658" y="669430"/>
                  </a:lnTo>
                  <a:lnTo>
                    <a:pt x="2282418" y="929209"/>
                  </a:lnTo>
                  <a:lnTo>
                    <a:pt x="2282649" y="999149"/>
                  </a:lnTo>
                  <a:lnTo>
                    <a:pt x="2284324" y="1488733"/>
                  </a:lnTo>
                  <a:moveTo>
                    <a:pt x="2686527" y="0"/>
                  </a:moveTo>
                  <a:lnTo>
                    <a:pt x="2686433" y="139881"/>
                  </a:lnTo>
                  <a:lnTo>
                    <a:pt x="2686455" y="239796"/>
                  </a:lnTo>
                  <a:lnTo>
                    <a:pt x="2686385" y="389668"/>
                  </a:lnTo>
                  <a:lnTo>
                    <a:pt x="2686443" y="479592"/>
                  </a:lnTo>
                  <a:lnTo>
                    <a:pt x="2686325" y="559524"/>
                  </a:lnTo>
                  <a:lnTo>
                    <a:pt x="2686451" y="739371"/>
                  </a:lnTo>
                  <a:lnTo>
                    <a:pt x="2686316" y="939201"/>
                  </a:lnTo>
                  <a:lnTo>
                    <a:pt x="2686491" y="999149"/>
                  </a:lnTo>
                  <a:lnTo>
                    <a:pt x="2686472" y="1488733"/>
                  </a:lnTo>
                  <a:lnTo>
                    <a:pt x="2686472" y="1488733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任意多边形: 形状 2825">
              <a:extLst>
                <a:ext uri="{FF2B5EF4-FFF2-40B4-BE49-F238E27FC236}">
                  <a16:creationId xmlns:a16="http://schemas.microsoft.com/office/drawing/2014/main" id="{687C692B-E720-6543-7D9E-A22A3F675E14}"/>
                </a:ext>
              </a:extLst>
            </p:cNvPr>
            <p:cNvSpPr/>
            <p:nvPr/>
          </p:nvSpPr>
          <p:spPr>
            <a:xfrm>
              <a:off x="19210254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任意多边形: 形状 2826">
              <a:extLst>
                <a:ext uri="{FF2B5EF4-FFF2-40B4-BE49-F238E27FC236}">
                  <a16:creationId xmlns:a16="http://schemas.microsoft.com/office/drawing/2014/main" id="{614C960B-6953-CFBB-8273-C5B9DBEFD61F}"/>
                </a:ext>
              </a:extLst>
            </p:cNvPr>
            <p:cNvSpPr/>
            <p:nvPr/>
          </p:nvSpPr>
          <p:spPr>
            <a:xfrm>
              <a:off x="22183069" y="3443825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任意多边形: 形状 2827">
              <a:extLst>
                <a:ext uri="{FF2B5EF4-FFF2-40B4-BE49-F238E27FC236}">
                  <a16:creationId xmlns:a16="http://schemas.microsoft.com/office/drawing/2014/main" id="{FEEBDA0A-4599-DD4B-620D-1897C1B84135}"/>
                </a:ext>
              </a:extLst>
            </p:cNvPr>
            <p:cNvSpPr/>
            <p:nvPr/>
          </p:nvSpPr>
          <p:spPr>
            <a:xfrm>
              <a:off x="19210254" y="493255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任意多边形: 形状 2828">
              <a:extLst>
                <a:ext uri="{FF2B5EF4-FFF2-40B4-BE49-F238E27FC236}">
                  <a16:creationId xmlns:a16="http://schemas.microsoft.com/office/drawing/2014/main" id="{6FF9C08E-EFE7-41FE-6195-815EB8650256}"/>
                </a:ext>
              </a:extLst>
            </p:cNvPr>
            <p:cNvSpPr/>
            <p:nvPr/>
          </p:nvSpPr>
          <p:spPr>
            <a:xfrm>
              <a:off x="19210254" y="344382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2" name="组合 2401">
            <a:extLst>
              <a:ext uri="{FF2B5EF4-FFF2-40B4-BE49-F238E27FC236}">
                <a16:creationId xmlns:a16="http://schemas.microsoft.com/office/drawing/2014/main" id="{0827C54D-7B5A-443B-EB7D-47770BB97A61}"/>
              </a:ext>
            </a:extLst>
          </p:cNvPr>
          <p:cNvGrpSpPr/>
          <p:nvPr/>
        </p:nvGrpSpPr>
        <p:grpSpPr>
          <a:xfrm>
            <a:off x="3026407" y="5955520"/>
            <a:ext cx="5190918" cy="2610582"/>
            <a:chOff x="5934592" y="2690550"/>
            <a:chExt cx="2985518" cy="1501457"/>
          </a:xfrm>
        </p:grpSpPr>
        <p:sp>
          <p:nvSpPr>
            <p:cNvPr id="2259" name="任意多边形: 形状 2258">
              <a:extLst>
                <a:ext uri="{FF2B5EF4-FFF2-40B4-BE49-F238E27FC236}">
                  <a16:creationId xmlns:a16="http://schemas.microsoft.com/office/drawing/2014/main" id="{7F27BB1F-5251-DFF8-3C00-D8E9AC5E6E62}"/>
                </a:ext>
              </a:extLst>
            </p:cNvPr>
            <p:cNvSpPr/>
            <p:nvPr/>
          </p:nvSpPr>
          <p:spPr>
            <a:xfrm>
              <a:off x="5934592" y="2690550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任意多边形: 形状 2267">
              <a:extLst>
                <a:ext uri="{FF2B5EF4-FFF2-40B4-BE49-F238E27FC236}">
                  <a16:creationId xmlns:a16="http://schemas.microsoft.com/office/drawing/2014/main" id="{13CACC7E-9B06-9204-58AA-C3EB0807228A}"/>
                </a:ext>
              </a:extLst>
            </p:cNvPr>
            <p:cNvSpPr/>
            <p:nvPr/>
          </p:nvSpPr>
          <p:spPr>
            <a:xfrm>
              <a:off x="7334053" y="4091462"/>
              <a:ext cx="169301" cy="87821"/>
            </a:xfrm>
            <a:custGeom>
              <a:avLst/>
              <a:gdLst>
                <a:gd name="connsiteX0" fmla="*/ 17114 w 169301"/>
                <a:gd name="connsiteY0" fmla="*/ 87821 h 87821"/>
                <a:gd name="connsiteX1" fmla="*/ 37066 w 169301"/>
                <a:gd name="connsiteY1" fmla="*/ 87821 h 87821"/>
                <a:gd name="connsiteX2" fmla="*/ 57018 w 169301"/>
                <a:gd name="connsiteY2" fmla="*/ 87821 h 87821"/>
                <a:gd name="connsiteX3" fmla="*/ 76969 w 169301"/>
                <a:gd name="connsiteY3" fmla="*/ 87821 h 87821"/>
                <a:gd name="connsiteX4" fmla="*/ 96921 w 169301"/>
                <a:gd name="connsiteY4" fmla="*/ 87821 h 87821"/>
                <a:gd name="connsiteX5" fmla="*/ 116873 w 169301"/>
                <a:gd name="connsiteY5" fmla="*/ 87821 h 87821"/>
                <a:gd name="connsiteX6" fmla="*/ 136825 w 169301"/>
                <a:gd name="connsiteY6" fmla="*/ 87821 h 87821"/>
                <a:gd name="connsiteX7" fmla="*/ 156776 w 169301"/>
                <a:gd name="connsiteY7" fmla="*/ 87821 h 87821"/>
                <a:gd name="connsiteX8" fmla="*/ 169301 w 169301"/>
                <a:gd name="connsiteY8" fmla="*/ 87821 h 87821"/>
                <a:gd name="connsiteX9" fmla="*/ 163497 w 169301"/>
                <a:gd name="connsiteY9" fmla="*/ 77830 h 87821"/>
                <a:gd name="connsiteX10" fmla="*/ 157757 w 169301"/>
                <a:gd name="connsiteY10" fmla="*/ 67838 h 87821"/>
                <a:gd name="connsiteX11" fmla="*/ 156776 w 169301"/>
                <a:gd name="connsiteY11" fmla="*/ 66147 h 87821"/>
                <a:gd name="connsiteX12" fmla="*/ 151262 w 169301"/>
                <a:gd name="connsiteY12" fmla="*/ 57847 h 87821"/>
                <a:gd name="connsiteX13" fmla="*/ 144418 w 169301"/>
                <a:gd name="connsiteY13" fmla="*/ 47855 h 87821"/>
                <a:gd name="connsiteX14" fmla="*/ 137519 w 169301"/>
                <a:gd name="connsiteY14" fmla="*/ 37864 h 87821"/>
                <a:gd name="connsiteX15" fmla="*/ 136825 w 169301"/>
                <a:gd name="connsiteY15" fmla="*/ 36885 h 87821"/>
                <a:gd name="connsiteX16" fmla="*/ 128585 w 169301"/>
                <a:gd name="connsiteY16" fmla="*/ 27872 h 87821"/>
                <a:gd name="connsiteX17" fmla="*/ 119219 w 169301"/>
                <a:gd name="connsiteY17" fmla="*/ 17881 h 87821"/>
                <a:gd name="connsiteX18" fmla="*/ 116873 w 169301"/>
                <a:gd name="connsiteY18" fmla="*/ 15570 h 87821"/>
                <a:gd name="connsiteX19" fmla="*/ 104353 w 169301"/>
                <a:gd name="connsiteY19" fmla="*/ 7889 h 87821"/>
                <a:gd name="connsiteX20" fmla="*/ 96921 w 169301"/>
                <a:gd name="connsiteY20" fmla="*/ 3308 h 87821"/>
                <a:gd name="connsiteX21" fmla="*/ 76969 w 169301"/>
                <a:gd name="connsiteY21" fmla="*/ 0 h 87821"/>
                <a:gd name="connsiteX22" fmla="*/ 57018 w 169301"/>
                <a:gd name="connsiteY22" fmla="*/ 6012 h 87821"/>
                <a:gd name="connsiteX23" fmla="*/ 54531 w 169301"/>
                <a:gd name="connsiteY23" fmla="*/ 7889 h 87821"/>
                <a:gd name="connsiteX24" fmla="*/ 42086 w 169301"/>
                <a:gd name="connsiteY24" fmla="*/ 17881 h 87821"/>
                <a:gd name="connsiteX25" fmla="*/ 37066 w 169301"/>
                <a:gd name="connsiteY25" fmla="*/ 22142 h 87821"/>
                <a:gd name="connsiteX26" fmla="*/ 32745 w 169301"/>
                <a:gd name="connsiteY26" fmla="*/ 27872 h 87821"/>
                <a:gd name="connsiteX27" fmla="*/ 25428 w 169301"/>
                <a:gd name="connsiteY27" fmla="*/ 37864 h 87821"/>
                <a:gd name="connsiteX28" fmla="*/ 18702 w 169301"/>
                <a:gd name="connsiteY28" fmla="*/ 47855 h 87821"/>
                <a:gd name="connsiteX29" fmla="*/ 17114 w 169301"/>
                <a:gd name="connsiteY29" fmla="*/ 50363 h 87821"/>
                <a:gd name="connsiteX30" fmla="*/ 13370 w 169301"/>
                <a:gd name="connsiteY30" fmla="*/ 57847 h 87821"/>
                <a:gd name="connsiteX31" fmla="*/ 8621 w 169301"/>
                <a:gd name="connsiteY31" fmla="*/ 67838 h 87821"/>
                <a:gd name="connsiteX32" fmla="*/ 4131 w 169301"/>
                <a:gd name="connsiteY32" fmla="*/ 77830 h 87821"/>
                <a:gd name="connsiteX33" fmla="*/ 0 w 169301"/>
                <a:gd name="connsiteY33" fmla="*/ 87821 h 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9301" h="87821">
                  <a:moveTo>
                    <a:pt x="17114" y="87821"/>
                  </a:moveTo>
                  <a:lnTo>
                    <a:pt x="37066" y="87821"/>
                  </a:lnTo>
                  <a:lnTo>
                    <a:pt x="57018" y="87821"/>
                  </a:lnTo>
                  <a:lnTo>
                    <a:pt x="76969" y="87821"/>
                  </a:lnTo>
                  <a:lnTo>
                    <a:pt x="96921" y="87821"/>
                  </a:lnTo>
                  <a:lnTo>
                    <a:pt x="116873" y="87821"/>
                  </a:lnTo>
                  <a:lnTo>
                    <a:pt x="136825" y="87821"/>
                  </a:lnTo>
                  <a:lnTo>
                    <a:pt x="156776" y="87821"/>
                  </a:lnTo>
                  <a:lnTo>
                    <a:pt x="169301" y="87821"/>
                  </a:lnTo>
                  <a:lnTo>
                    <a:pt x="163497" y="77830"/>
                  </a:lnTo>
                  <a:lnTo>
                    <a:pt x="157757" y="67838"/>
                  </a:lnTo>
                  <a:lnTo>
                    <a:pt x="156776" y="66147"/>
                  </a:lnTo>
                  <a:lnTo>
                    <a:pt x="151262" y="57847"/>
                  </a:lnTo>
                  <a:lnTo>
                    <a:pt x="144418" y="47855"/>
                  </a:lnTo>
                  <a:lnTo>
                    <a:pt x="137519" y="37864"/>
                  </a:lnTo>
                  <a:lnTo>
                    <a:pt x="136825" y="36885"/>
                  </a:lnTo>
                  <a:lnTo>
                    <a:pt x="128585" y="27872"/>
                  </a:lnTo>
                  <a:lnTo>
                    <a:pt x="119219" y="17881"/>
                  </a:lnTo>
                  <a:lnTo>
                    <a:pt x="116873" y="15570"/>
                  </a:lnTo>
                  <a:lnTo>
                    <a:pt x="104353" y="7889"/>
                  </a:lnTo>
                  <a:lnTo>
                    <a:pt x="96921" y="3308"/>
                  </a:lnTo>
                  <a:lnTo>
                    <a:pt x="76969" y="0"/>
                  </a:lnTo>
                  <a:lnTo>
                    <a:pt x="57018" y="6012"/>
                  </a:lnTo>
                  <a:lnTo>
                    <a:pt x="54531" y="7889"/>
                  </a:lnTo>
                  <a:lnTo>
                    <a:pt x="42086" y="17881"/>
                  </a:lnTo>
                  <a:lnTo>
                    <a:pt x="37066" y="22142"/>
                  </a:lnTo>
                  <a:lnTo>
                    <a:pt x="32745" y="27872"/>
                  </a:lnTo>
                  <a:lnTo>
                    <a:pt x="25428" y="37864"/>
                  </a:lnTo>
                  <a:lnTo>
                    <a:pt x="18702" y="47855"/>
                  </a:lnTo>
                  <a:lnTo>
                    <a:pt x="17114" y="50363"/>
                  </a:lnTo>
                  <a:lnTo>
                    <a:pt x="13370" y="57847"/>
                  </a:lnTo>
                  <a:lnTo>
                    <a:pt x="8621" y="67838"/>
                  </a:lnTo>
                  <a:lnTo>
                    <a:pt x="4131" y="77830"/>
                  </a:lnTo>
                  <a:lnTo>
                    <a:pt x="0" y="87821"/>
                  </a:lnTo>
                  <a:close/>
                </a:path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任意多边形: 形状 2268">
              <a:extLst>
                <a:ext uri="{FF2B5EF4-FFF2-40B4-BE49-F238E27FC236}">
                  <a16:creationId xmlns:a16="http://schemas.microsoft.com/office/drawing/2014/main" id="{EE64E4D9-51A0-A8BA-DB65-1859C211AF6D}"/>
                </a:ext>
              </a:extLst>
            </p:cNvPr>
            <p:cNvSpPr/>
            <p:nvPr/>
          </p:nvSpPr>
          <p:spPr>
            <a:xfrm>
              <a:off x="6448781" y="4013200"/>
              <a:ext cx="1113132" cy="166082"/>
            </a:xfrm>
            <a:custGeom>
              <a:avLst/>
              <a:gdLst>
                <a:gd name="connsiteX0" fmla="*/ 4556 w 1113132"/>
                <a:gd name="connsiteY0" fmla="*/ 166082 h 166082"/>
                <a:gd name="connsiteX1" fmla="*/ 24508 w 1113132"/>
                <a:gd name="connsiteY1" fmla="*/ 166082 h 166082"/>
                <a:gd name="connsiteX2" fmla="*/ 44460 w 1113132"/>
                <a:gd name="connsiteY2" fmla="*/ 166082 h 166082"/>
                <a:gd name="connsiteX3" fmla="*/ 64412 w 1113132"/>
                <a:gd name="connsiteY3" fmla="*/ 166082 h 166082"/>
                <a:gd name="connsiteX4" fmla="*/ 84363 w 1113132"/>
                <a:gd name="connsiteY4" fmla="*/ 166082 h 166082"/>
                <a:gd name="connsiteX5" fmla="*/ 89494 w 1113132"/>
                <a:gd name="connsiteY5" fmla="*/ 166082 h 166082"/>
                <a:gd name="connsiteX6" fmla="*/ 84363 w 1113132"/>
                <a:gd name="connsiteY6" fmla="*/ 163072 h 166082"/>
                <a:gd name="connsiteX7" fmla="*/ 64412 w 1113132"/>
                <a:gd name="connsiteY7" fmla="*/ 156578 h 166082"/>
                <a:gd name="connsiteX8" fmla="*/ 59660 w 1113132"/>
                <a:gd name="connsiteY8" fmla="*/ 156091 h 166082"/>
                <a:gd name="connsiteX9" fmla="*/ 44460 w 1113132"/>
                <a:gd name="connsiteY9" fmla="*/ 154583 h 166082"/>
                <a:gd name="connsiteX10" fmla="*/ 33027 w 1113132"/>
                <a:gd name="connsiteY10" fmla="*/ 156091 h 166082"/>
                <a:gd name="connsiteX11" fmla="*/ 24508 w 1113132"/>
                <a:gd name="connsiteY11" fmla="*/ 157177 h 166082"/>
                <a:gd name="connsiteX12" fmla="*/ 4556 w 1113132"/>
                <a:gd name="connsiteY12" fmla="*/ 163709 h 166082"/>
                <a:gd name="connsiteX13" fmla="*/ 0 w 1113132"/>
                <a:gd name="connsiteY13" fmla="*/ 166082 h 166082"/>
                <a:gd name="connsiteX14" fmla="*/ 443495 w 1113132"/>
                <a:gd name="connsiteY14" fmla="*/ 166082 h 166082"/>
                <a:gd name="connsiteX15" fmla="*/ 463447 w 1113132"/>
                <a:gd name="connsiteY15" fmla="*/ 166082 h 166082"/>
                <a:gd name="connsiteX16" fmla="*/ 483399 w 1113132"/>
                <a:gd name="connsiteY16" fmla="*/ 166082 h 166082"/>
                <a:gd name="connsiteX17" fmla="*/ 503351 w 1113132"/>
                <a:gd name="connsiteY17" fmla="*/ 166082 h 166082"/>
                <a:gd name="connsiteX18" fmla="*/ 523302 w 1113132"/>
                <a:gd name="connsiteY18" fmla="*/ 166082 h 166082"/>
                <a:gd name="connsiteX19" fmla="*/ 543254 w 1113132"/>
                <a:gd name="connsiteY19" fmla="*/ 166082 h 166082"/>
                <a:gd name="connsiteX20" fmla="*/ 563206 w 1113132"/>
                <a:gd name="connsiteY20" fmla="*/ 166082 h 166082"/>
                <a:gd name="connsiteX21" fmla="*/ 583158 w 1113132"/>
                <a:gd name="connsiteY21" fmla="*/ 166082 h 166082"/>
                <a:gd name="connsiteX22" fmla="*/ 603109 w 1113132"/>
                <a:gd name="connsiteY22" fmla="*/ 166082 h 166082"/>
                <a:gd name="connsiteX23" fmla="*/ 608045 w 1113132"/>
                <a:gd name="connsiteY23" fmla="*/ 166082 h 166082"/>
                <a:gd name="connsiteX24" fmla="*/ 604215 w 1113132"/>
                <a:gd name="connsiteY24" fmla="*/ 156091 h 166082"/>
                <a:gd name="connsiteX25" fmla="*/ 603109 w 1113132"/>
                <a:gd name="connsiteY25" fmla="*/ 153361 h 166082"/>
                <a:gd name="connsiteX26" fmla="*/ 599731 w 1113132"/>
                <a:gd name="connsiteY26" fmla="*/ 146100 h 166082"/>
                <a:gd name="connsiteX27" fmla="*/ 594804 w 1113132"/>
                <a:gd name="connsiteY27" fmla="*/ 136108 h 166082"/>
                <a:gd name="connsiteX28" fmla="*/ 589522 w 1113132"/>
                <a:gd name="connsiteY28" fmla="*/ 126117 h 166082"/>
                <a:gd name="connsiteX29" fmla="*/ 583972 w 1113132"/>
                <a:gd name="connsiteY29" fmla="*/ 116125 h 166082"/>
                <a:gd name="connsiteX30" fmla="*/ 583158 w 1113132"/>
                <a:gd name="connsiteY30" fmla="*/ 114733 h 166082"/>
                <a:gd name="connsiteX31" fmla="*/ 576265 w 1113132"/>
                <a:gd name="connsiteY31" fmla="*/ 106133 h 166082"/>
                <a:gd name="connsiteX32" fmla="*/ 567741 w 1113132"/>
                <a:gd name="connsiteY32" fmla="*/ 96142 h 166082"/>
                <a:gd name="connsiteX33" fmla="*/ 563206 w 1113132"/>
                <a:gd name="connsiteY33" fmla="*/ 91400 h 166082"/>
                <a:gd name="connsiteX34" fmla="*/ 553784 w 1113132"/>
                <a:gd name="connsiteY34" fmla="*/ 86151 h 166082"/>
                <a:gd name="connsiteX35" fmla="*/ 543254 w 1113132"/>
                <a:gd name="connsiteY35" fmla="*/ 81107 h 166082"/>
                <a:gd name="connsiteX36" fmla="*/ 523302 w 1113132"/>
                <a:gd name="connsiteY36" fmla="*/ 80729 h 166082"/>
                <a:gd name="connsiteX37" fmla="*/ 510166 w 1113132"/>
                <a:gd name="connsiteY37" fmla="*/ 86151 h 166082"/>
                <a:gd name="connsiteX38" fmla="*/ 503351 w 1113132"/>
                <a:gd name="connsiteY38" fmla="*/ 89036 h 166082"/>
                <a:gd name="connsiteX39" fmla="*/ 494642 w 1113132"/>
                <a:gd name="connsiteY39" fmla="*/ 96142 h 166082"/>
                <a:gd name="connsiteX40" fmla="*/ 483399 w 1113132"/>
                <a:gd name="connsiteY40" fmla="*/ 104978 h 166082"/>
                <a:gd name="connsiteX41" fmla="*/ 482362 w 1113132"/>
                <a:gd name="connsiteY41" fmla="*/ 106133 h 166082"/>
                <a:gd name="connsiteX42" fmla="*/ 473924 w 1113132"/>
                <a:gd name="connsiteY42" fmla="*/ 116125 h 166082"/>
                <a:gd name="connsiteX43" fmla="*/ 465478 w 1113132"/>
                <a:gd name="connsiteY43" fmla="*/ 126117 h 166082"/>
                <a:gd name="connsiteX44" fmla="*/ 463447 w 1113132"/>
                <a:gd name="connsiteY44" fmla="*/ 128599 h 166082"/>
                <a:gd name="connsiteX45" fmla="*/ 458507 w 1113132"/>
                <a:gd name="connsiteY45" fmla="*/ 136108 h 166082"/>
                <a:gd name="connsiteX46" fmla="*/ 452555 w 1113132"/>
                <a:gd name="connsiteY46" fmla="*/ 146100 h 166082"/>
                <a:gd name="connsiteX47" fmla="*/ 446550 w 1113132"/>
                <a:gd name="connsiteY47" fmla="*/ 156091 h 166082"/>
                <a:gd name="connsiteX48" fmla="*/ 443495 w 1113132"/>
                <a:gd name="connsiteY48" fmla="*/ 161346 h 166082"/>
                <a:gd name="connsiteX49" fmla="*/ 441076 w 1113132"/>
                <a:gd name="connsiteY49" fmla="*/ 166082 h 166082"/>
                <a:gd name="connsiteX50" fmla="*/ 842531 w 1113132"/>
                <a:gd name="connsiteY50" fmla="*/ 166082 h 166082"/>
                <a:gd name="connsiteX51" fmla="*/ 862483 w 1113132"/>
                <a:gd name="connsiteY51" fmla="*/ 166082 h 166082"/>
                <a:gd name="connsiteX52" fmla="*/ 882434 w 1113132"/>
                <a:gd name="connsiteY52" fmla="*/ 166082 h 166082"/>
                <a:gd name="connsiteX53" fmla="*/ 885272 w 1113132"/>
                <a:gd name="connsiteY53" fmla="*/ 166082 h 166082"/>
                <a:gd name="connsiteX54" fmla="*/ 889403 w 1113132"/>
                <a:gd name="connsiteY54" fmla="*/ 156091 h 166082"/>
                <a:gd name="connsiteX55" fmla="*/ 893893 w 1113132"/>
                <a:gd name="connsiteY55" fmla="*/ 146100 h 166082"/>
                <a:gd name="connsiteX56" fmla="*/ 898642 w 1113132"/>
                <a:gd name="connsiteY56" fmla="*/ 136108 h 166082"/>
                <a:gd name="connsiteX57" fmla="*/ 902386 w 1113132"/>
                <a:gd name="connsiteY57" fmla="*/ 128624 h 166082"/>
                <a:gd name="connsiteX58" fmla="*/ 903974 w 1113132"/>
                <a:gd name="connsiteY58" fmla="*/ 126117 h 166082"/>
                <a:gd name="connsiteX59" fmla="*/ 910700 w 1113132"/>
                <a:gd name="connsiteY59" fmla="*/ 116125 h 166082"/>
                <a:gd name="connsiteX60" fmla="*/ 918017 w 1113132"/>
                <a:gd name="connsiteY60" fmla="*/ 106133 h 166082"/>
                <a:gd name="connsiteX61" fmla="*/ 922338 w 1113132"/>
                <a:gd name="connsiteY61" fmla="*/ 100404 h 166082"/>
                <a:gd name="connsiteX62" fmla="*/ 927358 w 1113132"/>
                <a:gd name="connsiteY62" fmla="*/ 96142 h 166082"/>
                <a:gd name="connsiteX63" fmla="*/ 939803 w 1113132"/>
                <a:gd name="connsiteY63" fmla="*/ 86151 h 166082"/>
                <a:gd name="connsiteX64" fmla="*/ 942290 w 1113132"/>
                <a:gd name="connsiteY64" fmla="*/ 84273 h 166082"/>
                <a:gd name="connsiteX65" fmla="*/ 962241 w 1113132"/>
                <a:gd name="connsiteY65" fmla="*/ 78261 h 166082"/>
                <a:gd name="connsiteX66" fmla="*/ 982193 w 1113132"/>
                <a:gd name="connsiteY66" fmla="*/ 81570 h 166082"/>
                <a:gd name="connsiteX67" fmla="*/ 989625 w 1113132"/>
                <a:gd name="connsiteY67" fmla="*/ 86151 h 166082"/>
                <a:gd name="connsiteX68" fmla="*/ 1002145 w 1113132"/>
                <a:gd name="connsiteY68" fmla="*/ 93832 h 166082"/>
                <a:gd name="connsiteX69" fmla="*/ 1004491 w 1113132"/>
                <a:gd name="connsiteY69" fmla="*/ 96142 h 166082"/>
                <a:gd name="connsiteX70" fmla="*/ 1013857 w 1113132"/>
                <a:gd name="connsiteY70" fmla="*/ 106133 h 166082"/>
                <a:gd name="connsiteX71" fmla="*/ 1022097 w 1113132"/>
                <a:gd name="connsiteY71" fmla="*/ 115146 h 166082"/>
                <a:gd name="connsiteX72" fmla="*/ 1022791 w 1113132"/>
                <a:gd name="connsiteY72" fmla="*/ 116125 h 166082"/>
                <a:gd name="connsiteX73" fmla="*/ 1029690 w 1113132"/>
                <a:gd name="connsiteY73" fmla="*/ 126117 h 166082"/>
                <a:gd name="connsiteX74" fmla="*/ 1036534 w 1113132"/>
                <a:gd name="connsiteY74" fmla="*/ 136108 h 166082"/>
                <a:gd name="connsiteX75" fmla="*/ 1042048 w 1113132"/>
                <a:gd name="connsiteY75" fmla="*/ 144408 h 166082"/>
                <a:gd name="connsiteX76" fmla="*/ 1043029 w 1113132"/>
                <a:gd name="connsiteY76" fmla="*/ 146100 h 166082"/>
                <a:gd name="connsiteX77" fmla="*/ 1048769 w 1113132"/>
                <a:gd name="connsiteY77" fmla="*/ 156091 h 166082"/>
                <a:gd name="connsiteX78" fmla="*/ 1054573 w 1113132"/>
                <a:gd name="connsiteY78" fmla="*/ 166082 h 166082"/>
                <a:gd name="connsiteX79" fmla="*/ 1062000 w 1113132"/>
                <a:gd name="connsiteY79" fmla="*/ 166082 h 166082"/>
                <a:gd name="connsiteX80" fmla="*/ 1081952 w 1113132"/>
                <a:gd name="connsiteY80" fmla="*/ 166082 h 166082"/>
                <a:gd name="connsiteX81" fmla="*/ 1101904 w 1113132"/>
                <a:gd name="connsiteY81" fmla="*/ 166082 h 166082"/>
                <a:gd name="connsiteX82" fmla="*/ 1113132 w 1113132"/>
                <a:gd name="connsiteY82" fmla="*/ 166082 h 166082"/>
                <a:gd name="connsiteX83" fmla="*/ 1107209 w 1113132"/>
                <a:gd name="connsiteY83" fmla="*/ 156091 h 166082"/>
                <a:gd name="connsiteX84" fmla="*/ 1101904 w 1113132"/>
                <a:gd name="connsiteY84" fmla="*/ 147096 h 166082"/>
                <a:gd name="connsiteX85" fmla="*/ 1101349 w 1113132"/>
                <a:gd name="connsiteY85" fmla="*/ 146100 h 166082"/>
                <a:gd name="connsiteX86" fmla="*/ 1095987 w 1113132"/>
                <a:gd name="connsiteY86" fmla="*/ 136108 h 166082"/>
                <a:gd name="connsiteX87" fmla="*/ 1090337 w 1113132"/>
                <a:gd name="connsiteY87" fmla="*/ 126117 h 166082"/>
                <a:gd name="connsiteX88" fmla="*/ 1084706 w 1113132"/>
                <a:gd name="connsiteY88" fmla="*/ 116125 h 166082"/>
                <a:gd name="connsiteX89" fmla="*/ 1081952 w 1113132"/>
                <a:gd name="connsiteY89" fmla="*/ 111260 h 166082"/>
                <a:gd name="connsiteX90" fmla="*/ 1079086 w 1113132"/>
                <a:gd name="connsiteY90" fmla="*/ 106133 h 166082"/>
                <a:gd name="connsiteX91" fmla="*/ 1073283 w 1113132"/>
                <a:gd name="connsiteY91" fmla="*/ 96142 h 166082"/>
                <a:gd name="connsiteX92" fmla="*/ 1067322 w 1113132"/>
                <a:gd name="connsiteY92" fmla="*/ 86151 h 166082"/>
                <a:gd name="connsiteX93" fmla="*/ 1062000 w 1113132"/>
                <a:gd name="connsiteY93" fmla="*/ 77380 h 166082"/>
                <a:gd name="connsiteX94" fmla="*/ 1061222 w 1113132"/>
                <a:gd name="connsiteY94" fmla="*/ 76159 h 166082"/>
                <a:gd name="connsiteX95" fmla="*/ 1054444 w 1113132"/>
                <a:gd name="connsiteY95" fmla="*/ 66168 h 166082"/>
                <a:gd name="connsiteX96" fmla="*/ 1047495 w 1113132"/>
                <a:gd name="connsiteY96" fmla="*/ 56176 h 166082"/>
                <a:gd name="connsiteX97" fmla="*/ 1042048 w 1113132"/>
                <a:gd name="connsiteY97" fmla="*/ 48802 h 166082"/>
                <a:gd name="connsiteX98" fmla="*/ 1039804 w 1113132"/>
                <a:gd name="connsiteY98" fmla="*/ 46185 h 166082"/>
                <a:gd name="connsiteX99" fmla="*/ 1031094 w 1113132"/>
                <a:gd name="connsiteY99" fmla="*/ 36193 h 166082"/>
                <a:gd name="connsiteX100" fmla="*/ 1022097 w 1113132"/>
                <a:gd name="connsiteY100" fmla="*/ 26475 h 166082"/>
                <a:gd name="connsiteX101" fmla="*/ 1021763 w 1113132"/>
                <a:gd name="connsiteY101" fmla="*/ 26202 h 166082"/>
                <a:gd name="connsiteX102" fmla="*/ 1008978 w 1113132"/>
                <a:gd name="connsiteY102" fmla="*/ 16210 h 166082"/>
                <a:gd name="connsiteX103" fmla="*/ 1002145 w 1113132"/>
                <a:gd name="connsiteY103" fmla="*/ 11056 h 166082"/>
                <a:gd name="connsiteX104" fmla="*/ 991471 w 1113132"/>
                <a:gd name="connsiteY104" fmla="*/ 6219 h 166082"/>
                <a:gd name="connsiteX105" fmla="*/ 982193 w 1113132"/>
                <a:gd name="connsiteY105" fmla="*/ 2163 h 166082"/>
                <a:gd name="connsiteX106" fmla="*/ 962241 w 1113132"/>
                <a:gd name="connsiteY106" fmla="*/ 0 h 166082"/>
                <a:gd name="connsiteX107" fmla="*/ 942290 w 1113132"/>
                <a:gd name="connsiteY107" fmla="*/ 4968 h 166082"/>
                <a:gd name="connsiteX108" fmla="*/ 940197 w 1113132"/>
                <a:gd name="connsiteY108" fmla="*/ 6219 h 166082"/>
                <a:gd name="connsiteX109" fmla="*/ 923879 w 1113132"/>
                <a:gd name="connsiteY109" fmla="*/ 16210 h 166082"/>
                <a:gd name="connsiteX110" fmla="*/ 922338 w 1113132"/>
                <a:gd name="connsiteY110" fmla="*/ 17167 h 166082"/>
                <a:gd name="connsiteX111" fmla="*/ 913191 w 1113132"/>
                <a:gd name="connsiteY111" fmla="*/ 26202 h 166082"/>
                <a:gd name="connsiteX112" fmla="*/ 903435 w 1113132"/>
                <a:gd name="connsiteY112" fmla="*/ 36193 h 166082"/>
                <a:gd name="connsiteX113" fmla="*/ 902386 w 1113132"/>
                <a:gd name="connsiteY113" fmla="*/ 37280 h 166082"/>
                <a:gd name="connsiteX114" fmla="*/ 895710 w 1113132"/>
                <a:gd name="connsiteY114" fmla="*/ 46185 h 166082"/>
                <a:gd name="connsiteX115" fmla="*/ 888691 w 1113132"/>
                <a:gd name="connsiteY115" fmla="*/ 56176 h 166082"/>
                <a:gd name="connsiteX116" fmla="*/ 882434 w 1113132"/>
                <a:gd name="connsiteY116" fmla="*/ 65292 h 166082"/>
                <a:gd name="connsiteX117" fmla="*/ 881911 w 1113132"/>
                <a:gd name="connsiteY117" fmla="*/ 66168 h 166082"/>
                <a:gd name="connsiteX118" fmla="*/ 876199 w 1113132"/>
                <a:gd name="connsiteY118" fmla="*/ 76159 h 166082"/>
                <a:gd name="connsiteX119" fmla="*/ 870719 w 1113132"/>
                <a:gd name="connsiteY119" fmla="*/ 86151 h 166082"/>
                <a:gd name="connsiteX120" fmla="*/ 865389 w 1113132"/>
                <a:gd name="connsiteY120" fmla="*/ 96142 h 166082"/>
                <a:gd name="connsiteX121" fmla="*/ 862483 w 1113132"/>
                <a:gd name="connsiteY121" fmla="*/ 101825 h 166082"/>
                <a:gd name="connsiteX122" fmla="*/ 860379 w 1113132"/>
                <a:gd name="connsiteY122" fmla="*/ 106133 h 166082"/>
                <a:gd name="connsiteX123" fmla="*/ 855883 w 1113132"/>
                <a:gd name="connsiteY123" fmla="*/ 116125 h 166082"/>
                <a:gd name="connsiteX124" fmla="*/ 851428 w 1113132"/>
                <a:gd name="connsiteY124" fmla="*/ 126117 h 166082"/>
                <a:gd name="connsiteX125" fmla="*/ 847241 w 1113132"/>
                <a:gd name="connsiteY125" fmla="*/ 136108 h 166082"/>
                <a:gd name="connsiteX126" fmla="*/ 843219 w 1113132"/>
                <a:gd name="connsiteY126" fmla="*/ 146100 h 166082"/>
                <a:gd name="connsiteX127" fmla="*/ 842531 w 1113132"/>
                <a:gd name="connsiteY127" fmla="*/ 147920 h 166082"/>
                <a:gd name="connsiteX128" fmla="*/ 839310 w 1113132"/>
                <a:gd name="connsiteY128" fmla="*/ 156091 h 166082"/>
                <a:gd name="connsiteX129" fmla="*/ 835497 w 1113132"/>
                <a:gd name="connsiteY129" fmla="*/ 166082 h 16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113132" h="166082">
                  <a:moveTo>
                    <a:pt x="4556" y="166082"/>
                  </a:moveTo>
                  <a:lnTo>
                    <a:pt x="24508" y="166082"/>
                  </a:lnTo>
                  <a:lnTo>
                    <a:pt x="44460" y="166082"/>
                  </a:lnTo>
                  <a:lnTo>
                    <a:pt x="64412" y="166082"/>
                  </a:lnTo>
                  <a:lnTo>
                    <a:pt x="84363" y="166082"/>
                  </a:lnTo>
                  <a:lnTo>
                    <a:pt x="89494" y="166082"/>
                  </a:lnTo>
                  <a:lnTo>
                    <a:pt x="84363" y="163072"/>
                  </a:lnTo>
                  <a:lnTo>
                    <a:pt x="64412" y="156578"/>
                  </a:lnTo>
                  <a:lnTo>
                    <a:pt x="59660" y="156091"/>
                  </a:lnTo>
                  <a:lnTo>
                    <a:pt x="44460" y="154583"/>
                  </a:lnTo>
                  <a:lnTo>
                    <a:pt x="33027" y="156091"/>
                  </a:lnTo>
                  <a:lnTo>
                    <a:pt x="24508" y="157177"/>
                  </a:lnTo>
                  <a:lnTo>
                    <a:pt x="4556" y="163709"/>
                  </a:lnTo>
                  <a:lnTo>
                    <a:pt x="0" y="166082"/>
                  </a:lnTo>
                  <a:close/>
                  <a:moveTo>
                    <a:pt x="443495" y="166082"/>
                  </a:moveTo>
                  <a:lnTo>
                    <a:pt x="463447" y="166082"/>
                  </a:lnTo>
                  <a:lnTo>
                    <a:pt x="483399" y="166082"/>
                  </a:lnTo>
                  <a:lnTo>
                    <a:pt x="503351" y="166082"/>
                  </a:lnTo>
                  <a:lnTo>
                    <a:pt x="523302" y="166082"/>
                  </a:lnTo>
                  <a:lnTo>
                    <a:pt x="543254" y="166082"/>
                  </a:lnTo>
                  <a:lnTo>
                    <a:pt x="563206" y="166082"/>
                  </a:lnTo>
                  <a:lnTo>
                    <a:pt x="583158" y="166082"/>
                  </a:lnTo>
                  <a:lnTo>
                    <a:pt x="603109" y="166082"/>
                  </a:lnTo>
                  <a:lnTo>
                    <a:pt x="608045" y="166082"/>
                  </a:lnTo>
                  <a:lnTo>
                    <a:pt x="604215" y="156091"/>
                  </a:lnTo>
                  <a:lnTo>
                    <a:pt x="603109" y="153361"/>
                  </a:lnTo>
                  <a:lnTo>
                    <a:pt x="599731" y="146100"/>
                  </a:lnTo>
                  <a:lnTo>
                    <a:pt x="594804" y="136108"/>
                  </a:lnTo>
                  <a:lnTo>
                    <a:pt x="589522" y="126117"/>
                  </a:lnTo>
                  <a:lnTo>
                    <a:pt x="583972" y="116125"/>
                  </a:lnTo>
                  <a:lnTo>
                    <a:pt x="583158" y="114733"/>
                  </a:lnTo>
                  <a:lnTo>
                    <a:pt x="576265" y="106133"/>
                  </a:lnTo>
                  <a:lnTo>
                    <a:pt x="567741" y="96142"/>
                  </a:lnTo>
                  <a:lnTo>
                    <a:pt x="563206" y="91400"/>
                  </a:lnTo>
                  <a:lnTo>
                    <a:pt x="553784" y="86151"/>
                  </a:lnTo>
                  <a:lnTo>
                    <a:pt x="543254" y="81107"/>
                  </a:lnTo>
                  <a:lnTo>
                    <a:pt x="523302" y="80729"/>
                  </a:lnTo>
                  <a:lnTo>
                    <a:pt x="510166" y="86151"/>
                  </a:lnTo>
                  <a:lnTo>
                    <a:pt x="503351" y="89036"/>
                  </a:lnTo>
                  <a:lnTo>
                    <a:pt x="494642" y="96142"/>
                  </a:lnTo>
                  <a:lnTo>
                    <a:pt x="483399" y="104978"/>
                  </a:lnTo>
                  <a:lnTo>
                    <a:pt x="482362" y="106133"/>
                  </a:lnTo>
                  <a:lnTo>
                    <a:pt x="473924" y="116125"/>
                  </a:lnTo>
                  <a:lnTo>
                    <a:pt x="465478" y="126117"/>
                  </a:lnTo>
                  <a:lnTo>
                    <a:pt x="463447" y="128599"/>
                  </a:lnTo>
                  <a:lnTo>
                    <a:pt x="458507" y="136108"/>
                  </a:lnTo>
                  <a:lnTo>
                    <a:pt x="452555" y="146100"/>
                  </a:lnTo>
                  <a:lnTo>
                    <a:pt x="446550" y="156091"/>
                  </a:lnTo>
                  <a:lnTo>
                    <a:pt x="443495" y="161346"/>
                  </a:lnTo>
                  <a:lnTo>
                    <a:pt x="441076" y="166082"/>
                  </a:lnTo>
                  <a:close/>
                  <a:moveTo>
                    <a:pt x="842531" y="166082"/>
                  </a:moveTo>
                  <a:lnTo>
                    <a:pt x="862483" y="166082"/>
                  </a:lnTo>
                  <a:lnTo>
                    <a:pt x="882434" y="166082"/>
                  </a:lnTo>
                  <a:lnTo>
                    <a:pt x="885272" y="166082"/>
                  </a:lnTo>
                  <a:lnTo>
                    <a:pt x="889403" y="156091"/>
                  </a:lnTo>
                  <a:lnTo>
                    <a:pt x="893893" y="146100"/>
                  </a:lnTo>
                  <a:lnTo>
                    <a:pt x="898642" y="136108"/>
                  </a:lnTo>
                  <a:lnTo>
                    <a:pt x="902386" y="128624"/>
                  </a:lnTo>
                  <a:lnTo>
                    <a:pt x="903974" y="126117"/>
                  </a:lnTo>
                  <a:lnTo>
                    <a:pt x="910700" y="116125"/>
                  </a:lnTo>
                  <a:lnTo>
                    <a:pt x="918017" y="106133"/>
                  </a:lnTo>
                  <a:lnTo>
                    <a:pt x="922338" y="100404"/>
                  </a:lnTo>
                  <a:lnTo>
                    <a:pt x="927358" y="96142"/>
                  </a:lnTo>
                  <a:lnTo>
                    <a:pt x="939803" y="86151"/>
                  </a:lnTo>
                  <a:lnTo>
                    <a:pt x="942290" y="84273"/>
                  </a:lnTo>
                  <a:lnTo>
                    <a:pt x="962241" y="78261"/>
                  </a:lnTo>
                  <a:lnTo>
                    <a:pt x="982193" y="81570"/>
                  </a:lnTo>
                  <a:lnTo>
                    <a:pt x="989625" y="86151"/>
                  </a:lnTo>
                  <a:lnTo>
                    <a:pt x="1002145" y="93832"/>
                  </a:lnTo>
                  <a:lnTo>
                    <a:pt x="1004491" y="96142"/>
                  </a:lnTo>
                  <a:lnTo>
                    <a:pt x="1013857" y="106133"/>
                  </a:lnTo>
                  <a:lnTo>
                    <a:pt x="1022097" y="115146"/>
                  </a:lnTo>
                  <a:lnTo>
                    <a:pt x="1022791" y="116125"/>
                  </a:lnTo>
                  <a:lnTo>
                    <a:pt x="1029690" y="126117"/>
                  </a:lnTo>
                  <a:lnTo>
                    <a:pt x="1036534" y="136108"/>
                  </a:lnTo>
                  <a:lnTo>
                    <a:pt x="1042048" y="144408"/>
                  </a:lnTo>
                  <a:lnTo>
                    <a:pt x="1043029" y="146100"/>
                  </a:lnTo>
                  <a:lnTo>
                    <a:pt x="1048769" y="156091"/>
                  </a:lnTo>
                  <a:lnTo>
                    <a:pt x="1054573" y="166082"/>
                  </a:lnTo>
                  <a:lnTo>
                    <a:pt x="1062000" y="166082"/>
                  </a:lnTo>
                  <a:lnTo>
                    <a:pt x="1081952" y="166082"/>
                  </a:lnTo>
                  <a:lnTo>
                    <a:pt x="1101904" y="166082"/>
                  </a:lnTo>
                  <a:lnTo>
                    <a:pt x="1113132" y="166082"/>
                  </a:lnTo>
                  <a:lnTo>
                    <a:pt x="1107209" y="156091"/>
                  </a:lnTo>
                  <a:lnTo>
                    <a:pt x="1101904" y="147096"/>
                  </a:lnTo>
                  <a:lnTo>
                    <a:pt x="1101349" y="146100"/>
                  </a:lnTo>
                  <a:lnTo>
                    <a:pt x="1095987" y="136108"/>
                  </a:lnTo>
                  <a:lnTo>
                    <a:pt x="1090337" y="126117"/>
                  </a:lnTo>
                  <a:lnTo>
                    <a:pt x="1084706" y="116125"/>
                  </a:lnTo>
                  <a:lnTo>
                    <a:pt x="1081952" y="111260"/>
                  </a:lnTo>
                  <a:lnTo>
                    <a:pt x="1079086" y="106133"/>
                  </a:lnTo>
                  <a:lnTo>
                    <a:pt x="1073283" y="96142"/>
                  </a:lnTo>
                  <a:lnTo>
                    <a:pt x="1067322" y="86151"/>
                  </a:lnTo>
                  <a:lnTo>
                    <a:pt x="1062000" y="77380"/>
                  </a:lnTo>
                  <a:lnTo>
                    <a:pt x="1061222" y="76159"/>
                  </a:lnTo>
                  <a:lnTo>
                    <a:pt x="1054444" y="66168"/>
                  </a:lnTo>
                  <a:lnTo>
                    <a:pt x="1047495" y="56176"/>
                  </a:lnTo>
                  <a:lnTo>
                    <a:pt x="1042048" y="48802"/>
                  </a:lnTo>
                  <a:lnTo>
                    <a:pt x="1039804" y="46185"/>
                  </a:lnTo>
                  <a:lnTo>
                    <a:pt x="1031094" y="36193"/>
                  </a:lnTo>
                  <a:lnTo>
                    <a:pt x="1022097" y="26475"/>
                  </a:lnTo>
                  <a:lnTo>
                    <a:pt x="1021763" y="26202"/>
                  </a:lnTo>
                  <a:lnTo>
                    <a:pt x="1008978" y="16210"/>
                  </a:lnTo>
                  <a:lnTo>
                    <a:pt x="1002145" y="11056"/>
                  </a:lnTo>
                  <a:lnTo>
                    <a:pt x="991471" y="6219"/>
                  </a:lnTo>
                  <a:lnTo>
                    <a:pt x="982193" y="2163"/>
                  </a:lnTo>
                  <a:lnTo>
                    <a:pt x="962241" y="0"/>
                  </a:lnTo>
                  <a:lnTo>
                    <a:pt x="942290" y="4968"/>
                  </a:lnTo>
                  <a:lnTo>
                    <a:pt x="940197" y="6219"/>
                  </a:lnTo>
                  <a:lnTo>
                    <a:pt x="923879" y="16210"/>
                  </a:lnTo>
                  <a:lnTo>
                    <a:pt x="922338" y="17167"/>
                  </a:lnTo>
                  <a:lnTo>
                    <a:pt x="913191" y="26202"/>
                  </a:lnTo>
                  <a:lnTo>
                    <a:pt x="903435" y="36193"/>
                  </a:lnTo>
                  <a:lnTo>
                    <a:pt x="902386" y="37280"/>
                  </a:lnTo>
                  <a:lnTo>
                    <a:pt x="895710" y="46185"/>
                  </a:lnTo>
                  <a:lnTo>
                    <a:pt x="888691" y="56176"/>
                  </a:lnTo>
                  <a:lnTo>
                    <a:pt x="882434" y="65292"/>
                  </a:lnTo>
                  <a:lnTo>
                    <a:pt x="881911" y="66168"/>
                  </a:lnTo>
                  <a:lnTo>
                    <a:pt x="876199" y="76159"/>
                  </a:lnTo>
                  <a:lnTo>
                    <a:pt x="870719" y="86151"/>
                  </a:lnTo>
                  <a:lnTo>
                    <a:pt x="865389" y="96142"/>
                  </a:lnTo>
                  <a:lnTo>
                    <a:pt x="862483" y="101825"/>
                  </a:lnTo>
                  <a:lnTo>
                    <a:pt x="860379" y="106133"/>
                  </a:lnTo>
                  <a:lnTo>
                    <a:pt x="855883" y="116125"/>
                  </a:lnTo>
                  <a:lnTo>
                    <a:pt x="851428" y="126117"/>
                  </a:lnTo>
                  <a:lnTo>
                    <a:pt x="847241" y="136108"/>
                  </a:lnTo>
                  <a:lnTo>
                    <a:pt x="843219" y="146100"/>
                  </a:lnTo>
                  <a:lnTo>
                    <a:pt x="842531" y="147920"/>
                  </a:lnTo>
                  <a:lnTo>
                    <a:pt x="839310" y="156091"/>
                  </a:lnTo>
                  <a:lnTo>
                    <a:pt x="835497" y="166082"/>
                  </a:lnTo>
                  <a:close/>
                </a:path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任意多边形: 形状 2269">
              <a:extLst>
                <a:ext uri="{FF2B5EF4-FFF2-40B4-BE49-F238E27FC236}">
                  <a16:creationId xmlns:a16="http://schemas.microsoft.com/office/drawing/2014/main" id="{3CBAAA10-D37A-DBF0-9313-93F8AB8FC367}"/>
                </a:ext>
              </a:extLst>
            </p:cNvPr>
            <p:cNvSpPr/>
            <p:nvPr/>
          </p:nvSpPr>
          <p:spPr>
            <a:xfrm>
              <a:off x="6342046" y="3883463"/>
              <a:ext cx="1582187" cy="295819"/>
            </a:xfrm>
            <a:custGeom>
              <a:avLst/>
              <a:gdLst>
                <a:gd name="connsiteX0" fmla="*/ 11533 w 1582187"/>
                <a:gd name="connsiteY0" fmla="*/ 295819 h 295819"/>
                <a:gd name="connsiteX1" fmla="*/ 31484 w 1582187"/>
                <a:gd name="connsiteY1" fmla="*/ 295819 h 295819"/>
                <a:gd name="connsiteX2" fmla="*/ 51436 w 1582187"/>
                <a:gd name="connsiteY2" fmla="*/ 295819 h 295819"/>
                <a:gd name="connsiteX3" fmla="*/ 71388 w 1582187"/>
                <a:gd name="connsiteY3" fmla="*/ 295819 h 295819"/>
                <a:gd name="connsiteX4" fmla="*/ 91340 w 1582187"/>
                <a:gd name="connsiteY4" fmla="*/ 295819 h 295819"/>
                <a:gd name="connsiteX5" fmla="*/ 106735 w 1582187"/>
                <a:gd name="connsiteY5" fmla="*/ 295819 h 295819"/>
                <a:gd name="connsiteX6" fmla="*/ 111291 w 1582187"/>
                <a:gd name="connsiteY6" fmla="*/ 293446 h 295819"/>
                <a:gd name="connsiteX7" fmla="*/ 131243 w 1582187"/>
                <a:gd name="connsiteY7" fmla="*/ 286914 h 295819"/>
                <a:gd name="connsiteX8" fmla="*/ 139762 w 1582187"/>
                <a:gd name="connsiteY8" fmla="*/ 285828 h 295819"/>
                <a:gd name="connsiteX9" fmla="*/ 151195 w 1582187"/>
                <a:gd name="connsiteY9" fmla="*/ 284320 h 295819"/>
                <a:gd name="connsiteX10" fmla="*/ 166395 w 1582187"/>
                <a:gd name="connsiteY10" fmla="*/ 285828 h 295819"/>
                <a:gd name="connsiteX11" fmla="*/ 171147 w 1582187"/>
                <a:gd name="connsiteY11" fmla="*/ 286315 h 295819"/>
                <a:gd name="connsiteX12" fmla="*/ 191099 w 1582187"/>
                <a:gd name="connsiteY12" fmla="*/ 292809 h 295819"/>
                <a:gd name="connsiteX13" fmla="*/ 196229 w 1582187"/>
                <a:gd name="connsiteY13" fmla="*/ 295819 h 295819"/>
                <a:gd name="connsiteX14" fmla="*/ 211050 w 1582187"/>
                <a:gd name="connsiteY14" fmla="*/ 295819 h 295819"/>
                <a:gd name="connsiteX15" fmla="*/ 231002 w 1582187"/>
                <a:gd name="connsiteY15" fmla="*/ 295819 h 295819"/>
                <a:gd name="connsiteX16" fmla="*/ 250954 w 1582187"/>
                <a:gd name="connsiteY16" fmla="*/ 295819 h 295819"/>
                <a:gd name="connsiteX17" fmla="*/ 270906 w 1582187"/>
                <a:gd name="connsiteY17" fmla="*/ 295819 h 295819"/>
                <a:gd name="connsiteX18" fmla="*/ 290857 w 1582187"/>
                <a:gd name="connsiteY18" fmla="*/ 295819 h 295819"/>
                <a:gd name="connsiteX19" fmla="*/ 310809 w 1582187"/>
                <a:gd name="connsiteY19" fmla="*/ 295819 h 295819"/>
                <a:gd name="connsiteX20" fmla="*/ 323607 w 1582187"/>
                <a:gd name="connsiteY20" fmla="*/ 295819 h 295819"/>
                <a:gd name="connsiteX21" fmla="*/ 317618 w 1582187"/>
                <a:gd name="connsiteY21" fmla="*/ 285828 h 295819"/>
                <a:gd name="connsiteX22" fmla="*/ 311350 w 1582187"/>
                <a:gd name="connsiteY22" fmla="*/ 275837 h 295819"/>
                <a:gd name="connsiteX23" fmla="*/ 310809 w 1582187"/>
                <a:gd name="connsiteY23" fmla="*/ 275011 h 295819"/>
                <a:gd name="connsiteX24" fmla="*/ 304978 w 1582187"/>
                <a:gd name="connsiteY24" fmla="*/ 265845 h 295819"/>
                <a:gd name="connsiteX25" fmla="*/ 298576 w 1582187"/>
                <a:gd name="connsiteY25" fmla="*/ 255854 h 295819"/>
                <a:gd name="connsiteX26" fmla="*/ 291717 w 1582187"/>
                <a:gd name="connsiteY26" fmla="*/ 245862 h 295819"/>
                <a:gd name="connsiteX27" fmla="*/ 290857 w 1582187"/>
                <a:gd name="connsiteY27" fmla="*/ 244592 h 295819"/>
                <a:gd name="connsiteX28" fmla="*/ 284692 w 1582187"/>
                <a:gd name="connsiteY28" fmla="*/ 235870 h 295819"/>
                <a:gd name="connsiteX29" fmla="*/ 276751 w 1582187"/>
                <a:gd name="connsiteY29" fmla="*/ 225879 h 295819"/>
                <a:gd name="connsiteX30" fmla="*/ 270906 w 1582187"/>
                <a:gd name="connsiteY30" fmla="*/ 218360 h 295819"/>
                <a:gd name="connsiteX31" fmla="*/ 268726 w 1582187"/>
                <a:gd name="connsiteY31" fmla="*/ 215888 h 295819"/>
                <a:gd name="connsiteX32" fmla="*/ 259124 w 1582187"/>
                <a:gd name="connsiteY32" fmla="*/ 205896 h 295819"/>
                <a:gd name="connsiteX33" fmla="*/ 250954 w 1582187"/>
                <a:gd name="connsiteY33" fmla="*/ 197957 h 295819"/>
                <a:gd name="connsiteX34" fmla="*/ 248291 w 1582187"/>
                <a:gd name="connsiteY34" fmla="*/ 195905 h 295819"/>
                <a:gd name="connsiteX35" fmla="*/ 235219 w 1582187"/>
                <a:gd name="connsiteY35" fmla="*/ 185913 h 295819"/>
                <a:gd name="connsiteX36" fmla="*/ 231002 w 1582187"/>
                <a:gd name="connsiteY36" fmla="*/ 182795 h 295819"/>
                <a:gd name="connsiteX37" fmla="*/ 218180 w 1582187"/>
                <a:gd name="connsiteY37" fmla="*/ 175922 h 295819"/>
                <a:gd name="connsiteX38" fmla="*/ 211050 w 1582187"/>
                <a:gd name="connsiteY38" fmla="*/ 172243 h 295819"/>
                <a:gd name="connsiteX39" fmla="*/ 191099 w 1582187"/>
                <a:gd name="connsiteY39" fmla="*/ 166755 h 295819"/>
                <a:gd name="connsiteX40" fmla="*/ 175198 w 1582187"/>
                <a:gd name="connsiteY40" fmla="*/ 165930 h 295819"/>
                <a:gd name="connsiteX41" fmla="*/ 171147 w 1582187"/>
                <a:gd name="connsiteY41" fmla="*/ 165728 h 295819"/>
                <a:gd name="connsiteX42" fmla="*/ 169932 w 1582187"/>
                <a:gd name="connsiteY42" fmla="*/ 165930 h 295819"/>
                <a:gd name="connsiteX43" fmla="*/ 151195 w 1582187"/>
                <a:gd name="connsiteY43" fmla="*/ 168907 h 295819"/>
                <a:gd name="connsiteX44" fmla="*/ 131243 w 1582187"/>
                <a:gd name="connsiteY44" fmla="*/ 175621 h 295819"/>
                <a:gd name="connsiteX45" fmla="*/ 130696 w 1582187"/>
                <a:gd name="connsiteY45" fmla="*/ 175922 h 295819"/>
                <a:gd name="connsiteX46" fmla="*/ 112247 w 1582187"/>
                <a:gd name="connsiteY46" fmla="*/ 185913 h 295819"/>
                <a:gd name="connsiteX47" fmla="*/ 111291 w 1582187"/>
                <a:gd name="connsiteY47" fmla="*/ 186424 h 295819"/>
                <a:gd name="connsiteX48" fmla="*/ 98222 w 1582187"/>
                <a:gd name="connsiteY48" fmla="*/ 195905 h 295819"/>
                <a:gd name="connsiteX49" fmla="*/ 91340 w 1582187"/>
                <a:gd name="connsiteY49" fmla="*/ 200811 h 295819"/>
                <a:gd name="connsiteX50" fmla="*/ 85789 w 1582187"/>
                <a:gd name="connsiteY50" fmla="*/ 205896 h 295819"/>
                <a:gd name="connsiteX51" fmla="*/ 74798 w 1582187"/>
                <a:gd name="connsiteY51" fmla="*/ 215888 h 295819"/>
                <a:gd name="connsiteX52" fmla="*/ 71388 w 1582187"/>
                <a:gd name="connsiteY52" fmla="*/ 218876 h 295819"/>
                <a:gd name="connsiteX53" fmla="*/ 64696 w 1582187"/>
                <a:gd name="connsiteY53" fmla="*/ 225879 h 295819"/>
                <a:gd name="connsiteX54" fmla="*/ 54812 w 1582187"/>
                <a:gd name="connsiteY54" fmla="*/ 235870 h 295819"/>
                <a:gd name="connsiteX55" fmla="*/ 51436 w 1582187"/>
                <a:gd name="connsiteY55" fmla="*/ 239106 h 295819"/>
                <a:gd name="connsiteX56" fmla="*/ 45336 w 1582187"/>
                <a:gd name="connsiteY56" fmla="*/ 245862 h 295819"/>
                <a:gd name="connsiteX57" fmla="*/ 36250 w 1582187"/>
                <a:gd name="connsiteY57" fmla="*/ 255854 h 295819"/>
                <a:gd name="connsiteX58" fmla="*/ 31484 w 1582187"/>
                <a:gd name="connsiteY58" fmla="*/ 260888 h 295819"/>
                <a:gd name="connsiteX59" fmla="*/ 27208 w 1582187"/>
                <a:gd name="connsiteY59" fmla="*/ 265845 h 295819"/>
                <a:gd name="connsiteX60" fmla="*/ 18161 w 1582187"/>
                <a:gd name="connsiteY60" fmla="*/ 275837 h 295819"/>
                <a:gd name="connsiteX61" fmla="*/ 11533 w 1582187"/>
                <a:gd name="connsiteY61" fmla="*/ 282955 h 295819"/>
                <a:gd name="connsiteX62" fmla="*/ 8968 w 1582187"/>
                <a:gd name="connsiteY62" fmla="*/ 285828 h 295819"/>
                <a:gd name="connsiteX63" fmla="*/ 0 w 1582187"/>
                <a:gd name="connsiteY63" fmla="*/ 295819 h 295819"/>
                <a:gd name="connsiteX64" fmla="*/ 490375 w 1582187"/>
                <a:gd name="connsiteY64" fmla="*/ 295819 h 295819"/>
                <a:gd name="connsiteX65" fmla="*/ 510327 w 1582187"/>
                <a:gd name="connsiteY65" fmla="*/ 295819 h 295819"/>
                <a:gd name="connsiteX66" fmla="*/ 530279 w 1582187"/>
                <a:gd name="connsiteY66" fmla="*/ 295819 h 295819"/>
                <a:gd name="connsiteX67" fmla="*/ 547811 w 1582187"/>
                <a:gd name="connsiteY67" fmla="*/ 295819 h 295819"/>
                <a:gd name="connsiteX68" fmla="*/ 550231 w 1582187"/>
                <a:gd name="connsiteY68" fmla="*/ 291083 h 295819"/>
                <a:gd name="connsiteX69" fmla="*/ 553285 w 1582187"/>
                <a:gd name="connsiteY69" fmla="*/ 285828 h 295819"/>
                <a:gd name="connsiteX70" fmla="*/ 559290 w 1582187"/>
                <a:gd name="connsiteY70" fmla="*/ 275837 h 295819"/>
                <a:gd name="connsiteX71" fmla="*/ 565242 w 1582187"/>
                <a:gd name="connsiteY71" fmla="*/ 265845 h 295819"/>
                <a:gd name="connsiteX72" fmla="*/ 570182 w 1582187"/>
                <a:gd name="connsiteY72" fmla="*/ 258336 h 295819"/>
                <a:gd name="connsiteX73" fmla="*/ 572213 w 1582187"/>
                <a:gd name="connsiteY73" fmla="*/ 255854 h 295819"/>
                <a:gd name="connsiteX74" fmla="*/ 580659 w 1582187"/>
                <a:gd name="connsiteY74" fmla="*/ 245862 h 295819"/>
                <a:gd name="connsiteX75" fmla="*/ 589097 w 1582187"/>
                <a:gd name="connsiteY75" fmla="*/ 235870 h 295819"/>
                <a:gd name="connsiteX76" fmla="*/ 590134 w 1582187"/>
                <a:gd name="connsiteY76" fmla="*/ 234715 h 295819"/>
                <a:gd name="connsiteX77" fmla="*/ 601377 w 1582187"/>
                <a:gd name="connsiteY77" fmla="*/ 225879 h 295819"/>
                <a:gd name="connsiteX78" fmla="*/ 610086 w 1582187"/>
                <a:gd name="connsiteY78" fmla="*/ 218773 h 295819"/>
                <a:gd name="connsiteX79" fmla="*/ 616901 w 1582187"/>
                <a:gd name="connsiteY79" fmla="*/ 215888 h 295819"/>
                <a:gd name="connsiteX80" fmla="*/ 630038 w 1582187"/>
                <a:gd name="connsiteY80" fmla="*/ 210466 h 295819"/>
                <a:gd name="connsiteX81" fmla="*/ 649989 w 1582187"/>
                <a:gd name="connsiteY81" fmla="*/ 210844 h 295819"/>
                <a:gd name="connsiteX82" fmla="*/ 660519 w 1582187"/>
                <a:gd name="connsiteY82" fmla="*/ 215888 h 295819"/>
                <a:gd name="connsiteX83" fmla="*/ 669941 w 1582187"/>
                <a:gd name="connsiteY83" fmla="*/ 221137 h 295819"/>
                <a:gd name="connsiteX84" fmla="*/ 674476 w 1582187"/>
                <a:gd name="connsiteY84" fmla="*/ 225879 h 295819"/>
                <a:gd name="connsiteX85" fmla="*/ 683000 w 1582187"/>
                <a:gd name="connsiteY85" fmla="*/ 235870 h 295819"/>
                <a:gd name="connsiteX86" fmla="*/ 689893 w 1582187"/>
                <a:gd name="connsiteY86" fmla="*/ 244470 h 295819"/>
                <a:gd name="connsiteX87" fmla="*/ 690707 w 1582187"/>
                <a:gd name="connsiteY87" fmla="*/ 245862 h 295819"/>
                <a:gd name="connsiteX88" fmla="*/ 696257 w 1582187"/>
                <a:gd name="connsiteY88" fmla="*/ 255854 h 295819"/>
                <a:gd name="connsiteX89" fmla="*/ 701540 w 1582187"/>
                <a:gd name="connsiteY89" fmla="*/ 265845 h 295819"/>
                <a:gd name="connsiteX90" fmla="*/ 706466 w 1582187"/>
                <a:gd name="connsiteY90" fmla="*/ 275837 h 295819"/>
                <a:gd name="connsiteX91" fmla="*/ 709845 w 1582187"/>
                <a:gd name="connsiteY91" fmla="*/ 283098 h 295819"/>
                <a:gd name="connsiteX92" fmla="*/ 710950 w 1582187"/>
                <a:gd name="connsiteY92" fmla="*/ 285828 h 295819"/>
                <a:gd name="connsiteX93" fmla="*/ 714780 w 1582187"/>
                <a:gd name="connsiteY93" fmla="*/ 295819 h 295819"/>
                <a:gd name="connsiteX94" fmla="*/ 729796 w 1582187"/>
                <a:gd name="connsiteY94" fmla="*/ 295819 h 295819"/>
                <a:gd name="connsiteX95" fmla="*/ 749748 w 1582187"/>
                <a:gd name="connsiteY95" fmla="*/ 295819 h 295819"/>
                <a:gd name="connsiteX96" fmla="*/ 769700 w 1582187"/>
                <a:gd name="connsiteY96" fmla="*/ 295819 h 295819"/>
                <a:gd name="connsiteX97" fmla="*/ 789652 w 1582187"/>
                <a:gd name="connsiteY97" fmla="*/ 295819 h 295819"/>
                <a:gd name="connsiteX98" fmla="*/ 799157 w 1582187"/>
                <a:gd name="connsiteY98" fmla="*/ 295819 h 295819"/>
                <a:gd name="connsiteX99" fmla="*/ 791447 w 1582187"/>
                <a:gd name="connsiteY99" fmla="*/ 285828 h 295819"/>
                <a:gd name="connsiteX100" fmla="*/ 789652 w 1582187"/>
                <a:gd name="connsiteY100" fmla="*/ 283554 h 295819"/>
                <a:gd name="connsiteX101" fmla="*/ 785127 w 1582187"/>
                <a:gd name="connsiteY101" fmla="*/ 275837 h 295819"/>
                <a:gd name="connsiteX102" fmla="*/ 779378 w 1582187"/>
                <a:gd name="connsiteY102" fmla="*/ 265845 h 295819"/>
                <a:gd name="connsiteX103" fmla="*/ 773768 w 1582187"/>
                <a:gd name="connsiteY103" fmla="*/ 255854 h 295819"/>
                <a:gd name="connsiteX104" fmla="*/ 769700 w 1582187"/>
                <a:gd name="connsiteY104" fmla="*/ 248886 h 295819"/>
                <a:gd name="connsiteX105" fmla="*/ 768166 w 1582187"/>
                <a:gd name="connsiteY105" fmla="*/ 245862 h 295819"/>
                <a:gd name="connsiteX106" fmla="*/ 763308 w 1582187"/>
                <a:gd name="connsiteY106" fmla="*/ 235870 h 295819"/>
                <a:gd name="connsiteX107" fmla="*/ 758164 w 1582187"/>
                <a:gd name="connsiteY107" fmla="*/ 225879 h 295819"/>
                <a:gd name="connsiteX108" fmla="*/ 753103 w 1582187"/>
                <a:gd name="connsiteY108" fmla="*/ 215888 h 295819"/>
                <a:gd name="connsiteX109" fmla="*/ 749748 w 1582187"/>
                <a:gd name="connsiteY109" fmla="*/ 209343 h 295819"/>
                <a:gd name="connsiteX110" fmla="*/ 747961 w 1582187"/>
                <a:gd name="connsiteY110" fmla="*/ 205896 h 295819"/>
                <a:gd name="connsiteX111" fmla="*/ 742513 w 1582187"/>
                <a:gd name="connsiteY111" fmla="*/ 195905 h 295819"/>
                <a:gd name="connsiteX112" fmla="*/ 737183 w 1582187"/>
                <a:gd name="connsiteY112" fmla="*/ 185913 h 295819"/>
                <a:gd name="connsiteX113" fmla="*/ 731517 w 1582187"/>
                <a:gd name="connsiteY113" fmla="*/ 175922 h 295819"/>
                <a:gd name="connsiteX114" fmla="*/ 729796 w 1582187"/>
                <a:gd name="connsiteY114" fmla="*/ 173073 h 295819"/>
                <a:gd name="connsiteX115" fmla="*/ 724968 w 1582187"/>
                <a:gd name="connsiteY115" fmla="*/ 165930 h 295819"/>
                <a:gd name="connsiteX116" fmla="*/ 717870 w 1582187"/>
                <a:gd name="connsiteY116" fmla="*/ 155939 h 295819"/>
                <a:gd name="connsiteX117" fmla="*/ 710545 w 1582187"/>
                <a:gd name="connsiteY117" fmla="*/ 145947 h 295819"/>
                <a:gd name="connsiteX118" fmla="*/ 709845 w 1582187"/>
                <a:gd name="connsiteY118" fmla="*/ 145039 h 295819"/>
                <a:gd name="connsiteX119" fmla="*/ 700532 w 1582187"/>
                <a:gd name="connsiteY119" fmla="*/ 135956 h 295819"/>
                <a:gd name="connsiteX120" fmla="*/ 689893 w 1582187"/>
                <a:gd name="connsiteY120" fmla="*/ 126461 h 295819"/>
                <a:gd name="connsiteX121" fmla="*/ 688960 w 1582187"/>
                <a:gd name="connsiteY121" fmla="*/ 125964 h 295819"/>
                <a:gd name="connsiteX122" fmla="*/ 669941 w 1582187"/>
                <a:gd name="connsiteY122" fmla="*/ 116899 h 295819"/>
                <a:gd name="connsiteX123" fmla="*/ 660892 w 1582187"/>
                <a:gd name="connsiteY123" fmla="*/ 115973 h 295819"/>
                <a:gd name="connsiteX124" fmla="*/ 649989 w 1582187"/>
                <a:gd name="connsiteY124" fmla="*/ 114936 h 295819"/>
                <a:gd name="connsiteX125" fmla="*/ 645534 w 1582187"/>
                <a:gd name="connsiteY125" fmla="*/ 115973 h 295819"/>
                <a:gd name="connsiteX126" fmla="*/ 630038 w 1582187"/>
                <a:gd name="connsiteY126" fmla="*/ 119431 h 295819"/>
                <a:gd name="connsiteX127" fmla="*/ 616505 w 1582187"/>
                <a:gd name="connsiteY127" fmla="*/ 125964 h 295819"/>
                <a:gd name="connsiteX128" fmla="*/ 610086 w 1582187"/>
                <a:gd name="connsiteY128" fmla="*/ 128996 h 295819"/>
                <a:gd name="connsiteX129" fmla="*/ 600216 w 1582187"/>
                <a:gd name="connsiteY129" fmla="*/ 135956 h 295819"/>
                <a:gd name="connsiteX130" fmla="*/ 590134 w 1582187"/>
                <a:gd name="connsiteY130" fmla="*/ 143235 h 295819"/>
                <a:gd name="connsiteX131" fmla="*/ 587113 w 1582187"/>
                <a:gd name="connsiteY131" fmla="*/ 145947 h 295819"/>
                <a:gd name="connsiteX132" fmla="*/ 575790 w 1582187"/>
                <a:gd name="connsiteY132" fmla="*/ 155939 h 295819"/>
                <a:gd name="connsiteX133" fmla="*/ 570182 w 1582187"/>
                <a:gd name="connsiteY133" fmla="*/ 160911 h 295819"/>
                <a:gd name="connsiteX134" fmla="*/ 565246 w 1582187"/>
                <a:gd name="connsiteY134" fmla="*/ 165930 h 295819"/>
                <a:gd name="connsiteX135" fmla="*/ 555858 w 1582187"/>
                <a:gd name="connsiteY135" fmla="*/ 175922 h 295819"/>
                <a:gd name="connsiteX136" fmla="*/ 550231 w 1582187"/>
                <a:gd name="connsiteY136" fmla="*/ 181971 h 295819"/>
                <a:gd name="connsiteX137" fmla="*/ 546742 w 1582187"/>
                <a:gd name="connsiteY137" fmla="*/ 185913 h 295819"/>
                <a:gd name="connsiteX138" fmla="*/ 538359 w 1582187"/>
                <a:gd name="connsiteY138" fmla="*/ 195905 h 295819"/>
                <a:gd name="connsiteX139" fmla="*/ 530279 w 1582187"/>
                <a:gd name="connsiteY139" fmla="*/ 205841 h 295819"/>
                <a:gd name="connsiteX140" fmla="*/ 530234 w 1582187"/>
                <a:gd name="connsiteY140" fmla="*/ 205896 h 295819"/>
                <a:gd name="connsiteX141" fmla="*/ 522608 w 1582187"/>
                <a:gd name="connsiteY141" fmla="*/ 215888 h 295819"/>
                <a:gd name="connsiteX142" fmla="*/ 515307 w 1582187"/>
                <a:gd name="connsiteY142" fmla="*/ 225879 h 295819"/>
                <a:gd name="connsiteX143" fmla="*/ 510327 w 1582187"/>
                <a:gd name="connsiteY143" fmla="*/ 233234 h 295819"/>
                <a:gd name="connsiteX144" fmla="*/ 508426 w 1582187"/>
                <a:gd name="connsiteY144" fmla="*/ 235870 h 295819"/>
                <a:gd name="connsiteX145" fmla="*/ 501435 w 1582187"/>
                <a:gd name="connsiteY145" fmla="*/ 245862 h 295819"/>
                <a:gd name="connsiteX146" fmla="*/ 494943 w 1582187"/>
                <a:gd name="connsiteY146" fmla="*/ 255854 h 295819"/>
                <a:gd name="connsiteX147" fmla="*/ 490375 w 1582187"/>
                <a:gd name="connsiteY147" fmla="*/ 263680 h 295819"/>
                <a:gd name="connsiteX148" fmla="*/ 488928 w 1582187"/>
                <a:gd name="connsiteY148" fmla="*/ 265845 h 295819"/>
                <a:gd name="connsiteX149" fmla="*/ 482345 w 1582187"/>
                <a:gd name="connsiteY149" fmla="*/ 275837 h 295819"/>
                <a:gd name="connsiteX150" fmla="*/ 476536 w 1582187"/>
                <a:gd name="connsiteY150" fmla="*/ 285828 h 295819"/>
                <a:gd name="connsiteX151" fmla="*/ 470998 w 1582187"/>
                <a:gd name="connsiteY151" fmla="*/ 295819 h 295819"/>
                <a:gd name="connsiteX152" fmla="*/ 889411 w 1582187"/>
                <a:gd name="connsiteY152" fmla="*/ 295819 h 295819"/>
                <a:gd name="connsiteX153" fmla="*/ 909363 w 1582187"/>
                <a:gd name="connsiteY153" fmla="*/ 295819 h 295819"/>
                <a:gd name="connsiteX154" fmla="*/ 929314 w 1582187"/>
                <a:gd name="connsiteY154" fmla="*/ 295819 h 295819"/>
                <a:gd name="connsiteX155" fmla="*/ 942232 w 1582187"/>
                <a:gd name="connsiteY155" fmla="*/ 295819 h 295819"/>
                <a:gd name="connsiteX156" fmla="*/ 946045 w 1582187"/>
                <a:gd name="connsiteY156" fmla="*/ 285828 h 295819"/>
                <a:gd name="connsiteX157" fmla="*/ 949266 w 1582187"/>
                <a:gd name="connsiteY157" fmla="*/ 277657 h 295819"/>
                <a:gd name="connsiteX158" fmla="*/ 949955 w 1582187"/>
                <a:gd name="connsiteY158" fmla="*/ 275837 h 295819"/>
                <a:gd name="connsiteX159" fmla="*/ 953976 w 1582187"/>
                <a:gd name="connsiteY159" fmla="*/ 265845 h 295819"/>
                <a:gd name="connsiteX160" fmla="*/ 958163 w 1582187"/>
                <a:gd name="connsiteY160" fmla="*/ 255854 h 295819"/>
                <a:gd name="connsiteX161" fmla="*/ 962619 w 1582187"/>
                <a:gd name="connsiteY161" fmla="*/ 245862 h 295819"/>
                <a:gd name="connsiteX162" fmla="*/ 967114 w 1582187"/>
                <a:gd name="connsiteY162" fmla="*/ 235870 h 295819"/>
                <a:gd name="connsiteX163" fmla="*/ 969218 w 1582187"/>
                <a:gd name="connsiteY163" fmla="*/ 231562 h 295819"/>
                <a:gd name="connsiteX164" fmla="*/ 972124 w 1582187"/>
                <a:gd name="connsiteY164" fmla="*/ 225879 h 295819"/>
                <a:gd name="connsiteX165" fmla="*/ 977454 w 1582187"/>
                <a:gd name="connsiteY165" fmla="*/ 215888 h 295819"/>
                <a:gd name="connsiteX166" fmla="*/ 982934 w 1582187"/>
                <a:gd name="connsiteY166" fmla="*/ 205896 h 295819"/>
                <a:gd name="connsiteX167" fmla="*/ 988646 w 1582187"/>
                <a:gd name="connsiteY167" fmla="*/ 195905 h 295819"/>
                <a:gd name="connsiteX168" fmla="*/ 989170 w 1582187"/>
                <a:gd name="connsiteY168" fmla="*/ 195029 h 295819"/>
                <a:gd name="connsiteX169" fmla="*/ 995426 w 1582187"/>
                <a:gd name="connsiteY169" fmla="*/ 185913 h 295819"/>
                <a:gd name="connsiteX170" fmla="*/ 1002445 w 1582187"/>
                <a:gd name="connsiteY170" fmla="*/ 175922 h 295819"/>
                <a:gd name="connsiteX171" fmla="*/ 1009121 w 1582187"/>
                <a:gd name="connsiteY171" fmla="*/ 167017 h 295819"/>
                <a:gd name="connsiteX172" fmla="*/ 1010170 w 1582187"/>
                <a:gd name="connsiteY172" fmla="*/ 165930 h 295819"/>
                <a:gd name="connsiteX173" fmla="*/ 1019926 w 1582187"/>
                <a:gd name="connsiteY173" fmla="*/ 155939 h 295819"/>
                <a:gd name="connsiteX174" fmla="*/ 1029073 w 1582187"/>
                <a:gd name="connsiteY174" fmla="*/ 146904 h 295819"/>
                <a:gd name="connsiteX175" fmla="*/ 1030614 w 1582187"/>
                <a:gd name="connsiteY175" fmla="*/ 145947 h 295819"/>
                <a:gd name="connsiteX176" fmla="*/ 1046932 w 1582187"/>
                <a:gd name="connsiteY176" fmla="*/ 135956 h 295819"/>
                <a:gd name="connsiteX177" fmla="*/ 1049025 w 1582187"/>
                <a:gd name="connsiteY177" fmla="*/ 134705 h 295819"/>
                <a:gd name="connsiteX178" fmla="*/ 1068977 w 1582187"/>
                <a:gd name="connsiteY178" fmla="*/ 129737 h 295819"/>
                <a:gd name="connsiteX179" fmla="*/ 1088928 w 1582187"/>
                <a:gd name="connsiteY179" fmla="*/ 131900 h 295819"/>
                <a:gd name="connsiteX180" fmla="*/ 1098206 w 1582187"/>
                <a:gd name="connsiteY180" fmla="*/ 135956 h 295819"/>
                <a:gd name="connsiteX181" fmla="*/ 1108880 w 1582187"/>
                <a:gd name="connsiteY181" fmla="*/ 140793 h 295819"/>
                <a:gd name="connsiteX182" fmla="*/ 1115713 w 1582187"/>
                <a:gd name="connsiteY182" fmla="*/ 145947 h 295819"/>
                <a:gd name="connsiteX183" fmla="*/ 1128498 w 1582187"/>
                <a:gd name="connsiteY183" fmla="*/ 155939 h 295819"/>
                <a:gd name="connsiteX184" fmla="*/ 1128832 w 1582187"/>
                <a:gd name="connsiteY184" fmla="*/ 156212 h 295819"/>
                <a:gd name="connsiteX185" fmla="*/ 1137829 w 1582187"/>
                <a:gd name="connsiteY185" fmla="*/ 165930 h 295819"/>
                <a:gd name="connsiteX186" fmla="*/ 1146540 w 1582187"/>
                <a:gd name="connsiteY186" fmla="*/ 175922 h 295819"/>
                <a:gd name="connsiteX187" fmla="*/ 1148784 w 1582187"/>
                <a:gd name="connsiteY187" fmla="*/ 178539 h 295819"/>
                <a:gd name="connsiteX188" fmla="*/ 1154230 w 1582187"/>
                <a:gd name="connsiteY188" fmla="*/ 185913 h 295819"/>
                <a:gd name="connsiteX189" fmla="*/ 1161179 w 1582187"/>
                <a:gd name="connsiteY189" fmla="*/ 195905 h 295819"/>
                <a:gd name="connsiteX190" fmla="*/ 1167958 w 1582187"/>
                <a:gd name="connsiteY190" fmla="*/ 205896 h 295819"/>
                <a:gd name="connsiteX191" fmla="*/ 1168735 w 1582187"/>
                <a:gd name="connsiteY191" fmla="*/ 207117 h 295819"/>
                <a:gd name="connsiteX192" fmla="*/ 1174057 w 1582187"/>
                <a:gd name="connsiteY192" fmla="*/ 215888 h 295819"/>
                <a:gd name="connsiteX193" fmla="*/ 1180018 w 1582187"/>
                <a:gd name="connsiteY193" fmla="*/ 225879 h 295819"/>
                <a:gd name="connsiteX194" fmla="*/ 1185822 w 1582187"/>
                <a:gd name="connsiteY194" fmla="*/ 235870 h 295819"/>
                <a:gd name="connsiteX195" fmla="*/ 1188687 w 1582187"/>
                <a:gd name="connsiteY195" fmla="*/ 240997 h 295819"/>
                <a:gd name="connsiteX196" fmla="*/ 1191441 w 1582187"/>
                <a:gd name="connsiteY196" fmla="*/ 245862 h 295819"/>
                <a:gd name="connsiteX197" fmla="*/ 1197072 w 1582187"/>
                <a:gd name="connsiteY197" fmla="*/ 255854 h 295819"/>
                <a:gd name="connsiteX198" fmla="*/ 1202722 w 1582187"/>
                <a:gd name="connsiteY198" fmla="*/ 265845 h 295819"/>
                <a:gd name="connsiteX199" fmla="*/ 1208084 w 1582187"/>
                <a:gd name="connsiteY199" fmla="*/ 275837 h 295819"/>
                <a:gd name="connsiteX200" fmla="*/ 1208639 w 1582187"/>
                <a:gd name="connsiteY200" fmla="*/ 276833 h 295819"/>
                <a:gd name="connsiteX201" fmla="*/ 1213944 w 1582187"/>
                <a:gd name="connsiteY201" fmla="*/ 285828 h 295819"/>
                <a:gd name="connsiteX202" fmla="*/ 1219868 w 1582187"/>
                <a:gd name="connsiteY202" fmla="*/ 295819 h 295819"/>
                <a:gd name="connsiteX203" fmla="*/ 1228591 w 1582187"/>
                <a:gd name="connsiteY203" fmla="*/ 295819 h 295819"/>
                <a:gd name="connsiteX204" fmla="*/ 1248543 w 1582187"/>
                <a:gd name="connsiteY204" fmla="*/ 295819 h 295819"/>
                <a:gd name="connsiteX205" fmla="*/ 1268495 w 1582187"/>
                <a:gd name="connsiteY205" fmla="*/ 295819 h 295819"/>
                <a:gd name="connsiteX206" fmla="*/ 1288446 w 1582187"/>
                <a:gd name="connsiteY206" fmla="*/ 295819 h 295819"/>
                <a:gd name="connsiteX207" fmla="*/ 1298790 w 1582187"/>
                <a:gd name="connsiteY207" fmla="*/ 295819 h 295819"/>
                <a:gd name="connsiteX208" fmla="*/ 1288446 w 1582187"/>
                <a:gd name="connsiteY208" fmla="*/ 286209 h 295819"/>
                <a:gd name="connsiteX209" fmla="*/ 1288128 w 1582187"/>
                <a:gd name="connsiteY209" fmla="*/ 285828 h 295819"/>
                <a:gd name="connsiteX210" fmla="*/ 1280125 w 1582187"/>
                <a:gd name="connsiteY210" fmla="*/ 275837 h 295819"/>
                <a:gd name="connsiteX211" fmla="*/ 1271532 w 1582187"/>
                <a:gd name="connsiteY211" fmla="*/ 265845 h 295819"/>
                <a:gd name="connsiteX212" fmla="*/ 1268495 w 1582187"/>
                <a:gd name="connsiteY212" fmla="*/ 262281 h 295819"/>
                <a:gd name="connsiteX213" fmla="*/ 1264131 w 1582187"/>
                <a:gd name="connsiteY213" fmla="*/ 255854 h 295819"/>
                <a:gd name="connsiteX214" fmla="*/ 1257152 w 1582187"/>
                <a:gd name="connsiteY214" fmla="*/ 245862 h 295819"/>
                <a:gd name="connsiteX215" fmla="*/ 1249834 w 1582187"/>
                <a:gd name="connsiteY215" fmla="*/ 235870 h 295819"/>
                <a:gd name="connsiteX216" fmla="*/ 1248543 w 1582187"/>
                <a:gd name="connsiteY216" fmla="*/ 234078 h 295819"/>
                <a:gd name="connsiteX217" fmla="*/ 1243650 w 1582187"/>
                <a:gd name="connsiteY217" fmla="*/ 225879 h 295819"/>
                <a:gd name="connsiteX218" fmla="*/ 1237435 w 1582187"/>
                <a:gd name="connsiteY218" fmla="*/ 215888 h 295819"/>
                <a:gd name="connsiteX219" fmla="*/ 1231111 w 1582187"/>
                <a:gd name="connsiteY219" fmla="*/ 205896 h 295819"/>
                <a:gd name="connsiteX220" fmla="*/ 1228591 w 1582187"/>
                <a:gd name="connsiteY220" fmla="*/ 202132 h 295819"/>
                <a:gd name="connsiteX221" fmla="*/ 1224892 w 1582187"/>
                <a:gd name="connsiteY221" fmla="*/ 195905 h 295819"/>
                <a:gd name="connsiteX222" fmla="*/ 1218747 w 1582187"/>
                <a:gd name="connsiteY222" fmla="*/ 185913 h 295819"/>
                <a:gd name="connsiteX223" fmla="*/ 1212218 w 1582187"/>
                <a:gd name="connsiteY223" fmla="*/ 175922 h 295819"/>
                <a:gd name="connsiteX224" fmla="*/ 1208639 w 1582187"/>
                <a:gd name="connsiteY224" fmla="*/ 170707 h 295819"/>
                <a:gd name="connsiteX225" fmla="*/ 1205626 w 1582187"/>
                <a:gd name="connsiteY225" fmla="*/ 165930 h 295819"/>
                <a:gd name="connsiteX226" fmla="*/ 1199018 w 1582187"/>
                <a:gd name="connsiteY226" fmla="*/ 155939 h 295819"/>
                <a:gd name="connsiteX227" fmla="*/ 1191935 w 1582187"/>
                <a:gd name="connsiteY227" fmla="*/ 145947 h 295819"/>
                <a:gd name="connsiteX228" fmla="*/ 1188687 w 1582187"/>
                <a:gd name="connsiteY228" fmla="*/ 141665 h 295819"/>
                <a:gd name="connsiteX229" fmla="*/ 1184471 w 1582187"/>
                <a:gd name="connsiteY229" fmla="*/ 135956 h 295819"/>
                <a:gd name="connsiteX230" fmla="*/ 1176646 w 1582187"/>
                <a:gd name="connsiteY230" fmla="*/ 125964 h 295819"/>
                <a:gd name="connsiteX231" fmla="*/ 1168735 w 1582187"/>
                <a:gd name="connsiteY231" fmla="*/ 116438 h 295819"/>
                <a:gd name="connsiteX232" fmla="*/ 1168329 w 1582187"/>
                <a:gd name="connsiteY232" fmla="*/ 115973 h 295819"/>
                <a:gd name="connsiteX233" fmla="*/ 1158984 w 1582187"/>
                <a:gd name="connsiteY233" fmla="*/ 105981 h 295819"/>
                <a:gd name="connsiteX234" fmla="*/ 1148938 w 1582187"/>
                <a:gd name="connsiteY234" fmla="*/ 95990 h 295819"/>
                <a:gd name="connsiteX235" fmla="*/ 1148784 w 1582187"/>
                <a:gd name="connsiteY235" fmla="*/ 95843 h 295819"/>
                <a:gd name="connsiteX236" fmla="*/ 1136913 w 1582187"/>
                <a:gd name="connsiteY236" fmla="*/ 85998 h 295819"/>
                <a:gd name="connsiteX237" fmla="*/ 1128832 w 1582187"/>
                <a:gd name="connsiteY237" fmla="*/ 79700 h 295819"/>
                <a:gd name="connsiteX238" fmla="*/ 1122648 w 1582187"/>
                <a:gd name="connsiteY238" fmla="*/ 76007 h 295819"/>
                <a:gd name="connsiteX239" fmla="*/ 1108880 w 1582187"/>
                <a:gd name="connsiteY239" fmla="*/ 68004 h 295819"/>
                <a:gd name="connsiteX240" fmla="*/ 1103044 w 1582187"/>
                <a:gd name="connsiteY240" fmla="*/ 66015 h 295819"/>
                <a:gd name="connsiteX241" fmla="*/ 1088928 w 1582187"/>
                <a:gd name="connsiteY241" fmla="*/ 61363 h 295819"/>
                <a:gd name="connsiteX242" fmla="*/ 1068977 w 1582187"/>
                <a:gd name="connsiteY242" fmla="*/ 59862 h 295819"/>
                <a:gd name="connsiteX243" fmla="*/ 1049025 w 1582187"/>
                <a:gd name="connsiteY243" fmla="*/ 64177 h 295819"/>
                <a:gd name="connsiteX244" fmla="*/ 1045448 w 1582187"/>
                <a:gd name="connsiteY244" fmla="*/ 66015 h 295819"/>
                <a:gd name="connsiteX245" fmla="*/ 1029073 w 1582187"/>
                <a:gd name="connsiteY245" fmla="*/ 74801 h 295819"/>
                <a:gd name="connsiteX246" fmla="*/ 1027632 w 1582187"/>
                <a:gd name="connsiteY246" fmla="*/ 76007 h 295819"/>
                <a:gd name="connsiteX247" fmla="*/ 1015788 w 1582187"/>
                <a:gd name="connsiteY247" fmla="*/ 85998 h 295819"/>
                <a:gd name="connsiteX248" fmla="*/ 1009121 w 1582187"/>
                <a:gd name="connsiteY248" fmla="*/ 91648 h 295819"/>
                <a:gd name="connsiteX249" fmla="*/ 1005171 w 1582187"/>
                <a:gd name="connsiteY249" fmla="*/ 95990 h 295819"/>
                <a:gd name="connsiteX250" fmla="*/ 996646 w 1582187"/>
                <a:gd name="connsiteY250" fmla="*/ 105981 h 295819"/>
                <a:gd name="connsiteX251" fmla="*/ 989170 w 1582187"/>
                <a:gd name="connsiteY251" fmla="*/ 114891 h 295819"/>
                <a:gd name="connsiteX252" fmla="*/ 988377 w 1582187"/>
                <a:gd name="connsiteY252" fmla="*/ 115973 h 295819"/>
                <a:gd name="connsiteX253" fmla="*/ 981228 w 1582187"/>
                <a:gd name="connsiteY253" fmla="*/ 125964 h 295819"/>
                <a:gd name="connsiteX254" fmla="*/ 974382 w 1582187"/>
                <a:gd name="connsiteY254" fmla="*/ 135956 h 295819"/>
                <a:gd name="connsiteX255" fmla="*/ 969218 w 1582187"/>
                <a:gd name="connsiteY255" fmla="*/ 143790 h 295819"/>
                <a:gd name="connsiteX256" fmla="*/ 967865 w 1582187"/>
                <a:gd name="connsiteY256" fmla="*/ 145947 h 295819"/>
                <a:gd name="connsiteX257" fmla="*/ 961615 w 1582187"/>
                <a:gd name="connsiteY257" fmla="*/ 155939 h 295819"/>
                <a:gd name="connsiteX258" fmla="*/ 955656 w 1582187"/>
                <a:gd name="connsiteY258" fmla="*/ 165930 h 295819"/>
                <a:gd name="connsiteX259" fmla="*/ 949909 w 1582187"/>
                <a:gd name="connsiteY259" fmla="*/ 175922 h 295819"/>
                <a:gd name="connsiteX260" fmla="*/ 949266 w 1582187"/>
                <a:gd name="connsiteY260" fmla="*/ 177066 h 295819"/>
                <a:gd name="connsiteX261" fmla="*/ 944124 w 1582187"/>
                <a:gd name="connsiteY261" fmla="*/ 185913 h 295819"/>
                <a:gd name="connsiteX262" fmla="*/ 938601 w 1582187"/>
                <a:gd name="connsiteY262" fmla="*/ 195905 h 295819"/>
                <a:gd name="connsiteX263" fmla="*/ 933181 w 1582187"/>
                <a:gd name="connsiteY263" fmla="*/ 205896 h 295819"/>
                <a:gd name="connsiteX264" fmla="*/ 929314 w 1582187"/>
                <a:gd name="connsiteY264" fmla="*/ 213291 h 295819"/>
                <a:gd name="connsiteX265" fmla="*/ 927777 w 1582187"/>
                <a:gd name="connsiteY265" fmla="*/ 215888 h 295819"/>
                <a:gd name="connsiteX266" fmla="*/ 922094 w 1582187"/>
                <a:gd name="connsiteY266" fmla="*/ 225879 h 295819"/>
                <a:gd name="connsiteX267" fmla="*/ 916578 w 1582187"/>
                <a:gd name="connsiteY267" fmla="*/ 235870 h 295819"/>
                <a:gd name="connsiteX268" fmla="*/ 911397 w 1582187"/>
                <a:gd name="connsiteY268" fmla="*/ 245862 h 295819"/>
                <a:gd name="connsiteX269" fmla="*/ 909363 w 1582187"/>
                <a:gd name="connsiteY269" fmla="*/ 249730 h 295819"/>
                <a:gd name="connsiteX270" fmla="*/ 905330 w 1582187"/>
                <a:gd name="connsiteY270" fmla="*/ 255854 h 295819"/>
                <a:gd name="connsiteX271" fmla="*/ 899252 w 1582187"/>
                <a:gd name="connsiteY271" fmla="*/ 265845 h 295819"/>
                <a:gd name="connsiteX272" fmla="*/ 893260 w 1582187"/>
                <a:gd name="connsiteY272" fmla="*/ 275837 h 295819"/>
                <a:gd name="connsiteX273" fmla="*/ 889411 w 1582187"/>
                <a:gd name="connsiteY273" fmla="*/ 282495 h 295819"/>
                <a:gd name="connsiteX274" fmla="*/ 886619 w 1582187"/>
                <a:gd name="connsiteY274" fmla="*/ 285828 h 295819"/>
                <a:gd name="connsiteX275" fmla="*/ 878603 w 1582187"/>
                <a:gd name="connsiteY275" fmla="*/ 295819 h 295819"/>
                <a:gd name="connsiteX276" fmla="*/ 1468012 w 1582187"/>
                <a:gd name="connsiteY276" fmla="*/ 294510 h 295819"/>
                <a:gd name="connsiteX277" fmla="*/ 1468641 w 1582187"/>
                <a:gd name="connsiteY277" fmla="*/ 295819 h 295819"/>
                <a:gd name="connsiteX278" fmla="*/ 1487964 w 1582187"/>
                <a:gd name="connsiteY278" fmla="*/ 295819 h 295819"/>
                <a:gd name="connsiteX279" fmla="*/ 1507916 w 1582187"/>
                <a:gd name="connsiteY279" fmla="*/ 295819 h 295819"/>
                <a:gd name="connsiteX280" fmla="*/ 1527867 w 1582187"/>
                <a:gd name="connsiteY280" fmla="*/ 295819 h 295819"/>
                <a:gd name="connsiteX281" fmla="*/ 1536307 w 1582187"/>
                <a:gd name="connsiteY281" fmla="*/ 295819 h 295819"/>
                <a:gd name="connsiteX282" fmla="*/ 1543744 w 1582187"/>
                <a:gd name="connsiteY282" fmla="*/ 285828 h 295819"/>
                <a:gd name="connsiteX283" fmla="*/ 1547819 w 1582187"/>
                <a:gd name="connsiteY283" fmla="*/ 280339 h 295819"/>
                <a:gd name="connsiteX284" fmla="*/ 1549943 w 1582187"/>
                <a:gd name="connsiteY284" fmla="*/ 275837 h 295819"/>
                <a:gd name="connsiteX285" fmla="*/ 1554885 w 1582187"/>
                <a:gd name="connsiteY285" fmla="*/ 265845 h 295819"/>
                <a:gd name="connsiteX286" fmla="*/ 1559604 w 1582187"/>
                <a:gd name="connsiteY286" fmla="*/ 255854 h 295819"/>
                <a:gd name="connsiteX287" fmla="*/ 1564243 w 1582187"/>
                <a:gd name="connsiteY287" fmla="*/ 245862 h 295819"/>
                <a:gd name="connsiteX288" fmla="*/ 1567771 w 1582187"/>
                <a:gd name="connsiteY288" fmla="*/ 236220 h 295819"/>
                <a:gd name="connsiteX289" fmla="*/ 1567865 w 1582187"/>
                <a:gd name="connsiteY289" fmla="*/ 235870 h 295819"/>
                <a:gd name="connsiteX290" fmla="*/ 1570905 w 1582187"/>
                <a:gd name="connsiteY290" fmla="*/ 225879 h 295819"/>
                <a:gd name="connsiteX291" fmla="*/ 1573427 w 1582187"/>
                <a:gd name="connsiteY291" fmla="*/ 215888 h 295819"/>
                <a:gd name="connsiteX292" fmla="*/ 1575701 w 1582187"/>
                <a:gd name="connsiteY292" fmla="*/ 205896 h 295819"/>
                <a:gd name="connsiteX293" fmla="*/ 1577605 w 1582187"/>
                <a:gd name="connsiteY293" fmla="*/ 195905 h 295819"/>
                <a:gd name="connsiteX294" fmla="*/ 1579250 w 1582187"/>
                <a:gd name="connsiteY294" fmla="*/ 185913 h 295819"/>
                <a:gd name="connsiteX295" fmla="*/ 1580294 w 1582187"/>
                <a:gd name="connsiteY295" fmla="*/ 175922 h 295819"/>
                <a:gd name="connsiteX296" fmla="*/ 1581458 w 1582187"/>
                <a:gd name="connsiteY296" fmla="*/ 165930 h 295819"/>
                <a:gd name="connsiteX297" fmla="*/ 1581743 w 1582187"/>
                <a:gd name="connsiteY297" fmla="*/ 155939 h 295819"/>
                <a:gd name="connsiteX298" fmla="*/ 1582188 w 1582187"/>
                <a:gd name="connsiteY298" fmla="*/ 145947 h 295819"/>
                <a:gd name="connsiteX299" fmla="*/ 1581936 w 1582187"/>
                <a:gd name="connsiteY299" fmla="*/ 135956 h 295819"/>
                <a:gd name="connsiteX300" fmla="*/ 1581373 w 1582187"/>
                <a:gd name="connsiteY300" fmla="*/ 125964 h 295819"/>
                <a:gd name="connsiteX301" fmla="*/ 1580392 w 1582187"/>
                <a:gd name="connsiteY301" fmla="*/ 115973 h 295819"/>
                <a:gd name="connsiteX302" fmla="*/ 1579081 w 1582187"/>
                <a:gd name="connsiteY302" fmla="*/ 105981 h 295819"/>
                <a:gd name="connsiteX303" fmla="*/ 1577028 w 1582187"/>
                <a:gd name="connsiteY303" fmla="*/ 95990 h 295819"/>
                <a:gd name="connsiteX304" fmla="*/ 1574889 w 1582187"/>
                <a:gd name="connsiteY304" fmla="*/ 85998 h 295819"/>
                <a:gd name="connsiteX305" fmla="*/ 1572265 w 1582187"/>
                <a:gd name="connsiteY305" fmla="*/ 76007 h 295819"/>
                <a:gd name="connsiteX306" fmla="*/ 1568695 w 1582187"/>
                <a:gd name="connsiteY306" fmla="*/ 66015 h 295819"/>
                <a:gd name="connsiteX307" fmla="*/ 1567771 w 1582187"/>
                <a:gd name="connsiteY307" fmla="*/ 63331 h 295819"/>
                <a:gd name="connsiteX308" fmla="*/ 1564541 w 1582187"/>
                <a:gd name="connsiteY308" fmla="*/ 56024 h 295819"/>
                <a:gd name="connsiteX309" fmla="*/ 1559208 w 1582187"/>
                <a:gd name="connsiteY309" fmla="*/ 46032 h 295819"/>
                <a:gd name="connsiteX310" fmla="*/ 1553059 w 1582187"/>
                <a:gd name="connsiteY310" fmla="*/ 36041 h 295819"/>
                <a:gd name="connsiteX311" fmla="*/ 1547819 w 1582187"/>
                <a:gd name="connsiteY311" fmla="*/ 27406 h 295819"/>
                <a:gd name="connsiteX312" fmla="*/ 1546589 w 1582187"/>
                <a:gd name="connsiteY312" fmla="*/ 26049 h 295819"/>
                <a:gd name="connsiteX313" fmla="*/ 1535780 w 1582187"/>
                <a:gd name="connsiteY313" fmla="*/ 16058 h 295819"/>
                <a:gd name="connsiteX314" fmla="*/ 1527867 w 1582187"/>
                <a:gd name="connsiteY314" fmla="*/ 8842 h 295819"/>
                <a:gd name="connsiteX315" fmla="*/ 1521608 w 1582187"/>
                <a:gd name="connsiteY315" fmla="*/ 6066 h 295819"/>
                <a:gd name="connsiteX316" fmla="*/ 1507916 w 1582187"/>
                <a:gd name="connsiteY316" fmla="*/ 0 h 295819"/>
                <a:gd name="connsiteX317" fmla="*/ 1487964 w 1582187"/>
                <a:gd name="connsiteY317" fmla="*/ 1793 h 295819"/>
                <a:gd name="connsiteX318" fmla="*/ 1480690 w 1582187"/>
                <a:gd name="connsiteY318" fmla="*/ 6066 h 295819"/>
                <a:gd name="connsiteX319" fmla="*/ 1468012 w 1582187"/>
                <a:gd name="connsiteY319" fmla="*/ 14437 h 295819"/>
                <a:gd name="connsiteX320" fmla="*/ 1466709 w 1582187"/>
                <a:gd name="connsiteY320" fmla="*/ 16058 h 295819"/>
                <a:gd name="connsiteX321" fmla="*/ 1459659 w 1582187"/>
                <a:gd name="connsiteY321" fmla="*/ 26049 h 295819"/>
                <a:gd name="connsiteX322" fmla="*/ 1453669 w 1582187"/>
                <a:gd name="connsiteY322" fmla="*/ 36041 h 295819"/>
                <a:gd name="connsiteX323" fmla="*/ 1448781 w 1582187"/>
                <a:gd name="connsiteY323" fmla="*/ 46032 h 295819"/>
                <a:gd name="connsiteX324" fmla="*/ 1448060 w 1582187"/>
                <a:gd name="connsiteY324" fmla="*/ 47595 h 295819"/>
                <a:gd name="connsiteX325" fmla="*/ 1445113 w 1582187"/>
                <a:gd name="connsiteY325" fmla="*/ 56024 h 295819"/>
                <a:gd name="connsiteX326" fmla="*/ 1442222 w 1582187"/>
                <a:gd name="connsiteY326" fmla="*/ 66015 h 295819"/>
                <a:gd name="connsiteX327" fmla="*/ 1440233 w 1582187"/>
                <a:gd name="connsiteY327" fmla="*/ 76007 h 295819"/>
                <a:gd name="connsiteX328" fmla="*/ 1438482 w 1582187"/>
                <a:gd name="connsiteY328" fmla="*/ 85998 h 295819"/>
                <a:gd name="connsiteX329" fmla="*/ 1437132 w 1582187"/>
                <a:gd name="connsiteY329" fmla="*/ 95990 h 295819"/>
                <a:gd name="connsiteX330" fmla="*/ 1436176 w 1582187"/>
                <a:gd name="connsiteY330" fmla="*/ 105981 h 295819"/>
                <a:gd name="connsiteX331" fmla="*/ 1435608 w 1582187"/>
                <a:gd name="connsiteY331" fmla="*/ 115973 h 295819"/>
                <a:gd name="connsiteX332" fmla="*/ 1435310 w 1582187"/>
                <a:gd name="connsiteY332" fmla="*/ 125964 h 295819"/>
                <a:gd name="connsiteX333" fmla="*/ 1435572 w 1582187"/>
                <a:gd name="connsiteY333" fmla="*/ 135956 h 295819"/>
                <a:gd name="connsiteX334" fmla="*/ 1435780 w 1582187"/>
                <a:gd name="connsiteY334" fmla="*/ 145947 h 295819"/>
                <a:gd name="connsiteX335" fmla="*/ 1436642 w 1582187"/>
                <a:gd name="connsiteY335" fmla="*/ 155939 h 295819"/>
                <a:gd name="connsiteX336" fmla="*/ 1437471 w 1582187"/>
                <a:gd name="connsiteY336" fmla="*/ 165930 h 295819"/>
                <a:gd name="connsiteX337" fmla="*/ 1438655 w 1582187"/>
                <a:gd name="connsiteY337" fmla="*/ 175922 h 295819"/>
                <a:gd name="connsiteX338" fmla="*/ 1440098 w 1582187"/>
                <a:gd name="connsiteY338" fmla="*/ 185913 h 295819"/>
                <a:gd name="connsiteX339" fmla="*/ 1441685 w 1582187"/>
                <a:gd name="connsiteY339" fmla="*/ 195905 h 295819"/>
                <a:gd name="connsiteX340" fmla="*/ 1443425 w 1582187"/>
                <a:gd name="connsiteY340" fmla="*/ 205896 h 295819"/>
                <a:gd name="connsiteX341" fmla="*/ 1445701 w 1582187"/>
                <a:gd name="connsiteY341" fmla="*/ 215888 h 295819"/>
                <a:gd name="connsiteX342" fmla="*/ 1447652 w 1582187"/>
                <a:gd name="connsiteY342" fmla="*/ 225879 h 295819"/>
                <a:gd name="connsiteX343" fmla="*/ 1448060 w 1582187"/>
                <a:gd name="connsiteY343" fmla="*/ 227877 h 295819"/>
                <a:gd name="connsiteX344" fmla="*/ 1450095 w 1582187"/>
                <a:gd name="connsiteY344" fmla="*/ 235870 h 295819"/>
                <a:gd name="connsiteX345" fmla="*/ 1452951 w 1582187"/>
                <a:gd name="connsiteY345" fmla="*/ 245862 h 295819"/>
                <a:gd name="connsiteX346" fmla="*/ 1455917 w 1582187"/>
                <a:gd name="connsiteY346" fmla="*/ 255854 h 295819"/>
                <a:gd name="connsiteX347" fmla="*/ 1459487 w 1582187"/>
                <a:gd name="connsiteY347" fmla="*/ 265845 h 295819"/>
                <a:gd name="connsiteX348" fmla="*/ 1462014 w 1582187"/>
                <a:gd name="connsiteY348" fmla="*/ 275837 h 295819"/>
                <a:gd name="connsiteX349" fmla="*/ 1465628 w 1582187"/>
                <a:gd name="connsiteY349" fmla="*/ 285828 h 295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1582187" h="295819">
                  <a:moveTo>
                    <a:pt x="11533" y="295819"/>
                  </a:moveTo>
                  <a:lnTo>
                    <a:pt x="31484" y="295819"/>
                  </a:lnTo>
                  <a:lnTo>
                    <a:pt x="51436" y="295819"/>
                  </a:lnTo>
                  <a:lnTo>
                    <a:pt x="71388" y="295819"/>
                  </a:lnTo>
                  <a:lnTo>
                    <a:pt x="91340" y="295819"/>
                  </a:lnTo>
                  <a:lnTo>
                    <a:pt x="106735" y="295819"/>
                  </a:lnTo>
                  <a:lnTo>
                    <a:pt x="111291" y="293446"/>
                  </a:lnTo>
                  <a:lnTo>
                    <a:pt x="131243" y="286914"/>
                  </a:lnTo>
                  <a:lnTo>
                    <a:pt x="139762" y="285828"/>
                  </a:lnTo>
                  <a:lnTo>
                    <a:pt x="151195" y="284320"/>
                  </a:lnTo>
                  <a:lnTo>
                    <a:pt x="166395" y="285828"/>
                  </a:lnTo>
                  <a:lnTo>
                    <a:pt x="171147" y="286315"/>
                  </a:lnTo>
                  <a:lnTo>
                    <a:pt x="191099" y="292809"/>
                  </a:lnTo>
                  <a:lnTo>
                    <a:pt x="196229" y="295819"/>
                  </a:lnTo>
                  <a:lnTo>
                    <a:pt x="211050" y="295819"/>
                  </a:lnTo>
                  <a:lnTo>
                    <a:pt x="231002" y="295819"/>
                  </a:lnTo>
                  <a:lnTo>
                    <a:pt x="250954" y="295819"/>
                  </a:lnTo>
                  <a:lnTo>
                    <a:pt x="270906" y="295819"/>
                  </a:lnTo>
                  <a:lnTo>
                    <a:pt x="290857" y="295819"/>
                  </a:lnTo>
                  <a:lnTo>
                    <a:pt x="310809" y="295819"/>
                  </a:lnTo>
                  <a:lnTo>
                    <a:pt x="323607" y="295819"/>
                  </a:lnTo>
                  <a:lnTo>
                    <a:pt x="317618" y="285828"/>
                  </a:lnTo>
                  <a:lnTo>
                    <a:pt x="311350" y="275837"/>
                  </a:lnTo>
                  <a:lnTo>
                    <a:pt x="310809" y="275011"/>
                  </a:lnTo>
                  <a:lnTo>
                    <a:pt x="304978" y="265845"/>
                  </a:lnTo>
                  <a:lnTo>
                    <a:pt x="298576" y="255854"/>
                  </a:lnTo>
                  <a:lnTo>
                    <a:pt x="291717" y="245862"/>
                  </a:lnTo>
                  <a:lnTo>
                    <a:pt x="290857" y="244592"/>
                  </a:lnTo>
                  <a:lnTo>
                    <a:pt x="284692" y="235870"/>
                  </a:lnTo>
                  <a:lnTo>
                    <a:pt x="276751" y="225879"/>
                  </a:lnTo>
                  <a:lnTo>
                    <a:pt x="270906" y="218360"/>
                  </a:lnTo>
                  <a:lnTo>
                    <a:pt x="268726" y="215888"/>
                  </a:lnTo>
                  <a:lnTo>
                    <a:pt x="259124" y="205896"/>
                  </a:lnTo>
                  <a:lnTo>
                    <a:pt x="250954" y="197957"/>
                  </a:lnTo>
                  <a:lnTo>
                    <a:pt x="248291" y="195905"/>
                  </a:lnTo>
                  <a:lnTo>
                    <a:pt x="235219" y="185913"/>
                  </a:lnTo>
                  <a:lnTo>
                    <a:pt x="231002" y="182795"/>
                  </a:lnTo>
                  <a:lnTo>
                    <a:pt x="218180" y="175922"/>
                  </a:lnTo>
                  <a:lnTo>
                    <a:pt x="211050" y="172243"/>
                  </a:lnTo>
                  <a:lnTo>
                    <a:pt x="191099" y="166755"/>
                  </a:lnTo>
                  <a:lnTo>
                    <a:pt x="175198" y="165930"/>
                  </a:lnTo>
                  <a:lnTo>
                    <a:pt x="171147" y="165728"/>
                  </a:lnTo>
                  <a:lnTo>
                    <a:pt x="169932" y="165930"/>
                  </a:lnTo>
                  <a:lnTo>
                    <a:pt x="151195" y="168907"/>
                  </a:lnTo>
                  <a:lnTo>
                    <a:pt x="131243" y="175621"/>
                  </a:lnTo>
                  <a:lnTo>
                    <a:pt x="130696" y="175922"/>
                  </a:lnTo>
                  <a:lnTo>
                    <a:pt x="112247" y="185913"/>
                  </a:lnTo>
                  <a:lnTo>
                    <a:pt x="111291" y="186424"/>
                  </a:lnTo>
                  <a:lnTo>
                    <a:pt x="98222" y="195905"/>
                  </a:lnTo>
                  <a:lnTo>
                    <a:pt x="91340" y="200811"/>
                  </a:lnTo>
                  <a:lnTo>
                    <a:pt x="85789" y="205896"/>
                  </a:lnTo>
                  <a:lnTo>
                    <a:pt x="74798" y="215888"/>
                  </a:lnTo>
                  <a:lnTo>
                    <a:pt x="71388" y="218876"/>
                  </a:lnTo>
                  <a:lnTo>
                    <a:pt x="64696" y="225879"/>
                  </a:lnTo>
                  <a:lnTo>
                    <a:pt x="54812" y="235870"/>
                  </a:lnTo>
                  <a:lnTo>
                    <a:pt x="51436" y="239106"/>
                  </a:lnTo>
                  <a:lnTo>
                    <a:pt x="45336" y="245862"/>
                  </a:lnTo>
                  <a:lnTo>
                    <a:pt x="36250" y="255854"/>
                  </a:lnTo>
                  <a:lnTo>
                    <a:pt x="31484" y="260888"/>
                  </a:lnTo>
                  <a:lnTo>
                    <a:pt x="27208" y="265845"/>
                  </a:lnTo>
                  <a:lnTo>
                    <a:pt x="18161" y="275837"/>
                  </a:lnTo>
                  <a:lnTo>
                    <a:pt x="11533" y="282955"/>
                  </a:lnTo>
                  <a:lnTo>
                    <a:pt x="8968" y="285828"/>
                  </a:lnTo>
                  <a:lnTo>
                    <a:pt x="0" y="295819"/>
                  </a:lnTo>
                  <a:close/>
                  <a:moveTo>
                    <a:pt x="490375" y="295819"/>
                  </a:moveTo>
                  <a:lnTo>
                    <a:pt x="510327" y="295819"/>
                  </a:lnTo>
                  <a:lnTo>
                    <a:pt x="530279" y="295819"/>
                  </a:lnTo>
                  <a:lnTo>
                    <a:pt x="547811" y="295819"/>
                  </a:lnTo>
                  <a:lnTo>
                    <a:pt x="550231" y="291083"/>
                  </a:lnTo>
                  <a:lnTo>
                    <a:pt x="553285" y="285828"/>
                  </a:lnTo>
                  <a:lnTo>
                    <a:pt x="559290" y="275837"/>
                  </a:lnTo>
                  <a:lnTo>
                    <a:pt x="565242" y="265845"/>
                  </a:lnTo>
                  <a:lnTo>
                    <a:pt x="570182" y="258336"/>
                  </a:lnTo>
                  <a:lnTo>
                    <a:pt x="572213" y="255854"/>
                  </a:lnTo>
                  <a:lnTo>
                    <a:pt x="580659" y="245862"/>
                  </a:lnTo>
                  <a:lnTo>
                    <a:pt x="589097" y="235870"/>
                  </a:lnTo>
                  <a:lnTo>
                    <a:pt x="590134" y="234715"/>
                  </a:lnTo>
                  <a:lnTo>
                    <a:pt x="601377" y="225879"/>
                  </a:lnTo>
                  <a:lnTo>
                    <a:pt x="610086" y="218773"/>
                  </a:lnTo>
                  <a:lnTo>
                    <a:pt x="616901" y="215888"/>
                  </a:lnTo>
                  <a:lnTo>
                    <a:pt x="630038" y="210466"/>
                  </a:lnTo>
                  <a:lnTo>
                    <a:pt x="649989" y="210844"/>
                  </a:lnTo>
                  <a:lnTo>
                    <a:pt x="660519" y="215888"/>
                  </a:lnTo>
                  <a:lnTo>
                    <a:pt x="669941" y="221137"/>
                  </a:lnTo>
                  <a:lnTo>
                    <a:pt x="674476" y="225879"/>
                  </a:lnTo>
                  <a:lnTo>
                    <a:pt x="683000" y="235870"/>
                  </a:lnTo>
                  <a:lnTo>
                    <a:pt x="689893" y="244470"/>
                  </a:lnTo>
                  <a:lnTo>
                    <a:pt x="690707" y="245862"/>
                  </a:lnTo>
                  <a:lnTo>
                    <a:pt x="696257" y="255854"/>
                  </a:lnTo>
                  <a:lnTo>
                    <a:pt x="701540" y="265845"/>
                  </a:lnTo>
                  <a:lnTo>
                    <a:pt x="706466" y="275837"/>
                  </a:lnTo>
                  <a:lnTo>
                    <a:pt x="709845" y="283098"/>
                  </a:lnTo>
                  <a:lnTo>
                    <a:pt x="710950" y="285828"/>
                  </a:lnTo>
                  <a:lnTo>
                    <a:pt x="714780" y="295819"/>
                  </a:lnTo>
                  <a:lnTo>
                    <a:pt x="729796" y="295819"/>
                  </a:lnTo>
                  <a:lnTo>
                    <a:pt x="749748" y="295819"/>
                  </a:lnTo>
                  <a:lnTo>
                    <a:pt x="769700" y="295819"/>
                  </a:lnTo>
                  <a:lnTo>
                    <a:pt x="789652" y="295819"/>
                  </a:lnTo>
                  <a:lnTo>
                    <a:pt x="799157" y="295819"/>
                  </a:lnTo>
                  <a:lnTo>
                    <a:pt x="791447" y="285828"/>
                  </a:lnTo>
                  <a:lnTo>
                    <a:pt x="789652" y="283554"/>
                  </a:lnTo>
                  <a:lnTo>
                    <a:pt x="785127" y="275837"/>
                  </a:lnTo>
                  <a:lnTo>
                    <a:pt x="779378" y="265845"/>
                  </a:lnTo>
                  <a:lnTo>
                    <a:pt x="773768" y="255854"/>
                  </a:lnTo>
                  <a:lnTo>
                    <a:pt x="769700" y="248886"/>
                  </a:lnTo>
                  <a:lnTo>
                    <a:pt x="768166" y="245862"/>
                  </a:lnTo>
                  <a:lnTo>
                    <a:pt x="763308" y="235870"/>
                  </a:lnTo>
                  <a:lnTo>
                    <a:pt x="758164" y="225879"/>
                  </a:lnTo>
                  <a:lnTo>
                    <a:pt x="753103" y="215888"/>
                  </a:lnTo>
                  <a:lnTo>
                    <a:pt x="749748" y="209343"/>
                  </a:lnTo>
                  <a:lnTo>
                    <a:pt x="747961" y="205896"/>
                  </a:lnTo>
                  <a:lnTo>
                    <a:pt x="742513" y="195905"/>
                  </a:lnTo>
                  <a:lnTo>
                    <a:pt x="737183" y="185913"/>
                  </a:lnTo>
                  <a:lnTo>
                    <a:pt x="731517" y="175922"/>
                  </a:lnTo>
                  <a:lnTo>
                    <a:pt x="729796" y="173073"/>
                  </a:lnTo>
                  <a:lnTo>
                    <a:pt x="724968" y="165930"/>
                  </a:lnTo>
                  <a:lnTo>
                    <a:pt x="717870" y="155939"/>
                  </a:lnTo>
                  <a:lnTo>
                    <a:pt x="710545" y="145947"/>
                  </a:lnTo>
                  <a:lnTo>
                    <a:pt x="709845" y="145039"/>
                  </a:lnTo>
                  <a:lnTo>
                    <a:pt x="700532" y="135956"/>
                  </a:lnTo>
                  <a:lnTo>
                    <a:pt x="689893" y="126461"/>
                  </a:lnTo>
                  <a:lnTo>
                    <a:pt x="688960" y="125964"/>
                  </a:lnTo>
                  <a:lnTo>
                    <a:pt x="669941" y="116899"/>
                  </a:lnTo>
                  <a:lnTo>
                    <a:pt x="660892" y="115973"/>
                  </a:lnTo>
                  <a:lnTo>
                    <a:pt x="649989" y="114936"/>
                  </a:lnTo>
                  <a:lnTo>
                    <a:pt x="645534" y="115973"/>
                  </a:lnTo>
                  <a:lnTo>
                    <a:pt x="630038" y="119431"/>
                  </a:lnTo>
                  <a:lnTo>
                    <a:pt x="616505" y="125964"/>
                  </a:lnTo>
                  <a:lnTo>
                    <a:pt x="610086" y="128996"/>
                  </a:lnTo>
                  <a:lnTo>
                    <a:pt x="600216" y="135956"/>
                  </a:lnTo>
                  <a:lnTo>
                    <a:pt x="590134" y="143235"/>
                  </a:lnTo>
                  <a:lnTo>
                    <a:pt x="587113" y="145947"/>
                  </a:lnTo>
                  <a:lnTo>
                    <a:pt x="575790" y="155939"/>
                  </a:lnTo>
                  <a:lnTo>
                    <a:pt x="570182" y="160911"/>
                  </a:lnTo>
                  <a:lnTo>
                    <a:pt x="565246" y="165930"/>
                  </a:lnTo>
                  <a:lnTo>
                    <a:pt x="555858" y="175922"/>
                  </a:lnTo>
                  <a:lnTo>
                    <a:pt x="550231" y="181971"/>
                  </a:lnTo>
                  <a:lnTo>
                    <a:pt x="546742" y="185913"/>
                  </a:lnTo>
                  <a:lnTo>
                    <a:pt x="538359" y="195905"/>
                  </a:lnTo>
                  <a:lnTo>
                    <a:pt x="530279" y="205841"/>
                  </a:lnTo>
                  <a:lnTo>
                    <a:pt x="530234" y="205896"/>
                  </a:lnTo>
                  <a:lnTo>
                    <a:pt x="522608" y="215888"/>
                  </a:lnTo>
                  <a:lnTo>
                    <a:pt x="515307" y="225879"/>
                  </a:lnTo>
                  <a:lnTo>
                    <a:pt x="510327" y="233234"/>
                  </a:lnTo>
                  <a:lnTo>
                    <a:pt x="508426" y="235870"/>
                  </a:lnTo>
                  <a:lnTo>
                    <a:pt x="501435" y="245862"/>
                  </a:lnTo>
                  <a:lnTo>
                    <a:pt x="494943" y="255854"/>
                  </a:lnTo>
                  <a:lnTo>
                    <a:pt x="490375" y="263680"/>
                  </a:lnTo>
                  <a:lnTo>
                    <a:pt x="488928" y="265845"/>
                  </a:lnTo>
                  <a:lnTo>
                    <a:pt x="482345" y="275837"/>
                  </a:lnTo>
                  <a:lnTo>
                    <a:pt x="476536" y="285828"/>
                  </a:lnTo>
                  <a:lnTo>
                    <a:pt x="470998" y="295819"/>
                  </a:lnTo>
                  <a:close/>
                  <a:moveTo>
                    <a:pt x="889411" y="295819"/>
                  </a:moveTo>
                  <a:lnTo>
                    <a:pt x="909363" y="295819"/>
                  </a:lnTo>
                  <a:lnTo>
                    <a:pt x="929314" y="295819"/>
                  </a:lnTo>
                  <a:lnTo>
                    <a:pt x="942232" y="295819"/>
                  </a:lnTo>
                  <a:lnTo>
                    <a:pt x="946045" y="285828"/>
                  </a:lnTo>
                  <a:lnTo>
                    <a:pt x="949266" y="277657"/>
                  </a:lnTo>
                  <a:lnTo>
                    <a:pt x="949955" y="275837"/>
                  </a:lnTo>
                  <a:lnTo>
                    <a:pt x="953976" y="265845"/>
                  </a:lnTo>
                  <a:lnTo>
                    <a:pt x="958163" y="255854"/>
                  </a:lnTo>
                  <a:lnTo>
                    <a:pt x="962619" y="245862"/>
                  </a:lnTo>
                  <a:lnTo>
                    <a:pt x="967114" y="235870"/>
                  </a:lnTo>
                  <a:lnTo>
                    <a:pt x="969218" y="231562"/>
                  </a:lnTo>
                  <a:lnTo>
                    <a:pt x="972124" y="225879"/>
                  </a:lnTo>
                  <a:lnTo>
                    <a:pt x="977454" y="215888"/>
                  </a:lnTo>
                  <a:lnTo>
                    <a:pt x="982934" y="205896"/>
                  </a:lnTo>
                  <a:lnTo>
                    <a:pt x="988646" y="195905"/>
                  </a:lnTo>
                  <a:lnTo>
                    <a:pt x="989170" y="195029"/>
                  </a:lnTo>
                  <a:lnTo>
                    <a:pt x="995426" y="185913"/>
                  </a:lnTo>
                  <a:lnTo>
                    <a:pt x="1002445" y="175922"/>
                  </a:lnTo>
                  <a:lnTo>
                    <a:pt x="1009121" y="167017"/>
                  </a:lnTo>
                  <a:lnTo>
                    <a:pt x="1010170" y="165930"/>
                  </a:lnTo>
                  <a:lnTo>
                    <a:pt x="1019926" y="155939"/>
                  </a:lnTo>
                  <a:lnTo>
                    <a:pt x="1029073" y="146904"/>
                  </a:lnTo>
                  <a:lnTo>
                    <a:pt x="1030614" y="145947"/>
                  </a:lnTo>
                  <a:lnTo>
                    <a:pt x="1046932" y="135956"/>
                  </a:lnTo>
                  <a:lnTo>
                    <a:pt x="1049025" y="134705"/>
                  </a:lnTo>
                  <a:lnTo>
                    <a:pt x="1068977" y="129737"/>
                  </a:lnTo>
                  <a:lnTo>
                    <a:pt x="1088928" y="131900"/>
                  </a:lnTo>
                  <a:lnTo>
                    <a:pt x="1098206" y="135956"/>
                  </a:lnTo>
                  <a:lnTo>
                    <a:pt x="1108880" y="140793"/>
                  </a:lnTo>
                  <a:lnTo>
                    <a:pt x="1115713" y="145947"/>
                  </a:lnTo>
                  <a:lnTo>
                    <a:pt x="1128498" y="155939"/>
                  </a:lnTo>
                  <a:lnTo>
                    <a:pt x="1128832" y="156212"/>
                  </a:lnTo>
                  <a:lnTo>
                    <a:pt x="1137829" y="165930"/>
                  </a:lnTo>
                  <a:lnTo>
                    <a:pt x="1146540" y="175922"/>
                  </a:lnTo>
                  <a:lnTo>
                    <a:pt x="1148784" y="178539"/>
                  </a:lnTo>
                  <a:lnTo>
                    <a:pt x="1154230" y="185913"/>
                  </a:lnTo>
                  <a:lnTo>
                    <a:pt x="1161179" y="195905"/>
                  </a:lnTo>
                  <a:lnTo>
                    <a:pt x="1167958" y="205896"/>
                  </a:lnTo>
                  <a:lnTo>
                    <a:pt x="1168735" y="207117"/>
                  </a:lnTo>
                  <a:lnTo>
                    <a:pt x="1174057" y="215888"/>
                  </a:lnTo>
                  <a:lnTo>
                    <a:pt x="1180018" y="225879"/>
                  </a:lnTo>
                  <a:lnTo>
                    <a:pt x="1185822" y="235870"/>
                  </a:lnTo>
                  <a:lnTo>
                    <a:pt x="1188687" y="240997"/>
                  </a:lnTo>
                  <a:lnTo>
                    <a:pt x="1191441" y="245862"/>
                  </a:lnTo>
                  <a:lnTo>
                    <a:pt x="1197072" y="255854"/>
                  </a:lnTo>
                  <a:lnTo>
                    <a:pt x="1202722" y="265845"/>
                  </a:lnTo>
                  <a:lnTo>
                    <a:pt x="1208084" y="275837"/>
                  </a:lnTo>
                  <a:lnTo>
                    <a:pt x="1208639" y="276833"/>
                  </a:lnTo>
                  <a:lnTo>
                    <a:pt x="1213944" y="285828"/>
                  </a:lnTo>
                  <a:lnTo>
                    <a:pt x="1219868" y="295819"/>
                  </a:lnTo>
                  <a:lnTo>
                    <a:pt x="1228591" y="295819"/>
                  </a:lnTo>
                  <a:lnTo>
                    <a:pt x="1248543" y="295819"/>
                  </a:lnTo>
                  <a:lnTo>
                    <a:pt x="1268495" y="295819"/>
                  </a:lnTo>
                  <a:lnTo>
                    <a:pt x="1288446" y="295819"/>
                  </a:lnTo>
                  <a:lnTo>
                    <a:pt x="1298790" y="295819"/>
                  </a:lnTo>
                  <a:lnTo>
                    <a:pt x="1288446" y="286209"/>
                  </a:lnTo>
                  <a:lnTo>
                    <a:pt x="1288128" y="285828"/>
                  </a:lnTo>
                  <a:lnTo>
                    <a:pt x="1280125" y="275837"/>
                  </a:lnTo>
                  <a:lnTo>
                    <a:pt x="1271532" y="265845"/>
                  </a:lnTo>
                  <a:lnTo>
                    <a:pt x="1268495" y="262281"/>
                  </a:lnTo>
                  <a:lnTo>
                    <a:pt x="1264131" y="255854"/>
                  </a:lnTo>
                  <a:lnTo>
                    <a:pt x="1257152" y="245862"/>
                  </a:lnTo>
                  <a:lnTo>
                    <a:pt x="1249834" y="235870"/>
                  </a:lnTo>
                  <a:lnTo>
                    <a:pt x="1248543" y="234078"/>
                  </a:lnTo>
                  <a:lnTo>
                    <a:pt x="1243650" y="225879"/>
                  </a:lnTo>
                  <a:lnTo>
                    <a:pt x="1237435" y="215888"/>
                  </a:lnTo>
                  <a:lnTo>
                    <a:pt x="1231111" y="205896"/>
                  </a:lnTo>
                  <a:lnTo>
                    <a:pt x="1228591" y="202132"/>
                  </a:lnTo>
                  <a:lnTo>
                    <a:pt x="1224892" y="195905"/>
                  </a:lnTo>
                  <a:lnTo>
                    <a:pt x="1218747" y="185913"/>
                  </a:lnTo>
                  <a:lnTo>
                    <a:pt x="1212218" y="175922"/>
                  </a:lnTo>
                  <a:lnTo>
                    <a:pt x="1208639" y="170707"/>
                  </a:lnTo>
                  <a:lnTo>
                    <a:pt x="1205626" y="165930"/>
                  </a:lnTo>
                  <a:lnTo>
                    <a:pt x="1199018" y="155939"/>
                  </a:lnTo>
                  <a:lnTo>
                    <a:pt x="1191935" y="145947"/>
                  </a:lnTo>
                  <a:lnTo>
                    <a:pt x="1188687" y="141665"/>
                  </a:lnTo>
                  <a:lnTo>
                    <a:pt x="1184471" y="135956"/>
                  </a:lnTo>
                  <a:lnTo>
                    <a:pt x="1176646" y="125964"/>
                  </a:lnTo>
                  <a:lnTo>
                    <a:pt x="1168735" y="116438"/>
                  </a:lnTo>
                  <a:lnTo>
                    <a:pt x="1168329" y="115973"/>
                  </a:lnTo>
                  <a:lnTo>
                    <a:pt x="1158984" y="105981"/>
                  </a:lnTo>
                  <a:lnTo>
                    <a:pt x="1148938" y="95990"/>
                  </a:lnTo>
                  <a:lnTo>
                    <a:pt x="1148784" y="95843"/>
                  </a:lnTo>
                  <a:lnTo>
                    <a:pt x="1136913" y="85998"/>
                  </a:lnTo>
                  <a:lnTo>
                    <a:pt x="1128832" y="79700"/>
                  </a:lnTo>
                  <a:lnTo>
                    <a:pt x="1122648" y="76007"/>
                  </a:lnTo>
                  <a:lnTo>
                    <a:pt x="1108880" y="68004"/>
                  </a:lnTo>
                  <a:lnTo>
                    <a:pt x="1103044" y="66015"/>
                  </a:lnTo>
                  <a:lnTo>
                    <a:pt x="1088928" y="61363"/>
                  </a:lnTo>
                  <a:lnTo>
                    <a:pt x="1068977" y="59862"/>
                  </a:lnTo>
                  <a:lnTo>
                    <a:pt x="1049025" y="64177"/>
                  </a:lnTo>
                  <a:lnTo>
                    <a:pt x="1045448" y="66015"/>
                  </a:lnTo>
                  <a:lnTo>
                    <a:pt x="1029073" y="74801"/>
                  </a:lnTo>
                  <a:lnTo>
                    <a:pt x="1027632" y="76007"/>
                  </a:lnTo>
                  <a:lnTo>
                    <a:pt x="1015788" y="85998"/>
                  </a:lnTo>
                  <a:lnTo>
                    <a:pt x="1009121" y="91648"/>
                  </a:lnTo>
                  <a:lnTo>
                    <a:pt x="1005171" y="95990"/>
                  </a:lnTo>
                  <a:lnTo>
                    <a:pt x="996646" y="105981"/>
                  </a:lnTo>
                  <a:lnTo>
                    <a:pt x="989170" y="114891"/>
                  </a:lnTo>
                  <a:lnTo>
                    <a:pt x="988377" y="115973"/>
                  </a:lnTo>
                  <a:lnTo>
                    <a:pt x="981228" y="125964"/>
                  </a:lnTo>
                  <a:lnTo>
                    <a:pt x="974382" y="135956"/>
                  </a:lnTo>
                  <a:lnTo>
                    <a:pt x="969218" y="143790"/>
                  </a:lnTo>
                  <a:lnTo>
                    <a:pt x="967865" y="145947"/>
                  </a:lnTo>
                  <a:lnTo>
                    <a:pt x="961615" y="155939"/>
                  </a:lnTo>
                  <a:lnTo>
                    <a:pt x="955656" y="165930"/>
                  </a:lnTo>
                  <a:lnTo>
                    <a:pt x="949909" y="175922"/>
                  </a:lnTo>
                  <a:lnTo>
                    <a:pt x="949266" y="177066"/>
                  </a:lnTo>
                  <a:lnTo>
                    <a:pt x="944124" y="185913"/>
                  </a:lnTo>
                  <a:lnTo>
                    <a:pt x="938601" y="195905"/>
                  </a:lnTo>
                  <a:lnTo>
                    <a:pt x="933181" y="205896"/>
                  </a:lnTo>
                  <a:lnTo>
                    <a:pt x="929314" y="213291"/>
                  </a:lnTo>
                  <a:lnTo>
                    <a:pt x="927777" y="215888"/>
                  </a:lnTo>
                  <a:lnTo>
                    <a:pt x="922094" y="225879"/>
                  </a:lnTo>
                  <a:lnTo>
                    <a:pt x="916578" y="235870"/>
                  </a:lnTo>
                  <a:lnTo>
                    <a:pt x="911397" y="245862"/>
                  </a:lnTo>
                  <a:lnTo>
                    <a:pt x="909363" y="249730"/>
                  </a:lnTo>
                  <a:lnTo>
                    <a:pt x="905330" y="255854"/>
                  </a:lnTo>
                  <a:lnTo>
                    <a:pt x="899252" y="265845"/>
                  </a:lnTo>
                  <a:lnTo>
                    <a:pt x="893260" y="275837"/>
                  </a:lnTo>
                  <a:lnTo>
                    <a:pt x="889411" y="282495"/>
                  </a:lnTo>
                  <a:lnTo>
                    <a:pt x="886619" y="285828"/>
                  </a:lnTo>
                  <a:lnTo>
                    <a:pt x="878603" y="295819"/>
                  </a:lnTo>
                  <a:close/>
                  <a:moveTo>
                    <a:pt x="1468012" y="294510"/>
                  </a:moveTo>
                  <a:lnTo>
                    <a:pt x="1468641" y="295819"/>
                  </a:lnTo>
                  <a:lnTo>
                    <a:pt x="1487964" y="295819"/>
                  </a:lnTo>
                  <a:lnTo>
                    <a:pt x="1507916" y="295819"/>
                  </a:lnTo>
                  <a:lnTo>
                    <a:pt x="1527867" y="295819"/>
                  </a:lnTo>
                  <a:lnTo>
                    <a:pt x="1536307" y="295819"/>
                  </a:lnTo>
                  <a:lnTo>
                    <a:pt x="1543744" y="285828"/>
                  </a:lnTo>
                  <a:lnTo>
                    <a:pt x="1547819" y="280339"/>
                  </a:lnTo>
                  <a:lnTo>
                    <a:pt x="1549943" y="275837"/>
                  </a:lnTo>
                  <a:lnTo>
                    <a:pt x="1554885" y="265845"/>
                  </a:lnTo>
                  <a:lnTo>
                    <a:pt x="1559604" y="255854"/>
                  </a:lnTo>
                  <a:lnTo>
                    <a:pt x="1564243" y="245862"/>
                  </a:lnTo>
                  <a:lnTo>
                    <a:pt x="1567771" y="236220"/>
                  </a:lnTo>
                  <a:lnTo>
                    <a:pt x="1567865" y="235870"/>
                  </a:lnTo>
                  <a:lnTo>
                    <a:pt x="1570905" y="225879"/>
                  </a:lnTo>
                  <a:lnTo>
                    <a:pt x="1573427" y="215888"/>
                  </a:lnTo>
                  <a:lnTo>
                    <a:pt x="1575701" y="205896"/>
                  </a:lnTo>
                  <a:lnTo>
                    <a:pt x="1577605" y="195905"/>
                  </a:lnTo>
                  <a:lnTo>
                    <a:pt x="1579250" y="185913"/>
                  </a:lnTo>
                  <a:lnTo>
                    <a:pt x="1580294" y="175922"/>
                  </a:lnTo>
                  <a:lnTo>
                    <a:pt x="1581458" y="165930"/>
                  </a:lnTo>
                  <a:lnTo>
                    <a:pt x="1581743" y="155939"/>
                  </a:lnTo>
                  <a:lnTo>
                    <a:pt x="1582188" y="145947"/>
                  </a:lnTo>
                  <a:lnTo>
                    <a:pt x="1581936" y="135956"/>
                  </a:lnTo>
                  <a:lnTo>
                    <a:pt x="1581373" y="125964"/>
                  </a:lnTo>
                  <a:lnTo>
                    <a:pt x="1580392" y="115973"/>
                  </a:lnTo>
                  <a:lnTo>
                    <a:pt x="1579081" y="105981"/>
                  </a:lnTo>
                  <a:lnTo>
                    <a:pt x="1577028" y="95990"/>
                  </a:lnTo>
                  <a:lnTo>
                    <a:pt x="1574889" y="85998"/>
                  </a:lnTo>
                  <a:lnTo>
                    <a:pt x="1572265" y="76007"/>
                  </a:lnTo>
                  <a:lnTo>
                    <a:pt x="1568695" y="66015"/>
                  </a:lnTo>
                  <a:lnTo>
                    <a:pt x="1567771" y="63331"/>
                  </a:lnTo>
                  <a:lnTo>
                    <a:pt x="1564541" y="56024"/>
                  </a:lnTo>
                  <a:lnTo>
                    <a:pt x="1559208" y="46032"/>
                  </a:lnTo>
                  <a:lnTo>
                    <a:pt x="1553059" y="36041"/>
                  </a:lnTo>
                  <a:lnTo>
                    <a:pt x="1547819" y="27406"/>
                  </a:lnTo>
                  <a:lnTo>
                    <a:pt x="1546589" y="26049"/>
                  </a:lnTo>
                  <a:lnTo>
                    <a:pt x="1535780" y="16058"/>
                  </a:lnTo>
                  <a:lnTo>
                    <a:pt x="1527867" y="8842"/>
                  </a:lnTo>
                  <a:lnTo>
                    <a:pt x="1521608" y="6066"/>
                  </a:lnTo>
                  <a:lnTo>
                    <a:pt x="1507916" y="0"/>
                  </a:lnTo>
                  <a:lnTo>
                    <a:pt x="1487964" y="1793"/>
                  </a:lnTo>
                  <a:lnTo>
                    <a:pt x="1480690" y="6066"/>
                  </a:lnTo>
                  <a:lnTo>
                    <a:pt x="1468012" y="14437"/>
                  </a:lnTo>
                  <a:lnTo>
                    <a:pt x="1466709" y="16058"/>
                  </a:lnTo>
                  <a:lnTo>
                    <a:pt x="1459659" y="26049"/>
                  </a:lnTo>
                  <a:lnTo>
                    <a:pt x="1453669" y="36041"/>
                  </a:lnTo>
                  <a:lnTo>
                    <a:pt x="1448781" y="46032"/>
                  </a:lnTo>
                  <a:lnTo>
                    <a:pt x="1448060" y="47595"/>
                  </a:lnTo>
                  <a:lnTo>
                    <a:pt x="1445113" y="56024"/>
                  </a:lnTo>
                  <a:lnTo>
                    <a:pt x="1442222" y="66015"/>
                  </a:lnTo>
                  <a:lnTo>
                    <a:pt x="1440233" y="76007"/>
                  </a:lnTo>
                  <a:lnTo>
                    <a:pt x="1438482" y="85998"/>
                  </a:lnTo>
                  <a:lnTo>
                    <a:pt x="1437132" y="95990"/>
                  </a:lnTo>
                  <a:lnTo>
                    <a:pt x="1436176" y="105981"/>
                  </a:lnTo>
                  <a:lnTo>
                    <a:pt x="1435608" y="115973"/>
                  </a:lnTo>
                  <a:lnTo>
                    <a:pt x="1435310" y="125964"/>
                  </a:lnTo>
                  <a:lnTo>
                    <a:pt x="1435572" y="135956"/>
                  </a:lnTo>
                  <a:lnTo>
                    <a:pt x="1435780" y="145947"/>
                  </a:lnTo>
                  <a:lnTo>
                    <a:pt x="1436642" y="155939"/>
                  </a:lnTo>
                  <a:lnTo>
                    <a:pt x="1437471" y="165930"/>
                  </a:lnTo>
                  <a:lnTo>
                    <a:pt x="1438655" y="175922"/>
                  </a:lnTo>
                  <a:lnTo>
                    <a:pt x="1440098" y="185913"/>
                  </a:lnTo>
                  <a:lnTo>
                    <a:pt x="1441685" y="195905"/>
                  </a:lnTo>
                  <a:lnTo>
                    <a:pt x="1443425" y="205896"/>
                  </a:lnTo>
                  <a:lnTo>
                    <a:pt x="1445701" y="215888"/>
                  </a:lnTo>
                  <a:lnTo>
                    <a:pt x="1447652" y="225879"/>
                  </a:lnTo>
                  <a:lnTo>
                    <a:pt x="1448060" y="227877"/>
                  </a:lnTo>
                  <a:lnTo>
                    <a:pt x="1450095" y="235870"/>
                  </a:lnTo>
                  <a:lnTo>
                    <a:pt x="1452951" y="245862"/>
                  </a:lnTo>
                  <a:lnTo>
                    <a:pt x="1455917" y="255854"/>
                  </a:lnTo>
                  <a:lnTo>
                    <a:pt x="1459487" y="265845"/>
                  </a:lnTo>
                  <a:lnTo>
                    <a:pt x="1462014" y="275837"/>
                  </a:lnTo>
                  <a:lnTo>
                    <a:pt x="1465628" y="285828"/>
                  </a:lnTo>
                  <a:close/>
                </a:path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任意多边形: 形状 2270">
              <a:extLst>
                <a:ext uri="{FF2B5EF4-FFF2-40B4-BE49-F238E27FC236}">
                  <a16:creationId xmlns:a16="http://schemas.microsoft.com/office/drawing/2014/main" id="{17C5448A-F8F8-A983-E258-CEC687744D9D}"/>
                </a:ext>
              </a:extLst>
            </p:cNvPr>
            <p:cNvSpPr/>
            <p:nvPr/>
          </p:nvSpPr>
          <p:spPr>
            <a:xfrm>
              <a:off x="5946727" y="3771724"/>
              <a:ext cx="2960678" cy="407558"/>
            </a:xfrm>
            <a:custGeom>
              <a:avLst/>
              <a:gdLst>
                <a:gd name="connsiteX0" fmla="*/ 7816 w 2960678"/>
                <a:gd name="connsiteY0" fmla="*/ 407559 h 407558"/>
                <a:gd name="connsiteX1" fmla="*/ 27768 w 2960678"/>
                <a:gd name="connsiteY1" fmla="*/ 407559 h 407558"/>
                <a:gd name="connsiteX2" fmla="*/ 47720 w 2960678"/>
                <a:gd name="connsiteY2" fmla="*/ 407559 h 407558"/>
                <a:gd name="connsiteX3" fmla="*/ 67672 w 2960678"/>
                <a:gd name="connsiteY3" fmla="*/ 407559 h 407558"/>
                <a:gd name="connsiteX4" fmla="*/ 87623 w 2960678"/>
                <a:gd name="connsiteY4" fmla="*/ 407559 h 407558"/>
                <a:gd name="connsiteX5" fmla="*/ 107575 w 2960678"/>
                <a:gd name="connsiteY5" fmla="*/ 407559 h 407558"/>
                <a:gd name="connsiteX6" fmla="*/ 127527 w 2960678"/>
                <a:gd name="connsiteY6" fmla="*/ 407559 h 407558"/>
                <a:gd name="connsiteX7" fmla="*/ 147479 w 2960678"/>
                <a:gd name="connsiteY7" fmla="*/ 407559 h 407558"/>
                <a:gd name="connsiteX8" fmla="*/ 167430 w 2960678"/>
                <a:gd name="connsiteY8" fmla="*/ 407559 h 407558"/>
                <a:gd name="connsiteX9" fmla="*/ 178102 w 2960678"/>
                <a:gd name="connsiteY9" fmla="*/ 407559 h 407558"/>
                <a:gd name="connsiteX10" fmla="*/ 167430 w 2960678"/>
                <a:gd name="connsiteY10" fmla="*/ 402183 h 407558"/>
                <a:gd name="connsiteX11" fmla="*/ 157999 w 2960678"/>
                <a:gd name="connsiteY11" fmla="*/ 397567 h 407558"/>
                <a:gd name="connsiteX12" fmla="*/ 147479 w 2960678"/>
                <a:gd name="connsiteY12" fmla="*/ 392269 h 407558"/>
                <a:gd name="connsiteX13" fmla="*/ 136591 w 2960678"/>
                <a:gd name="connsiteY13" fmla="*/ 387576 h 407558"/>
                <a:gd name="connsiteX14" fmla="*/ 127527 w 2960678"/>
                <a:gd name="connsiteY14" fmla="*/ 383752 h 407558"/>
                <a:gd name="connsiteX15" fmla="*/ 107575 w 2960678"/>
                <a:gd name="connsiteY15" fmla="*/ 378050 h 407558"/>
                <a:gd name="connsiteX16" fmla="*/ 103364 w 2960678"/>
                <a:gd name="connsiteY16" fmla="*/ 377584 h 407558"/>
                <a:gd name="connsiteX17" fmla="*/ 87623 w 2960678"/>
                <a:gd name="connsiteY17" fmla="*/ 375881 h 407558"/>
                <a:gd name="connsiteX18" fmla="*/ 67672 w 2960678"/>
                <a:gd name="connsiteY18" fmla="*/ 377413 h 407558"/>
                <a:gd name="connsiteX19" fmla="*/ 67054 w 2960678"/>
                <a:gd name="connsiteY19" fmla="*/ 377584 h 407558"/>
                <a:gd name="connsiteX20" fmla="*/ 47720 w 2960678"/>
                <a:gd name="connsiteY20" fmla="*/ 382950 h 407558"/>
                <a:gd name="connsiteX21" fmla="*/ 36907 w 2960678"/>
                <a:gd name="connsiteY21" fmla="*/ 387576 h 407558"/>
                <a:gd name="connsiteX22" fmla="*/ 27768 w 2960678"/>
                <a:gd name="connsiteY22" fmla="*/ 391597 h 407558"/>
                <a:gd name="connsiteX23" fmla="*/ 17290 w 2960678"/>
                <a:gd name="connsiteY23" fmla="*/ 397567 h 407558"/>
                <a:gd name="connsiteX24" fmla="*/ 7816 w 2960678"/>
                <a:gd name="connsiteY24" fmla="*/ 402825 h 407558"/>
                <a:gd name="connsiteX25" fmla="*/ 0 w 2960678"/>
                <a:gd name="connsiteY25" fmla="*/ 407559 h 407558"/>
                <a:gd name="connsiteX26" fmla="*/ 327044 w 2960678"/>
                <a:gd name="connsiteY26" fmla="*/ 407559 h 407558"/>
                <a:gd name="connsiteX27" fmla="*/ 346996 w 2960678"/>
                <a:gd name="connsiteY27" fmla="*/ 407559 h 407558"/>
                <a:gd name="connsiteX28" fmla="*/ 366948 w 2960678"/>
                <a:gd name="connsiteY28" fmla="*/ 407559 h 407558"/>
                <a:gd name="connsiteX29" fmla="*/ 386900 w 2960678"/>
                <a:gd name="connsiteY29" fmla="*/ 407559 h 407558"/>
                <a:gd name="connsiteX30" fmla="*/ 395319 w 2960678"/>
                <a:gd name="connsiteY30" fmla="*/ 407559 h 407558"/>
                <a:gd name="connsiteX31" fmla="*/ 404287 w 2960678"/>
                <a:gd name="connsiteY31" fmla="*/ 397567 h 407558"/>
                <a:gd name="connsiteX32" fmla="*/ 406852 w 2960678"/>
                <a:gd name="connsiteY32" fmla="*/ 394695 h 407558"/>
                <a:gd name="connsiteX33" fmla="*/ 413480 w 2960678"/>
                <a:gd name="connsiteY33" fmla="*/ 387576 h 407558"/>
                <a:gd name="connsiteX34" fmla="*/ 422527 w 2960678"/>
                <a:gd name="connsiteY34" fmla="*/ 377584 h 407558"/>
                <a:gd name="connsiteX35" fmla="*/ 426804 w 2960678"/>
                <a:gd name="connsiteY35" fmla="*/ 372627 h 407558"/>
                <a:gd name="connsiteX36" fmla="*/ 431569 w 2960678"/>
                <a:gd name="connsiteY36" fmla="*/ 367593 h 407558"/>
                <a:gd name="connsiteX37" fmla="*/ 440656 w 2960678"/>
                <a:gd name="connsiteY37" fmla="*/ 357601 h 407558"/>
                <a:gd name="connsiteX38" fmla="*/ 446755 w 2960678"/>
                <a:gd name="connsiteY38" fmla="*/ 350845 h 407558"/>
                <a:gd name="connsiteX39" fmla="*/ 450132 w 2960678"/>
                <a:gd name="connsiteY39" fmla="*/ 347610 h 407558"/>
                <a:gd name="connsiteX40" fmla="*/ 460015 w 2960678"/>
                <a:gd name="connsiteY40" fmla="*/ 337618 h 407558"/>
                <a:gd name="connsiteX41" fmla="*/ 466707 w 2960678"/>
                <a:gd name="connsiteY41" fmla="*/ 330615 h 407558"/>
                <a:gd name="connsiteX42" fmla="*/ 470117 w 2960678"/>
                <a:gd name="connsiteY42" fmla="*/ 327627 h 407558"/>
                <a:gd name="connsiteX43" fmla="*/ 481108 w 2960678"/>
                <a:gd name="connsiteY43" fmla="*/ 317635 h 407558"/>
                <a:gd name="connsiteX44" fmla="*/ 486659 w 2960678"/>
                <a:gd name="connsiteY44" fmla="*/ 312551 h 407558"/>
                <a:gd name="connsiteX45" fmla="*/ 493541 w 2960678"/>
                <a:gd name="connsiteY45" fmla="*/ 307644 h 407558"/>
                <a:gd name="connsiteX46" fmla="*/ 506611 w 2960678"/>
                <a:gd name="connsiteY46" fmla="*/ 298163 h 407558"/>
                <a:gd name="connsiteX47" fmla="*/ 507566 w 2960678"/>
                <a:gd name="connsiteY47" fmla="*/ 297652 h 407558"/>
                <a:gd name="connsiteX48" fmla="*/ 526015 w 2960678"/>
                <a:gd name="connsiteY48" fmla="*/ 287661 h 407558"/>
                <a:gd name="connsiteX49" fmla="*/ 526562 w 2960678"/>
                <a:gd name="connsiteY49" fmla="*/ 287360 h 407558"/>
                <a:gd name="connsiteX50" fmla="*/ 546514 w 2960678"/>
                <a:gd name="connsiteY50" fmla="*/ 280647 h 407558"/>
                <a:gd name="connsiteX51" fmla="*/ 565251 w 2960678"/>
                <a:gd name="connsiteY51" fmla="*/ 277669 h 407558"/>
                <a:gd name="connsiteX52" fmla="*/ 566466 w 2960678"/>
                <a:gd name="connsiteY52" fmla="*/ 277468 h 407558"/>
                <a:gd name="connsiteX53" fmla="*/ 570517 w 2960678"/>
                <a:gd name="connsiteY53" fmla="*/ 277669 h 407558"/>
                <a:gd name="connsiteX54" fmla="*/ 586418 w 2960678"/>
                <a:gd name="connsiteY54" fmla="*/ 278494 h 407558"/>
                <a:gd name="connsiteX55" fmla="*/ 606369 w 2960678"/>
                <a:gd name="connsiteY55" fmla="*/ 283983 h 407558"/>
                <a:gd name="connsiteX56" fmla="*/ 613499 w 2960678"/>
                <a:gd name="connsiteY56" fmla="*/ 287661 h 407558"/>
                <a:gd name="connsiteX57" fmla="*/ 626321 w 2960678"/>
                <a:gd name="connsiteY57" fmla="*/ 294535 h 407558"/>
                <a:gd name="connsiteX58" fmla="*/ 630538 w 2960678"/>
                <a:gd name="connsiteY58" fmla="*/ 297652 h 407558"/>
                <a:gd name="connsiteX59" fmla="*/ 643610 w 2960678"/>
                <a:gd name="connsiteY59" fmla="*/ 307644 h 407558"/>
                <a:gd name="connsiteX60" fmla="*/ 646273 w 2960678"/>
                <a:gd name="connsiteY60" fmla="*/ 309697 h 407558"/>
                <a:gd name="connsiteX61" fmla="*/ 654443 w 2960678"/>
                <a:gd name="connsiteY61" fmla="*/ 317635 h 407558"/>
                <a:gd name="connsiteX62" fmla="*/ 664045 w 2960678"/>
                <a:gd name="connsiteY62" fmla="*/ 327627 h 407558"/>
                <a:gd name="connsiteX63" fmla="*/ 666225 w 2960678"/>
                <a:gd name="connsiteY63" fmla="*/ 330100 h 407558"/>
                <a:gd name="connsiteX64" fmla="*/ 672070 w 2960678"/>
                <a:gd name="connsiteY64" fmla="*/ 337618 h 407558"/>
                <a:gd name="connsiteX65" fmla="*/ 680011 w 2960678"/>
                <a:gd name="connsiteY65" fmla="*/ 347610 h 407558"/>
                <a:gd name="connsiteX66" fmla="*/ 686176 w 2960678"/>
                <a:gd name="connsiteY66" fmla="*/ 356332 h 407558"/>
                <a:gd name="connsiteX67" fmla="*/ 687036 w 2960678"/>
                <a:gd name="connsiteY67" fmla="*/ 357601 h 407558"/>
                <a:gd name="connsiteX68" fmla="*/ 693895 w 2960678"/>
                <a:gd name="connsiteY68" fmla="*/ 367593 h 407558"/>
                <a:gd name="connsiteX69" fmla="*/ 700298 w 2960678"/>
                <a:gd name="connsiteY69" fmla="*/ 377584 h 407558"/>
                <a:gd name="connsiteX70" fmla="*/ 706128 w 2960678"/>
                <a:gd name="connsiteY70" fmla="*/ 386750 h 407558"/>
                <a:gd name="connsiteX71" fmla="*/ 706669 w 2960678"/>
                <a:gd name="connsiteY71" fmla="*/ 387576 h 407558"/>
                <a:gd name="connsiteX72" fmla="*/ 712937 w 2960678"/>
                <a:gd name="connsiteY72" fmla="*/ 397567 h 407558"/>
                <a:gd name="connsiteX73" fmla="*/ 718926 w 2960678"/>
                <a:gd name="connsiteY73" fmla="*/ 407559 h 407558"/>
                <a:gd name="connsiteX74" fmla="*/ 726080 w 2960678"/>
                <a:gd name="connsiteY74" fmla="*/ 407559 h 407558"/>
                <a:gd name="connsiteX75" fmla="*/ 746032 w 2960678"/>
                <a:gd name="connsiteY75" fmla="*/ 407559 h 407558"/>
                <a:gd name="connsiteX76" fmla="*/ 765984 w 2960678"/>
                <a:gd name="connsiteY76" fmla="*/ 407559 h 407558"/>
                <a:gd name="connsiteX77" fmla="*/ 785936 w 2960678"/>
                <a:gd name="connsiteY77" fmla="*/ 407559 h 407558"/>
                <a:gd name="connsiteX78" fmla="*/ 805887 w 2960678"/>
                <a:gd name="connsiteY78" fmla="*/ 407559 h 407558"/>
                <a:gd name="connsiteX79" fmla="*/ 825839 w 2960678"/>
                <a:gd name="connsiteY79" fmla="*/ 407559 h 407558"/>
                <a:gd name="connsiteX80" fmla="*/ 845791 w 2960678"/>
                <a:gd name="connsiteY80" fmla="*/ 407559 h 407558"/>
                <a:gd name="connsiteX81" fmla="*/ 865743 w 2960678"/>
                <a:gd name="connsiteY81" fmla="*/ 407559 h 407558"/>
                <a:gd name="connsiteX82" fmla="*/ 866317 w 2960678"/>
                <a:gd name="connsiteY82" fmla="*/ 407559 h 407558"/>
                <a:gd name="connsiteX83" fmla="*/ 871856 w 2960678"/>
                <a:gd name="connsiteY83" fmla="*/ 397567 h 407558"/>
                <a:gd name="connsiteX84" fmla="*/ 877664 w 2960678"/>
                <a:gd name="connsiteY84" fmla="*/ 387576 h 407558"/>
                <a:gd name="connsiteX85" fmla="*/ 884247 w 2960678"/>
                <a:gd name="connsiteY85" fmla="*/ 377584 h 407558"/>
                <a:gd name="connsiteX86" fmla="*/ 885694 w 2960678"/>
                <a:gd name="connsiteY86" fmla="*/ 375419 h 407558"/>
                <a:gd name="connsiteX87" fmla="*/ 890262 w 2960678"/>
                <a:gd name="connsiteY87" fmla="*/ 367593 h 407558"/>
                <a:gd name="connsiteX88" fmla="*/ 896755 w 2960678"/>
                <a:gd name="connsiteY88" fmla="*/ 357601 h 407558"/>
                <a:gd name="connsiteX89" fmla="*/ 903745 w 2960678"/>
                <a:gd name="connsiteY89" fmla="*/ 347610 h 407558"/>
                <a:gd name="connsiteX90" fmla="*/ 905646 w 2960678"/>
                <a:gd name="connsiteY90" fmla="*/ 344973 h 407558"/>
                <a:gd name="connsiteX91" fmla="*/ 910626 w 2960678"/>
                <a:gd name="connsiteY91" fmla="*/ 337618 h 407558"/>
                <a:gd name="connsiteX92" fmla="*/ 917927 w 2960678"/>
                <a:gd name="connsiteY92" fmla="*/ 327627 h 407558"/>
                <a:gd name="connsiteX93" fmla="*/ 925553 w 2960678"/>
                <a:gd name="connsiteY93" fmla="*/ 317635 h 407558"/>
                <a:gd name="connsiteX94" fmla="*/ 925598 w 2960678"/>
                <a:gd name="connsiteY94" fmla="*/ 317581 h 407558"/>
                <a:gd name="connsiteX95" fmla="*/ 933679 w 2960678"/>
                <a:gd name="connsiteY95" fmla="*/ 307644 h 407558"/>
                <a:gd name="connsiteX96" fmla="*/ 942061 w 2960678"/>
                <a:gd name="connsiteY96" fmla="*/ 297652 h 407558"/>
                <a:gd name="connsiteX97" fmla="*/ 945550 w 2960678"/>
                <a:gd name="connsiteY97" fmla="*/ 293710 h 407558"/>
                <a:gd name="connsiteX98" fmla="*/ 951177 w 2960678"/>
                <a:gd name="connsiteY98" fmla="*/ 287661 h 407558"/>
                <a:gd name="connsiteX99" fmla="*/ 960565 w 2960678"/>
                <a:gd name="connsiteY99" fmla="*/ 277669 h 407558"/>
                <a:gd name="connsiteX100" fmla="*/ 965501 w 2960678"/>
                <a:gd name="connsiteY100" fmla="*/ 272650 h 407558"/>
                <a:gd name="connsiteX101" fmla="*/ 971109 w 2960678"/>
                <a:gd name="connsiteY101" fmla="*/ 267678 h 407558"/>
                <a:gd name="connsiteX102" fmla="*/ 982432 w 2960678"/>
                <a:gd name="connsiteY102" fmla="*/ 257686 h 407558"/>
                <a:gd name="connsiteX103" fmla="*/ 985453 w 2960678"/>
                <a:gd name="connsiteY103" fmla="*/ 254975 h 407558"/>
                <a:gd name="connsiteX104" fmla="*/ 995535 w 2960678"/>
                <a:gd name="connsiteY104" fmla="*/ 247695 h 407558"/>
                <a:gd name="connsiteX105" fmla="*/ 1005405 w 2960678"/>
                <a:gd name="connsiteY105" fmla="*/ 240735 h 407558"/>
                <a:gd name="connsiteX106" fmla="*/ 1011825 w 2960678"/>
                <a:gd name="connsiteY106" fmla="*/ 237703 h 407558"/>
                <a:gd name="connsiteX107" fmla="*/ 1025357 w 2960678"/>
                <a:gd name="connsiteY107" fmla="*/ 231170 h 407558"/>
                <a:gd name="connsiteX108" fmla="*/ 1040853 w 2960678"/>
                <a:gd name="connsiteY108" fmla="*/ 227712 h 407558"/>
                <a:gd name="connsiteX109" fmla="*/ 1045308 w 2960678"/>
                <a:gd name="connsiteY109" fmla="*/ 226676 h 407558"/>
                <a:gd name="connsiteX110" fmla="*/ 1056212 w 2960678"/>
                <a:gd name="connsiteY110" fmla="*/ 227712 h 407558"/>
                <a:gd name="connsiteX111" fmla="*/ 1065260 w 2960678"/>
                <a:gd name="connsiteY111" fmla="*/ 228639 h 407558"/>
                <a:gd name="connsiteX112" fmla="*/ 1084279 w 2960678"/>
                <a:gd name="connsiteY112" fmla="*/ 237703 h 407558"/>
                <a:gd name="connsiteX113" fmla="*/ 1085212 w 2960678"/>
                <a:gd name="connsiteY113" fmla="*/ 238201 h 407558"/>
                <a:gd name="connsiteX114" fmla="*/ 1095851 w 2960678"/>
                <a:gd name="connsiteY114" fmla="*/ 247695 h 407558"/>
                <a:gd name="connsiteX115" fmla="*/ 1105164 w 2960678"/>
                <a:gd name="connsiteY115" fmla="*/ 256778 h 407558"/>
                <a:gd name="connsiteX116" fmla="*/ 1105864 w 2960678"/>
                <a:gd name="connsiteY116" fmla="*/ 257686 h 407558"/>
                <a:gd name="connsiteX117" fmla="*/ 1113189 w 2960678"/>
                <a:gd name="connsiteY117" fmla="*/ 267678 h 407558"/>
                <a:gd name="connsiteX118" fmla="*/ 1120287 w 2960678"/>
                <a:gd name="connsiteY118" fmla="*/ 277669 h 407558"/>
                <a:gd name="connsiteX119" fmla="*/ 1125116 w 2960678"/>
                <a:gd name="connsiteY119" fmla="*/ 284813 h 407558"/>
                <a:gd name="connsiteX120" fmla="*/ 1126837 w 2960678"/>
                <a:gd name="connsiteY120" fmla="*/ 287661 h 407558"/>
                <a:gd name="connsiteX121" fmla="*/ 1132502 w 2960678"/>
                <a:gd name="connsiteY121" fmla="*/ 297652 h 407558"/>
                <a:gd name="connsiteX122" fmla="*/ 1137832 w 2960678"/>
                <a:gd name="connsiteY122" fmla="*/ 307644 h 407558"/>
                <a:gd name="connsiteX123" fmla="*/ 1143280 w 2960678"/>
                <a:gd name="connsiteY123" fmla="*/ 317635 h 407558"/>
                <a:gd name="connsiteX124" fmla="*/ 1145067 w 2960678"/>
                <a:gd name="connsiteY124" fmla="*/ 321083 h 407558"/>
                <a:gd name="connsiteX125" fmla="*/ 1148422 w 2960678"/>
                <a:gd name="connsiteY125" fmla="*/ 327627 h 407558"/>
                <a:gd name="connsiteX126" fmla="*/ 1153483 w 2960678"/>
                <a:gd name="connsiteY126" fmla="*/ 337618 h 407558"/>
                <a:gd name="connsiteX127" fmla="*/ 1158627 w 2960678"/>
                <a:gd name="connsiteY127" fmla="*/ 347610 h 407558"/>
                <a:gd name="connsiteX128" fmla="*/ 1163485 w 2960678"/>
                <a:gd name="connsiteY128" fmla="*/ 357601 h 407558"/>
                <a:gd name="connsiteX129" fmla="*/ 1165019 w 2960678"/>
                <a:gd name="connsiteY129" fmla="*/ 360626 h 407558"/>
                <a:gd name="connsiteX130" fmla="*/ 1169087 w 2960678"/>
                <a:gd name="connsiteY130" fmla="*/ 367593 h 407558"/>
                <a:gd name="connsiteX131" fmla="*/ 1174697 w 2960678"/>
                <a:gd name="connsiteY131" fmla="*/ 377584 h 407558"/>
                <a:gd name="connsiteX132" fmla="*/ 1180447 w 2960678"/>
                <a:gd name="connsiteY132" fmla="*/ 387576 h 407558"/>
                <a:gd name="connsiteX133" fmla="*/ 1184971 w 2960678"/>
                <a:gd name="connsiteY133" fmla="*/ 395293 h 407558"/>
                <a:gd name="connsiteX134" fmla="*/ 1186766 w 2960678"/>
                <a:gd name="connsiteY134" fmla="*/ 397567 h 407558"/>
                <a:gd name="connsiteX135" fmla="*/ 1194476 w 2960678"/>
                <a:gd name="connsiteY135" fmla="*/ 407559 h 407558"/>
                <a:gd name="connsiteX136" fmla="*/ 1204923 w 2960678"/>
                <a:gd name="connsiteY136" fmla="*/ 407559 h 407558"/>
                <a:gd name="connsiteX137" fmla="*/ 1224875 w 2960678"/>
                <a:gd name="connsiteY137" fmla="*/ 407559 h 407558"/>
                <a:gd name="connsiteX138" fmla="*/ 1244826 w 2960678"/>
                <a:gd name="connsiteY138" fmla="*/ 407559 h 407558"/>
                <a:gd name="connsiteX139" fmla="*/ 1264778 w 2960678"/>
                <a:gd name="connsiteY139" fmla="*/ 407559 h 407558"/>
                <a:gd name="connsiteX140" fmla="*/ 1273922 w 2960678"/>
                <a:gd name="connsiteY140" fmla="*/ 407559 h 407558"/>
                <a:gd name="connsiteX141" fmla="*/ 1281938 w 2960678"/>
                <a:gd name="connsiteY141" fmla="*/ 397567 h 407558"/>
                <a:gd name="connsiteX142" fmla="*/ 1284730 w 2960678"/>
                <a:gd name="connsiteY142" fmla="*/ 394234 h 407558"/>
                <a:gd name="connsiteX143" fmla="*/ 1288579 w 2960678"/>
                <a:gd name="connsiteY143" fmla="*/ 387576 h 407558"/>
                <a:gd name="connsiteX144" fmla="*/ 1294571 w 2960678"/>
                <a:gd name="connsiteY144" fmla="*/ 377584 h 407558"/>
                <a:gd name="connsiteX145" fmla="*/ 1300649 w 2960678"/>
                <a:gd name="connsiteY145" fmla="*/ 367593 h 407558"/>
                <a:gd name="connsiteX146" fmla="*/ 1304682 w 2960678"/>
                <a:gd name="connsiteY146" fmla="*/ 361470 h 407558"/>
                <a:gd name="connsiteX147" fmla="*/ 1306716 w 2960678"/>
                <a:gd name="connsiteY147" fmla="*/ 357601 h 407558"/>
                <a:gd name="connsiteX148" fmla="*/ 1311897 w 2960678"/>
                <a:gd name="connsiteY148" fmla="*/ 347610 h 407558"/>
                <a:gd name="connsiteX149" fmla="*/ 1317413 w 2960678"/>
                <a:gd name="connsiteY149" fmla="*/ 337618 h 407558"/>
                <a:gd name="connsiteX150" fmla="*/ 1323096 w 2960678"/>
                <a:gd name="connsiteY150" fmla="*/ 327627 h 407558"/>
                <a:gd name="connsiteX151" fmla="*/ 1324633 w 2960678"/>
                <a:gd name="connsiteY151" fmla="*/ 325030 h 407558"/>
                <a:gd name="connsiteX152" fmla="*/ 1328500 w 2960678"/>
                <a:gd name="connsiteY152" fmla="*/ 317635 h 407558"/>
                <a:gd name="connsiteX153" fmla="*/ 1333921 w 2960678"/>
                <a:gd name="connsiteY153" fmla="*/ 307644 h 407558"/>
                <a:gd name="connsiteX154" fmla="*/ 1339443 w 2960678"/>
                <a:gd name="connsiteY154" fmla="*/ 297652 h 407558"/>
                <a:gd name="connsiteX155" fmla="*/ 1344585 w 2960678"/>
                <a:gd name="connsiteY155" fmla="*/ 288805 h 407558"/>
                <a:gd name="connsiteX156" fmla="*/ 1345228 w 2960678"/>
                <a:gd name="connsiteY156" fmla="*/ 287661 h 407558"/>
                <a:gd name="connsiteX157" fmla="*/ 1350975 w 2960678"/>
                <a:gd name="connsiteY157" fmla="*/ 277669 h 407558"/>
                <a:gd name="connsiteX158" fmla="*/ 1356934 w 2960678"/>
                <a:gd name="connsiteY158" fmla="*/ 267678 h 407558"/>
                <a:gd name="connsiteX159" fmla="*/ 1363184 w 2960678"/>
                <a:gd name="connsiteY159" fmla="*/ 257686 h 407558"/>
                <a:gd name="connsiteX160" fmla="*/ 1364537 w 2960678"/>
                <a:gd name="connsiteY160" fmla="*/ 255529 h 407558"/>
                <a:gd name="connsiteX161" fmla="*/ 1369701 w 2960678"/>
                <a:gd name="connsiteY161" fmla="*/ 247695 h 407558"/>
                <a:gd name="connsiteX162" fmla="*/ 1376547 w 2960678"/>
                <a:gd name="connsiteY162" fmla="*/ 237703 h 407558"/>
                <a:gd name="connsiteX163" fmla="*/ 1383697 w 2960678"/>
                <a:gd name="connsiteY163" fmla="*/ 227712 h 407558"/>
                <a:gd name="connsiteX164" fmla="*/ 1384489 w 2960678"/>
                <a:gd name="connsiteY164" fmla="*/ 226631 h 407558"/>
                <a:gd name="connsiteX165" fmla="*/ 1391965 w 2960678"/>
                <a:gd name="connsiteY165" fmla="*/ 217720 h 407558"/>
                <a:gd name="connsiteX166" fmla="*/ 1400490 w 2960678"/>
                <a:gd name="connsiteY166" fmla="*/ 207729 h 407558"/>
                <a:gd name="connsiteX167" fmla="*/ 1404440 w 2960678"/>
                <a:gd name="connsiteY167" fmla="*/ 203387 h 407558"/>
                <a:gd name="connsiteX168" fmla="*/ 1411107 w 2960678"/>
                <a:gd name="connsiteY168" fmla="*/ 197737 h 407558"/>
                <a:gd name="connsiteX169" fmla="*/ 1422951 w 2960678"/>
                <a:gd name="connsiteY169" fmla="*/ 187746 h 407558"/>
                <a:gd name="connsiteX170" fmla="*/ 1424392 w 2960678"/>
                <a:gd name="connsiteY170" fmla="*/ 186540 h 407558"/>
                <a:gd name="connsiteX171" fmla="*/ 1440767 w 2960678"/>
                <a:gd name="connsiteY171" fmla="*/ 177755 h 407558"/>
                <a:gd name="connsiteX172" fmla="*/ 1444344 w 2960678"/>
                <a:gd name="connsiteY172" fmla="*/ 175916 h 407558"/>
                <a:gd name="connsiteX173" fmla="*/ 1464296 w 2960678"/>
                <a:gd name="connsiteY173" fmla="*/ 171601 h 407558"/>
                <a:gd name="connsiteX174" fmla="*/ 1484248 w 2960678"/>
                <a:gd name="connsiteY174" fmla="*/ 173102 h 407558"/>
                <a:gd name="connsiteX175" fmla="*/ 1498363 w 2960678"/>
                <a:gd name="connsiteY175" fmla="*/ 177755 h 407558"/>
                <a:gd name="connsiteX176" fmla="*/ 1504199 w 2960678"/>
                <a:gd name="connsiteY176" fmla="*/ 179743 h 407558"/>
                <a:gd name="connsiteX177" fmla="*/ 1517967 w 2960678"/>
                <a:gd name="connsiteY177" fmla="*/ 187746 h 407558"/>
                <a:gd name="connsiteX178" fmla="*/ 1524151 w 2960678"/>
                <a:gd name="connsiteY178" fmla="*/ 191439 h 407558"/>
                <a:gd name="connsiteX179" fmla="*/ 1532232 w 2960678"/>
                <a:gd name="connsiteY179" fmla="*/ 197737 h 407558"/>
                <a:gd name="connsiteX180" fmla="*/ 1544103 w 2960678"/>
                <a:gd name="connsiteY180" fmla="*/ 207583 h 407558"/>
                <a:gd name="connsiteX181" fmla="*/ 1544257 w 2960678"/>
                <a:gd name="connsiteY181" fmla="*/ 207729 h 407558"/>
                <a:gd name="connsiteX182" fmla="*/ 1554303 w 2960678"/>
                <a:gd name="connsiteY182" fmla="*/ 217720 h 407558"/>
                <a:gd name="connsiteX183" fmla="*/ 1563648 w 2960678"/>
                <a:gd name="connsiteY183" fmla="*/ 227712 h 407558"/>
                <a:gd name="connsiteX184" fmla="*/ 1564055 w 2960678"/>
                <a:gd name="connsiteY184" fmla="*/ 228177 h 407558"/>
                <a:gd name="connsiteX185" fmla="*/ 1571965 w 2960678"/>
                <a:gd name="connsiteY185" fmla="*/ 237703 h 407558"/>
                <a:gd name="connsiteX186" fmla="*/ 1579790 w 2960678"/>
                <a:gd name="connsiteY186" fmla="*/ 247695 h 407558"/>
                <a:gd name="connsiteX187" fmla="*/ 1584006 w 2960678"/>
                <a:gd name="connsiteY187" fmla="*/ 253405 h 407558"/>
                <a:gd name="connsiteX188" fmla="*/ 1587254 w 2960678"/>
                <a:gd name="connsiteY188" fmla="*/ 257686 h 407558"/>
                <a:gd name="connsiteX189" fmla="*/ 1594337 w 2960678"/>
                <a:gd name="connsiteY189" fmla="*/ 267678 h 407558"/>
                <a:gd name="connsiteX190" fmla="*/ 1600946 w 2960678"/>
                <a:gd name="connsiteY190" fmla="*/ 277669 h 407558"/>
                <a:gd name="connsiteX191" fmla="*/ 1603958 w 2960678"/>
                <a:gd name="connsiteY191" fmla="*/ 282447 h 407558"/>
                <a:gd name="connsiteX192" fmla="*/ 1607537 w 2960678"/>
                <a:gd name="connsiteY192" fmla="*/ 287661 h 407558"/>
                <a:gd name="connsiteX193" fmla="*/ 1614066 w 2960678"/>
                <a:gd name="connsiteY193" fmla="*/ 297652 h 407558"/>
                <a:gd name="connsiteX194" fmla="*/ 1620211 w 2960678"/>
                <a:gd name="connsiteY194" fmla="*/ 307644 h 407558"/>
                <a:gd name="connsiteX195" fmla="*/ 1623910 w 2960678"/>
                <a:gd name="connsiteY195" fmla="*/ 313871 h 407558"/>
                <a:gd name="connsiteX196" fmla="*/ 1626430 w 2960678"/>
                <a:gd name="connsiteY196" fmla="*/ 317635 h 407558"/>
                <a:gd name="connsiteX197" fmla="*/ 1632754 w 2960678"/>
                <a:gd name="connsiteY197" fmla="*/ 327627 h 407558"/>
                <a:gd name="connsiteX198" fmla="*/ 1638969 w 2960678"/>
                <a:gd name="connsiteY198" fmla="*/ 337618 h 407558"/>
                <a:gd name="connsiteX199" fmla="*/ 1643862 w 2960678"/>
                <a:gd name="connsiteY199" fmla="*/ 345817 h 407558"/>
                <a:gd name="connsiteX200" fmla="*/ 1645153 w 2960678"/>
                <a:gd name="connsiteY200" fmla="*/ 347610 h 407558"/>
                <a:gd name="connsiteX201" fmla="*/ 1652471 w 2960678"/>
                <a:gd name="connsiteY201" fmla="*/ 357601 h 407558"/>
                <a:gd name="connsiteX202" fmla="*/ 1659450 w 2960678"/>
                <a:gd name="connsiteY202" fmla="*/ 367593 h 407558"/>
                <a:gd name="connsiteX203" fmla="*/ 1663814 w 2960678"/>
                <a:gd name="connsiteY203" fmla="*/ 374021 h 407558"/>
                <a:gd name="connsiteX204" fmla="*/ 1666851 w 2960678"/>
                <a:gd name="connsiteY204" fmla="*/ 377584 h 407558"/>
                <a:gd name="connsiteX205" fmla="*/ 1675445 w 2960678"/>
                <a:gd name="connsiteY205" fmla="*/ 387576 h 407558"/>
                <a:gd name="connsiteX206" fmla="*/ 1683448 w 2960678"/>
                <a:gd name="connsiteY206" fmla="*/ 397567 h 407558"/>
                <a:gd name="connsiteX207" fmla="*/ 1683765 w 2960678"/>
                <a:gd name="connsiteY207" fmla="*/ 397948 h 407558"/>
                <a:gd name="connsiteX208" fmla="*/ 1694109 w 2960678"/>
                <a:gd name="connsiteY208" fmla="*/ 407559 h 407558"/>
                <a:gd name="connsiteX209" fmla="*/ 1703717 w 2960678"/>
                <a:gd name="connsiteY209" fmla="*/ 407559 h 407558"/>
                <a:gd name="connsiteX210" fmla="*/ 1723669 w 2960678"/>
                <a:gd name="connsiteY210" fmla="*/ 407559 h 407558"/>
                <a:gd name="connsiteX211" fmla="*/ 1743621 w 2960678"/>
                <a:gd name="connsiteY211" fmla="*/ 407559 h 407558"/>
                <a:gd name="connsiteX212" fmla="*/ 1763572 w 2960678"/>
                <a:gd name="connsiteY212" fmla="*/ 407559 h 407558"/>
                <a:gd name="connsiteX213" fmla="*/ 1783524 w 2960678"/>
                <a:gd name="connsiteY213" fmla="*/ 407559 h 407558"/>
                <a:gd name="connsiteX214" fmla="*/ 1803476 w 2960678"/>
                <a:gd name="connsiteY214" fmla="*/ 407559 h 407558"/>
                <a:gd name="connsiteX215" fmla="*/ 1823428 w 2960678"/>
                <a:gd name="connsiteY215" fmla="*/ 407559 h 407558"/>
                <a:gd name="connsiteX216" fmla="*/ 1843380 w 2960678"/>
                <a:gd name="connsiteY216" fmla="*/ 407559 h 407558"/>
                <a:gd name="connsiteX217" fmla="*/ 1863331 w 2960678"/>
                <a:gd name="connsiteY217" fmla="*/ 407559 h 407558"/>
                <a:gd name="connsiteX218" fmla="*/ 1863960 w 2960678"/>
                <a:gd name="connsiteY218" fmla="*/ 407559 h 407558"/>
                <a:gd name="connsiteX219" fmla="*/ 1863331 w 2960678"/>
                <a:gd name="connsiteY219" fmla="*/ 406249 h 407558"/>
                <a:gd name="connsiteX220" fmla="*/ 1860947 w 2960678"/>
                <a:gd name="connsiteY220" fmla="*/ 397567 h 407558"/>
                <a:gd name="connsiteX221" fmla="*/ 1857333 w 2960678"/>
                <a:gd name="connsiteY221" fmla="*/ 387576 h 407558"/>
                <a:gd name="connsiteX222" fmla="*/ 1854806 w 2960678"/>
                <a:gd name="connsiteY222" fmla="*/ 377584 h 407558"/>
                <a:gd name="connsiteX223" fmla="*/ 1851236 w 2960678"/>
                <a:gd name="connsiteY223" fmla="*/ 367593 h 407558"/>
                <a:gd name="connsiteX224" fmla="*/ 1848270 w 2960678"/>
                <a:gd name="connsiteY224" fmla="*/ 357601 h 407558"/>
                <a:gd name="connsiteX225" fmla="*/ 1845414 w 2960678"/>
                <a:gd name="connsiteY225" fmla="*/ 347610 h 407558"/>
                <a:gd name="connsiteX226" fmla="*/ 1843380 w 2960678"/>
                <a:gd name="connsiteY226" fmla="*/ 339617 h 407558"/>
                <a:gd name="connsiteX227" fmla="*/ 1842971 w 2960678"/>
                <a:gd name="connsiteY227" fmla="*/ 337618 h 407558"/>
                <a:gd name="connsiteX228" fmla="*/ 1841020 w 2960678"/>
                <a:gd name="connsiteY228" fmla="*/ 327627 h 407558"/>
                <a:gd name="connsiteX229" fmla="*/ 1838744 w 2960678"/>
                <a:gd name="connsiteY229" fmla="*/ 317635 h 407558"/>
                <a:gd name="connsiteX230" fmla="*/ 1837004 w 2960678"/>
                <a:gd name="connsiteY230" fmla="*/ 307644 h 407558"/>
                <a:gd name="connsiteX231" fmla="*/ 1835418 w 2960678"/>
                <a:gd name="connsiteY231" fmla="*/ 297652 h 407558"/>
                <a:gd name="connsiteX232" fmla="*/ 1833975 w 2960678"/>
                <a:gd name="connsiteY232" fmla="*/ 287661 h 407558"/>
                <a:gd name="connsiteX233" fmla="*/ 1832790 w 2960678"/>
                <a:gd name="connsiteY233" fmla="*/ 277669 h 407558"/>
                <a:gd name="connsiteX234" fmla="*/ 1831961 w 2960678"/>
                <a:gd name="connsiteY234" fmla="*/ 267678 h 407558"/>
                <a:gd name="connsiteX235" fmla="*/ 1831099 w 2960678"/>
                <a:gd name="connsiteY235" fmla="*/ 257686 h 407558"/>
                <a:gd name="connsiteX236" fmla="*/ 1830891 w 2960678"/>
                <a:gd name="connsiteY236" fmla="*/ 247695 h 407558"/>
                <a:gd name="connsiteX237" fmla="*/ 1830629 w 2960678"/>
                <a:gd name="connsiteY237" fmla="*/ 237703 h 407558"/>
                <a:gd name="connsiteX238" fmla="*/ 1830927 w 2960678"/>
                <a:gd name="connsiteY238" fmla="*/ 227712 h 407558"/>
                <a:gd name="connsiteX239" fmla="*/ 1831495 w 2960678"/>
                <a:gd name="connsiteY239" fmla="*/ 217720 h 407558"/>
                <a:gd name="connsiteX240" fmla="*/ 1832451 w 2960678"/>
                <a:gd name="connsiteY240" fmla="*/ 207729 h 407558"/>
                <a:gd name="connsiteX241" fmla="*/ 1833802 w 2960678"/>
                <a:gd name="connsiteY241" fmla="*/ 197737 h 407558"/>
                <a:gd name="connsiteX242" fmla="*/ 1835552 w 2960678"/>
                <a:gd name="connsiteY242" fmla="*/ 187746 h 407558"/>
                <a:gd name="connsiteX243" fmla="*/ 1837541 w 2960678"/>
                <a:gd name="connsiteY243" fmla="*/ 177755 h 407558"/>
                <a:gd name="connsiteX244" fmla="*/ 1840432 w 2960678"/>
                <a:gd name="connsiteY244" fmla="*/ 167763 h 407558"/>
                <a:gd name="connsiteX245" fmla="*/ 1843380 w 2960678"/>
                <a:gd name="connsiteY245" fmla="*/ 159335 h 407558"/>
                <a:gd name="connsiteX246" fmla="*/ 1844100 w 2960678"/>
                <a:gd name="connsiteY246" fmla="*/ 157772 h 407558"/>
                <a:gd name="connsiteX247" fmla="*/ 1848988 w 2960678"/>
                <a:gd name="connsiteY247" fmla="*/ 147780 h 407558"/>
                <a:gd name="connsiteX248" fmla="*/ 1854978 w 2960678"/>
                <a:gd name="connsiteY248" fmla="*/ 137788 h 407558"/>
                <a:gd name="connsiteX249" fmla="*/ 1862029 w 2960678"/>
                <a:gd name="connsiteY249" fmla="*/ 127797 h 407558"/>
                <a:gd name="connsiteX250" fmla="*/ 1863331 w 2960678"/>
                <a:gd name="connsiteY250" fmla="*/ 126177 h 407558"/>
                <a:gd name="connsiteX251" fmla="*/ 1876009 w 2960678"/>
                <a:gd name="connsiteY251" fmla="*/ 117805 h 407558"/>
                <a:gd name="connsiteX252" fmla="*/ 1883283 w 2960678"/>
                <a:gd name="connsiteY252" fmla="*/ 113533 h 407558"/>
                <a:gd name="connsiteX253" fmla="*/ 1903235 w 2960678"/>
                <a:gd name="connsiteY253" fmla="*/ 111739 h 407558"/>
                <a:gd name="connsiteX254" fmla="*/ 1916927 w 2960678"/>
                <a:gd name="connsiteY254" fmla="*/ 117805 h 407558"/>
                <a:gd name="connsiteX255" fmla="*/ 1923187 w 2960678"/>
                <a:gd name="connsiteY255" fmla="*/ 120582 h 407558"/>
                <a:gd name="connsiteX256" fmla="*/ 1931099 w 2960678"/>
                <a:gd name="connsiteY256" fmla="*/ 127797 h 407558"/>
                <a:gd name="connsiteX257" fmla="*/ 1941908 w 2960678"/>
                <a:gd name="connsiteY257" fmla="*/ 137788 h 407558"/>
                <a:gd name="connsiteX258" fmla="*/ 1943138 w 2960678"/>
                <a:gd name="connsiteY258" fmla="*/ 139145 h 407558"/>
                <a:gd name="connsiteX259" fmla="*/ 1948378 w 2960678"/>
                <a:gd name="connsiteY259" fmla="*/ 147780 h 407558"/>
                <a:gd name="connsiteX260" fmla="*/ 1954527 w 2960678"/>
                <a:gd name="connsiteY260" fmla="*/ 157772 h 407558"/>
                <a:gd name="connsiteX261" fmla="*/ 1959860 w 2960678"/>
                <a:gd name="connsiteY261" fmla="*/ 167763 h 407558"/>
                <a:gd name="connsiteX262" fmla="*/ 1963090 w 2960678"/>
                <a:gd name="connsiteY262" fmla="*/ 175070 h 407558"/>
                <a:gd name="connsiteX263" fmla="*/ 1964014 w 2960678"/>
                <a:gd name="connsiteY263" fmla="*/ 177755 h 407558"/>
                <a:gd name="connsiteX264" fmla="*/ 1967584 w 2960678"/>
                <a:gd name="connsiteY264" fmla="*/ 187746 h 407558"/>
                <a:gd name="connsiteX265" fmla="*/ 1970208 w 2960678"/>
                <a:gd name="connsiteY265" fmla="*/ 197737 h 407558"/>
                <a:gd name="connsiteX266" fmla="*/ 1972347 w 2960678"/>
                <a:gd name="connsiteY266" fmla="*/ 207729 h 407558"/>
                <a:gd name="connsiteX267" fmla="*/ 1974400 w 2960678"/>
                <a:gd name="connsiteY267" fmla="*/ 217720 h 407558"/>
                <a:gd name="connsiteX268" fmla="*/ 1975711 w 2960678"/>
                <a:gd name="connsiteY268" fmla="*/ 227712 h 407558"/>
                <a:gd name="connsiteX269" fmla="*/ 1976692 w 2960678"/>
                <a:gd name="connsiteY269" fmla="*/ 237703 h 407558"/>
                <a:gd name="connsiteX270" fmla="*/ 1977255 w 2960678"/>
                <a:gd name="connsiteY270" fmla="*/ 247695 h 407558"/>
                <a:gd name="connsiteX271" fmla="*/ 1977507 w 2960678"/>
                <a:gd name="connsiteY271" fmla="*/ 257686 h 407558"/>
                <a:gd name="connsiteX272" fmla="*/ 1977062 w 2960678"/>
                <a:gd name="connsiteY272" fmla="*/ 267678 h 407558"/>
                <a:gd name="connsiteX273" fmla="*/ 1976778 w 2960678"/>
                <a:gd name="connsiteY273" fmla="*/ 277669 h 407558"/>
                <a:gd name="connsiteX274" fmla="*/ 1975613 w 2960678"/>
                <a:gd name="connsiteY274" fmla="*/ 287661 h 407558"/>
                <a:gd name="connsiteX275" fmla="*/ 1974569 w 2960678"/>
                <a:gd name="connsiteY275" fmla="*/ 297652 h 407558"/>
                <a:gd name="connsiteX276" fmla="*/ 1972924 w 2960678"/>
                <a:gd name="connsiteY276" fmla="*/ 307644 h 407558"/>
                <a:gd name="connsiteX277" fmla="*/ 1971020 w 2960678"/>
                <a:gd name="connsiteY277" fmla="*/ 317635 h 407558"/>
                <a:gd name="connsiteX278" fmla="*/ 1968746 w 2960678"/>
                <a:gd name="connsiteY278" fmla="*/ 327627 h 407558"/>
                <a:gd name="connsiteX279" fmla="*/ 1966224 w 2960678"/>
                <a:gd name="connsiteY279" fmla="*/ 337618 h 407558"/>
                <a:gd name="connsiteX280" fmla="*/ 1963184 w 2960678"/>
                <a:gd name="connsiteY280" fmla="*/ 347610 h 407558"/>
                <a:gd name="connsiteX281" fmla="*/ 1963090 w 2960678"/>
                <a:gd name="connsiteY281" fmla="*/ 347959 h 407558"/>
                <a:gd name="connsiteX282" fmla="*/ 1959562 w 2960678"/>
                <a:gd name="connsiteY282" fmla="*/ 357601 h 407558"/>
                <a:gd name="connsiteX283" fmla="*/ 1954923 w 2960678"/>
                <a:gd name="connsiteY283" fmla="*/ 367593 h 407558"/>
                <a:gd name="connsiteX284" fmla="*/ 1950205 w 2960678"/>
                <a:gd name="connsiteY284" fmla="*/ 377584 h 407558"/>
                <a:gd name="connsiteX285" fmla="*/ 1945263 w 2960678"/>
                <a:gd name="connsiteY285" fmla="*/ 387576 h 407558"/>
                <a:gd name="connsiteX286" fmla="*/ 1943138 w 2960678"/>
                <a:gd name="connsiteY286" fmla="*/ 392079 h 407558"/>
                <a:gd name="connsiteX287" fmla="*/ 1939063 w 2960678"/>
                <a:gd name="connsiteY287" fmla="*/ 397567 h 407558"/>
                <a:gd name="connsiteX288" fmla="*/ 1931627 w 2960678"/>
                <a:gd name="connsiteY288" fmla="*/ 407559 h 407558"/>
                <a:gd name="connsiteX289" fmla="*/ 1943138 w 2960678"/>
                <a:gd name="connsiteY289" fmla="*/ 407559 h 407558"/>
                <a:gd name="connsiteX290" fmla="*/ 1963090 w 2960678"/>
                <a:gd name="connsiteY290" fmla="*/ 407559 h 407558"/>
                <a:gd name="connsiteX291" fmla="*/ 1983042 w 2960678"/>
                <a:gd name="connsiteY291" fmla="*/ 407559 h 407558"/>
                <a:gd name="connsiteX292" fmla="*/ 2002994 w 2960678"/>
                <a:gd name="connsiteY292" fmla="*/ 407559 h 407558"/>
                <a:gd name="connsiteX293" fmla="*/ 2022946 w 2960678"/>
                <a:gd name="connsiteY293" fmla="*/ 407559 h 407558"/>
                <a:gd name="connsiteX294" fmla="*/ 2042897 w 2960678"/>
                <a:gd name="connsiteY294" fmla="*/ 407559 h 407558"/>
                <a:gd name="connsiteX295" fmla="*/ 2062849 w 2960678"/>
                <a:gd name="connsiteY295" fmla="*/ 407559 h 407558"/>
                <a:gd name="connsiteX296" fmla="*/ 2082801 w 2960678"/>
                <a:gd name="connsiteY296" fmla="*/ 407559 h 407558"/>
                <a:gd name="connsiteX297" fmla="*/ 2102753 w 2960678"/>
                <a:gd name="connsiteY297" fmla="*/ 407559 h 407558"/>
                <a:gd name="connsiteX298" fmla="*/ 2122705 w 2960678"/>
                <a:gd name="connsiteY298" fmla="*/ 407559 h 407558"/>
                <a:gd name="connsiteX299" fmla="*/ 2142656 w 2960678"/>
                <a:gd name="connsiteY299" fmla="*/ 407559 h 407558"/>
                <a:gd name="connsiteX300" fmla="*/ 2162608 w 2960678"/>
                <a:gd name="connsiteY300" fmla="*/ 407559 h 407558"/>
                <a:gd name="connsiteX301" fmla="*/ 2182560 w 2960678"/>
                <a:gd name="connsiteY301" fmla="*/ 407559 h 407558"/>
                <a:gd name="connsiteX302" fmla="*/ 2202512 w 2960678"/>
                <a:gd name="connsiteY302" fmla="*/ 407559 h 407558"/>
                <a:gd name="connsiteX303" fmla="*/ 2222463 w 2960678"/>
                <a:gd name="connsiteY303" fmla="*/ 407559 h 407558"/>
                <a:gd name="connsiteX304" fmla="*/ 2242415 w 2960678"/>
                <a:gd name="connsiteY304" fmla="*/ 407559 h 407558"/>
                <a:gd name="connsiteX305" fmla="*/ 2262367 w 2960678"/>
                <a:gd name="connsiteY305" fmla="*/ 407559 h 407558"/>
                <a:gd name="connsiteX306" fmla="*/ 2282319 w 2960678"/>
                <a:gd name="connsiteY306" fmla="*/ 407559 h 407558"/>
                <a:gd name="connsiteX307" fmla="*/ 2302270 w 2960678"/>
                <a:gd name="connsiteY307" fmla="*/ 407559 h 407558"/>
                <a:gd name="connsiteX308" fmla="*/ 2322222 w 2960678"/>
                <a:gd name="connsiteY308" fmla="*/ 407559 h 407558"/>
                <a:gd name="connsiteX309" fmla="*/ 2337945 w 2960678"/>
                <a:gd name="connsiteY309" fmla="*/ 407559 h 407558"/>
                <a:gd name="connsiteX310" fmla="*/ 2330267 w 2960678"/>
                <a:gd name="connsiteY310" fmla="*/ 397567 h 407558"/>
                <a:gd name="connsiteX311" fmla="*/ 2322525 w 2960678"/>
                <a:gd name="connsiteY311" fmla="*/ 387576 h 407558"/>
                <a:gd name="connsiteX312" fmla="*/ 2322222 w 2960678"/>
                <a:gd name="connsiteY312" fmla="*/ 387147 h 407558"/>
                <a:gd name="connsiteX313" fmla="*/ 2314616 w 2960678"/>
                <a:gd name="connsiteY313" fmla="*/ 377584 h 407558"/>
                <a:gd name="connsiteX314" fmla="*/ 2306639 w 2960678"/>
                <a:gd name="connsiteY314" fmla="*/ 367593 h 407558"/>
                <a:gd name="connsiteX315" fmla="*/ 2302270 w 2960678"/>
                <a:gd name="connsiteY315" fmla="*/ 362059 h 407558"/>
                <a:gd name="connsiteX316" fmla="*/ 2298168 w 2960678"/>
                <a:gd name="connsiteY316" fmla="*/ 357601 h 407558"/>
                <a:gd name="connsiteX317" fmla="*/ 2289395 w 2960678"/>
                <a:gd name="connsiteY317" fmla="*/ 347610 h 407558"/>
                <a:gd name="connsiteX318" fmla="*/ 2282319 w 2960678"/>
                <a:gd name="connsiteY318" fmla="*/ 339835 h 407558"/>
                <a:gd name="connsiteX319" fmla="*/ 2279810 w 2960678"/>
                <a:gd name="connsiteY319" fmla="*/ 337618 h 407558"/>
                <a:gd name="connsiteX320" fmla="*/ 2269097 w 2960678"/>
                <a:gd name="connsiteY320" fmla="*/ 327627 h 407558"/>
                <a:gd name="connsiteX321" fmla="*/ 2262367 w 2960678"/>
                <a:gd name="connsiteY321" fmla="*/ 321400 h 407558"/>
                <a:gd name="connsiteX322" fmla="*/ 2256875 w 2960678"/>
                <a:gd name="connsiteY322" fmla="*/ 317635 h 407558"/>
                <a:gd name="connsiteX323" fmla="*/ 2243051 w 2960678"/>
                <a:gd name="connsiteY323" fmla="*/ 307644 h 407558"/>
                <a:gd name="connsiteX324" fmla="*/ 2242415 w 2960678"/>
                <a:gd name="connsiteY324" fmla="*/ 307154 h 407558"/>
                <a:gd name="connsiteX325" fmla="*/ 2223802 w 2960678"/>
                <a:gd name="connsiteY325" fmla="*/ 297652 h 407558"/>
                <a:gd name="connsiteX326" fmla="*/ 2222463 w 2960678"/>
                <a:gd name="connsiteY326" fmla="*/ 296946 h 407558"/>
                <a:gd name="connsiteX327" fmla="*/ 2202512 w 2960678"/>
                <a:gd name="connsiteY327" fmla="*/ 290992 h 407558"/>
                <a:gd name="connsiteX328" fmla="*/ 2182560 w 2960678"/>
                <a:gd name="connsiteY328" fmla="*/ 289034 h 407558"/>
                <a:gd name="connsiteX329" fmla="*/ 2162608 w 2960678"/>
                <a:gd name="connsiteY329" fmla="*/ 290656 h 407558"/>
                <a:gd name="connsiteX330" fmla="*/ 2142656 w 2960678"/>
                <a:gd name="connsiteY330" fmla="*/ 294042 h 407558"/>
                <a:gd name="connsiteX331" fmla="*/ 2122705 w 2960678"/>
                <a:gd name="connsiteY331" fmla="*/ 296291 h 407558"/>
                <a:gd name="connsiteX332" fmla="*/ 2102753 w 2960678"/>
                <a:gd name="connsiteY332" fmla="*/ 290218 h 407558"/>
                <a:gd name="connsiteX333" fmla="*/ 2100256 w 2960678"/>
                <a:gd name="connsiteY333" fmla="*/ 287661 h 407558"/>
                <a:gd name="connsiteX334" fmla="*/ 2092487 w 2960678"/>
                <a:gd name="connsiteY334" fmla="*/ 277669 h 407558"/>
                <a:gd name="connsiteX335" fmla="*/ 2085706 w 2960678"/>
                <a:gd name="connsiteY335" fmla="*/ 267678 h 407558"/>
                <a:gd name="connsiteX336" fmla="*/ 2082801 w 2960678"/>
                <a:gd name="connsiteY336" fmla="*/ 263117 h 407558"/>
                <a:gd name="connsiteX337" fmla="*/ 2080741 w 2960678"/>
                <a:gd name="connsiteY337" fmla="*/ 257686 h 407558"/>
                <a:gd name="connsiteX338" fmla="*/ 2077436 w 2960678"/>
                <a:gd name="connsiteY338" fmla="*/ 247695 h 407558"/>
                <a:gd name="connsiteX339" fmla="*/ 2073654 w 2960678"/>
                <a:gd name="connsiteY339" fmla="*/ 237703 h 407558"/>
                <a:gd name="connsiteX340" fmla="*/ 2070264 w 2960678"/>
                <a:gd name="connsiteY340" fmla="*/ 227712 h 407558"/>
                <a:gd name="connsiteX341" fmla="*/ 2066486 w 2960678"/>
                <a:gd name="connsiteY341" fmla="*/ 217720 h 407558"/>
                <a:gd name="connsiteX342" fmla="*/ 2062849 w 2960678"/>
                <a:gd name="connsiteY342" fmla="*/ 208659 h 407558"/>
                <a:gd name="connsiteX343" fmla="*/ 2062560 w 2960678"/>
                <a:gd name="connsiteY343" fmla="*/ 207729 h 407558"/>
                <a:gd name="connsiteX344" fmla="*/ 2059396 w 2960678"/>
                <a:gd name="connsiteY344" fmla="*/ 197737 h 407558"/>
                <a:gd name="connsiteX345" fmla="*/ 2055893 w 2960678"/>
                <a:gd name="connsiteY345" fmla="*/ 187746 h 407558"/>
                <a:gd name="connsiteX346" fmla="*/ 2052187 w 2960678"/>
                <a:gd name="connsiteY346" fmla="*/ 177755 h 407558"/>
                <a:gd name="connsiteX347" fmla="*/ 2048150 w 2960678"/>
                <a:gd name="connsiteY347" fmla="*/ 167763 h 407558"/>
                <a:gd name="connsiteX348" fmla="*/ 2043686 w 2960678"/>
                <a:gd name="connsiteY348" fmla="*/ 157772 h 407558"/>
                <a:gd name="connsiteX349" fmla="*/ 2042897 w 2960678"/>
                <a:gd name="connsiteY349" fmla="*/ 156244 h 407558"/>
                <a:gd name="connsiteX350" fmla="*/ 2039016 w 2960678"/>
                <a:gd name="connsiteY350" fmla="*/ 147780 h 407558"/>
                <a:gd name="connsiteX351" fmla="*/ 2034298 w 2960678"/>
                <a:gd name="connsiteY351" fmla="*/ 137788 h 407558"/>
                <a:gd name="connsiteX352" fmla="*/ 2028864 w 2960678"/>
                <a:gd name="connsiteY352" fmla="*/ 127797 h 407558"/>
                <a:gd name="connsiteX353" fmla="*/ 2022974 w 2960678"/>
                <a:gd name="connsiteY353" fmla="*/ 117805 h 407558"/>
                <a:gd name="connsiteX354" fmla="*/ 2022946 w 2960678"/>
                <a:gd name="connsiteY354" fmla="*/ 117760 h 407558"/>
                <a:gd name="connsiteX355" fmla="*/ 2017251 w 2960678"/>
                <a:gd name="connsiteY355" fmla="*/ 107814 h 407558"/>
                <a:gd name="connsiteX356" fmla="*/ 2010418 w 2960678"/>
                <a:gd name="connsiteY356" fmla="*/ 97823 h 407558"/>
                <a:gd name="connsiteX357" fmla="*/ 2003289 w 2960678"/>
                <a:gd name="connsiteY357" fmla="*/ 87831 h 407558"/>
                <a:gd name="connsiteX358" fmla="*/ 2002994 w 2960678"/>
                <a:gd name="connsiteY358" fmla="*/ 87444 h 407558"/>
                <a:gd name="connsiteX359" fmla="*/ 1995597 w 2960678"/>
                <a:gd name="connsiteY359" fmla="*/ 77840 h 407558"/>
                <a:gd name="connsiteX360" fmla="*/ 1987121 w 2960678"/>
                <a:gd name="connsiteY360" fmla="*/ 67848 h 407558"/>
                <a:gd name="connsiteX361" fmla="*/ 1983042 w 2960678"/>
                <a:gd name="connsiteY361" fmla="*/ 63081 h 407558"/>
                <a:gd name="connsiteX362" fmla="*/ 1978207 w 2960678"/>
                <a:gd name="connsiteY362" fmla="*/ 57857 h 407558"/>
                <a:gd name="connsiteX363" fmla="*/ 1968242 w 2960678"/>
                <a:gd name="connsiteY363" fmla="*/ 47865 h 407558"/>
                <a:gd name="connsiteX364" fmla="*/ 1963090 w 2960678"/>
                <a:gd name="connsiteY364" fmla="*/ 42693 h 407558"/>
                <a:gd name="connsiteX365" fmla="*/ 1957518 w 2960678"/>
                <a:gd name="connsiteY365" fmla="*/ 37874 h 407558"/>
                <a:gd name="connsiteX366" fmla="*/ 1945591 w 2960678"/>
                <a:gd name="connsiteY366" fmla="*/ 27882 h 407558"/>
                <a:gd name="connsiteX367" fmla="*/ 1943138 w 2960678"/>
                <a:gd name="connsiteY367" fmla="*/ 25890 h 407558"/>
                <a:gd name="connsiteX368" fmla="*/ 1930765 w 2960678"/>
                <a:gd name="connsiteY368" fmla="*/ 17891 h 407558"/>
                <a:gd name="connsiteX369" fmla="*/ 1923187 w 2960678"/>
                <a:gd name="connsiteY369" fmla="*/ 12904 h 407558"/>
                <a:gd name="connsiteX370" fmla="*/ 1912057 w 2960678"/>
                <a:gd name="connsiteY370" fmla="*/ 7899 h 407558"/>
                <a:gd name="connsiteX371" fmla="*/ 1903235 w 2960678"/>
                <a:gd name="connsiteY371" fmla="*/ 3816 h 407558"/>
                <a:gd name="connsiteX372" fmla="*/ 1883283 w 2960678"/>
                <a:gd name="connsiteY372" fmla="*/ 0 h 407558"/>
                <a:gd name="connsiteX373" fmla="*/ 1863331 w 2960678"/>
                <a:gd name="connsiteY373" fmla="*/ 1351 h 407558"/>
                <a:gd name="connsiteX374" fmla="*/ 1846960 w 2960678"/>
                <a:gd name="connsiteY374" fmla="*/ 7899 h 407558"/>
                <a:gd name="connsiteX375" fmla="*/ 1843380 w 2960678"/>
                <a:gd name="connsiteY375" fmla="*/ 9470 h 407558"/>
                <a:gd name="connsiteX376" fmla="*/ 1831611 w 2960678"/>
                <a:gd name="connsiteY376" fmla="*/ 17891 h 407558"/>
                <a:gd name="connsiteX377" fmla="*/ 1823428 w 2960678"/>
                <a:gd name="connsiteY377" fmla="*/ 24121 h 407558"/>
                <a:gd name="connsiteX378" fmla="*/ 1819779 w 2960678"/>
                <a:gd name="connsiteY378" fmla="*/ 27882 h 407558"/>
                <a:gd name="connsiteX379" fmla="*/ 1810745 w 2960678"/>
                <a:gd name="connsiteY379" fmla="*/ 37874 h 407558"/>
                <a:gd name="connsiteX380" fmla="*/ 1803476 w 2960678"/>
                <a:gd name="connsiteY380" fmla="*/ 46312 h 407558"/>
                <a:gd name="connsiteX381" fmla="*/ 1802314 w 2960678"/>
                <a:gd name="connsiteY381" fmla="*/ 47865 h 407558"/>
                <a:gd name="connsiteX382" fmla="*/ 1795366 w 2960678"/>
                <a:gd name="connsiteY382" fmla="*/ 57857 h 407558"/>
                <a:gd name="connsiteX383" fmla="*/ 1788775 w 2960678"/>
                <a:gd name="connsiteY383" fmla="*/ 67848 h 407558"/>
                <a:gd name="connsiteX384" fmla="*/ 1783524 w 2960678"/>
                <a:gd name="connsiteY384" fmla="*/ 76375 h 407558"/>
                <a:gd name="connsiteX385" fmla="*/ 1782666 w 2960678"/>
                <a:gd name="connsiteY385" fmla="*/ 77840 h 407558"/>
                <a:gd name="connsiteX386" fmla="*/ 1777240 w 2960678"/>
                <a:gd name="connsiteY386" fmla="*/ 87831 h 407558"/>
                <a:gd name="connsiteX387" fmla="*/ 1772080 w 2960678"/>
                <a:gd name="connsiteY387" fmla="*/ 97823 h 407558"/>
                <a:gd name="connsiteX388" fmla="*/ 1767049 w 2960678"/>
                <a:gd name="connsiteY388" fmla="*/ 107814 h 407558"/>
                <a:gd name="connsiteX389" fmla="*/ 1763572 w 2960678"/>
                <a:gd name="connsiteY389" fmla="*/ 115514 h 407558"/>
                <a:gd name="connsiteX390" fmla="*/ 1762487 w 2960678"/>
                <a:gd name="connsiteY390" fmla="*/ 117805 h 407558"/>
                <a:gd name="connsiteX391" fmla="*/ 1757911 w 2960678"/>
                <a:gd name="connsiteY391" fmla="*/ 127797 h 407558"/>
                <a:gd name="connsiteX392" fmla="*/ 1753696 w 2960678"/>
                <a:gd name="connsiteY392" fmla="*/ 137788 h 407558"/>
                <a:gd name="connsiteX393" fmla="*/ 1749646 w 2960678"/>
                <a:gd name="connsiteY393" fmla="*/ 147780 h 407558"/>
                <a:gd name="connsiteX394" fmla="*/ 1745870 w 2960678"/>
                <a:gd name="connsiteY394" fmla="*/ 157772 h 407558"/>
                <a:gd name="connsiteX395" fmla="*/ 1743621 w 2960678"/>
                <a:gd name="connsiteY395" fmla="*/ 163633 h 407558"/>
                <a:gd name="connsiteX396" fmla="*/ 1741766 w 2960678"/>
                <a:gd name="connsiteY396" fmla="*/ 167763 h 407558"/>
                <a:gd name="connsiteX397" fmla="*/ 1737459 w 2960678"/>
                <a:gd name="connsiteY397" fmla="*/ 177755 h 407558"/>
                <a:gd name="connsiteX398" fmla="*/ 1733167 w 2960678"/>
                <a:gd name="connsiteY398" fmla="*/ 187746 h 407558"/>
                <a:gd name="connsiteX399" fmla="*/ 1728539 w 2960678"/>
                <a:gd name="connsiteY399" fmla="*/ 197737 h 407558"/>
                <a:gd name="connsiteX400" fmla="*/ 1724207 w 2960678"/>
                <a:gd name="connsiteY400" fmla="*/ 207729 h 407558"/>
                <a:gd name="connsiteX401" fmla="*/ 1723669 w 2960678"/>
                <a:gd name="connsiteY401" fmla="*/ 208853 h 407558"/>
                <a:gd name="connsiteX402" fmla="*/ 1716654 w 2960678"/>
                <a:gd name="connsiteY402" fmla="*/ 217720 h 407558"/>
                <a:gd name="connsiteX403" fmla="*/ 1706799 w 2960678"/>
                <a:gd name="connsiteY403" fmla="*/ 227712 h 407558"/>
                <a:gd name="connsiteX404" fmla="*/ 1703717 w 2960678"/>
                <a:gd name="connsiteY404" fmla="*/ 230580 h 407558"/>
                <a:gd name="connsiteX405" fmla="*/ 1683765 w 2960678"/>
                <a:gd name="connsiteY405" fmla="*/ 233729 h 407558"/>
                <a:gd name="connsiteX406" fmla="*/ 1668970 w 2960678"/>
                <a:gd name="connsiteY406" fmla="*/ 227712 h 407558"/>
                <a:gd name="connsiteX407" fmla="*/ 1663814 w 2960678"/>
                <a:gd name="connsiteY407" fmla="*/ 225940 h 407558"/>
                <a:gd name="connsiteX408" fmla="*/ 1652840 w 2960678"/>
                <a:gd name="connsiteY408" fmla="*/ 217720 h 407558"/>
                <a:gd name="connsiteX409" fmla="*/ 1643862 w 2960678"/>
                <a:gd name="connsiteY409" fmla="*/ 212286 h 407558"/>
                <a:gd name="connsiteX410" fmla="*/ 1638900 w 2960678"/>
                <a:gd name="connsiteY410" fmla="*/ 207729 h 407558"/>
                <a:gd name="connsiteX411" fmla="*/ 1626863 w 2960678"/>
                <a:gd name="connsiteY411" fmla="*/ 197737 h 407558"/>
                <a:gd name="connsiteX412" fmla="*/ 1623910 w 2960678"/>
                <a:gd name="connsiteY412" fmla="*/ 195637 h 407558"/>
                <a:gd name="connsiteX413" fmla="*/ 1615277 w 2960678"/>
                <a:gd name="connsiteY413" fmla="*/ 187746 h 407558"/>
                <a:gd name="connsiteX414" fmla="*/ 1603958 w 2960678"/>
                <a:gd name="connsiteY414" fmla="*/ 178872 h 407558"/>
                <a:gd name="connsiteX415" fmla="*/ 1602763 w 2960678"/>
                <a:gd name="connsiteY415" fmla="*/ 177755 h 407558"/>
                <a:gd name="connsiteX416" fmla="*/ 1591479 w 2960678"/>
                <a:gd name="connsiteY416" fmla="*/ 167763 h 407558"/>
                <a:gd name="connsiteX417" fmla="*/ 1584006 w 2960678"/>
                <a:gd name="connsiteY417" fmla="*/ 161831 h 407558"/>
                <a:gd name="connsiteX418" fmla="*/ 1579203 w 2960678"/>
                <a:gd name="connsiteY418" fmla="*/ 157772 h 407558"/>
                <a:gd name="connsiteX419" fmla="*/ 1566305 w 2960678"/>
                <a:gd name="connsiteY419" fmla="*/ 147780 h 407558"/>
                <a:gd name="connsiteX420" fmla="*/ 1564055 w 2960678"/>
                <a:gd name="connsiteY420" fmla="*/ 146124 h 407558"/>
                <a:gd name="connsiteX421" fmla="*/ 1552696 w 2960678"/>
                <a:gd name="connsiteY421" fmla="*/ 137788 h 407558"/>
                <a:gd name="connsiteX422" fmla="*/ 1544103 w 2960678"/>
                <a:gd name="connsiteY422" fmla="*/ 131909 h 407558"/>
                <a:gd name="connsiteX423" fmla="*/ 1537505 w 2960678"/>
                <a:gd name="connsiteY423" fmla="*/ 127797 h 407558"/>
                <a:gd name="connsiteX424" fmla="*/ 1524151 w 2960678"/>
                <a:gd name="connsiteY424" fmla="*/ 119868 h 407558"/>
                <a:gd name="connsiteX425" fmla="*/ 1519875 w 2960678"/>
                <a:gd name="connsiteY425" fmla="*/ 117805 h 407558"/>
                <a:gd name="connsiteX426" fmla="*/ 1504199 w 2960678"/>
                <a:gd name="connsiteY426" fmla="*/ 110411 h 407558"/>
                <a:gd name="connsiteX427" fmla="*/ 1495550 w 2960678"/>
                <a:gd name="connsiteY427" fmla="*/ 107814 h 407558"/>
                <a:gd name="connsiteX428" fmla="*/ 1484248 w 2960678"/>
                <a:gd name="connsiteY428" fmla="*/ 104371 h 407558"/>
                <a:gd name="connsiteX429" fmla="*/ 1464296 w 2960678"/>
                <a:gd name="connsiteY429" fmla="*/ 102540 h 407558"/>
                <a:gd name="connsiteX430" fmla="*/ 1444344 w 2960678"/>
                <a:gd name="connsiteY430" fmla="*/ 105786 h 407558"/>
                <a:gd name="connsiteX431" fmla="*/ 1439592 w 2960678"/>
                <a:gd name="connsiteY431" fmla="*/ 107814 h 407558"/>
                <a:gd name="connsiteX432" fmla="*/ 1424392 w 2960678"/>
                <a:gd name="connsiteY432" fmla="*/ 114570 h 407558"/>
                <a:gd name="connsiteX433" fmla="*/ 1419891 w 2960678"/>
                <a:gd name="connsiteY433" fmla="*/ 117805 h 407558"/>
                <a:gd name="connsiteX434" fmla="*/ 1406298 w 2960678"/>
                <a:gd name="connsiteY434" fmla="*/ 127797 h 407558"/>
                <a:gd name="connsiteX435" fmla="*/ 1404440 w 2960678"/>
                <a:gd name="connsiteY435" fmla="*/ 129213 h 407558"/>
                <a:gd name="connsiteX436" fmla="*/ 1395814 w 2960678"/>
                <a:gd name="connsiteY436" fmla="*/ 137788 h 407558"/>
                <a:gd name="connsiteX437" fmla="*/ 1386262 w 2960678"/>
                <a:gd name="connsiteY437" fmla="*/ 147780 h 407558"/>
                <a:gd name="connsiteX438" fmla="*/ 1384489 w 2960678"/>
                <a:gd name="connsiteY438" fmla="*/ 149635 h 407558"/>
                <a:gd name="connsiteX439" fmla="*/ 1377864 w 2960678"/>
                <a:gd name="connsiteY439" fmla="*/ 157772 h 407558"/>
                <a:gd name="connsiteX440" fmla="*/ 1370109 w 2960678"/>
                <a:gd name="connsiteY440" fmla="*/ 167763 h 407558"/>
                <a:gd name="connsiteX441" fmla="*/ 1364537 w 2960678"/>
                <a:gd name="connsiteY441" fmla="*/ 174989 h 407558"/>
                <a:gd name="connsiteX442" fmla="*/ 1362516 w 2960678"/>
                <a:gd name="connsiteY442" fmla="*/ 177755 h 407558"/>
                <a:gd name="connsiteX443" fmla="*/ 1355446 w 2960678"/>
                <a:gd name="connsiteY443" fmla="*/ 187746 h 407558"/>
                <a:gd name="connsiteX444" fmla="*/ 1348536 w 2960678"/>
                <a:gd name="connsiteY444" fmla="*/ 197737 h 407558"/>
                <a:gd name="connsiteX445" fmla="*/ 1344585 w 2960678"/>
                <a:gd name="connsiteY445" fmla="*/ 203783 h 407558"/>
                <a:gd name="connsiteX446" fmla="*/ 1341912 w 2960678"/>
                <a:gd name="connsiteY446" fmla="*/ 207729 h 407558"/>
                <a:gd name="connsiteX447" fmla="*/ 1335090 w 2960678"/>
                <a:gd name="connsiteY447" fmla="*/ 217720 h 407558"/>
                <a:gd name="connsiteX448" fmla="*/ 1328526 w 2960678"/>
                <a:gd name="connsiteY448" fmla="*/ 227712 h 407558"/>
                <a:gd name="connsiteX449" fmla="*/ 1324633 w 2960678"/>
                <a:gd name="connsiteY449" fmla="*/ 233825 h 407558"/>
                <a:gd name="connsiteX450" fmla="*/ 1321834 w 2960678"/>
                <a:gd name="connsiteY450" fmla="*/ 237703 h 407558"/>
                <a:gd name="connsiteX451" fmla="*/ 1314654 w 2960678"/>
                <a:gd name="connsiteY451" fmla="*/ 247695 h 407558"/>
                <a:gd name="connsiteX452" fmla="*/ 1308006 w 2960678"/>
                <a:gd name="connsiteY452" fmla="*/ 257686 h 407558"/>
                <a:gd name="connsiteX453" fmla="*/ 1304682 w 2960678"/>
                <a:gd name="connsiteY453" fmla="*/ 262560 h 407558"/>
                <a:gd name="connsiteX454" fmla="*/ 1300201 w 2960678"/>
                <a:gd name="connsiteY454" fmla="*/ 267678 h 407558"/>
                <a:gd name="connsiteX455" fmla="*/ 1291951 w 2960678"/>
                <a:gd name="connsiteY455" fmla="*/ 277669 h 407558"/>
                <a:gd name="connsiteX456" fmla="*/ 1284730 w 2960678"/>
                <a:gd name="connsiteY456" fmla="*/ 286961 h 407558"/>
                <a:gd name="connsiteX457" fmla="*/ 1283876 w 2960678"/>
                <a:gd name="connsiteY457" fmla="*/ 287661 h 407558"/>
                <a:gd name="connsiteX458" fmla="*/ 1271706 w 2960678"/>
                <a:gd name="connsiteY458" fmla="*/ 297652 h 407558"/>
                <a:gd name="connsiteX459" fmla="*/ 1264778 w 2960678"/>
                <a:gd name="connsiteY459" fmla="*/ 303907 h 407558"/>
                <a:gd name="connsiteX460" fmla="*/ 1253812 w 2960678"/>
                <a:gd name="connsiteY460" fmla="*/ 307644 h 407558"/>
                <a:gd name="connsiteX461" fmla="*/ 1244826 w 2960678"/>
                <a:gd name="connsiteY461" fmla="*/ 310780 h 407558"/>
                <a:gd name="connsiteX462" fmla="*/ 1229865 w 2960678"/>
                <a:gd name="connsiteY462" fmla="*/ 307644 h 407558"/>
                <a:gd name="connsiteX463" fmla="*/ 1224875 w 2960678"/>
                <a:gd name="connsiteY463" fmla="*/ 306579 h 407558"/>
                <a:gd name="connsiteX464" fmla="*/ 1213242 w 2960678"/>
                <a:gd name="connsiteY464" fmla="*/ 297652 h 407558"/>
                <a:gd name="connsiteX465" fmla="*/ 1204923 w 2960678"/>
                <a:gd name="connsiteY465" fmla="*/ 291031 h 407558"/>
                <a:gd name="connsiteX466" fmla="*/ 1202278 w 2960678"/>
                <a:gd name="connsiteY466" fmla="*/ 287661 h 407558"/>
                <a:gd name="connsiteX467" fmla="*/ 1194477 w 2960678"/>
                <a:gd name="connsiteY467" fmla="*/ 277669 h 407558"/>
                <a:gd name="connsiteX468" fmla="*/ 1186540 w 2960678"/>
                <a:gd name="connsiteY468" fmla="*/ 267678 h 407558"/>
                <a:gd name="connsiteX469" fmla="*/ 1184971 w 2960678"/>
                <a:gd name="connsiteY469" fmla="*/ 265644 h 407558"/>
                <a:gd name="connsiteX470" fmla="*/ 1180000 w 2960678"/>
                <a:gd name="connsiteY470" fmla="*/ 257686 h 407558"/>
                <a:gd name="connsiteX471" fmla="*/ 1173351 w 2960678"/>
                <a:gd name="connsiteY471" fmla="*/ 247695 h 407558"/>
                <a:gd name="connsiteX472" fmla="*/ 1166792 w 2960678"/>
                <a:gd name="connsiteY472" fmla="*/ 237703 h 407558"/>
                <a:gd name="connsiteX473" fmla="*/ 1165019 w 2960678"/>
                <a:gd name="connsiteY473" fmla="*/ 235062 h 407558"/>
                <a:gd name="connsiteX474" fmla="*/ 1160313 w 2960678"/>
                <a:gd name="connsiteY474" fmla="*/ 227712 h 407558"/>
                <a:gd name="connsiteX475" fmla="*/ 1153801 w 2960678"/>
                <a:gd name="connsiteY475" fmla="*/ 217720 h 407558"/>
                <a:gd name="connsiteX476" fmla="*/ 1146928 w 2960678"/>
                <a:gd name="connsiteY476" fmla="*/ 207729 h 407558"/>
                <a:gd name="connsiteX477" fmla="*/ 1145067 w 2960678"/>
                <a:gd name="connsiteY477" fmla="*/ 205049 h 407558"/>
                <a:gd name="connsiteX478" fmla="*/ 1139588 w 2960678"/>
                <a:gd name="connsiteY478" fmla="*/ 197737 h 407558"/>
                <a:gd name="connsiteX479" fmla="*/ 1131595 w 2960678"/>
                <a:gd name="connsiteY479" fmla="*/ 187746 h 407558"/>
                <a:gd name="connsiteX480" fmla="*/ 1125116 w 2960678"/>
                <a:gd name="connsiteY480" fmla="*/ 180118 h 407558"/>
                <a:gd name="connsiteX481" fmla="*/ 1122625 w 2960678"/>
                <a:gd name="connsiteY481" fmla="*/ 177755 h 407558"/>
                <a:gd name="connsiteX482" fmla="*/ 1111576 w 2960678"/>
                <a:gd name="connsiteY482" fmla="*/ 167763 h 407558"/>
                <a:gd name="connsiteX483" fmla="*/ 1105164 w 2960678"/>
                <a:gd name="connsiteY483" fmla="*/ 162451 h 407558"/>
                <a:gd name="connsiteX484" fmla="*/ 1096177 w 2960678"/>
                <a:gd name="connsiteY484" fmla="*/ 157772 h 407558"/>
                <a:gd name="connsiteX485" fmla="*/ 1085212 w 2960678"/>
                <a:gd name="connsiteY485" fmla="*/ 152424 h 407558"/>
                <a:gd name="connsiteX486" fmla="*/ 1065260 w 2960678"/>
                <a:gd name="connsiteY486" fmla="*/ 149205 h 407558"/>
                <a:gd name="connsiteX487" fmla="*/ 1045308 w 2960678"/>
                <a:gd name="connsiteY487" fmla="*/ 152066 h 407558"/>
                <a:gd name="connsiteX488" fmla="*/ 1030348 w 2960678"/>
                <a:gd name="connsiteY488" fmla="*/ 157772 h 407558"/>
                <a:gd name="connsiteX489" fmla="*/ 1025357 w 2960678"/>
                <a:gd name="connsiteY489" fmla="*/ 159623 h 407558"/>
                <a:gd name="connsiteX490" fmla="*/ 1011502 w 2960678"/>
                <a:gd name="connsiteY490" fmla="*/ 167763 h 407558"/>
                <a:gd name="connsiteX491" fmla="*/ 1005405 w 2960678"/>
                <a:gd name="connsiteY491" fmla="*/ 171224 h 407558"/>
                <a:gd name="connsiteX492" fmla="*/ 996640 w 2960678"/>
                <a:gd name="connsiteY492" fmla="*/ 177755 h 407558"/>
                <a:gd name="connsiteX493" fmla="*/ 985453 w 2960678"/>
                <a:gd name="connsiteY493" fmla="*/ 185697 h 407558"/>
                <a:gd name="connsiteX494" fmla="*/ 982966 w 2960678"/>
                <a:gd name="connsiteY494" fmla="*/ 187746 h 407558"/>
                <a:gd name="connsiteX495" fmla="*/ 971107 w 2960678"/>
                <a:gd name="connsiteY495" fmla="*/ 197737 h 407558"/>
                <a:gd name="connsiteX496" fmla="*/ 965501 w 2960678"/>
                <a:gd name="connsiteY496" fmla="*/ 202451 h 407558"/>
                <a:gd name="connsiteX497" fmla="*/ 959571 w 2960678"/>
                <a:gd name="connsiteY497" fmla="*/ 207729 h 407558"/>
                <a:gd name="connsiteX498" fmla="*/ 948477 w 2960678"/>
                <a:gd name="connsiteY498" fmla="*/ 217720 h 407558"/>
                <a:gd name="connsiteX499" fmla="*/ 945550 w 2960678"/>
                <a:gd name="connsiteY499" fmla="*/ 220385 h 407558"/>
                <a:gd name="connsiteX500" fmla="*/ 937526 w 2960678"/>
                <a:gd name="connsiteY500" fmla="*/ 227712 h 407558"/>
                <a:gd name="connsiteX501" fmla="*/ 926891 w 2960678"/>
                <a:gd name="connsiteY501" fmla="*/ 237703 h 407558"/>
                <a:gd name="connsiteX502" fmla="*/ 925598 w 2960678"/>
                <a:gd name="connsiteY502" fmla="*/ 238955 h 407558"/>
                <a:gd name="connsiteX503" fmla="*/ 916124 w 2960678"/>
                <a:gd name="connsiteY503" fmla="*/ 247695 h 407558"/>
                <a:gd name="connsiteX504" fmla="*/ 905734 w 2960678"/>
                <a:gd name="connsiteY504" fmla="*/ 257686 h 407558"/>
                <a:gd name="connsiteX505" fmla="*/ 905646 w 2960678"/>
                <a:gd name="connsiteY505" fmla="*/ 257775 h 407558"/>
                <a:gd name="connsiteX506" fmla="*/ 894522 w 2960678"/>
                <a:gd name="connsiteY506" fmla="*/ 267678 h 407558"/>
                <a:gd name="connsiteX507" fmla="*/ 885694 w 2960678"/>
                <a:gd name="connsiteY507" fmla="*/ 275938 h 407558"/>
                <a:gd name="connsiteX508" fmla="*/ 883392 w 2960678"/>
                <a:gd name="connsiteY508" fmla="*/ 277669 h 407558"/>
                <a:gd name="connsiteX509" fmla="*/ 871172 w 2960678"/>
                <a:gd name="connsiteY509" fmla="*/ 287661 h 407558"/>
                <a:gd name="connsiteX510" fmla="*/ 865743 w 2960678"/>
                <a:gd name="connsiteY510" fmla="*/ 292462 h 407558"/>
                <a:gd name="connsiteX511" fmla="*/ 857579 w 2960678"/>
                <a:gd name="connsiteY511" fmla="*/ 297652 h 407558"/>
                <a:gd name="connsiteX512" fmla="*/ 845791 w 2960678"/>
                <a:gd name="connsiteY512" fmla="*/ 305749 h 407558"/>
                <a:gd name="connsiteX513" fmla="*/ 841230 w 2960678"/>
                <a:gd name="connsiteY513" fmla="*/ 307644 h 407558"/>
                <a:gd name="connsiteX514" fmla="*/ 825839 w 2960678"/>
                <a:gd name="connsiteY514" fmla="*/ 315094 h 407558"/>
                <a:gd name="connsiteX515" fmla="*/ 805887 w 2960678"/>
                <a:gd name="connsiteY515" fmla="*/ 317550 h 407558"/>
                <a:gd name="connsiteX516" fmla="*/ 785936 w 2960678"/>
                <a:gd name="connsiteY516" fmla="*/ 312558 h 407558"/>
                <a:gd name="connsiteX517" fmla="*/ 778230 w 2960678"/>
                <a:gd name="connsiteY517" fmla="*/ 307644 h 407558"/>
                <a:gd name="connsiteX518" fmla="*/ 765984 w 2960678"/>
                <a:gd name="connsiteY518" fmla="*/ 299401 h 407558"/>
                <a:gd name="connsiteX519" fmla="*/ 764196 w 2960678"/>
                <a:gd name="connsiteY519" fmla="*/ 297652 h 407558"/>
                <a:gd name="connsiteX520" fmla="*/ 753705 w 2960678"/>
                <a:gd name="connsiteY520" fmla="*/ 287661 h 407558"/>
                <a:gd name="connsiteX521" fmla="*/ 746032 w 2960678"/>
                <a:gd name="connsiteY521" fmla="*/ 280194 h 407558"/>
                <a:gd name="connsiteX522" fmla="*/ 743842 w 2960678"/>
                <a:gd name="connsiteY522" fmla="*/ 277669 h 407558"/>
                <a:gd name="connsiteX523" fmla="*/ 735474 w 2960678"/>
                <a:gd name="connsiteY523" fmla="*/ 267678 h 407558"/>
                <a:gd name="connsiteX524" fmla="*/ 727034 w 2960678"/>
                <a:gd name="connsiteY524" fmla="*/ 257686 h 407558"/>
                <a:gd name="connsiteX525" fmla="*/ 726080 w 2960678"/>
                <a:gd name="connsiteY525" fmla="*/ 256524 h 407558"/>
                <a:gd name="connsiteX526" fmla="*/ 719000 w 2960678"/>
                <a:gd name="connsiteY526" fmla="*/ 247695 h 407558"/>
                <a:gd name="connsiteX527" fmla="*/ 710995 w 2960678"/>
                <a:gd name="connsiteY527" fmla="*/ 237703 h 407558"/>
                <a:gd name="connsiteX528" fmla="*/ 706128 w 2960678"/>
                <a:gd name="connsiteY528" fmla="*/ 231415 h 407558"/>
                <a:gd name="connsiteX529" fmla="*/ 703014 w 2960678"/>
                <a:gd name="connsiteY529" fmla="*/ 227712 h 407558"/>
                <a:gd name="connsiteX530" fmla="*/ 694481 w 2960678"/>
                <a:gd name="connsiteY530" fmla="*/ 217720 h 407558"/>
                <a:gd name="connsiteX531" fmla="*/ 686176 w 2960678"/>
                <a:gd name="connsiteY531" fmla="*/ 207756 h 407558"/>
                <a:gd name="connsiteX532" fmla="*/ 686150 w 2960678"/>
                <a:gd name="connsiteY532" fmla="*/ 207729 h 407558"/>
                <a:gd name="connsiteX533" fmla="*/ 676521 w 2960678"/>
                <a:gd name="connsiteY533" fmla="*/ 197737 h 407558"/>
                <a:gd name="connsiteX534" fmla="*/ 666954 w 2960678"/>
                <a:gd name="connsiteY534" fmla="*/ 187746 h 407558"/>
                <a:gd name="connsiteX535" fmla="*/ 666225 w 2960678"/>
                <a:gd name="connsiteY535" fmla="*/ 186965 h 407558"/>
                <a:gd name="connsiteX536" fmla="*/ 655364 w 2960678"/>
                <a:gd name="connsiteY536" fmla="*/ 177755 h 407558"/>
                <a:gd name="connsiteX537" fmla="*/ 646273 w 2960678"/>
                <a:gd name="connsiteY537" fmla="*/ 170147 h 407558"/>
                <a:gd name="connsiteX538" fmla="*/ 642481 w 2960678"/>
                <a:gd name="connsiteY538" fmla="*/ 167763 h 407558"/>
                <a:gd name="connsiteX539" fmla="*/ 626321 w 2960678"/>
                <a:gd name="connsiteY539" fmla="*/ 157952 h 407558"/>
                <a:gd name="connsiteX540" fmla="*/ 625841 w 2960678"/>
                <a:gd name="connsiteY540" fmla="*/ 157772 h 407558"/>
                <a:gd name="connsiteX541" fmla="*/ 606369 w 2960678"/>
                <a:gd name="connsiteY541" fmla="*/ 150268 h 407558"/>
                <a:gd name="connsiteX542" fmla="*/ 594367 w 2960678"/>
                <a:gd name="connsiteY542" fmla="*/ 147780 h 407558"/>
                <a:gd name="connsiteX543" fmla="*/ 586418 w 2960678"/>
                <a:gd name="connsiteY543" fmla="*/ 146104 h 407558"/>
                <a:gd name="connsiteX544" fmla="*/ 566466 w 2960678"/>
                <a:gd name="connsiteY544" fmla="*/ 146009 h 407558"/>
                <a:gd name="connsiteX545" fmla="*/ 555098 w 2960678"/>
                <a:gd name="connsiteY545" fmla="*/ 147780 h 407558"/>
                <a:gd name="connsiteX546" fmla="*/ 546514 w 2960678"/>
                <a:gd name="connsiteY546" fmla="*/ 149124 h 407558"/>
                <a:gd name="connsiteX547" fmla="*/ 526562 w 2960678"/>
                <a:gd name="connsiteY547" fmla="*/ 156292 h 407558"/>
                <a:gd name="connsiteX548" fmla="*/ 523967 w 2960678"/>
                <a:gd name="connsiteY548" fmla="*/ 157772 h 407558"/>
                <a:gd name="connsiteX549" fmla="*/ 506611 w 2960678"/>
                <a:gd name="connsiteY549" fmla="*/ 167608 h 407558"/>
                <a:gd name="connsiteX550" fmla="*/ 506412 w 2960678"/>
                <a:gd name="connsiteY550" fmla="*/ 167763 h 407558"/>
                <a:gd name="connsiteX551" fmla="*/ 494022 w 2960678"/>
                <a:gd name="connsiteY551" fmla="*/ 177755 h 407558"/>
                <a:gd name="connsiteX552" fmla="*/ 486659 w 2960678"/>
                <a:gd name="connsiteY552" fmla="*/ 183832 h 407558"/>
                <a:gd name="connsiteX553" fmla="*/ 483095 w 2960678"/>
                <a:gd name="connsiteY553" fmla="*/ 187746 h 407558"/>
                <a:gd name="connsiteX554" fmla="*/ 473775 w 2960678"/>
                <a:gd name="connsiteY554" fmla="*/ 197737 h 407558"/>
                <a:gd name="connsiteX555" fmla="*/ 466707 w 2960678"/>
                <a:gd name="connsiteY555" fmla="*/ 205490 h 407558"/>
                <a:gd name="connsiteX556" fmla="*/ 465095 w 2960678"/>
                <a:gd name="connsiteY556" fmla="*/ 207729 h 407558"/>
                <a:gd name="connsiteX557" fmla="*/ 457861 w 2960678"/>
                <a:gd name="connsiteY557" fmla="*/ 217720 h 407558"/>
                <a:gd name="connsiteX558" fmla="*/ 450701 w 2960678"/>
                <a:gd name="connsiteY558" fmla="*/ 227712 h 407558"/>
                <a:gd name="connsiteX559" fmla="*/ 446755 w 2960678"/>
                <a:gd name="connsiteY559" fmla="*/ 233055 h 407558"/>
                <a:gd name="connsiteX560" fmla="*/ 443779 w 2960678"/>
                <a:gd name="connsiteY560" fmla="*/ 237703 h 407558"/>
                <a:gd name="connsiteX561" fmla="*/ 437174 w 2960678"/>
                <a:gd name="connsiteY561" fmla="*/ 247695 h 407558"/>
                <a:gd name="connsiteX562" fmla="*/ 430654 w 2960678"/>
                <a:gd name="connsiteY562" fmla="*/ 257686 h 407558"/>
                <a:gd name="connsiteX563" fmla="*/ 426804 w 2960678"/>
                <a:gd name="connsiteY563" fmla="*/ 263488 h 407558"/>
                <a:gd name="connsiteX564" fmla="*/ 424324 w 2960678"/>
                <a:gd name="connsiteY564" fmla="*/ 267678 h 407558"/>
                <a:gd name="connsiteX565" fmla="*/ 418047 w 2960678"/>
                <a:gd name="connsiteY565" fmla="*/ 277669 h 407558"/>
                <a:gd name="connsiteX566" fmla="*/ 411578 w 2960678"/>
                <a:gd name="connsiteY566" fmla="*/ 287661 h 407558"/>
                <a:gd name="connsiteX567" fmla="*/ 406852 w 2960678"/>
                <a:gd name="connsiteY567" fmla="*/ 294804 h 407558"/>
                <a:gd name="connsiteX568" fmla="*/ 405059 w 2960678"/>
                <a:gd name="connsiteY568" fmla="*/ 297652 h 407558"/>
                <a:gd name="connsiteX569" fmla="*/ 398450 w 2960678"/>
                <a:gd name="connsiteY569" fmla="*/ 307644 h 407558"/>
                <a:gd name="connsiteX570" fmla="*/ 391601 w 2960678"/>
                <a:gd name="connsiteY570" fmla="*/ 317635 h 407558"/>
                <a:gd name="connsiteX571" fmla="*/ 386900 w 2960678"/>
                <a:gd name="connsiteY571" fmla="*/ 324199 h 407558"/>
                <a:gd name="connsiteX572" fmla="*/ 384509 w 2960678"/>
                <a:gd name="connsiteY572" fmla="*/ 327627 h 407558"/>
                <a:gd name="connsiteX573" fmla="*/ 377241 w 2960678"/>
                <a:gd name="connsiteY573" fmla="*/ 337618 h 407558"/>
                <a:gd name="connsiteX574" fmla="*/ 369544 w 2960678"/>
                <a:gd name="connsiteY574" fmla="*/ 347610 h 407558"/>
                <a:gd name="connsiteX575" fmla="*/ 366948 w 2960678"/>
                <a:gd name="connsiteY575" fmla="*/ 350920 h 407558"/>
                <a:gd name="connsiteX576" fmla="*/ 361477 w 2960678"/>
                <a:gd name="connsiteY576" fmla="*/ 357601 h 407558"/>
                <a:gd name="connsiteX577" fmla="*/ 352923 w 2960678"/>
                <a:gd name="connsiteY577" fmla="*/ 367593 h 407558"/>
                <a:gd name="connsiteX578" fmla="*/ 346996 w 2960678"/>
                <a:gd name="connsiteY578" fmla="*/ 374185 h 407558"/>
                <a:gd name="connsiteX579" fmla="*/ 343597 w 2960678"/>
                <a:gd name="connsiteY579" fmla="*/ 377584 h 407558"/>
                <a:gd name="connsiteX580" fmla="*/ 333467 w 2960678"/>
                <a:gd name="connsiteY580" fmla="*/ 387576 h 407558"/>
                <a:gd name="connsiteX581" fmla="*/ 327044 w 2960678"/>
                <a:gd name="connsiteY581" fmla="*/ 393754 h 407558"/>
                <a:gd name="connsiteX582" fmla="*/ 322283 w 2960678"/>
                <a:gd name="connsiteY582" fmla="*/ 397567 h 407558"/>
                <a:gd name="connsiteX583" fmla="*/ 309286 w 2960678"/>
                <a:gd name="connsiteY583" fmla="*/ 407559 h 407558"/>
                <a:gd name="connsiteX584" fmla="*/ 2960679 w 2960678"/>
                <a:gd name="connsiteY584" fmla="*/ 407559 h 407558"/>
                <a:gd name="connsiteX585" fmla="*/ 2960679 w 2960678"/>
                <a:gd name="connsiteY585" fmla="*/ 400468 h 407558"/>
                <a:gd name="connsiteX586" fmla="*/ 2957472 w 2960678"/>
                <a:gd name="connsiteY586" fmla="*/ 407559 h 40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</a:cxnLst>
              <a:rect l="l" t="t" r="r" b="b"/>
              <a:pathLst>
                <a:path w="2960678" h="407558">
                  <a:moveTo>
                    <a:pt x="7816" y="407559"/>
                  </a:moveTo>
                  <a:lnTo>
                    <a:pt x="27768" y="407559"/>
                  </a:lnTo>
                  <a:lnTo>
                    <a:pt x="47720" y="407559"/>
                  </a:lnTo>
                  <a:lnTo>
                    <a:pt x="67672" y="407559"/>
                  </a:lnTo>
                  <a:lnTo>
                    <a:pt x="87623" y="407559"/>
                  </a:lnTo>
                  <a:lnTo>
                    <a:pt x="107575" y="407559"/>
                  </a:lnTo>
                  <a:lnTo>
                    <a:pt x="127527" y="407559"/>
                  </a:lnTo>
                  <a:lnTo>
                    <a:pt x="147479" y="407559"/>
                  </a:lnTo>
                  <a:lnTo>
                    <a:pt x="167430" y="407559"/>
                  </a:lnTo>
                  <a:lnTo>
                    <a:pt x="178102" y="407559"/>
                  </a:lnTo>
                  <a:lnTo>
                    <a:pt x="167430" y="402183"/>
                  </a:lnTo>
                  <a:lnTo>
                    <a:pt x="157999" y="397567"/>
                  </a:lnTo>
                  <a:lnTo>
                    <a:pt x="147479" y="392269"/>
                  </a:lnTo>
                  <a:lnTo>
                    <a:pt x="136591" y="387576"/>
                  </a:lnTo>
                  <a:lnTo>
                    <a:pt x="127527" y="383752"/>
                  </a:lnTo>
                  <a:lnTo>
                    <a:pt x="107575" y="378050"/>
                  </a:lnTo>
                  <a:lnTo>
                    <a:pt x="103364" y="377584"/>
                  </a:lnTo>
                  <a:lnTo>
                    <a:pt x="87623" y="375881"/>
                  </a:lnTo>
                  <a:lnTo>
                    <a:pt x="67672" y="377413"/>
                  </a:lnTo>
                  <a:lnTo>
                    <a:pt x="67054" y="377584"/>
                  </a:lnTo>
                  <a:lnTo>
                    <a:pt x="47720" y="382950"/>
                  </a:lnTo>
                  <a:lnTo>
                    <a:pt x="36907" y="387576"/>
                  </a:lnTo>
                  <a:lnTo>
                    <a:pt x="27768" y="391597"/>
                  </a:lnTo>
                  <a:lnTo>
                    <a:pt x="17290" y="397567"/>
                  </a:lnTo>
                  <a:lnTo>
                    <a:pt x="7816" y="402825"/>
                  </a:lnTo>
                  <a:lnTo>
                    <a:pt x="0" y="407559"/>
                  </a:lnTo>
                  <a:close/>
                  <a:moveTo>
                    <a:pt x="327044" y="407559"/>
                  </a:moveTo>
                  <a:lnTo>
                    <a:pt x="346996" y="407559"/>
                  </a:lnTo>
                  <a:lnTo>
                    <a:pt x="366948" y="407559"/>
                  </a:lnTo>
                  <a:lnTo>
                    <a:pt x="386900" y="407559"/>
                  </a:lnTo>
                  <a:lnTo>
                    <a:pt x="395319" y="407559"/>
                  </a:lnTo>
                  <a:lnTo>
                    <a:pt x="404287" y="397567"/>
                  </a:lnTo>
                  <a:lnTo>
                    <a:pt x="406852" y="394695"/>
                  </a:lnTo>
                  <a:lnTo>
                    <a:pt x="413480" y="387576"/>
                  </a:lnTo>
                  <a:lnTo>
                    <a:pt x="422527" y="377584"/>
                  </a:lnTo>
                  <a:lnTo>
                    <a:pt x="426804" y="372627"/>
                  </a:lnTo>
                  <a:lnTo>
                    <a:pt x="431569" y="367593"/>
                  </a:lnTo>
                  <a:lnTo>
                    <a:pt x="440656" y="357601"/>
                  </a:lnTo>
                  <a:lnTo>
                    <a:pt x="446755" y="350845"/>
                  </a:lnTo>
                  <a:lnTo>
                    <a:pt x="450132" y="347610"/>
                  </a:lnTo>
                  <a:lnTo>
                    <a:pt x="460015" y="337618"/>
                  </a:lnTo>
                  <a:lnTo>
                    <a:pt x="466707" y="330615"/>
                  </a:lnTo>
                  <a:lnTo>
                    <a:pt x="470117" y="327627"/>
                  </a:lnTo>
                  <a:lnTo>
                    <a:pt x="481108" y="317635"/>
                  </a:lnTo>
                  <a:lnTo>
                    <a:pt x="486659" y="312551"/>
                  </a:lnTo>
                  <a:lnTo>
                    <a:pt x="493541" y="307644"/>
                  </a:lnTo>
                  <a:lnTo>
                    <a:pt x="506611" y="298163"/>
                  </a:lnTo>
                  <a:lnTo>
                    <a:pt x="507566" y="297652"/>
                  </a:lnTo>
                  <a:lnTo>
                    <a:pt x="526015" y="287661"/>
                  </a:lnTo>
                  <a:lnTo>
                    <a:pt x="526562" y="287360"/>
                  </a:lnTo>
                  <a:lnTo>
                    <a:pt x="546514" y="280647"/>
                  </a:lnTo>
                  <a:lnTo>
                    <a:pt x="565251" y="277669"/>
                  </a:lnTo>
                  <a:lnTo>
                    <a:pt x="566466" y="277468"/>
                  </a:lnTo>
                  <a:lnTo>
                    <a:pt x="570517" y="277669"/>
                  </a:lnTo>
                  <a:lnTo>
                    <a:pt x="586418" y="278494"/>
                  </a:lnTo>
                  <a:lnTo>
                    <a:pt x="606369" y="283983"/>
                  </a:lnTo>
                  <a:lnTo>
                    <a:pt x="613499" y="287661"/>
                  </a:lnTo>
                  <a:lnTo>
                    <a:pt x="626321" y="294535"/>
                  </a:lnTo>
                  <a:lnTo>
                    <a:pt x="630538" y="297652"/>
                  </a:lnTo>
                  <a:lnTo>
                    <a:pt x="643610" y="307644"/>
                  </a:lnTo>
                  <a:lnTo>
                    <a:pt x="646273" y="309697"/>
                  </a:lnTo>
                  <a:lnTo>
                    <a:pt x="654443" y="317635"/>
                  </a:lnTo>
                  <a:lnTo>
                    <a:pt x="664045" y="327627"/>
                  </a:lnTo>
                  <a:lnTo>
                    <a:pt x="666225" y="330100"/>
                  </a:lnTo>
                  <a:lnTo>
                    <a:pt x="672070" y="337618"/>
                  </a:lnTo>
                  <a:lnTo>
                    <a:pt x="680011" y="347610"/>
                  </a:lnTo>
                  <a:lnTo>
                    <a:pt x="686176" y="356332"/>
                  </a:lnTo>
                  <a:lnTo>
                    <a:pt x="687036" y="357601"/>
                  </a:lnTo>
                  <a:lnTo>
                    <a:pt x="693895" y="367593"/>
                  </a:lnTo>
                  <a:lnTo>
                    <a:pt x="700298" y="377584"/>
                  </a:lnTo>
                  <a:lnTo>
                    <a:pt x="706128" y="386750"/>
                  </a:lnTo>
                  <a:lnTo>
                    <a:pt x="706669" y="387576"/>
                  </a:lnTo>
                  <a:lnTo>
                    <a:pt x="712937" y="397567"/>
                  </a:lnTo>
                  <a:lnTo>
                    <a:pt x="718926" y="407559"/>
                  </a:lnTo>
                  <a:lnTo>
                    <a:pt x="726080" y="407559"/>
                  </a:lnTo>
                  <a:lnTo>
                    <a:pt x="746032" y="407559"/>
                  </a:lnTo>
                  <a:lnTo>
                    <a:pt x="765984" y="407559"/>
                  </a:lnTo>
                  <a:lnTo>
                    <a:pt x="785936" y="407559"/>
                  </a:lnTo>
                  <a:lnTo>
                    <a:pt x="805887" y="407559"/>
                  </a:lnTo>
                  <a:lnTo>
                    <a:pt x="825839" y="407559"/>
                  </a:lnTo>
                  <a:lnTo>
                    <a:pt x="845791" y="407559"/>
                  </a:lnTo>
                  <a:lnTo>
                    <a:pt x="865743" y="407559"/>
                  </a:lnTo>
                  <a:lnTo>
                    <a:pt x="866317" y="407559"/>
                  </a:lnTo>
                  <a:lnTo>
                    <a:pt x="871856" y="397567"/>
                  </a:lnTo>
                  <a:lnTo>
                    <a:pt x="877664" y="387576"/>
                  </a:lnTo>
                  <a:lnTo>
                    <a:pt x="884247" y="377584"/>
                  </a:lnTo>
                  <a:lnTo>
                    <a:pt x="885694" y="375419"/>
                  </a:lnTo>
                  <a:lnTo>
                    <a:pt x="890262" y="367593"/>
                  </a:lnTo>
                  <a:lnTo>
                    <a:pt x="896755" y="357601"/>
                  </a:lnTo>
                  <a:lnTo>
                    <a:pt x="903745" y="347610"/>
                  </a:lnTo>
                  <a:lnTo>
                    <a:pt x="905646" y="344973"/>
                  </a:lnTo>
                  <a:lnTo>
                    <a:pt x="910626" y="337618"/>
                  </a:lnTo>
                  <a:lnTo>
                    <a:pt x="917927" y="327627"/>
                  </a:lnTo>
                  <a:lnTo>
                    <a:pt x="925553" y="317635"/>
                  </a:lnTo>
                  <a:lnTo>
                    <a:pt x="925598" y="317581"/>
                  </a:lnTo>
                  <a:lnTo>
                    <a:pt x="933679" y="307644"/>
                  </a:lnTo>
                  <a:lnTo>
                    <a:pt x="942061" y="297652"/>
                  </a:lnTo>
                  <a:lnTo>
                    <a:pt x="945550" y="293710"/>
                  </a:lnTo>
                  <a:lnTo>
                    <a:pt x="951177" y="287661"/>
                  </a:lnTo>
                  <a:lnTo>
                    <a:pt x="960565" y="277669"/>
                  </a:lnTo>
                  <a:lnTo>
                    <a:pt x="965501" y="272650"/>
                  </a:lnTo>
                  <a:lnTo>
                    <a:pt x="971109" y="267678"/>
                  </a:lnTo>
                  <a:lnTo>
                    <a:pt x="982432" y="257686"/>
                  </a:lnTo>
                  <a:lnTo>
                    <a:pt x="985453" y="254975"/>
                  </a:lnTo>
                  <a:lnTo>
                    <a:pt x="995535" y="247695"/>
                  </a:lnTo>
                  <a:lnTo>
                    <a:pt x="1005405" y="240735"/>
                  </a:lnTo>
                  <a:lnTo>
                    <a:pt x="1011825" y="237703"/>
                  </a:lnTo>
                  <a:lnTo>
                    <a:pt x="1025357" y="231170"/>
                  </a:lnTo>
                  <a:lnTo>
                    <a:pt x="1040853" y="227712"/>
                  </a:lnTo>
                  <a:lnTo>
                    <a:pt x="1045308" y="226676"/>
                  </a:lnTo>
                  <a:lnTo>
                    <a:pt x="1056212" y="227712"/>
                  </a:lnTo>
                  <a:lnTo>
                    <a:pt x="1065260" y="228639"/>
                  </a:lnTo>
                  <a:lnTo>
                    <a:pt x="1084279" y="237703"/>
                  </a:lnTo>
                  <a:lnTo>
                    <a:pt x="1085212" y="238201"/>
                  </a:lnTo>
                  <a:lnTo>
                    <a:pt x="1095851" y="247695"/>
                  </a:lnTo>
                  <a:lnTo>
                    <a:pt x="1105164" y="256778"/>
                  </a:lnTo>
                  <a:lnTo>
                    <a:pt x="1105864" y="257686"/>
                  </a:lnTo>
                  <a:lnTo>
                    <a:pt x="1113189" y="267678"/>
                  </a:lnTo>
                  <a:lnTo>
                    <a:pt x="1120287" y="277669"/>
                  </a:lnTo>
                  <a:lnTo>
                    <a:pt x="1125116" y="284813"/>
                  </a:lnTo>
                  <a:lnTo>
                    <a:pt x="1126837" y="287661"/>
                  </a:lnTo>
                  <a:lnTo>
                    <a:pt x="1132502" y="297652"/>
                  </a:lnTo>
                  <a:lnTo>
                    <a:pt x="1137832" y="307644"/>
                  </a:lnTo>
                  <a:lnTo>
                    <a:pt x="1143280" y="317635"/>
                  </a:lnTo>
                  <a:lnTo>
                    <a:pt x="1145067" y="321083"/>
                  </a:lnTo>
                  <a:lnTo>
                    <a:pt x="1148422" y="327627"/>
                  </a:lnTo>
                  <a:lnTo>
                    <a:pt x="1153483" y="337618"/>
                  </a:lnTo>
                  <a:lnTo>
                    <a:pt x="1158627" y="347610"/>
                  </a:lnTo>
                  <a:lnTo>
                    <a:pt x="1163485" y="357601"/>
                  </a:lnTo>
                  <a:lnTo>
                    <a:pt x="1165019" y="360626"/>
                  </a:lnTo>
                  <a:lnTo>
                    <a:pt x="1169087" y="367593"/>
                  </a:lnTo>
                  <a:lnTo>
                    <a:pt x="1174697" y="377584"/>
                  </a:lnTo>
                  <a:lnTo>
                    <a:pt x="1180447" y="387576"/>
                  </a:lnTo>
                  <a:lnTo>
                    <a:pt x="1184971" y="395293"/>
                  </a:lnTo>
                  <a:lnTo>
                    <a:pt x="1186766" y="397567"/>
                  </a:lnTo>
                  <a:lnTo>
                    <a:pt x="1194476" y="407559"/>
                  </a:lnTo>
                  <a:lnTo>
                    <a:pt x="1204923" y="407559"/>
                  </a:lnTo>
                  <a:lnTo>
                    <a:pt x="1224875" y="407559"/>
                  </a:lnTo>
                  <a:lnTo>
                    <a:pt x="1244826" y="407559"/>
                  </a:lnTo>
                  <a:lnTo>
                    <a:pt x="1264778" y="407559"/>
                  </a:lnTo>
                  <a:lnTo>
                    <a:pt x="1273922" y="407559"/>
                  </a:lnTo>
                  <a:lnTo>
                    <a:pt x="1281938" y="397567"/>
                  </a:lnTo>
                  <a:lnTo>
                    <a:pt x="1284730" y="394234"/>
                  </a:lnTo>
                  <a:lnTo>
                    <a:pt x="1288579" y="387576"/>
                  </a:lnTo>
                  <a:lnTo>
                    <a:pt x="1294571" y="377584"/>
                  </a:lnTo>
                  <a:lnTo>
                    <a:pt x="1300649" y="367593"/>
                  </a:lnTo>
                  <a:lnTo>
                    <a:pt x="1304682" y="361470"/>
                  </a:lnTo>
                  <a:lnTo>
                    <a:pt x="1306716" y="357601"/>
                  </a:lnTo>
                  <a:lnTo>
                    <a:pt x="1311897" y="347610"/>
                  </a:lnTo>
                  <a:lnTo>
                    <a:pt x="1317413" y="337618"/>
                  </a:lnTo>
                  <a:lnTo>
                    <a:pt x="1323096" y="327627"/>
                  </a:lnTo>
                  <a:lnTo>
                    <a:pt x="1324633" y="325030"/>
                  </a:lnTo>
                  <a:lnTo>
                    <a:pt x="1328500" y="317635"/>
                  </a:lnTo>
                  <a:lnTo>
                    <a:pt x="1333921" y="307644"/>
                  </a:lnTo>
                  <a:lnTo>
                    <a:pt x="1339443" y="297652"/>
                  </a:lnTo>
                  <a:lnTo>
                    <a:pt x="1344585" y="288805"/>
                  </a:lnTo>
                  <a:lnTo>
                    <a:pt x="1345228" y="287661"/>
                  </a:lnTo>
                  <a:lnTo>
                    <a:pt x="1350975" y="277669"/>
                  </a:lnTo>
                  <a:lnTo>
                    <a:pt x="1356934" y="267678"/>
                  </a:lnTo>
                  <a:lnTo>
                    <a:pt x="1363184" y="257686"/>
                  </a:lnTo>
                  <a:lnTo>
                    <a:pt x="1364537" y="255529"/>
                  </a:lnTo>
                  <a:lnTo>
                    <a:pt x="1369701" y="247695"/>
                  </a:lnTo>
                  <a:lnTo>
                    <a:pt x="1376547" y="237703"/>
                  </a:lnTo>
                  <a:lnTo>
                    <a:pt x="1383697" y="227712"/>
                  </a:lnTo>
                  <a:lnTo>
                    <a:pt x="1384489" y="226631"/>
                  </a:lnTo>
                  <a:lnTo>
                    <a:pt x="1391965" y="217720"/>
                  </a:lnTo>
                  <a:lnTo>
                    <a:pt x="1400490" y="207729"/>
                  </a:lnTo>
                  <a:lnTo>
                    <a:pt x="1404440" y="203387"/>
                  </a:lnTo>
                  <a:lnTo>
                    <a:pt x="1411107" y="197737"/>
                  </a:lnTo>
                  <a:lnTo>
                    <a:pt x="1422951" y="187746"/>
                  </a:lnTo>
                  <a:lnTo>
                    <a:pt x="1424392" y="186540"/>
                  </a:lnTo>
                  <a:lnTo>
                    <a:pt x="1440767" y="177755"/>
                  </a:lnTo>
                  <a:lnTo>
                    <a:pt x="1444344" y="175916"/>
                  </a:lnTo>
                  <a:lnTo>
                    <a:pt x="1464296" y="171601"/>
                  </a:lnTo>
                  <a:lnTo>
                    <a:pt x="1484248" y="173102"/>
                  </a:lnTo>
                  <a:lnTo>
                    <a:pt x="1498363" y="177755"/>
                  </a:lnTo>
                  <a:lnTo>
                    <a:pt x="1504199" y="179743"/>
                  </a:lnTo>
                  <a:lnTo>
                    <a:pt x="1517967" y="187746"/>
                  </a:lnTo>
                  <a:lnTo>
                    <a:pt x="1524151" y="191439"/>
                  </a:lnTo>
                  <a:lnTo>
                    <a:pt x="1532232" y="197737"/>
                  </a:lnTo>
                  <a:lnTo>
                    <a:pt x="1544103" y="207583"/>
                  </a:lnTo>
                  <a:lnTo>
                    <a:pt x="1544257" y="207729"/>
                  </a:lnTo>
                  <a:lnTo>
                    <a:pt x="1554303" y="217720"/>
                  </a:lnTo>
                  <a:lnTo>
                    <a:pt x="1563648" y="227712"/>
                  </a:lnTo>
                  <a:lnTo>
                    <a:pt x="1564055" y="228177"/>
                  </a:lnTo>
                  <a:lnTo>
                    <a:pt x="1571965" y="237703"/>
                  </a:lnTo>
                  <a:lnTo>
                    <a:pt x="1579790" y="247695"/>
                  </a:lnTo>
                  <a:lnTo>
                    <a:pt x="1584006" y="253405"/>
                  </a:lnTo>
                  <a:lnTo>
                    <a:pt x="1587254" y="257686"/>
                  </a:lnTo>
                  <a:lnTo>
                    <a:pt x="1594337" y="267678"/>
                  </a:lnTo>
                  <a:lnTo>
                    <a:pt x="1600946" y="277669"/>
                  </a:lnTo>
                  <a:lnTo>
                    <a:pt x="1603958" y="282447"/>
                  </a:lnTo>
                  <a:lnTo>
                    <a:pt x="1607537" y="287661"/>
                  </a:lnTo>
                  <a:lnTo>
                    <a:pt x="1614066" y="297652"/>
                  </a:lnTo>
                  <a:lnTo>
                    <a:pt x="1620211" y="307644"/>
                  </a:lnTo>
                  <a:lnTo>
                    <a:pt x="1623910" y="313871"/>
                  </a:lnTo>
                  <a:lnTo>
                    <a:pt x="1626430" y="317635"/>
                  </a:lnTo>
                  <a:lnTo>
                    <a:pt x="1632754" y="327627"/>
                  </a:lnTo>
                  <a:lnTo>
                    <a:pt x="1638969" y="337618"/>
                  </a:lnTo>
                  <a:lnTo>
                    <a:pt x="1643862" y="345817"/>
                  </a:lnTo>
                  <a:lnTo>
                    <a:pt x="1645153" y="347610"/>
                  </a:lnTo>
                  <a:lnTo>
                    <a:pt x="1652471" y="357601"/>
                  </a:lnTo>
                  <a:lnTo>
                    <a:pt x="1659450" y="367593"/>
                  </a:lnTo>
                  <a:lnTo>
                    <a:pt x="1663814" y="374021"/>
                  </a:lnTo>
                  <a:lnTo>
                    <a:pt x="1666851" y="377584"/>
                  </a:lnTo>
                  <a:lnTo>
                    <a:pt x="1675445" y="387576"/>
                  </a:lnTo>
                  <a:lnTo>
                    <a:pt x="1683448" y="397567"/>
                  </a:lnTo>
                  <a:lnTo>
                    <a:pt x="1683765" y="397948"/>
                  </a:lnTo>
                  <a:lnTo>
                    <a:pt x="1694109" y="407559"/>
                  </a:lnTo>
                  <a:lnTo>
                    <a:pt x="1703717" y="407559"/>
                  </a:lnTo>
                  <a:lnTo>
                    <a:pt x="1723669" y="407559"/>
                  </a:lnTo>
                  <a:lnTo>
                    <a:pt x="1743621" y="407559"/>
                  </a:lnTo>
                  <a:lnTo>
                    <a:pt x="1763572" y="407559"/>
                  </a:lnTo>
                  <a:lnTo>
                    <a:pt x="1783524" y="407559"/>
                  </a:lnTo>
                  <a:lnTo>
                    <a:pt x="1803476" y="407559"/>
                  </a:lnTo>
                  <a:lnTo>
                    <a:pt x="1823428" y="407559"/>
                  </a:lnTo>
                  <a:lnTo>
                    <a:pt x="1843380" y="407559"/>
                  </a:lnTo>
                  <a:lnTo>
                    <a:pt x="1863331" y="407559"/>
                  </a:lnTo>
                  <a:lnTo>
                    <a:pt x="1863960" y="407559"/>
                  </a:lnTo>
                  <a:lnTo>
                    <a:pt x="1863331" y="406249"/>
                  </a:lnTo>
                  <a:lnTo>
                    <a:pt x="1860947" y="397567"/>
                  </a:lnTo>
                  <a:lnTo>
                    <a:pt x="1857333" y="387576"/>
                  </a:lnTo>
                  <a:lnTo>
                    <a:pt x="1854806" y="377584"/>
                  </a:lnTo>
                  <a:lnTo>
                    <a:pt x="1851236" y="367593"/>
                  </a:lnTo>
                  <a:lnTo>
                    <a:pt x="1848270" y="357601"/>
                  </a:lnTo>
                  <a:lnTo>
                    <a:pt x="1845414" y="347610"/>
                  </a:lnTo>
                  <a:lnTo>
                    <a:pt x="1843380" y="339617"/>
                  </a:lnTo>
                  <a:lnTo>
                    <a:pt x="1842971" y="337618"/>
                  </a:lnTo>
                  <a:lnTo>
                    <a:pt x="1841020" y="327627"/>
                  </a:lnTo>
                  <a:lnTo>
                    <a:pt x="1838744" y="317635"/>
                  </a:lnTo>
                  <a:lnTo>
                    <a:pt x="1837004" y="307644"/>
                  </a:lnTo>
                  <a:lnTo>
                    <a:pt x="1835418" y="297652"/>
                  </a:lnTo>
                  <a:lnTo>
                    <a:pt x="1833975" y="287661"/>
                  </a:lnTo>
                  <a:lnTo>
                    <a:pt x="1832790" y="277669"/>
                  </a:lnTo>
                  <a:lnTo>
                    <a:pt x="1831961" y="267678"/>
                  </a:lnTo>
                  <a:lnTo>
                    <a:pt x="1831099" y="257686"/>
                  </a:lnTo>
                  <a:lnTo>
                    <a:pt x="1830891" y="247695"/>
                  </a:lnTo>
                  <a:lnTo>
                    <a:pt x="1830629" y="237703"/>
                  </a:lnTo>
                  <a:lnTo>
                    <a:pt x="1830927" y="227712"/>
                  </a:lnTo>
                  <a:lnTo>
                    <a:pt x="1831495" y="217720"/>
                  </a:lnTo>
                  <a:lnTo>
                    <a:pt x="1832451" y="207729"/>
                  </a:lnTo>
                  <a:lnTo>
                    <a:pt x="1833802" y="197737"/>
                  </a:lnTo>
                  <a:lnTo>
                    <a:pt x="1835552" y="187746"/>
                  </a:lnTo>
                  <a:lnTo>
                    <a:pt x="1837541" y="177755"/>
                  </a:lnTo>
                  <a:lnTo>
                    <a:pt x="1840432" y="167763"/>
                  </a:lnTo>
                  <a:lnTo>
                    <a:pt x="1843380" y="159335"/>
                  </a:lnTo>
                  <a:lnTo>
                    <a:pt x="1844100" y="157772"/>
                  </a:lnTo>
                  <a:lnTo>
                    <a:pt x="1848988" y="147780"/>
                  </a:lnTo>
                  <a:lnTo>
                    <a:pt x="1854978" y="137788"/>
                  </a:lnTo>
                  <a:lnTo>
                    <a:pt x="1862029" y="127797"/>
                  </a:lnTo>
                  <a:lnTo>
                    <a:pt x="1863331" y="126177"/>
                  </a:lnTo>
                  <a:lnTo>
                    <a:pt x="1876009" y="117805"/>
                  </a:lnTo>
                  <a:lnTo>
                    <a:pt x="1883283" y="113533"/>
                  </a:lnTo>
                  <a:lnTo>
                    <a:pt x="1903235" y="111739"/>
                  </a:lnTo>
                  <a:lnTo>
                    <a:pt x="1916927" y="117805"/>
                  </a:lnTo>
                  <a:lnTo>
                    <a:pt x="1923187" y="120582"/>
                  </a:lnTo>
                  <a:lnTo>
                    <a:pt x="1931099" y="127797"/>
                  </a:lnTo>
                  <a:lnTo>
                    <a:pt x="1941908" y="137788"/>
                  </a:lnTo>
                  <a:lnTo>
                    <a:pt x="1943138" y="139145"/>
                  </a:lnTo>
                  <a:lnTo>
                    <a:pt x="1948378" y="147780"/>
                  </a:lnTo>
                  <a:lnTo>
                    <a:pt x="1954527" y="157772"/>
                  </a:lnTo>
                  <a:lnTo>
                    <a:pt x="1959860" y="167763"/>
                  </a:lnTo>
                  <a:lnTo>
                    <a:pt x="1963090" y="175070"/>
                  </a:lnTo>
                  <a:lnTo>
                    <a:pt x="1964014" y="177755"/>
                  </a:lnTo>
                  <a:lnTo>
                    <a:pt x="1967584" y="187746"/>
                  </a:lnTo>
                  <a:lnTo>
                    <a:pt x="1970208" y="197737"/>
                  </a:lnTo>
                  <a:lnTo>
                    <a:pt x="1972347" y="207729"/>
                  </a:lnTo>
                  <a:lnTo>
                    <a:pt x="1974400" y="217720"/>
                  </a:lnTo>
                  <a:lnTo>
                    <a:pt x="1975711" y="227712"/>
                  </a:lnTo>
                  <a:lnTo>
                    <a:pt x="1976692" y="237703"/>
                  </a:lnTo>
                  <a:lnTo>
                    <a:pt x="1977255" y="247695"/>
                  </a:lnTo>
                  <a:lnTo>
                    <a:pt x="1977507" y="257686"/>
                  </a:lnTo>
                  <a:lnTo>
                    <a:pt x="1977062" y="267678"/>
                  </a:lnTo>
                  <a:lnTo>
                    <a:pt x="1976778" y="277669"/>
                  </a:lnTo>
                  <a:lnTo>
                    <a:pt x="1975613" y="287661"/>
                  </a:lnTo>
                  <a:lnTo>
                    <a:pt x="1974569" y="297652"/>
                  </a:lnTo>
                  <a:lnTo>
                    <a:pt x="1972924" y="307644"/>
                  </a:lnTo>
                  <a:lnTo>
                    <a:pt x="1971020" y="317635"/>
                  </a:lnTo>
                  <a:lnTo>
                    <a:pt x="1968746" y="327627"/>
                  </a:lnTo>
                  <a:lnTo>
                    <a:pt x="1966224" y="337618"/>
                  </a:lnTo>
                  <a:lnTo>
                    <a:pt x="1963184" y="347610"/>
                  </a:lnTo>
                  <a:lnTo>
                    <a:pt x="1963090" y="347959"/>
                  </a:lnTo>
                  <a:lnTo>
                    <a:pt x="1959562" y="357601"/>
                  </a:lnTo>
                  <a:lnTo>
                    <a:pt x="1954923" y="367593"/>
                  </a:lnTo>
                  <a:lnTo>
                    <a:pt x="1950205" y="377584"/>
                  </a:lnTo>
                  <a:lnTo>
                    <a:pt x="1945263" y="387576"/>
                  </a:lnTo>
                  <a:lnTo>
                    <a:pt x="1943138" y="392079"/>
                  </a:lnTo>
                  <a:lnTo>
                    <a:pt x="1939063" y="397567"/>
                  </a:lnTo>
                  <a:lnTo>
                    <a:pt x="1931627" y="407559"/>
                  </a:lnTo>
                  <a:lnTo>
                    <a:pt x="1943138" y="407559"/>
                  </a:lnTo>
                  <a:lnTo>
                    <a:pt x="1963090" y="407559"/>
                  </a:lnTo>
                  <a:lnTo>
                    <a:pt x="1983042" y="407559"/>
                  </a:lnTo>
                  <a:lnTo>
                    <a:pt x="2002994" y="407559"/>
                  </a:lnTo>
                  <a:lnTo>
                    <a:pt x="2022946" y="407559"/>
                  </a:lnTo>
                  <a:lnTo>
                    <a:pt x="2042897" y="407559"/>
                  </a:lnTo>
                  <a:lnTo>
                    <a:pt x="2062849" y="407559"/>
                  </a:lnTo>
                  <a:lnTo>
                    <a:pt x="2082801" y="407559"/>
                  </a:lnTo>
                  <a:lnTo>
                    <a:pt x="2102753" y="407559"/>
                  </a:lnTo>
                  <a:lnTo>
                    <a:pt x="2122705" y="407559"/>
                  </a:lnTo>
                  <a:lnTo>
                    <a:pt x="2142656" y="407559"/>
                  </a:lnTo>
                  <a:lnTo>
                    <a:pt x="2162608" y="407559"/>
                  </a:lnTo>
                  <a:lnTo>
                    <a:pt x="2182560" y="407559"/>
                  </a:lnTo>
                  <a:lnTo>
                    <a:pt x="2202512" y="407559"/>
                  </a:lnTo>
                  <a:lnTo>
                    <a:pt x="2222463" y="407559"/>
                  </a:lnTo>
                  <a:lnTo>
                    <a:pt x="2242415" y="407559"/>
                  </a:lnTo>
                  <a:lnTo>
                    <a:pt x="2262367" y="407559"/>
                  </a:lnTo>
                  <a:lnTo>
                    <a:pt x="2282319" y="407559"/>
                  </a:lnTo>
                  <a:lnTo>
                    <a:pt x="2302270" y="407559"/>
                  </a:lnTo>
                  <a:lnTo>
                    <a:pt x="2322222" y="407559"/>
                  </a:lnTo>
                  <a:lnTo>
                    <a:pt x="2337945" y="407559"/>
                  </a:lnTo>
                  <a:lnTo>
                    <a:pt x="2330267" y="397567"/>
                  </a:lnTo>
                  <a:lnTo>
                    <a:pt x="2322525" y="387576"/>
                  </a:lnTo>
                  <a:lnTo>
                    <a:pt x="2322222" y="387147"/>
                  </a:lnTo>
                  <a:lnTo>
                    <a:pt x="2314616" y="377584"/>
                  </a:lnTo>
                  <a:lnTo>
                    <a:pt x="2306639" y="367593"/>
                  </a:lnTo>
                  <a:lnTo>
                    <a:pt x="2302270" y="362059"/>
                  </a:lnTo>
                  <a:lnTo>
                    <a:pt x="2298168" y="357601"/>
                  </a:lnTo>
                  <a:lnTo>
                    <a:pt x="2289395" y="347610"/>
                  </a:lnTo>
                  <a:lnTo>
                    <a:pt x="2282319" y="339835"/>
                  </a:lnTo>
                  <a:lnTo>
                    <a:pt x="2279810" y="337618"/>
                  </a:lnTo>
                  <a:lnTo>
                    <a:pt x="2269097" y="327627"/>
                  </a:lnTo>
                  <a:lnTo>
                    <a:pt x="2262367" y="321400"/>
                  </a:lnTo>
                  <a:lnTo>
                    <a:pt x="2256875" y="317635"/>
                  </a:lnTo>
                  <a:lnTo>
                    <a:pt x="2243051" y="307644"/>
                  </a:lnTo>
                  <a:lnTo>
                    <a:pt x="2242415" y="307154"/>
                  </a:lnTo>
                  <a:lnTo>
                    <a:pt x="2223802" y="297652"/>
                  </a:lnTo>
                  <a:lnTo>
                    <a:pt x="2222463" y="296946"/>
                  </a:lnTo>
                  <a:lnTo>
                    <a:pt x="2202512" y="290992"/>
                  </a:lnTo>
                  <a:lnTo>
                    <a:pt x="2182560" y="289034"/>
                  </a:lnTo>
                  <a:lnTo>
                    <a:pt x="2162608" y="290656"/>
                  </a:lnTo>
                  <a:lnTo>
                    <a:pt x="2142656" y="294042"/>
                  </a:lnTo>
                  <a:lnTo>
                    <a:pt x="2122705" y="296291"/>
                  </a:lnTo>
                  <a:lnTo>
                    <a:pt x="2102753" y="290218"/>
                  </a:lnTo>
                  <a:lnTo>
                    <a:pt x="2100256" y="287661"/>
                  </a:lnTo>
                  <a:lnTo>
                    <a:pt x="2092487" y="277669"/>
                  </a:lnTo>
                  <a:lnTo>
                    <a:pt x="2085706" y="267678"/>
                  </a:lnTo>
                  <a:lnTo>
                    <a:pt x="2082801" y="263117"/>
                  </a:lnTo>
                  <a:lnTo>
                    <a:pt x="2080741" y="257686"/>
                  </a:lnTo>
                  <a:lnTo>
                    <a:pt x="2077436" y="247695"/>
                  </a:lnTo>
                  <a:lnTo>
                    <a:pt x="2073654" y="237703"/>
                  </a:lnTo>
                  <a:lnTo>
                    <a:pt x="2070264" y="227712"/>
                  </a:lnTo>
                  <a:lnTo>
                    <a:pt x="2066486" y="217720"/>
                  </a:lnTo>
                  <a:lnTo>
                    <a:pt x="2062849" y="208659"/>
                  </a:lnTo>
                  <a:lnTo>
                    <a:pt x="2062560" y="207729"/>
                  </a:lnTo>
                  <a:lnTo>
                    <a:pt x="2059396" y="197737"/>
                  </a:lnTo>
                  <a:lnTo>
                    <a:pt x="2055893" y="187746"/>
                  </a:lnTo>
                  <a:lnTo>
                    <a:pt x="2052187" y="177755"/>
                  </a:lnTo>
                  <a:lnTo>
                    <a:pt x="2048150" y="167763"/>
                  </a:lnTo>
                  <a:lnTo>
                    <a:pt x="2043686" y="157772"/>
                  </a:lnTo>
                  <a:lnTo>
                    <a:pt x="2042897" y="156244"/>
                  </a:lnTo>
                  <a:lnTo>
                    <a:pt x="2039016" y="147780"/>
                  </a:lnTo>
                  <a:lnTo>
                    <a:pt x="2034298" y="137788"/>
                  </a:lnTo>
                  <a:lnTo>
                    <a:pt x="2028864" y="127797"/>
                  </a:lnTo>
                  <a:lnTo>
                    <a:pt x="2022974" y="117805"/>
                  </a:lnTo>
                  <a:lnTo>
                    <a:pt x="2022946" y="117760"/>
                  </a:lnTo>
                  <a:lnTo>
                    <a:pt x="2017251" y="107814"/>
                  </a:lnTo>
                  <a:lnTo>
                    <a:pt x="2010418" y="97823"/>
                  </a:lnTo>
                  <a:lnTo>
                    <a:pt x="2003289" y="87831"/>
                  </a:lnTo>
                  <a:lnTo>
                    <a:pt x="2002994" y="87444"/>
                  </a:lnTo>
                  <a:lnTo>
                    <a:pt x="1995597" y="77840"/>
                  </a:lnTo>
                  <a:lnTo>
                    <a:pt x="1987121" y="67848"/>
                  </a:lnTo>
                  <a:lnTo>
                    <a:pt x="1983042" y="63081"/>
                  </a:lnTo>
                  <a:lnTo>
                    <a:pt x="1978207" y="57857"/>
                  </a:lnTo>
                  <a:lnTo>
                    <a:pt x="1968242" y="47865"/>
                  </a:lnTo>
                  <a:lnTo>
                    <a:pt x="1963090" y="42693"/>
                  </a:lnTo>
                  <a:lnTo>
                    <a:pt x="1957518" y="37874"/>
                  </a:lnTo>
                  <a:lnTo>
                    <a:pt x="1945591" y="27882"/>
                  </a:lnTo>
                  <a:lnTo>
                    <a:pt x="1943138" y="25890"/>
                  </a:lnTo>
                  <a:lnTo>
                    <a:pt x="1930765" y="17891"/>
                  </a:lnTo>
                  <a:lnTo>
                    <a:pt x="1923187" y="12904"/>
                  </a:lnTo>
                  <a:lnTo>
                    <a:pt x="1912057" y="7899"/>
                  </a:lnTo>
                  <a:lnTo>
                    <a:pt x="1903235" y="3816"/>
                  </a:lnTo>
                  <a:lnTo>
                    <a:pt x="1883283" y="0"/>
                  </a:lnTo>
                  <a:lnTo>
                    <a:pt x="1863331" y="1351"/>
                  </a:lnTo>
                  <a:lnTo>
                    <a:pt x="1846960" y="7899"/>
                  </a:lnTo>
                  <a:lnTo>
                    <a:pt x="1843380" y="9470"/>
                  </a:lnTo>
                  <a:lnTo>
                    <a:pt x="1831611" y="17891"/>
                  </a:lnTo>
                  <a:lnTo>
                    <a:pt x="1823428" y="24121"/>
                  </a:lnTo>
                  <a:lnTo>
                    <a:pt x="1819779" y="27882"/>
                  </a:lnTo>
                  <a:lnTo>
                    <a:pt x="1810745" y="37874"/>
                  </a:lnTo>
                  <a:lnTo>
                    <a:pt x="1803476" y="46312"/>
                  </a:lnTo>
                  <a:lnTo>
                    <a:pt x="1802314" y="47865"/>
                  </a:lnTo>
                  <a:lnTo>
                    <a:pt x="1795366" y="57857"/>
                  </a:lnTo>
                  <a:lnTo>
                    <a:pt x="1788775" y="67848"/>
                  </a:lnTo>
                  <a:lnTo>
                    <a:pt x="1783524" y="76375"/>
                  </a:lnTo>
                  <a:lnTo>
                    <a:pt x="1782666" y="77840"/>
                  </a:lnTo>
                  <a:lnTo>
                    <a:pt x="1777240" y="87831"/>
                  </a:lnTo>
                  <a:lnTo>
                    <a:pt x="1772080" y="97823"/>
                  </a:lnTo>
                  <a:lnTo>
                    <a:pt x="1767049" y="107814"/>
                  </a:lnTo>
                  <a:lnTo>
                    <a:pt x="1763572" y="115514"/>
                  </a:lnTo>
                  <a:lnTo>
                    <a:pt x="1762487" y="117805"/>
                  </a:lnTo>
                  <a:lnTo>
                    <a:pt x="1757911" y="127797"/>
                  </a:lnTo>
                  <a:lnTo>
                    <a:pt x="1753696" y="137788"/>
                  </a:lnTo>
                  <a:lnTo>
                    <a:pt x="1749646" y="147780"/>
                  </a:lnTo>
                  <a:lnTo>
                    <a:pt x="1745870" y="157772"/>
                  </a:lnTo>
                  <a:lnTo>
                    <a:pt x="1743621" y="163633"/>
                  </a:lnTo>
                  <a:lnTo>
                    <a:pt x="1741766" y="167763"/>
                  </a:lnTo>
                  <a:lnTo>
                    <a:pt x="1737459" y="177755"/>
                  </a:lnTo>
                  <a:lnTo>
                    <a:pt x="1733167" y="187746"/>
                  </a:lnTo>
                  <a:lnTo>
                    <a:pt x="1728539" y="197737"/>
                  </a:lnTo>
                  <a:lnTo>
                    <a:pt x="1724207" y="207729"/>
                  </a:lnTo>
                  <a:lnTo>
                    <a:pt x="1723669" y="208853"/>
                  </a:lnTo>
                  <a:lnTo>
                    <a:pt x="1716654" y="217720"/>
                  </a:lnTo>
                  <a:lnTo>
                    <a:pt x="1706799" y="227712"/>
                  </a:lnTo>
                  <a:lnTo>
                    <a:pt x="1703717" y="230580"/>
                  </a:lnTo>
                  <a:lnTo>
                    <a:pt x="1683765" y="233729"/>
                  </a:lnTo>
                  <a:lnTo>
                    <a:pt x="1668970" y="227712"/>
                  </a:lnTo>
                  <a:lnTo>
                    <a:pt x="1663814" y="225940"/>
                  </a:lnTo>
                  <a:lnTo>
                    <a:pt x="1652840" y="217720"/>
                  </a:lnTo>
                  <a:lnTo>
                    <a:pt x="1643862" y="212286"/>
                  </a:lnTo>
                  <a:lnTo>
                    <a:pt x="1638900" y="207729"/>
                  </a:lnTo>
                  <a:lnTo>
                    <a:pt x="1626863" y="197737"/>
                  </a:lnTo>
                  <a:lnTo>
                    <a:pt x="1623910" y="195637"/>
                  </a:lnTo>
                  <a:lnTo>
                    <a:pt x="1615277" y="187746"/>
                  </a:lnTo>
                  <a:lnTo>
                    <a:pt x="1603958" y="178872"/>
                  </a:lnTo>
                  <a:lnTo>
                    <a:pt x="1602763" y="177755"/>
                  </a:lnTo>
                  <a:lnTo>
                    <a:pt x="1591479" y="167763"/>
                  </a:lnTo>
                  <a:lnTo>
                    <a:pt x="1584006" y="161831"/>
                  </a:lnTo>
                  <a:lnTo>
                    <a:pt x="1579203" y="157772"/>
                  </a:lnTo>
                  <a:lnTo>
                    <a:pt x="1566305" y="147780"/>
                  </a:lnTo>
                  <a:lnTo>
                    <a:pt x="1564055" y="146124"/>
                  </a:lnTo>
                  <a:lnTo>
                    <a:pt x="1552696" y="137788"/>
                  </a:lnTo>
                  <a:lnTo>
                    <a:pt x="1544103" y="131909"/>
                  </a:lnTo>
                  <a:lnTo>
                    <a:pt x="1537505" y="127797"/>
                  </a:lnTo>
                  <a:lnTo>
                    <a:pt x="1524151" y="119868"/>
                  </a:lnTo>
                  <a:lnTo>
                    <a:pt x="1519875" y="117805"/>
                  </a:lnTo>
                  <a:lnTo>
                    <a:pt x="1504199" y="110411"/>
                  </a:lnTo>
                  <a:lnTo>
                    <a:pt x="1495550" y="107814"/>
                  </a:lnTo>
                  <a:lnTo>
                    <a:pt x="1484248" y="104371"/>
                  </a:lnTo>
                  <a:lnTo>
                    <a:pt x="1464296" y="102540"/>
                  </a:lnTo>
                  <a:lnTo>
                    <a:pt x="1444344" y="105786"/>
                  </a:lnTo>
                  <a:lnTo>
                    <a:pt x="1439592" y="107814"/>
                  </a:lnTo>
                  <a:lnTo>
                    <a:pt x="1424392" y="114570"/>
                  </a:lnTo>
                  <a:lnTo>
                    <a:pt x="1419891" y="117805"/>
                  </a:lnTo>
                  <a:lnTo>
                    <a:pt x="1406298" y="127797"/>
                  </a:lnTo>
                  <a:lnTo>
                    <a:pt x="1404440" y="129213"/>
                  </a:lnTo>
                  <a:lnTo>
                    <a:pt x="1395814" y="137788"/>
                  </a:lnTo>
                  <a:lnTo>
                    <a:pt x="1386262" y="147780"/>
                  </a:lnTo>
                  <a:lnTo>
                    <a:pt x="1384489" y="149635"/>
                  </a:lnTo>
                  <a:lnTo>
                    <a:pt x="1377864" y="157772"/>
                  </a:lnTo>
                  <a:lnTo>
                    <a:pt x="1370109" y="167763"/>
                  </a:lnTo>
                  <a:lnTo>
                    <a:pt x="1364537" y="174989"/>
                  </a:lnTo>
                  <a:lnTo>
                    <a:pt x="1362516" y="177755"/>
                  </a:lnTo>
                  <a:lnTo>
                    <a:pt x="1355446" y="187746"/>
                  </a:lnTo>
                  <a:lnTo>
                    <a:pt x="1348536" y="197737"/>
                  </a:lnTo>
                  <a:lnTo>
                    <a:pt x="1344585" y="203783"/>
                  </a:lnTo>
                  <a:lnTo>
                    <a:pt x="1341912" y="207729"/>
                  </a:lnTo>
                  <a:lnTo>
                    <a:pt x="1335090" y="217720"/>
                  </a:lnTo>
                  <a:lnTo>
                    <a:pt x="1328526" y="227712"/>
                  </a:lnTo>
                  <a:lnTo>
                    <a:pt x="1324633" y="233825"/>
                  </a:lnTo>
                  <a:lnTo>
                    <a:pt x="1321834" y="237703"/>
                  </a:lnTo>
                  <a:lnTo>
                    <a:pt x="1314654" y="247695"/>
                  </a:lnTo>
                  <a:lnTo>
                    <a:pt x="1308006" y="257686"/>
                  </a:lnTo>
                  <a:lnTo>
                    <a:pt x="1304682" y="262560"/>
                  </a:lnTo>
                  <a:lnTo>
                    <a:pt x="1300201" y="267678"/>
                  </a:lnTo>
                  <a:lnTo>
                    <a:pt x="1291951" y="277669"/>
                  </a:lnTo>
                  <a:lnTo>
                    <a:pt x="1284730" y="286961"/>
                  </a:lnTo>
                  <a:lnTo>
                    <a:pt x="1283876" y="287661"/>
                  </a:lnTo>
                  <a:lnTo>
                    <a:pt x="1271706" y="297652"/>
                  </a:lnTo>
                  <a:lnTo>
                    <a:pt x="1264778" y="303907"/>
                  </a:lnTo>
                  <a:lnTo>
                    <a:pt x="1253812" y="307644"/>
                  </a:lnTo>
                  <a:lnTo>
                    <a:pt x="1244826" y="310780"/>
                  </a:lnTo>
                  <a:lnTo>
                    <a:pt x="1229865" y="307644"/>
                  </a:lnTo>
                  <a:lnTo>
                    <a:pt x="1224875" y="306579"/>
                  </a:lnTo>
                  <a:lnTo>
                    <a:pt x="1213242" y="297652"/>
                  </a:lnTo>
                  <a:lnTo>
                    <a:pt x="1204923" y="291031"/>
                  </a:lnTo>
                  <a:lnTo>
                    <a:pt x="1202278" y="287661"/>
                  </a:lnTo>
                  <a:lnTo>
                    <a:pt x="1194477" y="277669"/>
                  </a:lnTo>
                  <a:lnTo>
                    <a:pt x="1186540" y="267678"/>
                  </a:lnTo>
                  <a:lnTo>
                    <a:pt x="1184971" y="265644"/>
                  </a:lnTo>
                  <a:lnTo>
                    <a:pt x="1180000" y="257686"/>
                  </a:lnTo>
                  <a:lnTo>
                    <a:pt x="1173351" y="247695"/>
                  </a:lnTo>
                  <a:lnTo>
                    <a:pt x="1166792" y="237703"/>
                  </a:lnTo>
                  <a:lnTo>
                    <a:pt x="1165019" y="235062"/>
                  </a:lnTo>
                  <a:lnTo>
                    <a:pt x="1160313" y="227712"/>
                  </a:lnTo>
                  <a:lnTo>
                    <a:pt x="1153801" y="217720"/>
                  </a:lnTo>
                  <a:lnTo>
                    <a:pt x="1146928" y="207729"/>
                  </a:lnTo>
                  <a:lnTo>
                    <a:pt x="1145067" y="205049"/>
                  </a:lnTo>
                  <a:lnTo>
                    <a:pt x="1139588" y="197737"/>
                  </a:lnTo>
                  <a:lnTo>
                    <a:pt x="1131595" y="187746"/>
                  </a:lnTo>
                  <a:lnTo>
                    <a:pt x="1125116" y="180118"/>
                  </a:lnTo>
                  <a:lnTo>
                    <a:pt x="1122625" y="177755"/>
                  </a:lnTo>
                  <a:lnTo>
                    <a:pt x="1111576" y="167763"/>
                  </a:lnTo>
                  <a:lnTo>
                    <a:pt x="1105164" y="162451"/>
                  </a:lnTo>
                  <a:lnTo>
                    <a:pt x="1096177" y="157772"/>
                  </a:lnTo>
                  <a:lnTo>
                    <a:pt x="1085212" y="152424"/>
                  </a:lnTo>
                  <a:lnTo>
                    <a:pt x="1065260" y="149205"/>
                  </a:lnTo>
                  <a:lnTo>
                    <a:pt x="1045308" y="152066"/>
                  </a:lnTo>
                  <a:lnTo>
                    <a:pt x="1030348" y="157772"/>
                  </a:lnTo>
                  <a:lnTo>
                    <a:pt x="1025357" y="159623"/>
                  </a:lnTo>
                  <a:lnTo>
                    <a:pt x="1011502" y="167763"/>
                  </a:lnTo>
                  <a:lnTo>
                    <a:pt x="1005405" y="171224"/>
                  </a:lnTo>
                  <a:lnTo>
                    <a:pt x="996640" y="177755"/>
                  </a:lnTo>
                  <a:lnTo>
                    <a:pt x="985453" y="185697"/>
                  </a:lnTo>
                  <a:lnTo>
                    <a:pt x="982966" y="187746"/>
                  </a:lnTo>
                  <a:lnTo>
                    <a:pt x="971107" y="197737"/>
                  </a:lnTo>
                  <a:lnTo>
                    <a:pt x="965501" y="202451"/>
                  </a:lnTo>
                  <a:lnTo>
                    <a:pt x="959571" y="207729"/>
                  </a:lnTo>
                  <a:lnTo>
                    <a:pt x="948477" y="217720"/>
                  </a:lnTo>
                  <a:lnTo>
                    <a:pt x="945550" y="220385"/>
                  </a:lnTo>
                  <a:lnTo>
                    <a:pt x="937526" y="227712"/>
                  </a:lnTo>
                  <a:lnTo>
                    <a:pt x="926891" y="237703"/>
                  </a:lnTo>
                  <a:lnTo>
                    <a:pt x="925598" y="238955"/>
                  </a:lnTo>
                  <a:lnTo>
                    <a:pt x="916124" y="247695"/>
                  </a:lnTo>
                  <a:lnTo>
                    <a:pt x="905734" y="257686"/>
                  </a:lnTo>
                  <a:lnTo>
                    <a:pt x="905646" y="257775"/>
                  </a:lnTo>
                  <a:lnTo>
                    <a:pt x="894522" y="267678"/>
                  </a:lnTo>
                  <a:lnTo>
                    <a:pt x="885694" y="275938"/>
                  </a:lnTo>
                  <a:lnTo>
                    <a:pt x="883392" y="277669"/>
                  </a:lnTo>
                  <a:lnTo>
                    <a:pt x="871172" y="287661"/>
                  </a:lnTo>
                  <a:lnTo>
                    <a:pt x="865743" y="292462"/>
                  </a:lnTo>
                  <a:lnTo>
                    <a:pt x="857579" y="297652"/>
                  </a:lnTo>
                  <a:lnTo>
                    <a:pt x="845791" y="305749"/>
                  </a:lnTo>
                  <a:lnTo>
                    <a:pt x="841230" y="307644"/>
                  </a:lnTo>
                  <a:lnTo>
                    <a:pt x="825839" y="315094"/>
                  </a:lnTo>
                  <a:lnTo>
                    <a:pt x="805887" y="317550"/>
                  </a:lnTo>
                  <a:lnTo>
                    <a:pt x="785936" y="312558"/>
                  </a:lnTo>
                  <a:lnTo>
                    <a:pt x="778230" y="307644"/>
                  </a:lnTo>
                  <a:lnTo>
                    <a:pt x="765984" y="299401"/>
                  </a:lnTo>
                  <a:lnTo>
                    <a:pt x="764196" y="297652"/>
                  </a:lnTo>
                  <a:lnTo>
                    <a:pt x="753705" y="287661"/>
                  </a:lnTo>
                  <a:lnTo>
                    <a:pt x="746032" y="280194"/>
                  </a:lnTo>
                  <a:lnTo>
                    <a:pt x="743842" y="277669"/>
                  </a:lnTo>
                  <a:lnTo>
                    <a:pt x="735474" y="267678"/>
                  </a:lnTo>
                  <a:lnTo>
                    <a:pt x="727034" y="257686"/>
                  </a:lnTo>
                  <a:lnTo>
                    <a:pt x="726080" y="256524"/>
                  </a:lnTo>
                  <a:lnTo>
                    <a:pt x="719000" y="247695"/>
                  </a:lnTo>
                  <a:lnTo>
                    <a:pt x="710995" y="237703"/>
                  </a:lnTo>
                  <a:lnTo>
                    <a:pt x="706128" y="231415"/>
                  </a:lnTo>
                  <a:lnTo>
                    <a:pt x="703014" y="227712"/>
                  </a:lnTo>
                  <a:lnTo>
                    <a:pt x="694481" y="217720"/>
                  </a:lnTo>
                  <a:lnTo>
                    <a:pt x="686176" y="207756"/>
                  </a:lnTo>
                  <a:lnTo>
                    <a:pt x="686150" y="207729"/>
                  </a:lnTo>
                  <a:lnTo>
                    <a:pt x="676521" y="197737"/>
                  </a:lnTo>
                  <a:lnTo>
                    <a:pt x="666954" y="187746"/>
                  </a:lnTo>
                  <a:lnTo>
                    <a:pt x="666225" y="186965"/>
                  </a:lnTo>
                  <a:lnTo>
                    <a:pt x="655364" y="177755"/>
                  </a:lnTo>
                  <a:lnTo>
                    <a:pt x="646273" y="170147"/>
                  </a:lnTo>
                  <a:lnTo>
                    <a:pt x="642481" y="167763"/>
                  </a:lnTo>
                  <a:lnTo>
                    <a:pt x="626321" y="157952"/>
                  </a:lnTo>
                  <a:lnTo>
                    <a:pt x="625841" y="157772"/>
                  </a:lnTo>
                  <a:lnTo>
                    <a:pt x="606369" y="150268"/>
                  </a:lnTo>
                  <a:lnTo>
                    <a:pt x="594367" y="147780"/>
                  </a:lnTo>
                  <a:lnTo>
                    <a:pt x="586418" y="146104"/>
                  </a:lnTo>
                  <a:lnTo>
                    <a:pt x="566466" y="146009"/>
                  </a:lnTo>
                  <a:lnTo>
                    <a:pt x="555098" y="147780"/>
                  </a:lnTo>
                  <a:lnTo>
                    <a:pt x="546514" y="149124"/>
                  </a:lnTo>
                  <a:lnTo>
                    <a:pt x="526562" y="156292"/>
                  </a:lnTo>
                  <a:lnTo>
                    <a:pt x="523967" y="157772"/>
                  </a:lnTo>
                  <a:lnTo>
                    <a:pt x="506611" y="167608"/>
                  </a:lnTo>
                  <a:lnTo>
                    <a:pt x="506412" y="167763"/>
                  </a:lnTo>
                  <a:lnTo>
                    <a:pt x="494022" y="177755"/>
                  </a:lnTo>
                  <a:lnTo>
                    <a:pt x="486659" y="183832"/>
                  </a:lnTo>
                  <a:lnTo>
                    <a:pt x="483095" y="187746"/>
                  </a:lnTo>
                  <a:lnTo>
                    <a:pt x="473775" y="197737"/>
                  </a:lnTo>
                  <a:lnTo>
                    <a:pt x="466707" y="205490"/>
                  </a:lnTo>
                  <a:lnTo>
                    <a:pt x="465095" y="207729"/>
                  </a:lnTo>
                  <a:lnTo>
                    <a:pt x="457861" y="217720"/>
                  </a:lnTo>
                  <a:lnTo>
                    <a:pt x="450701" y="227712"/>
                  </a:lnTo>
                  <a:lnTo>
                    <a:pt x="446755" y="233055"/>
                  </a:lnTo>
                  <a:lnTo>
                    <a:pt x="443779" y="237703"/>
                  </a:lnTo>
                  <a:lnTo>
                    <a:pt x="437174" y="247695"/>
                  </a:lnTo>
                  <a:lnTo>
                    <a:pt x="430654" y="257686"/>
                  </a:lnTo>
                  <a:lnTo>
                    <a:pt x="426804" y="263488"/>
                  </a:lnTo>
                  <a:lnTo>
                    <a:pt x="424324" y="267678"/>
                  </a:lnTo>
                  <a:lnTo>
                    <a:pt x="418047" y="277669"/>
                  </a:lnTo>
                  <a:lnTo>
                    <a:pt x="411578" y="287661"/>
                  </a:lnTo>
                  <a:lnTo>
                    <a:pt x="406852" y="294804"/>
                  </a:lnTo>
                  <a:lnTo>
                    <a:pt x="405059" y="297652"/>
                  </a:lnTo>
                  <a:lnTo>
                    <a:pt x="398450" y="307644"/>
                  </a:lnTo>
                  <a:lnTo>
                    <a:pt x="391601" y="317635"/>
                  </a:lnTo>
                  <a:lnTo>
                    <a:pt x="386900" y="324199"/>
                  </a:lnTo>
                  <a:lnTo>
                    <a:pt x="384509" y="327627"/>
                  </a:lnTo>
                  <a:lnTo>
                    <a:pt x="377241" y="337618"/>
                  </a:lnTo>
                  <a:lnTo>
                    <a:pt x="369544" y="347610"/>
                  </a:lnTo>
                  <a:lnTo>
                    <a:pt x="366948" y="350920"/>
                  </a:lnTo>
                  <a:lnTo>
                    <a:pt x="361477" y="357601"/>
                  </a:lnTo>
                  <a:lnTo>
                    <a:pt x="352923" y="367593"/>
                  </a:lnTo>
                  <a:lnTo>
                    <a:pt x="346996" y="374185"/>
                  </a:lnTo>
                  <a:lnTo>
                    <a:pt x="343597" y="377584"/>
                  </a:lnTo>
                  <a:lnTo>
                    <a:pt x="333467" y="387576"/>
                  </a:lnTo>
                  <a:lnTo>
                    <a:pt x="327044" y="393754"/>
                  </a:lnTo>
                  <a:lnTo>
                    <a:pt x="322283" y="397567"/>
                  </a:lnTo>
                  <a:lnTo>
                    <a:pt x="309286" y="407559"/>
                  </a:lnTo>
                  <a:close/>
                  <a:moveTo>
                    <a:pt x="2960679" y="407559"/>
                  </a:moveTo>
                  <a:lnTo>
                    <a:pt x="2960679" y="400468"/>
                  </a:lnTo>
                  <a:lnTo>
                    <a:pt x="2957472" y="407559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任意多边形: 形状 2271">
              <a:extLst>
                <a:ext uri="{FF2B5EF4-FFF2-40B4-BE49-F238E27FC236}">
                  <a16:creationId xmlns:a16="http://schemas.microsoft.com/office/drawing/2014/main" id="{D6E81FA3-BFE4-2D25-9F65-C4372DE08072}"/>
                </a:ext>
              </a:extLst>
            </p:cNvPr>
            <p:cNvSpPr/>
            <p:nvPr/>
          </p:nvSpPr>
          <p:spPr>
            <a:xfrm>
              <a:off x="5934592" y="3686447"/>
              <a:ext cx="2972814" cy="492835"/>
            </a:xfrm>
            <a:custGeom>
              <a:avLst/>
              <a:gdLst>
                <a:gd name="connsiteX0" fmla="*/ 19952 w 2972814"/>
                <a:gd name="connsiteY0" fmla="*/ 488102 h 492835"/>
                <a:gd name="connsiteX1" fmla="*/ 29425 w 2972814"/>
                <a:gd name="connsiteY1" fmla="*/ 482844 h 492835"/>
                <a:gd name="connsiteX2" fmla="*/ 39904 w 2972814"/>
                <a:gd name="connsiteY2" fmla="*/ 476874 h 492835"/>
                <a:gd name="connsiteX3" fmla="*/ 49042 w 2972814"/>
                <a:gd name="connsiteY3" fmla="*/ 472853 h 492835"/>
                <a:gd name="connsiteX4" fmla="*/ 59855 w 2972814"/>
                <a:gd name="connsiteY4" fmla="*/ 468227 h 492835"/>
                <a:gd name="connsiteX5" fmla="*/ 79189 w 2972814"/>
                <a:gd name="connsiteY5" fmla="*/ 462862 h 492835"/>
                <a:gd name="connsiteX6" fmla="*/ 79807 w 2972814"/>
                <a:gd name="connsiteY6" fmla="*/ 462690 h 492835"/>
                <a:gd name="connsiteX7" fmla="*/ 99759 w 2972814"/>
                <a:gd name="connsiteY7" fmla="*/ 461158 h 492835"/>
                <a:gd name="connsiteX8" fmla="*/ 115499 w 2972814"/>
                <a:gd name="connsiteY8" fmla="*/ 462862 h 492835"/>
                <a:gd name="connsiteX9" fmla="*/ 119711 w 2972814"/>
                <a:gd name="connsiteY9" fmla="*/ 463327 h 492835"/>
                <a:gd name="connsiteX10" fmla="*/ 139662 w 2972814"/>
                <a:gd name="connsiteY10" fmla="*/ 469030 h 492835"/>
                <a:gd name="connsiteX11" fmla="*/ 148727 w 2972814"/>
                <a:gd name="connsiteY11" fmla="*/ 472853 h 492835"/>
                <a:gd name="connsiteX12" fmla="*/ 159614 w 2972814"/>
                <a:gd name="connsiteY12" fmla="*/ 477546 h 492835"/>
                <a:gd name="connsiteX13" fmla="*/ 170135 w 2972814"/>
                <a:gd name="connsiteY13" fmla="*/ 482844 h 492835"/>
                <a:gd name="connsiteX14" fmla="*/ 179566 w 2972814"/>
                <a:gd name="connsiteY14" fmla="*/ 487460 h 492835"/>
                <a:gd name="connsiteX15" fmla="*/ 190238 w 2972814"/>
                <a:gd name="connsiteY15" fmla="*/ 492836 h 492835"/>
                <a:gd name="connsiteX16" fmla="*/ 199518 w 2972814"/>
                <a:gd name="connsiteY16" fmla="*/ 492836 h 492835"/>
                <a:gd name="connsiteX17" fmla="*/ 219470 w 2972814"/>
                <a:gd name="connsiteY17" fmla="*/ 492836 h 492835"/>
                <a:gd name="connsiteX18" fmla="*/ 239421 w 2972814"/>
                <a:gd name="connsiteY18" fmla="*/ 492836 h 492835"/>
                <a:gd name="connsiteX19" fmla="*/ 259373 w 2972814"/>
                <a:gd name="connsiteY19" fmla="*/ 492836 h 492835"/>
                <a:gd name="connsiteX20" fmla="*/ 279325 w 2972814"/>
                <a:gd name="connsiteY20" fmla="*/ 492836 h 492835"/>
                <a:gd name="connsiteX21" fmla="*/ 299277 w 2972814"/>
                <a:gd name="connsiteY21" fmla="*/ 492836 h 492835"/>
                <a:gd name="connsiteX22" fmla="*/ 319228 w 2972814"/>
                <a:gd name="connsiteY22" fmla="*/ 492836 h 492835"/>
                <a:gd name="connsiteX23" fmla="*/ 321422 w 2972814"/>
                <a:gd name="connsiteY23" fmla="*/ 492836 h 492835"/>
                <a:gd name="connsiteX24" fmla="*/ 334419 w 2972814"/>
                <a:gd name="connsiteY24" fmla="*/ 482844 h 492835"/>
                <a:gd name="connsiteX25" fmla="*/ 339180 w 2972814"/>
                <a:gd name="connsiteY25" fmla="*/ 479031 h 492835"/>
                <a:gd name="connsiteX26" fmla="*/ 345602 w 2972814"/>
                <a:gd name="connsiteY26" fmla="*/ 472853 h 492835"/>
                <a:gd name="connsiteX27" fmla="*/ 355733 w 2972814"/>
                <a:gd name="connsiteY27" fmla="*/ 462862 h 492835"/>
                <a:gd name="connsiteX28" fmla="*/ 359132 w 2972814"/>
                <a:gd name="connsiteY28" fmla="*/ 459463 h 492835"/>
                <a:gd name="connsiteX29" fmla="*/ 365058 w 2972814"/>
                <a:gd name="connsiteY29" fmla="*/ 452870 h 492835"/>
                <a:gd name="connsiteX30" fmla="*/ 373613 w 2972814"/>
                <a:gd name="connsiteY30" fmla="*/ 442879 h 492835"/>
                <a:gd name="connsiteX31" fmla="*/ 379084 w 2972814"/>
                <a:gd name="connsiteY31" fmla="*/ 436197 h 492835"/>
                <a:gd name="connsiteX32" fmla="*/ 381680 w 2972814"/>
                <a:gd name="connsiteY32" fmla="*/ 432887 h 492835"/>
                <a:gd name="connsiteX33" fmla="*/ 389376 w 2972814"/>
                <a:gd name="connsiteY33" fmla="*/ 422895 h 492835"/>
                <a:gd name="connsiteX34" fmla="*/ 396644 w 2972814"/>
                <a:gd name="connsiteY34" fmla="*/ 412904 h 492835"/>
                <a:gd name="connsiteX35" fmla="*/ 399036 w 2972814"/>
                <a:gd name="connsiteY35" fmla="*/ 409476 h 492835"/>
                <a:gd name="connsiteX36" fmla="*/ 403736 w 2972814"/>
                <a:gd name="connsiteY36" fmla="*/ 402912 h 492835"/>
                <a:gd name="connsiteX37" fmla="*/ 410585 w 2972814"/>
                <a:gd name="connsiteY37" fmla="*/ 392921 h 492835"/>
                <a:gd name="connsiteX38" fmla="*/ 417194 w 2972814"/>
                <a:gd name="connsiteY38" fmla="*/ 382930 h 492835"/>
                <a:gd name="connsiteX39" fmla="*/ 418987 w 2972814"/>
                <a:gd name="connsiteY39" fmla="*/ 380081 h 492835"/>
                <a:gd name="connsiteX40" fmla="*/ 423714 w 2972814"/>
                <a:gd name="connsiteY40" fmla="*/ 372938 h 492835"/>
                <a:gd name="connsiteX41" fmla="*/ 430182 w 2972814"/>
                <a:gd name="connsiteY41" fmla="*/ 362947 h 492835"/>
                <a:gd name="connsiteX42" fmla="*/ 436459 w 2972814"/>
                <a:gd name="connsiteY42" fmla="*/ 352955 h 492835"/>
                <a:gd name="connsiteX43" fmla="*/ 438939 w 2972814"/>
                <a:gd name="connsiteY43" fmla="*/ 348765 h 492835"/>
                <a:gd name="connsiteX44" fmla="*/ 442790 w 2972814"/>
                <a:gd name="connsiteY44" fmla="*/ 342964 h 492835"/>
                <a:gd name="connsiteX45" fmla="*/ 449309 w 2972814"/>
                <a:gd name="connsiteY45" fmla="*/ 332972 h 492835"/>
                <a:gd name="connsiteX46" fmla="*/ 455914 w 2972814"/>
                <a:gd name="connsiteY46" fmla="*/ 322981 h 492835"/>
                <a:gd name="connsiteX47" fmla="*/ 458891 w 2972814"/>
                <a:gd name="connsiteY47" fmla="*/ 318332 h 492835"/>
                <a:gd name="connsiteX48" fmla="*/ 462837 w 2972814"/>
                <a:gd name="connsiteY48" fmla="*/ 312989 h 492835"/>
                <a:gd name="connsiteX49" fmla="*/ 469996 w 2972814"/>
                <a:gd name="connsiteY49" fmla="*/ 302998 h 492835"/>
                <a:gd name="connsiteX50" fmla="*/ 477231 w 2972814"/>
                <a:gd name="connsiteY50" fmla="*/ 293006 h 492835"/>
                <a:gd name="connsiteX51" fmla="*/ 478843 w 2972814"/>
                <a:gd name="connsiteY51" fmla="*/ 290767 h 492835"/>
                <a:gd name="connsiteX52" fmla="*/ 485910 w 2972814"/>
                <a:gd name="connsiteY52" fmla="*/ 283015 h 492835"/>
                <a:gd name="connsiteX53" fmla="*/ 495231 w 2972814"/>
                <a:gd name="connsiteY53" fmla="*/ 273023 h 492835"/>
                <a:gd name="connsiteX54" fmla="*/ 498794 w 2972814"/>
                <a:gd name="connsiteY54" fmla="*/ 269109 h 492835"/>
                <a:gd name="connsiteX55" fmla="*/ 506158 w 2972814"/>
                <a:gd name="connsiteY55" fmla="*/ 263032 h 492835"/>
                <a:gd name="connsiteX56" fmla="*/ 518547 w 2972814"/>
                <a:gd name="connsiteY56" fmla="*/ 253040 h 492835"/>
                <a:gd name="connsiteX57" fmla="*/ 518746 w 2972814"/>
                <a:gd name="connsiteY57" fmla="*/ 252885 h 492835"/>
                <a:gd name="connsiteX58" fmla="*/ 536102 w 2972814"/>
                <a:gd name="connsiteY58" fmla="*/ 243049 h 492835"/>
                <a:gd name="connsiteX59" fmla="*/ 538698 w 2972814"/>
                <a:gd name="connsiteY59" fmla="*/ 241569 h 492835"/>
                <a:gd name="connsiteX60" fmla="*/ 558650 w 2972814"/>
                <a:gd name="connsiteY60" fmla="*/ 234401 h 492835"/>
                <a:gd name="connsiteX61" fmla="*/ 567234 w 2972814"/>
                <a:gd name="connsiteY61" fmla="*/ 233057 h 492835"/>
                <a:gd name="connsiteX62" fmla="*/ 578602 w 2972814"/>
                <a:gd name="connsiteY62" fmla="*/ 231286 h 492835"/>
                <a:gd name="connsiteX63" fmla="*/ 598553 w 2972814"/>
                <a:gd name="connsiteY63" fmla="*/ 231381 h 492835"/>
                <a:gd name="connsiteX64" fmla="*/ 606503 w 2972814"/>
                <a:gd name="connsiteY64" fmla="*/ 233057 h 492835"/>
                <a:gd name="connsiteX65" fmla="*/ 618505 w 2972814"/>
                <a:gd name="connsiteY65" fmla="*/ 235545 h 492835"/>
                <a:gd name="connsiteX66" fmla="*/ 637977 w 2972814"/>
                <a:gd name="connsiteY66" fmla="*/ 243049 h 492835"/>
                <a:gd name="connsiteX67" fmla="*/ 638457 w 2972814"/>
                <a:gd name="connsiteY67" fmla="*/ 243229 h 492835"/>
                <a:gd name="connsiteX68" fmla="*/ 654616 w 2972814"/>
                <a:gd name="connsiteY68" fmla="*/ 253040 h 492835"/>
                <a:gd name="connsiteX69" fmla="*/ 658409 w 2972814"/>
                <a:gd name="connsiteY69" fmla="*/ 255424 h 492835"/>
                <a:gd name="connsiteX70" fmla="*/ 667500 w 2972814"/>
                <a:gd name="connsiteY70" fmla="*/ 263032 h 492835"/>
                <a:gd name="connsiteX71" fmla="*/ 678360 w 2972814"/>
                <a:gd name="connsiteY71" fmla="*/ 272242 h 492835"/>
                <a:gd name="connsiteX72" fmla="*/ 679089 w 2972814"/>
                <a:gd name="connsiteY72" fmla="*/ 273023 h 492835"/>
                <a:gd name="connsiteX73" fmla="*/ 688657 w 2972814"/>
                <a:gd name="connsiteY73" fmla="*/ 283015 h 492835"/>
                <a:gd name="connsiteX74" fmla="*/ 698286 w 2972814"/>
                <a:gd name="connsiteY74" fmla="*/ 293006 h 492835"/>
                <a:gd name="connsiteX75" fmla="*/ 698312 w 2972814"/>
                <a:gd name="connsiteY75" fmla="*/ 293033 h 492835"/>
                <a:gd name="connsiteX76" fmla="*/ 706617 w 2972814"/>
                <a:gd name="connsiteY76" fmla="*/ 302998 h 492835"/>
                <a:gd name="connsiteX77" fmla="*/ 715150 w 2972814"/>
                <a:gd name="connsiteY77" fmla="*/ 312989 h 492835"/>
                <a:gd name="connsiteX78" fmla="*/ 718264 w 2972814"/>
                <a:gd name="connsiteY78" fmla="*/ 316693 h 492835"/>
                <a:gd name="connsiteX79" fmla="*/ 723131 w 2972814"/>
                <a:gd name="connsiteY79" fmla="*/ 322981 h 492835"/>
                <a:gd name="connsiteX80" fmla="*/ 731135 w 2972814"/>
                <a:gd name="connsiteY80" fmla="*/ 332972 h 492835"/>
                <a:gd name="connsiteX81" fmla="*/ 738216 w 2972814"/>
                <a:gd name="connsiteY81" fmla="*/ 341801 h 492835"/>
                <a:gd name="connsiteX82" fmla="*/ 739169 w 2972814"/>
                <a:gd name="connsiteY82" fmla="*/ 342964 h 492835"/>
                <a:gd name="connsiteX83" fmla="*/ 747609 w 2972814"/>
                <a:gd name="connsiteY83" fmla="*/ 352955 h 492835"/>
                <a:gd name="connsiteX84" fmla="*/ 755978 w 2972814"/>
                <a:gd name="connsiteY84" fmla="*/ 362947 h 492835"/>
                <a:gd name="connsiteX85" fmla="*/ 758167 w 2972814"/>
                <a:gd name="connsiteY85" fmla="*/ 365471 h 492835"/>
                <a:gd name="connsiteX86" fmla="*/ 765840 w 2972814"/>
                <a:gd name="connsiteY86" fmla="*/ 372938 h 492835"/>
                <a:gd name="connsiteX87" fmla="*/ 776331 w 2972814"/>
                <a:gd name="connsiteY87" fmla="*/ 382930 h 492835"/>
                <a:gd name="connsiteX88" fmla="*/ 778119 w 2972814"/>
                <a:gd name="connsiteY88" fmla="*/ 384678 h 492835"/>
                <a:gd name="connsiteX89" fmla="*/ 790365 w 2972814"/>
                <a:gd name="connsiteY89" fmla="*/ 392921 h 492835"/>
                <a:gd name="connsiteX90" fmla="*/ 798071 w 2972814"/>
                <a:gd name="connsiteY90" fmla="*/ 397835 h 492835"/>
                <a:gd name="connsiteX91" fmla="*/ 818023 w 2972814"/>
                <a:gd name="connsiteY91" fmla="*/ 402827 h 492835"/>
                <a:gd name="connsiteX92" fmla="*/ 837975 w 2972814"/>
                <a:gd name="connsiteY92" fmla="*/ 400371 h 492835"/>
                <a:gd name="connsiteX93" fmla="*/ 853366 w 2972814"/>
                <a:gd name="connsiteY93" fmla="*/ 392921 h 492835"/>
                <a:gd name="connsiteX94" fmla="*/ 857927 w 2972814"/>
                <a:gd name="connsiteY94" fmla="*/ 391026 h 492835"/>
                <a:gd name="connsiteX95" fmla="*/ 869715 w 2972814"/>
                <a:gd name="connsiteY95" fmla="*/ 382930 h 492835"/>
                <a:gd name="connsiteX96" fmla="*/ 877878 w 2972814"/>
                <a:gd name="connsiteY96" fmla="*/ 377739 h 492835"/>
                <a:gd name="connsiteX97" fmla="*/ 883307 w 2972814"/>
                <a:gd name="connsiteY97" fmla="*/ 372938 h 492835"/>
                <a:gd name="connsiteX98" fmla="*/ 895527 w 2972814"/>
                <a:gd name="connsiteY98" fmla="*/ 362947 h 492835"/>
                <a:gd name="connsiteX99" fmla="*/ 897830 w 2972814"/>
                <a:gd name="connsiteY99" fmla="*/ 361215 h 492835"/>
                <a:gd name="connsiteX100" fmla="*/ 906658 w 2972814"/>
                <a:gd name="connsiteY100" fmla="*/ 352955 h 492835"/>
                <a:gd name="connsiteX101" fmla="*/ 917782 w 2972814"/>
                <a:gd name="connsiteY101" fmla="*/ 343052 h 492835"/>
                <a:gd name="connsiteX102" fmla="*/ 917870 w 2972814"/>
                <a:gd name="connsiteY102" fmla="*/ 342964 h 492835"/>
                <a:gd name="connsiteX103" fmla="*/ 928260 w 2972814"/>
                <a:gd name="connsiteY103" fmla="*/ 332972 h 492835"/>
                <a:gd name="connsiteX104" fmla="*/ 937734 w 2972814"/>
                <a:gd name="connsiteY104" fmla="*/ 324232 h 492835"/>
                <a:gd name="connsiteX105" fmla="*/ 939026 w 2972814"/>
                <a:gd name="connsiteY105" fmla="*/ 322981 h 492835"/>
                <a:gd name="connsiteX106" fmla="*/ 949662 w 2972814"/>
                <a:gd name="connsiteY106" fmla="*/ 312989 h 492835"/>
                <a:gd name="connsiteX107" fmla="*/ 957685 w 2972814"/>
                <a:gd name="connsiteY107" fmla="*/ 305663 h 492835"/>
                <a:gd name="connsiteX108" fmla="*/ 960612 w 2972814"/>
                <a:gd name="connsiteY108" fmla="*/ 302998 h 492835"/>
                <a:gd name="connsiteX109" fmla="*/ 971706 w 2972814"/>
                <a:gd name="connsiteY109" fmla="*/ 293006 h 492835"/>
                <a:gd name="connsiteX110" fmla="*/ 977637 w 2972814"/>
                <a:gd name="connsiteY110" fmla="*/ 287728 h 492835"/>
                <a:gd name="connsiteX111" fmla="*/ 983242 w 2972814"/>
                <a:gd name="connsiteY111" fmla="*/ 283015 h 492835"/>
                <a:gd name="connsiteX112" fmla="*/ 995102 w 2972814"/>
                <a:gd name="connsiteY112" fmla="*/ 273023 h 492835"/>
                <a:gd name="connsiteX113" fmla="*/ 997589 w 2972814"/>
                <a:gd name="connsiteY113" fmla="*/ 270974 h 492835"/>
                <a:gd name="connsiteX114" fmla="*/ 1008776 w 2972814"/>
                <a:gd name="connsiteY114" fmla="*/ 263032 h 492835"/>
                <a:gd name="connsiteX115" fmla="*/ 1017541 w 2972814"/>
                <a:gd name="connsiteY115" fmla="*/ 256501 h 492835"/>
                <a:gd name="connsiteX116" fmla="*/ 1023637 w 2972814"/>
                <a:gd name="connsiteY116" fmla="*/ 253040 h 492835"/>
                <a:gd name="connsiteX117" fmla="*/ 1037492 w 2972814"/>
                <a:gd name="connsiteY117" fmla="*/ 244900 h 492835"/>
                <a:gd name="connsiteX118" fmla="*/ 1042483 w 2972814"/>
                <a:gd name="connsiteY118" fmla="*/ 243049 h 492835"/>
                <a:gd name="connsiteX119" fmla="*/ 1057444 w 2972814"/>
                <a:gd name="connsiteY119" fmla="*/ 237343 h 492835"/>
                <a:gd name="connsiteX120" fmla="*/ 1077396 w 2972814"/>
                <a:gd name="connsiteY120" fmla="*/ 234482 h 492835"/>
                <a:gd name="connsiteX121" fmla="*/ 1097348 w 2972814"/>
                <a:gd name="connsiteY121" fmla="*/ 237701 h 492835"/>
                <a:gd name="connsiteX122" fmla="*/ 1108312 w 2972814"/>
                <a:gd name="connsiteY122" fmla="*/ 243049 h 492835"/>
                <a:gd name="connsiteX123" fmla="*/ 1117299 w 2972814"/>
                <a:gd name="connsiteY123" fmla="*/ 247728 h 492835"/>
                <a:gd name="connsiteX124" fmla="*/ 1123711 w 2972814"/>
                <a:gd name="connsiteY124" fmla="*/ 253040 h 492835"/>
                <a:gd name="connsiteX125" fmla="*/ 1134760 w 2972814"/>
                <a:gd name="connsiteY125" fmla="*/ 263032 h 492835"/>
                <a:gd name="connsiteX126" fmla="*/ 1137251 w 2972814"/>
                <a:gd name="connsiteY126" fmla="*/ 265395 h 492835"/>
                <a:gd name="connsiteX127" fmla="*/ 1143731 w 2972814"/>
                <a:gd name="connsiteY127" fmla="*/ 273023 h 492835"/>
                <a:gd name="connsiteX128" fmla="*/ 1151724 w 2972814"/>
                <a:gd name="connsiteY128" fmla="*/ 283015 h 492835"/>
                <a:gd name="connsiteX129" fmla="*/ 1157203 w 2972814"/>
                <a:gd name="connsiteY129" fmla="*/ 290326 h 492835"/>
                <a:gd name="connsiteX130" fmla="*/ 1159063 w 2972814"/>
                <a:gd name="connsiteY130" fmla="*/ 293006 h 492835"/>
                <a:gd name="connsiteX131" fmla="*/ 1165937 w 2972814"/>
                <a:gd name="connsiteY131" fmla="*/ 302998 h 492835"/>
                <a:gd name="connsiteX132" fmla="*/ 1172448 w 2972814"/>
                <a:gd name="connsiteY132" fmla="*/ 312989 h 492835"/>
                <a:gd name="connsiteX133" fmla="*/ 1177155 w 2972814"/>
                <a:gd name="connsiteY133" fmla="*/ 320339 h 492835"/>
                <a:gd name="connsiteX134" fmla="*/ 1178928 w 2972814"/>
                <a:gd name="connsiteY134" fmla="*/ 322981 h 492835"/>
                <a:gd name="connsiteX135" fmla="*/ 1185487 w 2972814"/>
                <a:gd name="connsiteY135" fmla="*/ 332972 h 492835"/>
                <a:gd name="connsiteX136" fmla="*/ 1192136 w 2972814"/>
                <a:gd name="connsiteY136" fmla="*/ 342964 h 492835"/>
                <a:gd name="connsiteX137" fmla="*/ 1197107 w 2972814"/>
                <a:gd name="connsiteY137" fmla="*/ 350921 h 492835"/>
                <a:gd name="connsiteX138" fmla="*/ 1198675 w 2972814"/>
                <a:gd name="connsiteY138" fmla="*/ 352955 h 492835"/>
                <a:gd name="connsiteX139" fmla="*/ 1206612 w 2972814"/>
                <a:gd name="connsiteY139" fmla="*/ 362947 h 492835"/>
                <a:gd name="connsiteX140" fmla="*/ 1214413 w 2972814"/>
                <a:gd name="connsiteY140" fmla="*/ 372938 h 492835"/>
                <a:gd name="connsiteX141" fmla="*/ 1217059 w 2972814"/>
                <a:gd name="connsiteY141" fmla="*/ 376308 h 492835"/>
                <a:gd name="connsiteX142" fmla="*/ 1225377 w 2972814"/>
                <a:gd name="connsiteY142" fmla="*/ 382930 h 492835"/>
                <a:gd name="connsiteX143" fmla="*/ 1237010 w 2972814"/>
                <a:gd name="connsiteY143" fmla="*/ 391856 h 492835"/>
                <a:gd name="connsiteX144" fmla="*/ 1242000 w 2972814"/>
                <a:gd name="connsiteY144" fmla="*/ 392921 h 492835"/>
                <a:gd name="connsiteX145" fmla="*/ 1256962 w 2972814"/>
                <a:gd name="connsiteY145" fmla="*/ 396057 h 492835"/>
                <a:gd name="connsiteX146" fmla="*/ 1265948 w 2972814"/>
                <a:gd name="connsiteY146" fmla="*/ 392921 h 492835"/>
                <a:gd name="connsiteX147" fmla="*/ 1276914 w 2972814"/>
                <a:gd name="connsiteY147" fmla="*/ 389184 h 492835"/>
                <a:gd name="connsiteX148" fmla="*/ 1283841 w 2972814"/>
                <a:gd name="connsiteY148" fmla="*/ 382930 h 492835"/>
                <a:gd name="connsiteX149" fmla="*/ 1296012 w 2972814"/>
                <a:gd name="connsiteY149" fmla="*/ 372938 h 492835"/>
                <a:gd name="connsiteX150" fmla="*/ 1296866 w 2972814"/>
                <a:gd name="connsiteY150" fmla="*/ 372238 h 492835"/>
                <a:gd name="connsiteX151" fmla="*/ 1304087 w 2972814"/>
                <a:gd name="connsiteY151" fmla="*/ 362947 h 492835"/>
                <a:gd name="connsiteX152" fmla="*/ 1312337 w 2972814"/>
                <a:gd name="connsiteY152" fmla="*/ 352955 h 492835"/>
                <a:gd name="connsiteX153" fmla="*/ 1316817 w 2972814"/>
                <a:gd name="connsiteY153" fmla="*/ 347837 h 492835"/>
                <a:gd name="connsiteX154" fmla="*/ 1320141 w 2972814"/>
                <a:gd name="connsiteY154" fmla="*/ 342964 h 492835"/>
                <a:gd name="connsiteX155" fmla="*/ 1326790 w 2972814"/>
                <a:gd name="connsiteY155" fmla="*/ 332972 h 492835"/>
                <a:gd name="connsiteX156" fmla="*/ 1333969 w 2972814"/>
                <a:gd name="connsiteY156" fmla="*/ 322981 h 492835"/>
                <a:gd name="connsiteX157" fmla="*/ 1336769 w 2972814"/>
                <a:gd name="connsiteY157" fmla="*/ 319103 h 492835"/>
                <a:gd name="connsiteX158" fmla="*/ 1340662 w 2972814"/>
                <a:gd name="connsiteY158" fmla="*/ 312989 h 492835"/>
                <a:gd name="connsiteX159" fmla="*/ 1347225 w 2972814"/>
                <a:gd name="connsiteY159" fmla="*/ 302998 h 492835"/>
                <a:gd name="connsiteX160" fmla="*/ 1354048 w 2972814"/>
                <a:gd name="connsiteY160" fmla="*/ 293006 h 492835"/>
                <a:gd name="connsiteX161" fmla="*/ 1356721 w 2972814"/>
                <a:gd name="connsiteY161" fmla="*/ 289060 h 492835"/>
                <a:gd name="connsiteX162" fmla="*/ 1360671 w 2972814"/>
                <a:gd name="connsiteY162" fmla="*/ 283015 h 492835"/>
                <a:gd name="connsiteX163" fmla="*/ 1367582 w 2972814"/>
                <a:gd name="connsiteY163" fmla="*/ 273023 h 492835"/>
                <a:gd name="connsiteX164" fmla="*/ 1374651 w 2972814"/>
                <a:gd name="connsiteY164" fmla="*/ 263032 h 492835"/>
                <a:gd name="connsiteX165" fmla="*/ 1376673 w 2972814"/>
                <a:gd name="connsiteY165" fmla="*/ 260267 h 492835"/>
                <a:gd name="connsiteX166" fmla="*/ 1382245 w 2972814"/>
                <a:gd name="connsiteY166" fmla="*/ 253040 h 492835"/>
                <a:gd name="connsiteX167" fmla="*/ 1390000 w 2972814"/>
                <a:gd name="connsiteY167" fmla="*/ 243049 h 492835"/>
                <a:gd name="connsiteX168" fmla="*/ 1396624 w 2972814"/>
                <a:gd name="connsiteY168" fmla="*/ 234912 h 492835"/>
                <a:gd name="connsiteX169" fmla="*/ 1398398 w 2972814"/>
                <a:gd name="connsiteY169" fmla="*/ 233057 h 492835"/>
                <a:gd name="connsiteX170" fmla="*/ 1407950 w 2972814"/>
                <a:gd name="connsiteY170" fmla="*/ 223066 h 492835"/>
                <a:gd name="connsiteX171" fmla="*/ 1416576 w 2972814"/>
                <a:gd name="connsiteY171" fmla="*/ 214491 h 492835"/>
                <a:gd name="connsiteX172" fmla="*/ 1418434 w 2972814"/>
                <a:gd name="connsiteY172" fmla="*/ 213074 h 492835"/>
                <a:gd name="connsiteX173" fmla="*/ 1432027 w 2972814"/>
                <a:gd name="connsiteY173" fmla="*/ 203083 h 492835"/>
                <a:gd name="connsiteX174" fmla="*/ 1436528 w 2972814"/>
                <a:gd name="connsiteY174" fmla="*/ 199847 h 492835"/>
                <a:gd name="connsiteX175" fmla="*/ 1451728 w 2972814"/>
                <a:gd name="connsiteY175" fmla="*/ 193091 h 492835"/>
                <a:gd name="connsiteX176" fmla="*/ 1456480 w 2972814"/>
                <a:gd name="connsiteY176" fmla="*/ 191063 h 492835"/>
                <a:gd name="connsiteX177" fmla="*/ 1476431 w 2972814"/>
                <a:gd name="connsiteY177" fmla="*/ 187817 h 492835"/>
                <a:gd name="connsiteX178" fmla="*/ 1496383 w 2972814"/>
                <a:gd name="connsiteY178" fmla="*/ 189648 h 492835"/>
                <a:gd name="connsiteX179" fmla="*/ 1507686 w 2972814"/>
                <a:gd name="connsiteY179" fmla="*/ 193091 h 492835"/>
                <a:gd name="connsiteX180" fmla="*/ 1516335 w 2972814"/>
                <a:gd name="connsiteY180" fmla="*/ 195688 h 492835"/>
                <a:gd name="connsiteX181" fmla="*/ 1532010 w 2972814"/>
                <a:gd name="connsiteY181" fmla="*/ 203083 h 492835"/>
                <a:gd name="connsiteX182" fmla="*/ 1536287 w 2972814"/>
                <a:gd name="connsiteY182" fmla="*/ 205145 h 492835"/>
                <a:gd name="connsiteX183" fmla="*/ 1549641 w 2972814"/>
                <a:gd name="connsiteY183" fmla="*/ 213074 h 492835"/>
                <a:gd name="connsiteX184" fmla="*/ 1556238 w 2972814"/>
                <a:gd name="connsiteY184" fmla="*/ 217186 h 492835"/>
                <a:gd name="connsiteX185" fmla="*/ 1564831 w 2972814"/>
                <a:gd name="connsiteY185" fmla="*/ 223066 h 492835"/>
                <a:gd name="connsiteX186" fmla="*/ 1576190 w 2972814"/>
                <a:gd name="connsiteY186" fmla="*/ 231401 h 492835"/>
                <a:gd name="connsiteX187" fmla="*/ 1578440 w 2972814"/>
                <a:gd name="connsiteY187" fmla="*/ 233057 h 492835"/>
                <a:gd name="connsiteX188" fmla="*/ 1591339 w 2972814"/>
                <a:gd name="connsiteY188" fmla="*/ 243049 h 492835"/>
                <a:gd name="connsiteX189" fmla="*/ 1596142 w 2972814"/>
                <a:gd name="connsiteY189" fmla="*/ 247108 h 492835"/>
                <a:gd name="connsiteX190" fmla="*/ 1603615 w 2972814"/>
                <a:gd name="connsiteY190" fmla="*/ 253040 h 492835"/>
                <a:gd name="connsiteX191" fmla="*/ 1614899 w 2972814"/>
                <a:gd name="connsiteY191" fmla="*/ 263032 h 492835"/>
                <a:gd name="connsiteX192" fmla="*/ 1616094 w 2972814"/>
                <a:gd name="connsiteY192" fmla="*/ 264149 h 492835"/>
                <a:gd name="connsiteX193" fmla="*/ 1627413 w 2972814"/>
                <a:gd name="connsiteY193" fmla="*/ 273023 h 492835"/>
                <a:gd name="connsiteX194" fmla="*/ 1636046 w 2972814"/>
                <a:gd name="connsiteY194" fmla="*/ 280914 h 492835"/>
                <a:gd name="connsiteX195" fmla="*/ 1638999 w 2972814"/>
                <a:gd name="connsiteY195" fmla="*/ 283015 h 492835"/>
                <a:gd name="connsiteX196" fmla="*/ 1651036 w 2972814"/>
                <a:gd name="connsiteY196" fmla="*/ 293006 h 492835"/>
                <a:gd name="connsiteX197" fmla="*/ 1655998 w 2972814"/>
                <a:gd name="connsiteY197" fmla="*/ 297563 h 492835"/>
                <a:gd name="connsiteX198" fmla="*/ 1664976 w 2972814"/>
                <a:gd name="connsiteY198" fmla="*/ 302998 h 492835"/>
                <a:gd name="connsiteX199" fmla="*/ 1675949 w 2972814"/>
                <a:gd name="connsiteY199" fmla="*/ 311217 h 492835"/>
                <a:gd name="connsiteX200" fmla="*/ 1681106 w 2972814"/>
                <a:gd name="connsiteY200" fmla="*/ 312989 h 492835"/>
                <a:gd name="connsiteX201" fmla="*/ 1695901 w 2972814"/>
                <a:gd name="connsiteY201" fmla="*/ 319006 h 492835"/>
                <a:gd name="connsiteX202" fmla="*/ 1715853 w 2972814"/>
                <a:gd name="connsiteY202" fmla="*/ 315857 h 492835"/>
                <a:gd name="connsiteX203" fmla="*/ 1718935 w 2972814"/>
                <a:gd name="connsiteY203" fmla="*/ 312989 h 492835"/>
                <a:gd name="connsiteX204" fmla="*/ 1728789 w 2972814"/>
                <a:gd name="connsiteY204" fmla="*/ 302998 h 492835"/>
                <a:gd name="connsiteX205" fmla="*/ 1735805 w 2972814"/>
                <a:gd name="connsiteY205" fmla="*/ 294130 h 492835"/>
                <a:gd name="connsiteX206" fmla="*/ 1736342 w 2972814"/>
                <a:gd name="connsiteY206" fmla="*/ 293006 h 492835"/>
                <a:gd name="connsiteX207" fmla="*/ 1740675 w 2972814"/>
                <a:gd name="connsiteY207" fmla="*/ 283015 h 492835"/>
                <a:gd name="connsiteX208" fmla="*/ 1745303 w 2972814"/>
                <a:gd name="connsiteY208" fmla="*/ 273023 h 492835"/>
                <a:gd name="connsiteX209" fmla="*/ 1749595 w 2972814"/>
                <a:gd name="connsiteY209" fmla="*/ 263032 h 492835"/>
                <a:gd name="connsiteX210" fmla="*/ 1753901 w 2972814"/>
                <a:gd name="connsiteY210" fmla="*/ 253040 h 492835"/>
                <a:gd name="connsiteX211" fmla="*/ 1755756 w 2972814"/>
                <a:gd name="connsiteY211" fmla="*/ 248910 h 492835"/>
                <a:gd name="connsiteX212" fmla="*/ 1758005 w 2972814"/>
                <a:gd name="connsiteY212" fmla="*/ 243049 h 492835"/>
                <a:gd name="connsiteX213" fmla="*/ 1761782 w 2972814"/>
                <a:gd name="connsiteY213" fmla="*/ 233057 h 492835"/>
                <a:gd name="connsiteX214" fmla="*/ 1765832 w 2972814"/>
                <a:gd name="connsiteY214" fmla="*/ 223066 h 492835"/>
                <a:gd name="connsiteX215" fmla="*/ 1770046 w 2972814"/>
                <a:gd name="connsiteY215" fmla="*/ 213074 h 492835"/>
                <a:gd name="connsiteX216" fmla="*/ 1774622 w 2972814"/>
                <a:gd name="connsiteY216" fmla="*/ 203083 h 492835"/>
                <a:gd name="connsiteX217" fmla="*/ 1775708 w 2972814"/>
                <a:gd name="connsiteY217" fmla="*/ 200791 h 492835"/>
                <a:gd name="connsiteX218" fmla="*/ 1779185 w 2972814"/>
                <a:gd name="connsiteY218" fmla="*/ 193091 h 492835"/>
                <a:gd name="connsiteX219" fmla="*/ 1784215 w 2972814"/>
                <a:gd name="connsiteY219" fmla="*/ 183100 h 492835"/>
                <a:gd name="connsiteX220" fmla="*/ 1789375 w 2972814"/>
                <a:gd name="connsiteY220" fmla="*/ 173108 h 492835"/>
                <a:gd name="connsiteX221" fmla="*/ 1794802 w 2972814"/>
                <a:gd name="connsiteY221" fmla="*/ 163117 h 492835"/>
                <a:gd name="connsiteX222" fmla="*/ 1795660 w 2972814"/>
                <a:gd name="connsiteY222" fmla="*/ 161652 h 492835"/>
                <a:gd name="connsiteX223" fmla="*/ 1800911 w 2972814"/>
                <a:gd name="connsiteY223" fmla="*/ 153125 h 492835"/>
                <a:gd name="connsiteX224" fmla="*/ 1807502 w 2972814"/>
                <a:gd name="connsiteY224" fmla="*/ 143134 h 492835"/>
                <a:gd name="connsiteX225" fmla="*/ 1814450 w 2972814"/>
                <a:gd name="connsiteY225" fmla="*/ 133142 h 492835"/>
                <a:gd name="connsiteX226" fmla="*/ 1815612 w 2972814"/>
                <a:gd name="connsiteY226" fmla="*/ 131589 h 492835"/>
                <a:gd name="connsiteX227" fmla="*/ 1822881 w 2972814"/>
                <a:gd name="connsiteY227" fmla="*/ 123151 h 492835"/>
                <a:gd name="connsiteX228" fmla="*/ 1831914 w 2972814"/>
                <a:gd name="connsiteY228" fmla="*/ 113159 h 492835"/>
                <a:gd name="connsiteX229" fmla="*/ 1835563 w 2972814"/>
                <a:gd name="connsiteY229" fmla="*/ 109398 h 492835"/>
                <a:gd name="connsiteX230" fmla="*/ 1843746 w 2972814"/>
                <a:gd name="connsiteY230" fmla="*/ 103168 h 492835"/>
                <a:gd name="connsiteX231" fmla="*/ 1855515 w 2972814"/>
                <a:gd name="connsiteY231" fmla="*/ 94747 h 492835"/>
                <a:gd name="connsiteX232" fmla="*/ 1859096 w 2972814"/>
                <a:gd name="connsiteY232" fmla="*/ 93176 h 492835"/>
                <a:gd name="connsiteX233" fmla="*/ 1875467 w 2972814"/>
                <a:gd name="connsiteY233" fmla="*/ 86628 h 492835"/>
                <a:gd name="connsiteX234" fmla="*/ 1895419 w 2972814"/>
                <a:gd name="connsiteY234" fmla="*/ 85277 h 492835"/>
                <a:gd name="connsiteX235" fmla="*/ 1915370 w 2972814"/>
                <a:gd name="connsiteY235" fmla="*/ 89093 h 492835"/>
                <a:gd name="connsiteX236" fmla="*/ 1924193 w 2972814"/>
                <a:gd name="connsiteY236" fmla="*/ 93176 h 492835"/>
                <a:gd name="connsiteX237" fmla="*/ 1935322 w 2972814"/>
                <a:gd name="connsiteY237" fmla="*/ 98181 h 492835"/>
                <a:gd name="connsiteX238" fmla="*/ 1942900 w 2972814"/>
                <a:gd name="connsiteY238" fmla="*/ 103168 h 492835"/>
                <a:gd name="connsiteX239" fmla="*/ 1955274 w 2972814"/>
                <a:gd name="connsiteY239" fmla="*/ 111167 h 492835"/>
                <a:gd name="connsiteX240" fmla="*/ 1957727 w 2972814"/>
                <a:gd name="connsiteY240" fmla="*/ 113159 h 492835"/>
                <a:gd name="connsiteX241" fmla="*/ 1969654 w 2972814"/>
                <a:gd name="connsiteY241" fmla="*/ 123151 h 492835"/>
                <a:gd name="connsiteX242" fmla="*/ 1975226 w 2972814"/>
                <a:gd name="connsiteY242" fmla="*/ 127970 h 492835"/>
                <a:gd name="connsiteX243" fmla="*/ 1980377 w 2972814"/>
                <a:gd name="connsiteY243" fmla="*/ 133142 h 492835"/>
                <a:gd name="connsiteX244" fmla="*/ 1990343 w 2972814"/>
                <a:gd name="connsiteY244" fmla="*/ 143134 h 492835"/>
                <a:gd name="connsiteX245" fmla="*/ 1995177 w 2972814"/>
                <a:gd name="connsiteY245" fmla="*/ 148358 h 492835"/>
                <a:gd name="connsiteX246" fmla="*/ 1999257 w 2972814"/>
                <a:gd name="connsiteY246" fmla="*/ 153125 h 492835"/>
                <a:gd name="connsiteX247" fmla="*/ 2007732 w 2972814"/>
                <a:gd name="connsiteY247" fmla="*/ 163117 h 492835"/>
                <a:gd name="connsiteX248" fmla="*/ 2015130 w 2972814"/>
                <a:gd name="connsiteY248" fmla="*/ 172721 h 492835"/>
                <a:gd name="connsiteX249" fmla="*/ 2015425 w 2972814"/>
                <a:gd name="connsiteY249" fmla="*/ 173108 h 492835"/>
                <a:gd name="connsiteX250" fmla="*/ 2022554 w 2972814"/>
                <a:gd name="connsiteY250" fmla="*/ 183100 h 492835"/>
                <a:gd name="connsiteX251" fmla="*/ 2029387 w 2972814"/>
                <a:gd name="connsiteY251" fmla="*/ 193091 h 492835"/>
                <a:gd name="connsiteX252" fmla="*/ 2035081 w 2972814"/>
                <a:gd name="connsiteY252" fmla="*/ 203037 h 492835"/>
                <a:gd name="connsiteX253" fmla="*/ 2035109 w 2972814"/>
                <a:gd name="connsiteY253" fmla="*/ 203083 h 492835"/>
                <a:gd name="connsiteX254" fmla="*/ 2041000 w 2972814"/>
                <a:gd name="connsiteY254" fmla="*/ 213074 h 492835"/>
                <a:gd name="connsiteX255" fmla="*/ 2046433 w 2972814"/>
                <a:gd name="connsiteY255" fmla="*/ 223066 h 492835"/>
                <a:gd name="connsiteX256" fmla="*/ 2051151 w 2972814"/>
                <a:gd name="connsiteY256" fmla="*/ 233057 h 492835"/>
                <a:gd name="connsiteX257" fmla="*/ 2055033 w 2972814"/>
                <a:gd name="connsiteY257" fmla="*/ 241522 h 492835"/>
                <a:gd name="connsiteX258" fmla="*/ 2055821 w 2972814"/>
                <a:gd name="connsiteY258" fmla="*/ 243049 h 492835"/>
                <a:gd name="connsiteX259" fmla="*/ 2060286 w 2972814"/>
                <a:gd name="connsiteY259" fmla="*/ 253040 h 492835"/>
                <a:gd name="connsiteX260" fmla="*/ 2064323 w 2972814"/>
                <a:gd name="connsiteY260" fmla="*/ 263032 h 492835"/>
                <a:gd name="connsiteX261" fmla="*/ 2068029 w 2972814"/>
                <a:gd name="connsiteY261" fmla="*/ 273023 h 492835"/>
                <a:gd name="connsiteX262" fmla="*/ 2071532 w 2972814"/>
                <a:gd name="connsiteY262" fmla="*/ 283015 h 492835"/>
                <a:gd name="connsiteX263" fmla="*/ 2074696 w 2972814"/>
                <a:gd name="connsiteY263" fmla="*/ 293006 h 492835"/>
                <a:gd name="connsiteX264" fmla="*/ 2074985 w 2972814"/>
                <a:gd name="connsiteY264" fmla="*/ 293936 h 492835"/>
                <a:gd name="connsiteX265" fmla="*/ 2078621 w 2972814"/>
                <a:gd name="connsiteY265" fmla="*/ 302998 h 492835"/>
                <a:gd name="connsiteX266" fmla="*/ 2082400 w 2972814"/>
                <a:gd name="connsiteY266" fmla="*/ 312989 h 492835"/>
                <a:gd name="connsiteX267" fmla="*/ 2085789 w 2972814"/>
                <a:gd name="connsiteY267" fmla="*/ 322981 h 492835"/>
                <a:gd name="connsiteX268" fmla="*/ 2089571 w 2972814"/>
                <a:gd name="connsiteY268" fmla="*/ 332972 h 492835"/>
                <a:gd name="connsiteX269" fmla="*/ 2092877 w 2972814"/>
                <a:gd name="connsiteY269" fmla="*/ 342964 h 492835"/>
                <a:gd name="connsiteX270" fmla="*/ 2094937 w 2972814"/>
                <a:gd name="connsiteY270" fmla="*/ 348394 h 492835"/>
                <a:gd name="connsiteX271" fmla="*/ 2097842 w 2972814"/>
                <a:gd name="connsiteY271" fmla="*/ 352955 h 492835"/>
                <a:gd name="connsiteX272" fmla="*/ 2104623 w 2972814"/>
                <a:gd name="connsiteY272" fmla="*/ 362947 h 492835"/>
                <a:gd name="connsiteX273" fmla="*/ 2112392 w 2972814"/>
                <a:gd name="connsiteY273" fmla="*/ 372938 h 492835"/>
                <a:gd name="connsiteX274" fmla="*/ 2114888 w 2972814"/>
                <a:gd name="connsiteY274" fmla="*/ 375495 h 492835"/>
                <a:gd name="connsiteX275" fmla="*/ 2134840 w 2972814"/>
                <a:gd name="connsiteY275" fmla="*/ 381568 h 492835"/>
                <a:gd name="connsiteX276" fmla="*/ 2154792 w 2972814"/>
                <a:gd name="connsiteY276" fmla="*/ 379319 h 492835"/>
                <a:gd name="connsiteX277" fmla="*/ 2174744 w 2972814"/>
                <a:gd name="connsiteY277" fmla="*/ 375934 h 492835"/>
                <a:gd name="connsiteX278" fmla="*/ 2194695 w 2972814"/>
                <a:gd name="connsiteY278" fmla="*/ 374312 h 492835"/>
                <a:gd name="connsiteX279" fmla="*/ 2214647 w 2972814"/>
                <a:gd name="connsiteY279" fmla="*/ 376269 h 492835"/>
                <a:gd name="connsiteX280" fmla="*/ 2234599 w 2972814"/>
                <a:gd name="connsiteY280" fmla="*/ 382223 h 492835"/>
                <a:gd name="connsiteX281" fmla="*/ 2235937 w 2972814"/>
                <a:gd name="connsiteY281" fmla="*/ 382930 h 492835"/>
                <a:gd name="connsiteX282" fmla="*/ 2254551 w 2972814"/>
                <a:gd name="connsiteY282" fmla="*/ 392431 h 492835"/>
                <a:gd name="connsiteX283" fmla="*/ 2255187 w 2972814"/>
                <a:gd name="connsiteY283" fmla="*/ 392921 h 492835"/>
                <a:gd name="connsiteX284" fmla="*/ 2269011 w 2972814"/>
                <a:gd name="connsiteY284" fmla="*/ 402912 h 492835"/>
                <a:gd name="connsiteX285" fmla="*/ 2274502 w 2972814"/>
                <a:gd name="connsiteY285" fmla="*/ 406677 h 492835"/>
                <a:gd name="connsiteX286" fmla="*/ 2281233 w 2972814"/>
                <a:gd name="connsiteY286" fmla="*/ 412904 h 492835"/>
                <a:gd name="connsiteX287" fmla="*/ 2291945 w 2972814"/>
                <a:gd name="connsiteY287" fmla="*/ 422895 h 492835"/>
                <a:gd name="connsiteX288" fmla="*/ 2294454 w 2972814"/>
                <a:gd name="connsiteY288" fmla="*/ 425112 h 492835"/>
                <a:gd name="connsiteX289" fmla="*/ 2301531 w 2972814"/>
                <a:gd name="connsiteY289" fmla="*/ 432887 h 492835"/>
                <a:gd name="connsiteX290" fmla="*/ 2310304 w 2972814"/>
                <a:gd name="connsiteY290" fmla="*/ 442879 h 492835"/>
                <a:gd name="connsiteX291" fmla="*/ 2314406 w 2972814"/>
                <a:gd name="connsiteY291" fmla="*/ 447337 h 492835"/>
                <a:gd name="connsiteX292" fmla="*/ 2318775 w 2972814"/>
                <a:gd name="connsiteY292" fmla="*/ 452870 h 492835"/>
                <a:gd name="connsiteX293" fmla="*/ 2326751 w 2972814"/>
                <a:gd name="connsiteY293" fmla="*/ 462862 h 492835"/>
                <a:gd name="connsiteX294" fmla="*/ 2334358 w 2972814"/>
                <a:gd name="connsiteY294" fmla="*/ 472424 h 492835"/>
                <a:gd name="connsiteX295" fmla="*/ 2334661 w 2972814"/>
                <a:gd name="connsiteY295" fmla="*/ 472853 h 492835"/>
                <a:gd name="connsiteX296" fmla="*/ 2342403 w 2972814"/>
                <a:gd name="connsiteY296" fmla="*/ 482844 h 492835"/>
                <a:gd name="connsiteX297" fmla="*/ 2350080 w 2972814"/>
                <a:gd name="connsiteY297" fmla="*/ 492836 h 492835"/>
                <a:gd name="connsiteX298" fmla="*/ 2354309 w 2972814"/>
                <a:gd name="connsiteY298" fmla="*/ 492836 h 492835"/>
                <a:gd name="connsiteX299" fmla="*/ 2374261 w 2972814"/>
                <a:gd name="connsiteY299" fmla="*/ 492836 h 492835"/>
                <a:gd name="connsiteX300" fmla="*/ 2394213 w 2972814"/>
                <a:gd name="connsiteY300" fmla="*/ 492836 h 492835"/>
                <a:gd name="connsiteX301" fmla="*/ 2414165 w 2972814"/>
                <a:gd name="connsiteY301" fmla="*/ 492836 h 492835"/>
                <a:gd name="connsiteX302" fmla="*/ 2425528 w 2972814"/>
                <a:gd name="connsiteY302" fmla="*/ 492836 h 492835"/>
                <a:gd name="connsiteX303" fmla="*/ 2418521 w 2972814"/>
                <a:gd name="connsiteY303" fmla="*/ 482844 h 492835"/>
                <a:gd name="connsiteX304" fmla="*/ 2414165 w 2972814"/>
                <a:gd name="connsiteY304" fmla="*/ 475992 h 492835"/>
                <a:gd name="connsiteX305" fmla="*/ 2412318 w 2972814"/>
                <a:gd name="connsiteY305" fmla="*/ 472853 h 492835"/>
                <a:gd name="connsiteX306" fmla="*/ 2406266 w 2972814"/>
                <a:gd name="connsiteY306" fmla="*/ 462862 h 492835"/>
                <a:gd name="connsiteX307" fmla="*/ 2400463 w 2972814"/>
                <a:gd name="connsiteY307" fmla="*/ 452870 h 492835"/>
                <a:gd name="connsiteX308" fmla="*/ 2394660 w 2972814"/>
                <a:gd name="connsiteY308" fmla="*/ 442879 h 492835"/>
                <a:gd name="connsiteX309" fmla="*/ 2394213 w 2972814"/>
                <a:gd name="connsiteY309" fmla="*/ 442041 h 492835"/>
                <a:gd name="connsiteX310" fmla="*/ 2389437 w 2972814"/>
                <a:gd name="connsiteY310" fmla="*/ 432887 h 492835"/>
                <a:gd name="connsiteX311" fmla="*/ 2384130 w 2972814"/>
                <a:gd name="connsiteY311" fmla="*/ 422895 h 492835"/>
                <a:gd name="connsiteX312" fmla="*/ 2378784 w 2972814"/>
                <a:gd name="connsiteY312" fmla="*/ 412904 h 492835"/>
                <a:gd name="connsiteX313" fmla="*/ 2374261 w 2972814"/>
                <a:gd name="connsiteY313" fmla="*/ 404695 h 492835"/>
                <a:gd name="connsiteX314" fmla="*/ 2373249 w 2972814"/>
                <a:gd name="connsiteY314" fmla="*/ 402912 h 492835"/>
                <a:gd name="connsiteX315" fmla="*/ 2367670 w 2972814"/>
                <a:gd name="connsiteY315" fmla="*/ 392921 h 492835"/>
                <a:gd name="connsiteX316" fmla="*/ 2362080 w 2972814"/>
                <a:gd name="connsiteY316" fmla="*/ 382930 h 492835"/>
                <a:gd name="connsiteX317" fmla="*/ 2355916 w 2972814"/>
                <a:gd name="connsiteY317" fmla="*/ 372938 h 492835"/>
                <a:gd name="connsiteX318" fmla="*/ 2354309 w 2972814"/>
                <a:gd name="connsiteY318" fmla="*/ 370398 h 492835"/>
                <a:gd name="connsiteX319" fmla="*/ 2349407 w 2972814"/>
                <a:gd name="connsiteY319" fmla="*/ 362947 h 492835"/>
                <a:gd name="connsiteX320" fmla="*/ 2342581 w 2972814"/>
                <a:gd name="connsiteY320" fmla="*/ 352955 h 492835"/>
                <a:gd name="connsiteX321" fmla="*/ 2335268 w 2972814"/>
                <a:gd name="connsiteY321" fmla="*/ 342964 h 492835"/>
                <a:gd name="connsiteX322" fmla="*/ 2334358 w 2972814"/>
                <a:gd name="connsiteY322" fmla="*/ 341818 h 492835"/>
                <a:gd name="connsiteX323" fmla="*/ 2326928 w 2972814"/>
                <a:gd name="connsiteY323" fmla="*/ 332972 h 492835"/>
                <a:gd name="connsiteX324" fmla="*/ 2318117 w 2972814"/>
                <a:gd name="connsiteY324" fmla="*/ 322981 h 492835"/>
                <a:gd name="connsiteX325" fmla="*/ 2314406 w 2972814"/>
                <a:gd name="connsiteY325" fmla="*/ 319040 h 492835"/>
                <a:gd name="connsiteX326" fmla="*/ 2308524 w 2972814"/>
                <a:gd name="connsiteY326" fmla="*/ 312989 h 492835"/>
                <a:gd name="connsiteX327" fmla="*/ 2298384 w 2972814"/>
                <a:gd name="connsiteY327" fmla="*/ 302998 h 492835"/>
                <a:gd name="connsiteX328" fmla="*/ 2294454 w 2972814"/>
                <a:gd name="connsiteY328" fmla="*/ 299183 h 492835"/>
                <a:gd name="connsiteX329" fmla="*/ 2287721 w 2972814"/>
                <a:gd name="connsiteY329" fmla="*/ 293006 h 492835"/>
                <a:gd name="connsiteX330" fmla="*/ 2275805 w 2972814"/>
                <a:gd name="connsiteY330" fmla="*/ 283015 h 492835"/>
                <a:gd name="connsiteX331" fmla="*/ 2274502 w 2972814"/>
                <a:gd name="connsiteY331" fmla="*/ 281882 h 492835"/>
                <a:gd name="connsiteX332" fmla="*/ 2263783 w 2972814"/>
                <a:gd name="connsiteY332" fmla="*/ 273023 h 492835"/>
                <a:gd name="connsiteX333" fmla="*/ 2254551 w 2972814"/>
                <a:gd name="connsiteY333" fmla="*/ 265166 h 492835"/>
                <a:gd name="connsiteX334" fmla="*/ 2251819 w 2972814"/>
                <a:gd name="connsiteY334" fmla="*/ 263032 h 492835"/>
                <a:gd name="connsiteX335" fmla="*/ 2238942 w 2972814"/>
                <a:gd name="connsiteY335" fmla="*/ 253040 h 492835"/>
                <a:gd name="connsiteX336" fmla="*/ 2234599 w 2972814"/>
                <a:gd name="connsiteY336" fmla="*/ 249721 h 492835"/>
                <a:gd name="connsiteX337" fmla="*/ 2225038 w 2972814"/>
                <a:gd name="connsiteY337" fmla="*/ 243049 h 492835"/>
                <a:gd name="connsiteX338" fmla="*/ 2214647 w 2972814"/>
                <a:gd name="connsiteY338" fmla="*/ 235098 h 492835"/>
                <a:gd name="connsiteX339" fmla="*/ 2211564 w 2972814"/>
                <a:gd name="connsiteY339" fmla="*/ 233057 h 492835"/>
                <a:gd name="connsiteX340" fmla="*/ 2197332 w 2972814"/>
                <a:gd name="connsiteY340" fmla="*/ 223066 h 492835"/>
                <a:gd name="connsiteX341" fmla="*/ 2194695 w 2972814"/>
                <a:gd name="connsiteY341" fmla="*/ 221180 h 492835"/>
                <a:gd name="connsiteX342" fmla="*/ 2182080 w 2972814"/>
                <a:gd name="connsiteY342" fmla="*/ 213074 h 492835"/>
                <a:gd name="connsiteX343" fmla="*/ 2174744 w 2972814"/>
                <a:gd name="connsiteY343" fmla="*/ 208172 h 492835"/>
                <a:gd name="connsiteX344" fmla="*/ 2167118 w 2972814"/>
                <a:gd name="connsiteY344" fmla="*/ 203083 h 492835"/>
                <a:gd name="connsiteX345" fmla="*/ 2154792 w 2972814"/>
                <a:gd name="connsiteY345" fmla="*/ 194948 h 492835"/>
                <a:gd name="connsiteX346" fmla="*/ 2152010 w 2972814"/>
                <a:gd name="connsiteY346" fmla="*/ 193091 h 492835"/>
                <a:gd name="connsiteX347" fmla="*/ 2136443 w 2972814"/>
                <a:gd name="connsiteY347" fmla="*/ 183100 h 492835"/>
                <a:gd name="connsiteX348" fmla="*/ 2134840 w 2972814"/>
                <a:gd name="connsiteY348" fmla="*/ 182028 h 492835"/>
                <a:gd name="connsiteX349" fmla="*/ 2123049 w 2972814"/>
                <a:gd name="connsiteY349" fmla="*/ 173108 h 492835"/>
                <a:gd name="connsiteX350" fmla="*/ 2114888 w 2972814"/>
                <a:gd name="connsiteY350" fmla="*/ 167566 h 492835"/>
                <a:gd name="connsiteX351" fmla="*/ 2109412 w 2972814"/>
                <a:gd name="connsiteY351" fmla="*/ 163117 h 492835"/>
                <a:gd name="connsiteX352" fmla="*/ 2096379 w 2972814"/>
                <a:gd name="connsiteY352" fmla="*/ 153125 h 492835"/>
                <a:gd name="connsiteX353" fmla="*/ 2094937 w 2972814"/>
                <a:gd name="connsiteY353" fmla="*/ 152107 h 492835"/>
                <a:gd name="connsiteX354" fmla="*/ 2084075 w 2972814"/>
                <a:gd name="connsiteY354" fmla="*/ 143134 h 492835"/>
                <a:gd name="connsiteX355" fmla="*/ 2074985 w 2972814"/>
                <a:gd name="connsiteY355" fmla="*/ 136005 h 492835"/>
                <a:gd name="connsiteX356" fmla="*/ 2071877 w 2972814"/>
                <a:gd name="connsiteY356" fmla="*/ 133142 h 492835"/>
                <a:gd name="connsiteX357" fmla="*/ 2060047 w 2972814"/>
                <a:gd name="connsiteY357" fmla="*/ 123151 h 492835"/>
                <a:gd name="connsiteX358" fmla="*/ 2055033 w 2972814"/>
                <a:gd name="connsiteY358" fmla="*/ 119121 h 492835"/>
                <a:gd name="connsiteX359" fmla="*/ 2048457 w 2972814"/>
                <a:gd name="connsiteY359" fmla="*/ 113159 h 492835"/>
                <a:gd name="connsiteX360" fmla="*/ 2036466 w 2972814"/>
                <a:gd name="connsiteY360" fmla="*/ 103168 h 492835"/>
                <a:gd name="connsiteX361" fmla="*/ 2035081 w 2972814"/>
                <a:gd name="connsiteY361" fmla="*/ 102052 h 492835"/>
                <a:gd name="connsiteX362" fmla="*/ 2025111 w 2972814"/>
                <a:gd name="connsiteY362" fmla="*/ 93176 h 492835"/>
                <a:gd name="connsiteX363" fmla="*/ 2015130 w 2972814"/>
                <a:gd name="connsiteY363" fmla="*/ 84569 h 492835"/>
                <a:gd name="connsiteX364" fmla="*/ 2013578 w 2972814"/>
                <a:gd name="connsiteY364" fmla="*/ 83185 h 492835"/>
                <a:gd name="connsiteX365" fmla="*/ 2001970 w 2972814"/>
                <a:gd name="connsiteY365" fmla="*/ 73193 h 492835"/>
                <a:gd name="connsiteX366" fmla="*/ 1995177 w 2972814"/>
                <a:gd name="connsiteY366" fmla="*/ 67343 h 492835"/>
                <a:gd name="connsiteX367" fmla="*/ 1990289 w 2972814"/>
                <a:gd name="connsiteY367" fmla="*/ 63202 h 492835"/>
                <a:gd name="connsiteX368" fmla="*/ 1978180 w 2972814"/>
                <a:gd name="connsiteY368" fmla="*/ 53210 h 492835"/>
                <a:gd name="connsiteX369" fmla="*/ 1975226 w 2972814"/>
                <a:gd name="connsiteY369" fmla="*/ 50718 h 492835"/>
                <a:gd name="connsiteX370" fmla="*/ 1965688 w 2972814"/>
                <a:gd name="connsiteY370" fmla="*/ 43219 h 492835"/>
                <a:gd name="connsiteX371" fmla="*/ 1955274 w 2972814"/>
                <a:gd name="connsiteY371" fmla="*/ 34919 h 492835"/>
                <a:gd name="connsiteX372" fmla="*/ 1952791 w 2972814"/>
                <a:gd name="connsiteY372" fmla="*/ 33227 h 492835"/>
                <a:gd name="connsiteX373" fmla="*/ 1938601 w 2972814"/>
                <a:gd name="connsiteY373" fmla="*/ 23236 h 492835"/>
                <a:gd name="connsiteX374" fmla="*/ 1935322 w 2972814"/>
                <a:gd name="connsiteY374" fmla="*/ 20856 h 492835"/>
                <a:gd name="connsiteX375" fmla="*/ 1921593 w 2972814"/>
                <a:gd name="connsiteY375" fmla="*/ 13244 h 492835"/>
                <a:gd name="connsiteX376" fmla="*/ 1915370 w 2972814"/>
                <a:gd name="connsiteY376" fmla="*/ 9597 h 492835"/>
                <a:gd name="connsiteX377" fmla="*/ 1898637 w 2972814"/>
                <a:gd name="connsiteY377" fmla="*/ 3253 h 492835"/>
                <a:gd name="connsiteX378" fmla="*/ 1895419 w 2972814"/>
                <a:gd name="connsiteY378" fmla="*/ 2014 h 492835"/>
                <a:gd name="connsiteX379" fmla="*/ 1875467 w 2972814"/>
                <a:gd name="connsiteY379" fmla="*/ 0 h 492835"/>
                <a:gd name="connsiteX380" fmla="*/ 1855573 w 2972814"/>
                <a:gd name="connsiteY380" fmla="*/ 3253 h 492835"/>
                <a:gd name="connsiteX381" fmla="*/ 1855515 w 2972814"/>
                <a:gd name="connsiteY381" fmla="*/ 3263 h 492835"/>
                <a:gd name="connsiteX382" fmla="*/ 1835563 w 2972814"/>
                <a:gd name="connsiteY382" fmla="*/ 12654 h 492835"/>
                <a:gd name="connsiteX383" fmla="*/ 1834766 w 2972814"/>
                <a:gd name="connsiteY383" fmla="*/ 13244 h 492835"/>
                <a:gd name="connsiteX384" fmla="*/ 1821671 w 2972814"/>
                <a:gd name="connsiteY384" fmla="*/ 23236 h 492835"/>
                <a:gd name="connsiteX385" fmla="*/ 1815612 w 2972814"/>
                <a:gd name="connsiteY385" fmla="*/ 27936 h 492835"/>
                <a:gd name="connsiteX386" fmla="*/ 1810148 w 2972814"/>
                <a:gd name="connsiteY386" fmla="*/ 33227 h 492835"/>
                <a:gd name="connsiteX387" fmla="*/ 1800197 w 2972814"/>
                <a:gd name="connsiteY387" fmla="*/ 43219 h 492835"/>
                <a:gd name="connsiteX388" fmla="*/ 1795660 w 2972814"/>
                <a:gd name="connsiteY388" fmla="*/ 47738 h 492835"/>
                <a:gd name="connsiteX389" fmla="*/ 1790835 w 2972814"/>
                <a:gd name="connsiteY389" fmla="*/ 53210 h 492835"/>
                <a:gd name="connsiteX390" fmla="*/ 1782241 w 2972814"/>
                <a:gd name="connsiteY390" fmla="*/ 63202 h 492835"/>
                <a:gd name="connsiteX391" fmla="*/ 1775708 w 2972814"/>
                <a:gd name="connsiteY391" fmla="*/ 71067 h 492835"/>
                <a:gd name="connsiteX392" fmla="*/ 1774048 w 2972814"/>
                <a:gd name="connsiteY392" fmla="*/ 73193 h 492835"/>
                <a:gd name="connsiteX393" fmla="*/ 1766111 w 2972814"/>
                <a:gd name="connsiteY393" fmla="*/ 83185 h 492835"/>
                <a:gd name="connsiteX394" fmla="*/ 1758347 w 2972814"/>
                <a:gd name="connsiteY394" fmla="*/ 93176 h 492835"/>
                <a:gd name="connsiteX395" fmla="*/ 1755756 w 2972814"/>
                <a:gd name="connsiteY395" fmla="*/ 96620 h 492835"/>
                <a:gd name="connsiteX396" fmla="*/ 1750604 w 2972814"/>
                <a:gd name="connsiteY396" fmla="*/ 103168 h 492835"/>
                <a:gd name="connsiteX397" fmla="*/ 1742791 w 2972814"/>
                <a:gd name="connsiteY397" fmla="*/ 113159 h 492835"/>
                <a:gd name="connsiteX398" fmla="*/ 1735805 w 2972814"/>
                <a:gd name="connsiteY398" fmla="*/ 122212 h 492835"/>
                <a:gd name="connsiteX399" fmla="*/ 1734997 w 2972814"/>
                <a:gd name="connsiteY399" fmla="*/ 123151 h 492835"/>
                <a:gd name="connsiteX400" fmla="*/ 1726503 w 2972814"/>
                <a:gd name="connsiteY400" fmla="*/ 133142 h 492835"/>
                <a:gd name="connsiteX401" fmla="*/ 1717878 w 2972814"/>
                <a:gd name="connsiteY401" fmla="*/ 143134 h 492835"/>
                <a:gd name="connsiteX402" fmla="*/ 1715853 w 2972814"/>
                <a:gd name="connsiteY402" fmla="*/ 145541 h 492835"/>
                <a:gd name="connsiteX403" fmla="*/ 1707833 w 2972814"/>
                <a:gd name="connsiteY403" fmla="*/ 153125 h 492835"/>
                <a:gd name="connsiteX404" fmla="*/ 1696422 w 2972814"/>
                <a:gd name="connsiteY404" fmla="*/ 163117 h 492835"/>
                <a:gd name="connsiteX405" fmla="*/ 1695901 w 2972814"/>
                <a:gd name="connsiteY405" fmla="*/ 163600 h 492835"/>
                <a:gd name="connsiteX406" fmla="*/ 1680325 w 2972814"/>
                <a:gd name="connsiteY406" fmla="*/ 173108 h 492835"/>
                <a:gd name="connsiteX407" fmla="*/ 1675949 w 2972814"/>
                <a:gd name="connsiteY407" fmla="*/ 175584 h 492835"/>
                <a:gd name="connsiteX408" fmla="*/ 1655998 w 2972814"/>
                <a:gd name="connsiteY408" fmla="*/ 180296 h 492835"/>
                <a:gd name="connsiteX409" fmla="*/ 1636046 w 2972814"/>
                <a:gd name="connsiteY409" fmla="*/ 179048 h 492835"/>
                <a:gd name="connsiteX410" fmla="*/ 1616094 w 2972814"/>
                <a:gd name="connsiteY410" fmla="*/ 173743 h 492835"/>
                <a:gd name="connsiteX411" fmla="*/ 1614668 w 2972814"/>
                <a:gd name="connsiteY411" fmla="*/ 173108 h 492835"/>
                <a:gd name="connsiteX412" fmla="*/ 1596142 w 2972814"/>
                <a:gd name="connsiteY412" fmla="*/ 165687 h 492835"/>
                <a:gd name="connsiteX413" fmla="*/ 1591087 w 2972814"/>
                <a:gd name="connsiteY413" fmla="*/ 163117 h 492835"/>
                <a:gd name="connsiteX414" fmla="*/ 1576190 w 2972814"/>
                <a:gd name="connsiteY414" fmla="*/ 155980 h 492835"/>
                <a:gd name="connsiteX415" fmla="*/ 1570820 w 2972814"/>
                <a:gd name="connsiteY415" fmla="*/ 153125 h 492835"/>
                <a:gd name="connsiteX416" fmla="*/ 1556238 w 2972814"/>
                <a:gd name="connsiteY416" fmla="*/ 145663 h 492835"/>
                <a:gd name="connsiteX417" fmla="*/ 1551361 w 2972814"/>
                <a:gd name="connsiteY417" fmla="*/ 143134 h 492835"/>
                <a:gd name="connsiteX418" fmla="*/ 1536287 w 2972814"/>
                <a:gd name="connsiteY418" fmla="*/ 135668 h 492835"/>
                <a:gd name="connsiteX419" fmla="*/ 1530516 w 2972814"/>
                <a:gd name="connsiteY419" fmla="*/ 133142 h 492835"/>
                <a:gd name="connsiteX420" fmla="*/ 1516335 w 2972814"/>
                <a:gd name="connsiteY420" fmla="*/ 126794 h 492835"/>
                <a:gd name="connsiteX421" fmla="*/ 1505458 w 2972814"/>
                <a:gd name="connsiteY421" fmla="*/ 123151 h 492835"/>
                <a:gd name="connsiteX422" fmla="*/ 1496383 w 2972814"/>
                <a:gd name="connsiteY422" fmla="*/ 120009 h 492835"/>
                <a:gd name="connsiteX423" fmla="*/ 1476431 w 2972814"/>
                <a:gd name="connsiteY423" fmla="*/ 116375 h 492835"/>
                <a:gd name="connsiteX424" fmla="*/ 1456480 w 2972814"/>
                <a:gd name="connsiteY424" fmla="*/ 116858 h 492835"/>
                <a:gd name="connsiteX425" fmla="*/ 1436528 w 2972814"/>
                <a:gd name="connsiteY425" fmla="*/ 122466 h 492835"/>
                <a:gd name="connsiteX426" fmla="*/ 1435232 w 2972814"/>
                <a:gd name="connsiteY426" fmla="*/ 123151 h 492835"/>
                <a:gd name="connsiteX427" fmla="*/ 1417482 w 2972814"/>
                <a:gd name="connsiteY427" fmla="*/ 133142 h 492835"/>
                <a:gd name="connsiteX428" fmla="*/ 1416576 w 2972814"/>
                <a:gd name="connsiteY428" fmla="*/ 133682 h 492835"/>
                <a:gd name="connsiteX429" fmla="*/ 1405210 w 2972814"/>
                <a:gd name="connsiteY429" fmla="*/ 143134 h 492835"/>
                <a:gd name="connsiteX430" fmla="*/ 1396624 w 2972814"/>
                <a:gd name="connsiteY430" fmla="*/ 150735 h 492835"/>
                <a:gd name="connsiteX431" fmla="*/ 1394353 w 2972814"/>
                <a:gd name="connsiteY431" fmla="*/ 153125 h 492835"/>
                <a:gd name="connsiteX432" fmla="*/ 1385398 w 2972814"/>
                <a:gd name="connsiteY432" fmla="*/ 163117 h 492835"/>
                <a:gd name="connsiteX433" fmla="*/ 1376855 w 2972814"/>
                <a:gd name="connsiteY433" fmla="*/ 173108 h 492835"/>
                <a:gd name="connsiteX434" fmla="*/ 1376673 w 2972814"/>
                <a:gd name="connsiteY434" fmla="*/ 173327 h 492835"/>
                <a:gd name="connsiteX435" fmla="*/ 1368999 w 2972814"/>
                <a:gd name="connsiteY435" fmla="*/ 183100 h 492835"/>
                <a:gd name="connsiteX436" fmla="*/ 1361462 w 2972814"/>
                <a:gd name="connsiteY436" fmla="*/ 193091 h 492835"/>
                <a:gd name="connsiteX437" fmla="*/ 1356721 w 2972814"/>
                <a:gd name="connsiteY437" fmla="*/ 199715 h 492835"/>
                <a:gd name="connsiteX438" fmla="*/ 1354197 w 2972814"/>
                <a:gd name="connsiteY438" fmla="*/ 203083 h 492835"/>
                <a:gd name="connsiteX439" fmla="*/ 1346686 w 2972814"/>
                <a:gd name="connsiteY439" fmla="*/ 213074 h 492835"/>
                <a:gd name="connsiteX440" fmla="*/ 1339302 w 2972814"/>
                <a:gd name="connsiteY440" fmla="*/ 223066 h 492835"/>
                <a:gd name="connsiteX441" fmla="*/ 1336769 w 2972814"/>
                <a:gd name="connsiteY441" fmla="*/ 226795 h 492835"/>
                <a:gd name="connsiteX442" fmla="*/ 1331888 w 2972814"/>
                <a:gd name="connsiteY442" fmla="*/ 233057 h 492835"/>
                <a:gd name="connsiteX443" fmla="*/ 1323975 w 2972814"/>
                <a:gd name="connsiteY443" fmla="*/ 243049 h 492835"/>
                <a:gd name="connsiteX444" fmla="*/ 1316817 w 2972814"/>
                <a:gd name="connsiteY444" fmla="*/ 252187 h 492835"/>
                <a:gd name="connsiteX445" fmla="*/ 1315923 w 2972814"/>
                <a:gd name="connsiteY445" fmla="*/ 253040 h 492835"/>
                <a:gd name="connsiteX446" fmla="*/ 1305877 w 2972814"/>
                <a:gd name="connsiteY446" fmla="*/ 263032 h 492835"/>
                <a:gd name="connsiteX447" fmla="*/ 1296866 w 2972814"/>
                <a:gd name="connsiteY447" fmla="*/ 272614 h 492835"/>
                <a:gd name="connsiteX448" fmla="*/ 1296213 w 2972814"/>
                <a:gd name="connsiteY448" fmla="*/ 273023 h 492835"/>
                <a:gd name="connsiteX449" fmla="*/ 1280123 w 2972814"/>
                <a:gd name="connsiteY449" fmla="*/ 283015 h 492835"/>
                <a:gd name="connsiteX450" fmla="*/ 1276914 w 2972814"/>
                <a:gd name="connsiteY450" fmla="*/ 285090 h 492835"/>
                <a:gd name="connsiteX451" fmla="*/ 1256962 w 2972814"/>
                <a:gd name="connsiteY451" fmla="*/ 287865 h 492835"/>
                <a:gd name="connsiteX452" fmla="*/ 1244883 w 2972814"/>
                <a:gd name="connsiteY452" fmla="*/ 283015 h 492835"/>
                <a:gd name="connsiteX453" fmla="*/ 1237010 w 2972814"/>
                <a:gd name="connsiteY453" fmla="*/ 279899 h 492835"/>
                <a:gd name="connsiteX454" fmla="*/ 1229281 w 2972814"/>
                <a:gd name="connsiteY454" fmla="*/ 273023 h 492835"/>
                <a:gd name="connsiteX455" fmla="*/ 1218421 w 2972814"/>
                <a:gd name="connsiteY455" fmla="*/ 263032 h 492835"/>
                <a:gd name="connsiteX456" fmla="*/ 1217059 w 2972814"/>
                <a:gd name="connsiteY456" fmla="*/ 261815 h 492835"/>
                <a:gd name="connsiteX457" fmla="*/ 1209863 w 2972814"/>
                <a:gd name="connsiteY457" fmla="*/ 253040 h 492835"/>
                <a:gd name="connsiteX458" fmla="*/ 1201698 w 2972814"/>
                <a:gd name="connsiteY458" fmla="*/ 243049 h 492835"/>
                <a:gd name="connsiteX459" fmla="*/ 1197107 w 2972814"/>
                <a:gd name="connsiteY459" fmla="*/ 237509 h 492835"/>
                <a:gd name="connsiteX460" fmla="*/ 1193851 w 2972814"/>
                <a:gd name="connsiteY460" fmla="*/ 233057 h 492835"/>
                <a:gd name="connsiteX461" fmla="*/ 1186356 w 2972814"/>
                <a:gd name="connsiteY461" fmla="*/ 223066 h 492835"/>
                <a:gd name="connsiteX462" fmla="*/ 1178512 w 2972814"/>
                <a:gd name="connsiteY462" fmla="*/ 213074 h 492835"/>
                <a:gd name="connsiteX463" fmla="*/ 1177155 w 2972814"/>
                <a:gd name="connsiteY463" fmla="*/ 211352 h 492835"/>
                <a:gd name="connsiteX464" fmla="*/ 1170417 w 2972814"/>
                <a:gd name="connsiteY464" fmla="*/ 203083 h 492835"/>
                <a:gd name="connsiteX465" fmla="*/ 1161765 w 2972814"/>
                <a:gd name="connsiteY465" fmla="*/ 193091 h 492835"/>
                <a:gd name="connsiteX466" fmla="*/ 1157203 w 2972814"/>
                <a:gd name="connsiteY466" fmla="*/ 187976 h 492835"/>
                <a:gd name="connsiteX467" fmla="*/ 1151934 w 2972814"/>
                <a:gd name="connsiteY467" fmla="*/ 183100 h 492835"/>
                <a:gd name="connsiteX468" fmla="*/ 1140105 w 2972814"/>
                <a:gd name="connsiteY468" fmla="*/ 173108 h 492835"/>
                <a:gd name="connsiteX469" fmla="*/ 1137251 w 2972814"/>
                <a:gd name="connsiteY469" fmla="*/ 170769 h 492835"/>
                <a:gd name="connsiteX470" fmla="*/ 1122897 w 2972814"/>
                <a:gd name="connsiteY470" fmla="*/ 163117 h 492835"/>
                <a:gd name="connsiteX471" fmla="*/ 1117299 w 2972814"/>
                <a:gd name="connsiteY471" fmla="*/ 160364 h 492835"/>
                <a:gd name="connsiteX472" fmla="*/ 1097348 w 2972814"/>
                <a:gd name="connsiteY472" fmla="*/ 156896 h 492835"/>
                <a:gd name="connsiteX473" fmla="*/ 1077396 w 2972814"/>
                <a:gd name="connsiteY473" fmla="*/ 159156 h 492835"/>
                <a:gd name="connsiteX474" fmla="*/ 1066865 w 2972814"/>
                <a:gd name="connsiteY474" fmla="*/ 163117 h 492835"/>
                <a:gd name="connsiteX475" fmla="*/ 1057444 w 2972814"/>
                <a:gd name="connsiteY475" fmla="*/ 166485 h 492835"/>
                <a:gd name="connsiteX476" fmla="*/ 1045900 w 2972814"/>
                <a:gd name="connsiteY476" fmla="*/ 173108 h 492835"/>
                <a:gd name="connsiteX477" fmla="*/ 1037492 w 2972814"/>
                <a:gd name="connsiteY477" fmla="*/ 177688 h 492835"/>
                <a:gd name="connsiteX478" fmla="*/ 1030027 w 2972814"/>
                <a:gd name="connsiteY478" fmla="*/ 183100 h 492835"/>
                <a:gd name="connsiteX479" fmla="*/ 1017541 w 2972814"/>
                <a:gd name="connsiteY479" fmla="*/ 191700 h 492835"/>
                <a:gd name="connsiteX480" fmla="*/ 1015852 w 2972814"/>
                <a:gd name="connsiteY480" fmla="*/ 193091 h 492835"/>
                <a:gd name="connsiteX481" fmla="*/ 1003388 w 2972814"/>
                <a:gd name="connsiteY481" fmla="*/ 203083 h 492835"/>
                <a:gd name="connsiteX482" fmla="*/ 997589 w 2972814"/>
                <a:gd name="connsiteY482" fmla="*/ 207727 h 492835"/>
                <a:gd name="connsiteX483" fmla="*/ 991538 w 2972814"/>
                <a:gd name="connsiteY483" fmla="*/ 213074 h 492835"/>
                <a:gd name="connsiteX484" fmla="*/ 979706 w 2972814"/>
                <a:gd name="connsiteY484" fmla="*/ 223066 h 492835"/>
                <a:gd name="connsiteX485" fmla="*/ 977637 w 2972814"/>
                <a:gd name="connsiteY485" fmla="*/ 224792 h 492835"/>
                <a:gd name="connsiteX486" fmla="*/ 968105 w 2972814"/>
                <a:gd name="connsiteY486" fmla="*/ 233057 h 492835"/>
                <a:gd name="connsiteX487" fmla="*/ 957685 w 2972814"/>
                <a:gd name="connsiteY487" fmla="*/ 242286 h 492835"/>
                <a:gd name="connsiteX488" fmla="*/ 956769 w 2972814"/>
                <a:gd name="connsiteY488" fmla="*/ 243049 h 492835"/>
                <a:gd name="connsiteX489" fmla="*/ 944728 w 2972814"/>
                <a:gd name="connsiteY489" fmla="*/ 253040 h 492835"/>
                <a:gd name="connsiteX490" fmla="*/ 937734 w 2972814"/>
                <a:gd name="connsiteY490" fmla="*/ 258967 h 492835"/>
                <a:gd name="connsiteX491" fmla="*/ 932486 w 2972814"/>
                <a:gd name="connsiteY491" fmla="*/ 263032 h 492835"/>
                <a:gd name="connsiteX492" fmla="*/ 919892 w 2972814"/>
                <a:gd name="connsiteY492" fmla="*/ 273023 h 492835"/>
                <a:gd name="connsiteX493" fmla="*/ 917782 w 2972814"/>
                <a:gd name="connsiteY493" fmla="*/ 274702 h 492835"/>
                <a:gd name="connsiteX494" fmla="*/ 905161 w 2972814"/>
                <a:gd name="connsiteY494" fmla="*/ 283015 h 492835"/>
                <a:gd name="connsiteX495" fmla="*/ 897830 w 2972814"/>
                <a:gd name="connsiteY495" fmla="*/ 288037 h 492835"/>
                <a:gd name="connsiteX496" fmla="*/ 887914 w 2972814"/>
                <a:gd name="connsiteY496" fmla="*/ 293006 h 492835"/>
                <a:gd name="connsiteX497" fmla="*/ 877878 w 2972814"/>
                <a:gd name="connsiteY497" fmla="*/ 298415 h 492835"/>
                <a:gd name="connsiteX498" fmla="*/ 863055 w 2972814"/>
                <a:gd name="connsiteY498" fmla="*/ 302998 h 492835"/>
                <a:gd name="connsiteX499" fmla="*/ 857927 w 2972814"/>
                <a:gd name="connsiteY499" fmla="*/ 304690 h 492835"/>
                <a:gd name="connsiteX500" fmla="*/ 837975 w 2972814"/>
                <a:gd name="connsiteY500" fmla="*/ 305870 h 492835"/>
                <a:gd name="connsiteX501" fmla="*/ 826569 w 2972814"/>
                <a:gd name="connsiteY501" fmla="*/ 302998 h 492835"/>
                <a:gd name="connsiteX502" fmla="*/ 818023 w 2972814"/>
                <a:gd name="connsiteY502" fmla="*/ 300671 h 492835"/>
                <a:gd name="connsiteX503" fmla="*/ 804710 w 2972814"/>
                <a:gd name="connsiteY503" fmla="*/ 293006 h 492835"/>
                <a:gd name="connsiteX504" fmla="*/ 798071 w 2972814"/>
                <a:gd name="connsiteY504" fmla="*/ 288828 h 492835"/>
                <a:gd name="connsiteX505" fmla="*/ 791498 w 2972814"/>
                <a:gd name="connsiteY505" fmla="*/ 283015 h 492835"/>
                <a:gd name="connsiteX506" fmla="*/ 780838 w 2972814"/>
                <a:gd name="connsiteY506" fmla="*/ 273023 h 492835"/>
                <a:gd name="connsiteX507" fmla="*/ 778119 w 2972814"/>
                <a:gd name="connsiteY507" fmla="*/ 270303 h 492835"/>
                <a:gd name="connsiteX508" fmla="*/ 771863 w 2972814"/>
                <a:gd name="connsiteY508" fmla="*/ 263032 h 492835"/>
                <a:gd name="connsiteX509" fmla="*/ 763781 w 2972814"/>
                <a:gd name="connsiteY509" fmla="*/ 253040 h 492835"/>
                <a:gd name="connsiteX510" fmla="*/ 758167 w 2972814"/>
                <a:gd name="connsiteY510" fmla="*/ 246044 h 492835"/>
                <a:gd name="connsiteX511" fmla="*/ 755884 w 2972814"/>
                <a:gd name="connsiteY511" fmla="*/ 243049 h 492835"/>
                <a:gd name="connsiteX512" fmla="*/ 748589 w 2972814"/>
                <a:gd name="connsiteY512" fmla="*/ 233057 h 492835"/>
                <a:gd name="connsiteX513" fmla="*/ 741775 w 2972814"/>
                <a:gd name="connsiteY513" fmla="*/ 223066 h 492835"/>
                <a:gd name="connsiteX514" fmla="*/ 738216 w 2972814"/>
                <a:gd name="connsiteY514" fmla="*/ 217690 h 492835"/>
                <a:gd name="connsiteX515" fmla="*/ 734982 w 2972814"/>
                <a:gd name="connsiteY515" fmla="*/ 213074 h 492835"/>
                <a:gd name="connsiteX516" fmla="*/ 728356 w 2972814"/>
                <a:gd name="connsiteY516" fmla="*/ 203083 h 492835"/>
                <a:gd name="connsiteX517" fmla="*/ 721653 w 2972814"/>
                <a:gd name="connsiteY517" fmla="*/ 193091 h 492835"/>
                <a:gd name="connsiteX518" fmla="*/ 718264 w 2972814"/>
                <a:gd name="connsiteY518" fmla="*/ 187597 h 492835"/>
                <a:gd name="connsiteX519" fmla="*/ 715130 w 2972814"/>
                <a:gd name="connsiteY519" fmla="*/ 183100 h 492835"/>
                <a:gd name="connsiteX520" fmla="*/ 707997 w 2972814"/>
                <a:gd name="connsiteY520" fmla="*/ 173108 h 492835"/>
                <a:gd name="connsiteX521" fmla="*/ 701295 w 2972814"/>
                <a:gd name="connsiteY521" fmla="*/ 163117 h 492835"/>
                <a:gd name="connsiteX522" fmla="*/ 698312 w 2972814"/>
                <a:gd name="connsiteY522" fmla="*/ 158627 h 492835"/>
                <a:gd name="connsiteX523" fmla="*/ 693669 w 2972814"/>
                <a:gd name="connsiteY523" fmla="*/ 153125 h 492835"/>
                <a:gd name="connsiteX524" fmla="*/ 685662 w 2972814"/>
                <a:gd name="connsiteY524" fmla="*/ 143134 h 492835"/>
                <a:gd name="connsiteX525" fmla="*/ 678360 w 2972814"/>
                <a:gd name="connsiteY525" fmla="*/ 134065 h 492835"/>
                <a:gd name="connsiteX526" fmla="*/ 677378 w 2972814"/>
                <a:gd name="connsiteY526" fmla="*/ 133142 h 492835"/>
                <a:gd name="connsiteX527" fmla="*/ 667194 w 2972814"/>
                <a:gd name="connsiteY527" fmla="*/ 123151 h 492835"/>
                <a:gd name="connsiteX528" fmla="*/ 658409 w 2972814"/>
                <a:gd name="connsiteY528" fmla="*/ 115000 h 492835"/>
                <a:gd name="connsiteX529" fmla="*/ 655593 w 2972814"/>
                <a:gd name="connsiteY529" fmla="*/ 113159 h 492835"/>
                <a:gd name="connsiteX530" fmla="*/ 641299 w 2972814"/>
                <a:gd name="connsiteY530" fmla="*/ 103168 h 492835"/>
                <a:gd name="connsiteX531" fmla="*/ 638457 w 2972814"/>
                <a:gd name="connsiteY531" fmla="*/ 101197 h 492835"/>
                <a:gd name="connsiteX532" fmla="*/ 618964 w 2972814"/>
                <a:gd name="connsiteY532" fmla="*/ 93176 h 492835"/>
                <a:gd name="connsiteX533" fmla="*/ 618505 w 2972814"/>
                <a:gd name="connsiteY533" fmla="*/ 92998 h 492835"/>
                <a:gd name="connsiteX534" fmla="*/ 598553 w 2972814"/>
                <a:gd name="connsiteY534" fmla="*/ 89944 h 492835"/>
                <a:gd name="connsiteX535" fmla="*/ 578602 w 2972814"/>
                <a:gd name="connsiteY535" fmla="*/ 90114 h 492835"/>
                <a:gd name="connsiteX536" fmla="*/ 563840 w 2972814"/>
                <a:gd name="connsiteY536" fmla="*/ 93176 h 492835"/>
                <a:gd name="connsiteX537" fmla="*/ 558650 w 2972814"/>
                <a:gd name="connsiteY537" fmla="*/ 94189 h 492835"/>
                <a:gd name="connsiteX538" fmla="*/ 538698 w 2972814"/>
                <a:gd name="connsiteY538" fmla="*/ 101280 h 492835"/>
                <a:gd name="connsiteX539" fmla="*/ 535064 w 2972814"/>
                <a:gd name="connsiteY539" fmla="*/ 103168 h 492835"/>
                <a:gd name="connsiteX540" fmla="*/ 518746 w 2972814"/>
                <a:gd name="connsiteY540" fmla="*/ 111975 h 492835"/>
                <a:gd name="connsiteX541" fmla="*/ 517133 w 2972814"/>
                <a:gd name="connsiteY541" fmla="*/ 113159 h 492835"/>
                <a:gd name="connsiteX542" fmla="*/ 502695 w 2972814"/>
                <a:gd name="connsiteY542" fmla="*/ 123151 h 492835"/>
                <a:gd name="connsiteX543" fmla="*/ 498794 w 2972814"/>
                <a:gd name="connsiteY543" fmla="*/ 125997 h 492835"/>
                <a:gd name="connsiteX544" fmla="*/ 491313 w 2972814"/>
                <a:gd name="connsiteY544" fmla="*/ 133142 h 492835"/>
                <a:gd name="connsiteX545" fmla="*/ 480437 w 2972814"/>
                <a:gd name="connsiteY545" fmla="*/ 143134 h 492835"/>
                <a:gd name="connsiteX546" fmla="*/ 478843 w 2972814"/>
                <a:gd name="connsiteY546" fmla="*/ 144658 h 492835"/>
                <a:gd name="connsiteX547" fmla="*/ 471799 w 2972814"/>
                <a:gd name="connsiteY547" fmla="*/ 153125 h 492835"/>
                <a:gd name="connsiteX548" fmla="*/ 463415 w 2972814"/>
                <a:gd name="connsiteY548" fmla="*/ 163117 h 492835"/>
                <a:gd name="connsiteX549" fmla="*/ 458891 w 2972814"/>
                <a:gd name="connsiteY549" fmla="*/ 168884 h 492835"/>
                <a:gd name="connsiteX550" fmla="*/ 456135 w 2972814"/>
                <a:gd name="connsiteY550" fmla="*/ 173108 h 492835"/>
                <a:gd name="connsiteX551" fmla="*/ 449244 w 2972814"/>
                <a:gd name="connsiteY551" fmla="*/ 183100 h 492835"/>
                <a:gd name="connsiteX552" fmla="*/ 442905 w 2972814"/>
                <a:gd name="connsiteY552" fmla="*/ 193091 h 492835"/>
                <a:gd name="connsiteX553" fmla="*/ 438939 w 2972814"/>
                <a:gd name="connsiteY553" fmla="*/ 199315 h 492835"/>
                <a:gd name="connsiteX554" fmla="*/ 436875 w 2972814"/>
                <a:gd name="connsiteY554" fmla="*/ 203083 h 492835"/>
                <a:gd name="connsiteX555" fmla="*/ 431562 w 2972814"/>
                <a:gd name="connsiteY555" fmla="*/ 213074 h 492835"/>
                <a:gd name="connsiteX556" fmla="*/ 426337 w 2972814"/>
                <a:gd name="connsiteY556" fmla="*/ 223066 h 492835"/>
                <a:gd name="connsiteX557" fmla="*/ 421150 w 2972814"/>
                <a:gd name="connsiteY557" fmla="*/ 233057 h 492835"/>
                <a:gd name="connsiteX558" fmla="*/ 418987 w 2972814"/>
                <a:gd name="connsiteY558" fmla="*/ 237366 h 492835"/>
                <a:gd name="connsiteX559" fmla="*/ 416431 w 2972814"/>
                <a:gd name="connsiteY559" fmla="*/ 243049 h 492835"/>
                <a:gd name="connsiteX560" fmla="*/ 411823 w 2972814"/>
                <a:gd name="connsiteY560" fmla="*/ 253040 h 492835"/>
                <a:gd name="connsiteX561" fmla="*/ 407097 w 2972814"/>
                <a:gd name="connsiteY561" fmla="*/ 263032 h 492835"/>
                <a:gd name="connsiteX562" fmla="*/ 402448 w 2972814"/>
                <a:gd name="connsiteY562" fmla="*/ 273023 h 492835"/>
                <a:gd name="connsiteX563" fmla="*/ 399036 w 2972814"/>
                <a:gd name="connsiteY563" fmla="*/ 280352 h 492835"/>
                <a:gd name="connsiteX564" fmla="*/ 397844 w 2972814"/>
                <a:gd name="connsiteY564" fmla="*/ 283015 h 492835"/>
                <a:gd name="connsiteX565" fmla="*/ 393207 w 2972814"/>
                <a:gd name="connsiteY565" fmla="*/ 293006 h 492835"/>
                <a:gd name="connsiteX566" fmla="*/ 388585 w 2972814"/>
                <a:gd name="connsiteY566" fmla="*/ 302998 h 492835"/>
                <a:gd name="connsiteX567" fmla="*/ 383630 w 2972814"/>
                <a:gd name="connsiteY567" fmla="*/ 312989 h 492835"/>
                <a:gd name="connsiteX568" fmla="*/ 379084 w 2972814"/>
                <a:gd name="connsiteY568" fmla="*/ 322033 h 492835"/>
                <a:gd name="connsiteX569" fmla="*/ 378597 w 2972814"/>
                <a:gd name="connsiteY569" fmla="*/ 322981 h 492835"/>
                <a:gd name="connsiteX570" fmla="*/ 373224 w 2972814"/>
                <a:gd name="connsiteY570" fmla="*/ 332972 h 492835"/>
                <a:gd name="connsiteX571" fmla="*/ 367635 w 2972814"/>
                <a:gd name="connsiteY571" fmla="*/ 342964 h 492835"/>
                <a:gd name="connsiteX572" fmla="*/ 361850 w 2972814"/>
                <a:gd name="connsiteY572" fmla="*/ 352955 h 492835"/>
                <a:gd name="connsiteX573" fmla="*/ 359132 w 2972814"/>
                <a:gd name="connsiteY573" fmla="*/ 357316 h 492835"/>
                <a:gd name="connsiteX574" fmla="*/ 355291 w 2972814"/>
                <a:gd name="connsiteY574" fmla="*/ 362947 h 492835"/>
                <a:gd name="connsiteX575" fmla="*/ 348343 w 2972814"/>
                <a:gd name="connsiteY575" fmla="*/ 372938 h 492835"/>
                <a:gd name="connsiteX576" fmla="*/ 340961 w 2972814"/>
                <a:gd name="connsiteY576" fmla="*/ 382930 h 492835"/>
                <a:gd name="connsiteX577" fmla="*/ 339180 w 2972814"/>
                <a:gd name="connsiteY577" fmla="*/ 385205 h 492835"/>
                <a:gd name="connsiteX578" fmla="*/ 331937 w 2972814"/>
                <a:gd name="connsiteY578" fmla="*/ 392921 h 492835"/>
                <a:gd name="connsiteX579" fmla="*/ 322288 w 2972814"/>
                <a:gd name="connsiteY579" fmla="*/ 402912 h 492835"/>
                <a:gd name="connsiteX580" fmla="*/ 319228 w 2972814"/>
                <a:gd name="connsiteY580" fmla="*/ 405989 h 492835"/>
                <a:gd name="connsiteX581" fmla="*/ 309902 w 2972814"/>
                <a:gd name="connsiteY581" fmla="*/ 412904 h 492835"/>
                <a:gd name="connsiteX582" fmla="*/ 299277 w 2972814"/>
                <a:gd name="connsiteY582" fmla="*/ 420388 h 492835"/>
                <a:gd name="connsiteX583" fmla="*/ 293642 w 2972814"/>
                <a:gd name="connsiteY583" fmla="*/ 422895 h 492835"/>
                <a:gd name="connsiteX584" fmla="*/ 279325 w 2972814"/>
                <a:gd name="connsiteY584" fmla="*/ 428933 h 492835"/>
                <a:gd name="connsiteX585" fmla="*/ 259373 w 2972814"/>
                <a:gd name="connsiteY585" fmla="*/ 432035 h 492835"/>
                <a:gd name="connsiteX586" fmla="*/ 239421 w 2972814"/>
                <a:gd name="connsiteY586" fmla="*/ 430287 h 492835"/>
                <a:gd name="connsiteX587" fmla="*/ 219470 w 2972814"/>
                <a:gd name="connsiteY587" fmla="*/ 424549 h 492835"/>
                <a:gd name="connsiteX588" fmla="*/ 215563 w 2972814"/>
                <a:gd name="connsiteY588" fmla="*/ 422895 h 492835"/>
                <a:gd name="connsiteX589" fmla="*/ 199518 w 2972814"/>
                <a:gd name="connsiteY589" fmla="*/ 416153 h 492835"/>
                <a:gd name="connsiteX590" fmla="*/ 192765 w 2972814"/>
                <a:gd name="connsiteY590" fmla="*/ 412904 h 492835"/>
                <a:gd name="connsiteX591" fmla="*/ 179566 w 2972814"/>
                <a:gd name="connsiteY591" fmla="*/ 406664 h 492835"/>
                <a:gd name="connsiteX592" fmla="*/ 171436 w 2972814"/>
                <a:gd name="connsiteY592" fmla="*/ 402912 h 492835"/>
                <a:gd name="connsiteX593" fmla="*/ 159614 w 2972814"/>
                <a:gd name="connsiteY593" fmla="*/ 397749 h 492835"/>
                <a:gd name="connsiteX594" fmla="*/ 146103 w 2972814"/>
                <a:gd name="connsiteY594" fmla="*/ 392921 h 492835"/>
                <a:gd name="connsiteX595" fmla="*/ 139662 w 2972814"/>
                <a:gd name="connsiteY595" fmla="*/ 390651 h 492835"/>
                <a:gd name="connsiteX596" fmla="*/ 119711 w 2972814"/>
                <a:gd name="connsiteY596" fmla="*/ 386237 h 492835"/>
                <a:gd name="connsiteX597" fmla="*/ 99759 w 2972814"/>
                <a:gd name="connsiteY597" fmla="*/ 385250 h 492835"/>
                <a:gd name="connsiteX598" fmla="*/ 79807 w 2972814"/>
                <a:gd name="connsiteY598" fmla="*/ 387299 h 492835"/>
                <a:gd name="connsiteX599" fmla="*/ 59855 w 2972814"/>
                <a:gd name="connsiteY599" fmla="*/ 392905 h 492835"/>
                <a:gd name="connsiteX600" fmla="*/ 59818 w 2972814"/>
                <a:gd name="connsiteY600" fmla="*/ 392921 h 492835"/>
                <a:gd name="connsiteX601" fmla="*/ 39904 w 2972814"/>
                <a:gd name="connsiteY601" fmla="*/ 401316 h 492835"/>
                <a:gd name="connsiteX602" fmla="*/ 36979 w 2972814"/>
                <a:gd name="connsiteY602" fmla="*/ 402912 h 492835"/>
                <a:gd name="connsiteX603" fmla="*/ 19952 w 2972814"/>
                <a:gd name="connsiteY603" fmla="*/ 412148 h 492835"/>
                <a:gd name="connsiteX604" fmla="*/ 18743 w 2972814"/>
                <a:gd name="connsiteY604" fmla="*/ 412904 h 492835"/>
                <a:gd name="connsiteX605" fmla="*/ 3242 w 2972814"/>
                <a:gd name="connsiteY605" fmla="*/ 422895 h 492835"/>
                <a:gd name="connsiteX606" fmla="*/ 0 w 2972814"/>
                <a:gd name="connsiteY606" fmla="*/ 424949 h 492835"/>
                <a:gd name="connsiteX607" fmla="*/ 0 w 2972814"/>
                <a:gd name="connsiteY607" fmla="*/ 432887 h 492835"/>
                <a:gd name="connsiteX608" fmla="*/ 0 w 2972814"/>
                <a:gd name="connsiteY608" fmla="*/ 442879 h 492835"/>
                <a:gd name="connsiteX609" fmla="*/ 0 w 2972814"/>
                <a:gd name="connsiteY609" fmla="*/ 452870 h 492835"/>
                <a:gd name="connsiteX610" fmla="*/ 0 w 2972814"/>
                <a:gd name="connsiteY610" fmla="*/ 462862 h 492835"/>
                <a:gd name="connsiteX611" fmla="*/ 0 w 2972814"/>
                <a:gd name="connsiteY611" fmla="*/ 472853 h 492835"/>
                <a:gd name="connsiteX612" fmla="*/ 0 w 2972814"/>
                <a:gd name="connsiteY612" fmla="*/ 482844 h 492835"/>
                <a:gd name="connsiteX613" fmla="*/ 0 w 2972814"/>
                <a:gd name="connsiteY613" fmla="*/ 492836 h 492835"/>
                <a:gd name="connsiteX614" fmla="*/ 12136 w 2972814"/>
                <a:gd name="connsiteY614" fmla="*/ 492836 h 492835"/>
                <a:gd name="connsiteX615" fmla="*/ 2912959 w 2972814"/>
                <a:gd name="connsiteY615" fmla="*/ 492836 h 492835"/>
                <a:gd name="connsiteX616" fmla="*/ 2932911 w 2972814"/>
                <a:gd name="connsiteY616" fmla="*/ 492836 h 492835"/>
                <a:gd name="connsiteX617" fmla="*/ 2952863 w 2972814"/>
                <a:gd name="connsiteY617" fmla="*/ 492836 h 492835"/>
                <a:gd name="connsiteX618" fmla="*/ 2969608 w 2972814"/>
                <a:gd name="connsiteY618" fmla="*/ 492836 h 492835"/>
                <a:gd name="connsiteX619" fmla="*/ 2972815 w 2972814"/>
                <a:gd name="connsiteY619" fmla="*/ 485745 h 492835"/>
                <a:gd name="connsiteX620" fmla="*/ 2972815 w 2972814"/>
                <a:gd name="connsiteY620" fmla="*/ 482844 h 492835"/>
                <a:gd name="connsiteX621" fmla="*/ 2972815 w 2972814"/>
                <a:gd name="connsiteY621" fmla="*/ 472853 h 492835"/>
                <a:gd name="connsiteX622" fmla="*/ 2972815 w 2972814"/>
                <a:gd name="connsiteY622" fmla="*/ 462862 h 492835"/>
                <a:gd name="connsiteX623" fmla="*/ 2972815 w 2972814"/>
                <a:gd name="connsiteY623" fmla="*/ 452870 h 492835"/>
                <a:gd name="connsiteX624" fmla="*/ 2972815 w 2972814"/>
                <a:gd name="connsiteY624" fmla="*/ 442879 h 492835"/>
                <a:gd name="connsiteX625" fmla="*/ 2972815 w 2972814"/>
                <a:gd name="connsiteY625" fmla="*/ 432887 h 492835"/>
                <a:gd name="connsiteX626" fmla="*/ 2972815 w 2972814"/>
                <a:gd name="connsiteY626" fmla="*/ 422895 h 492835"/>
                <a:gd name="connsiteX627" fmla="*/ 2972815 w 2972814"/>
                <a:gd name="connsiteY627" fmla="*/ 412904 h 492835"/>
                <a:gd name="connsiteX628" fmla="*/ 2972815 w 2972814"/>
                <a:gd name="connsiteY628" fmla="*/ 402912 h 492835"/>
                <a:gd name="connsiteX629" fmla="*/ 2972815 w 2972814"/>
                <a:gd name="connsiteY629" fmla="*/ 392921 h 492835"/>
                <a:gd name="connsiteX630" fmla="*/ 2972815 w 2972814"/>
                <a:gd name="connsiteY630" fmla="*/ 382930 h 492835"/>
                <a:gd name="connsiteX631" fmla="*/ 2972815 w 2972814"/>
                <a:gd name="connsiteY631" fmla="*/ 372938 h 492835"/>
                <a:gd name="connsiteX632" fmla="*/ 2972815 w 2972814"/>
                <a:gd name="connsiteY632" fmla="*/ 362947 h 492835"/>
                <a:gd name="connsiteX633" fmla="*/ 2972815 w 2972814"/>
                <a:gd name="connsiteY633" fmla="*/ 352955 h 492835"/>
                <a:gd name="connsiteX634" fmla="*/ 2972815 w 2972814"/>
                <a:gd name="connsiteY634" fmla="*/ 342964 h 492835"/>
                <a:gd name="connsiteX635" fmla="*/ 2972815 w 2972814"/>
                <a:gd name="connsiteY635" fmla="*/ 334673 h 492835"/>
                <a:gd name="connsiteX636" fmla="*/ 2969353 w 2972814"/>
                <a:gd name="connsiteY636" fmla="*/ 342964 h 492835"/>
                <a:gd name="connsiteX637" fmla="*/ 2965561 w 2972814"/>
                <a:gd name="connsiteY637" fmla="*/ 352955 h 492835"/>
                <a:gd name="connsiteX638" fmla="*/ 2961612 w 2972814"/>
                <a:gd name="connsiteY638" fmla="*/ 362947 h 492835"/>
                <a:gd name="connsiteX639" fmla="*/ 2957631 w 2972814"/>
                <a:gd name="connsiteY639" fmla="*/ 372938 h 492835"/>
                <a:gd name="connsiteX640" fmla="*/ 2953700 w 2972814"/>
                <a:gd name="connsiteY640" fmla="*/ 382930 h 492835"/>
                <a:gd name="connsiteX641" fmla="*/ 2952863 w 2972814"/>
                <a:gd name="connsiteY641" fmla="*/ 385052 h 492835"/>
                <a:gd name="connsiteX642" fmla="*/ 2949818 w 2972814"/>
                <a:gd name="connsiteY642" fmla="*/ 392921 h 492835"/>
                <a:gd name="connsiteX643" fmla="*/ 2945878 w 2972814"/>
                <a:gd name="connsiteY643" fmla="*/ 402912 h 492835"/>
                <a:gd name="connsiteX644" fmla="*/ 2941850 w 2972814"/>
                <a:gd name="connsiteY644" fmla="*/ 412904 h 492835"/>
                <a:gd name="connsiteX645" fmla="*/ 2937832 w 2972814"/>
                <a:gd name="connsiteY645" fmla="*/ 422895 h 492835"/>
                <a:gd name="connsiteX646" fmla="*/ 2933652 w 2972814"/>
                <a:gd name="connsiteY646" fmla="*/ 432887 h 492835"/>
                <a:gd name="connsiteX647" fmla="*/ 2932911 w 2972814"/>
                <a:gd name="connsiteY647" fmla="*/ 434667 h 492835"/>
                <a:gd name="connsiteX648" fmla="*/ 2929422 w 2972814"/>
                <a:gd name="connsiteY648" fmla="*/ 442879 h 492835"/>
                <a:gd name="connsiteX649" fmla="*/ 2924764 w 2972814"/>
                <a:gd name="connsiteY649" fmla="*/ 452870 h 492835"/>
                <a:gd name="connsiteX650" fmla="*/ 2920211 w 2972814"/>
                <a:gd name="connsiteY650" fmla="*/ 462862 h 492835"/>
                <a:gd name="connsiteX651" fmla="*/ 2915704 w 2972814"/>
                <a:gd name="connsiteY651" fmla="*/ 472853 h 492835"/>
                <a:gd name="connsiteX652" fmla="*/ 2912959 w 2972814"/>
                <a:gd name="connsiteY652" fmla="*/ 478288 h 492835"/>
                <a:gd name="connsiteX653" fmla="*/ 2910607 w 2972814"/>
                <a:gd name="connsiteY653" fmla="*/ 482844 h 492835"/>
                <a:gd name="connsiteX654" fmla="*/ 2905505 w 2972814"/>
                <a:gd name="connsiteY654" fmla="*/ 492836 h 492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</a:cxnLst>
              <a:rect l="l" t="t" r="r" b="b"/>
              <a:pathLst>
                <a:path w="2972814" h="492835">
                  <a:moveTo>
                    <a:pt x="19952" y="488102"/>
                  </a:moveTo>
                  <a:lnTo>
                    <a:pt x="29425" y="482844"/>
                  </a:lnTo>
                  <a:lnTo>
                    <a:pt x="39904" y="476874"/>
                  </a:lnTo>
                  <a:lnTo>
                    <a:pt x="49042" y="472853"/>
                  </a:lnTo>
                  <a:lnTo>
                    <a:pt x="59855" y="468227"/>
                  </a:lnTo>
                  <a:lnTo>
                    <a:pt x="79189" y="462862"/>
                  </a:lnTo>
                  <a:lnTo>
                    <a:pt x="79807" y="462690"/>
                  </a:lnTo>
                  <a:lnTo>
                    <a:pt x="99759" y="461158"/>
                  </a:lnTo>
                  <a:lnTo>
                    <a:pt x="115499" y="462862"/>
                  </a:lnTo>
                  <a:lnTo>
                    <a:pt x="119711" y="463327"/>
                  </a:lnTo>
                  <a:lnTo>
                    <a:pt x="139662" y="469030"/>
                  </a:lnTo>
                  <a:lnTo>
                    <a:pt x="148727" y="472853"/>
                  </a:lnTo>
                  <a:lnTo>
                    <a:pt x="159614" y="477546"/>
                  </a:lnTo>
                  <a:lnTo>
                    <a:pt x="170135" y="482844"/>
                  </a:lnTo>
                  <a:lnTo>
                    <a:pt x="179566" y="487460"/>
                  </a:lnTo>
                  <a:lnTo>
                    <a:pt x="190238" y="492836"/>
                  </a:lnTo>
                  <a:lnTo>
                    <a:pt x="199518" y="492836"/>
                  </a:lnTo>
                  <a:lnTo>
                    <a:pt x="219470" y="492836"/>
                  </a:lnTo>
                  <a:lnTo>
                    <a:pt x="239421" y="492836"/>
                  </a:lnTo>
                  <a:lnTo>
                    <a:pt x="259373" y="492836"/>
                  </a:lnTo>
                  <a:lnTo>
                    <a:pt x="279325" y="492836"/>
                  </a:lnTo>
                  <a:lnTo>
                    <a:pt x="299277" y="492836"/>
                  </a:lnTo>
                  <a:lnTo>
                    <a:pt x="319228" y="492836"/>
                  </a:lnTo>
                  <a:lnTo>
                    <a:pt x="321422" y="492836"/>
                  </a:lnTo>
                  <a:lnTo>
                    <a:pt x="334419" y="482844"/>
                  </a:lnTo>
                  <a:lnTo>
                    <a:pt x="339180" y="479031"/>
                  </a:lnTo>
                  <a:lnTo>
                    <a:pt x="345602" y="472853"/>
                  </a:lnTo>
                  <a:lnTo>
                    <a:pt x="355733" y="462862"/>
                  </a:lnTo>
                  <a:lnTo>
                    <a:pt x="359132" y="459463"/>
                  </a:lnTo>
                  <a:lnTo>
                    <a:pt x="365058" y="452870"/>
                  </a:lnTo>
                  <a:lnTo>
                    <a:pt x="373613" y="442879"/>
                  </a:lnTo>
                  <a:lnTo>
                    <a:pt x="379084" y="436197"/>
                  </a:lnTo>
                  <a:lnTo>
                    <a:pt x="381680" y="432887"/>
                  </a:lnTo>
                  <a:lnTo>
                    <a:pt x="389376" y="422895"/>
                  </a:lnTo>
                  <a:lnTo>
                    <a:pt x="396644" y="412904"/>
                  </a:lnTo>
                  <a:lnTo>
                    <a:pt x="399036" y="409476"/>
                  </a:lnTo>
                  <a:lnTo>
                    <a:pt x="403736" y="402912"/>
                  </a:lnTo>
                  <a:lnTo>
                    <a:pt x="410585" y="392921"/>
                  </a:lnTo>
                  <a:lnTo>
                    <a:pt x="417194" y="382930"/>
                  </a:lnTo>
                  <a:lnTo>
                    <a:pt x="418987" y="380081"/>
                  </a:lnTo>
                  <a:lnTo>
                    <a:pt x="423714" y="372938"/>
                  </a:lnTo>
                  <a:lnTo>
                    <a:pt x="430182" y="362947"/>
                  </a:lnTo>
                  <a:lnTo>
                    <a:pt x="436459" y="352955"/>
                  </a:lnTo>
                  <a:lnTo>
                    <a:pt x="438939" y="348765"/>
                  </a:lnTo>
                  <a:lnTo>
                    <a:pt x="442790" y="342964"/>
                  </a:lnTo>
                  <a:lnTo>
                    <a:pt x="449309" y="332972"/>
                  </a:lnTo>
                  <a:lnTo>
                    <a:pt x="455914" y="322981"/>
                  </a:lnTo>
                  <a:lnTo>
                    <a:pt x="458891" y="318332"/>
                  </a:lnTo>
                  <a:lnTo>
                    <a:pt x="462837" y="312989"/>
                  </a:lnTo>
                  <a:lnTo>
                    <a:pt x="469996" y="302998"/>
                  </a:lnTo>
                  <a:lnTo>
                    <a:pt x="477231" y="293006"/>
                  </a:lnTo>
                  <a:lnTo>
                    <a:pt x="478843" y="290767"/>
                  </a:lnTo>
                  <a:lnTo>
                    <a:pt x="485910" y="283015"/>
                  </a:lnTo>
                  <a:lnTo>
                    <a:pt x="495231" y="273023"/>
                  </a:lnTo>
                  <a:lnTo>
                    <a:pt x="498794" y="269109"/>
                  </a:lnTo>
                  <a:lnTo>
                    <a:pt x="506158" y="263032"/>
                  </a:lnTo>
                  <a:lnTo>
                    <a:pt x="518547" y="253040"/>
                  </a:lnTo>
                  <a:lnTo>
                    <a:pt x="518746" y="252885"/>
                  </a:lnTo>
                  <a:lnTo>
                    <a:pt x="536102" y="243049"/>
                  </a:lnTo>
                  <a:lnTo>
                    <a:pt x="538698" y="241569"/>
                  </a:lnTo>
                  <a:lnTo>
                    <a:pt x="558650" y="234401"/>
                  </a:lnTo>
                  <a:lnTo>
                    <a:pt x="567234" y="233057"/>
                  </a:lnTo>
                  <a:lnTo>
                    <a:pt x="578602" y="231286"/>
                  </a:lnTo>
                  <a:lnTo>
                    <a:pt x="598553" y="231381"/>
                  </a:lnTo>
                  <a:lnTo>
                    <a:pt x="606503" y="233057"/>
                  </a:lnTo>
                  <a:lnTo>
                    <a:pt x="618505" y="235545"/>
                  </a:lnTo>
                  <a:lnTo>
                    <a:pt x="637977" y="243049"/>
                  </a:lnTo>
                  <a:lnTo>
                    <a:pt x="638457" y="243229"/>
                  </a:lnTo>
                  <a:lnTo>
                    <a:pt x="654616" y="253040"/>
                  </a:lnTo>
                  <a:lnTo>
                    <a:pt x="658409" y="255424"/>
                  </a:lnTo>
                  <a:lnTo>
                    <a:pt x="667500" y="263032"/>
                  </a:lnTo>
                  <a:lnTo>
                    <a:pt x="678360" y="272242"/>
                  </a:lnTo>
                  <a:lnTo>
                    <a:pt x="679089" y="273023"/>
                  </a:lnTo>
                  <a:lnTo>
                    <a:pt x="688657" y="283015"/>
                  </a:lnTo>
                  <a:lnTo>
                    <a:pt x="698286" y="293006"/>
                  </a:lnTo>
                  <a:lnTo>
                    <a:pt x="698312" y="293033"/>
                  </a:lnTo>
                  <a:lnTo>
                    <a:pt x="706617" y="302998"/>
                  </a:lnTo>
                  <a:lnTo>
                    <a:pt x="715150" y="312989"/>
                  </a:lnTo>
                  <a:lnTo>
                    <a:pt x="718264" y="316693"/>
                  </a:lnTo>
                  <a:lnTo>
                    <a:pt x="723131" y="322981"/>
                  </a:lnTo>
                  <a:lnTo>
                    <a:pt x="731135" y="332972"/>
                  </a:lnTo>
                  <a:lnTo>
                    <a:pt x="738216" y="341801"/>
                  </a:lnTo>
                  <a:lnTo>
                    <a:pt x="739169" y="342964"/>
                  </a:lnTo>
                  <a:lnTo>
                    <a:pt x="747609" y="352955"/>
                  </a:lnTo>
                  <a:lnTo>
                    <a:pt x="755978" y="362947"/>
                  </a:lnTo>
                  <a:lnTo>
                    <a:pt x="758167" y="365471"/>
                  </a:lnTo>
                  <a:lnTo>
                    <a:pt x="765840" y="372938"/>
                  </a:lnTo>
                  <a:lnTo>
                    <a:pt x="776331" y="382930"/>
                  </a:lnTo>
                  <a:lnTo>
                    <a:pt x="778119" y="384678"/>
                  </a:lnTo>
                  <a:lnTo>
                    <a:pt x="790365" y="392921"/>
                  </a:lnTo>
                  <a:lnTo>
                    <a:pt x="798071" y="397835"/>
                  </a:lnTo>
                  <a:lnTo>
                    <a:pt x="818023" y="402827"/>
                  </a:lnTo>
                  <a:lnTo>
                    <a:pt x="837975" y="400371"/>
                  </a:lnTo>
                  <a:lnTo>
                    <a:pt x="853366" y="392921"/>
                  </a:lnTo>
                  <a:lnTo>
                    <a:pt x="857927" y="391026"/>
                  </a:lnTo>
                  <a:lnTo>
                    <a:pt x="869715" y="382930"/>
                  </a:lnTo>
                  <a:lnTo>
                    <a:pt x="877878" y="377739"/>
                  </a:lnTo>
                  <a:lnTo>
                    <a:pt x="883307" y="372938"/>
                  </a:lnTo>
                  <a:lnTo>
                    <a:pt x="895527" y="362947"/>
                  </a:lnTo>
                  <a:lnTo>
                    <a:pt x="897830" y="361215"/>
                  </a:lnTo>
                  <a:lnTo>
                    <a:pt x="906658" y="352955"/>
                  </a:lnTo>
                  <a:lnTo>
                    <a:pt x="917782" y="343052"/>
                  </a:lnTo>
                  <a:lnTo>
                    <a:pt x="917870" y="342964"/>
                  </a:lnTo>
                  <a:lnTo>
                    <a:pt x="928260" y="332972"/>
                  </a:lnTo>
                  <a:lnTo>
                    <a:pt x="937734" y="324232"/>
                  </a:lnTo>
                  <a:lnTo>
                    <a:pt x="939026" y="322981"/>
                  </a:lnTo>
                  <a:lnTo>
                    <a:pt x="949662" y="312989"/>
                  </a:lnTo>
                  <a:lnTo>
                    <a:pt x="957685" y="305663"/>
                  </a:lnTo>
                  <a:lnTo>
                    <a:pt x="960612" y="302998"/>
                  </a:lnTo>
                  <a:lnTo>
                    <a:pt x="971706" y="293006"/>
                  </a:lnTo>
                  <a:lnTo>
                    <a:pt x="977637" y="287728"/>
                  </a:lnTo>
                  <a:lnTo>
                    <a:pt x="983242" y="283015"/>
                  </a:lnTo>
                  <a:lnTo>
                    <a:pt x="995102" y="273023"/>
                  </a:lnTo>
                  <a:lnTo>
                    <a:pt x="997589" y="270974"/>
                  </a:lnTo>
                  <a:lnTo>
                    <a:pt x="1008776" y="263032"/>
                  </a:lnTo>
                  <a:lnTo>
                    <a:pt x="1017541" y="256501"/>
                  </a:lnTo>
                  <a:lnTo>
                    <a:pt x="1023637" y="253040"/>
                  </a:lnTo>
                  <a:lnTo>
                    <a:pt x="1037492" y="244900"/>
                  </a:lnTo>
                  <a:lnTo>
                    <a:pt x="1042483" y="243049"/>
                  </a:lnTo>
                  <a:lnTo>
                    <a:pt x="1057444" y="237343"/>
                  </a:lnTo>
                  <a:lnTo>
                    <a:pt x="1077396" y="234482"/>
                  </a:lnTo>
                  <a:lnTo>
                    <a:pt x="1097348" y="237701"/>
                  </a:lnTo>
                  <a:lnTo>
                    <a:pt x="1108312" y="243049"/>
                  </a:lnTo>
                  <a:lnTo>
                    <a:pt x="1117299" y="247728"/>
                  </a:lnTo>
                  <a:lnTo>
                    <a:pt x="1123711" y="253040"/>
                  </a:lnTo>
                  <a:lnTo>
                    <a:pt x="1134760" y="263032"/>
                  </a:lnTo>
                  <a:lnTo>
                    <a:pt x="1137251" y="265395"/>
                  </a:lnTo>
                  <a:lnTo>
                    <a:pt x="1143731" y="273023"/>
                  </a:lnTo>
                  <a:lnTo>
                    <a:pt x="1151724" y="283015"/>
                  </a:lnTo>
                  <a:lnTo>
                    <a:pt x="1157203" y="290326"/>
                  </a:lnTo>
                  <a:lnTo>
                    <a:pt x="1159063" y="293006"/>
                  </a:lnTo>
                  <a:lnTo>
                    <a:pt x="1165937" y="302998"/>
                  </a:lnTo>
                  <a:lnTo>
                    <a:pt x="1172448" y="312989"/>
                  </a:lnTo>
                  <a:lnTo>
                    <a:pt x="1177155" y="320339"/>
                  </a:lnTo>
                  <a:lnTo>
                    <a:pt x="1178928" y="322981"/>
                  </a:lnTo>
                  <a:lnTo>
                    <a:pt x="1185487" y="332972"/>
                  </a:lnTo>
                  <a:lnTo>
                    <a:pt x="1192136" y="342964"/>
                  </a:lnTo>
                  <a:lnTo>
                    <a:pt x="1197107" y="350921"/>
                  </a:lnTo>
                  <a:lnTo>
                    <a:pt x="1198675" y="352955"/>
                  </a:lnTo>
                  <a:lnTo>
                    <a:pt x="1206612" y="362947"/>
                  </a:lnTo>
                  <a:lnTo>
                    <a:pt x="1214413" y="372938"/>
                  </a:lnTo>
                  <a:lnTo>
                    <a:pt x="1217059" y="376308"/>
                  </a:lnTo>
                  <a:lnTo>
                    <a:pt x="1225377" y="382930"/>
                  </a:lnTo>
                  <a:lnTo>
                    <a:pt x="1237010" y="391856"/>
                  </a:lnTo>
                  <a:lnTo>
                    <a:pt x="1242000" y="392921"/>
                  </a:lnTo>
                  <a:lnTo>
                    <a:pt x="1256962" y="396057"/>
                  </a:lnTo>
                  <a:lnTo>
                    <a:pt x="1265948" y="392921"/>
                  </a:lnTo>
                  <a:lnTo>
                    <a:pt x="1276914" y="389184"/>
                  </a:lnTo>
                  <a:lnTo>
                    <a:pt x="1283841" y="382930"/>
                  </a:lnTo>
                  <a:lnTo>
                    <a:pt x="1296012" y="372938"/>
                  </a:lnTo>
                  <a:lnTo>
                    <a:pt x="1296866" y="372238"/>
                  </a:lnTo>
                  <a:lnTo>
                    <a:pt x="1304087" y="362947"/>
                  </a:lnTo>
                  <a:lnTo>
                    <a:pt x="1312337" y="352955"/>
                  </a:lnTo>
                  <a:lnTo>
                    <a:pt x="1316817" y="347837"/>
                  </a:lnTo>
                  <a:lnTo>
                    <a:pt x="1320141" y="342964"/>
                  </a:lnTo>
                  <a:lnTo>
                    <a:pt x="1326790" y="332972"/>
                  </a:lnTo>
                  <a:lnTo>
                    <a:pt x="1333969" y="322981"/>
                  </a:lnTo>
                  <a:lnTo>
                    <a:pt x="1336769" y="319103"/>
                  </a:lnTo>
                  <a:lnTo>
                    <a:pt x="1340662" y="312989"/>
                  </a:lnTo>
                  <a:lnTo>
                    <a:pt x="1347225" y="302998"/>
                  </a:lnTo>
                  <a:lnTo>
                    <a:pt x="1354048" y="293006"/>
                  </a:lnTo>
                  <a:lnTo>
                    <a:pt x="1356721" y="289060"/>
                  </a:lnTo>
                  <a:lnTo>
                    <a:pt x="1360671" y="283015"/>
                  </a:lnTo>
                  <a:lnTo>
                    <a:pt x="1367582" y="273023"/>
                  </a:lnTo>
                  <a:lnTo>
                    <a:pt x="1374651" y="263032"/>
                  </a:lnTo>
                  <a:lnTo>
                    <a:pt x="1376673" y="260267"/>
                  </a:lnTo>
                  <a:lnTo>
                    <a:pt x="1382245" y="253040"/>
                  </a:lnTo>
                  <a:lnTo>
                    <a:pt x="1390000" y="243049"/>
                  </a:lnTo>
                  <a:lnTo>
                    <a:pt x="1396624" y="234912"/>
                  </a:lnTo>
                  <a:lnTo>
                    <a:pt x="1398398" y="233057"/>
                  </a:lnTo>
                  <a:lnTo>
                    <a:pt x="1407950" y="223066"/>
                  </a:lnTo>
                  <a:lnTo>
                    <a:pt x="1416576" y="214491"/>
                  </a:lnTo>
                  <a:lnTo>
                    <a:pt x="1418434" y="213074"/>
                  </a:lnTo>
                  <a:lnTo>
                    <a:pt x="1432027" y="203083"/>
                  </a:lnTo>
                  <a:lnTo>
                    <a:pt x="1436528" y="199847"/>
                  </a:lnTo>
                  <a:lnTo>
                    <a:pt x="1451728" y="193091"/>
                  </a:lnTo>
                  <a:lnTo>
                    <a:pt x="1456480" y="191063"/>
                  </a:lnTo>
                  <a:lnTo>
                    <a:pt x="1476431" y="187817"/>
                  </a:lnTo>
                  <a:lnTo>
                    <a:pt x="1496383" y="189648"/>
                  </a:lnTo>
                  <a:lnTo>
                    <a:pt x="1507686" y="193091"/>
                  </a:lnTo>
                  <a:lnTo>
                    <a:pt x="1516335" y="195688"/>
                  </a:lnTo>
                  <a:lnTo>
                    <a:pt x="1532010" y="203083"/>
                  </a:lnTo>
                  <a:lnTo>
                    <a:pt x="1536287" y="205145"/>
                  </a:lnTo>
                  <a:lnTo>
                    <a:pt x="1549641" y="213074"/>
                  </a:lnTo>
                  <a:lnTo>
                    <a:pt x="1556238" y="217186"/>
                  </a:lnTo>
                  <a:lnTo>
                    <a:pt x="1564831" y="223066"/>
                  </a:lnTo>
                  <a:lnTo>
                    <a:pt x="1576190" y="231401"/>
                  </a:lnTo>
                  <a:lnTo>
                    <a:pt x="1578440" y="233057"/>
                  </a:lnTo>
                  <a:lnTo>
                    <a:pt x="1591339" y="243049"/>
                  </a:lnTo>
                  <a:lnTo>
                    <a:pt x="1596142" y="247108"/>
                  </a:lnTo>
                  <a:lnTo>
                    <a:pt x="1603615" y="253040"/>
                  </a:lnTo>
                  <a:lnTo>
                    <a:pt x="1614899" y="263032"/>
                  </a:lnTo>
                  <a:lnTo>
                    <a:pt x="1616094" y="264149"/>
                  </a:lnTo>
                  <a:lnTo>
                    <a:pt x="1627413" y="273023"/>
                  </a:lnTo>
                  <a:lnTo>
                    <a:pt x="1636046" y="280914"/>
                  </a:lnTo>
                  <a:lnTo>
                    <a:pt x="1638999" y="283015"/>
                  </a:lnTo>
                  <a:lnTo>
                    <a:pt x="1651036" y="293006"/>
                  </a:lnTo>
                  <a:lnTo>
                    <a:pt x="1655998" y="297563"/>
                  </a:lnTo>
                  <a:lnTo>
                    <a:pt x="1664976" y="302998"/>
                  </a:lnTo>
                  <a:lnTo>
                    <a:pt x="1675949" y="311217"/>
                  </a:lnTo>
                  <a:lnTo>
                    <a:pt x="1681106" y="312989"/>
                  </a:lnTo>
                  <a:lnTo>
                    <a:pt x="1695901" y="319006"/>
                  </a:lnTo>
                  <a:lnTo>
                    <a:pt x="1715853" y="315857"/>
                  </a:lnTo>
                  <a:lnTo>
                    <a:pt x="1718935" y="312989"/>
                  </a:lnTo>
                  <a:lnTo>
                    <a:pt x="1728789" y="302998"/>
                  </a:lnTo>
                  <a:lnTo>
                    <a:pt x="1735805" y="294130"/>
                  </a:lnTo>
                  <a:lnTo>
                    <a:pt x="1736342" y="293006"/>
                  </a:lnTo>
                  <a:lnTo>
                    <a:pt x="1740675" y="283015"/>
                  </a:lnTo>
                  <a:lnTo>
                    <a:pt x="1745303" y="273023"/>
                  </a:lnTo>
                  <a:lnTo>
                    <a:pt x="1749595" y="263032"/>
                  </a:lnTo>
                  <a:lnTo>
                    <a:pt x="1753901" y="253040"/>
                  </a:lnTo>
                  <a:lnTo>
                    <a:pt x="1755756" y="248910"/>
                  </a:lnTo>
                  <a:lnTo>
                    <a:pt x="1758005" y="243049"/>
                  </a:lnTo>
                  <a:lnTo>
                    <a:pt x="1761782" y="233057"/>
                  </a:lnTo>
                  <a:lnTo>
                    <a:pt x="1765832" y="223066"/>
                  </a:lnTo>
                  <a:lnTo>
                    <a:pt x="1770046" y="213074"/>
                  </a:lnTo>
                  <a:lnTo>
                    <a:pt x="1774622" y="203083"/>
                  </a:lnTo>
                  <a:lnTo>
                    <a:pt x="1775708" y="200791"/>
                  </a:lnTo>
                  <a:lnTo>
                    <a:pt x="1779185" y="193091"/>
                  </a:lnTo>
                  <a:lnTo>
                    <a:pt x="1784215" y="183100"/>
                  </a:lnTo>
                  <a:lnTo>
                    <a:pt x="1789375" y="173108"/>
                  </a:lnTo>
                  <a:lnTo>
                    <a:pt x="1794802" y="163117"/>
                  </a:lnTo>
                  <a:lnTo>
                    <a:pt x="1795660" y="161652"/>
                  </a:lnTo>
                  <a:lnTo>
                    <a:pt x="1800911" y="153125"/>
                  </a:lnTo>
                  <a:lnTo>
                    <a:pt x="1807502" y="143134"/>
                  </a:lnTo>
                  <a:lnTo>
                    <a:pt x="1814450" y="133142"/>
                  </a:lnTo>
                  <a:lnTo>
                    <a:pt x="1815612" y="131589"/>
                  </a:lnTo>
                  <a:lnTo>
                    <a:pt x="1822881" y="123151"/>
                  </a:lnTo>
                  <a:lnTo>
                    <a:pt x="1831914" y="113159"/>
                  </a:lnTo>
                  <a:lnTo>
                    <a:pt x="1835563" y="109398"/>
                  </a:lnTo>
                  <a:lnTo>
                    <a:pt x="1843746" y="103168"/>
                  </a:lnTo>
                  <a:lnTo>
                    <a:pt x="1855515" y="94747"/>
                  </a:lnTo>
                  <a:lnTo>
                    <a:pt x="1859096" y="93176"/>
                  </a:lnTo>
                  <a:lnTo>
                    <a:pt x="1875467" y="86628"/>
                  </a:lnTo>
                  <a:lnTo>
                    <a:pt x="1895419" y="85277"/>
                  </a:lnTo>
                  <a:lnTo>
                    <a:pt x="1915370" y="89093"/>
                  </a:lnTo>
                  <a:lnTo>
                    <a:pt x="1924193" y="93176"/>
                  </a:lnTo>
                  <a:lnTo>
                    <a:pt x="1935322" y="98181"/>
                  </a:lnTo>
                  <a:lnTo>
                    <a:pt x="1942900" y="103168"/>
                  </a:lnTo>
                  <a:lnTo>
                    <a:pt x="1955274" y="111167"/>
                  </a:lnTo>
                  <a:lnTo>
                    <a:pt x="1957727" y="113159"/>
                  </a:lnTo>
                  <a:lnTo>
                    <a:pt x="1969654" y="123151"/>
                  </a:lnTo>
                  <a:lnTo>
                    <a:pt x="1975226" y="127970"/>
                  </a:lnTo>
                  <a:lnTo>
                    <a:pt x="1980377" y="133142"/>
                  </a:lnTo>
                  <a:lnTo>
                    <a:pt x="1990343" y="143134"/>
                  </a:lnTo>
                  <a:lnTo>
                    <a:pt x="1995177" y="148358"/>
                  </a:lnTo>
                  <a:lnTo>
                    <a:pt x="1999257" y="153125"/>
                  </a:lnTo>
                  <a:lnTo>
                    <a:pt x="2007732" y="163117"/>
                  </a:lnTo>
                  <a:lnTo>
                    <a:pt x="2015130" y="172721"/>
                  </a:lnTo>
                  <a:lnTo>
                    <a:pt x="2015425" y="173108"/>
                  </a:lnTo>
                  <a:lnTo>
                    <a:pt x="2022554" y="183100"/>
                  </a:lnTo>
                  <a:lnTo>
                    <a:pt x="2029387" y="193091"/>
                  </a:lnTo>
                  <a:lnTo>
                    <a:pt x="2035081" y="203037"/>
                  </a:lnTo>
                  <a:lnTo>
                    <a:pt x="2035109" y="203083"/>
                  </a:lnTo>
                  <a:lnTo>
                    <a:pt x="2041000" y="213074"/>
                  </a:lnTo>
                  <a:lnTo>
                    <a:pt x="2046433" y="223066"/>
                  </a:lnTo>
                  <a:lnTo>
                    <a:pt x="2051151" y="233057"/>
                  </a:lnTo>
                  <a:lnTo>
                    <a:pt x="2055033" y="241522"/>
                  </a:lnTo>
                  <a:lnTo>
                    <a:pt x="2055821" y="243049"/>
                  </a:lnTo>
                  <a:lnTo>
                    <a:pt x="2060286" y="253040"/>
                  </a:lnTo>
                  <a:lnTo>
                    <a:pt x="2064323" y="263032"/>
                  </a:lnTo>
                  <a:lnTo>
                    <a:pt x="2068029" y="273023"/>
                  </a:lnTo>
                  <a:lnTo>
                    <a:pt x="2071532" y="283015"/>
                  </a:lnTo>
                  <a:lnTo>
                    <a:pt x="2074696" y="293006"/>
                  </a:lnTo>
                  <a:lnTo>
                    <a:pt x="2074985" y="293936"/>
                  </a:lnTo>
                  <a:lnTo>
                    <a:pt x="2078621" y="302998"/>
                  </a:lnTo>
                  <a:lnTo>
                    <a:pt x="2082400" y="312989"/>
                  </a:lnTo>
                  <a:lnTo>
                    <a:pt x="2085789" y="322981"/>
                  </a:lnTo>
                  <a:lnTo>
                    <a:pt x="2089571" y="332972"/>
                  </a:lnTo>
                  <a:lnTo>
                    <a:pt x="2092877" y="342964"/>
                  </a:lnTo>
                  <a:lnTo>
                    <a:pt x="2094937" y="348394"/>
                  </a:lnTo>
                  <a:lnTo>
                    <a:pt x="2097842" y="352955"/>
                  </a:lnTo>
                  <a:lnTo>
                    <a:pt x="2104623" y="362947"/>
                  </a:lnTo>
                  <a:lnTo>
                    <a:pt x="2112392" y="372938"/>
                  </a:lnTo>
                  <a:lnTo>
                    <a:pt x="2114888" y="375495"/>
                  </a:lnTo>
                  <a:lnTo>
                    <a:pt x="2134840" y="381568"/>
                  </a:lnTo>
                  <a:lnTo>
                    <a:pt x="2154792" y="379319"/>
                  </a:lnTo>
                  <a:lnTo>
                    <a:pt x="2174744" y="375934"/>
                  </a:lnTo>
                  <a:lnTo>
                    <a:pt x="2194695" y="374312"/>
                  </a:lnTo>
                  <a:lnTo>
                    <a:pt x="2214647" y="376269"/>
                  </a:lnTo>
                  <a:lnTo>
                    <a:pt x="2234599" y="382223"/>
                  </a:lnTo>
                  <a:lnTo>
                    <a:pt x="2235937" y="382930"/>
                  </a:lnTo>
                  <a:lnTo>
                    <a:pt x="2254551" y="392431"/>
                  </a:lnTo>
                  <a:lnTo>
                    <a:pt x="2255187" y="392921"/>
                  </a:lnTo>
                  <a:lnTo>
                    <a:pt x="2269011" y="402912"/>
                  </a:lnTo>
                  <a:lnTo>
                    <a:pt x="2274502" y="406677"/>
                  </a:lnTo>
                  <a:lnTo>
                    <a:pt x="2281233" y="412904"/>
                  </a:lnTo>
                  <a:lnTo>
                    <a:pt x="2291945" y="422895"/>
                  </a:lnTo>
                  <a:lnTo>
                    <a:pt x="2294454" y="425112"/>
                  </a:lnTo>
                  <a:lnTo>
                    <a:pt x="2301531" y="432887"/>
                  </a:lnTo>
                  <a:lnTo>
                    <a:pt x="2310304" y="442879"/>
                  </a:lnTo>
                  <a:lnTo>
                    <a:pt x="2314406" y="447337"/>
                  </a:lnTo>
                  <a:lnTo>
                    <a:pt x="2318775" y="452870"/>
                  </a:lnTo>
                  <a:lnTo>
                    <a:pt x="2326751" y="462862"/>
                  </a:lnTo>
                  <a:lnTo>
                    <a:pt x="2334358" y="472424"/>
                  </a:lnTo>
                  <a:lnTo>
                    <a:pt x="2334661" y="472853"/>
                  </a:lnTo>
                  <a:lnTo>
                    <a:pt x="2342403" y="482844"/>
                  </a:lnTo>
                  <a:lnTo>
                    <a:pt x="2350080" y="492836"/>
                  </a:lnTo>
                  <a:lnTo>
                    <a:pt x="2354309" y="492836"/>
                  </a:lnTo>
                  <a:lnTo>
                    <a:pt x="2374261" y="492836"/>
                  </a:lnTo>
                  <a:lnTo>
                    <a:pt x="2394213" y="492836"/>
                  </a:lnTo>
                  <a:lnTo>
                    <a:pt x="2414165" y="492836"/>
                  </a:lnTo>
                  <a:lnTo>
                    <a:pt x="2425528" y="492836"/>
                  </a:lnTo>
                  <a:lnTo>
                    <a:pt x="2418521" y="482844"/>
                  </a:lnTo>
                  <a:lnTo>
                    <a:pt x="2414165" y="475992"/>
                  </a:lnTo>
                  <a:lnTo>
                    <a:pt x="2412318" y="472853"/>
                  </a:lnTo>
                  <a:lnTo>
                    <a:pt x="2406266" y="462862"/>
                  </a:lnTo>
                  <a:lnTo>
                    <a:pt x="2400463" y="452870"/>
                  </a:lnTo>
                  <a:lnTo>
                    <a:pt x="2394660" y="442879"/>
                  </a:lnTo>
                  <a:lnTo>
                    <a:pt x="2394213" y="442041"/>
                  </a:lnTo>
                  <a:lnTo>
                    <a:pt x="2389437" y="432887"/>
                  </a:lnTo>
                  <a:lnTo>
                    <a:pt x="2384130" y="422895"/>
                  </a:lnTo>
                  <a:lnTo>
                    <a:pt x="2378784" y="412904"/>
                  </a:lnTo>
                  <a:lnTo>
                    <a:pt x="2374261" y="404695"/>
                  </a:lnTo>
                  <a:lnTo>
                    <a:pt x="2373249" y="402912"/>
                  </a:lnTo>
                  <a:lnTo>
                    <a:pt x="2367670" y="392921"/>
                  </a:lnTo>
                  <a:lnTo>
                    <a:pt x="2362080" y="382930"/>
                  </a:lnTo>
                  <a:lnTo>
                    <a:pt x="2355916" y="372938"/>
                  </a:lnTo>
                  <a:lnTo>
                    <a:pt x="2354309" y="370398"/>
                  </a:lnTo>
                  <a:lnTo>
                    <a:pt x="2349407" y="362947"/>
                  </a:lnTo>
                  <a:lnTo>
                    <a:pt x="2342581" y="352955"/>
                  </a:lnTo>
                  <a:lnTo>
                    <a:pt x="2335268" y="342964"/>
                  </a:lnTo>
                  <a:lnTo>
                    <a:pt x="2334358" y="341818"/>
                  </a:lnTo>
                  <a:lnTo>
                    <a:pt x="2326928" y="332972"/>
                  </a:lnTo>
                  <a:lnTo>
                    <a:pt x="2318117" y="322981"/>
                  </a:lnTo>
                  <a:lnTo>
                    <a:pt x="2314406" y="319040"/>
                  </a:lnTo>
                  <a:lnTo>
                    <a:pt x="2308524" y="312989"/>
                  </a:lnTo>
                  <a:lnTo>
                    <a:pt x="2298384" y="302998"/>
                  </a:lnTo>
                  <a:lnTo>
                    <a:pt x="2294454" y="299183"/>
                  </a:lnTo>
                  <a:lnTo>
                    <a:pt x="2287721" y="293006"/>
                  </a:lnTo>
                  <a:lnTo>
                    <a:pt x="2275805" y="283015"/>
                  </a:lnTo>
                  <a:lnTo>
                    <a:pt x="2274502" y="281882"/>
                  </a:lnTo>
                  <a:lnTo>
                    <a:pt x="2263783" y="273023"/>
                  </a:lnTo>
                  <a:lnTo>
                    <a:pt x="2254551" y="265166"/>
                  </a:lnTo>
                  <a:lnTo>
                    <a:pt x="2251819" y="263032"/>
                  </a:lnTo>
                  <a:lnTo>
                    <a:pt x="2238942" y="253040"/>
                  </a:lnTo>
                  <a:lnTo>
                    <a:pt x="2234599" y="249721"/>
                  </a:lnTo>
                  <a:lnTo>
                    <a:pt x="2225038" y="243049"/>
                  </a:lnTo>
                  <a:lnTo>
                    <a:pt x="2214647" y="235098"/>
                  </a:lnTo>
                  <a:lnTo>
                    <a:pt x="2211564" y="233057"/>
                  </a:lnTo>
                  <a:lnTo>
                    <a:pt x="2197332" y="223066"/>
                  </a:lnTo>
                  <a:lnTo>
                    <a:pt x="2194695" y="221180"/>
                  </a:lnTo>
                  <a:lnTo>
                    <a:pt x="2182080" y="213074"/>
                  </a:lnTo>
                  <a:lnTo>
                    <a:pt x="2174744" y="208172"/>
                  </a:lnTo>
                  <a:lnTo>
                    <a:pt x="2167118" y="203083"/>
                  </a:lnTo>
                  <a:lnTo>
                    <a:pt x="2154792" y="194948"/>
                  </a:lnTo>
                  <a:lnTo>
                    <a:pt x="2152010" y="193091"/>
                  </a:lnTo>
                  <a:lnTo>
                    <a:pt x="2136443" y="183100"/>
                  </a:lnTo>
                  <a:lnTo>
                    <a:pt x="2134840" y="182028"/>
                  </a:lnTo>
                  <a:lnTo>
                    <a:pt x="2123049" y="173108"/>
                  </a:lnTo>
                  <a:lnTo>
                    <a:pt x="2114888" y="167566"/>
                  </a:lnTo>
                  <a:lnTo>
                    <a:pt x="2109412" y="163117"/>
                  </a:lnTo>
                  <a:lnTo>
                    <a:pt x="2096379" y="153125"/>
                  </a:lnTo>
                  <a:lnTo>
                    <a:pt x="2094937" y="152107"/>
                  </a:lnTo>
                  <a:lnTo>
                    <a:pt x="2084075" y="143134"/>
                  </a:lnTo>
                  <a:lnTo>
                    <a:pt x="2074985" y="136005"/>
                  </a:lnTo>
                  <a:lnTo>
                    <a:pt x="2071877" y="133142"/>
                  </a:lnTo>
                  <a:lnTo>
                    <a:pt x="2060047" y="123151"/>
                  </a:lnTo>
                  <a:lnTo>
                    <a:pt x="2055033" y="119121"/>
                  </a:lnTo>
                  <a:lnTo>
                    <a:pt x="2048457" y="113159"/>
                  </a:lnTo>
                  <a:lnTo>
                    <a:pt x="2036466" y="103168"/>
                  </a:lnTo>
                  <a:lnTo>
                    <a:pt x="2035081" y="102052"/>
                  </a:lnTo>
                  <a:lnTo>
                    <a:pt x="2025111" y="93176"/>
                  </a:lnTo>
                  <a:lnTo>
                    <a:pt x="2015130" y="84569"/>
                  </a:lnTo>
                  <a:lnTo>
                    <a:pt x="2013578" y="83185"/>
                  </a:lnTo>
                  <a:lnTo>
                    <a:pt x="2001970" y="73193"/>
                  </a:lnTo>
                  <a:lnTo>
                    <a:pt x="1995177" y="67343"/>
                  </a:lnTo>
                  <a:lnTo>
                    <a:pt x="1990289" y="63202"/>
                  </a:lnTo>
                  <a:lnTo>
                    <a:pt x="1978180" y="53210"/>
                  </a:lnTo>
                  <a:lnTo>
                    <a:pt x="1975226" y="50718"/>
                  </a:lnTo>
                  <a:lnTo>
                    <a:pt x="1965688" y="43219"/>
                  </a:lnTo>
                  <a:lnTo>
                    <a:pt x="1955274" y="34919"/>
                  </a:lnTo>
                  <a:lnTo>
                    <a:pt x="1952791" y="33227"/>
                  </a:lnTo>
                  <a:lnTo>
                    <a:pt x="1938601" y="23236"/>
                  </a:lnTo>
                  <a:lnTo>
                    <a:pt x="1935322" y="20856"/>
                  </a:lnTo>
                  <a:lnTo>
                    <a:pt x="1921593" y="13244"/>
                  </a:lnTo>
                  <a:lnTo>
                    <a:pt x="1915370" y="9597"/>
                  </a:lnTo>
                  <a:lnTo>
                    <a:pt x="1898637" y="3253"/>
                  </a:lnTo>
                  <a:lnTo>
                    <a:pt x="1895419" y="2014"/>
                  </a:lnTo>
                  <a:lnTo>
                    <a:pt x="1875467" y="0"/>
                  </a:lnTo>
                  <a:lnTo>
                    <a:pt x="1855573" y="3253"/>
                  </a:lnTo>
                  <a:lnTo>
                    <a:pt x="1855515" y="3263"/>
                  </a:lnTo>
                  <a:lnTo>
                    <a:pt x="1835563" y="12654"/>
                  </a:lnTo>
                  <a:lnTo>
                    <a:pt x="1834766" y="13244"/>
                  </a:lnTo>
                  <a:lnTo>
                    <a:pt x="1821671" y="23236"/>
                  </a:lnTo>
                  <a:lnTo>
                    <a:pt x="1815612" y="27936"/>
                  </a:lnTo>
                  <a:lnTo>
                    <a:pt x="1810148" y="33227"/>
                  </a:lnTo>
                  <a:lnTo>
                    <a:pt x="1800197" y="43219"/>
                  </a:lnTo>
                  <a:lnTo>
                    <a:pt x="1795660" y="47738"/>
                  </a:lnTo>
                  <a:lnTo>
                    <a:pt x="1790835" y="53210"/>
                  </a:lnTo>
                  <a:lnTo>
                    <a:pt x="1782241" y="63202"/>
                  </a:lnTo>
                  <a:lnTo>
                    <a:pt x="1775708" y="71067"/>
                  </a:lnTo>
                  <a:lnTo>
                    <a:pt x="1774048" y="73193"/>
                  </a:lnTo>
                  <a:lnTo>
                    <a:pt x="1766111" y="83185"/>
                  </a:lnTo>
                  <a:lnTo>
                    <a:pt x="1758347" y="93176"/>
                  </a:lnTo>
                  <a:lnTo>
                    <a:pt x="1755756" y="96620"/>
                  </a:lnTo>
                  <a:lnTo>
                    <a:pt x="1750604" y="103168"/>
                  </a:lnTo>
                  <a:lnTo>
                    <a:pt x="1742791" y="113159"/>
                  </a:lnTo>
                  <a:lnTo>
                    <a:pt x="1735805" y="122212"/>
                  </a:lnTo>
                  <a:lnTo>
                    <a:pt x="1734997" y="123151"/>
                  </a:lnTo>
                  <a:lnTo>
                    <a:pt x="1726503" y="133142"/>
                  </a:lnTo>
                  <a:lnTo>
                    <a:pt x="1717878" y="143134"/>
                  </a:lnTo>
                  <a:lnTo>
                    <a:pt x="1715853" y="145541"/>
                  </a:lnTo>
                  <a:lnTo>
                    <a:pt x="1707833" y="153125"/>
                  </a:lnTo>
                  <a:lnTo>
                    <a:pt x="1696422" y="163117"/>
                  </a:lnTo>
                  <a:lnTo>
                    <a:pt x="1695901" y="163600"/>
                  </a:lnTo>
                  <a:lnTo>
                    <a:pt x="1680325" y="173108"/>
                  </a:lnTo>
                  <a:lnTo>
                    <a:pt x="1675949" y="175584"/>
                  </a:lnTo>
                  <a:lnTo>
                    <a:pt x="1655998" y="180296"/>
                  </a:lnTo>
                  <a:lnTo>
                    <a:pt x="1636046" y="179048"/>
                  </a:lnTo>
                  <a:lnTo>
                    <a:pt x="1616094" y="173743"/>
                  </a:lnTo>
                  <a:lnTo>
                    <a:pt x="1614668" y="173108"/>
                  </a:lnTo>
                  <a:lnTo>
                    <a:pt x="1596142" y="165687"/>
                  </a:lnTo>
                  <a:lnTo>
                    <a:pt x="1591087" y="163117"/>
                  </a:lnTo>
                  <a:lnTo>
                    <a:pt x="1576190" y="155980"/>
                  </a:lnTo>
                  <a:lnTo>
                    <a:pt x="1570820" y="153125"/>
                  </a:lnTo>
                  <a:lnTo>
                    <a:pt x="1556238" y="145663"/>
                  </a:lnTo>
                  <a:lnTo>
                    <a:pt x="1551361" y="143134"/>
                  </a:lnTo>
                  <a:lnTo>
                    <a:pt x="1536287" y="135668"/>
                  </a:lnTo>
                  <a:lnTo>
                    <a:pt x="1530516" y="133142"/>
                  </a:lnTo>
                  <a:lnTo>
                    <a:pt x="1516335" y="126794"/>
                  </a:lnTo>
                  <a:lnTo>
                    <a:pt x="1505458" y="123151"/>
                  </a:lnTo>
                  <a:lnTo>
                    <a:pt x="1496383" y="120009"/>
                  </a:lnTo>
                  <a:lnTo>
                    <a:pt x="1476431" y="116375"/>
                  </a:lnTo>
                  <a:lnTo>
                    <a:pt x="1456480" y="116858"/>
                  </a:lnTo>
                  <a:lnTo>
                    <a:pt x="1436528" y="122466"/>
                  </a:lnTo>
                  <a:lnTo>
                    <a:pt x="1435232" y="123151"/>
                  </a:lnTo>
                  <a:lnTo>
                    <a:pt x="1417482" y="133142"/>
                  </a:lnTo>
                  <a:lnTo>
                    <a:pt x="1416576" y="133682"/>
                  </a:lnTo>
                  <a:lnTo>
                    <a:pt x="1405210" y="143134"/>
                  </a:lnTo>
                  <a:lnTo>
                    <a:pt x="1396624" y="150735"/>
                  </a:lnTo>
                  <a:lnTo>
                    <a:pt x="1394353" y="153125"/>
                  </a:lnTo>
                  <a:lnTo>
                    <a:pt x="1385398" y="163117"/>
                  </a:lnTo>
                  <a:lnTo>
                    <a:pt x="1376855" y="173108"/>
                  </a:lnTo>
                  <a:lnTo>
                    <a:pt x="1376673" y="173327"/>
                  </a:lnTo>
                  <a:lnTo>
                    <a:pt x="1368999" y="183100"/>
                  </a:lnTo>
                  <a:lnTo>
                    <a:pt x="1361462" y="193091"/>
                  </a:lnTo>
                  <a:lnTo>
                    <a:pt x="1356721" y="199715"/>
                  </a:lnTo>
                  <a:lnTo>
                    <a:pt x="1354197" y="203083"/>
                  </a:lnTo>
                  <a:lnTo>
                    <a:pt x="1346686" y="213074"/>
                  </a:lnTo>
                  <a:lnTo>
                    <a:pt x="1339302" y="223066"/>
                  </a:lnTo>
                  <a:lnTo>
                    <a:pt x="1336769" y="226795"/>
                  </a:lnTo>
                  <a:lnTo>
                    <a:pt x="1331888" y="233057"/>
                  </a:lnTo>
                  <a:lnTo>
                    <a:pt x="1323975" y="243049"/>
                  </a:lnTo>
                  <a:lnTo>
                    <a:pt x="1316817" y="252187"/>
                  </a:lnTo>
                  <a:lnTo>
                    <a:pt x="1315923" y="253040"/>
                  </a:lnTo>
                  <a:lnTo>
                    <a:pt x="1305877" y="263032"/>
                  </a:lnTo>
                  <a:lnTo>
                    <a:pt x="1296866" y="272614"/>
                  </a:lnTo>
                  <a:lnTo>
                    <a:pt x="1296213" y="273023"/>
                  </a:lnTo>
                  <a:lnTo>
                    <a:pt x="1280123" y="283015"/>
                  </a:lnTo>
                  <a:lnTo>
                    <a:pt x="1276914" y="285090"/>
                  </a:lnTo>
                  <a:lnTo>
                    <a:pt x="1256962" y="287865"/>
                  </a:lnTo>
                  <a:lnTo>
                    <a:pt x="1244883" y="283015"/>
                  </a:lnTo>
                  <a:lnTo>
                    <a:pt x="1237010" y="279899"/>
                  </a:lnTo>
                  <a:lnTo>
                    <a:pt x="1229281" y="273023"/>
                  </a:lnTo>
                  <a:lnTo>
                    <a:pt x="1218421" y="263032"/>
                  </a:lnTo>
                  <a:lnTo>
                    <a:pt x="1217059" y="261815"/>
                  </a:lnTo>
                  <a:lnTo>
                    <a:pt x="1209863" y="253040"/>
                  </a:lnTo>
                  <a:lnTo>
                    <a:pt x="1201698" y="243049"/>
                  </a:lnTo>
                  <a:lnTo>
                    <a:pt x="1197107" y="237509"/>
                  </a:lnTo>
                  <a:lnTo>
                    <a:pt x="1193851" y="233057"/>
                  </a:lnTo>
                  <a:lnTo>
                    <a:pt x="1186356" y="223066"/>
                  </a:lnTo>
                  <a:lnTo>
                    <a:pt x="1178512" y="213074"/>
                  </a:lnTo>
                  <a:lnTo>
                    <a:pt x="1177155" y="211352"/>
                  </a:lnTo>
                  <a:lnTo>
                    <a:pt x="1170417" y="203083"/>
                  </a:lnTo>
                  <a:lnTo>
                    <a:pt x="1161765" y="193091"/>
                  </a:lnTo>
                  <a:lnTo>
                    <a:pt x="1157203" y="187976"/>
                  </a:lnTo>
                  <a:lnTo>
                    <a:pt x="1151934" y="183100"/>
                  </a:lnTo>
                  <a:lnTo>
                    <a:pt x="1140105" y="173108"/>
                  </a:lnTo>
                  <a:lnTo>
                    <a:pt x="1137251" y="170769"/>
                  </a:lnTo>
                  <a:lnTo>
                    <a:pt x="1122897" y="163117"/>
                  </a:lnTo>
                  <a:lnTo>
                    <a:pt x="1117299" y="160364"/>
                  </a:lnTo>
                  <a:lnTo>
                    <a:pt x="1097348" y="156896"/>
                  </a:lnTo>
                  <a:lnTo>
                    <a:pt x="1077396" y="159156"/>
                  </a:lnTo>
                  <a:lnTo>
                    <a:pt x="1066865" y="163117"/>
                  </a:lnTo>
                  <a:lnTo>
                    <a:pt x="1057444" y="166485"/>
                  </a:lnTo>
                  <a:lnTo>
                    <a:pt x="1045900" y="173108"/>
                  </a:lnTo>
                  <a:lnTo>
                    <a:pt x="1037492" y="177688"/>
                  </a:lnTo>
                  <a:lnTo>
                    <a:pt x="1030027" y="183100"/>
                  </a:lnTo>
                  <a:lnTo>
                    <a:pt x="1017541" y="191700"/>
                  </a:lnTo>
                  <a:lnTo>
                    <a:pt x="1015852" y="193091"/>
                  </a:lnTo>
                  <a:lnTo>
                    <a:pt x="1003388" y="203083"/>
                  </a:lnTo>
                  <a:lnTo>
                    <a:pt x="997589" y="207727"/>
                  </a:lnTo>
                  <a:lnTo>
                    <a:pt x="991538" y="213074"/>
                  </a:lnTo>
                  <a:lnTo>
                    <a:pt x="979706" y="223066"/>
                  </a:lnTo>
                  <a:lnTo>
                    <a:pt x="977637" y="224792"/>
                  </a:lnTo>
                  <a:lnTo>
                    <a:pt x="968105" y="233057"/>
                  </a:lnTo>
                  <a:lnTo>
                    <a:pt x="957685" y="242286"/>
                  </a:lnTo>
                  <a:lnTo>
                    <a:pt x="956769" y="243049"/>
                  </a:lnTo>
                  <a:lnTo>
                    <a:pt x="944728" y="253040"/>
                  </a:lnTo>
                  <a:lnTo>
                    <a:pt x="937734" y="258967"/>
                  </a:lnTo>
                  <a:lnTo>
                    <a:pt x="932486" y="263032"/>
                  </a:lnTo>
                  <a:lnTo>
                    <a:pt x="919892" y="273023"/>
                  </a:lnTo>
                  <a:lnTo>
                    <a:pt x="917782" y="274702"/>
                  </a:lnTo>
                  <a:lnTo>
                    <a:pt x="905161" y="283015"/>
                  </a:lnTo>
                  <a:lnTo>
                    <a:pt x="897830" y="288037"/>
                  </a:lnTo>
                  <a:lnTo>
                    <a:pt x="887914" y="293006"/>
                  </a:lnTo>
                  <a:lnTo>
                    <a:pt x="877878" y="298415"/>
                  </a:lnTo>
                  <a:lnTo>
                    <a:pt x="863055" y="302998"/>
                  </a:lnTo>
                  <a:lnTo>
                    <a:pt x="857927" y="304690"/>
                  </a:lnTo>
                  <a:lnTo>
                    <a:pt x="837975" y="305870"/>
                  </a:lnTo>
                  <a:lnTo>
                    <a:pt x="826569" y="302998"/>
                  </a:lnTo>
                  <a:lnTo>
                    <a:pt x="818023" y="300671"/>
                  </a:lnTo>
                  <a:lnTo>
                    <a:pt x="804710" y="293006"/>
                  </a:lnTo>
                  <a:lnTo>
                    <a:pt x="798071" y="288828"/>
                  </a:lnTo>
                  <a:lnTo>
                    <a:pt x="791498" y="283015"/>
                  </a:lnTo>
                  <a:lnTo>
                    <a:pt x="780838" y="273023"/>
                  </a:lnTo>
                  <a:lnTo>
                    <a:pt x="778119" y="270303"/>
                  </a:lnTo>
                  <a:lnTo>
                    <a:pt x="771863" y="263032"/>
                  </a:lnTo>
                  <a:lnTo>
                    <a:pt x="763781" y="253040"/>
                  </a:lnTo>
                  <a:lnTo>
                    <a:pt x="758167" y="246044"/>
                  </a:lnTo>
                  <a:lnTo>
                    <a:pt x="755884" y="243049"/>
                  </a:lnTo>
                  <a:lnTo>
                    <a:pt x="748589" y="233057"/>
                  </a:lnTo>
                  <a:lnTo>
                    <a:pt x="741775" y="223066"/>
                  </a:lnTo>
                  <a:lnTo>
                    <a:pt x="738216" y="217690"/>
                  </a:lnTo>
                  <a:lnTo>
                    <a:pt x="734982" y="213074"/>
                  </a:lnTo>
                  <a:lnTo>
                    <a:pt x="728356" y="203083"/>
                  </a:lnTo>
                  <a:lnTo>
                    <a:pt x="721653" y="193091"/>
                  </a:lnTo>
                  <a:lnTo>
                    <a:pt x="718264" y="187597"/>
                  </a:lnTo>
                  <a:lnTo>
                    <a:pt x="715130" y="183100"/>
                  </a:lnTo>
                  <a:lnTo>
                    <a:pt x="707997" y="173108"/>
                  </a:lnTo>
                  <a:lnTo>
                    <a:pt x="701295" y="163117"/>
                  </a:lnTo>
                  <a:lnTo>
                    <a:pt x="698312" y="158627"/>
                  </a:lnTo>
                  <a:lnTo>
                    <a:pt x="693669" y="153125"/>
                  </a:lnTo>
                  <a:lnTo>
                    <a:pt x="685662" y="143134"/>
                  </a:lnTo>
                  <a:lnTo>
                    <a:pt x="678360" y="134065"/>
                  </a:lnTo>
                  <a:lnTo>
                    <a:pt x="677378" y="133142"/>
                  </a:lnTo>
                  <a:lnTo>
                    <a:pt x="667194" y="123151"/>
                  </a:lnTo>
                  <a:lnTo>
                    <a:pt x="658409" y="115000"/>
                  </a:lnTo>
                  <a:lnTo>
                    <a:pt x="655593" y="113159"/>
                  </a:lnTo>
                  <a:lnTo>
                    <a:pt x="641299" y="103168"/>
                  </a:lnTo>
                  <a:lnTo>
                    <a:pt x="638457" y="101197"/>
                  </a:lnTo>
                  <a:lnTo>
                    <a:pt x="618964" y="93176"/>
                  </a:lnTo>
                  <a:lnTo>
                    <a:pt x="618505" y="92998"/>
                  </a:lnTo>
                  <a:lnTo>
                    <a:pt x="598553" y="89944"/>
                  </a:lnTo>
                  <a:lnTo>
                    <a:pt x="578602" y="90114"/>
                  </a:lnTo>
                  <a:lnTo>
                    <a:pt x="563840" y="93176"/>
                  </a:lnTo>
                  <a:lnTo>
                    <a:pt x="558650" y="94189"/>
                  </a:lnTo>
                  <a:lnTo>
                    <a:pt x="538698" y="101280"/>
                  </a:lnTo>
                  <a:lnTo>
                    <a:pt x="535064" y="103168"/>
                  </a:lnTo>
                  <a:lnTo>
                    <a:pt x="518746" y="111975"/>
                  </a:lnTo>
                  <a:lnTo>
                    <a:pt x="517133" y="113159"/>
                  </a:lnTo>
                  <a:lnTo>
                    <a:pt x="502695" y="123151"/>
                  </a:lnTo>
                  <a:lnTo>
                    <a:pt x="498794" y="125997"/>
                  </a:lnTo>
                  <a:lnTo>
                    <a:pt x="491313" y="133142"/>
                  </a:lnTo>
                  <a:lnTo>
                    <a:pt x="480437" y="143134"/>
                  </a:lnTo>
                  <a:lnTo>
                    <a:pt x="478843" y="144658"/>
                  </a:lnTo>
                  <a:lnTo>
                    <a:pt x="471799" y="153125"/>
                  </a:lnTo>
                  <a:lnTo>
                    <a:pt x="463415" y="163117"/>
                  </a:lnTo>
                  <a:lnTo>
                    <a:pt x="458891" y="168884"/>
                  </a:lnTo>
                  <a:lnTo>
                    <a:pt x="456135" y="173108"/>
                  </a:lnTo>
                  <a:lnTo>
                    <a:pt x="449244" y="183100"/>
                  </a:lnTo>
                  <a:lnTo>
                    <a:pt x="442905" y="193091"/>
                  </a:lnTo>
                  <a:lnTo>
                    <a:pt x="438939" y="199315"/>
                  </a:lnTo>
                  <a:lnTo>
                    <a:pt x="436875" y="203083"/>
                  </a:lnTo>
                  <a:lnTo>
                    <a:pt x="431562" y="213074"/>
                  </a:lnTo>
                  <a:lnTo>
                    <a:pt x="426337" y="223066"/>
                  </a:lnTo>
                  <a:lnTo>
                    <a:pt x="421150" y="233057"/>
                  </a:lnTo>
                  <a:lnTo>
                    <a:pt x="418987" y="237366"/>
                  </a:lnTo>
                  <a:lnTo>
                    <a:pt x="416431" y="243049"/>
                  </a:lnTo>
                  <a:lnTo>
                    <a:pt x="411823" y="253040"/>
                  </a:lnTo>
                  <a:lnTo>
                    <a:pt x="407097" y="263032"/>
                  </a:lnTo>
                  <a:lnTo>
                    <a:pt x="402448" y="273023"/>
                  </a:lnTo>
                  <a:lnTo>
                    <a:pt x="399036" y="280352"/>
                  </a:lnTo>
                  <a:lnTo>
                    <a:pt x="397844" y="283015"/>
                  </a:lnTo>
                  <a:lnTo>
                    <a:pt x="393207" y="293006"/>
                  </a:lnTo>
                  <a:lnTo>
                    <a:pt x="388585" y="302998"/>
                  </a:lnTo>
                  <a:lnTo>
                    <a:pt x="383630" y="312989"/>
                  </a:lnTo>
                  <a:lnTo>
                    <a:pt x="379084" y="322033"/>
                  </a:lnTo>
                  <a:lnTo>
                    <a:pt x="378597" y="322981"/>
                  </a:lnTo>
                  <a:lnTo>
                    <a:pt x="373224" y="332972"/>
                  </a:lnTo>
                  <a:lnTo>
                    <a:pt x="367635" y="342964"/>
                  </a:lnTo>
                  <a:lnTo>
                    <a:pt x="361850" y="352955"/>
                  </a:lnTo>
                  <a:lnTo>
                    <a:pt x="359132" y="357316"/>
                  </a:lnTo>
                  <a:lnTo>
                    <a:pt x="355291" y="362947"/>
                  </a:lnTo>
                  <a:lnTo>
                    <a:pt x="348343" y="372938"/>
                  </a:lnTo>
                  <a:lnTo>
                    <a:pt x="340961" y="382930"/>
                  </a:lnTo>
                  <a:lnTo>
                    <a:pt x="339180" y="385205"/>
                  </a:lnTo>
                  <a:lnTo>
                    <a:pt x="331937" y="392921"/>
                  </a:lnTo>
                  <a:lnTo>
                    <a:pt x="322288" y="402912"/>
                  </a:lnTo>
                  <a:lnTo>
                    <a:pt x="319228" y="405989"/>
                  </a:lnTo>
                  <a:lnTo>
                    <a:pt x="309902" y="412904"/>
                  </a:lnTo>
                  <a:lnTo>
                    <a:pt x="299277" y="420388"/>
                  </a:lnTo>
                  <a:lnTo>
                    <a:pt x="293642" y="422895"/>
                  </a:lnTo>
                  <a:lnTo>
                    <a:pt x="279325" y="428933"/>
                  </a:lnTo>
                  <a:lnTo>
                    <a:pt x="259373" y="432035"/>
                  </a:lnTo>
                  <a:lnTo>
                    <a:pt x="239421" y="430287"/>
                  </a:lnTo>
                  <a:lnTo>
                    <a:pt x="219470" y="424549"/>
                  </a:lnTo>
                  <a:lnTo>
                    <a:pt x="215563" y="422895"/>
                  </a:lnTo>
                  <a:lnTo>
                    <a:pt x="199518" y="416153"/>
                  </a:lnTo>
                  <a:lnTo>
                    <a:pt x="192765" y="412904"/>
                  </a:lnTo>
                  <a:lnTo>
                    <a:pt x="179566" y="406664"/>
                  </a:lnTo>
                  <a:lnTo>
                    <a:pt x="171436" y="402912"/>
                  </a:lnTo>
                  <a:lnTo>
                    <a:pt x="159614" y="397749"/>
                  </a:lnTo>
                  <a:lnTo>
                    <a:pt x="146103" y="392921"/>
                  </a:lnTo>
                  <a:lnTo>
                    <a:pt x="139662" y="390651"/>
                  </a:lnTo>
                  <a:lnTo>
                    <a:pt x="119711" y="386237"/>
                  </a:lnTo>
                  <a:lnTo>
                    <a:pt x="99759" y="385250"/>
                  </a:lnTo>
                  <a:lnTo>
                    <a:pt x="79807" y="387299"/>
                  </a:lnTo>
                  <a:lnTo>
                    <a:pt x="59855" y="392905"/>
                  </a:lnTo>
                  <a:lnTo>
                    <a:pt x="59818" y="392921"/>
                  </a:lnTo>
                  <a:lnTo>
                    <a:pt x="39904" y="401316"/>
                  </a:lnTo>
                  <a:lnTo>
                    <a:pt x="36979" y="402912"/>
                  </a:lnTo>
                  <a:lnTo>
                    <a:pt x="19952" y="412148"/>
                  </a:lnTo>
                  <a:lnTo>
                    <a:pt x="18743" y="412904"/>
                  </a:lnTo>
                  <a:lnTo>
                    <a:pt x="3242" y="422895"/>
                  </a:lnTo>
                  <a:lnTo>
                    <a:pt x="0" y="424949"/>
                  </a:lnTo>
                  <a:lnTo>
                    <a:pt x="0" y="432887"/>
                  </a:lnTo>
                  <a:lnTo>
                    <a:pt x="0" y="442879"/>
                  </a:lnTo>
                  <a:lnTo>
                    <a:pt x="0" y="452870"/>
                  </a:lnTo>
                  <a:lnTo>
                    <a:pt x="0" y="462862"/>
                  </a:lnTo>
                  <a:lnTo>
                    <a:pt x="0" y="472853"/>
                  </a:lnTo>
                  <a:lnTo>
                    <a:pt x="0" y="482844"/>
                  </a:lnTo>
                  <a:lnTo>
                    <a:pt x="0" y="492836"/>
                  </a:lnTo>
                  <a:lnTo>
                    <a:pt x="12136" y="492836"/>
                  </a:lnTo>
                  <a:close/>
                  <a:moveTo>
                    <a:pt x="2912959" y="492836"/>
                  </a:moveTo>
                  <a:lnTo>
                    <a:pt x="2932911" y="492836"/>
                  </a:lnTo>
                  <a:lnTo>
                    <a:pt x="2952863" y="492836"/>
                  </a:lnTo>
                  <a:lnTo>
                    <a:pt x="2969608" y="492836"/>
                  </a:lnTo>
                  <a:lnTo>
                    <a:pt x="2972815" y="485745"/>
                  </a:lnTo>
                  <a:lnTo>
                    <a:pt x="2972815" y="482844"/>
                  </a:lnTo>
                  <a:lnTo>
                    <a:pt x="2972815" y="472853"/>
                  </a:lnTo>
                  <a:lnTo>
                    <a:pt x="2972815" y="462862"/>
                  </a:lnTo>
                  <a:lnTo>
                    <a:pt x="2972815" y="452870"/>
                  </a:lnTo>
                  <a:lnTo>
                    <a:pt x="2972815" y="442879"/>
                  </a:lnTo>
                  <a:lnTo>
                    <a:pt x="2972815" y="432887"/>
                  </a:lnTo>
                  <a:lnTo>
                    <a:pt x="2972815" y="422895"/>
                  </a:lnTo>
                  <a:lnTo>
                    <a:pt x="2972815" y="412904"/>
                  </a:lnTo>
                  <a:lnTo>
                    <a:pt x="2972815" y="402912"/>
                  </a:lnTo>
                  <a:lnTo>
                    <a:pt x="2972815" y="392921"/>
                  </a:lnTo>
                  <a:lnTo>
                    <a:pt x="2972815" y="382930"/>
                  </a:lnTo>
                  <a:lnTo>
                    <a:pt x="2972815" y="372938"/>
                  </a:lnTo>
                  <a:lnTo>
                    <a:pt x="2972815" y="362947"/>
                  </a:lnTo>
                  <a:lnTo>
                    <a:pt x="2972815" y="352955"/>
                  </a:lnTo>
                  <a:lnTo>
                    <a:pt x="2972815" y="342964"/>
                  </a:lnTo>
                  <a:lnTo>
                    <a:pt x="2972815" y="334673"/>
                  </a:lnTo>
                  <a:lnTo>
                    <a:pt x="2969353" y="342964"/>
                  </a:lnTo>
                  <a:lnTo>
                    <a:pt x="2965561" y="352955"/>
                  </a:lnTo>
                  <a:lnTo>
                    <a:pt x="2961612" y="362947"/>
                  </a:lnTo>
                  <a:lnTo>
                    <a:pt x="2957631" y="372938"/>
                  </a:lnTo>
                  <a:lnTo>
                    <a:pt x="2953700" y="382930"/>
                  </a:lnTo>
                  <a:lnTo>
                    <a:pt x="2952863" y="385052"/>
                  </a:lnTo>
                  <a:lnTo>
                    <a:pt x="2949818" y="392921"/>
                  </a:lnTo>
                  <a:lnTo>
                    <a:pt x="2945878" y="402912"/>
                  </a:lnTo>
                  <a:lnTo>
                    <a:pt x="2941850" y="412904"/>
                  </a:lnTo>
                  <a:lnTo>
                    <a:pt x="2937832" y="422895"/>
                  </a:lnTo>
                  <a:lnTo>
                    <a:pt x="2933652" y="432887"/>
                  </a:lnTo>
                  <a:lnTo>
                    <a:pt x="2932911" y="434667"/>
                  </a:lnTo>
                  <a:lnTo>
                    <a:pt x="2929422" y="442879"/>
                  </a:lnTo>
                  <a:lnTo>
                    <a:pt x="2924764" y="452870"/>
                  </a:lnTo>
                  <a:lnTo>
                    <a:pt x="2920211" y="462862"/>
                  </a:lnTo>
                  <a:lnTo>
                    <a:pt x="2915704" y="472853"/>
                  </a:lnTo>
                  <a:lnTo>
                    <a:pt x="2912959" y="478288"/>
                  </a:lnTo>
                  <a:lnTo>
                    <a:pt x="2910607" y="482844"/>
                  </a:lnTo>
                  <a:lnTo>
                    <a:pt x="2905505" y="492836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任意多边形: 形状 2272">
              <a:extLst>
                <a:ext uri="{FF2B5EF4-FFF2-40B4-BE49-F238E27FC236}">
                  <a16:creationId xmlns:a16="http://schemas.microsoft.com/office/drawing/2014/main" id="{FA513F4F-B706-12DA-A017-B2511CBF43FA}"/>
                </a:ext>
              </a:extLst>
            </p:cNvPr>
            <p:cNvSpPr/>
            <p:nvPr/>
          </p:nvSpPr>
          <p:spPr>
            <a:xfrm>
              <a:off x="5934592" y="3607079"/>
              <a:ext cx="2972814" cy="572203"/>
            </a:xfrm>
            <a:custGeom>
              <a:avLst/>
              <a:gdLst>
                <a:gd name="connsiteX0" fmla="*/ 2434117 w 2972814"/>
                <a:gd name="connsiteY0" fmla="*/ 572203 h 572203"/>
                <a:gd name="connsiteX1" fmla="*/ 2454069 w 2972814"/>
                <a:gd name="connsiteY1" fmla="*/ 572203 h 572203"/>
                <a:gd name="connsiteX2" fmla="*/ 2474020 w 2972814"/>
                <a:gd name="connsiteY2" fmla="*/ 572203 h 572203"/>
                <a:gd name="connsiteX3" fmla="*/ 2493972 w 2972814"/>
                <a:gd name="connsiteY3" fmla="*/ 572203 h 572203"/>
                <a:gd name="connsiteX4" fmla="*/ 2513924 w 2972814"/>
                <a:gd name="connsiteY4" fmla="*/ 572203 h 572203"/>
                <a:gd name="connsiteX5" fmla="*/ 2533876 w 2972814"/>
                <a:gd name="connsiteY5" fmla="*/ 572203 h 572203"/>
                <a:gd name="connsiteX6" fmla="*/ 2553827 w 2972814"/>
                <a:gd name="connsiteY6" fmla="*/ 572203 h 572203"/>
                <a:gd name="connsiteX7" fmla="*/ 2573779 w 2972814"/>
                <a:gd name="connsiteY7" fmla="*/ 572203 h 572203"/>
                <a:gd name="connsiteX8" fmla="*/ 2593731 w 2972814"/>
                <a:gd name="connsiteY8" fmla="*/ 572203 h 572203"/>
                <a:gd name="connsiteX9" fmla="*/ 2613683 w 2972814"/>
                <a:gd name="connsiteY9" fmla="*/ 572203 h 572203"/>
                <a:gd name="connsiteX10" fmla="*/ 2633634 w 2972814"/>
                <a:gd name="connsiteY10" fmla="*/ 572203 h 572203"/>
                <a:gd name="connsiteX11" fmla="*/ 2653586 w 2972814"/>
                <a:gd name="connsiteY11" fmla="*/ 572203 h 572203"/>
                <a:gd name="connsiteX12" fmla="*/ 2660663 w 2972814"/>
                <a:gd name="connsiteY12" fmla="*/ 572203 h 572203"/>
                <a:gd name="connsiteX13" fmla="*/ 2653586 w 2972814"/>
                <a:gd name="connsiteY13" fmla="*/ 565777 h 572203"/>
                <a:gd name="connsiteX14" fmla="*/ 2648166 w 2972814"/>
                <a:gd name="connsiteY14" fmla="*/ 562212 h 572203"/>
                <a:gd name="connsiteX15" fmla="*/ 2633634 w 2972814"/>
                <a:gd name="connsiteY15" fmla="*/ 552627 h 572203"/>
                <a:gd name="connsiteX16" fmla="*/ 2632651 w 2972814"/>
                <a:gd name="connsiteY16" fmla="*/ 552220 h 572203"/>
                <a:gd name="connsiteX17" fmla="*/ 2613683 w 2972814"/>
                <a:gd name="connsiteY17" fmla="*/ 543802 h 572203"/>
                <a:gd name="connsiteX18" fmla="*/ 2606652 w 2972814"/>
                <a:gd name="connsiteY18" fmla="*/ 542229 h 572203"/>
                <a:gd name="connsiteX19" fmla="*/ 2593731 w 2972814"/>
                <a:gd name="connsiteY19" fmla="*/ 539032 h 572203"/>
                <a:gd name="connsiteX20" fmla="*/ 2573779 w 2972814"/>
                <a:gd name="connsiteY20" fmla="*/ 536694 h 572203"/>
                <a:gd name="connsiteX21" fmla="*/ 2553827 w 2972814"/>
                <a:gd name="connsiteY21" fmla="*/ 534643 h 572203"/>
                <a:gd name="connsiteX22" fmla="*/ 2544551 w 2972814"/>
                <a:gd name="connsiteY22" fmla="*/ 532237 h 572203"/>
                <a:gd name="connsiteX23" fmla="*/ 2533876 w 2972814"/>
                <a:gd name="connsiteY23" fmla="*/ 528918 h 572203"/>
                <a:gd name="connsiteX24" fmla="*/ 2522706 w 2972814"/>
                <a:gd name="connsiteY24" fmla="*/ 522246 h 572203"/>
                <a:gd name="connsiteX25" fmla="*/ 2513924 w 2972814"/>
                <a:gd name="connsiteY25" fmla="*/ 515728 h 572203"/>
                <a:gd name="connsiteX26" fmla="*/ 2511113 w 2972814"/>
                <a:gd name="connsiteY26" fmla="*/ 512254 h 572203"/>
                <a:gd name="connsiteX27" fmla="*/ 2503165 w 2972814"/>
                <a:gd name="connsiteY27" fmla="*/ 502263 h 572203"/>
                <a:gd name="connsiteX28" fmla="*/ 2497619 w 2972814"/>
                <a:gd name="connsiteY28" fmla="*/ 492271 h 572203"/>
                <a:gd name="connsiteX29" fmla="*/ 2493972 w 2972814"/>
                <a:gd name="connsiteY29" fmla="*/ 485155 h 572203"/>
                <a:gd name="connsiteX30" fmla="*/ 2492903 w 2972814"/>
                <a:gd name="connsiteY30" fmla="*/ 482280 h 572203"/>
                <a:gd name="connsiteX31" fmla="*/ 2490376 w 2972814"/>
                <a:gd name="connsiteY31" fmla="*/ 472288 h 572203"/>
                <a:gd name="connsiteX32" fmla="*/ 2488675 w 2972814"/>
                <a:gd name="connsiteY32" fmla="*/ 462297 h 572203"/>
                <a:gd name="connsiteX33" fmla="*/ 2487913 w 2972814"/>
                <a:gd name="connsiteY33" fmla="*/ 452305 h 572203"/>
                <a:gd name="connsiteX34" fmla="*/ 2488256 w 2972814"/>
                <a:gd name="connsiteY34" fmla="*/ 442314 h 572203"/>
                <a:gd name="connsiteX35" fmla="*/ 2489524 w 2972814"/>
                <a:gd name="connsiteY35" fmla="*/ 432322 h 572203"/>
                <a:gd name="connsiteX36" fmla="*/ 2492181 w 2972814"/>
                <a:gd name="connsiteY36" fmla="*/ 422331 h 572203"/>
                <a:gd name="connsiteX37" fmla="*/ 2493972 w 2972814"/>
                <a:gd name="connsiteY37" fmla="*/ 415839 h 572203"/>
                <a:gd name="connsiteX38" fmla="*/ 2495268 w 2972814"/>
                <a:gd name="connsiteY38" fmla="*/ 412339 h 572203"/>
                <a:gd name="connsiteX39" fmla="*/ 2502314 w 2972814"/>
                <a:gd name="connsiteY39" fmla="*/ 402348 h 572203"/>
                <a:gd name="connsiteX40" fmla="*/ 2510680 w 2972814"/>
                <a:gd name="connsiteY40" fmla="*/ 392356 h 572203"/>
                <a:gd name="connsiteX41" fmla="*/ 2513924 w 2972814"/>
                <a:gd name="connsiteY41" fmla="*/ 388832 h 572203"/>
                <a:gd name="connsiteX42" fmla="*/ 2520392 w 2972814"/>
                <a:gd name="connsiteY42" fmla="*/ 382365 h 572203"/>
                <a:gd name="connsiteX43" fmla="*/ 2531990 w 2972814"/>
                <a:gd name="connsiteY43" fmla="*/ 372373 h 572203"/>
                <a:gd name="connsiteX44" fmla="*/ 2533876 w 2972814"/>
                <a:gd name="connsiteY44" fmla="*/ 371016 h 572203"/>
                <a:gd name="connsiteX45" fmla="*/ 2545204 w 2972814"/>
                <a:gd name="connsiteY45" fmla="*/ 362382 h 572203"/>
                <a:gd name="connsiteX46" fmla="*/ 2553827 w 2972814"/>
                <a:gd name="connsiteY46" fmla="*/ 353654 h 572203"/>
                <a:gd name="connsiteX47" fmla="*/ 2554874 w 2972814"/>
                <a:gd name="connsiteY47" fmla="*/ 352390 h 572203"/>
                <a:gd name="connsiteX48" fmla="*/ 2564675 w 2972814"/>
                <a:gd name="connsiteY48" fmla="*/ 342399 h 572203"/>
                <a:gd name="connsiteX49" fmla="*/ 2573352 w 2972814"/>
                <a:gd name="connsiteY49" fmla="*/ 332407 h 572203"/>
                <a:gd name="connsiteX50" fmla="*/ 2573779 w 2972814"/>
                <a:gd name="connsiteY50" fmla="*/ 331848 h 572203"/>
                <a:gd name="connsiteX51" fmla="*/ 2579376 w 2972814"/>
                <a:gd name="connsiteY51" fmla="*/ 322416 h 572203"/>
                <a:gd name="connsiteX52" fmla="*/ 2585101 w 2972814"/>
                <a:gd name="connsiteY52" fmla="*/ 312424 h 572203"/>
                <a:gd name="connsiteX53" fmla="*/ 2589971 w 2972814"/>
                <a:gd name="connsiteY53" fmla="*/ 302433 h 572203"/>
                <a:gd name="connsiteX54" fmla="*/ 2593731 w 2972814"/>
                <a:gd name="connsiteY54" fmla="*/ 294348 h 572203"/>
                <a:gd name="connsiteX55" fmla="*/ 2594436 w 2972814"/>
                <a:gd name="connsiteY55" fmla="*/ 292441 h 572203"/>
                <a:gd name="connsiteX56" fmla="*/ 2597715 w 2972814"/>
                <a:gd name="connsiteY56" fmla="*/ 282450 h 572203"/>
                <a:gd name="connsiteX57" fmla="*/ 2600292 w 2972814"/>
                <a:gd name="connsiteY57" fmla="*/ 272458 h 572203"/>
                <a:gd name="connsiteX58" fmla="*/ 2602298 w 2972814"/>
                <a:gd name="connsiteY58" fmla="*/ 262467 h 572203"/>
                <a:gd name="connsiteX59" fmla="*/ 2603855 w 2972814"/>
                <a:gd name="connsiteY59" fmla="*/ 252476 h 572203"/>
                <a:gd name="connsiteX60" fmla="*/ 2605065 w 2972814"/>
                <a:gd name="connsiteY60" fmla="*/ 242484 h 572203"/>
                <a:gd name="connsiteX61" fmla="*/ 2606077 w 2972814"/>
                <a:gd name="connsiteY61" fmla="*/ 232493 h 572203"/>
                <a:gd name="connsiteX62" fmla="*/ 2606003 w 2972814"/>
                <a:gd name="connsiteY62" fmla="*/ 222501 h 572203"/>
                <a:gd name="connsiteX63" fmla="*/ 2605946 w 2972814"/>
                <a:gd name="connsiteY63" fmla="*/ 212509 h 572203"/>
                <a:gd name="connsiteX64" fmla="*/ 2605083 w 2972814"/>
                <a:gd name="connsiteY64" fmla="*/ 202518 h 572203"/>
                <a:gd name="connsiteX65" fmla="*/ 2603584 w 2972814"/>
                <a:gd name="connsiteY65" fmla="*/ 192527 h 572203"/>
                <a:gd name="connsiteX66" fmla="*/ 2601718 w 2972814"/>
                <a:gd name="connsiteY66" fmla="*/ 182535 h 572203"/>
                <a:gd name="connsiteX67" fmla="*/ 2599252 w 2972814"/>
                <a:gd name="connsiteY67" fmla="*/ 172544 h 572203"/>
                <a:gd name="connsiteX68" fmla="*/ 2596171 w 2972814"/>
                <a:gd name="connsiteY68" fmla="*/ 162552 h 572203"/>
                <a:gd name="connsiteX69" fmla="*/ 2593731 w 2972814"/>
                <a:gd name="connsiteY69" fmla="*/ 156285 h 572203"/>
                <a:gd name="connsiteX70" fmla="*/ 2591796 w 2972814"/>
                <a:gd name="connsiteY70" fmla="*/ 152561 h 572203"/>
                <a:gd name="connsiteX71" fmla="*/ 2585955 w 2972814"/>
                <a:gd name="connsiteY71" fmla="*/ 142569 h 572203"/>
                <a:gd name="connsiteX72" fmla="*/ 2578881 w 2972814"/>
                <a:gd name="connsiteY72" fmla="*/ 132578 h 572203"/>
                <a:gd name="connsiteX73" fmla="*/ 2573779 w 2972814"/>
                <a:gd name="connsiteY73" fmla="*/ 126175 h 572203"/>
                <a:gd name="connsiteX74" fmla="*/ 2568765 w 2972814"/>
                <a:gd name="connsiteY74" fmla="*/ 122586 h 572203"/>
                <a:gd name="connsiteX75" fmla="*/ 2553827 w 2972814"/>
                <a:gd name="connsiteY75" fmla="*/ 112706 h 572203"/>
                <a:gd name="connsiteX76" fmla="*/ 2552800 w 2972814"/>
                <a:gd name="connsiteY76" fmla="*/ 112595 h 572203"/>
                <a:gd name="connsiteX77" fmla="*/ 2533876 w 2972814"/>
                <a:gd name="connsiteY77" fmla="*/ 110865 h 572203"/>
                <a:gd name="connsiteX78" fmla="*/ 2528645 w 2972814"/>
                <a:gd name="connsiteY78" fmla="*/ 112595 h 572203"/>
                <a:gd name="connsiteX79" fmla="*/ 2513924 w 2972814"/>
                <a:gd name="connsiteY79" fmla="*/ 117508 h 572203"/>
                <a:gd name="connsiteX80" fmla="*/ 2507040 w 2972814"/>
                <a:gd name="connsiteY80" fmla="*/ 122586 h 572203"/>
                <a:gd name="connsiteX81" fmla="*/ 2494131 w 2972814"/>
                <a:gd name="connsiteY81" fmla="*/ 132578 h 572203"/>
                <a:gd name="connsiteX82" fmla="*/ 2493972 w 2972814"/>
                <a:gd name="connsiteY82" fmla="*/ 132704 h 572203"/>
                <a:gd name="connsiteX83" fmla="*/ 2485520 w 2972814"/>
                <a:gd name="connsiteY83" fmla="*/ 142569 h 572203"/>
                <a:gd name="connsiteX84" fmla="*/ 2477554 w 2972814"/>
                <a:gd name="connsiteY84" fmla="*/ 152561 h 572203"/>
                <a:gd name="connsiteX85" fmla="*/ 2474020 w 2972814"/>
                <a:gd name="connsiteY85" fmla="*/ 156868 h 572203"/>
                <a:gd name="connsiteX86" fmla="*/ 2470217 w 2972814"/>
                <a:gd name="connsiteY86" fmla="*/ 162552 h 572203"/>
                <a:gd name="connsiteX87" fmla="*/ 2464050 w 2972814"/>
                <a:gd name="connsiteY87" fmla="*/ 172544 h 572203"/>
                <a:gd name="connsiteX88" fmla="*/ 2457490 w 2972814"/>
                <a:gd name="connsiteY88" fmla="*/ 182535 h 572203"/>
                <a:gd name="connsiteX89" fmla="*/ 2454069 w 2972814"/>
                <a:gd name="connsiteY89" fmla="*/ 188239 h 572203"/>
                <a:gd name="connsiteX90" fmla="*/ 2451828 w 2972814"/>
                <a:gd name="connsiteY90" fmla="*/ 192527 h 572203"/>
                <a:gd name="connsiteX91" fmla="*/ 2446630 w 2972814"/>
                <a:gd name="connsiteY91" fmla="*/ 202518 h 572203"/>
                <a:gd name="connsiteX92" fmla="*/ 2440837 w 2972814"/>
                <a:gd name="connsiteY92" fmla="*/ 212509 h 572203"/>
                <a:gd name="connsiteX93" fmla="*/ 2435233 w 2972814"/>
                <a:gd name="connsiteY93" fmla="*/ 222501 h 572203"/>
                <a:gd name="connsiteX94" fmla="*/ 2434117 w 2972814"/>
                <a:gd name="connsiteY94" fmla="*/ 224521 h 572203"/>
                <a:gd name="connsiteX95" fmla="*/ 2429606 w 2972814"/>
                <a:gd name="connsiteY95" fmla="*/ 232493 h 572203"/>
                <a:gd name="connsiteX96" fmla="*/ 2423641 w 2972814"/>
                <a:gd name="connsiteY96" fmla="*/ 242484 h 572203"/>
                <a:gd name="connsiteX97" fmla="*/ 2415863 w 2972814"/>
                <a:gd name="connsiteY97" fmla="*/ 252476 h 572203"/>
                <a:gd name="connsiteX98" fmla="*/ 2414165 w 2972814"/>
                <a:gd name="connsiteY98" fmla="*/ 254687 h 572203"/>
                <a:gd name="connsiteX99" fmla="*/ 2406784 w 2972814"/>
                <a:gd name="connsiteY99" fmla="*/ 262467 h 572203"/>
                <a:gd name="connsiteX100" fmla="*/ 2394516 w 2972814"/>
                <a:gd name="connsiteY100" fmla="*/ 272458 h 572203"/>
                <a:gd name="connsiteX101" fmla="*/ 2394213 w 2972814"/>
                <a:gd name="connsiteY101" fmla="*/ 272667 h 572203"/>
                <a:gd name="connsiteX102" fmla="*/ 2374261 w 2972814"/>
                <a:gd name="connsiteY102" fmla="*/ 279227 h 572203"/>
                <a:gd name="connsiteX103" fmla="*/ 2354309 w 2972814"/>
                <a:gd name="connsiteY103" fmla="*/ 279370 h 572203"/>
                <a:gd name="connsiteX104" fmla="*/ 2334358 w 2972814"/>
                <a:gd name="connsiteY104" fmla="*/ 274164 h 572203"/>
                <a:gd name="connsiteX105" fmla="*/ 2330708 w 2972814"/>
                <a:gd name="connsiteY105" fmla="*/ 272458 h 572203"/>
                <a:gd name="connsiteX106" fmla="*/ 2314406 w 2972814"/>
                <a:gd name="connsiteY106" fmla="*/ 265473 h 572203"/>
                <a:gd name="connsiteX107" fmla="*/ 2309452 w 2972814"/>
                <a:gd name="connsiteY107" fmla="*/ 262467 h 572203"/>
                <a:gd name="connsiteX108" fmla="*/ 2294454 w 2972814"/>
                <a:gd name="connsiteY108" fmla="*/ 253868 h 572203"/>
                <a:gd name="connsiteX109" fmla="*/ 2292466 w 2972814"/>
                <a:gd name="connsiteY109" fmla="*/ 252476 h 572203"/>
                <a:gd name="connsiteX110" fmla="*/ 2278086 w 2972814"/>
                <a:gd name="connsiteY110" fmla="*/ 242484 h 572203"/>
                <a:gd name="connsiteX111" fmla="*/ 2274502 w 2972814"/>
                <a:gd name="connsiteY111" fmla="*/ 240101 h 572203"/>
                <a:gd name="connsiteX112" fmla="*/ 2264540 w 2972814"/>
                <a:gd name="connsiteY112" fmla="*/ 232493 h 572203"/>
                <a:gd name="connsiteX113" fmla="*/ 2254551 w 2972814"/>
                <a:gd name="connsiteY113" fmla="*/ 225117 h 572203"/>
                <a:gd name="connsiteX114" fmla="*/ 2251082 w 2972814"/>
                <a:gd name="connsiteY114" fmla="*/ 222501 h 572203"/>
                <a:gd name="connsiteX115" fmla="*/ 2238196 w 2972814"/>
                <a:gd name="connsiteY115" fmla="*/ 212509 h 572203"/>
                <a:gd name="connsiteX116" fmla="*/ 2234599 w 2972814"/>
                <a:gd name="connsiteY116" fmla="*/ 209888 h 572203"/>
                <a:gd name="connsiteX117" fmla="*/ 2223919 w 2972814"/>
                <a:gd name="connsiteY117" fmla="*/ 202518 h 572203"/>
                <a:gd name="connsiteX118" fmla="*/ 2214647 w 2972814"/>
                <a:gd name="connsiteY118" fmla="*/ 196237 h 572203"/>
                <a:gd name="connsiteX119" fmla="*/ 2208692 w 2972814"/>
                <a:gd name="connsiteY119" fmla="*/ 192527 h 572203"/>
                <a:gd name="connsiteX120" fmla="*/ 2194695 w 2972814"/>
                <a:gd name="connsiteY120" fmla="*/ 184430 h 572203"/>
                <a:gd name="connsiteX121" fmla="*/ 2190780 w 2972814"/>
                <a:gd name="connsiteY121" fmla="*/ 182535 h 572203"/>
                <a:gd name="connsiteX122" fmla="*/ 2174744 w 2972814"/>
                <a:gd name="connsiteY122" fmla="*/ 175177 h 572203"/>
                <a:gd name="connsiteX123" fmla="*/ 2168301 w 2972814"/>
                <a:gd name="connsiteY123" fmla="*/ 172544 h 572203"/>
                <a:gd name="connsiteX124" fmla="*/ 2154792 w 2972814"/>
                <a:gd name="connsiteY124" fmla="*/ 167428 h 572203"/>
                <a:gd name="connsiteX125" fmla="*/ 2141566 w 2972814"/>
                <a:gd name="connsiteY125" fmla="*/ 162552 h 572203"/>
                <a:gd name="connsiteX126" fmla="*/ 2134840 w 2972814"/>
                <a:gd name="connsiteY126" fmla="*/ 160281 h 572203"/>
                <a:gd name="connsiteX127" fmla="*/ 2114888 w 2972814"/>
                <a:gd name="connsiteY127" fmla="*/ 153548 h 572203"/>
                <a:gd name="connsiteX128" fmla="*/ 2112563 w 2972814"/>
                <a:gd name="connsiteY128" fmla="*/ 152561 h 572203"/>
                <a:gd name="connsiteX129" fmla="*/ 2094937 w 2972814"/>
                <a:gd name="connsiteY129" fmla="*/ 145570 h 572203"/>
                <a:gd name="connsiteX130" fmla="*/ 2088785 w 2972814"/>
                <a:gd name="connsiteY130" fmla="*/ 142569 h 572203"/>
                <a:gd name="connsiteX131" fmla="*/ 2074985 w 2972814"/>
                <a:gd name="connsiteY131" fmla="*/ 136153 h 572203"/>
                <a:gd name="connsiteX132" fmla="*/ 2068796 w 2972814"/>
                <a:gd name="connsiteY132" fmla="*/ 132578 h 572203"/>
                <a:gd name="connsiteX133" fmla="*/ 2055033 w 2972814"/>
                <a:gd name="connsiteY133" fmla="*/ 125090 h 572203"/>
                <a:gd name="connsiteX134" fmla="*/ 2051270 w 2972814"/>
                <a:gd name="connsiteY134" fmla="*/ 122586 h 572203"/>
                <a:gd name="connsiteX135" fmla="*/ 2035692 w 2972814"/>
                <a:gd name="connsiteY135" fmla="*/ 112595 h 572203"/>
                <a:gd name="connsiteX136" fmla="*/ 2035081 w 2972814"/>
                <a:gd name="connsiteY136" fmla="*/ 112205 h 572203"/>
                <a:gd name="connsiteX137" fmla="*/ 2022280 w 2972814"/>
                <a:gd name="connsiteY137" fmla="*/ 102603 h 572203"/>
                <a:gd name="connsiteX138" fmla="*/ 2015130 w 2972814"/>
                <a:gd name="connsiteY138" fmla="*/ 97267 h 572203"/>
                <a:gd name="connsiteX139" fmla="*/ 2009275 w 2972814"/>
                <a:gd name="connsiteY139" fmla="*/ 92612 h 572203"/>
                <a:gd name="connsiteX140" fmla="*/ 1996912 w 2972814"/>
                <a:gd name="connsiteY140" fmla="*/ 82620 h 572203"/>
                <a:gd name="connsiteX141" fmla="*/ 1995177 w 2972814"/>
                <a:gd name="connsiteY141" fmla="*/ 81204 h 572203"/>
                <a:gd name="connsiteX142" fmla="*/ 1985107 w 2972814"/>
                <a:gd name="connsiteY142" fmla="*/ 72629 h 572203"/>
                <a:gd name="connsiteX143" fmla="*/ 1975226 w 2972814"/>
                <a:gd name="connsiteY143" fmla="*/ 64199 h 572203"/>
                <a:gd name="connsiteX144" fmla="*/ 1973344 w 2972814"/>
                <a:gd name="connsiteY144" fmla="*/ 62637 h 572203"/>
                <a:gd name="connsiteX145" fmla="*/ 1961980 w 2972814"/>
                <a:gd name="connsiteY145" fmla="*/ 52646 h 572203"/>
                <a:gd name="connsiteX146" fmla="*/ 1955274 w 2972814"/>
                <a:gd name="connsiteY146" fmla="*/ 46651 h 572203"/>
                <a:gd name="connsiteX147" fmla="*/ 1950283 w 2972814"/>
                <a:gd name="connsiteY147" fmla="*/ 42654 h 572203"/>
                <a:gd name="connsiteX148" fmla="*/ 1938508 w 2972814"/>
                <a:gd name="connsiteY148" fmla="*/ 32663 h 572203"/>
                <a:gd name="connsiteX149" fmla="*/ 1935322 w 2972814"/>
                <a:gd name="connsiteY149" fmla="*/ 29872 h 572203"/>
                <a:gd name="connsiteX150" fmla="*/ 1925247 w 2972814"/>
                <a:gd name="connsiteY150" fmla="*/ 22671 h 572203"/>
                <a:gd name="connsiteX151" fmla="*/ 1915370 w 2972814"/>
                <a:gd name="connsiteY151" fmla="*/ 15433 h 572203"/>
                <a:gd name="connsiteX152" fmla="*/ 1909935 w 2972814"/>
                <a:gd name="connsiteY152" fmla="*/ 12680 h 572203"/>
                <a:gd name="connsiteX153" fmla="*/ 1895419 w 2972814"/>
                <a:gd name="connsiteY153" fmla="*/ 4901 h 572203"/>
                <a:gd name="connsiteX154" fmla="*/ 1886202 w 2972814"/>
                <a:gd name="connsiteY154" fmla="*/ 2688 h 572203"/>
                <a:gd name="connsiteX155" fmla="*/ 1875467 w 2972814"/>
                <a:gd name="connsiteY155" fmla="*/ 0 h 572203"/>
                <a:gd name="connsiteX156" fmla="*/ 1855515 w 2972814"/>
                <a:gd name="connsiteY156" fmla="*/ 1299 h 572203"/>
                <a:gd name="connsiteX157" fmla="*/ 1851819 w 2972814"/>
                <a:gd name="connsiteY157" fmla="*/ 2688 h 572203"/>
                <a:gd name="connsiteX158" fmla="*/ 1835563 w 2972814"/>
                <a:gd name="connsiteY158" fmla="*/ 8944 h 572203"/>
                <a:gd name="connsiteX159" fmla="*/ 1830143 w 2972814"/>
                <a:gd name="connsiteY159" fmla="*/ 12680 h 572203"/>
                <a:gd name="connsiteX160" fmla="*/ 1815612 w 2972814"/>
                <a:gd name="connsiteY160" fmla="*/ 22478 h 572203"/>
                <a:gd name="connsiteX161" fmla="*/ 1815399 w 2972814"/>
                <a:gd name="connsiteY161" fmla="*/ 22671 h 572203"/>
                <a:gd name="connsiteX162" fmla="*/ 1804578 w 2972814"/>
                <a:gd name="connsiteY162" fmla="*/ 32663 h 572203"/>
                <a:gd name="connsiteX163" fmla="*/ 1795660 w 2972814"/>
                <a:gd name="connsiteY163" fmla="*/ 40913 h 572203"/>
                <a:gd name="connsiteX164" fmla="*/ 1794038 w 2972814"/>
                <a:gd name="connsiteY164" fmla="*/ 42654 h 572203"/>
                <a:gd name="connsiteX165" fmla="*/ 1784555 w 2972814"/>
                <a:gd name="connsiteY165" fmla="*/ 52646 h 572203"/>
                <a:gd name="connsiteX166" fmla="*/ 1775708 w 2972814"/>
                <a:gd name="connsiteY166" fmla="*/ 62191 h 572203"/>
                <a:gd name="connsiteX167" fmla="*/ 1775329 w 2972814"/>
                <a:gd name="connsiteY167" fmla="*/ 62637 h 572203"/>
                <a:gd name="connsiteX168" fmla="*/ 1766586 w 2972814"/>
                <a:gd name="connsiteY168" fmla="*/ 72629 h 572203"/>
                <a:gd name="connsiteX169" fmla="*/ 1757856 w 2972814"/>
                <a:gd name="connsiteY169" fmla="*/ 82620 h 572203"/>
                <a:gd name="connsiteX170" fmla="*/ 1755756 w 2972814"/>
                <a:gd name="connsiteY170" fmla="*/ 85054 h 572203"/>
                <a:gd name="connsiteX171" fmla="*/ 1749273 w 2972814"/>
                <a:gd name="connsiteY171" fmla="*/ 92612 h 572203"/>
                <a:gd name="connsiteX172" fmla="*/ 1740628 w 2972814"/>
                <a:gd name="connsiteY172" fmla="*/ 102603 h 572203"/>
                <a:gd name="connsiteX173" fmla="*/ 1735805 w 2972814"/>
                <a:gd name="connsiteY173" fmla="*/ 108112 h 572203"/>
                <a:gd name="connsiteX174" fmla="*/ 1731709 w 2972814"/>
                <a:gd name="connsiteY174" fmla="*/ 112595 h 572203"/>
                <a:gd name="connsiteX175" fmla="*/ 1722440 w 2972814"/>
                <a:gd name="connsiteY175" fmla="*/ 122586 h 572203"/>
                <a:gd name="connsiteX176" fmla="*/ 1715853 w 2972814"/>
                <a:gd name="connsiteY176" fmla="*/ 129621 h 572203"/>
                <a:gd name="connsiteX177" fmla="*/ 1712701 w 2972814"/>
                <a:gd name="connsiteY177" fmla="*/ 132578 h 572203"/>
                <a:gd name="connsiteX178" fmla="*/ 1701790 w 2972814"/>
                <a:gd name="connsiteY178" fmla="*/ 142569 h 572203"/>
                <a:gd name="connsiteX179" fmla="*/ 1695901 w 2972814"/>
                <a:gd name="connsiteY179" fmla="*/ 147942 h 572203"/>
                <a:gd name="connsiteX180" fmla="*/ 1689552 w 2972814"/>
                <a:gd name="connsiteY180" fmla="*/ 152561 h 572203"/>
                <a:gd name="connsiteX181" fmla="*/ 1675949 w 2972814"/>
                <a:gd name="connsiteY181" fmla="*/ 162284 h 572203"/>
                <a:gd name="connsiteX182" fmla="*/ 1675399 w 2972814"/>
                <a:gd name="connsiteY182" fmla="*/ 162552 h 572203"/>
                <a:gd name="connsiteX183" fmla="*/ 1655998 w 2972814"/>
                <a:gd name="connsiteY183" fmla="*/ 171484 h 572203"/>
                <a:gd name="connsiteX184" fmla="*/ 1651465 w 2972814"/>
                <a:gd name="connsiteY184" fmla="*/ 172544 h 572203"/>
                <a:gd name="connsiteX185" fmla="*/ 1636046 w 2972814"/>
                <a:gd name="connsiteY185" fmla="*/ 176019 h 572203"/>
                <a:gd name="connsiteX186" fmla="*/ 1616094 w 2972814"/>
                <a:gd name="connsiteY186" fmla="*/ 175623 h 572203"/>
                <a:gd name="connsiteX187" fmla="*/ 1600359 w 2972814"/>
                <a:gd name="connsiteY187" fmla="*/ 172544 h 572203"/>
                <a:gd name="connsiteX188" fmla="*/ 1596142 w 2972814"/>
                <a:gd name="connsiteY188" fmla="*/ 171758 h 572203"/>
                <a:gd name="connsiteX189" fmla="*/ 1576190 w 2972814"/>
                <a:gd name="connsiteY189" fmla="*/ 164959 h 572203"/>
                <a:gd name="connsiteX190" fmla="*/ 1570864 w 2972814"/>
                <a:gd name="connsiteY190" fmla="*/ 162552 h 572203"/>
                <a:gd name="connsiteX191" fmla="*/ 1556238 w 2972814"/>
                <a:gd name="connsiteY191" fmla="*/ 156048 h 572203"/>
                <a:gd name="connsiteX192" fmla="*/ 1549050 w 2972814"/>
                <a:gd name="connsiteY192" fmla="*/ 152561 h 572203"/>
                <a:gd name="connsiteX193" fmla="*/ 1536287 w 2972814"/>
                <a:gd name="connsiteY193" fmla="*/ 146258 h 572203"/>
                <a:gd name="connsiteX194" fmla="*/ 1528700 w 2972814"/>
                <a:gd name="connsiteY194" fmla="*/ 142569 h 572203"/>
                <a:gd name="connsiteX195" fmla="*/ 1516335 w 2972814"/>
                <a:gd name="connsiteY195" fmla="*/ 136403 h 572203"/>
                <a:gd name="connsiteX196" fmla="*/ 1507804 w 2972814"/>
                <a:gd name="connsiteY196" fmla="*/ 132578 h 572203"/>
                <a:gd name="connsiteX197" fmla="*/ 1496383 w 2972814"/>
                <a:gd name="connsiteY197" fmla="*/ 127387 h 572203"/>
                <a:gd name="connsiteX198" fmla="*/ 1482479 w 2972814"/>
                <a:gd name="connsiteY198" fmla="*/ 122586 h 572203"/>
                <a:gd name="connsiteX199" fmla="*/ 1476431 w 2972814"/>
                <a:gd name="connsiteY199" fmla="*/ 120394 h 572203"/>
                <a:gd name="connsiteX200" fmla="*/ 1456480 w 2972814"/>
                <a:gd name="connsiteY200" fmla="*/ 116296 h 572203"/>
                <a:gd name="connsiteX201" fmla="*/ 1436528 w 2972814"/>
                <a:gd name="connsiteY201" fmla="*/ 116020 h 572203"/>
                <a:gd name="connsiteX202" fmla="*/ 1416576 w 2972814"/>
                <a:gd name="connsiteY202" fmla="*/ 120070 h 572203"/>
                <a:gd name="connsiteX203" fmla="*/ 1410957 w 2972814"/>
                <a:gd name="connsiteY203" fmla="*/ 122586 h 572203"/>
                <a:gd name="connsiteX204" fmla="*/ 1396624 w 2972814"/>
                <a:gd name="connsiteY204" fmla="*/ 129524 h 572203"/>
                <a:gd name="connsiteX205" fmla="*/ 1392246 w 2972814"/>
                <a:gd name="connsiteY205" fmla="*/ 132578 h 572203"/>
                <a:gd name="connsiteX206" fmla="*/ 1379745 w 2972814"/>
                <a:gd name="connsiteY206" fmla="*/ 142569 h 572203"/>
                <a:gd name="connsiteX207" fmla="*/ 1376673 w 2972814"/>
                <a:gd name="connsiteY207" fmla="*/ 145144 h 572203"/>
                <a:gd name="connsiteX208" fmla="*/ 1368794 w 2972814"/>
                <a:gd name="connsiteY208" fmla="*/ 152561 h 572203"/>
                <a:gd name="connsiteX209" fmla="*/ 1359845 w 2972814"/>
                <a:gd name="connsiteY209" fmla="*/ 162552 h 572203"/>
                <a:gd name="connsiteX210" fmla="*/ 1356721 w 2972814"/>
                <a:gd name="connsiteY210" fmla="*/ 166051 h 572203"/>
                <a:gd name="connsiteX211" fmla="*/ 1350800 w 2972814"/>
                <a:gd name="connsiteY211" fmla="*/ 172544 h 572203"/>
                <a:gd name="connsiteX212" fmla="*/ 1342484 w 2972814"/>
                <a:gd name="connsiteY212" fmla="*/ 182535 h 572203"/>
                <a:gd name="connsiteX213" fmla="*/ 1336769 w 2972814"/>
                <a:gd name="connsiteY213" fmla="*/ 189906 h 572203"/>
                <a:gd name="connsiteX214" fmla="*/ 1334465 w 2972814"/>
                <a:gd name="connsiteY214" fmla="*/ 192527 h 572203"/>
                <a:gd name="connsiteX215" fmla="*/ 1325969 w 2972814"/>
                <a:gd name="connsiteY215" fmla="*/ 202518 h 572203"/>
                <a:gd name="connsiteX216" fmla="*/ 1317682 w 2972814"/>
                <a:gd name="connsiteY216" fmla="*/ 212509 h 572203"/>
                <a:gd name="connsiteX217" fmla="*/ 1316817 w 2972814"/>
                <a:gd name="connsiteY217" fmla="*/ 213580 h 572203"/>
                <a:gd name="connsiteX218" fmla="*/ 1307014 w 2972814"/>
                <a:gd name="connsiteY218" fmla="*/ 222501 h 572203"/>
                <a:gd name="connsiteX219" fmla="*/ 1296866 w 2972814"/>
                <a:gd name="connsiteY219" fmla="*/ 231928 h 572203"/>
                <a:gd name="connsiteX220" fmla="*/ 1295732 w 2972814"/>
                <a:gd name="connsiteY220" fmla="*/ 232493 h 572203"/>
                <a:gd name="connsiteX221" fmla="*/ 1276914 w 2972814"/>
                <a:gd name="connsiteY221" fmla="*/ 242077 h 572203"/>
                <a:gd name="connsiteX222" fmla="*/ 1256962 w 2972814"/>
                <a:gd name="connsiteY222" fmla="*/ 241431 h 572203"/>
                <a:gd name="connsiteX223" fmla="*/ 1241967 w 2972814"/>
                <a:gd name="connsiteY223" fmla="*/ 232493 h 572203"/>
                <a:gd name="connsiteX224" fmla="*/ 1237010 w 2972814"/>
                <a:gd name="connsiteY224" fmla="*/ 229572 h 572203"/>
                <a:gd name="connsiteX225" fmla="*/ 1229808 w 2972814"/>
                <a:gd name="connsiteY225" fmla="*/ 222501 h 572203"/>
                <a:gd name="connsiteX226" fmla="*/ 1220222 w 2972814"/>
                <a:gd name="connsiteY226" fmla="*/ 212509 h 572203"/>
                <a:gd name="connsiteX227" fmla="*/ 1217059 w 2972814"/>
                <a:gd name="connsiteY227" fmla="*/ 209318 h 572203"/>
                <a:gd name="connsiteX228" fmla="*/ 1211533 w 2972814"/>
                <a:gd name="connsiteY228" fmla="*/ 202518 h 572203"/>
                <a:gd name="connsiteX229" fmla="*/ 1203237 w 2972814"/>
                <a:gd name="connsiteY229" fmla="*/ 192527 h 572203"/>
                <a:gd name="connsiteX230" fmla="*/ 1197107 w 2972814"/>
                <a:gd name="connsiteY230" fmla="*/ 185008 h 572203"/>
                <a:gd name="connsiteX231" fmla="*/ 1195079 w 2972814"/>
                <a:gd name="connsiteY231" fmla="*/ 182535 h 572203"/>
                <a:gd name="connsiteX232" fmla="*/ 1186238 w 2972814"/>
                <a:gd name="connsiteY232" fmla="*/ 172544 h 572203"/>
                <a:gd name="connsiteX233" fmla="*/ 1177155 w 2972814"/>
                <a:gd name="connsiteY233" fmla="*/ 162824 h 572203"/>
                <a:gd name="connsiteX234" fmla="*/ 1176858 w 2972814"/>
                <a:gd name="connsiteY234" fmla="*/ 162552 h 572203"/>
                <a:gd name="connsiteX235" fmla="*/ 1166243 w 2972814"/>
                <a:gd name="connsiteY235" fmla="*/ 152561 h 572203"/>
                <a:gd name="connsiteX236" fmla="*/ 1157203 w 2972814"/>
                <a:gd name="connsiteY236" fmla="*/ 145578 h 572203"/>
                <a:gd name="connsiteX237" fmla="*/ 1150545 w 2972814"/>
                <a:gd name="connsiteY237" fmla="*/ 142569 h 572203"/>
                <a:gd name="connsiteX238" fmla="*/ 1137251 w 2972814"/>
                <a:gd name="connsiteY238" fmla="*/ 136741 h 572203"/>
                <a:gd name="connsiteX239" fmla="*/ 1117299 w 2972814"/>
                <a:gd name="connsiteY239" fmla="*/ 135833 h 572203"/>
                <a:gd name="connsiteX240" fmla="*/ 1097348 w 2972814"/>
                <a:gd name="connsiteY240" fmla="*/ 141406 h 572203"/>
                <a:gd name="connsiteX241" fmla="*/ 1095431 w 2972814"/>
                <a:gd name="connsiteY241" fmla="*/ 142569 h 572203"/>
                <a:gd name="connsiteX242" fmla="*/ 1077396 w 2972814"/>
                <a:gd name="connsiteY242" fmla="*/ 152458 h 572203"/>
                <a:gd name="connsiteX243" fmla="*/ 1077267 w 2972814"/>
                <a:gd name="connsiteY243" fmla="*/ 152561 h 572203"/>
                <a:gd name="connsiteX244" fmla="*/ 1063691 w 2972814"/>
                <a:gd name="connsiteY244" fmla="*/ 162552 h 572203"/>
                <a:gd name="connsiteX245" fmla="*/ 1057444 w 2972814"/>
                <a:gd name="connsiteY245" fmla="*/ 166761 h 572203"/>
                <a:gd name="connsiteX246" fmla="*/ 1050850 w 2972814"/>
                <a:gd name="connsiteY246" fmla="*/ 172544 h 572203"/>
                <a:gd name="connsiteX247" fmla="*/ 1038713 w 2972814"/>
                <a:gd name="connsiteY247" fmla="*/ 182535 h 572203"/>
                <a:gd name="connsiteX248" fmla="*/ 1037492 w 2972814"/>
                <a:gd name="connsiteY248" fmla="*/ 183494 h 572203"/>
                <a:gd name="connsiteX249" fmla="*/ 1028171 w 2972814"/>
                <a:gd name="connsiteY249" fmla="*/ 192527 h 572203"/>
                <a:gd name="connsiteX250" fmla="*/ 1017541 w 2972814"/>
                <a:gd name="connsiteY250" fmla="*/ 202136 h 572203"/>
                <a:gd name="connsiteX251" fmla="*/ 1017160 w 2972814"/>
                <a:gd name="connsiteY251" fmla="*/ 202518 h 572203"/>
                <a:gd name="connsiteX252" fmla="*/ 1006824 w 2972814"/>
                <a:gd name="connsiteY252" fmla="*/ 212509 h 572203"/>
                <a:gd name="connsiteX253" fmla="*/ 997589 w 2972814"/>
                <a:gd name="connsiteY253" fmla="*/ 221135 h 572203"/>
                <a:gd name="connsiteX254" fmla="*/ 996210 w 2972814"/>
                <a:gd name="connsiteY254" fmla="*/ 222501 h 572203"/>
                <a:gd name="connsiteX255" fmla="*/ 985892 w 2972814"/>
                <a:gd name="connsiteY255" fmla="*/ 232493 h 572203"/>
                <a:gd name="connsiteX256" fmla="*/ 977637 w 2972814"/>
                <a:gd name="connsiteY256" fmla="*/ 240259 h 572203"/>
                <a:gd name="connsiteX257" fmla="*/ 975239 w 2972814"/>
                <a:gd name="connsiteY257" fmla="*/ 242484 h 572203"/>
                <a:gd name="connsiteX258" fmla="*/ 964217 w 2972814"/>
                <a:gd name="connsiteY258" fmla="*/ 252476 h 572203"/>
                <a:gd name="connsiteX259" fmla="*/ 957685 w 2972814"/>
                <a:gd name="connsiteY259" fmla="*/ 258481 h 572203"/>
                <a:gd name="connsiteX260" fmla="*/ 952900 w 2972814"/>
                <a:gd name="connsiteY260" fmla="*/ 262467 h 572203"/>
                <a:gd name="connsiteX261" fmla="*/ 940774 w 2972814"/>
                <a:gd name="connsiteY261" fmla="*/ 272458 h 572203"/>
                <a:gd name="connsiteX262" fmla="*/ 937734 w 2972814"/>
                <a:gd name="connsiteY262" fmla="*/ 275016 h 572203"/>
                <a:gd name="connsiteX263" fmla="*/ 927305 w 2972814"/>
                <a:gd name="connsiteY263" fmla="*/ 282450 h 572203"/>
                <a:gd name="connsiteX264" fmla="*/ 917782 w 2972814"/>
                <a:gd name="connsiteY264" fmla="*/ 289187 h 572203"/>
                <a:gd name="connsiteX265" fmla="*/ 911660 w 2972814"/>
                <a:gd name="connsiteY265" fmla="*/ 292441 h 572203"/>
                <a:gd name="connsiteX266" fmla="*/ 897830 w 2972814"/>
                <a:gd name="connsiteY266" fmla="*/ 300043 h 572203"/>
                <a:gd name="connsiteX267" fmla="*/ 890334 w 2972814"/>
                <a:gd name="connsiteY267" fmla="*/ 302433 h 572203"/>
                <a:gd name="connsiteX268" fmla="*/ 877878 w 2972814"/>
                <a:gd name="connsiteY268" fmla="*/ 306708 h 572203"/>
                <a:gd name="connsiteX269" fmla="*/ 857927 w 2972814"/>
                <a:gd name="connsiteY269" fmla="*/ 308189 h 572203"/>
                <a:gd name="connsiteX270" fmla="*/ 837975 w 2972814"/>
                <a:gd name="connsiteY270" fmla="*/ 303369 h 572203"/>
                <a:gd name="connsiteX271" fmla="*/ 836307 w 2972814"/>
                <a:gd name="connsiteY271" fmla="*/ 302433 h 572203"/>
                <a:gd name="connsiteX272" fmla="*/ 819643 w 2972814"/>
                <a:gd name="connsiteY272" fmla="*/ 292441 h 572203"/>
                <a:gd name="connsiteX273" fmla="*/ 818023 w 2972814"/>
                <a:gd name="connsiteY273" fmla="*/ 291327 h 572203"/>
                <a:gd name="connsiteX274" fmla="*/ 809009 w 2972814"/>
                <a:gd name="connsiteY274" fmla="*/ 282450 h 572203"/>
                <a:gd name="connsiteX275" fmla="*/ 799779 w 2972814"/>
                <a:gd name="connsiteY275" fmla="*/ 272458 h 572203"/>
                <a:gd name="connsiteX276" fmla="*/ 798071 w 2972814"/>
                <a:gd name="connsiteY276" fmla="*/ 270556 h 572203"/>
                <a:gd name="connsiteX277" fmla="*/ 792027 w 2972814"/>
                <a:gd name="connsiteY277" fmla="*/ 262467 h 572203"/>
                <a:gd name="connsiteX278" fmla="*/ 785322 w 2972814"/>
                <a:gd name="connsiteY278" fmla="*/ 252476 h 572203"/>
                <a:gd name="connsiteX279" fmla="*/ 779036 w 2972814"/>
                <a:gd name="connsiteY279" fmla="*/ 242484 h 572203"/>
                <a:gd name="connsiteX280" fmla="*/ 778119 w 2972814"/>
                <a:gd name="connsiteY280" fmla="*/ 240929 h 572203"/>
                <a:gd name="connsiteX281" fmla="*/ 773379 w 2972814"/>
                <a:gd name="connsiteY281" fmla="*/ 232493 h 572203"/>
                <a:gd name="connsiteX282" fmla="*/ 768006 w 2972814"/>
                <a:gd name="connsiteY282" fmla="*/ 222501 h 572203"/>
                <a:gd name="connsiteX283" fmla="*/ 763095 w 2972814"/>
                <a:gd name="connsiteY283" fmla="*/ 212509 h 572203"/>
                <a:gd name="connsiteX284" fmla="*/ 758303 w 2972814"/>
                <a:gd name="connsiteY284" fmla="*/ 202518 h 572203"/>
                <a:gd name="connsiteX285" fmla="*/ 758167 w 2972814"/>
                <a:gd name="connsiteY285" fmla="*/ 202205 h 572203"/>
                <a:gd name="connsiteX286" fmla="*/ 753785 w 2972814"/>
                <a:gd name="connsiteY286" fmla="*/ 192527 h 572203"/>
                <a:gd name="connsiteX287" fmla="*/ 749171 w 2972814"/>
                <a:gd name="connsiteY287" fmla="*/ 182535 h 572203"/>
                <a:gd name="connsiteX288" fmla="*/ 744836 w 2972814"/>
                <a:gd name="connsiteY288" fmla="*/ 172544 h 572203"/>
                <a:gd name="connsiteX289" fmla="*/ 740782 w 2972814"/>
                <a:gd name="connsiteY289" fmla="*/ 162552 h 572203"/>
                <a:gd name="connsiteX290" fmla="*/ 738216 w 2972814"/>
                <a:gd name="connsiteY290" fmla="*/ 156273 h 572203"/>
                <a:gd name="connsiteX291" fmla="*/ 736516 w 2972814"/>
                <a:gd name="connsiteY291" fmla="*/ 152561 h 572203"/>
                <a:gd name="connsiteX292" fmla="*/ 732257 w 2972814"/>
                <a:gd name="connsiteY292" fmla="*/ 142569 h 572203"/>
                <a:gd name="connsiteX293" fmla="*/ 728041 w 2972814"/>
                <a:gd name="connsiteY293" fmla="*/ 132578 h 572203"/>
                <a:gd name="connsiteX294" fmla="*/ 723634 w 2972814"/>
                <a:gd name="connsiteY294" fmla="*/ 122586 h 572203"/>
                <a:gd name="connsiteX295" fmla="*/ 719480 w 2972814"/>
                <a:gd name="connsiteY295" fmla="*/ 112595 h 572203"/>
                <a:gd name="connsiteX296" fmla="*/ 718264 w 2972814"/>
                <a:gd name="connsiteY296" fmla="*/ 109779 h 572203"/>
                <a:gd name="connsiteX297" fmla="*/ 714461 w 2972814"/>
                <a:gd name="connsiteY297" fmla="*/ 102603 h 572203"/>
                <a:gd name="connsiteX298" fmla="*/ 709274 w 2972814"/>
                <a:gd name="connsiteY298" fmla="*/ 92612 h 572203"/>
                <a:gd name="connsiteX299" fmla="*/ 703773 w 2972814"/>
                <a:gd name="connsiteY299" fmla="*/ 82620 h 572203"/>
                <a:gd name="connsiteX300" fmla="*/ 698312 w 2972814"/>
                <a:gd name="connsiteY300" fmla="*/ 72998 h 572203"/>
                <a:gd name="connsiteX301" fmla="*/ 698041 w 2972814"/>
                <a:gd name="connsiteY301" fmla="*/ 72629 h 572203"/>
                <a:gd name="connsiteX302" fmla="*/ 690940 w 2972814"/>
                <a:gd name="connsiteY302" fmla="*/ 62637 h 572203"/>
                <a:gd name="connsiteX303" fmla="*/ 682707 w 2972814"/>
                <a:gd name="connsiteY303" fmla="*/ 52646 h 572203"/>
                <a:gd name="connsiteX304" fmla="*/ 678360 w 2972814"/>
                <a:gd name="connsiteY304" fmla="*/ 47376 h 572203"/>
                <a:gd name="connsiteX305" fmla="*/ 672766 w 2972814"/>
                <a:gd name="connsiteY305" fmla="*/ 42654 h 572203"/>
                <a:gd name="connsiteX306" fmla="*/ 659989 w 2972814"/>
                <a:gd name="connsiteY306" fmla="*/ 32663 h 572203"/>
                <a:gd name="connsiteX307" fmla="*/ 658409 w 2972814"/>
                <a:gd name="connsiteY307" fmla="*/ 31424 h 572203"/>
                <a:gd name="connsiteX308" fmla="*/ 640139 w 2972814"/>
                <a:gd name="connsiteY308" fmla="*/ 22671 h 572203"/>
                <a:gd name="connsiteX309" fmla="*/ 638457 w 2972814"/>
                <a:gd name="connsiteY309" fmla="*/ 21956 h 572203"/>
                <a:gd name="connsiteX310" fmla="*/ 618505 w 2972814"/>
                <a:gd name="connsiteY310" fmla="*/ 17237 h 572203"/>
                <a:gd name="connsiteX311" fmla="*/ 598553 w 2972814"/>
                <a:gd name="connsiteY311" fmla="*/ 17292 h 572203"/>
                <a:gd name="connsiteX312" fmla="*/ 578602 w 2972814"/>
                <a:gd name="connsiteY312" fmla="*/ 20804 h 572203"/>
                <a:gd name="connsiteX313" fmla="*/ 573883 w 2972814"/>
                <a:gd name="connsiteY313" fmla="*/ 22671 h 572203"/>
                <a:gd name="connsiteX314" fmla="*/ 558650 w 2972814"/>
                <a:gd name="connsiteY314" fmla="*/ 28673 h 572203"/>
                <a:gd name="connsiteX315" fmla="*/ 552036 w 2972814"/>
                <a:gd name="connsiteY315" fmla="*/ 32663 h 572203"/>
                <a:gd name="connsiteX316" fmla="*/ 538698 w 2972814"/>
                <a:gd name="connsiteY316" fmla="*/ 40730 h 572203"/>
                <a:gd name="connsiteX317" fmla="*/ 536257 w 2972814"/>
                <a:gd name="connsiteY317" fmla="*/ 42654 h 572203"/>
                <a:gd name="connsiteX318" fmla="*/ 523219 w 2972814"/>
                <a:gd name="connsiteY318" fmla="*/ 52646 h 572203"/>
                <a:gd name="connsiteX319" fmla="*/ 518746 w 2972814"/>
                <a:gd name="connsiteY319" fmla="*/ 55969 h 572203"/>
                <a:gd name="connsiteX320" fmla="*/ 511589 w 2972814"/>
                <a:gd name="connsiteY320" fmla="*/ 62637 h 572203"/>
                <a:gd name="connsiteX321" fmla="*/ 500840 w 2972814"/>
                <a:gd name="connsiteY321" fmla="*/ 72629 h 572203"/>
                <a:gd name="connsiteX322" fmla="*/ 498794 w 2972814"/>
                <a:gd name="connsiteY322" fmla="*/ 74405 h 572203"/>
                <a:gd name="connsiteX323" fmla="*/ 490948 w 2972814"/>
                <a:gd name="connsiteY323" fmla="*/ 82620 h 572203"/>
                <a:gd name="connsiteX324" fmla="*/ 481416 w 2972814"/>
                <a:gd name="connsiteY324" fmla="*/ 92612 h 572203"/>
                <a:gd name="connsiteX325" fmla="*/ 478843 w 2972814"/>
                <a:gd name="connsiteY325" fmla="*/ 95200 h 572203"/>
                <a:gd name="connsiteX326" fmla="*/ 472590 w 2972814"/>
                <a:gd name="connsiteY326" fmla="*/ 102603 h 572203"/>
                <a:gd name="connsiteX327" fmla="*/ 464087 w 2972814"/>
                <a:gd name="connsiteY327" fmla="*/ 112595 h 572203"/>
                <a:gd name="connsiteX328" fmla="*/ 458891 w 2972814"/>
                <a:gd name="connsiteY328" fmla="*/ 118539 h 572203"/>
                <a:gd name="connsiteX329" fmla="*/ 455767 w 2972814"/>
                <a:gd name="connsiteY329" fmla="*/ 122586 h 572203"/>
                <a:gd name="connsiteX330" fmla="*/ 447965 w 2972814"/>
                <a:gd name="connsiteY330" fmla="*/ 132578 h 572203"/>
                <a:gd name="connsiteX331" fmla="*/ 440236 w 2972814"/>
                <a:gd name="connsiteY331" fmla="*/ 142569 h 572203"/>
                <a:gd name="connsiteX332" fmla="*/ 438939 w 2972814"/>
                <a:gd name="connsiteY332" fmla="*/ 144232 h 572203"/>
                <a:gd name="connsiteX333" fmla="*/ 433355 w 2972814"/>
                <a:gd name="connsiteY333" fmla="*/ 152561 h 572203"/>
                <a:gd name="connsiteX334" fmla="*/ 426555 w 2972814"/>
                <a:gd name="connsiteY334" fmla="*/ 162552 h 572203"/>
                <a:gd name="connsiteX335" fmla="*/ 419937 w 2972814"/>
                <a:gd name="connsiteY335" fmla="*/ 172544 h 572203"/>
                <a:gd name="connsiteX336" fmla="*/ 418987 w 2972814"/>
                <a:gd name="connsiteY336" fmla="*/ 173972 h 572203"/>
                <a:gd name="connsiteX337" fmla="*/ 413848 w 2972814"/>
                <a:gd name="connsiteY337" fmla="*/ 182535 h 572203"/>
                <a:gd name="connsiteX338" fmla="*/ 408015 w 2972814"/>
                <a:gd name="connsiteY338" fmla="*/ 192527 h 572203"/>
                <a:gd name="connsiteX339" fmla="*/ 402283 w 2972814"/>
                <a:gd name="connsiteY339" fmla="*/ 202518 h 572203"/>
                <a:gd name="connsiteX340" fmla="*/ 399036 w 2972814"/>
                <a:gd name="connsiteY340" fmla="*/ 208230 h 572203"/>
                <a:gd name="connsiteX341" fmla="*/ 396762 w 2972814"/>
                <a:gd name="connsiteY341" fmla="*/ 212509 h 572203"/>
                <a:gd name="connsiteX342" fmla="*/ 391777 w 2972814"/>
                <a:gd name="connsiteY342" fmla="*/ 222501 h 572203"/>
                <a:gd name="connsiteX343" fmla="*/ 386714 w 2972814"/>
                <a:gd name="connsiteY343" fmla="*/ 232493 h 572203"/>
                <a:gd name="connsiteX344" fmla="*/ 381862 w 2972814"/>
                <a:gd name="connsiteY344" fmla="*/ 242484 h 572203"/>
                <a:gd name="connsiteX345" fmla="*/ 379084 w 2972814"/>
                <a:gd name="connsiteY345" fmla="*/ 248326 h 572203"/>
                <a:gd name="connsiteX346" fmla="*/ 377131 w 2972814"/>
                <a:gd name="connsiteY346" fmla="*/ 252476 h 572203"/>
                <a:gd name="connsiteX347" fmla="*/ 372547 w 2972814"/>
                <a:gd name="connsiteY347" fmla="*/ 262467 h 572203"/>
                <a:gd name="connsiteX348" fmla="*/ 367944 w 2972814"/>
                <a:gd name="connsiteY348" fmla="*/ 272458 h 572203"/>
                <a:gd name="connsiteX349" fmla="*/ 363448 w 2972814"/>
                <a:gd name="connsiteY349" fmla="*/ 282450 h 572203"/>
                <a:gd name="connsiteX350" fmla="*/ 359132 w 2972814"/>
                <a:gd name="connsiteY350" fmla="*/ 291813 h 572203"/>
                <a:gd name="connsiteX351" fmla="*/ 358828 w 2972814"/>
                <a:gd name="connsiteY351" fmla="*/ 292441 h 572203"/>
                <a:gd name="connsiteX352" fmla="*/ 354359 w 2972814"/>
                <a:gd name="connsiteY352" fmla="*/ 302433 h 572203"/>
                <a:gd name="connsiteX353" fmla="*/ 349573 w 2972814"/>
                <a:gd name="connsiteY353" fmla="*/ 312424 h 572203"/>
                <a:gd name="connsiteX354" fmla="*/ 344792 w 2972814"/>
                <a:gd name="connsiteY354" fmla="*/ 322416 h 572203"/>
                <a:gd name="connsiteX355" fmla="*/ 340142 w 2972814"/>
                <a:gd name="connsiteY355" fmla="*/ 332407 h 572203"/>
                <a:gd name="connsiteX356" fmla="*/ 339180 w 2972814"/>
                <a:gd name="connsiteY356" fmla="*/ 334411 h 572203"/>
                <a:gd name="connsiteX357" fmla="*/ 334825 w 2972814"/>
                <a:gd name="connsiteY357" fmla="*/ 342399 h 572203"/>
                <a:gd name="connsiteX358" fmla="*/ 328814 w 2972814"/>
                <a:gd name="connsiteY358" fmla="*/ 352390 h 572203"/>
                <a:gd name="connsiteX359" fmla="*/ 323015 w 2972814"/>
                <a:gd name="connsiteY359" fmla="*/ 362382 h 572203"/>
                <a:gd name="connsiteX360" fmla="*/ 319228 w 2972814"/>
                <a:gd name="connsiteY360" fmla="*/ 368545 h 572203"/>
                <a:gd name="connsiteX361" fmla="*/ 316304 w 2972814"/>
                <a:gd name="connsiteY361" fmla="*/ 372373 h 572203"/>
                <a:gd name="connsiteX362" fmla="*/ 308245 w 2972814"/>
                <a:gd name="connsiteY362" fmla="*/ 382365 h 572203"/>
                <a:gd name="connsiteX363" fmla="*/ 299539 w 2972814"/>
                <a:gd name="connsiteY363" fmla="*/ 392356 h 572203"/>
                <a:gd name="connsiteX364" fmla="*/ 299277 w 2972814"/>
                <a:gd name="connsiteY364" fmla="*/ 392653 h 572203"/>
                <a:gd name="connsiteX365" fmla="*/ 286952 w 2972814"/>
                <a:gd name="connsiteY365" fmla="*/ 402348 h 572203"/>
                <a:gd name="connsiteX366" fmla="*/ 279325 w 2972814"/>
                <a:gd name="connsiteY366" fmla="*/ 407927 h 572203"/>
                <a:gd name="connsiteX367" fmla="*/ 268312 w 2972814"/>
                <a:gd name="connsiteY367" fmla="*/ 412339 h 572203"/>
                <a:gd name="connsiteX368" fmla="*/ 259373 w 2972814"/>
                <a:gd name="connsiteY368" fmla="*/ 415505 h 572203"/>
                <a:gd name="connsiteX369" fmla="*/ 239421 w 2972814"/>
                <a:gd name="connsiteY369" fmla="*/ 417059 h 572203"/>
                <a:gd name="connsiteX370" fmla="*/ 219470 w 2972814"/>
                <a:gd name="connsiteY370" fmla="*/ 414141 h 572203"/>
                <a:gd name="connsiteX371" fmla="*/ 212999 w 2972814"/>
                <a:gd name="connsiteY371" fmla="*/ 412339 h 572203"/>
                <a:gd name="connsiteX372" fmla="*/ 199518 w 2972814"/>
                <a:gd name="connsiteY372" fmla="*/ 408728 h 572203"/>
                <a:gd name="connsiteX373" fmla="*/ 179566 w 2972814"/>
                <a:gd name="connsiteY373" fmla="*/ 402986 h 572203"/>
                <a:gd name="connsiteX374" fmla="*/ 177205 w 2972814"/>
                <a:gd name="connsiteY374" fmla="*/ 402348 h 572203"/>
                <a:gd name="connsiteX375" fmla="*/ 159614 w 2972814"/>
                <a:gd name="connsiteY375" fmla="*/ 397815 h 572203"/>
                <a:gd name="connsiteX376" fmla="*/ 139662 w 2972814"/>
                <a:gd name="connsiteY376" fmla="*/ 394233 h 572203"/>
                <a:gd name="connsiteX377" fmla="*/ 119711 w 2972814"/>
                <a:gd name="connsiteY377" fmla="*/ 392860 h 572203"/>
                <a:gd name="connsiteX378" fmla="*/ 99759 w 2972814"/>
                <a:gd name="connsiteY378" fmla="*/ 393981 h 572203"/>
                <a:gd name="connsiteX379" fmla="*/ 79807 w 2972814"/>
                <a:gd name="connsiteY379" fmla="*/ 397629 h 572203"/>
                <a:gd name="connsiteX380" fmla="*/ 64200 w 2972814"/>
                <a:gd name="connsiteY380" fmla="*/ 402348 h 572203"/>
                <a:gd name="connsiteX381" fmla="*/ 59855 w 2972814"/>
                <a:gd name="connsiteY381" fmla="*/ 403693 h 572203"/>
                <a:gd name="connsiteX382" fmla="*/ 39904 w 2972814"/>
                <a:gd name="connsiteY382" fmla="*/ 412009 h 572203"/>
                <a:gd name="connsiteX383" fmla="*/ 39268 w 2972814"/>
                <a:gd name="connsiteY383" fmla="*/ 412339 h 572203"/>
                <a:gd name="connsiteX384" fmla="*/ 20039 w 2972814"/>
                <a:gd name="connsiteY384" fmla="*/ 422331 h 572203"/>
                <a:gd name="connsiteX385" fmla="*/ 19952 w 2972814"/>
                <a:gd name="connsiteY385" fmla="*/ 422376 h 572203"/>
                <a:gd name="connsiteX386" fmla="*/ 3151 w 2972814"/>
                <a:gd name="connsiteY386" fmla="*/ 432322 h 572203"/>
                <a:gd name="connsiteX387" fmla="*/ 0 w 2972814"/>
                <a:gd name="connsiteY387" fmla="*/ 434259 h 572203"/>
                <a:gd name="connsiteX388" fmla="*/ 0 w 2972814"/>
                <a:gd name="connsiteY388" fmla="*/ 442314 h 572203"/>
                <a:gd name="connsiteX389" fmla="*/ 0 w 2972814"/>
                <a:gd name="connsiteY389" fmla="*/ 452305 h 572203"/>
                <a:gd name="connsiteX390" fmla="*/ 0 w 2972814"/>
                <a:gd name="connsiteY390" fmla="*/ 462297 h 572203"/>
                <a:gd name="connsiteX391" fmla="*/ 0 w 2972814"/>
                <a:gd name="connsiteY391" fmla="*/ 472288 h 572203"/>
                <a:gd name="connsiteX392" fmla="*/ 0 w 2972814"/>
                <a:gd name="connsiteY392" fmla="*/ 482280 h 572203"/>
                <a:gd name="connsiteX393" fmla="*/ 0 w 2972814"/>
                <a:gd name="connsiteY393" fmla="*/ 492271 h 572203"/>
                <a:gd name="connsiteX394" fmla="*/ 0 w 2972814"/>
                <a:gd name="connsiteY394" fmla="*/ 502263 h 572203"/>
                <a:gd name="connsiteX395" fmla="*/ 0 w 2972814"/>
                <a:gd name="connsiteY395" fmla="*/ 504317 h 572203"/>
                <a:gd name="connsiteX396" fmla="*/ 3242 w 2972814"/>
                <a:gd name="connsiteY396" fmla="*/ 502263 h 572203"/>
                <a:gd name="connsiteX397" fmla="*/ 18743 w 2972814"/>
                <a:gd name="connsiteY397" fmla="*/ 492271 h 572203"/>
                <a:gd name="connsiteX398" fmla="*/ 19952 w 2972814"/>
                <a:gd name="connsiteY398" fmla="*/ 491515 h 572203"/>
                <a:gd name="connsiteX399" fmla="*/ 36979 w 2972814"/>
                <a:gd name="connsiteY399" fmla="*/ 482280 h 572203"/>
                <a:gd name="connsiteX400" fmla="*/ 39904 w 2972814"/>
                <a:gd name="connsiteY400" fmla="*/ 480684 h 572203"/>
                <a:gd name="connsiteX401" fmla="*/ 59818 w 2972814"/>
                <a:gd name="connsiteY401" fmla="*/ 472288 h 572203"/>
                <a:gd name="connsiteX402" fmla="*/ 59855 w 2972814"/>
                <a:gd name="connsiteY402" fmla="*/ 472272 h 572203"/>
                <a:gd name="connsiteX403" fmla="*/ 79807 w 2972814"/>
                <a:gd name="connsiteY403" fmla="*/ 466666 h 572203"/>
                <a:gd name="connsiteX404" fmla="*/ 99759 w 2972814"/>
                <a:gd name="connsiteY404" fmla="*/ 464618 h 572203"/>
                <a:gd name="connsiteX405" fmla="*/ 119711 w 2972814"/>
                <a:gd name="connsiteY405" fmla="*/ 465604 h 572203"/>
                <a:gd name="connsiteX406" fmla="*/ 139662 w 2972814"/>
                <a:gd name="connsiteY406" fmla="*/ 470018 h 572203"/>
                <a:gd name="connsiteX407" fmla="*/ 146103 w 2972814"/>
                <a:gd name="connsiteY407" fmla="*/ 472288 h 572203"/>
                <a:gd name="connsiteX408" fmla="*/ 159614 w 2972814"/>
                <a:gd name="connsiteY408" fmla="*/ 477116 h 572203"/>
                <a:gd name="connsiteX409" fmla="*/ 171436 w 2972814"/>
                <a:gd name="connsiteY409" fmla="*/ 482280 h 572203"/>
                <a:gd name="connsiteX410" fmla="*/ 179566 w 2972814"/>
                <a:gd name="connsiteY410" fmla="*/ 486031 h 572203"/>
                <a:gd name="connsiteX411" fmla="*/ 192765 w 2972814"/>
                <a:gd name="connsiteY411" fmla="*/ 492271 h 572203"/>
                <a:gd name="connsiteX412" fmla="*/ 199518 w 2972814"/>
                <a:gd name="connsiteY412" fmla="*/ 495520 h 572203"/>
                <a:gd name="connsiteX413" fmla="*/ 215563 w 2972814"/>
                <a:gd name="connsiteY413" fmla="*/ 502263 h 572203"/>
                <a:gd name="connsiteX414" fmla="*/ 219470 w 2972814"/>
                <a:gd name="connsiteY414" fmla="*/ 503916 h 572203"/>
                <a:gd name="connsiteX415" fmla="*/ 239421 w 2972814"/>
                <a:gd name="connsiteY415" fmla="*/ 509654 h 572203"/>
                <a:gd name="connsiteX416" fmla="*/ 259373 w 2972814"/>
                <a:gd name="connsiteY416" fmla="*/ 511403 h 572203"/>
                <a:gd name="connsiteX417" fmla="*/ 279325 w 2972814"/>
                <a:gd name="connsiteY417" fmla="*/ 508300 h 572203"/>
                <a:gd name="connsiteX418" fmla="*/ 293642 w 2972814"/>
                <a:gd name="connsiteY418" fmla="*/ 502263 h 572203"/>
                <a:gd name="connsiteX419" fmla="*/ 299277 w 2972814"/>
                <a:gd name="connsiteY419" fmla="*/ 499755 h 572203"/>
                <a:gd name="connsiteX420" fmla="*/ 309902 w 2972814"/>
                <a:gd name="connsiteY420" fmla="*/ 492271 h 572203"/>
                <a:gd name="connsiteX421" fmla="*/ 319228 w 2972814"/>
                <a:gd name="connsiteY421" fmla="*/ 485357 h 572203"/>
                <a:gd name="connsiteX422" fmla="*/ 322288 w 2972814"/>
                <a:gd name="connsiteY422" fmla="*/ 482280 h 572203"/>
                <a:gd name="connsiteX423" fmla="*/ 331937 w 2972814"/>
                <a:gd name="connsiteY423" fmla="*/ 472288 h 572203"/>
                <a:gd name="connsiteX424" fmla="*/ 339180 w 2972814"/>
                <a:gd name="connsiteY424" fmla="*/ 464572 h 572203"/>
                <a:gd name="connsiteX425" fmla="*/ 340961 w 2972814"/>
                <a:gd name="connsiteY425" fmla="*/ 462297 h 572203"/>
                <a:gd name="connsiteX426" fmla="*/ 348343 w 2972814"/>
                <a:gd name="connsiteY426" fmla="*/ 452305 h 572203"/>
                <a:gd name="connsiteX427" fmla="*/ 355291 w 2972814"/>
                <a:gd name="connsiteY427" fmla="*/ 442314 h 572203"/>
                <a:gd name="connsiteX428" fmla="*/ 359132 w 2972814"/>
                <a:gd name="connsiteY428" fmla="*/ 436684 h 572203"/>
                <a:gd name="connsiteX429" fmla="*/ 361850 w 2972814"/>
                <a:gd name="connsiteY429" fmla="*/ 432322 h 572203"/>
                <a:gd name="connsiteX430" fmla="*/ 367635 w 2972814"/>
                <a:gd name="connsiteY430" fmla="*/ 422331 h 572203"/>
                <a:gd name="connsiteX431" fmla="*/ 373224 w 2972814"/>
                <a:gd name="connsiteY431" fmla="*/ 412339 h 572203"/>
                <a:gd name="connsiteX432" fmla="*/ 378597 w 2972814"/>
                <a:gd name="connsiteY432" fmla="*/ 402348 h 572203"/>
                <a:gd name="connsiteX433" fmla="*/ 379084 w 2972814"/>
                <a:gd name="connsiteY433" fmla="*/ 401400 h 572203"/>
                <a:gd name="connsiteX434" fmla="*/ 383630 w 2972814"/>
                <a:gd name="connsiteY434" fmla="*/ 392356 h 572203"/>
                <a:gd name="connsiteX435" fmla="*/ 388585 w 2972814"/>
                <a:gd name="connsiteY435" fmla="*/ 382365 h 572203"/>
                <a:gd name="connsiteX436" fmla="*/ 393207 w 2972814"/>
                <a:gd name="connsiteY436" fmla="*/ 372373 h 572203"/>
                <a:gd name="connsiteX437" fmla="*/ 397844 w 2972814"/>
                <a:gd name="connsiteY437" fmla="*/ 362382 h 572203"/>
                <a:gd name="connsiteX438" fmla="*/ 399036 w 2972814"/>
                <a:gd name="connsiteY438" fmla="*/ 359719 h 572203"/>
                <a:gd name="connsiteX439" fmla="*/ 402448 w 2972814"/>
                <a:gd name="connsiteY439" fmla="*/ 352390 h 572203"/>
                <a:gd name="connsiteX440" fmla="*/ 407097 w 2972814"/>
                <a:gd name="connsiteY440" fmla="*/ 342399 h 572203"/>
                <a:gd name="connsiteX441" fmla="*/ 411823 w 2972814"/>
                <a:gd name="connsiteY441" fmla="*/ 332407 h 572203"/>
                <a:gd name="connsiteX442" fmla="*/ 416431 w 2972814"/>
                <a:gd name="connsiteY442" fmla="*/ 322416 h 572203"/>
                <a:gd name="connsiteX443" fmla="*/ 418987 w 2972814"/>
                <a:gd name="connsiteY443" fmla="*/ 316733 h 572203"/>
                <a:gd name="connsiteX444" fmla="*/ 421150 w 2972814"/>
                <a:gd name="connsiteY444" fmla="*/ 312424 h 572203"/>
                <a:gd name="connsiteX445" fmla="*/ 426337 w 2972814"/>
                <a:gd name="connsiteY445" fmla="*/ 302433 h 572203"/>
                <a:gd name="connsiteX446" fmla="*/ 431562 w 2972814"/>
                <a:gd name="connsiteY446" fmla="*/ 292441 h 572203"/>
                <a:gd name="connsiteX447" fmla="*/ 436875 w 2972814"/>
                <a:gd name="connsiteY447" fmla="*/ 282450 h 572203"/>
                <a:gd name="connsiteX448" fmla="*/ 438939 w 2972814"/>
                <a:gd name="connsiteY448" fmla="*/ 278682 h 572203"/>
                <a:gd name="connsiteX449" fmla="*/ 442905 w 2972814"/>
                <a:gd name="connsiteY449" fmla="*/ 272458 h 572203"/>
                <a:gd name="connsiteX450" fmla="*/ 449244 w 2972814"/>
                <a:gd name="connsiteY450" fmla="*/ 262467 h 572203"/>
                <a:gd name="connsiteX451" fmla="*/ 456135 w 2972814"/>
                <a:gd name="connsiteY451" fmla="*/ 252476 h 572203"/>
                <a:gd name="connsiteX452" fmla="*/ 458891 w 2972814"/>
                <a:gd name="connsiteY452" fmla="*/ 248252 h 572203"/>
                <a:gd name="connsiteX453" fmla="*/ 463415 w 2972814"/>
                <a:gd name="connsiteY453" fmla="*/ 242484 h 572203"/>
                <a:gd name="connsiteX454" fmla="*/ 471799 w 2972814"/>
                <a:gd name="connsiteY454" fmla="*/ 232493 h 572203"/>
                <a:gd name="connsiteX455" fmla="*/ 478843 w 2972814"/>
                <a:gd name="connsiteY455" fmla="*/ 224025 h 572203"/>
                <a:gd name="connsiteX456" fmla="*/ 480437 w 2972814"/>
                <a:gd name="connsiteY456" fmla="*/ 222501 h 572203"/>
                <a:gd name="connsiteX457" fmla="*/ 491313 w 2972814"/>
                <a:gd name="connsiteY457" fmla="*/ 212509 h 572203"/>
                <a:gd name="connsiteX458" fmla="*/ 498794 w 2972814"/>
                <a:gd name="connsiteY458" fmla="*/ 205364 h 572203"/>
                <a:gd name="connsiteX459" fmla="*/ 502695 w 2972814"/>
                <a:gd name="connsiteY459" fmla="*/ 202518 h 572203"/>
                <a:gd name="connsiteX460" fmla="*/ 517133 w 2972814"/>
                <a:gd name="connsiteY460" fmla="*/ 192527 h 572203"/>
                <a:gd name="connsiteX461" fmla="*/ 518746 w 2972814"/>
                <a:gd name="connsiteY461" fmla="*/ 191342 h 572203"/>
                <a:gd name="connsiteX462" fmla="*/ 535064 w 2972814"/>
                <a:gd name="connsiteY462" fmla="*/ 182535 h 572203"/>
                <a:gd name="connsiteX463" fmla="*/ 538698 w 2972814"/>
                <a:gd name="connsiteY463" fmla="*/ 180647 h 572203"/>
                <a:gd name="connsiteX464" fmla="*/ 558650 w 2972814"/>
                <a:gd name="connsiteY464" fmla="*/ 173556 h 572203"/>
                <a:gd name="connsiteX465" fmla="*/ 563840 w 2972814"/>
                <a:gd name="connsiteY465" fmla="*/ 172544 h 572203"/>
                <a:gd name="connsiteX466" fmla="*/ 578602 w 2972814"/>
                <a:gd name="connsiteY466" fmla="*/ 169481 h 572203"/>
                <a:gd name="connsiteX467" fmla="*/ 598553 w 2972814"/>
                <a:gd name="connsiteY467" fmla="*/ 169312 h 572203"/>
                <a:gd name="connsiteX468" fmla="*/ 618505 w 2972814"/>
                <a:gd name="connsiteY468" fmla="*/ 172366 h 572203"/>
                <a:gd name="connsiteX469" fmla="*/ 618964 w 2972814"/>
                <a:gd name="connsiteY469" fmla="*/ 172544 h 572203"/>
                <a:gd name="connsiteX470" fmla="*/ 638457 w 2972814"/>
                <a:gd name="connsiteY470" fmla="*/ 180565 h 572203"/>
                <a:gd name="connsiteX471" fmla="*/ 641299 w 2972814"/>
                <a:gd name="connsiteY471" fmla="*/ 182535 h 572203"/>
                <a:gd name="connsiteX472" fmla="*/ 655593 w 2972814"/>
                <a:gd name="connsiteY472" fmla="*/ 192527 h 572203"/>
                <a:gd name="connsiteX473" fmla="*/ 658409 w 2972814"/>
                <a:gd name="connsiteY473" fmla="*/ 194367 h 572203"/>
                <a:gd name="connsiteX474" fmla="*/ 667194 w 2972814"/>
                <a:gd name="connsiteY474" fmla="*/ 202518 h 572203"/>
                <a:gd name="connsiteX475" fmla="*/ 677378 w 2972814"/>
                <a:gd name="connsiteY475" fmla="*/ 212509 h 572203"/>
                <a:gd name="connsiteX476" fmla="*/ 678360 w 2972814"/>
                <a:gd name="connsiteY476" fmla="*/ 213432 h 572203"/>
                <a:gd name="connsiteX477" fmla="*/ 685662 w 2972814"/>
                <a:gd name="connsiteY477" fmla="*/ 222501 h 572203"/>
                <a:gd name="connsiteX478" fmla="*/ 693669 w 2972814"/>
                <a:gd name="connsiteY478" fmla="*/ 232493 h 572203"/>
                <a:gd name="connsiteX479" fmla="*/ 698312 w 2972814"/>
                <a:gd name="connsiteY479" fmla="*/ 237995 h 572203"/>
                <a:gd name="connsiteX480" fmla="*/ 701295 w 2972814"/>
                <a:gd name="connsiteY480" fmla="*/ 242484 h 572203"/>
                <a:gd name="connsiteX481" fmla="*/ 707997 w 2972814"/>
                <a:gd name="connsiteY481" fmla="*/ 252476 h 572203"/>
                <a:gd name="connsiteX482" fmla="*/ 715130 w 2972814"/>
                <a:gd name="connsiteY482" fmla="*/ 262467 h 572203"/>
                <a:gd name="connsiteX483" fmla="*/ 718264 w 2972814"/>
                <a:gd name="connsiteY483" fmla="*/ 266964 h 572203"/>
                <a:gd name="connsiteX484" fmla="*/ 721653 w 2972814"/>
                <a:gd name="connsiteY484" fmla="*/ 272458 h 572203"/>
                <a:gd name="connsiteX485" fmla="*/ 728356 w 2972814"/>
                <a:gd name="connsiteY485" fmla="*/ 282450 h 572203"/>
                <a:gd name="connsiteX486" fmla="*/ 734982 w 2972814"/>
                <a:gd name="connsiteY486" fmla="*/ 292441 h 572203"/>
                <a:gd name="connsiteX487" fmla="*/ 738216 w 2972814"/>
                <a:gd name="connsiteY487" fmla="*/ 297057 h 572203"/>
                <a:gd name="connsiteX488" fmla="*/ 741775 w 2972814"/>
                <a:gd name="connsiteY488" fmla="*/ 302433 h 572203"/>
                <a:gd name="connsiteX489" fmla="*/ 748589 w 2972814"/>
                <a:gd name="connsiteY489" fmla="*/ 312424 h 572203"/>
                <a:gd name="connsiteX490" fmla="*/ 755884 w 2972814"/>
                <a:gd name="connsiteY490" fmla="*/ 322416 h 572203"/>
                <a:gd name="connsiteX491" fmla="*/ 758167 w 2972814"/>
                <a:gd name="connsiteY491" fmla="*/ 325412 h 572203"/>
                <a:gd name="connsiteX492" fmla="*/ 763781 w 2972814"/>
                <a:gd name="connsiteY492" fmla="*/ 332407 h 572203"/>
                <a:gd name="connsiteX493" fmla="*/ 771863 w 2972814"/>
                <a:gd name="connsiteY493" fmla="*/ 342399 h 572203"/>
                <a:gd name="connsiteX494" fmla="*/ 778119 w 2972814"/>
                <a:gd name="connsiteY494" fmla="*/ 349670 h 572203"/>
                <a:gd name="connsiteX495" fmla="*/ 780838 w 2972814"/>
                <a:gd name="connsiteY495" fmla="*/ 352390 h 572203"/>
                <a:gd name="connsiteX496" fmla="*/ 791498 w 2972814"/>
                <a:gd name="connsiteY496" fmla="*/ 362382 h 572203"/>
                <a:gd name="connsiteX497" fmla="*/ 798071 w 2972814"/>
                <a:gd name="connsiteY497" fmla="*/ 368196 h 572203"/>
                <a:gd name="connsiteX498" fmla="*/ 804710 w 2972814"/>
                <a:gd name="connsiteY498" fmla="*/ 372373 h 572203"/>
                <a:gd name="connsiteX499" fmla="*/ 818023 w 2972814"/>
                <a:gd name="connsiteY499" fmla="*/ 380038 h 572203"/>
                <a:gd name="connsiteX500" fmla="*/ 826569 w 2972814"/>
                <a:gd name="connsiteY500" fmla="*/ 382365 h 572203"/>
                <a:gd name="connsiteX501" fmla="*/ 837975 w 2972814"/>
                <a:gd name="connsiteY501" fmla="*/ 385237 h 572203"/>
                <a:gd name="connsiteX502" fmla="*/ 857927 w 2972814"/>
                <a:gd name="connsiteY502" fmla="*/ 384058 h 572203"/>
                <a:gd name="connsiteX503" fmla="*/ 863055 w 2972814"/>
                <a:gd name="connsiteY503" fmla="*/ 382365 h 572203"/>
                <a:gd name="connsiteX504" fmla="*/ 877878 w 2972814"/>
                <a:gd name="connsiteY504" fmla="*/ 377782 h 572203"/>
                <a:gd name="connsiteX505" fmla="*/ 887914 w 2972814"/>
                <a:gd name="connsiteY505" fmla="*/ 372373 h 572203"/>
                <a:gd name="connsiteX506" fmla="*/ 897830 w 2972814"/>
                <a:gd name="connsiteY506" fmla="*/ 367404 h 572203"/>
                <a:gd name="connsiteX507" fmla="*/ 905161 w 2972814"/>
                <a:gd name="connsiteY507" fmla="*/ 362382 h 572203"/>
                <a:gd name="connsiteX508" fmla="*/ 917782 w 2972814"/>
                <a:gd name="connsiteY508" fmla="*/ 354069 h 572203"/>
                <a:gd name="connsiteX509" fmla="*/ 919892 w 2972814"/>
                <a:gd name="connsiteY509" fmla="*/ 352390 h 572203"/>
                <a:gd name="connsiteX510" fmla="*/ 932486 w 2972814"/>
                <a:gd name="connsiteY510" fmla="*/ 342399 h 572203"/>
                <a:gd name="connsiteX511" fmla="*/ 937734 w 2972814"/>
                <a:gd name="connsiteY511" fmla="*/ 338335 h 572203"/>
                <a:gd name="connsiteX512" fmla="*/ 944728 w 2972814"/>
                <a:gd name="connsiteY512" fmla="*/ 332407 h 572203"/>
                <a:gd name="connsiteX513" fmla="*/ 956769 w 2972814"/>
                <a:gd name="connsiteY513" fmla="*/ 322416 h 572203"/>
                <a:gd name="connsiteX514" fmla="*/ 957685 w 2972814"/>
                <a:gd name="connsiteY514" fmla="*/ 321653 h 572203"/>
                <a:gd name="connsiteX515" fmla="*/ 968105 w 2972814"/>
                <a:gd name="connsiteY515" fmla="*/ 312424 h 572203"/>
                <a:gd name="connsiteX516" fmla="*/ 977637 w 2972814"/>
                <a:gd name="connsiteY516" fmla="*/ 304159 h 572203"/>
                <a:gd name="connsiteX517" fmla="*/ 979706 w 2972814"/>
                <a:gd name="connsiteY517" fmla="*/ 302433 h 572203"/>
                <a:gd name="connsiteX518" fmla="*/ 991538 w 2972814"/>
                <a:gd name="connsiteY518" fmla="*/ 292441 h 572203"/>
                <a:gd name="connsiteX519" fmla="*/ 997589 w 2972814"/>
                <a:gd name="connsiteY519" fmla="*/ 287094 h 572203"/>
                <a:gd name="connsiteX520" fmla="*/ 1003388 w 2972814"/>
                <a:gd name="connsiteY520" fmla="*/ 282450 h 572203"/>
                <a:gd name="connsiteX521" fmla="*/ 1015852 w 2972814"/>
                <a:gd name="connsiteY521" fmla="*/ 272458 h 572203"/>
                <a:gd name="connsiteX522" fmla="*/ 1017541 w 2972814"/>
                <a:gd name="connsiteY522" fmla="*/ 271067 h 572203"/>
                <a:gd name="connsiteX523" fmla="*/ 1030027 w 2972814"/>
                <a:gd name="connsiteY523" fmla="*/ 262467 h 572203"/>
                <a:gd name="connsiteX524" fmla="*/ 1037492 w 2972814"/>
                <a:gd name="connsiteY524" fmla="*/ 257055 h 572203"/>
                <a:gd name="connsiteX525" fmla="*/ 1045900 w 2972814"/>
                <a:gd name="connsiteY525" fmla="*/ 252476 h 572203"/>
                <a:gd name="connsiteX526" fmla="*/ 1057444 w 2972814"/>
                <a:gd name="connsiteY526" fmla="*/ 245853 h 572203"/>
                <a:gd name="connsiteX527" fmla="*/ 1066865 w 2972814"/>
                <a:gd name="connsiteY527" fmla="*/ 242484 h 572203"/>
                <a:gd name="connsiteX528" fmla="*/ 1077396 w 2972814"/>
                <a:gd name="connsiteY528" fmla="*/ 238524 h 572203"/>
                <a:gd name="connsiteX529" fmla="*/ 1097348 w 2972814"/>
                <a:gd name="connsiteY529" fmla="*/ 236263 h 572203"/>
                <a:gd name="connsiteX530" fmla="*/ 1117299 w 2972814"/>
                <a:gd name="connsiteY530" fmla="*/ 239731 h 572203"/>
                <a:gd name="connsiteX531" fmla="*/ 1122897 w 2972814"/>
                <a:gd name="connsiteY531" fmla="*/ 242484 h 572203"/>
                <a:gd name="connsiteX532" fmla="*/ 1137251 w 2972814"/>
                <a:gd name="connsiteY532" fmla="*/ 250136 h 572203"/>
                <a:gd name="connsiteX533" fmla="*/ 1140105 w 2972814"/>
                <a:gd name="connsiteY533" fmla="*/ 252476 h 572203"/>
                <a:gd name="connsiteX534" fmla="*/ 1151934 w 2972814"/>
                <a:gd name="connsiteY534" fmla="*/ 262467 h 572203"/>
                <a:gd name="connsiteX535" fmla="*/ 1157203 w 2972814"/>
                <a:gd name="connsiteY535" fmla="*/ 267344 h 572203"/>
                <a:gd name="connsiteX536" fmla="*/ 1161765 w 2972814"/>
                <a:gd name="connsiteY536" fmla="*/ 272458 h 572203"/>
                <a:gd name="connsiteX537" fmla="*/ 1170417 w 2972814"/>
                <a:gd name="connsiteY537" fmla="*/ 282450 h 572203"/>
                <a:gd name="connsiteX538" fmla="*/ 1177155 w 2972814"/>
                <a:gd name="connsiteY538" fmla="*/ 290719 h 572203"/>
                <a:gd name="connsiteX539" fmla="*/ 1178512 w 2972814"/>
                <a:gd name="connsiteY539" fmla="*/ 292441 h 572203"/>
                <a:gd name="connsiteX540" fmla="*/ 1186356 w 2972814"/>
                <a:gd name="connsiteY540" fmla="*/ 302433 h 572203"/>
                <a:gd name="connsiteX541" fmla="*/ 1193851 w 2972814"/>
                <a:gd name="connsiteY541" fmla="*/ 312424 h 572203"/>
                <a:gd name="connsiteX542" fmla="*/ 1197107 w 2972814"/>
                <a:gd name="connsiteY542" fmla="*/ 316876 h 572203"/>
                <a:gd name="connsiteX543" fmla="*/ 1201698 w 2972814"/>
                <a:gd name="connsiteY543" fmla="*/ 322416 h 572203"/>
                <a:gd name="connsiteX544" fmla="*/ 1209863 w 2972814"/>
                <a:gd name="connsiteY544" fmla="*/ 332407 h 572203"/>
                <a:gd name="connsiteX545" fmla="*/ 1217059 w 2972814"/>
                <a:gd name="connsiteY545" fmla="*/ 341182 h 572203"/>
                <a:gd name="connsiteX546" fmla="*/ 1218421 w 2972814"/>
                <a:gd name="connsiteY546" fmla="*/ 342399 h 572203"/>
                <a:gd name="connsiteX547" fmla="*/ 1229281 w 2972814"/>
                <a:gd name="connsiteY547" fmla="*/ 352390 h 572203"/>
                <a:gd name="connsiteX548" fmla="*/ 1237010 w 2972814"/>
                <a:gd name="connsiteY548" fmla="*/ 359266 h 572203"/>
                <a:gd name="connsiteX549" fmla="*/ 1244883 w 2972814"/>
                <a:gd name="connsiteY549" fmla="*/ 362382 h 572203"/>
                <a:gd name="connsiteX550" fmla="*/ 1256962 w 2972814"/>
                <a:gd name="connsiteY550" fmla="*/ 367232 h 572203"/>
                <a:gd name="connsiteX551" fmla="*/ 1276914 w 2972814"/>
                <a:gd name="connsiteY551" fmla="*/ 364457 h 572203"/>
                <a:gd name="connsiteX552" fmla="*/ 1280123 w 2972814"/>
                <a:gd name="connsiteY552" fmla="*/ 362382 h 572203"/>
                <a:gd name="connsiteX553" fmla="*/ 1296213 w 2972814"/>
                <a:gd name="connsiteY553" fmla="*/ 352390 h 572203"/>
                <a:gd name="connsiteX554" fmla="*/ 1296866 w 2972814"/>
                <a:gd name="connsiteY554" fmla="*/ 351981 h 572203"/>
                <a:gd name="connsiteX555" fmla="*/ 1305877 w 2972814"/>
                <a:gd name="connsiteY555" fmla="*/ 342399 h 572203"/>
                <a:gd name="connsiteX556" fmla="*/ 1315923 w 2972814"/>
                <a:gd name="connsiteY556" fmla="*/ 332407 h 572203"/>
                <a:gd name="connsiteX557" fmla="*/ 1316817 w 2972814"/>
                <a:gd name="connsiteY557" fmla="*/ 331554 h 572203"/>
                <a:gd name="connsiteX558" fmla="*/ 1323975 w 2972814"/>
                <a:gd name="connsiteY558" fmla="*/ 322416 h 572203"/>
                <a:gd name="connsiteX559" fmla="*/ 1331888 w 2972814"/>
                <a:gd name="connsiteY559" fmla="*/ 312424 h 572203"/>
                <a:gd name="connsiteX560" fmla="*/ 1336769 w 2972814"/>
                <a:gd name="connsiteY560" fmla="*/ 306162 h 572203"/>
                <a:gd name="connsiteX561" fmla="*/ 1339302 w 2972814"/>
                <a:gd name="connsiteY561" fmla="*/ 302433 h 572203"/>
                <a:gd name="connsiteX562" fmla="*/ 1346686 w 2972814"/>
                <a:gd name="connsiteY562" fmla="*/ 292441 h 572203"/>
                <a:gd name="connsiteX563" fmla="*/ 1354197 w 2972814"/>
                <a:gd name="connsiteY563" fmla="*/ 282450 h 572203"/>
                <a:gd name="connsiteX564" fmla="*/ 1356721 w 2972814"/>
                <a:gd name="connsiteY564" fmla="*/ 279083 h 572203"/>
                <a:gd name="connsiteX565" fmla="*/ 1361462 w 2972814"/>
                <a:gd name="connsiteY565" fmla="*/ 272458 h 572203"/>
                <a:gd name="connsiteX566" fmla="*/ 1368999 w 2972814"/>
                <a:gd name="connsiteY566" fmla="*/ 262467 h 572203"/>
                <a:gd name="connsiteX567" fmla="*/ 1376673 w 2972814"/>
                <a:gd name="connsiteY567" fmla="*/ 252694 h 572203"/>
                <a:gd name="connsiteX568" fmla="*/ 1376855 w 2972814"/>
                <a:gd name="connsiteY568" fmla="*/ 252476 h 572203"/>
                <a:gd name="connsiteX569" fmla="*/ 1385398 w 2972814"/>
                <a:gd name="connsiteY569" fmla="*/ 242484 h 572203"/>
                <a:gd name="connsiteX570" fmla="*/ 1394353 w 2972814"/>
                <a:gd name="connsiteY570" fmla="*/ 232493 h 572203"/>
                <a:gd name="connsiteX571" fmla="*/ 1396624 w 2972814"/>
                <a:gd name="connsiteY571" fmla="*/ 230102 h 572203"/>
                <a:gd name="connsiteX572" fmla="*/ 1405210 w 2972814"/>
                <a:gd name="connsiteY572" fmla="*/ 222501 h 572203"/>
                <a:gd name="connsiteX573" fmla="*/ 1416576 w 2972814"/>
                <a:gd name="connsiteY573" fmla="*/ 213049 h 572203"/>
                <a:gd name="connsiteX574" fmla="*/ 1417482 w 2972814"/>
                <a:gd name="connsiteY574" fmla="*/ 212509 h 572203"/>
                <a:gd name="connsiteX575" fmla="*/ 1435232 w 2972814"/>
                <a:gd name="connsiteY575" fmla="*/ 202518 h 572203"/>
                <a:gd name="connsiteX576" fmla="*/ 1436528 w 2972814"/>
                <a:gd name="connsiteY576" fmla="*/ 201833 h 572203"/>
                <a:gd name="connsiteX577" fmla="*/ 1456480 w 2972814"/>
                <a:gd name="connsiteY577" fmla="*/ 196226 h 572203"/>
                <a:gd name="connsiteX578" fmla="*/ 1476431 w 2972814"/>
                <a:gd name="connsiteY578" fmla="*/ 195743 h 572203"/>
                <a:gd name="connsiteX579" fmla="*/ 1496383 w 2972814"/>
                <a:gd name="connsiteY579" fmla="*/ 199377 h 572203"/>
                <a:gd name="connsiteX580" fmla="*/ 1505458 w 2972814"/>
                <a:gd name="connsiteY580" fmla="*/ 202518 h 572203"/>
                <a:gd name="connsiteX581" fmla="*/ 1516335 w 2972814"/>
                <a:gd name="connsiteY581" fmla="*/ 206162 h 572203"/>
                <a:gd name="connsiteX582" fmla="*/ 1530516 w 2972814"/>
                <a:gd name="connsiteY582" fmla="*/ 212509 h 572203"/>
                <a:gd name="connsiteX583" fmla="*/ 1536287 w 2972814"/>
                <a:gd name="connsiteY583" fmla="*/ 215035 h 572203"/>
                <a:gd name="connsiteX584" fmla="*/ 1551361 w 2972814"/>
                <a:gd name="connsiteY584" fmla="*/ 222501 h 572203"/>
                <a:gd name="connsiteX585" fmla="*/ 1556238 w 2972814"/>
                <a:gd name="connsiteY585" fmla="*/ 225030 h 572203"/>
                <a:gd name="connsiteX586" fmla="*/ 1570820 w 2972814"/>
                <a:gd name="connsiteY586" fmla="*/ 232493 h 572203"/>
                <a:gd name="connsiteX587" fmla="*/ 1576190 w 2972814"/>
                <a:gd name="connsiteY587" fmla="*/ 235347 h 572203"/>
                <a:gd name="connsiteX588" fmla="*/ 1591087 w 2972814"/>
                <a:gd name="connsiteY588" fmla="*/ 242484 h 572203"/>
                <a:gd name="connsiteX589" fmla="*/ 1596142 w 2972814"/>
                <a:gd name="connsiteY589" fmla="*/ 245054 h 572203"/>
                <a:gd name="connsiteX590" fmla="*/ 1614668 w 2972814"/>
                <a:gd name="connsiteY590" fmla="*/ 252476 h 572203"/>
                <a:gd name="connsiteX591" fmla="*/ 1616094 w 2972814"/>
                <a:gd name="connsiteY591" fmla="*/ 253111 h 572203"/>
                <a:gd name="connsiteX592" fmla="*/ 1636046 w 2972814"/>
                <a:gd name="connsiteY592" fmla="*/ 258415 h 572203"/>
                <a:gd name="connsiteX593" fmla="*/ 1655998 w 2972814"/>
                <a:gd name="connsiteY593" fmla="*/ 259663 h 572203"/>
                <a:gd name="connsiteX594" fmla="*/ 1675949 w 2972814"/>
                <a:gd name="connsiteY594" fmla="*/ 254951 h 572203"/>
                <a:gd name="connsiteX595" fmla="*/ 1680325 w 2972814"/>
                <a:gd name="connsiteY595" fmla="*/ 252476 h 572203"/>
                <a:gd name="connsiteX596" fmla="*/ 1695901 w 2972814"/>
                <a:gd name="connsiteY596" fmla="*/ 242967 h 572203"/>
                <a:gd name="connsiteX597" fmla="*/ 1696422 w 2972814"/>
                <a:gd name="connsiteY597" fmla="*/ 242484 h 572203"/>
                <a:gd name="connsiteX598" fmla="*/ 1707833 w 2972814"/>
                <a:gd name="connsiteY598" fmla="*/ 232493 h 572203"/>
                <a:gd name="connsiteX599" fmla="*/ 1715853 w 2972814"/>
                <a:gd name="connsiteY599" fmla="*/ 224908 h 572203"/>
                <a:gd name="connsiteX600" fmla="*/ 1717878 w 2972814"/>
                <a:gd name="connsiteY600" fmla="*/ 222501 h 572203"/>
                <a:gd name="connsiteX601" fmla="*/ 1726503 w 2972814"/>
                <a:gd name="connsiteY601" fmla="*/ 212509 h 572203"/>
                <a:gd name="connsiteX602" fmla="*/ 1734997 w 2972814"/>
                <a:gd name="connsiteY602" fmla="*/ 202518 h 572203"/>
                <a:gd name="connsiteX603" fmla="*/ 1735805 w 2972814"/>
                <a:gd name="connsiteY603" fmla="*/ 201579 h 572203"/>
                <a:gd name="connsiteX604" fmla="*/ 1742791 w 2972814"/>
                <a:gd name="connsiteY604" fmla="*/ 192527 h 572203"/>
                <a:gd name="connsiteX605" fmla="*/ 1750604 w 2972814"/>
                <a:gd name="connsiteY605" fmla="*/ 182535 h 572203"/>
                <a:gd name="connsiteX606" fmla="*/ 1755756 w 2972814"/>
                <a:gd name="connsiteY606" fmla="*/ 175988 h 572203"/>
                <a:gd name="connsiteX607" fmla="*/ 1758347 w 2972814"/>
                <a:gd name="connsiteY607" fmla="*/ 172544 h 572203"/>
                <a:gd name="connsiteX608" fmla="*/ 1766111 w 2972814"/>
                <a:gd name="connsiteY608" fmla="*/ 162552 h 572203"/>
                <a:gd name="connsiteX609" fmla="*/ 1774048 w 2972814"/>
                <a:gd name="connsiteY609" fmla="*/ 152561 h 572203"/>
                <a:gd name="connsiteX610" fmla="*/ 1775708 w 2972814"/>
                <a:gd name="connsiteY610" fmla="*/ 150435 h 572203"/>
                <a:gd name="connsiteX611" fmla="*/ 1782241 w 2972814"/>
                <a:gd name="connsiteY611" fmla="*/ 142569 h 572203"/>
                <a:gd name="connsiteX612" fmla="*/ 1790835 w 2972814"/>
                <a:gd name="connsiteY612" fmla="*/ 132578 h 572203"/>
                <a:gd name="connsiteX613" fmla="*/ 1795660 w 2972814"/>
                <a:gd name="connsiteY613" fmla="*/ 127105 h 572203"/>
                <a:gd name="connsiteX614" fmla="*/ 1800197 w 2972814"/>
                <a:gd name="connsiteY614" fmla="*/ 122586 h 572203"/>
                <a:gd name="connsiteX615" fmla="*/ 1810148 w 2972814"/>
                <a:gd name="connsiteY615" fmla="*/ 112595 h 572203"/>
                <a:gd name="connsiteX616" fmla="*/ 1815612 w 2972814"/>
                <a:gd name="connsiteY616" fmla="*/ 107303 h 572203"/>
                <a:gd name="connsiteX617" fmla="*/ 1821671 w 2972814"/>
                <a:gd name="connsiteY617" fmla="*/ 102603 h 572203"/>
                <a:gd name="connsiteX618" fmla="*/ 1834766 w 2972814"/>
                <a:gd name="connsiteY618" fmla="*/ 92612 h 572203"/>
                <a:gd name="connsiteX619" fmla="*/ 1835563 w 2972814"/>
                <a:gd name="connsiteY619" fmla="*/ 92021 h 572203"/>
                <a:gd name="connsiteX620" fmla="*/ 1855515 w 2972814"/>
                <a:gd name="connsiteY620" fmla="*/ 82630 h 572203"/>
                <a:gd name="connsiteX621" fmla="*/ 1855573 w 2972814"/>
                <a:gd name="connsiteY621" fmla="*/ 82620 h 572203"/>
                <a:gd name="connsiteX622" fmla="*/ 1875467 w 2972814"/>
                <a:gd name="connsiteY622" fmla="*/ 79367 h 572203"/>
                <a:gd name="connsiteX623" fmla="*/ 1895419 w 2972814"/>
                <a:gd name="connsiteY623" fmla="*/ 81381 h 572203"/>
                <a:gd name="connsiteX624" fmla="*/ 1898637 w 2972814"/>
                <a:gd name="connsiteY624" fmla="*/ 82620 h 572203"/>
                <a:gd name="connsiteX625" fmla="*/ 1915370 w 2972814"/>
                <a:gd name="connsiteY625" fmla="*/ 88964 h 572203"/>
                <a:gd name="connsiteX626" fmla="*/ 1921593 w 2972814"/>
                <a:gd name="connsiteY626" fmla="*/ 92612 h 572203"/>
                <a:gd name="connsiteX627" fmla="*/ 1935322 w 2972814"/>
                <a:gd name="connsiteY627" fmla="*/ 100224 h 572203"/>
                <a:gd name="connsiteX628" fmla="*/ 1938601 w 2972814"/>
                <a:gd name="connsiteY628" fmla="*/ 102603 h 572203"/>
                <a:gd name="connsiteX629" fmla="*/ 1952791 w 2972814"/>
                <a:gd name="connsiteY629" fmla="*/ 112595 h 572203"/>
                <a:gd name="connsiteX630" fmla="*/ 1955274 w 2972814"/>
                <a:gd name="connsiteY630" fmla="*/ 114286 h 572203"/>
                <a:gd name="connsiteX631" fmla="*/ 1965688 w 2972814"/>
                <a:gd name="connsiteY631" fmla="*/ 122586 h 572203"/>
                <a:gd name="connsiteX632" fmla="*/ 1975226 w 2972814"/>
                <a:gd name="connsiteY632" fmla="*/ 130086 h 572203"/>
                <a:gd name="connsiteX633" fmla="*/ 1978180 w 2972814"/>
                <a:gd name="connsiteY633" fmla="*/ 132578 h 572203"/>
                <a:gd name="connsiteX634" fmla="*/ 1990289 w 2972814"/>
                <a:gd name="connsiteY634" fmla="*/ 142569 h 572203"/>
                <a:gd name="connsiteX635" fmla="*/ 1995177 w 2972814"/>
                <a:gd name="connsiteY635" fmla="*/ 146711 h 572203"/>
                <a:gd name="connsiteX636" fmla="*/ 2001970 w 2972814"/>
                <a:gd name="connsiteY636" fmla="*/ 152561 h 572203"/>
                <a:gd name="connsiteX637" fmla="*/ 2013578 w 2972814"/>
                <a:gd name="connsiteY637" fmla="*/ 162552 h 572203"/>
                <a:gd name="connsiteX638" fmla="*/ 2015130 w 2972814"/>
                <a:gd name="connsiteY638" fmla="*/ 163937 h 572203"/>
                <a:gd name="connsiteX639" fmla="*/ 2025111 w 2972814"/>
                <a:gd name="connsiteY639" fmla="*/ 172544 h 572203"/>
                <a:gd name="connsiteX640" fmla="*/ 2035081 w 2972814"/>
                <a:gd name="connsiteY640" fmla="*/ 181420 h 572203"/>
                <a:gd name="connsiteX641" fmla="*/ 2036466 w 2972814"/>
                <a:gd name="connsiteY641" fmla="*/ 182535 h 572203"/>
                <a:gd name="connsiteX642" fmla="*/ 2048457 w 2972814"/>
                <a:gd name="connsiteY642" fmla="*/ 192527 h 572203"/>
                <a:gd name="connsiteX643" fmla="*/ 2055033 w 2972814"/>
                <a:gd name="connsiteY643" fmla="*/ 198488 h 572203"/>
                <a:gd name="connsiteX644" fmla="*/ 2060047 w 2972814"/>
                <a:gd name="connsiteY644" fmla="*/ 202518 h 572203"/>
                <a:gd name="connsiteX645" fmla="*/ 2071877 w 2972814"/>
                <a:gd name="connsiteY645" fmla="*/ 212509 h 572203"/>
                <a:gd name="connsiteX646" fmla="*/ 2074985 w 2972814"/>
                <a:gd name="connsiteY646" fmla="*/ 215372 h 572203"/>
                <a:gd name="connsiteX647" fmla="*/ 2084075 w 2972814"/>
                <a:gd name="connsiteY647" fmla="*/ 222501 h 572203"/>
                <a:gd name="connsiteX648" fmla="*/ 2094937 w 2972814"/>
                <a:gd name="connsiteY648" fmla="*/ 231475 h 572203"/>
                <a:gd name="connsiteX649" fmla="*/ 2096379 w 2972814"/>
                <a:gd name="connsiteY649" fmla="*/ 232493 h 572203"/>
                <a:gd name="connsiteX650" fmla="*/ 2109412 w 2972814"/>
                <a:gd name="connsiteY650" fmla="*/ 242484 h 572203"/>
                <a:gd name="connsiteX651" fmla="*/ 2114888 w 2972814"/>
                <a:gd name="connsiteY651" fmla="*/ 246933 h 572203"/>
                <a:gd name="connsiteX652" fmla="*/ 2123049 w 2972814"/>
                <a:gd name="connsiteY652" fmla="*/ 252476 h 572203"/>
                <a:gd name="connsiteX653" fmla="*/ 2134840 w 2972814"/>
                <a:gd name="connsiteY653" fmla="*/ 261395 h 572203"/>
                <a:gd name="connsiteX654" fmla="*/ 2136443 w 2972814"/>
                <a:gd name="connsiteY654" fmla="*/ 262467 h 572203"/>
                <a:gd name="connsiteX655" fmla="*/ 2152010 w 2972814"/>
                <a:gd name="connsiteY655" fmla="*/ 272458 h 572203"/>
                <a:gd name="connsiteX656" fmla="*/ 2154792 w 2972814"/>
                <a:gd name="connsiteY656" fmla="*/ 274315 h 572203"/>
                <a:gd name="connsiteX657" fmla="*/ 2167118 w 2972814"/>
                <a:gd name="connsiteY657" fmla="*/ 282450 h 572203"/>
                <a:gd name="connsiteX658" fmla="*/ 2174744 w 2972814"/>
                <a:gd name="connsiteY658" fmla="*/ 287539 h 572203"/>
                <a:gd name="connsiteX659" fmla="*/ 2182080 w 2972814"/>
                <a:gd name="connsiteY659" fmla="*/ 292441 h 572203"/>
                <a:gd name="connsiteX660" fmla="*/ 2194695 w 2972814"/>
                <a:gd name="connsiteY660" fmla="*/ 300548 h 572203"/>
                <a:gd name="connsiteX661" fmla="*/ 2197332 w 2972814"/>
                <a:gd name="connsiteY661" fmla="*/ 302433 h 572203"/>
                <a:gd name="connsiteX662" fmla="*/ 2211564 w 2972814"/>
                <a:gd name="connsiteY662" fmla="*/ 312424 h 572203"/>
                <a:gd name="connsiteX663" fmla="*/ 2214647 w 2972814"/>
                <a:gd name="connsiteY663" fmla="*/ 314465 h 572203"/>
                <a:gd name="connsiteX664" fmla="*/ 2225038 w 2972814"/>
                <a:gd name="connsiteY664" fmla="*/ 322416 h 572203"/>
                <a:gd name="connsiteX665" fmla="*/ 2234599 w 2972814"/>
                <a:gd name="connsiteY665" fmla="*/ 329089 h 572203"/>
                <a:gd name="connsiteX666" fmla="*/ 2238942 w 2972814"/>
                <a:gd name="connsiteY666" fmla="*/ 332407 h 572203"/>
                <a:gd name="connsiteX667" fmla="*/ 2251819 w 2972814"/>
                <a:gd name="connsiteY667" fmla="*/ 342399 h 572203"/>
                <a:gd name="connsiteX668" fmla="*/ 2254551 w 2972814"/>
                <a:gd name="connsiteY668" fmla="*/ 344533 h 572203"/>
                <a:gd name="connsiteX669" fmla="*/ 2263783 w 2972814"/>
                <a:gd name="connsiteY669" fmla="*/ 352390 h 572203"/>
                <a:gd name="connsiteX670" fmla="*/ 2274502 w 2972814"/>
                <a:gd name="connsiteY670" fmla="*/ 361249 h 572203"/>
                <a:gd name="connsiteX671" fmla="*/ 2275805 w 2972814"/>
                <a:gd name="connsiteY671" fmla="*/ 362382 h 572203"/>
                <a:gd name="connsiteX672" fmla="*/ 2287721 w 2972814"/>
                <a:gd name="connsiteY672" fmla="*/ 372373 h 572203"/>
                <a:gd name="connsiteX673" fmla="*/ 2294454 w 2972814"/>
                <a:gd name="connsiteY673" fmla="*/ 378550 h 572203"/>
                <a:gd name="connsiteX674" fmla="*/ 2298384 w 2972814"/>
                <a:gd name="connsiteY674" fmla="*/ 382365 h 572203"/>
                <a:gd name="connsiteX675" fmla="*/ 2308524 w 2972814"/>
                <a:gd name="connsiteY675" fmla="*/ 392356 h 572203"/>
                <a:gd name="connsiteX676" fmla="*/ 2314406 w 2972814"/>
                <a:gd name="connsiteY676" fmla="*/ 398407 h 572203"/>
                <a:gd name="connsiteX677" fmla="*/ 2318117 w 2972814"/>
                <a:gd name="connsiteY677" fmla="*/ 402348 h 572203"/>
                <a:gd name="connsiteX678" fmla="*/ 2326928 w 2972814"/>
                <a:gd name="connsiteY678" fmla="*/ 412339 h 572203"/>
                <a:gd name="connsiteX679" fmla="*/ 2334358 w 2972814"/>
                <a:gd name="connsiteY679" fmla="*/ 421185 h 572203"/>
                <a:gd name="connsiteX680" fmla="*/ 2335268 w 2972814"/>
                <a:gd name="connsiteY680" fmla="*/ 422331 h 572203"/>
                <a:gd name="connsiteX681" fmla="*/ 2342581 w 2972814"/>
                <a:gd name="connsiteY681" fmla="*/ 432322 h 572203"/>
                <a:gd name="connsiteX682" fmla="*/ 2349407 w 2972814"/>
                <a:gd name="connsiteY682" fmla="*/ 442314 h 572203"/>
                <a:gd name="connsiteX683" fmla="*/ 2354309 w 2972814"/>
                <a:gd name="connsiteY683" fmla="*/ 449766 h 572203"/>
                <a:gd name="connsiteX684" fmla="*/ 2355916 w 2972814"/>
                <a:gd name="connsiteY684" fmla="*/ 452305 h 572203"/>
                <a:gd name="connsiteX685" fmla="*/ 2362080 w 2972814"/>
                <a:gd name="connsiteY685" fmla="*/ 462297 h 572203"/>
                <a:gd name="connsiteX686" fmla="*/ 2367670 w 2972814"/>
                <a:gd name="connsiteY686" fmla="*/ 472288 h 572203"/>
                <a:gd name="connsiteX687" fmla="*/ 2373249 w 2972814"/>
                <a:gd name="connsiteY687" fmla="*/ 482280 h 572203"/>
                <a:gd name="connsiteX688" fmla="*/ 2374261 w 2972814"/>
                <a:gd name="connsiteY688" fmla="*/ 484062 h 572203"/>
                <a:gd name="connsiteX689" fmla="*/ 2378784 w 2972814"/>
                <a:gd name="connsiteY689" fmla="*/ 492271 h 572203"/>
                <a:gd name="connsiteX690" fmla="*/ 2384130 w 2972814"/>
                <a:gd name="connsiteY690" fmla="*/ 502263 h 572203"/>
                <a:gd name="connsiteX691" fmla="*/ 2389437 w 2972814"/>
                <a:gd name="connsiteY691" fmla="*/ 512254 h 572203"/>
                <a:gd name="connsiteX692" fmla="*/ 2394213 w 2972814"/>
                <a:gd name="connsiteY692" fmla="*/ 521408 h 572203"/>
                <a:gd name="connsiteX693" fmla="*/ 2394660 w 2972814"/>
                <a:gd name="connsiteY693" fmla="*/ 522246 h 572203"/>
                <a:gd name="connsiteX694" fmla="*/ 2400463 w 2972814"/>
                <a:gd name="connsiteY694" fmla="*/ 532237 h 572203"/>
                <a:gd name="connsiteX695" fmla="*/ 2406266 w 2972814"/>
                <a:gd name="connsiteY695" fmla="*/ 542229 h 572203"/>
                <a:gd name="connsiteX696" fmla="*/ 2412318 w 2972814"/>
                <a:gd name="connsiteY696" fmla="*/ 552220 h 572203"/>
                <a:gd name="connsiteX697" fmla="*/ 2414165 w 2972814"/>
                <a:gd name="connsiteY697" fmla="*/ 555360 h 572203"/>
                <a:gd name="connsiteX698" fmla="*/ 2418521 w 2972814"/>
                <a:gd name="connsiteY698" fmla="*/ 562212 h 572203"/>
                <a:gd name="connsiteX699" fmla="*/ 2425528 w 2972814"/>
                <a:gd name="connsiteY699" fmla="*/ 572203 h 572203"/>
                <a:gd name="connsiteX700" fmla="*/ 2853104 w 2972814"/>
                <a:gd name="connsiteY700" fmla="*/ 572203 h 572203"/>
                <a:gd name="connsiteX701" fmla="*/ 2873056 w 2972814"/>
                <a:gd name="connsiteY701" fmla="*/ 572203 h 572203"/>
                <a:gd name="connsiteX702" fmla="*/ 2893008 w 2972814"/>
                <a:gd name="connsiteY702" fmla="*/ 572203 h 572203"/>
                <a:gd name="connsiteX703" fmla="*/ 2905505 w 2972814"/>
                <a:gd name="connsiteY703" fmla="*/ 572203 h 572203"/>
                <a:gd name="connsiteX704" fmla="*/ 2910607 w 2972814"/>
                <a:gd name="connsiteY704" fmla="*/ 562212 h 572203"/>
                <a:gd name="connsiteX705" fmla="*/ 2912959 w 2972814"/>
                <a:gd name="connsiteY705" fmla="*/ 557655 h 572203"/>
                <a:gd name="connsiteX706" fmla="*/ 2915704 w 2972814"/>
                <a:gd name="connsiteY706" fmla="*/ 552220 h 572203"/>
                <a:gd name="connsiteX707" fmla="*/ 2920211 w 2972814"/>
                <a:gd name="connsiteY707" fmla="*/ 542229 h 572203"/>
                <a:gd name="connsiteX708" fmla="*/ 2924764 w 2972814"/>
                <a:gd name="connsiteY708" fmla="*/ 532237 h 572203"/>
                <a:gd name="connsiteX709" fmla="*/ 2929422 w 2972814"/>
                <a:gd name="connsiteY709" fmla="*/ 522246 h 572203"/>
                <a:gd name="connsiteX710" fmla="*/ 2932911 w 2972814"/>
                <a:gd name="connsiteY710" fmla="*/ 514035 h 572203"/>
                <a:gd name="connsiteX711" fmla="*/ 2933652 w 2972814"/>
                <a:gd name="connsiteY711" fmla="*/ 512254 h 572203"/>
                <a:gd name="connsiteX712" fmla="*/ 2937832 w 2972814"/>
                <a:gd name="connsiteY712" fmla="*/ 502263 h 572203"/>
                <a:gd name="connsiteX713" fmla="*/ 2941850 w 2972814"/>
                <a:gd name="connsiteY713" fmla="*/ 492271 h 572203"/>
                <a:gd name="connsiteX714" fmla="*/ 2945878 w 2972814"/>
                <a:gd name="connsiteY714" fmla="*/ 482280 h 572203"/>
                <a:gd name="connsiteX715" fmla="*/ 2949818 w 2972814"/>
                <a:gd name="connsiteY715" fmla="*/ 472288 h 572203"/>
                <a:gd name="connsiteX716" fmla="*/ 2952863 w 2972814"/>
                <a:gd name="connsiteY716" fmla="*/ 464419 h 572203"/>
                <a:gd name="connsiteX717" fmla="*/ 2953700 w 2972814"/>
                <a:gd name="connsiteY717" fmla="*/ 462297 h 572203"/>
                <a:gd name="connsiteX718" fmla="*/ 2957631 w 2972814"/>
                <a:gd name="connsiteY718" fmla="*/ 452305 h 572203"/>
                <a:gd name="connsiteX719" fmla="*/ 2961612 w 2972814"/>
                <a:gd name="connsiteY719" fmla="*/ 442314 h 572203"/>
                <a:gd name="connsiteX720" fmla="*/ 2965561 w 2972814"/>
                <a:gd name="connsiteY720" fmla="*/ 432322 h 572203"/>
                <a:gd name="connsiteX721" fmla="*/ 2969353 w 2972814"/>
                <a:gd name="connsiteY721" fmla="*/ 422331 h 572203"/>
                <a:gd name="connsiteX722" fmla="*/ 2972815 w 2972814"/>
                <a:gd name="connsiteY722" fmla="*/ 414041 h 572203"/>
                <a:gd name="connsiteX723" fmla="*/ 2972815 w 2972814"/>
                <a:gd name="connsiteY723" fmla="*/ 412339 h 572203"/>
                <a:gd name="connsiteX724" fmla="*/ 2972815 w 2972814"/>
                <a:gd name="connsiteY724" fmla="*/ 402348 h 572203"/>
                <a:gd name="connsiteX725" fmla="*/ 2972815 w 2972814"/>
                <a:gd name="connsiteY725" fmla="*/ 392356 h 572203"/>
                <a:gd name="connsiteX726" fmla="*/ 2972815 w 2972814"/>
                <a:gd name="connsiteY726" fmla="*/ 382365 h 572203"/>
                <a:gd name="connsiteX727" fmla="*/ 2972815 w 2972814"/>
                <a:gd name="connsiteY727" fmla="*/ 372373 h 572203"/>
                <a:gd name="connsiteX728" fmla="*/ 2972815 w 2972814"/>
                <a:gd name="connsiteY728" fmla="*/ 362382 h 572203"/>
                <a:gd name="connsiteX729" fmla="*/ 2972815 w 2972814"/>
                <a:gd name="connsiteY729" fmla="*/ 352390 h 572203"/>
                <a:gd name="connsiteX730" fmla="*/ 2972815 w 2972814"/>
                <a:gd name="connsiteY730" fmla="*/ 342399 h 572203"/>
                <a:gd name="connsiteX731" fmla="*/ 2972815 w 2972814"/>
                <a:gd name="connsiteY731" fmla="*/ 332407 h 572203"/>
                <a:gd name="connsiteX732" fmla="*/ 2972815 w 2972814"/>
                <a:gd name="connsiteY732" fmla="*/ 322416 h 572203"/>
                <a:gd name="connsiteX733" fmla="*/ 2972815 w 2972814"/>
                <a:gd name="connsiteY733" fmla="*/ 312424 h 572203"/>
                <a:gd name="connsiteX734" fmla="*/ 2972815 w 2972814"/>
                <a:gd name="connsiteY734" fmla="*/ 302433 h 572203"/>
                <a:gd name="connsiteX735" fmla="*/ 2972815 w 2972814"/>
                <a:gd name="connsiteY735" fmla="*/ 292441 h 572203"/>
                <a:gd name="connsiteX736" fmla="*/ 2972815 w 2972814"/>
                <a:gd name="connsiteY736" fmla="*/ 282450 h 572203"/>
                <a:gd name="connsiteX737" fmla="*/ 2972815 w 2972814"/>
                <a:gd name="connsiteY737" fmla="*/ 272458 h 572203"/>
                <a:gd name="connsiteX738" fmla="*/ 2972815 w 2972814"/>
                <a:gd name="connsiteY738" fmla="*/ 262467 h 572203"/>
                <a:gd name="connsiteX739" fmla="*/ 2972815 w 2972814"/>
                <a:gd name="connsiteY739" fmla="*/ 259257 h 572203"/>
                <a:gd name="connsiteX740" fmla="*/ 2971196 w 2972814"/>
                <a:gd name="connsiteY740" fmla="*/ 262467 h 572203"/>
                <a:gd name="connsiteX741" fmla="*/ 2966266 w 2972814"/>
                <a:gd name="connsiteY741" fmla="*/ 272458 h 572203"/>
                <a:gd name="connsiteX742" fmla="*/ 2961447 w 2972814"/>
                <a:gd name="connsiteY742" fmla="*/ 282450 h 572203"/>
                <a:gd name="connsiteX743" fmla="*/ 2957119 w 2972814"/>
                <a:gd name="connsiteY743" fmla="*/ 292441 h 572203"/>
                <a:gd name="connsiteX744" fmla="*/ 2952863 w 2972814"/>
                <a:gd name="connsiteY744" fmla="*/ 301871 h 572203"/>
                <a:gd name="connsiteX745" fmla="*/ 2952620 w 2972814"/>
                <a:gd name="connsiteY745" fmla="*/ 302433 h 572203"/>
                <a:gd name="connsiteX746" fmla="*/ 2948435 w 2972814"/>
                <a:gd name="connsiteY746" fmla="*/ 312424 h 572203"/>
                <a:gd name="connsiteX747" fmla="*/ 2944441 w 2972814"/>
                <a:gd name="connsiteY747" fmla="*/ 322416 h 572203"/>
                <a:gd name="connsiteX748" fmla="*/ 2940562 w 2972814"/>
                <a:gd name="connsiteY748" fmla="*/ 332407 h 572203"/>
                <a:gd name="connsiteX749" fmla="*/ 2936758 w 2972814"/>
                <a:gd name="connsiteY749" fmla="*/ 342399 h 572203"/>
                <a:gd name="connsiteX750" fmla="*/ 2932979 w 2972814"/>
                <a:gd name="connsiteY750" fmla="*/ 352390 h 572203"/>
                <a:gd name="connsiteX751" fmla="*/ 2932911 w 2972814"/>
                <a:gd name="connsiteY751" fmla="*/ 352582 h 572203"/>
                <a:gd name="connsiteX752" fmla="*/ 2929426 w 2972814"/>
                <a:gd name="connsiteY752" fmla="*/ 362382 h 572203"/>
                <a:gd name="connsiteX753" fmla="*/ 2925639 w 2972814"/>
                <a:gd name="connsiteY753" fmla="*/ 372373 h 572203"/>
                <a:gd name="connsiteX754" fmla="*/ 2922118 w 2972814"/>
                <a:gd name="connsiteY754" fmla="*/ 382365 h 572203"/>
                <a:gd name="connsiteX755" fmla="*/ 2918547 w 2972814"/>
                <a:gd name="connsiteY755" fmla="*/ 392356 h 572203"/>
                <a:gd name="connsiteX756" fmla="*/ 2914985 w 2972814"/>
                <a:gd name="connsiteY756" fmla="*/ 402348 h 572203"/>
                <a:gd name="connsiteX757" fmla="*/ 2912959 w 2972814"/>
                <a:gd name="connsiteY757" fmla="*/ 408014 h 572203"/>
                <a:gd name="connsiteX758" fmla="*/ 2911334 w 2972814"/>
                <a:gd name="connsiteY758" fmla="*/ 412339 h 572203"/>
                <a:gd name="connsiteX759" fmla="*/ 2907491 w 2972814"/>
                <a:gd name="connsiteY759" fmla="*/ 422331 h 572203"/>
                <a:gd name="connsiteX760" fmla="*/ 2903837 w 2972814"/>
                <a:gd name="connsiteY760" fmla="*/ 432322 h 572203"/>
                <a:gd name="connsiteX761" fmla="*/ 2900210 w 2972814"/>
                <a:gd name="connsiteY761" fmla="*/ 442314 h 572203"/>
                <a:gd name="connsiteX762" fmla="*/ 2896213 w 2972814"/>
                <a:gd name="connsiteY762" fmla="*/ 452305 h 572203"/>
                <a:gd name="connsiteX763" fmla="*/ 2893008 w 2972814"/>
                <a:gd name="connsiteY763" fmla="*/ 460319 h 572203"/>
                <a:gd name="connsiteX764" fmla="*/ 2892142 w 2972814"/>
                <a:gd name="connsiteY764" fmla="*/ 462297 h 572203"/>
                <a:gd name="connsiteX765" fmla="*/ 2888054 w 2972814"/>
                <a:gd name="connsiteY765" fmla="*/ 472288 h 572203"/>
                <a:gd name="connsiteX766" fmla="*/ 2883657 w 2972814"/>
                <a:gd name="connsiteY766" fmla="*/ 482280 h 572203"/>
                <a:gd name="connsiteX767" fmla="*/ 2879370 w 2972814"/>
                <a:gd name="connsiteY767" fmla="*/ 492271 h 572203"/>
                <a:gd name="connsiteX768" fmla="*/ 2874760 w 2972814"/>
                <a:gd name="connsiteY768" fmla="*/ 502263 h 572203"/>
                <a:gd name="connsiteX769" fmla="*/ 2873056 w 2972814"/>
                <a:gd name="connsiteY769" fmla="*/ 506076 h 572203"/>
                <a:gd name="connsiteX770" fmla="*/ 2869967 w 2972814"/>
                <a:gd name="connsiteY770" fmla="*/ 512254 h 572203"/>
                <a:gd name="connsiteX771" fmla="*/ 2864827 w 2972814"/>
                <a:gd name="connsiteY771" fmla="*/ 522246 h 572203"/>
                <a:gd name="connsiteX772" fmla="*/ 2859516 w 2972814"/>
                <a:gd name="connsiteY772" fmla="*/ 532237 h 572203"/>
                <a:gd name="connsiteX773" fmla="*/ 2854016 w 2972814"/>
                <a:gd name="connsiteY773" fmla="*/ 542229 h 572203"/>
                <a:gd name="connsiteX774" fmla="*/ 2853104 w 2972814"/>
                <a:gd name="connsiteY774" fmla="*/ 543932 h 572203"/>
                <a:gd name="connsiteX775" fmla="*/ 2847890 w 2972814"/>
                <a:gd name="connsiteY775" fmla="*/ 552220 h 572203"/>
                <a:gd name="connsiteX776" fmla="*/ 2841210 w 2972814"/>
                <a:gd name="connsiteY776" fmla="*/ 562212 h 572203"/>
                <a:gd name="connsiteX777" fmla="*/ 2834764 w 2972814"/>
                <a:gd name="connsiteY777" fmla="*/ 572203 h 57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</a:cxnLst>
              <a:rect l="l" t="t" r="r" b="b"/>
              <a:pathLst>
                <a:path w="2972814" h="572203">
                  <a:moveTo>
                    <a:pt x="2434117" y="572203"/>
                  </a:moveTo>
                  <a:lnTo>
                    <a:pt x="2454069" y="572203"/>
                  </a:lnTo>
                  <a:lnTo>
                    <a:pt x="2474020" y="572203"/>
                  </a:lnTo>
                  <a:lnTo>
                    <a:pt x="2493972" y="572203"/>
                  </a:lnTo>
                  <a:lnTo>
                    <a:pt x="2513924" y="572203"/>
                  </a:lnTo>
                  <a:lnTo>
                    <a:pt x="2533876" y="572203"/>
                  </a:lnTo>
                  <a:lnTo>
                    <a:pt x="2553827" y="572203"/>
                  </a:lnTo>
                  <a:lnTo>
                    <a:pt x="2573779" y="572203"/>
                  </a:lnTo>
                  <a:lnTo>
                    <a:pt x="2593731" y="572203"/>
                  </a:lnTo>
                  <a:lnTo>
                    <a:pt x="2613683" y="572203"/>
                  </a:lnTo>
                  <a:lnTo>
                    <a:pt x="2633634" y="572203"/>
                  </a:lnTo>
                  <a:lnTo>
                    <a:pt x="2653586" y="572203"/>
                  </a:lnTo>
                  <a:lnTo>
                    <a:pt x="2660663" y="572203"/>
                  </a:lnTo>
                  <a:lnTo>
                    <a:pt x="2653586" y="565777"/>
                  </a:lnTo>
                  <a:lnTo>
                    <a:pt x="2648166" y="562212"/>
                  </a:lnTo>
                  <a:lnTo>
                    <a:pt x="2633634" y="552627"/>
                  </a:lnTo>
                  <a:lnTo>
                    <a:pt x="2632651" y="552220"/>
                  </a:lnTo>
                  <a:lnTo>
                    <a:pt x="2613683" y="543802"/>
                  </a:lnTo>
                  <a:lnTo>
                    <a:pt x="2606652" y="542229"/>
                  </a:lnTo>
                  <a:lnTo>
                    <a:pt x="2593731" y="539032"/>
                  </a:lnTo>
                  <a:lnTo>
                    <a:pt x="2573779" y="536694"/>
                  </a:lnTo>
                  <a:lnTo>
                    <a:pt x="2553827" y="534643"/>
                  </a:lnTo>
                  <a:lnTo>
                    <a:pt x="2544551" y="532237"/>
                  </a:lnTo>
                  <a:lnTo>
                    <a:pt x="2533876" y="528918"/>
                  </a:lnTo>
                  <a:lnTo>
                    <a:pt x="2522706" y="522246"/>
                  </a:lnTo>
                  <a:lnTo>
                    <a:pt x="2513924" y="515728"/>
                  </a:lnTo>
                  <a:lnTo>
                    <a:pt x="2511113" y="512254"/>
                  </a:lnTo>
                  <a:lnTo>
                    <a:pt x="2503165" y="502263"/>
                  </a:lnTo>
                  <a:lnTo>
                    <a:pt x="2497619" y="492271"/>
                  </a:lnTo>
                  <a:lnTo>
                    <a:pt x="2493972" y="485155"/>
                  </a:lnTo>
                  <a:lnTo>
                    <a:pt x="2492903" y="482280"/>
                  </a:lnTo>
                  <a:lnTo>
                    <a:pt x="2490376" y="472288"/>
                  </a:lnTo>
                  <a:lnTo>
                    <a:pt x="2488675" y="462297"/>
                  </a:lnTo>
                  <a:lnTo>
                    <a:pt x="2487913" y="452305"/>
                  </a:lnTo>
                  <a:lnTo>
                    <a:pt x="2488256" y="442314"/>
                  </a:lnTo>
                  <a:lnTo>
                    <a:pt x="2489524" y="432322"/>
                  </a:lnTo>
                  <a:lnTo>
                    <a:pt x="2492181" y="422331"/>
                  </a:lnTo>
                  <a:lnTo>
                    <a:pt x="2493972" y="415839"/>
                  </a:lnTo>
                  <a:lnTo>
                    <a:pt x="2495268" y="412339"/>
                  </a:lnTo>
                  <a:lnTo>
                    <a:pt x="2502314" y="402348"/>
                  </a:lnTo>
                  <a:lnTo>
                    <a:pt x="2510680" y="392356"/>
                  </a:lnTo>
                  <a:lnTo>
                    <a:pt x="2513924" y="388832"/>
                  </a:lnTo>
                  <a:lnTo>
                    <a:pt x="2520392" y="382365"/>
                  </a:lnTo>
                  <a:lnTo>
                    <a:pt x="2531990" y="372373"/>
                  </a:lnTo>
                  <a:lnTo>
                    <a:pt x="2533876" y="371016"/>
                  </a:lnTo>
                  <a:lnTo>
                    <a:pt x="2545204" y="362382"/>
                  </a:lnTo>
                  <a:lnTo>
                    <a:pt x="2553827" y="353654"/>
                  </a:lnTo>
                  <a:lnTo>
                    <a:pt x="2554874" y="352390"/>
                  </a:lnTo>
                  <a:lnTo>
                    <a:pt x="2564675" y="342399"/>
                  </a:lnTo>
                  <a:lnTo>
                    <a:pt x="2573352" y="332407"/>
                  </a:lnTo>
                  <a:lnTo>
                    <a:pt x="2573779" y="331848"/>
                  </a:lnTo>
                  <a:lnTo>
                    <a:pt x="2579376" y="322416"/>
                  </a:lnTo>
                  <a:lnTo>
                    <a:pt x="2585101" y="312424"/>
                  </a:lnTo>
                  <a:lnTo>
                    <a:pt x="2589971" y="302433"/>
                  </a:lnTo>
                  <a:lnTo>
                    <a:pt x="2593731" y="294348"/>
                  </a:lnTo>
                  <a:lnTo>
                    <a:pt x="2594436" y="292441"/>
                  </a:lnTo>
                  <a:lnTo>
                    <a:pt x="2597715" y="282450"/>
                  </a:lnTo>
                  <a:lnTo>
                    <a:pt x="2600292" y="272458"/>
                  </a:lnTo>
                  <a:lnTo>
                    <a:pt x="2602298" y="262467"/>
                  </a:lnTo>
                  <a:lnTo>
                    <a:pt x="2603855" y="252476"/>
                  </a:lnTo>
                  <a:lnTo>
                    <a:pt x="2605065" y="242484"/>
                  </a:lnTo>
                  <a:lnTo>
                    <a:pt x="2606077" y="232493"/>
                  </a:lnTo>
                  <a:lnTo>
                    <a:pt x="2606003" y="222501"/>
                  </a:lnTo>
                  <a:lnTo>
                    <a:pt x="2605946" y="212509"/>
                  </a:lnTo>
                  <a:lnTo>
                    <a:pt x="2605083" y="202518"/>
                  </a:lnTo>
                  <a:lnTo>
                    <a:pt x="2603584" y="192527"/>
                  </a:lnTo>
                  <a:lnTo>
                    <a:pt x="2601718" y="182535"/>
                  </a:lnTo>
                  <a:lnTo>
                    <a:pt x="2599252" y="172544"/>
                  </a:lnTo>
                  <a:lnTo>
                    <a:pt x="2596171" y="162552"/>
                  </a:lnTo>
                  <a:lnTo>
                    <a:pt x="2593731" y="156285"/>
                  </a:lnTo>
                  <a:lnTo>
                    <a:pt x="2591796" y="152561"/>
                  </a:lnTo>
                  <a:lnTo>
                    <a:pt x="2585955" y="142569"/>
                  </a:lnTo>
                  <a:lnTo>
                    <a:pt x="2578881" y="132578"/>
                  </a:lnTo>
                  <a:lnTo>
                    <a:pt x="2573779" y="126175"/>
                  </a:lnTo>
                  <a:lnTo>
                    <a:pt x="2568765" y="122586"/>
                  </a:lnTo>
                  <a:lnTo>
                    <a:pt x="2553827" y="112706"/>
                  </a:lnTo>
                  <a:lnTo>
                    <a:pt x="2552800" y="112595"/>
                  </a:lnTo>
                  <a:lnTo>
                    <a:pt x="2533876" y="110865"/>
                  </a:lnTo>
                  <a:lnTo>
                    <a:pt x="2528645" y="112595"/>
                  </a:lnTo>
                  <a:lnTo>
                    <a:pt x="2513924" y="117508"/>
                  </a:lnTo>
                  <a:lnTo>
                    <a:pt x="2507040" y="122586"/>
                  </a:lnTo>
                  <a:lnTo>
                    <a:pt x="2494131" y="132578"/>
                  </a:lnTo>
                  <a:lnTo>
                    <a:pt x="2493972" y="132704"/>
                  </a:lnTo>
                  <a:lnTo>
                    <a:pt x="2485520" y="142569"/>
                  </a:lnTo>
                  <a:lnTo>
                    <a:pt x="2477554" y="152561"/>
                  </a:lnTo>
                  <a:lnTo>
                    <a:pt x="2474020" y="156868"/>
                  </a:lnTo>
                  <a:lnTo>
                    <a:pt x="2470217" y="162552"/>
                  </a:lnTo>
                  <a:lnTo>
                    <a:pt x="2464050" y="172544"/>
                  </a:lnTo>
                  <a:lnTo>
                    <a:pt x="2457490" y="182535"/>
                  </a:lnTo>
                  <a:lnTo>
                    <a:pt x="2454069" y="188239"/>
                  </a:lnTo>
                  <a:lnTo>
                    <a:pt x="2451828" y="192527"/>
                  </a:lnTo>
                  <a:lnTo>
                    <a:pt x="2446630" y="202518"/>
                  </a:lnTo>
                  <a:lnTo>
                    <a:pt x="2440837" y="212509"/>
                  </a:lnTo>
                  <a:lnTo>
                    <a:pt x="2435233" y="222501"/>
                  </a:lnTo>
                  <a:lnTo>
                    <a:pt x="2434117" y="224521"/>
                  </a:lnTo>
                  <a:lnTo>
                    <a:pt x="2429606" y="232493"/>
                  </a:lnTo>
                  <a:lnTo>
                    <a:pt x="2423641" y="242484"/>
                  </a:lnTo>
                  <a:lnTo>
                    <a:pt x="2415863" y="252476"/>
                  </a:lnTo>
                  <a:lnTo>
                    <a:pt x="2414165" y="254687"/>
                  </a:lnTo>
                  <a:lnTo>
                    <a:pt x="2406784" y="262467"/>
                  </a:lnTo>
                  <a:lnTo>
                    <a:pt x="2394516" y="272458"/>
                  </a:lnTo>
                  <a:lnTo>
                    <a:pt x="2394213" y="272667"/>
                  </a:lnTo>
                  <a:lnTo>
                    <a:pt x="2374261" y="279227"/>
                  </a:lnTo>
                  <a:lnTo>
                    <a:pt x="2354309" y="279370"/>
                  </a:lnTo>
                  <a:lnTo>
                    <a:pt x="2334358" y="274164"/>
                  </a:lnTo>
                  <a:lnTo>
                    <a:pt x="2330708" y="272458"/>
                  </a:lnTo>
                  <a:lnTo>
                    <a:pt x="2314406" y="265473"/>
                  </a:lnTo>
                  <a:lnTo>
                    <a:pt x="2309452" y="262467"/>
                  </a:lnTo>
                  <a:lnTo>
                    <a:pt x="2294454" y="253868"/>
                  </a:lnTo>
                  <a:lnTo>
                    <a:pt x="2292466" y="252476"/>
                  </a:lnTo>
                  <a:lnTo>
                    <a:pt x="2278086" y="242484"/>
                  </a:lnTo>
                  <a:lnTo>
                    <a:pt x="2274502" y="240101"/>
                  </a:lnTo>
                  <a:lnTo>
                    <a:pt x="2264540" y="232493"/>
                  </a:lnTo>
                  <a:lnTo>
                    <a:pt x="2254551" y="225117"/>
                  </a:lnTo>
                  <a:lnTo>
                    <a:pt x="2251082" y="222501"/>
                  </a:lnTo>
                  <a:lnTo>
                    <a:pt x="2238196" y="212509"/>
                  </a:lnTo>
                  <a:lnTo>
                    <a:pt x="2234599" y="209888"/>
                  </a:lnTo>
                  <a:lnTo>
                    <a:pt x="2223919" y="202518"/>
                  </a:lnTo>
                  <a:lnTo>
                    <a:pt x="2214647" y="196237"/>
                  </a:lnTo>
                  <a:lnTo>
                    <a:pt x="2208692" y="192527"/>
                  </a:lnTo>
                  <a:lnTo>
                    <a:pt x="2194695" y="184430"/>
                  </a:lnTo>
                  <a:lnTo>
                    <a:pt x="2190780" y="182535"/>
                  </a:lnTo>
                  <a:lnTo>
                    <a:pt x="2174744" y="175177"/>
                  </a:lnTo>
                  <a:lnTo>
                    <a:pt x="2168301" y="172544"/>
                  </a:lnTo>
                  <a:lnTo>
                    <a:pt x="2154792" y="167428"/>
                  </a:lnTo>
                  <a:lnTo>
                    <a:pt x="2141566" y="162552"/>
                  </a:lnTo>
                  <a:lnTo>
                    <a:pt x="2134840" y="160281"/>
                  </a:lnTo>
                  <a:lnTo>
                    <a:pt x="2114888" y="153548"/>
                  </a:lnTo>
                  <a:lnTo>
                    <a:pt x="2112563" y="152561"/>
                  </a:lnTo>
                  <a:lnTo>
                    <a:pt x="2094937" y="145570"/>
                  </a:lnTo>
                  <a:lnTo>
                    <a:pt x="2088785" y="142569"/>
                  </a:lnTo>
                  <a:lnTo>
                    <a:pt x="2074985" y="136153"/>
                  </a:lnTo>
                  <a:lnTo>
                    <a:pt x="2068796" y="132578"/>
                  </a:lnTo>
                  <a:lnTo>
                    <a:pt x="2055033" y="125090"/>
                  </a:lnTo>
                  <a:lnTo>
                    <a:pt x="2051270" y="122586"/>
                  </a:lnTo>
                  <a:lnTo>
                    <a:pt x="2035692" y="112595"/>
                  </a:lnTo>
                  <a:lnTo>
                    <a:pt x="2035081" y="112205"/>
                  </a:lnTo>
                  <a:lnTo>
                    <a:pt x="2022280" y="102603"/>
                  </a:lnTo>
                  <a:lnTo>
                    <a:pt x="2015130" y="97267"/>
                  </a:lnTo>
                  <a:lnTo>
                    <a:pt x="2009275" y="92612"/>
                  </a:lnTo>
                  <a:lnTo>
                    <a:pt x="1996912" y="82620"/>
                  </a:lnTo>
                  <a:lnTo>
                    <a:pt x="1995177" y="81204"/>
                  </a:lnTo>
                  <a:lnTo>
                    <a:pt x="1985107" y="72629"/>
                  </a:lnTo>
                  <a:lnTo>
                    <a:pt x="1975226" y="64199"/>
                  </a:lnTo>
                  <a:lnTo>
                    <a:pt x="1973344" y="62637"/>
                  </a:lnTo>
                  <a:lnTo>
                    <a:pt x="1961980" y="52646"/>
                  </a:lnTo>
                  <a:lnTo>
                    <a:pt x="1955274" y="46651"/>
                  </a:lnTo>
                  <a:lnTo>
                    <a:pt x="1950283" y="42654"/>
                  </a:lnTo>
                  <a:lnTo>
                    <a:pt x="1938508" y="32663"/>
                  </a:lnTo>
                  <a:lnTo>
                    <a:pt x="1935322" y="29872"/>
                  </a:lnTo>
                  <a:lnTo>
                    <a:pt x="1925247" y="22671"/>
                  </a:lnTo>
                  <a:lnTo>
                    <a:pt x="1915370" y="15433"/>
                  </a:lnTo>
                  <a:lnTo>
                    <a:pt x="1909935" y="12680"/>
                  </a:lnTo>
                  <a:lnTo>
                    <a:pt x="1895419" y="4901"/>
                  </a:lnTo>
                  <a:lnTo>
                    <a:pt x="1886202" y="2688"/>
                  </a:lnTo>
                  <a:lnTo>
                    <a:pt x="1875467" y="0"/>
                  </a:lnTo>
                  <a:lnTo>
                    <a:pt x="1855515" y="1299"/>
                  </a:lnTo>
                  <a:lnTo>
                    <a:pt x="1851819" y="2688"/>
                  </a:lnTo>
                  <a:lnTo>
                    <a:pt x="1835563" y="8944"/>
                  </a:lnTo>
                  <a:lnTo>
                    <a:pt x="1830143" y="12680"/>
                  </a:lnTo>
                  <a:lnTo>
                    <a:pt x="1815612" y="22478"/>
                  </a:lnTo>
                  <a:lnTo>
                    <a:pt x="1815399" y="22671"/>
                  </a:lnTo>
                  <a:lnTo>
                    <a:pt x="1804578" y="32663"/>
                  </a:lnTo>
                  <a:lnTo>
                    <a:pt x="1795660" y="40913"/>
                  </a:lnTo>
                  <a:lnTo>
                    <a:pt x="1794038" y="42654"/>
                  </a:lnTo>
                  <a:lnTo>
                    <a:pt x="1784555" y="52646"/>
                  </a:lnTo>
                  <a:lnTo>
                    <a:pt x="1775708" y="62191"/>
                  </a:lnTo>
                  <a:lnTo>
                    <a:pt x="1775329" y="62637"/>
                  </a:lnTo>
                  <a:lnTo>
                    <a:pt x="1766586" y="72629"/>
                  </a:lnTo>
                  <a:lnTo>
                    <a:pt x="1757856" y="82620"/>
                  </a:lnTo>
                  <a:lnTo>
                    <a:pt x="1755756" y="85054"/>
                  </a:lnTo>
                  <a:lnTo>
                    <a:pt x="1749273" y="92612"/>
                  </a:lnTo>
                  <a:lnTo>
                    <a:pt x="1740628" y="102603"/>
                  </a:lnTo>
                  <a:lnTo>
                    <a:pt x="1735805" y="108112"/>
                  </a:lnTo>
                  <a:lnTo>
                    <a:pt x="1731709" y="112595"/>
                  </a:lnTo>
                  <a:lnTo>
                    <a:pt x="1722440" y="122586"/>
                  </a:lnTo>
                  <a:lnTo>
                    <a:pt x="1715853" y="129621"/>
                  </a:lnTo>
                  <a:lnTo>
                    <a:pt x="1712701" y="132578"/>
                  </a:lnTo>
                  <a:lnTo>
                    <a:pt x="1701790" y="142569"/>
                  </a:lnTo>
                  <a:lnTo>
                    <a:pt x="1695901" y="147942"/>
                  </a:lnTo>
                  <a:lnTo>
                    <a:pt x="1689552" y="152561"/>
                  </a:lnTo>
                  <a:lnTo>
                    <a:pt x="1675949" y="162284"/>
                  </a:lnTo>
                  <a:lnTo>
                    <a:pt x="1675399" y="162552"/>
                  </a:lnTo>
                  <a:lnTo>
                    <a:pt x="1655998" y="171484"/>
                  </a:lnTo>
                  <a:lnTo>
                    <a:pt x="1651465" y="172544"/>
                  </a:lnTo>
                  <a:lnTo>
                    <a:pt x="1636046" y="176019"/>
                  </a:lnTo>
                  <a:lnTo>
                    <a:pt x="1616094" y="175623"/>
                  </a:lnTo>
                  <a:lnTo>
                    <a:pt x="1600359" y="172544"/>
                  </a:lnTo>
                  <a:lnTo>
                    <a:pt x="1596142" y="171758"/>
                  </a:lnTo>
                  <a:lnTo>
                    <a:pt x="1576190" y="164959"/>
                  </a:lnTo>
                  <a:lnTo>
                    <a:pt x="1570864" y="162552"/>
                  </a:lnTo>
                  <a:lnTo>
                    <a:pt x="1556238" y="156048"/>
                  </a:lnTo>
                  <a:lnTo>
                    <a:pt x="1549050" y="152561"/>
                  </a:lnTo>
                  <a:lnTo>
                    <a:pt x="1536287" y="146258"/>
                  </a:lnTo>
                  <a:lnTo>
                    <a:pt x="1528700" y="142569"/>
                  </a:lnTo>
                  <a:lnTo>
                    <a:pt x="1516335" y="136403"/>
                  </a:lnTo>
                  <a:lnTo>
                    <a:pt x="1507804" y="132578"/>
                  </a:lnTo>
                  <a:lnTo>
                    <a:pt x="1496383" y="127387"/>
                  </a:lnTo>
                  <a:lnTo>
                    <a:pt x="1482479" y="122586"/>
                  </a:lnTo>
                  <a:lnTo>
                    <a:pt x="1476431" y="120394"/>
                  </a:lnTo>
                  <a:lnTo>
                    <a:pt x="1456480" y="116296"/>
                  </a:lnTo>
                  <a:lnTo>
                    <a:pt x="1436528" y="116020"/>
                  </a:lnTo>
                  <a:lnTo>
                    <a:pt x="1416576" y="120070"/>
                  </a:lnTo>
                  <a:lnTo>
                    <a:pt x="1410957" y="122586"/>
                  </a:lnTo>
                  <a:lnTo>
                    <a:pt x="1396624" y="129524"/>
                  </a:lnTo>
                  <a:lnTo>
                    <a:pt x="1392246" y="132578"/>
                  </a:lnTo>
                  <a:lnTo>
                    <a:pt x="1379745" y="142569"/>
                  </a:lnTo>
                  <a:lnTo>
                    <a:pt x="1376673" y="145144"/>
                  </a:lnTo>
                  <a:lnTo>
                    <a:pt x="1368794" y="152561"/>
                  </a:lnTo>
                  <a:lnTo>
                    <a:pt x="1359845" y="162552"/>
                  </a:lnTo>
                  <a:lnTo>
                    <a:pt x="1356721" y="166051"/>
                  </a:lnTo>
                  <a:lnTo>
                    <a:pt x="1350800" y="172544"/>
                  </a:lnTo>
                  <a:lnTo>
                    <a:pt x="1342484" y="182535"/>
                  </a:lnTo>
                  <a:lnTo>
                    <a:pt x="1336769" y="189906"/>
                  </a:lnTo>
                  <a:lnTo>
                    <a:pt x="1334465" y="192527"/>
                  </a:lnTo>
                  <a:lnTo>
                    <a:pt x="1325969" y="202518"/>
                  </a:lnTo>
                  <a:lnTo>
                    <a:pt x="1317682" y="212509"/>
                  </a:lnTo>
                  <a:lnTo>
                    <a:pt x="1316817" y="213580"/>
                  </a:lnTo>
                  <a:lnTo>
                    <a:pt x="1307014" y="222501"/>
                  </a:lnTo>
                  <a:lnTo>
                    <a:pt x="1296866" y="231928"/>
                  </a:lnTo>
                  <a:lnTo>
                    <a:pt x="1295732" y="232493"/>
                  </a:lnTo>
                  <a:lnTo>
                    <a:pt x="1276914" y="242077"/>
                  </a:lnTo>
                  <a:lnTo>
                    <a:pt x="1256962" y="241431"/>
                  </a:lnTo>
                  <a:lnTo>
                    <a:pt x="1241967" y="232493"/>
                  </a:lnTo>
                  <a:lnTo>
                    <a:pt x="1237010" y="229572"/>
                  </a:lnTo>
                  <a:lnTo>
                    <a:pt x="1229808" y="222501"/>
                  </a:lnTo>
                  <a:lnTo>
                    <a:pt x="1220222" y="212509"/>
                  </a:lnTo>
                  <a:lnTo>
                    <a:pt x="1217059" y="209318"/>
                  </a:lnTo>
                  <a:lnTo>
                    <a:pt x="1211533" y="202518"/>
                  </a:lnTo>
                  <a:lnTo>
                    <a:pt x="1203237" y="192527"/>
                  </a:lnTo>
                  <a:lnTo>
                    <a:pt x="1197107" y="185008"/>
                  </a:lnTo>
                  <a:lnTo>
                    <a:pt x="1195079" y="182535"/>
                  </a:lnTo>
                  <a:lnTo>
                    <a:pt x="1186238" y="172544"/>
                  </a:lnTo>
                  <a:lnTo>
                    <a:pt x="1177155" y="162824"/>
                  </a:lnTo>
                  <a:lnTo>
                    <a:pt x="1176858" y="162552"/>
                  </a:lnTo>
                  <a:lnTo>
                    <a:pt x="1166243" y="152561"/>
                  </a:lnTo>
                  <a:lnTo>
                    <a:pt x="1157203" y="145578"/>
                  </a:lnTo>
                  <a:lnTo>
                    <a:pt x="1150545" y="142569"/>
                  </a:lnTo>
                  <a:lnTo>
                    <a:pt x="1137251" y="136741"/>
                  </a:lnTo>
                  <a:lnTo>
                    <a:pt x="1117299" y="135833"/>
                  </a:lnTo>
                  <a:lnTo>
                    <a:pt x="1097348" y="141406"/>
                  </a:lnTo>
                  <a:lnTo>
                    <a:pt x="1095431" y="142569"/>
                  </a:lnTo>
                  <a:lnTo>
                    <a:pt x="1077396" y="152458"/>
                  </a:lnTo>
                  <a:lnTo>
                    <a:pt x="1077267" y="152561"/>
                  </a:lnTo>
                  <a:lnTo>
                    <a:pt x="1063691" y="162552"/>
                  </a:lnTo>
                  <a:lnTo>
                    <a:pt x="1057444" y="166761"/>
                  </a:lnTo>
                  <a:lnTo>
                    <a:pt x="1050850" y="172544"/>
                  </a:lnTo>
                  <a:lnTo>
                    <a:pt x="1038713" y="182535"/>
                  </a:lnTo>
                  <a:lnTo>
                    <a:pt x="1037492" y="183494"/>
                  </a:lnTo>
                  <a:lnTo>
                    <a:pt x="1028171" y="192527"/>
                  </a:lnTo>
                  <a:lnTo>
                    <a:pt x="1017541" y="202136"/>
                  </a:lnTo>
                  <a:lnTo>
                    <a:pt x="1017160" y="202518"/>
                  </a:lnTo>
                  <a:lnTo>
                    <a:pt x="1006824" y="212509"/>
                  </a:lnTo>
                  <a:lnTo>
                    <a:pt x="997589" y="221135"/>
                  </a:lnTo>
                  <a:lnTo>
                    <a:pt x="996210" y="222501"/>
                  </a:lnTo>
                  <a:lnTo>
                    <a:pt x="985892" y="232493"/>
                  </a:lnTo>
                  <a:lnTo>
                    <a:pt x="977637" y="240259"/>
                  </a:lnTo>
                  <a:lnTo>
                    <a:pt x="975239" y="242484"/>
                  </a:lnTo>
                  <a:lnTo>
                    <a:pt x="964217" y="252476"/>
                  </a:lnTo>
                  <a:lnTo>
                    <a:pt x="957685" y="258481"/>
                  </a:lnTo>
                  <a:lnTo>
                    <a:pt x="952900" y="262467"/>
                  </a:lnTo>
                  <a:lnTo>
                    <a:pt x="940774" y="272458"/>
                  </a:lnTo>
                  <a:lnTo>
                    <a:pt x="937734" y="275016"/>
                  </a:lnTo>
                  <a:lnTo>
                    <a:pt x="927305" y="282450"/>
                  </a:lnTo>
                  <a:lnTo>
                    <a:pt x="917782" y="289187"/>
                  </a:lnTo>
                  <a:lnTo>
                    <a:pt x="911660" y="292441"/>
                  </a:lnTo>
                  <a:lnTo>
                    <a:pt x="897830" y="300043"/>
                  </a:lnTo>
                  <a:lnTo>
                    <a:pt x="890334" y="302433"/>
                  </a:lnTo>
                  <a:lnTo>
                    <a:pt x="877878" y="306708"/>
                  </a:lnTo>
                  <a:lnTo>
                    <a:pt x="857927" y="308189"/>
                  </a:lnTo>
                  <a:lnTo>
                    <a:pt x="837975" y="303369"/>
                  </a:lnTo>
                  <a:lnTo>
                    <a:pt x="836307" y="302433"/>
                  </a:lnTo>
                  <a:lnTo>
                    <a:pt x="819643" y="292441"/>
                  </a:lnTo>
                  <a:lnTo>
                    <a:pt x="818023" y="291327"/>
                  </a:lnTo>
                  <a:lnTo>
                    <a:pt x="809009" y="282450"/>
                  </a:lnTo>
                  <a:lnTo>
                    <a:pt x="799779" y="272458"/>
                  </a:lnTo>
                  <a:lnTo>
                    <a:pt x="798071" y="270556"/>
                  </a:lnTo>
                  <a:lnTo>
                    <a:pt x="792027" y="262467"/>
                  </a:lnTo>
                  <a:lnTo>
                    <a:pt x="785322" y="252476"/>
                  </a:lnTo>
                  <a:lnTo>
                    <a:pt x="779036" y="242484"/>
                  </a:lnTo>
                  <a:lnTo>
                    <a:pt x="778119" y="240929"/>
                  </a:lnTo>
                  <a:lnTo>
                    <a:pt x="773379" y="232493"/>
                  </a:lnTo>
                  <a:lnTo>
                    <a:pt x="768006" y="222501"/>
                  </a:lnTo>
                  <a:lnTo>
                    <a:pt x="763095" y="212509"/>
                  </a:lnTo>
                  <a:lnTo>
                    <a:pt x="758303" y="202518"/>
                  </a:lnTo>
                  <a:lnTo>
                    <a:pt x="758167" y="202205"/>
                  </a:lnTo>
                  <a:lnTo>
                    <a:pt x="753785" y="192527"/>
                  </a:lnTo>
                  <a:lnTo>
                    <a:pt x="749171" y="182535"/>
                  </a:lnTo>
                  <a:lnTo>
                    <a:pt x="744836" y="172544"/>
                  </a:lnTo>
                  <a:lnTo>
                    <a:pt x="740782" y="162552"/>
                  </a:lnTo>
                  <a:lnTo>
                    <a:pt x="738216" y="156273"/>
                  </a:lnTo>
                  <a:lnTo>
                    <a:pt x="736516" y="152561"/>
                  </a:lnTo>
                  <a:lnTo>
                    <a:pt x="732257" y="142569"/>
                  </a:lnTo>
                  <a:lnTo>
                    <a:pt x="728041" y="132578"/>
                  </a:lnTo>
                  <a:lnTo>
                    <a:pt x="723634" y="122586"/>
                  </a:lnTo>
                  <a:lnTo>
                    <a:pt x="719480" y="112595"/>
                  </a:lnTo>
                  <a:lnTo>
                    <a:pt x="718264" y="109779"/>
                  </a:lnTo>
                  <a:lnTo>
                    <a:pt x="714461" y="102603"/>
                  </a:lnTo>
                  <a:lnTo>
                    <a:pt x="709274" y="92612"/>
                  </a:lnTo>
                  <a:lnTo>
                    <a:pt x="703773" y="82620"/>
                  </a:lnTo>
                  <a:lnTo>
                    <a:pt x="698312" y="72998"/>
                  </a:lnTo>
                  <a:lnTo>
                    <a:pt x="698041" y="72629"/>
                  </a:lnTo>
                  <a:lnTo>
                    <a:pt x="690940" y="62637"/>
                  </a:lnTo>
                  <a:lnTo>
                    <a:pt x="682707" y="52646"/>
                  </a:lnTo>
                  <a:lnTo>
                    <a:pt x="678360" y="47376"/>
                  </a:lnTo>
                  <a:lnTo>
                    <a:pt x="672766" y="42654"/>
                  </a:lnTo>
                  <a:lnTo>
                    <a:pt x="659989" y="32663"/>
                  </a:lnTo>
                  <a:lnTo>
                    <a:pt x="658409" y="31424"/>
                  </a:lnTo>
                  <a:lnTo>
                    <a:pt x="640139" y="22671"/>
                  </a:lnTo>
                  <a:lnTo>
                    <a:pt x="638457" y="21956"/>
                  </a:lnTo>
                  <a:lnTo>
                    <a:pt x="618505" y="17237"/>
                  </a:lnTo>
                  <a:lnTo>
                    <a:pt x="598553" y="17292"/>
                  </a:lnTo>
                  <a:lnTo>
                    <a:pt x="578602" y="20804"/>
                  </a:lnTo>
                  <a:lnTo>
                    <a:pt x="573883" y="22671"/>
                  </a:lnTo>
                  <a:lnTo>
                    <a:pt x="558650" y="28673"/>
                  </a:lnTo>
                  <a:lnTo>
                    <a:pt x="552036" y="32663"/>
                  </a:lnTo>
                  <a:lnTo>
                    <a:pt x="538698" y="40730"/>
                  </a:lnTo>
                  <a:lnTo>
                    <a:pt x="536257" y="42654"/>
                  </a:lnTo>
                  <a:lnTo>
                    <a:pt x="523219" y="52646"/>
                  </a:lnTo>
                  <a:lnTo>
                    <a:pt x="518746" y="55969"/>
                  </a:lnTo>
                  <a:lnTo>
                    <a:pt x="511589" y="62637"/>
                  </a:lnTo>
                  <a:lnTo>
                    <a:pt x="500840" y="72629"/>
                  </a:lnTo>
                  <a:lnTo>
                    <a:pt x="498794" y="74405"/>
                  </a:lnTo>
                  <a:lnTo>
                    <a:pt x="490948" y="82620"/>
                  </a:lnTo>
                  <a:lnTo>
                    <a:pt x="481416" y="92612"/>
                  </a:lnTo>
                  <a:lnTo>
                    <a:pt x="478843" y="95200"/>
                  </a:lnTo>
                  <a:lnTo>
                    <a:pt x="472590" y="102603"/>
                  </a:lnTo>
                  <a:lnTo>
                    <a:pt x="464087" y="112595"/>
                  </a:lnTo>
                  <a:lnTo>
                    <a:pt x="458891" y="118539"/>
                  </a:lnTo>
                  <a:lnTo>
                    <a:pt x="455767" y="122586"/>
                  </a:lnTo>
                  <a:lnTo>
                    <a:pt x="447965" y="132578"/>
                  </a:lnTo>
                  <a:lnTo>
                    <a:pt x="440236" y="142569"/>
                  </a:lnTo>
                  <a:lnTo>
                    <a:pt x="438939" y="144232"/>
                  </a:lnTo>
                  <a:lnTo>
                    <a:pt x="433355" y="152561"/>
                  </a:lnTo>
                  <a:lnTo>
                    <a:pt x="426555" y="162552"/>
                  </a:lnTo>
                  <a:lnTo>
                    <a:pt x="419937" y="172544"/>
                  </a:lnTo>
                  <a:lnTo>
                    <a:pt x="418987" y="173972"/>
                  </a:lnTo>
                  <a:lnTo>
                    <a:pt x="413848" y="182535"/>
                  </a:lnTo>
                  <a:lnTo>
                    <a:pt x="408015" y="192527"/>
                  </a:lnTo>
                  <a:lnTo>
                    <a:pt x="402283" y="202518"/>
                  </a:lnTo>
                  <a:lnTo>
                    <a:pt x="399036" y="208230"/>
                  </a:lnTo>
                  <a:lnTo>
                    <a:pt x="396762" y="212509"/>
                  </a:lnTo>
                  <a:lnTo>
                    <a:pt x="391777" y="222501"/>
                  </a:lnTo>
                  <a:lnTo>
                    <a:pt x="386714" y="232493"/>
                  </a:lnTo>
                  <a:lnTo>
                    <a:pt x="381862" y="242484"/>
                  </a:lnTo>
                  <a:lnTo>
                    <a:pt x="379084" y="248326"/>
                  </a:lnTo>
                  <a:lnTo>
                    <a:pt x="377131" y="252476"/>
                  </a:lnTo>
                  <a:lnTo>
                    <a:pt x="372547" y="262467"/>
                  </a:lnTo>
                  <a:lnTo>
                    <a:pt x="367944" y="272458"/>
                  </a:lnTo>
                  <a:lnTo>
                    <a:pt x="363448" y="282450"/>
                  </a:lnTo>
                  <a:lnTo>
                    <a:pt x="359132" y="291813"/>
                  </a:lnTo>
                  <a:lnTo>
                    <a:pt x="358828" y="292441"/>
                  </a:lnTo>
                  <a:lnTo>
                    <a:pt x="354359" y="302433"/>
                  </a:lnTo>
                  <a:lnTo>
                    <a:pt x="349573" y="312424"/>
                  </a:lnTo>
                  <a:lnTo>
                    <a:pt x="344792" y="322416"/>
                  </a:lnTo>
                  <a:lnTo>
                    <a:pt x="340142" y="332407"/>
                  </a:lnTo>
                  <a:lnTo>
                    <a:pt x="339180" y="334411"/>
                  </a:lnTo>
                  <a:lnTo>
                    <a:pt x="334825" y="342399"/>
                  </a:lnTo>
                  <a:lnTo>
                    <a:pt x="328814" y="352390"/>
                  </a:lnTo>
                  <a:lnTo>
                    <a:pt x="323015" y="362382"/>
                  </a:lnTo>
                  <a:lnTo>
                    <a:pt x="319228" y="368545"/>
                  </a:lnTo>
                  <a:lnTo>
                    <a:pt x="316304" y="372373"/>
                  </a:lnTo>
                  <a:lnTo>
                    <a:pt x="308245" y="382365"/>
                  </a:lnTo>
                  <a:lnTo>
                    <a:pt x="299539" y="392356"/>
                  </a:lnTo>
                  <a:lnTo>
                    <a:pt x="299277" y="392653"/>
                  </a:lnTo>
                  <a:lnTo>
                    <a:pt x="286952" y="402348"/>
                  </a:lnTo>
                  <a:lnTo>
                    <a:pt x="279325" y="407927"/>
                  </a:lnTo>
                  <a:lnTo>
                    <a:pt x="268312" y="412339"/>
                  </a:lnTo>
                  <a:lnTo>
                    <a:pt x="259373" y="415505"/>
                  </a:lnTo>
                  <a:lnTo>
                    <a:pt x="239421" y="417059"/>
                  </a:lnTo>
                  <a:lnTo>
                    <a:pt x="219470" y="414141"/>
                  </a:lnTo>
                  <a:lnTo>
                    <a:pt x="212999" y="412339"/>
                  </a:lnTo>
                  <a:lnTo>
                    <a:pt x="199518" y="408728"/>
                  </a:lnTo>
                  <a:lnTo>
                    <a:pt x="179566" y="402986"/>
                  </a:lnTo>
                  <a:lnTo>
                    <a:pt x="177205" y="402348"/>
                  </a:lnTo>
                  <a:lnTo>
                    <a:pt x="159614" y="397815"/>
                  </a:lnTo>
                  <a:lnTo>
                    <a:pt x="139662" y="394233"/>
                  </a:lnTo>
                  <a:lnTo>
                    <a:pt x="119711" y="392860"/>
                  </a:lnTo>
                  <a:lnTo>
                    <a:pt x="99759" y="393981"/>
                  </a:lnTo>
                  <a:lnTo>
                    <a:pt x="79807" y="397629"/>
                  </a:lnTo>
                  <a:lnTo>
                    <a:pt x="64200" y="402348"/>
                  </a:lnTo>
                  <a:lnTo>
                    <a:pt x="59855" y="403693"/>
                  </a:lnTo>
                  <a:lnTo>
                    <a:pt x="39904" y="412009"/>
                  </a:lnTo>
                  <a:lnTo>
                    <a:pt x="39268" y="412339"/>
                  </a:lnTo>
                  <a:lnTo>
                    <a:pt x="20039" y="422331"/>
                  </a:lnTo>
                  <a:lnTo>
                    <a:pt x="19952" y="422376"/>
                  </a:lnTo>
                  <a:lnTo>
                    <a:pt x="3151" y="432322"/>
                  </a:lnTo>
                  <a:lnTo>
                    <a:pt x="0" y="434259"/>
                  </a:lnTo>
                  <a:lnTo>
                    <a:pt x="0" y="442314"/>
                  </a:lnTo>
                  <a:lnTo>
                    <a:pt x="0" y="452305"/>
                  </a:lnTo>
                  <a:lnTo>
                    <a:pt x="0" y="462297"/>
                  </a:lnTo>
                  <a:lnTo>
                    <a:pt x="0" y="472288"/>
                  </a:lnTo>
                  <a:lnTo>
                    <a:pt x="0" y="482280"/>
                  </a:lnTo>
                  <a:lnTo>
                    <a:pt x="0" y="492271"/>
                  </a:lnTo>
                  <a:lnTo>
                    <a:pt x="0" y="502263"/>
                  </a:lnTo>
                  <a:lnTo>
                    <a:pt x="0" y="504317"/>
                  </a:lnTo>
                  <a:lnTo>
                    <a:pt x="3242" y="502263"/>
                  </a:lnTo>
                  <a:lnTo>
                    <a:pt x="18743" y="492271"/>
                  </a:lnTo>
                  <a:lnTo>
                    <a:pt x="19952" y="491515"/>
                  </a:lnTo>
                  <a:lnTo>
                    <a:pt x="36979" y="482280"/>
                  </a:lnTo>
                  <a:lnTo>
                    <a:pt x="39904" y="480684"/>
                  </a:lnTo>
                  <a:lnTo>
                    <a:pt x="59818" y="472288"/>
                  </a:lnTo>
                  <a:lnTo>
                    <a:pt x="59855" y="472272"/>
                  </a:lnTo>
                  <a:lnTo>
                    <a:pt x="79807" y="466666"/>
                  </a:lnTo>
                  <a:lnTo>
                    <a:pt x="99759" y="464618"/>
                  </a:lnTo>
                  <a:lnTo>
                    <a:pt x="119711" y="465604"/>
                  </a:lnTo>
                  <a:lnTo>
                    <a:pt x="139662" y="470018"/>
                  </a:lnTo>
                  <a:lnTo>
                    <a:pt x="146103" y="472288"/>
                  </a:lnTo>
                  <a:lnTo>
                    <a:pt x="159614" y="477116"/>
                  </a:lnTo>
                  <a:lnTo>
                    <a:pt x="171436" y="482280"/>
                  </a:lnTo>
                  <a:lnTo>
                    <a:pt x="179566" y="486031"/>
                  </a:lnTo>
                  <a:lnTo>
                    <a:pt x="192765" y="492271"/>
                  </a:lnTo>
                  <a:lnTo>
                    <a:pt x="199518" y="495520"/>
                  </a:lnTo>
                  <a:lnTo>
                    <a:pt x="215563" y="502263"/>
                  </a:lnTo>
                  <a:lnTo>
                    <a:pt x="219470" y="503916"/>
                  </a:lnTo>
                  <a:lnTo>
                    <a:pt x="239421" y="509654"/>
                  </a:lnTo>
                  <a:lnTo>
                    <a:pt x="259373" y="511403"/>
                  </a:lnTo>
                  <a:lnTo>
                    <a:pt x="279325" y="508300"/>
                  </a:lnTo>
                  <a:lnTo>
                    <a:pt x="293642" y="502263"/>
                  </a:lnTo>
                  <a:lnTo>
                    <a:pt x="299277" y="499755"/>
                  </a:lnTo>
                  <a:lnTo>
                    <a:pt x="309902" y="492271"/>
                  </a:lnTo>
                  <a:lnTo>
                    <a:pt x="319228" y="485357"/>
                  </a:lnTo>
                  <a:lnTo>
                    <a:pt x="322288" y="482280"/>
                  </a:lnTo>
                  <a:lnTo>
                    <a:pt x="331937" y="472288"/>
                  </a:lnTo>
                  <a:lnTo>
                    <a:pt x="339180" y="464572"/>
                  </a:lnTo>
                  <a:lnTo>
                    <a:pt x="340961" y="462297"/>
                  </a:lnTo>
                  <a:lnTo>
                    <a:pt x="348343" y="452305"/>
                  </a:lnTo>
                  <a:lnTo>
                    <a:pt x="355291" y="442314"/>
                  </a:lnTo>
                  <a:lnTo>
                    <a:pt x="359132" y="436684"/>
                  </a:lnTo>
                  <a:lnTo>
                    <a:pt x="361850" y="432322"/>
                  </a:lnTo>
                  <a:lnTo>
                    <a:pt x="367635" y="422331"/>
                  </a:lnTo>
                  <a:lnTo>
                    <a:pt x="373224" y="412339"/>
                  </a:lnTo>
                  <a:lnTo>
                    <a:pt x="378597" y="402348"/>
                  </a:lnTo>
                  <a:lnTo>
                    <a:pt x="379084" y="401400"/>
                  </a:lnTo>
                  <a:lnTo>
                    <a:pt x="383630" y="392356"/>
                  </a:lnTo>
                  <a:lnTo>
                    <a:pt x="388585" y="382365"/>
                  </a:lnTo>
                  <a:lnTo>
                    <a:pt x="393207" y="372373"/>
                  </a:lnTo>
                  <a:lnTo>
                    <a:pt x="397844" y="362382"/>
                  </a:lnTo>
                  <a:lnTo>
                    <a:pt x="399036" y="359719"/>
                  </a:lnTo>
                  <a:lnTo>
                    <a:pt x="402448" y="352390"/>
                  </a:lnTo>
                  <a:lnTo>
                    <a:pt x="407097" y="342399"/>
                  </a:lnTo>
                  <a:lnTo>
                    <a:pt x="411823" y="332407"/>
                  </a:lnTo>
                  <a:lnTo>
                    <a:pt x="416431" y="322416"/>
                  </a:lnTo>
                  <a:lnTo>
                    <a:pt x="418987" y="316733"/>
                  </a:lnTo>
                  <a:lnTo>
                    <a:pt x="421150" y="312424"/>
                  </a:lnTo>
                  <a:lnTo>
                    <a:pt x="426337" y="302433"/>
                  </a:lnTo>
                  <a:lnTo>
                    <a:pt x="431562" y="292441"/>
                  </a:lnTo>
                  <a:lnTo>
                    <a:pt x="436875" y="282450"/>
                  </a:lnTo>
                  <a:lnTo>
                    <a:pt x="438939" y="278682"/>
                  </a:lnTo>
                  <a:lnTo>
                    <a:pt x="442905" y="272458"/>
                  </a:lnTo>
                  <a:lnTo>
                    <a:pt x="449244" y="262467"/>
                  </a:lnTo>
                  <a:lnTo>
                    <a:pt x="456135" y="252476"/>
                  </a:lnTo>
                  <a:lnTo>
                    <a:pt x="458891" y="248252"/>
                  </a:lnTo>
                  <a:lnTo>
                    <a:pt x="463415" y="242484"/>
                  </a:lnTo>
                  <a:lnTo>
                    <a:pt x="471799" y="232493"/>
                  </a:lnTo>
                  <a:lnTo>
                    <a:pt x="478843" y="224025"/>
                  </a:lnTo>
                  <a:lnTo>
                    <a:pt x="480437" y="222501"/>
                  </a:lnTo>
                  <a:lnTo>
                    <a:pt x="491313" y="212509"/>
                  </a:lnTo>
                  <a:lnTo>
                    <a:pt x="498794" y="205364"/>
                  </a:lnTo>
                  <a:lnTo>
                    <a:pt x="502695" y="202518"/>
                  </a:lnTo>
                  <a:lnTo>
                    <a:pt x="517133" y="192527"/>
                  </a:lnTo>
                  <a:lnTo>
                    <a:pt x="518746" y="191342"/>
                  </a:lnTo>
                  <a:lnTo>
                    <a:pt x="535064" y="182535"/>
                  </a:lnTo>
                  <a:lnTo>
                    <a:pt x="538698" y="180647"/>
                  </a:lnTo>
                  <a:lnTo>
                    <a:pt x="558650" y="173556"/>
                  </a:lnTo>
                  <a:lnTo>
                    <a:pt x="563840" y="172544"/>
                  </a:lnTo>
                  <a:lnTo>
                    <a:pt x="578602" y="169481"/>
                  </a:lnTo>
                  <a:lnTo>
                    <a:pt x="598553" y="169312"/>
                  </a:lnTo>
                  <a:lnTo>
                    <a:pt x="618505" y="172366"/>
                  </a:lnTo>
                  <a:lnTo>
                    <a:pt x="618964" y="172544"/>
                  </a:lnTo>
                  <a:lnTo>
                    <a:pt x="638457" y="180565"/>
                  </a:lnTo>
                  <a:lnTo>
                    <a:pt x="641299" y="182535"/>
                  </a:lnTo>
                  <a:lnTo>
                    <a:pt x="655593" y="192527"/>
                  </a:lnTo>
                  <a:lnTo>
                    <a:pt x="658409" y="194367"/>
                  </a:lnTo>
                  <a:lnTo>
                    <a:pt x="667194" y="202518"/>
                  </a:lnTo>
                  <a:lnTo>
                    <a:pt x="677378" y="212509"/>
                  </a:lnTo>
                  <a:lnTo>
                    <a:pt x="678360" y="213432"/>
                  </a:lnTo>
                  <a:lnTo>
                    <a:pt x="685662" y="222501"/>
                  </a:lnTo>
                  <a:lnTo>
                    <a:pt x="693669" y="232493"/>
                  </a:lnTo>
                  <a:lnTo>
                    <a:pt x="698312" y="237995"/>
                  </a:lnTo>
                  <a:lnTo>
                    <a:pt x="701295" y="242484"/>
                  </a:lnTo>
                  <a:lnTo>
                    <a:pt x="707997" y="252476"/>
                  </a:lnTo>
                  <a:lnTo>
                    <a:pt x="715130" y="262467"/>
                  </a:lnTo>
                  <a:lnTo>
                    <a:pt x="718264" y="266964"/>
                  </a:lnTo>
                  <a:lnTo>
                    <a:pt x="721653" y="272458"/>
                  </a:lnTo>
                  <a:lnTo>
                    <a:pt x="728356" y="282450"/>
                  </a:lnTo>
                  <a:lnTo>
                    <a:pt x="734982" y="292441"/>
                  </a:lnTo>
                  <a:lnTo>
                    <a:pt x="738216" y="297057"/>
                  </a:lnTo>
                  <a:lnTo>
                    <a:pt x="741775" y="302433"/>
                  </a:lnTo>
                  <a:lnTo>
                    <a:pt x="748589" y="312424"/>
                  </a:lnTo>
                  <a:lnTo>
                    <a:pt x="755884" y="322416"/>
                  </a:lnTo>
                  <a:lnTo>
                    <a:pt x="758167" y="325412"/>
                  </a:lnTo>
                  <a:lnTo>
                    <a:pt x="763781" y="332407"/>
                  </a:lnTo>
                  <a:lnTo>
                    <a:pt x="771863" y="342399"/>
                  </a:lnTo>
                  <a:lnTo>
                    <a:pt x="778119" y="349670"/>
                  </a:lnTo>
                  <a:lnTo>
                    <a:pt x="780838" y="352390"/>
                  </a:lnTo>
                  <a:lnTo>
                    <a:pt x="791498" y="362382"/>
                  </a:lnTo>
                  <a:lnTo>
                    <a:pt x="798071" y="368196"/>
                  </a:lnTo>
                  <a:lnTo>
                    <a:pt x="804710" y="372373"/>
                  </a:lnTo>
                  <a:lnTo>
                    <a:pt x="818023" y="380038"/>
                  </a:lnTo>
                  <a:lnTo>
                    <a:pt x="826569" y="382365"/>
                  </a:lnTo>
                  <a:lnTo>
                    <a:pt x="837975" y="385237"/>
                  </a:lnTo>
                  <a:lnTo>
                    <a:pt x="857927" y="384058"/>
                  </a:lnTo>
                  <a:lnTo>
                    <a:pt x="863055" y="382365"/>
                  </a:lnTo>
                  <a:lnTo>
                    <a:pt x="877878" y="377782"/>
                  </a:lnTo>
                  <a:lnTo>
                    <a:pt x="887914" y="372373"/>
                  </a:lnTo>
                  <a:lnTo>
                    <a:pt x="897830" y="367404"/>
                  </a:lnTo>
                  <a:lnTo>
                    <a:pt x="905161" y="362382"/>
                  </a:lnTo>
                  <a:lnTo>
                    <a:pt x="917782" y="354069"/>
                  </a:lnTo>
                  <a:lnTo>
                    <a:pt x="919892" y="352390"/>
                  </a:lnTo>
                  <a:lnTo>
                    <a:pt x="932486" y="342399"/>
                  </a:lnTo>
                  <a:lnTo>
                    <a:pt x="937734" y="338335"/>
                  </a:lnTo>
                  <a:lnTo>
                    <a:pt x="944728" y="332407"/>
                  </a:lnTo>
                  <a:lnTo>
                    <a:pt x="956769" y="322416"/>
                  </a:lnTo>
                  <a:lnTo>
                    <a:pt x="957685" y="321653"/>
                  </a:lnTo>
                  <a:lnTo>
                    <a:pt x="968105" y="312424"/>
                  </a:lnTo>
                  <a:lnTo>
                    <a:pt x="977637" y="304159"/>
                  </a:lnTo>
                  <a:lnTo>
                    <a:pt x="979706" y="302433"/>
                  </a:lnTo>
                  <a:lnTo>
                    <a:pt x="991538" y="292441"/>
                  </a:lnTo>
                  <a:lnTo>
                    <a:pt x="997589" y="287094"/>
                  </a:lnTo>
                  <a:lnTo>
                    <a:pt x="1003388" y="282450"/>
                  </a:lnTo>
                  <a:lnTo>
                    <a:pt x="1015852" y="272458"/>
                  </a:lnTo>
                  <a:lnTo>
                    <a:pt x="1017541" y="271067"/>
                  </a:lnTo>
                  <a:lnTo>
                    <a:pt x="1030027" y="262467"/>
                  </a:lnTo>
                  <a:lnTo>
                    <a:pt x="1037492" y="257055"/>
                  </a:lnTo>
                  <a:lnTo>
                    <a:pt x="1045900" y="252476"/>
                  </a:lnTo>
                  <a:lnTo>
                    <a:pt x="1057444" y="245853"/>
                  </a:lnTo>
                  <a:lnTo>
                    <a:pt x="1066865" y="242484"/>
                  </a:lnTo>
                  <a:lnTo>
                    <a:pt x="1077396" y="238524"/>
                  </a:lnTo>
                  <a:lnTo>
                    <a:pt x="1097348" y="236263"/>
                  </a:lnTo>
                  <a:lnTo>
                    <a:pt x="1117299" y="239731"/>
                  </a:lnTo>
                  <a:lnTo>
                    <a:pt x="1122897" y="242484"/>
                  </a:lnTo>
                  <a:lnTo>
                    <a:pt x="1137251" y="250136"/>
                  </a:lnTo>
                  <a:lnTo>
                    <a:pt x="1140105" y="252476"/>
                  </a:lnTo>
                  <a:lnTo>
                    <a:pt x="1151934" y="262467"/>
                  </a:lnTo>
                  <a:lnTo>
                    <a:pt x="1157203" y="267344"/>
                  </a:lnTo>
                  <a:lnTo>
                    <a:pt x="1161765" y="272458"/>
                  </a:lnTo>
                  <a:lnTo>
                    <a:pt x="1170417" y="282450"/>
                  </a:lnTo>
                  <a:lnTo>
                    <a:pt x="1177155" y="290719"/>
                  </a:lnTo>
                  <a:lnTo>
                    <a:pt x="1178512" y="292441"/>
                  </a:lnTo>
                  <a:lnTo>
                    <a:pt x="1186356" y="302433"/>
                  </a:lnTo>
                  <a:lnTo>
                    <a:pt x="1193851" y="312424"/>
                  </a:lnTo>
                  <a:lnTo>
                    <a:pt x="1197107" y="316876"/>
                  </a:lnTo>
                  <a:lnTo>
                    <a:pt x="1201698" y="322416"/>
                  </a:lnTo>
                  <a:lnTo>
                    <a:pt x="1209863" y="332407"/>
                  </a:lnTo>
                  <a:lnTo>
                    <a:pt x="1217059" y="341182"/>
                  </a:lnTo>
                  <a:lnTo>
                    <a:pt x="1218421" y="342399"/>
                  </a:lnTo>
                  <a:lnTo>
                    <a:pt x="1229281" y="352390"/>
                  </a:lnTo>
                  <a:lnTo>
                    <a:pt x="1237010" y="359266"/>
                  </a:lnTo>
                  <a:lnTo>
                    <a:pt x="1244883" y="362382"/>
                  </a:lnTo>
                  <a:lnTo>
                    <a:pt x="1256962" y="367232"/>
                  </a:lnTo>
                  <a:lnTo>
                    <a:pt x="1276914" y="364457"/>
                  </a:lnTo>
                  <a:lnTo>
                    <a:pt x="1280123" y="362382"/>
                  </a:lnTo>
                  <a:lnTo>
                    <a:pt x="1296213" y="352390"/>
                  </a:lnTo>
                  <a:lnTo>
                    <a:pt x="1296866" y="351981"/>
                  </a:lnTo>
                  <a:lnTo>
                    <a:pt x="1305877" y="342399"/>
                  </a:lnTo>
                  <a:lnTo>
                    <a:pt x="1315923" y="332407"/>
                  </a:lnTo>
                  <a:lnTo>
                    <a:pt x="1316817" y="331554"/>
                  </a:lnTo>
                  <a:lnTo>
                    <a:pt x="1323975" y="322416"/>
                  </a:lnTo>
                  <a:lnTo>
                    <a:pt x="1331888" y="312424"/>
                  </a:lnTo>
                  <a:lnTo>
                    <a:pt x="1336769" y="306162"/>
                  </a:lnTo>
                  <a:lnTo>
                    <a:pt x="1339302" y="302433"/>
                  </a:lnTo>
                  <a:lnTo>
                    <a:pt x="1346686" y="292441"/>
                  </a:lnTo>
                  <a:lnTo>
                    <a:pt x="1354197" y="282450"/>
                  </a:lnTo>
                  <a:lnTo>
                    <a:pt x="1356721" y="279083"/>
                  </a:lnTo>
                  <a:lnTo>
                    <a:pt x="1361462" y="272458"/>
                  </a:lnTo>
                  <a:lnTo>
                    <a:pt x="1368999" y="262467"/>
                  </a:lnTo>
                  <a:lnTo>
                    <a:pt x="1376673" y="252694"/>
                  </a:lnTo>
                  <a:lnTo>
                    <a:pt x="1376855" y="252476"/>
                  </a:lnTo>
                  <a:lnTo>
                    <a:pt x="1385398" y="242484"/>
                  </a:lnTo>
                  <a:lnTo>
                    <a:pt x="1394353" y="232493"/>
                  </a:lnTo>
                  <a:lnTo>
                    <a:pt x="1396624" y="230102"/>
                  </a:lnTo>
                  <a:lnTo>
                    <a:pt x="1405210" y="222501"/>
                  </a:lnTo>
                  <a:lnTo>
                    <a:pt x="1416576" y="213049"/>
                  </a:lnTo>
                  <a:lnTo>
                    <a:pt x="1417482" y="212509"/>
                  </a:lnTo>
                  <a:lnTo>
                    <a:pt x="1435232" y="202518"/>
                  </a:lnTo>
                  <a:lnTo>
                    <a:pt x="1436528" y="201833"/>
                  </a:lnTo>
                  <a:lnTo>
                    <a:pt x="1456480" y="196226"/>
                  </a:lnTo>
                  <a:lnTo>
                    <a:pt x="1476431" y="195743"/>
                  </a:lnTo>
                  <a:lnTo>
                    <a:pt x="1496383" y="199377"/>
                  </a:lnTo>
                  <a:lnTo>
                    <a:pt x="1505458" y="202518"/>
                  </a:lnTo>
                  <a:lnTo>
                    <a:pt x="1516335" y="206162"/>
                  </a:lnTo>
                  <a:lnTo>
                    <a:pt x="1530516" y="212509"/>
                  </a:lnTo>
                  <a:lnTo>
                    <a:pt x="1536287" y="215035"/>
                  </a:lnTo>
                  <a:lnTo>
                    <a:pt x="1551361" y="222501"/>
                  </a:lnTo>
                  <a:lnTo>
                    <a:pt x="1556238" y="225030"/>
                  </a:lnTo>
                  <a:lnTo>
                    <a:pt x="1570820" y="232493"/>
                  </a:lnTo>
                  <a:lnTo>
                    <a:pt x="1576190" y="235347"/>
                  </a:lnTo>
                  <a:lnTo>
                    <a:pt x="1591087" y="242484"/>
                  </a:lnTo>
                  <a:lnTo>
                    <a:pt x="1596142" y="245054"/>
                  </a:lnTo>
                  <a:lnTo>
                    <a:pt x="1614668" y="252476"/>
                  </a:lnTo>
                  <a:lnTo>
                    <a:pt x="1616094" y="253111"/>
                  </a:lnTo>
                  <a:lnTo>
                    <a:pt x="1636046" y="258415"/>
                  </a:lnTo>
                  <a:lnTo>
                    <a:pt x="1655998" y="259663"/>
                  </a:lnTo>
                  <a:lnTo>
                    <a:pt x="1675949" y="254951"/>
                  </a:lnTo>
                  <a:lnTo>
                    <a:pt x="1680325" y="252476"/>
                  </a:lnTo>
                  <a:lnTo>
                    <a:pt x="1695901" y="242967"/>
                  </a:lnTo>
                  <a:lnTo>
                    <a:pt x="1696422" y="242484"/>
                  </a:lnTo>
                  <a:lnTo>
                    <a:pt x="1707833" y="232493"/>
                  </a:lnTo>
                  <a:lnTo>
                    <a:pt x="1715853" y="224908"/>
                  </a:lnTo>
                  <a:lnTo>
                    <a:pt x="1717878" y="222501"/>
                  </a:lnTo>
                  <a:lnTo>
                    <a:pt x="1726503" y="212509"/>
                  </a:lnTo>
                  <a:lnTo>
                    <a:pt x="1734997" y="202518"/>
                  </a:lnTo>
                  <a:lnTo>
                    <a:pt x="1735805" y="201579"/>
                  </a:lnTo>
                  <a:lnTo>
                    <a:pt x="1742791" y="192527"/>
                  </a:lnTo>
                  <a:lnTo>
                    <a:pt x="1750604" y="182535"/>
                  </a:lnTo>
                  <a:lnTo>
                    <a:pt x="1755756" y="175988"/>
                  </a:lnTo>
                  <a:lnTo>
                    <a:pt x="1758347" y="172544"/>
                  </a:lnTo>
                  <a:lnTo>
                    <a:pt x="1766111" y="162552"/>
                  </a:lnTo>
                  <a:lnTo>
                    <a:pt x="1774048" y="152561"/>
                  </a:lnTo>
                  <a:lnTo>
                    <a:pt x="1775708" y="150435"/>
                  </a:lnTo>
                  <a:lnTo>
                    <a:pt x="1782241" y="142569"/>
                  </a:lnTo>
                  <a:lnTo>
                    <a:pt x="1790835" y="132578"/>
                  </a:lnTo>
                  <a:lnTo>
                    <a:pt x="1795660" y="127105"/>
                  </a:lnTo>
                  <a:lnTo>
                    <a:pt x="1800197" y="122586"/>
                  </a:lnTo>
                  <a:lnTo>
                    <a:pt x="1810148" y="112595"/>
                  </a:lnTo>
                  <a:lnTo>
                    <a:pt x="1815612" y="107303"/>
                  </a:lnTo>
                  <a:lnTo>
                    <a:pt x="1821671" y="102603"/>
                  </a:lnTo>
                  <a:lnTo>
                    <a:pt x="1834766" y="92612"/>
                  </a:lnTo>
                  <a:lnTo>
                    <a:pt x="1835563" y="92021"/>
                  </a:lnTo>
                  <a:lnTo>
                    <a:pt x="1855515" y="82630"/>
                  </a:lnTo>
                  <a:lnTo>
                    <a:pt x="1855573" y="82620"/>
                  </a:lnTo>
                  <a:lnTo>
                    <a:pt x="1875467" y="79367"/>
                  </a:lnTo>
                  <a:lnTo>
                    <a:pt x="1895419" y="81381"/>
                  </a:lnTo>
                  <a:lnTo>
                    <a:pt x="1898637" y="82620"/>
                  </a:lnTo>
                  <a:lnTo>
                    <a:pt x="1915370" y="88964"/>
                  </a:lnTo>
                  <a:lnTo>
                    <a:pt x="1921593" y="92612"/>
                  </a:lnTo>
                  <a:lnTo>
                    <a:pt x="1935322" y="100224"/>
                  </a:lnTo>
                  <a:lnTo>
                    <a:pt x="1938601" y="102603"/>
                  </a:lnTo>
                  <a:lnTo>
                    <a:pt x="1952791" y="112595"/>
                  </a:lnTo>
                  <a:lnTo>
                    <a:pt x="1955274" y="114286"/>
                  </a:lnTo>
                  <a:lnTo>
                    <a:pt x="1965688" y="122586"/>
                  </a:lnTo>
                  <a:lnTo>
                    <a:pt x="1975226" y="130086"/>
                  </a:lnTo>
                  <a:lnTo>
                    <a:pt x="1978180" y="132578"/>
                  </a:lnTo>
                  <a:lnTo>
                    <a:pt x="1990289" y="142569"/>
                  </a:lnTo>
                  <a:lnTo>
                    <a:pt x="1995177" y="146711"/>
                  </a:lnTo>
                  <a:lnTo>
                    <a:pt x="2001970" y="152561"/>
                  </a:lnTo>
                  <a:lnTo>
                    <a:pt x="2013578" y="162552"/>
                  </a:lnTo>
                  <a:lnTo>
                    <a:pt x="2015130" y="163937"/>
                  </a:lnTo>
                  <a:lnTo>
                    <a:pt x="2025111" y="172544"/>
                  </a:lnTo>
                  <a:lnTo>
                    <a:pt x="2035081" y="181420"/>
                  </a:lnTo>
                  <a:lnTo>
                    <a:pt x="2036466" y="182535"/>
                  </a:lnTo>
                  <a:lnTo>
                    <a:pt x="2048457" y="192527"/>
                  </a:lnTo>
                  <a:lnTo>
                    <a:pt x="2055033" y="198488"/>
                  </a:lnTo>
                  <a:lnTo>
                    <a:pt x="2060047" y="202518"/>
                  </a:lnTo>
                  <a:lnTo>
                    <a:pt x="2071877" y="212509"/>
                  </a:lnTo>
                  <a:lnTo>
                    <a:pt x="2074985" y="215372"/>
                  </a:lnTo>
                  <a:lnTo>
                    <a:pt x="2084075" y="222501"/>
                  </a:lnTo>
                  <a:lnTo>
                    <a:pt x="2094937" y="231475"/>
                  </a:lnTo>
                  <a:lnTo>
                    <a:pt x="2096379" y="232493"/>
                  </a:lnTo>
                  <a:lnTo>
                    <a:pt x="2109412" y="242484"/>
                  </a:lnTo>
                  <a:lnTo>
                    <a:pt x="2114888" y="246933"/>
                  </a:lnTo>
                  <a:lnTo>
                    <a:pt x="2123049" y="252476"/>
                  </a:lnTo>
                  <a:lnTo>
                    <a:pt x="2134840" y="261395"/>
                  </a:lnTo>
                  <a:lnTo>
                    <a:pt x="2136443" y="262467"/>
                  </a:lnTo>
                  <a:lnTo>
                    <a:pt x="2152010" y="272458"/>
                  </a:lnTo>
                  <a:lnTo>
                    <a:pt x="2154792" y="274315"/>
                  </a:lnTo>
                  <a:lnTo>
                    <a:pt x="2167118" y="282450"/>
                  </a:lnTo>
                  <a:lnTo>
                    <a:pt x="2174744" y="287539"/>
                  </a:lnTo>
                  <a:lnTo>
                    <a:pt x="2182080" y="292441"/>
                  </a:lnTo>
                  <a:lnTo>
                    <a:pt x="2194695" y="300548"/>
                  </a:lnTo>
                  <a:lnTo>
                    <a:pt x="2197332" y="302433"/>
                  </a:lnTo>
                  <a:lnTo>
                    <a:pt x="2211564" y="312424"/>
                  </a:lnTo>
                  <a:lnTo>
                    <a:pt x="2214647" y="314465"/>
                  </a:lnTo>
                  <a:lnTo>
                    <a:pt x="2225038" y="322416"/>
                  </a:lnTo>
                  <a:lnTo>
                    <a:pt x="2234599" y="329089"/>
                  </a:lnTo>
                  <a:lnTo>
                    <a:pt x="2238942" y="332407"/>
                  </a:lnTo>
                  <a:lnTo>
                    <a:pt x="2251819" y="342399"/>
                  </a:lnTo>
                  <a:lnTo>
                    <a:pt x="2254551" y="344533"/>
                  </a:lnTo>
                  <a:lnTo>
                    <a:pt x="2263783" y="352390"/>
                  </a:lnTo>
                  <a:lnTo>
                    <a:pt x="2274502" y="361249"/>
                  </a:lnTo>
                  <a:lnTo>
                    <a:pt x="2275805" y="362382"/>
                  </a:lnTo>
                  <a:lnTo>
                    <a:pt x="2287721" y="372373"/>
                  </a:lnTo>
                  <a:lnTo>
                    <a:pt x="2294454" y="378550"/>
                  </a:lnTo>
                  <a:lnTo>
                    <a:pt x="2298384" y="382365"/>
                  </a:lnTo>
                  <a:lnTo>
                    <a:pt x="2308524" y="392356"/>
                  </a:lnTo>
                  <a:lnTo>
                    <a:pt x="2314406" y="398407"/>
                  </a:lnTo>
                  <a:lnTo>
                    <a:pt x="2318117" y="402348"/>
                  </a:lnTo>
                  <a:lnTo>
                    <a:pt x="2326928" y="412339"/>
                  </a:lnTo>
                  <a:lnTo>
                    <a:pt x="2334358" y="421185"/>
                  </a:lnTo>
                  <a:lnTo>
                    <a:pt x="2335268" y="422331"/>
                  </a:lnTo>
                  <a:lnTo>
                    <a:pt x="2342581" y="432322"/>
                  </a:lnTo>
                  <a:lnTo>
                    <a:pt x="2349407" y="442314"/>
                  </a:lnTo>
                  <a:lnTo>
                    <a:pt x="2354309" y="449766"/>
                  </a:lnTo>
                  <a:lnTo>
                    <a:pt x="2355916" y="452305"/>
                  </a:lnTo>
                  <a:lnTo>
                    <a:pt x="2362080" y="462297"/>
                  </a:lnTo>
                  <a:lnTo>
                    <a:pt x="2367670" y="472288"/>
                  </a:lnTo>
                  <a:lnTo>
                    <a:pt x="2373249" y="482280"/>
                  </a:lnTo>
                  <a:lnTo>
                    <a:pt x="2374261" y="484062"/>
                  </a:lnTo>
                  <a:lnTo>
                    <a:pt x="2378784" y="492271"/>
                  </a:lnTo>
                  <a:lnTo>
                    <a:pt x="2384130" y="502263"/>
                  </a:lnTo>
                  <a:lnTo>
                    <a:pt x="2389437" y="512254"/>
                  </a:lnTo>
                  <a:lnTo>
                    <a:pt x="2394213" y="521408"/>
                  </a:lnTo>
                  <a:lnTo>
                    <a:pt x="2394660" y="522246"/>
                  </a:lnTo>
                  <a:lnTo>
                    <a:pt x="2400463" y="532237"/>
                  </a:lnTo>
                  <a:lnTo>
                    <a:pt x="2406266" y="542229"/>
                  </a:lnTo>
                  <a:lnTo>
                    <a:pt x="2412318" y="552220"/>
                  </a:lnTo>
                  <a:lnTo>
                    <a:pt x="2414165" y="555360"/>
                  </a:lnTo>
                  <a:lnTo>
                    <a:pt x="2418521" y="562212"/>
                  </a:lnTo>
                  <a:lnTo>
                    <a:pt x="2425528" y="572203"/>
                  </a:lnTo>
                  <a:close/>
                  <a:moveTo>
                    <a:pt x="2853104" y="572203"/>
                  </a:moveTo>
                  <a:lnTo>
                    <a:pt x="2873056" y="572203"/>
                  </a:lnTo>
                  <a:lnTo>
                    <a:pt x="2893008" y="572203"/>
                  </a:lnTo>
                  <a:lnTo>
                    <a:pt x="2905505" y="572203"/>
                  </a:lnTo>
                  <a:lnTo>
                    <a:pt x="2910607" y="562212"/>
                  </a:lnTo>
                  <a:lnTo>
                    <a:pt x="2912959" y="557655"/>
                  </a:lnTo>
                  <a:lnTo>
                    <a:pt x="2915704" y="552220"/>
                  </a:lnTo>
                  <a:lnTo>
                    <a:pt x="2920211" y="542229"/>
                  </a:lnTo>
                  <a:lnTo>
                    <a:pt x="2924764" y="532237"/>
                  </a:lnTo>
                  <a:lnTo>
                    <a:pt x="2929422" y="522246"/>
                  </a:lnTo>
                  <a:lnTo>
                    <a:pt x="2932911" y="514035"/>
                  </a:lnTo>
                  <a:lnTo>
                    <a:pt x="2933652" y="512254"/>
                  </a:lnTo>
                  <a:lnTo>
                    <a:pt x="2937832" y="502263"/>
                  </a:lnTo>
                  <a:lnTo>
                    <a:pt x="2941850" y="492271"/>
                  </a:lnTo>
                  <a:lnTo>
                    <a:pt x="2945878" y="482280"/>
                  </a:lnTo>
                  <a:lnTo>
                    <a:pt x="2949818" y="472288"/>
                  </a:lnTo>
                  <a:lnTo>
                    <a:pt x="2952863" y="464419"/>
                  </a:lnTo>
                  <a:lnTo>
                    <a:pt x="2953700" y="462297"/>
                  </a:lnTo>
                  <a:lnTo>
                    <a:pt x="2957631" y="452305"/>
                  </a:lnTo>
                  <a:lnTo>
                    <a:pt x="2961612" y="442314"/>
                  </a:lnTo>
                  <a:lnTo>
                    <a:pt x="2965561" y="432322"/>
                  </a:lnTo>
                  <a:lnTo>
                    <a:pt x="2969353" y="422331"/>
                  </a:lnTo>
                  <a:lnTo>
                    <a:pt x="2972815" y="414041"/>
                  </a:lnTo>
                  <a:lnTo>
                    <a:pt x="2972815" y="412339"/>
                  </a:lnTo>
                  <a:lnTo>
                    <a:pt x="2972815" y="402348"/>
                  </a:lnTo>
                  <a:lnTo>
                    <a:pt x="2972815" y="392356"/>
                  </a:lnTo>
                  <a:lnTo>
                    <a:pt x="2972815" y="382365"/>
                  </a:lnTo>
                  <a:lnTo>
                    <a:pt x="2972815" y="372373"/>
                  </a:lnTo>
                  <a:lnTo>
                    <a:pt x="2972815" y="362382"/>
                  </a:lnTo>
                  <a:lnTo>
                    <a:pt x="2972815" y="352390"/>
                  </a:lnTo>
                  <a:lnTo>
                    <a:pt x="2972815" y="342399"/>
                  </a:lnTo>
                  <a:lnTo>
                    <a:pt x="2972815" y="332407"/>
                  </a:lnTo>
                  <a:lnTo>
                    <a:pt x="2972815" y="322416"/>
                  </a:lnTo>
                  <a:lnTo>
                    <a:pt x="2972815" y="312424"/>
                  </a:lnTo>
                  <a:lnTo>
                    <a:pt x="2972815" y="302433"/>
                  </a:lnTo>
                  <a:lnTo>
                    <a:pt x="2972815" y="292441"/>
                  </a:lnTo>
                  <a:lnTo>
                    <a:pt x="2972815" y="282450"/>
                  </a:lnTo>
                  <a:lnTo>
                    <a:pt x="2972815" y="272458"/>
                  </a:lnTo>
                  <a:lnTo>
                    <a:pt x="2972815" y="262467"/>
                  </a:lnTo>
                  <a:lnTo>
                    <a:pt x="2972815" y="259257"/>
                  </a:lnTo>
                  <a:lnTo>
                    <a:pt x="2971196" y="262467"/>
                  </a:lnTo>
                  <a:lnTo>
                    <a:pt x="2966266" y="272458"/>
                  </a:lnTo>
                  <a:lnTo>
                    <a:pt x="2961447" y="282450"/>
                  </a:lnTo>
                  <a:lnTo>
                    <a:pt x="2957119" y="292441"/>
                  </a:lnTo>
                  <a:lnTo>
                    <a:pt x="2952863" y="301871"/>
                  </a:lnTo>
                  <a:lnTo>
                    <a:pt x="2952620" y="302433"/>
                  </a:lnTo>
                  <a:lnTo>
                    <a:pt x="2948435" y="312424"/>
                  </a:lnTo>
                  <a:lnTo>
                    <a:pt x="2944441" y="322416"/>
                  </a:lnTo>
                  <a:lnTo>
                    <a:pt x="2940562" y="332407"/>
                  </a:lnTo>
                  <a:lnTo>
                    <a:pt x="2936758" y="342399"/>
                  </a:lnTo>
                  <a:lnTo>
                    <a:pt x="2932979" y="352390"/>
                  </a:lnTo>
                  <a:lnTo>
                    <a:pt x="2932911" y="352582"/>
                  </a:lnTo>
                  <a:lnTo>
                    <a:pt x="2929426" y="362382"/>
                  </a:lnTo>
                  <a:lnTo>
                    <a:pt x="2925639" y="372373"/>
                  </a:lnTo>
                  <a:lnTo>
                    <a:pt x="2922118" y="382365"/>
                  </a:lnTo>
                  <a:lnTo>
                    <a:pt x="2918547" y="392356"/>
                  </a:lnTo>
                  <a:lnTo>
                    <a:pt x="2914985" y="402348"/>
                  </a:lnTo>
                  <a:lnTo>
                    <a:pt x="2912959" y="408014"/>
                  </a:lnTo>
                  <a:lnTo>
                    <a:pt x="2911334" y="412339"/>
                  </a:lnTo>
                  <a:lnTo>
                    <a:pt x="2907491" y="422331"/>
                  </a:lnTo>
                  <a:lnTo>
                    <a:pt x="2903837" y="432322"/>
                  </a:lnTo>
                  <a:lnTo>
                    <a:pt x="2900210" y="442314"/>
                  </a:lnTo>
                  <a:lnTo>
                    <a:pt x="2896213" y="452305"/>
                  </a:lnTo>
                  <a:lnTo>
                    <a:pt x="2893008" y="460319"/>
                  </a:lnTo>
                  <a:lnTo>
                    <a:pt x="2892142" y="462297"/>
                  </a:lnTo>
                  <a:lnTo>
                    <a:pt x="2888054" y="472288"/>
                  </a:lnTo>
                  <a:lnTo>
                    <a:pt x="2883657" y="482280"/>
                  </a:lnTo>
                  <a:lnTo>
                    <a:pt x="2879370" y="492271"/>
                  </a:lnTo>
                  <a:lnTo>
                    <a:pt x="2874760" y="502263"/>
                  </a:lnTo>
                  <a:lnTo>
                    <a:pt x="2873056" y="506076"/>
                  </a:lnTo>
                  <a:lnTo>
                    <a:pt x="2869967" y="512254"/>
                  </a:lnTo>
                  <a:lnTo>
                    <a:pt x="2864827" y="522246"/>
                  </a:lnTo>
                  <a:lnTo>
                    <a:pt x="2859516" y="532237"/>
                  </a:lnTo>
                  <a:lnTo>
                    <a:pt x="2854016" y="542229"/>
                  </a:lnTo>
                  <a:lnTo>
                    <a:pt x="2853104" y="543932"/>
                  </a:lnTo>
                  <a:lnTo>
                    <a:pt x="2847890" y="552220"/>
                  </a:lnTo>
                  <a:lnTo>
                    <a:pt x="2841210" y="562212"/>
                  </a:lnTo>
                  <a:lnTo>
                    <a:pt x="2834764" y="572203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任意多边形: 形状 2273">
              <a:extLst>
                <a:ext uri="{FF2B5EF4-FFF2-40B4-BE49-F238E27FC236}">
                  <a16:creationId xmlns:a16="http://schemas.microsoft.com/office/drawing/2014/main" id="{E2589407-4703-CAAD-1AC5-069C0BFD83FD}"/>
                </a:ext>
              </a:extLst>
            </p:cNvPr>
            <p:cNvSpPr/>
            <p:nvPr/>
          </p:nvSpPr>
          <p:spPr>
            <a:xfrm>
              <a:off x="5934592" y="3475341"/>
              <a:ext cx="2972814" cy="703941"/>
            </a:xfrm>
            <a:custGeom>
              <a:avLst/>
              <a:gdLst>
                <a:gd name="connsiteX0" fmla="*/ 2653586 w 2972814"/>
                <a:gd name="connsiteY0" fmla="*/ 697515 h 703941"/>
                <a:gd name="connsiteX1" fmla="*/ 2660663 w 2972814"/>
                <a:gd name="connsiteY1" fmla="*/ 703941 h 703941"/>
                <a:gd name="connsiteX2" fmla="*/ 2673538 w 2972814"/>
                <a:gd name="connsiteY2" fmla="*/ 703941 h 703941"/>
                <a:gd name="connsiteX3" fmla="*/ 2693490 w 2972814"/>
                <a:gd name="connsiteY3" fmla="*/ 703941 h 703941"/>
                <a:gd name="connsiteX4" fmla="*/ 2713441 w 2972814"/>
                <a:gd name="connsiteY4" fmla="*/ 703941 h 703941"/>
                <a:gd name="connsiteX5" fmla="*/ 2733393 w 2972814"/>
                <a:gd name="connsiteY5" fmla="*/ 703941 h 703941"/>
                <a:gd name="connsiteX6" fmla="*/ 2753345 w 2972814"/>
                <a:gd name="connsiteY6" fmla="*/ 703941 h 703941"/>
                <a:gd name="connsiteX7" fmla="*/ 2773297 w 2972814"/>
                <a:gd name="connsiteY7" fmla="*/ 703941 h 703941"/>
                <a:gd name="connsiteX8" fmla="*/ 2793248 w 2972814"/>
                <a:gd name="connsiteY8" fmla="*/ 703941 h 703941"/>
                <a:gd name="connsiteX9" fmla="*/ 2813200 w 2972814"/>
                <a:gd name="connsiteY9" fmla="*/ 703941 h 703941"/>
                <a:gd name="connsiteX10" fmla="*/ 2833152 w 2972814"/>
                <a:gd name="connsiteY10" fmla="*/ 703941 h 703941"/>
                <a:gd name="connsiteX11" fmla="*/ 2834764 w 2972814"/>
                <a:gd name="connsiteY11" fmla="*/ 703941 h 703941"/>
                <a:gd name="connsiteX12" fmla="*/ 2841210 w 2972814"/>
                <a:gd name="connsiteY12" fmla="*/ 693950 h 703941"/>
                <a:gd name="connsiteX13" fmla="*/ 2847890 w 2972814"/>
                <a:gd name="connsiteY13" fmla="*/ 683958 h 703941"/>
                <a:gd name="connsiteX14" fmla="*/ 2853104 w 2972814"/>
                <a:gd name="connsiteY14" fmla="*/ 675670 h 703941"/>
                <a:gd name="connsiteX15" fmla="*/ 2854016 w 2972814"/>
                <a:gd name="connsiteY15" fmla="*/ 673967 h 703941"/>
                <a:gd name="connsiteX16" fmla="*/ 2859516 w 2972814"/>
                <a:gd name="connsiteY16" fmla="*/ 663975 h 703941"/>
                <a:gd name="connsiteX17" fmla="*/ 2864827 w 2972814"/>
                <a:gd name="connsiteY17" fmla="*/ 653984 h 703941"/>
                <a:gd name="connsiteX18" fmla="*/ 2869967 w 2972814"/>
                <a:gd name="connsiteY18" fmla="*/ 643992 h 703941"/>
                <a:gd name="connsiteX19" fmla="*/ 2873056 w 2972814"/>
                <a:gd name="connsiteY19" fmla="*/ 637814 h 703941"/>
                <a:gd name="connsiteX20" fmla="*/ 2874760 w 2972814"/>
                <a:gd name="connsiteY20" fmla="*/ 634001 h 703941"/>
                <a:gd name="connsiteX21" fmla="*/ 2879370 w 2972814"/>
                <a:gd name="connsiteY21" fmla="*/ 624009 h 703941"/>
                <a:gd name="connsiteX22" fmla="*/ 2883657 w 2972814"/>
                <a:gd name="connsiteY22" fmla="*/ 614018 h 703941"/>
                <a:gd name="connsiteX23" fmla="*/ 2888054 w 2972814"/>
                <a:gd name="connsiteY23" fmla="*/ 604026 h 703941"/>
                <a:gd name="connsiteX24" fmla="*/ 2892142 w 2972814"/>
                <a:gd name="connsiteY24" fmla="*/ 594035 h 703941"/>
                <a:gd name="connsiteX25" fmla="*/ 2893008 w 2972814"/>
                <a:gd name="connsiteY25" fmla="*/ 592057 h 703941"/>
                <a:gd name="connsiteX26" fmla="*/ 2896213 w 2972814"/>
                <a:gd name="connsiteY26" fmla="*/ 584043 h 703941"/>
                <a:gd name="connsiteX27" fmla="*/ 2900210 w 2972814"/>
                <a:gd name="connsiteY27" fmla="*/ 574052 h 703941"/>
                <a:gd name="connsiteX28" fmla="*/ 2903837 w 2972814"/>
                <a:gd name="connsiteY28" fmla="*/ 564060 h 703941"/>
                <a:gd name="connsiteX29" fmla="*/ 2907491 w 2972814"/>
                <a:gd name="connsiteY29" fmla="*/ 554069 h 703941"/>
                <a:gd name="connsiteX30" fmla="*/ 2911334 w 2972814"/>
                <a:gd name="connsiteY30" fmla="*/ 544077 h 703941"/>
                <a:gd name="connsiteX31" fmla="*/ 2912959 w 2972814"/>
                <a:gd name="connsiteY31" fmla="*/ 539752 h 703941"/>
                <a:gd name="connsiteX32" fmla="*/ 2914985 w 2972814"/>
                <a:gd name="connsiteY32" fmla="*/ 534086 h 703941"/>
                <a:gd name="connsiteX33" fmla="*/ 2918547 w 2972814"/>
                <a:gd name="connsiteY33" fmla="*/ 524094 h 703941"/>
                <a:gd name="connsiteX34" fmla="*/ 2922118 w 2972814"/>
                <a:gd name="connsiteY34" fmla="*/ 514103 h 703941"/>
                <a:gd name="connsiteX35" fmla="*/ 2925639 w 2972814"/>
                <a:gd name="connsiteY35" fmla="*/ 504111 h 703941"/>
                <a:gd name="connsiteX36" fmla="*/ 2929426 w 2972814"/>
                <a:gd name="connsiteY36" fmla="*/ 494120 h 703941"/>
                <a:gd name="connsiteX37" fmla="*/ 2932911 w 2972814"/>
                <a:gd name="connsiteY37" fmla="*/ 484320 h 703941"/>
                <a:gd name="connsiteX38" fmla="*/ 2932979 w 2972814"/>
                <a:gd name="connsiteY38" fmla="*/ 484128 h 703941"/>
                <a:gd name="connsiteX39" fmla="*/ 2936758 w 2972814"/>
                <a:gd name="connsiteY39" fmla="*/ 474137 h 703941"/>
                <a:gd name="connsiteX40" fmla="*/ 2940562 w 2972814"/>
                <a:gd name="connsiteY40" fmla="*/ 464145 h 703941"/>
                <a:gd name="connsiteX41" fmla="*/ 2944441 w 2972814"/>
                <a:gd name="connsiteY41" fmla="*/ 454154 h 703941"/>
                <a:gd name="connsiteX42" fmla="*/ 2948435 w 2972814"/>
                <a:gd name="connsiteY42" fmla="*/ 444162 h 703941"/>
                <a:gd name="connsiteX43" fmla="*/ 2952620 w 2972814"/>
                <a:gd name="connsiteY43" fmla="*/ 434171 h 703941"/>
                <a:gd name="connsiteX44" fmla="*/ 2952863 w 2972814"/>
                <a:gd name="connsiteY44" fmla="*/ 433609 h 703941"/>
                <a:gd name="connsiteX45" fmla="*/ 2957119 w 2972814"/>
                <a:gd name="connsiteY45" fmla="*/ 424179 h 703941"/>
                <a:gd name="connsiteX46" fmla="*/ 2961447 w 2972814"/>
                <a:gd name="connsiteY46" fmla="*/ 414188 h 703941"/>
                <a:gd name="connsiteX47" fmla="*/ 2966266 w 2972814"/>
                <a:gd name="connsiteY47" fmla="*/ 404196 h 703941"/>
                <a:gd name="connsiteX48" fmla="*/ 2971196 w 2972814"/>
                <a:gd name="connsiteY48" fmla="*/ 394205 h 703941"/>
                <a:gd name="connsiteX49" fmla="*/ 2972815 w 2972814"/>
                <a:gd name="connsiteY49" fmla="*/ 390995 h 703941"/>
                <a:gd name="connsiteX50" fmla="*/ 2972815 w 2972814"/>
                <a:gd name="connsiteY50" fmla="*/ 384213 h 703941"/>
                <a:gd name="connsiteX51" fmla="*/ 2972815 w 2972814"/>
                <a:gd name="connsiteY51" fmla="*/ 374222 h 703941"/>
                <a:gd name="connsiteX52" fmla="*/ 2972815 w 2972814"/>
                <a:gd name="connsiteY52" fmla="*/ 364230 h 703941"/>
                <a:gd name="connsiteX53" fmla="*/ 2972815 w 2972814"/>
                <a:gd name="connsiteY53" fmla="*/ 354239 h 703941"/>
                <a:gd name="connsiteX54" fmla="*/ 2972815 w 2972814"/>
                <a:gd name="connsiteY54" fmla="*/ 344247 h 703941"/>
                <a:gd name="connsiteX55" fmla="*/ 2972815 w 2972814"/>
                <a:gd name="connsiteY55" fmla="*/ 334256 h 703941"/>
                <a:gd name="connsiteX56" fmla="*/ 2972815 w 2972814"/>
                <a:gd name="connsiteY56" fmla="*/ 324264 h 703941"/>
                <a:gd name="connsiteX57" fmla="*/ 2972815 w 2972814"/>
                <a:gd name="connsiteY57" fmla="*/ 314273 h 703941"/>
                <a:gd name="connsiteX58" fmla="*/ 2972815 w 2972814"/>
                <a:gd name="connsiteY58" fmla="*/ 304281 h 703941"/>
                <a:gd name="connsiteX59" fmla="*/ 2972815 w 2972814"/>
                <a:gd name="connsiteY59" fmla="*/ 294290 h 703941"/>
                <a:gd name="connsiteX60" fmla="*/ 2972815 w 2972814"/>
                <a:gd name="connsiteY60" fmla="*/ 284298 h 703941"/>
                <a:gd name="connsiteX61" fmla="*/ 2972815 w 2972814"/>
                <a:gd name="connsiteY61" fmla="*/ 274307 h 703941"/>
                <a:gd name="connsiteX62" fmla="*/ 2972815 w 2972814"/>
                <a:gd name="connsiteY62" fmla="*/ 264315 h 703941"/>
                <a:gd name="connsiteX63" fmla="*/ 2972815 w 2972814"/>
                <a:gd name="connsiteY63" fmla="*/ 254324 h 703941"/>
                <a:gd name="connsiteX64" fmla="*/ 2972815 w 2972814"/>
                <a:gd name="connsiteY64" fmla="*/ 251493 h 703941"/>
                <a:gd name="connsiteX65" fmla="*/ 2971046 w 2972814"/>
                <a:gd name="connsiteY65" fmla="*/ 254324 h 703941"/>
                <a:gd name="connsiteX66" fmla="*/ 2964585 w 2972814"/>
                <a:gd name="connsiteY66" fmla="*/ 264315 h 703941"/>
                <a:gd name="connsiteX67" fmla="*/ 2958476 w 2972814"/>
                <a:gd name="connsiteY67" fmla="*/ 274307 h 703941"/>
                <a:gd name="connsiteX68" fmla="*/ 2952863 w 2972814"/>
                <a:gd name="connsiteY68" fmla="*/ 283400 h 703941"/>
                <a:gd name="connsiteX69" fmla="*/ 2952326 w 2972814"/>
                <a:gd name="connsiteY69" fmla="*/ 284298 h 703941"/>
                <a:gd name="connsiteX70" fmla="*/ 2946562 w 2972814"/>
                <a:gd name="connsiteY70" fmla="*/ 294290 h 703941"/>
                <a:gd name="connsiteX71" fmla="*/ 2940929 w 2972814"/>
                <a:gd name="connsiteY71" fmla="*/ 304281 h 703941"/>
                <a:gd name="connsiteX72" fmla="*/ 2935377 w 2972814"/>
                <a:gd name="connsiteY72" fmla="*/ 314273 h 703941"/>
                <a:gd name="connsiteX73" fmla="*/ 2932911 w 2972814"/>
                <a:gd name="connsiteY73" fmla="*/ 318850 h 703941"/>
                <a:gd name="connsiteX74" fmla="*/ 2929951 w 2972814"/>
                <a:gd name="connsiteY74" fmla="*/ 324264 h 703941"/>
                <a:gd name="connsiteX75" fmla="*/ 2924672 w 2972814"/>
                <a:gd name="connsiteY75" fmla="*/ 334256 h 703941"/>
                <a:gd name="connsiteX76" fmla="*/ 2919604 w 2972814"/>
                <a:gd name="connsiteY76" fmla="*/ 344247 h 703941"/>
                <a:gd name="connsiteX77" fmla="*/ 2914830 w 2972814"/>
                <a:gd name="connsiteY77" fmla="*/ 354239 h 703941"/>
                <a:gd name="connsiteX78" fmla="*/ 2912959 w 2972814"/>
                <a:gd name="connsiteY78" fmla="*/ 358239 h 703941"/>
                <a:gd name="connsiteX79" fmla="*/ 2909837 w 2972814"/>
                <a:gd name="connsiteY79" fmla="*/ 364230 h 703941"/>
                <a:gd name="connsiteX80" fmla="*/ 2905020 w 2972814"/>
                <a:gd name="connsiteY80" fmla="*/ 374222 h 703941"/>
                <a:gd name="connsiteX81" fmla="*/ 2900424 w 2972814"/>
                <a:gd name="connsiteY81" fmla="*/ 384213 h 703941"/>
                <a:gd name="connsiteX82" fmla="*/ 2896043 w 2972814"/>
                <a:gd name="connsiteY82" fmla="*/ 394205 h 703941"/>
                <a:gd name="connsiteX83" fmla="*/ 2893008 w 2972814"/>
                <a:gd name="connsiteY83" fmla="*/ 401246 h 703941"/>
                <a:gd name="connsiteX84" fmla="*/ 2891501 w 2972814"/>
                <a:gd name="connsiteY84" fmla="*/ 404196 h 703941"/>
                <a:gd name="connsiteX85" fmla="*/ 2886751 w 2972814"/>
                <a:gd name="connsiteY85" fmla="*/ 414188 h 703941"/>
                <a:gd name="connsiteX86" fmla="*/ 2882284 w 2972814"/>
                <a:gd name="connsiteY86" fmla="*/ 424179 h 703941"/>
                <a:gd name="connsiteX87" fmla="*/ 2877817 w 2972814"/>
                <a:gd name="connsiteY87" fmla="*/ 434171 h 703941"/>
                <a:gd name="connsiteX88" fmla="*/ 2873798 w 2972814"/>
                <a:gd name="connsiteY88" fmla="*/ 444162 h 703941"/>
                <a:gd name="connsiteX89" fmla="*/ 2873056 w 2972814"/>
                <a:gd name="connsiteY89" fmla="*/ 446037 h 703941"/>
                <a:gd name="connsiteX90" fmla="*/ 2868943 w 2972814"/>
                <a:gd name="connsiteY90" fmla="*/ 454154 h 703941"/>
                <a:gd name="connsiteX91" fmla="*/ 2864230 w 2972814"/>
                <a:gd name="connsiteY91" fmla="*/ 464145 h 703941"/>
                <a:gd name="connsiteX92" fmla="*/ 2859632 w 2972814"/>
                <a:gd name="connsiteY92" fmla="*/ 474137 h 703941"/>
                <a:gd name="connsiteX93" fmla="*/ 2855226 w 2972814"/>
                <a:gd name="connsiteY93" fmla="*/ 484128 h 703941"/>
                <a:gd name="connsiteX94" fmla="*/ 2853104 w 2972814"/>
                <a:gd name="connsiteY94" fmla="*/ 489130 h 703941"/>
                <a:gd name="connsiteX95" fmla="*/ 2850094 w 2972814"/>
                <a:gd name="connsiteY95" fmla="*/ 494120 h 703941"/>
                <a:gd name="connsiteX96" fmla="*/ 2844696 w 2972814"/>
                <a:gd name="connsiteY96" fmla="*/ 504111 h 703941"/>
                <a:gd name="connsiteX97" fmla="*/ 2839139 w 2972814"/>
                <a:gd name="connsiteY97" fmla="*/ 514103 h 703941"/>
                <a:gd name="connsiteX98" fmla="*/ 2834086 w 2972814"/>
                <a:gd name="connsiteY98" fmla="*/ 524094 h 703941"/>
                <a:gd name="connsiteX99" fmla="*/ 2833152 w 2972814"/>
                <a:gd name="connsiteY99" fmla="*/ 525900 h 703941"/>
                <a:gd name="connsiteX100" fmla="*/ 2826319 w 2972814"/>
                <a:gd name="connsiteY100" fmla="*/ 534086 h 703941"/>
                <a:gd name="connsiteX101" fmla="*/ 2819164 w 2972814"/>
                <a:gd name="connsiteY101" fmla="*/ 544077 h 703941"/>
                <a:gd name="connsiteX102" fmla="*/ 2813200 w 2972814"/>
                <a:gd name="connsiteY102" fmla="*/ 551994 h 703941"/>
                <a:gd name="connsiteX103" fmla="*/ 2809388 w 2972814"/>
                <a:gd name="connsiteY103" fmla="*/ 554069 h 703941"/>
                <a:gd name="connsiteX104" fmla="*/ 2794484 w 2972814"/>
                <a:gd name="connsiteY104" fmla="*/ 564060 h 703941"/>
                <a:gd name="connsiteX105" fmla="*/ 2793248 w 2972814"/>
                <a:gd name="connsiteY105" fmla="*/ 564999 h 703941"/>
                <a:gd name="connsiteX106" fmla="*/ 2788428 w 2972814"/>
                <a:gd name="connsiteY106" fmla="*/ 564060 h 703941"/>
                <a:gd name="connsiteX107" fmla="*/ 2773297 w 2972814"/>
                <a:gd name="connsiteY107" fmla="*/ 560476 h 703941"/>
                <a:gd name="connsiteX108" fmla="*/ 2768222 w 2972814"/>
                <a:gd name="connsiteY108" fmla="*/ 554069 h 703941"/>
                <a:gd name="connsiteX109" fmla="*/ 2761736 w 2972814"/>
                <a:gd name="connsiteY109" fmla="*/ 544077 h 703941"/>
                <a:gd name="connsiteX110" fmla="*/ 2756125 w 2972814"/>
                <a:gd name="connsiteY110" fmla="*/ 534086 h 703941"/>
                <a:gd name="connsiteX111" fmla="*/ 2753345 w 2972814"/>
                <a:gd name="connsiteY111" fmla="*/ 527552 h 703941"/>
                <a:gd name="connsiteX112" fmla="*/ 2752314 w 2972814"/>
                <a:gd name="connsiteY112" fmla="*/ 524094 h 703941"/>
                <a:gd name="connsiteX113" fmla="*/ 2748736 w 2972814"/>
                <a:gd name="connsiteY113" fmla="*/ 514103 h 703941"/>
                <a:gd name="connsiteX114" fmla="*/ 2746382 w 2972814"/>
                <a:gd name="connsiteY114" fmla="*/ 504111 h 703941"/>
                <a:gd name="connsiteX115" fmla="*/ 2744067 w 2972814"/>
                <a:gd name="connsiteY115" fmla="*/ 494120 h 703941"/>
                <a:gd name="connsiteX116" fmla="*/ 2741775 w 2972814"/>
                <a:gd name="connsiteY116" fmla="*/ 484128 h 703941"/>
                <a:gd name="connsiteX117" fmla="*/ 2739736 w 2972814"/>
                <a:gd name="connsiteY117" fmla="*/ 474137 h 703941"/>
                <a:gd name="connsiteX118" fmla="*/ 2737651 w 2972814"/>
                <a:gd name="connsiteY118" fmla="*/ 464145 h 703941"/>
                <a:gd name="connsiteX119" fmla="*/ 2735693 w 2972814"/>
                <a:gd name="connsiteY119" fmla="*/ 454154 h 703941"/>
                <a:gd name="connsiteX120" fmla="*/ 2733848 w 2972814"/>
                <a:gd name="connsiteY120" fmla="*/ 444162 h 703941"/>
                <a:gd name="connsiteX121" fmla="*/ 2733393 w 2972814"/>
                <a:gd name="connsiteY121" fmla="*/ 440734 h 703941"/>
                <a:gd name="connsiteX122" fmla="*/ 2732639 w 2972814"/>
                <a:gd name="connsiteY122" fmla="*/ 434171 h 703941"/>
                <a:gd name="connsiteX123" fmla="*/ 2730703 w 2972814"/>
                <a:gd name="connsiteY123" fmla="*/ 424179 h 703941"/>
                <a:gd name="connsiteX124" fmla="*/ 2729236 w 2972814"/>
                <a:gd name="connsiteY124" fmla="*/ 414188 h 703941"/>
                <a:gd name="connsiteX125" fmla="*/ 2727642 w 2972814"/>
                <a:gd name="connsiteY125" fmla="*/ 404196 h 703941"/>
                <a:gd name="connsiteX126" fmla="*/ 2725843 w 2972814"/>
                <a:gd name="connsiteY126" fmla="*/ 394205 h 703941"/>
                <a:gd name="connsiteX127" fmla="*/ 2724236 w 2972814"/>
                <a:gd name="connsiteY127" fmla="*/ 384213 h 703941"/>
                <a:gd name="connsiteX128" fmla="*/ 2722512 w 2972814"/>
                <a:gd name="connsiteY128" fmla="*/ 374222 h 703941"/>
                <a:gd name="connsiteX129" fmla="*/ 2720542 w 2972814"/>
                <a:gd name="connsiteY129" fmla="*/ 364230 h 703941"/>
                <a:gd name="connsiteX130" fmla="*/ 2718426 w 2972814"/>
                <a:gd name="connsiteY130" fmla="*/ 354239 h 703941"/>
                <a:gd name="connsiteX131" fmla="*/ 2716091 w 2972814"/>
                <a:gd name="connsiteY131" fmla="*/ 344247 h 703941"/>
                <a:gd name="connsiteX132" fmla="*/ 2713865 w 2972814"/>
                <a:gd name="connsiteY132" fmla="*/ 334256 h 703941"/>
                <a:gd name="connsiteX133" fmla="*/ 2713441 w 2972814"/>
                <a:gd name="connsiteY133" fmla="*/ 332620 h 703941"/>
                <a:gd name="connsiteX134" fmla="*/ 2711371 w 2972814"/>
                <a:gd name="connsiteY134" fmla="*/ 324264 h 703941"/>
                <a:gd name="connsiteX135" fmla="*/ 2708718 w 2972814"/>
                <a:gd name="connsiteY135" fmla="*/ 314273 h 703941"/>
                <a:gd name="connsiteX136" fmla="*/ 2705911 w 2972814"/>
                <a:gd name="connsiteY136" fmla="*/ 304281 h 703941"/>
                <a:gd name="connsiteX137" fmla="*/ 2703066 w 2972814"/>
                <a:gd name="connsiteY137" fmla="*/ 294290 h 703941"/>
                <a:gd name="connsiteX138" fmla="*/ 2699838 w 2972814"/>
                <a:gd name="connsiteY138" fmla="*/ 284298 h 703941"/>
                <a:gd name="connsiteX139" fmla="*/ 2696311 w 2972814"/>
                <a:gd name="connsiteY139" fmla="*/ 274307 h 703941"/>
                <a:gd name="connsiteX140" fmla="*/ 2693490 w 2972814"/>
                <a:gd name="connsiteY140" fmla="*/ 266388 h 703941"/>
                <a:gd name="connsiteX141" fmla="*/ 2692724 w 2972814"/>
                <a:gd name="connsiteY141" fmla="*/ 264315 h 703941"/>
                <a:gd name="connsiteX142" fmla="*/ 2688904 w 2972814"/>
                <a:gd name="connsiteY142" fmla="*/ 254324 h 703941"/>
                <a:gd name="connsiteX143" fmla="*/ 2684555 w 2972814"/>
                <a:gd name="connsiteY143" fmla="*/ 244332 h 703941"/>
                <a:gd name="connsiteX144" fmla="*/ 2680058 w 2972814"/>
                <a:gd name="connsiteY144" fmla="*/ 234341 h 703941"/>
                <a:gd name="connsiteX145" fmla="*/ 2675433 w 2972814"/>
                <a:gd name="connsiteY145" fmla="*/ 224349 h 703941"/>
                <a:gd name="connsiteX146" fmla="*/ 2673538 w 2972814"/>
                <a:gd name="connsiteY146" fmla="*/ 220568 h 703941"/>
                <a:gd name="connsiteX147" fmla="*/ 2670189 w 2972814"/>
                <a:gd name="connsiteY147" fmla="*/ 214358 h 703941"/>
                <a:gd name="connsiteX148" fmla="*/ 2664469 w 2972814"/>
                <a:gd name="connsiteY148" fmla="*/ 204366 h 703941"/>
                <a:gd name="connsiteX149" fmla="*/ 2658648 w 2972814"/>
                <a:gd name="connsiteY149" fmla="*/ 194375 h 703941"/>
                <a:gd name="connsiteX150" fmla="*/ 2653586 w 2972814"/>
                <a:gd name="connsiteY150" fmla="*/ 186518 h 703941"/>
                <a:gd name="connsiteX151" fmla="*/ 2652062 w 2972814"/>
                <a:gd name="connsiteY151" fmla="*/ 184383 h 703941"/>
                <a:gd name="connsiteX152" fmla="*/ 2644745 w 2972814"/>
                <a:gd name="connsiteY152" fmla="*/ 174392 h 703941"/>
                <a:gd name="connsiteX153" fmla="*/ 2637206 w 2972814"/>
                <a:gd name="connsiteY153" fmla="*/ 164401 h 703941"/>
                <a:gd name="connsiteX154" fmla="*/ 2633634 w 2972814"/>
                <a:gd name="connsiteY154" fmla="*/ 159967 h 703941"/>
                <a:gd name="connsiteX155" fmla="*/ 2628436 w 2972814"/>
                <a:gd name="connsiteY155" fmla="*/ 154409 h 703941"/>
                <a:gd name="connsiteX156" fmla="*/ 2618800 w 2972814"/>
                <a:gd name="connsiteY156" fmla="*/ 144417 h 703941"/>
                <a:gd name="connsiteX157" fmla="*/ 2613683 w 2972814"/>
                <a:gd name="connsiteY157" fmla="*/ 139354 h 703941"/>
                <a:gd name="connsiteX158" fmla="*/ 2607301 w 2972814"/>
                <a:gd name="connsiteY158" fmla="*/ 134426 h 703941"/>
                <a:gd name="connsiteX159" fmla="*/ 2594088 w 2972814"/>
                <a:gd name="connsiteY159" fmla="*/ 124434 h 703941"/>
                <a:gd name="connsiteX160" fmla="*/ 2593731 w 2972814"/>
                <a:gd name="connsiteY160" fmla="*/ 124176 h 703941"/>
                <a:gd name="connsiteX161" fmla="*/ 2575254 w 2972814"/>
                <a:gd name="connsiteY161" fmla="*/ 114443 h 703941"/>
                <a:gd name="connsiteX162" fmla="*/ 2573779 w 2972814"/>
                <a:gd name="connsiteY162" fmla="*/ 113683 h 703941"/>
                <a:gd name="connsiteX163" fmla="*/ 2553827 w 2972814"/>
                <a:gd name="connsiteY163" fmla="*/ 108079 h 703941"/>
                <a:gd name="connsiteX164" fmla="*/ 2533876 w 2972814"/>
                <a:gd name="connsiteY164" fmla="*/ 106847 h 703941"/>
                <a:gd name="connsiteX165" fmla="*/ 2513924 w 2972814"/>
                <a:gd name="connsiteY165" fmla="*/ 110179 h 703941"/>
                <a:gd name="connsiteX166" fmla="*/ 2503102 w 2972814"/>
                <a:gd name="connsiteY166" fmla="*/ 114443 h 703941"/>
                <a:gd name="connsiteX167" fmla="*/ 2493972 w 2972814"/>
                <a:gd name="connsiteY167" fmla="*/ 118288 h 703941"/>
                <a:gd name="connsiteX168" fmla="*/ 2484112 w 2972814"/>
                <a:gd name="connsiteY168" fmla="*/ 124434 h 703941"/>
                <a:gd name="connsiteX169" fmla="*/ 2474020 w 2972814"/>
                <a:gd name="connsiteY169" fmla="*/ 131268 h 703941"/>
                <a:gd name="connsiteX170" fmla="*/ 2470366 w 2972814"/>
                <a:gd name="connsiteY170" fmla="*/ 134426 h 703941"/>
                <a:gd name="connsiteX171" fmla="*/ 2459251 w 2972814"/>
                <a:gd name="connsiteY171" fmla="*/ 144417 h 703941"/>
                <a:gd name="connsiteX172" fmla="*/ 2454069 w 2972814"/>
                <a:gd name="connsiteY172" fmla="*/ 149236 h 703941"/>
                <a:gd name="connsiteX173" fmla="*/ 2449108 w 2972814"/>
                <a:gd name="connsiteY173" fmla="*/ 154409 h 703941"/>
                <a:gd name="connsiteX174" fmla="*/ 2440363 w 2972814"/>
                <a:gd name="connsiteY174" fmla="*/ 164401 h 703941"/>
                <a:gd name="connsiteX175" fmla="*/ 2434117 w 2972814"/>
                <a:gd name="connsiteY175" fmla="*/ 171626 h 703941"/>
                <a:gd name="connsiteX176" fmla="*/ 2431842 w 2972814"/>
                <a:gd name="connsiteY176" fmla="*/ 174392 h 703941"/>
                <a:gd name="connsiteX177" fmla="*/ 2423897 w 2972814"/>
                <a:gd name="connsiteY177" fmla="*/ 184383 h 703941"/>
                <a:gd name="connsiteX178" fmla="*/ 2416447 w 2972814"/>
                <a:gd name="connsiteY178" fmla="*/ 194375 h 703941"/>
                <a:gd name="connsiteX179" fmla="*/ 2414165 w 2972814"/>
                <a:gd name="connsiteY179" fmla="*/ 197421 h 703941"/>
                <a:gd name="connsiteX180" fmla="*/ 2408680 w 2972814"/>
                <a:gd name="connsiteY180" fmla="*/ 204366 h 703941"/>
                <a:gd name="connsiteX181" fmla="*/ 2400808 w 2972814"/>
                <a:gd name="connsiteY181" fmla="*/ 214358 h 703941"/>
                <a:gd name="connsiteX182" fmla="*/ 2394213 w 2972814"/>
                <a:gd name="connsiteY182" fmla="*/ 222918 h 703941"/>
                <a:gd name="connsiteX183" fmla="*/ 2392932 w 2972814"/>
                <a:gd name="connsiteY183" fmla="*/ 224349 h 703941"/>
                <a:gd name="connsiteX184" fmla="*/ 2383928 w 2972814"/>
                <a:gd name="connsiteY184" fmla="*/ 234341 h 703941"/>
                <a:gd name="connsiteX185" fmla="*/ 2374911 w 2972814"/>
                <a:gd name="connsiteY185" fmla="*/ 244332 h 703941"/>
                <a:gd name="connsiteX186" fmla="*/ 2374261 w 2972814"/>
                <a:gd name="connsiteY186" fmla="*/ 245021 h 703941"/>
                <a:gd name="connsiteX187" fmla="*/ 2362318 w 2972814"/>
                <a:gd name="connsiteY187" fmla="*/ 254324 h 703941"/>
                <a:gd name="connsiteX188" fmla="*/ 2354309 w 2972814"/>
                <a:gd name="connsiteY188" fmla="*/ 260229 h 703941"/>
                <a:gd name="connsiteX189" fmla="*/ 2344254 w 2972814"/>
                <a:gd name="connsiteY189" fmla="*/ 264315 h 703941"/>
                <a:gd name="connsiteX190" fmla="*/ 2334358 w 2972814"/>
                <a:gd name="connsiteY190" fmla="*/ 268142 h 703941"/>
                <a:gd name="connsiteX191" fmla="*/ 2314406 w 2972814"/>
                <a:gd name="connsiteY191" fmla="*/ 268821 h 703941"/>
                <a:gd name="connsiteX192" fmla="*/ 2295238 w 2972814"/>
                <a:gd name="connsiteY192" fmla="*/ 264315 h 703941"/>
                <a:gd name="connsiteX193" fmla="*/ 2294454 w 2972814"/>
                <a:gd name="connsiteY193" fmla="*/ 264149 h 703941"/>
                <a:gd name="connsiteX194" fmla="*/ 2274502 w 2972814"/>
                <a:gd name="connsiteY194" fmla="*/ 256500 h 703941"/>
                <a:gd name="connsiteX195" fmla="*/ 2270070 w 2972814"/>
                <a:gd name="connsiteY195" fmla="*/ 254324 h 703941"/>
                <a:gd name="connsiteX196" fmla="*/ 2254551 w 2972814"/>
                <a:gd name="connsiteY196" fmla="*/ 247548 h 703941"/>
                <a:gd name="connsiteX197" fmla="*/ 2247171 w 2972814"/>
                <a:gd name="connsiteY197" fmla="*/ 244332 h 703941"/>
                <a:gd name="connsiteX198" fmla="*/ 2234599 w 2972814"/>
                <a:gd name="connsiteY198" fmla="*/ 239108 h 703941"/>
                <a:gd name="connsiteX199" fmla="*/ 2220840 w 2972814"/>
                <a:gd name="connsiteY199" fmla="*/ 234341 h 703941"/>
                <a:gd name="connsiteX200" fmla="*/ 2214647 w 2972814"/>
                <a:gd name="connsiteY200" fmla="*/ 232418 h 703941"/>
                <a:gd name="connsiteX201" fmla="*/ 2194695 w 2972814"/>
                <a:gd name="connsiteY201" fmla="*/ 227448 h 703941"/>
                <a:gd name="connsiteX202" fmla="*/ 2176072 w 2972814"/>
                <a:gd name="connsiteY202" fmla="*/ 224349 h 703941"/>
                <a:gd name="connsiteX203" fmla="*/ 2174744 w 2972814"/>
                <a:gd name="connsiteY203" fmla="*/ 224148 h 703941"/>
                <a:gd name="connsiteX204" fmla="*/ 2154792 w 2972814"/>
                <a:gd name="connsiteY204" fmla="*/ 221687 h 703941"/>
                <a:gd name="connsiteX205" fmla="*/ 2134840 w 2972814"/>
                <a:gd name="connsiteY205" fmla="*/ 219445 h 703941"/>
                <a:gd name="connsiteX206" fmla="*/ 2114888 w 2972814"/>
                <a:gd name="connsiteY206" fmla="*/ 216441 h 703941"/>
                <a:gd name="connsiteX207" fmla="*/ 2106319 w 2972814"/>
                <a:gd name="connsiteY207" fmla="*/ 214358 h 703941"/>
                <a:gd name="connsiteX208" fmla="*/ 2094937 w 2972814"/>
                <a:gd name="connsiteY208" fmla="*/ 211651 h 703941"/>
                <a:gd name="connsiteX209" fmla="*/ 2074985 w 2972814"/>
                <a:gd name="connsiteY209" fmla="*/ 204883 h 703941"/>
                <a:gd name="connsiteX210" fmla="*/ 2073905 w 2972814"/>
                <a:gd name="connsiteY210" fmla="*/ 204366 h 703941"/>
                <a:gd name="connsiteX211" fmla="*/ 2055033 w 2972814"/>
                <a:gd name="connsiteY211" fmla="*/ 195556 h 703941"/>
                <a:gd name="connsiteX212" fmla="*/ 2053058 w 2972814"/>
                <a:gd name="connsiteY212" fmla="*/ 194375 h 703941"/>
                <a:gd name="connsiteX213" fmla="*/ 2036303 w 2972814"/>
                <a:gd name="connsiteY213" fmla="*/ 184383 h 703941"/>
                <a:gd name="connsiteX214" fmla="*/ 2035081 w 2972814"/>
                <a:gd name="connsiteY214" fmla="*/ 183646 h 703941"/>
                <a:gd name="connsiteX215" fmla="*/ 2022513 w 2972814"/>
                <a:gd name="connsiteY215" fmla="*/ 174392 h 703941"/>
                <a:gd name="connsiteX216" fmla="*/ 2015130 w 2972814"/>
                <a:gd name="connsiteY216" fmla="*/ 168936 h 703941"/>
                <a:gd name="connsiteX217" fmla="*/ 2009822 w 2972814"/>
                <a:gd name="connsiteY217" fmla="*/ 164401 h 703941"/>
                <a:gd name="connsiteX218" fmla="*/ 1998553 w 2972814"/>
                <a:gd name="connsiteY218" fmla="*/ 154409 h 703941"/>
                <a:gd name="connsiteX219" fmla="*/ 1995177 w 2972814"/>
                <a:gd name="connsiteY219" fmla="*/ 151387 h 703941"/>
                <a:gd name="connsiteX220" fmla="*/ 1987797 w 2972814"/>
                <a:gd name="connsiteY220" fmla="*/ 144417 h 703941"/>
                <a:gd name="connsiteX221" fmla="*/ 1977567 w 2972814"/>
                <a:gd name="connsiteY221" fmla="*/ 134426 h 703941"/>
                <a:gd name="connsiteX222" fmla="*/ 1975226 w 2972814"/>
                <a:gd name="connsiteY222" fmla="*/ 131998 h 703941"/>
                <a:gd name="connsiteX223" fmla="*/ 1967858 w 2972814"/>
                <a:gd name="connsiteY223" fmla="*/ 124434 h 703941"/>
                <a:gd name="connsiteX224" fmla="*/ 1958336 w 2972814"/>
                <a:gd name="connsiteY224" fmla="*/ 114443 h 703941"/>
                <a:gd name="connsiteX225" fmla="*/ 1955274 w 2972814"/>
                <a:gd name="connsiteY225" fmla="*/ 111134 h 703941"/>
                <a:gd name="connsiteX226" fmla="*/ 1948503 w 2972814"/>
                <a:gd name="connsiteY226" fmla="*/ 104452 h 703941"/>
                <a:gd name="connsiteX227" fmla="*/ 1938905 w 2972814"/>
                <a:gd name="connsiteY227" fmla="*/ 94460 h 703941"/>
                <a:gd name="connsiteX228" fmla="*/ 1935322 w 2972814"/>
                <a:gd name="connsiteY228" fmla="*/ 90587 h 703941"/>
                <a:gd name="connsiteX229" fmla="*/ 1928299 w 2972814"/>
                <a:gd name="connsiteY229" fmla="*/ 84469 h 703941"/>
                <a:gd name="connsiteX230" fmla="*/ 1917205 w 2972814"/>
                <a:gd name="connsiteY230" fmla="*/ 74477 h 703941"/>
                <a:gd name="connsiteX231" fmla="*/ 1915370 w 2972814"/>
                <a:gd name="connsiteY231" fmla="*/ 72778 h 703941"/>
                <a:gd name="connsiteX232" fmla="*/ 1902497 w 2972814"/>
                <a:gd name="connsiteY232" fmla="*/ 64486 h 703941"/>
                <a:gd name="connsiteX233" fmla="*/ 1895419 w 2972814"/>
                <a:gd name="connsiteY233" fmla="*/ 59817 h 703941"/>
                <a:gd name="connsiteX234" fmla="*/ 1879068 w 2972814"/>
                <a:gd name="connsiteY234" fmla="*/ 54494 h 703941"/>
                <a:gd name="connsiteX235" fmla="*/ 1875467 w 2972814"/>
                <a:gd name="connsiteY235" fmla="*/ 53290 h 703941"/>
                <a:gd name="connsiteX236" fmla="*/ 1855515 w 2972814"/>
                <a:gd name="connsiteY236" fmla="*/ 53725 h 703941"/>
                <a:gd name="connsiteX237" fmla="*/ 1853490 w 2972814"/>
                <a:gd name="connsiteY237" fmla="*/ 54494 h 703941"/>
                <a:gd name="connsiteX238" fmla="*/ 1835563 w 2972814"/>
                <a:gd name="connsiteY238" fmla="*/ 61199 h 703941"/>
                <a:gd name="connsiteX239" fmla="*/ 1830666 w 2972814"/>
                <a:gd name="connsiteY239" fmla="*/ 64486 h 703941"/>
                <a:gd name="connsiteX240" fmla="*/ 1815766 w 2972814"/>
                <a:gd name="connsiteY240" fmla="*/ 74477 h 703941"/>
                <a:gd name="connsiteX241" fmla="*/ 1815612 w 2972814"/>
                <a:gd name="connsiteY241" fmla="*/ 74583 h 703941"/>
                <a:gd name="connsiteX242" fmla="*/ 1805011 w 2972814"/>
                <a:gd name="connsiteY242" fmla="*/ 84469 h 703941"/>
                <a:gd name="connsiteX243" fmla="*/ 1795660 w 2972814"/>
                <a:gd name="connsiteY243" fmla="*/ 93008 h 703941"/>
                <a:gd name="connsiteX244" fmla="*/ 1794333 w 2972814"/>
                <a:gd name="connsiteY244" fmla="*/ 94460 h 703941"/>
                <a:gd name="connsiteX245" fmla="*/ 1785121 w 2972814"/>
                <a:gd name="connsiteY245" fmla="*/ 104452 h 703941"/>
                <a:gd name="connsiteX246" fmla="*/ 1775927 w 2972814"/>
                <a:gd name="connsiteY246" fmla="*/ 114443 h 703941"/>
                <a:gd name="connsiteX247" fmla="*/ 1775708 w 2972814"/>
                <a:gd name="connsiteY247" fmla="*/ 114679 h 703941"/>
                <a:gd name="connsiteX248" fmla="*/ 1767474 w 2972814"/>
                <a:gd name="connsiteY248" fmla="*/ 124434 h 703941"/>
                <a:gd name="connsiteX249" fmla="*/ 1758872 w 2972814"/>
                <a:gd name="connsiteY249" fmla="*/ 134426 h 703941"/>
                <a:gd name="connsiteX250" fmla="*/ 1755756 w 2972814"/>
                <a:gd name="connsiteY250" fmla="*/ 138119 h 703941"/>
                <a:gd name="connsiteX251" fmla="*/ 1750534 w 2972814"/>
                <a:gd name="connsiteY251" fmla="*/ 144417 h 703941"/>
                <a:gd name="connsiteX252" fmla="*/ 1742039 w 2972814"/>
                <a:gd name="connsiteY252" fmla="*/ 154409 h 703941"/>
                <a:gd name="connsiteX253" fmla="*/ 1735805 w 2972814"/>
                <a:gd name="connsiteY253" fmla="*/ 161687 h 703941"/>
                <a:gd name="connsiteX254" fmla="*/ 1733378 w 2972814"/>
                <a:gd name="connsiteY254" fmla="*/ 164401 h 703941"/>
                <a:gd name="connsiteX255" fmla="*/ 1724185 w 2972814"/>
                <a:gd name="connsiteY255" fmla="*/ 174392 h 703941"/>
                <a:gd name="connsiteX256" fmla="*/ 1715853 w 2972814"/>
                <a:gd name="connsiteY256" fmla="*/ 183420 h 703941"/>
                <a:gd name="connsiteX257" fmla="*/ 1714865 w 2972814"/>
                <a:gd name="connsiteY257" fmla="*/ 184383 h 703941"/>
                <a:gd name="connsiteX258" fmla="*/ 1704494 w 2972814"/>
                <a:gd name="connsiteY258" fmla="*/ 194375 h 703941"/>
                <a:gd name="connsiteX259" fmla="*/ 1695901 w 2972814"/>
                <a:gd name="connsiteY259" fmla="*/ 202556 h 703941"/>
                <a:gd name="connsiteX260" fmla="*/ 1693598 w 2972814"/>
                <a:gd name="connsiteY260" fmla="*/ 204366 h 703941"/>
                <a:gd name="connsiteX261" fmla="*/ 1680748 w 2972814"/>
                <a:gd name="connsiteY261" fmla="*/ 214358 h 703941"/>
                <a:gd name="connsiteX262" fmla="*/ 1675949 w 2972814"/>
                <a:gd name="connsiteY262" fmla="*/ 217996 h 703941"/>
                <a:gd name="connsiteX263" fmla="*/ 1664601 w 2972814"/>
                <a:gd name="connsiteY263" fmla="*/ 224349 h 703941"/>
                <a:gd name="connsiteX264" fmla="*/ 1655998 w 2972814"/>
                <a:gd name="connsiteY264" fmla="*/ 228991 h 703941"/>
                <a:gd name="connsiteX265" fmla="*/ 1639553 w 2972814"/>
                <a:gd name="connsiteY265" fmla="*/ 234341 h 703941"/>
                <a:gd name="connsiteX266" fmla="*/ 1636046 w 2972814"/>
                <a:gd name="connsiteY266" fmla="*/ 235478 h 703941"/>
                <a:gd name="connsiteX267" fmla="*/ 1616094 w 2972814"/>
                <a:gd name="connsiteY267" fmla="*/ 237200 h 703941"/>
                <a:gd name="connsiteX268" fmla="*/ 1596142 w 2972814"/>
                <a:gd name="connsiteY268" fmla="*/ 234785 h 703941"/>
                <a:gd name="connsiteX269" fmla="*/ 1594682 w 2972814"/>
                <a:gd name="connsiteY269" fmla="*/ 234341 h 703941"/>
                <a:gd name="connsiteX270" fmla="*/ 1576190 w 2972814"/>
                <a:gd name="connsiteY270" fmla="*/ 228738 h 703941"/>
                <a:gd name="connsiteX271" fmla="*/ 1566175 w 2972814"/>
                <a:gd name="connsiteY271" fmla="*/ 224349 h 703941"/>
                <a:gd name="connsiteX272" fmla="*/ 1556238 w 2972814"/>
                <a:gd name="connsiteY272" fmla="*/ 219838 h 703941"/>
                <a:gd name="connsiteX273" fmla="*/ 1546056 w 2972814"/>
                <a:gd name="connsiteY273" fmla="*/ 214358 h 703941"/>
                <a:gd name="connsiteX274" fmla="*/ 1536287 w 2972814"/>
                <a:gd name="connsiteY274" fmla="*/ 209190 h 703941"/>
                <a:gd name="connsiteX275" fmla="*/ 1527917 w 2972814"/>
                <a:gd name="connsiteY275" fmla="*/ 204366 h 703941"/>
                <a:gd name="connsiteX276" fmla="*/ 1516335 w 2972814"/>
                <a:gd name="connsiteY276" fmla="*/ 197257 h 703941"/>
                <a:gd name="connsiteX277" fmla="*/ 1511451 w 2972814"/>
                <a:gd name="connsiteY277" fmla="*/ 194375 h 703941"/>
                <a:gd name="connsiteX278" fmla="*/ 1496383 w 2972814"/>
                <a:gd name="connsiteY278" fmla="*/ 185239 h 703941"/>
                <a:gd name="connsiteX279" fmla="*/ 1494784 w 2972814"/>
                <a:gd name="connsiteY279" fmla="*/ 184383 h 703941"/>
                <a:gd name="connsiteX280" fmla="*/ 1476499 w 2972814"/>
                <a:gd name="connsiteY280" fmla="*/ 174392 h 703941"/>
                <a:gd name="connsiteX281" fmla="*/ 1476431 w 2972814"/>
                <a:gd name="connsiteY281" fmla="*/ 174352 h 703941"/>
                <a:gd name="connsiteX282" fmla="*/ 1456695 w 2972814"/>
                <a:gd name="connsiteY282" fmla="*/ 164401 h 703941"/>
                <a:gd name="connsiteX283" fmla="*/ 1456480 w 2972814"/>
                <a:gd name="connsiteY283" fmla="*/ 164288 h 703941"/>
                <a:gd name="connsiteX284" fmla="*/ 1436528 w 2972814"/>
                <a:gd name="connsiteY284" fmla="*/ 156192 h 703941"/>
                <a:gd name="connsiteX285" fmla="*/ 1430642 w 2972814"/>
                <a:gd name="connsiteY285" fmla="*/ 154409 h 703941"/>
                <a:gd name="connsiteX286" fmla="*/ 1416576 w 2972814"/>
                <a:gd name="connsiteY286" fmla="*/ 149782 h 703941"/>
                <a:gd name="connsiteX287" fmla="*/ 1396624 w 2972814"/>
                <a:gd name="connsiteY287" fmla="*/ 145230 h 703941"/>
                <a:gd name="connsiteX288" fmla="*/ 1390122 w 2972814"/>
                <a:gd name="connsiteY288" fmla="*/ 144417 h 703941"/>
                <a:gd name="connsiteX289" fmla="*/ 1376673 w 2972814"/>
                <a:gd name="connsiteY289" fmla="*/ 142474 h 703941"/>
                <a:gd name="connsiteX290" fmla="*/ 1356721 w 2972814"/>
                <a:gd name="connsiteY290" fmla="*/ 140046 h 703941"/>
                <a:gd name="connsiteX291" fmla="*/ 1336769 w 2972814"/>
                <a:gd name="connsiteY291" fmla="*/ 137138 h 703941"/>
                <a:gd name="connsiteX292" fmla="*/ 1326842 w 2972814"/>
                <a:gd name="connsiteY292" fmla="*/ 134426 h 703941"/>
                <a:gd name="connsiteX293" fmla="*/ 1316817 w 2972814"/>
                <a:gd name="connsiteY293" fmla="*/ 131202 h 703941"/>
                <a:gd name="connsiteX294" fmla="*/ 1303582 w 2972814"/>
                <a:gd name="connsiteY294" fmla="*/ 124434 h 703941"/>
                <a:gd name="connsiteX295" fmla="*/ 1296866 w 2972814"/>
                <a:gd name="connsiteY295" fmla="*/ 119885 h 703941"/>
                <a:gd name="connsiteX296" fmla="*/ 1291235 w 2972814"/>
                <a:gd name="connsiteY296" fmla="*/ 114443 h 703941"/>
                <a:gd name="connsiteX297" fmla="*/ 1281273 w 2972814"/>
                <a:gd name="connsiteY297" fmla="*/ 104452 h 703941"/>
                <a:gd name="connsiteX298" fmla="*/ 1276914 w 2972814"/>
                <a:gd name="connsiteY298" fmla="*/ 99984 h 703941"/>
                <a:gd name="connsiteX299" fmla="*/ 1272450 w 2972814"/>
                <a:gd name="connsiteY299" fmla="*/ 94460 h 703941"/>
                <a:gd name="connsiteX300" fmla="*/ 1264485 w 2972814"/>
                <a:gd name="connsiteY300" fmla="*/ 84469 h 703941"/>
                <a:gd name="connsiteX301" fmla="*/ 1256962 w 2972814"/>
                <a:gd name="connsiteY301" fmla="*/ 74585 h 703941"/>
                <a:gd name="connsiteX302" fmla="*/ 1256881 w 2972814"/>
                <a:gd name="connsiteY302" fmla="*/ 74477 h 703941"/>
                <a:gd name="connsiteX303" fmla="*/ 1248761 w 2972814"/>
                <a:gd name="connsiteY303" fmla="*/ 64486 h 703941"/>
                <a:gd name="connsiteX304" fmla="*/ 1240924 w 2972814"/>
                <a:gd name="connsiteY304" fmla="*/ 54494 h 703941"/>
                <a:gd name="connsiteX305" fmla="*/ 1237010 w 2972814"/>
                <a:gd name="connsiteY305" fmla="*/ 49882 h 703941"/>
                <a:gd name="connsiteX306" fmla="*/ 1231898 w 2972814"/>
                <a:gd name="connsiteY306" fmla="*/ 44503 h 703941"/>
                <a:gd name="connsiteX307" fmla="*/ 1222056 w 2972814"/>
                <a:gd name="connsiteY307" fmla="*/ 34511 h 703941"/>
                <a:gd name="connsiteX308" fmla="*/ 1217059 w 2972814"/>
                <a:gd name="connsiteY308" fmla="*/ 29873 h 703941"/>
                <a:gd name="connsiteX309" fmla="*/ 1210310 w 2972814"/>
                <a:gd name="connsiteY309" fmla="*/ 24520 h 703941"/>
                <a:gd name="connsiteX310" fmla="*/ 1197425 w 2972814"/>
                <a:gd name="connsiteY310" fmla="*/ 14528 h 703941"/>
                <a:gd name="connsiteX311" fmla="*/ 1197107 w 2972814"/>
                <a:gd name="connsiteY311" fmla="*/ 14309 h 703941"/>
                <a:gd name="connsiteX312" fmla="*/ 1177809 w 2972814"/>
                <a:gd name="connsiteY312" fmla="*/ 4537 h 703941"/>
                <a:gd name="connsiteX313" fmla="*/ 1177155 w 2972814"/>
                <a:gd name="connsiteY313" fmla="*/ 4195 h 703941"/>
                <a:gd name="connsiteX314" fmla="*/ 1157203 w 2972814"/>
                <a:gd name="connsiteY314" fmla="*/ 0 h 703941"/>
                <a:gd name="connsiteX315" fmla="*/ 1137251 w 2972814"/>
                <a:gd name="connsiteY315" fmla="*/ 2662 h 703941"/>
                <a:gd name="connsiteX316" fmla="*/ 1134034 w 2972814"/>
                <a:gd name="connsiteY316" fmla="*/ 4537 h 703941"/>
                <a:gd name="connsiteX317" fmla="*/ 1121344 w 2972814"/>
                <a:gd name="connsiteY317" fmla="*/ 14528 h 703941"/>
                <a:gd name="connsiteX318" fmla="*/ 1117299 w 2972814"/>
                <a:gd name="connsiteY318" fmla="*/ 18038 h 703941"/>
                <a:gd name="connsiteX319" fmla="*/ 1113097 w 2972814"/>
                <a:gd name="connsiteY319" fmla="*/ 24520 h 703941"/>
                <a:gd name="connsiteX320" fmla="*/ 1107681 w 2972814"/>
                <a:gd name="connsiteY320" fmla="*/ 34511 h 703941"/>
                <a:gd name="connsiteX321" fmla="*/ 1102725 w 2972814"/>
                <a:gd name="connsiteY321" fmla="*/ 44503 h 703941"/>
                <a:gd name="connsiteX322" fmla="*/ 1098430 w 2972814"/>
                <a:gd name="connsiteY322" fmla="*/ 54494 h 703941"/>
                <a:gd name="connsiteX323" fmla="*/ 1097348 w 2972814"/>
                <a:gd name="connsiteY323" fmla="*/ 57766 h 703941"/>
                <a:gd name="connsiteX324" fmla="*/ 1095634 w 2972814"/>
                <a:gd name="connsiteY324" fmla="*/ 64486 h 703941"/>
                <a:gd name="connsiteX325" fmla="*/ 1092140 w 2972814"/>
                <a:gd name="connsiteY325" fmla="*/ 74477 h 703941"/>
                <a:gd name="connsiteX326" fmla="*/ 1089606 w 2972814"/>
                <a:gd name="connsiteY326" fmla="*/ 84469 h 703941"/>
                <a:gd name="connsiteX327" fmla="*/ 1086267 w 2972814"/>
                <a:gd name="connsiteY327" fmla="*/ 94460 h 703941"/>
                <a:gd name="connsiteX328" fmla="*/ 1083432 w 2972814"/>
                <a:gd name="connsiteY328" fmla="*/ 104452 h 703941"/>
                <a:gd name="connsiteX329" fmla="*/ 1080141 w 2972814"/>
                <a:gd name="connsiteY329" fmla="*/ 114443 h 703941"/>
                <a:gd name="connsiteX330" fmla="*/ 1077396 w 2972814"/>
                <a:gd name="connsiteY330" fmla="*/ 122303 h 703941"/>
                <a:gd name="connsiteX331" fmla="*/ 1076793 w 2972814"/>
                <a:gd name="connsiteY331" fmla="*/ 124434 h 703941"/>
                <a:gd name="connsiteX332" fmla="*/ 1073286 w 2972814"/>
                <a:gd name="connsiteY332" fmla="*/ 134426 h 703941"/>
                <a:gd name="connsiteX333" fmla="*/ 1070138 w 2972814"/>
                <a:gd name="connsiteY333" fmla="*/ 144417 h 703941"/>
                <a:gd name="connsiteX334" fmla="*/ 1065998 w 2972814"/>
                <a:gd name="connsiteY334" fmla="*/ 154409 h 703941"/>
                <a:gd name="connsiteX335" fmla="*/ 1061601 w 2972814"/>
                <a:gd name="connsiteY335" fmla="*/ 164401 h 703941"/>
                <a:gd name="connsiteX336" fmla="*/ 1057444 w 2972814"/>
                <a:gd name="connsiteY336" fmla="*/ 172336 h 703941"/>
                <a:gd name="connsiteX337" fmla="*/ 1056532 w 2972814"/>
                <a:gd name="connsiteY337" fmla="*/ 174392 h 703941"/>
                <a:gd name="connsiteX338" fmla="*/ 1052173 w 2972814"/>
                <a:gd name="connsiteY338" fmla="*/ 184383 h 703941"/>
                <a:gd name="connsiteX339" fmla="*/ 1047099 w 2972814"/>
                <a:gd name="connsiteY339" fmla="*/ 194375 h 703941"/>
                <a:gd name="connsiteX340" fmla="*/ 1041773 w 2972814"/>
                <a:gd name="connsiteY340" fmla="*/ 204366 h 703941"/>
                <a:gd name="connsiteX341" fmla="*/ 1037492 w 2972814"/>
                <a:gd name="connsiteY341" fmla="*/ 211105 h 703941"/>
                <a:gd name="connsiteX342" fmla="*/ 1035602 w 2972814"/>
                <a:gd name="connsiteY342" fmla="*/ 214358 h 703941"/>
                <a:gd name="connsiteX343" fmla="*/ 1029850 w 2972814"/>
                <a:gd name="connsiteY343" fmla="*/ 224349 h 703941"/>
                <a:gd name="connsiteX344" fmla="*/ 1023573 w 2972814"/>
                <a:gd name="connsiteY344" fmla="*/ 234341 h 703941"/>
                <a:gd name="connsiteX345" fmla="*/ 1017541 w 2972814"/>
                <a:gd name="connsiteY345" fmla="*/ 242954 h 703941"/>
                <a:gd name="connsiteX346" fmla="*/ 1016632 w 2972814"/>
                <a:gd name="connsiteY346" fmla="*/ 244332 h 703941"/>
                <a:gd name="connsiteX347" fmla="*/ 1009828 w 2972814"/>
                <a:gd name="connsiteY347" fmla="*/ 254324 h 703941"/>
                <a:gd name="connsiteX348" fmla="*/ 1002634 w 2972814"/>
                <a:gd name="connsiteY348" fmla="*/ 264315 h 703941"/>
                <a:gd name="connsiteX349" fmla="*/ 997589 w 2972814"/>
                <a:gd name="connsiteY349" fmla="*/ 270917 h 703941"/>
                <a:gd name="connsiteX350" fmla="*/ 995008 w 2972814"/>
                <a:gd name="connsiteY350" fmla="*/ 274307 h 703941"/>
                <a:gd name="connsiteX351" fmla="*/ 987015 w 2972814"/>
                <a:gd name="connsiteY351" fmla="*/ 284298 h 703941"/>
                <a:gd name="connsiteX352" fmla="*/ 978969 w 2972814"/>
                <a:gd name="connsiteY352" fmla="*/ 294290 h 703941"/>
                <a:gd name="connsiteX353" fmla="*/ 977637 w 2972814"/>
                <a:gd name="connsiteY353" fmla="*/ 295848 h 703941"/>
                <a:gd name="connsiteX354" fmla="*/ 969959 w 2972814"/>
                <a:gd name="connsiteY354" fmla="*/ 304281 h 703941"/>
                <a:gd name="connsiteX355" fmla="*/ 960676 w 2972814"/>
                <a:gd name="connsiteY355" fmla="*/ 314273 h 703941"/>
                <a:gd name="connsiteX356" fmla="*/ 957685 w 2972814"/>
                <a:gd name="connsiteY356" fmla="*/ 317387 h 703941"/>
                <a:gd name="connsiteX357" fmla="*/ 950104 w 2972814"/>
                <a:gd name="connsiteY357" fmla="*/ 324264 h 703941"/>
                <a:gd name="connsiteX358" fmla="*/ 939298 w 2972814"/>
                <a:gd name="connsiteY358" fmla="*/ 334256 h 703941"/>
                <a:gd name="connsiteX359" fmla="*/ 937734 w 2972814"/>
                <a:gd name="connsiteY359" fmla="*/ 335635 h 703941"/>
                <a:gd name="connsiteX360" fmla="*/ 925251 w 2972814"/>
                <a:gd name="connsiteY360" fmla="*/ 344247 h 703941"/>
                <a:gd name="connsiteX361" fmla="*/ 917782 w 2972814"/>
                <a:gd name="connsiteY361" fmla="*/ 349608 h 703941"/>
                <a:gd name="connsiteX362" fmla="*/ 907460 w 2972814"/>
                <a:gd name="connsiteY362" fmla="*/ 354239 h 703941"/>
                <a:gd name="connsiteX363" fmla="*/ 897830 w 2972814"/>
                <a:gd name="connsiteY363" fmla="*/ 358545 h 703941"/>
                <a:gd name="connsiteX364" fmla="*/ 877878 w 2972814"/>
                <a:gd name="connsiteY364" fmla="*/ 361533 h 703941"/>
                <a:gd name="connsiteX365" fmla="*/ 857927 w 2972814"/>
                <a:gd name="connsiteY365" fmla="*/ 357003 h 703941"/>
                <a:gd name="connsiteX366" fmla="*/ 853653 w 2972814"/>
                <a:gd name="connsiteY366" fmla="*/ 354239 h 703941"/>
                <a:gd name="connsiteX367" fmla="*/ 839740 w 2972814"/>
                <a:gd name="connsiteY367" fmla="*/ 344247 h 703941"/>
                <a:gd name="connsiteX368" fmla="*/ 837975 w 2972814"/>
                <a:gd name="connsiteY368" fmla="*/ 342843 h 703941"/>
                <a:gd name="connsiteX369" fmla="*/ 830822 w 2972814"/>
                <a:gd name="connsiteY369" fmla="*/ 334256 h 703941"/>
                <a:gd name="connsiteX370" fmla="*/ 823383 w 2972814"/>
                <a:gd name="connsiteY370" fmla="*/ 324264 h 703941"/>
                <a:gd name="connsiteX371" fmla="*/ 818023 w 2972814"/>
                <a:gd name="connsiteY371" fmla="*/ 316164 h 703941"/>
                <a:gd name="connsiteX372" fmla="*/ 817028 w 2972814"/>
                <a:gd name="connsiteY372" fmla="*/ 314273 h 703941"/>
                <a:gd name="connsiteX373" fmla="*/ 812106 w 2972814"/>
                <a:gd name="connsiteY373" fmla="*/ 304281 h 703941"/>
                <a:gd name="connsiteX374" fmla="*/ 807539 w 2972814"/>
                <a:gd name="connsiteY374" fmla="*/ 294290 h 703941"/>
                <a:gd name="connsiteX375" fmla="*/ 803398 w 2972814"/>
                <a:gd name="connsiteY375" fmla="*/ 284298 h 703941"/>
                <a:gd name="connsiteX376" fmla="*/ 799625 w 2972814"/>
                <a:gd name="connsiteY376" fmla="*/ 274307 h 703941"/>
                <a:gd name="connsiteX377" fmla="*/ 798071 w 2972814"/>
                <a:gd name="connsiteY377" fmla="*/ 270143 h 703941"/>
                <a:gd name="connsiteX378" fmla="*/ 796034 w 2972814"/>
                <a:gd name="connsiteY378" fmla="*/ 264315 h 703941"/>
                <a:gd name="connsiteX379" fmla="*/ 792901 w 2972814"/>
                <a:gd name="connsiteY379" fmla="*/ 254324 h 703941"/>
                <a:gd name="connsiteX380" fmla="*/ 789910 w 2972814"/>
                <a:gd name="connsiteY380" fmla="*/ 244332 h 703941"/>
                <a:gd name="connsiteX381" fmla="*/ 787115 w 2972814"/>
                <a:gd name="connsiteY381" fmla="*/ 234341 h 703941"/>
                <a:gd name="connsiteX382" fmla="*/ 784404 w 2972814"/>
                <a:gd name="connsiteY382" fmla="*/ 224349 h 703941"/>
                <a:gd name="connsiteX383" fmla="*/ 781657 w 2972814"/>
                <a:gd name="connsiteY383" fmla="*/ 214358 h 703941"/>
                <a:gd name="connsiteX384" fmla="*/ 779323 w 2972814"/>
                <a:gd name="connsiteY384" fmla="*/ 204366 h 703941"/>
                <a:gd name="connsiteX385" fmla="*/ 778119 w 2972814"/>
                <a:gd name="connsiteY385" fmla="*/ 200035 h 703941"/>
                <a:gd name="connsiteX386" fmla="*/ 776468 w 2972814"/>
                <a:gd name="connsiteY386" fmla="*/ 194375 h 703941"/>
                <a:gd name="connsiteX387" fmla="*/ 773831 w 2972814"/>
                <a:gd name="connsiteY387" fmla="*/ 184383 h 703941"/>
                <a:gd name="connsiteX388" fmla="*/ 770972 w 2972814"/>
                <a:gd name="connsiteY388" fmla="*/ 174392 h 703941"/>
                <a:gd name="connsiteX389" fmla="*/ 768224 w 2972814"/>
                <a:gd name="connsiteY389" fmla="*/ 164401 h 703941"/>
                <a:gd name="connsiteX390" fmla="*/ 765058 w 2972814"/>
                <a:gd name="connsiteY390" fmla="*/ 154409 h 703941"/>
                <a:gd name="connsiteX391" fmla="*/ 761883 w 2972814"/>
                <a:gd name="connsiteY391" fmla="*/ 144417 h 703941"/>
                <a:gd name="connsiteX392" fmla="*/ 758370 w 2972814"/>
                <a:gd name="connsiteY392" fmla="*/ 134426 h 703941"/>
                <a:gd name="connsiteX393" fmla="*/ 758167 w 2972814"/>
                <a:gd name="connsiteY393" fmla="*/ 133916 h 703941"/>
                <a:gd name="connsiteX394" fmla="*/ 753971 w 2972814"/>
                <a:gd name="connsiteY394" fmla="*/ 124434 h 703941"/>
                <a:gd name="connsiteX395" fmla="*/ 749401 w 2972814"/>
                <a:gd name="connsiteY395" fmla="*/ 114443 h 703941"/>
                <a:gd name="connsiteX396" fmla="*/ 744342 w 2972814"/>
                <a:gd name="connsiteY396" fmla="*/ 104452 h 703941"/>
                <a:gd name="connsiteX397" fmla="*/ 738533 w 2972814"/>
                <a:gd name="connsiteY397" fmla="*/ 94460 h 703941"/>
                <a:gd name="connsiteX398" fmla="*/ 738216 w 2972814"/>
                <a:gd name="connsiteY398" fmla="*/ 93957 h 703941"/>
                <a:gd name="connsiteX399" fmla="*/ 731060 w 2972814"/>
                <a:gd name="connsiteY399" fmla="*/ 84469 h 703941"/>
                <a:gd name="connsiteX400" fmla="*/ 722346 w 2972814"/>
                <a:gd name="connsiteY400" fmla="*/ 74477 h 703941"/>
                <a:gd name="connsiteX401" fmla="*/ 718264 w 2972814"/>
                <a:gd name="connsiteY401" fmla="*/ 70213 h 703941"/>
                <a:gd name="connsiteX402" fmla="*/ 711166 w 2972814"/>
                <a:gd name="connsiteY402" fmla="*/ 64486 h 703941"/>
                <a:gd name="connsiteX403" fmla="*/ 698312 w 2972814"/>
                <a:gd name="connsiteY403" fmla="*/ 55497 h 703941"/>
                <a:gd name="connsiteX404" fmla="*/ 696381 w 2972814"/>
                <a:gd name="connsiteY404" fmla="*/ 54494 h 703941"/>
                <a:gd name="connsiteX405" fmla="*/ 678360 w 2972814"/>
                <a:gd name="connsiteY405" fmla="*/ 45642 h 703941"/>
                <a:gd name="connsiteX406" fmla="*/ 674961 w 2972814"/>
                <a:gd name="connsiteY406" fmla="*/ 44503 h 703941"/>
                <a:gd name="connsiteX407" fmla="*/ 658409 w 2972814"/>
                <a:gd name="connsiteY407" fmla="*/ 39366 h 703941"/>
                <a:gd name="connsiteX408" fmla="*/ 638457 w 2972814"/>
                <a:gd name="connsiteY408" fmla="*/ 35491 h 703941"/>
                <a:gd name="connsiteX409" fmla="*/ 627363 w 2972814"/>
                <a:gd name="connsiteY409" fmla="*/ 34511 h 703941"/>
                <a:gd name="connsiteX410" fmla="*/ 618505 w 2972814"/>
                <a:gd name="connsiteY410" fmla="*/ 33757 h 703941"/>
                <a:gd name="connsiteX411" fmla="*/ 598553 w 2972814"/>
                <a:gd name="connsiteY411" fmla="*/ 34292 h 703941"/>
                <a:gd name="connsiteX412" fmla="*/ 597094 w 2972814"/>
                <a:gd name="connsiteY412" fmla="*/ 34511 h 703941"/>
                <a:gd name="connsiteX413" fmla="*/ 578602 w 2972814"/>
                <a:gd name="connsiteY413" fmla="*/ 37347 h 703941"/>
                <a:gd name="connsiteX414" fmla="*/ 558650 w 2972814"/>
                <a:gd name="connsiteY414" fmla="*/ 43475 h 703941"/>
                <a:gd name="connsiteX415" fmla="*/ 556558 w 2972814"/>
                <a:gd name="connsiteY415" fmla="*/ 44503 h 703941"/>
                <a:gd name="connsiteX416" fmla="*/ 538698 w 2972814"/>
                <a:gd name="connsiteY416" fmla="*/ 53558 h 703941"/>
                <a:gd name="connsiteX417" fmla="*/ 537360 w 2972814"/>
                <a:gd name="connsiteY417" fmla="*/ 54494 h 703941"/>
                <a:gd name="connsiteX418" fmla="*/ 523741 w 2972814"/>
                <a:gd name="connsiteY418" fmla="*/ 64486 h 703941"/>
                <a:gd name="connsiteX419" fmla="*/ 518746 w 2972814"/>
                <a:gd name="connsiteY419" fmla="*/ 68260 h 703941"/>
                <a:gd name="connsiteX420" fmla="*/ 512275 w 2972814"/>
                <a:gd name="connsiteY420" fmla="*/ 74477 h 703941"/>
                <a:gd name="connsiteX421" fmla="*/ 501726 w 2972814"/>
                <a:gd name="connsiteY421" fmla="*/ 84469 h 703941"/>
                <a:gd name="connsiteX422" fmla="*/ 498794 w 2972814"/>
                <a:gd name="connsiteY422" fmla="*/ 87306 h 703941"/>
                <a:gd name="connsiteX423" fmla="*/ 492668 w 2972814"/>
                <a:gd name="connsiteY423" fmla="*/ 94460 h 703941"/>
                <a:gd name="connsiteX424" fmla="*/ 484237 w 2972814"/>
                <a:gd name="connsiteY424" fmla="*/ 104452 h 703941"/>
                <a:gd name="connsiteX425" fmla="*/ 478843 w 2972814"/>
                <a:gd name="connsiteY425" fmla="*/ 110607 h 703941"/>
                <a:gd name="connsiteX426" fmla="*/ 475928 w 2972814"/>
                <a:gd name="connsiteY426" fmla="*/ 114443 h 703941"/>
                <a:gd name="connsiteX427" fmla="*/ 468355 w 2972814"/>
                <a:gd name="connsiteY427" fmla="*/ 124434 h 703941"/>
                <a:gd name="connsiteX428" fmla="*/ 460666 w 2972814"/>
                <a:gd name="connsiteY428" fmla="*/ 134426 h 703941"/>
                <a:gd name="connsiteX429" fmla="*/ 458891 w 2972814"/>
                <a:gd name="connsiteY429" fmla="*/ 136670 h 703941"/>
                <a:gd name="connsiteX430" fmla="*/ 453317 w 2972814"/>
                <a:gd name="connsiteY430" fmla="*/ 144417 h 703941"/>
                <a:gd name="connsiteX431" fmla="*/ 446190 w 2972814"/>
                <a:gd name="connsiteY431" fmla="*/ 154409 h 703941"/>
                <a:gd name="connsiteX432" fmla="*/ 438939 w 2972814"/>
                <a:gd name="connsiteY432" fmla="*/ 164386 h 703941"/>
                <a:gd name="connsiteX433" fmla="*/ 438929 w 2972814"/>
                <a:gd name="connsiteY433" fmla="*/ 164401 h 703941"/>
                <a:gd name="connsiteX434" fmla="*/ 431965 w 2972814"/>
                <a:gd name="connsiteY434" fmla="*/ 174392 h 703941"/>
                <a:gd name="connsiteX435" fmla="*/ 425082 w 2972814"/>
                <a:gd name="connsiteY435" fmla="*/ 184383 h 703941"/>
                <a:gd name="connsiteX436" fmla="*/ 418987 w 2972814"/>
                <a:gd name="connsiteY436" fmla="*/ 193118 h 703941"/>
                <a:gd name="connsiteX437" fmla="*/ 418168 w 2972814"/>
                <a:gd name="connsiteY437" fmla="*/ 194375 h 703941"/>
                <a:gd name="connsiteX438" fmla="*/ 411500 w 2972814"/>
                <a:gd name="connsiteY438" fmla="*/ 204366 h 703941"/>
                <a:gd name="connsiteX439" fmla="*/ 404878 w 2972814"/>
                <a:gd name="connsiteY439" fmla="*/ 214358 h 703941"/>
                <a:gd name="connsiteX440" fmla="*/ 399036 w 2972814"/>
                <a:gd name="connsiteY440" fmla="*/ 223177 h 703941"/>
                <a:gd name="connsiteX441" fmla="*/ 398294 w 2972814"/>
                <a:gd name="connsiteY441" fmla="*/ 224349 h 703941"/>
                <a:gd name="connsiteX442" fmla="*/ 391923 w 2972814"/>
                <a:gd name="connsiteY442" fmla="*/ 234341 h 703941"/>
                <a:gd name="connsiteX443" fmla="*/ 385709 w 2972814"/>
                <a:gd name="connsiteY443" fmla="*/ 244332 h 703941"/>
                <a:gd name="connsiteX444" fmla="*/ 379401 w 2972814"/>
                <a:gd name="connsiteY444" fmla="*/ 254324 h 703941"/>
                <a:gd name="connsiteX445" fmla="*/ 379084 w 2972814"/>
                <a:gd name="connsiteY445" fmla="*/ 254843 h 703941"/>
                <a:gd name="connsiteX446" fmla="*/ 373482 w 2972814"/>
                <a:gd name="connsiteY446" fmla="*/ 264315 h 703941"/>
                <a:gd name="connsiteX447" fmla="*/ 367633 w 2972814"/>
                <a:gd name="connsiteY447" fmla="*/ 274307 h 703941"/>
                <a:gd name="connsiteX448" fmla="*/ 361769 w 2972814"/>
                <a:gd name="connsiteY448" fmla="*/ 284298 h 703941"/>
                <a:gd name="connsiteX449" fmla="*/ 359132 w 2972814"/>
                <a:gd name="connsiteY449" fmla="*/ 288923 h 703941"/>
                <a:gd name="connsiteX450" fmla="*/ 356125 w 2972814"/>
                <a:gd name="connsiteY450" fmla="*/ 294290 h 703941"/>
                <a:gd name="connsiteX451" fmla="*/ 350608 w 2972814"/>
                <a:gd name="connsiteY451" fmla="*/ 304281 h 703941"/>
                <a:gd name="connsiteX452" fmla="*/ 344991 w 2972814"/>
                <a:gd name="connsiteY452" fmla="*/ 314273 h 703941"/>
                <a:gd name="connsiteX453" fmla="*/ 339489 w 2972814"/>
                <a:gd name="connsiteY453" fmla="*/ 324264 h 703941"/>
                <a:gd name="connsiteX454" fmla="*/ 339180 w 2972814"/>
                <a:gd name="connsiteY454" fmla="*/ 324858 h 703941"/>
                <a:gd name="connsiteX455" fmla="*/ 334075 w 2972814"/>
                <a:gd name="connsiteY455" fmla="*/ 334256 h 703941"/>
                <a:gd name="connsiteX456" fmla="*/ 328308 w 2972814"/>
                <a:gd name="connsiteY456" fmla="*/ 344247 h 703941"/>
                <a:gd name="connsiteX457" fmla="*/ 322805 w 2972814"/>
                <a:gd name="connsiteY457" fmla="*/ 354239 h 703941"/>
                <a:gd name="connsiteX458" fmla="*/ 319228 w 2972814"/>
                <a:gd name="connsiteY458" fmla="*/ 360790 h 703941"/>
                <a:gd name="connsiteX459" fmla="*/ 317116 w 2972814"/>
                <a:gd name="connsiteY459" fmla="*/ 364230 h 703941"/>
                <a:gd name="connsiteX460" fmla="*/ 310912 w 2972814"/>
                <a:gd name="connsiteY460" fmla="*/ 374222 h 703941"/>
                <a:gd name="connsiteX461" fmla="*/ 304437 w 2972814"/>
                <a:gd name="connsiteY461" fmla="*/ 384213 h 703941"/>
                <a:gd name="connsiteX462" fmla="*/ 299277 w 2972814"/>
                <a:gd name="connsiteY462" fmla="*/ 392519 h 703941"/>
                <a:gd name="connsiteX463" fmla="*/ 298019 w 2972814"/>
                <a:gd name="connsiteY463" fmla="*/ 394205 h 703941"/>
                <a:gd name="connsiteX464" fmla="*/ 290138 w 2972814"/>
                <a:gd name="connsiteY464" fmla="*/ 404196 h 703941"/>
                <a:gd name="connsiteX465" fmla="*/ 282106 w 2972814"/>
                <a:gd name="connsiteY465" fmla="*/ 414188 h 703941"/>
                <a:gd name="connsiteX466" fmla="*/ 279325 w 2972814"/>
                <a:gd name="connsiteY466" fmla="*/ 417476 h 703941"/>
                <a:gd name="connsiteX467" fmla="*/ 271716 w 2972814"/>
                <a:gd name="connsiteY467" fmla="*/ 424179 h 703941"/>
                <a:gd name="connsiteX468" fmla="*/ 259444 w 2972814"/>
                <a:gd name="connsiteY468" fmla="*/ 434171 h 703941"/>
                <a:gd name="connsiteX469" fmla="*/ 259373 w 2972814"/>
                <a:gd name="connsiteY469" fmla="*/ 434226 h 703941"/>
                <a:gd name="connsiteX470" fmla="*/ 239421 w 2972814"/>
                <a:gd name="connsiteY470" fmla="*/ 444086 h 703941"/>
                <a:gd name="connsiteX471" fmla="*/ 239138 w 2972814"/>
                <a:gd name="connsiteY471" fmla="*/ 444162 h 703941"/>
                <a:gd name="connsiteX472" fmla="*/ 219470 w 2972814"/>
                <a:gd name="connsiteY472" fmla="*/ 448967 h 703941"/>
                <a:gd name="connsiteX473" fmla="*/ 199518 w 2972814"/>
                <a:gd name="connsiteY473" fmla="*/ 450845 h 703941"/>
                <a:gd name="connsiteX474" fmla="*/ 179566 w 2972814"/>
                <a:gd name="connsiteY474" fmla="*/ 451236 h 703941"/>
                <a:gd name="connsiteX475" fmla="*/ 159614 w 2972814"/>
                <a:gd name="connsiteY475" fmla="*/ 451513 h 703941"/>
                <a:gd name="connsiteX476" fmla="*/ 139662 w 2972814"/>
                <a:gd name="connsiteY476" fmla="*/ 452370 h 703941"/>
                <a:gd name="connsiteX477" fmla="*/ 124833 w 2972814"/>
                <a:gd name="connsiteY477" fmla="*/ 454154 h 703941"/>
                <a:gd name="connsiteX478" fmla="*/ 119711 w 2972814"/>
                <a:gd name="connsiteY478" fmla="*/ 454760 h 703941"/>
                <a:gd name="connsiteX479" fmla="*/ 99759 w 2972814"/>
                <a:gd name="connsiteY479" fmla="*/ 458432 h 703941"/>
                <a:gd name="connsiteX480" fmla="*/ 79807 w 2972814"/>
                <a:gd name="connsiteY480" fmla="*/ 463700 h 703941"/>
                <a:gd name="connsiteX481" fmla="*/ 78471 w 2972814"/>
                <a:gd name="connsiteY481" fmla="*/ 464145 h 703941"/>
                <a:gd name="connsiteX482" fmla="*/ 59855 w 2972814"/>
                <a:gd name="connsiteY482" fmla="*/ 470287 h 703941"/>
                <a:gd name="connsiteX483" fmla="*/ 50619 w 2972814"/>
                <a:gd name="connsiteY483" fmla="*/ 474137 h 703941"/>
                <a:gd name="connsiteX484" fmla="*/ 39904 w 2972814"/>
                <a:gd name="connsiteY484" fmla="*/ 478581 h 703941"/>
                <a:gd name="connsiteX485" fmla="*/ 28505 w 2972814"/>
                <a:gd name="connsiteY485" fmla="*/ 484128 h 703941"/>
                <a:gd name="connsiteX486" fmla="*/ 19952 w 2972814"/>
                <a:gd name="connsiteY486" fmla="*/ 488350 h 703941"/>
                <a:gd name="connsiteX487" fmla="*/ 9008 w 2972814"/>
                <a:gd name="connsiteY487" fmla="*/ 494120 h 703941"/>
                <a:gd name="connsiteX488" fmla="*/ 0 w 2972814"/>
                <a:gd name="connsiteY488" fmla="*/ 499004 h 703941"/>
                <a:gd name="connsiteX489" fmla="*/ 0 w 2972814"/>
                <a:gd name="connsiteY489" fmla="*/ 504111 h 703941"/>
                <a:gd name="connsiteX490" fmla="*/ 0 w 2972814"/>
                <a:gd name="connsiteY490" fmla="*/ 514103 h 703941"/>
                <a:gd name="connsiteX491" fmla="*/ 0 w 2972814"/>
                <a:gd name="connsiteY491" fmla="*/ 524094 h 703941"/>
                <a:gd name="connsiteX492" fmla="*/ 0 w 2972814"/>
                <a:gd name="connsiteY492" fmla="*/ 534086 h 703941"/>
                <a:gd name="connsiteX493" fmla="*/ 0 w 2972814"/>
                <a:gd name="connsiteY493" fmla="*/ 544077 h 703941"/>
                <a:gd name="connsiteX494" fmla="*/ 0 w 2972814"/>
                <a:gd name="connsiteY494" fmla="*/ 554069 h 703941"/>
                <a:gd name="connsiteX495" fmla="*/ 0 w 2972814"/>
                <a:gd name="connsiteY495" fmla="*/ 564060 h 703941"/>
                <a:gd name="connsiteX496" fmla="*/ 0 w 2972814"/>
                <a:gd name="connsiteY496" fmla="*/ 565997 h 703941"/>
                <a:gd name="connsiteX497" fmla="*/ 3151 w 2972814"/>
                <a:gd name="connsiteY497" fmla="*/ 564060 h 703941"/>
                <a:gd name="connsiteX498" fmla="*/ 19952 w 2972814"/>
                <a:gd name="connsiteY498" fmla="*/ 554114 h 703941"/>
                <a:gd name="connsiteX499" fmla="*/ 20039 w 2972814"/>
                <a:gd name="connsiteY499" fmla="*/ 554069 h 703941"/>
                <a:gd name="connsiteX500" fmla="*/ 39268 w 2972814"/>
                <a:gd name="connsiteY500" fmla="*/ 544077 h 703941"/>
                <a:gd name="connsiteX501" fmla="*/ 39904 w 2972814"/>
                <a:gd name="connsiteY501" fmla="*/ 543747 h 703941"/>
                <a:gd name="connsiteX502" fmla="*/ 59855 w 2972814"/>
                <a:gd name="connsiteY502" fmla="*/ 535431 h 703941"/>
                <a:gd name="connsiteX503" fmla="*/ 64200 w 2972814"/>
                <a:gd name="connsiteY503" fmla="*/ 534086 h 703941"/>
                <a:gd name="connsiteX504" fmla="*/ 79807 w 2972814"/>
                <a:gd name="connsiteY504" fmla="*/ 529367 h 703941"/>
                <a:gd name="connsiteX505" fmla="*/ 99759 w 2972814"/>
                <a:gd name="connsiteY505" fmla="*/ 525718 h 703941"/>
                <a:gd name="connsiteX506" fmla="*/ 119711 w 2972814"/>
                <a:gd name="connsiteY506" fmla="*/ 524598 h 703941"/>
                <a:gd name="connsiteX507" fmla="*/ 139662 w 2972814"/>
                <a:gd name="connsiteY507" fmla="*/ 525971 h 703941"/>
                <a:gd name="connsiteX508" fmla="*/ 159614 w 2972814"/>
                <a:gd name="connsiteY508" fmla="*/ 529553 h 703941"/>
                <a:gd name="connsiteX509" fmla="*/ 177205 w 2972814"/>
                <a:gd name="connsiteY509" fmla="*/ 534086 h 703941"/>
                <a:gd name="connsiteX510" fmla="*/ 179566 w 2972814"/>
                <a:gd name="connsiteY510" fmla="*/ 534724 h 703941"/>
                <a:gd name="connsiteX511" fmla="*/ 199518 w 2972814"/>
                <a:gd name="connsiteY511" fmla="*/ 540466 h 703941"/>
                <a:gd name="connsiteX512" fmla="*/ 212999 w 2972814"/>
                <a:gd name="connsiteY512" fmla="*/ 544077 h 703941"/>
                <a:gd name="connsiteX513" fmla="*/ 219470 w 2972814"/>
                <a:gd name="connsiteY513" fmla="*/ 545879 h 703941"/>
                <a:gd name="connsiteX514" fmla="*/ 239421 w 2972814"/>
                <a:gd name="connsiteY514" fmla="*/ 548797 h 703941"/>
                <a:gd name="connsiteX515" fmla="*/ 259373 w 2972814"/>
                <a:gd name="connsiteY515" fmla="*/ 547242 h 703941"/>
                <a:gd name="connsiteX516" fmla="*/ 268312 w 2972814"/>
                <a:gd name="connsiteY516" fmla="*/ 544077 h 703941"/>
                <a:gd name="connsiteX517" fmla="*/ 279325 w 2972814"/>
                <a:gd name="connsiteY517" fmla="*/ 539665 h 703941"/>
                <a:gd name="connsiteX518" fmla="*/ 286952 w 2972814"/>
                <a:gd name="connsiteY518" fmla="*/ 534086 h 703941"/>
                <a:gd name="connsiteX519" fmla="*/ 299277 w 2972814"/>
                <a:gd name="connsiteY519" fmla="*/ 524390 h 703941"/>
                <a:gd name="connsiteX520" fmla="*/ 299539 w 2972814"/>
                <a:gd name="connsiteY520" fmla="*/ 524094 h 703941"/>
                <a:gd name="connsiteX521" fmla="*/ 308245 w 2972814"/>
                <a:gd name="connsiteY521" fmla="*/ 514103 h 703941"/>
                <a:gd name="connsiteX522" fmla="*/ 316304 w 2972814"/>
                <a:gd name="connsiteY522" fmla="*/ 504111 h 703941"/>
                <a:gd name="connsiteX523" fmla="*/ 319228 w 2972814"/>
                <a:gd name="connsiteY523" fmla="*/ 500283 h 703941"/>
                <a:gd name="connsiteX524" fmla="*/ 323015 w 2972814"/>
                <a:gd name="connsiteY524" fmla="*/ 494120 h 703941"/>
                <a:gd name="connsiteX525" fmla="*/ 328814 w 2972814"/>
                <a:gd name="connsiteY525" fmla="*/ 484128 h 703941"/>
                <a:gd name="connsiteX526" fmla="*/ 334825 w 2972814"/>
                <a:gd name="connsiteY526" fmla="*/ 474137 h 703941"/>
                <a:gd name="connsiteX527" fmla="*/ 339180 w 2972814"/>
                <a:gd name="connsiteY527" fmla="*/ 466149 h 703941"/>
                <a:gd name="connsiteX528" fmla="*/ 340142 w 2972814"/>
                <a:gd name="connsiteY528" fmla="*/ 464145 h 703941"/>
                <a:gd name="connsiteX529" fmla="*/ 344792 w 2972814"/>
                <a:gd name="connsiteY529" fmla="*/ 454154 h 703941"/>
                <a:gd name="connsiteX530" fmla="*/ 349573 w 2972814"/>
                <a:gd name="connsiteY530" fmla="*/ 444162 h 703941"/>
                <a:gd name="connsiteX531" fmla="*/ 354359 w 2972814"/>
                <a:gd name="connsiteY531" fmla="*/ 434171 h 703941"/>
                <a:gd name="connsiteX532" fmla="*/ 358828 w 2972814"/>
                <a:gd name="connsiteY532" fmla="*/ 424179 h 703941"/>
                <a:gd name="connsiteX533" fmla="*/ 359132 w 2972814"/>
                <a:gd name="connsiteY533" fmla="*/ 423551 h 703941"/>
                <a:gd name="connsiteX534" fmla="*/ 363448 w 2972814"/>
                <a:gd name="connsiteY534" fmla="*/ 414188 h 703941"/>
                <a:gd name="connsiteX535" fmla="*/ 367944 w 2972814"/>
                <a:gd name="connsiteY535" fmla="*/ 404196 h 703941"/>
                <a:gd name="connsiteX536" fmla="*/ 372547 w 2972814"/>
                <a:gd name="connsiteY536" fmla="*/ 394205 h 703941"/>
                <a:gd name="connsiteX537" fmla="*/ 377131 w 2972814"/>
                <a:gd name="connsiteY537" fmla="*/ 384213 h 703941"/>
                <a:gd name="connsiteX538" fmla="*/ 379084 w 2972814"/>
                <a:gd name="connsiteY538" fmla="*/ 380064 h 703941"/>
                <a:gd name="connsiteX539" fmla="*/ 381862 w 2972814"/>
                <a:gd name="connsiteY539" fmla="*/ 374222 h 703941"/>
                <a:gd name="connsiteX540" fmla="*/ 386714 w 2972814"/>
                <a:gd name="connsiteY540" fmla="*/ 364230 h 703941"/>
                <a:gd name="connsiteX541" fmla="*/ 391777 w 2972814"/>
                <a:gd name="connsiteY541" fmla="*/ 354239 h 703941"/>
                <a:gd name="connsiteX542" fmla="*/ 396762 w 2972814"/>
                <a:gd name="connsiteY542" fmla="*/ 344247 h 703941"/>
                <a:gd name="connsiteX543" fmla="*/ 399036 w 2972814"/>
                <a:gd name="connsiteY543" fmla="*/ 339968 h 703941"/>
                <a:gd name="connsiteX544" fmla="*/ 402283 w 2972814"/>
                <a:gd name="connsiteY544" fmla="*/ 334256 h 703941"/>
                <a:gd name="connsiteX545" fmla="*/ 408015 w 2972814"/>
                <a:gd name="connsiteY545" fmla="*/ 324264 h 703941"/>
                <a:gd name="connsiteX546" fmla="*/ 413848 w 2972814"/>
                <a:gd name="connsiteY546" fmla="*/ 314273 h 703941"/>
                <a:gd name="connsiteX547" fmla="*/ 418987 w 2972814"/>
                <a:gd name="connsiteY547" fmla="*/ 305710 h 703941"/>
                <a:gd name="connsiteX548" fmla="*/ 419937 w 2972814"/>
                <a:gd name="connsiteY548" fmla="*/ 304281 h 703941"/>
                <a:gd name="connsiteX549" fmla="*/ 426555 w 2972814"/>
                <a:gd name="connsiteY549" fmla="*/ 294290 h 703941"/>
                <a:gd name="connsiteX550" fmla="*/ 433355 w 2972814"/>
                <a:gd name="connsiteY550" fmla="*/ 284298 h 703941"/>
                <a:gd name="connsiteX551" fmla="*/ 438939 w 2972814"/>
                <a:gd name="connsiteY551" fmla="*/ 275970 h 703941"/>
                <a:gd name="connsiteX552" fmla="*/ 440236 w 2972814"/>
                <a:gd name="connsiteY552" fmla="*/ 274307 h 703941"/>
                <a:gd name="connsiteX553" fmla="*/ 447965 w 2972814"/>
                <a:gd name="connsiteY553" fmla="*/ 264315 h 703941"/>
                <a:gd name="connsiteX554" fmla="*/ 455767 w 2972814"/>
                <a:gd name="connsiteY554" fmla="*/ 254324 h 703941"/>
                <a:gd name="connsiteX555" fmla="*/ 458891 w 2972814"/>
                <a:gd name="connsiteY555" fmla="*/ 250276 h 703941"/>
                <a:gd name="connsiteX556" fmla="*/ 464087 w 2972814"/>
                <a:gd name="connsiteY556" fmla="*/ 244332 h 703941"/>
                <a:gd name="connsiteX557" fmla="*/ 472590 w 2972814"/>
                <a:gd name="connsiteY557" fmla="*/ 234341 h 703941"/>
                <a:gd name="connsiteX558" fmla="*/ 478843 w 2972814"/>
                <a:gd name="connsiteY558" fmla="*/ 226938 h 703941"/>
                <a:gd name="connsiteX559" fmla="*/ 481416 w 2972814"/>
                <a:gd name="connsiteY559" fmla="*/ 224349 h 703941"/>
                <a:gd name="connsiteX560" fmla="*/ 490948 w 2972814"/>
                <a:gd name="connsiteY560" fmla="*/ 214358 h 703941"/>
                <a:gd name="connsiteX561" fmla="*/ 498794 w 2972814"/>
                <a:gd name="connsiteY561" fmla="*/ 206143 h 703941"/>
                <a:gd name="connsiteX562" fmla="*/ 500840 w 2972814"/>
                <a:gd name="connsiteY562" fmla="*/ 204366 h 703941"/>
                <a:gd name="connsiteX563" fmla="*/ 511589 w 2972814"/>
                <a:gd name="connsiteY563" fmla="*/ 194375 h 703941"/>
                <a:gd name="connsiteX564" fmla="*/ 518746 w 2972814"/>
                <a:gd name="connsiteY564" fmla="*/ 187707 h 703941"/>
                <a:gd name="connsiteX565" fmla="*/ 523219 w 2972814"/>
                <a:gd name="connsiteY565" fmla="*/ 184383 h 703941"/>
                <a:gd name="connsiteX566" fmla="*/ 536257 w 2972814"/>
                <a:gd name="connsiteY566" fmla="*/ 174392 h 703941"/>
                <a:gd name="connsiteX567" fmla="*/ 538698 w 2972814"/>
                <a:gd name="connsiteY567" fmla="*/ 172468 h 703941"/>
                <a:gd name="connsiteX568" fmla="*/ 552036 w 2972814"/>
                <a:gd name="connsiteY568" fmla="*/ 164401 h 703941"/>
                <a:gd name="connsiteX569" fmla="*/ 558650 w 2972814"/>
                <a:gd name="connsiteY569" fmla="*/ 160411 h 703941"/>
                <a:gd name="connsiteX570" fmla="*/ 573883 w 2972814"/>
                <a:gd name="connsiteY570" fmla="*/ 154409 h 703941"/>
                <a:gd name="connsiteX571" fmla="*/ 578602 w 2972814"/>
                <a:gd name="connsiteY571" fmla="*/ 152542 h 703941"/>
                <a:gd name="connsiteX572" fmla="*/ 598553 w 2972814"/>
                <a:gd name="connsiteY572" fmla="*/ 149030 h 703941"/>
                <a:gd name="connsiteX573" fmla="*/ 618505 w 2972814"/>
                <a:gd name="connsiteY573" fmla="*/ 148975 h 703941"/>
                <a:gd name="connsiteX574" fmla="*/ 638457 w 2972814"/>
                <a:gd name="connsiteY574" fmla="*/ 153693 h 703941"/>
                <a:gd name="connsiteX575" fmla="*/ 640139 w 2972814"/>
                <a:gd name="connsiteY575" fmla="*/ 154409 h 703941"/>
                <a:gd name="connsiteX576" fmla="*/ 658409 w 2972814"/>
                <a:gd name="connsiteY576" fmla="*/ 163162 h 703941"/>
                <a:gd name="connsiteX577" fmla="*/ 659989 w 2972814"/>
                <a:gd name="connsiteY577" fmla="*/ 164401 h 703941"/>
                <a:gd name="connsiteX578" fmla="*/ 672766 w 2972814"/>
                <a:gd name="connsiteY578" fmla="*/ 174392 h 703941"/>
                <a:gd name="connsiteX579" fmla="*/ 678360 w 2972814"/>
                <a:gd name="connsiteY579" fmla="*/ 179114 h 703941"/>
                <a:gd name="connsiteX580" fmla="*/ 682707 w 2972814"/>
                <a:gd name="connsiteY580" fmla="*/ 184383 h 703941"/>
                <a:gd name="connsiteX581" fmla="*/ 690940 w 2972814"/>
                <a:gd name="connsiteY581" fmla="*/ 194375 h 703941"/>
                <a:gd name="connsiteX582" fmla="*/ 698041 w 2972814"/>
                <a:gd name="connsiteY582" fmla="*/ 204366 h 703941"/>
                <a:gd name="connsiteX583" fmla="*/ 698312 w 2972814"/>
                <a:gd name="connsiteY583" fmla="*/ 204736 h 703941"/>
                <a:gd name="connsiteX584" fmla="*/ 703773 w 2972814"/>
                <a:gd name="connsiteY584" fmla="*/ 214358 h 703941"/>
                <a:gd name="connsiteX585" fmla="*/ 709274 w 2972814"/>
                <a:gd name="connsiteY585" fmla="*/ 224349 h 703941"/>
                <a:gd name="connsiteX586" fmla="*/ 714461 w 2972814"/>
                <a:gd name="connsiteY586" fmla="*/ 234341 h 703941"/>
                <a:gd name="connsiteX587" fmla="*/ 718264 w 2972814"/>
                <a:gd name="connsiteY587" fmla="*/ 241517 h 703941"/>
                <a:gd name="connsiteX588" fmla="*/ 719480 w 2972814"/>
                <a:gd name="connsiteY588" fmla="*/ 244332 h 703941"/>
                <a:gd name="connsiteX589" fmla="*/ 723634 w 2972814"/>
                <a:gd name="connsiteY589" fmla="*/ 254324 h 703941"/>
                <a:gd name="connsiteX590" fmla="*/ 728041 w 2972814"/>
                <a:gd name="connsiteY590" fmla="*/ 264315 h 703941"/>
                <a:gd name="connsiteX591" fmla="*/ 732257 w 2972814"/>
                <a:gd name="connsiteY591" fmla="*/ 274307 h 703941"/>
                <a:gd name="connsiteX592" fmla="*/ 736516 w 2972814"/>
                <a:gd name="connsiteY592" fmla="*/ 284298 h 703941"/>
                <a:gd name="connsiteX593" fmla="*/ 738216 w 2972814"/>
                <a:gd name="connsiteY593" fmla="*/ 288011 h 703941"/>
                <a:gd name="connsiteX594" fmla="*/ 740782 w 2972814"/>
                <a:gd name="connsiteY594" fmla="*/ 294290 h 703941"/>
                <a:gd name="connsiteX595" fmla="*/ 744836 w 2972814"/>
                <a:gd name="connsiteY595" fmla="*/ 304281 h 703941"/>
                <a:gd name="connsiteX596" fmla="*/ 749171 w 2972814"/>
                <a:gd name="connsiteY596" fmla="*/ 314273 h 703941"/>
                <a:gd name="connsiteX597" fmla="*/ 753785 w 2972814"/>
                <a:gd name="connsiteY597" fmla="*/ 324264 h 703941"/>
                <a:gd name="connsiteX598" fmla="*/ 758167 w 2972814"/>
                <a:gd name="connsiteY598" fmla="*/ 333942 h 703941"/>
                <a:gd name="connsiteX599" fmla="*/ 758303 w 2972814"/>
                <a:gd name="connsiteY599" fmla="*/ 334256 h 703941"/>
                <a:gd name="connsiteX600" fmla="*/ 763095 w 2972814"/>
                <a:gd name="connsiteY600" fmla="*/ 344247 h 703941"/>
                <a:gd name="connsiteX601" fmla="*/ 768006 w 2972814"/>
                <a:gd name="connsiteY601" fmla="*/ 354239 h 703941"/>
                <a:gd name="connsiteX602" fmla="*/ 773379 w 2972814"/>
                <a:gd name="connsiteY602" fmla="*/ 364230 h 703941"/>
                <a:gd name="connsiteX603" fmla="*/ 778119 w 2972814"/>
                <a:gd name="connsiteY603" fmla="*/ 372667 h 703941"/>
                <a:gd name="connsiteX604" fmla="*/ 779036 w 2972814"/>
                <a:gd name="connsiteY604" fmla="*/ 374222 h 703941"/>
                <a:gd name="connsiteX605" fmla="*/ 785322 w 2972814"/>
                <a:gd name="connsiteY605" fmla="*/ 384213 h 703941"/>
                <a:gd name="connsiteX606" fmla="*/ 792027 w 2972814"/>
                <a:gd name="connsiteY606" fmla="*/ 394205 h 703941"/>
                <a:gd name="connsiteX607" fmla="*/ 798071 w 2972814"/>
                <a:gd name="connsiteY607" fmla="*/ 402294 h 703941"/>
                <a:gd name="connsiteX608" fmla="*/ 799779 w 2972814"/>
                <a:gd name="connsiteY608" fmla="*/ 404196 h 703941"/>
                <a:gd name="connsiteX609" fmla="*/ 809009 w 2972814"/>
                <a:gd name="connsiteY609" fmla="*/ 414188 h 703941"/>
                <a:gd name="connsiteX610" fmla="*/ 818023 w 2972814"/>
                <a:gd name="connsiteY610" fmla="*/ 423065 h 703941"/>
                <a:gd name="connsiteX611" fmla="*/ 819643 w 2972814"/>
                <a:gd name="connsiteY611" fmla="*/ 424179 h 703941"/>
                <a:gd name="connsiteX612" fmla="*/ 836307 w 2972814"/>
                <a:gd name="connsiteY612" fmla="*/ 434171 h 703941"/>
                <a:gd name="connsiteX613" fmla="*/ 837975 w 2972814"/>
                <a:gd name="connsiteY613" fmla="*/ 435107 h 703941"/>
                <a:gd name="connsiteX614" fmla="*/ 857927 w 2972814"/>
                <a:gd name="connsiteY614" fmla="*/ 439927 h 703941"/>
                <a:gd name="connsiteX615" fmla="*/ 877878 w 2972814"/>
                <a:gd name="connsiteY615" fmla="*/ 438446 h 703941"/>
                <a:gd name="connsiteX616" fmla="*/ 890334 w 2972814"/>
                <a:gd name="connsiteY616" fmla="*/ 434171 h 703941"/>
                <a:gd name="connsiteX617" fmla="*/ 897830 w 2972814"/>
                <a:gd name="connsiteY617" fmla="*/ 431781 h 703941"/>
                <a:gd name="connsiteX618" fmla="*/ 911660 w 2972814"/>
                <a:gd name="connsiteY618" fmla="*/ 424179 h 703941"/>
                <a:gd name="connsiteX619" fmla="*/ 917782 w 2972814"/>
                <a:gd name="connsiteY619" fmla="*/ 420925 h 703941"/>
                <a:gd name="connsiteX620" fmla="*/ 927305 w 2972814"/>
                <a:gd name="connsiteY620" fmla="*/ 414188 h 703941"/>
                <a:gd name="connsiteX621" fmla="*/ 937734 w 2972814"/>
                <a:gd name="connsiteY621" fmla="*/ 406754 h 703941"/>
                <a:gd name="connsiteX622" fmla="*/ 940774 w 2972814"/>
                <a:gd name="connsiteY622" fmla="*/ 404196 h 703941"/>
                <a:gd name="connsiteX623" fmla="*/ 952900 w 2972814"/>
                <a:gd name="connsiteY623" fmla="*/ 394205 h 703941"/>
                <a:gd name="connsiteX624" fmla="*/ 957685 w 2972814"/>
                <a:gd name="connsiteY624" fmla="*/ 390219 h 703941"/>
                <a:gd name="connsiteX625" fmla="*/ 964217 w 2972814"/>
                <a:gd name="connsiteY625" fmla="*/ 384213 h 703941"/>
                <a:gd name="connsiteX626" fmla="*/ 975239 w 2972814"/>
                <a:gd name="connsiteY626" fmla="*/ 374222 h 703941"/>
                <a:gd name="connsiteX627" fmla="*/ 977637 w 2972814"/>
                <a:gd name="connsiteY627" fmla="*/ 371997 h 703941"/>
                <a:gd name="connsiteX628" fmla="*/ 985892 w 2972814"/>
                <a:gd name="connsiteY628" fmla="*/ 364230 h 703941"/>
                <a:gd name="connsiteX629" fmla="*/ 996210 w 2972814"/>
                <a:gd name="connsiteY629" fmla="*/ 354239 h 703941"/>
                <a:gd name="connsiteX630" fmla="*/ 997589 w 2972814"/>
                <a:gd name="connsiteY630" fmla="*/ 352873 h 703941"/>
                <a:gd name="connsiteX631" fmla="*/ 1006824 w 2972814"/>
                <a:gd name="connsiteY631" fmla="*/ 344247 h 703941"/>
                <a:gd name="connsiteX632" fmla="*/ 1017160 w 2972814"/>
                <a:gd name="connsiteY632" fmla="*/ 334256 h 703941"/>
                <a:gd name="connsiteX633" fmla="*/ 1017541 w 2972814"/>
                <a:gd name="connsiteY633" fmla="*/ 333874 h 703941"/>
                <a:gd name="connsiteX634" fmla="*/ 1028171 w 2972814"/>
                <a:gd name="connsiteY634" fmla="*/ 324264 h 703941"/>
                <a:gd name="connsiteX635" fmla="*/ 1037492 w 2972814"/>
                <a:gd name="connsiteY635" fmla="*/ 315232 h 703941"/>
                <a:gd name="connsiteX636" fmla="*/ 1038713 w 2972814"/>
                <a:gd name="connsiteY636" fmla="*/ 314273 h 703941"/>
                <a:gd name="connsiteX637" fmla="*/ 1050850 w 2972814"/>
                <a:gd name="connsiteY637" fmla="*/ 304281 h 703941"/>
                <a:gd name="connsiteX638" fmla="*/ 1057444 w 2972814"/>
                <a:gd name="connsiteY638" fmla="*/ 298498 h 703941"/>
                <a:gd name="connsiteX639" fmla="*/ 1063691 w 2972814"/>
                <a:gd name="connsiteY639" fmla="*/ 294290 h 703941"/>
                <a:gd name="connsiteX640" fmla="*/ 1077267 w 2972814"/>
                <a:gd name="connsiteY640" fmla="*/ 284298 h 703941"/>
                <a:gd name="connsiteX641" fmla="*/ 1077396 w 2972814"/>
                <a:gd name="connsiteY641" fmla="*/ 284196 h 703941"/>
                <a:gd name="connsiteX642" fmla="*/ 1095431 w 2972814"/>
                <a:gd name="connsiteY642" fmla="*/ 274307 h 703941"/>
                <a:gd name="connsiteX643" fmla="*/ 1097348 w 2972814"/>
                <a:gd name="connsiteY643" fmla="*/ 273144 h 703941"/>
                <a:gd name="connsiteX644" fmla="*/ 1117299 w 2972814"/>
                <a:gd name="connsiteY644" fmla="*/ 267571 h 703941"/>
                <a:gd name="connsiteX645" fmla="*/ 1137251 w 2972814"/>
                <a:gd name="connsiteY645" fmla="*/ 268479 h 703941"/>
                <a:gd name="connsiteX646" fmla="*/ 1150545 w 2972814"/>
                <a:gd name="connsiteY646" fmla="*/ 274307 h 703941"/>
                <a:gd name="connsiteX647" fmla="*/ 1157203 w 2972814"/>
                <a:gd name="connsiteY647" fmla="*/ 277316 h 703941"/>
                <a:gd name="connsiteX648" fmla="*/ 1166243 w 2972814"/>
                <a:gd name="connsiteY648" fmla="*/ 284298 h 703941"/>
                <a:gd name="connsiteX649" fmla="*/ 1176858 w 2972814"/>
                <a:gd name="connsiteY649" fmla="*/ 294290 h 703941"/>
                <a:gd name="connsiteX650" fmla="*/ 1177155 w 2972814"/>
                <a:gd name="connsiteY650" fmla="*/ 294562 h 703941"/>
                <a:gd name="connsiteX651" fmla="*/ 1186238 w 2972814"/>
                <a:gd name="connsiteY651" fmla="*/ 304281 h 703941"/>
                <a:gd name="connsiteX652" fmla="*/ 1195079 w 2972814"/>
                <a:gd name="connsiteY652" fmla="*/ 314273 h 703941"/>
                <a:gd name="connsiteX653" fmla="*/ 1197107 w 2972814"/>
                <a:gd name="connsiteY653" fmla="*/ 316746 h 703941"/>
                <a:gd name="connsiteX654" fmla="*/ 1203237 w 2972814"/>
                <a:gd name="connsiteY654" fmla="*/ 324264 h 703941"/>
                <a:gd name="connsiteX655" fmla="*/ 1211533 w 2972814"/>
                <a:gd name="connsiteY655" fmla="*/ 334256 h 703941"/>
                <a:gd name="connsiteX656" fmla="*/ 1217059 w 2972814"/>
                <a:gd name="connsiteY656" fmla="*/ 341056 h 703941"/>
                <a:gd name="connsiteX657" fmla="*/ 1220222 w 2972814"/>
                <a:gd name="connsiteY657" fmla="*/ 344247 h 703941"/>
                <a:gd name="connsiteX658" fmla="*/ 1229808 w 2972814"/>
                <a:gd name="connsiteY658" fmla="*/ 354239 h 703941"/>
                <a:gd name="connsiteX659" fmla="*/ 1237010 w 2972814"/>
                <a:gd name="connsiteY659" fmla="*/ 361310 h 703941"/>
                <a:gd name="connsiteX660" fmla="*/ 1241967 w 2972814"/>
                <a:gd name="connsiteY660" fmla="*/ 364230 h 703941"/>
                <a:gd name="connsiteX661" fmla="*/ 1256962 w 2972814"/>
                <a:gd name="connsiteY661" fmla="*/ 373169 h 703941"/>
                <a:gd name="connsiteX662" fmla="*/ 1276914 w 2972814"/>
                <a:gd name="connsiteY662" fmla="*/ 373815 h 703941"/>
                <a:gd name="connsiteX663" fmla="*/ 1295732 w 2972814"/>
                <a:gd name="connsiteY663" fmla="*/ 364230 h 703941"/>
                <a:gd name="connsiteX664" fmla="*/ 1296866 w 2972814"/>
                <a:gd name="connsiteY664" fmla="*/ 363666 h 703941"/>
                <a:gd name="connsiteX665" fmla="*/ 1307014 w 2972814"/>
                <a:gd name="connsiteY665" fmla="*/ 354239 h 703941"/>
                <a:gd name="connsiteX666" fmla="*/ 1316817 w 2972814"/>
                <a:gd name="connsiteY666" fmla="*/ 345317 h 703941"/>
                <a:gd name="connsiteX667" fmla="*/ 1317682 w 2972814"/>
                <a:gd name="connsiteY667" fmla="*/ 344247 h 703941"/>
                <a:gd name="connsiteX668" fmla="*/ 1325969 w 2972814"/>
                <a:gd name="connsiteY668" fmla="*/ 334256 h 703941"/>
                <a:gd name="connsiteX669" fmla="*/ 1334465 w 2972814"/>
                <a:gd name="connsiteY669" fmla="*/ 324264 h 703941"/>
                <a:gd name="connsiteX670" fmla="*/ 1336769 w 2972814"/>
                <a:gd name="connsiteY670" fmla="*/ 321644 h 703941"/>
                <a:gd name="connsiteX671" fmla="*/ 1342484 w 2972814"/>
                <a:gd name="connsiteY671" fmla="*/ 314273 h 703941"/>
                <a:gd name="connsiteX672" fmla="*/ 1350800 w 2972814"/>
                <a:gd name="connsiteY672" fmla="*/ 304281 h 703941"/>
                <a:gd name="connsiteX673" fmla="*/ 1356721 w 2972814"/>
                <a:gd name="connsiteY673" fmla="*/ 297789 h 703941"/>
                <a:gd name="connsiteX674" fmla="*/ 1359845 w 2972814"/>
                <a:gd name="connsiteY674" fmla="*/ 294290 h 703941"/>
                <a:gd name="connsiteX675" fmla="*/ 1368794 w 2972814"/>
                <a:gd name="connsiteY675" fmla="*/ 284298 h 703941"/>
                <a:gd name="connsiteX676" fmla="*/ 1376673 w 2972814"/>
                <a:gd name="connsiteY676" fmla="*/ 276881 h 703941"/>
                <a:gd name="connsiteX677" fmla="*/ 1379745 w 2972814"/>
                <a:gd name="connsiteY677" fmla="*/ 274307 h 703941"/>
                <a:gd name="connsiteX678" fmla="*/ 1392246 w 2972814"/>
                <a:gd name="connsiteY678" fmla="*/ 264315 h 703941"/>
                <a:gd name="connsiteX679" fmla="*/ 1396624 w 2972814"/>
                <a:gd name="connsiteY679" fmla="*/ 261262 h 703941"/>
                <a:gd name="connsiteX680" fmla="*/ 1410957 w 2972814"/>
                <a:gd name="connsiteY680" fmla="*/ 254324 h 703941"/>
                <a:gd name="connsiteX681" fmla="*/ 1416576 w 2972814"/>
                <a:gd name="connsiteY681" fmla="*/ 251808 h 703941"/>
                <a:gd name="connsiteX682" fmla="*/ 1436528 w 2972814"/>
                <a:gd name="connsiteY682" fmla="*/ 247757 h 703941"/>
                <a:gd name="connsiteX683" fmla="*/ 1456480 w 2972814"/>
                <a:gd name="connsiteY683" fmla="*/ 248034 h 703941"/>
                <a:gd name="connsiteX684" fmla="*/ 1476431 w 2972814"/>
                <a:gd name="connsiteY684" fmla="*/ 252131 h 703941"/>
                <a:gd name="connsiteX685" fmla="*/ 1482479 w 2972814"/>
                <a:gd name="connsiteY685" fmla="*/ 254324 h 703941"/>
                <a:gd name="connsiteX686" fmla="*/ 1496383 w 2972814"/>
                <a:gd name="connsiteY686" fmla="*/ 259125 h 703941"/>
                <a:gd name="connsiteX687" fmla="*/ 1507804 w 2972814"/>
                <a:gd name="connsiteY687" fmla="*/ 264315 h 703941"/>
                <a:gd name="connsiteX688" fmla="*/ 1516335 w 2972814"/>
                <a:gd name="connsiteY688" fmla="*/ 268141 h 703941"/>
                <a:gd name="connsiteX689" fmla="*/ 1528700 w 2972814"/>
                <a:gd name="connsiteY689" fmla="*/ 274307 h 703941"/>
                <a:gd name="connsiteX690" fmla="*/ 1536287 w 2972814"/>
                <a:gd name="connsiteY690" fmla="*/ 277996 h 703941"/>
                <a:gd name="connsiteX691" fmla="*/ 1549050 w 2972814"/>
                <a:gd name="connsiteY691" fmla="*/ 284298 h 703941"/>
                <a:gd name="connsiteX692" fmla="*/ 1556238 w 2972814"/>
                <a:gd name="connsiteY692" fmla="*/ 287786 h 703941"/>
                <a:gd name="connsiteX693" fmla="*/ 1570864 w 2972814"/>
                <a:gd name="connsiteY693" fmla="*/ 294290 h 703941"/>
                <a:gd name="connsiteX694" fmla="*/ 1576190 w 2972814"/>
                <a:gd name="connsiteY694" fmla="*/ 296697 h 703941"/>
                <a:gd name="connsiteX695" fmla="*/ 1596142 w 2972814"/>
                <a:gd name="connsiteY695" fmla="*/ 303496 h 703941"/>
                <a:gd name="connsiteX696" fmla="*/ 1600359 w 2972814"/>
                <a:gd name="connsiteY696" fmla="*/ 304281 h 703941"/>
                <a:gd name="connsiteX697" fmla="*/ 1616094 w 2972814"/>
                <a:gd name="connsiteY697" fmla="*/ 307361 h 703941"/>
                <a:gd name="connsiteX698" fmla="*/ 1636046 w 2972814"/>
                <a:gd name="connsiteY698" fmla="*/ 307756 h 703941"/>
                <a:gd name="connsiteX699" fmla="*/ 1651465 w 2972814"/>
                <a:gd name="connsiteY699" fmla="*/ 304281 h 703941"/>
                <a:gd name="connsiteX700" fmla="*/ 1655998 w 2972814"/>
                <a:gd name="connsiteY700" fmla="*/ 303222 h 703941"/>
                <a:gd name="connsiteX701" fmla="*/ 1675399 w 2972814"/>
                <a:gd name="connsiteY701" fmla="*/ 294290 h 703941"/>
                <a:gd name="connsiteX702" fmla="*/ 1675949 w 2972814"/>
                <a:gd name="connsiteY702" fmla="*/ 294022 h 703941"/>
                <a:gd name="connsiteX703" fmla="*/ 1689552 w 2972814"/>
                <a:gd name="connsiteY703" fmla="*/ 284298 h 703941"/>
                <a:gd name="connsiteX704" fmla="*/ 1695901 w 2972814"/>
                <a:gd name="connsiteY704" fmla="*/ 279680 h 703941"/>
                <a:gd name="connsiteX705" fmla="*/ 1701790 w 2972814"/>
                <a:gd name="connsiteY705" fmla="*/ 274307 h 703941"/>
                <a:gd name="connsiteX706" fmla="*/ 1712701 w 2972814"/>
                <a:gd name="connsiteY706" fmla="*/ 264315 h 703941"/>
                <a:gd name="connsiteX707" fmla="*/ 1715853 w 2972814"/>
                <a:gd name="connsiteY707" fmla="*/ 261359 h 703941"/>
                <a:gd name="connsiteX708" fmla="*/ 1722440 w 2972814"/>
                <a:gd name="connsiteY708" fmla="*/ 254324 h 703941"/>
                <a:gd name="connsiteX709" fmla="*/ 1731709 w 2972814"/>
                <a:gd name="connsiteY709" fmla="*/ 244332 h 703941"/>
                <a:gd name="connsiteX710" fmla="*/ 1735805 w 2972814"/>
                <a:gd name="connsiteY710" fmla="*/ 239850 h 703941"/>
                <a:gd name="connsiteX711" fmla="*/ 1740628 w 2972814"/>
                <a:gd name="connsiteY711" fmla="*/ 234341 h 703941"/>
                <a:gd name="connsiteX712" fmla="*/ 1749273 w 2972814"/>
                <a:gd name="connsiteY712" fmla="*/ 224349 h 703941"/>
                <a:gd name="connsiteX713" fmla="*/ 1755756 w 2972814"/>
                <a:gd name="connsiteY713" fmla="*/ 216792 h 703941"/>
                <a:gd name="connsiteX714" fmla="*/ 1757856 w 2972814"/>
                <a:gd name="connsiteY714" fmla="*/ 214358 h 703941"/>
                <a:gd name="connsiteX715" fmla="*/ 1766586 w 2972814"/>
                <a:gd name="connsiteY715" fmla="*/ 204366 h 703941"/>
                <a:gd name="connsiteX716" fmla="*/ 1775329 w 2972814"/>
                <a:gd name="connsiteY716" fmla="*/ 194375 h 703941"/>
                <a:gd name="connsiteX717" fmla="*/ 1775708 w 2972814"/>
                <a:gd name="connsiteY717" fmla="*/ 193929 h 703941"/>
                <a:gd name="connsiteX718" fmla="*/ 1784555 w 2972814"/>
                <a:gd name="connsiteY718" fmla="*/ 184383 h 703941"/>
                <a:gd name="connsiteX719" fmla="*/ 1794038 w 2972814"/>
                <a:gd name="connsiteY719" fmla="*/ 174392 h 703941"/>
                <a:gd name="connsiteX720" fmla="*/ 1795660 w 2972814"/>
                <a:gd name="connsiteY720" fmla="*/ 172651 h 703941"/>
                <a:gd name="connsiteX721" fmla="*/ 1804578 w 2972814"/>
                <a:gd name="connsiteY721" fmla="*/ 164401 h 703941"/>
                <a:gd name="connsiteX722" fmla="*/ 1815399 w 2972814"/>
                <a:gd name="connsiteY722" fmla="*/ 154409 h 703941"/>
                <a:gd name="connsiteX723" fmla="*/ 1815612 w 2972814"/>
                <a:gd name="connsiteY723" fmla="*/ 154216 h 703941"/>
                <a:gd name="connsiteX724" fmla="*/ 1830143 w 2972814"/>
                <a:gd name="connsiteY724" fmla="*/ 144417 h 703941"/>
                <a:gd name="connsiteX725" fmla="*/ 1835563 w 2972814"/>
                <a:gd name="connsiteY725" fmla="*/ 140681 h 703941"/>
                <a:gd name="connsiteX726" fmla="*/ 1851819 w 2972814"/>
                <a:gd name="connsiteY726" fmla="*/ 134426 h 703941"/>
                <a:gd name="connsiteX727" fmla="*/ 1855515 w 2972814"/>
                <a:gd name="connsiteY727" fmla="*/ 133037 h 703941"/>
                <a:gd name="connsiteX728" fmla="*/ 1875467 w 2972814"/>
                <a:gd name="connsiteY728" fmla="*/ 131738 h 703941"/>
                <a:gd name="connsiteX729" fmla="*/ 1886202 w 2972814"/>
                <a:gd name="connsiteY729" fmla="*/ 134426 h 703941"/>
                <a:gd name="connsiteX730" fmla="*/ 1895419 w 2972814"/>
                <a:gd name="connsiteY730" fmla="*/ 136638 h 703941"/>
                <a:gd name="connsiteX731" fmla="*/ 1909935 w 2972814"/>
                <a:gd name="connsiteY731" fmla="*/ 144417 h 703941"/>
                <a:gd name="connsiteX732" fmla="*/ 1915370 w 2972814"/>
                <a:gd name="connsiteY732" fmla="*/ 147171 h 703941"/>
                <a:gd name="connsiteX733" fmla="*/ 1925247 w 2972814"/>
                <a:gd name="connsiteY733" fmla="*/ 154409 h 703941"/>
                <a:gd name="connsiteX734" fmla="*/ 1935322 w 2972814"/>
                <a:gd name="connsiteY734" fmla="*/ 161610 h 703941"/>
                <a:gd name="connsiteX735" fmla="*/ 1938508 w 2972814"/>
                <a:gd name="connsiteY735" fmla="*/ 164401 h 703941"/>
                <a:gd name="connsiteX736" fmla="*/ 1950283 w 2972814"/>
                <a:gd name="connsiteY736" fmla="*/ 174392 h 703941"/>
                <a:gd name="connsiteX737" fmla="*/ 1955274 w 2972814"/>
                <a:gd name="connsiteY737" fmla="*/ 178389 h 703941"/>
                <a:gd name="connsiteX738" fmla="*/ 1961980 w 2972814"/>
                <a:gd name="connsiteY738" fmla="*/ 184383 h 703941"/>
                <a:gd name="connsiteX739" fmla="*/ 1973344 w 2972814"/>
                <a:gd name="connsiteY739" fmla="*/ 194375 h 703941"/>
                <a:gd name="connsiteX740" fmla="*/ 1975226 w 2972814"/>
                <a:gd name="connsiteY740" fmla="*/ 195937 h 703941"/>
                <a:gd name="connsiteX741" fmla="*/ 1985107 w 2972814"/>
                <a:gd name="connsiteY741" fmla="*/ 204366 h 703941"/>
                <a:gd name="connsiteX742" fmla="*/ 1995177 w 2972814"/>
                <a:gd name="connsiteY742" fmla="*/ 212942 h 703941"/>
                <a:gd name="connsiteX743" fmla="*/ 1996912 w 2972814"/>
                <a:gd name="connsiteY743" fmla="*/ 214358 h 703941"/>
                <a:gd name="connsiteX744" fmla="*/ 2009275 w 2972814"/>
                <a:gd name="connsiteY744" fmla="*/ 224349 h 703941"/>
                <a:gd name="connsiteX745" fmla="*/ 2015130 w 2972814"/>
                <a:gd name="connsiteY745" fmla="*/ 229004 h 703941"/>
                <a:gd name="connsiteX746" fmla="*/ 2022280 w 2972814"/>
                <a:gd name="connsiteY746" fmla="*/ 234341 h 703941"/>
                <a:gd name="connsiteX747" fmla="*/ 2035081 w 2972814"/>
                <a:gd name="connsiteY747" fmla="*/ 243943 h 703941"/>
                <a:gd name="connsiteX748" fmla="*/ 2035692 w 2972814"/>
                <a:gd name="connsiteY748" fmla="*/ 244332 h 703941"/>
                <a:gd name="connsiteX749" fmla="*/ 2051270 w 2972814"/>
                <a:gd name="connsiteY749" fmla="*/ 254324 h 703941"/>
                <a:gd name="connsiteX750" fmla="*/ 2055033 w 2972814"/>
                <a:gd name="connsiteY750" fmla="*/ 256828 h 703941"/>
                <a:gd name="connsiteX751" fmla="*/ 2068796 w 2972814"/>
                <a:gd name="connsiteY751" fmla="*/ 264315 h 703941"/>
                <a:gd name="connsiteX752" fmla="*/ 2074985 w 2972814"/>
                <a:gd name="connsiteY752" fmla="*/ 267891 h 703941"/>
                <a:gd name="connsiteX753" fmla="*/ 2088785 w 2972814"/>
                <a:gd name="connsiteY753" fmla="*/ 274307 h 703941"/>
                <a:gd name="connsiteX754" fmla="*/ 2094937 w 2972814"/>
                <a:gd name="connsiteY754" fmla="*/ 277308 h 703941"/>
                <a:gd name="connsiteX755" fmla="*/ 2112563 w 2972814"/>
                <a:gd name="connsiteY755" fmla="*/ 284298 h 703941"/>
                <a:gd name="connsiteX756" fmla="*/ 2114888 w 2972814"/>
                <a:gd name="connsiteY756" fmla="*/ 285286 h 703941"/>
                <a:gd name="connsiteX757" fmla="*/ 2134840 w 2972814"/>
                <a:gd name="connsiteY757" fmla="*/ 292019 h 703941"/>
                <a:gd name="connsiteX758" fmla="*/ 2141566 w 2972814"/>
                <a:gd name="connsiteY758" fmla="*/ 294290 h 703941"/>
                <a:gd name="connsiteX759" fmla="*/ 2154792 w 2972814"/>
                <a:gd name="connsiteY759" fmla="*/ 299166 h 703941"/>
                <a:gd name="connsiteX760" fmla="*/ 2168301 w 2972814"/>
                <a:gd name="connsiteY760" fmla="*/ 304281 h 703941"/>
                <a:gd name="connsiteX761" fmla="*/ 2174744 w 2972814"/>
                <a:gd name="connsiteY761" fmla="*/ 306915 h 703941"/>
                <a:gd name="connsiteX762" fmla="*/ 2190780 w 2972814"/>
                <a:gd name="connsiteY762" fmla="*/ 314273 h 703941"/>
                <a:gd name="connsiteX763" fmla="*/ 2194695 w 2972814"/>
                <a:gd name="connsiteY763" fmla="*/ 316167 h 703941"/>
                <a:gd name="connsiteX764" fmla="*/ 2208692 w 2972814"/>
                <a:gd name="connsiteY764" fmla="*/ 324264 h 703941"/>
                <a:gd name="connsiteX765" fmla="*/ 2214647 w 2972814"/>
                <a:gd name="connsiteY765" fmla="*/ 327975 h 703941"/>
                <a:gd name="connsiteX766" fmla="*/ 2223919 w 2972814"/>
                <a:gd name="connsiteY766" fmla="*/ 334256 h 703941"/>
                <a:gd name="connsiteX767" fmla="*/ 2234599 w 2972814"/>
                <a:gd name="connsiteY767" fmla="*/ 341626 h 703941"/>
                <a:gd name="connsiteX768" fmla="*/ 2238196 w 2972814"/>
                <a:gd name="connsiteY768" fmla="*/ 344247 h 703941"/>
                <a:gd name="connsiteX769" fmla="*/ 2251082 w 2972814"/>
                <a:gd name="connsiteY769" fmla="*/ 354239 h 703941"/>
                <a:gd name="connsiteX770" fmla="*/ 2254551 w 2972814"/>
                <a:gd name="connsiteY770" fmla="*/ 356855 h 703941"/>
                <a:gd name="connsiteX771" fmla="*/ 2264540 w 2972814"/>
                <a:gd name="connsiteY771" fmla="*/ 364230 h 703941"/>
                <a:gd name="connsiteX772" fmla="*/ 2274502 w 2972814"/>
                <a:gd name="connsiteY772" fmla="*/ 371839 h 703941"/>
                <a:gd name="connsiteX773" fmla="*/ 2278086 w 2972814"/>
                <a:gd name="connsiteY773" fmla="*/ 374222 h 703941"/>
                <a:gd name="connsiteX774" fmla="*/ 2292466 w 2972814"/>
                <a:gd name="connsiteY774" fmla="*/ 384213 h 703941"/>
                <a:gd name="connsiteX775" fmla="*/ 2294454 w 2972814"/>
                <a:gd name="connsiteY775" fmla="*/ 385606 h 703941"/>
                <a:gd name="connsiteX776" fmla="*/ 2309452 w 2972814"/>
                <a:gd name="connsiteY776" fmla="*/ 394205 h 703941"/>
                <a:gd name="connsiteX777" fmla="*/ 2314406 w 2972814"/>
                <a:gd name="connsiteY777" fmla="*/ 397210 h 703941"/>
                <a:gd name="connsiteX778" fmla="*/ 2330708 w 2972814"/>
                <a:gd name="connsiteY778" fmla="*/ 404196 h 703941"/>
                <a:gd name="connsiteX779" fmla="*/ 2334358 w 2972814"/>
                <a:gd name="connsiteY779" fmla="*/ 405901 h 703941"/>
                <a:gd name="connsiteX780" fmla="*/ 2354309 w 2972814"/>
                <a:gd name="connsiteY780" fmla="*/ 411108 h 703941"/>
                <a:gd name="connsiteX781" fmla="*/ 2374261 w 2972814"/>
                <a:gd name="connsiteY781" fmla="*/ 410965 h 703941"/>
                <a:gd name="connsiteX782" fmla="*/ 2394213 w 2972814"/>
                <a:gd name="connsiteY782" fmla="*/ 404405 h 703941"/>
                <a:gd name="connsiteX783" fmla="*/ 2394516 w 2972814"/>
                <a:gd name="connsiteY783" fmla="*/ 404196 h 703941"/>
                <a:gd name="connsiteX784" fmla="*/ 2406784 w 2972814"/>
                <a:gd name="connsiteY784" fmla="*/ 394205 h 703941"/>
                <a:gd name="connsiteX785" fmla="*/ 2414165 w 2972814"/>
                <a:gd name="connsiteY785" fmla="*/ 386425 h 703941"/>
                <a:gd name="connsiteX786" fmla="*/ 2415863 w 2972814"/>
                <a:gd name="connsiteY786" fmla="*/ 384213 h 703941"/>
                <a:gd name="connsiteX787" fmla="*/ 2423641 w 2972814"/>
                <a:gd name="connsiteY787" fmla="*/ 374222 h 703941"/>
                <a:gd name="connsiteX788" fmla="*/ 2429606 w 2972814"/>
                <a:gd name="connsiteY788" fmla="*/ 364230 h 703941"/>
                <a:gd name="connsiteX789" fmla="*/ 2434117 w 2972814"/>
                <a:gd name="connsiteY789" fmla="*/ 356259 h 703941"/>
                <a:gd name="connsiteX790" fmla="*/ 2435233 w 2972814"/>
                <a:gd name="connsiteY790" fmla="*/ 354239 h 703941"/>
                <a:gd name="connsiteX791" fmla="*/ 2440837 w 2972814"/>
                <a:gd name="connsiteY791" fmla="*/ 344247 h 703941"/>
                <a:gd name="connsiteX792" fmla="*/ 2446630 w 2972814"/>
                <a:gd name="connsiteY792" fmla="*/ 334256 h 703941"/>
                <a:gd name="connsiteX793" fmla="*/ 2451828 w 2972814"/>
                <a:gd name="connsiteY793" fmla="*/ 324264 h 703941"/>
                <a:gd name="connsiteX794" fmla="*/ 2454069 w 2972814"/>
                <a:gd name="connsiteY794" fmla="*/ 319977 h 703941"/>
                <a:gd name="connsiteX795" fmla="*/ 2457490 w 2972814"/>
                <a:gd name="connsiteY795" fmla="*/ 314273 h 703941"/>
                <a:gd name="connsiteX796" fmla="*/ 2464050 w 2972814"/>
                <a:gd name="connsiteY796" fmla="*/ 304281 h 703941"/>
                <a:gd name="connsiteX797" fmla="*/ 2470217 w 2972814"/>
                <a:gd name="connsiteY797" fmla="*/ 294290 h 703941"/>
                <a:gd name="connsiteX798" fmla="*/ 2474020 w 2972814"/>
                <a:gd name="connsiteY798" fmla="*/ 288606 h 703941"/>
                <a:gd name="connsiteX799" fmla="*/ 2477554 w 2972814"/>
                <a:gd name="connsiteY799" fmla="*/ 284298 h 703941"/>
                <a:gd name="connsiteX800" fmla="*/ 2485520 w 2972814"/>
                <a:gd name="connsiteY800" fmla="*/ 274307 h 703941"/>
                <a:gd name="connsiteX801" fmla="*/ 2493972 w 2972814"/>
                <a:gd name="connsiteY801" fmla="*/ 264441 h 703941"/>
                <a:gd name="connsiteX802" fmla="*/ 2494131 w 2972814"/>
                <a:gd name="connsiteY802" fmla="*/ 264315 h 703941"/>
                <a:gd name="connsiteX803" fmla="*/ 2507040 w 2972814"/>
                <a:gd name="connsiteY803" fmla="*/ 254324 h 703941"/>
                <a:gd name="connsiteX804" fmla="*/ 2513924 w 2972814"/>
                <a:gd name="connsiteY804" fmla="*/ 249246 h 703941"/>
                <a:gd name="connsiteX805" fmla="*/ 2528645 w 2972814"/>
                <a:gd name="connsiteY805" fmla="*/ 244332 h 703941"/>
                <a:gd name="connsiteX806" fmla="*/ 2533876 w 2972814"/>
                <a:gd name="connsiteY806" fmla="*/ 242603 h 703941"/>
                <a:gd name="connsiteX807" fmla="*/ 2552800 w 2972814"/>
                <a:gd name="connsiteY807" fmla="*/ 244332 h 703941"/>
                <a:gd name="connsiteX808" fmla="*/ 2553827 w 2972814"/>
                <a:gd name="connsiteY808" fmla="*/ 244444 h 703941"/>
                <a:gd name="connsiteX809" fmla="*/ 2568765 w 2972814"/>
                <a:gd name="connsiteY809" fmla="*/ 254324 h 703941"/>
                <a:gd name="connsiteX810" fmla="*/ 2573779 w 2972814"/>
                <a:gd name="connsiteY810" fmla="*/ 257913 h 703941"/>
                <a:gd name="connsiteX811" fmla="*/ 2578881 w 2972814"/>
                <a:gd name="connsiteY811" fmla="*/ 264315 h 703941"/>
                <a:gd name="connsiteX812" fmla="*/ 2585955 w 2972814"/>
                <a:gd name="connsiteY812" fmla="*/ 274307 h 703941"/>
                <a:gd name="connsiteX813" fmla="*/ 2591796 w 2972814"/>
                <a:gd name="connsiteY813" fmla="*/ 284298 h 703941"/>
                <a:gd name="connsiteX814" fmla="*/ 2593731 w 2972814"/>
                <a:gd name="connsiteY814" fmla="*/ 288023 h 703941"/>
                <a:gd name="connsiteX815" fmla="*/ 2596171 w 2972814"/>
                <a:gd name="connsiteY815" fmla="*/ 294290 h 703941"/>
                <a:gd name="connsiteX816" fmla="*/ 2599252 w 2972814"/>
                <a:gd name="connsiteY816" fmla="*/ 304281 h 703941"/>
                <a:gd name="connsiteX817" fmla="*/ 2601718 w 2972814"/>
                <a:gd name="connsiteY817" fmla="*/ 314273 h 703941"/>
                <a:gd name="connsiteX818" fmla="*/ 2603584 w 2972814"/>
                <a:gd name="connsiteY818" fmla="*/ 324264 h 703941"/>
                <a:gd name="connsiteX819" fmla="*/ 2605083 w 2972814"/>
                <a:gd name="connsiteY819" fmla="*/ 334256 h 703941"/>
                <a:gd name="connsiteX820" fmla="*/ 2605946 w 2972814"/>
                <a:gd name="connsiteY820" fmla="*/ 344247 h 703941"/>
                <a:gd name="connsiteX821" fmla="*/ 2606003 w 2972814"/>
                <a:gd name="connsiteY821" fmla="*/ 354239 h 703941"/>
                <a:gd name="connsiteX822" fmla="*/ 2606077 w 2972814"/>
                <a:gd name="connsiteY822" fmla="*/ 364230 h 703941"/>
                <a:gd name="connsiteX823" fmla="*/ 2605065 w 2972814"/>
                <a:gd name="connsiteY823" fmla="*/ 374222 h 703941"/>
                <a:gd name="connsiteX824" fmla="*/ 2603855 w 2972814"/>
                <a:gd name="connsiteY824" fmla="*/ 384213 h 703941"/>
                <a:gd name="connsiteX825" fmla="*/ 2602298 w 2972814"/>
                <a:gd name="connsiteY825" fmla="*/ 394205 h 703941"/>
                <a:gd name="connsiteX826" fmla="*/ 2600292 w 2972814"/>
                <a:gd name="connsiteY826" fmla="*/ 404196 h 703941"/>
                <a:gd name="connsiteX827" fmla="*/ 2597715 w 2972814"/>
                <a:gd name="connsiteY827" fmla="*/ 414188 h 703941"/>
                <a:gd name="connsiteX828" fmla="*/ 2594436 w 2972814"/>
                <a:gd name="connsiteY828" fmla="*/ 424179 h 703941"/>
                <a:gd name="connsiteX829" fmla="*/ 2593731 w 2972814"/>
                <a:gd name="connsiteY829" fmla="*/ 426085 h 703941"/>
                <a:gd name="connsiteX830" fmla="*/ 2589971 w 2972814"/>
                <a:gd name="connsiteY830" fmla="*/ 434171 h 703941"/>
                <a:gd name="connsiteX831" fmla="*/ 2585101 w 2972814"/>
                <a:gd name="connsiteY831" fmla="*/ 444162 h 703941"/>
                <a:gd name="connsiteX832" fmla="*/ 2579376 w 2972814"/>
                <a:gd name="connsiteY832" fmla="*/ 454154 h 703941"/>
                <a:gd name="connsiteX833" fmla="*/ 2573779 w 2972814"/>
                <a:gd name="connsiteY833" fmla="*/ 463586 h 703941"/>
                <a:gd name="connsiteX834" fmla="*/ 2573352 w 2972814"/>
                <a:gd name="connsiteY834" fmla="*/ 464145 h 703941"/>
                <a:gd name="connsiteX835" fmla="*/ 2564675 w 2972814"/>
                <a:gd name="connsiteY835" fmla="*/ 474137 h 703941"/>
                <a:gd name="connsiteX836" fmla="*/ 2554874 w 2972814"/>
                <a:gd name="connsiteY836" fmla="*/ 484128 h 703941"/>
                <a:gd name="connsiteX837" fmla="*/ 2553827 w 2972814"/>
                <a:gd name="connsiteY837" fmla="*/ 485392 h 703941"/>
                <a:gd name="connsiteX838" fmla="*/ 2545204 w 2972814"/>
                <a:gd name="connsiteY838" fmla="*/ 494120 h 703941"/>
                <a:gd name="connsiteX839" fmla="*/ 2533876 w 2972814"/>
                <a:gd name="connsiteY839" fmla="*/ 502754 h 703941"/>
                <a:gd name="connsiteX840" fmla="*/ 2531990 w 2972814"/>
                <a:gd name="connsiteY840" fmla="*/ 504111 h 703941"/>
                <a:gd name="connsiteX841" fmla="*/ 2520392 w 2972814"/>
                <a:gd name="connsiteY841" fmla="*/ 514103 h 703941"/>
                <a:gd name="connsiteX842" fmla="*/ 2513924 w 2972814"/>
                <a:gd name="connsiteY842" fmla="*/ 520570 h 703941"/>
                <a:gd name="connsiteX843" fmla="*/ 2510680 w 2972814"/>
                <a:gd name="connsiteY843" fmla="*/ 524094 h 703941"/>
                <a:gd name="connsiteX844" fmla="*/ 2502314 w 2972814"/>
                <a:gd name="connsiteY844" fmla="*/ 534086 h 703941"/>
                <a:gd name="connsiteX845" fmla="*/ 2495268 w 2972814"/>
                <a:gd name="connsiteY845" fmla="*/ 544077 h 703941"/>
                <a:gd name="connsiteX846" fmla="*/ 2493972 w 2972814"/>
                <a:gd name="connsiteY846" fmla="*/ 547576 h 703941"/>
                <a:gd name="connsiteX847" fmla="*/ 2492181 w 2972814"/>
                <a:gd name="connsiteY847" fmla="*/ 554069 h 703941"/>
                <a:gd name="connsiteX848" fmla="*/ 2489524 w 2972814"/>
                <a:gd name="connsiteY848" fmla="*/ 564060 h 703941"/>
                <a:gd name="connsiteX849" fmla="*/ 2488256 w 2972814"/>
                <a:gd name="connsiteY849" fmla="*/ 574052 h 703941"/>
                <a:gd name="connsiteX850" fmla="*/ 2487913 w 2972814"/>
                <a:gd name="connsiteY850" fmla="*/ 584043 h 703941"/>
                <a:gd name="connsiteX851" fmla="*/ 2488675 w 2972814"/>
                <a:gd name="connsiteY851" fmla="*/ 594035 h 703941"/>
                <a:gd name="connsiteX852" fmla="*/ 2490376 w 2972814"/>
                <a:gd name="connsiteY852" fmla="*/ 604026 h 703941"/>
                <a:gd name="connsiteX853" fmla="*/ 2492903 w 2972814"/>
                <a:gd name="connsiteY853" fmla="*/ 614018 h 703941"/>
                <a:gd name="connsiteX854" fmla="*/ 2493972 w 2972814"/>
                <a:gd name="connsiteY854" fmla="*/ 616893 h 703941"/>
                <a:gd name="connsiteX855" fmla="*/ 2497619 w 2972814"/>
                <a:gd name="connsiteY855" fmla="*/ 624009 h 703941"/>
                <a:gd name="connsiteX856" fmla="*/ 2503165 w 2972814"/>
                <a:gd name="connsiteY856" fmla="*/ 634001 h 703941"/>
                <a:gd name="connsiteX857" fmla="*/ 2511113 w 2972814"/>
                <a:gd name="connsiteY857" fmla="*/ 643992 h 703941"/>
                <a:gd name="connsiteX858" fmla="*/ 2513924 w 2972814"/>
                <a:gd name="connsiteY858" fmla="*/ 647466 h 703941"/>
                <a:gd name="connsiteX859" fmla="*/ 2522706 w 2972814"/>
                <a:gd name="connsiteY859" fmla="*/ 653984 h 703941"/>
                <a:gd name="connsiteX860" fmla="*/ 2533876 w 2972814"/>
                <a:gd name="connsiteY860" fmla="*/ 660656 h 703941"/>
                <a:gd name="connsiteX861" fmla="*/ 2544551 w 2972814"/>
                <a:gd name="connsiteY861" fmla="*/ 663975 h 703941"/>
                <a:gd name="connsiteX862" fmla="*/ 2553827 w 2972814"/>
                <a:gd name="connsiteY862" fmla="*/ 666381 h 703941"/>
                <a:gd name="connsiteX863" fmla="*/ 2573779 w 2972814"/>
                <a:gd name="connsiteY863" fmla="*/ 668432 h 703941"/>
                <a:gd name="connsiteX864" fmla="*/ 2593731 w 2972814"/>
                <a:gd name="connsiteY864" fmla="*/ 670770 h 703941"/>
                <a:gd name="connsiteX865" fmla="*/ 2606652 w 2972814"/>
                <a:gd name="connsiteY865" fmla="*/ 673967 h 703941"/>
                <a:gd name="connsiteX866" fmla="*/ 2613683 w 2972814"/>
                <a:gd name="connsiteY866" fmla="*/ 675540 h 703941"/>
                <a:gd name="connsiteX867" fmla="*/ 2632651 w 2972814"/>
                <a:gd name="connsiteY867" fmla="*/ 683958 h 703941"/>
                <a:gd name="connsiteX868" fmla="*/ 2633634 w 2972814"/>
                <a:gd name="connsiteY868" fmla="*/ 684365 h 703941"/>
                <a:gd name="connsiteX869" fmla="*/ 2648166 w 2972814"/>
                <a:gd name="connsiteY869" fmla="*/ 693950 h 70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</a:cxnLst>
              <a:rect l="l" t="t" r="r" b="b"/>
              <a:pathLst>
                <a:path w="2972814" h="703941">
                  <a:moveTo>
                    <a:pt x="2653586" y="697515"/>
                  </a:moveTo>
                  <a:lnTo>
                    <a:pt x="2660663" y="703941"/>
                  </a:lnTo>
                  <a:lnTo>
                    <a:pt x="2673538" y="703941"/>
                  </a:lnTo>
                  <a:lnTo>
                    <a:pt x="2693490" y="703941"/>
                  </a:lnTo>
                  <a:lnTo>
                    <a:pt x="2713441" y="703941"/>
                  </a:lnTo>
                  <a:lnTo>
                    <a:pt x="2733393" y="703941"/>
                  </a:lnTo>
                  <a:lnTo>
                    <a:pt x="2753345" y="703941"/>
                  </a:lnTo>
                  <a:lnTo>
                    <a:pt x="2773297" y="703941"/>
                  </a:lnTo>
                  <a:lnTo>
                    <a:pt x="2793248" y="703941"/>
                  </a:lnTo>
                  <a:lnTo>
                    <a:pt x="2813200" y="703941"/>
                  </a:lnTo>
                  <a:lnTo>
                    <a:pt x="2833152" y="703941"/>
                  </a:lnTo>
                  <a:lnTo>
                    <a:pt x="2834764" y="703941"/>
                  </a:lnTo>
                  <a:lnTo>
                    <a:pt x="2841210" y="693950"/>
                  </a:lnTo>
                  <a:lnTo>
                    <a:pt x="2847890" y="683958"/>
                  </a:lnTo>
                  <a:lnTo>
                    <a:pt x="2853104" y="675670"/>
                  </a:lnTo>
                  <a:lnTo>
                    <a:pt x="2854016" y="673967"/>
                  </a:lnTo>
                  <a:lnTo>
                    <a:pt x="2859516" y="663975"/>
                  </a:lnTo>
                  <a:lnTo>
                    <a:pt x="2864827" y="653984"/>
                  </a:lnTo>
                  <a:lnTo>
                    <a:pt x="2869967" y="643992"/>
                  </a:lnTo>
                  <a:lnTo>
                    <a:pt x="2873056" y="637814"/>
                  </a:lnTo>
                  <a:lnTo>
                    <a:pt x="2874760" y="634001"/>
                  </a:lnTo>
                  <a:lnTo>
                    <a:pt x="2879370" y="624009"/>
                  </a:lnTo>
                  <a:lnTo>
                    <a:pt x="2883657" y="614018"/>
                  </a:lnTo>
                  <a:lnTo>
                    <a:pt x="2888054" y="604026"/>
                  </a:lnTo>
                  <a:lnTo>
                    <a:pt x="2892142" y="594035"/>
                  </a:lnTo>
                  <a:lnTo>
                    <a:pt x="2893008" y="592057"/>
                  </a:lnTo>
                  <a:lnTo>
                    <a:pt x="2896213" y="584043"/>
                  </a:lnTo>
                  <a:lnTo>
                    <a:pt x="2900210" y="574052"/>
                  </a:lnTo>
                  <a:lnTo>
                    <a:pt x="2903837" y="564060"/>
                  </a:lnTo>
                  <a:lnTo>
                    <a:pt x="2907491" y="554069"/>
                  </a:lnTo>
                  <a:lnTo>
                    <a:pt x="2911334" y="544077"/>
                  </a:lnTo>
                  <a:lnTo>
                    <a:pt x="2912959" y="539752"/>
                  </a:lnTo>
                  <a:lnTo>
                    <a:pt x="2914985" y="534086"/>
                  </a:lnTo>
                  <a:lnTo>
                    <a:pt x="2918547" y="524094"/>
                  </a:lnTo>
                  <a:lnTo>
                    <a:pt x="2922118" y="514103"/>
                  </a:lnTo>
                  <a:lnTo>
                    <a:pt x="2925639" y="504111"/>
                  </a:lnTo>
                  <a:lnTo>
                    <a:pt x="2929426" y="494120"/>
                  </a:lnTo>
                  <a:lnTo>
                    <a:pt x="2932911" y="484320"/>
                  </a:lnTo>
                  <a:lnTo>
                    <a:pt x="2932979" y="484128"/>
                  </a:lnTo>
                  <a:lnTo>
                    <a:pt x="2936758" y="474137"/>
                  </a:lnTo>
                  <a:lnTo>
                    <a:pt x="2940562" y="464145"/>
                  </a:lnTo>
                  <a:lnTo>
                    <a:pt x="2944441" y="454154"/>
                  </a:lnTo>
                  <a:lnTo>
                    <a:pt x="2948435" y="444162"/>
                  </a:lnTo>
                  <a:lnTo>
                    <a:pt x="2952620" y="434171"/>
                  </a:lnTo>
                  <a:lnTo>
                    <a:pt x="2952863" y="433609"/>
                  </a:lnTo>
                  <a:lnTo>
                    <a:pt x="2957119" y="424179"/>
                  </a:lnTo>
                  <a:lnTo>
                    <a:pt x="2961447" y="414188"/>
                  </a:lnTo>
                  <a:lnTo>
                    <a:pt x="2966266" y="404196"/>
                  </a:lnTo>
                  <a:lnTo>
                    <a:pt x="2971196" y="394205"/>
                  </a:lnTo>
                  <a:lnTo>
                    <a:pt x="2972815" y="390995"/>
                  </a:lnTo>
                  <a:lnTo>
                    <a:pt x="2972815" y="384213"/>
                  </a:lnTo>
                  <a:lnTo>
                    <a:pt x="2972815" y="374222"/>
                  </a:lnTo>
                  <a:lnTo>
                    <a:pt x="2972815" y="364230"/>
                  </a:lnTo>
                  <a:lnTo>
                    <a:pt x="2972815" y="354239"/>
                  </a:lnTo>
                  <a:lnTo>
                    <a:pt x="2972815" y="344247"/>
                  </a:lnTo>
                  <a:lnTo>
                    <a:pt x="2972815" y="334256"/>
                  </a:lnTo>
                  <a:lnTo>
                    <a:pt x="2972815" y="324264"/>
                  </a:lnTo>
                  <a:lnTo>
                    <a:pt x="2972815" y="314273"/>
                  </a:lnTo>
                  <a:lnTo>
                    <a:pt x="2972815" y="304281"/>
                  </a:lnTo>
                  <a:lnTo>
                    <a:pt x="2972815" y="294290"/>
                  </a:lnTo>
                  <a:lnTo>
                    <a:pt x="2972815" y="284298"/>
                  </a:lnTo>
                  <a:lnTo>
                    <a:pt x="2972815" y="274307"/>
                  </a:lnTo>
                  <a:lnTo>
                    <a:pt x="2972815" y="264315"/>
                  </a:lnTo>
                  <a:lnTo>
                    <a:pt x="2972815" y="254324"/>
                  </a:lnTo>
                  <a:lnTo>
                    <a:pt x="2972815" y="251493"/>
                  </a:lnTo>
                  <a:lnTo>
                    <a:pt x="2971046" y="254324"/>
                  </a:lnTo>
                  <a:lnTo>
                    <a:pt x="2964585" y="264315"/>
                  </a:lnTo>
                  <a:lnTo>
                    <a:pt x="2958476" y="274307"/>
                  </a:lnTo>
                  <a:lnTo>
                    <a:pt x="2952863" y="283400"/>
                  </a:lnTo>
                  <a:lnTo>
                    <a:pt x="2952326" y="284298"/>
                  </a:lnTo>
                  <a:lnTo>
                    <a:pt x="2946562" y="294290"/>
                  </a:lnTo>
                  <a:lnTo>
                    <a:pt x="2940929" y="304281"/>
                  </a:lnTo>
                  <a:lnTo>
                    <a:pt x="2935377" y="314273"/>
                  </a:lnTo>
                  <a:lnTo>
                    <a:pt x="2932911" y="318850"/>
                  </a:lnTo>
                  <a:lnTo>
                    <a:pt x="2929951" y="324264"/>
                  </a:lnTo>
                  <a:lnTo>
                    <a:pt x="2924672" y="334256"/>
                  </a:lnTo>
                  <a:lnTo>
                    <a:pt x="2919604" y="344247"/>
                  </a:lnTo>
                  <a:lnTo>
                    <a:pt x="2914830" y="354239"/>
                  </a:lnTo>
                  <a:lnTo>
                    <a:pt x="2912959" y="358239"/>
                  </a:lnTo>
                  <a:lnTo>
                    <a:pt x="2909837" y="364230"/>
                  </a:lnTo>
                  <a:lnTo>
                    <a:pt x="2905020" y="374222"/>
                  </a:lnTo>
                  <a:lnTo>
                    <a:pt x="2900424" y="384213"/>
                  </a:lnTo>
                  <a:lnTo>
                    <a:pt x="2896043" y="394205"/>
                  </a:lnTo>
                  <a:lnTo>
                    <a:pt x="2893008" y="401246"/>
                  </a:lnTo>
                  <a:lnTo>
                    <a:pt x="2891501" y="404196"/>
                  </a:lnTo>
                  <a:lnTo>
                    <a:pt x="2886751" y="414188"/>
                  </a:lnTo>
                  <a:lnTo>
                    <a:pt x="2882284" y="424179"/>
                  </a:lnTo>
                  <a:lnTo>
                    <a:pt x="2877817" y="434171"/>
                  </a:lnTo>
                  <a:lnTo>
                    <a:pt x="2873798" y="444162"/>
                  </a:lnTo>
                  <a:lnTo>
                    <a:pt x="2873056" y="446037"/>
                  </a:lnTo>
                  <a:lnTo>
                    <a:pt x="2868943" y="454154"/>
                  </a:lnTo>
                  <a:lnTo>
                    <a:pt x="2864230" y="464145"/>
                  </a:lnTo>
                  <a:lnTo>
                    <a:pt x="2859632" y="474137"/>
                  </a:lnTo>
                  <a:lnTo>
                    <a:pt x="2855226" y="484128"/>
                  </a:lnTo>
                  <a:lnTo>
                    <a:pt x="2853104" y="489130"/>
                  </a:lnTo>
                  <a:lnTo>
                    <a:pt x="2850094" y="494120"/>
                  </a:lnTo>
                  <a:lnTo>
                    <a:pt x="2844696" y="504111"/>
                  </a:lnTo>
                  <a:lnTo>
                    <a:pt x="2839139" y="514103"/>
                  </a:lnTo>
                  <a:lnTo>
                    <a:pt x="2834086" y="524094"/>
                  </a:lnTo>
                  <a:lnTo>
                    <a:pt x="2833152" y="525900"/>
                  </a:lnTo>
                  <a:lnTo>
                    <a:pt x="2826319" y="534086"/>
                  </a:lnTo>
                  <a:lnTo>
                    <a:pt x="2819164" y="544077"/>
                  </a:lnTo>
                  <a:lnTo>
                    <a:pt x="2813200" y="551994"/>
                  </a:lnTo>
                  <a:lnTo>
                    <a:pt x="2809388" y="554069"/>
                  </a:lnTo>
                  <a:lnTo>
                    <a:pt x="2794484" y="564060"/>
                  </a:lnTo>
                  <a:lnTo>
                    <a:pt x="2793248" y="564999"/>
                  </a:lnTo>
                  <a:lnTo>
                    <a:pt x="2788428" y="564060"/>
                  </a:lnTo>
                  <a:lnTo>
                    <a:pt x="2773297" y="560476"/>
                  </a:lnTo>
                  <a:lnTo>
                    <a:pt x="2768222" y="554069"/>
                  </a:lnTo>
                  <a:lnTo>
                    <a:pt x="2761736" y="544077"/>
                  </a:lnTo>
                  <a:lnTo>
                    <a:pt x="2756125" y="534086"/>
                  </a:lnTo>
                  <a:lnTo>
                    <a:pt x="2753345" y="527552"/>
                  </a:lnTo>
                  <a:lnTo>
                    <a:pt x="2752314" y="524094"/>
                  </a:lnTo>
                  <a:lnTo>
                    <a:pt x="2748736" y="514103"/>
                  </a:lnTo>
                  <a:lnTo>
                    <a:pt x="2746382" y="504111"/>
                  </a:lnTo>
                  <a:lnTo>
                    <a:pt x="2744067" y="494120"/>
                  </a:lnTo>
                  <a:lnTo>
                    <a:pt x="2741775" y="484128"/>
                  </a:lnTo>
                  <a:lnTo>
                    <a:pt x="2739736" y="474137"/>
                  </a:lnTo>
                  <a:lnTo>
                    <a:pt x="2737651" y="464145"/>
                  </a:lnTo>
                  <a:lnTo>
                    <a:pt x="2735693" y="454154"/>
                  </a:lnTo>
                  <a:lnTo>
                    <a:pt x="2733848" y="444162"/>
                  </a:lnTo>
                  <a:lnTo>
                    <a:pt x="2733393" y="440734"/>
                  </a:lnTo>
                  <a:lnTo>
                    <a:pt x="2732639" y="434171"/>
                  </a:lnTo>
                  <a:lnTo>
                    <a:pt x="2730703" y="424179"/>
                  </a:lnTo>
                  <a:lnTo>
                    <a:pt x="2729236" y="414188"/>
                  </a:lnTo>
                  <a:lnTo>
                    <a:pt x="2727642" y="404196"/>
                  </a:lnTo>
                  <a:lnTo>
                    <a:pt x="2725843" y="394205"/>
                  </a:lnTo>
                  <a:lnTo>
                    <a:pt x="2724236" y="384213"/>
                  </a:lnTo>
                  <a:lnTo>
                    <a:pt x="2722512" y="374222"/>
                  </a:lnTo>
                  <a:lnTo>
                    <a:pt x="2720542" y="364230"/>
                  </a:lnTo>
                  <a:lnTo>
                    <a:pt x="2718426" y="354239"/>
                  </a:lnTo>
                  <a:lnTo>
                    <a:pt x="2716091" y="344247"/>
                  </a:lnTo>
                  <a:lnTo>
                    <a:pt x="2713865" y="334256"/>
                  </a:lnTo>
                  <a:lnTo>
                    <a:pt x="2713441" y="332620"/>
                  </a:lnTo>
                  <a:lnTo>
                    <a:pt x="2711371" y="324264"/>
                  </a:lnTo>
                  <a:lnTo>
                    <a:pt x="2708718" y="314273"/>
                  </a:lnTo>
                  <a:lnTo>
                    <a:pt x="2705911" y="304281"/>
                  </a:lnTo>
                  <a:lnTo>
                    <a:pt x="2703066" y="294290"/>
                  </a:lnTo>
                  <a:lnTo>
                    <a:pt x="2699838" y="284298"/>
                  </a:lnTo>
                  <a:lnTo>
                    <a:pt x="2696311" y="274307"/>
                  </a:lnTo>
                  <a:lnTo>
                    <a:pt x="2693490" y="266388"/>
                  </a:lnTo>
                  <a:lnTo>
                    <a:pt x="2692724" y="264315"/>
                  </a:lnTo>
                  <a:lnTo>
                    <a:pt x="2688904" y="254324"/>
                  </a:lnTo>
                  <a:lnTo>
                    <a:pt x="2684555" y="244332"/>
                  </a:lnTo>
                  <a:lnTo>
                    <a:pt x="2680058" y="234341"/>
                  </a:lnTo>
                  <a:lnTo>
                    <a:pt x="2675433" y="224349"/>
                  </a:lnTo>
                  <a:lnTo>
                    <a:pt x="2673538" y="220568"/>
                  </a:lnTo>
                  <a:lnTo>
                    <a:pt x="2670189" y="214358"/>
                  </a:lnTo>
                  <a:lnTo>
                    <a:pt x="2664469" y="204366"/>
                  </a:lnTo>
                  <a:lnTo>
                    <a:pt x="2658648" y="194375"/>
                  </a:lnTo>
                  <a:lnTo>
                    <a:pt x="2653586" y="186518"/>
                  </a:lnTo>
                  <a:lnTo>
                    <a:pt x="2652062" y="184383"/>
                  </a:lnTo>
                  <a:lnTo>
                    <a:pt x="2644745" y="174392"/>
                  </a:lnTo>
                  <a:lnTo>
                    <a:pt x="2637206" y="164401"/>
                  </a:lnTo>
                  <a:lnTo>
                    <a:pt x="2633634" y="159967"/>
                  </a:lnTo>
                  <a:lnTo>
                    <a:pt x="2628436" y="154409"/>
                  </a:lnTo>
                  <a:lnTo>
                    <a:pt x="2618800" y="144417"/>
                  </a:lnTo>
                  <a:lnTo>
                    <a:pt x="2613683" y="139354"/>
                  </a:lnTo>
                  <a:lnTo>
                    <a:pt x="2607301" y="134426"/>
                  </a:lnTo>
                  <a:lnTo>
                    <a:pt x="2594088" y="124434"/>
                  </a:lnTo>
                  <a:lnTo>
                    <a:pt x="2593731" y="124176"/>
                  </a:lnTo>
                  <a:lnTo>
                    <a:pt x="2575254" y="114443"/>
                  </a:lnTo>
                  <a:lnTo>
                    <a:pt x="2573779" y="113683"/>
                  </a:lnTo>
                  <a:lnTo>
                    <a:pt x="2553827" y="108079"/>
                  </a:lnTo>
                  <a:lnTo>
                    <a:pt x="2533876" y="106847"/>
                  </a:lnTo>
                  <a:lnTo>
                    <a:pt x="2513924" y="110179"/>
                  </a:lnTo>
                  <a:lnTo>
                    <a:pt x="2503102" y="114443"/>
                  </a:lnTo>
                  <a:lnTo>
                    <a:pt x="2493972" y="118288"/>
                  </a:lnTo>
                  <a:lnTo>
                    <a:pt x="2484112" y="124434"/>
                  </a:lnTo>
                  <a:lnTo>
                    <a:pt x="2474020" y="131268"/>
                  </a:lnTo>
                  <a:lnTo>
                    <a:pt x="2470366" y="134426"/>
                  </a:lnTo>
                  <a:lnTo>
                    <a:pt x="2459251" y="144417"/>
                  </a:lnTo>
                  <a:lnTo>
                    <a:pt x="2454069" y="149236"/>
                  </a:lnTo>
                  <a:lnTo>
                    <a:pt x="2449108" y="154409"/>
                  </a:lnTo>
                  <a:lnTo>
                    <a:pt x="2440363" y="164401"/>
                  </a:lnTo>
                  <a:lnTo>
                    <a:pt x="2434117" y="171626"/>
                  </a:lnTo>
                  <a:lnTo>
                    <a:pt x="2431842" y="174392"/>
                  </a:lnTo>
                  <a:lnTo>
                    <a:pt x="2423897" y="184383"/>
                  </a:lnTo>
                  <a:lnTo>
                    <a:pt x="2416447" y="194375"/>
                  </a:lnTo>
                  <a:lnTo>
                    <a:pt x="2414165" y="197421"/>
                  </a:lnTo>
                  <a:lnTo>
                    <a:pt x="2408680" y="204366"/>
                  </a:lnTo>
                  <a:lnTo>
                    <a:pt x="2400808" y="214358"/>
                  </a:lnTo>
                  <a:lnTo>
                    <a:pt x="2394213" y="222918"/>
                  </a:lnTo>
                  <a:lnTo>
                    <a:pt x="2392932" y="224349"/>
                  </a:lnTo>
                  <a:lnTo>
                    <a:pt x="2383928" y="234341"/>
                  </a:lnTo>
                  <a:lnTo>
                    <a:pt x="2374911" y="244332"/>
                  </a:lnTo>
                  <a:lnTo>
                    <a:pt x="2374261" y="245021"/>
                  </a:lnTo>
                  <a:lnTo>
                    <a:pt x="2362318" y="254324"/>
                  </a:lnTo>
                  <a:lnTo>
                    <a:pt x="2354309" y="260229"/>
                  </a:lnTo>
                  <a:lnTo>
                    <a:pt x="2344254" y="264315"/>
                  </a:lnTo>
                  <a:lnTo>
                    <a:pt x="2334358" y="268142"/>
                  </a:lnTo>
                  <a:lnTo>
                    <a:pt x="2314406" y="268821"/>
                  </a:lnTo>
                  <a:lnTo>
                    <a:pt x="2295238" y="264315"/>
                  </a:lnTo>
                  <a:lnTo>
                    <a:pt x="2294454" y="264149"/>
                  </a:lnTo>
                  <a:lnTo>
                    <a:pt x="2274502" y="256500"/>
                  </a:lnTo>
                  <a:lnTo>
                    <a:pt x="2270070" y="254324"/>
                  </a:lnTo>
                  <a:lnTo>
                    <a:pt x="2254551" y="247548"/>
                  </a:lnTo>
                  <a:lnTo>
                    <a:pt x="2247171" y="244332"/>
                  </a:lnTo>
                  <a:lnTo>
                    <a:pt x="2234599" y="239108"/>
                  </a:lnTo>
                  <a:lnTo>
                    <a:pt x="2220840" y="234341"/>
                  </a:lnTo>
                  <a:lnTo>
                    <a:pt x="2214647" y="232418"/>
                  </a:lnTo>
                  <a:lnTo>
                    <a:pt x="2194695" y="227448"/>
                  </a:lnTo>
                  <a:lnTo>
                    <a:pt x="2176072" y="224349"/>
                  </a:lnTo>
                  <a:lnTo>
                    <a:pt x="2174744" y="224148"/>
                  </a:lnTo>
                  <a:lnTo>
                    <a:pt x="2154792" y="221687"/>
                  </a:lnTo>
                  <a:lnTo>
                    <a:pt x="2134840" y="219445"/>
                  </a:lnTo>
                  <a:lnTo>
                    <a:pt x="2114888" y="216441"/>
                  </a:lnTo>
                  <a:lnTo>
                    <a:pt x="2106319" y="214358"/>
                  </a:lnTo>
                  <a:lnTo>
                    <a:pt x="2094937" y="211651"/>
                  </a:lnTo>
                  <a:lnTo>
                    <a:pt x="2074985" y="204883"/>
                  </a:lnTo>
                  <a:lnTo>
                    <a:pt x="2073905" y="204366"/>
                  </a:lnTo>
                  <a:lnTo>
                    <a:pt x="2055033" y="195556"/>
                  </a:lnTo>
                  <a:lnTo>
                    <a:pt x="2053058" y="194375"/>
                  </a:lnTo>
                  <a:lnTo>
                    <a:pt x="2036303" y="184383"/>
                  </a:lnTo>
                  <a:lnTo>
                    <a:pt x="2035081" y="183646"/>
                  </a:lnTo>
                  <a:lnTo>
                    <a:pt x="2022513" y="174392"/>
                  </a:lnTo>
                  <a:lnTo>
                    <a:pt x="2015130" y="168936"/>
                  </a:lnTo>
                  <a:lnTo>
                    <a:pt x="2009822" y="164401"/>
                  </a:lnTo>
                  <a:lnTo>
                    <a:pt x="1998553" y="154409"/>
                  </a:lnTo>
                  <a:lnTo>
                    <a:pt x="1995177" y="151387"/>
                  </a:lnTo>
                  <a:lnTo>
                    <a:pt x="1987797" y="144417"/>
                  </a:lnTo>
                  <a:lnTo>
                    <a:pt x="1977567" y="134426"/>
                  </a:lnTo>
                  <a:lnTo>
                    <a:pt x="1975226" y="131998"/>
                  </a:lnTo>
                  <a:lnTo>
                    <a:pt x="1967858" y="124434"/>
                  </a:lnTo>
                  <a:lnTo>
                    <a:pt x="1958336" y="114443"/>
                  </a:lnTo>
                  <a:lnTo>
                    <a:pt x="1955274" y="111134"/>
                  </a:lnTo>
                  <a:lnTo>
                    <a:pt x="1948503" y="104452"/>
                  </a:lnTo>
                  <a:lnTo>
                    <a:pt x="1938905" y="94460"/>
                  </a:lnTo>
                  <a:lnTo>
                    <a:pt x="1935322" y="90587"/>
                  </a:lnTo>
                  <a:lnTo>
                    <a:pt x="1928299" y="84469"/>
                  </a:lnTo>
                  <a:lnTo>
                    <a:pt x="1917205" y="74477"/>
                  </a:lnTo>
                  <a:lnTo>
                    <a:pt x="1915370" y="72778"/>
                  </a:lnTo>
                  <a:lnTo>
                    <a:pt x="1902497" y="64486"/>
                  </a:lnTo>
                  <a:lnTo>
                    <a:pt x="1895419" y="59817"/>
                  </a:lnTo>
                  <a:lnTo>
                    <a:pt x="1879068" y="54494"/>
                  </a:lnTo>
                  <a:lnTo>
                    <a:pt x="1875467" y="53290"/>
                  </a:lnTo>
                  <a:lnTo>
                    <a:pt x="1855515" y="53725"/>
                  </a:lnTo>
                  <a:lnTo>
                    <a:pt x="1853490" y="54494"/>
                  </a:lnTo>
                  <a:lnTo>
                    <a:pt x="1835563" y="61199"/>
                  </a:lnTo>
                  <a:lnTo>
                    <a:pt x="1830666" y="64486"/>
                  </a:lnTo>
                  <a:lnTo>
                    <a:pt x="1815766" y="74477"/>
                  </a:lnTo>
                  <a:lnTo>
                    <a:pt x="1815612" y="74583"/>
                  </a:lnTo>
                  <a:lnTo>
                    <a:pt x="1805011" y="84469"/>
                  </a:lnTo>
                  <a:lnTo>
                    <a:pt x="1795660" y="93008"/>
                  </a:lnTo>
                  <a:lnTo>
                    <a:pt x="1794333" y="94460"/>
                  </a:lnTo>
                  <a:lnTo>
                    <a:pt x="1785121" y="104452"/>
                  </a:lnTo>
                  <a:lnTo>
                    <a:pt x="1775927" y="114443"/>
                  </a:lnTo>
                  <a:lnTo>
                    <a:pt x="1775708" y="114679"/>
                  </a:lnTo>
                  <a:lnTo>
                    <a:pt x="1767474" y="124434"/>
                  </a:lnTo>
                  <a:lnTo>
                    <a:pt x="1758872" y="134426"/>
                  </a:lnTo>
                  <a:lnTo>
                    <a:pt x="1755756" y="138119"/>
                  </a:lnTo>
                  <a:lnTo>
                    <a:pt x="1750534" y="144417"/>
                  </a:lnTo>
                  <a:lnTo>
                    <a:pt x="1742039" y="154409"/>
                  </a:lnTo>
                  <a:lnTo>
                    <a:pt x="1735805" y="161687"/>
                  </a:lnTo>
                  <a:lnTo>
                    <a:pt x="1733378" y="164401"/>
                  </a:lnTo>
                  <a:lnTo>
                    <a:pt x="1724185" y="174392"/>
                  </a:lnTo>
                  <a:lnTo>
                    <a:pt x="1715853" y="183420"/>
                  </a:lnTo>
                  <a:lnTo>
                    <a:pt x="1714865" y="184383"/>
                  </a:lnTo>
                  <a:lnTo>
                    <a:pt x="1704494" y="194375"/>
                  </a:lnTo>
                  <a:lnTo>
                    <a:pt x="1695901" y="202556"/>
                  </a:lnTo>
                  <a:lnTo>
                    <a:pt x="1693598" y="204366"/>
                  </a:lnTo>
                  <a:lnTo>
                    <a:pt x="1680748" y="214358"/>
                  </a:lnTo>
                  <a:lnTo>
                    <a:pt x="1675949" y="217996"/>
                  </a:lnTo>
                  <a:lnTo>
                    <a:pt x="1664601" y="224349"/>
                  </a:lnTo>
                  <a:lnTo>
                    <a:pt x="1655998" y="228991"/>
                  </a:lnTo>
                  <a:lnTo>
                    <a:pt x="1639553" y="234341"/>
                  </a:lnTo>
                  <a:lnTo>
                    <a:pt x="1636046" y="235478"/>
                  </a:lnTo>
                  <a:lnTo>
                    <a:pt x="1616094" y="237200"/>
                  </a:lnTo>
                  <a:lnTo>
                    <a:pt x="1596142" y="234785"/>
                  </a:lnTo>
                  <a:lnTo>
                    <a:pt x="1594682" y="234341"/>
                  </a:lnTo>
                  <a:lnTo>
                    <a:pt x="1576190" y="228738"/>
                  </a:lnTo>
                  <a:lnTo>
                    <a:pt x="1566175" y="224349"/>
                  </a:lnTo>
                  <a:lnTo>
                    <a:pt x="1556238" y="219838"/>
                  </a:lnTo>
                  <a:lnTo>
                    <a:pt x="1546056" y="214358"/>
                  </a:lnTo>
                  <a:lnTo>
                    <a:pt x="1536287" y="209190"/>
                  </a:lnTo>
                  <a:lnTo>
                    <a:pt x="1527917" y="204366"/>
                  </a:lnTo>
                  <a:lnTo>
                    <a:pt x="1516335" y="197257"/>
                  </a:lnTo>
                  <a:lnTo>
                    <a:pt x="1511451" y="194375"/>
                  </a:lnTo>
                  <a:lnTo>
                    <a:pt x="1496383" y="185239"/>
                  </a:lnTo>
                  <a:lnTo>
                    <a:pt x="1494784" y="184383"/>
                  </a:lnTo>
                  <a:lnTo>
                    <a:pt x="1476499" y="174392"/>
                  </a:lnTo>
                  <a:lnTo>
                    <a:pt x="1476431" y="174352"/>
                  </a:lnTo>
                  <a:lnTo>
                    <a:pt x="1456695" y="164401"/>
                  </a:lnTo>
                  <a:lnTo>
                    <a:pt x="1456480" y="164288"/>
                  </a:lnTo>
                  <a:lnTo>
                    <a:pt x="1436528" y="156192"/>
                  </a:lnTo>
                  <a:lnTo>
                    <a:pt x="1430642" y="154409"/>
                  </a:lnTo>
                  <a:lnTo>
                    <a:pt x="1416576" y="149782"/>
                  </a:lnTo>
                  <a:lnTo>
                    <a:pt x="1396624" y="145230"/>
                  </a:lnTo>
                  <a:lnTo>
                    <a:pt x="1390122" y="144417"/>
                  </a:lnTo>
                  <a:lnTo>
                    <a:pt x="1376673" y="142474"/>
                  </a:lnTo>
                  <a:lnTo>
                    <a:pt x="1356721" y="140046"/>
                  </a:lnTo>
                  <a:lnTo>
                    <a:pt x="1336769" y="137138"/>
                  </a:lnTo>
                  <a:lnTo>
                    <a:pt x="1326842" y="134426"/>
                  </a:lnTo>
                  <a:lnTo>
                    <a:pt x="1316817" y="131202"/>
                  </a:lnTo>
                  <a:lnTo>
                    <a:pt x="1303582" y="124434"/>
                  </a:lnTo>
                  <a:lnTo>
                    <a:pt x="1296866" y="119885"/>
                  </a:lnTo>
                  <a:lnTo>
                    <a:pt x="1291235" y="114443"/>
                  </a:lnTo>
                  <a:lnTo>
                    <a:pt x="1281273" y="104452"/>
                  </a:lnTo>
                  <a:lnTo>
                    <a:pt x="1276914" y="99984"/>
                  </a:lnTo>
                  <a:lnTo>
                    <a:pt x="1272450" y="94460"/>
                  </a:lnTo>
                  <a:lnTo>
                    <a:pt x="1264485" y="84469"/>
                  </a:lnTo>
                  <a:lnTo>
                    <a:pt x="1256962" y="74585"/>
                  </a:lnTo>
                  <a:lnTo>
                    <a:pt x="1256881" y="74477"/>
                  </a:lnTo>
                  <a:lnTo>
                    <a:pt x="1248761" y="64486"/>
                  </a:lnTo>
                  <a:lnTo>
                    <a:pt x="1240924" y="54494"/>
                  </a:lnTo>
                  <a:lnTo>
                    <a:pt x="1237010" y="49882"/>
                  </a:lnTo>
                  <a:lnTo>
                    <a:pt x="1231898" y="44503"/>
                  </a:lnTo>
                  <a:lnTo>
                    <a:pt x="1222056" y="34511"/>
                  </a:lnTo>
                  <a:lnTo>
                    <a:pt x="1217059" y="29873"/>
                  </a:lnTo>
                  <a:lnTo>
                    <a:pt x="1210310" y="24520"/>
                  </a:lnTo>
                  <a:lnTo>
                    <a:pt x="1197425" y="14528"/>
                  </a:lnTo>
                  <a:lnTo>
                    <a:pt x="1197107" y="14309"/>
                  </a:lnTo>
                  <a:lnTo>
                    <a:pt x="1177809" y="4537"/>
                  </a:lnTo>
                  <a:lnTo>
                    <a:pt x="1177155" y="4195"/>
                  </a:lnTo>
                  <a:lnTo>
                    <a:pt x="1157203" y="0"/>
                  </a:lnTo>
                  <a:lnTo>
                    <a:pt x="1137251" y="2662"/>
                  </a:lnTo>
                  <a:lnTo>
                    <a:pt x="1134034" y="4537"/>
                  </a:lnTo>
                  <a:lnTo>
                    <a:pt x="1121344" y="14528"/>
                  </a:lnTo>
                  <a:lnTo>
                    <a:pt x="1117299" y="18038"/>
                  </a:lnTo>
                  <a:lnTo>
                    <a:pt x="1113097" y="24520"/>
                  </a:lnTo>
                  <a:lnTo>
                    <a:pt x="1107681" y="34511"/>
                  </a:lnTo>
                  <a:lnTo>
                    <a:pt x="1102725" y="44503"/>
                  </a:lnTo>
                  <a:lnTo>
                    <a:pt x="1098430" y="54494"/>
                  </a:lnTo>
                  <a:lnTo>
                    <a:pt x="1097348" y="57766"/>
                  </a:lnTo>
                  <a:lnTo>
                    <a:pt x="1095634" y="64486"/>
                  </a:lnTo>
                  <a:lnTo>
                    <a:pt x="1092140" y="74477"/>
                  </a:lnTo>
                  <a:lnTo>
                    <a:pt x="1089606" y="84469"/>
                  </a:lnTo>
                  <a:lnTo>
                    <a:pt x="1086267" y="94460"/>
                  </a:lnTo>
                  <a:lnTo>
                    <a:pt x="1083432" y="104452"/>
                  </a:lnTo>
                  <a:lnTo>
                    <a:pt x="1080141" y="114443"/>
                  </a:lnTo>
                  <a:lnTo>
                    <a:pt x="1077396" y="122303"/>
                  </a:lnTo>
                  <a:lnTo>
                    <a:pt x="1076793" y="124434"/>
                  </a:lnTo>
                  <a:lnTo>
                    <a:pt x="1073286" y="134426"/>
                  </a:lnTo>
                  <a:lnTo>
                    <a:pt x="1070138" y="144417"/>
                  </a:lnTo>
                  <a:lnTo>
                    <a:pt x="1065998" y="154409"/>
                  </a:lnTo>
                  <a:lnTo>
                    <a:pt x="1061601" y="164401"/>
                  </a:lnTo>
                  <a:lnTo>
                    <a:pt x="1057444" y="172336"/>
                  </a:lnTo>
                  <a:lnTo>
                    <a:pt x="1056532" y="174392"/>
                  </a:lnTo>
                  <a:lnTo>
                    <a:pt x="1052173" y="184383"/>
                  </a:lnTo>
                  <a:lnTo>
                    <a:pt x="1047099" y="194375"/>
                  </a:lnTo>
                  <a:lnTo>
                    <a:pt x="1041773" y="204366"/>
                  </a:lnTo>
                  <a:lnTo>
                    <a:pt x="1037492" y="211105"/>
                  </a:lnTo>
                  <a:lnTo>
                    <a:pt x="1035602" y="214358"/>
                  </a:lnTo>
                  <a:lnTo>
                    <a:pt x="1029850" y="224349"/>
                  </a:lnTo>
                  <a:lnTo>
                    <a:pt x="1023573" y="234341"/>
                  </a:lnTo>
                  <a:lnTo>
                    <a:pt x="1017541" y="242954"/>
                  </a:lnTo>
                  <a:lnTo>
                    <a:pt x="1016632" y="244332"/>
                  </a:lnTo>
                  <a:lnTo>
                    <a:pt x="1009828" y="254324"/>
                  </a:lnTo>
                  <a:lnTo>
                    <a:pt x="1002634" y="264315"/>
                  </a:lnTo>
                  <a:lnTo>
                    <a:pt x="997589" y="270917"/>
                  </a:lnTo>
                  <a:lnTo>
                    <a:pt x="995008" y="274307"/>
                  </a:lnTo>
                  <a:lnTo>
                    <a:pt x="987015" y="284298"/>
                  </a:lnTo>
                  <a:lnTo>
                    <a:pt x="978969" y="294290"/>
                  </a:lnTo>
                  <a:lnTo>
                    <a:pt x="977637" y="295848"/>
                  </a:lnTo>
                  <a:lnTo>
                    <a:pt x="969959" y="304281"/>
                  </a:lnTo>
                  <a:lnTo>
                    <a:pt x="960676" y="314273"/>
                  </a:lnTo>
                  <a:lnTo>
                    <a:pt x="957685" y="317387"/>
                  </a:lnTo>
                  <a:lnTo>
                    <a:pt x="950104" y="324264"/>
                  </a:lnTo>
                  <a:lnTo>
                    <a:pt x="939298" y="334256"/>
                  </a:lnTo>
                  <a:lnTo>
                    <a:pt x="937734" y="335635"/>
                  </a:lnTo>
                  <a:lnTo>
                    <a:pt x="925251" y="344247"/>
                  </a:lnTo>
                  <a:lnTo>
                    <a:pt x="917782" y="349608"/>
                  </a:lnTo>
                  <a:lnTo>
                    <a:pt x="907460" y="354239"/>
                  </a:lnTo>
                  <a:lnTo>
                    <a:pt x="897830" y="358545"/>
                  </a:lnTo>
                  <a:lnTo>
                    <a:pt x="877878" y="361533"/>
                  </a:lnTo>
                  <a:lnTo>
                    <a:pt x="857927" y="357003"/>
                  </a:lnTo>
                  <a:lnTo>
                    <a:pt x="853653" y="354239"/>
                  </a:lnTo>
                  <a:lnTo>
                    <a:pt x="839740" y="344247"/>
                  </a:lnTo>
                  <a:lnTo>
                    <a:pt x="837975" y="342843"/>
                  </a:lnTo>
                  <a:lnTo>
                    <a:pt x="830822" y="334256"/>
                  </a:lnTo>
                  <a:lnTo>
                    <a:pt x="823383" y="324264"/>
                  </a:lnTo>
                  <a:lnTo>
                    <a:pt x="818023" y="316164"/>
                  </a:lnTo>
                  <a:lnTo>
                    <a:pt x="817028" y="314273"/>
                  </a:lnTo>
                  <a:lnTo>
                    <a:pt x="812106" y="304281"/>
                  </a:lnTo>
                  <a:lnTo>
                    <a:pt x="807539" y="294290"/>
                  </a:lnTo>
                  <a:lnTo>
                    <a:pt x="803398" y="284298"/>
                  </a:lnTo>
                  <a:lnTo>
                    <a:pt x="799625" y="274307"/>
                  </a:lnTo>
                  <a:lnTo>
                    <a:pt x="798071" y="270143"/>
                  </a:lnTo>
                  <a:lnTo>
                    <a:pt x="796034" y="264315"/>
                  </a:lnTo>
                  <a:lnTo>
                    <a:pt x="792901" y="254324"/>
                  </a:lnTo>
                  <a:lnTo>
                    <a:pt x="789910" y="244332"/>
                  </a:lnTo>
                  <a:lnTo>
                    <a:pt x="787115" y="234341"/>
                  </a:lnTo>
                  <a:lnTo>
                    <a:pt x="784404" y="224349"/>
                  </a:lnTo>
                  <a:lnTo>
                    <a:pt x="781657" y="214358"/>
                  </a:lnTo>
                  <a:lnTo>
                    <a:pt x="779323" y="204366"/>
                  </a:lnTo>
                  <a:lnTo>
                    <a:pt x="778119" y="200035"/>
                  </a:lnTo>
                  <a:lnTo>
                    <a:pt x="776468" y="194375"/>
                  </a:lnTo>
                  <a:lnTo>
                    <a:pt x="773831" y="184383"/>
                  </a:lnTo>
                  <a:lnTo>
                    <a:pt x="770972" y="174392"/>
                  </a:lnTo>
                  <a:lnTo>
                    <a:pt x="768224" y="164401"/>
                  </a:lnTo>
                  <a:lnTo>
                    <a:pt x="765058" y="154409"/>
                  </a:lnTo>
                  <a:lnTo>
                    <a:pt x="761883" y="144417"/>
                  </a:lnTo>
                  <a:lnTo>
                    <a:pt x="758370" y="134426"/>
                  </a:lnTo>
                  <a:lnTo>
                    <a:pt x="758167" y="133916"/>
                  </a:lnTo>
                  <a:lnTo>
                    <a:pt x="753971" y="124434"/>
                  </a:lnTo>
                  <a:lnTo>
                    <a:pt x="749401" y="114443"/>
                  </a:lnTo>
                  <a:lnTo>
                    <a:pt x="744342" y="104452"/>
                  </a:lnTo>
                  <a:lnTo>
                    <a:pt x="738533" y="94460"/>
                  </a:lnTo>
                  <a:lnTo>
                    <a:pt x="738216" y="93957"/>
                  </a:lnTo>
                  <a:lnTo>
                    <a:pt x="731060" y="84469"/>
                  </a:lnTo>
                  <a:lnTo>
                    <a:pt x="722346" y="74477"/>
                  </a:lnTo>
                  <a:lnTo>
                    <a:pt x="718264" y="70213"/>
                  </a:lnTo>
                  <a:lnTo>
                    <a:pt x="711166" y="64486"/>
                  </a:lnTo>
                  <a:lnTo>
                    <a:pt x="698312" y="55497"/>
                  </a:lnTo>
                  <a:lnTo>
                    <a:pt x="696381" y="54494"/>
                  </a:lnTo>
                  <a:lnTo>
                    <a:pt x="678360" y="45642"/>
                  </a:lnTo>
                  <a:lnTo>
                    <a:pt x="674961" y="44503"/>
                  </a:lnTo>
                  <a:lnTo>
                    <a:pt x="658409" y="39366"/>
                  </a:lnTo>
                  <a:lnTo>
                    <a:pt x="638457" y="35491"/>
                  </a:lnTo>
                  <a:lnTo>
                    <a:pt x="627363" y="34511"/>
                  </a:lnTo>
                  <a:lnTo>
                    <a:pt x="618505" y="33757"/>
                  </a:lnTo>
                  <a:lnTo>
                    <a:pt x="598553" y="34292"/>
                  </a:lnTo>
                  <a:lnTo>
                    <a:pt x="597094" y="34511"/>
                  </a:lnTo>
                  <a:lnTo>
                    <a:pt x="578602" y="37347"/>
                  </a:lnTo>
                  <a:lnTo>
                    <a:pt x="558650" y="43475"/>
                  </a:lnTo>
                  <a:lnTo>
                    <a:pt x="556558" y="44503"/>
                  </a:lnTo>
                  <a:lnTo>
                    <a:pt x="538698" y="53558"/>
                  </a:lnTo>
                  <a:lnTo>
                    <a:pt x="537360" y="54494"/>
                  </a:lnTo>
                  <a:lnTo>
                    <a:pt x="523741" y="64486"/>
                  </a:lnTo>
                  <a:lnTo>
                    <a:pt x="518746" y="68260"/>
                  </a:lnTo>
                  <a:lnTo>
                    <a:pt x="512275" y="74477"/>
                  </a:lnTo>
                  <a:lnTo>
                    <a:pt x="501726" y="84469"/>
                  </a:lnTo>
                  <a:lnTo>
                    <a:pt x="498794" y="87306"/>
                  </a:lnTo>
                  <a:lnTo>
                    <a:pt x="492668" y="94460"/>
                  </a:lnTo>
                  <a:lnTo>
                    <a:pt x="484237" y="104452"/>
                  </a:lnTo>
                  <a:lnTo>
                    <a:pt x="478843" y="110607"/>
                  </a:lnTo>
                  <a:lnTo>
                    <a:pt x="475928" y="114443"/>
                  </a:lnTo>
                  <a:lnTo>
                    <a:pt x="468355" y="124434"/>
                  </a:lnTo>
                  <a:lnTo>
                    <a:pt x="460666" y="134426"/>
                  </a:lnTo>
                  <a:lnTo>
                    <a:pt x="458891" y="136670"/>
                  </a:lnTo>
                  <a:lnTo>
                    <a:pt x="453317" y="144417"/>
                  </a:lnTo>
                  <a:lnTo>
                    <a:pt x="446190" y="154409"/>
                  </a:lnTo>
                  <a:lnTo>
                    <a:pt x="438939" y="164386"/>
                  </a:lnTo>
                  <a:lnTo>
                    <a:pt x="438929" y="164401"/>
                  </a:lnTo>
                  <a:lnTo>
                    <a:pt x="431965" y="174392"/>
                  </a:lnTo>
                  <a:lnTo>
                    <a:pt x="425082" y="184383"/>
                  </a:lnTo>
                  <a:lnTo>
                    <a:pt x="418987" y="193118"/>
                  </a:lnTo>
                  <a:lnTo>
                    <a:pt x="418168" y="194375"/>
                  </a:lnTo>
                  <a:lnTo>
                    <a:pt x="411500" y="204366"/>
                  </a:lnTo>
                  <a:lnTo>
                    <a:pt x="404878" y="214358"/>
                  </a:lnTo>
                  <a:lnTo>
                    <a:pt x="399036" y="223177"/>
                  </a:lnTo>
                  <a:lnTo>
                    <a:pt x="398294" y="224349"/>
                  </a:lnTo>
                  <a:lnTo>
                    <a:pt x="391923" y="234341"/>
                  </a:lnTo>
                  <a:lnTo>
                    <a:pt x="385709" y="244332"/>
                  </a:lnTo>
                  <a:lnTo>
                    <a:pt x="379401" y="254324"/>
                  </a:lnTo>
                  <a:lnTo>
                    <a:pt x="379084" y="254843"/>
                  </a:lnTo>
                  <a:lnTo>
                    <a:pt x="373482" y="264315"/>
                  </a:lnTo>
                  <a:lnTo>
                    <a:pt x="367633" y="274307"/>
                  </a:lnTo>
                  <a:lnTo>
                    <a:pt x="361769" y="284298"/>
                  </a:lnTo>
                  <a:lnTo>
                    <a:pt x="359132" y="288923"/>
                  </a:lnTo>
                  <a:lnTo>
                    <a:pt x="356125" y="294290"/>
                  </a:lnTo>
                  <a:lnTo>
                    <a:pt x="350608" y="304281"/>
                  </a:lnTo>
                  <a:lnTo>
                    <a:pt x="344991" y="314273"/>
                  </a:lnTo>
                  <a:lnTo>
                    <a:pt x="339489" y="324264"/>
                  </a:lnTo>
                  <a:lnTo>
                    <a:pt x="339180" y="324858"/>
                  </a:lnTo>
                  <a:lnTo>
                    <a:pt x="334075" y="334256"/>
                  </a:lnTo>
                  <a:lnTo>
                    <a:pt x="328308" y="344247"/>
                  </a:lnTo>
                  <a:lnTo>
                    <a:pt x="322805" y="354239"/>
                  </a:lnTo>
                  <a:lnTo>
                    <a:pt x="319228" y="360790"/>
                  </a:lnTo>
                  <a:lnTo>
                    <a:pt x="317116" y="364230"/>
                  </a:lnTo>
                  <a:lnTo>
                    <a:pt x="310912" y="374222"/>
                  </a:lnTo>
                  <a:lnTo>
                    <a:pt x="304437" y="384213"/>
                  </a:lnTo>
                  <a:lnTo>
                    <a:pt x="299277" y="392519"/>
                  </a:lnTo>
                  <a:lnTo>
                    <a:pt x="298019" y="394205"/>
                  </a:lnTo>
                  <a:lnTo>
                    <a:pt x="290138" y="404196"/>
                  </a:lnTo>
                  <a:lnTo>
                    <a:pt x="282106" y="414188"/>
                  </a:lnTo>
                  <a:lnTo>
                    <a:pt x="279325" y="417476"/>
                  </a:lnTo>
                  <a:lnTo>
                    <a:pt x="271716" y="424179"/>
                  </a:lnTo>
                  <a:lnTo>
                    <a:pt x="259444" y="434171"/>
                  </a:lnTo>
                  <a:lnTo>
                    <a:pt x="259373" y="434226"/>
                  </a:lnTo>
                  <a:lnTo>
                    <a:pt x="239421" y="444086"/>
                  </a:lnTo>
                  <a:lnTo>
                    <a:pt x="239138" y="444162"/>
                  </a:lnTo>
                  <a:lnTo>
                    <a:pt x="219470" y="448967"/>
                  </a:lnTo>
                  <a:lnTo>
                    <a:pt x="199518" y="450845"/>
                  </a:lnTo>
                  <a:lnTo>
                    <a:pt x="179566" y="451236"/>
                  </a:lnTo>
                  <a:lnTo>
                    <a:pt x="159614" y="451513"/>
                  </a:lnTo>
                  <a:lnTo>
                    <a:pt x="139662" y="452370"/>
                  </a:lnTo>
                  <a:lnTo>
                    <a:pt x="124833" y="454154"/>
                  </a:lnTo>
                  <a:lnTo>
                    <a:pt x="119711" y="454760"/>
                  </a:lnTo>
                  <a:lnTo>
                    <a:pt x="99759" y="458432"/>
                  </a:lnTo>
                  <a:lnTo>
                    <a:pt x="79807" y="463700"/>
                  </a:lnTo>
                  <a:lnTo>
                    <a:pt x="78471" y="464145"/>
                  </a:lnTo>
                  <a:lnTo>
                    <a:pt x="59855" y="470287"/>
                  </a:lnTo>
                  <a:lnTo>
                    <a:pt x="50619" y="474137"/>
                  </a:lnTo>
                  <a:lnTo>
                    <a:pt x="39904" y="478581"/>
                  </a:lnTo>
                  <a:lnTo>
                    <a:pt x="28505" y="484128"/>
                  </a:lnTo>
                  <a:lnTo>
                    <a:pt x="19952" y="488350"/>
                  </a:lnTo>
                  <a:lnTo>
                    <a:pt x="9008" y="494120"/>
                  </a:lnTo>
                  <a:lnTo>
                    <a:pt x="0" y="499004"/>
                  </a:lnTo>
                  <a:lnTo>
                    <a:pt x="0" y="504111"/>
                  </a:lnTo>
                  <a:lnTo>
                    <a:pt x="0" y="514103"/>
                  </a:lnTo>
                  <a:lnTo>
                    <a:pt x="0" y="524094"/>
                  </a:lnTo>
                  <a:lnTo>
                    <a:pt x="0" y="534086"/>
                  </a:lnTo>
                  <a:lnTo>
                    <a:pt x="0" y="544077"/>
                  </a:lnTo>
                  <a:lnTo>
                    <a:pt x="0" y="554069"/>
                  </a:lnTo>
                  <a:lnTo>
                    <a:pt x="0" y="564060"/>
                  </a:lnTo>
                  <a:lnTo>
                    <a:pt x="0" y="565997"/>
                  </a:lnTo>
                  <a:lnTo>
                    <a:pt x="3151" y="564060"/>
                  </a:lnTo>
                  <a:lnTo>
                    <a:pt x="19952" y="554114"/>
                  </a:lnTo>
                  <a:lnTo>
                    <a:pt x="20039" y="554069"/>
                  </a:lnTo>
                  <a:lnTo>
                    <a:pt x="39268" y="544077"/>
                  </a:lnTo>
                  <a:lnTo>
                    <a:pt x="39904" y="543747"/>
                  </a:lnTo>
                  <a:lnTo>
                    <a:pt x="59855" y="535431"/>
                  </a:lnTo>
                  <a:lnTo>
                    <a:pt x="64200" y="534086"/>
                  </a:lnTo>
                  <a:lnTo>
                    <a:pt x="79807" y="529367"/>
                  </a:lnTo>
                  <a:lnTo>
                    <a:pt x="99759" y="525718"/>
                  </a:lnTo>
                  <a:lnTo>
                    <a:pt x="119711" y="524598"/>
                  </a:lnTo>
                  <a:lnTo>
                    <a:pt x="139662" y="525971"/>
                  </a:lnTo>
                  <a:lnTo>
                    <a:pt x="159614" y="529553"/>
                  </a:lnTo>
                  <a:lnTo>
                    <a:pt x="177205" y="534086"/>
                  </a:lnTo>
                  <a:lnTo>
                    <a:pt x="179566" y="534724"/>
                  </a:lnTo>
                  <a:lnTo>
                    <a:pt x="199518" y="540466"/>
                  </a:lnTo>
                  <a:lnTo>
                    <a:pt x="212999" y="544077"/>
                  </a:lnTo>
                  <a:lnTo>
                    <a:pt x="219470" y="545879"/>
                  </a:lnTo>
                  <a:lnTo>
                    <a:pt x="239421" y="548797"/>
                  </a:lnTo>
                  <a:lnTo>
                    <a:pt x="259373" y="547242"/>
                  </a:lnTo>
                  <a:lnTo>
                    <a:pt x="268312" y="544077"/>
                  </a:lnTo>
                  <a:lnTo>
                    <a:pt x="279325" y="539665"/>
                  </a:lnTo>
                  <a:lnTo>
                    <a:pt x="286952" y="534086"/>
                  </a:lnTo>
                  <a:lnTo>
                    <a:pt x="299277" y="524390"/>
                  </a:lnTo>
                  <a:lnTo>
                    <a:pt x="299539" y="524094"/>
                  </a:lnTo>
                  <a:lnTo>
                    <a:pt x="308245" y="514103"/>
                  </a:lnTo>
                  <a:lnTo>
                    <a:pt x="316304" y="504111"/>
                  </a:lnTo>
                  <a:lnTo>
                    <a:pt x="319228" y="500283"/>
                  </a:lnTo>
                  <a:lnTo>
                    <a:pt x="323015" y="494120"/>
                  </a:lnTo>
                  <a:lnTo>
                    <a:pt x="328814" y="484128"/>
                  </a:lnTo>
                  <a:lnTo>
                    <a:pt x="334825" y="474137"/>
                  </a:lnTo>
                  <a:lnTo>
                    <a:pt x="339180" y="466149"/>
                  </a:lnTo>
                  <a:lnTo>
                    <a:pt x="340142" y="464145"/>
                  </a:lnTo>
                  <a:lnTo>
                    <a:pt x="344792" y="454154"/>
                  </a:lnTo>
                  <a:lnTo>
                    <a:pt x="349573" y="444162"/>
                  </a:lnTo>
                  <a:lnTo>
                    <a:pt x="354359" y="434171"/>
                  </a:lnTo>
                  <a:lnTo>
                    <a:pt x="358828" y="424179"/>
                  </a:lnTo>
                  <a:lnTo>
                    <a:pt x="359132" y="423551"/>
                  </a:lnTo>
                  <a:lnTo>
                    <a:pt x="363448" y="414188"/>
                  </a:lnTo>
                  <a:lnTo>
                    <a:pt x="367944" y="404196"/>
                  </a:lnTo>
                  <a:lnTo>
                    <a:pt x="372547" y="394205"/>
                  </a:lnTo>
                  <a:lnTo>
                    <a:pt x="377131" y="384213"/>
                  </a:lnTo>
                  <a:lnTo>
                    <a:pt x="379084" y="380064"/>
                  </a:lnTo>
                  <a:lnTo>
                    <a:pt x="381862" y="374222"/>
                  </a:lnTo>
                  <a:lnTo>
                    <a:pt x="386714" y="364230"/>
                  </a:lnTo>
                  <a:lnTo>
                    <a:pt x="391777" y="354239"/>
                  </a:lnTo>
                  <a:lnTo>
                    <a:pt x="396762" y="344247"/>
                  </a:lnTo>
                  <a:lnTo>
                    <a:pt x="399036" y="339968"/>
                  </a:lnTo>
                  <a:lnTo>
                    <a:pt x="402283" y="334256"/>
                  </a:lnTo>
                  <a:lnTo>
                    <a:pt x="408015" y="324264"/>
                  </a:lnTo>
                  <a:lnTo>
                    <a:pt x="413848" y="314273"/>
                  </a:lnTo>
                  <a:lnTo>
                    <a:pt x="418987" y="305710"/>
                  </a:lnTo>
                  <a:lnTo>
                    <a:pt x="419937" y="304281"/>
                  </a:lnTo>
                  <a:lnTo>
                    <a:pt x="426555" y="294290"/>
                  </a:lnTo>
                  <a:lnTo>
                    <a:pt x="433355" y="284298"/>
                  </a:lnTo>
                  <a:lnTo>
                    <a:pt x="438939" y="275970"/>
                  </a:lnTo>
                  <a:lnTo>
                    <a:pt x="440236" y="274307"/>
                  </a:lnTo>
                  <a:lnTo>
                    <a:pt x="447965" y="264315"/>
                  </a:lnTo>
                  <a:lnTo>
                    <a:pt x="455767" y="254324"/>
                  </a:lnTo>
                  <a:lnTo>
                    <a:pt x="458891" y="250276"/>
                  </a:lnTo>
                  <a:lnTo>
                    <a:pt x="464087" y="244332"/>
                  </a:lnTo>
                  <a:lnTo>
                    <a:pt x="472590" y="234341"/>
                  </a:lnTo>
                  <a:lnTo>
                    <a:pt x="478843" y="226938"/>
                  </a:lnTo>
                  <a:lnTo>
                    <a:pt x="481416" y="224349"/>
                  </a:lnTo>
                  <a:lnTo>
                    <a:pt x="490948" y="214358"/>
                  </a:lnTo>
                  <a:lnTo>
                    <a:pt x="498794" y="206143"/>
                  </a:lnTo>
                  <a:lnTo>
                    <a:pt x="500840" y="204366"/>
                  </a:lnTo>
                  <a:lnTo>
                    <a:pt x="511589" y="194375"/>
                  </a:lnTo>
                  <a:lnTo>
                    <a:pt x="518746" y="187707"/>
                  </a:lnTo>
                  <a:lnTo>
                    <a:pt x="523219" y="184383"/>
                  </a:lnTo>
                  <a:lnTo>
                    <a:pt x="536257" y="174392"/>
                  </a:lnTo>
                  <a:lnTo>
                    <a:pt x="538698" y="172468"/>
                  </a:lnTo>
                  <a:lnTo>
                    <a:pt x="552036" y="164401"/>
                  </a:lnTo>
                  <a:lnTo>
                    <a:pt x="558650" y="160411"/>
                  </a:lnTo>
                  <a:lnTo>
                    <a:pt x="573883" y="154409"/>
                  </a:lnTo>
                  <a:lnTo>
                    <a:pt x="578602" y="152542"/>
                  </a:lnTo>
                  <a:lnTo>
                    <a:pt x="598553" y="149030"/>
                  </a:lnTo>
                  <a:lnTo>
                    <a:pt x="618505" y="148975"/>
                  </a:lnTo>
                  <a:lnTo>
                    <a:pt x="638457" y="153693"/>
                  </a:lnTo>
                  <a:lnTo>
                    <a:pt x="640139" y="154409"/>
                  </a:lnTo>
                  <a:lnTo>
                    <a:pt x="658409" y="163162"/>
                  </a:lnTo>
                  <a:lnTo>
                    <a:pt x="659989" y="164401"/>
                  </a:lnTo>
                  <a:lnTo>
                    <a:pt x="672766" y="174392"/>
                  </a:lnTo>
                  <a:lnTo>
                    <a:pt x="678360" y="179114"/>
                  </a:lnTo>
                  <a:lnTo>
                    <a:pt x="682707" y="184383"/>
                  </a:lnTo>
                  <a:lnTo>
                    <a:pt x="690940" y="194375"/>
                  </a:lnTo>
                  <a:lnTo>
                    <a:pt x="698041" y="204366"/>
                  </a:lnTo>
                  <a:lnTo>
                    <a:pt x="698312" y="204736"/>
                  </a:lnTo>
                  <a:lnTo>
                    <a:pt x="703773" y="214358"/>
                  </a:lnTo>
                  <a:lnTo>
                    <a:pt x="709274" y="224349"/>
                  </a:lnTo>
                  <a:lnTo>
                    <a:pt x="714461" y="234341"/>
                  </a:lnTo>
                  <a:lnTo>
                    <a:pt x="718264" y="241517"/>
                  </a:lnTo>
                  <a:lnTo>
                    <a:pt x="719480" y="244332"/>
                  </a:lnTo>
                  <a:lnTo>
                    <a:pt x="723634" y="254324"/>
                  </a:lnTo>
                  <a:lnTo>
                    <a:pt x="728041" y="264315"/>
                  </a:lnTo>
                  <a:lnTo>
                    <a:pt x="732257" y="274307"/>
                  </a:lnTo>
                  <a:lnTo>
                    <a:pt x="736516" y="284298"/>
                  </a:lnTo>
                  <a:lnTo>
                    <a:pt x="738216" y="288011"/>
                  </a:lnTo>
                  <a:lnTo>
                    <a:pt x="740782" y="294290"/>
                  </a:lnTo>
                  <a:lnTo>
                    <a:pt x="744836" y="304281"/>
                  </a:lnTo>
                  <a:lnTo>
                    <a:pt x="749171" y="314273"/>
                  </a:lnTo>
                  <a:lnTo>
                    <a:pt x="753785" y="324264"/>
                  </a:lnTo>
                  <a:lnTo>
                    <a:pt x="758167" y="333942"/>
                  </a:lnTo>
                  <a:lnTo>
                    <a:pt x="758303" y="334256"/>
                  </a:lnTo>
                  <a:lnTo>
                    <a:pt x="763095" y="344247"/>
                  </a:lnTo>
                  <a:lnTo>
                    <a:pt x="768006" y="354239"/>
                  </a:lnTo>
                  <a:lnTo>
                    <a:pt x="773379" y="364230"/>
                  </a:lnTo>
                  <a:lnTo>
                    <a:pt x="778119" y="372667"/>
                  </a:lnTo>
                  <a:lnTo>
                    <a:pt x="779036" y="374222"/>
                  </a:lnTo>
                  <a:lnTo>
                    <a:pt x="785322" y="384213"/>
                  </a:lnTo>
                  <a:lnTo>
                    <a:pt x="792027" y="394205"/>
                  </a:lnTo>
                  <a:lnTo>
                    <a:pt x="798071" y="402294"/>
                  </a:lnTo>
                  <a:lnTo>
                    <a:pt x="799779" y="404196"/>
                  </a:lnTo>
                  <a:lnTo>
                    <a:pt x="809009" y="414188"/>
                  </a:lnTo>
                  <a:lnTo>
                    <a:pt x="818023" y="423065"/>
                  </a:lnTo>
                  <a:lnTo>
                    <a:pt x="819643" y="424179"/>
                  </a:lnTo>
                  <a:lnTo>
                    <a:pt x="836307" y="434171"/>
                  </a:lnTo>
                  <a:lnTo>
                    <a:pt x="837975" y="435107"/>
                  </a:lnTo>
                  <a:lnTo>
                    <a:pt x="857927" y="439927"/>
                  </a:lnTo>
                  <a:lnTo>
                    <a:pt x="877878" y="438446"/>
                  </a:lnTo>
                  <a:lnTo>
                    <a:pt x="890334" y="434171"/>
                  </a:lnTo>
                  <a:lnTo>
                    <a:pt x="897830" y="431781"/>
                  </a:lnTo>
                  <a:lnTo>
                    <a:pt x="911660" y="424179"/>
                  </a:lnTo>
                  <a:lnTo>
                    <a:pt x="917782" y="420925"/>
                  </a:lnTo>
                  <a:lnTo>
                    <a:pt x="927305" y="414188"/>
                  </a:lnTo>
                  <a:lnTo>
                    <a:pt x="937734" y="406754"/>
                  </a:lnTo>
                  <a:lnTo>
                    <a:pt x="940774" y="404196"/>
                  </a:lnTo>
                  <a:lnTo>
                    <a:pt x="952900" y="394205"/>
                  </a:lnTo>
                  <a:lnTo>
                    <a:pt x="957685" y="390219"/>
                  </a:lnTo>
                  <a:lnTo>
                    <a:pt x="964217" y="384213"/>
                  </a:lnTo>
                  <a:lnTo>
                    <a:pt x="975239" y="374222"/>
                  </a:lnTo>
                  <a:lnTo>
                    <a:pt x="977637" y="371997"/>
                  </a:lnTo>
                  <a:lnTo>
                    <a:pt x="985892" y="364230"/>
                  </a:lnTo>
                  <a:lnTo>
                    <a:pt x="996210" y="354239"/>
                  </a:lnTo>
                  <a:lnTo>
                    <a:pt x="997589" y="352873"/>
                  </a:lnTo>
                  <a:lnTo>
                    <a:pt x="1006824" y="344247"/>
                  </a:lnTo>
                  <a:lnTo>
                    <a:pt x="1017160" y="334256"/>
                  </a:lnTo>
                  <a:lnTo>
                    <a:pt x="1017541" y="333874"/>
                  </a:lnTo>
                  <a:lnTo>
                    <a:pt x="1028171" y="324264"/>
                  </a:lnTo>
                  <a:lnTo>
                    <a:pt x="1037492" y="315232"/>
                  </a:lnTo>
                  <a:lnTo>
                    <a:pt x="1038713" y="314273"/>
                  </a:lnTo>
                  <a:lnTo>
                    <a:pt x="1050850" y="304281"/>
                  </a:lnTo>
                  <a:lnTo>
                    <a:pt x="1057444" y="298498"/>
                  </a:lnTo>
                  <a:lnTo>
                    <a:pt x="1063691" y="294290"/>
                  </a:lnTo>
                  <a:lnTo>
                    <a:pt x="1077267" y="284298"/>
                  </a:lnTo>
                  <a:lnTo>
                    <a:pt x="1077396" y="284196"/>
                  </a:lnTo>
                  <a:lnTo>
                    <a:pt x="1095431" y="274307"/>
                  </a:lnTo>
                  <a:lnTo>
                    <a:pt x="1097348" y="273144"/>
                  </a:lnTo>
                  <a:lnTo>
                    <a:pt x="1117299" y="267571"/>
                  </a:lnTo>
                  <a:lnTo>
                    <a:pt x="1137251" y="268479"/>
                  </a:lnTo>
                  <a:lnTo>
                    <a:pt x="1150545" y="274307"/>
                  </a:lnTo>
                  <a:lnTo>
                    <a:pt x="1157203" y="277316"/>
                  </a:lnTo>
                  <a:lnTo>
                    <a:pt x="1166243" y="284298"/>
                  </a:lnTo>
                  <a:lnTo>
                    <a:pt x="1176858" y="294290"/>
                  </a:lnTo>
                  <a:lnTo>
                    <a:pt x="1177155" y="294562"/>
                  </a:lnTo>
                  <a:lnTo>
                    <a:pt x="1186238" y="304281"/>
                  </a:lnTo>
                  <a:lnTo>
                    <a:pt x="1195079" y="314273"/>
                  </a:lnTo>
                  <a:lnTo>
                    <a:pt x="1197107" y="316746"/>
                  </a:lnTo>
                  <a:lnTo>
                    <a:pt x="1203237" y="324264"/>
                  </a:lnTo>
                  <a:lnTo>
                    <a:pt x="1211533" y="334256"/>
                  </a:lnTo>
                  <a:lnTo>
                    <a:pt x="1217059" y="341056"/>
                  </a:lnTo>
                  <a:lnTo>
                    <a:pt x="1220222" y="344247"/>
                  </a:lnTo>
                  <a:lnTo>
                    <a:pt x="1229808" y="354239"/>
                  </a:lnTo>
                  <a:lnTo>
                    <a:pt x="1237010" y="361310"/>
                  </a:lnTo>
                  <a:lnTo>
                    <a:pt x="1241967" y="364230"/>
                  </a:lnTo>
                  <a:lnTo>
                    <a:pt x="1256962" y="373169"/>
                  </a:lnTo>
                  <a:lnTo>
                    <a:pt x="1276914" y="373815"/>
                  </a:lnTo>
                  <a:lnTo>
                    <a:pt x="1295732" y="364230"/>
                  </a:lnTo>
                  <a:lnTo>
                    <a:pt x="1296866" y="363666"/>
                  </a:lnTo>
                  <a:lnTo>
                    <a:pt x="1307014" y="354239"/>
                  </a:lnTo>
                  <a:lnTo>
                    <a:pt x="1316817" y="345317"/>
                  </a:lnTo>
                  <a:lnTo>
                    <a:pt x="1317682" y="344247"/>
                  </a:lnTo>
                  <a:lnTo>
                    <a:pt x="1325969" y="334256"/>
                  </a:lnTo>
                  <a:lnTo>
                    <a:pt x="1334465" y="324264"/>
                  </a:lnTo>
                  <a:lnTo>
                    <a:pt x="1336769" y="321644"/>
                  </a:lnTo>
                  <a:lnTo>
                    <a:pt x="1342484" y="314273"/>
                  </a:lnTo>
                  <a:lnTo>
                    <a:pt x="1350800" y="304281"/>
                  </a:lnTo>
                  <a:lnTo>
                    <a:pt x="1356721" y="297789"/>
                  </a:lnTo>
                  <a:lnTo>
                    <a:pt x="1359845" y="294290"/>
                  </a:lnTo>
                  <a:lnTo>
                    <a:pt x="1368794" y="284298"/>
                  </a:lnTo>
                  <a:lnTo>
                    <a:pt x="1376673" y="276881"/>
                  </a:lnTo>
                  <a:lnTo>
                    <a:pt x="1379745" y="274307"/>
                  </a:lnTo>
                  <a:lnTo>
                    <a:pt x="1392246" y="264315"/>
                  </a:lnTo>
                  <a:lnTo>
                    <a:pt x="1396624" y="261262"/>
                  </a:lnTo>
                  <a:lnTo>
                    <a:pt x="1410957" y="254324"/>
                  </a:lnTo>
                  <a:lnTo>
                    <a:pt x="1416576" y="251808"/>
                  </a:lnTo>
                  <a:lnTo>
                    <a:pt x="1436528" y="247757"/>
                  </a:lnTo>
                  <a:lnTo>
                    <a:pt x="1456480" y="248034"/>
                  </a:lnTo>
                  <a:lnTo>
                    <a:pt x="1476431" y="252131"/>
                  </a:lnTo>
                  <a:lnTo>
                    <a:pt x="1482479" y="254324"/>
                  </a:lnTo>
                  <a:lnTo>
                    <a:pt x="1496383" y="259125"/>
                  </a:lnTo>
                  <a:lnTo>
                    <a:pt x="1507804" y="264315"/>
                  </a:lnTo>
                  <a:lnTo>
                    <a:pt x="1516335" y="268141"/>
                  </a:lnTo>
                  <a:lnTo>
                    <a:pt x="1528700" y="274307"/>
                  </a:lnTo>
                  <a:lnTo>
                    <a:pt x="1536287" y="277996"/>
                  </a:lnTo>
                  <a:lnTo>
                    <a:pt x="1549050" y="284298"/>
                  </a:lnTo>
                  <a:lnTo>
                    <a:pt x="1556238" y="287786"/>
                  </a:lnTo>
                  <a:lnTo>
                    <a:pt x="1570864" y="294290"/>
                  </a:lnTo>
                  <a:lnTo>
                    <a:pt x="1576190" y="296697"/>
                  </a:lnTo>
                  <a:lnTo>
                    <a:pt x="1596142" y="303496"/>
                  </a:lnTo>
                  <a:lnTo>
                    <a:pt x="1600359" y="304281"/>
                  </a:lnTo>
                  <a:lnTo>
                    <a:pt x="1616094" y="307361"/>
                  </a:lnTo>
                  <a:lnTo>
                    <a:pt x="1636046" y="307756"/>
                  </a:lnTo>
                  <a:lnTo>
                    <a:pt x="1651465" y="304281"/>
                  </a:lnTo>
                  <a:lnTo>
                    <a:pt x="1655998" y="303222"/>
                  </a:lnTo>
                  <a:lnTo>
                    <a:pt x="1675399" y="294290"/>
                  </a:lnTo>
                  <a:lnTo>
                    <a:pt x="1675949" y="294022"/>
                  </a:lnTo>
                  <a:lnTo>
                    <a:pt x="1689552" y="284298"/>
                  </a:lnTo>
                  <a:lnTo>
                    <a:pt x="1695901" y="279680"/>
                  </a:lnTo>
                  <a:lnTo>
                    <a:pt x="1701790" y="274307"/>
                  </a:lnTo>
                  <a:lnTo>
                    <a:pt x="1712701" y="264315"/>
                  </a:lnTo>
                  <a:lnTo>
                    <a:pt x="1715853" y="261359"/>
                  </a:lnTo>
                  <a:lnTo>
                    <a:pt x="1722440" y="254324"/>
                  </a:lnTo>
                  <a:lnTo>
                    <a:pt x="1731709" y="244332"/>
                  </a:lnTo>
                  <a:lnTo>
                    <a:pt x="1735805" y="239850"/>
                  </a:lnTo>
                  <a:lnTo>
                    <a:pt x="1740628" y="234341"/>
                  </a:lnTo>
                  <a:lnTo>
                    <a:pt x="1749273" y="224349"/>
                  </a:lnTo>
                  <a:lnTo>
                    <a:pt x="1755756" y="216792"/>
                  </a:lnTo>
                  <a:lnTo>
                    <a:pt x="1757856" y="214358"/>
                  </a:lnTo>
                  <a:lnTo>
                    <a:pt x="1766586" y="204366"/>
                  </a:lnTo>
                  <a:lnTo>
                    <a:pt x="1775329" y="194375"/>
                  </a:lnTo>
                  <a:lnTo>
                    <a:pt x="1775708" y="193929"/>
                  </a:lnTo>
                  <a:lnTo>
                    <a:pt x="1784555" y="184383"/>
                  </a:lnTo>
                  <a:lnTo>
                    <a:pt x="1794038" y="174392"/>
                  </a:lnTo>
                  <a:lnTo>
                    <a:pt x="1795660" y="172651"/>
                  </a:lnTo>
                  <a:lnTo>
                    <a:pt x="1804578" y="164401"/>
                  </a:lnTo>
                  <a:lnTo>
                    <a:pt x="1815399" y="154409"/>
                  </a:lnTo>
                  <a:lnTo>
                    <a:pt x="1815612" y="154216"/>
                  </a:lnTo>
                  <a:lnTo>
                    <a:pt x="1830143" y="144417"/>
                  </a:lnTo>
                  <a:lnTo>
                    <a:pt x="1835563" y="140681"/>
                  </a:lnTo>
                  <a:lnTo>
                    <a:pt x="1851819" y="134426"/>
                  </a:lnTo>
                  <a:lnTo>
                    <a:pt x="1855515" y="133037"/>
                  </a:lnTo>
                  <a:lnTo>
                    <a:pt x="1875467" y="131738"/>
                  </a:lnTo>
                  <a:lnTo>
                    <a:pt x="1886202" y="134426"/>
                  </a:lnTo>
                  <a:lnTo>
                    <a:pt x="1895419" y="136638"/>
                  </a:lnTo>
                  <a:lnTo>
                    <a:pt x="1909935" y="144417"/>
                  </a:lnTo>
                  <a:lnTo>
                    <a:pt x="1915370" y="147171"/>
                  </a:lnTo>
                  <a:lnTo>
                    <a:pt x="1925247" y="154409"/>
                  </a:lnTo>
                  <a:lnTo>
                    <a:pt x="1935322" y="161610"/>
                  </a:lnTo>
                  <a:lnTo>
                    <a:pt x="1938508" y="164401"/>
                  </a:lnTo>
                  <a:lnTo>
                    <a:pt x="1950283" y="174392"/>
                  </a:lnTo>
                  <a:lnTo>
                    <a:pt x="1955274" y="178389"/>
                  </a:lnTo>
                  <a:lnTo>
                    <a:pt x="1961980" y="184383"/>
                  </a:lnTo>
                  <a:lnTo>
                    <a:pt x="1973344" y="194375"/>
                  </a:lnTo>
                  <a:lnTo>
                    <a:pt x="1975226" y="195937"/>
                  </a:lnTo>
                  <a:lnTo>
                    <a:pt x="1985107" y="204366"/>
                  </a:lnTo>
                  <a:lnTo>
                    <a:pt x="1995177" y="212942"/>
                  </a:lnTo>
                  <a:lnTo>
                    <a:pt x="1996912" y="214358"/>
                  </a:lnTo>
                  <a:lnTo>
                    <a:pt x="2009275" y="224349"/>
                  </a:lnTo>
                  <a:lnTo>
                    <a:pt x="2015130" y="229004"/>
                  </a:lnTo>
                  <a:lnTo>
                    <a:pt x="2022280" y="234341"/>
                  </a:lnTo>
                  <a:lnTo>
                    <a:pt x="2035081" y="243943"/>
                  </a:lnTo>
                  <a:lnTo>
                    <a:pt x="2035692" y="244332"/>
                  </a:lnTo>
                  <a:lnTo>
                    <a:pt x="2051270" y="254324"/>
                  </a:lnTo>
                  <a:lnTo>
                    <a:pt x="2055033" y="256828"/>
                  </a:lnTo>
                  <a:lnTo>
                    <a:pt x="2068796" y="264315"/>
                  </a:lnTo>
                  <a:lnTo>
                    <a:pt x="2074985" y="267891"/>
                  </a:lnTo>
                  <a:lnTo>
                    <a:pt x="2088785" y="274307"/>
                  </a:lnTo>
                  <a:lnTo>
                    <a:pt x="2094937" y="277308"/>
                  </a:lnTo>
                  <a:lnTo>
                    <a:pt x="2112563" y="284298"/>
                  </a:lnTo>
                  <a:lnTo>
                    <a:pt x="2114888" y="285286"/>
                  </a:lnTo>
                  <a:lnTo>
                    <a:pt x="2134840" y="292019"/>
                  </a:lnTo>
                  <a:lnTo>
                    <a:pt x="2141566" y="294290"/>
                  </a:lnTo>
                  <a:lnTo>
                    <a:pt x="2154792" y="299166"/>
                  </a:lnTo>
                  <a:lnTo>
                    <a:pt x="2168301" y="304281"/>
                  </a:lnTo>
                  <a:lnTo>
                    <a:pt x="2174744" y="306915"/>
                  </a:lnTo>
                  <a:lnTo>
                    <a:pt x="2190780" y="314273"/>
                  </a:lnTo>
                  <a:lnTo>
                    <a:pt x="2194695" y="316167"/>
                  </a:lnTo>
                  <a:lnTo>
                    <a:pt x="2208692" y="324264"/>
                  </a:lnTo>
                  <a:lnTo>
                    <a:pt x="2214647" y="327975"/>
                  </a:lnTo>
                  <a:lnTo>
                    <a:pt x="2223919" y="334256"/>
                  </a:lnTo>
                  <a:lnTo>
                    <a:pt x="2234599" y="341626"/>
                  </a:lnTo>
                  <a:lnTo>
                    <a:pt x="2238196" y="344247"/>
                  </a:lnTo>
                  <a:lnTo>
                    <a:pt x="2251082" y="354239"/>
                  </a:lnTo>
                  <a:lnTo>
                    <a:pt x="2254551" y="356855"/>
                  </a:lnTo>
                  <a:lnTo>
                    <a:pt x="2264540" y="364230"/>
                  </a:lnTo>
                  <a:lnTo>
                    <a:pt x="2274502" y="371839"/>
                  </a:lnTo>
                  <a:lnTo>
                    <a:pt x="2278086" y="374222"/>
                  </a:lnTo>
                  <a:lnTo>
                    <a:pt x="2292466" y="384213"/>
                  </a:lnTo>
                  <a:lnTo>
                    <a:pt x="2294454" y="385606"/>
                  </a:lnTo>
                  <a:lnTo>
                    <a:pt x="2309452" y="394205"/>
                  </a:lnTo>
                  <a:lnTo>
                    <a:pt x="2314406" y="397210"/>
                  </a:lnTo>
                  <a:lnTo>
                    <a:pt x="2330708" y="404196"/>
                  </a:lnTo>
                  <a:lnTo>
                    <a:pt x="2334358" y="405901"/>
                  </a:lnTo>
                  <a:lnTo>
                    <a:pt x="2354309" y="411108"/>
                  </a:lnTo>
                  <a:lnTo>
                    <a:pt x="2374261" y="410965"/>
                  </a:lnTo>
                  <a:lnTo>
                    <a:pt x="2394213" y="404405"/>
                  </a:lnTo>
                  <a:lnTo>
                    <a:pt x="2394516" y="404196"/>
                  </a:lnTo>
                  <a:lnTo>
                    <a:pt x="2406784" y="394205"/>
                  </a:lnTo>
                  <a:lnTo>
                    <a:pt x="2414165" y="386425"/>
                  </a:lnTo>
                  <a:lnTo>
                    <a:pt x="2415863" y="384213"/>
                  </a:lnTo>
                  <a:lnTo>
                    <a:pt x="2423641" y="374222"/>
                  </a:lnTo>
                  <a:lnTo>
                    <a:pt x="2429606" y="364230"/>
                  </a:lnTo>
                  <a:lnTo>
                    <a:pt x="2434117" y="356259"/>
                  </a:lnTo>
                  <a:lnTo>
                    <a:pt x="2435233" y="354239"/>
                  </a:lnTo>
                  <a:lnTo>
                    <a:pt x="2440837" y="344247"/>
                  </a:lnTo>
                  <a:lnTo>
                    <a:pt x="2446630" y="334256"/>
                  </a:lnTo>
                  <a:lnTo>
                    <a:pt x="2451828" y="324264"/>
                  </a:lnTo>
                  <a:lnTo>
                    <a:pt x="2454069" y="319977"/>
                  </a:lnTo>
                  <a:lnTo>
                    <a:pt x="2457490" y="314273"/>
                  </a:lnTo>
                  <a:lnTo>
                    <a:pt x="2464050" y="304281"/>
                  </a:lnTo>
                  <a:lnTo>
                    <a:pt x="2470217" y="294290"/>
                  </a:lnTo>
                  <a:lnTo>
                    <a:pt x="2474020" y="288606"/>
                  </a:lnTo>
                  <a:lnTo>
                    <a:pt x="2477554" y="284298"/>
                  </a:lnTo>
                  <a:lnTo>
                    <a:pt x="2485520" y="274307"/>
                  </a:lnTo>
                  <a:lnTo>
                    <a:pt x="2493972" y="264441"/>
                  </a:lnTo>
                  <a:lnTo>
                    <a:pt x="2494131" y="264315"/>
                  </a:lnTo>
                  <a:lnTo>
                    <a:pt x="2507040" y="254324"/>
                  </a:lnTo>
                  <a:lnTo>
                    <a:pt x="2513924" y="249246"/>
                  </a:lnTo>
                  <a:lnTo>
                    <a:pt x="2528645" y="244332"/>
                  </a:lnTo>
                  <a:lnTo>
                    <a:pt x="2533876" y="242603"/>
                  </a:lnTo>
                  <a:lnTo>
                    <a:pt x="2552800" y="244332"/>
                  </a:lnTo>
                  <a:lnTo>
                    <a:pt x="2553827" y="244444"/>
                  </a:lnTo>
                  <a:lnTo>
                    <a:pt x="2568765" y="254324"/>
                  </a:lnTo>
                  <a:lnTo>
                    <a:pt x="2573779" y="257913"/>
                  </a:lnTo>
                  <a:lnTo>
                    <a:pt x="2578881" y="264315"/>
                  </a:lnTo>
                  <a:lnTo>
                    <a:pt x="2585955" y="274307"/>
                  </a:lnTo>
                  <a:lnTo>
                    <a:pt x="2591796" y="284298"/>
                  </a:lnTo>
                  <a:lnTo>
                    <a:pt x="2593731" y="288023"/>
                  </a:lnTo>
                  <a:lnTo>
                    <a:pt x="2596171" y="294290"/>
                  </a:lnTo>
                  <a:lnTo>
                    <a:pt x="2599252" y="304281"/>
                  </a:lnTo>
                  <a:lnTo>
                    <a:pt x="2601718" y="314273"/>
                  </a:lnTo>
                  <a:lnTo>
                    <a:pt x="2603584" y="324264"/>
                  </a:lnTo>
                  <a:lnTo>
                    <a:pt x="2605083" y="334256"/>
                  </a:lnTo>
                  <a:lnTo>
                    <a:pt x="2605946" y="344247"/>
                  </a:lnTo>
                  <a:lnTo>
                    <a:pt x="2606003" y="354239"/>
                  </a:lnTo>
                  <a:lnTo>
                    <a:pt x="2606077" y="364230"/>
                  </a:lnTo>
                  <a:lnTo>
                    <a:pt x="2605065" y="374222"/>
                  </a:lnTo>
                  <a:lnTo>
                    <a:pt x="2603855" y="384213"/>
                  </a:lnTo>
                  <a:lnTo>
                    <a:pt x="2602298" y="394205"/>
                  </a:lnTo>
                  <a:lnTo>
                    <a:pt x="2600292" y="404196"/>
                  </a:lnTo>
                  <a:lnTo>
                    <a:pt x="2597715" y="414188"/>
                  </a:lnTo>
                  <a:lnTo>
                    <a:pt x="2594436" y="424179"/>
                  </a:lnTo>
                  <a:lnTo>
                    <a:pt x="2593731" y="426085"/>
                  </a:lnTo>
                  <a:lnTo>
                    <a:pt x="2589971" y="434171"/>
                  </a:lnTo>
                  <a:lnTo>
                    <a:pt x="2585101" y="444162"/>
                  </a:lnTo>
                  <a:lnTo>
                    <a:pt x="2579376" y="454154"/>
                  </a:lnTo>
                  <a:lnTo>
                    <a:pt x="2573779" y="463586"/>
                  </a:lnTo>
                  <a:lnTo>
                    <a:pt x="2573352" y="464145"/>
                  </a:lnTo>
                  <a:lnTo>
                    <a:pt x="2564675" y="474137"/>
                  </a:lnTo>
                  <a:lnTo>
                    <a:pt x="2554874" y="484128"/>
                  </a:lnTo>
                  <a:lnTo>
                    <a:pt x="2553827" y="485392"/>
                  </a:lnTo>
                  <a:lnTo>
                    <a:pt x="2545204" y="494120"/>
                  </a:lnTo>
                  <a:lnTo>
                    <a:pt x="2533876" y="502754"/>
                  </a:lnTo>
                  <a:lnTo>
                    <a:pt x="2531990" y="504111"/>
                  </a:lnTo>
                  <a:lnTo>
                    <a:pt x="2520392" y="514103"/>
                  </a:lnTo>
                  <a:lnTo>
                    <a:pt x="2513924" y="520570"/>
                  </a:lnTo>
                  <a:lnTo>
                    <a:pt x="2510680" y="524094"/>
                  </a:lnTo>
                  <a:lnTo>
                    <a:pt x="2502314" y="534086"/>
                  </a:lnTo>
                  <a:lnTo>
                    <a:pt x="2495268" y="544077"/>
                  </a:lnTo>
                  <a:lnTo>
                    <a:pt x="2493972" y="547576"/>
                  </a:lnTo>
                  <a:lnTo>
                    <a:pt x="2492181" y="554069"/>
                  </a:lnTo>
                  <a:lnTo>
                    <a:pt x="2489524" y="564060"/>
                  </a:lnTo>
                  <a:lnTo>
                    <a:pt x="2488256" y="574052"/>
                  </a:lnTo>
                  <a:lnTo>
                    <a:pt x="2487913" y="584043"/>
                  </a:lnTo>
                  <a:lnTo>
                    <a:pt x="2488675" y="594035"/>
                  </a:lnTo>
                  <a:lnTo>
                    <a:pt x="2490376" y="604026"/>
                  </a:lnTo>
                  <a:lnTo>
                    <a:pt x="2492903" y="614018"/>
                  </a:lnTo>
                  <a:lnTo>
                    <a:pt x="2493972" y="616893"/>
                  </a:lnTo>
                  <a:lnTo>
                    <a:pt x="2497619" y="624009"/>
                  </a:lnTo>
                  <a:lnTo>
                    <a:pt x="2503165" y="634001"/>
                  </a:lnTo>
                  <a:lnTo>
                    <a:pt x="2511113" y="643992"/>
                  </a:lnTo>
                  <a:lnTo>
                    <a:pt x="2513924" y="647466"/>
                  </a:lnTo>
                  <a:lnTo>
                    <a:pt x="2522706" y="653984"/>
                  </a:lnTo>
                  <a:lnTo>
                    <a:pt x="2533876" y="660656"/>
                  </a:lnTo>
                  <a:lnTo>
                    <a:pt x="2544551" y="663975"/>
                  </a:lnTo>
                  <a:lnTo>
                    <a:pt x="2553827" y="666381"/>
                  </a:lnTo>
                  <a:lnTo>
                    <a:pt x="2573779" y="668432"/>
                  </a:lnTo>
                  <a:lnTo>
                    <a:pt x="2593731" y="670770"/>
                  </a:lnTo>
                  <a:lnTo>
                    <a:pt x="2606652" y="673967"/>
                  </a:lnTo>
                  <a:lnTo>
                    <a:pt x="2613683" y="675540"/>
                  </a:lnTo>
                  <a:lnTo>
                    <a:pt x="2632651" y="683958"/>
                  </a:lnTo>
                  <a:lnTo>
                    <a:pt x="2633634" y="684365"/>
                  </a:lnTo>
                  <a:lnTo>
                    <a:pt x="2648166" y="693950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任意多边形: 形状 2274">
              <a:extLst>
                <a:ext uri="{FF2B5EF4-FFF2-40B4-BE49-F238E27FC236}">
                  <a16:creationId xmlns:a16="http://schemas.microsoft.com/office/drawing/2014/main" id="{82EB5BC8-A29E-CC88-36C0-5A9D1BB235E3}"/>
                </a:ext>
              </a:extLst>
            </p:cNvPr>
            <p:cNvSpPr/>
            <p:nvPr/>
          </p:nvSpPr>
          <p:spPr>
            <a:xfrm>
              <a:off x="5934592" y="3340334"/>
              <a:ext cx="2972814" cy="700005"/>
            </a:xfrm>
            <a:custGeom>
              <a:avLst/>
              <a:gdLst>
                <a:gd name="connsiteX0" fmla="*/ 2793248 w 2972814"/>
                <a:gd name="connsiteY0" fmla="*/ 700006 h 700005"/>
                <a:gd name="connsiteX1" fmla="*/ 2794484 w 2972814"/>
                <a:gd name="connsiteY1" fmla="*/ 699067 h 700005"/>
                <a:gd name="connsiteX2" fmla="*/ 2809388 w 2972814"/>
                <a:gd name="connsiteY2" fmla="*/ 689076 h 700005"/>
                <a:gd name="connsiteX3" fmla="*/ 2813200 w 2972814"/>
                <a:gd name="connsiteY3" fmla="*/ 687001 h 700005"/>
                <a:gd name="connsiteX4" fmla="*/ 2819164 w 2972814"/>
                <a:gd name="connsiteY4" fmla="*/ 679084 h 700005"/>
                <a:gd name="connsiteX5" fmla="*/ 2826319 w 2972814"/>
                <a:gd name="connsiteY5" fmla="*/ 669093 h 700005"/>
                <a:gd name="connsiteX6" fmla="*/ 2833152 w 2972814"/>
                <a:gd name="connsiteY6" fmla="*/ 660907 h 700005"/>
                <a:gd name="connsiteX7" fmla="*/ 2834086 w 2972814"/>
                <a:gd name="connsiteY7" fmla="*/ 659101 h 700005"/>
                <a:gd name="connsiteX8" fmla="*/ 2839139 w 2972814"/>
                <a:gd name="connsiteY8" fmla="*/ 649110 h 700005"/>
                <a:gd name="connsiteX9" fmla="*/ 2844696 w 2972814"/>
                <a:gd name="connsiteY9" fmla="*/ 639118 h 700005"/>
                <a:gd name="connsiteX10" fmla="*/ 2850094 w 2972814"/>
                <a:gd name="connsiteY10" fmla="*/ 629127 h 700005"/>
                <a:gd name="connsiteX11" fmla="*/ 2853104 w 2972814"/>
                <a:gd name="connsiteY11" fmla="*/ 624137 h 700005"/>
                <a:gd name="connsiteX12" fmla="*/ 2855226 w 2972814"/>
                <a:gd name="connsiteY12" fmla="*/ 619135 h 700005"/>
                <a:gd name="connsiteX13" fmla="*/ 2859632 w 2972814"/>
                <a:gd name="connsiteY13" fmla="*/ 609144 h 700005"/>
                <a:gd name="connsiteX14" fmla="*/ 2864230 w 2972814"/>
                <a:gd name="connsiteY14" fmla="*/ 599152 h 700005"/>
                <a:gd name="connsiteX15" fmla="*/ 2868943 w 2972814"/>
                <a:gd name="connsiteY15" fmla="*/ 589161 h 700005"/>
                <a:gd name="connsiteX16" fmla="*/ 2873056 w 2972814"/>
                <a:gd name="connsiteY16" fmla="*/ 581044 h 700005"/>
                <a:gd name="connsiteX17" fmla="*/ 2873798 w 2972814"/>
                <a:gd name="connsiteY17" fmla="*/ 579169 h 700005"/>
                <a:gd name="connsiteX18" fmla="*/ 2877817 w 2972814"/>
                <a:gd name="connsiteY18" fmla="*/ 569178 h 700005"/>
                <a:gd name="connsiteX19" fmla="*/ 2882284 w 2972814"/>
                <a:gd name="connsiteY19" fmla="*/ 559186 h 700005"/>
                <a:gd name="connsiteX20" fmla="*/ 2886751 w 2972814"/>
                <a:gd name="connsiteY20" fmla="*/ 549195 h 700005"/>
                <a:gd name="connsiteX21" fmla="*/ 2891501 w 2972814"/>
                <a:gd name="connsiteY21" fmla="*/ 539203 h 700005"/>
                <a:gd name="connsiteX22" fmla="*/ 2893008 w 2972814"/>
                <a:gd name="connsiteY22" fmla="*/ 536253 h 700005"/>
                <a:gd name="connsiteX23" fmla="*/ 2896043 w 2972814"/>
                <a:gd name="connsiteY23" fmla="*/ 529212 h 700005"/>
                <a:gd name="connsiteX24" fmla="*/ 2900424 w 2972814"/>
                <a:gd name="connsiteY24" fmla="*/ 519221 h 700005"/>
                <a:gd name="connsiteX25" fmla="*/ 2905020 w 2972814"/>
                <a:gd name="connsiteY25" fmla="*/ 509229 h 700005"/>
                <a:gd name="connsiteX26" fmla="*/ 2909837 w 2972814"/>
                <a:gd name="connsiteY26" fmla="*/ 499238 h 700005"/>
                <a:gd name="connsiteX27" fmla="*/ 2912959 w 2972814"/>
                <a:gd name="connsiteY27" fmla="*/ 493246 h 700005"/>
                <a:gd name="connsiteX28" fmla="*/ 2914830 w 2972814"/>
                <a:gd name="connsiteY28" fmla="*/ 489246 h 700005"/>
                <a:gd name="connsiteX29" fmla="*/ 2919604 w 2972814"/>
                <a:gd name="connsiteY29" fmla="*/ 479254 h 700005"/>
                <a:gd name="connsiteX30" fmla="*/ 2924672 w 2972814"/>
                <a:gd name="connsiteY30" fmla="*/ 469263 h 700005"/>
                <a:gd name="connsiteX31" fmla="*/ 2929951 w 2972814"/>
                <a:gd name="connsiteY31" fmla="*/ 459271 h 700005"/>
                <a:gd name="connsiteX32" fmla="*/ 2932911 w 2972814"/>
                <a:gd name="connsiteY32" fmla="*/ 453857 h 700005"/>
                <a:gd name="connsiteX33" fmla="*/ 2935377 w 2972814"/>
                <a:gd name="connsiteY33" fmla="*/ 449280 h 700005"/>
                <a:gd name="connsiteX34" fmla="*/ 2940929 w 2972814"/>
                <a:gd name="connsiteY34" fmla="*/ 439289 h 700005"/>
                <a:gd name="connsiteX35" fmla="*/ 2946562 w 2972814"/>
                <a:gd name="connsiteY35" fmla="*/ 429297 h 700005"/>
                <a:gd name="connsiteX36" fmla="*/ 2952326 w 2972814"/>
                <a:gd name="connsiteY36" fmla="*/ 419306 h 700005"/>
                <a:gd name="connsiteX37" fmla="*/ 2952863 w 2972814"/>
                <a:gd name="connsiteY37" fmla="*/ 418407 h 700005"/>
                <a:gd name="connsiteX38" fmla="*/ 2958476 w 2972814"/>
                <a:gd name="connsiteY38" fmla="*/ 409314 h 700005"/>
                <a:gd name="connsiteX39" fmla="*/ 2964585 w 2972814"/>
                <a:gd name="connsiteY39" fmla="*/ 399323 h 700005"/>
                <a:gd name="connsiteX40" fmla="*/ 2971046 w 2972814"/>
                <a:gd name="connsiteY40" fmla="*/ 389331 h 700005"/>
                <a:gd name="connsiteX41" fmla="*/ 2972815 w 2972814"/>
                <a:gd name="connsiteY41" fmla="*/ 386500 h 700005"/>
                <a:gd name="connsiteX42" fmla="*/ 2972815 w 2972814"/>
                <a:gd name="connsiteY42" fmla="*/ 379340 h 700005"/>
                <a:gd name="connsiteX43" fmla="*/ 2972815 w 2972814"/>
                <a:gd name="connsiteY43" fmla="*/ 369348 h 700005"/>
                <a:gd name="connsiteX44" fmla="*/ 2972815 w 2972814"/>
                <a:gd name="connsiteY44" fmla="*/ 359357 h 700005"/>
                <a:gd name="connsiteX45" fmla="*/ 2972815 w 2972814"/>
                <a:gd name="connsiteY45" fmla="*/ 349365 h 700005"/>
                <a:gd name="connsiteX46" fmla="*/ 2972815 w 2972814"/>
                <a:gd name="connsiteY46" fmla="*/ 339374 h 700005"/>
                <a:gd name="connsiteX47" fmla="*/ 2972815 w 2972814"/>
                <a:gd name="connsiteY47" fmla="*/ 329382 h 700005"/>
                <a:gd name="connsiteX48" fmla="*/ 2972815 w 2972814"/>
                <a:gd name="connsiteY48" fmla="*/ 319391 h 700005"/>
                <a:gd name="connsiteX49" fmla="*/ 2972815 w 2972814"/>
                <a:gd name="connsiteY49" fmla="*/ 309399 h 700005"/>
                <a:gd name="connsiteX50" fmla="*/ 2972815 w 2972814"/>
                <a:gd name="connsiteY50" fmla="*/ 299408 h 700005"/>
                <a:gd name="connsiteX51" fmla="*/ 2972815 w 2972814"/>
                <a:gd name="connsiteY51" fmla="*/ 289416 h 700005"/>
                <a:gd name="connsiteX52" fmla="*/ 2972815 w 2972814"/>
                <a:gd name="connsiteY52" fmla="*/ 279425 h 700005"/>
                <a:gd name="connsiteX53" fmla="*/ 2972815 w 2972814"/>
                <a:gd name="connsiteY53" fmla="*/ 269433 h 700005"/>
                <a:gd name="connsiteX54" fmla="*/ 2972815 w 2972814"/>
                <a:gd name="connsiteY54" fmla="*/ 265719 h 700005"/>
                <a:gd name="connsiteX55" fmla="*/ 2970233 w 2972814"/>
                <a:gd name="connsiteY55" fmla="*/ 269433 h 700005"/>
                <a:gd name="connsiteX56" fmla="*/ 2963492 w 2972814"/>
                <a:gd name="connsiteY56" fmla="*/ 279425 h 700005"/>
                <a:gd name="connsiteX57" fmla="*/ 2956702 w 2972814"/>
                <a:gd name="connsiteY57" fmla="*/ 289416 h 700005"/>
                <a:gd name="connsiteX58" fmla="*/ 2952863 w 2972814"/>
                <a:gd name="connsiteY58" fmla="*/ 294927 h 700005"/>
                <a:gd name="connsiteX59" fmla="*/ 2949654 w 2972814"/>
                <a:gd name="connsiteY59" fmla="*/ 299408 h 700005"/>
                <a:gd name="connsiteX60" fmla="*/ 2942709 w 2972814"/>
                <a:gd name="connsiteY60" fmla="*/ 309399 h 700005"/>
                <a:gd name="connsiteX61" fmla="*/ 2935742 w 2972814"/>
                <a:gd name="connsiteY61" fmla="*/ 319391 h 700005"/>
                <a:gd name="connsiteX62" fmla="*/ 2932911 w 2972814"/>
                <a:gd name="connsiteY62" fmla="*/ 323514 h 700005"/>
                <a:gd name="connsiteX63" fmla="*/ 2928531 w 2972814"/>
                <a:gd name="connsiteY63" fmla="*/ 329382 h 700005"/>
                <a:gd name="connsiteX64" fmla="*/ 2921263 w 2972814"/>
                <a:gd name="connsiteY64" fmla="*/ 339374 h 700005"/>
                <a:gd name="connsiteX65" fmla="*/ 2913872 w 2972814"/>
                <a:gd name="connsiteY65" fmla="*/ 349365 h 700005"/>
                <a:gd name="connsiteX66" fmla="*/ 2912959 w 2972814"/>
                <a:gd name="connsiteY66" fmla="*/ 350692 h 700005"/>
                <a:gd name="connsiteX67" fmla="*/ 2906093 w 2972814"/>
                <a:gd name="connsiteY67" fmla="*/ 359357 h 700005"/>
                <a:gd name="connsiteX68" fmla="*/ 2898139 w 2972814"/>
                <a:gd name="connsiteY68" fmla="*/ 369348 h 700005"/>
                <a:gd name="connsiteX69" fmla="*/ 2893008 w 2972814"/>
                <a:gd name="connsiteY69" fmla="*/ 376061 h 700005"/>
                <a:gd name="connsiteX70" fmla="*/ 2889871 w 2972814"/>
                <a:gd name="connsiteY70" fmla="*/ 379340 h 700005"/>
                <a:gd name="connsiteX71" fmla="*/ 2880383 w 2972814"/>
                <a:gd name="connsiteY71" fmla="*/ 389331 h 700005"/>
                <a:gd name="connsiteX72" fmla="*/ 2873056 w 2972814"/>
                <a:gd name="connsiteY72" fmla="*/ 397612 h 700005"/>
                <a:gd name="connsiteX73" fmla="*/ 2870773 w 2972814"/>
                <a:gd name="connsiteY73" fmla="*/ 399323 h 700005"/>
                <a:gd name="connsiteX74" fmla="*/ 2858031 w 2972814"/>
                <a:gd name="connsiteY74" fmla="*/ 409314 h 700005"/>
                <a:gd name="connsiteX75" fmla="*/ 2853104 w 2972814"/>
                <a:gd name="connsiteY75" fmla="*/ 413493 h 700005"/>
                <a:gd name="connsiteX76" fmla="*/ 2837067 w 2972814"/>
                <a:gd name="connsiteY76" fmla="*/ 419306 h 700005"/>
                <a:gd name="connsiteX77" fmla="*/ 2833152 w 2972814"/>
                <a:gd name="connsiteY77" fmla="*/ 420843 h 700005"/>
                <a:gd name="connsiteX78" fmla="*/ 2825762 w 2972814"/>
                <a:gd name="connsiteY78" fmla="*/ 419306 h 700005"/>
                <a:gd name="connsiteX79" fmla="*/ 2813200 w 2972814"/>
                <a:gd name="connsiteY79" fmla="*/ 416727 h 700005"/>
                <a:gd name="connsiteX80" fmla="*/ 2803332 w 2972814"/>
                <a:gd name="connsiteY80" fmla="*/ 409314 h 700005"/>
                <a:gd name="connsiteX81" fmla="*/ 2793248 w 2972814"/>
                <a:gd name="connsiteY81" fmla="*/ 401696 h 700005"/>
                <a:gd name="connsiteX82" fmla="*/ 2791347 w 2972814"/>
                <a:gd name="connsiteY82" fmla="*/ 399323 h 700005"/>
                <a:gd name="connsiteX83" fmla="*/ 2783633 w 2972814"/>
                <a:gd name="connsiteY83" fmla="*/ 389331 h 700005"/>
                <a:gd name="connsiteX84" fmla="*/ 2775563 w 2972814"/>
                <a:gd name="connsiteY84" fmla="*/ 379340 h 700005"/>
                <a:gd name="connsiteX85" fmla="*/ 2773297 w 2972814"/>
                <a:gd name="connsiteY85" fmla="*/ 376689 h 700005"/>
                <a:gd name="connsiteX86" fmla="*/ 2768552 w 2972814"/>
                <a:gd name="connsiteY86" fmla="*/ 369348 h 700005"/>
                <a:gd name="connsiteX87" fmla="*/ 2762225 w 2972814"/>
                <a:gd name="connsiteY87" fmla="*/ 359357 h 700005"/>
                <a:gd name="connsiteX88" fmla="*/ 2755172 w 2972814"/>
                <a:gd name="connsiteY88" fmla="*/ 349365 h 700005"/>
                <a:gd name="connsiteX89" fmla="*/ 2753345 w 2972814"/>
                <a:gd name="connsiteY89" fmla="*/ 346678 h 700005"/>
                <a:gd name="connsiteX90" fmla="*/ 2749087 w 2972814"/>
                <a:gd name="connsiteY90" fmla="*/ 339374 h 700005"/>
                <a:gd name="connsiteX91" fmla="*/ 2742645 w 2972814"/>
                <a:gd name="connsiteY91" fmla="*/ 329382 h 700005"/>
                <a:gd name="connsiteX92" fmla="*/ 2736164 w 2972814"/>
                <a:gd name="connsiteY92" fmla="*/ 319391 h 700005"/>
                <a:gd name="connsiteX93" fmla="*/ 2733393 w 2972814"/>
                <a:gd name="connsiteY93" fmla="*/ 315378 h 700005"/>
                <a:gd name="connsiteX94" fmla="*/ 2729630 w 2972814"/>
                <a:gd name="connsiteY94" fmla="*/ 309399 h 700005"/>
                <a:gd name="connsiteX95" fmla="*/ 2723178 w 2972814"/>
                <a:gd name="connsiteY95" fmla="*/ 299408 h 700005"/>
                <a:gd name="connsiteX96" fmla="*/ 2716580 w 2972814"/>
                <a:gd name="connsiteY96" fmla="*/ 289416 h 700005"/>
                <a:gd name="connsiteX97" fmla="*/ 2713441 w 2972814"/>
                <a:gd name="connsiteY97" fmla="*/ 284919 h 700005"/>
                <a:gd name="connsiteX98" fmla="*/ 2709650 w 2972814"/>
                <a:gd name="connsiteY98" fmla="*/ 279425 h 700005"/>
                <a:gd name="connsiteX99" fmla="*/ 2702603 w 2972814"/>
                <a:gd name="connsiteY99" fmla="*/ 269433 h 700005"/>
                <a:gd name="connsiteX100" fmla="*/ 2695323 w 2972814"/>
                <a:gd name="connsiteY100" fmla="*/ 259442 h 700005"/>
                <a:gd name="connsiteX101" fmla="*/ 2693490 w 2972814"/>
                <a:gd name="connsiteY101" fmla="*/ 256976 h 700005"/>
                <a:gd name="connsiteX102" fmla="*/ 2687715 w 2972814"/>
                <a:gd name="connsiteY102" fmla="*/ 249450 h 700005"/>
                <a:gd name="connsiteX103" fmla="*/ 2679944 w 2972814"/>
                <a:gd name="connsiteY103" fmla="*/ 239459 h 700005"/>
                <a:gd name="connsiteX104" fmla="*/ 2673538 w 2972814"/>
                <a:gd name="connsiteY104" fmla="*/ 231776 h 700005"/>
                <a:gd name="connsiteX105" fmla="*/ 2671495 w 2972814"/>
                <a:gd name="connsiteY105" fmla="*/ 229467 h 700005"/>
                <a:gd name="connsiteX106" fmla="*/ 2662797 w 2972814"/>
                <a:gd name="connsiteY106" fmla="*/ 219476 h 700005"/>
                <a:gd name="connsiteX107" fmla="*/ 2653844 w 2972814"/>
                <a:gd name="connsiteY107" fmla="*/ 209484 h 700005"/>
                <a:gd name="connsiteX108" fmla="*/ 2653586 w 2972814"/>
                <a:gd name="connsiteY108" fmla="*/ 209206 h 700005"/>
                <a:gd name="connsiteX109" fmla="*/ 2643736 w 2972814"/>
                <a:gd name="connsiteY109" fmla="*/ 199493 h 700005"/>
                <a:gd name="connsiteX110" fmla="*/ 2633634 w 2972814"/>
                <a:gd name="connsiteY110" fmla="*/ 189672 h 700005"/>
                <a:gd name="connsiteX111" fmla="*/ 2633428 w 2972814"/>
                <a:gd name="connsiteY111" fmla="*/ 189501 h 700005"/>
                <a:gd name="connsiteX112" fmla="*/ 2621563 w 2972814"/>
                <a:gd name="connsiteY112" fmla="*/ 179510 h 700005"/>
                <a:gd name="connsiteX113" fmla="*/ 2613683 w 2972814"/>
                <a:gd name="connsiteY113" fmla="*/ 172967 h 700005"/>
                <a:gd name="connsiteX114" fmla="*/ 2608580 w 2972814"/>
                <a:gd name="connsiteY114" fmla="*/ 169518 h 700005"/>
                <a:gd name="connsiteX115" fmla="*/ 2593899 w 2972814"/>
                <a:gd name="connsiteY115" fmla="*/ 159527 h 700005"/>
                <a:gd name="connsiteX116" fmla="*/ 2593731 w 2972814"/>
                <a:gd name="connsiteY116" fmla="*/ 159408 h 700005"/>
                <a:gd name="connsiteX117" fmla="*/ 2575704 w 2972814"/>
                <a:gd name="connsiteY117" fmla="*/ 149535 h 700005"/>
                <a:gd name="connsiteX118" fmla="*/ 2573779 w 2972814"/>
                <a:gd name="connsiteY118" fmla="*/ 148506 h 700005"/>
                <a:gd name="connsiteX119" fmla="*/ 2553827 w 2972814"/>
                <a:gd name="connsiteY119" fmla="*/ 140263 h 700005"/>
                <a:gd name="connsiteX120" fmla="*/ 2551163 w 2972814"/>
                <a:gd name="connsiteY120" fmla="*/ 139544 h 700005"/>
                <a:gd name="connsiteX121" fmla="*/ 2533876 w 2972814"/>
                <a:gd name="connsiteY121" fmla="*/ 134616 h 700005"/>
                <a:gd name="connsiteX122" fmla="*/ 2513924 w 2972814"/>
                <a:gd name="connsiteY122" fmla="*/ 131063 h 700005"/>
                <a:gd name="connsiteX123" fmla="*/ 2498951 w 2972814"/>
                <a:gd name="connsiteY123" fmla="*/ 129552 h 700005"/>
                <a:gd name="connsiteX124" fmla="*/ 2493972 w 2972814"/>
                <a:gd name="connsiteY124" fmla="*/ 128974 h 700005"/>
                <a:gd name="connsiteX125" fmla="*/ 2474020 w 2972814"/>
                <a:gd name="connsiteY125" fmla="*/ 128648 h 700005"/>
                <a:gd name="connsiteX126" fmla="*/ 2462160 w 2972814"/>
                <a:gd name="connsiteY126" fmla="*/ 129552 h 700005"/>
                <a:gd name="connsiteX127" fmla="*/ 2454069 w 2972814"/>
                <a:gd name="connsiteY127" fmla="*/ 130272 h 700005"/>
                <a:gd name="connsiteX128" fmla="*/ 2434117 w 2972814"/>
                <a:gd name="connsiteY128" fmla="*/ 133503 h 700005"/>
                <a:gd name="connsiteX129" fmla="*/ 2416519 w 2972814"/>
                <a:gd name="connsiteY129" fmla="*/ 139544 h 700005"/>
                <a:gd name="connsiteX130" fmla="*/ 2414165 w 2972814"/>
                <a:gd name="connsiteY130" fmla="*/ 140625 h 700005"/>
                <a:gd name="connsiteX131" fmla="*/ 2400441 w 2972814"/>
                <a:gd name="connsiteY131" fmla="*/ 149535 h 700005"/>
                <a:gd name="connsiteX132" fmla="*/ 2394213 w 2972814"/>
                <a:gd name="connsiteY132" fmla="*/ 154471 h 700005"/>
                <a:gd name="connsiteX133" fmla="*/ 2389586 w 2972814"/>
                <a:gd name="connsiteY133" fmla="*/ 159527 h 700005"/>
                <a:gd name="connsiteX134" fmla="*/ 2380912 w 2972814"/>
                <a:gd name="connsiteY134" fmla="*/ 169518 h 700005"/>
                <a:gd name="connsiteX135" fmla="*/ 2374261 w 2972814"/>
                <a:gd name="connsiteY135" fmla="*/ 178112 h 700005"/>
                <a:gd name="connsiteX136" fmla="*/ 2373310 w 2972814"/>
                <a:gd name="connsiteY136" fmla="*/ 179510 h 700005"/>
                <a:gd name="connsiteX137" fmla="*/ 2366541 w 2972814"/>
                <a:gd name="connsiteY137" fmla="*/ 189501 h 700005"/>
                <a:gd name="connsiteX138" fmla="*/ 2359385 w 2972814"/>
                <a:gd name="connsiteY138" fmla="*/ 199493 h 700005"/>
                <a:gd name="connsiteX139" fmla="*/ 2354309 w 2972814"/>
                <a:gd name="connsiteY139" fmla="*/ 206892 h 700005"/>
                <a:gd name="connsiteX140" fmla="*/ 2352412 w 2972814"/>
                <a:gd name="connsiteY140" fmla="*/ 209484 h 700005"/>
                <a:gd name="connsiteX141" fmla="*/ 2343931 w 2972814"/>
                <a:gd name="connsiteY141" fmla="*/ 219476 h 700005"/>
                <a:gd name="connsiteX142" fmla="*/ 2335543 w 2972814"/>
                <a:gd name="connsiteY142" fmla="*/ 229467 h 700005"/>
                <a:gd name="connsiteX143" fmla="*/ 2334358 w 2972814"/>
                <a:gd name="connsiteY143" fmla="*/ 230763 h 700005"/>
                <a:gd name="connsiteX144" fmla="*/ 2325150 w 2972814"/>
                <a:gd name="connsiteY144" fmla="*/ 239459 h 700005"/>
                <a:gd name="connsiteX145" fmla="*/ 2314406 w 2972814"/>
                <a:gd name="connsiteY145" fmla="*/ 247764 h 700005"/>
                <a:gd name="connsiteX146" fmla="*/ 2311775 w 2972814"/>
                <a:gd name="connsiteY146" fmla="*/ 249450 h 700005"/>
                <a:gd name="connsiteX147" fmla="*/ 2294454 w 2972814"/>
                <a:gd name="connsiteY147" fmla="*/ 258717 h 700005"/>
                <a:gd name="connsiteX148" fmla="*/ 2292673 w 2972814"/>
                <a:gd name="connsiteY148" fmla="*/ 259442 h 700005"/>
                <a:gd name="connsiteX149" fmla="*/ 2274502 w 2972814"/>
                <a:gd name="connsiteY149" fmla="*/ 265663 h 700005"/>
                <a:gd name="connsiteX150" fmla="*/ 2259328 w 2972814"/>
                <a:gd name="connsiteY150" fmla="*/ 269433 h 700005"/>
                <a:gd name="connsiteX151" fmla="*/ 2254551 w 2972814"/>
                <a:gd name="connsiteY151" fmla="*/ 270443 h 700005"/>
                <a:gd name="connsiteX152" fmla="*/ 2234599 w 2972814"/>
                <a:gd name="connsiteY152" fmla="*/ 274288 h 700005"/>
                <a:gd name="connsiteX153" fmla="*/ 2214647 w 2972814"/>
                <a:gd name="connsiteY153" fmla="*/ 277957 h 700005"/>
                <a:gd name="connsiteX154" fmla="*/ 2207080 w 2972814"/>
                <a:gd name="connsiteY154" fmla="*/ 279425 h 700005"/>
                <a:gd name="connsiteX155" fmla="*/ 2194695 w 2972814"/>
                <a:gd name="connsiteY155" fmla="*/ 281556 h 700005"/>
                <a:gd name="connsiteX156" fmla="*/ 2174744 w 2972814"/>
                <a:gd name="connsiteY156" fmla="*/ 285030 h 700005"/>
                <a:gd name="connsiteX157" fmla="*/ 2154792 w 2972814"/>
                <a:gd name="connsiteY157" fmla="*/ 287864 h 700005"/>
                <a:gd name="connsiteX158" fmla="*/ 2136544 w 2972814"/>
                <a:gd name="connsiteY158" fmla="*/ 289416 h 700005"/>
                <a:gd name="connsiteX159" fmla="*/ 2134840 w 2972814"/>
                <a:gd name="connsiteY159" fmla="*/ 289549 h 700005"/>
                <a:gd name="connsiteX160" fmla="*/ 2115910 w 2972814"/>
                <a:gd name="connsiteY160" fmla="*/ 289416 h 700005"/>
                <a:gd name="connsiteX161" fmla="*/ 2114888 w 2972814"/>
                <a:gd name="connsiteY161" fmla="*/ 289409 h 700005"/>
                <a:gd name="connsiteX162" fmla="*/ 2094937 w 2972814"/>
                <a:gd name="connsiteY162" fmla="*/ 286869 h 700005"/>
                <a:gd name="connsiteX163" fmla="*/ 2074985 w 2972814"/>
                <a:gd name="connsiteY163" fmla="*/ 281348 h 700005"/>
                <a:gd name="connsiteX164" fmla="*/ 2070712 w 2972814"/>
                <a:gd name="connsiteY164" fmla="*/ 279425 h 700005"/>
                <a:gd name="connsiteX165" fmla="*/ 2055033 w 2972814"/>
                <a:gd name="connsiteY165" fmla="*/ 272425 h 700005"/>
                <a:gd name="connsiteX166" fmla="*/ 2050253 w 2972814"/>
                <a:gd name="connsiteY166" fmla="*/ 269433 h 700005"/>
                <a:gd name="connsiteX167" fmla="*/ 2035081 w 2972814"/>
                <a:gd name="connsiteY167" fmla="*/ 259862 h 700005"/>
                <a:gd name="connsiteX168" fmla="*/ 2034554 w 2972814"/>
                <a:gd name="connsiteY168" fmla="*/ 259442 h 700005"/>
                <a:gd name="connsiteX169" fmla="*/ 2022454 w 2972814"/>
                <a:gd name="connsiteY169" fmla="*/ 249450 h 700005"/>
                <a:gd name="connsiteX170" fmla="*/ 2015130 w 2972814"/>
                <a:gd name="connsiteY170" fmla="*/ 243271 h 700005"/>
                <a:gd name="connsiteX171" fmla="*/ 2011174 w 2972814"/>
                <a:gd name="connsiteY171" fmla="*/ 239459 h 700005"/>
                <a:gd name="connsiteX172" fmla="*/ 2001405 w 2972814"/>
                <a:gd name="connsiteY172" fmla="*/ 229467 h 700005"/>
                <a:gd name="connsiteX173" fmla="*/ 1995177 w 2972814"/>
                <a:gd name="connsiteY173" fmla="*/ 222843 h 700005"/>
                <a:gd name="connsiteX174" fmla="*/ 1992197 w 2972814"/>
                <a:gd name="connsiteY174" fmla="*/ 219476 h 700005"/>
                <a:gd name="connsiteX175" fmla="*/ 1983593 w 2972814"/>
                <a:gd name="connsiteY175" fmla="*/ 209484 h 700005"/>
                <a:gd name="connsiteX176" fmla="*/ 1975493 w 2972814"/>
                <a:gd name="connsiteY176" fmla="*/ 199493 h 700005"/>
                <a:gd name="connsiteX177" fmla="*/ 1975226 w 2972814"/>
                <a:gd name="connsiteY177" fmla="*/ 199152 h 700005"/>
                <a:gd name="connsiteX178" fmla="*/ 1967497 w 2972814"/>
                <a:gd name="connsiteY178" fmla="*/ 189501 h 700005"/>
                <a:gd name="connsiteX179" fmla="*/ 1959715 w 2972814"/>
                <a:gd name="connsiteY179" fmla="*/ 179510 h 700005"/>
                <a:gd name="connsiteX180" fmla="*/ 1955274 w 2972814"/>
                <a:gd name="connsiteY180" fmla="*/ 173596 h 700005"/>
                <a:gd name="connsiteX181" fmla="*/ 1951923 w 2972814"/>
                <a:gd name="connsiteY181" fmla="*/ 169518 h 700005"/>
                <a:gd name="connsiteX182" fmla="*/ 1943788 w 2972814"/>
                <a:gd name="connsiteY182" fmla="*/ 159527 h 700005"/>
                <a:gd name="connsiteX183" fmla="*/ 1935908 w 2972814"/>
                <a:gd name="connsiteY183" fmla="*/ 149535 h 700005"/>
                <a:gd name="connsiteX184" fmla="*/ 1935322 w 2972814"/>
                <a:gd name="connsiteY184" fmla="*/ 148796 h 700005"/>
                <a:gd name="connsiteX185" fmla="*/ 1926263 w 2972814"/>
                <a:gd name="connsiteY185" fmla="*/ 139544 h 700005"/>
                <a:gd name="connsiteX186" fmla="*/ 1916366 w 2972814"/>
                <a:gd name="connsiteY186" fmla="*/ 129552 h 700005"/>
                <a:gd name="connsiteX187" fmla="*/ 1915370 w 2972814"/>
                <a:gd name="connsiteY187" fmla="*/ 128534 h 700005"/>
                <a:gd name="connsiteX188" fmla="*/ 1902175 w 2972814"/>
                <a:gd name="connsiteY188" fmla="*/ 119561 h 700005"/>
                <a:gd name="connsiteX189" fmla="*/ 1895419 w 2972814"/>
                <a:gd name="connsiteY189" fmla="*/ 115144 h 700005"/>
                <a:gd name="connsiteX190" fmla="*/ 1876734 w 2972814"/>
                <a:gd name="connsiteY190" fmla="*/ 109569 h 700005"/>
                <a:gd name="connsiteX191" fmla="*/ 1875467 w 2972814"/>
                <a:gd name="connsiteY191" fmla="*/ 109196 h 700005"/>
                <a:gd name="connsiteX192" fmla="*/ 1870372 w 2972814"/>
                <a:gd name="connsiteY192" fmla="*/ 109569 h 700005"/>
                <a:gd name="connsiteX193" fmla="*/ 1855515 w 2972814"/>
                <a:gd name="connsiteY193" fmla="*/ 110640 h 700005"/>
                <a:gd name="connsiteX194" fmla="*/ 1835563 w 2972814"/>
                <a:gd name="connsiteY194" fmla="*/ 118509 h 700005"/>
                <a:gd name="connsiteX195" fmla="*/ 1834019 w 2972814"/>
                <a:gd name="connsiteY195" fmla="*/ 119561 h 700005"/>
                <a:gd name="connsiteX196" fmla="*/ 1819193 w 2972814"/>
                <a:gd name="connsiteY196" fmla="*/ 129552 h 700005"/>
                <a:gd name="connsiteX197" fmla="*/ 1815612 w 2972814"/>
                <a:gd name="connsiteY197" fmla="*/ 131974 h 700005"/>
                <a:gd name="connsiteX198" fmla="*/ 1807491 w 2972814"/>
                <a:gd name="connsiteY198" fmla="*/ 139544 h 700005"/>
                <a:gd name="connsiteX199" fmla="*/ 1796535 w 2972814"/>
                <a:gd name="connsiteY199" fmla="*/ 149535 h 700005"/>
                <a:gd name="connsiteX200" fmla="*/ 1795660 w 2972814"/>
                <a:gd name="connsiteY200" fmla="*/ 150352 h 700005"/>
                <a:gd name="connsiteX201" fmla="*/ 1787443 w 2972814"/>
                <a:gd name="connsiteY201" fmla="*/ 159527 h 700005"/>
                <a:gd name="connsiteX202" fmla="*/ 1778375 w 2972814"/>
                <a:gd name="connsiteY202" fmla="*/ 169518 h 700005"/>
                <a:gd name="connsiteX203" fmla="*/ 1775708 w 2972814"/>
                <a:gd name="connsiteY203" fmla="*/ 172438 h 700005"/>
                <a:gd name="connsiteX204" fmla="*/ 1769910 w 2972814"/>
                <a:gd name="connsiteY204" fmla="*/ 179510 h 700005"/>
                <a:gd name="connsiteX205" fmla="*/ 1761665 w 2972814"/>
                <a:gd name="connsiteY205" fmla="*/ 189501 h 700005"/>
                <a:gd name="connsiteX206" fmla="*/ 1755756 w 2972814"/>
                <a:gd name="connsiteY206" fmla="*/ 196724 h 700005"/>
                <a:gd name="connsiteX207" fmla="*/ 1753554 w 2972814"/>
                <a:gd name="connsiteY207" fmla="*/ 199493 h 700005"/>
                <a:gd name="connsiteX208" fmla="*/ 1745503 w 2972814"/>
                <a:gd name="connsiteY208" fmla="*/ 209484 h 700005"/>
                <a:gd name="connsiteX209" fmla="*/ 1737354 w 2972814"/>
                <a:gd name="connsiteY209" fmla="*/ 219476 h 700005"/>
                <a:gd name="connsiteX210" fmla="*/ 1735805 w 2972814"/>
                <a:gd name="connsiteY210" fmla="*/ 221363 h 700005"/>
                <a:gd name="connsiteX211" fmla="*/ 1728929 w 2972814"/>
                <a:gd name="connsiteY211" fmla="*/ 229467 h 700005"/>
                <a:gd name="connsiteX212" fmla="*/ 1720396 w 2972814"/>
                <a:gd name="connsiteY212" fmla="*/ 239459 h 700005"/>
                <a:gd name="connsiteX213" fmla="*/ 1715853 w 2972814"/>
                <a:gd name="connsiteY213" fmla="*/ 244747 h 700005"/>
                <a:gd name="connsiteX214" fmla="*/ 1711358 w 2972814"/>
                <a:gd name="connsiteY214" fmla="*/ 249450 h 700005"/>
                <a:gd name="connsiteX215" fmla="*/ 1701584 w 2972814"/>
                <a:gd name="connsiteY215" fmla="*/ 259442 h 700005"/>
                <a:gd name="connsiteX216" fmla="*/ 1695901 w 2972814"/>
                <a:gd name="connsiteY216" fmla="*/ 265262 h 700005"/>
                <a:gd name="connsiteX217" fmla="*/ 1691052 w 2972814"/>
                <a:gd name="connsiteY217" fmla="*/ 269433 h 700005"/>
                <a:gd name="connsiteX218" fmla="*/ 1678975 w 2972814"/>
                <a:gd name="connsiteY218" fmla="*/ 279425 h 700005"/>
                <a:gd name="connsiteX219" fmla="*/ 1675949 w 2972814"/>
                <a:gd name="connsiteY219" fmla="*/ 281953 h 700005"/>
                <a:gd name="connsiteX220" fmla="*/ 1663966 w 2972814"/>
                <a:gd name="connsiteY220" fmla="*/ 289416 h 700005"/>
                <a:gd name="connsiteX221" fmla="*/ 1655998 w 2972814"/>
                <a:gd name="connsiteY221" fmla="*/ 294267 h 700005"/>
                <a:gd name="connsiteX222" fmla="*/ 1642256 w 2972814"/>
                <a:gd name="connsiteY222" fmla="*/ 299408 h 700005"/>
                <a:gd name="connsiteX223" fmla="*/ 1636046 w 2972814"/>
                <a:gd name="connsiteY223" fmla="*/ 301705 h 700005"/>
                <a:gd name="connsiteX224" fmla="*/ 1616094 w 2972814"/>
                <a:gd name="connsiteY224" fmla="*/ 304335 h 700005"/>
                <a:gd name="connsiteX225" fmla="*/ 1596142 w 2972814"/>
                <a:gd name="connsiteY225" fmla="*/ 302262 h 700005"/>
                <a:gd name="connsiteX226" fmla="*/ 1587113 w 2972814"/>
                <a:gd name="connsiteY226" fmla="*/ 299408 h 700005"/>
                <a:gd name="connsiteX227" fmla="*/ 1576190 w 2972814"/>
                <a:gd name="connsiteY227" fmla="*/ 295901 h 700005"/>
                <a:gd name="connsiteX228" fmla="*/ 1562686 w 2972814"/>
                <a:gd name="connsiteY228" fmla="*/ 289416 h 700005"/>
                <a:gd name="connsiteX229" fmla="*/ 1556238 w 2972814"/>
                <a:gd name="connsiteY229" fmla="*/ 286232 h 700005"/>
                <a:gd name="connsiteX230" fmla="*/ 1545140 w 2972814"/>
                <a:gd name="connsiteY230" fmla="*/ 279425 h 700005"/>
                <a:gd name="connsiteX231" fmla="*/ 1536287 w 2972814"/>
                <a:gd name="connsiteY231" fmla="*/ 273956 h 700005"/>
                <a:gd name="connsiteX232" fmla="*/ 1529765 w 2972814"/>
                <a:gd name="connsiteY232" fmla="*/ 269433 h 700005"/>
                <a:gd name="connsiteX233" fmla="*/ 1516335 w 2972814"/>
                <a:gd name="connsiteY233" fmla="*/ 259814 h 700005"/>
                <a:gd name="connsiteX234" fmla="*/ 1515818 w 2972814"/>
                <a:gd name="connsiteY234" fmla="*/ 259442 h 700005"/>
                <a:gd name="connsiteX235" fmla="*/ 1502107 w 2972814"/>
                <a:gd name="connsiteY235" fmla="*/ 249450 h 700005"/>
                <a:gd name="connsiteX236" fmla="*/ 1496383 w 2972814"/>
                <a:gd name="connsiteY236" fmla="*/ 245194 h 700005"/>
                <a:gd name="connsiteX237" fmla="*/ 1488453 w 2972814"/>
                <a:gd name="connsiteY237" fmla="*/ 239459 h 700005"/>
                <a:gd name="connsiteX238" fmla="*/ 1476431 w 2972814"/>
                <a:gd name="connsiteY238" fmla="*/ 230262 h 700005"/>
                <a:gd name="connsiteX239" fmla="*/ 1475285 w 2972814"/>
                <a:gd name="connsiteY239" fmla="*/ 229467 h 700005"/>
                <a:gd name="connsiteX240" fmla="*/ 1461596 w 2972814"/>
                <a:gd name="connsiteY240" fmla="*/ 219476 h 700005"/>
                <a:gd name="connsiteX241" fmla="*/ 1456480 w 2972814"/>
                <a:gd name="connsiteY241" fmla="*/ 215505 h 700005"/>
                <a:gd name="connsiteX242" fmla="*/ 1447964 w 2972814"/>
                <a:gd name="connsiteY242" fmla="*/ 209484 h 700005"/>
                <a:gd name="connsiteX243" fmla="*/ 1436528 w 2972814"/>
                <a:gd name="connsiteY243" fmla="*/ 200900 h 700005"/>
                <a:gd name="connsiteX244" fmla="*/ 1434505 w 2972814"/>
                <a:gd name="connsiteY244" fmla="*/ 199493 h 700005"/>
                <a:gd name="connsiteX245" fmla="*/ 1421013 w 2972814"/>
                <a:gd name="connsiteY245" fmla="*/ 189501 h 700005"/>
                <a:gd name="connsiteX246" fmla="*/ 1416576 w 2972814"/>
                <a:gd name="connsiteY246" fmla="*/ 186108 h 700005"/>
                <a:gd name="connsiteX247" fmla="*/ 1407404 w 2972814"/>
                <a:gd name="connsiteY247" fmla="*/ 179510 h 700005"/>
                <a:gd name="connsiteX248" fmla="*/ 1396624 w 2972814"/>
                <a:gd name="connsiteY248" fmla="*/ 171008 h 700005"/>
                <a:gd name="connsiteX249" fmla="*/ 1394629 w 2972814"/>
                <a:gd name="connsiteY249" fmla="*/ 169518 h 700005"/>
                <a:gd name="connsiteX250" fmla="*/ 1382274 w 2972814"/>
                <a:gd name="connsiteY250" fmla="*/ 159527 h 700005"/>
                <a:gd name="connsiteX251" fmla="*/ 1376673 w 2972814"/>
                <a:gd name="connsiteY251" fmla="*/ 154866 h 700005"/>
                <a:gd name="connsiteX252" fmla="*/ 1369954 w 2972814"/>
                <a:gd name="connsiteY252" fmla="*/ 149535 h 700005"/>
                <a:gd name="connsiteX253" fmla="*/ 1358612 w 2972814"/>
                <a:gd name="connsiteY253" fmla="*/ 139544 h 700005"/>
                <a:gd name="connsiteX254" fmla="*/ 1356721 w 2972814"/>
                <a:gd name="connsiteY254" fmla="*/ 137841 h 700005"/>
                <a:gd name="connsiteX255" fmla="*/ 1347116 w 2972814"/>
                <a:gd name="connsiteY255" fmla="*/ 129552 h 700005"/>
                <a:gd name="connsiteX256" fmla="*/ 1336769 w 2972814"/>
                <a:gd name="connsiteY256" fmla="*/ 120317 h 700005"/>
                <a:gd name="connsiteX257" fmla="*/ 1335921 w 2972814"/>
                <a:gd name="connsiteY257" fmla="*/ 119561 h 700005"/>
                <a:gd name="connsiteX258" fmla="*/ 1324444 w 2972814"/>
                <a:gd name="connsiteY258" fmla="*/ 109569 h 700005"/>
                <a:gd name="connsiteX259" fmla="*/ 1316817 w 2972814"/>
                <a:gd name="connsiteY259" fmla="*/ 102780 h 700005"/>
                <a:gd name="connsiteX260" fmla="*/ 1312951 w 2972814"/>
                <a:gd name="connsiteY260" fmla="*/ 99578 h 700005"/>
                <a:gd name="connsiteX261" fmla="*/ 1300574 w 2972814"/>
                <a:gd name="connsiteY261" fmla="*/ 89586 h 700005"/>
                <a:gd name="connsiteX262" fmla="*/ 1296866 w 2972814"/>
                <a:gd name="connsiteY262" fmla="*/ 86713 h 700005"/>
                <a:gd name="connsiteX263" fmla="*/ 1287171 w 2972814"/>
                <a:gd name="connsiteY263" fmla="*/ 79595 h 700005"/>
                <a:gd name="connsiteX264" fmla="*/ 1276914 w 2972814"/>
                <a:gd name="connsiteY264" fmla="*/ 72174 h 700005"/>
                <a:gd name="connsiteX265" fmla="*/ 1273208 w 2972814"/>
                <a:gd name="connsiteY265" fmla="*/ 69603 h 700005"/>
                <a:gd name="connsiteX266" fmla="*/ 1258055 w 2972814"/>
                <a:gd name="connsiteY266" fmla="*/ 59612 h 700005"/>
                <a:gd name="connsiteX267" fmla="*/ 1256962 w 2972814"/>
                <a:gd name="connsiteY267" fmla="*/ 58942 h 700005"/>
                <a:gd name="connsiteX268" fmla="*/ 1240777 w 2972814"/>
                <a:gd name="connsiteY268" fmla="*/ 49620 h 700005"/>
                <a:gd name="connsiteX269" fmla="*/ 1237010 w 2972814"/>
                <a:gd name="connsiteY269" fmla="*/ 47460 h 700005"/>
                <a:gd name="connsiteX270" fmla="*/ 1222614 w 2972814"/>
                <a:gd name="connsiteY270" fmla="*/ 39629 h 700005"/>
                <a:gd name="connsiteX271" fmla="*/ 1217059 w 2972814"/>
                <a:gd name="connsiteY271" fmla="*/ 36806 h 700005"/>
                <a:gd name="connsiteX272" fmla="*/ 1202211 w 2972814"/>
                <a:gd name="connsiteY272" fmla="*/ 29637 h 700005"/>
                <a:gd name="connsiteX273" fmla="*/ 1197107 w 2972814"/>
                <a:gd name="connsiteY273" fmla="*/ 27199 h 700005"/>
                <a:gd name="connsiteX274" fmla="*/ 1179374 w 2972814"/>
                <a:gd name="connsiteY274" fmla="*/ 19646 h 700005"/>
                <a:gd name="connsiteX275" fmla="*/ 1177155 w 2972814"/>
                <a:gd name="connsiteY275" fmla="*/ 18715 h 700005"/>
                <a:gd name="connsiteX276" fmla="*/ 1157203 w 2972814"/>
                <a:gd name="connsiteY276" fmla="*/ 11322 h 700005"/>
                <a:gd name="connsiteX277" fmla="*/ 1151418 w 2972814"/>
                <a:gd name="connsiteY277" fmla="*/ 9654 h 700005"/>
                <a:gd name="connsiteX278" fmla="*/ 1137251 w 2972814"/>
                <a:gd name="connsiteY278" fmla="*/ 5662 h 700005"/>
                <a:gd name="connsiteX279" fmla="*/ 1117299 w 2972814"/>
                <a:gd name="connsiteY279" fmla="*/ 1942 h 700005"/>
                <a:gd name="connsiteX280" fmla="*/ 1097348 w 2972814"/>
                <a:gd name="connsiteY280" fmla="*/ 0 h 700005"/>
                <a:gd name="connsiteX281" fmla="*/ 1077396 w 2972814"/>
                <a:gd name="connsiteY281" fmla="*/ 988 h 700005"/>
                <a:gd name="connsiteX282" fmla="*/ 1057444 w 2972814"/>
                <a:gd name="connsiteY282" fmla="*/ 5736 h 700005"/>
                <a:gd name="connsiteX283" fmla="*/ 1047944 w 2972814"/>
                <a:gd name="connsiteY283" fmla="*/ 9654 h 700005"/>
                <a:gd name="connsiteX284" fmla="*/ 1037492 w 2972814"/>
                <a:gd name="connsiteY284" fmla="*/ 15018 h 700005"/>
                <a:gd name="connsiteX285" fmla="*/ 1030797 w 2972814"/>
                <a:gd name="connsiteY285" fmla="*/ 19646 h 700005"/>
                <a:gd name="connsiteX286" fmla="*/ 1019477 w 2972814"/>
                <a:gd name="connsiteY286" fmla="*/ 29637 h 700005"/>
                <a:gd name="connsiteX287" fmla="*/ 1017541 w 2972814"/>
                <a:gd name="connsiteY287" fmla="*/ 31682 h 700005"/>
                <a:gd name="connsiteX288" fmla="*/ 1010922 w 2972814"/>
                <a:gd name="connsiteY288" fmla="*/ 39629 h 700005"/>
                <a:gd name="connsiteX289" fmla="*/ 1004524 w 2972814"/>
                <a:gd name="connsiteY289" fmla="*/ 49620 h 700005"/>
                <a:gd name="connsiteX290" fmla="*/ 999717 w 2972814"/>
                <a:gd name="connsiteY290" fmla="*/ 59612 h 700005"/>
                <a:gd name="connsiteX291" fmla="*/ 997589 w 2972814"/>
                <a:gd name="connsiteY291" fmla="*/ 64774 h 700005"/>
                <a:gd name="connsiteX292" fmla="*/ 995560 w 2972814"/>
                <a:gd name="connsiteY292" fmla="*/ 69603 h 700005"/>
                <a:gd name="connsiteX293" fmla="*/ 992029 w 2972814"/>
                <a:gd name="connsiteY293" fmla="*/ 79595 h 700005"/>
                <a:gd name="connsiteX294" fmla="*/ 989802 w 2972814"/>
                <a:gd name="connsiteY294" fmla="*/ 89586 h 700005"/>
                <a:gd name="connsiteX295" fmla="*/ 987813 w 2972814"/>
                <a:gd name="connsiteY295" fmla="*/ 99578 h 700005"/>
                <a:gd name="connsiteX296" fmla="*/ 986337 w 2972814"/>
                <a:gd name="connsiteY296" fmla="*/ 109569 h 700005"/>
                <a:gd name="connsiteX297" fmla="*/ 985338 w 2972814"/>
                <a:gd name="connsiteY297" fmla="*/ 119561 h 700005"/>
                <a:gd name="connsiteX298" fmla="*/ 984485 w 2972814"/>
                <a:gd name="connsiteY298" fmla="*/ 129552 h 700005"/>
                <a:gd name="connsiteX299" fmla="*/ 984368 w 2972814"/>
                <a:gd name="connsiteY299" fmla="*/ 139544 h 700005"/>
                <a:gd name="connsiteX300" fmla="*/ 984104 w 2972814"/>
                <a:gd name="connsiteY300" fmla="*/ 149535 h 700005"/>
                <a:gd name="connsiteX301" fmla="*/ 983976 w 2972814"/>
                <a:gd name="connsiteY301" fmla="*/ 159527 h 700005"/>
                <a:gd name="connsiteX302" fmla="*/ 984046 w 2972814"/>
                <a:gd name="connsiteY302" fmla="*/ 169518 h 700005"/>
                <a:gd name="connsiteX303" fmla="*/ 983966 w 2972814"/>
                <a:gd name="connsiteY303" fmla="*/ 179510 h 700005"/>
                <a:gd name="connsiteX304" fmla="*/ 983974 w 2972814"/>
                <a:gd name="connsiteY304" fmla="*/ 189501 h 700005"/>
                <a:gd name="connsiteX305" fmla="*/ 983874 w 2972814"/>
                <a:gd name="connsiteY305" fmla="*/ 199493 h 700005"/>
                <a:gd name="connsiteX306" fmla="*/ 983683 w 2972814"/>
                <a:gd name="connsiteY306" fmla="*/ 209484 h 700005"/>
                <a:gd name="connsiteX307" fmla="*/ 983287 w 2972814"/>
                <a:gd name="connsiteY307" fmla="*/ 219476 h 700005"/>
                <a:gd name="connsiteX308" fmla="*/ 982721 w 2972814"/>
                <a:gd name="connsiteY308" fmla="*/ 229467 h 700005"/>
                <a:gd name="connsiteX309" fmla="*/ 981884 w 2972814"/>
                <a:gd name="connsiteY309" fmla="*/ 239459 h 700005"/>
                <a:gd name="connsiteX310" fmla="*/ 980722 w 2972814"/>
                <a:gd name="connsiteY310" fmla="*/ 249450 h 700005"/>
                <a:gd name="connsiteX311" fmla="*/ 979299 w 2972814"/>
                <a:gd name="connsiteY311" fmla="*/ 259442 h 700005"/>
                <a:gd name="connsiteX312" fmla="*/ 977927 w 2972814"/>
                <a:gd name="connsiteY312" fmla="*/ 269433 h 700005"/>
                <a:gd name="connsiteX313" fmla="*/ 977637 w 2972814"/>
                <a:gd name="connsiteY313" fmla="*/ 270705 h 700005"/>
                <a:gd name="connsiteX314" fmla="*/ 975279 w 2972814"/>
                <a:gd name="connsiteY314" fmla="*/ 279425 h 700005"/>
                <a:gd name="connsiteX315" fmla="*/ 972376 w 2972814"/>
                <a:gd name="connsiteY315" fmla="*/ 289416 h 700005"/>
                <a:gd name="connsiteX316" fmla="*/ 969394 w 2972814"/>
                <a:gd name="connsiteY316" fmla="*/ 299408 h 700005"/>
                <a:gd name="connsiteX317" fmla="*/ 965877 w 2972814"/>
                <a:gd name="connsiteY317" fmla="*/ 309399 h 700005"/>
                <a:gd name="connsiteX318" fmla="*/ 962062 w 2972814"/>
                <a:gd name="connsiteY318" fmla="*/ 319391 h 700005"/>
                <a:gd name="connsiteX319" fmla="*/ 957733 w 2972814"/>
                <a:gd name="connsiteY319" fmla="*/ 329382 h 700005"/>
                <a:gd name="connsiteX320" fmla="*/ 957685 w 2972814"/>
                <a:gd name="connsiteY320" fmla="*/ 329479 h 700005"/>
                <a:gd name="connsiteX321" fmla="*/ 951416 w 2972814"/>
                <a:gd name="connsiteY321" fmla="*/ 339374 h 700005"/>
                <a:gd name="connsiteX322" fmla="*/ 945302 w 2972814"/>
                <a:gd name="connsiteY322" fmla="*/ 349365 h 700005"/>
                <a:gd name="connsiteX323" fmla="*/ 938372 w 2972814"/>
                <a:gd name="connsiteY323" fmla="*/ 359357 h 700005"/>
                <a:gd name="connsiteX324" fmla="*/ 937734 w 2972814"/>
                <a:gd name="connsiteY324" fmla="*/ 360225 h 700005"/>
                <a:gd name="connsiteX325" fmla="*/ 927597 w 2972814"/>
                <a:gd name="connsiteY325" fmla="*/ 369348 h 700005"/>
                <a:gd name="connsiteX326" fmla="*/ 917782 w 2972814"/>
                <a:gd name="connsiteY326" fmla="*/ 378009 h 700005"/>
                <a:gd name="connsiteX327" fmla="*/ 913417 w 2972814"/>
                <a:gd name="connsiteY327" fmla="*/ 379340 h 700005"/>
                <a:gd name="connsiteX328" fmla="*/ 897830 w 2972814"/>
                <a:gd name="connsiteY328" fmla="*/ 384427 h 700005"/>
                <a:gd name="connsiteX329" fmla="*/ 884189 w 2972814"/>
                <a:gd name="connsiteY329" fmla="*/ 379340 h 700005"/>
                <a:gd name="connsiteX330" fmla="*/ 877878 w 2972814"/>
                <a:gd name="connsiteY330" fmla="*/ 376678 h 700005"/>
                <a:gd name="connsiteX331" fmla="*/ 872257 w 2972814"/>
                <a:gd name="connsiteY331" fmla="*/ 369348 h 700005"/>
                <a:gd name="connsiteX332" fmla="*/ 865782 w 2972814"/>
                <a:gd name="connsiteY332" fmla="*/ 359357 h 700005"/>
                <a:gd name="connsiteX333" fmla="*/ 860354 w 2972814"/>
                <a:gd name="connsiteY333" fmla="*/ 349365 h 700005"/>
                <a:gd name="connsiteX334" fmla="*/ 857927 w 2972814"/>
                <a:gd name="connsiteY334" fmla="*/ 344061 h 700005"/>
                <a:gd name="connsiteX335" fmla="*/ 856507 w 2972814"/>
                <a:gd name="connsiteY335" fmla="*/ 339374 h 700005"/>
                <a:gd name="connsiteX336" fmla="*/ 853583 w 2972814"/>
                <a:gd name="connsiteY336" fmla="*/ 329382 h 700005"/>
                <a:gd name="connsiteX337" fmla="*/ 850931 w 2972814"/>
                <a:gd name="connsiteY337" fmla="*/ 319391 h 700005"/>
                <a:gd name="connsiteX338" fmla="*/ 848886 w 2972814"/>
                <a:gd name="connsiteY338" fmla="*/ 309399 h 700005"/>
                <a:gd name="connsiteX339" fmla="*/ 846796 w 2972814"/>
                <a:gd name="connsiteY339" fmla="*/ 299408 h 700005"/>
                <a:gd name="connsiteX340" fmla="*/ 844788 w 2972814"/>
                <a:gd name="connsiteY340" fmla="*/ 289416 h 700005"/>
                <a:gd name="connsiteX341" fmla="*/ 842987 w 2972814"/>
                <a:gd name="connsiteY341" fmla="*/ 279425 h 700005"/>
                <a:gd name="connsiteX342" fmla="*/ 840919 w 2972814"/>
                <a:gd name="connsiteY342" fmla="*/ 269433 h 700005"/>
                <a:gd name="connsiteX343" fmla="*/ 839425 w 2972814"/>
                <a:gd name="connsiteY343" fmla="*/ 259442 h 700005"/>
                <a:gd name="connsiteX344" fmla="*/ 837975 w 2972814"/>
                <a:gd name="connsiteY344" fmla="*/ 252559 h 700005"/>
                <a:gd name="connsiteX345" fmla="*/ 837415 w 2972814"/>
                <a:gd name="connsiteY345" fmla="*/ 249450 h 700005"/>
                <a:gd name="connsiteX346" fmla="*/ 835645 w 2972814"/>
                <a:gd name="connsiteY346" fmla="*/ 239459 h 700005"/>
                <a:gd name="connsiteX347" fmla="*/ 833864 w 2972814"/>
                <a:gd name="connsiteY347" fmla="*/ 229467 h 700005"/>
                <a:gd name="connsiteX348" fmla="*/ 831764 w 2972814"/>
                <a:gd name="connsiteY348" fmla="*/ 219476 h 700005"/>
                <a:gd name="connsiteX349" fmla="*/ 829261 w 2972814"/>
                <a:gd name="connsiteY349" fmla="*/ 209484 h 700005"/>
                <a:gd name="connsiteX350" fmla="*/ 826192 w 2972814"/>
                <a:gd name="connsiteY350" fmla="*/ 199493 h 700005"/>
                <a:gd name="connsiteX351" fmla="*/ 822953 w 2972814"/>
                <a:gd name="connsiteY351" fmla="*/ 189501 h 700005"/>
                <a:gd name="connsiteX352" fmla="*/ 818701 w 2972814"/>
                <a:gd name="connsiteY352" fmla="*/ 179510 h 700005"/>
                <a:gd name="connsiteX353" fmla="*/ 818023 w 2972814"/>
                <a:gd name="connsiteY353" fmla="*/ 178061 h 700005"/>
                <a:gd name="connsiteX354" fmla="*/ 814249 w 2972814"/>
                <a:gd name="connsiteY354" fmla="*/ 169518 h 700005"/>
                <a:gd name="connsiteX355" fmla="*/ 808754 w 2972814"/>
                <a:gd name="connsiteY355" fmla="*/ 159527 h 700005"/>
                <a:gd name="connsiteX356" fmla="*/ 802301 w 2972814"/>
                <a:gd name="connsiteY356" fmla="*/ 149535 h 700005"/>
                <a:gd name="connsiteX357" fmla="*/ 798071 w 2972814"/>
                <a:gd name="connsiteY357" fmla="*/ 144018 h 700005"/>
                <a:gd name="connsiteX358" fmla="*/ 794503 w 2972814"/>
                <a:gd name="connsiteY358" fmla="*/ 139544 h 700005"/>
                <a:gd name="connsiteX359" fmla="*/ 784575 w 2972814"/>
                <a:gd name="connsiteY359" fmla="*/ 129552 h 700005"/>
                <a:gd name="connsiteX360" fmla="*/ 778119 w 2972814"/>
                <a:gd name="connsiteY360" fmla="*/ 123883 h 700005"/>
                <a:gd name="connsiteX361" fmla="*/ 772627 w 2972814"/>
                <a:gd name="connsiteY361" fmla="*/ 119561 h 700005"/>
                <a:gd name="connsiteX362" fmla="*/ 758167 w 2972814"/>
                <a:gd name="connsiteY362" fmla="*/ 110270 h 700005"/>
                <a:gd name="connsiteX363" fmla="*/ 756809 w 2972814"/>
                <a:gd name="connsiteY363" fmla="*/ 109569 h 700005"/>
                <a:gd name="connsiteX364" fmla="*/ 738216 w 2972814"/>
                <a:gd name="connsiteY364" fmla="*/ 101076 h 700005"/>
                <a:gd name="connsiteX365" fmla="*/ 733622 w 2972814"/>
                <a:gd name="connsiteY365" fmla="*/ 99578 h 700005"/>
                <a:gd name="connsiteX366" fmla="*/ 718264 w 2972814"/>
                <a:gd name="connsiteY366" fmla="*/ 95292 h 700005"/>
                <a:gd name="connsiteX367" fmla="*/ 698312 w 2972814"/>
                <a:gd name="connsiteY367" fmla="*/ 91472 h 700005"/>
                <a:gd name="connsiteX368" fmla="*/ 683523 w 2972814"/>
                <a:gd name="connsiteY368" fmla="*/ 89586 h 700005"/>
                <a:gd name="connsiteX369" fmla="*/ 678360 w 2972814"/>
                <a:gd name="connsiteY369" fmla="*/ 88966 h 700005"/>
                <a:gd name="connsiteX370" fmla="*/ 658409 w 2972814"/>
                <a:gd name="connsiteY370" fmla="*/ 87589 h 700005"/>
                <a:gd name="connsiteX371" fmla="*/ 638457 w 2972814"/>
                <a:gd name="connsiteY371" fmla="*/ 86903 h 700005"/>
                <a:gd name="connsiteX372" fmla="*/ 618505 w 2972814"/>
                <a:gd name="connsiteY372" fmla="*/ 86835 h 700005"/>
                <a:gd name="connsiteX373" fmla="*/ 598553 w 2972814"/>
                <a:gd name="connsiteY373" fmla="*/ 87681 h 700005"/>
                <a:gd name="connsiteX374" fmla="*/ 579991 w 2972814"/>
                <a:gd name="connsiteY374" fmla="*/ 89586 h 700005"/>
                <a:gd name="connsiteX375" fmla="*/ 578602 w 2972814"/>
                <a:gd name="connsiteY375" fmla="*/ 89736 h 700005"/>
                <a:gd name="connsiteX376" fmla="*/ 558650 w 2972814"/>
                <a:gd name="connsiteY376" fmla="*/ 93928 h 700005"/>
                <a:gd name="connsiteX377" fmla="*/ 541496 w 2972814"/>
                <a:gd name="connsiteY377" fmla="*/ 99578 h 700005"/>
                <a:gd name="connsiteX378" fmla="*/ 538698 w 2972814"/>
                <a:gd name="connsiteY378" fmla="*/ 100564 h 700005"/>
                <a:gd name="connsiteX379" fmla="*/ 521203 w 2972814"/>
                <a:gd name="connsiteY379" fmla="*/ 109569 h 700005"/>
                <a:gd name="connsiteX380" fmla="*/ 518746 w 2972814"/>
                <a:gd name="connsiteY380" fmla="*/ 110927 h 700005"/>
                <a:gd name="connsiteX381" fmla="*/ 506998 w 2972814"/>
                <a:gd name="connsiteY381" fmla="*/ 119561 h 700005"/>
                <a:gd name="connsiteX382" fmla="*/ 498794 w 2972814"/>
                <a:gd name="connsiteY382" fmla="*/ 125743 h 700005"/>
                <a:gd name="connsiteX383" fmla="*/ 494757 w 2972814"/>
                <a:gd name="connsiteY383" fmla="*/ 129552 h 700005"/>
                <a:gd name="connsiteX384" fmla="*/ 484502 w 2972814"/>
                <a:gd name="connsiteY384" fmla="*/ 139544 h 700005"/>
                <a:gd name="connsiteX385" fmla="*/ 478843 w 2972814"/>
                <a:gd name="connsiteY385" fmla="*/ 145159 h 700005"/>
                <a:gd name="connsiteX386" fmla="*/ 475028 w 2972814"/>
                <a:gd name="connsiteY386" fmla="*/ 149535 h 700005"/>
                <a:gd name="connsiteX387" fmla="*/ 466682 w 2972814"/>
                <a:gd name="connsiteY387" fmla="*/ 159527 h 700005"/>
                <a:gd name="connsiteX388" fmla="*/ 458891 w 2972814"/>
                <a:gd name="connsiteY388" fmla="*/ 169061 h 700005"/>
                <a:gd name="connsiteX389" fmla="*/ 458551 w 2972814"/>
                <a:gd name="connsiteY389" fmla="*/ 169518 h 700005"/>
                <a:gd name="connsiteX390" fmla="*/ 451235 w 2972814"/>
                <a:gd name="connsiteY390" fmla="*/ 179510 h 700005"/>
                <a:gd name="connsiteX391" fmla="*/ 443846 w 2972814"/>
                <a:gd name="connsiteY391" fmla="*/ 189501 h 700005"/>
                <a:gd name="connsiteX392" fmla="*/ 438939 w 2972814"/>
                <a:gd name="connsiteY392" fmla="*/ 196343 h 700005"/>
                <a:gd name="connsiteX393" fmla="*/ 436808 w 2972814"/>
                <a:gd name="connsiteY393" fmla="*/ 199493 h 700005"/>
                <a:gd name="connsiteX394" fmla="*/ 429966 w 2972814"/>
                <a:gd name="connsiteY394" fmla="*/ 209484 h 700005"/>
                <a:gd name="connsiteX395" fmla="*/ 423198 w 2972814"/>
                <a:gd name="connsiteY395" fmla="*/ 219476 h 700005"/>
                <a:gd name="connsiteX396" fmla="*/ 418987 w 2972814"/>
                <a:gd name="connsiteY396" fmla="*/ 225678 h 700005"/>
                <a:gd name="connsiteX397" fmla="*/ 416527 w 2972814"/>
                <a:gd name="connsiteY397" fmla="*/ 229467 h 700005"/>
                <a:gd name="connsiteX398" fmla="*/ 409915 w 2972814"/>
                <a:gd name="connsiteY398" fmla="*/ 239459 h 700005"/>
                <a:gd name="connsiteX399" fmla="*/ 403235 w 2972814"/>
                <a:gd name="connsiteY399" fmla="*/ 249450 h 700005"/>
                <a:gd name="connsiteX400" fmla="*/ 399036 w 2972814"/>
                <a:gd name="connsiteY400" fmla="*/ 255919 h 700005"/>
                <a:gd name="connsiteX401" fmla="*/ 396775 w 2972814"/>
                <a:gd name="connsiteY401" fmla="*/ 259442 h 700005"/>
                <a:gd name="connsiteX402" fmla="*/ 390167 w 2972814"/>
                <a:gd name="connsiteY402" fmla="*/ 269433 h 700005"/>
                <a:gd name="connsiteX403" fmla="*/ 383699 w 2972814"/>
                <a:gd name="connsiteY403" fmla="*/ 279425 h 700005"/>
                <a:gd name="connsiteX404" fmla="*/ 379084 w 2972814"/>
                <a:gd name="connsiteY404" fmla="*/ 286385 h 700005"/>
                <a:gd name="connsiteX405" fmla="*/ 377099 w 2972814"/>
                <a:gd name="connsiteY405" fmla="*/ 289416 h 700005"/>
                <a:gd name="connsiteX406" fmla="*/ 370637 w 2972814"/>
                <a:gd name="connsiteY406" fmla="*/ 299408 h 700005"/>
                <a:gd name="connsiteX407" fmla="*/ 364170 w 2972814"/>
                <a:gd name="connsiteY407" fmla="*/ 309399 h 700005"/>
                <a:gd name="connsiteX408" fmla="*/ 359132 w 2972814"/>
                <a:gd name="connsiteY408" fmla="*/ 317327 h 700005"/>
                <a:gd name="connsiteX409" fmla="*/ 357819 w 2972814"/>
                <a:gd name="connsiteY409" fmla="*/ 319391 h 700005"/>
                <a:gd name="connsiteX410" fmla="*/ 351348 w 2972814"/>
                <a:gd name="connsiteY410" fmla="*/ 329382 h 700005"/>
                <a:gd name="connsiteX411" fmla="*/ 344972 w 2972814"/>
                <a:gd name="connsiteY411" fmla="*/ 339374 h 700005"/>
                <a:gd name="connsiteX412" fmla="*/ 339180 w 2972814"/>
                <a:gd name="connsiteY412" fmla="*/ 348499 h 700005"/>
                <a:gd name="connsiteX413" fmla="*/ 338622 w 2972814"/>
                <a:gd name="connsiteY413" fmla="*/ 349365 h 700005"/>
                <a:gd name="connsiteX414" fmla="*/ 332075 w 2972814"/>
                <a:gd name="connsiteY414" fmla="*/ 359357 h 700005"/>
                <a:gd name="connsiteX415" fmla="*/ 325896 w 2972814"/>
                <a:gd name="connsiteY415" fmla="*/ 369348 h 700005"/>
                <a:gd name="connsiteX416" fmla="*/ 319480 w 2972814"/>
                <a:gd name="connsiteY416" fmla="*/ 379340 h 700005"/>
                <a:gd name="connsiteX417" fmla="*/ 319228 w 2972814"/>
                <a:gd name="connsiteY417" fmla="*/ 379736 h 700005"/>
                <a:gd name="connsiteX418" fmla="*/ 312803 w 2972814"/>
                <a:gd name="connsiteY418" fmla="*/ 389331 h 700005"/>
                <a:gd name="connsiteX419" fmla="*/ 306155 w 2972814"/>
                <a:gd name="connsiteY419" fmla="*/ 399323 h 700005"/>
                <a:gd name="connsiteX420" fmla="*/ 299412 w 2972814"/>
                <a:gd name="connsiteY420" fmla="*/ 409314 h 700005"/>
                <a:gd name="connsiteX421" fmla="*/ 299277 w 2972814"/>
                <a:gd name="connsiteY421" fmla="*/ 409518 h 700005"/>
                <a:gd name="connsiteX422" fmla="*/ 292111 w 2972814"/>
                <a:gd name="connsiteY422" fmla="*/ 419306 h 700005"/>
                <a:gd name="connsiteX423" fmla="*/ 284786 w 2972814"/>
                <a:gd name="connsiteY423" fmla="*/ 429297 h 700005"/>
                <a:gd name="connsiteX424" fmla="*/ 279325 w 2972814"/>
                <a:gd name="connsiteY424" fmla="*/ 436578 h 700005"/>
                <a:gd name="connsiteX425" fmla="*/ 276942 w 2972814"/>
                <a:gd name="connsiteY425" fmla="*/ 439289 h 700005"/>
                <a:gd name="connsiteX426" fmla="*/ 268001 w 2972814"/>
                <a:gd name="connsiteY426" fmla="*/ 449280 h 700005"/>
                <a:gd name="connsiteX427" fmla="*/ 259373 w 2972814"/>
                <a:gd name="connsiteY427" fmla="*/ 458692 h 700005"/>
                <a:gd name="connsiteX428" fmla="*/ 258733 w 2972814"/>
                <a:gd name="connsiteY428" fmla="*/ 459271 h 700005"/>
                <a:gd name="connsiteX429" fmla="*/ 247314 w 2972814"/>
                <a:gd name="connsiteY429" fmla="*/ 469263 h 700005"/>
                <a:gd name="connsiteX430" fmla="*/ 239421 w 2972814"/>
                <a:gd name="connsiteY430" fmla="*/ 475908 h 700005"/>
                <a:gd name="connsiteX431" fmla="*/ 234412 w 2972814"/>
                <a:gd name="connsiteY431" fmla="*/ 479254 h 700005"/>
                <a:gd name="connsiteX432" fmla="*/ 219470 w 2972814"/>
                <a:gd name="connsiteY432" fmla="*/ 488604 h 700005"/>
                <a:gd name="connsiteX433" fmla="*/ 218147 w 2972814"/>
                <a:gd name="connsiteY433" fmla="*/ 489246 h 700005"/>
                <a:gd name="connsiteX434" fmla="*/ 199518 w 2972814"/>
                <a:gd name="connsiteY434" fmla="*/ 497571 h 700005"/>
                <a:gd name="connsiteX435" fmla="*/ 194799 w 2972814"/>
                <a:gd name="connsiteY435" fmla="*/ 499238 h 700005"/>
                <a:gd name="connsiteX436" fmla="*/ 179566 w 2972814"/>
                <a:gd name="connsiteY436" fmla="*/ 504467 h 700005"/>
                <a:gd name="connsiteX437" fmla="*/ 163348 w 2972814"/>
                <a:gd name="connsiteY437" fmla="*/ 509229 h 700005"/>
                <a:gd name="connsiteX438" fmla="*/ 159614 w 2972814"/>
                <a:gd name="connsiteY438" fmla="*/ 510222 h 700005"/>
                <a:gd name="connsiteX439" fmla="*/ 139662 w 2972814"/>
                <a:gd name="connsiteY439" fmla="*/ 515467 h 700005"/>
                <a:gd name="connsiteX440" fmla="*/ 126205 w 2972814"/>
                <a:gd name="connsiteY440" fmla="*/ 519221 h 700005"/>
                <a:gd name="connsiteX441" fmla="*/ 119711 w 2972814"/>
                <a:gd name="connsiteY441" fmla="*/ 520937 h 700005"/>
                <a:gd name="connsiteX442" fmla="*/ 99759 w 2972814"/>
                <a:gd name="connsiteY442" fmla="*/ 527017 h 700005"/>
                <a:gd name="connsiteX443" fmla="*/ 93127 w 2972814"/>
                <a:gd name="connsiteY443" fmla="*/ 529212 h 700005"/>
                <a:gd name="connsiteX444" fmla="*/ 79807 w 2972814"/>
                <a:gd name="connsiteY444" fmla="*/ 533646 h 700005"/>
                <a:gd name="connsiteX445" fmla="*/ 64603 w 2972814"/>
                <a:gd name="connsiteY445" fmla="*/ 539203 h 700005"/>
                <a:gd name="connsiteX446" fmla="*/ 59855 w 2972814"/>
                <a:gd name="connsiteY446" fmla="*/ 540903 h 700005"/>
                <a:gd name="connsiteX447" fmla="*/ 39904 w 2972814"/>
                <a:gd name="connsiteY447" fmla="*/ 549116 h 700005"/>
                <a:gd name="connsiteX448" fmla="*/ 39719 w 2972814"/>
                <a:gd name="connsiteY448" fmla="*/ 549195 h 700005"/>
                <a:gd name="connsiteX449" fmla="*/ 19952 w 2972814"/>
                <a:gd name="connsiteY449" fmla="*/ 557751 h 700005"/>
                <a:gd name="connsiteX450" fmla="*/ 16754 w 2972814"/>
                <a:gd name="connsiteY450" fmla="*/ 559186 h 700005"/>
                <a:gd name="connsiteX451" fmla="*/ 0 w 2972814"/>
                <a:gd name="connsiteY451" fmla="*/ 566975 h 700005"/>
                <a:gd name="connsiteX452" fmla="*/ 0 w 2972814"/>
                <a:gd name="connsiteY452" fmla="*/ 569178 h 700005"/>
                <a:gd name="connsiteX453" fmla="*/ 0 w 2972814"/>
                <a:gd name="connsiteY453" fmla="*/ 579169 h 700005"/>
                <a:gd name="connsiteX454" fmla="*/ 0 w 2972814"/>
                <a:gd name="connsiteY454" fmla="*/ 589161 h 700005"/>
                <a:gd name="connsiteX455" fmla="*/ 0 w 2972814"/>
                <a:gd name="connsiteY455" fmla="*/ 599152 h 700005"/>
                <a:gd name="connsiteX456" fmla="*/ 0 w 2972814"/>
                <a:gd name="connsiteY456" fmla="*/ 609144 h 700005"/>
                <a:gd name="connsiteX457" fmla="*/ 0 w 2972814"/>
                <a:gd name="connsiteY457" fmla="*/ 619135 h 700005"/>
                <a:gd name="connsiteX458" fmla="*/ 0 w 2972814"/>
                <a:gd name="connsiteY458" fmla="*/ 629127 h 700005"/>
                <a:gd name="connsiteX459" fmla="*/ 0 w 2972814"/>
                <a:gd name="connsiteY459" fmla="*/ 634011 h 700005"/>
                <a:gd name="connsiteX460" fmla="*/ 9008 w 2972814"/>
                <a:gd name="connsiteY460" fmla="*/ 629127 h 700005"/>
                <a:gd name="connsiteX461" fmla="*/ 19952 w 2972814"/>
                <a:gd name="connsiteY461" fmla="*/ 623358 h 700005"/>
                <a:gd name="connsiteX462" fmla="*/ 28505 w 2972814"/>
                <a:gd name="connsiteY462" fmla="*/ 619135 h 700005"/>
                <a:gd name="connsiteX463" fmla="*/ 39904 w 2972814"/>
                <a:gd name="connsiteY463" fmla="*/ 613588 h 700005"/>
                <a:gd name="connsiteX464" fmla="*/ 50619 w 2972814"/>
                <a:gd name="connsiteY464" fmla="*/ 609144 h 700005"/>
                <a:gd name="connsiteX465" fmla="*/ 59855 w 2972814"/>
                <a:gd name="connsiteY465" fmla="*/ 605294 h 700005"/>
                <a:gd name="connsiteX466" fmla="*/ 78471 w 2972814"/>
                <a:gd name="connsiteY466" fmla="*/ 599152 h 700005"/>
                <a:gd name="connsiteX467" fmla="*/ 79807 w 2972814"/>
                <a:gd name="connsiteY467" fmla="*/ 598707 h 700005"/>
                <a:gd name="connsiteX468" fmla="*/ 99759 w 2972814"/>
                <a:gd name="connsiteY468" fmla="*/ 593439 h 700005"/>
                <a:gd name="connsiteX469" fmla="*/ 119711 w 2972814"/>
                <a:gd name="connsiteY469" fmla="*/ 589767 h 700005"/>
                <a:gd name="connsiteX470" fmla="*/ 124833 w 2972814"/>
                <a:gd name="connsiteY470" fmla="*/ 589161 h 700005"/>
                <a:gd name="connsiteX471" fmla="*/ 139662 w 2972814"/>
                <a:gd name="connsiteY471" fmla="*/ 587377 h 700005"/>
                <a:gd name="connsiteX472" fmla="*/ 159614 w 2972814"/>
                <a:gd name="connsiteY472" fmla="*/ 586520 h 700005"/>
                <a:gd name="connsiteX473" fmla="*/ 179566 w 2972814"/>
                <a:gd name="connsiteY473" fmla="*/ 586244 h 700005"/>
                <a:gd name="connsiteX474" fmla="*/ 199518 w 2972814"/>
                <a:gd name="connsiteY474" fmla="*/ 585852 h 700005"/>
                <a:gd name="connsiteX475" fmla="*/ 219470 w 2972814"/>
                <a:gd name="connsiteY475" fmla="*/ 583974 h 700005"/>
                <a:gd name="connsiteX476" fmla="*/ 239138 w 2972814"/>
                <a:gd name="connsiteY476" fmla="*/ 579169 h 700005"/>
                <a:gd name="connsiteX477" fmla="*/ 239421 w 2972814"/>
                <a:gd name="connsiteY477" fmla="*/ 579093 h 700005"/>
                <a:gd name="connsiteX478" fmla="*/ 259373 w 2972814"/>
                <a:gd name="connsiteY478" fmla="*/ 569233 h 700005"/>
                <a:gd name="connsiteX479" fmla="*/ 259444 w 2972814"/>
                <a:gd name="connsiteY479" fmla="*/ 569178 h 700005"/>
                <a:gd name="connsiteX480" fmla="*/ 271716 w 2972814"/>
                <a:gd name="connsiteY480" fmla="*/ 559186 h 700005"/>
                <a:gd name="connsiteX481" fmla="*/ 279325 w 2972814"/>
                <a:gd name="connsiteY481" fmla="*/ 552483 h 700005"/>
                <a:gd name="connsiteX482" fmla="*/ 282106 w 2972814"/>
                <a:gd name="connsiteY482" fmla="*/ 549195 h 700005"/>
                <a:gd name="connsiteX483" fmla="*/ 290138 w 2972814"/>
                <a:gd name="connsiteY483" fmla="*/ 539203 h 700005"/>
                <a:gd name="connsiteX484" fmla="*/ 298019 w 2972814"/>
                <a:gd name="connsiteY484" fmla="*/ 529212 h 700005"/>
                <a:gd name="connsiteX485" fmla="*/ 299277 w 2972814"/>
                <a:gd name="connsiteY485" fmla="*/ 527526 h 700005"/>
                <a:gd name="connsiteX486" fmla="*/ 304437 w 2972814"/>
                <a:gd name="connsiteY486" fmla="*/ 519221 h 700005"/>
                <a:gd name="connsiteX487" fmla="*/ 310912 w 2972814"/>
                <a:gd name="connsiteY487" fmla="*/ 509229 h 700005"/>
                <a:gd name="connsiteX488" fmla="*/ 317116 w 2972814"/>
                <a:gd name="connsiteY488" fmla="*/ 499238 h 700005"/>
                <a:gd name="connsiteX489" fmla="*/ 319228 w 2972814"/>
                <a:gd name="connsiteY489" fmla="*/ 495797 h 700005"/>
                <a:gd name="connsiteX490" fmla="*/ 322805 w 2972814"/>
                <a:gd name="connsiteY490" fmla="*/ 489246 h 700005"/>
                <a:gd name="connsiteX491" fmla="*/ 328308 w 2972814"/>
                <a:gd name="connsiteY491" fmla="*/ 479254 h 700005"/>
                <a:gd name="connsiteX492" fmla="*/ 334075 w 2972814"/>
                <a:gd name="connsiteY492" fmla="*/ 469263 h 700005"/>
                <a:gd name="connsiteX493" fmla="*/ 339180 w 2972814"/>
                <a:gd name="connsiteY493" fmla="*/ 459865 h 700005"/>
                <a:gd name="connsiteX494" fmla="*/ 339489 w 2972814"/>
                <a:gd name="connsiteY494" fmla="*/ 459271 h 700005"/>
                <a:gd name="connsiteX495" fmla="*/ 344991 w 2972814"/>
                <a:gd name="connsiteY495" fmla="*/ 449280 h 700005"/>
                <a:gd name="connsiteX496" fmla="*/ 350608 w 2972814"/>
                <a:gd name="connsiteY496" fmla="*/ 439289 h 700005"/>
                <a:gd name="connsiteX497" fmla="*/ 356125 w 2972814"/>
                <a:gd name="connsiteY497" fmla="*/ 429297 h 700005"/>
                <a:gd name="connsiteX498" fmla="*/ 359132 w 2972814"/>
                <a:gd name="connsiteY498" fmla="*/ 423931 h 700005"/>
                <a:gd name="connsiteX499" fmla="*/ 361769 w 2972814"/>
                <a:gd name="connsiteY499" fmla="*/ 419306 h 700005"/>
                <a:gd name="connsiteX500" fmla="*/ 367633 w 2972814"/>
                <a:gd name="connsiteY500" fmla="*/ 409314 h 700005"/>
                <a:gd name="connsiteX501" fmla="*/ 373482 w 2972814"/>
                <a:gd name="connsiteY501" fmla="*/ 399323 h 700005"/>
                <a:gd name="connsiteX502" fmla="*/ 379084 w 2972814"/>
                <a:gd name="connsiteY502" fmla="*/ 389850 h 700005"/>
                <a:gd name="connsiteX503" fmla="*/ 379401 w 2972814"/>
                <a:gd name="connsiteY503" fmla="*/ 389331 h 700005"/>
                <a:gd name="connsiteX504" fmla="*/ 385709 w 2972814"/>
                <a:gd name="connsiteY504" fmla="*/ 379340 h 700005"/>
                <a:gd name="connsiteX505" fmla="*/ 391923 w 2972814"/>
                <a:gd name="connsiteY505" fmla="*/ 369348 h 700005"/>
                <a:gd name="connsiteX506" fmla="*/ 398294 w 2972814"/>
                <a:gd name="connsiteY506" fmla="*/ 359357 h 700005"/>
                <a:gd name="connsiteX507" fmla="*/ 399036 w 2972814"/>
                <a:gd name="connsiteY507" fmla="*/ 358184 h 700005"/>
                <a:gd name="connsiteX508" fmla="*/ 404878 w 2972814"/>
                <a:gd name="connsiteY508" fmla="*/ 349365 h 700005"/>
                <a:gd name="connsiteX509" fmla="*/ 411500 w 2972814"/>
                <a:gd name="connsiteY509" fmla="*/ 339374 h 700005"/>
                <a:gd name="connsiteX510" fmla="*/ 418168 w 2972814"/>
                <a:gd name="connsiteY510" fmla="*/ 329382 h 700005"/>
                <a:gd name="connsiteX511" fmla="*/ 418987 w 2972814"/>
                <a:gd name="connsiteY511" fmla="*/ 328125 h 700005"/>
                <a:gd name="connsiteX512" fmla="*/ 425082 w 2972814"/>
                <a:gd name="connsiteY512" fmla="*/ 319391 h 700005"/>
                <a:gd name="connsiteX513" fmla="*/ 431965 w 2972814"/>
                <a:gd name="connsiteY513" fmla="*/ 309399 h 700005"/>
                <a:gd name="connsiteX514" fmla="*/ 438929 w 2972814"/>
                <a:gd name="connsiteY514" fmla="*/ 299408 h 700005"/>
                <a:gd name="connsiteX515" fmla="*/ 438939 w 2972814"/>
                <a:gd name="connsiteY515" fmla="*/ 299393 h 700005"/>
                <a:gd name="connsiteX516" fmla="*/ 446190 w 2972814"/>
                <a:gd name="connsiteY516" fmla="*/ 289416 h 700005"/>
                <a:gd name="connsiteX517" fmla="*/ 453317 w 2972814"/>
                <a:gd name="connsiteY517" fmla="*/ 279425 h 700005"/>
                <a:gd name="connsiteX518" fmla="*/ 458891 w 2972814"/>
                <a:gd name="connsiteY518" fmla="*/ 271677 h 700005"/>
                <a:gd name="connsiteX519" fmla="*/ 460666 w 2972814"/>
                <a:gd name="connsiteY519" fmla="*/ 269433 h 700005"/>
                <a:gd name="connsiteX520" fmla="*/ 468355 w 2972814"/>
                <a:gd name="connsiteY520" fmla="*/ 259442 h 700005"/>
                <a:gd name="connsiteX521" fmla="*/ 475928 w 2972814"/>
                <a:gd name="connsiteY521" fmla="*/ 249450 h 700005"/>
                <a:gd name="connsiteX522" fmla="*/ 478843 w 2972814"/>
                <a:gd name="connsiteY522" fmla="*/ 245614 h 700005"/>
                <a:gd name="connsiteX523" fmla="*/ 484237 w 2972814"/>
                <a:gd name="connsiteY523" fmla="*/ 239459 h 700005"/>
                <a:gd name="connsiteX524" fmla="*/ 492668 w 2972814"/>
                <a:gd name="connsiteY524" fmla="*/ 229467 h 700005"/>
                <a:gd name="connsiteX525" fmla="*/ 498794 w 2972814"/>
                <a:gd name="connsiteY525" fmla="*/ 222313 h 700005"/>
                <a:gd name="connsiteX526" fmla="*/ 501726 w 2972814"/>
                <a:gd name="connsiteY526" fmla="*/ 219476 h 700005"/>
                <a:gd name="connsiteX527" fmla="*/ 512275 w 2972814"/>
                <a:gd name="connsiteY527" fmla="*/ 209484 h 700005"/>
                <a:gd name="connsiteX528" fmla="*/ 518746 w 2972814"/>
                <a:gd name="connsiteY528" fmla="*/ 203267 h 700005"/>
                <a:gd name="connsiteX529" fmla="*/ 523741 w 2972814"/>
                <a:gd name="connsiteY529" fmla="*/ 199493 h 700005"/>
                <a:gd name="connsiteX530" fmla="*/ 537360 w 2972814"/>
                <a:gd name="connsiteY530" fmla="*/ 189501 h 700005"/>
                <a:gd name="connsiteX531" fmla="*/ 538698 w 2972814"/>
                <a:gd name="connsiteY531" fmla="*/ 188565 h 700005"/>
                <a:gd name="connsiteX532" fmla="*/ 556558 w 2972814"/>
                <a:gd name="connsiteY532" fmla="*/ 179510 h 700005"/>
                <a:gd name="connsiteX533" fmla="*/ 558650 w 2972814"/>
                <a:gd name="connsiteY533" fmla="*/ 178482 h 700005"/>
                <a:gd name="connsiteX534" fmla="*/ 578602 w 2972814"/>
                <a:gd name="connsiteY534" fmla="*/ 172354 h 700005"/>
                <a:gd name="connsiteX535" fmla="*/ 597094 w 2972814"/>
                <a:gd name="connsiteY535" fmla="*/ 169518 h 700005"/>
                <a:gd name="connsiteX536" fmla="*/ 598553 w 2972814"/>
                <a:gd name="connsiteY536" fmla="*/ 169299 h 700005"/>
                <a:gd name="connsiteX537" fmla="*/ 618505 w 2972814"/>
                <a:gd name="connsiteY537" fmla="*/ 168764 h 700005"/>
                <a:gd name="connsiteX538" fmla="*/ 627363 w 2972814"/>
                <a:gd name="connsiteY538" fmla="*/ 169518 h 700005"/>
                <a:gd name="connsiteX539" fmla="*/ 638457 w 2972814"/>
                <a:gd name="connsiteY539" fmla="*/ 170498 h 700005"/>
                <a:gd name="connsiteX540" fmla="*/ 658409 w 2972814"/>
                <a:gd name="connsiteY540" fmla="*/ 174373 h 700005"/>
                <a:gd name="connsiteX541" fmla="*/ 674961 w 2972814"/>
                <a:gd name="connsiteY541" fmla="*/ 179510 h 700005"/>
                <a:gd name="connsiteX542" fmla="*/ 678360 w 2972814"/>
                <a:gd name="connsiteY542" fmla="*/ 180649 h 700005"/>
                <a:gd name="connsiteX543" fmla="*/ 696381 w 2972814"/>
                <a:gd name="connsiteY543" fmla="*/ 189501 h 700005"/>
                <a:gd name="connsiteX544" fmla="*/ 698312 w 2972814"/>
                <a:gd name="connsiteY544" fmla="*/ 190504 h 700005"/>
                <a:gd name="connsiteX545" fmla="*/ 711166 w 2972814"/>
                <a:gd name="connsiteY545" fmla="*/ 199493 h 700005"/>
                <a:gd name="connsiteX546" fmla="*/ 718264 w 2972814"/>
                <a:gd name="connsiteY546" fmla="*/ 205220 h 700005"/>
                <a:gd name="connsiteX547" fmla="*/ 722346 w 2972814"/>
                <a:gd name="connsiteY547" fmla="*/ 209484 h 700005"/>
                <a:gd name="connsiteX548" fmla="*/ 731060 w 2972814"/>
                <a:gd name="connsiteY548" fmla="*/ 219476 h 700005"/>
                <a:gd name="connsiteX549" fmla="*/ 738216 w 2972814"/>
                <a:gd name="connsiteY549" fmla="*/ 228964 h 700005"/>
                <a:gd name="connsiteX550" fmla="*/ 738533 w 2972814"/>
                <a:gd name="connsiteY550" fmla="*/ 229467 h 700005"/>
                <a:gd name="connsiteX551" fmla="*/ 744342 w 2972814"/>
                <a:gd name="connsiteY551" fmla="*/ 239459 h 700005"/>
                <a:gd name="connsiteX552" fmla="*/ 749401 w 2972814"/>
                <a:gd name="connsiteY552" fmla="*/ 249450 h 700005"/>
                <a:gd name="connsiteX553" fmla="*/ 753971 w 2972814"/>
                <a:gd name="connsiteY553" fmla="*/ 259442 h 700005"/>
                <a:gd name="connsiteX554" fmla="*/ 758167 w 2972814"/>
                <a:gd name="connsiteY554" fmla="*/ 268923 h 700005"/>
                <a:gd name="connsiteX555" fmla="*/ 758370 w 2972814"/>
                <a:gd name="connsiteY555" fmla="*/ 269433 h 700005"/>
                <a:gd name="connsiteX556" fmla="*/ 761883 w 2972814"/>
                <a:gd name="connsiteY556" fmla="*/ 279425 h 700005"/>
                <a:gd name="connsiteX557" fmla="*/ 765058 w 2972814"/>
                <a:gd name="connsiteY557" fmla="*/ 289416 h 700005"/>
                <a:gd name="connsiteX558" fmla="*/ 768224 w 2972814"/>
                <a:gd name="connsiteY558" fmla="*/ 299408 h 700005"/>
                <a:gd name="connsiteX559" fmla="*/ 770972 w 2972814"/>
                <a:gd name="connsiteY559" fmla="*/ 309399 h 700005"/>
                <a:gd name="connsiteX560" fmla="*/ 773831 w 2972814"/>
                <a:gd name="connsiteY560" fmla="*/ 319391 h 700005"/>
                <a:gd name="connsiteX561" fmla="*/ 776468 w 2972814"/>
                <a:gd name="connsiteY561" fmla="*/ 329382 h 700005"/>
                <a:gd name="connsiteX562" fmla="*/ 778119 w 2972814"/>
                <a:gd name="connsiteY562" fmla="*/ 335042 h 700005"/>
                <a:gd name="connsiteX563" fmla="*/ 779323 w 2972814"/>
                <a:gd name="connsiteY563" fmla="*/ 339374 h 700005"/>
                <a:gd name="connsiteX564" fmla="*/ 781657 w 2972814"/>
                <a:gd name="connsiteY564" fmla="*/ 349365 h 700005"/>
                <a:gd name="connsiteX565" fmla="*/ 784404 w 2972814"/>
                <a:gd name="connsiteY565" fmla="*/ 359357 h 700005"/>
                <a:gd name="connsiteX566" fmla="*/ 787115 w 2972814"/>
                <a:gd name="connsiteY566" fmla="*/ 369348 h 700005"/>
                <a:gd name="connsiteX567" fmla="*/ 789910 w 2972814"/>
                <a:gd name="connsiteY567" fmla="*/ 379340 h 700005"/>
                <a:gd name="connsiteX568" fmla="*/ 792901 w 2972814"/>
                <a:gd name="connsiteY568" fmla="*/ 389331 h 700005"/>
                <a:gd name="connsiteX569" fmla="*/ 796034 w 2972814"/>
                <a:gd name="connsiteY569" fmla="*/ 399323 h 700005"/>
                <a:gd name="connsiteX570" fmla="*/ 798071 w 2972814"/>
                <a:gd name="connsiteY570" fmla="*/ 405150 h 700005"/>
                <a:gd name="connsiteX571" fmla="*/ 799625 w 2972814"/>
                <a:gd name="connsiteY571" fmla="*/ 409314 h 700005"/>
                <a:gd name="connsiteX572" fmla="*/ 803398 w 2972814"/>
                <a:gd name="connsiteY572" fmla="*/ 419306 h 700005"/>
                <a:gd name="connsiteX573" fmla="*/ 807539 w 2972814"/>
                <a:gd name="connsiteY573" fmla="*/ 429297 h 700005"/>
                <a:gd name="connsiteX574" fmla="*/ 812106 w 2972814"/>
                <a:gd name="connsiteY574" fmla="*/ 439289 h 700005"/>
                <a:gd name="connsiteX575" fmla="*/ 817028 w 2972814"/>
                <a:gd name="connsiteY575" fmla="*/ 449280 h 700005"/>
                <a:gd name="connsiteX576" fmla="*/ 818023 w 2972814"/>
                <a:gd name="connsiteY576" fmla="*/ 451171 h 700005"/>
                <a:gd name="connsiteX577" fmla="*/ 823383 w 2972814"/>
                <a:gd name="connsiteY577" fmla="*/ 459271 h 700005"/>
                <a:gd name="connsiteX578" fmla="*/ 830822 w 2972814"/>
                <a:gd name="connsiteY578" fmla="*/ 469263 h 700005"/>
                <a:gd name="connsiteX579" fmla="*/ 837975 w 2972814"/>
                <a:gd name="connsiteY579" fmla="*/ 477850 h 700005"/>
                <a:gd name="connsiteX580" fmla="*/ 839740 w 2972814"/>
                <a:gd name="connsiteY580" fmla="*/ 479254 h 700005"/>
                <a:gd name="connsiteX581" fmla="*/ 853653 w 2972814"/>
                <a:gd name="connsiteY581" fmla="*/ 489246 h 700005"/>
                <a:gd name="connsiteX582" fmla="*/ 857927 w 2972814"/>
                <a:gd name="connsiteY582" fmla="*/ 492010 h 700005"/>
                <a:gd name="connsiteX583" fmla="*/ 877878 w 2972814"/>
                <a:gd name="connsiteY583" fmla="*/ 496540 h 700005"/>
                <a:gd name="connsiteX584" fmla="*/ 897830 w 2972814"/>
                <a:gd name="connsiteY584" fmla="*/ 493552 h 700005"/>
                <a:gd name="connsiteX585" fmla="*/ 907460 w 2972814"/>
                <a:gd name="connsiteY585" fmla="*/ 489246 h 700005"/>
                <a:gd name="connsiteX586" fmla="*/ 917782 w 2972814"/>
                <a:gd name="connsiteY586" fmla="*/ 484615 h 700005"/>
                <a:gd name="connsiteX587" fmla="*/ 925251 w 2972814"/>
                <a:gd name="connsiteY587" fmla="*/ 479254 h 700005"/>
                <a:gd name="connsiteX588" fmla="*/ 937734 w 2972814"/>
                <a:gd name="connsiteY588" fmla="*/ 470642 h 700005"/>
                <a:gd name="connsiteX589" fmla="*/ 939298 w 2972814"/>
                <a:gd name="connsiteY589" fmla="*/ 469263 h 700005"/>
                <a:gd name="connsiteX590" fmla="*/ 950104 w 2972814"/>
                <a:gd name="connsiteY590" fmla="*/ 459271 h 700005"/>
                <a:gd name="connsiteX591" fmla="*/ 957685 w 2972814"/>
                <a:gd name="connsiteY591" fmla="*/ 452394 h 700005"/>
                <a:gd name="connsiteX592" fmla="*/ 960676 w 2972814"/>
                <a:gd name="connsiteY592" fmla="*/ 449280 h 700005"/>
                <a:gd name="connsiteX593" fmla="*/ 969959 w 2972814"/>
                <a:gd name="connsiteY593" fmla="*/ 439289 h 700005"/>
                <a:gd name="connsiteX594" fmla="*/ 977637 w 2972814"/>
                <a:gd name="connsiteY594" fmla="*/ 430855 h 700005"/>
                <a:gd name="connsiteX595" fmla="*/ 978969 w 2972814"/>
                <a:gd name="connsiteY595" fmla="*/ 429297 h 700005"/>
                <a:gd name="connsiteX596" fmla="*/ 987015 w 2972814"/>
                <a:gd name="connsiteY596" fmla="*/ 419306 h 700005"/>
                <a:gd name="connsiteX597" fmla="*/ 995008 w 2972814"/>
                <a:gd name="connsiteY597" fmla="*/ 409314 h 700005"/>
                <a:gd name="connsiteX598" fmla="*/ 997589 w 2972814"/>
                <a:gd name="connsiteY598" fmla="*/ 405924 h 700005"/>
                <a:gd name="connsiteX599" fmla="*/ 1002634 w 2972814"/>
                <a:gd name="connsiteY599" fmla="*/ 399323 h 700005"/>
                <a:gd name="connsiteX600" fmla="*/ 1009828 w 2972814"/>
                <a:gd name="connsiteY600" fmla="*/ 389331 h 700005"/>
                <a:gd name="connsiteX601" fmla="*/ 1016632 w 2972814"/>
                <a:gd name="connsiteY601" fmla="*/ 379340 h 700005"/>
                <a:gd name="connsiteX602" fmla="*/ 1017541 w 2972814"/>
                <a:gd name="connsiteY602" fmla="*/ 377962 h 700005"/>
                <a:gd name="connsiteX603" fmla="*/ 1023573 w 2972814"/>
                <a:gd name="connsiteY603" fmla="*/ 369348 h 700005"/>
                <a:gd name="connsiteX604" fmla="*/ 1029850 w 2972814"/>
                <a:gd name="connsiteY604" fmla="*/ 359357 h 700005"/>
                <a:gd name="connsiteX605" fmla="*/ 1035602 w 2972814"/>
                <a:gd name="connsiteY605" fmla="*/ 349365 h 700005"/>
                <a:gd name="connsiteX606" fmla="*/ 1037492 w 2972814"/>
                <a:gd name="connsiteY606" fmla="*/ 346112 h 700005"/>
                <a:gd name="connsiteX607" fmla="*/ 1041773 w 2972814"/>
                <a:gd name="connsiteY607" fmla="*/ 339374 h 700005"/>
                <a:gd name="connsiteX608" fmla="*/ 1047099 w 2972814"/>
                <a:gd name="connsiteY608" fmla="*/ 329382 h 700005"/>
                <a:gd name="connsiteX609" fmla="*/ 1052173 w 2972814"/>
                <a:gd name="connsiteY609" fmla="*/ 319391 h 700005"/>
                <a:gd name="connsiteX610" fmla="*/ 1056532 w 2972814"/>
                <a:gd name="connsiteY610" fmla="*/ 309399 h 700005"/>
                <a:gd name="connsiteX611" fmla="*/ 1057444 w 2972814"/>
                <a:gd name="connsiteY611" fmla="*/ 307343 h 700005"/>
                <a:gd name="connsiteX612" fmla="*/ 1061601 w 2972814"/>
                <a:gd name="connsiteY612" fmla="*/ 299408 h 700005"/>
                <a:gd name="connsiteX613" fmla="*/ 1065998 w 2972814"/>
                <a:gd name="connsiteY613" fmla="*/ 289416 h 700005"/>
                <a:gd name="connsiteX614" fmla="*/ 1070138 w 2972814"/>
                <a:gd name="connsiteY614" fmla="*/ 279425 h 700005"/>
                <a:gd name="connsiteX615" fmla="*/ 1073286 w 2972814"/>
                <a:gd name="connsiteY615" fmla="*/ 269433 h 700005"/>
                <a:gd name="connsiteX616" fmla="*/ 1076793 w 2972814"/>
                <a:gd name="connsiteY616" fmla="*/ 259442 h 700005"/>
                <a:gd name="connsiteX617" fmla="*/ 1077396 w 2972814"/>
                <a:gd name="connsiteY617" fmla="*/ 257310 h 700005"/>
                <a:gd name="connsiteX618" fmla="*/ 1080141 w 2972814"/>
                <a:gd name="connsiteY618" fmla="*/ 249450 h 700005"/>
                <a:gd name="connsiteX619" fmla="*/ 1083432 w 2972814"/>
                <a:gd name="connsiteY619" fmla="*/ 239459 h 700005"/>
                <a:gd name="connsiteX620" fmla="*/ 1086267 w 2972814"/>
                <a:gd name="connsiteY620" fmla="*/ 229467 h 700005"/>
                <a:gd name="connsiteX621" fmla="*/ 1089606 w 2972814"/>
                <a:gd name="connsiteY621" fmla="*/ 219476 h 700005"/>
                <a:gd name="connsiteX622" fmla="*/ 1092140 w 2972814"/>
                <a:gd name="connsiteY622" fmla="*/ 209484 h 700005"/>
                <a:gd name="connsiteX623" fmla="*/ 1095634 w 2972814"/>
                <a:gd name="connsiteY623" fmla="*/ 199493 h 700005"/>
                <a:gd name="connsiteX624" fmla="*/ 1097348 w 2972814"/>
                <a:gd name="connsiteY624" fmla="*/ 192773 h 700005"/>
                <a:gd name="connsiteX625" fmla="*/ 1098430 w 2972814"/>
                <a:gd name="connsiteY625" fmla="*/ 189501 h 700005"/>
                <a:gd name="connsiteX626" fmla="*/ 1102725 w 2972814"/>
                <a:gd name="connsiteY626" fmla="*/ 179510 h 700005"/>
                <a:gd name="connsiteX627" fmla="*/ 1107681 w 2972814"/>
                <a:gd name="connsiteY627" fmla="*/ 169518 h 700005"/>
                <a:gd name="connsiteX628" fmla="*/ 1113097 w 2972814"/>
                <a:gd name="connsiteY628" fmla="*/ 159527 h 700005"/>
                <a:gd name="connsiteX629" fmla="*/ 1117299 w 2972814"/>
                <a:gd name="connsiteY629" fmla="*/ 153045 h 700005"/>
                <a:gd name="connsiteX630" fmla="*/ 1121344 w 2972814"/>
                <a:gd name="connsiteY630" fmla="*/ 149535 h 700005"/>
                <a:gd name="connsiteX631" fmla="*/ 1134034 w 2972814"/>
                <a:gd name="connsiteY631" fmla="*/ 139544 h 700005"/>
                <a:gd name="connsiteX632" fmla="*/ 1137251 w 2972814"/>
                <a:gd name="connsiteY632" fmla="*/ 137669 h 700005"/>
                <a:gd name="connsiteX633" fmla="*/ 1157203 w 2972814"/>
                <a:gd name="connsiteY633" fmla="*/ 135007 h 700005"/>
                <a:gd name="connsiteX634" fmla="*/ 1177155 w 2972814"/>
                <a:gd name="connsiteY634" fmla="*/ 139202 h 700005"/>
                <a:gd name="connsiteX635" fmla="*/ 1177809 w 2972814"/>
                <a:gd name="connsiteY635" fmla="*/ 139544 h 700005"/>
                <a:gd name="connsiteX636" fmla="*/ 1197107 w 2972814"/>
                <a:gd name="connsiteY636" fmla="*/ 149316 h 700005"/>
                <a:gd name="connsiteX637" fmla="*/ 1197425 w 2972814"/>
                <a:gd name="connsiteY637" fmla="*/ 149535 h 700005"/>
                <a:gd name="connsiteX638" fmla="*/ 1210310 w 2972814"/>
                <a:gd name="connsiteY638" fmla="*/ 159527 h 700005"/>
                <a:gd name="connsiteX639" fmla="*/ 1217059 w 2972814"/>
                <a:gd name="connsiteY639" fmla="*/ 164880 h 700005"/>
                <a:gd name="connsiteX640" fmla="*/ 1222056 w 2972814"/>
                <a:gd name="connsiteY640" fmla="*/ 169518 h 700005"/>
                <a:gd name="connsiteX641" fmla="*/ 1231898 w 2972814"/>
                <a:gd name="connsiteY641" fmla="*/ 179510 h 700005"/>
                <a:gd name="connsiteX642" fmla="*/ 1237010 w 2972814"/>
                <a:gd name="connsiteY642" fmla="*/ 184889 h 700005"/>
                <a:gd name="connsiteX643" fmla="*/ 1240924 w 2972814"/>
                <a:gd name="connsiteY643" fmla="*/ 189501 h 700005"/>
                <a:gd name="connsiteX644" fmla="*/ 1248761 w 2972814"/>
                <a:gd name="connsiteY644" fmla="*/ 199493 h 700005"/>
                <a:gd name="connsiteX645" fmla="*/ 1256881 w 2972814"/>
                <a:gd name="connsiteY645" fmla="*/ 209484 h 700005"/>
                <a:gd name="connsiteX646" fmla="*/ 1256962 w 2972814"/>
                <a:gd name="connsiteY646" fmla="*/ 209592 h 700005"/>
                <a:gd name="connsiteX647" fmla="*/ 1264485 w 2972814"/>
                <a:gd name="connsiteY647" fmla="*/ 219476 h 700005"/>
                <a:gd name="connsiteX648" fmla="*/ 1272450 w 2972814"/>
                <a:gd name="connsiteY648" fmla="*/ 229467 h 700005"/>
                <a:gd name="connsiteX649" fmla="*/ 1276914 w 2972814"/>
                <a:gd name="connsiteY649" fmla="*/ 234991 h 700005"/>
                <a:gd name="connsiteX650" fmla="*/ 1281273 w 2972814"/>
                <a:gd name="connsiteY650" fmla="*/ 239459 h 700005"/>
                <a:gd name="connsiteX651" fmla="*/ 1291235 w 2972814"/>
                <a:gd name="connsiteY651" fmla="*/ 249450 h 700005"/>
                <a:gd name="connsiteX652" fmla="*/ 1296866 w 2972814"/>
                <a:gd name="connsiteY652" fmla="*/ 254892 h 700005"/>
                <a:gd name="connsiteX653" fmla="*/ 1303582 w 2972814"/>
                <a:gd name="connsiteY653" fmla="*/ 259442 h 700005"/>
                <a:gd name="connsiteX654" fmla="*/ 1316817 w 2972814"/>
                <a:gd name="connsiteY654" fmla="*/ 266209 h 700005"/>
                <a:gd name="connsiteX655" fmla="*/ 1326842 w 2972814"/>
                <a:gd name="connsiteY655" fmla="*/ 269433 h 700005"/>
                <a:gd name="connsiteX656" fmla="*/ 1336769 w 2972814"/>
                <a:gd name="connsiteY656" fmla="*/ 272145 h 700005"/>
                <a:gd name="connsiteX657" fmla="*/ 1356721 w 2972814"/>
                <a:gd name="connsiteY657" fmla="*/ 275053 h 700005"/>
                <a:gd name="connsiteX658" fmla="*/ 1376673 w 2972814"/>
                <a:gd name="connsiteY658" fmla="*/ 277481 h 700005"/>
                <a:gd name="connsiteX659" fmla="*/ 1390122 w 2972814"/>
                <a:gd name="connsiteY659" fmla="*/ 279425 h 700005"/>
                <a:gd name="connsiteX660" fmla="*/ 1396624 w 2972814"/>
                <a:gd name="connsiteY660" fmla="*/ 280237 h 700005"/>
                <a:gd name="connsiteX661" fmla="*/ 1416576 w 2972814"/>
                <a:gd name="connsiteY661" fmla="*/ 284789 h 700005"/>
                <a:gd name="connsiteX662" fmla="*/ 1430642 w 2972814"/>
                <a:gd name="connsiteY662" fmla="*/ 289416 h 700005"/>
                <a:gd name="connsiteX663" fmla="*/ 1436528 w 2972814"/>
                <a:gd name="connsiteY663" fmla="*/ 291199 h 700005"/>
                <a:gd name="connsiteX664" fmla="*/ 1456480 w 2972814"/>
                <a:gd name="connsiteY664" fmla="*/ 299295 h 700005"/>
                <a:gd name="connsiteX665" fmla="*/ 1456695 w 2972814"/>
                <a:gd name="connsiteY665" fmla="*/ 299408 h 700005"/>
                <a:gd name="connsiteX666" fmla="*/ 1476431 w 2972814"/>
                <a:gd name="connsiteY666" fmla="*/ 309359 h 700005"/>
                <a:gd name="connsiteX667" fmla="*/ 1476499 w 2972814"/>
                <a:gd name="connsiteY667" fmla="*/ 309399 h 700005"/>
                <a:gd name="connsiteX668" fmla="*/ 1494784 w 2972814"/>
                <a:gd name="connsiteY668" fmla="*/ 319391 h 700005"/>
                <a:gd name="connsiteX669" fmla="*/ 1496383 w 2972814"/>
                <a:gd name="connsiteY669" fmla="*/ 320246 h 700005"/>
                <a:gd name="connsiteX670" fmla="*/ 1511451 w 2972814"/>
                <a:gd name="connsiteY670" fmla="*/ 329382 h 700005"/>
                <a:gd name="connsiteX671" fmla="*/ 1516335 w 2972814"/>
                <a:gd name="connsiteY671" fmla="*/ 332264 h 700005"/>
                <a:gd name="connsiteX672" fmla="*/ 1527917 w 2972814"/>
                <a:gd name="connsiteY672" fmla="*/ 339374 h 700005"/>
                <a:gd name="connsiteX673" fmla="*/ 1536287 w 2972814"/>
                <a:gd name="connsiteY673" fmla="*/ 344198 h 700005"/>
                <a:gd name="connsiteX674" fmla="*/ 1546056 w 2972814"/>
                <a:gd name="connsiteY674" fmla="*/ 349365 h 700005"/>
                <a:gd name="connsiteX675" fmla="*/ 1556238 w 2972814"/>
                <a:gd name="connsiteY675" fmla="*/ 354846 h 700005"/>
                <a:gd name="connsiteX676" fmla="*/ 1566175 w 2972814"/>
                <a:gd name="connsiteY676" fmla="*/ 359357 h 700005"/>
                <a:gd name="connsiteX677" fmla="*/ 1576190 w 2972814"/>
                <a:gd name="connsiteY677" fmla="*/ 363745 h 700005"/>
                <a:gd name="connsiteX678" fmla="*/ 1594682 w 2972814"/>
                <a:gd name="connsiteY678" fmla="*/ 369348 h 700005"/>
                <a:gd name="connsiteX679" fmla="*/ 1596142 w 2972814"/>
                <a:gd name="connsiteY679" fmla="*/ 369792 h 700005"/>
                <a:gd name="connsiteX680" fmla="*/ 1616094 w 2972814"/>
                <a:gd name="connsiteY680" fmla="*/ 372207 h 700005"/>
                <a:gd name="connsiteX681" fmla="*/ 1636046 w 2972814"/>
                <a:gd name="connsiteY681" fmla="*/ 370485 h 700005"/>
                <a:gd name="connsiteX682" fmla="*/ 1639553 w 2972814"/>
                <a:gd name="connsiteY682" fmla="*/ 369348 h 700005"/>
                <a:gd name="connsiteX683" fmla="*/ 1655998 w 2972814"/>
                <a:gd name="connsiteY683" fmla="*/ 363998 h 700005"/>
                <a:gd name="connsiteX684" fmla="*/ 1664601 w 2972814"/>
                <a:gd name="connsiteY684" fmla="*/ 359357 h 700005"/>
                <a:gd name="connsiteX685" fmla="*/ 1675949 w 2972814"/>
                <a:gd name="connsiteY685" fmla="*/ 353003 h 700005"/>
                <a:gd name="connsiteX686" fmla="*/ 1680748 w 2972814"/>
                <a:gd name="connsiteY686" fmla="*/ 349365 h 700005"/>
                <a:gd name="connsiteX687" fmla="*/ 1693598 w 2972814"/>
                <a:gd name="connsiteY687" fmla="*/ 339374 h 700005"/>
                <a:gd name="connsiteX688" fmla="*/ 1695901 w 2972814"/>
                <a:gd name="connsiteY688" fmla="*/ 337563 h 700005"/>
                <a:gd name="connsiteX689" fmla="*/ 1704494 w 2972814"/>
                <a:gd name="connsiteY689" fmla="*/ 329382 h 700005"/>
                <a:gd name="connsiteX690" fmla="*/ 1714865 w 2972814"/>
                <a:gd name="connsiteY690" fmla="*/ 319391 h 700005"/>
                <a:gd name="connsiteX691" fmla="*/ 1715853 w 2972814"/>
                <a:gd name="connsiteY691" fmla="*/ 318427 h 700005"/>
                <a:gd name="connsiteX692" fmla="*/ 1724185 w 2972814"/>
                <a:gd name="connsiteY692" fmla="*/ 309399 h 700005"/>
                <a:gd name="connsiteX693" fmla="*/ 1733378 w 2972814"/>
                <a:gd name="connsiteY693" fmla="*/ 299408 h 700005"/>
                <a:gd name="connsiteX694" fmla="*/ 1735805 w 2972814"/>
                <a:gd name="connsiteY694" fmla="*/ 296694 h 700005"/>
                <a:gd name="connsiteX695" fmla="*/ 1742039 w 2972814"/>
                <a:gd name="connsiteY695" fmla="*/ 289416 h 700005"/>
                <a:gd name="connsiteX696" fmla="*/ 1750534 w 2972814"/>
                <a:gd name="connsiteY696" fmla="*/ 279425 h 700005"/>
                <a:gd name="connsiteX697" fmla="*/ 1755756 w 2972814"/>
                <a:gd name="connsiteY697" fmla="*/ 273126 h 700005"/>
                <a:gd name="connsiteX698" fmla="*/ 1758872 w 2972814"/>
                <a:gd name="connsiteY698" fmla="*/ 269433 h 700005"/>
                <a:gd name="connsiteX699" fmla="*/ 1767474 w 2972814"/>
                <a:gd name="connsiteY699" fmla="*/ 259442 h 700005"/>
                <a:gd name="connsiteX700" fmla="*/ 1775708 w 2972814"/>
                <a:gd name="connsiteY700" fmla="*/ 249686 h 700005"/>
                <a:gd name="connsiteX701" fmla="*/ 1775927 w 2972814"/>
                <a:gd name="connsiteY701" fmla="*/ 249450 h 700005"/>
                <a:gd name="connsiteX702" fmla="*/ 1785121 w 2972814"/>
                <a:gd name="connsiteY702" fmla="*/ 239459 h 700005"/>
                <a:gd name="connsiteX703" fmla="*/ 1794333 w 2972814"/>
                <a:gd name="connsiteY703" fmla="*/ 229467 h 700005"/>
                <a:gd name="connsiteX704" fmla="*/ 1795660 w 2972814"/>
                <a:gd name="connsiteY704" fmla="*/ 228015 h 700005"/>
                <a:gd name="connsiteX705" fmla="*/ 1805011 w 2972814"/>
                <a:gd name="connsiteY705" fmla="*/ 219476 h 700005"/>
                <a:gd name="connsiteX706" fmla="*/ 1815612 w 2972814"/>
                <a:gd name="connsiteY706" fmla="*/ 209590 h 700005"/>
                <a:gd name="connsiteX707" fmla="*/ 1815766 w 2972814"/>
                <a:gd name="connsiteY707" fmla="*/ 209484 h 700005"/>
                <a:gd name="connsiteX708" fmla="*/ 1830666 w 2972814"/>
                <a:gd name="connsiteY708" fmla="*/ 199493 h 700005"/>
                <a:gd name="connsiteX709" fmla="*/ 1835563 w 2972814"/>
                <a:gd name="connsiteY709" fmla="*/ 196207 h 700005"/>
                <a:gd name="connsiteX710" fmla="*/ 1853490 w 2972814"/>
                <a:gd name="connsiteY710" fmla="*/ 189501 h 700005"/>
                <a:gd name="connsiteX711" fmla="*/ 1855515 w 2972814"/>
                <a:gd name="connsiteY711" fmla="*/ 188732 h 700005"/>
                <a:gd name="connsiteX712" fmla="*/ 1875467 w 2972814"/>
                <a:gd name="connsiteY712" fmla="*/ 188297 h 700005"/>
                <a:gd name="connsiteX713" fmla="*/ 1879068 w 2972814"/>
                <a:gd name="connsiteY713" fmla="*/ 189501 h 700005"/>
                <a:gd name="connsiteX714" fmla="*/ 1895419 w 2972814"/>
                <a:gd name="connsiteY714" fmla="*/ 194824 h 700005"/>
                <a:gd name="connsiteX715" fmla="*/ 1902497 w 2972814"/>
                <a:gd name="connsiteY715" fmla="*/ 199493 h 700005"/>
                <a:gd name="connsiteX716" fmla="*/ 1915370 w 2972814"/>
                <a:gd name="connsiteY716" fmla="*/ 207785 h 700005"/>
                <a:gd name="connsiteX717" fmla="*/ 1917205 w 2972814"/>
                <a:gd name="connsiteY717" fmla="*/ 209484 h 700005"/>
                <a:gd name="connsiteX718" fmla="*/ 1928299 w 2972814"/>
                <a:gd name="connsiteY718" fmla="*/ 219476 h 700005"/>
                <a:gd name="connsiteX719" fmla="*/ 1935322 w 2972814"/>
                <a:gd name="connsiteY719" fmla="*/ 225594 h 700005"/>
                <a:gd name="connsiteX720" fmla="*/ 1938905 w 2972814"/>
                <a:gd name="connsiteY720" fmla="*/ 229467 h 700005"/>
                <a:gd name="connsiteX721" fmla="*/ 1948503 w 2972814"/>
                <a:gd name="connsiteY721" fmla="*/ 239459 h 700005"/>
                <a:gd name="connsiteX722" fmla="*/ 1955274 w 2972814"/>
                <a:gd name="connsiteY722" fmla="*/ 246141 h 700005"/>
                <a:gd name="connsiteX723" fmla="*/ 1958336 w 2972814"/>
                <a:gd name="connsiteY723" fmla="*/ 249450 h 700005"/>
                <a:gd name="connsiteX724" fmla="*/ 1967858 w 2972814"/>
                <a:gd name="connsiteY724" fmla="*/ 259442 h 700005"/>
                <a:gd name="connsiteX725" fmla="*/ 1975226 w 2972814"/>
                <a:gd name="connsiteY725" fmla="*/ 267005 h 700005"/>
                <a:gd name="connsiteX726" fmla="*/ 1977567 w 2972814"/>
                <a:gd name="connsiteY726" fmla="*/ 269433 h 700005"/>
                <a:gd name="connsiteX727" fmla="*/ 1987797 w 2972814"/>
                <a:gd name="connsiteY727" fmla="*/ 279425 h 700005"/>
                <a:gd name="connsiteX728" fmla="*/ 1995177 w 2972814"/>
                <a:gd name="connsiteY728" fmla="*/ 286394 h 700005"/>
                <a:gd name="connsiteX729" fmla="*/ 1998553 w 2972814"/>
                <a:gd name="connsiteY729" fmla="*/ 289416 h 700005"/>
                <a:gd name="connsiteX730" fmla="*/ 2009822 w 2972814"/>
                <a:gd name="connsiteY730" fmla="*/ 299408 h 700005"/>
                <a:gd name="connsiteX731" fmla="*/ 2015130 w 2972814"/>
                <a:gd name="connsiteY731" fmla="*/ 303943 h 700005"/>
                <a:gd name="connsiteX732" fmla="*/ 2022513 w 2972814"/>
                <a:gd name="connsiteY732" fmla="*/ 309399 h 700005"/>
                <a:gd name="connsiteX733" fmla="*/ 2035081 w 2972814"/>
                <a:gd name="connsiteY733" fmla="*/ 318653 h 700005"/>
                <a:gd name="connsiteX734" fmla="*/ 2036303 w 2972814"/>
                <a:gd name="connsiteY734" fmla="*/ 319391 h 700005"/>
                <a:gd name="connsiteX735" fmla="*/ 2053058 w 2972814"/>
                <a:gd name="connsiteY735" fmla="*/ 329382 h 700005"/>
                <a:gd name="connsiteX736" fmla="*/ 2055033 w 2972814"/>
                <a:gd name="connsiteY736" fmla="*/ 330563 h 700005"/>
                <a:gd name="connsiteX737" fmla="*/ 2073905 w 2972814"/>
                <a:gd name="connsiteY737" fmla="*/ 339374 h 700005"/>
                <a:gd name="connsiteX738" fmla="*/ 2074985 w 2972814"/>
                <a:gd name="connsiteY738" fmla="*/ 339890 h 700005"/>
                <a:gd name="connsiteX739" fmla="*/ 2094937 w 2972814"/>
                <a:gd name="connsiteY739" fmla="*/ 346658 h 700005"/>
                <a:gd name="connsiteX740" fmla="*/ 2106319 w 2972814"/>
                <a:gd name="connsiteY740" fmla="*/ 349365 h 700005"/>
                <a:gd name="connsiteX741" fmla="*/ 2114888 w 2972814"/>
                <a:gd name="connsiteY741" fmla="*/ 351448 h 700005"/>
                <a:gd name="connsiteX742" fmla="*/ 2134840 w 2972814"/>
                <a:gd name="connsiteY742" fmla="*/ 354452 h 700005"/>
                <a:gd name="connsiteX743" fmla="*/ 2154792 w 2972814"/>
                <a:gd name="connsiteY743" fmla="*/ 356694 h 700005"/>
                <a:gd name="connsiteX744" fmla="*/ 2174744 w 2972814"/>
                <a:gd name="connsiteY744" fmla="*/ 359155 h 700005"/>
                <a:gd name="connsiteX745" fmla="*/ 2176072 w 2972814"/>
                <a:gd name="connsiteY745" fmla="*/ 359357 h 700005"/>
                <a:gd name="connsiteX746" fmla="*/ 2194695 w 2972814"/>
                <a:gd name="connsiteY746" fmla="*/ 362455 h 700005"/>
                <a:gd name="connsiteX747" fmla="*/ 2214647 w 2972814"/>
                <a:gd name="connsiteY747" fmla="*/ 367425 h 700005"/>
                <a:gd name="connsiteX748" fmla="*/ 2220840 w 2972814"/>
                <a:gd name="connsiteY748" fmla="*/ 369348 h 700005"/>
                <a:gd name="connsiteX749" fmla="*/ 2234599 w 2972814"/>
                <a:gd name="connsiteY749" fmla="*/ 374116 h 700005"/>
                <a:gd name="connsiteX750" fmla="*/ 2247171 w 2972814"/>
                <a:gd name="connsiteY750" fmla="*/ 379340 h 700005"/>
                <a:gd name="connsiteX751" fmla="*/ 2254551 w 2972814"/>
                <a:gd name="connsiteY751" fmla="*/ 382555 h 700005"/>
                <a:gd name="connsiteX752" fmla="*/ 2270070 w 2972814"/>
                <a:gd name="connsiteY752" fmla="*/ 389331 h 700005"/>
                <a:gd name="connsiteX753" fmla="*/ 2274502 w 2972814"/>
                <a:gd name="connsiteY753" fmla="*/ 391508 h 700005"/>
                <a:gd name="connsiteX754" fmla="*/ 2294454 w 2972814"/>
                <a:gd name="connsiteY754" fmla="*/ 399156 h 700005"/>
                <a:gd name="connsiteX755" fmla="*/ 2295238 w 2972814"/>
                <a:gd name="connsiteY755" fmla="*/ 399323 h 700005"/>
                <a:gd name="connsiteX756" fmla="*/ 2314406 w 2972814"/>
                <a:gd name="connsiteY756" fmla="*/ 403828 h 700005"/>
                <a:gd name="connsiteX757" fmla="*/ 2334358 w 2972814"/>
                <a:gd name="connsiteY757" fmla="*/ 403150 h 700005"/>
                <a:gd name="connsiteX758" fmla="*/ 2344254 w 2972814"/>
                <a:gd name="connsiteY758" fmla="*/ 399323 h 700005"/>
                <a:gd name="connsiteX759" fmla="*/ 2354309 w 2972814"/>
                <a:gd name="connsiteY759" fmla="*/ 395236 h 700005"/>
                <a:gd name="connsiteX760" fmla="*/ 2362318 w 2972814"/>
                <a:gd name="connsiteY760" fmla="*/ 389331 h 700005"/>
                <a:gd name="connsiteX761" fmla="*/ 2374261 w 2972814"/>
                <a:gd name="connsiteY761" fmla="*/ 380028 h 700005"/>
                <a:gd name="connsiteX762" fmla="*/ 2374911 w 2972814"/>
                <a:gd name="connsiteY762" fmla="*/ 379340 h 700005"/>
                <a:gd name="connsiteX763" fmla="*/ 2383928 w 2972814"/>
                <a:gd name="connsiteY763" fmla="*/ 369348 h 700005"/>
                <a:gd name="connsiteX764" fmla="*/ 2392932 w 2972814"/>
                <a:gd name="connsiteY764" fmla="*/ 359357 h 700005"/>
                <a:gd name="connsiteX765" fmla="*/ 2394213 w 2972814"/>
                <a:gd name="connsiteY765" fmla="*/ 357925 h 700005"/>
                <a:gd name="connsiteX766" fmla="*/ 2400808 w 2972814"/>
                <a:gd name="connsiteY766" fmla="*/ 349365 h 700005"/>
                <a:gd name="connsiteX767" fmla="*/ 2408680 w 2972814"/>
                <a:gd name="connsiteY767" fmla="*/ 339374 h 700005"/>
                <a:gd name="connsiteX768" fmla="*/ 2414165 w 2972814"/>
                <a:gd name="connsiteY768" fmla="*/ 332428 h 700005"/>
                <a:gd name="connsiteX769" fmla="*/ 2416447 w 2972814"/>
                <a:gd name="connsiteY769" fmla="*/ 329382 h 700005"/>
                <a:gd name="connsiteX770" fmla="*/ 2423897 w 2972814"/>
                <a:gd name="connsiteY770" fmla="*/ 319391 h 700005"/>
                <a:gd name="connsiteX771" fmla="*/ 2431842 w 2972814"/>
                <a:gd name="connsiteY771" fmla="*/ 309399 h 700005"/>
                <a:gd name="connsiteX772" fmla="*/ 2434117 w 2972814"/>
                <a:gd name="connsiteY772" fmla="*/ 306633 h 700005"/>
                <a:gd name="connsiteX773" fmla="*/ 2440363 w 2972814"/>
                <a:gd name="connsiteY773" fmla="*/ 299408 h 700005"/>
                <a:gd name="connsiteX774" fmla="*/ 2449108 w 2972814"/>
                <a:gd name="connsiteY774" fmla="*/ 289416 h 700005"/>
                <a:gd name="connsiteX775" fmla="*/ 2454069 w 2972814"/>
                <a:gd name="connsiteY775" fmla="*/ 284244 h 700005"/>
                <a:gd name="connsiteX776" fmla="*/ 2459251 w 2972814"/>
                <a:gd name="connsiteY776" fmla="*/ 279425 h 700005"/>
                <a:gd name="connsiteX777" fmla="*/ 2470366 w 2972814"/>
                <a:gd name="connsiteY777" fmla="*/ 269433 h 700005"/>
                <a:gd name="connsiteX778" fmla="*/ 2474020 w 2972814"/>
                <a:gd name="connsiteY778" fmla="*/ 266275 h 700005"/>
                <a:gd name="connsiteX779" fmla="*/ 2484112 w 2972814"/>
                <a:gd name="connsiteY779" fmla="*/ 259442 h 700005"/>
                <a:gd name="connsiteX780" fmla="*/ 2493972 w 2972814"/>
                <a:gd name="connsiteY780" fmla="*/ 253295 h 700005"/>
                <a:gd name="connsiteX781" fmla="*/ 2503102 w 2972814"/>
                <a:gd name="connsiteY781" fmla="*/ 249450 h 700005"/>
                <a:gd name="connsiteX782" fmla="*/ 2513924 w 2972814"/>
                <a:gd name="connsiteY782" fmla="*/ 245186 h 700005"/>
                <a:gd name="connsiteX783" fmla="*/ 2533876 w 2972814"/>
                <a:gd name="connsiteY783" fmla="*/ 241854 h 700005"/>
                <a:gd name="connsiteX784" fmla="*/ 2553827 w 2972814"/>
                <a:gd name="connsiteY784" fmla="*/ 243086 h 700005"/>
                <a:gd name="connsiteX785" fmla="*/ 2573779 w 2972814"/>
                <a:gd name="connsiteY785" fmla="*/ 248691 h 700005"/>
                <a:gd name="connsiteX786" fmla="*/ 2575254 w 2972814"/>
                <a:gd name="connsiteY786" fmla="*/ 249450 h 700005"/>
                <a:gd name="connsiteX787" fmla="*/ 2593731 w 2972814"/>
                <a:gd name="connsiteY787" fmla="*/ 259183 h 700005"/>
                <a:gd name="connsiteX788" fmla="*/ 2594088 w 2972814"/>
                <a:gd name="connsiteY788" fmla="*/ 259442 h 700005"/>
                <a:gd name="connsiteX789" fmla="*/ 2607301 w 2972814"/>
                <a:gd name="connsiteY789" fmla="*/ 269433 h 700005"/>
                <a:gd name="connsiteX790" fmla="*/ 2613683 w 2972814"/>
                <a:gd name="connsiteY790" fmla="*/ 274361 h 700005"/>
                <a:gd name="connsiteX791" fmla="*/ 2618800 w 2972814"/>
                <a:gd name="connsiteY791" fmla="*/ 279425 h 700005"/>
                <a:gd name="connsiteX792" fmla="*/ 2628436 w 2972814"/>
                <a:gd name="connsiteY792" fmla="*/ 289416 h 700005"/>
                <a:gd name="connsiteX793" fmla="*/ 2633634 w 2972814"/>
                <a:gd name="connsiteY793" fmla="*/ 294974 h 700005"/>
                <a:gd name="connsiteX794" fmla="*/ 2637206 w 2972814"/>
                <a:gd name="connsiteY794" fmla="*/ 299408 h 700005"/>
                <a:gd name="connsiteX795" fmla="*/ 2644745 w 2972814"/>
                <a:gd name="connsiteY795" fmla="*/ 309399 h 700005"/>
                <a:gd name="connsiteX796" fmla="*/ 2652062 w 2972814"/>
                <a:gd name="connsiteY796" fmla="*/ 319391 h 700005"/>
                <a:gd name="connsiteX797" fmla="*/ 2653586 w 2972814"/>
                <a:gd name="connsiteY797" fmla="*/ 321526 h 700005"/>
                <a:gd name="connsiteX798" fmla="*/ 2658648 w 2972814"/>
                <a:gd name="connsiteY798" fmla="*/ 329382 h 700005"/>
                <a:gd name="connsiteX799" fmla="*/ 2664469 w 2972814"/>
                <a:gd name="connsiteY799" fmla="*/ 339374 h 700005"/>
                <a:gd name="connsiteX800" fmla="*/ 2670189 w 2972814"/>
                <a:gd name="connsiteY800" fmla="*/ 349365 h 700005"/>
                <a:gd name="connsiteX801" fmla="*/ 2673538 w 2972814"/>
                <a:gd name="connsiteY801" fmla="*/ 355575 h 700005"/>
                <a:gd name="connsiteX802" fmla="*/ 2675433 w 2972814"/>
                <a:gd name="connsiteY802" fmla="*/ 359357 h 700005"/>
                <a:gd name="connsiteX803" fmla="*/ 2680058 w 2972814"/>
                <a:gd name="connsiteY803" fmla="*/ 369348 h 700005"/>
                <a:gd name="connsiteX804" fmla="*/ 2684555 w 2972814"/>
                <a:gd name="connsiteY804" fmla="*/ 379340 h 700005"/>
                <a:gd name="connsiteX805" fmla="*/ 2688904 w 2972814"/>
                <a:gd name="connsiteY805" fmla="*/ 389331 h 700005"/>
                <a:gd name="connsiteX806" fmla="*/ 2692724 w 2972814"/>
                <a:gd name="connsiteY806" fmla="*/ 399323 h 700005"/>
                <a:gd name="connsiteX807" fmla="*/ 2693490 w 2972814"/>
                <a:gd name="connsiteY807" fmla="*/ 401395 h 700005"/>
                <a:gd name="connsiteX808" fmla="*/ 2696311 w 2972814"/>
                <a:gd name="connsiteY808" fmla="*/ 409314 h 700005"/>
                <a:gd name="connsiteX809" fmla="*/ 2699838 w 2972814"/>
                <a:gd name="connsiteY809" fmla="*/ 419306 h 700005"/>
                <a:gd name="connsiteX810" fmla="*/ 2703066 w 2972814"/>
                <a:gd name="connsiteY810" fmla="*/ 429297 h 700005"/>
                <a:gd name="connsiteX811" fmla="*/ 2705911 w 2972814"/>
                <a:gd name="connsiteY811" fmla="*/ 439289 h 700005"/>
                <a:gd name="connsiteX812" fmla="*/ 2708718 w 2972814"/>
                <a:gd name="connsiteY812" fmla="*/ 449280 h 700005"/>
                <a:gd name="connsiteX813" fmla="*/ 2711371 w 2972814"/>
                <a:gd name="connsiteY813" fmla="*/ 459271 h 700005"/>
                <a:gd name="connsiteX814" fmla="*/ 2713441 w 2972814"/>
                <a:gd name="connsiteY814" fmla="*/ 467627 h 700005"/>
                <a:gd name="connsiteX815" fmla="*/ 2713865 w 2972814"/>
                <a:gd name="connsiteY815" fmla="*/ 469263 h 700005"/>
                <a:gd name="connsiteX816" fmla="*/ 2716091 w 2972814"/>
                <a:gd name="connsiteY816" fmla="*/ 479254 h 700005"/>
                <a:gd name="connsiteX817" fmla="*/ 2718426 w 2972814"/>
                <a:gd name="connsiteY817" fmla="*/ 489246 h 700005"/>
                <a:gd name="connsiteX818" fmla="*/ 2720542 w 2972814"/>
                <a:gd name="connsiteY818" fmla="*/ 499238 h 700005"/>
                <a:gd name="connsiteX819" fmla="*/ 2722512 w 2972814"/>
                <a:gd name="connsiteY819" fmla="*/ 509229 h 700005"/>
                <a:gd name="connsiteX820" fmla="*/ 2724236 w 2972814"/>
                <a:gd name="connsiteY820" fmla="*/ 519221 h 700005"/>
                <a:gd name="connsiteX821" fmla="*/ 2725843 w 2972814"/>
                <a:gd name="connsiteY821" fmla="*/ 529212 h 700005"/>
                <a:gd name="connsiteX822" fmla="*/ 2727642 w 2972814"/>
                <a:gd name="connsiteY822" fmla="*/ 539203 h 700005"/>
                <a:gd name="connsiteX823" fmla="*/ 2729236 w 2972814"/>
                <a:gd name="connsiteY823" fmla="*/ 549195 h 700005"/>
                <a:gd name="connsiteX824" fmla="*/ 2730703 w 2972814"/>
                <a:gd name="connsiteY824" fmla="*/ 559186 h 700005"/>
                <a:gd name="connsiteX825" fmla="*/ 2732639 w 2972814"/>
                <a:gd name="connsiteY825" fmla="*/ 569178 h 700005"/>
                <a:gd name="connsiteX826" fmla="*/ 2733393 w 2972814"/>
                <a:gd name="connsiteY826" fmla="*/ 575741 h 700005"/>
                <a:gd name="connsiteX827" fmla="*/ 2733848 w 2972814"/>
                <a:gd name="connsiteY827" fmla="*/ 579169 h 700005"/>
                <a:gd name="connsiteX828" fmla="*/ 2735693 w 2972814"/>
                <a:gd name="connsiteY828" fmla="*/ 589161 h 700005"/>
                <a:gd name="connsiteX829" fmla="*/ 2737651 w 2972814"/>
                <a:gd name="connsiteY829" fmla="*/ 599152 h 700005"/>
                <a:gd name="connsiteX830" fmla="*/ 2739736 w 2972814"/>
                <a:gd name="connsiteY830" fmla="*/ 609144 h 700005"/>
                <a:gd name="connsiteX831" fmla="*/ 2741775 w 2972814"/>
                <a:gd name="connsiteY831" fmla="*/ 619135 h 700005"/>
                <a:gd name="connsiteX832" fmla="*/ 2744067 w 2972814"/>
                <a:gd name="connsiteY832" fmla="*/ 629127 h 700005"/>
                <a:gd name="connsiteX833" fmla="*/ 2746382 w 2972814"/>
                <a:gd name="connsiteY833" fmla="*/ 639118 h 700005"/>
                <a:gd name="connsiteX834" fmla="*/ 2748736 w 2972814"/>
                <a:gd name="connsiteY834" fmla="*/ 649110 h 700005"/>
                <a:gd name="connsiteX835" fmla="*/ 2752314 w 2972814"/>
                <a:gd name="connsiteY835" fmla="*/ 659101 h 700005"/>
                <a:gd name="connsiteX836" fmla="*/ 2753345 w 2972814"/>
                <a:gd name="connsiteY836" fmla="*/ 662559 h 700005"/>
                <a:gd name="connsiteX837" fmla="*/ 2756125 w 2972814"/>
                <a:gd name="connsiteY837" fmla="*/ 669093 h 700005"/>
                <a:gd name="connsiteX838" fmla="*/ 2761736 w 2972814"/>
                <a:gd name="connsiteY838" fmla="*/ 679084 h 700005"/>
                <a:gd name="connsiteX839" fmla="*/ 2768222 w 2972814"/>
                <a:gd name="connsiteY839" fmla="*/ 689076 h 700005"/>
                <a:gd name="connsiteX840" fmla="*/ 2773297 w 2972814"/>
                <a:gd name="connsiteY840" fmla="*/ 695483 h 700005"/>
                <a:gd name="connsiteX841" fmla="*/ 2788428 w 2972814"/>
                <a:gd name="connsiteY841" fmla="*/ 699067 h 70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2972814" h="700005">
                  <a:moveTo>
                    <a:pt x="2793248" y="700006"/>
                  </a:moveTo>
                  <a:lnTo>
                    <a:pt x="2794484" y="699067"/>
                  </a:lnTo>
                  <a:lnTo>
                    <a:pt x="2809388" y="689076"/>
                  </a:lnTo>
                  <a:lnTo>
                    <a:pt x="2813200" y="687001"/>
                  </a:lnTo>
                  <a:lnTo>
                    <a:pt x="2819164" y="679084"/>
                  </a:lnTo>
                  <a:lnTo>
                    <a:pt x="2826319" y="669093"/>
                  </a:lnTo>
                  <a:lnTo>
                    <a:pt x="2833152" y="660907"/>
                  </a:lnTo>
                  <a:lnTo>
                    <a:pt x="2834086" y="659101"/>
                  </a:lnTo>
                  <a:lnTo>
                    <a:pt x="2839139" y="649110"/>
                  </a:lnTo>
                  <a:lnTo>
                    <a:pt x="2844696" y="639118"/>
                  </a:lnTo>
                  <a:lnTo>
                    <a:pt x="2850094" y="629127"/>
                  </a:lnTo>
                  <a:lnTo>
                    <a:pt x="2853104" y="624137"/>
                  </a:lnTo>
                  <a:lnTo>
                    <a:pt x="2855226" y="619135"/>
                  </a:lnTo>
                  <a:lnTo>
                    <a:pt x="2859632" y="609144"/>
                  </a:lnTo>
                  <a:lnTo>
                    <a:pt x="2864230" y="599152"/>
                  </a:lnTo>
                  <a:lnTo>
                    <a:pt x="2868943" y="589161"/>
                  </a:lnTo>
                  <a:lnTo>
                    <a:pt x="2873056" y="581044"/>
                  </a:lnTo>
                  <a:lnTo>
                    <a:pt x="2873798" y="579169"/>
                  </a:lnTo>
                  <a:lnTo>
                    <a:pt x="2877817" y="569178"/>
                  </a:lnTo>
                  <a:lnTo>
                    <a:pt x="2882284" y="559186"/>
                  </a:lnTo>
                  <a:lnTo>
                    <a:pt x="2886751" y="549195"/>
                  </a:lnTo>
                  <a:lnTo>
                    <a:pt x="2891501" y="539203"/>
                  </a:lnTo>
                  <a:lnTo>
                    <a:pt x="2893008" y="536253"/>
                  </a:lnTo>
                  <a:lnTo>
                    <a:pt x="2896043" y="529212"/>
                  </a:lnTo>
                  <a:lnTo>
                    <a:pt x="2900424" y="519221"/>
                  </a:lnTo>
                  <a:lnTo>
                    <a:pt x="2905020" y="509229"/>
                  </a:lnTo>
                  <a:lnTo>
                    <a:pt x="2909837" y="499238"/>
                  </a:lnTo>
                  <a:lnTo>
                    <a:pt x="2912959" y="493246"/>
                  </a:lnTo>
                  <a:lnTo>
                    <a:pt x="2914830" y="489246"/>
                  </a:lnTo>
                  <a:lnTo>
                    <a:pt x="2919604" y="479254"/>
                  </a:lnTo>
                  <a:lnTo>
                    <a:pt x="2924672" y="469263"/>
                  </a:lnTo>
                  <a:lnTo>
                    <a:pt x="2929951" y="459271"/>
                  </a:lnTo>
                  <a:lnTo>
                    <a:pt x="2932911" y="453857"/>
                  </a:lnTo>
                  <a:lnTo>
                    <a:pt x="2935377" y="449280"/>
                  </a:lnTo>
                  <a:lnTo>
                    <a:pt x="2940929" y="439289"/>
                  </a:lnTo>
                  <a:lnTo>
                    <a:pt x="2946562" y="429297"/>
                  </a:lnTo>
                  <a:lnTo>
                    <a:pt x="2952326" y="419306"/>
                  </a:lnTo>
                  <a:lnTo>
                    <a:pt x="2952863" y="418407"/>
                  </a:lnTo>
                  <a:lnTo>
                    <a:pt x="2958476" y="409314"/>
                  </a:lnTo>
                  <a:lnTo>
                    <a:pt x="2964585" y="399323"/>
                  </a:lnTo>
                  <a:lnTo>
                    <a:pt x="2971046" y="389331"/>
                  </a:lnTo>
                  <a:lnTo>
                    <a:pt x="2972815" y="386500"/>
                  </a:lnTo>
                  <a:lnTo>
                    <a:pt x="2972815" y="379340"/>
                  </a:lnTo>
                  <a:lnTo>
                    <a:pt x="2972815" y="369348"/>
                  </a:lnTo>
                  <a:lnTo>
                    <a:pt x="2972815" y="359357"/>
                  </a:lnTo>
                  <a:lnTo>
                    <a:pt x="2972815" y="349365"/>
                  </a:lnTo>
                  <a:lnTo>
                    <a:pt x="2972815" y="339374"/>
                  </a:lnTo>
                  <a:lnTo>
                    <a:pt x="2972815" y="329382"/>
                  </a:lnTo>
                  <a:lnTo>
                    <a:pt x="2972815" y="319391"/>
                  </a:lnTo>
                  <a:lnTo>
                    <a:pt x="2972815" y="309399"/>
                  </a:lnTo>
                  <a:lnTo>
                    <a:pt x="2972815" y="299408"/>
                  </a:lnTo>
                  <a:lnTo>
                    <a:pt x="2972815" y="289416"/>
                  </a:lnTo>
                  <a:lnTo>
                    <a:pt x="2972815" y="279425"/>
                  </a:lnTo>
                  <a:lnTo>
                    <a:pt x="2972815" y="269433"/>
                  </a:lnTo>
                  <a:lnTo>
                    <a:pt x="2972815" y="265719"/>
                  </a:lnTo>
                  <a:lnTo>
                    <a:pt x="2970233" y="269433"/>
                  </a:lnTo>
                  <a:lnTo>
                    <a:pt x="2963492" y="279425"/>
                  </a:lnTo>
                  <a:lnTo>
                    <a:pt x="2956702" y="289416"/>
                  </a:lnTo>
                  <a:lnTo>
                    <a:pt x="2952863" y="294927"/>
                  </a:lnTo>
                  <a:lnTo>
                    <a:pt x="2949654" y="299408"/>
                  </a:lnTo>
                  <a:lnTo>
                    <a:pt x="2942709" y="309399"/>
                  </a:lnTo>
                  <a:lnTo>
                    <a:pt x="2935742" y="319391"/>
                  </a:lnTo>
                  <a:lnTo>
                    <a:pt x="2932911" y="323514"/>
                  </a:lnTo>
                  <a:lnTo>
                    <a:pt x="2928531" y="329382"/>
                  </a:lnTo>
                  <a:lnTo>
                    <a:pt x="2921263" y="339374"/>
                  </a:lnTo>
                  <a:lnTo>
                    <a:pt x="2913872" y="349365"/>
                  </a:lnTo>
                  <a:lnTo>
                    <a:pt x="2912959" y="350692"/>
                  </a:lnTo>
                  <a:lnTo>
                    <a:pt x="2906093" y="359357"/>
                  </a:lnTo>
                  <a:lnTo>
                    <a:pt x="2898139" y="369348"/>
                  </a:lnTo>
                  <a:lnTo>
                    <a:pt x="2893008" y="376061"/>
                  </a:lnTo>
                  <a:lnTo>
                    <a:pt x="2889871" y="379340"/>
                  </a:lnTo>
                  <a:lnTo>
                    <a:pt x="2880383" y="389331"/>
                  </a:lnTo>
                  <a:lnTo>
                    <a:pt x="2873056" y="397612"/>
                  </a:lnTo>
                  <a:lnTo>
                    <a:pt x="2870773" y="399323"/>
                  </a:lnTo>
                  <a:lnTo>
                    <a:pt x="2858031" y="409314"/>
                  </a:lnTo>
                  <a:lnTo>
                    <a:pt x="2853104" y="413493"/>
                  </a:lnTo>
                  <a:lnTo>
                    <a:pt x="2837067" y="419306"/>
                  </a:lnTo>
                  <a:lnTo>
                    <a:pt x="2833152" y="420843"/>
                  </a:lnTo>
                  <a:lnTo>
                    <a:pt x="2825762" y="419306"/>
                  </a:lnTo>
                  <a:lnTo>
                    <a:pt x="2813200" y="416727"/>
                  </a:lnTo>
                  <a:lnTo>
                    <a:pt x="2803332" y="409314"/>
                  </a:lnTo>
                  <a:lnTo>
                    <a:pt x="2793248" y="401696"/>
                  </a:lnTo>
                  <a:lnTo>
                    <a:pt x="2791347" y="399323"/>
                  </a:lnTo>
                  <a:lnTo>
                    <a:pt x="2783633" y="389331"/>
                  </a:lnTo>
                  <a:lnTo>
                    <a:pt x="2775563" y="379340"/>
                  </a:lnTo>
                  <a:lnTo>
                    <a:pt x="2773297" y="376689"/>
                  </a:lnTo>
                  <a:lnTo>
                    <a:pt x="2768552" y="369348"/>
                  </a:lnTo>
                  <a:lnTo>
                    <a:pt x="2762225" y="359357"/>
                  </a:lnTo>
                  <a:lnTo>
                    <a:pt x="2755172" y="349365"/>
                  </a:lnTo>
                  <a:lnTo>
                    <a:pt x="2753345" y="346678"/>
                  </a:lnTo>
                  <a:lnTo>
                    <a:pt x="2749087" y="339374"/>
                  </a:lnTo>
                  <a:lnTo>
                    <a:pt x="2742645" y="329382"/>
                  </a:lnTo>
                  <a:lnTo>
                    <a:pt x="2736164" y="319391"/>
                  </a:lnTo>
                  <a:lnTo>
                    <a:pt x="2733393" y="315378"/>
                  </a:lnTo>
                  <a:lnTo>
                    <a:pt x="2729630" y="309399"/>
                  </a:lnTo>
                  <a:lnTo>
                    <a:pt x="2723178" y="299408"/>
                  </a:lnTo>
                  <a:lnTo>
                    <a:pt x="2716580" y="289416"/>
                  </a:lnTo>
                  <a:lnTo>
                    <a:pt x="2713441" y="284919"/>
                  </a:lnTo>
                  <a:lnTo>
                    <a:pt x="2709650" y="279425"/>
                  </a:lnTo>
                  <a:lnTo>
                    <a:pt x="2702603" y="269433"/>
                  </a:lnTo>
                  <a:lnTo>
                    <a:pt x="2695323" y="259442"/>
                  </a:lnTo>
                  <a:lnTo>
                    <a:pt x="2693490" y="256976"/>
                  </a:lnTo>
                  <a:lnTo>
                    <a:pt x="2687715" y="249450"/>
                  </a:lnTo>
                  <a:lnTo>
                    <a:pt x="2679944" y="239459"/>
                  </a:lnTo>
                  <a:lnTo>
                    <a:pt x="2673538" y="231776"/>
                  </a:lnTo>
                  <a:lnTo>
                    <a:pt x="2671495" y="229467"/>
                  </a:lnTo>
                  <a:lnTo>
                    <a:pt x="2662797" y="219476"/>
                  </a:lnTo>
                  <a:lnTo>
                    <a:pt x="2653844" y="209484"/>
                  </a:lnTo>
                  <a:lnTo>
                    <a:pt x="2653586" y="209206"/>
                  </a:lnTo>
                  <a:lnTo>
                    <a:pt x="2643736" y="199493"/>
                  </a:lnTo>
                  <a:lnTo>
                    <a:pt x="2633634" y="189672"/>
                  </a:lnTo>
                  <a:lnTo>
                    <a:pt x="2633428" y="189501"/>
                  </a:lnTo>
                  <a:lnTo>
                    <a:pt x="2621563" y="179510"/>
                  </a:lnTo>
                  <a:lnTo>
                    <a:pt x="2613683" y="172967"/>
                  </a:lnTo>
                  <a:lnTo>
                    <a:pt x="2608580" y="169518"/>
                  </a:lnTo>
                  <a:lnTo>
                    <a:pt x="2593899" y="159527"/>
                  </a:lnTo>
                  <a:lnTo>
                    <a:pt x="2593731" y="159408"/>
                  </a:lnTo>
                  <a:lnTo>
                    <a:pt x="2575704" y="149535"/>
                  </a:lnTo>
                  <a:lnTo>
                    <a:pt x="2573779" y="148506"/>
                  </a:lnTo>
                  <a:lnTo>
                    <a:pt x="2553827" y="140263"/>
                  </a:lnTo>
                  <a:lnTo>
                    <a:pt x="2551163" y="139544"/>
                  </a:lnTo>
                  <a:lnTo>
                    <a:pt x="2533876" y="134616"/>
                  </a:lnTo>
                  <a:lnTo>
                    <a:pt x="2513924" y="131063"/>
                  </a:lnTo>
                  <a:lnTo>
                    <a:pt x="2498951" y="129552"/>
                  </a:lnTo>
                  <a:lnTo>
                    <a:pt x="2493972" y="128974"/>
                  </a:lnTo>
                  <a:lnTo>
                    <a:pt x="2474020" y="128648"/>
                  </a:lnTo>
                  <a:lnTo>
                    <a:pt x="2462160" y="129552"/>
                  </a:lnTo>
                  <a:lnTo>
                    <a:pt x="2454069" y="130272"/>
                  </a:lnTo>
                  <a:lnTo>
                    <a:pt x="2434117" y="133503"/>
                  </a:lnTo>
                  <a:lnTo>
                    <a:pt x="2416519" y="139544"/>
                  </a:lnTo>
                  <a:lnTo>
                    <a:pt x="2414165" y="140625"/>
                  </a:lnTo>
                  <a:lnTo>
                    <a:pt x="2400441" y="149535"/>
                  </a:lnTo>
                  <a:lnTo>
                    <a:pt x="2394213" y="154471"/>
                  </a:lnTo>
                  <a:lnTo>
                    <a:pt x="2389586" y="159527"/>
                  </a:lnTo>
                  <a:lnTo>
                    <a:pt x="2380912" y="169518"/>
                  </a:lnTo>
                  <a:lnTo>
                    <a:pt x="2374261" y="178112"/>
                  </a:lnTo>
                  <a:lnTo>
                    <a:pt x="2373310" y="179510"/>
                  </a:lnTo>
                  <a:lnTo>
                    <a:pt x="2366541" y="189501"/>
                  </a:lnTo>
                  <a:lnTo>
                    <a:pt x="2359385" y="199493"/>
                  </a:lnTo>
                  <a:lnTo>
                    <a:pt x="2354309" y="206892"/>
                  </a:lnTo>
                  <a:lnTo>
                    <a:pt x="2352412" y="209484"/>
                  </a:lnTo>
                  <a:lnTo>
                    <a:pt x="2343931" y="219476"/>
                  </a:lnTo>
                  <a:lnTo>
                    <a:pt x="2335543" y="229467"/>
                  </a:lnTo>
                  <a:lnTo>
                    <a:pt x="2334358" y="230763"/>
                  </a:lnTo>
                  <a:lnTo>
                    <a:pt x="2325150" y="239459"/>
                  </a:lnTo>
                  <a:lnTo>
                    <a:pt x="2314406" y="247764"/>
                  </a:lnTo>
                  <a:lnTo>
                    <a:pt x="2311775" y="249450"/>
                  </a:lnTo>
                  <a:lnTo>
                    <a:pt x="2294454" y="258717"/>
                  </a:lnTo>
                  <a:lnTo>
                    <a:pt x="2292673" y="259442"/>
                  </a:lnTo>
                  <a:lnTo>
                    <a:pt x="2274502" y="265663"/>
                  </a:lnTo>
                  <a:lnTo>
                    <a:pt x="2259328" y="269433"/>
                  </a:lnTo>
                  <a:lnTo>
                    <a:pt x="2254551" y="270443"/>
                  </a:lnTo>
                  <a:lnTo>
                    <a:pt x="2234599" y="274288"/>
                  </a:lnTo>
                  <a:lnTo>
                    <a:pt x="2214647" y="277957"/>
                  </a:lnTo>
                  <a:lnTo>
                    <a:pt x="2207080" y="279425"/>
                  </a:lnTo>
                  <a:lnTo>
                    <a:pt x="2194695" y="281556"/>
                  </a:lnTo>
                  <a:lnTo>
                    <a:pt x="2174744" y="285030"/>
                  </a:lnTo>
                  <a:lnTo>
                    <a:pt x="2154792" y="287864"/>
                  </a:lnTo>
                  <a:lnTo>
                    <a:pt x="2136544" y="289416"/>
                  </a:lnTo>
                  <a:lnTo>
                    <a:pt x="2134840" y="289549"/>
                  </a:lnTo>
                  <a:lnTo>
                    <a:pt x="2115910" y="289416"/>
                  </a:lnTo>
                  <a:lnTo>
                    <a:pt x="2114888" y="289409"/>
                  </a:lnTo>
                  <a:lnTo>
                    <a:pt x="2094937" y="286869"/>
                  </a:lnTo>
                  <a:lnTo>
                    <a:pt x="2074985" y="281348"/>
                  </a:lnTo>
                  <a:lnTo>
                    <a:pt x="2070712" y="279425"/>
                  </a:lnTo>
                  <a:lnTo>
                    <a:pt x="2055033" y="272425"/>
                  </a:lnTo>
                  <a:lnTo>
                    <a:pt x="2050253" y="269433"/>
                  </a:lnTo>
                  <a:lnTo>
                    <a:pt x="2035081" y="259862"/>
                  </a:lnTo>
                  <a:lnTo>
                    <a:pt x="2034554" y="259442"/>
                  </a:lnTo>
                  <a:lnTo>
                    <a:pt x="2022454" y="249450"/>
                  </a:lnTo>
                  <a:lnTo>
                    <a:pt x="2015130" y="243271"/>
                  </a:lnTo>
                  <a:lnTo>
                    <a:pt x="2011174" y="239459"/>
                  </a:lnTo>
                  <a:lnTo>
                    <a:pt x="2001405" y="229467"/>
                  </a:lnTo>
                  <a:lnTo>
                    <a:pt x="1995177" y="222843"/>
                  </a:lnTo>
                  <a:lnTo>
                    <a:pt x="1992197" y="219476"/>
                  </a:lnTo>
                  <a:lnTo>
                    <a:pt x="1983593" y="209484"/>
                  </a:lnTo>
                  <a:lnTo>
                    <a:pt x="1975493" y="199493"/>
                  </a:lnTo>
                  <a:lnTo>
                    <a:pt x="1975226" y="199152"/>
                  </a:lnTo>
                  <a:lnTo>
                    <a:pt x="1967497" y="189501"/>
                  </a:lnTo>
                  <a:lnTo>
                    <a:pt x="1959715" y="179510"/>
                  </a:lnTo>
                  <a:lnTo>
                    <a:pt x="1955274" y="173596"/>
                  </a:lnTo>
                  <a:lnTo>
                    <a:pt x="1951923" y="169518"/>
                  </a:lnTo>
                  <a:lnTo>
                    <a:pt x="1943788" y="159527"/>
                  </a:lnTo>
                  <a:lnTo>
                    <a:pt x="1935908" y="149535"/>
                  </a:lnTo>
                  <a:lnTo>
                    <a:pt x="1935322" y="148796"/>
                  </a:lnTo>
                  <a:lnTo>
                    <a:pt x="1926263" y="139544"/>
                  </a:lnTo>
                  <a:lnTo>
                    <a:pt x="1916366" y="129552"/>
                  </a:lnTo>
                  <a:lnTo>
                    <a:pt x="1915370" y="128534"/>
                  </a:lnTo>
                  <a:lnTo>
                    <a:pt x="1902175" y="119561"/>
                  </a:lnTo>
                  <a:lnTo>
                    <a:pt x="1895419" y="115144"/>
                  </a:lnTo>
                  <a:lnTo>
                    <a:pt x="1876734" y="109569"/>
                  </a:lnTo>
                  <a:lnTo>
                    <a:pt x="1875467" y="109196"/>
                  </a:lnTo>
                  <a:lnTo>
                    <a:pt x="1870372" y="109569"/>
                  </a:lnTo>
                  <a:lnTo>
                    <a:pt x="1855515" y="110640"/>
                  </a:lnTo>
                  <a:lnTo>
                    <a:pt x="1835563" y="118509"/>
                  </a:lnTo>
                  <a:lnTo>
                    <a:pt x="1834019" y="119561"/>
                  </a:lnTo>
                  <a:lnTo>
                    <a:pt x="1819193" y="129552"/>
                  </a:lnTo>
                  <a:lnTo>
                    <a:pt x="1815612" y="131974"/>
                  </a:lnTo>
                  <a:lnTo>
                    <a:pt x="1807491" y="139544"/>
                  </a:lnTo>
                  <a:lnTo>
                    <a:pt x="1796535" y="149535"/>
                  </a:lnTo>
                  <a:lnTo>
                    <a:pt x="1795660" y="150352"/>
                  </a:lnTo>
                  <a:lnTo>
                    <a:pt x="1787443" y="159527"/>
                  </a:lnTo>
                  <a:lnTo>
                    <a:pt x="1778375" y="169518"/>
                  </a:lnTo>
                  <a:lnTo>
                    <a:pt x="1775708" y="172438"/>
                  </a:lnTo>
                  <a:lnTo>
                    <a:pt x="1769910" y="179510"/>
                  </a:lnTo>
                  <a:lnTo>
                    <a:pt x="1761665" y="189501"/>
                  </a:lnTo>
                  <a:lnTo>
                    <a:pt x="1755756" y="196724"/>
                  </a:lnTo>
                  <a:lnTo>
                    <a:pt x="1753554" y="199493"/>
                  </a:lnTo>
                  <a:lnTo>
                    <a:pt x="1745503" y="209484"/>
                  </a:lnTo>
                  <a:lnTo>
                    <a:pt x="1737354" y="219476"/>
                  </a:lnTo>
                  <a:lnTo>
                    <a:pt x="1735805" y="221363"/>
                  </a:lnTo>
                  <a:lnTo>
                    <a:pt x="1728929" y="229467"/>
                  </a:lnTo>
                  <a:lnTo>
                    <a:pt x="1720396" y="239459"/>
                  </a:lnTo>
                  <a:lnTo>
                    <a:pt x="1715853" y="244747"/>
                  </a:lnTo>
                  <a:lnTo>
                    <a:pt x="1711358" y="249450"/>
                  </a:lnTo>
                  <a:lnTo>
                    <a:pt x="1701584" y="259442"/>
                  </a:lnTo>
                  <a:lnTo>
                    <a:pt x="1695901" y="265262"/>
                  </a:lnTo>
                  <a:lnTo>
                    <a:pt x="1691052" y="269433"/>
                  </a:lnTo>
                  <a:lnTo>
                    <a:pt x="1678975" y="279425"/>
                  </a:lnTo>
                  <a:lnTo>
                    <a:pt x="1675949" y="281953"/>
                  </a:lnTo>
                  <a:lnTo>
                    <a:pt x="1663966" y="289416"/>
                  </a:lnTo>
                  <a:lnTo>
                    <a:pt x="1655998" y="294267"/>
                  </a:lnTo>
                  <a:lnTo>
                    <a:pt x="1642256" y="299408"/>
                  </a:lnTo>
                  <a:lnTo>
                    <a:pt x="1636046" y="301705"/>
                  </a:lnTo>
                  <a:lnTo>
                    <a:pt x="1616094" y="304335"/>
                  </a:lnTo>
                  <a:lnTo>
                    <a:pt x="1596142" y="302262"/>
                  </a:lnTo>
                  <a:lnTo>
                    <a:pt x="1587113" y="299408"/>
                  </a:lnTo>
                  <a:lnTo>
                    <a:pt x="1576190" y="295901"/>
                  </a:lnTo>
                  <a:lnTo>
                    <a:pt x="1562686" y="289416"/>
                  </a:lnTo>
                  <a:lnTo>
                    <a:pt x="1556238" y="286232"/>
                  </a:lnTo>
                  <a:lnTo>
                    <a:pt x="1545140" y="279425"/>
                  </a:lnTo>
                  <a:lnTo>
                    <a:pt x="1536287" y="273956"/>
                  </a:lnTo>
                  <a:lnTo>
                    <a:pt x="1529765" y="269433"/>
                  </a:lnTo>
                  <a:lnTo>
                    <a:pt x="1516335" y="259814"/>
                  </a:lnTo>
                  <a:lnTo>
                    <a:pt x="1515818" y="259442"/>
                  </a:lnTo>
                  <a:lnTo>
                    <a:pt x="1502107" y="249450"/>
                  </a:lnTo>
                  <a:lnTo>
                    <a:pt x="1496383" y="245194"/>
                  </a:lnTo>
                  <a:lnTo>
                    <a:pt x="1488453" y="239459"/>
                  </a:lnTo>
                  <a:lnTo>
                    <a:pt x="1476431" y="230262"/>
                  </a:lnTo>
                  <a:lnTo>
                    <a:pt x="1475285" y="229467"/>
                  </a:lnTo>
                  <a:lnTo>
                    <a:pt x="1461596" y="219476"/>
                  </a:lnTo>
                  <a:lnTo>
                    <a:pt x="1456480" y="215505"/>
                  </a:lnTo>
                  <a:lnTo>
                    <a:pt x="1447964" y="209484"/>
                  </a:lnTo>
                  <a:lnTo>
                    <a:pt x="1436528" y="200900"/>
                  </a:lnTo>
                  <a:lnTo>
                    <a:pt x="1434505" y="199493"/>
                  </a:lnTo>
                  <a:lnTo>
                    <a:pt x="1421013" y="189501"/>
                  </a:lnTo>
                  <a:lnTo>
                    <a:pt x="1416576" y="186108"/>
                  </a:lnTo>
                  <a:lnTo>
                    <a:pt x="1407404" y="179510"/>
                  </a:lnTo>
                  <a:lnTo>
                    <a:pt x="1396624" y="171008"/>
                  </a:lnTo>
                  <a:lnTo>
                    <a:pt x="1394629" y="169518"/>
                  </a:lnTo>
                  <a:lnTo>
                    <a:pt x="1382274" y="159527"/>
                  </a:lnTo>
                  <a:lnTo>
                    <a:pt x="1376673" y="154866"/>
                  </a:lnTo>
                  <a:lnTo>
                    <a:pt x="1369954" y="149535"/>
                  </a:lnTo>
                  <a:lnTo>
                    <a:pt x="1358612" y="139544"/>
                  </a:lnTo>
                  <a:lnTo>
                    <a:pt x="1356721" y="137841"/>
                  </a:lnTo>
                  <a:lnTo>
                    <a:pt x="1347116" y="129552"/>
                  </a:lnTo>
                  <a:lnTo>
                    <a:pt x="1336769" y="120317"/>
                  </a:lnTo>
                  <a:lnTo>
                    <a:pt x="1335921" y="119561"/>
                  </a:lnTo>
                  <a:lnTo>
                    <a:pt x="1324444" y="109569"/>
                  </a:lnTo>
                  <a:lnTo>
                    <a:pt x="1316817" y="102780"/>
                  </a:lnTo>
                  <a:lnTo>
                    <a:pt x="1312951" y="99578"/>
                  </a:lnTo>
                  <a:lnTo>
                    <a:pt x="1300574" y="89586"/>
                  </a:lnTo>
                  <a:lnTo>
                    <a:pt x="1296866" y="86713"/>
                  </a:lnTo>
                  <a:lnTo>
                    <a:pt x="1287171" y="79595"/>
                  </a:lnTo>
                  <a:lnTo>
                    <a:pt x="1276914" y="72174"/>
                  </a:lnTo>
                  <a:lnTo>
                    <a:pt x="1273208" y="69603"/>
                  </a:lnTo>
                  <a:lnTo>
                    <a:pt x="1258055" y="59612"/>
                  </a:lnTo>
                  <a:lnTo>
                    <a:pt x="1256962" y="58942"/>
                  </a:lnTo>
                  <a:lnTo>
                    <a:pt x="1240777" y="49620"/>
                  </a:lnTo>
                  <a:lnTo>
                    <a:pt x="1237010" y="47460"/>
                  </a:lnTo>
                  <a:lnTo>
                    <a:pt x="1222614" y="39629"/>
                  </a:lnTo>
                  <a:lnTo>
                    <a:pt x="1217059" y="36806"/>
                  </a:lnTo>
                  <a:lnTo>
                    <a:pt x="1202211" y="29637"/>
                  </a:lnTo>
                  <a:lnTo>
                    <a:pt x="1197107" y="27199"/>
                  </a:lnTo>
                  <a:lnTo>
                    <a:pt x="1179374" y="19646"/>
                  </a:lnTo>
                  <a:lnTo>
                    <a:pt x="1177155" y="18715"/>
                  </a:lnTo>
                  <a:lnTo>
                    <a:pt x="1157203" y="11322"/>
                  </a:lnTo>
                  <a:lnTo>
                    <a:pt x="1151418" y="9654"/>
                  </a:lnTo>
                  <a:lnTo>
                    <a:pt x="1137251" y="5662"/>
                  </a:lnTo>
                  <a:lnTo>
                    <a:pt x="1117299" y="1942"/>
                  </a:lnTo>
                  <a:lnTo>
                    <a:pt x="1097348" y="0"/>
                  </a:lnTo>
                  <a:lnTo>
                    <a:pt x="1077396" y="988"/>
                  </a:lnTo>
                  <a:lnTo>
                    <a:pt x="1057444" y="5736"/>
                  </a:lnTo>
                  <a:lnTo>
                    <a:pt x="1047944" y="9654"/>
                  </a:lnTo>
                  <a:lnTo>
                    <a:pt x="1037492" y="15018"/>
                  </a:lnTo>
                  <a:lnTo>
                    <a:pt x="1030797" y="19646"/>
                  </a:lnTo>
                  <a:lnTo>
                    <a:pt x="1019477" y="29637"/>
                  </a:lnTo>
                  <a:lnTo>
                    <a:pt x="1017541" y="31682"/>
                  </a:lnTo>
                  <a:lnTo>
                    <a:pt x="1010922" y="39629"/>
                  </a:lnTo>
                  <a:lnTo>
                    <a:pt x="1004524" y="49620"/>
                  </a:lnTo>
                  <a:lnTo>
                    <a:pt x="999717" y="59612"/>
                  </a:lnTo>
                  <a:lnTo>
                    <a:pt x="997589" y="64774"/>
                  </a:lnTo>
                  <a:lnTo>
                    <a:pt x="995560" y="69603"/>
                  </a:lnTo>
                  <a:lnTo>
                    <a:pt x="992029" y="79595"/>
                  </a:lnTo>
                  <a:lnTo>
                    <a:pt x="989802" y="89586"/>
                  </a:lnTo>
                  <a:lnTo>
                    <a:pt x="987813" y="99578"/>
                  </a:lnTo>
                  <a:lnTo>
                    <a:pt x="986337" y="109569"/>
                  </a:lnTo>
                  <a:lnTo>
                    <a:pt x="985338" y="119561"/>
                  </a:lnTo>
                  <a:lnTo>
                    <a:pt x="984485" y="129552"/>
                  </a:lnTo>
                  <a:lnTo>
                    <a:pt x="984368" y="139544"/>
                  </a:lnTo>
                  <a:lnTo>
                    <a:pt x="984104" y="149535"/>
                  </a:lnTo>
                  <a:lnTo>
                    <a:pt x="983976" y="159527"/>
                  </a:lnTo>
                  <a:lnTo>
                    <a:pt x="984046" y="169518"/>
                  </a:lnTo>
                  <a:lnTo>
                    <a:pt x="983966" y="179510"/>
                  </a:lnTo>
                  <a:lnTo>
                    <a:pt x="983974" y="189501"/>
                  </a:lnTo>
                  <a:lnTo>
                    <a:pt x="983874" y="199493"/>
                  </a:lnTo>
                  <a:lnTo>
                    <a:pt x="983683" y="209484"/>
                  </a:lnTo>
                  <a:lnTo>
                    <a:pt x="983287" y="219476"/>
                  </a:lnTo>
                  <a:lnTo>
                    <a:pt x="982721" y="229467"/>
                  </a:lnTo>
                  <a:lnTo>
                    <a:pt x="981884" y="239459"/>
                  </a:lnTo>
                  <a:lnTo>
                    <a:pt x="980722" y="249450"/>
                  </a:lnTo>
                  <a:lnTo>
                    <a:pt x="979299" y="259442"/>
                  </a:lnTo>
                  <a:lnTo>
                    <a:pt x="977927" y="269433"/>
                  </a:lnTo>
                  <a:lnTo>
                    <a:pt x="977637" y="270705"/>
                  </a:lnTo>
                  <a:lnTo>
                    <a:pt x="975279" y="279425"/>
                  </a:lnTo>
                  <a:lnTo>
                    <a:pt x="972376" y="289416"/>
                  </a:lnTo>
                  <a:lnTo>
                    <a:pt x="969394" y="299408"/>
                  </a:lnTo>
                  <a:lnTo>
                    <a:pt x="965877" y="309399"/>
                  </a:lnTo>
                  <a:lnTo>
                    <a:pt x="962062" y="319391"/>
                  </a:lnTo>
                  <a:lnTo>
                    <a:pt x="957733" y="329382"/>
                  </a:lnTo>
                  <a:lnTo>
                    <a:pt x="957685" y="329479"/>
                  </a:lnTo>
                  <a:lnTo>
                    <a:pt x="951416" y="339374"/>
                  </a:lnTo>
                  <a:lnTo>
                    <a:pt x="945302" y="349365"/>
                  </a:lnTo>
                  <a:lnTo>
                    <a:pt x="938372" y="359357"/>
                  </a:lnTo>
                  <a:lnTo>
                    <a:pt x="937734" y="360225"/>
                  </a:lnTo>
                  <a:lnTo>
                    <a:pt x="927597" y="369348"/>
                  </a:lnTo>
                  <a:lnTo>
                    <a:pt x="917782" y="378009"/>
                  </a:lnTo>
                  <a:lnTo>
                    <a:pt x="913417" y="379340"/>
                  </a:lnTo>
                  <a:lnTo>
                    <a:pt x="897830" y="384427"/>
                  </a:lnTo>
                  <a:lnTo>
                    <a:pt x="884189" y="379340"/>
                  </a:lnTo>
                  <a:lnTo>
                    <a:pt x="877878" y="376678"/>
                  </a:lnTo>
                  <a:lnTo>
                    <a:pt x="872257" y="369348"/>
                  </a:lnTo>
                  <a:lnTo>
                    <a:pt x="865782" y="359357"/>
                  </a:lnTo>
                  <a:lnTo>
                    <a:pt x="860354" y="349365"/>
                  </a:lnTo>
                  <a:lnTo>
                    <a:pt x="857927" y="344061"/>
                  </a:lnTo>
                  <a:lnTo>
                    <a:pt x="856507" y="339374"/>
                  </a:lnTo>
                  <a:lnTo>
                    <a:pt x="853583" y="329382"/>
                  </a:lnTo>
                  <a:lnTo>
                    <a:pt x="850931" y="319391"/>
                  </a:lnTo>
                  <a:lnTo>
                    <a:pt x="848886" y="309399"/>
                  </a:lnTo>
                  <a:lnTo>
                    <a:pt x="846796" y="299408"/>
                  </a:lnTo>
                  <a:lnTo>
                    <a:pt x="844788" y="289416"/>
                  </a:lnTo>
                  <a:lnTo>
                    <a:pt x="842987" y="279425"/>
                  </a:lnTo>
                  <a:lnTo>
                    <a:pt x="840919" y="269433"/>
                  </a:lnTo>
                  <a:lnTo>
                    <a:pt x="839425" y="259442"/>
                  </a:lnTo>
                  <a:lnTo>
                    <a:pt x="837975" y="252559"/>
                  </a:lnTo>
                  <a:lnTo>
                    <a:pt x="837415" y="249450"/>
                  </a:lnTo>
                  <a:lnTo>
                    <a:pt x="835645" y="239459"/>
                  </a:lnTo>
                  <a:lnTo>
                    <a:pt x="833864" y="229467"/>
                  </a:lnTo>
                  <a:lnTo>
                    <a:pt x="831764" y="219476"/>
                  </a:lnTo>
                  <a:lnTo>
                    <a:pt x="829261" y="209484"/>
                  </a:lnTo>
                  <a:lnTo>
                    <a:pt x="826192" y="199493"/>
                  </a:lnTo>
                  <a:lnTo>
                    <a:pt x="822953" y="189501"/>
                  </a:lnTo>
                  <a:lnTo>
                    <a:pt x="818701" y="179510"/>
                  </a:lnTo>
                  <a:lnTo>
                    <a:pt x="818023" y="178061"/>
                  </a:lnTo>
                  <a:lnTo>
                    <a:pt x="814249" y="169518"/>
                  </a:lnTo>
                  <a:lnTo>
                    <a:pt x="808754" y="159527"/>
                  </a:lnTo>
                  <a:lnTo>
                    <a:pt x="802301" y="149535"/>
                  </a:lnTo>
                  <a:lnTo>
                    <a:pt x="798071" y="144018"/>
                  </a:lnTo>
                  <a:lnTo>
                    <a:pt x="794503" y="139544"/>
                  </a:lnTo>
                  <a:lnTo>
                    <a:pt x="784575" y="129552"/>
                  </a:lnTo>
                  <a:lnTo>
                    <a:pt x="778119" y="123883"/>
                  </a:lnTo>
                  <a:lnTo>
                    <a:pt x="772627" y="119561"/>
                  </a:lnTo>
                  <a:lnTo>
                    <a:pt x="758167" y="110270"/>
                  </a:lnTo>
                  <a:lnTo>
                    <a:pt x="756809" y="109569"/>
                  </a:lnTo>
                  <a:lnTo>
                    <a:pt x="738216" y="101076"/>
                  </a:lnTo>
                  <a:lnTo>
                    <a:pt x="733622" y="99578"/>
                  </a:lnTo>
                  <a:lnTo>
                    <a:pt x="718264" y="95292"/>
                  </a:lnTo>
                  <a:lnTo>
                    <a:pt x="698312" y="91472"/>
                  </a:lnTo>
                  <a:lnTo>
                    <a:pt x="683523" y="89586"/>
                  </a:lnTo>
                  <a:lnTo>
                    <a:pt x="678360" y="88966"/>
                  </a:lnTo>
                  <a:lnTo>
                    <a:pt x="658409" y="87589"/>
                  </a:lnTo>
                  <a:lnTo>
                    <a:pt x="638457" y="86903"/>
                  </a:lnTo>
                  <a:lnTo>
                    <a:pt x="618505" y="86835"/>
                  </a:lnTo>
                  <a:lnTo>
                    <a:pt x="598553" y="87681"/>
                  </a:lnTo>
                  <a:lnTo>
                    <a:pt x="579991" y="89586"/>
                  </a:lnTo>
                  <a:lnTo>
                    <a:pt x="578602" y="89736"/>
                  </a:lnTo>
                  <a:lnTo>
                    <a:pt x="558650" y="93928"/>
                  </a:lnTo>
                  <a:lnTo>
                    <a:pt x="541496" y="99578"/>
                  </a:lnTo>
                  <a:lnTo>
                    <a:pt x="538698" y="100564"/>
                  </a:lnTo>
                  <a:lnTo>
                    <a:pt x="521203" y="109569"/>
                  </a:lnTo>
                  <a:lnTo>
                    <a:pt x="518746" y="110927"/>
                  </a:lnTo>
                  <a:lnTo>
                    <a:pt x="506998" y="119561"/>
                  </a:lnTo>
                  <a:lnTo>
                    <a:pt x="498794" y="125743"/>
                  </a:lnTo>
                  <a:lnTo>
                    <a:pt x="494757" y="129552"/>
                  </a:lnTo>
                  <a:lnTo>
                    <a:pt x="484502" y="139544"/>
                  </a:lnTo>
                  <a:lnTo>
                    <a:pt x="478843" y="145159"/>
                  </a:lnTo>
                  <a:lnTo>
                    <a:pt x="475028" y="149535"/>
                  </a:lnTo>
                  <a:lnTo>
                    <a:pt x="466682" y="159527"/>
                  </a:lnTo>
                  <a:lnTo>
                    <a:pt x="458891" y="169061"/>
                  </a:lnTo>
                  <a:lnTo>
                    <a:pt x="458551" y="169518"/>
                  </a:lnTo>
                  <a:lnTo>
                    <a:pt x="451235" y="179510"/>
                  </a:lnTo>
                  <a:lnTo>
                    <a:pt x="443846" y="189501"/>
                  </a:lnTo>
                  <a:lnTo>
                    <a:pt x="438939" y="196343"/>
                  </a:lnTo>
                  <a:lnTo>
                    <a:pt x="436808" y="199493"/>
                  </a:lnTo>
                  <a:lnTo>
                    <a:pt x="429966" y="209484"/>
                  </a:lnTo>
                  <a:lnTo>
                    <a:pt x="423198" y="219476"/>
                  </a:lnTo>
                  <a:lnTo>
                    <a:pt x="418987" y="225678"/>
                  </a:lnTo>
                  <a:lnTo>
                    <a:pt x="416527" y="229467"/>
                  </a:lnTo>
                  <a:lnTo>
                    <a:pt x="409915" y="239459"/>
                  </a:lnTo>
                  <a:lnTo>
                    <a:pt x="403235" y="249450"/>
                  </a:lnTo>
                  <a:lnTo>
                    <a:pt x="399036" y="255919"/>
                  </a:lnTo>
                  <a:lnTo>
                    <a:pt x="396775" y="259442"/>
                  </a:lnTo>
                  <a:lnTo>
                    <a:pt x="390167" y="269433"/>
                  </a:lnTo>
                  <a:lnTo>
                    <a:pt x="383699" y="279425"/>
                  </a:lnTo>
                  <a:lnTo>
                    <a:pt x="379084" y="286385"/>
                  </a:lnTo>
                  <a:lnTo>
                    <a:pt x="377099" y="289416"/>
                  </a:lnTo>
                  <a:lnTo>
                    <a:pt x="370637" y="299408"/>
                  </a:lnTo>
                  <a:lnTo>
                    <a:pt x="364170" y="309399"/>
                  </a:lnTo>
                  <a:lnTo>
                    <a:pt x="359132" y="317327"/>
                  </a:lnTo>
                  <a:lnTo>
                    <a:pt x="357819" y="319391"/>
                  </a:lnTo>
                  <a:lnTo>
                    <a:pt x="351348" y="329382"/>
                  </a:lnTo>
                  <a:lnTo>
                    <a:pt x="344972" y="339374"/>
                  </a:lnTo>
                  <a:lnTo>
                    <a:pt x="339180" y="348499"/>
                  </a:lnTo>
                  <a:lnTo>
                    <a:pt x="338622" y="349365"/>
                  </a:lnTo>
                  <a:lnTo>
                    <a:pt x="332075" y="359357"/>
                  </a:lnTo>
                  <a:lnTo>
                    <a:pt x="325896" y="369348"/>
                  </a:lnTo>
                  <a:lnTo>
                    <a:pt x="319480" y="379340"/>
                  </a:lnTo>
                  <a:lnTo>
                    <a:pt x="319228" y="379736"/>
                  </a:lnTo>
                  <a:lnTo>
                    <a:pt x="312803" y="389331"/>
                  </a:lnTo>
                  <a:lnTo>
                    <a:pt x="306155" y="399323"/>
                  </a:lnTo>
                  <a:lnTo>
                    <a:pt x="299412" y="409314"/>
                  </a:lnTo>
                  <a:lnTo>
                    <a:pt x="299277" y="409518"/>
                  </a:lnTo>
                  <a:lnTo>
                    <a:pt x="292111" y="419306"/>
                  </a:lnTo>
                  <a:lnTo>
                    <a:pt x="284786" y="429297"/>
                  </a:lnTo>
                  <a:lnTo>
                    <a:pt x="279325" y="436578"/>
                  </a:lnTo>
                  <a:lnTo>
                    <a:pt x="276942" y="439289"/>
                  </a:lnTo>
                  <a:lnTo>
                    <a:pt x="268001" y="449280"/>
                  </a:lnTo>
                  <a:lnTo>
                    <a:pt x="259373" y="458692"/>
                  </a:lnTo>
                  <a:lnTo>
                    <a:pt x="258733" y="459271"/>
                  </a:lnTo>
                  <a:lnTo>
                    <a:pt x="247314" y="469263"/>
                  </a:lnTo>
                  <a:lnTo>
                    <a:pt x="239421" y="475908"/>
                  </a:lnTo>
                  <a:lnTo>
                    <a:pt x="234412" y="479254"/>
                  </a:lnTo>
                  <a:lnTo>
                    <a:pt x="219470" y="488604"/>
                  </a:lnTo>
                  <a:lnTo>
                    <a:pt x="218147" y="489246"/>
                  </a:lnTo>
                  <a:lnTo>
                    <a:pt x="199518" y="497571"/>
                  </a:lnTo>
                  <a:lnTo>
                    <a:pt x="194799" y="499238"/>
                  </a:lnTo>
                  <a:lnTo>
                    <a:pt x="179566" y="504467"/>
                  </a:lnTo>
                  <a:lnTo>
                    <a:pt x="163348" y="509229"/>
                  </a:lnTo>
                  <a:lnTo>
                    <a:pt x="159614" y="510222"/>
                  </a:lnTo>
                  <a:lnTo>
                    <a:pt x="139662" y="515467"/>
                  </a:lnTo>
                  <a:lnTo>
                    <a:pt x="126205" y="519221"/>
                  </a:lnTo>
                  <a:lnTo>
                    <a:pt x="119711" y="520937"/>
                  </a:lnTo>
                  <a:lnTo>
                    <a:pt x="99759" y="527017"/>
                  </a:lnTo>
                  <a:lnTo>
                    <a:pt x="93127" y="529212"/>
                  </a:lnTo>
                  <a:lnTo>
                    <a:pt x="79807" y="533646"/>
                  </a:lnTo>
                  <a:lnTo>
                    <a:pt x="64603" y="539203"/>
                  </a:lnTo>
                  <a:lnTo>
                    <a:pt x="59855" y="540903"/>
                  </a:lnTo>
                  <a:lnTo>
                    <a:pt x="39904" y="549116"/>
                  </a:lnTo>
                  <a:lnTo>
                    <a:pt x="39719" y="549195"/>
                  </a:lnTo>
                  <a:lnTo>
                    <a:pt x="19952" y="557751"/>
                  </a:lnTo>
                  <a:lnTo>
                    <a:pt x="16754" y="559186"/>
                  </a:lnTo>
                  <a:lnTo>
                    <a:pt x="0" y="566975"/>
                  </a:lnTo>
                  <a:lnTo>
                    <a:pt x="0" y="569178"/>
                  </a:lnTo>
                  <a:lnTo>
                    <a:pt x="0" y="579169"/>
                  </a:lnTo>
                  <a:lnTo>
                    <a:pt x="0" y="589161"/>
                  </a:lnTo>
                  <a:lnTo>
                    <a:pt x="0" y="599152"/>
                  </a:lnTo>
                  <a:lnTo>
                    <a:pt x="0" y="609144"/>
                  </a:lnTo>
                  <a:lnTo>
                    <a:pt x="0" y="619135"/>
                  </a:lnTo>
                  <a:lnTo>
                    <a:pt x="0" y="629127"/>
                  </a:lnTo>
                  <a:lnTo>
                    <a:pt x="0" y="634011"/>
                  </a:lnTo>
                  <a:lnTo>
                    <a:pt x="9008" y="629127"/>
                  </a:lnTo>
                  <a:lnTo>
                    <a:pt x="19952" y="623358"/>
                  </a:lnTo>
                  <a:lnTo>
                    <a:pt x="28505" y="619135"/>
                  </a:lnTo>
                  <a:lnTo>
                    <a:pt x="39904" y="613588"/>
                  </a:lnTo>
                  <a:lnTo>
                    <a:pt x="50619" y="609144"/>
                  </a:lnTo>
                  <a:lnTo>
                    <a:pt x="59855" y="605294"/>
                  </a:lnTo>
                  <a:lnTo>
                    <a:pt x="78471" y="599152"/>
                  </a:lnTo>
                  <a:lnTo>
                    <a:pt x="79807" y="598707"/>
                  </a:lnTo>
                  <a:lnTo>
                    <a:pt x="99759" y="593439"/>
                  </a:lnTo>
                  <a:lnTo>
                    <a:pt x="119711" y="589767"/>
                  </a:lnTo>
                  <a:lnTo>
                    <a:pt x="124833" y="589161"/>
                  </a:lnTo>
                  <a:lnTo>
                    <a:pt x="139662" y="587377"/>
                  </a:lnTo>
                  <a:lnTo>
                    <a:pt x="159614" y="586520"/>
                  </a:lnTo>
                  <a:lnTo>
                    <a:pt x="179566" y="586244"/>
                  </a:lnTo>
                  <a:lnTo>
                    <a:pt x="199518" y="585852"/>
                  </a:lnTo>
                  <a:lnTo>
                    <a:pt x="219470" y="583974"/>
                  </a:lnTo>
                  <a:lnTo>
                    <a:pt x="239138" y="579169"/>
                  </a:lnTo>
                  <a:lnTo>
                    <a:pt x="239421" y="579093"/>
                  </a:lnTo>
                  <a:lnTo>
                    <a:pt x="259373" y="569233"/>
                  </a:lnTo>
                  <a:lnTo>
                    <a:pt x="259444" y="569178"/>
                  </a:lnTo>
                  <a:lnTo>
                    <a:pt x="271716" y="559186"/>
                  </a:lnTo>
                  <a:lnTo>
                    <a:pt x="279325" y="552483"/>
                  </a:lnTo>
                  <a:lnTo>
                    <a:pt x="282106" y="549195"/>
                  </a:lnTo>
                  <a:lnTo>
                    <a:pt x="290138" y="539203"/>
                  </a:lnTo>
                  <a:lnTo>
                    <a:pt x="298019" y="529212"/>
                  </a:lnTo>
                  <a:lnTo>
                    <a:pt x="299277" y="527526"/>
                  </a:lnTo>
                  <a:lnTo>
                    <a:pt x="304437" y="519221"/>
                  </a:lnTo>
                  <a:lnTo>
                    <a:pt x="310912" y="509229"/>
                  </a:lnTo>
                  <a:lnTo>
                    <a:pt x="317116" y="499238"/>
                  </a:lnTo>
                  <a:lnTo>
                    <a:pt x="319228" y="495797"/>
                  </a:lnTo>
                  <a:lnTo>
                    <a:pt x="322805" y="489246"/>
                  </a:lnTo>
                  <a:lnTo>
                    <a:pt x="328308" y="479254"/>
                  </a:lnTo>
                  <a:lnTo>
                    <a:pt x="334075" y="469263"/>
                  </a:lnTo>
                  <a:lnTo>
                    <a:pt x="339180" y="459865"/>
                  </a:lnTo>
                  <a:lnTo>
                    <a:pt x="339489" y="459271"/>
                  </a:lnTo>
                  <a:lnTo>
                    <a:pt x="344991" y="449280"/>
                  </a:lnTo>
                  <a:lnTo>
                    <a:pt x="350608" y="439289"/>
                  </a:lnTo>
                  <a:lnTo>
                    <a:pt x="356125" y="429297"/>
                  </a:lnTo>
                  <a:lnTo>
                    <a:pt x="359132" y="423931"/>
                  </a:lnTo>
                  <a:lnTo>
                    <a:pt x="361769" y="419306"/>
                  </a:lnTo>
                  <a:lnTo>
                    <a:pt x="367633" y="409314"/>
                  </a:lnTo>
                  <a:lnTo>
                    <a:pt x="373482" y="399323"/>
                  </a:lnTo>
                  <a:lnTo>
                    <a:pt x="379084" y="389850"/>
                  </a:lnTo>
                  <a:lnTo>
                    <a:pt x="379401" y="389331"/>
                  </a:lnTo>
                  <a:lnTo>
                    <a:pt x="385709" y="379340"/>
                  </a:lnTo>
                  <a:lnTo>
                    <a:pt x="391923" y="369348"/>
                  </a:lnTo>
                  <a:lnTo>
                    <a:pt x="398294" y="359357"/>
                  </a:lnTo>
                  <a:lnTo>
                    <a:pt x="399036" y="358184"/>
                  </a:lnTo>
                  <a:lnTo>
                    <a:pt x="404878" y="349365"/>
                  </a:lnTo>
                  <a:lnTo>
                    <a:pt x="411500" y="339374"/>
                  </a:lnTo>
                  <a:lnTo>
                    <a:pt x="418168" y="329382"/>
                  </a:lnTo>
                  <a:lnTo>
                    <a:pt x="418987" y="328125"/>
                  </a:lnTo>
                  <a:lnTo>
                    <a:pt x="425082" y="319391"/>
                  </a:lnTo>
                  <a:lnTo>
                    <a:pt x="431965" y="309399"/>
                  </a:lnTo>
                  <a:lnTo>
                    <a:pt x="438929" y="299408"/>
                  </a:lnTo>
                  <a:lnTo>
                    <a:pt x="438939" y="299393"/>
                  </a:lnTo>
                  <a:lnTo>
                    <a:pt x="446190" y="289416"/>
                  </a:lnTo>
                  <a:lnTo>
                    <a:pt x="453317" y="279425"/>
                  </a:lnTo>
                  <a:lnTo>
                    <a:pt x="458891" y="271677"/>
                  </a:lnTo>
                  <a:lnTo>
                    <a:pt x="460666" y="269433"/>
                  </a:lnTo>
                  <a:lnTo>
                    <a:pt x="468355" y="259442"/>
                  </a:lnTo>
                  <a:lnTo>
                    <a:pt x="475928" y="249450"/>
                  </a:lnTo>
                  <a:lnTo>
                    <a:pt x="478843" y="245614"/>
                  </a:lnTo>
                  <a:lnTo>
                    <a:pt x="484237" y="239459"/>
                  </a:lnTo>
                  <a:lnTo>
                    <a:pt x="492668" y="229467"/>
                  </a:lnTo>
                  <a:lnTo>
                    <a:pt x="498794" y="222313"/>
                  </a:lnTo>
                  <a:lnTo>
                    <a:pt x="501726" y="219476"/>
                  </a:lnTo>
                  <a:lnTo>
                    <a:pt x="512275" y="209484"/>
                  </a:lnTo>
                  <a:lnTo>
                    <a:pt x="518746" y="203267"/>
                  </a:lnTo>
                  <a:lnTo>
                    <a:pt x="523741" y="199493"/>
                  </a:lnTo>
                  <a:lnTo>
                    <a:pt x="537360" y="189501"/>
                  </a:lnTo>
                  <a:lnTo>
                    <a:pt x="538698" y="188565"/>
                  </a:lnTo>
                  <a:lnTo>
                    <a:pt x="556558" y="179510"/>
                  </a:lnTo>
                  <a:lnTo>
                    <a:pt x="558650" y="178482"/>
                  </a:lnTo>
                  <a:lnTo>
                    <a:pt x="578602" y="172354"/>
                  </a:lnTo>
                  <a:lnTo>
                    <a:pt x="597094" y="169518"/>
                  </a:lnTo>
                  <a:lnTo>
                    <a:pt x="598553" y="169299"/>
                  </a:lnTo>
                  <a:lnTo>
                    <a:pt x="618505" y="168764"/>
                  </a:lnTo>
                  <a:lnTo>
                    <a:pt x="627363" y="169518"/>
                  </a:lnTo>
                  <a:lnTo>
                    <a:pt x="638457" y="170498"/>
                  </a:lnTo>
                  <a:lnTo>
                    <a:pt x="658409" y="174373"/>
                  </a:lnTo>
                  <a:lnTo>
                    <a:pt x="674961" y="179510"/>
                  </a:lnTo>
                  <a:lnTo>
                    <a:pt x="678360" y="180649"/>
                  </a:lnTo>
                  <a:lnTo>
                    <a:pt x="696381" y="189501"/>
                  </a:lnTo>
                  <a:lnTo>
                    <a:pt x="698312" y="190504"/>
                  </a:lnTo>
                  <a:lnTo>
                    <a:pt x="711166" y="199493"/>
                  </a:lnTo>
                  <a:lnTo>
                    <a:pt x="718264" y="205220"/>
                  </a:lnTo>
                  <a:lnTo>
                    <a:pt x="722346" y="209484"/>
                  </a:lnTo>
                  <a:lnTo>
                    <a:pt x="731060" y="219476"/>
                  </a:lnTo>
                  <a:lnTo>
                    <a:pt x="738216" y="228964"/>
                  </a:lnTo>
                  <a:lnTo>
                    <a:pt x="738533" y="229467"/>
                  </a:lnTo>
                  <a:lnTo>
                    <a:pt x="744342" y="239459"/>
                  </a:lnTo>
                  <a:lnTo>
                    <a:pt x="749401" y="249450"/>
                  </a:lnTo>
                  <a:lnTo>
                    <a:pt x="753971" y="259442"/>
                  </a:lnTo>
                  <a:lnTo>
                    <a:pt x="758167" y="268923"/>
                  </a:lnTo>
                  <a:lnTo>
                    <a:pt x="758370" y="269433"/>
                  </a:lnTo>
                  <a:lnTo>
                    <a:pt x="761883" y="279425"/>
                  </a:lnTo>
                  <a:lnTo>
                    <a:pt x="765058" y="289416"/>
                  </a:lnTo>
                  <a:lnTo>
                    <a:pt x="768224" y="299408"/>
                  </a:lnTo>
                  <a:lnTo>
                    <a:pt x="770972" y="309399"/>
                  </a:lnTo>
                  <a:lnTo>
                    <a:pt x="773831" y="319391"/>
                  </a:lnTo>
                  <a:lnTo>
                    <a:pt x="776468" y="329382"/>
                  </a:lnTo>
                  <a:lnTo>
                    <a:pt x="778119" y="335042"/>
                  </a:lnTo>
                  <a:lnTo>
                    <a:pt x="779323" y="339374"/>
                  </a:lnTo>
                  <a:lnTo>
                    <a:pt x="781657" y="349365"/>
                  </a:lnTo>
                  <a:lnTo>
                    <a:pt x="784404" y="359357"/>
                  </a:lnTo>
                  <a:lnTo>
                    <a:pt x="787115" y="369348"/>
                  </a:lnTo>
                  <a:lnTo>
                    <a:pt x="789910" y="379340"/>
                  </a:lnTo>
                  <a:lnTo>
                    <a:pt x="792901" y="389331"/>
                  </a:lnTo>
                  <a:lnTo>
                    <a:pt x="796034" y="399323"/>
                  </a:lnTo>
                  <a:lnTo>
                    <a:pt x="798071" y="405150"/>
                  </a:lnTo>
                  <a:lnTo>
                    <a:pt x="799625" y="409314"/>
                  </a:lnTo>
                  <a:lnTo>
                    <a:pt x="803398" y="419306"/>
                  </a:lnTo>
                  <a:lnTo>
                    <a:pt x="807539" y="429297"/>
                  </a:lnTo>
                  <a:lnTo>
                    <a:pt x="812106" y="439289"/>
                  </a:lnTo>
                  <a:lnTo>
                    <a:pt x="817028" y="449280"/>
                  </a:lnTo>
                  <a:lnTo>
                    <a:pt x="818023" y="451171"/>
                  </a:lnTo>
                  <a:lnTo>
                    <a:pt x="823383" y="459271"/>
                  </a:lnTo>
                  <a:lnTo>
                    <a:pt x="830822" y="469263"/>
                  </a:lnTo>
                  <a:lnTo>
                    <a:pt x="837975" y="477850"/>
                  </a:lnTo>
                  <a:lnTo>
                    <a:pt x="839740" y="479254"/>
                  </a:lnTo>
                  <a:lnTo>
                    <a:pt x="853653" y="489246"/>
                  </a:lnTo>
                  <a:lnTo>
                    <a:pt x="857927" y="492010"/>
                  </a:lnTo>
                  <a:lnTo>
                    <a:pt x="877878" y="496540"/>
                  </a:lnTo>
                  <a:lnTo>
                    <a:pt x="897830" y="493552"/>
                  </a:lnTo>
                  <a:lnTo>
                    <a:pt x="907460" y="489246"/>
                  </a:lnTo>
                  <a:lnTo>
                    <a:pt x="917782" y="484615"/>
                  </a:lnTo>
                  <a:lnTo>
                    <a:pt x="925251" y="479254"/>
                  </a:lnTo>
                  <a:lnTo>
                    <a:pt x="937734" y="470642"/>
                  </a:lnTo>
                  <a:lnTo>
                    <a:pt x="939298" y="469263"/>
                  </a:lnTo>
                  <a:lnTo>
                    <a:pt x="950104" y="459271"/>
                  </a:lnTo>
                  <a:lnTo>
                    <a:pt x="957685" y="452394"/>
                  </a:lnTo>
                  <a:lnTo>
                    <a:pt x="960676" y="449280"/>
                  </a:lnTo>
                  <a:lnTo>
                    <a:pt x="969959" y="439289"/>
                  </a:lnTo>
                  <a:lnTo>
                    <a:pt x="977637" y="430855"/>
                  </a:lnTo>
                  <a:lnTo>
                    <a:pt x="978969" y="429297"/>
                  </a:lnTo>
                  <a:lnTo>
                    <a:pt x="987015" y="419306"/>
                  </a:lnTo>
                  <a:lnTo>
                    <a:pt x="995008" y="409314"/>
                  </a:lnTo>
                  <a:lnTo>
                    <a:pt x="997589" y="405924"/>
                  </a:lnTo>
                  <a:lnTo>
                    <a:pt x="1002634" y="399323"/>
                  </a:lnTo>
                  <a:lnTo>
                    <a:pt x="1009828" y="389331"/>
                  </a:lnTo>
                  <a:lnTo>
                    <a:pt x="1016632" y="379340"/>
                  </a:lnTo>
                  <a:lnTo>
                    <a:pt x="1017541" y="377962"/>
                  </a:lnTo>
                  <a:lnTo>
                    <a:pt x="1023573" y="369348"/>
                  </a:lnTo>
                  <a:lnTo>
                    <a:pt x="1029850" y="359357"/>
                  </a:lnTo>
                  <a:lnTo>
                    <a:pt x="1035602" y="349365"/>
                  </a:lnTo>
                  <a:lnTo>
                    <a:pt x="1037492" y="346112"/>
                  </a:lnTo>
                  <a:lnTo>
                    <a:pt x="1041773" y="339374"/>
                  </a:lnTo>
                  <a:lnTo>
                    <a:pt x="1047099" y="329382"/>
                  </a:lnTo>
                  <a:lnTo>
                    <a:pt x="1052173" y="319391"/>
                  </a:lnTo>
                  <a:lnTo>
                    <a:pt x="1056532" y="309399"/>
                  </a:lnTo>
                  <a:lnTo>
                    <a:pt x="1057444" y="307343"/>
                  </a:lnTo>
                  <a:lnTo>
                    <a:pt x="1061601" y="299408"/>
                  </a:lnTo>
                  <a:lnTo>
                    <a:pt x="1065998" y="289416"/>
                  </a:lnTo>
                  <a:lnTo>
                    <a:pt x="1070138" y="279425"/>
                  </a:lnTo>
                  <a:lnTo>
                    <a:pt x="1073286" y="269433"/>
                  </a:lnTo>
                  <a:lnTo>
                    <a:pt x="1076793" y="259442"/>
                  </a:lnTo>
                  <a:lnTo>
                    <a:pt x="1077396" y="257310"/>
                  </a:lnTo>
                  <a:lnTo>
                    <a:pt x="1080141" y="249450"/>
                  </a:lnTo>
                  <a:lnTo>
                    <a:pt x="1083432" y="239459"/>
                  </a:lnTo>
                  <a:lnTo>
                    <a:pt x="1086267" y="229467"/>
                  </a:lnTo>
                  <a:lnTo>
                    <a:pt x="1089606" y="219476"/>
                  </a:lnTo>
                  <a:lnTo>
                    <a:pt x="1092140" y="209484"/>
                  </a:lnTo>
                  <a:lnTo>
                    <a:pt x="1095634" y="199493"/>
                  </a:lnTo>
                  <a:lnTo>
                    <a:pt x="1097348" y="192773"/>
                  </a:lnTo>
                  <a:lnTo>
                    <a:pt x="1098430" y="189501"/>
                  </a:lnTo>
                  <a:lnTo>
                    <a:pt x="1102725" y="179510"/>
                  </a:lnTo>
                  <a:lnTo>
                    <a:pt x="1107681" y="169518"/>
                  </a:lnTo>
                  <a:lnTo>
                    <a:pt x="1113097" y="159527"/>
                  </a:lnTo>
                  <a:lnTo>
                    <a:pt x="1117299" y="153045"/>
                  </a:lnTo>
                  <a:lnTo>
                    <a:pt x="1121344" y="149535"/>
                  </a:lnTo>
                  <a:lnTo>
                    <a:pt x="1134034" y="139544"/>
                  </a:lnTo>
                  <a:lnTo>
                    <a:pt x="1137251" y="137669"/>
                  </a:lnTo>
                  <a:lnTo>
                    <a:pt x="1157203" y="135007"/>
                  </a:lnTo>
                  <a:lnTo>
                    <a:pt x="1177155" y="139202"/>
                  </a:lnTo>
                  <a:lnTo>
                    <a:pt x="1177809" y="139544"/>
                  </a:lnTo>
                  <a:lnTo>
                    <a:pt x="1197107" y="149316"/>
                  </a:lnTo>
                  <a:lnTo>
                    <a:pt x="1197425" y="149535"/>
                  </a:lnTo>
                  <a:lnTo>
                    <a:pt x="1210310" y="159527"/>
                  </a:lnTo>
                  <a:lnTo>
                    <a:pt x="1217059" y="164880"/>
                  </a:lnTo>
                  <a:lnTo>
                    <a:pt x="1222056" y="169518"/>
                  </a:lnTo>
                  <a:lnTo>
                    <a:pt x="1231898" y="179510"/>
                  </a:lnTo>
                  <a:lnTo>
                    <a:pt x="1237010" y="184889"/>
                  </a:lnTo>
                  <a:lnTo>
                    <a:pt x="1240924" y="189501"/>
                  </a:lnTo>
                  <a:lnTo>
                    <a:pt x="1248761" y="199493"/>
                  </a:lnTo>
                  <a:lnTo>
                    <a:pt x="1256881" y="209484"/>
                  </a:lnTo>
                  <a:lnTo>
                    <a:pt x="1256962" y="209592"/>
                  </a:lnTo>
                  <a:lnTo>
                    <a:pt x="1264485" y="219476"/>
                  </a:lnTo>
                  <a:lnTo>
                    <a:pt x="1272450" y="229467"/>
                  </a:lnTo>
                  <a:lnTo>
                    <a:pt x="1276914" y="234991"/>
                  </a:lnTo>
                  <a:lnTo>
                    <a:pt x="1281273" y="239459"/>
                  </a:lnTo>
                  <a:lnTo>
                    <a:pt x="1291235" y="249450"/>
                  </a:lnTo>
                  <a:lnTo>
                    <a:pt x="1296866" y="254892"/>
                  </a:lnTo>
                  <a:lnTo>
                    <a:pt x="1303582" y="259442"/>
                  </a:lnTo>
                  <a:lnTo>
                    <a:pt x="1316817" y="266209"/>
                  </a:lnTo>
                  <a:lnTo>
                    <a:pt x="1326842" y="269433"/>
                  </a:lnTo>
                  <a:lnTo>
                    <a:pt x="1336769" y="272145"/>
                  </a:lnTo>
                  <a:lnTo>
                    <a:pt x="1356721" y="275053"/>
                  </a:lnTo>
                  <a:lnTo>
                    <a:pt x="1376673" y="277481"/>
                  </a:lnTo>
                  <a:lnTo>
                    <a:pt x="1390122" y="279425"/>
                  </a:lnTo>
                  <a:lnTo>
                    <a:pt x="1396624" y="280237"/>
                  </a:lnTo>
                  <a:lnTo>
                    <a:pt x="1416576" y="284789"/>
                  </a:lnTo>
                  <a:lnTo>
                    <a:pt x="1430642" y="289416"/>
                  </a:lnTo>
                  <a:lnTo>
                    <a:pt x="1436528" y="291199"/>
                  </a:lnTo>
                  <a:lnTo>
                    <a:pt x="1456480" y="299295"/>
                  </a:lnTo>
                  <a:lnTo>
                    <a:pt x="1456695" y="299408"/>
                  </a:lnTo>
                  <a:lnTo>
                    <a:pt x="1476431" y="309359"/>
                  </a:lnTo>
                  <a:lnTo>
                    <a:pt x="1476499" y="309399"/>
                  </a:lnTo>
                  <a:lnTo>
                    <a:pt x="1494784" y="319391"/>
                  </a:lnTo>
                  <a:lnTo>
                    <a:pt x="1496383" y="320246"/>
                  </a:lnTo>
                  <a:lnTo>
                    <a:pt x="1511451" y="329382"/>
                  </a:lnTo>
                  <a:lnTo>
                    <a:pt x="1516335" y="332264"/>
                  </a:lnTo>
                  <a:lnTo>
                    <a:pt x="1527917" y="339374"/>
                  </a:lnTo>
                  <a:lnTo>
                    <a:pt x="1536287" y="344198"/>
                  </a:lnTo>
                  <a:lnTo>
                    <a:pt x="1546056" y="349365"/>
                  </a:lnTo>
                  <a:lnTo>
                    <a:pt x="1556238" y="354846"/>
                  </a:lnTo>
                  <a:lnTo>
                    <a:pt x="1566175" y="359357"/>
                  </a:lnTo>
                  <a:lnTo>
                    <a:pt x="1576190" y="363745"/>
                  </a:lnTo>
                  <a:lnTo>
                    <a:pt x="1594682" y="369348"/>
                  </a:lnTo>
                  <a:lnTo>
                    <a:pt x="1596142" y="369792"/>
                  </a:lnTo>
                  <a:lnTo>
                    <a:pt x="1616094" y="372207"/>
                  </a:lnTo>
                  <a:lnTo>
                    <a:pt x="1636046" y="370485"/>
                  </a:lnTo>
                  <a:lnTo>
                    <a:pt x="1639553" y="369348"/>
                  </a:lnTo>
                  <a:lnTo>
                    <a:pt x="1655998" y="363998"/>
                  </a:lnTo>
                  <a:lnTo>
                    <a:pt x="1664601" y="359357"/>
                  </a:lnTo>
                  <a:lnTo>
                    <a:pt x="1675949" y="353003"/>
                  </a:lnTo>
                  <a:lnTo>
                    <a:pt x="1680748" y="349365"/>
                  </a:lnTo>
                  <a:lnTo>
                    <a:pt x="1693598" y="339374"/>
                  </a:lnTo>
                  <a:lnTo>
                    <a:pt x="1695901" y="337563"/>
                  </a:lnTo>
                  <a:lnTo>
                    <a:pt x="1704494" y="329382"/>
                  </a:lnTo>
                  <a:lnTo>
                    <a:pt x="1714865" y="319391"/>
                  </a:lnTo>
                  <a:lnTo>
                    <a:pt x="1715853" y="318427"/>
                  </a:lnTo>
                  <a:lnTo>
                    <a:pt x="1724185" y="309399"/>
                  </a:lnTo>
                  <a:lnTo>
                    <a:pt x="1733378" y="299408"/>
                  </a:lnTo>
                  <a:lnTo>
                    <a:pt x="1735805" y="296694"/>
                  </a:lnTo>
                  <a:lnTo>
                    <a:pt x="1742039" y="289416"/>
                  </a:lnTo>
                  <a:lnTo>
                    <a:pt x="1750534" y="279425"/>
                  </a:lnTo>
                  <a:lnTo>
                    <a:pt x="1755756" y="273126"/>
                  </a:lnTo>
                  <a:lnTo>
                    <a:pt x="1758872" y="269433"/>
                  </a:lnTo>
                  <a:lnTo>
                    <a:pt x="1767474" y="259442"/>
                  </a:lnTo>
                  <a:lnTo>
                    <a:pt x="1775708" y="249686"/>
                  </a:lnTo>
                  <a:lnTo>
                    <a:pt x="1775927" y="249450"/>
                  </a:lnTo>
                  <a:lnTo>
                    <a:pt x="1785121" y="239459"/>
                  </a:lnTo>
                  <a:lnTo>
                    <a:pt x="1794333" y="229467"/>
                  </a:lnTo>
                  <a:lnTo>
                    <a:pt x="1795660" y="228015"/>
                  </a:lnTo>
                  <a:lnTo>
                    <a:pt x="1805011" y="219476"/>
                  </a:lnTo>
                  <a:lnTo>
                    <a:pt x="1815612" y="209590"/>
                  </a:lnTo>
                  <a:lnTo>
                    <a:pt x="1815766" y="209484"/>
                  </a:lnTo>
                  <a:lnTo>
                    <a:pt x="1830666" y="199493"/>
                  </a:lnTo>
                  <a:lnTo>
                    <a:pt x="1835563" y="196207"/>
                  </a:lnTo>
                  <a:lnTo>
                    <a:pt x="1853490" y="189501"/>
                  </a:lnTo>
                  <a:lnTo>
                    <a:pt x="1855515" y="188732"/>
                  </a:lnTo>
                  <a:lnTo>
                    <a:pt x="1875467" y="188297"/>
                  </a:lnTo>
                  <a:lnTo>
                    <a:pt x="1879068" y="189501"/>
                  </a:lnTo>
                  <a:lnTo>
                    <a:pt x="1895419" y="194824"/>
                  </a:lnTo>
                  <a:lnTo>
                    <a:pt x="1902497" y="199493"/>
                  </a:lnTo>
                  <a:lnTo>
                    <a:pt x="1915370" y="207785"/>
                  </a:lnTo>
                  <a:lnTo>
                    <a:pt x="1917205" y="209484"/>
                  </a:lnTo>
                  <a:lnTo>
                    <a:pt x="1928299" y="219476"/>
                  </a:lnTo>
                  <a:lnTo>
                    <a:pt x="1935322" y="225594"/>
                  </a:lnTo>
                  <a:lnTo>
                    <a:pt x="1938905" y="229467"/>
                  </a:lnTo>
                  <a:lnTo>
                    <a:pt x="1948503" y="239459"/>
                  </a:lnTo>
                  <a:lnTo>
                    <a:pt x="1955274" y="246141"/>
                  </a:lnTo>
                  <a:lnTo>
                    <a:pt x="1958336" y="249450"/>
                  </a:lnTo>
                  <a:lnTo>
                    <a:pt x="1967858" y="259442"/>
                  </a:lnTo>
                  <a:lnTo>
                    <a:pt x="1975226" y="267005"/>
                  </a:lnTo>
                  <a:lnTo>
                    <a:pt x="1977567" y="269433"/>
                  </a:lnTo>
                  <a:lnTo>
                    <a:pt x="1987797" y="279425"/>
                  </a:lnTo>
                  <a:lnTo>
                    <a:pt x="1995177" y="286394"/>
                  </a:lnTo>
                  <a:lnTo>
                    <a:pt x="1998553" y="289416"/>
                  </a:lnTo>
                  <a:lnTo>
                    <a:pt x="2009822" y="299408"/>
                  </a:lnTo>
                  <a:lnTo>
                    <a:pt x="2015130" y="303943"/>
                  </a:lnTo>
                  <a:lnTo>
                    <a:pt x="2022513" y="309399"/>
                  </a:lnTo>
                  <a:lnTo>
                    <a:pt x="2035081" y="318653"/>
                  </a:lnTo>
                  <a:lnTo>
                    <a:pt x="2036303" y="319391"/>
                  </a:lnTo>
                  <a:lnTo>
                    <a:pt x="2053058" y="329382"/>
                  </a:lnTo>
                  <a:lnTo>
                    <a:pt x="2055033" y="330563"/>
                  </a:lnTo>
                  <a:lnTo>
                    <a:pt x="2073905" y="339374"/>
                  </a:lnTo>
                  <a:lnTo>
                    <a:pt x="2074985" y="339890"/>
                  </a:lnTo>
                  <a:lnTo>
                    <a:pt x="2094937" y="346658"/>
                  </a:lnTo>
                  <a:lnTo>
                    <a:pt x="2106319" y="349365"/>
                  </a:lnTo>
                  <a:lnTo>
                    <a:pt x="2114888" y="351448"/>
                  </a:lnTo>
                  <a:lnTo>
                    <a:pt x="2134840" y="354452"/>
                  </a:lnTo>
                  <a:lnTo>
                    <a:pt x="2154792" y="356694"/>
                  </a:lnTo>
                  <a:lnTo>
                    <a:pt x="2174744" y="359155"/>
                  </a:lnTo>
                  <a:lnTo>
                    <a:pt x="2176072" y="359357"/>
                  </a:lnTo>
                  <a:lnTo>
                    <a:pt x="2194695" y="362455"/>
                  </a:lnTo>
                  <a:lnTo>
                    <a:pt x="2214647" y="367425"/>
                  </a:lnTo>
                  <a:lnTo>
                    <a:pt x="2220840" y="369348"/>
                  </a:lnTo>
                  <a:lnTo>
                    <a:pt x="2234599" y="374116"/>
                  </a:lnTo>
                  <a:lnTo>
                    <a:pt x="2247171" y="379340"/>
                  </a:lnTo>
                  <a:lnTo>
                    <a:pt x="2254551" y="382555"/>
                  </a:lnTo>
                  <a:lnTo>
                    <a:pt x="2270070" y="389331"/>
                  </a:lnTo>
                  <a:lnTo>
                    <a:pt x="2274502" y="391508"/>
                  </a:lnTo>
                  <a:lnTo>
                    <a:pt x="2294454" y="399156"/>
                  </a:lnTo>
                  <a:lnTo>
                    <a:pt x="2295238" y="399323"/>
                  </a:lnTo>
                  <a:lnTo>
                    <a:pt x="2314406" y="403828"/>
                  </a:lnTo>
                  <a:lnTo>
                    <a:pt x="2334358" y="403150"/>
                  </a:lnTo>
                  <a:lnTo>
                    <a:pt x="2344254" y="399323"/>
                  </a:lnTo>
                  <a:lnTo>
                    <a:pt x="2354309" y="395236"/>
                  </a:lnTo>
                  <a:lnTo>
                    <a:pt x="2362318" y="389331"/>
                  </a:lnTo>
                  <a:lnTo>
                    <a:pt x="2374261" y="380028"/>
                  </a:lnTo>
                  <a:lnTo>
                    <a:pt x="2374911" y="379340"/>
                  </a:lnTo>
                  <a:lnTo>
                    <a:pt x="2383928" y="369348"/>
                  </a:lnTo>
                  <a:lnTo>
                    <a:pt x="2392932" y="359357"/>
                  </a:lnTo>
                  <a:lnTo>
                    <a:pt x="2394213" y="357925"/>
                  </a:lnTo>
                  <a:lnTo>
                    <a:pt x="2400808" y="349365"/>
                  </a:lnTo>
                  <a:lnTo>
                    <a:pt x="2408680" y="339374"/>
                  </a:lnTo>
                  <a:lnTo>
                    <a:pt x="2414165" y="332428"/>
                  </a:lnTo>
                  <a:lnTo>
                    <a:pt x="2416447" y="329382"/>
                  </a:lnTo>
                  <a:lnTo>
                    <a:pt x="2423897" y="319391"/>
                  </a:lnTo>
                  <a:lnTo>
                    <a:pt x="2431842" y="309399"/>
                  </a:lnTo>
                  <a:lnTo>
                    <a:pt x="2434117" y="306633"/>
                  </a:lnTo>
                  <a:lnTo>
                    <a:pt x="2440363" y="299408"/>
                  </a:lnTo>
                  <a:lnTo>
                    <a:pt x="2449108" y="289416"/>
                  </a:lnTo>
                  <a:lnTo>
                    <a:pt x="2454069" y="284244"/>
                  </a:lnTo>
                  <a:lnTo>
                    <a:pt x="2459251" y="279425"/>
                  </a:lnTo>
                  <a:lnTo>
                    <a:pt x="2470366" y="269433"/>
                  </a:lnTo>
                  <a:lnTo>
                    <a:pt x="2474020" y="266275"/>
                  </a:lnTo>
                  <a:lnTo>
                    <a:pt x="2484112" y="259442"/>
                  </a:lnTo>
                  <a:lnTo>
                    <a:pt x="2493972" y="253295"/>
                  </a:lnTo>
                  <a:lnTo>
                    <a:pt x="2503102" y="249450"/>
                  </a:lnTo>
                  <a:lnTo>
                    <a:pt x="2513924" y="245186"/>
                  </a:lnTo>
                  <a:lnTo>
                    <a:pt x="2533876" y="241854"/>
                  </a:lnTo>
                  <a:lnTo>
                    <a:pt x="2553827" y="243086"/>
                  </a:lnTo>
                  <a:lnTo>
                    <a:pt x="2573779" y="248691"/>
                  </a:lnTo>
                  <a:lnTo>
                    <a:pt x="2575254" y="249450"/>
                  </a:lnTo>
                  <a:lnTo>
                    <a:pt x="2593731" y="259183"/>
                  </a:lnTo>
                  <a:lnTo>
                    <a:pt x="2594088" y="259442"/>
                  </a:lnTo>
                  <a:lnTo>
                    <a:pt x="2607301" y="269433"/>
                  </a:lnTo>
                  <a:lnTo>
                    <a:pt x="2613683" y="274361"/>
                  </a:lnTo>
                  <a:lnTo>
                    <a:pt x="2618800" y="279425"/>
                  </a:lnTo>
                  <a:lnTo>
                    <a:pt x="2628436" y="289416"/>
                  </a:lnTo>
                  <a:lnTo>
                    <a:pt x="2633634" y="294974"/>
                  </a:lnTo>
                  <a:lnTo>
                    <a:pt x="2637206" y="299408"/>
                  </a:lnTo>
                  <a:lnTo>
                    <a:pt x="2644745" y="309399"/>
                  </a:lnTo>
                  <a:lnTo>
                    <a:pt x="2652062" y="319391"/>
                  </a:lnTo>
                  <a:lnTo>
                    <a:pt x="2653586" y="321526"/>
                  </a:lnTo>
                  <a:lnTo>
                    <a:pt x="2658648" y="329382"/>
                  </a:lnTo>
                  <a:lnTo>
                    <a:pt x="2664469" y="339374"/>
                  </a:lnTo>
                  <a:lnTo>
                    <a:pt x="2670189" y="349365"/>
                  </a:lnTo>
                  <a:lnTo>
                    <a:pt x="2673538" y="355575"/>
                  </a:lnTo>
                  <a:lnTo>
                    <a:pt x="2675433" y="359357"/>
                  </a:lnTo>
                  <a:lnTo>
                    <a:pt x="2680058" y="369348"/>
                  </a:lnTo>
                  <a:lnTo>
                    <a:pt x="2684555" y="379340"/>
                  </a:lnTo>
                  <a:lnTo>
                    <a:pt x="2688904" y="389331"/>
                  </a:lnTo>
                  <a:lnTo>
                    <a:pt x="2692724" y="399323"/>
                  </a:lnTo>
                  <a:lnTo>
                    <a:pt x="2693490" y="401395"/>
                  </a:lnTo>
                  <a:lnTo>
                    <a:pt x="2696311" y="409314"/>
                  </a:lnTo>
                  <a:lnTo>
                    <a:pt x="2699838" y="419306"/>
                  </a:lnTo>
                  <a:lnTo>
                    <a:pt x="2703066" y="429297"/>
                  </a:lnTo>
                  <a:lnTo>
                    <a:pt x="2705911" y="439289"/>
                  </a:lnTo>
                  <a:lnTo>
                    <a:pt x="2708718" y="449280"/>
                  </a:lnTo>
                  <a:lnTo>
                    <a:pt x="2711371" y="459271"/>
                  </a:lnTo>
                  <a:lnTo>
                    <a:pt x="2713441" y="467627"/>
                  </a:lnTo>
                  <a:lnTo>
                    <a:pt x="2713865" y="469263"/>
                  </a:lnTo>
                  <a:lnTo>
                    <a:pt x="2716091" y="479254"/>
                  </a:lnTo>
                  <a:lnTo>
                    <a:pt x="2718426" y="489246"/>
                  </a:lnTo>
                  <a:lnTo>
                    <a:pt x="2720542" y="499238"/>
                  </a:lnTo>
                  <a:lnTo>
                    <a:pt x="2722512" y="509229"/>
                  </a:lnTo>
                  <a:lnTo>
                    <a:pt x="2724236" y="519221"/>
                  </a:lnTo>
                  <a:lnTo>
                    <a:pt x="2725843" y="529212"/>
                  </a:lnTo>
                  <a:lnTo>
                    <a:pt x="2727642" y="539203"/>
                  </a:lnTo>
                  <a:lnTo>
                    <a:pt x="2729236" y="549195"/>
                  </a:lnTo>
                  <a:lnTo>
                    <a:pt x="2730703" y="559186"/>
                  </a:lnTo>
                  <a:lnTo>
                    <a:pt x="2732639" y="569178"/>
                  </a:lnTo>
                  <a:lnTo>
                    <a:pt x="2733393" y="575741"/>
                  </a:lnTo>
                  <a:lnTo>
                    <a:pt x="2733848" y="579169"/>
                  </a:lnTo>
                  <a:lnTo>
                    <a:pt x="2735693" y="589161"/>
                  </a:lnTo>
                  <a:lnTo>
                    <a:pt x="2737651" y="599152"/>
                  </a:lnTo>
                  <a:lnTo>
                    <a:pt x="2739736" y="609144"/>
                  </a:lnTo>
                  <a:lnTo>
                    <a:pt x="2741775" y="619135"/>
                  </a:lnTo>
                  <a:lnTo>
                    <a:pt x="2744067" y="629127"/>
                  </a:lnTo>
                  <a:lnTo>
                    <a:pt x="2746382" y="639118"/>
                  </a:lnTo>
                  <a:lnTo>
                    <a:pt x="2748736" y="649110"/>
                  </a:lnTo>
                  <a:lnTo>
                    <a:pt x="2752314" y="659101"/>
                  </a:lnTo>
                  <a:lnTo>
                    <a:pt x="2753345" y="662559"/>
                  </a:lnTo>
                  <a:lnTo>
                    <a:pt x="2756125" y="669093"/>
                  </a:lnTo>
                  <a:lnTo>
                    <a:pt x="2761736" y="679084"/>
                  </a:lnTo>
                  <a:lnTo>
                    <a:pt x="2768222" y="689076"/>
                  </a:lnTo>
                  <a:lnTo>
                    <a:pt x="2773297" y="695483"/>
                  </a:lnTo>
                  <a:lnTo>
                    <a:pt x="2788428" y="699067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任意多边形: 形状 2275">
              <a:extLst>
                <a:ext uri="{FF2B5EF4-FFF2-40B4-BE49-F238E27FC236}">
                  <a16:creationId xmlns:a16="http://schemas.microsoft.com/office/drawing/2014/main" id="{7299570A-6CD3-1CE0-5384-B8176E0EC510}"/>
                </a:ext>
              </a:extLst>
            </p:cNvPr>
            <p:cNvSpPr/>
            <p:nvPr/>
          </p:nvSpPr>
          <p:spPr>
            <a:xfrm>
              <a:off x="5934592" y="3105220"/>
              <a:ext cx="2972814" cy="802088"/>
            </a:xfrm>
            <a:custGeom>
              <a:avLst/>
              <a:gdLst>
                <a:gd name="connsiteX0" fmla="*/ 16754 w 2972814"/>
                <a:gd name="connsiteY0" fmla="*/ 794301 h 802088"/>
                <a:gd name="connsiteX1" fmla="*/ 19952 w 2972814"/>
                <a:gd name="connsiteY1" fmla="*/ 792865 h 802088"/>
                <a:gd name="connsiteX2" fmla="*/ 39719 w 2972814"/>
                <a:gd name="connsiteY2" fmla="*/ 784309 h 802088"/>
                <a:gd name="connsiteX3" fmla="*/ 39904 w 2972814"/>
                <a:gd name="connsiteY3" fmla="*/ 784230 h 802088"/>
                <a:gd name="connsiteX4" fmla="*/ 59855 w 2972814"/>
                <a:gd name="connsiteY4" fmla="*/ 776018 h 802088"/>
                <a:gd name="connsiteX5" fmla="*/ 64603 w 2972814"/>
                <a:gd name="connsiteY5" fmla="*/ 774318 h 802088"/>
                <a:gd name="connsiteX6" fmla="*/ 79807 w 2972814"/>
                <a:gd name="connsiteY6" fmla="*/ 768760 h 802088"/>
                <a:gd name="connsiteX7" fmla="*/ 93127 w 2972814"/>
                <a:gd name="connsiteY7" fmla="*/ 764326 h 802088"/>
                <a:gd name="connsiteX8" fmla="*/ 99759 w 2972814"/>
                <a:gd name="connsiteY8" fmla="*/ 762131 h 802088"/>
                <a:gd name="connsiteX9" fmla="*/ 119711 w 2972814"/>
                <a:gd name="connsiteY9" fmla="*/ 756051 h 802088"/>
                <a:gd name="connsiteX10" fmla="*/ 126205 w 2972814"/>
                <a:gd name="connsiteY10" fmla="*/ 754335 h 802088"/>
                <a:gd name="connsiteX11" fmla="*/ 139662 w 2972814"/>
                <a:gd name="connsiteY11" fmla="*/ 750582 h 802088"/>
                <a:gd name="connsiteX12" fmla="*/ 159614 w 2972814"/>
                <a:gd name="connsiteY12" fmla="*/ 745336 h 802088"/>
                <a:gd name="connsiteX13" fmla="*/ 163348 w 2972814"/>
                <a:gd name="connsiteY13" fmla="*/ 744343 h 802088"/>
                <a:gd name="connsiteX14" fmla="*/ 179566 w 2972814"/>
                <a:gd name="connsiteY14" fmla="*/ 739582 h 802088"/>
                <a:gd name="connsiteX15" fmla="*/ 194799 w 2972814"/>
                <a:gd name="connsiteY15" fmla="*/ 734352 h 802088"/>
                <a:gd name="connsiteX16" fmla="*/ 199518 w 2972814"/>
                <a:gd name="connsiteY16" fmla="*/ 732685 h 802088"/>
                <a:gd name="connsiteX17" fmla="*/ 218147 w 2972814"/>
                <a:gd name="connsiteY17" fmla="*/ 724360 h 802088"/>
                <a:gd name="connsiteX18" fmla="*/ 219470 w 2972814"/>
                <a:gd name="connsiteY18" fmla="*/ 723718 h 802088"/>
                <a:gd name="connsiteX19" fmla="*/ 234412 w 2972814"/>
                <a:gd name="connsiteY19" fmla="*/ 714369 h 802088"/>
                <a:gd name="connsiteX20" fmla="*/ 239421 w 2972814"/>
                <a:gd name="connsiteY20" fmla="*/ 711022 h 802088"/>
                <a:gd name="connsiteX21" fmla="*/ 247314 w 2972814"/>
                <a:gd name="connsiteY21" fmla="*/ 704377 h 802088"/>
                <a:gd name="connsiteX22" fmla="*/ 258733 w 2972814"/>
                <a:gd name="connsiteY22" fmla="*/ 694386 h 802088"/>
                <a:gd name="connsiteX23" fmla="*/ 259373 w 2972814"/>
                <a:gd name="connsiteY23" fmla="*/ 693806 h 802088"/>
                <a:gd name="connsiteX24" fmla="*/ 268001 w 2972814"/>
                <a:gd name="connsiteY24" fmla="*/ 684394 h 802088"/>
                <a:gd name="connsiteX25" fmla="*/ 276942 w 2972814"/>
                <a:gd name="connsiteY25" fmla="*/ 674403 h 802088"/>
                <a:gd name="connsiteX26" fmla="*/ 279325 w 2972814"/>
                <a:gd name="connsiteY26" fmla="*/ 671693 h 802088"/>
                <a:gd name="connsiteX27" fmla="*/ 284786 w 2972814"/>
                <a:gd name="connsiteY27" fmla="*/ 664411 h 802088"/>
                <a:gd name="connsiteX28" fmla="*/ 292111 w 2972814"/>
                <a:gd name="connsiteY28" fmla="*/ 654420 h 802088"/>
                <a:gd name="connsiteX29" fmla="*/ 299277 w 2972814"/>
                <a:gd name="connsiteY29" fmla="*/ 644632 h 802088"/>
                <a:gd name="connsiteX30" fmla="*/ 299412 w 2972814"/>
                <a:gd name="connsiteY30" fmla="*/ 644428 h 802088"/>
                <a:gd name="connsiteX31" fmla="*/ 306155 w 2972814"/>
                <a:gd name="connsiteY31" fmla="*/ 634437 h 802088"/>
                <a:gd name="connsiteX32" fmla="*/ 312803 w 2972814"/>
                <a:gd name="connsiteY32" fmla="*/ 624445 h 802088"/>
                <a:gd name="connsiteX33" fmla="*/ 319228 w 2972814"/>
                <a:gd name="connsiteY33" fmla="*/ 614850 h 802088"/>
                <a:gd name="connsiteX34" fmla="*/ 319480 w 2972814"/>
                <a:gd name="connsiteY34" fmla="*/ 614454 h 802088"/>
                <a:gd name="connsiteX35" fmla="*/ 325896 w 2972814"/>
                <a:gd name="connsiteY35" fmla="*/ 604462 h 802088"/>
                <a:gd name="connsiteX36" fmla="*/ 332075 w 2972814"/>
                <a:gd name="connsiteY36" fmla="*/ 594471 h 802088"/>
                <a:gd name="connsiteX37" fmla="*/ 338622 w 2972814"/>
                <a:gd name="connsiteY37" fmla="*/ 584479 h 802088"/>
                <a:gd name="connsiteX38" fmla="*/ 339180 w 2972814"/>
                <a:gd name="connsiteY38" fmla="*/ 583613 h 802088"/>
                <a:gd name="connsiteX39" fmla="*/ 344972 w 2972814"/>
                <a:gd name="connsiteY39" fmla="*/ 574488 h 802088"/>
                <a:gd name="connsiteX40" fmla="*/ 351348 w 2972814"/>
                <a:gd name="connsiteY40" fmla="*/ 564496 h 802088"/>
                <a:gd name="connsiteX41" fmla="*/ 357819 w 2972814"/>
                <a:gd name="connsiteY41" fmla="*/ 554505 h 802088"/>
                <a:gd name="connsiteX42" fmla="*/ 359132 w 2972814"/>
                <a:gd name="connsiteY42" fmla="*/ 552441 h 802088"/>
                <a:gd name="connsiteX43" fmla="*/ 364170 w 2972814"/>
                <a:gd name="connsiteY43" fmla="*/ 544513 h 802088"/>
                <a:gd name="connsiteX44" fmla="*/ 370637 w 2972814"/>
                <a:gd name="connsiteY44" fmla="*/ 534522 h 802088"/>
                <a:gd name="connsiteX45" fmla="*/ 377099 w 2972814"/>
                <a:gd name="connsiteY45" fmla="*/ 524530 h 802088"/>
                <a:gd name="connsiteX46" fmla="*/ 379084 w 2972814"/>
                <a:gd name="connsiteY46" fmla="*/ 521499 h 802088"/>
                <a:gd name="connsiteX47" fmla="*/ 383699 w 2972814"/>
                <a:gd name="connsiteY47" fmla="*/ 514539 h 802088"/>
                <a:gd name="connsiteX48" fmla="*/ 390167 w 2972814"/>
                <a:gd name="connsiteY48" fmla="*/ 504547 h 802088"/>
                <a:gd name="connsiteX49" fmla="*/ 396775 w 2972814"/>
                <a:gd name="connsiteY49" fmla="*/ 494556 h 802088"/>
                <a:gd name="connsiteX50" fmla="*/ 399036 w 2972814"/>
                <a:gd name="connsiteY50" fmla="*/ 491033 h 802088"/>
                <a:gd name="connsiteX51" fmla="*/ 403235 w 2972814"/>
                <a:gd name="connsiteY51" fmla="*/ 484564 h 802088"/>
                <a:gd name="connsiteX52" fmla="*/ 409915 w 2972814"/>
                <a:gd name="connsiteY52" fmla="*/ 474573 h 802088"/>
                <a:gd name="connsiteX53" fmla="*/ 416527 w 2972814"/>
                <a:gd name="connsiteY53" fmla="*/ 464581 h 802088"/>
                <a:gd name="connsiteX54" fmla="*/ 418987 w 2972814"/>
                <a:gd name="connsiteY54" fmla="*/ 460792 h 802088"/>
                <a:gd name="connsiteX55" fmla="*/ 423198 w 2972814"/>
                <a:gd name="connsiteY55" fmla="*/ 454590 h 802088"/>
                <a:gd name="connsiteX56" fmla="*/ 429966 w 2972814"/>
                <a:gd name="connsiteY56" fmla="*/ 444598 h 802088"/>
                <a:gd name="connsiteX57" fmla="*/ 436808 w 2972814"/>
                <a:gd name="connsiteY57" fmla="*/ 434607 h 802088"/>
                <a:gd name="connsiteX58" fmla="*/ 438939 w 2972814"/>
                <a:gd name="connsiteY58" fmla="*/ 431457 h 802088"/>
                <a:gd name="connsiteX59" fmla="*/ 443846 w 2972814"/>
                <a:gd name="connsiteY59" fmla="*/ 424615 h 802088"/>
                <a:gd name="connsiteX60" fmla="*/ 451235 w 2972814"/>
                <a:gd name="connsiteY60" fmla="*/ 414624 h 802088"/>
                <a:gd name="connsiteX61" fmla="*/ 458551 w 2972814"/>
                <a:gd name="connsiteY61" fmla="*/ 404632 h 802088"/>
                <a:gd name="connsiteX62" fmla="*/ 458891 w 2972814"/>
                <a:gd name="connsiteY62" fmla="*/ 404175 h 802088"/>
                <a:gd name="connsiteX63" fmla="*/ 466682 w 2972814"/>
                <a:gd name="connsiteY63" fmla="*/ 394641 h 802088"/>
                <a:gd name="connsiteX64" fmla="*/ 475028 w 2972814"/>
                <a:gd name="connsiteY64" fmla="*/ 384649 h 802088"/>
                <a:gd name="connsiteX65" fmla="*/ 478843 w 2972814"/>
                <a:gd name="connsiteY65" fmla="*/ 380273 h 802088"/>
                <a:gd name="connsiteX66" fmla="*/ 484502 w 2972814"/>
                <a:gd name="connsiteY66" fmla="*/ 374658 h 802088"/>
                <a:gd name="connsiteX67" fmla="*/ 494757 w 2972814"/>
                <a:gd name="connsiteY67" fmla="*/ 364666 h 802088"/>
                <a:gd name="connsiteX68" fmla="*/ 498794 w 2972814"/>
                <a:gd name="connsiteY68" fmla="*/ 360857 h 802088"/>
                <a:gd name="connsiteX69" fmla="*/ 506998 w 2972814"/>
                <a:gd name="connsiteY69" fmla="*/ 354675 h 802088"/>
                <a:gd name="connsiteX70" fmla="*/ 518746 w 2972814"/>
                <a:gd name="connsiteY70" fmla="*/ 346041 h 802088"/>
                <a:gd name="connsiteX71" fmla="*/ 521203 w 2972814"/>
                <a:gd name="connsiteY71" fmla="*/ 344683 h 802088"/>
                <a:gd name="connsiteX72" fmla="*/ 538698 w 2972814"/>
                <a:gd name="connsiteY72" fmla="*/ 335678 h 802088"/>
                <a:gd name="connsiteX73" fmla="*/ 541496 w 2972814"/>
                <a:gd name="connsiteY73" fmla="*/ 334692 h 802088"/>
                <a:gd name="connsiteX74" fmla="*/ 558650 w 2972814"/>
                <a:gd name="connsiteY74" fmla="*/ 329042 h 802088"/>
                <a:gd name="connsiteX75" fmla="*/ 578602 w 2972814"/>
                <a:gd name="connsiteY75" fmla="*/ 324851 h 802088"/>
                <a:gd name="connsiteX76" fmla="*/ 579991 w 2972814"/>
                <a:gd name="connsiteY76" fmla="*/ 324700 h 802088"/>
                <a:gd name="connsiteX77" fmla="*/ 598553 w 2972814"/>
                <a:gd name="connsiteY77" fmla="*/ 322795 h 802088"/>
                <a:gd name="connsiteX78" fmla="*/ 618505 w 2972814"/>
                <a:gd name="connsiteY78" fmla="*/ 321949 h 802088"/>
                <a:gd name="connsiteX79" fmla="*/ 638457 w 2972814"/>
                <a:gd name="connsiteY79" fmla="*/ 322017 h 802088"/>
                <a:gd name="connsiteX80" fmla="*/ 658409 w 2972814"/>
                <a:gd name="connsiteY80" fmla="*/ 322703 h 802088"/>
                <a:gd name="connsiteX81" fmla="*/ 678360 w 2972814"/>
                <a:gd name="connsiteY81" fmla="*/ 324081 h 802088"/>
                <a:gd name="connsiteX82" fmla="*/ 683523 w 2972814"/>
                <a:gd name="connsiteY82" fmla="*/ 324700 h 802088"/>
                <a:gd name="connsiteX83" fmla="*/ 698312 w 2972814"/>
                <a:gd name="connsiteY83" fmla="*/ 326586 h 802088"/>
                <a:gd name="connsiteX84" fmla="*/ 718264 w 2972814"/>
                <a:gd name="connsiteY84" fmla="*/ 330407 h 802088"/>
                <a:gd name="connsiteX85" fmla="*/ 733622 w 2972814"/>
                <a:gd name="connsiteY85" fmla="*/ 334692 h 802088"/>
                <a:gd name="connsiteX86" fmla="*/ 738216 w 2972814"/>
                <a:gd name="connsiteY86" fmla="*/ 336190 h 802088"/>
                <a:gd name="connsiteX87" fmla="*/ 756809 w 2972814"/>
                <a:gd name="connsiteY87" fmla="*/ 344683 h 802088"/>
                <a:gd name="connsiteX88" fmla="*/ 758167 w 2972814"/>
                <a:gd name="connsiteY88" fmla="*/ 345384 h 802088"/>
                <a:gd name="connsiteX89" fmla="*/ 772627 w 2972814"/>
                <a:gd name="connsiteY89" fmla="*/ 354675 h 802088"/>
                <a:gd name="connsiteX90" fmla="*/ 778119 w 2972814"/>
                <a:gd name="connsiteY90" fmla="*/ 358997 h 802088"/>
                <a:gd name="connsiteX91" fmla="*/ 784575 w 2972814"/>
                <a:gd name="connsiteY91" fmla="*/ 364666 h 802088"/>
                <a:gd name="connsiteX92" fmla="*/ 794503 w 2972814"/>
                <a:gd name="connsiteY92" fmla="*/ 374658 h 802088"/>
                <a:gd name="connsiteX93" fmla="*/ 798071 w 2972814"/>
                <a:gd name="connsiteY93" fmla="*/ 379132 h 802088"/>
                <a:gd name="connsiteX94" fmla="*/ 802301 w 2972814"/>
                <a:gd name="connsiteY94" fmla="*/ 384649 h 802088"/>
                <a:gd name="connsiteX95" fmla="*/ 808754 w 2972814"/>
                <a:gd name="connsiteY95" fmla="*/ 394641 h 802088"/>
                <a:gd name="connsiteX96" fmla="*/ 814249 w 2972814"/>
                <a:gd name="connsiteY96" fmla="*/ 404632 h 802088"/>
                <a:gd name="connsiteX97" fmla="*/ 818023 w 2972814"/>
                <a:gd name="connsiteY97" fmla="*/ 413176 h 802088"/>
                <a:gd name="connsiteX98" fmla="*/ 818701 w 2972814"/>
                <a:gd name="connsiteY98" fmla="*/ 414624 h 802088"/>
                <a:gd name="connsiteX99" fmla="*/ 822953 w 2972814"/>
                <a:gd name="connsiteY99" fmla="*/ 424615 h 802088"/>
                <a:gd name="connsiteX100" fmla="*/ 826192 w 2972814"/>
                <a:gd name="connsiteY100" fmla="*/ 434607 h 802088"/>
                <a:gd name="connsiteX101" fmla="*/ 829261 w 2972814"/>
                <a:gd name="connsiteY101" fmla="*/ 444598 h 802088"/>
                <a:gd name="connsiteX102" fmla="*/ 831764 w 2972814"/>
                <a:gd name="connsiteY102" fmla="*/ 454590 h 802088"/>
                <a:gd name="connsiteX103" fmla="*/ 833864 w 2972814"/>
                <a:gd name="connsiteY103" fmla="*/ 464581 h 802088"/>
                <a:gd name="connsiteX104" fmla="*/ 835645 w 2972814"/>
                <a:gd name="connsiteY104" fmla="*/ 474573 h 802088"/>
                <a:gd name="connsiteX105" fmla="*/ 837415 w 2972814"/>
                <a:gd name="connsiteY105" fmla="*/ 484564 h 802088"/>
                <a:gd name="connsiteX106" fmla="*/ 837975 w 2972814"/>
                <a:gd name="connsiteY106" fmla="*/ 487673 h 802088"/>
                <a:gd name="connsiteX107" fmla="*/ 839425 w 2972814"/>
                <a:gd name="connsiteY107" fmla="*/ 494556 h 802088"/>
                <a:gd name="connsiteX108" fmla="*/ 840919 w 2972814"/>
                <a:gd name="connsiteY108" fmla="*/ 504547 h 802088"/>
                <a:gd name="connsiteX109" fmla="*/ 842987 w 2972814"/>
                <a:gd name="connsiteY109" fmla="*/ 514539 h 802088"/>
                <a:gd name="connsiteX110" fmla="*/ 844788 w 2972814"/>
                <a:gd name="connsiteY110" fmla="*/ 524530 h 802088"/>
                <a:gd name="connsiteX111" fmla="*/ 846796 w 2972814"/>
                <a:gd name="connsiteY111" fmla="*/ 534522 h 802088"/>
                <a:gd name="connsiteX112" fmla="*/ 848886 w 2972814"/>
                <a:gd name="connsiteY112" fmla="*/ 544513 h 802088"/>
                <a:gd name="connsiteX113" fmla="*/ 850931 w 2972814"/>
                <a:gd name="connsiteY113" fmla="*/ 554505 h 802088"/>
                <a:gd name="connsiteX114" fmla="*/ 853583 w 2972814"/>
                <a:gd name="connsiteY114" fmla="*/ 564496 h 802088"/>
                <a:gd name="connsiteX115" fmla="*/ 856507 w 2972814"/>
                <a:gd name="connsiteY115" fmla="*/ 574488 h 802088"/>
                <a:gd name="connsiteX116" fmla="*/ 857927 w 2972814"/>
                <a:gd name="connsiteY116" fmla="*/ 579176 h 802088"/>
                <a:gd name="connsiteX117" fmla="*/ 860354 w 2972814"/>
                <a:gd name="connsiteY117" fmla="*/ 584479 h 802088"/>
                <a:gd name="connsiteX118" fmla="*/ 865782 w 2972814"/>
                <a:gd name="connsiteY118" fmla="*/ 594471 h 802088"/>
                <a:gd name="connsiteX119" fmla="*/ 872257 w 2972814"/>
                <a:gd name="connsiteY119" fmla="*/ 604462 h 802088"/>
                <a:gd name="connsiteX120" fmla="*/ 877878 w 2972814"/>
                <a:gd name="connsiteY120" fmla="*/ 611792 h 802088"/>
                <a:gd name="connsiteX121" fmla="*/ 884189 w 2972814"/>
                <a:gd name="connsiteY121" fmla="*/ 614454 h 802088"/>
                <a:gd name="connsiteX122" fmla="*/ 897830 w 2972814"/>
                <a:gd name="connsiteY122" fmla="*/ 619541 h 802088"/>
                <a:gd name="connsiteX123" fmla="*/ 913417 w 2972814"/>
                <a:gd name="connsiteY123" fmla="*/ 614454 h 802088"/>
                <a:gd name="connsiteX124" fmla="*/ 917782 w 2972814"/>
                <a:gd name="connsiteY124" fmla="*/ 613123 h 802088"/>
                <a:gd name="connsiteX125" fmla="*/ 927597 w 2972814"/>
                <a:gd name="connsiteY125" fmla="*/ 604462 h 802088"/>
                <a:gd name="connsiteX126" fmla="*/ 937734 w 2972814"/>
                <a:gd name="connsiteY126" fmla="*/ 595339 h 802088"/>
                <a:gd name="connsiteX127" fmla="*/ 938372 w 2972814"/>
                <a:gd name="connsiteY127" fmla="*/ 594471 h 802088"/>
                <a:gd name="connsiteX128" fmla="*/ 945302 w 2972814"/>
                <a:gd name="connsiteY128" fmla="*/ 584479 h 802088"/>
                <a:gd name="connsiteX129" fmla="*/ 951416 w 2972814"/>
                <a:gd name="connsiteY129" fmla="*/ 574488 h 802088"/>
                <a:gd name="connsiteX130" fmla="*/ 957685 w 2972814"/>
                <a:gd name="connsiteY130" fmla="*/ 564593 h 802088"/>
                <a:gd name="connsiteX131" fmla="*/ 957733 w 2972814"/>
                <a:gd name="connsiteY131" fmla="*/ 564496 h 802088"/>
                <a:gd name="connsiteX132" fmla="*/ 962062 w 2972814"/>
                <a:gd name="connsiteY132" fmla="*/ 554505 h 802088"/>
                <a:gd name="connsiteX133" fmla="*/ 965877 w 2972814"/>
                <a:gd name="connsiteY133" fmla="*/ 544513 h 802088"/>
                <a:gd name="connsiteX134" fmla="*/ 969394 w 2972814"/>
                <a:gd name="connsiteY134" fmla="*/ 534522 h 802088"/>
                <a:gd name="connsiteX135" fmla="*/ 972376 w 2972814"/>
                <a:gd name="connsiteY135" fmla="*/ 524530 h 802088"/>
                <a:gd name="connsiteX136" fmla="*/ 975279 w 2972814"/>
                <a:gd name="connsiteY136" fmla="*/ 514539 h 802088"/>
                <a:gd name="connsiteX137" fmla="*/ 977637 w 2972814"/>
                <a:gd name="connsiteY137" fmla="*/ 505819 h 802088"/>
                <a:gd name="connsiteX138" fmla="*/ 977927 w 2972814"/>
                <a:gd name="connsiteY138" fmla="*/ 504547 h 802088"/>
                <a:gd name="connsiteX139" fmla="*/ 979299 w 2972814"/>
                <a:gd name="connsiteY139" fmla="*/ 494556 h 802088"/>
                <a:gd name="connsiteX140" fmla="*/ 980722 w 2972814"/>
                <a:gd name="connsiteY140" fmla="*/ 484564 h 802088"/>
                <a:gd name="connsiteX141" fmla="*/ 981884 w 2972814"/>
                <a:gd name="connsiteY141" fmla="*/ 474573 h 802088"/>
                <a:gd name="connsiteX142" fmla="*/ 982721 w 2972814"/>
                <a:gd name="connsiteY142" fmla="*/ 464581 h 802088"/>
                <a:gd name="connsiteX143" fmla="*/ 983287 w 2972814"/>
                <a:gd name="connsiteY143" fmla="*/ 454590 h 802088"/>
                <a:gd name="connsiteX144" fmla="*/ 983683 w 2972814"/>
                <a:gd name="connsiteY144" fmla="*/ 444598 h 802088"/>
                <a:gd name="connsiteX145" fmla="*/ 983874 w 2972814"/>
                <a:gd name="connsiteY145" fmla="*/ 434607 h 802088"/>
                <a:gd name="connsiteX146" fmla="*/ 983974 w 2972814"/>
                <a:gd name="connsiteY146" fmla="*/ 424615 h 802088"/>
                <a:gd name="connsiteX147" fmla="*/ 983966 w 2972814"/>
                <a:gd name="connsiteY147" fmla="*/ 414624 h 802088"/>
                <a:gd name="connsiteX148" fmla="*/ 984046 w 2972814"/>
                <a:gd name="connsiteY148" fmla="*/ 404632 h 802088"/>
                <a:gd name="connsiteX149" fmla="*/ 983976 w 2972814"/>
                <a:gd name="connsiteY149" fmla="*/ 394641 h 802088"/>
                <a:gd name="connsiteX150" fmla="*/ 984104 w 2972814"/>
                <a:gd name="connsiteY150" fmla="*/ 384649 h 802088"/>
                <a:gd name="connsiteX151" fmla="*/ 984368 w 2972814"/>
                <a:gd name="connsiteY151" fmla="*/ 374658 h 802088"/>
                <a:gd name="connsiteX152" fmla="*/ 984485 w 2972814"/>
                <a:gd name="connsiteY152" fmla="*/ 364666 h 802088"/>
                <a:gd name="connsiteX153" fmla="*/ 985338 w 2972814"/>
                <a:gd name="connsiteY153" fmla="*/ 354675 h 802088"/>
                <a:gd name="connsiteX154" fmla="*/ 986337 w 2972814"/>
                <a:gd name="connsiteY154" fmla="*/ 344683 h 802088"/>
                <a:gd name="connsiteX155" fmla="*/ 987813 w 2972814"/>
                <a:gd name="connsiteY155" fmla="*/ 334692 h 802088"/>
                <a:gd name="connsiteX156" fmla="*/ 989802 w 2972814"/>
                <a:gd name="connsiteY156" fmla="*/ 324700 h 802088"/>
                <a:gd name="connsiteX157" fmla="*/ 992029 w 2972814"/>
                <a:gd name="connsiteY157" fmla="*/ 314709 h 802088"/>
                <a:gd name="connsiteX158" fmla="*/ 995560 w 2972814"/>
                <a:gd name="connsiteY158" fmla="*/ 304717 h 802088"/>
                <a:gd name="connsiteX159" fmla="*/ 997589 w 2972814"/>
                <a:gd name="connsiteY159" fmla="*/ 299888 h 802088"/>
                <a:gd name="connsiteX160" fmla="*/ 999717 w 2972814"/>
                <a:gd name="connsiteY160" fmla="*/ 294726 h 802088"/>
                <a:gd name="connsiteX161" fmla="*/ 1004524 w 2972814"/>
                <a:gd name="connsiteY161" fmla="*/ 284734 h 802088"/>
                <a:gd name="connsiteX162" fmla="*/ 1010922 w 2972814"/>
                <a:gd name="connsiteY162" fmla="*/ 274743 h 802088"/>
                <a:gd name="connsiteX163" fmla="*/ 1017541 w 2972814"/>
                <a:gd name="connsiteY163" fmla="*/ 266796 h 802088"/>
                <a:gd name="connsiteX164" fmla="*/ 1019477 w 2972814"/>
                <a:gd name="connsiteY164" fmla="*/ 264751 h 802088"/>
                <a:gd name="connsiteX165" fmla="*/ 1030797 w 2972814"/>
                <a:gd name="connsiteY165" fmla="*/ 254760 h 802088"/>
                <a:gd name="connsiteX166" fmla="*/ 1037492 w 2972814"/>
                <a:gd name="connsiteY166" fmla="*/ 250132 h 802088"/>
                <a:gd name="connsiteX167" fmla="*/ 1047944 w 2972814"/>
                <a:gd name="connsiteY167" fmla="*/ 244768 h 802088"/>
                <a:gd name="connsiteX168" fmla="*/ 1057444 w 2972814"/>
                <a:gd name="connsiteY168" fmla="*/ 240850 h 802088"/>
                <a:gd name="connsiteX169" fmla="*/ 1077396 w 2972814"/>
                <a:gd name="connsiteY169" fmla="*/ 236103 h 802088"/>
                <a:gd name="connsiteX170" fmla="*/ 1097348 w 2972814"/>
                <a:gd name="connsiteY170" fmla="*/ 235114 h 802088"/>
                <a:gd name="connsiteX171" fmla="*/ 1117299 w 2972814"/>
                <a:gd name="connsiteY171" fmla="*/ 237056 h 802088"/>
                <a:gd name="connsiteX172" fmla="*/ 1137251 w 2972814"/>
                <a:gd name="connsiteY172" fmla="*/ 240776 h 802088"/>
                <a:gd name="connsiteX173" fmla="*/ 1151418 w 2972814"/>
                <a:gd name="connsiteY173" fmla="*/ 244768 h 802088"/>
                <a:gd name="connsiteX174" fmla="*/ 1157203 w 2972814"/>
                <a:gd name="connsiteY174" fmla="*/ 246436 h 802088"/>
                <a:gd name="connsiteX175" fmla="*/ 1177155 w 2972814"/>
                <a:gd name="connsiteY175" fmla="*/ 253830 h 802088"/>
                <a:gd name="connsiteX176" fmla="*/ 1179374 w 2972814"/>
                <a:gd name="connsiteY176" fmla="*/ 254760 h 802088"/>
                <a:gd name="connsiteX177" fmla="*/ 1197107 w 2972814"/>
                <a:gd name="connsiteY177" fmla="*/ 262313 h 802088"/>
                <a:gd name="connsiteX178" fmla="*/ 1202211 w 2972814"/>
                <a:gd name="connsiteY178" fmla="*/ 264751 h 802088"/>
                <a:gd name="connsiteX179" fmla="*/ 1217059 w 2972814"/>
                <a:gd name="connsiteY179" fmla="*/ 271921 h 802088"/>
                <a:gd name="connsiteX180" fmla="*/ 1222614 w 2972814"/>
                <a:gd name="connsiteY180" fmla="*/ 274743 h 802088"/>
                <a:gd name="connsiteX181" fmla="*/ 1237010 w 2972814"/>
                <a:gd name="connsiteY181" fmla="*/ 282574 h 802088"/>
                <a:gd name="connsiteX182" fmla="*/ 1240777 w 2972814"/>
                <a:gd name="connsiteY182" fmla="*/ 284734 h 802088"/>
                <a:gd name="connsiteX183" fmla="*/ 1256962 w 2972814"/>
                <a:gd name="connsiteY183" fmla="*/ 294056 h 802088"/>
                <a:gd name="connsiteX184" fmla="*/ 1258055 w 2972814"/>
                <a:gd name="connsiteY184" fmla="*/ 294726 h 802088"/>
                <a:gd name="connsiteX185" fmla="*/ 1273208 w 2972814"/>
                <a:gd name="connsiteY185" fmla="*/ 304717 h 802088"/>
                <a:gd name="connsiteX186" fmla="*/ 1276914 w 2972814"/>
                <a:gd name="connsiteY186" fmla="*/ 307288 h 802088"/>
                <a:gd name="connsiteX187" fmla="*/ 1287171 w 2972814"/>
                <a:gd name="connsiteY187" fmla="*/ 314709 h 802088"/>
                <a:gd name="connsiteX188" fmla="*/ 1296866 w 2972814"/>
                <a:gd name="connsiteY188" fmla="*/ 321827 h 802088"/>
                <a:gd name="connsiteX189" fmla="*/ 1300574 w 2972814"/>
                <a:gd name="connsiteY189" fmla="*/ 324700 h 802088"/>
                <a:gd name="connsiteX190" fmla="*/ 1312951 w 2972814"/>
                <a:gd name="connsiteY190" fmla="*/ 334692 h 802088"/>
                <a:gd name="connsiteX191" fmla="*/ 1316817 w 2972814"/>
                <a:gd name="connsiteY191" fmla="*/ 337894 h 802088"/>
                <a:gd name="connsiteX192" fmla="*/ 1324444 w 2972814"/>
                <a:gd name="connsiteY192" fmla="*/ 344683 h 802088"/>
                <a:gd name="connsiteX193" fmla="*/ 1335921 w 2972814"/>
                <a:gd name="connsiteY193" fmla="*/ 354675 h 802088"/>
                <a:gd name="connsiteX194" fmla="*/ 1336769 w 2972814"/>
                <a:gd name="connsiteY194" fmla="*/ 355431 h 802088"/>
                <a:gd name="connsiteX195" fmla="*/ 1347116 w 2972814"/>
                <a:gd name="connsiteY195" fmla="*/ 364666 h 802088"/>
                <a:gd name="connsiteX196" fmla="*/ 1356721 w 2972814"/>
                <a:gd name="connsiteY196" fmla="*/ 372955 h 802088"/>
                <a:gd name="connsiteX197" fmla="*/ 1358612 w 2972814"/>
                <a:gd name="connsiteY197" fmla="*/ 374658 h 802088"/>
                <a:gd name="connsiteX198" fmla="*/ 1369954 w 2972814"/>
                <a:gd name="connsiteY198" fmla="*/ 384649 h 802088"/>
                <a:gd name="connsiteX199" fmla="*/ 1376673 w 2972814"/>
                <a:gd name="connsiteY199" fmla="*/ 389980 h 802088"/>
                <a:gd name="connsiteX200" fmla="*/ 1382274 w 2972814"/>
                <a:gd name="connsiteY200" fmla="*/ 394641 h 802088"/>
                <a:gd name="connsiteX201" fmla="*/ 1394629 w 2972814"/>
                <a:gd name="connsiteY201" fmla="*/ 404632 h 802088"/>
                <a:gd name="connsiteX202" fmla="*/ 1396624 w 2972814"/>
                <a:gd name="connsiteY202" fmla="*/ 406123 h 802088"/>
                <a:gd name="connsiteX203" fmla="*/ 1407404 w 2972814"/>
                <a:gd name="connsiteY203" fmla="*/ 414624 h 802088"/>
                <a:gd name="connsiteX204" fmla="*/ 1416576 w 2972814"/>
                <a:gd name="connsiteY204" fmla="*/ 421223 h 802088"/>
                <a:gd name="connsiteX205" fmla="*/ 1421013 w 2972814"/>
                <a:gd name="connsiteY205" fmla="*/ 424615 h 802088"/>
                <a:gd name="connsiteX206" fmla="*/ 1434505 w 2972814"/>
                <a:gd name="connsiteY206" fmla="*/ 434607 h 802088"/>
                <a:gd name="connsiteX207" fmla="*/ 1436528 w 2972814"/>
                <a:gd name="connsiteY207" fmla="*/ 436014 h 802088"/>
                <a:gd name="connsiteX208" fmla="*/ 1447964 w 2972814"/>
                <a:gd name="connsiteY208" fmla="*/ 444598 h 802088"/>
                <a:gd name="connsiteX209" fmla="*/ 1456480 w 2972814"/>
                <a:gd name="connsiteY209" fmla="*/ 450620 h 802088"/>
                <a:gd name="connsiteX210" fmla="*/ 1461596 w 2972814"/>
                <a:gd name="connsiteY210" fmla="*/ 454590 h 802088"/>
                <a:gd name="connsiteX211" fmla="*/ 1475285 w 2972814"/>
                <a:gd name="connsiteY211" fmla="*/ 464581 h 802088"/>
                <a:gd name="connsiteX212" fmla="*/ 1476431 w 2972814"/>
                <a:gd name="connsiteY212" fmla="*/ 465376 h 802088"/>
                <a:gd name="connsiteX213" fmla="*/ 1488453 w 2972814"/>
                <a:gd name="connsiteY213" fmla="*/ 474573 h 802088"/>
                <a:gd name="connsiteX214" fmla="*/ 1496383 w 2972814"/>
                <a:gd name="connsiteY214" fmla="*/ 480308 h 802088"/>
                <a:gd name="connsiteX215" fmla="*/ 1502107 w 2972814"/>
                <a:gd name="connsiteY215" fmla="*/ 484564 h 802088"/>
                <a:gd name="connsiteX216" fmla="*/ 1515818 w 2972814"/>
                <a:gd name="connsiteY216" fmla="*/ 494556 h 802088"/>
                <a:gd name="connsiteX217" fmla="*/ 1516335 w 2972814"/>
                <a:gd name="connsiteY217" fmla="*/ 494928 h 802088"/>
                <a:gd name="connsiteX218" fmla="*/ 1529765 w 2972814"/>
                <a:gd name="connsiteY218" fmla="*/ 504547 h 802088"/>
                <a:gd name="connsiteX219" fmla="*/ 1536287 w 2972814"/>
                <a:gd name="connsiteY219" fmla="*/ 509070 h 802088"/>
                <a:gd name="connsiteX220" fmla="*/ 1545140 w 2972814"/>
                <a:gd name="connsiteY220" fmla="*/ 514539 h 802088"/>
                <a:gd name="connsiteX221" fmla="*/ 1556238 w 2972814"/>
                <a:gd name="connsiteY221" fmla="*/ 521347 h 802088"/>
                <a:gd name="connsiteX222" fmla="*/ 1562686 w 2972814"/>
                <a:gd name="connsiteY222" fmla="*/ 524530 h 802088"/>
                <a:gd name="connsiteX223" fmla="*/ 1576190 w 2972814"/>
                <a:gd name="connsiteY223" fmla="*/ 531015 h 802088"/>
                <a:gd name="connsiteX224" fmla="*/ 1587113 w 2972814"/>
                <a:gd name="connsiteY224" fmla="*/ 534522 h 802088"/>
                <a:gd name="connsiteX225" fmla="*/ 1596142 w 2972814"/>
                <a:gd name="connsiteY225" fmla="*/ 537376 h 802088"/>
                <a:gd name="connsiteX226" fmla="*/ 1616094 w 2972814"/>
                <a:gd name="connsiteY226" fmla="*/ 539449 h 802088"/>
                <a:gd name="connsiteX227" fmla="*/ 1636046 w 2972814"/>
                <a:gd name="connsiteY227" fmla="*/ 536820 h 802088"/>
                <a:gd name="connsiteX228" fmla="*/ 1642256 w 2972814"/>
                <a:gd name="connsiteY228" fmla="*/ 534522 h 802088"/>
                <a:gd name="connsiteX229" fmla="*/ 1655998 w 2972814"/>
                <a:gd name="connsiteY229" fmla="*/ 529381 h 802088"/>
                <a:gd name="connsiteX230" fmla="*/ 1663966 w 2972814"/>
                <a:gd name="connsiteY230" fmla="*/ 524530 h 802088"/>
                <a:gd name="connsiteX231" fmla="*/ 1675949 w 2972814"/>
                <a:gd name="connsiteY231" fmla="*/ 517067 h 802088"/>
                <a:gd name="connsiteX232" fmla="*/ 1678975 w 2972814"/>
                <a:gd name="connsiteY232" fmla="*/ 514539 h 802088"/>
                <a:gd name="connsiteX233" fmla="*/ 1691052 w 2972814"/>
                <a:gd name="connsiteY233" fmla="*/ 504547 h 802088"/>
                <a:gd name="connsiteX234" fmla="*/ 1695901 w 2972814"/>
                <a:gd name="connsiteY234" fmla="*/ 500377 h 802088"/>
                <a:gd name="connsiteX235" fmla="*/ 1701584 w 2972814"/>
                <a:gd name="connsiteY235" fmla="*/ 494556 h 802088"/>
                <a:gd name="connsiteX236" fmla="*/ 1711358 w 2972814"/>
                <a:gd name="connsiteY236" fmla="*/ 484564 h 802088"/>
                <a:gd name="connsiteX237" fmla="*/ 1715853 w 2972814"/>
                <a:gd name="connsiteY237" fmla="*/ 479861 h 802088"/>
                <a:gd name="connsiteX238" fmla="*/ 1720396 w 2972814"/>
                <a:gd name="connsiteY238" fmla="*/ 474573 h 802088"/>
                <a:gd name="connsiteX239" fmla="*/ 1728929 w 2972814"/>
                <a:gd name="connsiteY239" fmla="*/ 464581 h 802088"/>
                <a:gd name="connsiteX240" fmla="*/ 1735805 w 2972814"/>
                <a:gd name="connsiteY240" fmla="*/ 456477 h 802088"/>
                <a:gd name="connsiteX241" fmla="*/ 1737354 w 2972814"/>
                <a:gd name="connsiteY241" fmla="*/ 454590 h 802088"/>
                <a:gd name="connsiteX242" fmla="*/ 1745503 w 2972814"/>
                <a:gd name="connsiteY242" fmla="*/ 444598 h 802088"/>
                <a:gd name="connsiteX243" fmla="*/ 1753554 w 2972814"/>
                <a:gd name="connsiteY243" fmla="*/ 434607 h 802088"/>
                <a:gd name="connsiteX244" fmla="*/ 1755756 w 2972814"/>
                <a:gd name="connsiteY244" fmla="*/ 431838 h 802088"/>
                <a:gd name="connsiteX245" fmla="*/ 1761665 w 2972814"/>
                <a:gd name="connsiteY245" fmla="*/ 424615 h 802088"/>
                <a:gd name="connsiteX246" fmla="*/ 1769910 w 2972814"/>
                <a:gd name="connsiteY246" fmla="*/ 414624 h 802088"/>
                <a:gd name="connsiteX247" fmla="*/ 1775708 w 2972814"/>
                <a:gd name="connsiteY247" fmla="*/ 407552 h 802088"/>
                <a:gd name="connsiteX248" fmla="*/ 1778375 w 2972814"/>
                <a:gd name="connsiteY248" fmla="*/ 404632 h 802088"/>
                <a:gd name="connsiteX249" fmla="*/ 1787443 w 2972814"/>
                <a:gd name="connsiteY249" fmla="*/ 394641 h 802088"/>
                <a:gd name="connsiteX250" fmla="*/ 1795660 w 2972814"/>
                <a:gd name="connsiteY250" fmla="*/ 385467 h 802088"/>
                <a:gd name="connsiteX251" fmla="*/ 1796535 w 2972814"/>
                <a:gd name="connsiteY251" fmla="*/ 384649 h 802088"/>
                <a:gd name="connsiteX252" fmla="*/ 1807491 w 2972814"/>
                <a:gd name="connsiteY252" fmla="*/ 374658 h 802088"/>
                <a:gd name="connsiteX253" fmla="*/ 1815612 w 2972814"/>
                <a:gd name="connsiteY253" fmla="*/ 367088 h 802088"/>
                <a:gd name="connsiteX254" fmla="*/ 1819193 w 2972814"/>
                <a:gd name="connsiteY254" fmla="*/ 364666 h 802088"/>
                <a:gd name="connsiteX255" fmla="*/ 1834019 w 2972814"/>
                <a:gd name="connsiteY255" fmla="*/ 354675 h 802088"/>
                <a:gd name="connsiteX256" fmla="*/ 1835563 w 2972814"/>
                <a:gd name="connsiteY256" fmla="*/ 353623 h 802088"/>
                <a:gd name="connsiteX257" fmla="*/ 1855515 w 2972814"/>
                <a:gd name="connsiteY257" fmla="*/ 345754 h 802088"/>
                <a:gd name="connsiteX258" fmla="*/ 1870372 w 2972814"/>
                <a:gd name="connsiteY258" fmla="*/ 344683 h 802088"/>
                <a:gd name="connsiteX259" fmla="*/ 1875467 w 2972814"/>
                <a:gd name="connsiteY259" fmla="*/ 344310 h 802088"/>
                <a:gd name="connsiteX260" fmla="*/ 1876734 w 2972814"/>
                <a:gd name="connsiteY260" fmla="*/ 344683 h 802088"/>
                <a:gd name="connsiteX261" fmla="*/ 1895419 w 2972814"/>
                <a:gd name="connsiteY261" fmla="*/ 350258 h 802088"/>
                <a:gd name="connsiteX262" fmla="*/ 1902175 w 2972814"/>
                <a:gd name="connsiteY262" fmla="*/ 354675 h 802088"/>
                <a:gd name="connsiteX263" fmla="*/ 1915370 w 2972814"/>
                <a:gd name="connsiteY263" fmla="*/ 363648 h 802088"/>
                <a:gd name="connsiteX264" fmla="*/ 1916366 w 2972814"/>
                <a:gd name="connsiteY264" fmla="*/ 364666 h 802088"/>
                <a:gd name="connsiteX265" fmla="*/ 1926263 w 2972814"/>
                <a:gd name="connsiteY265" fmla="*/ 374658 h 802088"/>
                <a:gd name="connsiteX266" fmla="*/ 1935322 w 2972814"/>
                <a:gd name="connsiteY266" fmla="*/ 383910 h 802088"/>
                <a:gd name="connsiteX267" fmla="*/ 1935908 w 2972814"/>
                <a:gd name="connsiteY267" fmla="*/ 384649 h 802088"/>
                <a:gd name="connsiteX268" fmla="*/ 1943788 w 2972814"/>
                <a:gd name="connsiteY268" fmla="*/ 394641 h 802088"/>
                <a:gd name="connsiteX269" fmla="*/ 1951923 w 2972814"/>
                <a:gd name="connsiteY269" fmla="*/ 404632 h 802088"/>
                <a:gd name="connsiteX270" fmla="*/ 1955274 w 2972814"/>
                <a:gd name="connsiteY270" fmla="*/ 408710 h 802088"/>
                <a:gd name="connsiteX271" fmla="*/ 1959715 w 2972814"/>
                <a:gd name="connsiteY271" fmla="*/ 414624 h 802088"/>
                <a:gd name="connsiteX272" fmla="*/ 1967497 w 2972814"/>
                <a:gd name="connsiteY272" fmla="*/ 424615 h 802088"/>
                <a:gd name="connsiteX273" fmla="*/ 1975226 w 2972814"/>
                <a:gd name="connsiteY273" fmla="*/ 434266 h 802088"/>
                <a:gd name="connsiteX274" fmla="*/ 1975493 w 2972814"/>
                <a:gd name="connsiteY274" fmla="*/ 434607 h 802088"/>
                <a:gd name="connsiteX275" fmla="*/ 1983593 w 2972814"/>
                <a:gd name="connsiteY275" fmla="*/ 444598 h 802088"/>
                <a:gd name="connsiteX276" fmla="*/ 1992197 w 2972814"/>
                <a:gd name="connsiteY276" fmla="*/ 454590 h 802088"/>
                <a:gd name="connsiteX277" fmla="*/ 1995177 w 2972814"/>
                <a:gd name="connsiteY277" fmla="*/ 457957 h 802088"/>
                <a:gd name="connsiteX278" fmla="*/ 2001405 w 2972814"/>
                <a:gd name="connsiteY278" fmla="*/ 464581 h 802088"/>
                <a:gd name="connsiteX279" fmla="*/ 2011174 w 2972814"/>
                <a:gd name="connsiteY279" fmla="*/ 474573 h 802088"/>
                <a:gd name="connsiteX280" fmla="*/ 2015130 w 2972814"/>
                <a:gd name="connsiteY280" fmla="*/ 478385 h 802088"/>
                <a:gd name="connsiteX281" fmla="*/ 2022454 w 2972814"/>
                <a:gd name="connsiteY281" fmla="*/ 484564 h 802088"/>
                <a:gd name="connsiteX282" fmla="*/ 2034554 w 2972814"/>
                <a:gd name="connsiteY282" fmla="*/ 494556 h 802088"/>
                <a:gd name="connsiteX283" fmla="*/ 2035081 w 2972814"/>
                <a:gd name="connsiteY283" fmla="*/ 494976 h 802088"/>
                <a:gd name="connsiteX284" fmla="*/ 2050253 w 2972814"/>
                <a:gd name="connsiteY284" fmla="*/ 504547 h 802088"/>
                <a:gd name="connsiteX285" fmla="*/ 2055033 w 2972814"/>
                <a:gd name="connsiteY285" fmla="*/ 507539 h 802088"/>
                <a:gd name="connsiteX286" fmla="*/ 2070712 w 2972814"/>
                <a:gd name="connsiteY286" fmla="*/ 514539 h 802088"/>
                <a:gd name="connsiteX287" fmla="*/ 2074985 w 2972814"/>
                <a:gd name="connsiteY287" fmla="*/ 516462 h 802088"/>
                <a:gd name="connsiteX288" fmla="*/ 2094937 w 2972814"/>
                <a:gd name="connsiteY288" fmla="*/ 521983 h 802088"/>
                <a:gd name="connsiteX289" fmla="*/ 2114888 w 2972814"/>
                <a:gd name="connsiteY289" fmla="*/ 524523 h 802088"/>
                <a:gd name="connsiteX290" fmla="*/ 2115910 w 2972814"/>
                <a:gd name="connsiteY290" fmla="*/ 524530 h 802088"/>
                <a:gd name="connsiteX291" fmla="*/ 2134840 w 2972814"/>
                <a:gd name="connsiteY291" fmla="*/ 524663 h 802088"/>
                <a:gd name="connsiteX292" fmla="*/ 2136544 w 2972814"/>
                <a:gd name="connsiteY292" fmla="*/ 524530 h 802088"/>
                <a:gd name="connsiteX293" fmla="*/ 2154792 w 2972814"/>
                <a:gd name="connsiteY293" fmla="*/ 522978 h 802088"/>
                <a:gd name="connsiteX294" fmla="*/ 2174744 w 2972814"/>
                <a:gd name="connsiteY294" fmla="*/ 520144 h 802088"/>
                <a:gd name="connsiteX295" fmla="*/ 2194695 w 2972814"/>
                <a:gd name="connsiteY295" fmla="*/ 516670 h 802088"/>
                <a:gd name="connsiteX296" fmla="*/ 2207080 w 2972814"/>
                <a:gd name="connsiteY296" fmla="*/ 514539 h 802088"/>
                <a:gd name="connsiteX297" fmla="*/ 2214647 w 2972814"/>
                <a:gd name="connsiteY297" fmla="*/ 513071 h 802088"/>
                <a:gd name="connsiteX298" fmla="*/ 2234599 w 2972814"/>
                <a:gd name="connsiteY298" fmla="*/ 509403 h 802088"/>
                <a:gd name="connsiteX299" fmla="*/ 2254551 w 2972814"/>
                <a:gd name="connsiteY299" fmla="*/ 505558 h 802088"/>
                <a:gd name="connsiteX300" fmla="*/ 2259328 w 2972814"/>
                <a:gd name="connsiteY300" fmla="*/ 504547 h 802088"/>
                <a:gd name="connsiteX301" fmla="*/ 2274502 w 2972814"/>
                <a:gd name="connsiteY301" fmla="*/ 500777 h 802088"/>
                <a:gd name="connsiteX302" fmla="*/ 2292673 w 2972814"/>
                <a:gd name="connsiteY302" fmla="*/ 494556 h 802088"/>
                <a:gd name="connsiteX303" fmla="*/ 2294454 w 2972814"/>
                <a:gd name="connsiteY303" fmla="*/ 493831 h 802088"/>
                <a:gd name="connsiteX304" fmla="*/ 2311775 w 2972814"/>
                <a:gd name="connsiteY304" fmla="*/ 484564 h 802088"/>
                <a:gd name="connsiteX305" fmla="*/ 2314406 w 2972814"/>
                <a:gd name="connsiteY305" fmla="*/ 482878 h 802088"/>
                <a:gd name="connsiteX306" fmla="*/ 2325150 w 2972814"/>
                <a:gd name="connsiteY306" fmla="*/ 474573 h 802088"/>
                <a:gd name="connsiteX307" fmla="*/ 2334358 w 2972814"/>
                <a:gd name="connsiteY307" fmla="*/ 465877 h 802088"/>
                <a:gd name="connsiteX308" fmla="*/ 2335543 w 2972814"/>
                <a:gd name="connsiteY308" fmla="*/ 464581 h 802088"/>
                <a:gd name="connsiteX309" fmla="*/ 2343931 w 2972814"/>
                <a:gd name="connsiteY309" fmla="*/ 454590 h 802088"/>
                <a:gd name="connsiteX310" fmla="*/ 2352412 w 2972814"/>
                <a:gd name="connsiteY310" fmla="*/ 444598 h 802088"/>
                <a:gd name="connsiteX311" fmla="*/ 2354309 w 2972814"/>
                <a:gd name="connsiteY311" fmla="*/ 442006 h 802088"/>
                <a:gd name="connsiteX312" fmla="*/ 2359385 w 2972814"/>
                <a:gd name="connsiteY312" fmla="*/ 434607 h 802088"/>
                <a:gd name="connsiteX313" fmla="*/ 2366541 w 2972814"/>
                <a:gd name="connsiteY313" fmla="*/ 424615 h 802088"/>
                <a:gd name="connsiteX314" fmla="*/ 2373310 w 2972814"/>
                <a:gd name="connsiteY314" fmla="*/ 414624 h 802088"/>
                <a:gd name="connsiteX315" fmla="*/ 2374261 w 2972814"/>
                <a:gd name="connsiteY315" fmla="*/ 413226 h 802088"/>
                <a:gd name="connsiteX316" fmla="*/ 2380912 w 2972814"/>
                <a:gd name="connsiteY316" fmla="*/ 404632 h 802088"/>
                <a:gd name="connsiteX317" fmla="*/ 2389586 w 2972814"/>
                <a:gd name="connsiteY317" fmla="*/ 394641 h 802088"/>
                <a:gd name="connsiteX318" fmla="*/ 2394213 w 2972814"/>
                <a:gd name="connsiteY318" fmla="*/ 389585 h 802088"/>
                <a:gd name="connsiteX319" fmla="*/ 2400441 w 2972814"/>
                <a:gd name="connsiteY319" fmla="*/ 384649 h 802088"/>
                <a:gd name="connsiteX320" fmla="*/ 2414165 w 2972814"/>
                <a:gd name="connsiteY320" fmla="*/ 375739 h 802088"/>
                <a:gd name="connsiteX321" fmla="*/ 2416519 w 2972814"/>
                <a:gd name="connsiteY321" fmla="*/ 374658 h 802088"/>
                <a:gd name="connsiteX322" fmla="*/ 2434117 w 2972814"/>
                <a:gd name="connsiteY322" fmla="*/ 368617 h 802088"/>
                <a:gd name="connsiteX323" fmla="*/ 2454069 w 2972814"/>
                <a:gd name="connsiteY323" fmla="*/ 365386 h 802088"/>
                <a:gd name="connsiteX324" fmla="*/ 2462160 w 2972814"/>
                <a:gd name="connsiteY324" fmla="*/ 364666 h 802088"/>
                <a:gd name="connsiteX325" fmla="*/ 2474020 w 2972814"/>
                <a:gd name="connsiteY325" fmla="*/ 363762 h 802088"/>
                <a:gd name="connsiteX326" fmla="*/ 2493972 w 2972814"/>
                <a:gd name="connsiteY326" fmla="*/ 364088 h 802088"/>
                <a:gd name="connsiteX327" fmla="*/ 2498951 w 2972814"/>
                <a:gd name="connsiteY327" fmla="*/ 364666 h 802088"/>
                <a:gd name="connsiteX328" fmla="*/ 2513924 w 2972814"/>
                <a:gd name="connsiteY328" fmla="*/ 366177 h 802088"/>
                <a:gd name="connsiteX329" fmla="*/ 2533876 w 2972814"/>
                <a:gd name="connsiteY329" fmla="*/ 369730 h 802088"/>
                <a:gd name="connsiteX330" fmla="*/ 2551163 w 2972814"/>
                <a:gd name="connsiteY330" fmla="*/ 374658 h 802088"/>
                <a:gd name="connsiteX331" fmla="*/ 2553827 w 2972814"/>
                <a:gd name="connsiteY331" fmla="*/ 375377 h 802088"/>
                <a:gd name="connsiteX332" fmla="*/ 2573779 w 2972814"/>
                <a:gd name="connsiteY332" fmla="*/ 383620 h 802088"/>
                <a:gd name="connsiteX333" fmla="*/ 2575704 w 2972814"/>
                <a:gd name="connsiteY333" fmla="*/ 384649 h 802088"/>
                <a:gd name="connsiteX334" fmla="*/ 2593731 w 2972814"/>
                <a:gd name="connsiteY334" fmla="*/ 394522 h 802088"/>
                <a:gd name="connsiteX335" fmla="*/ 2593899 w 2972814"/>
                <a:gd name="connsiteY335" fmla="*/ 394641 h 802088"/>
                <a:gd name="connsiteX336" fmla="*/ 2608580 w 2972814"/>
                <a:gd name="connsiteY336" fmla="*/ 404632 h 802088"/>
                <a:gd name="connsiteX337" fmla="*/ 2613683 w 2972814"/>
                <a:gd name="connsiteY337" fmla="*/ 408081 h 802088"/>
                <a:gd name="connsiteX338" fmla="*/ 2621563 w 2972814"/>
                <a:gd name="connsiteY338" fmla="*/ 414624 h 802088"/>
                <a:gd name="connsiteX339" fmla="*/ 2633428 w 2972814"/>
                <a:gd name="connsiteY339" fmla="*/ 424615 h 802088"/>
                <a:gd name="connsiteX340" fmla="*/ 2633634 w 2972814"/>
                <a:gd name="connsiteY340" fmla="*/ 424786 h 802088"/>
                <a:gd name="connsiteX341" fmla="*/ 2643736 w 2972814"/>
                <a:gd name="connsiteY341" fmla="*/ 434607 h 802088"/>
                <a:gd name="connsiteX342" fmla="*/ 2653586 w 2972814"/>
                <a:gd name="connsiteY342" fmla="*/ 444321 h 802088"/>
                <a:gd name="connsiteX343" fmla="*/ 2653844 w 2972814"/>
                <a:gd name="connsiteY343" fmla="*/ 444598 h 802088"/>
                <a:gd name="connsiteX344" fmla="*/ 2662797 w 2972814"/>
                <a:gd name="connsiteY344" fmla="*/ 454590 h 802088"/>
                <a:gd name="connsiteX345" fmla="*/ 2671495 w 2972814"/>
                <a:gd name="connsiteY345" fmla="*/ 464581 h 802088"/>
                <a:gd name="connsiteX346" fmla="*/ 2673538 w 2972814"/>
                <a:gd name="connsiteY346" fmla="*/ 466890 h 802088"/>
                <a:gd name="connsiteX347" fmla="*/ 2679944 w 2972814"/>
                <a:gd name="connsiteY347" fmla="*/ 474573 h 802088"/>
                <a:gd name="connsiteX348" fmla="*/ 2687715 w 2972814"/>
                <a:gd name="connsiteY348" fmla="*/ 484564 h 802088"/>
                <a:gd name="connsiteX349" fmla="*/ 2693490 w 2972814"/>
                <a:gd name="connsiteY349" fmla="*/ 492090 h 802088"/>
                <a:gd name="connsiteX350" fmla="*/ 2695323 w 2972814"/>
                <a:gd name="connsiteY350" fmla="*/ 494556 h 802088"/>
                <a:gd name="connsiteX351" fmla="*/ 2702603 w 2972814"/>
                <a:gd name="connsiteY351" fmla="*/ 504547 h 802088"/>
                <a:gd name="connsiteX352" fmla="*/ 2709650 w 2972814"/>
                <a:gd name="connsiteY352" fmla="*/ 514539 h 802088"/>
                <a:gd name="connsiteX353" fmla="*/ 2713441 w 2972814"/>
                <a:gd name="connsiteY353" fmla="*/ 520033 h 802088"/>
                <a:gd name="connsiteX354" fmla="*/ 2716580 w 2972814"/>
                <a:gd name="connsiteY354" fmla="*/ 524530 h 802088"/>
                <a:gd name="connsiteX355" fmla="*/ 2723178 w 2972814"/>
                <a:gd name="connsiteY355" fmla="*/ 534522 h 802088"/>
                <a:gd name="connsiteX356" fmla="*/ 2729630 w 2972814"/>
                <a:gd name="connsiteY356" fmla="*/ 544513 h 802088"/>
                <a:gd name="connsiteX357" fmla="*/ 2733393 w 2972814"/>
                <a:gd name="connsiteY357" fmla="*/ 550492 h 802088"/>
                <a:gd name="connsiteX358" fmla="*/ 2736164 w 2972814"/>
                <a:gd name="connsiteY358" fmla="*/ 554505 h 802088"/>
                <a:gd name="connsiteX359" fmla="*/ 2742645 w 2972814"/>
                <a:gd name="connsiteY359" fmla="*/ 564496 h 802088"/>
                <a:gd name="connsiteX360" fmla="*/ 2749087 w 2972814"/>
                <a:gd name="connsiteY360" fmla="*/ 574488 h 802088"/>
                <a:gd name="connsiteX361" fmla="*/ 2753345 w 2972814"/>
                <a:gd name="connsiteY361" fmla="*/ 581792 h 802088"/>
                <a:gd name="connsiteX362" fmla="*/ 2755172 w 2972814"/>
                <a:gd name="connsiteY362" fmla="*/ 584479 h 802088"/>
                <a:gd name="connsiteX363" fmla="*/ 2762225 w 2972814"/>
                <a:gd name="connsiteY363" fmla="*/ 594471 h 802088"/>
                <a:gd name="connsiteX364" fmla="*/ 2768552 w 2972814"/>
                <a:gd name="connsiteY364" fmla="*/ 604462 h 802088"/>
                <a:gd name="connsiteX365" fmla="*/ 2773297 w 2972814"/>
                <a:gd name="connsiteY365" fmla="*/ 611803 h 802088"/>
                <a:gd name="connsiteX366" fmla="*/ 2775563 w 2972814"/>
                <a:gd name="connsiteY366" fmla="*/ 614454 h 802088"/>
                <a:gd name="connsiteX367" fmla="*/ 2783633 w 2972814"/>
                <a:gd name="connsiteY367" fmla="*/ 624445 h 802088"/>
                <a:gd name="connsiteX368" fmla="*/ 2791347 w 2972814"/>
                <a:gd name="connsiteY368" fmla="*/ 634437 h 802088"/>
                <a:gd name="connsiteX369" fmla="*/ 2793248 w 2972814"/>
                <a:gd name="connsiteY369" fmla="*/ 636810 h 802088"/>
                <a:gd name="connsiteX370" fmla="*/ 2803332 w 2972814"/>
                <a:gd name="connsiteY370" fmla="*/ 644428 h 802088"/>
                <a:gd name="connsiteX371" fmla="*/ 2813200 w 2972814"/>
                <a:gd name="connsiteY371" fmla="*/ 651841 h 802088"/>
                <a:gd name="connsiteX372" fmla="*/ 2825762 w 2972814"/>
                <a:gd name="connsiteY372" fmla="*/ 654420 h 802088"/>
                <a:gd name="connsiteX373" fmla="*/ 2833152 w 2972814"/>
                <a:gd name="connsiteY373" fmla="*/ 655957 h 802088"/>
                <a:gd name="connsiteX374" fmla="*/ 2837067 w 2972814"/>
                <a:gd name="connsiteY374" fmla="*/ 654420 h 802088"/>
                <a:gd name="connsiteX375" fmla="*/ 2853104 w 2972814"/>
                <a:gd name="connsiteY375" fmla="*/ 648608 h 802088"/>
                <a:gd name="connsiteX376" fmla="*/ 2858031 w 2972814"/>
                <a:gd name="connsiteY376" fmla="*/ 644428 h 802088"/>
                <a:gd name="connsiteX377" fmla="*/ 2870773 w 2972814"/>
                <a:gd name="connsiteY377" fmla="*/ 634437 h 802088"/>
                <a:gd name="connsiteX378" fmla="*/ 2873056 w 2972814"/>
                <a:gd name="connsiteY378" fmla="*/ 632726 h 802088"/>
                <a:gd name="connsiteX379" fmla="*/ 2880383 w 2972814"/>
                <a:gd name="connsiteY379" fmla="*/ 624445 h 802088"/>
                <a:gd name="connsiteX380" fmla="*/ 2889871 w 2972814"/>
                <a:gd name="connsiteY380" fmla="*/ 614454 h 802088"/>
                <a:gd name="connsiteX381" fmla="*/ 2893008 w 2972814"/>
                <a:gd name="connsiteY381" fmla="*/ 611175 h 802088"/>
                <a:gd name="connsiteX382" fmla="*/ 2898139 w 2972814"/>
                <a:gd name="connsiteY382" fmla="*/ 604462 h 802088"/>
                <a:gd name="connsiteX383" fmla="*/ 2906093 w 2972814"/>
                <a:gd name="connsiteY383" fmla="*/ 594471 h 802088"/>
                <a:gd name="connsiteX384" fmla="*/ 2912959 w 2972814"/>
                <a:gd name="connsiteY384" fmla="*/ 585806 h 802088"/>
                <a:gd name="connsiteX385" fmla="*/ 2913872 w 2972814"/>
                <a:gd name="connsiteY385" fmla="*/ 584479 h 802088"/>
                <a:gd name="connsiteX386" fmla="*/ 2921263 w 2972814"/>
                <a:gd name="connsiteY386" fmla="*/ 574488 h 802088"/>
                <a:gd name="connsiteX387" fmla="*/ 2928531 w 2972814"/>
                <a:gd name="connsiteY387" fmla="*/ 564496 h 802088"/>
                <a:gd name="connsiteX388" fmla="*/ 2932911 w 2972814"/>
                <a:gd name="connsiteY388" fmla="*/ 558628 h 802088"/>
                <a:gd name="connsiteX389" fmla="*/ 2935742 w 2972814"/>
                <a:gd name="connsiteY389" fmla="*/ 554505 h 802088"/>
                <a:gd name="connsiteX390" fmla="*/ 2942709 w 2972814"/>
                <a:gd name="connsiteY390" fmla="*/ 544513 h 802088"/>
                <a:gd name="connsiteX391" fmla="*/ 2949654 w 2972814"/>
                <a:gd name="connsiteY391" fmla="*/ 534522 h 802088"/>
                <a:gd name="connsiteX392" fmla="*/ 2952863 w 2972814"/>
                <a:gd name="connsiteY392" fmla="*/ 530041 h 802088"/>
                <a:gd name="connsiteX393" fmla="*/ 2956702 w 2972814"/>
                <a:gd name="connsiteY393" fmla="*/ 524530 h 802088"/>
                <a:gd name="connsiteX394" fmla="*/ 2963492 w 2972814"/>
                <a:gd name="connsiteY394" fmla="*/ 514539 h 802088"/>
                <a:gd name="connsiteX395" fmla="*/ 2970233 w 2972814"/>
                <a:gd name="connsiteY395" fmla="*/ 504547 h 802088"/>
                <a:gd name="connsiteX396" fmla="*/ 2972815 w 2972814"/>
                <a:gd name="connsiteY396" fmla="*/ 500833 h 802088"/>
                <a:gd name="connsiteX397" fmla="*/ 2972815 w 2972814"/>
                <a:gd name="connsiteY397" fmla="*/ 494556 h 802088"/>
                <a:gd name="connsiteX398" fmla="*/ 2972815 w 2972814"/>
                <a:gd name="connsiteY398" fmla="*/ 484564 h 802088"/>
                <a:gd name="connsiteX399" fmla="*/ 2972815 w 2972814"/>
                <a:gd name="connsiteY399" fmla="*/ 474573 h 802088"/>
                <a:gd name="connsiteX400" fmla="*/ 2972815 w 2972814"/>
                <a:gd name="connsiteY400" fmla="*/ 464581 h 802088"/>
                <a:gd name="connsiteX401" fmla="*/ 2972815 w 2972814"/>
                <a:gd name="connsiteY401" fmla="*/ 454590 h 802088"/>
                <a:gd name="connsiteX402" fmla="*/ 2972815 w 2972814"/>
                <a:gd name="connsiteY402" fmla="*/ 444598 h 802088"/>
                <a:gd name="connsiteX403" fmla="*/ 2972815 w 2972814"/>
                <a:gd name="connsiteY403" fmla="*/ 434607 h 802088"/>
                <a:gd name="connsiteX404" fmla="*/ 2972815 w 2972814"/>
                <a:gd name="connsiteY404" fmla="*/ 424615 h 802088"/>
                <a:gd name="connsiteX405" fmla="*/ 2972815 w 2972814"/>
                <a:gd name="connsiteY405" fmla="*/ 414624 h 802088"/>
                <a:gd name="connsiteX406" fmla="*/ 2972815 w 2972814"/>
                <a:gd name="connsiteY406" fmla="*/ 404632 h 802088"/>
                <a:gd name="connsiteX407" fmla="*/ 2972815 w 2972814"/>
                <a:gd name="connsiteY407" fmla="*/ 394641 h 802088"/>
                <a:gd name="connsiteX408" fmla="*/ 2972815 w 2972814"/>
                <a:gd name="connsiteY408" fmla="*/ 389474 h 802088"/>
                <a:gd name="connsiteX409" fmla="*/ 2969301 w 2972814"/>
                <a:gd name="connsiteY409" fmla="*/ 394641 h 802088"/>
                <a:gd name="connsiteX410" fmla="*/ 2962609 w 2972814"/>
                <a:gd name="connsiteY410" fmla="*/ 404632 h 802088"/>
                <a:gd name="connsiteX411" fmla="*/ 2955970 w 2972814"/>
                <a:gd name="connsiteY411" fmla="*/ 414624 h 802088"/>
                <a:gd name="connsiteX412" fmla="*/ 2952863 w 2972814"/>
                <a:gd name="connsiteY412" fmla="*/ 419172 h 802088"/>
                <a:gd name="connsiteX413" fmla="*/ 2948992 w 2972814"/>
                <a:gd name="connsiteY413" fmla="*/ 424615 h 802088"/>
                <a:gd name="connsiteX414" fmla="*/ 2941775 w 2972814"/>
                <a:gd name="connsiteY414" fmla="*/ 434607 h 802088"/>
                <a:gd name="connsiteX415" fmla="*/ 2934736 w 2972814"/>
                <a:gd name="connsiteY415" fmla="*/ 444598 h 802088"/>
                <a:gd name="connsiteX416" fmla="*/ 2932911 w 2972814"/>
                <a:gd name="connsiteY416" fmla="*/ 447109 h 802088"/>
                <a:gd name="connsiteX417" fmla="*/ 2926840 w 2972814"/>
                <a:gd name="connsiteY417" fmla="*/ 454590 h 802088"/>
                <a:gd name="connsiteX418" fmla="*/ 2918789 w 2972814"/>
                <a:gd name="connsiteY418" fmla="*/ 464581 h 802088"/>
                <a:gd name="connsiteX419" fmla="*/ 2912959 w 2972814"/>
                <a:gd name="connsiteY419" fmla="*/ 471730 h 802088"/>
                <a:gd name="connsiteX420" fmla="*/ 2910159 w 2972814"/>
                <a:gd name="connsiteY420" fmla="*/ 474573 h 802088"/>
                <a:gd name="connsiteX421" fmla="*/ 2900456 w 2972814"/>
                <a:gd name="connsiteY421" fmla="*/ 484564 h 802088"/>
                <a:gd name="connsiteX422" fmla="*/ 2893008 w 2972814"/>
                <a:gd name="connsiteY422" fmla="*/ 492330 h 802088"/>
                <a:gd name="connsiteX423" fmla="*/ 2890149 w 2972814"/>
                <a:gd name="connsiteY423" fmla="*/ 494556 h 802088"/>
                <a:gd name="connsiteX424" fmla="*/ 2877352 w 2972814"/>
                <a:gd name="connsiteY424" fmla="*/ 504547 h 802088"/>
                <a:gd name="connsiteX425" fmla="*/ 2873056 w 2972814"/>
                <a:gd name="connsiteY425" fmla="*/ 507959 h 802088"/>
                <a:gd name="connsiteX426" fmla="*/ 2859000 w 2972814"/>
                <a:gd name="connsiteY426" fmla="*/ 514539 h 802088"/>
                <a:gd name="connsiteX427" fmla="*/ 2853104 w 2972814"/>
                <a:gd name="connsiteY427" fmla="*/ 517300 h 802088"/>
                <a:gd name="connsiteX428" fmla="*/ 2833152 w 2972814"/>
                <a:gd name="connsiteY428" fmla="*/ 519029 h 802088"/>
                <a:gd name="connsiteX429" fmla="*/ 2817616 w 2972814"/>
                <a:gd name="connsiteY429" fmla="*/ 514539 h 802088"/>
                <a:gd name="connsiteX430" fmla="*/ 2813200 w 2972814"/>
                <a:gd name="connsiteY430" fmla="*/ 513264 h 802088"/>
                <a:gd name="connsiteX431" fmla="*/ 2799383 w 2972814"/>
                <a:gd name="connsiteY431" fmla="*/ 504547 h 802088"/>
                <a:gd name="connsiteX432" fmla="*/ 2793248 w 2972814"/>
                <a:gd name="connsiteY432" fmla="*/ 500790 h 802088"/>
                <a:gd name="connsiteX433" fmla="*/ 2786236 w 2972814"/>
                <a:gd name="connsiteY433" fmla="*/ 494556 h 802088"/>
                <a:gd name="connsiteX434" fmla="*/ 2774877 w 2972814"/>
                <a:gd name="connsiteY434" fmla="*/ 484564 h 802088"/>
                <a:gd name="connsiteX435" fmla="*/ 2773297 w 2972814"/>
                <a:gd name="connsiteY435" fmla="*/ 483199 h 802088"/>
                <a:gd name="connsiteX436" fmla="*/ 2765267 w 2972814"/>
                <a:gd name="connsiteY436" fmla="*/ 474573 h 802088"/>
                <a:gd name="connsiteX437" fmla="*/ 2755800 w 2972814"/>
                <a:gd name="connsiteY437" fmla="*/ 464581 h 802088"/>
                <a:gd name="connsiteX438" fmla="*/ 2753345 w 2972814"/>
                <a:gd name="connsiteY438" fmla="*/ 462034 h 802088"/>
                <a:gd name="connsiteX439" fmla="*/ 2747013 w 2972814"/>
                <a:gd name="connsiteY439" fmla="*/ 454590 h 802088"/>
                <a:gd name="connsiteX440" fmla="*/ 2738340 w 2972814"/>
                <a:gd name="connsiteY440" fmla="*/ 444598 h 802088"/>
                <a:gd name="connsiteX441" fmla="*/ 2733393 w 2972814"/>
                <a:gd name="connsiteY441" fmla="*/ 439176 h 802088"/>
                <a:gd name="connsiteX442" fmla="*/ 2729471 w 2972814"/>
                <a:gd name="connsiteY442" fmla="*/ 434607 h 802088"/>
                <a:gd name="connsiteX443" fmla="*/ 2721020 w 2972814"/>
                <a:gd name="connsiteY443" fmla="*/ 424615 h 802088"/>
                <a:gd name="connsiteX444" fmla="*/ 2713441 w 2972814"/>
                <a:gd name="connsiteY444" fmla="*/ 416013 h 802088"/>
                <a:gd name="connsiteX445" fmla="*/ 2712257 w 2972814"/>
                <a:gd name="connsiteY445" fmla="*/ 414624 h 802088"/>
                <a:gd name="connsiteX446" fmla="*/ 2703572 w 2972814"/>
                <a:gd name="connsiteY446" fmla="*/ 404632 h 802088"/>
                <a:gd name="connsiteX447" fmla="*/ 2694639 w 2972814"/>
                <a:gd name="connsiteY447" fmla="*/ 394641 h 802088"/>
                <a:gd name="connsiteX448" fmla="*/ 2693490 w 2972814"/>
                <a:gd name="connsiteY448" fmla="*/ 393340 h 802088"/>
                <a:gd name="connsiteX449" fmla="*/ 2685501 w 2972814"/>
                <a:gd name="connsiteY449" fmla="*/ 384649 h 802088"/>
                <a:gd name="connsiteX450" fmla="*/ 2676078 w 2972814"/>
                <a:gd name="connsiteY450" fmla="*/ 374658 h 802088"/>
                <a:gd name="connsiteX451" fmla="*/ 2673538 w 2972814"/>
                <a:gd name="connsiteY451" fmla="*/ 372043 h 802088"/>
                <a:gd name="connsiteX452" fmla="*/ 2666002 w 2972814"/>
                <a:gd name="connsiteY452" fmla="*/ 364666 h 802088"/>
                <a:gd name="connsiteX453" fmla="*/ 2655942 w 2972814"/>
                <a:gd name="connsiteY453" fmla="*/ 354675 h 802088"/>
                <a:gd name="connsiteX454" fmla="*/ 2653586 w 2972814"/>
                <a:gd name="connsiteY454" fmla="*/ 352384 h 802088"/>
                <a:gd name="connsiteX455" fmla="*/ 2644981 w 2972814"/>
                <a:gd name="connsiteY455" fmla="*/ 344683 h 802088"/>
                <a:gd name="connsiteX456" fmla="*/ 2633822 w 2972814"/>
                <a:gd name="connsiteY456" fmla="*/ 334692 h 802088"/>
                <a:gd name="connsiteX457" fmla="*/ 2633634 w 2972814"/>
                <a:gd name="connsiteY457" fmla="*/ 334532 h 802088"/>
                <a:gd name="connsiteX458" fmla="*/ 2621046 w 2972814"/>
                <a:gd name="connsiteY458" fmla="*/ 324700 h 802088"/>
                <a:gd name="connsiteX459" fmla="*/ 2613683 w 2972814"/>
                <a:gd name="connsiteY459" fmla="*/ 318942 h 802088"/>
                <a:gd name="connsiteX460" fmla="*/ 2607488 w 2972814"/>
                <a:gd name="connsiteY460" fmla="*/ 314709 h 802088"/>
                <a:gd name="connsiteX461" fmla="*/ 2593731 w 2972814"/>
                <a:gd name="connsiteY461" fmla="*/ 305169 h 802088"/>
                <a:gd name="connsiteX462" fmla="*/ 2592988 w 2972814"/>
                <a:gd name="connsiteY462" fmla="*/ 304717 h 802088"/>
                <a:gd name="connsiteX463" fmla="*/ 2576818 w 2972814"/>
                <a:gd name="connsiteY463" fmla="*/ 294726 h 802088"/>
                <a:gd name="connsiteX464" fmla="*/ 2573779 w 2972814"/>
                <a:gd name="connsiteY464" fmla="*/ 292867 h 802088"/>
                <a:gd name="connsiteX465" fmla="*/ 2559091 w 2972814"/>
                <a:gd name="connsiteY465" fmla="*/ 284734 h 802088"/>
                <a:gd name="connsiteX466" fmla="*/ 2553827 w 2972814"/>
                <a:gd name="connsiteY466" fmla="*/ 281660 h 802088"/>
                <a:gd name="connsiteX467" fmla="*/ 2540859 w 2972814"/>
                <a:gd name="connsiteY467" fmla="*/ 274743 h 802088"/>
                <a:gd name="connsiteX468" fmla="*/ 2533876 w 2972814"/>
                <a:gd name="connsiteY468" fmla="*/ 270887 h 802088"/>
                <a:gd name="connsiteX469" fmla="*/ 2522858 w 2972814"/>
                <a:gd name="connsiteY469" fmla="*/ 264751 h 802088"/>
                <a:gd name="connsiteX470" fmla="*/ 2513924 w 2972814"/>
                <a:gd name="connsiteY470" fmla="*/ 259425 h 802088"/>
                <a:gd name="connsiteX471" fmla="*/ 2506766 w 2972814"/>
                <a:gd name="connsiteY471" fmla="*/ 254760 h 802088"/>
                <a:gd name="connsiteX472" fmla="*/ 2493972 w 2972814"/>
                <a:gd name="connsiteY472" fmla="*/ 245768 h 802088"/>
                <a:gd name="connsiteX473" fmla="*/ 2492704 w 2972814"/>
                <a:gd name="connsiteY473" fmla="*/ 244768 h 802088"/>
                <a:gd name="connsiteX474" fmla="*/ 2480904 w 2972814"/>
                <a:gd name="connsiteY474" fmla="*/ 234777 h 802088"/>
                <a:gd name="connsiteX475" fmla="*/ 2474020 w 2972814"/>
                <a:gd name="connsiteY475" fmla="*/ 228338 h 802088"/>
                <a:gd name="connsiteX476" fmla="*/ 2470635 w 2972814"/>
                <a:gd name="connsiteY476" fmla="*/ 224785 h 802088"/>
                <a:gd name="connsiteX477" fmla="*/ 2461855 w 2972814"/>
                <a:gd name="connsiteY477" fmla="*/ 214794 h 802088"/>
                <a:gd name="connsiteX478" fmla="*/ 2454176 w 2972814"/>
                <a:gd name="connsiteY478" fmla="*/ 204802 h 802088"/>
                <a:gd name="connsiteX479" fmla="*/ 2454069 w 2972814"/>
                <a:gd name="connsiteY479" fmla="*/ 204661 h 802088"/>
                <a:gd name="connsiteX480" fmla="*/ 2447119 w 2972814"/>
                <a:gd name="connsiteY480" fmla="*/ 194811 h 802088"/>
                <a:gd name="connsiteX481" fmla="*/ 2440978 w 2972814"/>
                <a:gd name="connsiteY481" fmla="*/ 184819 h 802088"/>
                <a:gd name="connsiteX482" fmla="*/ 2435245 w 2972814"/>
                <a:gd name="connsiteY482" fmla="*/ 174828 h 802088"/>
                <a:gd name="connsiteX483" fmla="*/ 2434117 w 2972814"/>
                <a:gd name="connsiteY483" fmla="*/ 172888 h 802088"/>
                <a:gd name="connsiteX484" fmla="*/ 2429635 w 2972814"/>
                <a:gd name="connsiteY484" fmla="*/ 164836 h 802088"/>
                <a:gd name="connsiteX485" fmla="*/ 2424476 w 2972814"/>
                <a:gd name="connsiteY485" fmla="*/ 154845 h 802088"/>
                <a:gd name="connsiteX486" fmla="*/ 2419617 w 2972814"/>
                <a:gd name="connsiteY486" fmla="*/ 144854 h 802088"/>
                <a:gd name="connsiteX487" fmla="*/ 2414815 w 2972814"/>
                <a:gd name="connsiteY487" fmla="*/ 134862 h 802088"/>
                <a:gd name="connsiteX488" fmla="*/ 2414165 w 2972814"/>
                <a:gd name="connsiteY488" fmla="*/ 133488 h 802088"/>
                <a:gd name="connsiteX489" fmla="*/ 2409959 w 2972814"/>
                <a:gd name="connsiteY489" fmla="*/ 124871 h 802088"/>
                <a:gd name="connsiteX490" fmla="*/ 2405225 w 2972814"/>
                <a:gd name="connsiteY490" fmla="*/ 114879 h 802088"/>
                <a:gd name="connsiteX491" fmla="*/ 2400384 w 2972814"/>
                <a:gd name="connsiteY491" fmla="*/ 104888 h 802088"/>
                <a:gd name="connsiteX492" fmla="*/ 2395651 w 2972814"/>
                <a:gd name="connsiteY492" fmla="*/ 94896 h 802088"/>
                <a:gd name="connsiteX493" fmla="*/ 2394213 w 2972814"/>
                <a:gd name="connsiteY493" fmla="*/ 91747 h 802088"/>
                <a:gd name="connsiteX494" fmla="*/ 2390708 w 2972814"/>
                <a:gd name="connsiteY494" fmla="*/ 84905 h 802088"/>
                <a:gd name="connsiteX495" fmla="*/ 2385383 w 2972814"/>
                <a:gd name="connsiteY495" fmla="*/ 74913 h 802088"/>
                <a:gd name="connsiteX496" fmla="*/ 2380026 w 2972814"/>
                <a:gd name="connsiteY496" fmla="*/ 64922 h 802088"/>
                <a:gd name="connsiteX497" fmla="*/ 2374589 w 2972814"/>
                <a:gd name="connsiteY497" fmla="*/ 54930 h 802088"/>
                <a:gd name="connsiteX498" fmla="*/ 2374261 w 2972814"/>
                <a:gd name="connsiteY498" fmla="*/ 54361 h 802088"/>
                <a:gd name="connsiteX499" fmla="*/ 2367581 w 2972814"/>
                <a:gd name="connsiteY499" fmla="*/ 44939 h 802088"/>
                <a:gd name="connsiteX500" fmla="*/ 2360575 w 2972814"/>
                <a:gd name="connsiteY500" fmla="*/ 34947 h 802088"/>
                <a:gd name="connsiteX501" fmla="*/ 2354309 w 2972814"/>
                <a:gd name="connsiteY501" fmla="*/ 26265 h 802088"/>
                <a:gd name="connsiteX502" fmla="*/ 2352939 w 2972814"/>
                <a:gd name="connsiteY502" fmla="*/ 24956 h 802088"/>
                <a:gd name="connsiteX503" fmla="*/ 2342242 w 2972814"/>
                <a:gd name="connsiteY503" fmla="*/ 14964 h 802088"/>
                <a:gd name="connsiteX504" fmla="*/ 2334358 w 2972814"/>
                <a:gd name="connsiteY504" fmla="*/ 7826 h 802088"/>
                <a:gd name="connsiteX505" fmla="*/ 2327287 w 2972814"/>
                <a:gd name="connsiteY505" fmla="*/ 4973 h 802088"/>
                <a:gd name="connsiteX506" fmla="*/ 2314406 w 2972814"/>
                <a:gd name="connsiteY506" fmla="*/ 0 h 802088"/>
                <a:gd name="connsiteX507" fmla="*/ 2294454 w 2972814"/>
                <a:gd name="connsiteY507" fmla="*/ 3411 h 802088"/>
                <a:gd name="connsiteX508" fmla="*/ 2292375 w 2972814"/>
                <a:gd name="connsiteY508" fmla="*/ 4973 h 802088"/>
                <a:gd name="connsiteX509" fmla="*/ 2280549 w 2972814"/>
                <a:gd name="connsiteY509" fmla="*/ 14964 h 802088"/>
                <a:gd name="connsiteX510" fmla="*/ 2274502 w 2972814"/>
                <a:gd name="connsiteY510" fmla="*/ 20548 h 802088"/>
                <a:gd name="connsiteX511" fmla="*/ 2271695 w 2972814"/>
                <a:gd name="connsiteY511" fmla="*/ 24956 h 802088"/>
                <a:gd name="connsiteX512" fmla="*/ 2266370 w 2972814"/>
                <a:gd name="connsiteY512" fmla="*/ 34947 h 802088"/>
                <a:gd name="connsiteX513" fmla="*/ 2261480 w 2972814"/>
                <a:gd name="connsiteY513" fmla="*/ 44939 h 802088"/>
                <a:gd name="connsiteX514" fmla="*/ 2257038 w 2972814"/>
                <a:gd name="connsiteY514" fmla="*/ 54930 h 802088"/>
                <a:gd name="connsiteX515" fmla="*/ 2254551 w 2972814"/>
                <a:gd name="connsiteY515" fmla="*/ 61822 h 802088"/>
                <a:gd name="connsiteX516" fmla="*/ 2253698 w 2972814"/>
                <a:gd name="connsiteY516" fmla="*/ 64922 h 802088"/>
                <a:gd name="connsiteX517" fmla="*/ 2251142 w 2972814"/>
                <a:gd name="connsiteY517" fmla="*/ 74913 h 802088"/>
                <a:gd name="connsiteX518" fmla="*/ 2248927 w 2972814"/>
                <a:gd name="connsiteY518" fmla="*/ 84905 h 802088"/>
                <a:gd name="connsiteX519" fmla="*/ 2247235 w 2972814"/>
                <a:gd name="connsiteY519" fmla="*/ 94896 h 802088"/>
                <a:gd name="connsiteX520" fmla="*/ 2245666 w 2972814"/>
                <a:gd name="connsiteY520" fmla="*/ 104888 h 802088"/>
                <a:gd name="connsiteX521" fmla="*/ 2244394 w 2972814"/>
                <a:gd name="connsiteY521" fmla="*/ 114879 h 802088"/>
                <a:gd name="connsiteX522" fmla="*/ 2243303 w 2972814"/>
                <a:gd name="connsiteY522" fmla="*/ 124871 h 802088"/>
                <a:gd name="connsiteX523" fmla="*/ 2242654 w 2972814"/>
                <a:gd name="connsiteY523" fmla="*/ 134862 h 802088"/>
                <a:gd name="connsiteX524" fmla="*/ 2242151 w 2972814"/>
                <a:gd name="connsiteY524" fmla="*/ 144854 h 802088"/>
                <a:gd name="connsiteX525" fmla="*/ 2241866 w 2972814"/>
                <a:gd name="connsiteY525" fmla="*/ 154845 h 802088"/>
                <a:gd name="connsiteX526" fmla="*/ 2241743 w 2972814"/>
                <a:gd name="connsiteY526" fmla="*/ 164836 h 802088"/>
                <a:gd name="connsiteX527" fmla="*/ 2241745 w 2972814"/>
                <a:gd name="connsiteY527" fmla="*/ 174828 h 802088"/>
                <a:gd name="connsiteX528" fmla="*/ 2241858 w 2972814"/>
                <a:gd name="connsiteY528" fmla="*/ 184819 h 802088"/>
                <a:gd name="connsiteX529" fmla="*/ 2242171 w 2972814"/>
                <a:gd name="connsiteY529" fmla="*/ 194811 h 802088"/>
                <a:gd name="connsiteX530" fmla="*/ 2242501 w 2972814"/>
                <a:gd name="connsiteY530" fmla="*/ 204802 h 802088"/>
                <a:gd name="connsiteX531" fmla="*/ 2242989 w 2972814"/>
                <a:gd name="connsiteY531" fmla="*/ 214794 h 802088"/>
                <a:gd name="connsiteX532" fmla="*/ 2243471 w 2972814"/>
                <a:gd name="connsiteY532" fmla="*/ 224785 h 802088"/>
                <a:gd name="connsiteX533" fmla="*/ 2243885 w 2972814"/>
                <a:gd name="connsiteY533" fmla="*/ 234777 h 802088"/>
                <a:gd name="connsiteX534" fmla="*/ 2244314 w 2972814"/>
                <a:gd name="connsiteY534" fmla="*/ 244768 h 802088"/>
                <a:gd name="connsiteX535" fmla="*/ 2244707 w 2972814"/>
                <a:gd name="connsiteY535" fmla="*/ 254760 h 802088"/>
                <a:gd name="connsiteX536" fmla="*/ 2245011 w 2972814"/>
                <a:gd name="connsiteY536" fmla="*/ 264751 h 802088"/>
                <a:gd name="connsiteX537" fmla="*/ 2245218 w 2972814"/>
                <a:gd name="connsiteY537" fmla="*/ 274743 h 802088"/>
                <a:gd name="connsiteX538" fmla="*/ 2245196 w 2972814"/>
                <a:gd name="connsiteY538" fmla="*/ 284734 h 802088"/>
                <a:gd name="connsiteX539" fmla="*/ 2245140 w 2972814"/>
                <a:gd name="connsiteY539" fmla="*/ 294726 h 802088"/>
                <a:gd name="connsiteX540" fmla="*/ 2244629 w 2972814"/>
                <a:gd name="connsiteY540" fmla="*/ 304717 h 802088"/>
                <a:gd name="connsiteX541" fmla="*/ 2243926 w 2972814"/>
                <a:gd name="connsiteY541" fmla="*/ 314709 h 802088"/>
                <a:gd name="connsiteX542" fmla="*/ 2242823 w 2972814"/>
                <a:gd name="connsiteY542" fmla="*/ 324700 h 802088"/>
                <a:gd name="connsiteX543" fmla="*/ 2241396 w 2972814"/>
                <a:gd name="connsiteY543" fmla="*/ 334692 h 802088"/>
                <a:gd name="connsiteX544" fmla="*/ 2239524 w 2972814"/>
                <a:gd name="connsiteY544" fmla="*/ 344683 h 802088"/>
                <a:gd name="connsiteX545" fmla="*/ 2236881 w 2972814"/>
                <a:gd name="connsiteY545" fmla="*/ 354675 h 802088"/>
                <a:gd name="connsiteX546" fmla="*/ 2234599 w 2972814"/>
                <a:gd name="connsiteY546" fmla="*/ 362052 h 802088"/>
                <a:gd name="connsiteX547" fmla="*/ 2233830 w 2972814"/>
                <a:gd name="connsiteY547" fmla="*/ 364666 h 802088"/>
                <a:gd name="connsiteX548" fmla="*/ 2230088 w 2972814"/>
                <a:gd name="connsiteY548" fmla="*/ 374658 h 802088"/>
                <a:gd name="connsiteX549" fmla="*/ 2225730 w 2972814"/>
                <a:gd name="connsiteY549" fmla="*/ 384649 h 802088"/>
                <a:gd name="connsiteX550" fmla="*/ 2219912 w 2972814"/>
                <a:gd name="connsiteY550" fmla="*/ 394641 h 802088"/>
                <a:gd name="connsiteX551" fmla="*/ 2214647 w 2972814"/>
                <a:gd name="connsiteY551" fmla="*/ 402298 h 802088"/>
                <a:gd name="connsiteX552" fmla="*/ 2212997 w 2972814"/>
                <a:gd name="connsiteY552" fmla="*/ 404632 h 802088"/>
                <a:gd name="connsiteX553" fmla="*/ 2204864 w 2972814"/>
                <a:gd name="connsiteY553" fmla="*/ 414624 h 802088"/>
                <a:gd name="connsiteX554" fmla="*/ 2194957 w 2972814"/>
                <a:gd name="connsiteY554" fmla="*/ 424615 h 802088"/>
                <a:gd name="connsiteX555" fmla="*/ 2194695 w 2972814"/>
                <a:gd name="connsiteY555" fmla="*/ 424844 h 802088"/>
                <a:gd name="connsiteX556" fmla="*/ 2182543 w 2972814"/>
                <a:gd name="connsiteY556" fmla="*/ 434607 h 802088"/>
                <a:gd name="connsiteX557" fmla="*/ 2174744 w 2972814"/>
                <a:gd name="connsiteY557" fmla="*/ 439867 h 802088"/>
                <a:gd name="connsiteX558" fmla="*/ 2166567 w 2972814"/>
                <a:gd name="connsiteY558" fmla="*/ 444598 h 802088"/>
                <a:gd name="connsiteX559" fmla="*/ 2154792 w 2972814"/>
                <a:gd name="connsiteY559" fmla="*/ 450725 h 802088"/>
                <a:gd name="connsiteX560" fmla="*/ 2144324 w 2972814"/>
                <a:gd name="connsiteY560" fmla="*/ 454590 h 802088"/>
                <a:gd name="connsiteX561" fmla="*/ 2134840 w 2972814"/>
                <a:gd name="connsiteY561" fmla="*/ 457699 h 802088"/>
                <a:gd name="connsiteX562" fmla="*/ 2114888 w 2972814"/>
                <a:gd name="connsiteY562" fmla="*/ 460966 h 802088"/>
                <a:gd name="connsiteX563" fmla="*/ 2094937 w 2972814"/>
                <a:gd name="connsiteY563" fmla="*/ 460372 h 802088"/>
                <a:gd name="connsiteX564" fmla="*/ 2074985 w 2972814"/>
                <a:gd name="connsiteY564" fmla="*/ 455628 h 802088"/>
                <a:gd name="connsiteX565" fmla="*/ 2072774 w 2972814"/>
                <a:gd name="connsiteY565" fmla="*/ 454590 h 802088"/>
                <a:gd name="connsiteX566" fmla="*/ 2055033 w 2972814"/>
                <a:gd name="connsiteY566" fmla="*/ 446122 h 802088"/>
                <a:gd name="connsiteX567" fmla="*/ 2052912 w 2972814"/>
                <a:gd name="connsiteY567" fmla="*/ 444598 h 802088"/>
                <a:gd name="connsiteX568" fmla="*/ 2039341 w 2972814"/>
                <a:gd name="connsiteY568" fmla="*/ 434607 h 802088"/>
                <a:gd name="connsiteX569" fmla="*/ 2035081 w 2972814"/>
                <a:gd name="connsiteY569" fmla="*/ 431368 h 802088"/>
                <a:gd name="connsiteX570" fmla="*/ 2028274 w 2972814"/>
                <a:gd name="connsiteY570" fmla="*/ 424615 h 802088"/>
                <a:gd name="connsiteX571" fmla="*/ 2018569 w 2972814"/>
                <a:gd name="connsiteY571" fmla="*/ 414624 h 802088"/>
                <a:gd name="connsiteX572" fmla="*/ 2015130 w 2972814"/>
                <a:gd name="connsiteY572" fmla="*/ 410936 h 802088"/>
                <a:gd name="connsiteX573" fmla="*/ 2010015 w 2972814"/>
                <a:gd name="connsiteY573" fmla="*/ 404632 h 802088"/>
                <a:gd name="connsiteX574" fmla="*/ 2002335 w 2972814"/>
                <a:gd name="connsiteY574" fmla="*/ 394641 h 802088"/>
                <a:gd name="connsiteX575" fmla="*/ 1995177 w 2972814"/>
                <a:gd name="connsiteY575" fmla="*/ 385043 h 802088"/>
                <a:gd name="connsiteX576" fmla="*/ 1994902 w 2972814"/>
                <a:gd name="connsiteY576" fmla="*/ 384649 h 802088"/>
                <a:gd name="connsiteX577" fmla="*/ 1988170 w 2972814"/>
                <a:gd name="connsiteY577" fmla="*/ 374658 h 802088"/>
                <a:gd name="connsiteX578" fmla="*/ 1981479 w 2972814"/>
                <a:gd name="connsiteY578" fmla="*/ 364666 h 802088"/>
                <a:gd name="connsiteX579" fmla="*/ 1975226 w 2972814"/>
                <a:gd name="connsiteY579" fmla="*/ 354797 h 802088"/>
                <a:gd name="connsiteX580" fmla="*/ 1975146 w 2972814"/>
                <a:gd name="connsiteY580" fmla="*/ 354675 h 802088"/>
                <a:gd name="connsiteX581" fmla="*/ 1968796 w 2972814"/>
                <a:gd name="connsiteY581" fmla="*/ 344683 h 802088"/>
                <a:gd name="connsiteX582" fmla="*/ 1962221 w 2972814"/>
                <a:gd name="connsiteY582" fmla="*/ 334692 h 802088"/>
                <a:gd name="connsiteX583" fmla="*/ 1955860 w 2972814"/>
                <a:gd name="connsiteY583" fmla="*/ 324700 h 802088"/>
                <a:gd name="connsiteX584" fmla="*/ 1955274 w 2972814"/>
                <a:gd name="connsiteY584" fmla="*/ 323788 h 802088"/>
                <a:gd name="connsiteX585" fmla="*/ 1948616 w 2972814"/>
                <a:gd name="connsiteY585" fmla="*/ 314709 h 802088"/>
                <a:gd name="connsiteX586" fmla="*/ 1941145 w 2972814"/>
                <a:gd name="connsiteY586" fmla="*/ 304717 h 802088"/>
                <a:gd name="connsiteX587" fmla="*/ 1935322 w 2972814"/>
                <a:gd name="connsiteY587" fmla="*/ 297242 h 802088"/>
                <a:gd name="connsiteX588" fmla="*/ 1932711 w 2972814"/>
                <a:gd name="connsiteY588" fmla="*/ 294726 h 802088"/>
                <a:gd name="connsiteX589" fmla="*/ 1922077 w 2972814"/>
                <a:gd name="connsiteY589" fmla="*/ 284734 h 802088"/>
                <a:gd name="connsiteX590" fmla="*/ 1915370 w 2972814"/>
                <a:gd name="connsiteY590" fmla="*/ 278635 h 802088"/>
                <a:gd name="connsiteX591" fmla="*/ 1907984 w 2972814"/>
                <a:gd name="connsiteY591" fmla="*/ 274743 h 802088"/>
                <a:gd name="connsiteX592" fmla="*/ 1895419 w 2972814"/>
                <a:gd name="connsiteY592" fmla="*/ 268708 h 802088"/>
                <a:gd name="connsiteX593" fmla="*/ 1875467 w 2972814"/>
                <a:gd name="connsiteY593" fmla="*/ 266350 h 802088"/>
                <a:gd name="connsiteX594" fmla="*/ 1855515 w 2972814"/>
                <a:gd name="connsiteY594" fmla="*/ 270121 h 802088"/>
                <a:gd name="connsiteX595" fmla="*/ 1845294 w 2972814"/>
                <a:gd name="connsiteY595" fmla="*/ 274743 h 802088"/>
                <a:gd name="connsiteX596" fmla="*/ 1835563 w 2972814"/>
                <a:gd name="connsiteY596" fmla="*/ 279058 h 802088"/>
                <a:gd name="connsiteX597" fmla="*/ 1827297 w 2972814"/>
                <a:gd name="connsiteY597" fmla="*/ 284734 h 802088"/>
                <a:gd name="connsiteX598" fmla="*/ 1815612 w 2972814"/>
                <a:gd name="connsiteY598" fmla="*/ 292510 h 802088"/>
                <a:gd name="connsiteX599" fmla="*/ 1812980 w 2972814"/>
                <a:gd name="connsiteY599" fmla="*/ 294726 h 802088"/>
                <a:gd name="connsiteX600" fmla="*/ 1801560 w 2972814"/>
                <a:gd name="connsiteY600" fmla="*/ 304717 h 802088"/>
                <a:gd name="connsiteX601" fmla="*/ 1795660 w 2972814"/>
                <a:gd name="connsiteY601" fmla="*/ 309981 h 802088"/>
                <a:gd name="connsiteX602" fmla="*/ 1791049 w 2972814"/>
                <a:gd name="connsiteY602" fmla="*/ 314709 h 802088"/>
                <a:gd name="connsiteX603" fmla="*/ 1781417 w 2972814"/>
                <a:gd name="connsiteY603" fmla="*/ 324700 h 802088"/>
                <a:gd name="connsiteX604" fmla="*/ 1775708 w 2972814"/>
                <a:gd name="connsiteY604" fmla="*/ 330809 h 802088"/>
                <a:gd name="connsiteX605" fmla="*/ 1772399 w 2972814"/>
                <a:gd name="connsiteY605" fmla="*/ 334692 h 802088"/>
                <a:gd name="connsiteX606" fmla="*/ 1763839 w 2972814"/>
                <a:gd name="connsiteY606" fmla="*/ 344683 h 802088"/>
                <a:gd name="connsiteX607" fmla="*/ 1755756 w 2972814"/>
                <a:gd name="connsiteY607" fmla="*/ 354234 h 802088"/>
                <a:gd name="connsiteX608" fmla="*/ 1755397 w 2972814"/>
                <a:gd name="connsiteY608" fmla="*/ 354675 h 802088"/>
                <a:gd name="connsiteX609" fmla="*/ 1747450 w 2972814"/>
                <a:gd name="connsiteY609" fmla="*/ 364666 h 802088"/>
                <a:gd name="connsiteX610" fmla="*/ 1739525 w 2972814"/>
                <a:gd name="connsiteY610" fmla="*/ 374658 h 802088"/>
                <a:gd name="connsiteX611" fmla="*/ 1735805 w 2972814"/>
                <a:gd name="connsiteY611" fmla="*/ 379344 h 802088"/>
                <a:gd name="connsiteX612" fmla="*/ 1731467 w 2972814"/>
                <a:gd name="connsiteY612" fmla="*/ 384649 h 802088"/>
                <a:gd name="connsiteX613" fmla="*/ 1723306 w 2972814"/>
                <a:gd name="connsiteY613" fmla="*/ 394641 h 802088"/>
                <a:gd name="connsiteX614" fmla="*/ 1715853 w 2972814"/>
                <a:gd name="connsiteY614" fmla="*/ 403966 h 802088"/>
                <a:gd name="connsiteX615" fmla="*/ 1715258 w 2972814"/>
                <a:gd name="connsiteY615" fmla="*/ 404632 h 802088"/>
                <a:gd name="connsiteX616" fmla="*/ 1706209 w 2972814"/>
                <a:gd name="connsiteY616" fmla="*/ 414624 h 802088"/>
                <a:gd name="connsiteX617" fmla="*/ 1697183 w 2972814"/>
                <a:gd name="connsiteY617" fmla="*/ 424615 h 802088"/>
                <a:gd name="connsiteX618" fmla="*/ 1695901 w 2972814"/>
                <a:gd name="connsiteY618" fmla="*/ 426028 h 802088"/>
                <a:gd name="connsiteX619" fmla="*/ 1686684 w 2972814"/>
                <a:gd name="connsiteY619" fmla="*/ 434607 h 802088"/>
                <a:gd name="connsiteX620" fmla="*/ 1675949 w 2972814"/>
                <a:gd name="connsiteY620" fmla="*/ 444485 h 802088"/>
                <a:gd name="connsiteX621" fmla="*/ 1675785 w 2972814"/>
                <a:gd name="connsiteY621" fmla="*/ 444598 h 802088"/>
                <a:gd name="connsiteX622" fmla="*/ 1661167 w 2972814"/>
                <a:gd name="connsiteY622" fmla="*/ 454590 h 802088"/>
                <a:gd name="connsiteX623" fmla="*/ 1655998 w 2972814"/>
                <a:gd name="connsiteY623" fmla="*/ 458064 h 802088"/>
                <a:gd name="connsiteX624" fmla="*/ 1640282 w 2972814"/>
                <a:gd name="connsiteY624" fmla="*/ 464581 h 802088"/>
                <a:gd name="connsiteX625" fmla="*/ 1636046 w 2972814"/>
                <a:gd name="connsiteY625" fmla="*/ 466305 h 802088"/>
                <a:gd name="connsiteX626" fmla="*/ 1616094 w 2972814"/>
                <a:gd name="connsiteY626" fmla="*/ 469406 h 802088"/>
                <a:gd name="connsiteX627" fmla="*/ 1596142 w 2972814"/>
                <a:gd name="connsiteY627" fmla="*/ 467274 h 802088"/>
                <a:gd name="connsiteX628" fmla="*/ 1588398 w 2972814"/>
                <a:gd name="connsiteY628" fmla="*/ 464581 h 802088"/>
                <a:gd name="connsiteX629" fmla="*/ 1576190 w 2972814"/>
                <a:gd name="connsiteY629" fmla="*/ 460447 h 802088"/>
                <a:gd name="connsiteX630" fmla="*/ 1564926 w 2972814"/>
                <a:gd name="connsiteY630" fmla="*/ 454590 h 802088"/>
                <a:gd name="connsiteX631" fmla="*/ 1556238 w 2972814"/>
                <a:gd name="connsiteY631" fmla="*/ 449887 h 802088"/>
                <a:gd name="connsiteX632" fmla="*/ 1548506 w 2972814"/>
                <a:gd name="connsiteY632" fmla="*/ 444598 h 802088"/>
                <a:gd name="connsiteX633" fmla="*/ 1536287 w 2972814"/>
                <a:gd name="connsiteY633" fmla="*/ 436143 h 802088"/>
                <a:gd name="connsiteX634" fmla="*/ 1534317 w 2972814"/>
                <a:gd name="connsiteY634" fmla="*/ 434607 h 802088"/>
                <a:gd name="connsiteX635" fmla="*/ 1521323 w 2972814"/>
                <a:gd name="connsiteY635" fmla="*/ 424615 h 802088"/>
                <a:gd name="connsiteX636" fmla="*/ 1516335 w 2972814"/>
                <a:gd name="connsiteY636" fmla="*/ 420650 h 802088"/>
                <a:gd name="connsiteX637" fmla="*/ 1509128 w 2972814"/>
                <a:gd name="connsiteY637" fmla="*/ 414624 h 802088"/>
                <a:gd name="connsiteX638" fmla="*/ 1497288 w 2972814"/>
                <a:gd name="connsiteY638" fmla="*/ 404632 h 802088"/>
                <a:gd name="connsiteX639" fmla="*/ 1496383 w 2972814"/>
                <a:gd name="connsiteY639" fmla="*/ 403866 h 802088"/>
                <a:gd name="connsiteX640" fmla="*/ 1485684 w 2972814"/>
                <a:gd name="connsiteY640" fmla="*/ 394641 h 802088"/>
                <a:gd name="connsiteX641" fmla="*/ 1476431 w 2972814"/>
                <a:gd name="connsiteY641" fmla="*/ 386596 h 802088"/>
                <a:gd name="connsiteX642" fmla="*/ 1474169 w 2972814"/>
                <a:gd name="connsiteY642" fmla="*/ 384649 h 802088"/>
                <a:gd name="connsiteX643" fmla="*/ 1463083 w 2972814"/>
                <a:gd name="connsiteY643" fmla="*/ 374658 h 802088"/>
                <a:gd name="connsiteX644" fmla="*/ 1456480 w 2972814"/>
                <a:gd name="connsiteY644" fmla="*/ 368635 h 802088"/>
                <a:gd name="connsiteX645" fmla="*/ 1452115 w 2972814"/>
                <a:gd name="connsiteY645" fmla="*/ 364666 h 802088"/>
                <a:gd name="connsiteX646" fmla="*/ 1441435 w 2972814"/>
                <a:gd name="connsiteY646" fmla="*/ 354675 h 802088"/>
                <a:gd name="connsiteX647" fmla="*/ 1436528 w 2972814"/>
                <a:gd name="connsiteY647" fmla="*/ 350041 h 802088"/>
                <a:gd name="connsiteX648" fmla="*/ 1430763 w 2972814"/>
                <a:gd name="connsiteY648" fmla="*/ 344683 h 802088"/>
                <a:gd name="connsiteX649" fmla="*/ 1420382 w 2972814"/>
                <a:gd name="connsiteY649" fmla="*/ 334692 h 802088"/>
                <a:gd name="connsiteX650" fmla="*/ 1416576 w 2972814"/>
                <a:gd name="connsiteY650" fmla="*/ 330958 h 802088"/>
                <a:gd name="connsiteX651" fmla="*/ 1410016 w 2972814"/>
                <a:gd name="connsiteY651" fmla="*/ 324700 h 802088"/>
                <a:gd name="connsiteX652" fmla="*/ 1399707 w 2972814"/>
                <a:gd name="connsiteY652" fmla="*/ 314709 h 802088"/>
                <a:gd name="connsiteX653" fmla="*/ 1396624 w 2972814"/>
                <a:gd name="connsiteY653" fmla="*/ 311620 h 802088"/>
                <a:gd name="connsiteX654" fmla="*/ 1389492 w 2972814"/>
                <a:gd name="connsiteY654" fmla="*/ 304717 h 802088"/>
                <a:gd name="connsiteX655" fmla="*/ 1379163 w 2972814"/>
                <a:gd name="connsiteY655" fmla="*/ 294726 h 802088"/>
                <a:gd name="connsiteX656" fmla="*/ 1376673 w 2972814"/>
                <a:gd name="connsiteY656" fmla="*/ 292367 h 802088"/>
                <a:gd name="connsiteX657" fmla="*/ 1368119 w 2972814"/>
                <a:gd name="connsiteY657" fmla="*/ 284734 h 802088"/>
                <a:gd name="connsiteX658" fmla="*/ 1357255 w 2972814"/>
                <a:gd name="connsiteY658" fmla="*/ 274743 h 802088"/>
                <a:gd name="connsiteX659" fmla="*/ 1356721 w 2972814"/>
                <a:gd name="connsiteY659" fmla="*/ 274264 h 802088"/>
                <a:gd name="connsiteX660" fmla="*/ 1344914 w 2972814"/>
                <a:gd name="connsiteY660" fmla="*/ 264751 h 802088"/>
                <a:gd name="connsiteX661" fmla="*/ 1336769 w 2972814"/>
                <a:gd name="connsiteY661" fmla="*/ 258182 h 802088"/>
                <a:gd name="connsiteX662" fmla="*/ 1331928 w 2972814"/>
                <a:gd name="connsiteY662" fmla="*/ 254760 h 802088"/>
                <a:gd name="connsiteX663" fmla="*/ 1316981 w 2972814"/>
                <a:gd name="connsiteY663" fmla="*/ 244768 h 802088"/>
                <a:gd name="connsiteX664" fmla="*/ 1316817 w 2972814"/>
                <a:gd name="connsiteY664" fmla="*/ 244662 h 802088"/>
                <a:gd name="connsiteX665" fmla="*/ 1299956 w 2972814"/>
                <a:gd name="connsiteY665" fmla="*/ 234777 h 802088"/>
                <a:gd name="connsiteX666" fmla="*/ 1296866 w 2972814"/>
                <a:gd name="connsiteY666" fmla="*/ 233066 h 802088"/>
                <a:gd name="connsiteX667" fmla="*/ 1280017 w 2972814"/>
                <a:gd name="connsiteY667" fmla="*/ 224785 h 802088"/>
                <a:gd name="connsiteX668" fmla="*/ 1276914 w 2972814"/>
                <a:gd name="connsiteY668" fmla="*/ 223346 h 802088"/>
                <a:gd name="connsiteX669" fmla="*/ 1257463 w 2972814"/>
                <a:gd name="connsiteY669" fmla="*/ 214794 h 802088"/>
                <a:gd name="connsiteX670" fmla="*/ 1256962 w 2972814"/>
                <a:gd name="connsiteY670" fmla="*/ 214585 h 802088"/>
                <a:gd name="connsiteX671" fmla="*/ 1237010 w 2972814"/>
                <a:gd name="connsiteY671" fmla="*/ 206398 h 802088"/>
                <a:gd name="connsiteX672" fmla="*/ 1233119 w 2972814"/>
                <a:gd name="connsiteY672" fmla="*/ 204802 h 802088"/>
                <a:gd name="connsiteX673" fmla="*/ 1217059 w 2972814"/>
                <a:gd name="connsiteY673" fmla="*/ 198432 h 802088"/>
                <a:gd name="connsiteX674" fmla="*/ 1208013 w 2972814"/>
                <a:gd name="connsiteY674" fmla="*/ 194811 h 802088"/>
                <a:gd name="connsiteX675" fmla="*/ 1197107 w 2972814"/>
                <a:gd name="connsiteY675" fmla="*/ 190563 h 802088"/>
                <a:gd name="connsiteX676" fmla="*/ 1182673 w 2972814"/>
                <a:gd name="connsiteY676" fmla="*/ 184819 h 802088"/>
                <a:gd name="connsiteX677" fmla="*/ 1177155 w 2972814"/>
                <a:gd name="connsiteY677" fmla="*/ 182679 h 802088"/>
                <a:gd name="connsiteX678" fmla="*/ 1157203 w 2972814"/>
                <a:gd name="connsiteY678" fmla="*/ 175068 h 802088"/>
                <a:gd name="connsiteX679" fmla="*/ 1156536 w 2972814"/>
                <a:gd name="connsiteY679" fmla="*/ 174828 h 802088"/>
                <a:gd name="connsiteX680" fmla="*/ 1137251 w 2972814"/>
                <a:gd name="connsiteY680" fmla="*/ 167815 h 802088"/>
                <a:gd name="connsiteX681" fmla="*/ 1128235 w 2972814"/>
                <a:gd name="connsiteY681" fmla="*/ 164836 h 802088"/>
                <a:gd name="connsiteX682" fmla="*/ 1117299 w 2972814"/>
                <a:gd name="connsiteY682" fmla="*/ 161206 h 802088"/>
                <a:gd name="connsiteX683" fmla="*/ 1097348 w 2972814"/>
                <a:gd name="connsiteY683" fmla="*/ 155267 h 802088"/>
                <a:gd name="connsiteX684" fmla="*/ 1095620 w 2972814"/>
                <a:gd name="connsiteY684" fmla="*/ 154845 h 802088"/>
                <a:gd name="connsiteX685" fmla="*/ 1077396 w 2972814"/>
                <a:gd name="connsiteY685" fmla="*/ 150212 h 802088"/>
                <a:gd name="connsiteX686" fmla="*/ 1057444 w 2972814"/>
                <a:gd name="connsiteY686" fmla="*/ 145979 h 802088"/>
                <a:gd name="connsiteX687" fmla="*/ 1050795 w 2972814"/>
                <a:gd name="connsiteY687" fmla="*/ 144854 h 802088"/>
                <a:gd name="connsiteX688" fmla="*/ 1037492 w 2972814"/>
                <a:gd name="connsiteY688" fmla="*/ 142421 h 802088"/>
                <a:gd name="connsiteX689" fmla="*/ 1017541 w 2972814"/>
                <a:gd name="connsiteY689" fmla="*/ 139417 h 802088"/>
                <a:gd name="connsiteX690" fmla="*/ 997589 w 2972814"/>
                <a:gd name="connsiteY690" fmla="*/ 137144 h 802088"/>
                <a:gd name="connsiteX691" fmla="*/ 977637 w 2972814"/>
                <a:gd name="connsiteY691" fmla="*/ 134990 h 802088"/>
                <a:gd name="connsiteX692" fmla="*/ 975235 w 2972814"/>
                <a:gd name="connsiteY692" fmla="*/ 134862 h 802088"/>
                <a:gd name="connsiteX693" fmla="*/ 957685 w 2972814"/>
                <a:gd name="connsiteY693" fmla="*/ 133839 h 802088"/>
                <a:gd name="connsiteX694" fmla="*/ 937734 w 2972814"/>
                <a:gd name="connsiteY694" fmla="*/ 132881 h 802088"/>
                <a:gd name="connsiteX695" fmla="*/ 917782 w 2972814"/>
                <a:gd name="connsiteY695" fmla="*/ 133548 h 802088"/>
                <a:gd name="connsiteX696" fmla="*/ 907282 w 2972814"/>
                <a:gd name="connsiteY696" fmla="*/ 134862 h 802088"/>
                <a:gd name="connsiteX697" fmla="*/ 897830 w 2972814"/>
                <a:gd name="connsiteY697" fmla="*/ 136309 h 802088"/>
                <a:gd name="connsiteX698" fmla="*/ 877878 w 2972814"/>
                <a:gd name="connsiteY698" fmla="*/ 142483 h 802088"/>
                <a:gd name="connsiteX699" fmla="*/ 873040 w 2972814"/>
                <a:gd name="connsiteY699" fmla="*/ 144854 h 802088"/>
                <a:gd name="connsiteX700" fmla="*/ 857927 w 2972814"/>
                <a:gd name="connsiteY700" fmla="*/ 153624 h 802088"/>
                <a:gd name="connsiteX701" fmla="*/ 856376 w 2972814"/>
                <a:gd name="connsiteY701" fmla="*/ 154845 h 802088"/>
                <a:gd name="connsiteX702" fmla="*/ 844296 w 2972814"/>
                <a:gd name="connsiteY702" fmla="*/ 164836 h 802088"/>
                <a:gd name="connsiteX703" fmla="*/ 837975 w 2972814"/>
                <a:gd name="connsiteY703" fmla="*/ 169839 h 802088"/>
                <a:gd name="connsiteX704" fmla="*/ 832366 w 2972814"/>
                <a:gd name="connsiteY704" fmla="*/ 174828 h 802088"/>
                <a:gd name="connsiteX705" fmla="*/ 819413 w 2972814"/>
                <a:gd name="connsiteY705" fmla="*/ 184819 h 802088"/>
                <a:gd name="connsiteX706" fmla="*/ 818023 w 2972814"/>
                <a:gd name="connsiteY706" fmla="*/ 185824 h 802088"/>
                <a:gd name="connsiteX707" fmla="*/ 806256 w 2972814"/>
                <a:gd name="connsiteY707" fmla="*/ 194811 h 802088"/>
                <a:gd name="connsiteX708" fmla="*/ 798071 w 2972814"/>
                <a:gd name="connsiteY708" fmla="*/ 199830 h 802088"/>
                <a:gd name="connsiteX709" fmla="*/ 790271 w 2972814"/>
                <a:gd name="connsiteY709" fmla="*/ 204802 h 802088"/>
                <a:gd name="connsiteX710" fmla="*/ 778119 w 2972814"/>
                <a:gd name="connsiteY710" fmla="*/ 211011 h 802088"/>
                <a:gd name="connsiteX711" fmla="*/ 770489 w 2972814"/>
                <a:gd name="connsiteY711" fmla="*/ 214794 h 802088"/>
                <a:gd name="connsiteX712" fmla="*/ 758167 w 2972814"/>
                <a:gd name="connsiteY712" fmla="*/ 219773 h 802088"/>
                <a:gd name="connsiteX713" fmla="*/ 745929 w 2972814"/>
                <a:gd name="connsiteY713" fmla="*/ 224785 h 802088"/>
                <a:gd name="connsiteX714" fmla="*/ 738216 w 2972814"/>
                <a:gd name="connsiteY714" fmla="*/ 227288 h 802088"/>
                <a:gd name="connsiteX715" fmla="*/ 718264 w 2972814"/>
                <a:gd name="connsiteY715" fmla="*/ 233795 h 802088"/>
                <a:gd name="connsiteX716" fmla="*/ 715023 w 2972814"/>
                <a:gd name="connsiteY716" fmla="*/ 234777 h 802088"/>
                <a:gd name="connsiteX717" fmla="*/ 698312 w 2972814"/>
                <a:gd name="connsiteY717" fmla="*/ 239331 h 802088"/>
                <a:gd name="connsiteX718" fmla="*/ 678360 w 2972814"/>
                <a:gd name="connsiteY718" fmla="*/ 243723 h 802088"/>
                <a:gd name="connsiteX719" fmla="*/ 672777 w 2972814"/>
                <a:gd name="connsiteY719" fmla="*/ 244768 h 802088"/>
                <a:gd name="connsiteX720" fmla="*/ 658409 w 2972814"/>
                <a:gd name="connsiteY720" fmla="*/ 247283 h 802088"/>
                <a:gd name="connsiteX721" fmla="*/ 638457 w 2972814"/>
                <a:gd name="connsiteY721" fmla="*/ 250066 h 802088"/>
                <a:gd name="connsiteX722" fmla="*/ 618505 w 2972814"/>
                <a:gd name="connsiteY722" fmla="*/ 252234 h 802088"/>
                <a:gd name="connsiteX723" fmla="*/ 598553 w 2972814"/>
                <a:gd name="connsiteY723" fmla="*/ 253981 h 802088"/>
                <a:gd name="connsiteX724" fmla="*/ 590849 w 2972814"/>
                <a:gd name="connsiteY724" fmla="*/ 254760 h 802088"/>
                <a:gd name="connsiteX725" fmla="*/ 578602 w 2972814"/>
                <a:gd name="connsiteY725" fmla="*/ 256032 h 802088"/>
                <a:gd name="connsiteX726" fmla="*/ 558650 w 2972814"/>
                <a:gd name="connsiteY726" fmla="*/ 259043 h 802088"/>
                <a:gd name="connsiteX727" fmla="*/ 538698 w 2972814"/>
                <a:gd name="connsiteY727" fmla="*/ 263478 h 802088"/>
                <a:gd name="connsiteX728" fmla="*/ 534986 w 2972814"/>
                <a:gd name="connsiteY728" fmla="*/ 264751 h 802088"/>
                <a:gd name="connsiteX729" fmla="*/ 518746 w 2972814"/>
                <a:gd name="connsiteY729" fmla="*/ 270875 h 802088"/>
                <a:gd name="connsiteX730" fmla="*/ 511253 w 2972814"/>
                <a:gd name="connsiteY730" fmla="*/ 274743 h 802088"/>
                <a:gd name="connsiteX731" fmla="*/ 498794 w 2972814"/>
                <a:gd name="connsiteY731" fmla="*/ 281440 h 802088"/>
                <a:gd name="connsiteX732" fmla="*/ 494125 w 2972814"/>
                <a:gd name="connsiteY732" fmla="*/ 284734 h 802088"/>
                <a:gd name="connsiteX733" fmla="*/ 480556 w 2972814"/>
                <a:gd name="connsiteY733" fmla="*/ 294726 h 802088"/>
                <a:gd name="connsiteX734" fmla="*/ 478843 w 2972814"/>
                <a:gd name="connsiteY734" fmla="*/ 296074 h 802088"/>
                <a:gd name="connsiteX735" fmla="*/ 469585 w 2972814"/>
                <a:gd name="connsiteY735" fmla="*/ 304717 h 802088"/>
                <a:gd name="connsiteX736" fmla="*/ 459112 w 2972814"/>
                <a:gd name="connsiteY736" fmla="*/ 314709 h 802088"/>
                <a:gd name="connsiteX737" fmla="*/ 458891 w 2972814"/>
                <a:gd name="connsiteY737" fmla="*/ 314931 h 802088"/>
                <a:gd name="connsiteX738" fmla="*/ 450309 w 2972814"/>
                <a:gd name="connsiteY738" fmla="*/ 324700 h 802088"/>
                <a:gd name="connsiteX739" fmla="*/ 441842 w 2972814"/>
                <a:gd name="connsiteY739" fmla="*/ 334692 h 802088"/>
                <a:gd name="connsiteX740" fmla="*/ 438939 w 2972814"/>
                <a:gd name="connsiteY740" fmla="*/ 338190 h 802088"/>
                <a:gd name="connsiteX741" fmla="*/ 433878 w 2972814"/>
                <a:gd name="connsiteY741" fmla="*/ 344683 h 802088"/>
                <a:gd name="connsiteX742" fmla="*/ 426331 w 2972814"/>
                <a:gd name="connsiteY742" fmla="*/ 354675 h 802088"/>
                <a:gd name="connsiteX743" fmla="*/ 418987 w 2972814"/>
                <a:gd name="connsiteY743" fmla="*/ 364457 h 802088"/>
                <a:gd name="connsiteX744" fmla="*/ 418835 w 2972814"/>
                <a:gd name="connsiteY744" fmla="*/ 364666 h 802088"/>
                <a:gd name="connsiteX745" fmla="*/ 411840 w 2972814"/>
                <a:gd name="connsiteY745" fmla="*/ 374658 h 802088"/>
                <a:gd name="connsiteX746" fmla="*/ 405032 w 2972814"/>
                <a:gd name="connsiteY746" fmla="*/ 384649 h 802088"/>
                <a:gd name="connsiteX747" fmla="*/ 399036 w 2972814"/>
                <a:gd name="connsiteY747" fmla="*/ 393299 h 802088"/>
                <a:gd name="connsiteX748" fmla="*/ 398111 w 2972814"/>
                <a:gd name="connsiteY748" fmla="*/ 394641 h 802088"/>
                <a:gd name="connsiteX749" fmla="*/ 391257 w 2972814"/>
                <a:gd name="connsiteY749" fmla="*/ 404632 h 802088"/>
                <a:gd name="connsiteX750" fmla="*/ 384710 w 2972814"/>
                <a:gd name="connsiteY750" fmla="*/ 414624 h 802088"/>
                <a:gd name="connsiteX751" fmla="*/ 379084 w 2972814"/>
                <a:gd name="connsiteY751" fmla="*/ 423005 h 802088"/>
                <a:gd name="connsiteX752" fmla="*/ 377992 w 2972814"/>
                <a:gd name="connsiteY752" fmla="*/ 424615 h 802088"/>
                <a:gd name="connsiteX753" fmla="*/ 371379 w 2972814"/>
                <a:gd name="connsiteY753" fmla="*/ 434607 h 802088"/>
                <a:gd name="connsiteX754" fmla="*/ 364737 w 2972814"/>
                <a:gd name="connsiteY754" fmla="*/ 444598 h 802088"/>
                <a:gd name="connsiteX755" fmla="*/ 359132 w 2972814"/>
                <a:gd name="connsiteY755" fmla="*/ 452987 h 802088"/>
                <a:gd name="connsiteX756" fmla="*/ 358052 w 2972814"/>
                <a:gd name="connsiteY756" fmla="*/ 454590 h 802088"/>
                <a:gd name="connsiteX757" fmla="*/ 351464 w 2972814"/>
                <a:gd name="connsiteY757" fmla="*/ 464581 h 802088"/>
                <a:gd name="connsiteX758" fmla="*/ 344901 w 2972814"/>
                <a:gd name="connsiteY758" fmla="*/ 474573 h 802088"/>
                <a:gd name="connsiteX759" fmla="*/ 339180 w 2972814"/>
                <a:gd name="connsiteY759" fmla="*/ 483251 h 802088"/>
                <a:gd name="connsiteX760" fmla="*/ 338295 w 2972814"/>
                <a:gd name="connsiteY760" fmla="*/ 484564 h 802088"/>
                <a:gd name="connsiteX761" fmla="*/ 331515 w 2972814"/>
                <a:gd name="connsiteY761" fmla="*/ 494556 h 802088"/>
                <a:gd name="connsiteX762" fmla="*/ 324914 w 2972814"/>
                <a:gd name="connsiteY762" fmla="*/ 504547 h 802088"/>
                <a:gd name="connsiteX763" fmla="*/ 319228 w 2972814"/>
                <a:gd name="connsiteY763" fmla="*/ 512854 h 802088"/>
                <a:gd name="connsiteX764" fmla="*/ 318052 w 2972814"/>
                <a:gd name="connsiteY764" fmla="*/ 514539 h 802088"/>
                <a:gd name="connsiteX765" fmla="*/ 311405 w 2972814"/>
                <a:gd name="connsiteY765" fmla="*/ 524530 h 802088"/>
                <a:gd name="connsiteX766" fmla="*/ 304501 w 2972814"/>
                <a:gd name="connsiteY766" fmla="*/ 534522 h 802088"/>
                <a:gd name="connsiteX767" fmla="*/ 299277 w 2972814"/>
                <a:gd name="connsiteY767" fmla="*/ 541941 h 802088"/>
                <a:gd name="connsiteX768" fmla="*/ 297403 w 2972814"/>
                <a:gd name="connsiteY768" fmla="*/ 544513 h 802088"/>
                <a:gd name="connsiteX769" fmla="*/ 290321 w 2972814"/>
                <a:gd name="connsiteY769" fmla="*/ 554505 h 802088"/>
                <a:gd name="connsiteX770" fmla="*/ 283076 w 2972814"/>
                <a:gd name="connsiteY770" fmla="*/ 564496 h 802088"/>
                <a:gd name="connsiteX771" fmla="*/ 279325 w 2972814"/>
                <a:gd name="connsiteY771" fmla="*/ 569645 h 802088"/>
                <a:gd name="connsiteX772" fmla="*/ 275494 w 2972814"/>
                <a:gd name="connsiteY772" fmla="*/ 574488 h 802088"/>
                <a:gd name="connsiteX773" fmla="*/ 267416 w 2972814"/>
                <a:gd name="connsiteY773" fmla="*/ 584479 h 802088"/>
                <a:gd name="connsiteX774" fmla="*/ 259373 w 2972814"/>
                <a:gd name="connsiteY774" fmla="*/ 594353 h 802088"/>
                <a:gd name="connsiteX775" fmla="*/ 259268 w 2972814"/>
                <a:gd name="connsiteY775" fmla="*/ 594471 h 802088"/>
                <a:gd name="connsiteX776" fmla="*/ 250189 w 2972814"/>
                <a:gd name="connsiteY776" fmla="*/ 604462 h 802088"/>
                <a:gd name="connsiteX777" fmla="*/ 240759 w 2972814"/>
                <a:gd name="connsiteY777" fmla="*/ 614454 h 802088"/>
                <a:gd name="connsiteX778" fmla="*/ 239421 w 2972814"/>
                <a:gd name="connsiteY778" fmla="*/ 615819 h 802088"/>
                <a:gd name="connsiteX779" fmla="*/ 229733 w 2972814"/>
                <a:gd name="connsiteY779" fmla="*/ 624445 h 802088"/>
                <a:gd name="connsiteX780" fmla="*/ 219470 w 2972814"/>
                <a:gd name="connsiteY780" fmla="*/ 633589 h 802088"/>
                <a:gd name="connsiteX781" fmla="*/ 218385 w 2972814"/>
                <a:gd name="connsiteY781" fmla="*/ 634437 h 802088"/>
                <a:gd name="connsiteX782" fmla="*/ 204342 w 2972814"/>
                <a:gd name="connsiteY782" fmla="*/ 644428 h 802088"/>
                <a:gd name="connsiteX783" fmla="*/ 199518 w 2972814"/>
                <a:gd name="connsiteY783" fmla="*/ 647877 h 802088"/>
                <a:gd name="connsiteX784" fmla="*/ 188817 w 2972814"/>
                <a:gd name="connsiteY784" fmla="*/ 654420 h 802088"/>
                <a:gd name="connsiteX785" fmla="*/ 179566 w 2972814"/>
                <a:gd name="connsiteY785" fmla="*/ 659709 h 802088"/>
                <a:gd name="connsiteX786" fmla="*/ 170386 w 2972814"/>
                <a:gd name="connsiteY786" fmla="*/ 664411 h 802088"/>
                <a:gd name="connsiteX787" fmla="*/ 159614 w 2972814"/>
                <a:gd name="connsiteY787" fmla="*/ 669644 h 802088"/>
                <a:gd name="connsiteX788" fmla="*/ 149141 w 2972814"/>
                <a:gd name="connsiteY788" fmla="*/ 674403 h 802088"/>
                <a:gd name="connsiteX789" fmla="*/ 139662 w 2972814"/>
                <a:gd name="connsiteY789" fmla="*/ 678482 h 802088"/>
                <a:gd name="connsiteX790" fmla="*/ 125182 w 2972814"/>
                <a:gd name="connsiteY790" fmla="*/ 684394 h 802088"/>
                <a:gd name="connsiteX791" fmla="*/ 119711 w 2972814"/>
                <a:gd name="connsiteY791" fmla="*/ 686581 h 802088"/>
                <a:gd name="connsiteX792" fmla="*/ 99759 w 2972814"/>
                <a:gd name="connsiteY792" fmla="*/ 694374 h 802088"/>
                <a:gd name="connsiteX793" fmla="*/ 99729 w 2972814"/>
                <a:gd name="connsiteY793" fmla="*/ 694386 h 802088"/>
                <a:gd name="connsiteX794" fmla="*/ 79807 w 2972814"/>
                <a:gd name="connsiteY794" fmla="*/ 701809 h 802088"/>
                <a:gd name="connsiteX795" fmla="*/ 73003 w 2972814"/>
                <a:gd name="connsiteY795" fmla="*/ 704377 h 802088"/>
                <a:gd name="connsiteX796" fmla="*/ 59855 w 2972814"/>
                <a:gd name="connsiteY796" fmla="*/ 709277 h 802088"/>
                <a:gd name="connsiteX797" fmla="*/ 45826 w 2972814"/>
                <a:gd name="connsiteY797" fmla="*/ 714369 h 802088"/>
                <a:gd name="connsiteX798" fmla="*/ 39904 w 2972814"/>
                <a:gd name="connsiteY798" fmla="*/ 716596 h 802088"/>
                <a:gd name="connsiteX799" fmla="*/ 19952 w 2972814"/>
                <a:gd name="connsiteY799" fmla="*/ 723860 h 802088"/>
                <a:gd name="connsiteX800" fmla="*/ 18370 w 2972814"/>
                <a:gd name="connsiteY800" fmla="*/ 724360 h 802088"/>
                <a:gd name="connsiteX801" fmla="*/ 0 w 2972814"/>
                <a:gd name="connsiteY801" fmla="*/ 730511 h 802088"/>
                <a:gd name="connsiteX802" fmla="*/ 0 w 2972814"/>
                <a:gd name="connsiteY802" fmla="*/ 734352 h 802088"/>
                <a:gd name="connsiteX803" fmla="*/ 0 w 2972814"/>
                <a:gd name="connsiteY803" fmla="*/ 744343 h 802088"/>
                <a:gd name="connsiteX804" fmla="*/ 0 w 2972814"/>
                <a:gd name="connsiteY804" fmla="*/ 754335 h 802088"/>
                <a:gd name="connsiteX805" fmla="*/ 0 w 2972814"/>
                <a:gd name="connsiteY805" fmla="*/ 764326 h 802088"/>
                <a:gd name="connsiteX806" fmla="*/ 0 w 2972814"/>
                <a:gd name="connsiteY806" fmla="*/ 774318 h 802088"/>
                <a:gd name="connsiteX807" fmla="*/ 0 w 2972814"/>
                <a:gd name="connsiteY807" fmla="*/ 784309 h 802088"/>
                <a:gd name="connsiteX808" fmla="*/ 0 w 2972814"/>
                <a:gd name="connsiteY808" fmla="*/ 794301 h 802088"/>
                <a:gd name="connsiteX809" fmla="*/ 0 w 2972814"/>
                <a:gd name="connsiteY809" fmla="*/ 802089 h 80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</a:cxnLst>
              <a:rect l="l" t="t" r="r" b="b"/>
              <a:pathLst>
                <a:path w="2972814" h="802088">
                  <a:moveTo>
                    <a:pt x="16754" y="794301"/>
                  </a:moveTo>
                  <a:lnTo>
                    <a:pt x="19952" y="792865"/>
                  </a:lnTo>
                  <a:lnTo>
                    <a:pt x="39719" y="784309"/>
                  </a:lnTo>
                  <a:lnTo>
                    <a:pt x="39904" y="784230"/>
                  </a:lnTo>
                  <a:lnTo>
                    <a:pt x="59855" y="776018"/>
                  </a:lnTo>
                  <a:lnTo>
                    <a:pt x="64603" y="774318"/>
                  </a:lnTo>
                  <a:lnTo>
                    <a:pt x="79807" y="768760"/>
                  </a:lnTo>
                  <a:lnTo>
                    <a:pt x="93127" y="764326"/>
                  </a:lnTo>
                  <a:lnTo>
                    <a:pt x="99759" y="762131"/>
                  </a:lnTo>
                  <a:lnTo>
                    <a:pt x="119711" y="756051"/>
                  </a:lnTo>
                  <a:lnTo>
                    <a:pt x="126205" y="754335"/>
                  </a:lnTo>
                  <a:lnTo>
                    <a:pt x="139662" y="750582"/>
                  </a:lnTo>
                  <a:lnTo>
                    <a:pt x="159614" y="745336"/>
                  </a:lnTo>
                  <a:lnTo>
                    <a:pt x="163348" y="744343"/>
                  </a:lnTo>
                  <a:lnTo>
                    <a:pt x="179566" y="739582"/>
                  </a:lnTo>
                  <a:lnTo>
                    <a:pt x="194799" y="734352"/>
                  </a:lnTo>
                  <a:lnTo>
                    <a:pt x="199518" y="732685"/>
                  </a:lnTo>
                  <a:lnTo>
                    <a:pt x="218147" y="724360"/>
                  </a:lnTo>
                  <a:lnTo>
                    <a:pt x="219470" y="723718"/>
                  </a:lnTo>
                  <a:lnTo>
                    <a:pt x="234412" y="714369"/>
                  </a:lnTo>
                  <a:lnTo>
                    <a:pt x="239421" y="711022"/>
                  </a:lnTo>
                  <a:lnTo>
                    <a:pt x="247314" y="704377"/>
                  </a:lnTo>
                  <a:lnTo>
                    <a:pt x="258733" y="694386"/>
                  </a:lnTo>
                  <a:lnTo>
                    <a:pt x="259373" y="693806"/>
                  </a:lnTo>
                  <a:lnTo>
                    <a:pt x="268001" y="684394"/>
                  </a:lnTo>
                  <a:lnTo>
                    <a:pt x="276942" y="674403"/>
                  </a:lnTo>
                  <a:lnTo>
                    <a:pt x="279325" y="671693"/>
                  </a:lnTo>
                  <a:lnTo>
                    <a:pt x="284786" y="664411"/>
                  </a:lnTo>
                  <a:lnTo>
                    <a:pt x="292111" y="654420"/>
                  </a:lnTo>
                  <a:lnTo>
                    <a:pt x="299277" y="644632"/>
                  </a:lnTo>
                  <a:lnTo>
                    <a:pt x="299412" y="644428"/>
                  </a:lnTo>
                  <a:lnTo>
                    <a:pt x="306155" y="634437"/>
                  </a:lnTo>
                  <a:lnTo>
                    <a:pt x="312803" y="624445"/>
                  </a:lnTo>
                  <a:lnTo>
                    <a:pt x="319228" y="614850"/>
                  </a:lnTo>
                  <a:lnTo>
                    <a:pt x="319480" y="614454"/>
                  </a:lnTo>
                  <a:lnTo>
                    <a:pt x="325896" y="604462"/>
                  </a:lnTo>
                  <a:lnTo>
                    <a:pt x="332075" y="594471"/>
                  </a:lnTo>
                  <a:lnTo>
                    <a:pt x="338622" y="584479"/>
                  </a:lnTo>
                  <a:lnTo>
                    <a:pt x="339180" y="583613"/>
                  </a:lnTo>
                  <a:lnTo>
                    <a:pt x="344972" y="574488"/>
                  </a:lnTo>
                  <a:lnTo>
                    <a:pt x="351348" y="564496"/>
                  </a:lnTo>
                  <a:lnTo>
                    <a:pt x="357819" y="554505"/>
                  </a:lnTo>
                  <a:lnTo>
                    <a:pt x="359132" y="552441"/>
                  </a:lnTo>
                  <a:lnTo>
                    <a:pt x="364170" y="544513"/>
                  </a:lnTo>
                  <a:lnTo>
                    <a:pt x="370637" y="534522"/>
                  </a:lnTo>
                  <a:lnTo>
                    <a:pt x="377099" y="524530"/>
                  </a:lnTo>
                  <a:lnTo>
                    <a:pt x="379084" y="521499"/>
                  </a:lnTo>
                  <a:lnTo>
                    <a:pt x="383699" y="514539"/>
                  </a:lnTo>
                  <a:lnTo>
                    <a:pt x="390167" y="504547"/>
                  </a:lnTo>
                  <a:lnTo>
                    <a:pt x="396775" y="494556"/>
                  </a:lnTo>
                  <a:lnTo>
                    <a:pt x="399036" y="491033"/>
                  </a:lnTo>
                  <a:lnTo>
                    <a:pt x="403235" y="484564"/>
                  </a:lnTo>
                  <a:lnTo>
                    <a:pt x="409915" y="474573"/>
                  </a:lnTo>
                  <a:lnTo>
                    <a:pt x="416527" y="464581"/>
                  </a:lnTo>
                  <a:lnTo>
                    <a:pt x="418987" y="460792"/>
                  </a:lnTo>
                  <a:lnTo>
                    <a:pt x="423198" y="454590"/>
                  </a:lnTo>
                  <a:lnTo>
                    <a:pt x="429966" y="444598"/>
                  </a:lnTo>
                  <a:lnTo>
                    <a:pt x="436808" y="434607"/>
                  </a:lnTo>
                  <a:lnTo>
                    <a:pt x="438939" y="431457"/>
                  </a:lnTo>
                  <a:lnTo>
                    <a:pt x="443846" y="424615"/>
                  </a:lnTo>
                  <a:lnTo>
                    <a:pt x="451235" y="414624"/>
                  </a:lnTo>
                  <a:lnTo>
                    <a:pt x="458551" y="404632"/>
                  </a:lnTo>
                  <a:lnTo>
                    <a:pt x="458891" y="404175"/>
                  </a:lnTo>
                  <a:lnTo>
                    <a:pt x="466682" y="394641"/>
                  </a:lnTo>
                  <a:lnTo>
                    <a:pt x="475028" y="384649"/>
                  </a:lnTo>
                  <a:lnTo>
                    <a:pt x="478843" y="380273"/>
                  </a:lnTo>
                  <a:lnTo>
                    <a:pt x="484502" y="374658"/>
                  </a:lnTo>
                  <a:lnTo>
                    <a:pt x="494757" y="364666"/>
                  </a:lnTo>
                  <a:lnTo>
                    <a:pt x="498794" y="360857"/>
                  </a:lnTo>
                  <a:lnTo>
                    <a:pt x="506998" y="354675"/>
                  </a:lnTo>
                  <a:lnTo>
                    <a:pt x="518746" y="346041"/>
                  </a:lnTo>
                  <a:lnTo>
                    <a:pt x="521203" y="344683"/>
                  </a:lnTo>
                  <a:lnTo>
                    <a:pt x="538698" y="335678"/>
                  </a:lnTo>
                  <a:lnTo>
                    <a:pt x="541496" y="334692"/>
                  </a:lnTo>
                  <a:lnTo>
                    <a:pt x="558650" y="329042"/>
                  </a:lnTo>
                  <a:lnTo>
                    <a:pt x="578602" y="324851"/>
                  </a:lnTo>
                  <a:lnTo>
                    <a:pt x="579991" y="324700"/>
                  </a:lnTo>
                  <a:lnTo>
                    <a:pt x="598553" y="322795"/>
                  </a:lnTo>
                  <a:lnTo>
                    <a:pt x="618505" y="321949"/>
                  </a:lnTo>
                  <a:lnTo>
                    <a:pt x="638457" y="322017"/>
                  </a:lnTo>
                  <a:lnTo>
                    <a:pt x="658409" y="322703"/>
                  </a:lnTo>
                  <a:lnTo>
                    <a:pt x="678360" y="324081"/>
                  </a:lnTo>
                  <a:lnTo>
                    <a:pt x="683523" y="324700"/>
                  </a:lnTo>
                  <a:lnTo>
                    <a:pt x="698312" y="326586"/>
                  </a:lnTo>
                  <a:lnTo>
                    <a:pt x="718264" y="330407"/>
                  </a:lnTo>
                  <a:lnTo>
                    <a:pt x="733622" y="334692"/>
                  </a:lnTo>
                  <a:lnTo>
                    <a:pt x="738216" y="336190"/>
                  </a:lnTo>
                  <a:lnTo>
                    <a:pt x="756809" y="344683"/>
                  </a:lnTo>
                  <a:lnTo>
                    <a:pt x="758167" y="345384"/>
                  </a:lnTo>
                  <a:lnTo>
                    <a:pt x="772627" y="354675"/>
                  </a:lnTo>
                  <a:lnTo>
                    <a:pt x="778119" y="358997"/>
                  </a:lnTo>
                  <a:lnTo>
                    <a:pt x="784575" y="364666"/>
                  </a:lnTo>
                  <a:lnTo>
                    <a:pt x="794503" y="374658"/>
                  </a:lnTo>
                  <a:lnTo>
                    <a:pt x="798071" y="379132"/>
                  </a:lnTo>
                  <a:lnTo>
                    <a:pt x="802301" y="384649"/>
                  </a:lnTo>
                  <a:lnTo>
                    <a:pt x="808754" y="394641"/>
                  </a:lnTo>
                  <a:lnTo>
                    <a:pt x="814249" y="404632"/>
                  </a:lnTo>
                  <a:lnTo>
                    <a:pt x="818023" y="413176"/>
                  </a:lnTo>
                  <a:lnTo>
                    <a:pt x="818701" y="414624"/>
                  </a:lnTo>
                  <a:lnTo>
                    <a:pt x="822953" y="424615"/>
                  </a:lnTo>
                  <a:lnTo>
                    <a:pt x="826192" y="434607"/>
                  </a:lnTo>
                  <a:lnTo>
                    <a:pt x="829261" y="444598"/>
                  </a:lnTo>
                  <a:lnTo>
                    <a:pt x="831764" y="454590"/>
                  </a:lnTo>
                  <a:lnTo>
                    <a:pt x="833864" y="464581"/>
                  </a:lnTo>
                  <a:lnTo>
                    <a:pt x="835645" y="474573"/>
                  </a:lnTo>
                  <a:lnTo>
                    <a:pt x="837415" y="484564"/>
                  </a:lnTo>
                  <a:lnTo>
                    <a:pt x="837975" y="487673"/>
                  </a:lnTo>
                  <a:lnTo>
                    <a:pt x="839425" y="494556"/>
                  </a:lnTo>
                  <a:lnTo>
                    <a:pt x="840919" y="504547"/>
                  </a:lnTo>
                  <a:lnTo>
                    <a:pt x="842987" y="514539"/>
                  </a:lnTo>
                  <a:lnTo>
                    <a:pt x="844788" y="524530"/>
                  </a:lnTo>
                  <a:lnTo>
                    <a:pt x="846796" y="534522"/>
                  </a:lnTo>
                  <a:lnTo>
                    <a:pt x="848886" y="544513"/>
                  </a:lnTo>
                  <a:lnTo>
                    <a:pt x="850931" y="554505"/>
                  </a:lnTo>
                  <a:lnTo>
                    <a:pt x="853583" y="564496"/>
                  </a:lnTo>
                  <a:lnTo>
                    <a:pt x="856507" y="574488"/>
                  </a:lnTo>
                  <a:lnTo>
                    <a:pt x="857927" y="579176"/>
                  </a:lnTo>
                  <a:lnTo>
                    <a:pt x="860354" y="584479"/>
                  </a:lnTo>
                  <a:lnTo>
                    <a:pt x="865782" y="594471"/>
                  </a:lnTo>
                  <a:lnTo>
                    <a:pt x="872257" y="604462"/>
                  </a:lnTo>
                  <a:lnTo>
                    <a:pt x="877878" y="611792"/>
                  </a:lnTo>
                  <a:lnTo>
                    <a:pt x="884189" y="614454"/>
                  </a:lnTo>
                  <a:lnTo>
                    <a:pt x="897830" y="619541"/>
                  </a:lnTo>
                  <a:lnTo>
                    <a:pt x="913417" y="614454"/>
                  </a:lnTo>
                  <a:lnTo>
                    <a:pt x="917782" y="613123"/>
                  </a:lnTo>
                  <a:lnTo>
                    <a:pt x="927597" y="604462"/>
                  </a:lnTo>
                  <a:lnTo>
                    <a:pt x="937734" y="595339"/>
                  </a:lnTo>
                  <a:lnTo>
                    <a:pt x="938372" y="594471"/>
                  </a:lnTo>
                  <a:lnTo>
                    <a:pt x="945302" y="584479"/>
                  </a:lnTo>
                  <a:lnTo>
                    <a:pt x="951416" y="574488"/>
                  </a:lnTo>
                  <a:lnTo>
                    <a:pt x="957685" y="564593"/>
                  </a:lnTo>
                  <a:lnTo>
                    <a:pt x="957733" y="564496"/>
                  </a:lnTo>
                  <a:lnTo>
                    <a:pt x="962062" y="554505"/>
                  </a:lnTo>
                  <a:lnTo>
                    <a:pt x="965877" y="544513"/>
                  </a:lnTo>
                  <a:lnTo>
                    <a:pt x="969394" y="534522"/>
                  </a:lnTo>
                  <a:lnTo>
                    <a:pt x="972376" y="524530"/>
                  </a:lnTo>
                  <a:lnTo>
                    <a:pt x="975279" y="514539"/>
                  </a:lnTo>
                  <a:lnTo>
                    <a:pt x="977637" y="505819"/>
                  </a:lnTo>
                  <a:lnTo>
                    <a:pt x="977927" y="504547"/>
                  </a:lnTo>
                  <a:lnTo>
                    <a:pt x="979299" y="494556"/>
                  </a:lnTo>
                  <a:lnTo>
                    <a:pt x="980722" y="484564"/>
                  </a:lnTo>
                  <a:lnTo>
                    <a:pt x="981884" y="474573"/>
                  </a:lnTo>
                  <a:lnTo>
                    <a:pt x="982721" y="464581"/>
                  </a:lnTo>
                  <a:lnTo>
                    <a:pt x="983287" y="454590"/>
                  </a:lnTo>
                  <a:lnTo>
                    <a:pt x="983683" y="444598"/>
                  </a:lnTo>
                  <a:lnTo>
                    <a:pt x="983874" y="434607"/>
                  </a:lnTo>
                  <a:lnTo>
                    <a:pt x="983974" y="424615"/>
                  </a:lnTo>
                  <a:lnTo>
                    <a:pt x="983966" y="414624"/>
                  </a:lnTo>
                  <a:lnTo>
                    <a:pt x="984046" y="404632"/>
                  </a:lnTo>
                  <a:lnTo>
                    <a:pt x="983976" y="394641"/>
                  </a:lnTo>
                  <a:lnTo>
                    <a:pt x="984104" y="384649"/>
                  </a:lnTo>
                  <a:lnTo>
                    <a:pt x="984368" y="374658"/>
                  </a:lnTo>
                  <a:lnTo>
                    <a:pt x="984485" y="364666"/>
                  </a:lnTo>
                  <a:lnTo>
                    <a:pt x="985338" y="354675"/>
                  </a:lnTo>
                  <a:lnTo>
                    <a:pt x="986337" y="344683"/>
                  </a:lnTo>
                  <a:lnTo>
                    <a:pt x="987813" y="334692"/>
                  </a:lnTo>
                  <a:lnTo>
                    <a:pt x="989802" y="324700"/>
                  </a:lnTo>
                  <a:lnTo>
                    <a:pt x="992029" y="314709"/>
                  </a:lnTo>
                  <a:lnTo>
                    <a:pt x="995560" y="304717"/>
                  </a:lnTo>
                  <a:lnTo>
                    <a:pt x="997589" y="299888"/>
                  </a:lnTo>
                  <a:lnTo>
                    <a:pt x="999717" y="294726"/>
                  </a:lnTo>
                  <a:lnTo>
                    <a:pt x="1004524" y="284734"/>
                  </a:lnTo>
                  <a:lnTo>
                    <a:pt x="1010922" y="274743"/>
                  </a:lnTo>
                  <a:lnTo>
                    <a:pt x="1017541" y="266796"/>
                  </a:lnTo>
                  <a:lnTo>
                    <a:pt x="1019477" y="264751"/>
                  </a:lnTo>
                  <a:lnTo>
                    <a:pt x="1030797" y="254760"/>
                  </a:lnTo>
                  <a:lnTo>
                    <a:pt x="1037492" y="250132"/>
                  </a:lnTo>
                  <a:lnTo>
                    <a:pt x="1047944" y="244768"/>
                  </a:lnTo>
                  <a:lnTo>
                    <a:pt x="1057444" y="240850"/>
                  </a:lnTo>
                  <a:lnTo>
                    <a:pt x="1077396" y="236103"/>
                  </a:lnTo>
                  <a:lnTo>
                    <a:pt x="1097348" y="235114"/>
                  </a:lnTo>
                  <a:lnTo>
                    <a:pt x="1117299" y="237056"/>
                  </a:lnTo>
                  <a:lnTo>
                    <a:pt x="1137251" y="240776"/>
                  </a:lnTo>
                  <a:lnTo>
                    <a:pt x="1151418" y="244768"/>
                  </a:lnTo>
                  <a:lnTo>
                    <a:pt x="1157203" y="246436"/>
                  </a:lnTo>
                  <a:lnTo>
                    <a:pt x="1177155" y="253830"/>
                  </a:lnTo>
                  <a:lnTo>
                    <a:pt x="1179374" y="254760"/>
                  </a:lnTo>
                  <a:lnTo>
                    <a:pt x="1197107" y="262313"/>
                  </a:lnTo>
                  <a:lnTo>
                    <a:pt x="1202211" y="264751"/>
                  </a:lnTo>
                  <a:lnTo>
                    <a:pt x="1217059" y="271921"/>
                  </a:lnTo>
                  <a:lnTo>
                    <a:pt x="1222614" y="274743"/>
                  </a:lnTo>
                  <a:lnTo>
                    <a:pt x="1237010" y="282574"/>
                  </a:lnTo>
                  <a:lnTo>
                    <a:pt x="1240777" y="284734"/>
                  </a:lnTo>
                  <a:lnTo>
                    <a:pt x="1256962" y="294056"/>
                  </a:lnTo>
                  <a:lnTo>
                    <a:pt x="1258055" y="294726"/>
                  </a:lnTo>
                  <a:lnTo>
                    <a:pt x="1273208" y="304717"/>
                  </a:lnTo>
                  <a:lnTo>
                    <a:pt x="1276914" y="307288"/>
                  </a:lnTo>
                  <a:lnTo>
                    <a:pt x="1287171" y="314709"/>
                  </a:lnTo>
                  <a:lnTo>
                    <a:pt x="1296866" y="321827"/>
                  </a:lnTo>
                  <a:lnTo>
                    <a:pt x="1300574" y="324700"/>
                  </a:lnTo>
                  <a:lnTo>
                    <a:pt x="1312951" y="334692"/>
                  </a:lnTo>
                  <a:lnTo>
                    <a:pt x="1316817" y="337894"/>
                  </a:lnTo>
                  <a:lnTo>
                    <a:pt x="1324444" y="344683"/>
                  </a:lnTo>
                  <a:lnTo>
                    <a:pt x="1335921" y="354675"/>
                  </a:lnTo>
                  <a:lnTo>
                    <a:pt x="1336769" y="355431"/>
                  </a:lnTo>
                  <a:lnTo>
                    <a:pt x="1347116" y="364666"/>
                  </a:lnTo>
                  <a:lnTo>
                    <a:pt x="1356721" y="372955"/>
                  </a:lnTo>
                  <a:lnTo>
                    <a:pt x="1358612" y="374658"/>
                  </a:lnTo>
                  <a:lnTo>
                    <a:pt x="1369954" y="384649"/>
                  </a:lnTo>
                  <a:lnTo>
                    <a:pt x="1376673" y="389980"/>
                  </a:lnTo>
                  <a:lnTo>
                    <a:pt x="1382274" y="394641"/>
                  </a:lnTo>
                  <a:lnTo>
                    <a:pt x="1394629" y="404632"/>
                  </a:lnTo>
                  <a:lnTo>
                    <a:pt x="1396624" y="406123"/>
                  </a:lnTo>
                  <a:lnTo>
                    <a:pt x="1407404" y="414624"/>
                  </a:lnTo>
                  <a:lnTo>
                    <a:pt x="1416576" y="421223"/>
                  </a:lnTo>
                  <a:lnTo>
                    <a:pt x="1421013" y="424615"/>
                  </a:lnTo>
                  <a:lnTo>
                    <a:pt x="1434505" y="434607"/>
                  </a:lnTo>
                  <a:lnTo>
                    <a:pt x="1436528" y="436014"/>
                  </a:lnTo>
                  <a:lnTo>
                    <a:pt x="1447964" y="444598"/>
                  </a:lnTo>
                  <a:lnTo>
                    <a:pt x="1456480" y="450620"/>
                  </a:lnTo>
                  <a:lnTo>
                    <a:pt x="1461596" y="454590"/>
                  </a:lnTo>
                  <a:lnTo>
                    <a:pt x="1475285" y="464581"/>
                  </a:lnTo>
                  <a:lnTo>
                    <a:pt x="1476431" y="465376"/>
                  </a:lnTo>
                  <a:lnTo>
                    <a:pt x="1488453" y="474573"/>
                  </a:lnTo>
                  <a:lnTo>
                    <a:pt x="1496383" y="480308"/>
                  </a:lnTo>
                  <a:lnTo>
                    <a:pt x="1502107" y="484564"/>
                  </a:lnTo>
                  <a:lnTo>
                    <a:pt x="1515818" y="494556"/>
                  </a:lnTo>
                  <a:lnTo>
                    <a:pt x="1516335" y="494928"/>
                  </a:lnTo>
                  <a:lnTo>
                    <a:pt x="1529765" y="504547"/>
                  </a:lnTo>
                  <a:lnTo>
                    <a:pt x="1536287" y="509070"/>
                  </a:lnTo>
                  <a:lnTo>
                    <a:pt x="1545140" y="514539"/>
                  </a:lnTo>
                  <a:lnTo>
                    <a:pt x="1556238" y="521347"/>
                  </a:lnTo>
                  <a:lnTo>
                    <a:pt x="1562686" y="524530"/>
                  </a:lnTo>
                  <a:lnTo>
                    <a:pt x="1576190" y="531015"/>
                  </a:lnTo>
                  <a:lnTo>
                    <a:pt x="1587113" y="534522"/>
                  </a:lnTo>
                  <a:lnTo>
                    <a:pt x="1596142" y="537376"/>
                  </a:lnTo>
                  <a:lnTo>
                    <a:pt x="1616094" y="539449"/>
                  </a:lnTo>
                  <a:lnTo>
                    <a:pt x="1636046" y="536820"/>
                  </a:lnTo>
                  <a:lnTo>
                    <a:pt x="1642256" y="534522"/>
                  </a:lnTo>
                  <a:lnTo>
                    <a:pt x="1655998" y="529381"/>
                  </a:lnTo>
                  <a:lnTo>
                    <a:pt x="1663966" y="524530"/>
                  </a:lnTo>
                  <a:lnTo>
                    <a:pt x="1675949" y="517067"/>
                  </a:lnTo>
                  <a:lnTo>
                    <a:pt x="1678975" y="514539"/>
                  </a:lnTo>
                  <a:lnTo>
                    <a:pt x="1691052" y="504547"/>
                  </a:lnTo>
                  <a:lnTo>
                    <a:pt x="1695901" y="500377"/>
                  </a:lnTo>
                  <a:lnTo>
                    <a:pt x="1701584" y="494556"/>
                  </a:lnTo>
                  <a:lnTo>
                    <a:pt x="1711358" y="484564"/>
                  </a:lnTo>
                  <a:lnTo>
                    <a:pt x="1715853" y="479861"/>
                  </a:lnTo>
                  <a:lnTo>
                    <a:pt x="1720396" y="474573"/>
                  </a:lnTo>
                  <a:lnTo>
                    <a:pt x="1728929" y="464581"/>
                  </a:lnTo>
                  <a:lnTo>
                    <a:pt x="1735805" y="456477"/>
                  </a:lnTo>
                  <a:lnTo>
                    <a:pt x="1737354" y="454590"/>
                  </a:lnTo>
                  <a:lnTo>
                    <a:pt x="1745503" y="444598"/>
                  </a:lnTo>
                  <a:lnTo>
                    <a:pt x="1753554" y="434607"/>
                  </a:lnTo>
                  <a:lnTo>
                    <a:pt x="1755756" y="431838"/>
                  </a:lnTo>
                  <a:lnTo>
                    <a:pt x="1761665" y="424615"/>
                  </a:lnTo>
                  <a:lnTo>
                    <a:pt x="1769910" y="414624"/>
                  </a:lnTo>
                  <a:lnTo>
                    <a:pt x="1775708" y="407552"/>
                  </a:lnTo>
                  <a:lnTo>
                    <a:pt x="1778375" y="404632"/>
                  </a:lnTo>
                  <a:lnTo>
                    <a:pt x="1787443" y="394641"/>
                  </a:lnTo>
                  <a:lnTo>
                    <a:pt x="1795660" y="385467"/>
                  </a:lnTo>
                  <a:lnTo>
                    <a:pt x="1796535" y="384649"/>
                  </a:lnTo>
                  <a:lnTo>
                    <a:pt x="1807491" y="374658"/>
                  </a:lnTo>
                  <a:lnTo>
                    <a:pt x="1815612" y="367088"/>
                  </a:lnTo>
                  <a:lnTo>
                    <a:pt x="1819193" y="364666"/>
                  </a:lnTo>
                  <a:lnTo>
                    <a:pt x="1834019" y="354675"/>
                  </a:lnTo>
                  <a:lnTo>
                    <a:pt x="1835563" y="353623"/>
                  </a:lnTo>
                  <a:lnTo>
                    <a:pt x="1855515" y="345754"/>
                  </a:lnTo>
                  <a:lnTo>
                    <a:pt x="1870372" y="344683"/>
                  </a:lnTo>
                  <a:lnTo>
                    <a:pt x="1875467" y="344310"/>
                  </a:lnTo>
                  <a:lnTo>
                    <a:pt x="1876734" y="344683"/>
                  </a:lnTo>
                  <a:lnTo>
                    <a:pt x="1895419" y="350258"/>
                  </a:lnTo>
                  <a:lnTo>
                    <a:pt x="1902175" y="354675"/>
                  </a:lnTo>
                  <a:lnTo>
                    <a:pt x="1915370" y="363648"/>
                  </a:lnTo>
                  <a:lnTo>
                    <a:pt x="1916366" y="364666"/>
                  </a:lnTo>
                  <a:lnTo>
                    <a:pt x="1926263" y="374658"/>
                  </a:lnTo>
                  <a:lnTo>
                    <a:pt x="1935322" y="383910"/>
                  </a:lnTo>
                  <a:lnTo>
                    <a:pt x="1935908" y="384649"/>
                  </a:lnTo>
                  <a:lnTo>
                    <a:pt x="1943788" y="394641"/>
                  </a:lnTo>
                  <a:lnTo>
                    <a:pt x="1951923" y="404632"/>
                  </a:lnTo>
                  <a:lnTo>
                    <a:pt x="1955274" y="408710"/>
                  </a:lnTo>
                  <a:lnTo>
                    <a:pt x="1959715" y="414624"/>
                  </a:lnTo>
                  <a:lnTo>
                    <a:pt x="1967497" y="424615"/>
                  </a:lnTo>
                  <a:lnTo>
                    <a:pt x="1975226" y="434266"/>
                  </a:lnTo>
                  <a:lnTo>
                    <a:pt x="1975493" y="434607"/>
                  </a:lnTo>
                  <a:lnTo>
                    <a:pt x="1983593" y="444598"/>
                  </a:lnTo>
                  <a:lnTo>
                    <a:pt x="1992197" y="454590"/>
                  </a:lnTo>
                  <a:lnTo>
                    <a:pt x="1995177" y="457957"/>
                  </a:lnTo>
                  <a:lnTo>
                    <a:pt x="2001405" y="464581"/>
                  </a:lnTo>
                  <a:lnTo>
                    <a:pt x="2011174" y="474573"/>
                  </a:lnTo>
                  <a:lnTo>
                    <a:pt x="2015130" y="478385"/>
                  </a:lnTo>
                  <a:lnTo>
                    <a:pt x="2022454" y="484564"/>
                  </a:lnTo>
                  <a:lnTo>
                    <a:pt x="2034554" y="494556"/>
                  </a:lnTo>
                  <a:lnTo>
                    <a:pt x="2035081" y="494976"/>
                  </a:lnTo>
                  <a:lnTo>
                    <a:pt x="2050253" y="504547"/>
                  </a:lnTo>
                  <a:lnTo>
                    <a:pt x="2055033" y="507539"/>
                  </a:lnTo>
                  <a:lnTo>
                    <a:pt x="2070712" y="514539"/>
                  </a:lnTo>
                  <a:lnTo>
                    <a:pt x="2074985" y="516462"/>
                  </a:lnTo>
                  <a:lnTo>
                    <a:pt x="2094937" y="521983"/>
                  </a:lnTo>
                  <a:lnTo>
                    <a:pt x="2114888" y="524523"/>
                  </a:lnTo>
                  <a:lnTo>
                    <a:pt x="2115910" y="524530"/>
                  </a:lnTo>
                  <a:lnTo>
                    <a:pt x="2134840" y="524663"/>
                  </a:lnTo>
                  <a:lnTo>
                    <a:pt x="2136544" y="524530"/>
                  </a:lnTo>
                  <a:lnTo>
                    <a:pt x="2154792" y="522978"/>
                  </a:lnTo>
                  <a:lnTo>
                    <a:pt x="2174744" y="520144"/>
                  </a:lnTo>
                  <a:lnTo>
                    <a:pt x="2194695" y="516670"/>
                  </a:lnTo>
                  <a:lnTo>
                    <a:pt x="2207080" y="514539"/>
                  </a:lnTo>
                  <a:lnTo>
                    <a:pt x="2214647" y="513071"/>
                  </a:lnTo>
                  <a:lnTo>
                    <a:pt x="2234599" y="509403"/>
                  </a:lnTo>
                  <a:lnTo>
                    <a:pt x="2254551" y="505558"/>
                  </a:lnTo>
                  <a:lnTo>
                    <a:pt x="2259328" y="504547"/>
                  </a:lnTo>
                  <a:lnTo>
                    <a:pt x="2274502" y="500777"/>
                  </a:lnTo>
                  <a:lnTo>
                    <a:pt x="2292673" y="494556"/>
                  </a:lnTo>
                  <a:lnTo>
                    <a:pt x="2294454" y="493831"/>
                  </a:lnTo>
                  <a:lnTo>
                    <a:pt x="2311775" y="484564"/>
                  </a:lnTo>
                  <a:lnTo>
                    <a:pt x="2314406" y="482878"/>
                  </a:lnTo>
                  <a:lnTo>
                    <a:pt x="2325150" y="474573"/>
                  </a:lnTo>
                  <a:lnTo>
                    <a:pt x="2334358" y="465877"/>
                  </a:lnTo>
                  <a:lnTo>
                    <a:pt x="2335543" y="464581"/>
                  </a:lnTo>
                  <a:lnTo>
                    <a:pt x="2343931" y="454590"/>
                  </a:lnTo>
                  <a:lnTo>
                    <a:pt x="2352412" y="444598"/>
                  </a:lnTo>
                  <a:lnTo>
                    <a:pt x="2354309" y="442006"/>
                  </a:lnTo>
                  <a:lnTo>
                    <a:pt x="2359385" y="434607"/>
                  </a:lnTo>
                  <a:lnTo>
                    <a:pt x="2366541" y="424615"/>
                  </a:lnTo>
                  <a:lnTo>
                    <a:pt x="2373310" y="414624"/>
                  </a:lnTo>
                  <a:lnTo>
                    <a:pt x="2374261" y="413226"/>
                  </a:lnTo>
                  <a:lnTo>
                    <a:pt x="2380912" y="404632"/>
                  </a:lnTo>
                  <a:lnTo>
                    <a:pt x="2389586" y="394641"/>
                  </a:lnTo>
                  <a:lnTo>
                    <a:pt x="2394213" y="389585"/>
                  </a:lnTo>
                  <a:lnTo>
                    <a:pt x="2400441" y="384649"/>
                  </a:lnTo>
                  <a:lnTo>
                    <a:pt x="2414165" y="375739"/>
                  </a:lnTo>
                  <a:lnTo>
                    <a:pt x="2416519" y="374658"/>
                  </a:lnTo>
                  <a:lnTo>
                    <a:pt x="2434117" y="368617"/>
                  </a:lnTo>
                  <a:lnTo>
                    <a:pt x="2454069" y="365386"/>
                  </a:lnTo>
                  <a:lnTo>
                    <a:pt x="2462160" y="364666"/>
                  </a:lnTo>
                  <a:lnTo>
                    <a:pt x="2474020" y="363762"/>
                  </a:lnTo>
                  <a:lnTo>
                    <a:pt x="2493972" y="364088"/>
                  </a:lnTo>
                  <a:lnTo>
                    <a:pt x="2498951" y="364666"/>
                  </a:lnTo>
                  <a:lnTo>
                    <a:pt x="2513924" y="366177"/>
                  </a:lnTo>
                  <a:lnTo>
                    <a:pt x="2533876" y="369730"/>
                  </a:lnTo>
                  <a:lnTo>
                    <a:pt x="2551163" y="374658"/>
                  </a:lnTo>
                  <a:lnTo>
                    <a:pt x="2553827" y="375377"/>
                  </a:lnTo>
                  <a:lnTo>
                    <a:pt x="2573779" y="383620"/>
                  </a:lnTo>
                  <a:lnTo>
                    <a:pt x="2575704" y="384649"/>
                  </a:lnTo>
                  <a:lnTo>
                    <a:pt x="2593731" y="394522"/>
                  </a:lnTo>
                  <a:lnTo>
                    <a:pt x="2593899" y="394641"/>
                  </a:lnTo>
                  <a:lnTo>
                    <a:pt x="2608580" y="404632"/>
                  </a:lnTo>
                  <a:lnTo>
                    <a:pt x="2613683" y="408081"/>
                  </a:lnTo>
                  <a:lnTo>
                    <a:pt x="2621563" y="414624"/>
                  </a:lnTo>
                  <a:lnTo>
                    <a:pt x="2633428" y="424615"/>
                  </a:lnTo>
                  <a:lnTo>
                    <a:pt x="2633634" y="424786"/>
                  </a:lnTo>
                  <a:lnTo>
                    <a:pt x="2643736" y="434607"/>
                  </a:lnTo>
                  <a:lnTo>
                    <a:pt x="2653586" y="444321"/>
                  </a:lnTo>
                  <a:lnTo>
                    <a:pt x="2653844" y="444598"/>
                  </a:lnTo>
                  <a:lnTo>
                    <a:pt x="2662797" y="454590"/>
                  </a:lnTo>
                  <a:lnTo>
                    <a:pt x="2671495" y="464581"/>
                  </a:lnTo>
                  <a:lnTo>
                    <a:pt x="2673538" y="466890"/>
                  </a:lnTo>
                  <a:lnTo>
                    <a:pt x="2679944" y="474573"/>
                  </a:lnTo>
                  <a:lnTo>
                    <a:pt x="2687715" y="484564"/>
                  </a:lnTo>
                  <a:lnTo>
                    <a:pt x="2693490" y="492090"/>
                  </a:lnTo>
                  <a:lnTo>
                    <a:pt x="2695323" y="494556"/>
                  </a:lnTo>
                  <a:lnTo>
                    <a:pt x="2702603" y="504547"/>
                  </a:lnTo>
                  <a:lnTo>
                    <a:pt x="2709650" y="514539"/>
                  </a:lnTo>
                  <a:lnTo>
                    <a:pt x="2713441" y="520033"/>
                  </a:lnTo>
                  <a:lnTo>
                    <a:pt x="2716580" y="524530"/>
                  </a:lnTo>
                  <a:lnTo>
                    <a:pt x="2723178" y="534522"/>
                  </a:lnTo>
                  <a:lnTo>
                    <a:pt x="2729630" y="544513"/>
                  </a:lnTo>
                  <a:lnTo>
                    <a:pt x="2733393" y="550492"/>
                  </a:lnTo>
                  <a:lnTo>
                    <a:pt x="2736164" y="554505"/>
                  </a:lnTo>
                  <a:lnTo>
                    <a:pt x="2742645" y="564496"/>
                  </a:lnTo>
                  <a:lnTo>
                    <a:pt x="2749087" y="574488"/>
                  </a:lnTo>
                  <a:lnTo>
                    <a:pt x="2753345" y="581792"/>
                  </a:lnTo>
                  <a:lnTo>
                    <a:pt x="2755172" y="584479"/>
                  </a:lnTo>
                  <a:lnTo>
                    <a:pt x="2762225" y="594471"/>
                  </a:lnTo>
                  <a:lnTo>
                    <a:pt x="2768552" y="604462"/>
                  </a:lnTo>
                  <a:lnTo>
                    <a:pt x="2773297" y="611803"/>
                  </a:lnTo>
                  <a:lnTo>
                    <a:pt x="2775563" y="614454"/>
                  </a:lnTo>
                  <a:lnTo>
                    <a:pt x="2783633" y="624445"/>
                  </a:lnTo>
                  <a:lnTo>
                    <a:pt x="2791347" y="634437"/>
                  </a:lnTo>
                  <a:lnTo>
                    <a:pt x="2793248" y="636810"/>
                  </a:lnTo>
                  <a:lnTo>
                    <a:pt x="2803332" y="644428"/>
                  </a:lnTo>
                  <a:lnTo>
                    <a:pt x="2813200" y="651841"/>
                  </a:lnTo>
                  <a:lnTo>
                    <a:pt x="2825762" y="654420"/>
                  </a:lnTo>
                  <a:lnTo>
                    <a:pt x="2833152" y="655957"/>
                  </a:lnTo>
                  <a:lnTo>
                    <a:pt x="2837067" y="654420"/>
                  </a:lnTo>
                  <a:lnTo>
                    <a:pt x="2853104" y="648608"/>
                  </a:lnTo>
                  <a:lnTo>
                    <a:pt x="2858031" y="644428"/>
                  </a:lnTo>
                  <a:lnTo>
                    <a:pt x="2870773" y="634437"/>
                  </a:lnTo>
                  <a:lnTo>
                    <a:pt x="2873056" y="632726"/>
                  </a:lnTo>
                  <a:lnTo>
                    <a:pt x="2880383" y="624445"/>
                  </a:lnTo>
                  <a:lnTo>
                    <a:pt x="2889871" y="614454"/>
                  </a:lnTo>
                  <a:lnTo>
                    <a:pt x="2893008" y="611175"/>
                  </a:lnTo>
                  <a:lnTo>
                    <a:pt x="2898139" y="604462"/>
                  </a:lnTo>
                  <a:lnTo>
                    <a:pt x="2906093" y="594471"/>
                  </a:lnTo>
                  <a:lnTo>
                    <a:pt x="2912959" y="585806"/>
                  </a:lnTo>
                  <a:lnTo>
                    <a:pt x="2913872" y="584479"/>
                  </a:lnTo>
                  <a:lnTo>
                    <a:pt x="2921263" y="574488"/>
                  </a:lnTo>
                  <a:lnTo>
                    <a:pt x="2928531" y="564496"/>
                  </a:lnTo>
                  <a:lnTo>
                    <a:pt x="2932911" y="558628"/>
                  </a:lnTo>
                  <a:lnTo>
                    <a:pt x="2935742" y="554505"/>
                  </a:lnTo>
                  <a:lnTo>
                    <a:pt x="2942709" y="544513"/>
                  </a:lnTo>
                  <a:lnTo>
                    <a:pt x="2949654" y="534522"/>
                  </a:lnTo>
                  <a:lnTo>
                    <a:pt x="2952863" y="530041"/>
                  </a:lnTo>
                  <a:lnTo>
                    <a:pt x="2956702" y="524530"/>
                  </a:lnTo>
                  <a:lnTo>
                    <a:pt x="2963492" y="514539"/>
                  </a:lnTo>
                  <a:lnTo>
                    <a:pt x="2970233" y="504547"/>
                  </a:lnTo>
                  <a:lnTo>
                    <a:pt x="2972815" y="500833"/>
                  </a:lnTo>
                  <a:lnTo>
                    <a:pt x="2972815" y="494556"/>
                  </a:lnTo>
                  <a:lnTo>
                    <a:pt x="2972815" y="484564"/>
                  </a:lnTo>
                  <a:lnTo>
                    <a:pt x="2972815" y="474573"/>
                  </a:lnTo>
                  <a:lnTo>
                    <a:pt x="2972815" y="464581"/>
                  </a:lnTo>
                  <a:lnTo>
                    <a:pt x="2972815" y="454590"/>
                  </a:lnTo>
                  <a:lnTo>
                    <a:pt x="2972815" y="444598"/>
                  </a:lnTo>
                  <a:lnTo>
                    <a:pt x="2972815" y="434607"/>
                  </a:lnTo>
                  <a:lnTo>
                    <a:pt x="2972815" y="424615"/>
                  </a:lnTo>
                  <a:lnTo>
                    <a:pt x="2972815" y="414624"/>
                  </a:lnTo>
                  <a:lnTo>
                    <a:pt x="2972815" y="404632"/>
                  </a:lnTo>
                  <a:lnTo>
                    <a:pt x="2972815" y="394641"/>
                  </a:lnTo>
                  <a:lnTo>
                    <a:pt x="2972815" y="389474"/>
                  </a:lnTo>
                  <a:lnTo>
                    <a:pt x="2969301" y="394641"/>
                  </a:lnTo>
                  <a:lnTo>
                    <a:pt x="2962609" y="404632"/>
                  </a:lnTo>
                  <a:lnTo>
                    <a:pt x="2955970" y="414624"/>
                  </a:lnTo>
                  <a:lnTo>
                    <a:pt x="2952863" y="419172"/>
                  </a:lnTo>
                  <a:lnTo>
                    <a:pt x="2948992" y="424615"/>
                  </a:lnTo>
                  <a:lnTo>
                    <a:pt x="2941775" y="434607"/>
                  </a:lnTo>
                  <a:lnTo>
                    <a:pt x="2934736" y="444598"/>
                  </a:lnTo>
                  <a:lnTo>
                    <a:pt x="2932911" y="447109"/>
                  </a:lnTo>
                  <a:lnTo>
                    <a:pt x="2926840" y="454590"/>
                  </a:lnTo>
                  <a:lnTo>
                    <a:pt x="2918789" y="464581"/>
                  </a:lnTo>
                  <a:lnTo>
                    <a:pt x="2912959" y="471730"/>
                  </a:lnTo>
                  <a:lnTo>
                    <a:pt x="2910159" y="474573"/>
                  </a:lnTo>
                  <a:lnTo>
                    <a:pt x="2900456" y="484564"/>
                  </a:lnTo>
                  <a:lnTo>
                    <a:pt x="2893008" y="492330"/>
                  </a:lnTo>
                  <a:lnTo>
                    <a:pt x="2890149" y="494556"/>
                  </a:lnTo>
                  <a:lnTo>
                    <a:pt x="2877352" y="504547"/>
                  </a:lnTo>
                  <a:lnTo>
                    <a:pt x="2873056" y="507959"/>
                  </a:lnTo>
                  <a:lnTo>
                    <a:pt x="2859000" y="514539"/>
                  </a:lnTo>
                  <a:lnTo>
                    <a:pt x="2853104" y="517300"/>
                  </a:lnTo>
                  <a:lnTo>
                    <a:pt x="2833152" y="519029"/>
                  </a:lnTo>
                  <a:lnTo>
                    <a:pt x="2817616" y="514539"/>
                  </a:lnTo>
                  <a:lnTo>
                    <a:pt x="2813200" y="513264"/>
                  </a:lnTo>
                  <a:lnTo>
                    <a:pt x="2799383" y="504547"/>
                  </a:lnTo>
                  <a:lnTo>
                    <a:pt x="2793248" y="500790"/>
                  </a:lnTo>
                  <a:lnTo>
                    <a:pt x="2786236" y="494556"/>
                  </a:lnTo>
                  <a:lnTo>
                    <a:pt x="2774877" y="484564"/>
                  </a:lnTo>
                  <a:lnTo>
                    <a:pt x="2773297" y="483199"/>
                  </a:lnTo>
                  <a:lnTo>
                    <a:pt x="2765267" y="474573"/>
                  </a:lnTo>
                  <a:lnTo>
                    <a:pt x="2755800" y="464581"/>
                  </a:lnTo>
                  <a:lnTo>
                    <a:pt x="2753345" y="462034"/>
                  </a:lnTo>
                  <a:lnTo>
                    <a:pt x="2747013" y="454590"/>
                  </a:lnTo>
                  <a:lnTo>
                    <a:pt x="2738340" y="444598"/>
                  </a:lnTo>
                  <a:lnTo>
                    <a:pt x="2733393" y="439176"/>
                  </a:lnTo>
                  <a:lnTo>
                    <a:pt x="2729471" y="434607"/>
                  </a:lnTo>
                  <a:lnTo>
                    <a:pt x="2721020" y="424615"/>
                  </a:lnTo>
                  <a:lnTo>
                    <a:pt x="2713441" y="416013"/>
                  </a:lnTo>
                  <a:lnTo>
                    <a:pt x="2712257" y="414624"/>
                  </a:lnTo>
                  <a:lnTo>
                    <a:pt x="2703572" y="404632"/>
                  </a:lnTo>
                  <a:lnTo>
                    <a:pt x="2694639" y="394641"/>
                  </a:lnTo>
                  <a:lnTo>
                    <a:pt x="2693490" y="393340"/>
                  </a:lnTo>
                  <a:lnTo>
                    <a:pt x="2685501" y="384649"/>
                  </a:lnTo>
                  <a:lnTo>
                    <a:pt x="2676078" y="374658"/>
                  </a:lnTo>
                  <a:lnTo>
                    <a:pt x="2673538" y="372043"/>
                  </a:lnTo>
                  <a:lnTo>
                    <a:pt x="2666002" y="364666"/>
                  </a:lnTo>
                  <a:lnTo>
                    <a:pt x="2655942" y="354675"/>
                  </a:lnTo>
                  <a:lnTo>
                    <a:pt x="2653586" y="352384"/>
                  </a:lnTo>
                  <a:lnTo>
                    <a:pt x="2644981" y="344683"/>
                  </a:lnTo>
                  <a:lnTo>
                    <a:pt x="2633822" y="334692"/>
                  </a:lnTo>
                  <a:lnTo>
                    <a:pt x="2633634" y="334532"/>
                  </a:lnTo>
                  <a:lnTo>
                    <a:pt x="2621046" y="324700"/>
                  </a:lnTo>
                  <a:lnTo>
                    <a:pt x="2613683" y="318942"/>
                  </a:lnTo>
                  <a:lnTo>
                    <a:pt x="2607488" y="314709"/>
                  </a:lnTo>
                  <a:lnTo>
                    <a:pt x="2593731" y="305169"/>
                  </a:lnTo>
                  <a:lnTo>
                    <a:pt x="2592988" y="304717"/>
                  </a:lnTo>
                  <a:lnTo>
                    <a:pt x="2576818" y="294726"/>
                  </a:lnTo>
                  <a:lnTo>
                    <a:pt x="2573779" y="292867"/>
                  </a:lnTo>
                  <a:lnTo>
                    <a:pt x="2559091" y="284734"/>
                  </a:lnTo>
                  <a:lnTo>
                    <a:pt x="2553827" y="281660"/>
                  </a:lnTo>
                  <a:lnTo>
                    <a:pt x="2540859" y="274743"/>
                  </a:lnTo>
                  <a:lnTo>
                    <a:pt x="2533876" y="270887"/>
                  </a:lnTo>
                  <a:lnTo>
                    <a:pt x="2522858" y="264751"/>
                  </a:lnTo>
                  <a:lnTo>
                    <a:pt x="2513924" y="259425"/>
                  </a:lnTo>
                  <a:lnTo>
                    <a:pt x="2506766" y="254760"/>
                  </a:lnTo>
                  <a:lnTo>
                    <a:pt x="2493972" y="245768"/>
                  </a:lnTo>
                  <a:lnTo>
                    <a:pt x="2492704" y="244768"/>
                  </a:lnTo>
                  <a:lnTo>
                    <a:pt x="2480904" y="234777"/>
                  </a:lnTo>
                  <a:lnTo>
                    <a:pt x="2474020" y="228338"/>
                  </a:lnTo>
                  <a:lnTo>
                    <a:pt x="2470635" y="224785"/>
                  </a:lnTo>
                  <a:lnTo>
                    <a:pt x="2461855" y="214794"/>
                  </a:lnTo>
                  <a:lnTo>
                    <a:pt x="2454176" y="204802"/>
                  </a:lnTo>
                  <a:lnTo>
                    <a:pt x="2454069" y="204661"/>
                  </a:lnTo>
                  <a:lnTo>
                    <a:pt x="2447119" y="194811"/>
                  </a:lnTo>
                  <a:lnTo>
                    <a:pt x="2440978" y="184819"/>
                  </a:lnTo>
                  <a:lnTo>
                    <a:pt x="2435245" y="174828"/>
                  </a:lnTo>
                  <a:lnTo>
                    <a:pt x="2434117" y="172888"/>
                  </a:lnTo>
                  <a:lnTo>
                    <a:pt x="2429635" y="164836"/>
                  </a:lnTo>
                  <a:lnTo>
                    <a:pt x="2424476" y="154845"/>
                  </a:lnTo>
                  <a:lnTo>
                    <a:pt x="2419617" y="144854"/>
                  </a:lnTo>
                  <a:lnTo>
                    <a:pt x="2414815" y="134862"/>
                  </a:lnTo>
                  <a:lnTo>
                    <a:pt x="2414165" y="133488"/>
                  </a:lnTo>
                  <a:lnTo>
                    <a:pt x="2409959" y="124871"/>
                  </a:lnTo>
                  <a:lnTo>
                    <a:pt x="2405225" y="114879"/>
                  </a:lnTo>
                  <a:lnTo>
                    <a:pt x="2400384" y="104888"/>
                  </a:lnTo>
                  <a:lnTo>
                    <a:pt x="2395651" y="94896"/>
                  </a:lnTo>
                  <a:lnTo>
                    <a:pt x="2394213" y="91747"/>
                  </a:lnTo>
                  <a:lnTo>
                    <a:pt x="2390708" y="84905"/>
                  </a:lnTo>
                  <a:lnTo>
                    <a:pt x="2385383" y="74913"/>
                  </a:lnTo>
                  <a:lnTo>
                    <a:pt x="2380026" y="64922"/>
                  </a:lnTo>
                  <a:lnTo>
                    <a:pt x="2374589" y="54930"/>
                  </a:lnTo>
                  <a:lnTo>
                    <a:pt x="2374261" y="54361"/>
                  </a:lnTo>
                  <a:lnTo>
                    <a:pt x="2367581" y="44939"/>
                  </a:lnTo>
                  <a:lnTo>
                    <a:pt x="2360575" y="34947"/>
                  </a:lnTo>
                  <a:lnTo>
                    <a:pt x="2354309" y="26265"/>
                  </a:lnTo>
                  <a:lnTo>
                    <a:pt x="2352939" y="24956"/>
                  </a:lnTo>
                  <a:lnTo>
                    <a:pt x="2342242" y="14964"/>
                  </a:lnTo>
                  <a:lnTo>
                    <a:pt x="2334358" y="7826"/>
                  </a:lnTo>
                  <a:lnTo>
                    <a:pt x="2327287" y="4973"/>
                  </a:lnTo>
                  <a:lnTo>
                    <a:pt x="2314406" y="0"/>
                  </a:lnTo>
                  <a:lnTo>
                    <a:pt x="2294454" y="3411"/>
                  </a:lnTo>
                  <a:lnTo>
                    <a:pt x="2292375" y="4973"/>
                  </a:lnTo>
                  <a:lnTo>
                    <a:pt x="2280549" y="14964"/>
                  </a:lnTo>
                  <a:lnTo>
                    <a:pt x="2274502" y="20548"/>
                  </a:lnTo>
                  <a:lnTo>
                    <a:pt x="2271695" y="24956"/>
                  </a:lnTo>
                  <a:lnTo>
                    <a:pt x="2266370" y="34947"/>
                  </a:lnTo>
                  <a:lnTo>
                    <a:pt x="2261480" y="44939"/>
                  </a:lnTo>
                  <a:lnTo>
                    <a:pt x="2257038" y="54930"/>
                  </a:lnTo>
                  <a:lnTo>
                    <a:pt x="2254551" y="61822"/>
                  </a:lnTo>
                  <a:lnTo>
                    <a:pt x="2253698" y="64922"/>
                  </a:lnTo>
                  <a:lnTo>
                    <a:pt x="2251142" y="74913"/>
                  </a:lnTo>
                  <a:lnTo>
                    <a:pt x="2248927" y="84905"/>
                  </a:lnTo>
                  <a:lnTo>
                    <a:pt x="2247235" y="94896"/>
                  </a:lnTo>
                  <a:lnTo>
                    <a:pt x="2245666" y="104888"/>
                  </a:lnTo>
                  <a:lnTo>
                    <a:pt x="2244394" y="114879"/>
                  </a:lnTo>
                  <a:lnTo>
                    <a:pt x="2243303" y="124871"/>
                  </a:lnTo>
                  <a:lnTo>
                    <a:pt x="2242654" y="134862"/>
                  </a:lnTo>
                  <a:lnTo>
                    <a:pt x="2242151" y="144854"/>
                  </a:lnTo>
                  <a:lnTo>
                    <a:pt x="2241866" y="154845"/>
                  </a:lnTo>
                  <a:lnTo>
                    <a:pt x="2241743" y="164836"/>
                  </a:lnTo>
                  <a:lnTo>
                    <a:pt x="2241745" y="174828"/>
                  </a:lnTo>
                  <a:lnTo>
                    <a:pt x="2241858" y="184819"/>
                  </a:lnTo>
                  <a:lnTo>
                    <a:pt x="2242171" y="194811"/>
                  </a:lnTo>
                  <a:lnTo>
                    <a:pt x="2242501" y="204802"/>
                  </a:lnTo>
                  <a:lnTo>
                    <a:pt x="2242989" y="214794"/>
                  </a:lnTo>
                  <a:lnTo>
                    <a:pt x="2243471" y="224785"/>
                  </a:lnTo>
                  <a:lnTo>
                    <a:pt x="2243885" y="234777"/>
                  </a:lnTo>
                  <a:lnTo>
                    <a:pt x="2244314" y="244768"/>
                  </a:lnTo>
                  <a:lnTo>
                    <a:pt x="2244707" y="254760"/>
                  </a:lnTo>
                  <a:lnTo>
                    <a:pt x="2245011" y="264751"/>
                  </a:lnTo>
                  <a:lnTo>
                    <a:pt x="2245218" y="274743"/>
                  </a:lnTo>
                  <a:lnTo>
                    <a:pt x="2245196" y="284734"/>
                  </a:lnTo>
                  <a:lnTo>
                    <a:pt x="2245140" y="294726"/>
                  </a:lnTo>
                  <a:lnTo>
                    <a:pt x="2244629" y="304717"/>
                  </a:lnTo>
                  <a:lnTo>
                    <a:pt x="2243926" y="314709"/>
                  </a:lnTo>
                  <a:lnTo>
                    <a:pt x="2242823" y="324700"/>
                  </a:lnTo>
                  <a:lnTo>
                    <a:pt x="2241396" y="334692"/>
                  </a:lnTo>
                  <a:lnTo>
                    <a:pt x="2239524" y="344683"/>
                  </a:lnTo>
                  <a:lnTo>
                    <a:pt x="2236881" y="354675"/>
                  </a:lnTo>
                  <a:lnTo>
                    <a:pt x="2234599" y="362052"/>
                  </a:lnTo>
                  <a:lnTo>
                    <a:pt x="2233830" y="364666"/>
                  </a:lnTo>
                  <a:lnTo>
                    <a:pt x="2230088" y="374658"/>
                  </a:lnTo>
                  <a:lnTo>
                    <a:pt x="2225730" y="384649"/>
                  </a:lnTo>
                  <a:lnTo>
                    <a:pt x="2219912" y="394641"/>
                  </a:lnTo>
                  <a:lnTo>
                    <a:pt x="2214647" y="402298"/>
                  </a:lnTo>
                  <a:lnTo>
                    <a:pt x="2212997" y="404632"/>
                  </a:lnTo>
                  <a:lnTo>
                    <a:pt x="2204864" y="414624"/>
                  </a:lnTo>
                  <a:lnTo>
                    <a:pt x="2194957" y="424615"/>
                  </a:lnTo>
                  <a:lnTo>
                    <a:pt x="2194695" y="424844"/>
                  </a:lnTo>
                  <a:lnTo>
                    <a:pt x="2182543" y="434607"/>
                  </a:lnTo>
                  <a:lnTo>
                    <a:pt x="2174744" y="439867"/>
                  </a:lnTo>
                  <a:lnTo>
                    <a:pt x="2166567" y="444598"/>
                  </a:lnTo>
                  <a:lnTo>
                    <a:pt x="2154792" y="450725"/>
                  </a:lnTo>
                  <a:lnTo>
                    <a:pt x="2144324" y="454590"/>
                  </a:lnTo>
                  <a:lnTo>
                    <a:pt x="2134840" y="457699"/>
                  </a:lnTo>
                  <a:lnTo>
                    <a:pt x="2114888" y="460966"/>
                  </a:lnTo>
                  <a:lnTo>
                    <a:pt x="2094937" y="460372"/>
                  </a:lnTo>
                  <a:lnTo>
                    <a:pt x="2074985" y="455628"/>
                  </a:lnTo>
                  <a:lnTo>
                    <a:pt x="2072774" y="454590"/>
                  </a:lnTo>
                  <a:lnTo>
                    <a:pt x="2055033" y="446122"/>
                  </a:lnTo>
                  <a:lnTo>
                    <a:pt x="2052912" y="444598"/>
                  </a:lnTo>
                  <a:lnTo>
                    <a:pt x="2039341" y="434607"/>
                  </a:lnTo>
                  <a:lnTo>
                    <a:pt x="2035081" y="431368"/>
                  </a:lnTo>
                  <a:lnTo>
                    <a:pt x="2028274" y="424615"/>
                  </a:lnTo>
                  <a:lnTo>
                    <a:pt x="2018569" y="414624"/>
                  </a:lnTo>
                  <a:lnTo>
                    <a:pt x="2015130" y="410936"/>
                  </a:lnTo>
                  <a:lnTo>
                    <a:pt x="2010015" y="404632"/>
                  </a:lnTo>
                  <a:lnTo>
                    <a:pt x="2002335" y="394641"/>
                  </a:lnTo>
                  <a:lnTo>
                    <a:pt x="1995177" y="385043"/>
                  </a:lnTo>
                  <a:lnTo>
                    <a:pt x="1994902" y="384649"/>
                  </a:lnTo>
                  <a:lnTo>
                    <a:pt x="1988170" y="374658"/>
                  </a:lnTo>
                  <a:lnTo>
                    <a:pt x="1981479" y="364666"/>
                  </a:lnTo>
                  <a:lnTo>
                    <a:pt x="1975226" y="354797"/>
                  </a:lnTo>
                  <a:lnTo>
                    <a:pt x="1975146" y="354675"/>
                  </a:lnTo>
                  <a:lnTo>
                    <a:pt x="1968796" y="344683"/>
                  </a:lnTo>
                  <a:lnTo>
                    <a:pt x="1962221" y="334692"/>
                  </a:lnTo>
                  <a:lnTo>
                    <a:pt x="1955860" y="324700"/>
                  </a:lnTo>
                  <a:lnTo>
                    <a:pt x="1955274" y="323788"/>
                  </a:lnTo>
                  <a:lnTo>
                    <a:pt x="1948616" y="314709"/>
                  </a:lnTo>
                  <a:lnTo>
                    <a:pt x="1941145" y="304717"/>
                  </a:lnTo>
                  <a:lnTo>
                    <a:pt x="1935322" y="297242"/>
                  </a:lnTo>
                  <a:lnTo>
                    <a:pt x="1932711" y="294726"/>
                  </a:lnTo>
                  <a:lnTo>
                    <a:pt x="1922077" y="284734"/>
                  </a:lnTo>
                  <a:lnTo>
                    <a:pt x="1915370" y="278635"/>
                  </a:lnTo>
                  <a:lnTo>
                    <a:pt x="1907984" y="274743"/>
                  </a:lnTo>
                  <a:lnTo>
                    <a:pt x="1895419" y="268708"/>
                  </a:lnTo>
                  <a:lnTo>
                    <a:pt x="1875467" y="266350"/>
                  </a:lnTo>
                  <a:lnTo>
                    <a:pt x="1855515" y="270121"/>
                  </a:lnTo>
                  <a:lnTo>
                    <a:pt x="1845294" y="274743"/>
                  </a:lnTo>
                  <a:lnTo>
                    <a:pt x="1835563" y="279058"/>
                  </a:lnTo>
                  <a:lnTo>
                    <a:pt x="1827297" y="284734"/>
                  </a:lnTo>
                  <a:lnTo>
                    <a:pt x="1815612" y="292510"/>
                  </a:lnTo>
                  <a:lnTo>
                    <a:pt x="1812980" y="294726"/>
                  </a:lnTo>
                  <a:lnTo>
                    <a:pt x="1801560" y="304717"/>
                  </a:lnTo>
                  <a:lnTo>
                    <a:pt x="1795660" y="309981"/>
                  </a:lnTo>
                  <a:lnTo>
                    <a:pt x="1791049" y="314709"/>
                  </a:lnTo>
                  <a:lnTo>
                    <a:pt x="1781417" y="324700"/>
                  </a:lnTo>
                  <a:lnTo>
                    <a:pt x="1775708" y="330809"/>
                  </a:lnTo>
                  <a:lnTo>
                    <a:pt x="1772399" y="334692"/>
                  </a:lnTo>
                  <a:lnTo>
                    <a:pt x="1763839" y="344683"/>
                  </a:lnTo>
                  <a:lnTo>
                    <a:pt x="1755756" y="354234"/>
                  </a:lnTo>
                  <a:lnTo>
                    <a:pt x="1755397" y="354675"/>
                  </a:lnTo>
                  <a:lnTo>
                    <a:pt x="1747450" y="364666"/>
                  </a:lnTo>
                  <a:lnTo>
                    <a:pt x="1739525" y="374658"/>
                  </a:lnTo>
                  <a:lnTo>
                    <a:pt x="1735805" y="379344"/>
                  </a:lnTo>
                  <a:lnTo>
                    <a:pt x="1731467" y="384649"/>
                  </a:lnTo>
                  <a:lnTo>
                    <a:pt x="1723306" y="394641"/>
                  </a:lnTo>
                  <a:lnTo>
                    <a:pt x="1715853" y="403966"/>
                  </a:lnTo>
                  <a:lnTo>
                    <a:pt x="1715258" y="404632"/>
                  </a:lnTo>
                  <a:lnTo>
                    <a:pt x="1706209" y="414624"/>
                  </a:lnTo>
                  <a:lnTo>
                    <a:pt x="1697183" y="424615"/>
                  </a:lnTo>
                  <a:lnTo>
                    <a:pt x="1695901" y="426028"/>
                  </a:lnTo>
                  <a:lnTo>
                    <a:pt x="1686684" y="434607"/>
                  </a:lnTo>
                  <a:lnTo>
                    <a:pt x="1675949" y="444485"/>
                  </a:lnTo>
                  <a:lnTo>
                    <a:pt x="1675785" y="444598"/>
                  </a:lnTo>
                  <a:lnTo>
                    <a:pt x="1661167" y="454590"/>
                  </a:lnTo>
                  <a:lnTo>
                    <a:pt x="1655998" y="458064"/>
                  </a:lnTo>
                  <a:lnTo>
                    <a:pt x="1640282" y="464581"/>
                  </a:lnTo>
                  <a:lnTo>
                    <a:pt x="1636046" y="466305"/>
                  </a:lnTo>
                  <a:lnTo>
                    <a:pt x="1616094" y="469406"/>
                  </a:lnTo>
                  <a:lnTo>
                    <a:pt x="1596142" y="467274"/>
                  </a:lnTo>
                  <a:lnTo>
                    <a:pt x="1588398" y="464581"/>
                  </a:lnTo>
                  <a:lnTo>
                    <a:pt x="1576190" y="460447"/>
                  </a:lnTo>
                  <a:lnTo>
                    <a:pt x="1564926" y="454590"/>
                  </a:lnTo>
                  <a:lnTo>
                    <a:pt x="1556238" y="449887"/>
                  </a:lnTo>
                  <a:lnTo>
                    <a:pt x="1548506" y="444598"/>
                  </a:lnTo>
                  <a:lnTo>
                    <a:pt x="1536287" y="436143"/>
                  </a:lnTo>
                  <a:lnTo>
                    <a:pt x="1534317" y="434607"/>
                  </a:lnTo>
                  <a:lnTo>
                    <a:pt x="1521323" y="424615"/>
                  </a:lnTo>
                  <a:lnTo>
                    <a:pt x="1516335" y="420650"/>
                  </a:lnTo>
                  <a:lnTo>
                    <a:pt x="1509128" y="414624"/>
                  </a:lnTo>
                  <a:lnTo>
                    <a:pt x="1497288" y="404632"/>
                  </a:lnTo>
                  <a:lnTo>
                    <a:pt x="1496383" y="403866"/>
                  </a:lnTo>
                  <a:lnTo>
                    <a:pt x="1485684" y="394641"/>
                  </a:lnTo>
                  <a:lnTo>
                    <a:pt x="1476431" y="386596"/>
                  </a:lnTo>
                  <a:lnTo>
                    <a:pt x="1474169" y="384649"/>
                  </a:lnTo>
                  <a:lnTo>
                    <a:pt x="1463083" y="374658"/>
                  </a:lnTo>
                  <a:lnTo>
                    <a:pt x="1456480" y="368635"/>
                  </a:lnTo>
                  <a:lnTo>
                    <a:pt x="1452115" y="364666"/>
                  </a:lnTo>
                  <a:lnTo>
                    <a:pt x="1441435" y="354675"/>
                  </a:lnTo>
                  <a:lnTo>
                    <a:pt x="1436528" y="350041"/>
                  </a:lnTo>
                  <a:lnTo>
                    <a:pt x="1430763" y="344683"/>
                  </a:lnTo>
                  <a:lnTo>
                    <a:pt x="1420382" y="334692"/>
                  </a:lnTo>
                  <a:lnTo>
                    <a:pt x="1416576" y="330958"/>
                  </a:lnTo>
                  <a:lnTo>
                    <a:pt x="1410016" y="324700"/>
                  </a:lnTo>
                  <a:lnTo>
                    <a:pt x="1399707" y="314709"/>
                  </a:lnTo>
                  <a:lnTo>
                    <a:pt x="1396624" y="311620"/>
                  </a:lnTo>
                  <a:lnTo>
                    <a:pt x="1389492" y="304717"/>
                  </a:lnTo>
                  <a:lnTo>
                    <a:pt x="1379163" y="294726"/>
                  </a:lnTo>
                  <a:lnTo>
                    <a:pt x="1376673" y="292367"/>
                  </a:lnTo>
                  <a:lnTo>
                    <a:pt x="1368119" y="284734"/>
                  </a:lnTo>
                  <a:lnTo>
                    <a:pt x="1357255" y="274743"/>
                  </a:lnTo>
                  <a:lnTo>
                    <a:pt x="1356721" y="274264"/>
                  </a:lnTo>
                  <a:lnTo>
                    <a:pt x="1344914" y="264751"/>
                  </a:lnTo>
                  <a:lnTo>
                    <a:pt x="1336769" y="258182"/>
                  </a:lnTo>
                  <a:lnTo>
                    <a:pt x="1331928" y="254760"/>
                  </a:lnTo>
                  <a:lnTo>
                    <a:pt x="1316981" y="244768"/>
                  </a:lnTo>
                  <a:lnTo>
                    <a:pt x="1316817" y="244662"/>
                  </a:lnTo>
                  <a:lnTo>
                    <a:pt x="1299956" y="234777"/>
                  </a:lnTo>
                  <a:lnTo>
                    <a:pt x="1296866" y="233066"/>
                  </a:lnTo>
                  <a:lnTo>
                    <a:pt x="1280017" y="224785"/>
                  </a:lnTo>
                  <a:lnTo>
                    <a:pt x="1276914" y="223346"/>
                  </a:lnTo>
                  <a:lnTo>
                    <a:pt x="1257463" y="214794"/>
                  </a:lnTo>
                  <a:lnTo>
                    <a:pt x="1256962" y="214585"/>
                  </a:lnTo>
                  <a:lnTo>
                    <a:pt x="1237010" y="206398"/>
                  </a:lnTo>
                  <a:lnTo>
                    <a:pt x="1233119" y="204802"/>
                  </a:lnTo>
                  <a:lnTo>
                    <a:pt x="1217059" y="198432"/>
                  </a:lnTo>
                  <a:lnTo>
                    <a:pt x="1208013" y="194811"/>
                  </a:lnTo>
                  <a:lnTo>
                    <a:pt x="1197107" y="190563"/>
                  </a:lnTo>
                  <a:lnTo>
                    <a:pt x="1182673" y="184819"/>
                  </a:lnTo>
                  <a:lnTo>
                    <a:pt x="1177155" y="182679"/>
                  </a:lnTo>
                  <a:lnTo>
                    <a:pt x="1157203" y="175068"/>
                  </a:lnTo>
                  <a:lnTo>
                    <a:pt x="1156536" y="174828"/>
                  </a:lnTo>
                  <a:lnTo>
                    <a:pt x="1137251" y="167815"/>
                  </a:lnTo>
                  <a:lnTo>
                    <a:pt x="1128235" y="164836"/>
                  </a:lnTo>
                  <a:lnTo>
                    <a:pt x="1117299" y="161206"/>
                  </a:lnTo>
                  <a:lnTo>
                    <a:pt x="1097348" y="155267"/>
                  </a:lnTo>
                  <a:lnTo>
                    <a:pt x="1095620" y="154845"/>
                  </a:lnTo>
                  <a:lnTo>
                    <a:pt x="1077396" y="150212"/>
                  </a:lnTo>
                  <a:lnTo>
                    <a:pt x="1057444" y="145979"/>
                  </a:lnTo>
                  <a:lnTo>
                    <a:pt x="1050795" y="144854"/>
                  </a:lnTo>
                  <a:lnTo>
                    <a:pt x="1037492" y="142421"/>
                  </a:lnTo>
                  <a:lnTo>
                    <a:pt x="1017541" y="139417"/>
                  </a:lnTo>
                  <a:lnTo>
                    <a:pt x="997589" y="137144"/>
                  </a:lnTo>
                  <a:lnTo>
                    <a:pt x="977637" y="134990"/>
                  </a:lnTo>
                  <a:lnTo>
                    <a:pt x="975235" y="134862"/>
                  </a:lnTo>
                  <a:lnTo>
                    <a:pt x="957685" y="133839"/>
                  </a:lnTo>
                  <a:lnTo>
                    <a:pt x="937734" y="132881"/>
                  </a:lnTo>
                  <a:lnTo>
                    <a:pt x="917782" y="133548"/>
                  </a:lnTo>
                  <a:lnTo>
                    <a:pt x="907282" y="134862"/>
                  </a:lnTo>
                  <a:lnTo>
                    <a:pt x="897830" y="136309"/>
                  </a:lnTo>
                  <a:lnTo>
                    <a:pt x="877878" y="142483"/>
                  </a:lnTo>
                  <a:lnTo>
                    <a:pt x="873040" y="144854"/>
                  </a:lnTo>
                  <a:lnTo>
                    <a:pt x="857927" y="153624"/>
                  </a:lnTo>
                  <a:lnTo>
                    <a:pt x="856376" y="154845"/>
                  </a:lnTo>
                  <a:lnTo>
                    <a:pt x="844296" y="164836"/>
                  </a:lnTo>
                  <a:lnTo>
                    <a:pt x="837975" y="169839"/>
                  </a:lnTo>
                  <a:lnTo>
                    <a:pt x="832366" y="174828"/>
                  </a:lnTo>
                  <a:lnTo>
                    <a:pt x="819413" y="184819"/>
                  </a:lnTo>
                  <a:lnTo>
                    <a:pt x="818023" y="185824"/>
                  </a:lnTo>
                  <a:lnTo>
                    <a:pt x="806256" y="194811"/>
                  </a:lnTo>
                  <a:lnTo>
                    <a:pt x="798071" y="199830"/>
                  </a:lnTo>
                  <a:lnTo>
                    <a:pt x="790271" y="204802"/>
                  </a:lnTo>
                  <a:lnTo>
                    <a:pt x="778119" y="211011"/>
                  </a:lnTo>
                  <a:lnTo>
                    <a:pt x="770489" y="214794"/>
                  </a:lnTo>
                  <a:lnTo>
                    <a:pt x="758167" y="219773"/>
                  </a:lnTo>
                  <a:lnTo>
                    <a:pt x="745929" y="224785"/>
                  </a:lnTo>
                  <a:lnTo>
                    <a:pt x="738216" y="227288"/>
                  </a:lnTo>
                  <a:lnTo>
                    <a:pt x="718264" y="233795"/>
                  </a:lnTo>
                  <a:lnTo>
                    <a:pt x="715023" y="234777"/>
                  </a:lnTo>
                  <a:lnTo>
                    <a:pt x="698312" y="239331"/>
                  </a:lnTo>
                  <a:lnTo>
                    <a:pt x="678360" y="243723"/>
                  </a:lnTo>
                  <a:lnTo>
                    <a:pt x="672777" y="244768"/>
                  </a:lnTo>
                  <a:lnTo>
                    <a:pt x="658409" y="247283"/>
                  </a:lnTo>
                  <a:lnTo>
                    <a:pt x="638457" y="250066"/>
                  </a:lnTo>
                  <a:lnTo>
                    <a:pt x="618505" y="252234"/>
                  </a:lnTo>
                  <a:lnTo>
                    <a:pt x="598553" y="253981"/>
                  </a:lnTo>
                  <a:lnTo>
                    <a:pt x="590849" y="254760"/>
                  </a:lnTo>
                  <a:lnTo>
                    <a:pt x="578602" y="256032"/>
                  </a:lnTo>
                  <a:lnTo>
                    <a:pt x="558650" y="259043"/>
                  </a:lnTo>
                  <a:lnTo>
                    <a:pt x="538698" y="263478"/>
                  </a:lnTo>
                  <a:lnTo>
                    <a:pt x="534986" y="264751"/>
                  </a:lnTo>
                  <a:lnTo>
                    <a:pt x="518746" y="270875"/>
                  </a:lnTo>
                  <a:lnTo>
                    <a:pt x="511253" y="274743"/>
                  </a:lnTo>
                  <a:lnTo>
                    <a:pt x="498794" y="281440"/>
                  </a:lnTo>
                  <a:lnTo>
                    <a:pt x="494125" y="284734"/>
                  </a:lnTo>
                  <a:lnTo>
                    <a:pt x="480556" y="294726"/>
                  </a:lnTo>
                  <a:lnTo>
                    <a:pt x="478843" y="296074"/>
                  </a:lnTo>
                  <a:lnTo>
                    <a:pt x="469585" y="304717"/>
                  </a:lnTo>
                  <a:lnTo>
                    <a:pt x="459112" y="314709"/>
                  </a:lnTo>
                  <a:lnTo>
                    <a:pt x="458891" y="314931"/>
                  </a:lnTo>
                  <a:lnTo>
                    <a:pt x="450309" y="324700"/>
                  </a:lnTo>
                  <a:lnTo>
                    <a:pt x="441842" y="334692"/>
                  </a:lnTo>
                  <a:lnTo>
                    <a:pt x="438939" y="338190"/>
                  </a:lnTo>
                  <a:lnTo>
                    <a:pt x="433878" y="344683"/>
                  </a:lnTo>
                  <a:lnTo>
                    <a:pt x="426331" y="354675"/>
                  </a:lnTo>
                  <a:lnTo>
                    <a:pt x="418987" y="364457"/>
                  </a:lnTo>
                  <a:lnTo>
                    <a:pt x="418835" y="364666"/>
                  </a:lnTo>
                  <a:lnTo>
                    <a:pt x="411840" y="374658"/>
                  </a:lnTo>
                  <a:lnTo>
                    <a:pt x="405032" y="384649"/>
                  </a:lnTo>
                  <a:lnTo>
                    <a:pt x="399036" y="393299"/>
                  </a:lnTo>
                  <a:lnTo>
                    <a:pt x="398111" y="394641"/>
                  </a:lnTo>
                  <a:lnTo>
                    <a:pt x="391257" y="404632"/>
                  </a:lnTo>
                  <a:lnTo>
                    <a:pt x="384710" y="414624"/>
                  </a:lnTo>
                  <a:lnTo>
                    <a:pt x="379084" y="423005"/>
                  </a:lnTo>
                  <a:lnTo>
                    <a:pt x="377992" y="424615"/>
                  </a:lnTo>
                  <a:lnTo>
                    <a:pt x="371379" y="434607"/>
                  </a:lnTo>
                  <a:lnTo>
                    <a:pt x="364737" y="444598"/>
                  </a:lnTo>
                  <a:lnTo>
                    <a:pt x="359132" y="452987"/>
                  </a:lnTo>
                  <a:lnTo>
                    <a:pt x="358052" y="454590"/>
                  </a:lnTo>
                  <a:lnTo>
                    <a:pt x="351464" y="464581"/>
                  </a:lnTo>
                  <a:lnTo>
                    <a:pt x="344901" y="474573"/>
                  </a:lnTo>
                  <a:lnTo>
                    <a:pt x="339180" y="483251"/>
                  </a:lnTo>
                  <a:lnTo>
                    <a:pt x="338295" y="484564"/>
                  </a:lnTo>
                  <a:lnTo>
                    <a:pt x="331515" y="494556"/>
                  </a:lnTo>
                  <a:lnTo>
                    <a:pt x="324914" y="504547"/>
                  </a:lnTo>
                  <a:lnTo>
                    <a:pt x="319228" y="512854"/>
                  </a:lnTo>
                  <a:lnTo>
                    <a:pt x="318052" y="514539"/>
                  </a:lnTo>
                  <a:lnTo>
                    <a:pt x="311405" y="524530"/>
                  </a:lnTo>
                  <a:lnTo>
                    <a:pt x="304501" y="534522"/>
                  </a:lnTo>
                  <a:lnTo>
                    <a:pt x="299277" y="541941"/>
                  </a:lnTo>
                  <a:lnTo>
                    <a:pt x="297403" y="544513"/>
                  </a:lnTo>
                  <a:lnTo>
                    <a:pt x="290321" y="554505"/>
                  </a:lnTo>
                  <a:lnTo>
                    <a:pt x="283076" y="564496"/>
                  </a:lnTo>
                  <a:lnTo>
                    <a:pt x="279325" y="569645"/>
                  </a:lnTo>
                  <a:lnTo>
                    <a:pt x="275494" y="574488"/>
                  </a:lnTo>
                  <a:lnTo>
                    <a:pt x="267416" y="584479"/>
                  </a:lnTo>
                  <a:lnTo>
                    <a:pt x="259373" y="594353"/>
                  </a:lnTo>
                  <a:lnTo>
                    <a:pt x="259268" y="594471"/>
                  </a:lnTo>
                  <a:lnTo>
                    <a:pt x="250189" y="604462"/>
                  </a:lnTo>
                  <a:lnTo>
                    <a:pt x="240759" y="614454"/>
                  </a:lnTo>
                  <a:lnTo>
                    <a:pt x="239421" y="615819"/>
                  </a:lnTo>
                  <a:lnTo>
                    <a:pt x="229733" y="624445"/>
                  </a:lnTo>
                  <a:lnTo>
                    <a:pt x="219470" y="633589"/>
                  </a:lnTo>
                  <a:lnTo>
                    <a:pt x="218385" y="634437"/>
                  </a:lnTo>
                  <a:lnTo>
                    <a:pt x="204342" y="644428"/>
                  </a:lnTo>
                  <a:lnTo>
                    <a:pt x="199518" y="647877"/>
                  </a:lnTo>
                  <a:lnTo>
                    <a:pt x="188817" y="654420"/>
                  </a:lnTo>
                  <a:lnTo>
                    <a:pt x="179566" y="659709"/>
                  </a:lnTo>
                  <a:lnTo>
                    <a:pt x="170386" y="664411"/>
                  </a:lnTo>
                  <a:lnTo>
                    <a:pt x="159614" y="669644"/>
                  </a:lnTo>
                  <a:lnTo>
                    <a:pt x="149141" y="674403"/>
                  </a:lnTo>
                  <a:lnTo>
                    <a:pt x="139662" y="678482"/>
                  </a:lnTo>
                  <a:lnTo>
                    <a:pt x="125182" y="684394"/>
                  </a:lnTo>
                  <a:lnTo>
                    <a:pt x="119711" y="686581"/>
                  </a:lnTo>
                  <a:lnTo>
                    <a:pt x="99759" y="694374"/>
                  </a:lnTo>
                  <a:lnTo>
                    <a:pt x="99729" y="694386"/>
                  </a:lnTo>
                  <a:lnTo>
                    <a:pt x="79807" y="701809"/>
                  </a:lnTo>
                  <a:lnTo>
                    <a:pt x="73003" y="704377"/>
                  </a:lnTo>
                  <a:lnTo>
                    <a:pt x="59855" y="709277"/>
                  </a:lnTo>
                  <a:lnTo>
                    <a:pt x="45826" y="714369"/>
                  </a:lnTo>
                  <a:lnTo>
                    <a:pt x="39904" y="716596"/>
                  </a:lnTo>
                  <a:lnTo>
                    <a:pt x="19952" y="723860"/>
                  </a:lnTo>
                  <a:lnTo>
                    <a:pt x="18370" y="724360"/>
                  </a:lnTo>
                  <a:lnTo>
                    <a:pt x="0" y="730511"/>
                  </a:lnTo>
                  <a:lnTo>
                    <a:pt x="0" y="734352"/>
                  </a:lnTo>
                  <a:lnTo>
                    <a:pt x="0" y="744343"/>
                  </a:lnTo>
                  <a:lnTo>
                    <a:pt x="0" y="754335"/>
                  </a:lnTo>
                  <a:lnTo>
                    <a:pt x="0" y="764326"/>
                  </a:lnTo>
                  <a:lnTo>
                    <a:pt x="0" y="774318"/>
                  </a:lnTo>
                  <a:lnTo>
                    <a:pt x="0" y="784309"/>
                  </a:lnTo>
                  <a:lnTo>
                    <a:pt x="0" y="794301"/>
                  </a:lnTo>
                  <a:lnTo>
                    <a:pt x="0" y="802089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任意多边形: 形状 2276">
              <a:extLst>
                <a:ext uri="{FF2B5EF4-FFF2-40B4-BE49-F238E27FC236}">
                  <a16:creationId xmlns:a16="http://schemas.microsoft.com/office/drawing/2014/main" id="{2A1321D7-2EF5-CF95-39B9-749277902517}"/>
                </a:ext>
              </a:extLst>
            </p:cNvPr>
            <p:cNvSpPr/>
            <p:nvPr/>
          </p:nvSpPr>
          <p:spPr>
            <a:xfrm>
              <a:off x="5934592" y="3031935"/>
              <a:ext cx="2972814" cy="803796"/>
            </a:xfrm>
            <a:custGeom>
              <a:avLst/>
              <a:gdLst>
                <a:gd name="connsiteX0" fmla="*/ 18370 w 2972814"/>
                <a:gd name="connsiteY0" fmla="*/ 797645 h 803796"/>
                <a:gd name="connsiteX1" fmla="*/ 19952 w 2972814"/>
                <a:gd name="connsiteY1" fmla="*/ 797145 h 803796"/>
                <a:gd name="connsiteX2" fmla="*/ 39904 w 2972814"/>
                <a:gd name="connsiteY2" fmla="*/ 789881 h 803796"/>
                <a:gd name="connsiteX3" fmla="*/ 45826 w 2972814"/>
                <a:gd name="connsiteY3" fmla="*/ 787654 h 803796"/>
                <a:gd name="connsiteX4" fmla="*/ 59855 w 2972814"/>
                <a:gd name="connsiteY4" fmla="*/ 782562 h 803796"/>
                <a:gd name="connsiteX5" fmla="*/ 73003 w 2972814"/>
                <a:gd name="connsiteY5" fmla="*/ 777662 h 803796"/>
                <a:gd name="connsiteX6" fmla="*/ 79807 w 2972814"/>
                <a:gd name="connsiteY6" fmla="*/ 775094 h 803796"/>
                <a:gd name="connsiteX7" fmla="*/ 99729 w 2972814"/>
                <a:gd name="connsiteY7" fmla="*/ 767671 h 803796"/>
                <a:gd name="connsiteX8" fmla="*/ 99759 w 2972814"/>
                <a:gd name="connsiteY8" fmla="*/ 767659 h 803796"/>
                <a:gd name="connsiteX9" fmla="*/ 119711 w 2972814"/>
                <a:gd name="connsiteY9" fmla="*/ 759866 h 803796"/>
                <a:gd name="connsiteX10" fmla="*/ 125182 w 2972814"/>
                <a:gd name="connsiteY10" fmla="*/ 757679 h 803796"/>
                <a:gd name="connsiteX11" fmla="*/ 139662 w 2972814"/>
                <a:gd name="connsiteY11" fmla="*/ 751767 h 803796"/>
                <a:gd name="connsiteX12" fmla="*/ 149141 w 2972814"/>
                <a:gd name="connsiteY12" fmla="*/ 747688 h 803796"/>
                <a:gd name="connsiteX13" fmla="*/ 159614 w 2972814"/>
                <a:gd name="connsiteY13" fmla="*/ 742929 h 803796"/>
                <a:gd name="connsiteX14" fmla="*/ 170386 w 2972814"/>
                <a:gd name="connsiteY14" fmla="*/ 737696 h 803796"/>
                <a:gd name="connsiteX15" fmla="*/ 179566 w 2972814"/>
                <a:gd name="connsiteY15" fmla="*/ 732995 h 803796"/>
                <a:gd name="connsiteX16" fmla="*/ 188817 w 2972814"/>
                <a:gd name="connsiteY16" fmla="*/ 727705 h 803796"/>
                <a:gd name="connsiteX17" fmla="*/ 199518 w 2972814"/>
                <a:gd name="connsiteY17" fmla="*/ 721162 h 803796"/>
                <a:gd name="connsiteX18" fmla="*/ 204342 w 2972814"/>
                <a:gd name="connsiteY18" fmla="*/ 717713 h 803796"/>
                <a:gd name="connsiteX19" fmla="*/ 218385 w 2972814"/>
                <a:gd name="connsiteY19" fmla="*/ 707722 h 803796"/>
                <a:gd name="connsiteX20" fmla="*/ 219470 w 2972814"/>
                <a:gd name="connsiteY20" fmla="*/ 706874 h 803796"/>
                <a:gd name="connsiteX21" fmla="*/ 229733 w 2972814"/>
                <a:gd name="connsiteY21" fmla="*/ 697730 h 803796"/>
                <a:gd name="connsiteX22" fmla="*/ 239421 w 2972814"/>
                <a:gd name="connsiteY22" fmla="*/ 689104 h 803796"/>
                <a:gd name="connsiteX23" fmla="*/ 240759 w 2972814"/>
                <a:gd name="connsiteY23" fmla="*/ 687739 h 803796"/>
                <a:gd name="connsiteX24" fmla="*/ 250189 w 2972814"/>
                <a:gd name="connsiteY24" fmla="*/ 677747 h 803796"/>
                <a:gd name="connsiteX25" fmla="*/ 259268 w 2972814"/>
                <a:gd name="connsiteY25" fmla="*/ 667756 h 803796"/>
                <a:gd name="connsiteX26" fmla="*/ 259373 w 2972814"/>
                <a:gd name="connsiteY26" fmla="*/ 667639 h 803796"/>
                <a:gd name="connsiteX27" fmla="*/ 267416 w 2972814"/>
                <a:gd name="connsiteY27" fmla="*/ 657764 h 803796"/>
                <a:gd name="connsiteX28" fmla="*/ 275494 w 2972814"/>
                <a:gd name="connsiteY28" fmla="*/ 647773 h 803796"/>
                <a:gd name="connsiteX29" fmla="*/ 279325 w 2972814"/>
                <a:gd name="connsiteY29" fmla="*/ 642930 h 803796"/>
                <a:gd name="connsiteX30" fmla="*/ 283076 w 2972814"/>
                <a:gd name="connsiteY30" fmla="*/ 637781 h 803796"/>
                <a:gd name="connsiteX31" fmla="*/ 290321 w 2972814"/>
                <a:gd name="connsiteY31" fmla="*/ 627790 h 803796"/>
                <a:gd name="connsiteX32" fmla="*/ 297403 w 2972814"/>
                <a:gd name="connsiteY32" fmla="*/ 617798 h 803796"/>
                <a:gd name="connsiteX33" fmla="*/ 299277 w 2972814"/>
                <a:gd name="connsiteY33" fmla="*/ 615226 h 803796"/>
                <a:gd name="connsiteX34" fmla="*/ 304501 w 2972814"/>
                <a:gd name="connsiteY34" fmla="*/ 607807 h 803796"/>
                <a:gd name="connsiteX35" fmla="*/ 311405 w 2972814"/>
                <a:gd name="connsiteY35" fmla="*/ 597815 h 803796"/>
                <a:gd name="connsiteX36" fmla="*/ 318052 w 2972814"/>
                <a:gd name="connsiteY36" fmla="*/ 587824 h 803796"/>
                <a:gd name="connsiteX37" fmla="*/ 319228 w 2972814"/>
                <a:gd name="connsiteY37" fmla="*/ 586139 h 803796"/>
                <a:gd name="connsiteX38" fmla="*/ 324914 w 2972814"/>
                <a:gd name="connsiteY38" fmla="*/ 577832 h 803796"/>
                <a:gd name="connsiteX39" fmla="*/ 331515 w 2972814"/>
                <a:gd name="connsiteY39" fmla="*/ 567841 h 803796"/>
                <a:gd name="connsiteX40" fmla="*/ 338295 w 2972814"/>
                <a:gd name="connsiteY40" fmla="*/ 557849 h 803796"/>
                <a:gd name="connsiteX41" fmla="*/ 339180 w 2972814"/>
                <a:gd name="connsiteY41" fmla="*/ 556536 h 803796"/>
                <a:gd name="connsiteX42" fmla="*/ 344901 w 2972814"/>
                <a:gd name="connsiteY42" fmla="*/ 547858 h 803796"/>
                <a:gd name="connsiteX43" fmla="*/ 351464 w 2972814"/>
                <a:gd name="connsiteY43" fmla="*/ 537866 h 803796"/>
                <a:gd name="connsiteX44" fmla="*/ 358052 w 2972814"/>
                <a:gd name="connsiteY44" fmla="*/ 527875 h 803796"/>
                <a:gd name="connsiteX45" fmla="*/ 359132 w 2972814"/>
                <a:gd name="connsiteY45" fmla="*/ 526273 h 803796"/>
                <a:gd name="connsiteX46" fmla="*/ 364737 w 2972814"/>
                <a:gd name="connsiteY46" fmla="*/ 517883 h 803796"/>
                <a:gd name="connsiteX47" fmla="*/ 371379 w 2972814"/>
                <a:gd name="connsiteY47" fmla="*/ 507892 h 803796"/>
                <a:gd name="connsiteX48" fmla="*/ 377992 w 2972814"/>
                <a:gd name="connsiteY48" fmla="*/ 497901 h 803796"/>
                <a:gd name="connsiteX49" fmla="*/ 379084 w 2972814"/>
                <a:gd name="connsiteY49" fmla="*/ 496290 h 803796"/>
                <a:gd name="connsiteX50" fmla="*/ 384710 w 2972814"/>
                <a:gd name="connsiteY50" fmla="*/ 487909 h 803796"/>
                <a:gd name="connsiteX51" fmla="*/ 391257 w 2972814"/>
                <a:gd name="connsiteY51" fmla="*/ 477917 h 803796"/>
                <a:gd name="connsiteX52" fmla="*/ 398111 w 2972814"/>
                <a:gd name="connsiteY52" fmla="*/ 467926 h 803796"/>
                <a:gd name="connsiteX53" fmla="*/ 399036 w 2972814"/>
                <a:gd name="connsiteY53" fmla="*/ 466584 h 803796"/>
                <a:gd name="connsiteX54" fmla="*/ 405032 w 2972814"/>
                <a:gd name="connsiteY54" fmla="*/ 457934 h 803796"/>
                <a:gd name="connsiteX55" fmla="*/ 411840 w 2972814"/>
                <a:gd name="connsiteY55" fmla="*/ 447943 h 803796"/>
                <a:gd name="connsiteX56" fmla="*/ 418835 w 2972814"/>
                <a:gd name="connsiteY56" fmla="*/ 437952 h 803796"/>
                <a:gd name="connsiteX57" fmla="*/ 418987 w 2972814"/>
                <a:gd name="connsiteY57" fmla="*/ 437742 h 803796"/>
                <a:gd name="connsiteX58" fmla="*/ 426331 w 2972814"/>
                <a:gd name="connsiteY58" fmla="*/ 427960 h 803796"/>
                <a:gd name="connsiteX59" fmla="*/ 433878 w 2972814"/>
                <a:gd name="connsiteY59" fmla="*/ 417969 h 803796"/>
                <a:gd name="connsiteX60" fmla="*/ 438939 w 2972814"/>
                <a:gd name="connsiteY60" fmla="*/ 411475 h 803796"/>
                <a:gd name="connsiteX61" fmla="*/ 441842 w 2972814"/>
                <a:gd name="connsiteY61" fmla="*/ 407977 h 803796"/>
                <a:gd name="connsiteX62" fmla="*/ 450309 w 2972814"/>
                <a:gd name="connsiteY62" fmla="*/ 397986 h 803796"/>
                <a:gd name="connsiteX63" fmla="*/ 458891 w 2972814"/>
                <a:gd name="connsiteY63" fmla="*/ 388216 h 803796"/>
                <a:gd name="connsiteX64" fmla="*/ 459112 w 2972814"/>
                <a:gd name="connsiteY64" fmla="*/ 387994 h 803796"/>
                <a:gd name="connsiteX65" fmla="*/ 469585 w 2972814"/>
                <a:gd name="connsiteY65" fmla="*/ 378003 h 803796"/>
                <a:gd name="connsiteX66" fmla="*/ 478843 w 2972814"/>
                <a:gd name="connsiteY66" fmla="*/ 369359 h 803796"/>
                <a:gd name="connsiteX67" fmla="*/ 480556 w 2972814"/>
                <a:gd name="connsiteY67" fmla="*/ 368011 h 803796"/>
                <a:gd name="connsiteX68" fmla="*/ 494125 w 2972814"/>
                <a:gd name="connsiteY68" fmla="*/ 358020 h 803796"/>
                <a:gd name="connsiteX69" fmla="*/ 498794 w 2972814"/>
                <a:gd name="connsiteY69" fmla="*/ 354726 h 803796"/>
                <a:gd name="connsiteX70" fmla="*/ 511253 w 2972814"/>
                <a:gd name="connsiteY70" fmla="*/ 348028 h 803796"/>
                <a:gd name="connsiteX71" fmla="*/ 518746 w 2972814"/>
                <a:gd name="connsiteY71" fmla="*/ 344160 h 803796"/>
                <a:gd name="connsiteX72" fmla="*/ 534986 w 2972814"/>
                <a:gd name="connsiteY72" fmla="*/ 338037 h 803796"/>
                <a:gd name="connsiteX73" fmla="*/ 538698 w 2972814"/>
                <a:gd name="connsiteY73" fmla="*/ 336763 h 803796"/>
                <a:gd name="connsiteX74" fmla="*/ 558650 w 2972814"/>
                <a:gd name="connsiteY74" fmla="*/ 332328 h 803796"/>
                <a:gd name="connsiteX75" fmla="*/ 578602 w 2972814"/>
                <a:gd name="connsiteY75" fmla="*/ 329317 h 803796"/>
                <a:gd name="connsiteX76" fmla="*/ 590849 w 2972814"/>
                <a:gd name="connsiteY76" fmla="*/ 328045 h 803796"/>
                <a:gd name="connsiteX77" fmla="*/ 598553 w 2972814"/>
                <a:gd name="connsiteY77" fmla="*/ 327267 h 803796"/>
                <a:gd name="connsiteX78" fmla="*/ 618505 w 2972814"/>
                <a:gd name="connsiteY78" fmla="*/ 325519 h 803796"/>
                <a:gd name="connsiteX79" fmla="*/ 638457 w 2972814"/>
                <a:gd name="connsiteY79" fmla="*/ 323351 h 803796"/>
                <a:gd name="connsiteX80" fmla="*/ 658409 w 2972814"/>
                <a:gd name="connsiteY80" fmla="*/ 320568 h 803796"/>
                <a:gd name="connsiteX81" fmla="*/ 672777 w 2972814"/>
                <a:gd name="connsiteY81" fmla="*/ 318054 h 803796"/>
                <a:gd name="connsiteX82" fmla="*/ 678360 w 2972814"/>
                <a:gd name="connsiteY82" fmla="*/ 317008 h 803796"/>
                <a:gd name="connsiteX83" fmla="*/ 698312 w 2972814"/>
                <a:gd name="connsiteY83" fmla="*/ 312616 h 803796"/>
                <a:gd name="connsiteX84" fmla="*/ 715023 w 2972814"/>
                <a:gd name="connsiteY84" fmla="*/ 308062 h 803796"/>
                <a:gd name="connsiteX85" fmla="*/ 718264 w 2972814"/>
                <a:gd name="connsiteY85" fmla="*/ 307080 h 803796"/>
                <a:gd name="connsiteX86" fmla="*/ 738216 w 2972814"/>
                <a:gd name="connsiteY86" fmla="*/ 300573 h 803796"/>
                <a:gd name="connsiteX87" fmla="*/ 745929 w 2972814"/>
                <a:gd name="connsiteY87" fmla="*/ 298071 h 803796"/>
                <a:gd name="connsiteX88" fmla="*/ 758167 w 2972814"/>
                <a:gd name="connsiteY88" fmla="*/ 293058 h 803796"/>
                <a:gd name="connsiteX89" fmla="*/ 770489 w 2972814"/>
                <a:gd name="connsiteY89" fmla="*/ 288079 h 803796"/>
                <a:gd name="connsiteX90" fmla="*/ 778119 w 2972814"/>
                <a:gd name="connsiteY90" fmla="*/ 284296 h 803796"/>
                <a:gd name="connsiteX91" fmla="*/ 790271 w 2972814"/>
                <a:gd name="connsiteY91" fmla="*/ 278088 h 803796"/>
                <a:gd name="connsiteX92" fmla="*/ 798071 w 2972814"/>
                <a:gd name="connsiteY92" fmla="*/ 273115 h 803796"/>
                <a:gd name="connsiteX93" fmla="*/ 806256 w 2972814"/>
                <a:gd name="connsiteY93" fmla="*/ 268096 h 803796"/>
                <a:gd name="connsiteX94" fmla="*/ 818023 w 2972814"/>
                <a:gd name="connsiteY94" fmla="*/ 259109 h 803796"/>
                <a:gd name="connsiteX95" fmla="*/ 819413 w 2972814"/>
                <a:gd name="connsiteY95" fmla="*/ 258105 h 803796"/>
                <a:gd name="connsiteX96" fmla="*/ 832366 w 2972814"/>
                <a:gd name="connsiteY96" fmla="*/ 248113 h 803796"/>
                <a:gd name="connsiteX97" fmla="*/ 837975 w 2972814"/>
                <a:gd name="connsiteY97" fmla="*/ 243124 h 803796"/>
                <a:gd name="connsiteX98" fmla="*/ 844296 w 2972814"/>
                <a:gd name="connsiteY98" fmla="*/ 238122 h 803796"/>
                <a:gd name="connsiteX99" fmla="*/ 856376 w 2972814"/>
                <a:gd name="connsiteY99" fmla="*/ 228130 h 803796"/>
                <a:gd name="connsiteX100" fmla="*/ 857927 w 2972814"/>
                <a:gd name="connsiteY100" fmla="*/ 226909 h 803796"/>
                <a:gd name="connsiteX101" fmla="*/ 873040 w 2972814"/>
                <a:gd name="connsiteY101" fmla="*/ 218139 h 803796"/>
                <a:gd name="connsiteX102" fmla="*/ 877878 w 2972814"/>
                <a:gd name="connsiteY102" fmla="*/ 215768 h 803796"/>
                <a:gd name="connsiteX103" fmla="*/ 897830 w 2972814"/>
                <a:gd name="connsiteY103" fmla="*/ 209595 h 803796"/>
                <a:gd name="connsiteX104" fmla="*/ 907282 w 2972814"/>
                <a:gd name="connsiteY104" fmla="*/ 208147 h 803796"/>
                <a:gd name="connsiteX105" fmla="*/ 917782 w 2972814"/>
                <a:gd name="connsiteY105" fmla="*/ 206833 h 803796"/>
                <a:gd name="connsiteX106" fmla="*/ 937734 w 2972814"/>
                <a:gd name="connsiteY106" fmla="*/ 206166 h 803796"/>
                <a:gd name="connsiteX107" fmla="*/ 957685 w 2972814"/>
                <a:gd name="connsiteY107" fmla="*/ 207124 h 803796"/>
                <a:gd name="connsiteX108" fmla="*/ 975235 w 2972814"/>
                <a:gd name="connsiteY108" fmla="*/ 208147 h 803796"/>
                <a:gd name="connsiteX109" fmla="*/ 977637 w 2972814"/>
                <a:gd name="connsiteY109" fmla="*/ 208275 h 803796"/>
                <a:gd name="connsiteX110" fmla="*/ 997589 w 2972814"/>
                <a:gd name="connsiteY110" fmla="*/ 210430 h 803796"/>
                <a:gd name="connsiteX111" fmla="*/ 1017541 w 2972814"/>
                <a:gd name="connsiteY111" fmla="*/ 212703 h 803796"/>
                <a:gd name="connsiteX112" fmla="*/ 1037492 w 2972814"/>
                <a:gd name="connsiteY112" fmla="*/ 215706 h 803796"/>
                <a:gd name="connsiteX113" fmla="*/ 1050795 w 2972814"/>
                <a:gd name="connsiteY113" fmla="*/ 218139 h 803796"/>
                <a:gd name="connsiteX114" fmla="*/ 1057444 w 2972814"/>
                <a:gd name="connsiteY114" fmla="*/ 219265 h 803796"/>
                <a:gd name="connsiteX115" fmla="*/ 1077396 w 2972814"/>
                <a:gd name="connsiteY115" fmla="*/ 223498 h 803796"/>
                <a:gd name="connsiteX116" fmla="*/ 1095620 w 2972814"/>
                <a:gd name="connsiteY116" fmla="*/ 228130 h 803796"/>
                <a:gd name="connsiteX117" fmla="*/ 1097348 w 2972814"/>
                <a:gd name="connsiteY117" fmla="*/ 228553 h 803796"/>
                <a:gd name="connsiteX118" fmla="*/ 1117299 w 2972814"/>
                <a:gd name="connsiteY118" fmla="*/ 234491 h 803796"/>
                <a:gd name="connsiteX119" fmla="*/ 1128235 w 2972814"/>
                <a:gd name="connsiteY119" fmla="*/ 238122 h 803796"/>
                <a:gd name="connsiteX120" fmla="*/ 1137251 w 2972814"/>
                <a:gd name="connsiteY120" fmla="*/ 241100 h 803796"/>
                <a:gd name="connsiteX121" fmla="*/ 1156536 w 2972814"/>
                <a:gd name="connsiteY121" fmla="*/ 248113 h 803796"/>
                <a:gd name="connsiteX122" fmla="*/ 1157203 w 2972814"/>
                <a:gd name="connsiteY122" fmla="*/ 248353 h 803796"/>
                <a:gd name="connsiteX123" fmla="*/ 1177155 w 2972814"/>
                <a:gd name="connsiteY123" fmla="*/ 255964 h 803796"/>
                <a:gd name="connsiteX124" fmla="*/ 1182673 w 2972814"/>
                <a:gd name="connsiteY124" fmla="*/ 258105 h 803796"/>
                <a:gd name="connsiteX125" fmla="*/ 1197107 w 2972814"/>
                <a:gd name="connsiteY125" fmla="*/ 263848 h 803796"/>
                <a:gd name="connsiteX126" fmla="*/ 1208013 w 2972814"/>
                <a:gd name="connsiteY126" fmla="*/ 268096 h 803796"/>
                <a:gd name="connsiteX127" fmla="*/ 1217059 w 2972814"/>
                <a:gd name="connsiteY127" fmla="*/ 271718 h 803796"/>
                <a:gd name="connsiteX128" fmla="*/ 1233119 w 2972814"/>
                <a:gd name="connsiteY128" fmla="*/ 278088 h 803796"/>
                <a:gd name="connsiteX129" fmla="*/ 1237010 w 2972814"/>
                <a:gd name="connsiteY129" fmla="*/ 279683 h 803796"/>
                <a:gd name="connsiteX130" fmla="*/ 1256962 w 2972814"/>
                <a:gd name="connsiteY130" fmla="*/ 287870 h 803796"/>
                <a:gd name="connsiteX131" fmla="*/ 1257463 w 2972814"/>
                <a:gd name="connsiteY131" fmla="*/ 288079 h 803796"/>
                <a:gd name="connsiteX132" fmla="*/ 1276914 w 2972814"/>
                <a:gd name="connsiteY132" fmla="*/ 296631 h 803796"/>
                <a:gd name="connsiteX133" fmla="*/ 1280017 w 2972814"/>
                <a:gd name="connsiteY133" fmla="*/ 298071 h 803796"/>
                <a:gd name="connsiteX134" fmla="*/ 1296866 w 2972814"/>
                <a:gd name="connsiteY134" fmla="*/ 306351 h 803796"/>
                <a:gd name="connsiteX135" fmla="*/ 1299956 w 2972814"/>
                <a:gd name="connsiteY135" fmla="*/ 308062 h 803796"/>
                <a:gd name="connsiteX136" fmla="*/ 1316817 w 2972814"/>
                <a:gd name="connsiteY136" fmla="*/ 317948 h 803796"/>
                <a:gd name="connsiteX137" fmla="*/ 1316981 w 2972814"/>
                <a:gd name="connsiteY137" fmla="*/ 318054 h 803796"/>
                <a:gd name="connsiteX138" fmla="*/ 1331928 w 2972814"/>
                <a:gd name="connsiteY138" fmla="*/ 328045 h 803796"/>
                <a:gd name="connsiteX139" fmla="*/ 1336769 w 2972814"/>
                <a:gd name="connsiteY139" fmla="*/ 331467 h 803796"/>
                <a:gd name="connsiteX140" fmla="*/ 1344914 w 2972814"/>
                <a:gd name="connsiteY140" fmla="*/ 338037 h 803796"/>
                <a:gd name="connsiteX141" fmla="*/ 1356721 w 2972814"/>
                <a:gd name="connsiteY141" fmla="*/ 347549 h 803796"/>
                <a:gd name="connsiteX142" fmla="*/ 1357255 w 2972814"/>
                <a:gd name="connsiteY142" fmla="*/ 348028 h 803796"/>
                <a:gd name="connsiteX143" fmla="*/ 1368119 w 2972814"/>
                <a:gd name="connsiteY143" fmla="*/ 358020 h 803796"/>
                <a:gd name="connsiteX144" fmla="*/ 1376673 w 2972814"/>
                <a:gd name="connsiteY144" fmla="*/ 365653 h 803796"/>
                <a:gd name="connsiteX145" fmla="*/ 1379163 w 2972814"/>
                <a:gd name="connsiteY145" fmla="*/ 368011 h 803796"/>
                <a:gd name="connsiteX146" fmla="*/ 1389492 w 2972814"/>
                <a:gd name="connsiteY146" fmla="*/ 378003 h 803796"/>
                <a:gd name="connsiteX147" fmla="*/ 1396624 w 2972814"/>
                <a:gd name="connsiteY147" fmla="*/ 384905 h 803796"/>
                <a:gd name="connsiteX148" fmla="*/ 1399707 w 2972814"/>
                <a:gd name="connsiteY148" fmla="*/ 387994 h 803796"/>
                <a:gd name="connsiteX149" fmla="*/ 1410016 w 2972814"/>
                <a:gd name="connsiteY149" fmla="*/ 397986 h 803796"/>
                <a:gd name="connsiteX150" fmla="*/ 1416576 w 2972814"/>
                <a:gd name="connsiteY150" fmla="*/ 404243 h 803796"/>
                <a:gd name="connsiteX151" fmla="*/ 1420382 w 2972814"/>
                <a:gd name="connsiteY151" fmla="*/ 407977 h 803796"/>
                <a:gd name="connsiteX152" fmla="*/ 1430763 w 2972814"/>
                <a:gd name="connsiteY152" fmla="*/ 417969 h 803796"/>
                <a:gd name="connsiteX153" fmla="*/ 1436528 w 2972814"/>
                <a:gd name="connsiteY153" fmla="*/ 423326 h 803796"/>
                <a:gd name="connsiteX154" fmla="*/ 1441435 w 2972814"/>
                <a:gd name="connsiteY154" fmla="*/ 427960 h 803796"/>
                <a:gd name="connsiteX155" fmla="*/ 1452115 w 2972814"/>
                <a:gd name="connsiteY155" fmla="*/ 437952 h 803796"/>
                <a:gd name="connsiteX156" fmla="*/ 1456480 w 2972814"/>
                <a:gd name="connsiteY156" fmla="*/ 441920 h 803796"/>
                <a:gd name="connsiteX157" fmla="*/ 1463083 w 2972814"/>
                <a:gd name="connsiteY157" fmla="*/ 447943 h 803796"/>
                <a:gd name="connsiteX158" fmla="*/ 1474169 w 2972814"/>
                <a:gd name="connsiteY158" fmla="*/ 457934 h 803796"/>
                <a:gd name="connsiteX159" fmla="*/ 1476431 w 2972814"/>
                <a:gd name="connsiteY159" fmla="*/ 459881 h 803796"/>
                <a:gd name="connsiteX160" fmla="*/ 1485684 w 2972814"/>
                <a:gd name="connsiteY160" fmla="*/ 467926 h 803796"/>
                <a:gd name="connsiteX161" fmla="*/ 1496383 w 2972814"/>
                <a:gd name="connsiteY161" fmla="*/ 477152 h 803796"/>
                <a:gd name="connsiteX162" fmla="*/ 1497288 w 2972814"/>
                <a:gd name="connsiteY162" fmla="*/ 477917 h 803796"/>
                <a:gd name="connsiteX163" fmla="*/ 1509128 w 2972814"/>
                <a:gd name="connsiteY163" fmla="*/ 487909 h 803796"/>
                <a:gd name="connsiteX164" fmla="*/ 1516335 w 2972814"/>
                <a:gd name="connsiteY164" fmla="*/ 493935 h 803796"/>
                <a:gd name="connsiteX165" fmla="*/ 1521323 w 2972814"/>
                <a:gd name="connsiteY165" fmla="*/ 497901 h 803796"/>
                <a:gd name="connsiteX166" fmla="*/ 1534317 w 2972814"/>
                <a:gd name="connsiteY166" fmla="*/ 507892 h 803796"/>
                <a:gd name="connsiteX167" fmla="*/ 1536287 w 2972814"/>
                <a:gd name="connsiteY167" fmla="*/ 509428 h 803796"/>
                <a:gd name="connsiteX168" fmla="*/ 1548506 w 2972814"/>
                <a:gd name="connsiteY168" fmla="*/ 517883 h 803796"/>
                <a:gd name="connsiteX169" fmla="*/ 1556238 w 2972814"/>
                <a:gd name="connsiteY169" fmla="*/ 523172 h 803796"/>
                <a:gd name="connsiteX170" fmla="*/ 1564926 w 2972814"/>
                <a:gd name="connsiteY170" fmla="*/ 527875 h 803796"/>
                <a:gd name="connsiteX171" fmla="*/ 1576190 w 2972814"/>
                <a:gd name="connsiteY171" fmla="*/ 533732 h 803796"/>
                <a:gd name="connsiteX172" fmla="*/ 1588398 w 2972814"/>
                <a:gd name="connsiteY172" fmla="*/ 537866 h 803796"/>
                <a:gd name="connsiteX173" fmla="*/ 1596142 w 2972814"/>
                <a:gd name="connsiteY173" fmla="*/ 540559 h 803796"/>
                <a:gd name="connsiteX174" fmla="*/ 1616094 w 2972814"/>
                <a:gd name="connsiteY174" fmla="*/ 542691 h 803796"/>
                <a:gd name="connsiteX175" fmla="*/ 1636046 w 2972814"/>
                <a:gd name="connsiteY175" fmla="*/ 539590 h 803796"/>
                <a:gd name="connsiteX176" fmla="*/ 1640282 w 2972814"/>
                <a:gd name="connsiteY176" fmla="*/ 537866 h 803796"/>
                <a:gd name="connsiteX177" fmla="*/ 1655998 w 2972814"/>
                <a:gd name="connsiteY177" fmla="*/ 531349 h 803796"/>
                <a:gd name="connsiteX178" fmla="*/ 1661167 w 2972814"/>
                <a:gd name="connsiteY178" fmla="*/ 527875 h 803796"/>
                <a:gd name="connsiteX179" fmla="*/ 1675785 w 2972814"/>
                <a:gd name="connsiteY179" fmla="*/ 517883 h 803796"/>
                <a:gd name="connsiteX180" fmla="*/ 1675949 w 2972814"/>
                <a:gd name="connsiteY180" fmla="*/ 517770 h 803796"/>
                <a:gd name="connsiteX181" fmla="*/ 1686684 w 2972814"/>
                <a:gd name="connsiteY181" fmla="*/ 507892 h 803796"/>
                <a:gd name="connsiteX182" fmla="*/ 1695901 w 2972814"/>
                <a:gd name="connsiteY182" fmla="*/ 499313 h 803796"/>
                <a:gd name="connsiteX183" fmla="*/ 1697183 w 2972814"/>
                <a:gd name="connsiteY183" fmla="*/ 497901 h 803796"/>
                <a:gd name="connsiteX184" fmla="*/ 1706209 w 2972814"/>
                <a:gd name="connsiteY184" fmla="*/ 487909 h 803796"/>
                <a:gd name="connsiteX185" fmla="*/ 1715258 w 2972814"/>
                <a:gd name="connsiteY185" fmla="*/ 477917 h 803796"/>
                <a:gd name="connsiteX186" fmla="*/ 1715853 w 2972814"/>
                <a:gd name="connsiteY186" fmla="*/ 477251 h 803796"/>
                <a:gd name="connsiteX187" fmla="*/ 1723306 w 2972814"/>
                <a:gd name="connsiteY187" fmla="*/ 467926 h 803796"/>
                <a:gd name="connsiteX188" fmla="*/ 1731467 w 2972814"/>
                <a:gd name="connsiteY188" fmla="*/ 457934 h 803796"/>
                <a:gd name="connsiteX189" fmla="*/ 1735805 w 2972814"/>
                <a:gd name="connsiteY189" fmla="*/ 452629 h 803796"/>
                <a:gd name="connsiteX190" fmla="*/ 1739525 w 2972814"/>
                <a:gd name="connsiteY190" fmla="*/ 447943 h 803796"/>
                <a:gd name="connsiteX191" fmla="*/ 1747450 w 2972814"/>
                <a:gd name="connsiteY191" fmla="*/ 437952 h 803796"/>
                <a:gd name="connsiteX192" fmla="*/ 1755397 w 2972814"/>
                <a:gd name="connsiteY192" fmla="*/ 427960 h 803796"/>
                <a:gd name="connsiteX193" fmla="*/ 1755756 w 2972814"/>
                <a:gd name="connsiteY193" fmla="*/ 427519 h 803796"/>
                <a:gd name="connsiteX194" fmla="*/ 1763839 w 2972814"/>
                <a:gd name="connsiteY194" fmla="*/ 417969 h 803796"/>
                <a:gd name="connsiteX195" fmla="*/ 1772399 w 2972814"/>
                <a:gd name="connsiteY195" fmla="*/ 407977 h 803796"/>
                <a:gd name="connsiteX196" fmla="*/ 1775708 w 2972814"/>
                <a:gd name="connsiteY196" fmla="*/ 404095 h 803796"/>
                <a:gd name="connsiteX197" fmla="*/ 1781417 w 2972814"/>
                <a:gd name="connsiteY197" fmla="*/ 397986 h 803796"/>
                <a:gd name="connsiteX198" fmla="*/ 1791049 w 2972814"/>
                <a:gd name="connsiteY198" fmla="*/ 387994 h 803796"/>
                <a:gd name="connsiteX199" fmla="*/ 1795660 w 2972814"/>
                <a:gd name="connsiteY199" fmla="*/ 383266 h 803796"/>
                <a:gd name="connsiteX200" fmla="*/ 1801560 w 2972814"/>
                <a:gd name="connsiteY200" fmla="*/ 378003 h 803796"/>
                <a:gd name="connsiteX201" fmla="*/ 1812980 w 2972814"/>
                <a:gd name="connsiteY201" fmla="*/ 368011 h 803796"/>
                <a:gd name="connsiteX202" fmla="*/ 1815612 w 2972814"/>
                <a:gd name="connsiteY202" fmla="*/ 365795 h 803796"/>
                <a:gd name="connsiteX203" fmla="*/ 1827297 w 2972814"/>
                <a:gd name="connsiteY203" fmla="*/ 358020 h 803796"/>
                <a:gd name="connsiteX204" fmla="*/ 1835563 w 2972814"/>
                <a:gd name="connsiteY204" fmla="*/ 352344 h 803796"/>
                <a:gd name="connsiteX205" fmla="*/ 1845294 w 2972814"/>
                <a:gd name="connsiteY205" fmla="*/ 348028 h 803796"/>
                <a:gd name="connsiteX206" fmla="*/ 1855515 w 2972814"/>
                <a:gd name="connsiteY206" fmla="*/ 343406 h 803796"/>
                <a:gd name="connsiteX207" fmla="*/ 1875467 w 2972814"/>
                <a:gd name="connsiteY207" fmla="*/ 339636 h 803796"/>
                <a:gd name="connsiteX208" fmla="*/ 1895419 w 2972814"/>
                <a:gd name="connsiteY208" fmla="*/ 341993 h 803796"/>
                <a:gd name="connsiteX209" fmla="*/ 1907984 w 2972814"/>
                <a:gd name="connsiteY209" fmla="*/ 348028 h 803796"/>
                <a:gd name="connsiteX210" fmla="*/ 1915370 w 2972814"/>
                <a:gd name="connsiteY210" fmla="*/ 351920 h 803796"/>
                <a:gd name="connsiteX211" fmla="*/ 1922077 w 2972814"/>
                <a:gd name="connsiteY211" fmla="*/ 358020 h 803796"/>
                <a:gd name="connsiteX212" fmla="*/ 1932711 w 2972814"/>
                <a:gd name="connsiteY212" fmla="*/ 368011 h 803796"/>
                <a:gd name="connsiteX213" fmla="*/ 1935322 w 2972814"/>
                <a:gd name="connsiteY213" fmla="*/ 370527 h 803796"/>
                <a:gd name="connsiteX214" fmla="*/ 1941145 w 2972814"/>
                <a:gd name="connsiteY214" fmla="*/ 378003 h 803796"/>
                <a:gd name="connsiteX215" fmla="*/ 1948616 w 2972814"/>
                <a:gd name="connsiteY215" fmla="*/ 387994 h 803796"/>
                <a:gd name="connsiteX216" fmla="*/ 1955274 w 2972814"/>
                <a:gd name="connsiteY216" fmla="*/ 397073 h 803796"/>
                <a:gd name="connsiteX217" fmla="*/ 1955860 w 2972814"/>
                <a:gd name="connsiteY217" fmla="*/ 397986 h 803796"/>
                <a:gd name="connsiteX218" fmla="*/ 1962221 w 2972814"/>
                <a:gd name="connsiteY218" fmla="*/ 407977 h 803796"/>
                <a:gd name="connsiteX219" fmla="*/ 1968796 w 2972814"/>
                <a:gd name="connsiteY219" fmla="*/ 417969 h 803796"/>
                <a:gd name="connsiteX220" fmla="*/ 1975146 w 2972814"/>
                <a:gd name="connsiteY220" fmla="*/ 427960 h 803796"/>
                <a:gd name="connsiteX221" fmla="*/ 1975226 w 2972814"/>
                <a:gd name="connsiteY221" fmla="*/ 428082 h 803796"/>
                <a:gd name="connsiteX222" fmla="*/ 1981479 w 2972814"/>
                <a:gd name="connsiteY222" fmla="*/ 437952 h 803796"/>
                <a:gd name="connsiteX223" fmla="*/ 1988170 w 2972814"/>
                <a:gd name="connsiteY223" fmla="*/ 447943 h 803796"/>
                <a:gd name="connsiteX224" fmla="*/ 1994902 w 2972814"/>
                <a:gd name="connsiteY224" fmla="*/ 457934 h 803796"/>
                <a:gd name="connsiteX225" fmla="*/ 1995177 w 2972814"/>
                <a:gd name="connsiteY225" fmla="*/ 458328 h 803796"/>
                <a:gd name="connsiteX226" fmla="*/ 2002335 w 2972814"/>
                <a:gd name="connsiteY226" fmla="*/ 467926 h 803796"/>
                <a:gd name="connsiteX227" fmla="*/ 2010015 w 2972814"/>
                <a:gd name="connsiteY227" fmla="*/ 477917 h 803796"/>
                <a:gd name="connsiteX228" fmla="*/ 2015130 w 2972814"/>
                <a:gd name="connsiteY228" fmla="*/ 484222 h 803796"/>
                <a:gd name="connsiteX229" fmla="*/ 2018569 w 2972814"/>
                <a:gd name="connsiteY229" fmla="*/ 487909 h 803796"/>
                <a:gd name="connsiteX230" fmla="*/ 2028274 w 2972814"/>
                <a:gd name="connsiteY230" fmla="*/ 497901 h 803796"/>
                <a:gd name="connsiteX231" fmla="*/ 2035081 w 2972814"/>
                <a:gd name="connsiteY231" fmla="*/ 504654 h 803796"/>
                <a:gd name="connsiteX232" fmla="*/ 2039341 w 2972814"/>
                <a:gd name="connsiteY232" fmla="*/ 507892 h 803796"/>
                <a:gd name="connsiteX233" fmla="*/ 2052912 w 2972814"/>
                <a:gd name="connsiteY233" fmla="*/ 517883 h 803796"/>
                <a:gd name="connsiteX234" fmla="*/ 2055033 w 2972814"/>
                <a:gd name="connsiteY234" fmla="*/ 519407 h 803796"/>
                <a:gd name="connsiteX235" fmla="*/ 2072774 w 2972814"/>
                <a:gd name="connsiteY235" fmla="*/ 527875 h 803796"/>
                <a:gd name="connsiteX236" fmla="*/ 2074985 w 2972814"/>
                <a:gd name="connsiteY236" fmla="*/ 528913 h 803796"/>
                <a:gd name="connsiteX237" fmla="*/ 2094937 w 2972814"/>
                <a:gd name="connsiteY237" fmla="*/ 533657 h 803796"/>
                <a:gd name="connsiteX238" fmla="*/ 2114888 w 2972814"/>
                <a:gd name="connsiteY238" fmla="*/ 534251 h 803796"/>
                <a:gd name="connsiteX239" fmla="*/ 2134840 w 2972814"/>
                <a:gd name="connsiteY239" fmla="*/ 530984 h 803796"/>
                <a:gd name="connsiteX240" fmla="*/ 2144324 w 2972814"/>
                <a:gd name="connsiteY240" fmla="*/ 527875 h 803796"/>
                <a:gd name="connsiteX241" fmla="*/ 2154792 w 2972814"/>
                <a:gd name="connsiteY241" fmla="*/ 524010 h 803796"/>
                <a:gd name="connsiteX242" fmla="*/ 2166567 w 2972814"/>
                <a:gd name="connsiteY242" fmla="*/ 517883 h 803796"/>
                <a:gd name="connsiteX243" fmla="*/ 2174744 w 2972814"/>
                <a:gd name="connsiteY243" fmla="*/ 513152 h 803796"/>
                <a:gd name="connsiteX244" fmla="*/ 2182543 w 2972814"/>
                <a:gd name="connsiteY244" fmla="*/ 507892 h 803796"/>
                <a:gd name="connsiteX245" fmla="*/ 2194695 w 2972814"/>
                <a:gd name="connsiteY245" fmla="*/ 498129 h 803796"/>
                <a:gd name="connsiteX246" fmla="*/ 2194957 w 2972814"/>
                <a:gd name="connsiteY246" fmla="*/ 497901 h 803796"/>
                <a:gd name="connsiteX247" fmla="*/ 2204864 w 2972814"/>
                <a:gd name="connsiteY247" fmla="*/ 487909 h 803796"/>
                <a:gd name="connsiteX248" fmla="*/ 2212997 w 2972814"/>
                <a:gd name="connsiteY248" fmla="*/ 477917 h 803796"/>
                <a:gd name="connsiteX249" fmla="*/ 2214647 w 2972814"/>
                <a:gd name="connsiteY249" fmla="*/ 475583 h 803796"/>
                <a:gd name="connsiteX250" fmla="*/ 2219912 w 2972814"/>
                <a:gd name="connsiteY250" fmla="*/ 467926 h 803796"/>
                <a:gd name="connsiteX251" fmla="*/ 2225730 w 2972814"/>
                <a:gd name="connsiteY251" fmla="*/ 457934 h 803796"/>
                <a:gd name="connsiteX252" fmla="*/ 2230088 w 2972814"/>
                <a:gd name="connsiteY252" fmla="*/ 447943 h 803796"/>
                <a:gd name="connsiteX253" fmla="*/ 2233830 w 2972814"/>
                <a:gd name="connsiteY253" fmla="*/ 437952 h 803796"/>
                <a:gd name="connsiteX254" fmla="*/ 2234599 w 2972814"/>
                <a:gd name="connsiteY254" fmla="*/ 435337 h 803796"/>
                <a:gd name="connsiteX255" fmla="*/ 2236881 w 2972814"/>
                <a:gd name="connsiteY255" fmla="*/ 427960 h 803796"/>
                <a:gd name="connsiteX256" fmla="*/ 2239524 w 2972814"/>
                <a:gd name="connsiteY256" fmla="*/ 417969 h 803796"/>
                <a:gd name="connsiteX257" fmla="*/ 2241396 w 2972814"/>
                <a:gd name="connsiteY257" fmla="*/ 407977 h 803796"/>
                <a:gd name="connsiteX258" fmla="*/ 2242823 w 2972814"/>
                <a:gd name="connsiteY258" fmla="*/ 397986 h 803796"/>
                <a:gd name="connsiteX259" fmla="*/ 2243926 w 2972814"/>
                <a:gd name="connsiteY259" fmla="*/ 387994 h 803796"/>
                <a:gd name="connsiteX260" fmla="*/ 2244629 w 2972814"/>
                <a:gd name="connsiteY260" fmla="*/ 378003 h 803796"/>
                <a:gd name="connsiteX261" fmla="*/ 2245140 w 2972814"/>
                <a:gd name="connsiteY261" fmla="*/ 368011 h 803796"/>
                <a:gd name="connsiteX262" fmla="*/ 2245196 w 2972814"/>
                <a:gd name="connsiteY262" fmla="*/ 358020 h 803796"/>
                <a:gd name="connsiteX263" fmla="*/ 2245218 w 2972814"/>
                <a:gd name="connsiteY263" fmla="*/ 348028 h 803796"/>
                <a:gd name="connsiteX264" fmla="*/ 2245011 w 2972814"/>
                <a:gd name="connsiteY264" fmla="*/ 338037 h 803796"/>
                <a:gd name="connsiteX265" fmla="*/ 2244707 w 2972814"/>
                <a:gd name="connsiteY265" fmla="*/ 328045 h 803796"/>
                <a:gd name="connsiteX266" fmla="*/ 2244314 w 2972814"/>
                <a:gd name="connsiteY266" fmla="*/ 318054 h 803796"/>
                <a:gd name="connsiteX267" fmla="*/ 2243885 w 2972814"/>
                <a:gd name="connsiteY267" fmla="*/ 308062 h 803796"/>
                <a:gd name="connsiteX268" fmla="*/ 2243471 w 2972814"/>
                <a:gd name="connsiteY268" fmla="*/ 298071 h 803796"/>
                <a:gd name="connsiteX269" fmla="*/ 2242989 w 2972814"/>
                <a:gd name="connsiteY269" fmla="*/ 288079 h 803796"/>
                <a:gd name="connsiteX270" fmla="*/ 2242501 w 2972814"/>
                <a:gd name="connsiteY270" fmla="*/ 278088 h 803796"/>
                <a:gd name="connsiteX271" fmla="*/ 2242171 w 2972814"/>
                <a:gd name="connsiteY271" fmla="*/ 268096 h 803796"/>
                <a:gd name="connsiteX272" fmla="*/ 2241858 w 2972814"/>
                <a:gd name="connsiteY272" fmla="*/ 258105 h 803796"/>
                <a:gd name="connsiteX273" fmla="*/ 2241745 w 2972814"/>
                <a:gd name="connsiteY273" fmla="*/ 248113 h 803796"/>
                <a:gd name="connsiteX274" fmla="*/ 2241743 w 2972814"/>
                <a:gd name="connsiteY274" fmla="*/ 238122 h 803796"/>
                <a:gd name="connsiteX275" fmla="*/ 2241866 w 2972814"/>
                <a:gd name="connsiteY275" fmla="*/ 228130 h 803796"/>
                <a:gd name="connsiteX276" fmla="*/ 2242151 w 2972814"/>
                <a:gd name="connsiteY276" fmla="*/ 218139 h 803796"/>
                <a:gd name="connsiteX277" fmla="*/ 2242654 w 2972814"/>
                <a:gd name="connsiteY277" fmla="*/ 208147 h 803796"/>
                <a:gd name="connsiteX278" fmla="*/ 2243303 w 2972814"/>
                <a:gd name="connsiteY278" fmla="*/ 198156 h 803796"/>
                <a:gd name="connsiteX279" fmla="*/ 2244394 w 2972814"/>
                <a:gd name="connsiteY279" fmla="*/ 188164 h 803796"/>
                <a:gd name="connsiteX280" fmla="*/ 2245666 w 2972814"/>
                <a:gd name="connsiteY280" fmla="*/ 178173 h 803796"/>
                <a:gd name="connsiteX281" fmla="*/ 2247235 w 2972814"/>
                <a:gd name="connsiteY281" fmla="*/ 168181 h 803796"/>
                <a:gd name="connsiteX282" fmla="*/ 2248927 w 2972814"/>
                <a:gd name="connsiteY282" fmla="*/ 158190 h 803796"/>
                <a:gd name="connsiteX283" fmla="*/ 2251142 w 2972814"/>
                <a:gd name="connsiteY283" fmla="*/ 148198 h 803796"/>
                <a:gd name="connsiteX284" fmla="*/ 2253698 w 2972814"/>
                <a:gd name="connsiteY284" fmla="*/ 138207 h 803796"/>
                <a:gd name="connsiteX285" fmla="*/ 2254551 w 2972814"/>
                <a:gd name="connsiteY285" fmla="*/ 135108 h 803796"/>
                <a:gd name="connsiteX286" fmla="*/ 2257038 w 2972814"/>
                <a:gd name="connsiteY286" fmla="*/ 128215 h 803796"/>
                <a:gd name="connsiteX287" fmla="*/ 2261480 w 2972814"/>
                <a:gd name="connsiteY287" fmla="*/ 118224 h 803796"/>
                <a:gd name="connsiteX288" fmla="*/ 2266370 w 2972814"/>
                <a:gd name="connsiteY288" fmla="*/ 108232 h 803796"/>
                <a:gd name="connsiteX289" fmla="*/ 2271695 w 2972814"/>
                <a:gd name="connsiteY289" fmla="*/ 98241 h 803796"/>
                <a:gd name="connsiteX290" fmla="*/ 2274502 w 2972814"/>
                <a:gd name="connsiteY290" fmla="*/ 93834 h 803796"/>
                <a:gd name="connsiteX291" fmla="*/ 2280549 w 2972814"/>
                <a:gd name="connsiteY291" fmla="*/ 88249 h 803796"/>
                <a:gd name="connsiteX292" fmla="*/ 2292375 w 2972814"/>
                <a:gd name="connsiteY292" fmla="*/ 78258 h 803796"/>
                <a:gd name="connsiteX293" fmla="*/ 2294454 w 2972814"/>
                <a:gd name="connsiteY293" fmla="*/ 76696 h 803796"/>
                <a:gd name="connsiteX294" fmla="*/ 2314406 w 2972814"/>
                <a:gd name="connsiteY294" fmla="*/ 73285 h 803796"/>
                <a:gd name="connsiteX295" fmla="*/ 2327287 w 2972814"/>
                <a:gd name="connsiteY295" fmla="*/ 78258 h 803796"/>
                <a:gd name="connsiteX296" fmla="*/ 2334358 w 2972814"/>
                <a:gd name="connsiteY296" fmla="*/ 81112 h 803796"/>
                <a:gd name="connsiteX297" fmla="*/ 2342242 w 2972814"/>
                <a:gd name="connsiteY297" fmla="*/ 88249 h 803796"/>
                <a:gd name="connsiteX298" fmla="*/ 2352939 w 2972814"/>
                <a:gd name="connsiteY298" fmla="*/ 98241 h 803796"/>
                <a:gd name="connsiteX299" fmla="*/ 2354309 w 2972814"/>
                <a:gd name="connsiteY299" fmla="*/ 99550 h 803796"/>
                <a:gd name="connsiteX300" fmla="*/ 2360575 w 2972814"/>
                <a:gd name="connsiteY300" fmla="*/ 108232 h 803796"/>
                <a:gd name="connsiteX301" fmla="*/ 2367581 w 2972814"/>
                <a:gd name="connsiteY301" fmla="*/ 118224 h 803796"/>
                <a:gd name="connsiteX302" fmla="*/ 2374261 w 2972814"/>
                <a:gd name="connsiteY302" fmla="*/ 127646 h 803796"/>
                <a:gd name="connsiteX303" fmla="*/ 2374589 w 2972814"/>
                <a:gd name="connsiteY303" fmla="*/ 128215 h 803796"/>
                <a:gd name="connsiteX304" fmla="*/ 2380026 w 2972814"/>
                <a:gd name="connsiteY304" fmla="*/ 138207 h 803796"/>
                <a:gd name="connsiteX305" fmla="*/ 2385383 w 2972814"/>
                <a:gd name="connsiteY305" fmla="*/ 148198 h 803796"/>
                <a:gd name="connsiteX306" fmla="*/ 2390708 w 2972814"/>
                <a:gd name="connsiteY306" fmla="*/ 158190 h 803796"/>
                <a:gd name="connsiteX307" fmla="*/ 2394213 w 2972814"/>
                <a:gd name="connsiteY307" fmla="*/ 165032 h 803796"/>
                <a:gd name="connsiteX308" fmla="*/ 2395651 w 2972814"/>
                <a:gd name="connsiteY308" fmla="*/ 168181 h 803796"/>
                <a:gd name="connsiteX309" fmla="*/ 2400384 w 2972814"/>
                <a:gd name="connsiteY309" fmla="*/ 178173 h 803796"/>
                <a:gd name="connsiteX310" fmla="*/ 2405225 w 2972814"/>
                <a:gd name="connsiteY310" fmla="*/ 188164 h 803796"/>
                <a:gd name="connsiteX311" fmla="*/ 2409959 w 2972814"/>
                <a:gd name="connsiteY311" fmla="*/ 198156 h 803796"/>
                <a:gd name="connsiteX312" fmla="*/ 2414165 w 2972814"/>
                <a:gd name="connsiteY312" fmla="*/ 206773 h 803796"/>
                <a:gd name="connsiteX313" fmla="*/ 2414815 w 2972814"/>
                <a:gd name="connsiteY313" fmla="*/ 208147 h 803796"/>
                <a:gd name="connsiteX314" fmla="*/ 2419617 w 2972814"/>
                <a:gd name="connsiteY314" fmla="*/ 218139 h 803796"/>
                <a:gd name="connsiteX315" fmla="*/ 2424476 w 2972814"/>
                <a:gd name="connsiteY315" fmla="*/ 228130 h 803796"/>
                <a:gd name="connsiteX316" fmla="*/ 2429635 w 2972814"/>
                <a:gd name="connsiteY316" fmla="*/ 238122 h 803796"/>
                <a:gd name="connsiteX317" fmla="*/ 2434117 w 2972814"/>
                <a:gd name="connsiteY317" fmla="*/ 246174 h 803796"/>
                <a:gd name="connsiteX318" fmla="*/ 2435245 w 2972814"/>
                <a:gd name="connsiteY318" fmla="*/ 248113 h 803796"/>
                <a:gd name="connsiteX319" fmla="*/ 2440978 w 2972814"/>
                <a:gd name="connsiteY319" fmla="*/ 258105 h 803796"/>
                <a:gd name="connsiteX320" fmla="*/ 2447119 w 2972814"/>
                <a:gd name="connsiteY320" fmla="*/ 268096 h 803796"/>
                <a:gd name="connsiteX321" fmla="*/ 2454069 w 2972814"/>
                <a:gd name="connsiteY321" fmla="*/ 277946 h 803796"/>
                <a:gd name="connsiteX322" fmla="*/ 2454176 w 2972814"/>
                <a:gd name="connsiteY322" fmla="*/ 278088 h 803796"/>
                <a:gd name="connsiteX323" fmla="*/ 2461855 w 2972814"/>
                <a:gd name="connsiteY323" fmla="*/ 288079 h 803796"/>
                <a:gd name="connsiteX324" fmla="*/ 2470635 w 2972814"/>
                <a:gd name="connsiteY324" fmla="*/ 298071 h 803796"/>
                <a:gd name="connsiteX325" fmla="*/ 2474020 w 2972814"/>
                <a:gd name="connsiteY325" fmla="*/ 301623 h 803796"/>
                <a:gd name="connsiteX326" fmla="*/ 2480904 w 2972814"/>
                <a:gd name="connsiteY326" fmla="*/ 308062 h 803796"/>
                <a:gd name="connsiteX327" fmla="*/ 2492704 w 2972814"/>
                <a:gd name="connsiteY327" fmla="*/ 318054 h 803796"/>
                <a:gd name="connsiteX328" fmla="*/ 2493972 w 2972814"/>
                <a:gd name="connsiteY328" fmla="*/ 319053 h 803796"/>
                <a:gd name="connsiteX329" fmla="*/ 2506766 w 2972814"/>
                <a:gd name="connsiteY329" fmla="*/ 328045 h 803796"/>
                <a:gd name="connsiteX330" fmla="*/ 2513924 w 2972814"/>
                <a:gd name="connsiteY330" fmla="*/ 332710 h 803796"/>
                <a:gd name="connsiteX331" fmla="*/ 2522858 w 2972814"/>
                <a:gd name="connsiteY331" fmla="*/ 338037 h 803796"/>
                <a:gd name="connsiteX332" fmla="*/ 2533876 w 2972814"/>
                <a:gd name="connsiteY332" fmla="*/ 344172 h 803796"/>
                <a:gd name="connsiteX333" fmla="*/ 2540859 w 2972814"/>
                <a:gd name="connsiteY333" fmla="*/ 348028 h 803796"/>
                <a:gd name="connsiteX334" fmla="*/ 2553827 w 2972814"/>
                <a:gd name="connsiteY334" fmla="*/ 354945 h 803796"/>
                <a:gd name="connsiteX335" fmla="*/ 2559091 w 2972814"/>
                <a:gd name="connsiteY335" fmla="*/ 358020 h 803796"/>
                <a:gd name="connsiteX336" fmla="*/ 2573779 w 2972814"/>
                <a:gd name="connsiteY336" fmla="*/ 366153 h 803796"/>
                <a:gd name="connsiteX337" fmla="*/ 2576818 w 2972814"/>
                <a:gd name="connsiteY337" fmla="*/ 368011 h 803796"/>
                <a:gd name="connsiteX338" fmla="*/ 2592988 w 2972814"/>
                <a:gd name="connsiteY338" fmla="*/ 378003 h 803796"/>
                <a:gd name="connsiteX339" fmla="*/ 2593731 w 2972814"/>
                <a:gd name="connsiteY339" fmla="*/ 378454 h 803796"/>
                <a:gd name="connsiteX340" fmla="*/ 2607488 w 2972814"/>
                <a:gd name="connsiteY340" fmla="*/ 387994 h 803796"/>
                <a:gd name="connsiteX341" fmla="*/ 2613683 w 2972814"/>
                <a:gd name="connsiteY341" fmla="*/ 392227 h 803796"/>
                <a:gd name="connsiteX342" fmla="*/ 2621046 w 2972814"/>
                <a:gd name="connsiteY342" fmla="*/ 397986 h 803796"/>
                <a:gd name="connsiteX343" fmla="*/ 2633634 w 2972814"/>
                <a:gd name="connsiteY343" fmla="*/ 407817 h 803796"/>
                <a:gd name="connsiteX344" fmla="*/ 2633822 w 2972814"/>
                <a:gd name="connsiteY344" fmla="*/ 407977 h 803796"/>
                <a:gd name="connsiteX345" fmla="*/ 2644981 w 2972814"/>
                <a:gd name="connsiteY345" fmla="*/ 417969 h 803796"/>
                <a:gd name="connsiteX346" fmla="*/ 2653586 w 2972814"/>
                <a:gd name="connsiteY346" fmla="*/ 425669 h 803796"/>
                <a:gd name="connsiteX347" fmla="*/ 2655942 w 2972814"/>
                <a:gd name="connsiteY347" fmla="*/ 427960 h 803796"/>
                <a:gd name="connsiteX348" fmla="*/ 2666002 w 2972814"/>
                <a:gd name="connsiteY348" fmla="*/ 437952 h 803796"/>
                <a:gd name="connsiteX349" fmla="*/ 2673538 w 2972814"/>
                <a:gd name="connsiteY349" fmla="*/ 445328 h 803796"/>
                <a:gd name="connsiteX350" fmla="*/ 2676078 w 2972814"/>
                <a:gd name="connsiteY350" fmla="*/ 447943 h 803796"/>
                <a:gd name="connsiteX351" fmla="*/ 2685501 w 2972814"/>
                <a:gd name="connsiteY351" fmla="*/ 457934 h 803796"/>
                <a:gd name="connsiteX352" fmla="*/ 2693490 w 2972814"/>
                <a:gd name="connsiteY352" fmla="*/ 466625 h 803796"/>
                <a:gd name="connsiteX353" fmla="*/ 2694639 w 2972814"/>
                <a:gd name="connsiteY353" fmla="*/ 467926 h 803796"/>
                <a:gd name="connsiteX354" fmla="*/ 2703572 w 2972814"/>
                <a:gd name="connsiteY354" fmla="*/ 477917 h 803796"/>
                <a:gd name="connsiteX355" fmla="*/ 2712257 w 2972814"/>
                <a:gd name="connsiteY355" fmla="*/ 487909 h 803796"/>
                <a:gd name="connsiteX356" fmla="*/ 2713441 w 2972814"/>
                <a:gd name="connsiteY356" fmla="*/ 489298 h 803796"/>
                <a:gd name="connsiteX357" fmla="*/ 2721020 w 2972814"/>
                <a:gd name="connsiteY357" fmla="*/ 497901 h 803796"/>
                <a:gd name="connsiteX358" fmla="*/ 2729471 w 2972814"/>
                <a:gd name="connsiteY358" fmla="*/ 507892 h 803796"/>
                <a:gd name="connsiteX359" fmla="*/ 2733393 w 2972814"/>
                <a:gd name="connsiteY359" fmla="*/ 512461 h 803796"/>
                <a:gd name="connsiteX360" fmla="*/ 2738340 w 2972814"/>
                <a:gd name="connsiteY360" fmla="*/ 517883 h 803796"/>
                <a:gd name="connsiteX361" fmla="*/ 2747013 w 2972814"/>
                <a:gd name="connsiteY361" fmla="*/ 527875 h 803796"/>
                <a:gd name="connsiteX362" fmla="*/ 2753345 w 2972814"/>
                <a:gd name="connsiteY362" fmla="*/ 535319 h 803796"/>
                <a:gd name="connsiteX363" fmla="*/ 2755800 w 2972814"/>
                <a:gd name="connsiteY363" fmla="*/ 537866 h 803796"/>
                <a:gd name="connsiteX364" fmla="*/ 2765267 w 2972814"/>
                <a:gd name="connsiteY364" fmla="*/ 547858 h 803796"/>
                <a:gd name="connsiteX365" fmla="*/ 2773297 w 2972814"/>
                <a:gd name="connsiteY365" fmla="*/ 556484 h 803796"/>
                <a:gd name="connsiteX366" fmla="*/ 2774877 w 2972814"/>
                <a:gd name="connsiteY366" fmla="*/ 557849 h 803796"/>
                <a:gd name="connsiteX367" fmla="*/ 2786236 w 2972814"/>
                <a:gd name="connsiteY367" fmla="*/ 567841 h 803796"/>
                <a:gd name="connsiteX368" fmla="*/ 2793248 w 2972814"/>
                <a:gd name="connsiteY368" fmla="*/ 574075 h 803796"/>
                <a:gd name="connsiteX369" fmla="*/ 2799383 w 2972814"/>
                <a:gd name="connsiteY369" fmla="*/ 577832 h 803796"/>
                <a:gd name="connsiteX370" fmla="*/ 2813200 w 2972814"/>
                <a:gd name="connsiteY370" fmla="*/ 586549 h 803796"/>
                <a:gd name="connsiteX371" fmla="*/ 2817616 w 2972814"/>
                <a:gd name="connsiteY371" fmla="*/ 587824 h 803796"/>
                <a:gd name="connsiteX372" fmla="*/ 2833152 w 2972814"/>
                <a:gd name="connsiteY372" fmla="*/ 592314 h 803796"/>
                <a:gd name="connsiteX373" fmla="*/ 2853104 w 2972814"/>
                <a:gd name="connsiteY373" fmla="*/ 590586 h 803796"/>
                <a:gd name="connsiteX374" fmla="*/ 2859000 w 2972814"/>
                <a:gd name="connsiteY374" fmla="*/ 587824 h 803796"/>
                <a:gd name="connsiteX375" fmla="*/ 2873056 w 2972814"/>
                <a:gd name="connsiteY375" fmla="*/ 581244 h 803796"/>
                <a:gd name="connsiteX376" fmla="*/ 2877352 w 2972814"/>
                <a:gd name="connsiteY376" fmla="*/ 577832 h 803796"/>
                <a:gd name="connsiteX377" fmla="*/ 2890149 w 2972814"/>
                <a:gd name="connsiteY377" fmla="*/ 567841 h 803796"/>
                <a:gd name="connsiteX378" fmla="*/ 2893008 w 2972814"/>
                <a:gd name="connsiteY378" fmla="*/ 565615 h 803796"/>
                <a:gd name="connsiteX379" fmla="*/ 2900456 w 2972814"/>
                <a:gd name="connsiteY379" fmla="*/ 557849 h 803796"/>
                <a:gd name="connsiteX380" fmla="*/ 2910159 w 2972814"/>
                <a:gd name="connsiteY380" fmla="*/ 547858 h 803796"/>
                <a:gd name="connsiteX381" fmla="*/ 2912959 w 2972814"/>
                <a:gd name="connsiteY381" fmla="*/ 545016 h 803796"/>
                <a:gd name="connsiteX382" fmla="*/ 2918789 w 2972814"/>
                <a:gd name="connsiteY382" fmla="*/ 537866 h 803796"/>
                <a:gd name="connsiteX383" fmla="*/ 2926840 w 2972814"/>
                <a:gd name="connsiteY383" fmla="*/ 527875 h 803796"/>
                <a:gd name="connsiteX384" fmla="*/ 2932911 w 2972814"/>
                <a:gd name="connsiteY384" fmla="*/ 520395 h 803796"/>
                <a:gd name="connsiteX385" fmla="*/ 2934736 w 2972814"/>
                <a:gd name="connsiteY385" fmla="*/ 517883 h 803796"/>
                <a:gd name="connsiteX386" fmla="*/ 2941775 w 2972814"/>
                <a:gd name="connsiteY386" fmla="*/ 507892 h 803796"/>
                <a:gd name="connsiteX387" fmla="*/ 2948992 w 2972814"/>
                <a:gd name="connsiteY387" fmla="*/ 497901 h 803796"/>
                <a:gd name="connsiteX388" fmla="*/ 2952863 w 2972814"/>
                <a:gd name="connsiteY388" fmla="*/ 492457 h 803796"/>
                <a:gd name="connsiteX389" fmla="*/ 2955970 w 2972814"/>
                <a:gd name="connsiteY389" fmla="*/ 487909 h 803796"/>
                <a:gd name="connsiteX390" fmla="*/ 2962609 w 2972814"/>
                <a:gd name="connsiteY390" fmla="*/ 477917 h 803796"/>
                <a:gd name="connsiteX391" fmla="*/ 2969301 w 2972814"/>
                <a:gd name="connsiteY391" fmla="*/ 467926 h 803796"/>
                <a:gd name="connsiteX392" fmla="*/ 2972815 w 2972814"/>
                <a:gd name="connsiteY392" fmla="*/ 462759 h 803796"/>
                <a:gd name="connsiteX393" fmla="*/ 2972815 w 2972814"/>
                <a:gd name="connsiteY393" fmla="*/ 457934 h 803796"/>
                <a:gd name="connsiteX394" fmla="*/ 2972815 w 2972814"/>
                <a:gd name="connsiteY394" fmla="*/ 447943 h 803796"/>
                <a:gd name="connsiteX395" fmla="*/ 2972815 w 2972814"/>
                <a:gd name="connsiteY395" fmla="*/ 437952 h 803796"/>
                <a:gd name="connsiteX396" fmla="*/ 2972815 w 2972814"/>
                <a:gd name="connsiteY396" fmla="*/ 427960 h 803796"/>
                <a:gd name="connsiteX397" fmla="*/ 2972815 w 2972814"/>
                <a:gd name="connsiteY397" fmla="*/ 417969 h 803796"/>
                <a:gd name="connsiteX398" fmla="*/ 2972815 w 2972814"/>
                <a:gd name="connsiteY398" fmla="*/ 407977 h 803796"/>
                <a:gd name="connsiteX399" fmla="*/ 2972815 w 2972814"/>
                <a:gd name="connsiteY399" fmla="*/ 397986 h 803796"/>
                <a:gd name="connsiteX400" fmla="*/ 2972815 w 2972814"/>
                <a:gd name="connsiteY400" fmla="*/ 387994 h 803796"/>
                <a:gd name="connsiteX401" fmla="*/ 2972815 w 2972814"/>
                <a:gd name="connsiteY401" fmla="*/ 378003 h 803796"/>
                <a:gd name="connsiteX402" fmla="*/ 2972815 w 2972814"/>
                <a:gd name="connsiteY402" fmla="*/ 368011 h 803796"/>
                <a:gd name="connsiteX403" fmla="*/ 2972815 w 2972814"/>
                <a:gd name="connsiteY403" fmla="*/ 358020 h 803796"/>
                <a:gd name="connsiteX404" fmla="*/ 2972815 w 2972814"/>
                <a:gd name="connsiteY404" fmla="*/ 348028 h 803796"/>
                <a:gd name="connsiteX405" fmla="*/ 2972815 w 2972814"/>
                <a:gd name="connsiteY405" fmla="*/ 345075 h 803796"/>
                <a:gd name="connsiteX406" fmla="*/ 2971089 w 2972814"/>
                <a:gd name="connsiteY406" fmla="*/ 348028 h 803796"/>
                <a:gd name="connsiteX407" fmla="*/ 2965031 w 2972814"/>
                <a:gd name="connsiteY407" fmla="*/ 358020 h 803796"/>
                <a:gd name="connsiteX408" fmla="*/ 2959040 w 2972814"/>
                <a:gd name="connsiteY408" fmla="*/ 368011 h 803796"/>
                <a:gd name="connsiteX409" fmla="*/ 2953077 w 2972814"/>
                <a:gd name="connsiteY409" fmla="*/ 378003 h 803796"/>
                <a:gd name="connsiteX410" fmla="*/ 2952863 w 2972814"/>
                <a:gd name="connsiteY410" fmla="*/ 378345 h 803796"/>
                <a:gd name="connsiteX411" fmla="*/ 2946681 w 2972814"/>
                <a:gd name="connsiteY411" fmla="*/ 387994 h 803796"/>
                <a:gd name="connsiteX412" fmla="*/ 2940268 w 2972814"/>
                <a:gd name="connsiteY412" fmla="*/ 397986 h 803796"/>
                <a:gd name="connsiteX413" fmla="*/ 2933795 w 2972814"/>
                <a:gd name="connsiteY413" fmla="*/ 407977 h 803796"/>
                <a:gd name="connsiteX414" fmla="*/ 2932911 w 2972814"/>
                <a:gd name="connsiteY414" fmla="*/ 409318 h 803796"/>
                <a:gd name="connsiteX415" fmla="*/ 2926524 w 2972814"/>
                <a:gd name="connsiteY415" fmla="*/ 417969 h 803796"/>
                <a:gd name="connsiteX416" fmla="*/ 2919027 w 2972814"/>
                <a:gd name="connsiteY416" fmla="*/ 427960 h 803796"/>
                <a:gd name="connsiteX417" fmla="*/ 2912959 w 2972814"/>
                <a:gd name="connsiteY417" fmla="*/ 436268 h 803796"/>
                <a:gd name="connsiteX418" fmla="*/ 2911445 w 2972814"/>
                <a:gd name="connsiteY418" fmla="*/ 437952 h 803796"/>
                <a:gd name="connsiteX419" fmla="*/ 2901968 w 2972814"/>
                <a:gd name="connsiteY419" fmla="*/ 447943 h 803796"/>
                <a:gd name="connsiteX420" fmla="*/ 2893008 w 2972814"/>
                <a:gd name="connsiteY420" fmla="*/ 457429 h 803796"/>
                <a:gd name="connsiteX421" fmla="*/ 2892345 w 2972814"/>
                <a:gd name="connsiteY421" fmla="*/ 457934 h 803796"/>
                <a:gd name="connsiteX422" fmla="*/ 2879223 w 2972814"/>
                <a:gd name="connsiteY422" fmla="*/ 467926 h 803796"/>
                <a:gd name="connsiteX423" fmla="*/ 2873056 w 2972814"/>
                <a:gd name="connsiteY423" fmla="*/ 472554 h 803796"/>
                <a:gd name="connsiteX424" fmla="*/ 2860808 w 2972814"/>
                <a:gd name="connsiteY424" fmla="*/ 477917 h 803796"/>
                <a:gd name="connsiteX425" fmla="*/ 2853104 w 2972814"/>
                <a:gd name="connsiteY425" fmla="*/ 481254 h 803796"/>
                <a:gd name="connsiteX426" fmla="*/ 2833152 w 2972814"/>
                <a:gd name="connsiteY426" fmla="*/ 482957 h 803796"/>
                <a:gd name="connsiteX427" fmla="*/ 2813200 w 2972814"/>
                <a:gd name="connsiteY427" fmla="*/ 478155 h 803796"/>
                <a:gd name="connsiteX428" fmla="*/ 2812756 w 2972814"/>
                <a:gd name="connsiteY428" fmla="*/ 477917 h 803796"/>
                <a:gd name="connsiteX429" fmla="*/ 2794167 w 2972814"/>
                <a:gd name="connsiteY429" fmla="*/ 467926 h 803796"/>
                <a:gd name="connsiteX430" fmla="*/ 2793248 w 2972814"/>
                <a:gd name="connsiteY430" fmla="*/ 467446 h 803796"/>
                <a:gd name="connsiteX431" fmla="*/ 2780475 w 2972814"/>
                <a:gd name="connsiteY431" fmla="*/ 457934 h 803796"/>
                <a:gd name="connsiteX432" fmla="*/ 2773297 w 2972814"/>
                <a:gd name="connsiteY432" fmla="*/ 452609 h 803796"/>
                <a:gd name="connsiteX433" fmla="*/ 2768193 w 2972814"/>
                <a:gd name="connsiteY433" fmla="*/ 447943 h 803796"/>
                <a:gd name="connsiteX434" fmla="*/ 2757134 w 2972814"/>
                <a:gd name="connsiteY434" fmla="*/ 437952 h 803796"/>
                <a:gd name="connsiteX435" fmla="*/ 2753345 w 2972814"/>
                <a:gd name="connsiteY435" fmla="*/ 434660 h 803796"/>
                <a:gd name="connsiteX436" fmla="*/ 2746638 w 2972814"/>
                <a:gd name="connsiteY436" fmla="*/ 427960 h 803796"/>
                <a:gd name="connsiteX437" fmla="*/ 2736793 w 2972814"/>
                <a:gd name="connsiteY437" fmla="*/ 417969 h 803796"/>
                <a:gd name="connsiteX438" fmla="*/ 2733393 w 2972814"/>
                <a:gd name="connsiteY438" fmla="*/ 414607 h 803796"/>
                <a:gd name="connsiteX439" fmla="*/ 2727043 w 2972814"/>
                <a:gd name="connsiteY439" fmla="*/ 407977 h 803796"/>
                <a:gd name="connsiteX440" fmla="*/ 2717094 w 2972814"/>
                <a:gd name="connsiteY440" fmla="*/ 397986 h 803796"/>
                <a:gd name="connsiteX441" fmla="*/ 2713441 w 2972814"/>
                <a:gd name="connsiteY441" fmla="*/ 394230 h 803796"/>
                <a:gd name="connsiteX442" fmla="*/ 2707446 w 2972814"/>
                <a:gd name="connsiteY442" fmla="*/ 387994 h 803796"/>
                <a:gd name="connsiteX443" fmla="*/ 2697221 w 2972814"/>
                <a:gd name="connsiteY443" fmla="*/ 378003 h 803796"/>
                <a:gd name="connsiteX444" fmla="*/ 2693490 w 2972814"/>
                <a:gd name="connsiteY444" fmla="*/ 374297 h 803796"/>
                <a:gd name="connsiteX445" fmla="*/ 2687094 w 2972814"/>
                <a:gd name="connsiteY445" fmla="*/ 368011 h 803796"/>
                <a:gd name="connsiteX446" fmla="*/ 2676459 w 2972814"/>
                <a:gd name="connsiteY446" fmla="*/ 358020 h 803796"/>
                <a:gd name="connsiteX447" fmla="*/ 2673538 w 2972814"/>
                <a:gd name="connsiteY447" fmla="*/ 355401 h 803796"/>
                <a:gd name="connsiteX448" fmla="*/ 2665059 w 2972814"/>
                <a:gd name="connsiteY448" fmla="*/ 348028 h 803796"/>
                <a:gd name="connsiteX449" fmla="*/ 2653586 w 2972814"/>
                <a:gd name="connsiteY449" fmla="*/ 338282 h 803796"/>
                <a:gd name="connsiteX450" fmla="*/ 2653277 w 2972814"/>
                <a:gd name="connsiteY450" fmla="*/ 338037 h 803796"/>
                <a:gd name="connsiteX451" fmla="*/ 2640299 w 2972814"/>
                <a:gd name="connsiteY451" fmla="*/ 328045 h 803796"/>
                <a:gd name="connsiteX452" fmla="*/ 2633634 w 2972814"/>
                <a:gd name="connsiteY452" fmla="*/ 323022 h 803796"/>
                <a:gd name="connsiteX453" fmla="*/ 2626605 w 2972814"/>
                <a:gd name="connsiteY453" fmla="*/ 318054 h 803796"/>
                <a:gd name="connsiteX454" fmla="*/ 2613683 w 2972814"/>
                <a:gd name="connsiteY454" fmla="*/ 309304 h 803796"/>
                <a:gd name="connsiteX455" fmla="*/ 2611777 w 2972814"/>
                <a:gd name="connsiteY455" fmla="*/ 308062 h 803796"/>
                <a:gd name="connsiteX456" fmla="*/ 2595786 w 2972814"/>
                <a:gd name="connsiteY456" fmla="*/ 298071 h 803796"/>
                <a:gd name="connsiteX457" fmla="*/ 2593731 w 2972814"/>
                <a:gd name="connsiteY457" fmla="*/ 296815 h 803796"/>
                <a:gd name="connsiteX458" fmla="*/ 2579414 w 2972814"/>
                <a:gd name="connsiteY458" fmla="*/ 288079 h 803796"/>
                <a:gd name="connsiteX459" fmla="*/ 2573779 w 2972814"/>
                <a:gd name="connsiteY459" fmla="*/ 284692 h 803796"/>
                <a:gd name="connsiteX460" fmla="*/ 2562631 w 2972814"/>
                <a:gd name="connsiteY460" fmla="*/ 278088 h 803796"/>
                <a:gd name="connsiteX461" fmla="*/ 2553827 w 2972814"/>
                <a:gd name="connsiteY461" fmla="*/ 272824 h 803796"/>
                <a:gd name="connsiteX462" fmla="*/ 2546578 w 2972814"/>
                <a:gd name="connsiteY462" fmla="*/ 268096 h 803796"/>
                <a:gd name="connsiteX463" fmla="*/ 2533876 w 2972814"/>
                <a:gd name="connsiteY463" fmla="*/ 259700 h 803796"/>
                <a:gd name="connsiteX464" fmla="*/ 2531747 w 2972814"/>
                <a:gd name="connsiteY464" fmla="*/ 258105 h 803796"/>
                <a:gd name="connsiteX465" fmla="*/ 2518735 w 2972814"/>
                <a:gd name="connsiteY465" fmla="*/ 248113 h 803796"/>
                <a:gd name="connsiteX466" fmla="*/ 2513924 w 2972814"/>
                <a:gd name="connsiteY466" fmla="*/ 244299 h 803796"/>
                <a:gd name="connsiteX467" fmla="*/ 2507067 w 2972814"/>
                <a:gd name="connsiteY467" fmla="*/ 238122 h 803796"/>
                <a:gd name="connsiteX468" fmla="*/ 2496523 w 2972814"/>
                <a:gd name="connsiteY468" fmla="*/ 228130 h 803796"/>
                <a:gd name="connsiteX469" fmla="*/ 2493972 w 2972814"/>
                <a:gd name="connsiteY469" fmla="*/ 225660 h 803796"/>
                <a:gd name="connsiteX470" fmla="*/ 2487301 w 2972814"/>
                <a:gd name="connsiteY470" fmla="*/ 218139 h 803796"/>
                <a:gd name="connsiteX471" fmla="*/ 2478785 w 2972814"/>
                <a:gd name="connsiteY471" fmla="*/ 208147 h 803796"/>
                <a:gd name="connsiteX472" fmla="*/ 2474020 w 2972814"/>
                <a:gd name="connsiteY472" fmla="*/ 202257 h 803796"/>
                <a:gd name="connsiteX473" fmla="*/ 2471067 w 2972814"/>
                <a:gd name="connsiteY473" fmla="*/ 198156 h 803796"/>
                <a:gd name="connsiteX474" fmla="*/ 2463987 w 2972814"/>
                <a:gd name="connsiteY474" fmla="*/ 188164 h 803796"/>
                <a:gd name="connsiteX475" fmla="*/ 2457268 w 2972814"/>
                <a:gd name="connsiteY475" fmla="*/ 178173 h 803796"/>
                <a:gd name="connsiteX476" fmla="*/ 2454069 w 2972814"/>
                <a:gd name="connsiteY476" fmla="*/ 173473 h 803796"/>
                <a:gd name="connsiteX477" fmla="*/ 2450684 w 2972814"/>
                <a:gd name="connsiteY477" fmla="*/ 168181 h 803796"/>
                <a:gd name="connsiteX478" fmla="*/ 2444561 w 2972814"/>
                <a:gd name="connsiteY478" fmla="*/ 158190 h 803796"/>
                <a:gd name="connsiteX479" fmla="*/ 2438640 w 2972814"/>
                <a:gd name="connsiteY479" fmla="*/ 148198 h 803796"/>
                <a:gd name="connsiteX480" fmla="*/ 2434117 w 2972814"/>
                <a:gd name="connsiteY480" fmla="*/ 140535 h 803796"/>
                <a:gd name="connsiteX481" fmla="*/ 2432776 w 2972814"/>
                <a:gd name="connsiteY481" fmla="*/ 138207 h 803796"/>
                <a:gd name="connsiteX482" fmla="*/ 2426995 w 2972814"/>
                <a:gd name="connsiteY482" fmla="*/ 128215 h 803796"/>
                <a:gd name="connsiteX483" fmla="*/ 2421281 w 2972814"/>
                <a:gd name="connsiteY483" fmla="*/ 118224 h 803796"/>
                <a:gd name="connsiteX484" fmla="*/ 2415657 w 2972814"/>
                <a:gd name="connsiteY484" fmla="*/ 108232 h 803796"/>
                <a:gd name="connsiteX485" fmla="*/ 2414165 w 2972814"/>
                <a:gd name="connsiteY485" fmla="*/ 105653 h 803796"/>
                <a:gd name="connsiteX486" fmla="*/ 2409723 w 2972814"/>
                <a:gd name="connsiteY486" fmla="*/ 98241 h 803796"/>
                <a:gd name="connsiteX487" fmla="*/ 2403745 w 2972814"/>
                <a:gd name="connsiteY487" fmla="*/ 88249 h 803796"/>
                <a:gd name="connsiteX488" fmla="*/ 2397595 w 2972814"/>
                <a:gd name="connsiteY488" fmla="*/ 78258 h 803796"/>
                <a:gd name="connsiteX489" fmla="*/ 2394213 w 2972814"/>
                <a:gd name="connsiteY489" fmla="*/ 72900 h 803796"/>
                <a:gd name="connsiteX490" fmla="*/ 2390988 w 2972814"/>
                <a:gd name="connsiteY490" fmla="*/ 68266 h 803796"/>
                <a:gd name="connsiteX491" fmla="*/ 2383982 w 2972814"/>
                <a:gd name="connsiteY491" fmla="*/ 58275 h 803796"/>
                <a:gd name="connsiteX492" fmla="*/ 2376719 w 2972814"/>
                <a:gd name="connsiteY492" fmla="*/ 48283 h 803796"/>
                <a:gd name="connsiteX493" fmla="*/ 2374261 w 2972814"/>
                <a:gd name="connsiteY493" fmla="*/ 44974 h 803796"/>
                <a:gd name="connsiteX494" fmla="*/ 2368189 w 2972814"/>
                <a:gd name="connsiteY494" fmla="*/ 38292 h 803796"/>
                <a:gd name="connsiteX495" fmla="*/ 2358937 w 2972814"/>
                <a:gd name="connsiteY495" fmla="*/ 28300 h 803796"/>
                <a:gd name="connsiteX496" fmla="*/ 2354309 w 2972814"/>
                <a:gd name="connsiteY496" fmla="*/ 23508 h 803796"/>
                <a:gd name="connsiteX497" fmla="*/ 2347170 w 2972814"/>
                <a:gd name="connsiteY497" fmla="*/ 18309 h 803796"/>
                <a:gd name="connsiteX498" fmla="*/ 2334358 w 2972814"/>
                <a:gd name="connsiteY498" fmla="*/ 9347 h 803796"/>
                <a:gd name="connsiteX499" fmla="*/ 2331556 w 2972814"/>
                <a:gd name="connsiteY499" fmla="*/ 8317 h 803796"/>
                <a:gd name="connsiteX500" fmla="*/ 2314406 w 2972814"/>
                <a:gd name="connsiteY500" fmla="*/ 2136 h 803796"/>
                <a:gd name="connsiteX501" fmla="*/ 2294454 w 2972814"/>
                <a:gd name="connsiteY501" fmla="*/ 2420 h 803796"/>
                <a:gd name="connsiteX502" fmla="*/ 2279697 w 2972814"/>
                <a:gd name="connsiteY502" fmla="*/ 8317 h 803796"/>
                <a:gd name="connsiteX503" fmla="*/ 2274502 w 2972814"/>
                <a:gd name="connsiteY503" fmla="*/ 10553 h 803796"/>
                <a:gd name="connsiteX504" fmla="*/ 2265203 w 2972814"/>
                <a:gd name="connsiteY504" fmla="*/ 18309 h 803796"/>
                <a:gd name="connsiteX505" fmla="*/ 2254551 w 2972814"/>
                <a:gd name="connsiteY505" fmla="*/ 27962 h 803796"/>
                <a:gd name="connsiteX506" fmla="*/ 2254285 w 2972814"/>
                <a:gd name="connsiteY506" fmla="*/ 28300 h 803796"/>
                <a:gd name="connsiteX507" fmla="*/ 2247063 w 2972814"/>
                <a:gd name="connsiteY507" fmla="*/ 38292 h 803796"/>
                <a:gd name="connsiteX508" fmla="*/ 2240368 w 2972814"/>
                <a:gd name="connsiteY508" fmla="*/ 48283 h 803796"/>
                <a:gd name="connsiteX509" fmla="*/ 2234599 w 2972814"/>
                <a:gd name="connsiteY509" fmla="*/ 57559 h 803796"/>
                <a:gd name="connsiteX510" fmla="*/ 2234226 w 2972814"/>
                <a:gd name="connsiteY510" fmla="*/ 58275 h 803796"/>
                <a:gd name="connsiteX511" fmla="*/ 2229470 w 2972814"/>
                <a:gd name="connsiteY511" fmla="*/ 68266 h 803796"/>
                <a:gd name="connsiteX512" fmla="*/ 2225023 w 2972814"/>
                <a:gd name="connsiteY512" fmla="*/ 78258 h 803796"/>
                <a:gd name="connsiteX513" fmla="*/ 2221090 w 2972814"/>
                <a:gd name="connsiteY513" fmla="*/ 88249 h 803796"/>
                <a:gd name="connsiteX514" fmla="*/ 2217372 w 2972814"/>
                <a:gd name="connsiteY514" fmla="*/ 98241 h 803796"/>
                <a:gd name="connsiteX515" fmla="*/ 2214647 w 2972814"/>
                <a:gd name="connsiteY515" fmla="*/ 106195 h 803796"/>
                <a:gd name="connsiteX516" fmla="*/ 2214000 w 2972814"/>
                <a:gd name="connsiteY516" fmla="*/ 108232 h 803796"/>
                <a:gd name="connsiteX517" fmla="*/ 2211207 w 2972814"/>
                <a:gd name="connsiteY517" fmla="*/ 118224 h 803796"/>
                <a:gd name="connsiteX518" fmla="*/ 2208593 w 2972814"/>
                <a:gd name="connsiteY518" fmla="*/ 128215 h 803796"/>
                <a:gd name="connsiteX519" fmla="*/ 2206246 w 2972814"/>
                <a:gd name="connsiteY519" fmla="*/ 138207 h 803796"/>
                <a:gd name="connsiteX520" fmla="*/ 2204091 w 2972814"/>
                <a:gd name="connsiteY520" fmla="*/ 148198 h 803796"/>
                <a:gd name="connsiteX521" fmla="*/ 2202152 w 2972814"/>
                <a:gd name="connsiteY521" fmla="*/ 158190 h 803796"/>
                <a:gd name="connsiteX522" fmla="*/ 2200503 w 2972814"/>
                <a:gd name="connsiteY522" fmla="*/ 168181 h 803796"/>
                <a:gd name="connsiteX523" fmla="*/ 2198935 w 2972814"/>
                <a:gd name="connsiteY523" fmla="*/ 178173 h 803796"/>
                <a:gd name="connsiteX524" fmla="*/ 2197605 w 2972814"/>
                <a:gd name="connsiteY524" fmla="*/ 188164 h 803796"/>
                <a:gd name="connsiteX525" fmla="*/ 2196410 w 2972814"/>
                <a:gd name="connsiteY525" fmla="*/ 198156 h 803796"/>
                <a:gd name="connsiteX526" fmla="*/ 2195435 w 2972814"/>
                <a:gd name="connsiteY526" fmla="*/ 208147 h 803796"/>
                <a:gd name="connsiteX527" fmla="*/ 2194695 w 2972814"/>
                <a:gd name="connsiteY527" fmla="*/ 214902 h 803796"/>
                <a:gd name="connsiteX528" fmla="*/ 2194332 w 2972814"/>
                <a:gd name="connsiteY528" fmla="*/ 218139 h 803796"/>
                <a:gd name="connsiteX529" fmla="*/ 2193656 w 2972814"/>
                <a:gd name="connsiteY529" fmla="*/ 228130 h 803796"/>
                <a:gd name="connsiteX530" fmla="*/ 2192769 w 2972814"/>
                <a:gd name="connsiteY530" fmla="*/ 238122 h 803796"/>
                <a:gd name="connsiteX531" fmla="*/ 2192130 w 2972814"/>
                <a:gd name="connsiteY531" fmla="*/ 248113 h 803796"/>
                <a:gd name="connsiteX532" fmla="*/ 2191541 w 2972814"/>
                <a:gd name="connsiteY532" fmla="*/ 258105 h 803796"/>
                <a:gd name="connsiteX533" fmla="*/ 2190900 w 2972814"/>
                <a:gd name="connsiteY533" fmla="*/ 268096 h 803796"/>
                <a:gd name="connsiteX534" fmla="*/ 2190380 w 2972814"/>
                <a:gd name="connsiteY534" fmla="*/ 278088 h 803796"/>
                <a:gd name="connsiteX535" fmla="*/ 2189640 w 2972814"/>
                <a:gd name="connsiteY535" fmla="*/ 288079 h 803796"/>
                <a:gd name="connsiteX536" fmla="*/ 2189070 w 2972814"/>
                <a:gd name="connsiteY536" fmla="*/ 298071 h 803796"/>
                <a:gd name="connsiteX537" fmla="*/ 2188270 w 2972814"/>
                <a:gd name="connsiteY537" fmla="*/ 308062 h 803796"/>
                <a:gd name="connsiteX538" fmla="*/ 2187403 w 2972814"/>
                <a:gd name="connsiteY538" fmla="*/ 318054 h 803796"/>
                <a:gd name="connsiteX539" fmla="*/ 2186414 w 2972814"/>
                <a:gd name="connsiteY539" fmla="*/ 328045 h 803796"/>
                <a:gd name="connsiteX540" fmla="*/ 2185140 w 2972814"/>
                <a:gd name="connsiteY540" fmla="*/ 338037 h 803796"/>
                <a:gd name="connsiteX541" fmla="*/ 2183729 w 2972814"/>
                <a:gd name="connsiteY541" fmla="*/ 348028 h 803796"/>
                <a:gd name="connsiteX542" fmla="*/ 2181944 w 2972814"/>
                <a:gd name="connsiteY542" fmla="*/ 358020 h 803796"/>
                <a:gd name="connsiteX543" fmla="*/ 2179929 w 2972814"/>
                <a:gd name="connsiteY543" fmla="*/ 368011 h 803796"/>
                <a:gd name="connsiteX544" fmla="*/ 2177498 w 2972814"/>
                <a:gd name="connsiteY544" fmla="*/ 378003 h 803796"/>
                <a:gd name="connsiteX545" fmla="*/ 2174744 w 2972814"/>
                <a:gd name="connsiteY545" fmla="*/ 387189 h 803796"/>
                <a:gd name="connsiteX546" fmla="*/ 2174469 w 2972814"/>
                <a:gd name="connsiteY546" fmla="*/ 387994 h 803796"/>
                <a:gd name="connsiteX547" fmla="*/ 2170567 w 2972814"/>
                <a:gd name="connsiteY547" fmla="*/ 397986 h 803796"/>
                <a:gd name="connsiteX548" fmla="*/ 2166057 w 2972814"/>
                <a:gd name="connsiteY548" fmla="*/ 407977 h 803796"/>
                <a:gd name="connsiteX549" fmla="*/ 2160669 w 2972814"/>
                <a:gd name="connsiteY549" fmla="*/ 417969 h 803796"/>
                <a:gd name="connsiteX550" fmla="*/ 2154792 w 2972814"/>
                <a:gd name="connsiteY550" fmla="*/ 427274 h 803796"/>
                <a:gd name="connsiteX551" fmla="*/ 2154246 w 2972814"/>
                <a:gd name="connsiteY551" fmla="*/ 427960 h 803796"/>
                <a:gd name="connsiteX552" fmla="*/ 2145179 w 2972814"/>
                <a:gd name="connsiteY552" fmla="*/ 437952 h 803796"/>
                <a:gd name="connsiteX553" fmla="*/ 2134840 w 2972814"/>
                <a:gd name="connsiteY553" fmla="*/ 447726 h 803796"/>
                <a:gd name="connsiteX554" fmla="*/ 2134472 w 2972814"/>
                <a:gd name="connsiteY554" fmla="*/ 447943 h 803796"/>
                <a:gd name="connsiteX555" fmla="*/ 2115171 w 2972814"/>
                <a:gd name="connsiteY555" fmla="*/ 457934 h 803796"/>
                <a:gd name="connsiteX556" fmla="*/ 2114888 w 2972814"/>
                <a:gd name="connsiteY556" fmla="*/ 458065 h 803796"/>
                <a:gd name="connsiteX557" fmla="*/ 2094937 w 2972814"/>
                <a:gd name="connsiteY557" fmla="*/ 460990 h 803796"/>
                <a:gd name="connsiteX558" fmla="*/ 2080306 w 2972814"/>
                <a:gd name="connsiteY558" fmla="*/ 457934 h 803796"/>
                <a:gd name="connsiteX559" fmla="*/ 2074985 w 2972814"/>
                <a:gd name="connsiteY559" fmla="*/ 456780 h 803796"/>
                <a:gd name="connsiteX560" fmla="*/ 2059824 w 2972814"/>
                <a:gd name="connsiteY560" fmla="*/ 447943 h 803796"/>
                <a:gd name="connsiteX561" fmla="*/ 2055033 w 2972814"/>
                <a:gd name="connsiteY561" fmla="*/ 445064 h 803796"/>
                <a:gd name="connsiteX562" fmla="*/ 2047566 w 2972814"/>
                <a:gd name="connsiteY562" fmla="*/ 437952 h 803796"/>
                <a:gd name="connsiteX563" fmla="*/ 2037412 w 2972814"/>
                <a:gd name="connsiteY563" fmla="*/ 427960 h 803796"/>
                <a:gd name="connsiteX564" fmla="*/ 2035081 w 2972814"/>
                <a:gd name="connsiteY564" fmla="*/ 425543 h 803796"/>
                <a:gd name="connsiteX565" fmla="*/ 2029497 w 2972814"/>
                <a:gd name="connsiteY565" fmla="*/ 417969 h 803796"/>
                <a:gd name="connsiteX566" fmla="*/ 2022296 w 2972814"/>
                <a:gd name="connsiteY566" fmla="*/ 407977 h 803796"/>
                <a:gd name="connsiteX567" fmla="*/ 2015235 w 2972814"/>
                <a:gd name="connsiteY567" fmla="*/ 397986 h 803796"/>
                <a:gd name="connsiteX568" fmla="*/ 2015130 w 2972814"/>
                <a:gd name="connsiteY568" fmla="*/ 397828 h 803796"/>
                <a:gd name="connsiteX569" fmla="*/ 2009485 w 2972814"/>
                <a:gd name="connsiteY569" fmla="*/ 387994 h 803796"/>
                <a:gd name="connsiteX570" fmla="*/ 2003943 w 2972814"/>
                <a:gd name="connsiteY570" fmla="*/ 378003 h 803796"/>
                <a:gd name="connsiteX571" fmla="*/ 1998189 w 2972814"/>
                <a:gd name="connsiteY571" fmla="*/ 368011 h 803796"/>
                <a:gd name="connsiteX572" fmla="*/ 1995177 w 2972814"/>
                <a:gd name="connsiteY572" fmla="*/ 362553 h 803796"/>
                <a:gd name="connsiteX573" fmla="*/ 1992743 w 2972814"/>
                <a:gd name="connsiteY573" fmla="*/ 358020 h 803796"/>
                <a:gd name="connsiteX574" fmla="*/ 1987424 w 2972814"/>
                <a:gd name="connsiteY574" fmla="*/ 348028 h 803796"/>
                <a:gd name="connsiteX575" fmla="*/ 1981987 w 2972814"/>
                <a:gd name="connsiteY575" fmla="*/ 338037 h 803796"/>
                <a:gd name="connsiteX576" fmla="*/ 1976217 w 2972814"/>
                <a:gd name="connsiteY576" fmla="*/ 328045 h 803796"/>
                <a:gd name="connsiteX577" fmla="*/ 1975226 w 2972814"/>
                <a:gd name="connsiteY577" fmla="*/ 326231 h 803796"/>
                <a:gd name="connsiteX578" fmla="*/ 1970320 w 2972814"/>
                <a:gd name="connsiteY578" fmla="*/ 318054 h 803796"/>
                <a:gd name="connsiteX579" fmla="*/ 1963620 w 2972814"/>
                <a:gd name="connsiteY579" fmla="*/ 308062 h 803796"/>
                <a:gd name="connsiteX580" fmla="*/ 1956801 w 2972814"/>
                <a:gd name="connsiteY580" fmla="*/ 298071 h 803796"/>
                <a:gd name="connsiteX581" fmla="*/ 1955274 w 2972814"/>
                <a:gd name="connsiteY581" fmla="*/ 295972 h 803796"/>
                <a:gd name="connsiteX582" fmla="*/ 1947904 w 2972814"/>
                <a:gd name="connsiteY582" fmla="*/ 288079 h 803796"/>
                <a:gd name="connsiteX583" fmla="*/ 1937604 w 2972814"/>
                <a:gd name="connsiteY583" fmla="*/ 278088 h 803796"/>
                <a:gd name="connsiteX584" fmla="*/ 1935322 w 2972814"/>
                <a:gd name="connsiteY584" fmla="*/ 276029 h 803796"/>
                <a:gd name="connsiteX585" fmla="*/ 1921101 w 2972814"/>
                <a:gd name="connsiteY585" fmla="*/ 268096 h 803796"/>
                <a:gd name="connsiteX586" fmla="*/ 1915370 w 2972814"/>
                <a:gd name="connsiteY586" fmla="*/ 265280 h 803796"/>
                <a:gd name="connsiteX587" fmla="*/ 1895419 w 2972814"/>
                <a:gd name="connsiteY587" fmla="*/ 262390 h 803796"/>
                <a:gd name="connsiteX588" fmla="*/ 1875467 w 2972814"/>
                <a:gd name="connsiteY588" fmla="*/ 264697 h 803796"/>
                <a:gd name="connsiteX589" fmla="*/ 1865717 w 2972814"/>
                <a:gd name="connsiteY589" fmla="*/ 268096 h 803796"/>
                <a:gd name="connsiteX590" fmla="*/ 1855515 w 2972814"/>
                <a:gd name="connsiteY590" fmla="*/ 271502 h 803796"/>
                <a:gd name="connsiteX591" fmla="*/ 1842899 w 2972814"/>
                <a:gd name="connsiteY591" fmla="*/ 278088 h 803796"/>
                <a:gd name="connsiteX592" fmla="*/ 1835563 w 2972814"/>
                <a:gd name="connsiteY592" fmla="*/ 281794 h 803796"/>
                <a:gd name="connsiteX593" fmla="*/ 1825977 w 2972814"/>
                <a:gd name="connsiteY593" fmla="*/ 288079 h 803796"/>
                <a:gd name="connsiteX594" fmla="*/ 1815612 w 2972814"/>
                <a:gd name="connsiteY594" fmla="*/ 294852 h 803796"/>
                <a:gd name="connsiteX595" fmla="*/ 1811484 w 2972814"/>
                <a:gd name="connsiteY595" fmla="*/ 298071 h 803796"/>
                <a:gd name="connsiteX596" fmla="*/ 1798726 w 2972814"/>
                <a:gd name="connsiteY596" fmla="*/ 308062 h 803796"/>
                <a:gd name="connsiteX597" fmla="*/ 1795660 w 2972814"/>
                <a:gd name="connsiteY597" fmla="*/ 310585 h 803796"/>
                <a:gd name="connsiteX598" fmla="*/ 1787618 w 2972814"/>
                <a:gd name="connsiteY598" fmla="*/ 318054 h 803796"/>
                <a:gd name="connsiteX599" fmla="*/ 1776753 w 2972814"/>
                <a:gd name="connsiteY599" fmla="*/ 328045 h 803796"/>
                <a:gd name="connsiteX600" fmla="*/ 1775708 w 2972814"/>
                <a:gd name="connsiteY600" fmla="*/ 329063 h 803796"/>
                <a:gd name="connsiteX601" fmla="*/ 1767095 w 2972814"/>
                <a:gd name="connsiteY601" fmla="*/ 338037 h 803796"/>
                <a:gd name="connsiteX602" fmla="*/ 1757504 w 2972814"/>
                <a:gd name="connsiteY602" fmla="*/ 348028 h 803796"/>
                <a:gd name="connsiteX603" fmla="*/ 1755756 w 2972814"/>
                <a:gd name="connsiteY603" fmla="*/ 349901 h 803796"/>
                <a:gd name="connsiteX604" fmla="*/ 1748374 w 2972814"/>
                <a:gd name="connsiteY604" fmla="*/ 358020 h 803796"/>
                <a:gd name="connsiteX605" fmla="*/ 1739731 w 2972814"/>
                <a:gd name="connsiteY605" fmla="*/ 368011 h 803796"/>
                <a:gd name="connsiteX606" fmla="*/ 1735805 w 2972814"/>
                <a:gd name="connsiteY606" fmla="*/ 372646 h 803796"/>
                <a:gd name="connsiteX607" fmla="*/ 1731192 w 2972814"/>
                <a:gd name="connsiteY607" fmla="*/ 378003 h 803796"/>
                <a:gd name="connsiteX608" fmla="*/ 1722750 w 2972814"/>
                <a:gd name="connsiteY608" fmla="*/ 387994 h 803796"/>
                <a:gd name="connsiteX609" fmla="*/ 1715853 w 2972814"/>
                <a:gd name="connsiteY609" fmla="*/ 396393 h 803796"/>
                <a:gd name="connsiteX610" fmla="*/ 1714409 w 2972814"/>
                <a:gd name="connsiteY610" fmla="*/ 397986 h 803796"/>
                <a:gd name="connsiteX611" fmla="*/ 1705310 w 2972814"/>
                <a:gd name="connsiteY611" fmla="*/ 407977 h 803796"/>
                <a:gd name="connsiteX612" fmla="*/ 1696426 w 2972814"/>
                <a:gd name="connsiteY612" fmla="*/ 417969 h 803796"/>
                <a:gd name="connsiteX613" fmla="*/ 1695901 w 2972814"/>
                <a:gd name="connsiteY613" fmla="*/ 418575 h 803796"/>
                <a:gd name="connsiteX614" fmla="*/ 1686467 w 2972814"/>
                <a:gd name="connsiteY614" fmla="*/ 427960 h 803796"/>
                <a:gd name="connsiteX615" fmla="*/ 1676199 w 2972814"/>
                <a:gd name="connsiteY615" fmla="*/ 437952 h 803796"/>
                <a:gd name="connsiteX616" fmla="*/ 1675949 w 2972814"/>
                <a:gd name="connsiteY616" fmla="*/ 438195 h 803796"/>
                <a:gd name="connsiteX617" fmla="*/ 1662990 w 2972814"/>
                <a:gd name="connsiteY617" fmla="*/ 447943 h 803796"/>
                <a:gd name="connsiteX618" fmla="*/ 1655998 w 2972814"/>
                <a:gd name="connsiteY618" fmla="*/ 453078 h 803796"/>
                <a:gd name="connsiteX619" fmla="*/ 1645664 w 2972814"/>
                <a:gd name="connsiteY619" fmla="*/ 457934 h 803796"/>
                <a:gd name="connsiteX620" fmla="*/ 1636046 w 2972814"/>
                <a:gd name="connsiteY620" fmla="*/ 462537 h 803796"/>
                <a:gd name="connsiteX621" fmla="*/ 1616094 w 2972814"/>
                <a:gd name="connsiteY621" fmla="*/ 466274 h 803796"/>
                <a:gd name="connsiteX622" fmla="*/ 1596142 w 2972814"/>
                <a:gd name="connsiteY622" fmla="*/ 464231 h 803796"/>
                <a:gd name="connsiteX623" fmla="*/ 1577770 w 2972814"/>
                <a:gd name="connsiteY623" fmla="*/ 457934 h 803796"/>
                <a:gd name="connsiteX624" fmla="*/ 1576190 w 2972814"/>
                <a:gd name="connsiteY624" fmla="*/ 457393 h 803796"/>
                <a:gd name="connsiteX625" fmla="*/ 1558632 w 2972814"/>
                <a:gd name="connsiteY625" fmla="*/ 447943 h 803796"/>
                <a:gd name="connsiteX626" fmla="*/ 1556238 w 2972814"/>
                <a:gd name="connsiteY626" fmla="*/ 446645 h 803796"/>
                <a:gd name="connsiteX627" fmla="*/ 1543825 w 2972814"/>
                <a:gd name="connsiteY627" fmla="*/ 437952 h 803796"/>
                <a:gd name="connsiteX628" fmla="*/ 1536287 w 2972814"/>
                <a:gd name="connsiteY628" fmla="*/ 432648 h 803796"/>
                <a:gd name="connsiteX629" fmla="*/ 1530600 w 2972814"/>
                <a:gd name="connsiteY629" fmla="*/ 427960 h 803796"/>
                <a:gd name="connsiteX630" fmla="*/ 1518044 w 2972814"/>
                <a:gd name="connsiteY630" fmla="*/ 417969 h 803796"/>
                <a:gd name="connsiteX631" fmla="*/ 1516335 w 2972814"/>
                <a:gd name="connsiteY631" fmla="*/ 416581 h 803796"/>
                <a:gd name="connsiteX632" fmla="*/ 1506667 w 2972814"/>
                <a:gd name="connsiteY632" fmla="*/ 407977 h 803796"/>
                <a:gd name="connsiteX633" fmla="*/ 1496383 w 2972814"/>
                <a:gd name="connsiteY633" fmla="*/ 398984 h 803796"/>
                <a:gd name="connsiteX634" fmla="*/ 1495301 w 2972814"/>
                <a:gd name="connsiteY634" fmla="*/ 397986 h 803796"/>
                <a:gd name="connsiteX635" fmla="*/ 1484580 w 2972814"/>
                <a:gd name="connsiteY635" fmla="*/ 387994 h 803796"/>
                <a:gd name="connsiteX636" fmla="*/ 1476431 w 2972814"/>
                <a:gd name="connsiteY636" fmla="*/ 380364 h 803796"/>
                <a:gd name="connsiteX637" fmla="*/ 1474002 w 2972814"/>
                <a:gd name="connsiteY637" fmla="*/ 378003 h 803796"/>
                <a:gd name="connsiteX638" fmla="*/ 1463918 w 2972814"/>
                <a:gd name="connsiteY638" fmla="*/ 368011 h 803796"/>
                <a:gd name="connsiteX639" fmla="*/ 1456480 w 2972814"/>
                <a:gd name="connsiteY639" fmla="*/ 360573 h 803796"/>
                <a:gd name="connsiteX640" fmla="*/ 1453940 w 2972814"/>
                <a:gd name="connsiteY640" fmla="*/ 358020 h 803796"/>
                <a:gd name="connsiteX641" fmla="*/ 1444232 w 2972814"/>
                <a:gd name="connsiteY641" fmla="*/ 348028 h 803796"/>
                <a:gd name="connsiteX642" fmla="*/ 1436528 w 2972814"/>
                <a:gd name="connsiteY642" fmla="*/ 339947 h 803796"/>
                <a:gd name="connsiteX643" fmla="*/ 1434687 w 2972814"/>
                <a:gd name="connsiteY643" fmla="*/ 338037 h 803796"/>
                <a:gd name="connsiteX644" fmla="*/ 1425099 w 2972814"/>
                <a:gd name="connsiteY644" fmla="*/ 328045 h 803796"/>
                <a:gd name="connsiteX645" fmla="*/ 1416576 w 2972814"/>
                <a:gd name="connsiteY645" fmla="*/ 319052 h 803796"/>
                <a:gd name="connsiteX646" fmla="*/ 1415602 w 2972814"/>
                <a:gd name="connsiteY646" fmla="*/ 318054 h 803796"/>
                <a:gd name="connsiteX647" fmla="*/ 1405834 w 2972814"/>
                <a:gd name="connsiteY647" fmla="*/ 308062 h 803796"/>
                <a:gd name="connsiteX648" fmla="*/ 1396624 w 2972814"/>
                <a:gd name="connsiteY648" fmla="*/ 298625 h 803796"/>
                <a:gd name="connsiteX649" fmla="*/ 1396033 w 2972814"/>
                <a:gd name="connsiteY649" fmla="*/ 298071 h 803796"/>
                <a:gd name="connsiteX650" fmla="*/ 1385357 w 2972814"/>
                <a:gd name="connsiteY650" fmla="*/ 288079 h 803796"/>
                <a:gd name="connsiteX651" fmla="*/ 1376673 w 2972814"/>
                <a:gd name="connsiteY651" fmla="*/ 280170 h 803796"/>
                <a:gd name="connsiteX652" fmla="*/ 1374107 w 2972814"/>
                <a:gd name="connsiteY652" fmla="*/ 278088 h 803796"/>
                <a:gd name="connsiteX653" fmla="*/ 1361722 w 2972814"/>
                <a:gd name="connsiteY653" fmla="*/ 268096 h 803796"/>
                <a:gd name="connsiteX654" fmla="*/ 1356721 w 2972814"/>
                <a:gd name="connsiteY654" fmla="*/ 264224 h 803796"/>
                <a:gd name="connsiteX655" fmla="*/ 1347140 w 2972814"/>
                <a:gd name="connsiteY655" fmla="*/ 258105 h 803796"/>
                <a:gd name="connsiteX656" fmla="*/ 1336769 w 2972814"/>
                <a:gd name="connsiteY656" fmla="*/ 251709 h 803796"/>
                <a:gd name="connsiteX657" fmla="*/ 1329778 w 2972814"/>
                <a:gd name="connsiteY657" fmla="*/ 248113 h 803796"/>
                <a:gd name="connsiteX658" fmla="*/ 1316817 w 2972814"/>
                <a:gd name="connsiteY658" fmla="*/ 241960 h 803796"/>
                <a:gd name="connsiteX659" fmla="*/ 1306559 w 2972814"/>
                <a:gd name="connsiteY659" fmla="*/ 238122 h 803796"/>
                <a:gd name="connsiteX660" fmla="*/ 1296866 w 2972814"/>
                <a:gd name="connsiteY660" fmla="*/ 234590 h 803796"/>
                <a:gd name="connsiteX661" fmla="*/ 1276914 w 2972814"/>
                <a:gd name="connsiteY661" fmla="*/ 228380 h 803796"/>
                <a:gd name="connsiteX662" fmla="*/ 1276065 w 2972814"/>
                <a:gd name="connsiteY662" fmla="*/ 228130 h 803796"/>
                <a:gd name="connsiteX663" fmla="*/ 1256962 w 2972814"/>
                <a:gd name="connsiteY663" fmla="*/ 222809 h 803796"/>
                <a:gd name="connsiteX664" fmla="*/ 1240257 w 2972814"/>
                <a:gd name="connsiteY664" fmla="*/ 218139 h 803796"/>
                <a:gd name="connsiteX665" fmla="*/ 1237010 w 2972814"/>
                <a:gd name="connsiteY665" fmla="*/ 217254 h 803796"/>
                <a:gd name="connsiteX666" fmla="*/ 1217059 w 2972814"/>
                <a:gd name="connsiteY666" fmla="*/ 211110 h 803796"/>
                <a:gd name="connsiteX667" fmla="*/ 1208263 w 2972814"/>
                <a:gd name="connsiteY667" fmla="*/ 208147 h 803796"/>
                <a:gd name="connsiteX668" fmla="*/ 1197107 w 2972814"/>
                <a:gd name="connsiteY668" fmla="*/ 204458 h 803796"/>
                <a:gd name="connsiteX669" fmla="*/ 1179938 w 2972814"/>
                <a:gd name="connsiteY669" fmla="*/ 198156 h 803796"/>
                <a:gd name="connsiteX670" fmla="*/ 1177155 w 2972814"/>
                <a:gd name="connsiteY670" fmla="*/ 197157 h 803796"/>
                <a:gd name="connsiteX671" fmla="*/ 1157203 w 2972814"/>
                <a:gd name="connsiteY671" fmla="*/ 189488 h 803796"/>
                <a:gd name="connsiteX672" fmla="*/ 1153745 w 2972814"/>
                <a:gd name="connsiteY672" fmla="*/ 188164 h 803796"/>
                <a:gd name="connsiteX673" fmla="*/ 1137251 w 2972814"/>
                <a:gd name="connsiteY673" fmla="*/ 181715 h 803796"/>
                <a:gd name="connsiteX674" fmla="*/ 1128280 w 2972814"/>
                <a:gd name="connsiteY674" fmla="*/ 178173 h 803796"/>
                <a:gd name="connsiteX675" fmla="*/ 1117299 w 2972814"/>
                <a:gd name="connsiteY675" fmla="*/ 173852 h 803796"/>
                <a:gd name="connsiteX676" fmla="*/ 1102904 w 2972814"/>
                <a:gd name="connsiteY676" fmla="*/ 168181 h 803796"/>
                <a:gd name="connsiteX677" fmla="*/ 1097348 w 2972814"/>
                <a:gd name="connsiteY677" fmla="*/ 165903 h 803796"/>
                <a:gd name="connsiteX678" fmla="*/ 1078077 w 2972814"/>
                <a:gd name="connsiteY678" fmla="*/ 158190 h 803796"/>
                <a:gd name="connsiteX679" fmla="*/ 1077396 w 2972814"/>
                <a:gd name="connsiteY679" fmla="*/ 157909 h 803796"/>
                <a:gd name="connsiteX680" fmla="*/ 1057444 w 2972814"/>
                <a:gd name="connsiteY680" fmla="*/ 149783 h 803796"/>
                <a:gd name="connsiteX681" fmla="*/ 1053428 w 2972814"/>
                <a:gd name="connsiteY681" fmla="*/ 148198 h 803796"/>
                <a:gd name="connsiteX682" fmla="*/ 1037492 w 2972814"/>
                <a:gd name="connsiteY682" fmla="*/ 141359 h 803796"/>
                <a:gd name="connsiteX683" fmla="*/ 1030324 w 2972814"/>
                <a:gd name="connsiteY683" fmla="*/ 138207 h 803796"/>
                <a:gd name="connsiteX684" fmla="*/ 1017541 w 2972814"/>
                <a:gd name="connsiteY684" fmla="*/ 132211 h 803796"/>
                <a:gd name="connsiteX685" fmla="*/ 1009234 w 2972814"/>
                <a:gd name="connsiteY685" fmla="*/ 128215 h 803796"/>
                <a:gd name="connsiteX686" fmla="*/ 997589 w 2972814"/>
                <a:gd name="connsiteY686" fmla="*/ 122055 h 803796"/>
                <a:gd name="connsiteX687" fmla="*/ 990674 w 2972814"/>
                <a:gd name="connsiteY687" fmla="*/ 118224 h 803796"/>
                <a:gd name="connsiteX688" fmla="*/ 977637 w 2972814"/>
                <a:gd name="connsiteY688" fmla="*/ 110638 h 803796"/>
                <a:gd name="connsiteX689" fmla="*/ 973670 w 2972814"/>
                <a:gd name="connsiteY689" fmla="*/ 108232 h 803796"/>
                <a:gd name="connsiteX690" fmla="*/ 959030 w 2972814"/>
                <a:gd name="connsiteY690" fmla="*/ 98241 h 803796"/>
                <a:gd name="connsiteX691" fmla="*/ 957685 w 2972814"/>
                <a:gd name="connsiteY691" fmla="*/ 97283 h 803796"/>
                <a:gd name="connsiteX692" fmla="*/ 945160 w 2972814"/>
                <a:gd name="connsiteY692" fmla="*/ 88249 h 803796"/>
                <a:gd name="connsiteX693" fmla="*/ 937734 w 2972814"/>
                <a:gd name="connsiteY693" fmla="*/ 82062 h 803796"/>
                <a:gd name="connsiteX694" fmla="*/ 933026 w 2972814"/>
                <a:gd name="connsiteY694" fmla="*/ 78258 h 803796"/>
                <a:gd name="connsiteX695" fmla="*/ 921119 w 2972814"/>
                <a:gd name="connsiteY695" fmla="*/ 68266 h 803796"/>
                <a:gd name="connsiteX696" fmla="*/ 917782 w 2972814"/>
                <a:gd name="connsiteY696" fmla="*/ 65198 h 803796"/>
                <a:gd name="connsiteX697" fmla="*/ 909887 w 2972814"/>
                <a:gd name="connsiteY697" fmla="*/ 58275 h 803796"/>
                <a:gd name="connsiteX698" fmla="*/ 899170 w 2972814"/>
                <a:gd name="connsiteY698" fmla="*/ 48283 h 803796"/>
                <a:gd name="connsiteX699" fmla="*/ 897830 w 2972814"/>
                <a:gd name="connsiteY699" fmla="*/ 47000 h 803796"/>
                <a:gd name="connsiteX700" fmla="*/ 887731 w 2972814"/>
                <a:gd name="connsiteY700" fmla="*/ 38292 h 803796"/>
                <a:gd name="connsiteX701" fmla="*/ 877878 w 2972814"/>
                <a:gd name="connsiteY701" fmla="*/ 29133 h 803796"/>
                <a:gd name="connsiteX702" fmla="*/ 876742 w 2972814"/>
                <a:gd name="connsiteY702" fmla="*/ 28300 h 803796"/>
                <a:gd name="connsiteX703" fmla="*/ 863720 w 2972814"/>
                <a:gd name="connsiteY703" fmla="*/ 18309 h 803796"/>
                <a:gd name="connsiteX704" fmla="*/ 857927 w 2972814"/>
                <a:gd name="connsiteY704" fmla="*/ 13819 h 803796"/>
                <a:gd name="connsiteX705" fmla="*/ 847268 w 2972814"/>
                <a:gd name="connsiteY705" fmla="*/ 8317 h 803796"/>
                <a:gd name="connsiteX706" fmla="*/ 837975 w 2972814"/>
                <a:gd name="connsiteY706" fmla="*/ 3174 h 803796"/>
                <a:gd name="connsiteX707" fmla="*/ 818023 w 2972814"/>
                <a:gd name="connsiteY707" fmla="*/ 0 h 803796"/>
                <a:gd name="connsiteX708" fmla="*/ 798071 w 2972814"/>
                <a:gd name="connsiteY708" fmla="*/ 7572 h 803796"/>
                <a:gd name="connsiteX709" fmla="*/ 797325 w 2972814"/>
                <a:gd name="connsiteY709" fmla="*/ 8317 h 803796"/>
                <a:gd name="connsiteX710" fmla="*/ 788474 w 2972814"/>
                <a:gd name="connsiteY710" fmla="*/ 18309 h 803796"/>
                <a:gd name="connsiteX711" fmla="*/ 780584 w 2972814"/>
                <a:gd name="connsiteY711" fmla="*/ 28300 h 803796"/>
                <a:gd name="connsiteX712" fmla="*/ 778119 w 2972814"/>
                <a:gd name="connsiteY712" fmla="*/ 31639 h 803796"/>
                <a:gd name="connsiteX713" fmla="*/ 774886 w 2972814"/>
                <a:gd name="connsiteY713" fmla="*/ 38292 h 803796"/>
                <a:gd name="connsiteX714" fmla="*/ 770559 w 2972814"/>
                <a:gd name="connsiteY714" fmla="*/ 48283 h 803796"/>
                <a:gd name="connsiteX715" fmla="*/ 766615 w 2972814"/>
                <a:gd name="connsiteY715" fmla="*/ 58275 h 803796"/>
                <a:gd name="connsiteX716" fmla="*/ 762595 w 2972814"/>
                <a:gd name="connsiteY716" fmla="*/ 68266 h 803796"/>
                <a:gd name="connsiteX717" fmla="*/ 758911 w 2972814"/>
                <a:gd name="connsiteY717" fmla="*/ 78258 h 803796"/>
                <a:gd name="connsiteX718" fmla="*/ 758167 w 2972814"/>
                <a:gd name="connsiteY718" fmla="*/ 80302 h 803796"/>
                <a:gd name="connsiteX719" fmla="*/ 755883 w 2972814"/>
                <a:gd name="connsiteY719" fmla="*/ 88249 h 803796"/>
                <a:gd name="connsiteX720" fmla="*/ 753135 w 2972814"/>
                <a:gd name="connsiteY720" fmla="*/ 98241 h 803796"/>
                <a:gd name="connsiteX721" fmla="*/ 750163 w 2972814"/>
                <a:gd name="connsiteY721" fmla="*/ 108232 h 803796"/>
                <a:gd name="connsiteX722" fmla="*/ 747022 w 2972814"/>
                <a:gd name="connsiteY722" fmla="*/ 118224 h 803796"/>
                <a:gd name="connsiteX723" fmla="*/ 743783 w 2972814"/>
                <a:gd name="connsiteY723" fmla="*/ 128215 h 803796"/>
                <a:gd name="connsiteX724" fmla="*/ 740227 w 2972814"/>
                <a:gd name="connsiteY724" fmla="*/ 138207 h 803796"/>
                <a:gd name="connsiteX725" fmla="*/ 738216 w 2972814"/>
                <a:gd name="connsiteY725" fmla="*/ 143357 h 803796"/>
                <a:gd name="connsiteX726" fmla="*/ 736492 w 2972814"/>
                <a:gd name="connsiteY726" fmla="*/ 148198 h 803796"/>
                <a:gd name="connsiteX727" fmla="*/ 732649 w 2972814"/>
                <a:gd name="connsiteY727" fmla="*/ 158190 h 803796"/>
                <a:gd name="connsiteX728" fmla="*/ 728260 w 2972814"/>
                <a:gd name="connsiteY728" fmla="*/ 168181 h 803796"/>
                <a:gd name="connsiteX729" fmla="*/ 723173 w 2972814"/>
                <a:gd name="connsiteY729" fmla="*/ 178173 h 803796"/>
                <a:gd name="connsiteX730" fmla="*/ 718264 w 2972814"/>
                <a:gd name="connsiteY730" fmla="*/ 186367 h 803796"/>
                <a:gd name="connsiteX731" fmla="*/ 717191 w 2972814"/>
                <a:gd name="connsiteY731" fmla="*/ 188164 h 803796"/>
                <a:gd name="connsiteX732" fmla="*/ 710436 w 2972814"/>
                <a:gd name="connsiteY732" fmla="*/ 198156 h 803796"/>
                <a:gd name="connsiteX733" fmla="*/ 702759 w 2972814"/>
                <a:gd name="connsiteY733" fmla="*/ 208147 h 803796"/>
                <a:gd name="connsiteX734" fmla="*/ 698312 w 2972814"/>
                <a:gd name="connsiteY734" fmla="*/ 213129 h 803796"/>
                <a:gd name="connsiteX735" fmla="*/ 693468 w 2972814"/>
                <a:gd name="connsiteY735" fmla="*/ 218139 h 803796"/>
                <a:gd name="connsiteX736" fmla="*/ 682041 w 2972814"/>
                <a:gd name="connsiteY736" fmla="*/ 228130 h 803796"/>
                <a:gd name="connsiteX737" fmla="*/ 678360 w 2972814"/>
                <a:gd name="connsiteY737" fmla="*/ 230932 h 803796"/>
                <a:gd name="connsiteX738" fmla="*/ 667279 w 2972814"/>
                <a:gd name="connsiteY738" fmla="*/ 238122 h 803796"/>
                <a:gd name="connsiteX739" fmla="*/ 658409 w 2972814"/>
                <a:gd name="connsiteY739" fmla="*/ 243187 h 803796"/>
                <a:gd name="connsiteX740" fmla="*/ 647103 w 2972814"/>
                <a:gd name="connsiteY740" fmla="*/ 248113 h 803796"/>
                <a:gd name="connsiteX741" fmla="*/ 638457 w 2972814"/>
                <a:gd name="connsiteY741" fmla="*/ 251497 h 803796"/>
                <a:gd name="connsiteX742" fmla="*/ 618505 w 2972814"/>
                <a:gd name="connsiteY742" fmla="*/ 257236 h 803796"/>
                <a:gd name="connsiteX743" fmla="*/ 614255 w 2972814"/>
                <a:gd name="connsiteY743" fmla="*/ 258105 h 803796"/>
                <a:gd name="connsiteX744" fmla="*/ 598553 w 2972814"/>
                <a:gd name="connsiteY744" fmla="*/ 261186 h 803796"/>
                <a:gd name="connsiteX745" fmla="*/ 578602 w 2972814"/>
                <a:gd name="connsiteY745" fmla="*/ 264120 h 803796"/>
                <a:gd name="connsiteX746" fmla="*/ 558650 w 2972814"/>
                <a:gd name="connsiteY746" fmla="*/ 266622 h 803796"/>
                <a:gd name="connsiteX747" fmla="*/ 550410 w 2972814"/>
                <a:gd name="connsiteY747" fmla="*/ 268096 h 803796"/>
                <a:gd name="connsiteX748" fmla="*/ 538698 w 2972814"/>
                <a:gd name="connsiteY748" fmla="*/ 270184 h 803796"/>
                <a:gd name="connsiteX749" fmla="*/ 518746 w 2972814"/>
                <a:gd name="connsiteY749" fmla="*/ 274958 h 803796"/>
                <a:gd name="connsiteX750" fmla="*/ 510449 w 2972814"/>
                <a:gd name="connsiteY750" fmla="*/ 278088 h 803796"/>
                <a:gd name="connsiteX751" fmla="*/ 498794 w 2972814"/>
                <a:gd name="connsiteY751" fmla="*/ 282610 h 803796"/>
                <a:gd name="connsiteX752" fmla="*/ 488268 w 2972814"/>
                <a:gd name="connsiteY752" fmla="*/ 288079 h 803796"/>
                <a:gd name="connsiteX753" fmla="*/ 478843 w 2972814"/>
                <a:gd name="connsiteY753" fmla="*/ 293186 h 803796"/>
                <a:gd name="connsiteX754" fmla="*/ 471827 w 2972814"/>
                <a:gd name="connsiteY754" fmla="*/ 298071 h 803796"/>
                <a:gd name="connsiteX755" fmla="*/ 458891 w 2972814"/>
                <a:gd name="connsiteY755" fmla="*/ 307733 h 803796"/>
                <a:gd name="connsiteX756" fmla="*/ 458513 w 2972814"/>
                <a:gd name="connsiteY756" fmla="*/ 308062 h 803796"/>
                <a:gd name="connsiteX757" fmla="*/ 447340 w 2972814"/>
                <a:gd name="connsiteY757" fmla="*/ 318054 h 803796"/>
                <a:gd name="connsiteX758" fmla="*/ 438939 w 2972814"/>
                <a:gd name="connsiteY758" fmla="*/ 325995 h 803796"/>
                <a:gd name="connsiteX759" fmla="*/ 436956 w 2972814"/>
                <a:gd name="connsiteY759" fmla="*/ 328045 h 803796"/>
                <a:gd name="connsiteX760" fmla="*/ 427740 w 2972814"/>
                <a:gd name="connsiteY760" fmla="*/ 338037 h 803796"/>
                <a:gd name="connsiteX761" fmla="*/ 418987 w 2972814"/>
                <a:gd name="connsiteY761" fmla="*/ 347997 h 803796"/>
                <a:gd name="connsiteX762" fmla="*/ 418961 w 2972814"/>
                <a:gd name="connsiteY762" fmla="*/ 348028 h 803796"/>
                <a:gd name="connsiteX763" fmla="*/ 410616 w 2972814"/>
                <a:gd name="connsiteY763" fmla="*/ 358020 h 803796"/>
                <a:gd name="connsiteX764" fmla="*/ 402657 w 2972814"/>
                <a:gd name="connsiteY764" fmla="*/ 368011 h 803796"/>
                <a:gd name="connsiteX765" fmla="*/ 399036 w 2972814"/>
                <a:gd name="connsiteY765" fmla="*/ 372753 h 803796"/>
                <a:gd name="connsiteX766" fmla="*/ 394982 w 2972814"/>
                <a:gd name="connsiteY766" fmla="*/ 378003 h 803796"/>
                <a:gd name="connsiteX767" fmla="*/ 387309 w 2972814"/>
                <a:gd name="connsiteY767" fmla="*/ 387994 h 803796"/>
                <a:gd name="connsiteX768" fmla="*/ 380017 w 2972814"/>
                <a:gd name="connsiteY768" fmla="*/ 397986 h 803796"/>
                <a:gd name="connsiteX769" fmla="*/ 379084 w 2972814"/>
                <a:gd name="connsiteY769" fmla="*/ 399282 h 803796"/>
                <a:gd name="connsiteX770" fmla="*/ 372715 w 2972814"/>
                <a:gd name="connsiteY770" fmla="*/ 407977 h 803796"/>
                <a:gd name="connsiteX771" fmla="*/ 365570 w 2972814"/>
                <a:gd name="connsiteY771" fmla="*/ 417969 h 803796"/>
                <a:gd name="connsiteX772" fmla="*/ 359132 w 2972814"/>
                <a:gd name="connsiteY772" fmla="*/ 427027 h 803796"/>
                <a:gd name="connsiteX773" fmla="*/ 358448 w 2972814"/>
                <a:gd name="connsiteY773" fmla="*/ 427960 h 803796"/>
                <a:gd name="connsiteX774" fmla="*/ 351420 w 2972814"/>
                <a:gd name="connsiteY774" fmla="*/ 437952 h 803796"/>
                <a:gd name="connsiteX775" fmla="*/ 344324 w 2972814"/>
                <a:gd name="connsiteY775" fmla="*/ 447943 h 803796"/>
                <a:gd name="connsiteX776" fmla="*/ 339180 w 2972814"/>
                <a:gd name="connsiteY776" fmla="*/ 455429 h 803796"/>
                <a:gd name="connsiteX777" fmla="*/ 337411 w 2972814"/>
                <a:gd name="connsiteY777" fmla="*/ 457934 h 803796"/>
                <a:gd name="connsiteX778" fmla="*/ 330410 w 2972814"/>
                <a:gd name="connsiteY778" fmla="*/ 467926 h 803796"/>
                <a:gd name="connsiteX779" fmla="*/ 323543 w 2972814"/>
                <a:gd name="connsiteY779" fmla="*/ 477917 h 803796"/>
                <a:gd name="connsiteX780" fmla="*/ 319228 w 2972814"/>
                <a:gd name="connsiteY780" fmla="*/ 484236 h 803796"/>
                <a:gd name="connsiteX781" fmla="*/ 316668 w 2972814"/>
                <a:gd name="connsiteY781" fmla="*/ 487909 h 803796"/>
                <a:gd name="connsiteX782" fmla="*/ 309810 w 2972814"/>
                <a:gd name="connsiteY782" fmla="*/ 497901 h 803796"/>
                <a:gd name="connsiteX783" fmla="*/ 302923 w 2972814"/>
                <a:gd name="connsiteY783" fmla="*/ 507892 h 803796"/>
                <a:gd name="connsiteX784" fmla="*/ 299277 w 2972814"/>
                <a:gd name="connsiteY784" fmla="*/ 513253 h 803796"/>
                <a:gd name="connsiteX785" fmla="*/ 296063 w 2972814"/>
                <a:gd name="connsiteY785" fmla="*/ 517883 h 803796"/>
                <a:gd name="connsiteX786" fmla="*/ 289149 w 2972814"/>
                <a:gd name="connsiteY786" fmla="*/ 527875 h 803796"/>
                <a:gd name="connsiteX787" fmla="*/ 282106 w 2972814"/>
                <a:gd name="connsiteY787" fmla="*/ 537866 h 803796"/>
                <a:gd name="connsiteX788" fmla="*/ 279325 w 2972814"/>
                <a:gd name="connsiteY788" fmla="*/ 541914 h 803796"/>
                <a:gd name="connsiteX789" fmla="*/ 275077 w 2972814"/>
                <a:gd name="connsiteY789" fmla="*/ 547858 h 803796"/>
                <a:gd name="connsiteX790" fmla="*/ 267738 w 2972814"/>
                <a:gd name="connsiteY790" fmla="*/ 557849 h 803796"/>
                <a:gd name="connsiteX791" fmla="*/ 260164 w 2972814"/>
                <a:gd name="connsiteY791" fmla="*/ 567841 h 803796"/>
                <a:gd name="connsiteX792" fmla="*/ 259373 w 2972814"/>
                <a:gd name="connsiteY792" fmla="*/ 568922 h 803796"/>
                <a:gd name="connsiteX793" fmla="*/ 252663 w 2972814"/>
                <a:gd name="connsiteY793" fmla="*/ 577832 h 803796"/>
                <a:gd name="connsiteX794" fmla="*/ 244717 w 2972814"/>
                <a:gd name="connsiteY794" fmla="*/ 587824 h 803796"/>
                <a:gd name="connsiteX795" fmla="*/ 239421 w 2972814"/>
                <a:gd name="connsiteY795" fmla="*/ 594375 h 803796"/>
                <a:gd name="connsiteX796" fmla="*/ 236436 w 2972814"/>
                <a:gd name="connsiteY796" fmla="*/ 597815 h 803796"/>
                <a:gd name="connsiteX797" fmla="*/ 227457 w 2972814"/>
                <a:gd name="connsiteY797" fmla="*/ 607807 h 803796"/>
                <a:gd name="connsiteX798" fmla="*/ 219470 w 2972814"/>
                <a:gd name="connsiteY798" fmla="*/ 616481 h 803796"/>
                <a:gd name="connsiteX799" fmla="*/ 218157 w 2972814"/>
                <a:gd name="connsiteY799" fmla="*/ 617798 h 803796"/>
                <a:gd name="connsiteX800" fmla="*/ 207741 w 2972814"/>
                <a:gd name="connsiteY800" fmla="*/ 627790 h 803796"/>
                <a:gd name="connsiteX801" fmla="*/ 199518 w 2972814"/>
                <a:gd name="connsiteY801" fmla="*/ 635286 h 803796"/>
                <a:gd name="connsiteX802" fmla="*/ 196543 w 2972814"/>
                <a:gd name="connsiteY802" fmla="*/ 637781 h 803796"/>
                <a:gd name="connsiteX803" fmla="*/ 184245 w 2972814"/>
                <a:gd name="connsiteY803" fmla="*/ 647773 h 803796"/>
                <a:gd name="connsiteX804" fmla="*/ 179566 w 2972814"/>
                <a:gd name="connsiteY804" fmla="*/ 651453 h 803796"/>
                <a:gd name="connsiteX805" fmla="*/ 170662 w 2972814"/>
                <a:gd name="connsiteY805" fmla="*/ 657764 h 803796"/>
                <a:gd name="connsiteX806" fmla="*/ 159614 w 2972814"/>
                <a:gd name="connsiteY806" fmla="*/ 665080 h 803796"/>
                <a:gd name="connsiteX807" fmla="*/ 155122 w 2972814"/>
                <a:gd name="connsiteY807" fmla="*/ 667756 h 803796"/>
                <a:gd name="connsiteX808" fmla="*/ 139662 w 2972814"/>
                <a:gd name="connsiteY808" fmla="*/ 676599 h 803796"/>
                <a:gd name="connsiteX809" fmla="*/ 137411 w 2972814"/>
                <a:gd name="connsiteY809" fmla="*/ 677747 h 803796"/>
                <a:gd name="connsiteX810" fmla="*/ 119711 w 2972814"/>
                <a:gd name="connsiteY810" fmla="*/ 686638 h 803796"/>
                <a:gd name="connsiteX811" fmla="*/ 117218 w 2972814"/>
                <a:gd name="connsiteY811" fmla="*/ 687739 h 803796"/>
                <a:gd name="connsiteX812" fmla="*/ 99759 w 2972814"/>
                <a:gd name="connsiteY812" fmla="*/ 695467 h 803796"/>
                <a:gd name="connsiteX813" fmla="*/ 93891 w 2972814"/>
                <a:gd name="connsiteY813" fmla="*/ 697730 h 803796"/>
                <a:gd name="connsiteX814" fmla="*/ 79807 w 2972814"/>
                <a:gd name="connsiteY814" fmla="*/ 703090 h 803796"/>
                <a:gd name="connsiteX815" fmla="*/ 65719 w 2972814"/>
                <a:gd name="connsiteY815" fmla="*/ 707722 h 803796"/>
                <a:gd name="connsiteX816" fmla="*/ 59855 w 2972814"/>
                <a:gd name="connsiteY816" fmla="*/ 709692 h 803796"/>
                <a:gd name="connsiteX817" fmla="*/ 39904 w 2972814"/>
                <a:gd name="connsiteY817" fmla="*/ 715155 h 803796"/>
                <a:gd name="connsiteX818" fmla="*/ 27039 w 2972814"/>
                <a:gd name="connsiteY818" fmla="*/ 717713 h 803796"/>
                <a:gd name="connsiteX819" fmla="*/ 19952 w 2972814"/>
                <a:gd name="connsiteY819" fmla="*/ 719141 h 803796"/>
                <a:gd name="connsiteX820" fmla="*/ 0 w 2972814"/>
                <a:gd name="connsiteY820" fmla="*/ 720839 h 803796"/>
                <a:gd name="connsiteX821" fmla="*/ 0 w 2972814"/>
                <a:gd name="connsiteY821" fmla="*/ 727705 h 803796"/>
                <a:gd name="connsiteX822" fmla="*/ 0 w 2972814"/>
                <a:gd name="connsiteY822" fmla="*/ 737696 h 803796"/>
                <a:gd name="connsiteX823" fmla="*/ 0 w 2972814"/>
                <a:gd name="connsiteY823" fmla="*/ 747688 h 803796"/>
                <a:gd name="connsiteX824" fmla="*/ 0 w 2972814"/>
                <a:gd name="connsiteY824" fmla="*/ 757679 h 803796"/>
                <a:gd name="connsiteX825" fmla="*/ 0 w 2972814"/>
                <a:gd name="connsiteY825" fmla="*/ 767671 h 803796"/>
                <a:gd name="connsiteX826" fmla="*/ 0 w 2972814"/>
                <a:gd name="connsiteY826" fmla="*/ 777662 h 803796"/>
                <a:gd name="connsiteX827" fmla="*/ 0 w 2972814"/>
                <a:gd name="connsiteY827" fmla="*/ 787654 h 803796"/>
                <a:gd name="connsiteX828" fmla="*/ 0 w 2972814"/>
                <a:gd name="connsiteY828" fmla="*/ 797645 h 803796"/>
                <a:gd name="connsiteX829" fmla="*/ 0 w 2972814"/>
                <a:gd name="connsiteY829" fmla="*/ 803796 h 80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</a:cxnLst>
              <a:rect l="l" t="t" r="r" b="b"/>
              <a:pathLst>
                <a:path w="2972814" h="803796">
                  <a:moveTo>
                    <a:pt x="18370" y="797645"/>
                  </a:moveTo>
                  <a:lnTo>
                    <a:pt x="19952" y="797145"/>
                  </a:lnTo>
                  <a:lnTo>
                    <a:pt x="39904" y="789881"/>
                  </a:lnTo>
                  <a:lnTo>
                    <a:pt x="45826" y="787654"/>
                  </a:lnTo>
                  <a:lnTo>
                    <a:pt x="59855" y="782562"/>
                  </a:lnTo>
                  <a:lnTo>
                    <a:pt x="73003" y="777662"/>
                  </a:lnTo>
                  <a:lnTo>
                    <a:pt x="79807" y="775094"/>
                  </a:lnTo>
                  <a:lnTo>
                    <a:pt x="99729" y="767671"/>
                  </a:lnTo>
                  <a:lnTo>
                    <a:pt x="99759" y="767659"/>
                  </a:lnTo>
                  <a:lnTo>
                    <a:pt x="119711" y="759866"/>
                  </a:lnTo>
                  <a:lnTo>
                    <a:pt x="125182" y="757679"/>
                  </a:lnTo>
                  <a:lnTo>
                    <a:pt x="139662" y="751767"/>
                  </a:lnTo>
                  <a:lnTo>
                    <a:pt x="149141" y="747688"/>
                  </a:lnTo>
                  <a:lnTo>
                    <a:pt x="159614" y="742929"/>
                  </a:lnTo>
                  <a:lnTo>
                    <a:pt x="170386" y="737696"/>
                  </a:lnTo>
                  <a:lnTo>
                    <a:pt x="179566" y="732995"/>
                  </a:lnTo>
                  <a:lnTo>
                    <a:pt x="188817" y="727705"/>
                  </a:lnTo>
                  <a:lnTo>
                    <a:pt x="199518" y="721162"/>
                  </a:lnTo>
                  <a:lnTo>
                    <a:pt x="204342" y="717713"/>
                  </a:lnTo>
                  <a:lnTo>
                    <a:pt x="218385" y="707722"/>
                  </a:lnTo>
                  <a:lnTo>
                    <a:pt x="219470" y="706874"/>
                  </a:lnTo>
                  <a:lnTo>
                    <a:pt x="229733" y="697730"/>
                  </a:lnTo>
                  <a:lnTo>
                    <a:pt x="239421" y="689104"/>
                  </a:lnTo>
                  <a:lnTo>
                    <a:pt x="240759" y="687739"/>
                  </a:lnTo>
                  <a:lnTo>
                    <a:pt x="250189" y="677747"/>
                  </a:lnTo>
                  <a:lnTo>
                    <a:pt x="259268" y="667756"/>
                  </a:lnTo>
                  <a:lnTo>
                    <a:pt x="259373" y="667639"/>
                  </a:lnTo>
                  <a:lnTo>
                    <a:pt x="267416" y="657764"/>
                  </a:lnTo>
                  <a:lnTo>
                    <a:pt x="275494" y="647773"/>
                  </a:lnTo>
                  <a:lnTo>
                    <a:pt x="279325" y="642930"/>
                  </a:lnTo>
                  <a:lnTo>
                    <a:pt x="283076" y="637781"/>
                  </a:lnTo>
                  <a:lnTo>
                    <a:pt x="290321" y="627790"/>
                  </a:lnTo>
                  <a:lnTo>
                    <a:pt x="297403" y="617798"/>
                  </a:lnTo>
                  <a:lnTo>
                    <a:pt x="299277" y="615226"/>
                  </a:lnTo>
                  <a:lnTo>
                    <a:pt x="304501" y="607807"/>
                  </a:lnTo>
                  <a:lnTo>
                    <a:pt x="311405" y="597815"/>
                  </a:lnTo>
                  <a:lnTo>
                    <a:pt x="318052" y="587824"/>
                  </a:lnTo>
                  <a:lnTo>
                    <a:pt x="319228" y="586139"/>
                  </a:lnTo>
                  <a:lnTo>
                    <a:pt x="324914" y="577832"/>
                  </a:lnTo>
                  <a:lnTo>
                    <a:pt x="331515" y="567841"/>
                  </a:lnTo>
                  <a:lnTo>
                    <a:pt x="338295" y="557849"/>
                  </a:lnTo>
                  <a:lnTo>
                    <a:pt x="339180" y="556536"/>
                  </a:lnTo>
                  <a:lnTo>
                    <a:pt x="344901" y="547858"/>
                  </a:lnTo>
                  <a:lnTo>
                    <a:pt x="351464" y="537866"/>
                  </a:lnTo>
                  <a:lnTo>
                    <a:pt x="358052" y="527875"/>
                  </a:lnTo>
                  <a:lnTo>
                    <a:pt x="359132" y="526273"/>
                  </a:lnTo>
                  <a:lnTo>
                    <a:pt x="364737" y="517883"/>
                  </a:lnTo>
                  <a:lnTo>
                    <a:pt x="371379" y="507892"/>
                  </a:lnTo>
                  <a:lnTo>
                    <a:pt x="377992" y="497901"/>
                  </a:lnTo>
                  <a:lnTo>
                    <a:pt x="379084" y="496290"/>
                  </a:lnTo>
                  <a:lnTo>
                    <a:pt x="384710" y="487909"/>
                  </a:lnTo>
                  <a:lnTo>
                    <a:pt x="391257" y="477917"/>
                  </a:lnTo>
                  <a:lnTo>
                    <a:pt x="398111" y="467926"/>
                  </a:lnTo>
                  <a:lnTo>
                    <a:pt x="399036" y="466584"/>
                  </a:lnTo>
                  <a:lnTo>
                    <a:pt x="405032" y="457934"/>
                  </a:lnTo>
                  <a:lnTo>
                    <a:pt x="411840" y="447943"/>
                  </a:lnTo>
                  <a:lnTo>
                    <a:pt x="418835" y="437952"/>
                  </a:lnTo>
                  <a:lnTo>
                    <a:pt x="418987" y="437742"/>
                  </a:lnTo>
                  <a:lnTo>
                    <a:pt x="426331" y="427960"/>
                  </a:lnTo>
                  <a:lnTo>
                    <a:pt x="433878" y="417969"/>
                  </a:lnTo>
                  <a:lnTo>
                    <a:pt x="438939" y="411475"/>
                  </a:lnTo>
                  <a:lnTo>
                    <a:pt x="441842" y="407977"/>
                  </a:lnTo>
                  <a:lnTo>
                    <a:pt x="450309" y="397986"/>
                  </a:lnTo>
                  <a:lnTo>
                    <a:pt x="458891" y="388216"/>
                  </a:lnTo>
                  <a:lnTo>
                    <a:pt x="459112" y="387994"/>
                  </a:lnTo>
                  <a:lnTo>
                    <a:pt x="469585" y="378003"/>
                  </a:lnTo>
                  <a:lnTo>
                    <a:pt x="478843" y="369359"/>
                  </a:lnTo>
                  <a:lnTo>
                    <a:pt x="480556" y="368011"/>
                  </a:lnTo>
                  <a:lnTo>
                    <a:pt x="494125" y="358020"/>
                  </a:lnTo>
                  <a:lnTo>
                    <a:pt x="498794" y="354726"/>
                  </a:lnTo>
                  <a:lnTo>
                    <a:pt x="511253" y="348028"/>
                  </a:lnTo>
                  <a:lnTo>
                    <a:pt x="518746" y="344160"/>
                  </a:lnTo>
                  <a:lnTo>
                    <a:pt x="534986" y="338037"/>
                  </a:lnTo>
                  <a:lnTo>
                    <a:pt x="538698" y="336763"/>
                  </a:lnTo>
                  <a:lnTo>
                    <a:pt x="558650" y="332328"/>
                  </a:lnTo>
                  <a:lnTo>
                    <a:pt x="578602" y="329317"/>
                  </a:lnTo>
                  <a:lnTo>
                    <a:pt x="590849" y="328045"/>
                  </a:lnTo>
                  <a:lnTo>
                    <a:pt x="598553" y="327267"/>
                  </a:lnTo>
                  <a:lnTo>
                    <a:pt x="618505" y="325519"/>
                  </a:lnTo>
                  <a:lnTo>
                    <a:pt x="638457" y="323351"/>
                  </a:lnTo>
                  <a:lnTo>
                    <a:pt x="658409" y="320568"/>
                  </a:lnTo>
                  <a:lnTo>
                    <a:pt x="672777" y="318054"/>
                  </a:lnTo>
                  <a:lnTo>
                    <a:pt x="678360" y="317008"/>
                  </a:lnTo>
                  <a:lnTo>
                    <a:pt x="698312" y="312616"/>
                  </a:lnTo>
                  <a:lnTo>
                    <a:pt x="715023" y="308062"/>
                  </a:lnTo>
                  <a:lnTo>
                    <a:pt x="718264" y="307080"/>
                  </a:lnTo>
                  <a:lnTo>
                    <a:pt x="738216" y="300573"/>
                  </a:lnTo>
                  <a:lnTo>
                    <a:pt x="745929" y="298071"/>
                  </a:lnTo>
                  <a:lnTo>
                    <a:pt x="758167" y="293058"/>
                  </a:lnTo>
                  <a:lnTo>
                    <a:pt x="770489" y="288079"/>
                  </a:lnTo>
                  <a:lnTo>
                    <a:pt x="778119" y="284296"/>
                  </a:lnTo>
                  <a:lnTo>
                    <a:pt x="790271" y="278088"/>
                  </a:lnTo>
                  <a:lnTo>
                    <a:pt x="798071" y="273115"/>
                  </a:lnTo>
                  <a:lnTo>
                    <a:pt x="806256" y="268096"/>
                  </a:lnTo>
                  <a:lnTo>
                    <a:pt x="818023" y="259109"/>
                  </a:lnTo>
                  <a:lnTo>
                    <a:pt x="819413" y="258105"/>
                  </a:lnTo>
                  <a:lnTo>
                    <a:pt x="832366" y="248113"/>
                  </a:lnTo>
                  <a:lnTo>
                    <a:pt x="837975" y="243124"/>
                  </a:lnTo>
                  <a:lnTo>
                    <a:pt x="844296" y="238122"/>
                  </a:lnTo>
                  <a:lnTo>
                    <a:pt x="856376" y="228130"/>
                  </a:lnTo>
                  <a:lnTo>
                    <a:pt x="857927" y="226909"/>
                  </a:lnTo>
                  <a:lnTo>
                    <a:pt x="873040" y="218139"/>
                  </a:lnTo>
                  <a:lnTo>
                    <a:pt x="877878" y="215768"/>
                  </a:lnTo>
                  <a:lnTo>
                    <a:pt x="897830" y="209595"/>
                  </a:lnTo>
                  <a:lnTo>
                    <a:pt x="907282" y="208147"/>
                  </a:lnTo>
                  <a:lnTo>
                    <a:pt x="917782" y="206833"/>
                  </a:lnTo>
                  <a:lnTo>
                    <a:pt x="937734" y="206166"/>
                  </a:lnTo>
                  <a:lnTo>
                    <a:pt x="957685" y="207124"/>
                  </a:lnTo>
                  <a:lnTo>
                    <a:pt x="975235" y="208147"/>
                  </a:lnTo>
                  <a:lnTo>
                    <a:pt x="977637" y="208275"/>
                  </a:lnTo>
                  <a:lnTo>
                    <a:pt x="997589" y="210430"/>
                  </a:lnTo>
                  <a:lnTo>
                    <a:pt x="1017541" y="212703"/>
                  </a:lnTo>
                  <a:lnTo>
                    <a:pt x="1037492" y="215706"/>
                  </a:lnTo>
                  <a:lnTo>
                    <a:pt x="1050795" y="218139"/>
                  </a:lnTo>
                  <a:lnTo>
                    <a:pt x="1057444" y="219265"/>
                  </a:lnTo>
                  <a:lnTo>
                    <a:pt x="1077396" y="223498"/>
                  </a:lnTo>
                  <a:lnTo>
                    <a:pt x="1095620" y="228130"/>
                  </a:lnTo>
                  <a:lnTo>
                    <a:pt x="1097348" y="228553"/>
                  </a:lnTo>
                  <a:lnTo>
                    <a:pt x="1117299" y="234491"/>
                  </a:lnTo>
                  <a:lnTo>
                    <a:pt x="1128235" y="238122"/>
                  </a:lnTo>
                  <a:lnTo>
                    <a:pt x="1137251" y="241100"/>
                  </a:lnTo>
                  <a:lnTo>
                    <a:pt x="1156536" y="248113"/>
                  </a:lnTo>
                  <a:lnTo>
                    <a:pt x="1157203" y="248353"/>
                  </a:lnTo>
                  <a:lnTo>
                    <a:pt x="1177155" y="255964"/>
                  </a:lnTo>
                  <a:lnTo>
                    <a:pt x="1182673" y="258105"/>
                  </a:lnTo>
                  <a:lnTo>
                    <a:pt x="1197107" y="263848"/>
                  </a:lnTo>
                  <a:lnTo>
                    <a:pt x="1208013" y="268096"/>
                  </a:lnTo>
                  <a:lnTo>
                    <a:pt x="1217059" y="271718"/>
                  </a:lnTo>
                  <a:lnTo>
                    <a:pt x="1233119" y="278088"/>
                  </a:lnTo>
                  <a:lnTo>
                    <a:pt x="1237010" y="279683"/>
                  </a:lnTo>
                  <a:lnTo>
                    <a:pt x="1256962" y="287870"/>
                  </a:lnTo>
                  <a:lnTo>
                    <a:pt x="1257463" y="288079"/>
                  </a:lnTo>
                  <a:lnTo>
                    <a:pt x="1276914" y="296631"/>
                  </a:lnTo>
                  <a:lnTo>
                    <a:pt x="1280017" y="298071"/>
                  </a:lnTo>
                  <a:lnTo>
                    <a:pt x="1296866" y="306351"/>
                  </a:lnTo>
                  <a:lnTo>
                    <a:pt x="1299956" y="308062"/>
                  </a:lnTo>
                  <a:lnTo>
                    <a:pt x="1316817" y="317948"/>
                  </a:lnTo>
                  <a:lnTo>
                    <a:pt x="1316981" y="318054"/>
                  </a:lnTo>
                  <a:lnTo>
                    <a:pt x="1331928" y="328045"/>
                  </a:lnTo>
                  <a:lnTo>
                    <a:pt x="1336769" y="331467"/>
                  </a:lnTo>
                  <a:lnTo>
                    <a:pt x="1344914" y="338037"/>
                  </a:lnTo>
                  <a:lnTo>
                    <a:pt x="1356721" y="347549"/>
                  </a:lnTo>
                  <a:lnTo>
                    <a:pt x="1357255" y="348028"/>
                  </a:lnTo>
                  <a:lnTo>
                    <a:pt x="1368119" y="358020"/>
                  </a:lnTo>
                  <a:lnTo>
                    <a:pt x="1376673" y="365653"/>
                  </a:lnTo>
                  <a:lnTo>
                    <a:pt x="1379163" y="368011"/>
                  </a:lnTo>
                  <a:lnTo>
                    <a:pt x="1389492" y="378003"/>
                  </a:lnTo>
                  <a:lnTo>
                    <a:pt x="1396624" y="384905"/>
                  </a:lnTo>
                  <a:lnTo>
                    <a:pt x="1399707" y="387994"/>
                  </a:lnTo>
                  <a:lnTo>
                    <a:pt x="1410016" y="397986"/>
                  </a:lnTo>
                  <a:lnTo>
                    <a:pt x="1416576" y="404243"/>
                  </a:lnTo>
                  <a:lnTo>
                    <a:pt x="1420382" y="407977"/>
                  </a:lnTo>
                  <a:lnTo>
                    <a:pt x="1430763" y="417969"/>
                  </a:lnTo>
                  <a:lnTo>
                    <a:pt x="1436528" y="423326"/>
                  </a:lnTo>
                  <a:lnTo>
                    <a:pt x="1441435" y="427960"/>
                  </a:lnTo>
                  <a:lnTo>
                    <a:pt x="1452115" y="437952"/>
                  </a:lnTo>
                  <a:lnTo>
                    <a:pt x="1456480" y="441920"/>
                  </a:lnTo>
                  <a:lnTo>
                    <a:pt x="1463083" y="447943"/>
                  </a:lnTo>
                  <a:lnTo>
                    <a:pt x="1474169" y="457934"/>
                  </a:lnTo>
                  <a:lnTo>
                    <a:pt x="1476431" y="459881"/>
                  </a:lnTo>
                  <a:lnTo>
                    <a:pt x="1485684" y="467926"/>
                  </a:lnTo>
                  <a:lnTo>
                    <a:pt x="1496383" y="477152"/>
                  </a:lnTo>
                  <a:lnTo>
                    <a:pt x="1497288" y="477917"/>
                  </a:lnTo>
                  <a:lnTo>
                    <a:pt x="1509128" y="487909"/>
                  </a:lnTo>
                  <a:lnTo>
                    <a:pt x="1516335" y="493935"/>
                  </a:lnTo>
                  <a:lnTo>
                    <a:pt x="1521323" y="497901"/>
                  </a:lnTo>
                  <a:lnTo>
                    <a:pt x="1534317" y="507892"/>
                  </a:lnTo>
                  <a:lnTo>
                    <a:pt x="1536287" y="509428"/>
                  </a:lnTo>
                  <a:lnTo>
                    <a:pt x="1548506" y="517883"/>
                  </a:lnTo>
                  <a:lnTo>
                    <a:pt x="1556238" y="523172"/>
                  </a:lnTo>
                  <a:lnTo>
                    <a:pt x="1564926" y="527875"/>
                  </a:lnTo>
                  <a:lnTo>
                    <a:pt x="1576190" y="533732"/>
                  </a:lnTo>
                  <a:lnTo>
                    <a:pt x="1588398" y="537866"/>
                  </a:lnTo>
                  <a:lnTo>
                    <a:pt x="1596142" y="540559"/>
                  </a:lnTo>
                  <a:lnTo>
                    <a:pt x="1616094" y="542691"/>
                  </a:lnTo>
                  <a:lnTo>
                    <a:pt x="1636046" y="539590"/>
                  </a:lnTo>
                  <a:lnTo>
                    <a:pt x="1640282" y="537866"/>
                  </a:lnTo>
                  <a:lnTo>
                    <a:pt x="1655998" y="531349"/>
                  </a:lnTo>
                  <a:lnTo>
                    <a:pt x="1661167" y="527875"/>
                  </a:lnTo>
                  <a:lnTo>
                    <a:pt x="1675785" y="517883"/>
                  </a:lnTo>
                  <a:lnTo>
                    <a:pt x="1675949" y="517770"/>
                  </a:lnTo>
                  <a:lnTo>
                    <a:pt x="1686684" y="507892"/>
                  </a:lnTo>
                  <a:lnTo>
                    <a:pt x="1695901" y="499313"/>
                  </a:lnTo>
                  <a:lnTo>
                    <a:pt x="1697183" y="497901"/>
                  </a:lnTo>
                  <a:lnTo>
                    <a:pt x="1706209" y="487909"/>
                  </a:lnTo>
                  <a:lnTo>
                    <a:pt x="1715258" y="477917"/>
                  </a:lnTo>
                  <a:lnTo>
                    <a:pt x="1715853" y="477251"/>
                  </a:lnTo>
                  <a:lnTo>
                    <a:pt x="1723306" y="467926"/>
                  </a:lnTo>
                  <a:lnTo>
                    <a:pt x="1731467" y="457934"/>
                  </a:lnTo>
                  <a:lnTo>
                    <a:pt x="1735805" y="452629"/>
                  </a:lnTo>
                  <a:lnTo>
                    <a:pt x="1739525" y="447943"/>
                  </a:lnTo>
                  <a:lnTo>
                    <a:pt x="1747450" y="437952"/>
                  </a:lnTo>
                  <a:lnTo>
                    <a:pt x="1755397" y="427960"/>
                  </a:lnTo>
                  <a:lnTo>
                    <a:pt x="1755756" y="427519"/>
                  </a:lnTo>
                  <a:lnTo>
                    <a:pt x="1763839" y="417969"/>
                  </a:lnTo>
                  <a:lnTo>
                    <a:pt x="1772399" y="407977"/>
                  </a:lnTo>
                  <a:lnTo>
                    <a:pt x="1775708" y="404095"/>
                  </a:lnTo>
                  <a:lnTo>
                    <a:pt x="1781417" y="397986"/>
                  </a:lnTo>
                  <a:lnTo>
                    <a:pt x="1791049" y="387994"/>
                  </a:lnTo>
                  <a:lnTo>
                    <a:pt x="1795660" y="383266"/>
                  </a:lnTo>
                  <a:lnTo>
                    <a:pt x="1801560" y="378003"/>
                  </a:lnTo>
                  <a:lnTo>
                    <a:pt x="1812980" y="368011"/>
                  </a:lnTo>
                  <a:lnTo>
                    <a:pt x="1815612" y="365795"/>
                  </a:lnTo>
                  <a:lnTo>
                    <a:pt x="1827297" y="358020"/>
                  </a:lnTo>
                  <a:lnTo>
                    <a:pt x="1835563" y="352344"/>
                  </a:lnTo>
                  <a:lnTo>
                    <a:pt x="1845294" y="348028"/>
                  </a:lnTo>
                  <a:lnTo>
                    <a:pt x="1855515" y="343406"/>
                  </a:lnTo>
                  <a:lnTo>
                    <a:pt x="1875467" y="339636"/>
                  </a:lnTo>
                  <a:lnTo>
                    <a:pt x="1895419" y="341993"/>
                  </a:lnTo>
                  <a:lnTo>
                    <a:pt x="1907984" y="348028"/>
                  </a:lnTo>
                  <a:lnTo>
                    <a:pt x="1915370" y="351920"/>
                  </a:lnTo>
                  <a:lnTo>
                    <a:pt x="1922077" y="358020"/>
                  </a:lnTo>
                  <a:lnTo>
                    <a:pt x="1932711" y="368011"/>
                  </a:lnTo>
                  <a:lnTo>
                    <a:pt x="1935322" y="370527"/>
                  </a:lnTo>
                  <a:lnTo>
                    <a:pt x="1941145" y="378003"/>
                  </a:lnTo>
                  <a:lnTo>
                    <a:pt x="1948616" y="387994"/>
                  </a:lnTo>
                  <a:lnTo>
                    <a:pt x="1955274" y="397073"/>
                  </a:lnTo>
                  <a:lnTo>
                    <a:pt x="1955860" y="397986"/>
                  </a:lnTo>
                  <a:lnTo>
                    <a:pt x="1962221" y="407977"/>
                  </a:lnTo>
                  <a:lnTo>
                    <a:pt x="1968796" y="417969"/>
                  </a:lnTo>
                  <a:lnTo>
                    <a:pt x="1975146" y="427960"/>
                  </a:lnTo>
                  <a:lnTo>
                    <a:pt x="1975226" y="428082"/>
                  </a:lnTo>
                  <a:lnTo>
                    <a:pt x="1981479" y="437952"/>
                  </a:lnTo>
                  <a:lnTo>
                    <a:pt x="1988170" y="447943"/>
                  </a:lnTo>
                  <a:lnTo>
                    <a:pt x="1994902" y="457934"/>
                  </a:lnTo>
                  <a:lnTo>
                    <a:pt x="1995177" y="458328"/>
                  </a:lnTo>
                  <a:lnTo>
                    <a:pt x="2002335" y="467926"/>
                  </a:lnTo>
                  <a:lnTo>
                    <a:pt x="2010015" y="477917"/>
                  </a:lnTo>
                  <a:lnTo>
                    <a:pt x="2015130" y="484222"/>
                  </a:lnTo>
                  <a:lnTo>
                    <a:pt x="2018569" y="487909"/>
                  </a:lnTo>
                  <a:lnTo>
                    <a:pt x="2028274" y="497901"/>
                  </a:lnTo>
                  <a:lnTo>
                    <a:pt x="2035081" y="504654"/>
                  </a:lnTo>
                  <a:lnTo>
                    <a:pt x="2039341" y="507892"/>
                  </a:lnTo>
                  <a:lnTo>
                    <a:pt x="2052912" y="517883"/>
                  </a:lnTo>
                  <a:lnTo>
                    <a:pt x="2055033" y="519407"/>
                  </a:lnTo>
                  <a:lnTo>
                    <a:pt x="2072774" y="527875"/>
                  </a:lnTo>
                  <a:lnTo>
                    <a:pt x="2074985" y="528913"/>
                  </a:lnTo>
                  <a:lnTo>
                    <a:pt x="2094937" y="533657"/>
                  </a:lnTo>
                  <a:lnTo>
                    <a:pt x="2114888" y="534251"/>
                  </a:lnTo>
                  <a:lnTo>
                    <a:pt x="2134840" y="530984"/>
                  </a:lnTo>
                  <a:lnTo>
                    <a:pt x="2144324" y="527875"/>
                  </a:lnTo>
                  <a:lnTo>
                    <a:pt x="2154792" y="524010"/>
                  </a:lnTo>
                  <a:lnTo>
                    <a:pt x="2166567" y="517883"/>
                  </a:lnTo>
                  <a:lnTo>
                    <a:pt x="2174744" y="513152"/>
                  </a:lnTo>
                  <a:lnTo>
                    <a:pt x="2182543" y="507892"/>
                  </a:lnTo>
                  <a:lnTo>
                    <a:pt x="2194695" y="498129"/>
                  </a:lnTo>
                  <a:lnTo>
                    <a:pt x="2194957" y="497901"/>
                  </a:lnTo>
                  <a:lnTo>
                    <a:pt x="2204864" y="487909"/>
                  </a:lnTo>
                  <a:lnTo>
                    <a:pt x="2212997" y="477917"/>
                  </a:lnTo>
                  <a:lnTo>
                    <a:pt x="2214647" y="475583"/>
                  </a:lnTo>
                  <a:lnTo>
                    <a:pt x="2219912" y="467926"/>
                  </a:lnTo>
                  <a:lnTo>
                    <a:pt x="2225730" y="457934"/>
                  </a:lnTo>
                  <a:lnTo>
                    <a:pt x="2230088" y="447943"/>
                  </a:lnTo>
                  <a:lnTo>
                    <a:pt x="2233830" y="437952"/>
                  </a:lnTo>
                  <a:lnTo>
                    <a:pt x="2234599" y="435337"/>
                  </a:lnTo>
                  <a:lnTo>
                    <a:pt x="2236881" y="427960"/>
                  </a:lnTo>
                  <a:lnTo>
                    <a:pt x="2239524" y="417969"/>
                  </a:lnTo>
                  <a:lnTo>
                    <a:pt x="2241396" y="407977"/>
                  </a:lnTo>
                  <a:lnTo>
                    <a:pt x="2242823" y="397986"/>
                  </a:lnTo>
                  <a:lnTo>
                    <a:pt x="2243926" y="387994"/>
                  </a:lnTo>
                  <a:lnTo>
                    <a:pt x="2244629" y="378003"/>
                  </a:lnTo>
                  <a:lnTo>
                    <a:pt x="2245140" y="368011"/>
                  </a:lnTo>
                  <a:lnTo>
                    <a:pt x="2245196" y="358020"/>
                  </a:lnTo>
                  <a:lnTo>
                    <a:pt x="2245218" y="348028"/>
                  </a:lnTo>
                  <a:lnTo>
                    <a:pt x="2245011" y="338037"/>
                  </a:lnTo>
                  <a:lnTo>
                    <a:pt x="2244707" y="328045"/>
                  </a:lnTo>
                  <a:lnTo>
                    <a:pt x="2244314" y="318054"/>
                  </a:lnTo>
                  <a:lnTo>
                    <a:pt x="2243885" y="308062"/>
                  </a:lnTo>
                  <a:lnTo>
                    <a:pt x="2243471" y="298071"/>
                  </a:lnTo>
                  <a:lnTo>
                    <a:pt x="2242989" y="288079"/>
                  </a:lnTo>
                  <a:lnTo>
                    <a:pt x="2242501" y="278088"/>
                  </a:lnTo>
                  <a:lnTo>
                    <a:pt x="2242171" y="268096"/>
                  </a:lnTo>
                  <a:lnTo>
                    <a:pt x="2241858" y="258105"/>
                  </a:lnTo>
                  <a:lnTo>
                    <a:pt x="2241745" y="248113"/>
                  </a:lnTo>
                  <a:lnTo>
                    <a:pt x="2241743" y="238122"/>
                  </a:lnTo>
                  <a:lnTo>
                    <a:pt x="2241866" y="228130"/>
                  </a:lnTo>
                  <a:lnTo>
                    <a:pt x="2242151" y="218139"/>
                  </a:lnTo>
                  <a:lnTo>
                    <a:pt x="2242654" y="208147"/>
                  </a:lnTo>
                  <a:lnTo>
                    <a:pt x="2243303" y="198156"/>
                  </a:lnTo>
                  <a:lnTo>
                    <a:pt x="2244394" y="188164"/>
                  </a:lnTo>
                  <a:lnTo>
                    <a:pt x="2245666" y="178173"/>
                  </a:lnTo>
                  <a:lnTo>
                    <a:pt x="2247235" y="168181"/>
                  </a:lnTo>
                  <a:lnTo>
                    <a:pt x="2248927" y="158190"/>
                  </a:lnTo>
                  <a:lnTo>
                    <a:pt x="2251142" y="148198"/>
                  </a:lnTo>
                  <a:lnTo>
                    <a:pt x="2253698" y="138207"/>
                  </a:lnTo>
                  <a:lnTo>
                    <a:pt x="2254551" y="135108"/>
                  </a:lnTo>
                  <a:lnTo>
                    <a:pt x="2257038" y="128215"/>
                  </a:lnTo>
                  <a:lnTo>
                    <a:pt x="2261480" y="118224"/>
                  </a:lnTo>
                  <a:lnTo>
                    <a:pt x="2266370" y="108232"/>
                  </a:lnTo>
                  <a:lnTo>
                    <a:pt x="2271695" y="98241"/>
                  </a:lnTo>
                  <a:lnTo>
                    <a:pt x="2274502" y="93834"/>
                  </a:lnTo>
                  <a:lnTo>
                    <a:pt x="2280549" y="88249"/>
                  </a:lnTo>
                  <a:lnTo>
                    <a:pt x="2292375" y="78258"/>
                  </a:lnTo>
                  <a:lnTo>
                    <a:pt x="2294454" y="76696"/>
                  </a:lnTo>
                  <a:lnTo>
                    <a:pt x="2314406" y="73285"/>
                  </a:lnTo>
                  <a:lnTo>
                    <a:pt x="2327287" y="78258"/>
                  </a:lnTo>
                  <a:lnTo>
                    <a:pt x="2334358" y="81112"/>
                  </a:lnTo>
                  <a:lnTo>
                    <a:pt x="2342242" y="88249"/>
                  </a:lnTo>
                  <a:lnTo>
                    <a:pt x="2352939" y="98241"/>
                  </a:lnTo>
                  <a:lnTo>
                    <a:pt x="2354309" y="99550"/>
                  </a:lnTo>
                  <a:lnTo>
                    <a:pt x="2360575" y="108232"/>
                  </a:lnTo>
                  <a:lnTo>
                    <a:pt x="2367581" y="118224"/>
                  </a:lnTo>
                  <a:lnTo>
                    <a:pt x="2374261" y="127646"/>
                  </a:lnTo>
                  <a:lnTo>
                    <a:pt x="2374589" y="128215"/>
                  </a:lnTo>
                  <a:lnTo>
                    <a:pt x="2380026" y="138207"/>
                  </a:lnTo>
                  <a:lnTo>
                    <a:pt x="2385383" y="148198"/>
                  </a:lnTo>
                  <a:lnTo>
                    <a:pt x="2390708" y="158190"/>
                  </a:lnTo>
                  <a:lnTo>
                    <a:pt x="2394213" y="165032"/>
                  </a:lnTo>
                  <a:lnTo>
                    <a:pt x="2395651" y="168181"/>
                  </a:lnTo>
                  <a:lnTo>
                    <a:pt x="2400384" y="178173"/>
                  </a:lnTo>
                  <a:lnTo>
                    <a:pt x="2405225" y="188164"/>
                  </a:lnTo>
                  <a:lnTo>
                    <a:pt x="2409959" y="198156"/>
                  </a:lnTo>
                  <a:lnTo>
                    <a:pt x="2414165" y="206773"/>
                  </a:lnTo>
                  <a:lnTo>
                    <a:pt x="2414815" y="208147"/>
                  </a:lnTo>
                  <a:lnTo>
                    <a:pt x="2419617" y="218139"/>
                  </a:lnTo>
                  <a:lnTo>
                    <a:pt x="2424476" y="228130"/>
                  </a:lnTo>
                  <a:lnTo>
                    <a:pt x="2429635" y="238122"/>
                  </a:lnTo>
                  <a:lnTo>
                    <a:pt x="2434117" y="246174"/>
                  </a:lnTo>
                  <a:lnTo>
                    <a:pt x="2435245" y="248113"/>
                  </a:lnTo>
                  <a:lnTo>
                    <a:pt x="2440978" y="258105"/>
                  </a:lnTo>
                  <a:lnTo>
                    <a:pt x="2447119" y="268096"/>
                  </a:lnTo>
                  <a:lnTo>
                    <a:pt x="2454069" y="277946"/>
                  </a:lnTo>
                  <a:lnTo>
                    <a:pt x="2454176" y="278088"/>
                  </a:lnTo>
                  <a:lnTo>
                    <a:pt x="2461855" y="288079"/>
                  </a:lnTo>
                  <a:lnTo>
                    <a:pt x="2470635" y="298071"/>
                  </a:lnTo>
                  <a:lnTo>
                    <a:pt x="2474020" y="301623"/>
                  </a:lnTo>
                  <a:lnTo>
                    <a:pt x="2480904" y="308062"/>
                  </a:lnTo>
                  <a:lnTo>
                    <a:pt x="2492704" y="318054"/>
                  </a:lnTo>
                  <a:lnTo>
                    <a:pt x="2493972" y="319053"/>
                  </a:lnTo>
                  <a:lnTo>
                    <a:pt x="2506766" y="328045"/>
                  </a:lnTo>
                  <a:lnTo>
                    <a:pt x="2513924" y="332710"/>
                  </a:lnTo>
                  <a:lnTo>
                    <a:pt x="2522858" y="338037"/>
                  </a:lnTo>
                  <a:lnTo>
                    <a:pt x="2533876" y="344172"/>
                  </a:lnTo>
                  <a:lnTo>
                    <a:pt x="2540859" y="348028"/>
                  </a:lnTo>
                  <a:lnTo>
                    <a:pt x="2553827" y="354945"/>
                  </a:lnTo>
                  <a:lnTo>
                    <a:pt x="2559091" y="358020"/>
                  </a:lnTo>
                  <a:lnTo>
                    <a:pt x="2573779" y="366153"/>
                  </a:lnTo>
                  <a:lnTo>
                    <a:pt x="2576818" y="368011"/>
                  </a:lnTo>
                  <a:lnTo>
                    <a:pt x="2592988" y="378003"/>
                  </a:lnTo>
                  <a:lnTo>
                    <a:pt x="2593731" y="378454"/>
                  </a:lnTo>
                  <a:lnTo>
                    <a:pt x="2607488" y="387994"/>
                  </a:lnTo>
                  <a:lnTo>
                    <a:pt x="2613683" y="392227"/>
                  </a:lnTo>
                  <a:lnTo>
                    <a:pt x="2621046" y="397986"/>
                  </a:lnTo>
                  <a:lnTo>
                    <a:pt x="2633634" y="407817"/>
                  </a:lnTo>
                  <a:lnTo>
                    <a:pt x="2633822" y="407977"/>
                  </a:lnTo>
                  <a:lnTo>
                    <a:pt x="2644981" y="417969"/>
                  </a:lnTo>
                  <a:lnTo>
                    <a:pt x="2653586" y="425669"/>
                  </a:lnTo>
                  <a:lnTo>
                    <a:pt x="2655942" y="427960"/>
                  </a:lnTo>
                  <a:lnTo>
                    <a:pt x="2666002" y="437952"/>
                  </a:lnTo>
                  <a:lnTo>
                    <a:pt x="2673538" y="445328"/>
                  </a:lnTo>
                  <a:lnTo>
                    <a:pt x="2676078" y="447943"/>
                  </a:lnTo>
                  <a:lnTo>
                    <a:pt x="2685501" y="457934"/>
                  </a:lnTo>
                  <a:lnTo>
                    <a:pt x="2693490" y="466625"/>
                  </a:lnTo>
                  <a:lnTo>
                    <a:pt x="2694639" y="467926"/>
                  </a:lnTo>
                  <a:lnTo>
                    <a:pt x="2703572" y="477917"/>
                  </a:lnTo>
                  <a:lnTo>
                    <a:pt x="2712257" y="487909"/>
                  </a:lnTo>
                  <a:lnTo>
                    <a:pt x="2713441" y="489298"/>
                  </a:lnTo>
                  <a:lnTo>
                    <a:pt x="2721020" y="497901"/>
                  </a:lnTo>
                  <a:lnTo>
                    <a:pt x="2729471" y="507892"/>
                  </a:lnTo>
                  <a:lnTo>
                    <a:pt x="2733393" y="512461"/>
                  </a:lnTo>
                  <a:lnTo>
                    <a:pt x="2738340" y="517883"/>
                  </a:lnTo>
                  <a:lnTo>
                    <a:pt x="2747013" y="527875"/>
                  </a:lnTo>
                  <a:lnTo>
                    <a:pt x="2753345" y="535319"/>
                  </a:lnTo>
                  <a:lnTo>
                    <a:pt x="2755800" y="537866"/>
                  </a:lnTo>
                  <a:lnTo>
                    <a:pt x="2765267" y="547858"/>
                  </a:lnTo>
                  <a:lnTo>
                    <a:pt x="2773297" y="556484"/>
                  </a:lnTo>
                  <a:lnTo>
                    <a:pt x="2774877" y="557849"/>
                  </a:lnTo>
                  <a:lnTo>
                    <a:pt x="2786236" y="567841"/>
                  </a:lnTo>
                  <a:lnTo>
                    <a:pt x="2793248" y="574075"/>
                  </a:lnTo>
                  <a:lnTo>
                    <a:pt x="2799383" y="577832"/>
                  </a:lnTo>
                  <a:lnTo>
                    <a:pt x="2813200" y="586549"/>
                  </a:lnTo>
                  <a:lnTo>
                    <a:pt x="2817616" y="587824"/>
                  </a:lnTo>
                  <a:lnTo>
                    <a:pt x="2833152" y="592314"/>
                  </a:lnTo>
                  <a:lnTo>
                    <a:pt x="2853104" y="590586"/>
                  </a:lnTo>
                  <a:lnTo>
                    <a:pt x="2859000" y="587824"/>
                  </a:lnTo>
                  <a:lnTo>
                    <a:pt x="2873056" y="581244"/>
                  </a:lnTo>
                  <a:lnTo>
                    <a:pt x="2877352" y="577832"/>
                  </a:lnTo>
                  <a:lnTo>
                    <a:pt x="2890149" y="567841"/>
                  </a:lnTo>
                  <a:lnTo>
                    <a:pt x="2893008" y="565615"/>
                  </a:lnTo>
                  <a:lnTo>
                    <a:pt x="2900456" y="557849"/>
                  </a:lnTo>
                  <a:lnTo>
                    <a:pt x="2910159" y="547858"/>
                  </a:lnTo>
                  <a:lnTo>
                    <a:pt x="2912959" y="545016"/>
                  </a:lnTo>
                  <a:lnTo>
                    <a:pt x="2918789" y="537866"/>
                  </a:lnTo>
                  <a:lnTo>
                    <a:pt x="2926840" y="527875"/>
                  </a:lnTo>
                  <a:lnTo>
                    <a:pt x="2932911" y="520395"/>
                  </a:lnTo>
                  <a:lnTo>
                    <a:pt x="2934736" y="517883"/>
                  </a:lnTo>
                  <a:lnTo>
                    <a:pt x="2941775" y="507892"/>
                  </a:lnTo>
                  <a:lnTo>
                    <a:pt x="2948992" y="497901"/>
                  </a:lnTo>
                  <a:lnTo>
                    <a:pt x="2952863" y="492457"/>
                  </a:lnTo>
                  <a:lnTo>
                    <a:pt x="2955970" y="487909"/>
                  </a:lnTo>
                  <a:lnTo>
                    <a:pt x="2962609" y="477917"/>
                  </a:lnTo>
                  <a:lnTo>
                    <a:pt x="2969301" y="467926"/>
                  </a:lnTo>
                  <a:lnTo>
                    <a:pt x="2972815" y="462759"/>
                  </a:lnTo>
                  <a:lnTo>
                    <a:pt x="2972815" y="457934"/>
                  </a:lnTo>
                  <a:lnTo>
                    <a:pt x="2972815" y="447943"/>
                  </a:lnTo>
                  <a:lnTo>
                    <a:pt x="2972815" y="437952"/>
                  </a:lnTo>
                  <a:lnTo>
                    <a:pt x="2972815" y="427960"/>
                  </a:lnTo>
                  <a:lnTo>
                    <a:pt x="2972815" y="417969"/>
                  </a:lnTo>
                  <a:lnTo>
                    <a:pt x="2972815" y="407977"/>
                  </a:lnTo>
                  <a:lnTo>
                    <a:pt x="2972815" y="397986"/>
                  </a:lnTo>
                  <a:lnTo>
                    <a:pt x="2972815" y="387994"/>
                  </a:lnTo>
                  <a:lnTo>
                    <a:pt x="2972815" y="378003"/>
                  </a:lnTo>
                  <a:lnTo>
                    <a:pt x="2972815" y="368011"/>
                  </a:lnTo>
                  <a:lnTo>
                    <a:pt x="2972815" y="358020"/>
                  </a:lnTo>
                  <a:lnTo>
                    <a:pt x="2972815" y="348028"/>
                  </a:lnTo>
                  <a:lnTo>
                    <a:pt x="2972815" y="345075"/>
                  </a:lnTo>
                  <a:lnTo>
                    <a:pt x="2971089" y="348028"/>
                  </a:lnTo>
                  <a:lnTo>
                    <a:pt x="2965031" y="358020"/>
                  </a:lnTo>
                  <a:lnTo>
                    <a:pt x="2959040" y="368011"/>
                  </a:lnTo>
                  <a:lnTo>
                    <a:pt x="2953077" y="378003"/>
                  </a:lnTo>
                  <a:lnTo>
                    <a:pt x="2952863" y="378345"/>
                  </a:lnTo>
                  <a:lnTo>
                    <a:pt x="2946681" y="387994"/>
                  </a:lnTo>
                  <a:lnTo>
                    <a:pt x="2940268" y="397986"/>
                  </a:lnTo>
                  <a:lnTo>
                    <a:pt x="2933795" y="407977"/>
                  </a:lnTo>
                  <a:lnTo>
                    <a:pt x="2932911" y="409318"/>
                  </a:lnTo>
                  <a:lnTo>
                    <a:pt x="2926524" y="417969"/>
                  </a:lnTo>
                  <a:lnTo>
                    <a:pt x="2919027" y="427960"/>
                  </a:lnTo>
                  <a:lnTo>
                    <a:pt x="2912959" y="436268"/>
                  </a:lnTo>
                  <a:lnTo>
                    <a:pt x="2911445" y="437952"/>
                  </a:lnTo>
                  <a:lnTo>
                    <a:pt x="2901968" y="447943"/>
                  </a:lnTo>
                  <a:lnTo>
                    <a:pt x="2893008" y="457429"/>
                  </a:lnTo>
                  <a:lnTo>
                    <a:pt x="2892345" y="457934"/>
                  </a:lnTo>
                  <a:lnTo>
                    <a:pt x="2879223" y="467926"/>
                  </a:lnTo>
                  <a:lnTo>
                    <a:pt x="2873056" y="472554"/>
                  </a:lnTo>
                  <a:lnTo>
                    <a:pt x="2860808" y="477917"/>
                  </a:lnTo>
                  <a:lnTo>
                    <a:pt x="2853104" y="481254"/>
                  </a:lnTo>
                  <a:lnTo>
                    <a:pt x="2833152" y="482957"/>
                  </a:lnTo>
                  <a:lnTo>
                    <a:pt x="2813200" y="478155"/>
                  </a:lnTo>
                  <a:lnTo>
                    <a:pt x="2812756" y="477917"/>
                  </a:lnTo>
                  <a:lnTo>
                    <a:pt x="2794167" y="467926"/>
                  </a:lnTo>
                  <a:lnTo>
                    <a:pt x="2793248" y="467446"/>
                  </a:lnTo>
                  <a:lnTo>
                    <a:pt x="2780475" y="457934"/>
                  </a:lnTo>
                  <a:lnTo>
                    <a:pt x="2773297" y="452609"/>
                  </a:lnTo>
                  <a:lnTo>
                    <a:pt x="2768193" y="447943"/>
                  </a:lnTo>
                  <a:lnTo>
                    <a:pt x="2757134" y="437952"/>
                  </a:lnTo>
                  <a:lnTo>
                    <a:pt x="2753345" y="434660"/>
                  </a:lnTo>
                  <a:lnTo>
                    <a:pt x="2746638" y="427960"/>
                  </a:lnTo>
                  <a:lnTo>
                    <a:pt x="2736793" y="417969"/>
                  </a:lnTo>
                  <a:lnTo>
                    <a:pt x="2733393" y="414607"/>
                  </a:lnTo>
                  <a:lnTo>
                    <a:pt x="2727043" y="407977"/>
                  </a:lnTo>
                  <a:lnTo>
                    <a:pt x="2717094" y="397986"/>
                  </a:lnTo>
                  <a:lnTo>
                    <a:pt x="2713441" y="394230"/>
                  </a:lnTo>
                  <a:lnTo>
                    <a:pt x="2707446" y="387994"/>
                  </a:lnTo>
                  <a:lnTo>
                    <a:pt x="2697221" y="378003"/>
                  </a:lnTo>
                  <a:lnTo>
                    <a:pt x="2693490" y="374297"/>
                  </a:lnTo>
                  <a:lnTo>
                    <a:pt x="2687094" y="368011"/>
                  </a:lnTo>
                  <a:lnTo>
                    <a:pt x="2676459" y="358020"/>
                  </a:lnTo>
                  <a:lnTo>
                    <a:pt x="2673538" y="355401"/>
                  </a:lnTo>
                  <a:lnTo>
                    <a:pt x="2665059" y="348028"/>
                  </a:lnTo>
                  <a:lnTo>
                    <a:pt x="2653586" y="338282"/>
                  </a:lnTo>
                  <a:lnTo>
                    <a:pt x="2653277" y="338037"/>
                  </a:lnTo>
                  <a:lnTo>
                    <a:pt x="2640299" y="328045"/>
                  </a:lnTo>
                  <a:lnTo>
                    <a:pt x="2633634" y="323022"/>
                  </a:lnTo>
                  <a:lnTo>
                    <a:pt x="2626605" y="318054"/>
                  </a:lnTo>
                  <a:lnTo>
                    <a:pt x="2613683" y="309304"/>
                  </a:lnTo>
                  <a:lnTo>
                    <a:pt x="2611777" y="308062"/>
                  </a:lnTo>
                  <a:lnTo>
                    <a:pt x="2595786" y="298071"/>
                  </a:lnTo>
                  <a:lnTo>
                    <a:pt x="2593731" y="296815"/>
                  </a:lnTo>
                  <a:lnTo>
                    <a:pt x="2579414" y="288079"/>
                  </a:lnTo>
                  <a:lnTo>
                    <a:pt x="2573779" y="284692"/>
                  </a:lnTo>
                  <a:lnTo>
                    <a:pt x="2562631" y="278088"/>
                  </a:lnTo>
                  <a:lnTo>
                    <a:pt x="2553827" y="272824"/>
                  </a:lnTo>
                  <a:lnTo>
                    <a:pt x="2546578" y="268096"/>
                  </a:lnTo>
                  <a:lnTo>
                    <a:pt x="2533876" y="259700"/>
                  </a:lnTo>
                  <a:lnTo>
                    <a:pt x="2531747" y="258105"/>
                  </a:lnTo>
                  <a:lnTo>
                    <a:pt x="2518735" y="248113"/>
                  </a:lnTo>
                  <a:lnTo>
                    <a:pt x="2513924" y="244299"/>
                  </a:lnTo>
                  <a:lnTo>
                    <a:pt x="2507067" y="238122"/>
                  </a:lnTo>
                  <a:lnTo>
                    <a:pt x="2496523" y="228130"/>
                  </a:lnTo>
                  <a:lnTo>
                    <a:pt x="2493972" y="225660"/>
                  </a:lnTo>
                  <a:lnTo>
                    <a:pt x="2487301" y="218139"/>
                  </a:lnTo>
                  <a:lnTo>
                    <a:pt x="2478785" y="208147"/>
                  </a:lnTo>
                  <a:lnTo>
                    <a:pt x="2474020" y="202257"/>
                  </a:lnTo>
                  <a:lnTo>
                    <a:pt x="2471067" y="198156"/>
                  </a:lnTo>
                  <a:lnTo>
                    <a:pt x="2463987" y="188164"/>
                  </a:lnTo>
                  <a:lnTo>
                    <a:pt x="2457268" y="178173"/>
                  </a:lnTo>
                  <a:lnTo>
                    <a:pt x="2454069" y="173473"/>
                  </a:lnTo>
                  <a:lnTo>
                    <a:pt x="2450684" y="168181"/>
                  </a:lnTo>
                  <a:lnTo>
                    <a:pt x="2444561" y="158190"/>
                  </a:lnTo>
                  <a:lnTo>
                    <a:pt x="2438640" y="148198"/>
                  </a:lnTo>
                  <a:lnTo>
                    <a:pt x="2434117" y="140535"/>
                  </a:lnTo>
                  <a:lnTo>
                    <a:pt x="2432776" y="138207"/>
                  </a:lnTo>
                  <a:lnTo>
                    <a:pt x="2426995" y="128215"/>
                  </a:lnTo>
                  <a:lnTo>
                    <a:pt x="2421281" y="118224"/>
                  </a:lnTo>
                  <a:lnTo>
                    <a:pt x="2415657" y="108232"/>
                  </a:lnTo>
                  <a:lnTo>
                    <a:pt x="2414165" y="105653"/>
                  </a:lnTo>
                  <a:lnTo>
                    <a:pt x="2409723" y="98241"/>
                  </a:lnTo>
                  <a:lnTo>
                    <a:pt x="2403745" y="88249"/>
                  </a:lnTo>
                  <a:lnTo>
                    <a:pt x="2397595" y="78258"/>
                  </a:lnTo>
                  <a:lnTo>
                    <a:pt x="2394213" y="72900"/>
                  </a:lnTo>
                  <a:lnTo>
                    <a:pt x="2390988" y="68266"/>
                  </a:lnTo>
                  <a:lnTo>
                    <a:pt x="2383982" y="58275"/>
                  </a:lnTo>
                  <a:lnTo>
                    <a:pt x="2376719" y="48283"/>
                  </a:lnTo>
                  <a:lnTo>
                    <a:pt x="2374261" y="44974"/>
                  </a:lnTo>
                  <a:lnTo>
                    <a:pt x="2368189" y="38292"/>
                  </a:lnTo>
                  <a:lnTo>
                    <a:pt x="2358937" y="28300"/>
                  </a:lnTo>
                  <a:lnTo>
                    <a:pt x="2354309" y="23508"/>
                  </a:lnTo>
                  <a:lnTo>
                    <a:pt x="2347170" y="18309"/>
                  </a:lnTo>
                  <a:lnTo>
                    <a:pt x="2334358" y="9347"/>
                  </a:lnTo>
                  <a:lnTo>
                    <a:pt x="2331556" y="8317"/>
                  </a:lnTo>
                  <a:lnTo>
                    <a:pt x="2314406" y="2136"/>
                  </a:lnTo>
                  <a:lnTo>
                    <a:pt x="2294454" y="2420"/>
                  </a:lnTo>
                  <a:lnTo>
                    <a:pt x="2279697" y="8317"/>
                  </a:lnTo>
                  <a:lnTo>
                    <a:pt x="2274502" y="10553"/>
                  </a:lnTo>
                  <a:lnTo>
                    <a:pt x="2265203" y="18309"/>
                  </a:lnTo>
                  <a:lnTo>
                    <a:pt x="2254551" y="27962"/>
                  </a:lnTo>
                  <a:lnTo>
                    <a:pt x="2254285" y="28300"/>
                  </a:lnTo>
                  <a:lnTo>
                    <a:pt x="2247063" y="38292"/>
                  </a:lnTo>
                  <a:lnTo>
                    <a:pt x="2240368" y="48283"/>
                  </a:lnTo>
                  <a:lnTo>
                    <a:pt x="2234599" y="57559"/>
                  </a:lnTo>
                  <a:lnTo>
                    <a:pt x="2234226" y="58275"/>
                  </a:lnTo>
                  <a:lnTo>
                    <a:pt x="2229470" y="68266"/>
                  </a:lnTo>
                  <a:lnTo>
                    <a:pt x="2225023" y="78258"/>
                  </a:lnTo>
                  <a:lnTo>
                    <a:pt x="2221090" y="88249"/>
                  </a:lnTo>
                  <a:lnTo>
                    <a:pt x="2217372" y="98241"/>
                  </a:lnTo>
                  <a:lnTo>
                    <a:pt x="2214647" y="106195"/>
                  </a:lnTo>
                  <a:lnTo>
                    <a:pt x="2214000" y="108232"/>
                  </a:lnTo>
                  <a:lnTo>
                    <a:pt x="2211207" y="118224"/>
                  </a:lnTo>
                  <a:lnTo>
                    <a:pt x="2208593" y="128215"/>
                  </a:lnTo>
                  <a:lnTo>
                    <a:pt x="2206246" y="138207"/>
                  </a:lnTo>
                  <a:lnTo>
                    <a:pt x="2204091" y="148198"/>
                  </a:lnTo>
                  <a:lnTo>
                    <a:pt x="2202152" y="158190"/>
                  </a:lnTo>
                  <a:lnTo>
                    <a:pt x="2200503" y="168181"/>
                  </a:lnTo>
                  <a:lnTo>
                    <a:pt x="2198935" y="178173"/>
                  </a:lnTo>
                  <a:lnTo>
                    <a:pt x="2197605" y="188164"/>
                  </a:lnTo>
                  <a:lnTo>
                    <a:pt x="2196410" y="198156"/>
                  </a:lnTo>
                  <a:lnTo>
                    <a:pt x="2195435" y="208147"/>
                  </a:lnTo>
                  <a:lnTo>
                    <a:pt x="2194695" y="214902"/>
                  </a:lnTo>
                  <a:lnTo>
                    <a:pt x="2194332" y="218139"/>
                  </a:lnTo>
                  <a:lnTo>
                    <a:pt x="2193656" y="228130"/>
                  </a:lnTo>
                  <a:lnTo>
                    <a:pt x="2192769" y="238122"/>
                  </a:lnTo>
                  <a:lnTo>
                    <a:pt x="2192130" y="248113"/>
                  </a:lnTo>
                  <a:lnTo>
                    <a:pt x="2191541" y="258105"/>
                  </a:lnTo>
                  <a:lnTo>
                    <a:pt x="2190900" y="268096"/>
                  </a:lnTo>
                  <a:lnTo>
                    <a:pt x="2190380" y="278088"/>
                  </a:lnTo>
                  <a:lnTo>
                    <a:pt x="2189640" y="288079"/>
                  </a:lnTo>
                  <a:lnTo>
                    <a:pt x="2189070" y="298071"/>
                  </a:lnTo>
                  <a:lnTo>
                    <a:pt x="2188270" y="308062"/>
                  </a:lnTo>
                  <a:lnTo>
                    <a:pt x="2187403" y="318054"/>
                  </a:lnTo>
                  <a:lnTo>
                    <a:pt x="2186414" y="328045"/>
                  </a:lnTo>
                  <a:lnTo>
                    <a:pt x="2185140" y="338037"/>
                  </a:lnTo>
                  <a:lnTo>
                    <a:pt x="2183729" y="348028"/>
                  </a:lnTo>
                  <a:lnTo>
                    <a:pt x="2181944" y="358020"/>
                  </a:lnTo>
                  <a:lnTo>
                    <a:pt x="2179929" y="368011"/>
                  </a:lnTo>
                  <a:lnTo>
                    <a:pt x="2177498" y="378003"/>
                  </a:lnTo>
                  <a:lnTo>
                    <a:pt x="2174744" y="387189"/>
                  </a:lnTo>
                  <a:lnTo>
                    <a:pt x="2174469" y="387994"/>
                  </a:lnTo>
                  <a:lnTo>
                    <a:pt x="2170567" y="397986"/>
                  </a:lnTo>
                  <a:lnTo>
                    <a:pt x="2166057" y="407977"/>
                  </a:lnTo>
                  <a:lnTo>
                    <a:pt x="2160669" y="417969"/>
                  </a:lnTo>
                  <a:lnTo>
                    <a:pt x="2154792" y="427274"/>
                  </a:lnTo>
                  <a:lnTo>
                    <a:pt x="2154246" y="427960"/>
                  </a:lnTo>
                  <a:lnTo>
                    <a:pt x="2145179" y="437952"/>
                  </a:lnTo>
                  <a:lnTo>
                    <a:pt x="2134840" y="447726"/>
                  </a:lnTo>
                  <a:lnTo>
                    <a:pt x="2134472" y="447943"/>
                  </a:lnTo>
                  <a:lnTo>
                    <a:pt x="2115171" y="457934"/>
                  </a:lnTo>
                  <a:lnTo>
                    <a:pt x="2114888" y="458065"/>
                  </a:lnTo>
                  <a:lnTo>
                    <a:pt x="2094937" y="460990"/>
                  </a:lnTo>
                  <a:lnTo>
                    <a:pt x="2080306" y="457934"/>
                  </a:lnTo>
                  <a:lnTo>
                    <a:pt x="2074985" y="456780"/>
                  </a:lnTo>
                  <a:lnTo>
                    <a:pt x="2059824" y="447943"/>
                  </a:lnTo>
                  <a:lnTo>
                    <a:pt x="2055033" y="445064"/>
                  </a:lnTo>
                  <a:lnTo>
                    <a:pt x="2047566" y="437952"/>
                  </a:lnTo>
                  <a:lnTo>
                    <a:pt x="2037412" y="427960"/>
                  </a:lnTo>
                  <a:lnTo>
                    <a:pt x="2035081" y="425543"/>
                  </a:lnTo>
                  <a:lnTo>
                    <a:pt x="2029497" y="417969"/>
                  </a:lnTo>
                  <a:lnTo>
                    <a:pt x="2022296" y="407977"/>
                  </a:lnTo>
                  <a:lnTo>
                    <a:pt x="2015235" y="397986"/>
                  </a:lnTo>
                  <a:lnTo>
                    <a:pt x="2015130" y="397828"/>
                  </a:lnTo>
                  <a:lnTo>
                    <a:pt x="2009485" y="387994"/>
                  </a:lnTo>
                  <a:lnTo>
                    <a:pt x="2003943" y="378003"/>
                  </a:lnTo>
                  <a:lnTo>
                    <a:pt x="1998189" y="368011"/>
                  </a:lnTo>
                  <a:lnTo>
                    <a:pt x="1995177" y="362553"/>
                  </a:lnTo>
                  <a:lnTo>
                    <a:pt x="1992743" y="358020"/>
                  </a:lnTo>
                  <a:lnTo>
                    <a:pt x="1987424" y="348028"/>
                  </a:lnTo>
                  <a:lnTo>
                    <a:pt x="1981987" y="338037"/>
                  </a:lnTo>
                  <a:lnTo>
                    <a:pt x="1976217" y="328045"/>
                  </a:lnTo>
                  <a:lnTo>
                    <a:pt x="1975226" y="326231"/>
                  </a:lnTo>
                  <a:lnTo>
                    <a:pt x="1970320" y="318054"/>
                  </a:lnTo>
                  <a:lnTo>
                    <a:pt x="1963620" y="308062"/>
                  </a:lnTo>
                  <a:lnTo>
                    <a:pt x="1956801" y="298071"/>
                  </a:lnTo>
                  <a:lnTo>
                    <a:pt x="1955274" y="295972"/>
                  </a:lnTo>
                  <a:lnTo>
                    <a:pt x="1947904" y="288079"/>
                  </a:lnTo>
                  <a:lnTo>
                    <a:pt x="1937604" y="278088"/>
                  </a:lnTo>
                  <a:lnTo>
                    <a:pt x="1935322" y="276029"/>
                  </a:lnTo>
                  <a:lnTo>
                    <a:pt x="1921101" y="268096"/>
                  </a:lnTo>
                  <a:lnTo>
                    <a:pt x="1915370" y="265280"/>
                  </a:lnTo>
                  <a:lnTo>
                    <a:pt x="1895419" y="262390"/>
                  </a:lnTo>
                  <a:lnTo>
                    <a:pt x="1875467" y="264697"/>
                  </a:lnTo>
                  <a:lnTo>
                    <a:pt x="1865717" y="268096"/>
                  </a:lnTo>
                  <a:lnTo>
                    <a:pt x="1855515" y="271502"/>
                  </a:lnTo>
                  <a:lnTo>
                    <a:pt x="1842899" y="278088"/>
                  </a:lnTo>
                  <a:lnTo>
                    <a:pt x="1835563" y="281794"/>
                  </a:lnTo>
                  <a:lnTo>
                    <a:pt x="1825977" y="288079"/>
                  </a:lnTo>
                  <a:lnTo>
                    <a:pt x="1815612" y="294852"/>
                  </a:lnTo>
                  <a:lnTo>
                    <a:pt x="1811484" y="298071"/>
                  </a:lnTo>
                  <a:lnTo>
                    <a:pt x="1798726" y="308062"/>
                  </a:lnTo>
                  <a:lnTo>
                    <a:pt x="1795660" y="310585"/>
                  </a:lnTo>
                  <a:lnTo>
                    <a:pt x="1787618" y="318054"/>
                  </a:lnTo>
                  <a:lnTo>
                    <a:pt x="1776753" y="328045"/>
                  </a:lnTo>
                  <a:lnTo>
                    <a:pt x="1775708" y="329063"/>
                  </a:lnTo>
                  <a:lnTo>
                    <a:pt x="1767095" y="338037"/>
                  </a:lnTo>
                  <a:lnTo>
                    <a:pt x="1757504" y="348028"/>
                  </a:lnTo>
                  <a:lnTo>
                    <a:pt x="1755756" y="349901"/>
                  </a:lnTo>
                  <a:lnTo>
                    <a:pt x="1748374" y="358020"/>
                  </a:lnTo>
                  <a:lnTo>
                    <a:pt x="1739731" y="368011"/>
                  </a:lnTo>
                  <a:lnTo>
                    <a:pt x="1735805" y="372646"/>
                  </a:lnTo>
                  <a:lnTo>
                    <a:pt x="1731192" y="378003"/>
                  </a:lnTo>
                  <a:lnTo>
                    <a:pt x="1722750" y="387994"/>
                  </a:lnTo>
                  <a:lnTo>
                    <a:pt x="1715853" y="396393"/>
                  </a:lnTo>
                  <a:lnTo>
                    <a:pt x="1714409" y="397986"/>
                  </a:lnTo>
                  <a:lnTo>
                    <a:pt x="1705310" y="407977"/>
                  </a:lnTo>
                  <a:lnTo>
                    <a:pt x="1696426" y="417969"/>
                  </a:lnTo>
                  <a:lnTo>
                    <a:pt x="1695901" y="418575"/>
                  </a:lnTo>
                  <a:lnTo>
                    <a:pt x="1686467" y="427960"/>
                  </a:lnTo>
                  <a:lnTo>
                    <a:pt x="1676199" y="437952"/>
                  </a:lnTo>
                  <a:lnTo>
                    <a:pt x="1675949" y="438195"/>
                  </a:lnTo>
                  <a:lnTo>
                    <a:pt x="1662990" y="447943"/>
                  </a:lnTo>
                  <a:lnTo>
                    <a:pt x="1655998" y="453078"/>
                  </a:lnTo>
                  <a:lnTo>
                    <a:pt x="1645664" y="457934"/>
                  </a:lnTo>
                  <a:lnTo>
                    <a:pt x="1636046" y="462537"/>
                  </a:lnTo>
                  <a:lnTo>
                    <a:pt x="1616094" y="466274"/>
                  </a:lnTo>
                  <a:lnTo>
                    <a:pt x="1596142" y="464231"/>
                  </a:lnTo>
                  <a:lnTo>
                    <a:pt x="1577770" y="457934"/>
                  </a:lnTo>
                  <a:lnTo>
                    <a:pt x="1576190" y="457393"/>
                  </a:lnTo>
                  <a:lnTo>
                    <a:pt x="1558632" y="447943"/>
                  </a:lnTo>
                  <a:lnTo>
                    <a:pt x="1556238" y="446645"/>
                  </a:lnTo>
                  <a:lnTo>
                    <a:pt x="1543825" y="437952"/>
                  </a:lnTo>
                  <a:lnTo>
                    <a:pt x="1536287" y="432648"/>
                  </a:lnTo>
                  <a:lnTo>
                    <a:pt x="1530600" y="427960"/>
                  </a:lnTo>
                  <a:lnTo>
                    <a:pt x="1518044" y="417969"/>
                  </a:lnTo>
                  <a:lnTo>
                    <a:pt x="1516335" y="416581"/>
                  </a:lnTo>
                  <a:lnTo>
                    <a:pt x="1506667" y="407977"/>
                  </a:lnTo>
                  <a:lnTo>
                    <a:pt x="1496383" y="398984"/>
                  </a:lnTo>
                  <a:lnTo>
                    <a:pt x="1495301" y="397986"/>
                  </a:lnTo>
                  <a:lnTo>
                    <a:pt x="1484580" y="387994"/>
                  </a:lnTo>
                  <a:lnTo>
                    <a:pt x="1476431" y="380364"/>
                  </a:lnTo>
                  <a:lnTo>
                    <a:pt x="1474002" y="378003"/>
                  </a:lnTo>
                  <a:lnTo>
                    <a:pt x="1463918" y="368011"/>
                  </a:lnTo>
                  <a:lnTo>
                    <a:pt x="1456480" y="360573"/>
                  </a:lnTo>
                  <a:lnTo>
                    <a:pt x="1453940" y="358020"/>
                  </a:lnTo>
                  <a:lnTo>
                    <a:pt x="1444232" y="348028"/>
                  </a:lnTo>
                  <a:lnTo>
                    <a:pt x="1436528" y="339947"/>
                  </a:lnTo>
                  <a:lnTo>
                    <a:pt x="1434687" y="338037"/>
                  </a:lnTo>
                  <a:lnTo>
                    <a:pt x="1425099" y="328045"/>
                  </a:lnTo>
                  <a:lnTo>
                    <a:pt x="1416576" y="319052"/>
                  </a:lnTo>
                  <a:lnTo>
                    <a:pt x="1415602" y="318054"/>
                  </a:lnTo>
                  <a:lnTo>
                    <a:pt x="1405834" y="308062"/>
                  </a:lnTo>
                  <a:lnTo>
                    <a:pt x="1396624" y="298625"/>
                  </a:lnTo>
                  <a:lnTo>
                    <a:pt x="1396033" y="298071"/>
                  </a:lnTo>
                  <a:lnTo>
                    <a:pt x="1385357" y="288079"/>
                  </a:lnTo>
                  <a:lnTo>
                    <a:pt x="1376673" y="280170"/>
                  </a:lnTo>
                  <a:lnTo>
                    <a:pt x="1374107" y="278088"/>
                  </a:lnTo>
                  <a:lnTo>
                    <a:pt x="1361722" y="268096"/>
                  </a:lnTo>
                  <a:lnTo>
                    <a:pt x="1356721" y="264224"/>
                  </a:lnTo>
                  <a:lnTo>
                    <a:pt x="1347140" y="258105"/>
                  </a:lnTo>
                  <a:lnTo>
                    <a:pt x="1336769" y="251709"/>
                  </a:lnTo>
                  <a:lnTo>
                    <a:pt x="1329778" y="248113"/>
                  </a:lnTo>
                  <a:lnTo>
                    <a:pt x="1316817" y="241960"/>
                  </a:lnTo>
                  <a:lnTo>
                    <a:pt x="1306559" y="238122"/>
                  </a:lnTo>
                  <a:lnTo>
                    <a:pt x="1296866" y="234590"/>
                  </a:lnTo>
                  <a:lnTo>
                    <a:pt x="1276914" y="228380"/>
                  </a:lnTo>
                  <a:lnTo>
                    <a:pt x="1276065" y="228130"/>
                  </a:lnTo>
                  <a:lnTo>
                    <a:pt x="1256962" y="222809"/>
                  </a:lnTo>
                  <a:lnTo>
                    <a:pt x="1240257" y="218139"/>
                  </a:lnTo>
                  <a:lnTo>
                    <a:pt x="1237010" y="217254"/>
                  </a:lnTo>
                  <a:lnTo>
                    <a:pt x="1217059" y="211110"/>
                  </a:lnTo>
                  <a:lnTo>
                    <a:pt x="1208263" y="208147"/>
                  </a:lnTo>
                  <a:lnTo>
                    <a:pt x="1197107" y="204458"/>
                  </a:lnTo>
                  <a:lnTo>
                    <a:pt x="1179938" y="198156"/>
                  </a:lnTo>
                  <a:lnTo>
                    <a:pt x="1177155" y="197157"/>
                  </a:lnTo>
                  <a:lnTo>
                    <a:pt x="1157203" y="189488"/>
                  </a:lnTo>
                  <a:lnTo>
                    <a:pt x="1153745" y="188164"/>
                  </a:lnTo>
                  <a:lnTo>
                    <a:pt x="1137251" y="181715"/>
                  </a:lnTo>
                  <a:lnTo>
                    <a:pt x="1128280" y="178173"/>
                  </a:lnTo>
                  <a:lnTo>
                    <a:pt x="1117299" y="173852"/>
                  </a:lnTo>
                  <a:lnTo>
                    <a:pt x="1102904" y="168181"/>
                  </a:lnTo>
                  <a:lnTo>
                    <a:pt x="1097348" y="165903"/>
                  </a:lnTo>
                  <a:lnTo>
                    <a:pt x="1078077" y="158190"/>
                  </a:lnTo>
                  <a:lnTo>
                    <a:pt x="1077396" y="157909"/>
                  </a:lnTo>
                  <a:lnTo>
                    <a:pt x="1057444" y="149783"/>
                  </a:lnTo>
                  <a:lnTo>
                    <a:pt x="1053428" y="148198"/>
                  </a:lnTo>
                  <a:lnTo>
                    <a:pt x="1037492" y="141359"/>
                  </a:lnTo>
                  <a:lnTo>
                    <a:pt x="1030324" y="138207"/>
                  </a:lnTo>
                  <a:lnTo>
                    <a:pt x="1017541" y="132211"/>
                  </a:lnTo>
                  <a:lnTo>
                    <a:pt x="1009234" y="128215"/>
                  </a:lnTo>
                  <a:lnTo>
                    <a:pt x="997589" y="122055"/>
                  </a:lnTo>
                  <a:lnTo>
                    <a:pt x="990674" y="118224"/>
                  </a:lnTo>
                  <a:lnTo>
                    <a:pt x="977637" y="110638"/>
                  </a:lnTo>
                  <a:lnTo>
                    <a:pt x="973670" y="108232"/>
                  </a:lnTo>
                  <a:lnTo>
                    <a:pt x="959030" y="98241"/>
                  </a:lnTo>
                  <a:lnTo>
                    <a:pt x="957685" y="97283"/>
                  </a:lnTo>
                  <a:lnTo>
                    <a:pt x="945160" y="88249"/>
                  </a:lnTo>
                  <a:lnTo>
                    <a:pt x="937734" y="82062"/>
                  </a:lnTo>
                  <a:lnTo>
                    <a:pt x="933026" y="78258"/>
                  </a:lnTo>
                  <a:lnTo>
                    <a:pt x="921119" y="68266"/>
                  </a:lnTo>
                  <a:lnTo>
                    <a:pt x="917782" y="65198"/>
                  </a:lnTo>
                  <a:lnTo>
                    <a:pt x="909887" y="58275"/>
                  </a:lnTo>
                  <a:lnTo>
                    <a:pt x="899170" y="48283"/>
                  </a:lnTo>
                  <a:lnTo>
                    <a:pt x="897830" y="47000"/>
                  </a:lnTo>
                  <a:lnTo>
                    <a:pt x="887731" y="38292"/>
                  </a:lnTo>
                  <a:lnTo>
                    <a:pt x="877878" y="29133"/>
                  </a:lnTo>
                  <a:lnTo>
                    <a:pt x="876742" y="28300"/>
                  </a:lnTo>
                  <a:lnTo>
                    <a:pt x="863720" y="18309"/>
                  </a:lnTo>
                  <a:lnTo>
                    <a:pt x="857927" y="13819"/>
                  </a:lnTo>
                  <a:lnTo>
                    <a:pt x="847268" y="8317"/>
                  </a:lnTo>
                  <a:lnTo>
                    <a:pt x="837975" y="3174"/>
                  </a:lnTo>
                  <a:lnTo>
                    <a:pt x="818023" y="0"/>
                  </a:lnTo>
                  <a:lnTo>
                    <a:pt x="798071" y="7572"/>
                  </a:lnTo>
                  <a:lnTo>
                    <a:pt x="797325" y="8317"/>
                  </a:lnTo>
                  <a:lnTo>
                    <a:pt x="788474" y="18309"/>
                  </a:lnTo>
                  <a:lnTo>
                    <a:pt x="780584" y="28300"/>
                  </a:lnTo>
                  <a:lnTo>
                    <a:pt x="778119" y="31639"/>
                  </a:lnTo>
                  <a:lnTo>
                    <a:pt x="774886" y="38292"/>
                  </a:lnTo>
                  <a:lnTo>
                    <a:pt x="770559" y="48283"/>
                  </a:lnTo>
                  <a:lnTo>
                    <a:pt x="766615" y="58275"/>
                  </a:lnTo>
                  <a:lnTo>
                    <a:pt x="762595" y="68266"/>
                  </a:lnTo>
                  <a:lnTo>
                    <a:pt x="758911" y="78258"/>
                  </a:lnTo>
                  <a:lnTo>
                    <a:pt x="758167" y="80302"/>
                  </a:lnTo>
                  <a:lnTo>
                    <a:pt x="755883" y="88249"/>
                  </a:lnTo>
                  <a:lnTo>
                    <a:pt x="753135" y="98241"/>
                  </a:lnTo>
                  <a:lnTo>
                    <a:pt x="750163" y="108232"/>
                  </a:lnTo>
                  <a:lnTo>
                    <a:pt x="747022" y="118224"/>
                  </a:lnTo>
                  <a:lnTo>
                    <a:pt x="743783" y="128215"/>
                  </a:lnTo>
                  <a:lnTo>
                    <a:pt x="740227" y="138207"/>
                  </a:lnTo>
                  <a:lnTo>
                    <a:pt x="738216" y="143357"/>
                  </a:lnTo>
                  <a:lnTo>
                    <a:pt x="736492" y="148198"/>
                  </a:lnTo>
                  <a:lnTo>
                    <a:pt x="732649" y="158190"/>
                  </a:lnTo>
                  <a:lnTo>
                    <a:pt x="728260" y="168181"/>
                  </a:lnTo>
                  <a:lnTo>
                    <a:pt x="723173" y="178173"/>
                  </a:lnTo>
                  <a:lnTo>
                    <a:pt x="718264" y="186367"/>
                  </a:lnTo>
                  <a:lnTo>
                    <a:pt x="717191" y="188164"/>
                  </a:lnTo>
                  <a:lnTo>
                    <a:pt x="710436" y="198156"/>
                  </a:lnTo>
                  <a:lnTo>
                    <a:pt x="702759" y="208147"/>
                  </a:lnTo>
                  <a:lnTo>
                    <a:pt x="698312" y="213129"/>
                  </a:lnTo>
                  <a:lnTo>
                    <a:pt x="693468" y="218139"/>
                  </a:lnTo>
                  <a:lnTo>
                    <a:pt x="682041" y="228130"/>
                  </a:lnTo>
                  <a:lnTo>
                    <a:pt x="678360" y="230932"/>
                  </a:lnTo>
                  <a:lnTo>
                    <a:pt x="667279" y="238122"/>
                  </a:lnTo>
                  <a:lnTo>
                    <a:pt x="658409" y="243187"/>
                  </a:lnTo>
                  <a:lnTo>
                    <a:pt x="647103" y="248113"/>
                  </a:lnTo>
                  <a:lnTo>
                    <a:pt x="638457" y="251497"/>
                  </a:lnTo>
                  <a:lnTo>
                    <a:pt x="618505" y="257236"/>
                  </a:lnTo>
                  <a:lnTo>
                    <a:pt x="614255" y="258105"/>
                  </a:lnTo>
                  <a:lnTo>
                    <a:pt x="598553" y="261186"/>
                  </a:lnTo>
                  <a:lnTo>
                    <a:pt x="578602" y="264120"/>
                  </a:lnTo>
                  <a:lnTo>
                    <a:pt x="558650" y="266622"/>
                  </a:lnTo>
                  <a:lnTo>
                    <a:pt x="550410" y="268096"/>
                  </a:lnTo>
                  <a:lnTo>
                    <a:pt x="538698" y="270184"/>
                  </a:lnTo>
                  <a:lnTo>
                    <a:pt x="518746" y="274958"/>
                  </a:lnTo>
                  <a:lnTo>
                    <a:pt x="510449" y="278088"/>
                  </a:lnTo>
                  <a:lnTo>
                    <a:pt x="498794" y="282610"/>
                  </a:lnTo>
                  <a:lnTo>
                    <a:pt x="488268" y="288079"/>
                  </a:lnTo>
                  <a:lnTo>
                    <a:pt x="478843" y="293186"/>
                  </a:lnTo>
                  <a:lnTo>
                    <a:pt x="471827" y="298071"/>
                  </a:lnTo>
                  <a:lnTo>
                    <a:pt x="458891" y="307733"/>
                  </a:lnTo>
                  <a:lnTo>
                    <a:pt x="458513" y="308062"/>
                  </a:lnTo>
                  <a:lnTo>
                    <a:pt x="447340" y="318054"/>
                  </a:lnTo>
                  <a:lnTo>
                    <a:pt x="438939" y="325995"/>
                  </a:lnTo>
                  <a:lnTo>
                    <a:pt x="436956" y="328045"/>
                  </a:lnTo>
                  <a:lnTo>
                    <a:pt x="427740" y="338037"/>
                  </a:lnTo>
                  <a:lnTo>
                    <a:pt x="418987" y="347997"/>
                  </a:lnTo>
                  <a:lnTo>
                    <a:pt x="418961" y="348028"/>
                  </a:lnTo>
                  <a:lnTo>
                    <a:pt x="410616" y="358020"/>
                  </a:lnTo>
                  <a:lnTo>
                    <a:pt x="402657" y="368011"/>
                  </a:lnTo>
                  <a:lnTo>
                    <a:pt x="399036" y="372753"/>
                  </a:lnTo>
                  <a:lnTo>
                    <a:pt x="394982" y="378003"/>
                  </a:lnTo>
                  <a:lnTo>
                    <a:pt x="387309" y="387994"/>
                  </a:lnTo>
                  <a:lnTo>
                    <a:pt x="380017" y="397986"/>
                  </a:lnTo>
                  <a:lnTo>
                    <a:pt x="379084" y="399282"/>
                  </a:lnTo>
                  <a:lnTo>
                    <a:pt x="372715" y="407977"/>
                  </a:lnTo>
                  <a:lnTo>
                    <a:pt x="365570" y="417969"/>
                  </a:lnTo>
                  <a:lnTo>
                    <a:pt x="359132" y="427027"/>
                  </a:lnTo>
                  <a:lnTo>
                    <a:pt x="358448" y="427960"/>
                  </a:lnTo>
                  <a:lnTo>
                    <a:pt x="351420" y="437952"/>
                  </a:lnTo>
                  <a:lnTo>
                    <a:pt x="344324" y="447943"/>
                  </a:lnTo>
                  <a:lnTo>
                    <a:pt x="339180" y="455429"/>
                  </a:lnTo>
                  <a:lnTo>
                    <a:pt x="337411" y="457934"/>
                  </a:lnTo>
                  <a:lnTo>
                    <a:pt x="330410" y="467926"/>
                  </a:lnTo>
                  <a:lnTo>
                    <a:pt x="323543" y="477917"/>
                  </a:lnTo>
                  <a:lnTo>
                    <a:pt x="319228" y="484236"/>
                  </a:lnTo>
                  <a:lnTo>
                    <a:pt x="316668" y="487909"/>
                  </a:lnTo>
                  <a:lnTo>
                    <a:pt x="309810" y="497901"/>
                  </a:lnTo>
                  <a:lnTo>
                    <a:pt x="302923" y="507892"/>
                  </a:lnTo>
                  <a:lnTo>
                    <a:pt x="299277" y="513253"/>
                  </a:lnTo>
                  <a:lnTo>
                    <a:pt x="296063" y="517883"/>
                  </a:lnTo>
                  <a:lnTo>
                    <a:pt x="289149" y="527875"/>
                  </a:lnTo>
                  <a:lnTo>
                    <a:pt x="282106" y="537866"/>
                  </a:lnTo>
                  <a:lnTo>
                    <a:pt x="279325" y="541914"/>
                  </a:lnTo>
                  <a:lnTo>
                    <a:pt x="275077" y="547858"/>
                  </a:lnTo>
                  <a:lnTo>
                    <a:pt x="267738" y="557849"/>
                  </a:lnTo>
                  <a:lnTo>
                    <a:pt x="260164" y="567841"/>
                  </a:lnTo>
                  <a:lnTo>
                    <a:pt x="259373" y="568922"/>
                  </a:lnTo>
                  <a:lnTo>
                    <a:pt x="252663" y="577832"/>
                  </a:lnTo>
                  <a:lnTo>
                    <a:pt x="244717" y="587824"/>
                  </a:lnTo>
                  <a:lnTo>
                    <a:pt x="239421" y="594375"/>
                  </a:lnTo>
                  <a:lnTo>
                    <a:pt x="236436" y="597815"/>
                  </a:lnTo>
                  <a:lnTo>
                    <a:pt x="227457" y="607807"/>
                  </a:lnTo>
                  <a:lnTo>
                    <a:pt x="219470" y="616481"/>
                  </a:lnTo>
                  <a:lnTo>
                    <a:pt x="218157" y="617798"/>
                  </a:lnTo>
                  <a:lnTo>
                    <a:pt x="207741" y="627790"/>
                  </a:lnTo>
                  <a:lnTo>
                    <a:pt x="199518" y="635286"/>
                  </a:lnTo>
                  <a:lnTo>
                    <a:pt x="196543" y="637781"/>
                  </a:lnTo>
                  <a:lnTo>
                    <a:pt x="184245" y="647773"/>
                  </a:lnTo>
                  <a:lnTo>
                    <a:pt x="179566" y="651453"/>
                  </a:lnTo>
                  <a:lnTo>
                    <a:pt x="170662" y="657764"/>
                  </a:lnTo>
                  <a:lnTo>
                    <a:pt x="159614" y="665080"/>
                  </a:lnTo>
                  <a:lnTo>
                    <a:pt x="155122" y="667756"/>
                  </a:lnTo>
                  <a:lnTo>
                    <a:pt x="139662" y="676599"/>
                  </a:lnTo>
                  <a:lnTo>
                    <a:pt x="137411" y="677747"/>
                  </a:lnTo>
                  <a:lnTo>
                    <a:pt x="119711" y="686638"/>
                  </a:lnTo>
                  <a:lnTo>
                    <a:pt x="117218" y="687739"/>
                  </a:lnTo>
                  <a:lnTo>
                    <a:pt x="99759" y="695467"/>
                  </a:lnTo>
                  <a:lnTo>
                    <a:pt x="93891" y="697730"/>
                  </a:lnTo>
                  <a:lnTo>
                    <a:pt x="79807" y="703090"/>
                  </a:lnTo>
                  <a:lnTo>
                    <a:pt x="65719" y="707722"/>
                  </a:lnTo>
                  <a:lnTo>
                    <a:pt x="59855" y="709692"/>
                  </a:lnTo>
                  <a:lnTo>
                    <a:pt x="39904" y="715155"/>
                  </a:lnTo>
                  <a:lnTo>
                    <a:pt x="27039" y="717713"/>
                  </a:lnTo>
                  <a:lnTo>
                    <a:pt x="19952" y="719141"/>
                  </a:lnTo>
                  <a:lnTo>
                    <a:pt x="0" y="720839"/>
                  </a:lnTo>
                  <a:lnTo>
                    <a:pt x="0" y="727705"/>
                  </a:lnTo>
                  <a:lnTo>
                    <a:pt x="0" y="737696"/>
                  </a:lnTo>
                  <a:lnTo>
                    <a:pt x="0" y="747688"/>
                  </a:lnTo>
                  <a:lnTo>
                    <a:pt x="0" y="757679"/>
                  </a:lnTo>
                  <a:lnTo>
                    <a:pt x="0" y="767671"/>
                  </a:lnTo>
                  <a:lnTo>
                    <a:pt x="0" y="777662"/>
                  </a:lnTo>
                  <a:lnTo>
                    <a:pt x="0" y="787654"/>
                  </a:lnTo>
                  <a:lnTo>
                    <a:pt x="0" y="797645"/>
                  </a:lnTo>
                  <a:lnTo>
                    <a:pt x="0" y="803796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任意多边形: 形状 2277">
              <a:extLst>
                <a:ext uri="{FF2B5EF4-FFF2-40B4-BE49-F238E27FC236}">
                  <a16:creationId xmlns:a16="http://schemas.microsoft.com/office/drawing/2014/main" id="{074254B8-ECD3-9C8D-D4D9-6B05361624B5}"/>
                </a:ext>
              </a:extLst>
            </p:cNvPr>
            <p:cNvSpPr/>
            <p:nvPr/>
          </p:nvSpPr>
          <p:spPr>
            <a:xfrm>
              <a:off x="5934592" y="2930793"/>
              <a:ext cx="2972814" cy="821981"/>
            </a:xfrm>
            <a:custGeom>
              <a:avLst/>
              <a:gdLst>
                <a:gd name="connsiteX0" fmla="*/ 19952 w 2972814"/>
                <a:gd name="connsiteY0" fmla="*/ 820284 h 821981"/>
                <a:gd name="connsiteX1" fmla="*/ 27039 w 2972814"/>
                <a:gd name="connsiteY1" fmla="*/ 818856 h 821981"/>
                <a:gd name="connsiteX2" fmla="*/ 39904 w 2972814"/>
                <a:gd name="connsiteY2" fmla="*/ 816297 h 821981"/>
                <a:gd name="connsiteX3" fmla="*/ 59855 w 2972814"/>
                <a:gd name="connsiteY3" fmla="*/ 810834 h 821981"/>
                <a:gd name="connsiteX4" fmla="*/ 65719 w 2972814"/>
                <a:gd name="connsiteY4" fmla="*/ 808864 h 821981"/>
                <a:gd name="connsiteX5" fmla="*/ 79807 w 2972814"/>
                <a:gd name="connsiteY5" fmla="*/ 804232 h 821981"/>
                <a:gd name="connsiteX6" fmla="*/ 93891 w 2972814"/>
                <a:gd name="connsiteY6" fmla="*/ 798873 h 821981"/>
                <a:gd name="connsiteX7" fmla="*/ 99759 w 2972814"/>
                <a:gd name="connsiteY7" fmla="*/ 796609 h 821981"/>
                <a:gd name="connsiteX8" fmla="*/ 117218 w 2972814"/>
                <a:gd name="connsiteY8" fmla="*/ 788881 h 821981"/>
                <a:gd name="connsiteX9" fmla="*/ 119711 w 2972814"/>
                <a:gd name="connsiteY9" fmla="*/ 787780 h 821981"/>
                <a:gd name="connsiteX10" fmla="*/ 137411 w 2972814"/>
                <a:gd name="connsiteY10" fmla="*/ 778890 h 821981"/>
                <a:gd name="connsiteX11" fmla="*/ 139662 w 2972814"/>
                <a:gd name="connsiteY11" fmla="*/ 777742 h 821981"/>
                <a:gd name="connsiteX12" fmla="*/ 155122 w 2972814"/>
                <a:gd name="connsiteY12" fmla="*/ 768898 h 821981"/>
                <a:gd name="connsiteX13" fmla="*/ 159614 w 2972814"/>
                <a:gd name="connsiteY13" fmla="*/ 766223 h 821981"/>
                <a:gd name="connsiteX14" fmla="*/ 170662 w 2972814"/>
                <a:gd name="connsiteY14" fmla="*/ 758907 h 821981"/>
                <a:gd name="connsiteX15" fmla="*/ 179566 w 2972814"/>
                <a:gd name="connsiteY15" fmla="*/ 752595 h 821981"/>
                <a:gd name="connsiteX16" fmla="*/ 184245 w 2972814"/>
                <a:gd name="connsiteY16" fmla="*/ 748915 h 821981"/>
                <a:gd name="connsiteX17" fmla="*/ 196543 w 2972814"/>
                <a:gd name="connsiteY17" fmla="*/ 738924 h 821981"/>
                <a:gd name="connsiteX18" fmla="*/ 199518 w 2972814"/>
                <a:gd name="connsiteY18" fmla="*/ 736429 h 821981"/>
                <a:gd name="connsiteX19" fmla="*/ 207741 w 2972814"/>
                <a:gd name="connsiteY19" fmla="*/ 728932 h 821981"/>
                <a:gd name="connsiteX20" fmla="*/ 218157 w 2972814"/>
                <a:gd name="connsiteY20" fmla="*/ 718941 h 821981"/>
                <a:gd name="connsiteX21" fmla="*/ 219470 w 2972814"/>
                <a:gd name="connsiteY21" fmla="*/ 717623 h 821981"/>
                <a:gd name="connsiteX22" fmla="*/ 227457 w 2972814"/>
                <a:gd name="connsiteY22" fmla="*/ 708949 h 821981"/>
                <a:gd name="connsiteX23" fmla="*/ 236436 w 2972814"/>
                <a:gd name="connsiteY23" fmla="*/ 698958 h 821981"/>
                <a:gd name="connsiteX24" fmla="*/ 239421 w 2972814"/>
                <a:gd name="connsiteY24" fmla="*/ 695517 h 821981"/>
                <a:gd name="connsiteX25" fmla="*/ 244717 w 2972814"/>
                <a:gd name="connsiteY25" fmla="*/ 688966 h 821981"/>
                <a:gd name="connsiteX26" fmla="*/ 252663 w 2972814"/>
                <a:gd name="connsiteY26" fmla="*/ 678975 h 821981"/>
                <a:gd name="connsiteX27" fmla="*/ 259373 w 2972814"/>
                <a:gd name="connsiteY27" fmla="*/ 670064 h 821981"/>
                <a:gd name="connsiteX28" fmla="*/ 260164 w 2972814"/>
                <a:gd name="connsiteY28" fmla="*/ 668983 h 821981"/>
                <a:gd name="connsiteX29" fmla="*/ 267738 w 2972814"/>
                <a:gd name="connsiteY29" fmla="*/ 658992 h 821981"/>
                <a:gd name="connsiteX30" fmla="*/ 275077 w 2972814"/>
                <a:gd name="connsiteY30" fmla="*/ 649000 h 821981"/>
                <a:gd name="connsiteX31" fmla="*/ 279325 w 2972814"/>
                <a:gd name="connsiteY31" fmla="*/ 643057 h 821981"/>
                <a:gd name="connsiteX32" fmla="*/ 282106 w 2972814"/>
                <a:gd name="connsiteY32" fmla="*/ 639009 h 821981"/>
                <a:gd name="connsiteX33" fmla="*/ 289149 w 2972814"/>
                <a:gd name="connsiteY33" fmla="*/ 629017 h 821981"/>
                <a:gd name="connsiteX34" fmla="*/ 296063 w 2972814"/>
                <a:gd name="connsiteY34" fmla="*/ 619026 h 821981"/>
                <a:gd name="connsiteX35" fmla="*/ 299277 w 2972814"/>
                <a:gd name="connsiteY35" fmla="*/ 614395 h 821981"/>
                <a:gd name="connsiteX36" fmla="*/ 302923 w 2972814"/>
                <a:gd name="connsiteY36" fmla="*/ 609035 h 821981"/>
                <a:gd name="connsiteX37" fmla="*/ 309810 w 2972814"/>
                <a:gd name="connsiteY37" fmla="*/ 599043 h 821981"/>
                <a:gd name="connsiteX38" fmla="*/ 316668 w 2972814"/>
                <a:gd name="connsiteY38" fmla="*/ 589052 h 821981"/>
                <a:gd name="connsiteX39" fmla="*/ 319228 w 2972814"/>
                <a:gd name="connsiteY39" fmla="*/ 585379 h 821981"/>
                <a:gd name="connsiteX40" fmla="*/ 323543 w 2972814"/>
                <a:gd name="connsiteY40" fmla="*/ 579060 h 821981"/>
                <a:gd name="connsiteX41" fmla="*/ 330410 w 2972814"/>
                <a:gd name="connsiteY41" fmla="*/ 569068 h 821981"/>
                <a:gd name="connsiteX42" fmla="*/ 337411 w 2972814"/>
                <a:gd name="connsiteY42" fmla="*/ 559077 h 821981"/>
                <a:gd name="connsiteX43" fmla="*/ 339180 w 2972814"/>
                <a:gd name="connsiteY43" fmla="*/ 556571 h 821981"/>
                <a:gd name="connsiteX44" fmla="*/ 344324 w 2972814"/>
                <a:gd name="connsiteY44" fmla="*/ 549086 h 821981"/>
                <a:gd name="connsiteX45" fmla="*/ 351420 w 2972814"/>
                <a:gd name="connsiteY45" fmla="*/ 539094 h 821981"/>
                <a:gd name="connsiteX46" fmla="*/ 358448 w 2972814"/>
                <a:gd name="connsiteY46" fmla="*/ 529103 h 821981"/>
                <a:gd name="connsiteX47" fmla="*/ 359132 w 2972814"/>
                <a:gd name="connsiteY47" fmla="*/ 528170 h 821981"/>
                <a:gd name="connsiteX48" fmla="*/ 365570 w 2972814"/>
                <a:gd name="connsiteY48" fmla="*/ 519111 h 821981"/>
                <a:gd name="connsiteX49" fmla="*/ 372715 w 2972814"/>
                <a:gd name="connsiteY49" fmla="*/ 509120 h 821981"/>
                <a:gd name="connsiteX50" fmla="*/ 379084 w 2972814"/>
                <a:gd name="connsiteY50" fmla="*/ 500424 h 821981"/>
                <a:gd name="connsiteX51" fmla="*/ 380017 w 2972814"/>
                <a:gd name="connsiteY51" fmla="*/ 499128 h 821981"/>
                <a:gd name="connsiteX52" fmla="*/ 387309 w 2972814"/>
                <a:gd name="connsiteY52" fmla="*/ 489137 h 821981"/>
                <a:gd name="connsiteX53" fmla="*/ 394982 w 2972814"/>
                <a:gd name="connsiteY53" fmla="*/ 479145 h 821981"/>
                <a:gd name="connsiteX54" fmla="*/ 399036 w 2972814"/>
                <a:gd name="connsiteY54" fmla="*/ 473896 h 821981"/>
                <a:gd name="connsiteX55" fmla="*/ 402657 w 2972814"/>
                <a:gd name="connsiteY55" fmla="*/ 469154 h 821981"/>
                <a:gd name="connsiteX56" fmla="*/ 410616 w 2972814"/>
                <a:gd name="connsiteY56" fmla="*/ 459162 h 821981"/>
                <a:gd name="connsiteX57" fmla="*/ 418961 w 2972814"/>
                <a:gd name="connsiteY57" fmla="*/ 449171 h 821981"/>
                <a:gd name="connsiteX58" fmla="*/ 418987 w 2972814"/>
                <a:gd name="connsiteY58" fmla="*/ 449140 h 821981"/>
                <a:gd name="connsiteX59" fmla="*/ 427740 w 2972814"/>
                <a:gd name="connsiteY59" fmla="*/ 439179 h 821981"/>
                <a:gd name="connsiteX60" fmla="*/ 436956 w 2972814"/>
                <a:gd name="connsiteY60" fmla="*/ 429188 h 821981"/>
                <a:gd name="connsiteX61" fmla="*/ 438939 w 2972814"/>
                <a:gd name="connsiteY61" fmla="*/ 427138 h 821981"/>
                <a:gd name="connsiteX62" fmla="*/ 447340 w 2972814"/>
                <a:gd name="connsiteY62" fmla="*/ 419196 h 821981"/>
                <a:gd name="connsiteX63" fmla="*/ 458513 w 2972814"/>
                <a:gd name="connsiteY63" fmla="*/ 409205 h 821981"/>
                <a:gd name="connsiteX64" fmla="*/ 458891 w 2972814"/>
                <a:gd name="connsiteY64" fmla="*/ 408876 h 821981"/>
                <a:gd name="connsiteX65" fmla="*/ 471827 w 2972814"/>
                <a:gd name="connsiteY65" fmla="*/ 399213 h 821981"/>
                <a:gd name="connsiteX66" fmla="*/ 478843 w 2972814"/>
                <a:gd name="connsiteY66" fmla="*/ 394329 h 821981"/>
                <a:gd name="connsiteX67" fmla="*/ 488268 w 2972814"/>
                <a:gd name="connsiteY67" fmla="*/ 389222 h 821981"/>
                <a:gd name="connsiteX68" fmla="*/ 498794 w 2972814"/>
                <a:gd name="connsiteY68" fmla="*/ 383752 h 821981"/>
                <a:gd name="connsiteX69" fmla="*/ 510449 w 2972814"/>
                <a:gd name="connsiteY69" fmla="*/ 379230 h 821981"/>
                <a:gd name="connsiteX70" fmla="*/ 518746 w 2972814"/>
                <a:gd name="connsiteY70" fmla="*/ 376100 h 821981"/>
                <a:gd name="connsiteX71" fmla="*/ 538698 w 2972814"/>
                <a:gd name="connsiteY71" fmla="*/ 371326 h 821981"/>
                <a:gd name="connsiteX72" fmla="*/ 550410 w 2972814"/>
                <a:gd name="connsiteY72" fmla="*/ 369239 h 821981"/>
                <a:gd name="connsiteX73" fmla="*/ 558650 w 2972814"/>
                <a:gd name="connsiteY73" fmla="*/ 367765 h 821981"/>
                <a:gd name="connsiteX74" fmla="*/ 578602 w 2972814"/>
                <a:gd name="connsiteY74" fmla="*/ 365263 h 821981"/>
                <a:gd name="connsiteX75" fmla="*/ 598553 w 2972814"/>
                <a:gd name="connsiteY75" fmla="*/ 362329 h 821981"/>
                <a:gd name="connsiteX76" fmla="*/ 614255 w 2972814"/>
                <a:gd name="connsiteY76" fmla="*/ 359247 h 821981"/>
                <a:gd name="connsiteX77" fmla="*/ 618505 w 2972814"/>
                <a:gd name="connsiteY77" fmla="*/ 358378 h 821981"/>
                <a:gd name="connsiteX78" fmla="*/ 638457 w 2972814"/>
                <a:gd name="connsiteY78" fmla="*/ 352639 h 821981"/>
                <a:gd name="connsiteX79" fmla="*/ 647103 w 2972814"/>
                <a:gd name="connsiteY79" fmla="*/ 349256 h 821981"/>
                <a:gd name="connsiteX80" fmla="*/ 658409 w 2972814"/>
                <a:gd name="connsiteY80" fmla="*/ 344329 h 821981"/>
                <a:gd name="connsiteX81" fmla="*/ 667279 w 2972814"/>
                <a:gd name="connsiteY81" fmla="*/ 339264 h 821981"/>
                <a:gd name="connsiteX82" fmla="*/ 678360 w 2972814"/>
                <a:gd name="connsiteY82" fmla="*/ 332075 h 821981"/>
                <a:gd name="connsiteX83" fmla="*/ 682041 w 2972814"/>
                <a:gd name="connsiteY83" fmla="*/ 329273 h 821981"/>
                <a:gd name="connsiteX84" fmla="*/ 693468 w 2972814"/>
                <a:gd name="connsiteY84" fmla="*/ 319281 h 821981"/>
                <a:gd name="connsiteX85" fmla="*/ 698312 w 2972814"/>
                <a:gd name="connsiteY85" fmla="*/ 314272 h 821981"/>
                <a:gd name="connsiteX86" fmla="*/ 702759 w 2972814"/>
                <a:gd name="connsiteY86" fmla="*/ 309290 h 821981"/>
                <a:gd name="connsiteX87" fmla="*/ 710436 w 2972814"/>
                <a:gd name="connsiteY87" fmla="*/ 299298 h 821981"/>
                <a:gd name="connsiteX88" fmla="*/ 717191 w 2972814"/>
                <a:gd name="connsiteY88" fmla="*/ 289307 h 821981"/>
                <a:gd name="connsiteX89" fmla="*/ 718264 w 2972814"/>
                <a:gd name="connsiteY89" fmla="*/ 287509 h 821981"/>
                <a:gd name="connsiteX90" fmla="*/ 723173 w 2972814"/>
                <a:gd name="connsiteY90" fmla="*/ 279315 h 821981"/>
                <a:gd name="connsiteX91" fmla="*/ 728260 w 2972814"/>
                <a:gd name="connsiteY91" fmla="*/ 269324 h 821981"/>
                <a:gd name="connsiteX92" fmla="*/ 732649 w 2972814"/>
                <a:gd name="connsiteY92" fmla="*/ 259332 h 821981"/>
                <a:gd name="connsiteX93" fmla="*/ 736492 w 2972814"/>
                <a:gd name="connsiteY93" fmla="*/ 249341 h 821981"/>
                <a:gd name="connsiteX94" fmla="*/ 738216 w 2972814"/>
                <a:gd name="connsiteY94" fmla="*/ 244500 h 821981"/>
                <a:gd name="connsiteX95" fmla="*/ 740227 w 2972814"/>
                <a:gd name="connsiteY95" fmla="*/ 239349 h 821981"/>
                <a:gd name="connsiteX96" fmla="*/ 743783 w 2972814"/>
                <a:gd name="connsiteY96" fmla="*/ 229358 h 821981"/>
                <a:gd name="connsiteX97" fmla="*/ 747022 w 2972814"/>
                <a:gd name="connsiteY97" fmla="*/ 219366 h 821981"/>
                <a:gd name="connsiteX98" fmla="*/ 750163 w 2972814"/>
                <a:gd name="connsiteY98" fmla="*/ 209375 h 821981"/>
                <a:gd name="connsiteX99" fmla="*/ 753135 w 2972814"/>
                <a:gd name="connsiteY99" fmla="*/ 199383 h 821981"/>
                <a:gd name="connsiteX100" fmla="*/ 755883 w 2972814"/>
                <a:gd name="connsiteY100" fmla="*/ 189392 h 821981"/>
                <a:gd name="connsiteX101" fmla="*/ 758167 w 2972814"/>
                <a:gd name="connsiteY101" fmla="*/ 181445 h 821981"/>
                <a:gd name="connsiteX102" fmla="*/ 758911 w 2972814"/>
                <a:gd name="connsiteY102" fmla="*/ 179400 h 821981"/>
                <a:gd name="connsiteX103" fmla="*/ 762595 w 2972814"/>
                <a:gd name="connsiteY103" fmla="*/ 169409 h 821981"/>
                <a:gd name="connsiteX104" fmla="*/ 766615 w 2972814"/>
                <a:gd name="connsiteY104" fmla="*/ 159417 h 821981"/>
                <a:gd name="connsiteX105" fmla="*/ 770559 w 2972814"/>
                <a:gd name="connsiteY105" fmla="*/ 149426 h 821981"/>
                <a:gd name="connsiteX106" fmla="*/ 774886 w 2972814"/>
                <a:gd name="connsiteY106" fmla="*/ 139434 h 821981"/>
                <a:gd name="connsiteX107" fmla="*/ 778119 w 2972814"/>
                <a:gd name="connsiteY107" fmla="*/ 132782 h 821981"/>
                <a:gd name="connsiteX108" fmla="*/ 780584 w 2972814"/>
                <a:gd name="connsiteY108" fmla="*/ 129443 h 821981"/>
                <a:gd name="connsiteX109" fmla="*/ 788474 w 2972814"/>
                <a:gd name="connsiteY109" fmla="*/ 119451 h 821981"/>
                <a:gd name="connsiteX110" fmla="*/ 797325 w 2972814"/>
                <a:gd name="connsiteY110" fmla="*/ 109460 h 821981"/>
                <a:gd name="connsiteX111" fmla="*/ 798071 w 2972814"/>
                <a:gd name="connsiteY111" fmla="*/ 108715 h 821981"/>
                <a:gd name="connsiteX112" fmla="*/ 818023 w 2972814"/>
                <a:gd name="connsiteY112" fmla="*/ 101143 h 821981"/>
                <a:gd name="connsiteX113" fmla="*/ 837975 w 2972814"/>
                <a:gd name="connsiteY113" fmla="*/ 104316 h 821981"/>
                <a:gd name="connsiteX114" fmla="*/ 847268 w 2972814"/>
                <a:gd name="connsiteY114" fmla="*/ 109460 h 821981"/>
                <a:gd name="connsiteX115" fmla="*/ 857927 w 2972814"/>
                <a:gd name="connsiteY115" fmla="*/ 114961 h 821981"/>
                <a:gd name="connsiteX116" fmla="*/ 863720 w 2972814"/>
                <a:gd name="connsiteY116" fmla="*/ 119451 h 821981"/>
                <a:gd name="connsiteX117" fmla="*/ 876742 w 2972814"/>
                <a:gd name="connsiteY117" fmla="*/ 129443 h 821981"/>
                <a:gd name="connsiteX118" fmla="*/ 877878 w 2972814"/>
                <a:gd name="connsiteY118" fmla="*/ 130275 h 821981"/>
                <a:gd name="connsiteX119" fmla="*/ 887731 w 2972814"/>
                <a:gd name="connsiteY119" fmla="*/ 139434 h 821981"/>
                <a:gd name="connsiteX120" fmla="*/ 897830 w 2972814"/>
                <a:gd name="connsiteY120" fmla="*/ 148142 h 821981"/>
                <a:gd name="connsiteX121" fmla="*/ 899170 w 2972814"/>
                <a:gd name="connsiteY121" fmla="*/ 149426 h 821981"/>
                <a:gd name="connsiteX122" fmla="*/ 909887 w 2972814"/>
                <a:gd name="connsiteY122" fmla="*/ 159417 h 821981"/>
                <a:gd name="connsiteX123" fmla="*/ 917782 w 2972814"/>
                <a:gd name="connsiteY123" fmla="*/ 166340 h 821981"/>
                <a:gd name="connsiteX124" fmla="*/ 921119 w 2972814"/>
                <a:gd name="connsiteY124" fmla="*/ 169409 h 821981"/>
                <a:gd name="connsiteX125" fmla="*/ 933026 w 2972814"/>
                <a:gd name="connsiteY125" fmla="*/ 179400 h 821981"/>
                <a:gd name="connsiteX126" fmla="*/ 937734 w 2972814"/>
                <a:gd name="connsiteY126" fmla="*/ 183205 h 821981"/>
                <a:gd name="connsiteX127" fmla="*/ 945160 w 2972814"/>
                <a:gd name="connsiteY127" fmla="*/ 189392 h 821981"/>
                <a:gd name="connsiteX128" fmla="*/ 957685 w 2972814"/>
                <a:gd name="connsiteY128" fmla="*/ 198426 h 821981"/>
                <a:gd name="connsiteX129" fmla="*/ 959030 w 2972814"/>
                <a:gd name="connsiteY129" fmla="*/ 199383 h 821981"/>
                <a:gd name="connsiteX130" fmla="*/ 973670 w 2972814"/>
                <a:gd name="connsiteY130" fmla="*/ 209375 h 821981"/>
                <a:gd name="connsiteX131" fmla="*/ 977637 w 2972814"/>
                <a:gd name="connsiteY131" fmla="*/ 211781 h 821981"/>
                <a:gd name="connsiteX132" fmla="*/ 990674 w 2972814"/>
                <a:gd name="connsiteY132" fmla="*/ 219366 h 821981"/>
                <a:gd name="connsiteX133" fmla="*/ 997589 w 2972814"/>
                <a:gd name="connsiteY133" fmla="*/ 223198 h 821981"/>
                <a:gd name="connsiteX134" fmla="*/ 1009234 w 2972814"/>
                <a:gd name="connsiteY134" fmla="*/ 229358 h 821981"/>
                <a:gd name="connsiteX135" fmla="*/ 1017541 w 2972814"/>
                <a:gd name="connsiteY135" fmla="*/ 233353 h 821981"/>
                <a:gd name="connsiteX136" fmla="*/ 1030324 w 2972814"/>
                <a:gd name="connsiteY136" fmla="*/ 239349 h 821981"/>
                <a:gd name="connsiteX137" fmla="*/ 1037492 w 2972814"/>
                <a:gd name="connsiteY137" fmla="*/ 242501 h 821981"/>
                <a:gd name="connsiteX138" fmla="*/ 1053428 w 2972814"/>
                <a:gd name="connsiteY138" fmla="*/ 249341 h 821981"/>
                <a:gd name="connsiteX139" fmla="*/ 1057444 w 2972814"/>
                <a:gd name="connsiteY139" fmla="*/ 250925 h 821981"/>
                <a:gd name="connsiteX140" fmla="*/ 1077396 w 2972814"/>
                <a:gd name="connsiteY140" fmla="*/ 259052 h 821981"/>
                <a:gd name="connsiteX141" fmla="*/ 1078077 w 2972814"/>
                <a:gd name="connsiteY141" fmla="*/ 259332 h 821981"/>
                <a:gd name="connsiteX142" fmla="*/ 1097348 w 2972814"/>
                <a:gd name="connsiteY142" fmla="*/ 267046 h 821981"/>
                <a:gd name="connsiteX143" fmla="*/ 1102904 w 2972814"/>
                <a:gd name="connsiteY143" fmla="*/ 269324 h 821981"/>
                <a:gd name="connsiteX144" fmla="*/ 1117299 w 2972814"/>
                <a:gd name="connsiteY144" fmla="*/ 274994 h 821981"/>
                <a:gd name="connsiteX145" fmla="*/ 1128280 w 2972814"/>
                <a:gd name="connsiteY145" fmla="*/ 279315 h 821981"/>
                <a:gd name="connsiteX146" fmla="*/ 1137251 w 2972814"/>
                <a:gd name="connsiteY146" fmla="*/ 282857 h 821981"/>
                <a:gd name="connsiteX147" fmla="*/ 1153745 w 2972814"/>
                <a:gd name="connsiteY147" fmla="*/ 289307 h 821981"/>
                <a:gd name="connsiteX148" fmla="*/ 1157203 w 2972814"/>
                <a:gd name="connsiteY148" fmla="*/ 290631 h 821981"/>
                <a:gd name="connsiteX149" fmla="*/ 1177155 w 2972814"/>
                <a:gd name="connsiteY149" fmla="*/ 298300 h 821981"/>
                <a:gd name="connsiteX150" fmla="*/ 1179938 w 2972814"/>
                <a:gd name="connsiteY150" fmla="*/ 299298 h 821981"/>
                <a:gd name="connsiteX151" fmla="*/ 1197107 w 2972814"/>
                <a:gd name="connsiteY151" fmla="*/ 305600 h 821981"/>
                <a:gd name="connsiteX152" fmla="*/ 1208263 w 2972814"/>
                <a:gd name="connsiteY152" fmla="*/ 309290 h 821981"/>
                <a:gd name="connsiteX153" fmla="*/ 1217059 w 2972814"/>
                <a:gd name="connsiteY153" fmla="*/ 312253 h 821981"/>
                <a:gd name="connsiteX154" fmla="*/ 1237010 w 2972814"/>
                <a:gd name="connsiteY154" fmla="*/ 318397 h 821981"/>
                <a:gd name="connsiteX155" fmla="*/ 1240257 w 2972814"/>
                <a:gd name="connsiteY155" fmla="*/ 319281 h 821981"/>
                <a:gd name="connsiteX156" fmla="*/ 1256962 w 2972814"/>
                <a:gd name="connsiteY156" fmla="*/ 323951 h 821981"/>
                <a:gd name="connsiteX157" fmla="*/ 1276065 w 2972814"/>
                <a:gd name="connsiteY157" fmla="*/ 329273 h 821981"/>
                <a:gd name="connsiteX158" fmla="*/ 1276914 w 2972814"/>
                <a:gd name="connsiteY158" fmla="*/ 329522 h 821981"/>
                <a:gd name="connsiteX159" fmla="*/ 1296866 w 2972814"/>
                <a:gd name="connsiteY159" fmla="*/ 335733 h 821981"/>
                <a:gd name="connsiteX160" fmla="*/ 1306559 w 2972814"/>
                <a:gd name="connsiteY160" fmla="*/ 339264 h 821981"/>
                <a:gd name="connsiteX161" fmla="*/ 1316817 w 2972814"/>
                <a:gd name="connsiteY161" fmla="*/ 343103 h 821981"/>
                <a:gd name="connsiteX162" fmla="*/ 1329778 w 2972814"/>
                <a:gd name="connsiteY162" fmla="*/ 349256 h 821981"/>
                <a:gd name="connsiteX163" fmla="*/ 1336769 w 2972814"/>
                <a:gd name="connsiteY163" fmla="*/ 352851 h 821981"/>
                <a:gd name="connsiteX164" fmla="*/ 1347140 w 2972814"/>
                <a:gd name="connsiteY164" fmla="*/ 359247 h 821981"/>
                <a:gd name="connsiteX165" fmla="*/ 1356721 w 2972814"/>
                <a:gd name="connsiteY165" fmla="*/ 365367 h 821981"/>
                <a:gd name="connsiteX166" fmla="*/ 1361722 w 2972814"/>
                <a:gd name="connsiteY166" fmla="*/ 369239 h 821981"/>
                <a:gd name="connsiteX167" fmla="*/ 1374107 w 2972814"/>
                <a:gd name="connsiteY167" fmla="*/ 379230 h 821981"/>
                <a:gd name="connsiteX168" fmla="*/ 1376673 w 2972814"/>
                <a:gd name="connsiteY168" fmla="*/ 381313 h 821981"/>
                <a:gd name="connsiteX169" fmla="*/ 1385357 w 2972814"/>
                <a:gd name="connsiteY169" fmla="*/ 389222 h 821981"/>
                <a:gd name="connsiteX170" fmla="*/ 1396033 w 2972814"/>
                <a:gd name="connsiteY170" fmla="*/ 399213 h 821981"/>
                <a:gd name="connsiteX171" fmla="*/ 1396624 w 2972814"/>
                <a:gd name="connsiteY171" fmla="*/ 399767 h 821981"/>
                <a:gd name="connsiteX172" fmla="*/ 1405834 w 2972814"/>
                <a:gd name="connsiteY172" fmla="*/ 409205 h 821981"/>
                <a:gd name="connsiteX173" fmla="*/ 1415602 w 2972814"/>
                <a:gd name="connsiteY173" fmla="*/ 419196 h 821981"/>
                <a:gd name="connsiteX174" fmla="*/ 1416576 w 2972814"/>
                <a:gd name="connsiteY174" fmla="*/ 420195 h 821981"/>
                <a:gd name="connsiteX175" fmla="*/ 1425099 w 2972814"/>
                <a:gd name="connsiteY175" fmla="*/ 429188 h 821981"/>
                <a:gd name="connsiteX176" fmla="*/ 1434687 w 2972814"/>
                <a:gd name="connsiteY176" fmla="*/ 439179 h 821981"/>
                <a:gd name="connsiteX177" fmla="*/ 1436528 w 2972814"/>
                <a:gd name="connsiteY177" fmla="*/ 441090 h 821981"/>
                <a:gd name="connsiteX178" fmla="*/ 1444232 w 2972814"/>
                <a:gd name="connsiteY178" fmla="*/ 449171 h 821981"/>
                <a:gd name="connsiteX179" fmla="*/ 1453940 w 2972814"/>
                <a:gd name="connsiteY179" fmla="*/ 459162 h 821981"/>
                <a:gd name="connsiteX180" fmla="*/ 1456480 w 2972814"/>
                <a:gd name="connsiteY180" fmla="*/ 461715 h 821981"/>
                <a:gd name="connsiteX181" fmla="*/ 1463918 w 2972814"/>
                <a:gd name="connsiteY181" fmla="*/ 469154 h 821981"/>
                <a:gd name="connsiteX182" fmla="*/ 1474002 w 2972814"/>
                <a:gd name="connsiteY182" fmla="*/ 479145 h 821981"/>
                <a:gd name="connsiteX183" fmla="*/ 1476431 w 2972814"/>
                <a:gd name="connsiteY183" fmla="*/ 481507 h 821981"/>
                <a:gd name="connsiteX184" fmla="*/ 1484580 w 2972814"/>
                <a:gd name="connsiteY184" fmla="*/ 489137 h 821981"/>
                <a:gd name="connsiteX185" fmla="*/ 1495301 w 2972814"/>
                <a:gd name="connsiteY185" fmla="*/ 499128 h 821981"/>
                <a:gd name="connsiteX186" fmla="*/ 1496383 w 2972814"/>
                <a:gd name="connsiteY186" fmla="*/ 500127 h 821981"/>
                <a:gd name="connsiteX187" fmla="*/ 1506667 w 2972814"/>
                <a:gd name="connsiteY187" fmla="*/ 509120 h 821981"/>
                <a:gd name="connsiteX188" fmla="*/ 1516335 w 2972814"/>
                <a:gd name="connsiteY188" fmla="*/ 517723 h 821981"/>
                <a:gd name="connsiteX189" fmla="*/ 1518044 w 2972814"/>
                <a:gd name="connsiteY189" fmla="*/ 519111 h 821981"/>
                <a:gd name="connsiteX190" fmla="*/ 1530600 w 2972814"/>
                <a:gd name="connsiteY190" fmla="*/ 529103 h 821981"/>
                <a:gd name="connsiteX191" fmla="*/ 1536287 w 2972814"/>
                <a:gd name="connsiteY191" fmla="*/ 533791 h 821981"/>
                <a:gd name="connsiteX192" fmla="*/ 1543825 w 2972814"/>
                <a:gd name="connsiteY192" fmla="*/ 539094 h 821981"/>
                <a:gd name="connsiteX193" fmla="*/ 1556238 w 2972814"/>
                <a:gd name="connsiteY193" fmla="*/ 547788 h 821981"/>
                <a:gd name="connsiteX194" fmla="*/ 1558632 w 2972814"/>
                <a:gd name="connsiteY194" fmla="*/ 549086 h 821981"/>
                <a:gd name="connsiteX195" fmla="*/ 1576190 w 2972814"/>
                <a:gd name="connsiteY195" fmla="*/ 558535 h 821981"/>
                <a:gd name="connsiteX196" fmla="*/ 1577770 w 2972814"/>
                <a:gd name="connsiteY196" fmla="*/ 559077 h 821981"/>
                <a:gd name="connsiteX197" fmla="*/ 1596142 w 2972814"/>
                <a:gd name="connsiteY197" fmla="*/ 565373 h 821981"/>
                <a:gd name="connsiteX198" fmla="*/ 1616094 w 2972814"/>
                <a:gd name="connsiteY198" fmla="*/ 567417 h 821981"/>
                <a:gd name="connsiteX199" fmla="*/ 1636046 w 2972814"/>
                <a:gd name="connsiteY199" fmla="*/ 563680 h 821981"/>
                <a:gd name="connsiteX200" fmla="*/ 1645664 w 2972814"/>
                <a:gd name="connsiteY200" fmla="*/ 559077 h 821981"/>
                <a:gd name="connsiteX201" fmla="*/ 1655998 w 2972814"/>
                <a:gd name="connsiteY201" fmla="*/ 554220 h 821981"/>
                <a:gd name="connsiteX202" fmla="*/ 1662990 w 2972814"/>
                <a:gd name="connsiteY202" fmla="*/ 549086 h 821981"/>
                <a:gd name="connsiteX203" fmla="*/ 1675949 w 2972814"/>
                <a:gd name="connsiteY203" fmla="*/ 539338 h 821981"/>
                <a:gd name="connsiteX204" fmla="*/ 1676199 w 2972814"/>
                <a:gd name="connsiteY204" fmla="*/ 539094 h 821981"/>
                <a:gd name="connsiteX205" fmla="*/ 1686467 w 2972814"/>
                <a:gd name="connsiteY205" fmla="*/ 529103 h 821981"/>
                <a:gd name="connsiteX206" fmla="*/ 1695901 w 2972814"/>
                <a:gd name="connsiteY206" fmla="*/ 519718 h 821981"/>
                <a:gd name="connsiteX207" fmla="*/ 1696426 w 2972814"/>
                <a:gd name="connsiteY207" fmla="*/ 519111 h 821981"/>
                <a:gd name="connsiteX208" fmla="*/ 1705310 w 2972814"/>
                <a:gd name="connsiteY208" fmla="*/ 509120 h 821981"/>
                <a:gd name="connsiteX209" fmla="*/ 1714409 w 2972814"/>
                <a:gd name="connsiteY209" fmla="*/ 499128 h 821981"/>
                <a:gd name="connsiteX210" fmla="*/ 1715853 w 2972814"/>
                <a:gd name="connsiteY210" fmla="*/ 497535 h 821981"/>
                <a:gd name="connsiteX211" fmla="*/ 1722750 w 2972814"/>
                <a:gd name="connsiteY211" fmla="*/ 489137 h 821981"/>
                <a:gd name="connsiteX212" fmla="*/ 1731192 w 2972814"/>
                <a:gd name="connsiteY212" fmla="*/ 479145 h 821981"/>
                <a:gd name="connsiteX213" fmla="*/ 1735805 w 2972814"/>
                <a:gd name="connsiteY213" fmla="*/ 473788 h 821981"/>
                <a:gd name="connsiteX214" fmla="*/ 1739731 w 2972814"/>
                <a:gd name="connsiteY214" fmla="*/ 469154 h 821981"/>
                <a:gd name="connsiteX215" fmla="*/ 1748374 w 2972814"/>
                <a:gd name="connsiteY215" fmla="*/ 459162 h 821981"/>
                <a:gd name="connsiteX216" fmla="*/ 1755756 w 2972814"/>
                <a:gd name="connsiteY216" fmla="*/ 451044 h 821981"/>
                <a:gd name="connsiteX217" fmla="*/ 1757504 w 2972814"/>
                <a:gd name="connsiteY217" fmla="*/ 449171 h 821981"/>
                <a:gd name="connsiteX218" fmla="*/ 1767095 w 2972814"/>
                <a:gd name="connsiteY218" fmla="*/ 439179 h 821981"/>
                <a:gd name="connsiteX219" fmla="*/ 1775708 w 2972814"/>
                <a:gd name="connsiteY219" fmla="*/ 430205 h 821981"/>
                <a:gd name="connsiteX220" fmla="*/ 1776753 w 2972814"/>
                <a:gd name="connsiteY220" fmla="*/ 429188 h 821981"/>
                <a:gd name="connsiteX221" fmla="*/ 1787618 w 2972814"/>
                <a:gd name="connsiteY221" fmla="*/ 419196 h 821981"/>
                <a:gd name="connsiteX222" fmla="*/ 1795660 w 2972814"/>
                <a:gd name="connsiteY222" fmla="*/ 411727 h 821981"/>
                <a:gd name="connsiteX223" fmla="*/ 1798726 w 2972814"/>
                <a:gd name="connsiteY223" fmla="*/ 409205 h 821981"/>
                <a:gd name="connsiteX224" fmla="*/ 1811484 w 2972814"/>
                <a:gd name="connsiteY224" fmla="*/ 399213 h 821981"/>
                <a:gd name="connsiteX225" fmla="*/ 1815612 w 2972814"/>
                <a:gd name="connsiteY225" fmla="*/ 395994 h 821981"/>
                <a:gd name="connsiteX226" fmla="*/ 1825977 w 2972814"/>
                <a:gd name="connsiteY226" fmla="*/ 389222 h 821981"/>
                <a:gd name="connsiteX227" fmla="*/ 1835563 w 2972814"/>
                <a:gd name="connsiteY227" fmla="*/ 382936 h 821981"/>
                <a:gd name="connsiteX228" fmla="*/ 1842899 w 2972814"/>
                <a:gd name="connsiteY228" fmla="*/ 379230 h 821981"/>
                <a:gd name="connsiteX229" fmla="*/ 1855515 w 2972814"/>
                <a:gd name="connsiteY229" fmla="*/ 372644 h 821981"/>
                <a:gd name="connsiteX230" fmla="*/ 1865717 w 2972814"/>
                <a:gd name="connsiteY230" fmla="*/ 369239 h 821981"/>
                <a:gd name="connsiteX231" fmla="*/ 1875467 w 2972814"/>
                <a:gd name="connsiteY231" fmla="*/ 365840 h 821981"/>
                <a:gd name="connsiteX232" fmla="*/ 1895419 w 2972814"/>
                <a:gd name="connsiteY232" fmla="*/ 363532 h 821981"/>
                <a:gd name="connsiteX233" fmla="*/ 1915370 w 2972814"/>
                <a:gd name="connsiteY233" fmla="*/ 366422 h 821981"/>
                <a:gd name="connsiteX234" fmla="*/ 1921101 w 2972814"/>
                <a:gd name="connsiteY234" fmla="*/ 369239 h 821981"/>
                <a:gd name="connsiteX235" fmla="*/ 1935322 w 2972814"/>
                <a:gd name="connsiteY235" fmla="*/ 377171 h 821981"/>
                <a:gd name="connsiteX236" fmla="*/ 1937604 w 2972814"/>
                <a:gd name="connsiteY236" fmla="*/ 379230 h 821981"/>
                <a:gd name="connsiteX237" fmla="*/ 1947904 w 2972814"/>
                <a:gd name="connsiteY237" fmla="*/ 389222 h 821981"/>
                <a:gd name="connsiteX238" fmla="*/ 1955274 w 2972814"/>
                <a:gd name="connsiteY238" fmla="*/ 397114 h 821981"/>
                <a:gd name="connsiteX239" fmla="*/ 1956801 w 2972814"/>
                <a:gd name="connsiteY239" fmla="*/ 399213 h 821981"/>
                <a:gd name="connsiteX240" fmla="*/ 1963620 w 2972814"/>
                <a:gd name="connsiteY240" fmla="*/ 409205 h 821981"/>
                <a:gd name="connsiteX241" fmla="*/ 1970320 w 2972814"/>
                <a:gd name="connsiteY241" fmla="*/ 419196 h 821981"/>
                <a:gd name="connsiteX242" fmla="*/ 1975226 w 2972814"/>
                <a:gd name="connsiteY242" fmla="*/ 427373 h 821981"/>
                <a:gd name="connsiteX243" fmla="*/ 1976217 w 2972814"/>
                <a:gd name="connsiteY243" fmla="*/ 429188 h 821981"/>
                <a:gd name="connsiteX244" fmla="*/ 1981987 w 2972814"/>
                <a:gd name="connsiteY244" fmla="*/ 439179 h 821981"/>
                <a:gd name="connsiteX245" fmla="*/ 1987424 w 2972814"/>
                <a:gd name="connsiteY245" fmla="*/ 449171 h 821981"/>
                <a:gd name="connsiteX246" fmla="*/ 1992743 w 2972814"/>
                <a:gd name="connsiteY246" fmla="*/ 459162 h 821981"/>
                <a:gd name="connsiteX247" fmla="*/ 1995177 w 2972814"/>
                <a:gd name="connsiteY247" fmla="*/ 463695 h 821981"/>
                <a:gd name="connsiteX248" fmla="*/ 1998189 w 2972814"/>
                <a:gd name="connsiteY248" fmla="*/ 469154 h 821981"/>
                <a:gd name="connsiteX249" fmla="*/ 2003943 w 2972814"/>
                <a:gd name="connsiteY249" fmla="*/ 479145 h 821981"/>
                <a:gd name="connsiteX250" fmla="*/ 2009485 w 2972814"/>
                <a:gd name="connsiteY250" fmla="*/ 489137 h 821981"/>
                <a:gd name="connsiteX251" fmla="*/ 2015130 w 2972814"/>
                <a:gd name="connsiteY251" fmla="*/ 498971 h 821981"/>
                <a:gd name="connsiteX252" fmla="*/ 2015235 w 2972814"/>
                <a:gd name="connsiteY252" fmla="*/ 499128 h 821981"/>
                <a:gd name="connsiteX253" fmla="*/ 2022296 w 2972814"/>
                <a:gd name="connsiteY253" fmla="*/ 509120 h 821981"/>
                <a:gd name="connsiteX254" fmla="*/ 2029497 w 2972814"/>
                <a:gd name="connsiteY254" fmla="*/ 519111 h 821981"/>
                <a:gd name="connsiteX255" fmla="*/ 2035081 w 2972814"/>
                <a:gd name="connsiteY255" fmla="*/ 526685 h 821981"/>
                <a:gd name="connsiteX256" fmla="*/ 2037412 w 2972814"/>
                <a:gd name="connsiteY256" fmla="*/ 529103 h 821981"/>
                <a:gd name="connsiteX257" fmla="*/ 2047566 w 2972814"/>
                <a:gd name="connsiteY257" fmla="*/ 539094 h 821981"/>
                <a:gd name="connsiteX258" fmla="*/ 2055033 w 2972814"/>
                <a:gd name="connsiteY258" fmla="*/ 546206 h 821981"/>
                <a:gd name="connsiteX259" fmla="*/ 2059824 w 2972814"/>
                <a:gd name="connsiteY259" fmla="*/ 549086 h 821981"/>
                <a:gd name="connsiteX260" fmla="*/ 2074985 w 2972814"/>
                <a:gd name="connsiteY260" fmla="*/ 557923 h 821981"/>
                <a:gd name="connsiteX261" fmla="*/ 2080306 w 2972814"/>
                <a:gd name="connsiteY261" fmla="*/ 559077 h 821981"/>
                <a:gd name="connsiteX262" fmla="*/ 2094937 w 2972814"/>
                <a:gd name="connsiteY262" fmla="*/ 562132 h 821981"/>
                <a:gd name="connsiteX263" fmla="*/ 2114888 w 2972814"/>
                <a:gd name="connsiteY263" fmla="*/ 559208 h 821981"/>
                <a:gd name="connsiteX264" fmla="*/ 2115171 w 2972814"/>
                <a:gd name="connsiteY264" fmla="*/ 559077 h 821981"/>
                <a:gd name="connsiteX265" fmla="*/ 2134472 w 2972814"/>
                <a:gd name="connsiteY265" fmla="*/ 549086 h 821981"/>
                <a:gd name="connsiteX266" fmla="*/ 2134840 w 2972814"/>
                <a:gd name="connsiteY266" fmla="*/ 548869 h 821981"/>
                <a:gd name="connsiteX267" fmla="*/ 2145179 w 2972814"/>
                <a:gd name="connsiteY267" fmla="*/ 539094 h 821981"/>
                <a:gd name="connsiteX268" fmla="*/ 2154246 w 2972814"/>
                <a:gd name="connsiteY268" fmla="*/ 529103 h 821981"/>
                <a:gd name="connsiteX269" fmla="*/ 2154792 w 2972814"/>
                <a:gd name="connsiteY269" fmla="*/ 528416 h 821981"/>
                <a:gd name="connsiteX270" fmla="*/ 2160669 w 2972814"/>
                <a:gd name="connsiteY270" fmla="*/ 519111 h 821981"/>
                <a:gd name="connsiteX271" fmla="*/ 2166057 w 2972814"/>
                <a:gd name="connsiteY271" fmla="*/ 509120 h 821981"/>
                <a:gd name="connsiteX272" fmla="*/ 2170567 w 2972814"/>
                <a:gd name="connsiteY272" fmla="*/ 499128 h 821981"/>
                <a:gd name="connsiteX273" fmla="*/ 2174469 w 2972814"/>
                <a:gd name="connsiteY273" fmla="*/ 489137 h 821981"/>
                <a:gd name="connsiteX274" fmla="*/ 2174744 w 2972814"/>
                <a:gd name="connsiteY274" fmla="*/ 488332 h 821981"/>
                <a:gd name="connsiteX275" fmla="*/ 2177498 w 2972814"/>
                <a:gd name="connsiteY275" fmla="*/ 479145 h 821981"/>
                <a:gd name="connsiteX276" fmla="*/ 2179929 w 2972814"/>
                <a:gd name="connsiteY276" fmla="*/ 469154 h 821981"/>
                <a:gd name="connsiteX277" fmla="*/ 2181944 w 2972814"/>
                <a:gd name="connsiteY277" fmla="*/ 459162 h 821981"/>
                <a:gd name="connsiteX278" fmla="*/ 2183729 w 2972814"/>
                <a:gd name="connsiteY278" fmla="*/ 449171 h 821981"/>
                <a:gd name="connsiteX279" fmla="*/ 2185140 w 2972814"/>
                <a:gd name="connsiteY279" fmla="*/ 439179 h 821981"/>
                <a:gd name="connsiteX280" fmla="*/ 2186414 w 2972814"/>
                <a:gd name="connsiteY280" fmla="*/ 429188 h 821981"/>
                <a:gd name="connsiteX281" fmla="*/ 2187403 w 2972814"/>
                <a:gd name="connsiteY281" fmla="*/ 419196 h 821981"/>
                <a:gd name="connsiteX282" fmla="*/ 2188270 w 2972814"/>
                <a:gd name="connsiteY282" fmla="*/ 409205 h 821981"/>
                <a:gd name="connsiteX283" fmla="*/ 2189070 w 2972814"/>
                <a:gd name="connsiteY283" fmla="*/ 399213 h 821981"/>
                <a:gd name="connsiteX284" fmla="*/ 2189640 w 2972814"/>
                <a:gd name="connsiteY284" fmla="*/ 389222 h 821981"/>
                <a:gd name="connsiteX285" fmla="*/ 2190380 w 2972814"/>
                <a:gd name="connsiteY285" fmla="*/ 379230 h 821981"/>
                <a:gd name="connsiteX286" fmla="*/ 2190900 w 2972814"/>
                <a:gd name="connsiteY286" fmla="*/ 369239 h 821981"/>
                <a:gd name="connsiteX287" fmla="*/ 2191541 w 2972814"/>
                <a:gd name="connsiteY287" fmla="*/ 359247 h 821981"/>
                <a:gd name="connsiteX288" fmla="*/ 2192130 w 2972814"/>
                <a:gd name="connsiteY288" fmla="*/ 349256 h 821981"/>
                <a:gd name="connsiteX289" fmla="*/ 2192769 w 2972814"/>
                <a:gd name="connsiteY289" fmla="*/ 339264 h 821981"/>
                <a:gd name="connsiteX290" fmla="*/ 2193656 w 2972814"/>
                <a:gd name="connsiteY290" fmla="*/ 329273 h 821981"/>
                <a:gd name="connsiteX291" fmla="*/ 2194332 w 2972814"/>
                <a:gd name="connsiteY291" fmla="*/ 319281 h 821981"/>
                <a:gd name="connsiteX292" fmla="*/ 2194695 w 2972814"/>
                <a:gd name="connsiteY292" fmla="*/ 316045 h 821981"/>
                <a:gd name="connsiteX293" fmla="*/ 2195435 w 2972814"/>
                <a:gd name="connsiteY293" fmla="*/ 309290 h 821981"/>
                <a:gd name="connsiteX294" fmla="*/ 2196410 w 2972814"/>
                <a:gd name="connsiteY294" fmla="*/ 299298 h 821981"/>
                <a:gd name="connsiteX295" fmla="*/ 2197605 w 2972814"/>
                <a:gd name="connsiteY295" fmla="*/ 289307 h 821981"/>
                <a:gd name="connsiteX296" fmla="*/ 2198935 w 2972814"/>
                <a:gd name="connsiteY296" fmla="*/ 279315 h 821981"/>
                <a:gd name="connsiteX297" fmla="*/ 2200503 w 2972814"/>
                <a:gd name="connsiteY297" fmla="*/ 269324 h 821981"/>
                <a:gd name="connsiteX298" fmla="*/ 2202152 w 2972814"/>
                <a:gd name="connsiteY298" fmla="*/ 259332 h 821981"/>
                <a:gd name="connsiteX299" fmla="*/ 2204091 w 2972814"/>
                <a:gd name="connsiteY299" fmla="*/ 249341 h 821981"/>
                <a:gd name="connsiteX300" fmla="*/ 2206246 w 2972814"/>
                <a:gd name="connsiteY300" fmla="*/ 239349 h 821981"/>
                <a:gd name="connsiteX301" fmla="*/ 2208593 w 2972814"/>
                <a:gd name="connsiteY301" fmla="*/ 229358 h 821981"/>
                <a:gd name="connsiteX302" fmla="*/ 2211207 w 2972814"/>
                <a:gd name="connsiteY302" fmla="*/ 219366 h 821981"/>
                <a:gd name="connsiteX303" fmla="*/ 2214000 w 2972814"/>
                <a:gd name="connsiteY303" fmla="*/ 209375 h 821981"/>
                <a:gd name="connsiteX304" fmla="*/ 2214647 w 2972814"/>
                <a:gd name="connsiteY304" fmla="*/ 207337 h 821981"/>
                <a:gd name="connsiteX305" fmla="*/ 2217372 w 2972814"/>
                <a:gd name="connsiteY305" fmla="*/ 199383 h 821981"/>
                <a:gd name="connsiteX306" fmla="*/ 2221090 w 2972814"/>
                <a:gd name="connsiteY306" fmla="*/ 189392 h 821981"/>
                <a:gd name="connsiteX307" fmla="*/ 2225023 w 2972814"/>
                <a:gd name="connsiteY307" fmla="*/ 179400 h 821981"/>
                <a:gd name="connsiteX308" fmla="*/ 2229470 w 2972814"/>
                <a:gd name="connsiteY308" fmla="*/ 169409 h 821981"/>
                <a:gd name="connsiteX309" fmla="*/ 2234226 w 2972814"/>
                <a:gd name="connsiteY309" fmla="*/ 159417 h 821981"/>
                <a:gd name="connsiteX310" fmla="*/ 2234599 w 2972814"/>
                <a:gd name="connsiteY310" fmla="*/ 158702 h 821981"/>
                <a:gd name="connsiteX311" fmla="*/ 2240368 w 2972814"/>
                <a:gd name="connsiteY311" fmla="*/ 149426 h 821981"/>
                <a:gd name="connsiteX312" fmla="*/ 2247063 w 2972814"/>
                <a:gd name="connsiteY312" fmla="*/ 139434 h 821981"/>
                <a:gd name="connsiteX313" fmla="*/ 2254285 w 2972814"/>
                <a:gd name="connsiteY313" fmla="*/ 129443 h 821981"/>
                <a:gd name="connsiteX314" fmla="*/ 2254551 w 2972814"/>
                <a:gd name="connsiteY314" fmla="*/ 129105 h 821981"/>
                <a:gd name="connsiteX315" fmla="*/ 2265203 w 2972814"/>
                <a:gd name="connsiteY315" fmla="*/ 119451 h 821981"/>
                <a:gd name="connsiteX316" fmla="*/ 2274502 w 2972814"/>
                <a:gd name="connsiteY316" fmla="*/ 111695 h 821981"/>
                <a:gd name="connsiteX317" fmla="*/ 2279697 w 2972814"/>
                <a:gd name="connsiteY317" fmla="*/ 109460 h 821981"/>
                <a:gd name="connsiteX318" fmla="*/ 2294454 w 2972814"/>
                <a:gd name="connsiteY318" fmla="*/ 103563 h 821981"/>
                <a:gd name="connsiteX319" fmla="*/ 2314406 w 2972814"/>
                <a:gd name="connsiteY319" fmla="*/ 103278 h 821981"/>
                <a:gd name="connsiteX320" fmla="*/ 2331556 w 2972814"/>
                <a:gd name="connsiteY320" fmla="*/ 109460 h 821981"/>
                <a:gd name="connsiteX321" fmla="*/ 2334358 w 2972814"/>
                <a:gd name="connsiteY321" fmla="*/ 110489 h 821981"/>
                <a:gd name="connsiteX322" fmla="*/ 2347170 w 2972814"/>
                <a:gd name="connsiteY322" fmla="*/ 119451 h 821981"/>
                <a:gd name="connsiteX323" fmla="*/ 2354309 w 2972814"/>
                <a:gd name="connsiteY323" fmla="*/ 124651 h 821981"/>
                <a:gd name="connsiteX324" fmla="*/ 2358937 w 2972814"/>
                <a:gd name="connsiteY324" fmla="*/ 129443 h 821981"/>
                <a:gd name="connsiteX325" fmla="*/ 2368189 w 2972814"/>
                <a:gd name="connsiteY325" fmla="*/ 139434 h 821981"/>
                <a:gd name="connsiteX326" fmla="*/ 2374261 w 2972814"/>
                <a:gd name="connsiteY326" fmla="*/ 146117 h 821981"/>
                <a:gd name="connsiteX327" fmla="*/ 2376719 w 2972814"/>
                <a:gd name="connsiteY327" fmla="*/ 149426 h 821981"/>
                <a:gd name="connsiteX328" fmla="*/ 2383982 w 2972814"/>
                <a:gd name="connsiteY328" fmla="*/ 159417 h 821981"/>
                <a:gd name="connsiteX329" fmla="*/ 2390988 w 2972814"/>
                <a:gd name="connsiteY329" fmla="*/ 169409 h 821981"/>
                <a:gd name="connsiteX330" fmla="*/ 2394213 w 2972814"/>
                <a:gd name="connsiteY330" fmla="*/ 174042 h 821981"/>
                <a:gd name="connsiteX331" fmla="*/ 2397595 w 2972814"/>
                <a:gd name="connsiteY331" fmla="*/ 179400 h 821981"/>
                <a:gd name="connsiteX332" fmla="*/ 2403745 w 2972814"/>
                <a:gd name="connsiteY332" fmla="*/ 189392 h 821981"/>
                <a:gd name="connsiteX333" fmla="*/ 2409723 w 2972814"/>
                <a:gd name="connsiteY333" fmla="*/ 199383 h 821981"/>
                <a:gd name="connsiteX334" fmla="*/ 2414165 w 2972814"/>
                <a:gd name="connsiteY334" fmla="*/ 206796 h 821981"/>
                <a:gd name="connsiteX335" fmla="*/ 2415657 w 2972814"/>
                <a:gd name="connsiteY335" fmla="*/ 209375 h 821981"/>
                <a:gd name="connsiteX336" fmla="*/ 2421281 w 2972814"/>
                <a:gd name="connsiteY336" fmla="*/ 219366 h 821981"/>
                <a:gd name="connsiteX337" fmla="*/ 2426995 w 2972814"/>
                <a:gd name="connsiteY337" fmla="*/ 229358 h 821981"/>
                <a:gd name="connsiteX338" fmla="*/ 2432776 w 2972814"/>
                <a:gd name="connsiteY338" fmla="*/ 239349 h 821981"/>
                <a:gd name="connsiteX339" fmla="*/ 2434117 w 2972814"/>
                <a:gd name="connsiteY339" fmla="*/ 241678 h 821981"/>
                <a:gd name="connsiteX340" fmla="*/ 2438640 w 2972814"/>
                <a:gd name="connsiteY340" fmla="*/ 249341 h 821981"/>
                <a:gd name="connsiteX341" fmla="*/ 2444561 w 2972814"/>
                <a:gd name="connsiteY341" fmla="*/ 259332 h 821981"/>
                <a:gd name="connsiteX342" fmla="*/ 2450684 w 2972814"/>
                <a:gd name="connsiteY342" fmla="*/ 269324 h 821981"/>
                <a:gd name="connsiteX343" fmla="*/ 2454069 w 2972814"/>
                <a:gd name="connsiteY343" fmla="*/ 274616 h 821981"/>
                <a:gd name="connsiteX344" fmla="*/ 2457268 w 2972814"/>
                <a:gd name="connsiteY344" fmla="*/ 279315 h 821981"/>
                <a:gd name="connsiteX345" fmla="*/ 2463987 w 2972814"/>
                <a:gd name="connsiteY345" fmla="*/ 289307 h 821981"/>
                <a:gd name="connsiteX346" fmla="*/ 2471067 w 2972814"/>
                <a:gd name="connsiteY346" fmla="*/ 299298 h 821981"/>
                <a:gd name="connsiteX347" fmla="*/ 2474020 w 2972814"/>
                <a:gd name="connsiteY347" fmla="*/ 303399 h 821981"/>
                <a:gd name="connsiteX348" fmla="*/ 2478785 w 2972814"/>
                <a:gd name="connsiteY348" fmla="*/ 309290 h 821981"/>
                <a:gd name="connsiteX349" fmla="*/ 2487301 w 2972814"/>
                <a:gd name="connsiteY349" fmla="*/ 319281 h 821981"/>
                <a:gd name="connsiteX350" fmla="*/ 2493972 w 2972814"/>
                <a:gd name="connsiteY350" fmla="*/ 326803 h 821981"/>
                <a:gd name="connsiteX351" fmla="*/ 2496523 w 2972814"/>
                <a:gd name="connsiteY351" fmla="*/ 329273 h 821981"/>
                <a:gd name="connsiteX352" fmla="*/ 2507067 w 2972814"/>
                <a:gd name="connsiteY352" fmla="*/ 339264 h 821981"/>
                <a:gd name="connsiteX353" fmla="*/ 2513924 w 2972814"/>
                <a:gd name="connsiteY353" fmla="*/ 345441 h 821981"/>
                <a:gd name="connsiteX354" fmla="*/ 2518735 w 2972814"/>
                <a:gd name="connsiteY354" fmla="*/ 349256 h 821981"/>
                <a:gd name="connsiteX355" fmla="*/ 2531747 w 2972814"/>
                <a:gd name="connsiteY355" fmla="*/ 359247 h 821981"/>
                <a:gd name="connsiteX356" fmla="*/ 2533876 w 2972814"/>
                <a:gd name="connsiteY356" fmla="*/ 360843 h 821981"/>
                <a:gd name="connsiteX357" fmla="*/ 2546578 w 2972814"/>
                <a:gd name="connsiteY357" fmla="*/ 369239 h 821981"/>
                <a:gd name="connsiteX358" fmla="*/ 2553827 w 2972814"/>
                <a:gd name="connsiteY358" fmla="*/ 373966 h 821981"/>
                <a:gd name="connsiteX359" fmla="*/ 2562631 w 2972814"/>
                <a:gd name="connsiteY359" fmla="*/ 379230 h 821981"/>
                <a:gd name="connsiteX360" fmla="*/ 2573779 w 2972814"/>
                <a:gd name="connsiteY360" fmla="*/ 385835 h 821981"/>
                <a:gd name="connsiteX361" fmla="*/ 2579414 w 2972814"/>
                <a:gd name="connsiteY361" fmla="*/ 389222 h 821981"/>
                <a:gd name="connsiteX362" fmla="*/ 2593731 w 2972814"/>
                <a:gd name="connsiteY362" fmla="*/ 397957 h 821981"/>
                <a:gd name="connsiteX363" fmla="*/ 2595786 w 2972814"/>
                <a:gd name="connsiteY363" fmla="*/ 399213 h 821981"/>
                <a:gd name="connsiteX364" fmla="*/ 2611777 w 2972814"/>
                <a:gd name="connsiteY364" fmla="*/ 409205 h 821981"/>
                <a:gd name="connsiteX365" fmla="*/ 2613683 w 2972814"/>
                <a:gd name="connsiteY365" fmla="*/ 410447 h 821981"/>
                <a:gd name="connsiteX366" fmla="*/ 2626605 w 2972814"/>
                <a:gd name="connsiteY366" fmla="*/ 419196 h 821981"/>
                <a:gd name="connsiteX367" fmla="*/ 2633634 w 2972814"/>
                <a:gd name="connsiteY367" fmla="*/ 424165 h 821981"/>
                <a:gd name="connsiteX368" fmla="*/ 2640299 w 2972814"/>
                <a:gd name="connsiteY368" fmla="*/ 429188 h 821981"/>
                <a:gd name="connsiteX369" fmla="*/ 2653277 w 2972814"/>
                <a:gd name="connsiteY369" fmla="*/ 439179 h 821981"/>
                <a:gd name="connsiteX370" fmla="*/ 2653586 w 2972814"/>
                <a:gd name="connsiteY370" fmla="*/ 439424 h 821981"/>
                <a:gd name="connsiteX371" fmla="*/ 2665059 w 2972814"/>
                <a:gd name="connsiteY371" fmla="*/ 449171 h 821981"/>
                <a:gd name="connsiteX372" fmla="*/ 2673538 w 2972814"/>
                <a:gd name="connsiteY372" fmla="*/ 456543 h 821981"/>
                <a:gd name="connsiteX373" fmla="*/ 2676459 w 2972814"/>
                <a:gd name="connsiteY373" fmla="*/ 459162 h 821981"/>
                <a:gd name="connsiteX374" fmla="*/ 2687094 w 2972814"/>
                <a:gd name="connsiteY374" fmla="*/ 469154 h 821981"/>
                <a:gd name="connsiteX375" fmla="*/ 2693490 w 2972814"/>
                <a:gd name="connsiteY375" fmla="*/ 475439 h 821981"/>
                <a:gd name="connsiteX376" fmla="*/ 2697221 w 2972814"/>
                <a:gd name="connsiteY376" fmla="*/ 479145 h 821981"/>
                <a:gd name="connsiteX377" fmla="*/ 2707446 w 2972814"/>
                <a:gd name="connsiteY377" fmla="*/ 489137 h 821981"/>
                <a:gd name="connsiteX378" fmla="*/ 2713441 w 2972814"/>
                <a:gd name="connsiteY378" fmla="*/ 495372 h 821981"/>
                <a:gd name="connsiteX379" fmla="*/ 2717094 w 2972814"/>
                <a:gd name="connsiteY379" fmla="*/ 499128 h 821981"/>
                <a:gd name="connsiteX380" fmla="*/ 2727043 w 2972814"/>
                <a:gd name="connsiteY380" fmla="*/ 509120 h 821981"/>
                <a:gd name="connsiteX381" fmla="*/ 2733393 w 2972814"/>
                <a:gd name="connsiteY381" fmla="*/ 515749 h 821981"/>
                <a:gd name="connsiteX382" fmla="*/ 2736793 w 2972814"/>
                <a:gd name="connsiteY382" fmla="*/ 519111 h 821981"/>
                <a:gd name="connsiteX383" fmla="*/ 2746638 w 2972814"/>
                <a:gd name="connsiteY383" fmla="*/ 529103 h 821981"/>
                <a:gd name="connsiteX384" fmla="*/ 2753345 w 2972814"/>
                <a:gd name="connsiteY384" fmla="*/ 535802 h 821981"/>
                <a:gd name="connsiteX385" fmla="*/ 2757134 w 2972814"/>
                <a:gd name="connsiteY385" fmla="*/ 539094 h 821981"/>
                <a:gd name="connsiteX386" fmla="*/ 2768193 w 2972814"/>
                <a:gd name="connsiteY386" fmla="*/ 549086 h 821981"/>
                <a:gd name="connsiteX387" fmla="*/ 2773297 w 2972814"/>
                <a:gd name="connsiteY387" fmla="*/ 553752 h 821981"/>
                <a:gd name="connsiteX388" fmla="*/ 2780475 w 2972814"/>
                <a:gd name="connsiteY388" fmla="*/ 559077 h 821981"/>
                <a:gd name="connsiteX389" fmla="*/ 2793248 w 2972814"/>
                <a:gd name="connsiteY389" fmla="*/ 568589 h 821981"/>
                <a:gd name="connsiteX390" fmla="*/ 2794167 w 2972814"/>
                <a:gd name="connsiteY390" fmla="*/ 569068 h 821981"/>
                <a:gd name="connsiteX391" fmla="*/ 2812756 w 2972814"/>
                <a:gd name="connsiteY391" fmla="*/ 579060 h 821981"/>
                <a:gd name="connsiteX392" fmla="*/ 2813200 w 2972814"/>
                <a:gd name="connsiteY392" fmla="*/ 579298 h 821981"/>
                <a:gd name="connsiteX393" fmla="*/ 2833152 w 2972814"/>
                <a:gd name="connsiteY393" fmla="*/ 584100 h 821981"/>
                <a:gd name="connsiteX394" fmla="*/ 2853104 w 2972814"/>
                <a:gd name="connsiteY394" fmla="*/ 582396 h 821981"/>
                <a:gd name="connsiteX395" fmla="*/ 2860808 w 2972814"/>
                <a:gd name="connsiteY395" fmla="*/ 579060 h 821981"/>
                <a:gd name="connsiteX396" fmla="*/ 2873056 w 2972814"/>
                <a:gd name="connsiteY396" fmla="*/ 573696 h 821981"/>
                <a:gd name="connsiteX397" fmla="*/ 2879223 w 2972814"/>
                <a:gd name="connsiteY397" fmla="*/ 569068 h 821981"/>
                <a:gd name="connsiteX398" fmla="*/ 2892345 w 2972814"/>
                <a:gd name="connsiteY398" fmla="*/ 559077 h 821981"/>
                <a:gd name="connsiteX399" fmla="*/ 2893008 w 2972814"/>
                <a:gd name="connsiteY399" fmla="*/ 558572 h 821981"/>
                <a:gd name="connsiteX400" fmla="*/ 2901968 w 2972814"/>
                <a:gd name="connsiteY400" fmla="*/ 549086 h 821981"/>
                <a:gd name="connsiteX401" fmla="*/ 2911445 w 2972814"/>
                <a:gd name="connsiteY401" fmla="*/ 539094 h 821981"/>
                <a:gd name="connsiteX402" fmla="*/ 2912959 w 2972814"/>
                <a:gd name="connsiteY402" fmla="*/ 537411 h 821981"/>
                <a:gd name="connsiteX403" fmla="*/ 2919027 w 2972814"/>
                <a:gd name="connsiteY403" fmla="*/ 529103 h 821981"/>
                <a:gd name="connsiteX404" fmla="*/ 2926524 w 2972814"/>
                <a:gd name="connsiteY404" fmla="*/ 519111 h 821981"/>
                <a:gd name="connsiteX405" fmla="*/ 2932911 w 2972814"/>
                <a:gd name="connsiteY405" fmla="*/ 510461 h 821981"/>
                <a:gd name="connsiteX406" fmla="*/ 2933795 w 2972814"/>
                <a:gd name="connsiteY406" fmla="*/ 509120 h 821981"/>
                <a:gd name="connsiteX407" fmla="*/ 2940268 w 2972814"/>
                <a:gd name="connsiteY407" fmla="*/ 499128 h 821981"/>
                <a:gd name="connsiteX408" fmla="*/ 2946681 w 2972814"/>
                <a:gd name="connsiteY408" fmla="*/ 489137 h 821981"/>
                <a:gd name="connsiteX409" fmla="*/ 2952863 w 2972814"/>
                <a:gd name="connsiteY409" fmla="*/ 479488 h 821981"/>
                <a:gd name="connsiteX410" fmla="*/ 2953077 w 2972814"/>
                <a:gd name="connsiteY410" fmla="*/ 479145 h 821981"/>
                <a:gd name="connsiteX411" fmla="*/ 2959040 w 2972814"/>
                <a:gd name="connsiteY411" fmla="*/ 469154 h 821981"/>
                <a:gd name="connsiteX412" fmla="*/ 2965031 w 2972814"/>
                <a:gd name="connsiteY412" fmla="*/ 459162 h 821981"/>
                <a:gd name="connsiteX413" fmla="*/ 2971089 w 2972814"/>
                <a:gd name="connsiteY413" fmla="*/ 449171 h 821981"/>
                <a:gd name="connsiteX414" fmla="*/ 2972815 w 2972814"/>
                <a:gd name="connsiteY414" fmla="*/ 446218 h 821981"/>
                <a:gd name="connsiteX415" fmla="*/ 2972815 w 2972814"/>
                <a:gd name="connsiteY415" fmla="*/ 439179 h 821981"/>
                <a:gd name="connsiteX416" fmla="*/ 2972815 w 2972814"/>
                <a:gd name="connsiteY416" fmla="*/ 429188 h 821981"/>
                <a:gd name="connsiteX417" fmla="*/ 2972815 w 2972814"/>
                <a:gd name="connsiteY417" fmla="*/ 419196 h 821981"/>
                <a:gd name="connsiteX418" fmla="*/ 2972815 w 2972814"/>
                <a:gd name="connsiteY418" fmla="*/ 409205 h 821981"/>
                <a:gd name="connsiteX419" fmla="*/ 2972815 w 2972814"/>
                <a:gd name="connsiteY419" fmla="*/ 399213 h 821981"/>
                <a:gd name="connsiteX420" fmla="*/ 2972815 w 2972814"/>
                <a:gd name="connsiteY420" fmla="*/ 389222 h 821981"/>
                <a:gd name="connsiteX421" fmla="*/ 2972815 w 2972814"/>
                <a:gd name="connsiteY421" fmla="*/ 379230 h 821981"/>
                <a:gd name="connsiteX422" fmla="*/ 2972815 w 2972814"/>
                <a:gd name="connsiteY422" fmla="*/ 369239 h 821981"/>
                <a:gd name="connsiteX423" fmla="*/ 2972815 w 2972814"/>
                <a:gd name="connsiteY423" fmla="*/ 359247 h 821981"/>
                <a:gd name="connsiteX424" fmla="*/ 2972815 w 2972814"/>
                <a:gd name="connsiteY424" fmla="*/ 349256 h 821981"/>
                <a:gd name="connsiteX425" fmla="*/ 2972815 w 2972814"/>
                <a:gd name="connsiteY425" fmla="*/ 339264 h 821981"/>
                <a:gd name="connsiteX426" fmla="*/ 2972815 w 2972814"/>
                <a:gd name="connsiteY426" fmla="*/ 329273 h 821981"/>
                <a:gd name="connsiteX427" fmla="*/ 2972815 w 2972814"/>
                <a:gd name="connsiteY427" fmla="*/ 319281 h 821981"/>
                <a:gd name="connsiteX428" fmla="*/ 2972815 w 2972814"/>
                <a:gd name="connsiteY428" fmla="*/ 309290 h 821981"/>
                <a:gd name="connsiteX429" fmla="*/ 2972815 w 2972814"/>
                <a:gd name="connsiteY429" fmla="*/ 300280 h 821981"/>
                <a:gd name="connsiteX430" fmla="*/ 2967873 w 2972814"/>
                <a:gd name="connsiteY430" fmla="*/ 309290 h 821981"/>
                <a:gd name="connsiteX431" fmla="*/ 2962479 w 2972814"/>
                <a:gd name="connsiteY431" fmla="*/ 319281 h 821981"/>
                <a:gd name="connsiteX432" fmla="*/ 2957180 w 2972814"/>
                <a:gd name="connsiteY432" fmla="*/ 329273 h 821981"/>
                <a:gd name="connsiteX433" fmla="*/ 2952863 w 2972814"/>
                <a:gd name="connsiteY433" fmla="*/ 337671 h 821981"/>
                <a:gd name="connsiteX434" fmla="*/ 2952075 w 2972814"/>
                <a:gd name="connsiteY434" fmla="*/ 339264 h 821981"/>
                <a:gd name="connsiteX435" fmla="*/ 2946965 w 2972814"/>
                <a:gd name="connsiteY435" fmla="*/ 349256 h 821981"/>
                <a:gd name="connsiteX436" fmla="*/ 2942159 w 2972814"/>
                <a:gd name="connsiteY436" fmla="*/ 359247 h 821981"/>
                <a:gd name="connsiteX437" fmla="*/ 2937033 w 2972814"/>
                <a:gd name="connsiteY437" fmla="*/ 369239 h 821981"/>
                <a:gd name="connsiteX438" fmla="*/ 2932911 w 2972814"/>
                <a:gd name="connsiteY438" fmla="*/ 377328 h 821981"/>
                <a:gd name="connsiteX439" fmla="*/ 2931887 w 2972814"/>
                <a:gd name="connsiteY439" fmla="*/ 379230 h 821981"/>
                <a:gd name="connsiteX440" fmla="*/ 2926407 w 2972814"/>
                <a:gd name="connsiteY440" fmla="*/ 389222 h 821981"/>
                <a:gd name="connsiteX441" fmla="*/ 2920679 w 2972814"/>
                <a:gd name="connsiteY441" fmla="*/ 399213 h 821981"/>
                <a:gd name="connsiteX442" fmla="*/ 2914933 w 2972814"/>
                <a:gd name="connsiteY442" fmla="*/ 409205 h 821981"/>
                <a:gd name="connsiteX443" fmla="*/ 2912959 w 2972814"/>
                <a:gd name="connsiteY443" fmla="*/ 412551 h 821981"/>
                <a:gd name="connsiteX444" fmla="*/ 2908365 w 2972814"/>
                <a:gd name="connsiteY444" fmla="*/ 419196 h 821981"/>
                <a:gd name="connsiteX445" fmla="*/ 2901315 w 2972814"/>
                <a:gd name="connsiteY445" fmla="*/ 429188 h 821981"/>
                <a:gd name="connsiteX446" fmla="*/ 2893813 w 2972814"/>
                <a:gd name="connsiteY446" fmla="*/ 439179 h 821981"/>
                <a:gd name="connsiteX447" fmla="*/ 2893008 w 2972814"/>
                <a:gd name="connsiteY447" fmla="*/ 440228 h 821981"/>
                <a:gd name="connsiteX448" fmla="*/ 2883921 w 2972814"/>
                <a:gd name="connsiteY448" fmla="*/ 449171 h 821981"/>
                <a:gd name="connsiteX449" fmla="*/ 2873461 w 2972814"/>
                <a:gd name="connsiteY449" fmla="*/ 459162 h 821981"/>
                <a:gd name="connsiteX450" fmla="*/ 2873056 w 2972814"/>
                <a:gd name="connsiteY450" fmla="*/ 459533 h 821981"/>
                <a:gd name="connsiteX451" fmla="*/ 2855838 w 2972814"/>
                <a:gd name="connsiteY451" fmla="*/ 469154 h 821981"/>
                <a:gd name="connsiteX452" fmla="*/ 2853104 w 2972814"/>
                <a:gd name="connsiteY452" fmla="*/ 470625 h 821981"/>
                <a:gd name="connsiteX453" fmla="*/ 2833152 w 2972814"/>
                <a:gd name="connsiteY453" fmla="*/ 474090 h 821981"/>
                <a:gd name="connsiteX454" fmla="*/ 2813200 w 2972814"/>
                <a:gd name="connsiteY454" fmla="*/ 470949 h 821981"/>
                <a:gd name="connsiteX455" fmla="*/ 2809393 w 2972814"/>
                <a:gd name="connsiteY455" fmla="*/ 469154 h 821981"/>
                <a:gd name="connsiteX456" fmla="*/ 2793248 w 2972814"/>
                <a:gd name="connsiteY456" fmla="*/ 461703 h 821981"/>
                <a:gd name="connsiteX457" fmla="*/ 2789492 w 2972814"/>
                <a:gd name="connsiteY457" fmla="*/ 459162 h 821981"/>
                <a:gd name="connsiteX458" fmla="*/ 2774077 w 2972814"/>
                <a:gd name="connsiteY458" fmla="*/ 449171 h 821981"/>
                <a:gd name="connsiteX459" fmla="*/ 2773297 w 2972814"/>
                <a:gd name="connsiteY459" fmla="*/ 448668 h 821981"/>
                <a:gd name="connsiteX460" fmla="*/ 2761712 w 2972814"/>
                <a:gd name="connsiteY460" fmla="*/ 439179 h 821981"/>
                <a:gd name="connsiteX461" fmla="*/ 2753345 w 2972814"/>
                <a:gd name="connsiteY461" fmla="*/ 432610 h 821981"/>
                <a:gd name="connsiteX462" fmla="*/ 2749495 w 2972814"/>
                <a:gd name="connsiteY462" fmla="*/ 429188 h 821981"/>
                <a:gd name="connsiteX463" fmla="*/ 2737765 w 2972814"/>
                <a:gd name="connsiteY463" fmla="*/ 419196 h 821981"/>
                <a:gd name="connsiteX464" fmla="*/ 2733393 w 2972814"/>
                <a:gd name="connsiteY464" fmla="*/ 415528 h 821981"/>
                <a:gd name="connsiteX465" fmla="*/ 2726343 w 2972814"/>
                <a:gd name="connsiteY465" fmla="*/ 409205 h 821981"/>
                <a:gd name="connsiteX466" fmla="*/ 2714398 w 2972814"/>
                <a:gd name="connsiteY466" fmla="*/ 399213 h 821981"/>
                <a:gd name="connsiteX467" fmla="*/ 2713441 w 2972814"/>
                <a:gd name="connsiteY467" fmla="*/ 398433 h 821981"/>
                <a:gd name="connsiteX468" fmla="*/ 2702239 w 2972814"/>
                <a:gd name="connsiteY468" fmla="*/ 389222 h 821981"/>
                <a:gd name="connsiteX469" fmla="*/ 2693490 w 2972814"/>
                <a:gd name="connsiteY469" fmla="*/ 382639 h 821981"/>
                <a:gd name="connsiteX470" fmla="*/ 2688859 w 2972814"/>
                <a:gd name="connsiteY470" fmla="*/ 379230 h 821981"/>
                <a:gd name="connsiteX471" fmla="*/ 2675168 w 2972814"/>
                <a:gd name="connsiteY471" fmla="*/ 369239 h 821981"/>
                <a:gd name="connsiteX472" fmla="*/ 2673538 w 2972814"/>
                <a:gd name="connsiteY472" fmla="*/ 368153 h 821981"/>
                <a:gd name="connsiteX473" fmla="*/ 2659651 w 2972814"/>
                <a:gd name="connsiteY473" fmla="*/ 359247 h 821981"/>
                <a:gd name="connsiteX474" fmla="*/ 2653586 w 2972814"/>
                <a:gd name="connsiteY474" fmla="*/ 355480 h 821981"/>
                <a:gd name="connsiteX475" fmla="*/ 2642707 w 2972814"/>
                <a:gd name="connsiteY475" fmla="*/ 349256 h 821981"/>
                <a:gd name="connsiteX476" fmla="*/ 2633634 w 2972814"/>
                <a:gd name="connsiteY476" fmla="*/ 344347 h 821981"/>
                <a:gd name="connsiteX477" fmla="*/ 2624332 w 2972814"/>
                <a:gd name="connsiteY477" fmla="*/ 339264 h 821981"/>
                <a:gd name="connsiteX478" fmla="*/ 2613683 w 2972814"/>
                <a:gd name="connsiteY478" fmla="*/ 333824 h 821981"/>
                <a:gd name="connsiteX479" fmla="*/ 2604882 w 2972814"/>
                <a:gd name="connsiteY479" fmla="*/ 329273 h 821981"/>
                <a:gd name="connsiteX480" fmla="*/ 2593731 w 2972814"/>
                <a:gd name="connsiteY480" fmla="*/ 323622 h 821981"/>
                <a:gd name="connsiteX481" fmla="*/ 2585579 w 2972814"/>
                <a:gd name="connsiteY481" fmla="*/ 319281 h 821981"/>
                <a:gd name="connsiteX482" fmla="*/ 2573779 w 2972814"/>
                <a:gd name="connsiteY482" fmla="*/ 313232 h 821981"/>
                <a:gd name="connsiteX483" fmla="*/ 2567003 w 2972814"/>
                <a:gd name="connsiteY483" fmla="*/ 309290 h 821981"/>
                <a:gd name="connsiteX484" fmla="*/ 2553827 w 2972814"/>
                <a:gd name="connsiteY484" fmla="*/ 301598 h 821981"/>
                <a:gd name="connsiteX485" fmla="*/ 2550469 w 2972814"/>
                <a:gd name="connsiteY485" fmla="*/ 299298 h 821981"/>
                <a:gd name="connsiteX486" fmla="*/ 2535971 w 2972814"/>
                <a:gd name="connsiteY486" fmla="*/ 289307 h 821981"/>
                <a:gd name="connsiteX487" fmla="*/ 2533876 w 2972814"/>
                <a:gd name="connsiteY487" fmla="*/ 287880 h 821981"/>
                <a:gd name="connsiteX488" fmla="*/ 2523391 w 2972814"/>
                <a:gd name="connsiteY488" fmla="*/ 279315 h 821981"/>
                <a:gd name="connsiteX489" fmla="*/ 2513924 w 2972814"/>
                <a:gd name="connsiteY489" fmla="*/ 271330 h 821981"/>
                <a:gd name="connsiteX490" fmla="*/ 2511931 w 2972814"/>
                <a:gd name="connsiteY490" fmla="*/ 269324 h 821981"/>
                <a:gd name="connsiteX491" fmla="*/ 2502134 w 2972814"/>
                <a:gd name="connsiteY491" fmla="*/ 259332 h 821981"/>
                <a:gd name="connsiteX492" fmla="*/ 2493972 w 2972814"/>
                <a:gd name="connsiteY492" fmla="*/ 250803 h 821981"/>
                <a:gd name="connsiteX493" fmla="*/ 2492759 w 2972814"/>
                <a:gd name="connsiteY493" fmla="*/ 249341 h 821981"/>
                <a:gd name="connsiteX494" fmla="*/ 2484607 w 2972814"/>
                <a:gd name="connsiteY494" fmla="*/ 239349 h 821981"/>
                <a:gd name="connsiteX495" fmla="*/ 2476658 w 2972814"/>
                <a:gd name="connsiteY495" fmla="*/ 229358 h 821981"/>
                <a:gd name="connsiteX496" fmla="*/ 2474020 w 2972814"/>
                <a:gd name="connsiteY496" fmla="*/ 226024 h 821981"/>
                <a:gd name="connsiteX497" fmla="*/ 2469343 w 2972814"/>
                <a:gd name="connsiteY497" fmla="*/ 219366 h 821981"/>
                <a:gd name="connsiteX498" fmla="*/ 2462437 w 2972814"/>
                <a:gd name="connsiteY498" fmla="*/ 209375 h 821981"/>
                <a:gd name="connsiteX499" fmla="*/ 2455543 w 2972814"/>
                <a:gd name="connsiteY499" fmla="*/ 199383 h 821981"/>
                <a:gd name="connsiteX500" fmla="*/ 2454069 w 2972814"/>
                <a:gd name="connsiteY500" fmla="*/ 197222 h 821981"/>
                <a:gd name="connsiteX501" fmla="*/ 2449102 w 2972814"/>
                <a:gd name="connsiteY501" fmla="*/ 189392 h 821981"/>
                <a:gd name="connsiteX502" fmla="*/ 2442720 w 2972814"/>
                <a:gd name="connsiteY502" fmla="*/ 179400 h 821981"/>
                <a:gd name="connsiteX503" fmla="*/ 2436288 w 2972814"/>
                <a:gd name="connsiteY503" fmla="*/ 169409 h 821981"/>
                <a:gd name="connsiteX504" fmla="*/ 2434117 w 2972814"/>
                <a:gd name="connsiteY504" fmla="*/ 166053 h 821981"/>
                <a:gd name="connsiteX505" fmla="*/ 2429953 w 2972814"/>
                <a:gd name="connsiteY505" fmla="*/ 159417 h 821981"/>
                <a:gd name="connsiteX506" fmla="*/ 2423559 w 2972814"/>
                <a:gd name="connsiteY506" fmla="*/ 149426 h 821981"/>
                <a:gd name="connsiteX507" fmla="*/ 2417039 w 2972814"/>
                <a:gd name="connsiteY507" fmla="*/ 139434 h 821981"/>
                <a:gd name="connsiteX508" fmla="*/ 2414165 w 2972814"/>
                <a:gd name="connsiteY508" fmla="*/ 135069 h 821981"/>
                <a:gd name="connsiteX509" fmla="*/ 2410317 w 2972814"/>
                <a:gd name="connsiteY509" fmla="*/ 129443 h 821981"/>
                <a:gd name="connsiteX510" fmla="*/ 2403229 w 2972814"/>
                <a:gd name="connsiteY510" fmla="*/ 119451 h 821981"/>
                <a:gd name="connsiteX511" fmla="*/ 2395896 w 2972814"/>
                <a:gd name="connsiteY511" fmla="*/ 109460 h 821981"/>
                <a:gd name="connsiteX512" fmla="*/ 2394213 w 2972814"/>
                <a:gd name="connsiteY512" fmla="*/ 107191 h 821981"/>
                <a:gd name="connsiteX513" fmla="*/ 2387815 w 2972814"/>
                <a:gd name="connsiteY513" fmla="*/ 99468 h 821981"/>
                <a:gd name="connsiteX514" fmla="*/ 2379171 w 2972814"/>
                <a:gd name="connsiteY514" fmla="*/ 89477 h 821981"/>
                <a:gd name="connsiteX515" fmla="*/ 2374261 w 2972814"/>
                <a:gd name="connsiteY515" fmla="*/ 84068 h 821981"/>
                <a:gd name="connsiteX516" fmla="*/ 2369228 w 2972814"/>
                <a:gd name="connsiteY516" fmla="*/ 79485 h 821981"/>
                <a:gd name="connsiteX517" fmla="*/ 2357983 w 2972814"/>
                <a:gd name="connsiteY517" fmla="*/ 69494 h 821981"/>
                <a:gd name="connsiteX518" fmla="*/ 2354309 w 2972814"/>
                <a:gd name="connsiteY518" fmla="*/ 66364 h 821981"/>
                <a:gd name="connsiteX519" fmla="*/ 2342936 w 2972814"/>
                <a:gd name="connsiteY519" fmla="*/ 59502 h 821981"/>
                <a:gd name="connsiteX520" fmla="*/ 2334358 w 2972814"/>
                <a:gd name="connsiteY520" fmla="*/ 54499 h 821981"/>
                <a:gd name="connsiteX521" fmla="*/ 2318829 w 2972814"/>
                <a:gd name="connsiteY521" fmla="*/ 49511 h 821981"/>
                <a:gd name="connsiteX522" fmla="*/ 2314406 w 2972814"/>
                <a:gd name="connsiteY522" fmla="*/ 48131 h 821981"/>
                <a:gd name="connsiteX523" fmla="*/ 2294454 w 2972814"/>
                <a:gd name="connsiteY523" fmla="*/ 47477 h 821981"/>
                <a:gd name="connsiteX524" fmla="*/ 2286556 w 2972814"/>
                <a:gd name="connsiteY524" fmla="*/ 49511 h 821981"/>
                <a:gd name="connsiteX525" fmla="*/ 2274502 w 2972814"/>
                <a:gd name="connsiteY525" fmla="*/ 52752 h 821981"/>
                <a:gd name="connsiteX526" fmla="*/ 2262437 w 2972814"/>
                <a:gd name="connsiteY526" fmla="*/ 59502 h 821981"/>
                <a:gd name="connsiteX527" fmla="*/ 2254551 w 2972814"/>
                <a:gd name="connsiteY527" fmla="*/ 64247 h 821981"/>
                <a:gd name="connsiteX528" fmla="*/ 2248552 w 2972814"/>
                <a:gd name="connsiteY528" fmla="*/ 69494 h 821981"/>
                <a:gd name="connsiteX529" fmla="*/ 2238089 w 2972814"/>
                <a:gd name="connsiteY529" fmla="*/ 79485 h 821981"/>
                <a:gd name="connsiteX530" fmla="*/ 2234599 w 2972814"/>
                <a:gd name="connsiteY530" fmla="*/ 83034 h 821981"/>
                <a:gd name="connsiteX531" fmla="*/ 2229440 w 2972814"/>
                <a:gd name="connsiteY531" fmla="*/ 89477 h 821981"/>
                <a:gd name="connsiteX532" fmla="*/ 2221856 w 2972814"/>
                <a:gd name="connsiteY532" fmla="*/ 99468 h 821981"/>
                <a:gd name="connsiteX533" fmla="*/ 2214923 w 2972814"/>
                <a:gd name="connsiteY533" fmla="*/ 109460 h 821981"/>
                <a:gd name="connsiteX534" fmla="*/ 2214647 w 2972814"/>
                <a:gd name="connsiteY534" fmla="*/ 109887 h 821981"/>
                <a:gd name="connsiteX535" fmla="*/ 2209020 w 2972814"/>
                <a:gd name="connsiteY535" fmla="*/ 119451 h 821981"/>
                <a:gd name="connsiteX536" fmla="*/ 2203622 w 2972814"/>
                <a:gd name="connsiteY536" fmla="*/ 129443 h 821981"/>
                <a:gd name="connsiteX537" fmla="*/ 2198433 w 2972814"/>
                <a:gd name="connsiteY537" fmla="*/ 139434 h 821981"/>
                <a:gd name="connsiteX538" fmla="*/ 2194695 w 2972814"/>
                <a:gd name="connsiteY538" fmla="*/ 147229 h 821981"/>
                <a:gd name="connsiteX539" fmla="*/ 2193644 w 2972814"/>
                <a:gd name="connsiteY539" fmla="*/ 149426 h 821981"/>
                <a:gd name="connsiteX540" fmla="*/ 2189287 w 2972814"/>
                <a:gd name="connsiteY540" fmla="*/ 159417 h 821981"/>
                <a:gd name="connsiteX541" fmla="*/ 2185075 w 2972814"/>
                <a:gd name="connsiteY541" fmla="*/ 169409 h 821981"/>
                <a:gd name="connsiteX542" fmla="*/ 2181352 w 2972814"/>
                <a:gd name="connsiteY542" fmla="*/ 179400 h 821981"/>
                <a:gd name="connsiteX543" fmla="*/ 2177702 w 2972814"/>
                <a:gd name="connsiteY543" fmla="*/ 189392 h 821981"/>
                <a:gd name="connsiteX544" fmla="*/ 2174744 w 2972814"/>
                <a:gd name="connsiteY544" fmla="*/ 198326 h 821981"/>
                <a:gd name="connsiteX545" fmla="*/ 2174362 w 2972814"/>
                <a:gd name="connsiteY545" fmla="*/ 199383 h 821981"/>
                <a:gd name="connsiteX546" fmla="*/ 2171069 w 2972814"/>
                <a:gd name="connsiteY546" fmla="*/ 209375 h 821981"/>
                <a:gd name="connsiteX547" fmla="*/ 2167837 w 2972814"/>
                <a:gd name="connsiteY547" fmla="*/ 219366 h 821981"/>
                <a:gd name="connsiteX548" fmla="*/ 2164944 w 2972814"/>
                <a:gd name="connsiteY548" fmla="*/ 229358 h 821981"/>
                <a:gd name="connsiteX549" fmla="*/ 2162279 w 2972814"/>
                <a:gd name="connsiteY549" fmla="*/ 239349 h 821981"/>
                <a:gd name="connsiteX550" fmla="*/ 2159751 w 2972814"/>
                <a:gd name="connsiteY550" fmla="*/ 249341 h 821981"/>
                <a:gd name="connsiteX551" fmla="*/ 2157429 w 2972814"/>
                <a:gd name="connsiteY551" fmla="*/ 259332 h 821981"/>
                <a:gd name="connsiteX552" fmla="*/ 2155275 w 2972814"/>
                <a:gd name="connsiteY552" fmla="*/ 269324 h 821981"/>
                <a:gd name="connsiteX553" fmla="*/ 2154792 w 2972814"/>
                <a:gd name="connsiteY553" fmla="*/ 271719 h 821981"/>
                <a:gd name="connsiteX554" fmla="*/ 2152949 w 2972814"/>
                <a:gd name="connsiteY554" fmla="*/ 279315 h 821981"/>
                <a:gd name="connsiteX555" fmla="*/ 2150653 w 2972814"/>
                <a:gd name="connsiteY555" fmla="*/ 289307 h 821981"/>
                <a:gd name="connsiteX556" fmla="*/ 2148575 w 2972814"/>
                <a:gd name="connsiteY556" fmla="*/ 299298 h 821981"/>
                <a:gd name="connsiteX557" fmla="*/ 2146480 w 2972814"/>
                <a:gd name="connsiteY557" fmla="*/ 309290 h 821981"/>
                <a:gd name="connsiteX558" fmla="*/ 2144593 w 2972814"/>
                <a:gd name="connsiteY558" fmla="*/ 319281 h 821981"/>
                <a:gd name="connsiteX559" fmla="*/ 2142618 w 2972814"/>
                <a:gd name="connsiteY559" fmla="*/ 329273 h 821981"/>
                <a:gd name="connsiteX560" fmla="*/ 2140865 w 2972814"/>
                <a:gd name="connsiteY560" fmla="*/ 339264 h 821981"/>
                <a:gd name="connsiteX561" fmla="*/ 2139008 w 2972814"/>
                <a:gd name="connsiteY561" fmla="*/ 349256 h 821981"/>
                <a:gd name="connsiteX562" fmla="*/ 2137197 w 2972814"/>
                <a:gd name="connsiteY562" fmla="*/ 359247 h 821981"/>
                <a:gd name="connsiteX563" fmla="*/ 2135202 w 2972814"/>
                <a:gd name="connsiteY563" fmla="*/ 369239 h 821981"/>
                <a:gd name="connsiteX564" fmla="*/ 2134840 w 2972814"/>
                <a:gd name="connsiteY564" fmla="*/ 370974 h 821981"/>
                <a:gd name="connsiteX565" fmla="*/ 2132444 w 2972814"/>
                <a:gd name="connsiteY565" fmla="*/ 379230 h 821981"/>
                <a:gd name="connsiteX566" fmla="*/ 2129482 w 2972814"/>
                <a:gd name="connsiteY566" fmla="*/ 389222 h 821981"/>
                <a:gd name="connsiteX567" fmla="*/ 2126331 w 2972814"/>
                <a:gd name="connsiteY567" fmla="*/ 399213 h 821981"/>
                <a:gd name="connsiteX568" fmla="*/ 2122784 w 2972814"/>
                <a:gd name="connsiteY568" fmla="*/ 409205 h 821981"/>
                <a:gd name="connsiteX569" fmla="*/ 2118696 w 2972814"/>
                <a:gd name="connsiteY569" fmla="*/ 419196 h 821981"/>
                <a:gd name="connsiteX570" fmla="*/ 2114888 w 2972814"/>
                <a:gd name="connsiteY570" fmla="*/ 428181 h 821981"/>
                <a:gd name="connsiteX571" fmla="*/ 2114044 w 2972814"/>
                <a:gd name="connsiteY571" fmla="*/ 429188 h 821981"/>
                <a:gd name="connsiteX572" fmla="*/ 2103558 w 2972814"/>
                <a:gd name="connsiteY572" fmla="*/ 439179 h 821981"/>
                <a:gd name="connsiteX573" fmla="*/ 2094937 w 2972814"/>
                <a:gd name="connsiteY573" fmla="*/ 446812 h 821981"/>
                <a:gd name="connsiteX574" fmla="*/ 2074985 w 2972814"/>
                <a:gd name="connsiteY574" fmla="*/ 446147 h 821981"/>
                <a:gd name="connsiteX575" fmla="*/ 2065954 w 2972814"/>
                <a:gd name="connsiteY575" fmla="*/ 439179 h 821981"/>
                <a:gd name="connsiteX576" fmla="*/ 2055033 w 2972814"/>
                <a:gd name="connsiteY576" fmla="*/ 430468 h 821981"/>
                <a:gd name="connsiteX577" fmla="*/ 2054157 w 2972814"/>
                <a:gd name="connsiteY577" fmla="*/ 429188 h 821981"/>
                <a:gd name="connsiteX578" fmla="*/ 2047172 w 2972814"/>
                <a:gd name="connsiteY578" fmla="*/ 419196 h 821981"/>
                <a:gd name="connsiteX579" fmla="*/ 2040584 w 2972814"/>
                <a:gd name="connsiteY579" fmla="*/ 409205 h 821981"/>
                <a:gd name="connsiteX580" fmla="*/ 2035081 w 2972814"/>
                <a:gd name="connsiteY580" fmla="*/ 401728 h 821981"/>
                <a:gd name="connsiteX581" fmla="*/ 2033697 w 2972814"/>
                <a:gd name="connsiteY581" fmla="*/ 399213 h 821981"/>
                <a:gd name="connsiteX582" fmla="*/ 2028493 w 2972814"/>
                <a:gd name="connsiteY582" fmla="*/ 389222 h 821981"/>
                <a:gd name="connsiteX583" fmla="*/ 2023027 w 2972814"/>
                <a:gd name="connsiteY583" fmla="*/ 379230 h 821981"/>
                <a:gd name="connsiteX584" fmla="*/ 2017244 w 2972814"/>
                <a:gd name="connsiteY584" fmla="*/ 369239 h 821981"/>
                <a:gd name="connsiteX585" fmla="*/ 2015130 w 2972814"/>
                <a:gd name="connsiteY585" fmla="*/ 365647 h 821981"/>
                <a:gd name="connsiteX586" fmla="*/ 2011769 w 2972814"/>
                <a:gd name="connsiteY586" fmla="*/ 359247 h 821981"/>
                <a:gd name="connsiteX587" fmla="*/ 2006294 w 2972814"/>
                <a:gd name="connsiteY587" fmla="*/ 349256 h 821981"/>
                <a:gd name="connsiteX588" fmla="*/ 2000295 w 2972814"/>
                <a:gd name="connsiteY588" fmla="*/ 339264 h 821981"/>
                <a:gd name="connsiteX589" fmla="*/ 1995177 w 2972814"/>
                <a:gd name="connsiteY589" fmla="*/ 331492 h 821981"/>
                <a:gd name="connsiteX590" fmla="*/ 1993630 w 2972814"/>
                <a:gd name="connsiteY590" fmla="*/ 329273 h 821981"/>
                <a:gd name="connsiteX591" fmla="*/ 1986237 w 2972814"/>
                <a:gd name="connsiteY591" fmla="*/ 319281 h 821981"/>
                <a:gd name="connsiteX592" fmla="*/ 1977829 w 2972814"/>
                <a:gd name="connsiteY592" fmla="*/ 309290 h 821981"/>
                <a:gd name="connsiteX593" fmla="*/ 1975226 w 2972814"/>
                <a:gd name="connsiteY593" fmla="*/ 306449 h 821981"/>
                <a:gd name="connsiteX594" fmla="*/ 1966717 w 2972814"/>
                <a:gd name="connsiteY594" fmla="*/ 299298 h 821981"/>
                <a:gd name="connsiteX595" fmla="*/ 1955274 w 2972814"/>
                <a:gd name="connsiteY595" fmla="*/ 291031 h 821981"/>
                <a:gd name="connsiteX596" fmla="*/ 1950804 w 2972814"/>
                <a:gd name="connsiteY596" fmla="*/ 289307 h 821981"/>
                <a:gd name="connsiteX597" fmla="*/ 1935322 w 2972814"/>
                <a:gd name="connsiteY597" fmla="*/ 283781 h 821981"/>
                <a:gd name="connsiteX598" fmla="*/ 1915370 w 2972814"/>
                <a:gd name="connsiteY598" fmla="*/ 282748 h 821981"/>
                <a:gd name="connsiteX599" fmla="*/ 1895419 w 2972814"/>
                <a:gd name="connsiteY599" fmla="*/ 286541 h 821981"/>
                <a:gd name="connsiteX600" fmla="*/ 1888145 w 2972814"/>
                <a:gd name="connsiteY600" fmla="*/ 289307 h 821981"/>
                <a:gd name="connsiteX601" fmla="*/ 1875467 w 2972814"/>
                <a:gd name="connsiteY601" fmla="*/ 293970 h 821981"/>
                <a:gd name="connsiteX602" fmla="*/ 1864722 w 2972814"/>
                <a:gd name="connsiteY602" fmla="*/ 299298 h 821981"/>
                <a:gd name="connsiteX603" fmla="*/ 1855515 w 2972814"/>
                <a:gd name="connsiteY603" fmla="*/ 303625 h 821981"/>
                <a:gd name="connsiteX604" fmla="*/ 1845792 w 2972814"/>
                <a:gd name="connsiteY604" fmla="*/ 309290 h 821981"/>
                <a:gd name="connsiteX605" fmla="*/ 1835563 w 2972814"/>
                <a:gd name="connsiteY605" fmla="*/ 315246 h 821981"/>
                <a:gd name="connsiteX606" fmla="*/ 1829388 w 2972814"/>
                <a:gd name="connsiteY606" fmla="*/ 319281 h 821981"/>
                <a:gd name="connsiteX607" fmla="*/ 1815612 w 2972814"/>
                <a:gd name="connsiteY607" fmla="*/ 328160 h 821981"/>
                <a:gd name="connsiteX608" fmla="*/ 1814032 w 2972814"/>
                <a:gd name="connsiteY608" fmla="*/ 329273 h 821981"/>
                <a:gd name="connsiteX609" fmla="*/ 1800078 w 2972814"/>
                <a:gd name="connsiteY609" fmla="*/ 339264 h 821981"/>
                <a:gd name="connsiteX610" fmla="*/ 1795660 w 2972814"/>
                <a:gd name="connsiteY610" fmla="*/ 342483 h 821981"/>
                <a:gd name="connsiteX611" fmla="*/ 1786764 w 2972814"/>
                <a:gd name="connsiteY611" fmla="*/ 349256 h 821981"/>
                <a:gd name="connsiteX612" fmla="*/ 1775708 w 2972814"/>
                <a:gd name="connsiteY612" fmla="*/ 358154 h 821981"/>
                <a:gd name="connsiteX613" fmla="*/ 1774380 w 2972814"/>
                <a:gd name="connsiteY613" fmla="*/ 359247 h 821981"/>
                <a:gd name="connsiteX614" fmla="*/ 1762393 w 2972814"/>
                <a:gd name="connsiteY614" fmla="*/ 369239 h 821981"/>
                <a:gd name="connsiteX615" fmla="*/ 1755756 w 2972814"/>
                <a:gd name="connsiteY615" fmla="*/ 375095 h 821981"/>
                <a:gd name="connsiteX616" fmla="*/ 1751047 w 2972814"/>
                <a:gd name="connsiteY616" fmla="*/ 379230 h 821981"/>
                <a:gd name="connsiteX617" fmla="*/ 1740387 w 2972814"/>
                <a:gd name="connsiteY617" fmla="*/ 389222 h 821981"/>
                <a:gd name="connsiteX618" fmla="*/ 1735805 w 2972814"/>
                <a:gd name="connsiteY618" fmla="*/ 393802 h 821981"/>
                <a:gd name="connsiteX619" fmla="*/ 1730037 w 2972814"/>
                <a:gd name="connsiteY619" fmla="*/ 399213 h 821981"/>
                <a:gd name="connsiteX620" fmla="*/ 1719791 w 2972814"/>
                <a:gd name="connsiteY620" fmla="*/ 409205 h 821981"/>
                <a:gd name="connsiteX621" fmla="*/ 1715853 w 2972814"/>
                <a:gd name="connsiteY621" fmla="*/ 413157 h 821981"/>
                <a:gd name="connsiteX622" fmla="*/ 1709321 w 2972814"/>
                <a:gd name="connsiteY622" fmla="*/ 419196 h 821981"/>
                <a:gd name="connsiteX623" fmla="*/ 1699535 w 2972814"/>
                <a:gd name="connsiteY623" fmla="*/ 429188 h 821981"/>
                <a:gd name="connsiteX624" fmla="*/ 1695901 w 2972814"/>
                <a:gd name="connsiteY624" fmla="*/ 432846 h 821981"/>
                <a:gd name="connsiteX625" fmla="*/ 1688547 w 2972814"/>
                <a:gd name="connsiteY625" fmla="*/ 439179 h 821981"/>
                <a:gd name="connsiteX626" fmla="*/ 1677625 w 2972814"/>
                <a:gd name="connsiteY626" fmla="*/ 449171 h 821981"/>
                <a:gd name="connsiteX627" fmla="*/ 1675949 w 2972814"/>
                <a:gd name="connsiteY627" fmla="*/ 450730 h 821981"/>
                <a:gd name="connsiteX628" fmla="*/ 1664557 w 2972814"/>
                <a:gd name="connsiteY628" fmla="*/ 459162 h 821981"/>
                <a:gd name="connsiteX629" fmla="*/ 1655998 w 2972814"/>
                <a:gd name="connsiteY629" fmla="*/ 465566 h 821981"/>
                <a:gd name="connsiteX630" fmla="*/ 1649067 w 2972814"/>
                <a:gd name="connsiteY630" fmla="*/ 469154 h 821981"/>
                <a:gd name="connsiteX631" fmla="*/ 1636046 w 2972814"/>
                <a:gd name="connsiteY631" fmla="*/ 475987 h 821981"/>
                <a:gd name="connsiteX632" fmla="*/ 1622702 w 2972814"/>
                <a:gd name="connsiteY632" fmla="*/ 479145 h 821981"/>
                <a:gd name="connsiteX633" fmla="*/ 1616094 w 2972814"/>
                <a:gd name="connsiteY633" fmla="*/ 480670 h 821981"/>
                <a:gd name="connsiteX634" fmla="*/ 1596142 w 2972814"/>
                <a:gd name="connsiteY634" fmla="*/ 479895 h 821981"/>
                <a:gd name="connsiteX635" fmla="*/ 1593490 w 2972814"/>
                <a:gd name="connsiteY635" fmla="*/ 479145 h 821981"/>
                <a:gd name="connsiteX636" fmla="*/ 1576190 w 2972814"/>
                <a:gd name="connsiteY636" fmla="*/ 474408 h 821981"/>
                <a:gd name="connsiteX637" fmla="*/ 1565508 w 2972814"/>
                <a:gd name="connsiteY637" fmla="*/ 469154 h 821981"/>
                <a:gd name="connsiteX638" fmla="*/ 1556238 w 2972814"/>
                <a:gd name="connsiteY638" fmla="*/ 464665 h 821981"/>
                <a:gd name="connsiteX639" fmla="*/ 1547813 w 2972814"/>
                <a:gd name="connsiteY639" fmla="*/ 459162 h 821981"/>
                <a:gd name="connsiteX640" fmla="*/ 1536287 w 2972814"/>
                <a:gd name="connsiteY640" fmla="*/ 451978 h 821981"/>
                <a:gd name="connsiteX641" fmla="*/ 1532625 w 2972814"/>
                <a:gd name="connsiteY641" fmla="*/ 449171 h 821981"/>
                <a:gd name="connsiteX642" fmla="*/ 1519572 w 2972814"/>
                <a:gd name="connsiteY642" fmla="*/ 439179 h 821981"/>
                <a:gd name="connsiteX643" fmla="*/ 1516335 w 2972814"/>
                <a:gd name="connsiteY643" fmla="*/ 436728 h 821981"/>
                <a:gd name="connsiteX644" fmla="*/ 1507777 w 2972814"/>
                <a:gd name="connsiteY644" fmla="*/ 429188 h 821981"/>
                <a:gd name="connsiteX645" fmla="*/ 1496383 w 2972814"/>
                <a:gd name="connsiteY645" fmla="*/ 419359 h 821981"/>
                <a:gd name="connsiteX646" fmla="*/ 1496214 w 2972814"/>
                <a:gd name="connsiteY646" fmla="*/ 419196 h 821981"/>
                <a:gd name="connsiteX647" fmla="*/ 1485944 w 2972814"/>
                <a:gd name="connsiteY647" fmla="*/ 409205 h 821981"/>
                <a:gd name="connsiteX648" fmla="*/ 1476431 w 2972814"/>
                <a:gd name="connsiteY648" fmla="*/ 400072 h 821981"/>
                <a:gd name="connsiteX649" fmla="*/ 1475589 w 2972814"/>
                <a:gd name="connsiteY649" fmla="*/ 399213 h 821981"/>
                <a:gd name="connsiteX650" fmla="*/ 1465934 w 2972814"/>
                <a:gd name="connsiteY650" fmla="*/ 389222 h 821981"/>
                <a:gd name="connsiteX651" fmla="*/ 1456480 w 2972814"/>
                <a:gd name="connsiteY651" fmla="*/ 379403 h 821981"/>
                <a:gd name="connsiteX652" fmla="*/ 1456318 w 2972814"/>
                <a:gd name="connsiteY652" fmla="*/ 379230 h 821981"/>
                <a:gd name="connsiteX653" fmla="*/ 1447091 w 2972814"/>
                <a:gd name="connsiteY653" fmla="*/ 369239 h 821981"/>
                <a:gd name="connsiteX654" fmla="*/ 1438112 w 2972814"/>
                <a:gd name="connsiteY654" fmla="*/ 359247 h 821981"/>
                <a:gd name="connsiteX655" fmla="*/ 1436528 w 2972814"/>
                <a:gd name="connsiteY655" fmla="*/ 357543 h 821981"/>
                <a:gd name="connsiteX656" fmla="*/ 1428607 w 2972814"/>
                <a:gd name="connsiteY656" fmla="*/ 349256 h 821981"/>
                <a:gd name="connsiteX657" fmla="*/ 1419458 w 2972814"/>
                <a:gd name="connsiteY657" fmla="*/ 339264 h 821981"/>
                <a:gd name="connsiteX658" fmla="*/ 1416576 w 2972814"/>
                <a:gd name="connsiteY658" fmla="*/ 336251 h 821981"/>
                <a:gd name="connsiteX659" fmla="*/ 1409455 w 2972814"/>
                <a:gd name="connsiteY659" fmla="*/ 329273 h 821981"/>
                <a:gd name="connsiteX660" fmla="*/ 1399233 w 2972814"/>
                <a:gd name="connsiteY660" fmla="*/ 319281 h 821981"/>
                <a:gd name="connsiteX661" fmla="*/ 1396624 w 2972814"/>
                <a:gd name="connsiteY661" fmla="*/ 316762 h 821981"/>
                <a:gd name="connsiteX662" fmla="*/ 1387837 w 2972814"/>
                <a:gd name="connsiteY662" fmla="*/ 309290 h 821981"/>
                <a:gd name="connsiteX663" fmla="*/ 1376673 w 2972814"/>
                <a:gd name="connsiteY663" fmla="*/ 299981 h 821981"/>
                <a:gd name="connsiteX664" fmla="*/ 1375634 w 2972814"/>
                <a:gd name="connsiteY664" fmla="*/ 299298 h 821981"/>
                <a:gd name="connsiteX665" fmla="*/ 1359750 w 2972814"/>
                <a:gd name="connsiteY665" fmla="*/ 289307 h 821981"/>
                <a:gd name="connsiteX666" fmla="*/ 1356721 w 2972814"/>
                <a:gd name="connsiteY666" fmla="*/ 287404 h 821981"/>
                <a:gd name="connsiteX667" fmla="*/ 1339695 w 2972814"/>
                <a:gd name="connsiteY667" fmla="*/ 279315 h 821981"/>
                <a:gd name="connsiteX668" fmla="*/ 1336769 w 2972814"/>
                <a:gd name="connsiteY668" fmla="*/ 278052 h 821981"/>
                <a:gd name="connsiteX669" fmla="*/ 1316817 w 2972814"/>
                <a:gd name="connsiteY669" fmla="*/ 272128 h 821981"/>
                <a:gd name="connsiteX670" fmla="*/ 1302934 w 2972814"/>
                <a:gd name="connsiteY670" fmla="*/ 269324 h 821981"/>
                <a:gd name="connsiteX671" fmla="*/ 1296866 w 2972814"/>
                <a:gd name="connsiteY671" fmla="*/ 268156 h 821981"/>
                <a:gd name="connsiteX672" fmla="*/ 1276914 w 2972814"/>
                <a:gd name="connsiteY672" fmla="*/ 265510 h 821981"/>
                <a:gd name="connsiteX673" fmla="*/ 1256962 w 2972814"/>
                <a:gd name="connsiteY673" fmla="*/ 262715 h 821981"/>
                <a:gd name="connsiteX674" fmla="*/ 1237693 w 2972814"/>
                <a:gd name="connsiteY674" fmla="*/ 259332 h 821981"/>
                <a:gd name="connsiteX675" fmla="*/ 1237010 w 2972814"/>
                <a:gd name="connsiteY675" fmla="*/ 259217 h 821981"/>
                <a:gd name="connsiteX676" fmla="*/ 1217059 w 2972814"/>
                <a:gd name="connsiteY676" fmla="*/ 254961 h 821981"/>
                <a:gd name="connsiteX677" fmla="*/ 1197107 w 2972814"/>
                <a:gd name="connsiteY677" fmla="*/ 249666 h 821981"/>
                <a:gd name="connsiteX678" fmla="*/ 1196144 w 2972814"/>
                <a:gd name="connsiteY678" fmla="*/ 249341 h 821981"/>
                <a:gd name="connsiteX679" fmla="*/ 1177155 w 2972814"/>
                <a:gd name="connsiteY679" fmla="*/ 243122 h 821981"/>
                <a:gd name="connsiteX680" fmla="*/ 1166973 w 2972814"/>
                <a:gd name="connsiteY680" fmla="*/ 239349 h 821981"/>
                <a:gd name="connsiteX681" fmla="*/ 1157203 w 2972814"/>
                <a:gd name="connsiteY681" fmla="*/ 235723 h 821981"/>
                <a:gd name="connsiteX682" fmla="*/ 1141546 w 2972814"/>
                <a:gd name="connsiteY682" fmla="*/ 229358 h 821981"/>
                <a:gd name="connsiteX683" fmla="*/ 1137251 w 2972814"/>
                <a:gd name="connsiteY683" fmla="*/ 227588 h 821981"/>
                <a:gd name="connsiteX684" fmla="*/ 1118537 w 2972814"/>
                <a:gd name="connsiteY684" fmla="*/ 219366 h 821981"/>
                <a:gd name="connsiteX685" fmla="*/ 1117299 w 2972814"/>
                <a:gd name="connsiteY685" fmla="*/ 218817 h 821981"/>
                <a:gd name="connsiteX686" fmla="*/ 1097348 w 2972814"/>
                <a:gd name="connsiteY686" fmla="*/ 209649 h 821981"/>
                <a:gd name="connsiteX687" fmla="*/ 1096782 w 2972814"/>
                <a:gd name="connsiteY687" fmla="*/ 209375 h 821981"/>
                <a:gd name="connsiteX688" fmla="*/ 1077396 w 2972814"/>
                <a:gd name="connsiteY688" fmla="*/ 199451 h 821981"/>
                <a:gd name="connsiteX689" fmla="*/ 1077266 w 2972814"/>
                <a:gd name="connsiteY689" fmla="*/ 199383 h 821981"/>
                <a:gd name="connsiteX690" fmla="*/ 1058613 w 2972814"/>
                <a:gd name="connsiteY690" fmla="*/ 189392 h 821981"/>
                <a:gd name="connsiteX691" fmla="*/ 1057444 w 2972814"/>
                <a:gd name="connsiteY691" fmla="*/ 188726 h 821981"/>
                <a:gd name="connsiteX692" fmla="*/ 1041859 w 2972814"/>
                <a:gd name="connsiteY692" fmla="*/ 179400 h 821981"/>
                <a:gd name="connsiteX693" fmla="*/ 1037492 w 2972814"/>
                <a:gd name="connsiteY693" fmla="*/ 176741 h 821981"/>
                <a:gd name="connsiteX694" fmla="*/ 1026160 w 2972814"/>
                <a:gd name="connsiteY694" fmla="*/ 169409 h 821981"/>
                <a:gd name="connsiteX695" fmla="*/ 1017541 w 2972814"/>
                <a:gd name="connsiteY695" fmla="*/ 163333 h 821981"/>
                <a:gd name="connsiteX696" fmla="*/ 1012210 w 2972814"/>
                <a:gd name="connsiteY696" fmla="*/ 159417 h 821981"/>
                <a:gd name="connsiteX697" fmla="*/ 999001 w 2972814"/>
                <a:gd name="connsiteY697" fmla="*/ 149426 h 821981"/>
                <a:gd name="connsiteX698" fmla="*/ 997589 w 2972814"/>
                <a:gd name="connsiteY698" fmla="*/ 148285 h 821981"/>
                <a:gd name="connsiteX699" fmla="*/ 987006 w 2972814"/>
                <a:gd name="connsiteY699" fmla="*/ 139434 h 821981"/>
                <a:gd name="connsiteX700" fmla="*/ 977637 w 2972814"/>
                <a:gd name="connsiteY700" fmla="*/ 130948 h 821981"/>
                <a:gd name="connsiteX701" fmla="*/ 976011 w 2972814"/>
                <a:gd name="connsiteY701" fmla="*/ 129443 h 821981"/>
                <a:gd name="connsiteX702" fmla="*/ 965378 w 2972814"/>
                <a:gd name="connsiteY702" fmla="*/ 119451 h 821981"/>
                <a:gd name="connsiteX703" fmla="*/ 957685 w 2972814"/>
                <a:gd name="connsiteY703" fmla="*/ 111744 h 821981"/>
                <a:gd name="connsiteX704" fmla="*/ 955367 w 2972814"/>
                <a:gd name="connsiteY704" fmla="*/ 109460 h 821981"/>
                <a:gd name="connsiteX705" fmla="*/ 945582 w 2972814"/>
                <a:gd name="connsiteY705" fmla="*/ 99468 h 821981"/>
                <a:gd name="connsiteX706" fmla="*/ 937734 w 2972814"/>
                <a:gd name="connsiteY706" fmla="*/ 91201 h 821981"/>
                <a:gd name="connsiteX707" fmla="*/ 936026 w 2972814"/>
                <a:gd name="connsiteY707" fmla="*/ 89477 h 821981"/>
                <a:gd name="connsiteX708" fmla="*/ 926556 w 2972814"/>
                <a:gd name="connsiteY708" fmla="*/ 79485 h 821981"/>
                <a:gd name="connsiteX709" fmla="*/ 917782 w 2972814"/>
                <a:gd name="connsiteY709" fmla="*/ 69896 h 821981"/>
                <a:gd name="connsiteX710" fmla="*/ 917382 w 2972814"/>
                <a:gd name="connsiteY710" fmla="*/ 69494 h 821981"/>
                <a:gd name="connsiteX711" fmla="*/ 907615 w 2972814"/>
                <a:gd name="connsiteY711" fmla="*/ 59502 h 821981"/>
                <a:gd name="connsiteX712" fmla="*/ 897919 w 2972814"/>
                <a:gd name="connsiteY712" fmla="*/ 49511 h 821981"/>
                <a:gd name="connsiteX713" fmla="*/ 897830 w 2972814"/>
                <a:gd name="connsiteY713" fmla="*/ 49419 h 821981"/>
                <a:gd name="connsiteX714" fmla="*/ 887039 w 2972814"/>
                <a:gd name="connsiteY714" fmla="*/ 39519 h 821981"/>
                <a:gd name="connsiteX715" fmla="*/ 877878 w 2972814"/>
                <a:gd name="connsiteY715" fmla="*/ 31151 h 821981"/>
                <a:gd name="connsiteX716" fmla="*/ 875744 w 2972814"/>
                <a:gd name="connsiteY716" fmla="*/ 29528 h 821981"/>
                <a:gd name="connsiteX717" fmla="*/ 862439 w 2972814"/>
                <a:gd name="connsiteY717" fmla="*/ 19536 h 821981"/>
                <a:gd name="connsiteX718" fmla="*/ 857927 w 2972814"/>
                <a:gd name="connsiteY718" fmla="*/ 16181 h 821981"/>
                <a:gd name="connsiteX719" fmla="*/ 845329 w 2972814"/>
                <a:gd name="connsiteY719" fmla="*/ 9545 h 821981"/>
                <a:gd name="connsiteX720" fmla="*/ 837975 w 2972814"/>
                <a:gd name="connsiteY720" fmla="*/ 5689 h 821981"/>
                <a:gd name="connsiteX721" fmla="*/ 818023 w 2972814"/>
                <a:gd name="connsiteY721" fmla="*/ 0 h 821981"/>
                <a:gd name="connsiteX722" fmla="*/ 798071 w 2972814"/>
                <a:gd name="connsiteY722" fmla="*/ 443 h 821981"/>
                <a:gd name="connsiteX723" fmla="*/ 778119 w 2972814"/>
                <a:gd name="connsiteY723" fmla="*/ 8469 h 821981"/>
                <a:gd name="connsiteX724" fmla="*/ 776740 w 2972814"/>
                <a:gd name="connsiteY724" fmla="*/ 9545 h 821981"/>
                <a:gd name="connsiteX725" fmla="*/ 764549 w 2972814"/>
                <a:gd name="connsiteY725" fmla="*/ 19536 h 821981"/>
                <a:gd name="connsiteX726" fmla="*/ 758167 w 2972814"/>
                <a:gd name="connsiteY726" fmla="*/ 25402 h 821981"/>
                <a:gd name="connsiteX727" fmla="*/ 755092 w 2972814"/>
                <a:gd name="connsiteY727" fmla="*/ 29528 h 821981"/>
                <a:gd name="connsiteX728" fmla="*/ 748079 w 2972814"/>
                <a:gd name="connsiteY728" fmla="*/ 39519 h 821981"/>
                <a:gd name="connsiteX729" fmla="*/ 741525 w 2972814"/>
                <a:gd name="connsiteY729" fmla="*/ 49511 h 821981"/>
                <a:gd name="connsiteX730" fmla="*/ 738216 w 2972814"/>
                <a:gd name="connsiteY730" fmla="*/ 55126 h 821981"/>
                <a:gd name="connsiteX731" fmla="*/ 736146 w 2972814"/>
                <a:gd name="connsiteY731" fmla="*/ 59502 h 821981"/>
                <a:gd name="connsiteX732" fmla="*/ 731580 w 2972814"/>
                <a:gd name="connsiteY732" fmla="*/ 69494 h 821981"/>
                <a:gd name="connsiteX733" fmla="*/ 727286 w 2972814"/>
                <a:gd name="connsiteY733" fmla="*/ 79485 h 821981"/>
                <a:gd name="connsiteX734" fmla="*/ 723333 w 2972814"/>
                <a:gd name="connsiteY734" fmla="*/ 89477 h 821981"/>
                <a:gd name="connsiteX735" fmla="*/ 719411 w 2972814"/>
                <a:gd name="connsiteY735" fmla="*/ 99468 h 821981"/>
                <a:gd name="connsiteX736" fmla="*/ 718264 w 2972814"/>
                <a:gd name="connsiteY736" fmla="*/ 102670 h 821981"/>
                <a:gd name="connsiteX737" fmla="*/ 716060 w 2972814"/>
                <a:gd name="connsiteY737" fmla="*/ 109460 h 821981"/>
                <a:gd name="connsiteX738" fmla="*/ 712896 w 2972814"/>
                <a:gd name="connsiteY738" fmla="*/ 119451 h 821981"/>
                <a:gd name="connsiteX739" fmla="*/ 709609 w 2972814"/>
                <a:gd name="connsiteY739" fmla="*/ 129443 h 821981"/>
                <a:gd name="connsiteX740" fmla="*/ 706616 w 2972814"/>
                <a:gd name="connsiteY740" fmla="*/ 139434 h 821981"/>
                <a:gd name="connsiteX741" fmla="*/ 703426 w 2972814"/>
                <a:gd name="connsiteY741" fmla="*/ 149426 h 821981"/>
                <a:gd name="connsiteX742" fmla="*/ 700288 w 2972814"/>
                <a:gd name="connsiteY742" fmla="*/ 159417 h 821981"/>
                <a:gd name="connsiteX743" fmla="*/ 698312 w 2972814"/>
                <a:gd name="connsiteY743" fmla="*/ 165628 h 821981"/>
                <a:gd name="connsiteX744" fmla="*/ 697098 w 2972814"/>
                <a:gd name="connsiteY744" fmla="*/ 169409 h 821981"/>
                <a:gd name="connsiteX745" fmla="*/ 693686 w 2972814"/>
                <a:gd name="connsiteY745" fmla="*/ 179400 h 821981"/>
                <a:gd name="connsiteX746" fmla="*/ 690123 w 2972814"/>
                <a:gd name="connsiteY746" fmla="*/ 189392 h 821981"/>
                <a:gd name="connsiteX747" fmla="*/ 686322 w 2972814"/>
                <a:gd name="connsiteY747" fmla="*/ 199383 h 821981"/>
                <a:gd name="connsiteX748" fmla="*/ 682083 w 2972814"/>
                <a:gd name="connsiteY748" fmla="*/ 209375 h 821981"/>
                <a:gd name="connsiteX749" fmla="*/ 678360 w 2972814"/>
                <a:gd name="connsiteY749" fmla="*/ 217561 h 821981"/>
                <a:gd name="connsiteX750" fmla="*/ 677457 w 2972814"/>
                <a:gd name="connsiteY750" fmla="*/ 219366 h 821981"/>
                <a:gd name="connsiteX751" fmla="*/ 672021 w 2972814"/>
                <a:gd name="connsiteY751" fmla="*/ 229358 h 821981"/>
                <a:gd name="connsiteX752" fmla="*/ 665970 w 2972814"/>
                <a:gd name="connsiteY752" fmla="*/ 239349 h 821981"/>
                <a:gd name="connsiteX753" fmla="*/ 659193 w 2972814"/>
                <a:gd name="connsiteY753" fmla="*/ 249341 h 821981"/>
                <a:gd name="connsiteX754" fmla="*/ 658409 w 2972814"/>
                <a:gd name="connsiteY754" fmla="*/ 250406 h 821981"/>
                <a:gd name="connsiteX755" fmla="*/ 650458 w 2972814"/>
                <a:gd name="connsiteY755" fmla="*/ 259332 h 821981"/>
                <a:gd name="connsiteX756" fmla="*/ 640175 w 2972814"/>
                <a:gd name="connsiteY756" fmla="*/ 269324 h 821981"/>
                <a:gd name="connsiteX757" fmla="*/ 638457 w 2972814"/>
                <a:gd name="connsiteY757" fmla="*/ 270845 h 821981"/>
                <a:gd name="connsiteX758" fmla="*/ 625645 w 2972814"/>
                <a:gd name="connsiteY758" fmla="*/ 279315 h 821981"/>
                <a:gd name="connsiteX759" fmla="*/ 618505 w 2972814"/>
                <a:gd name="connsiteY759" fmla="*/ 283610 h 821981"/>
                <a:gd name="connsiteX760" fmla="*/ 604405 w 2972814"/>
                <a:gd name="connsiteY760" fmla="*/ 289307 h 821981"/>
                <a:gd name="connsiteX761" fmla="*/ 598553 w 2972814"/>
                <a:gd name="connsiteY761" fmla="*/ 291463 h 821981"/>
                <a:gd name="connsiteX762" fmla="*/ 578602 w 2972814"/>
                <a:gd name="connsiteY762" fmla="*/ 296283 h 821981"/>
                <a:gd name="connsiteX763" fmla="*/ 559150 w 2972814"/>
                <a:gd name="connsiteY763" fmla="*/ 299298 h 821981"/>
                <a:gd name="connsiteX764" fmla="*/ 558650 w 2972814"/>
                <a:gd name="connsiteY764" fmla="*/ 299373 h 821981"/>
                <a:gd name="connsiteX765" fmla="*/ 538698 w 2972814"/>
                <a:gd name="connsiteY765" fmla="*/ 301807 h 821981"/>
                <a:gd name="connsiteX766" fmla="*/ 518746 w 2972814"/>
                <a:gd name="connsiteY766" fmla="*/ 305014 h 821981"/>
                <a:gd name="connsiteX767" fmla="*/ 501703 w 2972814"/>
                <a:gd name="connsiteY767" fmla="*/ 309290 h 821981"/>
                <a:gd name="connsiteX768" fmla="*/ 498794 w 2972814"/>
                <a:gd name="connsiteY768" fmla="*/ 310007 h 821981"/>
                <a:gd name="connsiteX769" fmla="*/ 478843 w 2972814"/>
                <a:gd name="connsiteY769" fmla="*/ 317038 h 821981"/>
                <a:gd name="connsiteX770" fmla="*/ 474466 w 2972814"/>
                <a:gd name="connsiteY770" fmla="*/ 319281 h 821981"/>
                <a:gd name="connsiteX771" fmla="*/ 458891 w 2972814"/>
                <a:gd name="connsiteY771" fmla="*/ 327676 h 821981"/>
                <a:gd name="connsiteX772" fmla="*/ 456489 w 2972814"/>
                <a:gd name="connsiteY772" fmla="*/ 329273 h 821981"/>
                <a:gd name="connsiteX773" fmla="*/ 442156 w 2972814"/>
                <a:gd name="connsiteY773" fmla="*/ 339264 h 821981"/>
                <a:gd name="connsiteX774" fmla="*/ 438939 w 2972814"/>
                <a:gd name="connsiteY774" fmla="*/ 341651 h 821981"/>
                <a:gd name="connsiteX775" fmla="*/ 430127 w 2972814"/>
                <a:gd name="connsiteY775" fmla="*/ 349256 h 821981"/>
                <a:gd name="connsiteX776" fmla="*/ 418987 w 2972814"/>
                <a:gd name="connsiteY776" fmla="*/ 359091 h 821981"/>
                <a:gd name="connsiteX777" fmla="*/ 418819 w 2972814"/>
                <a:gd name="connsiteY777" fmla="*/ 359247 h 821981"/>
                <a:gd name="connsiteX778" fmla="*/ 408683 w 2972814"/>
                <a:gd name="connsiteY778" fmla="*/ 369239 h 821981"/>
                <a:gd name="connsiteX779" fmla="*/ 399085 w 2972814"/>
                <a:gd name="connsiteY779" fmla="*/ 379230 h 821981"/>
                <a:gd name="connsiteX780" fmla="*/ 399036 w 2972814"/>
                <a:gd name="connsiteY780" fmla="*/ 379283 h 821981"/>
                <a:gd name="connsiteX781" fmla="*/ 389766 w 2972814"/>
                <a:gd name="connsiteY781" fmla="*/ 389222 h 821981"/>
                <a:gd name="connsiteX782" fmla="*/ 380923 w 2972814"/>
                <a:gd name="connsiteY782" fmla="*/ 399213 h 821981"/>
                <a:gd name="connsiteX783" fmla="*/ 379084 w 2972814"/>
                <a:gd name="connsiteY783" fmla="*/ 401381 h 821981"/>
                <a:gd name="connsiteX784" fmla="*/ 372424 w 2972814"/>
                <a:gd name="connsiteY784" fmla="*/ 409205 h 821981"/>
                <a:gd name="connsiteX785" fmla="*/ 364046 w 2972814"/>
                <a:gd name="connsiteY785" fmla="*/ 419196 h 821981"/>
                <a:gd name="connsiteX786" fmla="*/ 359132 w 2972814"/>
                <a:gd name="connsiteY786" fmla="*/ 425284 h 821981"/>
                <a:gd name="connsiteX787" fmla="*/ 355868 w 2972814"/>
                <a:gd name="connsiteY787" fmla="*/ 429188 h 821981"/>
                <a:gd name="connsiteX788" fmla="*/ 347656 w 2972814"/>
                <a:gd name="connsiteY788" fmla="*/ 439179 h 821981"/>
                <a:gd name="connsiteX789" fmla="*/ 339839 w 2972814"/>
                <a:gd name="connsiteY789" fmla="*/ 449171 h 821981"/>
                <a:gd name="connsiteX790" fmla="*/ 339180 w 2972814"/>
                <a:gd name="connsiteY790" fmla="*/ 450009 h 821981"/>
                <a:gd name="connsiteX791" fmla="*/ 331717 w 2972814"/>
                <a:gd name="connsiteY791" fmla="*/ 459162 h 821981"/>
                <a:gd name="connsiteX792" fmla="*/ 323927 w 2972814"/>
                <a:gd name="connsiteY792" fmla="*/ 469154 h 821981"/>
                <a:gd name="connsiteX793" fmla="*/ 319228 w 2972814"/>
                <a:gd name="connsiteY793" fmla="*/ 475603 h 821981"/>
                <a:gd name="connsiteX794" fmla="*/ 316564 w 2972814"/>
                <a:gd name="connsiteY794" fmla="*/ 479145 h 821981"/>
                <a:gd name="connsiteX795" fmla="*/ 308865 w 2972814"/>
                <a:gd name="connsiteY795" fmla="*/ 489137 h 821981"/>
                <a:gd name="connsiteX796" fmla="*/ 301553 w 2972814"/>
                <a:gd name="connsiteY796" fmla="*/ 499128 h 821981"/>
                <a:gd name="connsiteX797" fmla="*/ 299277 w 2972814"/>
                <a:gd name="connsiteY797" fmla="*/ 502283 h 821981"/>
                <a:gd name="connsiteX798" fmla="*/ 294265 w 2972814"/>
                <a:gd name="connsiteY798" fmla="*/ 509120 h 821981"/>
                <a:gd name="connsiteX799" fmla="*/ 287179 w 2972814"/>
                <a:gd name="connsiteY799" fmla="*/ 519111 h 821981"/>
                <a:gd name="connsiteX800" fmla="*/ 280363 w 2972814"/>
                <a:gd name="connsiteY800" fmla="*/ 529103 h 821981"/>
                <a:gd name="connsiteX801" fmla="*/ 279325 w 2972814"/>
                <a:gd name="connsiteY801" fmla="*/ 530634 h 821981"/>
                <a:gd name="connsiteX802" fmla="*/ 273477 w 2972814"/>
                <a:gd name="connsiteY802" fmla="*/ 539094 h 821981"/>
                <a:gd name="connsiteX803" fmla="*/ 266575 w 2972814"/>
                <a:gd name="connsiteY803" fmla="*/ 549086 h 821981"/>
                <a:gd name="connsiteX804" fmla="*/ 259647 w 2972814"/>
                <a:gd name="connsiteY804" fmla="*/ 559077 h 821981"/>
                <a:gd name="connsiteX805" fmla="*/ 259373 w 2972814"/>
                <a:gd name="connsiteY805" fmla="*/ 559483 h 821981"/>
                <a:gd name="connsiteX806" fmla="*/ 252913 w 2972814"/>
                <a:gd name="connsiteY806" fmla="*/ 569068 h 821981"/>
                <a:gd name="connsiteX807" fmla="*/ 246113 w 2972814"/>
                <a:gd name="connsiteY807" fmla="*/ 579060 h 821981"/>
                <a:gd name="connsiteX808" fmla="*/ 239421 w 2972814"/>
                <a:gd name="connsiteY808" fmla="*/ 588919 h 821981"/>
                <a:gd name="connsiteX809" fmla="*/ 239329 w 2972814"/>
                <a:gd name="connsiteY809" fmla="*/ 589052 h 821981"/>
                <a:gd name="connsiteX810" fmla="*/ 232133 w 2972814"/>
                <a:gd name="connsiteY810" fmla="*/ 599043 h 821981"/>
                <a:gd name="connsiteX811" fmla="*/ 224800 w 2972814"/>
                <a:gd name="connsiteY811" fmla="*/ 609035 h 821981"/>
                <a:gd name="connsiteX812" fmla="*/ 219470 w 2972814"/>
                <a:gd name="connsiteY812" fmla="*/ 616348 h 821981"/>
                <a:gd name="connsiteX813" fmla="*/ 217401 w 2972814"/>
                <a:gd name="connsiteY813" fmla="*/ 619026 h 821981"/>
                <a:gd name="connsiteX814" fmla="*/ 209302 w 2972814"/>
                <a:gd name="connsiteY814" fmla="*/ 629017 h 821981"/>
                <a:gd name="connsiteX815" fmla="*/ 201010 w 2972814"/>
                <a:gd name="connsiteY815" fmla="*/ 639009 h 821981"/>
                <a:gd name="connsiteX816" fmla="*/ 199518 w 2972814"/>
                <a:gd name="connsiteY816" fmla="*/ 640793 h 821981"/>
                <a:gd name="connsiteX817" fmla="*/ 192115 w 2972814"/>
                <a:gd name="connsiteY817" fmla="*/ 649000 h 821981"/>
                <a:gd name="connsiteX818" fmla="*/ 182646 w 2972814"/>
                <a:gd name="connsiteY818" fmla="*/ 658992 h 821981"/>
                <a:gd name="connsiteX819" fmla="*/ 179566 w 2972814"/>
                <a:gd name="connsiteY819" fmla="*/ 662091 h 821981"/>
                <a:gd name="connsiteX820" fmla="*/ 171884 w 2972814"/>
                <a:gd name="connsiteY820" fmla="*/ 668983 h 821981"/>
                <a:gd name="connsiteX821" fmla="*/ 160478 w 2972814"/>
                <a:gd name="connsiteY821" fmla="*/ 678975 h 821981"/>
                <a:gd name="connsiteX822" fmla="*/ 159614 w 2972814"/>
                <a:gd name="connsiteY822" fmla="*/ 679720 h 821981"/>
                <a:gd name="connsiteX823" fmla="*/ 147150 w 2972814"/>
                <a:gd name="connsiteY823" fmla="*/ 688966 h 821981"/>
                <a:gd name="connsiteX824" fmla="*/ 139662 w 2972814"/>
                <a:gd name="connsiteY824" fmla="*/ 694288 h 821981"/>
                <a:gd name="connsiteX825" fmla="*/ 131817 w 2972814"/>
                <a:gd name="connsiteY825" fmla="*/ 698958 h 821981"/>
                <a:gd name="connsiteX826" fmla="*/ 119711 w 2972814"/>
                <a:gd name="connsiteY826" fmla="*/ 706101 h 821981"/>
                <a:gd name="connsiteX827" fmla="*/ 113615 w 2972814"/>
                <a:gd name="connsiteY827" fmla="*/ 708949 h 821981"/>
                <a:gd name="connsiteX828" fmla="*/ 99759 w 2972814"/>
                <a:gd name="connsiteY828" fmla="*/ 715374 h 821981"/>
                <a:gd name="connsiteX829" fmla="*/ 88718 w 2972814"/>
                <a:gd name="connsiteY829" fmla="*/ 718941 h 821981"/>
                <a:gd name="connsiteX830" fmla="*/ 79807 w 2972814"/>
                <a:gd name="connsiteY830" fmla="*/ 721866 h 821981"/>
                <a:gd name="connsiteX831" fmla="*/ 59855 w 2972814"/>
                <a:gd name="connsiteY831" fmla="*/ 725978 h 821981"/>
                <a:gd name="connsiteX832" fmla="*/ 39904 w 2972814"/>
                <a:gd name="connsiteY832" fmla="*/ 726628 h 821981"/>
                <a:gd name="connsiteX833" fmla="*/ 19952 w 2972814"/>
                <a:gd name="connsiteY833" fmla="*/ 723205 h 821981"/>
                <a:gd name="connsiteX834" fmla="*/ 11793 w 2972814"/>
                <a:gd name="connsiteY834" fmla="*/ 718941 h 821981"/>
                <a:gd name="connsiteX835" fmla="*/ 0 w 2972814"/>
                <a:gd name="connsiteY835" fmla="*/ 711663 h 821981"/>
                <a:gd name="connsiteX836" fmla="*/ 0 w 2972814"/>
                <a:gd name="connsiteY836" fmla="*/ 718941 h 821981"/>
                <a:gd name="connsiteX837" fmla="*/ 0 w 2972814"/>
                <a:gd name="connsiteY837" fmla="*/ 728932 h 821981"/>
                <a:gd name="connsiteX838" fmla="*/ 0 w 2972814"/>
                <a:gd name="connsiteY838" fmla="*/ 738924 h 821981"/>
                <a:gd name="connsiteX839" fmla="*/ 0 w 2972814"/>
                <a:gd name="connsiteY839" fmla="*/ 748915 h 821981"/>
                <a:gd name="connsiteX840" fmla="*/ 0 w 2972814"/>
                <a:gd name="connsiteY840" fmla="*/ 758907 h 821981"/>
                <a:gd name="connsiteX841" fmla="*/ 0 w 2972814"/>
                <a:gd name="connsiteY841" fmla="*/ 768898 h 821981"/>
                <a:gd name="connsiteX842" fmla="*/ 0 w 2972814"/>
                <a:gd name="connsiteY842" fmla="*/ 778890 h 821981"/>
                <a:gd name="connsiteX843" fmla="*/ 0 w 2972814"/>
                <a:gd name="connsiteY843" fmla="*/ 788881 h 821981"/>
                <a:gd name="connsiteX844" fmla="*/ 0 w 2972814"/>
                <a:gd name="connsiteY844" fmla="*/ 798873 h 821981"/>
                <a:gd name="connsiteX845" fmla="*/ 0 w 2972814"/>
                <a:gd name="connsiteY845" fmla="*/ 808864 h 821981"/>
                <a:gd name="connsiteX846" fmla="*/ 0 w 2972814"/>
                <a:gd name="connsiteY846" fmla="*/ 818856 h 821981"/>
                <a:gd name="connsiteX847" fmla="*/ 0 w 2972814"/>
                <a:gd name="connsiteY847" fmla="*/ 821982 h 82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</a:cxnLst>
              <a:rect l="l" t="t" r="r" b="b"/>
              <a:pathLst>
                <a:path w="2972814" h="821981">
                  <a:moveTo>
                    <a:pt x="19952" y="820284"/>
                  </a:moveTo>
                  <a:lnTo>
                    <a:pt x="27039" y="818856"/>
                  </a:lnTo>
                  <a:lnTo>
                    <a:pt x="39904" y="816297"/>
                  </a:lnTo>
                  <a:lnTo>
                    <a:pt x="59855" y="810834"/>
                  </a:lnTo>
                  <a:lnTo>
                    <a:pt x="65719" y="808864"/>
                  </a:lnTo>
                  <a:lnTo>
                    <a:pt x="79807" y="804232"/>
                  </a:lnTo>
                  <a:lnTo>
                    <a:pt x="93891" y="798873"/>
                  </a:lnTo>
                  <a:lnTo>
                    <a:pt x="99759" y="796609"/>
                  </a:lnTo>
                  <a:lnTo>
                    <a:pt x="117218" y="788881"/>
                  </a:lnTo>
                  <a:lnTo>
                    <a:pt x="119711" y="787780"/>
                  </a:lnTo>
                  <a:lnTo>
                    <a:pt x="137411" y="778890"/>
                  </a:lnTo>
                  <a:lnTo>
                    <a:pt x="139662" y="777742"/>
                  </a:lnTo>
                  <a:lnTo>
                    <a:pt x="155122" y="768898"/>
                  </a:lnTo>
                  <a:lnTo>
                    <a:pt x="159614" y="766223"/>
                  </a:lnTo>
                  <a:lnTo>
                    <a:pt x="170662" y="758907"/>
                  </a:lnTo>
                  <a:lnTo>
                    <a:pt x="179566" y="752595"/>
                  </a:lnTo>
                  <a:lnTo>
                    <a:pt x="184245" y="748915"/>
                  </a:lnTo>
                  <a:lnTo>
                    <a:pt x="196543" y="738924"/>
                  </a:lnTo>
                  <a:lnTo>
                    <a:pt x="199518" y="736429"/>
                  </a:lnTo>
                  <a:lnTo>
                    <a:pt x="207741" y="728932"/>
                  </a:lnTo>
                  <a:lnTo>
                    <a:pt x="218157" y="718941"/>
                  </a:lnTo>
                  <a:lnTo>
                    <a:pt x="219470" y="717623"/>
                  </a:lnTo>
                  <a:lnTo>
                    <a:pt x="227457" y="708949"/>
                  </a:lnTo>
                  <a:lnTo>
                    <a:pt x="236436" y="698958"/>
                  </a:lnTo>
                  <a:lnTo>
                    <a:pt x="239421" y="695517"/>
                  </a:lnTo>
                  <a:lnTo>
                    <a:pt x="244717" y="688966"/>
                  </a:lnTo>
                  <a:lnTo>
                    <a:pt x="252663" y="678975"/>
                  </a:lnTo>
                  <a:lnTo>
                    <a:pt x="259373" y="670064"/>
                  </a:lnTo>
                  <a:lnTo>
                    <a:pt x="260164" y="668983"/>
                  </a:lnTo>
                  <a:lnTo>
                    <a:pt x="267738" y="658992"/>
                  </a:lnTo>
                  <a:lnTo>
                    <a:pt x="275077" y="649000"/>
                  </a:lnTo>
                  <a:lnTo>
                    <a:pt x="279325" y="643057"/>
                  </a:lnTo>
                  <a:lnTo>
                    <a:pt x="282106" y="639009"/>
                  </a:lnTo>
                  <a:lnTo>
                    <a:pt x="289149" y="629017"/>
                  </a:lnTo>
                  <a:lnTo>
                    <a:pt x="296063" y="619026"/>
                  </a:lnTo>
                  <a:lnTo>
                    <a:pt x="299277" y="614395"/>
                  </a:lnTo>
                  <a:lnTo>
                    <a:pt x="302923" y="609035"/>
                  </a:lnTo>
                  <a:lnTo>
                    <a:pt x="309810" y="599043"/>
                  </a:lnTo>
                  <a:lnTo>
                    <a:pt x="316668" y="589052"/>
                  </a:lnTo>
                  <a:lnTo>
                    <a:pt x="319228" y="585379"/>
                  </a:lnTo>
                  <a:lnTo>
                    <a:pt x="323543" y="579060"/>
                  </a:lnTo>
                  <a:lnTo>
                    <a:pt x="330410" y="569068"/>
                  </a:lnTo>
                  <a:lnTo>
                    <a:pt x="337411" y="559077"/>
                  </a:lnTo>
                  <a:lnTo>
                    <a:pt x="339180" y="556571"/>
                  </a:lnTo>
                  <a:lnTo>
                    <a:pt x="344324" y="549086"/>
                  </a:lnTo>
                  <a:lnTo>
                    <a:pt x="351420" y="539094"/>
                  </a:lnTo>
                  <a:lnTo>
                    <a:pt x="358448" y="529103"/>
                  </a:lnTo>
                  <a:lnTo>
                    <a:pt x="359132" y="528170"/>
                  </a:lnTo>
                  <a:lnTo>
                    <a:pt x="365570" y="519111"/>
                  </a:lnTo>
                  <a:lnTo>
                    <a:pt x="372715" y="509120"/>
                  </a:lnTo>
                  <a:lnTo>
                    <a:pt x="379084" y="500424"/>
                  </a:lnTo>
                  <a:lnTo>
                    <a:pt x="380017" y="499128"/>
                  </a:lnTo>
                  <a:lnTo>
                    <a:pt x="387309" y="489137"/>
                  </a:lnTo>
                  <a:lnTo>
                    <a:pt x="394982" y="479145"/>
                  </a:lnTo>
                  <a:lnTo>
                    <a:pt x="399036" y="473896"/>
                  </a:lnTo>
                  <a:lnTo>
                    <a:pt x="402657" y="469154"/>
                  </a:lnTo>
                  <a:lnTo>
                    <a:pt x="410616" y="459162"/>
                  </a:lnTo>
                  <a:lnTo>
                    <a:pt x="418961" y="449171"/>
                  </a:lnTo>
                  <a:lnTo>
                    <a:pt x="418987" y="449140"/>
                  </a:lnTo>
                  <a:lnTo>
                    <a:pt x="427740" y="439179"/>
                  </a:lnTo>
                  <a:lnTo>
                    <a:pt x="436956" y="429188"/>
                  </a:lnTo>
                  <a:lnTo>
                    <a:pt x="438939" y="427138"/>
                  </a:lnTo>
                  <a:lnTo>
                    <a:pt x="447340" y="419196"/>
                  </a:lnTo>
                  <a:lnTo>
                    <a:pt x="458513" y="409205"/>
                  </a:lnTo>
                  <a:lnTo>
                    <a:pt x="458891" y="408876"/>
                  </a:lnTo>
                  <a:lnTo>
                    <a:pt x="471827" y="399213"/>
                  </a:lnTo>
                  <a:lnTo>
                    <a:pt x="478843" y="394329"/>
                  </a:lnTo>
                  <a:lnTo>
                    <a:pt x="488268" y="389222"/>
                  </a:lnTo>
                  <a:lnTo>
                    <a:pt x="498794" y="383752"/>
                  </a:lnTo>
                  <a:lnTo>
                    <a:pt x="510449" y="379230"/>
                  </a:lnTo>
                  <a:lnTo>
                    <a:pt x="518746" y="376100"/>
                  </a:lnTo>
                  <a:lnTo>
                    <a:pt x="538698" y="371326"/>
                  </a:lnTo>
                  <a:lnTo>
                    <a:pt x="550410" y="369239"/>
                  </a:lnTo>
                  <a:lnTo>
                    <a:pt x="558650" y="367765"/>
                  </a:lnTo>
                  <a:lnTo>
                    <a:pt x="578602" y="365263"/>
                  </a:lnTo>
                  <a:lnTo>
                    <a:pt x="598553" y="362329"/>
                  </a:lnTo>
                  <a:lnTo>
                    <a:pt x="614255" y="359247"/>
                  </a:lnTo>
                  <a:lnTo>
                    <a:pt x="618505" y="358378"/>
                  </a:lnTo>
                  <a:lnTo>
                    <a:pt x="638457" y="352639"/>
                  </a:lnTo>
                  <a:lnTo>
                    <a:pt x="647103" y="349256"/>
                  </a:lnTo>
                  <a:lnTo>
                    <a:pt x="658409" y="344329"/>
                  </a:lnTo>
                  <a:lnTo>
                    <a:pt x="667279" y="339264"/>
                  </a:lnTo>
                  <a:lnTo>
                    <a:pt x="678360" y="332075"/>
                  </a:lnTo>
                  <a:lnTo>
                    <a:pt x="682041" y="329273"/>
                  </a:lnTo>
                  <a:lnTo>
                    <a:pt x="693468" y="319281"/>
                  </a:lnTo>
                  <a:lnTo>
                    <a:pt x="698312" y="314272"/>
                  </a:lnTo>
                  <a:lnTo>
                    <a:pt x="702759" y="309290"/>
                  </a:lnTo>
                  <a:lnTo>
                    <a:pt x="710436" y="299298"/>
                  </a:lnTo>
                  <a:lnTo>
                    <a:pt x="717191" y="289307"/>
                  </a:lnTo>
                  <a:lnTo>
                    <a:pt x="718264" y="287509"/>
                  </a:lnTo>
                  <a:lnTo>
                    <a:pt x="723173" y="279315"/>
                  </a:lnTo>
                  <a:lnTo>
                    <a:pt x="728260" y="269324"/>
                  </a:lnTo>
                  <a:lnTo>
                    <a:pt x="732649" y="259332"/>
                  </a:lnTo>
                  <a:lnTo>
                    <a:pt x="736492" y="249341"/>
                  </a:lnTo>
                  <a:lnTo>
                    <a:pt x="738216" y="244500"/>
                  </a:lnTo>
                  <a:lnTo>
                    <a:pt x="740227" y="239349"/>
                  </a:lnTo>
                  <a:lnTo>
                    <a:pt x="743783" y="229358"/>
                  </a:lnTo>
                  <a:lnTo>
                    <a:pt x="747022" y="219366"/>
                  </a:lnTo>
                  <a:lnTo>
                    <a:pt x="750163" y="209375"/>
                  </a:lnTo>
                  <a:lnTo>
                    <a:pt x="753135" y="199383"/>
                  </a:lnTo>
                  <a:lnTo>
                    <a:pt x="755883" y="189392"/>
                  </a:lnTo>
                  <a:lnTo>
                    <a:pt x="758167" y="181445"/>
                  </a:lnTo>
                  <a:lnTo>
                    <a:pt x="758911" y="179400"/>
                  </a:lnTo>
                  <a:lnTo>
                    <a:pt x="762595" y="169409"/>
                  </a:lnTo>
                  <a:lnTo>
                    <a:pt x="766615" y="159417"/>
                  </a:lnTo>
                  <a:lnTo>
                    <a:pt x="770559" y="149426"/>
                  </a:lnTo>
                  <a:lnTo>
                    <a:pt x="774886" y="139434"/>
                  </a:lnTo>
                  <a:lnTo>
                    <a:pt x="778119" y="132782"/>
                  </a:lnTo>
                  <a:lnTo>
                    <a:pt x="780584" y="129443"/>
                  </a:lnTo>
                  <a:lnTo>
                    <a:pt x="788474" y="119451"/>
                  </a:lnTo>
                  <a:lnTo>
                    <a:pt x="797325" y="109460"/>
                  </a:lnTo>
                  <a:lnTo>
                    <a:pt x="798071" y="108715"/>
                  </a:lnTo>
                  <a:lnTo>
                    <a:pt x="818023" y="101143"/>
                  </a:lnTo>
                  <a:lnTo>
                    <a:pt x="837975" y="104316"/>
                  </a:lnTo>
                  <a:lnTo>
                    <a:pt x="847268" y="109460"/>
                  </a:lnTo>
                  <a:lnTo>
                    <a:pt x="857927" y="114961"/>
                  </a:lnTo>
                  <a:lnTo>
                    <a:pt x="863720" y="119451"/>
                  </a:lnTo>
                  <a:lnTo>
                    <a:pt x="876742" y="129443"/>
                  </a:lnTo>
                  <a:lnTo>
                    <a:pt x="877878" y="130275"/>
                  </a:lnTo>
                  <a:lnTo>
                    <a:pt x="887731" y="139434"/>
                  </a:lnTo>
                  <a:lnTo>
                    <a:pt x="897830" y="148142"/>
                  </a:lnTo>
                  <a:lnTo>
                    <a:pt x="899170" y="149426"/>
                  </a:lnTo>
                  <a:lnTo>
                    <a:pt x="909887" y="159417"/>
                  </a:lnTo>
                  <a:lnTo>
                    <a:pt x="917782" y="166340"/>
                  </a:lnTo>
                  <a:lnTo>
                    <a:pt x="921119" y="169409"/>
                  </a:lnTo>
                  <a:lnTo>
                    <a:pt x="933026" y="179400"/>
                  </a:lnTo>
                  <a:lnTo>
                    <a:pt x="937734" y="183205"/>
                  </a:lnTo>
                  <a:lnTo>
                    <a:pt x="945160" y="189392"/>
                  </a:lnTo>
                  <a:lnTo>
                    <a:pt x="957685" y="198426"/>
                  </a:lnTo>
                  <a:lnTo>
                    <a:pt x="959030" y="199383"/>
                  </a:lnTo>
                  <a:lnTo>
                    <a:pt x="973670" y="209375"/>
                  </a:lnTo>
                  <a:lnTo>
                    <a:pt x="977637" y="211781"/>
                  </a:lnTo>
                  <a:lnTo>
                    <a:pt x="990674" y="219366"/>
                  </a:lnTo>
                  <a:lnTo>
                    <a:pt x="997589" y="223198"/>
                  </a:lnTo>
                  <a:lnTo>
                    <a:pt x="1009234" y="229358"/>
                  </a:lnTo>
                  <a:lnTo>
                    <a:pt x="1017541" y="233353"/>
                  </a:lnTo>
                  <a:lnTo>
                    <a:pt x="1030324" y="239349"/>
                  </a:lnTo>
                  <a:lnTo>
                    <a:pt x="1037492" y="242501"/>
                  </a:lnTo>
                  <a:lnTo>
                    <a:pt x="1053428" y="249341"/>
                  </a:lnTo>
                  <a:lnTo>
                    <a:pt x="1057444" y="250925"/>
                  </a:lnTo>
                  <a:lnTo>
                    <a:pt x="1077396" y="259052"/>
                  </a:lnTo>
                  <a:lnTo>
                    <a:pt x="1078077" y="259332"/>
                  </a:lnTo>
                  <a:lnTo>
                    <a:pt x="1097348" y="267046"/>
                  </a:lnTo>
                  <a:lnTo>
                    <a:pt x="1102904" y="269324"/>
                  </a:lnTo>
                  <a:lnTo>
                    <a:pt x="1117299" y="274994"/>
                  </a:lnTo>
                  <a:lnTo>
                    <a:pt x="1128280" y="279315"/>
                  </a:lnTo>
                  <a:lnTo>
                    <a:pt x="1137251" y="282857"/>
                  </a:lnTo>
                  <a:lnTo>
                    <a:pt x="1153745" y="289307"/>
                  </a:lnTo>
                  <a:lnTo>
                    <a:pt x="1157203" y="290631"/>
                  </a:lnTo>
                  <a:lnTo>
                    <a:pt x="1177155" y="298300"/>
                  </a:lnTo>
                  <a:lnTo>
                    <a:pt x="1179938" y="299298"/>
                  </a:lnTo>
                  <a:lnTo>
                    <a:pt x="1197107" y="305600"/>
                  </a:lnTo>
                  <a:lnTo>
                    <a:pt x="1208263" y="309290"/>
                  </a:lnTo>
                  <a:lnTo>
                    <a:pt x="1217059" y="312253"/>
                  </a:lnTo>
                  <a:lnTo>
                    <a:pt x="1237010" y="318397"/>
                  </a:lnTo>
                  <a:lnTo>
                    <a:pt x="1240257" y="319281"/>
                  </a:lnTo>
                  <a:lnTo>
                    <a:pt x="1256962" y="323951"/>
                  </a:lnTo>
                  <a:lnTo>
                    <a:pt x="1276065" y="329273"/>
                  </a:lnTo>
                  <a:lnTo>
                    <a:pt x="1276914" y="329522"/>
                  </a:lnTo>
                  <a:lnTo>
                    <a:pt x="1296866" y="335733"/>
                  </a:lnTo>
                  <a:lnTo>
                    <a:pt x="1306559" y="339264"/>
                  </a:lnTo>
                  <a:lnTo>
                    <a:pt x="1316817" y="343103"/>
                  </a:lnTo>
                  <a:lnTo>
                    <a:pt x="1329778" y="349256"/>
                  </a:lnTo>
                  <a:lnTo>
                    <a:pt x="1336769" y="352851"/>
                  </a:lnTo>
                  <a:lnTo>
                    <a:pt x="1347140" y="359247"/>
                  </a:lnTo>
                  <a:lnTo>
                    <a:pt x="1356721" y="365367"/>
                  </a:lnTo>
                  <a:lnTo>
                    <a:pt x="1361722" y="369239"/>
                  </a:lnTo>
                  <a:lnTo>
                    <a:pt x="1374107" y="379230"/>
                  </a:lnTo>
                  <a:lnTo>
                    <a:pt x="1376673" y="381313"/>
                  </a:lnTo>
                  <a:lnTo>
                    <a:pt x="1385357" y="389222"/>
                  </a:lnTo>
                  <a:lnTo>
                    <a:pt x="1396033" y="399213"/>
                  </a:lnTo>
                  <a:lnTo>
                    <a:pt x="1396624" y="399767"/>
                  </a:lnTo>
                  <a:lnTo>
                    <a:pt x="1405834" y="409205"/>
                  </a:lnTo>
                  <a:lnTo>
                    <a:pt x="1415602" y="419196"/>
                  </a:lnTo>
                  <a:lnTo>
                    <a:pt x="1416576" y="420195"/>
                  </a:lnTo>
                  <a:lnTo>
                    <a:pt x="1425099" y="429188"/>
                  </a:lnTo>
                  <a:lnTo>
                    <a:pt x="1434687" y="439179"/>
                  </a:lnTo>
                  <a:lnTo>
                    <a:pt x="1436528" y="441090"/>
                  </a:lnTo>
                  <a:lnTo>
                    <a:pt x="1444232" y="449171"/>
                  </a:lnTo>
                  <a:lnTo>
                    <a:pt x="1453940" y="459162"/>
                  </a:lnTo>
                  <a:lnTo>
                    <a:pt x="1456480" y="461715"/>
                  </a:lnTo>
                  <a:lnTo>
                    <a:pt x="1463918" y="469154"/>
                  </a:lnTo>
                  <a:lnTo>
                    <a:pt x="1474002" y="479145"/>
                  </a:lnTo>
                  <a:lnTo>
                    <a:pt x="1476431" y="481507"/>
                  </a:lnTo>
                  <a:lnTo>
                    <a:pt x="1484580" y="489137"/>
                  </a:lnTo>
                  <a:lnTo>
                    <a:pt x="1495301" y="499128"/>
                  </a:lnTo>
                  <a:lnTo>
                    <a:pt x="1496383" y="500127"/>
                  </a:lnTo>
                  <a:lnTo>
                    <a:pt x="1506667" y="509120"/>
                  </a:lnTo>
                  <a:lnTo>
                    <a:pt x="1516335" y="517723"/>
                  </a:lnTo>
                  <a:lnTo>
                    <a:pt x="1518044" y="519111"/>
                  </a:lnTo>
                  <a:lnTo>
                    <a:pt x="1530600" y="529103"/>
                  </a:lnTo>
                  <a:lnTo>
                    <a:pt x="1536287" y="533791"/>
                  </a:lnTo>
                  <a:lnTo>
                    <a:pt x="1543825" y="539094"/>
                  </a:lnTo>
                  <a:lnTo>
                    <a:pt x="1556238" y="547788"/>
                  </a:lnTo>
                  <a:lnTo>
                    <a:pt x="1558632" y="549086"/>
                  </a:lnTo>
                  <a:lnTo>
                    <a:pt x="1576190" y="558535"/>
                  </a:lnTo>
                  <a:lnTo>
                    <a:pt x="1577770" y="559077"/>
                  </a:lnTo>
                  <a:lnTo>
                    <a:pt x="1596142" y="565373"/>
                  </a:lnTo>
                  <a:lnTo>
                    <a:pt x="1616094" y="567417"/>
                  </a:lnTo>
                  <a:lnTo>
                    <a:pt x="1636046" y="563680"/>
                  </a:lnTo>
                  <a:lnTo>
                    <a:pt x="1645664" y="559077"/>
                  </a:lnTo>
                  <a:lnTo>
                    <a:pt x="1655998" y="554220"/>
                  </a:lnTo>
                  <a:lnTo>
                    <a:pt x="1662990" y="549086"/>
                  </a:lnTo>
                  <a:lnTo>
                    <a:pt x="1675949" y="539338"/>
                  </a:lnTo>
                  <a:lnTo>
                    <a:pt x="1676199" y="539094"/>
                  </a:lnTo>
                  <a:lnTo>
                    <a:pt x="1686467" y="529103"/>
                  </a:lnTo>
                  <a:lnTo>
                    <a:pt x="1695901" y="519718"/>
                  </a:lnTo>
                  <a:lnTo>
                    <a:pt x="1696426" y="519111"/>
                  </a:lnTo>
                  <a:lnTo>
                    <a:pt x="1705310" y="509120"/>
                  </a:lnTo>
                  <a:lnTo>
                    <a:pt x="1714409" y="499128"/>
                  </a:lnTo>
                  <a:lnTo>
                    <a:pt x="1715853" y="497535"/>
                  </a:lnTo>
                  <a:lnTo>
                    <a:pt x="1722750" y="489137"/>
                  </a:lnTo>
                  <a:lnTo>
                    <a:pt x="1731192" y="479145"/>
                  </a:lnTo>
                  <a:lnTo>
                    <a:pt x="1735805" y="473788"/>
                  </a:lnTo>
                  <a:lnTo>
                    <a:pt x="1739731" y="469154"/>
                  </a:lnTo>
                  <a:lnTo>
                    <a:pt x="1748374" y="459162"/>
                  </a:lnTo>
                  <a:lnTo>
                    <a:pt x="1755756" y="451044"/>
                  </a:lnTo>
                  <a:lnTo>
                    <a:pt x="1757504" y="449171"/>
                  </a:lnTo>
                  <a:lnTo>
                    <a:pt x="1767095" y="439179"/>
                  </a:lnTo>
                  <a:lnTo>
                    <a:pt x="1775708" y="430205"/>
                  </a:lnTo>
                  <a:lnTo>
                    <a:pt x="1776753" y="429188"/>
                  </a:lnTo>
                  <a:lnTo>
                    <a:pt x="1787618" y="419196"/>
                  </a:lnTo>
                  <a:lnTo>
                    <a:pt x="1795660" y="411727"/>
                  </a:lnTo>
                  <a:lnTo>
                    <a:pt x="1798726" y="409205"/>
                  </a:lnTo>
                  <a:lnTo>
                    <a:pt x="1811484" y="399213"/>
                  </a:lnTo>
                  <a:lnTo>
                    <a:pt x="1815612" y="395994"/>
                  </a:lnTo>
                  <a:lnTo>
                    <a:pt x="1825977" y="389222"/>
                  </a:lnTo>
                  <a:lnTo>
                    <a:pt x="1835563" y="382936"/>
                  </a:lnTo>
                  <a:lnTo>
                    <a:pt x="1842899" y="379230"/>
                  </a:lnTo>
                  <a:lnTo>
                    <a:pt x="1855515" y="372644"/>
                  </a:lnTo>
                  <a:lnTo>
                    <a:pt x="1865717" y="369239"/>
                  </a:lnTo>
                  <a:lnTo>
                    <a:pt x="1875467" y="365840"/>
                  </a:lnTo>
                  <a:lnTo>
                    <a:pt x="1895419" y="363532"/>
                  </a:lnTo>
                  <a:lnTo>
                    <a:pt x="1915370" y="366422"/>
                  </a:lnTo>
                  <a:lnTo>
                    <a:pt x="1921101" y="369239"/>
                  </a:lnTo>
                  <a:lnTo>
                    <a:pt x="1935322" y="377171"/>
                  </a:lnTo>
                  <a:lnTo>
                    <a:pt x="1937604" y="379230"/>
                  </a:lnTo>
                  <a:lnTo>
                    <a:pt x="1947904" y="389222"/>
                  </a:lnTo>
                  <a:lnTo>
                    <a:pt x="1955274" y="397114"/>
                  </a:lnTo>
                  <a:lnTo>
                    <a:pt x="1956801" y="399213"/>
                  </a:lnTo>
                  <a:lnTo>
                    <a:pt x="1963620" y="409205"/>
                  </a:lnTo>
                  <a:lnTo>
                    <a:pt x="1970320" y="419196"/>
                  </a:lnTo>
                  <a:lnTo>
                    <a:pt x="1975226" y="427373"/>
                  </a:lnTo>
                  <a:lnTo>
                    <a:pt x="1976217" y="429188"/>
                  </a:lnTo>
                  <a:lnTo>
                    <a:pt x="1981987" y="439179"/>
                  </a:lnTo>
                  <a:lnTo>
                    <a:pt x="1987424" y="449171"/>
                  </a:lnTo>
                  <a:lnTo>
                    <a:pt x="1992743" y="459162"/>
                  </a:lnTo>
                  <a:lnTo>
                    <a:pt x="1995177" y="463695"/>
                  </a:lnTo>
                  <a:lnTo>
                    <a:pt x="1998189" y="469154"/>
                  </a:lnTo>
                  <a:lnTo>
                    <a:pt x="2003943" y="479145"/>
                  </a:lnTo>
                  <a:lnTo>
                    <a:pt x="2009485" y="489137"/>
                  </a:lnTo>
                  <a:lnTo>
                    <a:pt x="2015130" y="498971"/>
                  </a:lnTo>
                  <a:lnTo>
                    <a:pt x="2015235" y="499128"/>
                  </a:lnTo>
                  <a:lnTo>
                    <a:pt x="2022296" y="509120"/>
                  </a:lnTo>
                  <a:lnTo>
                    <a:pt x="2029497" y="519111"/>
                  </a:lnTo>
                  <a:lnTo>
                    <a:pt x="2035081" y="526685"/>
                  </a:lnTo>
                  <a:lnTo>
                    <a:pt x="2037412" y="529103"/>
                  </a:lnTo>
                  <a:lnTo>
                    <a:pt x="2047566" y="539094"/>
                  </a:lnTo>
                  <a:lnTo>
                    <a:pt x="2055033" y="546206"/>
                  </a:lnTo>
                  <a:lnTo>
                    <a:pt x="2059824" y="549086"/>
                  </a:lnTo>
                  <a:lnTo>
                    <a:pt x="2074985" y="557923"/>
                  </a:lnTo>
                  <a:lnTo>
                    <a:pt x="2080306" y="559077"/>
                  </a:lnTo>
                  <a:lnTo>
                    <a:pt x="2094937" y="562132"/>
                  </a:lnTo>
                  <a:lnTo>
                    <a:pt x="2114888" y="559208"/>
                  </a:lnTo>
                  <a:lnTo>
                    <a:pt x="2115171" y="559077"/>
                  </a:lnTo>
                  <a:lnTo>
                    <a:pt x="2134472" y="549086"/>
                  </a:lnTo>
                  <a:lnTo>
                    <a:pt x="2134840" y="548869"/>
                  </a:lnTo>
                  <a:lnTo>
                    <a:pt x="2145179" y="539094"/>
                  </a:lnTo>
                  <a:lnTo>
                    <a:pt x="2154246" y="529103"/>
                  </a:lnTo>
                  <a:lnTo>
                    <a:pt x="2154792" y="528416"/>
                  </a:lnTo>
                  <a:lnTo>
                    <a:pt x="2160669" y="519111"/>
                  </a:lnTo>
                  <a:lnTo>
                    <a:pt x="2166057" y="509120"/>
                  </a:lnTo>
                  <a:lnTo>
                    <a:pt x="2170567" y="499128"/>
                  </a:lnTo>
                  <a:lnTo>
                    <a:pt x="2174469" y="489137"/>
                  </a:lnTo>
                  <a:lnTo>
                    <a:pt x="2174744" y="488332"/>
                  </a:lnTo>
                  <a:lnTo>
                    <a:pt x="2177498" y="479145"/>
                  </a:lnTo>
                  <a:lnTo>
                    <a:pt x="2179929" y="469154"/>
                  </a:lnTo>
                  <a:lnTo>
                    <a:pt x="2181944" y="459162"/>
                  </a:lnTo>
                  <a:lnTo>
                    <a:pt x="2183729" y="449171"/>
                  </a:lnTo>
                  <a:lnTo>
                    <a:pt x="2185140" y="439179"/>
                  </a:lnTo>
                  <a:lnTo>
                    <a:pt x="2186414" y="429188"/>
                  </a:lnTo>
                  <a:lnTo>
                    <a:pt x="2187403" y="419196"/>
                  </a:lnTo>
                  <a:lnTo>
                    <a:pt x="2188270" y="409205"/>
                  </a:lnTo>
                  <a:lnTo>
                    <a:pt x="2189070" y="399213"/>
                  </a:lnTo>
                  <a:lnTo>
                    <a:pt x="2189640" y="389222"/>
                  </a:lnTo>
                  <a:lnTo>
                    <a:pt x="2190380" y="379230"/>
                  </a:lnTo>
                  <a:lnTo>
                    <a:pt x="2190900" y="369239"/>
                  </a:lnTo>
                  <a:lnTo>
                    <a:pt x="2191541" y="359247"/>
                  </a:lnTo>
                  <a:lnTo>
                    <a:pt x="2192130" y="349256"/>
                  </a:lnTo>
                  <a:lnTo>
                    <a:pt x="2192769" y="339264"/>
                  </a:lnTo>
                  <a:lnTo>
                    <a:pt x="2193656" y="329273"/>
                  </a:lnTo>
                  <a:lnTo>
                    <a:pt x="2194332" y="319281"/>
                  </a:lnTo>
                  <a:lnTo>
                    <a:pt x="2194695" y="316045"/>
                  </a:lnTo>
                  <a:lnTo>
                    <a:pt x="2195435" y="309290"/>
                  </a:lnTo>
                  <a:lnTo>
                    <a:pt x="2196410" y="299298"/>
                  </a:lnTo>
                  <a:lnTo>
                    <a:pt x="2197605" y="289307"/>
                  </a:lnTo>
                  <a:lnTo>
                    <a:pt x="2198935" y="279315"/>
                  </a:lnTo>
                  <a:lnTo>
                    <a:pt x="2200503" y="269324"/>
                  </a:lnTo>
                  <a:lnTo>
                    <a:pt x="2202152" y="259332"/>
                  </a:lnTo>
                  <a:lnTo>
                    <a:pt x="2204091" y="249341"/>
                  </a:lnTo>
                  <a:lnTo>
                    <a:pt x="2206246" y="239349"/>
                  </a:lnTo>
                  <a:lnTo>
                    <a:pt x="2208593" y="229358"/>
                  </a:lnTo>
                  <a:lnTo>
                    <a:pt x="2211207" y="219366"/>
                  </a:lnTo>
                  <a:lnTo>
                    <a:pt x="2214000" y="209375"/>
                  </a:lnTo>
                  <a:lnTo>
                    <a:pt x="2214647" y="207337"/>
                  </a:lnTo>
                  <a:lnTo>
                    <a:pt x="2217372" y="199383"/>
                  </a:lnTo>
                  <a:lnTo>
                    <a:pt x="2221090" y="189392"/>
                  </a:lnTo>
                  <a:lnTo>
                    <a:pt x="2225023" y="179400"/>
                  </a:lnTo>
                  <a:lnTo>
                    <a:pt x="2229470" y="169409"/>
                  </a:lnTo>
                  <a:lnTo>
                    <a:pt x="2234226" y="159417"/>
                  </a:lnTo>
                  <a:lnTo>
                    <a:pt x="2234599" y="158702"/>
                  </a:lnTo>
                  <a:lnTo>
                    <a:pt x="2240368" y="149426"/>
                  </a:lnTo>
                  <a:lnTo>
                    <a:pt x="2247063" y="139434"/>
                  </a:lnTo>
                  <a:lnTo>
                    <a:pt x="2254285" y="129443"/>
                  </a:lnTo>
                  <a:lnTo>
                    <a:pt x="2254551" y="129105"/>
                  </a:lnTo>
                  <a:lnTo>
                    <a:pt x="2265203" y="119451"/>
                  </a:lnTo>
                  <a:lnTo>
                    <a:pt x="2274502" y="111695"/>
                  </a:lnTo>
                  <a:lnTo>
                    <a:pt x="2279697" y="109460"/>
                  </a:lnTo>
                  <a:lnTo>
                    <a:pt x="2294454" y="103563"/>
                  </a:lnTo>
                  <a:lnTo>
                    <a:pt x="2314406" y="103278"/>
                  </a:lnTo>
                  <a:lnTo>
                    <a:pt x="2331556" y="109460"/>
                  </a:lnTo>
                  <a:lnTo>
                    <a:pt x="2334358" y="110489"/>
                  </a:lnTo>
                  <a:lnTo>
                    <a:pt x="2347170" y="119451"/>
                  </a:lnTo>
                  <a:lnTo>
                    <a:pt x="2354309" y="124651"/>
                  </a:lnTo>
                  <a:lnTo>
                    <a:pt x="2358937" y="129443"/>
                  </a:lnTo>
                  <a:lnTo>
                    <a:pt x="2368189" y="139434"/>
                  </a:lnTo>
                  <a:lnTo>
                    <a:pt x="2374261" y="146117"/>
                  </a:lnTo>
                  <a:lnTo>
                    <a:pt x="2376719" y="149426"/>
                  </a:lnTo>
                  <a:lnTo>
                    <a:pt x="2383982" y="159417"/>
                  </a:lnTo>
                  <a:lnTo>
                    <a:pt x="2390988" y="169409"/>
                  </a:lnTo>
                  <a:lnTo>
                    <a:pt x="2394213" y="174042"/>
                  </a:lnTo>
                  <a:lnTo>
                    <a:pt x="2397595" y="179400"/>
                  </a:lnTo>
                  <a:lnTo>
                    <a:pt x="2403745" y="189392"/>
                  </a:lnTo>
                  <a:lnTo>
                    <a:pt x="2409723" y="199383"/>
                  </a:lnTo>
                  <a:lnTo>
                    <a:pt x="2414165" y="206796"/>
                  </a:lnTo>
                  <a:lnTo>
                    <a:pt x="2415657" y="209375"/>
                  </a:lnTo>
                  <a:lnTo>
                    <a:pt x="2421281" y="219366"/>
                  </a:lnTo>
                  <a:lnTo>
                    <a:pt x="2426995" y="229358"/>
                  </a:lnTo>
                  <a:lnTo>
                    <a:pt x="2432776" y="239349"/>
                  </a:lnTo>
                  <a:lnTo>
                    <a:pt x="2434117" y="241678"/>
                  </a:lnTo>
                  <a:lnTo>
                    <a:pt x="2438640" y="249341"/>
                  </a:lnTo>
                  <a:lnTo>
                    <a:pt x="2444561" y="259332"/>
                  </a:lnTo>
                  <a:lnTo>
                    <a:pt x="2450684" y="269324"/>
                  </a:lnTo>
                  <a:lnTo>
                    <a:pt x="2454069" y="274616"/>
                  </a:lnTo>
                  <a:lnTo>
                    <a:pt x="2457268" y="279315"/>
                  </a:lnTo>
                  <a:lnTo>
                    <a:pt x="2463987" y="289307"/>
                  </a:lnTo>
                  <a:lnTo>
                    <a:pt x="2471067" y="299298"/>
                  </a:lnTo>
                  <a:lnTo>
                    <a:pt x="2474020" y="303399"/>
                  </a:lnTo>
                  <a:lnTo>
                    <a:pt x="2478785" y="309290"/>
                  </a:lnTo>
                  <a:lnTo>
                    <a:pt x="2487301" y="319281"/>
                  </a:lnTo>
                  <a:lnTo>
                    <a:pt x="2493972" y="326803"/>
                  </a:lnTo>
                  <a:lnTo>
                    <a:pt x="2496523" y="329273"/>
                  </a:lnTo>
                  <a:lnTo>
                    <a:pt x="2507067" y="339264"/>
                  </a:lnTo>
                  <a:lnTo>
                    <a:pt x="2513924" y="345441"/>
                  </a:lnTo>
                  <a:lnTo>
                    <a:pt x="2518735" y="349256"/>
                  </a:lnTo>
                  <a:lnTo>
                    <a:pt x="2531747" y="359247"/>
                  </a:lnTo>
                  <a:lnTo>
                    <a:pt x="2533876" y="360843"/>
                  </a:lnTo>
                  <a:lnTo>
                    <a:pt x="2546578" y="369239"/>
                  </a:lnTo>
                  <a:lnTo>
                    <a:pt x="2553827" y="373966"/>
                  </a:lnTo>
                  <a:lnTo>
                    <a:pt x="2562631" y="379230"/>
                  </a:lnTo>
                  <a:lnTo>
                    <a:pt x="2573779" y="385835"/>
                  </a:lnTo>
                  <a:lnTo>
                    <a:pt x="2579414" y="389222"/>
                  </a:lnTo>
                  <a:lnTo>
                    <a:pt x="2593731" y="397957"/>
                  </a:lnTo>
                  <a:lnTo>
                    <a:pt x="2595786" y="399213"/>
                  </a:lnTo>
                  <a:lnTo>
                    <a:pt x="2611777" y="409205"/>
                  </a:lnTo>
                  <a:lnTo>
                    <a:pt x="2613683" y="410447"/>
                  </a:lnTo>
                  <a:lnTo>
                    <a:pt x="2626605" y="419196"/>
                  </a:lnTo>
                  <a:lnTo>
                    <a:pt x="2633634" y="424165"/>
                  </a:lnTo>
                  <a:lnTo>
                    <a:pt x="2640299" y="429188"/>
                  </a:lnTo>
                  <a:lnTo>
                    <a:pt x="2653277" y="439179"/>
                  </a:lnTo>
                  <a:lnTo>
                    <a:pt x="2653586" y="439424"/>
                  </a:lnTo>
                  <a:lnTo>
                    <a:pt x="2665059" y="449171"/>
                  </a:lnTo>
                  <a:lnTo>
                    <a:pt x="2673538" y="456543"/>
                  </a:lnTo>
                  <a:lnTo>
                    <a:pt x="2676459" y="459162"/>
                  </a:lnTo>
                  <a:lnTo>
                    <a:pt x="2687094" y="469154"/>
                  </a:lnTo>
                  <a:lnTo>
                    <a:pt x="2693490" y="475439"/>
                  </a:lnTo>
                  <a:lnTo>
                    <a:pt x="2697221" y="479145"/>
                  </a:lnTo>
                  <a:lnTo>
                    <a:pt x="2707446" y="489137"/>
                  </a:lnTo>
                  <a:lnTo>
                    <a:pt x="2713441" y="495372"/>
                  </a:lnTo>
                  <a:lnTo>
                    <a:pt x="2717094" y="499128"/>
                  </a:lnTo>
                  <a:lnTo>
                    <a:pt x="2727043" y="509120"/>
                  </a:lnTo>
                  <a:lnTo>
                    <a:pt x="2733393" y="515749"/>
                  </a:lnTo>
                  <a:lnTo>
                    <a:pt x="2736793" y="519111"/>
                  </a:lnTo>
                  <a:lnTo>
                    <a:pt x="2746638" y="529103"/>
                  </a:lnTo>
                  <a:lnTo>
                    <a:pt x="2753345" y="535802"/>
                  </a:lnTo>
                  <a:lnTo>
                    <a:pt x="2757134" y="539094"/>
                  </a:lnTo>
                  <a:lnTo>
                    <a:pt x="2768193" y="549086"/>
                  </a:lnTo>
                  <a:lnTo>
                    <a:pt x="2773297" y="553752"/>
                  </a:lnTo>
                  <a:lnTo>
                    <a:pt x="2780475" y="559077"/>
                  </a:lnTo>
                  <a:lnTo>
                    <a:pt x="2793248" y="568589"/>
                  </a:lnTo>
                  <a:lnTo>
                    <a:pt x="2794167" y="569068"/>
                  </a:lnTo>
                  <a:lnTo>
                    <a:pt x="2812756" y="579060"/>
                  </a:lnTo>
                  <a:lnTo>
                    <a:pt x="2813200" y="579298"/>
                  </a:lnTo>
                  <a:lnTo>
                    <a:pt x="2833152" y="584100"/>
                  </a:lnTo>
                  <a:lnTo>
                    <a:pt x="2853104" y="582396"/>
                  </a:lnTo>
                  <a:lnTo>
                    <a:pt x="2860808" y="579060"/>
                  </a:lnTo>
                  <a:lnTo>
                    <a:pt x="2873056" y="573696"/>
                  </a:lnTo>
                  <a:lnTo>
                    <a:pt x="2879223" y="569068"/>
                  </a:lnTo>
                  <a:lnTo>
                    <a:pt x="2892345" y="559077"/>
                  </a:lnTo>
                  <a:lnTo>
                    <a:pt x="2893008" y="558572"/>
                  </a:lnTo>
                  <a:lnTo>
                    <a:pt x="2901968" y="549086"/>
                  </a:lnTo>
                  <a:lnTo>
                    <a:pt x="2911445" y="539094"/>
                  </a:lnTo>
                  <a:lnTo>
                    <a:pt x="2912959" y="537411"/>
                  </a:lnTo>
                  <a:lnTo>
                    <a:pt x="2919027" y="529103"/>
                  </a:lnTo>
                  <a:lnTo>
                    <a:pt x="2926524" y="519111"/>
                  </a:lnTo>
                  <a:lnTo>
                    <a:pt x="2932911" y="510461"/>
                  </a:lnTo>
                  <a:lnTo>
                    <a:pt x="2933795" y="509120"/>
                  </a:lnTo>
                  <a:lnTo>
                    <a:pt x="2940268" y="499128"/>
                  </a:lnTo>
                  <a:lnTo>
                    <a:pt x="2946681" y="489137"/>
                  </a:lnTo>
                  <a:lnTo>
                    <a:pt x="2952863" y="479488"/>
                  </a:lnTo>
                  <a:lnTo>
                    <a:pt x="2953077" y="479145"/>
                  </a:lnTo>
                  <a:lnTo>
                    <a:pt x="2959040" y="469154"/>
                  </a:lnTo>
                  <a:lnTo>
                    <a:pt x="2965031" y="459162"/>
                  </a:lnTo>
                  <a:lnTo>
                    <a:pt x="2971089" y="449171"/>
                  </a:lnTo>
                  <a:lnTo>
                    <a:pt x="2972815" y="446218"/>
                  </a:lnTo>
                  <a:lnTo>
                    <a:pt x="2972815" y="439179"/>
                  </a:lnTo>
                  <a:lnTo>
                    <a:pt x="2972815" y="429188"/>
                  </a:lnTo>
                  <a:lnTo>
                    <a:pt x="2972815" y="419196"/>
                  </a:lnTo>
                  <a:lnTo>
                    <a:pt x="2972815" y="409205"/>
                  </a:lnTo>
                  <a:lnTo>
                    <a:pt x="2972815" y="399213"/>
                  </a:lnTo>
                  <a:lnTo>
                    <a:pt x="2972815" y="389222"/>
                  </a:lnTo>
                  <a:lnTo>
                    <a:pt x="2972815" y="379230"/>
                  </a:lnTo>
                  <a:lnTo>
                    <a:pt x="2972815" y="369239"/>
                  </a:lnTo>
                  <a:lnTo>
                    <a:pt x="2972815" y="359247"/>
                  </a:lnTo>
                  <a:lnTo>
                    <a:pt x="2972815" y="349256"/>
                  </a:lnTo>
                  <a:lnTo>
                    <a:pt x="2972815" y="339264"/>
                  </a:lnTo>
                  <a:lnTo>
                    <a:pt x="2972815" y="329273"/>
                  </a:lnTo>
                  <a:lnTo>
                    <a:pt x="2972815" y="319281"/>
                  </a:lnTo>
                  <a:lnTo>
                    <a:pt x="2972815" y="309290"/>
                  </a:lnTo>
                  <a:lnTo>
                    <a:pt x="2972815" y="300280"/>
                  </a:lnTo>
                  <a:lnTo>
                    <a:pt x="2967873" y="309290"/>
                  </a:lnTo>
                  <a:lnTo>
                    <a:pt x="2962479" y="319281"/>
                  </a:lnTo>
                  <a:lnTo>
                    <a:pt x="2957180" y="329273"/>
                  </a:lnTo>
                  <a:lnTo>
                    <a:pt x="2952863" y="337671"/>
                  </a:lnTo>
                  <a:lnTo>
                    <a:pt x="2952075" y="339264"/>
                  </a:lnTo>
                  <a:lnTo>
                    <a:pt x="2946965" y="349256"/>
                  </a:lnTo>
                  <a:lnTo>
                    <a:pt x="2942159" y="359247"/>
                  </a:lnTo>
                  <a:lnTo>
                    <a:pt x="2937033" y="369239"/>
                  </a:lnTo>
                  <a:lnTo>
                    <a:pt x="2932911" y="377328"/>
                  </a:lnTo>
                  <a:lnTo>
                    <a:pt x="2931887" y="379230"/>
                  </a:lnTo>
                  <a:lnTo>
                    <a:pt x="2926407" y="389222"/>
                  </a:lnTo>
                  <a:lnTo>
                    <a:pt x="2920679" y="399213"/>
                  </a:lnTo>
                  <a:lnTo>
                    <a:pt x="2914933" y="409205"/>
                  </a:lnTo>
                  <a:lnTo>
                    <a:pt x="2912959" y="412551"/>
                  </a:lnTo>
                  <a:lnTo>
                    <a:pt x="2908365" y="419196"/>
                  </a:lnTo>
                  <a:lnTo>
                    <a:pt x="2901315" y="429188"/>
                  </a:lnTo>
                  <a:lnTo>
                    <a:pt x="2893813" y="439179"/>
                  </a:lnTo>
                  <a:lnTo>
                    <a:pt x="2893008" y="440228"/>
                  </a:lnTo>
                  <a:lnTo>
                    <a:pt x="2883921" y="449171"/>
                  </a:lnTo>
                  <a:lnTo>
                    <a:pt x="2873461" y="459162"/>
                  </a:lnTo>
                  <a:lnTo>
                    <a:pt x="2873056" y="459533"/>
                  </a:lnTo>
                  <a:lnTo>
                    <a:pt x="2855838" y="469154"/>
                  </a:lnTo>
                  <a:lnTo>
                    <a:pt x="2853104" y="470625"/>
                  </a:lnTo>
                  <a:lnTo>
                    <a:pt x="2833152" y="474090"/>
                  </a:lnTo>
                  <a:lnTo>
                    <a:pt x="2813200" y="470949"/>
                  </a:lnTo>
                  <a:lnTo>
                    <a:pt x="2809393" y="469154"/>
                  </a:lnTo>
                  <a:lnTo>
                    <a:pt x="2793248" y="461703"/>
                  </a:lnTo>
                  <a:lnTo>
                    <a:pt x="2789492" y="459162"/>
                  </a:lnTo>
                  <a:lnTo>
                    <a:pt x="2774077" y="449171"/>
                  </a:lnTo>
                  <a:lnTo>
                    <a:pt x="2773297" y="448668"/>
                  </a:lnTo>
                  <a:lnTo>
                    <a:pt x="2761712" y="439179"/>
                  </a:lnTo>
                  <a:lnTo>
                    <a:pt x="2753345" y="432610"/>
                  </a:lnTo>
                  <a:lnTo>
                    <a:pt x="2749495" y="429188"/>
                  </a:lnTo>
                  <a:lnTo>
                    <a:pt x="2737765" y="419196"/>
                  </a:lnTo>
                  <a:lnTo>
                    <a:pt x="2733393" y="415528"/>
                  </a:lnTo>
                  <a:lnTo>
                    <a:pt x="2726343" y="409205"/>
                  </a:lnTo>
                  <a:lnTo>
                    <a:pt x="2714398" y="399213"/>
                  </a:lnTo>
                  <a:lnTo>
                    <a:pt x="2713441" y="398433"/>
                  </a:lnTo>
                  <a:lnTo>
                    <a:pt x="2702239" y="389222"/>
                  </a:lnTo>
                  <a:lnTo>
                    <a:pt x="2693490" y="382639"/>
                  </a:lnTo>
                  <a:lnTo>
                    <a:pt x="2688859" y="379230"/>
                  </a:lnTo>
                  <a:lnTo>
                    <a:pt x="2675168" y="369239"/>
                  </a:lnTo>
                  <a:lnTo>
                    <a:pt x="2673538" y="368153"/>
                  </a:lnTo>
                  <a:lnTo>
                    <a:pt x="2659651" y="359247"/>
                  </a:lnTo>
                  <a:lnTo>
                    <a:pt x="2653586" y="355480"/>
                  </a:lnTo>
                  <a:lnTo>
                    <a:pt x="2642707" y="349256"/>
                  </a:lnTo>
                  <a:lnTo>
                    <a:pt x="2633634" y="344347"/>
                  </a:lnTo>
                  <a:lnTo>
                    <a:pt x="2624332" y="339264"/>
                  </a:lnTo>
                  <a:lnTo>
                    <a:pt x="2613683" y="333824"/>
                  </a:lnTo>
                  <a:lnTo>
                    <a:pt x="2604882" y="329273"/>
                  </a:lnTo>
                  <a:lnTo>
                    <a:pt x="2593731" y="323622"/>
                  </a:lnTo>
                  <a:lnTo>
                    <a:pt x="2585579" y="319281"/>
                  </a:lnTo>
                  <a:lnTo>
                    <a:pt x="2573779" y="313232"/>
                  </a:lnTo>
                  <a:lnTo>
                    <a:pt x="2567003" y="309290"/>
                  </a:lnTo>
                  <a:lnTo>
                    <a:pt x="2553827" y="301598"/>
                  </a:lnTo>
                  <a:lnTo>
                    <a:pt x="2550469" y="299298"/>
                  </a:lnTo>
                  <a:lnTo>
                    <a:pt x="2535971" y="289307"/>
                  </a:lnTo>
                  <a:lnTo>
                    <a:pt x="2533876" y="287880"/>
                  </a:lnTo>
                  <a:lnTo>
                    <a:pt x="2523391" y="279315"/>
                  </a:lnTo>
                  <a:lnTo>
                    <a:pt x="2513924" y="271330"/>
                  </a:lnTo>
                  <a:lnTo>
                    <a:pt x="2511931" y="269324"/>
                  </a:lnTo>
                  <a:lnTo>
                    <a:pt x="2502134" y="259332"/>
                  </a:lnTo>
                  <a:lnTo>
                    <a:pt x="2493972" y="250803"/>
                  </a:lnTo>
                  <a:lnTo>
                    <a:pt x="2492759" y="249341"/>
                  </a:lnTo>
                  <a:lnTo>
                    <a:pt x="2484607" y="239349"/>
                  </a:lnTo>
                  <a:lnTo>
                    <a:pt x="2476658" y="229358"/>
                  </a:lnTo>
                  <a:lnTo>
                    <a:pt x="2474020" y="226024"/>
                  </a:lnTo>
                  <a:lnTo>
                    <a:pt x="2469343" y="219366"/>
                  </a:lnTo>
                  <a:lnTo>
                    <a:pt x="2462437" y="209375"/>
                  </a:lnTo>
                  <a:lnTo>
                    <a:pt x="2455543" y="199383"/>
                  </a:lnTo>
                  <a:lnTo>
                    <a:pt x="2454069" y="197222"/>
                  </a:lnTo>
                  <a:lnTo>
                    <a:pt x="2449102" y="189392"/>
                  </a:lnTo>
                  <a:lnTo>
                    <a:pt x="2442720" y="179400"/>
                  </a:lnTo>
                  <a:lnTo>
                    <a:pt x="2436288" y="169409"/>
                  </a:lnTo>
                  <a:lnTo>
                    <a:pt x="2434117" y="166053"/>
                  </a:lnTo>
                  <a:lnTo>
                    <a:pt x="2429953" y="159417"/>
                  </a:lnTo>
                  <a:lnTo>
                    <a:pt x="2423559" y="149426"/>
                  </a:lnTo>
                  <a:lnTo>
                    <a:pt x="2417039" y="139434"/>
                  </a:lnTo>
                  <a:lnTo>
                    <a:pt x="2414165" y="135069"/>
                  </a:lnTo>
                  <a:lnTo>
                    <a:pt x="2410317" y="129443"/>
                  </a:lnTo>
                  <a:lnTo>
                    <a:pt x="2403229" y="119451"/>
                  </a:lnTo>
                  <a:lnTo>
                    <a:pt x="2395896" y="109460"/>
                  </a:lnTo>
                  <a:lnTo>
                    <a:pt x="2394213" y="107191"/>
                  </a:lnTo>
                  <a:lnTo>
                    <a:pt x="2387815" y="99468"/>
                  </a:lnTo>
                  <a:lnTo>
                    <a:pt x="2379171" y="89477"/>
                  </a:lnTo>
                  <a:lnTo>
                    <a:pt x="2374261" y="84068"/>
                  </a:lnTo>
                  <a:lnTo>
                    <a:pt x="2369228" y="79485"/>
                  </a:lnTo>
                  <a:lnTo>
                    <a:pt x="2357983" y="69494"/>
                  </a:lnTo>
                  <a:lnTo>
                    <a:pt x="2354309" y="66364"/>
                  </a:lnTo>
                  <a:lnTo>
                    <a:pt x="2342936" y="59502"/>
                  </a:lnTo>
                  <a:lnTo>
                    <a:pt x="2334358" y="54499"/>
                  </a:lnTo>
                  <a:lnTo>
                    <a:pt x="2318829" y="49511"/>
                  </a:lnTo>
                  <a:lnTo>
                    <a:pt x="2314406" y="48131"/>
                  </a:lnTo>
                  <a:lnTo>
                    <a:pt x="2294454" y="47477"/>
                  </a:lnTo>
                  <a:lnTo>
                    <a:pt x="2286556" y="49511"/>
                  </a:lnTo>
                  <a:lnTo>
                    <a:pt x="2274502" y="52752"/>
                  </a:lnTo>
                  <a:lnTo>
                    <a:pt x="2262437" y="59502"/>
                  </a:lnTo>
                  <a:lnTo>
                    <a:pt x="2254551" y="64247"/>
                  </a:lnTo>
                  <a:lnTo>
                    <a:pt x="2248552" y="69494"/>
                  </a:lnTo>
                  <a:lnTo>
                    <a:pt x="2238089" y="79485"/>
                  </a:lnTo>
                  <a:lnTo>
                    <a:pt x="2234599" y="83034"/>
                  </a:lnTo>
                  <a:lnTo>
                    <a:pt x="2229440" y="89477"/>
                  </a:lnTo>
                  <a:lnTo>
                    <a:pt x="2221856" y="99468"/>
                  </a:lnTo>
                  <a:lnTo>
                    <a:pt x="2214923" y="109460"/>
                  </a:lnTo>
                  <a:lnTo>
                    <a:pt x="2214647" y="109887"/>
                  </a:lnTo>
                  <a:lnTo>
                    <a:pt x="2209020" y="119451"/>
                  </a:lnTo>
                  <a:lnTo>
                    <a:pt x="2203622" y="129443"/>
                  </a:lnTo>
                  <a:lnTo>
                    <a:pt x="2198433" y="139434"/>
                  </a:lnTo>
                  <a:lnTo>
                    <a:pt x="2194695" y="147229"/>
                  </a:lnTo>
                  <a:lnTo>
                    <a:pt x="2193644" y="149426"/>
                  </a:lnTo>
                  <a:lnTo>
                    <a:pt x="2189287" y="159417"/>
                  </a:lnTo>
                  <a:lnTo>
                    <a:pt x="2185075" y="169409"/>
                  </a:lnTo>
                  <a:lnTo>
                    <a:pt x="2181352" y="179400"/>
                  </a:lnTo>
                  <a:lnTo>
                    <a:pt x="2177702" y="189392"/>
                  </a:lnTo>
                  <a:lnTo>
                    <a:pt x="2174744" y="198326"/>
                  </a:lnTo>
                  <a:lnTo>
                    <a:pt x="2174362" y="199383"/>
                  </a:lnTo>
                  <a:lnTo>
                    <a:pt x="2171069" y="209375"/>
                  </a:lnTo>
                  <a:lnTo>
                    <a:pt x="2167837" y="219366"/>
                  </a:lnTo>
                  <a:lnTo>
                    <a:pt x="2164944" y="229358"/>
                  </a:lnTo>
                  <a:lnTo>
                    <a:pt x="2162279" y="239349"/>
                  </a:lnTo>
                  <a:lnTo>
                    <a:pt x="2159751" y="249341"/>
                  </a:lnTo>
                  <a:lnTo>
                    <a:pt x="2157429" y="259332"/>
                  </a:lnTo>
                  <a:lnTo>
                    <a:pt x="2155275" y="269324"/>
                  </a:lnTo>
                  <a:lnTo>
                    <a:pt x="2154792" y="271719"/>
                  </a:lnTo>
                  <a:lnTo>
                    <a:pt x="2152949" y="279315"/>
                  </a:lnTo>
                  <a:lnTo>
                    <a:pt x="2150653" y="289307"/>
                  </a:lnTo>
                  <a:lnTo>
                    <a:pt x="2148575" y="299298"/>
                  </a:lnTo>
                  <a:lnTo>
                    <a:pt x="2146480" y="309290"/>
                  </a:lnTo>
                  <a:lnTo>
                    <a:pt x="2144593" y="319281"/>
                  </a:lnTo>
                  <a:lnTo>
                    <a:pt x="2142618" y="329273"/>
                  </a:lnTo>
                  <a:lnTo>
                    <a:pt x="2140865" y="339264"/>
                  </a:lnTo>
                  <a:lnTo>
                    <a:pt x="2139008" y="349256"/>
                  </a:lnTo>
                  <a:lnTo>
                    <a:pt x="2137197" y="359247"/>
                  </a:lnTo>
                  <a:lnTo>
                    <a:pt x="2135202" y="369239"/>
                  </a:lnTo>
                  <a:lnTo>
                    <a:pt x="2134840" y="370974"/>
                  </a:lnTo>
                  <a:lnTo>
                    <a:pt x="2132444" y="379230"/>
                  </a:lnTo>
                  <a:lnTo>
                    <a:pt x="2129482" y="389222"/>
                  </a:lnTo>
                  <a:lnTo>
                    <a:pt x="2126331" y="399213"/>
                  </a:lnTo>
                  <a:lnTo>
                    <a:pt x="2122784" y="409205"/>
                  </a:lnTo>
                  <a:lnTo>
                    <a:pt x="2118696" y="419196"/>
                  </a:lnTo>
                  <a:lnTo>
                    <a:pt x="2114888" y="428181"/>
                  </a:lnTo>
                  <a:lnTo>
                    <a:pt x="2114044" y="429188"/>
                  </a:lnTo>
                  <a:lnTo>
                    <a:pt x="2103558" y="439179"/>
                  </a:lnTo>
                  <a:lnTo>
                    <a:pt x="2094937" y="446812"/>
                  </a:lnTo>
                  <a:lnTo>
                    <a:pt x="2074985" y="446147"/>
                  </a:lnTo>
                  <a:lnTo>
                    <a:pt x="2065954" y="439179"/>
                  </a:lnTo>
                  <a:lnTo>
                    <a:pt x="2055033" y="430468"/>
                  </a:lnTo>
                  <a:lnTo>
                    <a:pt x="2054157" y="429188"/>
                  </a:lnTo>
                  <a:lnTo>
                    <a:pt x="2047172" y="419196"/>
                  </a:lnTo>
                  <a:lnTo>
                    <a:pt x="2040584" y="409205"/>
                  </a:lnTo>
                  <a:lnTo>
                    <a:pt x="2035081" y="401728"/>
                  </a:lnTo>
                  <a:lnTo>
                    <a:pt x="2033697" y="399213"/>
                  </a:lnTo>
                  <a:lnTo>
                    <a:pt x="2028493" y="389222"/>
                  </a:lnTo>
                  <a:lnTo>
                    <a:pt x="2023027" y="379230"/>
                  </a:lnTo>
                  <a:lnTo>
                    <a:pt x="2017244" y="369239"/>
                  </a:lnTo>
                  <a:lnTo>
                    <a:pt x="2015130" y="365647"/>
                  </a:lnTo>
                  <a:lnTo>
                    <a:pt x="2011769" y="359247"/>
                  </a:lnTo>
                  <a:lnTo>
                    <a:pt x="2006294" y="349256"/>
                  </a:lnTo>
                  <a:lnTo>
                    <a:pt x="2000295" y="339264"/>
                  </a:lnTo>
                  <a:lnTo>
                    <a:pt x="1995177" y="331492"/>
                  </a:lnTo>
                  <a:lnTo>
                    <a:pt x="1993630" y="329273"/>
                  </a:lnTo>
                  <a:lnTo>
                    <a:pt x="1986237" y="319281"/>
                  </a:lnTo>
                  <a:lnTo>
                    <a:pt x="1977829" y="309290"/>
                  </a:lnTo>
                  <a:lnTo>
                    <a:pt x="1975226" y="306449"/>
                  </a:lnTo>
                  <a:lnTo>
                    <a:pt x="1966717" y="299298"/>
                  </a:lnTo>
                  <a:lnTo>
                    <a:pt x="1955274" y="291031"/>
                  </a:lnTo>
                  <a:lnTo>
                    <a:pt x="1950804" y="289307"/>
                  </a:lnTo>
                  <a:lnTo>
                    <a:pt x="1935322" y="283781"/>
                  </a:lnTo>
                  <a:lnTo>
                    <a:pt x="1915370" y="282748"/>
                  </a:lnTo>
                  <a:lnTo>
                    <a:pt x="1895419" y="286541"/>
                  </a:lnTo>
                  <a:lnTo>
                    <a:pt x="1888145" y="289307"/>
                  </a:lnTo>
                  <a:lnTo>
                    <a:pt x="1875467" y="293970"/>
                  </a:lnTo>
                  <a:lnTo>
                    <a:pt x="1864722" y="299298"/>
                  </a:lnTo>
                  <a:lnTo>
                    <a:pt x="1855515" y="303625"/>
                  </a:lnTo>
                  <a:lnTo>
                    <a:pt x="1845792" y="309290"/>
                  </a:lnTo>
                  <a:lnTo>
                    <a:pt x="1835563" y="315246"/>
                  </a:lnTo>
                  <a:lnTo>
                    <a:pt x="1829388" y="319281"/>
                  </a:lnTo>
                  <a:lnTo>
                    <a:pt x="1815612" y="328160"/>
                  </a:lnTo>
                  <a:lnTo>
                    <a:pt x="1814032" y="329273"/>
                  </a:lnTo>
                  <a:lnTo>
                    <a:pt x="1800078" y="339264"/>
                  </a:lnTo>
                  <a:lnTo>
                    <a:pt x="1795660" y="342483"/>
                  </a:lnTo>
                  <a:lnTo>
                    <a:pt x="1786764" y="349256"/>
                  </a:lnTo>
                  <a:lnTo>
                    <a:pt x="1775708" y="358154"/>
                  </a:lnTo>
                  <a:lnTo>
                    <a:pt x="1774380" y="359247"/>
                  </a:lnTo>
                  <a:lnTo>
                    <a:pt x="1762393" y="369239"/>
                  </a:lnTo>
                  <a:lnTo>
                    <a:pt x="1755756" y="375095"/>
                  </a:lnTo>
                  <a:lnTo>
                    <a:pt x="1751047" y="379230"/>
                  </a:lnTo>
                  <a:lnTo>
                    <a:pt x="1740387" y="389222"/>
                  </a:lnTo>
                  <a:lnTo>
                    <a:pt x="1735805" y="393802"/>
                  </a:lnTo>
                  <a:lnTo>
                    <a:pt x="1730037" y="399213"/>
                  </a:lnTo>
                  <a:lnTo>
                    <a:pt x="1719791" y="409205"/>
                  </a:lnTo>
                  <a:lnTo>
                    <a:pt x="1715853" y="413157"/>
                  </a:lnTo>
                  <a:lnTo>
                    <a:pt x="1709321" y="419196"/>
                  </a:lnTo>
                  <a:lnTo>
                    <a:pt x="1699535" y="429188"/>
                  </a:lnTo>
                  <a:lnTo>
                    <a:pt x="1695901" y="432846"/>
                  </a:lnTo>
                  <a:lnTo>
                    <a:pt x="1688547" y="439179"/>
                  </a:lnTo>
                  <a:lnTo>
                    <a:pt x="1677625" y="449171"/>
                  </a:lnTo>
                  <a:lnTo>
                    <a:pt x="1675949" y="450730"/>
                  </a:lnTo>
                  <a:lnTo>
                    <a:pt x="1664557" y="459162"/>
                  </a:lnTo>
                  <a:lnTo>
                    <a:pt x="1655998" y="465566"/>
                  </a:lnTo>
                  <a:lnTo>
                    <a:pt x="1649067" y="469154"/>
                  </a:lnTo>
                  <a:lnTo>
                    <a:pt x="1636046" y="475987"/>
                  </a:lnTo>
                  <a:lnTo>
                    <a:pt x="1622702" y="479145"/>
                  </a:lnTo>
                  <a:lnTo>
                    <a:pt x="1616094" y="480670"/>
                  </a:lnTo>
                  <a:lnTo>
                    <a:pt x="1596142" y="479895"/>
                  </a:lnTo>
                  <a:lnTo>
                    <a:pt x="1593490" y="479145"/>
                  </a:lnTo>
                  <a:lnTo>
                    <a:pt x="1576190" y="474408"/>
                  </a:lnTo>
                  <a:lnTo>
                    <a:pt x="1565508" y="469154"/>
                  </a:lnTo>
                  <a:lnTo>
                    <a:pt x="1556238" y="464665"/>
                  </a:lnTo>
                  <a:lnTo>
                    <a:pt x="1547813" y="459162"/>
                  </a:lnTo>
                  <a:lnTo>
                    <a:pt x="1536287" y="451978"/>
                  </a:lnTo>
                  <a:lnTo>
                    <a:pt x="1532625" y="449171"/>
                  </a:lnTo>
                  <a:lnTo>
                    <a:pt x="1519572" y="439179"/>
                  </a:lnTo>
                  <a:lnTo>
                    <a:pt x="1516335" y="436728"/>
                  </a:lnTo>
                  <a:lnTo>
                    <a:pt x="1507777" y="429188"/>
                  </a:lnTo>
                  <a:lnTo>
                    <a:pt x="1496383" y="419359"/>
                  </a:lnTo>
                  <a:lnTo>
                    <a:pt x="1496214" y="419196"/>
                  </a:lnTo>
                  <a:lnTo>
                    <a:pt x="1485944" y="409205"/>
                  </a:lnTo>
                  <a:lnTo>
                    <a:pt x="1476431" y="400072"/>
                  </a:lnTo>
                  <a:lnTo>
                    <a:pt x="1475589" y="399213"/>
                  </a:lnTo>
                  <a:lnTo>
                    <a:pt x="1465934" y="389222"/>
                  </a:lnTo>
                  <a:lnTo>
                    <a:pt x="1456480" y="379403"/>
                  </a:lnTo>
                  <a:lnTo>
                    <a:pt x="1456318" y="379230"/>
                  </a:lnTo>
                  <a:lnTo>
                    <a:pt x="1447091" y="369239"/>
                  </a:lnTo>
                  <a:lnTo>
                    <a:pt x="1438112" y="359247"/>
                  </a:lnTo>
                  <a:lnTo>
                    <a:pt x="1436528" y="357543"/>
                  </a:lnTo>
                  <a:lnTo>
                    <a:pt x="1428607" y="349256"/>
                  </a:lnTo>
                  <a:lnTo>
                    <a:pt x="1419458" y="339264"/>
                  </a:lnTo>
                  <a:lnTo>
                    <a:pt x="1416576" y="336251"/>
                  </a:lnTo>
                  <a:lnTo>
                    <a:pt x="1409455" y="329273"/>
                  </a:lnTo>
                  <a:lnTo>
                    <a:pt x="1399233" y="319281"/>
                  </a:lnTo>
                  <a:lnTo>
                    <a:pt x="1396624" y="316762"/>
                  </a:lnTo>
                  <a:lnTo>
                    <a:pt x="1387837" y="309290"/>
                  </a:lnTo>
                  <a:lnTo>
                    <a:pt x="1376673" y="299981"/>
                  </a:lnTo>
                  <a:lnTo>
                    <a:pt x="1375634" y="299298"/>
                  </a:lnTo>
                  <a:lnTo>
                    <a:pt x="1359750" y="289307"/>
                  </a:lnTo>
                  <a:lnTo>
                    <a:pt x="1356721" y="287404"/>
                  </a:lnTo>
                  <a:lnTo>
                    <a:pt x="1339695" y="279315"/>
                  </a:lnTo>
                  <a:lnTo>
                    <a:pt x="1336769" y="278052"/>
                  </a:lnTo>
                  <a:lnTo>
                    <a:pt x="1316817" y="272128"/>
                  </a:lnTo>
                  <a:lnTo>
                    <a:pt x="1302934" y="269324"/>
                  </a:lnTo>
                  <a:lnTo>
                    <a:pt x="1296866" y="268156"/>
                  </a:lnTo>
                  <a:lnTo>
                    <a:pt x="1276914" y="265510"/>
                  </a:lnTo>
                  <a:lnTo>
                    <a:pt x="1256962" y="262715"/>
                  </a:lnTo>
                  <a:lnTo>
                    <a:pt x="1237693" y="259332"/>
                  </a:lnTo>
                  <a:lnTo>
                    <a:pt x="1237010" y="259217"/>
                  </a:lnTo>
                  <a:lnTo>
                    <a:pt x="1217059" y="254961"/>
                  </a:lnTo>
                  <a:lnTo>
                    <a:pt x="1197107" y="249666"/>
                  </a:lnTo>
                  <a:lnTo>
                    <a:pt x="1196144" y="249341"/>
                  </a:lnTo>
                  <a:lnTo>
                    <a:pt x="1177155" y="243122"/>
                  </a:lnTo>
                  <a:lnTo>
                    <a:pt x="1166973" y="239349"/>
                  </a:lnTo>
                  <a:lnTo>
                    <a:pt x="1157203" y="235723"/>
                  </a:lnTo>
                  <a:lnTo>
                    <a:pt x="1141546" y="229358"/>
                  </a:lnTo>
                  <a:lnTo>
                    <a:pt x="1137251" y="227588"/>
                  </a:lnTo>
                  <a:lnTo>
                    <a:pt x="1118537" y="219366"/>
                  </a:lnTo>
                  <a:lnTo>
                    <a:pt x="1117299" y="218817"/>
                  </a:lnTo>
                  <a:lnTo>
                    <a:pt x="1097348" y="209649"/>
                  </a:lnTo>
                  <a:lnTo>
                    <a:pt x="1096782" y="209375"/>
                  </a:lnTo>
                  <a:lnTo>
                    <a:pt x="1077396" y="199451"/>
                  </a:lnTo>
                  <a:lnTo>
                    <a:pt x="1077266" y="199383"/>
                  </a:lnTo>
                  <a:lnTo>
                    <a:pt x="1058613" y="189392"/>
                  </a:lnTo>
                  <a:lnTo>
                    <a:pt x="1057444" y="188726"/>
                  </a:lnTo>
                  <a:lnTo>
                    <a:pt x="1041859" y="179400"/>
                  </a:lnTo>
                  <a:lnTo>
                    <a:pt x="1037492" y="176741"/>
                  </a:lnTo>
                  <a:lnTo>
                    <a:pt x="1026160" y="169409"/>
                  </a:lnTo>
                  <a:lnTo>
                    <a:pt x="1017541" y="163333"/>
                  </a:lnTo>
                  <a:lnTo>
                    <a:pt x="1012210" y="159417"/>
                  </a:lnTo>
                  <a:lnTo>
                    <a:pt x="999001" y="149426"/>
                  </a:lnTo>
                  <a:lnTo>
                    <a:pt x="997589" y="148285"/>
                  </a:lnTo>
                  <a:lnTo>
                    <a:pt x="987006" y="139434"/>
                  </a:lnTo>
                  <a:lnTo>
                    <a:pt x="977637" y="130948"/>
                  </a:lnTo>
                  <a:lnTo>
                    <a:pt x="976011" y="129443"/>
                  </a:lnTo>
                  <a:lnTo>
                    <a:pt x="965378" y="119451"/>
                  </a:lnTo>
                  <a:lnTo>
                    <a:pt x="957685" y="111744"/>
                  </a:lnTo>
                  <a:lnTo>
                    <a:pt x="955367" y="109460"/>
                  </a:lnTo>
                  <a:lnTo>
                    <a:pt x="945582" y="99468"/>
                  </a:lnTo>
                  <a:lnTo>
                    <a:pt x="937734" y="91201"/>
                  </a:lnTo>
                  <a:lnTo>
                    <a:pt x="936026" y="89477"/>
                  </a:lnTo>
                  <a:lnTo>
                    <a:pt x="926556" y="79485"/>
                  </a:lnTo>
                  <a:lnTo>
                    <a:pt x="917782" y="69896"/>
                  </a:lnTo>
                  <a:lnTo>
                    <a:pt x="917382" y="69494"/>
                  </a:lnTo>
                  <a:lnTo>
                    <a:pt x="907615" y="59502"/>
                  </a:lnTo>
                  <a:lnTo>
                    <a:pt x="897919" y="49511"/>
                  </a:lnTo>
                  <a:lnTo>
                    <a:pt x="897830" y="49419"/>
                  </a:lnTo>
                  <a:lnTo>
                    <a:pt x="887039" y="39519"/>
                  </a:lnTo>
                  <a:lnTo>
                    <a:pt x="877878" y="31151"/>
                  </a:lnTo>
                  <a:lnTo>
                    <a:pt x="875744" y="29528"/>
                  </a:lnTo>
                  <a:lnTo>
                    <a:pt x="862439" y="19536"/>
                  </a:lnTo>
                  <a:lnTo>
                    <a:pt x="857927" y="16181"/>
                  </a:lnTo>
                  <a:lnTo>
                    <a:pt x="845329" y="9545"/>
                  </a:lnTo>
                  <a:lnTo>
                    <a:pt x="837975" y="5689"/>
                  </a:lnTo>
                  <a:lnTo>
                    <a:pt x="818023" y="0"/>
                  </a:lnTo>
                  <a:lnTo>
                    <a:pt x="798071" y="443"/>
                  </a:lnTo>
                  <a:lnTo>
                    <a:pt x="778119" y="8469"/>
                  </a:lnTo>
                  <a:lnTo>
                    <a:pt x="776740" y="9545"/>
                  </a:lnTo>
                  <a:lnTo>
                    <a:pt x="764549" y="19536"/>
                  </a:lnTo>
                  <a:lnTo>
                    <a:pt x="758167" y="25402"/>
                  </a:lnTo>
                  <a:lnTo>
                    <a:pt x="755092" y="29528"/>
                  </a:lnTo>
                  <a:lnTo>
                    <a:pt x="748079" y="39519"/>
                  </a:lnTo>
                  <a:lnTo>
                    <a:pt x="741525" y="49511"/>
                  </a:lnTo>
                  <a:lnTo>
                    <a:pt x="738216" y="55126"/>
                  </a:lnTo>
                  <a:lnTo>
                    <a:pt x="736146" y="59502"/>
                  </a:lnTo>
                  <a:lnTo>
                    <a:pt x="731580" y="69494"/>
                  </a:lnTo>
                  <a:lnTo>
                    <a:pt x="727286" y="79485"/>
                  </a:lnTo>
                  <a:lnTo>
                    <a:pt x="723333" y="89477"/>
                  </a:lnTo>
                  <a:lnTo>
                    <a:pt x="719411" y="99468"/>
                  </a:lnTo>
                  <a:lnTo>
                    <a:pt x="718264" y="102670"/>
                  </a:lnTo>
                  <a:lnTo>
                    <a:pt x="716060" y="109460"/>
                  </a:lnTo>
                  <a:lnTo>
                    <a:pt x="712896" y="119451"/>
                  </a:lnTo>
                  <a:lnTo>
                    <a:pt x="709609" y="129443"/>
                  </a:lnTo>
                  <a:lnTo>
                    <a:pt x="706616" y="139434"/>
                  </a:lnTo>
                  <a:lnTo>
                    <a:pt x="703426" y="149426"/>
                  </a:lnTo>
                  <a:lnTo>
                    <a:pt x="700288" y="159417"/>
                  </a:lnTo>
                  <a:lnTo>
                    <a:pt x="698312" y="165628"/>
                  </a:lnTo>
                  <a:lnTo>
                    <a:pt x="697098" y="169409"/>
                  </a:lnTo>
                  <a:lnTo>
                    <a:pt x="693686" y="179400"/>
                  </a:lnTo>
                  <a:lnTo>
                    <a:pt x="690123" y="189392"/>
                  </a:lnTo>
                  <a:lnTo>
                    <a:pt x="686322" y="199383"/>
                  </a:lnTo>
                  <a:lnTo>
                    <a:pt x="682083" y="209375"/>
                  </a:lnTo>
                  <a:lnTo>
                    <a:pt x="678360" y="217561"/>
                  </a:lnTo>
                  <a:lnTo>
                    <a:pt x="677457" y="219366"/>
                  </a:lnTo>
                  <a:lnTo>
                    <a:pt x="672021" y="229358"/>
                  </a:lnTo>
                  <a:lnTo>
                    <a:pt x="665970" y="239349"/>
                  </a:lnTo>
                  <a:lnTo>
                    <a:pt x="659193" y="249341"/>
                  </a:lnTo>
                  <a:lnTo>
                    <a:pt x="658409" y="250406"/>
                  </a:lnTo>
                  <a:lnTo>
                    <a:pt x="650458" y="259332"/>
                  </a:lnTo>
                  <a:lnTo>
                    <a:pt x="640175" y="269324"/>
                  </a:lnTo>
                  <a:lnTo>
                    <a:pt x="638457" y="270845"/>
                  </a:lnTo>
                  <a:lnTo>
                    <a:pt x="625645" y="279315"/>
                  </a:lnTo>
                  <a:lnTo>
                    <a:pt x="618505" y="283610"/>
                  </a:lnTo>
                  <a:lnTo>
                    <a:pt x="604405" y="289307"/>
                  </a:lnTo>
                  <a:lnTo>
                    <a:pt x="598553" y="291463"/>
                  </a:lnTo>
                  <a:lnTo>
                    <a:pt x="578602" y="296283"/>
                  </a:lnTo>
                  <a:lnTo>
                    <a:pt x="559150" y="299298"/>
                  </a:lnTo>
                  <a:lnTo>
                    <a:pt x="558650" y="299373"/>
                  </a:lnTo>
                  <a:lnTo>
                    <a:pt x="538698" y="301807"/>
                  </a:lnTo>
                  <a:lnTo>
                    <a:pt x="518746" y="305014"/>
                  </a:lnTo>
                  <a:lnTo>
                    <a:pt x="501703" y="309290"/>
                  </a:lnTo>
                  <a:lnTo>
                    <a:pt x="498794" y="310007"/>
                  </a:lnTo>
                  <a:lnTo>
                    <a:pt x="478843" y="317038"/>
                  </a:lnTo>
                  <a:lnTo>
                    <a:pt x="474466" y="319281"/>
                  </a:lnTo>
                  <a:lnTo>
                    <a:pt x="458891" y="327676"/>
                  </a:lnTo>
                  <a:lnTo>
                    <a:pt x="456489" y="329273"/>
                  </a:lnTo>
                  <a:lnTo>
                    <a:pt x="442156" y="339264"/>
                  </a:lnTo>
                  <a:lnTo>
                    <a:pt x="438939" y="341651"/>
                  </a:lnTo>
                  <a:lnTo>
                    <a:pt x="430127" y="349256"/>
                  </a:lnTo>
                  <a:lnTo>
                    <a:pt x="418987" y="359091"/>
                  </a:lnTo>
                  <a:lnTo>
                    <a:pt x="418819" y="359247"/>
                  </a:lnTo>
                  <a:lnTo>
                    <a:pt x="408683" y="369239"/>
                  </a:lnTo>
                  <a:lnTo>
                    <a:pt x="399085" y="379230"/>
                  </a:lnTo>
                  <a:lnTo>
                    <a:pt x="399036" y="379283"/>
                  </a:lnTo>
                  <a:lnTo>
                    <a:pt x="389766" y="389222"/>
                  </a:lnTo>
                  <a:lnTo>
                    <a:pt x="380923" y="399213"/>
                  </a:lnTo>
                  <a:lnTo>
                    <a:pt x="379084" y="401381"/>
                  </a:lnTo>
                  <a:lnTo>
                    <a:pt x="372424" y="409205"/>
                  </a:lnTo>
                  <a:lnTo>
                    <a:pt x="364046" y="419196"/>
                  </a:lnTo>
                  <a:lnTo>
                    <a:pt x="359132" y="425284"/>
                  </a:lnTo>
                  <a:lnTo>
                    <a:pt x="355868" y="429188"/>
                  </a:lnTo>
                  <a:lnTo>
                    <a:pt x="347656" y="439179"/>
                  </a:lnTo>
                  <a:lnTo>
                    <a:pt x="339839" y="449171"/>
                  </a:lnTo>
                  <a:lnTo>
                    <a:pt x="339180" y="450009"/>
                  </a:lnTo>
                  <a:lnTo>
                    <a:pt x="331717" y="459162"/>
                  </a:lnTo>
                  <a:lnTo>
                    <a:pt x="323927" y="469154"/>
                  </a:lnTo>
                  <a:lnTo>
                    <a:pt x="319228" y="475603"/>
                  </a:lnTo>
                  <a:lnTo>
                    <a:pt x="316564" y="479145"/>
                  </a:lnTo>
                  <a:lnTo>
                    <a:pt x="308865" y="489137"/>
                  </a:lnTo>
                  <a:lnTo>
                    <a:pt x="301553" y="499128"/>
                  </a:lnTo>
                  <a:lnTo>
                    <a:pt x="299277" y="502283"/>
                  </a:lnTo>
                  <a:lnTo>
                    <a:pt x="294265" y="509120"/>
                  </a:lnTo>
                  <a:lnTo>
                    <a:pt x="287179" y="519111"/>
                  </a:lnTo>
                  <a:lnTo>
                    <a:pt x="280363" y="529103"/>
                  </a:lnTo>
                  <a:lnTo>
                    <a:pt x="279325" y="530634"/>
                  </a:lnTo>
                  <a:lnTo>
                    <a:pt x="273477" y="539094"/>
                  </a:lnTo>
                  <a:lnTo>
                    <a:pt x="266575" y="549086"/>
                  </a:lnTo>
                  <a:lnTo>
                    <a:pt x="259647" y="559077"/>
                  </a:lnTo>
                  <a:lnTo>
                    <a:pt x="259373" y="559483"/>
                  </a:lnTo>
                  <a:lnTo>
                    <a:pt x="252913" y="569068"/>
                  </a:lnTo>
                  <a:lnTo>
                    <a:pt x="246113" y="579060"/>
                  </a:lnTo>
                  <a:lnTo>
                    <a:pt x="239421" y="588919"/>
                  </a:lnTo>
                  <a:lnTo>
                    <a:pt x="239329" y="589052"/>
                  </a:lnTo>
                  <a:lnTo>
                    <a:pt x="232133" y="599043"/>
                  </a:lnTo>
                  <a:lnTo>
                    <a:pt x="224800" y="609035"/>
                  </a:lnTo>
                  <a:lnTo>
                    <a:pt x="219470" y="616348"/>
                  </a:lnTo>
                  <a:lnTo>
                    <a:pt x="217401" y="619026"/>
                  </a:lnTo>
                  <a:lnTo>
                    <a:pt x="209302" y="629017"/>
                  </a:lnTo>
                  <a:lnTo>
                    <a:pt x="201010" y="639009"/>
                  </a:lnTo>
                  <a:lnTo>
                    <a:pt x="199518" y="640793"/>
                  </a:lnTo>
                  <a:lnTo>
                    <a:pt x="192115" y="649000"/>
                  </a:lnTo>
                  <a:lnTo>
                    <a:pt x="182646" y="658992"/>
                  </a:lnTo>
                  <a:lnTo>
                    <a:pt x="179566" y="662091"/>
                  </a:lnTo>
                  <a:lnTo>
                    <a:pt x="171884" y="668983"/>
                  </a:lnTo>
                  <a:lnTo>
                    <a:pt x="160478" y="678975"/>
                  </a:lnTo>
                  <a:lnTo>
                    <a:pt x="159614" y="679720"/>
                  </a:lnTo>
                  <a:lnTo>
                    <a:pt x="147150" y="688966"/>
                  </a:lnTo>
                  <a:lnTo>
                    <a:pt x="139662" y="694288"/>
                  </a:lnTo>
                  <a:lnTo>
                    <a:pt x="131817" y="698958"/>
                  </a:lnTo>
                  <a:lnTo>
                    <a:pt x="119711" y="706101"/>
                  </a:lnTo>
                  <a:lnTo>
                    <a:pt x="113615" y="708949"/>
                  </a:lnTo>
                  <a:lnTo>
                    <a:pt x="99759" y="715374"/>
                  </a:lnTo>
                  <a:lnTo>
                    <a:pt x="88718" y="718941"/>
                  </a:lnTo>
                  <a:lnTo>
                    <a:pt x="79807" y="721866"/>
                  </a:lnTo>
                  <a:lnTo>
                    <a:pt x="59855" y="725978"/>
                  </a:lnTo>
                  <a:lnTo>
                    <a:pt x="39904" y="726628"/>
                  </a:lnTo>
                  <a:lnTo>
                    <a:pt x="19952" y="723205"/>
                  </a:lnTo>
                  <a:lnTo>
                    <a:pt x="11793" y="718941"/>
                  </a:lnTo>
                  <a:lnTo>
                    <a:pt x="0" y="711663"/>
                  </a:lnTo>
                  <a:lnTo>
                    <a:pt x="0" y="718941"/>
                  </a:lnTo>
                  <a:lnTo>
                    <a:pt x="0" y="728932"/>
                  </a:lnTo>
                  <a:lnTo>
                    <a:pt x="0" y="738924"/>
                  </a:lnTo>
                  <a:lnTo>
                    <a:pt x="0" y="748915"/>
                  </a:lnTo>
                  <a:lnTo>
                    <a:pt x="0" y="758907"/>
                  </a:lnTo>
                  <a:lnTo>
                    <a:pt x="0" y="768898"/>
                  </a:lnTo>
                  <a:lnTo>
                    <a:pt x="0" y="778890"/>
                  </a:lnTo>
                  <a:lnTo>
                    <a:pt x="0" y="788881"/>
                  </a:lnTo>
                  <a:lnTo>
                    <a:pt x="0" y="798873"/>
                  </a:lnTo>
                  <a:lnTo>
                    <a:pt x="0" y="808864"/>
                  </a:lnTo>
                  <a:lnTo>
                    <a:pt x="0" y="818856"/>
                  </a:lnTo>
                  <a:lnTo>
                    <a:pt x="0" y="821982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任意多边形: 形状 2278">
              <a:extLst>
                <a:ext uri="{FF2B5EF4-FFF2-40B4-BE49-F238E27FC236}">
                  <a16:creationId xmlns:a16="http://schemas.microsoft.com/office/drawing/2014/main" id="{2ECA1033-0FE0-D5F1-DD16-18F5A33415AA}"/>
                </a:ext>
              </a:extLst>
            </p:cNvPr>
            <p:cNvSpPr/>
            <p:nvPr/>
          </p:nvSpPr>
          <p:spPr>
            <a:xfrm>
              <a:off x="5934592" y="2859123"/>
              <a:ext cx="2972814" cy="798297"/>
            </a:xfrm>
            <a:custGeom>
              <a:avLst/>
              <a:gdLst>
                <a:gd name="connsiteX0" fmla="*/ 19952 w 2972814"/>
                <a:gd name="connsiteY0" fmla="*/ 794875 h 798297"/>
                <a:gd name="connsiteX1" fmla="*/ 39904 w 2972814"/>
                <a:gd name="connsiteY1" fmla="*/ 798297 h 798297"/>
                <a:gd name="connsiteX2" fmla="*/ 59855 w 2972814"/>
                <a:gd name="connsiteY2" fmla="*/ 797648 h 798297"/>
                <a:gd name="connsiteX3" fmla="*/ 79807 w 2972814"/>
                <a:gd name="connsiteY3" fmla="*/ 793536 h 798297"/>
                <a:gd name="connsiteX4" fmla="*/ 88718 w 2972814"/>
                <a:gd name="connsiteY4" fmla="*/ 790611 h 798297"/>
                <a:gd name="connsiteX5" fmla="*/ 99759 w 2972814"/>
                <a:gd name="connsiteY5" fmla="*/ 787044 h 798297"/>
                <a:gd name="connsiteX6" fmla="*/ 113615 w 2972814"/>
                <a:gd name="connsiteY6" fmla="*/ 780619 h 798297"/>
                <a:gd name="connsiteX7" fmla="*/ 119711 w 2972814"/>
                <a:gd name="connsiteY7" fmla="*/ 777771 h 798297"/>
                <a:gd name="connsiteX8" fmla="*/ 131817 w 2972814"/>
                <a:gd name="connsiteY8" fmla="*/ 770628 h 798297"/>
                <a:gd name="connsiteX9" fmla="*/ 139662 w 2972814"/>
                <a:gd name="connsiteY9" fmla="*/ 765958 h 798297"/>
                <a:gd name="connsiteX10" fmla="*/ 147150 w 2972814"/>
                <a:gd name="connsiteY10" fmla="*/ 760636 h 798297"/>
                <a:gd name="connsiteX11" fmla="*/ 159614 w 2972814"/>
                <a:gd name="connsiteY11" fmla="*/ 751389 h 798297"/>
                <a:gd name="connsiteX12" fmla="*/ 160478 w 2972814"/>
                <a:gd name="connsiteY12" fmla="*/ 750645 h 798297"/>
                <a:gd name="connsiteX13" fmla="*/ 171884 w 2972814"/>
                <a:gd name="connsiteY13" fmla="*/ 740653 h 798297"/>
                <a:gd name="connsiteX14" fmla="*/ 179566 w 2972814"/>
                <a:gd name="connsiteY14" fmla="*/ 733760 h 798297"/>
                <a:gd name="connsiteX15" fmla="*/ 182646 w 2972814"/>
                <a:gd name="connsiteY15" fmla="*/ 730662 h 798297"/>
                <a:gd name="connsiteX16" fmla="*/ 192115 w 2972814"/>
                <a:gd name="connsiteY16" fmla="*/ 720670 h 798297"/>
                <a:gd name="connsiteX17" fmla="*/ 199518 w 2972814"/>
                <a:gd name="connsiteY17" fmla="*/ 712463 h 798297"/>
                <a:gd name="connsiteX18" fmla="*/ 201010 w 2972814"/>
                <a:gd name="connsiteY18" fmla="*/ 710679 h 798297"/>
                <a:gd name="connsiteX19" fmla="*/ 209302 w 2972814"/>
                <a:gd name="connsiteY19" fmla="*/ 700687 h 798297"/>
                <a:gd name="connsiteX20" fmla="*/ 217401 w 2972814"/>
                <a:gd name="connsiteY20" fmla="*/ 690696 h 798297"/>
                <a:gd name="connsiteX21" fmla="*/ 219470 w 2972814"/>
                <a:gd name="connsiteY21" fmla="*/ 688018 h 798297"/>
                <a:gd name="connsiteX22" fmla="*/ 224800 w 2972814"/>
                <a:gd name="connsiteY22" fmla="*/ 680704 h 798297"/>
                <a:gd name="connsiteX23" fmla="*/ 232133 w 2972814"/>
                <a:gd name="connsiteY23" fmla="*/ 670713 h 798297"/>
                <a:gd name="connsiteX24" fmla="*/ 239329 w 2972814"/>
                <a:gd name="connsiteY24" fmla="*/ 660721 h 798297"/>
                <a:gd name="connsiteX25" fmla="*/ 239421 w 2972814"/>
                <a:gd name="connsiteY25" fmla="*/ 660588 h 798297"/>
                <a:gd name="connsiteX26" fmla="*/ 246113 w 2972814"/>
                <a:gd name="connsiteY26" fmla="*/ 650730 h 798297"/>
                <a:gd name="connsiteX27" fmla="*/ 252913 w 2972814"/>
                <a:gd name="connsiteY27" fmla="*/ 640738 h 798297"/>
                <a:gd name="connsiteX28" fmla="*/ 259373 w 2972814"/>
                <a:gd name="connsiteY28" fmla="*/ 631153 h 798297"/>
                <a:gd name="connsiteX29" fmla="*/ 259647 w 2972814"/>
                <a:gd name="connsiteY29" fmla="*/ 630747 h 798297"/>
                <a:gd name="connsiteX30" fmla="*/ 266575 w 2972814"/>
                <a:gd name="connsiteY30" fmla="*/ 620755 h 798297"/>
                <a:gd name="connsiteX31" fmla="*/ 273477 w 2972814"/>
                <a:gd name="connsiteY31" fmla="*/ 610764 h 798297"/>
                <a:gd name="connsiteX32" fmla="*/ 279325 w 2972814"/>
                <a:gd name="connsiteY32" fmla="*/ 602304 h 798297"/>
                <a:gd name="connsiteX33" fmla="*/ 280363 w 2972814"/>
                <a:gd name="connsiteY33" fmla="*/ 600772 h 798297"/>
                <a:gd name="connsiteX34" fmla="*/ 287179 w 2972814"/>
                <a:gd name="connsiteY34" fmla="*/ 590781 h 798297"/>
                <a:gd name="connsiteX35" fmla="*/ 294265 w 2972814"/>
                <a:gd name="connsiteY35" fmla="*/ 580789 h 798297"/>
                <a:gd name="connsiteX36" fmla="*/ 299277 w 2972814"/>
                <a:gd name="connsiteY36" fmla="*/ 573952 h 798297"/>
                <a:gd name="connsiteX37" fmla="*/ 301553 w 2972814"/>
                <a:gd name="connsiteY37" fmla="*/ 570798 h 798297"/>
                <a:gd name="connsiteX38" fmla="*/ 308865 w 2972814"/>
                <a:gd name="connsiteY38" fmla="*/ 560806 h 798297"/>
                <a:gd name="connsiteX39" fmla="*/ 316564 w 2972814"/>
                <a:gd name="connsiteY39" fmla="*/ 550815 h 798297"/>
                <a:gd name="connsiteX40" fmla="*/ 319228 w 2972814"/>
                <a:gd name="connsiteY40" fmla="*/ 547273 h 798297"/>
                <a:gd name="connsiteX41" fmla="*/ 323927 w 2972814"/>
                <a:gd name="connsiteY41" fmla="*/ 540823 h 798297"/>
                <a:gd name="connsiteX42" fmla="*/ 331717 w 2972814"/>
                <a:gd name="connsiteY42" fmla="*/ 530832 h 798297"/>
                <a:gd name="connsiteX43" fmla="*/ 339180 w 2972814"/>
                <a:gd name="connsiteY43" fmla="*/ 521678 h 798297"/>
                <a:gd name="connsiteX44" fmla="*/ 339839 w 2972814"/>
                <a:gd name="connsiteY44" fmla="*/ 520840 h 798297"/>
                <a:gd name="connsiteX45" fmla="*/ 347656 w 2972814"/>
                <a:gd name="connsiteY45" fmla="*/ 510849 h 798297"/>
                <a:gd name="connsiteX46" fmla="*/ 355868 w 2972814"/>
                <a:gd name="connsiteY46" fmla="*/ 500857 h 798297"/>
                <a:gd name="connsiteX47" fmla="*/ 359132 w 2972814"/>
                <a:gd name="connsiteY47" fmla="*/ 496954 h 798297"/>
                <a:gd name="connsiteX48" fmla="*/ 364046 w 2972814"/>
                <a:gd name="connsiteY48" fmla="*/ 490866 h 798297"/>
                <a:gd name="connsiteX49" fmla="*/ 372424 w 2972814"/>
                <a:gd name="connsiteY49" fmla="*/ 480874 h 798297"/>
                <a:gd name="connsiteX50" fmla="*/ 379084 w 2972814"/>
                <a:gd name="connsiteY50" fmla="*/ 473051 h 798297"/>
                <a:gd name="connsiteX51" fmla="*/ 380923 w 2972814"/>
                <a:gd name="connsiteY51" fmla="*/ 470883 h 798297"/>
                <a:gd name="connsiteX52" fmla="*/ 389766 w 2972814"/>
                <a:gd name="connsiteY52" fmla="*/ 460891 h 798297"/>
                <a:gd name="connsiteX53" fmla="*/ 399036 w 2972814"/>
                <a:gd name="connsiteY53" fmla="*/ 450952 h 798297"/>
                <a:gd name="connsiteX54" fmla="*/ 399085 w 2972814"/>
                <a:gd name="connsiteY54" fmla="*/ 450900 h 798297"/>
                <a:gd name="connsiteX55" fmla="*/ 408683 w 2972814"/>
                <a:gd name="connsiteY55" fmla="*/ 440908 h 798297"/>
                <a:gd name="connsiteX56" fmla="*/ 418819 w 2972814"/>
                <a:gd name="connsiteY56" fmla="*/ 430917 h 798297"/>
                <a:gd name="connsiteX57" fmla="*/ 418987 w 2972814"/>
                <a:gd name="connsiteY57" fmla="*/ 430761 h 798297"/>
                <a:gd name="connsiteX58" fmla="*/ 430127 w 2972814"/>
                <a:gd name="connsiteY58" fmla="*/ 420925 h 798297"/>
                <a:gd name="connsiteX59" fmla="*/ 438939 w 2972814"/>
                <a:gd name="connsiteY59" fmla="*/ 413320 h 798297"/>
                <a:gd name="connsiteX60" fmla="*/ 442156 w 2972814"/>
                <a:gd name="connsiteY60" fmla="*/ 410934 h 798297"/>
                <a:gd name="connsiteX61" fmla="*/ 456489 w 2972814"/>
                <a:gd name="connsiteY61" fmla="*/ 400942 h 798297"/>
                <a:gd name="connsiteX62" fmla="*/ 458891 w 2972814"/>
                <a:gd name="connsiteY62" fmla="*/ 399345 h 798297"/>
                <a:gd name="connsiteX63" fmla="*/ 474466 w 2972814"/>
                <a:gd name="connsiteY63" fmla="*/ 390951 h 798297"/>
                <a:gd name="connsiteX64" fmla="*/ 478843 w 2972814"/>
                <a:gd name="connsiteY64" fmla="*/ 388708 h 798297"/>
                <a:gd name="connsiteX65" fmla="*/ 498794 w 2972814"/>
                <a:gd name="connsiteY65" fmla="*/ 381677 h 798297"/>
                <a:gd name="connsiteX66" fmla="*/ 501703 w 2972814"/>
                <a:gd name="connsiteY66" fmla="*/ 380959 h 798297"/>
                <a:gd name="connsiteX67" fmla="*/ 518746 w 2972814"/>
                <a:gd name="connsiteY67" fmla="*/ 376684 h 798297"/>
                <a:gd name="connsiteX68" fmla="*/ 538698 w 2972814"/>
                <a:gd name="connsiteY68" fmla="*/ 373477 h 798297"/>
                <a:gd name="connsiteX69" fmla="*/ 558650 w 2972814"/>
                <a:gd name="connsiteY69" fmla="*/ 371042 h 798297"/>
                <a:gd name="connsiteX70" fmla="*/ 559150 w 2972814"/>
                <a:gd name="connsiteY70" fmla="*/ 370968 h 798297"/>
                <a:gd name="connsiteX71" fmla="*/ 578602 w 2972814"/>
                <a:gd name="connsiteY71" fmla="*/ 367952 h 798297"/>
                <a:gd name="connsiteX72" fmla="*/ 598553 w 2972814"/>
                <a:gd name="connsiteY72" fmla="*/ 363132 h 798297"/>
                <a:gd name="connsiteX73" fmla="*/ 604405 w 2972814"/>
                <a:gd name="connsiteY73" fmla="*/ 360976 h 798297"/>
                <a:gd name="connsiteX74" fmla="*/ 618505 w 2972814"/>
                <a:gd name="connsiteY74" fmla="*/ 355280 h 798297"/>
                <a:gd name="connsiteX75" fmla="*/ 625645 w 2972814"/>
                <a:gd name="connsiteY75" fmla="*/ 350985 h 798297"/>
                <a:gd name="connsiteX76" fmla="*/ 638457 w 2972814"/>
                <a:gd name="connsiteY76" fmla="*/ 342515 h 798297"/>
                <a:gd name="connsiteX77" fmla="*/ 640175 w 2972814"/>
                <a:gd name="connsiteY77" fmla="*/ 340993 h 798297"/>
                <a:gd name="connsiteX78" fmla="*/ 650458 w 2972814"/>
                <a:gd name="connsiteY78" fmla="*/ 331002 h 798297"/>
                <a:gd name="connsiteX79" fmla="*/ 658409 w 2972814"/>
                <a:gd name="connsiteY79" fmla="*/ 322075 h 798297"/>
                <a:gd name="connsiteX80" fmla="*/ 659193 w 2972814"/>
                <a:gd name="connsiteY80" fmla="*/ 321010 h 798297"/>
                <a:gd name="connsiteX81" fmla="*/ 665970 w 2972814"/>
                <a:gd name="connsiteY81" fmla="*/ 311019 h 798297"/>
                <a:gd name="connsiteX82" fmla="*/ 672021 w 2972814"/>
                <a:gd name="connsiteY82" fmla="*/ 301027 h 798297"/>
                <a:gd name="connsiteX83" fmla="*/ 677457 w 2972814"/>
                <a:gd name="connsiteY83" fmla="*/ 291036 h 798297"/>
                <a:gd name="connsiteX84" fmla="*/ 678360 w 2972814"/>
                <a:gd name="connsiteY84" fmla="*/ 289231 h 798297"/>
                <a:gd name="connsiteX85" fmla="*/ 682083 w 2972814"/>
                <a:gd name="connsiteY85" fmla="*/ 281044 h 798297"/>
                <a:gd name="connsiteX86" fmla="*/ 686322 w 2972814"/>
                <a:gd name="connsiteY86" fmla="*/ 271053 h 798297"/>
                <a:gd name="connsiteX87" fmla="*/ 690123 w 2972814"/>
                <a:gd name="connsiteY87" fmla="*/ 261061 h 798297"/>
                <a:gd name="connsiteX88" fmla="*/ 693686 w 2972814"/>
                <a:gd name="connsiteY88" fmla="*/ 251070 h 798297"/>
                <a:gd name="connsiteX89" fmla="*/ 697098 w 2972814"/>
                <a:gd name="connsiteY89" fmla="*/ 241078 h 798297"/>
                <a:gd name="connsiteX90" fmla="*/ 698312 w 2972814"/>
                <a:gd name="connsiteY90" fmla="*/ 237297 h 798297"/>
                <a:gd name="connsiteX91" fmla="*/ 700288 w 2972814"/>
                <a:gd name="connsiteY91" fmla="*/ 231087 h 798297"/>
                <a:gd name="connsiteX92" fmla="*/ 703426 w 2972814"/>
                <a:gd name="connsiteY92" fmla="*/ 221095 h 798297"/>
                <a:gd name="connsiteX93" fmla="*/ 706616 w 2972814"/>
                <a:gd name="connsiteY93" fmla="*/ 211104 h 798297"/>
                <a:gd name="connsiteX94" fmla="*/ 709609 w 2972814"/>
                <a:gd name="connsiteY94" fmla="*/ 201112 h 798297"/>
                <a:gd name="connsiteX95" fmla="*/ 712896 w 2972814"/>
                <a:gd name="connsiteY95" fmla="*/ 191121 h 798297"/>
                <a:gd name="connsiteX96" fmla="*/ 716060 w 2972814"/>
                <a:gd name="connsiteY96" fmla="*/ 181129 h 798297"/>
                <a:gd name="connsiteX97" fmla="*/ 718264 w 2972814"/>
                <a:gd name="connsiteY97" fmla="*/ 174339 h 798297"/>
                <a:gd name="connsiteX98" fmla="*/ 719411 w 2972814"/>
                <a:gd name="connsiteY98" fmla="*/ 171138 h 798297"/>
                <a:gd name="connsiteX99" fmla="*/ 723333 w 2972814"/>
                <a:gd name="connsiteY99" fmla="*/ 161146 h 798297"/>
                <a:gd name="connsiteX100" fmla="*/ 727286 w 2972814"/>
                <a:gd name="connsiteY100" fmla="*/ 151155 h 798297"/>
                <a:gd name="connsiteX101" fmla="*/ 731580 w 2972814"/>
                <a:gd name="connsiteY101" fmla="*/ 141163 h 798297"/>
                <a:gd name="connsiteX102" fmla="*/ 736146 w 2972814"/>
                <a:gd name="connsiteY102" fmla="*/ 131172 h 798297"/>
                <a:gd name="connsiteX103" fmla="*/ 738216 w 2972814"/>
                <a:gd name="connsiteY103" fmla="*/ 126796 h 798297"/>
                <a:gd name="connsiteX104" fmla="*/ 741525 w 2972814"/>
                <a:gd name="connsiteY104" fmla="*/ 121180 h 798297"/>
                <a:gd name="connsiteX105" fmla="*/ 748079 w 2972814"/>
                <a:gd name="connsiteY105" fmla="*/ 111189 h 798297"/>
                <a:gd name="connsiteX106" fmla="*/ 755092 w 2972814"/>
                <a:gd name="connsiteY106" fmla="*/ 101197 h 798297"/>
                <a:gd name="connsiteX107" fmla="*/ 758167 w 2972814"/>
                <a:gd name="connsiteY107" fmla="*/ 97071 h 798297"/>
                <a:gd name="connsiteX108" fmla="*/ 764549 w 2972814"/>
                <a:gd name="connsiteY108" fmla="*/ 91206 h 798297"/>
                <a:gd name="connsiteX109" fmla="*/ 776740 w 2972814"/>
                <a:gd name="connsiteY109" fmla="*/ 81214 h 798297"/>
                <a:gd name="connsiteX110" fmla="*/ 778119 w 2972814"/>
                <a:gd name="connsiteY110" fmla="*/ 80139 h 798297"/>
                <a:gd name="connsiteX111" fmla="*/ 798071 w 2972814"/>
                <a:gd name="connsiteY111" fmla="*/ 72112 h 798297"/>
                <a:gd name="connsiteX112" fmla="*/ 818023 w 2972814"/>
                <a:gd name="connsiteY112" fmla="*/ 71670 h 798297"/>
                <a:gd name="connsiteX113" fmla="*/ 837975 w 2972814"/>
                <a:gd name="connsiteY113" fmla="*/ 77358 h 798297"/>
                <a:gd name="connsiteX114" fmla="*/ 845329 w 2972814"/>
                <a:gd name="connsiteY114" fmla="*/ 81214 h 798297"/>
                <a:gd name="connsiteX115" fmla="*/ 857927 w 2972814"/>
                <a:gd name="connsiteY115" fmla="*/ 87850 h 798297"/>
                <a:gd name="connsiteX116" fmla="*/ 862439 w 2972814"/>
                <a:gd name="connsiteY116" fmla="*/ 91206 h 798297"/>
                <a:gd name="connsiteX117" fmla="*/ 875744 w 2972814"/>
                <a:gd name="connsiteY117" fmla="*/ 101197 h 798297"/>
                <a:gd name="connsiteX118" fmla="*/ 877878 w 2972814"/>
                <a:gd name="connsiteY118" fmla="*/ 102821 h 798297"/>
                <a:gd name="connsiteX119" fmla="*/ 887039 w 2972814"/>
                <a:gd name="connsiteY119" fmla="*/ 111189 h 798297"/>
                <a:gd name="connsiteX120" fmla="*/ 897830 w 2972814"/>
                <a:gd name="connsiteY120" fmla="*/ 121089 h 798297"/>
                <a:gd name="connsiteX121" fmla="*/ 897919 w 2972814"/>
                <a:gd name="connsiteY121" fmla="*/ 121180 h 798297"/>
                <a:gd name="connsiteX122" fmla="*/ 907615 w 2972814"/>
                <a:gd name="connsiteY122" fmla="*/ 131172 h 798297"/>
                <a:gd name="connsiteX123" fmla="*/ 917382 w 2972814"/>
                <a:gd name="connsiteY123" fmla="*/ 141163 h 798297"/>
                <a:gd name="connsiteX124" fmla="*/ 917782 w 2972814"/>
                <a:gd name="connsiteY124" fmla="*/ 141566 h 798297"/>
                <a:gd name="connsiteX125" fmla="*/ 926556 w 2972814"/>
                <a:gd name="connsiteY125" fmla="*/ 151155 h 798297"/>
                <a:gd name="connsiteX126" fmla="*/ 936026 w 2972814"/>
                <a:gd name="connsiteY126" fmla="*/ 161146 h 798297"/>
                <a:gd name="connsiteX127" fmla="*/ 937734 w 2972814"/>
                <a:gd name="connsiteY127" fmla="*/ 162871 h 798297"/>
                <a:gd name="connsiteX128" fmla="*/ 945582 w 2972814"/>
                <a:gd name="connsiteY128" fmla="*/ 171138 h 798297"/>
                <a:gd name="connsiteX129" fmla="*/ 955367 w 2972814"/>
                <a:gd name="connsiteY129" fmla="*/ 181129 h 798297"/>
                <a:gd name="connsiteX130" fmla="*/ 957685 w 2972814"/>
                <a:gd name="connsiteY130" fmla="*/ 183414 h 798297"/>
                <a:gd name="connsiteX131" fmla="*/ 965378 w 2972814"/>
                <a:gd name="connsiteY131" fmla="*/ 191121 h 798297"/>
                <a:gd name="connsiteX132" fmla="*/ 976011 w 2972814"/>
                <a:gd name="connsiteY132" fmla="*/ 201112 h 798297"/>
                <a:gd name="connsiteX133" fmla="*/ 977637 w 2972814"/>
                <a:gd name="connsiteY133" fmla="*/ 202617 h 798297"/>
                <a:gd name="connsiteX134" fmla="*/ 987006 w 2972814"/>
                <a:gd name="connsiteY134" fmla="*/ 211104 h 798297"/>
                <a:gd name="connsiteX135" fmla="*/ 997589 w 2972814"/>
                <a:gd name="connsiteY135" fmla="*/ 219954 h 798297"/>
                <a:gd name="connsiteX136" fmla="*/ 999001 w 2972814"/>
                <a:gd name="connsiteY136" fmla="*/ 221095 h 798297"/>
                <a:gd name="connsiteX137" fmla="*/ 1012210 w 2972814"/>
                <a:gd name="connsiteY137" fmla="*/ 231087 h 798297"/>
                <a:gd name="connsiteX138" fmla="*/ 1017541 w 2972814"/>
                <a:gd name="connsiteY138" fmla="*/ 235003 h 798297"/>
                <a:gd name="connsiteX139" fmla="*/ 1026160 w 2972814"/>
                <a:gd name="connsiteY139" fmla="*/ 241078 h 798297"/>
                <a:gd name="connsiteX140" fmla="*/ 1037492 w 2972814"/>
                <a:gd name="connsiteY140" fmla="*/ 248411 h 798297"/>
                <a:gd name="connsiteX141" fmla="*/ 1041859 w 2972814"/>
                <a:gd name="connsiteY141" fmla="*/ 251070 h 798297"/>
                <a:gd name="connsiteX142" fmla="*/ 1057444 w 2972814"/>
                <a:gd name="connsiteY142" fmla="*/ 260396 h 798297"/>
                <a:gd name="connsiteX143" fmla="*/ 1058613 w 2972814"/>
                <a:gd name="connsiteY143" fmla="*/ 261061 h 798297"/>
                <a:gd name="connsiteX144" fmla="*/ 1077266 w 2972814"/>
                <a:gd name="connsiteY144" fmla="*/ 271053 h 798297"/>
                <a:gd name="connsiteX145" fmla="*/ 1077396 w 2972814"/>
                <a:gd name="connsiteY145" fmla="*/ 271120 h 798297"/>
                <a:gd name="connsiteX146" fmla="*/ 1096782 w 2972814"/>
                <a:gd name="connsiteY146" fmla="*/ 281044 h 798297"/>
                <a:gd name="connsiteX147" fmla="*/ 1097348 w 2972814"/>
                <a:gd name="connsiteY147" fmla="*/ 281319 h 798297"/>
                <a:gd name="connsiteX148" fmla="*/ 1117299 w 2972814"/>
                <a:gd name="connsiteY148" fmla="*/ 290487 h 798297"/>
                <a:gd name="connsiteX149" fmla="*/ 1118537 w 2972814"/>
                <a:gd name="connsiteY149" fmla="*/ 291036 h 798297"/>
                <a:gd name="connsiteX150" fmla="*/ 1137251 w 2972814"/>
                <a:gd name="connsiteY150" fmla="*/ 299258 h 798297"/>
                <a:gd name="connsiteX151" fmla="*/ 1141546 w 2972814"/>
                <a:gd name="connsiteY151" fmla="*/ 301027 h 798297"/>
                <a:gd name="connsiteX152" fmla="*/ 1157203 w 2972814"/>
                <a:gd name="connsiteY152" fmla="*/ 307393 h 798297"/>
                <a:gd name="connsiteX153" fmla="*/ 1166973 w 2972814"/>
                <a:gd name="connsiteY153" fmla="*/ 311019 h 798297"/>
                <a:gd name="connsiteX154" fmla="*/ 1177155 w 2972814"/>
                <a:gd name="connsiteY154" fmla="*/ 314791 h 798297"/>
                <a:gd name="connsiteX155" fmla="*/ 1196144 w 2972814"/>
                <a:gd name="connsiteY155" fmla="*/ 321010 h 798297"/>
                <a:gd name="connsiteX156" fmla="*/ 1197107 w 2972814"/>
                <a:gd name="connsiteY156" fmla="*/ 321335 h 798297"/>
                <a:gd name="connsiteX157" fmla="*/ 1217059 w 2972814"/>
                <a:gd name="connsiteY157" fmla="*/ 326630 h 798297"/>
                <a:gd name="connsiteX158" fmla="*/ 1237010 w 2972814"/>
                <a:gd name="connsiteY158" fmla="*/ 330887 h 798297"/>
                <a:gd name="connsiteX159" fmla="*/ 1237693 w 2972814"/>
                <a:gd name="connsiteY159" fmla="*/ 331002 h 798297"/>
                <a:gd name="connsiteX160" fmla="*/ 1256962 w 2972814"/>
                <a:gd name="connsiteY160" fmla="*/ 334384 h 798297"/>
                <a:gd name="connsiteX161" fmla="*/ 1276914 w 2972814"/>
                <a:gd name="connsiteY161" fmla="*/ 337180 h 798297"/>
                <a:gd name="connsiteX162" fmla="*/ 1296866 w 2972814"/>
                <a:gd name="connsiteY162" fmla="*/ 339826 h 798297"/>
                <a:gd name="connsiteX163" fmla="*/ 1302934 w 2972814"/>
                <a:gd name="connsiteY163" fmla="*/ 340993 h 798297"/>
                <a:gd name="connsiteX164" fmla="*/ 1316817 w 2972814"/>
                <a:gd name="connsiteY164" fmla="*/ 343797 h 798297"/>
                <a:gd name="connsiteX165" fmla="*/ 1336769 w 2972814"/>
                <a:gd name="connsiteY165" fmla="*/ 349721 h 798297"/>
                <a:gd name="connsiteX166" fmla="*/ 1339695 w 2972814"/>
                <a:gd name="connsiteY166" fmla="*/ 350985 h 798297"/>
                <a:gd name="connsiteX167" fmla="*/ 1356721 w 2972814"/>
                <a:gd name="connsiteY167" fmla="*/ 359074 h 798297"/>
                <a:gd name="connsiteX168" fmla="*/ 1359750 w 2972814"/>
                <a:gd name="connsiteY168" fmla="*/ 360976 h 798297"/>
                <a:gd name="connsiteX169" fmla="*/ 1375634 w 2972814"/>
                <a:gd name="connsiteY169" fmla="*/ 370968 h 798297"/>
                <a:gd name="connsiteX170" fmla="*/ 1376673 w 2972814"/>
                <a:gd name="connsiteY170" fmla="*/ 371651 h 798297"/>
                <a:gd name="connsiteX171" fmla="*/ 1387837 w 2972814"/>
                <a:gd name="connsiteY171" fmla="*/ 380959 h 798297"/>
                <a:gd name="connsiteX172" fmla="*/ 1396624 w 2972814"/>
                <a:gd name="connsiteY172" fmla="*/ 388432 h 798297"/>
                <a:gd name="connsiteX173" fmla="*/ 1399233 w 2972814"/>
                <a:gd name="connsiteY173" fmla="*/ 390951 h 798297"/>
                <a:gd name="connsiteX174" fmla="*/ 1409455 w 2972814"/>
                <a:gd name="connsiteY174" fmla="*/ 400942 h 798297"/>
                <a:gd name="connsiteX175" fmla="*/ 1416576 w 2972814"/>
                <a:gd name="connsiteY175" fmla="*/ 407921 h 798297"/>
                <a:gd name="connsiteX176" fmla="*/ 1419458 w 2972814"/>
                <a:gd name="connsiteY176" fmla="*/ 410934 h 798297"/>
                <a:gd name="connsiteX177" fmla="*/ 1428607 w 2972814"/>
                <a:gd name="connsiteY177" fmla="*/ 420925 h 798297"/>
                <a:gd name="connsiteX178" fmla="*/ 1436528 w 2972814"/>
                <a:gd name="connsiteY178" fmla="*/ 429213 h 798297"/>
                <a:gd name="connsiteX179" fmla="*/ 1438112 w 2972814"/>
                <a:gd name="connsiteY179" fmla="*/ 430917 h 798297"/>
                <a:gd name="connsiteX180" fmla="*/ 1447091 w 2972814"/>
                <a:gd name="connsiteY180" fmla="*/ 440908 h 798297"/>
                <a:gd name="connsiteX181" fmla="*/ 1456318 w 2972814"/>
                <a:gd name="connsiteY181" fmla="*/ 450900 h 798297"/>
                <a:gd name="connsiteX182" fmla="*/ 1456480 w 2972814"/>
                <a:gd name="connsiteY182" fmla="*/ 451073 h 798297"/>
                <a:gd name="connsiteX183" fmla="*/ 1465934 w 2972814"/>
                <a:gd name="connsiteY183" fmla="*/ 460891 h 798297"/>
                <a:gd name="connsiteX184" fmla="*/ 1475589 w 2972814"/>
                <a:gd name="connsiteY184" fmla="*/ 470883 h 798297"/>
                <a:gd name="connsiteX185" fmla="*/ 1476431 w 2972814"/>
                <a:gd name="connsiteY185" fmla="*/ 471742 h 798297"/>
                <a:gd name="connsiteX186" fmla="*/ 1485944 w 2972814"/>
                <a:gd name="connsiteY186" fmla="*/ 480874 h 798297"/>
                <a:gd name="connsiteX187" fmla="*/ 1496214 w 2972814"/>
                <a:gd name="connsiteY187" fmla="*/ 490866 h 798297"/>
                <a:gd name="connsiteX188" fmla="*/ 1496383 w 2972814"/>
                <a:gd name="connsiteY188" fmla="*/ 491028 h 798297"/>
                <a:gd name="connsiteX189" fmla="*/ 1507777 w 2972814"/>
                <a:gd name="connsiteY189" fmla="*/ 500857 h 798297"/>
                <a:gd name="connsiteX190" fmla="*/ 1516335 w 2972814"/>
                <a:gd name="connsiteY190" fmla="*/ 508398 h 798297"/>
                <a:gd name="connsiteX191" fmla="*/ 1519572 w 2972814"/>
                <a:gd name="connsiteY191" fmla="*/ 510849 h 798297"/>
                <a:gd name="connsiteX192" fmla="*/ 1532625 w 2972814"/>
                <a:gd name="connsiteY192" fmla="*/ 520840 h 798297"/>
                <a:gd name="connsiteX193" fmla="*/ 1536287 w 2972814"/>
                <a:gd name="connsiteY193" fmla="*/ 523647 h 798297"/>
                <a:gd name="connsiteX194" fmla="*/ 1547813 w 2972814"/>
                <a:gd name="connsiteY194" fmla="*/ 530832 h 798297"/>
                <a:gd name="connsiteX195" fmla="*/ 1556238 w 2972814"/>
                <a:gd name="connsiteY195" fmla="*/ 536334 h 798297"/>
                <a:gd name="connsiteX196" fmla="*/ 1565508 w 2972814"/>
                <a:gd name="connsiteY196" fmla="*/ 540823 h 798297"/>
                <a:gd name="connsiteX197" fmla="*/ 1576190 w 2972814"/>
                <a:gd name="connsiteY197" fmla="*/ 546078 h 798297"/>
                <a:gd name="connsiteX198" fmla="*/ 1593490 w 2972814"/>
                <a:gd name="connsiteY198" fmla="*/ 550815 h 798297"/>
                <a:gd name="connsiteX199" fmla="*/ 1596142 w 2972814"/>
                <a:gd name="connsiteY199" fmla="*/ 551565 h 798297"/>
                <a:gd name="connsiteX200" fmla="*/ 1616094 w 2972814"/>
                <a:gd name="connsiteY200" fmla="*/ 552340 h 798297"/>
                <a:gd name="connsiteX201" fmla="*/ 1622702 w 2972814"/>
                <a:gd name="connsiteY201" fmla="*/ 550815 h 798297"/>
                <a:gd name="connsiteX202" fmla="*/ 1636046 w 2972814"/>
                <a:gd name="connsiteY202" fmla="*/ 547656 h 798297"/>
                <a:gd name="connsiteX203" fmla="*/ 1649067 w 2972814"/>
                <a:gd name="connsiteY203" fmla="*/ 540823 h 798297"/>
                <a:gd name="connsiteX204" fmla="*/ 1655998 w 2972814"/>
                <a:gd name="connsiteY204" fmla="*/ 537235 h 798297"/>
                <a:gd name="connsiteX205" fmla="*/ 1664557 w 2972814"/>
                <a:gd name="connsiteY205" fmla="*/ 530832 h 798297"/>
                <a:gd name="connsiteX206" fmla="*/ 1675949 w 2972814"/>
                <a:gd name="connsiteY206" fmla="*/ 522400 h 798297"/>
                <a:gd name="connsiteX207" fmla="*/ 1677625 w 2972814"/>
                <a:gd name="connsiteY207" fmla="*/ 520840 h 798297"/>
                <a:gd name="connsiteX208" fmla="*/ 1688547 w 2972814"/>
                <a:gd name="connsiteY208" fmla="*/ 510849 h 798297"/>
                <a:gd name="connsiteX209" fmla="*/ 1695901 w 2972814"/>
                <a:gd name="connsiteY209" fmla="*/ 504516 h 798297"/>
                <a:gd name="connsiteX210" fmla="*/ 1699535 w 2972814"/>
                <a:gd name="connsiteY210" fmla="*/ 500857 h 798297"/>
                <a:gd name="connsiteX211" fmla="*/ 1709321 w 2972814"/>
                <a:gd name="connsiteY211" fmla="*/ 490866 h 798297"/>
                <a:gd name="connsiteX212" fmla="*/ 1715853 w 2972814"/>
                <a:gd name="connsiteY212" fmla="*/ 484826 h 798297"/>
                <a:gd name="connsiteX213" fmla="*/ 1719791 w 2972814"/>
                <a:gd name="connsiteY213" fmla="*/ 480874 h 798297"/>
                <a:gd name="connsiteX214" fmla="*/ 1730037 w 2972814"/>
                <a:gd name="connsiteY214" fmla="*/ 470883 h 798297"/>
                <a:gd name="connsiteX215" fmla="*/ 1735805 w 2972814"/>
                <a:gd name="connsiteY215" fmla="*/ 465472 h 798297"/>
                <a:gd name="connsiteX216" fmla="*/ 1740387 w 2972814"/>
                <a:gd name="connsiteY216" fmla="*/ 460891 h 798297"/>
                <a:gd name="connsiteX217" fmla="*/ 1751047 w 2972814"/>
                <a:gd name="connsiteY217" fmla="*/ 450900 h 798297"/>
                <a:gd name="connsiteX218" fmla="*/ 1755756 w 2972814"/>
                <a:gd name="connsiteY218" fmla="*/ 446765 h 798297"/>
                <a:gd name="connsiteX219" fmla="*/ 1762393 w 2972814"/>
                <a:gd name="connsiteY219" fmla="*/ 440908 h 798297"/>
                <a:gd name="connsiteX220" fmla="*/ 1774380 w 2972814"/>
                <a:gd name="connsiteY220" fmla="*/ 430917 h 798297"/>
                <a:gd name="connsiteX221" fmla="*/ 1775708 w 2972814"/>
                <a:gd name="connsiteY221" fmla="*/ 429823 h 798297"/>
                <a:gd name="connsiteX222" fmla="*/ 1786764 w 2972814"/>
                <a:gd name="connsiteY222" fmla="*/ 420925 h 798297"/>
                <a:gd name="connsiteX223" fmla="*/ 1795660 w 2972814"/>
                <a:gd name="connsiteY223" fmla="*/ 414152 h 798297"/>
                <a:gd name="connsiteX224" fmla="*/ 1800078 w 2972814"/>
                <a:gd name="connsiteY224" fmla="*/ 410934 h 798297"/>
                <a:gd name="connsiteX225" fmla="*/ 1814032 w 2972814"/>
                <a:gd name="connsiteY225" fmla="*/ 400942 h 798297"/>
                <a:gd name="connsiteX226" fmla="*/ 1815612 w 2972814"/>
                <a:gd name="connsiteY226" fmla="*/ 399830 h 798297"/>
                <a:gd name="connsiteX227" fmla="*/ 1829388 w 2972814"/>
                <a:gd name="connsiteY227" fmla="*/ 390951 h 798297"/>
                <a:gd name="connsiteX228" fmla="*/ 1835563 w 2972814"/>
                <a:gd name="connsiteY228" fmla="*/ 386915 h 798297"/>
                <a:gd name="connsiteX229" fmla="*/ 1845792 w 2972814"/>
                <a:gd name="connsiteY229" fmla="*/ 380959 h 798297"/>
                <a:gd name="connsiteX230" fmla="*/ 1855515 w 2972814"/>
                <a:gd name="connsiteY230" fmla="*/ 375295 h 798297"/>
                <a:gd name="connsiteX231" fmla="*/ 1864722 w 2972814"/>
                <a:gd name="connsiteY231" fmla="*/ 370968 h 798297"/>
                <a:gd name="connsiteX232" fmla="*/ 1875467 w 2972814"/>
                <a:gd name="connsiteY232" fmla="*/ 365640 h 798297"/>
                <a:gd name="connsiteX233" fmla="*/ 1888145 w 2972814"/>
                <a:gd name="connsiteY233" fmla="*/ 360976 h 798297"/>
                <a:gd name="connsiteX234" fmla="*/ 1895419 w 2972814"/>
                <a:gd name="connsiteY234" fmla="*/ 358210 h 798297"/>
                <a:gd name="connsiteX235" fmla="*/ 1915370 w 2972814"/>
                <a:gd name="connsiteY235" fmla="*/ 354417 h 798297"/>
                <a:gd name="connsiteX236" fmla="*/ 1935322 w 2972814"/>
                <a:gd name="connsiteY236" fmla="*/ 355450 h 798297"/>
                <a:gd name="connsiteX237" fmla="*/ 1950804 w 2972814"/>
                <a:gd name="connsiteY237" fmla="*/ 360976 h 798297"/>
                <a:gd name="connsiteX238" fmla="*/ 1955274 w 2972814"/>
                <a:gd name="connsiteY238" fmla="*/ 362700 h 798297"/>
                <a:gd name="connsiteX239" fmla="*/ 1966717 w 2972814"/>
                <a:gd name="connsiteY239" fmla="*/ 370968 h 798297"/>
                <a:gd name="connsiteX240" fmla="*/ 1975226 w 2972814"/>
                <a:gd name="connsiteY240" fmla="*/ 378119 h 798297"/>
                <a:gd name="connsiteX241" fmla="*/ 1977829 w 2972814"/>
                <a:gd name="connsiteY241" fmla="*/ 380959 h 798297"/>
                <a:gd name="connsiteX242" fmla="*/ 1986237 w 2972814"/>
                <a:gd name="connsiteY242" fmla="*/ 390951 h 798297"/>
                <a:gd name="connsiteX243" fmla="*/ 1993630 w 2972814"/>
                <a:gd name="connsiteY243" fmla="*/ 400942 h 798297"/>
                <a:gd name="connsiteX244" fmla="*/ 1995177 w 2972814"/>
                <a:gd name="connsiteY244" fmla="*/ 403162 h 798297"/>
                <a:gd name="connsiteX245" fmla="*/ 2000295 w 2972814"/>
                <a:gd name="connsiteY245" fmla="*/ 410934 h 798297"/>
                <a:gd name="connsiteX246" fmla="*/ 2006294 w 2972814"/>
                <a:gd name="connsiteY246" fmla="*/ 420925 h 798297"/>
                <a:gd name="connsiteX247" fmla="*/ 2011769 w 2972814"/>
                <a:gd name="connsiteY247" fmla="*/ 430917 h 798297"/>
                <a:gd name="connsiteX248" fmla="*/ 2015130 w 2972814"/>
                <a:gd name="connsiteY248" fmla="*/ 437317 h 798297"/>
                <a:gd name="connsiteX249" fmla="*/ 2017244 w 2972814"/>
                <a:gd name="connsiteY249" fmla="*/ 440908 h 798297"/>
                <a:gd name="connsiteX250" fmla="*/ 2023027 w 2972814"/>
                <a:gd name="connsiteY250" fmla="*/ 450900 h 798297"/>
                <a:gd name="connsiteX251" fmla="*/ 2028493 w 2972814"/>
                <a:gd name="connsiteY251" fmla="*/ 460891 h 798297"/>
                <a:gd name="connsiteX252" fmla="*/ 2033697 w 2972814"/>
                <a:gd name="connsiteY252" fmla="*/ 470883 h 798297"/>
                <a:gd name="connsiteX253" fmla="*/ 2035081 w 2972814"/>
                <a:gd name="connsiteY253" fmla="*/ 473398 h 798297"/>
                <a:gd name="connsiteX254" fmla="*/ 2040584 w 2972814"/>
                <a:gd name="connsiteY254" fmla="*/ 480874 h 798297"/>
                <a:gd name="connsiteX255" fmla="*/ 2047172 w 2972814"/>
                <a:gd name="connsiteY255" fmla="*/ 490866 h 798297"/>
                <a:gd name="connsiteX256" fmla="*/ 2054157 w 2972814"/>
                <a:gd name="connsiteY256" fmla="*/ 500857 h 798297"/>
                <a:gd name="connsiteX257" fmla="*/ 2055033 w 2972814"/>
                <a:gd name="connsiteY257" fmla="*/ 502138 h 798297"/>
                <a:gd name="connsiteX258" fmla="*/ 2065954 w 2972814"/>
                <a:gd name="connsiteY258" fmla="*/ 510849 h 798297"/>
                <a:gd name="connsiteX259" fmla="*/ 2074985 w 2972814"/>
                <a:gd name="connsiteY259" fmla="*/ 517817 h 798297"/>
                <a:gd name="connsiteX260" fmla="*/ 2094937 w 2972814"/>
                <a:gd name="connsiteY260" fmla="*/ 518482 h 798297"/>
                <a:gd name="connsiteX261" fmla="*/ 2103558 w 2972814"/>
                <a:gd name="connsiteY261" fmla="*/ 510849 h 798297"/>
                <a:gd name="connsiteX262" fmla="*/ 2114044 w 2972814"/>
                <a:gd name="connsiteY262" fmla="*/ 500857 h 798297"/>
                <a:gd name="connsiteX263" fmla="*/ 2114888 w 2972814"/>
                <a:gd name="connsiteY263" fmla="*/ 499851 h 798297"/>
                <a:gd name="connsiteX264" fmla="*/ 2118696 w 2972814"/>
                <a:gd name="connsiteY264" fmla="*/ 490866 h 798297"/>
                <a:gd name="connsiteX265" fmla="*/ 2122784 w 2972814"/>
                <a:gd name="connsiteY265" fmla="*/ 480874 h 798297"/>
                <a:gd name="connsiteX266" fmla="*/ 2126331 w 2972814"/>
                <a:gd name="connsiteY266" fmla="*/ 470883 h 798297"/>
                <a:gd name="connsiteX267" fmla="*/ 2129482 w 2972814"/>
                <a:gd name="connsiteY267" fmla="*/ 460891 h 798297"/>
                <a:gd name="connsiteX268" fmla="*/ 2132444 w 2972814"/>
                <a:gd name="connsiteY268" fmla="*/ 450900 h 798297"/>
                <a:gd name="connsiteX269" fmla="*/ 2134840 w 2972814"/>
                <a:gd name="connsiteY269" fmla="*/ 442643 h 798297"/>
                <a:gd name="connsiteX270" fmla="*/ 2135202 w 2972814"/>
                <a:gd name="connsiteY270" fmla="*/ 440908 h 798297"/>
                <a:gd name="connsiteX271" fmla="*/ 2137197 w 2972814"/>
                <a:gd name="connsiteY271" fmla="*/ 430917 h 798297"/>
                <a:gd name="connsiteX272" fmla="*/ 2139008 w 2972814"/>
                <a:gd name="connsiteY272" fmla="*/ 420925 h 798297"/>
                <a:gd name="connsiteX273" fmla="*/ 2140865 w 2972814"/>
                <a:gd name="connsiteY273" fmla="*/ 410934 h 798297"/>
                <a:gd name="connsiteX274" fmla="*/ 2142618 w 2972814"/>
                <a:gd name="connsiteY274" fmla="*/ 400942 h 798297"/>
                <a:gd name="connsiteX275" fmla="*/ 2144593 w 2972814"/>
                <a:gd name="connsiteY275" fmla="*/ 390951 h 798297"/>
                <a:gd name="connsiteX276" fmla="*/ 2146480 w 2972814"/>
                <a:gd name="connsiteY276" fmla="*/ 380959 h 798297"/>
                <a:gd name="connsiteX277" fmla="*/ 2148575 w 2972814"/>
                <a:gd name="connsiteY277" fmla="*/ 370968 h 798297"/>
                <a:gd name="connsiteX278" fmla="*/ 2150653 w 2972814"/>
                <a:gd name="connsiteY278" fmla="*/ 360976 h 798297"/>
                <a:gd name="connsiteX279" fmla="*/ 2152949 w 2972814"/>
                <a:gd name="connsiteY279" fmla="*/ 350985 h 798297"/>
                <a:gd name="connsiteX280" fmla="*/ 2154792 w 2972814"/>
                <a:gd name="connsiteY280" fmla="*/ 343389 h 798297"/>
                <a:gd name="connsiteX281" fmla="*/ 2155275 w 2972814"/>
                <a:gd name="connsiteY281" fmla="*/ 340993 h 798297"/>
                <a:gd name="connsiteX282" fmla="*/ 2157429 w 2972814"/>
                <a:gd name="connsiteY282" fmla="*/ 331002 h 798297"/>
                <a:gd name="connsiteX283" fmla="*/ 2159751 w 2972814"/>
                <a:gd name="connsiteY283" fmla="*/ 321010 h 798297"/>
                <a:gd name="connsiteX284" fmla="*/ 2162279 w 2972814"/>
                <a:gd name="connsiteY284" fmla="*/ 311019 h 798297"/>
                <a:gd name="connsiteX285" fmla="*/ 2164944 w 2972814"/>
                <a:gd name="connsiteY285" fmla="*/ 301027 h 798297"/>
                <a:gd name="connsiteX286" fmla="*/ 2167837 w 2972814"/>
                <a:gd name="connsiteY286" fmla="*/ 291036 h 798297"/>
                <a:gd name="connsiteX287" fmla="*/ 2171069 w 2972814"/>
                <a:gd name="connsiteY287" fmla="*/ 281044 h 798297"/>
                <a:gd name="connsiteX288" fmla="*/ 2174362 w 2972814"/>
                <a:gd name="connsiteY288" fmla="*/ 271053 h 798297"/>
                <a:gd name="connsiteX289" fmla="*/ 2174744 w 2972814"/>
                <a:gd name="connsiteY289" fmla="*/ 269995 h 798297"/>
                <a:gd name="connsiteX290" fmla="*/ 2177702 w 2972814"/>
                <a:gd name="connsiteY290" fmla="*/ 261061 h 798297"/>
                <a:gd name="connsiteX291" fmla="*/ 2181352 w 2972814"/>
                <a:gd name="connsiteY291" fmla="*/ 251070 h 798297"/>
                <a:gd name="connsiteX292" fmla="*/ 2185075 w 2972814"/>
                <a:gd name="connsiteY292" fmla="*/ 241078 h 798297"/>
                <a:gd name="connsiteX293" fmla="*/ 2189287 w 2972814"/>
                <a:gd name="connsiteY293" fmla="*/ 231087 h 798297"/>
                <a:gd name="connsiteX294" fmla="*/ 2193644 w 2972814"/>
                <a:gd name="connsiteY294" fmla="*/ 221095 h 798297"/>
                <a:gd name="connsiteX295" fmla="*/ 2194695 w 2972814"/>
                <a:gd name="connsiteY295" fmla="*/ 218898 h 798297"/>
                <a:gd name="connsiteX296" fmla="*/ 2198433 w 2972814"/>
                <a:gd name="connsiteY296" fmla="*/ 211104 h 798297"/>
                <a:gd name="connsiteX297" fmla="*/ 2203622 w 2972814"/>
                <a:gd name="connsiteY297" fmla="*/ 201112 h 798297"/>
                <a:gd name="connsiteX298" fmla="*/ 2209020 w 2972814"/>
                <a:gd name="connsiteY298" fmla="*/ 191121 h 798297"/>
                <a:gd name="connsiteX299" fmla="*/ 2214647 w 2972814"/>
                <a:gd name="connsiteY299" fmla="*/ 181557 h 798297"/>
                <a:gd name="connsiteX300" fmla="*/ 2214923 w 2972814"/>
                <a:gd name="connsiteY300" fmla="*/ 181129 h 798297"/>
                <a:gd name="connsiteX301" fmla="*/ 2221856 w 2972814"/>
                <a:gd name="connsiteY301" fmla="*/ 171138 h 798297"/>
                <a:gd name="connsiteX302" fmla="*/ 2229440 w 2972814"/>
                <a:gd name="connsiteY302" fmla="*/ 161146 h 798297"/>
                <a:gd name="connsiteX303" fmla="*/ 2234599 w 2972814"/>
                <a:gd name="connsiteY303" fmla="*/ 154704 h 798297"/>
                <a:gd name="connsiteX304" fmla="*/ 2238089 w 2972814"/>
                <a:gd name="connsiteY304" fmla="*/ 151155 h 798297"/>
                <a:gd name="connsiteX305" fmla="*/ 2248552 w 2972814"/>
                <a:gd name="connsiteY305" fmla="*/ 141163 h 798297"/>
                <a:gd name="connsiteX306" fmla="*/ 2254551 w 2972814"/>
                <a:gd name="connsiteY306" fmla="*/ 135917 h 798297"/>
                <a:gd name="connsiteX307" fmla="*/ 2262437 w 2972814"/>
                <a:gd name="connsiteY307" fmla="*/ 131172 h 798297"/>
                <a:gd name="connsiteX308" fmla="*/ 2274502 w 2972814"/>
                <a:gd name="connsiteY308" fmla="*/ 124422 h 798297"/>
                <a:gd name="connsiteX309" fmla="*/ 2286556 w 2972814"/>
                <a:gd name="connsiteY309" fmla="*/ 121180 h 798297"/>
                <a:gd name="connsiteX310" fmla="*/ 2294454 w 2972814"/>
                <a:gd name="connsiteY310" fmla="*/ 119146 h 798297"/>
                <a:gd name="connsiteX311" fmla="*/ 2314406 w 2972814"/>
                <a:gd name="connsiteY311" fmla="*/ 119800 h 798297"/>
                <a:gd name="connsiteX312" fmla="*/ 2318829 w 2972814"/>
                <a:gd name="connsiteY312" fmla="*/ 121180 h 798297"/>
                <a:gd name="connsiteX313" fmla="*/ 2334358 w 2972814"/>
                <a:gd name="connsiteY313" fmla="*/ 126169 h 798297"/>
                <a:gd name="connsiteX314" fmla="*/ 2342936 w 2972814"/>
                <a:gd name="connsiteY314" fmla="*/ 131172 h 798297"/>
                <a:gd name="connsiteX315" fmla="*/ 2354309 w 2972814"/>
                <a:gd name="connsiteY315" fmla="*/ 138033 h 798297"/>
                <a:gd name="connsiteX316" fmla="*/ 2357983 w 2972814"/>
                <a:gd name="connsiteY316" fmla="*/ 141163 h 798297"/>
                <a:gd name="connsiteX317" fmla="*/ 2369228 w 2972814"/>
                <a:gd name="connsiteY317" fmla="*/ 151155 h 798297"/>
                <a:gd name="connsiteX318" fmla="*/ 2374261 w 2972814"/>
                <a:gd name="connsiteY318" fmla="*/ 155738 h 798297"/>
                <a:gd name="connsiteX319" fmla="*/ 2379171 w 2972814"/>
                <a:gd name="connsiteY319" fmla="*/ 161146 h 798297"/>
                <a:gd name="connsiteX320" fmla="*/ 2387815 w 2972814"/>
                <a:gd name="connsiteY320" fmla="*/ 171138 h 798297"/>
                <a:gd name="connsiteX321" fmla="*/ 2394213 w 2972814"/>
                <a:gd name="connsiteY321" fmla="*/ 178861 h 798297"/>
                <a:gd name="connsiteX322" fmla="*/ 2395896 w 2972814"/>
                <a:gd name="connsiteY322" fmla="*/ 181129 h 798297"/>
                <a:gd name="connsiteX323" fmla="*/ 2403229 w 2972814"/>
                <a:gd name="connsiteY323" fmla="*/ 191121 h 798297"/>
                <a:gd name="connsiteX324" fmla="*/ 2410317 w 2972814"/>
                <a:gd name="connsiteY324" fmla="*/ 201112 h 798297"/>
                <a:gd name="connsiteX325" fmla="*/ 2414165 w 2972814"/>
                <a:gd name="connsiteY325" fmla="*/ 206738 h 798297"/>
                <a:gd name="connsiteX326" fmla="*/ 2417039 w 2972814"/>
                <a:gd name="connsiteY326" fmla="*/ 211104 h 798297"/>
                <a:gd name="connsiteX327" fmla="*/ 2423559 w 2972814"/>
                <a:gd name="connsiteY327" fmla="*/ 221095 h 798297"/>
                <a:gd name="connsiteX328" fmla="*/ 2429953 w 2972814"/>
                <a:gd name="connsiteY328" fmla="*/ 231087 h 798297"/>
                <a:gd name="connsiteX329" fmla="*/ 2434117 w 2972814"/>
                <a:gd name="connsiteY329" fmla="*/ 237722 h 798297"/>
                <a:gd name="connsiteX330" fmla="*/ 2436288 w 2972814"/>
                <a:gd name="connsiteY330" fmla="*/ 241078 h 798297"/>
                <a:gd name="connsiteX331" fmla="*/ 2442720 w 2972814"/>
                <a:gd name="connsiteY331" fmla="*/ 251070 h 798297"/>
                <a:gd name="connsiteX332" fmla="*/ 2449102 w 2972814"/>
                <a:gd name="connsiteY332" fmla="*/ 261061 h 798297"/>
                <a:gd name="connsiteX333" fmla="*/ 2454069 w 2972814"/>
                <a:gd name="connsiteY333" fmla="*/ 268892 h 798297"/>
                <a:gd name="connsiteX334" fmla="*/ 2455543 w 2972814"/>
                <a:gd name="connsiteY334" fmla="*/ 271053 h 798297"/>
                <a:gd name="connsiteX335" fmla="*/ 2462437 w 2972814"/>
                <a:gd name="connsiteY335" fmla="*/ 281044 h 798297"/>
                <a:gd name="connsiteX336" fmla="*/ 2469343 w 2972814"/>
                <a:gd name="connsiteY336" fmla="*/ 291036 h 798297"/>
                <a:gd name="connsiteX337" fmla="*/ 2474020 w 2972814"/>
                <a:gd name="connsiteY337" fmla="*/ 297694 h 798297"/>
                <a:gd name="connsiteX338" fmla="*/ 2476658 w 2972814"/>
                <a:gd name="connsiteY338" fmla="*/ 301027 h 798297"/>
                <a:gd name="connsiteX339" fmla="*/ 2484607 w 2972814"/>
                <a:gd name="connsiteY339" fmla="*/ 311019 h 798297"/>
                <a:gd name="connsiteX340" fmla="*/ 2492759 w 2972814"/>
                <a:gd name="connsiteY340" fmla="*/ 321010 h 798297"/>
                <a:gd name="connsiteX341" fmla="*/ 2493972 w 2972814"/>
                <a:gd name="connsiteY341" fmla="*/ 322473 h 798297"/>
                <a:gd name="connsiteX342" fmla="*/ 2502134 w 2972814"/>
                <a:gd name="connsiteY342" fmla="*/ 331002 h 798297"/>
                <a:gd name="connsiteX343" fmla="*/ 2511931 w 2972814"/>
                <a:gd name="connsiteY343" fmla="*/ 340993 h 798297"/>
                <a:gd name="connsiteX344" fmla="*/ 2513924 w 2972814"/>
                <a:gd name="connsiteY344" fmla="*/ 342999 h 798297"/>
                <a:gd name="connsiteX345" fmla="*/ 2523391 w 2972814"/>
                <a:gd name="connsiteY345" fmla="*/ 350985 h 798297"/>
                <a:gd name="connsiteX346" fmla="*/ 2533876 w 2972814"/>
                <a:gd name="connsiteY346" fmla="*/ 359550 h 798297"/>
                <a:gd name="connsiteX347" fmla="*/ 2535971 w 2972814"/>
                <a:gd name="connsiteY347" fmla="*/ 360976 h 798297"/>
                <a:gd name="connsiteX348" fmla="*/ 2550469 w 2972814"/>
                <a:gd name="connsiteY348" fmla="*/ 370968 h 798297"/>
                <a:gd name="connsiteX349" fmla="*/ 2553827 w 2972814"/>
                <a:gd name="connsiteY349" fmla="*/ 373268 h 798297"/>
                <a:gd name="connsiteX350" fmla="*/ 2567003 w 2972814"/>
                <a:gd name="connsiteY350" fmla="*/ 380959 h 798297"/>
                <a:gd name="connsiteX351" fmla="*/ 2573779 w 2972814"/>
                <a:gd name="connsiteY351" fmla="*/ 384902 h 798297"/>
                <a:gd name="connsiteX352" fmla="*/ 2585579 w 2972814"/>
                <a:gd name="connsiteY352" fmla="*/ 390951 h 798297"/>
                <a:gd name="connsiteX353" fmla="*/ 2593731 w 2972814"/>
                <a:gd name="connsiteY353" fmla="*/ 395292 h 798297"/>
                <a:gd name="connsiteX354" fmla="*/ 2604882 w 2972814"/>
                <a:gd name="connsiteY354" fmla="*/ 400942 h 798297"/>
                <a:gd name="connsiteX355" fmla="*/ 2613683 w 2972814"/>
                <a:gd name="connsiteY355" fmla="*/ 405494 h 798297"/>
                <a:gd name="connsiteX356" fmla="*/ 2624332 w 2972814"/>
                <a:gd name="connsiteY356" fmla="*/ 410934 h 798297"/>
                <a:gd name="connsiteX357" fmla="*/ 2633634 w 2972814"/>
                <a:gd name="connsiteY357" fmla="*/ 416017 h 798297"/>
                <a:gd name="connsiteX358" fmla="*/ 2642707 w 2972814"/>
                <a:gd name="connsiteY358" fmla="*/ 420925 h 798297"/>
                <a:gd name="connsiteX359" fmla="*/ 2653586 w 2972814"/>
                <a:gd name="connsiteY359" fmla="*/ 427150 h 798297"/>
                <a:gd name="connsiteX360" fmla="*/ 2659651 w 2972814"/>
                <a:gd name="connsiteY360" fmla="*/ 430917 h 798297"/>
                <a:gd name="connsiteX361" fmla="*/ 2673538 w 2972814"/>
                <a:gd name="connsiteY361" fmla="*/ 439823 h 798297"/>
                <a:gd name="connsiteX362" fmla="*/ 2675168 w 2972814"/>
                <a:gd name="connsiteY362" fmla="*/ 440908 h 798297"/>
                <a:gd name="connsiteX363" fmla="*/ 2688859 w 2972814"/>
                <a:gd name="connsiteY363" fmla="*/ 450900 h 798297"/>
                <a:gd name="connsiteX364" fmla="*/ 2693490 w 2972814"/>
                <a:gd name="connsiteY364" fmla="*/ 454309 h 798297"/>
                <a:gd name="connsiteX365" fmla="*/ 2702239 w 2972814"/>
                <a:gd name="connsiteY365" fmla="*/ 460891 h 798297"/>
                <a:gd name="connsiteX366" fmla="*/ 2713441 w 2972814"/>
                <a:gd name="connsiteY366" fmla="*/ 470103 h 798297"/>
                <a:gd name="connsiteX367" fmla="*/ 2714398 w 2972814"/>
                <a:gd name="connsiteY367" fmla="*/ 470883 h 798297"/>
                <a:gd name="connsiteX368" fmla="*/ 2726343 w 2972814"/>
                <a:gd name="connsiteY368" fmla="*/ 480874 h 798297"/>
                <a:gd name="connsiteX369" fmla="*/ 2733393 w 2972814"/>
                <a:gd name="connsiteY369" fmla="*/ 487197 h 798297"/>
                <a:gd name="connsiteX370" fmla="*/ 2737765 w 2972814"/>
                <a:gd name="connsiteY370" fmla="*/ 490866 h 798297"/>
                <a:gd name="connsiteX371" fmla="*/ 2749495 w 2972814"/>
                <a:gd name="connsiteY371" fmla="*/ 500857 h 798297"/>
                <a:gd name="connsiteX372" fmla="*/ 2753345 w 2972814"/>
                <a:gd name="connsiteY372" fmla="*/ 504280 h 798297"/>
                <a:gd name="connsiteX373" fmla="*/ 2761712 w 2972814"/>
                <a:gd name="connsiteY373" fmla="*/ 510849 h 798297"/>
                <a:gd name="connsiteX374" fmla="*/ 2773297 w 2972814"/>
                <a:gd name="connsiteY374" fmla="*/ 520338 h 798297"/>
                <a:gd name="connsiteX375" fmla="*/ 2774077 w 2972814"/>
                <a:gd name="connsiteY375" fmla="*/ 520840 h 798297"/>
                <a:gd name="connsiteX376" fmla="*/ 2789492 w 2972814"/>
                <a:gd name="connsiteY376" fmla="*/ 530832 h 798297"/>
                <a:gd name="connsiteX377" fmla="*/ 2793248 w 2972814"/>
                <a:gd name="connsiteY377" fmla="*/ 533372 h 798297"/>
                <a:gd name="connsiteX378" fmla="*/ 2809393 w 2972814"/>
                <a:gd name="connsiteY378" fmla="*/ 540823 h 798297"/>
                <a:gd name="connsiteX379" fmla="*/ 2813200 w 2972814"/>
                <a:gd name="connsiteY379" fmla="*/ 542618 h 798297"/>
                <a:gd name="connsiteX380" fmla="*/ 2833152 w 2972814"/>
                <a:gd name="connsiteY380" fmla="*/ 545760 h 798297"/>
                <a:gd name="connsiteX381" fmla="*/ 2853104 w 2972814"/>
                <a:gd name="connsiteY381" fmla="*/ 542294 h 798297"/>
                <a:gd name="connsiteX382" fmla="*/ 2855838 w 2972814"/>
                <a:gd name="connsiteY382" fmla="*/ 540823 h 798297"/>
                <a:gd name="connsiteX383" fmla="*/ 2873056 w 2972814"/>
                <a:gd name="connsiteY383" fmla="*/ 531203 h 798297"/>
                <a:gd name="connsiteX384" fmla="*/ 2873461 w 2972814"/>
                <a:gd name="connsiteY384" fmla="*/ 530832 h 798297"/>
                <a:gd name="connsiteX385" fmla="*/ 2883921 w 2972814"/>
                <a:gd name="connsiteY385" fmla="*/ 520840 h 798297"/>
                <a:gd name="connsiteX386" fmla="*/ 2893008 w 2972814"/>
                <a:gd name="connsiteY386" fmla="*/ 511898 h 798297"/>
                <a:gd name="connsiteX387" fmla="*/ 2893813 w 2972814"/>
                <a:gd name="connsiteY387" fmla="*/ 510849 h 798297"/>
                <a:gd name="connsiteX388" fmla="*/ 2901315 w 2972814"/>
                <a:gd name="connsiteY388" fmla="*/ 500857 h 798297"/>
                <a:gd name="connsiteX389" fmla="*/ 2908365 w 2972814"/>
                <a:gd name="connsiteY389" fmla="*/ 490866 h 798297"/>
                <a:gd name="connsiteX390" fmla="*/ 2912959 w 2972814"/>
                <a:gd name="connsiteY390" fmla="*/ 484221 h 798297"/>
                <a:gd name="connsiteX391" fmla="*/ 2914933 w 2972814"/>
                <a:gd name="connsiteY391" fmla="*/ 480874 h 798297"/>
                <a:gd name="connsiteX392" fmla="*/ 2920679 w 2972814"/>
                <a:gd name="connsiteY392" fmla="*/ 470883 h 798297"/>
                <a:gd name="connsiteX393" fmla="*/ 2926407 w 2972814"/>
                <a:gd name="connsiteY393" fmla="*/ 460891 h 798297"/>
                <a:gd name="connsiteX394" fmla="*/ 2931887 w 2972814"/>
                <a:gd name="connsiteY394" fmla="*/ 450900 h 798297"/>
                <a:gd name="connsiteX395" fmla="*/ 2932911 w 2972814"/>
                <a:gd name="connsiteY395" fmla="*/ 448998 h 798297"/>
                <a:gd name="connsiteX396" fmla="*/ 2937033 w 2972814"/>
                <a:gd name="connsiteY396" fmla="*/ 440908 h 798297"/>
                <a:gd name="connsiteX397" fmla="*/ 2942159 w 2972814"/>
                <a:gd name="connsiteY397" fmla="*/ 430917 h 798297"/>
                <a:gd name="connsiteX398" fmla="*/ 2946965 w 2972814"/>
                <a:gd name="connsiteY398" fmla="*/ 420925 h 798297"/>
                <a:gd name="connsiteX399" fmla="*/ 2952075 w 2972814"/>
                <a:gd name="connsiteY399" fmla="*/ 410934 h 798297"/>
                <a:gd name="connsiteX400" fmla="*/ 2952863 w 2972814"/>
                <a:gd name="connsiteY400" fmla="*/ 409341 h 798297"/>
                <a:gd name="connsiteX401" fmla="*/ 2957180 w 2972814"/>
                <a:gd name="connsiteY401" fmla="*/ 400942 h 798297"/>
                <a:gd name="connsiteX402" fmla="*/ 2962479 w 2972814"/>
                <a:gd name="connsiteY402" fmla="*/ 390951 h 798297"/>
                <a:gd name="connsiteX403" fmla="*/ 2967873 w 2972814"/>
                <a:gd name="connsiteY403" fmla="*/ 380959 h 798297"/>
                <a:gd name="connsiteX404" fmla="*/ 2972815 w 2972814"/>
                <a:gd name="connsiteY404" fmla="*/ 371950 h 798297"/>
                <a:gd name="connsiteX405" fmla="*/ 2972815 w 2972814"/>
                <a:gd name="connsiteY405" fmla="*/ 370968 h 798297"/>
                <a:gd name="connsiteX406" fmla="*/ 2972815 w 2972814"/>
                <a:gd name="connsiteY406" fmla="*/ 360976 h 798297"/>
                <a:gd name="connsiteX407" fmla="*/ 2972815 w 2972814"/>
                <a:gd name="connsiteY407" fmla="*/ 350985 h 798297"/>
                <a:gd name="connsiteX408" fmla="*/ 2972815 w 2972814"/>
                <a:gd name="connsiteY408" fmla="*/ 340993 h 798297"/>
                <a:gd name="connsiteX409" fmla="*/ 2972815 w 2972814"/>
                <a:gd name="connsiteY409" fmla="*/ 331002 h 798297"/>
                <a:gd name="connsiteX410" fmla="*/ 2972815 w 2972814"/>
                <a:gd name="connsiteY410" fmla="*/ 321010 h 798297"/>
                <a:gd name="connsiteX411" fmla="*/ 2972815 w 2972814"/>
                <a:gd name="connsiteY411" fmla="*/ 311019 h 798297"/>
                <a:gd name="connsiteX412" fmla="*/ 2972815 w 2972814"/>
                <a:gd name="connsiteY412" fmla="*/ 301027 h 798297"/>
                <a:gd name="connsiteX413" fmla="*/ 2972815 w 2972814"/>
                <a:gd name="connsiteY413" fmla="*/ 291036 h 798297"/>
                <a:gd name="connsiteX414" fmla="*/ 2972815 w 2972814"/>
                <a:gd name="connsiteY414" fmla="*/ 281044 h 798297"/>
                <a:gd name="connsiteX415" fmla="*/ 2972815 w 2972814"/>
                <a:gd name="connsiteY415" fmla="*/ 271053 h 798297"/>
                <a:gd name="connsiteX416" fmla="*/ 2972815 w 2972814"/>
                <a:gd name="connsiteY416" fmla="*/ 261061 h 798297"/>
                <a:gd name="connsiteX417" fmla="*/ 2972815 w 2972814"/>
                <a:gd name="connsiteY417" fmla="*/ 251070 h 798297"/>
                <a:gd name="connsiteX418" fmla="*/ 2972815 w 2972814"/>
                <a:gd name="connsiteY418" fmla="*/ 241078 h 798297"/>
                <a:gd name="connsiteX419" fmla="*/ 2972815 w 2972814"/>
                <a:gd name="connsiteY419" fmla="*/ 231087 h 798297"/>
                <a:gd name="connsiteX420" fmla="*/ 2972815 w 2972814"/>
                <a:gd name="connsiteY420" fmla="*/ 222953 h 798297"/>
                <a:gd name="connsiteX421" fmla="*/ 2961271 w 2972814"/>
                <a:gd name="connsiteY421" fmla="*/ 231087 h 798297"/>
                <a:gd name="connsiteX422" fmla="*/ 2952863 w 2972814"/>
                <a:gd name="connsiteY422" fmla="*/ 238453 h 798297"/>
                <a:gd name="connsiteX423" fmla="*/ 2950538 w 2972814"/>
                <a:gd name="connsiteY423" fmla="*/ 241078 h 798297"/>
                <a:gd name="connsiteX424" fmla="*/ 2942189 w 2972814"/>
                <a:gd name="connsiteY424" fmla="*/ 251070 h 798297"/>
                <a:gd name="connsiteX425" fmla="*/ 2934724 w 2972814"/>
                <a:gd name="connsiteY425" fmla="*/ 261061 h 798297"/>
                <a:gd name="connsiteX426" fmla="*/ 2932911 w 2972814"/>
                <a:gd name="connsiteY426" fmla="*/ 263930 h 798297"/>
                <a:gd name="connsiteX427" fmla="*/ 2928898 w 2972814"/>
                <a:gd name="connsiteY427" fmla="*/ 271053 h 798297"/>
                <a:gd name="connsiteX428" fmla="*/ 2923377 w 2972814"/>
                <a:gd name="connsiteY428" fmla="*/ 281044 h 798297"/>
                <a:gd name="connsiteX429" fmla="*/ 2918376 w 2972814"/>
                <a:gd name="connsiteY429" fmla="*/ 291036 h 798297"/>
                <a:gd name="connsiteX430" fmla="*/ 2913512 w 2972814"/>
                <a:gd name="connsiteY430" fmla="*/ 301027 h 798297"/>
                <a:gd name="connsiteX431" fmla="*/ 2912959 w 2972814"/>
                <a:gd name="connsiteY431" fmla="*/ 302250 h 798297"/>
                <a:gd name="connsiteX432" fmla="*/ 2908928 w 2972814"/>
                <a:gd name="connsiteY432" fmla="*/ 311019 h 798297"/>
                <a:gd name="connsiteX433" fmla="*/ 2904315 w 2972814"/>
                <a:gd name="connsiteY433" fmla="*/ 321010 h 798297"/>
                <a:gd name="connsiteX434" fmla="*/ 2899544 w 2972814"/>
                <a:gd name="connsiteY434" fmla="*/ 331002 h 798297"/>
                <a:gd name="connsiteX435" fmla="*/ 2895221 w 2972814"/>
                <a:gd name="connsiteY435" fmla="*/ 340993 h 798297"/>
                <a:gd name="connsiteX436" fmla="*/ 2893008 w 2972814"/>
                <a:gd name="connsiteY436" fmla="*/ 345680 h 798297"/>
                <a:gd name="connsiteX437" fmla="*/ 2890027 w 2972814"/>
                <a:gd name="connsiteY437" fmla="*/ 350985 h 798297"/>
                <a:gd name="connsiteX438" fmla="*/ 2884352 w 2972814"/>
                <a:gd name="connsiteY438" fmla="*/ 360976 h 798297"/>
                <a:gd name="connsiteX439" fmla="*/ 2878243 w 2972814"/>
                <a:gd name="connsiteY439" fmla="*/ 370968 h 798297"/>
                <a:gd name="connsiteX440" fmla="*/ 2873056 w 2972814"/>
                <a:gd name="connsiteY440" fmla="*/ 380006 h 798297"/>
                <a:gd name="connsiteX441" fmla="*/ 2872292 w 2972814"/>
                <a:gd name="connsiteY441" fmla="*/ 380959 h 798297"/>
                <a:gd name="connsiteX442" fmla="*/ 2863479 w 2972814"/>
                <a:gd name="connsiteY442" fmla="*/ 390951 h 798297"/>
                <a:gd name="connsiteX443" fmla="*/ 2854504 w 2972814"/>
                <a:gd name="connsiteY443" fmla="*/ 400942 h 798297"/>
                <a:gd name="connsiteX444" fmla="*/ 2853104 w 2972814"/>
                <a:gd name="connsiteY444" fmla="*/ 402305 h 798297"/>
                <a:gd name="connsiteX445" fmla="*/ 2836309 w 2972814"/>
                <a:gd name="connsiteY445" fmla="*/ 410934 h 798297"/>
                <a:gd name="connsiteX446" fmla="*/ 2833152 w 2972814"/>
                <a:gd name="connsiteY446" fmla="*/ 412527 h 798297"/>
                <a:gd name="connsiteX447" fmla="*/ 2813200 w 2972814"/>
                <a:gd name="connsiteY447" fmla="*/ 414397 h 798297"/>
                <a:gd name="connsiteX448" fmla="*/ 2797972 w 2972814"/>
                <a:gd name="connsiteY448" fmla="*/ 410934 h 798297"/>
                <a:gd name="connsiteX449" fmla="*/ 2793248 w 2972814"/>
                <a:gd name="connsiteY449" fmla="*/ 409922 h 798297"/>
                <a:gd name="connsiteX450" fmla="*/ 2773297 w 2972814"/>
                <a:gd name="connsiteY450" fmla="*/ 401335 h 798297"/>
                <a:gd name="connsiteX451" fmla="*/ 2772614 w 2972814"/>
                <a:gd name="connsiteY451" fmla="*/ 400942 h 798297"/>
                <a:gd name="connsiteX452" fmla="*/ 2753792 w 2972814"/>
                <a:gd name="connsiteY452" fmla="*/ 390951 h 798297"/>
                <a:gd name="connsiteX453" fmla="*/ 2753345 w 2972814"/>
                <a:gd name="connsiteY453" fmla="*/ 390727 h 798297"/>
                <a:gd name="connsiteX454" fmla="*/ 2735945 w 2972814"/>
                <a:gd name="connsiteY454" fmla="*/ 380959 h 798297"/>
                <a:gd name="connsiteX455" fmla="*/ 2733393 w 2972814"/>
                <a:gd name="connsiteY455" fmla="*/ 379625 h 798297"/>
                <a:gd name="connsiteX456" fmla="*/ 2716392 w 2972814"/>
                <a:gd name="connsiteY456" fmla="*/ 370968 h 798297"/>
                <a:gd name="connsiteX457" fmla="*/ 2713441 w 2972814"/>
                <a:gd name="connsiteY457" fmla="*/ 369536 h 798297"/>
                <a:gd name="connsiteX458" fmla="*/ 2695538 w 2972814"/>
                <a:gd name="connsiteY458" fmla="*/ 360976 h 798297"/>
                <a:gd name="connsiteX459" fmla="*/ 2693490 w 2972814"/>
                <a:gd name="connsiteY459" fmla="*/ 360085 h 798297"/>
                <a:gd name="connsiteX460" fmla="*/ 2673538 w 2972814"/>
                <a:gd name="connsiteY460" fmla="*/ 352098 h 798297"/>
                <a:gd name="connsiteX461" fmla="*/ 2670470 w 2972814"/>
                <a:gd name="connsiteY461" fmla="*/ 350985 h 798297"/>
                <a:gd name="connsiteX462" fmla="*/ 2653586 w 2972814"/>
                <a:gd name="connsiteY462" fmla="*/ 344976 h 798297"/>
                <a:gd name="connsiteX463" fmla="*/ 2641586 w 2972814"/>
                <a:gd name="connsiteY463" fmla="*/ 340993 h 798297"/>
                <a:gd name="connsiteX464" fmla="*/ 2633634 w 2972814"/>
                <a:gd name="connsiteY464" fmla="*/ 338588 h 798297"/>
                <a:gd name="connsiteX465" fmla="*/ 2613683 w 2972814"/>
                <a:gd name="connsiteY465" fmla="*/ 331947 h 798297"/>
                <a:gd name="connsiteX466" fmla="*/ 2611172 w 2972814"/>
                <a:gd name="connsiteY466" fmla="*/ 331002 h 798297"/>
                <a:gd name="connsiteX467" fmla="*/ 2593731 w 2972814"/>
                <a:gd name="connsiteY467" fmla="*/ 324525 h 798297"/>
                <a:gd name="connsiteX468" fmla="*/ 2585974 w 2972814"/>
                <a:gd name="connsiteY468" fmla="*/ 321010 h 798297"/>
                <a:gd name="connsiteX469" fmla="*/ 2573779 w 2972814"/>
                <a:gd name="connsiteY469" fmla="*/ 315674 h 798297"/>
                <a:gd name="connsiteX470" fmla="*/ 2565203 w 2972814"/>
                <a:gd name="connsiteY470" fmla="*/ 311019 h 798297"/>
                <a:gd name="connsiteX471" fmla="*/ 2553827 w 2972814"/>
                <a:gd name="connsiteY471" fmla="*/ 305090 h 798297"/>
                <a:gd name="connsiteX472" fmla="*/ 2547850 w 2972814"/>
                <a:gd name="connsiteY472" fmla="*/ 301027 h 798297"/>
                <a:gd name="connsiteX473" fmla="*/ 2533876 w 2972814"/>
                <a:gd name="connsiteY473" fmla="*/ 291309 h 798297"/>
                <a:gd name="connsiteX474" fmla="*/ 2533557 w 2972814"/>
                <a:gd name="connsiteY474" fmla="*/ 291036 h 798297"/>
                <a:gd name="connsiteX475" fmla="*/ 2521681 w 2972814"/>
                <a:gd name="connsiteY475" fmla="*/ 281044 h 798297"/>
                <a:gd name="connsiteX476" fmla="*/ 2513924 w 2972814"/>
                <a:gd name="connsiteY476" fmla="*/ 274346 h 798297"/>
                <a:gd name="connsiteX477" fmla="*/ 2510838 w 2972814"/>
                <a:gd name="connsiteY477" fmla="*/ 271053 h 798297"/>
                <a:gd name="connsiteX478" fmla="*/ 2501528 w 2972814"/>
                <a:gd name="connsiteY478" fmla="*/ 261061 h 798297"/>
                <a:gd name="connsiteX479" fmla="*/ 2493972 w 2972814"/>
                <a:gd name="connsiteY479" fmla="*/ 252976 h 798297"/>
                <a:gd name="connsiteX480" fmla="*/ 2492485 w 2972814"/>
                <a:gd name="connsiteY480" fmla="*/ 251070 h 798297"/>
                <a:gd name="connsiteX481" fmla="*/ 2484523 w 2972814"/>
                <a:gd name="connsiteY481" fmla="*/ 241078 h 798297"/>
                <a:gd name="connsiteX482" fmla="*/ 2476545 w 2972814"/>
                <a:gd name="connsiteY482" fmla="*/ 231087 h 798297"/>
                <a:gd name="connsiteX483" fmla="*/ 2474020 w 2972814"/>
                <a:gd name="connsiteY483" fmla="*/ 227884 h 798297"/>
                <a:gd name="connsiteX484" fmla="*/ 2469330 w 2972814"/>
                <a:gd name="connsiteY484" fmla="*/ 221095 h 798297"/>
                <a:gd name="connsiteX485" fmla="*/ 2462360 w 2972814"/>
                <a:gd name="connsiteY485" fmla="*/ 211104 h 798297"/>
                <a:gd name="connsiteX486" fmla="*/ 2455213 w 2972814"/>
                <a:gd name="connsiteY486" fmla="*/ 201112 h 798297"/>
                <a:gd name="connsiteX487" fmla="*/ 2454069 w 2972814"/>
                <a:gd name="connsiteY487" fmla="*/ 199551 h 798297"/>
                <a:gd name="connsiteX488" fmla="*/ 2448368 w 2972814"/>
                <a:gd name="connsiteY488" fmla="*/ 191121 h 798297"/>
                <a:gd name="connsiteX489" fmla="*/ 2441580 w 2972814"/>
                <a:gd name="connsiteY489" fmla="*/ 181129 h 798297"/>
                <a:gd name="connsiteX490" fmla="*/ 2434567 w 2972814"/>
                <a:gd name="connsiteY490" fmla="*/ 171138 h 798297"/>
                <a:gd name="connsiteX491" fmla="*/ 2434117 w 2972814"/>
                <a:gd name="connsiteY491" fmla="*/ 170514 h 798297"/>
                <a:gd name="connsiteX492" fmla="*/ 2427490 w 2972814"/>
                <a:gd name="connsiteY492" fmla="*/ 161146 h 798297"/>
                <a:gd name="connsiteX493" fmla="*/ 2420287 w 2972814"/>
                <a:gd name="connsiteY493" fmla="*/ 151155 h 798297"/>
                <a:gd name="connsiteX494" fmla="*/ 2414165 w 2972814"/>
                <a:gd name="connsiteY494" fmla="*/ 143153 h 798297"/>
                <a:gd name="connsiteX495" fmla="*/ 2412589 w 2972814"/>
                <a:gd name="connsiteY495" fmla="*/ 141163 h 798297"/>
                <a:gd name="connsiteX496" fmla="*/ 2404473 w 2972814"/>
                <a:gd name="connsiteY496" fmla="*/ 131172 h 798297"/>
                <a:gd name="connsiteX497" fmla="*/ 2395754 w 2972814"/>
                <a:gd name="connsiteY497" fmla="*/ 121180 h 798297"/>
                <a:gd name="connsiteX498" fmla="*/ 2394213 w 2972814"/>
                <a:gd name="connsiteY498" fmla="*/ 119463 h 798297"/>
                <a:gd name="connsiteX499" fmla="*/ 2385969 w 2972814"/>
                <a:gd name="connsiteY499" fmla="*/ 111189 h 798297"/>
                <a:gd name="connsiteX500" fmla="*/ 2375363 w 2972814"/>
                <a:gd name="connsiteY500" fmla="*/ 101197 h 798297"/>
                <a:gd name="connsiteX501" fmla="*/ 2374261 w 2972814"/>
                <a:gd name="connsiteY501" fmla="*/ 100198 h 798297"/>
                <a:gd name="connsiteX502" fmla="*/ 2362270 w 2972814"/>
                <a:gd name="connsiteY502" fmla="*/ 91206 h 798297"/>
                <a:gd name="connsiteX503" fmla="*/ 2354309 w 2972814"/>
                <a:gd name="connsiteY503" fmla="*/ 85671 h 798297"/>
                <a:gd name="connsiteX504" fmla="*/ 2345510 w 2972814"/>
                <a:gd name="connsiteY504" fmla="*/ 81214 h 798297"/>
                <a:gd name="connsiteX505" fmla="*/ 2334358 w 2972814"/>
                <a:gd name="connsiteY505" fmla="*/ 75807 h 798297"/>
                <a:gd name="connsiteX506" fmla="*/ 2317531 w 2972814"/>
                <a:gd name="connsiteY506" fmla="*/ 71223 h 798297"/>
                <a:gd name="connsiteX507" fmla="*/ 2314406 w 2972814"/>
                <a:gd name="connsiteY507" fmla="*/ 70389 h 798297"/>
                <a:gd name="connsiteX508" fmla="*/ 2294454 w 2972814"/>
                <a:gd name="connsiteY508" fmla="*/ 69594 h 798297"/>
                <a:gd name="connsiteX509" fmla="*/ 2285439 w 2972814"/>
                <a:gd name="connsiteY509" fmla="*/ 71223 h 798297"/>
                <a:gd name="connsiteX510" fmla="*/ 2274502 w 2972814"/>
                <a:gd name="connsiteY510" fmla="*/ 73284 h 798297"/>
                <a:gd name="connsiteX511" fmla="*/ 2255431 w 2972814"/>
                <a:gd name="connsiteY511" fmla="*/ 81214 h 798297"/>
                <a:gd name="connsiteX512" fmla="*/ 2254551 w 2972814"/>
                <a:gd name="connsiteY512" fmla="*/ 81604 h 798297"/>
                <a:gd name="connsiteX513" fmla="*/ 2240044 w 2972814"/>
                <a:gd name="connsiteY513" fmla="*/ 91206 h 798297"/>
                <a:gd name="connsiteX514" fmla="*/ 2234599 w 2972814"/>
                <a:gd name="connsiteY514" fmla="*/ 95051 h 798297"/>
                <a:gd name="connsiteX515" fmla="*/ 2227694 w 2972814"/>
                <a:gd name="connsiteY515" fmla="*/ 101197 h 798297"/>
                <a:gd name="connsiteX516" fmla="*/ 2217199 w 2972814"/>
                <a:gd name="connsiteY516" fmla="*/ 111189 h 798297"/>
                <a:gd name="connsiteX517" fmla="*/ 2214647 w 2972814"/>
                <a:gd name="connsiteY517" fmla="*/ 113786 h 798297"/>
                <a:gd name="connsiteX518" fmla="*/ 2208167 w 2972814"/>
                <a:gd name="connsiteY518" fmla="*/ 121180 h 798297"/>
                <a:gd name="connsiteX519" fmla="*/ 2200087 w 2972814"/>
                <a:gd name="connsiteY519" fmla="*/ 131172 h 798297"/>
                <a:gd name="connsiteX520" fmla="*/ 2194695 w 2972814"/>
                <a:gd name="connsiteY520" fmla="*/ 138323 h 798297"/>
                <a:gd name="connsiteX521" fmla="*/ 2192594 w 2972814"/>
                <a:gd name="connsiteY521" fmla="*/ 141163 h 798297"/>
                <a:gd name="connsiteX522" fmla="*/ 2185705 w 2972814"/>
                <a:gd name="connsiteY522" fmla="*/ 151155 h 798297"/>
                <a:gd name="connsiteX523" fmla="*/ 2179261 w 2972814"/>
                <a:gd name="connsiteY523" fmla="*/ 161146 h 798297"/>
                <a:gd name="connsiteX524" fmla="*/ 2174744 w 2972814"/>
                <a:gd name="connsiteY524" fmla="*/ 168780 h 798297"/>
                <a:gd name="connsiteX525" fmla="*/ 2173240 w 2972814"/>
                <a:gd name="connsiteY525" fmla="*/ 171138 h 798297"/>
                <a:gd name="connsiteX526" fmla="*/ 2167115 w 2972814"/>
                <a:gd name="connsiteY526" fmla="*/ 181129 h 798297"/>
                <a:gd name="connsiteX527" fmla="*/ 2161381 w 2972814"/>
                <a:gd name="connsiteY527" fmla="*/ 191121 h 798297"/>
                <a:gd name="connsiteX528" fmla="*/ 2156102 w 2972814"/>
                <a:gd name="connsiteY528" fmla="*/ 201112 h 798297"/>
                <a:gd name="connsiteX529" fmla="*/ 2154792 w 2972814"/>
                <a:gd name="connsiteY529" fmla="*/ 203798 h 798297"/>
                <a:gd name="connsiteX530" fmla="*/ 2150563 w 2972814"/>
                <a:gd name="connsiteY530" fmla="*/ 211104 h 798297"/>
                <a:gd name="connsiteX531" fmla="*/ 2145062 w 2972814"/>
                <a:gd name="connsiteY531" fmla="*/ 221095 h 798297"/>
                <a:gd name="connsiteX532" fmla="*/ 2139802 w 2972814"/>
                <a:gd name="connsiteY532" fmla="*/ 231087 h 798297"/>
                <a:gd name="connsiteX533" fmla="*/ 2135078 w 2972814"/>
                <a:gd name="connsiteY533" fmla="*/ 241078 h 798297"/>
                <a:gd name="connsiteX534" fmla="*/ 2134840 w 2972814"/>
                <a:gd name="connsiteY534" fmla="*/ 241584 h 798297"/>
                <a:gd name="connsiteX535" fmla="*/ 2129020 w 2972814"/>
                <a:gd name="connsiteY535" fmla="*/ 251070 h 798297"/>
                <a:gd name="connsiteX536" fmla="*/ 2123355 w 2972814"/>
                <a:gd name="connsiteY536" fmla="*/ 261061 h 798297"/>
                <a:gd name="connsiteX537" fmla="*/ 2118068 w 2972814"/>
                <a:gd name="connsiteY537" fmla="*/ 271053 h 798297"/>
                <a:gd name="connsiteX538" fmla="*/ 2114888 w 2972814"/>
                <a:gd name="connsiteY538" fmla="*/ 277220 h 798297"/>
                <a:gd name="connsiteX539" fmla="*/ 2111874 w 2972814"/>
                <a:gd name="connsiteY539" fmla="*/ 281044 h 798297"/>
                <a:gd name="connsiteX540" fmla="*/ 2104263 w 2972814"/>
                <a:gd name="connsiteY540" fmla="*/ 291036 h 798297"/>
                <a:gd name="connsiteX541" fmla="*/ 2097290 w 2972814"/>
                <a:gd name="connsiteY541" fmla="*/ 301027 h 798297"/>
                <a:gd name="connsiteX542" fmla="*/ 2094937 w 2972814"/>
                <a:gd name="connsiteY542" fmla="*/ 304617 h 798297"/>
                <a:gd name="connsiteX543" fmla="*/ 2084852 w 2972814"/>
                <a:gd name="connsiteY543" fmla="*/ 311019 h 798297"/>
                <a:gd name="connsiteX544" fmla="*/ 2074985 w 2972814"/>
                <a:gd name="connsiteY544" fmla="*/ 317293 h 798297"/>
                <a:gd name="connsiteX545" fmla="*/ 2055033 w 2972814"/>
                <a:gd name="connsiteY545" fmla="*/ 314474 h 798297"/>
                <a:gd name="connsiteX546" fmla="*/ 2049663 w 2972814"/>
                <a:gd name="connsiteY546" fmla="*/ 311019 h 798297"/>
                <a:gd name="connsiteX547" fmla="*/ 2035081 w 2972814"/>
                <a:gd name="connsiteY547" fmla="*/ 302995 h 798297"/>
                <a:gd name="connsiteX548" fmla="*/ 2032663 w 2972814"/>
                <a:gd name="connsiteY548" fmla="*/ 301027 h 798297"/>
                <a:gd name="connsiteX549" fmla="*/ 2019531 w 2972814"/>
                <a:gd name="connsiteY549" fmla="*/ 291036 h 798297"/>
                <a:gd name="connsiteX550" fmla="*/ 2015130 w 2972814"/>
                <a:gd name="connsiteY550" fmla="*/ 288132 h 798297"/>
                <a:gd name="connsiteX551" fmla="*/ 2004290 w 2972814"/>
                <a:gd name="connsiteY551" fmla="*/ 281044 h 798297"/>
                <a:gd name="connsiteX552" fmla="*/ 1995177 w 2972814"/>
                <a:gd name="connsiteY552" fmla="*/ 275577 h 798297"/>
                <a:gd name="connsiteX553" fmla="*/ 1984712 w 2972814"/>
                <a:gd name="connsiteY553" fmla="*/ 271053 h 798297"/>
                <a:gd name="connsiteX554" fmla="*/ 1975226 w 2972814"/>
                <a:gd name="connsiteY554" fmla="*/ 267398 h 798297"/>
                <a:gd name="connsiteX555" fmla="*/ 1955274 w 2972814"/>
                <a:gd name="connsiteY555" fmla="*/ 264953 h 798297"/>
                <a:gd name="connsiteX556" fmla="*/ 1935322 w 2972814"/>
                <a:gd name="connsiteY556" fmla="*/ 267180 h 798297"/>
                <a:gd name="connsiteX557" fmla="*/ 1923397 w 2972814"/>
                <a:gd name="connsiteY557" fmla="*/ 271053 h 798297"/>
                <a:gd name="connsiteX558" fmla="*/ 1915370 w 2972814"/>
                <a:gd name="connsiteY558" fmla="*/ 273533 h 798297"/>
                <a:gd name="connsiteX559" fmla="*/ 1899518 w 2972814"/>
                <a:gd name="connsiteY559" fmla="*/ 281044 h 798297"/>
                <a:gd name="connsiteX560" fmla="*/ 1895419 w 2972814"/>
                <a:gd name="connsiteY560" fmla="*/ 282876 h 798297"/>
                <a:gd name="connsiteX561" fmla="*/ 1881289 w 2972814"/>
                <a:gd name="connsiteY561" fmla="*/ 291036 h 798297"/>
                <a:gd name="connsiteX562" fmla="*/ 1875467 w 2972814"/>
                <a:gd name="connsiteY562" fmla="*/ 294181 h 798297"/>
                <a:gd name="connsiteX563" fmla="*/ 1864456 w 2972814"/>
                <a:gd name="connsiteY563" fmla="*/ 301027 h 798297"/>
                <a:gd name="connsiteX564" fmla="*/ 1855515 w 2972814"/>
                <a:gd name="connsiteY564" fmla="*/ 306493 h 798297"/>
                <a:gd name="connsiteX565" fmla="*/ 1848726 w 2972814"/>
                <a:gd name="connsiteY565" fmla="*/ 311019 h 798297"/>
                <a:gd name="connsiteX566" fmla="*/ 1835563 w 2972814"/>
                <a:gd name="connsiteY566" fmla="*/ 319422 h 798297"/>
                <a:gd name="connsiteX567" fmla="*/ 1833144 w 2972814"/>
                <a:gd name="connsiteY567" fmla="*/ 321010 h 798297"/>
                <a:gd name="connsiteX568" fmla="*/ 1818243 w 2972814"/>
                <a:gd name="connsiteY568" fmla="*/ 331002 h 798297"/>
                <a:gd name="connsiteX569" fmla="*/ 1815612 w 2972814"/>
                <a:gd name="connsiteY569" fmla="*/ 332760 h 798297"/>
                <a:gd name="connsiteX570" fmla="*/ 1803372 w 2972814"/>
                <a:gd name="connsiteY570" fmla="*/ 340993 h 798297"/>
                <a:gd name="connsiteX571" fmla="*/ 1795660 w 2972814"/>
                <a:gd name="connsiteY571" fmla="*/ 346031 h 798297"/>
                <a:gd name="connsiteX572" fmla="*/ 1787929 w 2972814"/>
                <a:gd name="connsiteY572" fmla="*/ 350985 h 798297"/>
                <a:gd name="connsiteX573" fmla="*/ 1775708 w 2972814"/>
                <a:gd name="connsiteY573" fmla="*/ 359195 h 798297"/>
                <a:gd name="connsiteX574" fmla="*/ 1772987 w 2972814"/>
                <a:gd name="connsiteY574" fmla="*/ 360976 h 798297"/>
                <a:gd name="connsiteX575" fmla="*/ 1758367 w 2972814"/>
                <a:gd name="connsiteY575" fmla="*/ 370968 h 798297"/>
                <a:gd name="connsiteX576" fmla="*/ 1755756 w 2972814"/>
                <a:gd name="connsiteY576" fmla="*/ 372802 h 798297"/>
                <a:gd name="connsiteX577" fmla="*/ 1743977 w 2972814"/>
                <a:gd name="connsiteY577" fmla="*/ 380959 h 798297"/>
                <a:gd name="connsiteX578" fmla="*/ 1735805 w 2972814"/>
                <a:gd name="connsiteY578" fmla="*/ 386760 h 798297"/>
                <a:gd name="connsiteX579" fmla="*/ 1729648 w 2972814"/>
                <a:gd name="connsiteY579" fmla="*/ 390951 h 798297"/>
                <a:gd name="connsiteX580" fmla="*/ 1716156 w 2972814"/>
                <a:gd name="connsiteY580" fmla="*/ 400942 h 798297"/>
                <a:gd name="connsiteX581" fmla="*/ 1715853 w 2972814"/>
                <a:gd name="connsiteY581" fmla="*/ 401178 h 798297"/>
                <a:gd name="connsiteX582" fmla="*/ 1702035 w 2972814"/>
                <a:gd name="connsiteY582" fmla="*/ 410934 h 798297"/>
                <a:gd name="connsiteX583" fmla="*/ 1695901 w 2972814"/>
                <a:gd name="connsiteY583" fmla="*/ 415512 h 798297"/>
                <a:gd name="connsiteX584" fmla="*/ 1687967 w 2972814"/>
                <a:gd name="connsiteY584" fmla="*/ 420925 h 798297"/>
                <a:gd name="connsiteX585" fmla="*/ 1675949 w 2972814"/>
                <a:gd name="connsiteY585" fmla="*/ 429450 h 798297"/>
                <a:gd name="connsiteX586" fmla="*/ 1673513 w 2972814"/>
                <a:gd name="connsiteY586" fmla="*/ 430917 h 798297"/>
                <a:gd name="connsiteX587" fmla="*/ 1657577 w 2972814"/>
                <a:gd name="connsiteY587" fmla="*/ 440908 h 798297"/>
                <a:gd name="connsiteX588" fmla="*/ 1655998 w 2972814"/>
                <a:gd name="connsiteY588" fmla="*/ 441909 h 798297"/>
                <a:gd name="connsiteX589" fmla="*/ 1636875 w 2972814"/>
                <a:gd name="connsiteY589" fmla="*/ 450900 h 798297"/>
                <a:gd name="connsiteX590" fmla="*/ 1636046 w 2972814"/>
                <a:gd name="connsiteY590" fmla="*/ 451302 h 798297"/>
                <a:gd name="connsiteX591" fmla="*/ 1616094 w 2972814"/>
                <a:gd name="connsiteY591" fmla="*/ 456828 h 798297"/>
                <a:gd name="connsiteX592" fmla="*/ 1596142 w 2972814"/>
                <a:gd name="connsiteY592" fmla="*/ 458082 h 798297"/>
                <a:gd name="connsiteX593" fmla="*/ 1576190 w 2972814"/>
                <a:gd name="connsiteY593" fmla="*/ 455188 h 798297"/>
                <a:gd name="connsiteX594" fmla="*/ 1564402 w 2972814"/>
                <a:gd name="connsiteY594" fmla="*/ 450900 h 798297"/>
                <a:gd name="connsiteX595" fmla="*/ 1556238 w 2972814"/>
                <a:gd name="connsiteY595" fmla="*/ 448027 h 798297"/>
                <a:gd name="connsiteX596" fmla="*/ 1543110 w 2972814"/>
                <a:gd name="connsiteY596" fmla="*/ 440908 h 798297"/>
                <a:gd name="connsiteX597" fmla="*/ 1536287 w 2972814"/>
                <a:gd name="connsiteY597" fmla="*/ 437339 h 798297"/>
                <a:gd name="connsiteX598" fmla="*/ 1527200 w 2972814"/>
                <a:gd name="connsiteY598" fmla="*/ 430917 h 798297"/>
                <a:gd name="connsiteX599" fmla="*/ 1516335 w 2972814"/>
                <a:gd name="connsiteY599" fmla="*/ 423281 h 798297"/>
                <a:gd name="connsiteX600" fmla="*/ 1513551 w 2972814"/>
                <a:gd name="connsiteY600" fmla="*/ 420925 h 798297"/>
                <a:gd name="connsiteX601" fmla="*/ 1501580 w 2972814"/>
                <a:gd name="connsiteY601" fmla="*/ 410934 h 798297"/>
                <a:gd name="connsiteX602" fmla="*/ 1496383 w 2972814"/>
                <a:gd name="connsiteY602" fmla="*/ 406554 h 798297"/>
                <a:gd name="connsiteX603" fmla="*/ 1490616 w 2972814"/>
                <a:gd name="connsiteY603" fmla="*/ 400942 h 798297"/>
                <a:gd name="connsiteX604" fmla="*/ 1480162 w 2972814"/>
                <a:gd name="connsiteY604" fmla="*/ 390951 h 798297"/>
                <a:gd name="connsiteX605" fmla="*/ 1476431 w 2972814"/>
                <a:gd name="connsiteY605" fmla="*/ 387352 h 798297"/>
                <a:gd name="connsiteX606" fmla="*/ 1470324 w 2972814"/>
                <a:gd name="connsiteY606" fmla="*/ 380959 h 798297"/>
                <a:gd name="connsiteX607" fmla="*/ 1460920 w 2972814"/>
                <a:gd name="connsiteY607" fmla="*/ 370968 h 798297"/>
                <a:gd name="connsiteX608" fmla="*/ 1456480 w 2972814"/>
                <a:gd name="connsiteY608" fmla="*/ 366269 h 798297"/>
                <a:gd name="connsiteX609" fmla="*/ 1451606 w 2972814"/>
                <a:gd name="connsiteY609" fmla="*/ 360976 h 798297"/>
                <a:gd name="connsiteX610" fmla="*/ 1442371 w 2972814"/>
                <a:gd name="connsiteY610" fmla="*/ 350985 h 798297"/>
                <a:gd name="connsiteX611" fmla="*/ 1436528 w 2972814"/>
                <a:gd name="connsiteY611" fmla="*/ 344666 h 798297"/>
                <a:gd name="connsiteX612" fmla="*/ 1432972 w 2972814"/>
                <a:gd name="connsiteY612" fmla="*/ 340993 h 798297"/>
                <a:gd name="connsiteX613" fmla="*/ 1423268 w 2972814"/>
                <a:gd name="connsiteY613" fmla="*/ 331002 h 798297"/>
                <a:gd name="connsiteX614" fmla="*/ 1416576 w 2972814"/>
                <a:gd name="connsiteY614" fmla="*/ 324180 h 798297"/>
                <a:gd name="connsiteX615" fmla="*/ 1413148 w 2972814"/>
                <a:gd name="connsiteY615" fmla="*/ 321010 h 798297"/>
                <a:gd name="connsiteX616" fmla="*/ 1402219 w 2972814"/>
                <a:gd name="connsiteY616" fmla="*/ 311019 h 798297"/>
                <a:gd name="connsiteX617" fmla="*/ 1396624 w 2972814"/>
                <a:gd name="connsiteY617" fmla="*/ 306022 h 798297"/>
                <a:gd name="connsiteX618" fmla="*/ 1389852 w 2972814"/>
                <a:gd name="connsiteY618" fmla="*/ 301027 h 798297"/>
                <a:gd name="connsiteX619" fmla="*/ 1376673 w 2972814"/>
                <a:gd name="connsiteY619" fmla="*/ 291575 h 798297"/>
                <a:gd name="connsiteX620" fmla="*/ 1375653 w 2972814"/>
                <a:gd name="connsiteY620" fmla="*/ 291036 h 798297"/>
                <a:gd name="connsiteX621" fmla="*/ 1356721 w 2972814"/>
                <a:gd name="connsiteY621" fmla="*/ 281267 h 798297"/>
                <a:gd name="connsiteX622" fmla="*/ 1356043 w 2972814"/>
                <a:gd name="connsiteY622" fmla="*/ 281044 h 798297"/>
                <a:gd name="connsiteX623" fmla="*/ 1336769 w 2972814"/>
                <a:gd name="connsiteY623" fmla="*/ 274752 h 798297"/>
                <a:gd name="connsiteX624" fmla="*/ 1316817 w 2972814"/>
                <a:gd name="connsiteY624" fmla="*/ 271669 h 798297"/>
                <a:gd name="connsiteX625" fmla="*/ 1303463 w 2972814"/>
                <a:gd name="connsiteY625" fmla="*/ 271053 h 798297"/>
                <a:gd name="connsiteX626" fmla="*/ 1296866 w 2972814"/>
                <a:gd name="connsiteY626" fmla="*/ 270752 h 798297"/>
                <a:gd name="connsiteX627" fmla="*/ 1276914 w 2972814"/>
                <a:gd name="connsiteY627" fmla="*/ 270771 h 798297"/>
                <a:gd name="connsiteX628" fmla="*/ 1256962 w 2972814"/>
                <a:gd name="connsiteY628" fmla="*/ 270936 h 798297"/>
                <a:gd name="connsiteX629" fmla="*/ 1237010 w 2972814"/>
                <a:gd name="connsiteY629" fmla="*/ 269853 h 798297"/>
                <a:gd name="connsiteX630" fmla="*/ 1217059 w 2972814"/>
                <a:gd name="connsiteY630" fmla="*/ 267618 h 798297"/>
                <a:gd name="connsiteX631" fmla="*/ 1197107 w 2972814"/>
                <a:gd name="connsiteY631" fmla="*/ 263659 h 798297"/>
                <a:gd name="connsiteX632" fmla="*/ 1187764 w 2972814"/>
                <a:gd name="connsiteY632" fmla="*/ 261061 h 798297"/>
                <a:gd name="connsiteX633" fmla="*/ 1177155 w 2972814"/>
                <a:gd name="connsiteY633" fmla="*/ 258187 h 798297"/>
                <a:gd name="connsiteX634" fmla="*/ 1157203 w 2972814"/>
                <a:gd name="connsiteY634" fmla="*/ 251531 h 798297"/>
                <a:gd name="connsiteX635" fmla="*/ 1156080 w 2972814"/>
                <a:gd name="connsiteY635" fmla="*/ 251070 h 798297"/>
                <a:gd name="connsiteX636" fmla="*/ 1137251 w 2972814"/>
                <a:gd name="connsiteY636" fmla="*/ 243308 h 798297"/>
                <a:gd name="connsiteX637" fmla="*/ 1132468 w 2972814"/>
                <a:gd name="connsiteY637" fmla="*/ 241078 h 798297"/>
                <a:gd name="connsiteX638" fmla="*/ 1117299 w 2972814"/>
                <a:gd name="connsiteY638" fmla="*/ 234036 h 798297"/>
                <a:gd name="connsiteX639" fmla="*/ 1111578 w 2972814"/>
                <a:gd name="connsiteY639" fmla="*/ 231087 h 798297"/>
                <a:gd name="connsiteX640" fmla="*/ 1097348 w 2972814"/>
                <a:gd name="connsiteY640" fmla="*/ 223483 h 798297"/>
                <a:gd name="connsiteX641" fmla="*/ 1093196 w 2972814"/>
                <a:gd name="connsiteY641" fmla="*/ 221095 h 798297"/>
                <a:gd name="connsiteX642" fmla="*/ 1077396 w 2972814"/>
                <a:gd name="connsiteY642" fmla="*/ 211758 h 798297"/>
                <a:gd name="connsiteX643" fmla="*/ 1076380 w 2972814"/>
                <a:gd name="connsiteY643" fmla="*/ 211104 h 798297"/>
                <a:gd name="connsiteX644" fmla="*/ 1060998 w 2972814"/>
                <a:gd name="connsiteY644" fmla="*/ 201112 h 798297"/>
                <a:gd name="connsiteX645" fmla="*/ 1057444 w 2972814"/>
                <a:gd name="connsiteY645" fmla="*/ 198679 h 798297"/>
                <a:gd name="connsiteX646" fmla="*/ 1047152 w 2972814"/>
                <a:gd name="connsiteY646" fmla="*/ 191121 h 798297"/>
                <a:gd name="connsiteX647" fmla="*/ 1037492 w 2972814"/>
                <a:gd name="connsiteY647" fmla="*/ 183789 h 798297"/>
                <a:gd name="connsiteX648" fmla="*/ 1034244 w 2972814"/>
                <a:gd name="connsiteY648" fmla="*/ 181129 h 798297"/>
                <a:gd name="connsiteX649" fmla="*/ 1022291 w 2972814"/>
                <a:gd name="connsiteY649" fmla="*/ 171138 h 798297"/>
                <a:gd name="connsiteX650" fmla="*/ 1017541 w 2972814"/>
                <a:gd name="connsiteY650" fmla="*/ 166980 h 798297"/>
                <a:gd name="connsiteX651" fmla="*/ 1011307 w 2972814"/>
                <a:gd name="connsiteY651" fmla="*/ 161146 h 798297"/>
                <a:gd name="connsiteX652" fmla="*/ 1000677 w 2972814"/>
                <a:gd name="connsiteY652" fmla="*/ 151155 h 798297"/>
                <a:gd name="connsiteX653" fmla="*/ 997589 w 2972814"/>
                <a:gd name="connsiteY653" fmla="*/ 148110 h 798297"/>
                <a:gd name="connsiteX654" fmla="*/ 990777 w 2972814"/>
                <a:gd name="connsiteY654" fmla="*/ 141163 h 798297"/>
                <a:gd name="connsiteX655" fmla="*/ 981230 w 2972814"/>
                <a:gd name="connsiteY655" fmla="*/ 131172 h 798297"/>
                <a:gd name="connsiteX656" fmla="*/ 977637 w 2972814"/>
                <a:gd name="connsiteY656" fmla="*/ 127331 h 798297"/>
                <a:gd name="connsiteX657" fmla="*/ 971905 w 2972814"/>
                <a:gd name="connsiteY657" fmla="*/ 121180 h 798297"/>
                <a:gd name="connsiteX658" fmla="*/ 963017 w 2972814"/>
                <a:gd name="connsiteY658" fmla="*/ 111189 h 798297"/>
                <a:gd name="connsiteX659" fmla="*/ 957685 w 2972814"/>
                <a:gd name="connsiteY659" fmla="*/ 105272 h 798297"/>
                <a:gd name="connsiteX660" fmla="*/ 953914 w 2972814"/>
                <a:gd name="connsiteY660" fmla="*/ 101197 h 798297"/>
                <a:gd name="connsiteX661" fmla="*/ 944877 w 2972814"/>
                <a:gd name="connsiteY661" fmla="*/ 91206 h 798297"/>
                <a:gd name="connsiteX662" fmla="*/ 937734 w 2972814"/>
                <a:gd name="connsiteY662" fmla="*/ 83222 h 798297"/>
                <a:gd name="connsiteX663" fmla="*/ 935866 w 2972814"/>
                <a:gd name="connsiteY663" fmla="*/ 81214 h 798297"/>
                <a:gd name="connsiteX664" fmla="*/ 926567 w 2972814"/>
                <a:gd name="connsiteY664" fmla="*/ 71223 h 798297"/>
                <a:gd name="connsiteX665" fmla="*/ 917782 w 2972814"/>
                <a:gd name="connsiteY665" fmla="*/ 61951 h 798297"/>
                <a:gd name="connsiteX666" fmla="*/ 917040 w 2972814"/>
                <a:gd name="connsiteY666" fmla="*/ 61231 h 798297"/>
                <a:gd name="connsiteX667" fmla="*/ 906470 w 2972814"/>
                <a:gd name="connsiteY667" fmla="*/ 51240 h 798297"/>
                <a:gd name="connsiteX668" fmla="*/ 897830 w 2972814"/>
                <a:gd name="connsiteY668" fmla="*/ 43160 h 798297"/>
                <a:gd name="connsiteX669" fmla="*/ 895563 w 2972814"/>
                <a:gd name="connsiteY669" fmla="*/ 41248 h 798297"/>
                <a:gd name="connsiteX670" fmla="*/ 883304 w 2972814"/>
                <a:gd name="connsiteY670" fmla="*/ 31257 h 798297"/>
                <a:gd name="connsiteX671" fmla="*/ 877878 w 2972814"/>
                <a:gd name="connsiteY671" fmla="*/ 26948 h 798297"/>
                <a:gd name="connsiteX672" fmla="*/ 869186 w 2972814"/>
                <a:gd name="connsiteY672" fmla="*/ 21265 h 798297"/>
                <a:gd name="connsiteX673" fmla="*/ 857927 w 2972814"/>
                <a:gd name="connsiteY673" fmla="*/ 14170 h 798297"/>
                <a:gd name="connsiteX674" fmla="*/ 851549 w 2972814"/>
                <a:gd name="connsiteY674" fmla="*/ 11274 h 798297"/>
                <a:gd name="connsiteX675" fmla="*/ 837975 w 2972814"/>
                <a:gd name="connsiteY675" fmla="*/ 5277 h 798297"/>
                <a:gd name="connsiteX676" fmla="*/ 821748 w 2972814"/>
                <a:gd name="connsiteY676" fmla="*/ 1283 h 798297"/>
                <a:gd name="connsiteX677" fmla="*/ 818023 w 2972814"/>
                <a:gd name="connsiteY677" fmla="*/ 396 h 798297"/>
                <a:gd name="connsiteX678" fmla="*/ 798071 w 2972814"/>
                <a:gd name="connsiteY678" fmla="*/ 0 h 798297"/>
                <a:gd name="connsiteX679" fmla="*/ 792108 w 2972814"/>
                <a:gd name="connsiteY679" fmla="*/ 1283 h 798297"/>
                <a:gd name="connsiteX680" fmla="*/ 778119 w 2972814"/>
                <a:gd name="connsiteY680" fmla="*/ 4392 h 798297"/>
                <a:gd name="connsiteX681" fmla="*/ 764285 w 2972814"/>
                <a:gd name="connsiteY681" fmla="*/ 11274 h 798297"/>
                <a:gd name="connsiteX682" fmla="*/ 758167 w 2972814"/>
                <a:gd name="connsiteY682" fmla="*/ 14483 h 798297"/>
                <a:gd name="connsiteX683" fmla="*/ 749782 w 2972814"/>
                <a:gd name="connsiteY683" fmla="*/ 21265 h 798297"/>
                <a:gd name="connsiteX684" fmla="*/ 738383 w 2972814"/>
                <a:gd name="connsiteY684" fmla="*/ 31257 h 798297"/>
                <a:gd name="connsiteX685" fmla="*/ 738216 w 2972814"/>
                <a:gd name="connsiteY685" fmla="*/ 31411 h 798297"/>
                <a:gd name="connsiteX686" fmla="*/ 729807 w 2972814"/>
                <a:gd name="connsiteY686" fmla="*/ 41248 h 798297"/>
                <a:gd name="connsiteX687" fmla="*/ 722158 w 2972814"/>
                <a:gd name="connsiteY687" fmla="*/ 51240 h 798297"/>
                <a:gd name="connsiteX688" fmla="*/ 718264 w 2972814"/>
                <a:gd name="connsiteY688" fmla="*/ 56621 h 798297"/>
                <a:gd name="connsiteX689" fmla="*/ 715386 w 2972814"/>
                <a:gd name="connsiteY689" fmla="*/ 61231 h 798297"/>
                <a:gd name="connsiteX690" fmla="*/ 709560 w 2972814"/>
                <a:gd name="connsiteY690" fmla="*/ 71223 h 798297"/>
                <a:gd name="connsiteX691" fmla="*/ 703989 w 2972814"/>
                <a:gd name="connsiteY691" fmla="*/ 81214 h 798297"/>
                <a:gd name="connsiteX692" fmla="*/ 698862 w 2972814"/>
                <a:gd name="connsiteY692" fmla="*/ 91206 h 798297"/>
                <a:gd name="connsiteX693" fmla="*/ 698312 w 2972814"/>
                <a:gd name="connsiteY693" fmla="*/ 92363 h 798297"/>
                <a:gd name="connsiteX694" fmla="*/ 694276 w 2972814"/>
                <a:gd name="connsiteY694" fmla="*/ 101197 h 798297"/>
                <a:gd name="connsiteX695" fmla="*/ 689857 w 2972814"/>
                <a:gd name="connsiteY695" fmla="*/ 111189 h 798297"/>
                <a:gd name="connsiteX696" fmla="*/ 685639 w 2972814"/>
                <a:gd name="connsiteY696" fmla="*/ 121180 h 798297"/>
                <a:gd name="connsiteX697" fmla="*/ 681710 w 2972814"/>
                <a:gd name="connsiteY697" fmla="*/ 131172 h 798297"/>
                <a:gd name="connsiteX698" fmla="*/ 678360 w 2972814"/>
                <a:gd name="connsiteY698" fmla="*/ 139592 h 798297"/>
                <a:gd name="connsiteX699" fmla="*/ 677705 w 2972814"/>
                <a:gd name="connsiteY699" fmla="*/ 141163 h 798297"/>
                <a:gd name="connsiteX700" fmla="*/ 673853 w 2972814"/>
                <a:gd name="connsiteY700" fmla="*/ 151155 h 798297"/>
                <a:gd name="connsiteX701" fmla="*/ 670008 w 2972814"/>
                <a:gd name="connsiteY701" fmla="*/ 161146 h 798297"/>
                <a:gd name="connsiteX702" fmla="*/ 666130 w 2972814"/>
                <a:gd name="connsiteY702" fmla="*/ 171138 h 798297"/>
                <a:gd name="connsiteX703" fmla="*/ 662507 w 2972814"/>
                <a:gd name="connsiteY703" fmla="*/ 181129 h 798297"/>
                <a:gd name="connsiteX704" fmla="*/ 658588 w 2972814"/>
                <a:gd name="connsiteY704" fmla="*/ 191121 h 798297"/>
                <a:gd name="connsiteX705" fmla="*/ 658409 w 2972814"/>
                <a:gd name="connsiteY705" fmla="*/ 191608 h 798297"/>
                <a:gd name="connsiteX706" fmla="*/ 654322 w 2972814"/>
                <a:gd name="connsiteY706" fmla="*/ 201112 h 798297"/>
                <a:gd name="connsiteX707" fmla="*/ 649606 w 2972814"/>
                <a:gd name="connsiteY707" fmla="*/ 211104 h 798297"/>
                <a:gd name="connsiteX708" fmla="*/ 644812 w 2972814"/>
                <a:gd name="connsiteY708" fmla="*/ 221095 h 798297"/>
                <a:gd name="connsiteX709" fmla="*/ 639700 w 2972814"/>
                <a:gd name="connsiteY709" fmla="*/ 231087 h 798297"/>
                <a:gd name="connsiteX710" fmla="*/ 638457 w 2972814"/>
                <a:gd name="connsiteY710" fmla="*/ 233401 h 798297"/>
                <a:gd name="connsiteX711" fmla="*/ 633275 w 2972814"/>
                <a:gd name="connsiteY711" fmla="*/ 241078 h 798297"/>
                <a:gd name="connsiteX712" fmla="*/ 625916 w 2972814"/>
                <a:gd name="connsiteY712" fmla="*/ 251070 h 798297"/>
                <a:gd name="connsiteX713" fmla="*/ 618505 w 2972814"/>
                <a:gd name="connsiteY713" fmla="*/ 260584 h 798297"/>
                <a:gd name="connsiteX714" fmla="*/ 617961 w 2972814"/>
                <a:gd name="connsiteY714" fmla="*/ 261061 h 798297"/>
                <a:gd name="connsiteX715" fmla="*/ 605819 w 2972814"/>
                <a:gd name="connsiteY715" fmla="*/ 271053 h 798297"/>
                <a:gd name="connsiteX716" fmla="*/ 598553 w 2972814"/>
                <a:gd name="connsiteY716" fmla="*/ 276526 h 798297"/>
                <a:gd name="connsiteX717" fmla="*/ 588776 w 2972814"/>
                <a:gd name="connsiteY717" fmla="*/ 281044 h 798297"/>
                <a:gd name="connsiteX718" fmla="*/ 578602 w 2972814"/>
                <a:gd name="connsiteY718" fmla="*/ 285520 h 798297"/>
                <a:gd name="connsiteX719" fmla="*/ 558650 w 2972814"/>
                <a:gd name="connsiteY719" fmla="*/ 289807 h 798297"/>
                <a:gd name="connsiteX720" fmla="*/ 547621 w 2972814"/>
                <a:gd name="connsiteY720" fmla="*/ 291036 h 798297"/>
                <a:gd name="connsiteX721" fmla="*/ 538698 w 2972814"/>
                <a:gd name="connsiteY721" fmla="*/ 292064 h 798297"/>
                <a:gd name="connsiteX722" fmla="*/ 518746 w 2972814"/>
                <a:gd name="connsiteY722" fmla="*/ 292919 h 798297"/>
                <a:gd name="connsiteX723" fmla="*/ 498794 w 2972814"/>
                <a:gd name="connsiteY723" fmla="*/ 294532 h 798297"/>
                <a:gd name="connsiteX724" fmla="*/ 478843 w 2972814"/>
                <a:gd name="connsiteY724" fmla="*/ 297864 h 798297"/>
                <a:gd name="connsiteX725" fmla="*/ 468682 w 2972814"/>
                <a:gd name="connsiteY725" fmla="*/ 301027 h 798297"/>
                <a:gd name="connsiteX726" fmla="*/ 458891 w 2972814"/>
                <a:gd name="connsiteY726" fmla="*/ 304256 h 798297"/>
                <a:gd name="connsiteX727" fmla="*/ 444880 w 2972814"/>
                <a:gd name="connsiteY727" fmla="*/ 311019 h 798297"/>
                <a:gd name="connsiteX728" fmla="*/ 438939 w 2972814"/>
                <a:gd name="connsiteY728" fmla="*/ 313933 h 798297"/>
                <a:gd name="connsiteX729" fmla="*/ 427607 w 2972814"/>
                <a:gd name="connsiteY729" fmla="*/ 321010 h 798297"/>
                <a:gd name="connsiteX730" fmla="*/ 418987 w 2972814"/>
                <a:gd name="connsiteY730" fmla="*/ 326704 h 798297"/>
                <a:gd name="connsiteX731" fmla="*/ 413129 w 2972814"/>
                <a:gd name="connsiteY731" fmla="*/ 331002 h 798297"/>
                <a:gd name="connsiteX732" fmla="*/ 400586 w 2972814"/>
                <a:gd name="connsiteY732" fmla="*/ 340993 h 798297"/>
                <a:gd name="connsiteX733" fmla="*/ 399036 w 2972814"/>
                <a:gd name="connsiteY733" fmla="*/ 342258 h 798297"/>
                <a:gd name="connsiteX734" fmla="*/ 388817 w 2972814"/>
                <a:gd name="connsiteY734" fmla="*/ 350985 h 798297"/>
                <a:gd name="connsiteX735" fmla="*/ 379084 w 2972814"/>
                <a:gd name="connsiteY735" fmla="*/ 359994 h 798297"/>
                <a:gd name="connsiteX736" fmla="*/ 377986 w 2972814"/>
                <a:gd name="connsiteY736" fmla="*/ 360976 h 798297"/>
                <a:gd name="connsiteX737" fmla="*/ 367160 w 2972814"/>
                <a:gd name="connsiteY737" fmla="*/ 370968 h 798297"/>
                <a:gd name="connsiteX738" fmla="*/ 359132 w 2972814"/>
                <a:gd name="connsiteY738" fmla="*/ 378741 h 798297"/>
                <a:gd name="connsiteX739" fmla="*/ 356785 w 2972814"/>
                <a:gd name="connsiteY739" fmla="*/ 380959 h 798297"/>
                <a:gd name="connsiteX740" fmla="*/ 346709 w 2972814"/>
                <a:gd name="connsiteY740" fmla="*/ 390951 h 798297"/>
                <a:gd name="connsiteX741" fmla="*/ 339180 w 2972814"/>
                <a:gd name="connsiteY741" fmla="*/ 398647 h 798297"/>
                <a:gd name="connsiteX742" fmla="*/ 336791 w 2972814"/>
                <a:gd name="connsiteY742" fmla="*/ 400942 h 798297"/>
                <a:gd name="connsiteX743" fmla="*/ 326683 w 2972814"/>
                <a:gd name="connsiteY743" fmla="*/ 410934 h 798297"/>
                <a:gd name="connsiteX744" fmla="*/ 319228 w 2972814"/>
                <a:gd name="connsiteY744" fmla="*/ 418853 h 798297"/>
                <a:gd name="connsiteX745" fmla="*/ 317253 w 2972814"/>
                <a:gd name="connsiteY745" fmla="*/ 420925 h 798297"/>
                <a:gd name="connsiteX746" fmla="*/ 308153 w 2972814"/>
                <a:gd name="connsiteY746" fmla="*/ 430917 h 798297"/>
                <a:gd name="connsiteX747" fmla="*/ 299455 w 2972814"/>
                <a:gd name="connsiteY747" fmla="*/ 440908 h 798297"/>
                <a:gd name="connsiteX748" fmla="*/ 299277 w 2972814"/>
                <a:gd name="connsiteY748" fmla="*/ 441113 h 798297"/>
                <a:gd name="connsiteX749" fmla="*/ 290890 w 2972814"/>
                <a:gd name="connsiteY749" fmla="*/ 450900 h 798297"/>
                <a:gd name="connsiteX750" fmla="*/ 282551 w 2972814"/>
                <a:gd name="connsiteY750" fmla="*/ 460891 h 798297"/>
                <a:gd name="connsiteX751" fmla="*/ 279325 w 2972814"/>
                <a:gd name="connsiteY751" fmla="*/ 464927 h 798297"/>
                <a:gd name="connsiteX752" fmla="*/ 274887 w 2972814"/>
                <a:gd name="connsiteY752" fmla="*/ 470883 h 798297"/>
                <a:gd name="connsiteX753" fmla="*/ 267804 w 2972814"/>
                <a:gd name="connsiteY753" fmla="*/ 480874 h 798297"/>
                <a:gd name="connsiteX754" fmla="*/ 260520 w 2972814"/>
                <a:gd name="connsiteY754" fmla="*/ 490866 h 798297"/>
                <a:gd name="connsiteX755" fmla="*/ 259373 w 2972814"/>
                <a:gd name="connsiteY755" fmla="*/ 492576 h 798297"/>
                <a:gd name="connsiteX756" fmla="*/ 254156 w 2972814"/>
                <a:gd name="connsiteY756" fmla="*/ 500857 h 798297"/>
                <a:gd name="connsiteX757" fmla="*/ 247610 w 2972814"/>
                <a:gd name="connsiteY757" fmla="*/ 510849 h 798297"/>
                <a:gd name="connsiteX758" fmla="*/ 241384 w 2972814"/>
                <a:gd name="connsiteY758" fmla="*/ 520840 h 798297"/>
                <a:gd name="connsiteX759" fmla="*/ 239421 w 2972814"/>
                <a:gd name="connsiteY759" fmla="*/ 524012 h 798297"/>
                <a:gd name="connsiteX760" fmla="*/ 235370 w 2972814"/>
                <a:gd name="connsiteY760" fmla="*/ 530832 h 798297"/>
                <a:gd name="connsiteX761" fmla="*/ 229324 w 2972814"/>
                <a:gd name="connsiteY761" fmla="*/ 540823 h 798297"/>
                <a:gd name="connsiteX762" fmla="*/ 223335 w 2972814"/>
                <a:gd name="connsiteY762" fmla="*/ 550815 h 798297"/>
                <a:gd name="connsiteX763" fmla="*/ 219470 w 2972814"/>
                <a:gd name="connsiteY763" fmla="*/ 556921 h 798297"/>
                <a:gd name="connsiteX764" fmla="*/ 217089 w 2972814"/>
                <a:gd name="connsiteY764" fmla="*/ 560806 h 798297"/>
                <a:gd name="connsiteX765" fmla="*/ 211420 w 2972814"/>
                <a:gd name="connsiteY765" fmla="*/ 570798 h 798297"/>
                <a:gd name="connsiteX766" fmla="*/ 205107 w 2972814"/>
                <a:gd name="connsiteY766" fmla="*/ 580789 h 798297"/>
                <a:gd name="connsiteX767" fmla="*/ 199518 w 2972814"/>
                <a:gd name="connsiteY767" fmla="*/ 589803 h 798297"/>
                <a:gd name="connsiteX768" fmla="*/ 198900 w 2972814"/>
                <a:gd name="connsiteY768" fmla="*/ 590781 h 798297"/>
                <a:gd name="connsiteX769" fmla="*/ 192412 w 2972814"/>
                <a:gd name="connsiteY769" fmla="*/ 600772 h 798297"/>
                <a:gd name="connsiteX770" fmla="*/ 185720 w 2972814"/>
                <a:gd name="connsiteY770" fmla="*/ 610764 h 798297"/>
                <a:gd name="connsiteX771" fmla="*/ 179566 w 2972814"/>
                <a:gd name="connsiteY771" fmla="*/ 619670 h 798297"/>
                <a:gd name="connsiteX772" fmla="*/ 178739 w 2972814"/>
                <a:gd name="connsiteY772" fmla="*/ 620755 h 798297"/>
                <a:gd name="connsiteX773" fmla="*/ 170745 w 2972814"/>
                <a:gd name="connsiteY773" fmla="*/ 630747 h 798297"/>
                <a:gd name="connsiteX774" fmla="*/ 162554 w 2972814"/>
                <a:gd name="connsiteY774" fmla="*/ 640738 h 798297"/>
                <a:gd name="connsiteX775" fmla="*/ 159614 w 2972814"/>
                <a:gd name="connsiteY775" fmla="*/ 644243 h 798297"/>
                <a:gd name="connsiteX776" fmla="*/ 153393 w 2972814"/>
                <a:gd name="connsiteY776" fmla="*/ 650730 h 798297"/>
                <a:gd name="connsiteX777" fmla="*/ 143336 w 2972814"/>
                <a:gd name="connsiteY777" fmla="*/ 660721 h 798297"/>
                <a:gd name="connsiteX778" fmla="*/ 139662 w 2972814"/>
                <a:gd name="connsiteY778" fmla="*/ 664248 h 798297"/>
                <a:gd name="connsiteX779" fmla="*/ 130934 w 2972814"/>
                <a:gd name="connsiteY779" fmla="*/ 670713 h 798297"/>
                <a:gd name="connsiteX780" fmla="*/ 119711 w 2972814"/>
                <a:gd name="connsiteY780" fmla="*/ 678686 h 798297"/>
                <a:gd name="connsiteX781" fmla="*/ 115590 w 2972814"/>
                <a:gd name="connsiteY781" fmla="*/ 680704 h 798297"/>
                <a:gd name="connsiteX782" fmla="*/ 99759 w 2972814"/>
                <a:gd name="connsiteY782" fmla="*/ 688290 h 798297"/>
                <a:gd name="connsiteX783" fmla="*/ 89565 w 2972814"/>
                <a:gd name="connsiteY783" fmla="*/ 690696 h 798297"/>
                <a:gd name="connsiteX784" fmla="*/ 79807 w 2972814"/>
                <a:gd name="connsiteY784" fmla="*/ 693044 h 798297"/>
                <a:gd name="connsiteX785" fmla="*/ 59855 w 2972814"/>
                <a:gd name="connsiteY785" fmla="*/ 691415 h 798297"/>
                <a:gd name="connsiteX786" fmla="*/ 58084 w 2972814"/>
                <a:gd name="connsiteY786" fmla="*/ 690696 h 798297"/>
                <a:gd name="connsiteX787" fmla="*/ 39904 w 2972814"/>
                <a:gd name="connsiteY787" fmla="*/ 682868 h 798297"/>
                <a:gd name="connsiteX788" fmla="*/ 37526 w 2972814"/>
                <a:gd name="connsiteY788" fmla="*/ 680704 h 798297"/>
                <a:gd name="connsiteX789" fmla="*/ 27068 w 2972814"/>
                <a:gd name="connsiteY789" fmla="*/ 670713 h 798297"/>
                <a:gd name="connsiteX790" fmla="*/ 19952 w 2972814"/>
                <a:gd name="connsiteY790" fmla="*/ 662959 h 798297"/>
                <a:gd name="connsiteX791" fmla="*/ 18625 w 2972814"/>
                <a:gd name="connsiteY791" fmla="*/ 660721 h 798297"/>
                <a:gd name="connsiteX792" fmla="*/ 12747 w 2972814"/>
                <a:gd name="connsiteY792" fmla="*/ 650730 h 798297"/>
                <a:gd name="connsiteX793" fmla="*/ 7284 w 2972814"/>
                <a:gd name="connsiteY793" fmla="*/ 640738 h 798297"/>
                <a:gd name="connsiteX794" fmla="*/ 2143 w 2972814"/>
                <a:gd name="connsiteY794" fmla="*/ 630747 h 798297"/>
                <a:gd name="connsiteX795" fmla="*/ 0 w 2972814"/>
                <a:gd name="connsiteY795" fmla="*/ 626525 h 798297"/>
                <a:gd name="connsiteX796" fmla="*/ 0 w 2972814"/>
                <a:gd name="connsiteY796" fmla="*/ 630747 h 798297"/>
                <a:gd name="connsiteX797" fmla="*/ 0 w 2972814"/>
                <a:gd name="connsiteY797" fmla="*/ 640738 h 798297"/>
                <a:gd name="connsiteX798" fmla="*/ 0 w 2972814"/>
                <a:gd name="connsiteY798" fmla="*/ 650730 h 798297"/>
                <a:gd name="connsiteX799" fmla="*/ 0 w 2972814"/>
                <a:gd name="connsiteY799" fmla="*/ 660721 h 798297"/>
                <a:gd name="connsiteX800" fmla="*/ 0 w 2972814"/>
                <a:gd name="connsiteY800" fmla="*/ 670713 h 798297"/>
                <a:gd name="connsiteX801" fmla="*/ 0 w 2972814"/>
                <a:gd name="connsiteY801" fmla="*/ 680704 h 798297"/>
                <a:gd name="connsiteX802" fmla="*/ 0 w 2972814"/>
                <a:gd name="connsiteY802" fmla="*/ 690696 h 798297"/>
                <a:gd name="connsiteX803" fmla="*/ 0 w 2972814"/>
                <a:gd name="connsiteY803" fmla="*/ 700687 h 798297"/>
                <a:gd name="connsiteX804" fmla="*/ 0 w 2972814"/>
                <a:gd name="connsiteY804" fmla="*/ 710679 h 798297"/>
                <a:gd name="connsiteX805" fmla="*/ 0 w 2972814"/>
                <a:gd name="connsiteY805" fmla="*/ 720670 h 798297"/>
                <a:gd name="connsiteX806" fmla="*/ 0 w 2972814"/>
                <a:gd name="connsiteY806" fmla="*/ 730662 h 798297"/>
                <a:gd name="connsiteX807" fmla="*/ 0 w 2972814"/>
                <a:gd name="connsiteY807" fmla="*/ 740653 h 798297"/>
                <a:gd name="connsiteX808" fmla="*/ 0 w 2972814"/>
                <a:gd name="connsiteY808" fmla="*/ 750645 h 798297"/>
                <a:gd name="connsiteX809" fmla="*/ 0 w 2972814"/>
                <a:gd name="connsiteY809" fmla="*/ 760636 h 798297"/>
                <a:gd name="connsiteX810" fmla="*/ 0 w 2972814"/>
                <a:gd name="connsiteY810" fmla="*/ 770628 h 798297"/>
                <a:gd name="connsiteX811" fmla="*/ 0 w 2972814"/>
                <a:gd name="connsiteY811" fmla="*/ 780619 h 798297"/>
                <a:gd name="connsiteX812" fmla="*/ 0 w 2972814"/>
                <a:gd name="connsiteY812" fmla="*/ 783333 h 798297"/>
                <a:gd name="connsiteX813" fmla="*/ 11793 w 2972814"/>
                <a:gd name="connsiteY813" fmla="*/ 790611 h 79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</a:cxnLst>
              <a:rect l="l" t="t" r="r" b="b"/>
              <a:pathLst>
                <a:path w="2972814" h="798297">
                  <a:moveTo>
                    <a:pt x="19952" y="794875"/>
                  </a:moveTo>
                  <a:lnTo>
                    <a:pt x="39904" y="798297"/>
                  </a:lnTo>
                  <a:lnTo>
                    <a:pt x="59855" y="797648"/>
                  </a:lnTo>
                  <a:lnTo>
                    <a:pt x="79807" y="793536"/>
                  </a:lnTo>
                  <a:lnTo>
                    <a:pt x="88718" y="790611"/>
                  </a:lnTo>
                  <a:lnTo>
                    <a:pt x="99759" y="787044"/>
                  </a:lnTo>
                  <a:lnTo>
                    <a:pt x="113615" y="780619"/>
                  </a:lnTo>
                  <a:lnTo>
                    <a:pt x="119711" y="777771"/>
                  </a:lnTo>
                  <a:lnTo>
                    <a:pt x="131817" y="770628"/>
                  </a:lnTo>
                  <a:lnTo>
                    <a:pt x="139662" y="765958"/>
                  </a:lnTo>
                  <a:lnTo>
                    <a:pt x="147150" y="760636"/>
                  </a:lnTo>
                  <a:lnTo>
                    <a:pt x="159614" y="751389"/>
                  </a:lnTo>
                  <a:lnTo>
                    <a:pt x="160478" y="750645"/>
                  </a:lnTo>
                  <a:lnTo>
                    <a:pt x="171884" y="740653"/>
                  </a:lnTo>
                  <a:lnTo>
                    <a:pt x="179566" y="733760"/>
                  </a:lnTo>
                  <a:lnTo>
                    <a:pt x="182646" y="730662"/>
                  </a:lnTo>
                  <a:lnTo>
                    <a:pt x="192115" y="720670"/>
                  </a:lnTo>
                  <a:lnTo>
                    <a:pt x="199518" y="712463"/>
                  </a:lnTo>
                  <a:lnTo>
                    <a:pt x="201010" y="710679"/>
                  </a:lnTo>
                  <a:lnTo>
                    <a:pt x="209302" y="700687"/>
                  </a:lnTo>
                  <a:lnTo>
                    <a:pt x="217401" y="690696"/>
                  </a:lnTo>
                  <a:lnTo>
                    <a:pt x="219470" y="688018"/>
                  </a:lnTo>
                  <a:lnTo>
                    <a:pt x="224800" y="680704"/>
                  </a:lnTo>
                  <a:lnTo>
                    <a:pt x="232133" y="670713"/>
                  </a:lnTo>
                  <a:lnTo>
                    <a:pt x="239329" y="660721"/>
                  </a:lnTo>
                  <a:lnTo>
                    <a:pt x="239421" y="660588"/>
                  </a:lnTo>
                  <a:lnTo>
                    <a:pt x="246113" y="650730"/>
                  </a:lnTo>
                  <a:lnTo>
                    <a:pt x="252913" y="640738"/>
                  </a:lnTo>
                  <a:lnTo>
                    <a:pt x="259373" y="631153"/>
                  </a:lnTo>
                  <a:lnTo>
                    <a:pt x="259647" y="630747"/>
                  </a:lnTo>
                  <a:lnTo>
                    <a:pt x="266575" y="620755"/>
                  </a:lnTo>
                  <a:lnTo>
                    <a:pt x="273477" y="610764"/>
                  </a:lnTo>
                  <a:lnTo>
                    <a:pt x="279325" y="602304"/>
                  </a:lnTo>
                  <a:lnTo>
                    <a:pt x="280363" y="600772"/>
                  </a:lnTo>
                  <a:lnTo>
                    <a:pt x="287179" y="590781"/>
                  </a:lnTo>
                  <a:lnTo>
                    <a:pt x="294265" y="580789"/>
                  </a:lnTo>
                  <a:lnTo>
                    <a:pt x="299277" y="573952"/>
                  </a:lnTo>
                  <a:lnTo>
                    <a:pt x="301553" y="570798"/>
                  </a:lnTo>
                  <a:lnTo>
                    <a:pt x="308865" y="560806"/>
                  </a:lnTo>
                  <a:lnTo>
                    <a:pt x="316564" y="550815"/>
                  </a:lnTo>
                  <a:lnTo>
                    <a:pt x="319228" y="547273"/>
                  </a:lnTo>
                  <a:lnTo>
                    <a:pt x="323927" y="540823"/>
                  </a:lnTo>
                  <a:lnTo>
                    <a:pt x="331717" y="530832"/>
                  </a:lnTo>
                  <a:lnTo>
                    <a:pt x="339180" y="521678"/>
                  </a:lnTo>
                  <a:lnTo>
                    <a:pt x="339839" y="520840"/>
                  </a:lnTo>
                  <a:lnTo>
                    <a:pt x="347656" y="510849"/>
                  </a:lnTo>
                  <a:lnTo>
                    <a:pt x="355868" y="500857"/>
                  </a:lnTo>
                  <a:lnTo>
                    <a:pt x="359132" y="496954"/>
                  </a:lnTo>
                  <a:lnTo>
                    <a:pt x="364046" y="490866"/>
                  </a:lnTo>
                  <a:lnTo>
                    <a:pt x="372424" y="480874"/>
                  </a:lnTo>
                  <a:lnTo>
                    <a:pt x="379084" y="473051"/>
                  </a:lnTo>
                  <a:lnTo>
                    <a:pt x="380923" y="470883"/>
                  </a:lnTo>
                  <a:lnTo>
                    <a:pt x="389766" y="460891"/>
                  </a:lnTo>
                  <a:lnTo>
                    <a:pt x="399036" y="450952"/>
                  </a:lnTo>
                  <a:lnTo>
                    <a:pt x="399085" y="450900"/>
                  </a:lnTo>
                  <a:lnTo>
                    <a:pt x="408683" y="440908"/>
                  </a:lnTo>
                  <a:lnTo>
                    <a:pt x="418819" y="430917"/>
                  </a:lnTo>
                  <a:lnTo>
                    <a:pt x="418987" y="430761"/>
                  </a:lnTo>
                  <a:lnTo>
                    <a:pt x="430127" y="420925"/>
                  </a:lnTo>
                  <a:lnTo>
                    <a:pt x="438939" y="413320"/>
                  </a:lnTo>
                  <a:lnTo>
                    <a:pt x="442156" y="410934"/>
                  </a:lnTo>
                  <a:lnTo>
                    <a:pt x="456489" y="400942"/>
                  </a:lnTo>
                  <a:lnTo>
                    <a:pt x="458891" y="399345"/>
                  </a:lnTo>
                  <a:lnTo>
                    <a:pt x="474466" y="390951"/>
                  </a:lnTo>
                  <a:lnTo>
                    <a:pt x="478843" y="388708"/>
                  </a:lnTo>
                  <a:lnTo>
                    <a:pt x="498794" y="381677"/>
                  </a:lnTo>
                  <a:lnTo>
                    <a:pt x="501703" y="380959"/>
                  </a:lnTo>
                  <a:lnTo>
                    <a:pt x="518746" y="376684"/>
                  </a:lnTo>
                  <a:lnTo>
                    <a:pt x="538698" y="373477"/>
                  </a:lnTo>
                  <a:lnTo>
                    <a:pt x="558650" y="371042"/>
                  </a:lnTo>
                  <a:lnTo>
                    <a:pt x="559150" y="370968"/>
                  </a:lnTo>
                  <a:lnTo>
                    <a:pt x="578602" y="367952"/>
                  </a:lnTo>
                  <a:lnTo>
                    <a:pt x="598553" y="363132"/>
                  </a:lnTo>
                  <a:lnTo>
                    <a:pt x="604405" y="360976"/>
                  </a:lnTo>
                  <a:lnTo>
                    <a:pt x="618505" y="355280"/>
                  </a:lnTo>
                  <a:lnTo>
                    <a:pt x="625645" y="350985"/>
                  </a:lnTo>
                  <a:lnTo>
                    <a:pt x="638457" y="342515"/>
                  </a:lnTo>
                  <a:lnTo>
                    <a:pt x="640175" y="340993"/>
                  </a:lnTo>
                  <a:lnTo>
                    <a:pt x="650458" y="331002"/>
                  </a:lnTo>
                  <a:lnTo>
                    <a:pt x="658409" y="322075"/>
                  </a:lnTo>
                  <a:lnTo>
                    <a:pt x="659193" y="321010"/>
                  </a:lnTo>
                  <a:lnTo>
                    <a:pt x="665970" y="311019"/>
                  </a:lnTo>
                  <a:lnTo>
                    <a:pt x="672021" y="301027"/>
                  </a:lnTo>
                  <a:lnTo>
                    <a:pt x="677457" y="291036"/>
                  </a:lnTo>
                  <a:lnTo>
                    <a:pt x="678360" y="289231"/>
                  </a:lnTo>
                  <a:lnTo>
                    <a:pt x="682083" y="281044"/>
                  </a:lnTo>
                  <a:lnTo>
                    <a:pt x="686322" y="271053"/>
                  </a:lnTo>
                  <a:lnTo>
                    <a:pt x="690123" y="261061"/>
                  </a:lnTo>
                  <a:lnTo>
                    <a:pt x="693686" y="251070"/>
                  </a:lnTo>
                  <a:lnTo>
                    <a:pt x="697098" y="241078"/>
                  </a:lnTo>
                  <a:lnTo>
                    <a:pt x="698312" y="237297"/>
                  </a:lnTo>
                  <a:lnTo>
                    <a:pt x="700288" y="231087"/>
                  </a:lnTo>
                  <a:lnTo>
                    <a:pt x="703426" y="221095"/>
                  </a:lnTo>
                  <a:lnTo>
                    <a:pt x="706616" y="211104"/>
                  </a:lnTo>
                  <a:lnTo>
                    <a:pt x="709609" y="201112"/>
                  </a:lnTo>
                  <a:lnTo>
                    <a:pt x="712896" y="191121"/>
                  </a:lnTo>
                  <a:lnTo>
                    <a:pt x="716060" y="181129"/>
                  </a:lnTo>
                  <a:lnTo>
                    <a:pt x="718264" y="174339"/>
                  </a:lnTo>
                  <a:lnTo>
                    <a:pt x="719411" y="171138"/>
                  </a:lnTo>
                  <a:lnTo>
                    <a:pt x="723333" y="161146"/>
                  </a:lnTo>
                  <a:lnTo>
                    <a:pt x="727286" y="151155"/>
                  </a:lnTo>
                  <a:lnTo>
                    <a:pt x="731580" y="141163"/>
                  </a:lnTo>
                  <a:lnTo>
                    <a:pt x="736146" y="131172"/>
                  </a:lnTo>
                  <a:lnTo>
                    <a:pt x="738216" y="126796"/>
                  </a:lnTo>
                  <a:lnTo>
                    <a:pt x="741525" y="121180"/>
                  </a:lnTo>
                  <a:lnTo>
                    <a:pt x="748079" y="111189"/>
                  </a:lnTo>
                  <a:lnTo>
                    <a:pt x="755092" y="101197"/>
                  </a:lnTo>
                  <a:lnTo>
                    <a:pt x="758167" y="97071"/>
                  </a:lnTo>
                  <a:lnTo>
                    <a:pt x="764549" y="91206"/>
                  </a:lnTo>
                  <a:lnTo>
                    <a:pt x="776740" y="81214"/>
                  </a:lnTo>
                  <a:lnTo>
                    <a:pt x="778119" y="80139"/>
                  </a:lnTo>
                  <a:lnTo>
                    <a:pt x="798071" y="72112"/>
                  </a:lnTo>
                  <a:lnTo>
                    <a:pt x="818023" y="71670"/>
                  </a:lnTo>
                  <a:lnTo>
                    <a:pt x="837975" y="77358"/>
                  </a:lnTo>
                  <a:lnTo>
                    <a:pt x="845329" y="81214"/>
                  </a:lnTo>
                  <a:lnTo>
                    <a:pt x="857927" y="87850"/>
                  </a:lnTo>
                  <a:lnTo>
                    <a:pt x="862439" y="91206"/>
                  </a:lnTo>
                  <a:lnTo>
                    <a:pt x="875744" y="101197"/>
                  </a:lnTo>
                  <a:lnTo>
                    <a:pt x="877878" y="102821"/>
                  </a:lnTo>
                  <a:lnTo>
                    <a:pt x="887039" y="111189"/>
                  </a:lnTo>
                  <a:lnTo>
                    <a:pt x="897830" y="121089"/>
                  </a:lnTo>
                  <a:lnTo>
                    <a:pt x="897919" y="121180"/>
                  </a:lnTo>
                  <a:lnTo>
                    <a:pt x="907615" y="131172"/>
                  </a:lnTo>
                  <a:lnTo>
                    <a:pt x="917382" y="141163"/>
                  </a:lnTo>
                  <a:lnTo>
                    <a:pt x="917782" y="141566"/>
                  </a:lnTo>
                  <a:lnTo>
                    <a:pt x="926556" y="151155"/>
                  </a:lnTo>
                  <a:lnTo>
                    <a:pt x="936026" y="161146"/>
                  </a:lnTo>
                  <a:lnTo>
                    <a:pt x="937734" y="162871"/>
                  </a:lnTo>
                  <a:lnTo>
                    <a:pt x="945582" y="171138"/>
                  </a:lnTo>
                  <a:lnTo>
                    <a:pt x="955367" y="181129"/>
                  </a:lnTo>
                  <a:lnTo>
                    <a:pt x="957685" y="183414"/>
                  </a:lnTo>
                  <a:lnTo>
                    <a:pt x="965378" y="191121"/>
                  </a:lnTo>
                  <a:lnTo>
                    <a:pt x="976011" y="201112"/>
                  </a:lnTo>
                  <a:lnTo>
                    <a:pt x="977637" y="202617"/>
                  </a:lnTo>
                  <a:lnTo>
                    <a:pt x="987006" y="211104"/>
                  </a:lnTo>
                  <a:lnTo>
                    <a:pt x="997589" y="219954"/>
                  </a:lnTo>
                  <a:lnTo>
                    <a:pt x="999001" y="221095"/>
                  </a:lnTo>
                  <a:lnTo>
                    <a:pt x="1012210" y="231087"/>
                  </a:lnTo>
                  <a:lnTo>
                    <a:pt x="1017541" y="235003"/>
                  </a:lnTo>
                  <a:lnTo>
                    <a:pt x="1026160" y="241078"/>
                  </a:lnTo>
                  <a:lnTo>
                    <a:pt x="1037492" y="248411"/>
                  </a:lnTo>
                  <a:lnTo>
                    <a:pt x="1041859" y="251070"/>
                  </a:lnTo>
                  <a:lnTo>
                    <a:pt x="1057444" y="260396"/>
                  </a:lnTo>
                  <a:lnTo>
                    <a:pt x="1058613" y="261061"/>
                  </a:lnTo>
                  <a:lnTo>
                    <a:pt x="1077266" y="271053"/>
                  </a:lnTo>
                  <a:lnTo>
                    <a:pt x="1077396" y="271120"/>
                  </a:lnTo>
                  <a:lnTo>
                    <a:pt x="1096782" y="281044"/>
                  </a:lnTo>
                  <a:lnTo>
                    <a:pt x="1097348" y="281319"/>
                  </a:lnTo>
                  <a:lnTo>
                    <a:pt x="1117299" y="290487"/>
                  </a:lnTo>
                  <a:lnTo>
                    <a:pt x="1118537" y="291036"/>
                  </a:lnTo>
                  <a:lnTo>
                    <a:pt x="1137251" y="299258"/>
                  </a:lnTo>
                  <a:lnTo>
                    <a:pt x="1141546" y="301027"/>
                  </a:lnTo>
                  <a:lnTo>
                    <a:pt x="1157203" y="307393"/>
                  </a:lnTo>
                  <a:lnTo>
                    <a:pt x="1166973" y="311019"/>
                  </a:lnTo>
                  <a:lnTo>
                    <a:pt x="1177155" y="314791"/>
                  </a:lnTo>
                  <a:lnTo>
                    <a:pt x="1196144" y="321010"/>
                  </a:lnTo>
                  <a:lnTo>
                    <a:pt x="1197107" y="321335"/>
                  </a:lnTo>
                  <a:lnTo>
                    <a:pt x="1217059" y="326630"/>
                  </a:lnTo>
                  <a:lnTo>
                    <a:pt x="1237010" y="330887"/>
                  </a:lnTo>
                  <a:lnTo>
                    <a:pt x="1237693" y="331002"/>
                  </a:lnTo>
                  <a:lnTo>
                    <a:pt x="1256962" y="334384"/>
                  </a:lnTo>
                  <a:lnTo>
                    <a:pt x="1276914" y="337180"/>
                  </a:lnTo>
                  <a:lnTo>
                    <a:pt x="1296866" y="339826"/>
                  </a:lnTo>
                  <a:lnTo>
                    <a:pt x="1302934" y="340993"/>
                  </a:lnTo>
                  <a:lnTo>
                    <a:pt x="1316817" y="343797"/>
                  </a:lnTo>
                  <a:lnTo>
                    <a:pt x="1336769" y="349721"/>
                  </a:lnTo>
                  <a:lnTo>
                    <a:pt x="1339695" y="350985"/>
                  </a:lnTo>
                  <a:lnTo>
                    <a:pt x="1356721" y="359074"/>
                  </a:lnTo>
                  <a:lnTo>
                    <a:pt x="1359750" y="360976"/>
                  </a:lnTo>
                  <a:lnTo>
                    <a:pt x="1375634" y="370968"/>
                  </a:lnTo>
                  <a:lnTo>
                    <a:pt x="1376673" y="371651"/>
                  </a:lnTo>
                  <a:lnTo>
                    <a:pt x="1387837" y="380959"/>
                  </a:lnTo>
                  <a:lnTo>
                    <a:pt x="1396624" y="388432"/>
                  </a:lnTo>
                  <a:lnTo>
                    <a:pt x="1399233" y="390951"/>
                  </a:lnTo>
                  <a:lnTo>
                    <a:pt x="1409455" y="400942"/>
                  </a:lnTo>
                  <a:lnTo>
                    <a:pt x="1416576" y="407921"/>
                  </a:lnTo>
                  <a:lnTo>
                    <a:pt x="1419458" y="410934"/>
                  </a:lnTo>
                  <a:lnTo>
                    <a:pt x="1428607" y="420925"/>
                  </a:lnTo>
                  <a:lnTo>
                    <a:pt x="1436528" y="429213"/>
                  </a:lnTo>
                  <a:lnTo>
                    <a:pt x="1438112" y="430917"/>
                  </a:lnTo>
                  <a:lnTo>
                    <a:pt x="1447091" y="440908"/>
                  </a:lnTo>
                  <a:lnTo>
                    <a:pt x="1456318" y="450900"/>
                  </a:lnTo>
                  <a:lnTo>
                    <a:pt x="1456480" y="451073"/>
                  </a:lnTo>
                  <a:lnTo>
                    <a:pt x="1465934" y="460891"/>
                  </a:lnTo>
                  <a:lnTo>
                    <a:pt x="1475589" y="470883"/>
                  </a:lnTo>
                  <a:lnTo>
                    <a:pt x="1476431" y="471742"/>
                  </a:lnTo>
                  <a:lnTo>
                    <a:pt x="1485944" y="480874"/>
                  </a:lnTo>
                  <a:lnTo>
                    <a:pt x="1496214" y="490866"/>
                  </a:lnTo>
                  <a:lnTo>
                    <a:pt x="1496383" y="491028"/>
                  </a:lnTo>
                  <a:lnTo>
                    <a:pt x="1507777" y="500857"/>
                  </a:lnTo>
                  <a:lnTo>
                    <a:pt x="1516335" y="508398"/>
                  </a:lnTo>
                  <a:lnTo>
                    <a:pt x="1519572" y="510849"/>
                  </a:lnTo>
                  <a:lnTo>
                    <a:pt x="1532625" y="520840"/>
                  </a:lnTo>
                  <a:lnTo>
                    <a:pt x="1536287" y="523647"/>
                  </a:lnTo>
                  <a:lnTo>
                    <a:pt x="1547813" y="530832"/>
                  </a:lnTo>
                  <a:lnTo>
                    <a:pt x="1556238" y="536334"/>
                  </a:lnTo>
                  <a:lnTo>
                    <a:pt x="1565508" y="540823"/>
                  </a:lnTo>
                  <a:lnTo>
                    <a:pt x="1576190" y="546078"/>
                  </a:lnTo>
                  <a:lnTo>
                    <a:pt x="1593490" y="550815"/>
                  </a:lnTo>
                  <a:lnTo>
                    <a:pt x="1596142" y="551565"/>
                  </a:lnTo>
                  <a:lnTo>
                    <a:pt x="1616094" y="552340"/>
                  </a:lnTo>
                  <a:lnTo>
                    <a:pt x="1622702" y="550815"/>
                  </a:lnTo>
                  <a:lnTo>
                    <a:pt x="1636046" y="547656"/>
                  </a:lnTo>
                  <a:lnTo>
                    <a:pt x="1649067" y="540823"/>
                  </a:lnTo>
                  <a:lnTo>
                    <a:pt x="1655998" y="537235"/>
                  </a:lnTo>
                  <a:lnTo>
                    <a:pt x="1664557" y="530832"/>
                  </a:lnTo>
                  <a:lnTo>
                    <a:pt x="1675949" y="522400"/>
                  </a:lnTo>
                  <a:lnTo>
                    <a:pt x="1677625" y="520840"/>
                  </a:lnTo>
                  <a:lnTo>
                    <a:pt x="1688547" y="510849"/>
                  </a:lnTo>
                  <a:lnTo>
                    <a:pt x="1695901" y="504516"/>
                  </a:lnTo>
                  <a:lnTo>
                    <a:pt x="1699535" y="500857"/>
                  </a:lnTo>
                  <a:lnTo>
                    <a:pt x="1709321" y="490866"/>
                  </a:lnTo>
                  <a:lnTo>
                    <a:pt x="1715853" y="484826"/>
                  </a:lnTo>
                  <a:lnTo>
                    <a:pt x="1719791" y="480874"/>
                  </a:lnTo>
                  <a:lnTo>
                    <a:pt x="1730037" y="470883"/>
                  </a:lnTo>
                  <a:lnTo>
                    <a:pt x="1735805" y="465472"/>
                  </a:lnTo>
                  <a:lnTo>
                    <a:pt x="1740387" y="460891"/>
                  </a:lnTo>
                  <a:lnTo>
                    <a:pt x="1751047" y="450900"/>
                  </a:lnTo>
                  <a:lnTo>
                    <a:pt x="1755756" y="446765"/>
                  </a:lnTo>
                  <a:lnTo>
                    <a:pt x="1762393" y="440908"/>
                  </a:lnTo>
                  <a:lnTo>
                    <a:pt x="1774380" y="430917"/>
                  </a:lnTo>
                  <a:lnTo>
                    <a:pt x="1775708" y="429823"/>
                  </a:lnTo>
                  <a:lnTo>
                    <a:pt x="1786764" y="420925"/>
                  </a:lnTo>
                  <a:lnTo>
                    <a:pt x="1795660" y="414152"/>
                  </a:lnTo>
                  <a:lnTo>
                    <a:pt x="1800078" y="410934"/>
                  </a:lnTo>
                  <a:lnTo>
                    <a:pt x="1814032" y="400942"/>
                  </a:lnTo>
                  <a:lnTo>
                    <a:pt x="1815612" y="399830"/>
                  </a:lnTo>
                  <a:lnTo>
                    <a:pt x="1829388" y="390951"/>
                  </a:lnTo>
                  <a:lnTo>
                    <a:pt x="1835563" y="386915"/>
                  </a:lnTo>
                  <a:lnTo>
                    <a:pt x="1845792" y="380959"/>
                  </a:lnTo>
                  <a:lnTo>
                    <a:pt x="1855515" y="375295"/>
                  </a:lnTo>
                  <a:lnTo>
                    <a:pt x="1864722" y="370968"/>
                  </a:lnTo>
                  <a:lnTo>
                    <a:pt x="1875467" y="365640"/>
                  </a:lnTo>
                  <a:lnTo>
                    <a:pt x="1888145" y="360976"/>
                  </a:lnTo>
                  <a:lnTo>
                    <a:pt x="1895419" y="358210"/>
                  </a:lnTo>
                  <a:lnTo>
                    <a:pt x="1915370" y="354417"/>
                  </a:lnTo>
                  <a:lnTo>
                    <a:pt x="1935322" y="355450"/>
                  </a:lnTo>
                  <a:lnTo>
                    <a:pt x="1950804" y="360976"/>
                  </a:lnTo>
                  <a:lnTo>
                    <a:pt x="1955274" y="362700"/>
                  </a:lnTo>
                  <a:lnTo>
                    <a:pt x="1966717" y="370968"/>
                  </a:lnTo>
                  <a:lnTo>
                    <a:pt x="1975226" y="378119"/>
                  </a:lnTo>
                  <a:lnTo>
                    <a:pt x="1977829" y="380959"/>
                  </a:lnTo>
                  <a:lnTo>
                    <a:pt x="1986237" y="390951"/>
                  </a:lnTo>
                  <a:lnTo>
                    <a:pt x="1993630" y="400942"/>
                  </a:lnTo>
                  <a:lnTo>
                    <a:pt x="1995177" y="403162"/>
                  </a:lnTo>
                  <a:lnTo>
                    <a:pt x="2000295" y="410934"/>
                  </a:lnTo>
                  <a:lnTo>
                    <a:pt x="2006294" y="420925"/>
                  </a:lnTo>
                  <a:lnTo>
                    <a:pt x="2011769" y="430917"/>
                  </a:lnTo>
                  <a:lnTo>
                    <a:pt x="2015130" y="437317"/>
                  </a:lnTo>
                  <a:lnTo>
                    <a:pt x="2017244" y="440908"/>
                  </a:lnTo>
                  <a:lnTo>
                    <a:pt x="2023027" y="450900"/>
                  </a:lnTo>
                  <a:lnTo>
                    <a:pt x="2028493" y="460891"/>
                  </a:lnTo>
                  <a:lnTo>
                    <a:pt x="2033697" y="470883"/>
                  </a:lnTo>
                  <a:lnTo>
                    <a:pt x="2035081" y="473398"/>
                  </a:lnTo>
                  <a:lnTo>
                    <a:pt x="2040584" y="480874"/>
                  </a:lnTo>
                  <a:lnTo>
                    <a:pt x="2047172" y="490866"/>
                  </a:lnTo>
                  <a:lnTo>
                    <a:pt x="2054157" y="500857"/>
                  </a:lnTo>
                  <a:lnTo>
                    <a:pt x="2055033" y="502138"/>
                  </a:lnTo>
                  <a:lnTo>
                    <a:pt x="2065954" y="510849"/>
                  </a:lnTo>
                  <a:lnTo>
                    <a:pt x="2074985" y="517817"/>
                  </a:lnTo>
                  <a:lnTo>
                    <a:pt x="2094937" y="518482"/>
                  </a:lnTo>
                  <a:lnTo>
                    <a:pt x="2103558" y="510849"/>
                  </a:lnTo>
                  <a:lnTo>
                    <a:pt x="2114044" y="500857"/>
                  </a:lnTo>
                  <a:lnTo>
                    <a:pt x="2114888" y="499851"/>
                  </a:lnTo>
                  <a:lnTo>
                    <a:pt x="2118696" y="490866"/>
                  </a:lnTo>
                  <a:lnTo>
                    <a:pt x="2122784" y="480874"/>
                  </a:lnTo>
                  <a:lnTo>
                    <a:pt x="2126331" y="470883"/>
                  </a:lnTo>
                  <a:lnTo>
                    <a:pt x="2129482" y="460891"/>
                  </a:lnTo>
                  <a:lnTo>
                    <a:pt x="2132444" y="450900"/>
                  </a:lnTo>
                  <a:lnTo>
                    <a:pt x="2134840" y="442643"/>
                  </a:lnTo>
                  <a:lnTo>
                    <a:pt x="2135202" y="440908"/>
                  </a:lnTo>
                  <a:lnTo>
                    <a:pt x="2137197" y="430917"/>
                  </a:lnTo>
                  <a:lnTo>
                    <a:pt x="2139008" y="420925"/>
                  </a:lnTo>
                  <a:lnTo>
                    <a:pt x="2140865" y="410934"/>
                  </a:lnTo>
                  <a:lnTo>
                    <a:pt x="2142618" y="400942"/>
                  </a:lnTo>
                  <a:lnTo>
                    <a:pt x="2144593" y="390951"/>
                  </a:lnTo>
                  <a:lnTo>
                    <a:pt x="2146480" y="380959"/>
                  </a:lnTo>
                  <a:lnTo>
                    <a:pt x="2148575" y="370968"/>
                  </a:lnTo>
                  <a:lnTo>
                    <a:pt x="2150653" y="360976"/>
                  </a:lnTo>
                  <a:lnTo>
                    <a:pt x="2152949" y="350985"/>
                  </a:lnTo>
                  <a:lnTo>
                    <a:pt x="2154792" y="343389"/>
                  </a:lnTo>
                  <a:lnTo>
                    <a:pt x="2155275" y="340993"/>
                  </a:lnTo>
                  <a:lnTo>
                    <a:pt x="2157429" y="331002"/>
                  </a:lnTo>
                  <a:lnTo>
                    <a:pt x="2159751" y="321010"/>
                  </a:lnTo>
                  <a:lnTo>
                    <a:pt x="2162279" y="311019"/>
                  </a:lnTo>
                  <a:lnTo>
                    <a:pt x="2164944" y="301027"/>
                  </a:lnTo>
                  <a:lnTo>
                    <a:pt x="2167837" y="291036"/>
                  </a:lnTo>
                  <a:lnTo>
                    <a:pt x="2171069" y="281044"/>
                  </a:lnTo>
                  <a:lnTo>
                    <a:pt x="2174362" y="271053"/>
                  </a:lnTo>
                  <a:lnTo>
                    <a:pt x="2174744" y="269995"/>
                  </a:lnTo>
                  <a:lnTo>
                    <a:pt x="2177702" y="261061"/>
                  </a:lnTo>
                  <a:lnTo>
                    <a:pt x="2181352" y="251070"/>
                  </a:lnTo>
                  <a:lnTo>
                    <a:pt x="2185075" y="241078"/>
                  </a:lnTo>
                  <a:lnTo>
                    <a:pt x="2189287" y="231087"/>
                  </a:lnTo>
                  <a:lnTo>
                    <a:pt x="2193644" y="221095"/>
                  </a:lnTo>
                  <a:lnTo>
                    <a:pt x="2194695" y="218898"/>
                  </a:lnTo>
                  <a:lnTo>
                    <a:pt x="2198433" y="211104"/>
                  </a:lnTo>
                  <a:lnTo>
                    <a:pt x="2203622" y="201112"/>
                  </a:lnTo>
                  <a:lnTo>
                    <a:pt x="2209020" y="191121"/>
                  </a:lnTo>
                  <a:lnTo>
                    <a:pt x="2214647" y="181557"/>
                  </a:lnTo>
                  <a:lnTo>
                    <a:pt x="2214923" y="181129"/>
                  </a:lnTo>
                  <a:lnTo>
                    <a:pt x="2221856" y="171138"/>
                  </a:lnTo>
                  <a:lnTo>
                    <a:pt x="2229440" y="161146"/>
                  </a:lnTo>
                  <a:lnTo>
                    <a:pt x="2234599" y="154704"/>
                  </a:lnTo>
                  <a:lnTo>
                    <a:pt x="2238089" y="151155"/>
                  </a:lnTo>
                  <a:lnTo>
                    <a:pt x="2248552" y="141163"/>
                  </a:lnTo>
                  <a:lnTo>
                    <a:pt x="2254551" y="135917"/>
                  </a:lnTo>
                  <a:lnTo>
                    <a:pt x="2262437" y="131172"/>
                  </a:lnTo>
                  <a:lnTo>
                    <a:pt x="2274502" y="124422"/>
                  </a:lnTo>
                  <a:lnTo>
                    <a:pt x="2286556" y="121180"/>
                  </a:lnTo>
                  <a:lnTo>
                    <a:pt x="2294454" y="119146"/>
                  </a:lnTo>
                  <a:lnTo>
                    <a:pt x="2314406" y="119800"/>
                  </a:lnTo>
                  <a:lnTo>
                    <a:pt x="2318829" y="121180"/>
                  </a:lnTo>
                  <a:lnTo>
                    <a:pt x="2334358" y="126169"/>
                  </a:lnTo>
                  <a:lnTo>
                    <a:pt x="2342936" y="131172"/>
                  </a:lnTo>
                  <a:lnTo>
                    <a:pt x="2354309" y="138033"/>
                  </a:lnTo>
                  <a:lnTo>
                    <a:pt x="2357983" y="141163"/>
                  </a:lnTo>
                  <a:lnTo>
                    <a:pt x="2369228" y="151155"/>
                  </a:lnTo>
                  <a:lnTo>
                    <a:pt x="2374261" y="155738"/>
                  </a:lnTo>
                  <a:lnTo>
                    <a:pt x="2379171" y="161146"/>
                  </a:lnTo>
                  <a:lnTo>
                    <a:pt x="2387815" y="171138"/>
                  </a:lnTo>
                  <a:lnTo>
                    <a:pt x="2394213" y="178861"/>
                  </a:lnTo>
                  <a:lnTo>
                    <a:pt x="2395896" y="181129"/>
                  </a:lnTo>
                  <a:lnTo>
                    <a:pt x="2403229" y="191121"/>
                  </a:lnTo>
                  <a:lnTo>
                    <a:pt x="2410317" y="201112"/>
                  </a:lnTo>
                  <a:lnTo>
                    <a:pt x="2414165" y="206738"/>
                  </a:lnTo>
                  <a:lnTo>
                    <a:pt x="2417039" y="211104"/>
                  </a:lnTo>
                  <a:lnTo>
                    <a:pt x="2423559" y="221095"/>
                  </a:lnTo>
                  <a:lnTo>
                    <a:pt x="2429953" y="231087"/>
                  </a:lnTo>
                  <a:lnTo>
                    <a:pt x="2434117" y="237722"/>
                  </a:lnTo>
                  <a:lnTo>
                    <a:pt x="2436288" y="241078"/>
                  </a:lnTo>
                  <a:lnTo>
                    <a:pt x="2442720" y="251070"/>
                  </a:lnTo>
                  <a:lnTo>
                    <a:pt x="2449102" y="261061"/>
                  </a:lnTo>
                  <a:lnTo>
                    <a:pt x="2454069" y="268892"/>
                  </a:lnTo>
                  <a:lnTo>
                    <a:pt x="2455543" y="271053"/>
                  </a:lnTo>
                  <a:lnTo>
                    <a:pt x="2462437" y="281044"/>
                  </a:lnTo>
                  <a:lnTo>
                    <a:pt x="2469343" y="291036"/>
                  </a:lnTo>
                  <a:lnTo>
                    <a:pt x="2474020" y="297694"/>
                  </a:lnTo>
                  <a:lnTo>
                    <a:pt x="2476658" y="301027"/>
                  </a:lnTo>
                  <a:lnTo>
                    <a:pt x="2484607" y="311019"/>
                  </a:lnTo>
                  <a:lnTo>
                    <a:pt x="2492759" y="321010"/>
                  </a:lnTo>
                  <a:lnTo>
                    <a:pt x="2493972" y="322473"/>
                  </a:lnTo>
                  <a:lnTo>
                    <a:pt x="2502134" y="331002"/>
                  </a:lnTo>
                  <a:lnTo>
                    <a:pt x="2511931" y="340993"/>
                  </a:lnTo>
                  <a:lnTo>
                    <a:pt x="2513924" y="342999"/>
                  </a:lnTo>
                  <a:lnTo>
                    <a:pt x="2523391" y="350985"/>
                  </a:lnTo>
                  <a:lnTo>
                    <a:pt x="2533876" y="359550"/>
                  </a:lnTo>
                  <a:lnTo>
                    <a:pt x="2535971" y="360976"/>
                  </a:lnTo>
                  <a:lnTo>
                    <a:pt x="2550469" y="370968"/>
                  </a:lnTo>
                  <a:lnTo>
                    <a:pt x="2553827" y="373268"/>
                  </a:lnTo>
                  <a:lnTo>
                    <a:pt x="2567003" y="380959"/>
                  </a:lnTo>
                  <a:lnTo>
                    <a:pt x="2573779" y="384902"/>
                  </a:lnTo>
                  <a:lnTo>
                    <a:pt x="2585579" y="390951"/>
                  </a:lnTo>
                  <a:lnTo>
                    <a:pt x="2593731" y="395292"/>
                  </a:lnTo>
                  <a:lnTo>
                    <a:pt x="2604882" y="400942"/>
                  </a:lnTo>
                  <a:lnTo>
                    <a:pt x="2613683" y="405494"/>
                  </a:lnTo>
                  <a:lnTo>
                    <a:pt x="2624332" y="410934"/>
                  </a:lnTo>
                  <a:lnTo>
                    <a:pt x="2633634" y="416017"/>
                  </a:lnTo>
                  <a:lnTo>
                    <a:pt x="2642707" y="420925"/>
                  </a:lnTo>
                  <a:lnTo>
                    <a:pt x="2653586" y="427150"/>
                  </a:lnTo>
                  <a:lnTo>
                    <a:pt x="2659651" y="430917"/>
                  </a:lnTo>
                  <a:lnTo>
                    <a:pt x="2673538" y="439823"/>
                  </a:lnTo>
                  <a:lnTo>
                    <a:pt x="2675168" y="440908"/>
                  </a:lnTo>
                  <a:lnTo>
                    <a:pt x="2688859" y="450900"/>
                  </a:lnTo>
                  <a:lnTo>
                    <a:pt x="2693490" y="454309"/>
                  </a:lnTo>
                  <a:lnTo>
                    <a:pt x="2702239" y="460891"/>
                  </a:lnTo>
                  <a:lnTo>
                    <a:pt x="2713441" y="470103"/>
                  </a:lnTo>
                  <a:lnTo>
                    <a:pt x="2714398" y="470883"/>
                  </a:lnTo>
                  <a:lnTo>
                    <a:pt x="2726343" y="480874"/>
                  </a:lnTo>
                  <a:lnTo>
                    <a:pt x="2733393" y="487197"/>
                  </a:lnTo>
                  <a:lnTo>
                    <a:pt x="2737765" y="490866"/>
                  </a:lnTo>
                  <a:lnTo>
                    <a:pt x="2749495" y="500857"/>
                  </a:lnTo>
                  <a:lnTo>
                    <a:pt x="2753345" y="504280"/>
                  </a:lnTo>
                  <a:lnTo>
                    <a:pt x="2761712" y="510849"/>
                  </a:lnTo>
                  <a:lnTo>
                    <a:pt x="2773297" y="520338"/>
                  </a:lnTo>
                  <a:lnTo>
                    <a:pt x="2774077" y="520840"/>
                  </a:lnTo>
                  <a:lnTo>
                    <a:pt x="2789492" y="530832"/>
                  </a:lnTo>
                  <a:lnTo>
                    <a:pt x="2793248" y="533372"/>
                  </a:lnTo>
                  <a:lnTo>
                    <a:pt x="2809393" y="540823"/>
                  </a:lnTo>
                  <a:lnTo>
                    <a:pt x="2813200" y="542618"/>
                  </a:lnTo>
                  <a:lnTo>
                    <a:pt x="2833152" y="545760"/>
                  </a:lnTo>
                  <a:lnTo>
                    <a:pt x="2853104" y="542294"/>
                  </a:lnTo>
                  <a:lnTo>
                    <a:pt x="2855838" y="540823"/>
                  </a:lnTo>
                  <a:lnTo>
                    <a:pt x="2873056" y="531203"/>
                  </a:lnTo>
                  <a:lnTo>
                    <a:pt x="2873461" y="530832"/>
                  </a:lnTo>
                  <a:lnTo>
                    <a:pt x="2883921" y="520840"/>
                  </a:lnTo>
                  <a:lnTo>
                    <a:pt x="2893008" y="511898"/>
                  </a:lnTo>
                  <a:lnTo>
                    <a:pt x="2893813" y="510849"/>
                  </a:lnTo>
                  <a:lnTo>
                    <a:pt x="2901315" y="500857"/>
                  </a:lnTo>
                  <a:lnTo>
                    <a:pt x="2908365" y="490866"/>
                  </a:lnTo>
                  <a:lnTo>
                    <a:pt x="2912959" y="484221"/>
                  </a:lnTo>
                  <a:lnTo>
                    <a:pt x="2914933" y="480874"/>
                  </a:lnTo>
                  <a:lnTo>
                    <a:pt x="2920679" y="470883"/>
                  </a:lnTo>
                  <a:lnTo>
                    <a:pt x="2926407" y="460891"/>
                  </a:lnTo>
                  <a:lnTo>
                    <a:pt x="2931887" y="450900"/>
                  </a:lnTo>
                  <a:lnTo>
                    <a:pt x="2932911" y="448998"/>
                  </a:lnTo>
                  <a:lnTo>
                    <a:pt x="2937033" y="440908"/>
                  </a:lnTo>
                  <a:lnTo>
                    <a:pt x="2942159" y="430917"/>
                  </a:lnTo>
                  <a:lnTo>
                    <a:pt x="2946965" y="420925"/>
                  </a:lnTo>
                  <a:lnTo>
                    <a:pt x="2952075" y="410934"/>
                  </a:lnTo>
                  <a:lnTo>
                    <a:pt x="2952863" y="409341"/>
                  </a:lnTo>
                  <a:lnTo>
                    <a:pt x="2957180" y="400942"/>
                  </a:lnTo>
                  <a:lnTo>
                    <a:pt x="2962479" y="390951"/>
                  </a:lnTo>
                  <a:lnTo>
                    <a:pt x="2967873" y="380959"/>
                  </a:lnTo>
                  <a:lnTo>
                    <a:pt x="2972815" y="371950"/>
                  </a:lnTo>
                  <a:lnTo>
                    <a:pt x="2972815" y="370968"/>
                  </a:lnTo>
                  <a:lnTo>
                    <a:pt x="2972815" y="360976"/>
                  </a:lnTo>
                  <a:lnTo>
                    <a:pt x="2972815" y="350985"/>
                  </a:lnTo>
                  <a:lnTo>
                    <a:pt x="2972815" y="340993"/>
                  </a:lnTo>
                  <a:lnTo>
                    <a:pt x="2972815" y="331002"/>
                  </a:lnTo>
                  <a:lnTo>
                    <a:pt x="2972815" y="321010"/>
                  </a:lnTo>
                  <a:lnTo>
                    <a:pt x="2972815" y="311019"/>
                  </a:lnTo>
                  <a:lnTo>
                    <a:pt x="2972815" y="301027"/>
                  </a:lnTo>
                  <a:lnTo>
                    <a:pt x="2972815" y="291036"/>
                  </a:lnTo>
                  <a:lnTo>
                    <a:pt x="2972815" y="281044"/>
                  </a:lnTo>
                  <a:lnTo>
                    <a:pt x="2972815" y="271053"/>
                  </a:lnTo>
                  <a:lnTo>
                    <a:pt x="2972815" y="261061"/>
                  </a:lnTo>
                  <a:lnTo>
                    <a:pt x="2972815" y="251070"/>
                  </a:lnTo>
                  <a:lnTo>
                    <a:pt x="2972815" y="241078"/>
                  </a:lnTo>
                  <a:lnTo>
                    <a:pt x="2972815" y="231087"/>
                  </a:lnTo>
                  <a:lnTo>
                    <a:pt x="2972815" y="222953"/>
                  </a:lnTo>
                  <a:lnTo>
                    <a:pt x="2961271" y="231087"/>
                  </a:lnTo>
                  <a:lnTo>
                    <a:pt x="2952863" y="238453"/>
                  </a:lnTo>
                  <a:lnTo>
                    <a:pt x="2950538" y="241078"/>
                  </a:lnTo>
                  <a:lnTo>
                    <a:pt x="2942189" y="251070"/>
                  </a:lnTo>
                  <a:lnTo>
                    <a:pt x="2934724" y="261061"/>
                  </a:lnTo>
                  <a:lnTo>
                    <a:pt x="2932911" y="263930"/>
                  </a:lnTo>
                  <a:lnTo>
                    <a:pt x="2928898" y="271053"/>
                  </a:lnTo>
                  <a:lnTo>
                    <a:pt x="2923377" y="281044"/>
                  </a:lnTo>
                  <a:lnTo>
                    <a:pt x="2918376" y="291036"/>
                  </a:lnTo>
                  <a:lnTo>
                    <a:pt x="2913512" y="301027"/>
                  </a:lnTo>
                  <a:lnTo>
                    <a:pt x="2912959" y="302250"/>
                  </a:lnTo>
                  <a:lnTo>
                    <a:pt x="2908928" y="311019"/>
                  </a:lnTo>
                  <a:lnTo>
                    <a:pt x="2904315" y="321010"/>
                  </a:lnTo>
                  <a:lnTo>
                    <a:pt x="2899544" y="331002"/>
                  </a:lnTo>
                  <a:lnTo>
                    <a:pt x="2895221" y="340993"/>
                  </a:lnTo>
                  <a:lnTo>
                    <a:pt x="2893008" y="345680"/>
                  </a:lnTo>
                  <a:lnTo>
                    <a:pt x="2890027" y="350985"/>
                  </a:lnTo>
                  <a:lnTo>
                    <a:pt x="2884352" y="360976"/>
                  </a:lnTo>
                  <a:lnTo>
                    <a:pt x="2878243" y="370968"/>
                  </a:lnTo>
                  <a:lnTo>
                    <a:pt x="2873056" y="380006"/>
                  </a:lnTo>
                  <a:lnTo>
                    <a:pt x="2872292" y="380959"/>
                  </a:lnTo>
                  <a:lnTo>
                    <a:pt x="2863479" y="390951"/>
                  </a:lnTo>
                  <a:lnTo>
                    <a:pt x="2854504" y="400942"/>
                  </a:lnTo>
                  <a:lnTo>
                    <a:pt x="2853104" y="402305"/>
                  </a:lnTo>
                  <a:lnTo>
                    <a:pt x="2836309" y="410934"/>
                  </a:lnTo>
                  <a:lnTo>
                    <a:pt x="2833152" y="412527"/>
                  </a:lnTo>
                  <a:lnTo>
                    <a:pt x="2813200" y="414397"/>
                  </a:lnTo>
                  <a:lnTo>
                    <a:pt x="2797972" y="410934"/>
                  </a:lnTo>
                  <a:lnTo>
                    <a:pt x="2793248" y="409922"/>
                  </a:lnTo>
                  <a:lnTo>
                    <a:pt x="2773297" y="401335"/>
                  </a:lnTo>
                  <a:lnTo>
                    <a:pt x="2772614" y="400942"/>
                  </a:lnTo>
                  <a:lnTo>
                    <a:pt x="2753792" y="390951"/>
                  </a:lnTo>
                  <a:lnTo>
                    <a:pt x="2753345" y="390727"/>
                  </a:lnTo>
                  <a:lnTo>
                    <a:pt x="2735945" y="380959"/>
                  </a:lnTo>
                  <a:lnTo>
                    <a:pt x="2733393" y="379625"/>
                  </a:lnTo>
                  <a:lnTo>
                    <a:pt x="2716392" y="370968"/>
                  </a:lnTo>
                  <a:lnTo>
                    <a:pt x="2713441" y="369536"/>
                  </a:lnTo>
                  <a:lnTo>
                    <a:pt x="2695538" y="360976"/>
                  </a:lnTo>
                  <a:lnTo>
                    <a:pt x="2693490" y="360085"/>
                  </a:lnTo>
                  <a:lnTo>
                    <a:pt x="2673538" y="352098"/>
                  </a:lnTo>
                  <a:lnTo>
                    <a:pt x="2670470" y="350985"/>
                  </a:lnTo>
                  <a:lnTo>
                    <a:pt x="2653586" y="344976"/>
                  </a:lnTo>
                  <a:lnTo>
                    <a:pt x="2641586" y="340993"/>
                  </a:lnTo>
                  <a:lnTo>
                    <a:pt x="2633634" y="338588"/>
                  </a:lnTo>
                  <a:lnTo>
                    <a:pt x="2613683" y="331947"/>
                  </a:lnTo>
                  <a:lnTo>
                    <a:pt x="2611172" y="331002"/>
                  </a:lnTo>
                  <a:lnTo>
                    <a:pt x="2593731" y="324525"/>
                  </a:lnTo>
                  <a:lnTo>
                    <a:pt x="2585974" y="321010"/>
                  </a:lnTo>
                  <a:lnTo>
                    <a:pt x="2573779" y="315674"/>
                  </a:lnTo>
                  <a:lnTo>
                    <a:pt x="2565203" y="311019"/>
                  </a:lnTo>
                  <a:lnTo>
                    <a:pt x="2553827" y="305090"/>
                  </a:lnTo>
                  <a:lnTo>
                    <a:pt x="2547850" y="301027"/>
                  </a:lnTo>
                  <a:lnTo>
                    <a:pt x="2533876" y="291309"/>
                  </a:lnTo>
                  <a:lnTo>
                    <a:pt x="2533557" y="291036"/>
                  </a:lnTo>
                  <a:lnTo>
                    <a:pt x="2521681" y="281044"/>
                  </a:lnTo>
                  <a:lnTo>
                    <a:pt x="2513924" y="274346"/>
                  </a:lnTo>
                  <a:lnTo>
                    <a:pt x="2510838" y="271053"/>
                  </a:lnTo>
                  <a:lnTo>
                    <a:pt x="2501528" y="261061"/>
                  </a:lnTo>
                  <a:lnTo>
                    <a:pt x="2493972" y="252976"/>
                  </a:lnTo>
                  <a:lnTo>
                    <a:pt x="2492485" y="251070"/>
                  </a:lnTo>
                  <a:lnTo>
                    <a:pt x="2484523" y="241078"/>
                  </a:lnTo>
                  <a:lnTo>
                    <a:pt x="2476545" y="231087"/>
                  </a:lnTo>
                  <a:lnTo>
                    <a:pt x="2474020" y="227884"/>
                  </a:lnTo>
                  <a:lnTo>
                    <a:pt x="2469330" y="221095"/>
                  </a:lnTo>
                  <a:lnTo>
                    <a:pt x="2462360" y="211104"/>
                  </a:lnTo>
                  <a:lnTo>
                    <a:pt x="2455213" y="201112"/>
                  </a:lnTo>
                  <a:lnTo>
                    <a:pt x="2454069" y="199551"/>
                  </a:lnTo>
                  <a:lnTo>
                    <a:pt x="2448368" y="191121"/>
                  </a:lnTo>
                  <a:lnTo>
                    <a:pt x="2441580" y="181129"/>
                  </a:lnTo>
                  <a:lnTo>
                    <a:pt x="2434567" y="171138"/>
                  </a:lnTo>
                  <a:lnTo>
                    <a:pt x="2434117" y="170514"/>
                  </a:lnTo>
                  <a:lnTo>
                    <a:pt x="2427490" y="161146"/>
                  </a:lnTo>
                  <a:lnTo>
                    <a:pt x="2420287" y="151155"/>
                  </a:lnTo>
                  <a:lnTo>
                    <a:pt x="2414165" y="143153"/>
                  </a:lnTo>
                  <a:lnTo>
                    <a:pt x="2412589" y="141163"/>
                  </a:lnTo>
                  <a:lnTo>
                    <a:pt x="2404473" y="131172"/>
                  </a:lnTo>
                  <a:lnTo>
                    <a:pt x="2395754" y="121180"/>
                  </a:lnTo>
                  <a:lnTo>
                    <a:pt x="2394213" y="119463"/>
                  </a:lnTo>
                  <a:lnTo>
                    <a:pt x="2385969" y="111189"/>
                  </a:lnTo>
                  <a:lnTo>
                    <a:pt x="2375363" y="101197"/>
                  </a:lnTo>
                  <a:lnTo>
                    <a:pt x="2374261" y="100198"/>
                  </a:lnTo>
                  <a:lnTo>
                    <a:pt x="2362270" y="91206"/>
                  </a:lnTo>
                  <a:lnTo>
                    <a:pt x="2354309" y="85671"/>
                  </a:lnTo>
                  <a:lnTo>
                    <a:pt x="2345510" y="81214"/>
                  </a:lnTo>
                  <a:lnTo>
                    <a:pt x="2334358" y="75807"/>
                  </a:lnTo>
                  <a:lnTo>
                    <a:pt x="2317531" y="71223"/>
                  </a:lnTo>
                  <a:lnTo>
                    <a:pt x="2314406" y="70389"/>
                  </a:lnTo>
                  <a:lnTo>
                    <a:pt x="2294454" y="69594"/>
                  </a:lnTo>
                  <a:lnTo>
                    <a:pt x="2285439" y="71223"/>
                  </a:lnTo>
                  <a:lnTo>
                    <a:pt x="2274502" y="73284"/>
                  </a:lnTo>
                  <a:lnTo>
                    <a:pt x="2255431" y="81214"/>
                  </a:lnTo>
                  <a:lnTo>
                    <a:pt x="2254551" y="81604"/>
                  </a:lnTo>
                  <a:lnTo>
                    <a:pt x="2240044" y="91206"/>
                  </a:lnTo>
                  <a:lnTo>
                    <a:pt x="2234599" y="95051"/>
                  </a:lnTo>
                  <a:lnTo>
                    <a:pt x="2227694" y="101197"/>
                  </a:lnTo>
                  <a:lnTo>
                    <a:pt x="2217199" y="111189"/>
                  </a:lnTo>
                  <a:lnTo>
                    <a:pt x="2214647" y="113786"/>
                  </a:lnTo>
                  <a:lnTo>
                    <a:pt x="2208167" y="121180"/>
                  </a:lnTo>
                  <a:lnTo>
                    <a:pt x="2200087" y="131172"/>
                  </a:lnTo>
                  <a:lnTo>
                    <a:pt x="2194695" y="138323"/>
                  </a:lnTo>
                  <a:lnTo>
                    <a:pt x="2192594" y="141163"/>
                  </a:lnTo>
                  <a:lnTo>
                    <a:pt x="2185705" y="151155"/>
                  </a:lnTo>
                  <a:lnTo>
                    <a:pt x="2179261" y="161146"/>
                  </a:lnTo>
                  <a:lnTo>
                    <a:pt x="2174744" y="168780"/>
                  </a:lnTo>
                  <a:lnTo>
                    <a:pt x="2173240" y="171138"/>
                  </a:lnTo>
                  <a:lnTo>
                    <a:pt x="2167115" y="181129"/>
                  </a:lnTo>
                  <a:lnTo>
                    <a:pt x="2161381" y="191121"/>
                  </a:lnTo>
                  <a:lnTo>
                    <a:pt x="2156102" y="201112"/>
                  </a:lnTo>
                  <a:lnTo>
                    <a:pt x="2154792" y="203798"/>
                  </a:lnTo>
                  <a:lnTo>
                    <a:pt x="2150563" y="211104"/>
                  </a:lnTo>
                  <a:lnTo>
                    <a:pt x="2145062" y="221095"/>
                  </a:lnTo>
                  <a:lnTo>
                    <a:pt x="2139802" y="231087"/>
                  </a:lnTo>
                  <a:lnTo>
                    <a:pt x="2135078" y="241078"/>
                  </a:lnTo>
                  <a:lnTo>
                    <a:pt x="2134840" y="241584"/>
                  </a:lnTo>
                  <a:lnTo>
                    <a:pt x="2129020" y="251070"/>
                  </a:lnTo>
                  <a:lnTo>
                    <a:pt x="2123355" y="261061"/>
                  </a:lnTo>
                  <a:lnTo>
                    <a:pt x="2118068" y="271053"/>
                  </a:lnTo>
                  <a:lnTo>
                    <a:pt x="2114888" y="277220"/>
                  </a:lnTo>
                  <a:lnTo>
                    <a:pt x="2111874" y="281044"/>
                  </a:lnTo>
                  <a:lnTo>
                    <a:pt x="2104263" y="291036"/>
                  </a:lnTo>
                  <a:lnTo>
                    <a:pt x="2097290" y="301027"/>
                  </a:lnTo>
                  <a:lnTo>
                    <a:pt x="2094937" y="304617"/>
                  </a:lnTo>
                  <a:lnTo>
                    <a:pt x="2084852" y="311019"/>
                  </a:lnTo>
                  <a:lnTo>
                    <a:pt x="2074985" y="317293"/>
                  </a:lnTo>
                  <a:lnTo>
                    <a:pt x="2055033" y="314474"/>
                  </a:lnTo>
                  <a:lnTo>
                    <a:pt x="2049663" y="311019"/>
                  </a:lnTo>
                  <a:lnTo>
                    <a:pt x="2035081" y="302995"/>
                  </a:lnTo>
                  <a:lnTo>
                    <a:pt x="2032663" y="301027"/>
                  </a:lnTo>
                  <a:lnTo>
                    <a:pt x="2019531" y="291036"/>
                  </a:lnTo>
                  <a:lnTo>
                    <a:pt x="2015130" y="288132"/>
                  </a:lnTo>
                  <a:lnTo>
                    <a:pt x="2004290" y="281044"/>
                  </a:lnTo>
                  <a:lnTo>
                    <a:pt x="1995177" y="275577"/>
                  </a:lnTo>
                  <a:lnTo>
                    <a:pt x="1984712" y="271053"/>
                  </a:lnTo>
                  <a:lnTo>
                    <a:pt x="1975226" y="267398"/>
                  </a:lnTo>
                  <a:lnTo>
                    <a:pt x="1955274" y="264953"/>
                  </a:lnTo>
                  <a:lnTo>
                    <a:pt x="1935322" y="267180"/>
                  </a:lnTo>
                  <a:lnTo>
                    <a:pt x="1923397" y="271053"/>
                  </a:lnTo>
                  <a:lnTo>
                    <a:pt x="1915370" y="273533"/>
                  </a:lnTo>
                  <a:lnTo>
                    <a:pt x="1899518" y="281044"/>
                  </a:lnTo>
                  <a:lnTo>
                    <a:pt x="1895419" y="282876"/>
                  </a:lnTo>
                  <a:lnTo>
                    <a:pt x="1881289" y="291036"/>
                  </a:lnTo>
                  <a:lnTo>
                    <a:pt x="1875467" y="294181"/>
                  </a:lnTo>
                  <a:lnTo>
                    <a:pt x="1864456" y="301027"/>
                  </a:lnTo>
                  <a:lnTo>
                    <a:pt x="1855515" y="306493"/>
                  </a:lnTo>
                  <a:lnTo>
                    <a:pt x="1848726" y="311019"/>
                  </a:lnTo>
                  <a:lnTo>
                    <a:pt x="1835563" y="319422"/>
                  </a:lnTo>
                  <a:lnTo>
                    <a:pt x="1833144" y="321010"/>
                  </a:lnTo>
                  <a:lnTo>
                    <a:pt x="1818243" y="331002"/>
                  </a:lnTo>
                  <a:lnTo>
                    <a:pt x="1815612" y="332760"/>
                  </a:lnTo>
                  <a:lnTo>
                    <a:pt x="1803372" y="340993"/>
                  </a:lnTo>
                  <a:lnTo>
                    <a:pt x="1795660" y="346031"/>
                  </a:lnTo>
                  <a:lnTo>
                    <a:pt x="1787929" y="350985"/>
                  </a:lnTo>
                  <a:lnTo>
                    <a:pt x="1775708" y="359195"/>
                  </a:lnTo>
                  <a:lnTo>
                    <a:pt x="1772987" y="360976"/>
                  </a:lnTo>
                  <a:lnTo>
                    <a:pt x="1758367" y="370968"/>
                  </a:lnTo>
                  <a:lnTo>
                    <a:pt x="1755756" y="372802"/>
                  </a:lnTo>
                  <a:lnTo>
                    <a:pt x="1743977" y="380959"/>
                  </a:lnTo>
                  <a:lnTo>
                    <a:pt x="1735805" y="386760"/>
                  </a:lnTo>
                  <a:lnTo>
                    <a:pt x="1729648" y="390951"/>
                  </a:lnTo>
                  <a:lnTo>
                    <a:pt x="1716156" y="400942"/>
                  </a:lnTo>
                  <a:lnTo>
                    <a:pt x="1715853" y="401178"/>
                  </a:lnTo>
                  <a:lnTo>
                    <a:pt x="1702035" y="410934"/>
                  </a:lnTo>
                  <a:lnTo>
                    <a:pt x="1695901" y="415512"/>
                  </a:lnTo>
                  <a:lnTo>
                    <a:pt x="1687967" y="420925"/>
                  </a:lnTo>
                  <a:lnTo>
                    <a:pt x="1675949" y="429450"/>
                  </a:lnTo>
                  <a:lnTo>
                    <a:pt x="1673513" y="430917"/>
                  </a:lnTo>
                  <a:lnTo>
                    <a:pt x="1657577" y="440908"/>
                  </a:lnTo>
                  <a:lnTo>
                    <a:pt x="1655998" y="441909"/>
                  </a:lnTo>
                  <a:lnTo>
                    <a:pt x="1636875" y="450900"/>
                  </a:lnTo>
                  <a:lnTo>
                    <a:pt x="1636046" y="451302"/>
                  </a:lnTo>
                  <a:lnTo>
                    <a:pt x="1616094" y="456828"/>
                  </a:lnTo>
                  <a:lnTo>
                    <a:pt x="1596142" y="458082"/>
                  </a:lnTo>
                  <a:lnTo>
                    <a:pt x="1576190" y="455188"/>
                  </a:lnTo>
                  <a:lnTo>
                    <a:pt x="1564402" y="450900"/>
                  </a:lnTo>
                  <a:lnTo>
                    <a:pt x="1556238" y="448027"/>
                  </a:lnTo>
                  <a:lnTo>
                    <a:pt x="1543110" y="440908"/>
                  </a:lnTo>
                  <a:lnTo>
                    <a:pt x="1536287" y="437339"/>
                  </a:lnTo>
                  <a:lnTo>
                    <a:pt x="1527200" y="430917"/>
                  </a:lnTo>
                  <a:lnTo>
                    <a:pt x="1516335" y="423281"/>
                  </a:lnTo>
                  <a:lnTo>
                    <a:pt x="1513551" y="420925"/>
                  </a:lnTo>
                  <a:lnTo>
                    <a:pt x="1501580" y="410934"/>
                  </a:lnTo>
                  <a:lnTo>
                    <a:pt x="1496383" y="406554"/>
                  </a:lnTo>
                  <a:lnTo>
                    <a:pt x="1490616" y="400942"/>
                  </a:lnTo>
                  <a:lnTo>
                    <a:pt x="1480162" y="390951"/>
                  </a:lnTo>
                  <a:lnTo>
                    <a:pt x="1476431" y="387352"/>
                  </a:lnTo>
                  <a:lnTo>
                    <a:pt x="1470324" y="380959"/>
                  </a:lnTo>
                  <a:lnTo>
                    <a:pt x="1460920" y="370968"/>
                  </a:lnTo>
                  <a:lnTo>
                    <a:pt x="1456480" y="366269"/>
                  </a:lnTo>
                  <a:lnTo>
                    <a:pt x="1451606" y="360976"/>
                  </a:lnTo>
                  <a:lnTo>
                    <a:pt x="1442371" y="350985"/>
                  </a:lnTo>
                  <a:lnTo>
                    <a:pt x="1436528" y="344666"/>
                  </a:lnTo>
                  <a:lnTo>
                    <a:pt x="1432972" y="340993"/>
                  </a:lnTo>
                  <a:lnTo>
                    <a:pt x="1423268" y="331002"/>
                  </a:lnTo>
                  <a:lnTo>
                    <a:pt x="1416576" y="324180"/>
                  </a:lnTo>
                  <a:lnTo>
                    <a:pt x="1413148" y="321010"/>
                  </a:lnTo>
                  <a:lnTo>
                    <a:pt x="1402219" y="311019"/>
                  </a:lnTo>
                  <a:lnTo>
                    <a:pt x="1396624" y="306022"/>
                  </a:lnTo>
                  <a:lnTo>
                    <a:pt x="1389852" y="301027"/>
                  </a:lnTo>
                  <a:lnTo>
                    <a:pt x="1376673" y="291575"/>
                  </a:lnTo>
                  <a:lnTo>
                    <a:pt x="1375653" y="291036"/>
                  </a:lnTo>
                  <a:lnTo>
                    <a:pt x="1356721" y="281267"/>
                  </a:lnTo>
                  <a:lnTo>
                    <a:pt x="1356043" y="281044"/>
                  </a:lnTo>
                  <a:lnTo>
                    <a:pt x="1336769" y="274752"/>
                  </a:lnTo>
                  <a:lnTo>
                    <a:pt x="1316817" y="271669"/>
                  </a:lnTo>
                  <a:lnTo>
                    <a:pt x="1303463" y="271053"/>
                  </a:lnTo>
                  <a:lnTo>
                    <a:pt x="1296866" y="270752"/>
                  </a:lnTo>
                  <a:lnTo>
                    <a:pt x="1276914" y="270771"/>
                  </a:lnTo>
                  <a:lnTo>
                    <a:pt x="1256962" y="270936"/>
                  </a:lnTo>
                  <a:lnTo>
                    <a:pt x="1237010" y="269853"/>
                  </a:lnTo>
                  <a:lnTo>
                    <a:pt x="1217059" y="267618"/>
                  </a:lnTo>
                  <a:lnTo>
                    <a:pt x="1197107" y="263659"/>
                  </a:lnTo>
                  <a:lnTo>
                    <a:pt x="1187764" y="261061"/>
                  </a:lnTo>
                  <a:lnTo>
                    <a:pt x="1177155" y="258187"/>
                  </a:lnTo>
                  <a:lnTo>
                    <a:pt x="1157203" y="251531"/>
                  </a:lnTo>
                  <a:lnTo>
                    <a:pt x="1156080" y="251070"/>
                  </a:lnTo>
                  <a:lnTo>
                    <a:pt x="1137251" y="243308"/>
                  </a:lnTo>
                  <a:lnTo>
                    <a:pt x="1132468" y="241078"/>
                  </a:lnTo>
                  <a:lnTo>
                    <a:pt x="1117299" y="234036"/>
                  </a:lnTo>
                  <a:lnTo>
                    <a:pt x="1111578" y="231087"/>
                  </a:lnTo>
                  <a:lnTo>
                    <a:pt x="1097348" y="223483"/>
                  </a:lnTo>
                  <a:lnTo>
                    <a:pt x="1093196" y="221095"/>
                  </a:lnTo>
                  <a:lnTo>
                    <a:pt x="1077396" y="211758"/>
                  </a:lnTo>
                  <a:lnTo>
                    <a:pt x="1076380" y="211104"/>
                  </a:lnTo>
                  <a:lnTo>
                    <a:pt x="1060998" y="201112"/>
                  </a:lnTo>
                  <a:lnTo>
                    <a:pt x="1057444" y="198679"/>
                  </a:lnTo>
                  <a:lnTo>
                    <a:pt x="1047152" y="191121"/>
                  </a:lnTo>
                  <a:lnTo>
                    <a:pt x="1037492" y="183789"/>
                  </a:lnTo>
                  <a:lnTo>
                    <a:pt x="1034244" y="181129"/>
                  </a:lnTo>
                  <a:lnTo>
                    <a:pt x="1022291" y="171138"/>
                  </a:lnTo>
                  <a:lnTo>
                    <a:pt x="1017541" y="166980"/>
                  </a:lnTo>
                  <a:lnTo>
                    <a:pt x="1011307" y="161146"/>
                  </a:lnTo>
                  <a:lnTo>
                    <a:pt x="1000677" y="151155"/>
                  </a:lnTo>
                  <a:lnTo>
                    <a:pt x="997589" y="148110"/>
                  </a:lnTo>
                  <a:lnTo>
                    <a:pt x="990777" y="141163"/>
                  </a:lnTo>
                  <a:lnTo>
                    <a:pt x="981230" y="131172"/>
                  </a:lnTo>
                  <a:lnTo>
                    <a:pt x="977637" y="127331"/>
                  </a:lnTo>
                  <a:lnTo>
                    <a:pt x="971905" y="121180"/>
                  </a:lnTo>
                  <a:lnTo>
                    <a:pt x="963017" y="111189"/>
                  </a:lnTo>
                  <a:lnTo>
                    <a:pt x="957685" y="105272"/>
                  </a:lnTo>
                  <a:lnTo>
                    <a:pt x="953914" y="101197"/>
                  </a:lnTo>
                  <a:lnTo>
                    <a:pt x="944877" y="91206"/>
                  </a:lnTo>
                  <a:lnTo>
                    <a:pt x="937734" y="83222"/>
                  </a:lnTo>
                  <a:lnTo>
                    <a:pt x="935866" y="81214"/>
                  </a:lnTo>
                  <a:lnTo>
                    <a:pt x="926567" y="71223"/>
                  </a:lnTo>
                  <a:lnTo>
                    <a:pt x="917782" y="61951"/>
                  </a:lnTo>
                  <a:lnTo>
                    <a:pt x="917040" y="61231"/>
                  </a:lnTo>
                  <a:lnTo>
                    <a:pt x="906470" y="51240"/>
                  </a:lnTo>
                  <a:lnTo>
                    <a:pt x="897830" y="43160"/>
                  </a:lnTo>
                  <a:lnTo>
                    <a:pt x="895563" y="41248"/>
                  </a:lnTo>
                  <a:lnTo>
                    <a:pt x="883304" y="31257"/>
                  </a:lnTo>
                  <a:lnTo>
                    <a:pt x="877878" y="26948"/>
                  </a:lnTo>
                  <a:lnTo>
                    <a:pt x="869186" y="21265"/>
                  </a:lnTo>
                  <a:lnTo>
                    <a:pt x="857927" y="14170"/>
                  </a:lnTo>
                  <a:lnTo>
                    <a:pt x="851549" y="11274"/>
                  </a:lnTo>
                  <a:lnTo>
                    <a:pt x="837975" y="5277"/>
                  </a:lnTo>
                  <a:lnTo>
                    <a:pt x="821748" y="1283"/>
                  </a:lnTo>
                  <a:lnTo>
                    <a:pt x="818023" y="396"/>
                  </a:lnTo>
                  <a:lnTo>
                    <a:pt x="798071" y="0"/>
                  </a:lnTo>
                  <a:lnTo>
                    <a:pt x="792108" y="1283"/>
                  </a:lnTo>
                  <a:lnTo>
                    <a:pt x="778119" y="4392"/>
                  </a:lnTo>
                  <a:lnTo>
                    <a:pt x="764285" y="11274"/>
                  </a:lnTo>
                  <a:lnTo>
                    <a:pt x="758167" y="14483"/>
                  </a:lnTo>
                  <a:lnTo>
                    <a:pt x="749782" y="21265"/>
                  </a:lnTo>
                  <a:lnTo>
                    <a:pt x="738383" y="31257"/>
                  </a:lnTo>
                  <a:lnTo>
                    <a:pt x="738216" y="31411"/>
                  </a:lnTo>
                  <a:lnTo>
                    <a:pt x="729807" y="41248"/>
                  </a:lnTo>
                  <a:lnTo>
                    <a:pt x="722158" y="51240"/>
                  </a:lnTo>
                  <a:lnTo>
                    <a:pt x="718264" y="56621"/>
                  </a:lnTo>
                  <a:lnTo>
                    <a:pt x="715386" y="61231"/>
                  </a:lnTo>
                  <a:lnTo>
                    <a:pt x="709560" y="71223"/>
                  </a:lnTo>
                  <a:lnTo>
                    <a:pt x="703989" y="81214"/>
                  </a:lnTo>
                  <a:lnTo>
                    <a:pt x="698862" y="91206"/>
                  </a:lnTo>
                  <a:lnTo>
                    <a:pt x="698312" y="92363"/>
                  </a:lnTo>
                  <a:lnTo>
                    <a:pt x="694276" y="101197"/>
                  </a:lnTo>
                  <a:lnTo>
                    <a:pt x="689857" y="111189"/>
                  </a:lnTo>
                  <a:lnTo>
                    <a:pt x="685639" y="121180"/>
                  </a:lnTo>
                  <a:lnTo>
                    <a:pt x="681710" y="131172"/>
                  </a:lnTo>
                  <a:lnTo>
                    <a:pt x="678360" y="139592"/>
                  </a:lnTo>
                  <a:lnTo>
                    <a:pt x="677705" y="141163"/>
                  </a:lnTo>
                  <a:lnTo>
                    <a:pt x="673853" y="151155"/>
                  </a:lnTo>
                  <a:lnTo>
                    <a:pt x="670008" y="161146"/>
                  </a:lnTo>
                  <a:lnTo>
                    <a:pt x="666130" y="171138"/>
                  </a:lnTo>
                  <a:lnTo>
                    <a:pt x="662507" y="181129"/>
                  </a:lnTo>
                  <a:lnTo>
                    <a:pt x="658588" y="191121"/>
                  </a:lnTo>
                  <a:lnTo>
                    <a:pt x="658409" y="191608"/>
                  </a:lnTo>
                  <a:lnTo>
                    <a:pt x="654322" y="201112"/>
                  </a:lnTo>
                  <a:lnTo>
                    <a:pt x="649606" y="211104"/>
                  </a:lnTo>
                  <a:lnTo>
                    <a:pt x="644812" y="221095"/>
                  </a:lnTo>
                  <a:lnTo>
                    <a:pt x="639700" y="231087"/>
                  </a:lnTo>
                  <a:lnTo>
                    <a:pt x="638457" y="233401"/>
                  </a:lnTo>
                  <a:lnTo>
                    <a:pt x="633275" y="241078"/>
                  </a:lnTo>
                  <a:lnTo>
                    <a:pt x="625916" y="251070"/>
                  </a:lnTo>
                  <a:lnTo>
                    <a:pt x="618505" y="260584"/>
                  </a:lnTo>
                  <a:lnTo>
                    <a:pt x="617961" y="261061"/>
                  </a:lnTo>
                  <a:lnTo>
                    <a:pt x="605819" y="271053"/>
                  </a:lnTo>
                  <a:lnTo>
                    <a:pt x="598553" y="276526"/>
                  </a:lnTo>
                  <a:lnTo>
                    <a:pt x="588776" y="281044"/>
                  </a:lnTo>
                  <a:lnTo>
                    <a:pt x="578602" y="285520"/>
                  </a:lnTo>
                  <a:lnTo>
                    <a:pt x="558650" y="289807"/>
                  </a:lnTo>
                  <a:lnTo>
                    <a:pt x="547621" y="291036"/>
                  </a:lnTo>
                  <a:lnTo>
                    <a:pt x="538698" y="292064"/>
                  </a:lnTo>
                  <a:lnTo>
                    <a:pt x="518746" y="292919"/>
                  </a:lnTo>
                  <a:lnTo>
                    <a:pt x="498794" y="294532"/>
                  </a:lnTo>
                  <a:lnTo>
                    <a:pt x="478843" y="297864"/>
                  </a:lnTo>
                  <a:lnTo>
                    <a:pt x="468682" y="301027"/>
                  </a:lnTo>
                  <a:lnTo>
                    <a:pt x="458891" y="304256"/>
                  </a:lnTo>
                  <a:lnTo>
                    <a:pt x="444880" y="311019"/>
                  </a:lnTo>
                  <a:lnTo>
                    <a:pt x="438939" y="313933"/>
                  </a:lnTo>
                  <a:lnTo>
                    <a:pt x="427607" y="321010"/>
                  </a:lnTo>
                  <a:lnTo>
                    <a:pt x="418987" y="326704"/>
                  </a:lnTo>
                  <a:lnTo>
                    <a:pt x="413129" y="331002"/>
                  </a:lnTo>
                  <a:lnTo>
                    <a:pt x="400586" y="340993"/>
                  </a:lnTo>
                  <a:lnTo>
                    <a:pt x="399036" y="342258"/>
                  </a:lnTo>
                  <a:lnTo>
                    <a:pt x="388817" y="350985"/>
                  </a:lnTo>
                  <a:lnTo>
                    <a:pt x="379084" y="359994"/>
                  </a:lnTo>
                  <a:lnTo>
                    <a:pt x="377986" y="360976"/>
                  </a:lnTo>
                  <a:lnTo>
                    <a:pt x="367160" y="370968"/>
                  </a:lnTo>
                  <a:lnTo>
                    <a:pt x="359132" y="378741"/>
                  </a:lnTo>
                  <a:lnTo>
                    <a:pt x="356785" y="380959"/>
                  </a:lnTo>
                  <a:lnTo>
                    <a:pt x="346709" y="390951"/>
                  </a:lnTo>
                  <a:lnTo>
                    <a:pt x="339180" y="398647"/>
                  </a:lnTo>
                  <a:lnTo>
                    <a:pt x="336791" y="400942"/>
                  </a:lnTo>
                  <a:lnTo>
                    <a:pt x="326683" y="410934"/>
                  </a:lnTo>
                  <a:lnTo>
                    <a:pt x="319228" y="418853"/>
                  </a:lnTo>
                  <a:lnTo>
                    <a:pt x="317253" y="420925"/>
                  </a:lnTo>
                  <a:lnTo>
                    <a:pt x="308153" y="430917"/>
                  </a:lnTo>
                  <a:lnTo>
                    <a:pt x="299455" y="440908"/>
                  </a:lnTo>
                  <a:lnTo>
                    <a:pt x="299277" y="441113"/>
                  </a:lnTo>
                  <a:lnTo>
                    <a:pt x="290890" y="450900"/>
                  </a:lnTo>
                  <a:lnTo>
                    <a:pt x="282551" y="460891"/>
                  </a:lnTo>
                  <a:lnTo>
                    <a:pt x="279325" y="464927"/>
                  </a:lnTo>
                  <a:lnTo>
                    <a:pt x="274887" y="470883"/>
                  </a:lnTo>
                  <a:lnTo>
                    <a:pt x="267804" y="480874"/>
                  </a:lnTo>
                  <a:lnTo>
                    <a:pt x="260520" y="490866"/>
                  </a:lnTo>
                  <a:lnTo>
                    <a:pt x="259373" y="492576"/>
                  </a:lnTo>
                  <a:lnTo>
                    <a:pt x="254156" y="500857"/>
                  </a:lnTo>
                  <a:lnTo>
                    <a:pt x="247610" y="510849"/>
                  </a:lnTo>
                  <a:lnTo>
                    <a:pt x="241384" y="520840"/>
                  </a:lnTo>
                  <a:lnTo>
                    <a:pt x="239421" y="524012"/>
                  </a:lnTo>
                  <a:lnTo>
                    <a:pt x="235370" y="530832"/>
                  </a:lnTo>
                  <a:lnTo>
                    <a:pt x="229324" y="540823"/>
                  </a:lnTo>
                  <a:lnTo>
                    <a:pt x="223335" y="550815"/>
                  </a:lnTo>
                  <a:lnTo>
                    <a:pt x="219470" y="556921"/>
                  </a:lnTo>
                  <a:lnTo>
                    <a:pt x="217089" y="560806"/>
                  </a:lnTo>
                  <a:lnTo>
                    <a:pt x="211420" y="570798"/>
                  </a:lnTo>
                  <a:lnTo>
                    <a:pt x="205107" y="580789"/>
                  </a:lnTo>
                  <a:lnTo>
                    <a:pt x="199518" y="589803"/>
                  </a:lnTo>
                  <a:lnTo>
                    <a:pt x="198900" y="590781"/>
                  </a:lnTo>
                  <a:lnTo>
                    <a:pt x="192412" y="600772"/>
                  </a:lnTo>
                  <a:lnTo>
                    <a:pt x="185720" y="610764"/>
                  </a:lnTo>
                  <a:lnTo>
                    <a:pt x="179566" y="619670"/>
                  </a:lnTo>
                  <a:lnTo>
                    <a:pt x="178739" y="620755"/>
                  </a:lnTo>
                  <a:lnTo>
                    <a:pt x="170745" y="630747"/>
                  </a:lnTo>
                  <a:lnTo>
                    <a:pt x="162554" y="640738"/>
                  </a:lnTo>
                  <a:lnTo>
                    <a:pt x="159614" y="644243"/>
                  </a:lnTo>
                  <a:lnTo>
                    <a:pt x="153393" y="650730"/>
                  </a:lnTo>
                  <a:lnTo>
                    <a:pt x="143336" y="660721"/>
                  </a:lnTo>
                  <a:lnTo>
                    <a:pt x="139662" y="664248"/>
                  </a:lnTo>
                  <a:lnTo>
                    <a:pt x="130934" y="670713"/>
                  </a:lnTo>
                  <a:lnTo>
                    <a:pt x="119711" y="678686"/>
                  </a:lnTo>
                  <a:lnTo>
                    <a:pt x="115590" y="680704"/>
                  </a:lnTo>
                  <a:lnTo>
                    <a:pt x="99759" y="688290"/>
                  </a:lnTo>
                  <a:lnTo>
                    <a:pt x="89565" y="690696"/>
                  </a:lnTo>
                  <a:lnTo>
                    <a:pt x="79807" y="693044"/>
                  </a:lnTo>
                  <a:lnTo>
                    <a:pt x="59855" y="691415"/>
                  </a:lnTo>
                  <a:lnTo>
                    <a:pt x="58084" y="690696"/>
                  </a:lnTo>
                  <a:lnTo>
                    <a:pt x="39904" y="682868"/>
                  </a:lnTo>
                  <a:lnTo>
                    <a:pt x="37526" y="680704"/>
                  </a:lnTo>
                  <a:lnTo>
                    <a:pt x="27068" y="670713"/>
                  </a:lnTo>
                  <a:lnTo>
                    <a:pt x="19952" y="662959"/>
                  </a:lnTo>
                  <a:lnTo>
                    <a:pt x="18625" y="660721"/>
                  </a:lnTo>
                  <a:lnTo>
                    <a:pt x="12747" y="650730"/>
                  </a:lnTo>
                  <a:lnTo>
                    <a:pt x="7284" y="640738"/>
                  </a:lnTo>
                  <a:lnTo>
                    <a:pt x="2143" y="630747"/>
                  </a:lnTo>
                  <a:lnTo>
                    <a:pt x="0" y="626525"/>
                  </a:lnTo>
                  <a:lnTo>
                    <a:pt x="0" y="630747"/>
                  </a:lnTo>
                  <a:lnTo>
                    <a:pt x="0" y="640738"/>
                  </a:lnTo>
                  <a:lnTo>
                    <a:pt x="0" y="650730"/>
                  </a:lnTo>
                  <a:lnTo>
                    <a:pt x="0" y="660721"/>
                  </a:lnTo>
                  <a:lnTo>
                    <a:pt x="0" y="670713"/>
                  </a:lnTo>
                  <a:lnTo>
                    <a:pt x="0" y="680704"/>
                  </a:lnTo>
                  <a:lnTo>
                    <a:pt x="0" y="690696"/>
                  </a:lnTo>
                  <a:lnTo>
                    <a:pt x="0" y="700687"/>
                  </a:lnTo>
                  <a:lnTo>
                    <a:pt x="0" y="710679"/>
                  </a:lnTo>
                  <a:lnTo>
                    <a:pt x="0" y="720670"/>
                  </a:lnTo>
                  <a:lnTo>
                    <a:pt x="0" y="730662"/>
                  </a:lnTo>
                  <a:lnTo>
                    <a:pt x="0" y="740653"/>
                  </a:lnTo>
                  <a:lnTo>
                    <a:pt x="0" y="750645"/>
                  </a:lnTo>
                  <a:lnTo>
                    <a:pt x="0" y="760636"/>
                  </a:lnTo>
                  <a:lnTo>
                    <a:pt x="0" y="770628"/>
                  </a:lnTo>
                  <a:lnTo>
                    <a:pt x="0" y="780619"/>
                  </a:lnTo>
                  <a:lnTo>
                    <a:pt x="0" y="783333"/>
                  </a:lnTo>
                  <a:lnTo>
                    <a:pt x="11793" y="790611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任意多边形: 形状 2279">
              <a:extLst>
                <a:ext uri="{FF2B5EF4-FFF2-40B4-BE49-F238E27FC236}">
                  <a16:creationId xmlns:a16="http://schemas.microsoft.com/office/drawing/2014/main" id="{8105B134-CDB7-CBF0-DB32-CDAB07DBD911}"/>
                </a:ext>
              </a:extLst>
            </p:cNvPr>
            <p:cNvSpPr/>
            <p:nvPr/>
          </p:nvSpPr>
          <p:spPr>
            <a:xfrm>
              <a:off x="5934592" y="2796900"/>
              <a:ext cx="2972814" cy="755266"/>
            </a:xfrm>
            <a:custGeom>
              <a:avLst/>
              <a:gdLst>
                <a:gd name="connsiteX0" fmla="*/ 59855 w 2972814"/>
                <a:gd name="connsiteY0" fmla="*/ 753638 h 755266"/>
                <a:gd name="connsiteX1" fmla="*/ 79807 w 2972814"/>
                <a:gd name="connsiteY1" fmla="*/ 755266 h 755266"/>
                <a:gd name="connsiteX2" fmla="*/ 89565 w 2972814"/>
                <a:gd name="connsiteY2" fmla="*/ 752918 h 755266"/>
                <a:gd name="connsiteX3" fmla="*/ 99759 w 2972814"/>
                <a:gd name="connsiteY3" fmla="*/ 750513 h 755266"/>
                <a:gd name="connsiteX4" fmla="*/ 115590 w 2972814"/>
                <a:gd name="connsiteY4" fmla="*/ 742927 h 755266"/>
                <a:gd name="connsiteX5" fmla="*/ 119711 w 2972814"/>
                <a:gd name="connsiteY5" fmla="*/ 740908 h 755266"/>
                <a:gd name="connsiteX6" fmla="*/ 130934 w 2972814"/>
                <a:gd name="connsiteY6" fmla="*/ 732935 h 755266"/>
                <a:gd name="connsiteX7" fmla="*/ 139662 w 2972814"/>
                <a:gd name="connsiteY7" fmla="*/ 726470 h 755266"/>
                <a:gd name="connsiteX8" fmla="*/ 143336 w 2972814"/>
                <a:gd name="connsiteY8" fmla="*/ 722944 h 755266"/>
                <a:gd name="connsiteX9" fmla="*/ 153393 w 2972814"/>
                <a:gd name="connsiteY9" fmla="*/ 712952 h 755266"/>
                <a:gd name="connsiteX10" fmla="*/ 159614 w 2972814"/>
                <a:gd name="connsiteY10" fmla="*/ 706465 h 755266"/>
                <a:gd name="connsiteX11" fmla="*/ 162554 w 2972814"/>
                <a:gd name="connsiteY11" fmla="*/ 702961 h 755266"/>
                <a:gd name="connsiteX12" fmla="*/ 170745 w 2972814"/>
                <a:gd name="connsiteY12" fmla="*/ 692969 h 755266"/>
                <a:gd name="connsiteX13" fmla="*/ 178739 w 2972814"/>
                <a:gd name="connsiteY13" fmla="*/ 682978 h 755266"/>
                <a:gd name="connsiteX14" fmla="*/ 179566 w 2972814"/>
                <a:gd name="connsiteY14" fmla="*/ 681892 h 755266"/>
                <a:gd name="connsiteX15" fmla="*/ 185720 w 2972814"/>
                <a:gd name="connsiteY15" fmla="*/ 672986 h 755266"/>
                <a:gd name="connsiteX16" fmla="*/ 192412 w 2972814"/>
                <a:gd name="connsiteY16" fmla="*/ 662995 h 755266"/>
                <a:gd name="connsiteX17" fmla="*/ 198900 w 2972814"/>
                <a:gd name="connsiteY17" fmla="*/ 653003 h 755266"/>
                <a:gd name="connsiteX18" fmla="*/ 199518 w 2972814"/>
                <a:gd name="connsiteY18" fmla="*/ 652026 h 755266"/>
                <a:gd name="connsiteX19" fmla="*/ 205107 w 2972814"/>
                <a:gd name="connsiteY19" fmla="*/ 643012 h 755266"/>
                <a:gd name="connsiteX20" fmla="*/ 211420 w 2972814"/>
                <a:gd name="connsiteY20" fmla="*/ 633020 h 755266"/>
                <a:gd name="connsiteX21" fmla="*/ 217089 w 2972814"/>
                <a:gd name="connsiteY21" fmla="*/ 623029 h 755266"/>
                <a:gd name="connsiteX22" fmla="*/ 219470 w 2972814"/>
                <a:gd name="connsiteY22" fmla="*/ 619143 h 755266"/>
                <a:gd name="connsiteX23" fmla="*/ 223335 w 2972814"/>
                <a:gd name="connsiteY23" fmla="*/ 613037 h 755266"/>
                <a:gd name="connsiteX24" fmla="*/ 229324 w 2972814"/>
                <a:gd name="connsiteY24" fmla="*/ 603046 h 755266"/>
                <a:gd name="connsiteX25" fmla="*/ 235370 w 2972814"/>
                <a:gd name="connsiteY25" fmla="*/ 593054 h 755266"/>
                <a:gd name="connsiteX26" fmla="*/ 239421 w 2972814"/>
                <a:gd name="connsiteY26" fmla="*/ 586235 h 755266"/>
                <a:gd name="connsiteX27" fmla="*/ 241384 w 2972814"/>
                <a:gd name="connsiteY27" fmla="*/ 583063 h 755266"/>
                <a:gd name="connsiteX28" fmla="*/ 247610 w 2972814"/>
                <a:gd name="connsiteY28" fmla="*/ 573071 h 755266"/>
                <a:gd name="connsiteX29" fmla="*/ 254156 w 2972814"/>
                <a:gd name="connsiteY29" fmla="*/ 563080 h 755266"/>
                <a:gd name="connsiteX30" fmla="*/ 259373 w 2972814"/>
                <a:gd name="connsiteY30" fmla="*/ 554799 h 755266"/>
                <a:gd name="connsiteX31" fmla="*/ 260520 w 2972814"/>
                <a:gd name="connsiteY31" fmla="*/ 553088 h 755266"/>
                <a:gd name="connsiteX32" fmla="*/ 267804 w 2972814"/>
                <a:gd name="connsiteY32" fmla="*/ 543097 h 755266"/>
                <a:gd name="connsiteX33" fmla="*/ 274887 w 2972814"/>
                <a:gd name="connsiteY33" fmla="*/ 533105 h 755266"/>
                <a:gd name="connsiteX34" fmla="*/ 279325 w 2972814"/>
                <a:gd name="connsiteY34" fmla="*/ 527149 h 755266"/>
                <a:gd name="connsiteX35" fmla="*/ 282551 w 2972814"/>
                <a:gd name="connsiteY35" fmla="*/ 523114 h 755266"/>
                <a:gd name="connsiteX36" fmla="*/ 290890 w 2972814"/>
                <a:gd name="connsiteY36" fmla="*/ 513122 h 755266"/>
                <a:gd name="connsiteX37" fmla="*/ 299277 w 2972814"/>
                <a:gd name="connsiteY37" fmla="*/ 503336 h 755266"/>
                <a:gd name="connsiteX38" fmla="*/ 299455 w 2972814"/>
                <a:gd name="connsiteY38" fmla="*/ 503131 h 755266"/>
                <a:gd name="connsiteX39" fmla="*/ 308153 w 2972814"/>
                <a:gd name="connsiteY39" fmla="*/ 493139 h 755266"/>
                <a:gd name="connsiteX40" fmla="*/ 317253 w 2972814"/>
                <a:gd name="connsiteY40" fmla="*/ 483148 h 755266"/>
                <a:gd name="connsiteX41" fmla="*/ 319228 w 2972814"/>
                <a:gd name="connsiteY41" fmla="*/ 481076 h 755266"/>
                <a:gd name="connsiteX42" fmla="*/ 326683 w 2972814"/>
                <a:gd name="connsiteY42" fmla="*/ 473156 h 755266"/>
                <a:gd name="connsiteX43" fmla="*/ 336791 w 2972814"/>
                <a:gd name="connsiteY43" fmla="*/ 463165 h 755266"/>
                <a:gd name="connsiteX44" fmla="*/ 339180 w 2972814"/>
                <a:gd name="connsiteY44" fmla="*/ 460869 h 755266"/>
                <a:gd name="connsiteX45" fmla="*/ 346709 w 2972814"/>
                <a:gd name="connsiteY45" fmla="*/ 453173 h 755266"/>
                <a:gd name="connsiteX46" fmla="*/ 356785 w 2972814"/>
                <a:gd name="connsiteY46" fmla="*/ 443182 h 755266"/>
                <a:gd name="connsiteX47" fmla="*/ 359132 w 2972814"/>
                <a:gd name="connsiteY47" fmla="*/ 440964 h 755266"/>
                <a:gd name="connsiteX48" fmla="*/ 367160 w 2972814"/>
                <a:gd name="connsiteY48" fmla="*/ 433190 h 755266"/>
                <a:gd name="connsiteX49" fmla="*/ 377986 w 2972814"/>
                <a:gd name="connsiteY49" fmla="*/ 423199 h 755266"/>
                <a:gd name="connsiteX50" fmla="*/ 379084 w 2972814"/>
                <a:gd name="connsiteY50" fmla="*/ 422216 h 755266"/>
                <a:gd name="connsiteX51" fmla="*/ 388817 w 2972814"/>
                <a:gd name="connsiteY51" fmla="*/ 413207 h 755266"/>
                <a:gd name="connsiteX52" fmla="*/ 399036 w 2972814"/>
                <a:gd name="connsiteY52" fmla="*/ 404480 h 755266"/>
                <a:gd name="connsiteX53" fmla="*/ 400586 w 2972814"/>
                <a:gd name="connsiteY53" fmla="*/ 403216 h 755266"/>
                <a:gd name="connsiteX54" fmla="*/ 413129 w 2972814"/>
                <a:gd name="connsiteY54" fmla="*/ 393224 h 755266"/>
                <a:gd name="connsiteX55" fmla="*/ 418987 w 2972814"/>
                <a:gd name="connsiteY55" fmla="*/ 388927 h 755266"/>
                <a:gd name="connsiteX56" fmla="*/ 427607 w 2972814"/>
                <a:gd name="connsiteY56" fmla="*/ 383233 h 755266"/>
                <a:gd name="connsiteX57" fmla="*/ 438939 w 2972814"/>
                <a:gd name="connsiteY57" fmla="*/ 376155 h 755266"/>
                <a:gd name="connsiteX58" fmla="*/ 444880 w 2972814"/>
                <a:gd name="connsiteY58" fmla="*/ 373241 h 755266"/>
                <a:gd name="connsiteX59" fmla="*/ 458891 w 2972814"/>
                <a:gd name="connsiteY59" fmla="*/ 366478 h 755266"/>
                <a:gd name="connsiteX60" fmla="*/ 468682 w 2972814"/>
                <a:gd name="connsiteY60" fmla="*/ 363250 h 755266"/>
                <a:gd name="connsiteX61" fmla="*/ 478843 w 2972814"/>
                <a:gd name="connsiteY61" fmla="*/ 360086 h 755266"/>
                <a:gd name="connsiteX62" fmla="*/ 498794 w 2972814"/>
                <a:gd name="connsiteY62" fmla="*/ 356755 h 755266"/>
                <a:gd name="connsiteX63" fmla="*/ 518746 w 2972814"/>
                <a:gd name="connsiteY63" fmla="*/ 355142 h 755266"/>
                <a:gd name="connsiteX64" fmla="*/ 538698 w 2972814"/>
                <a:gd name="connsiteY64" fmla="*/ 354287 h 755266"/>
                <a:gd name="connsiteX65" fmla="*/ 547621 w 2972814"/>
                <a:gd name="connsiteY65" fmla="*/ 353258 h 755266"/>
                <a:gd name="connsiteX66" fmla="*/ 558650 w 2972814"/>
                <a:gd name="connsiteY66" fmla="*/ 352030 h 755266"/>
                <a:gd name="connsiteX67" fmla="*/ 578602 w 2972814"/>
                <a:gd name="connsiteY67" fmla="*/ 347743 h 755266"/>
                <a:gd name="connsiteX68" fmla="*/ 588776 w 2972814"/>
                <a:gd name="connsiteY68" fmla="*/ 343267 h 755266"/>
                <a:gd name="connsiteX69" fmla="*/ 598553 w 2972814"/>
                <a:gd name="connsiteY69" fmla="*/ 338748 h 755266"/>
                <a:gd name="connsiteX70" fmla="*/ 605819 w 2972814"/>
                <a:gd name="connsiteY70" fmla="*/ 333275 h 755266"/>
                <a:gd name="connsiteX71" fmla="*/ 617961 w 2972814"/>
                <a:gd name="connsiteY71" fmla="*/ 323284 h 755266"/>
                <a:gd name="connsiteX72" fmla="*/ 618505 w 2972814"/>
                <a:gd name="connsiteY72" fmla="*/ 322807 h 755266"/>
                <a:gd name="connsiteX73" fmla="*/ 625916 w 2972814"/>
                <a:gd name="connsiteY73" fmla="*/ 313292 h 755266"/>
                <a:gd name="connsiteX74" fmla="*/ 633275 w 2972814"/>
                <a:gd name="connsiteY74" fmla="*/ 303301 h 755266"/>
                <a:gd name="connsiteX75" fmla="*/ 638457 w 2972814"/>
                <a:gd name="connsiteY75" fmla="*/ 295623 h 755266"/>
                <a:gd name="connsiteX76" fmla="*/ 639700 w 2972814"/>
                <a:gd name="connsiteY76" fmla="*/ 293309 h 755266"/>
                <a:gd name="connsiteX77" fmla="*/ 644812 w 2972814"/>
                <a:gd name="connsiteY77" fmla="*/ 283318 h 755266"/>
                <a:gd name="connsiteX78" fmla="*/ 649606 w 2972814"/>
                <a:gd name="connsiteY78" fmla="*/ 273326 h 755266"/>
                <a:gd name="connsiteX79" fmla="*/ 654322 w 2972814"/>
                <a:gd name="connsiteY79" fmla="*/ 263335 h 755266"/>
                <a:gd name="connsiteX80" fmla="*/ 658409 w 2972814"/>
                <a:gd name="connsiteY80" fmla="*/ 253830 h 755266"/>
                <a:gd name="connsiteX81" fmla="*/ 658588 w 2972814"/>
                <a:gd name="connsiteY81" fmla="*/ 253344 h 755266"/>
                <a:gd name="connsiteX82" fmla="*/ 662507 w 2972814"/>
                <a:gd name="connsiteY82" fmla="*/ 243352 h 755266"/>
                <a:gd name="connsiteX83" fmla="*/ 666130 w 2972814"/>
                <a:gd name="connsiteY83" fmla="*/ 233360 h 755266"/>
                <a:gd name="connsiteX84" fmla="*/ 670008 w 2972814"/>
                <a:gd name="connsiteY84" fmla="*/ 223369 h 755266"/>
                <a:gd name="connsiteX85" fmla="*/ 673853 w 2972814"/>
                <a:gd name="connsiteY85" fmla="*/ 213378 h 755266"/>
                <a:gd name="connsiteX86" fmla="*/ 677705 w 2972814"/>
                <a:gd name="connsiteY86" fmla="*/ 203386 h 755266"/>
                <a:gd name="connsiteX87" fmla="*/ 678360 w 2972814"/>
                <a:gd name="connsiteY87" fmla="*/ 201815 h 755266"/>
                <a:gd name="connsiteX88" fmla="*/ 681710 w 2972814"/>
                <a:gd name="connsiteY88" fmla="*/ 193395 h 755266"/>
                <a:gd name="connsiteX89" fmla="*/ 685639 w 2972814"/>
                <a:gd name="connsiteY89" fmla="*/ 183403 h 755266"/>
                <a:gd name="connsiteX90" fmla="*/ 689857 w 2972814"/>
                <a:gd name="connsiteY90" fmla="*/ 173412 h 755266"/>
                <a:gd name="connsiteX91" fmla="*/ 694276 w 2972814"/>
                <a:gd name="connsiteY91" fmla="*/ 163420 h 755266"/>
                <a:gd name="connsiteX92" fmla="*/ 698312 w 2972814"/>
                <a:gd name="connsiteY92" fmla="*/ 154586 h 755266"/>
                <a:gd name="connsiteX93" fmla="*/ 698862 w 2972814"/>
                <a:gd name="connsiteY93" fmla="*/ 153429 h 755266"/>
                <a:gd name="connsiteX94" fmla="*/ 703989 w 2972814"/>
                <a:gd name="connsiteY94" fmla="*/ 143437 h 755266"/>
                <a:gd name="connsiteX95" fmla="*/ 709560 w 2972814"/>
                <a:gd name="connsiteY95" fmla="*/ 133446 h 755266"/>
                <a:gd name="connsiteX96" fmla="*/ 715386 w 2972814"/>
                <a:gd name="connsiteY96" fmla="*/ 123454 h 755266"/>
                <a:gd name="connsiteX97" fmla="*/ 718264 w 2972814"/>
                <a:gd name="connsiteY97" fmla="*/ 118844 h 755266"/>
                <a:gd name="connsiteX98" fmla="*/ 722158 w 2972814"/>
                <a:gd name="connsiteY98" fmla="*/ 113463 h 755266"/>
                <a:gd name="connsiteX99" fmla="*/ 729807 w 2972814"/>
                <a:gd name="connsiteY99" fmla="*/ 103471 h 755266"/>
                <a:gd name="connsiteX100" fmla="*/ 738216 w 2972814"/>
                <a:gd name="connsiteY100" fmla="*/ 93634 h 755266"/>
                <a:gd name="connsiteX101" fmla="*/ 738383 w 2972814"/>
                <a:gd name="connsiteY101" fmla="*/ 93480 h 755266"/>
                <a:gd name="connsiteX102" fmla="*/ 749782 w 2972814"/>
                <a:gd name="connsiteY102" fmla="*/ 83488 h 755266"/>
                <a:gd name="connsiteX103" fmla="*/ 758167 w 2972814"/>
                <a:gd name="connsiteY103" fmla="*/ 76706 h 755266"/>
                <a:gd name="connsiteX104" fmla="*/ 764285 w 2972814"/>
                <a:gd name="connsiteY104" fmla="*/ 73497 h 755266"/>
                <a:gd name="connsiteX105" fmla="*/ 778119 w 2972814"/>
                <a:gd name="connsiteY105" fmla="*/ 66615 h 755266"/>
                <a:gd name="connsiteX106" fmla="*/ 792108 w 2972814"/>
                <a:gd name="connsiteY106" fmla="*/ 63505 h 755266"/>
                <a:gd name="connsiteX107" fmla="*/ 798071 w 2972814"/>
                <a:gd name="connsiteY107" fmla="*/ 62223 h 755266"/>
                <a:gd name="connsiteX108" fmla="*/ 818023 w 2972814"/>
                <a:gd name="connsiteY108" fmla="*/ 62619 h 755266"/>
                <a:gd name="connsiteX109" fmla="*/ 821748 w 2972814"/>
                <a:gd name="connsiteY109" fmla="*/ 63505 h 755266"/>
                <a:gd name="connsiteX110" fmla="*/ 837975 w 2972814"/>
                <a:gd name="connsiteY110" fmla="*/ 67500 h 755266"/>
                <a:gd name="connsiteX111" fmla="*/ 851549 w 2972814"/>
                <a:gd name="connsiteY111" fmla="*/ 73497 h 755266"/>
                <a:gd name="connsiteX112" fmla="*/ 857927 w 2972814"/>
                <a:gd name="connsiteY112" fmla="*/ 76393 h 755266"/>
                <a:gd name="connsiteX113" fmla="*/ 869186 w 2972814"/>
                <a:gd name="connsiteY113" fmla="*/ 83488 h 755266"/>
                <a:gd name="connsiteX114" fmla="*/ 877878 w 2972814"/>
                <a:gd name="connsiteY114" fmla="*/ 89171 h 755266"/>
                <a:gd name="connsiteX115" fmla="*/ 883304 w 2972814"/>
                <a:gd name="connsiteY115" fmla="*/ 93480 h 755266"/>
                <a:gd name="connsiteX116" fmla="*/ 895563 w 2972814"/>
                <a:gd name="connsiteY116" fmla="*/ 103471 h 755266"/>
                <a:gd name="connsiteX117" fmla="*/ 897830 w 2972814"/>
                <a:gd name="connsiteY117" fmla="*/ 105382 h 755266"/>
                <a:gd name="connsiteX118" fmla="*/ 906470 w 2972814"/>
                <a:gd name="connsiteY118" fmla="*/ 113463 h 755266"/>
                <a:gd name="connsiteX119" fmla="*/ 917040 w 2972814"/>
                <a:gd name="connsiteY119" fmla="*/ 123454 h 755266"/>
                <a:gd name="connsiteX120" fmla="*/ 917782 w 2972814"/>
                <a:gd name="connsiteY120" fmla="*/ 124174 h 755266"/>
                <a:gd name="connsiteX121" fmla="*/ 926567 w 2972814"/>
                <a:gd name="connsiteY121" fmla="*/ 133446 h 755266"/>
                <a:gd name="connsiteX122" fmla="*/ 935866 w 2972814"/>
                <a:gd name="connsiteY122" fmla="*/ 143437 h 755266"/>
                <a:gd name="connsiteX123" fmla="*/ 937734 w 2972814"/>
                <a:gd name="connsiteY123" fmla="*/ 145445 h 755266"/>
                <a:gd name="connsiteX124" fmla="*/ 944877 w 2972814"/>
                <a:gd name="connsiteY124" fmla="*/ 153429 h 755266"/>
                <a:gd name="connsiteX125" fmla="*/ 953914 w 2972814"/>
                <a:gd name="connsiteY125" fmla="*/ 163420 h 755266"/>
                <a:gd name="connsiteX126" fmla="*/ 957685 w 2972814"/>
                <a:gd name="connsiteY126" fmla="*/ 167494 h 755266"/>
                <a:gd name="connsiteX127" fmla="*/ 963017 w 2972814"/>
                <a:gd name="connsiteY127" fmla="*/ 173412 h 755266"/>
                <a:gd name="connsiteX128" fmla="*/ 971905 w 2972814"/>
                <a:gd name="connsiteY128" fmla="*/ 183403 h 755266"/>
                <a:gd name="connsiteX129" fmla="*/ 977637 w 2972814"/>
                <a:gd name="connsiteY129" fmla="*/ 189554 h 755266"/>
                <a:gd name="connsiteX130" fmla="*/ 981230 w 2972814"/>
                <a:gd name="connsiteY130" fmla="*/ 193395 h 755266"/>
                <a:gd name="connsiteX131" fmla="*/ 990777 w 2972814"/>
                <a:gd name="connsiteY131" fmla="*/ 203386 h 755266"/>
                <a:gd name="connsiteX132" fmla="*/ 997589 w 2972814"/>
                <a:gd name="connsiteY132" fmla="*/ 210333 h 755266"/>
                <a:gd name="connsiteX133" fmla="*/ 1000677 w 2972814"/>
                <a:gd name="connsiteY133" fmla="*/ 213378 h 755266"/>
                <a:gd name="connsiteX134" fmla="*/ 1011307 w 2972814"/>
                <a:gd name="connsiteY134" fmla="*/ 223369 h 755266"/>
                <a:gd name="connsiteX135" fmla="*/ 1017541 w 2972814"/>
                <a:gd name="connsiteY135" fmla="*/ 229203 h 755266"/>
                <a:gd name="connsiteX136" fmla="*/ 1022291 w 2972814"/>
                <a:gd name="connsiteY136" fmla="*/ 233360 h 755266"/>
                <a:gd name="connsiteX137" fmla="*/ 1034244 w 2972814"/>
                <a:gd name="connsiteY137" fmla="*/ 243352 h 755266"/>
                <a:gd name="connsiteX138" fmla="*/ 1037492 w 2972814"/>
                <a:gd name="connsiteY138" fmla="*/ 246012 h 755266"/>
                <a:gd name="connsiteX139" fmla="*/ 1047152 w 2972814"/>
                <a:gd name="connsiteY139" fmla="*/ 253344 h 755266"/>
                <a:gd name="connsiteX140" fmla="*/ 1057444 w 2972814"/>
                <a:gd name="connsiteY140" fmla="*/ 260902 h 755266"/>
                <a:gd name="connsiteX141" fmla="*/ 1060998 w 2972814"/>
                <a:gd name="connsiteY141" fmla="*/ 263335 h 755266"/>
                <a:gd name="connsiteX142" fmla="*/ 1076380 w 2972814"/>
                <a:gd name="connsiteY142" fmla="*/ 273326 h 755266"/>
                <a:gd name="connsiteX143" fmla="*/ 1077396 w 2972814"/>
                <a:gd name="connsiteY143" fmla="*/ 273980 h 755266"/>
                <a:gd name="connsiteX144" fmla="*/ 1093196 w 2972814"/>
                <a:gd name="connsiteY144" fmla="*/ 283318 h 755266"/>
                <a:gd name="connsiteX145" fmla="*/ 1097348 w 2972814"/>
                <a:gd name="connsiteY145" fmla="*/ 285706 h 755266"/>
                <a:gd name="connsiteX146" fmla="*/ 1111578 w 2972814"/>
                <a:gd name="connsiteY146" fmla="*/ 293309 h 755266"/>
                <a:gd name="connsiteX147" fmla="*/ 1117299 w 2972814"/>
                <a:gd name="connsiteY147" fmla="*/ 296258 h 755266"/>
                <a:gd name="connsiteX148" fmla="*/ 1132468 w 2972814"/>
                <a:gd name="connsiteY148" fmla="*/ 303301 h 755266"/>
                <a:gd name="connsiteX149" fmla="*/ 1137251 w 2972814"/>
                <a:gd name="connsiteY149" fmla="*/ 305531 h 755266"/>
                <a:gd name="connsiteX150" fmla="*/ 1156080 w 2972814"/>
                <a:gd name="connsiteY150" fmla="*/ 313292 h 755266"/>
                <a:gd name="connsiteX151" fmla="*/ 1157203 w 2972814"/>
                <a:gd name="connsiteY151" fmla="*/ 313753 h 755266"/>
                <a:gd name="connsiteX152" fmla="*/ 1177155 w 2972814"/>
                <a:gd name="connsiteY152" fmla="*/ 320410 h 755266"/>
                <a:gd name="connsiteX153" fmla="*/ 1187764 w 2972814"/>
                <a:gd name="connsiteY153" fmla="*/ 323284 h 755266"/>
                <a:gd name="connsiteX154" fmla="*/ 1197107 w 2972814"/>
                <a:gd name="connsiteY154" fmla="*/ 325882 h 755266"/>
                <a:gd name="connsiteX155" fmla="*/ 1217059 w 2972814"/>
                <a:gd name="connsiteY155" fmla="*/ 329840 h 755266"/>
                <a:gd name="connsiteX156" fmla="*/ 1237010 w 2972814"/>
                <a:gd name="connsiteY156" fmla="*/ 332076 h 755266"/>
                <a:gd name="connsiteX157" fmla="*/ 1256962 w 2972814"/>
                <a:gd name="connsiteY157" fmla="*/ 333158 h 755266"/>
                <a:gd name="connsiteX158" fmla="*/ 1276914 w 2972814"/>
                <a:gd name="connsiteY158" fmla="*/ 332993 h 755266"/>
                <a:gd name="connsiteX159" fmla="*/ 1296866 w 2972814"/>
                <a:gd name="connsiteY159" fmla="*/ 332974 h 755266"/>
                <a:gd name="connsiteX160" fmla="*/ 1303463 w 2972814"/>
                <a:gd name="connsiteY160" fmla="*/ 333275 h 755266"/>
                <a:gd name="connsiteX161" fmla="*/ 1316817 w 2972814"/>
                <a:gd name="connsiteY161" fmla="*/ 333891 h 755266"/>
                <a:gd name="connsiteX162" fmla="*/ 1336769 w 2972814"/>
                <a:gd name="connsiteY162" fmla="*/ 336974 h 755266"/>
                <a:gd name="connsiteX163" fmla="*/ 1356043 w 2972814"/>
                <a:gd name="connsiteY163" fmla="*/ 343267 h 755266"/>
                <a:gd name="connsiteX164" fmla="*/ 1356721 w 2972814"/>
                <a:gd name="connsiteY164" fmla="*/ 343490 h 755266"/>
                <a:gd name="connsiteX165" fmla="*/ 1375653 w 2972814"/>
                <a:gd name="connsiteY165" fmla="*/ 353258 h 755266"/>
                <a:gd name="connsiteX166" fmla="*/ 1376673 w 2972814"/>
                <a:gd name="connsiteY166" fmla="*/ 353798 h 755266"/>
                <a:gd name="connsiteX167" fmla="*/ 1389852 w 2972814"/>
                <a:gd name="connsiteY167" fmla="*/ 363250 h 755266"/>
                <a:gd name="connsiteX168" fmla="*/ 1396624 w 2972814"/>
                <a:gd name="connsiteY168" fmla="*/ 368245 h 755266"/>
                <a:gd name="connsiteX169" fmla="*/ 1402219 w 2972814"/>
                <a:gd name="connsiteY169" fmla="*/ 373241 h 755266"/>
                <a:gd name="connsiteX170" fmla="*/ 1413148 w 2972814"/>
                <a:gd name="connsiteY170" fmla="*/ 383233 h 755266"/>
                <a:gd name="connsiteX171" fmla="*/ 1416576 w 2972814"/>
                <a:gd name="connsiteY171" fmla="*/ 386403 h 755266"/>
                <a:gd name="connsiteX172" fmla="*/ 1423268 w 2972814"/>
                <a:gd name="connsiteY172" fmla="*/ 393224 h 755266"/>
                <a:gd name="connsiteX173" fmla="*/ 1432972 w 2972814"/>
                <a:gd name="connsiteY173" fmla="*/ 403216 h 755266"/>
                <a:gd name="connsiteX174" fmla="*/ 1436528 w 2972814"/>
                <a:gd name="connsiteY174" fmla="*/ 406888 h 755266"/>
                <a:gd name="connsiteX175" fmla="*/ 1442371 w 2972814"/>
                <a:gd name="connsiteY175" fmla="*/ 413207 h 755266"/>
                <a:gd name="connsiteX176" fmla="*/ 1451606 w 2972814"/>
                <a:gd name="connsiteY176" fmla="*/ 423199 h 755266"/>
                <a:gd name="connsiteX177" fmla="*/ 1456480 w 2972814"/>
                <a:gd name="connsiteY177" fmla="*/ 428491 h 755266"/>
                <a:gd name="connsiteX178" fmla="*/ 1460920 w 2972814"/>
                <a:gd name="connsiteY178" fmla="*/ 433190 h 755266"/>
                <a:gd name="connsiteX179" fmla="*/ 1470324 w 2972814"/>
                <a:gd name="connsiteY179" fmla="*/ 443182 h 755266"/>
                <a:gd name="connsiteX180" fmla="*/ 1476431 w 2972814"/>
                <a:gd name="connsiteY180" fmla="*/ 449575 h 755266"/>
                <a:gd name="connsiteX181" fmla="*/ 1480162 w 2972814"/>
                <a:gd name="connsiteY181" fmla="*/ 453173 h 755266"/>
                <a:gd name="connsiteX182" fmla="*/ 1490616 w 2972814"/>
                <a:gd name="connsiteY182" fmla="*/ 463165 h 755266"/>
                <a:gd name="connsiteX183" fmla="*/ 1496383 w 2972814"/>
                <a:gd name="connsiteY183" fmla="*/ 468777 h 755266"/>
                <a:gd name="connsiteX184" fmla="*/ 1501580 w 2972814"/>
                <a:gd name="connsiteY184" fmla="*/ 473156 h 755266"/>
                <a:gd name="connsiteX185" fmla="*/ 1513551 w 2972814"/>
                <a:gd name="connsiteY185" fmla="*/ 483148 h 755266"/>
                <a:gd name="connsiteX186" fmla="*/ 1516335 w 2972814"/>
                <a:gd name="connsiteY186" fmla="*/ 485504 h 755266"/>
                <a:gd name="connsiteX187" fmla="*/ 1527200 w 2972814"/>
                <a:gd name="connsiteY187" fmla="*/ 493139 h 755266"/>
                <a:gd name="connsiteX188" fmla="*/ 1536287 w 2972814"/>
                <a:gd name="connsiteY188" fmla="*/ 499561 h 755266"/>
                <a:gd name="connsiteX189" fmla="*/ 1543110 w 2972814"/>
                <a:gd name="connsiteY189" fmla="*/ 503131 h 755266"/>
                <a:gd name="connsiteX190" fmla="*/ 1556238 w 2972814"/>
                <a:gd name="connsiteY190" fmla="*/ 510249 h 755266"/>
                <a:gd name="connsiteX191" fmla="*/ 1564402 w 2972814"/>
                <a:gd name="connsiteY191" fmla="*/ 513122 h 755266"/>
                <a:gd name="connsiteX192" fmla="*/ 1576190 w 2972814"/>
                <a:gd name="connsiteY192" fmla="*/ 517410 h 755266"/>
                <a:gd name="connsiteX193" fmla="*/ 1596142 w 2972814"/>
                <a:gd name="connsiteY193" fmla="*/ 520304 h 755266"/>
                <a:gd name="connsiteX194" fmla="*/ 1616094 w 2972814"/>
                <a:gd name="connsiteY194" fmla="*/ 519051 h 755266"/>
                <a:gd name="connsiteX195" fmla="*/ 1636046 w 2972814"/>
                <a:gd name="connsiteY195" fmla="*/ 513524 h 755266"/>
                <a:gd name="connsiteX196" fmla="*/ 1636875 w 2972814"/>
                <a:gd name="connsiteY196" fmla="*/ 513122 h 755266"/>
                <a:gd name="connsiteX197" fmla="*/ 1655998 w 2972814"/>
                <a:gd name="connsiteY197" fmla="*/ 504131 h 755266"/>
                <a:gd name="connsiteX198" fmla="*/ 1657577 w 2972814"/>
                <a:gd name="connsiteY198" fmla="*/ 503131 h 755266"/>
                <a:gd name="connsiteX199" fmla="*/ 1673513 w 2972814"/>
                <a:gd name="connsiteY199" fmla="*/ 493139 h 755266"/>
                <a:gd name="connsiteX200" fmla="*/ 1675949 w 2972814"/>
                <a:gd name="connsiteY200" fmla="*/ 491672 h 755266"/>
                <a:gd name="connsiteX201" fmla="*/ 1687967 w 2972814"/>
                <a:gd name="connsiteY201" fmla="*/ 483148 h 755266"/>
                <a:gd name="connsiteX202" fmla="*/ 1695901 w 2972814"/>
                <a:gd name="connsiteY202" fmla="*/ 477734 h 755266"/>
                <a:gd name="connsiteX203" fmla="*/ 1702035 w 2972814"/>
                <a:gd name="connsiteY203" fmla="*/ 473156 h 755266"/>
                <a:gd name="connsiteX204" fmla="*/ 1715853 w 2972814"/>
                <a:gd name="connsiteY204" fmla="*/ 463400 h 755266"/>
                <a:gd name="connsiteX205" fmla="*/ 1716156 w 2972814"/>
                <a:gd name="connsiteY205" fmla="*/ 463165 h 755266"/>
                <a:gd name="connsiteX206" fmla="*/ 1729648 w 2972814"/>
                <a:gd name="connsiteY206" fmla="*/ 453173 h 755266"/>
                <a:gd name="connsiteX207" fmla="*/ 1735805 w 2972814"/>
                <a:gd name="connsiteY207" fmla="*/ 448982 h 755266"/>
                <a:gd name="connsiteX208" fmla="*/ 1743977 w 2972814"/>
                <a:gd name="connsiteY208" fmla="*/ 443182 h 755266"/>
                <a:gd name="connsiteX209" fmla="*/ 1755756 w 2972814"/>
                <a:gd name="connsiteY209" fmla="*/ 435025 h 755266"/>
                <a:gd name="connsiteX210" fmla="*/ 1758367 w 2972814"/>
                <a:gd name="connsiteY210" fmla="*/ 433190 h 755266"/>
                <a:gd name="connsiteX211" fmla="*/ 1772987 w 2972814"/>
                <a:gd name="connsiteY211" fmla="*/ 423199 h 755266"/>
                <a:gd name="connsiteX212" fmla="*/ 1775708 w 2972814"/>
                <a:gd name="connsiteY212" fmla="*/ 421418 h 755266"/>
                <a:gd name="connsiteX213" fmla="*/ 1787929 w 2972814"/>
                <a:gd name="connsiteY213" fmla="*/ 413207 h 755266"/>
                <a:gd name="connsiteX214" fmla="*/ 1795660 w 2972814"/>
                <a:gd name="connsiteY214" fmla="*/ 408253 h 755266"/>
                <a:gd name="connsiteX215" fmla="*/ 1803372 w 2972814"/>
                <a:gd name="connsiteY215" fmla="*/ 403216 h 755266"/>
                <a:gd name="connsiteX216" fmla="*/ 1815612 w 2972814"/>
                <a:gd name="connsiteY216" fmla="*/ 394982 h 755266"/>
                <a:gd name="connsiteX217" fmla="*/ 1818243 w 2972814"/>
                <a:gd name="connsiteY217" fmla="*/ 393224 h 755266"/>
                <a:gd name="connsiteX218" fmla="*/ 1833144 w 2972814"/>
                <a:gd name="connsiteY218" fmla="*/ 383233 h 755266"/>
                <a:gd name="connsiteX219" fmla="*/ 1835563 w 2972814"/>
                <a:gd name="connsiteY219" fmla="*/ 381645 h 755266"/>
                <a:gd name="connsiteX220" fmla="*/ 1848726 w 2972814"/>
                <a:gd name="connsiteY220" fmla="*/ 373241 h 755266"/>
                <a:gd name="connsiteX221" fmla="*/ 1855515 w 2972814"/>
                <a:gd name="connsiteY221" fmla="*/ 368716 h 755266"/>
                <a:gd name="connsiteX222" fmla="*/ 1864456 w 2972814"/>
                <a:gd name="connsiteY222" fmla="*/ 363250 h 755266"/>
                <a:gd name="connsiteX223" fmla="*/ 1875467 w 2972814"/>
                <a:gd name="connsiteY223" fmla="*/ 356404 h 755266"/>
                <a:gd name="connsiteX224" fmla="*/ 1881289 w 2972814"/>
                <a:gd name="connsiteY224" fmla="*/ 353258 h 755266"/>
                <a:gd name="connsiteX225" fmla="*/ 1895419 w 2972814"/>
                <a:gd name="connsiteY225" fmla="*/ 345098 h 755266"/>
                <a:gd name="connsiteX226" fmla="*/ 1899518 w 2972814"/>
                <a:gd name="connsiteY226" fmla="*/ 343267 h 755266"/>
                <a:gd name="connsiteX227" fmla="*/ 1915370 w 2972814"/>
                <a:gd name="connsiteY227" fmla="*/ 335756 h 755266"/>
                <a:gd name="connsiteX228" fmla="*/ 1923397 w 2972814"/>
                <a:gd name="connsiteY228" fmla="*/ 333275 h 755266"/>
                <a:gd name="connsiteX229" fmla="*/ 1935322 w 2972814"/>
                <a:gd name="connsiteY229" fmla="*/ 329402 h 755266"/>
                <a:gd name="connsiteX230" fmla="*/ 1955274 w 2972814"/>
                <a:gd name="connsiteY230" fmla="*/ 327176 h 755266"/>
                <a:gd name="connsiteX231" fmla="*/ 1975226 w 2972814"/>
                <a:gd name="connsiteY231" fmla="*/ 329620 h 755266"/>
                <a:gd name="connsiteX232" fmla="*/ 1984712 w 2972814"/>
                <a:gd name="connsiteY232" fmla="*/ 333275 h 755266"/>
                <a:gd name="connsiteX233" fmla="*/ 1995177 w 2972814"/>
                <a:gd name="connsiteY233" fmla="*/ 337799 h 755266"/>
                <a:gd name="connsiteX234" fmla="*/ 2004290 w 2972814"/>
                <a:gd name="connsiteY234" fmla="*/ 343267 h 755266"/>
                <a:gd name="connsiteX235" fmla="*/ 2015130 w 2972814"/>
                <a:gd name="connsiteY235" fmla="*/ 350355 h 755266"/>
                <a:gd name="connsiteX236" fmla="*/ 2019531 w 2972814"/>
                <a:gd name="connsiteY236" fmla="*/ 353258 h 755266"/>
                <a:gd name="connsiteX237" fmla="*/ 2032663 w 2972814"/>
                <a:gd name="connsiteY237" fmla="*/ 363250 h 755266"/>
                <a:gd name="connsiteX238" fmla="*/ 2035081 w 2972814"/>
                <a:gd name="connsiteY238" fmla="*/ 365217 h 755266"/>
                <a:gd name="connsiteX239" fmla="*/ 2049663 w 2972814"/>
                <a:gd name="connsiteY239" fmla="*/ 373241 h 755266"/>
                <a:gd name="connsiteX240" fmla="*/ 2055033 w 2972814"/>
                <a:gd name="connsiteY240" fmla="*/ 376697 h 755266"/>
                <a:gd name="connsiteX241" fmla="*/ 2074985 w 2972814"/>
                <a:gd name="connsiteY241" fmla="*/ 379515 h 755266"/>
                <a:gd name="connsiteX242" fmla="*/ 2084852 w 2972814"/>
                <a:gd name="connsiteY242" fmla="*/ 373241 h 755266"/>
                <a:gd name="connsiteX243" fmla="*/ 2094937 w 2972814"/>
                <a:gd name="connsiteY243" fmla="*/ 366839 h 755266"/>
                <a:gd name="connsiteX244" fmla="*/ 2097290 w 2972814"/>
                <a:gd name="connsiteY244" fmla="*/ 363250 h 755266"/>
                <a:gd name="connsiteX245" fmla="*/ 2104263 w 2972814"/>
                <a:gd name="connsiteY245" fmla="*/ 353258 h 755266"/>
                <a:gd name="connsiteX246" fmla="*/ 2111874 w 2972814"/>
                <a:gd name="connsiteY246" fmla="*/ 343267 h 755266"/>
                <a:gd name="connsiteX247" fmla="*/ 2114888 w 2972814"/>
                <a:gd name="connsiteY247" fmla="*/ 339442 h 755266"/>
                <a:gd name="connsiteX248" fmla="*/ 2118068 w 2972814"/>
                <a:gd name="connsiteY248" fmla="*/ 333275 h 755266"/>
                <a:gd name="connsiteX249" fmla="*/ 2123355 w 2972814"/>
                <a:gd name="connsiteY249" fmla="*/ 323284 h 755266"/>
                <a:gd name="connsiteX250" fmla="*/ 2129020 w 2972814"/>
                <a:gd name="connsiteY250" fmla="*/ 313292 h 755266"/>
                <a:gd name="connsiteX251" fmla="*/ 2134840 w 2972814"/>
                <a:gd name="connsiteY251" fmla="*/ 303807 h 755266"/>
                <a:gd name="connsiteX252" fmla="*/ 2135078 w 2972814"/>
                <a:gd name="connsiteY252" fmla="*/ 303301 h 755266"/>
                <a:gd name="connsiteX253" fmla="*/ 2139802 w 2972814"/>
                <a:gd name="connsiteY253" fmla="*/ 293309 h 755266"/>
                <a:gd name="connsiteX254" fmla="*/ 2145062 w 2972814"/>
                <a:gd name="connsiteY254" fmla="*/ 283318 h 755266"/>
                <a:gd name="connsiteX255" fmla="*/ 2150563 w 2972814"/>
                <a:gd name="connsiteY255" fmla="*/ 273326 h 755266"/>
                <a:gd name="connsiteX256" fmla="*/ 2154792 w 2972814"/>
                <a:gd name="connsiteY256" fmla="*/ 266021 h 755266"/>
                <a:gd name="connsiteX257" fmla="*/ 2156102 w 2972814"/>
                <a:gd name="connsiteY257" fmla="*/ 263335 h 755266"/>
                <a:gd name="connsiteX258" fmla="*/ 2161381 w 2972814"/>
                <a:gd name="connsiteY258" fmla="*/ 253344 h 755266"/>
                <a:gd name="connsiteX259" fmla="*/ 2167115 w 2972814"/>
                <a:gd name="connsiteY259" fmla="*/ 243352 h 755266"/>
                <a:gd name="connsiteX260" fmla="*/ 2173240 w 2972814"/>
                <a:gd name="connsiteY260" fmla="*/ 233360 h 755266"/>
                <a:gd name="connsiteX261" fmla="*/ 2174744 w 2972814"/>
                <a:gd name="connsiteY261" fmla="*/ 231003 h 755266"/>
                <a:gd name="connsiteX262" fmla="*/ 2179261 w 2972814"/>
                <a:gd name="connsiteY262" fmla="*/ 223369 h 755266"/>
                <a:gd name="connsiteX263" fmla="*/ 2185705 w 2972814"/>
                <a:gd name="connsiteY263" fmla="*/ 213378 h 755266"/>
                <a:gd name="connsiteX264" fmla="*/ 2192594 w 2972814"/>
                <a:gd name="connsiteY264" fmla="*/ 203386 h 755266"/>
                <a:gd name="connsiteX265" fmla="*/ 2194695 w 2972814"/>
                <a:gd name="connsiteY265" fmla="*/ 200546 h 755266"/>
                <a:gd name="connsiteX266" fmla="*/ 2200087 w 2972814"/>
                <a:gd name="connsiteY266" fmla="*/ 193395 h 755266"/>
                <a:gd name="connsiteX267" fmla="*/ 2208167 w 2972814"/>
                <a:gd name="connsiteY267" fmla="*/ 183403 h 755266"/>
                <a:gd name="connsiteX268" fmla="*/ 2214647 w 2972814"/>
                <a:gd name="connsiteY268" fmla="*/ 176008 h 755266"/>
                <a:gd name="connsiteX269" fmla="*/ 2217199 w 2972814"/>
                <a:gd name="connsiteY269" fmla="*/ 173412 h 755266"/>
                <a:gd name="connsiteX270" fmla="*/ 2227694 w 2972814"/>
                <a:gd name="connsiteY270" fmla="*/ 163420 h 755266"/>
                <a:gd name="connsiteX271" fmla="*/ 2234599 w 2972814"/>
                <a:gd name="connsiteY271" fmla="*/ 157274 h 755266"/>
                <a:gd name="connsiteX272" fmla="*/ 2240044 w 2972814"/>
                <a:gd name="connsiteY272" fmla="*/ 153429 h 755266"/>
                <a:gd name="connsiteX273" fmla="*/ 2254551 w 2972814"/>
                <a:gd name="connsiteY273" fmla="*/ 143826 h 755266"/>
                <a:gd name="connsiteX274" fmla="*/ 2255431 w 2972814"/>
                <a:gd name="connsiteY274" fmla="*/ 143437 h 755266"/>
                <a:gd name="connsiteX275" fmla="*/ 2274502 w 2972814"/>
                <a:gd name="connsiteY275" fmla="*/ 135506 h 755266"/>
                <a:gd name="connsiteX276" fmla="*/ 2285439 w 2972814"/>
                <a:gd name="connsiteY276" fmla="*/ 133446 h 755266"/>
                <a:gd name="connsiteX277" fmla="*/ 2294454 w 2972814"/>
                <a:gd name="connsiteY277" fmla="*/ 131817 h 755266"/>
                <a:gd name="connsiteX278" fmla="*/ 2314406 w 2972814"/>
                <a:gd name="connsiteY278" fmla="*/ 132612 h 755266"/>
                <a:gd name="connsiteX279" fmla="*/ 2317531 w 2972814"/>
                <a:gd name="connsiteY279" fmla="*/ 133446 h 755266"/>
                <a:gd name="connsiteX280" fmla="*/ 2334358 w 2972814"/>
                <a:gd name="connsiteY280" fmla="*/ 138030 h 755266"/>
                <a:gd name="connsiteX281" fmla="*/ 2345510 w 2972814"/>
                <a:gd name="connsiteY281" fmla="*/ 143437 h 755266"/>
                <a:gd name="connsiteX282" fmla="*/ 2354309 w 2972814"/>
                <a:gd name="connsiteY282" fmla="*/ 147893 h 755266"/>
                <a:gd name="connsiteX283" fmla="*/ 2362270 w 2972814"/>
                <a:gd name="connsiteY283" fmla="*/ 153429 h 755266"/>
                <a:gd name="connsiteX284" fmla="*/ 2374261 w 2972814"/>
                <a:gd name="connsiteY284" fmla="*/ 162421 h 755266"/>
                <a:gd name="connsiteX285" fmla="*/ 2375363 w 2972814"/>
                <a:gd name="connsiteY285" fmla="*/ 163420 h 755266"/>
                <a:gd name="connsiteX286" fmla="*/ 2385969 w 2972814"/>
                <a:gd name="connsiteY286" fmla="*/ 173412 h 755266"/>
                <a:gd name="connsiteX287" fmla="*/ 2394213 w 2972814"/>
                <a:gd name="connsiteY287" fmla="*/ 181686 h 755266"/>
                <a:gd name="connsiteX288" fmla="*/ 2395754 w 2972814"/>
                <a:gd name="connsiteY288" fmla="*/ 183403 h 755266"/>
                <a:gd name="connsiteX289" fmla="*/ 2404473 w 2972814"/>
                <a:gd name="connsiteY289" fmla="*/ 193395 h 755266"/>
                <a:gd name="connsiteX290" fmla="*/ 2412589 w 2972814"/>
                <a:gd name="connsiteY290" fmla="*/ 203386 h 755266"/>
                <a:gd name="connsiteX291" fmla="*/ 2414165 w 2972814"/>
                <a:gd name="connsiteY291" fmla="*/ 205375 h 755266"/>
                <a:gd name="connsiteX292" fmla="*/ 2420287 w 2972814"/>
                <a:gd name="connsiteY292" fmla="*/ 213378 h 755266"/>
                <a:gd name="connsiteX293" fmla="*/ 2427490 w 2972814"/>
                <a:gd name="connsiteY293" fmla="*/ 223369 h 755266"/>
                <a:gd name="connsiteX294" fmla="*/ 2434117 w 2972814"/>
                <a:gd name="connsiteY294" fmla="*/ 232737 h 755266"/>
                <a:gd name="connsiteX295" fmla="*/ 2434567 w 2972814"/>
                <a:gd name="connsiteY295" fmla="*/ 233360 h 755266"/>
                <a:gd name="connsiteX296" fmla="*/ 2441580 w 2972814"/>
                <a:gd name="connsiteY296" fmla="*/ 243352 h 755266"/>
                <a:gd name="connsiteX297" fmla="*/ 2448368 w 2972814"/>
                <a:gd name="connsiteY297" fmla="*/ 253344 h 755266"/>
                <a:gd name="connsiteX298" fmla="*/ 2454069 w 2972814"/>
                <a:gd name="connsiteY298" fmla="*/ 261773 h 755266"/>
                <a:gd name="connsiteX299" fmla="*/ 2455213 w 2972814"/>
                <a:gd name="connsiteY299" fmla="*/ 263335 h 755266"/>
                <a:gd name="connsiteX300" fmla="*/ 2462360 w 2972814"/>
                <a:gd name="connsiteY300" fmla="*/ 273326 h 755266"/>
                <a:gd name="connsiteX301" fmla="*/ 2469330 w 2972814"/>
                <a:gd name="connsiteY301" fmla="*/ 283318 h 755266"/>
                <a:gd name="connsiteX302" fmla="*/ 2474020 w 2972814"/>
                <a:gd name="connsiteY302" fmla="*/ 290107 h 755266"/>
                <a:gd name="connsiteX303" fmla="*/ 2476545 w 2972814"/>
                <a:gd name="connsiteY303" fmla="*/ 293309 h 755266"/>
                <a:gd name="connsiteX304" fmla="*/ 2484523 w 2972814"/>
                <a:gd name="connsiteY304" fmla="*/ 303301 h 755266"/>
                <a:gd name="connsiteX305" fmla="*/ 2492485 w 2972814"/>
                <a:gd name="connsiteY305" fmla="*/ 313292 h 755266"/>
                <a:gd name="connsiteX306" fmla="*/ 2493972 w 2972814"/>
                <a:gd name="connsiteY306" fmla="*/ 315199 h 755266"/>
                <a:gd name="connsiteX307" fmla="*/ 2501528 w 2972814"/>
                <a:gd name="connsiteY307" fmla="*/ 323284 h 755266"/>
                <a:gd name="connsiteX308" fmla="*/ 2510838 w 2972814"/>
                <a:gd name="connsiteY308" fmla="*/ 333275 h 755266"/>
                <a:gd name="connsiteX309" fmla="*/ 2513924 w 2972814"/>
                <a:gd name="connsiteY309" fmla="*/ 336568 h 755266"/>
                <a:gd name="connsiteX310" fmla="*/ 2521681 w 2972814"/>
                <a:gd name="connsiteY310" fmla="*/ 343267 h 755266"/>
                <a:gd name="connsiteX311" fmla="*/ 2533557 w 2972814"/>
                <a:gd name="connsiteY311" fmla="*/ 353258 h 755266"/>
                <a:gd name="connsiteX312" fmla="*/ 2533876 w 2972814"/>
                <a:gd name="connsiteY312" fmla="*/ 353531 h 755266"/>
                <a:gd name="connsiteX313" fmla="*/ 2547850 w 2972814"/>
                <a:gd name="connsiteY313" fmla="*/ 363250 h 755266"/>
                <a:gd name="connsiteX314" fmla="*/ 2553827 w 2972814"/>
                <a:gd name="connsiteY314" fmla="*/ 367312 h 755266"/>
                <a:gd name="connsiteX315" fmla="*/ 2565203 w 2972814"/>
                <a:gd name="connsiteY315" fmla="*/ 373241 h 755266"/>
                <a:gd name="connsiteX316" fmla="*/ 2573779 w 2972814"/>
                <a:gd name="connsiteY316" fmla="*/ 377897 h 755266"/>
                <a:gd name="connsiteX317" fmla="*/ 2585974 w 2972814"/>
                <a:gd name="connsiteY317" fmla="*/ 383233 h 755266"/>
                <a:gd name="connsiteX318" fmla="*/ 2593731 w 2972814"/>
                <a:gd name="connsiteY318" fmla="*/ 386747 h 755266"/>
                <a:gd name="connsiteX319" fmla="*/ 2611172 w 2972814"/>
                <a:gd name="connsiteY319" fmla="*/ 393224 h 755266"/>
                <a:gd name="connsiteX320" fmla="*/ 2613683 w 2972814"/>
                <a:gd name="connsiteY320" fmla="*/ 394169 h 755266"/>
                <a:gd name="connsiteX321" fmla="*/ 2633634 w 2972814"/>
                <a:gd name="connsiteY321" fmla="*/ 400810 h 755266"/>
                <a:gd name="connsiteX322" fmla="*/ 2641586 w 2972814"/>
                <a:gd name="connsiteY322" fmla="*/ 403216 h 755266"/>
                <a:gd name="connsiteX323" fmla="*/ 2653586 w 2972814"/>
                <a:gd name="connsiteY323" fmla="*/ 407198 h 755266"/>
                <a:gd name="connsiteX324" fmla="*/ 2670470 w 2972814"/>
                <a:gd name="connsiteY324" fmla="*/ 413207 h 755266"/>
                <a:gd name="connsiteX325" fmla="*/ 2673538 w 2972814"/>
                <a:gd name="connsiteY325" fmla="*/ 414320 h 755266"/>
                <a:gd name="connsiteX326" fmla="*/ 2693490 w 2972814"/>
                <a:gd name="connsiteY326" fmla="*/ 422308 h 755266"/>
                <a:gd name="connsiteX327" fmla="*/ 2695538 w 2972814"/>
                <a:gd name="connsiteY327" fmla="*/ 423199 h 755266"/>
                <a:gd name="connsiteX328" fmla="*/ 2713441 w 2972814"/>
                <a:gd name="connsiteY328" fmla="*/ 431759 h 755266"/>
                <a:gd name="connsiteX329" fmla="*/ 2716392 w 2972814"/>
                <a:gd name="connsiteY329" fmla="*/ 433190 h 755266"/>
                <a:gd name="connsiteX330" fmla="*/ 2733393 w 2972814"/>
                <a:gd name="connsiteY330" fmla="*/ 441847 h 755266"/>
                <a:gd name="connsiteX331" fmla="*/ 2735945 w 2972814"/>
                <a:gd name="connsiteY331" fmla="*/ 443182 h 755266"/>
                <a:gd name="connsiteX332" fmla="*/ 2753345 w 2972814"/>
                <a:gd name="connsiteY332" fmla="*/ 452950 h 755266"/>
                <a:gd name="connsiteX333" fmla="*/ 2753792 w 2972814"/>
                <a:gd name="connsiteY333" fmla="*/ 453173 h 755266"/>
                <a:gd name="connsiteX334" fmla="*/ 2772614 w 2972814"/>
                <a:gd name="connsiteY334" fmla="*/ 463165 h 755266"/>
                <a:gd name="connsiteX335" fmla="*/ 2773297 w 2972814"/>
                <a:gd name="connsiteY335" fmla="*/ 463558 h 755266"/>
                <a:gd name="connsiteX336" fmla="*/ 2793248 w 2972814"/>
                <a:gd name="connsiteY336" fmla="*/ 472145 h 755266"/>
                <a:gd name="connsiteX337" fmla="*/ 2797972 w 2972814"/>
                <a:gd name="connsiteY337" fmla="*/ 473156 h 755266"/>
                <a:gd name="connsiteX338" fmla="*/ 2813200 w 2972814"/>
                <a:gd name="connsiteY338" fmla="*/ 476620 h 755266"/>
                <a:gd name="connsiteX339" fmla="*/ 2833152 w 2972814"/>
                <a:gd name="connsiteY339" fmla="*/ 474749 h 755266"/>
                <a:gd name="connsiteX340" fmla="*/ 2836309 w 2972814"/>
                <a:gd name="connsiteY340" fmla="*/ 473156 h 755266"/>
                <a:gd name="connsiteX341" fmla="*/ 2853104 w 2972814"/>
                <a:gd name="connsiteY341" fmla="*/ 464527 h 755266"/>
                <a:gd name="connsiteX342" fmla="*/ 2854504 w 2972814"/>
                <a:gd name="connsiteY342" fmla="*/ 463165 h 755266"/>
                <a:gd name="connsiteX343" fmla="*/ 2863479 w 2972814"/>
                <a:gd name="connsiteY343" fmla="*/ 453173 h 755266"/>
                <a:gd name="connsiteX344" fmla="*/ 2872292 w 2972814"/>
                <a:gd name="connsiteY344" fmla="*/ 443182 h 755266"/>
                <a:gd name="connsiteX345" fmla="*/ 2873056 w 2972814"/>
                <a:gd name="connsiteY345" fmla="*/ 442229 h 755266"/>
                <a:gd name="connsiteX346" fmla="*/ 2878243 w 2972814"/>
                <a:gd name="connsiteY346" fmla="*/ 433190 h 755266"/>
                <a:gd name="connsiteX347" fmla="*/ 2884352 w 2972814"/>
                <a:gd name="connsiteY347" fmla="*/ 423199 h 755266"/>
                <a:gd name="connsiteX348" fmla="*/ 2890027 w 2972814"/>
                <a:gd name="connsiteY348" fmla="*/ 413207 h 755266"/>
                <a:gd name="connsiteX349" fmla="*/ 2893008 w 2972814"/>
                <a:gd name="connsiteY349" fmla="*/ 407902 h 755266"/>
                <a:gd name="connsiteX350" fmla="*/ 2895221 w 2972814"/>
                <a:gd name="connsiteY350" fmla="*/ 403216 h 755266"/>
                <a:gd name="connsiteX351" fmla="*/ 2899544 w 2972814"/>
                <a:gd name="connsiteY351" fmla="*/ 393224 h 755266"/>
                <a:gd name="connsiteX352" fmla="*/ 2904315 w 2972814"/>
                <a:gd name="connsiteY352" fmla="*/ 383233 h 755266"/>
                <a:gd name="connsiteX353" fmla="*/ 2908928 w 2972814"/>
                <a:gd name="connsiteY353" fmla="*/ 373241 h 755266"/>
                <a:gd name="connsiteX354" fmla="*/ 2912959 w 2972814"/>
                <a:gd name="connsiteY354" fmla="*/ 364472 h 755266"/>
                <a:gd name="connsiteX355" fmla="*/ 2913512 w 2972814"/>
                <a:gd name="connsiteY355" fmla="*/ 363250 h 755266"/>
                <a:gd name="connsiteX356" fmla="*/ 2918376 w 2972814"/>
                <a:gd name="connsiteY356" fmla="*/ 353258 h 755266"/>
                <a:gd name="connsiteX357" fmla="*/ 2923377 w 2972814"/>
                <a:gd name="connsiteY357" fmla="*/ 343267 h 755266"/>
                <a:gd name="connsiteX358" fmla="*/ 2928898 w 2972814"/>
                <a:gd name="connsiteY358" fmla="*/ 333275 h 755266"/>
                <a:gd name="connsiteX359" fmla="*/ 2932911 w 2972814"/>
                <a:gd name="connsiteY359" fmla="*/ 326153 h 755266"/>
                <a:gd name="connsiteX360" fmla="*/ 2934724 w 2972814"/>
                <a:gd name="connsiteY360" fmla="*/ 323284 h 755266"/>
                <a:gd name="connsiteX361" fmla="*/ 2942189 w 2972814"/>
                <a:gd name="connsiteY361" fmla="*/ 313292 h 755266"/>
                <a:gd name="connsiteX362" fmla="*/ 2950538 w 2972814"/>
                <a:gd name="connsiteY362" fmla="*/ 303301 h 755266"/>
                <a:gd name="connsiteX363" fmla="*/ 2952863 w 2972814"/>
                <a:gd name="connsiteY363" fmla="*/ 300676 h 755266"/>
                <a:gd name="connsiteX364" fmla="*/ 2961271 w 2972814"/>
                <a:gd name="connsiteY364" fmla="*/ 293309 h 755266"/>
                <a:gd name="connsiteX365" fmla="*/ 2972815 w 2972814"/>
                <a:gd name="connsiteY365" fmla="*/ 285176 h 755266"/>
                <a:gd name="connsiteX366" fmla="*/ 2972815 w 2972814"/>
                <a:gd name="connsiteY366" fmla="*/ 283318 h 755266"/>
                <a:gd name="connsiteX367" fmla="*/ 2972815 w 2972814"/>
                <a:gd name="connsiteY367" fmla="*/ 273326 h 755266"/>
                <a:gd name="connsiteX368" fmla="*/ 2972815 w 2972814"/>
                <a:gd name="connsiteY368" fmla="*/ 263335 h 755266"/>
                <a:gd name="connsiteX369" fmla="*/ 2972815 w 2972814"/>
                <a:gd name="connsiteY369" fmla="*/ 253344 h 755266"/>
                <a:gd name="connsiteX370" fmla="*/ 2972815 w 2972814"/>
                <a:gd name="connsiteY370" fmla="*/ 243352 h 755266"/>
                <a:gd name="connsiteX371" fmla="*/ 2972815 w 2972814"/>
                <a:gd name="connsiteY371" fmla="*/ 233360 h 755266"/>
                <a:gd name="connsiteX372" fmla="*/ 2972815 w 2972814"/>
                <a:gd name="connsiteY372" fmla="*/ 223369 h 755266"/>
                <a:gd name="connsiteX373" fmla="*/ 2972815 w 2972814"/>
                <a:gd name="connsiteY373" fmla="*/ 213378 h 755266"/>
                <a:gd name="connsiteX374" fmla="*/ 2972815 w 2972814"/>
                <a:gd name="connsiteY374" fmla="*/ 203386 h 755266"/>
                <a:gd name="connsiteX375" fmla="*/ 2972815 w 2972814"/>
                <a:gd name="connsiteY375" fmla="*/ 193395 h 755266"/>
                <a:gd name="connsiteX376" fmla="*/ 2972815 w 2972814"/>
                <a:gd name="connsiteY376" fmla="*/ 183403 h 755266"/>
                <a:gd name="connsiteX377" fmla="*/ 2972815 w 2972814"/>
                <a:gd name="connsiteY377" fmla="*/ 174045 h 755266"/>
                <a:gd name="connsiteX378" fmla="*/ 2969693 w 2972814"/>
                <a:gd name="connsiteY378" fmla="*/ 173412 h 755266"/>
                <a:gd name="connsiteX379" fmla="*/ 2952863 w 2972814"/>
                <a:gd name="connsiteY379" fmla="*/ 169431 h 755266"/>
                <a:gd name="connsiteX380" fmla="*/ 2932911 w 2972814"/>
                <a:gd name="connsiteY380" fmla="*/ 166349 h 755266"/>
                <a:gd name="connsiteX381" fmla="*/ 2912959 w 2972814"/>
                <a:gd name="connsiteY381" fmla="*/ 166828 h 755266"/>
                <a:gd name="connsiteX382" fmla="*/ 2896844 w 2972814"/>
                <a:gd name="connsiteY382" fmla="*/ 173412 h 755266"/>
                <a:gd name="connsiteX383" fmla="*/ 2893008 w 2972814"/>
                <a:gd name="connsiteY383" fmla="*/ 175327 h 755266"/>
                <a:gd name="connsiteX384" fmla="*/ 2883997 w 2972814"/>
                <a:gd name="connsiteY384" fmla="*/ 183403 h 755266"/>
                <a:gd name="connsiteX385" fmla="*/ 2875701 w 2972814"/>
                <a:gd name="connsiteY385" fmla="*/ 193395 h 755266"/>
                <a:gd name="connsiteX386" fmla="*/ 2873056 w 2972814"/>
                <a:gd name="connsiteY386" fmla="*/ 196545 h 755266"/>
                <a:gd name="connsiteX387" fmla="*/ 2868162 w 2972814"/>
                <a:gd name="connsiteY387" fmla="*/ 203386 h 755266"/>
                <a:gd name="connsiteX388" fmla="*/ 2862706 w 2972814"/>
                <a:gd name="connsiteY388" fmla="*/ 213378 h 755266"/>
                <a:gd name="connsiteX389" fmla="*/ 2857011 w 2972814"/>
                <a:gd name="connsiteY389" fmla="*/ 223369 h 755266"/>
                <a:gd name="connsiteX390" fmla="*/ 2853104 w 2972814"/>
                <a:gd name="connsiteY390" fmla="*/ 231089 h 755266"/>
                <a:gd name="connsiteX391" fmla="*/ 2851915 w 2972814"/>
                <a:gd name="connsiteY391" fmla="*/ 233360 h 755266"/>
                <a:gd name="connsiteX392" fmla="*/ 2846336 w 2972814"/>
                <a:gd name="connsiteY392" fmla="*/ 243352 h 755266"/>
                <a:gd name="connsiteX393" fmla="*/ 2841297 w 2972814"/>
                <a:gd name="connsiteY393" fmla="*/ 253344 h 755266"/>
                <a:gd name="connsiteX394" fmla="*/ 2835825 w 2972814"/>
                <a:gd name="connsiteY394" fmla="*/ 263335 h 755266"/>
                <a:gd name="connsiteX395" fmla="*/ 2833152 w 2972814"/>
                <a:gd name="connsiteY395" fmla="*/ 268119 h 755266"/>
                <a:gd name="connsiteX396" fmla="*/ 2829569 w 2972814"/>
                <a:gd name="connsiteY396" fmla="*/ 273326 h 755266"/>
                <a:gd name="connsiteX397" fmla="*/ 2822009 w 2972814"/>
                <a:gd name="connsiteY397" fmla="*/ 283318 h 755266"/>
                <a:gd name="connsiteX398" fmla="*/ 2813956 w 2972814"/>
                <a:gd name="connsiteY398" fmla="*/ 293309 h 755266"/>
                <a:gd name="connsiteX399" fmla="*/ 2813200 w 2972814"/>
                <a:gd name="connsiteY399" fmla="*/ 294164 h 755266"/>
                <a:gd name="connsiteX400" fmla="*/ 2801490 w 2972814"/>
                <a:gd name="connsiteY400" fmla="*/ 303301 h 755266"/>
                <a:gd name="connsiteX401" fmla="*/ 2793248 w 2972814"/>
                <a:gd name="connsiteY401" fmla="*/ 308803 h 755266"/>
                <a:gd name="connsiteX402" fmla="*/ 2780593 w 2972814"/>
                <a:gd name="connsiteY402" fmla="*/ 313292 h 755266"/>
                <a:gd name="connsiteX403" fmla="*/ 2773297 w 2972814"/>
                <a:gd name="connsiteY403" fmla="*/ 315545 h 755266"/>
                <a:gd name="connsiteX404" fmla="*/ 2753345 w 2972814"/>
                <a:gd name="connsiteY404" fmla="*/ 318189 h 755266"/>
                <a:gd name="connsiteX405" fmla="*/ 2733393 w 2972814"/>
                <a:gd name="connsiteY405" fmla="*/ 318613 h 755266"/>
                <a:gd name="connsiteX406" fmla="*/ 2713441 w 2972814"/>
                <a:gd name="connsiteY406" fmla="*/ 318237 h 755266"/>
                <a:gd name="connsiteX407" fmla="*/ 2693490 w 2972814"/>
                <a:gd name="connsiteY407" fmla="*/ 317840 h 755266"/>
                <a:gd name="connsiteX408" fmla="*/ 2673538 w 2972814"/>
                <a:gd name="connsiteY408" fmla="*/ 317649 h 755266"/>
                <a:gd name="connsiteX409" fmla="*/ 2653586 w 2972814"/>
                <a:gd name="connsiteY409" fmla="*/ 317304 h 755266"/>
                <a:gd name="connsiteX410" fmla="*/ 2633634 w 2972814"/>
                <a:gd name="connsiteY410" fmla="*/ 316225 h 755266"/>
                <a:gd name="connsiteX411" fmla="*/ 2613683 w 2972814"/>
                <a:gd name="connsiteY411" fmla="*/ 314034 h 755266"/>
                <a:gd name="connsiteX412" fmla="*/ 2610099 w 2972814"/>
                <a:gd name="connsiteY412" fmla="*/ 313292 h 755266"/>
                <a:gd name="connsiteX413" fmla="*/ 2593731 w 2972814"/>
                <a:gd name="connsiteY413" fmla="*/ 310036 h 755266"/>
                <a:gd name="connsiteX414" fmla="*/ 2573779 w 2972814"/>
                <a:gd name="connsiteY414" fmla="*/ 303736 h 755266"/>
                <a:gd name="connsiteX415" fmla="*/ 2572892 w 2972814"/>
                <a:gd name="connsiteY415" fmla="*/ 303301 h 755266"/>
                <a:gd name="connsiteX416" fmla="*/ 2553827 w 2972814"/>
                <a:gd name="connsiteY416" fmla="*/ 294119 h 755266"/>
                <a:gd name="connsiteX417" fmla="*/ 2552617 w 2972814"/>
                <a:gd name="connsiteY417" fmla="*/ 293309 h 755266"/>
                <a:gd name="connsiteX418" fmla="*/ 2537523 w 2972814"/>
                <a:gd name="connsiteY418" fmla="*/ 283318 h 755266"/>
                <a:gd name="connsiteX419" fmla="*/ 2533876 w 2972814"/>
                <a:gd name="connsiteY419" fmla="*/ 280920 h 755266"/>
                <a:gd name="connsiteX420" fmla="*/ 2525245 w 2972814"/>
                <a:gd name="connsiteY420" fmla="*/ 273326 h 755266"/>
                <a:gd name="connsiteX421" fmla="*/ 2513924 w 2972814"/>
                <a:gd name="connsiteY421" fmla="*/ 263465 h 755266"/>
                <a:gd name="connsiteX422" fmla="*/ 2513809 w 2972814"/>
                <a:gd name="connsiteY422" fmla="*/ 263335 h 755266"/>
                <a:gd name="connsiteX423" fmla="*/ 2504818 w 2972814"/>
                <a:gd name="connsiteY423" fmla="*/ 253344 h 755266"/>
                <a:gd name="connsiteX424" fmla="*/ 2495455 w 2972814"/>
                <a:gd name="connsiteY424" fmla="*/ 243352 h 755266"/>
                <a:gd name="connsiteX425" fmla="*/ 2493972 w 2972814"/>
                <a:gd name="connsiteY425" fmla="*/ 241790 h 755266"/>
                <a:gd name="connsiteX426" fmla="*/ 2487469 w 2972814"/>
                <a:gd name="connsiteY426" fmla="*/ 233360 h 755266"/>
                <a:gd name="connsiteX427" fmla="*/ 2479665 w 2972814"/>
                <a:gd name="connsiteY427" fmla="*/ 223369 h 755266"/>
                <a:gd name="connsiteX428" fmla="*/ 2474020 w 2972814"/>
                <a:gd name="connsiteY428" fmla="*/ 216490 h 755266"/>
                <a:gd name="connsiteX429" fmla="*/ 2471817 w 2972814"/>
                <a:gd name="connsiteY429" fmla="*/ 213378 h 755266"/>
                <a:gd name="connsiteX430" fmla="*/ 2464395 w 2972814"/>
                <a:gd name="connsiteY430" fmla="*/ 203386 h 755266"/>
                <a:gd name="connsiteX431" fmla="*/ 2456781 w 2972814"/>
                <a:gd name="connsiteY431" fmla="*/ 193395 h 755266"/>
                <a:gd name="connsiteX432" fmla="*/ 2454069 w 2972814"/>
                <a:gd name="connsiteY432" fmla="*/ 190029 h 755266"/>
                <a:gd name="connsiteX433" fmla="*/ 2449189 w 2972814"/>
                <a:gd name="connsiteY433" fmla="*/ 183403 h 755266"/>
                <a:gd name="connsiteX434" fmla="*/ 2441554 w 2972814"/>
                <a:gd name="connsiteY434" fmla="*/ 173412 h 755266"/>
                <a:gd name="connsiteX435" fmla="*/ 2434117 w 2972814"/>
                <a:gd name="connsiteY435" fmla="*/ 164448 h 755266"/>
                <a:gd name="connsiteX436" fmla="*/ 2433290 w 2972814"/>
                <a:gd name="connsiteY436" fmla="*/ 163420 h 755266"/>
                <a:gd name="connsiteX437" fmla="*/ 2425014 w 2972814"/>
                <a:gd name="connsiteY437" fmla="*/ 153429 h 755266"/>
                <a:gd name="connsiteX438" fmla="*/ 2415986 w 2972814"/>
                <a:gd name="connsiteY438" fmla="*/ 143437 h 755266"/>
                <a:gd name="connsiteX439" fmla="*/ 2414165 w 2972814"/>
                <a:gd name="connsiteY439" fmla="*/ 141559 h 755266"/>
                <a:gd name="connsiteX440" fmla="*/ 2406081 w 2972814"/>
                <a:gd name="connsiteY440" fmla="*/ 133446 h 755266"/>
                <a:gd name="connsiteX441" fmla="*/ 2395031 w 2972814"/>
                <a:gd name="connsiteY441" fmla="*/ 123454 h 755266"/>
                <a:gd name="connsiteX442" fmla="*/ 2394213 w 2972814"/>
                <a:gd name="connsiteY442" fmla="*/ 122736 h 755266"/>
                <a:gd name="connsiteX443" fmla="*/ 2382422 w 2972814"/>
                <a:gd name="connsiteY443" fmla="*/ 113463 h 755266"/>
                <a:gd name="connsiteX444" fmla="*/ 2374261 w 2972814"/>
                <a:gd name="connsiteY444" fmla="*/ 107658 h 755266"/>
                <a:gd name="connsiteX445" fmla="*/ 2367146 w 2972814"/>
                <a:gd name="connsiteY445" fmla="*/ 103471 h 755266"/>
                <a:gd name="connsiteX446" fmla="*/ 2354309 w 2972814"/>
                <a:gd name="connsiteY446" fmla="*/ 96518 h 755266"/>
                <a:gd name="connsiteX447" fmla="*/ 2346361 w 2972814"/>
                <a:gd name="connsiteY447" fmla="*/ 93480 h 755266"/>
                <a:gd name="connsiteX448" fmla="*/ 2334358 w 2972814"/>
                <a:gd name="connsiteY448" fmla="*/ 89156 h 755266"/>
                <a:gd name="connsiteX449" fmla="*/ 2314406 w 2972814"/>
                <a:gd name="connsiteY449" fmla="*/ 85145 h 755266"/>
                <a:gd name="connsiteX450" fmla="*/ 2294454 w 2972814"/>
                <a:gd name="connsiteY450" fmla="*/ 84487 h 755266"/>
                <a:gd name="connsiteX451" fmla="*/ 2274502 w 2972814"/>
                <a:gd name="connsiteY451" fmla="*/ 87227 h 755266"/>
                <a:gd name="connsiteX452" fmla="*/ 2254551 w 2972814"/>
                <a:gd name="connsiteY452" fmla="*/ 93411 h 755266"/>
                <a:gd name="connsiteX453" fmla="*/ 2254401 w 2972814"/>
                <a:gd name="connsiteY453" fmla="*/ 93480 h 755266"/>
                <a:gd name="connsiteX454" fmla="*/ 2234599 w 2972814"/>
                <a:gd name="connsiteY454" fmla="*/ 103278 h 755266"/>
                <a:gd name="connsiteX455" fmla="*/ 2234291 w 2972814"/>
                <a:gd name="connsiteY455" fmla="*/ 103471 h 755266"/>
                <a:gd name="connsiteX456" fmla="*/ 2219041 w 2972814"/>
                <a:gd name="connsiteY456" fmla="*/ 113463 h 755266"/>
                <a:gd name="connsiteX457" fmla="*/ 2214647 w 2972814"/>
                <a:gd name="connsiteY457" fmla="*/ 116643 h 755266"/>
                <a:gd name="connsiteX458" fmla="*/ 2206330 w 2972814"/>
                <a:gd name="connsiteY458" fmla="*/ 123454 h 755266"/>
                <a:gd name="connsiteX459" fmla="*/ 2195147 w 2972814"/>
                <a:gd name="connsiteY459" fmla="*/ 133446 h 755266"/>
                <a:gd name="connsiteX460" fmla="*/ 2194695 w 2972814"/>
                <a:gd name="connsiteY460" fmla="*/ 133865 h 755266"/>
                <a:gd name="connsiteX461" fmla="*/ 2184712 w 2972814"/>
                <a:gd name="connsiteY461" fmla="*/ 143437 h 755266"/>
                <a:gd name="connsiteX462" fmla="*/ 2175501 w 2972814"/>
                <a:gd name="connsiteY462" fmla="*/ 153429 h 755266"/>
                <a:gd name="connsiteX463" fmla="*/ 2174744 w 2972814"/>
                <a:gd name="connsiteY463" fmla="*/ 154304 h 755266"/>
                <a:gd name="connsiteX464" fmla="*/ 2166209 w 2972814"/>
                <a:gd name="connsiteY464" fmla="*/ 163420 h 755266"/>
                <a:gd name="connsiteX465" fmla="*/ 2157841 w 2972814"/>
                <a:gd name="connsiteY465" fmla="*/ 173412 h 755266"/>
                <a:gd name="connsiteX466" fmla="*/ 2154792 w 2972814"/>
                <a:gd name="connsiteY466" fmla="*/ 177265 h 755266"/>
                <a:gd name="connsiteX467" fmla="*/ 2149094 w 2972814"/>
                <a:gd name="connsiteY467" fmla="*/ 183403 h 755266"/>
                <a:gd name="connsiteX468" fmla="*/ 2140433 w 2972814"/>
                <a:gd name="connsiteY468" fmla="*/ 193395 h 755266"/>
                <a:gd name="connsiteX469" fmla="*/ 2134840 w 2972814"/>
                <a:gd name="connsiteY469" fmla="*/ 200485 h 755266"/>
                <a:gd name="connsiteX470" fmla="*/ 2131825 w 2972814"/>
                <a:gd name="connsiteY470" fmla="*/ 203386 h 755266"/>
                <a:gd name="connsiteX471" fmla="*/ 2121852 w 2972814"/>
                <a:gd name="connsiteY471" fmla="*/ 213378 h 755266"/>
                <a:gd name="connsiteX472" fmla="*/ 2114888 w 2972814"/>
                <a:gd name="connsiteY472" fmla="*/ 221038 h 755266"/>
                <a:gd name="connsiteX473" fmla="*/ 2111576 w 2972814"/>
                <a:gd name="connsiteY473" fmla="*/ 223369 h 755266"/>
                <a:gd name="connsiteX474" fmla="*/ 2098646 w 2972814"/>
                <a:gd name="connsiteY474" fmla="*/ 233360 h 755266"/>
                <a:gd name="connsiteX475" fmla="*/ 2094937 w 2972814"/>
                <a:gd name="connsiteY475" fmla="*/ 236257 h 755266"/>
                <a:gd name="connsiteX476" fmla="*/ 2075910 w 2972814"/>
                <a:gd name="connsiteY476" fmla="*/ 243352 h 755266"/>
                <a:gd name="connsiteX477" fmla="*/ 2074985 w 2972814"/>
                <a:gd name="connsiteY477" fmla="*/ 243720 h 755266"/>
                <a:gd name="connsiteX478" fmla="*/ 2055033 w 2972814"/>
                <a:gd name="connsiteY478" fmla="*/ 243948 h 755266"/>
                <a:gd name="connsiteX479" fmla="*/ 2052346 w 2972814"/>
                <a:gd name="connsiteY479" fmla="*/ 243352 h 755266"/>
                <a:gd name="connsiteX480" fmla="*/ 2035081 w 2972814"/>
                <a:gd name="connsiteY480" fmla="*/ 239709 h 755266"/>
                <a:gd name="connsiteX481" fmla="*/ 2015130 w 2972814"/>
                <a:gd name="connsiteY481" fmla="*/ 234174 h 755266"/>
                <a:gd name="connsiteX482" fmla="*/ 2010733 w 2972814"/>
                <a:gd name="connsiteY482" fmla="*/ 233360 h 755266"/>
                <a:gd name="connsiteX483" fmla="*/ 1995177 w 2972814"/>
                <a:gd name="connsiteY483" fmla="*/ 230742 h 755266"/>
                <a:gd name="connsiteX484" fmla="*/ 1975226 w 2972814"/>
                <a:gd name="connsiteY484" fmla="*/ 230474 h 755266"/>
                <a:gd name="connsiteX485" fmla="*/ 1960717 w 2972814"/>
                <a:gd name="connsiteY485" fmla="*/ 233360 h 755266"/>
                <a:gd name="connsiteX486" fmla="*/ 1955274 w 2972814"/>
                <a:gd name="connsiteY486" fmla="*/ 234385 h 755266"/>
                <a:gd name="connsiteX487" fmla="*/ 1935322 w 2972814"/>
                <a:gd name="connsiteY487" fmla="*/ 242438 h 755266"/>
                <a:gd name="connsiteX488" fmla="*/ 1933712 w 2972814"/>
                <a:gd name="connsiteY488" fmla="*/ 243352 h 755266"/>
                <a:gd name="connsiteX489" fmla="*/ 1915762 w 2972814"/>
                <a:gd name="connsiteY489" fmla="*/ 253344 h 755266"/>
                <a:gd name="connsiteX490" fmla="*/ 1915370 w 2972814"/>
                <a:gd name="connsiteY490" fmla="*/ 253550 h 755266"/>
                <a:gd name="connsiteX491" fmla="*/ 1900535 w 2972814"/>
                <a:gd name="connsiteY491" fmla="*/ 263335 h 755266"/>
                <a:gd name="connsiteX492" fmla="*/ 1895419 w 2972814"/>
                <a:gd name="connsiteY492" fmla="*/ 266682 h 755266"/>
                <a:gd name="connsiteX493" fmla="*/ 1886487 w 2972814"/>
                <a:gd name="connsiteY493" fmla="*/ 273326 h 755266"/>
                <a:gd name="connsiteX494" fmla="*/ 1875467 w 2972814"/>
                <a:gd name="connsiteY494" fmla="*/ 281408 h 755266"/>
                <a:gd name="connsiteX495" fmla="*/ 1873015 w 2972814"/>
                <a:gd name="connsiteY495" fmla="*/ 283318 h 755266"/>
                <a:gd name="connsiteX496" fmla="*/ 1859624 w 2972814"/>
                <a:gd name="connsiteY496" fmla="*/ 293309 h 755266"/>
                <a:gd name="connsiteX497" fmla="*/ 1855515 w 2972814"/>
                <a:gd name="connsiteY497" fmla="*/ 296287 h 755266"/>
                <a:gd name="connsiteX498" fmla="*/ 1845967 w 2972814"/>
                <a:gd name="connsiteY498" fmla="*/ 303301 h 755266"/>
                <a:gd name="connsiteX499" fmla="*/ 1835563 w 2972814"/>
                <a:gd name="connsiteY499" fmla="*/ 310953 h 755266"/>
                <a:gd name="connsiteX500" fmla="*/ 1832219 w 2972814"/>
                <a:gd name="connsiteY500" fmla="*/ 313292 h 755266"/>
                <a:gd name="connsiteX501" fmla="*/ 1817763 w 2972814"/>
                <a:gd name="connsiteY501" fmla="*/ 323284 h 755266"/>
                <a:gd name="connsiteX502" fmla="*/ 1815612 w 2972814"/>
                <a:gd name="connsiteY502" fmla="*/ 324758 h 755266"/>
                <a:gd name="connsiteX503" fmla="*/ 1802311 w 2972814"/>
                <a:gd name="connsiteY503" fmla="*/ 333275 h 755266"/>
                <a:gd name="connsiteX504" fmla="*/ 1795660 w 2972814"/>
                <a:gd name="connsiteY504" fmla="*/ 337613 h 755266"/>
                <a:gd name="connsiteX505" fmla="*/ 1785993 w 2972814"/>
                <a:gd name="connsiteY505" fmla="*/ 343267 h 755266"/>
                <a:gd name="connsiteX506" fmla="*/ 1775708 w 2972814"/>
                <a:gd name="connsiteY506" fmla="*/ 349254 h 755266"/>
                <a:gd name="connsiteX507" fmla="*/ 1768375 w 2972814"/>
                <a:gd name="connsiteY507" fmla="*/ 353258 h 755266"/>
                <a:gd name="connsiteX508" fmla="*/ 1755756 w 2972814"/>
                <a:gd name="connsiteY508" fmla="*/ 360417 h 755266"/>
                <a:gd name="connsiteX509" fmla="*/ 1750199 w 2972814"/>
                <a:gd name="connsiteY509" fmla="*/ 363250 h 755266"/>
                <a:gd name="connsiteX510" fmla="*/ 1735805 w 2972814"/>
                <a:gd name="connsiteY510" fmla="*/ 370739 h 755266"/>
                <a:gd name="connsiteX511" fmla="*/ 1730601 w 2972814"/>
                <a:gd name="connsiteY511" fmla="*/ 373241 h 755266"/>
                <a:gd name="connsiteX512" fmla="*/ 1715853 w 2972814"/>
                <a:gd name="connsiteY512" fmla="*/ 381083 h 755266"/>
                <a:gd name="connsiteX513" fmla="*/ 1711312 w 2972814"/>
                <a:gd name="connsiteY513" fmla="*/ 383233 h 755266"/>
                <a:gd name="connsiteX514" fmla="*/ 1695901 w 2972814"/>
                <a:gd name="connsiteY514" fmla="*/ 390616 h 755266"/>
                <a:gd name="connsiteX515" fmla="*/ 1690279 w 2972814"/>
                <a:gd name="connsiteY515" fmla="*/ 393224 h 755266"/>
                <a:gd name="connsiteX516" fmla="*/ 1675949 w 2972814"/>
                <a:gd name="connsiteY516" fmla="*/ 400172 h 755266"/>
                <a:gd name="connsiteX517" fmla="*/ 1669023 w 2972814"/>
                <a:gd name="connsiteY517" fmla="*/ 403216 h 755266"/>
                <a:gd name="connsiteX518" fmla="*/ 1655998 w 2972814"/>
                <a:gd name="connsiteY518" fmla="*/ 409091 h 755266"/>
                <a:gd name="connsiteX519" fmla="*/ 1645135 w 2972814"/>
                <a:gd name="connsiteY519" fmla="*/ 413207 h 755266"/>
                <a:gd name="connsiteX520" fmla="*/ 1636046 w 2972814"/>
                <a:gd name="connsiteY520" fmla="*/ 416694 h 755266"/>
                <a:gd name="connsiteX521" fmla="*/ 1616094 w 2972814"/>
                <a:gd name="connsiteY521" fmla="*/ 422244 h 755266"/>
                <a:gd name="connsiteX522" fmla="*/ 1607147 w 2972814"/>
                <a:gd name="connsiteY522" fmla="*/ 423199 h 755266"/>
                <a:gd name="connsiteX523" fmla="*/ 1596142 w 2972814"/>
                <a:gd name="connsiteY523" fmla="*/ 424371 h 755266"/>
                <a:gd name="connsiteX524" fmla="*/ 1576190 w 2972814"/>
                <a:gd name="connsiteY524" fmla="*/ 423503 h 755266"/>
                <a:gd name="connsiteX525" fmla="*/ 1574977 w 2972814"/>
                <a:gd name="connsiteY525" fmla="*/ 423199 h 755266"/>
                <a:gd name="connsiteX526" fmla="*/ 1556238 w 2972814"/>
                <a:gd name="connsiteY526" fmla="*/ 418629 h 755266"/>
                <a:gd name="connsiteX527" fmla="*/ 1543477 w 2972814"/>
                <a:gd name="connsiteY527" fmla="*/ 413207 h 755266"/>
                <a:gd name="connsiteX528" fmla="*/ 1536287 w 2972814"/>
                <a:gd name="connsiteY528" fmla="*/ 410077 h 755266"/>
                <a:gd name="connsiteX529" fmla="*/ 1525646 w 2972814"/>
                <a:gd name="connsiteY529" fmla="*/ 403216 h 755266"/>
                <a:gd name="connsiteX530" fmla="*/ 1516335 w 2972814"/>
                <a:gd name="connsiteY530" fmla="*/ 397639 h 755266"/>
                <a:gd name="connsiteX531" fmla="*/ 1510754 w 2972814"/>
                <a:gd name="connsiteY531" fmla="*/ 393224 h 755266"/>
                <a:gd name="connsiteX532" fmla="*/ 1498484 w 2972814"/>
                <a:gd name="connsiteY532" fmla="*/ 383233 h 755266"/>
                <a:gd name="connsiteX533" fmla="*/ 1496383 w 2972814"/>
                <a:gd name="connsiteY533" fmla="*/ 381579 h 755266"/>
                <a:gd name="connsiteX534" fmla="*/ 1487424 w 2972814"/>
                <a:gd name="connsiteY534" fmla="*/ 373241 h 755266"/>
                <a:gd name="connsiteX535" fmla="*/ 1476671 w 2972814"/>
                <a:gd name="connsiteY535" fmla="*/ 363250 h 755266"/>
                <a:gd name="connsiteX536" fmla="*/ 1476431 w 2972814"/>
                <a:gd name="connsiteY536" fmla="*/ 363031 h 755266"/>
                <a:gd name="connsiteX537" fmla="*/ 1466834 w 2972814"/>
                <a:gd name="connsiteY537" fmla="*/ 353258 h 755266"/>
                <a:gd name="connsiteX538" fmla="*/ 1457084 w 2972814"/>
                <a:gd name="connsiteY538" fmla="*/ 343267 h 755266"/>
                <a:gd name="connsiteX539" fmla="*/ 1456480 w 2972814"/>
                <a:gd name="connsiteY539" fmla="*/ 342665 h 755266"/>
                <a:gd name="connsiteX540" fmla="*/ 1447371 w 2972814"/>
                <a:gd name="connsiteY540" fmla="*/ 333275 h 755266"/>
                <a:gd name="connsiteX541" fmla="*/ 1437367 w 2972814"/>
                <a:gd name="connsiteY541" fmla="*/ 323284 h 755266"/>
                <a:gd name="connsiteX542" fmla="*/ 1436528 w 2972814"/>
                <a:gd name="connsiteY542" fmla="*/ 322435 h 755266"/>
                <a:gd name="connsiteX543" fmla="*/ 1427231 w 2972814"/>
                <a:gd name="connsiteY543" fmla="*/ 313292 h 755266"/>
                <a:gd name="connsiteX544" fmla="*/ 1416622 w 2972814"/>
                <a:gd name="connsiteY544" fmla="*/ 303301 h 755266"/>
                <a:gd name="connsiteX545" fmla="*/ 1416576 w 2972814"/>
                <a:gd name="connsiteY545" fmla="*/ 303257 h 755266"/>
                <a:gd name="connsiteX546" fmla="*/ 1404761 w 2972814"/>
                <a:gd name="connsiteY546" fmla="*/ 293309 h 755266"/>
                <a:gd name="connsiteX547" fmla="*/ 1396624 w 2972814"/>
                <a:gd name="connsiteY547" fmla="*/ 286405 h 755266"/>
                <a:gd name="connsiteX548" fmla="*/ 1392082 w 2972814"/>
                <a:gd name="connsiteY548" fmla="*/ 283318 h 755266"/>
                <a:gd name="connsiteX549" fmla="*/ 1376790 w 2972814"/>
                <a:gd name="connsiteY549" fmla="*/ 273326 h 755266"/>
                <a:gd name="connsiteX550" fmla="*/ 1376673 w 2972814"/>
                <a:gd name="connsiteY550" fmla="*/ 273249 h 755266"/>
                <a:gd name="connsiteX551" fmla="*/ 1356721 w 2972814"/>
                <a:gd name="connsiteY551" fmla="*/ 264038 h 755266"/>
                <a:gd name="connsiteX552" fmla="*/ 1354359 w 2972814"/>
                <a:gd name="connsiteY552" fmla="*/ 263335 h 755266"/>
                <a:gd name="connsiteX553" fmla="*/ 1336769 w 2972814"/>
                <a:gd name="connsiteY553" fmla="*/ 257790 h 755266"/>
                <a:gd name="connsiteX554" fmla="*/ 1316817 w 2972814"/>
                <a:gd name="connsiteY554" fmla="*/ 255740 h 755266"/>
                <a:gd name="connsiteX555" fmla="*/ 1296866 w 2972814"/>
                <a:gd name="connsiteY555" fmla="*/ 256270 h 755266"/>
                <a:gd name="connsiteX556" fmla="*/ 1276914 w 2972814"/>
                <a:gd name="connsiteY556" fmla="*/ 258379 h 755266"/>
                <a:gd name="connsiteX557" fmla="*/ 1256962 w 2972814"/>
                <a:gd name="connsiteY557" fmla="*/ 260892 h 755266"/>
                <a:gd name="connsiteX558" fmla="*/ 1237010 w 2972814"/>
                <a:gd name="connsiteY558" fmla="*/ 262780 h 755266"/>
                <a:gd name="connsiteX559" fmla="*/ 1217059 w 2972814"/>
                <a:gd name="connsiteY559" fmla="*/ 262964 h 755266"/>
                <a:gd name="connsiteX560" fmla="*/ 1197107 w 2972814"/>
                <a:gd name="connsiteY560" fmla="*/ 261352 h 755266"/>
                <a:gd name="connsiteX561" fmla="*/ 1177155 w 2972814"/>
                <a:gd name="connsiteY561" fmla="*/ 257429 h 755266"/>
                <a:gd name="connsiteX562" fmla="*/ 1162666 w 2972814"/>
                <a:gd name="connsiteY562" fmla="*/ 253344 h 755266"/>
                <a:gd name="connsiteX563" fmla="*/ 1157203 w 2972814"/>
                <a:gd name="connsiteY563" fmla="*/ 251774 h 755266"/>
                <a:gd name="connsiteX564" fmla="*/ 1137251 w 2972814"/>
                <a:gd name="connsiteY564" fmla="*/ 244062 h 755266"/>
                <a:gd name="connsiteX565" fmla="*/ 1135741 w 2972814"/>
                <a:gd name="connsiteY565" fmla="*/ 243352 h 755266"/>
                <a:gd name="connsiteX566" fmla="*/ 1117299 w 2972814"/>
                <a:gd name="connsiteY566" fmla="*/ 234576 h 755266"/>
                <a:gd name="connsiteX567" fmla="*/ 1115136 w 2972814"/>
                <a:gd name="connsiteY567" fmla="*/ 233360 h 755266"/>
                <a:gd name="connsiteX568" fmla="*/ 1097398 w 2972814"/>
                <a:gd name="connsiteY568" fmla="*/ 223369 h 755266"/>
                <a:gd name="connsiteX569" fmla="*/ 1097348 w 2972814"/>
                <a:gd name="connsiteY569" fmla="*/ 223341 h 755266"/>
                <a:gd name="connsiteX570" fmla="*/ 1082059 w 2972814"/>
                <a:gd name="connsiteY570" fmla="*/ 213378 h 755266"/>
                <a:gd name="connsiteX571" fmla="*/ 1077396 w 2972814"/>
                <a:gd name="connsiteY571" fmla="*/ 210232 h 755266"/>
                <a:gd name="connsiteX572" fmla="*/ 1068505 w 2972814"/>
                <a:gd name="connsiteY572" fmla="*/ 203386 h 755266"/>
                <a:gd name="connsiteX573" fmla="*/ 1057444 w 2972814"/>
                <a:gd name="connsiteY573" fmla="*/ 194860 h 755266"/>
                <a:gd name="connsiteX574" fmla="*/ 1055739 w 2972814"/>
                <a:gd name="connsiteY574" fmla="*/ 193395 h 755266"/>
                <a:gd name="connsiteX575" fmla="*/ 1044183 w 2972814"/>
                <a:gd name="connsiteY575" fmla="*/ 183403 h 755266"/>
                <a:gd name="connsiteX576" fmla="*/ 1037492 w 2972814"/>
                <a:gd name="connsiteY576" fmla="*/ 177423 h 755266"/>
                <a:gd name="connsiteX577" fmla="*/ 1033395 w 2972814"/>
                <a:gd name="connsiteY577" fmla="*/ 173412 h 755266"/>
                <a:gd name="connsiteX578" fmla="*/ 1023270 w 2972814"/>
                <a:gd name="connsiteY578" fmla="*/ 163420 h 755266"/>
                <a:gd name="connsiteX579" fmla="*/ 1017541 w 2972814"/>
                <a:gd name="connsiteY579" fmla="*/ 157617 h 755266"/>
                <a:gd name="connsiteX580" fmla="*/ 1013643 w 2972814"/>
                <a:gd name="connsiteY580" fmla="*/ 153429 h 755266"/>
                <a:gd name="connsiteX581" fmla="*/ 1004393 w 2972814"/>
                <a:gd name="connsiteY581" fmla="*/ 143437 h 755266"/>
                <a:gd name="connsiteX582" fmla="*/ 997589 w 2972814"/>
                <a:gd name="connsiteY582" fmla="*/ 135933 h 755266"/>
                <a:gd name="connsiteX583" fmla="*/ 995385 w 2972814"/>
                <a:gd name="connsiteY583" fmla="*/ 133446 h 755266"/>
                <a:gd name="connsiteX584" fmla="*/ 986632 w 2972814"/>
                <a:gd name="connsiteY584" fmla="*/ 123454 h 755266"/>
                <a:gd name="connsiteX585" fmla="*/ 977856 w 2972814"/>
                <a:gd name="connsiteY585" fmla="*/ 113463 h 755266"/>
                <a:gd name="connsiteX586" fmla="*/ 977637 w 2972814"/>
                <a:gd name="connsiteY586" fmla="*/ 113205 h 755266"/>
                <a:gd name="connsiteX587" fmla="*/ 969496 w 2972814"/>
                <a:gd name="connsiteY587" fmla="*/ 103471 h 755266"/>
                <a:gd name="connsiteX588" fmla="*/ 960702 w 2972814"/>
                <a:gd name="connsiteY588" fmla="*/ 93480 h 755266"/>
                <a:gd name="connsiteX589" fmla="*/ 957685 w 2972814"/>
                <a:gd name="connsiteY589" fmla="*/ 90030 h 755266"/>
                <a:gd name="connsiteX590" fmla="*/ 951873 w 2972814"/>
                <a:gd name="connsiteY590" fmla="*/ 83488 h 755266"/>
                <a:gd name="connsiteX591" fmla="*/ 942836 w 2972814"/>
                <a:gd name="connsiteY591" fmla="*/ 73497 h 755266"/>
                <a:gd name="connsiteX592" fmla="*/ 937734 w 2972814"/>
                <a:gd name="connsiteY592" fmla="*/ 68091 h 755266"/>
                <a:gd name="connsiteX593" fmla="*/ 933130 w 2972814"/>
                <a:gd name="connsiteY593" fmla="*/ 63505 h 755266"/>
                <a:gd name="connsiteX594" fmla="*/ 922847 w 2972814"/>
                <a:gd name="connsiteY594" fmla="*/ 53514 h 755266"/>
                <a:gd name="connsiteX595" fmla="*/ 917782 w 2972814"/>
                <a:gd name="connsiteY595" fmla="*/ 48762 h 755266"/>
                <a:gd name="connsiteX596" fmla="*/ 911635 w 2972814"/>
                <a:gd name="connsiteY596" fmla="*/ 43522 h 755266"/>
                <a:gd name="connsiteX597" fmla="*/ 899507 w 2972814"/>
                <a:gd name="connsiteY597" fmla="*/ 33531 h 755266"/>
                <a:gd name="connsiteX598" fmla="*/ 897830 w 2972814"/>
                <a:gd name="connsiteY598" fmla="*/ 32212 h 755266"/>
                <a:gd name="connsiteX599" fmla="*/ 884513 w 2972814"/>
                <a:gd name="connsiteY599" fmla="*/ 23539 h 755266"/>
                <a:gd name="connsiteX600" fmla="*/ 877878 w 2972814"/>
                <a:gd name="connsiteY600" fmla="*/ 19424 h 755266"/>
                <a:gd name="connsiteX601" fmla="*/ 866002 w 2972814"/>
                <a:gd name="connsiteY601" fmla="*/ 13548 h 755266"/>
                <a:gd name="connsiteX602" fmla="*/ 857927 w 2972814"/>
                <a:gd name="connsiteY602" fmla="*/ 9819 h 755266"/>
                <a:gd name="connsiteX603" fmla="*/ 838448 w 2972814"/>
                <a:gd name="connsiteY603" fmla="*/ 3556 h 755266"/>
                <a:gd name="connsiteX604" fmla="*/ 837975 w 2972814"/>
                <a:gd name="connsiteY604" fmla="*/ 3408 h 755266"/>
                <a:gd name="connsiteX605" fmla="*/ 818023 w 2972814"/>
                <a:gd name="connsiteY605" fmla="*/ 161 h 755266"/>
                <a:gd name="connsiteX606" fmla="*/ 798071 w 2972814"/>
                <a:gd name="connsiteY606" fmla="*/ 0 h 755266"/>
                <a:gd name="connsiteX607" fmla="*/ 778119 w 2972814"/>
                <a:gd name="connsiteY607" fmla="*/ 3360 h 755266"/>
                <a:gd name="connsiteX608" fmla="*/ 777567 w 2972814"/>
                <a:gd name="connsiteY608" fmla="*/ 3556 h 755266"/>
                <a:gd name="connsiteX609" fmla="*/ 758167 w 2972814"/>
                <a:gd name="connsiteY609" fmla="*/ 10691 h 755266"/>
                <a:gd name="connsiteX610" fmla="*/ 753111 w 2972814"/>
                <a:gd name="connsiteY610" fmla="*/ 13548 h 755266"/>
                <a:gd name="connsiteX611" fmla="*/ 738216 w 2972814"/>
                <a:gd name="connsiteY611" fmla="*/ 22396 h 755266"/>
                <a:gd name="connsiteX612" fmla="*/ 736728 w 2972814"/>
                <a:gd name="connsiteY612" fmla="*/ 23539 h 755266"/>
                <a:gd name="connsiteX613" fmla="*/ 724515 w 2972814"/>
                <a:gd name="connsiteY613" fmla="*/ 33531 h 755266"/>
                <a:gd name="connsiteX614" fmla="*/ 718264 w 2972814"/>
                <a:gd name="connsiteY614" fmla="*/ 39125 h 755266"/>
                <a:gd name="connsiteX615" fmla="*/ 714002 w 2972814"/>
                <a:gd name="connsiteY615" fmla="*/ 43522 h 755266"/>
                <a:gd name="connsiteX616" fmla="*/ 704592 w 2972814"/>
                <a:gd name="connsiteY616" fmla="*/ 53514 h 755266"/>
                <a:gd name="connsiteX617" fmla="*/ 698312 w 2972814"/>
                <a:gd name="connsiteY617" fmla="*/ 61018 h 755266"/>
                <a:gd name="connsiteX618" fmla="*/ 696311 w 2972814"/>
                <a:gd name="connsiteY618" fmla="*/ 63505 h 755266"/>
                <a:gd name="connsiteX619" fmla="*/ 688785 w 2972814"/>
                <a:gd name="connsiteY619" fmla="*/ 73497 h 755266"/>
                <a:gd name="connsiteX620" fmla="*/ 681921 w 2972814"/>
                <a:gd name="connsiteY620" fmla="*/ 83488 h 755266"/>
                <a:gd name="connsiteX621" fmla="*/ 678360 w 2972814"/>
                <a:gd name="connsiteY621" fmla="*/ 89081 h 755266"/>
                <a:gd name="connsiteX622" fmla="*/ 675382 w 2972814"/>
                <a:gd name="connsiteY622" fmla="*/ 93480 h 755266"/>
                <a:gd name="connsiteX623" fmla="*/ 669028 w 2972814"/>
                <a:gd name="connsiteY623" fmla="*/ 103471 h 755266"/>
                <a:gd name="connsiteX624" fmla="*/ 663194 w 2972814"/>
                <a:gd name="connsiteY624" fmla="*/ 113463 h 755266"/>
                <a:gd name="connsiteX625" fmla="*/ 658409 w 2972814"/>
                <a:gd name="connsiteY625" fmla="*/ 122251 h 755266"/>
                <a:gd name="connsiteX626" fmla="*/ 657653 w 2972814"/>
                <a:gd name="connsiteY626" fmla="*/ 123454 h 755266"/>
                <a:gd name="connsiteX627" fmla="*/ 651721 w 2972814"/>
                <a:gd name="connsiteY627" fmla="*/ 133446 h 755266"/>
                <a:gd name="connsiteX628" fmla="*/ 646242 w 2972814"/>
                <a:gd name="connsiteY628" fmla="*/ 143437 h 755266"/>
                <a:gd name="connsiteX629" fmla="*/ 641056 w 2972814"/>
                <a:gd name="connsiteY629" fmla="*/ 153429 h 755266"/>
                <a:gd name="connsiteX630" fmla="*/ 638457 w 2972814"/>
                <a:gd name="connsiteY630" fmla="*/ 158534 h 755266"/>
                <a:gd name="connsiteX631" fmla="*/ 635313 w 2972814"/>
                <a:gd name="connsiteY631" fmla="*/ 163420 h 755266"/>
                <a:gd name="connsiteX632" fmla="*/ 629441 w 2972814"/>
                <a:gd name="connsiteY632" fmla="*/ 173412 h 755266"/>
                <a:gd name="connsiteX633" fmla="*/ 623584 w 2972814"/>
                <a:gd name="connsiteY633" fmla="*/ 183403 h 755266"/>
                <a:gd name="connsiteX634" fmla="*/ 618505 w 2972814"/>
                <a:gd name="connsiteY634" fmla="*/ 192061 h 755266"/>
                <a:gd name="connsiteX635" fmla="*/ 617402 w 2972814"/>
                <a:gd name="connsiteY635" fmla="*/ 193395 h 755266"/>
                <a:gd name="connsiteX636" fmla="*/ 609820 w 2972814"/>
                <a:gd name="connsiteY636" fmla="*/ 203386 h 755266"/>
                <a:gd name="connsiteX637" fmla="*/ 601800 w 2972814"/>
                <a:gd name="connsiteY637" fmla="*/ 213378 h 755266"/>
                <a:gd name="connsiteX638" fmla="*/ 598553 w 2972814"/>
                <a:gd name="connsiteY638" fmla="*/ 217502 h 755266"/>
                <a:gd name="connsiteX639" fmla="*/ 590602 w 2972814"/>
                <a:gd name="connsiteY639" fmla="*/ 223369 h 755266"/>
                <a:gd name="connsiteX640" fmla="*/ 578602 w 2972814"/>
                <a:gd name="connsiteY640" fmla="*/ 231936 h 755266"/>
                <a:gd name="connsiteX641" fmla="*/ 573988 w 2972814"/>
                <a:gd name="connsiteY641" fmla="*/ 233360 h 755266"/>
                <a:gd name="connsiteX642" fmla="*/ 558650 w 2972814"/>
                <a:gd name="connsiteY642" fmla="*/ 238088 h 755266"/>
                <a:gd name="connsiteX643" fmla="*/ 538698 w 2972814"/>
                <a:gd name="connsiteY643" fmla="*/ 237841 h 755266"/>
                <a:gd name="connsiteX644" fmla="*/ 518746 w 2972814"/>
                <a:gd name="connsiteY644" fmla="*/ 233868 h 755266"/>
                <a:gd name="connsiteX645" fmla="*/ 516706 w 2972814"/>
                <a:gd name="connsiteY645" fmla="*/ 233360 h 755266"/>
                <a:gd name="connsiteX646" fmla="*/ 498794 w 2972814"/>
                <a:gd name="connsiteY646" fmla="*/ 228196 h 755266"/>
                <a:gd name="connsiteX647" fmla="*/ 478843 w 2972814"/>
                <a:gd name="connsiteY647" fmla="*/ 224475 h 755266"/>
                <a:gd name="connsiteX648" fmla="*/ 458891 w 2972814"/>
                <a:gd name="connsiteY648" fmla="*/ 224356 h 755266"/>
                <a:gd name="connsiteX649" fmla="*/ 438939 w 2972814"/>
                <a:gd name="connsiteY649" fmla="*/ 229511 h 755266"/>
                <a:gd name="connsiteX650" fmla="*/ 431400 w 2972814"/>
                <a:gd name="connsiteY650" fmla="*/ 233360 h 755266"/>
                <a:gd name="connsiteX651" fmla="*/ 418987 w 2972814"/>
                <a:gd name="connsiteY651" fmla="*/ 239266 h 755266"/>
                <a:gd name="connsiteX652" fmla="*/ 412939 w 2972814"/>
                <a:gd name="connsiteY652" fmla="*/ 243352 h 755266"/>
                <a:gd name="connsiteX653" fmla="*/ 399036 w 2972814"/>
                <a:gd name="connsiteY653" fmla="*/ 252313 h 755266"/>
                <a:gd name="connsiteX654" fmla="*/ 397610 w 2972814"/>
                <a:gd name="connsiteY654" fmla="*/ 253344 h 755266"/>
                <a:gd name="connsiteX655" fmla="*/ 383509 w 2972814"/>
                <a:gd name="connsiteY655" fmla="*/ 263335 h 755266"/>
                <a:gd name="connsiteX656" fmla="*/ 379084 w 2972814"/>
                <a:gd name="connsiteY656" fmla="*/ 266499 h 755266"/>
                <a:gd name="connsiteX657" fmla="*/ 370087 w 2972814"/>
                <a:gd name="connsiteY657" fmla="*/ 273326 h 755266"/>
                <a:gd name="connsiteX658" fmla="*/ 359132 w 2972814"/>
                <a:gd name="connsiteY658" fmla="*/ 281398 h 755266"/>
                <a:gd name="connsiteX659" fmla="*/ 356493 w 2972814"/>
                <a:gd name="connsiteY659" fmla="*/ 283318 h 755266"/>
                <a:gd name="connsiteX660" fmla="*/ 343382 w 2972814"/>
                <a:gd name="connsiteY660" fmla="*/ 293309 h 755266"/>
                <a:gd name="connsiteX661" fmla="*/ 339180 w 2972814"/>
                <a:gd name="connsiteY661" fmla="*/ 296489 h 755266"/>
                <a:gd name="connsiteX662" fmla="*/ 330000 w 2972814"/>
                <a:gd name="connsiteY662" fmla="*/ 303301 h 755266"/>
                <a:gd name="connsiteX663" fmla="*/ 319228 w 2972814"/>
                <a:gd name="connsiteY663" fmla="*/ 311581 h 755266"/>
                <a:gd name="connsiteX664" fmla="*/ 317253 w 2972814"/>
                <a:gd name="connsiteY664" fmla="*/ 313292 h 755266"/>
                <a:gd name="connsiteX665" fmla="*/ 305514 w 2972814"/>
                <a:gd name="connsiteY665" fmla="*/ 323284 h 755266"/>
                <a:gd name="connsiteX666" fmla="*/ 299277 w 2972814"/>
                <a:gd name="connsiteY666" fmla="*/ 328540 h 755266"/>
                <a:gd name="connsiteX667" fmla="*/ 294617 w 2972814"/>
                <a:gd name="connsiteY667" fmla="*/ 333275 h 755266"/>
                <a:gd name="connsiteX668" fmla="*/ 284786 w 2972814"/>
                <a:gd name="connsiteY668" fmla="*/ 343267 h 755266"/>
                <a:gd name="connsiteX669" fmla="*/ 279325 w 2972814"/>
                <a:gd name="connsiteY669" fmla="*/ 349135 h 755266"/>
                <a:gd name="connsiteX670" fmla="*/ 276208 w 2972814"/>
                <a:gd name="connsiteY670" fmla="*/ 353258 h 755266"/>
                <a:gd name="connsiteX671" fmla="*/ 268274 w 2972814"/>
                <a:gd name="connsiteY671" fmla="*/ 363250 h 755266"/>
                <a:gd name="connsiteX672" fmla="*/ 260845 w 2972814"/>
                <a:gd name="connsiteY672" fmla="*/ 373241 h 755266"/>
                <a:gd name="connsiteX673" fmla="*/ 259373 w 2972814"/>
                <a:gd name="connsiteY673" fmla="*/ 375157 h 755266"/>
                <a:gd name="connsiteX674" fmla="*/ 254427 w 2972814"/>
                <a:gd name="connsiteY674" fmla="*/ 383233 h 755266"/>
                <a:gd name="connsiteX675" fmla="*/ 248562 w 2972814"/>
                <a:gd name="connsiteY675" fmla="*/ 393224 h 755266"/>
                <a:gd name="connsiteX676" fmla="*/ 242095 w 2972814"/>
                <a:gd name="connsiteY676" fmla="*/ 403216 h 755266"/>
                <a:gd name="connsiteX677" fmla="*/ 239421 w 2972814"/>
                <a:gd name="connsiteY677" fmla="*/ 407639 h 755266"/>
                <a:gd name="connsiteX678" fmla="*/ 236698 w 2972814"/>
                <a:gd name="connsiteY678" fmla="*/ 413207 h 755266"/>
                <a:gd name="connsiteX679" fmla="*/ 231702 w 2972814"/>
                <a:gd name="connsiteY679" fmla="*/ 423199 h 755266"/>
                <a:gd name="connsiteX680" fmla="*/ 226736 w 2972814"/>
                <a:gd name="connsiteY680" fmla="*/ 433190 h 755266"/>
                <a:gd name="connsiteX681" fmla="*/ 221343 w 2972814"/>
                <a:gd name="connsiteY681" fmla="*/ 443182 h 755266"/>
                <a:gd name="connsiteX682" fmla="*/ 219470 w 2972814"/>
                <a:gd name="connsiteY682" fmla="*/ 446793 h 755266"/>
                <a:gd name="connsiteX683" fmla="*/ 216599 w 2972814"/>
                <a:gd name="connsiteY683" fmla="*/ 453173 h 755266"/>
                <a:gd name="connsiteX684" fmla="*/ 211785 w 2972814"/>
                <a:gd name="connsiteY684" fmla="*/ 463165 h 755266"/>
                <a:gd name="connsiteX685" fmla="*/ 207182 w 2972814"/>
                <a:gd name="connsiteY685" fmla="*/ 473156 h 755266"/>
                <a:gd name="connsiteX686" fmla="*/ 202070 w 2972814"/>
                <a:gd name="connsiteY686" fmla="*/ 483148 h 755266"/>
                <a:gd name="connsiteX687" fmla="*/ 199518 w 2972814"/>
                <a:gd name="connsiteY687" fmla="*/ 488542 h 755266"/>
                <a:gd name="connsiteX688" fmla="*/ 197498 w 2972814"/>
                <a:gd name="connsiteY688" fmla="*/ 493139 h 755266"/>
                <a:gd name="connsiteX689" fmla="*/ 192863 w 2972814"/>
                <a:gd name="connsiteY689" fmla="*/ 503131 h 755266"/>
                <a:gd name="connsiteX690" fmla="*/ 187735 w 2972814"/>
                <a:gd name="connsiteY690" fmla="*/ 513122 h 755266"/>
                <a:gd name="connsiteX691" fmla="*/ 182991 w 2972814"/>
                <a:gd name="connsiteY691" fmla="*/ 523114 h 755266"/>
                <a:gd name="connsiteX692" fmla="*/ 179566 w 2972814"/>
                <a:gd name="connsiteY692" fmla="*/ 529476 h 755266"/>
                <a:gd name="connsiteX693" fmla="*/ 177635 w 2972814"/>
                <a:gd name="connsiteY693" fmla="*/ 533105 h 755266"/>
                <a:gd name="connsiteX694" fmla="*/ 172461 w 2972814"/>
                <a:gd name="connsiteY694" fmla="*/ 543097 h 755266"/>
                <a:gd name="connsiteX695" fmla="*/ 166895 w 2972814"/>
                <a:gd name="connsiteY695" fmla="*/ 553088 h 755266"/>
                <a:gd name="connsiteX696" fmla="*/ 161422 w 2972814"/>
                <a:gd name="connsiteY696" fmla="*/ 563080 h 755266"/>
                <a:gd name="connsiteX697" fmla="*/ 159614 w 2972814"/>
                <a:gd name="connsiteY697" fmla="*/ 566250 h 755266"/>
                <a:gd name="connsiteX698" fmla="*/ 155272 w 2972814"/>
                <a:gd name="connsiteY698" fmla="*/ 573071 h 755266"/>
                <a:gd name="connsiteX699" fmla="*/ 148351 w 2972814"/>
                <a:gd name="connsiteY699" fmla="*/ 583063 h 755266"/>
                <a:gd name="connsiteX700" fmla="*/ 141226 w 2972814"/>
                <a:gd name="connsiteY700" fmla="*/ 593054 h 755266"/>
                <a:gd name="connsiteX701" fmla="*/ 139662 w 2972814"/>
                <a:gd name="connsiteY701" fmla="*/ 595223 h 755266"/>
                <a:gd name="connsiteX702" fmla="*/ 132601 w 2972814"/>
                <a:gd name="connsiteY702" fmla="*/ 603046 h 755266"/>
                <a:gd name="connsiteX703" fmla="*/ 123228 w 2972814"/>
                <a:gd name="connsiteY703" fmla="*/ 613037 h 755266"/>
                <a:gd name="connsiteX704" fmla="*/ 119711 w 2972814"/>
                <a:gd name="connsiteY704" fmla="*/ 616469 h 755266"/>
                <a:gd name="connsiteX705" fmla="*/ 109541 w 2972814"/>
                <a:gd name="connsiteY705" fmla="*/ 623029 h 755266"/>
                <a:gd name="connsiteX706" fmla="*/ 99759 w 2972814"/>
                <a:gd name="connsiteY706" fmla="*/ 629388 h 755266"/>
                <a:gd name="connsiteX707" fmla="*/ 82197 w 2972814"/>
                <a:gd name="connsiteY707" fmla="*/ 633020 h 755266"/>
                <a:gd name="connsiteX708" fmla="*/ 79807 w 2972814"/>
                <a:gd name="connsiteY708" fmla="*/ 633503 h 755266"/>
                <a:gd name="connsiteX709" fmla="*/ 77738 w 2972814"/>
                <a:gd name="connsiteY709" fmla="*/ 633020 h 755266"/>
                <a:gd name="connsiteX710" fmla="*/ 59855 w 2972814"/>
                <a:gd name="connsiteY710" fmla="*/ 628968 h 755266"/>
                <a:gd name="connsiteX711" fmla="*/ 51707 w 2972814"/>
                <a:gd name="connsiteY711" fmla="*/ 623029 h 755266"/>
                <a:gd name="connsiteX712" fmla="*/ 39904 w 2972814"/>
                <a:gd name="connsiteY712" fmla="*/ 614401 h 755266"/>
                <a:gd name="connsiteX713" fmla="*/ 38836 w 2972814"/>
                <a:gd name="connsiteY713" fmla="*/ 613037 h 755266"/>
                <a:gd name="connsiteX714" fmla="*/ 31074 w 2972814"/>
                <a:gd name="connsiteY714" fmla="*/ 603046 h 755266"/>
                <a:gd name="connsiteX715" fmla="*/ 23280 w 2972814"/>
                <a:gd name="connsiteY715" fmla="*/ 593054 h 755266"/>
                <a:gd name="connsiteX716" fmla="*/ 19952 w 2972814"/>
                <a:gd name="connsiteY716" fmla="*/ 588818 h 755266"/>
                <a:gd name="connsiteX717" fmla="*/ 16840 w 2972814"/>
                <a:gd name="connsiteY717" fmla="*/ 583063 h 755266"/>
                <a:gd name="connsiteX718" fmla="*/ 11284 w 2972814"/>
                <a:gd name="connsiteY718" fmla="*/ 573071 h 755266"/>
                <a:gd name="connsiteX719" fmla="*/ 5707 w 2972814"/>
                <a:gd name="connsiteY719" fmla="*/ 563080 h 755266"/>
                <a:gd name="connsiteX720" fmla="*/ 268 w 2972814"/>
                <a:gd name="connsiteY720" fmla="*/ 553088 h 755266"/>
                <a:gd name="connsiteX721" fmla="*/ 0 w 2972814"/>
                <a:gd name="connsiteY721" fmla="*/ 552625 h 755266"/>
                <a:gd name="connsiteX722" fmla="*/ 0 w 2972814"/>
                <a:gd name="connsiteY722" fmla="*/ 553088 h 755266"/>
                <a:gd name="connsiteX723" fmla="*/ 0 w 2972814"/>
                <a:gd name="connsiteY723" fmla="*/ 563080 h 755266"/>
                <a:gd name="connsiteX724" fmla="*/ 0 w 2972814"/>
                <a:gd name="connsiteY724" fmla="*/ 573071 h 755266"/>
                <a:gd name="connsiteX725" fmla="*/ 0 w 2972814"/>
                <a:gd name="connsiteY725" fmla="*/ 583063 h 755266"/>
                <a:gd name="connsiteX726" fmla="*/ 0 w 2972814"/>
                <a:gd name="connsiteY726" fmla="*/ 593054 h 755266"/>
                <a:gd name="connsiteX727" fmla="*/ 0 w 2972814"/>
                <a:gd name="connsiteY727" fmla="*/ 603046 h 755266"/>
                <a:gd name="connsiteX728" fmla="*/ 0 w 2972814"/>
                <a:gd name="connsiteY728" fmla="*/ 613037 h 755266"/>
                <a:gd name="connsiteX729" fmla="*/ 0 w 2972814"/>
                <a:gd name="connsiteY729" fmla="*/ 623029 h 755266"/>
                <a:gd name="connsiteX730" fmla="*/ 0 w 2972814"/>
                <a:gd name="connsiteY730" fmla="*/ 633020 h 755266"/>
                <a:gd name="connsiteX731" fmla="*/ 0 w 2972814"/>
                <a:gd name="connsiteY731" fmla="*/ 643012 h 755266"/>
                <a:gd name="connsiteX732" fmla="*/ 0 w 2972814"/>
                <a:gd name="connsiteY732" fmla="*/ 653003 h 755266"/>
                <a:gd name="connsiteX733" fmla="*/ 0 w 2972814"/>
                <a:gd name="connsiteY733" fmla="*/ 662995 h 755266"/>
                <a:gd name="connsiteX734" fmla="*/ 0 w 2972814"/>
                <a:gd name="connsiteY734" fmla="*/ 672986 h 755266"/>
                <a:gd name="connsiteX735" fmla="*/ 0 w 2972814"/>
                <a:gd name="connsiteY735" fmla="*/ 682978 h 755266"/>
                <a:gd name="connsiteX736" fmla="*/ 0 w 2972814"/>
                <a:gd name="connsiteY736" fmla="*/ 688747 h 755266"/>
                <a:gd name="connsiteX737" fmla="*/ 2143 w 2972814"/>
                <a:gd name="connsiteY737" fmla="*/ 692969 h 755266"/>
                <a:gd name="connsiteX738" fmla="*/ 7284 w 2972814"/>
                <a:gd name="connsiteY738" fmla="*/ 702961 h 755266"/>
                <a:gd name="connsiteX739" fmla="*/ 12747 w 2972814"/>
                <a:gd name="connsiteY739" fmla="*/ 712952 h 755266"/>
                <a:gd name="connsiteX740" fmla="*/ 18625 w 2972814"/>
                <a:gd name="connsiteY740" fmla="*/ 722944 h 755266"/>
                <a:gd name="connsiteX741" fmla="*/ 19952 w 2972814"/>
                <a:gd name="connsiteY741" fmla="*/ 725181 h 755266"/>
                <a:gd name="connsiteX742" fmla="*/ 27068 w 2972814"/>
                <a:gd name="connsiteY742" fmla="*/ 732935 h 755266"/>
                <a:gd name="connsiteX743" fmla="*/ 37526 w 2972814"/>
                <a:gd name="connsiteY743" fmla="*/ 742927 h 755266"/>
                <a:gd name="connsiteX744" fmla="*/ 39904 w 2972814"/>
                <a:gd name="connsiteY744" fmla="*/ 745091 h 755266"/>
                <a:gd name="connsiteX745" fmla="*/ 58084 w 2972814"/>
                <a:gd name="connsiteY745" fmla="*/ 752918 h 755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</a:cxnLst>
              <a:rect l="l" t="t" r="r" b="b"/>
              <a:pathLst>
                <a:path w="2972814" h="755266">
                  <a:moveTo>
                    <a:pt x="59855" y="753638"/>
                  </a:moveTo>
                  <a:lnTo>
                    <a:pt x="79807" y="755266"/>
                  </a:lnTo>
                  <a:lnTo>
                    <a:pt x="89565" y="752918"/>
                  </a:lnTo>
                  <a:lnTo>
                    <a:pt x="99759" y="750513"/>
                  </a:lnTo>
                  <a:lnTo>
                    <a:pt x="115590" y="742927"/>
                  </a:lnTo>
                  <a:lnTo>
                    <a:pt x="119711" y="740908"/>
                  </a:lnTo>
                  <a:lnTo>
                    <a:pt x="130934" y="732935"/>
                  </a:lnTo>
                  <a:lnTo>
                    <a:pt x="139662" y="726470"/>
                  </a:lnTo>
                  <a:lnTo>
                    <a:pt x="143336" y="722944"/>
                  </a:lnTo>
                  <a:lnTo>
                    <a:pt x="153393" y="712952"/>
                  </a:lnTo>
                  <a:lnTo>
                    <a:pt x="159614" y="706465"/>
                  </a:lnTo>
                  <a:lnTo>
                    <a:pt x="162554" y="702961"/>
                  </a:lnTo>
                  <a:lnTo>
                    <a:pt x="170745" y="692969"/>
                  </a:lnTo>
                  <a:lnTo>
                    <a:pt x="178739" y="682978"/>
                  </a:lnTo>
                  <a:lnTo>
                    <a:pt x="179566" y="681892"/>
                  </a:lnTo>
                  <a:lnTo>
                    <a:pt x="185720" y="672986"/>
                  </a:lnTo>
                  <a:lnTo>
                    <a:pt x="192412" y="662995"/>
                  </a:lnTo>
                  <a:lnTo>
                    <a:pt x="198900" y="653003"/>
                  </a:lnTo>
                  <a:lnTo>
                    <a:pt x="199518" y="652026"/>
                  </a:lnTo>
                  <a:lnTo>
                    <a:pt x="205107" y="643012"/>
                  </a:lnTo>
                  <a:lnTo>
                    <a:pt x="211420" y="633020"/>
                  </a:lnTo>
                  <a:lnTo>
                    <a:pt x="217089" y="623029"/>
                  </a:lnTo>
                  <a:lnTo>
                    <a:pt x="219470" y="619143"/>
                  </a:lnTo>
                  <a:lnTo>
                    <a:pt x="223335" y="613037"/>
                  </a:lnTo>
                  <a:lnTo>
                    <a:pt x="229324" y="603046"/>
                  </a:lnTo>
                  <a:lnTo>
                    <a:pt x="235370" y="593054"/>
                  </a:lnTo>
                  <a:lnTo>
                    <a:pt x="239421" y="586235"/>
                  </a:lnTo>
                  <a:lnTo>
                    <a:pt x="241384" y="583063"/>
                  </a:lnTo>
                  <a:lnTo>
                    <a:pt x="247610" y="573071"/>
                  </a:lnTo>
                  <a:lnTo>
                    <a:pt x="254156" y="563080"/>
                  </a:lnTo>
                  <a:lnTo>
                    <a:pt x="259373" y="554799"/>
                  </a:lnTo>
                  <a:lnTo>
                    <a:pt x="260520" y="553088"/>
                  </a:lnTo>
                  <a:lnTo>
                    <a:pt x="267804" y="543097"/>
                  </a:lnTo>
                  <a:lnTo>
                    <a:pt x="274887" y="533105"/>
                  </a:lnTo>
                  <a:lnTo>
                    <a:pt x="279325" y="527149"/>
                  </a:lnTo>
                  <a:lnTo>
                    <a:pt x="282551" y="523114"/>
                  </a:lnTo>
                  <a:lnTo>
                    <a:pt x="290890" y="513122"/>
                  </a:lnTo>
                  <a:lnTo>
                    <a:pt x="299277" y="503336"/>
                  </a:lnTo>
                  <a:lnTo>
                    <a:pt x="299455" y="503131"/>
                  </a:lnTo>
                  <a:lnTo>
                    <a:pt x="308153" y="493139"/>
                  </a:lnTo>
                  <a:lnTo>
                    <a:pt x="317253" y="483148"/>
                  </a:lnTo>
                  <a:lnTo>
                    <a:pt x="319228" y="481076"/>
                  </a:lnTo>
                  <a:lnTo>
                    <a:pt x="326683" y="473156"/>
                  </a:lnTo>
                  <a:lnTo>
                    <a:pt x="336791" y="463165"/>
                  </a:lnTo>
                  <a:lnTo>
                    <a:pt x="339180" y="460869"/>
                  </a:lnTo>
                  <a:lnTo>
                    <a:pt x="346709" y="453173"/>
                  </a:lnTo>
                  <a:lnTo>
                    <a:pt x="356785" y="443182"/>
                  </a:lnTo>
                  <a:lnTo>
                    <a:pt x="359132" y="440964"/>
                  </a:lnTo>
                  <a:lnTo>
                    <a:pt x="367160" y="433190"/>
                  </a:lnTo>
                  <a:lnTo>
                    <a:pt x="377986" y="423199"/>
                  </a:lnTo>
                  <a:lnTo>
                    <a:pt x="379084" y="422216"/>
                  </a:lnTo>
                  <a:lnTo>
                    <a:pt x="388817" y="413207"/>
                  </a:lnTo>
                  <a:lnTo>
                    <a:pt x="399036" y="404480"/>
                  </a:lnTo>
                  <a:lnTo>
                    <a:pt x="400586" y="403216"/>
                  </a:lnTo>
                  <a:lnTo>
                    <a:pt x="413129" y="393224"/>
                  </a:lnTo>
                  <a:lnTo>
                    <a:pt x="418987" y="388927"/>
                  </a:lnTo>
                  <a:lnTo>
                    <a:pt x="427607" y="383233"/>
                  </a:lnTo>
                  <a:lnTo>
                    <a:pt x="438939" y="376155"/>
                  </a:lnTo>
                  <a:lnTo>
                    <a:pt x="444880" y="373241"/>
                  </a:lnTo>
                  <a:lnTo>
                    <a:pt x="458891" y="366478"/>
                  </a:lnTo>
                  <a:lnTo>
                    <a:pt x="468682" y="363250"/>
                  </a:lnTo>
                  <a:lnTo>
                    <a:pt x="478843" y="360086"/>
                  </a:lnTo>
                  <a:lnTo>
                    <a:pt x="498794" y="356755"/>
                  </a:lnTo>
                  <a:lnTo>
                    <a:pt x="518746" y="355142"/>
                  </a:lnTo>
                  <a:lnTo>
                    <a:pt x="538698" y="354287"/>
                  </a:lnTo>
                  <a:lnTo>
                    <a:pt x="547621" y="353258"/>
                  </a:lnTo>
                  <a:lnTo>
                    <a:pt x="558650" y="352030"/>
                  </a:lnTo>
                  <a:lnTo>
                    <a:pt x="578602" y="347743"/>
                  </a:lnTo>
                  <a:lnTo>
                    <a:pt x="588776" y="343267"/>
                  </a:lnTo>
                  <a:lnTo>
                    <a:pt x="598553" y="338748"/>
                  </a:lnTo>
                  <a:lnTo>
                    <a:pt x="605819" y="333275"/>
                  </a:lnTo>
                  <a:lnTo>
                    <a:pt x="617961" y="323284"/>
                  </a:lnTo>
                  <a:lnTo>
                    <a:pt x="618505" y="322807"/>
                  </a:lnTo>
                  <a:lnTo>
                    <a:pt x="625916" y="313292"/>
                  </a:lnTo>
                  <a:lnTo>
                    <a:pt x="633275" y="303301"/>
                  </a:lnTo>
                  <a:lnTo>
                    <a:pt x="638457" y="295623"/>
                  </a:lnTo>
                  <a:lnTo>
                    <a:pt x="639700" y="293309"/>
                  </a:lnTo>
                  <a:lnTo>
                    <a:pt x="644812" y="283318"/>
                  </a:lnTo>
                  <a:lnTo>
                    <a:pt x="649606" y="273326"/>
                  </a:lnTo>
                  <a:lnTo>
                    <a:pt x="654322" y="263335"/>
                  </a:lnTo>
                  <a:lnTo>
                    <a:pt x="658409" y="253830"/>
                  </a:lnTo>
                  <a:lnTo>
                    <a:pt x="658588" y="253344"/>
                  </a:lnTo>
                  <a:lnTo>
                    <a:pt x="662507" y="243352"/>
                  </a:lnTo>
                  <a:lnTo>
                    <a:pt x="666130" y="233360"/>
                  </a:lnTo>
                  <a:lnTo>
                    <a:pt x="670008" y="223369"/>
                  </a:lnTo>
                  <a:lnTo>
                    <a:pt x="673853" y="213378"/>
                  </a:lnTo>
                  <a:lnTo>
                    <a:pt x="677705" y="203386"/>
                  </a:lnTo>
                  <a:lnTo>
                    <a:pt x="678360" y="201815"/>
                  </a:lnTo>
                  <a:lnTo>
                    <a:pt x="681710" y="193395"/>
                  </a:lnTo>
                  <a:lnTo>
                    <a:pt x="685639" y="183403"/>
                  </a:lnTo>
                  <a:lnTo>
                    <a:pt x="689857" y="173412"/>
                  </a:lnTo>
                  <a:lnTo>
                    <a:pt x="694276" y="163420"/>
                  </a:lnTo>
                  <a:lnTo>
                    <a:pt x="698312" y="154586"/>
                  </a:lnTo>
                  <a:lnTo>
                    <a:pt x="698862" y="153429"/>
                  </a:lnTo>
                  <a:lnTo>
                    <a:pt x="703989" y="143437"/>
                  </a:lnTo>
                  <a:lnTo>
                    <a:pt x="709560" y="133446"/>
                  </a:lnTo>
                  <a:lnTo>
                    <a:pt x="715386" y="123454"/>
                  </a:lnTo>
                  <a:lnTo>
                    <a:pt x="718264" y="118844"/>
                  </a:lnTo>
                  <a:lnTo>
                    <a:pt x="722158" y="113463"/>
                  </a:lnTo>
                  <a:lnTo>
                    <a:pt x="729807" y="103471"/>
                  </a:lnTo>
                  <a:lnTo>
                    <a:pt x="738216" y="93634"/>
                  </a:lnTo>
                  <a:lnTo>
                    <a:pt x="738383" y="93480"/>
                  </a:lnTo>
                  <a:lnTo>
                    <a:pt x="749782" y="83488"/>
                  </a:lnTo>
                  <a:lnTo>
                    <a:pt x="758167" y="76706"/>
                  </a:lnTo>
                  <a:lnTo>
                    <a:pt x="764285" y="73497"/>
                  </a:lnTo>
                  <a:lnTo>
                    <a:pt x="778119" y="66615"/>
                  </a:lnTo>
                  <a:lnTo>
                    <a:pt x="792108" y="63505"/>
                  </a:lnTo>
                  <a:lnTo>
                    <a:pt x="798071" y="62223"/>
                  </a:lnTo>
                  <a:lnTo>
                    <a:pt x="818023" y="62619"/>
                  </a:lnTo>
                  <a:lnTo>
                    <a:pt x="821748" y="63505"/>
                  </a:lnTo>
                  <a:lnTo>
                    <a:pt x="837975" y="67500"/>
                  </a:lnTo>
                  <a:lnTo>
                    <a:pt x="851549" y="73497"/>
                  </a:lnTo>
                  <a:lnTo>
                    <a:pt x="857927" y="76393"/>
                  </a:lnTo>
                  <a:lnTo>
                    <a:pt x="869186" y="83488"/>
                  </a:lnTo>
                  <a:lnTo>
                    <a:pt x="877878" y="89171"/>
                  </a:lnTo>
                  <a:lnTo>
                    <a:pt x="883304" y="93480"/>
                  </a:lnTo>
                  <a:lnTo>
                    <a:pt x="895563" y="103471"/>
                  </a:lnTo>
                  <a:lnTo>
                    <a:pt x="897830" y="105382"/>
                  </a:lnTo>
                  <a:lnTo>
                    <a:pt x="906470" y="113463"/>
                  </a:lnTo>
                  <a:lnTo>
                    <a:pt x="917040" y="123454"/>
                  </a:lnTo>
                  <a:lnTo>
                    <a:pt x="917782" y="124174"/>
                  </a:lnTo>
                  <a:lnTo>
                    <a:pt x="926567" y="133446"/>
                  </a:lnTo>
                  <a:lnTo>
                    <a:pt x="935866" y="143437"/>
                  </a:lnTo>
                  <a:lnTo>
                    <a:pt x="937734" y="145445"/>
                  </a:lnTo>
                  <a:lnTo>
                    <a:pt x="944877" y="153429"/>
                  </a:lnTo>
                  <a:lnTo>
                    <a:pt x="953914" y="163420"/>
                  </a:lnTo>
                  <a:lnTo>
                    <a:pt x="957685" y="167494"/>
                  </a:lnTo>
                  <a:lnTo>
                    <a:pt x="963017" y="173412"/>
                  </a:lnTo>
                  <a:lnTo>
                    <a:pt x="971905" y="183403"/>
                  </a:lnTo>
                  <a:lnTo>
                    <a:pt x="977637" y="189554"/>
                  </a:lnTo>
                  <a:lnTo>
                    <a:pt x="981230" y="193395"/>
                  </a:lnTo>
                  <a:lnTo>
                    <a:pt x="990777" y="203386"/>
                  </a:lnTo>
                  <a:lnTo>
                    <a:pt x="997589" y="210333"/>
                  </a:lnTo>
                  <a:lnTo>
                    <a:pt x="1000677" y="213378"/>
                  </a:lnTo>
                  <a:lnTo>
                    <a:pt x="1011307" y="223369"/>
                  </a:lnTo>
                  <a:lnTo>
                    <a:pt x="1017541" y="229203"/>
                  </a:lnTo>
                  <a:lnTo>
                    <a:pt x="1022291" y="233360"/>
                  </a:lnTo>
                  <a:lnTo>
                    <a:pt x="1034244" y="243352"/>
                  </a:lnTo>
                  <a:lnTo>
                    <a:pt x="1037492" y="246012"/>
                  </a:lnTo>
                  <a:lnTo>
                    <a:pt x="1047152" y="253344"/>
                  </a:lnTo>
                  <a:lnTo>
                    <a:pt x="1057444" y="260902"/>
                  </a:lnTo>
                  <a:lnTo>
                    <a:pt x="1060998" y="263335"/>
                  </a:lnTo>
                  <a:lnTo>
                    <a:pt x="1076380" y="273326"/>
                  </a:lnTo>
                  <a:lnTo>
                    <a:pt x="1077396" y="273980"/>
                  </a:lnTo>
                  <a:lnTo>
                    <a:pt x="1093196" y="283318"/>
                  </a:lnTo>
                  <a:lnTo>
                    <a:pt x="1097348" y="285706"/>
                  </a:lnTo>
                  <a:lnTo>
                    <a:pt x="1111578" y="293309"/>
                  </a:lnTo>
                  <a:lnTo>
                    <a:pt x="1117299" y="296258"/>
                  </a:lnTo>
                  <a:lnTo>
                    <a:pt x="1132468" y="303301"/>
                  </a:lnTo>
                  <a:lnTo>
                    <a:pt x="1137251" y="305531"/>
                  </a:lnTo>
                  <a:lnTo>
                    <a:pt x="1156080" y="313292"/>
                  </a:lnTo>
                  <a:lnTo>
                    <a:pt x="1157203" y="313753"/>
                  </a:lnTo>
                  <a:lnTo>
                    <a:pt x="1177155" y="320410"/>
                  </a:lnTo>
                  <a:lnTo>
                    <a:pt x="1187764" y="323284"/>
                  </a:lnTo>
                  <a:lnTo>
                    <a:pt x="1197107" y="325882"/>
                  </a:lnTo>
                  <a:lnTo>
                    <a:pt x="1217059" y="329840"/>
                  </a:lnTo>
                  <a:lnTo>
                    <a:pt x="1237010" y="332076"/>
                  </a:lnTo>
                  <a:lnTo>
                    <a:pt x="1256962" y="333158"/>
                  </a:lnTo>
                  <a:lnTo>
                    <a:pt x="1276914" y="332993"/>
                  </a:lnTo>
                  <a:lnTo>
                    <a:pt x="1296866" y="332974"/>
                  </a:lnTo>
                  <a:lnTo>
                    <a:pt x="1303463" y="333275"/>
                  </a:lnTo>
                  <a:lnTo>
                    <a:pt x="1316817" y="333891"/>
                  </a:lnTo>
                  <a:lnTo>
                    <a:pt x="1336769" y="336974"/>
                  </a:lnTo>
                  <a:lnTo>
                    <a:pt x="1356043" y="343267"/>
                  </a:lnTo>
                  <a:lnTo>
                    <a:pt x="1356721" y="343490"/>
                  </a:lnTo>
                  <a:lnTo>
                    <a:pt x="1375653" y="353258"/>
                  </a:lnTo>
                  <a:lnTo>
                    <a:pt x="1376673" y="353798"/>
                  </a:lnTo>
                  <a:lnTo>
                    <a:pt x="1389852" y="363250"/>
                  </a:lnTo>
                  <a:lnTo>
                    <a:pt x="1396624" y="368245"/>
                  </a:lnTo>
                  <a:lnTo>
                    <a:pt x="1402219" y="373241"/>
                  </a:lnTo>
                  <a:lnTo>
                    <a:pt x="1413148" y="383233"/>
                  </a:lnTo>
                  <a:lnTo>
                    <a:pt x="1416576" y="386403"/>
                  </a:lnTo>
                  <a:lnTo>
                    <a:pt x="1423268" y="393224"/>
                  </a:lnTo>
                  <a:lnTo>
                    <a:pt x="1432972" y="403216"/>
                  </a:lnTo>
                  <a:lnTo>
                    <a:pt x="1436528" y="406888"/>
                  </a:lnTo>
                  <a:lnTo>
                    <a:pt x="1442371" y="413207"/>
                  </a:lnTo>
                  <a:lnTo>
                    <a:pt x="1451606" y="423199"/>
                  </a:lnTo>
                  <a:lnTo>
                    <a:pt x="1456480" y="428491"/>
                  </a:lnTo>
                  <a:lnTo>
                    <a:pt x="1460920" y="433190"/>
                  </a:lnTo>
                  <a:lnTo>
                    <a:pt x="1470324" y="443182"/>
                  </a:lnTo>
                  <a:lnTo>
                    <a:pt x="1476431" y="449575"/>
                  </a:lnTo>
                  <a:lnTo>
                    <a:pt x="1480162" y="453173"/>
                  </a:lnTo>
                  <a:lnTo>
                    <a:pt x="1490616" y="463165"/>
                  </a:lnTo>
                  <a:lnTo>
                    <a:pt x="1496383" y="468777"/>
                  </a:lnTo>
                  <a:lnTo>
                    <a:pt x="1501580" y="473156"/>
                  </a:lnTo>
                  <a:lnTo>
                    <a:pt x="1513551" y="483148"/>
                  </a:lnTo>
                  <a:lnTo>
                    <a:pt x="1516335" y="485504"/>
                  </a:lnTo>
                  <a:lnTo>
                    <a:pt x="1527200" y="493139"/>
                  </a:lnTo>
                  <a:lnTo>
                    <a:pt x="1536287" y="499561"/>
                  </a:lnTo>
                  <a:lnTo>
                    <a:pt x="1543110" y="503131"/>
                  </a:lnTo>
                  <a:lnTo>
                    <a:pt x="1556238" y="510249"/>
                  </a:lnTo>
                  <a:lnTo>
                    <a:pt x="1564402" y="513122"/>
                  </a:lnTo>
                  <a:lnTo>
                    <a:pt x="1576190" y="517410"/>
                  </a:lnTo>
                  <a:lnTo>
                    <a:pt x="1596142" y="520304"/>
                  </a:lnTo>
                  <a:lnTo>
                    <a:pt x="1616094" y="519051"/>
                  </a:lnTo>
                  <a:lnTo>
                    <a:pt x="1636046" y="513524"/>
                  </a:lnTo>
                  <a:lnTo>
                    <a:pt x="1636875" y="513122"/>
                  </a:lnTo>
                  <a:lnTo>
                    <a:pt x="1655998" y="504131"/>
                  </a:lnTo>
                  <a:lnTo>
                    <a:pt x="1657577" y="503131"/>
                  </a:lnTo>
                  <a:lnTo>
                    <a:pt x="1673513" y="493139"/>
                  </a:lnTo>
                  <a:lnTo>
                    <a:pt x="1675949" y="491672"/>
                  </a:lnTo>
                  <a:lnTo>
                    <a:pt x="1687967" y="483148"/>
                  </a:lnTo>
                  <a:lnTo>
                    <a:pt x="1695901" y="477734"/>
                  </a:lnTo>
                  <a:lnTo>
                    <a:pt x="1702035" y="473156"/>
                  </a:lnTo>
                  <a:lnTo>
                    <a:pt x="1715853" y="463400"/>
                  </a:lnTo>
                  <a:lnTo>
                    <a:pt x="1716156" y="463165"/>
                  </a:lnTo>
                  <a:lnTo>
                    <a:pt x="1729648" y="453173"/>
                  </a:lnTo>
                  <a:lnTo>
                    <a:pt x="1735805" y="448982"/>
                  </a:lnTo>
                  <a:lnTo>
                    <a:pt x="1743977" y="443182"/>
                  </a:lnTo>
                  <a:lnTo>
                    <a:pt x="1755756" y="435025"/>
                  </a:lnTo>
                  <a:lnTo>
                    <a:pt x="1758367" y="433190"/>
                  </a:lnTo>
                  <a:lnTo>
                    <a:pt x="1772987" y="423199"/>
                  </a:lnTo>
                  <a:lnTo>
                    <a:pt x="1775708" y="421418"/>
                  </a:lnTo>
                  <a:lnTo>
                    <a:pt x="1787929" y="413207"/>
                  </a:lnTo>
                  <a:lnTo>
                    <a:pt x="1795660" y="408253"/>
                  </a:lnTo>
                  <a:lnTo>
                    <a:pt x="1803372" y="403216"/>
                  </a:lnTo>
                  <a:lnTo>
                    <a:pt x="1815612" y="394982"/>
                  </a:lnTo>
                  <a:lnTo>
                    <a:pt x="1818243" y="393224"/>
                  </a:lnTo>
                  <a:lnTo>
                    <a:pt x="1833144" y="383233"/>
                  </a:lnTo>
                  <a:lnTo>
                    <a:pt x="1835563" y="381645"/>
                  </a:lnTo>
                  <a:lnTo>
                    <a:pt x="1848726" y="373241"/>
                  </a:lnTo>
                  <a:lnTo>
                    <a:pt x="1855515" y="368716"/>
                  </a:lnTo>
                  <a:lnTo>
                    <a:pt x="1864456" y="363250"/>
                  </a:lnTo>
                  <a:lnTo>
                    <a:pt x="1875467" y="356404"/>
                  </a:lnTo>
                  <a:lnTo>
                    <a:pt x="1881289" y="353258"/>
                  </a:lnTo>
                  <a:lnTo>
                    <a:pt x="1895419" y="345098"/>
                  </a:lnTo>
                  <a:lnTo>
                    <a:pt x="1899518" y="343267"/>
                  </a:lnTo>
                  <a:lnTo>
                    <a:pt x="1915370" y="335756"/>
                  </a:lnTo>
                  <a:lnTo>
                    <a:pt x="1923397" y="333275"/>
                  </a:lnTo>
                  <a:lnTo>
                    <a:pt x="1935322" y="329402"/>
                  </a:lnTo>
                  <a:lnTo>
                    <a:pt x="1955274" y="327176"/>
                  </a:lnTo>
                  <a:lnTo>
                    <a:pt x="1975226" y="329620"/>
                  </a:lnTo>
                  <a:lnTo>
                    <a:pt x="1984712" y="333275"/>
                  </a:lnTo>
                  <a:lnTo>
                    <a:pt x="1995177" y="337799"/>
                  </a:lnTo>
                  <a:lnTo>
                    <a:pt x="2004290" y="343267"/>
                  </a:lnTo>
                  <a:lnTo>
                    <a:pt x="2015130" y="350355"/>
                  </a:lnTo>
                  <a:lnTo>
                    <a:pt x="2019531" y="353258"/>
                  </a:lnTo>
                  <a:lnTo>
                    <a:pt x="2032663" y="363250"/>
                  </a:lnTo>
                  <a:lnTo>
                    <a:pt x="2035081" y="365217"/>
                  </a:lnTo>
                  <a:lnTo>
                    <a:pt x="2049663" y="373241"/>
                  </a:lnTo>
                  <a:lnTo>
                    <a:pt x="2055033" y="376697"/>
                  </a:lnTo>
                  <a:lnTo>
                    <a:pt x="2074985" y="379515"/>
                  </a:lnTo>
                  <a:lnTo>
                    <a:pt x="2084852" y="373241"/>
                  </a:lnTo>
                  <a:lnTo>
                    <a:pt x="2094937" y="366839"/>
                  </a:lnTo>
                  <a:lnTo>
                    <a:pt x="2097290" y="363250"/>
                  </a:lnTo>
                  <a:lnTo>
                    <a:pt x="2104263" y="353258"/>
                  </a:lnTo>
                  <a:lnTo>
                    <a:pt x="2111874" y="343267"/>
                  </a:lnTo>
                  <a:lnTo>
                    <a:pt x="2114888" y="339442"/>
                  </a:lnTo>
                  <a:lnTo>
                    <a:pt x="2118068" y="333275"/>
                  </a:lnTo>
                  <a:lnTo>
                    <a:pt x="2123355" y="323284"/>
                  </a:lnTo>
                  <a:lnTo>
                    <a:pt x="2129020" y="313292"/>
                  </a:lnTo>
                  <a:lnTo>
                    <a:pt x="2134840" y="303807"/>
                  </a:lnTo>
                  <a:lnTo>
                    <a:pt x="2135078" y="303301"/>
                  </a:lnTo>
                  <a:lnTo>
                    <a:pt x="2139802" y="293309"/>
                  </a:lnTo>
                  <a:lnTo>
                    <a:pt x="2145062" y="283318"/>
                  </a:lnTo>
                  <a:lnTo>
                    <a:pt x="2150563" y="273326"/>
                  </a:lnTo>
                  <a:lnTo>
                    <a:pt x="2154792" y="266021"/>
                  </a:lnTo>
                  <a:lnTo>
                    <a:pt x="2156102" y="263335"/>
                  </a:lnTo>
                  <a:lnTo>
                    <a:pt x="2161381" y="253344"/>
                  </a:lnTo>
                  <a:lnTo>
                    <a:pt x="2167115" y="243352"/>
                  </a:lnTo>
                  <a:lnTo>
                    <a:pt x="2173240" y="233360"/>
                  </a:lnTo>
                  <a:lnTo>
                    <a:pt x="2174744" y="231003"/>
                  </a:lnTo>
                  <a:lnTo>
                    <a:pt x="2179261" y="223369"/>
                  </a:lnTo>
                  <a:lnTo>
                    <a:pt x="2185705" y="213378"/>
                  </a:lnTo>
                  <a:lnTo>
                    <a:pt x="2192594" y="203386"/>
                  </a:lnTo>
                  <a:lnTo>
                    <a:pt x="2194695" y="200546"/>
                  </a:lnTo>
                  <a:lnTo>
                    <a:pt x="2200087" y="193395"/>
                  </a:lnTo>
                  <a:lnTo>
                    <a:pt x="2208167" y="183403"/>
                  </a:lnTo>
                  <a:lnTo>
                    <a:pt x="2214647" y="176008"/>
                  </a:lnTo>
                  <a:lnTo>
                    <a:pt x="2217199" y="173412"/>
                  </a:lnTo>
                  <a:lnTo>
                    <a:pt x="2227694" y="163420"/>
                  </a:lnTo>
                  <a:lnTo>
                    <a:pt x="2234599" y="157274"/>
                  </a:lnTo>
                  <a:lnTo>
                    <a:pt x="2240044" y="153429"/>
                  </a:lnTo>
                  <a:lnTo>
                    <a:pt x="2254551" y="143826"/>
                  </a:lnTo>
                  <a:lnTo>
                    <a:pt x="2255431" y="143437"/>
                  </a:lnTo>
                  <a:lnTo>
                    <a:pt x="2274502" y="135506"/>
                  </a:lnTo>
                  <a:lnTo>
                    <a:pt x="2285439" y="133446"/>
                  </a:lnTo>
                  <a:lnTo>
                    <a:pt x="2294454" y="131817"/>
                  </a:lnTo>
                  <a:lnTo>
                    <a:pt x="2314406" y="132612"/>
                  </a:lnTo>
                  <a:lnTo>
                    <a:pt x="2317531" y="133446"/>
                  </a:lnTo>
                  <a:lnTo>
                    <a:pt x="2334358" y="138030"/>
                  </a:lnTo>
                  <a:lnTo>
                    <a:pt x="2345510" y="143437"/>
                  </a:lnTo>
                  <a:lnTo>
                    <a:pt x="2354309" y="147893"/>
                  </a:lnTo>
                  <a:lnTo>
                    <a:pt x="2362270" y="153429"/>
                  </a:lnTo>
                  <a:lnTo>
                    <a:pt x="2374261" y="162421"/>
                  </a:lnTo>
                  <a:lnTo>
                    <a:pt x="2375363" y="163420"/>
                  </a:lnTo>
                  <a:lnTo>
                    <a:pt x="2385969" y="173412"/>
                  </a:lnTo>
                  <a:lnTo>
                    <a:pt x="2394213" y="181686"/>
                  </a:lnTo>
                  <a:lnTo>
                    <a:pt x="2395754" y="183403"/>
                  </a:lnTo>
                  <a:lnTo>
                    <a:pt x="2404473" y="193395"/>
                  </a:lnTo>
                  <a:lnTo>
                    <a:pt x="2412589" y="203386"/>
                  </a:lnTo>
                  <a:lnTo>
                    <a:pt x="2414165" y="205375"/>
                  </a:lnTo>
                  <a:lnTo>
                    <a:pt x="2420287" y="213378"/>
                  </a:lnTo>
                  <a:lnTo>
                    <a:pt x="2427490" y="223369"/>
                  </a:lnTo>
                  <a:lnTo>
                    <a:pt x="2434117" y="232737"/>
                  </a:lnTo>
                  <a:lnTo>
                    <a:pt x="2434567" y="233360"/>
                  </a:lnTo>
                  <a:lnTo>
                    <a:pt x="2441580" y="243352"/>
                  </a:lnTo>
                  <a:lnTo>
                    <a:pt x="2448368" y="253344"/>
                  </a:lnTo>
                  <a:lnTo>
                    <a:pt x="2454069" y="261773"/>
                  </a:lnTo>
                  <a:lnTo>
                    <a:pt x="2455213" y="263335"/>
                  </a:lnTo>
                  <a:lnTo>
                    <a:pt x="2462360" y="273326"/>
                  </a:lnTo>
                  <a:lnTo>
                    <a:pt x="2469330" y="283318"/>
                  </a:lnTo>
                  <a:lnTo>
                    <a:pt x="2474020" y="290107"/>
                  </a:lnTo>
                  <a:lnTo>
                    <a:pt x="2476545" y="293309"/>
                  </a:lnTo>
                  <a:lnTo>
                    <a:pt x="2484523" y="303301"/>
                  </a:lnTo>
                  <a:lnTo>
                    <a:pt x="2492485" y="313292"/>
                  </a:lnTo>
                  <a:lnTo>
                    <a:pt x="2493972" y="315199"/>
                  </a:lnTo>
                  <a:lnTo>
                    <a:pt x="2501528" y="323284"/>
                  </a:lnTo>
                  <a:lnTo>
                    <a:pt x="2510838" y="333275"/>
                  </a:lnTo>
                  <a:lnTo>
                    <a:pt x="2513924" y="336568"/>
                  </a:lnTo>
                  <a:lnTo>
                    <a:pt x="2521681" y="343267"/>
                  </a:lnTo>
                  <a:lnTo>
                    <a:pt x="2533557" y="353258"/>
                  </a:lnTo>
                  <a:lnTo>
                    <a:pt x="2533876" y="353531"/>
                  </a:lnTo>
                  <a:lnTo>
                    <a:pt x="2547850" y="363250"/>
                  </a:lnTo>
                  <a:lnTo>
                    <a:pt x="2553827" y="367312"/>
                  </a:lnTo>
                  <a:lnTo>
                    <a:pt x="2565203" y="373241"/>
                  </a:lnTo>
                  <a:lnTo>
                    <a:pt x="2573779" y="377897"/>
                  </a:lnTo>
                  <a:lnTo>
                    <a:pt x="2585974" y="383233"/>
                  </a:lnTo>
                  <a:lnTo>
                    <a:pt x="2593731" y="386747"/>
                  </a:lnTo>
                  <a:lnTo>
                    <a:pt x="2611172" y="393224"/>
                  </a:lnTo>
                  <a:lnTo>
                    <a:pt x="2613683" y="394169"/>
                  </a:lnTo>
                  <a:lnTo>
                    <a:pt x="2633634" y="400810"/>
                  </a:lnTo>
                  <a:lnTo>
                    <a:pt x="2641586" y="403216"/>
                  </a:lnTo>
                  <a:lnTo>
                    <a:pt x="2653586" y="407198"/>
                  </a:lnTo>
                  <a:lnTo>
                    <a:pt x="2670470" y="413207"/>
                  </a:lnTo>
                  <a:lnTo>
                    <a:pt x="2673538" y="414320"/>
                  </a:lnTo>
                  <a:lnTo>
                    <a:pt x="2693490" y="422308"/>
                  </a:lnTo>
                  <a:lnTo>
                    <a:pt x="2695538" y="423199"/>
                  </a:lnTo>
                  <a:lnTo>
                    <a:pt x="2713441" y="431759"/>
                  </a:lnTo>
                  <a:lnTo>
                    <a:pt x="2716392" y="433190"/>
                  </a:lnTo>
                  <a:lnTo>
                    <a:pt x="2733393" y="441847"/>
                  </a:lnTo>
                  <a:lnTo>
                    <a:pt x="2735945" y="443182"/>
                  </a:lnTo>
                  <a:lnTo>
                    <a:pt x="2753345" y="452950"/>
                  </a:lnTo>
                  <a:lnTo>
                    <a:pt x="2753792" y="453173"/>
                  </a:lnTo>
                  <a:lnTo>
                    <a:pt x="2772614" y="463165"/>
                  </a:lnTo>
                  <a:lnTo>
                    <a:pt x="2773297" y="463558"/>
                  </a:lnTo>
                  <a:lnTo>
                    <a:pt x="2793248" y="472145"/>
                  </a:lnTo>
                  <a:lnTo>
                    <a:pt x="2797972" y="473156"/>
                  </a:lnTo>
                  <a:lnTo>
                    <a:pt x="2813200" y="476620"/>
                  </a:lnTo>
                  <a:lnTo>
                    <a:pt x="2833152" y="474749"/>
                  </a:lnTo>
                  <a:lnTo>
                    <a:pt x="2836309" y="473156"/>
                  </a:lnTo>
                  <a:lnTo>
                    <a:pt x="2853104" y="464527"/>
                  </a:lnTo>
                  <a:lnTo>
                    <a:pt x="2854504" y="463165"/>
                  </a:lnTo>
                  <a:lnTo>
                    <a:pt x="2863479" y="453173"/>
                  </a:lnTo>
                  <a:lnTo>
                    <a:pt x="2872292" y="443182"/>
                  </a:lnTo>
                  <a:lnTo>
                    <a:pt x="2873056" y="442229"/>
                  </a:lnTo>
                  <a:lnTo>
                    <a:pt x="2878243" y="433190"/>
                  </a:lnTo>
                  <a:lnTo>
                    <a:pt x="2884352" y="423199"/>
                  </a:lnTo>
                  <a:lnTo>
                    <a:pt x="2890027" y="413207"/>
                  </a:lnTo>
                  <a:lnTo>
                    <a:pt x="2893008" y="407902"/>
                  </a:lnTo>
                  <a:lnTo>
                    <a:pt x="2895221" y="403216"/>
                  </a:lnTo>
                  <a:lnTo>
                    <a:pt x="2899544" y="393224"/>
                  </a:lnTo>
                  <a:lnTo>
                    <a:pt x="2904315" y="383233"/>
                  </a:lnTo>
                  <a:lnTo>
                    <a:pt x="2908928" y="373241"/>
                  </a:lnTo>
                  <a:lnTo>
                    <a:pt x="2912959" y="364472"/>
                  </a:lnTo>
                  <a:lnTo>
                    <a:pt x="2913512" y="363250"/>
                  </a:lnTo>
                  <a:lnTo>
                    <a:pt x="2918376" y="353258"/>
                  </a:lnTo>
                  <a:lnTo>
                    <a:pt x="2923377" y="343267"/>
                  </a:lnTo>
                  <a:lnTo>
                    <a:pt x="2928898" y="333275"/>
                  </a:lnTo>
                  <a:lnTo>
                    <a:pt x="2932911" y="326153"/>
                  </a:lnTo>
                  <a:lnTo>
                    <a:pt x="2934724" y="323284"/>
                  </a:lnTo>
                  <a:lnTo>
                    <a:pt x="2942189" y="313292"/>
                  </a:lnTo>
                  <a:lnTo>
                    <a:pt x="2950538" y="303301"/>
                  </a:lnTo>
                  <a:lnTo>
                    <a:pt x="2952863" y="300676"/>
                  </a:lnTo>
                  <a:lnTo>
                    <a:pt x="2961271" y="293309"/>
                  </a:lnTo>
                  <a:lnTo>
                    <a:pt x="2972815" y="285176"/>
                  </a:lnTo>
                  <a:lnTo>
                    <a:pt x="2972815" y="283318"/>
                  </a:lnTo>
                  <a:lnTo>
                    <a:pt x="2972815" y="273326"/>
                  </a:lnTo>
                  <a:lnTo>
                    <a:pt x="2972815" y="263335"/>
                  </a:lnTo>
                  <a:lnTo>
                    <a:pt x="2972815" y="253344"/>
                  </a:lnTo>
                  <a:lnTo>
                    <a:pt x="2972815" y="243352"/>
                  </a:lnTo>
                  <a:lnTo>
                    <a:pt x="2972815" y="233360"/>
                  </a:lnTo>
                  <a:lnTo>
                    <a:pt x="2972815" y="223369"/>
                  </a:lnTo>
                  <a:lnTo>
                    <a:pt x="2972815" y="213378"/>
                  </a:lnTo>
                  <a:lnTo>
                    <a:pt x="2972815" y="203386"/>
                  </a:lnTo>
                  <a:lnTo>
                    <a:pt x="2972815" y="193395"/>
                  </a:lnTo>
                  <a:lnTo>
                    <a:pt x="2972815" y="183403"/>
                  </a:lnTo>
                  <a:lnTo>
                    <a:pt x="2972815" y="174045"/>
                  </a:lnTo>
                  <a:lnTo>
                    <a:pt x="2969693" y="173412"/>
                  </a:lnTo>
                  <a:lnTo>
                    <a:pt x="2952863" y="169431"/>
                  </a:lnTo>
                  <a:lnTo>
                    <a:pt x="2932911" y="166349"/>
                  </a:lnTo>
                  <a:lnTo>
                    <a:pt x="2912959" y="166828"/>
                  </a:lnTo>
                  <a:lnTo>
                    <a:pt x="2896844" y="173412"/>
                  </a:lnTo>
                  <a:lnTo>
                    <a:pt x="2893008" y="175327"/>
                  </a:lnTo>
                  <a:lnTo>
                    <a:pt x="2883997" y="183403"/>
                  </a:lnTo>
                  <a:lnTo>
                    <a:pt x="2875701" y="193395"/>
                  </a:lnTo>
                  <a:lnTo>
                    <a:pt x="2873056" y="196545"/>
                  </a:lnTo>
                  <a:lnTo>
                    <a:pt x="2868162" y="203386"/>
                  </a:lnTo>
                  <a:lnTo>
                    <a:pt x="2862706" y="213378"/>
                  </a:lnTo>
                  <a:lnTo>
                    <a:pt x="2857011" y="223369"/>
                  </a:lnTo>
                  <a:lnTo>
                    <a:pt x="2853104" y="231089"/>
                  </a:lnTo>
                  <a:lnTo>
                    <a:pt x="2851915" y="233360"/>
                  </a:lnTo>
                  <a:lnTo>
                    <a:pt x="2846336" y="243352"/>
                  </a:lnTo>
                  <a:lnTo>
                    <a:pt x="2841297" y="253344"/>
                  </a:lnTo>
                  <a:lnTo>
                    <a:pt x="2835825" y="263335"/>
                  </a:lnTo>
                  <a:lnTo>
                    <a:pt x="2833152" y="268119"/>
                  </a:lnTo>
                  <a:lnTo>
                    <a:pt x="2829569" y="273326"/>
                  </a:lnTo>
                  <a:lnTo>
                    <a:pt x="2822009" y="283318"/>
                  </a:lnTo>
                  <a:lnTo>
                    <a:pt x="2813956" y="293309"/>
                  </a:lnTo>
                  <a:lnTo>
                    <a:pt x="2813200" y="294164"/>
                  </a:lnTo>
                  <a:lnTo>
                    <a:pt x="2801490" y="303301"/>
                  </a:lnTo>
                  <a:lnTo>
                    <a:pt x="2793248" y="308803"/>
                  </a:lnTo>
                  <a:lnTo>
                    <a:pt x="2780593" y="313292"/>
                  </a:lnTo>
                  <a:lnTo>
                    <a:pt x="2773297" y="315545"/>
                  </a:lnTo>
                  <a:lnTo>
                    <a:pt x="2753345" y="318189"/>
                  </a:lnTo>
                  <a:lnTo>
                    <a:pt x="2733393" y="318613"/>
                  </a:lnTo>
                  <a:lnTo>
                    <a:pt x="2713441" y="318237"/>
                  </a:lnTo>
                  <a:lnTo>
                    <a:pt x="2693490" y="317840"/>
                  </a:lnTo>
                  <a:lnTo>
                    <a:pt x="2673538" y="317649"/>
                  </a:lnTo>
                  <a:lnTo>
                    <a:pt x="2653586" y="317304"/>
                  </a:lnTo>
                  <a:lnTo>
                    <a:pt x="2633634" y="316225"/>
                  </a:lnTo>
                  <a:lnTo>
                    <a:pt x="2613683" y="314034"/>
                  </a:lnTo>
                  <a:lnTo>
                    <a:pt x="2610099" y="313292"/>
                  </a:lnTo>
                  <a:lnTo>
                    <a:pt x="2593731" y="310036"/>
                  </a:lnTo>
                  <a:lnTo>
                    <a:pt x="2573779" y="303736"/>
                  </a:lnTo>
                  <a:lnTo>
                    <a:pt x="2572892" y="303301"/>
                  </a:lnTo>
                  <a:lnTo>
                    <a:pt x="2553827" y="294119"/>
                  </a:lnTo>
                  <a:lnTo>
                    <a:pt x="2552617" y="293309"/>
                  </a:lnTo>
                  <a:lnTo>
                    <a:pt x="2537523" y="283318"/>
                  </a:lnTo>
                  <a:lnTo>
                    <a:pt x="2533876" y="280920"/>
                  </a:lnTo>
                  <a:lnTo>
                    <a:pt x="2525245" y="273326"/>
                  </a:lnTo>
                  <a:lnTo>
                    <a:pt x="2513924" y="263465"/>
                  </a:lnTo>
                  <a:lnTo>
                    <a:pt x="2513809" y="263335"/>
                  </a:lnTo>
                  <a:lnTo>
                    <a:pt x="2504818" y="253344"/>
                  </a:lnTo>
                  <a:lnTo>
                    <a:pt x="2495455" y="243352"/>
                  </a:lnTo>
                  <a:lnTo>
                    <a:pt x="2493972" y="241790"/>
                  </a:lnTo>
                  <a:lnTo>
                    <a:pt x="2487469" y="233360"/>
                  </a:lnTo>
                  <a:lnTo>
                    <a:pt x="2479665" y="223369"/>
                  </a:lnTo>
                  <a:lnTo>
                    <a:pt x="2474020" y="216490"/>
                  </a:lnTo>
                  <a:lnTo>
                    <a:pt x="2471817" y="213378"/>
                  </a:lnTo>
                  <a:lnTo>
                    <a:pt x="2464395" y="203386"/>
                  </a:lnTo>
                  <a:lnTo>
                    <a:pt x="2456781" y="193395"/>
                  </a:lnTo>
                  <a:lnTo>
                    <a:pt x="2454069" y="190029"/>
                  </a:lnTo>
                  <a:lnTo>
                    <a:pt x="2449189" y="183403"/>
                  </a:lnTo>
                  <a:lnTo>
                    <a:pt x="2441554" y="173412"/>
                  </a:lnTo>
                  <a:lnTo>
                    <a:pt x="2434117" y="164448"/>
                  </a:lnTo>
                  <a:lnTo>
                    <a:pt x="2433290" y="163420"/>
                  </a:lnTo>
                  <a:lnTo>
                    <a:pt x="2425014" y="153429"/>
                  </a:lnTo>
                  <a:lnTo>
                    <a:pt x="2415986" y="143437"/>
                  </a:lnTo>
                  <a:lnTo>
                    <a:pt x="2414165" y="141559"/>
                  </a:lnTo>
                  <a:lnTo>
                    <a:pt x="2406081" y="133446"/>
                  </a:lnTo>
                  <a:lnTo>
                    <a:pt x="2395031" y="123454"/>
                  </a:lnTo>
                  <a:lnTo>
                    <a:pt x="2394213" y="122736"/>
                  </a:lnTo>
                  <a:lnTo>
                    <a:pt x="2382422" y="113463"/>
                  </a:lnTo>
                  <a:lnTo>
                    <a:pt x="2374261" y="107658"/>
                  </a:lnTo>
                  <a:lnTo>
                    <a:pt x="2367146" y="103471"/>
                  </a:lnTo>
                  <a:lnTo>
                    <a:pt x="2354309" y="96518"/>
                  </a:lnTo>
                  <a:lnTo>
                    <a:pt x="2346361" y="93480"/>
                  </a:lnTo>
                  <a:lnTo>
                    <a:pt x="2334358" y="89156"/>
                  </a:lnTo>
                  <a:lnTo>
                    <a:pt x="2314406" y="85145"/>
                  </a:lnTo>
                  <a:lnTo>
                    <a:pt x="2294454" y="84487"/>
                  </a:lnTo>
                  <a:lnTo>
                    <a:pt x="2274502" y="87227"/>
                  </a:lnTo>
                  <a:lnTo>
                    <a:pt x="2254551" y="93411"/>
                  </a:lnTo>
                  <a:lnTo>
                    <a:pt x="2254401" y="93480"/>
                  </a:lnTo>
                  <a:lnTo>
                    <a:pt x="2234599" y="103278"/>
                  </a:lnTo>
                  <a:lnTo>
                    <a:pt x="2234291" y="103471"/>
                  </a:lnTo>
                  <a:lnTo>
                    <a:pt x="2219041" y="113463"/>
                  </a:lnTo>
                  <a:lnTo>
                    <a:pt x="2214647" y="116643"/>
                  </a:lnTo>
                  <a:lnTo>
                    <a:pt x="2206330" y="123454"/>
                  </a:lnTo>
                  <a:lnTo>
                    <a:pt x="2195147" y="133446"/>
                  </a:lnTo>
                  <a:lnTo>
                    <a:pt x="2194695" y="133865"/>
                  </a:lnTo>
                  <a:lnTo>
                    <a:pt x="2184712" y="143437"/>
                  </a:lnTo>
                  <a:lnTo>
                    <a:pt x="2175501" y="153429"/>
                  </a:lnTo>
                  <a:lnTo>
                    <a:pt x="2174744" y="154304"/>
                  </a:lnTo>
                  <a:lnTo>
                    <a:pt x="2166209" y="163420"/>
                  </a:lnTo>
                  <a:lnTo>
                    <a:pt x="2157841" y="173412"/>
                  </a:lnTo>
                  <a:lnTo>
                    <a:pt x="2154792" y="177265"/>
                  </a:lnTo>
                  <a:lnTo>
                    <a:pt x="2149094" y="183403"/>
                  </a:lnTo>
                  <a:lnTo>
                    <a:pt x="2140433" y="193395"/>
                  </a:lnTo>
                  <a:lnTo>
                    <a:pt x="2134840" y="200485"/>
                  </a:lnTo>
                  <a:lnTo>
                    <a:pt x="2131825" y="203386"/>
                  </a:lnTo>
                  <a:lnTo>
                    <a:pt x="2121852" y="213378"/>
                  </a:lnTo>
                  <a:lnTo>
                    <a:pt x="2114888" y="221038"/>
                  </a:lnTo>
                  <a:lnTo>
                    <a:pt x="2111576" y="223369"/>
                  </a:lnTo>
                  <a:lnTo>
                    <a:pt x="2098646" y="233360"/>
                  </a:lnTo>
                  <a:lnTo>
                    <a:pt x="2094937" y="236257"/>
                  </a:lnTo>
                  <a:lnTo>
                    <a:pt x="2075910" y="243352"/>
                  </a:lnTo>
                  <a:lnTo>
                    <a:pt x="2074985" y="243720"/>
                  </a:lnTo>
                  <a:lnTo>
                    <a:pt x="2055033" y="243948"/>
                  </a:lnTo>
                  <a:lnTo>
                    <a:pt x="2052346" y="243352"/>
                  </a:lnTo>
                  <a:lnTo>
                    <a:pt x="2035081" y="239709"/>
                  </a:lnTo>
                  <a:lnTo>
                    <a:pt x="2015130" y="234174"/>
                  </a:lnTo>
                  <a:lnTo>
                    <a:pt x="2010733" y="233360"/>
                  </a:lnTo>
                  <a:lnTo>
                    <a:pt x="1995177" y="230742"/>
                  </a:lnTo>
                  <a:lnTo>
                    <a:pt x="1975226" y="230474"/>
                  </a:lnTo>
                  <a:lnTo>
                    <a:pt x="1960717" y="233360"/>
                  </a:lnTo>
                  <a:lnTo>
                    <a:pt x="1955274" y="234385"/>
                  </a:lnTo>
                  <a:lnTo>
                    <a:pt x="1935322" y="242438"/>
                  </a:lnTo>
                  <a:lnTo>
                    <a:pt x="1933712" y="243352"/>
                  </a:lnTo>
                  <a:lnTo>
                    <a:pt x="1915762" y="253344"/>
                  </a:lnTo>
                  <a:lnTo>
                    <a:pt x="1915370" y="253550"/>
                  </a:lnTo>
                  <a:lnTo>
                    <a:pt x="1900535" y="263335"/>
                  </a:lnTo>
                  <a:lnTo>
                    <a:pt x="1895419" y="266682"/>
                  </a:lnTo>
                  <a:lnTo>
                    <a:pt x="1886487" y="273326"/>
                  </a:lnTo>
                  <a:lnTo>
                    <a:pt x="1875467" y="281408"/>
                  </a:lnTo>
                  <a:lnTo>
                    <a:pt x="1873015" y="283318"/>
                  </a:lnTo>
                  <a:lnTo>
                    <a:pt x="1859624" y="293309"/>
                  </a:lnTo>
                  <a:lnTo>
                    <a:pt x="1855515" y="296287"/>
                  </a:lnTo>
                  <a:lnTo>
                    <a:pt x="1845967" y="303301"/>
                  </a:lnTo>
                  <a:lnTo>
                    <a:pt x="1835563" y="310953"/>
                  </a:lnTo>
                  <a:lnTo>
                    <a:pt x="1832219" y="313292"/>
                  </a:lnTo>
                  <a:lnTo>
                    <a:pt x="1817763" y="323284"/>
                  </a:lnTo>
                  <a:lnTo>
                    <a:pt x="1815612" y="324758"/>
                  </a:lnTo>
                  <a:lnTo>
                    <a:pt x="1802311" y="333275"/>
                  </a:lnTo>
                  <a:lnTo>
                    <a:pt x="1795660" y="337613"/>
                  </a:lnTo>
                  <a:lnTo>
                    <a:pt x="1785993" y="343267"/>
                  </a:lnTo>
                  <a:lnTo>
                    <a:pt x="1775708" y="349254"/>
                  </a:lnTo>
                  <a:lnTo>
                    <a:pt x="1768375" y="353258"/>
                  </a:lnTo>
                  <a:lnTo>
                    <a:pt x="1755756" y="360417"/>
                  </a:lnTo>
                  <a:lnTo>
                    <a:pt x="1750199" y="363250"/>
                  </a:lnTo>
                  <a:lnTo>
                    <a:pt x="1735805" y="370739"/>
                  </a:lnTo>
                  <a:lnTo>
                    <a:pt x="1730601" y="373241"/>
                  </a:lnTo>
                  <a:lnTo>
                    <a:pt x="1715853" y="381083"/>
                  </a:lnTo>
                  <a:lnTo>
                    <a:pt x="1711312" y="383233"/>
                  </a:lnTo>
                  <a:lnTo>
                    <a:pt x="1695901" y="390616"/>
                  </a:lnTo>
                  <a:lnTo>
                    <a:pt x="1690279" y="393224"/>
                  </a:lnTo>
                  <a:lnTo>
                    <a:pt x="1675949" y="400172"/>
                  </a:lnTo>
                  <a:lnTo>
                    <a:pt x="1669023" y="403216"/>
                  </a:lnTo>
                  <a:lnTo>
                    <a:pt x="1655998" y="409091"/>
                  </a:lnTo>
                  <a:lnTo>
                    <a:pt x="1645135" y="413207"/>
                  </a:lnTo>
                  <a:lnTo>
                    <a:pt x="1636046" y="416694"/>
                  </a:lnTo>
                  <a:lnTo>
                    <a:pt x="1616094" y="422244"/>
                  </a:lnTo>
                  <a:lnTo>
                    <a:pt x="1607147" y="423199"/>
                  </a:lnTo>
                  <a:lnTo>
                    <a:pt x="1596142" y="424371"/>
                  </a:lnTo>
                  <a:lnTo>
                    <a:pt x="1576190" y="423503"/>
                  </a:lnTo>
                  <a:lnTo>
                    <a:pt x="1574977" y="423199"/>
                  </a:lnTo>
                  <a:lnTo>
                    <a:pt x="1556238" y="418629"/>
                  </a:lnTo>
                  <a:lnTo>
                    <a:pt x="1543477" y="413207"/>
                  </a:lnTo>
                  <a:lnTo>
                    <a:pt x="1536287" y="410077"/>
                  </a:lnTo>
                  <a:lnTo>
                    <a:pt x="1525646" y="403216"/>
                  </a:lnTo>
                  <a:lnTo>
                    <a:pt x="1516335" y="397639"/>
                  </a:lnTo>
                  <a:lnTo>
                    <a:pt x="1510754" y="393224"/>
                  </a:lnTo>
                  <a:lnTo>
                    <a:pt x="1498484" y="383233"/>
                  </a:lnTo>
                  <a:lnTo>
                    <a:pt x="1496383" y="381579"/>
                  </a:lnTo>
                  <a:lnTo>
                    <a:pt x="1487424" y="373241"/>
                  </a:lnTo>
                  <a:lnTo>
                    <a:pt x="1476671" y="363250"/>
                  </a:lnTo>
                  <a:lnTo>
                    <a:pt x="1476431" y="363031"/>
                  </a:lnTo>
                  <a:lnTo>
                    <a:pt x="1466834" y="353258"/>
                  </a:lnTo>
                  <a:lnTo>
                    <a:pt x="1457084" y="343267"/>
                  </a:lnTo>
                  <a:lnTo>
                    <a:pt x="1456480" y="342665"/>
                  </a:lnTo>
                  <a:lnTo>
                    <a:pt x="1447371" y="333275"/>
                  </a:lnTo>
                  <a:lnTo>
                    <a:pt x="1437367" y="323284"/>
                  </a:lnTo>
                  <a:lnTo>
                    <a:pt x="1436528" y="322435"/>
                  </a:lnTo>
                  <a:lnTo>
                    <a:pt x="1427231" y="313292"/>
                  </a:lnTo>
                  <a:lnTo>
                    <a:pt x="1416622" y="303301"/>
                  </a:lnTo>
                  <a:lnTo>
                    <a:pt x="1416576" y="303257"/>
                  </a:lnTo>
                  <a:lnTo>
                    <a:pt x="1404761" y="293309"/>
                  </a:lnTo>
                  <a:lnTo>
                    <a:pt x="1396624" y="286405"/>
                  </a:lnTo>
                  <a:lnTo>
                    <a:pt x="1392082" y="283318"/>
                  </a:lnTo>
                  <a:lnTo>
                    <a:pt x="1376790" y="273326"/>
                  </a:lnTo>
                  <a:lnTo>
                    <a:pt x="1376673" y="273249"/>
                  </a:lnTo>
                  <a:lnTo>
                    <a:pt x="1356721" y="264038"/>
                  </a:lnTo>
                  <a:lnTo>
                    <a:pt x="1354359" y="263335"/>
                  </a:lnTo>
                  <a:lnTo>
                    <a:pt x="1336769" y="257790"/>
                  </a:lnTo>
                  <a:lnTo>
                    <a:pt x="1316817" y="255740"/>
                  </a:lnTo>
                  <a:lnTo>
                    <a:pt x="1296866" y="256270"/>
                  </a:lnTo>
                  <a:lnTo>
                    <a:pt x="1276914" y="258379"/>
                  </a:lnTo>
                  <a:lnTo>
                    <a:pt x="1256962" y="260892"/>
                  </a:lnTo>
                  <a:lnTo>
                    <a:pt x="1237010" y="262780"/>
                  </a:lnTo>
                  <a:lnTo>
                    <a:pt x="1217059" y="262964"/>
                  </a:lnTo>
                  <a:lnTo>
                    <a:pt x="1197107" y="261352"/>
                  </a:lnTo>
                  <a:lnTo>
                    <a:pt x="1177155" y="257429"/>
                  </a:lnTo>
                  <a:lnTo>
                    <a:pt x="1162666" y="253344"/>
                  </a:lnTo>
                  <a:lnTo>
                    <a:pt x="1157203" y="251774"/>
                  </a:lnTo>
                  <a:lnTo>
                    <a:pt x="1137251" y="244062"/>
                  </a:lnTo>
                  <a:lnTo>
                    <a:pt x="1135741" y="243352"/>
                  </a:lnTo>
                  <a:lnTo>
                    <a:pt x="1117299" y="234576"/>
                  </a:lnTo>
                  <a:lnTo>
                    <a:pt x="1115136" y="233360"/>
                  </a:lnTo>
                  <a:lnTo>
                    <a:pt x="1097398" y="223369"/>
                  </a:lnTo>
                  <a:lnTo>
                    <a:pt x="1097348" y="223341"/>
                  </a:lnTo>
                  <a:lnTo>
                    <a:pt x="1082059" y="213378"/>
                  </a:lnTo>
                  <a:lnTo>
                    <a:pt x="1077396" y="210232"/>
                  </a:lnTo>
                  <a:lnTo>
                    <a:pt x="1068505" y="203386"/>
                  </a:lnTo>
                  <a:lnTo>
                    <a:pt x="1057444" y="194860"/>
                  </a:lnTo>
                  <a:lnTo>
                    <a:pt x="1055739" y="193395"/>
                  </a:lnTo>
                  <a:lnTo>
                    <a:pt x="1044183" y="183403"/>
                  </a:lnTo>
                  <a:lnTo>
                    <a:pt x="1037492" y="177423"/>
                  </a:lnTo>
                  <a:lnTo>
                    <a:pt x="1033395" y="173412"/>
                  </a:lnTo>
                  <a:lnTo>
                    <a:pt x="1023270" y="163420"/>
                  </a:lnTo>
                  <a:lnTo>
                    <a:pt x="1017541" y="157617"/>
                  </a:lnTo>
                  <a:lnTo>
                    <a:pt x="1013643" y="153429"/>
                  </a:lnTo>
                  <a:lnTo>
                    <a:pt x="1004393" y="143437"/>
                  </a:lnTo>
                  <a:lnTo>
                    <a:pt x="997589" y="135933"/>
                  </a:lnTo>
                  <a:lnTo>
                    <a:pt x="995385" y="133446"/>
                  </a:lnTo>
                  <a:lnTo>
                    <a:pt x="986632" y="123454"/>
                  </a:lnTo>
                  <a:lnTo>
                    <a:pt x="977856" y="113463"/>
                  </a:lnTo>
                  <a:lnTo>
                    <a:pt x="977637" y="113205"/>
                  </a:lnTo>
                  <a:lnTo>
                    <a:pt x="969496" y="103471"/>
                  </a:lnTo>
                  <a:lnTo>
                    <a:pt x="960702" y="93480"/>
                  </a:lnTo>
                  <a:lnTo>
                    <a:pt x="957685" y="90030"/>
                  </a:lnTo>
                  <a:lnTo>
                    <a:pt x="951873" y="83488"/>
                  </a:lnTo>
                  <a:lnTo>
                    <a:pt x="942836" y="73497"/>
                  </a:lnTo>
                  <a:lnTo>
                    <a:pt x="937734" y="68091"/>
                  </a:lnTo>
                  <a:lnTo>
                    <a:pt x="933130" y="63505"/>
                  </a:lnTo>
                  <a:lnTo>
                    <a:pt x="922847" y="53514"/>
                  </a:lnTo>
                  <a:lnTo>
                    <a:pt x="917782" y="48762"/>
                  </a:lnTo>
                  <a:lnTo>
                    <a:pt x="911635" y="43522"/>
                  </a:lnTo>
                  <a:lnTo>
                    <a:pt x="899507" y="33531"/>
                  </a:lnTo>
                  <a:lnTo>
                    <a:pt x="897830" y="32212"/>
                  </a:lnTo>
                  <a:lnTo>
                    <a:pt x="884513" y="23539"/>
                  </a:lnTo>
                  <a:lnTo>
                    <a:pt x="877878" y="19424"/>
                  </a:lnTo>
                  <a:lnTo>
                    <a:pt x="866002" y="13548"/>
                  </a:lnTo>
                  <a:lnTo>
                    <a:pt x="857927" y="9819"/>
                  </a:lnTo>
                  <a:lnTo>
                    <a:pt x="838448" y="3556"/>
                  </a:lnTo>
                  <a:lnTo>
                    <a:pt x="837975" y="3408"/>
                  </a:lnTo>
                  <a:lnTo>
                    <a:pt x="818023" y="161"/>
                  </a:lnTo>
                  <a:lnTo>
                    <a:pt x="798071" y="0"/>
                  </a:lnTo>
                  <a:lnTo>
                    <a:pt x="778119" y="3360"/>
                  </a:lnTo>
                  <a:lnTo>
                    <a:pt x="777567" y="3556"/>
                  </a:lnTo>
                  <a:lnTo>
                    <a:pt x="758167" y="10691"/>
                  </a:lnTo>
                  <a:lnTo>
                    <a:pt x="753111" y="13548"/>
                  </a:lnTo>
                  <a:lnTo>
                    <a:pt x="738216" y="22396"/>
                  </a:lnTo>
                  <a:lnTo>
                    <a:pt x="736728" y="23539"/>
                  </a:lnTo>
                  <a:lnTo>
                    <a:pt x="724515" y="33531"/>
                  </a:lnTo>
                  <a:lnTo>
                    <a:pt x="718264" y="39125"/>
                  </a:lnTo>
                  <a:lnTo>
                    <a:pt x="714002" y="43522"/>
                  </a:lnTo>
                  <a:lnTo>
                    <a:pt x="704592" y="53514"/>
                  </a:lnTo>
                  <a:lnTo>
                    <a:pt x="698312" y="61018"/>
                  </a:lnTo>
                  <a:lnTo>
                    <a:pt x="696311" y="63505"/>
                  </a:lnTo>
                  <a:lnTo>
                    <a:pt x="688785" y="73497"/>
                  </a:lnTo>
                  <a:lnTo>
                    <a:pt x="681921" y="83488"/>
                  </a:lnTo>
                  <a:lnTo>
                    <a:pt x="678360" y="89081"/>
                  </a:lnTo>
                  <a:lnTo>
                    <a:pt x="675382" y="93480"/>
                  </a:lnTo>
                  <a:lnTo>
                    <a:pt x="669028" y="103471"/>
                  </a:lnTo>
                  <a:lnTo>
                    <a:pt x="663194" y="113463"/>
                  </a:lnTo>
                  <a:lnTo>
                    <a:pt x="658409" y="122251"/>
                  </a:lnTo>
                  <a:lnTo>
                    <a:pt x="657653" y="123454"/>
                  </a:lnTo>
                  <a:lnTo>
                    <a:pt x="651721" y="133446"/>
                  </a:lnTo>
                  <a:lnTo>
                    <a:pt x="646242" y="143437"/>
                  </a:lnTo>
                  <a:lnTo>
                    <a:pt x="641056" y="153429"/>
                  </a:lnTo>
                  <a:lnTo>
                    <a:pt x="638457" y="158534"/>
                  </a:lnTo>
                  <a:lnTo>
                    <a:pt x="635313" y="163420"/>
                  </a:lnTo>
                  <a:lnTo>
                    <a:pt x="629441" y="173412"/>
                  </a:lnTo>
                  <a:lnTo>
                    <a:pt x="623584" y="183403"/>
                  </a:lnTo>
                  <a:lnTo>
                    <a:pt x="618505" y="192061"/>
                  </a:lnTo>
                  <a:lnTo>
                    <a:pt x="617402" y="193395"/>
                  </a:lnTo>
                  <a:lnTo>
                    <a:pt x="609820" y="203386"/>
                  </a:lnTo>
                  <a:lnTo>
                    <a:pt x="601800" y="213378"/>
                  </a:lnTo>
                  <a:lnTo>
                    <a:pt x="598553" y="217502"/>
                  </a:lnTo>
                  <a:lnTo>
                    <a:pt x="590602" y="223369"/>
                  </a:lnTo>
                  <a:lnTo>
                    <a:pt x="578602" y="231936"/>
                  </a:lnTo>
                  <a:lnTo>
                    <a:pt x="573988" y="233360"/>
                  </a:lnTo>
                  <a:lnTo>
                    <a:pt x="558650" y="238088"/>
                  </a:lnTo>
                  <a:lnTo>
                    <a:pt x="538698" y="237841"/>
                  </a:lnTo>
                  <a:lnTo>
                    <a:pt x="518746" y="233868"/>
                  </a:lnTo>
                  <a:lnTo>
                    <a:pt x="516706" y="233360"/>
                  </a:lnTo>
                  <a:lnTo>
                    <a:pt x="498794" y="228196"/>
                  </a:lnTo>
                  <a:lnTo>
                    <a:pt x="478843" y="224475"/>
                  </a:lnTo>
                  <a:lnTo>
                    <a:pt x="458891" y="224356"/>
                  </a:lnTo>
                  <a:lnTo>
                    <a:pt x="438939" y="229511"/>
                  </a:lnTo>
                  <a:lnTo>
                    <a:pt x="431400" y="233360"/>
                  </a:lnTo>
                  <a:lnTo>
                    <a:pt x="418987" y="239266"/>
                  </a:lnTo>
                  <a:lnTo>
                    <a:pt x="412939" y="243352"/>
                  </a:lnTo>
                  <a:lnTo>
                    <a:pt x="399036" y="252313"/>
                  </a:lnTo>
                  <a:lnTo>
                    <a:pt x="397610" y="253344"/>
                  </a:lnTo>
                  <a:lnTo>
                    <a:pt x="383509" y="263335"/>
                  </a:lnTo>
                  <a:lnTo>
                    <a:pt x="379084" y="266499"/>
                  </a:lnTo>
                  <a:lnTo>
                    <a:pt x="370087" y="273326"/>
                  </a:lnTo>
                  <a:lnTo>
                    <a:pt x="359132" y="281398"/>
                  </a:lnTo>
                  <a:lnTo>
                    <a:pt x="356493" y="283318"/>
                  </a:lnTo>
                  <a:lnTo>
                    <a:pt x="343382" y="293309"/>
                  </a:lnTo>
                  <a:lnTo>
                    <a:pt x="339180" y="296489"/>
                  </a:lnTo>
                  <a:lnTo>
                    <a:pt x="330000" y="303301"/>
                  </a:lnTo>
                  <a:lnTo>
                    <a:pt x="319228" y="311581"/>
                  </a:lnTo>
                  <a:lnTo>
                    <a:pt x="317253" y="313292"/>
                  </a:lnTo>
                  <a:lnTo>
                    <a:pt x="305514" y="323284"/>
                  </a:lnTo>
                  <a:lnTo>
                    <a:pt x="299277" y="328540"/>
                  </a:lnTo>
                  <a:lnTo>
                    <a:pt x="294617" y="333275"/>
                  </a:lnTo>
                  <a:lnTo>
                    <a:pt x="284786" y="343267"/>
                  </a:lnTo>
                  <a:lnTo>
                    <a:pt x="279325" y="349135"/>
                  </a:lnTo>
                  <a:lnTo>
                    <a:pt x="276208" y="353258"/>
                  </a:lnTo>
                  <a:lnTo>
                    <a:pt x="268274" y="363250"/>
                  </a:lnTo>
                  <a:lnTo>
                    <a:pt x="260845" y="373241"/>
                  </a:lnTo>
                  <a:lnTo>
                    <a:pt x="259373" y="375157"/>
                  </a:lnTo>
                  <a:lnTo>
                    <a:pt x="254427" y="383233"/>
                  </a:lnTo>
                  <a:lnTo>
                    <a:pt x="248562" y="393224"/>
                  </a:lnTo>
                  <a:lnTo>
                    <a:pt x="242095" y="403216"/>
                  </a:lnTo>
                  <a:lnTo>
                    <a:pt x="239421" y="407639"/>
                  </a:lnTo>
                  <a:lnTo>
                    <a:pt x="236698" y="413207"/>
                  </a:lnTo>
                  <a:lnTo>
                    <a:pt x="231702" y="423199"/>
                  </a:lnTo>
                  <a:lnTo>
                    <a:pt x="226736" y="433190"/>
                  </a:lnTo>
                  <a:lnTo>
                    <a:pt x="221343" y="443182"/>
                  </a:lnTo>
                  <a:lnTo>
                    <a:pt x="219470" y="446793"/>
                  </a:lnTo>
                  <a:lnTo>
                    <a:pt x="216599" y="453173"/>
                  </a:lnTo>
                  <a:lnTo>
                    <a:pt x="211785" y="463165"/>
                  </a:lnTo>
                  <a:lnTo>
                    <a:pt x="207182" y="473156"/>
                  </a:lnTo>
                  <a:lnTo>
                    <a:pt x="202070" y="483148"/>
                  </a:lnTo>
                  <a:lnTo>
                    <a:pt x="199518" y="488542"/>
                  </a:lnTo>
                  <a:lnTo>
                    <a:pt x="197498" y="493139"/>
                  </a:lnTo>
                  <a:lnTo>
                    <a:pt x="192863" y="503131"/>
                  </a:lnTo>
                  <a:lnTo>
                    <a:pt x="187735" y="513122"/>
                  </a:lnTo>
                  <a:lnTo>
                    <a:pt x="182991" y="523114"/>
                  </a:lnTo>
                  <a:lnTo>
                    <a:pt x="179566" y="529476"/>
                  </a:lnTo>
                  <a:lnTo>
                    <a:pt x="177635" y="533105"/>
                  </a:lnTo>
                  <a:lnTo>
                    <a:pt x="172461" y="543097"/>
                  </a:lnTo>
                  <a:lnTo>
                    <a:pt x="166895" y="553088"/>
                  </a:lnTo>
                  <a:lnTo>
                    <a:pt x="161422" y="563080"/>
                  </a:lnTo>
                  <a:lnTo>
                    <a:pt x="159614" y="566250"/>
                  </a:lnTo>
                  <a:lnTo>
                    <a:pt x="155272" y="573071"/>
                  </a:lnTo>
                  <a:lnTo>
                    <a:pt x="148351" y="583063"/>
                  </a:lnTo>
                  <a:lnTo>
                    <a:pt x="141226" y="593054"/>
                  </a:lnTo>
                  <a:lnTo>
                    <a:pt x="139662" y="595223"/>
                  </a:lnTo>
                  <a:lnTo>
                    <a:pt x="132601" y="603046"/>
                  </a:lnTo>
                  <a:lnTo>
                    <a:pt x="123228" y="613037"/>
                  </a:lnTo>
                  <a:lnTo>
                    <a:pt x="119711" y="616469"/>
                  </a:lnTo>
                  <a:lnTo>
                    <a:pt x="109541" y="623029"/>
                  </a:lnTo>
                  <a:lnTo>
                    <a:pt x="99759" y="629388"/>
                  </a:lnTo>
                  <a:lnTo>
                    <a:pt x="82197" y="633020"/>
                  </a:lnTo>
                  <a:lnTo>
                    <a:pt x="79807" y="633503"/>
                  </a:lnTo>
                  <a:lnTo>
                    <a:pt x="77738" y="633020"/>
                  </a:lnTo>
                  <a:lnTo>
                    <a:pt x="59855" y="628968"/>
                  </a:lnTo>
                  <a:lnTo>
                    <a:pt x="51707" y="623029"/>
                  </a:lnTo>
                  <a:lnTo>
                    <a:pt x="39904" y="614401"/>
                  </a:lnTo>
                  <a:lnTo>
                    <a:pt x="38836" y="613037"/>
                  </a:lnTo>
                  <a:lnTo>
                    <a:pt x="31074" y="603046"/>
                  </a:lnTo>
                  <a:lnTo>
                    <a:pt x="23280" y="593054"/>
                  </a:lnTo>
                  <a:lnTo>
                    <a:pt x="19952" y="588818"/>
                  </a:lnTo>
                  <a:lnTo>
                    <a:pt x="16840" y="583063"/>
                  </a:lnTo>
                  <a:lnTo>
                    <a:pt x="11284" y="573071"/>
                  </a:lnTo>
                  <a:lnTo>
                    <a:pt x="5707" y="563080"/>
                  </a:lnTo>
                  <a:lnTo>
                    <a:pt x="268" y="553088"/>
                  </a:lnTo>
                  <a:lnTo>
                    <a:pt x="0" y="552625"/>
                  </a:lnTo>
                  <a:lnTo>
                    <a:pt x="0" y="553088"/>
                  </a:lnTo>
                  <a:lnTo>
                    <a:pt x="0" y="563080"/>
                  </a:lnTo>
                  <a:lnTo>
                    <a:pt x="0" y="573071"/>
                  </a:lnTo>
                  <a:lnTo>
                    <a:pt x="0" y="583063"/>
                  </a:lnTo>
                  <a:lnTo>
                    <a:pt x="0" y="593054"/>
                  </a:lnTo>
                  <a:lnTo>
                    <a:pt x="0" y="603046"/>
                  </a:lnTo>
                  <a:lnTo>
                    <a:pt x="0" y="613037"/>
                  </a:lnTo>
                  <a:lnTo>
                    <a:pt x="0" y="623029"/>
                  </a:lnTo>
                  <a:lnTo>
                    <a:pt x="0" y="633020"/>
                  </a:lnTo>
                  <a:lnTo>
                    <a:pt x="0" y="643012"/>
                  </a:lnTo>
                  <a:lnTo>
                    <a:pt x="0" y="653003"/>
                  </a:lnTo>
                  <a:lnTo>
                    <a:pt x="0" y="662995"/>
                  </a:lnTo>
                  <a:lnTo>
                    <a:pt x="0" y="672986"/>
                  </a:lnTo>
                  <a:lnTo>
                    <a:pt x="0" y="682978"/>
                  </a:lnTo>
                  <a:lnTo>
                    <a:pt x="0" y="688747"/>
                  </a:lnTo>
                  <a:lnTo>
                    <a:pt x="2143" y="692969"/>
                  </a:lnTo>
                  <a:lnTo>
                    <a:pt x="7284" y="702961"/>
                  </a:lnTo>
                  <a:lnTo>
                    <a:pt x="12747" y="712952"/>
                  </a:lnTo>
                  <a:lnTo>
                    <a:pt x="18625" y="722944"/>
                  </a:lnTo>
                  <a:lnTo>
                    <a:pt x="19952" y="725181"/>
                  </a:lnTo>
                  <a:lnTo>
                    <a:pt x="27068" y="732935"/>
                  </a:lnTo>
                  <a:lnTo>
                    <a:pt x="37526" y="742927"/>
                  </a:lnTo>
                  <a:lnTo>
                    <a:pt x="39904" y="745091"/>
                  </a:lnTo>
                  <a:lnTo>
                    <a:pt x="58084" y="752918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任意多边形: 形状 2280">
              <a:extLst>
                <a:ext uri="{FF2B5EF4-FFF2-40B4-BE49-F238E27FC236}">
                  <a16:creationId xmlns:a16="http://schemas.microsoft.com/office/drawing/2014/main" id="{669F2B32-21EF-AE91-402B-0C909291D445}"/>
                </a:ext>
              </a:extLst>
            </p:cNvPr>
            <p:cNvSpPr/>
            <p:nvPr/>
          </p:nvSpPr>
          <p:spPr>
            <a:xfrm>
              <a:off x="5934592" y="2690550"/>
              <a:ext cx="2972814" cy="739852"/>
            </a:xfrm>
            <a:custGeom>
              <a:avLst/>
              <a:gdLst>
                <a:gd name="connsiteX0" fmla="*/ 79807 w 2972814"/>
                <a:gd name="connsiteY0" fmla="*/ 739853 h 739852"/>
                <a:gd name="connsiteX1" fmla="*/ 82197 w 2972814"/>
                <a:gd name="connsiteY1" fmla="*/ 739371 h 739852"/>
                <a:gd name="connsiteX2" fmla="*/ 99759 w 2972814"/>
                <a:gd name="connsiteY2" fmla="*/ 735738 h 739852"/>
                <a:gd name="connsiteX3" fmla="*/ 109541 w 2972814"/>
                <a:gd name="connsiteY3" fmla="*/ 729379 h 739852"/>
                <a:gd name="connsiteX4" fmla="*/ 119711 w 2972814"/>
                <a:gd name="connsiteY4" fmla="*/ 722819 h 739852"/>
                <a:gd name="connsiteX5" fmla="*/ 123228 w 2972814"/>
                <a:gd name="connsiteY5" fmla="*/ 719388 h 739852"/>
                <a:gd name="connsiteX6" fmla="*/ 132601 w 2972814"/>
                <a:gd name="connsiteY6" fmla="*/ 709396 h 739852"/>
                <a:gd name="connsiteX7" fmla="*/ 139662 w 2972814"/>
                <a:gd name="connsiteY7" fmla="*/ 701573 h 739852"/>
                <a:gd name="connsiteX8" fmla="*/ 141226 w 2972814"/>
                <a:gd name="connsiteY8" fmla="*/ 699405 h 739852"/>
                <a:gd name="connsiteX9" fmla="*/ 148351 w 2972814"/>
                <a:gd name="connsiteY9" fmla="*/ 689413 h 739852"/>
                <a:gd name="connsiteX10" fmla="*/ 155272 w 2972814"/>
                <a:gd name="connsiteY10" fmla="*/ 679422 h 739852"/>
                <a:gd name="connsiteX11" fmla="*/ 159614 w 2972814"/>
                <a:gd name="connsiteY11" fmla="*/ 672600 h 739852"/>
                <a:gd name="connsiteX12" fmla="*/ 161422 w 2972814"/>
                <a:gd name="connsiteY12" fmla="*/ 669430 h 739852"/>
                <a:gd name="connsiteX13" fmla="*/ 166895 w 2972814"/>
                <a:gd name="connsiteY13" fmla="*/ 659439 h 739852"/>
                <a:gd name="connsiteX14" fmla="*/ 172461 w 2972814"/>
                <a:gd name="connsiteY14" fmla="*/ 649447 h 739852"/>
                <a:gd name="connsiteX15" fmla="*/ 177635 w 2972814"/>
                <a:gd name="connsiteY15" fmla="*/ 639456 h 739852"/>
                <a:gd name="connsiteX16" fmla="*/ 179566 w 2972814"/>
                <a:gd name="connsiteY16" fmla="*/ 635827 h 739852"/>
                <a:gd name="connsiteX17" fmla="*/ 182991 w 2972814"/>
                <a:gd name="connsiteY17" fmla="*/ 629464 h 739852"/>
                <a:gd name="connsiteX18" fmla="*/ 187735 w 2972814"/>
                <a:gd name="connsiteY18" fmla="*/ 619473 h 739852"/>
                <a:gd name="connsiteX19" fmla="*/ 192863 w 2972814"/>
                <a:gd name="connsiteY19" fmla="*/ 609481 h 739852"/>
                <a:gd name="connsiteX20" fmla="*/ 197498 w 2972814"/>
                <a:gd name="connsiteY20" fmla="*/ 599490 h 739852"/>
                <a:gd name="connsiteX21" fmla="*/ 199518 w 2972814"/>
                <a:gd name="connsiteY21" fmla="*/ 594892 h 739852"/>
                <a:gd name="connsiteX22" fmla="*/ 202070 w 2972814"/>
                <a:gd name="connsiteY22" fmla="*/ 589498 h 739852"/>
                <a:gd name="connsiteX23" fmla="*/ 207182 w 2972814"/>
                <a:gd name="connsiteY23" fmla="*/ 579507 h 739852"/>
                <a:gd name="connsiteX24" fmla="*/ 211785 w 2972814"/>
                <a:gd name="connsiteY24" fmla="*/ 569515 h 739852"/>
                <a:gd name="connsiteX25" fmla="*/ 216599 w 2972814"/>
                <a:gd name="connsiteY25" fmla="*/ 559524 h 739852"/>
                <a:gd name="connsiteX26" fmla="*/ 219470 w 2972814"/>
                <a:gd name="connsiteY26" fmla="*/ 553143 h 739852"/>
                <a:gd name="connsiteX27" fmla="*/ 221343 w 2972814"/>
                <a:gd name="connsiteY27" fmla="*/ 549532 h 739852"/>
                <a:gd name="connsiteX28" fmla="*/ 226736 w 2972814"/>
                <a:gd name="connsiteY28" fmla="*/ 539541 h 739852"/>
                <a:gd name="connsiteX29" fmla="*/ 231702 w 2972814"/>
                <a:gd name="connsiteY29" fmla="*/ 529549 h 739852"/>
                <a:gd name="connsiteX30" fmla="*/ 236698 w 2972814"/>
                <a:gd name="connsiteY30" fmla="*/ 519558 h 739852"/>
                <a:gd name="connsiteX31" fmla="*/ 239421 w 2972814"/>
                <a:gd name="connsiteY31" fmla="*/ 513990 h 739852"/>
                <a:gd name="connsiteX32" fmla="*/ 242095 w 2972814"/>
                <a:gd name="connsiteY32" fmla="*/ 509566 h 739852"/>
                <a:gd name="connsiteX33" fmla="*/ 248562 w 2972814"/>
                <a:gd name="connsiteY33" fmla="*/ 499575 h 739852"/>
                <a:gd name="connsiteX34" fmla="*/ 254427 w 2972814"/>
                <a:gd name="connsiteY34" fmla="*/ 489583 h 739852"/>
                <a:gd name="connsiteX35" fmla="*/ 259373 w 2972814"/>
                <a:gd name="connsiteY35" fmla="*/ 481507 h 739852"/>
                <a:gd name="connsiteX36" fmla="*/ 260845 w 2972814"/>
                <a:gd name="connsiteY36" fmla="*/ 479592 h 739852"/>
                <a:gd name="connsiteX37" fmla="*/ 268274 w 2972814"/>
                <a:gd name="connsiteY37" fmla="*/ 469600 h 739852"/>
                <a:gd name="connsiteX38" fmla="*/ 276208 w 2972814"/>
                <a:gd name="connsiteY38" fmla="*/ 459609 h 739852"/>
                <a:gd name="connsiteX39" fmla="*/ 279325 w 2972814"/>
                <a:gd name="connsiteY39" fmla="*/ 455486 h 739852"/>
                <a:gd name="connsiteX40" fmla="*/ 284786 w 2972814"/>
                <a:gd name="connsiteY40" fmla="*/ 449617 h 739852"/>
                <a:gd name="connsiteX41" fmla="*/ 294617 w 2972814"/>
                <a:gd name="connsiteY41" fmla="*/ 439626 h 739852"/>
                <a:gd name="connsiteX42" fmla="*/ 299277 w 2972814"/>
                <a:gd name="connsiteY42" fmla="*/ 434891 h 739852"/>
                <a:gd name="connsiteX43" fmla="*/ 305514 w 2972814"/>
                <a:gd name="connsiteY43" fmla="*/ 429634 h 739852"/>
                <a:gd name="connsiteX44" fmla="*/ 317253 w 2972814"/>
                <a:gd name="connsiteY44" fmla="*/ 419643 h 739852"/>
                <a:gd name="connsiteX45" fmla="*/ 319228 w 2972814"/>
                <a:gd name="connsiteY45" fmla="*/ 417932 h 739852"/>
                <a:gd name="connsiteX46" fmla="*/ 330000 w 2972814"/>
                <a:gd name="connsiteY46" fmla="*/ 409651 h 739852"/>
                <a:gd name="connsiteX47" fmla="*/ 339180 w 2972814"/>
                <a:gd name="connsiteY47" fmla="*/ 402839 h 739852"/>
                <a:gd name="connsiteX48" fmla="*/ 343382 w 2972814"/>
                <a:gd name="connsiteY48" fmla="*/ 399660 h 739852"/>
                <a:gd name="connsiteX49" fmla="*/ 356493 w 2972814"/>
                <a:gd name="connsiteY49" fmla="*/ 389668 h 739852"/>
                <a:gd name="connsiteX50" fmla="*/ 359132 w 2972814"/>
                <a:gd name="connsiteY50" fmla="*/ 387749 h 739852"/>
                <a:gd name="connsiteX51" fmla="*/ 370087 w 2972814"/>
                <a:gd name="connsiteY51" fmla="*/ 379677 h 739852"/>
                <a:gd name="connsiteX52" fmla="*/ 379084 w 2972814"/>
                <a:gd name="connsiteY52" fmla="*/ 372849 h 739852"/>
                <a:gd name="connsiteX53" fmla="*/ 383509 w 2972814"/>
                <a:gd name="connsiteY53" fmla="*/ 369685 h 739852"/>
                <a:gd name="connsiteX54" fmla="*/ 397610 w 2972814"/>
                <a:gd name="connsiteY54" fmla="*/ 359694 h 739852"/>
                <a:gd name="connsiteX55" fmla="*/ 399036 w 2972814"/>
                <a:gd name="connsiteY55" fmla="*/ 358664 h 739852"/>
                <a:gd name="connsiteX56" fmla="*/ 412939 w 2972814"/>
                <a:gd name="connsiteY56" fmla="*/ 349702 h 739852"/>
                <a:gd name="connsiteX57" fmla="*/ 418987 w 2972814"/>
                <a:gd name="connsiteY57" fmla="*/ 345616 h 739852"/>
                <a:gd name="connsiteX58" fmla="*/ 431400 w 2972814"/>
                <a:gd name="connsiteY58" fmla="*/ 339711 h 739852"/>
                <a:gd name="connsiteX59" fmla="*/ 438939 w 2972814"/>
                <a:gd name="connsiteY59" fmla="*/ 335862 h 739852"/>
                <a:gd name="connsiteX60" fmla="*/ 458891 w 2972814"/>
                <a:gd name="connsiteY60" fmla="*/ 330706 h 739852"/>
                <a:gd name="connsiteX61" fmla="*/ 478843 w 2972814"/>
                <a:gd name="connsiteY61" fmla="*/ 330825 h 739852"/>
                <a:gd name="connsiteX62" fmla="*/ 498794 w 2972814"/>
                <a:gd name="connsiteY62" fmla="*/ 334546 h 739852"/>
                <a:gd name="connsiteX63" fmla="*/ 516706 w 2972814"/>
                <a:gd name="connsiteY63" fmla="*/ 339711 h 739852"/>
                <a:gd name="connsiteX64" fmla="*/ 518746 w 2972814"/>
                <a:gd name="connsiteY64" fmla="*/ 340218 h 739852"/>
                <a:gd name="connsiteX65" fmla="*/ 538698 w 2972814"/>
                <a:gd name="connsiteY65" fmla="*/ 344191 h 739852"/>
                <a:gd name="connsiteX66" fmla="*/ 558650 w 2972814"/>
                <a:gd name="connsiteY66" fmla="*/ 344438 h 739852"/>
                <a:gd name="connsiteX67" fmla="*/ 573988 w 2972814"/>
                <a:gd name="connsiteY67" fmla="*/ 339711 h 739852"/>
                <a:gd name="connsiteX68" fmla="*/ 578602 w 2972814"/>
                <a:gd name="connsiteY68" fmla="*/ 338287 h 739852"/>
                <a:gd name="connsiteX69" fmla="*/ 590602 w 2972814"/>
                <a:gd name="connsiteY69" fmla="*/ 329719 h 739852"/>
                <a:gd name="connsiteX70" fmla="*/ 598553 w 2972814"/>
                <a:gd name="connsiteY70" fmla="*/ 323853 h 739852"/>
                <a:gd name="connsiteX71" fmla="*/ 601800 w 2972814"/>
                <a:gd name="connsiteY71" fmla="*/ 319728 h 739852"/>
                <a:gd name="connsiteX72" fmla="*/ 609820 w 2972814"/>
                <a:gd name="connsiteY72" fmla="*/ 309736 h 739852"/>
                <a:gd name="connsiteX73" fmla="*/ 617402 w 2972814"/>
                <a:gd name="connsiteY73" fmla="*/ 299745 h 739852"/>
                <a:gd name="connsiteX74" fmla="*/ 618505 w 2972814"/>
                <a:gd name="connsiteY74" fmla="*/ 298411 h 739852"/>
                <a:gd name="connsiteX75" fmla="*/ 623584 w 2972814"/>
                <a:gd name="connsiteY75" fmla="*/ 289753 h 739852"/>
                <a:gd name="connsiteX76" fmla="*/ 629441 w 2972814"/>
                <a:gd name="connsiteY76" fmla="*/ 279762 h 739852"/>
                <a:gd name="connsiteX77" fmla="*/ 635313 w 2972814"/>
                <a:gd name="connsiteY77" fmla="*/ 269770 h 739852"/>
                <a:gd name="connsiteX78" fmla="*/ 638457 w 2972814"/>
                <a:gd name="connsiteY78" fmla="*/ 264884 h 739852"/>
                <a:gd name="connsiteX79" fmla="*/ 641056 w 2972814"/>
                <a:gd name="connsiteY79" fmla="*/ 259779 h 739852"/>
                <a:gd name="connsiteX80" fmla="*/ 646242 w 2972814"/>
                <a:gd name="connsiteY80" fmla="*/ 249787 h 739852"/>
                <a:gd name="connsiteX81" fmla="*/ 651721 w 2972814"/>
                <a:gd name="connsiteY81" fmla="*/ 239796 h 739852"/>
                <a:gd name="connsiteX82" fmla="*/ 657653 w 2972814"/>
                <a:gd name="connsiteY82" fmla="*/ 229804 h 739852"/>
                <a:gd name="connsiteX83" fmla="*/ 658409 w 2972814"/>
                <a:gd name="connsiteY83" fmla="*/ 228601 h 739852"/>
                <a:gd name="connsiteX84" fmla="*/ 663194 w 2972814"/>
                <a:gd name="connsiteY84" fmla="*/ 219813 h 739852"/>
                <a:gd name="connsiteX85" fmla="*/ 669028 w 2972814"/>
                <a:gd name="connsiteY85" fmla="*/ 209821 h 739852"/>
                <a:gd name="connsiteX86" fmla="*/ 675382 w 2972814"/>
                <a:gd name="connsiteY86" fmla="*/ 199830 h 739852"/>
                <a:gd name="connsiteX87" fmla="*/ 678360 w 2972814"/>
                <a:gd name="connsiteY87" fmla="*/ 195431 h 739852"/>
                <a:gd name="connsiteX88" fmla="*/ 681921 w 2972814"/>
                <a:gd name="connsiteY88" fmla="*/ 189838 h 739852"/>
                <a:gd name="connsiteX89" fmla="*/ 688785 w 2972814"/>
                <a:gd name="connsiteY89" fmla="*/ 179847 h 739852"/>
                <a:gd name="connsiteX90" fmla="*/ 696311 w 2972814"/>
                <a:gd name="connsiteY90" fmla="*/ 169855 h 739852"/>
                <a:gd name="connsiteX91" fmla="*/ 698312 w 2972814"/>
                <a:gd name="connsiteY91" fmla="*/ 167369 h 739852"/>
                <a:gd name="connsiteX92" fmla="*/ 704592 w 2972814"/>
                <a:gd name="connsiteY92" fmla="*/ 159864 h 739852"/>
                <a:gd name="connsiteX93" fmla="*/ 714002 w 2972814"/>
                <a:gd name="connsiteY93" fmla="*/ 149872 h 739852"/>
                <a:gd name="connsiteX94" fmla="*/ 718264 w 2972814"/>
                <a:gd name="connsiteY94" fmla="*/ 145476 h 739852"/>
                <a:gd name="connsiteX95" fmla="*/ 724515 w 2972814"/>
                <a:gd name="connsiteY95" fmla="*/ 139881 h 739852"/>
                <a:gd name="connsiteX96" fmla="*/ 736728 w 2972814"/>
                <a:gd name="connsiteY96" fmla="*/ 129889 h 739852"/>
                <a:gd name="connsiteX97" fmla="*/ 738216 w 2972814"/>
                <a:gd name="connsiteY97" fmla="*/ 128747 h 739852"/>
                <a:gd name="connsiteX98" fmla="*/ 753111 w 2972814"/>
                <a:gd name="connsiteY98" fmla="*/ 119898 h 739852"/>
                <a:gd name="connsiteX99" fmla="*/ 758167 w 2972814"/>
                <a:gd name="connsiteY99" fmla="*/ 117042 h 739852"/>
                <a:gd name="connsiteX100" fmla="*/ 777567 w 2972814"/>
                <a:gd name="connsiteY100" fmla="*/ 109906 h 739852"/>
                <a:gd name="connsiteX101" fmla="*/ 778119 w 2972814"/>
                <a:gd name="connsiteY101" fmla="*/ 109710 h 739852"/>
                <a:gd name="connsiteX102" fmla="*/ 798071 w 2972814"/>
                <a:gd name="connsiteY102" fmla="*/ 106350 h 739852"/>
                <a:gd name="connsiteX103" fmla="*/ 818023 w 2972814"/>
                <a:gd name="connsiteY103" fmla="*/ 106511 h 739852"/>
                <a:gd name="connsiteX104" fmla="*/ 837975 w 2972814"/>
                <a:gd name="connsiteY104" fmla="*/ 109759 h 739852"/>
                <a:gd name="connsiteX105" fmla="*/ 838448 w 2972814"/>
                <a:gd name="connsiteY105" fmla="*/ 109906 h 739852"/>
                <a:gd name="connsiteX106" fmla="*/ 857927 w 2972814"/>
                <a:gd name="connsiteY106" fmla="*/ 116169 h 739852"/>
                <a:gd name="connsiteX107" fmla="*/ 866002 w 2972814"/>
                <a:gd name="connsiteY107" fmla="*/ 119898 h 739852"/>
                <a:gd name="connsiteX108" fmla="*/ 877878 w 2972814"/>
                <a:gd name="connsiteY108" fmla="*/ 125774 h 739852"/>
                <a:gd name="connsiteX109" fmla="*/ 884513 w 2972814"/>
                <a:gd name="connsiteY109" fmla="*/ 129889 h 739852"/>
                <a:gd name="connsiteX110" fmla="*/ 897830 w 2972814"/>
                <a:gd name="connsiteY110" fmla="*/ 138562 h 739852"/>
                <a:gd name="connsiteX111" fmla="*/ 899507 w 2972814"/>
                <a:gd name="connsiteY111" fmla="*/ 139881 h 739852"/>
                <a:gd name="connsiteX112" fmla="*/ 911635 w 2972814"/>
                <a:gd name="connsiteY112" fmla="*/ 149872 h 739852"/>
                <a:gd name="connsiteX113" fmla="*/ 917782 w 2972814"/>
                <a:gd name="connsiteY113" fmla="*/ 155112 h 739852"/>
                <a:gd name="connsiteX114" fmla="*/ 922847 w 2972814"/>
                <a:gd name="connsiteY114" fmla="*/ 159864 h 739852"/>
                <a:gd name="connsiteX115" fmla="*/ 933130 w 2972814"/>
                <a:gd name="connsiteY115" fmla="*/ 169855 h 739852"/>
                <a:gd name="connsiteX116" fmla="*/ 937734 w 2972814"/>
                <a:gd name="connsiteY116" fmla="*/ 174441 h 739852"/>
                <a:gd name="connsiteX117" fmla="*/ 942836 w 2972814"/>
                <a:gd name="connsiteY117" fmla="*/ 179847 h 739852"/>
                <a:gd name="connsiteX118" fmla="*/ 951873 w 2972814"/>
                <a:gd name="connsiteY118" fmla="*/ 189838 h 739852"/>
                <a:gd name="connsiteX119" fmla="*/ 957685 w 2972814"/>
                <a:gd name="connsiteY119" fmla="*/ 196380 h 739852"/>
                <a:gd name="connsiteX120" fmla="*/ 960702 w 2972814"/>
                <a:gd name="connsiteY120" fmla="*/ 199830 h 739852"/>
                <a:gd name="connsiteX121" fmla="*/ 969496 w 2972814"/>
                <a:gd name="connsiteY121" fmla="*/ 209821 h 739852"/>
                <a:gd name="connsiteX122" fmla="*/ 977637 w 2972814"/>
                <a:gd name="connsiteY122" fmla="*/ 219555 h 739852"/>
                <a:gd name="connsiteX123" fmla="*/ 977856 w 2972814"/>
                <a:gd name="connsiteY123" fmla="*/ 219813 h 739852"/>
                <a:gd name="connsiteX124" fmla="*/ 986632 w 2972814"/>
                <a:gd name="connsiteY124" fmla="*/ 229804 h 739852"/>
                <a:gd name="connsiteX125" fmla="*/ 995385 w 2972814"/>
                <a:gd name="connsiteY125" fmla="*/ 239796 h 739852"/>
                <a:gd name="connsiteX126" fmla="*/ 997589 w 2972814"/>
                <a:gd name="connsiteY126" fmla="*/ 242284 h 739852"/>
                <a:gd name="connsiteX127" fmla="*/ 1004393 w 2972814"/>
                <a:gd name="connsiteY127" fmla="*/ 249787 h 739852"/>
                <a:gd name="connsiteX128" fmla="*/ 1013643 w 2972814"/>
                <a:gd name="connsiteY128" fmla="*/ 259779 h 739852"/>
                <a:gd name="connsiteX129" fmla="*/ 1017541 w 2972814"/>
                <a:gd name="connsiteY129" fmla="*/ 263967 h 739852"/>
                <a:gd name="connsiteX130" fmla="*/ 1023270 w 2972814"/>
                <a:gd name="connsiteY130" fmla="*/ 269770 h 739852"/>
                <a:gd name="connsiteX131" fmla="*/ 1033395 w 2972814"/>
                <a:gd name="connsiteY131" fmla="*/ 279762 h 739852"/>
                <a:gd name="connsiteX132" fmla="*/ 1037492 w 2972814"/>
                <a:gd name="connsiteY132" fmla="*/ 283774 h 739852"/>
                <a:gd name="connsiteX133" fmla="*/ 1044183 w 2972814"/>
                <a:gd name="connsiteY133" fmla="*/ 289753 h 739852"/>
                <a:gd name="connsiteX134" fmla="*/ 1055739 w 2972814"/>
                <a:gd name="connsiteY134" fmla="*/ 299745 h 739852"/>
                <a:gd name="connsiteX135" fmla="*/ 1057444 w 2972814"/>
                <a:gd name="connsiteY135" fmla="*/ 301210 h 739852"/>
                <a:gd name="connsiteX136" fmla="*/ 1068505 w 2972814"/>
                <a:gd name="connsiteY136" fmla="*/ 309736 h 739852"/>
                <a:gd name="connsiteX137" fmla="*/ 1077396 w 2972814"/>
                <a:gd name="connsiteY137" fmla="*/ 316582 h 739852"/>
                <a:gd name="connsiteX138" fmla="*/ 1082059 w 2972814"/>
                <a:gd name="connsiteY138" fmla="*/ 319728 h 739852"/>
                <a:gd name="connsiteX139" fmla="*/ 1097348 w 2972814"/>
                <a:gd name="connsiteY139" fmla="*/ 329691 h 739852"/>
                <a:gd name="connsiteX140" fmla="*/ 1097398 w 2972814"/>
                <a:gd name="connsiteY140" fmla="*/ 329719 h 739852"/>
                <a:gd name="connsiteX141" fmla="*/ 1115136 w 2972814"/>
                <a:gd name="connsiteY141" fmla="*/ 339711 h 739852"/>
                <a:gd name="connsiteX142" fmla="*/ 1117299 w 2972814"/>
                <a:gd name="connsiteY142" fmla="*/ 340926 h 739852"/>
                <a:gd name="connsiteX143" fmla="*/ 1135741 w 2972814"/>
                <a:gd name="connsiteY143" fmla="*/ 349702 h 739852"/>
                <a:gd name="connsiteX144" fmla="*/ 1137251 w 2972814"/>
                <a:gd name="connsiteY144" fmla="*/ 350413 h 739852"/>
                <a:gd name="connsiteX145" fmla="*/ 1157203 w 2972814"/>
                <a:gd name="connsiteY145" fmla="*/ 358124 h 739852"/>
                <a:gd name="connsiteX146" fmla="*/ 1162666 w 2972814"/>
                <a:gd name="connsiteY146" fmla="*/ 359694 h 739852"/>
                <a:gd name="connsiteX147" fmla="*/ 1177155 w 2972814"/>
                <a:gd name="connsiteY147" fmla="*/ 363779 h 739852"/>
                <a:gd name="connsiteX148" fmla="*/ 1197107 w 2972814"/>
                <a:gd name="connsiteY148" fmla="*/ 367703 h 739852"/>
                <a:gd name="connsiteX149" fmla="*/ 1217059 w 2972814"/>
                <a:gd name="connsiteY149" fmla="*/ 369314 h 739852"/>
                <a:gd name="connsiteX150" fmla="*/ 1237010 w 2972814"/>
                <a:gd name="connsiteY150" fmla="*/ 369130 h 739852"/>
                <a:gd name="connsiteX151" fmla="*/ 1256962 w 2972814"/>
                <a:gd name="connsiteY151" fmla="*/ 367242 h 739852"/>
                <a:gd name="connsiteX152" fmla="*/ 1276914 w 2972814"/>
                <a:gd name="connsiteY152" fmla="*/ 364729 h 739852"/>
                <a:gd name="connsiteX153" fmla="*/ 1296866 w 2972814"/>
                <a:gd name="connsiteY153" fmla="*/ 362620 h 739852"/>
                <a:gd name="connsiteX154" fmla="*/ 1316817 w 2972814"/>
                <a:gd name="connsiteY154" fmla="*/ 362091 h 739852"/>
                <a:gd name="connsiteX155" fmla="*/ 1336769 w 2972814"/>
                <a:gd name="connsiteY155" fmla="*/ 364140 h 739852"/>
                <a:gd name="connsiteX156" fmla="*/ 1354359 w 2972814"/>
                <a:gd name="connsiteY156" fmla="*/ 369685 h 739852"/>
                <a:gd name="connsiteX157" fmla="*/ 1356721 w 2972814"/>
                <a:gd name="connsiteY157" fmla="*/ 370389 h 739852"/>
                <a:gd name="connsiteX158" fmla="*/ 1376673 w 2972814"/>
                <a:gd name="connsiteY158" fmla="*/ 379599 h 739852"/>
                <a:gd name="connsiteX159" fmla="*/ 1376790 w 2972814"/>
                <a:gd name="connsiteY159" fmla="*/ 379677 h 739852"/>
                <a:gd name="connsiteX160" fmla="*/ 1392082 w 2972814"/>
                <a:gd name="connsiteY160" fmla="*/ 389668 h 739852"/>
                <a:gd name="connsiteX161" fmla="*/ 1396624 w 2972814"/>
                <a:gd name="connsiteY161" fmla="*/ 392755 h 739852"/>
                <a:gd name="connsiteX162" fmla="*/ 1404761 w 2972814"/>
                <a:gd name="connsiteY162" fmla="*/ 399660 h 739852"/>
                <a:gd name="connsiteX163" fmla="*/ 1416576 w 2972814"/>
                <a:gd name="connsiteY163" fmla="*/ 409608 h 739852"/>
                <a:gd name="connsiteX164" fmla="*/ 1416622 w 2972814"/>
                <a:gd name="connsiteY164" fmla="*/ 409651 h 739852"/>
                <a:gd name="connsiteX165" fmla="*/ 1427231 w 2972814"/>
                <a:gd name="connsiteY165" fmla="*/ 419643 h 739852"/>
                <a:gd name="connsiteX166" fmla="*/ 1436528 w 2972814"/>
                <a:gd name="connsiteY166" fmla="*/ 428785 h 739852"/>
                <a:gd name="connsiteX167" fmla="*/ 1437367 w 2972814"/>
                <a:gd name="connsiteY167" fmla="*/ 429634 h 739852"/>
                <a:gd name="connsiteX168" fmla="*/ 1447371 w 2972814"/>
                <a:gd name="connsiteY168" fmla="*/ 439626 h 739852"/>
                <a:gd name="connsiteX169" fmla="*/ 1456480 w 2972814"/>
                <a:gd name="connsiteY169" fmla="*/ 449016 h 739852"/>
                <a:gd name="connsiteX170" fmla="*/ 1457084 w 2972814"/>
                <a:gd name="connsiteY170" fmla="*/ 449617 h 739852"/>
                <a:gd name="connsiteX171" fmla="*/ 1466834 w 2972814"/>
                <a:gd name="connsiteY171" fmla="*/ 459609 h 739852"/>
                <a:gd name="connsiteX172" fmla="*/ 1476431 w 2972814"/>
                <a:gd name="connsiteY172" fmla="*/ 469381 h 739852"/>
                <a:gd name="connsiteX173" fmla="*/ 1476671 w 2972814"/>
                <a:gd name="connsiteY173" fmla="*/ 469600 h 739852"/>
                <a:gd name="connsiteX174" fmla="*/ 1487424 w 2972814"/>
                <a:gd name="connsiteY174" fmla="*/ 479592 h 739852"/>
                <a:gd name="connsiteX175" fmla="*/ 1496383 w 2972814"/>
                <a:gd name="connsiteY175" fmla="*/ 487930 h 739852"/>
                <a:gd name="connsiteX176" fmla="*/ 1498484 w 2972814"/>
                <a:gd name="connsiteY176" fmla="*/ 489583 h 739852"/>
                <a:gd name="connsiteX177" fmla="*/ 1510754 w 2972814"/>
                <a:gd name="connsiteY177" fmla="*/ 499575 h 739852"/>
                <a:gd name="connsiteX178" fmla="*/ 1516335 w 2972814"/>
                <a:gd name="connsiteY178" fmla="*/ 503990 h 739852"/>
                <a:gd name="connsiteX179" fmla="*/ 1525646 w 2972814"/>
                <a:gd name="connsiteY179" fmla="*/ 509566 h 739852"/>
                <a:gd name="connsiteX180" fmla="*/ 1536287 w 2972814"/>
                <a:gd name="connsiteY180" fmla="*/ 516427 h 739852"/>
                <a:gd name="connsiteX181" fmla="*/ 1543477 w 2972814"/>
                <a:gd name="connsiteY181" fmla="*/ 519558 h 739852"/>
                <a:gd name="connsiteX182" fmla="*/ 1556238 w 2972814"/>
                <a:gd name="connsiteY182" fmla="*/ 524980 h 739852"/>
                <a:gd name="connsiteX183" fmla="*/ 1574977 w 2972814"/>
                <a:gd name="connsiteY183" fmla="*/ 529549 h 739852"/>
                <a:gd name="connsiteX184" fmla="*/ 1576190 w 2972814"/>
                <a:gd name="connsiteY184" fmla="*/ 529854 h 739852"/>
                <a:gd name="connsiteX185" fmla="*/ 1596142 w 2972814"/>
                <a:gd name="connsiteY185" fmla="*/ 530721 h 739852"/>
                <a:gd name="connsiteX186" fmla="*/ 1607147 w 2972814"/>
                <a:gd name="connsiteY186" fmla="*/ 529549 h 739852"/>
                <a:gd name="connsiteX187" fmla="*/ 1616094 w 2972814"/>
                <a:gd name="connsiteY187" fmla="*/ 528594 h 739852"/>
                <a:gd name="connsiteX188" fmla="*/ 1636046 w 2972814"/>
                <a:gd name="connsiteY188" fmla="*/ 523044 h 739852"/>
                <a:gd name="connsiteX189" fmla="*/ 1645135 w 2972814"/>
                <a:gd name="connsiteY189" fmla="*/ 519558 h 739852"/>
                <a:gd name="connsiteX190" fmla="*/ 1655998 w 2972814"/>
                <a:gd name="connsiteY190" fmla="*/ 515441 h 739852"/>
                <a:gd name="connsiteX191" fmla="*/ 1669023 w 2972814"/>
                <a:gd name="connsiteY191" fmla="*/ 509566 h 739852"/>
                <a:gd name="connsiteX192" fmla="*/ 1675949 w 2972814"/>
                <a:gd name="connsiteY192" fmla="*/ 506523 h 739852"/>
                <a:gd name="connsiteX193" fmla="*/ 1690279 w 2972814"/>
                <a:gd name="connsiteY193" fmla="*/ 499575 h 739852"/>
                <a:gd name="connsiteX194" fmla="*/ 1695901 w 2972814"/>
                <a:gd name="connsiteY194" fmla="*/ 496967 h 739852"/>
                <a:gd name="connsiteX195" fmla="*/ 1711312 w 2972814"/>
                <a:gd name="connsiteY195" fmla="*/ 489583 h 739852"/>
                <a:gd name="connsiteX196" fmla="*/ 1715853 w 2972814"/>
                <a:gd name="connsiteY196" fmla="*/ 487434 h 739852"/>
                <a:gd name="connsiteX197" fmla="*/ 1730601 w 2972814"/>
                <a:gd name="connsiteY197" fmla="*/ 479592 h 739852"/>
                <a:gd name="connsiteX198" fmla="*/ 1735805 w 2972814"/>
                <a:gd name="connsiteY198" fmla="*/ 477089 h 739852"/>
                <a:gd name="connsiteX199" fmla="*/ 1750199 w 2972814"/>
                <a:gd name="connsiteY199" fmla="*/ 469600 h 739852"/>
                <a:gd name="connsiteX200" fmla="*/ 1755756 w 2972814"/>
                <a:gd name="connsiteY200" fmla="*/ 466768 h 739852"/>
                <a:gd name="connsiteX201" fmla="*/ 1768375 w 2972814"/>
                <a:gd name="connsiteY201" fmla="*/ 459609 h 739852"/>
                <a:gd name="connsiteX202" fmla="*/ 1775708 w 2972814"/>
                <a:gd name="connsiteY202" fmla="*/ 455604 h 739852"/>
                <a:gd name="connsiteX203" fmla="*/ 1785993 w 2972814"/>
                <a:gd name="connsiteY203" fmla="*/ 449617 h 739852"/>
                <a:gd name="connsiteX204" fmla="*/ 1795660 w 2972814"/>
                <a:gd name="connsiteY204" fmla="*/ 443963 h 739852"/>
                <a:gd name="connsiteX205" fmla="*/ 1802311 w 2972814"/>
                <a:gd name="connsiteY205" fmla="*/ 439626 h 739852"/>
                <a:gd name="connsiteX206" fmla="*/ 1815612 w 2972814"/>
                <a:gd name="connsiteY206" fmla="*/ 431109 h 739852"/>
                <a:gd name="connsiteX207" fmla="*/ 1817763 w 2972814"/>
                <a:gd name="connsiteY207" fmla="*/ 429634 h 739852"/>
                <a:gd name="connsiteX208" fmla="*/ 1832219 w 2972814"/>
                <a:gd name="connsiteY208" fmla="*/ 419643 h 739852"/>
                <a:gd name="connsiteX209" fmla="*/ 1835563 w 2972814"/>
                <a:gd name="connsiteY209" fmla="*/ 417303 h 739852"/>
                <a:gd name="connsiteX210" fmla="*/ 1845967 w 2972814"/>
                <a:gd name="connsiteY210" fmla="*/ 409651 h 739852"/>
                <a:gd name="connsiteX211" fmla="*/ 1855515 w 2972814"/>
                <a:gd name="connsiteY211" fmla="*/ 402638 h 739852"/>
                <a:gd name="connsiteX212" fmla="*/ 1859624 w 2972814"/>
                <a:gd name="connsiteY212" fmla="*/ 399660 h 739852"/>
                <a:gd name="connsiteX213" fmla="*/ 1873015 w 2972814"/>
                <a:gd name="connsiteY213" fmla="*/ 389668 h 739852"/>
                <a:gd name="connsiteX214" fmla="*/ 1875467 w 2972814"/>
                <a:gd name="connsiteY214" fmla="*/ 387758 h 739852"/>
                <a:gd name="connsiteX215" fmla="*/ 1886487 w 2972814"/>
                <a:gd name="connsiteY215" fmla="*/ 379677 h 739852"/>
                <a:gd name="connsiteX216" fmla="*/ 1895419 w 2972814"/>
                <a:gd name="connsiteY216" fmla="*/ 373032 h 739852"/>
                <a:gd name="connsiteX217" fmla="*/ 1900535 w 2972814"/>
                <a:gd name="connsiteY217" fmla="*/ 369685 h 739852"/>
                <a:gd name="connsiteX218" fmla="*/ 1915370 w 2972814"/>
                <a:gd name="connsiteY218" fmla="*/ 359900 h 739852"/>
                <a:gd name="connsiteX219" fmla="*/ 1915762 w 2972814"/>
                <a:gd name="connsiteY219" fmla="*/ 359694 h 739852"/>
                <a:gd name="connsiteX220" fmla="*/ 1933712 w 2972814"/>
                <a:gd name="connsiteY220" fmla="*/ 349702 h 739852"/>
                <a:gd name="connsiteX221" fmla="*/ 1935322 w 2972814"/>
                <a:gd name="connsiteY221" fmla="*/ 348789 h 739852"/>
                <a:gd name="connsiteX222" fmla="*/ 1955274 w 2972814"/>
                <a:gd name="connsiteY222" fmla="*/ 340736 h 739852"/>
                <a:gd name="connsiteX223" fmla="*/ 1960717 w 2972814"/>
                <a:gd name="connsiteY223" fmla="*/ 339711 h 739852"/>
                <a:gd name="connsiteX224" fmla="*/ 1975226 w 2972814"/>
                <a:gd name="connsiteY224" fmla="*/ 336824 h 739852"/>
                <a:gd name="connsiteX225" fmla="*/ 1995177 w 2972814"/>
                <a:gd name="connsiteY225" fmla="*/ 337092 h 739852"/>
                <a:gd name="connsiteX226" fmla="*/ 2010733 w 2972814"/>
                <a:gd name="connsiteY226" fmla="*/ 339711 h 739852"/>
                <a:gd name="connsiteX227" fmla="*/ 2015130 w 2972814"/>
                <a:gd name="connsiteY227" fmla="*/ 340524 h 739852"/>
                <a:gd name="connsiteX228" fmla="*/ 2035081 w 2972814"/>
                <a:gd name="connsiteY228" fmla="*/ 346060 h 739852"/>
                <a:gd name="connsiteX229" fmla="*/ 2052346 w 2972814"/>
                <a:gd name="connsiteY229" fmla="*/ 349702 h 739852"/>
                <a:gd name="connsiteX230" fmla="*/ 2055033 w 2972814"/>
                <a:gd name="connsiteY230" fmla="*/ 350299 h 739852"/>
                <a:gd name="connsiteX231" fmla="*/ 2074985 w 2972814"/>
                <a:gd name="connsiteY231" fmla="*/ 350070 h 739852"/>
                <a:gd name="connsiteX232" fmla="*/ 2075910 w 2972814"/>
                <a:gd name="connsiteY232" fmla="*/ 349702 h 739852"/>
                <a:gd name="connsiteX233" fmla="*/ 2094937 w 2972814"/>
                <a:gd name="connsiteY233" fmla="*/ 342607 h 739852"/>
                <a:gd name="connsiteX234" fmla="*/ 2098646 w 2972814"/>
                <a:gd name="connsiteY234" fmla="*/ 339711 h 739852"/>
                <a:gd name="connsiteX235" fmla="*/ 2111576 w 2972814"/>
                <a:gd name="connsiteY235" fmla="*/ 329719 h 739852"/>
                <a:gd name="connsiteX236" fmla="*/ 2114888 w 2972814"/>
                <a:gd name="connsiteY236" fmla="*/ 327388 h 739852"/>
                <a:gd name="connsiteX237" fmla="*/ 2121852 w 2972814"/>
                <a:gd name="connsiteY237" fmla="*/ 319728 h 739852"/>
                <a:gd name="connsiteX238" fmla="*/ 2131825 w 2972814"/>
                <a:gd name="connsiteY238" fmla="*/ 309736 h 739852"/>
                <a:gd name="connsiteX239" fmla="*/ 2134840 w 2972814"/>
                <a:gd name="connsiteY239" fmla="*/ 306836 h 739852"/>
                <a:gd name="connsiteX240" fmla="*/ 2140433 w 2972814"/>
                <a:gd name="connsiteY240" fmla="*/ 299745 h 739852"/>
                <a:gd name="connsiteX241" fmla="*/ 2149094 w 2972814"/>
                <a:gd name="connsiteY241" fmla="*/ 289753 h 739852"/>
                <a:gd name="connsiteX242" fmla="*/ 2154792 w 2972814"/>
                <a:gd name="connsiteY242" fmla="*/ 283615 h 739852"/>
                <a:gd name="connsiteX243" fmla="*/ 2157841 w 2972814"/>
                <a:gd name="connsiteY243" fmla="*/ 279762 h 739852"/>
                <a:gd name="connsiteX244" fmla="*/ 2166209 w 2972814"/>
                <a:gd name="connsiteY244" fmla="*/ 269770 h 739852"/>
                <a:gd name="connsiteX245" fmla="*/ 2174744 w 2972814"/>
                <a:gd name="connsiteY245" fmla="*/ 260654 h 739852"/>
                <a:gd name="connsiteX246" fmla="*/ 2175501 w 2972814"/>
                <a:gd name="connsiteY246" fmla="*/ 259779 h 739852"/>
                <a:gd name="connsiteX247" fmla="*/ 2184712 w 2972814"/>
                <a:gd name="connsiteY247" fmla="*/ 249787 h 739852"/>
                <a:gd name="connsiteX248" fmla="*/ 2194695 w 2972814"/>
                <a:gd name="connsiteY248" fmla="*/ 240215 h 739852"/>
                <a:gd name="connsiteX249" fmla="*/ 2195147 w 2972814"/>
                <a:gd name="connsiteY249" fmla="*/ 239796 h 739852"/>
                <a:gd name="connsiteX250" fmla="*/ 2206330 w 2972814"/>
                <a:gd name="connsiteY250" fmla="*/ 229804 h 739852"/>
                <a:gd name="connsiteX251" fmla="*/ 2214647 w 2972814"/>
                <a:gd name="connsiteY251" fmla="*/ 222994 h 739852"/>
                <a:gd name="connsiteX252" fmla="*/ 2219041 w 2972814"/>
                <a:gd name="connsiteY252" fmla="*/ 219813 h 739852"/>
                <a:gd name="connsiteX253" fmla="*/ 2234291 w 2972814"/>
                <a:gd name="connsiteY253" fmla="*/ 209821 h 739852"/>
                <a:gd name="connsiteX254" fmla="*/ 2234599 w 2972814"/>
                <a:gd name="connsiteY254" fmla="*/ 209628 h 739852"/>
                <a:gd name="connsiteX255" fmla="*/ 2254401 w 2972814"/>
                <a:gd name="connsiteY255" fmla="*/ 199830 h 739852"/>
                <a:gd name="connsiteX256" fmla="*/ 2254551 w 2972814"/>
                <a:gd name="connsiteY256" fmla="*/ 199761 h 739852"/>
                <a:gd name="connsiteX257" fmla="*/ 2274502 w 2972814"/>
                <a:gd name="connsiteY257" fmla="*/ 193577 h 739852"/>
                <a:gd name="connsiteX258" fmla="*/ 2294454 w 2972814"/>
                <a:gd name="connsiteY258" fmla="*/ 190837 h 739852"/>
                <a:gd name="connsiteX259" fmla="*/ 2314406 w 2972814"/>
                <a:gd name="connsiteY259" fmla="*/ 191495 h 739852"/>
                <a:gd name="connsiteX260" fmla="*/ 2334358 w 2972814"/>
                <a:gd name="connsiteY260" fmla="*/ 195507 h 739852"/>
                <a:gd name="connsiteX261" fmla="*/ 2346361 w 2972814"/>
                <a:gd name="connsiteY261" fmla="*/ 199830 h 739852"/>
                <a:gd name="connsiteX262" fmla="*/ 2354309 w 2972814"/>
                <a:gd name="connsiteY262" fmla="*/ 202868 h 739852"/>
                <a:gd name="connsiteX263" fmla="*/ 2367146 w 2972814"/>
                <a:gd name="connsiteY263" fmla="*/ 209821 h 739852"/>
                <a:gd name="connsiteX264" fmla="*/ 2374261 w 2972814"/>
                <a:gd name="connsiteY264" fmla="*/ 214008 h 739852"/>
                <a:gd name="connsiteX265" fmla="*/ 2382422 w 2972814"/>
                <a:gd name="connsiteY265" fmla="*/ 219813 h 739852"/>
                <a:gd name="connsiteX266" fmla="*/ 2394213 w 2972814"/>
                <a:gd name="connsiteY266" fmla="*/ 229087 h 739852"/>
                <a:gd name="connsiteX267" fmla="*/ 2395031 w 2972814"/>
                <a:gd name="connsiteY267" fmla="*/ 229804 h 739852"/>
                <a:gd name="connsiteX268" fmla="*/ 2406081 w 2972814"/>
                <a:gd name="connsiteY268" fmla="*/ 239796 h 739852"/>
                <a:gd name="connsiteX269" fmla="*/ 2414165 w 2972814"/>
                <a:gd name="connsiteY269" fmla="*/ 247909 h 739852"/>
                <a:gd name="connsiteX270" fmla="*/ 2415986 w 2972814"/>
                <a:gd name="connsiteY270" fmla="*/ 249787 h 739852"/>
                <a:gd name="connsiteX271" fmla="*/ 2425014 w 2972814"/>
                <a:gd name="connsiteY271" fmla="*/ 259779 h 739852"/>
                <a:gd name="connsiteX272" fmla="*/ 2433290 w 2972814"/>
                <a:gd name="connsiteY272" fmla="*/ 269770 h 739852"/>
                <a:gd name="connsiteX273" fmla="*/ 2434117 w 2972814"/>
                <a:gd name="connsiteY273" fmla="*/ 270799 h 739852"/>
                <a:gd name="connsiteX274" fmla="*/ 2441554 w 2972814"/>
                <a:gd name="connsiteY274" fmla="*/ 279762 h 739852"/>
                <a:gd name="connsiteX275" fmla="*/ 2449189 w 2972814"/>
                <a:gd name="connsiteY275" fmla="*/ 289753 h 739852"/>
                <a:gd name="connsiteX276" fmla="*/ 2454069 w 2972814"/>
                <a:gd name="connsiteY276" fmla="*/ 296379 h 739852"/>
                <a:gd name="connsiteX277" fmla="*/ 2456781 w 2972814"/>
                <a:gd name="connsiteY277" fmla="*/ 299745 h 739852"/>
                <a:gd name="connsiteX278" fmla="*/ 2464395 w 2972814"/>
                <a:gd name="connsiteY278" fmla="*/ 309736 h 739852"/>
                <a:gd name="connsiteX279" fmla="*/ 2471817 w 2972814"/>
                <a:gd name="connsiteY279" fmla="*/ 319728 h 739852"/>
                <a:gd name="connsiteX280" fmla="*/ 2474020 w 2972814"/>
                <a:gd name="connsiteY280" fmla="*/ 322840 h 739852"/>
                <a:gd name="connsiteX281" fmla="*/ 2479665 w 2972814"/>
                <a:gd name="connsiteY281" fmla="*/ 329719 h 739852"/>
                <a:gd name="connsiteX282" fmla="*/ 2487469 w 2972814"/>
                <a:gd name="connsiteY282" fmla="*/ 339711 h 739852"/>
                <a:gd name="connsiteX283" fmla="*/ 2493972 w 2972814"/>
                <a:gd name="connsiteY283" fmla="*/ 348141 h 739852"/>
                <a:gd name="connsiteX284" fmla="*/ 2495455 w 2972814"/>
                <a:gd name="connsiteY284" fmla="*/ 349702 h 739852"/>
                <a:gd name="connsiteX285" fmla="*/ 2504818 w 2972814"/>
                <a:gd name="connsiteY285" fmla="*/ 359694 h 739852"/>
                <a:gd name="connsiteX286" fmla="*/ 2513809 w 2972814"/>
                <a:gd name="connsiteY286" fmla="*/ 369685 h 739852"/>
                <a:gd name="connsiteX287" fmla="*/ 2513924 w 2972814"/>
                <a:gd name="connsiteY287" fmla="*/ 369815 h 739852"/>
                <a:gd name="connsiteX288" fmla="*/ 2525245 w 2972814"/>
                <a:gd name="connsiteY288" fmla="*/ 379677 h 739852"/>
                <a:gd name="connsiteX289" fmla="*/ 2533876 w 2972814"/>
                <a:gd name="connsiteY289" fmla="*/ 387270 h 739852"/>
                <a:gd name="connsiteX290" fmla="*/ 2537523 w 2972814"/>
                <a:gd name="connsiteY290" fmla="*/ 389668 h 739852"/>
                <a:gd name="connsiteX291" fmla="*/ 2552617 w 2972814"/>
                <a:gd name="connsiteY291" fmla="*/ 399660 h 739852"/>
                <a:gd name="connsiteX292" fmla="*/ 2553827 w 2972814"/>
                <a:gd name="connsiteY292" fmla="*/ 400469 h 739852"/>
                <a:gd name="connsiteX293" fmla="*/ 2572892 w 2972814"/>
                <a:gd name="connsiteY293" fmla="*/ 409651 h 739852"/>
                <a:gd name="connsiteX294" fmla="*/ 2573779 w 2972814"/>
                <a:gd name="connsiteY294" fmla="*/ 410086 h 739852"/>
                <a:gd name="connsiteX295" fmla="*/ 2593731 w 2972814"/>
                <a:gd name="connsiteY295" fmla="*/ 416386 h 739852"/>
                <a:gd name="connsiteX296" fmla="*/ 2610099 w 2972814"/>
                <a:gd name="connsiteY296" fmla="*/ 419643 h 739852"/>
                <a:gd name="connsiteX297" fmla="*/ 2613683 w 2972814"/>
                <a:gd name="connsiteY297" fmla="*/ 420384 h 739852"/>
                <a:gd name="connsiteX298" fmla="*/ 2633634 w 2972814"/>
                <a:gd name="connsiteY298" fmla="*/ 422576 h 739852"/>
                <a:gd name="connsiteX299" fmla="*/ 2653586 w 2972814"/>
                <a:gd name="connsiteY299" fmla="*/ 423654 h 739852"/>
                <a:gd name="connsiteX300" fmla="*/ 2673538 w 2972814"/>
                <a:gd name="connsiteY300" fmla="*/ 423999 h 739852"/>
                <a:gd name="connsiteX301" fmla="*/ 2693490 w 2972814"/>
                <a:gd name="connsiteY301" fmla="*/ 424190 h 739852"/>
                <a:gd name="connsiteX302" fmla="*/ 2713441 w 2972814"/>
                <a:gd name="connsiteY302" fmla="*/ 424587 h 739852"/>
                <a:gd name="connsiteX303" fmla="*/ 2733393 w 2972814"/>
                <a:gd name="connsiteY303" fmla="*/ 424963 h 739852"/>
                <a:gd name="connsiteX304" fmla="*/ 2753345 w 2972814"/>
                <a:gd name="connsiteY304" fmla="*/ 424540 h 739852"/>
                <a:gd name="connsiteX305" fmla="*/ 2773297 w 2972814"/>
                <a:gd name="connsiteY305" fmla="*/ 421895 h 739852"/>
                <a:gd name="connsiteX306" fmla="*/ 2780593 w 2972814"/>
                <a:gd name="connsiteY306" fmla="*/ 419643 h 739852"/>
                <a:gd name="connsiteX307" fmla="*/ 2793248 w 2972814"/>
                <a:gd name="connsiteY307" fmla="*/ 415153 h 739852"/>
                <a:gd name="connsiteX308" fmla="*/ 2801490 w 2972814"/>
                <a:gd name="connsiteY308" fmla="*/ 409651 h 739852"/>
                <a:gd name="connsiteX309" fmla="*/ 2813200 w 2972814"/>
                <a:gd name="connsiteY309" fmla="*/ 400515 h 739852"/>
                <a:gd name="connsiteX310" fmla="*/ 2813956 w 2972814"/>
                <a:gd name="connsiteY310" fmla="*/ 399660 h 739852"/>
                <a:gd name="connsiteX311" fmla="*/ 2822009 w 2972814"/>
                <a:gd name="connsiteY311" fmla="*/ 389668 h 739852"/>
                <a:gd name="connsiteX312" fmla="*/ 2829569 w 2972814"/>
                <a:gd name="connsiteY312" fmla="*/ 379677 h 739852"/>
                <a:gd name="connsiteX313" fmla="*/ 2833152 w 2972814"/>
                <a:gd name="connsiteY313" fmla="*/ 374470 h 739852"/>
                <a:gd name="connsiteX314" fmla="*/ 2835825 w 2972814"/>
                <a:gd name="connsiteY314" fmla="*/ 369685 h 739852"/>
                <a:gd name="connsiteX315" fmla="*/ 2841297 w 2972814"/>
                <a:gd name="connsiteY315" fmla="*/ 359694 h 739852"/>
                <a:gd name="connsiteX316" fmla="*/ 2846336 w 2972814"/>
                <a:gd name="connsiteY316" fmla="*/ 349702 h 739852"/>
                <a:gd name="connsiteX317" fmla="*/ 2851915 w 2972814"/>
                <a:gd name="connsiteY317" fmla="*/ 339711 h 739852"/>
                <a:gd name="connsiteX318" fmla="*/ 2853104 w 2972814"/>
                <a:gd name="connsiteY318" fmla="*/ 337439 h 739852"/>
                <a:gd name="connsiteX319" fmla="*/ 2857011 w 2972814"/>
                <a:gd name="connsiteY319" fmla="*/ 329719 h 739852"/>
                <a:gd name="connsiteX320" fmla="*/ 2862706 w 2972814"/>
                <a:gd name="connsiteY320" fmla="*/ 319728 h 739852"/>
                <a:gd name="connsiteX321" fmla="*/ 2868162 w 2972814"/>
                <a:gd name="connsiteY321" fmla="*/ 309736 h 739852"/>
                <a:gd name="connsiteX322" fmla="*/ 2873056 w 2972814"/>
                <a:gd name="connsiteY322" fmla="*/ 302895 h 739852"/>
                <a:gd name="connsiteX323" fmla="*/ 2875701 w 2972814"/>
                <a:gd name="connsiteY323" fmla="*/ 299745 h 739852"/>
                <a:gd name="connsiteX324" fmla="*/ 2883997 w 2972814"/>
                <a:gd name="connsiteY324" fmla="*/ 289753 h 739852"/>
                <a:gd name="connsiteX325" fmla="*/ 2893008 w 2972814"/>
                <a:gd name="connsiteY325" fmla="*/ 281677 h 739852"/>
                <a:gd name="connsiteX326" fmla="*/ 2896844 w 2972814"/>
                <a:gd name="connsiteY326" fmla="*/ 279762 h 739852"/>
                <a:gd name="connsiteX327" fmla="*/ 2912959 w 2972814"/>
                <a:gd name="connsiteY327" fmla="*/ 273178 h 739852"/>
                <a:gd name="connsiteX328" fmla="*/ 2932911 w 2972814"/>
                <a:gd name="connsiteY328" fmla="*/ 272699 h 739852"/>
                <a:gd name="connsiteX329" fmla="*/ 2952863 w 2972814"/>
                <a:gd name="connsiteY329" fmla="*/ 275781 h 739852"/>
                <a:gd name="connsiteX330" fmla="*/ 2969693 w 2972814"/>
                <a:gd name="connsiteY330" fmla="*/ 279762 h 739852"/>
                <a:gd name="connsiteX331" fmla="*/ 2972815 w 2972814"/>
                <a:gd name="connsiteY331" fmla="*/ 280395 h 739852"/>
                <a:gd name="connsiteX332" fmla="*/ 2972815 w 2972814"/>
                <a:gd name="connsiteY332" fmla="*/ 279762 h 739852"/>
                <a:gd name="connsiteX333" fmla="*/ 2972815 w 2972814"/>
                <a:gd name="connsiteY333" fmla="*/ 269770 h 739852"/>
                <a:gd name="connsiteX334" fmla="*/ 2972815 w 2972814"/>
                <a:gd name="connsiteY334" fmla="*/ 259779 h 739852"/>
                <a:gd name="connsiteX335" fmla="*/ 2972815 w 2972814"/>
                <a:gd name="connsiteY335" fmla="*/ 249787 h 739852"/>
                <a:gd name="connsiteX336" fmla="*/ 2972815 w 2972814"/>
                <a:gd name="connsiteY336" fmla="*/ 239796 h 739852"/>
                <a:gd name="connsiteX337" fmla="*/ 2972815 w 2972814"/>
                <a:gd name="connsiteY337" fmla="*/ 229804 h 739852"/>
                <a:gd name="connsiteX338" fmla="*/ 2972815 w 2972814"/>
                <a:gd name="connsiteY338" fmla="*/ 219813 h 739852"/>
                <a:gd name="connsiteX339" fmla="*/ 2972815 w 2972814"/>
                <a:gd name="connsiteY339" fmla="*/ 209821 h 739852"/>
                <a:gd name="connsiteX340" fmla="*/ 2972815 w 2972814"/>
                <a:gd name="connsiteY340" fmla="*/ 199830 h 739852"/>
                <a:gd name="connsiteX341" fmla="*/ 2972815 w 2972814"/>
                <a:gd name="connsiteY341" fmla="*/ 189838 h 739852"/>
                <a:gd name="connsiteX342" fmla="*/ 2972815 w 2972814"/>
                <a:gd name="connsiteY342" fmla="*/ 179854 h 739852"/>
                <a:gd name="connsiteX343" fmla="*/ 2972807 w 2972814"/>
                <a:gd name="connsiteY343" fmla="*/ 179847 h 739852"/>
                <a:gd name="connsiteX344" fmla="*/ 2963313 w 2972814"/>
                <a:gd name="connsiteY344" fmla="*/ 169855 h 739852"/>
                <a:gd name="connsiteX345" fmla="*/ 2955485 w 2972814"/>
                <a:gd name="connsiteY345" fmla="*/ 159864 h 739852"/>
                <a:gd name="connsiteX346" fmla="*/ 2952863 w 2972814"/>
                <a:gd name="connsiteY346" fmla="*/ 156233 h 739852"/>
                <a:gd name="connsiteX347" fmla="*/ 2948205 w 2972814"/>
                <a:gd name="connsiteY347" fmla="*/ 149872 h 739852"/>
                <a:gd name="connsiteX348" fmla="*/ 2942156 w 2972814"/>
                <a:gd name="connsiteY348" fmla="*/ 139881 h 739852"/>
                <a:gd name="connsiteX349" fmla="*/ 2936451 w 2972814"/>
                <a:gd name="connsiteY349" fmla="*/ 129889 h 739852"/>
                <a:gd name="connsiteX350" fmla="*/ 2932911 w 2972814"/>
                <a:gd name="connsiteY350" fmla="*/ 122019 h 739852"/>
                <a:gd name="connsiteX351" fmla="*/ 2931819 w 2972814"/>
                <a:gd name="connsiteY351" fmla="*/ 119898 h 739852"/>
                <a:gd name="connsiteX352" fmla="*/ 2926459 w 2972814"/>
                <a:gd name="connsiteY352" fmla="*/ 109906 h 739852"/>
                <a:gd name="connsiteX353" fmla="*/ 2922050 w 2972814"/>
                <a:gd name="connsiteY353" fmla="*/ 99915 h 739852"/>
                <a:gd name="connsiteX354" fmla="*/ 2918114 w 2972814"/>
                <a:gd name="connsiteY354" fmla="*/ 89923 h 739852"/>
                <a:gd name="connsiteX355" fmla="*/ 2914451 w 2972814"/>
                <a:gd name="connsiteY355" fmla="*/ 79932 h 739852"/>
                <a:gd name="connsiteX356" fmla="*/ 2912959 w 2972814"/>
                <a:gd name="connsiteY356" fmla="*/ 75285 h 739852"/>
                <a:gd name="connsiteX357" fmla="*/ 2910752 w 2972814"/>
                <a:gd name="connsiteY357" fmla="*/ 69940 h 739852"/>
                <a:gd name="connsiteX358" fmla="*/ 2906632 w 2972814"/>
                <a:gd name="connsiteY358" fmla="*/ 59949 h 739852"/>
                <a:gd name="connsiteX359" fmla="*/ 2902715 w 2972814"/>
                <a:gd name="connsiteY359" fmla="*/ 49957 h 739852"/>
                <a:gd name="connsiteX360" fmla="*/ 2899146 w 2972814"/>
                <a:gd name="connsiteY360" fmla="*/ 39966 h 739852"/>
                <a:gd name="connsiteX361" fmla="*/ 2895726 w 2972814"/>
                <a:gd name="connsiteY361" fmla="*/ 29974 h 739852"/>
                <a:gd name="connsiteX362" fmla="*/ 2893008 w 2972814"/>
                <a:gd name="connsiteY362" fmla="*/ 22362 h 739852"/>
                <a:gd name="connsiteX363" fmla="*/ 2891724 w 2972814"/>
                <a:gd name="connsiteY363" fmla="*/ 19983 h 739852"/>
                <a:gd name="connsiteX364" fmla="*/ 2886365 w 2972814"/>
                <a:gd name="connsiteY364" fmla="*/ 9991 h 739852"/>
                <a:gd name="connsiteX365" fmla="*/ 2880777 w 2972814"/>
                <a:gd name="connsiteY365" fmla="*/ 0 h 739852"/>
                <a:gd name="connsiteX366" fmla="*/ 2873056 w 2972814"/>
                <a:gd name="connsiteY366" fmla="*/ 0 h 739852"/>
                <a:gd name="connsiteX367" fmla="*/ 2853104 w 2972814"/>
                <a:gd name="connsiteY367" fmla="*/ 0 h 739852"/>
                <a:gd name="connsiteX368" fmla="*/ 2833152 w 2972814"/>
                <a:gd name="connsiteY368" fmla="*/ 0 h 739852"/>
                <a:gd name="connsiteX369" fmla="*/ 2813200 w 2972814"/>
                <a:gd name="connsiteY369" fmla="*/ 0 h 739852"/>
                <a:gd name="connsiteX370" fmla="*/ 2793248 w 2972814"/>
                <a:gd name="connsiteY370" fmla="*/ 0 h 739852"/>
                <a:gd name="connsiteX371" fmla="*/ 2773297 w 2972814"/>
                <a:gd name="connsiteY371" fmla="*/ 0 h 739852"/>
                <a:gd name="connsiteX372" fmla="*/ 2753345 w 2972814"/>
                <a:gd name="connsiteY372" fmla="*/ 0 h 739852"/>
                <a:gd name="connsiteX373" fmla="*/ 2733393 w 2972814"/>
                <a:gd name="connsiteY373" fmla="*/ 0 h 739852"/>
                <a:gd name="connsiteX374" fmla="*/ 2713441 w 2972814"/>
                <a:gd name="connsiteY374" fmla="*/ 0 h 739852"/>
                <a:gd name="connsiteX375" fmla="*/ 2693490 w 2972814"/>
                <a:gd name="connsiteY375" fmla="*/ 0 h 739852"/>
                <a:gd name="connsiteX376" fmla="*/ 2673538 w 2972814"/>
                <a:gd name="connsiteY376" fmla="*/ 0 h 739852"/>
                <a:gd name="connsiteX377" fmla="*/ 2653586 w 2972814"/>
                <a:gd name="connsiteY377" fmla="*/ 0 h 739852"/>
                <a:gd name="connsiteX378" fmla="*/ 2633634 w 2972814"/>
                <a:gd name="connsiteY378" fmla="*/ 0 h 739852"/>
                <a:gd name="connsiteX379" fmla="*/ 2613683 w 2972814"/>
                <a:gd name="connsiteY379" fmla="*/ 0 h 739852"/>
                <a:gd name="connsiteX380" fmla="*/ 2593731 w 2972814"/>
                <a:gd name="connsiteY380" fmla="*/ 0 h 739852"/>
                <a:gd name="connsiteX381" fmla="*/ 2573779 w 2972814"/>
                <a:gd name="connsiteY381" fmla="*/ 0 h 739852"/>
                <a:gd name="connsiteX382" fmla="*/ 2553827 w 2972814"/>
                <a:gd name="connsiteY382" fmla="*/ 0 h 739852"/>
                <a:gd name="connsiteX383" fmla="*/ 2533876 w 2972814"/>
                <a:gd name="connsiteY383" fmla="*/ 0 h 739852"/>
                <a:gd name="connsiteX384" fmla="*/ 2513924 w 2972814"/>
                <a:gd name="connsiteY384" fmla="*/ 0 h 739852"/>
                <a:gd name="connsiteX385" fmla="*/ 2509537 w 2972814"/>
                <a:gd name="connsiteY385" fmla="*/ 0 h 739852"/>
                <a:gd name="connsiteX386" fmla="*/ 2510035 w 2972814"/>
                <a:gd name="connsiteY386" fmla="*/ 9991 h 739852"/>
                <a:gd name="connsiteX387" fmla="*/ 2510719 w 2972814"/>
                <a:gd name="connsiteY387" fmla="*/ 19983 h 739852"/>
                <a:gd name="connsiteX388" fmla="*/ 2511738 w 2972814"/>
                <a:gd name="connsiteY388" fmla="*/ 29974 h 739852"/>
                <a:gd name="connsiteX389" fmla="*/ 2512974 w 2972814"/>
                <a:gd name="connsiteY389" fmla="*/ 39966 h 739852"/>
                <a:gd name="connsiteX390" fmla="*/ 2513924 w 2972814"/>
                <a:gd name="connsiteY390" fmla="*/ 45541 h 739852"/>
                <a:gd name="connsiteX391" fmla="*/ 2514745 w 2972814"/>
                <a:gd name="connsiteY391" fmla="*/ 49957 h 739852"/>
                <a:gd name="connsiteX392" fmla="*/ 2516502 w 2972814"/>
                <a:gd name="connsiteY392" fmla="*/ 59949 h 739852"/>
                <a:gd name="connsiteX393" fmla="*/ 2518835 w 2972814"/>
                <a:gd name="connsiteY393" fmla="*/ 69940 h 739852"/>
                <a:gd name="connsiteX394" fmla="*/ 2521246 w 2972814"/>
                <a:gd name="connsiteY394" fmla="*/ 79932 h 739852"/>
                <a:gd name="connsiteX395" fmla="*/ 2524344 w 2972814"/>
                <a:gd name="connsiteY395" fmla="*/ 89923 h 739852"/>
                <a:gd name="connsiteX396" fmla="*/ 2527610 w 2972814"/>
                <a:gd name="connsiteY396" fmla="*/ 99915 h 739852"/>
                <a:gd name="connsiteX397" fmla="*/ 2531300 w 2972814"/>
                <a:gd name="connsiteY397" fmla="*/ 109906 h 739852"/>
                <a:gd name="connsiteX398" fmla="*/ 2533876 w 2972814"/>
                <a:gd name="connsiteY398" fmla="*/ 116671 h 739852"/>
                <a:gd name="connsiteX399" fmla="*/ 2535219 w 2972814"/>
                <a:gd name="connsiteY399" fmla="*/ 119898 h 739852"/>
                <a:gd name="connsiteX400" fmla="*/ 2539918 w 2972814"/>
                <a:gd name="connsiteY400" fmla="*/ 129889 h 739852"/>
                <a:gd name="connsiteX401" fmla="*/ 2544874 w 2972814"/>
                <a:gd name="connsiteY401" fmla="*/ 139881 h 739852"/>
                <a:gd name="connsiteX402" fmla="*/ 2550359 w 2972814"/>
                <a:gd name="connsiteY402" fmla="*/ 149872 h 739852"/>
                <a:gd name="connsiteX403" fmla="*/ 2553827 w 2972814"/>
                <a:gd name="connsiteY403" fmla="*/ 156166 h 739852"/>
                <a:gd name="connsiteX404" fmla="*/ 2556050 w 2972814"/>
                <a:gd name="connsiteY404" fmla="*/ 159864 h 739852"/>
                <a:gd name="connsiteX405" fmla="*/ 2562282 w 2972814"/>
                <a:gd name="connsiteY405" fmla="*/ 169855 h 739852"/>
                <a:gd name="connsiteX406" fmla="*/ 2568810 w 2972814"/>
                <a:gd name="connsiteY406" fmla="*/ 179847 h 739852"/>
                <a:gd name="connsiteX407" fmla="*/ 2573779 w 2972814"/>
                <a:gd name="connsiteY407" fmla="*/ 187481 h 739852"/>
                <a:gd name="connsiteX408" fmla="*/ 2575478 w 2972814"/>
                <a:gd name="connsiteY408" fmla="*/ 189838 h 739852"/>
                <a:gd name="connsiteX409" fmla="*/ 2581804 w 2972814"/>
                <a:gd name="connsiteY409" fmla="*/ 199830 h 739852"/>
                <a:gd name="connsiteX410" fmla="*/ 2588406 w 2972814"/>
                <a:gd name="connsiteY410" fmla="*/ 209821 h 739852"/>
                <a:gd name="connsiteX411" fmla="*/ 2593731 w 2972814"/>
                <a:gd name="connsiteY411" fmla="*/ 219531 h 739852"/>
                <a:gd name="connsiteX412" fmla="*/ 2593907 w 2972814"/>
                <a:gd name="connsiteY412" fmla="*/ 219813 h 739852"/>
                <a:gd name="connsiteX413" fmla="*/ 2598602 w 2972814"/>
                <a:gd name="connsiteY413" fmla="*/ 229804 h 739852"/>
                <a:gd name="connsiteX414" fmla="*/ 2602021 w 2972814"/>
                <a:gd name="connsiteY414" fmla="*/ 239796 h 739852"/>
                <a:gd name="connsiteX415" fmla="*/ 2604093 w 2972814"/>
                <a:gd name="connsiteY415" fmla="*/ 249787 h 739852"/>
                <a:gd name="connsiteX416" fmla="*/ 2603348 w 2972814"/>
                <a:gd name="connsiteY416" fmla="*/ 259779 h 739852"/>
                <a:gd name="connsiteX417" fmla="*/ 2601051 w 2972814"/>
                <a:gd name="connsiteY417" fmla="*/ 269770 h 739852"/>
                <a:gd name="connsiteX418" fmla="*/ 2596170 w 2972814"/>
                <a:gd name="connsiteY418" fmla="*/ 279762 h 739852"/>
                <a:gd name="connsiteX419" fmla="*/ 2593731 w 2972814"/>
                <a:gd name="connsiteY419" fmla="*/ 282086 h 739852"/>
                <a:gd name="connsiteX420" fmla="*/ 2576311 w 2972814"/>
                <a:gd name="connsiteY420" fmla="*/ 289753 h 739852"/>
                <a:gd name="connsiteX421" fmla="*/ 2573779 w 2972814"/>
                <a:gd name="connsiteY421" fmla="*/ 290504 h 739852"/>
                <a:gd name="connsiteX422" fmla="*/ 2568422 w 2972814"/>
                <a:gd name="connsiteY422" fmla="*/ 289753 h 739852"/>
                <a:gd name="connsiteX423" fmla="*/ 2553827 w 2972814"/>
                <a:gd name="connsiteY423" fmla="*/ 287964 h 739852"/>
                <a:gd name="connsiteX424" fmla="*/ 2536045 w 2972814"/>
                <a:gd name="connsiteY424" fmla="*/ 279762 h 739852"/>
                <a:gd name="connsiteX425" fmla="*/ 2533876 w 2972814"/>
                <a:gd name="connsiteY425" fmla="*/ 278778 h 739852"/>
                <a:gd name="connsiteX426" fmla="*/ 2523063 w 2972814"/>
                <a:gd name="connsiteY426" fmla="*/ 269770 h 739852"/>
                <a:gd name="connsiteX427" fmla="*/ 2513924 w 2972814"/>
                <a:gd name="connsiteY427" fmla="*/ 263325 h 739852"/>
                <a:gd name="connsiteX428" fmla="*/ 2510677 w 2972814"/>
                <a:gd name="connsiteY428" fmla="*/ 259779 h 739852"/>
                <a:gd name="connsiteX429" fmla="*/ 2500387 w 2972814"/>
                <a:gd name="connsiteY429" fmla="*/ 249787 h 739852"/>
                <a:gd name="connsiteX430" fmla="*/ 2493972 w 2972814"/>
                <a:gd name="connsiteY430" fmla="*/ 244419 h 739852"/>
                <a:gd name="connsiteX431" fmla="*/ 2490011 w 2972814"/>
                <a:gd name="connsiteY431" fmla="*/ 239796 h 739852"/>
                <a:gd name="connsiteX432" fmla="*/ 2480623 w 2972814"/>
                <a:gd name="connsiteY432" fmla="*/ 229804 h 739852"/>
                <a:gd name="connsiteX433" fmla="*/ 2474020 w 2972814"/>
                <a:gd name="connsiteY433" fmla="*/ 224186 h 739852"/>
                <a:gd name="connsiteX434" fmla="*/ 2469961 w 2972814"/>
                <a:gd name="connsiteY434" fmla="*/ 219813 h 739852"/>
                <a:gd name="connsiteX435" fmla="*/ 2459618 w 2972814"/>
                <a:gd name="connsiteY435" fmla="*/ 209821 h 739852"/>
                <a:gd name="connsiteX436" fmla="*/ 2454069 w 2972814"/>
                <a:gd name="connsiteY436" fmla="*/ 205534 h 739852"/>
                <a:gd name="connsiteX437" fmla="*/ 2447706 w 2972814"/>
                <a:gd name="connsiteY437" fmla="*/ 199830 h 739852"/>
                <a:gd name="connsiteX438" fmla="*/ 2434698 w 2972814"/>
                <a:gd name="connsiteY438" fmla="*/ 189838 h 739852"/>
                <a:gd name="connsiteX439" fmla="*/ 2434117 w 2972814"/>
                <a:gd name="connsiteY439" fmla="*/ 189447 h 739852"/>
                <a:gd name="connsiteX440" fmla="*/ 2421045 w 2972814"/>
                <a:gd name="connsiteY440" fmla="*/ 179847 h 739852"/>
                <a:gd name="connsiteX441" fmla="*/ 2414165 w 2972814"/>
                <a:gd name="connsiteY441" fmla="*/ 175750 h 739852"/>
                <a:gd name="connsiteX442" fmla="*/ 2404311 w 2972814"/>
                <a:gd name="connsiteY442" fmla="*/ 169855 h 739852"/>
                <a:gd name="connsiteX443" fmla="*/ 2394213 w 2972814"/>
                <a:gd name="connsiteY443" fmla="*/ 164654 h 739852"/>
                <a:gd name="connsiteX444" fmla="*/ 2383836 w 2972814"/>
                <a:gd name="connsiteY444" fmla="*/ 159864 h 739852"/>
                <a:gd name="connsiteX445" fmla="*/ 2374261 w 2972814"/>
                <a:gd name="connsiteY445" fmla="*/ 155969 h 739852"/>
                <a:gd name="connsiteX446" fmla="*/ 2355804 w 2972814"/>
                <a:gd name="connsiteY446" fmla="*/ 149872 h 739852"/>
                <a:gd name="connsiteX447" fmla="*/ 2354309 w 2972814"/>
                <a:gd name="connsiteY447" fmla="*/ 149424 h 739852"/>
                <a:gd name="connsiteX448" fmla="*/ 2334358 w 2972814"/>
                <a:gd name="connsiteY448" fmla="*/ 145168 h 739852"/>
                <a:gd name="connsiteX449" fmla="*/ 2314406 w 2972814"/>
                <a:gd name="connsiteY449" fmla="*/ 143143 h 739852"/>
                <a:gd name="connsiteX450" fmla="*/ 2294454 w 2972814"/>
                <a:gd name="connsiteY450" fmla="*/ 143216 h 739852"/>
                <a:gd name="connsiteX451" fmla="*/ 2274502 w 2972814"/>
                <a:gd name="connsiteY451" fmla="*/ 145594 h 739852"/>
                <a:gd name="connsiteX452" fmla="*/ 2256004 w 2972814"/>
                <a:gd name="connsiteY452" fmla="*/ 149872 h 739852"/>
                <a:gd name="connsiteX453" fmla="*/ 2254551 w 2972814"/>
                <a:gd name="connsiteY453" fmla="*/ 150221 h 739852"/>
                <a:gd name="connsiteX454" fmla="*/ 2234599 w 2972814"/>
                <a:gd name="connsiteY454" fmla="*/ 157149 h 739852"/>
                <a:gd name="connsiteX455" fmla="*/ 2228286 w 2972814"/>
                <a:gd name="connsiteY455" fmla="*/ 159864 h 739852"/>
                <a:gd name="connsiteX456" fmla="*/ 2214647 w 2972814"/>
                <a:gd name="connsiteY456" fmla="*/ 166164 h 739852"/>
                <a:gd name="connsiteX457" fmla="*/ 2207676 w 2972814"/>
                <a:gd name="connsiteY457" fmla="*/ 169855 h 739852"/>
                <a:gd name="connsiteX458" fmla="*/ 2194695 w 2972814"/>
                <a:gd name="connsiteY458" fmla="*/ 177303 h 739852"/>
                <a:gd name="connsiteX459" fmla="*/ 2190316 w 2972814"/>
                <a:gd name="connsiteY459" fmla="*/ 179847 h 739852"/>
                <a:gd name="connsiteX460" fmla="*/ 2175488 w 2972814"/>
                <a:gd name="connsiteY460" fmla="*/ 189838 h 739852"/>
                <a:gd name="connsiteX461" fmla="*/ 2174744 w 2972814"/>
                <a:gd name="connsiteY461" fmla="*/ 190368 h 739852"/>
                <a:gd name="connsiteX462" fmla="*/ 2160323 w 2972814"/>
                <a:gd name="connsiteY462" fmla="*/ 199830 h 739852"/>
                <a:gd name="connsiteX463" fmla="*/ 2154792 w 2972814"/>
                <a:gd name="connsiteY463" fmla="*/ 203950 h 739852"/>
                <a:gd name="connsiteX464" fmla="*/ 2145410 w 2972814"/>
                <a:gd name="connsiteY464" fmla="*/ 209821 h 739852"/>
                <a:gd name="connsiteX465" fmla="*/ 2134840 w 2972814"/>
                <a:gd name="connsiteY465" fmla="*/ 217255 h 739852"/>
                <a:gd name="connsiteX466" fmla="*/ 2129767 w 2972814"/>
                <a:gd name="connsiteY466" fmla="*/ 219813 h 739852"/>
                <a:gd name="connsiteX467" fmla="*/ 2114888 w 2972814"/>
                <a:gd name="connsiteY467" fmla="*/ 228469 h 739852"/>
                <a:gd name="connsiteX468" fmla="*/ 2110848 w 2972814"/>
                <a:gd name="connsiteY468" fmla="*/ 229804 h 739852"/>
                <a:gd name="connsiteX469" fmla="*/ 2094937 w 2972814"/>
                <a:gd name="connsiteY469" fmla="*/ 235460 h 739852"/>
                <a:gd name="connsiteX470" fmla="*/ 2074985 w 2972814"/>
                <a:gd name="connsiteY470" fmla="*/ 237721 h 739852"/>
                <a:gd name="connsiteX471" fmla="*/ 2055033 w 2972814"/>
                <a:gd name="connsiteY471" fmla="*/ 235997 h 739852"/>
                <a:gd name="connsiteX472" fmla="*/ 2035081 w 2972814"/>
                <a:gd name="connsiteY472" fmla="*/ 232693 h 739852"/>
                <a:gd name="connsiteX473" fmla="*/ 2015130 w 2972814"/>
                <a:gd name="connsiteY473" fmla="*/ 230519 h 739852"/>
                <a:gd name="connsiteX474" fmla="*/ 1995177 w 2972814"/>
                <a:gd name="connsiteY474" fmla="*/ 230851 h 739852"/>
                <a:gd name="connsiteX475" fmla="*/ 1975226 w 2972814"/>
                <a:gd name="connsiteY475" fmla="*/ 235067 h 739852"/>
                <a:gd name="connsiteX476" fmla="*/ 1963727 w 2972814"/>
                <a:gd name="connsiteY476" fmla="*/ 239796 h 739852"/>
                <a:gd name="connsiteX477" fmla="*/ 1955274 w 2972814"/>
                <a:gd name="connsiteY477" fmla="*/ 243150 h 739852"/>
                <a:gd name="connsiteX478" fmla="*/ 1944108 w 2972814"/>
                <a:gd name="connsiteY478" fmla="*/ 249787 h 739852"/>
                <a:gd name="connsiteX479" fmla="*/ 1935322 w 2972814"/>
                <a:gd name="connsiteY479" fmla="*/ 254824 h 739852"/>
                <a:gd name="connsiteX480" fmla="*/ 1928668 w 2972814"/>
                <a:gd name="connsiteY480" fmla="*/ 259779 h 739852"/>
                <a:gd name="connsiteX481" fmla="*/ 1915370 w 2972814"/>
                <a:gd name="connsiteY481" fmla="*/ 269393 h 739852"/>
                <a:gd name="connsiteX482" fmla="*/ 1914914 w 2972814"/>
                <a:gd name="connsiteY482" fmla="*/ 269770 h 739852"/>
                <a:gd name="connsiteX483" fmla="*/ 1902870 w 2972814"/>
                <a:gd name="connsiteY483" fmla="*/ 279762 h 739852"/>
                <a:gd name="connsiteX484" fmla="*/ 1895419 w 2972814"/>
                <a:gd name="connsiteY484" fmla="*/ 285652 h 739852"/>
                <a:gd name="connsiteX485" fmla="*/ 1890623 w 2972814"/>
                <a:gd name="connsiteY485" fmla="*/ 289753 h 739852"/>
                <a:gd name="connsiteX486" fmla="*/ 1879358 w 2972814"/>
                <a:gd name="connsiteY486" fmla="*/ 299745 h 739852"/>
                <a:gd name="connsiteX487" fmla="*/ 1875467 w 2972814"/>
                <a:gd name="connsiteY487" fmla="*/ 303084 h 739852"/>
                <a:gd name="connsiteX488" fmla="*/ 1867818 w 2972814"/>
                <a:gd name="connsiteY488" fmla="*/ 309736 h 739852"/>
                <a:gd name="connsiteX489" fmla="*/ 1856240 w 2972814"/>
                <a:gd name="connsiteY489" fmla="*/ 319728 h 739852"/>
                <a:gd name="connsiteX490" fmla="*/ 1855515 w 2972814"/>
                <a:gd name="connsiteY490" fmla="*/ 320338 h 739852"/>
                <a:gd name="connsiteX491" fmla="*/ 1844117 w 2972814"/>
                <a:gd name="connsiteY491" fmla="*/ 329719 h 739852"/>
                <a:gd name="connsiteX492" fmla="*/ 1835563 w 2972814"/>
                <a:gd name="connsiteY492" fmla="*/ 336788 h 739852"/>
                <a:gd name="connsiteX493" fmla="*/ 1831736 w 2972814"/>
                <a:gd name="connsiteY493" fmla="*/ 339711 h 739852"/>
                <a:gd name="connsiteX494" fmla="*/ 1818656 w 2972814"/>
                <a:gd name="connsiteY494" fmla="*/ 349702 h 739852"/>
                <a:gd name="connsiteX495" fmla="*/ 1815612 w 2972814"/>
                <a:gd name="connsiteY495" fmla="*/ 351981 h 739852"/>
                <a:gd name="connsiteX496" fmla="*/ 1803807 w 2972814"/>
                <a:gd name="connsiteY496" fmla="*/ 359694 h 739852"/>
                <a:gd name="connsiteX497" fmla="*/ 1795660 w 2972814"/>
                <a:gd name="connsiteY497" fmla="*/ 365075 h 739852"/>
                <a:gd name="connsiteX498" fmla="*/ 1787599 w 2972814"/>
                <a:gd name="connsiteY498" fmla="*/ 369685 h 739852"/>
                <a:gd name="connsiteX499" fmla="*/ 1775708 w 2972814"/>
                <a:gd name="connsiteY499" fmla="*/ 376552 h 739852"/>
                <a:gd name="connsiteX500" fmla="*/ 1769178 w 2972814"/>
                <a:gd name="connsiteY500" fmla="*/ 379677 h 739852"/>
                <a:gd name="connsiteX501" fmla="*/ 1755756 w 2972814"/>
                <a:gd name="connsiteY501" fmla="*/ 386056 h 739852"/>
                <a:gd name="connsiteX502" fmla="*/ 1746901 w 2972814"/>
                <a:gd name="connsiteY502" fmla="*/ 389668 h 739852"/>
                <a:gd name="connsiteX503" fmla="*/ 1735805 w 2972814"/>
                <a:gd name="connsiteY503" fmla="*/ 394313 h 739852"/>
                <a:gd name="connsiteX504" fmla="*/ 1721270 w 2972814"/>
                <a:gd name="connsiteY504" fmla="*/ 399660 h 739852"/>
                <a:gd name="connsiteX505" fmla="*/ 1715853 w 2972814"/>
                <a:gd name="connsiteY505" fmla="*/ 401647 h 739852"/>
                <a:gd name="connsiteX506" fmla="*/ 1695901 w 2972814"/>
                <a:gd name="connsiteY506" fmla="*/ 408506 h 739852"/>
                <a:gd name="connsiteX507" fmla="*/ 1692352 w 2972814"/>
                <a:gd name="connsiteY507" fmla="*/ 409651 h 739852"/>
                <a:gd name="connsiteX508" fmla="*/ 1675949 w 2972814"/>
                <a:gd name="connsiteY508" fmla="*/ 415075 h 739852"/>
                <a:gd name="connsiteX509" fmla="*/ 1661738 w 2972814"/>
                <a:gd name="connsiteY509" fmla="*/ 419643 h 739852"/>
                <a:gd name="connsiteX510" fmla="*/ 1655998 w 2972814"/>
                <a:gd name="connsiteY510" fmla="*/ 421530 h 739852"/>
                <a:gd name="connsiteX511" fmla="*/ 1636046 w 2972814"/>
                <a:gd name="connsiteY511" fmla="*/ 427302 h 739852"/>
                <a:gd name="connsiteX512" fmla="*/ 1626284 w 2972814"/>
                <a:gd name="connsiteY512" fmla="*/ 429634 h 739852"/>
                <a:gd name="connsiteX513" fmla="*/ 1616094 w 2972814"/>
                <a:gd name="connsiteY513" fmla="*/ 432212 h 739852"/>
                <a:gd name="connsiteX514" fmla="*/ 1596142 w 2972814"/>
                <a:gd name="connsiteY514" fmla="*/ 435197 h 739852"/>
                <a:gd name="connsiteX515" fmla="*/ 1576190 w 2972814"/>
                <a:gd name="connsiteY515" fmla="*/ 435465 h 739852"/>
                <a:gd name="connsiteX516" fmla="*/ 1556238 w 2972814"/>
                <a:gd name="connsiteY516" fmla="*/ 431937 h 739852"/>
                <a:gd name="connsiteX517" fmla="*/ 1549715 w 2972814"/>
                <a:gd name="connsiteY517" fmla="*/ 429634 h 739852"/>
                <a:gd name="connsiteX518" fmla="*/ 1536287 w 2972814"/>
                <a:gd name="connsiteY518" fmla="*/ 425036 h 739852"/>
                <a:gd name="connsiteX519" fmla="*/ 1526363 w 2972814"/>
                <a:gd name="connsiteY519" fmla="*/ 419643 h 739852"/>
                <a:gd name="connsiteX520" fmla="*/ 1516335 w 2972814"/>
                <a:gd name="connsiteY520" fmla="*/ 414036 h 739852"/>
                <a:gd name="connsiteX521" fmla="*/ 1510427 w 2972814"/>
                <a:gd name="connsiteY521" fmla="*/ 409651 h 739852"/>
                <a:gd name="connsiteX522" fmla="*/ 1496582 w 2972814"/>
                <a:gd name="connsiteY522" fmla="*/ 399660 h 739852"/>
                <a:gd name="connsiteX523" fmla="*/ 1496383 w 2972814"/>
                <a:gd name="connsiteY523" fmla="*/ 399518 h 739852"/>
                <a:gd name="connsiteX524" fmla="*/ 1484868 w 2972814"/>
                <a:gd name="connsiteY524" fmla="*/ 389668 h 739852"/>
                <a:gd name="connsiteX525" fmla="*/ 1476431 w 2972814"/>
                <a:gd name="connsiteY525" fmla="*/ 382368 h 739852"/>
                <a:gd name="connsiteX526" fmla="*/ 1473693 w 2972814"/>
                <a:gd name="connsiteY526" fmla="*/ 379677 h 739852"/>
                <a:gd name="connsiteX527" fmla="*/ 1462802 w 2972814"/>
                <a:gd name="connsiteY527" fmla="*/ 369685 h 739852"/>
                <a:gd name="connsiteX528" fmla="*/ 1456480 w 2972814"/>
                <a:gd name="connsiteY528" fmla="*/ 363860 h 739852"/>
                <a:gd name="connsiteX529" fmla="*/ 1452147 w 2972814"/>
                <a:gd name="connsiteY529" fmla="*/ 359694 h 739852"/>
                <a:gd name="connsiteX530" fmla="*/ 1441549 w 2972814"/>
                <a:gd name="connsiteY530" fmla="*/ 349702 h 739852"/>
                <a:gd name="connsiteX531" fmla="*/ 1436528 w 2972814"/>
                <a:gd name="connsiteY531" fmla="*/ 344941 h 739852"/>
                <a:gd name="connsiteX532" fmla="*/ 1430810 w 2972814"/>
                <a:gd name="connsiteY532" fmla="*/ 339711 h 739852"/>
                <a:gd name="connsiteX533" fmla="*/ 1419843 w 2972814"/>
                <a:gd name="connsiteY533" fmla="*/ 329719 h 739852"/>
                <a:gd name="connsiteX534" fmla="*/ 1416576 w 2972814"/>
                <a:gd name="connsiteY534" fmla="*/ 326746 h 739852"/>
                <a:gd name="connsiteX535" fmla="*/ 1408171 w 2972814"/>
                <a:gd name="connsiteY535" fmla="*/ 319728 h 739852"/>
                <a:gd name="connsiteX536" fmla="*/ 1396624 w 2972814"/>
                <a:gd name="connsiteY536" fmla="*/ 310176 h 739852"/>
                <a:gd name="connsiteX537" fmla="*/ 1395983 w 2972814"/>
                <a:gd name="connsiteY537" fmla="*/ 309736 h 739852"/>
                <a:gd name="connsiteX538" fmla="*/ 1381783 w 2972814"/>
                <a:gd name="connsiteY538" fmla="*/ 299745 h 739852"/>
                <a:gd name="connsiteX539" fmla="*/ 1376673 w 2972814"/>
                <a:gd name="connsiteY539" fmla="*/ 296088 h 739852"/>
                <a:gd name="connsiteX540" fmla="*/ 1365352 w 2972814"/>
                <a:gd name="connsiteY540" fmla="*/ 289753 h 739852"/>
                <a:gd name="connsiteX541" fmla="*/ 1356721 w 2972814"/>
                <a:gd name="connsiteY541" fmla="*/ 284621 h 739852"/>
                <a:gd name="connsiteX542" fmla="*/ 1344678 w 2972814"/>
                <a:gd name="connsiteY542" fmla="*/ 279762 h 739852"/>
                <a:gd name="connsiteX543" fmla="*/ 1336769 w 2972814"/>
                <a:gd name="connsiteY543" fmla="*/ 276340 h 739852"/>
                <a:gd name="connsiteX544" fmla="*/ 1316817 w 2972814"/>
                <a:gd name="connsiteY544" fmla="*/ 271255 h 739852"/>
                <a:gd name="connsiteX545" fmla="*/ 1298300 w 2972814"/>
                <a:gd name="connsiteY545" fmla="*/ 269770 h 739852"/>
                <a:gd name="connsiteX546" fmla="*/ 1296866 w 2972814"/>
                <a:gd name="connsiteY546" fmla="*/ 269645 h 739852"/>
                <a:gd name="connsiteX547" fmla="*/ 1294760 w 2972814"/>
                <a:gd name="connsiteY547" fmla="*/ 269770 h 739852"/>
                <a:gd name="connsiteX548" fmla="*/ 1276914 w 2972814"/>
                <a:gd name="connsiteY548" fmla="*/ 270867 h 739852"/>
                <a:gd name="connsiteX549" fmla="*/ 1256962 w 2972814"/>
                <a:gd name="connsiteY549" fmla="*/ 274609 h 739852"/>
                <a:gd name="connsiteX550" fmla="*/ 1237010 w 2972814"/>
                <a:gd name="connsiteY550" fmla="*/ 279075 h 739852"/>
                <a:gd name="connsiteX551" fmla="*/ 1233585 w 2972814"/>
                <a:gd name="connsiteY551" fmla="*/ 279762 h 739852"/>
                <a:gd name="connsiteX552" fmla="*/ 1217059 w 2972814"/>
                <a:gd name="connsiteY552" fmla="*/ 282840 h 739852"/>
                <a:gd name="connsiteX553" fmla="*/ 1197107 w 2972814"/>
                <a:gd name="connsiteY553" fmla="*/ 284709 h 739852"/>
                <a:gd name="connsiteX554" fmla="*/ 1177155 w 2972814"/>
                <a:gd name="connsiteY554" fmla="*/ 284040 h 739852"/>
                <a:gd name="connsiteX555" fmla="*/ 1157203 w 2972814"/>
                <a:gd name="connsiteY555" fmla="*/ 280978 h 739852"/>
                <a:gd name="connsiteX556" fmla="*/ 1153172 w 2972814"/>
                <a:gd name="connsiteY556" fmla="*/ 279762 h 739852"/>
                <a:gd name="connsiteX557" fmla="*/ 1137251 w 2972814"/>
                <a:gd name="connsiteY557" fmla="*/ 274966 h 739852"/>
                <a:gd name="connsiteX558" fmla="*/ 1125363 w 2972814"/>
                <a:gd name="connsiteY558" fmla="*/ 269770 h 739852"/>
                <a:gd name="connsiteX559" fmla="*/ 1117299 w 2972814"/>
                <a:gd name="connsiteY559" fmla="*/ 266222 h 739852"/>
                <a:gd name="connsiteX560" fmla="*/ 1106082 w 2972814"/>
                <a:gd name="connsiteY560" fmla="*/ 259779 h 739852"/>
                <a:gd name="connsiteX561" fmla="*/ 1097348 w 2972814"/>
                <a:gd name="connsiteY561" fmla="*/ 254915 h 739852"/>
                <a:gd name="connsiteX562" fmla="*/ 1090172 w 2972814"/>
                <a:gd name="connsiteY562" fmla="*/ 249787 h 739852"/>
                <a:gd name="connsiteX563" fmla="*/ 1077396 w 2972814"/>
                <a:gd name="connsiteY563" fmla="*/ 240655 h 739852"/>
                <a:gd name="connsiteX564" fmla="*/ 1076402 w 2972814"/>
                <a:gd name="connsiteY564" fmla="*/ 239796 h 739852"/>
                <a:gd name="connsiteX565" fmla="*/ 1064877 w 2972814"/>
                <a:gd name="connsiteY565" fmla="*/ 229804 h 739852"/>
                <a:gd name="connsiteX566" fmla="*/ 1057444 w 2972814"/>
                <a:gd name="connsiteY566" fmla="*/ 223436 h 739852"/>
                <a:gd name="connsiteX567" fmla="*/ 1053791 w 2972814"/>
                <a:gd name="connsiteY567" fmla="*/ 219813 h 739852"/>
                <a:gd name="connsiteX568" fmla="*/ 1043881 w 2972814"/>
                <a:gd name="connsiteY568" fmla="*/ 209821 h 739852"/>
                <a:gd name="connsiteX569" fmla="*/ 1037492 w 2972814"/>
                <a:gd name="connsiteY569" fmla="*/ 203188 h 739852"/>
                <a:gd name="connsiteX570" fmla="*/ 1034571 w 2972814"/>
                <a:gd name="connsiteY570" fmla="*/ 199830 h 739852"/>
                <a:gd name="connsiteX571" fmla="*/ 1025594 w 2972814"/>
                <a:gd name="connsiteY571" fmla="*/ 189838 h 739852"/>
                <a:gd name="connsiteX572" fmla="*/ 1017541 w 2972814"/>
                <a:gd name="connsiteY572" fmla="*/ 180369 h 739852"/>
                <a:gd name="connsiteX573" fmla="*/ 1017133 w 2972814"/>
                <a:gd name="connsiteY573" fmla="*/ 179847 h 739852"/>
                <a:gd name="connsiteX574" fmla="*/ 1008915 w 2972814"/>
                <a:gd name="connsiteY574" fmla="*/ 169855 h 739852"/>
                <a:gd name="connsiteX575" fmla="*/ 1000845 w 2972814"/>
                <a:gd name="connsiteY575" fmla="*/ 159864 h 739852"/>
                <a:gd name="connsiteX576" fmla="*/ 997589 w 2972814"/>
                <a:gd name="connsiteY576" fmla="*/ 155914 h 739852"/>
                <a:gd name="connsiteX577" fmla="*/ 992698 w 2972814"/>
                <a:gd name="connsiteY577" fmla="*/ 149872 h 739852"/>
                <a:gd name="connsiteX578" fmla="*/ 984803 w 2972814"/>
                <a:gd name="connsiteY578" fmla="*/ 139881 h 739852"/>
                <a:gd name="connsiteX579" fmla="*/ 977637 w 2972814"/>
                <a:gd name="connsiteY579" fmla="*/ 131211 h 739852"/>
                <a:gd name="connsiteX580" fmla="*/ 976516 w 2972814"/>
                <a:gd name="connsiteY580" fmla="*/ 129889 h 739852"/>
                <a:gd name="connsiteX581" fmla="*/ 968180 w 2972814"/>
                <a:gd name="connsiteY581" fmla="*/ 119898 h 739852"/>
                <a:gd name="connsiteX582" fmla="*/ 959809 w 2972814"/>
                <a:gd name="connsiteY582" fmla="*/ 109906 h 739852"/>
                <a:gd name="connsiteX583" fmla="*/ 957685 w 2972814"/>
                <a:gd name="connsiteY583" fmla="*/ 107528 h 739852"/>
                <a:gd name="connsiteX584" fmla="*/ 950056 w 2972814"/>
                <a:gd name="connsiteY584" fmla="*/ 99915 h 739852"/>
                <a:gd name="connsiteX585" fmla="*/ 939884 w 2972814"/>
                <a:gd name="connsiteY585" fmla="*/ 89923 h 739852"/>
                <a:gd name="connsiteX586" fmla="*/ 937734 w 2972814"/>
                <a:gd name="connsiteY586" fmla="*/ 87916 h 739852"/>
                <a:gd name="connsiteX587" fmla="*/ 927904 w 2972814"/>
                <a:gd name="connsiteY587" fmla="*/ 79932 h 739852"/>
                <a:gd name="connsiteX588" fmla="*/ 917782 w 2972814"/>
                <a:gd name="connsiteY588" fmla="*/ 72471 h 739852"/>
                <a:gd name="connsiteX589" fmla="*/ 913545 w 2972814"/>
                <a:gd name="connsiteY589" fmla="*/ 69940 h 739852"/>
                <a:gd name="connsiteX590" fmla="*/ 897830 w 2972814"/>
                <a:gd name="connsiteY590" fmla="*/ 61260 h 739852"/>
                <a:gd name="connsiteX591" fmla="*/ 894624 w 2972814"/>
                <a:gd name="connsiteY591" fmla="*/ 59949 h 739852"/>
                <a:gd name="connsiteX592" fmla="*/ 877878 w 2972814"/>
                <a:gd name="connsiteY592" fmla="*/ 53442 h 739852"/>
                <a:gd name="connsiteX593" fmla="*/ 863680 w 2972814"/>
                <a:gd name="connsiteY593" fmla="*/ 49957 h 739852"/>
                <a:gd name="connsiteX594" fmla="*/ 857927 w 2972814"/>
                <a:gd name="connsiteY594" fmla="*/ 48639 h 739852"/>
                <a:gd name="connsiteX595" fmla="*/ 837975 w 2972814"/>
                <a:gd name="connsiteY595" fmla="*/ 45909 h 739852"/>
                <a:gd name="connsiteX596" fmla="*/ 818023 w 2972814"/>
                <a:gd name="connsiteY596" fmla="*/ 45134 h 739852"/>
                <a:gd name="connsiteX597" fmla="*/ 798071 w 2972814"/>
                <a:gd name="connsiteY597" fmla="*/ 46469 h 739852"/>
                <a:gd name="connsiteX598" fmla="*/ 778359 w 2972814"/>
                <a:gd name="connsiteY598" fmla="*/ 49957 h 739852"/>
                <a:gd name="connsiteX599" fmla="*/ 778119 w 2972814"/>
                <a:gd name="connsiteY599" fmla="*/ 49999 h 739852"/>
                <a:gd name="connsiteX600" fmla="*/ 758167 w 2972814"/>
                <a:gd name="connsiteY600" fmla="*/ 56202 h 739852"/>
                <a:gd name="connsiteX601" fmla="*/ 749574 w 2972814"/>
                <a:gd name="connsiteY601" fmla="*/ 59949 h 739852"/>
                <a:gd name="connsiteX602" fmla="*/ 738216 w 2972814"/>
                <a:gd name="connsiteY602" fmla="*/ 65045 h 739852"/>
                <a:gd name="connsiteX603" fmla="*/ 729926 w 2972814"/>
                <a:gd name="connsiteY603" fmla="*/ 69940 h 739852"/>
                <a:gd name="connsiteX604" fmla="*/ 718264 w 2972814"/>
                <a:gd name="connsiteY604" fmla="*/ 77049 h 739852"/>
                <a:gd name="connsiteX605" fmla="*/ 714080 w 2972814"/>
                <a:gd name="connsiteY605" fmla="*/ 79932 h 739852"/>
                <a:gd name="connsiteX606" fmla="*/ 700962 w 2972814"/>
                <a:gd name="connsiteY606" fmla="*/ 89923 h 739852"/>
                <a:gd name="connsiteX607" fmla="*/ 698312 w 2972814"/>
                <a:gd name="connsiteY607" fmla="*/ 92016 h 739852"/>
                <a:gd name="connsiteX608" fmla="*/ 688917 w 2972814"/>
                <a:gd name="connsiteY608" fmla="*/ 99915 h 739852"/>
                <a:gd name="connsiteX609" fmla="*/ 678360 w 2972814"/>
                <a:gd name="connsiteY609" fmla="*/ 109516 h 739852"/>
                <a:gd name="connsiteX610" fmla="*/ 677902 w 2972814"/>
                <a:gd name="connsiteY610" fmla="*/ 109906 h 739852"/>
                <a:gd name="connsiteX611" fmla="*/ 667226 w 2972814"/>
                <a:gd name="connsiteY611" fmla="*/ 119898 h 739852"/>
                <a:gd name="connsiteX612" fmla="*/ 658409 w 2972814"/>
                <a:gd name="connsiteY612" fmla="*/ 128832 h 739852"/>
                <a:gd name="connsiteX613" fmla="*/ 657173 w 2972814"/>
                <a:gd name="connsiteY613" fmla="*/ 129889 h 739852"/>
                <a:gd name="connsiteX614" fmla="*/ 646437 w 2972814"/>
                <a:gd name="connsiteY614" fmla="*/ 139881 h 739852"/>
                <a:gd name="connsiteX615" fmla="*/ 638457 w 2972814"/>
                <a:gd name="connsiteY615" fmla="*/ 148232 h 739852"/>
                <a:gd name="connsiteX616" fmla="*/ 636294 w 2972814"/>
                <a:gd name="connsiteY616" fmla="*/ 149872 h 739852"/>
                <a:gd name="connsiteX617" fmla="*/ 624261 w 2972814"/>
                <a:gd name="connsiteY617" fmla="*/ 159864 h 739852"/>
                <a:gd name="connsiteX618" fmla="*/ 618505 w 2972814"/>
                <a:gd name="connsiteY618" fmla="*/ 165216 h 739852"/>
                <a:gd name="connsiteX619" fmla="*/ 610288 w 2972814"/>
                <a:gd name="connsiteY619" fmla="*/ 169855 h 739852"/>
                <a:gd name="connsiteX620" fmla="*/ 598553 w 2972814"/>
                <a:gd name="connsiteY620" fmla="*/ 177476 h 739852"/>
                <a:gd name="connsiteX621" fmla="*/ 584790 w 2972814"/>
                <a:gd name="connsiteY621" fmla="*/ 179847 h 739852"/>
                <a:gd name="connsiteX622" fmla="*/ 578602 w 2972814"/>
                <a:gd name="connsiteY622" fmla="*/ 181095 h 739852"/>
                <a:gd name="connsiteX623" fmla="*/ 572870 w 2972814"/>
                <a:gd name="connsiteY623" fmla="*/ 179847 h 739852"/>
                <a:gd name="connsiteX624" fmla="*/ 558650 w 2972814"/>
                <a:gd name="connsiteY624" fmla="*/ 176585 h 739852"/>
                <a:gd name="connsiteX625" fmla="*/ 547188 w 2972814"/>
                <a:gd name="connsiteY625" fmla="*/ 169855 h 739852"/>
                <a:gd name="connsiteX626" fmla="*/ 538698 w 2972814"/>
                <a:gd name="connsiteY626" fmla="*/ 164728 h 739852"/>
                <a:gd name="connsiteX627" fmla="*/ 532104 w 2972814"/>
                <a:gd name="connsiteY627" fmla="*/ 159864 h 739852"/>
                <a:gd name="connsiteX628" fmla="*/ 519576 w 2972814"/>
                <a:gd name="connsiteY628" fmla="*/ 149872 h 739852"/>
                <a:gd name="connsiteX629" fmla="*/ 518746 w 2972814"/>
                <a:gd name="connsiteY629" fmla="*/ 149267 h 739852"/>
                <a:gd name="connsiteX630" fmla="*/ 502350 w 2972814"/>
                <a:gd name="connsiteY630" fmla="*/ 139881 h 739852"/>
                <a:gd name="connsiteX631" fmla="*/ 498794 w 2972814"/>
                <a:gd name="connsiteY631" fmla="*/ 137732 h 739852"/>
                <a:gd name="connsiteX632" fmla="*/ 478843 w 2972814"/>
                <a:gd name="connsiteY632" fmla="*/ 132678 h 739852"/>
                <a:gd name="connsiteX633" fmla="*/ 458891 w 2972814"/>
                <a:gd name="connsiteY633" fmla="*/ 136909 h 739852"/>
                <a:gd name="connsiteX634" fmla="*/ 454232 w 2972814"/>
                <a:gd name="connsiteY634" fmla="*/ 139881 h 739852"/>
                <a:gd name="connsiteX635" fmla="*/ 438939 w 2972814"/>
                <a:gd name="connsiteY635" fmla="*/ 149297 h 739852"/>
                <a:gd name="connsiteX636" fmla="*/ 438352 w 2972814"/>
                <a:gd name="connsiteY636" fmla="*/ 149872 h 739852"/>
                <a:gd name="connsiteX637" fmla="*/ 427189 w 2972814"/>
                <a:gd name="connsiteY637" fmla="*/ 159864 h 739852"/>
                <a:gd name="connsiteX638" fmla="*/ 418987 w 2972814"/>
                <a:gd name="connsiteY638" fmla="*/ 166839 h 739852"/>
                <a:gd name="connsiteX639" fmla="*/ 416184 w 2972814"/>
                <a:gd name="connsiteY639" fmla="*/ 169855 h 739852"/>
                <a:gd name="connsiteX640" fmla="*/ 407254 w 2972814"/>
                <a:gd name="connsiteY640" fmla="*/ 179847 h 739852"/>
                <a:gd name="connsiteX641" fmla="*/ 399036 w 2972814"/>
                <a:gd name="connsiteY641" fmla="*/ 188263 h 739852"/>
                <a:gd name="connsiteX642" fmla="*/ 397648 w 2972814"/>
                <a:gd name="connsiteY642" fmla="*/ 189838 h 739852"/>
                <a:gd name="connsiteX643" fmla="*/ 388352 w 2972814"/>
                <a:gd name="connsiteY643" fmla="*/ 199830 h 739852"/>
                <a:gd name="connsiteX644" fmla="*/ 379084 w 2972814"/>
                <a:gd name="connsiteY644" fmla="*/ 208997 h 739852"/>
                <a:gd name="connsiteX645" fmla="*/ 378286 w 2972814"/>
                <a:gd name="connsiteY645" fmla="*/ 209821 h 739852"/>
                <a:gd name="connsiteX646" fmla="*/ 368466 w 2972814"/>
                <a:gd name="connsiteY646" fmla="*/ 219813 h 739852"/>
                <a:gd name="connsiteX647" fmla="*/ 359132 w 2972814"/>
                <a:gd name="connsiteY647" fmla="*/ 228759 h 739852"/>
                <a:gd name="connsiteX648" fmla="*/ 358008 w 2972814"/>
                <a:gd name="connsiteY648" fmla="*/ 229804 h 739852"/>
                <a:gd name="connsiteX649" fmla="*/ 346604 w 2972814"/>
                <a:gd name="connsiteY649" fmla="*/ 239796 h 739852"/>
                <a:gd name="connsiteX650" fmla="*/ 339180 w 2972814"/>
                <a:gd name="connsiteY650" fmla="*/ 246104 h 739852"/>
                <a:gd name="connsiteX651" fmla="*/ 334501 w 2972814"/>
                <a:gd name="connsiteY651" fmla="*/ 249787 h 739852"/>
                <a:gd name="connsiteX652" fmla="*/ 321520 w 2972814"/>
                <a:gd name="connsiteY652" fmla="*/ 259779 h 739852"/>
                <a:gd name="connsiteX653" fmla="*/ 319228 w 2972814"/>
                <a:gd name="connsiteY653" fmla="*/ 261564 h 739852"/>
                <a:gd name="connsiteX654" fmla="*/ 308545 w 2972814"/>
                <a:gd name="connsiteY654" fmla="*/ 269770 h 739852"/>
                <a:gd name="connsiteX655" fmla="*/ 299277 w 2972814"/>
                <a:gd name="connsiteY655" fmla="*/ 276477 h 739852"/>
                <a:gd name="connsiteX656" fmla="*/ 295118 w 2972814"/>
                <a:gd name="connsiteY656" fmla="*/ 279762 h 739852"/>
                <a:gd name="connsiteX657" fmla="*/ 283065 w 2972814"/>
                <a:gd name="connsiteY657" fmla="*/ 289753 h 739852"/>
                <a:gd name="connsiteX658" fmla="*/ 279325 w 2972814"/>
                <a:gd name="connsiteY658" fmla="*/ 292842 h 739852"/>
                <a:gd name="connsiteX659" fmla="*/ 272376 w 2972814"/>
                <a:gd name="connsiteY659" fmla="*/ 299745 h 739852"/>
                <a:gd name="connsiteX660" fmla="*/ 262335 w 2972814"/>
                <a:gd name="connsiteY660" fmla="*/ 309736 h 739852"/>
                <a:gd name="connsiteX661" fmla="*/ 259373 w 2972814"/>
                <a:gd name="connsiteY661" fmla="*/ 312803 h 739852"/>
                <a:gd name="connsiteX662" fmla="*/ 253944 w 2972814"/>
                <a:gd name="connsiteY662" fmla="*/ 319728 h 739852"/>
                <a:gd name="connsiteX663" fmla="*/ 246226 w 2972814"/>
                <a:gd name="connsiteY663" fmla="*/ 329719 h 739852"/>
                <a:gd name="connsiteX664" fmla="*/ 239421 w 2972814"/>
                <a:gd name="connsiteY664" fmla="*/ 338592 h 739852"/>
                <a:gd name="connsiteX665" fmla="*/ 238754 w 2972814"/>
                <a:gd name="connsiteY665" fmla="*/ 339711 h 739852"/>
                <a:gd name="connsiteX666" fmla="*/ 233355 w 2972814"/>
                <a:gd name="connsiteY666" fmla="*/ 349702 h 739852"/>
                <a:gd name="connsiteX667" fmla="*/ 227654 w 2972814"/>
                <a:gd name="connsiteY667" fmla="*/ 359694 h 739852"/>
                <a:gd name="connsiteX668" fmla="*/ 222143 w 2972814"/>
                <a:gd name="connsiteY668" fmla="*/ 369685 h 739852"/>
                <a:gd name="connsiteX669" fmla="*/ 219470 w 2972814"/>
                <a:gd name="connsiteY669" fmla="*/ 374853 h 739852"/>
                <a:gd name="connsiteX670" fmla="*/ 217391 w 2972814"/>
                <a:gd name="connsiteY670" fmla="*/ 379677 h 739852"/>
                <a:gd name="connsiteX671" fmla="*/ 213031 w 2972814"/>
                <a:gd name="connsiteY671" fmla="*/ 389668 h 739852"/>
                <a:gd name="connsiteX672" fmla="*/ 208741 w 2972814"/>
                <a:gd name="connsiteY672" fmla="*/ 399660 h 739852"/>
                <a:gd name="connsiteX673" fmla="*/ 204505 w 2972814"/>
                <a:gd name="connsiteY673" fmla="*/ 409651 h 739852"/>
                <a:gd name="connsiteX674" fmla="*/ 200088 w 2972814"/>
                <a:gd name="connsiteY674" fmla="*/ 419643 h 739852"/>
                <a:gd name="connsiteX675" fmla="*/ 199518 w 2972814"/>
                <a:gd name="connsiteY675" fmla="*/ 420980 h 739852"/>
                <a:gd name="connsiteX676" fmla="*/ 196320 w 2972814"/>
                <a:gd name="connsiteY676" fmla="*/ 429634 h 739852"/>
                <a:gd name="connsiteX677" fmla="*/ 192645 w 2972814"/>
                <a:gd name="connsiteY677" fmla="*/ 439626 h 739852"/>
                <a:gd name="connsiteX678" fmla="*/ 188789 w 2972814"/>
                <a:gd name="connsiteY678" fmla="*/ 449617 h 739852"/>
                <a:gd name="connsiteX679" fmla="*/ 184837 w 2972814"/>
                <a:gd name="connsiteY679" fmla="*/ 459609 h 739852"/>
                <a:gd name="connsiteX680" fmla="*/ 180961 w 2972814"/>
                <a:gd name="connsiteY680" fmla="*/ 469600 h 739852"/>
                <a:gd name="connsiteX681" fmla="*/ 179566 w 2972814"/>
                <a:gd name="connsiteY681" fmla="*/ 473141 h 739852"/>
                <a:gd name="connsiteX682" fmla="*/ 177162 w 2972814"/>
                <a:gd name="connsiteY682" fmla="*/ 479592 h 739852"/>
                <a:gd name="connsiteX683" fmla="*/ 173149 w 2972814"/>
                <a:gd name="connsiteY683" fmla="*/ 489583 h 739852"/>
                <a:gd name="connsiteX684" fmla="*/ 169131 w 2972814"/>
                <a:gd name="connsiteY684" fmla="*/ 499575 h 739852"/>
                <a:gd name="connsiteX685" fmla="*/ 165039 w 2972814"/>
                <a:gd name="connsiteY685" fmla="*/ 509566 h 739852"/>
                <a:gd name="connsiteX686" fmla="*/ 160706 w 2972814"/>
                <a:gd name="connsiteY686" fmla="*/ 519558 h 739852"/>
                <a:gd name="connsiteX687" fmla="*/ 159614 w 2972814"/>
                <a:gd name="connsiteY687" fmla="*/ 521990 h 739852"/>
                <a:gd name="connsiteX688" fmla="*/ 156146 w 2972814"/>
                <a:gd name="connsiteY688" fmla="*/ 529549 h 739852"/>
                <a:gd name="connsiteX689" fmla="*/ 151498 w 2972814"/>
                <a:gd name="connsiteY689" fmla="*/ 539541 h 739852"/>
                <a:gd name="connsiteX690" fmla="*/ 146528 w 2972814"/>
                <a:gd name="connsiteY690" fmla="*/ 549532 h 739852"/>
                <a:gd name="connsiteX691" fmla="*/ 141332 w 2972814"/>
                <a:gd name="connsiteY691" fmla="*/ 559524 h 739852"/>
                <a:gd name="connsiteX692" fmla="*/ 139662 w 2972814"/>
                <a:gd name="connsiteY692" fmla="*/ 562769 h 739852"/>
                <a:gd name="connsiteX693" fmla="*/ 135669 w 2972814"/>
                <a:gd name="connsiteY693" fmla="*/ 569515 h 739852"/>
                <a:gd name="connsiteX694" fmla="*/ 129171 w 2972814"/>
                <a:gd name="connsiteY694" fmla="*/ 579507 h 739852"/>
                <a:gd name="connsiteX695" fmla="*/ 122438 w 2972814"/>
                <a:gd name="connsiteY695" fmla="*/ 589498 h 739852"/>
                <a:gd name="connsiteX696" fmla="*/ 119711 w 2972814"/>
                <a:gd name="connsiteY696" fmla="*/ 593455 h 739852"/>
                <a:gd name="connsiteX697" fmla="*/ 114036 w 2972814"/>
                <a:gd name="connsiteY697" fmla="*/ 599490 h 739852"/>
                <a:gd name="connsiteX698" fmla="*/ 103996 w 2972814"/>
                <a:gd name="connsiteY698" fmla="*/ 609481 h 739852"/>
                <a:gd name="connsiteX699" fmla="*/ 99759 w 2972814"/>
                <a:gd name="connsiteY699" fmla="*/ 613345 h 739852"/>
                <a:gd name="connsiteX700" fmla="*/ 86848 w 2972814"/>
                <a:gd name="connsiteY700" fmla="*/ 619473 h 739852"/>
                <a:gd name="connsiteX701" fmla="*/ 79807 w 2972814"/>
                <a:gd name="connsiteY701" fmla="*/ 622812 h 739852"/>
                <a:gd name="connsiteX702" fmla="*/ 59855 w 2972814"/>
                <a:gd name="connsiteY702" fmla="*/ 621653 h 739852"/>
                <a:gd name="connsiteX703" fmla="*/ 56101 w 2972814"/>
                <a:gd name="connsiteY703" fmla="*/ 619473 h 739852"/>
                <a:gd name="connsiteX704" fmla="*/ 39904 w 2972814"/>
                <a:gd name="connsiteY704" fmla="*/ 610485 h 739852"/>
                <a:gd name="connsiteX705" fmla="*/ 38998 w 2972814"/>
                <a:gd name="connsiteY705" fmla="*/ 609481 h 739852"/>
                <a:gd name="connsiteX706" fmla="*/ 29824 w 2972814"/>
                <a:gd name="connsiteY706" fmla="*/ 599490 h 739852"/>
                <a:gd name="connsiteX707" fmla="*/ 20612 w 2972814"/>
                <a:gd name="connsiteY707" fmla="*/ 589498 h 739852"/>
                <a:gd name="connsiteX708" fmla="*/ 19952 w 2972814"/>
                <a:gd name="connsiteY708" fmla="*/ 588803 h 739852"/>
                <a:gd name="connsiteX709" fmla="*/ 14138 w 2972814"/>
                <a:gd name="connsiteY709" fmla="*/ 579507 h 739852"/>
                <a:gd name="connsiteX710" fmla="*/ 7960 w 2972814"/>
                <a:gd name="connsiteY710" fmla="*/ 569515 h 739852"/>
                <a:gd name="connsiteX711" fmla="*/ 1746 w 2972814"/>
                <a:gd name="connsiteY711" fmla="*/ 559524 h 739852"/>
                <a:gd name="connsiteX712" fmla="*/ 0 w 2972814"/>
                <a:gd name="connsiteY712" fmla="*/ 556743 h 739852"/>
                <a:gd name="connsiteX713" fmla="*/ 0 w 2972814"/>
                <a:gd name="connsiteY713" fmla="*/ 559524 h 739852"/>
                <a:gd name="connsiteX714" fmla="*/ 0 w 2972814"/>
                <a:gd name="connsiteY714" fmla="*/ 569515 h 739852"/>
                <a:gd name="connsiteX715" fmla="*/ 0 w 2972814"/>
                <a:gd name="connsiteY715" fmla="*/ 579507 h 739852"/>
                <a:gd name="connsiteX716" fmla="*/ 0 w 2972814"/>
                <a:gd name="connsiteY716" fmla="*/ 589498 h 739852"/>
                <a:gd name="connsiteX717" fmla="*/ 0 w 2972814"/>
                <a:gd name="connsiteY717" fmla="*/ 599490 h 739852"/>
                <a:gd name="connsiteX718" fmla="*/ 0 w 2972814"/>
                <a:gd name="connsiteY718" fmla="*/ 609481 h 739852"/>
                <a:gd name="connsiteX719" fmla="*/ 0 w 2972814"/>
                <a:gd name="connsiteY719" fmla="*/ 619473 h 739852"/>
                <a:gd name="connsiteX720" fmla="*/ 0 w 2972814"/>
                <a:gd name="connsiteY720" fmla="*/ 629464 h 739852"/>
                <a:gd name="connsiteX721" fmla="*/ 0 w 2972814"/>
                <a:gd name="connsiteY721" fmla="*/ 639456 h 739852"/>
                <a:gd name="connsiteX722" fmla="*/ 0 w 2972814"/>
                <a:gd name="connsiteY722" fmla="*/ 649447 h 739852"/>
                <a:gd name="connsiteX723" fmla="*/ 0 w 2972814"/>
                <a:gd name="connsiteY723" fmla="*/ 658976 h 739852"/>
                <a:gd name="connsiteX724" fmla="*/ 268 w 2972814"/>
                <a:gd name="connsiteY724" fmla="*/ 659439 h 739852"/>
                <a:gd name="connsiteX725" fmla="*/ 5707 w 2972814"/>
                <a:gd name="connsiteY725" fmla="*/ 669430 h 739852"/>
                <a:gd name="connsiteX726" fmla="*/ 11284 w 2972814"/>
                <a:gd name="connsiteY726" fmla="*/ 679422 h 739852"/>
                <a:gd name="connsiteX727" fmla="*/ 16840 w 2972814"/>
                <a:gd name="connsiteY727" fmla="*/ 689413 h 739852"/>
                <a:gd name="connsiteX728" fmla="*/ 19952 w 2972814"/>
                <a:gd name="connsiteY728" fmla="*/ 695168 h 739852"/>
                <a:gd name="connsiteX729" fmla="*/ 23280 w 2972814"/>
                <a:gd name="connsiteY729" fmla="*/ 699405 h 739852"/>
                <a:gd name="connsiteX730" fmla="*/ 31074 w 2972814"/>
                <a:gd name="connsiteY730" fmla="*/ 709396 h 739852"/>
                <a:gd name="connsiteX731" fmla="*/ 38836 w 2972814"/>
                <a:gd name="connsiteY731" fmla="*/ 719388 h 739852"/>
                <a:gd name="connsiteX732" fmla="*/ 39904 w 2972814"/>
                <a:gd name="connsiteY732" fmla="*/ 720751 h 739852"/>
                <a:gd name="connsiteX733" fmla="*/ 51707 w 2972814"/>
                <a:gd name="connsiteY733" fmla="*/ 729379 h 739852"/>
                <a:gd name="connsiteX734" fmla="*/ 59855 w 2972814"/>
                <a:gd name="connsiteY734" fmla="*/ 735318 h 739852"/>
                <a:gd name="connsiteX735" fmla="*/ 77738 w 2972814"/>
                <a:gd name="connsiteY735" fmla="*/ 739371 h 7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</a:cxnLst>
              <a:rect l="l" t="t" r="r" b="b"/>
              <a:pathLst>
                <a:path w="2972814" h="739852">
                  <a:moveTo>
                    <a:pt x="79807" y="739853"/>
                  </a:moveTo>
                  <a:lnTo>
                    <a:pt x="82197" y="739371"/>
                  </a:lnTo>
                  <a:lnTo>
                    <a:pt x="99759" y="735738"/>
                  </a:lnTo>
                  <a:lnTo>
                    <a:pt x="109541" y="729379"/>
                  </a:lnTo>
                  <a:lnTo>
                    <a:pt x="119711" y="722819"/>
                  </a:lnTo>
                  <a:lnTo>
                    <a:pt x="123228" y="719388"/>
                  </a:lnTo>
                  <a:lnTo>
                    <a:pt x="132601" y="709396"/>
                  </a:lnTo>
                  <a:lnTo>
                    <a:pt x="139662" y="701573"/>
                  </a:lnTo>
                  <a:lnTo>
                    <a:pt x="141226" y="699405"/>
                  </a:lnTo>
                  <a:lnTo>
                    <a:pt x="148351" y="689413"/>
                  </a:lnTo>
                  <a:lnTo>
                    <a:pt x="155272" y="679422"/>
                  </a:lnTo>
                  <a:lnTo>
                    <a:pt x="159614" y="672600"/>
                  </a:lnTo>
                  <a:lnTo>
                    <a:pt x="161422" y="669430"/>
                  </a:lnTo>
                  <a:lnTo>
                    <a:pt x="166895" y="659439"/>
                  </a:lnTo>
                  <a:lnTo>
                    <a:pt x="172461" y="649447"/>
                  </a:lnTo>
                  <a:lnTo>
                    <a:pt x="177635" y="639456"/>
                  </a:lnTo>
                  <a:lnTo>
                    <a:pt x="179566" y="635827"/>
                  </a:lnTo>
                  <a:lnTo>
                    <a:pt x="182991" y="629464"/>
                  </a:lnTo>
                  <a:lnTo>
                    <a:pt x="187735" y="619473"/>
                  </a:lnTo>
                  <a:lnTo>
                    <a:pt x="192863" y="609481"/>
                  </a:lnTo>
                  <a:lnTo>
                    <a:pt x="197498" y="599490"/>
                  </a:lnTo>
                  <a:lnTo>
                    <a:pt x="199518" y="594892"/>
                  </a:lnTo>
                  <a:lnTo>
                    <a:pt x="202070" y="589498"/>
                  </a:lnTo>
                  <a:lnTo>
                    <a:pt x="207182" y="579507"/>
                  </a:lnTo>
                  <a:lnTo>
                    <a:pt x="211785" y="569515"/>
                  </a:lnTo>
                  <a:lnTo>
                    <a:pt x="216599" y="559524"/>
                  </a:lnTo>
                  <a:lnTo>
                    <a:pt x="219470" y="553143"/>
                  </a:lnTo>
                  <a:lnTo>
                    <a:pt x="221343" y="549532"/>
                  </a:lnTo>
                  <a:lnTo>
                    <a:pt x="226736" y="539541"/>
                  </a:lnTo>
                  <a:lnTo>
                    <a:pt x="231702" y="529549"/>
                  </a:lnTo>
                  <a:lnTo>
                    <a:pt x="236698" y="519558"/>
                  </a:lnTo>
                  <a:lnTo>
                    <a:pt x="239421" y="513990"/>
                  </a:lnTo>
                  <a:lnTo>
                    <a:pt x="242095" y="509566"/>
                  </a:lnTo>
                  <a:lnTo>
                    <a:pt x="248562" y="499575"/>
                  </a:lnTo>
                  <a:lnTo>
                    <a:pt x="254427" y="489583"/>
                  </a:lnTo>
                  <a:lnTo>
                    <a:pt x="259373" y="481507"/>
                  </a:lnTo>
                  <a:lnTo>
                    <a:pt x="260845" y="479592"/>
                  </a:lnTo>
                  <a:lnTo>
                    <a:pt x="268274" y="469600"/>
                  </a:lnTo>
                  <a:lnTo>
                    <a:pt x="276208" y="459609"/>
                  </a:lnTo>
                  <a:lnTo>
                    <a:pt x="279325" y="455486"/>
                  </a:lnTo>
                  <a:lnTo>
                    <a:pt x="284786" y="449617"/>
                  </a:lnTo>
                  <a:lnTo>
                    <a:pt x="294617" y="439626"/>
                  </a:lnTo>
                  <a:lnTo>
                    <a:pt x="299277" y="434891"/>
                  </a:lnTo>
                  <a:lnTo>
                    <a:pt x="305514" y="429634"/>
                  </a:lnTo>
                  <a:lnTo>
                    <a:pt x="317253" y="419643"/>
                  </a:lnTo>
                  <a:lnTo>
                    <a:pt x="319228" y="417932"/>
                  </a:lnTo>
                  <a:lnTo>
                    <a:pt x="330000" y="409651"/>
                  </a:lnTo>
                  <a:lnTo>
                    <a:pt x="339180" y="402839"/>
                  </a:lnTo>
                  <a:lnTo>
                    <a:pt x="343382" y="399660"/>
                  </a:lnTo>
                  <a:lnTo>
                    <a:pt x="356493" y="389668"/>
                  </a:lnTo>
                  <a:lnTo>
                    <a:pt x="359132" y="387749"/>
                  </a:lnTo>
                  <a:lnTo>
                    <a:pt x="370087" y="379677"/>
                  </a:lnTo>
                  <a:lnTo>
                    <a:pt x="379084" y="372849"/>
                  </a:lnTo>
                  <a:lnTo>
                    <a:pt x="383509" y="369685"/>
                  </a:lnTo>
                  <a:lnTo>
                    <a:pt x="397610" y="359694"/>
                  </a:lnTo>
                  <a:lnTo>
                    <a:pt x="399036" y="358664"/>
                  </a:lnTo>
                  <a:lnTo>
                    <a:pt x="412939" y="349702"/>
                  </a:lnTo>
                  <a:lnTo>
                    <a:pt x="418987" y="345616"/>
                  </a:lnTo>
                  <a:lnTo>
                    <a:pt x="431400" y="339711"/>
                  </a:lnTo>
                  <a:lnTo>
                    <a:pt x="438939" y="335862"/>
                  </a:lnTo>
                  <a:lnTo>
                    <a:pt x="458891" y="330706"/>
                  </a:lnTo>
                  <a:lnTo>
                    <a:pt x="478843" y="330825"/>
                  </a:lnTo>
                  <a:lnTo>
                    <a:pt x="498794" y="334546"/>
                  </a:lnTo>
                  <a:lnTo>
                    <a:pt x="516706" y="339711"/>
                  </a:lnTo>
                  <a:lnTo>
                    <a:pt x="518746" y="340218"/>
                  </a:lnTo>
                  <a:lnTo>
                    <a:pt x="538698" y="344191"/>
                  </a:lnTo>
                  <a:lnTo>
                    <a:pt x="558650" y="344438"/>
                  </a:lnTo>
                  <a:lnTo>
                    <a:pt x="573988" y="339711"/>
                  </a:lnTo>
                  <a:lnTo>
                    <a:pt x="578602" y="338287"/>
                  </a:lnTo>
                  <a:lnTo>
                    <a:pt x="590602" y="329719"/>
                  </a:lnTo>
                  <a:lnTo>
                    <a:pt x="598553" y="323853"/>
                  </a:lnTo>
                  <a:lnTo>
                    <a:pt x="601800" y="319728"/>
                  </a:lnTo>
                  <a:lnTo>
                    <a:pt x="609820" y="309736"/>
                  </a:lnTo>
                  <a:lnTo>
                    <a:pt x="617402" y="299745"/>
                  </a:lnTo>
                  <a:lnTo>
                    <a:pt x="618505" y="298411"/>
                  </a:lnTo>
                  <a:lnTo>
                    <a:pt x="623584" y="289753"/>
                  </a:lnTo>
                  <a:lnTo>
                    <a:pt x="629441" y="279762"/>
                  </a:lnTo>
                  <a:lnTo>
                    <a:pt x="635313" y="269770"/>
                  </a:lnTo>
                  <a:lnTo>
                    <a:pt x="638457" y="264884"/>
                  </a:lnTo>
                  <a:lnTo>
                    <a:pt x="641056" y="259779"/>
                  </a:lnTo>
                  <a:lnTo>
                    <a:pt x="646242" y="249787"/>
                  </a:lnTo>
                  <a:lnTo>
                    <a:pt x="651721" y="239796"/>
                  </a:lnTo>
                  <a:lnTo>
                    <a:pt x="657653" y="229804"/>
                  </a:lnTo>
                  <a:lnTo>
                    <a:pt x="658409" y="228601"/>
                  </a:lnTo>
                  <a:lnTo>
                    <a:pt x="663194" y="219813"/>
                  </a:lnTo>
                  <a:lnTo>
                    <a:pt x="669028" y="209821"/>
                  </a:lnTo>
                  <a:lnTo>
                    <a:pt x="675382" y="199830"/>
                  </a:lnTo>
                  <a:lnTo>
                    <a:pt x="678360" y="195431"/>
                  </a:lnTo>
                  <a:lnTo>
                    <a:pt x="681921" y="189838"/>
                  </a:lnTo>
                  <a:lnTo>
                    <a:pt x="688785" y="179847"/>
                  </a:lnTo>
                  <a:lnTo>
                    <a:pt x="696311" y="169855"/>
                  </a:lnTo>
                  <a:lnTo>
                    <a:pt x="698312" y="167369"/>
                  </a:lnTo>
                  <a:lnTo>
                    <a:pt x="704592" y="159864"/>
                  </a:lnTo>
                  <a:lnTo>
                    <a:pt x="714002" y="149872"/>
                  </a:lnTo>
                  <a:lnTo>
                    <a:pt x="718264" y="145476"/>
                  </a:lnTo>
                  <a:lnTo>
                    <a:pt x="724515" y="139881"/>
                  </a:lnTo>
                  <a:lnTo>
                    <a:pt x="736728" y="129889"/>
                  </a:lnTo>
                  <a:lnTo>
                    <a:pt x="738216" y="128747"/>
                  </a:lnTo>
                  <a:lnTo>
                    <a:pt x="753111" y="119898"/>
                  </a:lnTo>
                  <a:lnTo>
                    <a:pt x="758167" y="117042"/>
                  </a:lnTo>
                  <a:lnTo>
                    <a:pt x="777567" y="109906"/>
                  </a:lnTo>
                  <a:lnTo>
                    <a:pt x="778119" y="109710"/>
                  </a:lnTo>
                  <a:lnTo>
                    <a:pt x="798071" y="106350"/>
                  </a:lnTo>
                  <a:lnTo>
                    <a:pt x="818023" y="106511"/>
                  </a:lnTo>
                  <a:lnTo>
                    <a:pt x="837975" y="109759"/>
                  </a:lnTo>
                  <a:lnTo>
                    <a:pt x="838448" y="109906"/>
                  </a:lnTo>
                  <a:lnTo>
                    <a:pt x="857927" y="116169"/>
                  </a:lnTo>
                  <a:lnTo>
                    <a:pt x="866002" y="119898"/>
                  </a:lnTo>
                  <a:lnTo>
                    <a:pt x="877878" y="125774"/>
                  </a:lnTo>
                  <a:lnTo>
                    <a:pt x="884513" y="129889"/>
                  </a:lnTo>
                  <a:lnTo>
                    <a:pt x="897830" y="138562"/>
                  </a:lnTo>
                  <a:lnTo>
                    <a:pt x="899507" y="139881"/>
                  </a:lnTo>
                  <a:lnTo>
                    <a:pt x="911635" y="149872"/>
                  </a:lnTo>
                  <a:lnTo>
                    <a:pt x="917782" y="155112"/>
                  </a:lnTo>
                  <a:lnTo>
                    <a:pt x="922847" y="159864"/>
                  </a:lnTo>
                  <a:lnTo>
                    <a:pt x="933130" y="169855"/>
                  </a:lnTo>
                  <a:lnTo>
                    <a:pt x="937734" y="174441"/>
                  </a:lnTo>
                  <a:lnTo>
                    <a:pt x="942836" y="179847"/>
                  </a:lnTo>
                  <a:lnTo>
                    <a:pt x="951873" y="189838"/>
                  </a:lnTo>
                  <a:lnTo>
                    <a:pt x="957685" y="196380"/>
                  </a:lnTo>
                  <a:lnTo>
                    <a:pt x="960702" y="199830"/>
                  </a:lnTo>
                  <a:lnTo>
                    <a:pt x="969496" y="209821"/>
                  </a:lnTo>
                  <a:lnTo>
                    <a:pt x="977637" y="219555"/>
                  </a:lnTo>
                  <a:lnTo>
                    <a:pt x="977856" y="219813"/>
                  </a:lnTo>
                  <a:lnTo>
                    <a:pt x="986632" y="229804"/>
                  </a:lnTo>
                  <a:lnTo>
                    <a:pt x="995385" y="239796"/>
                  </a:lnTo>
                  <a:lnTo>
                    <a:pt x="997589" y="242284"/>
                  </a:lnTo>
                  <a:lnTo>
                    <a:pt x="1004393" y="249787"/>
                  </a:lnTo>
                  <a:lnTo>
                    <a:pt x="1013643" y="259779"/>
                  </a:lnTo>
                  <a:lnTo>
                    <a:pt x="1017541" y="263967"/>
                  </a:lnTo>
                  <a:lnTo>
                    <a:pt x="1023270" y="269770"/>
                  </a:lnTo>
                  <a:lnTo>
                    <a:pt x="1033395" y="279762"/>
                  </a:lnTo>
                  <a:lnTo>
                    <a:pt x="1037492" y="283774"/>
                  </a:lnTo>
                  <a:lnTo>
                    <a:pt x="1044183" y="289753"/>
                  </a:lnTo>
                  <a:lnTo>
                    <a:pt x="1055739" y="299745"/>
                  </a:lnTo>
                  <a:lnTo>
                    <a:pt x="1057444" y="301210"/>
                  </a:lnTo>
                  <a:lnTo>
                    <a:pt x="1068505" y="309736"/>
                  </a:lnTo>
                  <a:lnTo>
                    <a:pt x="1077396" y="316582"/>
                  </a:lnTo>
                  <a:lnTo>
                    <a:pt x="1082059" y="319728"/>
                  </a:lnTo>
                  <a:lnTo>
                    <a:pt x="1097348" y="329691"/>
                  </a:lnTo>
                  <a:lnTo>
                    <a:pt x="1097398" y="329719"/>
                  </a:lnTo>
                  <a:lnTo>
                    <a:pt x="1115136" y="339711"/>
                  </a:lnTo>
                  <a:lnTo>
                    <a:pt x="1117299" y="340926"/>
                  </a:lnTo>
                  <a:lnTo>
                    <a:pt x="1135741" y="349702"/>
                  </a:lnTo>
                  <a:lnTo>
                    <a:pt x="1137251" y="350413"/>
                  </a:lnTo>
                  <a:lnTo>
                    <a:pt x="1157203" y="358124"/>
                  </a:lnTo>
                  <a:lnTo>
                    <a:pt x="1162666" y="359694"/>
                  </a:lnTo>
                  <a:lnTo>
                    <a:pt x="1177155" y="363779"/>
                  </a:lnTo>
                  <a:lnTo>
                    <a:pt x="1197107" y="367703"/>
                  </a:lnTo>
                  <a:lnTo>
                    <a:pt x="1217059" y="369314"/>
                  </a:lnTo>
                  <a:lnTo>
                    <a:pt x="1237010" y="369130"/>
                  </a:lnTo>
                  <a:lnTo>
                    <a:pt x="1256962" y="367242"/>
                  </a:lnTo>
                  <a:lnTo>
                    <a:pt x="1276914" y="364729"/>
                  </a:lnTo>
                  <a:lnTo>
                    <a:pt x="1296866" y="362620"/>
                  </a:lnTo>
                  <a:lnTo>
                    <a:pt x="1316817" y="362091"/>
                  </a:lnTo>
                  <a:lnTo>
                    <a:pt x="1336769" y="364140"/>
                  </a:lnTo>
                  <a:lnTo>
                    <a:pt x="1354359" y="369685"/>
                  </a:lnTo>
                  <a:lnTo>
                    <a:pt x="1356721" y="370389"/>
                  </a:lnTo>
                  <a:lnTo>
                    <a:pt x="1376673" y="379599"/>
                  </a:lnTo>
                  <a:lnTo>
                    <a:pt x="1376790" y="379677"/>
                  </a:lnTo>
                  <a:lnTo>
                    <a:pt x="1392082" y="389668"/>
                  </a:lnTo>
                  <a:lnTo>
                    <a:pt x="1396624" y="392755"/>
                  </a:lnTo>
                  <a:lnTo>
                    <a:pt x="1404761" y="399660"/>
                  </a:lnTo>
                  <a:lnTo>
                    <a:pt x="1416576" y="409608"/>
                  </a:lnTo>
                  <a:lnTo>
                    <a:pt x="1416622" y="409651"/>
                  </a:lnTo>
                  <a:lnTo>
                    <a:pt x="1427231" y="419643"/>
                  </a:lnTo>
                  <a:lnTo>
                    <a:pt x="1436528" y="428785"/>
                  </a:lnTo>
                  <a:lnTo>
                    <a:pt x="1437367" y="429634"/>
                  </a:lnTo>
                  <a:lnTo>
                    <a:pt x="1447371" y="439626"/>
                  </a:lnTo>
                  <a:lnTo>
                    <a:pt x="1456480" y="449016"/>
                  </a:lnTo>
                  <a:lnTo>
                    <a:pt x="1457084" y="449617"/>
                  </a:lnTo>
                  <a:lnTo>
                    <a:pt x="1466834" y="459609"/>
                  </a:lnTo>
                  <a:lnTo>
                    <a:pt x="1476431" y="469381"/>
                  </a:lnTo>
                  <a:lnTo>
                    <a:pt x="1476671" y="469600"/>
                  </a:lnTo>
                  <a:lnTo>
                    <a:pt x="1487424" y="479592"/>
                  </a:lnTo>
                  <a:lnTo>
                    <a:pt x="1496383" y="487930"/>
                  </a:lnTo>
                  <a:lnTo>
                    <a:pt x="1498484" y="489583"/>
                  </a:lnTo>
                  <a:lnTo>
                    <a:pt x="1510754" y="499575"/>
                  </a:lnTo>
                  <a:lnTo>
                    <a:pt x="1516335" y="503990"/>
                  </a:lnTo>
                  <a:lnTo>
                    <a:pt x="1525646" y="509566"/>
                  </a:lnTo>
                  <a:lnTo>
                    <a:pt x="1536287" y="516427"/>
                  </a:lnTo>
                  <a:lnTo>
                    <a:pt x="1543477" y="519558"/>
                  </a:lnTo>
                  <a:lnTo>
                    <a:pt x="1556238" y="524980"/>
                  </a:lnTo>
                  <a:lnTo>
                    <a:pt x="1574977" y="529549"/>
                  </a:lnTo>
                  <a:lnTo>
                    <a:pt x="1576190" y="529854"/>
                  </a:lnTo>
                  <a:lnTo>
                    <a:pt x="1596142" y="530721"/>
                  </a:lnTo>
                  <a:lnTo>
                    <a:pt x="1607147" y="529549"/>
                  </a:lnTo>
                  <a:lnTo>
                    <a:pt x="1616094" y="528594"/>
                  </a:lnTo>
                  <a:lnTo>
                    <a:pt x="1636046" y="523044"/>
                  </a:lnTo>
                  <a:lnTo>
                    <a:pt x="1645135" y="519558"/>
                  </a:lnTo>
                  <a:lnTo>
                    <a:pt x="1655998" y="515441"/>
                  </a:lnTo>
                  <a:lnTo>
                    <a:pt x="1669023" y="509566"/>
                  </a:lnTo>
                  <a:lnTo>
                    <a:pt x="1675949" y="506523"/>
                  </a:lnTo>
                  <a:lnTo>
                    <a:pt x="1690279" y="499575"/>
                  </a:lnTo>
                  <a:lnTo>
                    <a:pt x="1695901" y="496967"/>
                  </a:lnTo>
                  <a:lnTo>
                    <a:pt x="1711312" y="489583"/>
                  </a:lnTo>
                  <a:lnTo>
                    <a:pt x="1715853" y="487434"/>
                  </a:lnTo>
                  <a:lnTo>
                    <a:pt x="1730601" y="479592"/>
                  </a:lnTo>
                  <a:lnTo>
                    <a:pt x="1735805" y="477089"/>
                  </a:lnTo>
                  <a:lnTo>
                    <a:pt x="1750199" y="469600"/>
                  </a:lnTo>
                  <a:lnTo>
                    <a:pt x="1755756" y="466768"/>
                  </a:lnTo>
                  <a:lnTo>
                    <a:pt x="1768375" y="459609"/>
                  </a:lnTo>
                  <a:lnTo>
                    <a:pt x="1775708" y="455604"/>
                  </a:lnTo>
                  <a:lnTo>
                    <a:pt x="1785993" y="449617"/>
                  </a:lnTo>
                  <a:lnTo>
                    <a:pt x="1795660" y="443963"/>
                  </a:lnTo>
                  <a:lnTo>
                    <a:pt x="1802311" y="439626"/>
                  </a:lnTo>
                  <a:lnTo>
                    <a:pt x="1815612" y="431109"/>
                  </a:lnTo>
                  <a:lnTo>
                    <a:pt x="1817763" y="429634"/>
                  </a:lnTo>
                  <a:lnTo>
                    <a:pt x="1832219" y="419643"/>
                  </a:lnTo>
                  <a:lnTo>
                    <a:pt x="1835563" y="417303"/>
                  </a:lnTo>
                  <a:lnTo>
                    <a:pt x="1845967" y="409651"/>
                  </a:lnTo>
                  <a:lnTo>
                    <a:pt x="1855515" y="402638"/>
                  </a:lnTo>
                  <a:lnTo>
                    <a:pt x="1859624" y="399660"/>
                  </a:lnTo>
                  <a:lnTo>
                    <a:pt x="1873015" y="389668"/>
                  </a:lnTo>
                  <a:lnTo>
                    <a:pt x="1875467" y="387758"/>
                  </a:lnTo>
                  <a:lnTo>
                    <a:pt x="1886487" y="379677"/>
                  </a:lnTo>
                  <a:lnTo>
                    <a:pt x="1895419" y="373032"/>
                  </a:lnTo>
                  <a:lnTo>
                    <a:pt x="1900535" y="369685"/>
                  </a:lnTo>
                  <a:lnTo>
                    <a:pt x="1915370" y="359900"/>
                  </a:lnTo>
                  <a:lnTo>
                    <a:pt x="1915762" y="359694"/>
                  </a:lnTo>
                  <a:lnTo>
                    <a:pt x="1933712" y="349702"/>
                  </a:lnTo>
                  <a:lnTo>
                    <a:pt x="1935322" y="348789"/>
                  </a:lnTo>
                  <a:lnTo>
                    <a:pt x="1955274" y="340736"/>
                  </a:lnTo>
                  <a:lnTo>
                    <a:pt x="1960717" y="339711"/>
                  </a:lnTo>
                  <a:lnTo>
                    <a:pt x="1975226" y="336824"/>
                  </a:lnTo>
                  <a:lnTo>
                    <a:pt x="1995177" y="337092"/>
                  </a:lnTo>
                  <a:lnTo>
                    <a:pt x="2010733" y="339711"/>
                  </a:lnTo>
                  <a:lnTo>
                    <a:pt x="2015130" y="340524"/>
                  </a:lnTo>
                  <a:lnTo>
                    <a:pt x="2035081" y="346060"/>
                  </a:lnTo>
                  <a:lnTo>
                    <a:pt x="2052346" y="349702"/>
                  </a:lnTo>
                  <a:lnTo>
                    <a:pt x="2055033" y="350299"/>
                  </a:lnTo>
                  <a:lnTo>
                    <a:pt x="2074985" y="350070"/>
                  </a:lnTo>
                  <a:lnTo>
                    <a:pt x="2075910" y="349702"/>
                  </a:lnTo>
                  <a:lnTo>
                    <a:pt x="2094937" y="342607"/>
                  </a:lnTo>
                  <a:lnTo>
                    <a:pt x="2098646" y="339711"/>
                  </a:lnTo>
                  <a:lnTo>
                    <a:pt x="2111576" y="329719"/>
                  </a:lnTo>
                  <a:lnTo>
                    <a:pt x="2114888" y="327388"/>
                  </a:lnTo>
                  <a:lnTo>
                    <a:pt x="2121852" y="319728"/>
                  </a:lnTo>
                  <a:lnTo>
                    <a:pt x="2131825" y="309736"/>
                  </a:lnTo>
                  <a:lnTo>
                    <a:pt x="2134840" y="306836"/>
                  </a:lnTo>
                  <a:lnTo>
                    <a:pt x="2140433" y="299745"/>
                  </a:lnTo>
                  <a:lnTo>
                    <a:pt x="2149094" y="289753"/>
                  </a:lnTo>
                  <a:lnTo>
                    <a:pt x="2154792" y="283615"/>
                  </a:lnTo>
                  <a:lnTo>
                    <a:pt x="2157841" y="279762"/>
                  </a:lnTo>
                  <a:lnTo>
                    <a:pt x="2166209" y="269770"/>
                  </a:lnTo>
                  <a:lnTo>
                    <a:pt x="2174744" y="260654"/>
                  </a:lnTo>
                  <a:lnTo>
                    <a:pt x="2175501" y="259779"/>
                  </a:lnTo>
                  <a:lnTo>
                    <a:pt x="2184712" y="249787"/>
                  </a:lnTo>
                  <a:lnTo>
                    <a:pt x="2194695" y="240215"/>
                  </a:lnTo>
                  <a:lnTo>
                    <a:pt x="2195147" y="239796"/>
                  </a:lnTo>
                  <a:lnTo>
                    <a:pt x="2206330" y="229804"/>
                  </a:lnTo>
                  <a:lnTo>
                    <a:pt x="2214647" y="222994"/>
                  </a:lnTo>
                  <a:lnTo>
                    <a:pt x="2219041" y="219813"/>
                  </a:lnTo>
                  <a:lnTo>
                    <a:pt x="2234291" y="209821"/>
                  </a:lnTo>
                  <a:lnTo>
                    <a:pt x="2234599" y="209628"/>
                  </a:lnTo>
                  <a:lnTo>
                    <a:pt x="2254401" y="199830"/>
                  </a:lnTo>
                  <a:lnTo>
                    <a:pt x="2254551" y="199761"/>
                  </a:lnTo>
                  <a:lnTo>
                    <a:pt x="2274502" y="193577"/>
                  </a:lnTo>
                  <a:lnTo>
                    <a:pt x="2294454" y="190837"/>
                  </a:lnTo>
                  <a:lnTo>
                    <a:pt x="2314406" y="191495"/>
                  </a:lnTo>
                  <a:lnTo>
                    <a:pt x="2334358" y="195507"/>
                  </a:lnTo>
                  <a:lnTo>
                    <a:pt x="2346361" y="199830"/>
                  </a:lnTo>
                  <a:lnTo>
                    <a:pt x="2354309" y="202868"/>
                  </a:lnTo>
                  <a:lnTo>
                    <a:pt x="2367146" y="209821"/>
                  </a:lnTo>
                  <a:lnTo>
                    <a:pt x="2374261" y="214008"/>
                  </a:lnTo>
                  <a:lnTo>
                    <a:pt x="2382422" y="219813"/>
                  </a:lnTo>
                  <a:lnTo>
                    <a:pt x="2394213" y="229087"/>
                  </a:lnTo>
                  <a:lnTo>
                    <a:pt x="2395031" y="229804"/>
                  </a:lnTo>
                  <a:lnTo>
                    <a:pt x="2406081" y="239796"/>
                  </a:lnTo>
                  <a:lnTo>
                    <a:pt x="2414165" y="247909"/>
                  </a:lnTo>
                  <a:lnTo>
                    <a:pt x="2415986" y="249787"/>
                  </a:lnTo>
                  <a:lnTo>
                    <a:pt x="2425014" y="259779"/>
                  </a:lnTo>
                  <a:lnTo>
                    <a:pt x="2433290" y="269770"/>
                  </a:lnTo>
                  <a:lnTo>
                    <a:pt x="2434117" y="270799"/>
                  </a:lnTo>
                  <a:lnTo>
                    <a:pt x="2441554" y="279762"/>
                  </a:lnTo>
                  <a:lnTo>
                    <a:pt x="2449189" y="289753"/>
                  </a:lnTo>
                  <a:lnTo>
                    <a:pt x="2454069" y="296379"/>
                  </a:lnTo>
                  <a:lnTo>
                    <a:pt x="2456781" y="299745"/>
                  </a:lnTo>
                  <a:lnTo>
                    <a:pt x="2464395" y="309736"/>
                  </a:lnTo>
                  <a:lnTo>
                    <a:pt x="2471817" y="319728"/>
                  </a:lnTo>
                  <a:lnTo>
                    <a:pt x="2474020" y="322840"/>
                  </a:lnTo>
                  <a:lnTo>
                    <a:pt x="2479665" y="329719"/>
                  </a:lnTo>
                  <a:lnTo>
                    <a:pt x="2487469" y="339711"/>
                  </a:lnTo>
                  <a:lnTo>
                    <a:pt x="2493972" y="348141"/>
                  </a:lnTo>
                  <a:lnTo>
                    <a:pt x="2495455" y="349702"/>
                  </a:lnTo>
                  <a:lnTo>
                    <a:pt x="2504818" y="359694"/>
                  </a:lnTo>
                  <a:lnTo>
                    <a:pt x="2513809" y="369685"/>
                  </a:lnTo>
                  <a:lnTo>
                    <a:pt x="2513924" y="369815"/>
                  </a:lnTo>
                  <a:lnTo>
                    <a:pt x="2525245" y="379677"/>
                  </a:lnTo>
                  <a:lnTo>
                    <a:pt x="2533876" y="387270"/>
                  </a:lnTo>
                  <a:lnTo>
                    <a:pt x="2537523" y="389668"/>
                  </a:lnTo>
                  <a:lnTo>
                    <a:pt x="2552617" y="399660"/>
                  </a:lnTo>
                  <a:lnTo>
                    <a:pt x="2553827" y="400469"/>
                  </a:lnTo>
                  <a:lnTo>
                    <a:pt x="2572892" y="409651"/>
                  </a:lnTo>
                  <a:lnTo>
                    <a:pt x="2573779" y="410086"/>
                  </a:lnTo>
                  <a:lnTo>
                    <a:pt x="2593731" y="416386"/>
                  </a:lnTo>
                  <a:lnTo>
                    <a:pt x="2610099" y="419643"/>
                  </a:lnTo>
                  <a:lnTo>
                    <a:pt x="2613683" y="420384"/>
                  </a:lnTo>
                  <a:lnTo>
                    <a:pt x="2633634" y="422576"/>
                  </a:lnTo>
                  <a:lnTo>
                    <a:pt x="2653586" y="423654"/>
                  </a:lnTo>
                  <a:lnTo>
                    <a:pt x="2673538" y="423999"/>
                  </a:lnTo>
                  <a:lnTo>
                    <a:pt x="2693490" y="424190"/>
                  </a:lnTo>
                  <a:lnTo>
                    <a:pt x="2713441" y="424587"/>
                  </a:lnTo>
                  <a:lnTo>
                    <a:pt x="2733393" y="424963"/>
                  </a:lnTo>
                  <a:lnTo>
                    <a:pt x="2753345" y="424540"/>
                  </a:lnTo>
                  <a:lnTo>
                    <a:pt x="2773297" y="421895"/>
                  </a:lnTo>
                  <a:lnTo>
                    <a:pt x="2780593" y="419643"/>
                  </a:lnTo>
                  <a:lnTo>
                    <a:pt x="2793248" y="415153"/>
                  </a:lnTo>
                  <a:lnTo>
                    <a:pt x="2801490" y="409651"/>
                  </a:lnTo>
                  <a:lnTo>
                    <a:pt x="2813200" y="400515"/>
                  </a:lnTo>
                  <a:lnTo>
                    <a:pt x="2813956" y="399660"/>
                  </a:lnTo>
                  <a:lnTo>
                    <a:pt x="2822009" y="389668"/>
                  </a:lnTo>
                  <a:lnTo>
                    <a:pt x="2829569" y="379677"/>
                  </a:lnTo>
                  <a:lnTo>
                    <a:pt x="2833152" y="374470"/>
                  </a:lnTo>
                  <a:lnTo>
                    <a:pt x="2835825" y="369685"/>
                  </a:lnTo>
                  <a:lnTo>
                    <a:pt x="2841297" y="359694"/>
                  </a:lnTo>
                  <a:lnTo>
                    <a:pt x="2846336" y="349702"/>
                  </a:lnTo>
                  <a:lnTo>
                    <a:pt x="2851915" y="339711"/>
                  </a:lnTo>
                  <a:lnTo>
                    <a:pt x="2853104" y="337439"/>
                  </a:lnTo>
                  <a:lnTo>
                    <a:pt x="2857011" y="329719"/>
                  </a:lnTo>
                  <a:lnTo>
                    <a:pt x="2862706" y="319728"/>
                  </a:lnTo>
                  <a:lnTo>
                    <a:pt x="2868162" y="309736"/>
                  </a:lnTo>
                  <a:lnTo>
                    <a:pt x="2873056" y="302895"/>
                  </a:lnTo>
                  <a:lnTo>
                    <a:pt x="2875701" y="299745"/>
                  </a:lnTo>
                  <a:lnTo>
                    <a:pt x="2883997" y="289753"/>
                  </a:lnTo>
                  <a:lnTo>
                    <a:pt x="2893008" y="281677"/>
                  </a:lnTo>
                  <a:lnTo>
                    <a:pt x="2896844" y="279762"/>
                  </a:lnTo>
                  <a:lnTo>
                    <a:pt x="2912959" y="273178"/>
                  </a:lnTo>
                  <a:lnTo>
                    <a:pt x="2932911" y="272699"/>
                  </a:lnTo>
                  <a:lnTo>
                    <a:pt x="2952863" y="275781"/>
                  </a:lnTo>
                  <a:lnTo>
                    <a:pt x="2969693" y="279762"/>
                  </a:lnTo>
                  <a:lnTo>
                    <a:pt x="2972815" y="280395"/>
                  </a:lnTo>
                  <a:lnTo>
                    <a:pt x="2972815" y="279762"/>
                  </a:lnTo>
                  <a:lnTo>
                    <a:pt x="2972815" y="269770"/>
                  </a:lnTo>
                  <a:lnTo>
                    <a:pt x="2972815" y="259779"/>
                  </a:lnTo>
                  <a:lnTo>
                    <a:pt x="2972815" y="249787"/>
                  </a:lnTo>
                  <a:lnTo>
                    <a:pt x="2972815" y="239796"/>
                  </a:lnTo>
                  <a:lnTo>
                    <a:pt x="2972815" y="229804"/>
                  </a:lnTo>
                  <a:lnTo>
                    <a:pt x="2972815" y="219813"/>
                  </a:lnTo>
                  <a:lnTo>
                    <a:pt x="2972815" y="209821"/>
                  </a:lnTo>
                  <a:lnTo>
                    <a:pt x="2972815" y="199830"/>
                  </a:lnTo>
                  <a:lnTo>
                    <a:pt x="2972815" y="189838"/>
                  </a:lnTo>
                  <a:lnTo>
                    <a:pt x="2972815" y="179854"/>
                  </a:lnTo>
                  <a:lnTo>
                    <a:pt x="2972807" y="179847"/>
                  </a:lnTo>
                  <a:lnTo>
                    <a:pt x="2963313" y="169855"/>
                  </a:lnTo>
                  <a:lnTo>
                    <a:pt x="2955485" y="159864"/>
                  </a:lnTo>
                  <a:lnTo>
                    <a:pt x="2952863" y="156233"/>
                  </a:lnTo>
                  <a:lnTo>
                    <a:pt x="2948205" y="149872"/>
                  </a:lnTo>
                  <a:lnTo>
                    <a:pt x="2942156" y="139881"/>
                  </a:lnTo>
                  <a:lnTo>
                    <a:pt x="2936451" y="129889"/>
                  </a:lnTo>
                  <a:lnTo>
                    <a:pt x="2932911" y="122019"/>
                  </a:lnTo>
                  <a:lnTo>
                    <a:pt x="2931819" y="119898"/>
                  </a:lnTo>
                  <a:lnTo>
                    <a:pt x="2926459" y="109906"/>
                  </a:lnTo>
                  <a:lnTo>
                    <a:pt x="2922050" y="99915"/>
                  </a:lnTo>
                  <a:lnTo>
                    <a:pt x="2918114" y="89923"/>
                  </a:lnTo>
                  <a:lnTo>
                    <a:pt x="2914451" y="79932"/>
                  </a:lnTo>
                  <a:lnTo>
                    <a:pt x="2912959" y="75285"/>
                  </a:lnTo>
                  <a:lnTo>
                    <a:pt x="2910752" y="69940"/>
                  </a:lnTo>
                  <a:lnTo>
                    <a:pt x="2906632" y="59949"/>
                  </a:lnTo>
                  <a:lnTo>
                    <a:pt x="2902715" y="49957"/>
                  </a:lnTo>
                  <a:lnTo>
                    <a:pt x="2899146" y="39966"/>
                  </a:lnTo>
                  <a:lnTo>
                    <a:pt x="2895726" y="29974"/>
                  </a:lnTo>
                  <a:lnTo>
                    <a:pt x="2893008" y="22362"/>
                  </a:lnTo>
                  <a:lnTo>
                    <a:pt x="2891724" y="19983"/>
                  </a:lnTo>
                  <a:lnTo>
                    <a:pt x="2886365" y="9991"/>
                  </a:lnTo>
                  <a:lnTo>
                    <a:pt x="288077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509537" y="0"/>
                  </a:lnTo>
                  <a:lnTo>
                    <a:pt x="2510035" y="9991"/>
                  </a:lnTo>
                  <a:lnTo>
                    <a:pt x="2510719" y="19983"/>
                  </a:lnTo>
                  <a:lnTo>
                    <a:pt x="2511738" y="29974"/>
                  </a:lnTo>
                  <a:lnTo>
                    <a:pt x="2512974" y="39966"/>
                  </a:lnTo>
                  <a:lnTo>
                    <a:pt x="2513924" y="45541"/>
                  </a:lnTo>
                  <a:lnTo>
                    <a:pt x="2514745" y="49957"/>
                  </a:lnTo>
                  <a:lnTo>
                    <a:pt x="2516502" y="59949"/>
                  </a:lnTo>
                  <a:lnTo>
                    <a:pt x="2518835" y="69940"/>
                  </a:lnTo>
                  <a:lnTo>
                    <a:pt x="2521246" y="79932"/>
                  </a:lnTo>
                  <a:lnTo>
                    <a:pt x="2524344" y="89923"/>
                  </a:lnTo>
                  <a:lnTo>
                    <a:pt x="2527610" y="99915"/>
                  </a:lnTo>
                  <a:lnTo>
                    <a:pt x="2531300" y="109906"/>
                  </a:lnTo>
                  <a:lnTo>
                    <a:pt x="2533876" y="116671"/>
                  </a:lnTo>
                  <a:lnTo>
                    <a:pt x="2535219" y="119898"/>
                  </a:lnTo>
                  <a:lnTo>
                    <a:pt x="2539918" y="129889"/>
                  </a:lnTo>
                  <a:lnTo>
                    <a:pt x="2544874" y="139881"/>
                  </a:lnTo>
                  <a:lnTo>
                    <a:pt x="2550359" y="149872"/>
                  </a:lnTo>
                  <a:lnTo>
                    <a:pt x="2553827" y="156166"/>
                  </a:lnTo>
                  <a:lnTo>
                    <a:pt x="2556050" y="159864"/>
                  </a:lnTo>
                  <a:lnTo>
                    <a:pt x="2562282" y="169855"/>
                  </a:lnTo>
                  <a:lnTo>
                    <a:pt x="2568810" y="179847"/>
                  </a:lnTo>
                  <a:lnTo>
                    <a:pt x="2573779" y="187481"/>
                  </a:lnTo>
                  <a:lnTo>
                    <a:pt x="2575478" y="189838"/>
                  </a:lnTo>
                  <a:lnTo>
                    <a:pt x="2581804" y="199830"/>
                  </a:lnTo>
                  <a:lnTo>
                    <a:pt x="2588406" y="209821"/>
                  </a:lnTo>
                  <a:lnTo>
                    <a:pt x="2593731" y="219531"/>
                  </a:lnTo>
                  <a:lnTo>
                    <a:pt x="2593907" y="219813"/>
                  </a:lnTo>
                  <a:lnTo>
                    <a:pt x="2598602" y="229804"/>
                  </a:lnTo>
                  <a:lnTo>
                    <a:pt x="2602021" y="239796"/>
                  </a:lnTo>
                  <a:lnTo>
                    <a:pt x="2604093" y="249787"/>
                  </a:lnTo>
                  <a:lnTo>
                    <a:pt x="2603348" y="259779"/>
                  </a:lnTo>
                  <a:lnTo>
                    <a:pt x="2601051" y="269770"/>
                  </a:lnTo>
                  <a:lnTo>
                    <a:pt x="2596170" y="279762"/>
                  </a:lnTo>
                  <a:lnTo>
                    <a:pt x="2593731" y="282086"/>
                  </a:lnTo>
                  <a:lnTo>
                    <a:pt x="2576311" y="289753"/>
                  </a:lnTo>
                  <a:lnTo>
                    <a:pt x="2573779" y="290504"/>
                  </a:lnTo>
                  <a:lnTo>
                    <a:pt x="2568422" y="289753"/>
                  </a:lnTo>
                  <a:lnTo>
                    <a:pt x="2553827" y="287964"/>
                  </a:lnTo>
                  <a:lnTo>
                    <a:pt x="2536045" y="279762"/>
                  </a:lnTo>
                  <a:lnTo>
                    <a:pt x="2533876" y="278778"/>
                  </a:lnTo>
                  <a:lnTo>
                    <a:pt x="2523063" y="269770"/>
                  </a:lnTo>
                  <a:lnTo>
                    <a:pt x="2513924" y="263325"/>
                  </a:lnTo>
                  <a:lnTo>
                    <a:pt x="2510677" y="259779"/>
                  </a:lnTo>
                  <a:lnTo>
                    <a:pt x="2500387" y="249787"/>
                  </a:lnTo>
                  <a:lnTo>
                    <a:pt x="2493972" y="244419"/>
                  </a:lnTo>
                  <a:lnTo>
                    <a:pt x="2490011" y="239796"/>
                  </a:lnTo>
                  <a:lnTo>
                    <a:pt x="2480623" y="229804"/>
                  </a:lnTo>
                  <a:lnTo>
                    <a:pt x="2474020" y="224186"/>
                  </a:lnTo>
                  <a:lnTo>
                    <a:pt x="2469961" y="219813"/>
                  </a:lnTo>
                  <a:lnTo>
                    <a:pt x="2459618" y="209821"/>
                  </a:lnTo>
                  <a:lnTo>
                    <a:pt x="2454069" y="205534"/>
                  </a:lnTo>
                  <a:lnTo>
                    <a:pt x="2447706" y="199830"/>
                  </a:lnTo>
                  <a:lnTo>
                    <a:pt x="2434698" y="189838"/>
                  </a:lnTo>
                  <a:lnTo>
                    <a:pt x="2434117" y="189447"/>
                  </a:lnTo>
                  <a:lnTo>
                    <a:pt x="2421045" y="179847"/>
                  </a:lnTo>
                  <a:lnTo>
                    <a:pt x="2414165" y="175750"/>
                  </a:lnTo>
                  <a:lnTo>
                    <a:pt x="2404311" y="169855"/>
                  </a:lnTo>
                  <a:lnTo>
                    <a:pt x="2394213" y="164654"/>
                  </a:lnTo>
                  <a:lnTo>
                    <a:pt x="2383836" y="159864"/>
                  </a:lnTo>
                  <a:lnTo>
                    <a:pt x="2374261" y="155969"/>
                  </a:lnTo>
                  <a:lnTo>
                    <a:pt x="2355804" y="149872"/>
                  </a:lnTo>
                  <a:lnTo>
                    <a:pt x="2354309" y="149424"/>
                  </a:lnTo>
                  <a:lnTo>
                    <a:pt x="2334358" y="145168"/>
                  </a:lnTo>
                  <a:lnTo>
                    <a:pt x="2314406" y="143143"/>
                  </a:lnTo>
                  <a:lnTo>
                    <a:pt x="2294454" y="143216"/>
                  </a:lnTo>
                  <a:lnTo>
                    <a:pt x="2274502" y="145594"/>
                  </a:lnTo>
                  <a:lnTo>
                    <a:pt x="2256004" y="149872"/>
                  </a:lnTo>
                  <a:lnTo>
                    <a:pt x="2254551" y="150221"/>
                  </a:lnTo>
                  <a:lnTo>
                    <a:pt x="2234599" y="157149"/>
                  </a:lnTo>
                  <a:lnTo>
                    <a:pt x="2228286" y="159864"/>
                  </a:lnTo>
                  <a:lnTo>
                    <a:pt x="2214647" y="166164"/>
                  </a:lnTo>
                  <a:lnTo>
                    <a:pt x="2207676" y="169855"/>
                  </a:lnTo>
                  <a:lnTo>
                    <a:pt x="2194695" y="177303"/>
                  </a:lnTo>
                  <a:lnTo>
                    <a:pt x="2190316" y="179847"/>
                  </a:lnTo>
                  <a:lnTo>
                    <a:pt x="2175488" y="189838"/>
                  </a:lnTo>
                  <a:lnTo>
                    <a:pt x="2174744" y="190368"/>
                  </a:lnTo>
                  <a:lnTo>
                    <a:pt x="2160323" y="199830"/>
                  </a:lnTo>
                  <a:lnTo>
                    <a:pt x="2154792" y="203950"/>
                  </a:lnTo>
                  <a:lnTo>
                    <a:pt x="2145410" y="209821"/>
                  </a:lnTo>
                  <a:lnTo>
                    <a:pt x="2134840" y="217255"/>
                  </a:lnTo>
                  <a:lnTo>
                    <a:pt x="2129767" y="219813"/>
                  </a:lnTo>
                  <a:lnTo>
                    <a:pt x="2114888" y="228469"/>
                  </a:lnTo>
                  <a:lnTo>
                    <a:pt x="2110848" y="229804"/>
                  </a:lnTo>
                  <a:lnTo>
                    <a:pt x="2094937" y="235460"/>
                  </a:lnTo>
                  <a:lnTo>
                    <a:pt x="2074985" y="237721"/>
                  </a:lnTo>
                  <a:lnTo>
                    <a:pt x="2055033" y="235997"/>
                  </a:lnTo>
                  <a:lnTo>
                    <a:pt x="2035081" y="232693"/>
                  </a:lnTo>
                  <a:lnTo>
                    <a:pt x="2015130" y="230519"/>
                  </a:lnTo>
                  <a:lnTo>
                    <a:pt x="1995177" y="230851"/>
                  </a:lnTo>
                  <a:lnTo>
                    <a:pt x="1975226" y="235067"/>
                  </a:lnTo>
                  <a:lnTo>
                    <a:pt x="1963727" y="239796"/>
                  </a:lnTo>
                  <a:lnTo>
                    <a:pt x="1955274" y="243150"/>
                  </a:lnTo>
                  <a:lnTo>
                    <a:pt x="1944108" y="249787"/>
                  </a:lnTo>
                  <a:lnTo>
                    <a:pt x="1935322" y="254824"/>
                  </a:lnTo>
                  <a:lnTo>
                    <a:pt x="1928668" y="259779"/>
                  </a:lnTo>
                  <a:lnTo>
                    <a:pt x="1915370" y="269393"/>
                  </a:lnTo>
                  <a:lnTo>
                    <a:pt x="1914914" y="269770"/>
                  </a:lnTo>
                  <a:lnTo>
                    <a:pt x="1902870" y="279762"/>
                  </a:lnTo>
                  <a:lnTo>
                    <a:pt x="1895419" y="285652"/>
                  </a:lnTo>
                  <a:lnTo>
                    <a:pt x="1890623" y="289753"/>
                  </a:lnTo>
                  <a:lnTo>
                    <a:pt x="1879358" y="299745"/>
                  </a:lnTo>
                  <a:lnTo>
                    <a:pt x="1875467" y="303084"/>
                  </a:lnTo>
                  <a:lnTo>
                    <a:pt x="1867818" y="309736"/>
                  </a:lnTo>
                  <a:lnTo>
                    <a:pt x="1856240" y="319728"/>
                  </a:lnTo>
                  <a:lnTo>
                    <a:pt x="1855515" y="320338"/>
                  </a:lnTo>
                  <a:lnTo>
                    <a:pt x="1844117" y="329719"/>
                  </a:lnTo>
                  <a:lnTo>
                    <a:pt x="1835563" y="336788"/>
                  </a:lnTo>
                  <a:lnTo>
                    <a:pt x="1831736" y="339711"/>
                  </a:lnTo>
                  <a:lnTo>
                    <a:pt x="1818656" y="349702"/>
                  </a:lnTo>
                  <a:lnTo>
                    <a:pt x="1815612" y="351981"/>
                  </a:lnTo>
                  <a:lnTo>
                    <a:pt x="1803807" y="359694"/>
                  </a:lnTo>
                  <a:lnTo>
                    <a:pt x="1795660" y="365075"/>
                  </a:lnTo>
                  <a:lnTo>
                    <a:pt x="1787599" y="369685"/>
                  </a:lnTo>
                  <a:lnTo>
                    <a:pt x="1775708" y="376552"/>
                  </a:lnTo>
                  <a:lnTo>
                    <a:pt x="1769178" y="379677"/>
                  </a:lnTo>
                  <a:lnTo>
                    <a:pt x="1755756" y="386056"/>
                  </a:lnTo>
                  <a:lnTo>
                    <a:pt x="1746901" y="389668"/>
                  </a:lnTo>
                  <a:lnTo>
                    <a:pt x="1735805" y="394313"/>
                  </a:lnTo>
                  <a:lnTo>
                    <a:pt x="1721270" y="399660"/>
                  </a:lnTo>
                  <a:lnTo>
                    <a:pt x="1715853" y="401647"/>
                  </a:lnTo>
                  <a:lnTo>
                    <a:pt x="1695901" y="408506"/>
                  </a:lnTo>
                  <a:lnTo>
                    <a:pt x="1692352" y="409651"/>
                  </a:lnTo>
                  <a:lnTo>
                    <a:pt x="1675949" y="415075"/>
                  </a:lnTo>
                  <a:lnTo>
                    <a:pt x="1661738" y="419643"/>
                  </a:lnTo>
                  <a:lnTo>
                    <a:pt x="1655998" y="421530"/>
                  </a:lnTo>
                  <a:lnTo>
                    <a:pt x="1636046" y="427302"/>
                  </a:lnTo>
                  <a:lnTo>
                    <a:pt x="1626284" y="429634"/>
                  </a:lnTo>
                  <a:lnTo>
                    <a:pt x="1616094" y="432212"/>
                  </a:lnTo>
                  <a:lnTo>
                    <a:pt x="1596142" y="435197"/>
                  </a:lnTo>
                  <a:lnTo>
                    <a:pt x="1576190" y="435465"/>
                  </a:lnTo>
                  <a:lnTo>
                    <a:pt x="1556238" y="431937"/>
                  </a:lnTo>
                  <a:lnTo>
                    <a:pt x="1549715" y="429634"/>
                  </a:lnTo>
                  <a:lnTo>
                    <a:pt x="1536287" y="425036"/>
                  </a:lnTo>
                  <a:lnTo>
                    <a:pt x="1526363" y="419643"/>
                  </a:lnTo>
                  <a:lnTo>
                    <a:pt x="1516335" y="414036"/>
                  </a:lnTo>
                  <a:lnTo>
                    <a:pt x="1510427" y="409651"/>
                  </a:lnTo>
                  <a:lnTo>
                    <a:pt x="1496582" y="399660"/>
                  </a:lnTo>
                  <a:lnTo>
                    <a:pt x="1496383" y="399518"/>
                  </a:lnTo>
                  <a:lnTo>
                    <a:pt x="1484868" y="389668"/>
                  </a:lnTo>
                  <a:lnTo>
                    <a:pt x="1476431" y="382368"/>
                  </a:lnTo>
                  <a:lnTo>
                    <a:pt x="1473693" y="379677"/>
                  </a:lnTo>
                  <a:lnTo>
                    <a:pt x="1462802" y="369685"/>
                  </a:lnTo>
                  <a:lnTo>
                    <a:pt x="1456480" y="363860"/>
                  </a:lnTo>
                  <a:lnTo>
                    <a:pt x="1452147" y="359694"/>
                  </a:lnTo>
                  <a:lnTo>
                    <a:pt x="1441549" y="349702"/>
                  </a:lnTo>
                  <a:lnTo>
                    <a:pt x="1436528" y="344941"/>
                  </a:lnTo>
                  <a:lnTo>
                    <a:pt x="1430810" y="339711"/>
                  </a:lnTo>
                  <a:lnTo>
                    <a:pt x="1419843" y="329719"/>
                  </a:lnTo>
                  <a:lnTo>
                    <a:pt x="1416576" y="326746"/>
                  </a:lnTo>
                  <a:lnTo>
                    <a:pt x="1408171" y="319728"/>
                  </a:lnTo>
                  <a:lnTo>
                    <a:pt x="1396624" y="310176"/>
                  </a:lnTo>
                  <a:lnTo>
                    <a:pt x="1395983" y="309736"/>
                  </a:lnTo>
                  <a:lnTo>
                    <a:pt x="1381783" y="299745"/>
                  </a:lnTo>
                  <a:lnTo>
                    <a:pt x="1376673" y="296088"/>
                  </a:lnTo>
                  <a:lnTo>
                    <a:pt x="1365352" y="289753"/>
                  </a:lnTo>
                  <a:lnTo>
                    <a:pt x="1356721" y="284621"/>
                  </a:lnTo>
                  <a:lnTo>
                    <a:pt x="1344678" y="279762"/>
                  </a:lnTo>
                  <a:lnTo>
                    <a:pt x="1336769" y="276340"/>
                  </a:lnTo>
                  <a:lnTo>
                    <a:pt x="1316817" y="271255"/>
                  </a:lnTo>
                  <a:lnTo>
                    <a:pt x="1298300" y="269770"/>
                  </a:lnTo>
                  <a:lnTo>
                    <a:pt x="1296866" y="269645"/>
                  </a:lnTo>
                  <a:lnTo>
                    <a:pt x="1294760" y="269770"/>
                  </a:lnTo>
                  <a:lnTo>
                    <a:pt x="1276914" y="270867"/>
                  </a:lnTo>
                  <a:lnTo>
                    <a:pt x="1256962" y="274609"/>
                  </a:lnTo>
                  <a:lnTo>
                    <a:pt x="1237010" y="279075"/>
                  </a:lnTo>
                  <a:lnTo>
                    <a:pt x="1233585" y="279762"/>
                  </a:lnTo>
                  <a:lnTo>
                    <a:pt x="1217059" y="282840"/>
                  </a:lnTo>
                  <a:lnTo>
                    <a:pt x="1197107" y="284709"/>
                  </a:lnTo>
                  <a:lnTo>
                    <a:pt x="1177155" y="284040"/>
                  </a:lnTo>
                  <a:lnTo>
                    <a:pt x="1157203" y="280978"/>
                  </a:lnTo>
                  <a:lnTo>
                    <a:pt x="1153172" y="279762"/>
                  </a:lnTo>
                  <a:lnTo>
                    <a:pt x="1137251" y="274966"/>
                  </a:lnTo>
                  <a:lnTo>
                    <a:pt x="1125363" y="269770"/>
                  </a:lnTo>
                  <a:lnTo>
                    <a:pt x="1117299" y="266222"/>
                  </a:lnTo>
                  <a:lnTo>
                    <a:pt x="1106082" y="259779"/>
                  </a:lnTo>
                  <a:lnTo>
                    <a:pt x="1097348" y="254915"/>
                  </a:lnTo>
                  <a:lnTo>
                    <a:pt x="1090172" y="249787"/>
                  </a:lnTo>
                  <a:lnTo>
                    <a:pt x="1077396" y="240655"/>
                  </a:lnTo>
                  <a:lnTo>
                    <a:pt x="1076402" y="239796"/>
                  </a:lnTo>
                  <a:lnTo>
                    <a:pt x="1064877" y="229804"/>
                  </a:lnTo>
                  <a:lnTo>
                    <a:pt x="1057444" y="223436"/>
                  </a:lnTo>
                  <a:lnTo>
                    <a:pt x="1053791" y="219813"/>
                  </a:lnTo>
                  <a:lnTo>
                    <a:pt x="1043881" y="209821"/>
                  </a:lnTo>
                  <a:lnTo>
                    <a:pt x="1037492" y="203188"/>
                  </a:lnTo>
                  <a:lnTo>
                    <a:pt x="1034571" y="199830"/>
                  </a:lnTo>
                  <a:lnTo>
                    <a:pt x="1025594" y="189838"/>
                  </a:lnTo>
                  <a:lnTo>
                    <a:pt x="1017541" y="180369"/>
                  </a:lnTo>
                  <a:lnTo>
                    <a:pt x="1017133" y="179847"/>
                  </a:lnTo>
                  <a:lnTo>
                    <a:pt x="1008915" y="169855"/>
                  </a:lnTo>
                  <a:lnTo>
                    <a:pt x="1000845" y="159864"/>
                  </a:lnTo>
                  <a:lnTo>
                    <a:pt x="997589" y="155914"/>
                  </a:lnTo>
                  <a:lnTo>
                    <a:pt x="992698" y="149872"/>
                  </a:lnTo>
                  <a:lnTo>
                    <a:pt x="984803" y="139881"/>
                  </a:lnTo>
                  <a:lnTo>
                    <a:pt x="977637" y="131211"/>
                  </a:lnTo>
                  <a:lnTo>
                    <a:pt x="976516" y="129889"/>
                  </a:lnTo>
                  <a:lnTo>
                    <a:pt x="968180" y="119898"/>
                  </a:lnTo>
                  <a:lnTo>
                    <a:pt x="959809" y="109906"/>
                  </a:lnTo>
                  <a:lnTo>
                    <a:pt x="957685" y="107528"/>
                  </a:lnTo>
                  <a:lnTo>
                    <a:pt x="950056" y="99915"/>
                  </a:lnTo>
                  <a:lnTo>
                    <a:pt x="939884" y="89923"/>
                  </a:lnTo>
                  <a:lnTo>
                    <a:pt x="937734" y="87916"/>
                  </a:lnTo>
                  <a:lnTo>
                    <a:pt x="927904" y="79932"/>
                  </a:lnTo>
                  <a:lnTo>
                    <a:pt x="917782" y="72471"/>
                  </a:lnTo>
                  <a:lnTo>
                    <a:pt x="913545" y="69940"/>
                  </a:lnTo>
                  <a:lnTo>
                    <a:pt x="897830" y="61260"/>
                  </a:lnTo>
                  <a:lnTo>
                    <a:pt x="894624" y="59949"/>
                  </a:lnTo>
                  <a:lnTo>
                    <a:pt x="877878" y="53442"/>
                  </a:lnTo>
                  <a:lnTo>
                    <a:pt x="863680" y="49957"/>
                  </a:lnTo>
                  <a:lnTo>
                    <a:pt x="857927" y="48639"/>
                  </a:lnTo>
                  <a:lnTo>
                    <a:pt x="837975" y="45909"/>
                  </a:lnTo>
                  <a:lnTo>
                    <a:pt x="818023" y="45134"/>
                  </a:lnTo>
                  <a:lnTo>
                    <a:pt x="798071" y="46469"/>
                  </a:lnTo>
                  <a:lnTo>
                    <a:pt x="778359" y="49957"/>
                  </a:lnTo>
                  <a:lnTo>
                    <a:pt x="778119" y="49999"/>
                  </a:lnTo>
                  <a:lnTo>
                    <a:pt x="758167" y="56202"/>
                  </a:lnTo>
                  <a:lnTo>
                    <a:pt x="749574" y="59949"/>
                  </a:lnTo>
                  <a:lnTo>
                    <a:pt x="738216" y="65045"/>
                  </a:lnTo>
                  <a:lnTo>
                    <a:pt x="729926" y="69940"/>
                  </a:lnTo>
                  <a:lnTo>
                    <a:pt x="718264" y="77049"/>
                  </a:lnTo>
                  <a:lnTo>
                    <a:pt x="714080" y="79932"/>
                  </a:lnTo>
                  <a:lnTo>
                    <a:pt x="700962" y="89923"/>
                  </a:lnTo>
                  <a:lnTo>
                    <a:pt x="698312" y="92016"/>
                  </a:lnTo>
                  <a:lnTo>
                    <a:pt x="688917" y="99915"/>
                  </a:lnTo>
                  <a:lnTo>
                    <a:pt x="678360" y="109516"/>
                  </a:lnTo>
                  <a:lnTo>
                    <a:pt x="677902" y="109906"/>
                  </a:lnTo>
                  <a:lnTo>
                    <a:pt x="667226" y="119898"/>
                  </a:lnTo>
                  <a:lnTo>
                    <a:pt x="658409" y="128832"/>
                  </a:lnTo>
                  <a:lnTo>
                    <a:pt x="657173" y="129889"/>
                  </a:lnTo>
                  <a:lnTo>
                    <a:pt x="646437" y="139881"/>
                  </a:lnTo>
                  <a:lnTo>
                    <a:pt x="638457" y="148232"/>
                  </a:lnTo>
                  <a:lnTo>
                    <a:pt x="636294" y="149872"/>
                  </a:lnTo>
                  <a:lnTo>
                    <a:pt x="624261" y="159864"/>
                  </a:lnTo>
                  <a:lnTo>
                    <a:pt x="618505" y="165216"/>
                  </a:lnTo>
                  <a:lnTo>
                    <a:pt x="610288" y="169855"/>
                  </a:lnTo>
                  <a:lnTo>
                    <a:pt x="598553" y="177476"/>
                  </a:lnTo>
                  <a:lnTo>
                    <a:pt x="584790" y="179847"/>
                  </a:lnTo>
                  <a:lnTo>
                    <a:pt x="578602" y="181095"/>
                  </a:lnTo>
                  <a:lnTo>
                    <a:pt x="572870" y="179847"/>
                  </a:lnTo>
                  <a:lnTo>
                    <a:pt x="558650" y="176585"/>
                  </a:lnTo>
                  <a:lnTo>
                    <a:pt x="547188" y="169855"/>
                  </a:lnTo>
                  <a:lnTo>
                    <a:pt x="538698" y="164728"/>
                  </a:lnTo>
                  <a:lnTo>
                    <a:pt x="532104" y="159864"/>
                  </a:lnTo>
                  <a:lnTo>
                    <a:pt x="519576" y="149872"/>
                  </a:lnTo>
                  <a:lnTo>
                    <a:pt x="518746" y="149267"/>
                  </a:lnTo>
                  <a:lnTo>
                    <a:pt x="502350" y="139881"/>
                  </a:lnTo>
                  <a:lnTo>
                    <a:pt x="498794" y="137732"/>
                  </a:lnTo>
                  <a:lnTo>
                    <a:pt x="478843" y="132678"/>
                  </a:lnTo>
                  <a:lnTo>
                    <a:pt x="458891" y="136909"/>
                  </a:lnTo>
                  <a:lnTo>
                    <a:pt x="454232" y="139881"/>
                  </a:lnTo>
                  <a:lnTo>
                    <a:pt x="438939" y="149297"/>
                  </a:lnTo>
                  <a:lnTo>
                    <a:pt x="438352" y="149872"/>
                  </a:lnTo>
                  <a:lnTo>
                    <a:pt x="427189" y="159864"/>
                  </a:lnTo>
                  <a:lnTo>
                    <a:pt x="418987" y="166839"/>
                  </a:lnTo>
                  <a:lnTo>
                    <a:pt x="416184" y="169855"/>
                  </a:lnTo>
                  <a:lnTo>
                    <a:pt x="407254" y="179847"/>
                  </a:lnTo>
                  <a:lnTo>
                    <a:pt x="399036" y="188263"/>
                  </a:lnTo>
                  <a:lnTo>
                    <a:pt x="397648" y="189838"/>
                  </a:lnTo>
                  <a:lnTo>
                    <a:pt x="388352" y="199830"/>
                  </a:lnTo>
                  <a:lnTo>
                    <a:pt x="379084" y="208997"/>
                  </a:lnTo>
                  <a:lnTo>
                    <a:pt x="378286" y="209821"/>
                  </a:lnTo>
                  <a:lnTo>
                    <a:pt x="368466" y="219813"/>
                  </a:lnTo>
                  <a:lnTo>
                    <a:pt x="359132" y="228759"/>
                  </a:lnTo>
                  <a:lnTo>
                    <a:pt x="358008" y="229804"/>
                  </a:lnTo>
                  <a:lnTo>
                    <a:pt x="346604" y="239796"/>
                  </a:lnTo>
                  <a:lnTo>
                    <a:pt x="339180" y="246104"/>
                  </a:lnTo>
                  <a:lnTo>
                    <a:pt x="334501" y="249787"/>
                  </a:lnTo>
                  <a:lnTo>
                    <a:pt x="321520" y="259779"/>
                  </a:lnTo>
                  <a:lnTo>
                    <a:pt x="319228" y="261564"/>
                  </a:lnTo>
                  <a:lnTo>
                    <a:pt x="308545" y="269770"/>
                  </a:lnTo>
                  <a:lnTo>
                    <a:pt x="299277" y="276477"/>
                  </a:lnTo>
                  <a:lnTo>
                    <a:pt x="295118" y="279762"/>
                  </a:lnTo>
                  <a:lnTo>
                    <a:pt x="283065" y="289753"/>
                  </a:lnTo>
                  <a:lnTo>
                    <a:pt x="279325" y="292842"/>
                  </a:lnTo>
                  <a:lnTo>
                    <a:pt x="272376" y="299745"/>
                  </a:lnTo>
                  <a:lnTo>
                    <a:pt x="262335" y="309736"/>
                  </a:lnTo>
                  <a:lnTo>
                    <a:pt x="259373" y="312803"/>
                  </a:lnTo>
                  <a:lnTo>
                    <a:pt x="253944" y="319728"/>
                  </a:lnTo>
                  <a:lnTo>
                    <a:pt x="246226" y="329719"/>
                  </a:lnTo>
                  <a:lnTo>
                    <a:pt x="239421" y="338592"/>
                  </a:lnTo>
                  <a:lnTo>
                    <a:pt x="238754" y="339711"/>
                  </a:lnTo>
                  <a:lnTo>
                    <a:pt x="233355" y="349702"/>
                  </a:lnTo>
                  <a:lnTo>
                    <a:pt x="227654" y="359694"/>
                  </a:lnTo>
                  <a:lnTo>
                    <a:pt x="222143" y="369685"/>
                  </a:lnTo>
                  <a:lnTo>
                    <a:pt x="219470" y="374853"/>
                  </a:lnTo>
                  <a:lnTo>
                    <a:pt x="217391" y="379677"/>
                  </a:lnTo>
                  <a:lnTo>
                    <a:pt x="213031" y="389668"/>
                  </a:lnTo>
                  <a:lnTo>
                    <a:pt x="208741" y="399660"/>
                  </a:lnTo>
                  <a:lnTo>
                    <a:pt x="204505" y="409651"/>
                  </a:lnTo>
                  <a:lnTo>
                    <a:pt x="200088" y="419643"/>
                  </a:lnTo>
                  <a:lnTo>
                    <a:pt x="199518" y="420980"/>
                  </a:lnTo>
                  <a:lnTo>
                    <a:pt x="196320" y="429634"/>
                  </a:lnTo>
                  <a:lnTo>
                    <a:pt x="192645" y="439626"/>
                  </a:lnTo>
                  <a:lnTo>
                    <a:pt x="188789" y="449617"/>
                  </a:lnTo>
                  <a:lnTo>
                    <a:pt x="184837" y="459609"/>
                  </a:lnTo>
                  <a:lnTo>
                    <a:pt x="180961" y="469600"/>
                  </a:lnTo>
                  <a:lnTo>
                    <a:pt x="179566" y="473141"/>
                  </a:lnTo>
                  <a:lnTo>
                    <a:pt x="177162" y="479592"/>
                  </a:lnTo>
                  <a:lnTo>
                    <a:pt x="173149" y="489583"/>
                  </a:lnTo>
                  <a:lnTo>
                    <a:pt x="169131" y="499575"/>
                  </a:lnTo>
                  <a:lnTo>
                    <a:pt x="165039" y="509566"/>
                  </a:lnTo>
                  <a:lnTo>
                    <a:pt x="160706" y="519558"/>
                  </a:lnTo>
                  <a:lnTo>
                    <a:pt x="159614" y="521990"/>
                  </a:lnTo>
                  <a:lnTo>
                    <a:pt x="156146" y="529549"/>
                  </a:lnTo>
                  <a:lnTo>
                    <a:pt x="151498" y="539541"/>
                  </a:lnTo>
                  <a:lnTo>
                    <a:pt x="146528" y="549532"/>
                  </a:lnTo>
                  <a:lnTo>
                    <a:pt x="141332" y="559524"/>
                  </a:lnTo>
                  <a:lnTo>
                    <a:pt x="139662" y="562769"/>
                  </a:lnTo>
                  <a:lnTo>
                    <a:pt x="135669" y="569515"/>
                  </a:lnTo>
                  <a:lnTo>
                    <a:pt x="129171" y="579507"/>
                  </a:lnTo>
                  <a:lnTo>
                    <a:pt x="122438" y="589498"/>
                  </a:lnTo>
                  <a:lnTo>
                    <a:pt x="119711" y="593455"/>
                  </a:lnTo>
                  <a:lnTo>
                    <a:pt x="114036" y="599490"/>
                  </a:lnTo>
                  <a:lnTo>
                    <a:pt x="103996" y="609481"/>
                  </a:lnTo>
                  <a:lnTo>
                    <a:pt x="99759" y="613345"/>
                  </a:lnTo>
                  <a:lnTo>
                    <a:pt x="86848" y="619473"/>
                  </a:lnTo>
                  <a:lnTo>
                    <a:pt x="79807" y="622812"/>
                  </a:lnTo>
                  <a:lnTo>
                    <a:pt x="59855" y="621653"/>
                  </a:lnTo>
                  <a:lnTo>
                    <a:pt x="56101" y="619473"/>
                  </a:lnTo>
                  <a:lnTo>
                    <a:pt x="39904" y="610485"/>
                  </a:lnTo>
                  <a:lnTo>
                    <a:pt x="38998" y="609481"/>
                  </a:lnTo>
                  <a:lnTo>
                    <a:pt x="29824" y="599490"/>
                  </a:lnTo>
                  <a:lnTo>
                    <a:pt x="20612" y="589498"/>
                  </a:lnTo>
                  <a:lnTo>
                    <a:pt x="19952" y="588803"/>
                  </a:lnTo>
                  <a:lnTo>
                    <a:pt x="14138" y="579507"/>
                  </a:lnTo>
                  <a:lnTo>
                    <a:pt x="7960" y="569515"/>
                  </a:lnTo>
                  <a:lnTo>
                    <a:pt x="1746" y="559524"/>
                  </a:lnTo>
                  <a:lnTo>
                    <a:pt x="0" y="556743"/>
                  </a:lnTo>
                  <a:lnTo>
                    <a:pt x="0" y="559524"/>
                  </a:lnTo>
                  <a:lnTo>
                    <a:pt x="0" y="569515"/>
                  </a:lnTo>
                  <a:lnTo>
                    <a:pt x="0" y="579507"/>
                  </a:lnTo>
                  <a:lnTo>
                    <a:pt x="0" y="589498"/>
                  </a:lnTo>
                  <a:lnTo>
                    <a:pt x="0" y="599490"/>
                  </a:lnTo>
                  <a:lnTo>
                    <a:pt x="0" y="609481"/>
                  </a:lnTo>
                  <a:lnTo>
                    <a:pt x="0" y="619473"/>
                  </a:lnTo>
                  <a:lnTo>
                    <a:pt x="0" y="629464"/>
                  </a:lnTo>
                  <a:lnTo>
                    <a:pt x="0" y="639456"/>
                  </a:lnTo>
                  <a:lnTo>
                    <a:pt x="0" y="649447"/>
                  </a:lnTo>
                  <a:lnTo>
                    <a:pt x="0" y="658976"/>
                  </a:lnTo>
                  <a:lnTo>
                    <a:pt x="268" y="659439"/>
                  </a:lnTo>
                  <a:lnTo>
                    <a:pt x="5707" y="669430"/>
                  </a:lnTo>
                  <a:lnTo>
                    <a:pt x="11284" y="679422"/>
                  </a:lnTo>
                  <a:lnTo>
                    <a:pt x="16840" y="689413"/>
                  </a:lnTo>
                  <a:lnTo>
                    <a:pt x="19952" y="695168"/>
                  </a:lnTo>
                  <a:lnTo>
                    <a:pt x="23280" y="699405"/>
                  </a:lnTo>
                  <a:lnTo>
                    <a:pt x="31074" y="709396"/>
                  </a:lnTo>
                  <a:lnTo>
                    <a:pt x="38836" y="719388"/>
                  </a:lnTo>
                  <a:lnTo>
                    <a:pt x="39904" y="720751"/>
                  </a:lnTo>
                  <a:lnTo>
                    <a:pt x="51707" y="729379"/>
                  </a:lnTo>
                  <a:lnTo>
                    <a:pt x="59855" y="735318"/>
                  </a:lnTo>
                  <a:lnTo>
                    <a:pt x="77738" y="739371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任意多边形: 形状 2281">
              <a:extLst>
                <a:ext uri="{FF2B5EF4-FFF2-40B4-BE49-F238E27FC236}">
                  <a16:creationId xmlns:a16="http://schemas.microsoft.com/office/drawing/2014/main" id="{4D196CF8-8FE9-6560-C165-FA54F96B97F4}"/>
                </a:ext>
              </a:extLst>
            </p:cNvPr>
            <p:cNvSpPr/>
            <p:nvPr/>
          </p:nvSpPr>
          <p:spPr>
            <a:xfrm>
              <a:off x="5934592" y="2690550"/>
              <a:ext cx="2972814" cy="622812"/>
            </a:xfrm>
            <a:custGeom>
              <a:avLst/>
              <a:gdLst>
                <a:gd name="connsiteX0" fmla="*/ 59855 w 2972814"/>
                <a:gd name="connsiteY0" fmla="*/ 621653 h 622812"/>
                <a:gd name="connsiteX1" fmla="*/ 79807 w 2972814"/>
                <a:gd name="connsiteY1" fmla="*/ 622812 h 622812"/>
                <a:gd name="connsiteX2" fmla="*/ 86848 w 2972814"/>
                <a:gd name="connsiteY2" fmla="*/ 619473 h 622812"/>
                <a:gd name="connsiteX3" fmla="*/ 99759 w 2972814"/>
                <a:gd name="connsiteY3" fmla="*/ 613345 h 622812"/>
                <a:gd name="connsiteX4" fmla="*/ 103996 w 2972814"/>
                <a:gd name="connsiteY4" fmla="*/ 609481 h 622812"/>
                <a:gd name="connsiteX5" fmla="*/ 114036 w 2972814"/>
                <a:gd name="connsiteY5" fmla="*/ 599490 h 622812"/>
                <a:gd name="connsiteX6" fmla="*/ 119711 w 2972814"/>
                <a:gd name="connsiteY6" fmla="*/ 593455 h 622812"/>
                <a:gd name="connsiteX7" fmla="*/ 122438 w 2972814"/>
                <a:gd name="connsiteY7" fmla="*/ 589498 h 622812"/>
                <a:gd name="connsiteX8" fmla="*/ 129171 w 2972814"/>
                <a:gd name="connsiteY8" fmla="*/ 579507 h 622812"/>
                <a:gd name="connsiteX9" fmla="*/ 135669 w 2972814"/>
                <a:gd name="connsiteY9" fmla="*/ 569515 h 622812"/>
                <a:gd name="connsiteX10" fmla="*/ 139662 w 2972814"/>
                <a:gd name="connsiteY10" fmla="*/ 562769 h 622812"/>
                <a:gd name="connsiteX11" fmla="*/ 141332 w 2972814"/>
                <a:gd name="connsiteY11" fmla="*/ 559524 h 622812"/>
                <a:gd name="connsiteX12" fmla="*/ 146528 w 2972814"/>
                <a:gd name="connsiteY12" fmla="*/ 549532 h 622812"/>
                <a:gd name="connsiteX13" fmla="*/ 151498 w 2972814"/>
                <a:gd name="connsiteY13" fmla="*/ 539541 h 622812"/>
                <a:gd name="connsiteX14" fmla="*/ 156146 w 2972814"/>
                <a:gd name="connsiteY14" fmla="*/ 529549 h 622812"/>
                <a:gd name="connsiteX15" fmla="*/ 159614 w 2972814"/>
                <a:gd name="connsiteY15" fmla="*/ 521990 h 622812"/>
                <a:gd name="connsiteX16" fmla="*/ 160706 w 2972814"/>
                <a:gd name="connsiteY16" fmla="*/ 519558 h 622812"/>
                <a:gd name="connsiteX17" fmla="*/ 165039 w 2972814"/>
                <a:gd name="connsiteY17" fmla="*/ 509566 h 622812"/>
                <a:gd name="connsiteX18" fmla="*/ 169131 w 2972814"/>
                <a:gd name="connsiteY18" fmla="*/ 499575 h 622812"/>
                <a:gd name="connsiteX19" fmla="*/ 173149 w 2972814"/>
                <a:gd name="connsiteY19" fmla="*/ 489583 h 622812"/>
                <a:gd name="connsiteX20" fmla="*/ 177162 w 2972814"/>
                <a:gd name="connsiteY20" fmla="*/ 479592 h 622812"/>
                <a:gd name="connsiteX21" fmla="*/ 179566 w 2972814"/>
                <a:gd name="connsiteY21" fmla="*/ 473141 h 622812"/>
                <a:gd name="connsiteX22" fmla="*/ 180961 w 2972814"/>
                <a:gd name="connsiteY22" fmla="*/ 469600 h 622812"/>
                <a:gd name="connsiteX23" fmla="*/ 184837 w 2972814"/>
                <a:gd name="connsiteY23" fmla="*/ 459609 h 622812"/>
                <a:gd name="connsiteX24" fmla="*/ 188789 w 2972814"/>
                <a:gd name="connsiteY24" fmla="*/ 449617 h 622812"/>
                <a:gd name="connsiteX25" fmla="*/ 192645 w 2972814"/>
                <a:gd name="connsiteY25" fmla="*/ 439626 h 622812"/>
                <a:gd name="connsiteX26" fmla="*/ 196320 w 2972814"/>
                <a:gd name="connsiteY26" fmla="*/ 429634 h 622812"/>
                <a:gd name="connsiteX27" fmla="*/ 199518 w 2972814"/>
                <a:gd name="connsiteY27" fmla="*/ 420980 h 622812"/>
                <a:gd name="connsiteX28" fmla="*/ 200088 w 2972814"/>
                <a:gd name="connsiteY28" fmla="*/ 419643 h 622812"/>
                <a:gd name="connsiteX29" fmla="*/ 204505 w 2972814"/>
                <a:gd name="connsiteY29" fmla="*/ 409651 h 622812"/>
                <a:gd name="connsiteX30" fmla="*/ 208741 w 2972814"/>
                <a:gd name="connsiteY30" fmla="*/ 399660 h 622812"/>
                <a:gd name="connsiteX31" fmla="*/ 213031 w 2972814"/>
                <a:gd name="connsiteY31" fmla="*/ 389668 h 622812"/>
                <a:gd name="connsiteX32" fmla="*/ 217391 w 2972814"/>
                <a:gd name="connsiteY32" fmla="*/ 379677 h 622812"/>
                <a:gd name="connsiteX33" fmla="*/ 219470 w 2972814"/>
                <a:gd name="connsiteY33" fmla="*/ 374853 h 622812"/>
                <a:gd name="connsiteX34" fmla="*/ 222143 w 2972814"/>
                <a:gd name="connsiteY34" fmla="*/ 369685 h 622812"/>
                <a:gd name="connsiteX35" fmla="*/ 227654 w 2972814"/>
                <a:gd name="connsiteY35" fmla="*/ 359694 h 622812"/>
                <a:gd name="connsiteX36" fmla="*/ 233355 w 2972814"/>
                <a:gd name="connsiteY36" fmla="*/ 349702 h 622812"/>
                <a:gd name="connsiteX37" fmla="*/ 238754 w 2972814"/>
                <a:gd name="connsiteY37" fmla="*/ 339711 h 622812"/>
                <a:gd name="connsiteX38" fmla="*/ 239421 w 2972814"/>
                <a:gd name="connsiteY38" fmla="*/ 338592 h 622812"/>
                <a:gd name="connsiteX39" fmla="*/ 246226 w 2972814"/>
                <a:gd name="connsiteY39" fmla="*/ 329719 h 622812"/>
                <a:gd name="connsiteX40" fmla="*/ 253944 w 2972814"/>
                <a:gd name="connsiteY40" fmla="*/ 319728 h 622812"/>
                <a:gd name="connsiteX41" fmla="*/ 259373 w 2972814"/>
                <a:gd name="connsiteY41" fmla="*/ 312803 h 622812"/>
                <a:gd name="connsiteX42" fmla="*/ 262335 w 2972814"/>
                <a:gd name="connsiteY42" fmla="*/ 309736 h 622812"/>
                <a:gd name="connsiteX43" fmla="*/ 272376 w 2972814"/>
                <a:gd name="connsiteY43" fmla="*/ 299745 h 622812"/>
                <a:gd name="connsiteX44" fmla="*/ 279325 w 2972814"/>
                <a:gd name="connsiteY44" fmla="*/ 292842 h 622812"/>
                <a:gd name="connsiteX45" fmla="*/ 283065 w 2972814"/>
                <a:gd name="connsiteY45" fmla="*/ 289753 h 622812"/>
                <a:gd name="connsiteX46" fmla="*/ 295118 w 2972814"/>
                <a:gd name="connsiteY46" fmla="*/ 279762 h 622812"/>
                <a:gd name="connsiteX47" fmla="*/ 299277 w 2972814"/>
                <a:gd name="connsiteY47" fmla="*/ 276477 h 622812"/>
                <a:gd name="connsiteX48" fmla="*/ 308545 w 2972814"/>
                <a:gd name="connsiteY48" fmla="*/ 269770 h 622812"/>
                <a:gd name="connsiteX49" fmla="*/ 319228 w 2972814"/>
                <a:gd name="connsiteY49" fmla="*/ 261564 h 622812"/>
                <a:gd name="connsiteX50" fmla="*/ 321520 w 2972814"/>
                <a:gd name="connsiteY50" fmla="*/ 259779 h 622812"/>
                <a:gd name="connsiteX51" fmla="*/ 334501 w 2972814"/>
                <a:gd name="connsiteY51" fmla="*/ 249787 h 622812"/>
                <a:gd name="connsiteX52" fmla="*/ 339180 w 2972814"/>
                <a:gd name="connsiteY52" fmla="*/ 246104 h 622812"/>
                <a:gd name="connsiteX53" fmla="*/ 346604 w 2972814"/>
                <a:gd name="connsiteY53" fmla="*/ 239796 h 622812"/>
                <a:gd name="connsiteX54" fmla="*/ 358008 w 2972814"/>
                <a:gd name="connsiteY54" fmla="*/ 229804 h 622812"/>
                <a:gd name="connsiteX55" fmla="*/ 359132 w 2972814"/>
                <a:gd name="connsiteY55" fmla="*/ 228759 h 622812"/>
                <a:gd name="connsiteX56" fmla="*/ 368466 w 2972814"/>
                <a:gd name="connsiteY56" fmla="*/ 219813 h 622812"/>
                <a:gd name="connsiteX57" fmla="*/ 378286 w 2972814"/>
                <a:gd name="connsiteY57" fmla="*/ 209821 h 622812"/>
                <a:gd name="connsiteX58" fmla="*/ 379084 w 2972814"/>
                <a:gd name="connsiteY58" fmla="*/ 208997 h 622812"/>
                <a:gd name="connsiteX59" fmla="*/ 388352 w 2972814"/>
                <a:gd name="connsiteY59" fmla="*/ 199830 h 622812"/>
                <a:gd name="connsiteX60" fmla="*/ 397648 w 2972814"/>
                <a:gd name="connsiteY60" fmla="*/ 189838 h 622812"/>
                <a:gd name="connsiteX61" fmla="*/ 399036 w 2972814"/>
                <a:gd name="connsiteY61" fmla="*/ 188263 h 622812"/>
                <a:gd name="connsiteX62" fmla="*/ 407254 w 2972814"/>
                <a:gd name="connsiteY62" fmla="*/ 179847 h 622812"/>
                <a:gd name="connsiteX63" fmla="*/ 416184 w 2972814"/>
                <a:gd name="connsiteY63" fmla="*/ 169855 h 622812"/>
                <a:gd name="connsiteX64" fmla="*/ 418987 w 2972814"/>
                <a:gd name="connsiteY64" fmla="*/ 166839 h 622812"/>
                <a:gd name="connsiteX65" fmla="*/ 427189 w 2972814"/>
                <a:gd name="connsiteY65" fmla="*/ 159864 h 622812"/>
                <a:gd name="connsiteX66" fmla="*/ 438352 w 2972814"/>
                <a:gd name="connsiteY66" fmla="*/ 149872 h 622812"/>
                <a:gd name="connsiteX67" fmla="*/ 438939 w 2972814"/>
                <a:gd name="connsiteY67" fmla="*/ 149297 h 622812"/>
                <a:gd name="connsiteX68" fmla="*/ 454232 w 2972814"/>
                <a:gd name="connsiteY68" fmla="*/ 139881 h 622812"/>
                <a:gd name="connsiteX69" fmla="*/ 458891 w 2972814"/>
                <a:gd name="connsiteY69" fmla="*/ 136909 h 622812"/>
                <a:gd name="connsiteX70" fmla="*/ 478843 w 2972814"/>
                <a:gd name="connsiteY70" fmla="*/ 132678 h 622812"/>
                <a:gd name="connsiteX71" fmla="*/ 498794 w 2972814"/>
                <a:gd name="connsiteY71" fmla="*/ 137732 h 622812"/>
                <a:gd name="connsiteX72" fmla="*/ 502350 w 2972814"/>
                <a:gd name="connsiteY72" fmla="*/ 139881 h 622812"/>
                <a:gd name="connsiteX73" fmla="*/ 518746 w 2972814"/>
                <a:gd name="connsiteY73" fmla="*/ 149267 h 622812"/>
                <a:gd name="connsiteX74" fmla="*/ 519576 w 2972814"/>
                <a:gd name="connsiteY74" fmla="*/ 149872 h 622812"/>
                <a:gd name="connsiteX75" fmla="*/ 532104 w 2972814"/>
                <a:gd name="connsiteY75" fmla="*/ 159864 h 622812"/>
                <a:gd name="connsiteX76" fmla="*/ 538698 w 2972814"/>
                <a:gd name="connsiteY76" fmla="*/ 164728 h 622812"/>
                <a:gd name="connsiteX77" fmla="*/ 547188 w 2972814"/>
                <a:gd name="connsiteY77" fmla="*/ 169855 h 622812"/>
                <a:gd name="connsiteX78" fmla="*/ 558650 w 2972814"/>
                <a:gd name="connsiteY78" fmla="*/ 176585 h 622812"/>
                <a:gd name="connsiteX79" fmla="*/ 572870 w 2972814"/>
                <a:gd name="connsiteY79" fmla="*/ 179847 h 622812"/>
                <a:gd name="connsiteX80" fmla="*/ 578602 w 2972814"/>
                <a:gd name="connsiteY80" fmla="*/ 181095 h 622812"/>
                <a:gd name="connsiteX81" fmla="*/ 584790 w 2972814"/>
                <a:gd name="connsiteY81" fmla="*/ 179847 h 622812"/>
                <a:gd name="connsiteX82" fmla="*/ 598553 w 2972814"/>
                <a:gd name="connsiteY82" fmla="*/ 177476 h 622812"/>
                <a:gd name="connsiteX83" fmla="*/ 610288 w 2972814"/>
                <a:gd name="connsiteY83" fmla="*/ 169855 h 622812"/>
                <a:gd name="connsiteX84" fmla="*/ 618505 w 2972814"/>
                <a:gd name="connsiteY84" fmla="*/ 165216 h 622812"/>
                <a:gd name="connsiteX85" fmla="*/ 624261 w 2972814"/>
                <a:gd name="connsiteY85" fmla="*/ 159864 h 622812"/>
                <a:gd name="connsiteX86" fmla="*/ 636294 w 2972814"/>
                <a:gd name="connsiteY86" fmla="*/ 149872 h 622812"/>
                <a:gd name="connsiteX87" fmla="*/ 638457 w 2972814"/>
                <a:gd name="connsiteY87" fmla="*/ 148232 h 622812"/>
                <a:gd name="connsiteX88" fmla="*/ 646437 w 2972814"/>
                <a:gd name="connsiteY88" fmla="*/ 139881 h 622812"/>
                <a:gd name="connsiteX89" fmla="*/ 657173 w 2972814"/>
                <a:gd name="connsiteY89" fmla="*/ 129889 h 622812"/>
                <a:gd name="connsiteX90" fmla="*/ 658409 w 2972814"/>
                <a:gd name="connsiteY90" fmla="*/ 128832 h 622812"/>
                <a:gd name="connsiteX91" fmla="*/ 667226 w 2972814"/>
                <a:gd name="connsiteY91" fmla="*/ 119898 h 622812"/>
                <a:gd name="connsiteX92" fmla="*/ 677902 w 2972814"/>
                <a:gd name="connsiteY92" fmla="*/ 109906 h 622812"/>
                <a:gd name="connsiteX93" fmla="*/ 678360 w 2972814"/>
                <a:gd name="connsiteY93" fmla="*/ 109516 h 622812"/>
                <a:gd name="connsiteX94" fmla="*/ 688917 w 2972814"/>
                <a:gd name="connsiteY94" fmla="*/ 99915 h 622812"/>
                <a:gd name="connsiteX95" fmla="*/ 698312 w 2972814"/>
                <a:gd name="connsiteY95" fmla="*/ 92016 h 622812"/>
                <a:gd name="connsiteX96" fmla="*/ 700962 w 2972814"/>
                <a:gd name="connsiteY96" fmla="*/ 89923 h 622812"/>
                <a:gd name="connsiteX97" fmla="*/ 714080 w 2972814"/>
                <a:gd name="connsiteY97" fmla="*/ 79932 h 622812"/>
                <a:gd name="connsiteX98" fmla="*/ 718264 w 2972814"/>
                <a:gd name="connsiteY98" fmla="*/ 77049 h 622812"/>
                <a:gd name="connsiteX99" fmla="*/ 729926 w 2972814"/>
                <a:gd name="connsiteY99" fmla="*/ 69940 h 622812"/>
                <a:gd name="connsiteX100" fmla="*/ 738216 w 2972814"/>
                <a:gd name="connsiteY100" fmla="*/ 65045 h 622812"/>
                <a:gd name="connsiteX101" fmla="*/ 749574 w 2972814"/>
                <a:gd name="connsiteY101" fmla="*/ 59949 h 622812"/>
                <a:gd name="connsiteX102" fmla="*/ 758167 w 2972814"/>
                <a:gd name="connsiteY102" fmla="*/ 56202 h 622812"/>
                <a:gd name="connsiteX103" fmla="*/ 778119 w 2972814"/>
                <a:gd name="connsiteY103" fmla="*/ 49999 h 622812"/>
                <a:gd name="connsiteX104" fmla="*/ 778359 w 2972814"/>
                <a:gd name="connsiteY104" fmla="*/ 49957 h 622812"/>
                <a:gd name="connsiteX105" fmla="*/ 798071 w 2972814"/>
                <a:gd name="connsiteY105" fmla="*/ 46469 h 622812"/>
                <a:gd name="connsiteX106" fmla="*/ 818023 w 2972814"/>
                <a:gd name="connsiteY106" fmla="*/ 45134 h 622812"/>
                <a:gd name="connsiteX107" fmla="*/ 837975 w 2972814"/>
                <a:gd name="connsiteY107" fmla="*/ 45909 h 622812"/>
                <a:gd name="connsiteX108" fmla="*/ 857927 w 2972814"/>
                <a:gd name="connsiteY108" fmla="*/ 48639 h 622812"/>
                <a:gd name="connsiteX109" fmla="*/ 863680 w 2972814"/>
                <a:gd name="connsiteY109" fmla="*/ 49957 h 622812"/>
                <a:gd name="connsiteX110" fmla="*/ 877878 w 2972814"/>
                <a:gd name="connsiteY110" fmla="*/ 53442 h 622812"/>
                <a:gd name="connsiteX111" fmla="*/ 894624 w 2972814"/>
                <a:gd name="connsiteY111" fmla="*/ 59949 h 622812"/>
                <a:gd name="connsiteX112" fmla="*/ 897830 w 2972814"/>
                <a:gd name="connsiteY112" fmla="*/ 61260 h 622812"/>
                <a:gd name="connsiteX113" fmla="*/ 913545 w 2972814"/>
                <a:gd name="connsiteY113" fmla="*/ 69940 h 622812"/>
                <a:gd name="connsiteX114" fmla="*/ 917782 w 2972814"/>
                <a:gd name="connsiteY114" fmla="*/ 72471 h 622812"/>
                <a:gd name="connsiteX115" fmla="*/ 927904 w 2972814"/>
                <a:gd name="connsiteY115" fmla="*/ 79932 h 622812"/>
                <a:gd name="connsiteX116" fmla="*/ 937734 w 2972814"/>
                <a:gd name="connsiteY116" fmla="*/ 87916 h 622812"/>
                <a:gd name="connsiteX117" fmla="*/ 939884 w 2972814"/>
                <a:gd name="connsiteY117" fmla="*/ 89923 h 622812"/>
                <a:gd name="connsiteX118" fmla="*/ 950056 w 2972814"/>
                <a:gd name="connsiteY118" fmla="*/ 99915 h 622812"/>
                <a:gd name="connsiteX119" fmla="*/ 957685 w 2972814"/>
                <a:gd name="connsiteY119" fmla="*/ 107528 h 622812"/>
                <a:gd name="connsiteX120" fmla="*/ 959809 w 2972814"/>
                <a:gd name="connsiteY120" fmla="*/ 109906 h 622812"/>
                <a:gd name="connsiteX121" fmla="*/ 968180 w 2972814"/>
                <a:gd name="connsiteY121" fmla="*/ 119898 h 622812"/>
                <a:gd name="connsiteX122" fmla="*/ 976516 w 2972814"/>
                <a:gd name="connsiteY122" fmla="*/ 129889 h 622812"/>
                <a:gd name="connsiteX123" fmla="*/ 977637 w 2972814"/>
                <a:gd name="connsiteY123" fmla="*/ 131211 h 622812"/>
                <a:gd name="connsiteX124" fmla="*/ 984803 w 2972814"/>
                <a:gd name="connsiteY124" fmla="*/ 139881 h 622812"/>
                <a:gd name="connsiteX125" fmla="*/ 992698 w 2972814"/>
                <a:gd name="connsiteY125" fmla="*/ 149872 h 622812"/>
                <a:gd name="connsiteX126" fmla="*/ 997589 w 2972814"/>
                <a:gd name="connsiteY126" fmla="*/ 155914 h 622812"/>
                <a:gd name="connsiteX127" fmla="*/ 1000845 w 2972814"/>
                <a:gd name="connsiteY127" fmla="*/ 159864 h 622812"/>
                <a:gd name="connsiteX128" fmla="*/ 1008915 w 2972814"/>
                <a:gd name="connsiteY128" fmla="*/ 169855 h 622812"/>
                <a:gd name="connsiteX129" fmla="*/ 1017133 w 2972814"/>
                <a:gd name="connsiteY129" fmla="*/ 179847 h 622812"/>
                <a:gd name="connsiteX130" fmla="*/ 1017541 w 2972814"/>
                <a:gd name="connsiteY130" fmla="*/ 180369 h 622812"/>
                <a:gd name="connsiteX131" fmla="*/ 1025594 w 2972814"/>
                <a:gd name="connsiteY131" fmla="*/ 189838 h 622812"/>
                <a:gd name="connsiteX132" fmla="*/ 1034571 w 2972814"/>
                <a:gd name="connsiteY132" fmla="*/ 199830 h 622812"/>
                <a:gd name="connsiteX133" fmla="*/ 1037492 w 2972814"/>
                <a:gd name="connsiteY133" fmla="*/ 203188 h 622812"/>
                <a:gd name="connsiteX134" fmla="*/ 1043881 w 2972814"/>
                <a:gd name="connsiteY134" fmla="*/ 209821 h 622812"/>
                <a:gd name="connsiteX135" fmla="*/ 1053791 w 2972814"/>
                <a:gd name="connsiteY135" fmla="*/ 219813 h 622812"/>
                <a:gd name="connsiteX136" fmla="*/ 1057444 w 2972814"/>
                <a:gd name="connsiteY136" fmla="*/ 223436 h 622812"/>
                <a:gd name="connsiteX137" fmla="*/ 1064877 w 2972814"/>
                <a:gd name="connsiteY137" fmla="*/ 229804 h 622812"/>
                <a:gd name="connsiteX138" fmla="*/ 1076402 w 2972814"/>
                <a:gd name="connsiteY138" fmla="*/ 239796 h 622812"/>
                <a:gd name="connsiteX139" fmla="*/ 1077396 w 2972814"/>
                <a:gd name="connsiteY139" fmla="*/ 240655 h 622812"/>
                <a:gd name="connsiteX140" fmla="*/ 1090172 w 2972814"/>
                <a:gd name="connsiteY140" fmla="*/ 249787 h 622812"/>
                <a:gd name="connsiteX141" fmla="*/ 1097348 w 2972814"/>
                <a:gd name="connsiteY141" fmla="*/ 254915 h 622812"/>
                <a:gd name="connsiteX142" fmla="*/ 1106082 w 2972814"/>
                <a:gd name="connsiteY142" fmla="*/ 259779 h 622812"/>
                <a:gd name="connsiteX143" fmla="*/ 1117299 w 2972814"/>
                <a:gd name="connsiteY143" fmla="*/ 266222 h 622812"/>
                <a:gd name="connsiteX144" fmla="*/ 1125363 w 2972814"/>
                <a:gd name="connsiteY144" fmla="*/ 269770 h 622812"/>
                <a:gd name="connsiteX145" fmla="*/ 1137251 w 2972814"/>
                <a:gd name="connsiteY145" fmla="*/ 274966 h 622812"/>
                <a:gd name="connsiteX146" fmla="*/ 1153172 w 2972814"/>
                <a:gd name="connsiteY146" fmla="*/ 279762 h 622812"/>
                <a:gd name="connsiteX147" fmla="*/ 1157203 w 2972814"/>
                <a:gd name="connsiteY147" fmla="*/ 280978 h 622812"/>
                <a:gd name="connsiteX148" fmla="*/ 1177155 w 2972814"/>
                <a:gd name="connsiteY148" fmla="*/ 284040 h 622812"/>
                <a:gd name="connsiteX149" fmla="*/ 1197107 w 2972814"/>
                <a:gd name="connsiteY149" fmla="*/ 284709 h 622812"/>
                <a:gd name="connsiteX150" fmla="*/ 1217059 w 2972814"/>
                <a:gd name="connsiteY150" fmla="*/ 282840 h 622812"/>
                <a:gd name="connsiteX151" fmla="*/ 1233585 w 2972814"/>
                <a:gd name="connsiteY151" fmla="*/ 279762 h 622812"/>
                <a:gd name="connsiteX152" fmla="*/ 1237010 w 2972814"/>
                <a:gd name="connsiteY152" fmla="*/ 279075 h 622812"/>
                <a:gd name="connsiteX153" fmla="*/ 1256962 w 2972814"/>
                <a:gd name="connsiteY153" fmla="*/ 274609 h 622812"/>
                <a:gd name="connsiteX154" fmla="*/ 1276914 w 2972814"/>
                <a:gd name="connsiteY154" fmla="*/ 270867 h 622812"/>
                <a:gd name="connsiteX155" fmla="*/ 1294760 w 2972814"/>
                <a:gd name="connsiteY155" fmla="*/ 269770 h 622812"/>
                <a:gd name="connsiteX156" fmla="*/ 1296866 w 2972814"/>
                <a:gd name="connsiteY156" fmla="*/ 269645 h 622812"/>
                <a:gd name="connsiteX157" fmla="*/ 1298300 w 2972814"/>
                <a:gd name="connsiteY157" fmla="*/ 269770 h 622812"/>
                <a:gd name="connsiteX158" fmla="*/ 1316817 w 2972814"/>
                <a:gd name="connsiteY158" fmla="*/ 271255 h 622812"/>
                <a:gd name="connsiteX159" fmla="*/ 1336769 w 2972814"/>
                <a:gd name="connsiteY159" fmla="*/ 276340 h 622812"/>
                <a:gd name="connsiteX160" fmla="*/ 1344678 w 2972814"/>
                <a:gd name="connsiteY160" fmla="*/ 279762 h 622812"/>
                <a:gd name="connsiteX161" fmla="*/ 1356721 w 2972814"/>
                <a:gd name="connsiteY161" fmla="*/ 284621 h 622812"/>
                <a:gd name="connsiteX162" fmla="*/ 1365352 w 2972814"/>
                <a:gd name="connsiteY162" fmla="*/ 289753 h 622812"/>
                <a:gd name="connsiteX163" fmla="*/ 1376673 w 2972814"/>
                <a:gd name="connsiteY163" fmla="*/ 296088 h 622812"/>
                <a:gd name="connsiteX164" fmla="*/ 1381783 w 2972814"/>
                <a:gd name="connsiteY164" fmla="*/ 299745 h 622812"/>
                <a:gd name="connsiteX165" fmla="*/ 1395983 w 2972814"/>
                <a:gd name="connsiteY165" fmla="*/ 309736 h 622812"/>
                <a:gd name="connsiteX166" fmla="*/ 1396624 w 2972814"/>
                <a:gd name="connsiteY166" fmla="*/ 310176 h 622812"/>
                <a:gd name="connsiteX167" fmla="*/ 1408171 w 2972814"/>
                <a:gd name="connsiteY167" fmla="*/ 319728 h 622812"/>
                <a:gd name="connsiteX168" fmla="*/ 1416576 w 2972814"/>
                <a:gd name="connsiteY168" fmla="*/ 326746 h 622812"/>
                <a:gd name="connsiteX169" fmla="*/ 1419843 w 2972814"/>
                <a:gd name="connsiteY169" fmla="*/ 329719 h 622812"/>
                <a:gd name="connsiteX170" fmla="*/ 1430810 w 2972814"/>
                <a:gd name="connsiteY170" fmla="*/ 339711 h 622812"/>
                <a:gd name="connsiteX171" fmla="*/ 1436528 w 2972814"/>
                <a:gd name="connsiteY171" fmla="*/ 344941 h 622812"/>
                <a:gd name="connsiteX172" fmla="*/ 1441549 w 2972814"/>
                <a:gd name="connsiteY172" fmla="*/ 349702 h 622812"/>
                <a:gd name="connsiteX173" fmla="*/ 1452147 w 2972814"/>
                <a:gd name="connsiteY173" fmla="*/ 359694 h 622812"/>
                <a:gd name="connsiteX174" fmla="*/ 1456480 w 2972814"/>
                <a:gd name="connsiteY174" fmla="*/ 363860 h 622812"/>
                <a:gd name="connsiteX175" fmla="*/ 1462802 w 2972814"/>
                <a:gd name="connsiteY175" fmla="*/ 369685 h 622812"/>
                <a:gd name="connsiteX176" fmla="*/ 1473693 w 2972814"/>
                <a:gd name="connsiteY176" fmla="*/ 379677 h 622812"/>
                <a:gd name="connsiteX177" fmla="*/ 1476431 w 2972814"/>
                <a:gd name="connsiteY177" fmla="*/ 382368 h 622812"/>
                <a:gd name="connsiteX178" fmla="*/ 1484868 w 2972814"/>
                <a:gd name="connsiteY178" fmla="*/ 389668 h 622812"/>
                <a:gd name="connsiteX179" fmla="*/ 1496383 w 2972814"/>
                <a:gd name="connsiteY179" fmla="*/ 399518 h 622812"/>
                <a:gd name="connsiteX180" fmla="*/ 1496582 w 2972814"/>
                <a:gd name="connsiteY180" fmla="*/ 399660 h 622812"/>
                <a:gd name="connsiteX181" fmla="*/ 1510427 w 2972814"/>
                <a:gd name="connsiteY181" fmla="*/ 409651 h 622812"/>
                <a:gd name="connsiteX182" fmla="*/ 1516335 w 2972814"/>
                <a:gd name="connsiteY182" fmla="*/ 414036 h 622812"/>
                <a:gd name="connsiteX183" fmla="*/ 1526363 w 2972814"/>
                <a:gd name="connsiteY183" fmla="*/ 419643 h 622812"/>
                <a:gd name="connsiteX184" fmla="*/ 1536287 w 2972814"/>
                <a:gd name="connsiteY184" fmla="*/ 425036 h 622812"/>
                <a:gd name="connsiteX185" fmla="*/ 1549715 w 2972814"/>
                <a:gd name="connsiteY185" fmla="*/ 429634 h 622812"/>
                <a:gd name="connsiteX186" fmla="*/ 1556238 w 2972814"/>
                <a:gd name="connsiteY186" fmla="*/ 431937 h 622812"/>
                <a:gd name="connsiteX187" fmla="*/ 1576190 w 2972814"/>
                <a:gd name="connsiteY187" fmla="*/ 435465 h 622812"/>
                <a:gd name="connsiteX188" fmla="*/ 1596142 w 2972814"/>
                <a:gd name="connsiteY188" fmla="*/ 435197 h 622812"/>
                <a:gd name="connsiteX189" fmla="*/ 1616094 w 2972814"/>
                <a:gd name="connsiteY189" fmla="*/ 432212 h 622812"/>
                <a:gd name="connsiteX190" fmla="*/ 1626284 w 2972814"/>
                <a:gd name="connsiteY190" fmla="*/ 429634 h 622812"/>
                <a:gd name="connsiteX191" fmla="*/ 1636046 w 2972814"/>
                <a:gd name="connsiteY191" fmla="*/ 427302 h 622812"/>
                <a:gd name="connsiteX192" fmla="*/ 1655998 w 2972814"/>
                <a:gd name="connsiteY192" fmla="*/ 421530 h 622812"/>
                <a:gd name="connsiteX193" fmla="*/ 1661738 w 2972814"/>
                <a:gd name="connsiteY193" fmla="*/ 419643 h 622812"/>
                <a:gd name="connsiteX194" fmla="*/ 1675949 w 2972814"/>
                <a:gd name="connsiteY194" fmla="*/ 415075 h 622812"/>
                <a:gd name="connsiteX195" fmla="*/ 1692352 w 2972814"/>
                <a:gd name="connsiteY195" fmla="*/ 409651 h 622812"/>
                <a:gd name="connsiteX196" fmla="*/ 1695901 w 2972814"/>
                <a:gd name="connsiteY196" fmla="*/ 408506 h 622812"/>
                <a:gd name="connsiteX197" fmla="*/ 1715853 w 2972814"/>
                <a:gd name="connsiteY197" fmla="*/ 401647 h 622812"/>
                <a:gd name="connsiteX198" fmla="*/ 1721270 w 2972814"/>
                <a:gd name="connsiteY198" fmla="*/ 399660 h 622812"/>
                <a:gd name="connsiteX199" fmla="*/ 1735805 w 2972814"/>
                <a:gd name="connsiteY199" fmla="*/ 394313 h 622812"/>
                <a:gd name="connsiteX200" fmla="*/ 1746901 w 2972814"/>
                <a:gd name="connsiteY200" fmla="*/ 389668 h 622812"/>
                <a:gd name="connsiteX201" fmla="*/ 1755756 w 2972814"/>
                <a:gd name="connsiteY201" fmla="*/ 386056 h 622812"/>
                <a:gd name="connsiteX202" fmla="*/ 1769178 w 2972814"/>
                <a:gd name="connsiteY202" fmla="*/ 379677 h 622812"/>
                <a:gd name="connsiteX203" fmla="*/ 1775708 w 2972814"/>
                <a:gd name="connsiteY203" fmla="*/ 376552 h 622812"/>
                <a:gd name="connsiteX204" fmla="*/ 1787599 w 2972814"/>
                <a:gd name="connsiteY204" fmla="*/ 369685 h 622812"/>
                <a:gd name="connsiteX205" fmla="*/ 1795660 w 2972814"/>
                <a:gd name="connsiteY205" fmla="*/ 365075 h 622812"/>
                <a:gd name="connsiteX206" fmla="*/ 1803807 w 2972814"/>
                <a:gd name="connsiteY206" fmla="*/ 359694 h 622812"/>
                <a:gd name="connsiteX207" fmla="*/ 1815612 w 2972814"/>
                <a:gd name="connsiteY207" fmla="*/ 351981 h 622812"/>
                <a:gd name="connsiteX208" fmla="*/ 1818656 w 2972814"/>
                <a:gd name="connsiteY208" fmla="*/ 349702 h 622812"/>
                <a:gd name="connsiteX209" fmla="*/ 1831736 w 2972814"/>
                <a:gd name="connsiteY209" fmla="*/ 339711 h 622812"/>
                <a:gd name="connsiteX210" fmla="*/ 1835563 w 2972814"/>
                <a:gd name="connsiteY210" fmla="*/ 336788 h 622812"/>
                <a:gd name="connsiteX211" fmla="*/ 1844117 w 2972814"/>
                <a:gd name="connsiteY211" fmla="*/ 329719 h 622812"/>
                <a:gd name="connsiteX212" fmla="*/ 1855515 w 2972814"/>
                <a:gd name="connsiteY212" fmla="*/ 320338 h 622812"/>
                <a:gd name="connsiteX213" fmla="*/ 1856240 w 2972814"/>
                <a:gd name="connsiteY213" fmla="*/ 319728 h 622812"/>
                <a:gd name="connsiteX214" fmla="*/ 1867818 w 2972814"/>
                <a:gd name="connsiteY214" fmla="*/ 309736 h 622812"/>
                <a:gd name="connsiteX215" fmla="*/ 1875467 w 2972814"/>
                <a:gd name="connsiteY215" fmla="*/ 303084 h 622812"/>
                <a:gd name="connsiteX216" fmla="*/ 1879358 w 2972814"/>
                <a:gd name="connsiteY216" fmla="*/ 299745 h 622812"/>
                <a:gd name="connsiteX217" fmla="*/ 1890623 w 2972814"/>
                <a:gd name="connsiteY217" fmla="*/ 289753 h 622812"/>
                <a:gd name="connsiteX218" fmla="*/ 1895419 w 2972814"/>
                <a:gd name="connsiteY218" fmla="*/ 285652 h 622812"/>
                <a:gd name="connsiteX219" fmla="*/ 1902870 w 2972814"/>
                <a:gd name="connsiteY219" fmla="*/ 279762 h 622812"/>
                <a:gd name="connsiteX220" fmla="*/ 1914914 w 2972814"/>
                <a:gd name="connsiteY220" fmla="*/ 269770 h 622812"/>
                <a:gd name="connsiteX221" fmla="*/ 1915370 w 2972814"/>
                <a:gd name="connsiteY221" fmla="*/ 269393 h 622812"/>
                <a:gd name="connsiteX222" fmla="*/ 1928668 w 2972814"/>
                <a:gd name="connsiteY222" fmla="*/ 259779 h 622812"/>
                <a:gd name="connsiteX223" fmla="*/ 1935322 w 2972814"/>
                <a:gd name="connsiteY223" fmla="*/ 254824 h 622812"/>
                <a:gd name="connsiteX224" fmla="*/ 1944108 w 2972814"/>
                <a:gd name="connsiteY224" fmla="*/ 249787 h 622812"/>
                <a:gd name="connsiteX225" fmla="*/ 1955274 w 2972814"/>
                <a:gd name="connsiteY225" fmla="*/ 243150 h 622812"/>
                <a:gd name="connsiteX226" fmla="*/ 1963727 w 2972814"/>
                <a:gd name="connsiteY226" fmla="*/ 239796 h 622812"/>
                <a:gd name="connsiteX227" fmla="*/ 1975226 w 2972814"/>
                <a:gd name="connsiteY227" fmla="*/ 235067 h 622812"/>
                <a:gd name="connsiteX228" fmla="*/ 1995177 w 2972814"/>
                <a:gd name="connsiteY228" fmla="*/ 230851 h 622812"/>
                <a:gd name="connsiteX229" fmla="*/ 2015130 w 2972814"/>
                <a:gd name="connsiteY229" fmla="*/ 230519 h 622812"/>
                <a:gd name="connsiteX230" fmla="*/ 2035081 w 2972814"/>
                <a:gd name="connsiteY230" fmla="*/ 232693 h 622812"/>
                <a:gd name="connsiteX231" fmla="*/ 2055033 w 2972814"/>
                <a:gd name="connsiteY231" fmla="*/ 235997 h 622812"/>
                <a:gd name="connsiteX232" fmla="*/ 2074985 w 2972814"/>
                <a:gd name="connsiteY232" fmla="*/ 237721 h 622812"/>
                <a:gd name="connsiteX233" fmla="*/ 2094937 w 2972814"/>
                <a:gd name="connsiteY233" fmla="*/ 235460 h 622812"/>
                <a:gd name="connsiteX234" fmla="*/ 2110848 w 2972814"/>
                <a:gd name="connsiteY234" fmla="*/ 229804 h 622812"/>
                <a:gd name="connsiteX235" fmla="*/ 2114888 w 2972814"/>
                <a:gd name="connsiteY235" fmla="*/ 228469 h 622812"/>
                <a:gd name="connsiteX236" fmla="*/ 2129767 w 2972814"/>
                <a:gd name="connsiteY236" fmla="*/ 219813 h 622812"/>
                <a:gd name="connsiteX237" fmla="*/ 2134840 w 2972814"/>
                <a:gd name="connsiteY237" fmla="*/ 217255 h 622812"/>
                <a:gd name="connsiteX238" fmla="*/ 2145410 w 2972814"/>
                <a:gd name="connsiteY238" fmla="*/ 209821 h 622812"/>
                <a:gd name="connsiteX239" fmla="*/ 2154792 w 2972814"/>
                <a:gd name="connsiteY239" fmla="*/ 203950 h 622812"/>
                <a:gd name="connsiteX240" fmla="*/ 2160323 w 2972814"/>
                <a:gd name="connsiteY240" fmla="*/ 199830 h 622812"/>
                <a:gd name="connsiteX241" fmla="*/ 2174744 w 2972814"/>
                <a:gd name="connsiteY241" fmla="*/ 190368 h 622812"/>
                <a:gd name="connsiteX242" fmla="*/ 2175488 w 2972814"/>
                <a:gd name="connsiteY242" fmla="*/ 189838 h 622812"/>
                <a:gd name="connsiteX243" fmla="*/ 2190316 w 2972814"/>
                <a:gd name="connsiteY243" fmla="*/ 179847 h 622812"/>
                <a:gd name="connsiteX244" fmla="*/ 2194695 w 2972814"/>
                <a:gd name="connsiteY244" fmla="*/ 177303 h 622812"/>
                <a:gd name="connsiteX245" fmla="*/ 2207676 w 2972814"/>
                <a:gd name="connsiteY245" fmla="*/ 169855 h 622812"/>
                <a:gd name="connsiteX246" fmla="*/ 2214647 w 2972814"/>
                <a:gd name="connsiteY246" fmla="*/ 166164 h 622812"/>
                <a:gd name="connsiteX247" fmla="*/ 2228286 w 2972814"/>
                <a:gd name="connsiteY247" fmla="*/ 159864 h 622812"/>
                <a:gd name="connsiteX248" fmla="*/ 2234599 w 2972814"/>
                <a:gd name="connsiteY248" fmla="*/ 157149 h 622812"/>
                <a:gd name="connsiteX249" fmla="*/ 2254551 w 2972814"/>
                <a:gd name="connsiteY249" fmla="*/ 150221 h 622812"/>
                <a:gd name="connsiteX250" fmla="*/ 2256004 w 2972814"/>
                <a:gd name="connsiteY250" fmla="*/ 149872 h 622812"/>
                <a:gd name="connsiteX251" fmla="*/ 2274502 w 2972814"/>
                <a:gd name="connsiteY251" fmla="*/ 145594 h 622812"/>
                <a:gd name="connsiteX252" fmla="*/ 2294454 w 2972814"/>
                <a:gd name="connsiteY252" fmla="*/ 143216 h 622812"/>
                <a:gd name="connsiteX253" fmla="*/ 2314406 w 2972814"/>
                <a:gd name="connsiteY253" fmla="*/ 143143 h 622812"/>
                <a:gd name="connsiteX254" fmla="*/ 2334358 w 2972814"/>
                <a:gd name="connsiteY254" fmla="*/ 145168 h 622812"/>
                <a:gd name="connsiteX255" fmla="*/ 2354309 w 2972814"/>
                <a:gd name="connsiteY255" fmla="*/ 149424 h 622812"/>
                <a:gd name="connsiteX256" fmla="*/ 2355804 w 2972814"/>
                <a:gd name="connsiteY256" fmla="*/ 149872 h 622812"/>
                <a:gd name="connsiteX257" fmla="*/ 2374261 w 2972814"/>
                <a:gd name="connsiteY257" fmla="*/ 155969 h 622812"/>
                <a:gd name="connsiteX258" fmla="*/ 2383836 w 2972814"/>
                <a:gd name="connsiteY258" fmla="*/ 159864 h 622812"/>
                <a:gd name="connsiteX259" fmla="*/ 2394213 w 2972814"/>
                <a:gd name="connsiteY259" fmla="*/ 164654 h 622812"/>
                <a:gd name="connsiteX260" fmla="*/ 2404311 w 2972814"/>
                <a:gd name="connsiteY260" fmla="*/ 169855 h 622812"/>
                <a:gd name="connsiteX261" fmla="*/ 2414165 w 2972814"/>
                <a:gd name="connsiteY261" fmla="*/ 175750 h 622812"/>
                <a:gd name="connsiteX262" fmla="*/ 2421045 w 2972814"/>
                <a:gd name="connsiteY262" fmla="*/ 179847 h 622812"/>
                <a:gd name="connsiteX263" fmla="*/ 2434117 w 2972814"/>
                <a:gd name="connsiteY263" fmla="*/ 189447 h 622812"/>
                <a:gd name="connsiteX264" fmla="*/ 2434698 w 2972814"/>
                <a:gd name="connsiteY264" fmla="*/ 189838 h 622812"/>
                <a:gd name="connsiteX265" fmla="*/ 2447706 w 2972814"/>
                <a:gd name="connsiteY265" fmla="*/ 199830 h 622812"/>
                <a:gd name="connsiteX266" fmla="*/ 2454069 w 2972814"/>
                <a:gd name="connsiteY266" fmla="*/ 205534 h 622812"/>
                <a:gd name="connsiteX267" fmla="*/ 2459618 w 2972814"/>
                <a:gd name="connsiteY267" fmla="*/ 209821 h 622812"/>
                <a:gd name="connsiteX268" fmla="*/ 2469961 w 2972814"/>
                <a:gd name="connsiteY268" fmla="*/ 219813 h 622812"/>
                <a:gd name="connsiteX269" fmla="*/ 2474020 w 2972814"/>
                <a:gd name="connsiteY269" fmla="*/ 224186 h 622812"/>
                <a:gd name="connsiteX270" fmla="*/ 2480623 w 2972814"/>
                <a:gd name="connsiteY270" fmla="*/ 229804 h 622812"/>
                <a:gd name="connsiteX271" fmla="*/ 2490011 w 2972814"/>
                <a:gd name="connsiteY271" fmla="*/ 239796 h 622812"/>
                <a:gd name="connsiteX272" fmla="*/ 2493972 w 2972814"/>
                <a:gd name="connsiteY272" fmla="*/ 244419 h 622812"/>
                <a:gd name="connsiteX273" fmla="*/ 2500387 w 2972814"/>
                <a:gd name="connsiteY273" fmla="*/ 249787 h 622812"/>
                <a:gd name="connsiteX274" fmla="*/ 2510677 w 2972814"/>
                <a:gd name="connsiteY274" fmla="*/ 259779 h 622812"/>
                <a:gd name="connsiteX275" fmla="*/ 2513924 w 2972814"/>
                <a:gd name="connsiteY275" fmla="*/ 263325 h 622812"/>
                <a:gd name="connsiteX276" fmla="*/ 2523063 w 2972814"/>
                <a:gd name="connsiteY276" fmla="*/ 269770 h 622812"/>
                <a:gd name="connsiteX277" fmla="*/ 2533876 w 2972814"/>
                <a:gd name="connsiteY277" fmla="*/ 278778 h 622812"/>
                <a:gd name="connsiteX278" fmla="*/ 2536045 w 2972814"/>
                <a:gd name="connsiteY278" fmla="*/ 279762 h 622812"/>
                <a:gd name="connsiteX279" fmla="*/ 2553827 w 2972814"/>
                <a:gd name="connsiteY279" fmla="*/ 287964 h 622812"/>
                <a:gd name="connsiteX280" fmla="*/ 2568422 w 2972814"/>
                <a:gd name="connsiteY280" fmla="*/ 289753 h 622812"/>
                <a:gd name="connsiteX281" fmla="*/ 2573779 w 2972814"/>
                <a:gd name="connsiteY281" fmla="*/ 290504 h 622812"/>
                <a:gd name="connsiteX282" fmla="*/ 2576311 w 2972814"/>
                <a:gd name="connsiteY282" fmla="*/ 289753 h 622812"/>
                <a:gd name="connsiteX283" fmla="*/ 2593731 w 2972814"/>
                <a:gd name="connsiteY283" fmla="*/ 282086 h 622812"/>
                <a:gd name="connsiteX284" fmla="*/ 2596170 w 2972814"/>
                <a:gd name="connsiteY284" fmla="*/ 279762 h 622812"/>
                <a:gd name="connsiteX285" fmla="*/ 2601051 w 2972814"/>
                <a:gd name="connsiteY285" fmla="*/ 269770 h 622812"/>
                <a:gd name="connsiteX286" fmla="*/ 2603348 w 2972814"/>
                <a:gd name="connsiteY286" fmla="*/ 259779 h 622812"/>
                <a:gd name="connsiteX287" fmla="*/ 2604093 w 2972814"/>
                <a:gd name="connsiteY287" fmla="*/ 249787 h 622812"/>
                <a:gd name="connsiteX288" fmla="*/ 2602021 w 2972814"/>
                <a:gd name="connsiteY288" fmla="*/ 239796 h 622812"/>
                <a:gd name="connsiteX289" fmla="*/ 2598602 w 2972814"/>
                <a:gd name="connsiteY289" fmla="*/ 229804 h 622812"/>
                <a:gd name="connsiteX290" fmla="*/ 2593907 w 2972814"/>
                <a:gd name="connsiteY290" fmla="*/ 219813 h 622812"/>
                <a:gd name="connsiteX291" fmla="*/ 2593731 w 2972814"/>
                <a:gd name="connsiteY291" fmla="*/ 219531 h 622812"/>
                <a:gd name="connsiteX292" fmla="*/ 2588406 w 2972814"/>
                <a:gd name="connsiteY292" fmla="*/ 209821 h 622812"/>
                <a:gd name="connsiteX293" fmla="*/ 2581804 w 2972814"/>
                <a:gd name="connsiteY293" fmla="*/ 199830 h 622812"/>
                <a:gd name="connsiteX294" fmla="*/ 2575478 w 2972814"/>
                <a:gd name="connsiteY294" fmla="*/ 189838 h 622812"/>
                <a:gd name="connsiteX295" fmla="*/ 2573779 w 2972814"/>
                <a:gd name="connsiteY295" fmla="*/ 187481 h 622812"/>
                <a:gd name="connsiteX296" fmla="*/ 2568810 w 2972814"/>
                <a:gd name="connsiteY296" fmla="*/ 179847 h 622812"/>
                <a:gd name="connsiteX297" fmla="*/ 2562282 w 2972814"/>
                <a:gd name="connsiteY297" fmla="*/ 169855 h 622812"/>
                <a:gd name="connsiteX298" fmla="*/ 2556050 w 2972814"/>
                <a:gd name="connsiteY298" fmla="*/ 159864 h 622812"/>
                <a:gd name="connsiteX299" fmla="*/ 2553827 w 2972814"/>
                <a:gd name="connsiteY299" fmla="*/ 156166 h 622812"/>
                <a:gd name="connsiteX300" fmla="*/ 2550359 w 2972814"/>
                <a:gd name="connsiteY300" fmla="*/ 149872 h 622812"/>
                <a:gd name="connsiteX301" fmla="*/ 2544874 w 2972814"/>
                <a:gd name="connsiteY301" fmla="*/ 139881 h 622812"/>
                <a:gd name="connsiteX302" fmla="*/ 2539918 w 2972814"/>
                <a:gd name="connsiteY302" fmla="*/ 129889 h 622812"/>
                <a:gd name="connsiteX303" fmla="*/ 2535219 w 2972814"/>
                <a:gd name="connsiteY303" fmla="*/ 119898 h 622812"/>
                <a:gd name="connsiteX304" fmla="*/ 2533876 w 2972814"/>
                <a:gd name="connsiteY304" fmla="*/ 116671 h 622812"/>
                <a:gd name="connsiteX305" fmla="*/ 2531300 w 2972814"/>
                <a:gd name="connsiteY305" fmla="*/ 109906 h 622812"/>
                <a:gd name="connsiteX306" fmla="*/ 2527610 w 2972814"/>
                <a:gd name="connsiteY306" fmla="*/ 99915 h 622812"/>
                <a:gd name="connsiteX307" fmla="*/ 2524344 w 2972814"/>
                <a:gd name="connsiteY307" fmla="*/ 89923 h 622812"/>
                <a:gd name="connsiteX308" fmla="*/ 2521246 w 2972814"/>
                <a:gd name="connsiteY308" fmla="*/ 79932 h 622812"/>
                <a:gd name="connsiteX309" fmla="*/ 2518835 w 2972814"/>
                <a:gd name="connsiteY309" fmla="*/ 69940 h 622812"/>
                <a:gd name="connsiteX310" fmla="*/ 2516502 w 2972814"/>
                <a:gd name="connsiteY310" fmla="*/ 59949 h 622812"/>
                <a:gd name="connsiteX311" fmla="*/ 2514745 w 2972814"/>
                <a:gd name="connsiteY311" fmla="*/ 49957 h 622812"/>
                <a:gd name="connsiteX312" fmla="*/ 2513924 w 2972814"/>
                <a:gd name="connsiteY312" fmla="*/ 45541 h 622812"/>
                <a:gd name="connsiteX313" fmla="*/ 2512974 w 2972814"/>
                <a:gd name="connsiteY313" fmla="*/ 39966 h 622812"/>
                <a:gd name="connsiteX314" fmla="*/ 2511738 w 2972814"/>
                <a:gd name="connsiteY314" fmla="*/ 29974 h 622812"/>
                <a:gd name="connsiteX315" fmla="*/ 2510719 w 2972814"/>
                <a:gd name="connsiteY315" fmla="*/ 19983 h 622812"/>
                <a:gd name="connsiteX316" fmla="*/ 2510035 w 2972814"/>
                <a:gd name="connsiteY316" fmla="*/ 9991 h 622812"/>
                <a:gd name="connsiteX317" fmla="*/ 2509537 w 2972814"/>
                <a:gd name="connsiteY317" fmla="*/ 0 h 622812"/>
                <a:gd name="connsiteX318" fmla="*/ 2493972 w 2972814"/>
                <a:gd name="connsiteY318" fmla="*/ 0 h 622812"/>
                <a:gd name="connsiteX319" fmla="*/ 2474020 w 2972814"/>
                <a:gd name="connsiteY319" fmla="*/ 0 h 622812"/>
                <a:gd name="connsiteX320" fmla="*/ 2454069 w 2972814"/>
                <a:gd name="connsiteY320" fmla="*/ 0 h 622812"/>
                <a:gd name="connsiteX321" fmla="*/ 2450953 w 2972814"/>
                <a:gd name="connsiteY321" fmla="*/ 0 h 622812"/>
                <a:gd name="connsiteX322" fmla="*/ 2448917 w 2972814"/>
                <a:gd name="connsiteY322" fmla="*/ 9991 h 622812"/>
                <a:gd name="connsiteX323" fmla="*/ 2446708 w 2972814"/>
                <a:gd name="connsiteY323" fmla="*/ 19983 h 622812"/>
                <a:gd name="connsiteX324" fmla="*/ 2444165 w 2972814"/>
                <a:gd name="connsiteY324" fmla="*/ 29974 h 622812"/>
                <a:gd name="connsiteX325" fmla="*/ 2441079 w 2972814"/>
                <a:gd name="connsiteY325" fmla="*/ 39966 h 622812"/>
                <a:gd name="connsiteX326" fmla="*/ 2437274 w 2972814"/>
                <a:gd name="connsiteY326" fmla="*/ 49957 h 622812"/>
                <a:gd name="connsiteX327" fmla="*/ 2434117 w 2972814"/>
                <a:gd name="connsiteY327" fmla="*/ 56966 h 622812"/>
                <a:gd name="connsiteX328" fmla="*/ 2432319 w 2972814"/>
                <a:gd name="connsiteY328" fmla="*/ 59949 h 622812"/>
                <a:gd name="connsiteX329" fmla="*/ 2424424 w 2972814"/>
                <a:gd name="connsiteY329" fmla="*/ 69940 h 622812"/>
                <a:gd name="connsiteX330" fmla="*/ 2414165 w 2972814"/>
                <a:gd name="connsiteY330" fmla="*/ 79023 h 622812"/>
                <a:gd name="connsiteX331" fmla="*/ 2412346 w 2972814"/>
                <a:gd name="connsiteY331" fmla="*/ 79932 h 622812"/>
                <a:gd name="connsiteX332" fmla="*/ 2394213 w 2972814"/>
                <a:gd name="connsiteY332" fmla="*/ 86494 h 622812"/>
                <a:gd name="connsiteX333" fmla="*/ 2374261 w 2972814"/>
                <a:gd name="connsiteY333" fmla="*/ 89298 h 622812"/>
                <a:gd name="connsiteX334" fmla="*/ 2362258 w 2972814"/>
                <a:gd name="connsiteY334" fmla="*/ 89923 h 622812"/>
                <a:gd name="connsiteX335" fmla="*/ 2354309 w 2972814"/>
                <a:gd name="connsiteY335" fmla="*/ 90283 h 622812"/>
                <a:gd name="connsiteX336" fmla="*/ 2334358 w 2972814"/>
                <a:gd name="connsiteY336" fmla="*/ 90987 h 622812"/>
                <a:gd name="connsiteX337" fmla="*/ 2314406 w 2972814"/>
                <a:gd name="connsiteY337" fmla="*/ 91905 h 622812"/>
                <a:gd name="connsiteX338" fmla="*/ 2294454 w 2972814"/>
                <a:gd name="connsiteY338" fmla="*/ 93472 h 622812"/>
                <a:gd name="connsiteX339" fmla="*/ 2274502 w 2972814"/>
                <a:gd name="connsiteY339" fmla="*/ 95984 h 622812"/>
                <a:gd name="connsiteX340" fmla="*/ 2254551 w 2972814"/>
                <a:gd name="connsiteY340" fmla="*/ 99411 h 622812"/>
                <a:gd name="connsiteX341" fmla="*/ 2252193 w 2972814"/>
                <a:gd name="connsiteY341" fmla="*/ 99915 h 622812"/>
                <a:gd name="connsiteX342" fmla="*/ 2234599 w 2972814"/>
                <a:gd name="connsiteY342" fmla="*/ 103882 h 622812"/>
                <a:gd name="connsiteX343" fmla="*/ 2214647 w 2972814"/>
                <a:gd name="connsiteY343" fmla="*/ 108971 h 622812"/>
                <a:gd name="connsiteX344" fmla="*/ 2211070 w 2972814"/>
                <a:gd name="connsiteY344" fmla="*/ 109906 h 622812"/>
                <a:gd name="connsiteX345" fmla="*/ 2194695 w 2972814"/>
                <a:gd name="connsiteY345" fmla="*/ 114520 h 622812"/>
                <a:gd name="connsiteX346" fmla="*/ 2174744 w 2972814"/>
                <a:gd name="connsiteY346" fmla="*/ 119811 h 622812"/>
                <a:gd name="connsiteX347" fmla="*/ 2174285 w 2972814"/>
                <a:gd name="connsiteY347" fmla="*/ 119898 h 622812"/>
                <a:gd name="connsiteX348" fmla="*/ 2154792 w 2972814"/>
                <a:gd name="connsiteY348" fmla="*/ 124088 h 622812"/>
                <a:gd name="connsiteX349" fmla="*/ 2134840 w 2972814"/>
                <a:gd name="connsiteY349" fmla="*/ 126725 h 622812"/>
                <a:gd name="connsiteX350" fmla="*/ 2114888 w 2972814"/>
                <a:gd name="connsiteY350" fmla="*/ 125920 h 622812"/>
                <a:gd name="connsiteX351" fmla="*/ 2094937 w 2972814"/>
                <a:gd name="connsiteY351" fmla="*/ 121337 h 622812"/>
                <a:gd name="connsiteX352" fmla="*/ 2090838 w 2972814"/>
                <a:gd name="connsiteY352" fmla="*/ 119898 h 622812"/>
                <a:gd name="connsiteX353" fmla="*/ 2074985 w 2972814"/>
                <a:gd name="connsiteY353" fmla="*/ 113804 h 622812"/>
                <a:gd name="connsiteX354" fmla="*/ 2065322 w 2972814"/>
                <a:gd name="connsiteY354" fmla="*/ 109906 h 622812"/>
                <a:gd name="connsiteX355" fmla="*/ 2055033 w 2972814"/>
                <a:gd name="connsiteY355" fmla="*/ 105522 h 622812"/>
                <a:gd name="connsiteX356" fmla="*/ 2036880 w 2972814"/>
                <a:gd name="connsiteY356" fmla="*/ 99915 h 622812"/>
                <a:gd name="connsiteX357" fmla="*/ 2035081 w 2972814"/>
                <a:gd name="connsiteY357" fmla="*/ 99340 h 622812"/>
                <a:gd name="connsiteX358" fmla="*/ 2015130 w 2972814"/>
                <a:gd name="connsiteY358" fmla="*/ 98532 h 622812"/>
                <a:gd name="connsiteX359" fmla="*/ 2009594 w 2972814"/>
                <a:gd name="connsiteY359" fmla="*/ 99915 h 622812"/>
                <a:gd name="connsiteX360" fmla="*/ 1995177 w 2972814"/>
                <a:gd name="connsiteY360" fmla="*/ 103168 h 622812"/>
                <a:gd name="connsiteX361" fmla="*/ 1980338 w 2972814"/>
                <a:gd name="connsiteY361" fmla="*/ 109906 h 622812"/>
                <a:gd name="connsiteX362" fmla="*/ 1975226 w 2972814"/>
                <a:gd name="connsiteY362" fmla="*/ 112218 h 622812"/>
                <a:gd name="connsiteX363" fmla="*/ 1964317 w 2972814"/>
                <a:gd name="connsiteY363" fmla="*/ 119898 h 622812"/>
                <a:gd name="connsiteX364" fmla="*/ 1955274 w 2972814"/>
                <a:gd name="connsiteY364" fmla="*/ 125804 h 622812"/>
                <a:gd name="connsiteX365" fmla="*/ 1950421 w 2972814"/>
                <a:gd name="connsiteY365" fmla="*/ 129889 h 622812"/>
                <a:gd name="connsiteX366" fmla="*/ 1938144 w 2972814"/>
                <a:gd name="connsiteY366" fmla="*/ 139881 h 622812"/>
                <a:gd name="connsiteX367" fmla="*/ 1935322 w 2972814"/>
                <a:gd name="connsiteY367" fmla="*/ 142074 h 622812"/>
                <a:gd name="connsiteX368" fmla="*/ 1926667 w 2972814"/>
                <a:gd name="connsiteY368" fmla="*/ 149872 h 622812"/>
                <a:gd name="connsiteX369" fmla="*/ 1915704 w 2972814"/>
                <a:gd name="connsiteY369" fmla="*/ 159864 h 622812"/>
                <a:gd name="connsiteX370" fmla="*/ 1915370 w 2972814"/>
                <a:gd name="connsiteY370" fmla="*/ 160161 h 622812"/>
                <a:gd name="connsiteX371" fmla="*/ 1905374 w 2972814"/>
                <a:gd name="connsiteY371" fmla="*/ 169855 h 622812"/>
                <a:gd name="connsiteX372" fmla="*/ 1895419 w 2972814"/>
                <a:gd name="connsiteY372" fmla="*/ 179041 h 622812"/>
                <a:gd name="connsiteX373" fmla="*/ 1894575 w 2972814"/>
                <a:gd name="connsiteY373" fmla="*/ 179847 h 622812"/>
                <a:gd name="connsiteX374" fmla="*/ 1884558 w 2972814"/>
                <a:gd name="connsiteY374" fmla="*/ 189838 h 622812"/>
                <a:gd name="connsiteX375" fmla="*/ 1875467 w 2972814"/>
                <a:gd name="connsiteY375" fmla="*/ 198714 h 622812"/>
                <a:gd name="connsiteX376" fmla="*/ 1874317 w 2972814"/>
                <a:gd name="connsiteY376" fmla="*/ 199830 h 622812"/>
                <a:gd name="connsiteX377" fmla="*/ 1864133 w 2972814"/>
                <a:gd name="connsiteY377" fmla="*/ 209821 h 622812"/>
                <a:gd name="connsiteX378" fmla="*/ 1855515 w 2972814"/>
                <a:gd name="connsiteY378" fmla="*/ 218221 h 622812"/>
                <a:gd name="connsiteX379" fmla="*/ 1853799 w 2972814"/>
                <a:gd name="connsiteY379" fmla="*/ 219813 h 622812"/>
                <a:gd name="connsiteX380" fmla="*/ 1842975 w 2972814"/>
                <a:gd name="connsiteY380" fmla="*/ 229804 h 622812"/>
                <a:gd name="connsiteX381" fmla="*/ 1835563 w 2972814"/>
                <a:gd name="connsiteY381" fmla="*/ 236490 h 622812"/>
                <a:gd name="connsiteX382" fmla="*/ 1831594 w 2972814"/>
                <a:gd name="connsiteY382" fmla="*/ 239796 h 622812"/>
                <a:gd name="connsiteX383" fmla="*/ 1820025 w 2972814"/>
                <a:gd name="connsiteY383" fmla="*/ 249787 h 622812"/>
                <a:gd name="connsiteX384" fmla="*/ 1815612 w 2972814"/>
                <a:gd name="connsiteY384" fmla="*/ 253509 h 622812"/>
                <a:gd name="connsiteX385" fmla="*/ 1806932 w 2972814"/>
                <a:gd name="connsiteY385" fmla="*/ 259779 h 622812"/>
                <a:gd name="connsiteX386" fmla="*/ 1795660 w 2972814"/>
                <a:gd name="connsiteY386" fmla="*/ 267985 h 622812"/>
                <a:gd name="connsiteX387" fmla="*/ 1792750 w 2972814"/>
                <a:gd name="connsiteY387" fmla="*/ 269770 h 622812"/>
                <a:gd name="connsiteX388" fmla="*/ 1776423 w 2972814"/>
                <a:gd name="connsiteY388" fmla="*/ 279762 h 622812"/>
                <a:gd name="connsiteX389" fmla="*/ 1775708 w 2972814"/>
                <a:gd name="connsiteY389" fmla="*/ 280190 h 622812"/>
                <a:gd name="connsiteX390" fmla="*/ 1756856 w 2972814"/>
                <a:gd name="connsiteY390" fmla="*/ 289753 h 622812"/>
                <a:gd name="connsiteX391" fmla="*/ 1755756 w 2972814"/>
                <a:gd name="connsiteY391" fmla="*/ 290292 h 622812"/>
                <a:gd name="connsiteX392" fmla="*/ 1735805 w 2972814"/>
                <a:gd name="connsiteY392" fmla="*/ 298339 h 622812"/>
                <a:gd name="connsiteX393" fmla="*/ 1731924 w 2972814"/>
                <a:gd name="connsiteY393" fmla="*/ 299745 h 622812"/>
                <a:gd name="connsiteX394" fmla="*/ 1715853 w 2972814"/>
                <a:gd name="connsiteY394" fmla="*/ 305308 h 622812"/>
                <a:gd name="connsiteX395" fmla="*/ 1701804 w 2972814"/>
                <a:gd name="connsiteY395" fmla="*/ 309736 h 622812"/>
                <a:gd name="connsiteX396" fmla="*/ 1695901 w 2972814"/>
                <a:gd name="connsiteY396" fmla="*/ 311602 h 622812"/>
                <a:gd name="connsiteX397" fmla="*/ 1675949 w 2972814"/>
                <a:gd name="connsiteY397" fmla="*/ 317509 h 622812"/>
                <a:gd name="connsiteX398" fmla="*/ 1668519 w 2972814"/>
                <a:gd name="connsiteY398" fmla="*/ 319728 h 622812"/>
                <a:gd name="connsiteX399" fmla="*/ 1655998 w 2972814"/>
                <a:gd name="connsiteY399" fmla="*/ 323428 h 622812"/>
                <a:gd name="connsiteX400" fmla="*/ 1636046 w 2972814"/>
                <a:gd name="connsiteY400" fmla="*/ 329073 h 622812"/>
                <a:gd name="connsiteX401" fmla="*/ 1633372 w 2972814"/>
                <a:gd name="connsiteY401" fmla="*/ 329719 h 622812"/>
                <a:gd name="connsiteX402" fmla="*/ 1616094 w 2972814"/>
                <a:gd name="connsiteY402" fmla="*/ 334027 h 622812"/>
                <a:gd name="connsiteX403" fmla="*/ 1596142 w 2972814"/>
                <a:gd name="connsiteY403" fmla="*/ 337753 h 622812"/>
                <a:gd name="connsiteX404" fmla="*/ 1576190 w 2972814"/>
                <a:gd name="connsiteY404" fmla="*/ 338848 h 622812"/>
                <a:gd name="connsiteX405" fmla="*/ 1556238 w 2972814"/>
                <a:gd name="connsiteY405" fmla="*/ 337021 h 622812"/>
                <a:gd name="connsiteX406" fmla="*/ 1536287 w 2972814"/>
                <a:gd name="connsiteY406" fmla="*/ 331651 h 622812"/>
                <a:gd name="connsiteX407" fmla="*/ 1532172 w 2972814"/>
                <a:gd name="connsiteY407" fmla="*/ 329719 h 622812"/>
                <a:gd name="connsiteX408" fmla="*/ 1516335 w 2972814"/>
                <a:gd name="connsiteY408" fmla="*/ 322663 h 622812"/>
                <a:gd name="connsiteX409" fmla="*/ 1511689 w 2972814"/>
                <a:gd name="connsiteY409" fmla="*/ 319728 h 622812"/>
                <a:gd name="connsiteX410" fmla="*/ 1496383 w 2972814"/>
                <a:gd name="connsiteY410" fmla="*/ 310011 h 622812"/>
                <a:gd name="connsiteX411" fmla="*/ 1496037 w 2972814"/>
                <a:gd name="connsiteY411" fmla="*/ 309736 h 622812"/>
                <a:gd name="connsiteX412" fmla="*/ 1483253 w 2972814"/>
                <a:gd name="connsiteY412" fmla="*/ 299745 h 622812"/>
                <a:gd name="connsiteX413" fmla="*/ 1476431 w 2972814"/>
                <a:gd name="connsiteY413" fmla="*/ 294356 h 622812"/>
                <a:gd name="connsiteX414" fmla="*/ 1471240 w 2972814"/>
                <a:gd name="connsiteY414" fmla="*/ 289753 h 622812"/>
                <a:gd name="connsiteX415" fmla="*/ 1459891 w 2972814"/>
                <a:gd name="connsiteY415" fmla="*/ 279762 h 622812"/>
                <a:gd name="connsiteX416" fmla="*/ 1456480 w 2972814"/>
                <a:gd name="connsiteY416" fmla="*/ 276737 h 622812"/>
                <a:gd name="connsiteX417" fmla="*/ 1449116 w 2972814"/>
                <a:gd name="connsiteY417" fmla="*/ 269770 h 622812"/>
                <a:gd name="connsiteX418" fmla="*/ 1438479 w 2972814"/>
                <a:gd name="connsiteY418" fmla="*/ 259779 h 622812"/>
                <a:gd name="connsiteX419" fmla="*/ 1436528 w 2972814"/>
                <a:gd name="connsiteY419" fmla="*/ 257905 h 622812"/>
                <a:gd name="connsiteX420" fmla="*/ 1428169 w 2972814"/>
                <a:gd name="connsiteY420" fmla="*/ 249787 h 622812"/>
                <a:gd name="connsiteX421" fmla="*/ 1418052 w 2972814"/>
                <a:gd name="connsiteY421" fmla="*/ 239796 h 622812"/>
                <a:gd name="connsiteX422" fmla="*/ 1416576 w 2972814"/>
                <a:gd name="connsiteY422" fmla="*/ 238311 h 622812"/>
                <a:gd name="connsiteX423" fmla="*/ 1407705 w 2972814"/>
                <a:gd name="connsiteY423" fmla="*/ 229804 h 622812"/>
                <a:gd name="connsiteX424" fmla="*/ 1397359 w 2972814"/>
                <a:gd name="connsiteY424" fmla="*/ 219813 h 622812"/>
                <a:gd name="connsiteX425" fmla="*/ 1396624 w 2972814"/>
                <a:gd name="connsiteY425" fmla="*/ 219068 h 622812"/>
                <a:gd name="connsiteX426" fmla="*/ 1386691 w 2972814"/>
                <a:gd name="connsiteY426" fmla="*/ 209821 h 622812"/>
                <a:gd name="connsiteX427" fmla="*/ 1376673 w 2972814"/>
                <a:gd name="connsiteY427" fmla="*/ 200050 h 622812"/>
                <a:gd name="connsiteX428" fmla="*/ 1376410 w 2972814"/>
                <a:gd name="connsiteY428" fmla="*/ 199830 h 622812"/>
                <a:gd name="connsiteX429" fmla="*/ 1365184 w 2972814"/>
                <a:gd name="connsiteY429" fmla="*/ 189838 h 622812"/>
                <a:gd name="connsiteX430" fmla="*/ 1356721 w 2972814"/>
                <a:gd name="connsiteY430" fmla="*/ 181817 h 622812"/>
                <a:gd name="connsiteX431" fmla="*/ 1354127 w 2972814"/>
                <a:gd name="connsiteY431" fmla="*/ 179847 h 622812"/>
                <a:gd name="connsiteX432" fmla="*/ 1341943 w 2972814"/>
                <a:gd name="connsiteY432" fmla="*/ 169855 h 622812"/>
                <a:gd name="connsiteX433" fmla="*/ 1336769 w 2972814"/>
                <a:gd name="connsiteY433" fmla="*/ 165448 h 622812"/>
                <a:gd name="connsiteX434" fmla="*/ 1328360 w 2972814"/>
                <a:gd name="connsiteY434" fmla="*/ 159864 h 622812"/>
                <a:gd name="connsiteX435" fmla="*/ 1316817 w 2972814"/>
                <a:gd name="connsiteY435" fmla="*/ 151540 h 622812"/>
                <a:gd name="connsiteX436" fmla="*/ 1313546 w 2972814"/>
                <a:gd name="connsiteY436" fmla="*/ 149872 h 622812"/>
                <a:gd name="connsiteX437" fmla="*/ 1296866 w 2972814"/>
                <a:gd name="connsiteY437" fmla="*/ 140281 h 622812"/>
                <a:gd name="connsiteX438" fmla="*/ 1295676 w 2972814"/>
                <a:gd name="connsiteY438" fmla="*/ 139881 h 622812"/>
                <a:gd name="connsiteX439" fmla="*/ 1276914 w 2972814"/>
                <a:gd name="connsiteY439" fmla="*/ 132886 h 622812"/>
                <a:gd name="connsiteX440" fmla="*/ 1256962 w 2972814"/>
                <a:gd name="connsiteY440" fmla="*/ 130153 h 622812"/>
                <a:gd name="connsiteX441" fmla="*/ 1237010 w 2972814"/>
                <a:gd name="connsiteY441" fmla="*/ 131839 h 622812"/>
                <a:gd name="connsiteX442" fmla="*/ 1217059 w 2972814"/>
                <a:gd name="connsiteY442" fmla="*/ 137964 h 622812"/>
                <a:gd name="connsiteX443" fmla="*/ 1212625 w 2972814"/>
                <a:gd name="connsiteY443" fmla="*/ 139881 h 622812"/>
                <a:gd name="connsiteX444" fmla="*/ 1197107 w 2972814"/>
                <a:gd name="connsiteY444" fmla="*/ 146423 h 622812"/>
                <a:gd name="connsiteX445" fmla="*/ 1189108 w 2972814"/>
                <a:gd name="connsiteY445" fmla="*/ 149872 h 622812"/>
                <a:gd name="connsiteX446" fmla="*/ 1177155 w 2972814"/>
                <a:gd name="connsiteY446" fmla="*/ 154837 h 622812"/>
                <a:gd name="connsiteX447" fmla="*/ 1157203 w 2972814"/>
                <a:gd name="connsiteY447" fmla="*/ 159750 h 622812"/>
                <a:gd name="connsiteX448" fmla="*/ 1154978 w 2972814"/>
                <a:gd name="connsiteY448" fmla="*/ 159864 h 622812"/>
                <a:gd name="connsiteX449" fmla="*/ 1137251 w 2972814"/>
                <a:gd name="connsiteY449" fmla="*/ 160637 h 622812"/>
                <a:gd name="connsiteX450" fmla="*/ 1133988 w 2972814"/>
                <a:gd name="connsiteY450" fmla="*/ 159864 h 622812"/>
                <a:gd name="connsiteX451" fmla="*/ 1117299 w 2972814"/>
                <a:gd name="connsiteY451" fmla="*/ 155786 h 622812"/>
                <a:gd name="connsiteX452" fmla="*/ 1105109 w 2972814"/>
                <a:gd name="connsiteY452" fmla="*/ 149872 h 622812"/>
                <a:gd name="connsiteX453" fmla="*/ 1097348 w 2972814"/>
                <a:gd name="connsiteY453" fmla="*/ 146015 h 622812"/>
                <a:gd name="connsiteX454" fmla="*/ 1089659 w 2972814"/>
                <a:gd name="connsiteY454" fmla="*/ 139881 h 622812"/>
                <a:gd name="connsiteX455" fmla="*/ 1077396 w 2972814"/>
                <a:gd name="connsiteY455" fmla="*/ 130774 h 622812"/>
                <a:gd name="connsiteX456" fmla="*/ 1076527 w 2972814"/>
                <a:gd name="connsiteY456" fmla="*/ 129889 h 622812"/>
                <a:gd name="connsiteX457" fmla="*/ 1067204 w 2972814"/>
                <a:gd name="connsiteY457" fmla="*/ 119898 h 622812"/>
                <a:gd name="connsiteX458" fmla="*/ 1057444 w 2972814"/>
                <a:gd name="connsiteY458" fmla="*/ 110041 h 622812"/>
                <a:gd name="connsiteX459" fmla="*/ 1057335 w 2972814"/>
                <a:gd name="connsiteY459" fmla="*/ 109906 h 622812"/>
                <a:gd name="connsiteX460" fmla="*/ 1050017 w 2972814"/>
                <a:gd name="connsiteY460" fmla="*/ 99915 h 622812"/>
                <a:gd name="connsiteX461" fmla="*/ 1042712 w 2972814"/>
                <a:gd name="connsiteY461" fmla="*/ 89923 h 622812"/>
                <a:gd name="connsiteX462" fmla="*/ 1037492 w 2972814"/>
                <a:gd name="connsiteY462" fmla="*/ 83048 h 622812"/>
                <a:gd name="connsiteX463" fmla="*/ 1035426 w 2972814"/>
                <a:gd name="connsiteY463" fmla="*/ 79932 h 622812"/>
                <a:gd name="connsiteX464" fmla="*/ 1029344 w 2972814"/>
                <a:gd name="connsiteY464" fmla="*/ 69940 h 622812"/>
                <a:gd name="connsiteX465" fmla="*/ 1023060 w 2972814"/>
                <a:gd name="connsiteY465" fmla="*/ 59949 h 622812"/>
                <a:gd name="connsiteX466" fmla="*/ 1017541 w 2972814"/>
                <a:gd name="connsiteY466" fmla="*/ 50589 h 622812"/>
                <a:gd name="connsiteX467" fmla="*/ 1017178 w 2972814"/>
                <a:gd name="connsiteY467" fmla="*/ 49957 h 622812"/>
                <a:gd name="connsiteX468" fmla="*/ 1011229 w 2972814"/>
                <a:gd name="connsiteY468" fmla="*/ 39966 h 622812"/>
                <a:gd name="connsiteX469" fmla="*/ 1005543 w 2972814"/>
                <a:gd name="connsiteY469" fmla="*/ 29974 h 622812"/>
                <a:gd name="connsiteX470" fmla="*/ 999527 w 2972814"/>
                <a:gd name="connsiteY470" fmla="*/ 19983 h 622812"/>
                <a:gd name="connsiteX471" fmla="*/ 997589 w 2972814"/>
                <a:gd name="connsiteY471" fmla="*/ 16468 h 622812"/>
                <a:gd name="connsiteX472" fmla="*/ 993656 w 2972814"/>
                <a:gd name="connsiteY472" fmla="*/ 9991 h 622812"/>
                <a:gd name="connsiteX473" fmla="*/ 987001 w 2972814"/>
                <a:gd name="connsiteY473" fmla="*/ 0 h 622812"/>
                <a:gd name="connsiteX474" fmla="*/ 977637 w 2972814"/>
                <a:gd name="connsiteY474" fmla="*/ 0 h 622812"/>
                <a:gd name="connsiteX475" fmla="*/ 957685 w 2972814"/>
                <a:gd name="connsiteY475" fmla="*/ 0 h 622812"/>
                <a:gd name="connsiteX476" fmla="*/ 937734 w 2972814"/>
                <a:gd name="connsiteY476" fmla="*/ 0 h 622812"/>
                <a:gd name="connsiteX477" fmla="*/ 917782 w 2972814"/>
                <a:gd name="connsiteY477" fmla="*/ 0 h 622812"/>
                <a:gd name="connsiteX478" fmla="*/ 897830 w 2972814"/>
                <a:gd name="connsiteY478" fmla="*/ 0 h 622812"/>
                <a:gd name="connsiteX479" fmla="*/ 877878 w 2972814"/>
                <a:gd name="connsiteY479" fmla="*/ 0 h 622812"/>
                <a:gd name="connsiteX480" fmla="*/ 857927 w 2972814"/>
                <a:gd name="connsiteY480" fmla="*/ 0 h 622812"/>
                <a:gd name="connsiteX481" fmla="*/ 837975 w 2972814"/>
                <a:gd name="connsiteY481" fmla="*/ 0 h 622812"/>
                <a:gd name="connsiteX482" fmla="*/ 818023 w 2972814"/>
                <a:gd name="connsiteY482" fmla="*/ 0 h 622812"/>
                <a:gd name="connsiteX483" fmla="*/ 798071 w 2972814"/>
                <a:gd name="connsiteY483" fmla="*/ 0 h 622812"/>
                <a:gd name="connsiteX484" fmla="*/ 778119 w 2972814"/>
                <a:gd name="connsiteY484" fmla="*/ 0 h 622812"/>
                <a:gd name="connsiteX485" fmla="*/ 758167 w 2972814"/>
                <a:gd name="connsiteY485" fmla="*/ 0 h 622812"/>
                <a:gd name="connsiteX486" fmla="*/ 743603 w 2972814"/>
                <a:gd name="connsiteY486" fmla="*/ 0 h 622812"/>
                <a:gd name="connsiteX487" fmla="*/ 738216 w 2972814"/>
                <a:gd name="connsiteY487" fmla="*/ 2048 h 622812"/>
                <a:gd name="connsiteX488" fmla="*/ 720557 w 2972814"/>
                <a:gd name="connsiteY488" fmla="*/ 9991 h 622812"/>
                <a:gd name="connsiteX489" fmla="*/ 718264 w 2972814"/>
                <a:gd name="connsiteY489" fmla="*/ 11074 h 622812"/>
                <a:gd name="connsiteX490" fmla="*/ 701135 w 2972814"/>
                <a:gd name="connsiteY490" fmla="*/ 19983 h 622812"/>
                <a:gd name="connsiteX491" fmla="*/ 698312 w 2972814"/>
                <a:gd name="connsiteY491" fmla="*/ 21524 h 622812"/>
                <a:gd name="connsiteX492" fmla="*/ 682950 w 2972814"/>
                <a:gd name="connsiteY492" fmla="*/ 29974 h 622812"/>
                <a:gd name="connsiteX493" fmla="*/ 678360 w 2972814"/>
                <a:gd name="connsiteY493" fmla="*/ 32743 h 622812"/>
                <a:gd name="connsiteX494" fmla="*/ 664735 w 2972814"/>
                <a:gd name="connsiteY494" fmla="*/ 39966 h 622812"/>
                <a:gd name="connsiteX495" fmla="*/ 658409 w 2972814"/>
                <a:gd name="connsiteY495" fmla="*/ 43565 h 622812"/>
                <a:gd name="connsiteX496" fmla="*/ 643993 w 2972814"/>
                <a:gd name="connsiteY496" fmla="*/ 49957 h 622812"/>
                <a:gd name="connsiteX497" fmla="*/ 638457 w 2972814"/>
                <a:gd name="connsiteY497" fmla="*/ 52633 h 622812"/>
                <a:gd name="connsiteX498" fmla="*/ 618505 w 2972814"/>
                <a:gd name="connsiteY498" fmla="*/ 57302 h 622812"/>
                <a:gd name="connsiteX499" fmla="*/ 598553 w 2972814"/>
                <a:gd name="connsiteY499" fmla="*/ 56359 h 622812"/>
                <a:gd name="connsiteX500" fmla="*/ 581670 w 2972814"/>
                <a:gd name="connsiteY500" fmla="*/ 49957 h 622812"/>
                <a:gd name="connsiteX501" fmla="*/ 578602 w 2972814"/>
                <a:gd name="connsiteY501" fmla="*/ 48675 h 622812"/>
                <a:gd name="connsiteX502" fmla="*/ 564886 w 2972814"/>
                <a:gd name="connsiteY502" fmla="*/ 39966 h 622812"/>
                <a:gd name="connsiteX503" fmla="*/ 558650 w 2972814"/>
                <a:gd name="connsiteY503" fmla="*/ 35837 h 622812"/>
                <a:gd name="connsiteX504" fmla="*/ 550890 w 2972814"/>
                <a:gd name="connsiteY504" fmla="*/ 29974 h 622812"/>
                <a:gd name="connsiteX505" fmla="*/ 538698 w 2972814"/>
                <a:gd name="connsiteY505" fmla="*/ 20870 h 622812"/>
                <a:gd name="connsiteX506" fmla="*/ 537372 w 2972814"/>
                <a:gd name="connsiteY506" fmla="*/ 19983 h 622812"/>
                <a:gd name="connsiteX507" fmla="*/ 522554 w 2972814"/>
                <a:gd name="connsiteY507" fmla="*/ 9991 h 622812"/>
                <a:gd name="connsiteX508" fmla="*/ 518746 w 2972814"/>
                <a:gd name="connsiteY508" fmla="*/ 7571 h 622812"/>
                <a:gd name="connsiteX509" fmla="*/ 500150 w 2972814"/>
                <a:gd name="connsiteY509" fmla="*/ 0 h 622812"/>
                <a:gd name="connsiteX510" fmla="*/ 498794 w 2972814"/>
                <a:gd name="connsiteY510" fmla="*/ 0 h 622812"/>
                <a:gd name="connsiteX511" fmla="*/ 478843 w 2972814"/>
                <a:gd name="connsiteY511" fmla="*/ 0 h 622812"/>
                <a:gd name="connsiteX512" fmla="*/ 473682 w 2972814"/>
                <a:gd name="connsiteY512" fmla="*/ 0 h 622812"/>
                <a:gd name="connsiteX513" fmla="*/ 458891 w 2972814"/>
                <a:gd name="connsiteY513" fmla="*/ 4775 h 622812"/>
                <a:gd name="connsiteX514" fmla="*/ 451409 w 2972814"/>
                <a:gd name="connsiteY514" fmla="*/ 9991 h 622812"/>
                <a:gd name="connsiteX515" fmla="*/ 438939 w 2972814"/>
                <a:gd name="connsiteY515" fmla="*/ 18431 h 622812"/>
                <a:gd name="connsiteX516" fmla="*/ 437386 w 2972814"/>
                <a:gd name="connsiteY516" fmla="*/ 19983 h 622812"/>
                <a:gd name="connsiteX517" fmla="*/ 427508 w 2972814"/>
                <a:gd name="connsiteY517" fmla="*/ 29974 h 622812"/>
                <a:gd name="connsiteX518" fmla="*/ 418987 w 2972814"/>
                <a:gd name="connsiteY518" fmla="*/ 38554 h 622812"/>
                <a:gd name="connsiteX519" fmla="*/ 417848 w 2972814"/>
                <a:gd name="connsiteY519" fmla="*/ 39966 h 622812"/>
                <a:gd name="connsiteX520" fmla="*/ 409855 w 2972814"/>
                <a:gd name="connsiteY520" fmla="*/ 49957 h 622812"/>
                <a:gd name="connsiteX521" fmla="*/ 401449 w 2972814"/>
                <a:gd name="connsiteY521" fmla="*/ 59949 h 622812"/>
                <a:gd name="connsiteX522" fmla="*/ 399036 w 2972814"/>
                <a:gd name="connsiteY522" fmla="*/ 62828 h 622812"/>
                <a:gd name="connsiteX523" fmla="*/ 393608 w 2972814"/>
                <a:gd name="connsiteY523" fmla="*/ 69940 h 622812"/>
                <a:gd name="connsiteX524" fmla="*/ 385758 w 2972814"/>
                <a:gd name="connsiteY524" fmla="*/ 79932 h 622812"/>
                <a:gd name="connsiteX525" fmla="*/ 379084 w 2972814"/>
                <a:gd name="connsiteY525" fmla="*/ 88210 h 622812"/>
                <a:gd name="connsiteX526" fmla="*/ 377715 w 2972814"/>
                <a:gd name="connsiteY526" fmla="*/ 89923 h 622812"/>
                <a:gd name="connsiteX527" fmla="*/ 369605 w 2972814"/>
                <a:gd name="connsiteY527" fmla="*/ 99915 h 622812"/>
                <a:gd name="connsiteX528" fmla="*/ 361219 w 2972814"/>
                <a:gd name="connsiteY528" fmla="*/ 109906 h 622812"/>
                <a:gd name="connsiteX529" fmla="*/ 359132 w 2972814"/>
                <a:gd name="connsiteY529" fmla="*/ 112320 h 622812"/>
                <a:gd name="connsiteX530" fmla="*/ 352144 w 2972814"/>
                <a:gd name="connsiteY530" fmla="*/ 119898 h 622812"/>
                <a:gd name="connsiteX531" fmla="*/ 342592 w 2972814"/>
                <a:gd name="connsiteY531" fmla="*/ 129889 h 622812"/>
                <a:gd name="connsiteX532" fmla="*/ 339180 w 2972814"/>
                <a:gd name="connsiteY532" fmla="*/ 133373 h 622812"/>
                <a:gd name="connsiteX533" fmla="*/ 332163 w 2972814"/>
                <a:gd name="connsiteY533" fmla="*/ 139881 h 622812"/>
                <a:gd name="connsiteX534" fmla="*/ 321318 w 2972814"/>
                <a:gd name="connsiteY534" fmla="*/ 149872 h 622812"/>
                <a:gd name="connsiteX535" fmla="*/ 319228 w 2972814"/>
                <a:gd name="connsiteY535" fmla="*/ 151732 h 622812"/>
                <a:gd name="connsiteX536" fmla="*/ 308889 w 2972814"/>
                <a:gd name="connsiteY536" fmla="*/ 159864 h 622812"/>
                <a:gd name="connsiteX537" fmla="*/ 299277 w 2972814"/>
                <a:gd name="connsiteY537" fmla="*/ 167251 h 622812"/>
                <a:gd name="connsiteX538" fmla="*/ 295722 w 2972814"/>
                <a:gd name="connsiteY538" fmla="*/ 169855 h 622812"/>
                <a:gd name="connsiteX539" fmla="*/ 282267 w 2972814"/>
                <a:gd name="connsiteY539" fmla="*/ 179847 h 622812"/>
                <a:gd name="connsiteX540" fmla="*/ 279325 w 2972814"/>
                <a:gd name="connsiteY540" fmla="*/ 182046 h 622812"/>
                <a:gd name="connsiteX541" fmla="*/ 268951 w 2972814"/>
                <a:gd name="connsiteY541" fmla="*/ 189838 h 622812"/>
                <a:gd name="connsiteX542" fmla="*/ 259373 w 2972814"/>
                <a:gd name="connsiteY542" fmla="*/ 196925 h 622812"/>
                <a:gd name="connsiteX543" fmla="*/ 255914 w 2972814"/>
                <a:gd name="connsiteY543" fmla="*/ 199830 h 622812"/>
                <a:gd name="connsiteX544" fmla="*/ 244710 w 2972814"/>
                <a:gd name="connsiteY544" fmla="*/ 209821 h 622812"/>
                <a:gd name="connsiteX545" fmla="*/ 239421 w 2972814"/>
                <a:gd name="connsiteY545" fmla="*/ 214666 h 622812"/>
                <a:gd name="connsiteX546" fmla="*/ 234656 w 2972814"/>
                <a:gd name="connsiteY546" fmla="*/ 219813 h 622812"/>
                <a:gd name="connsiteX547" fmla="*/ 225693 w 2972814"/>
                <a:gd name="connsiteY547" fmla="*/ 229804 h 622812"/>
                <a:gd name="connsiteX548" fmla="*/ 219470 w 2972814"/>
                <a:gd name="connsiteY548" fmla="*/ 237221 h 622812"/>
                <a:gd name="connsiteX549" fmla="*/ 217679 w 2972814"/>
                <a:gd name="connsiteY549" fmla="*/ 239796 h 622812"/>
                <a:gd name="connsiteX550" fmla="*/ 211107 w 2972814"/>
                <a:gd name="connsiteY550" fmla="*/ 249787 h 622812"/>
                <a:gd name="connsiteX551" fmla="*/ 204863 w 2972814"/>
                <a:gd name="connsiteY551" fmla="*/ 259779 h 622812"/>
                <a:gd name="connsiteX552" fmla="*/ 199518 w 2972814"/>
                <a:gd name="connsiteY552" fmla="*/ 269035 h 622812"/>
                <a:gd name="connsiteX553" fmla="*/ 199150 w 2972814"/>
                <a:gd name="connsiteY553" fmla="*/ 269770 h 622812"/>
                <a:gd name="connsiteX554" fmla="*/ 194228 w 2972814"/>
                <a:gd name="connsiteY554" fmla="*/ 279762 h 622812"/>
                <a:gd name="connsiteX555" fmla="*/ 189616 w 2972814"/>
                <a:gd name="connsiteY555" fmla="*/ 289753 h 622812"/>
                <a:gd name="connsiteX556" fmla="*/ 184995 w 2972814"/>
                <a:gd name="connsiteY556" fmla="*/ 299745 h 622812"/>
                <a:gd name="connsiteX557" fmla="*/ 180910 w 2972814"/>
                <a:gd name="connsiteY557" fmla="*/ 309736 h 622812"/>
                <a:gd name="connsiteX558" fmla="*/ 179566 w 2972814"/>
                <a:gd name="connsiteY558" fmla="*/ 312920 h 622812"/>
                <a:gd name="connsiteX559" fmla="*/ 176941 w 2972814"/>
                <a:gd name="connsiteY559" fmla="*/ 319728 h 622812"/>
                <a:gd name="connsiteX560" fmla="*/ 173369 w 2972814"/>
                <a:gd name="connsiteY560" fmla="*/ 329719 h 622812"/>
                <a:gd name="connsiteX561" fmla="*/ 169708 w 2972814"/>
                <a:gd name="connsiteY561" fmla="*/ 339711 h 622812"/>
                <a:gd name="connsiteX562" fmla="*/ 166246 w 2972814"/>
                <a:gd name="connsiteY562" fmla="*/ 349702 h 622812"/>
                <a:gd name="connsiteX563" fmla="*/ 162752 w 2972814"/>
                <a:gd name="connsiteY563" fmla="*/ 359694 h 622812"/>
                <a:gd name="connsiteX564" fmla="*/ 159614 w 2972814"/>
                <a:gd name="connsiteY564" fmla="*/ 368745 h 622812"/>
                <a:gd name="connsiteX565" fmla="*/ 159295 w 2972814"/>
                <a:gd name="connsiteY565" fmla="*/ 369685 h 622812"/>
                <a:gd name="connsiteX566" fmla="*/ 155935 w 2972814"/>
                <a:gd name="connsiteY566" fmla="*/ 379677 h 622812"/>
                <a:gd name="connsiteX567" fmla="*/ 152526 w 2972814"/>
                <a:gd name="connsiteY567" fmla="*/ 389668 h 622812"/>
                <a:gd name="connsiteX568" fmla="*/ 148969 w 2972814"/>
                <a:gd name="connsiteY568" fmla="*/ 399660 h 622812"/>
                <a:gd name="connsiteX569" fmla="*/ 145287 w 2972814"/>
                <a:gd name="connsiteY569" fmla="*/ 409651 h 622812"/>
                <a:gd name="connsiteX570" fmla="*/ 141607 w 2972814"/>
                <a:gd name="connsiteY570" fmla="*/ 419643 h 622812"/>
                <a:gd name="connsiteX571" fmla="*/ 139662 w 2972814"/>
                <a:gd name="connsiteY571" fmla="*/ 424819 h 622812"/>
                <a:gd name="connsiteX572" fmla="*/ 137724 w 2972814"/>
                <a:gd name="connsiteY572" fmla="*/ 429634 h 622812"/>
                <a:gd name="connsiteX573" fmla="*/ 133542 w 2972814"/>
                <a:gd name="connsiteY573" fmla="*/ 439626 h 622812"/>
                <a:gd name="connsiteX574" fmla="*/ 129084 w 2972814"/>
                <a:gd name="connsiteY574" fmla="*/ 449617 h 622812"/>
                <a:gd name="connsiteX575" fmla="*/ 124471 w 2972814"/>
                <a:gd name="connsiteY575" fmla="*/ 459609 h 622812"/>
                <a:gd name="connsiteX576" fmla="*/ 119772 w 2972814"/>
                <a:gd name="connsiteY576" fmla="*/ 469600 h 622812"/>
                <a:gd name="connsiteX577" fmla="*/ 119711 w 2972814"/>
                <a:gd name="connsiteY577" fmla="*/ 469727 h 622812"/>
                <a:gd name="connsiteX578" fmla="*/ 113702 w 2972814"/>
                <a:gd name="connsiteY578" fmla="*/ 479592 h 622812"/>
                <a:gd name="connsiteX579" fmla="*/ 107077 w 2972814"/>
                <a:gd name="connsiteY579" fmla="*/ 489583 h 622812"/>
                <a:gd name="connsiteX580" fmla="*/ 100015 w 2972814"/>
                <a:gd name="connsiteY580" fmla="*/ 499575 h 622812"/>
                <a:gd name="connsiteX581" fmla="*/ 99759 w 2972814"/>
                <a:gd name="connsiteY581" fmla="*/ 499936 h 622812"/>
                <a:gd name="connsiteX582" fmla="*/ 88730 w 2972814"/>
                <a:gd name="connsiteY582" fmla="*/ 509566 h 622812"/>
                <a:gd name="connsiteX583" fmla="*/ 79807 w 2972814"/>
                <a:gd name="connsiteY583" fmla="*/ 517011 h 622812"/>
                <a:gd name="connsiteX584" fmla="*/ 67747 w 2972814"/>
                <a:gd name="connsiteY584" fmla="*/ 519558 h 622812"/>
                <a:gd name="connsiteX585" fmla="*/ 59855 w 2972814"/>
                <a:gd name="connsiteY585" fmla="*/ 521049 h 622812"/>
                <a:gd name="connsiteX586" fmla="*/ 56352 w 2972814"/>
                <a:gd name="connsiteY586" fmla="*/ 519558 h 622812"/>
                <a:gd name="connsiteX587" fmla="*/ 39904 w 2972814"/>
                <a:gd name="connsiteY587" fmla="*/ 512789 h 622812"/>
                <a:gd name="connsiteX588" fmla="*/ 36707 w 2972814"/>
                <a:gd name="connsiteY588" fmla="*/ 509566 h 622812"/>
                <a:gd name="connsiteX589" fmla="*/ 27171 w 2972814"/>
                <a:gd name="connsiteY589" fmla="*/ 499575 h 622812"/>
                <a:gd name="connsiteX590" fmla="*/ 19952 w 2972814"/>
                <a:gd name="connsiteY590" fmla="*/ 492007 h 622812"/>
                <a:gd name="connsiteX591" fmla="*/ 18526 w 2972814"/>
                <a:gd name="connsiteY591" fmla="*/ 489583 h 622812"/>
                <a:gd name="connsiteX592" fmla="*/ 12709 w 2972814"/>
                <a:gd name="connsiteY592" fmla="*/ 479592 h 622812"/>
                <a:gd name="connsiteX593" fmla="*/ 7131 w 2972814"/>
                <a:gd name="connsiteY593" fmla="*/ 469600 h 622812"/>
                <a:gd name="connsiteX594" fmla="*/ 1597 w 2972814"/>
                <a:gd name="connsiteY594" fmla="*/ 459609 h 622812"/>
                <a:gd name="connsiteX595" fmla="*/ 0 w 2972814"/>
                <a:gd name="connsiteY595" fmla="*/ 456690 h 622812"/>
                <a:gd name="connsiteX596" fmla="*/ 0 w 2972814"/>
                <a:gd name="connsiteY596" fmla="*/ 459609 h 622812"/>
                <a:gd name="connsiteX597" fmla="*/ 0 w 2972814"/>
                <a:gd name="connsiteY597" fmla="*/ 469600 h 622812"/>
                <a:gd name="connsiteX598" fmla="*/ 0 w 2972814"/>
                <a:gd name="connsiteY598" fmla="*/ 479592 h 622812"/>
                <a:gd name="connsiteX599" fmla="*/ 0 w 2972814"/>
                <a:gd name="connsiteY599" fmla="*/ 489583 h 622812"/>
                <a:gd name="connsiteX600" fmla="*/ 0 w 2972814"/>
                <a:gd name="connsiteY600" fmla="*/ 499575 h 622812"/>
                <a:gd name="connsiteX601" fmla="*/ 0 w 2972814"/>
                <a:gd name="connsiteY601" fmla="*/ 509566 h 622812"/>
                <a:gd name="connsiteX602" fmla="*/ 0 w 2972814"/>
                <a:gd name="connsiteY602" fmla="*/ 519558 h 622812"/>
                <a:gd name="connsiteX603" fmla="*/ 0 w 2972814"/>
                <a:gd name="connsiteY603" fmla="*/ 529549 h 622812"/>
                <a:gd name="connsiteX604" fmla="*/ 0 w 2972814"/>
                <a:gd name="connsiteY604" fmla="*/ 539541 h 622812"/>
                <a:gd name="connsiteX605" fmla="*/ 0 w 2972814"/>
                <a:gd name="connsiteY605" fmla="*/ 549532 h 622812"/>
                <a:gd name="connsiteX606" fmla="*/ 0 w 2972814"/>
                <a:gd name="connsiteY606" fmla="*/ 556743 h 622812"/>
                <a:gd name="connsiteX607" fmla="*/ 1746 w 2972814"/>
                <a:gd name="connsiteY607" fmla="*/ 559524 h 622812"/>
                <a:gd name="connsiteX608" fmla="*/ 7960 w 2972814"/>
                <a:gd name="connsiteY608" fmla="*/ 569515 h 622812"/>
                <a:gd name="connsiteX609" fmla="*/ 14138 w 2972814"/>
                <a:gd name="connsiteY609" fmla="*/ 579507 h 622812"/>
                <a:gd name="connsiteX610" fmla="*/ 19952 w 2972814"/>
                <a:gd name="connsiteY610" fmla="*/ 588803 h 622812"/>
                <a:gd name="connsiteX611" fmla="*/ 20612 w 2972814"/>
                <a:gd name="connsiteY611" fmla="*/ 589498 h 622812"/>
                <a:gd name="connsiteX612" fmla="*/ 29824 w 2972814"/>
                <a:gd name="connsiteY612" fmla="*/ 599490 h 622812"/>
                <a:gd name="connsiteX613" fmla="*/ 38998 w 2972814"/>
                <a:gd name="connsiteY613" fmla="*/ 609481 h 622812"/>
                <a:gd name="connsiteX614" fmla="*/ 39904 w 2972814"/>
                <a:gd name="connsiteY614" fmla="*/ 610485 h 622812"/>
                <a:gd name="connsiteX615" fmla="*/ 56101 w 2972814"/>
                <a:gd name="connsiteY615" fmla="*/ 619473 h 622812"/>
                <a:gd name="connsiteX616" fmla="*/ 2972815 w 2972814"/>
                <a:gd name="connsiteY616" fmla="*/ 179854 h 622812"/>
                <a:gd name="connsiteX617" fmla="*/ 2972815 w 2972814"/>
                <a:gd name="connsiteY617" fmla="*/ 179847 h 622812"/>
                <a:gd name="connsiteX618" fmla="*/ 2972815 w 2972814"/>
                <a:gd name="connsiteY618" fmla="*/ 169855 h 622812"/>
                <a:gd name="connsiteX619" fmla="*/ 2972815 w 2972814"/>
                <a:gd name="connsiteY619" fmla="*/ 159864 h 622812"/>
                <a:gd name="connsiteX620" fmla="*/ 2972815 w 2972814"/>
                <a:gd name="connsiteY620" fmla="*/ 149872 h 622812"/>
                <a:gd name="connsiteX621" fmla="*/ 2972815 w 2972814"/>
                <a:gd name="connsiteY621" fmla="*/ 139881 h 622812"/>
                <a:gd name="connsiteX622" fmla="*/ 2972815 w 2972814"/>
                <a:gd name="connsiteY622" fmla="*/ 129889 h 622812"/>
                <a:gd name="connsiteX623" fmla="*/ 2972815 w 2972814"/>
                <a:gd name="connsiteY623" fmla="*/ 119898 h 622812"/>
                <a:gd name="connsiteX624" fmla="*/ 2972815 w 2972814"/>
                <a:gd name="connsiteY624" fmla="*/ 109906 h 622812"/>
                <a:gd name="connsiteX625" fmla="*/ 2972815 w 2972814"/>
                <a:gd name="connsiteY625" fmla="*/ 99915 h 622812"/>
                <a:gd name="connsiteX626" fmla="*/ 2972815 w 2972814"/>
                <a:gd name="connsiteY626" fmla="*/ 89923 h 622812"/>
                <a:gd name="connsiteX627" fmla="*/ 2972815 w 2972814"/>
                <a:gd name="connsiteY627" fmla="*/ 79932 h 622812"/>
                <a:gd name="connsiteX628" fmla="*/ 2972815 w 2972814"/>
                <a:gd name="connsiteY628" fmla="*/ 69940 h 622812"/>
                <a:gd name="connsiteX629" fmla="*/ 2972815 w 2972814"/>
                <a:gd name="connsiteY629" fmla="*/ 59949 h 622812"/>
                <a:gd name="connsiteX630" fmla="*/ 2972815 w 2972814"/>
                <a:gd name="connsiteY630" fmla="*/ 49957 h 622812"/>
                <a:gd name="connsiteX631" fmla="*/ 2972815 w 2972814"/>
                <a:gd name="connsiteY631" fmla="*/ 49176 h 622812"/>
                <a:gd name="connsiteX632" fmla="*/ 2969986 w 2972814"/>
                <a:gd name="connsiteY632" fmla="*/ 39966 h 622812"/>
                <a:gd name="connsiteX633" fmla="*/ 2967260 w 2972814"/>
                <a:gd name="connsiteY633" fmla="*/ 29974 h 622812"/>
                <a:gd name="connsiteX634" fmla="*/ 2964721 w 2972814"/>
                <a:gd name="connsiteY634" fmla="*/ 19983 h 622812"/>
                <a:gd name="connsiteX635" fmla="*/ 2962420 w 2972814"/>
                <a:gd name="connsiteY635" fmla="*/ 9991 h 622812"/>
                <a:gd name="connsiteX636" fmla="*/ 2960416 w 2972814"/>
                <a:gd name="connsiteY636" fmla="*/ 0 h 622812"/>
                <a:gd name="connsiteX637" fmla="*/ 2952863 w 2972814"/>
                <a:gd name="connsiteY637" fmla="*/ 0 h 622812"/>
                <a:gd name="connsiteX638" fmla="*/ 2932911 w 2972814"/>
                <a:gd name="connsiteY638" fmla="*/ 0 h 622812"/>
                <a:gd name="connsiteX639" fmla="*/ 2912959 w 2972814"/>
                <a:gd name="connsiteY639" fmla="*/ 0 h 622812"/>
                <a:gd name="connsiteX640" fmla="*/ 2893008 w 2972814"/>
                <a:gd name="connsiteY640" fmla="*/ 0 h 622812"/>
                <a:gd name="connsiteX641" fmla="*/ 2880777 w 2972814"/>
                <a:gd name="connsiteY641" fmla="*/ 0 h 622812"/>
                <a:gd name="connsiteX642" fmla="*/ 2886365 w 2972814"/>
                <a:gd name="connsiteY642" fmla="*/ 9991 h 622812"/>
                <a:gd name="connsiteX643" fmla="*/ 2891724 w 2972814"/>
                <a:gd name="connsiteY643" fmla="*/ 19983 h 622812"/>
                <a:gd name="connsiteX644" fmla="*/ 2893008 w 2972814"/>
                <a:gd name="connsiteY644" fmla="*/ 22362 h 622812"/>
                <a:gd name="connsiteX645" fmla="*/ 2895726 w 2972814"/>
                <a:gd name="connsiteY645" fmla="*/ 29974 h 622812"/>
                <a:gd name="connsiteX646" fmla="*/ 2899146 w 2972814"/>
                <a:gd name="connsiteY646" fmla="*/ 39966 h 622812"/>
                <a:gd name="connsiteX647" fmla="*/ 2902715 w 2972814"/>
                <a:gd name="connsiteY647" fmla="*/ 49957 h 622812"/>
                <a:gd name="connsiteX648" fmla="*/ 2906632 w 2972814"/>
                <a:gd name="connsiteY648" fmla="*/ 59949 h 622812"/>
                <a:gd name="connsiteX649" fmla="*/ 2910752 w 2972814"/>
                <a:gd name="connsiteY649" fmla="*/ 69940 h 622812"/>
                <a:gd name="connsiteX650" fmla="*/ 2912959 w 2972814"/>
                <a:gd name="connsiteY650" fmla="*/ 75285 h 622812"/>
                <a:gd name="connsiteX651" fmla="*/ 2914451 w 2972814"/>
                <a:gd name="connsiteY651" fmla="*/ 79932 h 622812"/>
                <a:gd name="connsiteX652" fmla="*/ 2918114 w 2972814"/>
                <a:gd name="connsiteY652" fmla="*/ 89923 h 622812"/>
                <a:gd name="connsiteX653" fmla="*/ 2922050 w 2972814"/>
                <a:gd name="connsiteY653" fmla="*/ 99915 h 622812"/>
                <a:gd name="connsiteX654" fmla="*/ 2926459 w 2972814"/>
                <a:gd name="connsiteY654" fmla="*/ 109906 h 622812"/>
                <a:gd name="connsiteX655" fmla="*/ 2931819 w 2972814"/>
                <a:gd name="connsiteY655" fmla="*/ 119898 h 622812"/>
                <a:gd name="connsiteX656" fmla="*/ 2932911 w 2972814"/>
                <a:gd name="connsiteY656" fmla="*/ 122019 h 622812"/>
                <a:gd name="connsiteX657" fmla="*/ 2936451 w 2972814"/>
                <a:gd name="connsiteY657" fmla="*/ 129889 h 622812"/>
                <a:gd name="connsiteX658" fmla="*/ 2942156 w 2972814"/>
                <a:gd name="connsiteY658" fmla="*/ 139881 h 622812"/>
                <a:gd name="connsiteX659" fmla="*/ 2948205 w 2972814"/>
                <a:gd name="connsiteY659" fmla="*/ 149872 h 622812"/>
                <a:gd name="connsiteX660" fmla="*/ 2952863 w 2972814"/>
                <a:gd name="connsiteY660" fmla="*/ 156233 h 622812"/>
                <a:gd name="connsiteX661" fmla="*/ 2955485 w 2972814"/>
                <a:gd name="connsiteY661" fmla="*/ 159864 h 622812"/>
                <a:gd name="connsiteX662" fmla="*/ 2963313 w 2972814"/>
                <a:gd name="connsiteY662" fmla="*/ 169855 h 622812"/>
                <a:gd name="connsiteX663" fmla="*/ 2972807 w 2972814"/>
                <a:gd name="connsiteY663" fmla="*/ 179847 h 62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</a:cxnLst>
              <a:rect l="l" t="t" r="r" b="b"/>
              <a:pathLst>
                <a:path w="2972814" h="622812">
                  <a:moveTo>
                    <a:pt x="59855" y="621653"/>
                  </a:moveTo>
                  <a:lnTo>
                    <a:pt x="79807" y="622812"/>
                  </a:lnTo>
                  <a:lnTo>
                    <a:pt x="86848" y="619473"/>
                  </a:lnTo>
                  <a:lnTo>
                    <a:pt x="99759" y="613345"/>
                  </a:lnTo>
                  <a:lnTo>
                    <a:pt x="103996" y="609481"/>
                  </a:lnTo>
                  <a:lnTo>
                    <a:pt x="114036" y="599490"/>
                  </a:lnTo>
                  <a:lnTo>
                    <a:pt x="119711" y="593455"/>
                  </a:lnTo>
                  <a:lnTo>
                    <a:pt x="122438" y="589498"/>
                  </a:lnTo>
                  <a:lnTo>
                    <a:pt x="129171" y="579507"/>
                  </a:lnTo>
                  <a:lnTo>
                    <a:pt x="135669" y="569515"/>
                  </a:lnTo>
                  <a:lnTo>
                    <a:pt x="139662" y="562769"/>
                  </a:lnTo>
                  <a:lnTo>
                    <a:pt x="141332" y="559524"/>
                  </a:lnTo>
                  <a:lnTo>
                    <a:pt x="146528" y="549532"/>
                  </a:lnTo>
                  <a:lnTo>
                    <a:pt x="151498" y="539541"/>
                  </a:lnTo>
                  <a:lnTo>
                    <a:pt x="156146" y="529549"/>
                  </a:lnTo>
                  <a:lnTo>
                    <a:pt x="159614" y="521990"/>
                  </a:lnTo>
                  <a:lnTo>
                    <a:pt x="160706" y="519558"/>
                  </a:lnTo>
                  <a:lnTo>
                    <a:pt x="165039" y="509566"/>
                  </a:lnTo>
                  <a:lnTo>
                    <a:pt x="169131" y="499575"/>
                  </a:lnTo>
                  <a:lnTo>
                    <a:pt x="173149" y="489583"/>
                  </a:lnTo>
                  <a:lnTo>
                    <a:pt x="177162" y="479592"/>
                  </a:lnTo>
                  <a:lnTo>
                    <a:pt x="179566" y="473141"/>
                  </a:lnTo>
                  <a:lnTo>
                    <a:pt x="180961" y="469600"/>
                  </a:lnTo>
                  <a:lnTo>
                    <a:pt x="184837" y="459609"/>
                  </a:lnTo>
                  <a:lnTo>
                    <a:pt x="188789" y="449617"/>
                  </a:lnTo>
                  <a:lnTo>
                    <a:pt x="192645" y="439626"/>
                  </a:lnTo>
                  <a:lnTo>
                    <a:pt x="196320" y="429634"/>
                  </a:lnTo>
                  <a:lnTo>
                    <a:pt x="199518" y="420980"/>
                  </a:lnTo>
                  <a:lnTo>
                    <a:pt x="200088" y="419643"/>
                  </a:lnTo>
                  <a:lnTo>
                    <a:pt x="204505" y="409651"/>
                  </a:lnTo>
                  <a:lnTo>
                    <a:pt x="208741" y="399660"/>
                  </a:lnTo>
                  <a:lnTo>
                    <a:pt x="213031" y="389668"/>
                  </a:lnTo>
                  <a:lnTo>
                    <a:pt x="217391" y="379677"/>
                  </a:lnTo>
                  <a:lnTo>
                    <a:pt x="219470" y="374853"/>
                  </a:lnTo>
                  <a:lnTo>
                    <a:pt x="222143" y="369685"/>
                  </a:lnTo>
                  <a:lnTo>
                    <a:pt x="227654" y="359694"/>
                  </a:lnTo>
                  <a:lnTo>
                    <a:pt x="233355" y="349702"/>
                  </a:lnTo>
                  <a:lnTo>
                    <a:pt x="238754" y="339711"/>
                  </a:lnTo>
                  <a:lnTo>
                    <a:pt x="239421" y="338592"/>
                  </a:lnTo>
                  <a:lnTo>
                    <a:pt x="246226" y="329719"/>
                  </a:lnTo>
                  <a:lnTo>
                    <a:pt x="253944" y="319728"/>
                  </a:lnTo>
                  <a:lnTo>
                    <a:pt x="259373" y="312803"/>
                  </a:lnTo>
                  <a:lnTo>
                    <a:pt x="262335" y="309736"/>
                  </a:lnTo>
                  <a:lnTo>
                    <a:pt x="272376" y="299745"/>
                  </a:lnTo>
                  <a:lnTo>
                    <a:pt x="279325" y="292842"/>
                  </a:lnTo>
                  <a:lnTo>
                    <a:pt x="283065" y="289753"/>
                  </a:lnTo>
                  <a:lnTo>
                    <a:pt x="295118" y="279762"/>
                  </a:lnTo>
                  <a:lnTo>
                    <a:pt x="299277" y="276477"/>
                  </a:lnTo>
                  <a:lnTo>
                    <a:pt x="308545" y="269770"/>
                  </a:lnTo>
                  <a:lnTo>
                    <a:pt x="319228" y="261564"/>
                  </a:lnTo>
                  <a:lnTo>
                    <a:pt x="321520" y="259779"/>
                  </a:lnTo>
                  <a:lnTo>
                    <a:pt x="334501" y="249787"/>
                  </a:lnTo>
                  <a:lnTo>
                    <a:pt x="339180" y="246104"/>
                  </a:lnTo>
                  <a:lnTo>
                    <a:pt x="346604" y="239796"/>
                  </a:lnTo>
                  <a:lnTo>
                    <a:pt x="358008" y="229804"/>
                  </a:lnTo>
                  <a:lnTo>
                    <a:pt x="359132" y="228759"/>
                  </a:lnTo>
                  <a:lnTo>
                    <a:pt x="368466" y="219813"/>
                  </a:lnTo>
                  <a:lnTo>
                    <a:pt x="378286" y="209821"/>
                  </a:lnTo>
                  <a:lnTo>
                    <a:pt x="379084" y="208997"/>
                  </a:lnTo>
                  <a:lnTo>
                    <a:pt x="388352" y="199830"/>
                  </a:lnTo>
                  <a:lnTo>
                    <a:pt x="397648" y="189838"/>
                  </a:lnTo>
                  <a:lnTo>
                    <a:pt x="399036" y="188263"/>
                  </a:lnTo>
                  <a:lnTo>
                    <a:pt x="407254" y="179847"/>
                  </a:lnTo>
                  <a:lnTo>
                    <a:pt x="416184" y="169855"/>
                  </a:lnTo>
                  <a:lnTo>
                    <a:pt x="418987" y="166839"/>
                  </a:lnTo>
                  <a:lnTo>
                    <a:pt x="427189" y="159864"/>
                  </a:lnTo>
                  <a:lnTo>
                    <a:pt x="438352" y="149872"/>
                  </a:lnTo>
                  <a:lnTo>
                    <a:pt x="438939" y="149297"/>
                  </a:lnTo>
                  <a:lnTo>
                    <a:pt x="454232" y="139881"/>
                  </a:lnTo>
                  <a:lnTo>
                    <a:pt x="458891" y="136909"/>
                  </a:lnTo>
                  <a:lnTo>
                    <a:pt x="478843" y="132678"/>
                  </a:lnTo>
                  <a:lnTo>
                    <a:pt x="498794" y="137732"/>
                  </a:lnTo>
                  <a:lnTo>
                    <a:pt x="502350" y="139881"/>
                  </a:lnTo>
                  <a:lnTo>
                    <a:pt x="518746" y="149267"/>
                  </a:lnTo>
                  <a:lnTo>
                    <a:pt x="519576" y="149872"/>
                  </a:lnTo>
                  <a:lnTo>
                    <a:pt x="532104" y="159864"/>
                  </a:lnTo>
                  <a:lnTo>
                    <a:pt x="538698" y="164728"/>
                  </a:lnTo>
                  <a:lnTo>
                    <a:pt x="547188" y="169855"/>
                  </a:lnTo>
                  <a:lnTo>
                    <a:pt x="558650" y="176585"/>
                  </a:lnTo>
                  <a:lnTo>
                    <a:pt x="572870" y="179847"/>
                  </a:lnTo>
                  <a:lnTo>
                    <a:pt x="578602" y="181095"/>
                  </a:lnTo>
                  <a:lnTo>
                    <a:pt x="584790" y="179847"/>
                  </a:lnTo>
                  <a:lnTo>
                    <a:pt x="598553" y="177476"/>
                  </a:lnTo>
                  <a:lnTo>
                    <a:pt x="610288" y="169855"/>
                  </a:lnTo>
                  <a:lnTo>
                    <a:pt x="618505" y="165216"/>
                  </a:lnTo>
                  <a:lnTo>
                    <a:pt x="624261" y="159864"/>
                  </a:lnTo>
                  <a:lnTo>
                    <a:pt x="636294" y="149872"/>
                  </a:lnTo>
                  <a:lnTo>
                    <a:pt x="638457" y="148232"/>
                  </a:lnTo>
                  <a:lnTo>
                    <a:pt x="646437" y="139881"/>
                  </a:lnTo>
                  <a:lnTo>
                    <a:pt x="657173" y="129889"/>
                  </a:lnTo>
                  <a:lnTo>
                    <a:pt x="658409" y="128832"/>
                  </a:lnTo>
                  <a:lnTo>
                    <a:pt x="667226" y="119898"/>
                  </a:lnTo>
                  <a:lnTo>
                    <a:pt x="677902" y="109906"/>
                  </a:lnTo>
                  <a:lnTo>
                    <a:pt x="678360" y="109516"/>
                  </a:lnTo>
                  <a:lnTo>
                    <a:pt x="688917" y="99915"/>
                  </a:lnTo>
                  <a:lnTo>
                    <a:pt x="698312" y="92016"/>
                  </a:lnTo>
                  <a:lnTo>
                    <a:pt x="700962" y="89923"/>
                  </a:lnTo>
                  <a:lnTo>
                    <a:pt x="714080" y="79932"/>
                  </a:lnTo>
                  <a:lnTo>
                    <a:pt x="718264" y="77049"/>
                  </a:lnTo>
                  <a:lnTo>
                    <a:pt x="729926" y="69940"/>
                  </a:lnTo>
                  <a:lnTo>
                    <a:pt x="738216" y="65045"/>
                  </a:lnTo>
                  <a:lnTo>
                    <a:pt x="749574" y="59949"/>
                  </a:lnTo>
                  <a:lnTo>
                    <a:pt x="758167" y="56202"/>
                  </a:lnTo>
                  <a:lnTo>
                    <a:pt x="778119" y="49999"/>
                  </a:lnTo>
                  <a:lnTo>
                    <a:pt x="778359" y="49957"/>
                  </a:lnTo>
                  <a:lnTo>
                    <a:pt x="798071" y="46469"/>
                  </a:lnTo>
                  <a:lnTo>
                    <a:pt x="818023" y="45134"/>
                  </a:lnTo>
                  <a:lnTo>
                    <a:pt x="837975" y="45909"/>
                  </a:lnTo>
                  <a:lnTo>
                    <a:pt x="857927" y="48639"/>
                  </a:lnTo>
                  <a:lnTo>
                    <a:pt x="863680" y="49957"/>
                  </a:lnTo>
                  <a:lnTo>
                    <a:pt x="877878" y="53442"/>
                  </a:lnTo>
                  <a:lnTo>
                    <a:pt x="894624" y="59949"/>
                  </a:lnTo>
                  <a:lnTo>
                    <a:pt x="897830" y="61260"/>
                  </a:lnTo>
                  <a:lnTo>
                    <a:pt x="913545" y="69940"/>
                  </a:lnTo>
                  <a:lnTo>
                    <a:pt x="917782" y="72471"/>
                  </a:lnTo>
                  <a:lnTo>
                    <a:pt x="927904" y="79932"/>
                  </a:lnTo>
                  <a:lnTo>
                    <a:pt x="937734" y="87916"/>
                  </a:lnTo>
                  <a:lnTo>
                    <a:pt x="939884" y="89923"/>
                  </a:lnTo>
                  <a:lnTo>
                    <a:pt x="950056" y="99915"/>
                  </a:lnTo>
                  <a:lnTo>
                    <a:pt x="957685" y="107528"/>
                  </a:lnTo>
                  <a:lnTo>
                    <a:pt x="959809" y="109906"/>
                  </a:lnTo>
                  <a:lnTo>
                    <a:pt x="968180" y="119898"/>
                  </a:lnTo>
                  <a:lnTo>
                    <a:pt x="976516" y="129889"/>
                  </a:lnTo>
                  <a:lnTo>
                    <a:pt x="977637" y="131211"/>
                  </a:lnTo>
                  <a:lnTo>
                    <a:pt x="984803" y="139881"/>
                  </a:lnTo>
                  <a:lnTo>
                    <a:pt x="992698" y="149872"/>
                  </a:lnTo>
                  <a:lnTo>
                    <a:pt x="997589" y="155914"/>
                  </a:lnTo>
                  <a:lnTo>
                    <a:pt x="1000845" y="159864"/>
                  </a:lnTo>
                  <a:lnTo>
                    <a:pt x="1008915" y="169855"/>
                  </a:lnTo>
                  <a:lnTo>
                    <a:pt x="1017133" y="179847"/>
                  </a:lnTo>
                  <a:lnTo>
                    <a:pt x="1017541" y="180369"/>
                  </a:lnTo>
                  <a:lnTo>
                    <a:pt x="1025594" y="189838"/>
                  </a:lnTo>
                  <a:lnTo>
                    <a:pt x="1034571" y="199830"/>
                  </a:lnTo>
                  <a:lnTo>
                    <a:pt x="1037492" y="203188"/>
                  </a:lnTo>
                  <a:lnTo>
                    <a:pt x="1043881" y="209821"/>
                  </a:lnTo>
                  <a:lnTo>
                    <a:pt x="1053791" y="219813"/>
                  </a:lnTo>
                  <a:lnTo>
                    <a:pt x="1057444" y="223436"/>
                  </a:lnTo>
                  <a:lnTo>
                    <a:pt x="1064877" y="229804"/>
                  </a:lnTo>
                  <a:lnTo>
                    <a:pt x="1076402" y="239796"/>
                  </a:lnTo>
                  <a:lnTo>
                    <a:pt x="1077396" y="240655"/>
                  </a:lnTo>
                  <a:lnTo>
                    <a:pt x="1090172" y="249787"/>
                  </a:lnTo>
                  <a:lnTo>
                    <a:pt x="1097348" y="254915"/>
                  </a:lnTo>
                  <a:lnTo>
                    <a:pt x="1106082" y="259779"/>
                  </a:lnTo>
                  <a:lnTo>
                    <a:pt x="1117299" y="266222"/>
                  </a:lnTo>
                  <a:lnTo>
                    <a:pt x="1125363" y="269770"/>
                  </a:lnTo>
                  <a:lnTo>
                    <a:pt x="1137251" y="274966"/>
                  </a:lnTo>
                  <a:lnTo>
                    <a:pt x="1153172" y="279762"/>
                  </a:lnTo>
                  <a:lnTo>
                    <a:pt x="1157203" y="280978"/>
                  </a:lnTo>
                  <a:lnTo>
                    <a:pt x="1177155" y="284040"/>
                  </a:lnTo>
                  <a:lnTo>
                    <a:pt x="1197107" y="284709"/>
                  </a:lnTo>
                  <a:lnTo>
                    <a:pt x="1217059" y="282840"/>
                  </a:lnTo>
                  <a:lnTo>
                    <a:pt x="1233585" y="279762"/>
                  </a:lnTo>
                  <a:lnTo>
                    <a:pt x="1237010" y="279075"/>
                  </a:lnTo>
                  <a:lnTo>
                    <a:pt x="1256962" y="274609"/>
                  </a:lnTo>
                  <a:lnTo>
                    <a:pt x="1276914" y="270867"/>
                  </a:lnTo>
                  <a:lnTo>
                    <a:pt x="1294760" y="269770"/>
                  </a:lnTo>
                  <a:lnTo>
                    <a:pt x="1296866" y="269645"/>
                  </a:lnTo>
                  <a:lnTo>
                    <a:pt x="1298300" y="269770"/>
                  </a:lnTo>
                  <a:lnTo>
                    <a:pt x="1316817" y="271255"/>
                  </a:lnTo>
                  <a:lnTo>
                    <a:pt x="1336769" y="276340"/>
                  </a:lnTo>
                  <a:lnTo>
                    <a:pt x="1344678" y="279762"/>
                  </a:lnTo>
                  <a:lnTo>
                    <a:pt x="1356721" y="284621"/>
                  </a:lnTo>
                  <a:lnTo>
                    <a:pt x="1365352" y="289753"/>
                  </a:lnTo>
                  <a:lnTo>
                    <a:pt x="1376673" y="296088"/>
                  </a:lnTo>
                  <a:lnTo>
                    <a:pt x="1381783" y="299745"/>
                  </a:lnTo>
                  <a:lnTo>
                    <a:pt x="1395983" y="309736"/>
                  </a:lnTo>
                  <a:lnTo>
                    <a:pt x="1396624" y="310176"/>
                  </a:lnTo>
                  <a:lnTo>
                    <a:pt x="1408171" y="319728"/>
                  </a:lnTo>
                  <a:lnTo>
                    <a:pt x="1416576" y="326746"/>
                  </a:lnTo>
                  <a:lnTo>
                    <a:pt x="1419843" y="329719"/>
                  </a:lnTo>
                  <a:lnTo>
                    <a:pt x="1430810" y="339711"/>
                  </a:lnTo>
                  <a:lnTo>
                    <a:pt x="1436528" y="344941"/>
                  </a:lnTo>
                  <a:lnTo>
                    <a:pt x="1441549" y="349702"/>
                  </a:lnTo>
                  <a:lnTo>
                    <a:pt x="1452147" y="359694"/>
                  </a:lnTo>
                  <a:lnTo>
                    <a:pt x="1456480" y="363860"/>
                  </a:lnTo>
                  <a:lnTo>
                    <a:pt x="1462802" y="369685"/>
                  </a:lnTo>
                  <a:lnTo>
                    <a:pt x="1473693" y="379677"/>
                  </a:lnTo>
                  <a:lnTo>
                    <a:pt x="1476431" y="382368"/>
                  </a:lnTo>
                  <a:lnTo>
                    <a:pt x="1484868" y="389668"/>
                  </a:lnTo>
                  <a:lnTo>
                    <a:pt x="1496383" y="399518"/>
                  </a:lnTo>
                  <a:lnTo>
                    <a:pt x="1496582" y="399660"/>
                  </a:lnTo>
                  <a:lnTo>
                    <a:pt x="1510427" y="409651"/>
                  </a:lnTo>
                  <a:lnTo>
                    <a:pt x="1516335" y="414036"/>
                  </a:lnTo>
                  <a:lnTo>
                    <a:pt x="1526363" y="419643"/>
                  </a:lnTo>
                  <a:lnTo>
                    <a:pt x="1536287" y="425036"/>
                  </a:lnTo>
                  <a:lnTo>
                    <a:pt x="1549715" y="429634"/>
                  </a:lnTo>
                  <a:lnTo>
                    <a:pt x="1556238" y="431937"/>
                  </a:lnTo>
                  <a:lnTo>
                    <a:pt x="1576190" y="435465"/>
                  </a:lnTo>
                  <a:lnTo>
                    <a:pt x="1596142" y="435197"/>
                  </a:lnTo>
                  <a:lnTo>
                    <a:pt x="1616094" y="432212"/>
                  </a:lnTo>
                  <a:lnTo>
                    <a:pt x="1626284" y="429634"/>
                  </a:lnTo>
                  <a:lnTo>
                    <a:pt x="1636046" y="427302"/>
                  </a:lnTo>
                  <a:lnTo>
                    <a:pt x="1655998" y="421530"/>
                  </a:lnTo>
                  <a:lnTo>
                    <a:pt x="1661738" y="419643"/>
                  </a:lnTo>
                  <a:lnTo>
                    <a:pt x="1675949" y="415075"/>
                  </a:lnTo>
                  <a:lnTo>
                    <a:pt x="1692352" y="409651"/>
                  </a:lnTo>
                  <a:lnTo>
                    <a:pt x="1695901" y="408506"/>
                  </a:lnTo>
                  <a:lnTo>
                    <a:pt x="1715853" y="401647"/>
                  </a:lnTo>
                  <a:lnTo>
                    <a:pt x="1721270" y="399660"/>
                  </a:lnTo>
                  <a:lnTo>
                    <a:pt x="1735805" y="394313"/>
                  </a:lnTo>
                  <a:lnTo>
                    <a:pt x="1746901" y="389668"/>
                  </a:lnTo>
                  <a:lnTo>
                    <a:pt x="1755756" y="386056"/>
                  </a:lnTo>
                  <a:lnTo>
                    <a:pt x="1769178" y="379677"/>
                  </a:lnTo>
                  <a:lnTo>
                    <a:pt x="1775708" y="376552"/>
                  </a:lnTo>
                  <a:lnTo>
                    <a:pt x="1787599" y="369685"/>
                  </a:lnTo>
                  <a:lnTo>
                    <a:pt x="1795660" y="365075"/>
                  </a:lnTo>
                  <a:lnTo>
                    <a:pt x="1803807" y="359694"/>
                  </a:lnTo>
                  <a:lnTo>
                    <a:pt x="1815612" y="351981"/>
                  </a:lnTo>
                  <a:lnTo>
                    <a:pt x="1818656" y="349702"/>
                  </a:lnTo>
                  <a:lnTo>
                    <a:pt x="1831736" y="339711"/>
                  </a:lnTo>
                  <a:lnTo>
                    <a:pt x="1835563" y="336788"/>
                  </a:lnTo>
                  <a:lnTo>
                    <a:pt x="1844117" y="329719"/>
                  </a:lnTo>
                  <a:lnTo>
                    <a:pt x="1855515" y="320338"/>
                  </a:lnTo>
                  <a:lnTo>
                    <a:pt x="1856240" y="319728"/>
                  </a:lnTo>
                  <a:lnTo>
                    <a:pt x="1867818" y="309736"/>
                  </a:lnTo>
                  <a:lnTo>
                    <a:pt x="1875467" y="303084"/>
                  </a:lnTo>
                  <a:lnTo>
                    <a:pt x="1879358" y="299745"/>
                  </a:lnTo>
                  <a:lnTo>
                    <a:pt x="1890623" y="289753"/>
                  </a:lnTo>
                  <a:lnTo>
                    <a:pt x="1895419" y="285652"/>
                  </a:lnTo>
                  <a:lnTo>
                    <a:pt x="1902870" y="279762"/>
                  </a:lnTo>
                  <a:lnTo>
                    <a:pt x="1914914" y="269770"/>
                  </a:lnTo>
                  <a:lnTo>
                    <a:pt x="1915370" y="269393"/>
                  </a:lnTo>
                  <a:lnTo>
                    <a:pt x="1928668" y="259779"/>
                  </a:lnTo>
                  <a:lnTo>
                    <a:pt x="1935322" y="254824"/>
                  </a:lnTo>
                  <a:lnTo>
                    <a:pt x="1944108" y="249787"/>
                  </a:lnTo>
                  <a:lnTo>
                    <a:pt x="1955274" y="243150"/>
                  </a:lnTo>
                  <a:lnTo>
                    <a:pt x="1963727" y="239796"/>
                  </a:lnTo>
                  <a:lnTo>
                    <a:pt x="1975226" y="235067"/>
                  </a:lnTo>
                  <a:lnTo>
                    <a:pt x="1995177" y="230851"/>
                  </a:lnTo>
                  <a:lnTo>
                    <a:pt x="2015130" y="230519"/>
                  </a:lnTo>
                  <a:lnTo>
                    <a:pt x="2035081" y="232693"/>
                  </a:lnTo>
                  <a:lnTo>
                    <a:pt x="2055033" y="235997"/>
                  </a:lnTo>
                  <a:lnTo>
                    <a:pt x="2074985" y="237721"/>
                  </a:lnTo>
                  <a:lnTo>
                    <a:pt x="2094937" y="235460"/>
                  </a:lnTo>
                  <a:lnTo>
                    <a:pt x="2110848" y="229804"/>
                  </a:lnTo>
                  <a:lnTo>
                    <a:pt x="2114888" y="228469"/>
                  </a:lnTo>
                  <a:lnTo>
                    <a:pt x="2129767" y="219813"/>
                  </a:lnTo>
                  <a:lnTo>
                    <a:pt x="2134840" y="217255"/>
                  </a:lnTo>
                  <a:lnTo>
                    <a:pt x="2145410" y="209821"/>
                  </a:lnTo>
                  <a:lnTo>
                    <a:pt x="2154792" y="203950"/>
                  </a:lnTo>
                  <a:lnTo>
                    <a:pt x="2160323" y="199830"/>
                  </a:lnTo>
                  <a:lnTo>
                    <a:pt x="2174744" y="190368"/>
                  </a:lnTo>
                  <a:lnTo>
                    <a:pt x="2175488" y="189838"/>
                  </a:lnTo>
                  <a:lnTo>
                    <a:pt x="2190316" y="179847"/>
                  </a:lnTo>
                  <a:lnTo>
                    <a:pt x="2194695" y="177303"/>
                  </a:lnTo>
                  <a:lnTo>
                    <a:pt x="2207676" y="169855"/>
                  </a:lnTo>
                  <a:lnTo>
                    <a:pt x="2214647" y="166164"/>
                  </a:lnTo>
                  <a:lnTo>
                    <a:pt x="2228286" y="159864"/>
                  </a:lnTo>
                  <a:lnTo>
                    <a:pt x="2234599" y="157149"/>
                  </a:lnTo>
                  <a:lnTo>
                    <a:pt x="2254551" y="150221"/>
                  </a:lnTo>
                  <a:lnTo>
                    <a:pt x="2256004" y="149872"/>
                  </a:lnTo>
                  <a:lnTo>
                    <a:pt x="2274502" y="145594"/>
                  </a:lnTo>
                  <a:lnTo>
                    <a:pt x="2294454" y="143216"/>
                  </a:lnTo>
                  <a:lnTo>
                    <a:pt x="2314406" y="143143"/>
                  </a:lnTo>
                  <a:lnTo>
                    <a:pt x="2334358" y="145168"/>
                  </a:lnTo>
                  <a:lnTo>
                    <a:pt x="2354309" y="149424"/>
                  </a:lnTo>
                  <a:lnTo>
                    <a:pt x="2355804" y="149872"/>
                  </a:lnTo>
                  <a:lnTo>
                    <a:pt x="2374261" y="155969"/>
                  </a:lnTo>
                  <a:lnTo>
                    <a:pt x="2383836" y="159864"/>
                  </a:lnTo>
                  <a:lnTo>
                    <a:pt x="2394213" y="164654"/>
                  </a:lnTo>
                  <a:lnTo>
                    <a:pt x="2404311" y="169855"/>
                  </a:lnTo>
                  <a:lnTo>
                    <a:pt x="2414165" y="175750"/>
                  </a:lnTo>
                  <a:lnTo>
                    <a:pt x="2421045" y="179847"/>
                  </a:lnTo>
                  <a:lnTo>
                    <a:pt x="2434117" y="189447"/>
                  </a:lnTo>
                  <a:lnTo>
                    <a:pt x="2434698" y="189838"/>
                  </a:lnTo>
                  <a:lnTo>
                    <a:pt x="2447706" y="199830"/>
                  </a:lnTo>
                  <a:lnTo>
                    <a:pt x="2454069" y="205534"/>
                  </a:lnTo>
                  <a:lnTo>
                    <a:pt x="2459618" y="209821"/>
                  </a:lnTo>
                  <a:lnTo>
                    <a:pt x="2469961" y="219813"/>
                  </a:lnTo>
                  <a:lnTo>
                    <a:pt x="2474020" y="224186"/>
                  </a:lnTo>
                  <a:lnTo>
                    <a:pt x="2480623" y="229804"/>
                  </a:lnTo>
                  <a:lnTo>
                    <a:pt x="2490011" y="239796"/>
                  </a:lnTo>
                  <a:lnTo>
                    <a:pt x="2493972" y="244419"/>
                  </a:lnTo>
                  <a:lnTo>
                    <a:pt x="2500387" y="249787"/>
                  </a:lnTo>
                  <a:lnTo>
                    <a:pt x="2510677" y="259779"/>
                  </a:lnTo>
                  <a:lnTo>
                    <a:pt x="2513924" y="263325"/>
                  </a:lnTo>
                  <a:lnTo>
                    <a:pt x="2523063" y="269770"/>
                  </a:lnTo>
                  <a:lnTo>
                    <a:pt x="2533876" y="278778"/>
                  </a:lnTo>
                  <a:lnTo>
                    <a:pt x="2536045" y="279762"/>
                  </a:lnTo>
                  <a:lnTo>
                    <a:pt x="2553827" y="287964"/>
                  </a:lnTo>
                  <a:lnTo>
                    <a:pt x="2568422" y="289753"/>
                  </a:lnTo>
                  <a:lnTo>
                    <a:pt x="2573779" y="290504"/>
                  </a:lnTo>
                  <a:lnTo>
                    <a:pt x="2576311" y="289753"/>
                  </a:lnTo>
                  <a:lnTo>
                    <a:pt x="2593731" y="282086"/>
                  </a:lnTo>
                  <a:lnTo>
                    <a:pt x="2596170" y="279762"/>
                  </a:lnTo>
                  <a:lnTo>
                    <a:pt x="2601051" y="269770"/>
                  </a:lnTo>
                  <a:lnTo>
                    <a:pt x="2603348" y="259779"/>
                  </a:lnTo>
                  <a:lnTo>
                    <a:pt x="2604093" y="249787"/>
                  </a:lnTo>
                  <a:lnTo>
                    <a:pt x="2602021" y="239796"/>
                  </a:lnTo>
                  <a:lnTo>
                    <a:pt x="2598602" y="229804"/>
                  </a:lnTo>
                  <a:lnTo>
                    <a:pt x="2593907" y="219813"/>
                  </a:lnTo>
                  <a:lnTo>
                    <a:pt x="2593731" y="219531"/>
                  </a:lnTo>
                  <a:lnTo>
                    <a:pt x="2588406" y="209821"/>
                  </a:lnTo>
                  <a:lnTo>
                    <a:pt x="2581804" y="199830"/>
                  </a:lnTo>
                  <a:lnTo>
                    <a:pt x="2575478" y="189838"/>
                  </a:lnTo>
                  <a:lnTo>
                    <a:pt x="2573779" y="187481"/>
                  </a:lnTo>
                  <a:lnTo>
                    <a:pt x="2568810" y="179847"/>
                  </a:lnTo>
                  <a:lnTo>
                    <a:pt x="2562282" y="169855"/>
                  </a:lnTo>
                  <a:lnTo>
                    <a:pt x="2556050" y="159864"/>
                  </a:lnTo>
                  <a:lnTo>
                    <a:pt x="2553827" y="156166"/>
                  </a:lnTo>
                  <a:lnTo>
                    <a:pt x="2550359" y="149872"/>
                  </a:lnTo>
                  <a:lnTo>
                    <a:pt x="2544874" y="139881"/>
                  </a:lnTo>
                  <a:lnTo>
                    <a:pt x="2539918" y="129889"/>
                  </a:lnTo>
                  <a:lnTo>
                    <a:pt x="2535219" y="119898"/>
                  </a:lnTo>
                  <a:lnTo>
                    <a:pt x="2533876" y="116671"/>
                  </a:lnTo>
                  <a:lnTo>
                    <a:pt x="2531300" y="109906"/>
                  </a:lnTo>
                  <a:lnTo>
                    <a:pt x="2527610" y="99915"/>
                  </a:lnTo>
                  <a:lnTo>
                    <a:pt x="2524344" y="89923"/>
                  </a:lnTo>
                  <a:lnTo>
                    <a:pt x="2521246" y="79932"/>
                  </a:lnTo>
                  <a:lnTo>
                    <a:pt x="2518835" y="69940"/>
                  </a:lnTo>
                  <a:lnTo>
                    <a:pt x="2516502" y="59949"/>
                  </a:lnTo>
                  <a:lnTo>
                    <a:pt x="2514745" y="49957"/>
                  </a:lnTo>
                  <a:lnTo>
                    <a:pt x="2513924" y="45541"/>
                  </a:lnTo>
                  <a:lnTo>
                    <a:pt x="2512974" y="39966"/>
                  </a:lnTo>
                  <a:lnTo>
                    <a:pt x="2511738" y="29974"/>
                  </a:lnTo>
                  <a:lnTo>
                    <a:pt x="2510719" y="19983"/>
                  </a:lnTo>
                  <a:lnTo>
                    <a:pt x="2510035" y="9991"/>
                  </a:lnTo>
                  <a:lnTo>
                    <a:pt x="2509537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50953" y="0"/>
                  </a:lnTo>
                  <a:lnTo>
                    <a:pt x="2448917" y="9991"/>
                  </a:lnTo>
                  <a:lnTo>
                    <a:pt x="2446708" y="19983"/>
                  </a:lnTo>
                  <a:lnTo>
                    <a:pt x="2444165" y="29974"/>
                  </a:lnTo>
                  <a:lnTo>
                    <a:pt x="2441079" y="39966"/>
                  </a:lnTo>
                  <a:lnTo>
                    <a:pt x="2437274" y="49957"/>
                  </a:lnTo>
                  <a:lnTo>
                    <a:pt x="2434117" y="56966"/>
                  </a:lnTo>
                  <a:lnTo>
                    <a:pt x="2432319" y="59949"/>
                  </a:lnTo>
                  <a:lnTo>
                    <a:pt x="2424424" y="69940"/>
                  </a:lnTo>
                  <a:lnTo>
                    <a:pt x="2414165" y="79023"/>
                  </a:lnTo>
                  <a:lnTo>
                    <a:pt x="2412346" y="79932"/>
                  </a:lnTo>
                  <a:lnTo>
                    <a:pt x="2394213" y="86494"/>
                  </a:lnTo>
                  <a:lnTo>
                    <a:pt x="2374261" y="89298"/>
                  </a:lnTo>
                  <a:lnTo>
                    <a:pt x="2362258" y="89923"/>
                  </a:lnTo>
                  <a:lnTo>
                    <a:pt x="2354309" y="90283"/>
                  </a:lnTo>
                  <a:lnTo>
                    <a:pt x="2334358" y="90987"/>
                  </a:lnTo>
                  <a:lnTo>
                    <a:pt x="2314406" y="91905"/>
                  </a:lnTo>
                  <a:lnTo>
                    <a:pt x="2294454" y="93472"/>
                  </a:lnTo>
                  <a:lnTo>
                    <a:pt x="2274502" y="95984"/>
                  </a:lnTo>
                  <a:lnTo>
                    <a:pt x="2254551" y="99411"/>
                  </a:lnTo>
                  <a:lnTo>
                    <a:pt x="2252193" y="99915"/>
                  </a:lnTo>
                  <a:lnTo>
                    <a:pt x="2234599" y="103882"/>
                  </a:lnTo>
                  <a:lnTo>
                    <a:pt x="2214647" y="108971"/>
                  </a:lnTo>
                  <a:lnTo>
                    <a:pt x="2211070" y="109906"/>
                  </a:lnTo>
                  <a:lnTo>
                    <a:pt x="2194695" y="114520"/>
                  </a:lnTo>
                  <a:lnTo>
                    <a:pt x="2174744" y="119811"/>
                  </a:lnTo>
                  <a:lnTo>
                    <a:pt x="2174285" y="119898"/>
                  </a:lnTo>
                  <a:lnTo>
                    <a:pt x="2154792" y="124088"/>
                  </a:lnTo>
                  <a:lnTo>
                    <a:pt x="2134840" y="126725"/>
                  </a:lnTo>
                  <a:lnTo>
                    <a:pt x="2114888" y="125920"/>
                  </a:lnTo>
                  <a:lnTo>
                    <a:pt x="2094937" y="121337"/>
                  </a:lnTo>
                  <a:lnTo>
                    <a:pt x="2090838" y="119898"/>
                  </a:lnTo>
                  <a:lnTo>
                    <a:pt x="2074985" y="113804"/>
                  </a:lnTo>
                  <a:lnTo>
                    <a:pt x="2065322" y="109906"/>
                  </a:lnTo>
                  <a:lnTo>
                    <a:pt x="2055033" y="105522"/>
                  </a:lnTo>
                  <a:lnTo>
                    <a:pt x="2036880" y="99915"/>
                  </a:lnTo>
                  <a:lnTo>
                    <a:pt x="2035081" y="99340"/>
                  </a:lnTo>
                  <a:lnTo>
                    <a:pt x="2015130" y="98532"/>
                  </a:lnTo>
                  <a:lnTo>
                    <a:pt x="2009594" y="99915"/>
                  </a:lnTo>
                  <a:lnTo>
                    <a:pt x="1995177" y="103168"/>
                  </a:lnTo>
                  <a:lnTo>
                    <a:pt x="1980338" y="109906"/>
                  </a:lnTo>
                  <a:lnTo>
                    <a:pt x="1975226" y="112218"/>
                  </a:lnTo>
                  <a:lnTo>
                    <a:pt x="1964317" y="119898"/>
                  </a:lnTo>
                  <a:lnTo>
                    <a:pt x="1955274" y="125804"/>
                  </a:lnTo>
                  <a:lnTo>
                    <a:pt x="1950421" y="129889"/>
                  </a:lnTo>
                  <a:lnTo>
                    <a:pt x="1938144" y="139881"/>
                  </a:lnTo>
                  <a:lnTo>
                    <a:pt x="1935322" y="142074"/>
                  </a:lnTo>
                  <a:lnTo>
                    <a:pt x="1926667" y="149872"/>
                  </a:lnTo>
                  <a:lnTo>
                    <a:pt x="1915704" y="159864"/>
                  </a:lnTo>
                  <a:lnTo>
                    <a:pt x="1915370" y="160161"/>
                  </a:lnTo>
                  <a:lnTo>
                    <a:pt x="1905374" y="169855"/>
                  </a:lnTo>
                  <a:lnTo>
                    <a:pt x="1895419" y="179041"/>
                  </a:lnTo>
                  <a:lnTo>
                    <a:pt x="1894575" y="179847"/>
                  </a:lnTo>
                  <a:lnTo>
                    <a:pt x="1884558" y="189838"/>
                  </a:lnTo>
                  <a:lnTo>
                    <a:pt x="1875467" y="198714"/>
                  </a:lnTo>
                  <a:lnTo>
                    <a:pt x="1874317" y="199830"/>
                  </a:lnTo>
                  <a:lnTo>
                    <a:pt x="1864133" y="209821"/>
                  </a:lnTo>
                  <a:lnTo>
                    <a:pt x="1855515" y="218221"/>
                  </a:lnTo>
                  <a:lnTo>
                    <a:pt x="1853799" y="219813"/>
                  </a:lnTo>
                  <a:lnTo>
                    <a:pt x="1842975" y="229804"/>
                  </a:lnTo>
                  <a:lnTo>
                    <a:pt x="1835563" y="236490"/>
                  </a:lnTo>
                  <a:lnTo>
                    <a:pt x="1831594" y="239796"/>
                  </a:lnTo>
                  <a:lnTo>
                    <a:pt x="1820025" y="249787"/>
                  </a:lnTo>
                  <a:lnTo>
                    <a:pt x="1815612" y="253509"/>
                  </a:lnTo>
                  <a:lnTo>
                    <a:pt x="1806932" y="259779"/>
                  </a:lnTo>
                  <a:lnTo>
                    <a:pt x="1795660" y="267985"/>
                  </a:lnTo>
                  <a:lnTo>
                    <a:pt x="1792750" y="269770"/>
                  </a:lnTo>
                  <a:lnTo>
                    <a:pt x="1776423" y="279762"/>
                  </a:lnTo>
                  <a:lnTo>
                    <a:pt x="1775708" y="280190"/>
                  </a:lnTo>
                  <a:lnTo>
                    <a:pt x="1756856" y="289753"/>
                  </a:lnTo>
                  <a:lnTo>
                    <a:pt x="1755756" y="290292"/>
                  </a:lnTo>
                  <a:lnTo>
                    <a:pt x="1735805" y="298339"/>
                  </a:lnTo>
                  <a:lnTo>
                    <a:pt x="1731924" y="299745"/>
                  </a:lnTo>
                  <a:lnTo>
                    <a:pt x="1715853" y="305308"/>
                  </a:lnTo>
                  <a:lnTo>
                    <a:pt x="1701804" y="309736"/>
                  </a:lnTo>
                  <a:lnTo>
                    <a:pt x="1695901" y="311602"/>
                  </a:lnTo>
                  <a:lnTo>
                    <a:pt x="1675949" y="317509"/>
                  </a:lnTo>
                  <a:lnTo>
                    <a:pt x="1668519" y="319728"/>
                  </a:lnTo>
                  <a:lnTo>
                    <a:pt x="1655998" y="323428"/>
                  </a:lnTo>
                  <a:lnTo>
                    <a:pt x="1636046" y="329073"/>
                  </a:lnTo>
                  <a:lnTo>
                    <a:pt x="1633372" y="329719"/>
                  </a:lnTo>
                  <a:lnTo>
                    <a:pt x="1616094" y="334027"/>
                  </a:lnTo>
                  <a:lnTo>
                    <a:pt x="1596142" y="337753"/>
                  </a:lnTo>
                  <a:lnTo>
                    <a:pt x="1576190" y="338848"/>
                  </a:lnTo>
                  <a:lnTo>
                    <a:pt x="1556238" y="337021"/>
                  </a:lnTo>
                  <a:lnTo>
                    <a:pt x="1536287" y="331651"/>
                  </a:lnTo>
                  <a:lnTo>
                    <a:pt x="1532172" y="329719"/>
                  </a:lnTo>
                  <a:lnTo>
                    <a:pt x="1516335" y="322663"/>
                  </a:lnTo>
                  <a:lnTo>
                    <a:pt x="1511689" y="319728"/>
                  </a:lnTo>
                  <a:lnTo>
                    <a:pt x="1496383" y="310011"/>
                  </a:lnTo>
                  <a:lnTo>
                    <a:pt x="1496037" y="309736"/>
                  </a:lnTo>
                  <a:lnTo>
                    <a:pt x="1483253" y="299745"/>
                  </a:lnTo>
                  <a:lnTo>
                    <a:pt x="1476431" y="294356"/>
                  </a:lnTo>
                  <a:lnTo>
                    <a:pt x="1471240" y="289753"/>
                  </a:lnTo>
                  <a:lnTo>
                    <a:pt x="1459891" y="279762"/>
                  </a:lnTo>
                  <a:lnTo>
                    <a:pt x="1456480" y="276737"/>
                  </a:lnTo>
                  <a:lnTo>
                    <a:pt x="1449116" y="269770"/>
                  </a:lnTo>
                  <a:lnTo>
                    <a:pt x="1438479" y="259779"/>
                  </a:lnTo>
                  <a:lnTo>
                    <a:pt x="1436528" y="257905"/>
                  </a:lnTo>
                  <a:lnTo>
                    <a:pt x="1428169" y="249787"/>
                  </a:lnTo>
                  <a:lnTo>
                    <a:pt x="1418052" y="239796"/>
                  </a:lnTo>
                  <a:lnTo>
                    <a:pt x="1416576" y="238311"/>
                  </a:lnTo>
                  <a:lnTo>
                    <a:pt x="1407705" y="229804"/>
                  </a:lnTo>
                  <a:lnTo>
                    <a:pt x="1397359" y="219813"/>
                  </a:lnTo>
                  <a:lnTo>
                    <a:pt x="1396624" y="219068"/>
                  </a:lnTo>
                  <a:lnTo>
                    <a:pt x="1386691" y="209821"/>
                  </a:lnTo>
                  <a:lnTo>
                    <a:pt x="1376673" y="200050"/>
                  </a:lnTo>
                  <a:lnTo>
                    <a:pt x="1376410" y="199830"/>
                  </a:lnTo>
                  <a:lnTo>
                    <a:pt x="1365184" y="189838"/>
                  </a:lnTo>
                  <a:lnTo>
                    <a:pt x="1356721" y="181817"/>
                  </a:lnTo>
                  <a:lnTo>
                    <a:pt x="1354127" y="179847"/>
                  </a:lnTo>
                  <a:lnTo>
                    <a:pt x="1341943" y="169855"/>
                  </a:lnTo>
                  <a:lnTo>
                    <a:pt x="1336769" y="165448"/>
                  </a:lnTo>
                  <a:lnTo>
                    <a:pt x="1328360" y="159864"/>
                  </a:lnTo>
                  <a:lnTo>
                    <a:pt x="1316817" y="151540"/>
                  </a:lnTo>
                  <a:lnTo>
                    <a:pt x="1313546" y="149872"/>
                  </a:lnTo>
                  <a:lnTo>
                    <a:pt x="1296866" y="140281"/>
                  </a:lnTo>
                  <a:lnTo>
                    <a:pt x="1295676" y="139881"/>
                  </a:lnTo>
                  <a:lnTo>
                    <a:pt x="1276914" y="132886"/>
                  </a:lnTo>
                  <a:lnTo>
                    <a:pt x="1256962" y="130153"/>
                  </a:lnTo>
                  <a:lnTo>
                    <a:pt x="1237010" y="131839"/>
                  </a:lnTo>
                  <a:lnTo>
                    <a:pt x="1217059" y="137964"/>
                  </a:lnTo>
                  <a:lnTo>
                    <a:pt x="1212625" y="139881"/>
                  </a:lnTo>
                  <a:lnTo>
                    <a:pt x="1197107" y="146423"/>
                  </a:lnTo>
                  <a:lnTo>
                    <a:pt x="1189108" y="149872"/>
                  </a:lnTo>
                  <a:lnTo>
                    <a:pt x="1177155" y="154837"/>
                  </a:lnTo>
                  <a:lnTo>
                    <a:pt x="1157203" y="159750"/>
                  </a:lnTo>
                  <a:lnTo>
                    <a:pt x="1154978" y="159864"/>
                  </a:lnTo>
                  <a:lnTo>
                    <a:pt x="1137251" y="160637"/>
                  </a:lnTo>
                  <a:lnTo>
                    <a:pt x="1133988" y="159864"/>
                  </a:lnTo>
                  <a:lnTo>
                    <a:pt x="1117299" y="155786"/>
                  </a:lnTo>
                  <a:lnTo>
                    <a:pt x="1105109" y="149872"/>
                  </a:lnTo>
                  <a:lnTo>
                    <a:pt x="1097348" y="146015"/>
                  </a:lnTo>
                  <a:lnTo>
                    <a:pt x="1089659" y="139881"/>
                  </a:lnTo>
                  <a:lnTo>
                    <a:pt x="1077396" y="130774"/>
                  </a:lnTo>
                  <a:lnTo>
                    <a:pt x="1076527" y="129889"/>
                  </a:lnTo>
                  <a:lnTo>
                    <a:pt x="1067204" y="119898"/>
                  </a:lnTo>
                  <a:lnTo>
                    <a:pt x="1057444" y="110041"/>
                  </a:lnTo>
                  <a:lnTo>
                    <a:pt x="1057335" y="109906"/>
                  </a:lnTo>
                  <a:lnTo>
                    <a:pt x="1050017" y="99915"/>
                  </a:lnTo>
                  <a:lnTo>
                    <a:pt x="1042712" y="89923"/>
                  </a:lnTo>
                  <a:lnTo>
                    <a:pt x="1037492" y="83048"/>
                  </a:lnTo>
                  <a:lnTo>
                    <a:pt x="1035426" y="79932"/>
                  </a:lnTo>
                  <a:lnTo>
                    <a:pt x="1029344" y="69940"/>
                  </a:lnTo>
                  <a:lnTo>
                    <a:pt x="1023060" y="59949"/>
                  </a:lnTo>
                  <a:lnTo>
                    <a:pt x="1017541" y="50589"/>
                  </a:lnTo>
                  <a:lnTo>
                    <a:pt x="1017178" y="49957"/>
                  </a:lnTo>
                  <a:lnTo>
                    <a:pt x="1011229" y="39966"/>
                  </a:lnTo>
                  <a:lnTo>
                    <a:pt x="1005543" y="29974"/>
                  </a:lnTo>
                  <a:lnTo>
                    <a:pt x="999527" y="19983"/>
                  </a:lnTo>
                  <a:lnTo>
                    <a:pt x="997589" y="16468"/>
                  </a:lnTo>
                  <a:lnTo>
                    <a:pt x="993656" y="9991"/>
                  </a:lnTo>
                  <a:lnTo>
                    <a:pt x="987001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43603" y="0"/>
                  </a:lnTo>
                  <a:lnTo>
                    <a:pt x="738216" y="2048"/>
                  </a:lnTo>
                  <a:lnTo>
                    <a:pt x="720557" y="9991"/>
                  </a:lnTo>
                  <a:lnTo>
                    <a:pt x="718264" y="11074"/>
                  </a:lnTo>
                  <a:lnTo>
                    <a:pt x="701135" y="19983"/>
                  </a:lnTo>
                  <a:lnTo>
                    <a:pt x="698312" y="21524"/>
                  </a:lnTo>
                  <a:lnTo>
                    <a:pt x="682950" y="29974"/>
                  </a:lnTo>
                  <a:lnTo>
                    <a:pt x="678360" y="32743"/>
                  </a:lnTo>
                  <a:lnTo>
                    <a:pt x="664735" y="39966"/>
                  </a:lnTo>
                  <a:lnTo>
                    <a:pt x="658409" y="43565"/>
                  </a:lnTo>
                  <a:lnTo>
                    <a:pt x="643993" y="49957"/>
                  </a:lnTo>
                  <a:lnTo>
                    <a:pt x="638457" y="52633"/>
                  </a:lnTo>
                  <a:lnTo>
                    <a:pt x="618505" y="57302"/>
                  </a:lnTo>
                  <a:lnTo>
                    <a:pt x="598553" y="56359"/>
                  </a:lnTo>
                  <a:lnTo>
                    <a:pt x="581670" y="49957"/>
                  </a:lnTo>
                  <a:lnTo>
                    <a:pt x="578602" y="48675"/>
                  </a:lnTo>
                  <a:lnTo>
                    <a:pt x="564886" y="39966"/>
                  </a:lnTo>
                  <a:lnTo>
                    <a:pt x="558650" y="35837"/>
                  </a:lnTo>
                  <a:lnTo>
                    <a:pt x="550890" y="29974"/>
                  </a:lnTo>
                  <a:lnTo>
                    <a:pt x="538698" y="20870"/>
                  </a:lnTo>
                  <a:lnTo>
                    <a:pt x="537372" y="19983"/>
                  </a:lnTo>
                  <a:lnTo>
                    <a:pt x="522554" y="9991"/>
                  </a:lnTo>
                  <a:lnTo>
                    <a:pt x="518746" y="7571"/>
                  </a:lnTo>
                  <a:lnTo>
                    <a:pt x="500150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73682" y="0"/>
                  </a:lnTo>
                  <a:lnTo>
                    <a:pt x="458891" y="4775"/>
                  </a:lnTo>
                  <a:lnTo>
                    <a:pt x="451409" y="9991"/>
                  </a:lnTo>
                  <a:lnTo>
                    <a:pt x="438939" y="18431"/>
                  </a:lnTo>
                  <a:lnTo>
                    <a:pt x="437386" y="19983"/>
                  </a:lnTo>
                  <a:lnTo>
                    <a:pt x="427508" y="29974"/>
                  </a:lnTo>
                  <a:lnTo>
                    <a:pt x="418987" y="38554"/>
                  </a:lnTo>
                  <a:lnTo>
                    <a:pt x="417848" y="39966"/>
                  </a:lnTo>
                  <a:lnTo>
                    <a:pt x="409855" y="49957"/>
                  </a:lnTo>
                  <a:lnTo>
                    <a:pt x="401449" y="59949"/>
                  </a:lnTo>
                  <a:lnTo>
                    <a:pt x="399036" y="62828"/>
                  </a:lnTo>
                  <a:lnTo>
                    <a:pt x="393608" y="69940"/>
                  </a:lnTo>
                  <a:lnTo>
                    <a:pt x="385758" y="79932"/>
                  </a:lnTo>
                  <a:lnTo>
                    <a:pt x="379084" y="88210"/>
                  </a:lnTo>
                  <a:lnTo>
                    <a:pt x="377715" y="89923"/>
                  </a:lnTo>
                  <a:lnTo>
                    <a:pt x="369605" y="99915"/>
                  </a:lnTo>
                  <a:lnTo>
                    <a:pt x="361219" y="109906"/>
                  </a:lnTo>
                  <a:lnTo>
                    <a:pt x="359132" y="112320"/>
                  </a:lnTo>
                  <a:lnTo>
                    <a:pt x="352144" y="119898"/>
                  </a:lnTo>
                  <a:lnTo>
                    <a:pt x="342592" y="129889"/>
                  </a:lnTo>
                  <a:lnTo>
                    <a:pt x="339180" y="133373"/>
                  </a:lnTo>
                  <a:lnTo>
                    <a:pt x="332163" y="139881"/>
                  </a:lnTo>
                  <a:lnTo>
                    <a:pt x="321318" y="149872"/>
                  </a:lnTo>
                  <a:lnTo>
                    <a:pt x="319228" y="151732"/>
                  </a:lnTo>
                  <a:lnTo>
                    <a:pt x="308889" y="159864"/>
                  </a:lnTo>
                  <a:lnTo>
                    <a:pt x="299277" y="167251"/>
                  </a:lnTo>
                  <a:lnTo>
                    <a:pt x="295722" y="169855"/>
                  </a:lnTo>
                  <a:lnTo>
                    <a:pt x="282267" y="179847"/>
                  </a:lnTo>
                  <a:lnTo>
                    <a:pt x="279325" y="182046"/>
                  </a:lnTo>
                  <a:lnTo>
                    <a:pt x="268951" y="189838"/>
                  </a:lnTo>
                  <a:lnTo>
                    <a:pt x="259373" y="196925"/>
                  </a:lnTo>
                  <a:lnTo>
                    <a:pt x="255914" y="199830"/>
                  </a:lnTo>
                  <a:lnTo>
                    <a:pt x="244710" y="209821"/>
                  </a:lnTo>
                  <a:lnTo>
                    <a:pt x="239421" y="214666"/>
                  </a:lnTo>
                  <a:lnTo>
                    <a:pt x="234656" y="219813"/>
                  </a:lnTo>
                  <a:lnTo>
                    <a:pt x="225693" y="229804"/>
                  </a:lnTo>
                  <a:lnTo>
                    <a:pt x="219470" y="237221"/>
                  </a:lnTo>
                  <a:lnTo>
                    <a:pt x="217679" y="239796"/>
                  </a:lnTo>
                  <a:lnTo>
                    <a:pt x="211107" y="249787"/>
                  </a:lnTo>
                  <a:lnTo>
                    <a:pt x="204863" y="259779"/>
                  </a:lnTo>
                  <a:lnTo>
                    <a:pt x="199518" y="269035"/>
                  </a:lnTo>
                  <a:lnTo>
                    <a:pt x="199150" y="269770"/>
                  </a:lnTo>
                  <a:lnTo>
                    <a:pt x="194228" y="279762"/>
                  </a:lnTo>
                  <a:lnTo>
                    <a:pt x="189616" y="289753"/>
                  </a:lnTo>
                  <a:lnTo>
                    <a:pt x="184995" y="299745"/>
                  </a:lnTo>
                  <a:lnTo>
                    <a:pt x="180910" y="309736"/>
                  </a:lnTo>
                  <a:lnTo>
                    <a:pt x="179566" y="312920"/>
                  </a:lnTo>
                  <a:lnTo>
                    <a:pt x="176941" y="319728"/>
                  </a:lnTo>
                  <a:lnTo>
                    <a:pt x="173369" y="329719"/>
                  </a:lnTo>
                  <a:lnTo>
                    <a:pt x="169708" y="339711"/>
                  </a:lnTo>
                  <a:lnTo>
                    <a:pt x="166246" y="349702"/>
                  </a:lnTo>
                  <a:lnTo>
                    <a:pt x="162752" y="359694"/>
                  </a:lnTo>
                  <a:lnTo>
                    <a:pt x="159614" y="368745"/>
                  </a:lnTo>
                  <a:lnTo>
                    <a:pt x="159295" y="369685"/>
                  </a:lnTo>
                  <a:lnTo>
                    <a:pt x="155935" y="379677"/>
                  </a:lnTo>
                  <a:lnTo>
                    <a:pt x="152526" y="389668"/>
                  </a:lnTo>
                  <a:lnTo>
                    <a:pt x="148969" y="399660"/>
                  </a:lnTo>
                  <a:lnTo>
                    <a:pt x="145287" y="409651"/>
                  </a:lnTo>
                  <a:lnTo>
                    <a:pt x="141607" y="419643"/>
                  </a:lnTo>
                  <a:lnTo>
                    <a:pt x="139662" y="424819"/>
                  </a:lnTo>
                  <a:lnTo>
                    <a:pt x="137724" y="429634"/>
                  </a:lnTo>
                  <a:lnTo>
                    <a:pt x="133542" y="439626"/>
                  </a:lnTo>
                  <a:lnTo>
                    <a:pt x="129084" y="449617"/>
                  </a:lnTo>
                  <a:lnTo>
                    <a:pt x="124471" y="459609"/>
                  </a:lnTo>
                  <a:lnTo>
                    <a:pt x="119772" y="469600"/>
                  </a:lnTo>
                  <a:lnTo>
                    <a:pt x="119711" y="469727"/>
                  </a:lnTo>
                  <a:lnTo>
                    <a:pt x="113702" y="479592"/>
                  </a:lnTo>
                  <a:lnTo>
                    <a:pt x="107077" y="489583"/>
                  </a:lnTo>
                  <a:lnTo>
                    <a:pt x="100015" y="499575"/>
                  </a:lnTo>
                  <a:lnTo>
                    <a:pt x="99759" y="499936"/>
                  </a:lnTo>
                  <a:lnTo>
                    <a:pt x="88730" y="509566"/>
                  </a:lnTo>
                  <a:lnTo>
                    <a:pt x="79807" y="517011"/>
                  </a:lnTo>
                  <a:lnTo>
                    <a:pt x="67747" y="519558"/>
                  </a:lnTo>
                  <a:lnTo>
                    <a:pt x="59855" y="521049"/>
                  </a:lnTo>
                  <a:lnTo>
                    <a:pt x="56352" y="519558"/>
                  </a:lnTo>
                  <a:lnTo>
                    <a:pt x="39904" y="512789"/>
                  </a:lnTo>
                  <a:lnTo>
                    <a:pt x="36707" y="509566"/>
                  </a:lnTo>
                  <a:lnTo>
                    <a:pt x="27171" y="499575"/>
                  </a:lnTo>
                  <a:lnTo>
                    <a:pt x="19952" y="492007"/>
                  </a:lnTo>
                  <a:lnTo>
                    <a:pt x="18526" y="489583"/>
                  </a:lnTo>
                  <a:lnTo>
                    <a:pt x="12709" y="479592"/>
                  </a:lnTo>
                  <a:lnTo>
                    <a:pt x="7131" y="469600"/>
                  </a:lnTo>
                  <a:lnTo>
                    <a:pt x="1597" y="459609"/>
                  </a:lnTo>
                  <a:lnTo>
                    <a:pt x="0" y="456690"/>
                  </a:lnTo>
                  <a:lnTo>
                    <a:pt x="0" y="459609"/>
                  </a:lnTo>
                  <a:lnTo>
                    <a:pt x="0" y="469600"/>
                  </a:lnTo>
                  <a:lnTo>
                    <a:pt x="0" y="479592"/>
                  </a:lnTo>
                  <a:lnTo>
                    <a:pt x="0" y="489583"/>
                  </a:lnTo>
                  <a:lnTo>
                    <a:pt x="0" y="499575"/>
                  </a:lnTo>
                  <a:lnTo>
                    <a:pt x="0" y="509566"/>
                  </a:lnTo>
                  <a:lnTo>
                    <a:pt x="0" y="519558"/>
                  </a:lnTo>
                  <a:lnTo>
                    <a:pt x="0" y="529549"/>
                  </a:lnTo>
                  <a:lnTo>
                    <a:pt x="0" y="539541"/>
                  </a:lnTo>
                  <a:lnTo>
                    <a:pt x="0" y="549532"/>
                  </a:lnTo>
                  <a:lnTo>
                    <a:pt x="0" y="556743"/>
                  </a:lnTo>
                  <a:lnTo>
                    <a:pt x="1746" y="559524"/>
                  </a:lnTo>
                  <a:lnTo>
                    <a:pt x="7960" y="569515"/>
                  </a:lnTo>
                  <a:lnTo>
                    <a:pt x="14138" y="579507"/>
                  </a:lnTo>
                  <a:lnTo>
                    <a:pt x="19952" y="588803"/>
                  </a:lnTo>
                  <a:lnTo>
                    <a:pt x="20612" y="589498"/>
                  </a:lnTo>
                  <a:lnTo>
                    <a:pt x="29824" y="599490"/>
                  </a:lnTo>
                  <a:lnTo>
                    <a:pt x="38998" y="609481"/>
                  </a:lnTo>
                  <a:lnTo>
                    <a:pt x="39904" y="610485"/>
                  </a:lnTo>
                  <a:lnTo>
                    <a:pt x="56101" y="619473"/>
                  </a:lnTo>
                  <a:close/>
                  <a:moveTo>
                    <a:pt x="2972815" y="179854"/>
                  </a:moveTo>
                  <a:lnTo>
                    <a:pt x="2972815" y="179847"/>
                  </a:lnTo>
                  <a:lnTo>
                    <a:pt x="2972815" y="169855"/>
                  </a:lnTo>
                  <a:lnTo>
                    <a:pt x="2972815" y="159864"/>
                  </a:lnTo>
                  <a:lnTo>
                    <a:pt x="2972815" y="149872"/>
                  </a:lnTo>
                  <a:lnTo>
                    <a:pt x="2972815" y="139881"/>
                  </a:lnTo>
                  <a:lnTo>
                    <a:pt x="2972815" y="129889"/>
                  </a:lnTo>
                  <a:lnTo>
                    <a:pt x="2972815" y="11989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49176"/>
                  </a:lnTo>
                  <a:lnTo>
                    <a:pt x="2969986" y="39966"/>
                  </a:lnTo>
                  <a:lnTo>
                    <a:pt x="2967260" y="29974"/>
                  </a:lnTo>
                  <a:lnTo>
                    <a:pt x="2964721" y="19983"/>
                  </a:lnTo>
                  <a:lnTo>
                    <a:pt x="2962420" y="9991"/>
                  </a:lnTo>
                  <a:lnTo>
                    <a:pt x="2960416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80777" y="0"/>
                  </a:lnTo>
                  <a:lnTo>
                    <a:pt x="2886365" y="9991"/>
                  </a:lnTo>
                  <a:lnTo>
                    <a:pt x="2891724" y="19983"/>
                  </a:lnTo>
                  <a:lnTo>
                    <a:pt x="2893008" y="22362"/>
                  </a:lnTo>
                  <a:lnTo>
                    <a:pt x="2895726" y="29974"/>
                  </a:lnTo>
                  <a:lnTo>
                    <a:pt x="2899146" y="39966"/>
                  </a:lnTo>
                  <a:lnTo>
                    <a:pt x="2902715" y="49957"/>
                  </a:lnTo>
                  <a:lnTo>
                    <a:pt x="2906632" y="59949"/>
                  </a:lnTo>
                  <a:lnTo>
                    <a:pt x="2910752" y="69940"/>
                  </a:lnTo>
                  <a:lnTo>
                    <a:pt x="2912959" y="75285"/>
                  </a:lnTo>
                  <a:lnTo>
                    <a:pt x="2914451" y="79932"/>
                  </a:lnTo>
                  <a:lnTo>
                    <a:pt x="2918114" y="89923"/>
                  </a:lnTo>
                  <a:lnTo>
                    <a:pt x="2922050" y="99915"/>
                  </a:lnTo>
                  <a:lnTo>
                    <a:pt x="2926459" y="109906"/>
                  </a:lnTo>
                  <a:lnTo>
                    <a:pt x="2931819" y="119898"/>
                  </a:lnTo>
                  <a:lnTo>
                    <a:pt x="2932911" y="122019"/>
                  </a:lnTo>
                  <a:lnTo>
                    <a:pt x="2936451" y="129889"/>
                  </a:lnTo>
                  <a:lnTo>
                    <a:pt x="2942156" y="139881"/>
                  </a:lnTo>
                  <a:lnTo>
                    <a:pt x="2948205" y="149872"/>
                  </a:lnTo>
                  <a:lnTo>
                    <a:pt x="2952863" y="156233"/>
                  </a:lnTo>
                  <a:lnTo>
                    <a:pt x="2955485" y="159864"/>
                  </a:lnTo>
                  <a:lnTo>
                    <a:pt x="2963313" y="169855"/>
                  </a:lnTo>
                  <a:lnTo>
                    <a:pt x="2972807" y="179847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任意多边形: 形状 2282">
              <a:extLst>
                <a:ext uri="{FF2B5EF4-FFF2-40B4-BE49-F238E27FC236}">
                  <a16:creationId xmlns:a16="http://schemas.microsoft.com/office/drawing/2014/main" id="{728BD213-475A-8ABD-9E79-2C4AB039FE22}"/>
                </a:ext>
              </a:extLst>
            </p:cNvPr>
            <p:cNvSpPr/>
            <p:nvPr/>
          </p:nvSpPr>
          <p:spPr>
            <a:xfrm>
              <a:off x="5934592" y="2690550"/>
              <a:ext cx="2972814" cy="521049"/>
            </a:xfrm>
            <a:custGeom>
              <a:avLst/>
              <a:gdLst>
                <a:gd name="connsiteX0" fmla="*/ 59855 w 2972814"/>
                <a:gd name="connsiteY0" fmla="*/ 521049 h 521049"/>
                <a:gd name="connsiteX1" fmla="*/ 67747 w 2972814"/>
                <a:gd name="connsiteY1" fmla="*/ 519558 h 521049"/>
                <a:gd name="connsiteX2" fmla="*/ 79807 w 2972814"/>
                <a:gd name="connsiteY2" fmla="*/ 517011 h 521049"/>
                <a:gd name="connsiteX3" fmla="*/ 88730 w 2972814"/>
                <a:gd name="connsiteY3" fmla="*/ 509566 h 521049"/>
                <a:gd name="connsiteX4" fmla="*/ 99759 w 2972814"/>
                <a:gd name="connsiteY4" fmla="*/ 499936 h 521049"/>
                <a:gd name="connsiteX5" fmla="*/ 100015 w 2972814"/>
                <a:gd name="connsiteY5" fmla="*/ 499575 h 521049"/>
                <a:gd name="connsiteX6" fmla="*/ 107077 w 2972814"/>
                <a:gd name="connsiteY6" fmla="*/ 489583 h 521049"/>
                <a:gd name="connsiteX7" fmla="*/ 113702 w 2972814"/>
                <a:gd name="connsiteY7" fmla="*/ 479592 h 521049"/>
                <a:gd name="connsiteX8" fmla="*/ 119711 w 2972814"/>
                <a:gd name="connsiteY8" fmla="*/ 469727 h 521049"/>
                <a:gd name="connsiteX9" fmla="*/ 119772 w 2972814"/>
                <a:gd name="connsiteY9" fmla="*/ 469600 h 521049"/>
                <a:gd name="connsiteX10" fmla="*/ 124471 w 2972814"/>
                <a:gd name="connsiteY10" fmla="*/ 459609 h 521049"/>
                <a:gd name="connsiteX11" fmla="*/ 129084 w 2972814"/>
                <a:gd name="connsiteY11" fmla="*/ 449617 h 521049"/>
                <a:gd name="connsiteX12" fmla="*/ 133542 w 2972814"/>
                <a:gd name="connsiteY12" fmla="*/ 439626 h 521049"/>
                <a:gd name="connsiteX13" fmla="*/ 137724 w 2972814"/>
                <a:gd name="connsiteY13" fmla="*/ 429634 h 521049"/>
                <a:gd name="connsiteX14" fmla="*/ 139662 w 2972814"/>
                <a:gd name="connsiteY14" fmla="*/ 424819 h 521049"/>
                <a:gd name="connsiteX15" fmla="*/ 141607 w 2972814"/>
                <a:gd name="connsiteY15" fmla="*/ 419643 h 521049"/>
                <a:gd name="connsiteX16" fmla="*/ 145287 w 2972814"/>
                <a:gd name="connsiteY16" fmla="*/ 409651 h 521049"/>
                <a:gd name="connsiteX17" fmla="*/ 148969 w 2972814"/>
                <a:gd name="connsiteY17" fmla="*/ 399660 h 521049"/>
                <a:gd name="connsiteX18" fmla="*/ 152526 w 2972814"/>
                <a:gd name="connsiteY18" fmla="*/ 389668 h 521049"/>
                <a:gd name="connsiteX19" fmla="*/ 155935 w 2972814"/>
                <a:gd name="connsiteY19" fmla="*/ 379677 h 521049"/>
                <a:gd name="connsiteX20" fmla="*/ 159295 w 2972814"/>
                <a:gd name="connsiteY20" fmla="*/ 369685 h 521049"/>
                <a:gd name="connsiteX21" fmla="*/ 159614 w 2972814"/>
                <a:gd name="connsiteY21" fmla="*/ 368745 h 521049"/>
                <a:gd name="connsiteX22" fmla="*/ 162752 w 2972814"/>
                <a:gd name="connsiteY22" fmla="*/ 359694 h 521049"/>
                <a:gd name="connsiteX23" fmla="*/ 166246 w 2972814"/>
                <a:gd name="connsiteY23" fmla="*/ 349702 h 521049"/>
                <a:gd name="connsiteX24" fmla="*/ 169708 w 2972814"/>
                <a:gd name="connsiteY24" fmla="*/ 339711 h 521049"/>
                <a:gd name="connsiteX25" fmla="*/ 173369 w 2972814"/>
                <a:gd name="connsiteY25" fmla="*/ 329719 h 521049"/>
                <a:gd name="connsiteX26" fmla="*/ 176941 w 2972814"/>
                <a:gd name="connsiteY26" fmla="*/ 319728 h 521049"/>
                <a:gd name="connsiteX27" fmla="*/ 179566 w 2972814"/>
                <a:gd name="connsiteY27" fmla="*/ 312920 h 521049"/>
                <a:gd name="connsiteX28" fmla="*/ 180910 w 2972814"/>
                <a:gd name="connsiteY28" fmla="*/ 309736 h 521049"/>
                <a:gd name="connsiteX29" fmla="*/ 184995 w 2972814"/>
                <a:gd name="connsiteY29" fmla="*/ 299745 h 521049"/>
                <a:gd name="connsiteX30" fmla="*/ 189616 w 2972814"/>
                <a:gd name="connsiteY30" fmla="*/ 289753 h 521049"/>
                <a:gd name="connsiteX31" fmla="*/ 194228 w 2972814"/>
                <a:gd name="connsiteY31" fmla="*/ 279762 h 521049"/>
                <a:gd name="connsiteX32" fmla="*/ 199150 w 2972814"/>
                <a:gd name="connsiteY32" fmla="*/ 269770 h 521049"/>
                <a:gd name="connsiteX33" fmla="*/ 199518 w 2972814"/>
                <a:gd name="connsiteY33" fmla="*/ 269035 h 521049"/>
                <a:gd name="connsiteX34" fmla="*/ 204863 w 2972814"/>
                <a:gd name="connsiteY34" fmla="*/ 259779 h 521049"/>
                <a:gd name="connsiteX35" fmla="*/ 211107 w 2972814"/>
                <a:gd name="connsiteY35" fmla="*/ 249787 h 521049"/>
                <a:gd name="connsiteX36" fmla="*/ 217679 w 2972814"/>
                <a:gd name="connsiteY36" fmla="*/ 239796 h 521049"/>
                <a:gd name="connsiteX37" fmla="*/ 219470 w 2972814"/>
                <a:gd name="connsiteY37" fmla="*/ 237221 h 521049"/>
                <a:gd name="connsiteX38" fmla="*/ 225693 w 2972814"/>
                <a:gd name="connsiteY38" fmla="*/ 229804 h 521049"/>
                <a:gd name="connsiteX39" fmla="*/ 234656 w 2972814"/>
                <a:gd name="connsiteY39" fmla="*/ 219813 h 521049"/>
                <a:gd name="connsiteX40" fmla="*/ 239421 w 2972814"/>
                <a:gd name="connsiteY40" fmla="*/ 214666 h 521049"/>
                <a:gd name="connsiteX41" fmla="*/ 244710 w 2972814"/>
                <a:gd name="connsiteY41" fmla="*/ 209821 h 521049"/>
                <a:gd name="connsiteX42" fmla="*/ 255914 w 2972814"/>
                <a:gd name="connsiteY42" fmla="*/ 199830 h 521049"/>
                <a:gd name="connsiteX43" fmla="*/ 259373 w 2972814"/>
                <a:gd name="connsiteY43" fmla="*/ 196925 h 521049"/>
                <a:gd name="connsiteX44" fmla="*/ 268951 w 2972814"/>
                <a:gd name="connsiteY44" fmla="*/ 189838 h 521049"/>
                <a:gd name="connsiteX45" fmla="*/ 279325 w 2972814"/>
                <a:gd name="connsiteY45" fmla="*/ 182046 h 521049"/>
                <a:gd name="connsiteX46" fmla="*/ 282267 w 2972814"/>
                <a:gd name="connsiteY46" fmla="*/ 179847 h 521049"/>
                <a:gd name="connsiteX47" fmla="*/ 295722 w 2972814"/>
                <a:gd name="connsiteY47" fmla="*/ 169855 h 521049"/>
                <a:gd name="connsiteX48" fmla="*/ 299277 w 2972814"/>
                <a:gd name="connsiteY48" fmla="*/ 167251 h 521049"/>
                <a:gd name="connsiteX49" fmla="*/ 308889 w 2972814"/>
                <a:gd name="connsiteY49" fmla="*/ 159864 h 521049"/>
                <a:gd name="connsiteX50" fmla="*/ 319228 w 2972814"/>
                <a:gd name="connsiteY50" fmla="*/ 151732 h 521049"/>
                <a:gd name="connsiteX51" fmla="*/ 321318 w 2972814"/>
                <a:gd name="connsiteY51" fmla="*/ 149872 h 521049"/>
                <a:gd name="connsiteX52" fmla="*/ 332163 w 2972814"/>
                <a:gd name="connsiteY52" fmla="*/ 139881 h 521049"/>
                <a:gd name="connsiteX53" fmla="*/ 339180 w 2972814"/>
                <a:gd name="connsiteY53" fmla="*/ 133373 h 521049"/>
                <a:gd name="connsiteX54" fmla="*/ 342592 w 2972814"/>
                <a:gd name="connsiteY54" fmla="*/ 129889 h 521049"/>
                <a:gd name="connsiteX55" fmla="*/ 352144 w 2972814"/>
                <a:gd name="connsiteY55" fmla="*/ 119898 h 521049"/>
                <a:gd name="connsiteX56" fmla="*/ 359132 w 2972814"/>
                <a:gd name="connsiteY56" fmla="*/ 112320 h 521049"/>
                <a:gd name="connsiteX57" fmla="*/ 361219 w 2972814"/>
                <a:gd name="connsiteY57" fmla="*/ 109906 h 521049"/>
                <a:gd name="connsiteX58" fmla="*/ 369605 w 2972814"/>
                <a:gd name="connsiteY58" fmla="*/ 99915 h 521049"/>
                <a:gd name="connsiteX59" fmla="*/ 377715 w 2972814"/>
                <a:gd name="connsiteY59" fmla="*/ 89923 h 521049"/>
                <a:gd name="connsiteX60" fmla="*/ 379084 w 2972814"/>
                <a:gd name="connsiteY60" fmla="*/ 88210 h 521049"/>
                <a:gd name="connsiteX61" fmla="*/ 385758 w 2972814"/>
                <a:gd name="connsiteY61" fmla="*/ 79932 h 521049"/>
                <a:gd name="connsiteX62" fmla="*/ 393608 w 2972814"/>
                <a:gd name="connsiteY62" fmla="*/ 69940 h 521049"/>
                <a:gd name="connsiteX63" fmla="*/ 399036 w 2972814"/>
                <a:gd name="connsiteY63" fmla="*/ 62828 h 521049"/>
                <a:gd name="connsiteX64" fmla="*/ 401449 w 2972814"/>
                <a:gd name="connsiteY64" fmla="*/ 59949 h 521049"/>
                <a:gd name="connsiteX65" fmla="*/ 409855 w 2972814"/>
                <a:gd name="connsiteY65" fmla="*/ 49957 h 521049"/>
                <a:gd name="connsiteX66" fmla="*/ 417848 w 2972814"/>
                <a:gd name="connsiteY66" fmla="*/ 39966 h 521049"/>
                <a:gd name="connsiteX67" fmla="*/ 418987 w 2972814"/>
                <a:gd name="connsiteY67" fmla="*/ 38554 h 521049"/>
                <a:gd name="connsiteX68" fmla="*/ 427508 w 2972814"/>
                <a:gd name="connsiteY68" fmla="*/ 29974 h 521049"/>
                <a:gd name="connsiteX69" fmla="*/ 437386 w 2972814"/>
                <a:gd name="connsiteY69" fmla="*/ 19983 h 521049"/>
                <a:gd name="connsiteX70" fmla="*/ 438939 w 2972814"/>
                <a:gd name="connsiteY70" fmla="*/ 18431 h 521049"/>
                <a:gd name="connsiteX71" fmla="*/ 451409 w 2972814"/>
                <a:gd name="connsiteY71" fmla="*/ 9991 h 521049"/>
                <a:gd name="connsiteX72" fmla="*/ 458891 w 2972814"/>
                <a:gd name="connsiteY72" fmla="*/ 4775 h 521049"/>
                <a:gd name="connsiteX73" fmla="*/ 473682 w 2972814"/>
                <a:gd name="connsiteY73" fmla="*/ 0 h 521049"/>
                <a:gd name="connsiteX74" fmla="*/ 458891 w 2972814"/>
                <a:gd name="connsiteY74" fmla="*/ 0 h 521049"/>
                <a:gd name="connsiteX75" fmla="*/ 438939 w 2972814"/>
                <a:gd name="connsiteY75" fmla="*/ 0 h 521049"/>
                <a:gd name="connsiteX76" fmla="*/ 418987 w 2972814"/>
                <a:gd name="connsiteY76" fmla="*/ 0 h 521049"/>
                <a:gd name="connsiteX77" fmla="*/ 399036 w 2972814"/>
                <a:gd name="connsiteY77" fmla="*/ 0 h 521049"/>
                <a:gd name="connsiteX78" fmla="*/ 379084 w 2972814"/>
                <a:gd name="connsiteY78" fmla="*/ 0 h 521049"/>
                <a:gd name="connsiteX79" fmla="*/ 367301 w 2972814"/>
                <a:gd name="connsiteY79" fmla="*/ 0 h 521049"/>
                <a:gd name="connsiteX80" fmla="*/ 359876 w 2972814"/>
                <a:gd name="connsiteY80" fmla="*/ 9991 h 521049"/>
                <a:gd name="connsiteX81" fmla="*/ 359132 w 2972814"/>
                <a:gd name="connsiteY81" fmla="*/ 11003 h 521049"/>
                <a:gd name="connsiteX82" fmla="*/ 352189 w 2972814"/>
                <a:gd name="connsiteY82" fmla="*/ 19983 h 521049"/>
                <a:gd name="connsiteX83" fmla="*/ 344061 w 2972814"/>
                <a:gd name="connsiteY83" fmla="*/ 29974 h 521049"/>
                <a:gd name="connsiteX84" fmla="*/ 339180 w 2972814"/>
                <a:gd name="connsiteY84" fmla="*/ 35961 h 521049"/>
                <a:gd name="connsiteX85" fmla="*/ 335498 w 2972814"/>
                <a:gd name="connsiteY85" fmla="*/ 39966 h 521049"/>
                <a:gd name="connsiteX86" fmla="*/ 326104 w 2972814"/>
                <a:gd name="connsiteY86" fmla="*/ 49957 h 521049"/>
                <a:gd name="connsiteX87" fmla="*/ 319228 w 2972814"/>
                <a:gd name="connsiteY87" fmla="*/ 57229 h 521049"/>
                <a:gd name="connsiteX88" fmla="*/ 316245 w 2972814"/>
                <a:gd name="connsiteY88" fmla="*/ 59949 h 521049"/>
                <a:gd name="connsiteX89" fmla="*/ 304907 w 2972814"/>
                <a:gd name="connsiteY89" fmla="*/ 69940 h 521049"/>
                <a:gd name="connsiteX90" fmla="*/ 299277 w 2972814"/>
                <a:gd name="connsiteY90" fmla="*/ 74932 h 521049"/>
                <a:gd name="connsiteX91" fmla="*/ 292637 w 2972814"/>
                <a:gd name="connsiteY91" fmla="*/ 79932 h 521049"/>
                <a:gd name="connsiteX92" fmla="*/ 279325 w 2972814"/>
                <a:gd name="connsiteY92" fmla="*/ 89642 h 521049"/>
                <a:gd name="connsiteX93" fmla="*/ 278909 w 2972814"/>
                <a:gd name="connsiteY93" fmla="*/ 89923 h 521049"/>
                <a:gd name="connsiteX94" fmla="*/ 263864 w 2972814"/>
                <a:gd name="connsiteY94" fmla="*/ 99915 h 521049"/>
                <a:gd name="connsiteX95" fmla="*/ 259373 w 2972814"/>
                <a:gd name="connsiteY95" fmla="*/ 102952 h 521049"/>
                <a:gd name="connsiteX96" fmla="*/ 248924 w 2972814"/>
                <a:gd name="connsiteY96" fmla="*/ 109906 h 521049"/>
                <a:gd name="connsiteX97" fmla="*/ 239421 w 2972814"/>
                <a:gd name="connsiteY97" fmla="*/ 116377 h 521049"/>
                <a:gd name="connsiteX98" fmla="*/ 234528 w 2972814"/>
                <a:gd name="connsiteY98" fmla="*/ 119898 h 521049"/>
                <a:gd name="connsiteX99" fmla="*/ 220949 w 2972814"/>
                <a:gd name="connsiteY99" fmla="*/ 129889 h 521049"/>
                <a:gd name="connsiteX100" fmla="*/ 219470 w 2972814"/>
                <a:gd name="connsiteY100" fmla="*/ 131046 h 521049"/>
                <a:gd name="connsiteX101" fmla="*/ 209385 w 2972814"/>
                <a:gd name="connsiteY101" fmla="*/ 139881 h 521049"/>
                <a:gd name="connsiteX102" fmla="*/ 199518 w 2972814"/>
                <a:gd name="connsiteY102" fmla="*/ 149324 h 521049"/>
                <a:gd name="connsiteX103" fmla="*/ 199001 w 2972814"/>
                <a:gd name="connsiteY103" fmla="*/ 149872 h 521049"/>
                <a:gd name="connsiteX104" fmla="*/ 190062 w 2972814"/>
                <a:gd name="connsiteY104" fmla="*/ 159864 h 521049"/>
                <a:gd name="connsiteX105" fmla="*/ 182093 w 2972814"/>
                <a:gd name="connsiteY105" fmla="*/ 169855 h 521049"/>
                <a:gd name="connsiteX106" fmla="*/ 179566 w 2972814"/>
                <a:gd name="connsiteY106" fmla="*/ 173329 h 521049"/>
                <a:gd name="connsiteX107" fmla="*/ 175225 w 2972814"/>
                <a:gd name="connsiteY107" fmla="*/ 179847 h 521049"/>
                <a:gd name="connsiteX108" fmla="*/ 169089 w 2972814"/>
                <a:gd name="connsiteY108" fmla="*/ 189838 h 521049"/>
                <a:gd name="connsiteX109" fmla="*/ 163431 w 2972814"/>
                <a:gd name="connsiteY109" fmla="*/ 199830 h 521049"/>
                <a:gd name="connsiteX110" fmla="*/ 159614 w 2972814"/>
                <a:gd name="connsiteY110" fmla="*/ 207146 h 521049"/>
                <a:gd name="connsiteX111" fmla="*/ 158248 w 2972814"/>
                <a:gd name="connsiteY111" fmla="*/ 209821 h 521049"/>
                <a:gd name="connsiteX112" fmla="*/ 153569 w 2972814"/>
                <a:gd name="connsiteY112" fmla="*/ 219813 h 521049"/>
                <a:gd name="connsiteX113" fmla="*/ 149138 w 2972814"/>
                <a:gd name="connsiteY113" fmla="*/ 229804 h 521049"/>
                <a:gd name="connsiteX114" fmla="*/ 145139 w 2972814"/>
                <a:gd name="connsiteY114" fmla="*/ 239796 h 521049"/>
                <a:gd name="connsiteX115" fmla="*/ 141635 w 2972814"/>
                <a:gd name="connsiteY115" fmla="*/ 249787 h 521049"/>
                <a:gd name="connsiteX116" fmla="*/ 139662 w 2972814"/>
                <a:gd name="connsiteY116" fmla="*/ 255281 h 521049"/>
                <a:gd name="connsiteX117" fmla="*/ 137951 w 2972814"/>
                <a:gd name="connsiteY117" fmla="*/ 259779 h 521049"/>
                <a:gd name="connsiteX118" fmla="*/ 134320 w 2972814"/>
                <a:gd name="connsiteY118" fmla="*/ 269770 h 521049"/>
                <a:gd name="connsiteX119" fmla="*/ 130866 w 2972814"/>
                <a:gd name="connsiteY119" fmla="*/ 279762 h 521049"/>
                <a:gd name="connsiteX120" fmla="*/ 127457 w 2972814"/>
                <a:gd name="connsiteY120" fmla="*/ 289753 h 521049"/>
                <a:gd name="connsiteX121" fmla="*/ 124452 w 2972814"/>
                <a:gd name="connsiteY121" fmla="*/ 299745 h 521049"/>
                <a:gd name="connsiteX122" fmla="*/ 121127 w 2972814"/>
                <a:gd name="connsiteY122" fmla="*/ 309736 h 521049"/>
                <a:gd name="connsiteX123" fmla="*/ 119711 w 2972814"/>
                <a:gd name="connsiteY123" fmla="*/ 314326 h 521049"/>
                <a:gd name="connsiteX124" fmla="*/ 117718 w 2972814"/>
                <a:gd name="connsiteY124" fmla="*/ 319728 h 521049"/>
                <a:gd name="connsiteX125" fmla="*/ 113950 w 2972814"/>
                <a:gd name="connsiteY125" fmla="*/ 329719 h 521049"/>
                <a:gd name="connsiteX126" fmla="*/ 110128 w 2972814"/>
                <a:gd name="connsiteY126" fmla="*/ 339711 h 521049"/>
                <a:gd name="connsiteX127" fmla="*/ 106064 w 2972814"/>
                <a:gd name="connsiteY127" fmla="*/ 349702 h 521049"/>
                <a:gd name="connsiteX128" fmla="*/ 102208 w 2972814"/>
                <a:gd name="connsiteY128" fmla="*/ 359694 h 521049"/>
                <a:gd name="connsiteX129" fmla="*/ 99759 w 2972814"/>
                <a:gd name="connsiteY129" fmla="*/ 365488 h 521049"/>
                <a:gd name="connsiteX130" fmla="*/ 97198 w 2972814"/>
                <a:gd name="connsiteY130" fmla="*/ 369685 h 521049"/>
                <a:gd name="connsiteX131" fmla="*/ 91029 w 2972814"/>
                <a:gd name="connsiteY131" fmla="*/ 379677 h 521049"/>
                <a:gd name="connsiteX132" fmla="*/ 84553 w 2972814"/>
                <a:gd name="connsiteY132" fmla="*/ 389668 h 521049"/>
                <a:gd name="connsiteX133" fmla="*/ 79807 w 2972814"/>
                <a:gd name="connsiteY133" fmla="*/ 396914 h 521049"/>
                <a:gd name="connsiteX134" fmla="*/ 74982 w 2972814"/>
                <a:gd name="connsiteY134" fmla="*/ 399660 h 521049"/>
                <a:gd name="connsiteX135" fmla="*/ 59855 w 2972814"/>
                <a:gd name="connsiteY135" fmla="*/ 407661 h 521049"/>
                <a:gd name="connsiteX136" fmla="*/ 39904 w 2972814"/>
                <a:gd name="connsiteY136" fmla="*/ 399768 h 521049"/>
                <a:gd name="connsiteX137" fmla="*/ 39826 w 2972814"/>
                <a:gd name="connsiteY137" fmla="*/ 399660 h 521049"/>
                <a:gd name="connsiteX138" fmla="*/ 32670 w 2972814"/>
                <a:gd name="connsiteY138" fmla="*/ 389668 h 521049"/>
                <a:gd name="connsiteX139" fmla="*/ 26083 w 2972814"/>
                <a:gd name="connsiteY139" fmla="*/ 379677 h 521049"/>
                <a:gd name="connsiteX140" fmla="*/ 19952 w 2972814"/>
                <a:gd name="connsiteY140" fmla="*/ 370227 h 521049"/>
                <a:gd name="connsiteX141" fmla="*/ 19747 w 2972814"/>
                <a:gd name="connsiteY141" fmla="*/ 369685 h 521049"/>
                <a:gd name="connsiteX142" fmla="*/ 16395 w 2972814"/>
                <a:gd name="connsiteY142" fmla="*/ 359694 h 521049"/>
                <a:gd name="connsiteX143" fmla="*/ 13086 w 2972814"/>
                <a:gd name="connsiteY143" fmla="*/ 349702 h 521049"/>
                <a:gd name="connsiteX144" fmla="*/ 10140 w 2972814"/>
                <a:gd name="connsiteY144" fmla="*/ 339711 h 521049"/>
                <a:gd name="connsiteX145" fmla="*/ 7388 w 2972814"/>
                <a:gd name="connsiteY145" fmla="*/ 329719 h 521049"/>
                <a:gd name="connsiteX146" fmla="*/ 4925 w 2972814"/>
                <a:gd name="connsiteY146" fmla="*/ 319728 h 521049"/>
                <a:gd name="connsiteX147" fmla="*/ 2450 w 2972814"/>
                <a:gd name="connsiteY147" fmla="*/ 309736 h 521049"/>
                <a:gd name="connsiteX148" fmla="*/ 379 w 2972814"/>
                <a:gd name="connsiteY148" fmla="*/ 299745 h 521049"/>
                <a:gd name="connsiteX149" fmla="*/ 0 w 2972814"/>
                <a:gd name="connsiteY149" fmla="*/ 297821 h 521049"/>
                <a:gd name="connsiteX150" fmla="*/ 0 w 2972814"/>
                <a:gd name="connsiteY150" fmla="*/ 299745 h 521049"/>
                <a:gd name="connsiteX151" fmla="*/ 0 w 2972814"/>
                <a:gd name="connsiteY151" fmla="*/ 309736 h 521049"/>
                <a:gd name="connsiteX152" fmla="*/ 0 w 2972814"/>
                <a:gd name="connsiteY152" fmla="*/ 319728 h 521049"/>
                <a:gd name="connsiteX153" fmla="*/ 0 w 2972814"/>
                <a:gd name="connsiteY153" fmla="*/ 329719 h 521049"/>
                <a:gd name="connsiteX154" fmla="*/ 0 w 2972814"/>
                <a:gd name="connsiteY154" fmla="*/ 339711 h 521049"/>
                <a:gd name="connsiteX155" fmla="*/ 0 w 2972814"/>
                <a:gd name="connsiteY155" fmla="*/ 349702 h 521049"/>
                <a:gd name="connsiteX156" fmla="*/ 0 w 2972814"/>
                <a:gd name="connsiteY156" fmla="*/ 359694 h 521049"/>
                <a:gd name="connsiteX157" fmla="*/ 0 w 2972814"/>
                <a:gd name="connsiteY157" fmla="*/ 369685 h 521049"/>
                <a:gd name="connsiteX158" fmla="*/ 0 w 2972814"/>
                <a:gd name="connsiteY158" fmla="*/ 379677 h 521049"/>
                <a:gd name="connsiteX159" fmla="*/ 0 w 2972814"/>
                <a:gd name="connsiteY159" fmla="*/ 389668 h 521049"/>
                <a:gd name="connsiteX160" fmla="*/ 0 w 2972814"/>
                <a:gd name="connsiteY160" fmla="*/ 399660 h 521049"/>
                <a:gd name="connsiteX161" fmla="*/ 0 w 2972814"/>
                <a:gd name="connsiteY161" fmla="*/ 409651 h 521049"/>
                <a:gd name="connsiteX162" fmla="*/ 0 w 2972814"/>
                <a:gd name="connsiteY162" fmla="*/ 419643 h 521049"/>
                <a:gd name="connsiteX163" fmla="*/ 0 w 2972814"/>
                <a:gd name="connsiteY163" fmla="*/ 429634 h 521049"/>
                <a:gd name="connsiteX164" fmla="*/ 0 w 2972814"/>
                <a:gd name="connsiteY164" fmla="*/ 439626 h 521049"/>
                <a:gd name="connsiteX165" fmla="*/ 0 w 2972814"/>
                <a:gd name="connsiteY165" fmla="*/ 449617 h 521049"/>
                <a:gd name="connsiteX166" fmla="*/ 0 w 2972814"/>
                <a:gd name="connsiteY166" fmla="*/ 456690 h 521049"/>
                <a:gd name="connsiteX167" fmla="*/ 1597 w 2972814"/>
                <a:gd name="connsiteY167" fmla="*/ 459609 h 521049"/>
                <a:gd name="connsiteX168" fmla="*/ 7131 w 2972814"/>
                <a:gd name="connsiteY168" fmla="*/ 469600 h 521049"/>
                <a:gd name="connsiteX169" fmla="*/ 12709 w 2972814"/>
                <a:gd name="connsiteY169" fmla="*/ 479592 h 521049"/>
                <a:gd name="connsiteX170" fmla="*/ 18526 w 2972814"/>
                <a:gd name="connsiteY170" fmla="*/ 489583 h 521049"/>
                <a:gd name="connsiteX171" fmla="*/ 19952 w 2972814"/>
                <a:gd name="connsiteY171" fmla="*/ 492007 h 521049"/>
                <a:gd name="connsiteX172" fmla="*/ 27171 w 2972814"/>
                <a:gd name="connsiteY172" fmla="*/ 499575 h 521049"/>
                <a:gd name="connsiteX173" fmla="*/ 36707 w 2972814"/>
                <a:gd name="connsiteY173" fmla="*/ 509566 h 521049"/>
                <a:gd name="connsiteX174" fmla="*/ 39904 w 2972814"/>
                <a:gd name="connsiteY174" fmla="*/ 512789 h 521049"/>
                <a:gd name="connsiteX175" fmla="*/ 56352 w 2972814"/>
                <a:gd name="connsiteY175" fmla="*/ 519558 h 521049"/>
                <a:gd name="connsiteX176" fmla="*/ 1536287 w 2972814"/>
                <a:gd name="connsiteY176" fmla="*/ 331651 h 521049"/>
                <a:gd name="connsiteX177" fmla="*/ 1556238 w 2972814"/>
                <a:gd name="connsiteY177" fmla="*/ 337021 h 521049"/>
                <a:gd name="connsiteX178" fmla="*/ 1576190 w 2972814"/>
                <a:gd name="connsiteY178" fmla="*/ 338848 h 521049"/>
                <a:gd name="connsiteX179" fmla="*/ 1596142 w 2972814"/>
                <a:gd name="connsiteY179" fmla="*/ 337753 h 521049"/>
                <a:gd name="connsiteX180" fmla="*/ 1616094 w 2972814"/>
                <a:gd name="connsiteY180" fmla="*/ 334027 h 521049"/>
                <a:gd name="connsiteX181" fmla="*/ 1633372 w 2972814"/>
                <a:gd name="connsiteY181" fmla="*/ 329719 h 521049"/>
                <a:gd name="connsiteX182" fmla="*/ 1636046 w 2972814"/>
                <a:gd name="connsiteY182" fmla="*/ 329073 h 521049"/>
                <a:gd name="connsiteX183" fmla="*/ 1655998 w 2972814"/>
                <a:gd name="connsiteY183" fmla="*/ 323428 h 521049"/>
                <a:gd name="connsiteX184" fmla="*/ 1668519 w 2972814"/>
                <a:gd name="connsiteY184" fmla="*/ 319728 h 521049"/>
                <a:gd name="connsiteX185" fmla="*/ 1675949 w 2972814"/>
                <a:gd name="connsiteY185" fmla="*/ 317509 h 521049"/>
                <a:gd name="connsiteX186" fmla="*/ 1695901 w 2972814"/>
                <a:gd name="connsiteY186" fmla="*/ 311602 h 521049"/>
                <a:gd name="connsiteX187" fmla="*/ 1701804 w 2972814"/>
                <a:gd name="connsiteY187" fmla="*/ 309736 h 521049"/>
                <a:gd name="connsiteX188" fmla="*/ 1715853 w 2972814"/>
                <a:gd name="connsiteY188" fmla="*/ 305308 h 521049"/>
                <a:gd name="connsiteX189" fmla="*/ 1731924 w 2972814"/>
                <a:gd name="connsiteY189" fmla="*/ 299745 h 521049"/>
                <a:gd name="connsiteX190" fmla="*/ 1735805 w 2972814"/>
                <a:gd name="connsiteY190" fmla="*/ 298339 h 521049"/>
                <a:gd name="connsiteX191" fmla="*/ 1755756 w 2972814"/>
                <a:gd name="connsiteY191" fmla="*/ 290292 h 521049"/>
                <a:gd name="connsiteX192" fmla="*/ 1756856 w 2972814"/>
                <a:gd name="connsiteY192" fmla="*/ 289753 h 521049"/>
                <a:gd name="connsiteX193" fmla="*/ 1775708 w 2972814"/>
                <a:gd name="connsiteY193" fmla="*/ 280190 h 521049"/>
                <a:gd name="connsiteX194" fmla="*/ 1776423 w 2972814"/>
                <a:gd name="connsiteY194" fmla="*/ 279762 h 521049"/>
                <a:gd name="connsiteX195" fmla="*/ 1792750 w 2972814"/>
                <a:gd name="connsiteY195" fmla="*/ 269770 h 521049"/>
                <a:gd name="connsiteX196" fmla="*/ 1795660 w 2972814"/>
                <a:gd name="connsiteY196" fmla="*/ 267985 h 521049"/>
                <a:gd name="connsiteX197" fmla="*/ 1806932 w 2972814"/>
                <a:gd name="connsiteY197" fmla="*/ 259779 h 521049"/>
                <a:gd name="connsiteX198" fmla="*/ 1815612 w 2972814"/>
                <a:gd name="connsiteY198" fmla="*/ 253509 h 521049"/>
                <a:gd name="connsiteX199" fmla="*/ 1820025 w 2972814"/>
                <a:gd name="connsiteY199" fmla="*/ 249787 h 521049"/>
                <a:gd name="connsiteX200" fmla="*/ 1831594 w 2972814"/>
                <a:gd name="connsiteY200" fmla="*/ 239796 h 521049"/>
                <a:gd name="connsiteX201" fmla="*/ 1835563 w 2972814"/>
                <a:gd name="connsiteY201" fmla="*/ 236490 h 521049"/>
                <a:gd name="connsiteX202" fmla="*/ 1842975 w 2972814"/>
                <a:gd name="connsiteY202" fmla="*/ 229804 h 521049"/>
                <a:gd name="connsiteX203" fmla="*/ 1853799 w 2972814"/>
                <a:gd name="connsiteY203" fmla="*/ 219813 h 521049"/>
                <a:gd name="connsiteX204" fmla="*/ 1855515 w 2972814"/>
                <a:gd name="connsiteY204" fmla="*/ 218221 h 521049"/>
                <a:gd name="connsiteX205" fmla="*/ 1864133 w 2972814"/>
                <a:gd name="connsiteY205" fmla="*/ 209821 h 521049"/>
                <a:gd name="connsiteX206" fmla="*/ 1874317 w 2972814"/>
                <a:gd name="connsiteY206" fmla="*/ 199830 h 521049"/>
                <a:gd name="connsiteX207" fmla="*/ 1875467 w 2972814"/>
                <a:gd name="connsiteY207" fmla="*/ 198714 h 521049"/>
                <a:gd name="connsiteX208" fmla="*/ 1884558 w 2972814"/>
                <a:gd name="connsiteY208" fmla="*/ 189838 h 521049"/>
                <a:gd name="connsiteX209" fmla="*/ 1894575 w 2972814"/>
                <a:gd name="connsiteY209" fmla="*/ 179847 h 521049"/>
                <a:gd name="connsiteX210" fmla="*/ 1895419 w 2972814"/>
                <a:gd name="connsiteY210" fmla="*/ 179041 h 521049"/>
                <a:gd name="connsiteX211" fmla="*/ 1905374 w 2972814"/>
                <a:gd name="connsiteY211" fmla="*/ 169855 h 521049"/>
                <a:gd name="connsiteX212" fmla="*/ 1915370 w 2972814"/>
                <a:gd name="connsiteY212" fmla="*/ 160161 h 521049"/>
                <a:gd name="connsiteX213" fmla="*/ 1915704 w 2972814"/>
                <a:gd name="connsiteY213" fmla="*/ 159864 h 521049"/>
                <a:gd name="connsiteX214" fmla="*/ 1926667 w 2972814"/>
                <a:gd name="connsiteY214" fmla="*/ 149872 h 521049"/>
                <a:gd name="connsiteX215" fmla="*/ 1935322 w 2972814"/>
                <a:gd name="connsiteY215" fmla="*/ 142074 h 521049"/>
                <a:gd name="connsiteX216" fmla="*/ 1938144 w 2972814"/>
                <a:gd name="connsiteY216" fmla="*/ 139881 h 521049"/>
                <a:gd name="connsiteX217" fmla="*/ 1950421 w 2972814"/>
                <a:gd name="connsiteY217" fmla="*/ 129889 h 521049"/>
                <a:gd name="connsiteX218" fmla="*/ 1955274 w 2972814"/>
                <a:gd name="connsiteY218" fmla="*/ 125804 h 521049"/>
                <a:gd name="connsiteX219" fmla="*/ 1964317 w 2972814"/>
                <a:gd name="connsiteY219" fmla="*/ 119898 h 521049"/>
                <a:gd name="connsiteX220" fmla="*/ 1975226 w 2972814"/>
                <a:gd name="connsiteY220" fmla="*/ 112218 h 521049"/>
                <a:gd name="connsiteX221" fmla="*/ 1980338 w 2972814"/>
                <a:gd name="connsiteY221" fmla="*/ 109906 h 521049"/>
                <a:gd name="connsiteX222" fmla="*/ 1995177 w 2972814"/>
                <a:gd name="connsiteY222" fmla="*/ 103168 h 521049"/>
                <a:gd name="connsiteX223" fmla="*/ 2009594 w 2972814"/>
                <a:gd name="connsiteY223" fmla="*/ 99915 h 521049"/>
                <a:gd name="connsiteX224" fmla="*/ 2015130 w 2972814"/>
                <a:gd name="connsiteY224" fmla="*/ 98532 h 521049"/>
                <a:gd name="connsiteX225" fmla="*/ 2035081 w 2972814"/>
                <a:gd name="connsiteY225" fmla="*/ 99340 h 521049"/>
                <a:gd name="connsiteX226" fmla="*/ 2036880 w 2972814"/>
                <a:gd name="connsiteY226" fmla="*/ 99915 h 521049"/>
                <a:gd name="connsiteX227" fmla="*/ 2055033 w 2972814"/>
                <a:gd name="connsiteY227" fmla="*/ 105522 h 521049"/>
                <a:gd name="connsiteX228" fmla="*/ 2065322 w 2972814"/>
                <a:gd name="connsiteY228" fmla="*/ 109906 h 521049"/>
                <a:gd name="connsiteX229" fmla="*/ 2074985 w 2972814"/>
                <a:gd name="connsiteY229" fmla="*/ 113804 h 521049"/>
                <a:gd name="connsiteX230" fmla="*/ 2090838 w 2972814"/>
                <a:gd name="connsiteY230" fmla="*/ 119898 h 521049"/>
                <a:gd name="connsiteX231" fmla="*/ 2094937 w 2972814"/>
                <a:gd name="connsiteY231" fmla="*/ 121337 h 521049"/>
                <a:gd name="connsiteX232" fmla="*/ 2114888 w 2972814"/>
                <a:gd name="connsiteY232" fmla="*/ 125920 h 521049"/>
                <a:gd name="connsiteX233" fmla="*/ 2134840 w 2972814"/>
                <a:gd name="connsiteY233" fmla="*/ 126725 h 521049"/>
                <a:gd name="connsiteX234" fmla="*/ 2154792 w 2972814"/>
                <a:gd name="connsiteY234" fmla="*/ 124088 h 521049"/>
                <a:gd name="connsiteX235" fmla="*/ 2174285 w 2972814"/>
                <a:gd name="connsiteY235" fmla="*/ 119898 h 521049"/>
                <a:gd name="connsiteX236" fmla="*/ 2174744 w 2972814"/>
                <a:gd name="connsiteY236" fmla="*/ 119811 h 521049"/>
                <a:gd name="connsiteX237" fmla="*/ 2194695 w 2972814"/>
                <a:gd name="connsiteY237" fmla="*/ 114520 h 521049"/>
                <a:gd name="connsiteX238" fmla="*/ 2211070 w 2972814"/>
                <a:gd name="connsiteY238" fmla="*/ 109906 h 521049"/>
                <a:gd name="connsiteX239" fmla="*/ 2214647 w 2972814"/>
                <a:gd name="connsiteY239" fmla="*/ 108971 h 521049"/>
                <a:gd name="connsiteX240" fmla="*/ 2234599 w 2972814"/>
                <a:gd name="connsiteY240" fmla="*/ 103882 h 521049"/>
                <a:gd name="connsiteX241" fmla="*/ 2252193 w 2972814"/>
                <a:gd name="connsiteY241" fmla="*/ 99915 h 521049"/>
                <a:gd name="connsiteX242" fmla="*/ 2254551 w 2972814"/>
                <a:gd name="connsiteY242" fmla="*/ 99411 h 521049"/>
                <a:gd name="connsiteX243" fmla="*/ 2274502 w 2972814"/>
                <a:gd name="connsiteY243" fmla="*/ 95984 h 521049"/>
                <a:gd name="connsiteX244" fmla="*/ 2294454 w 2972814"/>
                <a:gd name="connsiteY244" fmla="*/ 93472 h 521049"/>
                <a:gd name="connsiteX245" fmla="*/ 2314406 w 2972814"/>
                <a:gd name="connsiteY245" fmla="*/ 91905 h 521049"/>
                <a:gd name="connsiteX246" fmla="*/ 2334358 w 2972814"/>
                <a:gd name="connsiteY246" fmla="*/ 90987 h 521049"/>
                <a:gd name="connsiteX247" fmla="*/ 2354309 w 2972814"/>
                <a:gd name="connsiteY247" fmla="*/ 90283 h 521049"/>
                <a:gd name="connsiteX248" fmla="*/ 2362258 w 2972814"/>
                <a:gd name="connsiteY248" fmla="*/ 89923 h 521049"/>
                <a:gd name="connsiteX249" fmla="*/ 2374261 w 2972814"/>
                <a:gd name="connsiteY249" fmla="*/ 89298 h 521049"/>
                <a:gd name="connsiteX250" fmla="*/ 2394213 w 2972814"/>
                <a:gd name="connsiteY250" fmla="*/ 86494 h 521049"/>
                <a:gd name="connsiteX251" fmla="*/ 2412346 w 2972814"/>
                <a:gd name="connsiteY251" fmla="*/ 79932 h 521049"/>
                <a:gd name="connsiteX252" fmla="*/ 2414165 w 2972814"/>
                <a:gd name="connsiteY252" fmla="*/ 79023 h 521049"/>
                <a:gd name="connsiteX253" fmla="*/ 2424424 w 2972814"/>
                <a:gd name="connsiteY253" fmla="*/ 69940 h 521049"/>
                <a:gd name="connsiteX254" fmla="*/ 2432319 w 2972814"/>
                <a:gd name="connsiteY254" fmla="*/ 59949 h 521049"/>
                <a:gd name="connsiteX255" fmla="*/ 2434117 w 2972814"/>
                <a:gd name="connsiteY255" fmla="*/ 56966 h 521049"/>
                <a:gd name="connsiteX256" fmla="*/ 2437274 w 2972814"/>
                <a:gd name="connsiteY256" fmla="*/ 49957 h 521049"/>
                <a:gd name="connsiteX257" fmla="*/ 2441079 w 2972814"/>
                <a:gd name="connsiteY257" fmla="*/ 39966 h 521049"/>
                <a:gd name="connsiteX258" fmla="*/ 2444165 w 2972814"/>
                <a:gd name="connsiteY258" fmla="*/ 29974 h 521049"/>
                <a:gd name="connsiteX259" fmla="*/ 2446708 w 2972814"/>
                <a:gd name="connsiteY259" fmla="*/ 19983 h 521049"/>
                <a:gd name="connsiteX260" fmla="*/ 2448917 w 2972814"/>
                <a:gd name="connsiteY260" fmla="*/ 9991 h 521049"/>
                <a:gd name="connsiteX261" fmla="*/ 2450953 w 2972814"/>
                <a:gd name="connsiteY261" fmla="*/ 0 h 521049"/>
                <a:gd name="connsiteX262" fmla="*/ 2434117 w 2972814"/>
                <a:gd name="connsiteY262" fmla="*/ 0 h 521049"/>
                <a:gd name="connsiteX263" fmla="*/ 2414165 w 2972814"/>
                <a:gd name="connsiteY263" fmla="*/ 0 h 521049"/>
                <a:gd name="connsiteX264" fmla="*/ 2394213 w 2972814"/>
                <a:gd name="connsiteY264" fmla="*/ 0 h 521049"/>
                <a:gd name="connsiteX265" fmla="*/ 2379976 w 2972814"/>
                <a:gd name="connsiteY265" fmla="*/ 0 h 521049"/>
                <a:gd name="connsiteX266" fmla="*/ 2374261 w 2972814"/>
                <a:gd name="connsiteY266" fmla="*/ 6206 h 521049"/>
                <a:gd name="connsiteX267" fmla="*/ 2369752 w 2972814"/>
                <a:gd name="connsiteY267" fmla="*/ 9991 h 521049"/>
                <a:gd name="connsiteX268" fmla="*/ 2355392 w 2972814"/>
                <a:gd name="connsiteY268" fmla="*/ 19983 h 521049"/>
                <a:gd name="connsiteX269" fmla="*/ 2354309 w 2972814"/>
                <a:gd name="connsiteY269" fmla="*/ 20622 h 521049"/>
                <a:gd name="connsiteX270" fmla="*/ 2334358 w 2972814"/>
                <a:gd name="connsiteY270" fmla="*/ 29368 h 521049"/>
                <a:gd name="connsiteX271" fmla="*/ 2332416 w 2972814"/>
                <a:gd name="connsiteY271" fmla="*/ 29974 h 521049"/>
                <a:gd name="connsiteX272" fmla="*/ 2314406 w 2972814"/>
                <a:gd name="connsiteY272" fmla="*/ 35044 h 521049"/>
                <a:gd name="connsiteX273" fmla="*/ 2294454 w 2972814"/>
                <a:gd name="connsiteY273" fmla="*/ 39330 h 521049"/>
                <a:gd name="connsiteX274" fmla="*/ 2290812 w 2972814"/>
                <a:gd name="connsiteY274" fmla="*/ 39966 h 521049"/>
                <a:gd name="connsiteX275" fmla="*/ 2274502 w 2972814"/>
                <a:gd name="connsiteY275" fmla="*/ 42720 h 521049"/>
                <a:gd name="connsiteX276" fmla="*/ 2254551 w 2972814"/>
                <a:gd name="connsiteY276" fmla="*/ 45529 h 521049"/>
                <a:gd name="connsiteX277" fmla="*/ 2234599 w 2972814"/>
                <a:gd name="connsiteY277" fmla="*/ 47715 h 521049"/>
                <a:gd name="connsiteX278" fmla="*/ 2214647 w 2972814"/>
                <a:gd name="connsiteY278" fmla="*/ 49113 h 521049"/>
                <a:gd name="connsiteX279" fmla="*/ 2194695 w 2972814"/>
                <a:gd name="connsiteY279" fmla="*/ 48766 h 521049"/>
                <a:gd name="connsiteX280" fmla="*/ 2174744 w 2972814"/>
                <a:gd name="connsiteY280" fmla="*/ 46228 h 521049"/>
                <a:gd name="connsiteX281" fmla="*/ 2154792 w 2972814"/>
                <a:gd name="connsiteY281" fmla="*/ 40317 h 521049"/>
                <a:gd name="connsiteX282" fmla="*/ 2154028 w 2972814"/>
                <a:gd name="connsiteY282" fmla="*/ 39966 h 521049"/>
                <a:gd name="connsiteX283" fmla="*/ 2135130 w 2972814"/>
                <a:gd name="connsiteY283" fmla="*/ 29974 h 521049"/>
                <a:gd name="connsiteX284" fmla="*/ 2134840 w 2972814"/>
                <a:gd name="connsiteY284" fmla="*/ 29799 h 521049"/>
                <a:gd name="connsiteX285" fmla="*/ 2121955 w 2972814"/>
                <a:gd name="connsiteY285" fmla="*/ 19983 h 521049"/>
                <a:gd name="connsiteX286" fmla="*/ 2114888 w 2972814"/>
                <a:gd name="connsiteY286" fmla="*/ 13843 h 521049"/>
                <a:gd name="connsiteX287" fmla="*/ 2110627 w 2972814"/>
                <a:gd name="connsiteY287" fmla="*/ 9991 h 521049"/>
                <a:gd name="connsiteX288" fmla="*/ 2100397 w 2972814"/>
                <a:gd name="connsiteY288" fmla="*/ 0 h 521049"/>
                <a:gd name="connsiteX289" fmla="*/ 2094937 w 2972814"/>
                <a:gd name="connsiteY289" fmla="*/ 0 h 521049"/>
                <a:gd name="connsiteX290" fmla="*/ 2074985 w 2972814"/>
                <a:gd name="connsiteY290" fmla="*/ 0 h 521049"/>
                <a:gd name="connsiteX291" fmla="*/ 2055033 w 2972814"/>
                <a:gd name="connsiteY291" fmla="*/ 0 h 521049"/>
                <a:gd name="connsiteX292" fmla="*/ 2035081 w 2972814"/>
                <a:gd name="connsiteY292" fmla="*/ 0 h 521049"/>
                <a:gd name="connsiteX293" fmla="*/ 2015130 w 2972814"/>
                <a:gd name="connsiteY293" fmla="*/ 0 h 521049"/>
                <a:gd name="connsiteX294" fmla="*/ 1995177 w 2972814"/>
                <a:gd name="connsiteY294" fmla="*/ 0 h 521049"/>
                <a:gd name="connsiteX295" fmla="*/ 1975226 w 2972814"/>
                <a:gd name="connsiteY295" fmla="*/ 0 h 521049"/>
                <a:gd name="connsiteX296" fmla="*/ 1955274 w 2972814"/>
                <a:gd name="connsiteY296" fmla="*/ 0 h 521049"/>
                <a:gd name="connsiteX297" fmla="*/ 1941958 w 2972814"/>
                <a:gd name="connsiteY297" fmla="*/ 0 h 521049"/>
                <a:gd name="connsiteX298" fmla="*/ 1935322 w 2972814"/>
                <a:gd name="connsiteY298" fmla="*/ 6282 h 521049"/>
                <a:gd name="connsiteX299" fmla="*/ 1931526 w 2972814"/>
                <a:gd name="connsiteY299" fmla="*/ 9991 h 521049"/>
                <a:gd name="connsiteX300" fmla="*/ 1921833 w 2972814"/>
                <a:gd name="connsiteY300" fmla="*/ 19983 h 521049"/>
                <a:gd name="connsiteX301" fmla="*/ 1915370 w 2972814"/>
                <a:gd name="connsiteY301" fmla="*/ 26539 h 521049"/>
                <a:gd name="connsiteX302" fmla="*/ 1911951 w 2972814"/>
                <a:gd name="connsiteY302" fmla="*/ 29974 h 521049"/>
                <a:gd name="connsiteX303" fmla="*/ 1902272 w 2972814"/>
                <a:gd name="connsiteY303" fmla="*/ 39966 h 521049"/>
                <a:gd name="connsiteX304" fmla="*/ 1895419 w 2972814"/>
                <a:gd name="connsiteY304" fmla="*/ 47222 h 521049"/>
                <a:gd name="connsiteX305" fmla="*/ 1892717 w 2972814"/>
                <a:gd name="connsiteY305" fmla="*/ 49957 h 521049"/>
                <a:gd name="connsiteX306" fmla="*/ 1882555 w 2972814"/>
                <a:gd name="connsiteY306" fmla="*/ 59949 h 521049"/>
                <a:gd name="connsiteX307" fmla="*/ 1875467 w 2972814"/>
                <a:gd name="connsiteY307" fmla="*/ 67347 h 521049"/>
                <a:gd name="connsiteX308" fmla="*/ 1872903 w 2972814"/>
                <a:gd name="connsiteY308" fmla="*/ 69940 h 521049"/>
                <a:gd name="connsiteX309" fmla="*/ 1862567 w 2972814"/>
                <a:gd name="connsiteY309" fmla="*/ 79932 h 521049"/>
                <a:gd name="connsiteX310" fmla="*/ 1855515 w 2972814"/>
                <a:gd name="connsiteY310" fmla="*/ 87122 h 521049"/>
                <a:gd name="connsiteX311" fmla="*/ 1852625 w 2972814"/>
                <a:gd name="connsiteY311" fmla="*/ 89923 h 521049"/>
                <a:gd name="connsiteX312" fmla="*/ 1841855 w 2972814"/>
                <a:gd name="connsiteY312" fmla="*/ 99915 h 521049"/>
                <a:gd name="connsiteX313" fmla="*/ 1835563 w 2972814"/>
                <a:gd name="connsiteY313" fmla="*/ 106022 h 521049"/>
                <a:gd name="connsiteX314" fmla="*/ 1831435 w 2972814"/>
                <a:gd name="connsiteY314" fmla="*/ 109906 h 521049"/>
                <a:gd name="connsiteX315" fmla="*/ 1820592 w 2972814"/>
                <a:gd name="connsiteY315" fmla="*/ 119898 h 521049"/>
                <a:gd name="connsiteX316" fmla="*/ 1815612 w 2972814"/>
                <a:gd name="connsiteY316" fmla="*/ 124285 h 521049"/>
                <a:gd name="connsiteX317" fmla="*/ 1808909 w 2972814"/>
                <a:gd name="connsiteY317" fmla="*/ 129889 h 521049"/>
                <a:gd name="connsiteX318" fmla="*/ 1796980 w 2972814"/>
                <a:gd name="connsiteY318" fmla="*/ 139881 h 521049"/>
                <a:gd name="connsiteX319" fmla="*/ 1795660 w 2972814"/>
                <a:gd name="connsiteY319" fmla="*/ 140986 h 521049"/>
                <a:gd name="connsiteX320" fmla="*/ 1784531 w 2972814"/>
                <a:gd name="connsiteY320" fmla="*/ 149872 h 521049"/>
                <a:gd name="connsiteX321" fmla="*/ 1775708 w 2972814"/>
                <a:gd name="connsiteY321" fmla="*/ 156135 h 521049"/>
                <a:gd name="connsiteX322" fmla="*/ 1769893 w 2972814"/>
                <a:gd name="connsiteY322" fmla="*/ 159864 h 521049"/>
                <a:gd name="connsiteX323" fmla="*/ 1755756 w 2972814"/>
                <a:gd name="connsiteY323" fmla="*/ 169551 h 521049"/>
                <a:gd name="connsiteX324" fmla="*/ 1755263 w 2972814"/>
                <a:gd name="connsiteY324" fmla="*/ 169855 h 521049"/>
                <a:gd name="connsiteX325" fmla="*/ 1737887 w 2972814"/>
                <a:gd name="connsiteY325" fmla="*/ 179847 h 521049"/>
                <a:gd name="connsiteX326" fmla="*/ 1735805 w 2972814"/>
                <a:gd name="connsiteY326" fmla="*/ 181066 h 521049"/>
                <a:gd name="connsiteX327" fmla="*/ 1719210 w 2972814"/>
                <a:gd name="connsiteY327" fmla="*/ 189838 h 521049"/>
                <a:gd name="connsiteX328" fmla="*/ 1715853 w 2972814"/>
                <a:gd name="connsiteY328" fmla="*/ 191460 h 521049"/>
                <a:gd name="connsiteX329" fmla="*/ 1697527 w 2972814"/>
                <a:gd name="connsiteY329" fmla="*/ 199830 h 521049"/>
                <a:gd name="connsiteX330" fmla="*/ 1695901 w 2972814"/>
                <a:gd name="connsiteY330" fmla="*/ 200532 h 521049"/>
                <a:gd name="connsiteX331" fmla="*/ 1675949 w 2972814"/>
                <a:gd name="connsiteY331" fmla="*/ 208968 h 521049"/>
                <a:gd name="connsiteX332" fmla="*/ 1673883 w 2972814"/>
                <a:gd name="connsiteY332" fmla="*/ 209821 h 521049"/>
                <a:gd name="connsiteX333" fmla="*/ 1655998 w 2972814"/>
                <a:gd name="connsiteY333" fmla="*/ 216804 h 521049"/>
                <a:gd name="connsiteX334" fmla="*/ 1647572 w 2972814"/>
                <a:gd name="connsiteY334" fmla="*/ 219813 h 521049"/>
                <a:gd name="connsiteX335" fmla="*/ 1636046 w 2972814"/>
                <a:gd name="connsiteY335" fmla="*/ 223948 h 521049"/>
                <a:gd name="connsiteX336" fmla="*/ 1617551 w 2972814"/>
                <a:gd name="connsiteY336" fmla="*/ 229804 h 521049"/>
                <a:gd name="connsiteX337" fmla="*/ 1616094 w 2972814"/>
                <a:gd name="connsiteY337" fmla="*/ 230257 h 521049"/>
                <a:gd name="connsiteX338" fmla="*/ 1596142 w 2972814"/>
                <a:gd name="connsiteY338" fmla="*/ 235067 h 521049"/>
                <a:gd name="connsiteX339" fmla="*/ 1576190 w 2972814"/>
                <a:gd name="connsiteY339" fmla="*/ 237592 h 521049"/>
                <a:gd name="connsiteX340" fmla="*/ 1556238 w 2972814"/>
                <a:gd name="connsiteY340" fmla="*/ 237409 h 521049"/>
                <a:gd name="connsiteX341" fmla="*/ 1536287 w 2972814"/>
                <a:gd name="connsiteY341" fmla="*/ 233295 h 521049"/>
                <a:gd name="connsiteX342" fmla="*/ 1527742 w 2972814"/>
                <a:gd name="connsiteY342" fmla="*/ 229804 h 521049"/>
                <a:gd name="connsiteX343" fmla="*/ 1516335 w 2972814"/>
                <a:gd name="connsiteY343" fmla="*/ 225034 h 521049"/>
                <a:gd name="connsiteX344" fmla="*/ 1507806 w 2972814"/>
                <a:gd name="connsiteY344" fmla="*/ 219813 h 521049"/>
                <a:gd name="connsiteX345" fmla="*/ 1496383 w 2972814"/>
                <a:gd name="connsiteY345" fmla="*/ 212565 h 521049"/>
                <a:gd name="connsiteX346" fmla="*/ 1493026 w 2972814"/>
                <a:gd name="connsiteY346" fmla="*/ 209821 h 521049"/>
                <a:gd name="connsiteX347" fmla="*/ 1480845 w 2972814"/>
                <a:gd name="connsiteY347" fmla="*/ 199830 h 521049"/>
                <a:gd name="connsiteX348" fmla="*/ 1476431 w 2972814"/>
                <a:gd name="connsiteY348" fmla="*/ 196180 h 521049"/>
                <a:gd name="connsiteX349" fmla="*/ 1469888 w 2972814"/>
                <a:gd name="connsiteY349" fmla="*/ 189838 h 521049"/>
                <a:gd name="connsiteX350" fmla="*/ 1460561 w 2972814"/>
                <a:gd name="connsiteY350" fmla="*/ 179847 h 521049"/>
                <a:gd name="connsiteX351" fmla="*/ 1456480 w 2972814"/>
                <a:gd name="connsiteY351" fmla="*/ 175400 h 521049"/>
                <a:gd name="connsiteX352" fmla="*/ 1451755 w 2972814"/>
                <a:gd name="connsiteY352" fmla="*/ 169855 h 521049"/>
                <a:gd name="connsiteX353" fmla="*/ 1443695 w 2972814"/>
                <a:gd name="connsiteY353" fmla="*/ 159864 h 521049"/>
                <a:gd name="connsiteX354" fmla="*/ 1436528 w 2972814"/>
                <a:gd name="connsiteY354" fmla="*/ 150390 h 521049"/>
                <a:gd name="connsiteX355" fmla="*/ 1436148 w 2972814"/>
                <a:gd name="connsiteY355" fmla="*/ 149872 h 521049"/>
                <a:gd name="connsiteX356" fmla="*/ 1429171 w 2972814"/>
                <a:gd name="connsiteY356" fmla="*/ 139881 h 521049"/>
                <a:gd name="connsiteX357" fmla="*/ 1422339 w 2972814"/>
                <a:gd name="connsiteY357" fmla="*/ 129889 h 521049"/>
                <a:gd name="connsiteX358" fmla="*/ 1416576 w 2972814"/>
                <a:gd name="connsiteY358" fmla="*/ 120254 h 521049"/>
                <a:gd name="connsiteX359" fmla="*/ 1416357 w 2972814"/>
                <a:gd name="connsiteY359" fmla="*/ 119898 h 521049"/>
                <a:gd name="connsiteX360" fmla="*/ 1410198 w 2972814"/>
                <a:gd name="connsiteY360" fmla="*/ 109906 h 521049"/>
                <a:gd name="connsiteX361" fmla="*/ 1404640 w 2972814"/>
                <a:gd name="connsiteY361" fmla="*/ 99915 h 521049"/>
                <a:gd name="connsiteX362" fmla="*/ 1399425 w 2972814"/>
                <a:gd name="connsiteY362" fmla="*/ 89923 h 521049"/>
                <a:gd name="connsiteX363" fmla="*/ 1396624 w 2972814"/>
                <a:gd name="connsiteY363" fmla="*/ 84095 h 521049"/>
                <a:gd name="connsiteX364" fmla="*/ 1394438 w 2972814"/>
                <a:gd name="connsiteY364" fmla="*/ 79932 h 521049"/>
                <a:gd name="connsiteX365" fmla="*/ 1389581 w 2972814"/>
                <a:gd name="connsiteY365" fmla="*/ 69940 h 521049"/>
                <a:gd name="connsiteX366" fmla="*/ 1384642 w 2972814"/>
                <a:gd name="connsiteY366" fmla="*/ 59949 h 521049"/>
                <a:gd name="connsiteX367" fmla="*/ 1380432 w 2972814"/>
                <a:gd name="connsiteY367" fmla="*/ 49957 h 521049"/>
                <a:gd name="connsiteX368" fmla="*/ 1376673 w 2972814"/>
                <a:gd name="connsiteY368" fmla="*/ 41001 h 521049"/>
                <a:gd name="connsiteX369" fmla="*/ 1376167 w 2972814"/>
                <a:gd name="connsiteY369" fmla="*/ 39966 h 521049"/>
                <a:gd name="connsiteX370" fmla="*/ 1371496 w 2972814"/>
                <a:gd name="connsiteY370" fmla="*/ 29974 h 521049"/>
                <a:gd name="connsiteX371" fmla="*/ 1366856 w 2972814"/>
                <a:gd name="connsiteY371" fmla="*/ 19983 h 521049"/>
                <a:gd name="connsiteX372" fmla="*/ 1362446 w 2972814"/>
                <a:gd name="connsiteY372" fmla="*/ 9991 h 521049"/>
                <a:gd name="connsiteX373" fmla="*/ 1357998 w 2972814"/>
                <a:gd name="connsiteY373" fmla="*/ 0 h 521049"/>
                <a:gd name="connsiteX374" fmla="*/ 1356721 w 2972814"/>
                <a:gd name="connsiteY374" fmla="*/ 0 h 521049"/>
                <a:gd name="connsiteX375" fmla="*/ 1336769 w 2972814"/>
                <a:gd name="connsiteY375" fmla="*/ 0 h 521049"/>
                <a:gd name="connsiteX376" fmla="*/ 1316817 w 2972814"/>
                <a:gd name="connsiteY376" fmla="*/ 0 h 521049"/>
                <a:gd name="connsiteX377" fmla="*/ 1296866 w 2972814"/>
                <a:gd name="connsiteY377" fmla="*/ 0 h 521049"/>
                <a:gd name="connsiteX378" fmla="*/ 1276914 w 2972814"/>
                <a:gd name="connsiteY378" fmla="*/ 0 h 521049"/>
                <a:gd name="connsiteX379" fmla="*/ 1256962 w 2972814"/>
                <a:gd name="connsiteY379" fmla="*/ 0 h 521049"/>
                <a:gd name="connsiteX380" fmla="*/ 1237010 w 2972814"/>
                <a:gd name="connsiteY380" fmla="*/ 0 h 521049"/>
                <a:gd name="connsiteX381" fmla="*/ 1217059 w 2972814"/>
                <a:gd name="connsiteY381" fmla="*/ 0 h 521049"/>
                <a:gd name="connsiteX382" fmla="*/ 1197107 w 2972814"/>
                <a:gd name="connsiteY382" fmla="*/ 0 h 521049"/>
                <a:gd name="connsiteX383" fmla="*/ 1177155 w 2972814"/>
                <a:gd name="connsiteY383" fmla="*/ 0 h 521049"/>
                <a:gd name="connsiteX384" fmla="*/ 1157203 w 2972814"/>
                <a:gd name="connsiteY384" fmla="*/ 0 h 521049"/>
                <a:gd name="connsiteX385" fmla="*/ 1137251 w 2972814"/>
                <a:gd name="connsiteY385" fmla="*/ 0 h 521049"/>
                <a:gd name="connsiteX386" fmla="*/ 1117299 w 2972814"/>
                <a:gd name="connsiteY386" fmla="*/ 0 h 521049"/>
                <a:gd name="connsiteX387" fmla="*/ 1097348 w 2972814"/>
                <a:gd name="connsiteY387" fmla="*/ 0 h 521049"/>
                <a:gd name="connsiteX388" fmla="*/ 1077396 w 2972814"/>
                <a:gd name="connsiteY388" fmla="*/ 0 h 521049"/>
                <a:gd name="connsiteX389" fmla="*/ 1057444 w 2972814"/>
                <a:gd name="connsiteY389" fmla="*/ 0 h 521049"/>
                <a:gd name="connsiteX390" fmla="*/ 1037492 w 2972814"/>
                <a:gd name="connsiteY390" fmla="*/ 0 h 521049"/>
                <a:gd name="connsiteX391" fmla="*/ 1017541 w 2972814"/>
                <a:gd name="connsiteY391" fmla="*/ 0 h 521049"/>
                <a:gd name="connsiteX392" fmla="*/ 997589 w 2972814"/>
                <a:gd name="connsiteY392" fmla="*/ 0 h 521049"/>
                <a:gd name="connsiteX393" fmla="*/ 987001 w 2972814"/>
                <a:gd name="connsiteY393" fmla="*/ 0 h 521049"/>
                <a:gd name="connsiteX394" fmla="*/ 993656 w 2972814"/>
                <a:gd name="connsiteY394" fmla="*/ 9991 h 521049"/>
                <a:gd name="connsiteX395" fmla="*/ 997589 w 2972814"/>
                <a:gd name="connsiteY395" fmla="*/ 16468 h 521049"/>
                <a:gd name="connsiteX396" fmla="*/ 999527 w 2972814"/>
                <a:gd name="connsiteY396" fmla="*/ 19983 h 521049"/>
                <a:gd name="connsiteX397" fmla="*/ 1005543 w 2972814"/>
                <a:gd name="connsiteY397" fmla="*/ 29974 h 521049"/>
                <a:gd name="connsiteX398" fmla="*/ 1011229 w 2972814"/>
                <a:gd name="connsiteY398" fmla="*/ 39966 h 521049"/>
                <a:gd name="connsiteX399" fmla="*/ 1017178 w 2972814"/>
                <a:gd name="connsiteY399" fmla="*/ 49957 h 521049"/>
                <a:gd name="connsiteX400" fmla="*/ 1017541 w 2972814"/>
                <a:gd name="connsiteY400" fmla="*/ 50589 h 521049"/>
                <a:gd name="connsiteX401" fmla="*/ 1023060 w 2972814"/>
                <a:gd name="connsiteY401" fmla="*/ 59949 h 521049"/>
                <a:gd name="connsiteX402" fmla="*/ 1029344 w 2972814"/>
                <a:gd name="connsiteY402" fmla="*/ 69940 h 521049"/>
                <a:gd name="connsiteX403" fmla="*/ 1035426 w 2972814"/>
                <a:gd name="connsiteY403" fmla="*/ 79932 h 521049"/>
                <a:gd name="connsiteX404" fmla="*/ 1037492 w 2972814"/>
                <a:gd name="connsiteY404" fmla="*/ 83048 h 521049"/>
                <a:gd name="connsiteX405" fmla="*/ 1042712 w 2972814"/>
                <a:gd name="connsiteY405" fmla="*/ 89923 h 521049"/>
                <a:gd name="connsiteX406" fmla="*/ 1050017 w 2972814"/>
                <a:gd name="connsiteY406" fmla="*/ 99915 h 521049"/>
                <a:gd name="connsiteX407" fmla="*/ 1057335 w 2972814"/>
                <a:gd name="connsiteY407" fmla="*/ 109906 h 521049"/>
                <a:gd name="connsiteX408" fmla="*/ 1057444 w 2972814"/>
                <a:gd name="connsiteY408" fmla="*/ 110041 h 521049"/>
                <a:gd name="connsiteX409" fmla="*/ 1067204 w 2972814"/>
                <a:gd name="connsiteY409" fmla="*/ 119898 h 521049"/>
                <a:gd name="connsiteX410" fmla="*/ 1076527 w 2972814"/>
                <a:gd name="connsiteY410" fmla="*/ 129889 h 521049"/>
                <a:gd name="connsiteX411" fmla="*/ 1077396 w 2972814"/>
                <a:gd name="connsiteY411" fmla="*/ 130774 h 521049"/>
                <a:gd name="connsiteX412" fmla="*/ 1089659 w 2972814"/>
                <a:gd name="connsiteY412" fmla="*/ 139881 h 521049"/>
                <a:gd name="connsiteX413" fmla="*/ 1097348 w 2972814"/>
                <a:gd name="connsiteY413" fmla="*/ 146015 h 521049"/>
                <a:gd name="connsiteX414" fmla="*/ 1105109 w 2972814"/>
                <a:gd name="connsiteY414" fmla="*/ 149872 h 521049"/>
                <a:gd name="connsiteX415" fmla="*/ 1117299 w 2972814"/>
                <a:gd name="connsiteY415" fmla="*/ 155786 h 521049"/>
                <a:gd name="connsiteX416" fmla="*/ 1133988 w 2972814"/>
                <a:gd name="connsiteY416" fmla="*/ 159864 h 521049"/>
                <a:gd name="connsiteX417" fmla="*/ 1137251 w 2972814"/>
                <a:gd name="connsiteY417" fmla="*/ 160637 h 521049"/>
                <a:gd name="connsiteX418" fmla="*/ 1154978 w 2972814"/>
                <a:gd name="connsiteY418" fmla="*/ 159864 h 521049"/>
                <a:gd name="connsiteX419" fmla="*/ 1157203 w 2972814"/>
                <a:gd name="connsiteY419" fmla="*/ 159750 h 521049"/>
                <a:gd name="connsiteX420" fmla="*/ 1177155 w 2972814"/>
                <a:gd name="connsiteY420" fmla="*/ 154837 h 521049"/>
                <a:gd name="connsiteX421" fmla="*/ 1189108 w 2972814"/>
                <a:gd name="connsiteY421" fmla="*/ 149872 h 521049"/>
                <a:gd name="connsiteX422" fmla="*/ 1197107 w 2972814"/>
                <a:gd name="connsiteY422" fmla="*/ 146423 h 521049"/>
                <a:gd name="connsiteX423" fmla="*/ 1212625 w 2972814"/>
                <a:gd name="connsiteY423" fmla="*/ 139881 h 521049"/>
                <a:gd name="connsiteX424" fmla="*/ 1217059 w 2972814"/>
                <a:gd name="connsiteY424" fmla="*/ 137964 h 521049"/>
                <a:gd name="connsiteX425" fmla="*/ 1237010 w 2972814"/>
                <a:gd name="connsiteY425" fmla="*/ 131839 h 521049"/>
                <a:gd name="connsiteX426" fmla="*/ 1256962 w 2972814"/>
                <a:gd name="connsiteY426" fmla="*/ 130153 h 521049"/>
                <a:gd name="connsiteX427" fmla="*/ 1276914 w 2972814"/>
                <a:gd name="connsiteY427" fmla="*/ 132886 h 521049"/>
                <a:gd name="connsiteX428" fmla="*/ 1295676 w 2972814"/>
                <a:gd name="connsiteY428" fmla="*/ 139881 h 521049"/>
                <a:gd name="connsiteX429" fmla="*/ 1296866 w 2972814"/>
                <a:gd name="connsiteY429" fmla="*/ 140281 h 521049"/>
                <a:gd name="connsiteX430" fmla="*/ 1313546 w 2972814"/>
                <a:gd name="connsiteY430" fmla="*/ 149872 h 521049"/>
                <a:gd name="connsiteX431" fmla="*/ 1316817 w 2972814"/>
                <a:gd name="connsiteY431" fmla="*/ 151540 h 521049"/>
                <a:gd name="connsiteX432" fmla="*/ 1328360 w 2972814"/>
                <a:gd name="connsiteY432" fmla="*/ 159864 h 521049"/>
                <a:gd name="connsiteX433" fmla="*/ 1336769 w 2972814"/>
                <a:gd name="connsiteY433" fmla="*/ 165448 h 521049"/>
                <a:gd name="connsiteX434" fmla="*/ 1341943 w 2972814"/>
                <a:gd name="connsiteY434" fmla="*/ 169855 h 521049"/>
                <a:gd name="connsiteX435" fmla="*/ 1354127 w 2972814"/>
                <a:gd name="connsiteY435" fmla="*/ 179847 h 521049"/>
                <a:gd name="connsiteX436" fmla="*/ 1356721 w 2972814"/>
                <a:gd name="connsiteY436" fmla="*/ 181817 h 521049"/>
                <a:gd name="connsiteX437" fmla="*/ 1365184 w 2972814"/>
                <a:gd name="connsiteY437" fmla="*/ 189838 h 521049"/>
                <a:gd name="connsiteX438" fmla="*/ 1376410 w 2972814"/>
                <a:gd name="connsiteY438" fmla="*/ 199830 h 521049"/>
                <a:gd name="connsiteX439" fmla="*/ 1376673 w 2972814"/>
                <a:gd name="connsiteY439" fmla="*/ 200050 h 521049"/>
                <a:gd name="connsiteX440" fmla="*/ 1386691 w 2972814"/>
                <a:gd name="connsiteY440" fmla="*/ 209821 h 521049"/>
                <a:gd name="connsiteX441" fmla="*/ 1396624 w 2972814"/>
                <a:gd name="connsiteY441" fmla="*/ 219068 h 521049"/>
                <a:gd name="connsiteX442" fmla="*/ 1397359 w 2972814"/>
                <a:gd name="connsiteY442" fmla="*/ 219813 h 521049"/>
                <a:gd name="connsiteX443" fmla="*/ 1407705 w 2972814"/>
                <a:gd name="connsiteY443" fmla="*/ 229804 h 521049"/>
                <a:gd name="connsiteX444" fmla="*/ 1416576 w 2972814"/>
                <a:gd name="connsiteY444" fmla="*/ 238311 h 521049"/>
                <a:gd name="connsiteX445" fmla="*/ 1418052 w 2972814"/>
                <a:gd name="connsiteY445" fmla="*/ 239796 h 521049"/>
                <a:gd name="connsiteX446" fmla="*/ 1428169 w 2972814"/>
                <a:gd name="connsiteY446" fmla="*/ 249787 h 521049"/>
                <a:gd name="connsiteX447" fmla="*/ 1436528 w 2972814"/>
                <a:gd name="connsiteY447" fmla="*/ 257905 h 521049"/>
                <a:gd name="connsiteX448" fmla="*/ 1438479 w 2972814"/>
                <a:gd name="connsiteY448" fmla="*/ 259779 h 521049"/>
                <a:gd name="connsiteX449" fmla="*/ 1449116 w 2972814"/>
                <a:gd name="connsiteY449" fmla="*/ 269770 h 521049"/>
                <a:gd name="connsiteX450" fmla="*/ 1456480 w 2972814"/>
                <a:gd name="connsiteY450" fmla="*/ 276737 h 521049"/>
                <a:gd name="connsiteX451" fmla="*/ 1459891 w 2972814"/>
                <a:gd name="connsiteY451" fmla="*/ 279762 h 521049"/>
                <a:gd name="connsiteX452" fmla="*/ 1471240 w 2972814"/>
                <a:gd name="connsiteY452" fmla="*/ 289753 h 521049"/>
                <a:gd name="connsiteX453" fmla="*/ 1476431 w 2972814"/>
                <a:gd name="connsiteY453" fmla="*/ 294356 h 521049"/>
                <a:gd name="connsiteX454" fmla="*/ 1483253 w 2972814"/>
                <a:gd name="connsiteY454" fmla="*/ 299745 h 521049"/>
                <a:gd name="connsiteX455" fmla="*/ 1496037 w 2972814"/>
                <a:gd name="connsiteY455" fmla="*/ 309736 h 521049"/>
                <a:gd name="connsiteX456" fmla="*/ 1496383 w 2972814"/>
                <a:gd name="connsiteY456" fmla="*/ 310011 h 521049"/>
                <a:gd name="connsiteX457" fmla="*/ 1511689 w 2972814"/>
                <a:gd name="connsiteY457" fmla="*/ 319728 h 521049"/>
                <a:gd name="connsiteX458" fmla="*/ 1516335 w 2972814"/>
                <a:gd name="connsiteY458" fmla="*/ 322663 h 521049"/>
                <a:gd name="connsiteX459" fmla="*/ 1532172 w 2972814"/>
                <a:gd name="connsiteY459" fmla="*/ 329719 h 521049"/>
                <a:gd name="connsiteX460" fmla="*/ 598553 w 2972814"/>
                <a:gd name="connsiteY460" fmla="*/ 56359 h 521049"/>
                <a:gd name="connsiteX461" fmla="*/ 618505 w 2972814"/>
                <a:gd name="connsiteY461" fmla="*/ 57302 h 521049"/>
                <a:gd name="connsiteX462" fmla="*/ 638457 w 2972814"/>
                <a:gd name="connsiteY462" fmla="*/ 52633 h 521049"/>
                <a:gd name="connsiteX463" fmla="*/ 643993 w 2972814"/>
                <a:gd name="connsiteY463" fmla="*/ 49957 h 521049"/>
                <a:gd name="connsiteX464" fmla="*/ 658409 w 2972814"/>
                <a:gd name="connsiteY464" fmla="*/ 43565 h 521049"/>
                <a:gd name="connsiteX465" fmla="*/ 664735 w 2972814"/>
                <a:gd name="connsiteY465" fmla="*/ 39966 h 521049"/>
                <a:gd name="connsiteX466" fmla="*/ 678360 w 2972814"/>
                <a:gd name="connsiteY466" fmla="*/ 32743 h 521049"/>
                <a:gd name="connsiteX467" fmla="*/ 682950 w 2972814"/>
                <a:gd name="connsiteY467" fmla="*/ 29974 h 521049"/>
                <a:gd name="connsiteX468" fmla="*/ 698312 w 2972814"/>
                <a:gd name="connsiteY468" fmla="*/ 21524 h 521049"/>
                <a:gd name="connsiteX469" fmla="*/ 701135 w 2972814"/>
                <a:gd name="connsiteY469" fmla="*/ 19983 h 521049"/>
                <a:gd name="connsiteX470" fmla="*/ 718264 w 2972814"/>
                <a:gd name="connsiteY470" fmla="*/ 11074 h 521049"/>
                <a:gd name="connsiteX471" fmla="*/ 720557 w 2972814"/>
                <a:gd name="connsiteY471" fmla="*/ 9991 h 521049"/>
                <a:gd name="connsiteX472" fmla="*/ 738216 w 2972814"/>
                <a:gd name="connsiteY472" fmla="*/ 2048 h 521049"/>
                <a:gd name="connsiteX473" fmla="*/ 743603 w 2972814"/>
                <a:gd name="connsiteY473" fmla="*/ 0 h 521049"/>
                <a:gd name="connsiteX474" fmla="*/ 738216 w 2972814"/>
                <a:gd name="connsiteY474" fmla="*/ 0 h 521049"/>
                <a:gd name="connsiteX475" fmla="*/ 718264 w 2972814"/>
                <a:gd name="connsiteY475" fmla="*/ 0 h 521049"/>
                <a:gd name="connsiteX476" fmla="*/ 698312 w 2972814"/>
                <a:gd name="connsiteY476" fmla="*/ 0 h 521049"/>
                <a:gd name="connsiteX477" fmla="*/ 678360 w 2972814"/>
                <a:gd name="connsiteY477" fmla="*/ 0 h 521049"/>
                <a:gd name="connsiteX478" fmla="*/ 658409 w 2972814"/>
                <a:gd name="connsiteY478" fmla="*/ 0 h 521049"/>
                <a:gd name="connsiteX479" fmla="*/ 638457 w 2972814"/>
                <a:gd name="connsiteY479" fmla="*/ 0 h 521049"/>
                <a:gd name="connsiteX480" fmla="*/ 618505 w 2972814"/>
                <a:gd name="connsiteY480" fmla="*/ 0 h 521049"/>
                <a:gd name="connsiteX481" fmla="*/ 598553 w 2972814"/>
                <a:gd name="connsiteY481" fmla="*/ 0 h 521049"/>
                <a:gd name="connsiteX482" fmla="*/ 578602 w 2972814"/>
                <a:gd name="connsiteY482" fmla="*/ 0 h 521049"/>
                <a:gd name="connsiteX483" fmla="*/ 558650 w 2972814"/>
                <a:gd name="connsiteY483" fmla="*/ 0 h 521049"/>
                <a:gd name="connsiteX484" fmla="*/ 538698 w 2972814"/>
                <a:gd name="connsiteY484" fmla="*/ 0 h 521049"/>
                <a:gd name="connsiteX485" fmla="*/ 518746 w 2972814"/>
                <a:gd name="connsiteY485" fmla="*/ 0 h 521049"/>
                <a:gd name="connsiteX486" fmla="*/ 500150 w 2972814"/>
                <a:gd name="connsiteY486" fmla="*/ 0 h 521049"/>
                <a:gd name="connsiteX487" fmla="*/ 518746 w 2972814"/>
                <a:gd name="connsiteY487" fmla="*/ 7571 h 521049"/>
                <a:gd name="connsiteX488" fmla="*/ 522554 w 2972814"/>
                <a:gd name="connsiteY488" fmla="*/ 9991 h 521049"/>
                <a:gd name="connsiteX489" fmla="*/ 537372 w 2972814"/>
                <a:gd name="connsiteY489" fmla="*/ 19983 h 521049"/>
                <a:gd name="connsiteX490" fmla="*/ 538698 w 2972814"/>
                <a:gd name="connsiteY490" fmla="*/ 20870 h 521049"/>
                <a:gd name="connsiteX491" fmla="*/ 550890 w 2972814"/>
                <a:gd name="connsiteY491" fmla="*/ 29974 h 521049"/>
                <a:gd name="connsiteX492" fmla="*/ 558650 w 2972814"/>
                <a:gd name="connsiteY492" fmla="*/ 35837 h 521049"/>
                <a:gd name="connsiteX493" fmla="*/ 564886 w 2972814"/>
                <a:gd name="connsiteY493" fmla="*/ 39966 h 521049"/>
                <a:gd name="connsiteX494" fmla="*/ 578602 w 2972814"/>
                <a:gd name="connsiteY494" fmla="*/ 48675 h 521049"/>
                <a:gd name="connsiteX495" fmla="*/ 581670 w 2972814"/>
                <a:gd name="connsiteY495" fmla="*/ 49957 h 521049"/>
                <a:gd name="connsiteX496" fmla="*/ 2972815 w 2972814"/>
                <a:gd name="connsiteY496" fmla="*/ 49176 h 521049"/>
                <a:gd name="connsiteX497" fmla="*/ 2972815 w 2972814"/>
                <a:gd name="connsiteY497" fmla="*/ 39966 h 521049"/>
                <a:gd name="connsiteX498" fmla="*/ 2972815 w 2972814"/>
                <a:gd name="connsiteY498" fmla="*/ 29974 h 521049"/>
                <a:gd name="connsiteX499" fmla="*/ 2972815 w 2972814"/>
                <a:gd name="connsiteY499" fmla="*/ 19983 h 521049"/>
                <a:gd name="connsiteX500" fmla="*/ 2972815 w 2972814"/>
                <a:gd name="connsiteY500" fmla="*/ 9991 h 521049"/>
                <a:gd name="connsiteX501" fmla="*/ 2972815 w 2972814"/>
                <a:gd name="connsiteY501" fmla="*/ 0 h 521049"/>
                <a:gd name="connsiteX502" fmla="*/ 2960416 w 2972814"/>
                <a:gd name="connsiteY502" fmla="*/ 0 h 521049"/>
                <a:gd name="connsiteX503" fmla="*/ 2962420 w 2972814"/>
                <a:gd name="connsiteY503" fmla="*/ 9991 h 521049"/>
                <a:gd name="connsiteX504" fmla="*/ 2964721 w 2972814"/>
                <a:gd name="connsiteY504" fmla="*/ 19983 h 521049"/>
                <a:gd name="connsiteX505" fmla="*/ 2967260 w 2972814"/>
                <a:gd name="connsiteY505" fmla="*/ 29974 h 521049"/>
                <a:gd name="connsiteX506" fmla="*/ 2969986 w 2972814"/>
                <a:gd name="connsiteY506" fmla="*/ 39966 h 52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</a:cxnLst>
              <a:rect l="l" t="t" r="r" b="b"/>
              <a:pathLst>
                <a:path w="2972814" h="521049">
                  <a:moveTo>
                    <a:pt x="59855" y="521049"/>
                  </a:moveTo>
                  <a:lnTo>
                    <a:pt x="67747" y="519558"/>
                  </a:lnTo>
                  <a:lnTo>
                    <a:pt x="79807" y="517011"/>
                  </a:lnTo>
                  <a:lnTo>
                    <a:pt x="88730" y="509566"/>
                  </a:lnTo>
                  <a:lnTo>
                    <a:pt x="99759" y="499936"/>
                  </a:lnTo>
                  <a:lnTo>
                    <a:pt x="100015" y="499575"/>
                  </a:lnTo>
                  <a:lnTo>
                    <a:pt x="107077" y="489583"/>
                  </a:lnTo>
                  <a:lnTo>
                    <a:pt x="113702" y="479592"/>
                  </a:lnTo>
                  <a:lnTo>
                    <a:pt x="119711" y="469727"/>
                  </a:lnTo>
                  <a:lnTo>
                    <a:pt x="119772" y="469600"/>
                  </a:lnTo>
                  <a:lnTo>
                    <a:pt x="124471" y="459609"/>
                  </a:lnTo>
                  <a:lnTo>
                    <a:pt x="129084" y="449617"/>
                  </a:lnTo>
                  <a:lnTo>
                    <a:pt x="133542" y="439626"/>
                  </a:lnTo>
                  <a:lnTo>
                    <a:pt x="137724" y="429634"/>
                  </a:lnTo>
                  <a:lnTo>
                    <a:pt x="139662" y="424819"/>
                  </a:lnTo>
                  <a:lnTo>
                    <a:pt x="141607" y="419643"/>
                  </a:lnTo>
                  <a:lnTo>
                    <a:pt x="145287" y="409651"/>
                  </a:lnTo>
                  <a:lnTo>
                    <a:pt x="148969" y="399660"/>
                  </a:lnTo>
                  <a:lnTo>
                    <a:pt x="152526" y="389668"/>
                  </a:lnTo>
                  <a:lnTo>
                    <a:pt x="155935" y="379677"/>
                  </a:lnTo>
                  <a:lnTo>
                    <a:pt x="159295" y="369685"/>
                  </a:lnTo>
                  <a:lnTo>
                    <a:pt x="159614" y="368745"/>
                  </a:lnTo>
                  <a:lnTo>
                    <a:pt x="162752" y="359694"/>
                  </a:lnTo>
                  <a:lnTo>
                    <a:pt x="166246" y="349702"/>
                  </a:lnTo>
                  <a:lnTo>
                    <a:pt x="169708" y="339711"/>
                  </a:lnTo>
                  <a:lnTo>
                    <a:pt x="173369" y="329719"/>
                  </a:lnTo>
                  <a:lnTo>
                    <a:pt x="176941" y="319728"/>
                  </a:lnTo>
                  <a:lnTo>
                    <a:pt x="179566" y="312920"/>
                  </a:lnTo>
                  <a:lnTo>
                    <a:pt x="180910" y="309736"/>
                  </a:lnTo>
                  <a:lnTo>
                    <a:pt x="184995" y="299745"/>
                  </a:lnTo>
                  <a:lnTo>
                    <a:pt x="189616" y="289753"/>
                  </a:lnTo>
                  <a:lnTo>
                    <a:pt x="194228" y="279762"/>
                  </a:lnTo>
                  <a:lnTo>
                    <a:pt x="199150" y="269770"/>
                  </a:lnTo>
                  <a:lnTo>
                    <a:pt x="199518" y="269035"/>
                  </a:lnTo>
                  <a:lnTo>
                    <a:pt x="204863" y="259779"/>
                  </a:lnTo>
                  <a:lnTo>
                    <a:pt x="211107" y="249787"/>
                  </a:lnTo>
                  <a:lnTo>
                    <a:pt x="217679" y="239796"/>
                  </a:lnTo>
                  <a:lnTo>
                    <a:pt x="219470" y="237221"/>
                  </a:lnTo>
                  <a:lnTo>
                    <a:pt x="225693" y="229804"/>
                  </a:lnTo>
                  <a:lnTo>
                    <a:pt x="234656" y="219813"/>
                  </a:lnTo>
                  <a:lnTo>
                    <a:pt x="239421" y="214666"/>
                  </a:lnTo>
                  <a:lnTo>
                    <a:pt x="244710" y="209821"/>
                  </a:lnTo>
                  <a:lnTo>
                    <a:pt x="255914" y="199830"/>
                  </a:lnTo>
                  <a:lnTo>
                    <a:pt x="259373" y="196925"/>
                  </a:lnTo>
                  <a:lnTo>
                    <a:pt x="268951" y="189838"/>
                  </a:lnTo>
                  <a:lnTo>
                    <a:pt x="279325" y="182046"/>
                  </a:lnTo>
                  <a:lnTo>
                    <a:pt x="282267" y="179847"/>
                  </a:lnTo>
                  <a:lnTo>
                    <a:pt x="295722" y="169855"/>
                  </a:lnTo>
                  <a:lnTo>
                    <a:pt x="299277" y="167251"/>
                  </a:lnTo>
                  <a:lnTo>
                    <a:pt x="308889" y="159864"/>
                  </a:lnTo>
                  <a:lnTo>
                    <a:pt x="319228" y="151732"/>
                  </a:lnTo>
                  <a:lnTo>
                    <a:pt x="321318" y="149872"/>
                  </a:lnTo>
                  <a:lnTo>
                    <a:pt x="332163" y="139881"/>
                  </a:lnTo>
                  <a:lnTo>
                    <a:pt x="339180" y="133373"/>
                  </a:lnTo>
                  <a:lnTo>
                    <a:pt x="342592" y="129889"/>
                  </a:lnTo>
                  <a:lnTo>
                    <a:pt x="352144" y="119898"/>
                  </a:lnTo>
                  <a:lnTo>
                    <a:pt x="359132" y="112320"/>
                  </a:lnTo>
                  <a:lnTo>
                    <a:pt x="361219" y="109906"/>
                  </a:lnTo>
                  <a:lnTo>
                    <a:pt x="369605" y="99915"/>
                  </a:lnTo>
                  <a:lnTo>
                    <a:pt x="377715" y="89923"/>
                  </a:lnTo>
                  <a:lnTo>
                    <a:pt x="379084" y="88210"/>
                  </a:lnTo>
                  <a:lnTo>
                    <a:pt x="385758" y="79932"/>
                  </a:lnTo>
                  <a:lnTo>
                    <a:pt x="393608" y="69940"/>
                  </a:lnTo>
                  <a:lnTo>
                    <a:pt x="399036" y="62828"/>
                  </a:lnTo>
                  <a:lnTo>
                    <a:pt x="401449" y="59949"/>
                  </a:lnTo>
                  <a:lnTo>
                    <a:pt x="409855" y="49957"/>
                  </a:lnTo>
                  <a:lnTo>
                    <a:pt x="417848" y="39966"/>
                  </a:lnTo>
                  <a:lnTo>
                    <a:pt x="418987" y="38554"/>
                  </a:lnTo>
                  <a:lnTo>
                    <a:pt x="427508" y="29974"/>
                  </a:lnTo>
                  <a:lnTo>
                    <a:pt x="437386" y="19983"/>
                  </a:lnTo>
                  <a:lnTo>
                    <a:pt x="438939" y="18431"/>
                  </a:lnTo>
                  <a:lnTo>
                    <a:pt x="451409" y="9991"/>
                  </a:lnTo>
                  <a:lnTo>
                    <a:pt x="458891" y="4775"/>
                  </a:lnTo>
                  <a:lnTo>
                    <a:pt x="47368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67301" y="0"/>
                  </a:lnTo>
                  <a:lnTo>
                    <a:pt x="359876" y="9991"/>
                  </a:lnTo>
                  <a:lnTo>
                    <a:pt x="359132" y="11003"/>
                  </a:lnTo>
                  <a:lnTo>
                    <a:pt x="352189" y="19983"/>
                  </a:lnTo>
                  <a:lnTo>
                    <a:pt x="344061" y="29974"/>
                  </a:lnTo>
                  <a:lnTo>
                    <a:pt x="339180" y="35961"/>
                  </a:lnTo>
                  <a:lnTo>
                    <a:pt x="335498" y="39966"/>
                  </a:lnTo>
                  <a:lnTo>
                    <a:pt x="326104" y="49957"/>
                  </a:lnTo>
                  <a:lnTo>
                    <a:pt x="319228" y="57229"/>
                  </a:lnTo>
                  <a:lnTo>
                    <a:pt x="316245" y="59949"/>
                  </a:lnTo>
                  <a:lnTo>
                    <a:pt x="304907" y="69940"/>
                  </a:lnTo>
                  <a:lnTo>
                    <a:pt x="299277" y="74932"/>
                  </a:lnTo>
                  <a:lnTo>
                    <a:pt x="292637" y="79932"/>
                  </a:lnTo>
                  <a:lnTo>
                    <a:pt x="279325" y="89642"/>
                  </a:lnTo>
                  <a:lnTo>
                    <a:pt x="278909" y="89923"/>
                  </a:lnTo>
                  <a:lnTo>
                    <a:pt x="263864" y="99915"/>
                  </a:lnTo>
                  <a:lnTo>
                    <a:pt x="259373" y="102952"/>
                  </a:lnTo>
                  <a:lnTo>
                    <a:pt x="248924" y="109906"/>
                  </a:lnTo>
                  <a:lnTo>
                    <a:pt x="239421" y="116377"/>
                  </a:lnTo>
                  <a:lnTo>
                    <a:pt x="234528" y="119898"/>
                  </a:lnTo>
                  <a:lnTo>
                    <a:pt x="220949" y="129889"/>
                  </a:lnTo>
                  <a:lnTo>
                    <a:pt x="219470" y="131046"/>
                  </a:lnTo>
                  <a:lnTo>
                    <a:pt x="209385" y="139881"/>
                  </a:lnTo>
                  <a:lnTo>
                    <a:pt x="199518" y="149324"/>
                  </a:lnTo>
                  <a:lnTo>
                    <a:pt x="199001" y="149872"/>
                  </a:lnTo>
                  <a:lnTo>
                    <a:pt x="190062" y="159864"/>
                  </a:lnTo>
                  <a:lnTo>
                    <a:pt x="182093" y="169855"/>
                  </a:lnTo>
                  <a:lnTo>
                    <a:pt x="179566" y="173329"/>
                  </a:lnTo>
                  <a:lnTo>
                    <a:pt x="175225" y="179847"/>
                  </a:lnTo>
                  <a:lnTo>
                    <a:pt x="169089" y="189838"/>
                  </a:lnTo>
                  <a:lnTo>
                    <a:pt x="163431" y="199830"/>
                  </a:lnTo>
                  <a:lnTo>
                    <a:pt x="159614" y="207146"/>
                  </a:lnTo>
                  <a:lnTo>
                    <a:pt x="158248" y="209821"/>
                  </a:lnTo>
                  <a:lnTo>
                    <a:pt x="153569" y="219813"/>
                  </a:lnTo>
                  <a:lnTo>
                    <a:pt x="149138" y="229804"/>
                  </a:lnTo>
                  <a:lnTo>
                    <a:pt x="145139" y="239796"/>
                  </a:lnTo>
                  <a:lnTo>
                    <a:pt x="141635" y="249787"/>
                  </a:lnTo>
                  <a:lnTo>
                    <a:pt x="139662" y="255281"/>
                  </a:lnTo>
                  <a:lnTo>
                    <a:pt x="137951" y="259779"/>
                  </a:lnTo>
                  <a:lnTo>
                    <a:pt x="134320" y="269770"/>
                  </a:lnTo>
                  <a:lnTo>
                    <a:pt x="130866" y="279762"/>
                  </a:lnTo>
                  <a:lnTo>
                    <a:pt x="127457" y="289753"/>
                  </a:lnTo>
                  <a:lnTo>
                    <a:pt x="124452" y="299745"/>
                  </a:lnTo>
                  <a:lnTo>
                    <a:pt x="121127" y="309736"/>
                  </a:lnTo>
                  <a:lnTo>
                    <a:pt x="119711" y="314326"/>
                  </a:lnTo>
                  <a:lnTo>
                    <a:pt x="117718" y="319728"/>
                  </a:lnTo>
                  <a:lnTo>
                    <a:pt x="113950" y="329719"/>
                  </a:lnTo>
                  <a:lnTo>
                    <a:pt x="110128" y="339711"/>
                  </a:lnTo>
                  <a:lnTo>
                    <a:pt x="106064" y="349702"/>
                  </a:lnTo>
                  <a:lnTo>
                    <a:pt x="102208" y="359694"/>
                  </a:lnTo>
                  <a:lnTo>
                    <a:pt x="99759" y="365488"/>
                  </a:lnTo>
                  <a:lnTo>
                    <a:pt x="97198" y="369685"/>
                  </a:lnTo>
                  <a:lnTo>
                    <a:pt x="91029" y="379677"/>
                  </a:lnTo>
                  <a:lnTo>
                    <a:pt x="84553" y="389668"/>
                  </a:lnTo>
                  <a:lnTo>
                    <a:pt x="79807" y="396914"/>
                  </a:lnTo>
                  <a:lnTo>
                    <a:pt x="74982" y="399660"/>
                  </a:lnTo>
                  <a:lnTo>
                    <a:pt x="59855" y="407661"/>
                  </a:lnTo>
                  <a:lnTo>
                    <a:pt x="39904" y="399768"/>
                  </a:lnTo>
                  <a:lnTo>
                    <a:pt x="39826" y="399660"/>
                  </a:lnTo>
                  <a:lnTo>
                    <a:pt x="32670" y="389668"/>
                  </a:lnTo>
                  <a:lnTo>
                    <a:pt x="26083" y="379677"/>
                  </a:lnTo>
                  <a:lnTo>
                    <a:pt x="19952" y="370227"/>
                  </a:lnTo>
                  <a:lnTo>
                    <a:pt x="19747" y="369685"/>
                  </a:lnTo>
                  <a:lnTo>
                    <a:pt x="16395" y="359694"/>
                  </a:lnTo>
                  <a:lnTo>
                    <a:pt x="13086" y="349702"/>
                  </a:lnTo>
                  <a:lnTo>
                    <a:pt x="10140" y="339711"/>
                  </a:lnTo>
                  <a:lnTo>
                    <a:pt x="7388" y="329719"/>
                  </a:lnTo>
                  <a:lnTo>
                    <a:pt x="4925" y="319728"/>
                  </a:lnTo>
                  <a:lnTo>
                    <a:pt x="2450" y="309736"/>
                  </a:lnTo>
                  <a:lnTo>
                    <a:pt x="379" y="299745"/>
                  </a:lnTo>
                  <a:lnTo>
                    <a:pt x="0" y="297821"/>
                  </a:lnTo>
                  <a:lnTo>
                    <a:pt x="0" y="299745"/>
                  </a:lnTo>
                  <a:lnTo>
                    <a:pt x="0" y="309736"/>
                  </a:lnTo>
                  <a:lnTo>
                    <a:pt x="0" y="319728"/>
                  </a:lnTo>
                  <a:lnTo>
                    <a:pt x="0" y="329719"/>
                  </a:lnTo>
                  <a:lnTo>
                    <a:pt x="0" y="339711"/>
                  </a:lnTo>
                  <a:lnTo>
                    <a:pt x="0" y="349702"/>
                  </a:lnTo>
                  <a:lnTo>
                    <a:pt x="0" y="359694"/>
                  </a:lnTo>
                  <a:lnTo>
                    <a:pt x="0" y="369685"/>
                  </a:lnTo>
                  <a:lnTo>
                    <a:pt x="0" y="379677"/>
                  </a:lnTo>
                  <a:lnTo>
                    <a:pt x="0" y="389668"/>
                  </a:lnTo>
                  <a:lnTo>
                    <a:pt x="0" y="399660"/>
                  </a:lnTo>
                  <a:lnTo>
                    <a:pt x="0" y="409651"/>
                  </a:lnTo>
                  <a:lnTo>
                    <a:pt x="0" y="419643"/>
                  </a:lnTo>
                  <a:lnTo>
                    <a:pt x="0" y="429634"/>
                  </a:lnTo>
                  <a:lnTo>
                    <a:pt x="0" y="439626"/>
                  </a:lnTo>
                  <a:lnTo>
                    <a:pt x="0" y="449617"/>
                  </a:lnTo>
                  <a:lnTo>
                    <a:pt x="0" y="456690"/>
                  </a:lnTo>
                  <a:lnTo>
                    <a:pt x="1597" y="459609"/>
                  </a:lnTo>
                  <a:lnTo>
                    <a:pt x="7131" y="469600"/>
                  </a:lnTo>
                  <a:lnTo>
                    <a:pt x="12709" y="479592"/>
                  </a:lnTo>
                  <a:lnTo>
                    <a:pt x="18526" y="489583"/>
                  </a:lnTo>
                  <a:lnTo>
                    <a:pt x="19952" y="492007"/>
                  </a:lnTo>
                  <a:lnTo>
                    <a:pt x="27171" y="499575"/>
                  </a:lnTo>
                  <a:lnTo>
                    <a:pt x="36707" y="509566"/>
                  </a:lnTo>
                  <a:lnTo>
                    <a:pt x="39904" y="512789"/>
                  </a:lnTo>
                  <a:lnTo>
                    <a:pt x="56352" y="519558"/>
                  </a:lnTo>
                  <a:close/>
                  <a:moveTo>
                    <a:pt x="1536287" y="331651"/>
                  </a:moveTo>
                  <a:lnTo>
                    <a:pt x="1556238" y="337021"/>
                  </a:lnTo>
                  <a:lnTo>
                    <a:pt x="1576190" y="338848"/>
                  </a:lnTo>
                  <a:lnTo>
                    <a:pt x="1596142" y="337753"/>
                  </a:lnTo>
                  <a:lnTo>
                    <a:pt x="1616094" y="334027"/>
                  </a:lnTo>
                  <a:lnTo>
                    <a:pt x="1633372" y="329719"/>
                  </a:lnTo>
                  <a:lnTo>
                    <a:pt x="1636046" y="329073"/>
                  </a:lnTo>
                  <a:lnTo>
                    <a:pt x="1655998" y="323428"/>
                  </a:lnTo>
                  <a:lnTo>
                    <a:pt x="1668519" y="319728"/>
                  </a:lnTo>
                  <a:lnTo>
                    <a:pt x="1675949" y="317509"/>
                  </a:lnTo>
                  <a:lnTo>
                    <a:pt x="1695901" y="311602"/>
                  </a:lnTo>
                  <a:lnTo>
                    <a:pt x="1701804" y="309736"/>
                  </a:lnTo>
                  <a:lnTo>
                    <a:pt x="1715853" y="305308"/>
                  </a:lnTo>
                  <a:lnTo>
                    <a:pt x="1731924" y="299745"/>
                  </a:lnTo>
                  <a:lnTo>
                    <a:pt x="1735805" y="298339"/>
                  </a:lnTo>
                  <a:lnTo>
                    <a:pt x="1755756" y="290292"/>
                  </a:lnTo>
                  <a:lnTo>
                    <a:pt x="1756856" y="289753"/>
                  </a:lnTo>
                  <a:lnTo>
                    <a:pt x="1775708" y="280190"/>
                  </a:lnTo>
                  <a:lnTo>
                    <a:pt x="1776423" y="279762"/>
                  </a:lnTo>
                  <a:lnTo>
                    <a:pt x="1792750" y="269770"/>
                  </a:lnTo>
                  <a:lnTo>
                    <a:pt x="1795660" y="267985"/>
                  </a:lnTo>
                  <a:lnTo>
                    <a:pt x="1806932" y="259779"/>
                  </a:lnTo>
                  <a:lnTo>
                    <a:pt x="1815612" y="253509"/>
                  </a:lnTo>
                  <a:lnTo>
                    <a:pt x="1820025" y="249787"/>
                  </a:lnTo>
                  <a:lnTo>
                    <a:pt x="1831594" y="239796"/>
                  </a:lnTo>
                  <a:lnTo>
                    <a:pt x="1835563" y="236490"/>
                  </a:lnTo>
                  <a:lnTo>
                    <a:pt x="1842975" y="229804"/>
                  </a:lnTo>
                  <a:lnTo>
                    <a:pt x="1853799" y="219813"/>
                  </a:lnTo>
                  <a:lnTo>
                    <a:pt x="1855515" y="218221"/>
                  </a:lnTo>
                  <a:lnTo>
                    <a:pt x="1864133" y="209821"/>
                  </a:lnTo>
                  <a:lnTo>
                    <a:pt x="1874317" y="199830"/>
                  </a:lnTo>
                  <a:lnTo>
                    <a:pt x="1875467" y="198714"/>
                  </a:lnTo>
                  <a:lnTo>
                    <a:pt x="1884558" y="189838"/>
                  </a:lnTo>
                  <a:lnTo>
                    <a:pt x="1894575" y="179847"/>
                  </a:lnTo>
                  <a:lnTo>
                    <a:pt x="1895419" y="179041"/>
                  </a:lnTo>
                  <a:lnTo>
                    <a:pt x="1905374" y="169855"/>
                  </a:lnTo>
                  <a:lnTo>
                    <a:pt x="1915370" y="160161"/>
                  </a:lnTo>
                  <a:lnTo>
                    <a:pt x="1915704" y="159864"/>
                  </a:lnTo>
                  <a:lnTo>
                    <a:pt x="1926667" y="149872"/>
                  </a:lnTo>
                  <a:lnTo>
                    <a:pt x="1935322" y="142074"/>
                  </a:lnTo>
                  <a:lnTo>
                    <a:pt x="1938144" y="139881"/>
                  </a:lnTo>
                  <a:lnTo>
                    <a:pt x="1950421" y="129889"/>
                  </a:lnTo>
                  <a:lnTo>
                    <a:pt x="1955274" y="125804"/>
                  </a:lnTo>
                  <a:lnTo>
                    <a:pt x="1964317" y="119898"/>
                  </a:lnTo>
                  <a:lnTo>
                    <a:pt x="1975226" y="112218"/>
                  </a:lnTo>
                  <a:lnTo>
                    <a:pt x="1980338" y="109906"/>
                  </a:lnTo>
                  <a:lnTo>
                    <a:pt x="1995177" y="103168"/>
                  </a:lnTo>
                  <a:lnTo>
                    <a:pt x="2009594" y="99915"/>
                  </a:lnTo>
                  <a:lnTo>
                    <a:pt x="2015130" y="98532"/>
                  </a:lnTo>
                  <a:lnTo>
                    <a:pt x="2035081" y="99340"/>
                  </a:lnTo>
                  <a:lnTo>
                    <a:pt x="2036880" y="99915"/>
                  </a:lnTo>
                  <a:lnTo>
                    <a:pt x="2055033" y="105522"/>
                  </a:lnTo>
                  <a:lnTo>
                    <a:pt x="2065322" y="109906"/>
                  </a:lnTo>
                  <a:lnTo>
                    <a:pt x="2074985" y="113804"/>
                  </a:lnTo>
                  <a:lnTo>
                    <a:pt x="2090838" y="119898"/>
                  </a:lnTo>
                  <a:lnTo>
                    <a:pt x="2094937" y="121337"/>
                  </a:lnTo>
                  <a:lnTo>
                    <a:pt x="2114888" y="125920"/>
                  </a:lnTo>
                  <a:lnTo>
                    <a:pt x="2134840" y="126725"/>
                  </a:lnTo>
                  <a:lnTo>
                    <a:pt x="2154792" y="124088"/>
                  </a:lnTo>
                  <a:lnTo>
                    <a:pt x="2174285" y="119898"/>
                  </a:lnTo>
                  <a:lnTo>
                    <a:pt x="2174744" y="119811"/>
                  </a:lnTo>
                  <a:lnTo>
                    <a:pt x="2194695" y="114520"/>
                  </a:lnTo>
                  <a:lnTo>
                    <a:pt x="2211070" y="109906"/>
                  </a:lnTo>
                  <a:lnTo>
                    <a:pt x="2214647" y="108971"/>
                  </a:lnTo>
                  <a:lnTo>
                    <a:pt x="2234599" y="103882"/>
                  </a:lnTo>
                  <a:lnTo>
                    <a:pt x="2252193" y="99915"/>
                  </a:lnTo>
                  <a:lnTo>
                    <a:pt x="2254551" y="99411"/>
                  </a:lnTo>
                  <a:lnTo>
                    <a:pt x="2274502" y="95984"/>
                  </a:lnTo>
                  <a:lnTo>
                    <a:pt x="2294454" y="93472"/>
                  </a:lnTo>
                  <a:lnTo>
                    <a:pt x="2314406" y="91905"/>
                  </a:lnTo>
                  <a:lnTo>
                    <a:pt x="2334358" y="90987"/>
                  </a:lnTo>
                  <a:lnTo>
                    <a:pt x="2354309" y="90283"/>
                  </a:lnTo>
                  <a:lnTo>
                    <a:pt x="2362258" y="89923"/>
                  </a:lnTo>
                  <a:lnTo>
                    <a:pt x="2374261" y="89298"/>
                  </a:lnTo>
                  <a:lnTo>
                    <a:pt x="2394213" y="86494"/>
                  </a:lnTo>
                  <a:lnTo>
                    <a:pt x="2412346" y="79932"/>
                  </a:lnTo>
                  <a:lnTo>
                    <a:pt x="2414165" y="79023"/>
                  </a:lnTo>
                  <a:lnTo>
                    <a:pt x="2424424" y="69940"/>
                  </a:lnTo>
                  <a:lnTo>
                    <a:pt x="2432319" y="59949"/>
                  </a:lnTo>
                  <a:lnTo>
                    <a:pt x="2434117" y="56966"/>
                  </a:lnTo>
                  <a:lnTo>
                    <a:pt x="2437274" y="49957"/>
                  </a:lnTo>
                  <a:lnTo>
                    <a:pt x="2441079" y="39966"/>
                  </a:lnTo>
                  <a:lnTo>
                    <a:pt x="2444165" y="29974"/>
                  </a:lnTo>
                  <a:lnTo>
                    <a:pt x="2446708" y="19983"/>
                  </a:lnTo>
                  <a:lnTo>
                    <a:pt x="2448917" y="9991"/>
                  </a:lnTo>
                  <a:lnTo>
                    <a:pt x="2450953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9976" y="0"/>
                  </a:lnTo>
                  <a:lnTo>
                    <a:pt x="2374261" y="6206"/>
                  </a:lnTo>
                  <a:lnTo>
                    <a:pt x="2369752" y="9991"/>
                  </a:lnTo>
                  <a:lnTo>
                    <a:pt x="2355392" y="19983"/>
                  </a:lnTo>
                  <a:lnTo>
                    <a:pt x="2354309" y="20622"/>
                  </a:lnTo>
                  <a:lnTo>
                    <a:pt x="2334358" y="29368"/>
                  </a:lnTo>
                  <a:lnTo>
                    <a:pt x="2332416" y="29974"/>
                  </a:lnTo>
                  <a:lnTo>
                    <a:pt x="2314406" y="35044"/>
                  </a:lnTo>
                  <a:lnTo>
                    <a:pt x="2294454" y="39330"/>
                  </a:lnTo>
                  <a:lnTo>
                    <a:pt x="2290812" y="39966"/>
                  </a:lnTo>
                  <a:lnTo>
                    <a:pt x="2274502" y="42720"/>
                  </a:lnTo>
                  <a:lnTo>
                    <a:pt x="2254551" y="45529"/>
                  </a:lnTo>
                  <a:lnTo>
                    <a:pt x="2234599" y="47715"/>
                  </a:lnTo>
                  <a:lnTo>
                    <a:pt x="2214647" y="49113"/>
                  </a:lnTo>
                  <a:lnTo>
                    <a:pt x="2194695" y="48766"/>
                  </a:lnTo>
                  <a:lnTo>
                    <a:pt x="2174744" y="46228"/>
                  </a:lnTo>
                  <a:lnTo>
                    <a:pt x="2154792" y="40317"/>
                  </a:lnTo>
                  <a:lnTo>
                    <a:pt x="2154028" y="39966"/>
                  </a:lnTo>
                  <a:lnTo>
                    <a:pt x="2135130" y="29974"/>
                  </a:lnTo>
                  <a:lnTo>
                    <a:pt x="2134840" y="29799"/>
                  </a:lnTo>
                  <a:lnTo>
                    <a:pt x="2121955" y="19983"/>
                  </a:lnTo>
                  <a:lnTo>
                    <a:pt x="2114888" y="13843"/>
                  </a:lnTo>
                  <a:lnTo>
                    <a:pt x="2110627" y="9991"/>
                  </a:lnTo>
                  <a:lnTo>
                    <a:pt x="2100397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41958" y="0"/>
                  </a:lnTo>
                  <a:lnTo>
                    <a:pt x="1935322" y="6282"/>
                  </a:lnTo>
                  <a:lnTo>
                    <a:pt x="1931526" y="9991"/>
                  </a:lnTo>
                  <a:lnTo>
                    <a:pt x="1921833" y="19983"/>
                  </a:lnTo>
                  <a:lnTo>
                    <a:pt x="1915370" y="26539"/>
                  </a:lnTo>
                  <a:lnTo>
                    <a:pt x="1911951" y="29974"/>
                  </a:lnTo>
                  <a:lnTo>
                    <a:pt x="1902272" y="39966"/>
                  </a:lnTo>
                  <a:lnTo>
                    <a:pt x="1895419" y="47222"/>
                  </a:lnTo>
                  <a:lnTo>
                    <a:pt x="1892717" y="49957"/>
                  </a:lnTo>
                  <a:lnTo>
                    <a:pt x="1882555" y="59949"/>
                  </a:lnTo>
                  <a:lnTo>
                    <a:pt x="1875467" y="67347"/>
                  </a:lnTo>
                  <a:lnTo>
                    <a:pt x="1872903" y="69940"/>
                  </a:lnTo>
                  <a:lnTo>
                    <a:pt x="1862567" y="79932"/>
                  </a:lnTo>
                  <a:lnTo>
                    <a:pt x="1855515" y="87122"/>
                  </a:lnTo>
                  <a:lnTo>
                    <a:pt x="1852625" y="89923"/>
                  </a:lnTo>
                  <a:lnTo>
                    <a:pt x="1841855" y="99915"/>
                  </a:lnTo>
                  <a:lnTo>
                    <a:pt x="1835563" y="106022"/>
                  </a:lnTo>
                  <a:lnTo>
                    <a:pt x="1831435" y="109906"/>
                  </a:lnTo>
                  <a:lnTo>
                    <a:pt x="1820592" y="119898"/>
                  </a:lnTo>
                  <a:lnTo>
                    <a:pt x="1815612" y="124285"/>
                  </a:lnTo>
                  <a:lnTo>
                    <a:pt x="1808909" y="129889"/>
                  </a:lnTo>
                  <a:lnTo>
                    <a:pt x="1796980" y="139881"/>
                  </a:lnTo>
                  <a:lnTo>
                    <a:pt x="1795660" y="140986"/>
                  </a:lnTo>
                  <a:lnTo>
                    <a:pt x="1784531" y="149872"/>
                  </a:lnTo>
                  <a:lnTo>
                    <a:pt x="1775708" y="156135"/>
                  </a:lnTo>
                  <a:lnTo>
                    <a:pt x="1769893" y="159864"/>
                  </a:lnTo>
                  <a:lnTo>
                    <a:pt x="1755756" y="169551"/>
                  </a:lnTo>
                  <a:lnTo>
                    <a:pt x="1755263" y="169855"/>
                  </a:lnTo>
                  <a:lnTo>
                    <a:pt x="1737887" y="179847"/>
                  </a:lnTo>
                  <a:lnTo>
                    <a:pt x="1735805" y="181066"/>
                  </a:lnTo>
                  <a:lnTo>
                    <a:pt x="1719210" y="189838"/>
                  </a:lnTo>
                  <a:lnTo>
                    <a:pt x="1715853" y="191460"/>
                  </a:lnTo>
                  <a:lnTo>
                    <a:pt x="1697527" y="199830"/>
                  </a:lnTo>
                  <a:lnTo>
                    <a:pt x="1695901" y="200532"/>
                  </a:lnTo>
                  <a:lnTo>
                    <a:pt x="1675949" y="208968"/>
                  </a:lnTo>
                  <a:lnTo>
                    <a:pt x="1673883" y="209821"/>
                  </a:lnTo>
                  <a:lnTo>
                    <a:pt x="1655998" y="216804"/>
                  </a:lnTo>
                  <a:lnTo>
                    <a:pt x="1647572" y="219813"/>
                  </a:lnTo>
                  <a:lnTo>
                    <a:pt x="1636046" y="223948"/>
                  </a:lnTo>
                  <a:lnTo>
                    <a:pt x="1617551" y="229804"/>
                  </a:lnTo>
                  <a:lnTo>
                    <a:pt x="1616094" y="230257"/>
                  </a:lnTo>
                  <a:lnTo>
                    <a:pt x="1596142" y="235067"/>
                  </a:lnTo>
                  <a:lnTo>
                    <a:pt x="1576190" y="237592"/>
                  </a:lnTo>
                  <a:lnTo>
                    <a:pt x="1556238" y="237409"/>
                  </a:lnTo>
                  <a:lnTo>
                    <a:pt x="1536287" y="233295"/>
                  </a:lnTo>
                  <a:lnTo>
                    <a:pt x="1527742" y="229804"/>
                  </a:lnTo>
                  <a:lnTo>
                    <a:pt x="1516335" y="225034"/>
                  </a:lnTo>
                  <a:lnTo>
                    <a:pt x="1507806" y="219813"/>
                  </a:lnTo>
                  <a:lnTo>
                    <a:pt x="1496383" y="212565"/>
                  </a:lnTo>
                  <a:lnTo>
                    <a:pt x="1493026" y="209821"/>
                  </a:lnTo>
                  <a:lnTo>
                    <a:pt x="1480845" y="199830"/>
                  </a:lnTo>
                  <a:lnTo>
                    <a:pt x="1476431" y="196180"/>
                  </a:lnTo>
                  <a:lnTo>
                    <a:pt x="1469888" y="189838"/>
                  </a:lnTo>
                  <a:lnTo>
                    <a:pt x="1460561" y="179847"/>
                  </a:lnTo>
                  <a:lnTo>
                    <a:pt x="1456480" y="175400"/>
                  </a:lnTo>
                  <a:lnTo>
                    <a:pt x="1451755" y="169855"/>
                  </a:lnTo>
                  <a:lnTo>
                    <a:pt x="1443695" y="159864"/>
                  </a:lnTo>
                  <a:lnTo>
                    <a:pt x="1436528" y="150390"/>
                  </a:lnTo>
                  <a:lnTo>
                    <a:pt x="1436148" y="149872"/>
                  </a:lnTo>
                  <a:lnTo>
                    <a:pt x="1429171" y="139881"/>
                  </a:lnTo>
                  <a:lnTo>
                    <a:pt x="1422339" y="129889"/>
                  </a:lnTo>
                  <a:lnTo>
                    <a:pt x="1416576" y="120254"/>
                  </a:lnTo>
                  <a:lnTo>
                    <a:pt x="1416357" y="119898"/>
                  </a:lnTo>
                  <a:lnTo>
                    <a:pt x="1410198" y="109906"/>
                  </a:lnTo>
                  <a:lnTo>
                    <a:pt x="1404640" y="99915"/>
                  </a:lnTo>
                  <a:lnTo>
                    <a:pt x="1399425" y="89923"/>
                  </a:lnTo>
                  <a:lnTo>
                    <a:pt x="1396624" y="84095"/>
                  </a:lnTo>
                  <a:lnTo>
                    <a:pt x="1394438" y="79932"/>
                  </a:lnTo>
                  <a:lnTo>
                    <a:pt x="1389581" y="69940"/>
                  </a:lnTo>
                  <a:lnTo>
                    <a:pt x="1384642" y="59949"/>
                  </a:lnTo>
                  <a:lnTo>
                    <a:pt x="1380432" y="49957"/>
                  </a:lnTo>
                  <a:lnTo>
                    <a:pt x="1376673" y="41001"/>
                  </a:lnTo>
                  <a:lnTo>
                    <a:pt x="1376167" y="39966"/>
                  </a:lnTo>
                  <a:lnTo>
                    <a:pt x="1371496" y="29974"/>
                  </a:lnTo>
                  <a:lnTo>
                    <a:pt x="1366856" y="19983"/>
                  </a:lnTo>
                  <a:lnTo>
                    <a:pt x="1362446" y="9991"/>
                  </a:lnTo>
                  <a:lnTo>
                    <a:pt x="1357998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87001" y="0"/>
                  </a:lnTo>
                  <a:lnTo>
                    <a:pt x="993656" y="9991"/>
                  </a:lnTo>
                  <a:lnTo>
                    <a:pt x="997589" y="16468"/>
                  </a:lnTo>
                  <a:lnTo>
                    <a:pt x="999527" y="19983"/>
                  </a:lnTo>
                  <a:lnTo>
                    <a:pt x="1005543" y="29974"/>
                  </a:lnTo>
                  <a:lnTo>
                    <a:pt x="1011229" y="39966"/>
                  </a:lnTo>
                  <a:lnTo>
                    <a:pt x="1017178" y="49957"/>
                  </a:lnTo>
                  <a:lnTo>
                    <a:pt x="1017541" y="50589"/>
                  </a:lnTo>
                  <a:lnTo>
                    <a:pt x="1023060" y="59949"/>
                  </a:lnTo>
                  <a:lnTo>
                    <a:pt x="1029344" y="69940"/>
                  </a:lnTo>
                  <a:lnTo>
                    <a:pt x="1035426" y="79932"/>
                  </a:lnTo>
                  <a:lnTo>
                    <a:pt x="1037492" y="83048"/>
                  </a:lnTo>
                  <a:lnTo>
                    <a:pt x="1042712" y="89923"/>
                  </a:lnTo>
                  <a:lnTo>
                    <a:pt x="1050017" y="99915"/>
                  </a:lnTo>
                  <a:lnTo>
                    <a:pt x="1057335" y="109906"/>
                  </a:lnTo>
                  <a:lnTo>
                    <a:pt x="1057444" y="110041"/>
                  </a:lnTo>
                  <a:lnTo>
                    <a:pt x="1067204" y="119898"/>
                  </a:lnTo>
                  <a:lnTo>
                    <a:pt x="1076527" y="129889"/>
                  </a:lnTo>
                  <a:lnTo>
                    <a:pt x="1077396" y="130774"/>
                  </a:lnTo>
                  <a:lnTo>
                    <a:pt x="1089659" y="139881"/>
                  </a:lnTo>
                  <a:lnTo>
                    <a:pt x="1097348" y="146015"/>
                  </a:lnTo>
                  <a:lnTo>
                    <a:pt x="1105109" y="149872"/>
                  </a:lnTo>
                  <a:lnTo>
                    <a:pt x="1117299" y="155786"/>
                  </a:lnTo>
                  <a:lnTo>
                    <a:pt x="1133988" y="159864"/>
                  </a:lnTo>
                  <a:lnTo>
                    <a:pt x="1137251" y="160637"/>
                  </a:lnTo>
                  <a:lnTo>
                    <a:pt x="1154978" y="159864"/>
                  </a:lnTo>
                  <a:lnTo>
                    <a:pt x="1157203" y="159750"/>
                  </a:lnTo>
                  <a:lnTo>
                    <a:pt x="1177155" y="154837"/>
                  </a:lnTo>
                  <a:lnTo>
                    <a:pt x="1189108" y="149872"/>
                  </a:lnTo>
                  <a:lnTo>
                    <a:pt x="1197107" y="146423"/>
                  </a:lnTo>
                  <a:lnTo>
                    <a:pt x="1212625" y="139881"/>
                  </a:lnTo>
                  <a:lnTo>
                    <a:pt x="1217059" y="137964"/>
                  </a:lnTo>
                  <a:lnTo>
                    <a:pt x="1237010" y="131839"/>
                  </a:lnTo>
                  <a:lnTo>
                    <a:pt x="1256962" y="130153"/>
                  </a:lnTo>
                  <a:lnTo>
                    <a:pt x="1276914" y="132886"/>
                  </a:lnTo>
                  <a:lnTo>
                    <a:pt x="1295676" y="139881"/>
                  </a:lnTo>
                  <a:lnTo>
                    <a:pt x="1296866" y="140281"/>
                  </a:lnTo>
                  <a:lnTo>
                    <a:pt x="1313546" y="149872"/>
                  </a:lnTo>
                  <a:lnTo>
                    <a:pt x="1316817" y="151540"/>
                  </a:lnTo>
                  <a:lnTo>
                    <a:pt x="1328360" y="159864"/>
                  </a:lnTo>
                  <a:lnTo>
                    <a:pt x="1336769" y="165448"/>
                  </a:lnTo>
                  <a:lnTo>
                    <a:pt x="1341943" y="169855"/>
                  </a:lnTo>
                  <a:lnTo>
                    <a:pt x="1354127" y="179847"/>
                  </a:lnTo>
                  <a:lnTo>
                    <a:pt x="1356721" y="181817"/>
                  </a:lnTo>
                  <a:lnTo>
                    <a:pt x="1365184" y="189838"/>
                  </a:lnTo>
                  <a:lnTo>
                    <a:pt x="1376410" y="199830"/>
                  </a:lnTo>
                  <a:lnTo>
                    <a:pt x="1376673" y="200050"/>
                  </a:lnTo>
                  <a:lnTo>
                    <a:pt x="1386691" y="209821"/>
                  </a:lnTo>
                  <a:lnTo>
                    <a:pt x="1396624" y="219068"/>
                  </a:lnTo>
                  <a:lnTo>
                    <a:pt x="1397359" y="219813"/>
                  </a:lnTo>
                  <a:lnTo>
                    <a:pt x="1407705" y="229804"/>
                  </a:lnTo>
                  <a:lnTo>
                    <a:pt x="1416576" y="238311"/>
                  </a:lnTo>
                  <a:lnTo>
                    <a:pt x="1418052" y="239796"/>
                  </a:lnTo>
                  <a:lnTo>
                    <a:pt x="1428169" y="249787"/>
                  </a:lnTo>
                  <a:lnTo>
                    <a:pt x="1436528" y="257905"/>
                  </a:lnTo>
                  <a:lnTo>
                    <a:pt x="1438479" y="259779"/>
                  </a:lnTo>
                  <a:lnTo>
                    <a:pt x="1449116" y="269770"/>
                  </a:lnTo>
                  <a:lnTo>
                    <a:pt x="1456480" y="276737"/>
                  </a:lnTo>
                  <a:lnTo>
                    <a:pt x="1459891" y="279762"/>
                  </a:lnTo>
                  <a:lnTo>
                    <a:pt x="1471240" y="289753"/>
                  </a:lnTo>
                  <a:lnTo>
                    <a:pt x="1476431" y="294356"/>
                  </a:lnTo>
                  <a:lnTo>
                    <a:pt x="1483253" y="299745"/>
                  </a:lnTo>
                  <a:lnTo>
                    <a:pt x="1496037" y="309736"/>
                  </a:lnTo>
                  <a:lnTo>
                    <a:pt x="1496383" y="310011"/>
                  </a:lnTo>
                  <a:lnTo>
                    <a:pt x="1511689" y="319728"/>
                  </a:lnTo>
                  <a:lnTo>
                    <a:pt x="1516335" y="322663"/>
                  </a:lnTo>
                  <a:lnTo>
                    <a:pt x="1532172" y="329719"/>
                  </a:lnTo>
                  <a:close/>
                  <a:moveTo>
                    <a:pt x="598553" y="56359"/>
                  </a:moveTo>
                  <a:lnTo>
                    <a:pt x="618505" y="57302"/>
                  </a:lnTo>
                  <a:lnTo>
                    <a:pt x="638457" y="52633"/>
                  </a:lnTo>
                  <a:lnTo>
                    <a:pt x="643993" y="49957"/>
                  </a:lnTo>
                  <a:lnTo>
                    <a:pt x="658409" y="43565"/>
                  </a:lnTo>
                  <a:lnTo>
                    <a:pt x="664735" y="39966"/>
                  </a:lnTo>
                  <a:lnTo>
                    <a:pt x="678360" y="32743"/>
                  </a:lnTo>
                  <a:lnTo>
                    <a:pt x="682950" y="29974"/>
                  </a:lnTo>
                  <a:lnTo>
                    <a:pt x="698312" y="21524"/>
                  </a:lnTo>
                  <a:lnTo>
                    <a:pt x="701135" y="19983"/>
                  </a:lnTo>
                  <a:lnTo>
                    <a:pt x="718264" y="11074"/>
                  </a:lnTo>
                  <a:lnTo>
                    <a:pt x="720557" y="9991"/>
                  </a:lnTo>
                  <a:lnTo>
                    <a:pt x="738216" y="2048"/>
                  </a:lnTo>
                  <a:lnTo>
                    <a:pt x="743603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500150" y="0"/>
                  </a:lnTo>
                  <a:lnTo>
                    <a:pt x="518746" y="7571"/>
                  </a:lnTo>
                  <a:lnTo>
                    <a:pt x="522554" y="9991"/>
                  </a:lnTo>
                  <a:lnTo>
                    <a:pt x="537372" y="19983"/>
                  </a:lnTo>
                  <a:lnTo>
                    <a:pt x="538698" y="20870"/>
                  </a:lnTo>
                  <a:lnTo>
                    <a:pt x="550890" y="29974"/>
                  </a:lnTo>
                  <a:lnTo>
                    <a:pt x="558650" y="35837"/>
                  </a:lnTo>
                  <a:lnTo>
                    <a:pt x="564886" y="39966"/>
                  </a:lnTo>
                  <a:lnTo>
                    <a:pt x="578602" y="48675"/>
                  </a:lnTo>
                  <a:lnTo>
                    <a:pt x="581670" y="49957"/>
                  </a:lnTo>
                  <a:close/>
                  <a:moveTo>
                    <a:pt x="2972815" y="49176"/>
                  </a:move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9991"/>
                  </a:lnTo>
                  <a:lnTo>
                    <a:pt x="2972815" y="0"/>
                  </a:lnTo>
                  <a:lnTo>
                    <a:pt x="2960416" y="0"/>
                  </a:lnTo>
                  <a:lnTo>
                    <a:pt x="2962420" y="9991"/>
                  </a:lnTo>
                  <a:lnTo>
                    <a:pt x="2964721" y="19983"/>
                  </a:lnTo>
                  <a:lnTo>
                    <a:pt x="2967260" y="29974"/>
                  </a:lnTo>
                  <a:lnTo>
                    <a:pt x="2969986" y="39966"/>
                  </a:lnTo>
                  <a:close/>
                </a:path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任意多边形: 形状 2283">
              <a:extLst>
                <a:ext uri="{FF2B5EF4-FFF2-40B4-BE49-F238E27FC236}">
                  <a16:creationId xmlns:a16="http://schemas.microsoft.com/office/drawing/2014/main" id="{71C2C391-8AC6-2D36-946A-DFF4CB25F480}"/>
                </a:ext>
              </a:extLst>
            </p:cNvPr>
            <p:cNvSpPr/>
            <p:nvPr/>
          </p:nvSpPr>
          <p:spPr>
            <a:xfrm>
              <a:off x="5934592" y="2690550"/>
              <a:ext cx="2379975" cy="407661"/>
            </a:xfrm>
            <a:custGeom>
              <a:avLst/>
              <a:gdLst>
                <a:gd name="connsiteX0" fmla="*/ 39904 w 2379975"/>
                <a:gd name="connsiteY0" fmla="*/ 399768 h 407661"/>
                <a:gd name="connsiteX1" fmla="*/ 59855 w 2379975"/>
                <a:gd name="connsiteY1" fmla="*/ 407661 h 407661"/>
                <a:gd name="connsiteX2" fmla="*/ 74982 w 2379975"/>
                <a:gd name="connsiteY2" fmla="*/ 399660 h 407661"/>
                <a:gd name="connsiteX3" fmla="*/ 79807 w 2379975"/>
                <a:gd name="connsiteY3" fmla="*/ 396914 h 407661"/>
                <a:gd name="connsiteX4" fmla="*/ 84553 w 2379975"/>
                <a:gd name="connsiteY4" fmla="*/ 389668 h 407661"/>
                <a:gd name="connsiteX5" fmla="*/ 91029 w 2379975"/>
                <a:gd name="connsiteY5" fmla="*/ 379677 h 407661"/>
                <a:gd name="connsiteX6" fmla="*/ 97198 w 2379975"/>
                <a:gd name="connsiteY6" fmla="*/ 369685 h 407661"/>
                <a:gd name="connsiteX7" fmla="*/ 99759 w 2379975"/>
                <a:gd name="connsiteY7" fmla="*/ 365488 h 407661"/>
                <a:gd name="connsiteX8" fmla="*/ 102208 w 2379975"/>
                <a:gd name="connsiteY8" fmla="*/ 359694 h 407661"/>
                <a:gd name="connsiteX9" fmla="*/ 106064 w 2379975"/>
                <a:gd name="connsiteY9" fmla="*/ 349702 h 407661"/>
                <a:gd name="connsiteX10" fmla="*/ 110128 w 2379975"/>
                <a:gd name="connsiteY10" fmla="*/ 339711 h 407661"/>
                <a:gd name="connsiteX11" fmla="*/ 113950 w 2379975"/>
                <a:gd name="connsiteY11" fmla="*/ 329719 h 407661"/>
                <a:gd name="connsiteX12" fmla="*/ 117718 w 2379975"/>
                <a:gd name="connsiteY12" fmla="*/ 319728 h 407661"/>
                <a:gd name="connsiteX13" fmla="*/ 119711 w 2379975"/>
                <a:gd name="connsiteY13" fmla="*/ 314326 h 407661"/>
                <a:gd name="connsiteX14" fmla="*/ 121127 w 2379975"/>
                <a:gd name="connsiteY14" fmla="*/ 309736 h 407661"/>
                <a:gd name="connsiteX15" fmla="*/ 124452 w 2379975"/>
                <a:gd name="connsiteY15" fmla="*/ 299745 h 407661"/>
                <a:gd name="connsiteX16" fmla="*/ 127457 w 2379975"/>
                <a:gd name="connsiteY16" fmla="*/ 289753 h 407661"/>
                <a:gd name="connsiteX17" fmla="*/ 130866 w 2379975"/>
                <a:gd name="connsiteY17" fmla="*/ 279762 h 407661"/>
                <a:gd name="connsiteX18" fmla="*/ 134320 w 2379975"/>
                <a:gd name="connsiteY18" fmla="*/ 269770 h 407661"/>
                <a:gd name="connsiteX19" fmla="*/ 137951 w 2379975"/>
                <a:gd name="connsiteY19" fmla="*/ 259779 h 407661"/>
                <a:gd name="connsiteX20" fmla="*/ 139662 w 2379975"/>
                <a:gd name="connsiteY20" fmla="*/ 255281 h 407661"/>
                <a:gd name="connsiteX21" fmla="*/ 141635 w 2379975"/>
                <a:gd name="connsiteY21" fmla="*/ 249787 h 407661"/>
                <a:gd name="connsiteX22" fmla="*/ 145139 w 2379975"/>
                <a:gd name="connsiteY22" fmla="*/ 239796 h 407661"/>
                <a:gd name="connsiteX23" fmla="*/ 149138 w 2379975"/>
                <a:gd name="connsiteY23" fmla="*/ 229804 h 407661"/>
                <a:gd name="connsiteX24" fmla="*/ 153569 w 2379975"/>
                <a:gd name="connsiteY24" fmla="*/ 219813 h 407661"/>
                <a:gd name="connsiteX25" fmla="*/ 158248 w 2379975"/>
                <a:gd name="connsiteY25" fmla="*/ 209821 h 407661"/>
                <a:gd name="connsiteX26" fmla="*/ 159614 w 2379975"/>
                <a:gd name="connsiteY26" fmla="*/ 207146 h 407661"/>
                <a:gd name="connsiteX27" fmla="*/ 163431 w 2379975"/>
                <a:gd name="connsiteY27" fmla="*/ 199830 h 407661"/>
                <a:gd name="connsiteX28" fmla="*/ 169089 w 2379975"/>
                <a:gd name="connsiteY28" fmla="*/ 189838 h 407661"/>
                <a:gd name="connsiteX29" fmla="*/ 175225 w 2379975"/>
                <a:gd name="connsiteY29" fmla="*/ 179847 h 407661"/>
                <a:gd name="connsiteX30" fmla="*/ 179566 w 2379975"/>
                <a:gd name="connsiteY30" fmla="*/ 173329 h 407661"/>
                <a:gd name="connsiteX31" fmla="*/ 182093 w 2379975"/>
                <a:gd name="connsiteY31" fmla="*/ 169855 h 407661"/>
                <a:gd name="connsiteX32" fmla="*/ 190062 w 2379975"/>
                <a:gd name="connsiteY32" fmla="*/ 159864 h 407661"/>
                <a:gd name="connsiteX33" fmla="*/ 199001 w 2379975"/>
                <a:gd name="connsiteY33" fmla="*/ 149872 h 407661"/>
                <a:gd name="connsiteX34" fmla="*/ 199518 w 2379975"/>
                <a:gd name="connsiteY34" fmla="*/ 149324 h 407661"/>
                <a:gd name="connsiteX35" fmla="*/ 209385 w 2379975"/>
                <a:gd name="connsiteY35" fmla="*/ 139881 h 407661"/>
                <a:gd name="connsiteX36" fmla="*/ 219470 w 2379975"/>
                <a:gd name="connsiteY36" fmla="*/ 131046 h 407661"/>
                <a:gd name="connsiteX37" fmla="*/ 220949 w 2379975"/>
                <a:gd name="connsiteY37" fmla="*/ 129889 h 407661"/>
                <a:gd name="connsiteX38" fmla="*/ 234528 w 2379975"/>
                <a:gd name="connsiteY38" fmla="*/ 119898 h 407661"/>
                <a:gd name="connsiteX39" fmla="*/ 239421 w 2379975"/>
                <a:gd name="connsiteY39" fmla="*/ 116377 h 407661"/>
                <a:gd name="connsiteX40" fmla="*/ 248924 w 2379975"/>
                <a:gd name="connsiteY40" fmla="*/ 109906 h 407661"/>
                <a:gd name="connsiteX41" fmla="*/ 259373 w 2379975"/>
                <a:gd name="connsiteY41" fmla="*/ 102952 h 407661"/>
                <a:gd name="connsiteX42" fmla="*/ 263864 w 2379975"/>
                <a:gd name="connsiteY42" fmla="*/ 99915 h 407661"/>
                <a:gd name="connsiteX43" fmla="*/ 278909 w 2379975"/>
                <a:gd name="connsiteY43" fmla="*/ 89923 h 407661"/>
                <a:gd name="connsiteX44" fmla="*/ 279325 w 2379975"/>
                <a:gd name="connsiteY44" fmla="*/ 89642 h 407661"/>
                <a:gd name="connsiteX45" fmla="*/ 292637 w 2379975"/>
                <a:gd name="connsiteY45" fmla="*/ 79932 h 407661"/>
                <a:gd name="connsiteX46" fmla="*/ 299277 w 2379975"/>
                <a:gd name="connsiteY46" fmla="*/ 74932 h 407661"/>
                <a:gd name="connsiteX47" fmla="*/ 304907 w 2379975"/>
                <a:gd name="connsiteY47" fmla="*/ 69940 h 407661"/>
                <a:gd name="connsiteX48" fmla="*/ 316245 w 2379975"/>
                <a:gd name="connsiteY48" fmla="*/ 59949 h 407661"/>
                <a:gd name="connsiteX49" fmla="*/ 319228 w 2379975"/>
                <a:gd name="connsiteY49" fmla="*/ 57229 h 407661"/>
                <a:gd name="connsiteX50" fmla="*/ 326104 w 2379975"/>
                <a:gd name="connsiteY50" fmla="*/ 49957 h 407661"/>
                <a:gd name="connsiteX51" fmla="*/ 335498 w 2379975"/>
                <a:gd name="connsiteY51" fmla="*/ 39966 h 407661"/>
                <a:gd name="connsiteX52" fmla="*/ 339180 w 2379975"/>
                <a:gd name="connsiteY52" fmla="*/ 35961 h 407661"/>
                <a:gd name="connsiteX53" fmla="*/ 344061 w 2379975"/>
                <a:gd name="connsiteY53" fmla="*/ 29974 h 407661"/>
                <a:gd name="connsiteX54" fmla="*/ 352189 w 2379975"/>
                <a:gd name="connsiteY54" fmla="*/ 19983 h 407661"/>
                <a:gd name="connsiteX55" fmla="*/ 359132 w 2379975"/>
                <a:gd name="connsiteY55" fmla="*/ 11003 h 407661"/>
                <a:gd name="connsiteX56" fmla="*/ 359876 w 2379975"/>
                <a:gd name="connsiteY56" fmla="*/ 9991 h 407661"/>
                <a:gd name="connsiteX57" fmla="*/ 367301 w 2379975"/>
                <a:gd name="connsiteY57" fmla="*/ 0 h 407661"/>
                <a:gd name="connsiteX58" fmla="*/ 359132 w 2379975"/>
                <a:gd name="connsiteY58" fmla="*/ 0 h 407661"/>
                <a:gd name="connsiteX59" fmla="*/ 339180 w 2379975"/>
                <a:gd name="connsiteY59" fmla="*/ 0 h 407661"/>
                <a:gd name="connsiteX60" fmla="*/ 319228 w 2379975"/>
                <a:gd name="connsiteY60" fmla="*/ 0 h 407661"/>
                <a:gd name="connsiteX61" fmla="*/ 299277 w 2379975"/>
                <a:gd name="connsiteY61" fmla="*/ 0 h 407661"/>
                <a:gd name="connsiteX62" fmla="*/ 279325 w 2379975"/>
                <a:gd name="connsiteY62" fmla="*/ 0 h 407661"/>
                <a:gd name="connsiteX63" fmla="*/ 275161 w 2379975"/>
                <a:gd name="connsiteY63" fmla="*/ 0 h 407661"/>
                <a:gd name="connsiteX64" fmla="*/ 260402 w 2379975"/>
                <a:gd name="connsiteY64" fmla="*/ 9991 h 407661"/>
                <a:gd name="connsiteX65" fmla="*/ 259373 w 2379975"/>
                <a:gd name="connsiteY65" fmla="*/ 10692 h 407661"/>
                <a:gd name="connsiteX66" fmla="*/ 243451 w 2379975"/>
                <a:gd name="connsiteY66" fmla="*/ 19983 h 407661"/>
                <a:gd name="connsiteX67" fmla="*/ 239421 w 2379975"/>
                <a:gd name="connsiteY67" fmla="*/ 22320 h 407661"/>
                <a:gd name="connsiteX68" fmla="*/ 224432 w 2379975"/>
                <a:gd name="connsiteY68" fmla="*/ 29974 h 407661"/>
                <a:gd name="connsiteX69" fmla="*/ 219470 w 2379975"/>
                <a:gd name="connsiteY69" fmla="*/ 32649 h 407661"/>
                <a:gd name="connsiteX70" fmla="*/ 205127 w 2379975"/>
                <a:gd name="connsiteY70" fmla="*/ 39966 h 407661"/>
                <a:gd name="connsiteX71" fmla="*/ 199518 w 2379975"/>
                <a:gd name="connsiteY71" fmla="*/ 42965 h 407661"/>
                <a:gd name="connsiteX72" fmla="*/ 186618 w 2379975"/>
                <a:gd name="connsiteY72" fmla="*/ 49957 h 407661"/>
                <a:gd name="connsiteX73" fmla="*/ 179566 w 2379975"/>
                <a:gd name="connsiteY73" fmla="*/ 54012 h 407661"/>
                <a:gd name="connsiteX74" fmla="*/ 169193 w 2379975"/>
                <a:gd name="connsiteY74" fmla="*/ 59949 h 407661"/>
                <a:gd name="connsiteX75" fmla="*/ 159614 w 2379975"/>
                <a:gd name="connsiteY75" fmla="*/ 66355 h 407661"/>
                <a:gd name="connsiteX76" fmla="*/ 153696 w 2379975"/>
                <a:gd name="connsiteY76" fmla="*/ 69940 h 407661"/>
                <a:gd name="connsiteX77" fmla="*/ 139662 w 2379975"/>
                <a:gd name="connsiteY77" fmla="*/ 79908 h 407661"/>
                <a:gd name="connsiteX78" fmla="*/ 139619 w 2379975"/>
                <a:gd name="connsiteY78" fmla="*/ 79932 h 407661"/>
                <a:gd name="connsiteX79" fmla="*/ 125258 w 2379975"/>
                <a:gd name="connsiteY79" fmla="*/ 89923 h 407661"/>
                <a:gd name="connsiteX80" fmla="*/ 119711 w 2379975"/>
                <a:gd name="connsiteY80" fmla="*/ 95021 h 407661"/>
                <a:gd name="connsiteX81" fmla="*/ 110168 w 2379975"/>
                <a:gd name="connsiteY81" fmla="*/ 99915 h 407661"/>
                <a:gd name="connsiteX82" fmla="*/ 99759 w 2379975"/>
                <a:gd name="connsiteY82" fmla="*/ 106950 h 407661"/>
                <a:gd name="connsiteX83" fmla="*/ 79807 w 2379975"/>
                <a:gd name="connsiteY83" fmla="*/ 106313 h 407661"/>
                <a:gd name="connsiteX84" fmla="*/ 76007 w 2379975"/>
                <a:gd name="connsiteY84" fmla="*/ 99915 h 407661"/>
                <a:gd name="connsiteX85" fmla="*/ 70883 w 2379975"/>
                <a:gd name="connsiteY85" fmla="*/ 89923 h 407661"/>
                <a:gd name="connsiteX86" fmla="*/ 66457 w 2379975"/>
                <a:gd name="connsiteY86" fmla="*/ 79932 h 407661"/>
                <a:gd name="connsiteX87" fmla="*/ 62045 w 2379975"/>
                <a:gd name="connsiteY87" fmla="*/ 69940 h 407661"/>
                <a:gd name="connsiteX88" fmla="*/ 59855 w 2379975"/>
                <a:gd name="connsiteY88" fmla="*/ 63572 h 407661"/>
                <a:gd name="connsiteX89" fmla="*/ 59108 w 2379975"/>
                <a:gd name="connsiteY89" fmla="*/ 59949 h 407661"/>
                <a:gd name="connsiteX90" fmla="*/ 57106 w 2379975"/>
                <a:gd name="connsiteY90" fmla="*/ 49957 h 407661"/>
                <a:gd name="connsiteX91" fmla="*/ 54712 w 2379975"/>
                <a:gd name="connsiteY91" fmla="*/ 39966 h 407661"/>
                <a:gd name="connsiteX92" fmla="*/ 52638 w 2379975"/>
                <a:gd name="connsiteY92" fmla="*/ 29974 h 407661"/>
                <a:gd name="connsiteX93" fmla="*/ 50411 w 2379975"/>
                <a:gd name="connsiteY93" fmla="*/ 19983 h 407661"/>
                <a:gd name="connsiteX94" fmla="*/ 48334 w 2379975"/>
                <a:gd name="connsiteY94" fmla="*/ 9991 h 407661"/>
                <a:gd name="connsiteX95" fmla="*/ 46050 w 2379975"/>
                <a:gd name="connsiteY95" fmla="*/ 0 h 407661"/>
                <a:gd name="connsiteX96" fmla="*/ 39904 w 2379975"/>
                <a:gd name="connsiteY96" fmla="*/ 0 h 407661"/>
                <a:gd name="connsiteX97" fmla="*/ 19952 w 2379975"/>
                <a:gd name="connsiteY97" fmla="*/ 0 h 407661"/>
                <a:gd name="connsiteX98" fmla="*/ 0 w 2379975"/>
                <a:gd name="connsiteY98" fmla="*/ 0 h 407661"/>
                <a:gd name="connsiteX99" fmla="*/ 0 w 2379975"/>
                <a:gd name="connsiteY99" fmla="*/ 9991 h 407661"/>
                <a:gd name="connsiteX100" fmla="*/ 0 w 2379975"/>
                <a:gd name="connsiteY100" fmla="*/ 19983 h 407661"/>
                <a:gd name="connsiteX101" fmla="*/ 0 w 2379975"/>
                <a:gd name="connsiteY101" fmla="*/ 29974 h 407661"/>
                <a:gd name="connsiteX102" fmla="*/ 0 w 2379975"/>
                <a:gd name="connsiteY102" fmla="*/ 39966 h 407661"/>
                <a:gd name="connsiteX103" fmla="*/ 0 w 2379975"/>
                <a:gd name="connsiteY103" fmla="*/ 49957 h 407661"/>
                <a:gd name="connsiteX104" fmla="*/ 0 w 2379975"/>
                <a:gd name="connsiteY104" fmla="*/ 59949 h 407661"/>
                <a:gd name="connsiteX105" fmla="*/ 0 w 2379975"/>
                <a:gd name="connsiteY105" fmla="*/ 69940 h 407661"/>
                <a:gd name="connsiteX106" fmla="*/ 0 w 2379975"/>
                <a:gd name="connsiteY106" fmla="*/ 79932 h 407661"/>
                <a:gd name="connsiteX107" fmla="*/ 0 w 2379975"/>
                <a:gd name="connsiteY107" fmla="*/ 89923 h 407661"/>
                <a:gd name="connsiteX108" fmla="*/ 0 w 2379975"/>
                <a:gd name="connsiteY108" fmla="*/ 99915 h 407661"/>
                <a:gd name="connsiteX109" fmla="*/ 0 w 2379975"/>
                <a:gd name="connsiteY109" fmla="*/ 109906 h 407661"/>
                <a:gd name="connsiteX110" fmla="*/ 0 w 2379975"/>
                <a:gd name="connsiteY110" fmla="*/ 119898 h 407661"/>
                <a:gd name="connsiteX111" fmla="*/ 0 w 2379975"/>
                <a:gd name="connsiteY111" fmla="*/ 129889 h 407661"/>
                <a:gd name="connsiteX112" fmla="*/ 0 w 2379975"/>
                <a:gd name="connsiteY112" fmla="*/ 139881 h 407661"/>
                <a:gd name="connsiteX113" fmla="*/ 0 w 2379975"/>
                <a:gd name="connsiteY113" fmla="*/ 149872 h 407661"/>
                <a:gd name="connsiteX114" fmla="*/ 0 w 2379975"/>
                <a:gd name="connsiteY114" fmla="*/ 159864 h 407661"/>
                <a:gd name="connsiteX115" fmla="*/ 0 w 2379975"/>
                <a:gd name="connsiteY115" fmla="*/ 169855 h 407661"/>
                <a:gd name="connsiteX116" fmla="*/ 0 w 2379975"/>
                <a:gd name="connsiteY116" fmla="*/ 179847 h 407661"/>
                <a:gd name="connsiteX117" fmla="*/ 0 w 2379975"/>
                <a:gd name="connsiteY117" fmla="*/ 189838 h 407661"/>
                <a:gd name="connsiteX118" fmla="*/ 0 w 2379975"/>
                <a:gd name="connsiteY118" fmla="*/ 199830 h 407661"/>
                <a:gd name="connsiteX119" fmla="*/ 0 w 2379975"/>
                <a:gd name="connsiteY119" fmla="*/ 209821 h 407661"/>
                <a:gd name="connsiteX120" fmla="*/ 0 w 2379975"/>
                <a:gd name="connsiteY120" fmla="*/ 219813 h 407661"/>
                <a:gd name="connsiteX121" fmla="*/ 0 w 2379975"/>
                <a:gd name="connsiteY121" fmla="*/ 229804 h 407661"/>
                <a:gd name="connsiteX122" fmla="*/ 0 w 2379975"/>
                <a:gd name="connsiteY122" fmla="*/ 239796 h 407661"/>
                <a:gd name="connsiteX123" fmla="*/ 0 w 2379975"/>
                <a:gd name="connsiteY123" fmla="*/ 249787 h 407661"/>
                <a:gd name="connsiteX124" fmla="*/ 0 w 2379975"/>
                <a:gd name="connsiteY124" fmla="*/ 259779 h 407661"/>
                <a:gd name="connsiteX125" fmla="*/ 0 w 2379975"/>
                <a:gd name="connsiteY125" fmla="*/ 269770 h 407661"/>
                <a:gd name="connsiteX126" fmla="*/ 0 w 2379975"/>
                <a:gd name="connsiteY126" fmla="*/ 279762 h 407661"/>
                <a:gd name="connsiteX127" fmla="*/ 0 w 2379975"/>
                <a:gd name="connsiteY127" fmla="*/ 289753 h 407661"/>
                <a:gd name="connsiteX128" fmla="*/ 0 w 2379975"/>
                <a:gd name="connsiteY128" fmla="*/ 297821 h 407661"/>
                <a:gd name="connsiteX129" fmla="*/ 379 w 2379975"/>
                <a:gd name="connsiteY129" fmla="*/ 299745 h 407661"/>
                <a:gd name="connsiteX130" fmla="*/ 2450 w 2379975"/>
                <a:gd name="connsiteY130" fmla="*/ 309736 h 407661"/>
                <a:gd name="connsiteX131" fmla="*/ 4925 w 2379975"/>
                <a:gd name="connsiteY131" fmla="*/ 319728 h 407661"/>
                <a:gd name="connsiteX132" fmla="*/ 7388 w 2379975"/>
                <a:gd name="connsiteY132" fmla="*/ 329719 h 407661"/>
                <a:gd name="connsiteX133" fmla="*/ 10140 w 2379975"/>
                <a:gd name="connsiteY133" fmla="*/ 339711 h 407661"/>
                <a:gd name="connsiteX134" fmla="*/ 13086 w 2379975"/>
                <a:gd name="connsiteY134" fmla="*/ 349702 h 407661"/>
                <a:gd name="connsiteX135" fmla="*/ 16395 w 2379975"/>
                <a:gd name="connsiteY135" fmla="*/ 359694 h 407661"/>
                <a:gd name="connsiteX136" fmla="*/ 19747 w 2379975"/>
                <a:gd name="connsiteY136" fmla="*/ 369685 h 407661"/>
                <a:gd name="connsiteX137" fmla="*/ 19952 w 2379975"/>
                <a:gd name="connsiteY137" fmla="*/ 370227 h 407661"/>
                <a:gd name="connsiteX138" fmla="*/ 26083 w 2379975"/>
                <a:gd name="connsiteY138" fmla="*/ 379677 h 407661"/>
                <a:gd name="connsiteX139" fmla="*/ 32670 w 2379975"/>
                <a:gd name="connsiteY139" fmla="*/ 389668 h 407661"/>
                <a:gd name="connsiteX140" fmla="*/ 39826 w 2379975"/>
                <a:gd name="connsiteY140" fmla="*/ 399660 h 407661"/>
                <a:gd name="connsiteX141" fmla="*/ 1536287 w 2379975"/>
                <a:gd name="connsiteY141" fmla="*/ 233295 h 407661"/>
                <a:gd name="connsiteX142" fmla="*/ 1556238 w 2379975"/>
                <a:gd name="connsiteY142" fmla="*/ 237409 h 407661"/>
                <a:gd name="connsiteX143" fmla="*/ 1576190 w 2379975"/>
                <a:gd name="connsiteY143" fmla="*/ 237592 h 407661"/>
                <a:gd name="connsiteX144" fmla="*/ 1596142 w 2379975"/>
                <a:gd name="connsiteY144" fmla="*/ 235067 h 407661"/>
                <a:gd name="connsiteX145" fmla="*/ 1616094 w 2379975"/>
                <a:gd name="connsiteY145" fmla="*/ 230257 h 407661"/>
                <a:gd name="connsiteX146" fmla="*/ 1617551 w 2379975"/>
                <a:gd name="connsiteY146" fmla="*/ 229804 h 407661"/>
                <a:gd name="connsiteX147" fmla="*/ 1636046 w 2379975"/>
                <a:gd name="connsiteY147" fmla="*/ 223948 h 407661"/>
                <a:gd name="connsiteX148" fmla="*/ 1647572 w 2379975"/>
                <a:gd name="connsiteY148" fmla="*/ 219813 h 407661"/>
                <a:gd name="connsiteX149" fmla="*/ 1655998 w 2379975"/>
                <a:gd name="connsiteY149" fmla="*/ 216804 h 407661"/>
                <a:gd name="connsiteX150" fmla="*/ 1673883 w 2379975"/>
                <a:gd name="connsiteY150" fmla="*/ 209821 h 407661"/>
                <a:gd name="connsiteX151" fmla="*/ 1675949 w 2379975"/>
                <a:gd name="connsiteY151" fmla="*/ 208968 h 407661"/>
                <a:gd name="connsiteX152" fmla="*/ 1695901 w 2379975"/>
                <a:gd name="connsiteY152" fmla="*/ 200532 h 407661"/>
                <a:gd name="connsiteX153" fmla="*/ 1697527 w 2379975"/>
                <a:gd name="connsiteY153" fmla="*/ 199830 h 407661"/>
                <a:gd name="connsiteX154" fmla="*/ 1715853 w 2379975"/>
                <a:gd name="connsiteY154" fmla="*/ 191460 h 407661"/>
                <a:gd name="connsiteX155" fmla="*/ 1719210 w 2379975"/>
                <a:gd name="connsiteY155" fmla="*/ 189838 h 407661"/>
                <a:gd name="connsiteX156" fmla="*/ 1735805 w 2379975"/>
                <a:gd name="connsiteY156" fmla="*/ 181066 h 407661"/>
                <a:gd name="connsiteX157" fmla="*/ 1737887 w 2379975"/>
                <a:gd name="connsiteY157" fmla="*/ 179847 h 407661"/>
                <a:gd name="connsiteX158" fmla="*/ 1755263 w 2379975"/>
                <a:gd name="connsiteY158" fmla="*/ 169855 h 407661"/>
                <a:gd name="connsiteX159" fmla="*/ 1755756 w 2379975"/>
                <a:gd name="connsiteY159" fmla="*/ 169551 h 407661"/>
                <a:gd name="connsiteX160" fmla="*/ 1769893 w 2379975"/>
                <a:gd name="connsiteY160" fmla="*/ 159864 h 407661"/>
                <a:gd name="connsiteX161" fmla="*/ 1775708 w 2379975"/>
                <a:gd name="connsiteY161" fmla="*/ 156135 h 407661"/>
                <a:gd name="connsiteX162" fmla="*/ 1784531 w 2379975"/>
                <a:gd name="connsiteY162" fmla="*/ 149872 h 407661"/>
                <a:gd name="connsiteX163" fmla="*/ 1795660 w 2379975"/>
                <a:gd name="connsiteY163" fmla="*/ 140986 h 407661"/>
                <a:gd name="connsiteX164" fmla="*/ 1796980 w 2379975"/>
                <a:gd name="connsiteY164" fmla="*/ 139881 h 407661"/>
                <a:gd name="connsiteX165" fmla="*/ 1808909 w 2379975"/>
                <a:gd name="connsiteY165" fmla="*/ 129889 h 407661"/>
                <a:gd name="connsiteX166" fmla="*/ 1815612 w 2379975"/>
                <a:gd name="connsiteY166" fmla="*/ 124285 h 407661"/>
                <a:gd name="connsiteX167" fmla="*/ 1820592 w 2379975"/>
                <a:gd name="connsiteY167" fmla="*/ 119898 h 407661"/>
                <a:gd name="connsiteX168" fmla="*/ 1831435 w 2379975"/>
                <a:gd name="connsiteY168" fmla="*/ 109906 h 407661"/>
                <a:gd name="connsiteX169" fmla="*/ 1835563 w 2379975"/>
                <a:gd name="connsiteY169" fmla="*/ 106022 h 407661"/>
                <a:gd name="connsiteX170" fmla="*/ 1841855 w 2379975"/>
                <a:gd name="connsiteY170" fmla="*/ 99915 h 407661"/>
                <a:gd name="connsiteX171" fmla="*/ 1852625 w 2379975"/>
                <a:gd name="connsiteY171" fmla="*/ 89923 h 407661"/>
                <a:gd name="connsiteX172" fmla="*/ 1855515 w 2379975"/>
                <a:gd name="connsiteY172" fmla="*/ 87122 h 407661"/>
                <a:gd name="connsiteX173" fmla="*/ 1862567 w 2379975"/>
                <a:gd name="connsiteY173" fmla="*/ 79932 h 407661"/>
                <a:gd name="connsiteX174" fmla="*/ 1872903 w 2379975"/>
                <a:gd name="connsiteY174" fmla="*/ 69940 h 407661"/>
                <a:gd name="connsiteX175" fmla="*/ 1875467 w 2379975"/>
                <a:gd name="connsiteY175" fmla="*/ 67347 h 407661"/>
                <a:gd name="connsiteX176" fmla="*/ 1882555 w 2379975"/>
                <a:gd name="connsiteY176" fmla="*/ 59949 h 407661"/>
                <a:gd name="connsiteX177" fmla="*/ 1892717 w 2379975"/>
                <a:gd name="connsiteY177" fmla="*/ 49957 h 407661"/>
                <a:gd name="connsiteX178" fmla="*/ 1895419 w 2379975"/>
                <a:gd name="connsiteY178" fmla="*/ 47222 h 407661"/>
                <a:gd name="connsiteX179" fmla="*/ 1902272 w 2379975"/>
                <a:gd name="connsiteY179" fmla="*/ 39966 h 407661"/>
                <a:gd name="connsiteX180" fmla="*/ 1911951 w 2379975"/>
                <a:gd name="connsiteY180" fmla="*/ 29974 h 407661"/>
                <a:gd name="connsiteX181" fmla="*/ 1915370 w 2379975"/>
                <a:gd name="connsiteY181" fmla="*/ 26539 h 407661"/>
                <a:gd name="connsiteX182" fmla="*/ 1921833 w 2379975"/>
                <a:gd name="connsiteY182" fmla="*/ 19983 h 407661"/>
                <a:gd name="connsiteX183" fmla="*/ 1931526 w 2379975"/>
                <a:gd name="connsiteY183" fmla="*/ 9991 h 407661"/>
                <a:gd name="connsiteX184" fmla="*/ 1935322 w 2379975"/>
                <a:gd name="connsiteY184" fmla="*/ 6282 h 407661"/>
                <a:gd name="connsiteX185" fmla="*/ 1941958 w 2379975"/>
                <a:gd name="connsiteY185" fmla="*/ 0 h 407661"/>
                <a:gd name="connsiteX186" fmla="*/ 1935322 w 2379975"/>
                <a:gd name="connsiteY186" fmla="*/ 0 h 407661"/>
                <a:gd name="connsiteX187" fmla="*/ 1915370 w 2379975"/>
                <a:gd name="connsiteY187" fmla="*/ 0 h 407661"/>
                <a:gd name="connsiteX188" fmla="*/ 1895419 w 2379975"/>
                <a:gd name="connsiteY188" fmla="*/ 0 h 407661"/>
                <a:gd name="connsiteX189" fmla="*/ 1875467 w 2379975"/>
                <a:gd name="connsiteY189" fmla="*/ 0 h 407661"/>
                <a:gd name="connsiteX190" fmla="*/ 1855515 w 2379975"/>
                <a:gd name="connsiteY190" fmla="*/ 0 h 407661"/>
                <a:gd name="connsiteX191" fmla="*/ 1835563 w 2379975"/>
                <a:gd name="connsiteY191" fmla="*/ 0 h 407661"/>
                <a:gd name="connsiteX192" fmla="*/ 1815612 w 2379975"/>
                <a:gd name="connsiteY192" fmla="*/ 0 h 407661"/>
                <a:gd name="connsiteX193" fmla="*/ 1799254 w 2379975"/>
                <a:gd name="connsiteY193" fmla="*/ 0 h 407661"/>
                <a:gd name="connsiteX194" fmla="*/ 1795660 w 2379975"/>
                <a:gd name="connsiteY194" fmla="*/ 2851 h 407661"/>
                <a:gd name="connsiteX195" fmla="*/ 1786669 w 2379975"/>
                <a:gd name="connsiteY195" fmla="*/ 9991 h 407661"/>
                <a:gd name="connsiteX196" fmla="*/ 1775708 w 2379975"/>
                <a:gd name="connsiteY196" fmla="*/ 19068 h 407661"/>
                <a:gd name="connsiteX197" fmla="*/ 1774566 w 2379975"/>
                <a:gd name="connsiteY197" fmla="*/ 19983 h 407661"/>
                <a:gd name="connsiteX198" fmla="*/ 1762202 w 2379975"/>
                <a:gd name="connsiteY198" fmla="*/ 29974 h 407661"/>
                <a:gd name="connsiteX199" fmla="*/ 1755756 w 2379975"/>
                <a:gd name="connsiteY199" fmla="*/ 35235 h 407661"/>
                <a:gd name="connsiteX200" fmla="*/ 1749809 w 2379975"/>
                <a:gd name="connsiteY200" fmla="*/ 39966 h 407661"/>
                <a:gd name="connsiteX201" fmla="*/ 1737136 w 2379975"/>
                <a:gd name="connsiteY201" fmla="*/ 49957 h 407661"/>
                <a:gd name="connsiteX202" fmla="*/ 1735805 w 2379975"/>
                <a:gd name="connsiteY202" fmla="*/ 50991 h 407661"/>
                <a:gd name="connsiteX203" fmla="*/ 1723654 w 2379975"/>
                <a:gd name="connsiteY203" fmla="*/ 59949 h 407661"/>
                <a:gd name="connsiteX204" fmla="*/ 1715853 w 2379975"/>
                <a:gd name="connsiteY204" fmla="*/ 65558 h 407661"/>
                <a:gd name="connsiteX205" fmla="*/ 1709672 w 2379975"/>
                <a:gd name="connsiteY205" fmla="*/ 69940 h 407661"/>
                <a:gd name="connsiteX206" fmla="*/ 1695901 w 2379975"/>
                <a:gd name="connsiteY206" fmla="*/ 79185 h 407661"/>
                <a:gd name="connsiteX207" fmla="*/ 1694681 w 2379975"/>
                <a:gd name="connsiteY207" fmla="*/ 79932 h 407661"/>
                <a:gd name="connsiteX208" fmla="*/ 1678838 w 2379975"/>
                <a:gd name="connsiteY208" fmla="*/ 89923 h 407661"/>
                <a:gd name="connsiteX209" fmla="*/ 1675949 w 2379975"/>
                <a:gd name="connsiteY209" fmla="*/ 91619 h 407661"/>
                <a:gd name="connsiteX210" fmla="*/ 1659987 w 2379975"/>
                <a:gd name="connsiteY210" fmla="*/ 99915 h 407661"/>
                <a:gd name="connsiteX211" fmla="*/ 1655998 w 2379975"/>
                <a:gd name="connsiteY211" fmla="*/ 102076 h 407661"/>
                <a:gd name="connsiteX212" fmla="*/ 1639556 w 2379975"/>
                <a:gd name="connsiteY212" fmla="*/ 109906 h 407661"/>
                <a:gd name="connsiteX213" fmla="*/ 1636046 w 2379975"/>
                <a:gd name="connsiteY213" fmla="*/ 111470 h 407661"/>
                <a:gd name="connsiteX214" fmla="*/ 1616094 w 2379975"/>
                <a:gd name="connsiteY214" fmla="*/ 118586 h 407661"/>
                <a:gd name="connsiteX215" fmla="*/ 1610929 w 2379975"/>
                <a:gd name="connsiteY215" fmla="*/ 119898 h 407661"/>
                <a:gd name="connsiteX216" fmla="*/ 1596142 w 2379975"/>
                <a:gd name="connsiteY216" fmla="*/ 123782 h 407661"/>
                <a:gd name="connsiteX217" fmla="*/ 1576190 w 2379975"/>
                <a:gd name="connsiteY217" fmla="*/ 125717 h 407661"/>
                <a:gd name="connsiteX218" fmla="*/ 1556238 w 2379975"/>
                <a:gd name="connsiteY218" fmla="*/ 123727 h 407661"/>
                <a:gd name="connsiteX219" fmla="*/ 1545525 w 2379975"/>
                <a:gd name="connsiteY219" fmla="*/ 119898 h 407661"/>
                <a:gd name="connsiteX220" fmla="*/ 1536287 w 2379975"/>
                <a:gd name="connsiteY220" fmla="*/ 116436 h 407661"/>
                <a:gd name="connsiteX221" fmla="*/ 1526164 w 2379975"/>
                <a:gd name="connsiteY221" fmla="*/ 109906 h 407661"/>
                <a:gd name="connsiteX222" fmla="*/ 1516335 w 2379975"/>
                <a:gd name="connsiteY222" fmla="*/ 102945 h 407661"/>
                <a:gd name="connsiteX223" fmla="*/ 1513374 w 2379975"/>
                <a:gd name="connsiteY223" fmla="*/ 99915 h 407661"/>
                <a:gd name="connsiteX224" fmla="*/ 1504793 w 2379975"/>
                <a:gd name="connsiteY224" fmla="*/ 89923 h 407661"/>
                <a:gd name="connsiteX225" fmla="*/ 1497274 w 2379975"/>
                <a:gd name="connsiteY225" fmla="*/ 79932 h 407661"/>
                <a:gd name="connsiteX226" fmla="*/ 1496383 w 2379975"/>
                <a:gd name="connsiteY226" fmla="*/ 78656 h 407661"/>
                <a:gd name="connsiteX227" fmla="*/ 1491289 w 2379975"/>
                <a:gd name="connsiteY227" fmla="*/ 69940 h 407661"/>
                <a:gd name="connsiteX228" fmla="*/ 1486009 w 2379975"/>
                <a:gd name="connsiteY228" fmla="*/ 59949 h 407661"/>
                <a:gd name="connsiteX229" fmla="*/ 1481392 w 2379975"/>
                <a:gd name="connsiteY229" fmla="*/ 49957 h 407661"/>
                <a:gd name="connsiteX230" fmla="*/ 1477609 w 2379975"/>
                <a:gd name="connsiteY230" fmla="*/ 39966 h 407661"/>
                <a:gd name="connsiteX231" fmla="*/ 1476431 w 2379975"/>
                <a:gd name="connsiteY231" fmla="*/ 36449 h 407661"/>
                <a:gd name="connsiteX232" fmla="*/ 1474431 w 2379975"/>
                <a:gd name="connsiteY232" fmla="*/ 29974 h 407661"/>
                <a:gd name="connsiteX233" fmla="*/ 1471544 w 2379975"/>
                <a:gd name="connsiteY233" fmla="*/ 19983 h 407661"/>
                <a:gd name="connsiteX234" fmla="*/ 1469155 w 2379975"/>
                <a:gd name="connsiteY234" fmla="*/ 9991 h 407661"/>
                <a:gd name="connsiteX235" fmla="*/ 1467095 w 2379975"/>
                <a:gd name="connsiteY235" fmla="*/ 0 h 407661"/>
                <a:gd name="connsiteX236" fmla="*/ 1456480 w 2379975"/>
                <a:gd name="connsiteY236" fmla="*/ 0 h 407661"/>
                <a:gd name="connsiteX237" fmla="*/ 1436528 w 2379975"/>
                <a:gd name="connsiteY237" fmla="*/ 0 h 407661"/>
                <a:gd name="connsiteX238" fmla="*/ 1416576 w 2379975"/>
                <a:gd name="connsiteY238" fmla="*/ 0 h 407661"/>
                <a:gd name="connsiteX239" fmla="*/ 1396624 w 2379975"/>
                <a:gd name="connsiteY239" fmla="*/ 0 h 407661"/>
                <a:gd name="connsiteX240" fmla="*/ 1376673 w 2379975"/>
                <a:gd name="connsiteY240" fmla="*/ 0 h 407661"/>
                <a:gd name="connsiteX241" fmla="*/ 1357998 w 2379975"/>
                <a:gd name="connsiteY241" fmla="*/ 0 h 407661"/>
                <a:gd name="connsiteX242" fmla="*/ 1362446 w 2379975"/>
                <a:gd name="connsiteY242" fmla="*/ 9991 h 407661"/>
                <a:gd name="connsiteX243" fmla="*/ 1366856 w 2379975"/>
                <a:gd name="connsiteY243" fmla="*/ 19983 h 407661"/>
                <a:gd name="connsiteX244" fmla="*/ 1371496 w 2379975"/>
                <a:gd name="connsiteY244" fmla="*/ 29974 h 407661"/>
                <a:gd name="connsiteX245" fmla="*/ 1376167 w 2379975"/>
                <a:gd name="connsiteY245" fmla="*/ 39966 h 407661"/>
                <a:gd name="connsiteX246" fmla="*/ 1376673 w 2379975"/>
                <a:gd name="connsiteY246" fmla="*/ 41001 h 407661"/>
                <a:gd name="connsiteX247" fmla="*/ 1380432 w 2379975"/>
                <a:gd name="connsiteY247" fmla="*/ 49957 h 407661"/>
                <a:gd name="connsiteX248" fmla="*/ 1384642 w 2379975"/>
                <a:gd name="connsiteY248" fmla="*/ 59949 h 407661"/>
                <a:gd name="connsiteX249" fmla="*/ 1389581 w 2379975"/>
                <a:gd name="connsiteY249" fmla="*/ 69940 h 407661"/>
                <a:gd name="connsiteX250" fmla="*/ 1394438 w 2379975"/>
                <a:gd name="connsiteY250" fmla="*/ 79932 h 407661"/>
                <a:gd name="connsiteX251" fmla="*/ 1396624 w 2379975"/>
                <a:gd name="connsiteY251" fmla="*/ 84095 h 407661"/>
                <a:gd name="connsiteX252" fmla="*/ 1399425 w 2379975"/>
                <a:gd name="connsiteY252" fmla="*/ 89923 h 407661"/>
                <a:gd name="connsiteX253" fmla="*/ 1404640 w 2379975"/>
                <a:gd name="connsiteY253" fmla="*/ 99915 h 407661"/>
                <a:gd name="connsiteX254" fmla="*/ 1410198 w 2379975"/>
                <a:gd name="connsiteY254" fmla="*/ 109906 h 407661"/>
                <a:gd name="connsiteX255" fmla="*/ 1416357 w 2379975"/>
                <a:gd name="connsiteY255" fmla="*/ 119898 h 407661"/>
                <a:gd name="connsiteX256" fmla="*/ 1416576 w 2379975"/>
                <a:gd name="connsiteY256" fmla="*/ 120254 h 407661"/>
                <a:gd name="connsiteX257" fmla="*/ 1422339 w 2379975"/>
                <a:gd name="connsiteY257" fmla="*/ 129889 h 407661"/>
                <a:gd name="connsiteX258" fmla="*/ 1429171 w 2379975"/>
                <a:gd name="connsiteY258" fmla="*/ 139881 h 407661"/>
                <a:gd name="connsiteX259" fmla="*/ 1436148 w 2379975"/>
                <a:gd name="connsiteY259" fmla="*/ 149872 h 407661"/>
                <a:gd name="connsiteX260" fmla="*/ 1436528 w 2379975"/>
                <a:gd name="connsiteY260" fmla="*/ 150390 h 407661"/>
                <a:gd name="connsiteX261" fmla="*/ 1443695 w 2379975"/>
                <a:gd name="connsiteY261" fmla="*/ 159864 h 407661"/>
                <a:gd name="connsiteX262" fmla="*/ 1451755 w 2379975"/>
                <a:gd name="connsiteY262" fmla="*/ 169855 h 407661"/>
                <a:gd name="connsiteX263" fmla="*/ 1456480 w 2379975"/>
                <a:gd name="connsiteY263" fmla="*/ 175400 h 407661"/>
                <a:gd name="connsiteX264" fmla="*/ 1460561 w 2379975"/>
                <a:gd name="connsiteY264" fmla="*/ 179847 h 407661"/>
                <a:gd name="connsiteX265" fmla="*/ 1469888 w 2379975"/>
                <a:gd name="connsiteY265" fmla="*/ 189838 h 407661"/>
                <a:gd name="connsiteX266" fmla="*/ 1476431 w 2379975"/>
                <a:gd name="connsiteY266" fmla="*/ 196180 h 407661"/>
                <a:gd name="connsiteX267" fmla="*/ 1480845 w 2379975"/>
                <a:gd name="connsiteY267" fmla="*/ 199830 h 407661"/>
                <a:gd name="connsiteX268" fmla="*/ 1493026 w 2379975"/>
                <a:gd name="connsiteY268" fmla="*/ 209821 h 407661"/>
                <a:gd name="connsiteX269" fmla="*/ 1496383 w 2379975"/>
                <a:gd name="connsiteY269" fmla="*/ 212565 h 407661"/>
                <a:gd name="connsiteX270" fmla="*/ 1507806 w 2379975"/>
                <a:gd name="connsiteY270" fmla="*/ 219813 h 407661"/>
                <a:gd name="connsiteX271" fmla="*/ 1516335 w 2379975"/>
                <a:gd name="connsiteY271" fmla="*/ 225034 h 407661"/>
                <a:gd name="connsiteX272" fmla="*/ 1527742 w 2379975"/>
                <a:gd name="connsiteY272" fmla="*/ 229804 h 407661"/>
                <a:gd name="connsiteX273" fmla="*/ 2154792 w 2379975"/>
                <a:gd name="connsiteY273" fmla="*/ 40317 h 407661"/>
                <a:gd name="connsiteX274" fmla="*/ 2174744 w 2379975"/>
                <a:gd name="connsiteY274" fmla="*/ 46228 h 407661"/>
                <a:gd name="connsiteX275" fmla="*/ 2194695 w 2379975"/>
                <a:gd name="connsiteY275" fmla="*/ 48766 h 407661"/>
                <a:gd name="connsiteX276" fmla="*/ 2214647 w 2379975"/>
                <a:gd name="connsiteY276" fmla="*/ 49113 h 407661"/>
                <a:gd name="connsiteX277" fmla="*/ 2234599 w 2379975"/>
                <a:gd name="connsiteY277" fmla="*/ 47715 h 407661"/>
                <a:gd name="connsiteX278" fmla="*/ 2254551 w 2379975"/>
                <a:gd name="connsiteY278" fmla="*/ 45529 h 407661"/>
                <a:gd name="connsiteX279" fmla="*/ 2274502 w 2379975"/>
                <a:gd name="connsiteY279" fmla="*/ 42720 h 407661"/>
                <a:gd name="connsiteX280" fmla="*/ 2290812 w 2379975"/>
                <a:gd name="connsiteY280" fmla="*/ 39966 h 407661"/>
                <a:gd name="connsiteX281" fmla="*/ 2294454 w 2379975"/>
                <a:gd name="connsiteY281" fmla="*/ 39330 h 407661"/>
                <a:gd name="connsiteX282" fmla="*/ 2314406 w 2379975"/>
                <a:gd name="connsiteY282" fmla="*/ 35044 h 407661"/>
                <a:gd name="connsiteX283" fmla="*/ 2332416 w 2379975"/>
                <a:gd name="connsiteY283" fmla="*/ 29974 h 407661"/>
                <a:gd name="connsiteX284" fmla="*/ 2334358 w 2379975"/>
                <a:gd name="connsiteY284" fmla="*/ 29368 h 407661"/>
                <a:gd name="connsiteX285" fmla="*/ 2354309 w 2379975"/>
                <a:gd name="connsiteY285" fmla="*/ 20622 h 407661"/>
                <a:gd name="connsiteX286" fmla="*/ 2355392 w 2379975"/>
                <a:gd name="connsiteY286" fmla="*/ 19983 h 407661"/>
                <a:gd name="connsiteX287" fmla="*/ 2369752 w 2379975"/>
                <a:gd name="connsiteY287" fmla="*/ 9991 h 407661"/>
                <a:gd name="connsiteX288" fmla="*/ 2374261 w 2379975"/>
                <a:gd name="connsiteY288" fmla="*/ 6206 h 407661"/>
                <a:gd name="connsiteX289" fmla="*/ 2379976 w 2379975"/>
                <a:gd name="connsiteY289" fmla="*/ 0 h 407661"/>
                <a:gd name="connsiteX290" fmla="*/ 2374261 w 2379975"/>
                <a:gd name="connsiteY290" fmla="*/ 0 h 407661"/>
                <a:gd name="connsiteX291" fmla="*/ 2354309 w 2379975"/>
                <a:gd name="connsiteY291" fmla="*/ 0 h 407661"/>
                <a:gd name="connsiteX292" fmla="*/ 2334358 w 2379975"/>
                <a:gd name="connsiteY292" fmla="*/ 0 h 407661"/>
                <a:gd name="connsiteX293" fmla="*/ 2314406 w 2379975"/>
                <a:gd name="connsiteY293" fmla="*/ 0 h 407661"/>
                <a:gd name="connsiteX294" fmla="*/ 2294454 w 2379975"/>
                <a:gd name="connsiteY294" fmla="*/ 0 h 407661"/>
                <a:gd name="connsiteX295" fmla="*/ 2274502 w 2379975"/>
                <a:gd name="connsiteY295" fmla="*/ 0 h 407661"/>
                <a:gd name="connsiteX296" fmla="*/ 2254551 w 2379975"/>
                <a:gd name="connsiteY296" fmla="*/ 0 h 407661"/>
                <a:gd name="connsiteX297" fmla="*/ 2234599 w 2379975"/>
                <a:gd name="connsiteY297" fmla="*/ 0 h 407661"/>
                <a:gd name="connsiteX298" fmla="*/ 2214647 w 2379975"/>
                <a:gd name="connsiteY298" fmla="*/ 0 h 407661"/>
                <a:gd name="connsiteX299" fmla="*/ 2194695 w 2379975"/>
                <a:gd name="connsiteY299" fmla="*/ 0 h 407661"/>
                <a:gd name="connsiteX300" fmla="*/ 2174744 w 2379975"/>
                <a:gd name="connsiteY300" fmla="*/ 0 h 407661"/>
                <a:gd name="connsiteX301" fmla="*/ 2154792 w 2379975"/>
                <a:gd name="connsiteY301" fmla="*/ 0 h 407661"/>
                <a:gd name="connsiteX302" fmla="*/ 2134840 w 2379975"/>
                <a:gd name="connsiteY302" fmla="*/ 0 h 407661"/>
                <a:gd name="connsiteX303" fmla="*/ 2114888 w 2379975"/>
                <a:gd name="connsiteY303" fmla="*/ 0 h 407661"/>
                <a:gd name="connsiteX304" fmla="*/ 2100397 w 2379975"/>
                <a:gd name="connsiteY304" fmla="*/ 0 h 407661"/>
                <a:gd name="connsiteX305" fmla="*/ 2110627 w 2379975"/>
                <a:gd name="connsiteY305" fmla="*/ 9991 h 407661"/>
                <a:gd name="connsiteX306" fmla="*/ 2114888 w 2379975"/>
                <a:gd name="connsiteY306" fmla="*/ 13843 h 407661"/>
                <a:gd name="connsiteX307" fmla="*/ 2121955 w 2379975"/>
                <a:gd name="connsiteY307" fmla="*/ 19983 h 407661"/>
                <a:gd name="connsiteX308" fmla="*/ 2134840 w 2379975"/>
                <a:gd name="connsiteY308" fmla="*/ 29799 h 407661"/>
                <a:gd name="connsiteX309" fmla="*/ 2135130 w 2379975"/>
                <a:gd name="connsiteY309" fmla="*/ 29974 h 407661"/>
                <a:gd name="connsiteX310" fmla="*/ 2154028 w 2379975"/>
                <a:gd name="connsiteY310" fmla="*/ 39966 h 40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2379975" h="407661">
                  <a:moveTo>
                    <a:pt x="39904" y="399768"/>
                  </a:moveTo>
                  <a:lnTo>
                    <a:pt x="59855" y="407661"/>
                  </a:lnTo>
                  <a:lnTo>
                    <a:pt x="74982" y="399660"/>
                  </a:lnTo>
                  <a:lnTo>
                    <a:pt x="79807" y="396914"/>
                  </a:lnTo>
                  <a:lnTo>
                    <a:pt x="84553" y="389668"/>
                  </a:lnTo>
                  <a:lnTo>
                    <a:pt x="91029" y="379677"/>
                  </a:lnTo>
                  <a:lnTo>
                    <a:pt x="97198" y="369685"/>
                  </a:lnTo>
                  <a:lnTo>
                    <a:pt x="99759" y="365488"/>
                  </a:lnTo>
                  <a:lnTo>
                    <a:pt x="102208" y="359694"/>
                  </a:lnTo>
                  <a:lnTo>
                    <a:pt x="106064" y="349702"/>
                  </a:lnTo>
                  <a:lnTo>
                    <a:pt x="110128" y="339711"/>
                  </a:lnTo>
                  <a:lnTo>
                    <a:pt x="113950" y="329719"/>
                  </a:lnTo>
                  <a:lnTo>
                    <a:pt x="117718" y="319728"/>
                  </a:lnTo>
                  <a:lnTo>
                    <a:pt x="119711" y="314326"/>
                  </a:lnTo>
                  <a:lnTo>
                    <a:pt x="121127" y="309736"/>
                  </a:lnTo>
                  <a:lnTo>
                    <a:pt x="124452" y="299745"/>
                  </a:lnTo>
                  <a:lnTo>
                    <a:pt x="127457" y="289753"/>
                  </a:lnTo>
                  <a:lnTo>
                    <a:pt x="130866" y="279762"/>
                  </a:lnTo>
                  <a:lnTo>
                    <a:pt x="134320" y="269770"/>
                  </a:lnTo>
                  <a:lnTo>
                    <a:pt x="137951" y="259779"/>
                  </a:lnTo>
                  <a:lnTo>
                    <a:pt x="139662" y="255281"/>
                  </a:lnTo>
                  <a:lnTo>
                    <a:pt x="141635" y="249787"/>
                  </a:lnTo>
                  <a:lnTo>
                    <a:pt x="145139" y="239796"/>
                  </a:lnTo>
                  <a:lnTo>
                    <a:pt x="149138" y="229804"/>
                  </a:lnTo>
                  <a:lnTo>
                    <a:pt x="153569" y="219813"/>
                  </a:lnTo>
                  <a:lnTo>
                    <a:pt x="158248" y="209821"/>
                  </a:lnTo>
                  <a:lnTo>
                    <a:pt x="159614" y="207146"/>
                  </a:lnTo>
                  <a:lnTo>
                    <a:pt x="163431" y="199830"/>
                  </a:lnTo>
                  <a:lnTo>
                    <a:pt x="169089" y="189838"/>
                  </a:lnTo>
                  <a:lnTo>
                    <a:pt x="175225" y="179847"/>
                  </a:lnTo>
                  <a:lnTo>
                    <a:pt x="179566" y="173329"/>
                  </a:lnTo>
                  <a:lnTo>
                    <a:pt x="182093" y="169855"/>
                  </a:lnTo>
                  <a:lnTo>
                    <a:pt x="190062" y="159864"/>
                  </a:lnTo>
                  <a:lnTo>
                    <a:pt x="199001" y="149872"/>
                  </a:lnTo>
                  <a:lnTo>
                    <a:pt x="199518" y="149324"/>
                  </a:lnTo>
                  <a:lnTo>
                    <a:pt x="209385" y="139881"/>
                  </a:lnTo>
                  <a:lnTo>
                    <a:pt x="219470" y="131046"/>
                  </a:lnTo>
                  <a:lnTo>
                    <a:pt x="220949" y="129889"/>
                  </a:lnTo>
                  <a:lnTo>
                    <a:pt x="234528" y="119898"/>
                  </a:lnTo>
                  <a:lnTo>
                    <a:pt x="239421" y="116377"/>
                  </a:lnTo>
                  <a:lnTo>
                    <a:pt x="248924" y="109906"/>
                  </a:lnTo>
                  <a:lnTo>
                    <a:pt x="259373" y="102952"/>
                  </a:lnTo>
                  <a:lnTo>
                    <a:pt x="263864" y="99915"/>
                  </a:lnTo>
                  <a:lnTo>
                    <a:pt x="278909" y="89923"/>
                  </a:lnTo>
                  <a:lnTo>
                    <a:pt x="279325" y="89642"/>
                  </a:lnTo>
                  <a:lnTo>
                    <a:pt x="292637" y="79932"/>
                  </a:lnTo>
                  <a:lnTo>
                    <a:pt x="299277" y="74932"/>
                  </a:lnTo>
                  <a:lnTo>
                    <a:pt x="304907" y="69940"/>
                  </a:lnTo>
                  <a:lnTo>
                    <a:pt x="316245" y="59949"/>
                  </a:lnTo>
                  <a:lnTo>
                    <a:pt x="319228" y="57229"/>
                  </a:lnTo>
                  <a:lnTo>
                    <a:pt x="326104" y="49957"/>
                  </a:lnTo>
                  <a:lnTo>
                    <a:pt x="335498" y="39966"/>
                  </a:lnTo>
                  <a:lnTo>
                    <a:pt x="339180" y="35961"/>
                  </a:lnTo>
                  <a:lnTo>
                    <a:pt x="344061" y="29974"/>
                  </a:lnTo>
                  <a:lnTo>
                    <a:pt x="352189" y="19983"/>
                  </a:lnTo>
                  <a:lnTo>
                    <a:pt x="359132" y="11003"/>
                  </a:lnTo>
                  <a:lnTo>
                    <a:pt x="359876" y="9991"/>
                  </a:lnTo>
                  <a:lnTo>
                    <a:pt x="367301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75161" y="0"/>
                  </a:lnTo>
                  <a:lnTo>
                    <a:pt x="260402" y="9991"/>
                  </a:lnTo>
                  <a:lnTo>
                    <a:pt x="259373" y="10692"/>
                  </a:lnTo>
                  <a:lnTo>
                    <a:pt x="243451" y="19983"/>
                  </a:lnTo>
                  <a:lnTo>
                    <a:pt x="239421" y="22320"/>
                  </a:lnTo>
                  <a:lnTo>
                    <a:pt x="224432" y="29974"/>
                  </a:lnTo>
                  <a:lnTo>
                    <a:pt x="219470" y="32649"/>
                  </a:lnTo>
                  <a:lnTo>
                    <a:pt x="205127" y="39966"/>
                  </a:lnTo>
                  <a:lnTo>
                    <a:pt x="199518" y="42965"/>
                  </a:lnTo>
                  <a:lnTo>
                    <a:pt x="186618" y="49957"/>
                  </a:lnTo>
                  <a:lnTo>
                    <a:pt x="179566" y="54012"/>
                  </a:lnTo>
                  <a:lnTo>
                    <a:pt x="169193" y="59949"/>
                  </a:lnTo>
                  <a:lnTo>
                    <a:pt x="159614" y="66355"/>
                  </a:lnTo>
                  <a:lnTo>
                    <a:pt x="153696" y="69940"/>
                  </a:lnTo>
                  <a:lnTo>
                    <a:pt x="139662" y="79908"/>
                  </a:lnTo>
                  <a:lnTo>
                    <a:pt x="139619" y="79932"/>
                  </a:lnTo>
                  <a:lnTo>
                    <a:pt x="125258" y="89923"/>
                  </a:lnTo>
                  <a:lnTo>
                    <a:pt x="119711" y="95021"/>
                  </a:lnTo>
                  <a:lnTo>
                    <a:pt x="110168" y="99915"/>
                  </a:lnTo>
                  <a:lnTo>
                    <a:pt x="99759" y="106950"/>
                  </a:lnTo>
                  <a:lnTo>
                    <a:pt x="79807" y="106313"/>
                  </a:lnTo>
                  <a:lnTo>
                    <a:pt x="76007" y="99915"/>
                  </a:lnTo>
                  <a:lnTo>
                    <a:pt x="70883" y="89923"/>
                  </a:lnTo>
                  <a:lnTo>
                    <a:pt x="66457" y="79932"/>
                  </a:lnTo>
                  <a:lnTo>
                    <a:pt x="62045" y="69940"/>
                  </a:lnTo>
                  <a:lnTo>
                    <a:pt x="59855" y="63572"/>
                  </a:lnTo>
                  <a:lnTo>
                    <a:pt x="59108" y="59949"/>
                  </a:lnTo>
                  <a:lnTo>
                    <a:pt x="57106" y="49957"/>
                  </a:lnTo>
                  <a:lnTo>
                    <a:pt x="54712" y="39966"/>
                  </a:lnTo>
                  <a:lnTo>
                    <a:pt x="52638" y="29974"/>
                  </a:lnTo>
                  <a:lnTo>
                    <a:pt x="50411" y="19983"/>
                  </a:lnTo>
                  <a:lnTo>
                    <a:pt x="48334" y="9991"/>
                  </a:lnTo>
                  <a:lnTo>
                    <a:pt x="46050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9830"/>
                  </a:lnTo>
                  <a:lnTo>
                    <a:pt x="0" y="209821"/>
                  </a:lnTo>
                  <a:lnTo>
                    <a:pt x="0" y="219813"/>
                  </a:lnTo>
                  <a:lnTo>
                    <a:pt x="0" y="229804"/>
                  </a:lnTo>
                  <a:lnTo>
                    <a:pt x="0" y="239796"/>
                  </a:lnTo>
                  <a:lnTo>
                    <a:pt x="0" y="249787"/>
                  </a:lnTo>
                  <a:lnTo>
                    <a:pt x="0" y="259779"/>
                  </a:lnTo>
                  <a:lnTo>
                    <a:pt x="0" y="269770"/>
                  </a:lnTo>
                  <a:lnTo>
                    <a:pt x="0" y="279762"/>
                  </a:lnTo>
                  <a:lnTo>
                    <a:pt x="0" y="289753"/>
                  </a:lnTo>
                  <a:lnTo>
                    <a:pt x="0" y="297821"/>
                  </a:lnTo>
                  <a:lnTo>
                    <a:pt x="379" y="299745"/>
                  </a:lnTo>
                  <a:lnTo>
                    <a:pt x="2450" y="309736"/>
                  </a:lnTo>
                  <a:lnTo>
                    <a:pt x="4925" y="319728"/>
                  </a:lnTo>
                  <a:lnTo>
                    <a:pt x="7388" y="329719"/>
                  </a:lnTo>
                  <a:lnTo>
                    <a:pt x="10140" y="339711"/>
                  </a:lnTo>
                  <a:lnTo>
                    <a:pt x="13086" y="349702"/>
                  </a:lnTo>
                  <a:lnTo>
                    <a:pt x="16395" y="359694"/>
                  </a:lnTo>
                  <a:lnTo>
                    <a:pt x="19747" y="369685"/>
                  </a:lnTo>
                  <a:lnTo>
                    <a:pt x="19952" y="370227"/>
                  </a:lnTo>
                  <a:lnTo>
                    <a:pt x="26083" y="379677"/>
                  </a:lnTo>
                  <a:lnTo>
                    <a:pt x="32670" y="389668"/>
                  </a:lnTo>
                  <a:lnTo>
                    <a:pt x="39826" y="399660"/>
                  </a:lnTo>
                  <a:close/>
                  <a:moveTo>
                    <a:pt x="1536287" y="233295"/>
                  </a:moveTo>
                  <a:lnTo>
                    <a:pt x="1556238" y="237409"/>
                  </a:lnTo>
                  <a:lnTo>
                    <a:pt x="1576190" y="237592"/>
                  </a:lnTo>
                  <a:lnTo>
                    <a:pt x="1596142" y="235067"/>
                  </a:lnTo>
                  <a:lnTo>
                    <a:pt x="1616094" y="230257"/>
                  </a:lnTo>
                  <a:lnTo>
                    <a:pt x="1617551" y="229804"/>
                  </a:lnTo>
                  <a:lnTo>
                    <a:pt x="1636046" y="223948"/>
                  </a:lnTo>
                  <a:lnTo>
                    <a:pt x="1647572" y="219813"/>
                  </a:lnTo>
                  <a:lnTo>
                    <a:pt x="1655998" y="216804"/>
                  </a:lnTo>
                  <a:lnTo>
                    <a:pt x="1673883" y="209821"/>
                  </a:lnTo>
                  <a:lnTo>
                    <a:pt x="1675949" y="208968"/>
                  </a:lnTo>
                  <a:lnTo>
                    <a:pt x="1695901" y="200532"/>
                  </a:lnTo>
                  <a:lnTo>
                    <a:pt x="1697527" y="199830"/>
                  </a:lnTo>
                  <a:lnTo>
                    <a:pt x="1715853" y="191460"/>
                  </a:lnTo>
                  <a:lnTo>
                    <a:pt x="1719210" y="189838"/>
                  </a:lnTo>
                  <a:lnTo>
                    <a:pt x="1735805" y="181066"/>
                  </a:lnTo>
                  <a:lnTo>
                    <a:pt x="1737887" y="179847"/>
                  </a:lnTo>
                  <a:lnTo>
                    <a:pt x="1755263" y="169855"/>
                  </a:lnTo>
                  <a:lnTo>
                    <a:pt x="1755756" y="169551"/>
                  </a:lnTo>
                  <a:lnTo>
                    <a:pt x="1769893" y="159864"/>
                  </a:lnTo>
                  <a:lnTo>
                    <a:pt x="1775708" y="156135"/>
                  </a:lnTo>
                  <a:lnTo>
                    <a:pt x="1784531" y="149872"/>
                  </a:lnTo>
                  <a:lnTo>
                    <a:pt x="1795660" y="140986"/>
                  </a:lnTo>
                  <a:lnTo>
                    <a:pt x="1796980" y="139881"/>
                  </a:lnTo>
                  <a:lnTo>
                    <a:pt x="1808909" y="129889"/>
                  </a:lnTo>
                  <a:lnTo>
                    <a:pt x="1815612" y="124285"/>
                  </a:lnTo>
                  <a:lnTo>
                    <a:pt x="1820592" y="119898"/>
                  </a:lnTo>
                  <a:lnTo>
                    <a:pt x="1831435" y="109906"/>
                  </a:lnTo>
                  <a:lnTo>
                    <a:pt x="1835563" y="106022"/>
                  </a:lnTo>
                  <a:lnTo>
                    <a:pt x="1841855" y="99915"/>
                  </a:lnTo>
                  <a:lnTo>
                    <a:pt x="1852625" y="89923"/>
                  </a:lnTo>
                  <a:lnTo>
                    <a:pt x="1855515" y="87122"/>
                  </a:lnTo>
                  <a:lnTo>
                    <a:pt x="1862567" y="79932"/>
                  </a:lnTo>
                  <a:lnTo>
                    <a:pt x="1872903" y="69940"/>
                  </a:lnTo>
                  <a:lnTo>
                    <a:pt x="1875467" y="67347"/>
                  </a:lnTo>
                  <a:lnTo>
                    <a:pt x="1882555" y="59949"/>
                  </a:lnTo>
                  <a:lnTo>
                    <a:pt x="1892717" y="49957"/>
                  </a:lnTo>
                  <a:lnTo>
                    <a:pt x="1895419" y="47222"/>
                  </a:lnTo>
                  <a:lnTo>
                    <a:pt x="1902272" y="39966"/>
                  </a:lnTo>
                  <a:lnTo>
                    <a:pt x="1911951" y="29974"/>
                  </a:lnTo>
                  <a:lnTo>
                    <a:pt x="1915370" y="26539"/>
                  </a:lnTo>
                  <a:lnTo>
                    <a:pt x="1921833" y="19983"/>
                  </a:lnTo>
                  <a:lnTo>
                    <a:pt x="1931526" y="9991"/>
                  </a:lnTo>
                  <a:lnTo>
                    <a:pt x="1935322" y="6282"/>
                  </a:lnTo>
                  <a:lnTo>
                    <a:pt x="1941958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9254" y="0"/>
                  </a:lnTo>
                  <a:lnTo>
                    <a:pt x="1795660" y="2851"/>
                  </a:lnTo>
                  <a:lnTo>
                    <a:pt x="1786669" y="9991"/>
                  </a:lnTo>
                  <a:lnTo>
                    <a:pt x="1775708" y="19068"/>
                  </a:lnTo>
                  <a:lnTo>
                    <a:pt x="1774566" y="19983"/>
                  </a:lnTo>
                  <a:lnTo>
                    <a:pt x="1762202" y="29974"/>
                  </a:lnTo>
                  <a:lnTo>
                    <a:pt x="1755756" y="35235"/>
                  </a:lnTo>
                  <a:lnTo>
                    <a:pt x="1749809" y="39966"/>
                  </a:lnTo>
                  <a:lnTo>
                    <a:pt x="1737136" y="49957"/>
                  </a:lnTo>
                  <a:lnTo>
                    <a:pt x="1735805" y="50991"/>
                  </a:lnTo>
                  <a:lnTo>
                    <a:pt x="1723654" y="59949"/>
                  </a:lnTo>
                  <a:lnTo>
                    <a:pt x="1715853" y="65558"/>
                  </a:lnTo>
                  <a:lnTo>
                    <a:pt x="1709672" y="69940"/>
                  </a:lnTo>
                  <a:lnTo>
                    <a:pt x="1695901" y="79185"/>
                  </a:lnTo>
                  <a:lnTo>
                    <a:pt x="1694681" y="79932"/>
                  </a:lnTo>
                  <a:lnTo>
                    <a:pt x="1678838" y="89923"/>
                  </a:lnTo>
                  <a:lnTo>
                    <a:pt x="1675949" y="91619"/>
                  </a:lnTo>
                  <a:lnTo>
                    <a:pt x="1659987" y="99915"/>
                  </a:lnTo>
                  <a:lnTo>
                    <a:pt x="1655998" y="102076"/>
                  </a:lnTo>
                  <a:lnTo>
                    <a:pt x="1639556" y="109906"/>
                  </a:lnTo>
                  <a:lnTo>
                    <a:pt x="1636046" y="111470"/>
                  </a:lnTo>
                  <a:lnTo>
                    <a:pt x="1616094" y="118586"/>
                  </a:lnTo>
                  <a:lnTo>
                    <a:pt x="1610929" y="119898"/>
                  </a:lnTo>
                  <a:lnTo>
                    <a:pt x="1596142" y="123782"/>
                  </a:lnTo>
                  <a:lnTo>
                    <a:pt x="1576190" y="125717"/>
                  </a:lnTo>
                  <a:lnTo>
                    <a:pt x="1556238" y="123727"/>
                  </a:lnTo>
                  <a:lnTo>
                    <a:pt x="1545525" y="119898"/>
                  </a:lnTo>
                  <a:lnTo>
                    <a:pt x="1536287" y="116436"/>
                  </a:lnTo>
                  <a:lnTo>
                    <a:pt x="1526164" y="109906"/>
                  </a:lnTo>
                  <a:lnTo>
                    <a:pt x="1516335" y="102945"/>
                  </a:lnTo>
                  <a:lnTo>
                    <a:pt x="1513374" y="99915"/>
                  </a:lnTo>
                  <a:lnTo>
                    <a:pt x="1504793" y="89923"/>
                  </a:lnTo>
                  <a:lnTo>
                    <a:pt x="1497274" y="79932"/>
                  </a:lnTo>
                  <a:lnTo>
                    <a:pt x="1496383" y="78656"/>
                  </a:lnTo>
                  <a:lnTo>
                    <a:pt x="1491289" y="69940"/>
                  </a:lnTo>
                  <a:lnTo>
                    <a:pt x="1486009" y="59949"/>
                  </a:lnTo>
                  <a:lnTo>
                    <a:pt x="1481392" y="49957"/>
                  </a:lnTo>
                  <a:lnTo>
                    <a:pt x="1477609" y="39966"/>
                  </a:lnTo>
                  <a:lnTo>
                    <a:pt x="1476431" y="36449"/>
                  </a:lnTo>
                  <a:lnTo>
                    <a:pt x="1474431" y="29974"/>
                  </a:lnTo>
                  <a:lnTo>
                    <a:pt x="1471544" y="19983"/>
                  </a:lnTo>
                  <a:lnTo>
                    <a:pt x="1469155" y="9991"/>
                  </a:lnTo>
                  <a:lnTo>
                    <a:pt x="1467095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7998" y="0"/>
                  </a:lnTo>
                  <a:lnTo>
                    <a:pt x="1362446" y="9991"/>
                  </a:lnTo>
                  <a:lnTo>
                    <a:pt x="1366856" y="19983"/>
                  </a:lnTo>
                  <a:lnTo>
                    <a:pt x="1371496" y="29974"/>
                  </a:lnTo>
                  <a:lnTo>
                    <a:pt x="1376167" y="39966"/>
                  </a:lnTo>
                  <a:lnTo>
                    <a:pt x="1376673" y="41001"/>
                  </a:lnTo>
                  <a:lnTo>
                    <a:pt x="1380432" y="49957"/>
                  </a:lnTo>
                  <a:lnTo>
                    <a:pt x="1384642" y="59949"/>
                  </a:lnTo>
                  <a:lnTo>
                    <a:pt x="1389581" y="69940"/>
                  </a:lnTo>
                  <a:lnTo>
                    <a:pt x="1394438" y="79932"/>
                  </a:lnTo>
                  <a:lnTo>
                    <a:pt x="1396624" y="84095"/>
                  </a:lnTo>
                  <a:lnTo>
                    <a:pt x="1399425" y="89923"/>
                  </a:lnTo>
                  <a:lnTo>
                    <a:pt x="1404640" y="99915"/>
                  </a:lnTo>
                  <a:lnTo>
                    <a:pt x="1410198" y="109906"/>
                  </a:lnTo>
                  <a:lnTo>
                    <a:pt x="1416357" y="119898"/>
                  </a:lnTo>
                  <a:lnTo>
                    <a:pt x="1416576" y="120254"/>
                  </a:lnTo>
                  <a:lnTo>
                    <a:pt x="1422339" y="129889"/>
                  </a:lnTo>
                  <a:lnTo>
                    <a:pt x="1429171" y="139881"/>
                  </a:lnTo>
                  <a:lnTo>
                    <a:pt x="1436148" y="149872"/>
                  </a:lnTo>
                  <a:lnTo>
                    <a:pt x="1436528" y="150390"/>
                  </a:lnTo>
                  <a:lnTo>
                    <a:pt x="1443695" y="159864"/>
                  </a:lnTo>
                  <a:lnTo>
                    <a:pt x="1451755" y="169855"/>
                  </a:lnTo>
                  <a:lnTo>
                    <a:pt x="1456480" y="175400"/>
                  </a:lnTo>
                  <a:lnTo>
                    <a:pt x="1460561" y="179847"/>
                  </a:lnTo>
                  <a:lnTo>
                    <a:pt x="1469888" y="189838"/>
                  </a:lnTo>
                  <a:lnTo>
                    <a:pt x="1476431" y="196180"/>
                  </a:lnTo>
                  <a:lnTo>
                    <a:pt x="1480845" y="199830"/>
                  </a:lnTo>
                  <a:lnTo>
                    <a:pt x="1493026" y="209821"/>
                  </a:lnTo>
                  <a:lnTo>
                    <a:pt x="1496383" y="212565"/>
                  </a:lnTo>
                  <a:lnTo>
                    <a:pt x="1507806" y="219813"/>
                  </a:lnTo>
                  <a:lnTo>
                    <a:pt x="1516335" y="225034"/>
                  </a:lnTo>
                  <a:lnTo>
                    <a:pt x="1527742" y="229804"/>
                  </a:lnTo>
                  <a:close/>
                  <a:moveTo>
                    <a:pt x="2154792" y="40317"/>
                  </a:moveTo>
                  <a:lnTo>
                    <a:pt x="2174744" y="46228"/>
                  </a:lnTo>
                  <a:lnTo>
                    <a:pt x="2194695" y="48766"/>
                  </a:lnTo>
                  <a:lnTo>
                    <a:pt x="2214647" y="49113"/>
                  </a:lnTo>
                  <a:lnTo>
                    <a:pt x="2234599" y="47715"/>
                  </a:lnTo>
                  <a:lnTo>
                    <a:pt x="2254551" y="45529"/>
                  </a:lnTo>
                  <a:lnTo>
                    <a:pt x="2274502" y="42720"/>
                  </a:lnTo>
                  <a:lnTo>
                    <a:pt x="2290812" y="39966"/>
                  </a:lnTo>
                  <a:lnTo>
                    <a:pt x="2294454" y="39330"/>
                  </a:lnTo>
                  <a:lnTo>
                    <a:pt x="2314406" y="35044"/>
                  </a:lnTo>
                  <a:lnTo>
                    <a:pt x="2332416" y="29974"/>
                  </a:lnTo>
                  <a:lnTo>
                    <a:pt x="2334358" y="29368"/>
                  </a:lnTo>
                  <a:lnTo>
                    <a:pt x="2354309" y="20622"/>
                  </a:lnTo>
                  <a:lnTo>
                    <a:pt x="2355392" y="19983"/>
                  </a:lnTo>
                  <a:lnTo>
                    <a:pt x="2369752" y="9991"/>
                  </a:lnTo>
                  <a:lnTo>
                    <a:pt x="2374261" y="6206"/>
                  </a:lnTo>
                  <a:lnTo>
                    <a:pt x="2379976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100397" y="0"/>
                  </a:lnTo>
                  <a:lnTo>
                    <a:pt x="2110627" y="9991"/>
                  </a:lnTo>
                  <a:lnTo>
                    <a:pt x="2114888" y="13843"/>
                  </a:lnTo>
                  <a:lnTo>
                    <a:pt x="2121955" y="19983"/>
                  </a:lnTo>
                  <a:lnTo>
                    <a:pt x="2134840" y="29799"/>
                  </a:lnTo>
                  <a:lnTo>
                    <a:pt x="2135130" y="29974"/>
                  </a:lnTo>
                  <a:lnTo>
                    <a:pt x="2154028" y="39966"/>
                  </a:lnTo>
                  <a:close/>
                </a:path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任意多边形: 形状 2284">
              <a:extLst>
                <a:ext uri="{FF2B5EF4-FFF2-40B4-BE49-F238E27FC236}">
                  <a16:creationId xmlns:a16="http://schemas.microsoft.com/office/drawing/2014/main" id="{24E17941-2348-1751-188C-42E7CDA97FBC}"/>
                </a:ext>
              </a:extLst>
            </p:cNvPr>
            <p:cNvSpPr/>
            <p:nvPr/>
          </p:nvSpPr>
          <p:spPr>
            <a:xfrm>
              <a:off x="5980642" y="2690550"/>
              <a:ext cx="1753203" cy="125717"/>
            </a:xfrm>
            <a:custGeom>
              <a:avLst/>
              <a:gdLst>
                <a:gd name="connsiteX0" fmla="*/ 1510188 w 1753203"/>
                <a:gd name="connsiteY0" fmla="*/ 123727 h 125717"/>
                <a:gd name="connsiteX1" fmla="*/ 1530140 w 1753203"/>
                <a:gd name="connsiteY1" fmla="*/ 125717 h 125717"/>
                <a:gd name="connsiteX2" fmla="*/ 1550091 w 1753203"/>
                <a:gd name="connsiteY2" fmla="*/ 123782 h 125717"/>
                <a:gd name="connsiteX3" fmla="*/ 1564879 w 1753203"/>
                <a:gd name="connsiteY3" fmla="*/ 119898 h 125717"/>
                <a:gd name="connsiteX4" fmla="*/ 1570044 w 1753203"/>
                <a:gd name="connsiteY4" fmla="*/ 118586 h 125717"/>
                <a:gd name="connsiteX5" fmla="*/ 1589995 w 1753203"/>
                <a:gd name="connsiteY5" fmla="*/ 111470 h 125717"/>
                <a:gd name="connsiteX6" fmla="*/ 1593505 w 1753203"/>
                <a:gd name="connsiteY6" fmla="*/ 109906 h 125717"/>
                <a:gd name="connsiteX7" fmla="*/ 1609947 w 1753203"/>
                <a:gd name="connsiteY7" fmla="*/ 102076 h 125717"/>
                <a:gd name="connsiteX8" fmla="*/ 1613936 w 1753203"/>
                <a:gd name="connsiteY8" fmla="*/ 99915 h 125717"/>
                <a:gd name="connsiteX9" fmla="*/ 1629899 w 1753203"/>
                <a:gd name="connsiteY9" fmla="*/ 91619 h 125717"/>
                <a:gd name="connsiteX10" fmla="*/ 1632788 w 1753203"/>
                <a:gd name="connsiteY10" fmla="*/ 89923 h 125717"/>
                <a:gd name="connsiteX11" fmla="*/ 1648631 w 1753203"/>
                <a:gd name="connsiteY11" fmla="*/ 79932 h 125717"/>
                <a:gd name="connsiteX12" fmla="*/ 1649851 w 1753203"/>
                <a:gd name="connsiteY12" fmla="*/ 79185 h 125717"/>
                <a:gd name="connsiteX13" fmla="*/ 1663622 w 1753203"/>
                <a:gd name="connsiteY13" fmla="*/ 69940 h 125717"/>
                <a:gd name="connsiteX14" fmla="*/ 1669802 w 1753203"/>
                <a:gd name="connsiteY14" fmla="*/ 65558 h 125717"/>
                <a:gd name="connsiteX15" fmla="*/ 1677603 w 1753203"/>
                <a:gd name="connsiteY15" fmla="*/ 59949 h 125717"/>
                <a:gd name="connsiteX16" fmla="*/ 1689754 w 1753203"/>
                <a:gd name="connsiteY16" fmla="*/ 50991 h 125717"/>
                <a:gd name="connsiteX17" fmla="*/ 1691086 w 1753203"/>
                <a:gd name="connsiteY17" fmla="*/ 49957 h 125717"/>
                <a:gd name="connsiteX18" fmla="*/ 1703759 w 1753203"/>
                <a:gd name="connsiteY18" fmla="*/ 39966 h 125717"/>
                <a:gd name="connsiteX19" fmla="*/ 1709706 w 1753203"/>
                <a:gd name="connsiteY19" fmla="*/ 35235 h 125717"/>
                <a:gd name="connsiteX20" fmla="*/ 1716152 w 1753203"/>
                <a:gd name="connsiteY20" fmla="*/ 29974 h 125717"/>
                <a:gd name="connsiteX21" fmla="*/ 1728516 w 1753203"/>
                <a:gd name="connsiteY21" fmla="*/ 19983 h 125717"/>
                <a:gd name="connsiteX22" fmla="*/ 1729658 w 1753203"/>
                <a:gd name="connsiteY22" fmla="*/ 19068 h 125717"/>
                <a:gd name="connsiteX23" fmla="*/ 1740619 w 1753203"/>
                <a:gd name="connsiteY23" fmla="*/ 9991 h 125717"/>
                <a:gd name="connsiteX24" fmla="*/ 1749609 w 1753203"/>
                <a:gd name="connsiteY24" fmla="*/ 2851 h 125717"/>
                <a:gd name="connsiteX25" fmla="*/ 1753204 w 1753203"/>
                <a:gd name="connsiteY25" fmla="*/ 0 h 125717"/>
                <a:gd name="connsiteX26" fmla="*/ 1749609 w 1753203"/>
                <a:gd name="connsiteY26" fmla="*/ 0 h 125717"/>
                <a:gd name="connsiteX27" fmla="*/ 1729658 w 1753203"/>
                <a:gd name="connsiteY27" fmla="*/ 0 h 125717"/>
                <a:gd name="connsiteX28" fmla="*/ 1709706 w 1753203"/>
                <a:gd name="connsiteY28" fmla="*/ 0 h 125717"/>
                <a:gd name="connsiteX29" fmla="*/ 1689754 w 1753203"/>
                <a:gd name="connsiteY29" fmla="*/ 0 h 125717"/>
                <a:gd name="connsiteX30" fmla="*/ 1669802 w 1753203"/>
                <a:gd name="connsiteY30" fmla="*/ 0 h 125717"/>
                <a:gd name="connsiteX31" fmla="*/ 1649851 w 1753203"/>
                <a:gd name="connsiteY31" fmla="*/ 0 h 125717"/>
                <a:gd name="connsiteX32" fmla="*/ 1629899 w 1753203"/>
                <a:gd name="connsiteY32" fmla="*/ 0 h 125717"/>
                <a:gd name="connsiteX33" fmla="*/ 1609947 w 1753203"/>
                <a:gd name="connsiteY33" fmla="*/ 0 h 125717"/>
                <a:gd name="connsiteX34" fmla="*/ 1589995 w 1753203"/>
                <a:gd name="connsiteY34" fmla="*/ 0 h 125717"/>
                <a:gd name="connsiteX35" fmla="*/ 1570044 w 1753203"/>
                <a:gd name="connsiteY35" fmla="*/ 0 h 125717"/>
                <a:gd name="connsiteX36" fmla="*/ 1550091 w 1753203"/>
                <a:gd name="connsiteY36" fmla="*/ 0 h 125717"/>
                <a:gd name="connsiteX37" fmla="*/ 1530140 w 1753203"/>
                <a:gd name="connsiteY37" fmla="*/ 0 h 125717"/>
                <a:gd name="connsiteX38" fmla="*/ 1510188 w 1753203"/>
                <a:gd name="connsiteY38" fmla="*/ 0 h 125717"/>
                <a:gd name="connsiteX39" fmla="*/ 1490236 w 1753203"/>
                <a:gd name="connsiteY39" fmla="*/ 0 h 125717"/>
                <a:gd name="connsiteX40" fmla="*/ 1470284 w 1753203"/>
                <a:gd name="connsiteY40" fmla="*/ 0 h 125717"/>
                <a:gd name="connsiteX41" fmla="*/ 1450333 w 1753203"/>
                <a:gd name="connsiteY41" fmla="*/ 0 h 125717"/>
                <a:gd name="connsiteX42" fmla="*/ 1430381 w 1753203"/>
                <a:gd name="connsiteY42" fmla="*/ 0 h 125717"/>
                <a:gd name="connsiteX43" fmla="*/ 1421044 w 1753203"/>
                <a:gd name="connsiteY43" fmla="*/ 0 h 125717"/>
                <a:gd name="connsiteX44" fmla="*/ 1423104 w 1753203"/>
                <a:gd name="connsiteY44" fmla="*/ 9991 h 125717"/>
                <a:gd name="connsiteX45" fmla="*/ 1425494 w 1753203"/>
                <a:gd name="connsiteY45" fmla="*/ 19983 h 125717"/>
                <a:gd name="connsiteX46" fmla="*/ 1428380 w 1753203"/>
                <a:gd name="connsiteY46" fmla="*/ 29974 h 125717"/>
                <a:gd name="connsiteX47" fmla="*/ 1430381 w 1753203"/>
                <a:gd name="connsiteY47" fmla="*/ 36449 h 125717"/>
                <a:gd name="connsiteX48" fmla="*/ 1431559 w 1753203"/>
                <a:gd name="connsiteY48" fmla="*/ 39966 h 125717"/>
                <a:gd name="connsiteX49" fmla="*/ 1435341 w 1753203"/>
                <a:gd name="connsiteY49" fmla="*/ 49957 h 125717"/>
                <a:gd name="connsiteX50" fmla="*/ 1439959 w 1753203"/>
                <a:gd name="connsiteY50" fmla="*/ 59949 h 125717"/>
                <a:gd name="connsiteX51" fmla="*/ 1445239 w 1753203"/>
                <a:gd name="connsiteY51" fmla="*/ 69940 h 125717"/>
                <a:gd name="connsiteX52" fmla="*/ 1450333 w 1753203"/>
                <a:gd name="connsiteY52" fmla="*/ 78656 h 125717"/>
                <a:gd name="connsiteX53" fmla="*/ 1451223 w 1753203"/>
                <a:gd name="connsiteY53" fmla="*/ 79932 h 125717"/>
                <a:gd name="connsiteX54" fmla="*/ 1458742 w 1753203"/>
                <a:gd name="connsiteY54" fmla="*/ 89923 h 125717"/>
                <a:gd name="connsiteX55" fmla="*/ 1467324 w 1753203"/>
                <a:gd name="connsiteY55" fmla="*/ 99915 h 125717"/>
                <a:gd name="connsiteX56" fmla="*/ 1470284 w 1753203"/>
                <a:gd name="connsiteY56" fmla="*/ 102945 h 125717"/>
                <a:gd name="connsiteX57" fmla="*/ 1480114 w 1753203"/>
                <a:gd name="connsiteY57" fmla="*/ 109906 h 125717"/>
                <a:gd name="connsiteX58" fmla="*/ 1490236 w 1753203"/>
                <a:gd name="connsiteY58" fmla="*/ 116436 h 125717"/>
                <a:gd name="connsiteX59" fmla="*/ 1499474 w 1753203"/>
                <a:gd name="connsiteY59" fmla="*/ 119898 h 125717"/>
                <a:gd name="connsiteX60" fmla="*/ 33757 w 1753203"/>
                <a:gd name="connsiteY60" fmla="*/ 106313 h 125717"/>
                <a:gd name="connsiteX61" fmla="*/ 53709 w 1753203"/>
                <a:gd name="connsiteY61" fmla="*/ 106950 h 125717"/>
                <a:gd name="connsiteX62" fmla="*/ 64118 w 1753203"/>
                <a:gd name="connsiteY62" fmla="*/ 99915 h 125717"/>
                <a:gd name="connsiteX63" fmla="*/ 73660 w 1753203"/>
                <a:gd name="connsiteY63" fmla="*/ 95021 h 125717"/>
                <a:gd name="connsiteX64" fmla="*/ 79207 w 1753203"/>
                <a:gd name="connsiteY64" fmla="*/ 89923 h 125717"/>
                <a:gd name="connsiteX65" fmla="*/ 93569 w 1753203"/>
                <a:gd name="connsiteY65" fmla="*/ 79932 h 125717"/>
                <a:gd name="connsiteX66" fmla="*/ 93612 w 1753203"/>
                <a:gd name="connsiteY66" fmla="*/ 79908 h 125717"/>
                <a:gd name="connsiteX67" fmla="*/ 107646 w 1753203"/>
                <a:gd name="connsiteY67" fmla="*/ 69940 h 125717"/>
                <a:gd name="connsiteX68" fmla="*/ 113564 w 1753203"/>
                <a:gd name="connsiteY68" fmla="*/ 66355 h 125717"/>
                <a:gd name="connsiteX69" fmla="*/ 123143 w 1753203"/>
                <a:gd name="connsiteY69" fmla="*/ 59949 h 125717"/>
                <a:gd name="connsiteX70" fmla="*/ 133516 w 1753203"/>
                <a:gd name="connsiteY70" fmla="*/ 54012 h 125717"/>
                <a:gd name="connsiteX71" fmla="*/ 140568 w 1753203"/>
                <a:gd name="connsiteY71" fmla="*/ 49957 h 125717"/>
                <a:gd name="connsiteX72" fmla="*/ 153467 w 1753203"/>
                <a:gd name="connsiteY72" fmla="*/ 42965 h 125717"/>
                <a:gd name="connsiteX73" fmla="*/ 159076 w 1753203"/>
                <a:gd name="connsiteY73" fmla="*/ 39966 h 125717"/>
                <a:gd name="connsiteX74" fmla="*/ 173419 w 1753203"/>
                <a:gd name="connsiteY74" fmla="*/ 32649 h 125717"/>
                <a:gd name="connsiteX75" fmla="*/ 178382 w 1753203"/>
                <a:gd name="connsiteY75" fmla="*/ 29974 h 125717"/>
                <a:gd name="connsiteX76" fmla="*/ 193371 w 1753203"/>
                <a:gd name="connsiteY76" fmla="*/ 22320 h 125717"/>
                <a:gd name="connsiteX77" fmla="*/ 197401 w 1753203"/>
                <a:gd name="connsiteY77" fmla="*/ 19983 h 125717"/>
                <a:gd name="connsiteX78" fmla="*/ 213323 w 1753203"/>
                <a:gd name="connsiteY78" fmla="*/ 10692 h 125717"/>
                <a:gd name="connsiteX79" fmla="*/ 214352 w 1753203"/>
                <a:gd name="connsiteY79" fmla="*/ 9991 h 125717"/>
                <a:gd name="connsiteX80" fmla="*/ 229110 w 1753203"/>
                <a:gd name="connsiteY80" fmla="*/ 0 h 125717"/>
                <a:gd name="connsiteX81" fmla="*/ 213323 w 1753203"/>
                <a:gd name="connsiteY81" fmla="*/ 0 h 125717"/>
                <a:gd name="connsiteX82" fmla="*/ 193371 w 1753203"/>
                <a:gd name="connsiteY82" fmla="*/ 0 h 125717"/>
                <a:gd name="connsiteX83" fmla="*/ 173419 w 1753203"/>
                <a:gd name="connsiteY83" fmla="*/ 0 h 125717"/>
                <a:gd name="connsiteX84" fmla="*/ 153467 w 1753203"/>
                <a:gd name="connsiteY84" fmla="*/ 0 h 125717"/>
                <a:gd name="connsiteX85" fmla="*/ 133516 w 1753203"/>
                <a:gd name="connsiteY85" fmla="*/ 0 h 125717"/>
                <a:gd name="connsiteX86" fmla="*/ 113564 w 1753203"/>
                <a:gd name="connsiteY86" fmla="*/ 0 h 125717"/>
                <a:gd name="connsiteX87" fmla="*/ 93612 w 1753203"/>
                <a:gd name="connsiteY87" fmla="*/ 0 h 125717"/>
                <a:gd name="connsiteX88" fmla="*/ 73660 w 1753203"/>
                <a:gd name="connsiteY88" fmla="*/ 0 h 125717"/>
                <a:gd name="connsiteX89" fmla="*/ 53709 w 1753203"/>
                <a:gd name="connsiteY89" fmla="*/ 0 h 125717"/>
                <a:gd name="connsiteX90" fmla="*/ 33757 w 1753203"/>
                <a:gd name="connsiteY90" fmla="*/ 0 h 125717"/>
                <a:gd name="connsiteX91" fmla="*/ 13805 w 1753203"/>
                <a:gd name="connsiteY91" fmla="*/ 0 h 125717"/>
                <a:gd name="connsiteX92" fmla="*/ 0 w 1753203"/>
                <a:gd name="connsiteY92" fmla="*/ 0 h 125717"/>
                <a:gd name="connsiteX93" fmla="*/ 2283 w 1753203"/>
                <a:gd name="connsiteY93" fmla="*/ 9991 h 125717"/>
                <a:gd name="connsiteX94" fmla="*/ 4361 w 1753203"/>
                <a:gd name="connsiteY94" fmla="*/ 19983 h 125717"/>
                <a:gd name="connsiteX95" fmla="*/ 6587 w 1753203"/>
                <a:gd name="connsiteY95" fmla="*/ 29974 h 125717"/>
                <a:gd name="connsiteX96" fmla="*/ 8662 w 1753203"/>
                <a:gd name="connsiteY96" fmla="*/ 39966 h 125717"/>
                <a:gd name="connsiteX97" fmla="*/ 11056 w 1753203"/>
                <a:gd name="connsiteY97" fmla="*/ 49957 h 125717"/>
                <a:gd name="connsiteX98" fmla="*/ 13057 w 1753203"/>
                <a:gd name="connsiteY98" fmla="*/ 59949 h 125717"/>
                <a:gd name="connsiteX99" fmla="*/ 13805 w 1753203"/>
                <a:gd name="connsiteY99" fmla="*/ 63572 h 125717"/>
                <a:gd name="connsiteX100" fmla="*/ 15995 w 1753203"/>
                <a:gd name="connsiteY100" fmla="*/ 69940 h 125717"/>
                <a:gd name="connsiteX101" fmla="*/ 20406 w 1753203"/>
                <a:gd name="connsiteY101" fmla="*/ 79932 h 125717"/>
                <a:gd name="connsiteX102" fmla="*/ 24832 w 1753203"/>
                <a:gd name="connsiteY102" fmla="*/ 89923 h 125717"/>
                <a:gd name="connsiteX103" fmla="*/ 29956 w 1753203"/>
                <a:gd name="connsiteY103" fmla="*/ 99915 h 12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753203" h="125717">
                  <a:moveTo>
                    <a:pt x="1510188" y="123727"/>
                  </a:moveTo>
                  <a:lnTo>
                    <a:pt x="1530140" y="125717"/>
                  </a:lnTo>
                  <a:lnTo>
                    <a:pt x="1550091" y="123782"/>
                  </a:lnTo>
                  <a:lnTo>
                    <a:pt x="1564879" y="119898"/>
                  </a:lnTo>
                  <a:lnTo>
                    <a:pt x="1570044" y="118586"/>
                  </a:lnTo>
                  <a:lnTo>
                    <a:pt x="1589995" y="111470"/>
                  </a:lnTo>
                  <a:lnTo>
                    <a:pt x="1593505" y="109906"/>
                  </a:lnTo>
                  <a:lnTo>
                    <a:pt x="1609947" y="102076"/>
                  </a:lnTo>
                  <a:lnTo>
                    <a:pt x="1613936" y="99915"/>
                  </a:lnTo>
                  <a:lnTo>
                    <a:pt x="1629899" y="91619"/>
                  </a:lnTo>
                  <a:lnTo>
                    <a:pt x="1632788" y="89923"/>
                  </a:lnTo>
                  <a:lnTo>
                    <a:pt x="1648631" y="79932"/>
                  </a:lnTo>
                  <a:lnTo>
                    <a:pt x="1649851" y="79185"/>
                  </a:lnTo>
                  <a:lnTo>
                    <a:pt x="1663622" y="69940"/>
                  </a:lnTo>
                  <a:lnTo>
                    <a:pt x="1669802" y="65558"/>
                  </a:lnTo>
                  <a:lnTo>
                    <a:pt x="1677603" y="59949"/>
                  </a:lnTo>
                  <a:lnTo>
                    <a:pt x="1689754" y="50991"/>
                  </a:lnTo>
                  <a:lnTo>
                    <a:pt x="1691086" y="49957"/>
                  </a:lnTo>
                  <a:lnTo>
                    <a:pt x="1703759" y="39966"/>
                  </a:lnTo>
                  <a:lnTo>
                    <a:pt x="1709706" y="35235"/>
                  </a:lnTo>
                  <a:lnTo>
                    <a:pt x="1716152" y="29974"/>
                  </a:lnTo>
                  <a:lnTo>
                    <a:pt x="1728516" y="19983"/>
                  </a:lnTo>
                  <a:lnTo>
                    <a:pt x="1729658" y="19068"/>
                  </a:lnTo>
                  <a:lnTo>
                    <a:pt x="1740619" y="9991"/>
                  </a:lnTo>
                  <a:lnTo>
                    <a:pt x="1749609" y="2851"/>
                  </a:lnTo>
                  <a:lnTo>
                    <a:pt x="1753204" y="0"/>
                  </a:lnTo>
                  <a:lnTo>
                    <a:pt x="1749609" y="0"/>
                  </a:lnTo>
                  <a:lnTo>
                    <a:pt x="1729658" y="0"/>
                  </a:lnTo>
                  <a:lnTo>
                    <a:pt x="1709706" y="0"/>
                  </a:lnTo>
                  <a:lnTo>
                    <a:pt x="1689754" y="0"/>
                  </a:lnTo>
                  <a:lnTo>
                    <a:pt x="1669802" y="0"/>
                  </a:lnTo>
                  <a:lnTo>
                    <a:pt x="1649851" y="0"/>
                  </a:lnTo>
                  <a:lnTo>
                    <a:pt x="1629899" y="0"/>
                  </a:lnTo>
                  <a:lnTo>
                    <a:pt x="1609947" y="0"/>
                  </a:lnTo>
                  <a:lnTo>
                    <a:pt x="1589995" y="0"/>
                  </a:lnTo>
                  <a:lnTo>
                    <a:pt x="1570044" y="0"/>
                  </a:lnTo>
                  <a:lnTo>
                    <a:pt x="1550091" y="0"/>
                  </a:lnTo>
                  <a:lnTo>
                    <a:pt x="1530140" y="0"/>
                  </a:lnTo>
                  <a:lnTo>
                    <a:pt x="1510188" y="0"/>
                  </a:lnTo>
                  <a:lnTo>
                    <a:pt x="1490236" y="0"/>
                  </a:lnTo>
                  <a:lnTo>
                    <a:pt x="1470284" y="0"/>
                  </a:lnTo>
                  <a:lnTo>
                    <a:pt x="1450333" y="0"/>
                  </a:lnTo>
                  <a:lnTo>
                    <a:pt x="1430381" y="0"/>
                  </a:lnTo>
                  <a:lnTo>
                    <a:pt x="1421044" y="0"/>
                  </a:lnTo>
                  <a:lnTo>
                    <a:pt x="1423104" y="9991"/>
                  </a:lnTo>
                  <a:lnTo>
                    <a:pt x="1425494" y="19983"/>
                  </a:lnTo>
                  <a:lnTo>
                    <a:pt x="1428380" y="29974"/>
                  </a:lnTo>
                  <a:lnTo>
                    <a:pt x="1430381" y="36449"/>
                  </a:lnTo>
                  <a:lnTo>
                    <a:pt x="1431559" y="39966"/>
                  </a:lnTo>
                  <a:lnTo>
                    <a:pt x="1435341" y="49957"/>
                  </a:lnTo>
                  <a:lnTo>
                    <a:pt x="1439959" y="59949"/>
                  </a:lnTo>
                  <a:lnTo>
                    <a:pt x="1445239" y="69940"/>
                  </a:lnTo>
                  <a:lnTo>
                    <a:pt x="1450333" y="78656"/>
                  </a:lnTo>
                  <a:lnTo>
                    <a:pt x="1451223" y="79932"/>
                  </a:lnTo>
                  <a:lnTo>
                    <a:pt x="1458742" y="89923"/>
                  </a:lnTo>
                  <a:lnTo>
                    <a:pt x="1467324" y="99915"/>
                  </a:lnTo>
                  <a:lnTo>
                    <a:pt x="1470284" y="102945"/>
                  </a:lnTo>
                  <a:lnTo>
                    <a:pt x="1480114" y="109906"/>
                  </a:lnTo>
                  <a:lnTo>
                    <a:pt x="1490236" y="116436"/>
                  </a:lnTo>
                  <a:lnTo>
                    <a:pt x="1499474" y="119898"/>
                  </a:lnTo>
                  <a:close/>
                  <a:moveTo>
                    <a:pt x="33757" y="106313"/>
                  </a:moveTo>
                  <a:lnTo>
                    <a:pt x="53709" y="106950"/>
                  </a:lnTo>
                  <a:lnTo>
                    <a:pt x="64118" y="99915"/>
                  </a:lnTo>
                  <a:lnTo>
                    <a:pt x="73660" y="95021"/>
                  </a:lnTo>
                  <a:lnTo>
                    <a:pt x="79207" y="89923"/>
                  </a:lnTo>
                  <a:lnTo>
                    <a:pt x="93569" y="79932"/>
                  </a:lnTo>
                  <a:lnTo>
                    <a:pt x="93612" y="79908"/>
                  </a:lnTo>
                  <a:lnTo>
                    <a:pt x="107646" y="69940"/>
                  </a:lnTo>
                  <a:lnTo>
                    <a:pt x="113564" y="66355"/>
                  </a:lnTo>
                  <a:lnTo>
                    <a:pt x="123143" y="59949"/>
                  </a:lnTo>
                  <a:lnTo>
                    <a:pt x="133516" y="54012"/>
                  </a:lnTo>
                  <a:lnTo>
                    <a:pt x="140568" y="49957"/>
                  </a:lnTo>
                  <a:lnTo>
                    <a:pt x="153467" y="42965"/>
                  </a:lnTo>
                  <a:lnTo>
                    <a:pt x="159076" y="39966"/>
                  </a:lnTo>
                  <a:lnTo>
                    <a:pt x="173419" y="32649"/>
                  </a:lnTo>
                  <a:lnTo>
                    <a:pt x="178382" y="29974"/>
                  </a:lnTo>
                  <a:lnTo>
                    <a:pt x="193371" y="22320"/>
                  </a:lnTo>
                  <a:lnTo>
                    <a:pt x="197401" y="19983"/>
                  </a:lnTo>
                  <a:lnTo>
                    <a:pt x="213323" y="10692"/>
                  </a:lnTo>
                  <a:lnTo>
                    <a:pt x="214352" y="9991"/>
                  </a:lnTo>
                  <a:lnTo>
                    <a:pt x="229110" y="0"/>
                  </a:lnTo>
                  <a:lnTo>
                    <a:pt x="213323" y="0"/>
                  </a:lnTo>
                  <a:lnTo>
                    <a:pt x="193371" y="0"/>
                  </a:lnTo>
                  <a:lnTo>
                    <a:pt x="173419" y="0"/>
                  </a:lnTo>
                  <a:lnTo>
                    <a:pt x="153467" y="0"/>
                  </a:lnTo>
                  <a:lnTo>
                    <a:pt x="133516" y="0"/>
                  </a:lnTo>
                  <a:lnTo>
                    <a:pt x="113564" y="0"/>
                  </a:lnTo>
                  <a:lnTo>
                    <a:pt x="93612" y="0"/>
                  </a:lnTo>
                  <a:lnTo>
                    <a:pt x="73660" y="0"/>
                  </a:lnTo>
                  <a:lnTo>
                    <a:pt x="53709" y="0"/>
                  </a:lnTo>
                  <a:lnTo>
                    <a:pt x="33757" y="0"/>
                  </a:lnTo>
                  <a:lnTo>
                    <a:pt x="13805" y="0"/>
                  </a:lnTo>
                  <a:lnTo>
                    <a:pt x="0" y="0"/>
                  </a:lnTo>
                  <a:lnTo>
                    <a:pt x="2283" y="9991"/>
                  </a:lnTo>
                  <a:lnTo>
                    <a:pt x="4361" y="19983"/>
                  </a:lnTo>
                  <a:lnTo>
                    <a:pt x="6587" y="29974"/>
                  </a:lnTo>
                  <a:lnTo>
                    <a:pt x="8662" y="39966"/>
                  </a:lnTo>
                  <a:lnTo>
                    <a:pt x="11056" y="49957"/>
                  </a:lnTo>
                  <a:lnTo>
                    <a:pt x="13057" y="59949"/>
                  </a:lnTo>
                  <a:lnTo>
                    <a:pt x="13805" y="63572"/>
                  </a:lnTo>
                  <a:lnTo>
                    <a:pt x="15995" y="69940"/>
                  </a:lnTo>
                  <a:lnTo>
                    <a:pt x="20406" y="79932"/>
                  </a:lnTo>
                  <a:lnTo>
                    <a:pt x="24832" y="89923"/>
                  </a:lnTo>
                  <a:lnTo>
                    <a:pt x="29956" y="99915"/>
                  </a:lnTo>
                  <a:close/>
                </a:path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任意多边形: 形状 2299">
              <a:extLst>
                <a:ext uri="{FF2B5EF4-FFF2-40B4-BE49-F238E27FC236}">
                  <a16:creationId xmlns:a16="http://schemas.microsoft.com/office/drawing/2014/main" id="{A5230596-F911-EEDD-1E98-746DE299F711}"/>
                </a:ext>
              </a:extLst>
            </p:cNvPr>
            <p:cNvSpPr/>
            <p:nvPr/>
          </p:nvSpPr>
          <p:spPr>
            <a:xfrm>
              <a:off x="7334053" y="4091462"/>
              <a:ext cx="169301" cy="87821"/>
            </a:xfrm>
            <a:custGeom>
              <a:avLst/>
              <a:gdLst>
                <a:gd name="connsiteX0" fmla="*/ 0 w 169301"/>
                <a:gd name="connsiteY0" fmla="*/ 87821 h 87821"/>
                <a:gd name="connsiteX1" fmla="*/ 4131 w 169301"/>
                <a:gd name="connsiteY1" fmla="*/ 77830 h 87821"/>
                <a:gd name="connsiteX2" fmla="*/ 8621 w 169301"/>
                <a:gd name="connsiteY2" fmla="*/ 67838 h 87821"/>
                <a:gd name="connsiteX3" fmla="*/ 13370 w 169301"/>
                <a:gd name="connsiteY3" fmla="*/ 57847 h 87821"/>
                <a:gd name="connsiteX4" fmla="*/ 17114 w 169301"/>
                <a:gd name="connsiteY4" fmla="*/ 50363 h 87821"/>
                <a:gd name="connsiteX5" fmla="*/ 18702 w 169301"/>
                <a:gd name="connsiteY5" fmla="*/ 47855 h 87821"/>
                <a:gd name="connsiteX6" fmla="*/ 25428 w 169301"/>
                <a:gd name="connsiteY6" fmla="*/ 37864 h 87821"/>
                <a:gd name="connsiteX7" fmla="*/ 32745 w 169301"/>
                <a:gd name="connsiteY7" fmla="*/ 27872 h 87821"/>
                <a:gd name="connsiteX8" fmla="*/ 37066 w 169301"/>
                <a:gd name="connsiteY8" fmla="*/ 22142 h 87821"/>
                <a:gd name="connsiteX9" fmla="*/ 42086 w 169301"/>
                <a:gd name="connsiteY9" fmla="*/ 17881 h 87821"/>
                <a:gd name="connsiteX10" fmla="*/ 54531 w 169301"/>
                <a:gd name="connsiteY10" fmla="*/ 7889 h 87821"/>
                <a:gd name="connsiteX11" fmla="*/ 57018 w 169301"/>
                <a:gd name="connsiteY11" fmla="*/ 6012 h 87821"/>
                <a:gd name="connsiteX12" fmla="*/ 76969 w 169301"/>
                <a:gd name="connsiteY12" fmla="*/ 0 h 87821"/>
                <a:gd name="connsiteX13" fmla="*/ 96921 w 169301"/>
                <a:gd name="connsiteY13" fmla="*/ 3308 h 87821"/>
                <a:gd name="connsiteX14" fmla="*/ 104353 w 169301"/>
                <a:gd name="connsiteY14" fmla="*/ 7889 h 87821"/>
                <a:gd name="connsiteX15" fmla="*/ 116873 w 169301"/>
                <a:gd name="connsiteY15" fmla="*/ 15570 h 87821"/>
                <a:gd name="connsiteX16" fmla="*/ 119219 w 169301"/>
                <a:gd name="connsiteY16" fmla="*/ 17881 h 87821"/>
                <a:gd name="connsiteX17" fmla="*/ 128585 w 169301"/>
                <a:gd name="connsiteY17" fmla="*/ 27872 h 87821"/>
                <a:gd name="connsiteX18" fmla="*/ 136825 w 169301"/>
                <a:gd name="connsiteY18" fmla="*/ 36885 h 87821"/>
                <a:gd name="connsiteX19" fmla="*/ 137519 w 169301"/>
                <a:gd name="connsiteY19" fmla="*/ 37864 h 87821"/>
                <a:gd name="connsiteX20" fmla="*/ 144418 w 169301"/>
                <a:gd name="connsiteY20" fmla="*/ 47855 h 87821"/>
                <a:gd name="connsiteX21" fmla="*/ 151262 w 169301"/>
                <a:gd name="connsiteY21" fmla="*/ 57847 h 87821"/>
                <a:gd name="connsiteX22" fmla="*/ 156776 w 169301"/>
                <a:gd name="connsiteY22" fmla="*/ 66147 h 87821"/>
                <a:gd name="connsiteX23" fmla="*/ 157757 w 169301"/>
                <a:gd name="connsiteY23" fmla="*/ 67838 h 87821"/>
                <a:gd name="connsiteX24" fmla="*/ 163497 w 169301"/>
                <a:gd name="connsiteY24" fmla="*/ 77830 h 87821"/>
                <a:gd name="connsiteX25" fmla="*/ 169301 w 169301"/>
                <a:gd name="connsiteY25" fmla="*/ 87821 h 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9301" h="87821">
                  <a:moveTo>
                    <a:pt x="0" y="87821"/>
                  </a:moveTo>
                  <a:lnTo>
                    <a:pt x="4131" y="77830"/>
                  </a:lnTo>
                  <a:lnTo>
                    <a:pt x="8621" y="67838"/>
                  </a:lnTo>
                  <a:lnTo>
                    <a:pt x="13370" y="57847"/>
                  </a:lnTo>
                  <a:lnTo>
                    <a:pt x="17114" y="50363"/>
                  </a:lnTo>
                  <a:lnTo>
                    <a:pt x="18702" y="47855"/>
                  </a:lnTo>
                  <a:lnTo>
                    <a:pt x="25428" y="37864"/>
                  </a:lnTo>
                  <a:lnTo>
                    <a:pt x="32745" y="27872"/>
                  </a:lnTo>
                  <a:lnTo>
                    <a:pt x="37066" y="22142"/>
                  </a:lnTo>
                  <a:lnTo>
                    <a:pt x="42086" y="17881"/>
                  </a:lnTo>
                  <a:lnTo>
                    <a:pt x="54531" y="7889"/>
                  </a:lnTo>
                  <a:lnTo>
                    <a:pt x="57018" y="6012"/>
                  </a:lnTo>
                  <a:lnTo>
                    <a:pt x="76969" y="0"/>
                  </a:lnTo>
                  <a:lnTo>
                    <a:pt x="96921" y="3308"/>
                  </a:lnTo>
                  <a:lnTo>
                    <a:pt x="104353" y="7889"/>
                  </a:lnTo>
                  <a:lnTo>
                    <a:pt x="116873" y="15570"/>
                  </a:lnTo>
                  <a:lnTo>
                    <a:pt x="119219" y="17881"/>
                  </a:lnTo>
                  <a:lnTo>
                    <a:pt x="128585" y="27872"/>
                  </a:lnTo>
                  <a:lnTo>
                    <a:pt x="136825" y="36885"/>
                  </a:lnTo>
                  <a:lnTo>
                    <a:pt x="137519" y="37864"/>
                  </a:lnTo>
                  <a:lnTo>
                    <a:pt x="144418" y="47855"/>
                  </a:lnTo>
                  <a:lnTo>
                    <a:pt x="151262" y="57847"/>
                  </a:lnTo>
                  <a:lnTo>
                    <a:pt x="156776" y="66147"/>
                  </a:lnTo>
                  <a:lnTo>
                    <a:pt x="157757" y="67838"/>
                  </a:lnTo>
                  <a:lnTo>
                    <a:pt x="163497" y="77830"/>
                  </a:lnTo>
                  <a:lnTo>
                    <a:pt x="169301" y="87821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任意多边形: 形状 2300">
              <a:extLst>
                <a:ext uri="{FF2B5EF4-FFF2-40B4-BE49-F238E27FC236}">
                  <a16:creationId xmlns:a16="http://schemas.microsoft.com/office/drawing/2014/main" id="{1D312C7A-4AC7-2C88-D44F-40C112076854}"/>
                </a:ext>
              </a:extLst>
            </p:cNvPr>
            <p:cNvSpPr/>
            <p:nvPr/>
          </p:nvSpPr>
          <p:spPr>
            <a:xfrm>
              <a:off x="6448781" y="4013200"/>
              <a:ext cx="1113132" cy="166082"/>
            </a:xfrm>
            <a:custGeom>
              <a:avLst/>
              <a:gdLst>
                <a:gd name="connsiteX0" fmla="*/ 0 w 1113132"/>
                <a:gd name="connsiteY0" fmla="*/ 166082 h 166082"/>
                <a:gd name="connsiteX1" fmla="*/ 4556 w 1113132"/>
                <a:gd name="connsiteY1" fmla="*/ 163709 h 166082"/>
                <a:gd name="connsiteX2" fmla="*/ 24508 w 1113132"/>
                <a:gd name="connsiteY2" fmla="*/ 157177 h 166082"/>
                <a:gd name="connsiteX3" fmla="*/ 33027 w 1113132"/>
                <a:gd name="connsiteY3" fmla="*/ 156091 h 166082"/>
                <a:gd name="connsiteX4" fmla="*/ 44460 w 1113132"/>
                <a:gd name="connsiteY4" fmla="*/ 154583 h 166082"/>
                <a:gd name="connsiteX5" fmla="*/ 59660 w 1113132"/>
                <a:gd name="connsiteY5" fmla="*/ 156091 h 166082"/>
                <a:gd name="connsiteX6" fmla="*/ 64412 w 1113132"/>
                <a:gd name="connsiteY6" fmla="*/ 156578 h 166082"/>
                <a:gd name="connsiteX7" fmla="*/ 84363 w 1113132"/>
                <a:gd name="connsiteY7" fmla="*/ 163072 h 166082"/>
                <a:gd name="connsiteX8" fmla="*/ 89494 w 1113132"/>
                <a:gd name="connsiteY8" fmla="*/ 166082 h 166082"/>
                <a:gd name="connsiteX9" fmla="*/ 441076 w 1113132"/>
                <a:gd name="connsiteY9" fmla="*/ 166082 h 166082"/>
                <a:gd name="connsiteX10" fmla="*/ 443495 w 1113132"/>
                <a:gd name="connsiteY10" fmla="*/ 161346 h 166082"/>
                <a:gd name="connsiteX11" fmla="*/ 446550 w 1113132"/>
                <a:gd name="connsiteY11" fmla="*/ 156091 h 166082"/>
                <a:gd name="connsiteX12" fmla="*/ 452555 w 1113132"/>
                <a:gd name="connsiteY12" fmla="*/ 146100 h 166082"/>
                <a:gd name="connsiteX13" fmla="*/ 458507 w 1113132"/>
                <a:gd name="connsiteY13" fmla="*/ 136108 h 166082"/>
                <a:gd name="connsiteX14" fmla="*/ 463447 w 1113132"/>
                <a:gd name="connsiteY14" fmla="*/ 128599 h 166082"/>
                <a:gd name="connsiteX15" fmla="*/ 465478 w 1113132"/>
                <a:gd name="connsiteY15" fmla="*/ 126117 h 166082"/>
                <a:gd name="connsiteX16" fmla="*/ 473924 w 1113132"/>
                <a:gd name="connsiteY16" fmla="*/ 116125 h 166082"/>
                <a:gd name="connsiteX17" fmla="*/ 482362 w 1113132"/>
                <a:gd name="connsiteY17" fmla="*/ 106133 h 166082"/>
                <a:gd name="connsiteX18" fmla="*/ 483399 w 1113132"/>
                <a:gd name="connsiteY18" fmla="*/ 104978 h 166082"/>
                <a:gd name="connsiteX19" fmla="*/ 494642 w 1113132"/>
                <a:gd name="connsiteY19" fmla="*/ 96142 h 166082"/>
                <a:gd name="connsiteX20" fmla="*/ 503351 w 1113132"/>
                <a:gd name="connsiteY20" fmla="*/ 89036 h 166082"/>
                <a:gd name="connsiteX21" fmla="*/ 510166 w 1113132"/>
                <a:gd name="connsiteY21" fmla="*/ 86151 h 166082"/>
                <a:gd name="connsiteX22" fmla="*/ 523302 w 1113132"/>
                <a:gd name="connsiteY22" fmla="*/ 80729 h 166082"/>
                <a:gd name="connsiteX23" fmla="*/ 543254 w 1113132"/>
                <a:gd name="connsiteY23" fmla="*/ 81107 h 166082"/>
                <a:gd name="connsiteX24" fmla="*/ 553784 w 1113132"/>
                <a:gd name="connsiteY24" fmla="*/ 86151 h 166082"/>
                <a:gd name="connsiteX25" fmla="*/ 563206 w 1113132"/>
                <a:gd name="connsiteY25" fmla="*/ 91400 h 166082"/>
                <a:gd name="connsiteX26" fmla="*/ 567741 w 1113132"/>
                <a:gd name="connsiteY26" fmla="*/ 96142 h 166082"/>
                <a:gd name="connsiteX27" fmla="*/ 576265 w 1113132"/>
                <a:gd name="connsiteY27" fmla="*/ 106133 h 166082"/>
                <a:gd name="connsiteX28" fmla="*/ 583158 w 1113132"/>
                <a:gd name="connsiteY28" fmla="*/ 114733 h 166082"/>
                <a:gd name="connsiteX29" fmla="*/ 583972 w 1113132"/>
                <a:gd name="connsiteY29" fmla="*/ 116125 h 166082"/>
                <a:gd name="connsiteX30" fmla="*/ 589522 w 1113132"/>
                <a:gd name="connsiteY30" fmla="*/ 126117 h 166082"/>
                <a:gd name="connsiteX31" fmla="*/ 594804 w 1113132"/>
                <a:gd name="connsiteY31" fmla="*/ 136108 h 166082"/>
                <a:gd name="connsiteX32" fmla="*/ 599731 w 1113132"/>
                <a:gd name="connsiteY32" fmla="*/ 146100 h 166082"/>
                <a:gd name="connsiteX33" fmla="*/ 603109 w 1113132"/>
                <a:gd name="connsiteY33" fmla="*/ 153361 h 166082"/>
                <a:gd name="connsiteX34" fmla="*/ 604215 w 1113132"/>
                <a:gd name="connsiteY34" fmla="*/ 156091 h 166082"/>
                <a:gd name="connsiteX35" fmla="*/ 608045 w 1113132"/>
                <a:gd name="connsiteY35" fmla="*/ 166082 h 166082"/>
                <a:gd name="connsiteX36" fmla="*/ 835497 w 1113132"/>
                <a:gd name="connsiteY36" fmla="*/ 166082 h 166082"/>
                <a:gd name="connsiteX37" fmla="*/ 839310 w 1113132"/>
                <a:gd name="connsiteY37" fmla="*/ 156091 h 166082"/>
                <a:gd name="connsiteX38" fmla="*/ 842531 w 1113132"/>
                <a:gd name="connsiteY38" fmla="*/ 147920 h 166082"/>
                <a:gd name="connsiteX39" fmla="*/ 843219 w 1113132"/>
                <a:gd name="connsiteY39" fmla="*/ 146100 h 166082"/>
                <a:gd name="connsiteX40" fmla="*/ 847241 w 1113132"/>
                <a:gd name="connsiteY40" fmla="*/ 136108 h 166082"/>
                <a:gd name="connsiteX41" fmla="*/ 851428 w 1113132"/>
                <a:gd name="connsiteY41" fmla="*/ 126117 h 166082"/>
                <a:gd name="connsiteX42" fmla="*/ 855883 w 1113132"/>
                <a:gd name="connsiteY42" fmla="*/ 116125 h 166082"/>
                <a:gd name="connsiteX43" fmla="*/ 860379 w 1113132"/>
                <a:gd name="connsiteY43" fmla="*/ 106133 h 166082"/>
                <a:gd name="connsiteX44" fmla="*/ 862483 w 1113132"/>
                <a:gd name="connsiteY44" fmla="*/ 101825 h 166082"/>
                <a:gd name="connsiteX45" fmla="*/ 865389 w 1113132"/>
                <a:gd name="connsiteY45" fmla="*/ 96142 h 166082"/>
                <a:gd name="connsiteX46" fmla="*/ 870719 w 1113132"/>
                <a:gd name="connsiteY46" fmla="*/ 86151 h 166082"/>
                <a:gd name="connsiteX47" fmla="*/ 876199 w 1113132"/>
                <a:gd name="connsiteY47" fmla="*/ 76159 h 166082"/>
                <a:gd name="connsiteX48" fmla="*/ 881911 w 1113132"/>
                <a:gd name="connsiteY48" fmla="*/ 66168 h 166082"/>
                <a:gd name="connsiteX49" fmla="*/ 882434 w 1113132"/>
                <a:gd name="connsiteY49" fmla="*/ 65292 h 166082"/>
                <a:gd name="connsiteX50" fmla="*/ 888691 w 1113132"/>
                <a:gd name="connsiteY50" fmla="*/ 56176 h 166082"/>
                <a:gd name="connsiteX51" fmla="*/ 895710 w 1113132"/>
                <a:gd name="connsiteY51" fmla="*/ 46185 h 166082"/>
                <a:gd name="connsiteX52" fmla="*/ 902386 w 1113132"/>
                <a:gd name="connsiteY52" fmla="*/ 37280 h 166082"/>
                <a:gd name="connsiteX53" fmla="*/ 903435 w 1113132"/>
                <a:gd name="connsiteY53" fmla="*/ 36193 h 166082"/>
                <a:gd name="connsiteX54" fmla="*/ 913191 w 1113132"/>
                <a:gd name="connsiteY54" fmla="*/ 26202 h 166082"/>
                <a:gd name="connsiteX55" fmla="*/ 922338 w 1113132"/>
                <a:gd name="connsiteY55" fmla="*/ 17167 h 166082"/>
                <a:gd name="connsiteX56" fmla="*/ 923879 w 1113132"/>
                <a:gd name="connsiteY56" fmla="*/ 16210 h 166082"/>
                <a:gd name="connsiteX57" fmla="*/ 940197 w 1113132"/>
                <a:gd name="connsiteY57" fmla="*/ 6219 h 166082"/>
                <a:gd name="connsiteX58" fmla="*/ 942290 w 1113132"/>
                <a:gd name="connsiteY58" fmla="*/ 4968 h 166082"/>
                <a:gd name="connsiteX59" fmla="*/ 962241 w 1113132"/>
                <a:gd name="connsiteY59" fmla="*/ 0 h 166082"/>
                <a:gd name="connsiteX60" fmla="*/ 982193 w 1113132"/>
                <a:gd name="connsiteY60" fmla="*/ 2163 h 166082"/>
                <a:gd name="connsiteX61" fmla="*/ 991471 w 1113132"/>
                <a:gd name="connsiteY61" fmla="*/ 6219 h 166082"/>
                <a:gd name="connsiteX62" fmla="*/ 1002145 w 1113132"/>
                <a:gd name="connsiteY62" fmla="*/ 11056 h 166082"/>
                <a:gd name="connsiteX63" fmla="*/ 1008978 w 1113132"/>
                <a:gd name="connsiteY63" fmla="*/ 16210 h 166082"/>
                <a:gd name="connsiteX64" fmla="*/ 1021763 w 1113132"/>
                <a:gd name="connsiteY64" fmla="*/ 26202 h 166082"/>
                <a:gd name="connsiteX65" fmla="*/ 1022097 w 1113132"/>
                <a:gd name="connsiteY65" fmla="*/ 26475 h 166082"/>
                <a:gd name="connsiteX66" fmla="*/ 1031094 w 1113132"/>
                <a:gd name="connsiteY66" fmla="*/ 36193 h 166082"/>
                <a:gd name="connsiteX67" fmla="*/ 1039804 w 1113132"/>
                <a:gd name="connsiteY67" fmla="*/ 46185 h 166082"/>
                <a:gd name="connsiteX68" fmla="*/ 1042048 w 1113132"/>
                <a:gd name="connsiteY68" fmla="*/ 48802 h 166082"/>
                <a:gd name="connsiteX69" fmla="*/ 1047495 w 1113132"/>
                <a:gd name="connsiteY69" fmla="*/ 56176 h 166082"/>
                <a:gd name="connsiteX70" fmla="*/ 1054444 w 1113132"/>
                <a:gd name="connsiteY70" fmla="*/ 66168 h 166082"/>
                <a:gd name="connsiteX71" fmla="*/ 1061222 w 1113132"/>
                <a:gd name="connsiteY71" fmla="*/ 76159 h 166082"/>
                <a:gd name="connsiteX72" fmla="*/ 1062000 w 1113132"/>
                <a:gd name="connsiteY72" fmla="*/ 77380 h 166082"/>
                <a:gd name="connsiteX73" fmla="*/ 1067322 w 1113132"/>
                <a:gd name="connsiteY73" fmla="*/ 86151 h 166082"/>
                <a:gd name="connsiteX74" fmla="*/ 1073283 w 1113132"/>
                <a:gd name="connsiteY74" fmla="*/ 96142 h 166082"/>
                <a:gd name="connsiteX75" fmla="*/ 1079086 w 1113132"/>
                <a:gd name="connsiteY75" fmla="*/ 106133 h 166082"/>
                <a:gd name="connsiteX76" fmla="*/ 1081952 w 1113132"/>
                <a:gd name="connsiteY76" fmla="*/ 111260 h 166082"/>
                <a:gd name="connsiteX77" fmla="*/ 1084706 w 1113132"/>
                <a:gd name="connsiteY77" fmla="*/ 116125 h 166082"/>
                <a:gd name="connsiteX78" fmla="*/ 1090337 w 1113132"/>
                <a:gd name="connsiteY78" fmla="*/ 126117 h 166082"/>
                <a:gd name="connsiteX79" fmla="*/ 1095987 w 1113132"/>
                <a:gd name="connsiteY79" fmla="*/ 136108 h 166082"/>
                <a:gd name="connsiteX80" fmla="*/ 1101349 w 1113132"/>
                <a:gd name="connsiteY80" fmla="*/ 146100 h 166082"/>
                <a:gd name="connsiteX81" fmla="*/ 1101904 w 1113132"/>
                <a:gd name="connsiteY81" fmla="*/ 147096 h 166082"/>
                <a:gd name="connsiteX82" fmla="*/ 1107209 w 1113132"/>
                <a:gd name="connsiteY82" fmla="*/ 156091 h 166082"/>
                <a:gd name="connsiteX83" fmla="*/ 1113132 w 1113132"/>
                <a:gd name="connsiteY83" fmla="*/ 166082 h 16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113132" h="166082">
                  <a:moveTo>
                    <a:pt x="0" y="166082"/>
                  </a:moveTo>
                  <a:lnTo>
                    <a:pt x="4556" y="163709"/>
                  </a:lnTo>
                  <a:lnTo>
                    <a:pt x="24508" y="157177"/>
                  </a:lnTo>
                  <a:lnTo>
                    <a:pt x="33027" y="156091"/>
                  </a:lnTo>
                  <a:lnTo>
                    <a:pt x="44460" y="154583"/>
                  </a:lnTo>
                  <a:lnTo>
                    <a:pt x="59660" y="156091"/>
                  </a:lnTo>
                  <a:lnTo>
                    <a:pt x="64412" y="156578"/>
                  </a:lnTo>
                  <a:lnTo>
                    <a:pt x="84363" y="163072"/>
                  </a:lnTo>
                  <a:lnTo>
                    <a:pt x="89494" y="166082"/>
                  </a:lnTo>
                  <a:moveTo>
                    <a:pt x="441076" y="166082"/>
                  </a:moveTo>
                  <a:lnTo>
                    <a:pt x="443495" y="161346"/>
                  </a:lnTo>
                  <a:lnTo>
                    <a:pt x="446550" y="156091"/>
                  </a:lnTo>
                  <a:lnTo>
                    <a:pt x="452555" y="146100"/>
                  </a:lnTo>
                  <a:lnTo>
                    <a:pt x="458507" y="136108"/>
                  </a:lnTo>
                  <a:lnTo>
                    <a:pt x="463447" y="128599"/>
                  </a:lnTo>
                  <a:lnTo>
                    <a:pt x="465478" y="126117"/>
                  </a:lnTo>
                  <a:lnTo>
                    <a:pt x="473924" y="116125"/>
                  </a:lnTo>
                  <a:lnTo>
                    <a:pt x="482362" y="106133"/>
                  </a:lnTo>
                  <a:lnTo>
                    <a:pt x="483399" y="104978"/>
                  </a:lnTo>
                  <a:lnTo>
                    <a:pt x="494642" y="96142"/>
                  </a:lnTo>
                  <a:lnTo>
                    <a:pt x="503351" y="89036"/>
                  </a:lnTo>
                  <a:lnTo>
                    <a:pt x="510166" y="86151"/>
                  </a:lnTo>
                  <a:lnTo>
                    <a:pt x="523302" y="80729"/>
                  </a:lnTo>
                  <a:lnTo>
                    <a:pt x="543254" y="81107"/>
                  </a:lnTo>
                  <a:lnTo>
                    <a:pt x="553784" y="86151"/>
                  </a:lnTo>
                  <a:lnTo>
                    <a:pt x="563206" y="91400"/>
                  </a:lnTo>
                  <a:lnTo>
                    <a:pt x="567741" y="96142"/>
                  </a:lnTo>
                  <a:lnTo>
                    <a:pt x="576265" y="106133"/>
                  </a:lnTo>
                  <a:lnTo>
                    <a:pt x="583158" y="114733"/>
                  </a:lnTo>
                  <a:lnTo>
                    <a:pt x="583972" y="116125"/>
                  </a:lnTo>
                  <a:lnTo>
                    <a:pt x="589522" y="126117"/>
                  </a:lnTo>
                  <a:lnTo>
                    <a:pt x="594804" y="136108"/>
                  </a:lnTo>
                  <a:lnTo>
                    <a:pt x="599731" y="146100"/>
                  </a:lnTo>
                  <a:lnTo>
                    <a:pt x="603109" y="153361"/>
                  </a:lnTo>
                  <a:lnTo>
                    <a:pt x="604215" y="156091"/>
                  </a:lnTo>
                  <a:lnTo>
                    <a:pt x="608045" y="166082"/>
                  </a:lnTo>
                  <a:moveTo>
                    <a:pt x="835497" y="166082"/>
                  </a:moveTo>
                  <a:lnTo>
                    <a:pt x="839310" y="156091"/>
                  </a:lnTo>
                  <a:lnTo>
                    <a:pt x="842531" y="147920"/>
                  </a:lnTo>
                  <a:lnTo>
                    <a:pt x="843219" y="146100"/>
                  </a:lnTo>
                  <a:lnTo>
                    <a:pt x="847241" y="136108"/>
                  </a:lnTo>
                  <a:lnTo>
                    <a:pt x="851428" y="126117"/>
                  </a:lnTo>
                  <a:lnTo>
                    <a:pt x="855883" y="116125"/>
                  </a:lnTo>
                  <a:lnTo>
                    <a:pt x="860379" y="106133"/>
                  </a:lnTo>
                  <a:lnTo>
                    <a:pt x="862483" y="101825"/>
                  </a:lnTo>
                  <a:lnTo>
                    <a:pt x="865389" y="96142"/>
                  </a:lnTo>
                  <a:lnTo>
                    <a:pt x="870719" y="86151"/>
                  </a:lnTo>
                  <a:lnTo>
                    <a:pt x="876199" y="76159"/>
                  </a:lnTo>
                  <a:lnTo>
                    <a:pt x="881911" y="66168"/>
                  </a:lnTo>
                  <a:lnTo>
                    <a:pt x="882434" y="65292"/>
                  </a:lnTo>
                  <a:lnTo>
                    <a:pt x="888691" y="56176"/>
                  </a:lnTo>
                  <a:lnTo>
                    <a:pt x="895710" y="46185"/>
                  </a:lnTo>
                  <a:lnTo>
                    <a:pt x="902386" y="37280"/>
                  </a:lnTo>
                  <a:lnTo>
                    <a:pt x="903435" y="36193"/>
                  </a:lnTo>
                  <a:lnTo>
                    <a:pt x="913191" y="26202"/>
                  </a:lnTo>
                  <a:lnTo>
                    <a:pt x="922338" y="17167"/>
                  </a:lnTo>
                  <a:lnTo>
                    <a:pt x="923879" y="16210"/>
                  </a:lnTo>
                  <a:lnTo>
                    <a:pt x="940197" y="6219"/>
                  </a:lnTo>
                  <a:lnTo>
                    <a:pt x="942290" y="4968"/>
                  </a:lnTo>
                  <a:lnTo>
                    <a:pt x="962241" y="0"/>
                  </a:lnTo>
                  <a:lnTo>
                    <a:pt x="982193" y="2163"/>
                  </a:lnTo>
                  <a:lnTo>
                    <a:pt x="991471" y="6219"/>
                  </a:lnTo>
                  <a:lnTo>
                    <a:pt x="1002145" y="11056"/>
                  </a:lnTo>
                  <a:lnTo>
                    <a:pt x="1008978" y="16210"/>
                  </a:lnTo>
                  <a:lnTo>
                    <a:pt x="1021763" y="26202"/>
                  </a:lnTo>
                  <a:lnTo>
                    <a:pt x="1022097" y="26475"/>
                  </a:lnTo>
                  <a:lnTo>
                    <a:pt x="1031094" y="36193"/>
                  </a:lnTo>
                  <a:lnTo>
                    <a:pt x="1039804" y="46185"/>
                  </a:lnTo>
                  <a:lnTo>
                    <a:pt x="1042048" y="48802"/>
                  </a:lnTo>
                  <a:lnTo>
                    <a:pt x="1047495" y="56176"/>
                  </a:lnTo>
                  <a:lnTo>
                    <a:pt x="1054444" y="66168"/>
                  </a:lnTo>
                  <a:lnTo>
                    <a:pt x="1061222" y="76159"/>
                  </a:lnTo>
                  <a:lnTo>
                    <a:pt x="1062000" y="77380"/>
                  </a:lnTo>
                  <a:lnTo>
                    <a:pt x="1067322" y="86151"/>
                  </a:lnTo>
                  <a:lnTo>
                    <a:pt x="1073283" y="96142"/>
                  </a:lnTo>
                  <a:lnTo>
                    <a:pt x="1079086" y="106133"/>
                  </a:lnTo>
                  <a:lnTo>
                    <a:pt x="1081952" y="111260"/>
                  </a:lnTo>
                  <a:lnTo>
                    <a:pt x="1084706" y="116125"/>
                  </a:lnTo>
                  <a:lnTo>
                    <a:pt x="1090337" y="126117"/>
                  </a:lnTo>
                  <a:lnTo>
                    <a:pt x="1095987" y="136108"/>
                  </a:lnTo>
                  <a:lnTo>
                    <a:pt x="1101349" y="146100"/>
                  </a:lnTo>
                  <a:lnTo>
                    <a:pt x="1101904" y="147096"/>
                  </a:lnTo>
                  <a:lnTo>
                    <a:pt x="1107209" y="156091"/>
                  </a:lnTo>
                  <a:lnTo>
                    <a:pt x="1113132" y="166082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任意多边形: 形状 2301">
              <a:extLst>
                <a:ext uri="{FF2B5EF4-FFF2-40B4-BE49-F238E27FC236}">
                  <a16:creationId xmlns:a16="http://schemas.microsoft.com/office/drawing/2014/main" id="{06332C97-3961-099B-ECD9-DB567880EADD}"/>
                </a:ext>
              </a:extLst>
            </p:cNvPr>
            <p:cNvSpPr/>
            <p:nvPr/>
          </p:nvSpPr>
          <p:spPr>
            <a:xfrm>
              <a:off x="6342046" y="3883463"/>
              <a:ext cx="1581935" cy="295819"/>
            </a:xfrm>
            <a:custGeom>
              <a:avLst/>
              <a:gdLst>
                <a:gd name="connsiteX0" fmla="*/ 0 w 1581935"/>
                <a:gd name="connsiteY0" fmla="*/ 295819 h 295819"/>
                <a:gd name="connsiteX1" fmla="*/ 54812 w 1581935"/>
                <a:gd name="connsiteY1" fmla="*/ 235870 h 295819"/>
                <a:gd name="connsiteX2" fmla="*/ 91340 w 1581935"/>
                <a:gd name="connsiteY2" fmla="*/ 200811 h 295819"/>
                <a:gd name="connsiteX3" fmla="*/ 112247 w 1581935"/>
                <a:gd name="connsiteY3" fmla="*/ 185913 h 295819"/>
                <a:gd name="connsiteX4" fmla="*/ 131243 w 1581935"/>
                <a:gd name="connsiteY4" fmla="*/ 175621 h 295819"/>
                <a:gd name="connsiteX5" fmla="*/ 151195 w 1581935"/>
                <a:gd name="connsiteY5" fmla="*/ 168907 h 295819"/>
                <a:gd name="connsiteX6" fmla="*/ 175198 w 1581935"/>
                <a:gd name="connsiteY6" fmla="*/ 165930 h 295819"/>
                <a:gd name="connsiteX7" fmla="*/ 191099 w 1581935"/>
                <a:gd name="connsiteY7" fmla="*/ 166755 h 295819"/>
                <a:gd name="connsiteX8" fmla="*/ 211050 w 1581935"/>
                <a:gd name="connsiteY8" fmla="*/ 172243 h 295819"/>
                <a:gd name="connsiteX9" fmla="*/ 235219 w 1581935"/>
                <a:gd name="connsiteY9" fmla="*/ 185913 h 295819"/>
                <a:gd name="connsiteX10" fmla="*/ 259124 w 1581935"/>
                <a:gd name="connsiteY10" fmla="*/ 205896 h 295819"/>
                <a:gd name="connsiteX11" fmla="*/ 276751 w 1581935"/>
                <a:gd name="connsiteY11" fmla="*/ 225879 h 295819"/>
                <a:gd name="connsiteX12" fmla="*/ 291717 w 1581935"/>
                <a:gd name="connsiteY12" fmla="*/ 245862 h 295819"/>
                <a:gd name="connsiteX13" fmla="*/ 317618 w 1581935"/>
                <a:gd name="connsiteY13" fmla="*/ 285828 h 295819"/>
                <a:gd name="connsiteX14" fmla="*/ 323607 w 1581935"/>
                <a:gd name="connsiteY14" fmla="*/ 295819 h 295819"/>
                <a:gd name="connsiteX15" fmla="*/ 470998 w 1581935"/>
                <a:gd name="connsiteY15" fmla="*/ 295819 h 295819"/>
                <a:gd name="connsiteX16" fmla="*/ 490375 w 1581935"/>
                <a:gd name="connsiteY16" fmla="*/ 263680 h 295819"/>
                <a:gd name="connsiteX17" fmla="*/ 501435 w 1581935"/>
                <a:gd name="connsiteY17" fmla="*/ 245862 h 295819"/>
                <a:gd name="connsiteX18" fmla="*/ 530279 w 1581935"/>
                <a:gd name="connsiteY18" fmla="*/ 205841 h 295819"/>
                <a:gd name="connsiteX19" fmla="*/ 555858 w 1581935"/>
                <a:gd name="connsiteY19" fmla="*/ 175922 h 295819"/>
                <a:gd name="connsiteX20" fmla="*/ 575790 w 1581935"/>
                <a:gd name="connsiteY20" fmla="*/ 155939 h 295819"/>
                <a:gd name="connsiteX21" fmla="*/ 600216 w 1581935"/>
                <a:gd name="connsiteY21" fmla="*/ 135956 h 295819"/>
                <a:gd name="connsiteX22" fmla="*/ 616505 w 1581935"/>
                <a:gd name="connsiteY22" fmla="*/ 125964 h 295819"/>
                <a:gd name="connsiteX23" fmla="*/ 630038 w 1581935"/>
                <a:gd name="connsiteY23" fmla="*/ 119431 h 295819"/>
                <a:gd name="connsiteX24" fmla="*/ 649989 w 1581935"/>
                <a:gd name="connsiteY24" fmla="*/ 114936 h 295819"/>
                <a:gd name="connsiteX25" fmla="*/ 669941 w 1581935"/>
                <a:gd name="connsiteY25" fmla="*/ 116899 h 295819"/>
                <a:gd name="connsiteX26" fmla="*/ 689893 w 1581935"/>
                <a:gd name="connsiteY26" fmla="*/ 126461 h 295819"/>
                <a:gd name="connsiteX27" fmla="*/ 710545 w 1581935"/>
                <a:gd name="connsiteY27" fmla="*/ 145947 h 295819"/>
                <a:gd name="connsiteX28" fmla="*/ 731517 w 1581935"/>
                <a:gd name="connsiteY28" fmla="*/ 175922 h 295819"/>
                <a:gd name="connsiteX29" fmla="*/ 753103 w 1581935"/>
                <a:gd name="connsiteY29" fmla="*/ 215888 h 295819"/>
                <a:gd name="connsiteX30" fmla="*/ 779378 w 1581935"/>
                <a:gd name="connsiteY30" fmla="*/ 265845 h 295819"/>
                <a:gd name="connsiteX31" fmla="*/ 791447 w 1581935"/>
                <a:gd name="connsiteY31" fmla="*/ 285828 h 295819"/>
                <a:gd name="connsiteX32" fmla="*/ 799157 w 1581935"/>
                <a:gd name="connsiteY32" fmla="*/ 295819 h 295819"/>
                <a:gd name="connsiteX33" fmla="*/ 878603 w 1581935"/>
                <a:gd name="connsiteY33" fmla="*/ 295819 h 295819"/>
                <a:gd name="connsiteX34" fmla="*/ 893260 w 1581935"/>
                <a:gd name="connsiteY34" fmla="*/ 275837 h 295819"/>
                <a:gd name="connsiteX35" fmla="*/ 929314 w 1581935"/>
                <a:gd name="connsiteY35" fmla="*/ 213291 h 295819"/>
                <a:gd name="connsiteX36" fmla="*/ 955656 w 1581935"/>
                <a:gd name="connsiteY36" fmla="*/ 165930 h 295819"/>
                <a:gd name="connsiteX37" fmla="*/ 974382 w 1581935"/>
                <a:gd name="connsiteY37" fmla="*/ 135956 h 295819"/>
                <a:gd name="connsiteX38" fmla="*/ 989170 w 1581935"/>
                <a:gd name="connsiteY38" fmla="*/ 114891 h 295819"/>
                <a:gd name="connsiteX39" fmla="*/ 1009121 w 1581935"/>
                <a:gd name="connsiteY39" fmla="*/ 91648 h 295819"/>
                <a:gd name="connsiteX40" fmla="*/ 1029073 w 1581935"/>
                <a:gd name="connsiteY40" fmla="*/ 74801 h 295819"/>
                <a:gd name="connsiteX41" fmla="*/ 1049025 w 1581935"/>
                <a:gd name="connsiteY41" fmla="*/ 64177 h 295819"/>
                <a:gd name="connsiteX42" fmla="*/ 1068977 w 1581935"/>
                <a:gd name="connsiteY42" fmla="*/ 59862 h 295819"/>
                <a:gd name="connsiteX43" fmla="*/ 1088928 w 1581935"/>
                <a:gd name="connsiteY43" fmla="*/ 61363 h 295819"/>
                <a:gd name="connsiteX44" fmla="*/ 1108880 w 1581935"/>
                <a:gd name="connsiteY44" fmla="*/ 68004 h 295819"/>
                <a:gd name="connsiteX45" fmla="*/ 1128832 w 1581935"/>
                <a:gd name="connsiteY45" fmla="*/ 79700 h 295819"/>
                <a:gd name="connsiteX46" fmla="*/ 1148938 w 1581935"/>
                <a:gd name="connsiteY46" fmla="*/ 95990 h 295819"/>
                <a:gd name="connsiteX47" fmla="*/ 1168735 w 1581935"/>
                <a:gd name="connsiteY47" fmla="*/ 116438 h 295819"/>
                <a:gd name="connsiteX48" fmla="*/ 1191935 w 1581935"/>
                <a:gd name="connsiteY48" fmla="*/ 145947 h 295819"/>
                <a:gd name="connsiteX49" fmla="*/ 1218747 w 1581935"/>
                <a:gd name="connsiteY49" fmla="*/ 185913 h 295819"/>
                <a:gd name="connsiteX50" fmla="*/ 1257152 w 1581935"/>
                <a:gd name="connsiteY50" fmla="*/ 245862 h 295819"/>
                <a:gd name="connsiteX51" fmla="*/ 1271532 w 1581935"/>
                <a:gd name="connsiteY51" fmla="*/ 265845 h 295819"/>
                <a:gd name="connsiteX52" fmla="*/ 1298790 w 1581935"/>
                <a:gd name="connsiteY52" fmla="*/ 295819 h 295819"/>
                <a:gd name="connsiteX53" fmla="*/ 1468641 w 1581935"/>
                <a:gd name="connsiteY53" fmla="*/ 295819 h 295819"/>
                <a:gd name="connsiteX54" fmla="*/ 1468012 w 1581935"/>
                <a:gd name="connsiteY54" fmla="*/ 294510 h 295819"/>
                <a:gd name="connsiteX55" fmla="*/ 1459487 w 1581935"/>
                <a:gd name="connsiteY55" fmla="*/ 265845 h 295819"/>
                <a:gd name="connsiteX56" fmla="*/ 1450095 w 1581935"/>
                <a:gd name="connsiteY56" fmla="*/ 235870 h 295819"/>
                <a:gd name="connsiteX57" fmla="*/ 1443425 w 1581935"/>
                <a:gd name="connsiteY57" fmla="*/ 205896 h 295819"/>
                <a:gd name="connsiteX58" fmla="*/ 1437471 w 1581935"/>
                <a:gd name="connsiteY58" fmla="*/ 165930 h 295819"/>
                <a:gd name="connsiteX59" fmla="*/ 1435310 w 1581935"/>
                <a:gd name="connsiteY59" fmla="*/ 125964 h 295819"/>
                <a:gd name="connsiteX60" fmla="*/ 1437132 w 1581935"/>
                <a:gd name="connsiteY60" fmla="*/ 95990 h 295819"/>
                <a:gd name="connsiteX61" fmla="*/ 1442222 w 1581935"/>
                <a:gd name="connsiteY61" fmla="*/ 66015 h 295819"/>
                <a:gd name="connsiteX62" fmla="*/ 1448781 w 1581935"/>
                <a:gd name="connsiteY62" fmla="*/ 46032 h 295819"/>
                <a:gd name="connsiteX63" fmla="*/ 1459659 w 1581935"/>
                <a:gd name="connsiteY63" fmla="*/ 26049 h 295819"/>
                <a:gd name="connsiteX64" fmla="*/ 1468012 w 1581935"/>
                <a:gd name="connsiteY64" fmla="*/ 14437 h 295819"/>
                <a:gd name="connsiteX65" fmla="*/ 1487964 w 1581935"/>
                <a:gd name="connsiteY65" fmla="*/ 1793 h 295819"/>
                <a:gd name="connsiteX66" fmla="*/ 1507916 w 1581935"/>
                <a:gd name="connsiteY66" fmla="*/ 0 h 295819"/>
                <a:gd name="connsiteX67" fmla="*/ 1527867 w 1581935"/>
                <a:gd name="connsiteY67" fmla="*/ 8842 h 295819"/>
                <a:gd name="connsiteX68" fmla="*/ 1547819 w 1581935"/>
                <a:gd name="connsiteY68" fmla="*/ 27406 h 295819"/>
                <a:gd name="connsiteX69" fmla="*/ 1564541 w 1581935"/>
                <a:gd name="connsiteY69" fmla="*/ 56024 h 295819"/>
                <a:gd name="connsiteX70" fmla="*/ 1572265 w 1581935"/>
                <a:gd name="connsiteY70" fmla="*/ 76007 h 295819"/>
                <a:gd name="connsiteX71" fmla="*/ 1579081 w 1581935"/>
                <a:gd name="connsiteY71" fmla="*/ 105981 h 295819"/>
                <a:gd name="connsiteX72" fmla="*/ 1581936 w 1581935"/>
                <a:gd name="connsiteY72" fmla="*/ 135956 h 295819"/>
                <a:gd name="connsiteX73" fmla="*/ 1581458 w 1581935"/>
                <a:gd name="connsiteY73" fmla="*/ 165930 h 295819"/>
                <a:gd name="connsiteX74" fmla="*/ 1575701 w 1581935"/>
                <a:gd name="connsiteY74" fmla="*/ 205896 h 295819"/>
                <a:gd name="connsiteX75" fmla="*/ 1567771 w 1581935"/>
                <a:gd name="connsiteY75" fmla="*/ 236220 h 295819"/>
                <a:gd name="connsiteX76" fmla="*/ 1559604 w 1581935"/>
                <a:gd name="connsiteY76" fmla="*/ 255854 h 295819"/>
                <a:gd name="connsiteX77" fmla="*/ 1547819 w 1581935"/>
                <a:gd name="connsiteY77" fmla="*/ 280339 h 295819"/>
                <a:gd name="connsiteX78" fmla="*/ 1536307 w 1581935"/>
                <a:gd name="connsiteY78" fmla="*/ 295819 h 295819"/>
                <a:gd name="connsiteX79" fmla="*/ 1536307 w 1581935"/>
                <a:gd name="connsiteY79" fmla="*/ 295819 h 295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581935" h="295819">
                  <a:moveTo>
                    <a:pt x="0" y="295819"/>
                  </a:moveTo>
                  <a:lnTo>
                    <a:pt x="54812" y="235870"/>
                  </a:lnTo>
                  <a:lnTo>
                    <a:pt x="91340" y="200811"/>
                  </a:lnTo>
                  <a:lnTo>
                    <a:pt x="112247" y="185913"/>
                  </a:lnTo>
                  <a:lnTo>
                    <a:pt x="131243" y="175621"/>
                  </a:lnTo>
                  <a:lnTo>
                    <a:pt x="151195" y="168907"/>
                  </a:lnTo>
                  <a:lnTo>
                    <a:pt x="175198" y="165930"/>
                  </a:lnTo>
                  <a:lnTo>
                    <a:pt x="191099" y="166755"/>
                  </a:lnTo>
                  <a:lnTo>
                    <a:pt x="211050" y="172243"/>
                  </a:lnTo>
                  <a:lnTo>
                    <a:pt x="235219" y="185913"/>
                  </a:lnTo>
                  <a:lnTo>
                    <a:pt x="259124" y="205896"/>
                  </a:lnTo>
                  <a:lnTo>
                    <a:pt x="276751" y="225879"/>
                  </a:lnTo>
                  <a:lnTo>
                    <a:pt x="291717" y="245862"/>
                  </a:lnTo>
                  <a:lnTo>
                    <a:pt x="317618" y="285828"/>
                  </a:lnTo>
                  <a:lnTo>
                    <a:pt x="323607" y="295819"/>
                  </a:lnTo>
                  <a:moveTo>
                    <a:pt x="470998" y="295819"/>
                  </a:moveTo>
                  <a:lnTo>
                    <a:pt x="490375" y="263680"/>
                  </a:lnTo>
                  <a:lnTo>
                    <a:pt x="501435" y="245862"/>
                  </a:lnTo>
                  <a:lnTo>
                    <a:pt x="530279" y="205841"/>
                  </a:lnTo>
                  <a:lnTo>
                    <a:pt x="555858" y="175922"/>
                  </a:lnTo>
                  <a:lnTo>
                    <a:pt x="575790" y="155939"/>
                  </a:lnTo>
                  <a:lnTo>
                    <a:pt x="600216" y="135956"/>
                  </a:lnTo>
                  <a:lnTo>
                    <a:pt x="616505" y="125964"/>
                  </a:lnTo>
                  <a:lnTo>
                    <a:pt x="630038" y="119431"/>
                  </a:lnTo>
                  <a:lnTo>
                    <a:pt x="649989" y="114936"/>
                  </a:lnTo>
                  <a:lnTo>
                    <a:pt x="669941" y="116899"/>
                  </a:lnTo>
                  <a:lnTo>
                    <a:pt x="689893" y="126461"/>
                  </a:lnTo>
                  <a:lnTo>
                    <a:pt x="710545" y="145947"/>
                  </a:lnTo>
                  <a:lnTo>
                    <a:pt x="731517" y="175922"/>
                  </a:lnTo>
                  <a:lnTo>
                    <a:pt x="753103" y="215888"/>
                  </a:lnTo>
                  <a:lnTo>
                    <a:pt x="779378" y="265845"/>
                  </a:lnTo>
                  <a:lnTo>
                    <a:pt x="791447" y="285828"/>
                  </a:lnTo>
                  <a:lnTo>
                    <a:pt x="799157" y="295819"/>
                  </a:lnTo>
                  <a:moveTo>
                    <a:pt x="878603" y="295819"/>
                  </a:moveTo>
                  <a:lnTo>
                    <a:pt x="893260" y="275837"/>
                  </a:lnTo>
                  <a:lnTo>
                    <a:pt x="929314" y="213291"/>
                  </a:lnTo>
                  <a:lnTo>
                    <a:pt x="955656" y="165930"/>
                  </a:lnTo>
                  <a:lnTo>
                    <a:pt x="974382" y="135956"/>
                  </a:lnTo>
                  <a:lnTo>
                    <a:pt x="989170" y="114891"/>
                  </a:lnTo>
                  <a:lnTo>
                    <a:pt x="1009121" y="91648"/>
                  </a:lnTo>
                  <a:lnTo>
                    <a:pt x="1029073" y="74801"/>
                  </a:lnTo>
                  <a:lnTo>
                    <a:pt x="1049025" y="64177"/>
                  </a:lnTo>
                  <a:lnTo>
                    <a:pt x="1068977" y="59862"/>
                  </a:lnTo>
                  <a:lnTo>
                    <a:pt x="1088928" y="61363"/>
                  </a:lnTo>
                  <a:lnTo>
                    <a:pt x="1108880" y="68004"/>
                  </a:lnTo>
                  <a:lnTo>
                    <a:pt x="1128832" y="79700"/>
                  </a:lnTo>
                  <a:lnTo>
                    <a:pt x="1148938" y="95990"/>
                  </a:lnTo>
                  <a:lnTo>
                    <a:pt x="1168735" y="116438"/>
                  </a:lnTo>
                  <a:lnTo>
                    <a:pt x="1191935" y="145947"/>
                  </a:lnTo>
                  <a:lnTo>
                    <a:pt x="1218747" y="185913"/>
                  </a:lnTo>
                  <a:lnTo>
                    <a:pt x="1257152" y="245862"/>
                  </a:lnTo>
                  <a:lnTo>
                    <a:pt x="1271532" y="265845"/>
                  </a:lnTo>
                  <a:lnTo>
                    <a:pt x="1298790" y="295819"/>
                  </a:lnTo>
                  <a:moveTo>
                    <a:pt x="1468641" y="295819"/>
                  </a:moveTo>
                  <a:lnTo>
                    <a:pt x="1468012" y="294510"/>
                  </a:lnTo>
                  <a:lnTo>
                    <a:pt x="1459487" y="265845"/>
                  </a:lnTo>
                  <a:lnTo>
                    <a:pt x="1450095" y="235870"/>
                  </a:lnTo>
                  <a:lnTo>
                    <a:pt x="1443425" y="205896"/>
                  </a:lnTo>
                  <a:lnTo>
                    <a:pt x="1437471" y="165930"/>
                  </a:lnTo>
                  <a:lnTo>
                    <a:pt x="1435310" y="125964"/>
                  </a:lnTo>
                  <a:lnTo>
                    <a:pt x="1437132" y="95990"/>
                  </a:lnTo>
                  <a:lnTo>
                    <a:pt x="1442222" y="66015"/>
                  </a:lnTo>
                  <a:lnTo>
                    <a:pt x="1448781" y="46032"/>
                  </a:lnTo>
                  <a:lnTo>
                    <a:pt x="1459659" y="26049"/>
                  </a:lnTo>
                  <a:lnTo>
                    <a:pt x="1468012" y="14437"/>
                  </a:lnTo>
                  <a:lnTo>
                    <a:pt x="1487964" y="1793"/>
                  </a:lnTo>
                  <a:lnTo>
                    <a:pt x="1507916" y="0"/>
                  </a:lnTo>
                  <a:lnTo>
                    <a:pt x="1527867" y="8842"/>
                  </a:lnTo>
                  <a:lnTo>
                    <a:pt x="1547819" y="27406"/>
                  </a:lnTo>
                  <a:lnTo>
                    <a:pt x="1564541" y="56024"/>
                  </a:lnTo>
                  <a:lnTo>
                    <a:pt x="1572265" y="76007"/>
                  </a:lnTo>
                  <a:lnTo>
                    <a:pt x="1579081" y="105981"/>
                  </a:lnTo>
                  <a:lnTo>
                    <a:pt x="1581936" y="135956"/>
                  </a:lnTo>
                  <a:lnTo>
                    <a:pt x="1581458" y="165930"/>
                  </a:lnTo>
                  <a:lnTo>
                    <a:pt x="1575701" y="205896"/>
                  </a:lnTo>
                  <a:lnTo>
                    <a:pt x="1567771" y="236220"/>
                  </a:lnTo>
                  <a:lnTo>
                    <a:pt x="1559604" y="255854"/>
                  </a:lnTo>
                  <a:lnTo>
                    <a:pt x="1547819" y="280339"/>
                  </a:lnTo>
                  <a:lnTo>
                    <a:pt x="1536307" y="295819"/>
                  </a:lnTo>
                  <a:lnTo>
                    <a:pt x="1536307" y="295819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任意多边形: 形状 2302">
              <a:extLst>
                <a:ext uri="{FF2B5EF4-FFF2-40B4-BE49-F238E27FC236}">
                  <a16:creationId xmlns:a16="http://schemas.microsoft.com/office/drawing/2014/main" id="{41148901-AA97-9B08-1606-8C7C61E56BF7}"/>
                </a:ext>
              </a:extLst>
            </p:cNvPr>
            <p:cNvSpPr/>
            <p:nvPr/>
          </p:nvSpPr>
          <p:spPr>
            <a:xfrm>
              <a:off x="5946727" y="3771724"/>
              <a:ext cx="2960678" cy="407558"/>
            </a:xfrm>
            <a:custGeom>
              <a:avLst/>
              <a:gdLst>
                <a:gd name="connsiteX0" fmla="*/ 0 w 2960678"/>
                <a:gd name="connsiteY0" fmla="*/ 407559 h 407558"/>
                <a:gd name="connsiteX1" fmla="*/ 27768 w 2960678"/>
                <a:gd name="connsiteY1" fmla="*/ 391597 h 407558"/>
                <a:gd name="connsiteX2" fmla="*/ 47720 w 2960678"/>
                <a:gd name="connsiteY2" fmla="*/ 382950 h 407558"/>
                <a:gd name="connsiteX3" fmla="*/ 67672 w 2960678"/>
                <a:gd name="connsiteY3" fmla="*/ 377413 h 407558"/>
                <a:gd name="connsiteX4" fmla="*/ 87623 w 2960678"/>
                <a:gd name="connsiteY4" fmla="*/ 375881 h 407558"/>
                <a:gd name="connsiteX5" fmla="*/ 107575 w 2960678"/>
                <a:gd name="connsiteY5" fmla="*/ 378050 h 407558"/>
                <a:gd name="connsiteX6" fmla="*/ 136591 w 2960678"/>
                <a:gd name="connsiteY6" fmla="*/ 387576 h 407558"/>
                <a:gd name="connsiteX7" fmla="*/ 167430 w 2960678"/>
                <a:gd name="connsiteY7" fmla="*/ 402183 h 407558"/>
                <a:gd name="connsiteX8" fmla="*/ 178102 w 2960678"/>
                <a:gd name="connsiteY8" fmla="*/ 407559 h 407558"/>
                <a:gd name="connsiteX9" fmla="*/ 309286 w 2960678"/>
                <a:gd name="connsiteY9" fmla="*/ 407559 h 407558"/>
                <a:gd name="connsiteX10" fmla="*/ 333467 w 2960678"/>
                <a:gd name="connsiteY10" fmla="*/ 387576 h 407558"/>
                <a:gd name="connsiteX11" fmla="*/ 352923 w 2960678"/>
                <a:gd name="connsiteY11" fmla="*/ 367593 h 407558"/>
                <a:gd name="connsiteX12" fmla="*/ 377241 w 2960678"/>
                <a:gd name="connsiteY12" fmla="*/ 337618 h 407558"/>
                <a:gd name="connsiteX13" fmla="*/ 406852 w 2960678"/>
                <a:gd name="connsiteY13" fmla="*/ 294804 h 407558"/>
                <a:gd name="connsiteX14" fmla="*/ 466707 w 2960678"/>
                <a:gd name="connsiteY14" fmla="*/ 205490 h 407558"/>
                <a:gd name="connsiteX15" fmla="*/ 486659 w 2960678"/>
                <a:gd name="connsiteY15" fmla="*/ 183832 h 407558"/>
                <a:gd name="connsiteX16" fmla="*/ 506611 w 2960678"/>
                <a:gd name="connsiteY16" fmla="*/ 167608 h 407558"/>
                <a:gd name="connsiteX17" fmla="*/ 526562 w 2960678"/>
                <a:gd name="connsiteY17" fmla="*/ 156292 h 407558"/>
                <a:gd name="connsiteX18" fmla="*/ 546514 w 2960678"/>
                <a:gd name="connsiteY18" fmla="*/ 149124 h 407558"/>
                <a:gd name="connsiteX19" fmla="*/ 566466 w 2960678"/>
                <a:gd name="connsiteY19" fmla="*/ 146009 h 407558"/>
                <a:gd name="connsiteX20" fmla="*/ 586418 w 2960678"/>
                <a:gd name="connsiteY20" fmla="*/ 146104 h 407558"/>
                <a:gd name="connsiteX21" fmla="*/ 606369 w 2960678"/>
                <a:gd name="connsiteY21" fmla="*/ 150268 h 407558"/>
                <a:gd name="connsiteX22" fmla="*/ 626321 w 2960678"/>
                <a:gd name="connsiteY22" fmla="*/ 157952 h 407558"/>
                <a:gd name="connsiteX23" fmla="*/ 646273 w 2960678"/>
                <a:gd name="connsiteY23" fmla="*/ 170147 h 407558"/>
                <a:gd name="connsiteX24" fmla="*/ 666954 w 2960678"/>
                <a:gd name="connsiteY24" fmla="*/ 187746 h 407558"/>
                <a:gd name="connsiteX25" fmla="*/ 694481 w 2960678"/>
                <a:gd name="connsiteY25" fmla="*/ 217720 h 407558"/>
                <a:gd name="connsiteX26" fmla="*/ 765984 w 2960678"/>
                <a:gd name="connsiteY26" fmla="*/ 299401 h 407558"/>
                <a:gd name="connsiteX27" fmla="*/ 785936 w 2960678"/>
                <a:gd name="connsiteY27" fmla="*/ 312558 h 407558"/>
                <a:gd name="connsiteX28" fmla="*/ 805887 w 2960678"/>
                <a:gd name="connsiteY28" fmla="*/ 317550 h 407558"/>
                <a:gd name="connsiteX29" fmla="*/ 825839 w 2960678"/>
                <a:gd name="connsiteY29" fmla="*/ 315094 h 407558"/>
                <a:gd name="connsiteX30" fmla="*/ 845791 w 2960678"/>
                <a:gd name="connsiteY30" fmla="*/ 305749 h 407558"/>
                <a:gd name="connsiteX31" fmla="*/ 871172 w 2960678"/>
                <a:gd name="connsiteY31" fmla="*/ 287661 h 407558"/>
                <a:gd name="connsiteX32" fmla="*/ 905734 w 2960678"/>
                <a:gd name="connsiteY32" fmla="*/ 257686 h 407558"/>
                <a:gd name="connsiteX33" fmla="*/ 959571 w 2960678"/>
                <a:gd name="connsiteY33" fmla="*/ 207729 h 407558"/>
                <a:gd name="connsiteX34" fmla="*/ 985453 w 2960678"/>
                <a:gd name="connsiteY34" fmla="*/ 185697 h 407558"/>
                <a:gd name="connsiteX35" fmla="*/ 1011502 w 2960678"/>
                <a:gd name="connsiteY35" fmla="*/ 167763 h 407558"/>
                <a:gd name="connsiteX36" fmla="*/ 1030348 w 2960678"/>
                <a:gd name="connsiteY36" fmla="*/ 157772 h 407558"/>
                <a:gd name="connsiteX37" fmla="*/ 1045308 w 2960678"/>
                <a:gd name="connsiteY37" fmla="*/ 152066 h 407558"/>
                <a:gd name="connsiteX38" fmla="*/ 1065260 w 2960678"/>
                <a:gd name="connsiteY38" fmla="*/ 149205 h 407558"/>
                <a:gd name="connsiteX39" fmla="*/ 1085212 w 2960678"/>
                <a:gd name="connsiteY39" fmla="*/ 152424 h 407558"/>
                <a:gd name="connsiteX40" fmla="*/ 1105164 w 2960678"/>
                <a:gd name="connsiteY40" fmla="*/ 162451 h 407558"/>
                <a:gd name="connsiteX41" fmla="*/ 1125116 w 2960678"/>
                <a:gd name="connsiteY41" fmla="*/ 180118 h 407558"/>
                <a:gd name="connsiteX42" fmla="*/ 1146928 w 2960678"/>
                <a:gd name="connsiteY42" fmla="*/ 207729 h 407558"/>
                <a:gd name="connsiteX43" fmla="*/ 1180000 w 2960678"/>
                <a:gd name="connsiteY43" fmla="*/ 257686 h 407558"/>
                <a:gd name="connsiteX44" fmla="*/ 1186540 w 2960678"/>
                <a:gd name="connsiteY44" fmla="*/ 267678 h 407558"/>
                <a:gd name="connsiteX45" fmla="*/ 1204923 w 2960678"/>
                <a:gd name="connsiteY45" fmla="*/ 291031 h 407558"/>
                <a:gd name="connsiteX46" fmla="*/ 1224875 w 2960678"/>
                <a:gd name="connsiteY46" fmla="*/ 306579 h 407558"/>
                <a:gd name="connsiteX47" fmla="*/ 1244826 w 2960678"/>
                <a:gd name="connsiteY47" fmla="*/ 310780 h 407558"/>
                <a:gd name="connsiteX48" fmla="*/ 1264778 w 2960678"/>
                <a:gd name="connsiteY48" fmla="*/ 303907 h 407558"/>
                <a:gd name="connsiteX49" fmla="*/ 1291951 w 2960678"/>
                <a:gd name="connsiteY49" fmla="*/ 277669 h 407558"/>
                <a:gd name="connsiteX50" fmla="*/ 1308006 w 2960678"/>
                <a:gd name="connsiteY50" fmla="*/ 257686 h 407558"/>
                <a:gd name="connsiteX51" fmla="*/ 1364537 w 2960678"/>
                <a:gd name="connsiteY51" fmla="*/ 174989 h 407558"/>
                <a:gd name="connsiteX52" fmla="*/ 1386262 w 2960678"/>
                <a:gd name="connsiteY52" fmla="*/ 147780 h 407558"/>
                <a:gd name="connsiteX53" fmla="*/ 1406298 w 2960678"/>
                <a:gd name="connsiteY53" fmla="*/ 127797 h 407558"/>
                <a:gd name="connsiteX54" fmla="*/ 1424392 w 2960678"/>
                <a:gd name="connsiteY54" fmla="*/ 114570 h 407558"/>
                <a:gd name="connsiteX55" fmla="*/ 1444344 w 2960678"/>
                <a:gd name="connsiteY55" fmla="*/ 105786 h 407558"/>
                <a:gd name="connsiteX56" fmla="*/ 1464296 w 2960678"/>
                <a:gd name="connsiteY56" fmla="*/ 102540 h 407558"/>
                <a:gd name="connsiteX57" fmla="*/ 1484248 w 2960678"/>
                <a:gd name="connsiteY57" fmla="*/ 104371 h 407558"/>
                <a:gd name="connsiteX58" fmla="*/ 1504199 w 2960678"/>
                <a:gd name="connsiteY58" fmla="*/ 110411 h 407558"/>
                <a:gd name="connsiteX59" fmla="*/ 1524151 w 2960678"/>
                <a:gd name="connsiteY59" fmla="*/ 119868 h 407558"/>
                <a:gd name="connsiteX60" fmla="*/ 1552696 w 2960678"/>
                <a:gd name="connsiteY60" fmla="*/ 137788 h 407558"/>
                <a:gd name="connsiteX61" fmla="*/ 1591479 w 2960678"/>
                <a:gd name="connsiteY61" fmla="*/ 167763 h 407558"/>
                <a:gd name="connsiteX62" fmla="*/ 1626863 w 2960678"/>
                <a:gd name="connsiteY62" fmla="*/ 197737 h 407558"/>
                <a:gd name="connsiteX63" fmla="*/ 1652840 w 2960678"/>
                <a:gd name="connsiteY63" fmla="*/ 217720 h 407558"/>
                <a:gd name="connsiteX64" fmla="*/ 1663814 w 2960678"/>
                <a:gd name="connsiteY64" fmla="*/ 225940 h 407558"/>
                <a:gd name="connsiteX65" fmla="*/ 1683765 w 2960678"/>
                <a:gd name="connsiteY65" fmla="*/ 233729 h 407558"/>
                <a:gd name="connsiteX66" fmla="*/ 1703717 w 2960678"/>
                <a:gd name="connsiteY66" fmla="*/ 230580 h 407558"/>
                <a:gd name="connsiteX67" fmla="*/ 1716654 w 2960678"/>
                <a:gd name="connsiteY67" fmla="*/ 217720 h 407558"/>
                <a:gd name="connsiteX68" fmla="*/ 1724207 w 2960678"/>
                <a:gd name="connsiteY68" fmla="*/ 207729 h 407558"/>
                <a:gd name="connsiteX69" fmla="*/ 1777240 w 2960678"/>
                <a:gd name="connsiteY69" fmla="*/ 87831 h 407558"/>
                <a:gd name="connsiteX70" fmla="*/ 1788775 w 2960678"/>
                <a:gd name="connsiteY70" fmla="*/ 67848 h 407558"/>
                <a:gd name="connsiteX71" fmla="*/ 1803476 w 2960678"/>
                <a:gd name="connsiteY71" fmla="*/ 46312 h 407558"/>
                <a:gd name="connsiteX72" fmla="*/ 1823428 w 2960678"/>
                <a:gd name="connsiteY72" fmla="*/ 24121 h 407558"/>
                <a:gd name="connsiteX73" fmla="*/ 1846960 w 2960678"/>
                <a:gd name="connsiteY73" fmla="*/ 7899 h 407558"/>
                <a:gd name="connsiteX74" fmla="*/ 1863331 w 2960678"/>
                <a:gd name="connsiteY74" fmla="*/ 1351 h 407558"/>
                <a:gd name="connsiteX75" fmla="*/ 1883283 w 2960678"/>
                <a:gd name="connsiteY75" fmla="*/ 0 h 407558"/>
                <a:gd name="connsiteX76" fmla="*/ 1903235 w 2960678"/>
                <a:gd name="connsiteY76" fmla="*/ 3816 h 407558"/>
                <a:gd name="connsiteX77" fmla="*/ 1930765 w 2960678"/>
                <a:gd name="connsiteY77" fmla="*/ 17891 h 407558"/>
                <a:gd name="connsiteX78" fmla="*/ 1945591 w 2960678"/>
                <a:gd name="connsiteY78" fmla="*/ 27882 h 407558"/>
                <a:gd name="connsiteX79" fmla="*/ 1968242 w 2960678"/>
                <a:gd name="connsiteY79" fmla="*/ 47865 h 407558"/>
                <a:gd name="connsiteX80" fmla="*/ 1987121 w 2960678"/>
                <a:gd name="connsiteY80" fmla="*/ 67848 h 407558"/>
                <a:gd name="connsiteX81" fmla="*/ 2003289 w 2960678"/>
                <a:gd name="connsiteY81" fmla="*/ 87831 h 407558"/>
                <a:gd name="connsiteX82" fmla="*/ 2022974 w 2960678"/>
                <a:gd name="connsiteY82" fmla="*/ 117805 h 407558"/>
                <a:gd name="connsiteX83" fmla="*/ 2039016 w 2960678"/>
                <a:gd name="connsiteY83" fmla="*/ 147780 h 407558"/>
                <a:gd name="connsiteX84" fmla="*/ 2055893 w 2960678"/>
                <a:gd name="connsiteY84" fmla="*/ 187746 h 407558"/>
                <a:gd name="connsiteX85" fmla="*/ 2082801 w 2960678"/>
                <a:gd name="connsiteY85" fmla="*/ 263117 h 407558"/>
                <a:gd name="connsiteX86" fmla="*/ 2092487 w 2960678"/>
                <a:gd name="connsiteY86" fmla="*/ 277669 h 407558"/>
                <a:gd name="connsiteX87" fmla="*/ 2102753 w 2960678"/>
                <a:gd name="connsiteY87" fmla="*/ 290218 h 407558"/>
                <a:gd name="connsiteX88" fmla="*/ 2122705 w 2960678"/>
                <a:gd name="connsiteY88" fmla="*/ 296291 h 407558"/>
                <a:gd name="connsiteX89" fmla="*/ 2182560 w 2960678"/>
                <a:gd name="connsiteY89" fmla="*/ 289034 h 407558"/>
                <a:gd name="connsiteX90" fmla="*/ 2202512 w 2960678"/>
                <a:gd name="connsiteY90" fmla="*/ 290992 h 407558"/>
                <a:gd name="connsiteX91" fmla="*/ 2223802 w 2960678"/>
                <a:gd name="connsiteY91" fmla="*/ 297652 h 407558"/>
                <a:gd name="connsiteX92" fmla="*/ 2243051 w 2960678"/>
                <a:gd name="connsiteY92" fmla="*/ 307644 h 407558"/>
                <a:gd name="connsiteX93" fmla="*/ 2269097 w 2960678"/>
                <a:gd name="connsiteY93" fmla="*/ 327627 h 407558"/>
                <a:gd name="connsiteX94" fmla="*/ 2289395 w 2960678"/>
                <a:gd name="connsiteY94" fmla="*/ 347610 h 407558"/>
                <a:gd name="connsiteX95" fmla="*/ 2314616 w 2960678"/>
                <a:gd name="connsiteY95" fmla="*/ 377584 h 407558"/>
                <a:gd name="connsiteX96" fmla="*/ 2337945 w 2960678"/>
                <a:gd name="connsiteY96" fmla="*/ 407559 h 407558"/>
                <a:gd name="connsiteX97" fmla="*/ 2957472 w 2960678"/>
                <a:gd name="connsiteY97" fmla="*/ 407559 h 407558"/>
                <a:gd name="connsiteX98" fmla="*/ 2960679 w 2960678"/>
                <a:gd name="connsiteY98" fmla="*/ 400468 h 407558"/>
                <a:gd name="connsiteX99" fmla="*/ 2960679 w 2960678"/>
                <a:gd name="connsiteY99" fmla="*/ 400468 h 40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960678" h="407558">
                  <a:moveTo>
                    <a:pt x="0" y="407559"/>
                  </a:moveTo>
                  <a:lnTo>
                    <a:pt x="27768" y="391597"/>
                  </a:lnTo>
                  <a:lnTo>
                    <a:pt x="47720" y="382950"/>
                  </a:lnTo>
                  <a:lnTo>
                    <a:pt x="67672" y="377413"/>
                  </a:lnTo>
                  <a:lnTo>
                    <a:pt x="87623" y="375881"/>
                  </a:lnTo>
                  <a:lnTo>
                    <a:pt x="107575" y="378050"/>
                  </a:lnTo>
                  <a:lnTo>
                    <a:pt x="136591" y="387576"/>
                  </a:lnTo>
                  <a:lnTo>
                    <a:pt x="167430" y="402183"/>
                  </a:lnTo>
                  <a:lnTo>
                    <a:pt x="178102" y="407559"/>
                  </a:lnTo>
                  <a:moveTo>
                    <a:pt x="309286" y="407559"/>
                  </a:moveTo>
                  <a:lnTo>
                    <a:pt x="333467" y="387576"/>
                  </a:lnTo>
                  <a:lnTo>
                    <a:pt x="352923" y="367593"/>
                  </a:lnTo>
                  <a:lnTo>
                    <a:pt x="377241" y="337618"/>
                  </a:lnTo>
                  <a:lnTo>
                    <a:pt x="406852" y="294804"/>
                  </a:lnTo>
                  <a:lnTo>
                    <a:pt x="466707" y="205490"/>
                  </a:lnTo>
                  <a:lnTo>
                    <a:pt x="486659" y="183832"/>
                  </a:lnTo>
                  <a:lnTo>
                    <a:pt x="506611" y="167608"/>
                  </a:lnTo>
                  <a:lnTo>
                    <a:pt x="526562" y="156292"/>
                  </a:lnTo>
                  <a:lnTo>
                    <a:pt x="546514" y="149124"/>
                  </a:lnTo>
                  <a:lnTo>
                    <a:pt x="566466" y="146009"/>
                  </a:lnTo>
                  <a:lnTo>
                    <a:pt x="586418" y="146104"/>
                  </a:lnTo>
                  <a:lnTo>
                    <a:pt x="606369" y="150268"/>
                  </a:lnTo>
                  <a:lnTo>
                    <a:pt x="626321" y="157952"/>
                  </a:lnTo>
                  <a:lnTo>
                    <a:pt x="646273" y="170147"/>
                  </a:lnTo>
                  <a:lnTo>
                    <a:pt x="666954" y="187746"/>
                  </a:lnTo>
                  <a:lnTo>
                    <a:pt x="694481" y="217720"/>
                  </a:lnTo>
                  <a:lnTo>
                    <a:pt x="765984" y="299401"/>
                  </a:lnTo>
                  <a:lnTo>
                    <a:pt x="785936" y="312558"/>
                  </a:lnTo>
                  <a:lnTo>
                    <a:pt x="805887" y="317550"/>
                  </a:lnTo>
                  <a:lnTo>
                    <a:pt x="825839" y="315094"/>
                  </a:lnTo>
                  <a:lnTo>
                    <a:pt x="845791" y="305749"/>
                  </a:lnTo>
                  <a:lnTo>
                    <a:pt x="871172" y="287661"/>
                  </a:lnTo>
                  <a:lnTo>
                    <a:pt x="905734" y="257686"/>
                  </a:lnTo>
                  <a:lnTo>
                    <a:pt x="959571" y="207729"/>
                  </a:lnTo>
                  <a:lnTo>
                    <a:pt x="985453" y="185697"/>
                  </a:lnTo>
                  <a:lnTo>
                    <a:pt x="1011502" y="167763"/>
                  </a:lnTo>
                  <a:lnTo>
                    <a:pt x="1030348" y="157772"/>
                  </a:lnTo>
                  <a:lnTo>
                    <a:pt x="1045308" y="152066"/>
                  </a:lnTo>
                  <a:lnTo>
                    <a:pt x="1065260" y="149205"/>
                  </a:lnTo>
                  <a:lnTo>
                    <a:pt x="1085212" y="152424"/>
                  </a:lnTo>
                  <a:lnTo>
                    <a:pt x="1105164" y="162451"/>
                  </a:lnTo>
                  <a:lnTo>
                    <a:pt x="1125116" y="180118"/>
                  </a:lnTo>
                  <a:lnTo>
                    <a:pt x="1146928" y="207729"/>
                  </a:lnTo>
                  <a:lnTo>
                    <a:pt x="1180000" y="257686"/>
                  </a:lnTo>
                  <a:lnTo>
                    <a:pt x="1186540" y="267678"/>
                  </a:lnTo>
                  <a:lnTo>
                    <a:pt x="1204923" y="291031"/>
                  </a:lnTo>
                  <a:lnTo>
                    <a:pt x="1224875" y="306579"/>
                  </a:lnTo>
                  <a:lnTo>
                    <a:pt x="1244826" y="310780"/>
                  </a:lnTo>
                  <a:lnTo>
                    <a:pt x="1264778" y="303907"/>
                  </a:lnTo>
                  <a:lnTo>
                    <a:pt x="1291951" y="277669"/>
                  </a:lnTo>
                  <a:lnTo>
                    <a:pt x="1308006" y="257686"/>
                  </a:lnTo>
                  <a:lnTo>
                    <a:pt x="1364537" y="174989"/>
                  </a:lnTo>
                  <a:lnTo>
                    <a:pt x="1386262" y="147780"/>
                  </a:lnTo>
                  <a:lnTo>
                    <a:pt x="1406298" y="127797"/>
                  </a:lnTo>
                  <a:lnTo>
                    <a:pt x="1424392" y="114570"/>
                  </a:lnTo>
                  <a:lnTo>
                    <a:pt x="1444344" y="105786"/>
                  </a:lnTo>
                  <a:lnTo>
                    <a:pt x="1464296" y="102540"/>
                  </a:lnTo>
                  <a:lnTo>
                    <a:pt x="1484248" y="104371"/>
                  </a:lnTo>
                  <a:lnTo>
                    <a:pt x="1504199" y="110411"/>
                  </a:lnTo>
                  <a:lnTo>
                    <a:pt x="1524151" y="119868"/>
                  </a:lnTo>
                  <a:lnTo>
                    <a:pt x="1552696" y="137788"/>
                  </a:lnTo>
                  <a:lnTo>
                    <a:pt x="1591479" y="167763"/>
                  </a:lnTo>
                  <a:lnTo>
                    <a:pt x="1626863" y="197737"/>
                  </a:lnTo>
                  <a:lnTo>
                    <a:pt x="1652840" y="217720"/>
                  </a:lnTo>
                  <a:lnTo>
                    <a:pt x="1663814" y="225940"/>
                  </a:lnTo>
                  <a:lnTo>
                    <a:pt x="1683765" y="233729"/>
                  </a:lnTo>
                  <a:lnTo>
                    <a:pt x="1703717" y="230580"/>
                  </a:lnTo>
                  <a:lnTo>
                    <a:pt x="1716654" y="217720"/>
                  </a:lnTo>
                  <a:lnTo>
                    <a:pt x="1724207" y="207729"/>
                  </a:lnTo>
                  <a:lnTo>
                    <a:pt x="1777240" y="87831"/>
                  </a:lnTo>
                  <a:lnTo>
                    <a:pt x="1788775" y="67848"/>
                  </a:lnTo>
                  <a:lnTo>
                    <a:pt x="1803476" y="46312"/>
                  </a:lnTo>
                  <a:lnTo>
                    <a:pt x="1823428" y="24121"/>
                  </a:lnTo>
                  <a:lnTo>
                    <a:pt x="1846960" y="7899"/>
                  </a:lnTo>
                  <a:lnTo>
                    <a:pt x="1863331" y="1351"/>
                  </a:lnTo>
                  <a:lnTo>
                    <a:pt x="1883283" y="0"/>
                  </a:lnTo>
                  <a:lnTo>
                    <a:pt x="1903235" y="3816"/>
                  </a:lnTo>
                  <a:lnTo>
                    <a:pt x="1930765" y="17891"/>
                  </a:lnTo>
                  <a:lnTo>
                    <a:pt x="1945591" y="27882"/>
                  </a:lnTo>
                  <a:lnTo>
                    <a:pt x="1968242" y="47865"/>
                  </a:lnTo>
                  <a:lnTo>
                    <a:pt x="1987121" y="67848"/>
                  </a:lnTo>
                  <a:lnTo>
                    <a:pt x="2003289" y="87831"/>
                  </a:lnTo>
                  <a:lnTo>
                    <a:pt x="2022974" y="117805"/>
                  </a:lnTo>
                  <a:lnTo>
                    <a:pt x="2039016" y="147780"/>
                  </a:lnTo>
                  <a:lnTo>
                    <a:pt x="2055893" y="187746"/>
                  </a:lnTo>
                  <a:lnTo>
                    <a:pt x="2082801" y="263117"/>
                  </a:lnTo>
                  <a:lnTo>
                    <a:pt x="2092487" y="277669"/>
                  </a:lnTo>
                  <a:lnTo>
                    <a:pt x="2102753" y="290218"/>
                  </a:lnTo>
                  <a:lnTo>
                    <a:pt x="2122705" y="296291"/>
                  </a:lnTo>
                  <a:lnTo>
                    <a:pt x="2182560" y="289034"/>
                  </a:lnTo>
                  <a:lnTo>
                    <a:pt x="2202512" y="290992"/>
                  </a:lnTo>
                  <a:lnTo>
                    <a:pt x="2223802" y="297652"/>
                  </a:lnTo>
                  <a:lnTo>
                    <a:pt x="2243051" y="307644"/>
                  </a:lnTo>
                  <a:lnTo>
                    <a:pt x="2269097" y="327627"/>
                  </a:lnTo>
                  <a:lnTo>
                    <a:pt x="2289395" y="347610"/>
                  </a:lnTo>
                  <a:lnTo>
                    <a:pt x="2314616" y="377584"/>
                  </a:lnTo>
                  <a:lnTo>
                    <a:pt x="2337945" y="407559"/>
                  </a:lnTo>
                  <a:moveTo>
                    <a:pt x="2957472" y="407559"/>
                  </a:moveTo>
                  <a:lnTo>
                    <a:pt x="2960679" y="400468"/>
                  </a:lnTo>
                  <a:lnTo>
                    <a:pt x="2960679" y="400468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任意多边形: 形状 2303">
              <a:extLst>
                <a:ext uri="{FF2B5EF4-FFF2-40B4-BE49-F238E27FC236}">
                  <a16:creationId xmlns:a16="http://schemas.microsoft.com/office/drawing/2014/main" id="{05BFE45B-1380-902A-B709-C8422E824BF9}"/>
                </a:ext>
              </a:extLst>
            </p:cNvPr>
            <p:cNvSpPr/>
            <p:nvPr/>
          </p:nvSpPr>
          <p:spPr>
            <a:xfrm>
              <a:off x="5934592" y="3686447"/>
              <a:ext cx="2972814" cy="492835"/>
            </a:xfrm>
            <a:custGeom>
              <a:avLst/>
              <a:gdLst>
                <a:gd name="connsiteX0" fmla="*/ 2905505 w 2972814"/>
                <a:gd name="connsiteY0" fmla="*/ 492836 h 492835"/>
                <a:gd name="connsiteX1" fmla="*/ 2924764 w 2972814"/>
                <a:gd name="connsiteY1" fmla="*/ 452870 h 492835"/>
                <a:gd name="connsiteX2" fmla="*/ 2941850 w 2972814"/>
                <a:gd name="connsiteY2" fmla="*/ 412904 h 492835"/>
                <a:gd name="connsiteX3" fmla="*/ 2972815 w 2972814"/>
                <a:gd name="connsiteY3" fmla="*/ 334673 h 492835"/>
                <a:gd name="connsiteX4" fmla="*/ 0 w 2972814"/>
                <a:gd name="connsiteY4" fmla="*/ 424949 h 492835"/>
                <a:gd name="connsiteX5" fmla="*/ 39904 w 2972814"/>
                <a:gd name="connsiteY5" fmla="*/ 401316 h 492835"/>
                <a:gd name="connsiteX6" fmla="*/ 59855 w 2972814"/>
                <a:gd name="connsiteY6" fmla="*/ 392905 h 492835"/>
                <a:gd name="connsiteX7" fmla="*/ 79807 w 2972814"/>
                <a:gd name="connsiteY7" fmla="*/ 387299 h 492835"/>
                <a:gd name="connsiteX8" fmla="*/ 99759 w 2972814"/>
                <a:gd name="connsiteY8" fmla="*/ 385250 h 492835"/>
                <a:gd name="connsiteX9" fmla="*/ 119711 w 2972814"/>
                <a:gd name="connsiteY9" fmla="*/ 386237 h 492835"/>
                <a:gd name="connsiteX10" fmla="*/ 146103 w 2972814"/>
                <a:gd name="connsiteY10" fmla="*/ 392921 h 492835"/>
                <a:gd name="connsiteX11" fmla="*/ 171436 w 2972814"/>
                <a:gd name="connsiteY11" fmla="*/ 402912 h 492835"/>
                <a:gd name="connsiteX12" fmla="*/ 219470 w 2972814"/>
                <a:gd name="connsiteY12" fmla="*/ 424549 h 492835"/>
                <a:gd name="connsiteX13" fmla="*/ 239421 w 2972814"/>
                <a:gd name="connsiteY13" fmla="*/ 430287 h 492835"/>
                <a:gd name="connsiteX14" fmla="*/ 259373 w 2972814"/>
                <a:gd name="connsiteY14" fmla="*/ 432035 h 492835"/>
                <a:gd name="connsiteX15" fmla="*/ 279325 w 2972814"/>
                <a:gd name="connsiteY15" fmla="*/ 428933 h 492835"/>
                <a:gd name="connsiteX16" fmla="*/ 299277 w 2972814"/>
                <a:gd name="connsiteY16" fmla="*/ 420388 h 492835"/>
                <a:gd name="connsiteX17" fmla="*/ 322288 w 2972814"/>
                <a:gd name="connsiteY17" fmla="*/ 402912 h 492835"/>
                <a:gd name="connsiteX18" fmla="*/ 340961 w 2972814"/>
                <a:gd name="connsiteY18" fmla="*/ 382930 h 492835"/>
                <a:gd name="connsiteX19" fmla="*/ 361850 w 2972814"/>
                <a:gd name="connsiteY19" fmla="*/ 352955 h 492835"/>
                <a:gd name="connsiteX20" fmla="*/ 383630 w 2972814"/>
                <a:gd name="connsiteY20" fmla="*/ 312989 h 492835"/>
                <a:gd name="connsiteX21" fmla="*/ 411823 w 2972814"/>
                <a:gd name="connsiteY21" fmla="*/ 253040 h 492835"/>
                <a:gd name="connsiteX22" fmla="*/ 431562 w 2972814"/>
                <a:gd name="connsiteY22" fmla="*/ 213074 h 492835"/>
                <a:gd name="connsiteX23" fmla="*/ 442905 w 2972814"/>
                <a:gd name="connsiteY23" fmla="*/ 193091 h 492835"/>
                <a:gd name="connsiteX24" fmla="*/ 463415 w 2972814"/>
                <a:gd name="connsiteY24" fmla="*/ 163117 h 492835"/>
                <a:gd name="connsiteX25" fmla="*/ 480437 w 2972814"/>
                <a:gd name="connsiteY25" fmla="*/ 143134 h 492835"/>
                <a:gd name="connsiteX26" fmla="*/ 502695 w 2972814"/>
                <a:gd name="connsiteY26" fmla="*/ 123151 h 492835"/>
                <a:gd name="connsiteX27" fmla="*/ 518746 w 2972814"/>
                <a:gd name="connsiteY27" fmla="*/ 111975 h 492835"/>
                <a:gd name="connsiteX28" fmla="*/ 538698 w 2972814"/>
                <a:gd name="connsiteY28" fmla="*/ 101280 h 492835"/>
                <a:gd name="connsiteX29" fmla="*/ 563840 w 2972814"/>
                <a:gd name="connsiteY29" fmla="*/ 93176 h 492835"/>
                <a:gd name="connsiteX30" fmla="*/ 578602 w 2972814"/>
                <a:gd name="connsiteY30" fmla="*/ 90114 h 492835"/>
                <a:gd name="connsiteX31" fmla="*/ 598553 w 2972814"/>
                <a:gd name="connsiteY31" fmla="*/ 89944 h 492835"/>
                <a:gd name="connsiteX32" fmla="*/ 618964 w 2972814"/>
                <a:gd name="connsiteY32" fmla="*/ 93176 h 492835"/>
                <a:gd name="connsiteX33" fmla="*/ 641299 w 2972814"/>
                <a:gd name="connsiteY33" fmla="*/ 103168 h 492835"/>
                <a:gd name="connsiteX34" fmla="*/ 658409 w 2972814"/>
                <a:gd name="connsiteY34" fmla="*/ 115000 h 492835"/>
                <a:gd name="connsiteX35" fmla="*/ 678360 w 2972814"/>
                <a:gd name="connsiteY35" fmla="*/ 134065 h 492835"/>
                <a:gd name="connsiteX36" fmla="*/ 707997 w 2972814"/>
                <a:gd name="connsiteY36" fmla="*/ 173108 h 492835"/>
                <a:gd name="connsiteX37" fmla="*/ 738216 w 2972814"/>
                <a:gd name="connsiteY37" fmla="*/ 217690 h 492835"/>
                <a:gd name="connsiteX38" fmla="*/ 758167 w 2972814"/>
                <a:gd name="connsiteY38" fmla="*/ 246044 h 492835"/>
                <a:gd name="connsiteX39" fmla="*/ 780838 w 2972814"/>
                <a:gd name="connsiteY39" fmla="*/ 273023 h 492835"/>
                <a:gd name="connsiteX40" fmla="*/ 798071 w 2972814"/>
                <a:gd name="connsiteY40" fmla="*/ 288828 h 492835"/>
                <a:gd name="connsiteX41" fmla="*/ 818023 w 2972814"/>
                <a:gd name="connsiteY41" fmla="*/ 300671 h 492835"/>
                <a:gd name="connsiteX42" fmla="*/ 837975 w 2972814"/>
                <a:gd name="connsiteY42" fmla="*/ 305870 h 492835"/>
                <a:gd name="connsiteX43" fmla="*/ 863055 w 2972814"/>
                <a:gd name="connsiteY43" fmla="*/ 302998 h 492835"/>
                <a:gd name="connsiteX44" fmla="*/ 877878 w 2972814"/>
                <a:gd name="connsiteY44" fmla="*/ 298415 h 492835"/>
                <a:gd name="connsiteX45" fmla="*/ 905161 w 2972814"/>
                <a:gd name="connsiteY45" fmla="*/ 283015 h 492835"/>
                <a:gd name="connsiteX46" fmla="*/ 919892 w 2972814"/>
                <a:gd name="connsiteY46" fmla="*/ 273023 h 492835"/>
                <a:gd name="connsiteX47" fmla="*/ 968105 w 2972814"/>
                <a:gd name="connsiteY47" fmla="*/ 233057 h 492835"/>
                <a:gd name="connsiteX48" fmla="*/ 1017541 w 2972814"/>
                <a:gd name="connsiteY48" fmla="*/ 191700 h 492835"/>
                <a:gd name="connsiteX49" fmla="*/ 1045900 w 2972814"/>
                <a:gd name="connsiteY49" fmla="*/ 173108 h 492835"/>
                <a:gd name="connsiteX50" fmla="*/ 1057444 w 2972814"/>
                <a:gd name="connsiteY50" fmla="*/ 166485 h 492835"/>
                <a:gd name="connsiteX51" fmla="*/ 1077396 w 2972814"/>
                <a:gd name="connsiteY51" fmla="*/ 159156 h 492835"/>
                <a:gd name="connsiteX52" fmla="*/ 1097348 w 2972814"/>
                <a:gd name="connsiteY52" fmla="*/ 156896 h 492835"/>
                <a:gd name="connsiteX53" fmla="*/ 1117299 w 2972814"/>
                <a:gd name="connsiteY53" fmla="*/ 160364 h 492835"/>
                <a:gd name="connsiteX54" fmla="*/ 1140105 w 2972814"/>
                <a:gd name="connsiteY54" fmla="*/ 173108 h 492835"/>
                <a:gd name="connsiteX55" fmla="*/ 1161765 w 2972814"/>
                <a:gd name="connsiteY55" fmla="*/ 193091 h 492835"/>
                <a:gd name="connsiteX56" fmla="*/ 1186356 w 2972814"/>
                <a:gd name="connsiteY56" fmla="*/ 223066 h 492835"/>
                <a:gd name="connsiteX57" fmla="*/ 1217059 w 2972814"/>
                <a:gd name="connsiteY57" fmla="*/ 261815 h 492835"/>
                <a:gd name="connsiteX58" fmla="*/ 1237010 w 2972814"/>
                <a:gd name="connsiteY58" fmla="*/ 279899 h 492835"/>
                <a:gd name="connsiteX59" fmla="*/ 1256962 w 2972814"/>
                <a:gd name="connsiteY59" fmla="*/ 287865 h 492835"/>
                <a:gd name="connsiteX60" fmla="*/ 1276914 w 2972814"/>
                <a:gd name="connsiteY60" fmla="*/ 285090 h 492835"/>
                <a:gd name="connsiteX61" fmla="*/ 1296866 w 2972814"/>
                <a:gd name="connsiteY61" fmla="*/ 272614 h 492835"/>
                <a:gd name="connsiteX62" fmla="*/ 1323975 w 2972814"/>
                <a:gd name="connsiteY62" fmla="*/ 243049 h 492835"/>
                <a:gd name="connsiteX63" fmla="*/ 1356721 w 2972814"/>
                <a:gd name="connsiteY63" fmla="*/ 199715 h 492835"/>
                <a:gd name="connsiteX64" fmla="*/ 1376855 w 2972814"/>
                <a:gd name="connsiteY64" fmla="*/ 173108 h 492835"/>
                <a:gd name="connsiteX65" fmla="*/ 1396624 w 2972814"/>
                <a:gd name="connsiteY65" fmla="*/ 150735 h 492835"/>
                <a:gd name="connsiteX66" fmla="*/ 1417482 w 2972814"/>
                <a:gd name="connsiteY66" fmla="*/ 133142 h 492835"/>
                <a:gd name="connsiteX67" fmla="*/ 1436528 w 2972814"/>
                <a:gd name="connsiteY67" fmla="*/ 122466 h 492835"/>
                <a:gd name="connsiteX68" fmla="*/ 1456480 w 2972814"/>
                <a:gd name="connsiteY68" fmla="*/ 116858 h 492835"/>
                <a:gd name="connsiteX69" fmla="*/ 1476431 w 2972814"/>
                <a:gd name="connsiteY69" fmla="*/ 116375 h 492835"/>
                <a:gd name="connsiteX70" fmla="*/ 1496383 w 2972814"/>
                <a:gd name="connsiteY70" fmla="*/ 120009 h 492835"/>
                <a:gd name="connsiteX71" fmla="*/ 1530516 w 2972814"/>
                <a:gd name="connsiteY71" fmla="*/ 133142 h 492835"/>
                <a:gd name="connsiteX72" fmla="*/ 1556238 w 2972814"/>
                <a:gd name="connsiteY72" fmla="*/ 145663 h 492835"/>
                <a:gd name="connsiteX73" fmla="*/ 1596142 w 2972814"/>
                <a:gd name="connsiteY73" fmla="*/ 165687 h 492835"/>
                <a:gd name="connsiteX74" fmla="*/ 1616094 w 2972814"/>
                <a:gd name="connsiteY74" fmla="*/ 173743 h 492835"/>
                <a:gd name="connsiteX75" fmla="*/ 1636046 w 2972814"/>
                <a:gd name="connsiteY75" fmla="*/ 179048 h 492835"/>
                <a:gd name="connsiteX76" fmla="*/ 1655998 w 2972814"/>
                <a:gd name="connsiteY76" fmla="*/ 180296 h 492835"/>
                <a:gd name="connsiteX77" fmla="*/ 1680325 w 2972814"/>
                <a:gd name="connsiteY77" fmla="*/ 173108 h 492835"/>
                <a:gd name="connsiteX78" fmla="*/ 1696422 w 2972814"/>
                <a:gd name="connsiteY78" fmla="*/ 163117 h 492835"/>
                <a:gd name="connsiteX79" fmla="*/ 1717878 w 2972814"/>
                <a:gd name="connsiteY79" fmla="*/ 143134 h 492835"/>
                <a:gd name="connsiteX80" fmla="*/ 1750604 w 2972814"/>
                <a:gd name="connsiteY80" fmla="*/ 103168 h 492835"/>
                <a:gd name="connsiteX81" fmla="*/ 1795660 w 2972814"/>
                <a:gd name="connsiteY81" fmla="*/ 47738 h 492835"/>
                <a:gd name="connsiteX82" fmla="*/ 1821671 w 2972814"/>
                <a:gd name="connsiteY82" fmla="*/ 23236 h 492835"/>
                <a:gd name="connsiteX83" fmla="*/ 1835563 w 2972814"/>
                <a:gd name="connsiteY83" fmla="*/ 12654 h 492835"/>
                <a:gd name="connsiteX84" fmla="*/ 1855573 w 2972814"/>
                <a:gd name="connsiteY84" fmla="*/ 3253 h 492835"/>
                <a:gd name="connsiteX85" fmla="*/ 1875467 w 2972814"/>
                <a:gd name="connsiteY85" fmla="*/ 0 h 492835"/>
                <a:gd name="connsiteX86" fmla="*/ 1898637 w 2972814"/>
                <a:gd name="connsiteY86" fmla="*/ 3253 h 492835"/>
                <a:gd name="connsiteX87" fmla="*/ 1921593 w 2972814"/>
                <a:gd name="connsiteY87" fmla="*/ 13244 h 492835"/>
                <a:gd name="connsiteX88" fmla="*/ 1938601 w 2972814"/>
                <a:gd name="connsiteY88" fmla="*/ 23236 h 492835"/>
                <a:gd name="connsiteX89" fmla="*/ 1975226 w 2972814"/>
                <a:gd name="connsiteY89" fmla="*/ 50718 h 492835"/>
                <a:gd name="connsiteX90" fmla="*/ 2114888 w 2972814"/>
                <a:gd name="connsiteY90" fmla="*/ 167566 h 492835"/>
                <a:gd name="connsiteX91" fmla="*/ 2238942 w 2972814"/>
                <a:gd name="connsiteY91" fmla="*/ 253040 h 492835"/>
                <a:gd name="connsiteX92" fmla="*/ 2275805 w 2972814"/>
                <a:gd name="connsiteY92" fmla="*/ 283015 h 492835"/>
                <a:gd name="connsiteX93" fmla="*/ 2298384 w 2972814"/>
                <a:gd name="connsiteY93" fmla="*/ 302998 h 492835"/>
                <a:gd name="connsiteX94" fmla="*/ 2326928 w 2972814"/>
                <a:gd name="connsiteY94" fmla="*/ 332972 h 492835"/>
                <a:gd name="connsiteX95" fmla="*/ 2342581 w 2972814"/>
                <a:gd name="connsiteY95" fmla="*/ 352955 h 492835"/>
                <a:gd name="connsiteX96" fmla="*/ 2362080 w 2972814"/>
                <a:gd name="connsiteY96" fmla="*/ 382930 h 492835"/>
                <a:gd name="connsiteX97" fmla="*/ 2418521 w 2972814"/>
                <a:gd name="connsiteY97" fmla="*/ 482844 h 492835"/>
                <a:gd name="connsiteX98" fmla="*/ 2425528 w 2972814"/>
                <a:gd name="connsiteY98" fmla="*/ 492836 h 492835"/>
                <a:gd name="connsiteX99" fmla="*/ 2425528 w 2972814"/>
                <a:gd name="connsiteY99" fmla="*/ 492836 h 492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972814" h="492835">
                  <a:moveTo>
                    <a:pt x="2905505" y="492836"/>
                  </a:moveTo>
                  <a:lnTo>
                    <a:pt x="2924764" y="452870"/>
                  </a:lnTo>
                  <a:lnTo>
                    <a:pt x="2941850" y="412904"/>
                  </a:lnTo>
                  <a:lnTo>
                    <a:pt x="2972815" y="334673"/>
                  </a:lnTo>
                  <a:moveTo>
                    <a:pt x="0" y="424949"/>
                  </a:moveTo>
                  <a:lnTo>
                    <a:pt x="39904" y="401316"/>
                  </a:lnTo>
                  <a:lnTo>
                    <a:pt x="59855" y="392905"/>
                  </a:lnTo>
                  <a:lnTo>
                    <a:pt x="79807" y="387299"/>
                  </a:lnTo>
                  <a:lnTo>
                    <a:pt x="99759" y="385250"/>
                  </a:lnTo>
                  <a:lnTo>
                    <a:pt x="119711" y="386237"/>
                  </a:lnTo>
                  <a:lnTo>
                    <a:pt x="146103" y="392921"/>
                  </a:lnTo>
                  <a:lnTo>
                    <a:pt x="171436" y="402912"/>
                  </a:lnTo>
                  <a:lnTo>
                    <a:pt x="219470" y="424549"/>
                  </a:lnTo>
                  <a:lnTo>
                    <a:pt x="239421" y="430287"/>
                  </a:lnTo>
                  <a:lnTo>
                    <a:pt x="259373" y="432035"/>
                  </a:lnTo>
                  <a:lnTo>
                    <a:pt x="279325" y="428933"/>
                  </a:lnTo>
                  <a:lnTo>
                    <a:pt x="299277" y="420388"/>
                  </a:lnTo>
                  <a:lnTo>
                    <a:pt x="322288" y="402912"/>
                  </a:lnTo>
                  <a:lnTo>
                    <a:pt x="340961" y="382930"/>
                  </a:lnTo>
                  <a:lnTo>
                    <a:pt x="361850" y="352955"/>
                  </a:lnTo>
                  <a:lnTo>
                    <a:pt x="383630" y="312989"/>
                  </a:lnTo>
                  <a:lnTo>
                    <a:pt x="411823" y="253040"/>
                  </a:lnTo>
                  <a:lnTo>
                    <a:pt x="431562" y="213074"/>
                  </a:lnTo>
                  <a:lnTo>
                    <a:pt x="442905" y="193091"/>
                  </a:lnTo>
                  <a:lnTo>
                    <a:pt x="463415" y="163117"/>
                  </a:lnTo>
                  <a:lnTo>
                    <a:pt x="480437" y="143134"/>
                  </a:lnTo>
                  <a:lnTo>
                    <a:pt x="502695" y="123151"/>
                  </a:lnTo>
                  <a:lnTo>
                    <a:pt x="518746" y="111975"/>
                  </a:lnTo>
                  <a:lnTo>
                    <a:pt x="538698" y="101280"/>
                  </a:lnTo>
                  <a:lnTo>
                    <a:pt x="563840" y="93176"/>
                  </a:lnTo>
                  <a:lnTo>
                    <a:pt x="578602" y="90114"/>
                  </a:lnTo>
                  <a:lnTo>
                    <a:pt x="598553" y="89944"/>
                  </a:lnTo>
                  <a:lnTo>
                    <a:pt x="618964" y="93176"/>
                  </a:lnTo>
                  <a:lnTo>
                    <a:pt x="641299" y="103168"/>
                  </a:lnTo>
                  <a:lnTo>
                    <a:pt x="658409" y="115000"/>
                  </a:lnTo>
                  <a:lnTo>
                    <a:pt x="678360" y="134065"/>
                  </a:lnTo>
                  <a:lnTo>
                    <a:pt x="707997" y="173108"/>
                  </a:lnTo>
                  <a:lnTo>
                    <a:pt x="738216" y="217690"/>
                  </a:lnTo>
                  <a:lnTo>
                    <a:pt x="758167" y="246044"/>
                  </a:lnTo>
                  <a:lnTo>
                    <a:pt x="780838" y="273023"/>
                  </a:lnTo>
                  <a:lnTo>
                    <a:pt x="798071" y="288828"/>
                  </a:lnTo>
                  <a:lnTo>
                    <a:pt x="818023" y="300671"/>
                  </a:lnTo>
                  <a:lnTo>
                    <a:pt x="837975" y="305870"/>
                  </a:lnTo>
                  <a:lnTo>
                    <a:pt x="863055" y="302998"/>
                  </a:lnTo>
                  <a:lnTo>
                    <a:pt x="877878" y="298415"/>
                  </a:lnTo>
                  <a:lnTo>
                    <a:pt x="905161" y="283015"/>
                  </a:lnTo>
                  <a:lnTo>
                    <a:pt x="919892" y="273023"/>
                  </a:lnTo>
                  <a:lnTo>
                    <a:pt x="968105" y="233057"/>
                  </a:lnTo>
                  <a:lnTo>
                    <a:pt x="1017541" y="191700"/>
                  </a:lnTo>
                  <a:lnTo>
                    <a:pt x="1045900" y="173108"/>
                  </a:lnTo>
                  <a:lnTo>
                    <a:pt x="1057444" y="166485"/>
                  </a:lnTo>
                  <a:lnTo>
                    <a:pt x="1077396" y="159156"/>
                  </a:lnTo>
                  <a:lnTo>
                    <a:pt x="1097348" y="156896"/>
                  </a:lnTo>
                  <a:lnTo>
                    <a:pt x="1117299" y="160364"/>
                  </a:lnTo>
                  <a:lnTo>
                    <a:pt x="1140105" y="173108"/>
                  </a:lnTo>
                  <a:lnTo>
                    <a:pt x="1161765" y="193091"/>
                  </a:lnTo>
                  <a:lnTo>
                    <a:pt x="1186356" y="223066"/>
                  </a:lnTo>
                  <a:lnTo>
                    <a:pt x="1217059" y="261815"/>
                  </a:lnTo>
                  <a:lnTo>
                    <a:pt x="1237010" y="279899"/>
                  </a:lnTo>
                  <a:lnTo>
                    <a:pt x="1256962" y="287865"/>
                  </a:lnTo>
                  <a:lnTo>
                    <a:pt x="1276914" y="285090"/>
                  </a:lnTo>
                  <a:lnTo>
                    <a:pt x="1296866" y="272614"/>
                  </a:lnTo>
                  <a:lnTo>
                    <a:pt x="1323975" y="243049"/>
                  </a:lnTo>
                  <a:lnTo>
                    <a:pt x="1356721" y="199715"/>
                  </a:lnTo>
                  <a:lnTo>
                    <a:pt x="1376855" y="173108"/>
                  </a:lnTo>
                  <a:lnTo>
                    <a:pt x="1396624" y="150735"/>
                  </a:lnTo>
                  <a:lnTo>
                    <a:pt x="1417482" y="133142"/>
                  </a:lnTo>
                  <a:lnTo>
                    <a:pt x="1436528" y="122466"/>
                  </a:lnTo>
                  <a:lnTo>
                    <a:pt x="1456480" y="116858"/>
                  </a:lnTo>
                  <a:lnTo>
                    <a:pt x="1476431" y="116375"/>
                  </a:lnTo>
                  <a:lnTo>
                    <a:pt x="1496383" y="120009"/>
                  </a:lnTo>
                  <a:lnTo>
                    <a:pt x="1530516" y="133142"/>
                  </a:lnTo>
                  <a:lnTo>
                    <a:pt x="1556238" y="145663"/>
                  </a:lnTo>
                  <a:lnTo>
                    <a:pt x="1596142" y="165687"/>
                  </a:lnTo>
                  <a:lnTo>
                    <a:pt x="1616094" y="173743"/>
                  </a:lnTo>
                  <a:lnTo>
                    <a:pt x="1636046" y="179048"/>
                  </a:lnTo>
                  <a:lnTo>
                    <a:pt x="1655998" y="180296"/>
                  </a:lnTo>
                  <a:lnTo>
                    <a:pt x="1680325" y="173108"/>
                  </a:lnTo>
                  <a:lnTo>
                    <a:pt x="1696422" y="163117"/>
                  </a:lnTo>
                  <a:lnTo>
                    <a:pt x="1717878" y="143134"/>
                  </a:lnTo>
                  <a:lnTo>
                    <a:pt x="1750604" y="103168"/>
                  </a:lnTo>
                  <a:lnTo>
                    <a:pt x="1795660" y="47738"/>
                  </a:lnTo>
                  <a:lnTo>
                    <a:pt x="1821671" y="23236"/>
                  </a:lnTo>
                  <a:lnTo>
                    <a:pt x="1835563" y="12654"/>
                  </a:lnTo>
                  <a:lnTo>
                    <a:pt x="1855573" y="3253"/>
                  </a:lnTo>
                  <a:lnTo>
                    <a:pt x="1875467" y="0"/>
                  </a:lnTo>
                  <a:lnTo>
                    <a:pt x="1898637" y="3253"/>
                  </a:lnTo>
                  <a:lnTo>
                    <a:pt x="1921593" y="13244"/>
                  </a:lnTo>
                  <a:lnTo>
                    <a:pt x="1938601" y="23236"/>
                  </a:lnTo>
                  <a:lnTo>
                    <a:pt x="1975226" y="50718"/>
                  </a:lnTo>
                  <a:lnTo>
                    <a:pt x="2114888" y="167566"/>
                  </a:lnTo>
                  <a:lnTo>
                    <a:pt x="2238942" y="253040"/>
                  </a:lnTo>
                  <a:lnTo>
                    <a:pt x="2275805" y="283015"/>
                  </a:lnTo>
                  <a:lnTo>
                    <a:pt x="2298384" y="302998"/>
                  </a:lnTo>
                  <a:lnTo>
                    <a:pt x="2326928" y="332972"/>
                  </a:lnTo>
                  <a:lnTo>
                    <a:pt x="2342581" y="352955"/>
                  </a:lnTo>
                  <a:lnTo>
                    <a:pt x="2362080" y="382930"/>
                  </a:lnTo>
                  <a:lnTo>
                    <a:pt x="2418521" y="482844"/>
                  </a:lnTo>
                  <a:lnTo>
                    <a:pt x="2425528" y="492836"/>
                  </a:lnTo>
                  <a:lnTo>
                    <a:pt x="2425528" y="492836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任意多边形: 形状 2304">
              <a:extLst>
                <a:ext uri="{FF2B5EF4-FFF2-40B4-BE49-F238E27FC236}">
                  <a16:creationId xmlns:a16="http://schemas.microsoft.com/office/drawing/2014/main" id="{C3314E0D-36C0-F329-EF0F-27BE52D5106E}"/>
                </a:ext>
              </a:extLst>
            </p:cNvPr>
            <p:cNvSpPr/>
            <p:nvPr/>
          </p:nvSpPr>
          <p:spPr>
            <a:xfrm>
              <a:off x="5934592" y="3607079"/>
              <a:ext cx="2972814" cy="572203"/>
            </a:xfrm>
            <a:custGeom>
              <a:avLst/>
              <a:gdLst>
                <a:gd name="connsiteX0" fmla="*/ 2834764 w 2972814"/>
                <a:gd name="connsiteY0" fmla="*/ 572203 h 572203"/>
                <a:gd name="connsiteX1" fmla="*/ 2859516 w 2972814"/>
                <a:gd name="connsiteY1" fmla="*/ 532237 h 572203"/>
                <a:gd name="connsiteX2" fmla="*/ 2879370 w 2972814"/>
                <a:gd name="connsiteY2" fmla="*/ 492271 h 572203"/>
                <a:gd name="connsiteX3" fmla="*/ 2903837 w 2972814"/>
                <a:gd name="connsiteY3" fmla="*/ 432322 h 572203"/>
                <a:gd name="connsiteX4" fmla="*/ 2952863 w 2972814"/>
                <a:gd name="connsiteY4" fmla="*/ 301871 h 572203"/>
                <a:gd name="connsiteX5" fmla="*/ 2972815 w 2972814"/>
                <a:gd name="connsiteY5" fmla="*/ 259257 h 572203"/>
                <a:gd name="connsiteX6" fmla="*/ 0 w 2972814"/>
                <a:gd name="connsiteY6" fmla="*/ 434259 h 572203"/>
                <a:gd name="connsiteX7" fmla="*/ 20039 w 2972814"/>
                <a:gd name="connsiteY7" fmla="*/ 422331 h 572203"/>
                <a:gd name="connsiteX8" fmla="*/ 39904 w 2972814"/>
                <a:gd name="connsiteY8" fmla="*/ 412009 h 572203"/>
                <a:gd name="connsiteX9" fmla="*/ 64200 w 2972814"/>
                <a:gd name="connsiteY9" fmla="*/ 402348 h 572203"/>
                <a:gd name="connsiteX10" fmla="*/ 79807 w 2972814"/>
                <a:gd name="connsiteY10" fmla="*/ 397629 h 572203"/>
                <a:gd name="connsiteX11" fmla="*/ 99759 w 2972814"/>
                <a:gd name="connsiteY11" fmla="*/ 393981 h 572203"/>
                <a:gd name="connsiteX12" fmla="*/ 119711 w 2972814"/>
                <a:gd name="connsiteY12" fmla="*/ 392860 h 572203"/>
                <a:gd name="connsiteX13" fmla="*/ 139662 w 2972814"/>
                <a:gd name="connsiteY13" fmla="*/ 394233 h 572203"/>
                <a:gd name="connsiteX14" fmla="*/ 177205 w 2972814"/>
                <a:gd name="connsiteY14" fmla="*/ 402348 h 572203"/>
                <a:gd name="connsiteX15" fmla="*/ 219470 w 2972814"/>
                <a:gd name="connsiteY15" fmla="*/ 414141 h 572203"/>
                <a:gd name="connsiteX16" fmla="*/ 239421 w 2972814"/>
                <a:gd name="connsiteY16" fmla="*/ 417059 h 572203"/>
                <a:gd name="connsiteX17" fmla="*/ 259373 w 2972814"/>
                <a:gd name="connsiteY17" fmla="*/ 415505 h 572203"/>
                <a:gd name="connsiteX18" fmla="*/ 279325 w 2972814"/>
                <a:gd name="connsiteY18" fmla="*/ 407927 h 572203"/>
                <a:gd name="connsiteX19" fmla="*/ 299539 w 2972814"/>
                <a:gd name="connsiteY19" fmla="*/ 392356 h 572203"/>
                <a:gd name="connsiteX20" fmla="*/ 319228 w 2972814"/>
                <a:gd name="connsiteY20" fmla="*/ 368545 h 572203"/>
                <a:gd name="connsiteX21" fmla="*/ 340142 w 2972814"/>
                <a:gd name="connsiteY21" fmla="*/ 332407 h 572203"/>
                <a:gd name="connsiteX22" fmla="*/ 399036 w 2972814"/>
                <a:gd name="connsiteY22" fmla="*/ 208230 h 572203"/>
                <a:gd name="connsiteX23" fmla="*/ 426555 w 2972814"/>
                <a:gd name="connsiteY23" fmla="*/ 162552 h 572203"/>
                <a:gd name="connsiteX24" fmla="*/ 447965 w 2972814"/>
                <a:gd name="connsiteY24" fmla="*/ 132578 h 572203"/>
                <a:gd name="connsiteX25" fmla="*/ 478843 w 2972814"/>
                <a:gd name="connsiteY25" fmla="*/ 95200 h 572203"/>
                <a:gd name="connsiteX26" fmla="*/ 518746 w 2972814"/>
                <a:gd name="connsiteY26" fmla="*/ 55969 h 572203"/>
                <a:gd name="connsiteX27" fmla="*/ 552036 w 2972814"/>
                <a:gd name="connsiteY27" fmla="*/ 32663 h 572203"/>
                <a:gd name="connsiteX28" fmla="*/ 558650 w 2972814"/>
                <a:gd name="connsiteY28" fmla="*/ 28673 h 572203"/>
                <a:gd name="connsiteX29" fmla="*/ 578602 w 2972814"/>
                <a:gd name="connsiteY29" fmla="*/ 20804 h 572203"/>
                <a:gd name="connsiteX30" fmla="*/ 598553 w 2972814"/>
                <a:gd name="connsiteY30" fmla="*/ 17292 h 572203"/>
                <a:gd name="connsiteX31" fmla="*/ 618505 w 2972814"/>
                <a:gd name="connsiteY31" fmla="*/ 17237 h 572203"/>
                <a:gd name="connsiteX32" fmla="*/ 640139 w 2972814"/>
                <a:gd name="connsiteY32" fmla="*/ 22671 h 572203"/>
                <a:gd name="connsiteX33" fmla="*/ 659989 w 2972814"/>
                <a:gd name="connsiteY33" fmla="*/ 32663 h 572203"/>
                <a:gd name="connsiteX34" fmla="*/ 678360 w 2972814"/>
                <a:gd name="connsiteY34" fmla="*/ 47376 h 572203"/>
                <a:gd name="connsiteX35" fmla="*/ 698312 w 2972814"/>
                <a:gd name="connsiteY35" fmla="*/ 72998 h 572203"/>
                <a:gd name="connsiteX36" fmla="*/ 719480 w 2972814"/>
                <a:gd name="connsiteY36" fmla="*/ 112595 h 572203"/>
                <a:gd name="connsiteX37" fmla="*/ 758303 w 2972814"/>
                <a:gd name="connsiteY37" fmla="*/ 202518 h 572203"/>
                <a:gd name="connsiteX38" fmla="*/ 779036 w 2972814"/>
                <a:gd name="connsiteY38" fmla="*/ 242484 h 572203"/>
                <a:gd name="connsiteX39" fmla="*/ 798071 w 2972814"/>
                <a:gd name="connsiteY39" fmla="*/ 270556 h 572203"/>
                <a:gd name="connsiteX40" fmla="*/ 818023 w 2972814"/>
                <a:gd name="connsiteY40" fmla="*/ 291327 h 572203"/>
                <a:gd name="connsiteX41" fmla="*/ 837975 w 2972814"/>
                <a:gd name="connsiteY41" fmla="*/ 303369 h 572203"/>
                <a:gd name="connsiteX42" fmla="*/ 857927 w 2972814"/>
                <a:gd name="connsiteY42" fmla="*/ 308189 h 572203"/>
                <a:gd name="connsiteX43" fmla="*/ 877878 w 2972814"/>
                <a:gd name="connsiteY43" fmla="*/ 306708 h 572203"/>
                <a:gd name="connsiteX44" fmla="*/ 897830 w 2972814"/>
                <a:gd name="connsiteY44" fmla="*/ 300043 h 572203"/>
                <a:gd name="connsiteX45" fmla="*/ 927305 w 2972814"/>
                <a:gd name="connsiteY45" fmla="*/ 282450 h 572203"/>
                <a:gd name="connsiteX46" fmla="*/ 940774 w 2972814"/>
                <a:gd name="connsiteY46" fmla="*/ 272458 h 572203"/>
                <a:gd name="connsiteX47" fmla="*/ 977637 w 2972814"/>
                <a:gd name="connsiteY47" fmla="*/ 240259 h 572203"/>
                <a:gd name="connsiteX48" fmla="*/ 1057444 w 2972814"/>
                <a:gd name="connsiteY48" fmla="*/ 166761 h 572203"/>
                <a:gd name="connsiteX49" fmla="*/ 1097348 w 2972814"/>
                <a:gd name="connsiteY49" fmla="*/ 141406 h 572203"/>
                <a:gd name="connsiteX50" fmla="*/ 1117299 w 2972814"/>
                <a:gd name="connsiteY50" fmla="*/ 135833 h 572203"/>
                <a:gd name="connsiteX51" fmla="*/ 1137251 w 2972814"/>
                <a:gd name="connsiteY51" fmla="*/ 136741 h 572203"/>
                <a:gd name="connsiteX52" fmla="*/ 1157203 w 2972814"/>
                <a:gd name="connsiteY52" fmla="*/ 145578 h 572203"/>
                <a:gd name="connsiteX53" fmla="*/ 1166243 w 2972814"/>
                <a:gd name="connsiteY53" fmla="*/ 152561 h 572203"/>
                <a:gd name="connsiteX54" fmla="*/ 1186238 w 2972814"/>
                <a:gd name="connsiteY54" fmla="*/ 172544 h 572203"/>
                <a:gd name="connsiteX55" fmla="*/ 1237010 w 2972814"/>
                <a:gd name="connsiteY55" fmla="*/ 229572 h 572203"/>
                <a:gd name="connsiteX56" fmla="*/ 1256962 w 2972814"/>
                <a:gd name="connsiteY56" fmla="*/ 241431 h 572203"/>
                <a:gd name="connsiteX57" fmla="*/ 1276914 w 2972814"/>
                <a:gd name="connsiteY57" fmla="*/ 242077 h 572203"/>
                <a:gd name="connsiteX58" fmla="*/ 1296866 w 2972814"/>
                <a:gd name="connsiteY58" fmla="*/ 231928 h 572203"/>
                <a:gd name="connsiteX59" fmla="*/ 1317682 w 2972814"/>
                <a:gd name="connsiteY59" fmla="*/ 212509 h 572203"/>
                <a:gd name="connsiteX60" fmla="*/ 1368794 w 2972814"/>
                <a:gd name="connsiteY60" fmla="*/ 152561 h 572203"/>
                <a:gd name="connsiteX61" fmla="*/ 1379745 w 2972814"/>
                <a:gd name="connsiteY61" fmla="*/ 142569 h 572203"/>
                <a:gd name="connsiteX62" fmla="*/ 1396624 w 2972814"/>
                <a:gd name="connsiteY62" fmla="*/ 129524 h 572203"/>
                <a:gd name="connsiteX63" fmla="*/ 1416576 w 2972814"/>
                <a:gd name="connsiteY63" fmla="*/ 120070 h 572203"/>
                <a:gd name="connsiteX64" fmla="*/ 1436528 w 2972814"/>
                <a:gd name="connsiteY64" fmla="*/ 116020 h 572203"/>
                <a:gd name="connsiteX65" fmla="*/ 1456480 w 2972814"/>
                <a:gd name="connsiteY65" fmla="*/ 116296 h 572203"/>
                <a:gd name="connsiteX66" fmla="*/ 1482479 w 2972814"/>
                <a:gd name="connsiteY66" fmla="*/ 122586 h 572203"/>
                <a:gd name="connsiteX67" fmla="*/ 1507804 w 2972814"/>
                <a:gd name="connsiteY67" fmla="*/ 132578 h 572203"/>
                <a:gd name="connsiteX68" fmla="*/ 1549050 w 2972814"/>
                <a:gd name="connsiteY68" fmla="*/ 152561 h 572203"/>
                <a:gd name="connsiteX69" fmla="*/ 1576190 w 2972814"/>
                <a:gd name="connsiteY69" fmla="*/ 164959 h 572203"/>
                <a:gd name="connsiteX70" fmla="*/ 1600359 w 2972814"/>
                <a:gd name="connsiteY70" fmla="*/ 172544 h 572203"/>
                <a:gd name="connsiteX71" fmla="*/ 1616094 w 2972814"/>
                <a:gd name="connsiteY71" fmla="*/ 175623 h 572203"/>
                <a:gd name="connsiteX72" fmla="*/ 1636046 w 2972814"/>
                <a:gd name="connsiteY72" fmla="*/ 176019 h 572203"/>
                <a:gd name="connsiteX73" fmla="*/ 1655998 w 2972814"/>
                <a:gd name="connsiteY73" fmla="*/ 171484 h 572203"/>
                <a:gd name="connsiteX74" fmla="*/ 1675949 w 2972814"/>
                <a:gd name="connsiteY74" fmla="*/ 162284 h 572203"/>
                <a:gd name="connsiteX75" fmla="*/ 1701790 w 2972814"/>
                <a:gd name="connsiteY75" fmla="*/ 142569 h 572203"/>
                <a:gd name="connsiteX76" fmla="*/ 1722440 w 2972814"/>
                <a:gd name="connsiteY76" fmla="*/ 122586 h 572203"/>
                <a:gd name="connsiteX77" fmla="*/ 1757856 w 2972814"/>
                <a:gd name="connsiteY77" fmla="*/ 82620 h 572203"/>
                <a:gd name="connsiteX78" fmla="*/ 1795660 w 2972814"/>
                <a:gd name="connsiteY78" fmla="*/ 40913 h 572203"/>
                <a:gd name="connsiteX79" fmla="*/ 1815612 w 2972814"/>
                <a:gd name="connsiteY79" fmla="*/ 22478 h 572203"/>
                <a:gd name="connsiteX80" fmla="*/ 1835563 w 2972814"/>
                <a:gd name="connsiteY80" fmla="*/ 8944 h 572203"/>
                <a:gd name="connsiteX81" fmla="*/ 1855515 w 2972814"/>
                <a:gd name="connsiteY81" fmla="*/ 1299 h 572203"/>
                <a:gd name="connsiteX82" fmla="*/ 1875467 w 2972814"/>
                <a:gd name="connsiteY82" fmla="*/ 0 h 572203"/>
                <a:gd name="connsiteX83" fmla="*/ 1895419 w 2972814"/>
                <a:gd name="connsiteY83" fmla="*/ 4901 h 572203"/>
                <a:gd name="connsiteX84" fmla="*/ 1915370 w 2972814"/>
                <a:gd name="connsiteY84" fmla="*/ 15433 h 572203"/>
                <a:gd name="connsiteX85" fmla="*/ 1950283 w 2972814"/>
                <a:gd name="connsiteY85" fmla="*/ 42654 h 572203"/>
                <a:gd name="connsiteX86" fmla="*/ 1975226 w 2972814"/>
                <a:gd name="connsiteY86" fmla="*/ 64199 h 572203"/>
                <a:gd name="connsiteX87" fmla="*/ 2022280 w 2972814"/>
                <a:gd name="connsiteY87" fmla="*/ 102603 h 572203"/>
                <a:gd name="connsiteX88" fmla="*/ 2051270 w 2972814"/>
                <a:gd name="connsiteY88" fmla="*/ 122586 h 572203"/>
                <a:gd name="connsiteX89" fmla="*/ 2068796 w 2972814"/>
                <a:gd name="connsiteY89" fmla="*/ 132578 h 572203"/>
                <a:gd name="connsiteX90" fmla="*/ 2088785 w 2972814"/>
                <a:gd name="connsiteY90" fmla="*/ 142569 h 572203"/>
                <a:gd name="connsiteX91" fmla="*/ 2094937 w 2972814"/>
                <a:gd name="connsiteY91" fmla="*/ 145570 h 572203"/>
                <a:gd name="connsiteX92" fmla="*/ 2141566 w 2972814"/>
                <a:gd name="connsiteY92" fmla="*/ 162552 h 572203"/>
                <a:gd name="connsiteX93" fmla="*/ 2174744 w 2972814"/>
                <a:gd name="connsiteY93" fmla="*/ 175177 h 572203"/>
                <a:gd name="connsiteX94" fmla="*/ 2194695 w 2972814"/>
                <a:gd name="connsiteY94" fmla="*/ 184430 h 572203"/>
                <a:gd name="connsiteX95" fmla="*/ 2223919 w 2972814"/>
                <a:gd name="connsiteY95" fmla="*/ 202518 h 572203"/>
                <a:gd name="connsiteX96" fmla="*/ 2254551 w 2972814"/>
                <a:gd name="connsiteY96" fmla="*/ 225117 h 572203"/>
                <a:gd name="connsiteX97" fmla="*/ 2294454 w 2972814"/>
                <a:gd name="connsiteY97" fmla="*/ 253868 h 572203"/>
                <a:gd name="connsiteX98" fmla="*/ 2314406 w 2972814"/>
                <a:gd name="connsiteY98" fmla="*/ 265473 h 572203"/>
                <a:gd name="connsiteX99" fmla="*/ 2334358 w 2972814"/>
                <a:gd name="connsiteY99" fmla="*/ 274164 h 572203"/>
                <a:gd name="connsiteX100" fmla="*/ 2354309 w 2972814"/>
                <a:gd name="connsiteY100" fmla="*/ 279370 h 572203"/>
                <a:gd name="connsiteX101" fmla="*/ 2374261 w 2972814"/>
                <a:gd name="connsiteY101" fmla="*/ 279227 h 572203"/>
                <a:gd name="connsiteX102" fmla="*/ 2394516 w 2972814"/>
                <a:gd name="connsiteY102" fmla="*/ 272458 h 572203"/>
                <a:gd name="connsiteX103" fmla="*/ 2414165 w 2972814"/>
                <a:gd name="connsiteY103" fmla="*/ 254687 h 572203"/>
                <a:gd name="connsiteX104" fmla="*/ 2429606 w 2972814"/>
                <a:gd name="connsiteY104" fmla="*/ 232493 h 572203"/>
                <a:gd name="connsiteX105" fmla="*/ 2474020 w 2972814"/>
                <a:gd name="connsiteY105" fmla="*/ 156868 h 572203"/>
                <a:gd name="connsiteX106" fmla="*/ 2494131 w 2972814"/>
                <a:gd name="connsiteY106" fmla="*/ 132578 h 572203"/>
                <a:gd name="connsiteX107" fmla="*/ 2513924 w 2972814"/>
                <a:gd name="connsiteY107" fmla="*/ 117508 h 572203"/>
                <a:gd name="connsiteX108" fmla="*/ 2533876 w 2972814"/>
                <a:gd name="connsiteY108" fmla="*/ 110865 h 572203"/>
                <a:gd name="connsiteX109" fmla="*/ 2553827 w 2972814"/>
                <a:gd name="connsiteY109" fmla="*/ 112706 h 572203"/>
                <a:gd name="connsiteX110" fmla="*/ 2573779 w 2972814"/>
                <a:gd name="connsiteY110" fmla="*/ 126175 h 572203"/>
                <a:gd name="connsiteX111" fmla="*/ 2585955 w 2972814"/>
                <a:gd name="connsiteY111" fmla="*/ 142569 h 572203"/>
                <a:gd name="connsiteX112" fmla="*/ 2596171 w 2972814"/>
                <a:gd name="connsiteY112" fmla="*/ 162552 h 572203"/>
                <a:gd name="connsiteX113" fmla="*/ 2601718 w 2972814"/>
                <a:gd name="connsiteY113" fmla="*/ 182535 h 572203"/>
                <a:gd name="connsiteX114" fmla="*/ 2605946 w 2972814"/>
                <a:gd name="connsiteY114" fmla="*/ 212509 h 572203"/>
                <a:gd name="connsiteX115" fmla="*/ 2605065 w 2972814"/>
                <a:gd name="connsiteY115" fmla="*/ 242484 h 572203"/>
                <a:gd name="connsiteX116" fmla="*/ 2600292 w 2972814"/>
                <a:gd name="connsiteY116" fmla="*/ 272458 h 572203"/>
                <a:gd name="connsiteX117" fmla="*/ 2593731 w 2972814"/>
                <a:gd name="connsiteY117" fmla="*/ 294348 h 572203"/>
                <a:gd name="connsiteX118" fmla="*/ 2579376 w 2972814"/>
                <a:gd name="connsiteY118" fmla="*/ 322416 h 572203"/>
                <a:gd name="connsiteX119" fmla="*/ 2573352 w 2972814"/>
                <a:gd name="connsiteY119" fmla="*/ 332407 h 572203"/>
                <a:gd name="connsiteX120" fmla="*/ 2553827 w 2972814"/>
                <a:gd name="connsiteY120" fmla="*/ 353654 h 572203"/>
                <a:gd name="connsiteX121" fmla="*/ 2545204 w 2972814"/>
                <a:gd name="connsiteY121" fmla="*/ 362382 h 572203"/>
                <a:gd name="connsiteX122" fmla="*/ 2520392 w 2972814"/>
                <a:gd name="connsiteY122" fmla="*/ 382365 h 572203"/>
                <a:gd name="connsiteX123" fmla="*/ 2502314 w 2972814"/>
                <a:gd name="connsiteY123" fmla="*/ 402348 h 572203"/>
                <a:gd name="connsiteX124" fmla="*/ 2493972 w 2972814"/>
                <a:gd name="connsiteY124" fmla="*/ 415839 h 572203"/>
                <a:gd name="connsiteX125" fmla="*/ 2489524 w 2972814"/>
                <a:gd name="connsiteY125" fmla="*/ 432322 h 572203"/>
                <a:gd name="connsiteX126" fmla="*/ 2487913 w 2972814"/>
                <a:gd name="connsiteY126" fmla="*/ 452305 h 572203"/>
                <a:gd name="connsiteX127" fmla="*/ 2490376 w 2972814"/>
                <a:gd name="connsiteY127" fmla="*/ 472288 h 572203"/>
                <a:gd name="connsiteX128" fmla="*/ 2493972 w 2972814"/>
                <a:gd name="connsiteY128" fmla="*/ 485155 h 572203"/>
                <a:gd name="connsiteX129" fmla="*/ 2503165 w 2972814"/>
                <a:gd name="connsiteY129" fmla="*/ 502263 h 572203"/>
                <a:gd name="connsiteX130" fmla="*/ 2513924 w 2972814"/>
                <a:gd name="connsiteY130" fmla="*/ 515728 h 572203"/>
                <a:gd name="connsiteX131" fmla="*/ 2533876 w 2972814"/>
                <a:gd name="connsiteY131" fmla="*/ 528918 h 572203"/>
                <a:gd name="connsiteX132" fmla="*/ 2553827 w 2972814"/>
                <a:gd name="connsiteY132" fmla="*/ 534643 h 572203"/>
                <a:gd name="connsiteX133" fmla="*/ 2593731 w 2972814"/>
                <a:gd name="connsiteY133" fmla="*/ 539032 h 572203"/>
                <a:gd name="connsiteX134" fmla="*/ 2613683 w 2972814"/>
                <a:gd name="connsiteY134" fmla="*/ 543802 h 572203"/>
                <a:gd name="connsiteX135" fmla="*/ 2633634 w 2972814"/>
                <a:gd name="connsiteY135" fmla="*/ 552627 h 572203"/>
                <a:gd name="connsiteX136" fmla="*/ 2653586 w 2972814"/>
                <a:gd name="connsiteY136" fmla="*/ 565777 h 572203"/>
                <a:gd name="connsiteX137" fmla="*/ 2660663 w 2972814"/>
                <a:gd name="connsiteY137" fmla="*/ 572203 h 572203"/>
                <a:gd name="connsiteX138" fmla="*/ 2660663 w 2972814"/>
                <a:gd name="connsiteY138" fmla="*/ 572203 h 57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2972814" h="572203">
                  <a:moveTo>
                    <a:pt x="2834764" y="572203"/>
                  </a:moveTo>
                  <a:lnTo>
                    <a:pt x="2859516" y="532237"/>
                  </a:lnTo>
                  <a:lnTo>
                    <a:pt x="2879370" y="492271"/>
                  </a:lnTo>
                  <a:lnTo>
                    <a:pt x="2903837" y="432322"/>
                  </a:lnTo>
                  <a:lnTo>
                    <a:pt x="2952863" y="301871"/>
                  </a:lnTo>
                  <a:lnTo>
                    <a:pt x="2972815" y="259257"/>
                  </a:lnTo>
                  <a:moveTo>
                    <a:pt x="0" y="434259"/>
                  </a:moveTo>
                  <a:lnTo>
                    <a:pt x="20039" y="422331"/>
                  </a:lnTo>
                  <a:lnTo>
                    <a:pt x="39904" y="412009"/>
                  </a:lnTo>
                  <a:lnTo>
                    <a:pt x="64200" y="402348"/>
                  </a:lnTo>
                  <a:lnTo>
                    <a:pt x="79807" y="397629"/>
                  </a:lnTo>
                  <a:lnTo>
                    <a:pt x="99759" y="393981"/>
                  </a:lnTo>
                  <a:lnTo>
                    <a:pt x="119711" y="392860"/>
                  </a:lnTo>
                  <a:lnTo>
                    <a:pt x="139662" y="394233"/>
                  </a:lnTo>
                  <a:lnTo>
                    <a:pt x="177205" y="402348"/>
                  </a:lnTo>
                  <a:lnTo>
                    <a:pt x="219470" y="414141"/>
                  </a:lnTo>
                  <a:lnTo>
                    <a:pt x="239421" y="417059"/>
                  </a:lnTo>
                  <a:lnTo>
                    <a:pt x="259373" y="415505"/>
                  </a:lnTo>
                  <a:lnTo>
                    <a:pt x="279325" y="407927"/>
                  </a:lnTo>
                  <a:lnTo>
                    <a:pt x="299539" y="392356"/>
                  </a:lnTo>
                  <a:lnTo>
                    <a:pt x="319228" y="368545"/>
                  </a:lnTo>
                  <a:lnTo>
                    <a:pt x="340142" y="332407"/>
                  </a:lnTo>
                  <a:lnTo>
                    <a:pt x="399036" y="208230"/>
                  </a:lnTo>
                  <a:lnTo>
                    <a:pt x="426555" y="162552"/>
                  </a:lnTo>
                  <a:lnTo>
                    <a:pt x="447965" y="132578"/>
                  </a:lnTo>
                  <a:lnTo>
                    <a:pt x="478843" y="95200"/>
                  </a:lnTo>
                  <a:lnTo>
                    <a:pt x="518746" y="55969"/>
                  </a:lnTo>
                  <a:lnTo>
                    <a:pt x="552036" y="32663"/>
                  </a:lnTo>
                  <a:lnTo>
                    <a:pt x="558650" y="28673"/>
                  </a:lnTo>
                  <a:lnTo>
                    <a:pt x="578602" y="20804"/>
                  </a:lnTo>
                  <a:lnTo>
                    <a:pt x="598553" y="17292"/>
                  </a:lnTo>
                  <a:lnTo>
                    <a:pt x="618505" y="17237"/>
                  </a:lnTo>
                  <a:lnTo>
                    <a:pt x="640139" y="22671"/>
                  </a:lnTo>
                  <a:lnTo>
                    <a:pt x="659989" y="32663"/>
                  </a:lnTo>
                  <a:lnTo>
                    <a:pt x="678360" y="47376"/>
                  </a:lnTo>
                  <a:lnTo>
                    <a:pt x="698312" y="72998"/>
                  </a:lnTo>
                  <a:lnTo>
                    <a:pt x="719480" y="112595"/>
                  </a:lnTo>
                  <a:lnTo>
                    <a:pt x="758303" y="202518"/>
                  </a:lnTo>
                  <a:lnTo>
                    <a:pt x="779036" y="242484"/>
                  </a:lnTo>
                  <a:lnTo>
                    <a:pt x="798071" y="270556"/>
                  </a:lnTo>
                  <a:lnTo>
                    <a:pt x="818023" y="291327"/>
                  </a:lnTo>
                  <a:lnTo>
                    <a:pt x="837975" y="303369"/>
                  </a:lnTo>
                  <a:lnTo>
                    <a:pt x="857927" y="308189"/>
                  </a:lnTo>
                  <a:lnTo>
                    <a:pt x="877878" y="306708"/>
                  </a:lnTo>
                  <a:lnTo>
                    <a:pt x="897830" y="300043"/>
                  </a:lnTo>
                  <a:lnTo>
                    <a:pt x="927305" y="282450"/>
                  </a:lnTo>
                  <a:lnTo>
                    <a:pt x="940774" y="272458"/>
                  </a:lnTo>
                  <a:lnTo>
                    <a:pt x="977637" y="240259"/>
                  </a:lnTo>
                  <a:lnTo>
                    <a:pt x="1057444" y="166761"/>
                  </a:lnTo>
                  <a:lnTo>
                    <a:pt x="1097348" y="141406"/>
                  </a:lnTo>
                  <a:lnTo>
                    <a:pt x="1117299" y="135833"/>
                  </a:lnTo>
                  <a:lnTo>
                    <a:pt x="1137251" y="136741"/>
                  </a:lnTo>
                  <a:lnTo>
                    <a:pt x="1157203" y="145578"/>
                  </a:lnTo>
                  <a:lnTo>
                    <a:pt x="1166243" y="152561"/>
                  </a:lnTo>
                  <a:lnTo>
                    <a:pt x="1186238" y="172544"/>
                  </a:lnTo>
                  <a:lnTo>
                    <a:pt x="1237010" y="229572"/>
                  </a:lnTo>
                  <a:lnTo>
                    <a:pt x="1256962" y="241431"/>
                  </a:lnTo>
                  <a:lnTo>
                    <a:pt x="1276914" y="242077"/>
                  </a:lnTo>
                  <a:lnTo>
                    <a:pt x="1296866" y="231928"/>
                  </a:lnTo>
                  <a:lnTo>
                    <a:pt x="1317682" y="212509"/>
                  </a:lnTo>
                  <a:lnTo>
                    <a:pt x="1368794" y="152561"/>
                  </a:lnTo>
                  <a:lnTo>
                    <a:pt x="1379745" y="142569"/>
                  </a:lnTo>
                  <a:lnTo>
                    <a:pt x="1396624" y="129524"/>
                  </a:lnTo>
                  <a:lnTo>
                    <a:pt x="1416576" y="120070"/>
                  </a:lnTo>
                  <a:lnTo>
                    <a:pt x="1436528" y="116020"/>
                  </a:lnTo>
                  <a:lnTo>
                    <a:pt x="1456480" y="116296"/>
                  </a:lnTo>
                  <a:lnTo>
                    <a:pt x="1482479" y="122586"/>
                  </a:lnTo>
                  <a:lnTo>
                    <a:pt x="1507804" y="132578"/>
                  </a:lnTo>
                  <a:lnTo>
                    <a:pt x="1549050" y="152561"/>
                  </a:lnTo>
                  <a:lnTo>
                    <a:pt x="1576190" y="164959"/>
                  </a:lnTo>
                  <a:lnTo>
                    <a:pt x="1600359" y="172544"/>
                  </a:lnTo>
                  <a:lnTo>
                    <a:pt x="1616094" y="175623"/>
                  </a:lnTo>
                  <a:lnTo>
                    <a:pt x="1636046" y="176019"/>
                  </a:lnTo>
                  <a:lnTo>
                    <a:pt x="1655998" y="171484"/>
                  </a:lnTo>
                  <a:lnTo>
                    <a:pt x="1675949" y="162284"/>
                  </a:lnTo>
                  <a:lnTo>
                    <a:pt x="1701790" y="142569"/>
                  </a:lnTo>
                  <a:lnTo>
                    <a:pt x="1722440" y="122586"/>
                  </a:lnTo>
                  <a:lnTo>
                    <a:pt x="1757856" y="82620"/>
                  </a:lnTo>
                  <a:lnTo>
                    <a:pt x="1795660" y="40913"/>
                  </a:lnTo>
                  <a:lnTo>
                    <a:pt x="1815612" y="22478"/>
                  </a:lnTo>
                  <a:lnTo>
                    <a:pt x="1835563" y="8944"/>
                  </a:lnTo>
                  <a:lnTo>
                    <a:pt x="1855515" y="1299"/>
                  </a:lnTo>
                  <a:lnTo>
                    <a:pt x="1875467" y="0"/>
                  </a:lnTo>
                  <a:lnTo>
                    <a:pt x="1895419" y="4901"/>
                  </a:lnTo>
                  <a:lnTo>
                    <a:pt x="1915370" y="15433"/>
                  </a:lnTo>
                  <a:lnTo>
                    <a:pt x="1950283" y="42654"/>
                  </a:lnTo>
                  <a:lnTo>
                    <a:pt x="1975226" y="64199"/>
                  </a:lnTo>
                  <a:lnTo>
                    <a:pt x="2022280" y="102603"/>
                  </a:lnTo>
                  <a:lnTo>
                    <a:pt x="2051270" y="122586"/>
                  </a:lnTo>
                  <a:lnTo>
                    <a:pt x="2068796" y="132578"/>
                  </a:lnTo>
                  <a:lnTo>
                    <a:pt x="2088785" y="142569"/>
                  </a:lnTo>
                  <a:lnTo>
                    <a:pt x="2094937" y="145570"/>
                  </a:lnTo>
                  <a:lnTo>
                    <a:pt x="2141566" y="162552"/>
                  </a:lnTo>
                  <a:lnTo>
                    <a:pt x="2174744" y="175177"/>
                  </a:lnTo>
                  <a:lnTo>
                    <a:pt x="2194695" y="184430"/>
                  </a:lnTo>
                  <a:lnTo>
                    <a:pt x="2223919" y="202518"/>
                  </a:lnTo>
                  <a:lnTo>
                    <a:pt x="2254551" y="225117"/>
                  </a:lnTo>
                  <a:lnTo>
                    <a:pt x="2294454" y="253868"/>
                  </a:lnTo>
                  <a:lnTo>
                    <a:pt x="2314406" y="265473"/>
                  </a:lnTo>
                  <a:lnTo>
                    <a:pt x="2334358" y="274164"/>
                  </a:lnTo>
                  <a:lnTo>
                    <a:pt x="2354309" y="279370"/>
                  </a:lnTo>
                  <a:lnTo>
                    <a:pt x="2374261" y="279227"/>
                  </a:lnTo>
                  <a:lnTo>
                    <a:pt x="2394516" y="272458"/>
                  </a:lnTo>
                  <a:lnTo>
                    <a:pt x="2414165" y="254687"/>
                  </a:lnTo>
                  <a:lnTo>
                    <a:pt x="2429606" y="232493"/>
                  </a:lnTo>
                  <a:lnTo>
                    <a:pt x="2474020" y="156868"/>
                  </a:lnTo>
                  <a:lnTo>
                    <a:pt x="2494131" y="132578"/>
                  </a:lnTo>
                  <a:lnTo>
                    <a:pt x="2513924" y="117508"/>
                  </a:lnTo>
                  <a:lnTo>
                    <a:pt x="2533876" y="110865"/>
                  </a:lnTo>
                  <a:lnTo>
                    <a:pt x="2553827" y="112706"/>
                  </a:lnTo>
                  <a:lnTo>
                    <a:pt x="2573779" y="126175"/>
                  </a:lnTo>
                  <a:lnTo>
                    <a:pt x="2585955" y="142569"/>
                  </a:lnTo>
                  <a:lnTo>
                    <a:pt x="2596171" y="162552"/>
                  </a:lnTo>
                  <a:lnTo>
                    <a:pt x="2601718" y="182535"/>
                  </a:lnTo>
                  <a:lnTo>
                    <a:pt x="2605946" y="212509"/>
                  </a:lnTo>
                  <a:lnTo>
                    <a:pt x="2605065" y="242484"/>
                  </a:lnTo>
                  <a:lnTo>
                    <a:pt x="2600292" y="272458"/>
                  </a:lnTo>
                  <a:lnTo>
                    <a:pt x="2593731" y="294348"/>
                  </a:lnTo>
                  <a:lnTo>
                    <a:pt x="2579376" y="322416"/>
                  </a:lnTo>
                  <a:lnTo>
                    <a:pt x="2573352" y="332407"/>
                  </a:lnTo>
                  <a:lnTo>
                    <a:pt x="2553827" y="353654"/>
                  </a:lnTo>
                  <a:lnTo>
                    <a:pt x="2545204" y="362382"/>
                  </a:lnTo>
                  <a:lnTo>
                    <a:pt x="2520392" y="382365"/>
                  </a:lnTo>
                  <a:lnTo>
                    <a:pt x="2502314" y="402348"/>
                  </a:lnTo>
                  <a:lnTo>
                    <a:pt x="2493972" y="415839"/>
                  </a:lnTo>
                  <a:lnTo>
                    <a:pt x="2489524" y="432322"/>
                  </a:lnTo>
                  <a:lnTo>
                    <a:pt x="2487913" y="452305"/>
                  </a:lnTo>
                  <a:lnTo>
                    <a:pt x="2490376" y="472288"/>
                  </a:lnTo>
                  <a:lnTo>
                    <a:pt x="2493972" y="485155"/>
                  </a:lnTo>
                  <a:lnTo>
                    <a:pt x="2503165" y="502263"/>
                  </a:lnTo>
                  <a:lnTo>
                    <a:pt x="2513924" y="515728"/>
                  </a:lnTo>
                  <a:lnTo>
                    <a:pt x="2533876" y="528918"/>
                  </a:lnTo>
                  <a:lnTo>
                    <a:pt x="2553827" y="534643"/>
                  </a:lnTo>
                  <a:lnTo>
                    <a:pt x="2593731" y="539032"/>
                  </a:lnTo>
                  <a:lnTo>
                    <a:pt x="2613683" y="543802"/>
                  </a:lnTo>
                  <a:lnTo>
                    <a:pt x="2633634" y="552627"/>
                  </a:lnTo>
                  <a:lnTo>
                    <a:pt x="2653586" y="565777"/>
                  </a:lnTo>
                  <a:lnTo>
                    <a:pt x="2660663" y="572203"/>
                  </a:lnTo>
                  <a:lnTo>
                    <a:pt x="2660663" y="57220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任意多边形: 形状 2305">
              <a:extLst>
                <a:ext uri="{FF2B5EF4-FFF2-40B4-BE49-F238E27FC236}">
                  <a16:creationId xmlns:a16="http://schemas.microsoft.com/office/drawing/2014/main" id="{2CF358CE-369C-530F-C151-8322C898614D}"/>
                </a:ext>
              </a:extLst>
            </p:cNvPr>
            <p:cNvSpPr/>
            <p:nvPr/>
          </p:nvSpPr>
          <p:spPr>
            <a:xfrm>
              <a:off x="5934592" y="3475341"/>
              <a:ext cx="2972814" cy="564060"/>
            </a:xfrm>
            <a:custGeom>
              <a:avLst/>
              <a:gdLst>
                <a:gd name="connsiteX0" fmla="*/ 0 w 2972814"/>
                <a:gd name="connsiteY0" fmla="*/ 499004 h 564060"/>
                <a:gd name="connsiteX1" fmla="*/ 39904 w 2972814"/>
                <a:gd name="connsiteY1" fmla="*/ 478581 h 564060"/>
                <a:gd name="connsiteX2" fmla="*/ 59855 w 2972814"/>
                <a:gd name="connsiteY2" fmla="*/ 470287 h 564060"/>
                <a:gd name="connsiteX3" fmla="*/ 99759 w 2972814"/>
                <a:gd name="connsiteY3" fmla="*/ 458432 h 564060"/>
                <a:gd name="connsiteX4" fmla="*/ 139662 w 2972814"/>
                <a:gd name="connsiteY4" fmla="*/ 452370 h 564060"/>
                <a:gd name="connsiteX5" fmla="*/ 219470 w 2972814"/>
                <a:gd name="connsiteY5" fmla="*/ 448967 h 564060"/>
                <a:gd name="connsiteX6" fmla="*/ 239421 w 2972814"/>
                <a:gd name="connsiteY6" fmla="*/ 444086 h 564060"/>
                <a:gd name="connsiteX7" fmla="*/ 259444 w 2972814"/>
                <a:gd name="connsiteY7" fmla="*/ 434171 h 564060"/>
                <a:gd name="connsiteX8" fmla="*/ 282106 w 2972814"/>
                <a:gd name="connsiteY8" fmla="*/ 414188 h 564060"/>
                <a:gd name="connsiteX9" fmla="*/ 304437 w 2972814"/>
                <a:gd name="connsiteY9" fmla="*/ 384213 h 564060"/>
                <a:gd name="connsiteX10" fmla="*/ 322805 w 2972814"/>
                <a:gd name="connsiteY10" fmla="*/ 354239 h 564060"/>
                <a:gd name="connsiteX11" fmla="*/ 379401 w 2972814"/>
                <a:gd name="connsiteY11" fmla="*/ 254324 h 564060"/>
                <a:gd name="connsiteX12" fmla="*/ 425082 w 2972814"/>
                <a:gd name="connsiteY12" fmla="*/ 184383 h 564060"/>
                <a:gd name="connsiteX13" fmla="*/ 460666 w 2972814"/>
                <a:gd name="connsiteY13" fmla="*/ 134426 h 564060"/>
                <a:gd name="connsiteX14" fmla="*/ 492668 w 2972814"/>
                <a:gd name="connsiteY14" fmla="*/ 94460 h 564060"/>
                <a:gd name="connsiteX15" fmla="*/ 501726 w 2972814"/>
                <a:gd name="connsiteY15" fmla="*/ 84469 h 564060"/>
                <a:gd name="connsiteX16" fmla="*/ 523741 w 2972814"/>
                <a:gd name="connsiteY16" fmla="*/ 64486 h 564060"/>
                <a:gd name="connsiteX17" fmla="*/ 538698 w 2972814"/>
                <a:gd name="connsiteY17" fmla="*/ 53558 h 564060"/>
                <a:gd name="connsiteX18" fmla="*/ 558650 w 2972814"/>
                <a:gd name="connsiteY18" fmla="*/ 43475 h 564060"/>
                <a:gd name="connsiteX19" fmla="*/ 578602 w 2972814"/>
                <a:gd name="connsiteY19" fmla="*/ 37347 h 564060"/>
                <a:gd name="connsiteX20" fmla="*/ 598553 w 2972814"/>
                <a:gd name="connsiteY20" fmla="*/ 34292 h 564060"/>
                <a:gd name="connsiteX21" fmla="*/ 627363 w 2972814"/>
                <a:gd name="connsiteY21" fmla="*/ 34511 h 564060"/>
                <a:gd name="connsiteX22" fmla="*/ 638457 w 2972814"/>
                <a:gd name="connsiteY22" fmla="*/ 35491 h 564060"/>
                <a:gd name="connsiteX23" fmla="*/ 658409 w 2972814"/>
                <a:gd name="connsiteY23" fmla="*/ 39366 h 564060"/>
                <a:gd name="connsiteX24" fmla="*/ 678360 w 2972814"/>
                <a:gd name="connsiteY24" fmla="*/ 45642 h 564060"/>
                <a:gd name="connsiteX25" fmla="*/ 698312 w 2972814"/>
                <a:gd name="connsiteY25" fmla="*/ 55497 h 564060"/>
                <a:gd name="connsiteX26" fmla="*/ 718264 w 2972814"/>
                <a:gd name="connsiteY26" fmla="*/ 70213 h 564060"/>
                <a:gd name="connsiteX27" fmla="*/ 731060 w 2972814"/>
                <a:gd name="connsiteY27" fmla="*/ 84469 h 564060"/>
                <a:gd name="connsiteX28" fmla="*/ 738533 w 2972814"/>
                <a:gd name="connsiteY28" fmla="*/ 94460 h 564060"/>
                <a:gd name="connsiteX29" fmla="*/ 749401 w 2972814"/>
                <a:gd name="connsiteY29" fmla="*/ 114443 h 564060"/>
                <a:gd name="connsiteX30" fmla="*/ 761883 w 2972814"/>
                <a:gd name="connsiteY30" fmla="*/ 144417 h 564060"/>
                <a:gd name="connsiteX31" fmla="*/ 778119 w 2972814"/>
                <a:gd name="connsiteY31" fmla="*/ 200035 h 564060"/>
                <a:gd name="connsiteX32" fmla="*/ 799625 w 2972814"/>
                <a:gd name="connsiteY32" fmla="*/ 274307 h 564060"/>
                <a:gd name="connsiteX33" fmla="*/ 812106 w 2972814"/>
                <a:gd name="connsiteY33" fmla="*/ 304281 h 564060"/>
                <a:gd name="connsiteX34" fmla="*/ 823383 w 2972814"/>
                <a:gd name="connsiteY34" fmla="*/ 324264 h 564060"/>
                <a:gd name="connsiteX35" fmla="*/ 839740 w 2972814"/>
                <a:gd name="connsiteY35" fmla="*/ 344247 h 564060"/>
                <a:gd name="connsiteX36" fmla="*/ 857927 w 2972814"/>
                <a:gd name="connsiteY36" fmla="*/ 357003 h 564060"/>
                <a:gd name="connsiteX37" fmla="*/ 877878 w 2972814"/>
                <a:gd name="connsiteY37" fmla="*/ 361533 h 564060"/>
                <a:gd name="connsiteX38" fmla="*/ 897830 w 2972814"/>
                <a:gd name="connsiteY38" fmla="*/ 358545 h 564060"/>
                <a:gd name="connsiteX39" fmla="*/ 917782 w 2972814"/>
                <a:gd name="connsiteY39" fmla="*/ 349608 h 564060"/>
                <a:gd name="connsiteX40" fmla="*/ 939298 w 2972814"/>
                <a:gd name="connsiteY40" fmla="*/ 334256 h 564060"/>
                <a:gd name="connsiteX41" fmla="*/ 969959 w 2972814"/>
                <a:gd name="connsiteY41" fmla="*/ 304281 h 564060"/>
                <a:gd name="connsiteX42" fmla="*/ 987015 w 2972814"/>
                <a:gd name="connsiteY42" fmla="*/ 284298 h 564060"/>
                <a:gd name="connsiteX43" fmla="*/ 1009828 w 2972814"/>
                <a:gd name="connsiteY43" fmla="*/ 254324 h 564060"/>
                <a:gd name="connsiteX44" fmla="*/ 1035602 w 2972814"/>
                <a:gd name="connsiteY44" fmla="*/ 214358 h 564060"/>
                <a:gd name="connsiteX45" fmla="*/ 1052173 w 2972814"/>
                <a:gd name="connsiteY45" fmla="*/ 184383 h 564060"/>
                <a:gd name="connsiteX46" fmla="*/ 1076793 w 2972814"/>
                <a:gd name="connsiteY46" fmla="*/ 124434 h 564060"/>
                <a:gd name="connsiteX47" fmla="*/ 1086267 w 2972814"/>
                <a:gd name="connsiteY47" fmla="*/ 94460 h 564060"/>
                <a:gd name="connsiteX48" fmla="*/ 1107681 w 2972814"/>
                <a:gd name="connsiteY48" fmla="*/ 34511 h 564060"/>
                <a:gd name="connsiteX49" fmla="*/ 1117299 w 2972814"/>
                <a:gd name="connsiteY49" fmla="*/ 18038 h 564060"/>
                <a:gd name="connsiteX50" fmla="*/ 1134034 w 2972814"/>
                <a:gd name="connsiteY50" fmla="*/ 4537 h 564060"/>
                <a:gd name="connsiteX51" fmla="*/ 1137251 w 2972814"/>
                <a:gd name="connsiteY51" fmla="*/ 2662 h 564060"/>
                <a:gd name="connsiteX52" fmla="*/ 1157203 w 2972814"/>
                <a:gd name="connsiteY52" fmla="*/ 0 h 564060"/>
                <a:gd name="connsiteX53" fmla="*/ 1177809 w 2972814"/>
                <a:gd name="connsiteY53" fmla="*/ 4537 h 564060"/>
                <a:gd name="connsiteX54" fmla="*/ 1197425 w 2972814"/>
                <a:gd name="connsiteY54" fmla="*/ 14528 h 564060"/>
                <a:gd name="connsiteX55" fmla="*/ 1222056 w 2972814"/>
                <a:gd name="connsiteY55" fmla="*/ 34511 h 564060"/>
                <a:gd name="connsiteX56" fmla="*/ 1240924 w 2972814"/>
                <a:gd name="connsiteY56" fmla="*/ 54494 h 564060"/>
                <a:gd name="connsiteX57" fmla="*/ 1281273 w 2972814"/>
                <a:gd name="connsiteY57" fmla="*/ 104452 h 564060"/>
                <a:gd name="connsiteX58" fmla="*/ 1296866 w 2972814"/>
                <a:gd name="connsiteY58" fmla="*/ 119885 h 564060"/>
                <a:gd name="connsiteX59" fmla="*/ 1303582 w 2972814"/>
                <a:gd name="connsiteY59" fmla="*/ 124434 h 564060"/>
                <a:gd name="connsiteX60" fmla="*/ 1316817 w 2972814"/>
                <a:gd name="connsiteY60" fmla="*/ 131202 h 564060"/>
                <a:gd name="connsiteX61" fmla="*/ 1336769 w 2972814"/>
                <a:gd name="connsiteY61" fmla="*/ 137138 h 564060"/>
                <a:gd name="connsiteX62" fmla="*/ 1416576 w 2972814"/>
                <a:gd name="connsiteY62" fmla="*/ 149782 h 564060"/>
                <a:gd name="connsiteX63" fmla="*/ 1456695 w 2972814"/>
                <a:gd name="connsiteY63" fmla="*/ 164401 h 564060"/>
                <a:gd name="connsiteX64" fmla="*/ 1496383 w 2972814"/>
                <a:gd name="connsiteY64" fmla="*/ 185239 h 564060"/>
                <a:gd name="connsiteX65" fmla="*/ 1546056 w 2972814"/>
                <a:gd name="connsiteY65" fmla="*/ 214358 h 564060"/>
                <a:gd name="connsiteX66" fmla="*/ 1566175 w 2972814"/>
                <a:gd name="connsiteY66" fmla="*/ 224349 h 564060"/>
                <a:gd name="connsiteX67" fmla="*/ 1576190 w 2972814"/>
                <a:gd name="connsiteY67" fmla="*/ 228738 h 564060"/>
                <a:gd name="connsiteX68" fmla="*/ 1596142 w 2972814"/>
                <a:gd name="connsiteY68" fmla="*/ 234785 h 564060"/>
                <a:gd name="connsiteX69" fmla="*/ 1616094 w 2972814"/>
                <a:gd name="connsiteY69" fmla="*/ 237200 h 564060"/>
                <a:gd name="connsiteX70" fmla="*/ 1639553 w 2972814"/>
                <a:gd name="connsiteY70" fmla="*/ 234341 h 564060"/>
                <a:gd name="connsiteX71" fmla="*/ 1655998 w 2972814"/>
                <a:gd name="connsiteY71" fmla="*/ 228991 h 564060"/>
                <a:gd name="connsiteX72" fmla="*/ 1680748 w 2972814"/>
                <a:gd name="connsiteY72" fmla="*/ 214358 h 564060"/>
                <a:gd name="connsiteX73" fmla="*/ 1704494 w 2972814"/>
                <a:gd name="connsiteY73" fmla="*/ 194375 h 564060"/>
                <a:gd name="connsiteX74" fmla="*/ 1724185 w 2972814"/>
                <a:gd name="connsiteY74" fmla="*/ 174392 h 564060"/>
                <a:gd name="connsiteX75" fmla="*/ 1755756 w 2972814"/>
                <a:gd name="connsiteY75" fmla="*/ 138119 h 564060"/>
                <a:gd name="connsiteX76" fmla="*/ 1795660 w 2972814"/>
                <a:gd name="connsiteY76" fmla="*/ 93008 h 564060"/>
                <a:gd name="connsiteX77" fmla="*/ 1815766 w 2972814"/>
                <a:gd name="connsiteY77" fmla="*/ 74477 h 564060"/>
                <a:gd name="connsiteX78" fmla="*/ 1835563 w 2972814"/>
                <a:gd name="connsiteY78" fmla="*/ 61199 h 564060"/>
                <a:gd name="connsiteX79" fmla="*/ 1855515 w 2972814"/>
                <a:gd name="connsiteY79" fmla="*/ 53725 h 564060"/>
                <a:gd name="connsiteX80" fmla="*/ 1879068 w 2972814"/>
                <a:gd name="connsiteY80" fmla="*/ 54494 h 564060"/>
                <a:gd name="connsiteX81" fmla="*/ 1895419 w 2972814"/>
                <a:gd name="connsiteY81" fmla="*/ 59817 h 564060"/>
                <a:gd name="connsiteX82" fmla="*/ 1917205 w 2972814"/>
                <a:gd name="connsiteY82" fmla="*/ 74477 h 564060"/>
                <a:gd name="connsiteX83" fmla="*/ 1948503 w 2972814"/>
                <a:gd name="connsiteY83" fmla="*/ 104452 h 564060"/>
                <a:gd name="connsiteX84" fmla="*/ 2015130 w 2972814"/>
                <a:gd name="connsiteY84" fmla="*/ 168936 h 564060"/>
                <a:gd name="connsiteX85" fmla="*/ 2036303 w 2972814"/>
                <a:gd name="connsiteY85" fmla="*/ 184383 h 564060"/>
                <a:gd name="connsiteX86" fmla="*/ 2055033 w 2972814"/>
                <a:gd name="connsiteY86" fmla="*/ 195556 h 564060"/>
                <a:gd name="connsiteX87" fmla="*/ 2074985 w 2972814"/>
                <a:gd name="connsiteY87" fmla="*/ 204883 h 564060"/>
                <a:gd name="connsiteX88" fmla="*/ 2106319 w 2972814"/>
                <a:gd name="connsiteY88" fmla="*/ 214358 h 564060"/>
                <a:gd name="connsiteX89" fmla="*/ 2114888 w 2972814"/>
                <a:gd name="connsiteY89" fmla="*/ 216441 h 564060"/>
                <a:gd name="connsiteX90" fmla="*/ 2214647 w 2972814"/>
                <a:gd name="connsiteY90" fmla="*/ 232418 h 564060"/>
                <a:gd name="connsiteX91" fmla="*/ 2234599 w 2972814"/>
                <a:gd name="connsiteY91" fmla="*/ 239108 h 564060"/>
                <a:gd name="connsiteX92" fmla="*/ 2295238 w 2972814"/>
                <a:gd name="connsiteY92" fmla="*/ 264315 h 564060"/>
                <a:gd name="connsiteX93" fmla="*/ 2314406 w 2972814"/>
                <a:gd name="connsiteY93" fmla="*/ 268821 h 564060"/>
                <a:gd name="connsiteX94" fmla="*/ 2334358 w 2972814"/>
                <a:gd name="connsiteY94" fmla="*/ 268142 h 564060"/>
                <a:gd name="connsiteX95" fmla="*/ 2354309 w 2972814"/>
                <a:gd name="connsiteY95" fmla="*/ 260229 h 564060"/>
                <a:gd name="connsiteX96" fmla="*/ 2374911 w 2972814"/>
                <a:gd name="connsiteY96" fmla="*/ 244332 h 564060"/>
                <a:gd name="connsiteX97" fmla="*/ 2400808 w 2972814"/>
                <a:gd name="connsiteY97" fmla="*/ 214358 h 564060"/>
                <a:gd name="connsiteX98" fmla="*/ 2449108 w 2972814"/>
                <a:gd name="connsiteY98" fmla="*/ 154409 h 564060"/>
                <a:gd name="connsiteX99" fmla="*/ 2459251 w 2972814"/>
                <a:gd name="connsiteY99" fmla="*/ 144417 h 564060"/>
                <a:gd name="connsiteX100" fmla="*/ 2474020 w 2972814"/>
                <a:gd name="connsiteY100" fmla="*/ 131268 h 564060"/>
                <a:gd name="connsiteX101" fmla="*/ 2493972 w 2972814"/>
                <a:gd name="connsiteY101" fmla="*/ 118288 h 564060"/>
                <a:gd name="connsiteX102" fmla="*/ 2513924 w 2972814"/>
                <a:gd name="connsiteY102" fmla="*/ 110179 h 564060"/>
                <a:gd name="connsiteX103" fmla="*/ 2533876 w 2972814"/>
                <a:gd name="connsiteY103" fmla="*/ 106847 h 564060"/>
                <a:gd name="connsiteX104" fmla="*/ 2553827 w 2972814"/>
                <a:gd name="connsiteY104" fmla="*/ 108079 h 564060"/>
                <a:gd name="connsiteX105" fmla="*/ 2575254 w 2972814"/>
                <a:gd name="connsiteY105" fmla="*/ 114443 h 564060"/>
                <a:gd name="connsiteX106" fmla="*/ 2594088 w 2972814"/>
                <a:gd name="connsiteY106" fmla="*/ 124434 h 564060"/>
                <a:gd name="connsiteX107" fmla="*/ 2618800 w 2972814"/>
                <a:gd name="connsiteY107" fmla="*/ 144417 h 564060"/>
                <a:gd name="connsiteX108" fmla="*/ 2637206 w 2972814"/>
                <a:gd name="connsiteY108" fmla="*/ 164401 h 564060"/>
                <a:gd name="connsiteX109" fmla="*/ 2658648 w 2972814"/>
                <a:gd name="connsiteY109" fmla="*/ 194375 h 564060"/>
                <a:gd name="connsiteX110" fmla="*/ 2675433 w 2972814"/>
                <a:gd name="connsiteY110" fmla="*/ 224349 h 564060"/>
                <a:gd name="connsiteX111" fmla="*/ 2693490 w 2972814"/>
                <a:gd name="connsiteY111" fmla="*/ 266388 h 564060"/>
                <a:gd name="connsiteX112" fmla="*/ 2705911 w 2972814"/>
                <a:gd name="connsiteY112" fmla="*/ 304281 h 564060"/>
                <a:gd name="connsiteX113" fmla="*/ 2716091 w 2972814"/>
                <a:gd name="connsiteY113" fmla="*/ 344247 h 564060"/>
                <a:gd name="connsiteX114" fmla="*/ 2724236 w 2972814"/>
                <a:gd name="connsiteY114" fmla="*/ 384213 h 564060"/>
                <a:gd name="connsiteX115" fmla="*/ 2739736 w 2972814"/>
                <a:gd name="connsiteY115" fmla="*/ 474137 h 564060"/>
                <a:gd name="connsiteX116" fmla="*/ 2748736 w 2972814"/>
                <a:gd name="connsiteY116" fmla="*/ 514103 h 564060"/>
                <a:gd name="connsiteX117" fmla="*/ 2756125 w 2972814"/>
                <a:gd name="connsiteY117" fmla="*/ 534086 h 564060"/>
                <a:gd name="connsiteX118" fmla="*/ 2768222 w 2972814"/>
                <a:gd name="connsiteY118" fmla="*/ 554069 h 564060"/>
                <a:gd name="connsiteX119" fmla="*/ 2773297 w 2972814"/>
                <a:gd name="connsiteY119" fmla="*/ 560476 h 564060"/>
                <a:gd name="connsiteX120" fmla="*/ 2794484 w 2972814"/>
                <a:gd name="connsiteY120" fmla="*/ 564060 h 564060"/>
                <a:gd name="connsiteX121" fmla="*/ 2813200 w 2972814"/>
                <a:gd name="connsiteY121" fmla="*/ 551994 h 564060"/>
                <a:gd name="connsiteX122" fmla="*/ 2834086 w 2972814"/>
                <a:gd name="connsiteY122" fmla="*/ 524094 h 564060"/>
                <a:gd name="connsiteX123" fmla="*/ 2873798 w 2972814"/>
                <a:gd name="connsiteY123" fmla="*/ 444162 h 564060"/>
                <a:gd name="connsiteX124" fmla="*/ 2886751 w 2972814"/>
                <a:gd name="connsiteY124" fmla="*/ 414188 h 564060"/>
                <a:gd name="connsiteX125" fmla="*/ 2935377 w 2972814"/>
                <a:gd name="connsiteY125" fmla="*/ 314273 h 564060"/>
                <a:gd name="connsiteX126" fmla="*/ 2964585 w 2972814"/>
                <a:gd name="connsiteY126" fmla="*/ 264315 h 564060"/>
                <a:gd name="connsiteX127" fmla="*/ 2972815 w 2972814"/>
                <a:gd name="connsiteY127" fmla="*/ 251493 h 564060"/>
                <a:gd name="connsiteX128" fmla="*/ 2972815 w 2972814"/>
                <a:gd name="connsiteY128" fmla="*/ 251493 h 5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2972814" h="564060">
                  <a:moveTo>
                    <a:pt x="0" y="499004"/>
                  </a:moveTo>
                  <a:lnTo>
                    <a:pt x="39904" y="478581"/>
                  </a:lnTo>
                  <a:lnTo>
                    <a:pt x="59855" y="470287"/>
                  </a:lnTo>
                  <a:lnTo>
                    <a:pt x="99759" y="458432"/>
                  </a:lnTo>
                  <a:lnTo>
                    <a:pt x="139662" y="452370"/>
                  </a:lnTo>
                  <a:lnTo>
                    <a:pt x="219470" y="448967"/>
                  </a:lnTo>
                  <a:lnTo>
                    <a:pt x="239421" y="444086"/>
                  </a:lnTo>
                  <a:lnTo>
                    <a:pt x="259444" y="434171"/>
                  </a:lnTo>
                  <a:lnTo>
                    <a:pt x="282106" y="414188"/>
                  </a:lnTo>
                  <a:lnTo>
                    <a:pt x="304437" y="384213"/>
                  </a:lnTo>
                  <a:lnTo>
                    <a:pt x="322805" y="354239"/>
                  </a:lnTo>
                  <a:lnTo>
                    <a:pt x="379401" y="254324"/>
                  </a:lnTo>
                  <a:lnTo>
                    <a:pt x="425082" y="184383"/>
                  </a:lnTo>
                  <a:lnTo>
                    <a:pt x="460666" y="134426"/>
                  </a:lnTo>
                  <a:lnTo>
                    <a:pt x="492668" y="94460"/>
                  </a:lnTo>
                  <a:lnTo>
                    <a:pt x="501726" y="84469"/>
                  </a:lnTo>
                  <a:lnTo>
                    <a:pt x="523741" y="64486"/>
                  </a:lnTo>
                  <a:lnTo>
                    <a:pt x="538698" y="53558"/>
                  </a:lnTo>
                  <a:lnTo>
                    <a:pt x="558650" y="43475"/>
                  </a:lnTo>
                  <a:lnTo>
                    <a:pt x="578602" y="37347"/>
                  </a:lnTo>
                  <a:lnTo>
                    <a:pt x="598553" y="34292"/>
                  </a:lnTo>
                  <a:lnTo>
                    <a:pt x="627363" y="34511"/>
                  </a:lnTo>
                  <a:lnTo>
                    <a:pt x="638457" y="35491"/>
                  </a:lnTo>
                  <a:lnTo>
                    <a:pt x="658409" y="39366"/>
                  </a:lnTo>
                  <a:lnTo>
                    <a:pt x="678360" y="45642"/>
                  </a:lnTo>
                  <a:lnTo>
                    <a:pt x="698312" y="55497"/>
                  </a:lnTo>
                  <a:lnTo>
                    <a:pt x="718264" y="70213"/>
                  </a:lnTo>
                  <a:lnTo>
                    <a:pt x="731060" y="84469"/>
                  </a:lnTo>
                  <a:lnTo>
                    <a:pt x="738533" y="94460"/>
                  </a:lnTo>
                  <a:lnTo>
                    <a:pt x="749401" y="114443"/>
                  </a:lnTo>
                  <a:lnTo>
                    <a:pt x="761883" y="144417"/>
                  </a:lnTo>
                  <a:lnTo>
                    <a:pt x="778119" y="200035"/>
                  </a:lnTo>
                  <a:lnTo>
                    <a:pt x="799625" y="274307"/>
                  </a:lnTo>
                  <a:lnTo>
                    <a:pt x="812106" y="304281"/>
                  </a:lnTo>
                  <a:lnTo>
                    <a:pt x="823383" y="324264"/>
                  </a:lnTo>
                  <a:lnTo>
                    <a:pt x="839740" y="344247"/>
                  </a:lnTo>
                  <a:lnTo>
                    <a:pt x="857927" y="357003"/>
                  </a:lnTo>
                  <a:lnTo>
                    <a:pt x="877878" y="361533"/>
                  </a:lnTo>
                  <a:lnTo>
                    <a:pt x="897830" y="358545"/>
                  </a:lnTo>
                  <a:lnTo>
                    <a:pt x="917782" y="349608"/>
                  </a:lnTo>
                  <a:lnTo>
                    <a:pt x="939298" y="334256"/>
                  </a:lnTo>
                  <a:lnTo>
                    <a:pt x="969959" y="304281"/>
                  </a:lnTo>
                  <a:lnTo>
                    <a:pt x="987015" y="284298"/>
                  </a:lnTo>
                  <a:lnTo>
                    <a:pt x="1009828" y="254324"/>
                  </a:lnTo>
                  <a:lnTo>
                    <a:pt x="1035602" y="214358"/>
                  </a:lnTo>
                  <a:lnTo>
                    <a:pt x="1052173" y="184383"/>
                  </a:lnTo>
                  <a:lnTo>
                    <a:pt x="1076793" y="124434"/>
                  </a:lnTo>
                  <a:lnTo>
                    <a:pt x="1086267" y="94460"/>
                  </a:lnTo>
                  <a:lnTo>
                    <a:pt x="1107681" y="34511"/>
                  </a:lnTo>
                  <a:lnTo>
                    <a:pt x="1117299" y="18038"/>
                  </a:lnTo>
                  <a:lnTo>
                    <a:pt x="1134034" y="4537"/>
                  </a:lnTo>
                  <a:lnTo>
                    <a:pt x="1137251" y="2662"/>
                  </a:lnTo>
                  <a:lnTo>
                    <a:pt x="1157203" y="0"/>
                  </a:lnTo>
                  <a:lnTo>
                    <a:pt x="1177809" y="4537"/>
                  </a:lnTo>
                  <a:lnTo>
                    <a:pt x="1197425" y="14528"/>
                  </a:lnTo>
                  <a:lnTo>
                    <a:pt x="1222056" y="34511"/>
                  </a:lnTo>
                  <a:lnTo>
                    <a:pt x="1240924" y="54494"/>
                  </a:lnTo>
                  <a:lnTo>
                    <a:pt x="1281273" y="104452"/>
                  </a:lnTo>
                  <a:lnTo>
                    <a:pt x="1296866" y="119885"/>
                  </a:lnTo>
                  <a:lnTo>
                    <a:pt x="1303582" y="124434"/>
                  </a:lnTo>
                  <a:lnTo>
                    <a:pt x="1316817" y="131202"/>
                  </a:lnTo>
                  <a:lnTo>
                    <a:pt x="1336769" y="137138"/>
                  </a:lnTo>
                  <a:lnTo>
                    <a:pt x="1416576" y="149782"/>
                  </a:lnTo>
                  <a:lnTo>
                    <a:pt x="1456695" y="164401"/>
                  </a:lnTo>
                  <a:lnTo>
                    <a:pt x="1496383" y="185239"/>
                  </a:lnTo>
                  <a:lnTo>
                    <a:pt x="1546056" y="214358"/>
                  </a:lnTo>
                  <a:lnTo>
                    <a:pt x="1566175" y="224349"/>
                  </a:lnTo>
                  <a:lnTo>
                    <a:pt x="1576190" y="228738"/>
                  </a:lnTo>
                  <a:lnTo>
                    <a:pt x="1596142" y="234785"/>
                  </a:lnTo>
                  <a:lnTo>
                    <a:pt x="1616094" y="237200"/>
                  </a:lnTo>
                  <a:lnTo>
                    <a:pt x="1639553" y="234341"/>
                  </a:lnTo>
                  <a:lnTo>
                    <a:pt x="1655998" y="228991"/>
                  </a:lnTo>
                  <a:lnTo>
                    <a:pt x="1680748" y="214358"/>
                  </a:lnTo>
                  <a:lnTo>
                    <a:pt x="1704494" y="194375"/>
                  </a:lnTo>
                  <a:lnTo>
                    <a:pt x="1724185" y="174392"/>
                  </a:lnTo>
                  <a:lnTo>
                    <a:pt x="1755756" y="138119"/>
                  </a:lnTo>
                  <a:lnTo>
                    <a:pt x="1795660" y="93008"/>
                  </a:lnTo>
                  <a:lnTo>
                    <a:pt x="1815766" y="74477"/>
                  </a:lnTo>
                  <a:lnTo>
                    <a:pt x="1835563" y="61199"/>
                  </a:lnTo>
                  <a:lnTo>
                    <a:pt x="1855515" y="53725"/>
                  </a:lnTo>
                  <a:lnTo>
                    <a:pt x="1879068" y="54494"/>
                  </a:lnTo>
                  <a:lnTo>
                    <a:pt x="1895419" y="59817"/>
                  </a:lnTo>
                  <a:lnTo>
                    <a:pt x="1917205" y="74477"/>
                  </a:lnTo>
                  <a:lnTo>
                    <a:pt x="1948503" y="104452"/>
                  </a:lnTo>
                  <a:lnTo>
                    <a:pt x="2015130" y="168936"/>
                  </a:lnTo>
                  <a:lnTo>
                    <a:pt x="2036303" y="184383"/>
                  </a:lnTo>
                  <a:lnTo>
                    <a:pt x="2055033" y="195556"/>
                  </a:lnTo>
                  <a:lnTo>
                    <a:pt x="2074985" y="204883"/>
                  </a:lnTo>
                  <a:lnTo>
                    <a:pt x="2106319" y="214358"/>
                  </a:lnTo>
                  <a:lnTo>
                    <a:pt x="2114888" y="216441"/>
                  </a:lnTo>
                  <a:lnTo>
                    <a:pt x="2214647" y="232418"/>
                  </a:lnTo>
                  <a:lnTo>
                    <a:pt x="2234599" y="239108"/>
                  </a:lnTo>
                  <a:lnTo>
                    <a:pt x="2295238" y="264315"/>
                  </a:lnTo>
                  <a:lnTo>
                    <a:pt x="2314406" y="268821"/>
                  </a:lnTo>
                  <a:lnTo>
                    <a:pt x="2334358" y="268142"/>
                  </a:lnTo>
                  <a:lnTo>
                    <a:pt x="2354309" y="260229"/>
                  </a:lnTo>
                  <a:lnTo>
                    <a:pt x="2374911" y="244332"/>
                  </a:lnTo>
                  <a:lnTo>
                    <a:pt x="2400808" y="214358"/>
                  </a:lnTo>
                  <a:lnTo>
                    <a:pt x="2449108" y="154409"/>
                  </a:lnTo>
                  <a:lnTo>
                    <a:pt x="2459251" y="144417"/>
                  </a:lnTo>
                  <a:lnTo>
                    <a:pt x="2474020" y="131268"/>
                  </a:lnTo>
                  <a:lnTo>
                    <a:pt x="2493972" y="118288"/>
                  </a:lnTo>
                  <a:lnTo>
                    <a:pt x="2513924" y="110179"/>
                  </a:lnTo>
                  <a:lnTo>
                    <a:pt x="2533876" y="106847"/>
                  </a:lnTo>
                  <a:lnTo>
                    <a:pt x="2553827" y="108079"/>
                  </a:lnTo>
                  <a:lnTo>
                    <a:pt x="2575254" y="114443"/>
                  </a:lnTo>
                  <a:lnTo>
                    <a:pt x="2594088" y="124434"/>
                  </a:lnTo>
                  <a:lnTo>
                    <a:pt x="2618800" y="144417"/>
                  </a:lnTo>
                  <a:lnTo>
                    <a:pt x="2637206" y="164401"/>
                  </a:lnTo>
                  <a:lnTo>
                    <a:pt x="2658648" y="194375"/>
                  </a:lnTo>
                  <a:lnTo>
                    <a:pt x="2675433" y="224349"/>
                  </a:lnTo>
                  <a:lnTo>
                    <a:pt x="2693490" y="266388"/>
                  </a:lnTo>
                  <a:lnTo>
                    <a:pt x="2705911" y="304281"/>
                  </a:lnTo>
                  <a:lnTo>
                    <a:pt x="2716091" y="344247"/>
                  </a:lnTo>
                  <a:lnTo>
                    <a:pt x="2724236" y="384213"/>
                  </a:lnTo>
                  <a:lnTo>
                    <a:pt x="2739736" y="474137"/>
                  </a:lnTo>
                  <a:lnTo>
                    <a:pt x="2748736" y="514103"/>
                  </a:lnTo>
                  <a:lnTo>
                    <a:pt x="2756125" y="534086"/>
                  </a:lnTo>
                  <a:lnTo>
                    <a:pt x="2768222" y="554069"/>
                  </a:lnTo>
                  <a:lnTo>
                    <a:pt x="2773297" y="560476"/>
                  </a:lnTo>
                  <a:lnTo>
                    <a:pt x="2794484" y="564060"/>
                  </a:lnTo>
                  <a:lnTo>
                    <a:pt x="2813200" y="551994"/>
                  </a:lnTo>
                  <a:lnTo>
                    <a:pt x="2834086" y="524094"/>
                  </a:lnTo>
                  <a:lnTo>
                    <a:pt x="2873798" y="444162"/>
                  </a:lnTo>
                  <a:lnTo>
                    <a:pt x="2886751" y="414188"/>
                  </a:lnTo>
                  <a:lnTo>
                    <a:pt x="2935377" y="314273"/>
                  </a:lnTo>
                  <a:lnTo>
                    <a:pt x="2964585" y="264315"/>
                  </a:lnTo>
                  <a:lnTo>
                    <a:pt x="2972815" y="251493"/>
                  </a:lnTo>
                  <a:lnTo>
                    <a:pt x="2972815" y="25149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任意多边形: 形状 2306">
              <a:extLst>
                <a:ext uri="{FF2B5EF4-FFF2-40B4-BE49-F238E27FC236}">
                  <a16:creationId xmlns:a16="http://schemas.microsoft.com/office/drawing/2014/main" id="{54823C27-74F1-4C9C-5412-65A6BB1FA386}"/>
                </a:ext>
              </a:extLst>
            </p:cNvPr>
            <p:cNvSpPr/>
            <p:nvPr/>
          </p:nvSpPr>
          <p:spPr>
            <a:xfrm>
              <a:off x="5934592" y="3340334"/>
              <a:ext cx="2972814" cy="566974"/>
            </a:xfrm>
            <a:custGeom>
              <a:avLst/>
              <a:gdLst>
                <a:gd name="connsiteX0" fmla="*/ 0 w 2972814"/>
                <a:gd name="connsiteY0" fmla="*/ 566975 h 566974"/>
                <a:gd name="connsiteX1" fmla="*/ 39904 w 2972814"/>
                <a:gd name="connsiteY1" fmla="*/ 549116 h 566974"/>
                <a:gd name="connsiteX2" fmla="*/ 79807 w 2972814"/>
                <a:gd name="connsiteY2" fmla="*/ 533646 h 566974"/>
                <a:gd name="connsiteX3" fmla="*/ 126205 w 2972814"/>
                <a:gd name="connsiteY3" fmla="*/ 519221 h 566974"/>
                <a:gd name="connsiteX4" fmla="*/ 199518 w 2972814"/>
                <a:gd name="connsiteY4" fmla="*/ 497571 h 566974"/>
                <a:gd name="connsiteX5" fmla="*/ 219470 w 2972814"/>
                <a:gd name="connsiteY5" fmla="*/ 488604 h 566974"/>
                <a:gd name="connsiteX6" fmla="*/ 239421 w 2972814"/>
                <a:gd name="connsiteY6" fmla="*/ 475908 h 566974"/>
                <a:gd name="connsiteX7" fmla="*/ 259373 w 2972814"/>
                <a:gd name="connsiteY7" fmla="*/ 458692 h 566974"/>
                <a:gd name="connsiteX8" fmla="*/ 284786 w 2972814"/>
                <a:gd name="connsiteY8" fmla="*/ 429297 h 566974"/>
                <a:gd name="connsiteX9" fmla="*/ 312803 w 2972814"/>
                <a:gd name="connsiteY9" fmla="*/ 389331 h 566974"/>
                <a:gd name="connsiteX10" fmla="*/ 351348 w 2972814"/>
                <a:gd name="connsiteY10" fmla="*/ 329382 h 566974"/>
                <a:gd name="connsiteX11" fmla="*/ 438939 w 2972814"/>
                <a:gd name="connsiteY11" fmla="*/ 196343 h 566974"/>
                <a:gd name="connsiteX12" fmla="*/ 466682 w 2972814"/>
                <a:gd name="connsiteY12" fmla="*/ 159527 h 566974"/>
                <a:gd name="connsiteX13" fmla="*/ 484502 w 2972814"/>
                <a:gd name="connsiteY13" fmla="*/ 139544 h 566974"/>
                <a:gd name="connsiteX14" fmla="*/ 506998 w 2972814"/>
                <a:gd name="connsiteY14" fmla="*/ 119561 h 566974"/>
                <a:gd name="connsiteX15" fmla="*/ 521203 w 2972814"/>
                <a:gd name="connsiteY15" fmla="*/ 109569 h 566974"/>
                <a:gd name="connsiteX16" fmla="*/ 541496 w 2972814"/>
                <a:gd name="connsiteY16" fmla="*/ 99578 h 566974"/>
                <a:gd name="connsiteX17" fmla="*/ 558650 w 2972814"/>
                <a:gd name="connsiteY17" fmla="*/ 93928 h 566974"/>
                <a:gd name="connsiteX18" fmla="*/ 579991 w 2972814"/>
                <a:gd name="connsiteY18" fmla="*/ 89586 h 566974"/>
                <a:gd name="connsiteX19" fmla="*/ 618505 w 2972814"/>
                <a:gd name="connsiteY19" fmla="*/ 86835 h 566974"/>
                <a:gd name="connsiteX20" fmla="*/ 658409 w 2972814"/>
                <a:gd name="connsiteY20" fmla="*/ 87589 h 566974"/>
                <a:gd name="connsiteX21" fmla="*/ 698312 w 2972814"/>
                <a:gd name="connsiteY21" fmla="*/ 91472 h 566974"/>
                <a:gd name="connsiteX22" fmla="*/ 733622 w 2972814"/>
                <a:gd name="connsiteY22" fmla="*/ 99578 h 566974"/>
                <a:gd name="connsiteX23" fmla="*/ 738216 w 2972814"/>
                <a:gd name="connsiteY23" fmla="*/ 101076 h 566974"/>
                <a:gd name="connsiteX24" fmla="*/ 758167 w 2972814"/>
                <a:gd name="connsiteY24" fmla="*/ 110270 h 566974"/>
                <a:gd name="connsiteX25" fmla="*/ 778119 w 2972814"/>
                <a:gd name="connsiteY25" fmla="*/ 123883 h 566974"/>
                <a:gd name="connsiteX26" fmla="*/ 794503 w 2972814"/>
                <a:gd name="connsiteY26" fmla="*/ 139544 h 566974"/>
                <a:gd name="connsiteX27" fmla="*/ 808754 w 2972814"/>
                <a:gd name="connsiteY27" fmla="*/ 159527 h 566974"/>
                <a:gd name="connsiteX28" fmla="*/ 818701 w 2972814"/>
                <a:gd name="connsiteY28" fmla="*/ 179510 h 566974"/>
                <a:gd name="connsiteX29" fmla="*/ 826192 w 2972814"/>
                <a:gd name="connsiteY29" fmla="*/ 199493 h 566974"/>
                <a:gd name="connsiteX30" fmla="*/ 831764 w 2972814"/>
                <a:gd name="connsiteY30" fmla="*/ 219476 h 566974"/>
                <a:gd name="connsiteX31" fmla="*/ 842987 w 2972814"/>
                <a:gd name="connsiteY31" fmla="*/ 279425 h 566974"/>
                <a:gd name="connsiteX32" fmla="*/ 850931 w 2972814"/>
                <a:gd name="connsiteY32" fmla="*/ 319391 h 566974"/>
                <a:gd name="connsiteX33" fmla="*/ 857927 w 2972814"/>
                <a:gd name="connsiteY33" fmla="*/ 344061 h 566974"/>
                <a:gd name="connsiteX34" fmla="*/ 865782 w 2972814"/>
                <a:gd name="connsiteY34" fmla="*/ 359357 h 566974"/>
                <a:gd name="connsiteX35" fmla="*/ 877878 w 2972814"/>
                <a:gd name="connsiteY35" fmla="*/ 376678 h 566974"/>
                <a:gd name="connsiteX36" fmla="*/ 897830 w 2972814"/>
                <a:gd name="connsiteY36" fmla="*/ 384427 h 566974"/>
                <a:gd name="connsiteX37" fmla="*/ 917782 w 2972814"/>
                <a:gd name="connsiteY37" fmla="*/ 378009 h 566974"/>
                <a:gd name="connsiteX38" fmla="*/ 938372 w 2972814"/>
                <a:gd name="connsiteY38" fmla="*/ 359357 h 566974"/>
                <a:gd name="connsiteX39" fmla="*/ 957733 w 2972814"/>
                <a:gd name="connsiteY39" fmla="*/ 329382 h 566974"/>
                <a:gd name="connsiteX40" fmla="*/ 969394 w 2972814"/>
                <a:gd name="connsiteY40" fmla="*/ 299408 h 566974"/>
                <a:gd name="connsiteX41" fmla="*/ 977927 w 2972814"/>
                <a:gd name="connsiteY41" fmla="*/ 269433 h 566974"/>
                <a:gd name="connsiteX42" fmla="*/ 982721 w 2972814"/>
                <a:gd name="connsiteY42" fmla="*/ 229467 h 566974"/>
                <a:gd name="connsiteX43" fmla="*/ 983974 w 2972814"/>
                <a:gd name="connsiteY43" fmla="*/ 189501 h 566974"/>
                <a:gd name="connsiteX44" fmla="*/ 984485 w 2972814"/>
                <a:gd name="connsiteY44" fmla="*/ 129552 h 566974"/>
                <a:gd name="connsiteX45" fmla="*/ 987813 w 2972814"/>
                <a:gd name="connsiteY45" fmla="*/ 99578 h 566974"/>
                <a:gd name="connsiteX46" fmla="*/ 992029 w 2972814"/>
                <a:gd name="connsiteY46" fmla="*/ 79595 h 566974"/>
                <a:gd name="connsiteX47" fmla="*/ 999717 w 2972814"/>
                <a:gd name="connsiteY47" fmla="*/ 59612 h 566974"/>
                <a:gd name="connsiteX48" fmla="*/ 1004524 w 2972814"/>
                <a:gd name="connsiteY48" fmla="*/ 49620 h 566974"/>
                <a:gd name="connsiteX49" fmla="*/ 1017541 w 2972814"/>
                <a:gd name="connsiteY49" fmla="*/ 31682 h 566974"/>
                <a:gd name="connsiteX50" fmla="*/ 1030797 w 2972814"/>
                <a:gd name="connsiteY50" fmla="*/ 19646 h 566974"/>
                <a:gd name="connsiteX51" fmla="*/ 1037492 w 2972814"/>
                <a:gd name="connsiteY51" fmla="*/ 15018 h 566974"/>
                <a:gd name="connsiteX52" fmla="*/ 1057444 w 2972814"/>
                <a:gd name="connsiteY52" fmla="*/ 5736 h 566974"/>
                <a:gd name="connsiteX53" fmla="*/ 1077396 w 2972814"/>
                <a:gd name="connsiteY53" fmla="*/ 988 h 566974"/>
                <a:gd name="connsiteX54" fmla="*/ 1097348 w 2972814"/>
                <a:gd name="connsiteY54" fmla="*/ 0 h 566974"/>
                <a:gd name="connsiteX55" fmla="*/ 1117299 w 2972814"/>
                <a:gd name="connsiteY55" fmla="*/ 1942 h 566974"/>
                <a:gd name="connsiteX56" fmla="*/ 1151418 w 2972814"/>
                <a:gd name="connsiteY56" fmla="*/ 9654 h 566974"/>
                <a:gd name="connsiteX57" fmla="*/ 1157203 w 2972814"/>
                <a:gd name="connsiteY57" fmla="*/ 11322 h 566974"/>
                <a:gd name="connsiteX58" fmla="*/ 1197107 w 2972814"/>
                <a:gd name="connsiteY58" fmla="*/ 27199 h 566974"/>
                <a:gd name="connsiteX59" fmla="*/ 1240777 w 2972814"/>
                <a:gd name="connsiteY59" fmla="*/ 49620 h 566974"/>
                <a:gd name="connsiteX60" fmla="*/ 1273208 w 2972814"/>
                <a:gd name="connsiteY60" fmla="*/ 69603 h 566974"/>
                <a:gd name="connsiteX61" fmla="*/ 1300574 w 2972814"/>
                <a:gd name="connsiteY61" fmla="*/ 89586 h 566974"/>
                <a:gd name="connsiteX62" fmla="*/ 1336769 w 2972814"/>
                <a:gd name="connsiteY62" fmla="*/ 120317 h 566974"/>
                <a:gd name="connsiteX63" fmla="*/ 1382274 w 2972814"/>
                <a:gd name="connsiteY63" fmla="*/ 159527 h 566974"/>
                <a:gd name="connsiteX64" fmla="*/ 1421013 w 2972814"/>
                <a:gd name="connsiteY64" fmla="*/ 189501 h 566974"/>
                <a:gd name="connsiteX65" fmla="*/ 1536287 w 2972814"/>
                <a:gd name="connsiteY65" fmla="*/ 273956 h 566974"/>
                <a:gd name="connsiteX66" fmla="*/ 1562686 w 2972814"/>
                <a:gd name="connsiteY66" fmla="*/ 289416 h 566974"/>
                <a:gd name="connsiteX67" fmla="*/ 1576190 w 2972814"/>
                <a:gd name="connsiteY67" fmla="*/ 295901 h 566974"/>
                <a:gd name="connsiteX68" fmla="*/ 1596142 w 2972814"/>
                <a:gd name="connsiteY68" fmla="*/ 302262 h 566974"/>
                <a:gd name="connsiteX69" fmla="*/ 1616094 w 2972814"/>
                <a:gd name="connsiteY69" fmla="*/ 304335 h 566974"/>
                <a:gd name="connsiteX70" fmla="*/ 1636046 w 2972814"/>
                <a:gd name="connsiteY70" fmla="*/ 301705 h 566974"/>
                <a:gd name="connsiteX71" fmla="*/ 1655998 w 2972814"/>
                <a:gd name="connsiteY71" fmla="*/ 294267 h 566974"/>
                <a:gd name="connsiteX72" fmla="*/ 1678975 w 2972814"/>
                <a:gd name="connsiteY72" fmla="*/ 279425 h 566974"/>
                <a:gd name="connsiteX73" fmla="*/ 1701584 w 2972814"/>
                <a:gd name="connsiteY73" fmla="*/ 259442 h 566974"/>
                <a:gd name="connsiteX74" fmla="*/ 1728929 w 2972814"/>
                <a:gd name="connsiteY74" fmla="*/ 229467 h 566974"/>
                <a:gd name="connsiteX75" fmla="*/ 1796535 w 2972814"/>
                <a:gd name="connsiteY75" fmla="*/ 149535 h 566974"/>
                <a:gd name="connsiteX76" fmla="*/ 1819193 w 2972814"/>
                <a:gd name="connsiteY76" fmla="*/ 129552 h 566974"/>
                <a:gd name="connsiteX77" fmla="*/ 1835563 w 2972814"/>
                <a:gd name="connsiteY77" fmla="*/ 118509 h 566974"/>
                <a:gd name="connsiteX78" fmla="*/ 1855515 w 2972814"/>
                <a:gd name="connsiteY78" fmla="*/ 110640 h 566974"/>
                <a:gd name="connsiteX79" fmla="*/ 1876734 w 2972814"/>
                <a:gd name="connsiteY79" fmla="*/ 109569 h 566974"/>
                <a:gd name="connsiteX80" fmla="*/ 1895419 w 2972814"/>
                <a:gd name="connsiteY80" fmla="*/ 115144 h 566974"/>
                <a:gd name="connsiteX81" fmla="*/ 1916366 w 2972814"/>
                <a:gd name="connsiteY81" fmla="*/ 129552 h 566974"/>
                <a:gd name="connsiteX82" fmla="*/ 1935908 w 2972814"/>
                <a:gd name="connsiteY82" fmla="*/ 149535 h 566974"/>
                <a:gd name="connsiteX83" fmla="*/ 1995177 w 2972814"/>
                <a:gd name="connsiteY83" fmla="*/ 222843 h 566974"/>
                <a:gd name="connsiteX84" fmla="*/ 2015130 w 2972814"/>
                <a:gd name="connsiteY84" fmla="*/ 243271 h 566974"/>
                <a:gd name="connsiteX85" fmla="*/ 2035081 w 2972814"/>
                <a:gd name="connsiteY85" fmla="*/ 259862 h 566974"/>
                <a:gd name="connsiteX86" fmla="*/ 2055033 w 2972814"/>
                <a:gd name="connsiteY86" fmla="*/ 272425 h 566974"/>
                <a:gd name="connsiteX87" fmla="*/ 2074985 w 2972814"/>
                <a:gd name="connsiteY87" fmla="*/ 281348 h 566974"/>
                <a:gd name="connsiteX88" fmla="*/ 2094937 w 2972814"/>
                <a:gd name="connsiteY88" fmla="*/ 286869 h 566974"/>
                <a:gd name="connsiteX89" fmla="*/ 2115910 w 2972814"/>
                <a:gd name="connsiteY89" fmla="*/ 289416 h 566974"/>
                <a:gd name="connsiteX90" fmla="*/ 2136544 w 2972814"/>
                <a:gd name="connsiteY90" fmla="*/ 289416 h 566974"/>
                <a:gd name="connsiteX91" fmla="*/ 2174744 w 2972814"/>
                <a:gd name="connsiteY91" fmla="*/ 285030 h 566974"/>
                <a:gd name="connsiteX92" fmla="*/ 2259328 w 2972814"/>
                <a:gd name="connsiteY92" fmla="*/ 269433 h 566974"/>
                <a:gd name="connsiteX93" fmla="*/ 2274502 w 2972814"/>
                <a:gd name="connsiteY93" fmla="*/ 265663 h 566974"/>
                <a:gd name="connsiteX94" fmla="*/ 2294454 w 2972814"/>
                <a:gd name="connsiteY94" fmla="*/ 258717 h 566974"/>
                <a:gd name="connsiteX95" fmla="*/ 2314406 w 2972814"/>
                <a:gd name="connsiteY95" fmla="*/ 247764 h 566974"/>
                <a:gd name="connsiteX96" fmla="*/ 2334358 w 2972814"/>
                <a:gd name="connsiteY96" fmla="*/ 230763 h 566974"/>
                <a:gd name="connsiteX97" fmla="*/ 2354309 w 2972814"/>
                <a:gd name="connsiteY97" fmla="*/ 206892 h 566974"/>
                <a:gd name="connsiteX98" fmla="*/ 2380912 w 2972814"/>
                <a:gd name="connsiteY98" fmla="*/ 169518 h 566974"/>
                <a:gd name="connsiteX99" fmla="*/ 2394213 w 2972814"/>
                <a:gd name="connsiteY99" fmla="*/ 154471 h 566974"/>
                <a:gd name="connsiteX100" fmla="*/ 2400441 w 2972814"/>
                <a:gd name="connsiteY100" fmla="*/ 149535 h 566974"/>
                <a:gd name="connsiteX101" fmla="*/ 2416519 w 2972814"/>
                <a:gd name="connsiteY101" fmla="*/ 139544 h 566974"/>
                <a:gd name="connsiteX102" fmla="*/ 2434117 w 2972814"/>
                <a:gd name="connsiteY102" fmla="*/ 133503 h 566974"/>
                <a:gd name="connsiteX103" fmla="*/ 2462160 w 2972814"/>
                <a:gd name="connsiteY103" fmla="*/ 129552 h 566974"/>
                <a:gd name="connsiteX104" fmla="*/ 2474020 w 2972814"/>
                <a:gd name="connsiteY104" fmla="*/ 128648 h 566974"/>
                <a:gd name="connsiteX105" fmla="*/ 2498951 w 2972814"/>
                <a:gd name="connsiteY105" fmla="*/ 129552 h 566974"/>
                <a:gd name="connsiteX106" fmla="*/ 2513924 w 2972814"/>
                <a:gd name="connsiteY106" fmla="*/ 131063 h 566974"/>
                <a:gd name="connsiteX107" fmla="*/ 2533876 w 2972814"/>
                <a:gd name="connsiteY107" fmla="*/ 134616 h 566974"/>
                <a:gd name="connsiteX108" fmla="*/ 2553827 w 2972814"/>
                <a:gd name="connsiteY108" fmla="*/ 140263 h 566974"/>
                <a:gd name="connsiteX109" fmla="*/ 2575704 w 2972814"/>
                <a:gd name="connsiteY109" fmla="*/ 149535 h 566974"/>
                <a:gd name="connsiteX110" fmla="*/ 2593899 w 2972814"/>
                <a:gd name="connsiteY110" fmla="*/ 159527 h 566974"/>
                <a:gd name="connsiteX111" fmla="*/ 2621563 w 2972814"/>
                <a:gd name="connsiteY111" fmla="*/ 179510 h 566974"/>
                <a:gd name="connsiteX112" fmla="*/ 2643736 w 2972814"/>
                <a:gd name="connsiteY112" fmla="*/ 199493 h 566974"/>
                <a:gd name="connsiteX113" fmla="*/ 2662797 w 2972814"/>
                <a:gd name="connsiteY113" fmla="*/ 219476 h 566974"/>
                <a:gd name="connsiteX114" fmla="*/ 2687715 w 2972814"/>
                <a:gd name="connsiteY114" fmla="*/ 249450 h 566974"/>
                <a:gd name="connsiteX115" fmla="*/ 2713441 w 2972814"/>
                <a:gd name="connsiteY115" fmla="*/ 284919 h 566974"/>
                <a:gd name="connsiteX116" fmla="*/ 2736164 w 2972814"/>
                <a:gd name="connsiteY116" fmla="*/ 319391 h 566974"/>
                <a:gd name="connsiteX117" fmla="*/ 2775563 w 2972814"/>
                <a:gd name="connsiteY117" fmla="*/ 379340 h 566974"/>
                <a:gd name="connsiteX118" fmla="*/ 2793248 w 2972814"/>
                <a:gd name="connsiteY118" fmla="*/ 401696 h 566974"/>
                <a:gd name="connsiteX119" fmla="*/ 2813200 w 2972814"/>
                <a:gd name="connsiteY119" fmla="*/ 416727 h 566974"/>
                <a:gd name="connsiteX120" fmla="*/ 2833152 w 2972814"/>
                <a:gd name="connsiteY120" fmla="*/ 420843 h 566974"/>
                <a:gd name="connsiteX121" fmla="*/ 2853104 w 2972814"/>
                <a:gd name="connsiteY121" fmla="*/ 413493 h 566974"/>
                <a:gd name="connsiteX122" fmla="*/ 2880383 w 2972814"/>
                <a:gd name="connsiteY122" fmla="*/ 389331 h 566974"/>
                <a:gd name="connsiteX123" fmla="*/ 2898139 w 2972814"/>
                <a:gd name="connsiteY123" fmla="*/ 369348 h 566974"/>
                <a:gd name="connsiteX124" fmla="*/ 2932911 w 2972814"/>
                <a:gd name="connsiteY124" fmla="*/ 323514 h 566974"/>
                <a:gd name="connsiteX125" fmla="*/ 2972815 w 2972814"/>
                <a:gd name="connsiteY125" fmla="*/ 265719 h 566974"/>
                <a:gd name="connsiteX126" fmla="*/ 2972815 w 2972814"/>
                <a:gd name="connsiteY126" fmla="*/ 265719 h 56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2972814" h="566974">
                  <a:moveTo>
                    <a:pt x="0" y="566975"/>
                  </a:moveTo>
                  <a:lnTo>
                    <a:pt x="39904" y="549116"/>
                  </a:lnTo>
                  <a:lnTo>
                    <a:pt x="79807" y="533646"/>
                  </a:lnTo>
                  <a:lnTo>
                    <a:pt x="126205" y="519221"/>
                  </a:lnTo>
                  <a:lnTo>
                    <a:pt x="199518" y="497571"/>
                  </a:lnTo>
                  <a:lnTo>
                    <a:pt x="219470" y="488604"/>
                  </a:lnTo>
                  <a:lnTo>
                    <a:pt x="239421" y="475908"/>
                  </a:lnTo>
                  <a:lnTo>
                    <a:pt x="259373" y="458692"/>
                  </a:lnTo>
                  <a:lnTo>
                    <a:pt x="284786" y="429297"/>
                  </a:lnTo>
                  <a:lnTo>
                    <a:pt x="312803" y="389331"/>
                  </a:lnTo>
                  <a:lnTo>
                    <a:pt x="351348" y="329382"/>
                  </a:lnTo>
                  <a:lnTo>
                    <a:pt x="438939" y="196343"/>
                  </a:lnTo>
                  <a:lnTo>
                    <a:pt x="466682" y="159527"/>
                  </a:lnTo>
                  <a:lnTo>
                    <a:pt x="484502" y="139544"/>
                  </a:lnTo>
                  <a:lnTo>
                    <a:pt x="506998" y="119561"/>
                  </a:lnTo>
                  <a:lnTo>
                    <a:pt x="521203" y="109569"/>
                  </a:lnTo>
                  <a:lnTo>
                    <a:pt x="541496" y="99578"/>
                  </a:lnTo>
                  <a:lnTo>
                    <a:pt x="558650" y="93928"/>
                  </a:lnTo>
                  <a:lnTo>
                    <a:pt x="579991" y="89586"/>
                  </a:lnTo>
                  <a:lnTo>
                    <a:pt x="618505" y="86835"/>
                  </a:lnTo>
                  <a:lnTo>
                    <a:pt x="658409" y="87589"/>
                  </a:lnTo>
                  <a:lnTo>
                    <a:pt x="698312" y="91472"/>
                  </a:lnTo>
                  <a:lnTo>
                    <a:pt x="733622" y="99578"/>
                  </a:lnTo>
                  <a:lnTo>
                    <a:pt x="738216" y="101076"/>
                  </a:lnTo>
                  <a:lnTo>
                    <a:pt x="758167" y="110270"/>
                  </a:lnTo>
                  <a:lnTo>
                    <a:pt x="778119" y="123883"/>
                  </a:lnTo>
                  <a:lnTo>
                    <a:pt x="794503" y="139544"/>
                  </a:lnTo>
                  <a:lnTo>
                    <a:pt x="808754" y="159527"/>
                  </a:lnTo>
                  <a:lnTo>
                    <a:pt x="818701" y="179510"/>
                  </a:lnTo>
                  <a:lnTo>
                    <a:pt x="826192" y="199493"/>
                  </a:lnTo>
                  <a:lnTo>
                    <a:pt x="831764" y="219476"/>
                  </a:lnTo>
                  <a:lnTo>
                    <a:pt x="842987" y="279425"/>
                  </a:lnTo>
                  <a:lnTo>
                    <a:pt x="850931" y="319391"/>
                  </a:lnTo>
                  <a:lnTo>
                    <a:pt x="857927" y="344061"/>
                  </a:lnTo>
                  <a:lnTo>
                    <a:pt x="865782" y="359357"/>
                  </a:lnTo>
                  <a:lnTo>
                    <a:pt x="877878" y="376678"/>
                  </a:lnTo>
                  <a:lnTo>
                    <a:pt x="897830" y="384427"/>
                  </a:lnTo>
                  <a:lnTo>
                    <a:pt x="917782" y="378009"/>
                  </a:lnTo>
                  <a:lnTo>
                    <a:pt x="938372" y="359357"/>
                  </a:lnTo>
                  <a:lnTo>
                    <a:pt x="957733" y="329382"/>
                  </a:lnTo>
                  <a:lnTo>
                    <a:pt x="969394" y="299408"/>
                  </a:lnTo>
                  <a:lnTo>
                    <a:pt x="977927" y="269433"/>
                  </a:lnTo>
                  <a:lnTo>
                    <a:pt x="982721" y="229467"/>
                  </a:lnTo>
                  <a:lnTo>
                    <a:pt x="983974" y="189501"/>
                  </a:lnTo>
                  <a:lnTo>
                    <a:pt x="984485" y="129552"/>
                  </a:lnTo>
                  <a:lnTo>
                    <a:pt x="987813" y="99578"/>
                  </a:lnTo>
                  <a:lnTo>
                    <a:pt x="992029" y="79595"/>
                  </a:lnTo>
                  <a:lnTo>
                    <a:pt x="999717" y="59612"/>
                  </a:lnTo>
                  <a:lnTo>
                    <a:pt x="1004524" y="49620"/>
                  </a:lnTo>
                  <a:lnTo>
                    <a:pt x="1017541" y="31682"/>
                  </a:lnTo>
                  <a:lnTo>
                    <a:pt x="1030797" y="19646"/>
                  </a:lnTo>
                  <a:lnTo>
                    <a:pt x="1037492" y="15018"/>
                  </a:lnTo>
                  <a:lnTo>
                    <a:pt x="1057444" y="5736"/>
                  </a:lnTo>
                  <a:lnTo>
                    <a:pt x="1077396" y="988"/>
                  </a:lnTo>
                  <a:lnTo>
                    <a:pt x="1097348" y="0"/>
                  </a:lnTo>
                  <a:lnTo>
                    <a:pt x="1117299" y="1942"/>
                  </a:lnTo>
                  <a:lnTo>
                    <a:pt x="1151418" y="9654"/>
                  </a:lnTo>
                  <a:lnTo>
                    <a:pt x="1157203" y="11322"/>
                  </a:lnTo>
                  <a:lnTo>
                    <a:pt x="1197107" y="27199"/>
                  </a:lnTo>
                  <a:lnTo>
                    <a:pt x="1240777" y="49620"/>
                  </a:lnTo>
                  <a:lnTo>
                    <a:pt x="1273208" y="69603"/>
                  </a:lnTo>
                  <a:lnTo>
                    <a:pt x="1300574" y="89586"/>
                  </a:lnTo>
                  <a:lnTo>
                    <a:pt x="1336769" y="120317"/>
                  </a:lnTo>
                  <a:lnTo>
                    <a:pt x="1382274" y="159527"/>
                  </a:lnTo>
                  <a:lnTo>
                    <a:pt x="1421013" y="189501"/>
                  </a:lnTo>
                  <a:lnTo>
                    <a:pt x="1536287" y="273956"/>
                  </a:lnTo>
                  <a:lnTo>
                    <a:pt x="1562686" y="289416"/>
                  </a:lnTo>
                  <a:lnTo>
                    <a:pt x="1576190" y="295901"/>
                  </a:lnTo>
                  <a:lnTo>
                    <a:pt x="1596142" y="302262"/>
                  </a:lnTo>
                  <a:lnTo>
                    <a:pt x="1616094" y="304335"/>
                  </a:lnTo>
                  <a:lnTo>
                    <a:pt x="1636046" y="301705"/>
                  </a:lnTo>
                  <a:lnTo>
                    <a:pt x="1655998" y="294267"/>
                  </a:lnTo>
                  <a:lnTo>
                    <a:pt x="1678975" y="279425"/>
                  </a:lnTo>
                  <a:lnTo>
                    <a:pt x="1701584" y="259442"/>
                  </a:lnTo>
                  <a:lnTo>
                    <a:pt x="1728929" y="229467"/>
                  </a:lnTo>
                  <a:lnTo>
                    <a:pt x="1796535" y="149535"/>
                  </a:lnTo>
                  <a:lnTo>
                    <a:pt x="1819193" y="129552"/>
                  </a:lnTo>
                  <a:lnTo>
                    <a:pt x="1835563" y="118509"/>
                  </a:lnTo>
                  <a:lnTo>
                    <a:pt x="1855515" y="110640"/>
                  </a:lnTo>
                  <a:lnTo>
                    <a:pt x="1876734" y="109569"/>
                  </a:lnTo>
                  <a:lnTo>
                    <a:pt x="1895419" y="115144"/>
                  </a:lnTo>
                  <a:lnTo>
                    <a:pt x="1916366" y="129552"/>
                  </a:lnTo>
                  <a:lnTo>
                    <a:pt x="1935908" y="149535"/>
                  </a:lnTo>
                  <a:lnTo>
                    <a:pt x="1995177" y="222843"/>
                  </a:lnTo>
                  <a:lnTo>
                    <a:pt x="2015130" y="243271"/>
                  </a:lnTo>
                  <a:lnTo>
                    <a:pt x="2035081" y="259862"/>
                  </a:lnTo>
                  <a:lnTo>
                    <a:pt x="2055033" y="272425"/>
                  </a:lnTo>
                  <a:lnTo>
                    <a:pt x="2074985" y="281348"/>
                  </a:lnTo>
                  <a:lnTo>
                    <a:pt x="2094937" y="286869"/>
                  </a:lnTo>
                  <a:lnTo>
                    <a:pt x="2115910" y="289416"/>
                  </a:lnTo>
                  <a:lnTo>
                    <a:pt x="2136544" y="289416"/>
                  </a:lnTo>
                  <a:lnTo>
                    <a:pt x="2174744" y="285030"/>
                  </a:lnTo>
                  <a:lnTo>
                    <a:pt x="2259328" y="269433"/>
                  </a:lnTo>
                  <a:lnTo>
                    <a:pt x="2274502" y="265663"/>
                  </a:lnTo>
                  <a:lnTo>
                    <a:pt x="2294454" y="258717"/>
                  </a:lnTo>
                  <a:lnTo>
                    <a:pt x="2314406" y="247764"/>
                  </a:lnTo>
                  <a:lnTo>
                    <a:pt x="2334358" y="230763"/>
                  </a:lnTo>
                  <a:lnTo>
                    <a:pt x="2354309" y="206892"/>
                  </a:lnTo>
                  <a:lnTo>
                    <a:pt x="2380912" y="169518"/>
                  </a:lnTo>
                  <a:lnTo>
                    <a:pt x="2394213" y="154471"/>
                  </a:lnTo>
                  <a:lnTo>
                    <a:pt x="2400441" y="149535"/>
                  </a:lnTo>
                  <a:lnTo>
                    <a:pt x="2416519" y="139544"/>
                  </a:lnTo>
                  <a:lnTo>
                    <a:pt x="2434117" y="133503"/>
                  </a:lnTo>
                  <a:lnTo>
                    <a:pt x="2462160" y="129552"/>
                  </a:lnTo>
                  <a:lnTo>
                    <a:pt x="2474020" y="128648"/>
                  </a:lnTo>
                  <a:lnTo>
                    <a:pt x="2498951" y="129552"/>
                  </a:lnTo>
                  <a:lnTo>
                    <a:pt x="2513924" y="131063"/>
                  </a:lnTo>
                  <a:lnTo>
                    <a:pt x="2533876" y="134616"/>
                  </a:lnTo>
                  <a:lnTo>
                    <a:pt x="2553827" y="140263"/>
                  </a:lnTo>
                  <a:lnTo>
                    <a:pt x="2575704" y="149535"/>
                  </a:lnTo>
                  <a:lnTo>
                    <a:pt x="2593899" y="159527"/>
                  </a:lnTo>
                  <a:lnTo>
                    <a:pt x="2621563" y="179510"/>
                  </a:lnTo>
                  <a:lnTo>
                    <a:pt x="2643736" y="199493"/>
                  </a:lnTo>
                  <a:lnTo>
                    <a:pt x="2662797" y="219476"/>
                  </a:lnTo>
                  <a:lnTo>
                    <a:pt x="2687715" y="249450"/>
                  </a:lnTo>
                  <a:lnTo>
                    <a:pt x="2713441" y="284919"/>
                  </a:lnTo>
                  <a:lnTo>
                    <a:pt x="2736164" y="319391"/>
                  </a:lnTo>
                  <a:lnTo>
                    <a:pt x="2775563" y="379340"/>
                  </a:lnTo>
                  <a:lnTo>
                    <a:pt x="2793248" y="401696"/>
                  </a:lnTo>
                  <a:lnTo>
                    <a:pt x="2813200" y="416727"/>
                  </a:lnTo>
                  <a:lnTo>
                    <a:pt x="2833152" y="420843"/>
                  </a:lnTo>
                  <a:lnTo>
                    <a:pt x="2853104" y="413493"/>
                  </a:lnTo>
                  <a:lnTo>
                    <a:pt x="2880383" y="389331"/>
                  </a:lnTo>
                  <a:lnTo>
                    <a:pt x="2898139" y="369348"/>
                  </a:lnTo>
                  <a:lnTo>
                    <a:pt x="2932911" y="323514"/>
                  </a:lnTo>
                  <a:lnTo>
                    <a:pt x="2972815" y="265719"/>
                  </a:lnTo>
                  <a:lnTo>
                    <a:pt x="2972815" y="265719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任意多边形: 形状 2307">
              <a:extLst>
                <a:ext uri="{FF2B5EF4-FFF2-40B4-BE49-F238E27FC236}">
                  <a16:creationId xmlns:a16="http://schemas.microsoft.com/office/drawing/2014/main" id="{EBA4C713-C5A7-7393-3CF9-78363ECA6BA8}"/>
                </a:ext>
              </a:extLst>
            </p:cNvPr>
            <p:cNvSpPr/>
            <p:nvPr/>
          </p:nvSpPr>
          <p:spPr>
            <a:xfrm>
              <a:off x="5934592" y="3105220"/>
              <a:ext cx="2972814" cy="730511"/>
            </a:xfrm>
            <a:custGeom>
              <a:avLst/>
              <a:gdLst>
                <a:gd name="connsiteX0" fmla="*/ 0 w 2972814"/>
                <a:gd name="connsiteY0" fmla="*/ 730511 h 730511"/>
                <a:gd name="connsiteX1" fmla="*/ 59855 w 2972814"/>
                <a:gd name="connsiteY1" fmla="*/ 709277 h 730511"/>
                <a:gd name="connsiteX2" fmla="*/ 139662 w 2972814"/>
                <a:gd name="connsiteY2" fmla="*/ 678482 h 730511"/>
                <a:gd name="connsiteX3" fmla="*/ 170386 w 2972814"/>
                <a:gd name="connsiteY3" fmla="*/ 664411 h 730511"/>
                <a:gd name="connsiteX4" fmla="*/ 188817 w 2972814"/>
                <a:gd name="connsiteY4" fmla="*/ 654420 h 730511"/>
                <a:gd name="connsiteX5" fmla="*/ 204342 w 2972814"/>
                <a:gd name="connsiteY5" fmla="*/ 644428 h 730511"/>
                <a:gd name="connsiteX6" fmla="*/ 219470 w 2972814"/>
                <a:gd name="connsiteY6" fmla="*/ 633589 h 730511"/>
                <a:gd name="connsiteX7" fmla="*/ 250189 w 2972814"/>
                <a:gd name="connsiteY7" fmla="*/ 604462 h 730511"/>
                <a:gd name="connsiteX8" fmla="*/ 267416 w 2972814"/>
                <a:gd name="connsiteY8" fmla="*/ 584479 h 730511"/>
                <a:gd name="connsiteX9" fmla="*/ 290321 w 2972814"/>
                <a:gd name="connsiteY9" fmla="*/ 554505 h 730511"/>
                <a:gd name="connsiteX10" fmla="*/ 339180 w 2972814"/>
                <a:gd name="connsiteY10" fmla="*/ 483251 h 730511"/>
                <a:gd name="connsiteX11" fmla="*/ 418987 w 2972814"/>
                <a:gd name="connsiteY11" fmla="*/ 364457 h 730511"/>
                <a:gd name="connsiteX12" fmla="*/ 450309 w 2972814"/>
                <a:gd name="connsiteY12" fmla="*/ 324700 h 730511"/>
                <a:gd name="connsiteX13" fmla="*/ 469585 w 2972814"/>
                <a:gd name="connsiteY13" fmla="*/ 304717 h 730511"/>
                <a:gd name="connsiteX14" fmla="*/ 480556 w 2972814"/>
                <a:gd name="connsiteY14" fmla="*/ 294726 h 730511"/>
                <a:gd name="connsiteX15" fmla="*/ 498794 w 2972814"/>
                <a:gd name="connsiteY15" fmla="*/ 281440 h 730511"/>
                <a:gd name="connsiteX16" fmla="*/ 518746 w 2972814"/>
                <a:gd name="connsiteY16" fmla="*/ 270875 h 730511"/>
                <a:gd name="connsiteX17" fmla="*/ 538698 w 2972814"/>
                <a:gd name="connsiteY17" fmla="*/ 263478 h 730511"/>
                <a:gd name="connsiteX18" fmla="*/ 578602 w 2972814"/>
                <a:gd name="connsiteY18" fmla="*/ 256032 h 730511"/>
                <a:gd name="connsiteX19" fmla="*/ 658409 w 2972814"/>
                <a:gd name="connsiteY19" fmla="*/ 247283 h 730511"/>
                <a:gd name="connsiteX20" fmla="*/ 698312 w 2972814"/>
                <a:gd name="connsiteY20" fmla="*/ 239331 h 730511"/>
                <a:gd name="connsiteX21" fmla="*/ 738216 w 2972814"/>
                <a:gd name="connsiteY21" fmla="*/ 227288 h 730511"/>
                <a:gd name="connsiteX22" fmla="*/ 758167 w 2972814"/>
                <a:gd name="connsiteY22" fmla="*/ 219773 h 730511"/>
                <a:gd name="connsiteX23" fmla="*/ 778119 w 2972814"/>
                <a:gd name="connsiteY23" fmla="*/ 211011 h 730511"/>
                <a:gd name="connsiteX24" fmla="*/ 798071 w 2972814"/>
                <a:gd name="connsiteY24" fmla="*/ 199830 h 730511"/>
                <a:gd name="connsiteX25" fmla="*/ 806256 w 2972814"/>
                <a:gd name="connsiteY25" fmla="*/ 194811 h 730511"/>
                <a:gd name="connsiteX26" fmla="*/ 873040 w 2972814"/>
                <a:gd name="connsiteY26" fmla="*/ 144854 h 730511"/>
                <a:gd name="connsiteX27" fmla="*/ 877878 w 2972814"/>
                <a:gd name="connsiteY27" fmla="*/ 142483 h 730511"/>
                <a:gd name="connsiteX28" fmla="*/ 907282 w 2972814"/>
                <a:gd name="connsiteY28" fmla="*/ 134862 h 730511"/>
                <a:gd name="connsiteX29" fmla="*/ 917782 w 2972814"/>
                <a:gd name="connsiteY29" fmla="*/ 133548 h 730511"/>
                <a:gd name="connsiteX30" fmla="*/ 937734 w 2972814"/>
                <a:gd name="connsiteY30" fmla="*/ 132881 h 730511"/>
                <a:gd name="connsiteX31" fmla="*/ 997589 w 2972814"/>
                <a:gd name="connsiteY31" fmla="*/ 137144 h 730511"/>
                <a:gd name="connsiteX32" fmla="*/ 1037492 w 2972814"/>
                <a:gd name="connsiteY32" fmla="*/ 142421 h 730511"/>
                <a:gd name="connsiteX33" fmla="*/ 1077396 w 2972814"/>
                <a:gd name="connsiteY33" fmla="*/ 150212 h 730511"/>
                <a:gd name="connsiteX34" fmla="*/ 1117299 w 2972814"/>
                <a:gd name="connsiteY34" fmla="*/ 161206 h 730511"/>
                <a:gd name="connsiteX35" fmla="*/ 1157203 w 2972814"/>
                <a:gd name="connsiteY35" fmla="*/ 175068 h 730511"/>
                <a:gd name="connsiteX36" fmla="*/ 1257463 w 2972814"/>
                <a:gd name="connsiteY36" fmla="*/ 214794 h 730511"/>
                <a:gd name="connsiteX37" fmla="*/ 1299956 w 2972814"/>
                <a:gd name="connsiteY37" fmla="*/ 234777 h 730511"/>
                <a:gd name="connsiteX38" fmla="*/ 1331928 w 2972814"/>
                <a:gd name="connsiteY38" fmla="*/ 254760 h 730511"/>
                <a:gd name="connsiteX39" fmla="*/ 1344914 w 2972814"/>
                <a:gd name="connsiteY39" fmla="*/ 264751 h 730511"/>
                <a:gd name="connsiteX40" fmla="*/ 1368119 w 2972814"/>
                <a:gd name="connsiteY40" fmla="*/ 284734 h 730511"/>
                <a:gd name="connsiteX41" fmla="*/ 1399707 w 2972814"/>
                <a:gd name="connsiteY41" fmla="*/ 314709 h 730511"/>
                <a:gd name="connsiteX42" fmla="*/ 1463083 w 2972814"/>
                <a:gd name="connsiteY42" fmla="*/ 374658 h 730511"/>
                <a:gd name="connsiteX43" fmla="*/ 1509128 w 2972814"/>
                <a:gd name="connsiteY43" fmla="*/ 414624 h 730511"/>
                <a:gd name="connsiteX44" fmla="*/ 1536287 w 2972814"/>
                <a:gd name="connsiteY44" fmla="*/ 436143 h 730511"/>
                <a:gd name="connsiteX45" fmla="*/ 1564926 w 2972814"/>
                <a:gd name="connsiteY45" fmla="*/ 454590 h 730511"/>
                <a:gd name="connsiteX46" fmla="*/ 1576190 w 2972814"/>
                <a:gd name="connsiteY46" fmla="*/ 460447 h 730511"/>
                <a:gd name="connsiteX47" fmla="*/ 1596142 w 2972814"/>
                <a:gd name="connsiteY47" fmla="*/ 467274 h 730511"/>
                <a:gd name="connsiteX48" fmla="*/ 1616094 w 2972814"/>
                <a:gd name="connsiteY48" fmla="*/ 469406 h 730511"/>
                <a:gd name="connsiteX49" fmla="*/ 1640282 w 2972814"/>
                <a:gd name="connsiteY49" fmla="*/ 464581 h 730511"/>
                <a:gd name="connsiteX50" fmla="*/ 1661167 w 2972814"/>
                <a:gd name="connsiteY50" fmla="*/ 454590 h 730511"/>
                <a:gd name="connsiteX51" fmla="*/ 1675949 w 2972814"/>
                <a:gd name="connsiteY51" fmla="*/ 444485 h 730511"/>
                <a:gd name="connsiteX52" fmla="*/ 1697183 w 2972814"/>
                <a:gd name="connsiteY52" fmla="*/ 424615 h 730511"/>
                <a:gd name="connsiteX53" fmla="*/ 1731467 w 2972814"/>
                <a:gd name="connsiteY53" fmla="*/ 384649 h 730511"/>
                <a:gd name="connsiteX54" fmla="*/ 1781417 w 2972814"/>
                <a:gd name="connsiteY54" fmla="*/ 324700 h 730511"/>
                <a:gd name="connsiteX55" fmla="*/ 1801560 w 2972814"/>
                <a:gd name="connsiteY55" fmla="*/ 304717 h 730511"/>
                <a:gd name="connsiteX56" fmla="*/ 1815612 w 2972814"/>
                <a:gd name="connsiteY56" fmla="*/ 292510 h 730511"/>
                <a:gd name="connsiteX57" fmla="*/ 1835563 w 2972814"/>
                <a:gd name="connsiteY57" fmla="*/ 279058 h 730511"/>
                <a:gd name="connsiteX58" fmla="*/ 1855515 w 2972814"/>
                <a:gd name="connsiteY58" fmla="*/ 270121 h 730511"/>
                <a:gd name="connsiteX59" fmla="*/ 1875467 w 2972814"/>
                <a:gd name="connsiteY59" fmla="*/ 266350 h 730511"/>
                <a:gd name="connsiteX60" fmla="*/ 1895419 w 2972814"/>
                <a:gd name="connsiteY60" fmla="*/ 268708 h 730511"/>
                <a:gd name="connsiteX61" fmla="*/ 1915370 w 2972814"/>
                <a:gd name="connsiteY61" fmla="*/ 278635 h 730511"/>
                <a:gd name="connsiteX62" fmla="*/ 1935322 w 2972814"/>
                <a:gd name="connsiteY62" fmla="*/ 297242 h 730511"/>
                <a:gd name="connsiteX63" fmla="*/ 1955860 w 2972814"/>
                <a:gd name="connsiteY63" fmla="*/ 324700 h 730511"/>
                <a:gd name="connsiteX64" fmla="*/ 1995177 w 2972814"/>
                <a:gd name="connsiteY64" fmla="*/ 385043 h 730511"/>
                <a:gd name="connsiteX65" fmla="*/ 2018569 w 2972814"/>
                <a:gd name="connsiteY65" fmla="*/ 414624 h 730511"/>
                <a:gd name="connsiteX66" fmla="*/ 2039341 w 2972814"/>
                <a:gd name="connsiteY66" fmla="*/ 434607 h 730511"/>
                <a:gd name="connsiteX67" fmla="*/ 2055033 w 2972814"/>
                <a:gd name="connsiteY67" fmla="*/ 446122 h 730511"/>
                <a:gd name="connsiteX68" fmla="*/ 2074985 w 2972814"/>
                <a:gd name="connsiteY68" fmla="*/ 455628 h 730511"/>
                <a:gd name="connsiteX69" fmla="*/ 2094937 w 2972814"/>
                <a:gd name="connsiteY69" fmla="*/ 460372 h 730511"/>
                <a:gd name="connsiteX70" fmla="*/ 2114888 w 2972814"/>
                <a:gd name="connsiteY70" fmla="*/ 460966 h 730511"/>
                <a:gd name="connsiteX71" fmla="*/ 2134840 w 2972814"/>
                <a:gd name="connsiteY71" fmla="*/ 457699 h 730511"/>
                <a:gd name="connsiteX72" fmla="*/ 2154792 w 2972814"/>
                <a:gd name="connsiteY72" fmla="*/ 450725 h 730511"/>
                <a:gd name="connsiteX73" fmla="*/ 2174744 w 2972814"/>
                <a:gd name="connsiteY73" fmla="*/ 439867 h 730511"/>
                <a:gd name="connsiteX74" fmla="*/ 2194957 w 2972814"/>
                <a:gd name="connsiteY74" fmla="*/ 424615 h 730511"/>
                <a:gd name="connsiteX75" fmla="*/ 2212997 w 2972814"/>
                <a:gd name="connsiteY75" fmla="*/ 404632 h 730511"/>
                <a:gd name="connsiteX76" fmla="*/ 2225730 w 2972814"/>
                <a:gd name="connsiteY76" fmla="*/ 384649 h 730511"/>
                <a:gd name="connsiteX77" fmla="*/ 2234599 w 2972814"/>
                <a:gd name="connsiteY77" fmla="*/ 362052 h 730511"/>
                <a:gd name="connsiteX78" fmla="*/ 2239524 w 2972814"/>
                <a:gd name="connsiteY78" fmla="*/ 344683 h 730511"/>
                <a:gd name="connsiteX79" fmla="*/ 2243926 w 2972814"/>
                <a:gd name="connsiteY79" fmla="*/ 314709 h 730511"/>
                <a:gd name="connsiteX80" fmla="*/ 2245196 w 2972814"/>
                <a:gd name="connsiteY80" fmla="*/ 284734 h 730511"/>
                <a:gd name="connsiteX81" fmla="*/ 2244314 w 2972814"/>
                <a:gd name="connsiteY81" fmla="*/ 244768 h 730511"/>
                <a:gd name="connsiteX82" fmla="*/ 2241743 w 2972814"/>
                <a:gd name="connsiteY82" fmla="*/ 164836 h 730511"/>
                <a:gd name="connsiteX83" fmla="*/ 2243303 w 2972814"/>
                <a:gd name="connsiteY83" fmla="*/ 124871 h 730511"/>
                <a:gd name="connsiteX84" fmla="*/ 2248927 w 2972814"/>
                <a:gd name="connsiteY84" fmla="*/ 84905 h 730511"/>
                <a:gd name="connsiteX85" fmla="*/ 2254551 w 2972814"/>
                <a:gd name="connsiteY85" fmla="*/ 61822 h 730511"/>
                <a:gd name="connsiteX86" fmla="*/ 2261480 w 2972814"/>
                <a:gd name="connsiteY86" fmla="*/ 44939 h 730511"/>
                <a:gd name="connsiteX87" fmla="*/ 2274502 w 2972814"/>
                <a:gd name="connsiteY87" fmla="*/ 20548 h 730511"/>
                <a:gd name="connsiteX88" fmla="*/ 2294454 w 2972814"/>
                <a:gd name="connsiteY88" fmla="*/ 3411 h 730511"/>
                <a:gd name="connsiteX89" fmla="*/ 2314406 w 2972814"/>
                <a:gd name="connsiteY89" fmla="*/ 0 h 730511"/>
                <a:gd name="connsiteX90" fmla="*/ 2334358 w 2972814"/>
                <a:gd name="connsiteY90" fmla="*/ 7826 h 730511"/>
                <a:gd name="connsiteX91" fmla="*/ 2354309 w 2972814"/>
                <a:gd name="connsiteY91" fmla="*/ 26265 h 730511"/>
                <a:gd name="connsiteX92" fmla="*/ 2374589 w 2972814"/>
                <a:gd name="connsiteY92" fmla="*/ 54930 h 730511"/>
                <a:gd name="connsiteX93" fmla="*/ 2400384 w 2972814"/>
                <a:gd name="connsiteY93" fmla="*/ 104888 h 730511"/>
                <a:gd name="connsiteX94" fmla="*/ 2435245 w 2972814"/>
                <a:gd name="connsiteY94" fmla="*/ 174828 h 730511"/>
                <a:gd name="connsiteX95" fmla="*/ 2447119 w 2972814"/>
                <a:gd name="connsiteY95" fmla="*/ 194811 h 730511"/>
                <a:gd name="connsiteX96" fmla="*/ 2461855 w 2972814"/>
                <a:gd name="connsiteY96" fmla="*/ 214794 h 730511"/>
                <a:gd name="connsiteX97" fmla="*/ 2480904 w 2972814"/>
                <a:gd name="connsiteY97" fmla="*/ 234777 h 730511"/>
                <a:gd name="connsiteX98" fmla="*/ 2493972 w 2972814"/>
                <a:gd name="connsiteY98" fmla="*/ 245768 h 730511"/>
                <a:gd name="connsiteX99" fmla="*/ 2522858 w 2972814"/>
                <a:gd name="connsiteY99" fmla="*/ 264751 h 730511"/>
                <a:gd name="connsiteX100" fmla="*/ 2593731 w 2972814"/>
                <a:gd name="connsiteY100" fmla="*/ 305169 h 730511"/>
                <a:gd name="connsiteX101" fmla="*/ 2633634 w 2972814"/>
                <a:gd name="connsiteY101" fmla="*/ 334532 h 730511"/>
                <a:gd name="connsiteX102" fmla="*/ 2655942 w 2972814"/>
                <a:gd name="connsiteY102" fmla="*/ 354675 h 730511"/>
                <a:gd name="connsiteX103" fmla="*/ 2694639 w 2972814"/>
                <a:gd name="connsiteY103" fmla="*/ 394641 h 730511"/>
                <a:gd name="connsiteX104" fmla="*/ 2774877 w 2972814"/>
                <a:gd name="connsiteY104" fmla="*/ 484564 h 730511"/>
                <a:gd name="connsiteX105" fmla="*/ 2799383 w 2972814"/>
                <a:gd name="connsiteY105" fmla="*/ 504547 h 730511"/>
                <a:gd name="connsiteX106" fmla="*/ 2817616 w 2972814"/>
                <a:gd name="connsiteY106" fmla="*/ 514539 h 730511"/>
                <a:gd name="connsiteX107" fmla="*/ 2833152 w 2972814"/>
                <a:gd name="connsiteY107" fmla="*/ 519029 h 730511"/>
                <a:gd name="connsiteX108" fmla="*/ 2853104 w 2972814"/>
                <a:gd name="connsiteY108" fmla="*/ 517300 h 730511"/>
                <a:gd name="connsiteX109" fmla="*/ 2877352 w 2972814"/>
                <a:gd name="connsiteY109" fmla="*/ 504547 h 730511"/>
                <a:gd name="connsiteX110" fmla="*/ 2893008 w 2972814"/>
                <a:gd name="connsiteY110" fmla="*/ 492330 h 730511"/>
                <a:gd name="connsiteX111" fmla="*/ 2918789 w 2972814"/>
                <a:gd name="connsiteY111" fmla="*/ 464581 h 730511"/>
                <a:gd name="connsiteX112" fmla="*/ 2941775 w 2972814"/>
                <a:gd name="connsiteY112" fmla="*/ 434607 h 730511"/>
                <a:gd name="connsiteX113" fmla="*/ 2972815 w 2972814"/>
                <a:gd name="connsiteY113" fmla="*/ 389474 h 730511"/>
                <a:gd name="connsiteX114" fmla="*/ 2972815 w 2972814"/>
                <a:gd name="connsiteY114" fmla="*/ 389474 h 73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972814" h="730511">
                  <a:moveTo>
                    <a:pt x="0" y="730511"/>
                  </a:moveTo>
                  <a:lnTo>
                    <a:pt x="59855" y="709277"/>
                  </a:lnTo>
                  <a:lnTo>
                    <a:pt x="139662" y="678482"/>
                  </a:lnTo>
                  <a:lnTo>
                    <a:pt x="170386" y="664411"/>
                  </a:lnTo>
                  <a:lnTo>
                    <a:pt x="188817" y="654420"/>
                  </a:lnTo>
                  <a:lnTo>
                    <a:pt x="204342" y="644428"/>
                  </a:lnTo>
                  <a:lnTo>
                    <a:pt x="219470" y="633589"/>
                  </a:lnTo>
                  <a:lnTo>
                    <a:pt x="250189" y="604462"/>
                  </a:lnTo>
                  <a:lnTo>
                    <a:pt x="267416" y="584479"/>
                  </a:lnTo>
                  <a:lnTo>
                    <a:pt x="290321" y="554505"/>
                  </a:lnTo>
                  <a:lnTo>
                    <a:pt x="339180" y="483251"/>
                  </a:lnTo>
                  <a:lnTo>
                    <a:pt x="418987" y="364457"/>
                  </a:lnTo>
                  <a:lnTo>
                    <a:pt x="450309" y="324700"/>
                  </a:lnTo>
                  <a:lnTo>
                    <a:pt x="469585" y="304717"/>
                  </a:lnTo>
                  <a:lnTo>
                    <a:pt x="480556" y="294726"/>
                  </a:lnTo>
                  <a:lnTo>
                    <a:pt x="498794" y="281440"/>
                  </a:lnTo>
                  <a:lnTo>
                    <a:pt x="518746" y="270875"/>
                  </a:lnTo>
                  <a:lnTo>
                    <a:pt x="538698" y="263478"/>
                  </a:lnTo>
                  <a:lnTo>
                    <a:pt x="578602" y="256032"/>
                  </a:lnTo>
                  <a:lnTo>
                    <a:pt x="658409" y="247283"/>
                  </a:lnTo>
                  <a:lnTo>
                    <a:pt x="698312" y="239331"/>
                  </a:lnTo>
                  <a:lnTo>
                    <a:pt x="738216" y="227288"/>
                  </a:lnTo>
                  <a:lnTo>
                    <a:pt x="758167" y="219773"/>
                  </a:lnTo>
                  <a:lnTo>
                    <a:pt x="778119" y="211011"/>
                  </a:lnTo>
                  <a:lnTo>
                    <a:pt x="798071" y="199830"/>
                  </a:lnTo>
                  <a:lnTo>
                    <a:pt x="806256" y="194811"/>
                  </a:lnTo>
                  <a:lnTo>
                    <a:pt x="873040" y="144854"/>
                  </a:lnTo>
                  <a:lnTo>
                    <a:pt x="877878" y="142483"/>
                  </a:lnTo>
                  <a:lnTo>
                    <a:pt x="907282" y="134862"/>
                  </a:lnTo>
                  <a:lnTo>
                    <a:pt x="917782" y="133548"/>
                  </a:lnTo>
                  <a:lnTo>
                    <a:pt x="937734" y="132881"/>
                  </a:lnTo>
                  <a:lnTo>
                    <a:pt x="997589" y="137144"/>
                  </a:lnTo>
                  <a:lnTo>
                    <a:pt x="1037492" y="142421"/>
                  </a:lnTo>
                  <a:lnTo>
                    <a:pt x="1077396" y="150212"/>
                  </a:lnTo>
                  <a:lnTo>
                    <a:pt x="1117299" y="161206"/>
                  </a:lnTo>
                  <a:lnTo>
                    <a:pt x="1157203" y="175068"/>
                  </a:lnTo>
                  <a:lnTo>
                    <a:pt x="1257463" y="214794"/>
                  </a:lnTo>
                  <a:lnTo>
                    <a:pt x="1299956" y="234777"/>
                  </a:lnTo>
                  <a:lnTo>
                    <a:pt x="1331928" y="254760"/>
                  </a:lnTo>
                  <a:lnTo>
                    <a:pt x="1344914" y="264751"/>
                  </a:lnTo>
                  <a:lnTo>
                    <a:pt x="1368119" y="284734"/>
                  </a:lnTo>
                  <a:lnTo>
                    <a:pt x="1399707" y="314709"/>
                  </a:lnTo>
                  <a:lnTo>
                    <a:pt x="1463083" y="374658"/>
                  </a:lnTo>
                  <a:lnTo>
                    <a:pt x="1509128" y="414624"/>
                  </a:lnTo>
                  <a:lnTo>
                    <a:pt x="1536287" y="436143"/>
                  </a:lnTo>
                  <a:lnTo>
                    <a:pt x="1564926" y="454590"/>
                  </a:lnTo>
                  <a:lnTo>
                    <a:pt x="1576190" y="460447"/>
                  </a:lnTo>
                  <a:lnTo>
                    <a:pt x="1596142" y="467274"/>
                  </a:lnTo>
                  <a:lnTo>
                    <a:pt x="1616094" y="469406"/>
                  </a:lnTo>
                  <a:lnTo>
                    <a:pt x="1640282" y="464581"/>
                  </a:lnTo>
                  <a:lnTo>
                    <a:pt x="1661167" y="454590"/>
                  </a:lnTo>
                  <a:lnTo>
                    <a:pt x="1675949" y="444485"/>
                  </a:lnTo>
                  <a:lnTo>
                    <a:pt x="1697183" y="424615"/>
                  </a:lnTo>
                  <a:lnTo>
                    <a:pt x="1731467" y="384649"/>
                  </a:lnTo>
                  <a:lnTo>
                    <a:pt x="1781417" y="324700"/>
                  </a:lnTo>
                  <a:lnTo>
                    <a:pt x="1801560" y="304717"/>
                  </a:lnTo>
                  <a:lnTo>
                    <a:pt x="1815612" y="292510"/>
                  </a:lnTo>
                  <a:lnTo>
                    <a:pt x="1835563" y="279058"/>
                  </a:lnTo>
                  <a:lnTo>
                    <a:pt x="1855515" y="270121"/>
                  </a:lnTo>
                  <a:lnTo>
                    <a:pt x="1875467" y="266350"/>
                  </a:lnTo>
                  <a:lnTo>
                    <a:pt x="1895419" y="268708"/>
                  </a:lnTo>
                  <a:lnTo>
                    <a:pt x="1915370" y="278635"/>
                  </a:lnTo>
                  <a:lnTo>
                    <a:pt x="1935322" y="297242"/>
                  </a:lnTo>
                  <a:lnTo>
                    <a:pt x="1955860" y="324700"/>
                  </a:lnTo>
                  <a:lnTo>
                    <a:pt x="1995177" y="385043"/>
                  </a:lnTo>
                  <a:lnTo>
                    <a:pt x="2018569" y="414624"/>
                  </a:lnTo>
                  <a:lnTo>
                    <a:pt x="2039341" y="434607"/>
                  </a:lnTo>
                  <a:lnTo>
                    <a:pt x="2055033" y="446122"/>
                  </a:lnTo>
                  <a:lnTo>
                    <a:pt x="2074985" y="455628"/>
                  </a:lnTo>
                  <a:lnTo>
                    <a:pt x="2094937" y="460372"/>
                  </a:lnTo>
                  <a:lnTo>
                    <a:pt x="2114888" y="460966"/>
                  </a:lnTo>
                  <a:lnTo>
                    <a:pt x="2134840" y="457699"/>
                  </a:lnTo>
                  <a:lnTo>
                    <a:pt x="2154792" y="450725"/>
                  </a:lnTo>
                  <a:lnTo>
                    <a:pt x="2174744" y="439867"/>
                  </a:lnTo>
                  <a:lnTo>
                    <a:pt x="2194957" y="424615"/>
                  </a:lnTo>
                  <a:lnTo>
                    <a:pt x="2212997" y="404632"/>
                  </a:lnTo>
                  <a:lnTo>
                    <a:pt x="2225730" y="384649"/>
                  </a:lnTo>
                  <a:lnTo>
                    <a:pt x="2234599" y="362052"/>
                  </a:lnTo>
                  <a:lnTo>
                    <a:pt x="2239524" y="344683"/>
                  </a:lnTo>
                  <a:lnTo>
                    <a:pt x="2243926" y="314709"/>
                  </a:lnTo>
                  <a:lnTo>
                    <a:pt x="2245196" y="284734"/>
                  </a:lnTo>
                  <a:lnTo>
                    <a:pt x="2244314" y="244768"/>
                  </a:lnTo>
                  <a:lnTo>
                    <a:pt x="2241743" y="164836"/>
                  </a:lnTo>
                  <a:lnTo>
                    <a:pt x="2243303" y="124871"/>
                  </a:lnTo>
                  <a:lnTo>
                    <a:pt x="2248927" y="84905"/>
                  </a:lnTo>
                  <a:lnTo>
                    <a:pt x="2254551" y="61822"/>
                  </a:lnTo>
                  <a:lnTo>
                    <a:pt x="2261480" y="44939"/>
                  </a:lnTo>
                  <a:lnTo>
                    <a:pt x="2274502" y="20548"/>
                  </a:lnTo>
                  <a:lnTo>
                    <a:pt x="2294454" y="3411"/>
                  </a:lnTo>
                  <a:lnTo>
                    <a:pt x="2314406" y="0"/>
                  </a:lnTo>
                  <a:lnTo>
                    <a:pt x="2334358" y="7826"/>
                  </a:lnTo>
                  <a:lnTo>
                    <a:pt x="2354309" y="26265"/>
                  </a:lnTo>
                  <a:lnTo>
                    <a:pt x="2374589" y="54930"/>
                  </a:lnTo>
                  <a:lnTo>
                    <a:pt x="2400384" y="104888"/>
                  </a:lnTo>
                  <a:lnTo>
                    <a:pt x="2435245" y="174828"/>
                  </a:lnTo>
                  <a:lnTo>
                    <a:pt x="2447119" y="194811"/>
                  </a:lnTo>
                  <a:lnTo>
                    <a:pt x="2461855" y="214794"/>
                  </a:lnTo>
                  <a:lnTo>
                    <a:pt x="2480904" y="234777"/>
                  </a:lnTo>
                  <a:lnTo>
                    <a:pt x="2493972" y="245768"/>
                  </a:lnTo>
                  <a:lnTo>
                    <a:pt x="2522858" y="264751"/>
                  </a:lnTo>
                  <a:lnTo>
                    <a:pt x="2593731" y="305169"/>
                  </a:lnTo>
                  <a:lnTo>
                    <a:pt x="2633634" y="334532"/>
                  </a:lnTo>
                  <a:lnTo>
                    <a:pt x="2655942" y="354675"/>
                  </a:lnTo>
                  <a:lnTo>
                    <a:pt x="2694639" y="394641"/>
                  </a:lnTo>
                  <a:lnTo>
                    <a:pt x="2774877" y="484564"/>
                  </a:lnTo>
                  <a:lnTo>
                    <a:pt x="2799383" y="504547"/>
                  </a:lnTo>
                  <a:lnTo>
                    <a:pt x="2817616" y="514539"/>
                  </a:lnTo>
                  <a:lnTo>
                    <a:pt x="2833152" y="519029"/>
                  </a:lnTo>
                  <a:lnTo>
                    <a:pt x="2853104" y="517300"/>
                  </a:lnTo>
                  <a:lnTo>
                    <a:pt x="2877352" y="504547"/>
                  </a:lnTo>
                  <a:lnTo>
                    <a:pt x="2893008" y="492330"/>
                  </a:lnTo>
                  <a:lnTo>
                    <a:pt x="2918789" y="464581"/>
                  </a:lnTo>
                  <a:lnTo>
                    <a:pt x="2941775" y="434607"/>
                  </a:lnTo>
                  <a:lnTo>
                    <a:pt x="2972815" y="389474"/>
                  </a:lnTo>
                  <a:lnTo>
                    <a:pt x="2972815" y="38947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任意多边形: 形状 2308">
              <a:extLst>
                <a:ext uri="{FF2B5EF4-FFF2-40B4-BE49-F238E27FC236}">
                  <a16:creationId xmlns:a16="http://schemas.microsoft.com/office/drawing/2014/main" id="{7D81705F-D8BA-6DD3-AC0E-8301D0BB4EF1}"/>
                </a:ext>
              </a:extLst>
            </p:cNvPr>
            <p:cNvSpPr/>
            <p:nvPr/>
          </p:nvSpPr>
          <p:spPr>
            <a:xfrm>
              <a:off x="5934592" y="3031935"/>
              <a:ext cx="2972814" cy="720839"/>
            </a:xfrm>
            <a:custGeom>
              <a:avLst/>
              <a:gdLst>
                <a:gd name="connsiteX0" fmla="*/ 0 w 2972814"/>
                <a:gd name="connsiteY0" fmla="*/ 720839 h 720839"/>
                <a:gd name="connsiteX1" fmla="*/ 27039 w 2972814"/>
                <a:gd name="connsiteY1" fmla="*/ 717713 h 720839"/>
                <a:gd name="connsiteX2" fmla="*/ 39904 w 2972814"/>
                <a:gd name="connsiteY2" fmla="*/ 715155 h 720839"/>
                <a:gd name="connsiteX3" fmla="*/ 79807 w 2972814"/>
                <a:gd name="connsiteY3" fmla="*/ 703090 h 720839"/>
                <a:gd name="connsiteX4" fmla="*/ 119711 w 2972814"/>
                <a:gd name="connsiteY4" fmla="*/ 686638 h 720839"/>
                <a:gd name="connsiteX5" fmla="*/ 159614 w 2972814"/>
                <a:gd name="connsiteY5" fmla="*/ 665080 h 720839"/>
                <a:gd name="connsiteX6" fmla="*/ 184245 w 2972814"/>
                <a:gd name="connsiteY6" fmla="*/ 647773 h 720839"/>
                <a:gd name="connsiteX7" fmla="*/ 207741 w 2972814"/>
                <a:gd name="connsiteY7" fmla="*/ 627790 h 720839"/>
                <a:gd name="connsiteX8" fmla="*/ 227457 w 2972814"/>
                <a:gd name="connsiteY8" fmla="*/ 607807 h 720839"/>
                <a:gd name="connsiteX9" fmla="*/ 252663 w 2972814"/>
                <a:gd name="connsiteY9" fmla="*/ 577832 h 720839"/>
                <a:gd name="connsiteX10" fmla="*/ 296063 w 2972814"/>
                <a:gd name="connsiteY10" fmla="*/ 517883 h 720839"/>
                <a:gd name="connsiteX11" fmla="*/ 387309 w 2972814"/>
                <a:gd name="connsiteY11" fmla="*/ 387994 h 720839"/>
                <a:gd name="connsiteX12" fmla="*/ 418987 w 2972814"/>
                <a:gd name="connsiteY12" fmla="*/ 347997 h 720839"/>
                <a:gd name="connsiteX13" fmla="*/ 438939 w 2972814"/>
                <a:gd name="connsiteY13" fmla="*/ 325995 h 720839"/>
                <a:gd name="connsiteX14" fmla="*/ 458891 w 2972814"/>
                <a:gd name="connsiteY14" fmla="*/ 307733 h 720839"/>
                <a:gd name="connsiteX15" fmla="*/ 478843 w 2972814"/>
                <a:gd name="connsiteY15" fmla="*/ 293186 h 720839"/>
                <a:gd name="connsiteX16" fmla="*/ 498794 w 2972814"/>
                <a:gd name="connsiteY16" fmla="*/ 282610 h 720839"/>
                <a:gd name="connsiteX17" fmla="*/ 518746 w 2972814"/>
                <a:gd name="connsiteY17" fmla="*/ 274958 h 720839"/>
                <a:gd name="connsiteX18" fmla="*/ 558650 w 2972814"/>
                <a:gd name="connsiteY18" fmla="*/ 266622 h 720839"/>
                <a:gd name="connsiteX19" fmla="*/ 598553 w 2972814"/>
                <a:gd name="connsiteY19" fmla="*/ 261186 h 720839"/>
                <a:gd name="connsiteX20" fmla="*/ 618505 w 2972814"/>
                <a:gd name="connsiteY20" fmla="*/ 257236 h 720839"/>
                <a:gd name="connsiteX21" fmla="*/ 647103 w 2972814"/>
                <a:gd name="connsiteY21" fmla="*/ 248113 h 720839"/>
                <a:gd name="connsiteX22" fmla="*/ 667279 w 2972814"/>
                <a:gd name="connsiteY22" fmla="*/ 238122 h 720839"/>
                <a:gd name="connsiteX23" fmla="*/ 682041 w 2972814"/>
                <a:gd name="connsiteY23" fmla="*/ 228130 h 720839"/>
                <a:gd name="connsiteX24" fmla="*/ 702759 w 2972814"/>
                <a:gd name="connsiteY24" fmla="*/ 208147 h 720839"/>
                <a:gd name="connsiteX25" fmla="*/ 718264 w 2972814"/>
                <a:gd name="connsiteY25" fmla="*/ 186367 h 720839"/>
                <a:gd name="connsiteX26" fmla="*/ 728260 w 2972814"/>
                <a:gd name="connsiteY26" fmla="*/ 168181 h 720839"/>
                <a:gd name="connsiteX27" fmla="*/ 740227 w 2972814"/>
                <a:gd name="connsiteY27" fmla="*/ 138207 h 720839"/>
                <a:gd name="connsiteX28" fmla="*/ 753135 w 2972814"/>
                <a:gd name="connsiteY28" fmla="*/ 98241 h 720839"/>
                <a:gd name="connsiteX29" fmla="*/ 762595 w 2972814"/>
                <a:gd name="connsiteY29" fmla="*/ 68266 h 720839"/>
                <a:gd name="connsiteX30" fmla="*/ 778119 w 2972814"/>
                <a:gd name="connsiteY30" fmla="*/ 31639 h 720839"/>
                <a:gd name="connsiteX31" fmla="*/ 788474 w 2972814"/>
                <a:gd name="connsiteY31" fmla="*/ 18309 h 720839"/>
                <a:gd name="connsiteX32" fmla="*/ 798071 w 2972814"/>
                <a:gd name="connsiteY32" fmla="*/ 7572 h 720839"/>
                <a:gd name="connsiteX33" fmla="*/ 818023 w 2972814"/>
                <a:gd name="connsiteY33" fmla="*/ 0 h 720839"/>
                <a:gd name="connsiteX34" fmla="*/ 837975 w 2972814"/>
                <a:gd name="connsiteY34" fmla="*/ 3174 h 720839"/>
                <a:gd name="connsiteX35" fmla="*/ 863720 w 2972814"/>
                <a:gd name="connsiteY35" fmla="*/ 18309 h 720839"/>
                <a:gd name="connsiteX36" fmla="*/ 887731 w 2972814"/>
                <a:gd name="connsiteY36" fmla="*/ 38292 h 720839"/>
                <a:gd name="connsiteX37" fmla="*/ 959030 w 2972814"/>
                <a:gd name="connsiteY37" fmla="*/ 98241 h 720839"/>
                <a:gd name="connsiteX38" fmla="*/ 990674 w 2972814"/>
                <a:gd name="connsiteY38" fmla="*/ 118224 h 720839"/>
                <a:gd name="connsiteX39" fmla="*/ 1017541 w 2972814"/>
                <a:gd name="connsiteY39" fmla="*/ 132211 h 720839"/>
                <a:gd name="connsiteX40" fmla="*/ 1057444 w 2972814"/>
                <a:gd name="connsiteY40" fmla="*/ 149783 h 720839"/>
                <a:gd name="connsiteX41" fmla="*/ 1179938 w 2972814"/>
                <a:gd name="connsiteY41" fmla="*/ 198156 h 720839"/>
                <a:gd name="connsiteX42" fmla="*/ 1217059 w 2972814"/>
                <a:gd name="connsiteY42" fmla="*/ 211110 h 720839"/>
                <a:gd name="connsiteX43" fmla="*/ 1316817 w 2972814"/>
                <a:gd name="connsiteY43" fmla="*/ 241960 h 720839"/>
                <a:gd name="connsiteX44" fmla="*/ 1336769 w 2972814"/>
                <a:gd name="connsiteY44" fmla="*/ 251709 h 720839"/>
                <a:gd name="connsiteX45" fmla="*/ 1361722 w 2972814"/>
                <a:gd name="connsiteY45" fmla="*/ 268096 h 720839"/>
                <a:gd name="connsiteX46" fmla="*/ 1385357 w 2972814"/>
                <a:gd name="connsiteY46" fmla="*/ 288079 h 720839"/>
                <a:gd name="connsiteX47" fmla="*/ 1416576 w 2972814"/>
                <a:gd name="connsiteY47" fmla="*/ 319052 h 720839"/>
                <a:gd name="connsiteX48" fmla="*/ 1476431 w 2972814"/>
                <a:gd name="connsiteY48" fmla="*/ 380364 h 720839"/>
                <a:gd name="connsiteX49" fmla="*/ 1518044 w 2972814"/>
                <a:gd name="connsiteY49" fmla="*/ 417969 h 720839"/>
                <a:gd name="connsiteX50" fmla="*/ 1556238 w 2972814"/>
                <a:gd name="connsiteY50" fmla="*/ 446645 h 720839"/>
                <a:gd name="connsiteX51" fmla="*/ 1577770 w 2972814"/>
                <a:gd name="connsiteY51" fmla="*/ 457934 h 720839"/>
                <a:gd name="connsiteX52" fmla="*/ 1596142 w 2972814"/>
                <a:gd name="connsiteY52" fmla="*/ 464231 h 720839"/>
                <a:gd name="connsiteX53" fmla="*/ 1616094 w 2972814"/>
                <a:gd name="connsiteY53" fmla="*/ 466274 h 720839"/>
                <a:gd name="connsiteX54" fmla="*/ 1636046 w 2972814"/>
                <a:gd name="connsiteY54" fmla="*/ 462537 h 720839"/>
                <a:gd name="connsiteX55" fmla="*/ 1655998 w 2972814"/>
                <a:gd name="connsiteY55" fmla="*/ 453078 h 720839"/>
                <a:gd name="connsiteX56" fmla="*/ 1676199 w 2972814"/>
                <a:gd name="connsiteY56" fmla="*/ 437952 h 720839"/>
                <a:gd name="connsiteX57" fmla="*/ 1705310 w 2972814"/>
                <a:gd name="connsiteY57" fmla="*/ 407977 h 720839"/>
                <a:gd name="connsiteX58" fmla="*/ 1735805 w 2972814"/>
                <a:gd name="connsiteY58" fmla="*/ 372646 h 720839"/>
                <a:gd name="connsiteX59" fmla="*/ 1757504 w 2972814"/>
                <a:gd name="connsiteY59" fmla="*/ 348028 h 720839"/>
                <a:gd name="connsiteX60" fmla="*/ 1787618 w 2972814"/>
                <a:gd name="connsiteY60" fmla="*/ 318054 h 720839"/>
                <a:gd name="connsiteX61" fmla="*/ 1798726 w 2972814"/>
                <a:gd name="connsiteY61" fmla="*/ 308062 h 720839"/>
                <a:gd name="connsiteX62" fmla="*/ 1825977 w 2972814"/>
                <a:gd name="connsiteY62" fmla="*/ 288079 h 720839"/>
                <a:gd name="connsiteX63" fmla="*/ 1842899 w 2972814"/>
                <a:gd name="connsiteY63" fmla="*/ 278088 h 720839"/>
                <a:gd name="connsiteX64" fmla="*/ 1855515 w 2972814"/>
                <a:gd name="connsiteY64" fmla="*/ 271502 h 720839"/>
                <a:gd name="connsiteX65" fmla="*/ 1875467 w 2972814"/>
                <a:gd name="connsiteY65" fmla="*/ 264697 h 720839"/>
                <a:gd name="connsiteX66" fmla="*/ 1895419 w 2972814"/>
                <a:gd name="connsiteY66" fmla="*/ 262390 h 720839"/>
                <a:gd name="connsiteX67" fmla="*/ 1915370 w 2972814"/>
                <a:gd name="connsiteY67" fmla="*/ 265280 h 720839"/>
                <a:gd name="connsiteX68" fmla="*/ 1935322 w 2972814"/>
                <a:gd name="connsiteY68" fmla="*/ 276029 h 720839"/>
                <a:gd name="connsiteX69" fmla="*/ 1947904 w 2972814"/>
                <a:gd name="connsiteY69" fmla="*/ 288079 h 720839"/>
                <a:gd name="connsiteX70" fmla="*/ 1956801 w 2972814"/>
                <a:gd name="connsiteY70" fmla="*/ 298071 h 720839"/>
                <a:gd name="connsiteX71" fmla="*/ 1976217 w 2972814"/>
                <a:gd name="connsiteY71" fmla="*/ 328045 h 720839"/>
                <a:gd name="connsiteX72" fmla="*/ 2029497 w 2972814"/>
                <a:gd name="connsiteY72" fmla="*/ 417969 h 720839"/>
                <a:gd name="connsiteX73" fmla="*/ 2037412 w 2972814"/>
                <a:gd name="connsiteY73" fmla="*/ 427960 h 720839"/>
                <a:gd name="connsiteX74" fmla="*/ 2055033 w 2972814"/>
                <a:gd name="connsiteY74" fmla="*/ 445064 h 720839"/>
                <a:gd name="connsiteX75" fmla="*/ 2074985 w 2972814"/>
                <a:gd name="connsiteY75" fmla="*/ 456780 h 720839"/>
                <a:gd name="connsiteX76" fmla="*/ 2094937 w 2972814"/>
                <a:gd name="connsiteY76" fmla="*/ 460990 h 720839"/>
                <a:gd name="connsiteX77" fmla="*/ 2115171 w 2972814"/>
                <a:gd name="connsiteY77" fmla="*/ 457934 h 720839"/>
                <a:gd name="connsiteX78" fmla="*/ 2134840 w 2972814"/>
                <a:gd name="connsiteY78" fmla="*/ 447726 h 720839"/>
                <a:gd name="connsiteX79" fmla="*/ 2154792 w 2972814"/>
                <a:gd name="connsiteY79" fmla="*/ 427274 h 720839"/>
                <a:gd name="connsiteX80" fmla="*/ 2166057 w 2972814"/>
                <a:gd name="connsiteY80" fmla="*/ 407977 h 720839"/>
                <a:gd name="connsiteX81" fmla="*/ 2174744 w 2972814"/>
                <a:gd name="connsiteY81" fmla="*/ 387189 h 720839"/>
                <a:gd name="connsiteX82" fmla="*/ 2179929 w 2972814"/>
                <a:gd name="connsiteY82" fmla="*/ 368011 h 720839"/>
                <a:gd name="connsiteX83" fmla="*/ 2185140 w 2972814"/>
                <a:gd name="connsiteY83" fmla="*/ 338037 h 720839"/>
                <a:gd name="connsiteX84" fmla="*/ 2189070 w 2972814"/>
                <a:gd name="connsiteY84" fmla="*/ 298071 h 720839"/>
                <a:gd name="connsiteX85" fmla="*/ 2195435 w 2972814"/>
                <a:gd name="connsiteY85" fmla="*/ 208147 h 720839"/>
                <a:gd name="connsiteX86" fmla="*/ 2200503 w 2972814"/>
                <a:gd name="connsiteY86" fmla="*/ 168181 h 720839"/>
                <a:gd name="connsiteX87" fmla="*/ 2206246 w 2972814"/>
                <a:gd name="connsiteY87" fmla="*/ 138207 h 720839"/>
                <a:gd name="connsiteX88" fmla="*/ 2214647 w 2972814"/>
                <a:gd name="connsiteY88" fmla="*/ 106195 h 720839"/>
                <a:gd name="connsiteX89" fmla="*/ 2225023 w 2972814"/>
                <a:gd name="connsiteY89" fmla="*/ 78258 h 720839"/>
                <a:gd name="connsiteX90" fmla="*/ 2234599 w 2972814"/>
                <a:gd name="connsiteY90" fmla="*/ 57559 h 720839"/>
                <a:gd name="connsiteX91" fmla="*/ 2254551 w 2972814"/>
                <a:gd name="connsiteY91" fmla="*/ 27962 h 720839"/>
                <a:gd name="connsiteX92" fmla="*/ 2274502 w 2972814"/>
                <a:gd name="connsiteY92" fmla="*/ 10553 h 720839"/>
                <a:gd name="connsiteX93" fmla="*/ 2294454 w 2972814"/>
                <a:gd name="connsiteY93" fmla="*/ 2420 h 720839"/>
                <a:gd name="connsiteX94" fmla="*/ 2314406 w 2972814"/>
                <a:gd name="connsiteY94" fmla="*/ 2136 h 720839"/>
                <a:gd name="connsiteX95" fmla="*/ 2334358 w 2972814"/>
                <a:gd name="connsiteY95" fmla="*/ 9347 h 720839"/>
                <a:gd name="connsiteX96" fmla="*/ 2354309 w 2972814"/>
                <a:gd name="connsiteY96" fmla="*/ 23508 h 720839"/>
                <a:gd name="connsiteX97" fmla="*/ 2376719 w 2972814"/>
                <a:gd name="connsiteY97" fmla="*/ 48283 h 720839"/>
                <a:gd name="connsiteX98" fmla="*/ 2397595 w 2972814"/>
                <a:gd name="connsiteY98" fmla="*/ 78258 h 720839"/>
                <a:gd name="connsiteX99" fmla="*/ 2426995 w 2972814"/>
                <a:gd name="connsiteY99" fmla="*/ 128215 h 720839"/>
                <a:gd name="connsiteX100" fmla="*/ 2457268 w 2972814"/>
                <a:gd name="connsiteY100" fmla="*/ 178173 h 720839"/>
                <a:gd name="connsiteX101" fmla="*/ 2478785 w 2972814"/>
                <a:gd name="connsiteY101" fmla="*/ 208147 h 720839"/>
                <a:gd name="connsiteX102" fmla="*/ 2496523 w 2972814"/>
                <a:gd name="connsiteY102" fmla="*/ 228130 h 720839"/>
                <a:gd name="connsiteX103" fmla="*/ 2518735 w 2972814"/>
                <a:gd name="connsiteY103" fmla="*/ 248113 h 720839"/>
                <a:gd name="connsiteX104" fmla="*/ 2546578 w 2972814"/>
                <a:gd name="connsiteY104" fmla="*/ 268096 h 720839"/>
                <a:gd name="connsiteX105" fmla="*/ 2579414 w 2972814"/>
                <a:gd name="connsiteY105" fmla="*/ 288079 h 720839"/>
                <a:gd name="connsiteX106" fmla="*/ 2626605 w 2972814"/>
                <a:gd name="connsiteY106" fmla="*/ 318054 h 720839"/>
                <a:gd name="connsiteX107" fmla="*/ 2653586 w 2972814"/>
                <a:gd name="connsiteY107" fmla="*/ 338282 h 720839"/>
                <a:gd name="connsiteX108" fmla="*/ 2687094 w 2972814"/>
                <a:gd name="connsiteY108" fmla="*/ 368011 h 720839"/>
                <a:gd name="connsiteX109" fmla="*/ 2780475 w 2972814"/>
                <a:gd name="connsiteY109" fmla="*/ 457934 h 720839"/>
                <a:gd name="connsiteX110" fmla="*/ 2794167 w 2972814"/>
                <a:gd name="connsiteY110" fmla="*/ 467926 h 720839"/>
                <a:gd name="connsiteX111" fmla="*/ 2813200 w 2972814"/>
                <a:gd name="connsiteY111" fmla="*/ 478155 h 720839"/>
                <a:gd name="connsiteX112" fmla="*/ 2833152 w 2972814"/>
                <a:gd name="connsiteY112" fmla="*/ 482957 h 720839"/>
                <a:gd name="connsiteX113" fmla="*/ 2853104 w 2972814"/>
                <a:gd name="connsiteY113" fmla="*/ 481254 h 720839"/>
                <a:gd name="connsiteX114" fmla="*/ 2873056 w 2972814"/>
                <a:gd name="connsiteY114" fmla="*/ 472554 h 720839"/>
                <a:gd name="connsiteX115" fmla="*/ 2893008 w 2972814"/>
                <a:gd name="connsiteY115" fmla="*/ 457429 h 720839"/>
                <a:gd name="connsiteX116" fmla="*/ 2919027 w 2972814"/>
                <a:gd name="connsiteY116" fmla="*/ 427960 h 720839"/>
                <a:gd name="connsiteX117" fmla="*/ 2940268 w 2972814"/>
                <a:gd name="connsiteY117" fmla="*/ 397986 h 720839"/>
                <a:gd name="connsiteX118" fmla="*/ 2972815 w 2972814"/>
                <a:gd name="connsiteY118" fmla="*/ 345075 h 720839"/>
                <a:gd name="connsiteX119" fmla="*/ 2972815 w 2972814"/>
                <a:gd name="connsiteY119" fmla="*/ 345075 h 72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2972814" h="720839">
                  <a:moveTo>
                    <a:pt x="0" y="720839"/>
                  </a:moveTo>
                  <a:lnTo>
                    <a:pt x="27039" y="717713"/>
                  </a:lnTo>
                  <a:lnTo>
                    <a:pt x="39904" y="715155"/>
                  </a:lnTo>
                  <a:lnTo>
                    <a:pt x="79807" y="703090"/>
                  </a:lnTo>
                  <a:lnTo>
                    <a:pt x="119711" y="686638"/>
                  </a:lnTo>
                  <a:lnTo>
                    <a:pt x="159614" y="665080"/>
                  </a:lnTo>
                  <a:lnTo>
                    <a:pt x="184245" y="647773"/>
                  </a:lnTo>
                  <a:lnTo>
                    <a:pt x="207741" y="627790"/>
                  </a:lnTo>
                  <a:lnTo>
                    <a:pt x="227457" y="607807"/>
                  </a:lnTo>
                  <a:lnTo>
                    <a:pt x="252663" y="577832"/>
                  </a:lnTo>
                  <a:lnTo>
                    <a:pt x="296063" y="517883"/>
                  </a:lnTo>
                  <a:lnTo>
                    <a:pt x="387309" y="387994"/>
                  </a:lnTo>
                  <a:lnTo>
                    <a:pt x="418987" y="347997"/>
                  </a:lnTo>
                  <a:lnTo>
                    <a:pt x="438939" y="325995"/>
                  </a:lnTo>
                  <a:lnTo>
                    <a:pt x="458891" y="307733"/>
                  </a:lnTo>
                  <a:lnTo>
                    <a:pt x="478843" y="293186"/>
                  </a:lnTo>
                  <a:lnTo>
                    <a:pt x="498794" y="282610"/>
                  </a:lnTo>
                  <a:lnTo>
                    <a:pt x="518746" y="274958"/>
                  </a:lnTo>
                  <a:lnTo>
                    <a:pt x="558650" y="266622"/>
                  </a:lnTo>
                  <a:lnTo>
                    <a:pt x="598553" y="261186"/>
                  </a:lnTo>
                  <a:lnTo>
                    <a:pt x="618505" y="257236"/>
                  </a:lnTo>
                  <a:lnTo>
                    <a:pt x="647103" y="248113"/>
                  </a:lnTo>
                  <a:lnTo>
                    <a:pt x="667279" y="238122"/>
                  </a:lnTo>
                  <a:lnTo>
                    <a:pt x="682041" y="228130"/>
                  </a:lnTo>
                  <a:lnTo>
                    <a:pt x="702759" y="208147"/>
                  </a:lnTo>
                  <a:lnTo>
                    <a:pt x="718264" y="186367"/>
                  </a:lnTo>
                  <a:lnTo>
                    <a:pt x="728260" y="168181"/>
                  </a:lnTo>
                  <a:lnTo>
                    <a:pt x="740227" y="138207"/>
                  </a:lnTo>
                  <a:lnTo>
                    <a:pt x="753135" y="98241"/>
                  </a:lnTo>
                  <a:lnTo>
                    <a:pt x="762595" y="68266"/>
                  </a:lnTo>
                  <a:lnTo>
                    <a:pt x="778119" y="31639"/>
                  </a:lnTo>
                  <a:lnTo>
                    <a:pt x="788474" y="18309"/>
                  </a:lnTo>
                  <a:lnTo>
                    <a:pt x="798071" y="7572"/>
                  </a:lnTo>
                  <a:lnTo>
                    <a:pt x="818023" y="0"/>
                  </a:lnTo>
                  <a:lnTo>
                    <a:pt x="837975" y="3174"/>
                  </a:lnTo>
                  <a:lnTo>
                    <a:pt x="863720" y="18309"/>
                  </a:lnTo>
                  <a:lnTo>
                    <a:pt x="887731" y="38292"/>
                  </a:lnTo>
                  <a:lnTo>
                    <a:pt x="959030" y="98241"/>
                  </a:lnTo>
                  <a:lnTo>
                    <a:pt x="990674" y="118224"/>
                  </a:lnTo>
                  <a:lnTo>
                    <a:pt x="1017541" y="132211"/>
                  </a:lnTo>
                  <a:lnTo>
                    <a:pt x="1057444" y="149783"/>
                  </a:lnTo>
                  <a:lnTo>
                    <a:pt x="1179938" y="198156"/>
                  </a:lnTo>
                  <a:lnTo>
                    <a:pt x="1217059" y="211110"/>
                  </a:lnTo>
                  <a:lnTo>
                    <a:pt x="1316817" y="241960"/>
                  </a:lnTo>
                  <a:lnTo>
                    <a:pt x="1336769" y="251709"/>
                  </a:lnTo>
                  <a:lnTo>
                    <a:pt x="1361722" y="268096"/>
                  </a:lnTo>
                  <a:lnTo>
                    <a:pt x="1385357" y="288079"/>
                  </a:lnTo>
                  <a:lnTo>
                    <a:pt x="1416576" y="319052"/>
                  </a:lnTo>
                  <a:lnTo>
                    <a:pt x="1476431" y="380364"/>
                  </a:lnTo>
                  <a:lnTo>
                    <a:pt x="1518044" y="417969"/>
                  </a:lnTo>
                  <a:lnTo>
                    <a:pt x="1556238" y="446645"/>
                  </a:lnTo>
                  <a:lnTo>
                    <a:pt x="1577770" y="457934"/>
                  </a:lnTo>
                  <a:lnTo>
                    <a:pt x="1596142" y="464231"/>
                  </a:lnTo>
                  <a:lnTo>
                    <a:pt x="1616094" y="466274"/>
                  </a:lnTo>
                  <a:lnTo>
                    <a:pt x="1636046" y="462537"/>
                  </a:lnTo>
                  <a:lnTo>
                    <a:pt x="1655998" y="453078"/>
                  </a:lnTo>
                  <a:lnTo>
                    <a:pt x="1676199" y="437952"/>
                  </a:lnTo>
                  <a:lnTo>
                    <a:pt x="1705310" y="407977"/>
                  </a:lnTo>
                  <a:lnTo>
                    <a:pt x="1735805" y="372646"/>
                  </a:lnTo>
                  <a:lnTo>
                    <a:pt x="1757504" y="348028"/>
                  </a:lnTo>
                  <a:lnTo>
                    <a:pt x="1787618" y="318054"/>
                  </a:lnTo>
                  <a:lnTo>
                    <a:pt x="1798726" y="308062"/>
                  </a:lnTo>
                  <a:lnTo>
                    <a:pt x="1825977" y="288079"/>
                  </a:lnTo>
                  <a:lnTo>
                    <a:pt x="1842899" y="278088"/>
                  </a:lnTo>
                  <a:lnTo>
                    <a:pt x="1855515" y="271502"/>
                  </a:lnTo>
                  <a:lnTo>
                    <a:pt x="1875467" y="264697"/>
                  </a:lnTo>
                  <a:lnTo>
                    <a:pt x="1895419" y="262390"/>
                  </a:lnTo>
                  <a:lnTo>
                    <a:pt x="1915370" y="265280"/>
                  </a:lnTo>
                  <a:lnTo>
                    <a:pt x="1935322" y="276029"/>
                  </a:lnTo>
                  <a:lnTo>
                    <a:pt x="1947904" y="288079"/>
                  </a:lnTo>
                  <a:lnTo>
                    <a:pt x="1956801" y="298071"/>
                  </a:lnTo>
                  <a:lnTo>
                    <a:pt x="1976217" y="328045"/>
                  </a:lnTo>
                  <a:lnTo>
                    <a:pt x="2029497" y="417969"/>
                  </a:lnTo>
                  <a:lnTo>
                    <a:pt x="2037412" y="427960"/>
                  </a:lnTo>
                  <a:lnTo>
                    <a:pt x="2055033" y="445064"/>
                  </a:lnTo>
                  <a:lnTo>
                    <a:pt x="2074985" y="456780"/>
                  </a:lnTo>
                  <a:lnTo>
                    <a:pt x="2094937" y="460990"/>
                  </a:lnTo>
                  <a:lnTo>
                    <a:pt x="2115171" y="457934"/>
                  </a:lnTo>
                  <a:lnTo>
                    <a:pt x="2134840" y="447726"/>
                  </a:lnTo>
                  <a:lnTo>
                    <a:pt x="2154792" y="427274"/>
                  </a:lnTo>
                  <a:lnTo>
                    <a:pt x="2166057" y="407977"/>
                  </a:lnTo>
                  <a:lnTo>
                    <a:pt x="2174744" y="387189"/>
                  </a:lnTo>
                  <a:lnTo>
                    <a:pt x="2179929" y="368011"/>
                  </a:lnTo>
                  <a:lnTo>
                    <a:pt x="2185140" y="338037"/>
                  </a:lnTo>
                  <a:lnTo>
                    <a:pt x="2189070" y="298071"/>
                  </a:lnTo>
                  <a:lnTo>
                    <a:pt x="2195435" y="208147"/>
                  </a:lnTo>
                  <a:lnTo>
                    <a:pt x="2200503" y="168181"/>
                  </a:lnTo>
                  <a:lnTo>
                    <a:pt x="2206246" y="138207"/>
                  </a:lnTo>
                  <a:lnTo>
                    <a:pt x="2214647" y="106195"/>
                  </a:lnTo>
                  <a:lnTo>
                    <a:pt x="2225023" y="78258"/>
                  </a:lnTo>
                  <a:lnTo>
                    <a:pt x="2234599" y="57559"/>
                  </a:lnTo>
                  <a:lnTo>
                    <a:pt x="2254551" y="27962"/>
                  </a:lnTo>
                  <a:lnTo>
                    <a:pt x="2274502" y="10553"/>
                  </a:lnTo>
                  <a:lnTo>
                    <a:pt x="2294454" y="2420"/>
                  </a:lnTo>
                  <a:lnTo>
                    <a:pt x="2314406" y="2136"/>
                  </a:lnTo>
                  <a:lnTo>
                    <a:pt x="2334358" y="9347"/>
                  </a:lnTo>
                  <a:lnTo>
                    <a:pt x="2354309" y="23508"/>
                  </a:lnTo>
                  <a:lnTo>
                    <a:pt x="2376719" y="48283"/>
                  </a:lnTo>
                  <a:lnTo>
                    <a:pt x="2397595" y="78258"/>
                  </a:lnTo>
                  <a:lnTo>
                    <a:pt x="2426995" y="128215"/>
                  </a:lnTo>
                  <a:lnTo>
                    <a:pt x="2457268" y="178173"/>
                  </a:lnTo>
                  <a:lnTo>
                    <a:pt x="2478785" y="208147"/>
                  </a:lnTo>
                  <a:lnTo>
                    <a:pt x="2496523" y="228130"/>
                  </a:lnTo>
                  <a:lnTo>
                    <a:pt x="2518735" y="248113"/>
                  </a:lnTo>
                  <a:lnTo>
                    <a:pt x="2546578" y="268096"/>
                  </a:lnTo>
                  <a:lnTo>
                    <a:pt x="2579414" y="288079"/>
                  </a:lnTo>
                  <a:lnTo>
                    <a:pt x="2626605" y="318054"/>
                  </a:lnTo>
                  <a:lnTo>
                    <a:pt x="2653586" y="338282"/>
                  </a:lnTo>
                  <a:lnTo>
                    <a:pt x="2687094" y="368011"/>
                  </a:lnTo>
                  <a:lnTo>
                    <a:pt x="2780475" y="457934"/>
                  </a:lnTo>
                  <a:lnTo>
                    <a:pt x="2794167" y="467926"/>
                  </a:lnTo>
                  <a:lnTo>
                    <a:pt x="2813200" y="478155"/>
                  </a:lnTo>
                  <a:lnTo>
                    <a:pt x="2833152" y="482957"/>
                  </a:lnTo>
                  <a:lnTo>
                    <a:pt x="2853104" y="481254"/>
                  </a:lnTo>
                  <a:lnTo>
                    <a:pt x="2873056" y="472554"/>
                  </a:lnTo>
                  <a:lnTo>
                    <a:pt x="2893008" y="457429"/>
                  </a:lnTo>
                  <a:lnTo>
                    <a:pt x="2919027" y="427960"/>
                  </a:lnTo>
                  <a:lnTo>
                    <a:pt x="2940268" y="397986"/>
                  </a:lnTo>
                  <a:lnTo>
                    <a:pt x="2972815" y="345075"/>
                  </a:lnTo>
                  <a:lnTo>
                    <a:pt x="2972815" y="345075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任意多边形: 形状 2309">
              <a:extLst>
                <a:ext uri="{FF2B5EF4-FFF2-40B4-BE49-F238E27FC236}">
                  <a16:creationId xmlns:a16="http://schemas.microsoft.com/office/drawing/2014/main" id="{84123CA3-3A46-4153-2AD0-9B6EB4CC78AA}"/>
                </a:ext>
              </a:extLst>
            </p:cNvPr>
            <p:cNvSpPr/>
            <p:nvPr/>
          </p:nvSpPr>
          <p:spPr>
            <a:xfrm>
              <a:off x="5934592" y="2930793"/>
              <a:ext cx="2972814" cy="726627"/>
            </a:xfrm>
            <a:custGeom>
              <a:avLst/>
              <a:gdLst>
                <a:gd name="connsiteX0" fmla="*/ 0 w 2972814"/>
                <a:gd name="connsiteY0" fmla="*/ 711663 h 726627"/>
                <a:gd name="connsiteX1" fmla="*/ 19952 w 2972814"/>
                <a:gd name="connsiteY1" fmla="*/ 723205 h 726627"/>
                <a:gd name="connsiteX2" fmla="*/ 39904 w 2972814"/>
                <a:gd name="connsiteY2" fmla="*/ 726628 h 726627"/>
                <a:gd name="connsiteX3" fmla="*/ 59855 w 2972814"/>
                <a:gd name="connsiteY3" fmla="*/ 725978 h 726627"/>
                <a:gd name="connsiteX4" fmla="*/ 88718 w 2972814"/>
                <a:gd name="connsiteY4" fmla="*/ 718941 h 726627"/>
                <a:gd name="connsiteX5" fmla="*/ 99759 w 2972814"/>
                <a:gd name="connsiteY5" fmla="*/ 715374 h 726627"/>
                <a:gd name="connsiteX6" fmla="*/ 131817 w 2972814"/>
                <a:gd name="connsiteY6" fmla="*/ 698958 h 726627"/>
                <a:gd name="connsiteX7" fmla="*/ 147150 w 2972814"/>
                <a:gd name="connsiteY7" fmla="*/ 688966 h 726627"/>
                <a:gd name="connsiteX8" fmla="*/ 171884 w 2972814"/>
                <a:gd name="connsiteY8" fmla="*/ 668983 h 726627"/>
                <a:gd name="connsiteX9" fmla="*/ 192115 w 2972814"/>
                <a:gd name="connsiteY9" fmla="*/ 649000 h 726627"/>
                <a:gd name="connsiteX10" fmla="*/ 217401 w 2972814"/>
                <a:gd name="connsiteY10" fmla="*/ 619026 h 726627"/>
                <a:gd name="connsiteX11" fmla="*/ 239421 w 2972814"/>
                <a:gd name="connsiteY11" fmla="*/ 588919 h 726627"/>
                <a:gd name="connsiteX12" fmla="*/ 301553 w 2972814"/>
                <a:gd name="connsiteY12" fmla="*/ 499128 h 726627"/>
                <a:gd name="connsiteX13" fmla="*/ 339839 w 2972814"/>
                <a:gd name="connsiteY13" fmla="*/ 449171 h 726627"/>
                <a:gd name="connsiteX14" fmla="*/ 372424 w 2972814"/>
                <a:gd name="connsiteY14" fmla="*/ 409205 h 726627"/>
                <a:gd name="connsiteX15" fmla="*/ 399085 w 2972814"/>
                <a:gd name="connsiteY15" fmla="*/ 379230 h 726627"/>
                <a:gd name="connsiteX16" fmla="*/ 418987 w 2972814"/>
                <a:gd name="connsiteY16" fmla="*/ 359091 h 726627"/>
                <a:gd name="connsiteX17" fmla="*/ 442156 w 2972814"/>
                <a:gd name="connsiteY17" fmla="*/ 339264 h 726627"/>
                <a:gd name="connsiteX18" fmla="*/ 458891 w 2972814"/>
                <a:gd name="connsiteY18" fmla="*/ 327676 h 726627"/>
                <a:gd name="connsiteX19" fmla="*/ 478843 w 2972814"/>
                <a:gd name="connsiteY19" fmla="*/ 317038 h 726627"/>
                <a:gd name="connsiteX20" fmla="*/ 501703 w 2972814"/>
                <a:gd name="connsiteY20" fmla="*/ 309290 h 726627"/>
                <a:gd name="connsiteX21" fmla="*/ 518746 w 2972814"/>
                <a:gd name="connsiteY21" fmla="*/ 305014 h 726627"/>
                <a:gd name="connsiteX22" fmla="*/ 598553 w 2972814"/>
                <a:gd name="connsiteY22" fmla="*/ 291463 h 726627"/>
                <a:gd name="connsiteX23" fmla="*/ 618505 w 2972814"/>
                <a:gd name="connsiteY23" fmla="*/ 283610 h 726627"/>
                <a:gd name="connsiteX24" fmla="*/ 640175 w 2972814"/>
                <a:gd name="connsiteY24" fmla="*/ 269324 h 726627"/>
                <a:gd name="connsiteX25" fmla="*/ 659193 w 2972814"/>
                <a:gd name="connsiteY25" fmla="*/ 249341 h 726627"/>
                <a:gd name="connsiteX26" fmla="*/ 672021 w 2972814"/>
                <a:gd name="connsiteY26" fmla="*/ 229358 h 726627"/>
                <a:gd name="connsiteX27" fmla="*/ 682083 w 2972814"/>
                <a:gd name="connsiteY27" fmla="*/ 209375 h 726627"/>
                <a:gd name="connsiteX28" fmla="*/ 693686 w 2972814"/>
                <a:gd name="connsiteY28" fmla="*/ 179400 h 726627"/>
                <a:gd name="connsiteX29" fmla="*/ 712896 w 2972814"/>
                <a:gd name="connsiteY29" fmla="*/ 119451 h 726627"/>
                <a:gd name="connsiteX30" fmla="*/ 723333 w 2972814"/>
                <a:gd name="connsiteY30" fmla="*/ 89477 h 726627"/>
                <a:gd name="connsiteX31" fmla="*/ 738216 w 2972814"/>
                <a:gd name="connsiteY31" fmla="*/ 55126 h 726627"/>
                <a:gd name="connsiteX32" fmla="*/ 748079 w 2972814"/>
                <a:gd name="connsiteY32" fmla="*/ 39519 h 726627"/>
                <a:gd name="connsiteX33" fmla="*/ 758167 w 2972814"/>
                <a:gd name="connsiteY33" fmla="*/ 25402 h 726627"/>
                <a:gd name="connsiteX34" fmla="*/ 778119 w 2972814"/>
                <a:gd name="connsiteY34" fmla="*/ 8469 h 726627"/>
                <a:gd name="connsiteX35" fmla="*/ 798071 w 2972814"/>
                <a:gd name="connsiteY35" fmla="*/ 443 h 726627"/>
                <a:gd name="connsiteX36" fmla="*/ 818023 w 2972814"/>
                <a:gd name="connsiteY36" fmla="*/ 0 h 726627"/>
                <a:gd name="connsiteX37" fmla="*/ 837975 w 2972814"/>
                <a:gd name="connsiteY37" fmla="*/ 5689 h 726627"/>
                <a:gd name="connsiteX38" fmla="*/ 862439 w 2972814"/>
                <a:gd name="connsiteY38" fmla="*/ 19536 h 726627"/>
                <a:gd name="connsiteX39" fmla="*/ 887039 w 2972814"/>
                <a:gd name="connsiteY39" fmla="*/ 39519 h 726627"/>
                <a:gd name="connsiteX40" fmla="*/ 907615 w 2972814"/>
                <a:gd name="connsiteY40" fmla="*/ 59502 h 726627"/>
                <a:gd name="connsiteX41" fmla="*/ 987006 w 2972814"/>
                <a:gd name="connsiteY41" fmla="*/ 139434 h 726627"/>
                <a:gd name="connsiteX42" fmla="*/ 1017541 w 2972814"/>
                <a:gd name="connsiteY42" fmla="*/ 163333 h 726627"/>
                <a:gd name="connsiteX43" fmla="*/ 1041859 w 2972814"/>
                <a:gd name="connsiteY43" fmla="*/ 179400 h 726627"/>
                <a:gd name="connsiteX44" fmla="*/ 1077396 w 2972814"/>
                <a:gd name="connsiteY44" fmla="*/ 199451 h 726627"/>
                <a:gd name="connsiteX45" fmla="*/ 1118537 w 2972814"/>
                <a:gd name="connsiteY45" fmla="*/ 219366 h 726627"/>
                <a:gd name="connsiteX46" fmla="*/ 1166973 w 2972814"/>
                <a:gd name="connsiteY46" fmla="*/ 239349 h 726627"/>
                <a:gd name="connsiteX47" fmla="*/ 1197107 w 2972814"/>
                <a:gd name="connsiteY47" fmla="*/ 249666 h 726627"/>
                <a:gd name="connsiteX48" fmla="*/ 1237693 w 2972814"/>
                <a:gd name="connsiteY48" fmla="*/ 259332 h 726627"/>
                <a:gd name="connsiteX49" fmla="*/ 1276914 w 2972814"/>
                <a:gd name="connsiteY49" fmla="*/ 265510 h 726627"/>
                <a:gd name="connsiteX50" fmla="*/ 1316817 w 2972814"/>
                <a:gd name="connsiteY50" fmla="*/ 272128 h 726627"/>
                <a:gd name="connsiteX51" fmla="*/ 1339695 w 2972814"/>
                <a:gd name="connsiteY51" fmla="*/ 279315 h 726627"/>
                <a:gd name="connsiteX52" fmla="*/ 1359750 w 2972814"/>
                <a:gd name="connsiteY52" fmla="*/ 289307 h 726627"/>
                <a:gd name="connsiteX53" fmla="*/ 1376673 w 2972814"/>
                <a:gd name="connsiteY53" fmla="*/ 299981 h 726627"/>
                <a:gd name="connsiteX54" fmla="*/ 1399233 w 2972814"/>
                <a:gd name="connsiteY54" fmla="*/ 319281 h 726627"/>
                <a:gd name="connsiteX55" fmla="*/ 1438112 w 2972814"/>
                <a:gd name="connsiteY55" fmla="*/ 359247 h 726627"/>
                <a:gd name="connsiteX56" fmla="*/ 1476431 w 2972814"/>
                <a:gd name="connsiteY56" fmla="*/ 400072 h 726627"/>
                <a:gd name="connsiteX57" fmla="*/ 1516335 w 2972814"/>
                <a:gd name="connsiteY57" fmla="*/ 436728 h 726627"/>
                <a:gd name="connsiteX58" fmla="*/ 1547813 w 2972814"/>
                <a:gd name="connsiteY58" fmla="*/ 459162 h 726627"/>
                <a:gd name="connsiteX59" fmla="*/ 1565508 w 2972814"/>
                <a:gd name="connsiteY59" fmla="*/ 469154 h 726627"/>
                <a:gd name="connsiteX60" fmla="*/ 1576190 w 2972814"/>
                <a:gd name="connsiteY60" fmla="*/ 474408 h 726627"/>
                <a:gd name="connsiteX61" fmla="*/ 1596142 w 2972814"/>
                <a:gd name="connsiteY61" fmla="*/ 479895 h 726627"/>
                <a:gd name="connsiteX62" fmla="*/ 1616094 w 2972814"/>
                <a:gd name="connsiteY62" fmla="*/ 480670 h 726627"/>
                <a:gd name="connsiteX63" fmla="*/ 1636046 w 2972814"/>
                <a:gd name="connsiteY63" fmla="*/ 475987 h 726627"/>
                <a:gd name="connsiteX64" fmla="*/ 1655998 w 2972814"/>
                <a:gd name="connsiteY64" fmla="*/ 465566 h 726627"/>
                <a:gd name="connsiteX65" fmla="*/ 1677625 w 2972814"/>
                <a:gd name="connsiteY65" fmla="*/ 449171 h 726627"/>
                <a:gd name="connsiteX66" fmla="*/ 1719791 w 2972814"/>
                <a:gd name="connsiteY66" fmla="*/ 409205 h 726627"/>
                <a:gd name="connsiteX67" fmla="*/ 1762393 w 2972814"/>
                <a:gd name="connsiteY67" fmla="*/ 369239 h 726627"/>
                <a:gd name="connsiteX68" fmla="*/ 1800078 w 2972814"/>
                <a:gd name="connsiteY68" fmla="*/ 339264 h 726627"/>
                <a:gd name="connsiteX69" fmla="*/ 1835563 w 2972814"/>
                <a:gd name="connsiteY69" fmla="*/ 315246 h 726627"/>
                <a:gd name="connsiteX70" fmla="*/ 1864722 w 2972814"/>
                <a:gd name="connsiteY70" fmla="*/ 299298 h 726627"/>
                <a:gd name="connsiteX71" fmla="*/ 1875467 w 2972814"/>
                <a:gd name="connsiteY71" fmla="*/ 293970 h 726627"/>
                <a:gd name="connsiteX72" fmla="*/ 1895419 w 2972814"/>
                <a:gd name="connsiteY72" fmla="*/ 286541 h 726627"/>
                <a:gd name="connsiteX73" fmla="*/ 1915370 w 2972814"/>
                <a:gd name="connsiteY73" fmla="*/ 282748 h 726627"/>
                <a:gd name="connsiteX74" fmla="*/ 1935322 w 2972814"/>
                <a:gd name="connsiteY74" fmla="*/ 283781 h 726627"/>
                <a:gd name="connsiteX75" fmla="*/ 1955274 w 2972814"/>
                <a:gd name="connsiteY75" fmla="*/ 291031 h 726627"/>
                <a:gd name="connsiteX76" fmla="*/ 1975226 w 2972814"/>
                <a:gd name="connsiteY76" fmla="*/ 306449 h 726627"/>
                <a:gd name="connsiteX77" fmla="*/ 1986237 w 2972814"/>
                <a:gd name="connsiteY77" fmla="*/ 319281 h 726627"/>
                <a:gd name="connsiteX78" fmla="*/ 2000295 w 2972814"/>
                <a:gd name="connsiteY78" fmla="*/ 339264 h 726627"/>
                <a:gd name="connsiteX79" fmla="*/ 2023027 w 2972814"/>
                <a:gd name="connsiteY79" fmla="*/ 379230 h 726627"/>
                <a:gd name="connsiteX80" fmla="*/ 2040584 w 2972814"/>
                <a:gd name="connsiteY80" fmla="*/ 409205 h 726627"/>
                <a:gd name="connsiteX81" fmla="*/ 2055033 w 2972814"/>
                <a:gd name="connsiteY81" fmla="*/ 430468 h 726627"/>
                <a:gd name="connsiteX82" fmla="*/ 2074985 w 2972814"/>
                <a:gd name="connsiteY82" fmla="*/ 446147 h 726627"/>
                <a:gd name="connsiteX83" fmla="*/ 2094937 w 2972814"/>
                <a:gd name="connsiteY83" fmla="*/ 446812 h 726627"/>
                <a:gd name="connsiteX84" fmla="*/ 2114888 w 2972814"/>
                <a:gd name="connsiteY84" fmla="*/ 428181 h 726627"/>
                <a:gd name="connsiteX85" fmla="*/ 2126331 w 2972814"/>
                <a:gd name="connsiteY85" fmla="*/ 399213 h 726627"/>
                <a:gd name="connsiteX86" fmla="*/ 2135202 w 2972814"/>
                <a:gd name="connsiteY86" fmla="*/ 369239 h 726627"/>
                <a:gd name="connsiteX87" fmla="*/ 2162279 w 2972814"/>
                <a:gd name="connsiteY87" fmla="*/ 239349 h 726627"/>
                <a:gd name="connsiteX88" fmla="*/ 2174362 w 2972814"/>
                <a:gd name="connsiteY88" fmla="*/ 199383 h 726627"/>
                <a:gd name="connsiteX89" fmla="*/ 2193644 w 2972814"/>
                <a:gd name="connsiteY89" fmla="*/ 149426 h 726627"/>
                <a:gd name="connsiteX90" fmla="*/ 2209020 w 2972814"/>
                <a:gd name="connsiteY90" fmla="*/ 119451 h 726627"/>
                <a:gd name="connsiteX91" fmla="*/ 2221856 w 2972814"/>
                <a:gd name="connsiteY91" fmla="*/ 99468 h 726627"/>
                <a:gd name="connsiteX92" fmla="*/ 2238089 w 2972814"/>
                <a:gd name="connsiteY92" fmla="*/ 79485 h 726627"/>
                <a:gd name="connsiteX93" fmla="*/ 2254551 w 2972814"/>
                <a:gd name="connsiteY93" fmla="*/ 64247 h 726627"/>
                <a:gd name="connsiteX94" fmla="*/ 2274502 w 2972814"/>
                <a:gd name="connsiteY94" fmla="*/ 52752 h 726627"/>
                <a:gd name="connsiteX95" fmla="*/ 2294454 w 2972814"/>
                <a:gd name="connsiteY95" fmla="*/ 47477 h 726627"/>
                <a:gd name="connsiteX96" fmla="*/ 2318829 w 2972814"/>
                <a:gd name="connsiteY96" fmla="*/ 49511 h 726627"/>
                <a:gd name="connsiteX97" fmla="*/ 2334358 w 2972814"/>
                <a:gd name="connsiteY97" fmla="*/ 54499 h 726627"/>
                <a:gd name="connsiteX98" fmla="*/ 2357983 w 2972814"/>
                <a:gd name="connsiteY98" fmla="*/ 69494 h 726627"/>
                <a:gd name="connsiteX99" fmla="*/ 2379171 w 2972814"/>
                <a:gd name="connsiteY99" fmla="*/ 89477 h 726627"/>
                <a:gd name="connsiteX100" fmla="*/ 2395896 w 2972814"/>
                <a:gd name="connsiteY100" fmla="*/ 109460 h 726627"/>
                <a:gd name="connsiteX101" fmla="*/ 2423559 w 2972814"/>
                <a:gd name="connsiteY101" fmla="*/ 149426 h 726627"/>
                <a:gd name="connsiteX102" fmla="*/ 2474020 w 2972814"/>
                <a:gd name="connsiteY102" fmla="*/ 226024 h 726627"/>
                <a:gd name="connsiteX103" fmla="*/ 2502134 w 2972814"/>
                <a:gd name="connsiteY103" fmla="*/ 259332 h 726627"/>
                <a:gd name="connsiteX104" fmla="*/ 2523391 w 2972814"/>
                <a:gd name="connsiteY104" fmla="*/ 279315 h 726627"/>
                <a:gd name="connsiteX105" fmla="*/ 2535971 w 2972814"/>
                <a:gd name="connsiteY105" fmla="*/ 289307 h 726627"/>
                <a:gd name="connsiteX106" fmla="*/ 2567003 w 2972814"/>
                <a:gd name="connsiteY106" fmla="*/ 309290 h 726627"/>
                <a:gd name="connsiteX107" fmla="*/ 2593731 w 2972814"/>
                <a:gd name="connsiteY107" fmla="*/ 323622 h 726627"/>
                <a:gd name="connsiteX108" fmla="*/ 2653586 w 2972814"/>
                <a:gd name="connsiteY108" fmla="*/ 355480 h 726627"/>
                <a:gd name="connsiteX109" fmla="*/ 2675168 w 2972814"/>
                <a:gd name="connsiteY109" fmla="*/ 369239 h 726627"/>
                <a:gd name="connsiteX110" fmla="*/ 2714398 w 2972814"/>
                <a:gd name="connsiteY110" fmla="*/ 399213 h 726627"/>
                <a:gd name="connsiteX111" fmla="*/ 2774077 w 2972814"/>
                <a:gd name="connsiteY111" fmla="*/ 449171 h 726627"/>
                <a:gd name="connsiteX112" fmla="*/ 2793248 w 2972814"/>
                <a:gd name="connsiteY112" fmla="*/ 461703 h 726627"/>
                <a:gd name="connsiteX113" fmla="*/ 2813200 w 2972814"/>
                <a:gd name="connsiteY113" fmla="*/ 470949 h 726627"/>
                <a:gd name="connsiteX114" fmla="*/ 2833152 w 2972814"/>
                <a:gd name="connsiteY114" fmla="*/ 474090 h 726627"/>
                <a:gd name="connsiteX115" fmla="*/ 2855838 w 2972814"/>
                <a:gd name="connsiteY115" fmla="*/ 469154 h 726627"/>
                <a:gd name="connsiteX116" fmla="*/ 2873461 w 2972814"/>
                <a:gd name="connsiteY116" fmla="*/ 459162 h 726627"/>
                <a:gd name="connsiteX117" fmla="*/ 2893813 w 2972814"/>
                <a:gd name="connsiteY117" fmla="*/ 439179 h 726627"/>
                <a:gd name="connsiteX118" fmla="*/ 2914933 w 2972814"/>
                <a:gd name="connsiteY118" fmla="*/ 409205 h 726627"/>
                <a:gd name="connsiteX119" fmla="*/ 2942159 w 2972814"/>
                <a:gd name="connsiteY119" fmla="*/ 359247 h 726627"/>
                <a:gd name="connsiteX120" fmla="*/ 2962479 w 2972814"/>
                <a:gd name="connsiteY120" fmla="*/ 319281 h 726627"/>
                <a:gd name="connsiteX121" fmla="*/ 2972815 w 2972814"/>
                <a:gd name="connsiteY121" fmla="*/ 300280 h 726627"/>
                <a:gd name="connsiteX122" fmla="*/ 2972815 w 2972814"/>
                <a:gd name="connsiteY122" fmla="*/ 300280 h 72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2972814" h="726627">
                  <a:moveTo>
                    <a:pt x="0" y="711663"/>
                  </a:moveTo>
                  <a:lnTo>
                    <a:pt x="19952" y="723205"/>
                  </a:lnTo>
                  <a:lnTo>
                    <a:pt x="39904" y="726628"/>
                  </a:lnTo>
                  <a:lnTo>
                    <a:pt x="59855" y="725978"/>
                  </a:lnTo>
                  <a:lnTo>
                    <a:pt x="88718" y="718941"/>
                  </a:lnTo>
                  <a:lnTo>
                    <a:pt x="99759" y="715374"/>
                  </a:lnTo>
                  <a:lnTo>
                    <a:pt x="131817" y="698958"/>
                  </a:lnTo>
                  <a:lnTo>
                    <a:pt x="147150" y="688966"/>
                  </a:lnTo>
                  <a:lnTo>
                    <a:pt x="171884" y="668983"/>
                  </a:lnTo>
                  <a:lnTo>
                    <a:pt x="192115" y="649000"/>
                  </a:lnTo>
                  <a:lnTo>
                    <a:pt x="217401" y="619026"/>
                  </a:lnTo>
                  <a:lnTo>
                    <a:pt x="239421" y="588919"/>
                  </a:lnTo>
                  <a:lnTo>
                    <a:pt x="301553" y="499128"/>
                  </a:lnTo>
                  <a:lnTo>
                    <a:pt x="339839" y="449171"/>
                  </a:lnTo>
                  <a:lnTo>
                    <a:pt x="372424" y="409205"/>
                  </a:lnTo>
                  <a:lnTo>
                    <a:pt x="399085" y="379230"/>
                  </a:lnTo>
                  <a:lnTo>
                    <a:pt x="418987" y="359091"/>
                  </a:lnTo>
                  <a:lnTo>
                    <a:pt x="442156" y="339264"/>
                  </a:lnTo>
                  <a:lnTo>
                    <a:pt x="458891" y="327676"/>
                  </a:lnTo>
                  <a:lnTo>
                    <a:pt x="478843" y="317038"/>
                  </a:lnTo>
                  <a:lnTo>
                    <a:pt x="501703" y="309290"/>
                  </a:lnTo>
                  <a:lnTo>
                    <a:pt x="518746" y="305014"/>
                  </a:lnTo>
                  <a:lnTo>
                    <a:pt x="598553" y="291463"/>
                  </a:lnTo>
                  <a:lnTo>
                    <a:pt x="618505" y="283610"/>
                  </a:lnTo>
                  <a:lnTo>
                    <a:pt x="640175" y="269324"/>
                  </a:lnTo>
                  <a:lnTo>
                    <a:pt x="659193" y="249341"/>
                  </a:lnTo>
                  <a:lnTo>
                    <a:pt x="672021" y="229358"/>
                  </a:lnTo>
                  <a:lnTo>
                    <a:pt x="682083" y="209375"/>
                  </a:lnTo>
                  <a:lnTo>
                    <a:pt x="693686" y="179400"/>
                  </a:lnTo>
                  <a:lnTo>
                    <a:pt x="712896" y="119451"/>
                  </a:lnTo>
                  <a:lnTo>
                    <a:pt x="723333" y="89477"/>
                  </a:lnTo>
                  <a:lnTo>
                    <a:pt x="738216" y="55126"/>
                  </a:lnTo>
                  <a:lnTo>
                    <a:pt x="748079" y="39519"/>
                  </a:lnTo>
                  <a:lnTo>
                    <a:pt x="758167" y="25402"/>
                  </a:lnTo>
                  <a:lnTo>
                    <a:pt x="778119" y="8469"/>
                  </a:lnTo>
                  <a:lnTo>
                    <a:pt x="798071" y="443"/>
                  </a:lnTo>
                  <a:lnTo>
                    <a:pt x="818023" y="0"/>
                  </a:lnTo>
                  <a:lnTo>
                    <a:pt x="837975" y="5689"/>
                  </a:lnTo>
                  <a:lnTo>
                    <a:pt x="862439" y="19536"/>
                  </a:lnTo>
                  <a:lnTo>
                    <a:pt x="887039" y="39519"/>
                  </a:lnTo>
                  <a:lnTo>
                    <a:pt x="907615" y="59502"/>
                  </a:lnTo>
                  <a:lnTo>
                    <a:pt x="987006" y="139434"/>
                  </a:lnTo>
                  <a:lnTo>
                    <a:pt x="1017541" y="163333"/>
                  </a:lnTo>
                  <a:lnTo>
                    <a:pt x="1041859" y="179400"/>
                  </a:lnTo>
                  <a:lnTo>
                    <a:pt x="1077396" y="199451"/>
                  </a:lnTo>
                  <a:lnTo>
                    <a:pt x="1118537" y="219366"/>
                  </a:lnTo>
                  <a:lnTo>
                    <a:pt x="1166973" y="239349"/>
                  </a:lnTo>
                  <a:lnTo>
                    <a:pt x="1197107" y="249666"/>
                  </a:lnTo>
                  <a:lnTo>
                    <a:pt x="1237693" y="259332"/>
                  </a:lnTo>
                  <a:lnTo>
                    <a:pt x="1276914" y="265510"/>
                  </a:lnTo>
                  <a:lnTo>
                    <a:pt x="1316817" y="272128"/>
                  </a:lnTo>
                  <a:lnTo>
                    <a:pt x="1339695" y="279315"/>
                  </a:lnTo>
                  <a:lnTo>
                    <a:pt x="1359750" y="289307"/>
                  </a:lnTo>
                  <a:lnTo>
                    <a:pt x="1376673" y="299981"/>
                  </a:lnTo>
                  <a:lnTo>
                    <a:pt x="1399233" y="319281"/>
                  </a:lnTo>
                  <a:lnTo>
                    <a:pt x="1438112" y="359247"/>
                  </a:lnTo>
                  <a:lnTo>
                    <a:pt x="1476431" y="400072"/>
                  </a:lnTo>
                  <a:lnTo>
                    <a:pt x="1516335" y="436728"/>
                  </a:lnTo>
                  <a:lnTo>
                    <a:pt x="1547813" y="459162"/>
                  </a:lnTo>
                  <a:lnTo>
                    <a:pt x="1565508" y="469154"/>
                  </a:lnTo>
                  <a:lnTo>
                    <a:pt x="1576190" y="474408"/>
                  </a:lnTo>
                  <a:lnTo>
                    <a:pt x="1596142" y="479895"/>
                  </a:lnTo>
                  <a:lnTo>
                    <a:pt x="1616094" y="480670"/>
                  </a:lnTo>
                  <a:lnTo>
                    <a:pt x="1636046" y="475987"/>
                  </a:lnTo>
                  <a:lnTo>
                    <a:pt x="1655998" y="465566"/>
                  </a:lnTo>
                  <a:lnTo>
                    <a:pt x="1677625" y="449171"/>
                  </a:lnTo>
                  <a:lnTo>
                    <a:pt x="1719791" y="409205"/>
                  </a:lnTo>
                  <a:lnTo>
                    <a:pt x="1762393" y="369239"/>
                  </a:lnTo>
                  <a:lnTo>
                    <a:pt x="1800078" y="339264"/>
                  </a:lnTo>
                  <a:lnTo>
                    <a:pt x="1835563" y="315246"/>
                  </a:lnTo>
                  <a:lnTo>
                    <a:pt x="1864722" y="299298"/>
                  </a:lnTo>
                  <a:lnTo>
                    <a:pt x="1875467" y="293970"/>
                  </a:lnTo>
                  <a:lnTo>
                    <a:pt x="1895419" y="286541"/>
                  </a:lnTo>
                  <a:lnTo>
                    <a:pt x="1915370" y="282748"/>
                  </a:lnTo>
                  <a:lnTo>
                    <a:pt x="1935322" y="283781"/>
                  </a:lnTo>
                  <a:lnTo>
                    <a:pt x="1955274" y="291031"/>
                  </a:lnTo>
                  <a:lnTo>
                    <a:pt x="1975226" y="306449"/>
                  </a:lnTo>
                  <a:lnTo>
                    <a:pt x="1986237" y="319281"/>
                  </a:lnTo>
                  <a:lnTo>
                    <a:pt x="2000295" y="339264"/>
                  </a:lnTo>
                  <a:lnTo>
                    <a:pt x="2023027" y="379230"/>
                  </a:lnTo>
                  <a:lnTo>
                    <a:pt x="2040584" y="409205"/>
                  </a:lnTo>
                  <a:lnTo>
                    <a:pt x="2055033" y="430468"/>
                  </a:lnTo>
                  <a:lnTo>
                    <a:pt x="2074985" y="446147"/>
                  </a:lnTo>
                  <a:lnTo>
                    <a:pt x="2094937" y="446812"/>
                  </a:lnTo>
                  <a:lnTo>
                    <a:pt x="2114888" y="428181"/>
                  </a:lnTo>
                  <a:lnTo>
                    <a:pt x="2126331" y="399213"/>
                  </a:lnTo>
                  <a:lnTo>
                    <a:pt x="2135202" y="369239"/>
                  </a:lnTo>
                  <a:lnTo>
                    <a:pt x="2162279" y="239349"/>
                  </a:lnTo>
                  <a:lnTo>
                    <a:pt x="2174362" y="199383"/>
                  </a:lnTo>
                  <a:lnTo>
                    <a:pt x="2193644" y="149426"/>
                  </a:lnTo>
                  <a:lnTo>
                    <a:pt x="2209020" y="119451"/>
                  </a:lnTo>
                  <a:lnTo>
                    <a:pt x="2221856" y="99468"/>
                  </a:lnTo>
                  <a:lnTo>
                    <a:pt x="2238089" y="79485"/>
                  </a:lnTo>
                  <a:lnTo>
                    <a:pt x="2254551" y="64247"/>
                  </a:lnTo>
                  <a:lnTo>
                    <a:pt x="2274502" y="52752"/>
                  </a:lnTo>
                  <a:lnTo>
                    <a:pt x="2294454" y="47477"/>
                  </a:lnTo>
                  <a:lnTo>
                    <a:pt x="2318829" y="49511"/>
                  </a:lnTo>
                  <a:lnTo>
                    <a:pt x="2334358" y="54499"/>
                  </a:lnTo>
                  <a:lnTo>
                    <a:pt x="2357983" y="69494"/>
                  </a:lnTo>
                  <a:lnTo>
                    <a:pt x="2379171" y="89477"/>
                  </a:lnTo>
                  <a:lnTo>
                    <a:pt x="2395896" y="109460"/>
                  </a:lnTo>
                  <a:lnTo>
                    <a:pt x="2423559" y="149426"/>
                  </a:lnTo>
                  <a:lnTo>
                    <a:pt x="2474020" y="226024"/>
                  </a:lnTo>
                  <a:lnTo>
                    <a:pt x="2502134" y="259332"/>
                  </a:lnTo>
                  <a:lnTo>
                    <a:pt x="2523391" y="279315"/>
                  </a:lnTo>
                  <a:lnTo>
                    <a:pt x="2535971" y="289307"/>
                  </a:lnTo>
                  <a:lnTo>
                    <a:pt x="2567003" y="309290"/>
                  </a:lnTo>
                  <a:lnTo>
                    <a:pt x="2593731" y="323622"/>
                  </a:lnTo>
                  <a:lnTo>
                    <a:pt x="2653586" y="355480"/>
                  </a:lnTo>
                  <a:lnTo>
                    <a:pt x="2675168" y="369239"/>
                  </a:lnTo>
                  <a:lnTo>
                    <a:pt x="2714398" y="399213"/>
                  </a:lnTo>
                  <a:lnTo>
                    <a:pt x="2774077" y="449171"/>
                  </a:lnTo>
                  <a:lnTo>
                    <a:pt x="2793248" y="461703"/>
                  </a:lnTo>
                  <a:lnTo>
                    <a:pt x="2813200" y="470949"/>
                  </a:lnTo>
                  <a:lnTo>
                    <a:pt x="2833152" y="474090"/>
                  </a:lnTo>
                  <a:lnTo>
                    <a:pt x="2855838" y="469154"/>
                  </a:lnTo>
                  <a:lnTo>
                    <a:pt x="2873461" y="459162"/>
                  </a:lnTo>
                  <a:lnTo>
                    <a:pt x="2893813" y="439179"/>
                  </a:lnTo>
                  <a:lnTo>
                    <a:pt x="2914933" y="409205"/>
                  </a:lnTo>
                  <a:lnTo>
                    <a:pt x="2942159" y="359247"/>
                  </a:lnTo>
                  <a:lnTo>
                    <a:pt x="2962479" y="319281"/>
                  </a:lnTo>
                  <a:lnTo>
                    <a:pt x="2972815" y="300280"/>
                  </a:lnTo>
                  <a:lnTo>
                    <a:pt x="2972815" y="30028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任意多边形: 形状 2310">
              <a:extLst>
                <a:ext uri="{FF2B5EF4-FFF2-40B4-BE49-F238E27FC236}">
                  <a16:creationId xmlns:a16="http://schemas.microsoft.com/office/drawing/2014/main" id="{5ADDBEC8-97B4-D20E-C36E-A3CDA1A21EA2}"/>
                </a:ext>
              </a:extLst>
            </p:cNvPr>
            <p:cNvSpPr/>
            <p:nvPr/>
          </p:nvSpPr>
          <p:spPr>
            <a:xfrm>
              <a:off x="5934592" y="2859123"/>
              <a:ext cx="2972814" cy="693043"/>
            </a:xfrm>
            <a:custGeom>
              <a:avLst/>
              <a:gdLst>
                <a:gd name="connsiteX0" fmla="*/ 0 w 2972814"/>
                <a:gd name="connsiteY0" fmla="*/ 626525 h 693043"/>
                <a:gd name="connsiteX1" fmla="*/ 19952 w 2972814"/>
                <a:gd name="connsiteY1" fmla="*/ 662959 h 693043"/>
                <a:gd name="connsiteX2" fmla="*/ 39904 w 2972814"/>
                <a:gd name="connsiteY2" fmla="*/ 682868 h 693043"/>
                <a:gd name="connsiteX3" fmla="*/ 59855 w 2972814"/>
                <a:gd name="connsiteY3" fmla="*/ 691415 h 693043"/>
                <a:gd name="connsiteX4" fmla="*/ 79807 w 2972814"/>
                <a:gd name="connsiteY4" fmla="*/ 693044 h 693043"/>
                <a:gd name="connsiteX5" fmla="*/ 99759 w 2972814"/>
                <a:gd name="connsiteY5" fmla="*/ 688290 h 693043"/>
                <a:gd name="connsiteX6" fmla="*/ 119711 w 2972814"/>
                <a:gd name="connsiteY6" fmla="*/ 678686 h 693043"/>
                <a:gd name="connsiteX7" fmla="*/ 143336 w 2972814"/>
                <a:gd name="connsiteY7" fmla="*/ 660721 h 693043"/>
                <a:gd name="connsiteX8" fmla="*/ 162554 w 2972814"/>
                <a:gd name="connsiteY8" fmla="*/ 640738 h 693043"/>
                <a:gd name="connsiteX9" fmla="*/ 185720 w 2972814"/>
                <a:gd name="connsiteY9" fmla="*/ 610764 h 693043"/>
                <a:gd name="connsiteX10" fmla="*/ 211420 w 2972814"/>
                <a:gd name="connsiteY10" fmla="*/ 570798 h 693043"/>
                <a:gd name="connsiteX11" fmla="*/ 241384 w 2972814"/>
                <a:gd name="connsiteY11" fmla="*/ 520840 h 693043"/>
                <a:gd name="connsiteX12" fmla="*/ 267804 w 2972814"/>
                <a:gd name="connsiteY12" fmla="*/ 480874 h 693043"/>
                <a:gd name="connsiteX13" fmla="*/ 282551 w 2972814"/>
                <a:gd name="connsiteY13" fmla="*/ 460891 h 693043"/>
                <a:gd name="connsiteX14" fmla="*/ 319228 w 2972814"/>
                <a:gd name="connsiteY14" fmla="*/ 418853 h 693043"/>
                <a:gd name="connsiteX15" fmla="*/ 356785 w 2972814"/>
                <a:gd name="connsiteY15" fmla="*/ 380959 h 693043"/>
                <a:gd name="connsiteX16" fmla="*/ 400586 w 2972814"/>
                <a:gd name="connsiteY16" fmla="*/ 340993 h 693043"/>
                <a:gd name="connsiteX17" fmla="*/ 427607 w 2972814"/>
                <a:gd name="connsiteY17" fmla="*/ 321010 h 693043"/>
                <a:gd name="connsiteX18" fmla="*/ 444880 w 2972814"/>
                <a:gd name="connsiteY18" fmla="*/ 311019 h 693043"/>
                <a:gd name="connsiteX19" fmla="*/ 468682 w 2972814"/>
                <a:gd name="connsiteY19" fmla="*/ 301027 h 693043"/>
                <a:gd name="connsiteX20" fmla="*/ 478843 w 2972814"/>
                <a:gd name="connsiteY20" fmla="*/ 297864 h 693043"/>
                <a:gd name="connsiteX21" fmla="*/ 498794 w 2972814"/>
                <a:gd name="connsiteY21" fmla="*/ 294532 h 693043"/>
                <a:gd name="connsiteX22" fmla="*/ 558650 w 2972814"/>
                <a:gd name="connsiteY22" fmla="*/ 289807 h 693043"/>
                <a:gd name="connsiteX23" fmla="*/ 578602 w 2972814"/>
                <a:gd name="connsiteY23" fmla="*/ 285520 h 693043"/>
                <a:gd name="connsiteX24" fmla="*/ 598553 w 2972814"/>
                <a:gd name="connsiteY24" fmla="*/ 276526 h 693043"/>
                <a:gd name="connsiteX25" fmla="*/ 618505 w 2972814"/>
                <a:gd name="connsiteY25" fmla="*/ 260584 h 693043"/>
                <a:gd name="connsiteX26" fmla="*/ 639700 w 2972814"/>
                <a:gd name="connsiteY26" fmla="*/ 231087 h 693043"/>
                <a:gd name="connsiteX27" fmla="*/ 658588 w 2972814"/>
                <a:gd name="connsiteY27" fmla="*/ 191121 h 693043"/>
                <a:gd name="connsiteX28" fmla="*/ 698862 w 2972814"/>
                <a:gd name="connsiteY28" fmla="*/ 91206 h 693043"/>
                <a:gd name="connsiteX29" fmla="*/ 715386 w 2972814"/>
                <a:gd name="connsiteY29" fmla="*/ 61231 h 693043"/>
                <a:gd name="connsiteX30" fmla="*/ 722158 w 2972814"/>
                <a:gd name="connsiteY30" fmla="*/ 51240 h 693043"/>
                <a:gd name="connsiteX31" fmla="*/ 738383 w 2972814"/>
                <a:gd name="connsiteY31" fmla="*/ 31257 h 693043"/>
                <a:gd name="connsiteX32" fmla="*/ 758167 w 2972814"/>
                <a:gd name="connsiteY32" fmla="*/ 14483 h 693043"/>
                <a:gd name="connsiteX33" fmla="*/ 778119 w 2972814"/>
                <a:gd name="connsiteY33" fmla="*/ 4392 h 693043"/>
                <a:gd name="connsiteX34" fmla="*/ 798071 w 2972814"/>
                <a:gd name="connsiteY34" fmla="*/ 0 h 693043"/>
                <a:gd name="connsiteX35" fmla="*/ 821748 w 2972814"/>
                <a:gd name="connsiteY35" fmla="*/ 1283 h 693043"/>
                <a:gd name="connsiteX36" fmla="*/ 837975 w 2972814"/>
                <a:gd name="connsiteY36" fmla="*/ 5277 h 693043"/>
                <a:gd name="connsiteX37" fmla="*/ 857927 w 2972814"/>
                <a:gd name="connsiteY37" fmla="*/ 14170 h 693043"/>
                <a:gd name="connsiteX38" fmla="*/ 883304 w 2972814"/>
                <a:gd name="connsiteY38" fmla="*/ 31257 h 693043"/>
                <a:gd name="connsiteX39" fmla="*/ 906470 w 2972814"/>
                <a:gd name="connsiteY39" fmla="*/ 51240 h 693043"/>
                <a:gd name="connsiteX40" fmla="*/ 926567 w 2972814"/>
                <a:gd name="connsiteY40" fmla="*/ 71223 h 693043"/>
                <a:gd name="connsiteX41" fmla="*/ 1017541 w 2972814"/>
                <a:gd name="connsiteY41" fmla="*/ 166980 h 693043"/>
                <a:gd name="connsiteX42" fmla="*/ 1047152 w 2972814"/>
                <a:gd name="connsiteY42" fmla="*/ 191121 h 693043"/>
                <a:gd name="connsiteX43" fmla="*/ 1077396 w 2972814"/>
                <a:gd name="connsiteY43" fmla="*/ 211758 h 693043"/>
                <a:gd name="connsiteX44" fmla="*/ 1117299 w 2972814"/>
                <a:gd name="connsiteY44" fmla="*/ 234036 h 693043"/>
                <a:gd name="connsiteX45" fmla="*/ 1157203 w 2972814"/>
                <a:gd name="connsiteY45" fmla="*/ 251531 h 693043"/>
                <a:gd name="connsiteX46" fmla="*/ 1197107 w 2972814"/>
                <a:gd name="connsiteY46" fmla="*/ 263659 h 693043"/>
                <a:gd name="connsiteX47" fmla="*/ 1217059 w 2972814"/>
                <a:gd name="connsiteY47" fmla="*/ 267618 h 693043"/>
                <a:gd name="connsiteX48" fmla="*/ 1256962 w 2972814"/>
                <a:gd name="connsiteY48" fmla="*/ 270936 h 693043"/>
                <a:gd name="connsiteX49" fmla="*/ 1316817 w 2972814"/>
                <a:gd name="connsiteY49" fmla="*/ 271669 h 693043"/>
                <a:gd name="connsiteX50" fmla="*/ 1336769 w 2972814"/>
                <a:gd name="connsiteY50" fmla="*/ 274752 h 693043"/>
                <a:gd name="connsiteX51" fmla="*/ 1356721 w 2972814"/>
                <a:gd name="connsiteY51" fmla="*/ 281267 h 693043"/>
                <a:gd name="connsiteX52" fmla="*/ 1376673 w 2972814"/>
                <a:gd name="connsiteY52" fmla="*/ 291575 h 693043"/>
                <a:gd name="connsiteX53" fmla="*/ 1402219 w 2972814"/>
                <a:gd name="connsiteY53" fmla="*/ 311019 h 693043"/>
                <a:gd name="connsiteX54" fmla="*/ 1432972 w 2972814"/>
                <a:gd name="connsiteY54" fmla="*/ 340993 h 693043"/>
                <a:gd name="connsiteX55" fmla="*/ 1501580 w 2972814"/>
                <a:gd name="connsiteY55" fmla="*/ 410934 h 693043"/>
                <a:gd name="connsiteX56" fmla="*/ 1527200 w 2972814"/>
                <a:gd name="connsiteY56" fmla="*/ 430917 h 693043"/>
                <a:gd name="connsiteX57" fmla="*/ 1543110 w 2972814"/>
                <a:gd name="connsiteY57" fmla="*/ 440908 h 693043"/>
                <a:gd name="connsiteX58" fmla="*/ 1564402 w 2972814"/>
                <a:gd name="connsiteY58" fmla="*/ 450900 h 693043"/>
                <a:gd name="connsiteX59" fmla="*/ 1576190 w 2972814"/>
                <a:gd name="connsiteY59" fmla="*/ 455188 h 693043"/>
                <a:gd name="connsiteX60" fmla="*/ 1596142 w 2972814"/>
                <a:gd name="connsiteY60" fmla="*/ 458082 h 693043"/>
                <a:gd name="connsiteX61" fmla="*/ 1616094 w 2972814"/>
                <a:gd name="connsiteY61" fmla="*/ 456828 h 693043"/>
                <a:gd name="connsiteX62" fmla="*/ 1636875 w 2972814"/>
                <a:gd name="connsiteY62" fmla="*/ 450900 h 693043"/>
                <a:gd name="connsiteX63" fmla="*/ 1657577 w 2972814"/>
                <a:gd name="connsiteY63" fmla="*/ 440908 h 693043"/>
                <a:gd name="connsiteX64" fmla="*/ 1695901 w 2972814"/>
                <a:gd name="connsiteY64" fmla="*/ 415512 h 693043"/>
                <a:gd name="connsiteX65" fmla="*/ 1743977 w 2972814"/>
                <a:gd name="connsiteY65" fmla="*/ 380959 h 693043"/>
                <a:gd name="connsiteX66" fmla="*/ 1818243 w 2972814"/>
                <a:gd name="connsiteY66" fmla="*/ 331002 h 693043"/>
                <a:gd name="connsiteX67" fmla="*/ 1875467 w 2972814"/>
                <a:gd name="connsiteY67" fmla="*/ 294181 h 693043"/>
                <a:gd name="connsiteX68" fmla="*/ 1915370 w 2972814"/>
                <a:gd name="connsiteY68" fmla="*/ 273533 h 693043"/>
                <a:gd name="connsiteX69" fmla="*/ 1935322 w 2972814"/>
                <a:gd name="connsiteY69" fmla="*/ 267180 h 693043"/>
                <a:gd name="connsiteX70" fmla="*/ 1955274 w 2972814"/>
                <a:gd name="connsiteY70" fmla="*/ 264953 h 693043"/>
                <a:gd name="connsiteX71" fmla="*/ 1975226 w 2972814"/>
                <a:gd name="connsiteY71" fmla="*/ 267398 h 693043"/>
                <a:gd name="connsiteX72" fmla="*/ 1995177 w 2972814"/>
                <a:gd name="connsiteY72" fmla="*/ 275577 h 693043"/>
                <a:gd name="connsiteX73" fmla="*/ 2019531 w 2972814"/>
                <a:gd name="connsiteY73" fmla="*/ 291036 h 693043"/>
                <a:gd name="connsiteX74" fmla="*/ 2035081 w 2972814"/>
                <a:gd name="connsiteY74" fmla="*/ 302995 h 693043"/>
                <a:gd name="connsiteX75" fmla="*/ 2055033 w 2972814"/>
                <a:gd name="connsiteY75" fmla="*/ 314474 h 693043"/>
                <a:gd name="connsiteX76" fmla="*/ 2074985 w 2972814"/>
                <a:gd name="connsiteY76" fmla="*/ 317293 h 693043"/>
                <a:gd name="connsiteX77" fmla="*/ 2094937 w 2972814"/>
                <a:gd name="connsiteY77" fmla="*/ 304617 h 693043"/>
                <a:gd name="connsiteX78" fmla="*/ 2111874 w 2972814"/>
                <a:gd name="connsiteY78" fmla="*/ 281044 h 693043"/>
                <a:gd name="connsiteX79" fmla="*/ 2118068 w 2972814"/>
                <a:gd name="connsiteY79" fmla="*/ 271053 h 693043"/>
                <a:gd name="connsiteX80" fmla="*/ 2167115 w 2972814"/>
                <a:gd name="connsiteY80" fmla="*/ 181129 h 693043"/>
                <a:gd name="connsiteX81" fmla="*/ 2194695 w 2972814"/>
                <a:gd name="connsiteY81" fmla="*/ 138323 h 693043"/>
                <a:gd name="connsiteX82" fmla="*/ 2214647 w 2972814"/>
                <a:gd name="connsiteY82" fmla="*/ 113786 h 693043"/>
                <a:gd name="connsiteX83" fmla="*/ 2234599 w 2972814"/>
                <a:gd name="connsiteY83" fmla="*/ 95051 h 693043"/>
                <a:gd name="connsiteX84" fmla="*/ 2255431 w 2972814"/>
                <a:gd name="connsiteY84" fmla="*/ 81214 h 693043"/>
                <a:gd name="connsiteX85" fmla="*/ 2274502 w 2972814"/>
                <a:gd name="connsiteY85" fmla="*/ 73284 h 693043"/>
                <a:gd name="connsiteX86" fmla="*/ 2294454 w 2972814"/>
                <a:gd name="connsiteY86" fmla="*/ 69594 h 693043"/>
                <a:gd name="connsiteX87" fmla="*/ 2317531 w 2972814"/>
                <a:gd name="connsiteY87" fmla="*/ 71223 h 693043"/>
                <a:gd name="connsiteX88" fmla="*/ 2334358 w 2972814"/>
                <a:gd name="connsiteY88" fmla="*/ 75807 h 693043"/>
                <a:gd name="connsiteX89" fmla="*/ 2354309 w 2972814"/>
                <a:gd name="connsiteY89" fmla="*/ 85671 h 693043"/>
                <a:gd name="connsiteX90" fmla="*/ 2375363 w 2972814"/>
                <a:gd name="connsiteY90" fmla="*/ 101197 h 693043"/>
                <a:gd name="connsiteX91" fmla="*/ 2395754 w 2972814"/>
                <a:gd name="connsiteY91" fmla="*/ 121180 h 693043"/>
                <a:gd name="connsiteX92" fmla="*/ 2420287 w 2972814"/>
                <a:gd name="connsiteY92" fmla="*/ 151155 h 693043"/>
                <a:gd name="connsiteX93" fmla="*/ 2493972 w 2972814"/>
                <a:gd name="connsiteY93" fmla="*/ 252976 h 693043"/>
                <a:gd name="connsiteX94" fmla="*/ 2521681 w 2972814"/>
                <a:gd name="connsiteY94" fmla="*/ 281044 h 693043"/>
                <a:gd name="connsiteX95" fmla="*/ 2533876 w 2972814"/>
                <a:gd name="connsiteY95" fmla="*/ 291309 h 693043"/>
                <a:gd name="connsiteX96" fmla="*/ 2553827 w 2972814"/>
                <a:gd name="connsiteY96" fmla="*/ 305090 h 693043"/>
                <a:gd name="connsiteX97" fmla="*/ 2593731 w 2972814"/>
                <a:gd name="connsiteY97" fmla="*/ 324525 h 693043"/>
                <a:gd name="connsiteX98" fmla="*/ 2641586 w 2972814"/>
                <a:gd name="connsiteY98" fmla="*/ 340993 h 693043"/>
                <a:gd name="connsiteX99" fmla="*/ 2673538 w 2972814"/>
                <a:gd name="connsiteY99" fmla="*/ 352098 h 693043"/>
                <a:gd name="connsiteX100" fmla="*/ 2713441 w 2972814"/>
                <a:gd name="connsiteY100" fmla="*/ 369536 h 693043"/>
                <a:gd name="connsiteX101" fmla="*/ 2735945 w 2972814"/>
                <a:gd name="connsiteY101" fmla="*/ 380959 h 693043"/>
                <a:gd name="connsiteX102" fmla="*/ 2773297 w 2972814"/>
                <a:gd name="connsiteY102" fmla="*/ 401335 h 693043"/>
                <a:gd name="connsiteX103" fmla="*/ 2797972 w 2972814"/>
                <a:gd name="connsiteY103" fmla="*/ 410934 h 693043"/>
                <a:gd name="connsiteX104" fmla="*/ 2813200 w 2972814"/>
                <a:gd name="connsiteY104" fmla="*/ 414397 h 693043"/>
                <a:gd name="connsiteX105" fmla="*/ 2836309 w 2972814"/>
                <a:gd name="connsiteY105" fmla="*/ 410934 h 693043"/>
                <a:gd name="connsiteX106" fmla="*/ 2854504 w 2972814"/>
                <a:gd name="connsiteY106" fmla="*/ 400942 h 693043"/>
                <a:gd name="connsiteX107" fmla="*/ 2873056 w 2972814"/>
                <a:gd name="connsiteY107" fmla="*/ 380006 h 693043"/>
                <a:gd name="connsiteX108" fmla="*/ 2895221 w 2972814"/>
                <a:gd name="connsiteY108" fmla="*/ 340993 h 693043"/>
                <a:gd name="connsiteX109" fmla="*/ 2913512 w 2972814"/>
                <a:gd name="connsiteY109" fmla="*/ 301027 h 693043"/>
                <a:gd name="connsiteX110" fmla="*/ 2932911 w 2972814"/>
                <a:gd name="connsiteY110" fmla="*/ 263930 h 693043"/>
                <a:gd name="connsiteX111" fmla="*/ 2942189 w 2972814"/>
                <a:gd name="connsiteY111" fmla="*/ 251070 h 693043"/>
                <a:gd name="connsiteX112" fmla="*/ 2952863 w 2972814"/>
                <a:gd name="connsiteY112" fmla="*/ 238453 h 693043"/>
                <a:gd name="connsiteX113" fmla="*/ 2961271 w 2972814"/>
                <a:gd name="connsiteY113" fmla="*/ 231087 h 693043"/>
                <a:gd name="connsiteX114" fmla="*/ 2972815 w 2972814"/>
                <a:gd name="connsiteY114" fmla="*/ 222953 h 693043"/>
                <a:gd name="connsiteX115" fmla="*/ 2972815 w 2972814"/>
                <a:gd name="connsiteY115" fmla="*/ 222953 h 693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2972814" h="693043">
                  <a:moveTo>
                    <a:pt x="0" y="626525"/>
                  </a:moveTo>
                  <a:lnTo>
                    <a:pt x="19952" y="662959"/>
                  </a:lnTo>
                  <a:lnTo>
                    <a:pt x="39904" y="682868"/>
                  </a:lnTo>
                  <a:lnTo>
                    <a:pt x="59855" y="691415"/>
                  </a:lnTo>
                  <a:lnTo>
                    <a:pt x="79807" y="693044"/>
                  </a:lnTo>
                  <a:lnTo>
                    <a:pt x="99759" y="688290"/>
                  </a:lnTo>
                  <a:lnTo>
                    <a:pt x="119711" y="678686"/>
                  </a:lnTo>
                  <a:lnTo>
                    <a:pt x="143336" y="660721"/>
                  </a:lnTo>
                  <a:lnTo>
                    <a:pt x="162554" y="640738"/>
                  </a:lnTo>
                  <a:lnTo>
                    <a:pt x="185720" y="610764"/>
                  </a:lnTo>
                  <a:lnTo>
                    <a:pt x="211420" y="570798"/>
                  </a:lnTo>
                  <a:lnTo>
                    <a:pt x="241384" y="520840"/>
                  </a:lnTo>
                  <a:lnTo>
                    <a:pt x="267804" y="480874"/>
                  </a:lnTo>
                  <a:lnTo>
                    <a:pt x="282551" y="460891"/>
                  </a:lnTo>
                  <a:lnTo>
                    <a:pt x="319228" y="418853"/>
                  </a:lnTo>
                  <a:lnTo>
                    <a:pt x="356785" y="380959"/>
                  </a:lnTo>
                  <a:lnTo>
                    <a:pt x="400586" y="340993"/>
                  </a:lnTo>
                  <a:lnTo>
                    <a:pt x="427607" y="321010"/>
                  </a:lnTo>
                  <a:lnTo>
                    <a:pt x="444880" y="311019"/>
                  </a:lnTo>
                  <a:lnTo>
                    <a:pt x="468682" y="301027"/>
                  </a:lnTo>
                  <a:lnTo>
                    <a:pt x="478843" y="297864"/>
                  </a:lnTo>
                  <a:lnTo>
                    <a:pt x="498794" y="294532"/>
                  </a:lnTo>
                  <a:lnTo>
                    <a:pt x="558650" y="289807"/>
                  </a:lnTo>
                  <a:lnTo>
                    <a:pt x="578602" y="285520"/>
                  </a:lnTo>
                  <a:lnTo>
                    <a:pt x="598553" y="276526"/>
                  </a:lnTo>
                  <a:lnTo>
                    <a:pt x="618505" y="260584"/>
                  </a:lnTo>
                  <a:lnTo>
                    <a:pt x="639700" y="231087"/>
                  </a:lnTo>
                  <a:lnTo>
                    <a:pt x="658588" y="191121"/>
                  </a:lnTo>
                  <a:lnTo>
                    <a:pt x="698862" y="91206"/>
                  </a:lnTo>
                  <a:lnTo>
                    <a:pt x="715386" y="61231"/>
                  </a:lnTo>
                  <a:lnTo>
                    <a:pt x="722158" y="51240"/>
                  </a:lnTo>
                  <a:lnTo>
                    <a:pt x="738383" y="31257"/>
                  </a:lnTo>
                  <a:lnTo>
                    <a:pt x="758167" y="14483"/>
                  </a:lnTo>
                  <a:lnTo>
                    <a:pt x="778119" y="4392"/>
                  </a:lnTo>
                  <a:lnTo>
                    <a:pt x="798071" y="0"/>
                  </a:lnTo>
                  <a:lnTo>
                    <a:pt x="821748" y="1283"/>
                  </a:lnTo>
                  <a:lnTo>
                    <a:pt x="837975" y="5277"/>
                  </a:lnTo>
                  <a:lnTo>
                    <a:pt x="857927" y="14170"/>
                  </a:lnTo>
                  <a:lnTo>
                    <a:pt x="883304" y="31257"/>
                  </a:lnTo>
                  <a:lnTo>
                    <a:pt x="906470" y="51240"/>
                  </a:lnTo>
                  <a:lnTo>
                    <a:pt x="926567" y="71223"/>
                  </a:lnTo>
                  <a:lnTo>
                    <a:pt x="1017541" y="166980"/>
                  </a:lnTo>
                  <a:lnTo>
                    <a:pt x="1047152" y="191121"/>
                  </a:lnTo>
                  <a:lnTo>
                    <a:pt x="1077396" y="211758"/>
                  </a:lnTo>
                  <a:lnTo>
                    <a:pt x="1117299" y="234036"/>
                  </a:lnTo>
                  <a:lnTo>
                    <a:pt x="1157203" y="251531"/>
                  </a:lnTo>
                  <a:lnTo>
                    <a:pt x="1197107" y="263659"/>
                  </a:lnTo>
                  <a:lnTo>
                    <a:pt x="1217059" y="267618"/>
                  </a:lnTo>
                  <a:lnTo>
                    <a:pt x="1256962" y="270936"/>
                  </a:lnTo>
                  <a:lnTo>
                    <a:pt x="1316817" y="271669"/>
                  </a:lnTo>
                  <a:lnTo>
                    <a:pt x="1336769" y="274752"/>
                  </a:lnTo>
                  <a:lnTo>
                    <a:pt x="1356721" y="281267"/>
                  </a:lnTo>
                  <a:lnTo>
                    <a:pt x="1376673" y="291575"/>
                  </a:lnTo>
                  <a:lnTo>
                    <a:pt x="1402219" y="311019"/>
                  </a:lnTo>
                  <a:lnTo>
                    <a:pt x="1432972" y="340993"/>
                  </a:lnTo>
                  <a:lnTo>
                    <a:pt x="1501580" y="410934"/>
                  </a:lnTo>
                  <a:lnTo>
                    <a:pt x="1527200" y="430917"/>
                  </a:lnTo>
                  <a:lnTo>
                    <a:pt x="1543110" y="440908"/>
                  </a:lnTo>
                  <a:lnTo>
                    <a:pt x="1564402" y="450900"/>
                  </a:lnTo>
                  <a:lnTo>
                    <a:pt x="1576190" y="455188"/>
                  </a:lnTo>
                  <a:lnTo>
                    <a:pt x="1596142" y="458082"/>
                  </a:lnTo>
                  <a:lnTo>
                    <a:pt x="1616094" y="456828"/>
                  </a:lnTo>
                  <a:lnTo>
                    <a:pt x="1636875" y="450900"/>
                  </a:lnTo>
                  <a:lnTo>
                    <a:pt x="1657577" y="440908"/>
                  </a:lnTo>
                  <a:lnTo>
                    <a:pt x="1695901" y="415512"/>
                  </a:lnTo>
                  <a:lnTo>
                    <a:pt x="1743977" y="380959"/>
                  </a:lnTo>
                  <a:lnTo>
                    <a:pt x="1818243" y="331002"/>
                  </a:lnTo>
                  <a:lnTo>
                    <a:pt x="1875467" y="294181"/>
                  </a:lnTo>
                  <a:lnTo>
                    <a:pt x="1915370" y="273533"/>
                  </a:lnTo>
                  <a:lnTo>
                    <a:pt x="1935322" y="267180"/>
                  </a:lnTo>
                  <a:lnTo>
                    <a:pt x="1955274" y="264953"/>
                  </a:lnTo>
                  <a:lnTo>
                    <a:pt x="1975226" y="267398"/>
                  </a:lnTo>
                  <a:lnTo>
                    <a:pt x="1995177" y="275577"/>
                  </a:lnTo>
                  <a:lnTo>
                    <a:pt x="2019531" y="291036"/>
                  </a:lnTo>
                  <a:lnTo>
                    <a:pt x="2035081" y="302995"/>
                  </a:lnTo>
                  <a:lnTo>
                    <a:pt x="2055033" y="314474"/>
                  </a:lnTo>
                  <a:lnTo>
                    <a:pt x="2074985" y="317293"/>
                  </a:lnTo>
                  <a:lnTo>
                    <a:pt x="2094937" y="304617"/>
                  </a:lnTo>
                  <a:lnTo>
                    <a:pt x="2111874" y="281044"/>
                  </a:lnTo>
                  <a:lnTo>
                    <a:pt x="2118068" y="271053"/>
                  </a:lnTo>
                  <a:lnTo>
                    <a:pt x="2167115" y="181129"/>
                  </a:lnTo>
                  <a:lnTo>
                    <a:pt x="2194695" y="138323"/>
                  </a:lnTo>
                  <a:lnTo>
                    <a:pt x="2214647" y="113786"/>
                  </a:lnTo>
                  <a:lnTo>
                    <a:pt x="2234599" y="95051"/>
                  </a:lnTo>
                  <a:lnTo>
                    <a:pt x="2255431" y="81214"/>
                  </a:lnTo>
                  <a:lnTo>
                    <a:pt x="2274502" y="73284"/>
                  </a:lnTo>
                  <a:lnTo>
                    <a:pt x="2294454" y="69594"/>
                  </a:lnTo>
                  <a:lnTo>
                    <a:pt x="2317531" y="71223"/>
                  </a:lnTo>
                  <a:lnTo>
                    <a:pt x="2334358" y="75807"/>
                  </a:lnTo>
                  <a:lnTo>
                    <a:pt x="2354309" y="85671"/>
                  </a:lnTo>
                  <a:lnTo>
                    <a:pt x="2375363" y="101197"/>
                  </a:lnTo>
                  <a:lnTo>
                    <a:pt x="2395754" y="121180"/>
                  </a:lnTo>
                  <a:lnTo>
                    <a:pt x="2420287" y="151155"/>
                  </a:lnTo>
                  <a:lnTo>
                    <a:pt x="2493972" y="252976"/>
                  </a:lnTo>
                  <a:lnTo>
                    <a:pt x="2521681" y="281044"/>
                  </a:lnTo>
                  <a:lnTo>
                    <a:pt x="2533876" y="291309"/>
                  </a:lnTo>
                  <a:lnTo>
                    <a:pt x="2553827" y="305090"/>
                  </a:lnTo>
                  <a:lnTo>
                    <a:pt x="2593731" y="324525"/>
                  </a:lnTo>
                  <a:lnTo>
                    <a:pt x="2641586" y="340993"/>
                  </a:lnTo>
                  <a:lnTo>
                    <a:pt x="2673538" y="352098"/>
                  </a:lnTo>
                  <a:lnTo>
                    <a:pt x="2713441" y="369536"/>
                  </a:lnTo>
                  <a:lnTo>
                    <a:pt x="2735945" y="380959"/>
                  </a:lnTo>
                  <a:lnTo>
                    <a:pt x="2773297" y="401335"/>
                  </a:lnTo>
                  <a:lnTo>
                    <a:pt x="2797972" y="410934"/>
                  </a:lnTo>
                  <a:lnTo>
                    <a:pt x="2813200" y="414397"/>
                  </a:lnTo>
                  <a:lnTo>
                    <a:pt x="2836309" y="410934"/>
                  </a:lnTo>
                  <a:lnTo>
                    <a:pt x="2854504" y="400942"/>
                  </a:lnTo>
                  <a:lnTo>
                    <a:pt x="2873056" y="380006"/>
                  </a:lnTo>
                  <a:lnTo>
                    <a:pt x="2895221" y="340993"/>
                  </a:lnTo>
                  <a:lnTo>
                    <a:pt x="2913512" y="301027"/>
                  </a:lnTo>
                  <a:lnTo>
                    <a:pt x="2932911" y="263930"/>
                  </a:lnTo>
                  <a:lnTo>
                    <a:pt x="2942189" y="251070"/>
                  </a:lnTo>
                  <a:lnTo>
                    <a:pt x="2952863" y="238453"/>
                  </a:lnTo>
                  <a:lnTo>
                    <a:pt x="2961271" y="231087"/>
                  </a:lnTo>
                  <a:lnTo>
                    <a:pt x="2972815" y="222953"/>
                  </a:lnTo>
                  <a:lnTo>
                    <a:pt x="2972815" y="22295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任意多边形: 形状 2311">
              <a:extLst>
                <a:ext uri="{FF2B5EF4-FFF2-40B4-BE49-F238E27FC236}">
                  <a16:creationId xmlns:a16="http://schemas.microsoft.com/office/drawing/2014/main" id="{CBA17F39-6AA6-7AA4-659B-4ECC7F488369}"/>
                </a:ext>
              </a:extLst>
            </p:cNvPr>
            <p:cNvSpPr/>
            <p:nvPr/>
          </p:nvSpPr>
          <p:spPr>
            <a:xfrm>
              <a:off x="5934592" y="2796900"/>
              <a:ext cx="2972814" cy="633020"/>
            </a:xfrm>
            <a:custGeom>
              <a:avLst/>
              <a:gdLst>
                <a:gd name="connsiteX0" fmla="*/ 0 w 2972814"/>
                <a:gd name="connsiteY0" fmla="*/ 552625 h 633020"/>
                <a:gd name="connsiteX1" fmla="*/ 23280 w 2972814"/>
                <a:gd name="connsiteY1" fmla="*/ 593054 h 633020"/>
                <a:gd name="connsiteX2" fmla="*/ 39904 w 2972814"/>
                <a:gd name="connsiteY2" fmla="*/ 614401 h 633020"/>
                <a:gd name="connsiteX3" fmla="*/ 59855 w 2972814"/>
                <a:gd name="connsiteY3" fmla="*/ 628968 h 633020"/>
                <a:gd name="connsiteX4" fmla="*/ 82197 w 2972814"/>
                <a:gd name="connsiteY4" fmla="*/ 633020 h 633020"/>
                <a:gd name="connsiteX5" fmla="*/ 99759 w 2972814"/>
                <a:gd name="connsiteY5" fmla="*/ 629388 h 633020"/>
                <a:gd name="connsiteX6" fmla="*/ 123228 w 2972814"/>
                <a:gd name="connsiteY6" fmla="*/ 613037 h 633020"/>
                <a:gd name="connsiteX7" fmla="*/ 141226 w 2972814"/>
                <a:gd name="connsiteY7" fmla="*/ 593054 h 633020"/>
                <a:gd name="connsiteX8" fmla="*/ 161422 w 2972814"/>
                <a:gd name="connsiteY8" fmla="*/ 563080 h 633020"/>
                <a:gd name="connsiteX9" fmla="*/ 192863 w 2972814"/>
                <a:gd name="connsiteY9" fmla="*/ 503131 h 633020"/>
                <a:gd name="connsiteX10" fmla="*/ 226736 w 2972814"/>
                <a:gd name="connsiteY10" fmla="*/ 433190 h 633020"/>
                <a:gd name="connsiteX11" fmla="*/ 242095 w 2972814"/>
                <a:gd name="connsiteY11" fmla="*/ 403216 h 633020"/>
                <a:gd name="connsiteX12" fmla="*/ 268274 w 2972814"/>
                <a:gd name="connsiteY12" fmla="*/ 363250 h 633020"/>
                <a:gd name="connsiteX13" fmla="*/ 284786 w 2972814"/>
                <a:gd name="connsiteY13" fmla="*/ 343267 h 633020"/>
                <a:gd name="connsiteX14" fmla="*/ 305514 w 2972814"/>
                <a:gd name="connsiteY14" fmla="*/ 323284 h 633020"/>
                <a:gd name="connsiteX15" fmla="*/ 330000 w 2972814"/>
                <a:gd name="connsiteY15" fmla="*/ 303301 h 633020"/>
                <a:gd name="connsiteX16" fmla="*/ 412939 w 2972814"/>
                <a:gd name="connsiteY16" fmla="*/ 243352 h 633020"/>
                <a:gd name="connsiteX17" fmla="*/ 418987 w 2972814"/>
                <a:gd name="connsiteY17" fmla="*/ 239266 h 633020"/>
                <a:gd name="connsiteX18" fmla="*/ 438939 w 2972814"/>
                <a:gd name="connsiteY18" fmla="*/ 229511 h 633020"/>
                <a:gd name="connsiteX19" fmla="*/ 458891 w 2972814"/>
                <a:gd name="connsiteY19" fmla="*/ 224356 h 633020"/>
                <a:gd name="connsiteX20" fmla="*/ 478843 w 2972814"/>
                <a:gd name="connsiteY20" fmla="*/ 224475 h 633020"/>
                <a:gd name="connsiteX21" fmla="*/ 498794 w 2972814"/>
                <a:gd name="connsiteY21" fmla="*/ 228196 h 633020"/>
                <a:gd name="connsiteX22" fmla="*/ 518746 w 2972814"/>
                <a:gd name="connsiteY22" fmla="*/ 233868 h 633020"/>
                <a:gd name="connsiteX23" fmla="*/ 538698 w 2972814"/>
                <a:gd name="connsiteY23" fmla="*/ 237841 h 633020"/>
                <a:gd name="connsiteX24" fmla="*/ 558650 w 2972814"/>
                <a:gd name="connsiteY24" fmla="*/ 238088 h 633020"/>
                <a:gd name="connsiteX25" fmla="*/ 578602 w 2972814"/>
                <a:gd name="connsiteY25" fmla="*/ 231936 h 633020"/>
                <a:gd name="connsiteX26" fmla="*/ 598553 w 2972814"/>
                <a:gd name="connsiteY26" fmla="*/ 217502 h 633020"/>
                <a:gd name="connsiteX27" fmla="*/ 618505 w 2972814"/>
                <a:gd name="connsiteY27" fmla="*/ 192061 h 633020"/>
                <a:gd name="connsiteX28" fmla="*/ 688785 w 2972814"/>
                <a:gd name="connsiteY28" fmla="*/ 73497 h 633020"/>
                <a:gd name="connsiteX29" fmla="*/ 704592 w 2972814"/>
                <a:gd name="connsiteY29" fmla="*/ 53514 h 633020"/>
                <a:gd name="connsiteX30" fmla="*/ 724515 w 2972814"/>
                <a:gd name="connsiteY30" fmla="*/ 33531 h 633020"/>
                <a:gd name="connsiteX31" fmla="*/ 738216 w 2972814"/>
                <a:gd name="connsiteY31" fmla="*/ 22396 h 633020"/>
                <a:gd name="connsiteX32" fmla="*/ 758167 w 2972814"/>
                <a:gd name="connsiteY32" fmla="*/ 10691 h 633020"/>
                <a:gd name="connsiteX33" fmla="*/ 778119 w 2972814"/>
                <a:gd name="connsiteY33" fmla="*/ 3360 h 633020"/>
                <a:gd name="connsiteX34" fmla="*/ 798071 w 2972814"/>
                <a:gd name="connsiteY34" fmla="*/ 0 h 633020"/>
                <a:gd name="connsiteX35" fmla="*/ 818023 w 2972814"/>
                <a:gd name="connsiteY35" fmla="*/ 161 h 633020"/>
                <a:gd name="connsiteX36" fmla="*/ 838448 w 2972814"/>
                <a:gd name="connsiteY36" fmla="*/ 3556 h 633020"/>
                <a:gd name="connsiteX37" fmla="*/ 866002 w 2972814"/>
                <a:gd name="connsiteY37" fmla="*/ 13548 h 633020"/>
                <a:gd name="connsiteX38" fmla="*/ 884513 w 2972814"/>
                <a:gd name="connsiteY38" fmla="*/ 23539 h 633020"/>
                <a:gd name="connsiteX39" fmla="*/ 899507 w 2972814"/>
                <a:gd name="connsiteY39" fmla="*/ 33531 h 633020"/>
                <a:gd name="connsiteX40" fmla="*/ 922847 w 2972814"/>
                <a:gd name="connsiteY40" fmla="*/ 53514 h 633020"/>
                <a:gd name="connsiteX41" fmla="*/ 951873 w 2972814"/>
                <a:gd name="connsiteY41" fmla="*/ 83488 h 633020"/>
                <a:gd name="connsiteX42" fmla="*/ 1033395 w 2972814"/>
                <a:gd name="connsiteY42" fmla="*/ 173412 h 633020"/>
                <a:gd name="connsiteX43" fmla="*/ 1055739 w 2972814"/>
                <a:gd name="connsiteY43" fmla="*/ 193395 h 633020"/>
                <a:gd name="connsiteX44" fmla="*/ 1077396 w 2972814"/>
                <a:gd name="connsiteY44" fmla="*/ 210232 h 633020"/>
                <a:gd name="connsiteX45" fmla="*/ 1097398 w 2972814"/>
                <a:gd name="connsiteY45" fmla="*/ 223369 h 633020"/>
                <a:gd name="connsiteX46" fmla="*/ 1135741 w 2972814"/>
                <a:gd name="connsiteY46" fmla="*/ 243352 h 633020"/>
                <a:gd name="connsiteX47" fmla="*/ 1137251 w 2972814"/>
                <a:gd name="connsiteY47" fmla="*/ 244062 h 633020"/>
                <a:gd name="connsiteX48" fmla="*/ 1162666 w 2972814"/>
                <a:gd name="connsiteY48" fmla="*/ 253344 h 633020"/>
                <a:gd name="connsiteX49" fmla="*/ 1177155 w 2972814"/>
                <a:gd name="connsiteY49" fmla="*/ 257429 h 633020"/>
                <a:gd name="connsiteX50" fmla="*/ 1197107 w 2972814"/>
                <a:gd name="connsiteY50" fmla="*/ 261352 h 633020"/>
                <a:gd name="connsiteX51" fmla="*/ 1217059 w 2972814"/>
                <a:gd name="connsiteY51" fmla="*/ 262964 h 633020"/>
                <a:gd name="connsiteX52" fmla="*/ 1237010 w 2972814"/>
                <a:gd name="connsiteY52" fmla="*/ 262780 h 633020"/>
                <a:gd name="connsiteX53" fmla="*/ 1316817 w 2972814"/>
                <a:gd name="connsiteY53" fmla="*/ 255740 h 633020"/>
                <a:gd name="connsiteX54" fmla="*/ 1336769 w 2972814"/>
                <a:gd name="connsiteY54" fmla="*/ 257790 h 633020"/>
                <a:gd name="connsiteX55" fmla="*/ 1356721 w 2972814"/>
                <a:gd name="connsiteY55" fmla="*/ 264038 h 633020"/>
                <a:gd name="connsiteX56" fmla="*/ 1376790 w 2972814"/>
                <a:gd name="connsiteY56" fmla="*/ 273326 h 633020"/>
                <a:gd name="connsiteX57" fmla="*/ 1396624 w 2972814"/>
                <a:gd name="connsiteY57" fmla="*/ 286405 h 633020"/>
                <a:gd name="connsiteX58" fmla="*/ 1427231 w 2972814"/>
                <a:gd name="connsiteY58" fmla="*/ 313292 h 633020"/>
                <a:gd name="connsiteX59" fmla="*/ 1498484 w 2972814"/>
                <a:gd name="connsiteY59" fmla="*/ 383233 h 633020"/>
                <a:gd name="connsiteX60" fmla="*/ 1516335 w 2972814"/>
                <a:gd name="connsiteY60" fmla="*/ 397639 h 633020"/>
                <a:gd name="connsiteX61" fmla="*/ 1543477 w 2972814"/>
                <a:gd name="connsiteY61" fmla="*/ 413207 h 633020"/>
                <a:gd name="connsiteX62" fmla="*/ 1556238 w 2972814"/>
                <a:gd name="connsiteY62" fmla="*/ 418629 h 633020"/>
                <a:gd name="connsiteX63" fmla="*/ 1576190 w 2972814"/>
                <a:gd name="connsiteY63" fmla="*/ 423503 h 633020"/>
                <a:gd name="connsiteX64" fmla="*/ 1596142 w 2972814"/>
                <a:gd name="connsiteY64" fmla="*/ 424371 h 633020"/>
                <a:gd name="connsiteX65" fmla="*/ 1616094 w 2972814"/>
                <a:gd name="connsiteY65" fmla="*/ 422244 h 633020"/>
                <a:gd name="connsiteX66" fmla="*/ 1645135 w 2972814"/>
                <a:gd name="connsiteY66" fmla="*/ 413207 h 633020"/>
                <a:gd name="connsiteX67" fmla="*/ 1675949 w 2972814"/>
                <a:gd name="connsiteY67" fmla="*/ 400172 h 633020"/>
                <a:gd name="connsiteX68" fmla="*/ 1755756 w 2972814"/>
                <a:gd name="connsiteY68" fmla="*/ 360417 h 633020"/>
                <a:gd name="connsiteX69" fmla="*/ 1802311 w 2972814"/>
                <a:gd name="connsiteY69" fmla="*/ 333275 h 633020"/>
                <a:gd name="connsiteX70" fmla="*/ 1835563 w 2972814"/>
                <a:gd name="connsiteY70" fmla="*/ 310953 h 633020"/>
                <a:gd name="connsiteX71" fmla="*/ 1915762 w 2972814"/>
                <a:gd name="connsiteY71" fmla="*/ 253344 h 633020"/>
                <a:gd name="connsiteX72" fmla="*/ 1935322 w 2972814"/>
                <a:gd name="connsiteY72" fmla="*/ 242438 h 633020"/>
                <a:gd name="connsiteX73" fmla="*/ 1960717 w 2972814"/>
                <a:gd name="connsiteY73" fmla="*/ 233360 h 633020"/>
                <a:gd name="connsiteX74" fmla="*/ 1975226 w 2972814"/>
                <a:gd name="connsiteY74" fmla="*/ 230474 h 633020"/>
                <a:gd name="connsiteX75" fmla="*/ 1995177 w 2972814"/>
                <a:gd name="connsiteY75" fmla="*/ 230742 h 633020"/>
                <a:gd name="connsiteX76" fmla="*/ 2015130 w 2972814"/>
                <a:gd name="connsiteY76" fmla="*/ 234174 h 633020"/>
                <a:gd name="connsiteX77" fmla="*/ 2055033 w 2972814"/>
                <a:gd name="connsiteY77" fmla="*/ 243948 h 633020"/>
                <a:gd name="connsiteX78" fmla="*/ 2075910 w 2972814"/>
                <a:gd name="connsiteY78" fmla="*/ 243352 h 633020"/>
                <a:gd name="connsiteX79" fmla="*/ 2094937 w 2972814"/>
                <a:gd name="connsiteY79" fmla="*/ 236257 h 633020"/>
                <a:gd name="connsiteX80" fmla="*/ 2114888 w 2972814"/>
                <a:gd name="connsiteY80" fmla="*/ 221038 h 633020"/>
                <a:gd name="connsiteX81" fmla="*/ 2195147 w 2972814"/>
                <a:gd name="connsiteY81" fmla="*/ 133446 h 633020"/>
                <a:gd name="connsiteX82" fmla="*/ 2219041 w 2972814"/>
                <a:gd name="connsiteY82" fmla="*/ 113463 h 633020"/>
                <a:gd name="connsiteX83" fmla="*/ 2234599 w 2972814"/>
                <a:gd name="connsiteY83" fmla="*/ 103278 h 633020"/>
                <a:gd name="connsiteX84" fmla="*/ 2254551 w 2972814"/>
                <a:gd name="connsiteY84" fmla="*/ 93411 h 633020"/>
                <a:gd name="connsiteX85" fmla="*/ 2274502 w 2972814"/>
                <a:gd name="connsiteY85" fmla="*/ 87227 h 633020"/>
                <a:gd name="connsiteX86" fmla="*/ 2294454 w 2972814"/>
                <a:gd name="connsiteY86" fmla="*/ 84487 h 633020"/>
                <a:gd name="connsiteX87" fmla="*/ 2314406 w 2972814"/>
                <a:gd name="connsiteY87" fmla="*/ 85145 h 633020"/>
                <a:gd name="connsiteX88" fmla="*/ 2334358 w 2972814"/>
                <a:gd name="connsiteY88" fmla="*/ 89156 h 633020"/>
                <a:gd name="connsiteX89" fmla="*/ 2354309 w 2972814"/>
                <a:gd name="connsiteY89" fmla="*/ 96518 h 633020"/>
                <a:gd name="connsiteX90" fmla="*/ 2374261 w 2972814"/>
                <a:gd name="connsiteY90" fmla="*/ 107658 h 633020"/>
                <a:gd name="connsiteX91" fmla="*/ 2395031 w 2972814"/>
                <a:gd name="connsiteY91" fmla="*/ 123454 h 633020"/>
                <a:gd name="connsiteX92" fmla="*/ 2415986 w 2972814"/>
                <a:gd name="connsiteY92" fmla="*/ 143437 h 633020"/>
                <a:gd name="connsiteX93" fmla="*/ 2441554 w 2972814"/>
                <a:gd name="connsiteY93" fmla="*/ 173412 h 633020"/>
                <a:gd name="connsiteX94" fmla="*/ 2495455 w 2972814"/>
                <a:gd name="connsiteY94" fmla="*/ 243352 h 633020"/>
                <a:gd name="connsiteX95" fmla="*/ 2525245 w 2972814"/>
                <a:gd name="connsiteY95" fmla="*/ 273326 h 633020"/>
                <a:gd name="connsiteX96" fmla="*/ 2537523 w 2972814"/>
                <a:gd name="connsiteY96" fmla="*/ 283318 h 633020"/>
                <a:gd name="connsiteX97" fmla="*/ 2553827 w 2972814"/>
                <a:gd name="connsiteY97" fmla="*/ 294119 h 633020"/>
                <a:gd name="connsiteX98" fmla="*/ 2573779 w 2972814"/>
                <a:gd name="connsiteY98" fmla="*/ 303736 h 633020"/>
                <a:gd name="connsiteX99" fmla="*/ 2593731 w 2972814"/>
                <a:gd name="connsiteY99" fmla="*/ 310036 h 633020"/>
                <a:gd name="connsiteX100" fmla="*/ 2613683 w 2972814"/>
                <a:gd name="connsiteY100" fmla="*/ 314034 h 633020"/>
                <a:gd name="connsiteX101" fmla="*/ 2653586 w 2972814"/>
                <a:gd name="connsiteY101" fmla="*/ 317304 h 633020"/>
                <a:gd name="connsiteX102" fmla="*/ 2753345 w 2972814"/>
                <a:gd name="connsiteY102" fmla="*/ 318189 h 633020"/>
                <a:gd name="connsiteX103" fmla="*/ 2780593 w 2972814"/>
                <a:gd name="connsiteY103" fmla="*/ 313292 h 633020"/>
                <a:gd name="connsiteX104" fmla="*/ 2793248 w 2972814"/>
                <a:gd name="connsiteY104" fmla="*/ 308803 h 633020"/>
                <a:gd name="connsiteX105" fmla="*/ 2813956 w 2972814"/>
                <a:gd name="connsiteY105" fmla="*/ 293309 h 633020"/>
                <a:gd name="connsiteX106" fmla="*/ 2833152 w 2972814"/>
                <a:gd name="connsiteY106" fmla="*/ 268119 h 633020"/>
                <a:gd name="connsiteX107" fmla="*/ 2875701 w 2972814"/>
                <a:gd name="connsiteY107" fmla="*/ 193395 h 633020"/>
                <a:gd name="connsiteX108" fmla="*/ 2883997 w 2972814"/>
                <a:gd name="connsiteY108" fmla="*/ 183403 h 633020"/>
                <a:gd name="connsiteX109" fmla="*/ 2896844 w 2972814"/>
                <a:gd name="connsiteY109" fmla="*/ 173412 h 633020"/>
                <a:gd name="connsiteX110" fmla="*/ 2912959 w 2972814"/>
                <a:gd name="connsiteY110" fmla="*/ 166828 h 633020"/>
                <a:gd name="connsiteX111" fmla="*/ 2932911 w 2972814"/>
                <a:gd name="connsiteY111" fmla="*/ 166349 h 633020"/>
                <a:gd name="connsiteX112" fmla="*/ 2969693 w 2972814"/>
                <a:gd name="connsiteY112" fmla="*/ 173412 h 633020"/>
                <a:gd name="connsiteX113" fmla="*/ 2972815 w 2972814"/>
                <a:gd name="connsiteY113" fmla="*/ 174045 h 633020"/>
                <a:gd name="connsiteX114" fmla="*/ 2972815 w 2972814"/>
                <a:gd name="connsiteY114" fmla="*/ 174045 h 63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972814" h="633020">
                  <a:moveTo>
                    <a:pt x="0" y="552625"/>
                  </a:moveTo>
                  <a:lnTo>
                    <a:pt x="23280" y="593054"/>
                  </a:lnTo>
                  <a:lnTo>
                    <a:pt x="39904" y="614401"/>
                  </a:lnTo>
                  <a:lnTo>
                    <a:pt x="59855" y="628968"/>
                  </a:lnTo>
                  <a:lnTo>
                    <a:pt x="82197" y="633020"/>
                  </a:lnTo>
                  <a:lnTo>
                    <a:pt x="99759" y="629388"/>
                  </a:lnTo>
                  <a:lnTo>
                    <a:pt x="123228" y="613037"/>
                  </a:lnTo>
                  <a:lnTo>
                    <a:pt x="141226" y="593054"/>
                  </a:lnTo>
                  <a:lnTo>
                    <a:pt x="161422" y="563080"/>
                  </a:lnTo>
                  <a:lnTo>
                    <a:pt x="192863" y="503131"/>
                  </a:lnTo>
                  <a:lnTo>
                    <a:pt x="226736" y="433190"/>
                  </a:lnTo>
                  <a:lnTo>
                    <a:pt x="242095" y="403216"/>
                  </a:lnTo>
                  <a:lnTo>
                    <a:pt x="268274" y="363250"/>
                  </a:lnTo>
                  <a:lnTo>
                    <a:pt x="284786" y="343267"/>
                  </a:lnTo>
                  <a:lnTo>
                    <a:pt x="305514" y="323284"/>
                  </a:lnTo>
                  <a:lnTo>
                    <a:pt x="330000" y="303301"/>
                  </a:lnTo>
                  <a:lnTo>
                    <a:pt x="412939" y="243352"/>
                  </a:lnTo>
                  <a:lnTo>
                    <a:pt x="418987" y="239266"/>
                  </a:lnTo>
                  <a:lnTo>
                    <a:pt x="438939" y="229511"/>
                  </a:lnTo>
                  <a:lnTo>
                    <a:pt x="458891" y="224356"/>
                  </a:lnTo>
                  <a:lnTo>
                    <a:pt x="478843" y="224475"/>
                  </a:lnTo>
                  <a:lnTo>
                    <a:pt x="498794" y="228196"/>
                  </a:lnTo>
                  <a:lnTo>
                    <a:pt x="518746" y="233868"/>
                  </a:lnTo>
                  <a:lnTo>
                    <a:pt x="538698" y="237841"/>
                  </a:lnTo>
                  <a:lnTo>
                    <a:pt x="558650" y="238088"/>
                  </a:lnTo>
                  <a:lnTo>
                    <a:pt x="578602" y="231936"/>
                  </a:lnTo>
                  <a:lnTo>
                    <a:pt x="598553" y="217502"/>
                  </a:lnTo>
                  <a:lnTo>
                    <a:pt x="618505" y="192061"/>
                  </a:lnTo>
                  <a:lnTo>
                    <a:pt x="688785" y="73497"/>
                  </a:lnTo>
                  <a:lnTo>
                    <a:pt x="704592" y="53514"/>
                  </a:lnTo>
                  <a:lnTo>
                    <a:pt x="724515" y="33531"/>
                  </a:lnTo>
                  <a:lnTo>
                    <a:pt x="738216" y="22396"/>
                  </a:lnTo>
                  <a:lnTo>
                    <a:pt x="758167" y="10691"/>
                  </a:lnTo>
                  <a:lnTo>
                    <a:pt x="778119" y="3360"/>
                  </a:lnTo>
                  <a:lnTo>
                    <a:pt x="798071" y="0"/>
                  </a:lnTo>
                  <a:lnTo>
                    <a:pt x="818023" y="161"/>
                  </a:lnTo>
                  <a:lnTo>
                    <a:pt x="838448" y="3556"/>
                  </a:lnTo>
                  <a:lnTo>
                    <a:pt x="866002" y="13548"/>
                  </a:lnTo>
                  <a:lnTo>
                    <a:pt x="884513" y="23539"/>
                  </a:lnTo>
                  <a:lnTo>
                    <a:pt x="899507" y="33531"/>
                  </a:lnTo>
                  <a:lnTo>
                    <a:pt x="922847" y="53514"/>
                  </a:lnTo>
                  <a:lnTo>
                    <a:pt x="951873" y="83488"/>
                  </a:lnTo>
                  <a:lnTo>
                    <a:pt x="1033395" y="173412"/>
                  </a:lnTo>
                  <a:lnTo>
                    <a:pt x="1055739" y="193395"/>
                  </a:lnTo>
                  <a:lnTo>
                    <a:pt x="1077396" y="210232"/>
                  </a:lnTo>
                  <a:lnTo>
                    <a:pt x="1097398" y="223369"/>
                  </a:lnTo>
                  <a:lnTo>
                    <a:pt x="1135741" y="243352"/>
                  </a:lnTo>
                  <a:lnTo>
                    <a:pt x="1137251" y="244062"/>
                  </a:lnTo>
                  <a:lnTo>
                    <a:pt x="1162666" y="253344"/>
                  </a:lnTo>
                  <a:lnTo>
                    <a:pt x="1177155" y="257429"/>
                  </a:lnTo>
                  <a:lnTo>
                    <a:pt x="1197107" y="261352"/>
                  </a:lnTo>
                  <a:lnTo>
                    <a:pt x="1217059" y="262964"/>
                  </a:lnTo>
                  <a:lnTo>
                    <a:pt x="1237010" y="262780"/>
                  </a:lnTo>
                  <a:lnTo>
                    <a:pt x="1316817" y="255740"/>
                  </a:lnTo>
                  <a:lnTo>
                    <a:pt x="1336769" y="257790"/>
                  </a:lnTo>
                  <a:lnTo>
                    <a:pt x="1356721" y="264038"/>
                  </a:lnTo>
                  <a:lnTo>
                    <a:pt x="1376790" y="273326"/>
                  </a:lnTo>
                  <a:lnTo>
                    <a:pt x="1396624" y="286405"/>
                  </a:lnTo>
                  <a:lnTo>
                    <a:pt x="1427231" y="313292"/>
                  </a:lnTo>
                  <a:lnTo>
                    <a:pt x="1498484" y="383233"/>
                  </a:lnTo>
                  <a:lnTo>
                    <a:pt x="1516335" y="397639"/>
                  </a:lnTo>
                  <a:lnTo>
                    <a:pt x="1543477" y="413207"/>
                  </a:lnTo>
                  <a:lnTo>
                    <a:pt x="1556238" y="418629"/>
                  </a:lnTo>
                  <a:lnTo>
                    <a:pt x="1576190" y="423503"/>
                  </a:lnTo>
                  <a:lnTo>
                    <a:pt x="1596142" y="424371"/>
                  </a:lnTo>
                  <a:lnTo>
                    <a:pt x="1616094" y="422244"/>
                  </a:lnTo>
                  <a:lnTo>
                    <a:pt x="1645135" y="413207"/>
                  </a:lnTo>
                  <a:lnTo>
                    <a:pt x="1675949" y="400172"/>
                  </a:lnTo>
                  <a:lnTo>
                    <a:pt x="1755756" y="360417"/>
                  </a:lnTo>
                  <a:lnTo>
                    <a:pt x="1802311" y="333275"/>
                  </a:lnTo>
                  <a:lnTo>
                    <a:pt x="1835563" y="310953"/>
                  </a:lnTo>
                  <a:lnTo>
                    <a:pt x="1915762" y="253344"/>
                  </a:lnTo>
                  <a:lnTo>
                    <a:pt x="1935322" y="242438"/>
                  </a:lnTo>
                  <a:lnTo>
                    <a:pt x="1960717" y="233360"/>
                  </a:lnTo>
                  <a:lnTo>
                    <a:pt x="1975226" y="230474"/>
                  </a:lnTo>
                  <a:lnTo>
                    <a:pt x="1995177" y="230742"/>
                  </a:lnTo>
                  <a:lnTo>
                    <a:pt x="2015130" y="234174"/>
                  </a:lnTo>
                  <a:lnTo>
                    <a:pt x="2055033" y="243948"/>
                  </a:lnTo>
                  <a:lnTo>
                    <a:pt x="2075910" y="243352"/>
                  </a:lnTo>
                  <a:lnTo>
                    <a:pt x="2094937" y="236257"/>
                  </a:lnTo>
                  <a:lnTo>
                    <a:pt x="2114888" y="221038"/>
                  </a:lnTo>
                  <a:lnTo>
                    <a:pt x="2195147" y="133446"/>
                  </a:lnTo>
                  <a:lnTo>
                    <a:pt x="2219041" y="113463"/>
                  </a:lnTo>
                  <a:lnTo>
                    <a:pt x="2234599" y="103278"/>
                  </a:lnTo>
                  <a:lnTo>
                    <a:pt x="2254551" y="93411"/>
                  </a:lnTo>
                  <a:lnTo>
                    <a:pt x="2274502" y="87227"/>
                  </a:lnTo>
                  <a:lnTo>
                    <a:pt x="2294454" y="84487"/>
                  </a:lnTo>
                  <a:lnTo>
                    <a:pt x="2314406" y="85145"/>
                  </a:lnTo>
                  <a:lnTo>
                    <a:pt x="2334358" y="89156"/>
                  </a:lnTo>
                  <a:lnTo>
                    <a:pt x="2354309" y="96518"/>
                  </a:lnTo>
                  <a:lnTo>
                    <a:pt x="2374261" y="107658"/>
                  </a:lnTo>
                  <a:lnTo>
                    <a:pt x="2395031" y="123454"/>
                  </a:lnTo>
                  <a:lnTo>
                    <a:pt x="2415986" y="143437"/>
                  </a:lnTo>
                  <a:lnTo>
                    <a:pt x="2441554" y="173412"/>
                  </a:lnTo>
                  <a:lnTo>
                    <a:pt x="2495455" y="243352"/>
                  </a:lnTo>
                  <a:lnTo>
                    <a:pt x="2525245" y="273326"/>
                  </a:lnTo>
                  <a:lnTo>
                    <a:pt x="2537523" y="283318"/>
                  </a:lnTo>
                  <a:lnTo>
                    <a:pt x="2553827" y="294119"/>
                  </a:lnTo>
                  <a:lnTo>
                    <a:pt x="2573779" y="303736"/>
                  </a:lnTo>
                  <a:lnTo>
                    <a:pt x="2593731" y="310036"/>
                  </a:lnTo>
                  <a:lnTo>
                    <a:pt x="2613683" y="314034"/>
                  </a:lnTo>
                  <a:lnTo>
                    <a:pt x="2653586" y="317304"/>
                  </a:lnTo>
                  <a:lnTo>
                    <a:pt x="2753345" y="318189"/>
                  </a:lnTo>
                  <a:lnTo>
                    <a:pt x="2780593" y="313292"/>
                  </a:lnTo>
                  <a:lnTo>
                    <a:pt x="2793248" y="308803"/>
                  </a:lnTo>
                  <a:lnTo>
                    <a:pt x="2813956" y="293309"/>
                  </a:lnTo>
                  <a:lnTo>
                    <a:pt x="2833152" y="268119"/>
                  </a:lnTo>
                  <a:lnTo>
                    <a:pt x="2875701" y="193395"/>
                  </a:lnTo>
                  <a:lnTo>
                    <a:pt x="2883997" y="183403"/>
                  </a:lnTo>
                  <a:lnTo>
                    <a:pt x="2896844" y="173412"/>
                  </a:lnTo>
                  <a:lnTo>
                    <a:pt x="2912959" y="166828"/>
                  </a:lnTo>
                  <a:lnTo>
                    <a:pt x="2932911" y="166349"/>
                  </a:lnTo>
                  <a:lnTo>
                    <a:pt x="2969693" y="173412"/>
                  </a:lnTo>
                  <a:lnTo>
                    <a:pt x="2972815" y="174045"/>
                  </a:lnTo>
                  <a:lnTo>
                    <a:pt x="2972815" y="174045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任意多边形: 形状 2312">
              <a:extLst>
                <a:ext uri="{FF2B5EF4-FFF2-40B4-BE49-F238E27FC236}">
                  <a16:creationId xmlns:a16="http://schemas.microsoft.com/office/drawing/2014/main" id="{25154ECF-248B-0E0C-6191-FFC0742723E4}"/>
                </a:ext>
              </a:extLst>
            </p:cNvPr>
            <p:cNvSpPr/>
            <p:nvPr/>
          </p:nvSpPr>
          <p:spPr>
            <a:xfrm>
              <a:off x="5934592" y="2690550"/>
              <a:ext cx="2972814" cy="622812"/>
            </a:xfrm>
            <a:custGeom>
              <a:avLst/>
              <a:gdLst>
                <a:gd name="connsiteX0" fmla="*/ 0 w 2972814"/>
                <a:gd name="connsiteY0" fmla="*/ 556743 h 622812"/>
                <a:gd name="connsiteX1" fmla="*/ 20612 w 2972814"/>
                <a:gd name="connsiteY1" fmla="*/ 589498 h 622812"/>
                <a:gd name="connsiteX2" fmla="*/ 39904 w 2972814"/>
                <a:gd name="connsiteY2" fmla="*/ 610485 h 622812"/>
                <a:gd name="connsiteX3" fmla="*/ 59855 w 2972814"/>
                <a:gd name="connsiteY3" fmla="*/ 621653 h 622812"/>
                <a:gd name="connsiteX4" fmla="*/ 79807 w 2972814"/>
                <a:gd name="connsiteY4" fmla="*/ 622812 h 622812"/>
                <a:gd name="connsiteX5" fmla="*/ 99759 w 2972814"/>
                <a:gd name="connsiteY5" fmla="*/ 613345 h 622812"/>
                <a:gd name="connsiteX6" fmla="*/ 119711 w 2972814"/>
                <a:gd name="connsiteY6" fmla="*/ 593455 h 622812"/>
                <a:gd name="connsiteX7" fmla="*/ 139662 w 2972814"/>
                <a:gd name="connsiteY7" fmla="*/ 562769 h 622812"/>
                <a:gd name="connsiteX8" fmla="*/ 160706 w 2972814"/>
                <a:gd name="connsiteY8" fmla="*/ 519558 h 622812"/>
                <a:gd name="connsiteX9" fmla="*/ 180961 w 2972814"/>
                <a:gd name="connsiteY9" fmla="*/ 469600 h 622812"/>
                <a:gd name="connsiteX10" fmla="*/ 213031 w 2972814"/>
                <a:gd name="connsiteY10" fmla="*/ 389668 h 622812"/>
                <a:gd name="connsiteX11" fmla="*/ 222143 w 2972814"/>
                <a:gd name="connsiteY11" fmla="*/ 369685 h 622812"/>
                <a:gd name="connsiteX12" fmla="*/ 239421 w 2972814"/>
                <a:gd name="connsiteY12" fmla="*/ 338592 h 622812"/>
                <a:gd name="connsiteX13" fmla="*/ 262335 w 2972814"/>
                <a:gd name="connsiteY13" fmla="*/ 309736 h 622812"/>
                <a:gd name="connsiteX14" fmla="*/ 283065 w 2972814"/>
                <a:gd name="connsiteY14" fmla="*/ 289753 h 622812"/>
                <a:gd name="connsiteX15" fmla="*/ 319228 w 2972814"/>
                <a:gd name="connsiteY15" fmla="*/ 261564 h 622812"/>
                <a:gd name="connsiteX16" fmla="*/ 359132 w 2972814"/>
                <a:gd name="connsiteY16" fmla="*/ 228759 h 622812"/>
                <a:gd name="connsiteX17" fmla="*/ 388352 w 2972814"/>
                <a:gd name="connsiteY17" fmla="*/ 199830 h 622812"/>
                <a:gd name="connsiteX18" fmla="*/ 427189 w 2972814"/>
                <a:gd name="connsiteY18" fmla="*/ 159864 h 622812"/>
                <a:gd name="connsiteX19" fmla="*/ 438939 w 2972814"/>
                <a:gd name="connsiteY19" fmla="*/ 149297 h 622812"/>
                <a:gd name="connsiteX20" fmla="*/ 458891 w 2972814"/>
                <a:gd name="connsiteY20" fmla="*/ 136909 h 622812"/>
                <a:gd name="connsiteX21" fmla="*/ 478843 w 2972814"/>
                <a:gd name="connsiteY21" fmla="*/ 132678 h 622812"/>
                <a:gd name="connsiteX22" fmla="*/ 502350 w 2972814"/>
                <a:gd name="connsiteY22" fmla="*/ 139881 h 622812"/>
                <a:gd name="connsiteX23" fmla="*/ 519576 w 2972814"/>
                <a:gd name="connsiteY23" fmla="*/ 149872 h 622812"/>
                <a:gd name="connsiteX24" fmla="*/ 538698 w 2972814"/>
                <a:gd name="connsiteY24" fmla="*/ 164728 h 622812"/>
                <a:gd name="connsiteX25" fmla="*/ 558650 w 2972814"/>
                <a:gd name="connsiteY25" fmla="*/ 176585 h 622812"/>
                <a:gd name="connsiteX26" fmla="*/ 578602 w 2972814"/>
                <a:gd name="connsiteY26" fmla="*/ 181095 h 622812"/>
                <a:gd name="connsiteX27" fmla="*/ 598553 w 2972814"/>
                <a:gd name="connsiteY27" fmla="*/ 177476 h 622812"/>
                <a:gd name="connsiteX28" fmla="*/ 624261 w 2972814"/>
                <a:gd name="connsiteY28" fmla="*/ 159864 h 622812"/>
                <a:gd name="connsiteX29" fmla="*/ 646437 w 2972814"/>
                <a:gd name="connsiteY29" fmla="*/ 139881 h 622812"/>
                <a:gd name="connsiteX30" fmla="*/ 700962 w 2972814"/>
                <a:gd name="connsiteY30" fmla="*/ 89923 h 622812"/>
                <a:gd name="connsiteX31" fmla="*/ 718264 w 2972814"/>
                <a:gd name="connsiteY31" fmla="*/ 77049 h 622812"/>
                <a:gd name="connsiteX32" fmla="*/ 738216 w 2972814"/>
                <a:gd name="connsiteY32" fmla="*/ 65045 h 622812"/>
                <a:gd name="connsiteX33" fmla="*/ 758167 w 2972814"/>
                <a:gd name="connsiteY33" fmla="*/ 56202 h 622812"/>
                <a:gd name="connsiteX34" fmla="*/ 778359 w 2972814"/>
                <a:gd name="connsiteY34" fmla="*/ 49957 h 622812"/>
                <a:gd name="connsiteX35" fmla="*/ 798071 w 2972814"/>
                <a:gd name="connsiteY35" fmla="*/ 46469 h 622812"/>
                <a:gd name="connsiteX36" fmla="*/ 818023 w 2972814"/>
                <a:gd name="connsiteY36" fmla="*/ 45134 h 622812"/>
                <a:gd name="connsiteX37" fmla="*/ 837975 w 2972814"/>
                <a:gd name="connsiteY37" fmla="*/ 45909 h 622812"/>
                <a:gd name="connsiteX38" fmla="*/ 863680 w 2972814"/>
                <a:gd name="connsiteY38" fmla="*/ 49957 h 622812"/>
                <a:gd name="connsiteX39" fmla="*/ 877878 w 2972814"/>
                <a:gd name="connsiteY39" fmla="*/ 53442 h 622812"/>
                <a:gd name="connsiteX40" fmla="*/ 897830 w 2972814"/>
                <a:gd name="connsiteY40" fmla="*/ 61260 h 622812"/>
                <a:gd name="connsiteX41" fmla="*/ 917782 w 2972814"/>
                <a:gd name="connsiteY41" fmla="*/ 72471 h 622812"/>
                <a:gd name="connsiteX42" fmla="*/ 939884 w 2972814"/>
                <a:gd name="connsiteY42" fmla="*/ 89923 h 622812"/>
                <a:gd name="connsiteX43" fmla="*/ 959809 w 2972814"/>
                <a:gd name="connsiteY43" fmla="*/ 109906 h 622812"/>
                <a:gd name="connsiteX44" fmla="*/ 1043881 w 2972814"/>
                <a:gd name="connsiteY44" fmla="*/ 209821 h 622812"/>
                <a:gd name="connsiteX45" fmla="*/ 1064877 w 2972814"/>
                <a:gd name="connsiteY45" fmla="*/ 229804 h 622812"/>
                <a:gd name="connsiteX46" fmla="*/ 1077396 w 2972814"/>
                <a:gd name="connsiteY46" fmla="*/ 240655 h 622812"/>
                <a:gd name="connsiteX47" fmla="*/ 1106082 w 2972814"/>
                <a:gd name="connsiteY47" fmla="*/ 259779 h 622812"/>
                <a:gd name="connsiteX48" fmla="*/ 1125363 w 2972814"/>
                <a:gd name="connsiteY48" fmla="*/ 269770 h 622812"/>
                <a:gd name="connsiteX49" fmla="*/ 1137251 w 2972814"/>
                <a:gd name="connsiteY49" fmla="*/ 274966 h 622812"/>
                <a:gd name="connsiteX50" fmla="*/ 1157203 w 2972814"/>
                <a:gd name="connsiteY50" fmla="*/ 280978 h 622812"/>
                <a:gd name="connsiteX51" fmla="*/ 1177155 w 2972814"/>
                <a:gd name="connsiteY51" fmla="*/ 284040 h 622812"/>
                <a:gd name="connsiteX52" fmla="*/ 1197107 w 2972814"/>
                <a:gd name="connsiteY52" fmla="*/ 284709 h 622812"/>
                <a:gd name="connsiteX53" fmla="*/ 1217059 w 2972814"/>
                <a:gd name="connsiteY53" fmla="*/ 282840 h 622812"/>
                <a:gd name="connsiteX54" fmla="*/ 1294760 w 2972814"/>
                <a:gd name="connsiteY54" fmla="*/ 269770 h 622812"/>
                <a:gd name="connsiteX55" fmla="*/ 1298300 w 2972814"/>
                <a:gd name="connsiteY55" fmla="*/ 269770 h 622812"/>
                <a:gd name="connsiteX56" fmla="*/ 1316817 w 2972814"/>
                <a:gd name="connsiteY56" fmla="*/ 271255 h 622812"/>
                <a:gd name="connsiteX57" fmla="*/ 1344678 w 2972814"/>
                <a:gd name="connsiteY57" fmla="*/ 279762 h 622812"/>
                <a:gd name="connsiteX58" fmla="*/ 1356721 w 2972814"/>
                <a:gd name="connsiteY58" fmla="*/ 284621 h 622812"/>
                <a:gd name="connsiteX59" fmla="*/ 1381783 w 2972814"/>
                <a:gd name="connsiteY59" fmla="*/ 299745 h 622812"/>
                <a:gd name="connsiteX60" fmla="*/ 1408171 w 2972814"/>
                <a:gd name="connsiteY60" fmla="*/ 319728 h 622812"/>
                <a:gd name="connsiteX61" fmla="*/ 1436528 w 2972814"/>
                <a:gd name="connsiteY61" fmla="*/ 344941 h 622812"/>
                <a:gd name="connsiteX62" fmla="*/ 1484868 w 2972814"/>
                <a:gd name="connsiteY62" fmla="*/ 389668 h 622812"/>
                <a:gd name="connsiteX63" fmla="*/ 1496582 w 2972814"/>
                <a:gd name="connsiteY63" fmla="*/ 399660 h 622812"/>
                <a:gd name="connsiteX64" fmla="*/ 1526363 w 2972814"/>
                <a:gd name="connsiteY64" fmla="*/ 419643 h 622812"/>
                <a:gd name="connsiteX65" fmla="*/ 1536287 w 2972814"/>
                <a:gd name="connsiteY65" fmla="*/ 425036 h 622812"/>
                <a:gd name="connsiteX66" fmla="*/ 1556238 w 2972814"/>
                <a:gd name="connsiteY66" fmla="*/ 431937 h 622812"/>
                <a:gd name="connsiteX67" fmla="*/ 1576190 w 2972814"/>
                <a:gd name="connsiteY67" fmla="*/ 435465 h 622812"/>
                <a:gd name="connsiteX68" fmla="*/ 1596142 w 2972814"/>
                <a:gd name="connsiteY68" fmla="*/ 435197 h 622812"/>
                <a:gd name="connsiteX69" fmla="*/ 1626284 w 2972814"/>
                <a:gd name="connsiteY69" fmla="*/ 429634 h 622812"/>
                <a:gd name="connsiteX70" fmla="*/ 1655998 w 2972814"/>
                <a:gd name="connsiteY70" fmla="*/ 421530 h 622812"/>
                <a:gd name="connsiteX71" fmla="*/ 1735805 w 2972814"/>
                <a:gd name="connsiteY71" fmla="*/ 394313 h 622812"/>
                <a:gd name="connsiteX72" fmla="*/ 1775708 w 2972814"/>
                <a:gd name="connsiteY72" fmla="*/ 376552 h 622812"/>
                <a:gd name="connsiteX73" fmla="*/ 1815612 w 2972814"/>
                <a:gd name="connsiteY73" fmla="*/ 351981 h 622812"/>
                <a:gd name="connsiteX74" fmla="*/ 1844117 w 2972814"/>
                <a:gd name="connsiteY74" fmla="*/ 329719 h 622812"/>
                <a:gd name="connsiteX75" fmla="*/ 1890623 w 2972814"/>
                <a:gd name="connsiteY75" fmla="*/ 289753 h 622812"/>
                <a:gd name="connsiteX76" fmla="*/ 1915370 w 2972814"/>
                <a:gd name="connsiteY76" fmla="*/ 269393 h 622812"/>
                <a:gd name="connsiteX77" fmla="*/ 1944108 w 2972814"/>
                <a:gd name="connsiteY77" fmla="*/ 249787 h 622812"/>
                <a:gd name="connsiteX78" fmla="*/ 1955274 w 2972814"/>
                <a:gd name="connsiteY78" fmla="*/ 243150 h 622812"/>
                <a:gd name="connsiteX79" fmla="*/ 1975226 w 2972814"/>
                <a:gd name="connsiteY79" fmla="*/ 235067 h 622812"/>
                <a:gd name="connsiteX80" fmla="*/ 1995177 w 2972814"/>
                <a:gd name="connsiteY80" fmla="*/ 230851 h 622812"/>
                <a:gd name="connsiteX81" fmla="*/ 2015130 w 2972814"/>
                <a:gd name="connsiteY81" fmla="*/ 230519 h 622812"/>
                <a:gd name="connsiteX82" fmla="*/ 2074985 w 2972814"/>
                <a:gd name="connsiteY82" fmla="*/ 237721 h 622812"/>
                <a:gd name="connsiteX83" fmla="*/ 2094937 w 2972814"/>
                <a:gd name="connsiteY83" fmla="*/ 235460 h 622812"/>
                <a:gd name="connsiteX84" fmla="*/ 2114888 w 2972814"/>
                <a:gd name="connsiteY84" fmla="*/ 228469 h 622812"/>
                <a:gd name="connsiteX85" fmla="*/ 2154792 w 2972814"/>
                <a:gd name="connsiteY85" fmla="*/ 203950 h 622812"/>
                <a:gd name="connsiteX86" fmla="*/ 2175488 w 2972814"/>
                <a:gd name="connsiteY86" fmla="*/ 189838 h 622812"/>
                <a:gd name="connsiteX87" fmla="*/ 2194695 w 2972814"/>
                <a:gd name="connsiteY87" fmla="*/ 177303 h 622812"/>
                <a:gd name="connsiteX88" fmla="*/ 2214647 w 2972814"/>
                <a:gd name="connsiteY88" fmla="*/ 166164 h 622812"/>
                <a:gd name="connsiteX89" fmla="*/ 2234599 w 2972814"/>
                <a:gd name="connsiteY89" fmla="*/ 157149 h 622812"/>
                <a:gd name="connsiteX90" fmla="*/ 2256004 w 2972814"/>
                <a:gd name="connsiteY90" fmla="*/ 149872 h 622812"/>
                <a:gd name="connsiteX91" fmla="*/ 2274502 w 2972814"/>
                <a:gd name="connsiteY91" fmla="*/ 145594 h 622812"/>
                <a:gd name="connsiteX92" fmla="*/ 2294454 w 2972814"/>
                <a:gd name="connsiteY92" fmla="*/ 143216 h 622812"/>
                <a:gd name="connsiteX93" fmla="*/ 2314406 w 2972814"/>
                <a:gd name="connsiteY93" fmla="*/ 143143 h 622812"/>
                <a:gd name="connsiteX94" fmla="*/ 2334358 w 2972814"/>
                <a:gd name="connsiteY94" fmla="*/ 145168 h 622812"/>
                <a:gd name="connsiteX95" fmla="*/ 2355804 w 2972814"/>
                <a:gd name="connsiteY95" fmla="*/ 149872 h 622812"/>
                <a:gd name="connsiteX96" fmla="*/ 2383836 w 2972814"/>
                <a:gd name="connsiteY96" fmla="*/ 159864 h 622812"/>
                <a:gd name="connsiteX97" fmla="*/ 2404311 w 2972814"/>
                <a:gd name="connsiteY97" fmla="*/ 169855 h 622812"/>
                <a:gd name="connsiteX98" fmla="*/ 2421045 w 2972814"/>
                <a:gd name="connsiteY98" fmla="*/ 179847 h 622812"/>
                <a:gd name="connsiteX99" fmla="*/ 2459618 w 2972814"/>
                <a:gd name="connsiteY99" fmla="*/ 209821 h 622812"/>
                <a:gd name="connsiteX100" fmla="*/ 2523063 w 2972814"/>
                <a:gd name="connsiteY100" fmla="*/ 269770 h 622812"/>
                <a:gd name="connsiteX101" fmla="*/ 2536045 w 2972814"/>
                <a:gd name="connsiteY101" fmla="*/ 279762 h 622812"/>
                <a:gd name="connsiteX102" fmla="*/ 2553827 w 2972814"/>
                <a:gd name="connsiteY102" fmla="*/ 287964 h 622812"/>
                <a:gd name="connsiteX103" fmla="*/ 2576311 w 2972814"/>
                <a:gd name="connsiteY103" fmla="*/ 289753 h 622812"/>
                <a:gd name="connsiteX104" fmla="*/ 2596170 w 2972814"/>
                <a:gd name="connsiteY104" fmla="*/ 279762 h 622812"/>
                <a:gd name="connsiteX105" fmla="*/ 2601051 w 2972814"/>
                <a:gd name="connsiteY105" fmla="*/ 269770 h 622812"/>
                <a:gd name="connsiteX106" fmla="*/ 2603348 w 2972814"/>
                <a:gd name="connsiteY106" fmla="*/ 259779 h 622812"/>
                <a:gd name="connsiteX107" fmla="*/ 2604093 w 2972814"/>
                <a:gd name="connsiteY107" fmla="*/ 249787 h 622812"/>
                <a:gd name="connsiteX108" fmla="*/ 2598602 w 2972814"/>
                <a:gd name="connsiteY108" fmla="*/ 229804 h 622812"/>
                <a:gd name="connsiteX109" fmla="*/ 2588406 w 2972814"/>
                <a:gd name="connsiteY109" fmla="*/ 209821 h 622812"/>
                <a:gd name="connsiteX110" fmla="*/ 2550359 w 2972814"/>
                <a:gd name="connsiteY110" fmla="*/ 149872 h 622812"/>
                <a:gd name="connsiteX111" fmla="*/ 2535219 w 2972814"/>
                <a:gd name="connsiteY111" fmla="*/ 119898 h 622812"/>
                <a:gd name="connsiteX112" fmla="*/ 2527610 w 2972814"/>
                <a:gd name="connsiteY112" fmla="*/ 99915 h 622812"/>
                <a:gd name="connsiteX113" fmla="*/ 2518835 w 2972814"/>
                <a:gd name="connsiteY113" fmla="*/ 69940 h 622812"/>
                <a:gd name="connsiteX114" fmla="*/ 2512974 w 2972814"/>
                <a:gd name="connsiteY114" fmla="*/ 39966 h 622812"/>
                <a:gd name="connsiteX115" fmla="*/ 2510035 w 2972814"/>
                <a:gd name="connsiteY115" fmla="*/ 9991 h 622812"/>
                <a:gd name="connsiteX116" fmla="*/ 2509537 w 2972814"/>
                <a:gd name="connsiteY116" fmla="*/ 0 h 622812"/>
                <a:gd name="connsiteX117" fmla="*/ 2880777 w 2972814"/>
                <a:gd name="connsiteY117" fmla="*/ 0 h 622812"/>
                <a:gd name="connsiteX118" fmla="*/ 2893008 w 2972814"/>
                <a:gd name="connsiteY118" fmla="*/ 22362 h 622812"/>
                <a:gd name="connsiteX119" fmla="*/ 2922050 w 2972814"/>
                <a:gd name="connsiteY119" fmla="*/ 99915 h 622812"/>
                <a:gd name="connsiteX120" fmla="*/ 2936451 w 2972814"/>
                <a:gd name="connsiteY120" fmla="*/ 129889 h 622812"/>
                <a:gd name="connsiteX121" fmla="*/ 2952863 w 2972814"/>
                <a:gd name="connsiteY121" fmla="*/ 156233 h 622812"/>
                <a:gd name="connsiteX122" fmla="*/ 2963313 w 2972814"/>
                <a:gd name="connsiteY122" fmla="*/ 169855 h 622812"/>
                <a:gd name="connsiteX123" fmla="*/ 2972815 w 2972814"/>
                <a:gd name="connsiteY123" fmla="*/ 179854 h 622812"/>
                <a:gd name="connsiteX124" fmla="*/ 2972815 w 2972814"/>
                <a:gd name="connsiteY124" fmla="*/ 179854 h 62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2972814" h="622812">
                  <a:moveTo>
                    <a:pt x="0" y="556743"/>
                  </a:moveTo>
                  <a:lnTo>
                    <a:pt x="20612" y="589498"/>
                  </a:lnTo>
                  <a:lnTo>
                    <a:pt x="39904" y="610485"/>
                  </a:lnTo>
                  <a:lnTo>
                    <a:pt x="59855" y="621653"/>
                  </a:lnTo>
                  <a:lnTo>
                    <a:pt x="79807" y="622812"/>
                  </a:lnTo>
                  <a:lnTo>
                    <a:pt x="99759" y="613345"/>
                  </a:lnTo>
                  <a:lnTo>
                    <a:pt x="119711" y="593455"/>
                  </a:lnTo>
                  <a:lnTo>
                    <a:pt x="139662" y="562769"/>
                  </a:lnTo>
                  <a:lnTo>
                    <a:pt x="160706" y="519558"/>
                  </a:lnTo>
                  <a:lnTo>
                    <a:pt x="180961" y="469600"/>
                  </a:lnTo>
                  <a:lnTo>
                    <a:pt x="213031" y="389668"/>
                  </a:lnTo>
                  <a:lnTo>
                    <a:pt x="222143" y="369685"/>
                  </a:lnTo>
                  <a:lnTo>
                    <a:pt x="239421" y="338592"/>
                  </a:lnTo>
                  <a:lnTo>
                    <a:pt x="262335" y="309736"/>
                  </a:lnTo>
                  <a:lnTo>
                    <a:pt x="283065" y="289753"/>
                  </a:lnTo>
                  <a:lnTo>
                    <a:pt x="319228" y="261564"/>
                  </a:lnTo>
                  <a:lnTo>
                    <a:pt x="359132" y="228759"/>
                  </a:lnTo>
                  <a:lnTo>
                    <a:pt x="388352" y="199830"/>
                  </a:lnTo>
                  <a:lnTo>
                    <a:pt x="427189" y="159864"/>
                  </a:lnTo>
                  <a:lnTo>
                    <a:pt x="438939" y="149297"/>
                  </a:lnTo>
                  <a:lnTo>
                    <a:pt x="458891" y="136909"/>
                  </a:lnTo>
                  <a:lnTo>
                    <a:pt x="478843" y="132678"/>
                  </a:lnTo>
                  <a:lnTo>
                    <a:pt x="502350" y="139881"/>
                  </a:lnTo>
                  <a:lnTo>
                    <a:pt x="519576" y="149872"/>
                  </a:lnTo>
                  <a:lnTo>
                    <a:pt x="538698" y="164728"/>
                  </a:lnTo>
                  <a:lnTo>
                    <a:pt x="558650" y="176585"/>
                  </a:lnTo>
                  <a:lnTo>
                    <a:pt x="578602" y="181095"/>
                  </a:lnTo>
                  <a:lnTo>
                    <a:pt x="598553" y="177476"/>
                  </a:lnTo>
                  <a:lnTo>
                    <a:pt x="624261" y="159864"/>
                  </a:lnTo>
                  <a:lnTo>
                    <a:pt x="646437" y="139881"/>
                  </a:lnTo>
                  <a:lnTo>
                    <a:pt x="700962" y="89923"/>
                  </a:lnTo>
                  <a:lnTo>
                    <a:pt x="718264" y="77049"/>
                  </a:lnTo>
                  <a:lnTo>
                    <a:pt x="738216" y="65045"/>
                  </a:lnTo>
                  <a:lnTo>
                    <a:pt x="758167" y="56202"/>
                  </a:lnTo>
                  <a:lnTo>
                    <a:pt x="778359" y="49957"/>
                  </a:lnTo>
                  <a:lnTo>
                    <a:pt x="798071" y="46469"/>
                  </a:lnTo>
                  <a:lnTo>
                    <a:pt x="818023" y="45134"/>
                  </a:lnTo>
                  <a:lnTo>
                    <a:pt x="837975" y="45909"/>
                  </a:lnTo>
                  <a:lnTo>
                    <a:pt x="863680" y="49957"/>
                  </a:lnTo>
                  <a:lnTo>
                    <a:pt x="877878" y="53442"/>
                  </a:lnTo>
                  <a:lnTo>
                    <a:pt x="897830" y="61260"/>
                  </a:lnTo>
                  <a:lnTo>
                    <a:pt x="917782" y="72471"/>
                  </a:lnTo>
                  <a:lnTo>
                    <a:pt x="939884" y="89923"/>
                  </a:lnTo>
                  <a:lnTo>
                    <a:pt x="959809" y="109906"/>
                  </a:lnTo>
                  <a:lnTo>
                    <a:pt x="1043881" y="209821"/>
                  </a:lnTo>
                  <a:lnTo>
                    <a:pt x="1064877" y="229804"/>
                  </a:lnTo>
                  <a:lnTo>
                    <a:pt x="1077396" y="240655"/>
                  </a:lnTo>
                  <a:lnTo>
                    <a:pt x="1106082" y="259779"/>
                  </a:lnTo>
                  <a:lnTo>
                    <a:pt x="1125363" y="269770"/>
                  </a:lnTo>
                  <a:lnTo>
                    <a:pt x="1137251" y="274966"/>
                  </a:lnTo>
                  <a:lnTo>
                    <a:pt x="1157203" y="280978"/>
                  </a:lnTo>
                  <a:lnTo>
                    <a:pt x="1177155" y="284040"/>
                  </a:lnTo>
                  <a:lnTo>
                    <a:pt x="1197107" y="284709"/>
                  </a:lnTo>
                  <a:lnTo>
                    <a:pt x="1217059" y="282840"/>
                  </a:lnTo>
                  <a:lnTo>
                    <a:pt x="1294760" y="269770"/>
                  </a:lnTo>
                  <a:lnTo>
                    <a:pt x="1298300" y="269770"/>
                  </a:lnTo>
                  <a:lnTo>
                    <a:pt x="1316817" y="271255"/>
                  </a:lnTo>
                  <a:lnTo>
                    <a:pt x="1344678" y="279762"/>
                  </a:lnTo>
                  <a:lnTo>
                    <a:pt x="1356721" y="284621"/>
                  </a:lnTo>
                  <a:lnTo>
                    <a:pt x="1381783" y="299745"/>
                  </a:lnTo>
                  <a:lnTo>
                    <a:pt x="1408171" y="319728"/>
                  </a:lnTo>
                  <a:lnTo>
                    <a:pt x="1436528" y="344941"/>
                  </a:lnTo>
                  <a:lnTo>
                    <a:pt x="1484868" y="389668"/>
                  </a:lnTo>
                  <a:lnTo>
                    <a:pt x="1496582" y="399660"/>
                  </a:lnTo>
                  <a:lnTo>
                    <a:pt x="1526363" y="419643"/>
                  </a:lnTo>
                  <a:lnTo>
                    <a:pt x="1536287" y="425036"/>
                  </a:lnTo>
                  <a:lnTo>
                    <a:pt x="1556238" y="431937"/>
                  </a:lnTo>
                  <a:lnTo>
                    <a:pt x="1576190" y="435465"/>
                  </a:lnTo>
                  <a:lnTo>
                    <a:pt x="1596142" y="435197"/>
                  </a:lnTo>
                  <a:lnTo>
                    <a:pt x="1626284" y="429634"/>
                  </a:lnTo>
                  <a:lnTo>
                    <a:pt x="1655998" y="421530"/>
                  </a:lnTo>
                  <a:lnTo>
                    <a:pt x="1735805" y="394313"/>
                  </a:lnTo>
                  <a:lnTo>
                    <a:pt x="1775708" y="376552"/>
                  </a:lnTo>
                  <a:lnTo>
                    <a:pt x="1815612" y="351981"/>
                  </a:lnTo>
                  <a:lnTo>
                    <a:pt x="1844117" y="329719"/>
                  </a:lnTo>
                  <a:lnTo>
                    <a:pt x="1890623" y="289753"/>
                  </a:lnTo>
                  <a:lnTo>
                    <a:pt x="1915370" y="269393"/>
                  </a:lnTo>
                  <a:lnTo>
                    <a:pt x="1944108" y="249787"/>
                  </a:lnTo>
                  <a:lnTo>
                    <a:pt x="1955274" y="243150"/>
                  </a:lnTo>
                  <a:lnTo>
                    <a:pt x="1975226" y="235067"/>
                  </a:lnTo>
                  <a:lnTo>
                    <a:pt x="1995177" y="230851"/>
                  </a:lnTo>
                  <a:lnTo>
                    <a:pt x="2015130" y="230519"/>
                  </a:lnTo>
                  <a:lnTo>
                    <a:pt x="2074985" y="237721"/>
                  </a:lnTo>
                  <a:lnTo>
                    <a:pt x="2094937" y="235460"/>
                  </a:lnTo>
                  <a:lnTo>
                    <a:pt x="2114888" y="228469"/>
                  </a:lnTo>
                  <a:lnTo>
                    <a:pt x="2154792" y="203950"/>
                  </a:lnTo>
                  <a:lnTo>
                    <a:pt x="2175488" y="189838"/>
                  </a:lnTo>
                  <a:lnTo>
                    <a:pt x="2194695" y="177303"/>
                  </a:lnTo>
                  <a:lnTo>
                    <a:pt x="2214647" y="166164"/>
                  </a:lnTo>
                  <a:lnTo>
                    <a:pt x="2234599" y="157149"/>
                  </a:lnTo>
                  <a:lnTo>
                    <a:pt x="2256004" y="149872"/>
                  </a:lnTo>
                  <a:lnTo>
                    <a:pt x="2274502" y="145594"/>
                  </a:lnTo>
                  <a:lnTo>
                    <a:pt x="2294454" y="143216"/>
                  </a:lnTo>
                  <a:lnTo>
                    <a:pt x="2314406" y="143143"/>
                  </a:lnTo>
                  <a:lnTo>
                    <a:pt x="2334358" y="145168"/>
                  </a:lnTo>
                  <a:lnTo>
                    <a:pt x="2355804" y="149872"/>
                  </a:lnTo>
                  <a:lnTo>
                    <a:pt x="2383836" y="159864"/>
                  </a:lnTo>
                  <a:lnTo>
                    <a:pt x="2404311" y="169855"/>
                  </a:lnTo>
                  <a:lnTo>
                    <a:pt x="2421045" y="179847"/>
                  </a:lnTo>
                  <a:lnTo>
                    <a:pt x="2459618" y="209821"/>
                  </a:lnTo>
                  <a:lnTo>
                    <a:pt x="2523063" y="269770"/>
                  </a:lnTo>
                  <a:lnTo>
                    <a:pt x="2536045" y="279762"/>
                  </a:lnTo>
                  <a:lnTo>
                    <a:pt x="2553827" y="287964"/>
                  </a:lnTo>
                  <a:lnTo>
                    <a:pt x="2576311" y="289753"/>
                  </a:lnTo>
                  <a:lnTo>
                    <a:pt x="2596170" y="279762"/>
                  </a:lnTo>
                  <a:lnTo>
                    <a:pt x="2601051" y="269770"/>
                  </a:lnTo>
                  <a:lnTo>
                    <a:pt x="2603348" y="259779"/>
                  </a:lnTo>
                  <a:lnTo>
                    <a:pt x="2604093" y="249787"/>
                  </a:lnTo>
                  <a:lnTo>
                    <a:pt x="2598602" y="229804"/>
                  </a:lnTo>
                  <a:lnTo>
                    <a:pt x="2588406" y="209821"/>
                  </a:lnTo>
                  <a:lnTo>
                    <a:pt x="2550359" y="149872"/>
                  </a:lnTo>
                  <a:lnTo>
                    <a:pt x="2535219" y="119898"/>
                  </a:lnTo>
                  <a:lnTo>
                    <a:pt x="2527610" y="99915"/>
                  </a:lnTo>
                  <a:lnTo>
                    <a:pt x="2518835" y="69940"/>
                  </a:lnTo>
                  <a:lnTo>
                    <a:pt x="2512974" y="39966"/>
                  </a:lnTo>
                  <a:lnTo>
                    <a:pt x="2510035" y="9991"/>
                  </a:lnTo>
                  <a:lnTo>
                    <a:pt x="2509537" y="0"/>
                  </a:lnTo>
                  <a:moveTo>
                    <a:pt x="2880777" y="0"/>
                  </a:moveTo>
                  <a:lnTo>
                    <a:pt x="2893008" y="22362"/>
                  </a:lnTo>
                  <a:lnTo>
                    <a:pt x="2922050" y="99915"/>
                  </a:lnTo>
                  <a:lnTo>
                    <a:pt x="2936451" y="129889"/>
                  </a:lnTo>
                  <a:lnTo>
                    <a:pt x="2952863" y="156233"/>
                  </a:lnTo>
                  <a:lnTo>
                    <a:pt x="2963313" y="169855"/>
                  </a:lnTo>
                  <a:lnTo>
                    <a:pt x="2972815" y="179854"/>
                  </a:lnTo>
                  <a:lnTo>
                    <a:pt x="2972815" y="17985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任意多边形: 形状 2313">
              <a:extLst>
                <a:ext uri="{FF2B5EF4-FFF2-40B4-BE49-F238E27FC236}">
                  <a16:creationId xmlns:a16="http://schemas.microsoft.com/office/drawing/2014/main" id="{28286099-EE54-FE9B-7053-236DD4BF792D}"/>
                </a:ext>
              </a:extLst>
            </p:cNvPr>
            <p:cNvSpPr/>
            <p:nvPr/>
          </p:nvSpPr>
          <p:spPr>
            <a:xfrm>
              <a:off x="5934592" y="2690550"/>
              <a:ext cx="2972814" cy="521049"/>
            </a:xfrm>
            <a:custGeom>
              <a:avLst/>
              <a:gdLst>
                <a:gd name="connsiteX0" fmla="*/ 0 w 2972814"/>
                <a:gd name="connsiteY0" fmla="*/ 456690 h 521049"/>
                <a:gd name="connsiteX1" fmla="*/ 19952 w 2972814"/>
                <a:gd name="connsiteY1" fmla="*/ 492007 h 521049"/>
                <a:gd name="connsiteX2" fmla="*/ 39904 w 2972814"/>
                <a:gd name="connsiteY2" fmla="*/ 512789 h 521049"/>
                <a:gd name="connsiteX3" fmla="*/ 59855 w 2972814"/>
                <a:gd name="connsiteY3" fmla="*/ 521049 h 521049"/>
                <a:gd name="connsiteX4" fmla="*/ 79807 w 2972814"/>
                <a:gd name="connsiteY4" fmla="*/ 517011 h 521049"/>
                <a:gd name="connsiteX5" fmla="*/ 100015 w 2972814"/>
                <a:gd name="connsiteY5" fmla="*/ 499575 h 521049"/>
                <a:gd name="connsiteX6" fmla="*/ 119772 w 2972814"/>
                <a:gd name="connsiteY6" fmla="*/ 469600 h 521049"/>
                <a:gd name="connsiteX7" fmla="*/ 139662 w 2972814"/>
                <a:gd name="connsiteY7" fmla="*/ 424819 h 521049"/>
                <a:gd name="connsiteX8" fmla="*/ 162752 w 2972814"/>
                <a:gd name="connsiteY8" fmla="*/ 359694 h 521049"/>
                <a:gd name="connsiteX9" fmla="*/ 184995 w 2972814"/>
                <a:gd name="connsiteY9" fmla="*/ 299745 h 521049"/>
                <a:gd name="connsiteX10" fmla="*/ 204863 w 2972814"/>
                <a:gd name="connsiteY10" fmla="*/ 259779 h 521049"/>
                <a:gd name="connsiteX11" fmla="*/ 219470 w 2972814"/>
                <a:gd name="connsiteY11" fmla="*/ 237221 h 521049"/>
                <a:gd name="connsiteX12" fmla="*/ 239421 w 2972814"/>
                <a:gd name="connsiteY12" fmla="*/ 214666 h 521049"/>
                <a:gd name="connsiteX13" fmla="*/ 259373 w 2972814"/>
                <a:gd name="connsiteY13" fmla="*/ 196925 h 521049"/>
                <a:gd name="connsiteX14" fmla="*/ 321318 w 2972814"/>
                <a:gd name="connsiteY14" fmla="*/ 149872 h 521049"/>
                <a:gd name="connsiteX15" fmla="*/ 352144 w 2972814"/>
                <a:gd name="connsiteY15" fmla="*/ 119898 h 521049"/>
                <a:gd name="connsiteX16" fmla="*/ 369605 w 2972814"/>
                <a:gd name="connsiteY16" fmla="*/ 99915 h 521049"/>
                <a:gd name="connsiteX17" fmla="*/ 427508 w 2972814"/>
                <a:gd name="connsiteY17" fmla="*/ 29974 h 521049"/>
                <a:gd name="connsiteX18" fmla="*/ 438939 w 2972814"/>
                <a:gd name="connsiteY18" fmla="*/ 18431 h 521049"/>
                <a:gd name="connsiteX19" fmla="*/ 458891 w 2972814"/>
                <a:gd name="connsiteY19" fmla="*/ 4775 h 521049"/>
                <a:gd name="connsiteX20" fmla="*/ 473682 w 2972814"/>
                <a:gd name="connsiteY20" fmla="*/ 0 h 521049"/>
                <a:gd name="connsiteX21" fmla="*/ 500150 w 2972814"/>
                <a:gd name="connsiteY21" fmla="*/ 0 h 521049"/>
                <a:gd name="connsiteX22" fmla="*/ 522554 w 2972814"/>
                <a:gd name="connsiteY22" fmla="*/ 9991 h 521049"/>
                <a:gd name="connsiteX23" fmla="*/ 581670 w 2972814"/>
                <a:gd name="connsiteY23" fmla="*/ 49957 h 521049"/>
                <a:gd name="connsiteX24" fmla="*/ 598553 w 2972814"/>
                <a:gd name="connsiteY24" fmla="*/ 56359 h 521049"/>
                <a:gd name="connsiteX25" fmla="*/ 618505 w 2972814"/>
                <a:gd name="connsiteY25" fmla="*/ 57302 h 521049"/>
                <a:gd name="connsiteX26" fmla="*/ 643993 w 2972814"/>
                <a:gd name="connsiteY26" fmla="*/ 49957 h 521049"/>
                <a:gd name="connsiteX27" fmla="*/ 664735 w 2972814"/>
                <a:gd name="connsiteY27" fmla="*/ 39966 h 521049"/>
                <a:gd name="connsiteX28" fmla="*/ 738216 w 2972814"/>
                <a:gd name="connsiteY28" fmla="*/ 2048 h 521049"/>
                <a:gd name="connsiteX29" fmla="*/ 743603 w 2972814"/>
                <a:gd name="connsiteY29" fmla="*/ 0 h 521049"/>
                <a:gd name="connsiteX30" fmla="*/ 987001 w 2972814"/>
                <a:gd name="connsiteY30" fmla="*/ 0 h 521049"/>
                <a:gd name="connsiteX31" fmla="*/ 1005543 w 2972814"/>
                <a:gd name="connsiteY31" fmla="*/ 29974 h 521049"/>
                <a:gd name="connsiteX32" fmla="*/ 1035426 w 2972814"/>
                <a:gd name="connsiteY32" fmla="*/ 79932 h 521049"/>
                <a:gd name="connsiteX33" fmla="*/ 1050017 w 2972814"/>
                <a:gd name="connsiteY33" fmla="*/ 99915 h 521049"/>
                <a:gd name="connsiteX34" fmla="*/ 1057444 w 2972814"/>
                <a:gd name="connsiteY34" fmla="*/ 110041 h 521049"/>
                <a:gd name="connsiteX35" fmla="*/ 1077396 w 2972814"/>
                <a:gd name="connsiteY35" fmla="*/ 130774 h 521049"/>
                <a:gd name="connsiteX36" fmla="*/ 1105109 w 2972814"/>
                <a:gd name="connsiteY36" fmla="*/ 149872 h 521049"/>
                <a:gd name="connsiteX37" fmla="*/ 1117299 w 2972814"/>
                <a:gd name="connsiteY37" fmla="*/ 155786 h 521049"/>
                <a:gd name="connsiteX38" fmla="*/ 1137251 w 2972814"/>
                <a:gd name="connsiteY38" fmla="*/ 160637 h 521049"/>
                <a:gd name="connsiteX39" fmla="*/ 1157203 w 2972814"/>
                <a:gd name="connsiteY39" fmla="*/ 159750 h 521049"/>
                <a:gd name="connsiteX40" fmla="*/ 1177155 w 2972814"/>
                <a:gd name="connsiteY40" fmla="*/ 154837 h 521049"/>
                <a:gd name="connsiteX41" fmla="*/ 1217059 w 2972814"/>
                <a:gd name="connsiteY41" fmla="*/ 137964 h 521049"/>
                <a:gd name="connsiteX42" fmla="*/ 1237010 w 2972814"/>
                <a:gd name="connsiteY42" fmla="*/ 131839 h 521049"/>
                <a:gd name="connsiteX43" fmla="*/ 1256962 w 2972814"/>
                <a:gd name="connsiteY43" fmla="*/ 130153 h 521049"/>
                <a:gd name="connsiteX44" fmla="*/ 1276914 w 2972814"/>
                <a:gd name="connsiteY44" fmla="*/ 132886 h 521049"/>
                <a:gd name="connsiteX45" fmla="*/ 1296866 w 2972814"/>
                <a:gd name="connsiteY45" fmla="*/ 140281 h 521049"/>
                <a:gd name="connsiteX46" fmla="*/ 1328360 w 2972814"/>
                <a:gd name="connsiteY46" fmla="*/ 159864 h 521049"/>
                <a:gd name="connsiteX47" fmla="*/ 1341943 w 2972814"/>
                <a:gd name="connsiteY47" fmla="*/ 169855 h 521049"/>
                <a:gd name="connsiteX48" fmla="*/ 1376673 w 2972814"/>
                <a:gd name="connsiteY48" fmla="*/ 200050 h 521049"/>
                <a:gd name="connsiteX49" fmla="*/ 1459891 w 2972814"/>
                <a:gd name="connsiteY49" fmla="*/ 279762 h 521049"/>
                <a:gd name="connsiteX50" fmla="*/ 1496383 w 2972814"/>
                <a:gd name="connsiteY50" fmla="*/ 310011 h 521049"/>
                <a:gd name="connsiteX51" fmla="*/ 1516335 w 2972814"/>
                <a:gd name="connsiteY51" fmla="*/ 322663 h 521049"/>
                <a:gd name="connsiteX52" fmla="*/ 1536287 w 2972814"/>
                <a:gd name="connsiteY52" fmla="*/ 331651 h 521049"/>
                <a:gd name="connsiteX53" fmla="*/ 1556238 w 2972814"/>
                <a:gd name="connsiteY53" fmla="*/ 337021 h 521049"/>
                <a:gd name="connsiteX54" fmla="*/ 1576190 w 2972814"/>
                <a:gd name="connsiteY54" fmla="*/ 338848 h 521049"/>
                <a:gd name="connsiteX55" fmla="*/ 1596142 w 2972814"/>
                <a:gd name="connsiteY55" fmla="*/ 337753 h 521049"/>
                <a:gd name="connsiteX56" fmla="*/ 1636046 w 2972814"/>
                <a:gd name="connsiteY56" fmla="*/ 329073 h 521049"/>
                <a:gd name="connsiteX57" fmla="*/ 1715853 w 2972814"/>
                <a:gd name="connsiteY57" fmla="*/ 305308 h 521049"/>
                <a:gd name="connsiteX58" fmla="*/ 1756856 w 2972814"/>
                <a:gd name="connsiteY58" fmla="*/ 289753 h 521049"/>
                <a:gd name="connsiteX59" fmla="*/ 1776423 w 2972814"/>
                <a:gd name="connsiteY59" fmla="*/ 279762 h 521049"/>
                <a:gd name="connsiteX60" fmla="*/ 1806932 w 2972814"/>
                <a:gd name="connsiteY60" fmla="*/ 259779 h 521049"/>
                <a:gd name="connsiteX61" fmla="*/ 1820025 w 2972814"/>
                <a:gd name="connsiteY61" fmla="*/ 249787 h 521049"/>
                <a:gd name="connsiteX62" fmla="*/ 1855515 w 2972814"/>
                <a:gd name="connsiteY62" fmla="*/ 218221 h 521049"/>
                <a:gd name="connsiteX63" fmla="*/ 1935322 w 2972814"/>
                <a:gd name="connsiteY63" fmla="*/ 142074 h 521049"/>
                <a:gd name="connsiteX64" fmla="*/ 1975226 w 2972814"/>
                <a:gd name="connsiteY64" fmla="*/ 112218 h 521049"/>
                <a:gd name="connsiteX65" fmla="*/ 1995177 w 2972814"/>
                <a:gd name="connsiteY65" fmla="*/ 103168 h 521049"/>
                <a:gd name="connsiteX66" fmla="*/ 2015130 w 2972814"/>
                <a:gd name="connsiteY66" fmla="*/ 98532 h 521049"/>
                <a:gd name="connsiteX67" fmla="*/ 2036880 w 2972814"/>
                <a:gd name="connsiteY67" fmla="*/ 99915 h 521049"/>
                <a:gd name="connsiteX68" fmla="*/ 2065322 w 2972814"/>
                <a:gd name="connsiteY68" fmla="*/ 109906 h 521049"/>
                <a:gd name="connsiteX69" fmla="*/ 2094937 w 2972814"/>
                <a:gd name="connsiteY69" fmla="*/ 121337 h 521049"/>
                <a:gd name="connsiteX70" fmla="*/ 2114888 w 2972814"/>
                <a:gd name="connsiteY70" fmla="*/ 125920 h 521049"/>
                <a:gd name="connsiteX71" fmla="*/ 2134840 w 2972814"/>
                <a:gd name="connsiteY71" fmla="*/ 126725 h 521049"/>
                <a:gd name="connsiteX72" fmla="*/ 2154792 w 2972814"/>
                <a:gd name="connsiteY72" fmla="*/ 124088 h 521049"/>
                <a:gd name="connsiteX73" fmla="*/ 2194695 w 2972814"/>
                <a:gd name="connsiteY73" fmla="*/ 114520 h 521049"/>
                <a:gd name="connsiteX74" fmla="*/ 2234599 w 2972814"/>
                <a:gd name="connsiteY74" fmla="*/ 103882 h 521049"/>
                <a:gd name="connsiteX75" fmla="*/ 2274502 w 2972814"/>
                <a:gd name="connsiteY75" fmla="*/ 95984 h 521049"/>
                <a:gd name="connsiteX76" fmla="*/ 2314406 w 2972814"/>
                <a:gd name="connsiteY76" fmla="*/ 91905 h 521049"/>
                <a:gd name="connsiteX77" fmla="*/ 2374261 w 2972814"/>
                <a:gd name="connsiteY77" fmla="*/ 89298 h 521049"/>
                <a:gd name="connsiteX78" fmla="*/ 2394213 w 2972814"/>
                <a:gd name="connsiteY78" fmla="*/ 86494 h 521049"/>
                <a:gd name="connsiteX79" fmla="*/ 2414165 w 2972814"/>
                <a:gd name="connsiteY79" fmla="*/ 79023 h 521049"/>
                <a:gd name="connsiteX80" fmla="*/ 2424424 w 2972814"/>
                <a:gd name="connsiteY80" fmla="*/ 69940 h 521049"/>
                <a:gd name="connsiteX81" fmla="*/ 2434117 w 2972814"/>
                <a:gd name="connsiteY81" fmla="*/ 56966 h 521049"/>
                <a:gd name="connsiteX82" fmla="*/ 2441079 w 2972814"/>
                <a:gd name="connsiteY82" fmla="*/ 39966 h 521049"/>
                <a:gd name="connsiteX83" fmla="*/ 2448917 w 2972814"/>
                <a:gd name="connsiteY83" fmla="*/ 9991 h 521049"/>
                <a:gd name="connsiteX84" fmla="*/ 2450953 w 2972814"/>
                <a:gd name="connsiteY84" fmla="*/ 0 h 521049"/>
                <a:gd name="connsiteX85" fmla="*/ 2960416 w 2972814"/>
                <a:gd name="connsiteY85" fmla="*/ 0 h 521049"/>
                <a:gd name="connsiteX86" fmla="*/ 2967260 w 2972814"/>
                <a:gd name="connsiteY86" fmla="*/ 29974 h 521049"/>
                <a:gd name="connsiteX87" fmla="*/ 2972815 w 2972814"/>
                <a:gd name="connsiteY87" fmla="*/ 49176 h 521049"/>
                <a:gd name="connsiteX88" fmla="*/ 2972815 w 2972814"/>
                <a:gd name="connsiteY88" fmla="*/ 49176 h 52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2972814" h="521049">
                  <a:moveTo>
                    <a:pt x="0" y="456690"/>
                  </a:moveTo>
                  <a:lnTo>
                    <a:pt x="19952" y="492007"/>
                  </a:lnTo>
                  <a:lnTo>
                    <a:pt x="39904" y="512789"/>
                  </a:lnTo>
                  <a:lnTo>
                    <a:pt x="59855" y="521049"/>
                  </a:lnTo>
                  <a:lnTo>
                    <a:pt x="79807" y="517011"/>
                  </a:lnTo>
                  <a:lnTo>
                    <a:pt x="100015" y="499575"/>
                  </a:lnTo>
                  <a:lnTo>
                    <a:pt x="119772" y="469600"/>
                  </a:lnTo>
                  <a:lnTo>
                    <a:pt x="139662" y="424819"/>
                  </a:lnTo>
                  <a:lnTo>
                    <a:pt x="162752" y="359694"/>
                  </a:lnTo>
                  <a:lnTo>
                    <a:pt x="184995" y="299745"/>
                  </a:lnTo>
                  <a:lnTo>
                    <a:pt x="204863" y="259779"/>
                  </a:lnTo>
                  <a:lnTo>
                    <a:pt x="219470" y="237221"/>
                  </a:lnTo>
                  <a:lnTo>
                    <a:pt x="239421" y="214666"/>
                  </a:lnTo>
                  <a:lnTo>
                    <a:pt x="259373" y="196925"/>
                  </a:lnTo>
                  <a:lnTo>
                    <a:pt x="321318" y="149872"/>
                  </a:lnTo>
                  <a:lnTo>
                    <a:pt x="352144" y="119898"/>
                  </a:lnTo>
                  <a:lnTo>
                    <a:pt x="369605" y="99915"/>
                  </a:lnTo>
                  <a:lnTo>
                    <a:pt x="427508" y="29974"/>
                  </a:lnTo>
                  <a:lnTo>
                    <a:pt x="438939" y="18431"/>
                  </a:lnTo>
                  <a:lnTo>
                    <a:pt x="458891" y="4775"/>
                  </a:lnTo>
                  <a:lnTo>
                    <a:pt x="473682" y="0"/>
                  </a:lnTo>
                  <a:moveTo>
                    <a:pt x="500150" y="0"/>
                  </a:moveTo>
                  <a:lnTo>
                    <a:pt x="522554" y="9991"/>
                  </a:lnTo>
                  <a:lnTo>
                    <a:pt x="581670" y="49957"/>
                  </a:lnTo>
                  <a:lnTo>
                    <a:pt x="598553" y="56359"/>
                  </a:lnTo>
                  <a:lnTo>
                    <a:pt x="618505" y="57302"/>
                  </a:lnTo>
                  <a:lnTo>
                    <a:pt x="643993" y="49957"/>
                  </a:lnTo>
                  <a:lnTo>
                    <a:pt x="664735" y="39966"/>
                  </a:lnTo>
                  <a:lnTo>
                    <a:pt x="738216" y="2048"/>
                  </a:lnTo>
                  <a:lnTo>
                    <a:pt x="743603" y="0"/>
                  </a:lnTo>
                  <a:moveTo>
                    <a:pt x="987001" y="0"/>
                  </a:moveTo>
                  <a:lnTo>
                    <a:pt x="1005543" y="29974"/>
                  </a:lnTo>
                  <a:lnTo>
                    <a:pt x="1035426" y="79932"/>
                  </a:lnTo>
                  <a:lnTo>
                    <a:pt x="1050017" y="99915"/>
                  </a:lnTo>
                  <a:lnTo>
                    <a:pt x="1057444" y="110041"/>
                  </a:lnTo>
                  <a:lnTo>
                    <a:pt x="1077396" y="130774"/>
                  </a:lnTo>
                  <a:lnTo>
                    <a:pt x="1105109" y="149872"/>
                  </a:lnTo>
                  <a:lnTo>
                    <a:pt x="1117299" y="155786"/>
                  </a:lnTo>
                  <a:lnTo>
                    <a:pt x="1137251" y="160637"/>
                  </a:lnTo>
                  <a:lnTo>
                    <a:pt x="1157203" y="159750"/>
                  </a:lnTo>
                  <a:lnTo>
                    <a:pt x="1177155" y="154837"/>
                  </a:lnTo>
                  <a:lnTo>
                    <a:pt x="1217059" y="137964"/>
                  </a:lnTo>
                  <a:lnTo>
                    <a:pt x="1237010" y="131839"/>
                  </a:lnTo>
                  <a:lnTo>
                    <a:pt x="1256962" y="130153"/>
                  </a:lnTo>
                  <a:lnTo>
                    <a:pt x="1276914" y="132886"/>
                  </a:lnTo>
                  <a:lnTo>
                    <a:pt x="1296866" y="140281"/>
                  </a:lnTo>
                  <a:lnTo>
                    <a:pt x="1328360" y="159864"/>
                  </a:lnTo>
                  <a:lnTo>
                    <a:pt x="1341943" y="169855"/>
                  </a:lnTo>
                  <a:lnTo>
                    <a:pt x="1376673" y="200050"/>
                  </a:lnTo>
                  <a:lnTo>
                    <a:pt x="1459891" y="279762"/>
                  </a:lnTo>
                  <a:lnTo>
                    <a:pt x="1496383" y="310011"/>
                  </a:lnTo>
                  <a:lnTo>
                    <a:pt x="1516335" y="322663"/>
                  </a:lnTo>
                  <a:lnTo>
                    <a:pt x="1536287" y="331651"/>
                  </a:lnTo>
                  <a:lnTo>
                    <a:pt x="1556238" y="337021"/>
                  </a:lnTo>
                  <a:lnTo>
                    <a:pt x="1576190" y="338848"/>
                  </a:lnTo>
                  <a:lnTo>
                    <a:pt x="1596142" y="337753"/>
                  </a:lnTo>
                  <a:lnTo>
                    <a:pt x="1636046" y="329073"/>
                  </a:lnTo>
                  <a:lnTo>
                    <a:pt x="1715853" y="305308"/>
                  </a:lnTo>
                  <a:lnTo>
                    <a:pt x="1756856" y="289753"/>
                  </a:lnTo>
                  <a:lnTo>
                    <a:pt x="1776423" y="279762"/>
                  </a:lnTo>
                  <a:lnTo>
                    <a:pt x="1806932" y="259779"/>
                  </a:lnTo>
                  <a:lnTo>
                    <a:pt x="1820025" y="249787"/>
                  </a:lnTo>
                  <a:lnTo>
                    <a:pt x="1855515" y="218221"/>
                  </a:lnTo>
                  <a:lnTo>
                    <a:pt x="1935322" y="142074"/>
                  </a:lnTo>
                  <a:lnTo>
                    <a:pt x="1975226" y="112218"/>
                  </a:lnTo>
                  <a:lnTo>
                    <a:pt x="1995177" y="103168"/>
                  </a:lnTo>
                  <a:lnTo>
                    <a:pt x="2015130" y="98532"/>
                  </a:lnTo>
                  <a:lnTo>
                    <a:pt x="2036880" y="99915"/>
                  </a:lnTo>
                  <a:lnTo>
                    <a:pt x="2065322" y="109906"/>
                  </a:lnTo>
                  <a:lnTo>
                    <a:pt x="2094937" y="121337"/>
                  </a:lnTo>
                  <a:lnTo>
                    <a:pt x="2114888" y="125920"/>
                  </a:lnTo>
                  <a:lnTo>
                    <a:pt x="2134840" y="126725"/>
                  </a:lnTo>
                  <a:lnTo>
                    <a:pt x="2154792" y="124088"/>
                  </a:lnTo>
                  <a:lnTo>
                    <a:pt x="2194695" y="114520"/>
                  </a:lnTo>
                  <a:lnTo>
                    <a:pt x="2234599" y="103882"/>
                  </a:lnTo>
                  <a:lnTo>
                    <a:pt x="2274502" y="95984"/>
                  </a:lnTo>
                  <a:lnTo>
                    <a:pt x="2314406" y="91905"/>
                  </a:lnTo>
                  <a:lnTo>
                    <a:pt x="2374261" y="89298"/>
                  </a:lnTo>
                  <a:lnTo>
                    <a:pt x="2394213" y="86494"/>
                  </a:lnTo>
                  <a:lnTo>
                    <a:pt x="2414165" y="79023"/>
                  </a:lnTo>
                  <a:lnTo>
                    <a:pt x="2424424" y="69940"/>
                  </a:lnTo>
                  <a:lnTo>
                    <a:pt x="2434117" y="56966"/>
                  </a:lnTo>
                  <a:lnTo>
                    <a:pt x="2441079" y="39966"/>
                  </a:lnTo>
                  <a:lnTo>
                    <a:pt x="2448917" y="9991"/>
                  </a:lnTo>
                  <a:lnTo>
                    <a:pt x="2450953" y="0"/>
                  </a:lnTo>
                  <a:moveTo>
                    <a:pt x="2960416" y="0"/>
                  </a:moveTo>
                  <a:lnTo>
                    <a:pt x="2967260" y="29974"/>
                  </a:lnTo>
                  <a:lnTo>
                    <a:pt x="2972815" y="49176"/>
                  </a:lnTo>
                  <a:lnTo>
                    <a:pt x="2972815" y="49176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任意多边形: 形状 2314">
              <a:extLst>
                <a:ext uri="{FF2B5EF4-FFF2-40B4-BE49-F238E27FC236}">
                  <a16:creationId xmlns:a16="http://schemas.microsoft.com/office/drawing/2014/main" id="{F46BC939-0FCC-EB44-05FC-4BA97D57E26A}"/>
                </a:ext>
              </a:extLst>
            </p:cNvPr>
            <p:cNvSpPr/>
            <p:nvPr/>
          </p:nvSpPr>
          <p:spPr>
            <a:xfrm>
              <a:off x="5934592" y="2690550"/>
              <a:ext cx="2379975" cy="407661"/>
            </a:xfrm>
            <a:custGeom>
              <a:avLst/>
              <a:gdLst>
                <a:gd name="connsiteX0" fmla="*/ 0 w 2379975"/>
                <a:gd name="connsiteY0" fmla="*/ 297821 h 407661"/>
                <a:gd name="connsiteX1" fmla="*/ 7388 w 2379975"/>
                <a:gd name="connsiteY1" fmla="*/ 329719 h 407661"/>
                <a:gd name="connsiteX2" fmla="*/ 19952 w 2379975"/>
                <a:gd name="connsiteY2" fmla="*/ 370227 h 407661"/>
                <a:gd name="connsiteX3" fmla="*/ 39904 w 2379975"/>
                <a:gd name="connsiteY3" fmla="*/ 399768 h 407661"/>
                <a:gd name="connsiteX4" fmla="*/ 59855 w 2379975"/>
                <a:gd name="connsiteY4" fmla="*/ 407661 h 407661"/>
                <a:gd name="connsiteX5" fmla="*/ 79807 w 2379975"/>
                <a:gd name="connsiteY5" fmla="*/ 396914 h 407661"/>
                <a:gd name="connsiteX6" fmla="*/ 99759 w 2379975"/>
                <a:gd name="connsiteY6" fmla="*/ 365488 h 407661"/>
                <a:gd name="connsiteX7" fmla="*/ 117718 w 2379975"/>
                <a:gd name="connsiteY7" fmla="*/ 319728 h 407661"/>
                <a:gd name="connsiteX8" fmla="*/ 127457 w 2379975"/>
                <a:gd name="connsiteY8" fmla="*/ 289753 h 407661"/>
                <a:gd name="connsiteX9" fmla="*/ 149138 w 2379975"/>
                <a:gd name="connsiteY9" fmla="*/ 229804 h 407661"/>
                <a:gd name="connsiteX10" fmla="*/ 163431 w 2379975"/>
                <a:gd name="connsiteY10" fmla="*/ 199830 h 407661"/>
                <a:gd name="connsiteX11" fmla="*/ 179566 w 2379975"/>
                <a:gd name="connsiteY11" fmla="*/ 173329 h 407661"/>
                <a:gd name="connsiteX12" fmla="*/ 190062 w 2379975"/>
                <a:gd name="connsiteY12" fmla="*/ 159864 h 407661"/>
                <a:gd name="connsiteX13" fmla="*/ 209385 w 2379975"/>
                <a:gd name="connsiteY13" fmla="*/ 139881 h 407661"/>
                <a:gd name="connsiteX14" fmla="*/ 220949 w 2379975"/>
                <a:gd name="connsiteY14" fmla="*/ 129889 h 407661"/>
                <a:gd name="connsiteX15" fmla="*/ 263864 w 2379975"/>
                <a:gd name="connsiteY15" fmla="*/ 99915 h 407661"/>
                <a:gd name="connsiteX16" fmla="*/ 299277 w 2379975"/>
                <a:gd name="connsiteY16" fmla="*/ 74932 h 407661"/>
                <a:gd name="connsiteX17" fmla="*/ 326104 w 2379975"/>
                <a:gd name="connsiteY17" fmla="*/ 49957 h 407661"/>
                <a:gd name="connsiteX18" fmla="*/ 344061 w 2379975"/>
                <a:gd name="connsiteY18" fmla="*/ 29974 h 407661"/>
                <a:gd name="connsiteX19" fmla="*/ 367301 w 2379975"/>
                <a:gd name="connsiteY19" fmla="*/ 0 h 407661"/>
                <a:gd name="connsiteX20" fmla="*/ 1357998 w 2379975"/>
                <a:gd name="connsiteY20" fmla="*/ 0 h 407661"/>
                <a:gd name="connsiteX21" fmla="*/ 1399425 w 2379975"/>
                <a:gd name="connsiteY21" fmla="*/ 89923 h 407661"/>
                <a:gd name="connsiteX22" fmla="*/ 1416576 w 2379975"/>
                <a:gd name="connsiteY22" fmla="*/ 120254 h 407661"/>
                <a:gd name="connsiteX23" fmla="*/ 1429171 w 2379975"/>
                <a:gd name="connsiteY23" fmla="*/ 139881 h 407661"/>
                <a:gd name="connsiteX24" fmla="*/ 1451755 w 2379975"/>
                <a:gd name="connsiteY24" fmla="*/ 169855 h 407661"/>
                <a:gd name="connsiteX25" fmla="*/ 1469888 w 2379975"/>
                <a:gd name="connsiteY25" fmla="*/ 189838 h 407661"/>
                <a:gd name="connsiteX26" fmla="*/ 1480845 w 2379975"/>
                <a:gd name="connsiteY26" fmla="*/ 199830 h 407661"/>
                <a:gd name="connsiteX27" fmla="*/ 1496383 w 2379975"/>
                <a:gd name="connsiteY27" fmla="*/ 212565 h 407661"/>
                <a:gd name="connsiteX28" fmla="*/ 1516335 w 2379975"/>
                <a:gd name="connsiteY28" fmla="*/ 225034 h 407661"/>
                <a:gd name="connsiteX29" fmla="*/ 1536287 w 2379975"/>
                <a:gd name="connsiteY29" fmla="*/ 233295 h 407661"/>
                <a:gd name="connsiteX30" fmla="*/ 1556238 w 2379975"/>
                <a:gd name="connsiteY30" fmla="*/ 237409 h 407661"/>
                <a:gd name="connsiteX31" fmla="*/ 1576190 w 2379975"/>
                <a:gd name="connsiteY31" fmla="*/ 237592 h 407661"/>
                <a:gd name="connsiteX32" fmla="*/ 1596142 w 2379975"/>
                <a:gd name="connsiteY32" fmla="*/ 235067 h 407661"/>
                <a:gd name="connsiteX33" fmla="*/ 1617551 w 2379975"/>
                <a:gd name="connsiteY33" fmla="*/ 229804 h 407661"/>
                <a:gd name="connsiteX34" fmla="*/ 1655998 w 2379975"/>
                <a:gd name="connsiteY34" fmla="*/ 216804 h 407661"/>
                <a:gd name="connsiteX35" fmla="*/ 1697527 w 2379975"/>
                <a:gd name="connsiteY35" fmla="*/ 199830 h 407661"/>
                <a:gd name="connsiteX36" fmla="*/ 1737887 w 2379975"/>
                <a:gd name="connsiteY36" fmla="*/ 179847 h 407661"/>
                <a:gd name="connsiteX37" fmla="*/ 1769893 w 2379975"/>
                <a:gd name="connsiteY37" fmla="*/ 159864 h 407661"/>
                <a:gd name="connsiteX38" fmla="*/ 1784531 w 2379975"/>
                <a:gd name="connsiteY38" fmla="*/ 149872 h 407661"/>
                <a:gd name="connsiteX39" fmla="*/ 1820592 w 2379975"/>
                <a:gd name="connsiteY39" fmla="*/ 119898 h 407661"/>
                <a:gd name="connsiteX40" fmla="*/ 1872903 w 2379975"/>
                <a:gd name="connsiteY40" fmla="*/ 69940 h 407661"/>
                <a:gd name="connsiteX41" fmla="*/ 1941958 w 2379975"/>
                <a:gd name="connsiteY41" fmla="*/ 0 h 407661"/>
                <a:gd name="connsiteX42" fmla="*/ 2100397 w 2379975"/>
                <a:gd name="connsiteY42" fmla="*/ 0 h 407661"/>
                <a:gd name="connsiteX43" fmla="*/ 2121955 w 2379975"/>
                <a:gd name="connsiteY43" fmla="*/ 19983 h 407661"/>
                <a:gd name="connsiteX44" fmla="*/ 2135130 w 2379975"/>
                <a:gd name="connsiteY44" fmla="*/ 29974 h 407661"/>
                <a:gd name="connsiteX45" fmla="*/ 2154792 w 2379975"/>
                <a:gd name="connsiteY45" fmla="*/ 40317 h 407661"/>
                <a:gd name="connsiteX46" fmla="*/ 2174744 w 2379975"/>
                <a:gd name="connsiteY46" fmla="*/ 46228 h 407661"/>
                <a:gd name="connsiteX47" fmla="*/ 2194695 w 2379975"/>
                <a:gd name="connsiteY47" fmla="*/ 48766 h 407661"/>
                <a:gd name="connsiteX48" fmla="*/ 2214647 w 2379975"/>
                <a:gd name="connsiteY48" fmla="*/ 49113 h 407661"/>
                <a:gd name="connsiteX49" fmla="*/ 2254551 w 2379975"/>
                <a:gd name="connsiteY49" fmla="*/ 45529 h 407661"/>
                <a:gd name="connsiteX50" fmla="*/ 2294454 w 2379975"/>
                <a:gd name="connsiteY50" fmla="*/ 39330 h 407661"/>
                <a:gd name="connsiteX51" fmla="*/ 2334358 w 2379975"/>
                <a:gd name="connsiteY51" fmla="*/ 29368 h 407661"/>
                <a:gd name="connsiteX52" fmla="*/ 2355392 w 2379975"/>
                <a:gd name="connsiteY52" fmla="*/ 19983 h 407661"/>
                <a:gd name="connsiteX53" fmla="*/ 2374261 w 2379975"/>
                <a:gd name="connsiteY53" fmla="*/ 6206 h 407661"/>
                <a:gd name="connsiteX54" fmla="*/ 2379976 w 2379975"/>
                <a:gd name="connsiteY54" fmla="*/ 0 h 407661"/>
                <a:gd name="connsiteX55" fmla="*/ 2379976 w 2379975"/>
                <a:gd name="connsiteY55" fmla="*/ 0 h 40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379975" h="407661">
                  <a:moveTo>
                    <a:pt x="0" y="297821"/>
                  </a:moveTo>
                  <a:lnTo>
                    <a:pt x="7388" y="329719"/>
                  </a:lnTo>
                  <a:lnTo>
                    <a:pt x="19952" y="370227"/>
                  </a:lnTo>
                  <a:lnTo>
                    <a:pt x="39904" y="399768"/>
                  </a:lnTo>
                  <a:lnTo>
                    <a:pt x="59855" y="407661"/>
                  </a:lnTo>
                  <a:lnTo>
                    <a:pt x="79807" y="396914"/>
                  </a:lnTo>
                  <a:lnTo>
                    <a:pt x="99759" y="365488"/>
                  </a:lnTo>
                  <a:lnTo>
                    <a:pt x="117718" y="319728"/>
                  </a:lnTo>
                  <a:lnTo>
                    <a:pt x="127457" y="289753"/>
                  </a:lnTo>
                  <a:lnTo>
                    <a:pt x="149138" y="229804"/>
                  </a:lnTo>
                  <a:lnTo>
                    <a:pt x="163431" y="199830"/>
                  </a:lnTo>
                  <a:lnTo>
                    <a:pt x="179566" y="173329"/>
                  </a:lnTo>
                  <a:lnTo>
                    <a:pt x="190062" y="159864"/>
                  </a:lnTo>
                  <a:lnTo>
                    <a:pt x="209385" y="139881"/>
                  </a:lnTo>
                  <a:lnTo>
                    <a:pt x="220949" y="129889"/>
                  </a:lnTo>
                  <a:lnTo>
                    <a:pt x="263864" y="99915"/>
                  </a:lnTo>
                  <a:lnTo>
                    <a:pt x="299277" y="74932"/>
                  </a:lnTo>
                  <a:lnTo>
                    <a:pt x="326104" y="49957"/>
                  </a:lnTo>
                  <a:lnTo>
                    <a:pt x="344061" y="29974"/>
                  </a:lnTo>
                  <a:lnTo>
                    <a:pt x="367301" y="0"/>
                  </a:lnTo>
                  <a:moveTo>
                    <a:pt x="1357998" y="0"/>
                  </a:moveTo>
                  <a:lnTo>
                    <a:pt x="1399425" y="89923"/>
                  </a:lnTo>
                  <a:lnTo>
                    <a:pt x="1416576" y="120254"/>
                  </a:lnTo>
                  <a:lnTo>
                    <a:pt x="1429171" y="139881"/>
                  </a:lnTo>
                  <a:lnTo>
                    <a:pt x="1451755" y="169855"/>
                  </a:lnTo>
                  <a:lnTo>
                    <a:pt x="1469888" y="189838"/>
                  </a:lnTo>
                  <a:lnTo>
                    <a:pt x="1480845" y="199830"/>
                  </a:lnTo>
                  <a:lnTo>
                    <a:pt x="1496383" y="212565"/>
                  </a:lnTo>
                  <a:lnTo>
                    <a:pt x="1516335" y="225034"/>
                  </a:lnTo>
                  <a:lnTo>
                    <a:pt x="1536287" y="233295"/>
                  </a:lnTo>
                  <a:lnTo>
                    <a:pt x="1556238" y="237409"/>
                  </a:lnTo>
                  <a:lnTo>
                    <a:pt x="1576190" y="237592"/>
                  </a:lnTo>
                  <a:lnTo>
                    <a:pt x="1596142" y="235067"/>
                  </a:lnTo>
                  <a:lnTo>
                    <a:pt x="1617551" y="229804"/>
                  </a:lnTo>
                  <a:lnTo>
                    <a:pt x="1655998" y="216804"/>
                  </a:lnTo>
                  <a:lnTo>
                    <a:pt x="1697527" y="199830"/>
                  </a:lnTo>
                  <a:lnTo>
                    <a:pt x="1737887" y="179847"/>
                  </a:lnTo>
                  <a:lnTo>
                    <a:pt x="1769893" y="159864"/>
                  </a:lnTo>
                  <a:lnTo>
                    <a:pt x="1784531" y="149872"/>
                  </a:lnTo>
                  <a:lnTo>
                    <a:pt x="1820592" y="119898"/>
                  </a:lnTo>
                  <a:lnTo>
                    <a:pt x="1872903" y="69940"/>
                  </a:lnTo>
                  <a:lnTo>
                    <a:pt x="1941958" y="0"/>
                  </a:lnTo>
                  <a:moveTo>
                    <a:pt x="2100397" y="0"/>
                  </a:moveTo>
                  <a:lnTo>
                    <a:pt x="2121955" y="19983"/>
                  </a:lnTo>
                  <a:lnTo>
                    <a:pt x="2135130" y="29974"/>
                  </a:lnTo>
                  <a:lnTo>
                    <a:pt x="2154792" y="40317"/>
                  </a:lnTo>
                  <a:lnTo>
                    <a:pt x="2174744" y="46228"/>
                  </a:lnTo>
                  <a:lnTo>
                    <a:pt x="2194695" y="48766"/>
                  </a:lnTo>
                  <a:lnTo>
                    <a:pt x="2214647" y="49113"/>
                  </a:lnTo>
                  <a:lnTo>
                    <a:pt x="2254551" y="45529"/>
                  </a:lnTo>
                  <a:lnTo>
                    <a:pt x="2294454" y="39330"/>
                  </a:lnTo>
                  <a:lnTo>
                    <a:pt x="2334358" y="29368"/>
                  </a:lnTo>
                  <a:lnTo>
                    <a:pt x="2355392" y="19983"/>
                  </a:lnTo>
                  <a:lnTo>
                    <a:pt x="2374261" y="6206"/>
                  </a:lnTo>
                  <a:lnTo>
                    <a:pt x="2379976" y="0"/>
                  </a:lnTo>
                  <a:lnTo>
                    <a:pt x="2379976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任意多边形: 形状 2315">
              <a:extLst>
                <a:ext uri="{FF2B5EF4-FFF2-40B4-BE49-F238E27FC236}">
                  <a16:creationId xmlns:a16="http://schemas.microsoft.com/office/drawing/2014/main" id="{9DC291A2-FFF6-0030-A520-9592691D6EC3}"/>
                </a:ext>
              </a:extLst>
            </p:cNvPr>
            <p:cNvSpPr/>
            <p:nvPr/>
          </p:nvSpPr>
          <p:spPr>
            <a:xfrm>
              <a:off x="5980642" y="2690550"/>
              <a:ext cx="1753203" cy="125717"/>
            </a:xfrm>
            <a:custGeom>
              <a:avLst/>
              <a:gdLst>
                <a:gd name="connsiteX0" fmla="*/ 0 w 1753203"/>
                <a:gd name="connsiteY0" fmla="*/ 0 h 125717"/>
                <a:gd name="connsiteX1" fmla="*/ 2283 w 1753203"/>
                <a:gd name="connsiteY1" fmla="*/ 9991 h 125717"/>
                <a:gd name="connsiteX2" fmla="*/ 4361 w 1753203"/>
                <a:gd name="connsiteY2" fmla="*/ 19983 h 125717"/>
                <a:gd name="connsiteX3" fmla="*/ 6587 w 1753203"/>
                <a:gd name="connsiteY3" fmla="*/ 29974 h 125717"/>
                <a:gd name="connsiteX4" fmla="*/ 8662 w 1753203"/>
                <a:gd name="connsiteY4" fmla="*/ 39966 h 125717"/>
                <a:gd name="connsiteX5" fmla="*/ 11056 w 1753203"/>
                <a:gd name="connsiteY5" fmla="*/ 49957 h 125717"/>
                <a:gd name="connsiteX6" fmla="*/ 13057 w 1753203"/>
                <a:gd name="connsiteY6" fmla="*/ 59949 h 125717"/>
                <a:gd name="connsiteX7" fmla="*/ 13805 w 1753203"/>
                <a:gd name="connsiteY7" fmla="*/ 63572 h 125717"/>
                <a:gd name="connsiteX8" fmla="*/ 15995 w 1753203"/>
                <a:gd name="connsiteY8" fmla="*/ 69940 h 125717"/>
                <a:gd name="connsiteX9" fmla="*/ 20406 w 1753203"/>
                <a:gd name="connsiteY9" fmla="*/ 79932 h 125717"/>
                <a:gd name="connsiteX10" fmla="*/ 24832 w 1753203"/>
                <a:gd name="connsiteY10" fmla="*/ 89923 h 125717"/>
                <a:gd name="connsiteX11" fmla="*/ 29956 w 1753203"/>
                <a:gd name="connsiteY11" fmla="*/ 99915 h 125717"/>
                <a:gd name="connsiteX12" fmla="*/ 33757 w 1753203"/>
                <a:gd name="connsiteY12" fmla="*/ 106313 h 125717"/>
                <a:gd name="connsiteX13" fmla="*/ 53709 w 1753203"/>
                <a:gd name="connsiteY13" fmla="*/ 106950 h 125717"/>
                <a:gd name="connsiteX14" fmla="*/ 64118 w 1753203"/>
                <a:gd name="connsiteY14" fmla="*/ 99915 h 125717"/>
                <a:gd name="connsiteX15" fmla="*/ 73660 w 1753203"/>
                <a:gd name="connsiteY15" fmla="*/ 95021 h 125717"/>
                <a:gd name="connsiteX16" fmla="*/ 79207 w 1753203"/>
                <a:gd name="connsiteY16" fmla="*/ 89923 h 125717"/>
                <a:gd name="connsiteX17" fmla="*/ 93569 w 1753203"/>
                <a:gd name="connsiteY17" fmla="*/ 79932 h 125717"/>
                <a:gd name="connsiteX18" fmla="*/ 93612 w 1753203"/>
                <a:gd name="connsiteY18" fmla="*/ 79908 h 125717"/>
                <a:gd name="connsiteX19" fmla="*/ 107646 w 1753203"/>
                <a:gd name="connsiteY19" fmla="*/ 69940 h 125717"/>
                <a:gd name="connsiteX20" fmla="*/ 113564 w 1753203"/>
                <a:gd name="connsiteY20" fmla="*/ 66355 h 125717"/>
                <a:gd name="connsiteX21" fmla="*/ 123143 w 1753203"/>
                <a:gd name="connsiteY21" fmla="*/ 59949 h 125717"/>
                <a:gd name="connsiteX22" fmla="*/ 133516 w 1753203"/>
                <a:gd name="connsiteY22" fmla="*/ 54012 h 125717"/>
                <a:gd name="connsiteX23" fmla="*/ 140568 w 1753203"/>
                <a:gd name="connsiteY23" fmla="*/ 49957 h 125717"/>
                <a:gd name="connsiteX24" fmla="*/ 153467 w 1753203"/>
                <a:gd name="connsiteY24" fmla="*/ 42965 h 125717"/>
                <a:gd name="connsiteX25" fmla="*/ 159076 w 1753203"/>
                <a:gd name="connsiteY25" fmla="*/ 39966 h 125717"/>
                <a:gd name="connsiteX26" fmla="*/ 173419 w 1753203"/>
                <a:gd name="connsiteY26" fmla="*/ 32649 h 125717"/>
                <a:gd name="connsiteX27" fmla="*/ 178382 w 1753203"/>
                <a:gd name="connsiteY27" fmla="*/ 29974 h 125717"/>
                <a:gd name="connsiteX28" fmla="*/ 193371 w 1753203"/>
                <a:gd name="connsiteY28" fmla="*/ 22320 h 125717"/>
                <a:gd name="connsiteX29" fmla="*/ 197401 w 1753203"/>
                <a:gd name="connsiteY29" fmla="*/ 19983 h 125717"/>
                <a:gd name="connsiteX30" fmla="*/ 213323 w 1753203"/>
                <a:gd name="connsiteY30" fmla="*/ 10692 h 125717"/>
                <a:gd name="connsiteX31" fmla="*/ 214352 w 1753203"/>
                <a:gd name="connsiteY31" fmla="*/ 9991 h 125717"/>
                <a:gd name="connsiteX32" fmla="*/ 229110 w 1753203"/>
                <a:gd name="connsiteY32" fmla="*/ 0 h 125717"/>
                <a:gd name="connsiteX33" fmla="*/ 1421044 w 1753203"/>
                <a:gd name="connsiteY33" fmla="*/ 0 h 125717"/>
                <a:gd name="connsiteX34" fmla="*/ 1423104 w 1753203"/>
                <a:gd name="connsiteY34" fmla="*/ 9991 h 125717"/>
                <a:gd name="connsiteX35" fmla="*/ 1425494 w 1753203"/>
                <a:gd name="connsiteY35" fmla="*/ 19983 h 125717"/>
                <a:gd name="connsiteX36" fmla="*/ 1428380 w 1753203"/>
                <a:gd name="connsiteY36" fmla="*/ 29974 h 125717"/>
                <a:gd name="connsiteX37" fmla="*/ 1430381 w 1753203"/>
                <a:gd name="connsiteY37" fmla="*/ 36449 h 125717"/>
                <a:gd name="connsiteX38" fmla="*/ 1431559 w 1753203"/>
                <a:gd name="connsiteY38" fmla="*/ 39966 h 125717"/>
                <a:gd name="connsiteX39" fmla="*/ 1435341 w 1753203"/>
                <a:gd name="connsiteY39" fmla="*/ 49957 h 125717"/>
                <a:gd name="connsiteX40" fmla="*/ 1439959 w 1753203"/>
                <a:gd name="connsiteY40" fmla="*/ 59949 h 125717"/>
                <a:gd name="connsiteX41" fmla="*/ 1445239 w 1753203"/>
                <a:gd name="connsiteY41" fmla="*/ 69940 h 125717"/>
                <a:gd name="connsiteX42" fmla="*/ 1450333 w 1753203"/>
                <a:gd name="connsiteY42" fmla="*/ 78656 h 125717"/>
                <a:gd name="connsiteX43" fmla="*/ 1451223 w 1753203"/>
                <a:gd name="connsiteY43" fmla="*/ 79932 h 125717"/>
                <a:gd name="connsiteX44" fmla="*/ 1458742 w 1753203"/>
                <a:gd name="connsiteY44" fmla="*/ 89923 h 125717"/>
                <a:gd name="connsiteX45" fmla="*/ 1467324 w 1753203"/>
                <a:gd name="connsiteY45" fmla="*/ 99915 h 125717"/>
                <a:gd name="connsiteX46" fmla="*/ 1470284 w 1753203"/>
                <a:gd name="connsiteY46" fmla="*/ 102945 h 125717"/>
                <a:gd name="connsiteX47" fmla="*/ 1480114 w 1753203"/>
                <a:gd name="connsiteY47" fmla="*/ 109906 h 125717"/>
                <a:gd name="connsiteX48" fmla="*/ 1490236 w 1753203"/>
                <a:gd name="connsiteY48" fmla="*/ 116436 h 125717"/>
                <a:gd name="connsiteX49" fmla="*/ 1499474 w 1753203"/>
                <a:gd name="connsiteY49" fmla="*/ 119898 h 125717"/>
                <a:gd name="connsiteX50" fmla="*/ 1510188 w 1753203"/>
                <a:gd name="connsiteY50" fmla="*/ 123727 h 125717"/>
                <a:gd name="connsiteX51" fmla="*/ 1530140 w 1753203"/>
                <a:gd name="connsiteY51" fmla="*/ 125717 h 125717"/>
                <a:gd name="connsiteX52" fmla="*/ 1550091 w 1753203"/>
                <a:gd name="connsiteY52" fmla="*/ 123782 h 125717"/>
                <a:gd name="connsiteX53" fmla="*/ 1564879 w 1753203"/>
                <a:gd name="connsiteY53" fmla="*/ 119898 h 125717"/>
                <a:gd name="connsiteX54" fmla="*/ 1570044 w 1753203"/>
                <a:gd name="connsiteY54" fmla="*/ 118586 h 125717"/>
                <a:gd name="connsiteX55" fmla="*/ 1589995 w 1753203"/>
                <a:gd name="connsiteY55" fmla="*/ 111470 h 125717"/>
                <a:gd name="connsiteX56" fmla="*/ 1593505 w 1753203"/>
                <a:gd name="connsiteY56" fmla="*/ 109906 h 125717"/>
                <a:gd name="connsiteX57" fmla="*/ 1609947 w 1753203"/>
                <a:gd name="connsiteY57" fmla="*/ 102076 h 125717"/>
                <a:gd name="connsiteX58" fmla="*/ 1613936 w 1753203"/>
                <a:gd name="connsiteY58" fmla="*/ 99915 h 125717"/>
                <a:gd name="connsiteX59" fmla="*/ 1629899 w 1753203"/>
                <a:gd name="connsiteY59" fmla="*/ 91619 h 125717"/>
                <a:gd name="connsiteX60" fmla="*/ 1632788 w 1753203"/>
                <a:gd name="connsiteY60" fmla="*/ 89923 h 125717"/>
                <a:gd name="connsiteX61" fmla="*/ 1648631 w 1753203"/>
                <a:gd name="connsiteY61" fmla="*/ 79932 h 125717"/>
                <a:gd name="connsiteX62" fmla="*/ 1649851 w 1753203"/>
                <a:gd name="connsiteY62" fmla="*/ 79185 h 125717"/>
                <a:gd name="connsiteX63" fmla="*/ 1663622 w 1753203"/>
                <a:gd name="connsiteY63" fmla="*/ 69940 h 125717"/>
                <a:gd name="connsiteX64" fmla="*/ 1669802 w 1753203"/>
                <a:gd name="connsiteY64" fmla="*/ 65558 h 125717"/>
                <a:gd name="connsiteX65" fmla="*/ 1677603 w 1753203"/>
                <a:gd name="connsiteY65" fmla="*/ 59949 h 125717"/>
                <a:gd name="connsiteX66" fmla="*/ 1689754 w 1753203"/>
                <a:gd name="connsiteY66" fmla="*/ 50991 h 125717"/>
                <a:gd name="connsiteX67" fmla="*/ 1691086 w 1753203"/>
                <a:gd name="connsiteY67" fmla="*/ 49957 h 125717"/>
                <a:gd name="connsiteX68" fmla="*/ 1703759 w 1753203"/>
                <a:gd name="connsiteY68" fmla="*/ 39966 h 125717"/>
                <a:gd name="connsiteX69" fmla="*/ 1709706 w 1753203"/>
                <a:gd name="connsiteY69" fmla="*/ 35235 h 125717"/>
                <a:gd name="connsiteX70" fmla="*/ 1716152 w 1753203"/>
                <a:gd name="connsiteY70" fmla="*/ 29974 h 125717"/>
                <a:gd name="connsiteX71" fmla="*/ 1728516 w 1753203"/>
                <a:gd name="connsiteY71" fmla="*/ 19983 h 125717"/>
                <a:gd name="connsiteX72" fmla="*/ 1729658 w 1753203"/>
                <a:gd name="connsiteY72" fmla="*/ 19068 h 125717"/>
                <a:gd name="connsiteX73" fmla="*/ 1740619 w 1753203"/>
                <a:gd name="connsiteY73" fmla="*/ 9991 h 125717"/>
                <a:gd name="connsiteX74" fmla="*/ 1749609 w 1753203"/>
                <a:gd name="connsiteY74" fmla="*/ 2851 h 125717"/>
                <a:gd name="connsiteX75" fmla="*/ 1753204 w 1753203"/>
                <a:gd name="connsiteY75" fmla="*/ 0 h 12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753203" h="125717">
                  <a:moveTo>
                    <a:pt x="0" y="0"/>
                  </a:moveTo>
                  <a:lnTo>
                    <a:pt x="2283" y="9991"/>
                  </a:lnTo>
                  <a:lnTo>
                    <a:pt x="4361" y="19983"/>
                  </a:lnTo>
                  <a:lnTo>
                    <a:pt x="6587" y="29974"/>
                  </a:lnTo>
                  <a:lnTo>
                    <a:pt x="8662" y="39966"/>
                  </a:lnTo>
                  <a:lnTo>
                    <a:pt x="11056" y="49957"/>
                  </a:lnTo>
                  <a:lnTo>
                    <a:pt x="13057" y="59949"/>
                  </a:lnTo>
                  <a:lnTo>
                    <a:pt x="13805" y="63572"/>
                  </a:lnTo>
                  <a:lnTo>
                    <a:pt x="15995" y="69940"/>
                  </a:lnTo>
                  <a:lnTo>
                    <a:pt x="20406" y="79932"/>
                  </a:lnTo>
                  <a:lnTo>
                    <a:pt x="24832" y="89923"/>
                  </a:lnTo>
                  <a:lnTo>
                    <a:pt x="29956" y="99915"/>
                  </a:lnTo>
                  <a:lnTo>
                    <a:pt x="33757" y="106313"/>
                  </a:lnTo>
                  <a:lnTo>
                    <a:pt x="53709" y="106950"/>
                  </a:lnTo>
                  <a:lnTo>
                    <a:pt x="64118" y="99915"/>
                  </a:lnTo>
                  <a:lnTo>
                    <a:pt x="73660" y="95021"/>
                  </a:lnTo>
                  <a:lnTo>
                    <a:pt x="79207" y="89923"/>
                  </a:lnTo>
                  <a:lnTo>
                    <a:pt x="93569" y="79932"/>
                  </a:lnTo>
                  <a:lnTo>
                    <a:pt x="93612" y="79908"/>
                  </a:lnTo>
                  <a:lnTo>
                    <a:pt x="107646" y="69940"/>
                  </a:lnTo>
                  <a:lnTo>
                    <a:pt x="113564" y="66355"/>
                  </a:lnTo>
                  <a:lnTo>
                    <a:pt x="123143" y="59949"/>
                  </a:lnTo>
                  <a:lnTo>
                    <a:pt x="133516" y="54012"/>
                  </a:lnTo>
                  <a:lnTo>
                    <a:pt x="140568" y="49957"/>
                  </a:lnTo>
                  <a:lnTo>
                    <a:pt x="153467" y="42965"/>
                  </a:lnTo>
                  <a:lnTo>
                    <a:pt x="159076" y="39966"/>
                  </a:lnTo>
                  <a:lnTo>
                    <a:pt x="173419" y="32649"/>
                  </a:lnTo>
                  <a:lnTo>
                    <a:pt x="178382" y="29974"/>
                  </a:lnTo>
                  <a:lnTo>
                    <a:pt x="193371" y="22320"/>
                  </a:lnTo>
                  <a:lnTo>
                    <a:pt x="197401" y="19983"/>
                  </a:lnTo>
                  <a:lnTo>
                    <a:pt x="213323" y="10692"/>
                  </a:lnTo>
                  <a:lnTo>
                    <a:pt x="214352" y="9991"/>
                  </a:lnTo>
                  <a:lnTo>
                    <a:pt x="229110" y="0"/>
                  </a:lnTo>
                  <a:moveTo>
                    <a:pt x="1421044" y="0"/>
                  </a:moveTo>
                  <a:lnTo>
                    <a:pt x="1423104" y="9991"/>
                  </a:lnTo>
                  <a:lnTo>
                    <a:pt x="1425494" y="19983"/>
                  </a:lnTo>
                  <a:lnTo>
                    <a:pt x="1428380" y="29974"/>
                  </a:lnTo>
                  <a:lnTo>
                    <a:pt x="1430381" y="36449"/>
                  </a:lnTo>
                  <a:lnTo>
                    <a:pt x="1431559" y="39966"/>
                  </a:lnTo>
                  <a:lnTo>
                    <a:pt x="1435341" y="49957"/>
                  </a:lnTo>
                  <a:lnTo>
                    <a:pt x="1439959" y="59949"/>
                  </a:lnTo>
                  <a:lnTo>
                    <a:pt x="1445239" y="69940"/>
                  </a:lnTo>
                  <a:lnTo>
                    <a:pt x="1450333" y="78656"/>
                  </a:lnTo>
                  <a:lnTo>
                    <a:pt x="1451223" y="79932"/>
                  </a:lnTo>
                  <a:lnTo>
                    <a:pt x="1458742" y="89923"/>
                  </a:lnTo>
                  <a:lnTo>
                    <a:pt x="1467324" y="99915"/>
                  </a:lnTo>
                  <a:lnTo>
                    <a:pt x="1470284" y="102945"/>
                  </a:lnTo>
                  <a:lnTo>
                    <a:pt x="1480114" y="109906"/>
                  </a:lnTo>
                  <a:lnTo>
                    <a:pt x="1490236" y="116436"/>
                  </a:lnTo>
                  <a:lnTo>
                    <a:pt x="1499474" y="119898"/>
                  </a:lnTo>
                  <a:lnTo>
                    <a:pt x="1510188" y="123727"/>
                  </a:lnTo>
                  <a:lnTo>
                    <a:pt x="1530140" y="125717"/>
                  </a:lnTo>
                  <a:lnTo>
                    <a:pt x="1550091" y="123782"/>
                  </a:lnTo>
                  <a:lnTo>
                    <a:pt x="1564879" y="119898"/>
                  </a:lnTo>
                  <a:lnTo>
                    <a:pt x="1570044" y="118586"/>
                  </a:lnTo>
                  <a:lnTo>
                    <a:pt x="1589995" y="111470"/>
                  </a:lnTo>
                  <a:lnTo>
                    <a:pt x="1593505" y="109906"/>
                  </a:lnTo>
                  <a:lnTo>
                    <a:pt x="1609947" y="102076"/>
                  </a:lnTo>
                  <a:lnTo>
                    <a:pt x="1613936" y="99915"/>
                  </a:lnTo>
                  <a:lnTo>
                    <a:pt x="1629899" y="91619"/>
                  </a:lnTo>
                  <a:lnTo>
                    <a:pt x="1632788" y="89923"/>
                  </a:lnTo>
                  <a:lnTo>
                    <a:pt x="1648631" y="79932"/>
                  </a:lnTo>
                  <a:lnTo>
                    <a:pt x="1649851" y="79185"/>
                  </a:lnTo>
                  <a:lnTo>
                    <a:pt x="1663622" y="69940"/>
                  </a:lnTo>
                  <a:lnTo>
                    <a:pt x="1669802" y="65558"/>
                  </a:lnTo>
                  <a:lnTo>
                    <a:pt x="1677603" y="59949"/>
                  </a:lnTo>
                  <a:lnTo>
                    <a:pt x="1689754" y="50991"/>
                  </a:lnTo>
                  <a:lnTo>
                    <a:pt x="1691086" y="49957"/>
                  </a:lnTo>
                  <a:lnTo>
                    <a:pt x="1703759" y="39966"/>
                  </a:lnTo>
                  <a:lnTo>
                    <a:pt x="1709706" y="35235"/>
                  </a:lnTo>
                  <a:lnTo>
                    <a:pt x="1716152" y="29974"/>
                  </a:lnTo>
                  <a:lnTo>
                    <a:pt x="1728516" y="19983"/>
                  </a:lnTo>
                  <a:lnTo>
                    <a:pt x="1729658" y="19068"/>
                  </a:lnTo>
                  <a:lnTo>
                    <a:pt x="1740619" y="9991"/>
                  </a:lnTo>
                  <a:lnTo>
                    <a:pt x="1749609" y="2851"/>
                  </a:lnTo>
                  <a:lnTo>
                    <a:pt x="175320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任意多边形: 形状 2322">
              <a:extLst>
                <a:ext uri="{FF2B5EF4-FFF2-40B4-BE49-F238E27FC236}">
                  <a16:creationId xmlns:a16="http://schemas.microsoft.com/office/drawing/2014/main" id="{78794CE7-EAAC-BEEB-7B4F-57DEF62D42AD}"/>
                </a:ext>
              </a:extLst>
            </p:cNvPr>
            <p:cNvSpPr/>
            <p:nvPr/>
          </p:nvSpPr>
          <p:spPr>
            <a:xfrm>
              <a:off x="5934592" y="3638416"/>
              <a:ext cx="2972814" cy="540866"/>
            </a:xfrm>
            <a:custGeom>
              <a:avLst/>
              <a:gdLst>
                <a:gd name="connsiteX0" fmla="*/ 2865887 w 2972814"/>
                <a:gd name="connsiteY0" fmla="*/ 540867 h 540866"/>
                <a:gd name="connsiteX1" fmla="*/ 2882356 w 2972814"/>
                <a:gd name="connsiteY1" fmla="*/ 510892 h 540866"/>
                <a:gd name="connsiteX2" fmla="*/ 2901233 w 2972814"/>
                <a:gd name="connsiteY2" fmla="*/ 470926 h 540866"/>
                <a:gd name="connsiteX3" fmla="*/ 2925236 w 2972814"/>
                <a:gd name="connsiteY3" fmla="*/ 410977 h 540866"/>
                <a:gd name="connsiteX4" fmla="*/ 2955150 w 2972814"/>
                <a:gd name="connsiteY4" fmla="*/ 331045 h 540866"/>
                <a:gd name="connsiteX5" fmla="*/ 2972815 w 2972814"/>
                <a:gd name="connsiteY5" fmla="*/ 289315 h 540866"/>
                <a:gd name="connsiteX6" fmla="*/ 0 w 2972814"/>
                <a:gd name="connsiteY6" fmla="*/ 430445 h 540866"/>
                <a:gd name="connsiteX7" fmla="*/ 33390 w 2972814"/>
                <a:gd name="connsiteY7" fmla="*/ 410977 h 540866"/>
                <a:gd name="connsiteX8" fmla="*/ 39904 w 2972814"/>
                <a:gd name="connsiteY8" fmla="*/ 407542 h 540866"/>
                <a:gd name="connsiteX9" fmla="*/ 59855 w 2972814"/>
                <a:gd name="connsiteY9" fmla="*/ 399141 h 540866"/>
                <a:gd name="connsiteX10" fmla="*/ 79807 w 2972814"/>
                <a:gd name="connsiteY10" fmla="*/ 393499 h 540866"/>
                <a:gd name="connsiteX11" fmla="*/ 99759 w 2972814"/>
                <a:gd name="connsiteY11" fmla="*/ 390290 h 540866"/>
                <a:gd name="connsiteX12" fmla="*/ 124957 w 2972814"/>
                <a:gd name="connsiteY12" fmla="*/ 390994 h 540866"/>
                <a:gd name="connsiteX13" fmla="*/ 139662 w 2972814"/>
                <a:gd name="connsiteY13" fmla="*/ 392975 h 540866"/>
                <a:gd name="connsiteX14" fmla="*/ 167702 w 2972814"/>
                <a:gd name="connsiteY14" fmla="*/ 400986 h 540866"/>
                <a:gd name="connsiteX15" fmla="*/ 224393 w 2972814"/>
                <a:gd name="connsiteY15" fmla="*/ 420969 h 540866"/>
                <a:gd name="connsiteX16" fmla="*/ 239421 w 2972814"/>
                <a:gd name="connsiteY16" fmla="*/ 424300 h 540866"/>
                <a:gd name="connsiteX17" fmla="*/ 259373 w 2972814"/>
                <a:gd name="connsiteY17" fmla="*/ 424565 h 540866"/>
                <a:gd name="connsiteX18" fmla="*/ 279325 w 2972814"/>
                <a:gd name="connsiteY18" fmla="*/ 419588 h 540866"/>
                <a:gd name="connsiteX19" fmla="*/ 299277 w 2972814"/>
                <a:gd name="connsiteY19" fmla="*/ 407648 h 540866"/>
                <a:gd name="connsiteX20" fmla="*/ 319228 w 2972814"/>
                <a:gd name="connsiteY20" fmla="*/ 388447 h 540866"/>
                <a:gd name="connsiteX21" fmla="*/ 339180 w 2972814"/>
                <a:gd name="connsiteY21" fmla="*/ 360292 h 540866"/>
                <a:gd name="connsiteX22" fmla="*/ 359915 w 2972814"/>
                <a:gd name="connsiteY22" fmla="*/ 321054 h 540866"/>
                <a:gd name="connsiteX23" fmla="*/ 421107 w 2972814"/>
                <a:gd name="connsiteY23" fmla="*/ 191164 h 540866"/>
                <a:gd name="connsiteX24" fmla="*/ 447409 w 2972814"/>
                <a:gd name="connsiteY24" fmla="*/ 151198 h 540866"/>
                <a:gd name="connsiteX25" fmla="*/ 463065 w 2972814"/>
                <a:gd name="connsiteY25" fmla="*/ 131215 h 540866"/>
                <a:gd name="connsiteX26" fmla="*/ 491507 w 2972814"/>
                <a:gd name="connsiteY26" fmla="*/ 101241 h 540866"/>
                <a:gd name="connsiteX27" fmla="*/ 502706 w 2972814"/>
                <a:gd name="connsiteY27" fmla="*/ 91249 h 540866"/>
                <a:gd name="connsiteX28" fmla="*/ 518746 w 2972814"/>
                <a:gd name="connsiteY28" fmla="*/ 77635 h 540866"/>
                <a:gd name="connsiteX29" fmla="*/ 545382 w 2972814"/>
                <a:gd name="connsiteY29" fmla="*/ 61275 h 540866"/>
                <a:gd name="connsiteX30" fmla="*/ 558650 w 2972814"/>
                <a:gd name="connsiteY30" fmla="*/ 54466 h 540866"/>
                <a:gd name="connsiteX31" fmla="*/ 578602 w 2972814"/>
                <a:gd name="connsiteY31" fmla="*/ 48118 h 540866"/>
                <a:gd name="connsiteX32" fmla="*/ 598553 w 2972814"/>
                <a:gd name="connsiteY32" fmla="*/ 45133 h 540866"/>
                <a:gd name="connsiteX33" fmla="*/ 618505 w 2972814"/>
                <a:gd name="connsiteY33" fmla="*/ 46616 h 540866"/>
                <a:gd name="connsiteX34" fmla="*/ 638457 w 2972814"/>
                <a:gd name="connsiteY34" fmla="*/ 53251 h 540866"/>
                <a:gd name="connsiteX35" fmla="*/ 658409 w 2972814"/>
                <a:gd name="connsiteY35" fmla="*/ 65333 h 540866"/>
                <a:gd name="connsiteX36" fmla="*/ 682715 w 2972814"/>
                <a:gd name="connsiteY36" fmla="*/ 91249 h 540866"/>
                <a:gd name="connsiteX37" fmla="*/ 698312 w 2972814"/>
                <a:gd name="connsiteY37" fmla="*/ 113007 h 540866"/>
                <a:gd name="connsiteX38" fmla="*/ 756329 w 2972814"/>
                <a:gd name="connsiteY38" fmla="*/ 221139 h 540866"/>
                <a:gd name="connsiteX39" fmla="*/ 778119 w 2972814"/>
                <a:gd name="connsiteY39" fmla="*/ 255205 h 540866"/>
                <a:gd name="connsiteX40" fmla="*/ 800084 w 2972814"/>
                <a:gd name="connsiteY40" fmla="*/ 281088 h 540866"/>
                <a:gd name="connsiteX41" fmla="*/ 818023 w 2972814"/>
                <a:gd name="connsiteY41" fmla="*/ 295686 h 540866"/>
                <a:gd name="connsiteX42" fmla="*/ 837975 w 2972814"/>
                <a:gd name="connsiteY42" fmla="*/ 304742 h 540866"/>
                <a:gd name="connsiteX43" fmla="*/ 857927 w 2972814"/>
                <a:gd name="connsiteY43" fmla="*/ 307099 h 540866"/>
                <a:gd name="connsiteX44" fmla="*/ 877878 w 2972814"/>
                <a:gd name="connsiteY44" fmla="*/ 303809 h 540866"/>
                <a:gd name="connsiteX45" fmla="*/ 905408 w 2972814"/>
                <a:gd name="connsiteY45" fmla="*/ 291079 h 540866"/>
                <a:gd name="connsiteX46" fmla="*/ 921578 w 2972814"/>
                <a:gd name="connsiteY46" fmla="*/ 281088 h 540866"/>
                <a:gd name="connsiteX47" fmla="*/ 947508 w 2972814"/>
                <a:gd name="connsiteY47" fmla="*/ 261105 h 540866"/>
                <a:gd name="connsiteX48" fmla="*/ 982089 w 2972814"/>
                <a:gd name="connsiteY48" fmla="*/ 231130 h 540866"/>
                <a:gd name="connsiteX49" fmla="*/ 1027942 w 2972814"/>
                <a:gd name="connsiteY49" fmla="*/ 191164 h 540866"/>
                <a:gd name="connsiteX50" fmla="*/ 1040558 w 2972814"/>
                <a:gd name="connsiteY50" fmla="*/ 181173 h 540866"/>
                <a:gd name="connsiteX51" fmla="*/ 1057444 w 2972814"/>
                <a:gd name="connsiteY51" fmla="*/ 169081 h 540866"/>
                <a:gd name="connsiteX52" fmla="*/ 1077396 w 2972814"/>
                <a:gd name="connsiteY52" fmla="*/ 158277 h 540866"/>
                <a:gd name="connsiteX53" fmla="*/ 1097348 w 2972814"/>
                <a:gd name="connsiteY53" fmla="*/ 151482 h 540866"/>
                <a:gd name="connsiteX54" fmla="*/ 1120209 w 2972814"/>
                <a:gd name="connsiteY54" fmla="*/ 151198 h 540866"/>
                <a:gd name="connsiteX55" fmla="*/ 1137251 w 2972814"/>
                <a:gd name="connsiteY55" fmla="*/ 156091 h 540866"/>
                <a:gd name="connsiteX56" fmla="*/ 1159560 w 2972814"/>
                <a:gd name="connsiteY56" fmla="*/ 171181 h 540866"/>
                <a:gd name="connsiteX57" fmla="*/ 1179383 w 2972814"/>
                <a:gd name="connsiteY57" fmla="*/ 191164 h 540866"/>
                <a:gd name="connsiteX58" fmla="*/ 1232572 w 2972814"/>
                <a:gd name="connsiteY58" fmla="*/ 251113 h 540866"/>
                <a:gd name="connsiteX59" fmla="*/ 1237010 w 2972814"/>
                <a:gd name="connsiteY59" fmla="*/ 255237 h 540866"/>
                <a:gd name="connsiteX60" fmla="*/ 1256962 w 2972814"/>
                <a:gd name="connsiteY60" fmla="*/ 265504 h 540866"/>
                <a:gd name="connsiteX61" fmla="*/ 1276914 w 2972814"/>
                <a:gd name="connsiteY61" fmla="*/ 264764 h 540866"/>
                <a:gd name="connsiteX62" fmla="*/ 1299783 w 2972814"/>
                <a:gd name="connsiteY62" fmla="*/ 251113 h 540866"/>
                <a:gd name="connsiteX63" fmla="*/ 1319816 w 2972814"/>
                <a:gd name="connsiteY63" fmla="*/ 231130 h 540866"/>
                <a:gd name="connsiteX64" fmla="*/ 1376673 w 2972814"/>
                <a:gd name="connsiteY64" fmla="*/ 160262 h 540866"/>
                <a:gd name="connsiteX65" fmla="*/ 1396624 w 2972814"/>
                <a:gd name="connsiteY65" fmla="*/ 140970 h 540866"/>
                <a:gd name="connsiteX66" fmla="*/ 1416576 w 2972814"/>
                <a:gd name="connsiteY66" fmla="*/ 127424 h 540866"/>
                <a:gd name="connsiteX67" fmla="*/ 1436528 w 2972814"/>
                <a:gd name="connsiteY67" fmla="*/ 119833 h 540866"/>
                <a:gd name="connsiteX68" fmla="*/ 1456480 w 2972814"/>
                <a:gd name="connsiteY68" fmla="*/ 117586 h 540866"/>
                <a:gd name="connsiteX69" fmla="*/ 1481913 w 2972814"/>
                <a:gd name="connsiteY69" fmla="*/ 121224 h 540866"/>
                <a:gd name="connsiteX70" fmla="*/ 1496383 w 2972814"/>
                <a:gd name="connsiteY70" fmla="*/ 125134 h 540866"/>
                <a:gd name="connsiteX71" fmla="*/ 1536287 w 2972814"/>
                <a:gd name="connsiteY71" fmla="*/ 142404 h 540866"/>
                <a:gd name="connsiteX72" fmla="*/ 1576190 w 2972814"/>
                <a:gd name="connsiteY72" fmla="*/ 161316 h 540866"/>
                <a:gd name="connsiteX73" fmla="*/ 1604860 w 2972814"/>
                <a:gd name="connsiteY73" fmla="*/ 171181 h 540866"/>
                <a:gd name="connsiteX74" fmla="*/ 1616094 w 2972814"/>
                <a:gd name="connsiteY74" fmla="*/ 174244 h 540866"/>
                <a:gd name="connsiteX75" fmla="*/ 1636046 w 2972814"/>
                <a:gd name="connsiteY75" fmla="*/ 175894 h 540866"/>
                <a:gd name="connsiteX76" fmla="*/ 1660379 w 2972814"/>
                <a:gd name="connsiteY76" fmla="*/ 171181 h 540866"/>
                <a:gd name="connsiteX77" fmla="*/ 1681676 w 2972814"/>
                <a:gd name="connsiteY77" fmla="*/ 161190 h 540866"/>
                <a:gd name="connsiteX78" fmla="*/ 1696002 w 2972814"/>
                <a:gd name="connsiteY78" fmla="*/ 151198 h 540866"/>
                <a:gd name="connsiteX79" fmla="*/ 1726709 w 2972814"/>
                <a:gd name="connsiteY79" fmla="*/ 121224 h 540866"/>
                <a:gd name="connsiteX80" fmla="*/ 1769807 w 2972814"/>
                <a:gd name="connsiteY80" fmla="*/ 71266 h 540866"/>
                <a:gd name="connsiteX81" fmla="*/ 1797133 w 2972814"/>
                <a:gd name="connsiteY81" fmla="*/ 41292 h 540866"/>
                <a:gd name="connsiteX82" fmla="*/ 1819493 w 2972814"/>
                <a:gd name="connsiteY82" fmla="*/ 21309 h 540866"/>
                <a:gd name="connsiteX83" fmla="*/ 1835563 w 2972814"/>
                <a:gd name="connsiteY83" fmla="*/ 10174 h 540866"/>
                <a:gd name="connsiteX84" fmla="*/ 1855515 w 2972814"/>
                <a:gd name="connsiteY84" fmla="*/ 1872 h 540866"/>
                <a:gd name="connsiteX85" fmla="*/ 1875467 w 2972814"/>
                <a:gd name="connsiteY85" fmla="*/ 0 h 540866"/>
                <a:gd name="connsiteX86" fmla="*/ 1895419 w 2972814"/>
                <a:gd name="connsiteY86" fmla="*/ 4114 h 540866"/>
                <a:gd name="connsiteX87" fmla="*/ 1915370 w 2972814"/>
                <a:gd name="connsiteY87" fmla="*/ 13335 h 540866"/>
                <a:gd name="connsiteX88" fmla="*/ 1941342 w 2972814"/>
                <a:gd name="connsiteY88" fmla="*/ 31300 h 540866"/>
                <a:gd name="connsiteX89" fmla="*/ 1978454 w 2972814"/>
                <a:gd name="connsiteY89" fmla="*/ 61275 h 540866"/>
                <a:gd name="connsiteX90" fmla="*/ 2027996 w 2972814"/>
                <a:gd name="connsiteY90" fmla="*/ 101241 h 540866"/>
                <a:gd name="connsiteX91" fmla="*/ 2055700 w 2972814"/>
                <a:gd name="connsiteY91" fmla="*/ 121224 h 540866"/>
                <a:gd name="connsiteX92" fmla="*/ 2094937 w 2972814"/>
                <a:gd name="connsiteY92" fmla="*/ 144826 h 540866"/>
                <a:gd name="connsiteX93" fmla="*/ 2188413 w 2972814"/>
                <a:gd name="connsiteY93" fmla="*/ 191164 h 540866"/>
                <a:gd name="connsiteX94" fmla="*/ 2214647 w 2972814"/>
                <a:gd name="connsiteY94" fmla="*/ 208705 h 540866"/>
                <a:gd name="connsiteX95" fmla="*/ 2255703 w 2972814"/>
                <a:gd name="connsiteY95" fmla="*/ 241122 h 540866"/>
                <a:gd name="connsiteX96" fmla="*/ 2294454 w 2972814"/>
                <a:gd name="connsiteY96" fmla="*/ 271680 h 540866"/>
                <a:gd name="connsiteX97" fmla="*/ 2363117 w 2972814"/>
                <a:gd name="connsiteY97" fmla="*/ 321054 h 540866"/>
                <a:gd name="connsiteX98" fmla="*/ 2383984 w 2972814"/>
                <a:gd name="connsiteY98" fmla="*/ 341037 h 540866"/>
                <a:gd name="connsiteX99" fmla="*/ 2397565 w 2972814"/>
                <a:gd name="connsiteY99" fmla="*/ 361020 h 540866"/>
                <a:gd name="connsiteX100" fmla="*/ 2407453 w 2972814"/>
                <a:gd name="connsiteY100" fmla="*/ 381003 h 540866"/>
                <a:gd name="connsiteX101" fmla="*/ 2425388 w 2972814"/>
                <a:gd name="connsiteY101" fmla="*/ 430960 h 540866"/>
                <a:gd name="connsiteX102" fmla="*/ 2440584 w 2972814"/>
                <a:gd name="connsiteY102" fmla="*/ 470926 h 540866"/>
                <a:gd name="connsiteX103" fmla="*/ 2456061 w 2972814"/>
                <a:gd name="connsiteY103" fmla="*/ 500901 h 540866"/>
                <a:gd name="connsiteX104" fmla="*/ 2474020 w 2972814"/>
                <a:gd name="connsiteY104" fmla="*/ 525758 h 540866"/>
                <a:gd name="connsiteX105" fmla="*/ 2490055 w 2972814"/>
                <a:gd name="connsiteY105" fmla="*/ 540867 h 540866"/>
                <a:gd name="connsiteX106" fmla="*/ 2490055 w 2972814"/>
                <a:gd name="connsiteY106" fmla="*/ 540867 h 540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972814" h="540866">
                  <a:moveTo>
                    <a:pt x="2865887" y="540867"/>
                  </a:moveTo>
                  <a:lnTo>
                    <a:pt x="2882356" y="510892"/>
                  </a:lnTo>
                  <a:lnTo>
                    <a:pt x="2901233" y="470926"/>
                  </a:lnTo>
                  <a:lnTo>
                    <a:pt x="2925236" y="410977"/>
                  </a:lnTo>
                  <a:lnTo>
                    <a:pt x="2955150" y="331045"/>
                  </a:lnTo>
                  <a:lnTo>
                    <a:pt x="2972815" y="289315"/>
                  </a:lnTo>
                  <a:moveTo>
                    <a:pt x="0" y="430445"/>
                  </a:moveTo>
                  <a:lnTo>
                    <a:pt x="33390" y="410977"/>
                  </a:lnTo>
                  <a:lnTo>
                    <a:pt x="39904" y="407542"/>
                  </a:lnTo>
                  <a:lnTo>
                    <a:pt x="59855" y="399141"/>
                  </a:lnTo>
                  <a:lnTo>
                    <a:pt x="79807" y="393499"/>
                  </a:lnTo>
                  <a:lnTo>
                    <a:pt x="99759" y="390290"/>
                  </a:lnTo>
                  <a:lnTo>
                    <a:pt x="124957" y="390994"/>
                  </a:lnTo>
                  <a:lnTo>
                    <a:pt x="139662" y="392975"/>
                  </a:lnTo>
                  <a:lnTo>
                    <a:pt x="167702" y="400986"/>
                  </a:lnTo>
                  <a:lnTo>
                    <a:pt x="224393" y="420969"/>
                  </a:lnTo>
                  <a:lnTo>
                    <a:pt x="239421" y="424300"/>
                  </a:lnTo>
                  <a:lnTo>
                    <a:pt x="259373" y="424565"/>
                  </a:lnTo>
                  <a:lnTo>
                    <a:pt x="279325" y="419588"/>
                  </a:lnTo>
                  <a:lnTo>
                    <a:pt x="299277" y="407648"/>
                  </a:lnTo>
                  <a:lnTo>
                    <a:pt x="319228" y="388447"/>
                  </a:lnTo>
                  <a:lnTo>
                    <a:pt x="339180" y="360292"/>
                  </a:lnTo>
                  <a:lnTo>
                    <a:pt x="359915" y="321054"/>
                  </a:lnTo>
                  <a:lnTo>
                    <a:pt x="421107" y="191164"/>
                  </a:lnTo>
                  <a:lnTo>
                    <a:pt x="447409" y="151198"/>
                  </a:lnTo>
                  <a:lnTo>
                    <a:pt x="463065" y="131215"/>
                  </a:lnTo>
                  <a:lnTo>
                    <a:pt x="491507" y="101241"/>
                  </a:lnTo>
                  <a:lnTo>
                    <a:pt x="502706" y="91249"/>
                  </a:lnTo>
                  <a:lnTo>
                    <a:pt x="518746" y="77635"/>
                  </a:lnTo>
                  <a:lnTo>
                    <a:pt x="545382" y="61275"/>
                  </a:lnTo>
                  <a:lnTo>
                    <a:pt x="558650" y="54466"/>
                  </a:lnTo>
                  <a:lnTo>
                    <a:pt x="578602" y="48118"/>
                  </a:lnTo>
                  <a:lnTo>
                    <a:pt x="598553" y="45133"/>
                  </a:lnTo>
                  <a:lnTo>
                    <a:pt x="618505" y="46616"/>
                  </a:lnTo>
                  <a:lnTo>
                    <a:pt x="638457" y="53251"/>
                  </a:lnTo>
                  <a:lnTo>
                    <a:pt x="658409" y="65333"/>
                  </a:lnTo>
                  <a:lnTo>
                    <a:pt x="682715" y="91249"/>
                  </a:lnTo>
                  <a:lnTo>
                    <a:pt x="698312" y="113007"/>
                  </a:lnTo>
                  <a:lnTo>
                    <a:pt x="756329" y="221139"/>
                  </a:lnTo>
                  <a:lnTo>
                    <a:pt x="778119" y="255205"/>
                  </a:lnTo>
                  <a:lnTo>
                    <a:pt x="800084" y="281088"/>
                  </a:lnTo>
                  <a:lnTo>
                    <a:pt x="818023" y="295686"/>
                  </a:lnTo>
                  <a:lnTo>
                    <a:pt x="837975" y="304742"/>
                  </a:lnTo>
                  <a:lnTo>
                    <a:pt x="857927" y="307099"/>
                  </a:lnTo>
                  <a:lnTo>
                    <a:pt x="877878" y="303809"/>
                  </a:lnTo>
                  <a:lnTo>
                    <a:pt x="905408" y="291079"/>
                  </a:lnTo>
                  <a:lnTo>
                    <a:pt x="921578" y="281088"/>
                  </a:lnTo>
                  <a:lnTo>
                    <a:pt x="947508" y="261105"/>
                  </a:lnTo>
                  <a:lnTo>
                    <a:pt x="982089" y="231130"/>
                  </a:lnTo>
                  <a:lnTo>
                    <a:pt x="1027942" y="191164"/>
                  </a:lnTo>
                  <a:lnTo>
                    <a:pt x="1040558" y="181173"/>
                  </a:lnTo>
                  <a:lnTo>
                    <a:pt x="1057444" y="169081"/>
                  </a:lnTo>
                  <a:lnTo>
                    <a:pt x="1077396" y="158277"/>
                  </a:lnTo>
                  <a:lnTo>
                    <a:pt x="1097348" y="151482"/>
                  </a:lnTo>
                  <a:lnTo>
                    <a:pt x="1120209" y="151198"/>
                  </a:lnTo>
                  <a:lnTo>
                    <a:pt x="1137251" y="156091"/>
                  </a:lnTo>
                  <a:lnTo>
                    <a:pt x="1159560" y="171181"/>
                  </a:lnTo>
                  <a:lnTo>
                    <a:pt x="1179383" y="191164"/>
                  </a:lnTo>
                  <a:lnTo>
                    <a:pt x="1232572" y="251113"/>
                  </a:lnTo>
                  <a:lnTo>
                    <a:pt x="1237010" y="255237"/>
                  </a:lnTo>
                  <a:lnTo>
                    <a:pt x="1256962" y="265504"/>
                  </a:lnTo>
                  <a:lnTo>
                    <a:pt x="1276914" y="264764"/>
                  </a:lnTo>
                  <a:lnTo>
                    <a:pt x="1299783" y="251113"/>
                  </a:lnTo>
                  <a:lnTo>
                    <a:pt x="1319816" y="231130"/>
                  </a:lnTo>
                  <a:lnTo>
                    <a:pt x="1376673" y="160262"/>
                  </a:lnTo>
                  <a:lnTo>
                    <a:pt x="1396624" y="140970"/>
                  </a:lnTo>
                  <a:lnTo>
                    <a:pt x="1416576" y="127424"/>
                  </a:lnTo>
                  <a:lnTo>
                    <a:pt x="1436528" y="119833"/>
                  </a:lnTo>
                  <a:lnTo>
                    <a:pt x="1456480" y="117586"/>
                  </a:lnTo>
                  <a:lnTo>
                    <a:pt x="1481913" y="121224"/>
                  </a:lnTo>
                  <a:lnTo>
                    <a:pt x="1496383" y="125134"/>
                  </a:lnTo>
                  <a:lnTo>
                    <a:pt x="1536287" y="142404"/>
                  </a:lnTo>
                  <a:lnTo>
                    <a:pt x="1576190" y="161316"/>
                  </a:lnTo>
                  <a:lnTo>
                    <a:pt x="1604860" y="171181"/>
                  </a:lnTo>
                  <a:lnTo>
                    <a:pt x="1616094" y="174244"/>
                  </a:lnTo>
                  <a:lnTo>
                    <a:pt x="1636046" y="175894"/>
                  </a:lnTo>
                  <a:lnTo>
                    <a:pt x="1660379" y="171181"/>
                  </a:lnTo>
                  <a:lnTo>
                    <a:pt x="1681676" y="161190"/>
                  </a:lnTo>
                  <a:lnTo>
                    <a:pt x="1696002" y="151198"/>
                  </a:lnTo>
                  <a:lnTo>
                    <a:pt x="1726709" y="121224"/>
                  </a:lnTo>
                  <a:lnTo>
                    <a:pt x="1769807" y="71266"/>
                  </a:lnTo>
                  <a:lnTo>
                    <a:pt x="1797133" y="41292"/>
                  </a:lnTo>
                  <a:lnTo>
                    <a:pt x="1819493" y="21309"/>
                  </a:lnTo>
                  <a:lnTo>
                    <a:pt x="1835563" y="10174"/>
                  </a:lnTo>
                  <a:lnTo>
                    <a:pt x="1855515" y="1872"/>
                  </a:lnTo>
                  <a:lnTo>
                    <a:pt x="1875467" y="0"/>
                  </a:lnTo>
                  <a:lnTo>
                    <a:pt x="1895419" y="4114"/>
                  </a:lnTo>
                  <a:lnTo>
                    <a:pt x="1915370" y="13335"/>
                  </a:lnTo>
                  <a:lnTo>
                    <a:pt x="1941342" y="31300"/>
                  </a:lnTo>
                  <a:lnTo>
                    <a:pt x="1978454" y="61275"/>
                  </a:lnTo>
                  <a:lnTo>
                    <a:pt x="2027996" y="101241"/>
                  </a:lnTo>
                  <a:lnTo>
                    <a:pt x="2055700" y="121224"/>
                  </a:lnTo>
                  <a:lnTo>
                    <a:pt x="2094937" y="144826"/>
                  </a:lnTo>
                  <a:lnTo>
                    <a:pt x="2188413" y="191164"/>
                  </a:lnTo>
                  <a:lnTo>
                    <a:pt x="2214647" y="208705"/>
                  </a:lnTo>
                  <a:lnTo>
                    <a:pt x="2255703" y="241122"/>
                  </a:lnTo>
                  <a:lnTo>
                    <a:pt x="2294454" y="271680"/>
                  </a:lnTo>
                  <a:lnTo>
                    <a:pt x="2363117" y="321054"/>
                  </a:lnTo>
                  <a:lnTo>
                    <a:pt x="2383984" y="341037"/>
                  </a:lnTo>
                  <a:lnTo>
                    <a:pt x="2397565" y="361020"/>
                  </a:lnTo>
                  <a:lnTo>
                    <a:pt x="2407453" y="381003"/>
                  </a:lnTo>
                  <a:lnTo>
                    <a:pt x="2425388" y="430960"/>
                  </a:lnTo>
                  <a:lnTo>
                    <a:pt x="2440584" y="470926"/>
                  </a:lnTo>
                  <a:lnTo>
                    <a:pt x="2456061" y="500901"/>
                  </a:lnTo>
                  <a:lnTo>
                    <a:pt x="2474020" y="525758"/>
                  </a:lnTo>
                  <a:lnTo>
                    <a:pt x="2490055" y="540867"/>
                  </a:lnTo>
                  <a:lnTo>
                    <a:pt x="2490055" y="540867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任意多边形: 形状 2323">
              <a:extLst>
                <a:ext uri="{FF2B5EF4-FFF2-40B4-BE49-F238E27FC236}">
                  <a16:creationId xmlns:a16="http://schemas.microsoft.com/office/drawing/2014/main" id="{40FDEB9A-464C-DF66-3490-D2C0CB481A7B}"/>
                </a:ext>
              </a:extLst>
            </p:cNvPr>
            <p:cNvSpPr/>
            <p:nvPr/>
          </p:nvSpPr>
          <p:spPr>
            <a:xfrm>
              <a:off x="5934592" y="388153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19057" cap="flat">
              <a:solidFill>
                <a:srgbClr val="808080"/>
              </a:solidFill>
              <a:custDash>
                <a:ds d="416250" sp="18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任意多边形: 形状 2324">
              <a:extLst>
                <a:ext uri="{FF2B5EF4-FFF2-40B4-BE49-F238E27FC236}">
                  <a16:creationId xmlns:a16="http://schemas.microsoft.com/office/drawing/2014/main" id="{27061D34-F727-F174-485C-D76851E455FE}"/>
                </a:ext>
              </a:extLst>
            </p:cNvPr>
            <p:cNvSpPr/>
            <p:nvPr/>
          </p:nvSpPr>
          <p:spPr>
            <a:xfrm>
              <a:off x="5934592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任意多边形: 形状 2325">
              <a:extLst>
                <a:ext uri="{FF2B5EF4-FFF2-40B4-BE49-F238E27FC236}">
                  <a16:creationId xmlns:a16="http://schemas.microsoft.com/office/drawing/2014/main" id="{920814AE-F379-0F75-8E5C-93C86D2BC0FC}"/>
                </a:ext>
              </a:extLst>
            </p:cNvPr>
            <p:cNvSpPr/>
            <p:nvPr/>
          </p:nvSpPr>
          <p:spPr>
            <a:xfrm>
              <a:off x="8907406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任意多边形: 形状 2326">
              <a:extLst>
                <a:ext uri="{FF2B5EF4-FFF2-40B4-BE49-F238E27FC236}">
                  <a16:creationId xmlns:a16="http://schemas.microsoft.com/office/drawing/2014/main" id="{B850058A-9CDF-AF1F-950B-B3836732B3B5}"/>
                </a:ext>
              </a:extLst>
            </p:cNvPr>
            <p:cNvSpPr/>
            <p:nvPr/>
          </p:nvSpPr>
          <p:spPr>
            <a:xfrm>
              <a:off x="5934592" y="417928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任意多边形: 形状 2327">
              <a:extLst>
                <a:ext uri="{FF2B5EF4-FFF2-40B4-BE49-F238E27FC236}">
                  <a16:creationId xmlns:a16="http://schemas.microsoft.com/office/drawing/2014/main" id="{B32ACDA6-C182-B3E2-7620-F801610426A0}"/>
                </a:ext>
              </a:extLst>
            </p:cNvPr>
            <p:cNvSpPr/>
            <p:nvPr/>
          </p:nvSpPr>
          <p:spPr>
            <a:xfrm>
              <a:off x="5934592" y="269055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0" name="组合 2399">
            <a:extLst>
              <a:ext uri="{FF2B5EF4-FFF2-40B4-BE49-F238E27FC236}">
                <a16:creationId xmlns:a16="http://schemas.microsoft.com/office/drawing/2014/main" id="{11C0AF70-4C12-0608-5DAA-C71AECB437CA}"/>
              </a:ext>
            </a:extLst>
          </p:cNvPr>
          <p:cNvGrpSpPr/>
          <p:nvPr/>
        </p:nvGrpSpPr>
        <p:grpSpPr>
          <a:xfrm>
            <a:off x="2864871" y="2649315"/>
            <a:ext cx="5349959" cy="2769872"/>
            <a:chOff x="2794074" y="2598936"/>
            <a:chExt cx="3076989" cy="1593071"/>
          </a:xfrm>
        </p:grpSpPr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A1C5C482-B62F-3C13-068F-870458D01F40}"/>
                </a:ext>
              </a:extLst>
            </p:cNvPr>
            <p:cNvSpPr/>
            <p:nvPr/>
          </p:nvSpPr>
          <p:spPr>
            <a:xfrm>
              <a:off x="2885545" y="2690550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459BCCA9-E823-8F79-2430-529CE72FA6B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20783275-F24D-5355-3226-B7FFE63864FF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D294B6F0-707E-AAA1-4570-897914BB48D6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32118445-3D3E-17F3-C7A6-027BF4A8E7E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B8E819FD-637E-62C7-D83C-2B8D1ABF6BF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F8241D3B-4C34-4FA8-DB29-910AB584EC40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89DB8F51-F37D-FF4C-805F-F9522EAA1761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287A2843-B43B-F5C5-F648-42706852F89F}"/>
                </a:ext>
              </a:extLst>
            </p:cNvPr>
            <p:cNvSpPr/>
            <p:nvPr/>
          </p:nvSpPr>
          <p:spPr>
            <a:xfrm>
              <a:off x="5234108" y="4049648"/>
              <a:ext cx="128360" cy="129635"/>
            </a:xfrm>
            <a:custGeom>
              <a:avLst/>
              <a:gdLst>
                <a:gd name="connsiteX0" fmla="*/ 5746 w 128360"/>
                <a:gd name="connsiteY0" fmla="*/ 129635 h 129635"/>
                <a:gd name="connsiteX1" fmla="*/ 25698 w 128360"/>
                <a:gd name="connsiteY1" fmla="*/ 129635 h 129635"/>
                <a:gd name="connsiteX2" fmla="*/ 45650 w 128360"/>
                <a:gd name="connsiteY2" fmla="*/ 129635 h 129635"/>
                <a:gd name="connsiteX3" fmla="*/ 65601 w 128360"/>
                <a:gd name="connsiteY3" fmla="*/ 129635 h 129635"/>
                <a:gd name="connsiteX4" fmla="*/ 85553 w 128360"/>
                <a:gd name="connsiteY4" fmla="*/ 129635 h 129635"/>
                <a:gd name="connsiteX5" fmla="*/ 98033 w 128360"/>
                <a:gd name="connsiteY5" fmla="*/ 129635 h 129635"/>
                <a:gd name="connsiteX6" fmla="*/ 105505 w 128360"/>
                <a:gd name="connsiteY6" fmla="*/ 119910 h 129635"/>
                <a:gd name="connsiteX7" fmla="*/ 105688 w 128360"/>
                <a:gd name="connsiteY7" fmla="*/ 119644 h 129635"/>
                <a:gd name="connsiteX8" fmla="*/ 111656 w 128360"/>
                <a:gd name="connsiteY8" fmla="*/ 109652 h 129635"/>
                <a:gd name="connsiteX9" fmla="*/ 117016 w 128360"/>
                <a:gd name="connsiteY9" fmla="*/ 99661 h 129635"/>
                <a:gd name="connsiteX10" fmla="*/ 121543 w 128360"/>
                <a:gd name="connsiteY10" fmla="*/ 89669 h 129635"/>
                <a:gd name="connsiteX11" fmla="*/ 125330 w 128360"/>
                <a:gd name="connsiteY11" fmla="*/ 79678 h 129635"/>
                <a:gd name="connsiteX12" fmla="*/ 125457 w 128360"/>
                <a:gd name="connsiteY12" fmla="*/ 79077 h 129635"/>
                <a:gd name="connsiteX13" fmla="*/ 127258 w 128360"/>
                <a:gd name="connsiteY13" fmla="*/ 69686 h 129635"/>
                <a:gd name="connsiteX14" fmla="*/ 128361 w 128360"/>
                <a:gd name="connsiteY14" fmla="*/ 59695 h 129635"/>
                <a:gd name="connsiteX15" fmla="*/ 127778 w 128360"/>
                <a:gd name="connsiteY15" fmla="*/ 49703 h 129635"/>
                <a:gd name="connsiteX16" fmla="*/ 125457 w 128360"/>
                <a:gd name="connsiteY16" fmla="*/ 40424 h 129635"/>
                <a:gd name="connsiteX17" fmla="*/ 125255 w 128360"/>
                <a:gd name="connsiteY17" fmla="*/ 39712 h 129635"/>
                <a:gd name="connsiteX18" fmla="*/ 119957 w 128360"/>
                <a:gd name="connsiteY18" fmla="*/ 29720 h 129635"/>
                <a:gd name="connsiteX19" fmla="*/ 111792 w 128360"/>
                <a:gd name="connsiteY19" fmla="*/ 19729 h 129635"/>
                <a:gd name="connsiteX20" fmla="*/ 105505 w 128360"/>
                <a:gd name="connsiteY20" fmla="*/ 14160 h 129635"/>
                <a:gd name="connsiteX21" fmla="*/ 98472 w 128360"/>
                <a:gd name="connsiteY21" fmla="*/ 9737 h 129635"/>
                <a:gd name="connsiteX22" fmla="*/ 85553 w 128360"/>
                <a:gd name="connsiteY22" fmla="*/ 3599 h 129635"/>
                <a:gd name="connsiteX23" fmla="*/ 65601 w 128360"/>
                <a:gd name="connsiteY23" fmla="*/ 0 h 129635"/>
                <a:gd name="connsiteX24" fmla="*/ 45650 w 128360"/>
                <a:gd name="connsiteY24" fmla="*/ 2331 h 129635"/>
                <a:gd name="connsiteX25" fmla="*/ 30157 w 128360"/>
                <a:gd name="connsiteY25" fmla="*/ 9737 h 129635"/>
                <a:gd name="connsiteX26" fmla="*/ 25698 w 128360"/>
                <a:gd name="connsiteY26" fmla="*/ 12502 h 129635"/>
                <a:gd name="connsiteX27" fmla="*/ 18804 w 128360"/>
                <a:gd name="connsiteY27" fmla="*/ 19729 h 129635"/>
                <a:gd name="connsiteX28" fmla="*/ 11866 w 128360"/>
                <a:gd name="connsiteY28" fmla="*/ 29720 h 129635"/>
                <a:gd name="connsiteX29" fmla="*/ 6390 w 128360"/>
                <a:gd name="connsiteY29" fmla="*/ 39712 h 129635"/>
                <a:gd name="connsiteX30" fmla="*/ 5746 w 128360"/>
                <a:gd name="connsiteY30" fmla="*/ 41484 h 129635"/>
                <a:gd name="connsiteX31" fmla="*/ 3661 w 128360"/>
                <a:gd name="connsiteY31" fmla="*/ 49703 h 129635"/>
                <a:gd name="connsiteX32" fmla="*/ 1958 w 128360"/>
                <a:gd name="connsiteY32" fmla="*/ 59695 h 129635"/>
                <a:gd name="connsiteX33" fmla="*/ 998 w 128360"/>
                <a:gd name="connsiteY33" fmla="*/ 69686 h 129635"/>
                <a:gd name="connsiteX34" fmla="*/ 248 w 128360"/>
                <a:gd name="connsiteY34" fmla="*/ 79678 h 129635"/>
                <a:gd name="connsiteX35" fmla="*/ 0 w 128360"/>
                <a:gd name="connsiteY35" fmla="*/ 89669 h 129635"/>
                <a:gd name="connsiteX36" fmla="*/ 9 w 128360"/>
                <a:gd name="connsiteY36" fmla="*/ 99661 h 129635"/>
                <a:gd name="connsiteX37" fmla="*/ 470 w 128360"/>
                <a:gd name="connsiteY37" fmla="*/ 109652 h 129635"/>
                <a:gd name="connsiteX38" fmla="*/ 1341 w 128360"/>
                <a:gd name="connsiteY38" fmla="*/ 119644 h 129635"/>
                <a:gd name="connsiteX39" fmla="*/ 3285 w 128360"/>
                <a:gd name="connsiteY39" fmla="*/ 129635 h 12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28360" h="129635">
                  <a:moveTo>
                    <a:pt x="5746" y="129635"/>
                  </a:moveTo>
                  <a:lnTo>
                    <a:pt x="25698" y="129635"/>
                  </a:lnTo>
                  <a:lnTo>
                    <a:pt x="45650" y="129635"/>
                  </a:lnTo>
                  <a:lnTo>
                    <a:pt x="65601" y="129635"/>
                  </a:lnTo>
                  <a:lnTo>
                    <a:pt x="85553" y="129635"/>
                  </a:lnTo>
                  <a:lnTo>
                    <a:pt x="98033" y="129635"/>
                  </a:lnTo>
                  <a:lnTo>
                    <a:pt x="105505" y="119910"/>
                  </a:lnTo>
                  <a:lnTo>
                    <a:pt x="105688" y="119644"/>
                  </a:lnTo>
                  <a:lnTo>
                    <a:pt x="111656" y="109652"/>
                  </a:lnTo>
                  <a:lnTo>
                    <a:pt x="117016" y="99661"/>
                  </a:lnTo>
                  <a:lnTo>
                    <a:pt x="121543" y="89669"/>
                  </a:lnTo>
                  <a:lnTo>
                    <a:pt x="125330" y="79678"/>
                  </a:lnTo>
                  <a:lnTo>
                    <a:pt x="125457" y="79077"/>
                  </a:lnTo>
                  <a:lnTo>
                    <a:pt x="127258" y="69686"/>
                  </a:lnTo>
                  <a:lnTo>
                    <a:pt x="128361" y="59695"/>
                  </a:lnTo>
                  <a:lnTo>
                    <a:pt x="127778" y="49703"/>
                  </a:lnTo>
                  <a:lnTo>
                    <a:pt x="125457" y="40424"/>
                  </a:lnTo>
                  <a:lnTo>
                    <a:pt x="125255" y="39712"/>
                  </a:lnTo>
                  <a:lnTo>
                    <a:pt x="119957" y="29720"/>
                  </a:lnTo>
                  <a:lnTo>
                    <a:pt x="111792" y="19729"/>
                  </a:lnTo>
                  <a:lnTo>
                    <a:pt x="105505" y="14160"/>
                  </a:lnTo>
                  <a:lnTo>
                    <a:pt x="98472" y="9737"/>
                  </a:lnTo>
                  <a:lnTo>
                    <a:pt x="85553" y="3599"/>
                  </a:lnTo>
                  <a:lnTo>
                    <a:pt x="65601" y="0"/>
                  </a:lnTo>
                  <a:lnTo>
                    <a:pt x="45650" y="2331"/>
                  </a:lnTo>
                  <a:lnTo>
                    <a:pt x="30157" y="9737"/>
                  </a:lnTo>
                  <a:lnTo>
                    <a:pt x="25698" y="12502"/>
                  </a:lnTo>
                  <a:lnTo>
                    <a:pt x="18804" y="19729"/>
                  </a:lnTo>
                  <a:lnTo>
                    <a:pt x="11866" y="29720"/>
                  </a:lnTo>
                  <a:lnTo>
                    <a:pt x="6390" y="39712"/>
                  </a:lnTo>
                  <a:lnTo>
                    <a:pt x="5746" y="41484"/>
                  </a:lnTo>
                  <a:lnTo>
                    <a:pt x="3661" y="49703"/>
                  </a:lnTo>
                  <a:lnTo>
                    <a:pt x="1958" y="59695"/>
                  </a:lnTo>
                  <a:lnTo>
                    <a:pt x="998" y="69686"/>
                  </a:lnTo>
                  <a:lnTo>
                    <a:pt x="248" y="79678"/>
                  </a:lnTo>
                  <a:lnTo>
                    <a:pt x="0" y="89669"/>
                  </a:lnTo>
                  <a:lnTo>
                    <a:pt x="9" y="99661"/>
                  </a:lnTo>
                  <a:lnTo>
                    <a:pt x="470" y="109652"/>
                  </a:lnTo>
                  <a:lnTo>
                    <a:pt x="1341" y="119644"/>
                  </a:lnTo>
                  <a:lnTo>
                    <a:pt x="3285" y="129635"/>
                  </a:lnTo>
                  <a:close/>
                </a:path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1535D7F8-8486-EE43-A7ED-6D4376E83B21}"/>
                </a:ext>
              </a:extLst>
            </p:cNvPr>
            <p:cNvSpPr/>
            <p:nvPr/>
          </p:nvSpPr>
          <p:spPr>
            <a:xfrm>
              <a:off x="5161411" y="4003382"/>
              <a:ext cx="330392" cy="175900"/>
            </a:xfrm>
            <a:custGeom>
              <a:avLst/>
              <a:gdLst>
                <a:gd name="connsiteX0" fmla="*/ 18588 w 330392"/>
                <a:gd name="connsiteY0" fmla="*/ 175900 h 175900"/>
                <a:gd name="connsiteX1" fmla="*/ 38540 w 330392"/>
                <a:gd name="connsiteY1" fmla="*/ 175900 h 175900"/>
                <a:gd name="connsiteX2" fmla="*/ 58492 w 330392"/>
                <a:gd name="connsiteY2" fmla="*/ 175900 h 175900"/>
                <a:gd name="connsiteX3" fmla="*/ 75982 w 330392"/>
                <a:gd name="connsiteY3" fmla="*/ 175900 h 175900"/>
                <a:gd name="connsiteX4" fmla="*/ 74038 w 330392"/>
                <a:gd name="connsiteY4" fmla="*/ 165909 h 175900"/>
                <a:gd name="connsiteX5" fmla="*/ 73167 w 330392"/>
                <a:gd name="connsiteY5" fmla="*/ 155917 h 175900"/>
                <a:gd name="connsiteX6" fmla="*/ 72706 w 330392"/>
                <a:gd name="connsiteY6" fmla="*/ 145926 h 175900"/>
                <a:gd name="connsiteX7" fmla="*/ 72697 w 330392"/>
                <a:gd name="connsiteY7" fmla="*/ 135934 h 175900"/>
                <a:gd name="connsiteX8" fmla="*/ 72945 w 330392"/>
                <a:gd name="connsiteY8" fmla="*/ 125943 h 175900"/>
                <a:gd name="connsiteX9" fmla="*/ 73695 w 330392"/>
                <a:gd name="connsiteY9" fmla="*/ 115951 h 175900"/>
                <a:gd name="connsiteX10" fmla="*/ 74655 w 330392"/>
                <a:gd name="connsiteY10" fmla="*/ 105960 h 175900"/>
                <a:gd name="connsiteX11" fmla="*/ 76358 w 330392"/>
                <a:gd name="connsiteY11" fmla="*/ 95968 h 175900"/>
                <a:gd name="connsiteX12" fmla="*/ 78443 w 330392"/>
                <a:gd name="connsiteY12" fmla="*/ 87749 h 175900"/>
                <a:gd name="connsiteX13" fmla="*/ 79087 w 330392"/>
                <a:gd name="connsiteY13" fmla="*/ 85977 h 175900"/>
                <a:gd name="connsiteX14" fmla="*/ 84563 w 330392"/>
                <a:gd name="connsiteY14" fmla="*/ 75985 h 175900"/>
                <a:gd name="connsiteX15" fmla="*/ 91501 w 330392"/>
                <a:gd name="connsiteY15" fmla="*/ 65994 h 175900"/>
                <a:gd name="connsiteX16" fmla="*/ 98395 w 330392"/>
                <a:gd name="connsiteY16" fmla="*/ 58767 h 175900"/>
                <a:gd name="connsiteX17" fmla="*/ 102854 w 330392"/>
                <a:gd name="connsiteY17" fmla="*/ 56002 h 175900"/>
                <a:gd name="connsiteX18" fmla="*/ 118347 w 330392"/>
                <a:gd name="connsiteY18" fmla="*/ 48596 h 175900"/>
                <a:gd name="connsiteX19" fmla="*/ 138299 w 330392"/>
                <a:gd name="connsiteY19" fmla="*/ 46265 h 175900"/>
                <a:gd name="connsiteX20" fmla="*/ 158250 w 330392"/>
                <a:gd name="connsiteY20" fmla="*/ 49864 h 175900"/>
                <a:gd name="connsiteX21" fmla="*/ 171169 w 330392"/>
                <a:gd name="connsiteY21" fmla="*/ 56002 h 175900"/>
                <a:gd name="connsiteX22" fmla="*/ 178202 w 330392"/>
                <a:gd name="connsiteY22" fmla="*/ 60425 h 175900"/>
                <a:gd name="connsiteX23" fmla="*/ 184489 w 330392"/>
                <a:gd name="connsiteY23" fmla="*/ 65994 h 175900"/>
                <a:gd name="connsiteX24" fmla="*/ 192654 w 330392"/>
                <a:gd name="connsiteY24" fmla="*/ 75985 h 175900"/>
                <a:gd name="connsiteX25" fmla="*/ 197952 w 330392"/>
                <a:gd name="connsiteY25" fmla="*/ 85977 h 175900"/>
                <a:gd name="connsiteX26" fmla="*/ 198154 w 330392"/>
                <a:gd name="connsiteY26" fmla="*/ 86690 h 175900"/>
                <a:gd name="connsiteX27" fmla="*/ 200475 w 330392"/>
                <a:gd name="connsiteY27" fmla="*/ 95968 h 175900"/>
                <a:gd name="connsiteX28" fmla="*/ 201058 w 330392"/>
                <a:gd name="connsiteY28" fmla="*/ 105960 h 175900"/>
                <a:gd name="connsiteX29" fmla="*/ 199955 w 330392"/>
                <a:gd name="connsiteY29" fmla="*/ 115951 h 175900"/>
                <a:gd name="connsiteX30" fmla="*/ 198154 w 330392"/>
                <a:gd name="connsiteY30" fmla="*/ 125342 h 175900"/>
                <a:gd name="connsiteX31" fmla="*/ 198027 w 330392"/>
                <a:gd name="connsiteY31" fmla="*/ 125943 h 175900"/>
                <a:gd name="connsiteX32" fmla="*/ 194240 w 330392"/>
                <a:gd name="connsiteY32" fmla="*/ 135934 h 175900"/>
                <a:gd name="connsiteX33" fmla="*/ 189713 w 330392"/>
                <a:gd name="connsiteY33" fmla="*/ 145926 h 175900"/>
                <a:gd name="connsiteX34" fmla="*/ 184353 w 330392"/>
                <a:gd name="connsiteY34" fmla="*/ 155917 h 175900"/>
                <a:gd name="connsiteX35" fmla="*/ 178385 w 330392"/>
                <a:gd name="connsiteY35" fmla="*/ 165909 h 175900"/>
                <a:gd name="connsiteX36" fmla="*/ 178202 w 330392"/>
                <a:gd name="connsiteY36" fmla="*/ 166175 h 175900"/>
                <a:gd name="connsiteX37" fmla="*/ 170730 w 330392"/>
                <a:gd name="connsiteY37" fmla="*/ 175900 h 175900"/>
                <a:gd name="connsiteX38" fmla="*/ 178202 w 330392"/>
                <a:gd name="connsiteY38" fmla="*/ 175900 h 175900"/>
                <a:gd name="connsiteX39" fmla="*/ 198154 w 330392"/>
                <a:gd name="connsiteY39" fmla="*/ 175900 h 175900"/>
                <a:gd name="connsiteX40" fmla="*/ 218106 w 330392"/>
                <a:gd name="connsiteY40" fmla="*/ 175900 h 175900"/>
                <a:gd name="connsiteX41" fmla="*/ 238058 w 330392"/>
                <a:gd name="connsiteY41" fmla="*/ 175900 h 175900"/>
                <a:gd name="connsiteX42" fmla="*/ 258009 w 330392"/>
                <a:gd name="connsiteY42" fmla="*/ 175900 h 175900"/>
                <a:gd name="connsiteX43" fmla="*/ 277961 w 330392"/>
                <a:gd name="connsiteY43" fmla="*/ 175900 h 175900"/>
                <a:gd name="connsiteX44" fmla="*/ 297913 w 330392"/>
                <a:gd name="connsiteY44" fmla="*/ 175900 h 175900"/>
                <a:gd name="connsiteX45" fmla="*/ 317865 w 330392"/>
                <a:gd name="connsiteY45" fmla="*/ 175900 h 175900"/>
                <a:gd name="connsiteX46" fmla="*/ 321297 w 330392"/>
                <a:gd name="connsiteY46" fmla="*/ 175900 h 175900"/>
                <a:gd name="connsiteX47" fmla="*/ 326917 w 330392"/>
                <a:gd name="connsiteY47" fmla="*/ 165909 h 175900"/>
                <a:gd name="connsiteX48" fmla="*/ 330073 w 330392"/>
                <a:gd name="connsiteY48" fmla="*/ 155917 h 175900"/>
                <a:gd name="connsiteX49" fmla="*/ 330392 w 330392"/>
                <a:gd name="connsiteY49" fmla="*/ 145926 h 175900"/>
                <a:gd name="connsiteX50" fmla="*/ 328542 w 330392"/>
                <a:gd name="connsiteY50" fmla="*/ 135934 h 175900"/>
                <a:gd name="connsiteX51" fmla="*/ 325011 w 330392"/>
                <a:gd name="connsiteY51" fmla="*/ 125943 h 175900"/>
                <a:gd name="connsiteX52" fmla="*/ 320332 w 330392"/>
                <a:gd name="connsiteY52" fmla="*/ 115951 h 175900"/>
                <a:gd name="connsiteX53" fmla="*/ 317865 w 330392"/>
                <a:gd name="connsiteY53" fmla="*/ 111619 h 175900"/>
                <a:gd name="connsiteX54" fmla="*/ 314541 w 330392"/>
                <a:gd name="connsiteY54" fmla="*/ 105960 h 175900"/>
                <a:gd name="connsiteX55" fmla="*/ 307634 w 330392"/>
                <a:gd name="connsiteY55" fmla="*/ 95968 h 175900"/>
                <a:gd name="connsiteX56" fmla="*/ 300552 w 330392"/>
                <a:gd name="connsiteY56" fmla="*/ 85977 h 175900"/>
                <a:gd name="connsiteX57" fmla="*/ 297913 w 330392"/>
                <a:gd name="connsiteY57" fmla="*/ 82668 h 175900"/>
                <a:gd name="connsiteX58" fmla="*/ 292379 w 330392"/>
                <a:gd name="connsiteY58" fmla="*/ 75985 h 175900"/>
                <a:gd name="connsiteX59" fmla="*/ 283327 w 330392"/>
                <a:gd name="connsiteY59" fmla="*/ 65994 h 175900"/>
                <a:gd name="connsiteX60" fmla="*/ 277961 w 330392"/>
                <a:gd name="connsiteY60" fmla="*/ 60577 h 175900"/>
                <a:gd name="connsiteX61" fmla="*/ 273245 w 330392"/>
                <a:gd name="connsiteY61" fmla="*/ 56002 h 175900"/>
                <a:gd name="connsiteX62" fmla="*/ 262131 w 330392"/>
                <a:gd name="connsiteY62" fmla="*/ 46011 h 175900"/>
                <a:gd name="connsiteX63" fmla="*/ 258009 w 330392"/>
                <a:gd name="connsiteY63" fmla="*/ 42756 h 175900"/>
                <a:gd name="connsiteX64" fmla="*/ 248889 w 330392"/>
                <a:gd name="connsiteY64" fmla="*/ 36019 h 175900"/>
                <a:gd name="connsiteX65" fmla="*/ 238058 w 330392"/>
                <a:gd name="connsiteY65" fmla="*/ 28906 h 175900"/>
                <a:gd name="connsiteX66" fmla="*/ 233310 w 330392"/>
                <a:gd name="connsiteY66" fmla="*/ 26028 h 175900"/>
                <a:gd name="connsiteX67" fmla="*/ 218106 w 330392"/>
                <a:gd name="connsiteY67" fmla="*/ 18010 h 175900"/>
                <a:gd name="connsiteX68" fmla="*/ 213734 w 330392"/>
                <a:gd name="connsiteY68" fmla="*/ 16036 h 175900"/>
                <a:gd name="connsiteX69" fmla="*/ 198154 w 330392"/>
                <a:gd name="connsiteY69" fmla="*/ 10029 h 175900"/>
                <a:gd name="connsiteX70" fmla="*/ 184680 w 330392"/>
                <a:gd name="connsiteY70" fmla="*/ 6045 h 175900"/>
                <a:gd name="connsiteX71" fmla="*/ 178202 w 330392"/>
                <a:gd name="connsiteY71" fmla="*/ 4381 h 175900"/>
                <a:gd name="connsiteX72" fmla="*/ 158250 w 330392"/>
                <a:gd name="connsiteY72" fmla="*/ 1143 h 175900"/>
                <a:gd name="connsiteX73" fmla="*/ 138299 w 330392"/>
                <a:gd name="connsiteY73" fmla="*/ 0 h 175900"/>
                <a:gd name="connsiteX74" fmla="*/ 118347 w 330392"/>
                <a:gd name="connsiteY74" fmla="*/ 1341 h 175900"/>
                <a:gd name="connsiteX75" fmla="*/ 98395 w 330392"/>
                <a:gd name="connsiteY75" fmla="*/ 5373 h 175900"/>
                <a:gd name="connsiteX76" fmla="*/ 96426 w 330392"/>
                <a:gd name="connsiteY76" fmla="*/ 6045 h 175900"/>
                <a:gd name="connsiteX77" fmla="*/ 78443 w 330392"/>
                <a:gd name="connsiteY77" fmla="*/ 13079 h 175900"/>
                <a:gd name="connsiteX78" fmla="*/ 73107 w 330392"/>
                <a:gd name="connsiteY78" fmla="*/ 16036 h 175900"/>
                <a:gd name="connsiteX79" fmla="*/ 58492 w 330392"/>
                <a:gd name="connsiteY79" fmla="*/ 25460 h 175900"/>
                <a:gd name="connsiteX80" fmla="*/ 57801 w 330392"/>
                <a:gd name="connsiteY80" fmla="*/ 26028 h 175900"/>
                <a:gd name="connsiteX81" fmla="*/ 47462 w 330392"/>
                <a:gd name="connsiteY81" fmla="*/ 36019 h 175900"/>
                <a:gd name="connsiteX82" fmla="*/ 38771 w 330392"/>
                <a:gd name="connsiteY82" fmla="*/ 46011 h 175900"/>
                <a:gd name="connsiteX83" fmla="*/ 38540 w 330392"/>
                <a:gd name="connsiteY83" fmla="*/ 46333 h 175900"/>
                <a:gd name="connsiteX84" fmla="*/ 32465 w 330392"/>
                <a:gd name="connsiteY84" fmla="*/ 56002 h 175900"/>
                <a:gd name="connsiteX85" fmla="*/ 27187 w 330392"/>
                <a:gd name="connsiteY85" fmla="*/ 65994 h 175900"/>
                <a:gd name="connsiteX86" fmla="*/ 22713 w 330392"/>
                <a:gd name="connsiteY86" fmla="*/ 75985 h 175900"/>
                <a:gd name="connsiteX87" fmla="*/ 19025 w 330392"/>
                <a:gd name="connsiteY87" fmla="*/ 85977 h 175900"/>
                <a:gd name="connsiteX88" fmla="*/ 18588 w 330392"/>
                <a:gd name="connsiteY88" fmla="*/ 87399 h 175900"/>
                <a:gd name="connsiteX89" fmla="*/ 16063 w 330392"/>
                <a:gd name="connsiteY89" fmla="*/ 95968 h 175900"/>
                <a:gd name="connsiteX90" fmla="*/ 13489 w 330392"/>
                <a:gd name="connsiteY90" fmla="*/ 105960 h 175900"/>
                <a:gd name="connsiteX91" fmla="*/ 11291 w 330392"/>
                <a:gd name="connsiteY91" fmla="*/ 115951 h 175900"/>
                <a:gd name="connsiteX92" fmla="*/ 9224 w 330392"/>
                <a:gd name="connsiteY92" fmla="*/ 125943 h 175900"/>
                <a:gd name="connsiteX93" fmla="*/ 7321 w 330392"/>
                <a:gd name="connsiteY93" fmla="*/ 135934 h 175900"/>
                <a:gd name="connsiteX94" fmla="*/ 5322 w 330392"/>
                <a:gd name="connsiteY94" fmla="*/ 145926 h 175900"/>
                <a:gd name="connsiteX95" fmla="*/ 3390 w 330392"/>
                <a:gd name="connsiteY95" fmla="*/ 155917 h 175900"/>
                <a:gd name="connsiteX96" fmla="*/ 1571 w 330392"/>
                <a:gd name="connsiteY96" fmla="*/ 165909 h 175900"/>
                <a:gd name="connsiteX97" fmla="*/ 0 w 330392"/>
                <a:gd name="connsiteY97" fmla="*/ 175900 h 17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30392" h="175900">
                  <a:moveTo>
                    <a:pt x="18588" y="175900"/>
                  </a:moveTo>
                  <a:lnTo>
                    <a:pt x="38540" y="175900"/>
                  </a:lnTo>
                  <a:lnTo>
                    <a:pt x="58492" y="175900"/>
                  </a:lnTo>
                  <a:lnTo>
                    <a:pt x="75982" y="175900"/>
                  </a:lnTo>
                  <a:lnTo>
                    <a:pt x="74038" y="165909"/>
                  </a:lnTo>
                  <a:lnTo>
                    <a:pt x="73167" y="155917"/>
                  </a:lnTo>
                  <a:lnTo>
                    <a:pt x="72706" y="145926"/>
                  </a:lnTo>
                  <a:lnTo>
                    <a:pt x="72697" y="135934"/>
                  </a:lnTo>
                  <a:lnTo>
                    <a:pt x="72945" y="125943"/>
                  </a:lnTo>
                  <a:lnTo>
                    <a:pt x="73695" y="115951"/>
                  </a:lnTo>
                  <a:lnTo>
                    <a:pt x="74655" y="105960"/>
                  </a:lnTo>
                  <a:lnTo>
                    <a:pt x="76358" y="95968"/>
                  </a:lnTo>
                  <a:lnTo>
                    <a:pt x="78443" y="87749"/>
                  </a:lnTo>
                  <a:lnTo>
                    <a:pt x="79087" y="85977"/>
                  </a:lnTo>
                  <a:lnTo>
                    <a:pt x="84563" y="75985"/>
                  </a:lnTo>
                  <a:lnTo>
                    <a:pt x="91501" y="65994"/>
                  </a:lnTo>
                  <a:lnTo>
                    <a:pt x="98395" y="58767"/>
                  </a:lnTo>
                  <a:lnTo>
                    <a:pt x="102854" y="56002"/>
                  </a:lnTo>
                  <a:lnTo>
                    <a:pt x="118347" y="48596"/>
                  </a:lnTo>
                  <a:lnTo>
                    <a:pt x="138299" y="46265"/>
                  </a:lnTo>
                  <a:lnTo>
                    <a:pt x="158250" y="49864"/>
                  </a:lnTo>
                  <a:lnTo>
                    <a:pt x="171169" y="56002"/>
                  </a:lnTo>
                  <a:lnTo>
                    <a:pt x="178202" y="60425"/>
                  </a:lnTo>
                  <a:lnTo>
                    <a:pt x="184489" y="65994"/>
                  </a:lnTo>
                  <a:lnTo>
                    <a:pt x="192654" y="75985"/>
                  </a:lnTo>
                  <a:lnTo>
                    <a:pt x="197952" y="85977"/>
                  </a:lnTo>
                  <a:lnTo>
                    <a:pt x="198154" y="86690"/>
                  </a:lnTo>
                  <a:lnTo>
                    <a:pt x="200475" y="95968"/>
                  </a:lnTo>
                  <a:lnTo>
                    <a:pt x="201058" y="105960"/>
                  </a:lnTo>
                  <a:lnTo>
                    <a:pt x="199955" y="115951"/>
                  </a:lnTo>
                  <a:lnTo>
                    <a:pt x="198154" y="125342"/>
                  </a:lnTo>
                  <a:lnTo>
                    <a:pt x="198027" y="125943"/>
                  </a:lnTo>
                  <a:lnTo>
                    <a:pt x="194240" y="135934"/>
                  </a:lnTo>
                  <a:lnTo>
                    <a:pt x="189713" y="145926"/>
                  </a:lnTo>
                  <a:lnTo>
                    <a:pt x="184353" y="155917"/>
                  </a:lnTo>
                  <a:lnTo>
                    <a:pt x="178385" y="165909"/>
                  </a:lnTo>
                  <a:lnTo>
                    <a:pt x="178202" y="166175"/>
                  </a:lnTo>
                  <a:lnTo>
                    <a:pt x="170730" y="175900"/>
                  </a:lnTo>
                  <a:lnTo>
                    <a:pt x="178202" y="175900"/>
                  </a:lnTo>
                  <a:lnTo>
                    <a:pt x="198154" y="175900"/>
                  </a:lnTo>
                  <a:lnTo>
                    <a:pt x="218106" y="175900"/>
                  </a:lnTo>
                  <a:lnTo>
                    <a:pt x="238058" y="175900"/>
                  </a:lnTo>
                  <a:lnTo>
                    <a:pt x="258009" y="175900"/>
                  </a:lnTo>
                  <a:lnTo>
                    <a:pt x="277961" y="175900"/>
                  </a:lnTo>
                  <a:lnTo>
                    <a:pt x="297913" y="175900"/>
                  </a:lnTo>
                  <a:lnTo>
                    <a:pt x="317865" y="175900"/>
                  </a:lnTo>
                  <a:lnTo>
                    <a:pt x="321297" y="175900"/>
                  </a:lnTo>
                  <a:lnTo>
                    <a:pt x="326917" y="165909"/>
                  </a:lnTo>
                  <a:lnTo>
                    <a:pt x="330073" y="155917"/>
                  </a:lnTo>
                  <a:lnTo>
                    <a:pt x="330392" y="145926"/>
                  </a:lnTo>
                  <a:lnTo>
                    <a:pt x="328542" y="135934"/>
                  </a:lnTo>
                  <a:lnTo>
                    <a:pt x="325011" y="125943"/>
                  </a:lnTo>
                  <a:lnTo>
                    <a:pt x="320332" y="115951"/>
                  </a:lnTo>
                  <a:lnTo>
                    <a:pt x="317865" y="111619"/>
                  </a:lnTo>
                  <a:lnTo>
                    <a:pt x="314541" y="105960"/>
                  </a:lnTo>
                  <a:lnTo>
                    <a:pt x="307634" y="95968"/>
                  </a:lnTo>
                  <a:lnTo>
                    <a:pt x="300552" y="85977"/>
                  </a:lnTo>
                  <a:lnTo>
                    <a:pt x="297913" y="82668"/>
                  </a:lnTo>
                  <a:lnTo>
                    <a:pt x="292379" y="75985"/>
                  </a:lnTo>
                  <a:lnTo>
                    <a:pt x="283327" y="65994"/>
                  </a:lnTo>
                  <a:lnTo>
                    <a:pt x="277961" y="60577"/>
                  </a:lnTo>
                  <a:lnTo>
                    <a:pt x="273245" y="56002"/>
                  </a:lnTo>
                  <a:lnTo>
                    <a:pt x="262131" y="46011"/>
                  </a:lnTo>
                  <a:lnTo>
                    <a:pt x="258009" y="42756"/>
                  </a:lnTo>
                  <a:lnTo>
                    <a:pt x="248889" y="36019"/>
                  </a:lnTo>
                  <a:lnTo>
                    <a:pt x="238058" y="28906"/>
                  </a:lnTo>
                  <a:lnTo>
                    <a:pt x="233310" y="26028"/>
                  </a:lnTo>
                  <a:lnTo>
                    <a:pt x="218106" y="18010"/>
                  </a:lnTo>
                  <a:lnTo>
                    <a:pt x="213734" y="16036"/>
                  </a:lnTo>
                  <a:lnTo>
                    <a:pt x="198154" y="10029"/>
                  </a:lnTo>
                  <a:lnTo>
                    <a:pt x="184680" y="6045"/>
                  </a:lnTo>
                  <a:lnTo>
                    <a:pt x="178202" y="4381"/>
                  </a:lnTo>
                  <a:lnTo>
                    <a:pt x="158250" y="1143"/>
                  </a:lnTo>
                  <a:lnTo>
                    <a:pt x="138299" y="0"/>
                  </a:lnTo>
                  <a:lnTo>
                    <a:pt x="118347" y="1341"/>
                  </a:lnTo>
                  <a:lnTo>
                    <a:pt x="98395" y="5373"/>
                  </a:lnTo>
                  <a:lnTo>
                    <a:pt x="96426" y="6045"/>
                  </a:lnTo>
                  <a:lnTo>
                    <a:pt x="78443" y="13079"/>
                  </a:lnTo>
                  <a:lnTo>
                    <a:pt x="73107" y="16036"/>
                  </a:lnTo>
                  <a:lnTo>
                    <a:pt x="58492" y="25460"/>
                  </a:lnTo>
                  <a:lnTo>
                    <a:pt x="57801" y="26028"/>
                  </a:lnTo>
                  <a:lnTo>
                    <a:pt x="47462" y="36019"/>
                  </a:lnTo>
                  <a:lnTo>
                    <a:pt x="38771" y="46011"/>
                  </a:lnTo>
                  <a:lnTo>
                    <a:pt x="38540" y="46333"/>
                  </a:lnTo>
                  <a:lnTo>
                    <a:pt x="32465" y="56002"/>
                  </a:lnTo>
                  <a:lnTo>
                    <a:pt x="27187" y="65994"/>
                  </a:lnTo>
                  <a:lnTo>
                    <a:pt x="22713" y="75985"/>
                  </a:lnTo>
                  <a:lnTo>
                    <a:pt x="19025" y="85977"/>
                  </a:lnTo>
                  <a:lnTo>
                    <a:pt x="18588" y="87399"/>
                  </a:lnTo>
                  <a:lnTo>
                    <a:pt x="16063" y="95968"/>
                  </a:lnTo>
                  <a:lnTo>
                    <a:pt x="13489" y="105960"/>
                  </a:lnTo>
                  <a:lnTo>
                    <a:pt x="11291" y="115951"/>
                  </a:lnTo>
                  <a:lnTo>
                    <a:pt x="9224" y="125943"/>
                  </a:lnTo>
                  <a:lnTo>
                    <a:pt x="7321" y="135934"/>
                  </a:lnTo>
                  <a:lnTo>
                    <a:pt x="5322" y="145926"/>
                  </a:lnTo>
                  <a:lnTo>
                    <a:pt x="3390" y="155917"/>
                  </a:lnTo>
                  <a:lnTo>
                    <a:pt x="1571" y="165909"/>
                  </a:lnTo>
                  <a:lnTo>
                    <a:pt x="0" y="175900"/>
                  </a:lnTo>
                  <a:close/>
                </a:path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FE6F4DD9-3A50-E3E3-CCF3-61A9FB5BC9D2}"/>
                </a:ext>
              </a:extLst>
            </p:cNvPr>
            <p:cNvSpPr/>
            <p:nvPr/>
          </p:nvSpPr>
          <p:spPr>
            <a:xfrm>
              <a:off x="2960657" y="3974134"/>
              <a:ext cx="2897702" cy="205148"/>
            </a:xfrm>
            <a:custGeom>
              <a:avLst/>
              <a:gdLst>
                <a:gd name="connsiteX0" fmla="*/ 4695 w 2897702"/>
                <a:gd name="connsiteY0" fmla="*/ 205148 h 205148"/>
                <a:gd name="connsiteX1" fmla="*/ 24647 w 2897702"/>
                <a:gd name="connsiteY1" fmla="*/ 205148 h 205148"/>
                <a:gd name="connsiteX2" fmla="*/ 44599 w 2897702"/>
                <a:gd name="connsiteY2" fmla="*/ 205148 h 205148"/>
                <a:gd name="connsiteX3" fmla="*/ 64551 w 2897702"/>
                <a:gd name="connsiteY3" fmla="*/ 205148 h 205148"/>
                <a:gd name="connsiteX4" fmla="*/ 84503 w 2897702"/>
                <a:gd name="connsiteY4" fmla="*/ 205148 h 205148"/>
                <a:gd name="connsiteX5" fmla="*/ 104454 w 2897702"/>
                <a:gd name="connsiteY5" fmla="*/ 205148 h 205148"/>
                <a:gd name="connsiteX6" fmla="*/ 124406 w 2897702"/>
                <a:gd name="connsiteY6" fmla="*/ 205148 h 205148"/>
                <a:gd name="connsiteX7" fmla="*/ 144358 w 2897702"/>
                <a:gd name="connsiteY7" fmla="*/ 205148 h 205148"/>
                <a:gd name="connsiteX8" fmla="*/ 162602 w 2897702"/>
                <a:gd name="connsiteY8" fmla="*/ 205148 h 205148"/>
                <a:gd name="connsiteX9" fmla="*/ 155743 w 2897702"/>
                <a:gd name="connsiteY9" fmla="*/ 195157 h 205148"/>
                <a:gd name="connsiteX10" fmla="*/ 146999 w 2897702"/>
                <a:gd name="connsiteY10" fmla="*/ 185165 h 205148"/>
                <a:gd name="connsiteX11" fmla="*/ 144358 w 2897702"/>
                <a:gd name="connsiteY11" fmla="*/ 182793 h 205148"/>
                <a:gd name="connsiteX12" fmla="*/ 129758 w 2897702"/>
                <a:gd name="connsiteY12" fmla="*/ 175174 h 205148"/>
                <a:gd name="connsiteX13" fmla="*/ 124406 w 2897702"/>
                <a:gd name="connsiteY13" fmla="*/ 173011 h 205148"/>
                <a:gd name="connsiteX14" fmla="*/ 104454 w 2897702"/>
                <a:gd name="connsiteY14" fmla="*/ 170794 h 205148"/>
                <a:gd name="connsiteX15" fmla="*/ 84503 w 2897702"/>
                <a:gd name="connsiteY15" fmla="*/ 173792 h 205148"/>
                <a:gd name="connsiteX16" fmla="*/ 80309 w 2897702"/>
                <a:gd name="connsiteY16" fmla="*/ 175174 h 205148"/>
                <a:gd name="connsiteX17" fmla="*/ 64551 w 2897702"/>
                <a:gd name="connsiteY17" fmla="*/ 180029 h 205148"/>
                <a:gd name="connsiteX18" fmla="*/ 51669 w 2897702"/>
                <a:gd name="connsiteY18" fmla="*/ 185165 h 205148"/>
                <a:gd name="connsiteX19" fmla="*/ 44599 w 2897702"/>
                <a:gd name="connsiteY19" fmla="*/ 187824 h 205148"/>
                <a:gd name="connsiteX20" fmla="*/ 26669 w 2897702"/>
                <a:gd name="connsiteY20" fmla="*/ 195157 h 205148"/>
                <a:gd name="connsiteX21" fmla="*/ 24647 w 2897702"/>
                <a:gd name="connsiteY21" fmla="*/ 195913 h 205148"/>
                <a:gd name="connsiteX22" fmla="*/ 4695 w 2897702"/>
                <a:gd name="connsiteY22" fmla="*/ 203565 h 205148"/>
                <a:gd name="connsiteX23" fmla="*/ 0 w 2897702"/>
                <a:gd name="connsiteY23" fmla="*/ 205148 h 205148"/>
                <a:gd name="connsiteX24" fmla="*/ 1161899 w 2897702"/>
                <a:gd name="connsiteY24" fmla="*/ 205148 h 205148"/>
                <a:gd name="connsiteX25" fmla="*/ 1181850 w 2897702"/>
                <a:gd name="connsiteY25" fmla="*/ 205148 h 205148"/>
                <a:gd name="connsiteX26" fmla="*/ 1201802 w 2897702"/>
                <a:gd name="connsiteY26" fmla="*/ 205148 h 205148"/>
                <a:gd name="connsiteX27" fmla="*/ 1221754 w 2897702"/>
                <a:gd name="connsiteY27" fmla="*/ 205148 h 205148"/>
                <a:gd name="connsiteX28" fmla="*/ 1241706 w 2897702"/>
                <a:gd name="connsiteY28" fmla="*/ 205148 h 205148"/>
                <a:gd name="connsiteX29" fmla="*/ 1261657 w 2897702"/>
                <a:gd name="connsiteY29" fmla="*/ 205148 h 205148"/>
                <a:gd name="connsiteX30" fmla="*/ 1281609 w 2897702"/>
                <a:gd name="connsiteY30" fmla="*/ 205148 h 205148"/>
                <a:gd name="connsiteX31" fmla="*/ 1301561 w 2897702"/>
                <a:gd name="connsiteY31" fmla="*/ 205148 h 205148"/>
                <a:gd name="connsiteX32" fmla="*/ 1321513 w 2897702"/>
                <a:gd name="connsiteY32" fmla="*/ 205148 h 205148"/>
                <a:gd name="connsiteX33" fmla="*/ 1341464 w 2897702"/>
                <a:gd name="connsiteY33" fmla="*/ 205148 h 205148"/>
                <a:gd name="connsiteX34" fmla="*/ 1361416 w 2897702"/>
                <a:gd name="connsiteY34" fmla="*/ 205148 h 205148"/>
                <a:gd name="connsiteX35" fmla="*/ 1381368 w 2897702"/>
                <a:gd name="connsiteY35" fmla="*/ 205148 h 205148"/>
                <a:gd name="connsiteX36" fmla="*/ 1401320 w 2897702"/>
                <a:gd name="connsiteY36" fmla="*/ 205148 h 205148"/>
                <a:gd name="connsiteX37" fmla="*/ 1421272 w 2897702"/>
                <a:gd name="connsiteY37" fmla="*/ 205148 h 205148"/>
                <a:gd name="connsiteX38" fmla="*/ 1441223 w 2897702"/>
                <a:gd name="connsiteY38" fmla="*/ 205148 h 205148"/>
                <a:gd name="connsiteX39" fmla="*/ 1461175 w 2897702"/>
                <a:gd name="connsiteY39" fmla="*/ 205148 h 205148"/>
                <a:gd name="connsiteX40" fmla="*/ 1481127 w 2897702"/>
                <a:gd name="connsiteY40" fmla="*/ 205148 h 205148"/>
                <a:gd name="connsiteX41" fmla="*/ 1501079 w 2897702"/>
                <a:gd name="connsiteY41" fmla="*/ 205148 h 205148"/>
                <a:gd name="connsiteX42" fmla="*/ 1521030 w 2897702"/>
                <a:gd name="connsiteY42" fmla="*/ 205148 h 205148"/>
                <a:gd name="connsiteX43" fmla="*/ 1540982 w 2897702"/>
                <a:gd name="connsiteY43" fmla="*/ 205148 h 205148"/>
                <a:gd name="connsiteX44" fmla="*/ 1560934 w 2897702"/>
                <a:gd name="connsiteY44" fmla="*/ 205148 h 205148"/>
                <a:gd name="connsiteX45" fmla="*/ 1580886 w 2897702"/>
                <a:gd name="connsiteY45" fmla="*/ 205148 h 205148"/>
                <a:gd name="connsiteX46" fmla="*/ 1600837 w 2897702"/>
                <a:gd name="connsiteY46" fmla="*/ 205148 h 205148"/>
                <a:gd name="connsiteX47" fmla="*/ 1620789 w 2897702"/>
                <a:gd name="connsiteY47" fmla="*/ 205148 h 205148"/>
                <a:gd name="connsiteX48" fmla="*/ 1626195 w 2897702"/>
                <a:gd name="connsiteY48" fmla="*/ 205148 h 205148"/>
                <a:gd name="connsiteX49" fmla="*/ 1626952 w 2897702"/>
                <a:gd name="connsiteY49" fmla="*/ 195157 h 205148"/>
                <a:gd name="connsiteX50" fmla="*/ 1628344 w 2897702"/>
                <a:gd name="connsiteY50" fmla="*/ 185165 h 205148"/>
                <a:gd name="connsiteX51" fmla="*/ 1629578 w 2897702"/>
                <a:gd name="connsiteY51" fmla="*/ 175174 h 205148"/>
                <a:gd name="connsiteX52" fmla="*/ 1630747 w 2897702"/>
                <a:gd name="connsiteY52" fmla="*/ 165182 h 205148"/>
                <a:gd name="connsiteX53" fmla="*/ 1631370 w 2897702"/>
                <a:gd name="connsiteY53" fmla="*/ 155191 h 205148"/>
                <a:gd name="connsiteX54" fmla="*/ 1630830 w 2897702"/>
                <a:gd name="connsiteY54" fmla="*/ 145199 h 205148"/>
                <a:gd name="connsiteX55" fmla="*/ 1628823 w 2897702"/>
                <a:gd name="connsiteY55" fmla="*/ 135208 h 205148"/>
                <a:gd name="connsiteX56" fmla="*/ 1624146 w 2897702"/>
                <a:gd name="connsiteY56" fmla="*/ 125216 h 205148"/>
                <a:gd name="connsiteX57" fmla="*/ 1620789 w 2897702"/>
                <a:gd name="connsiteY57" fmla="*/ 120867 h 205148"/>
                <a:gd name="connsiteX58" fmla="*/ 1613110 w 2897702"/>
                <a:gd name="connsiteY58" fmla="*/ 115225 h 205148"/>
                <a:gd name="connsiteX59" fmla="*/ 1600837 w 2897702"/>
                <a:gd name="connsiteY59" fmla="*/ 109805 h 205148"/>
                <a:gd name="connsiteX60" fmla="*/ 1580886 w 2897702"/>
                <a:gd name="connsiteY60" fmla="*/ 106825 h 205148"/>
                <a:gd name="connsiteX61" fmla="*/ 1560934 w 2897702"/>
                <a:gd name="connsiteY61" fmla="*/ 107504 h 205148"/>
                <a:gd name="connsiteX62" fmla="*/ 1540982 w 2897702"/>
                <a:gd name="connsiteY62" fmla="*/ 110951 h 205148"/>
                <a:gd name="connsiteX63" fmla="*/ 1525873 w 2897702"/>
                <a:gd name="connsiteY63" fmla="*/ 115225 h 205148"/>
                <a:gd name="connsiteX64" fmla="*/ 1521030 w 2897702"/>
                <a:gd name="connsiteY64" fmla="*/ 116773 h 205148"/>
                <a:gd name="connsiteX65" fmla="*/ 1501812 w 2897702"/>
                <a:gd name="connsiteY65" fmla="*/ 125216 h 205148"/>
                <a:gd name="connsiteX66" fmla="*/ 1501079 w 2897702"/>
                <a:gd name="connsiteY66" fmla="*/ 125569 h 205148"/>
                <a:gd name="connsiteX67" fmla="*/ 1484753 w 2897702"/>
                <a:gd name="connsiteY67" fmla="*/ 135208 h 205148"/>
                <a:gd name="connsiteX68" fmla="*/ 1481127 w 2897702"/>
                <a:gd name="connsiteY68" fmla="*/ 137499 h 205148"/>
                <a:gd name="connsiteX69" fmla="*/ 1470179 w 2897702"/>
                <a:gd name="connsiteY69" fmla="*/ 145199 h 205148"/>
                <a:gd name="connsiteX70" fmla="*/ 1461175 w 2897702"/>
                <a:gd name="connsiteY70" fmla="*/ 151638 h 205148"/>
                <a:gd name="connsiteX71" fmla="*/ 1456328 w 2897702"/>
                <a:gd name="connsiteY71" fmla="*/ 155191 h 205148"/>
                <a:gd name="connsiteX72" fmla="*/ 1442364 w 2897702"/>
                <a:gd name="connsiteY72" fmla="*/ 165182 h 205148"/>
                <a:gd name="connsiteX73" fmla="*/ 1441223 w 2897702"/>
                <a:gd name="connsiteY73" fmla="*/ 165954 h 205148"/>
                <a:gd name="connsiteX74" fmla="*/ 1426596 w 2897702"/>
                <a:gd name="connsiteY74" fmla="*/ 175174 h 205148"/>
                <a:gd name="connsiteX75" fmla="*/ 1421272 w 2897702"/>
                <a:gd name="connsiteY75" fmla="*/ 178241 h 205148"/>
                <a:gd name="connsiteX76" fmla="*/ 1406630 w 2897702"/>
                <a:gd name="connsiteY76" fmla="*/ 185165 h 205148"/>
                <a:gd name="connsiteX77" fmla="*/ 1401320 w 2897702"/>
                <a:gd name="connsiteY77" fmla="*/ 187452 h 205148"/>
                <a:gd name="connsiteX78" fmla="*/ 1381368 w 2897702"/>
                <a:gd name="connsiteY78" fmla="*/ 193665 h 205148"/>
                <a:gd name="connsiteX79" fmla="*/ 1372354 w 2897702"/>
                <a:gd name="connsiteY79" fmla="*/ 195157 h 205148"/>
                <a:gd name="connsiteX80" fmla="*/ 1361416 w 2897702"/>
                <a:gd name="connsiteY80" fmla="*/ 196894 h 205148"/>
                <a:gd name="connsiteX81" fmla="*/ 1341464 w 2897702"/>
                <a:gd name="connsiteY81" fmla="*/ 197413 h 205148"/>
                <a:gd name="connsiteX82" fmla="*/ 1321513 w 2897702"/>
                <a:gd name="connsiteY82" fmla="*/ 195435 h 205148"/>
                <a:gd name="connsiteX83" fmla="*/ 1320268 w 2897702"/>
                <a:gd name="connsiteY83" fmla="*/ 195157 h 205148"/>
                <a:gd name="connsiteX84" fmla="*/ 1301561 w 2897702"/>
                <a:gd name="connsiteY84" fmla="*/ 190816 h 205148"/>
                <a:gd name="connsiteX85" fmla="*/ 1285295 w 2897702"/>
                <a:gd name="connsiteY85" fmla="*/ 185165 h 205148"/>
                <a:gd name="connsiteX86" fmla="*/ 1281609 w 2897702"/>
                <a:gd name="connsiteY86" fmla="*/ 183745 h 205148"/>
                <a:gd name="connsiteX87" fmla="*/ 1262368 w 2897702"/>
                <a:gd name="connsiteY87" fmla="*/ 175174 h 205148"/>
                <a:gd name="connsiteX88" fmla="*/ 1261657 w 2897702"/>
                <a:gd name="connsiteY88" fmla="*/ 174825 h 205148"/>
                <a:gd name="connsiteX89" fmla="*/ 1241706 w 2897702"/>
                <a:gd name="connsiteY89" fmla="*/ 165808 h 205148"/>
                <a:gd name="connsiteX90" fmla="*/ 1239698 w 2897702"/>
                <a:gd name="connsiteY90" fmla="*/ 165182 h 205148"/>
                <a:gd name="connsiteX91" fmla="*/ 1221754 w 2897702"/>
                <a:gd name="connsiteY91" fmla="*/ 159180 h 205148"/>
                <a:gd name="connsiteX92" fmla="*/ 1201802 w 2897702"/>
                <a:gd name="connsiteY92" fmla="*/ 158622 h 205148"/>
                <a:gd name="connsiteX93" fmla="*/ 1183931 w 2897702"/>
                <a:gd name="connsiteY93" fmla="*/ 165182 h 205148"/>
                <a:gd name="connsiteX94" fmla="*/ 1181850 w 2897702"/>
                <a:gd name="connsiteY94" fmla="*/ 165949 h 205148"/>
                <a:gd name="connsiteX95" fmla="*/ 1170470 w 2897702"/>
                <a:gd name="connsiteY95" fmla="*/ 175174 h 205148"/>
                <a:gd name="connsiteX96" fmla="*/ 1161899 w 2897702"/>
                <a:gd name="connsiteY96" fmla="*/ 182803 h 205148"/>
                <a:gd name="connsiteX97" fmla="*/ 1160095 w 2897702"/>
                <a:gd name="connsiteY97" fmla="*/ 185165 h 205148"/>
                <a:gd name="connsiteX98" fmla="*/ 1153082 w 2897702"/>
                <a:gd name="connsiteY98" fmla="*/ 195157 h 205148"/>
                <a:gd name="connsiteX99" fmla="*/ 1147030 w 2897702"/>
                <a:gd name="connsiteY99" fmla="*/ 205148 h 205148"/>
                <a:gd name="connsiteX100" fmla="*/ 1959969 w 2897702"/>
                <a:gd name="connsiteY100" fmla="*/ 205148 h 205148"/>
                <a:gd name="connsiteX101" fmla="*/ 1979921 w 2897702"/>
                <a:gd name="connsiteY101" fmla="*/ 205148 h 205148"/>
                <a:gd name="connsiteX102" fmla="*/ 1999873 w 2897702"/>
                <a:gd name="connsiteY102" fmla="*/ 205148 h 205148"/>
                <a:gd name="connsiteX103" fmla="*/ 2019825 w 2897702"/>
                <a:gd name="connsiteY103" fmla="*/ 205148 h 205148"/>
                <a:gd name="connsiteX104" fmla="*/ 2039777 w 2897702"/>
                <a:gd name="connsiteY104" fmla="*/ 205148 h 205148"/>
                <a:gd name="connsiteX105" fmla="*/ 2059728 w 2897702"/>
                <a:gd name="connsiteY105" fmla="*/ 205148 h 205148"/>
                <a:gd name="connsiteX106" fmla="*/ 2079680 w 2897702"/>
                <a:gd name="connsiteY106" fmla="*/ 205148 h 205148"/>
                <a:gd name="connsiteX107" fmla="*/ 2099632 w 2897702"/>
                <a:gd name="connsiteY107" fmla="*/ 205148 h 205148"/>
                <a:gd name="connsiteX108" fmla="*/ 2119584 w 2897702"/>
                <a:gd name="connsiteY108" fmla="*/ 205148 h 205148"/>
                <a:gd name="connsiteX109" fmla="*/ 2139536 w 2897702"/>
                <a:gd name="connsiteY109" fmla="*/ 205148 h 205148"/>
                <a:gd name="connsiteX110" fmla="*/ 2159487 w 2897702"/>
                <a:gd name="connsiteY110" fmla="*/ 205148 h 205148"/>
                <a:gd name="connsiteX111" fmla="*/ 2179439 w 2897702"/>
                <a:gd name="connsiteY111" fmla="*/ 205148 h 205148"/>
                <a:gd name="connsiteX112" fmla="*/ 2199391 w 2897702"/>
                <a:gd name="connsiteY112" fmla="*/ 205148 h 205148"/>
                <a:gd name="connsiteX113" fmla="*/ 2200755 w 2897702"/>
                <a:gd name="connsiteY113" fmla="*/ 205148 h 205148"/>
                <a:gd name="connsiteX114" fmla="*/ 2202326 w 2897702"/>
                <a:gd name="connsiteY114" fmla="*/ 195157 h 205148"/>
                <a:gd name="connsiteX115" fmla="*/ 2204145 w 2897702"/>
                <a:gd name="connsiteY115" fmla="*/ 185165 h 205148"/>
                <a:gd name="connsiteX116" fmla="*/ 2206077 w 2897702"/>
                <a:gd name="connsiteY116" fmla="*/ 175174 h 205148"/>
                <a:gd name="connsiteX117" fmla="*/ 2208076 w 2897702"/>
                <a:gd name="connsiteY117" fmla="*/ 165182 h 205148"/>
                <a:gd name="connsiteX118" fmla="*/ 2209978 w 2897702"/>
                <a:gd name="connsiteY118" fmla="*/ 155191 h 205148"/>
                <a:gd name="connsiteX119" fmla="*/ 2212046 w 2897702"/>
                <a:gd name="connsiteY119" fmla="*/ 145199 h 205148"/>
                <a:gd name="connsiteX120" fmla="*/ 2214244 w 2897702"/>
                <a:gd name="connsiteY120" fmla="*/ 135208 h 205148"/>
                <a:gd name="connsiteX121" fmla="*/ 2216818 w 2897702"/>
                <a:gd name="connsiteY121" fmla="*/ 125216 h 205148"/>
                <a:gd name="connsiteX122" fmla="*/ 2219343 w 2897702"/>
                <a:gd name="connsiteY122" fmla="*/ 116647 h 205148"/>
                <a:gd name="connsiteX123" fmla="*/ 2219780 w 2897702"/>
                <a:gd name="connsiteY123" fmla="*/ 115225 h 205148"/>
                <a:gd name="connsiteX124" fmla="*/ 2223468 w 2897702"/>
                <a:gd name="connsiteY124" fmla="*/ 105233 h 205148"/>
                <a:gd name="connsiteX125" fmla="*/ 2227942 w 2897702"/>
                <a:gd name="connsiteY125" fmla="*/ 95242 h 205148"/>
                <a:gd name="connsiteX126" fmla="*/ 2233220 w 2897702"/>
                <a:gd name="connsiteY126" fmla="*/ 85250 h 205148"/>
                <a:gd name="connsiteX127" fmla="*/ 2239294 w 2897702"/>
                <a:gd name="connsiteY127" fmla="*/ 75582 h 205148"/>
                <a:gd name="connsiteX128" fmla="*/ 2239526 w 2897702"/>
                <a:gd name="connsiteY128" fmla="*/ 75259 h 205148"/>
                <a:gd name="connsiteX129" fmla="*/ 2248217 w 2897702"/>
                <a:gd name="connsiteY129" fmla="*/ 65267 h 205148"/>
                <a:gd name="connsiteX130" fmla="*/ 2258556 w 2897702"/>
                <a:gd name="connsiteY130" fmla="*/ 55276 h 205148"/>
                <a:gd name="connsiteX131" fmla="*/ 2259246 w 2897702"/>
                <a:gd name="connsiteY131" fmla="*/ 54709 h 205148"/>
                <a:gd name="connsiteX132" fmla="*/ 2273861 w 2897702"/>
                <a:gd name="connsiteY132" fmla="*/ 45284 h 205148"/>
                <a:gd name="connsiteX133" fmla="*/ 2279198 w 2897702"/>
                <a:gd name="connsiteY133" fmla="*/ 42327 h 205148"/>
                <a:gd name="connsiteX134" fmla="*/ 2297181 w 2897702"/>
                <a:gd name="connsiteY134" fmla="*/ 35293 h 205148"/>
                <a:gd name="connsiteX135" fmla="*/ 2299150 w 2897702"/>
                <a:gd name="connsiteY135" fmla="*/ 34621 h 205148"/>
                <a:gd name="connsiteX136" fmla="*/ 2319102 w 2897702"/>
                <a:gd name="connsiteY136" fmla="*/ 30589 h 205148"/>
                <a:gd name="connsiteX137" fmla="*/ 2339053 w 2897702"/>
                <a:gd name="connsiteY137" fmla="*/ 29248 h 205148"/>
                <a:gd name="connsiteX138" fmla="*/ 2359005 w 2897702"/>
                <a:gd name="connsiteY138" fmla="*/ 30391 h 205148"/>
                <a:gd name="connsiteX139" fmla="*/ 2378957 w 2897702"/>
                <a:gd name="connsiteY139" fmla="*/ 33629 h 205148"/>
                <a:gd name="connsiteX140" fmla="*/ 2385435 w 2897702"/>
                <a:gd name="connsiteY140" fmla="*/ 35293 h 205148"/>
                <a:gd name="connsiteX141" fmla="*/ 2398909 w 2897702"/>
                <a:gd name="connsiteY141" fmla="*/ 39277 h 205148"/>
                <a:gd name="connsiteX142" fmla="*/ 2414489 w 2897702"/>
                <a:gd name="connsiteY142" fmla="*/ 45284 h 205148"/>
                <a:gd name="connsiteX143" fmla="*/ 2418860 w 2897702"/>
                <a:gd name="connsiteY143" fmla="*/ 47258 h 205148"/>
                <a:gd name="connsiteX144" fmla="*/ 2434065 w 2897702"/>
                <a:gd name="connsiteY144" fmla="*/ 55276 h 205148"/>
                <a:gd name="connsiteX145" fmla="*/ 2438812 w 2897702"/>
                <a:gd name="connsiteY145" fmla="*/ 58154 h 205148"/>
                <a:gd name="connsiteX146" fmla="*/ 2449644 w 2897702"/>
                <a:gd name="connsiteY146" fmla="*/ 65267 h 205148"/>
                <a:gd name="connsiteX147" fmla="*/ 2458764 w 2897702"/>
                <a:gd name="connsiteY147" fmla="*/ 72005 h 205148"/>
                <a:gd name="connsiteX148" fmla="*/ 2462886 w 2897702"/>
                <a:gd name="connsiteY148" fmla="*/ 75259 h 205148"/>
                <a:gd name="connsiteX149" fmla="*/ 2474000 w 2897702"/>
                <a:gd name="connsiteY149" fmla="*/ 85250 h 205148"/>
                <a:gd name="connsiteX150" fmla="*/ 2478716 w 2897702"/>
                <a:gd name="connsiteY150" fmla="*/ 89825 h 205148"/>
                <a:gd name="connsiteX151" fmla="*/ 2484081 w 2897702"/>
                <a:gd name="connsiteY151" fmla="*/ 95242 h 205148"/>
                <a:gd name="connsiteX152" fmla="*/ 2493134 w 2897702"/>
                <a:gd name="connsiteY152" fmla="*/ 105233 h 205148"/>
                <a:gd name="connsiteX153" fmla="*/ 2498668 w 2897702"/>
                <a:gd name="connsiteY153" fmla="*/ 111916 h 205148"/>
                <a:gd name="connsiteX154" fmla="*/ 2501306 w 2897702"/>
                <a:gd name="connsiteY154" fmla="*/ 115225 h 205148"/>
                <a:gd name="connsiteX155" fmla="*/ 2508389 w 2897702"/>
                <a:gd name="connsiteY155" fmla="*/ 125216 h 205148"/>
                <a:gd name="connsiteX156" fmla="*/ 2515295 w 2897702"/>
                <a:gd name="connsiteY156" fmla="*/ 135208 h 205148"/>
                <a:gd name="connsiteX157" fmla="*/ 2518619 w 2897702"/>
                <a:gd name="connsiteY157" fmla="*/ 140867 h 205148"/>
                <a:gd name="connsiteX158" fmla="*/ 2521086 w 2897702"/>
                <a:gd name="connsiteY158" fmla="*/ 145199 h 205148"/>
                <a:gd name="connsiteX159" fmla="*/ 2525766 w 2897702"/>
                <a:gd name="connsiteY159" fmla="*/ 155191 h 205148"/>
                <a:gd name="connsiteX160" fmla="*/ 2529296 w 2897702"/>
                <a:gd name="connsiteY160" fmla="*/ 165182 h 205148"/>
                <a:gd name="connsiteX161" fmla="*/ 2531147 w 2897702"/>
                <a:gd name="connsiteY161" fmla="*/ 175174 h 205148"/>
                <a:gd name="connsiteX162" fmla="*/ 2530828 w 2897702"/>
                <a:gd name="connsiteY162" fmla="*/ 185165 h 205148"/>
                <a:gd name="connsiteX163" fmla="*/ 2527672 w 2897702"/>
                <a:gd name="connsiteY163" fmla="*/ 195157 h 205148"/>
                <a:gd name="connsiteX164" fmla="*/ 2522052 w 2897702"/>
                <a:gd name="connsiteY164" fmla="*/ 205148 h 205148"/>
                <a:gd name="connsiteX165" fmla="*/ 2538571 w 2897702"/>
                <a:gd name="connsiteY165" fmla="*/ 205148 h 205148"/>
                <a:gd name="connsiteX166" fmla="*/ 2558523 w 2897702"/>
                <a:gd name="connsiteY166" fmla="*/ 205148 h 205148"/>
                <a:gd name="connsiteX167" fmla="*/ 2578475 w 2897702"/>
                <a:gd name="connsiteY167" fmla="*/ 205148 h 205148"/>
                <a:gd name="connsiteX168" fmla="*/ 2598426 w 2897702"/>
                <a:gd name="connsiteY168" fmla="*/ 205148 h 205148"/>
                <a:gd name="connsiteX169" fmla="*/ 2618378 w 2897702"/>
                <a:gd name="connsiteY169" fmla="*/ 205148 h 205148"/>
                <a:gd name="connsiteX170" fmla="*/ 2629978 w 2897702"/>
                <a:gd name="connsiteY170" fmla="*/ 205148 h 205148"/>
                <a:gd name="connsiteX171" fmla="*/ 2627596 w 2897702"/>
                <a:gd name="connsiteY171" fmla="*/ 195157 h 205148"/>
                <a:gd name="connsiteX172" fmla="*/ 2623715 w 2897702"/>
                <a:gd name="connsiteY172" fmla="*/ 185165 h 205148"/>
                <a:gd name="connsiteX173" fmla="*/ 2618473 w 2897702"/>
                <a:gd name="connsiteY173" fmla="*/ 175174 h 205148"/>
                <a:gd name="connsiteX174" fmla="*/ 2618378 w 2897702"/>
                <a:gd name="connsiteY174" fmla="*/ 175034 h 205148"/>
                <a:gd name="connsiteX175" fmla="*/ 2612047 w 2897702"/>
                <a:gd name="connsiteY175" fmla="*/ 165182 h 205148"/>
                <a:gd name="connsiteX176" fmla="*/ 2604717 w 2897702"/>
                <a:gd name="connsiteY176" fmla="*/ 155191 h 205148"/>
                <a:gd name="connsiteX177" fmla="*/ 2598426 w 2897702"/>
                <a:gd name="connsiteY177" fmla="*/ 147443 h 205148"/>
                <a:gd name="connsiteX178" fmla="*/ 2596643 w 2897702"/>
                <a:gd name="connsiteY178" fmla="*/ 145199 h 205148"/>
                <a:gd name="connsiteX179" fmla="*/ 2587840 w 2897702"/>
                <a:gd name="connsiteY179" fmla="*/ 135208 h 205148"/>
                <a:gd name="connsiteX180" fmla="*/ 2578948 w 2897702"/>
                <a:gd name="connsiteY180" fmla="*/ 125216 h 205148"/>
                <a:gd name="connsiteX181" fmla="*/ 2578475 w 2897702"/>
                <a:gd name="connsiteY181" fmla="*/ 124718 h 205148"/>
                <a:gd name="connsiteX182" fmla="*/ 2569550 w 2897702"/>
                <a:gd name="connsiteY182" fmla="*/ 115225 h 205148"/>
                <a:gd name="connsiteX183" fmla="*/ 2560401 w 2897702"/>
                <a:gd name="connsiteY183" fmla="*/ 105233 h 205148"/>
                <a:gd name="connsiteX184" fmla="*/ 2558523 w 2897702"/>
                <a:gd name="connsiteY184" fmla="*/ 103251 h 205148"/>
                <a:gd name="connsiteX185" fmla="*/ 2550735 w 2897702"/>
                <a:gd name="connsiteY185" fmla="*/ 95242 h 205148"/>
                <a:gd name="connsiteX186" fmla="*/ 2541163 w 2897702"/>
                <a:gd name="connsiteY186" fmla="*/ 85250 h 205148"/>
                <a:gd name="connsiteX187" fmla="*/ 2538571 w 2897702"/>
                <a:gd name="connsiteY187" fmla="*/ 82656 h 205148"/>
                <a:gd name="connsiteX188" fmla="*/ 2530751 w 2897702"/>
                <a:gd name="connsiteY188" fmla="*/ 75259 h 205148"/>
                <a:gd name="connsiteX189" fmla="*/ 2520233 w 2897702"/>
                <a:gd name="connsiteY189" fmla="*/ 65267 h 205148"/>
                <a:gd name="connsiteX190" fmla="*/ 2518619 w 2897702"/>
                <a:gd name="connsiteY190" fmla="*/ 63852 h 205148"/>
                <a:gd name="connsiteX191" fmla="*/ 2508127 w 2897702"/>
                <a:gd name="connsiteY191" fmla="*/ 55276 h 205148"/>
                <a:gd name="connsiteX192" fmla="*/ 2498668 w 2897702"/>
                <a:gd name="connsiteY192" fmla="*/ 47965 h 205148"/>
                <a:gd name="connsiteX193" fmla="*/ 2494800 w 2897702"/>
                <a:gd name="connsiteY193" fmla="*/ 45284 h 205148"/>
                <a:gd name="connsiteX194" fmla="*/ 2479103 w 2897702"/>
                <a:gd name="connsiteY194" fmla="*/ 35293 h 205148"/>
                <a:gd name="connsiteX195" fmla="*/ 2478716 w 2897702"/>
                <a:gd name="connsiteY195" fmla="*/ 35068 h 205148"/>
                <a:gd name="connsiteX196" fmla="*/ 2459985 w 2897702"/>
                <a:gd name="connsiteY196" fmla="*/ 25301 h 205148"/>
                <a:gd name="connsiteX197" fmla="*/ 2458764 w 2897702"/>
                <a:gd name="connsiteY197" fmla="*/ 24733 h 205148"/>
                <a:gd name="connsiteX198" fmla="*/ 2438812 w 2897702"/>
                <a:gd name="connsiteY198" fmla="*/ 16642 h 205148"/>
                <a:gd name="connsiteX199" fmla="*/ 2434931 w 2897702"/>
                <a:gd name="connsiteY199" fmla="*/ 15310 h 205148"/>
                <a:gd name="connsiteX200" fmla="*/ 2418860 w 2897702"/>
                <a:gd name="connsiteY200" fmla="*/ 10422 h 205148"/>
                <a:gd name="connsiteX201" fmla="*/ 2398909 w 2897702"/>
                <a:gd name="connsiteY201" fmla="*/ 5589 h 205148"/>
                <a:gd name="connsiteX202" fmla="*/ 2397362 w 2897702"/>
                <a:gd name="connsiteY202" fmla="*/ 5318 h 205148"/>
                <a:gd name="connsiteX203" fmla="*/ 2378957 w 2897702"/>
                <a:gd name="connsiteY203" fmla="*/ 2423 h 205148"/>
                <a:gd name="connsiteX204" fmla="*/ 2359005 w 2897702"/>
                <a:gd name="connsiteY204" fmla="*/ 573 h 205148"/>
                <a:gd name="connsiteX205" fmla="*/ 2339053 w 2897702"/>
                <a:gd name="connsiteY205" fmla="*/ 0 h 205148"/>
                <a:gd name="connsiteX206" fmla="*/ 2319102 w 2897702"/>
                <a:gd name="connsiteY206" fmla="*/ 956 h 205148"/>
                <a:gd name="connsiteX207" fmla="*/ 2299150 w 2897702"/>
                <a:gd name="connsiteY207" fmla="*/ 3619 h 205148"/>
                <a:gd name="connsiteX208" fmla="*/ 2291539 w 2897702"/>
                <a:gd name="connsiteY208" fmla="*/ 5318 h 205148"/>
                <a:gd name="connsiteX209" fmla="*/ 2279198 w 2897702"/>
                <a:gd name="connsiteY209" fmla="*/ 8348 h 205148"/>
                <a:gd name="connsiteX210" fmla="*/ 2260060 w 2897702"/>
                <a:gd name="connsiteY210" fmla="*/ 15310 h 205148"/>
                <a:gd name="connsiteX211" fmla="*/ 2259246 w 2897702"/>
                <a:gd name="connsiteY211" fmla="*/ 15647 h 205148"/>
                <a:gd name="connsiteX212" fmla="*/ 2241401 w 2897702"/>
                <a:gd name="connsiteY212" fmla="*/ 25301 h 205148"/>
                <a:gd name="connsiteX213" fmla="*/ 2239294 w 2897702"/>
                <a:gd name="connsiteY213" fmla="*/ 26632 h 205148"/>
                <a:gd name="connsiteX214" fmla="*/ 2227871 w 2897702"/>
                <a:gd name="connsiteY214" fmla="*/ 35293 h 205148"/>
                <a:gd name="connsiteX215" fmla="*/ 2219343 w 2897702"/>
                <a:gd name="connsiteY215" fmla="*/ 42842 h 205148"/>
                <a:gd name="connsiteX216" fmla="*/ 2216849 w 2897702"/>
                <a:gd name="connsiteY216" fmla="*/ 45284 h 205148"/>
                <a:gd name="connsiteX217" fmla="*/ 2207807 w 2897702"/>
                <a:gd name="connsiteY217" fmla="*/ 55276 h 205148"/>
                <a:gd name="connsiteX218" fmla="*/ 2200009 w 2897702"/>
                <a:gd name="connsiteY218" fmla="*/ 65267 h 205148"/>
                <a:gd name="connsiteX219" fmla="*/ 2199391 w 2897702"/>
                <a:gd name="connsiteY219" fmla="*/ 66163 h 205148"/>
                <a:gd name="connsiteX220" fmla="*/ 2193164 w 2897702"/>
                <a:gd name="connsiteY220" fmla="*/ 75259 h 205148"/>
                <a:gd name="connsiteX221" fmla="*/ 2187109 w 2897702"/>
                <a:gd name="connsiteY221" fmla="*/ 85250 h 205148"/>
                <a:gd name="connsiteX222" fmla="*/ 2181723 w 2897702"/>
                <a:gd name="connsiteY222" fmla="*/ 95242 h 205148"/>
                <a:gd name="connsiteX223" fmla="*/ 2179439 w 2897702"/>
                <a:gd name="connsiteY223" fmla="*/ 99793 h 205148"/>
                <a:gd name="connsiteX224" fmla="*/ 2176449 w 2897702"/>
                <a:gd name="connsiteY224" fmla="*/ 105233 h 205148"/>
                <a:gd name="connsiteX225" fmla="*/ 2171453 w 2897702"/>
                <a:gd name="connsiteY225" fmla="*/ 115225 h 205148"/>
                <a:gd name="connsiteX226" fmla="*/ 2166770 w 2897702"/>
                <a:gd name="connsiteY226" fmla="*/ 125216 h 205148"/>
                <a:gd name="connsiteX227" fmla="*/ 2162183 w 2897702"/>
                <a:gd name="connsiteY227" fmla="*/ 135208 h 205148"/>
                <a:gd name="connsiteX228" fmla="*/ 2159487 w 2897702"/>
                <a:gd name="connsiteY228" fmla="*/ 141054 h 205148"/>
                <a:gd name="connsiteX229" fmla="*/ 2157157 w 2897702"/>
                <a:gd name="connsiteY229" fmla="*/ 145199 h 205148"/>
                <a:gd name="connsiteX230" fmla="*/ 2151533 w 2897702"/>
                <a:gd name="connsiteY230" fmla="*/ 155191 h 205148"/>
                <a:gd name="connsiteX231" fmla="*/ 2145653 w 2897702"/>
                <a:gd name="connsiteY231" fmla="*/ 165182 h 205148"/>
                <a:gd name="connsiteX232" fmla="*/ 2139536 w 2897702"/>
                <a:gd name="connsiteY232" fmla="*/ 174730 h 205148"/>
                <a:gd name="connsiteX233" fmla="*/ 2139126 w 2897702"/>
                <a:gd name="connsiteY233" fmla="*/ 175174 h 205148"/>
                <a:gd name="connsiteX234" fmla="*/ 2129198 w 2897702"/>
                <a:gd name="connsiteY234" fmla="*/ 185165 h 205148"/>
                <a:gd name="connsiteX235" fmla="*/ 2119584 w 2897702"/>
                <a:gd name="connsiteY235" fmla="*/ 193421 h 205148"/>
                <a:gd name="connsiteX236" fmla="*/ 2115724 w 2897702"/>
                <a:gd name="connsiteY236" fmla="*/ 195157 h 205148"/>
                <a:gd name="connsiteX237" fmla="*/ 2099632 w 2897702"/>
                <a:gd name="connsiteY237" fmla="*/ 201592 h 205148"/>
                <a:gd name="connsiteX238" fmla="*/ 2079680 w 2897702"/>
                <a:gd name="connsiteY238" fmla="*/ 203147 h 205148"/>
                <a:gd name="connsiteX239" fmla="*/ 2059728 w 2897702"/>
                <a:gd name="connsiteY239" fmla="*/ 201726 h 205148"/>
                <a:gd name="connsiteX240" fmla="*/ 2039777 w 2897702"/>
                <a:gd name="connsiteY240" fmla="*/ 199148 h 205148"/>
                <a:gd name="connsiteX241" fmla="*/ 2019825 w 2897702"/>
                <a:gd name="connsiteY241" fmla="*/ 197522 h 205148"/>
                <a:gd name="connsiteX242" fmla="*/ 1999873 w 2897702"/>
                <a:gd name="connsiteY242" fmla="*/ 197568 h 205148"/>
                <a:gd name="connsiteX243" fmla="*/ 1979921 w 2897702"/>
                <a:gd name="connsiteY243" fmla="*/ 199834 h 205148"/>
                <a:gd name="connsiteX244" fmla="*/ 1959969 w 2897702"/>
                <a:gd name="connsiteY244" fmla="*/ 204259 h 205148"/>
                <a:gd name="connsiteX245" fmla="*/ 1957298 w 2897702"/>
                <a:gd name="connsiteY245" fmla="*/ 205148 h 205148"/>
                <a:gd name="connsiteX246" fmla="*/ 2837848 w 2897702"/>
                <a:gd name="connsiteY246" fmla="*/ 205148 h 205148"/>
                <a:gd name="connsiteX247" fmla="*/ 2857799 w 2897702"/>
                <a:gd name="connsiteY247" fmla="*/ 205148 h 205148"/>
                <a:gd name="connsiteX248" fmla="*/ 2877751 w 2897702"/>
                <a:gd name="connsiteY248" fmla="*/ 205148 h 205148"/>
                <a:gd name="connsiteX249" fmla="*/ 2897703 w 2897702"/>
                <a:gd name="connsiteY249" fmla="*/ 205148 h 205148"/>
                <a:gd name="connsiteX250" fmla="*/ 2897703 w 2897702"/>
                <a:gd name="connsiteY250" fmla="*/ 195157 h 205148"/>
                <a:gd name="connsiteX251" fmla="*/ 2897703 w 2897702"/>
                <a:gd name="connsiteY251" fmla="*/ 185165 h 205148"/>
                <a:gd name="connsiteX252" fmla="*/ 2897703 w 2897702"/>
                <a:gd name="connsiteY252" fmla="*/ 175174 h 205148"/>
                <a:gd name="connsiteX253" fmla="*/ 2897703 w 2897702"/>
                <a:gd name="connsiteY253" fmla="*/ 165182 h 205148"/>
                <a:gd name="connsiteX254" fmla="*/ 2897703 w 2897702"/>
                <a:gd name="connsiteY254" fmla="*/ 155191 h 205148"/>
                <a:gd name="connsiteX255" fmla="*/ 2897703 w 2897702"/>
                <a:gd name="connsiteY255" fmla="*/ 145199 h 205148"/>
                <a:gd name="connsiteX256" fmla="*/ 2897703 w 2897702"/>
                <a:gd name="connsiteY256" fmla="*/ 135208 h 205148"/>
                <a:gd name="connsiteX257" fmla="*/ 2897703 w 2897702"/>
                <a:gd name="connsiteY257" fmla="*/ 125216 h 205148"/>
                <a:gd name="connsiteX258" fmla="*/ 2897703 w 2897702"/>
                <a:gd name="connsiteY258" fmla="*/ 115225 h 205148"/>
                <a:gd name="connsiteX259" fmla="*/ 2897703 w 2897702"/>
                <a:gd name="connsiteY259" fmla="*/ 114018 h 205148"/>
                <a:gd name="connsiteX260" fmla="*/ 2889612 w 2897702"/>
                <a:gd name="connsiteY260" fmla="*/ 115225 h 205148"/>
                <a:gd name="connsiteX261" fmla="*/ 2877751 w 2897702"/>
                <a:gd name="connsiteY261" fmla="*/ 117263 h 205148"/>
                <a:gd name="connsiteX262" fmla="*/ 2857822 w 2897702"/>
                <a:gd name="connsiteY262" fmla="*/ 125216 h 205148"/>
                <a:gd name="connsiteX263" fmla="*/ 2857799 w 2897702"/>
                <a:gd name="connsiteY263" fmla="*/ 125227 h 205148"/>
                <a:gd name="connsiteX264" fmla="*/ 2844037 w 2897702"/>
                <a:gd name="connsiteY264" fmla="*/ 135208 h 205148"/>
                <a:gd name="connsiteX265" fmla="*/ 2837848 w 2897702"/>
                <a:gd name="connsiteY265" fmla="*/ 140997 h 205148"/>
                <a:gd name="connsiteX266" fmla="*/ 2834148 w 2897702"/>
                <a:gd name="connsiteY266" fmla="*/ 145199 h 205148"/>
                <a:gd name="connsiteX267" fmla="*/ 2828191 w 2897702"/>
                <a:gd name="connsiteY267" fmla="*/ 155191 h 205148"/>
                <a:gd name="connsiteX268" fmla="*/ 2824376 w 2897702"/>
                <a:gd name="connsiteY268" fmla="*/ 165182 h 205148"/>
                <a:gd name="connsiteX269" fmla="*/ 2822694 w 2897702"/>
                <a:gd name="connsiteY269" fmla="*/ 175174 h 205148"/>
                <a:gd name="connsiteX270" fmla="*/ 2823279 w 2897702"/>
                <a:gd name="connsiteY270" fmla="*/ 185165 h 205148"/>
                <a:gd name="connsiteX271" fmla="*/ 2826000 w 2897702"/>
                <a:gd name="connsiteY271" fmla="*/ 195157 h 205148"/>
                <a:gd name="connsiteX272" fmla="*/ 2830687 w 2897702"/>
                <a:gd name="connsiteY272" fmla="*/ 205148 h 20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897702" h="205148">
                  <a:moveTo>
                    <a:pt x="4695" y="205148"/>
                  </a:moveTo>
                  <a:lnTo>
                    <a:pt x="24647" y="205148"/>
                  </a:lnTo>
                  <a:lnTo>
                    <a:pt x="44599" y="205148"/>
                  </a:lnTo>
                  <a:lnTo>
                    <a:pt x="64551" y="205148"/>
                  </a:lnTo>
                  <a:lnTo>
                    <a:pt x="84503" y="205148"/>
                  </a:lnTo>
                  <a:lnTo>
                    <a:pt x="104454" y="205148"/>
                  </a:lnTo>
                  <a:lnTo>
                    <a:pt x="124406" y="205148"/>
                  </a:lnTo>
                  <a:lnTo>
                    <a:pt x="144358" y="205148"/>
                  </a:lnTo>
                  <a:lnTo>
                    <a:pt x="162602" y="205148"/>
                  </a:lnTo>
                  <a:lnTo>
                    <a:pt x="155743" y="195157"/>
                  </a:lnTo>
                  <a:lnTo>
                    <a:pt x="146999" y="185165"/>
                  </a:lnTo>
                  <a:lnTo>
                    <a:pt x="144358" y="182793"/>
                  </a:lnTo>
                  <a:lnTo>
                    <a:pt x="129758" y="175174"/>
                  </a:lnTo>
                  <a:lnTo>
                    <a:pt x="124406" y="173011"/>
                  </a:lnTo>
                  <a:lnTo>
                    <a:pt x="104454" y="170794"/>
                  </a:lnTo>
                  <a:lnTo>
                    <a:pt x="84503" y="173792"/>
                  </a:lnTo>
                  <a:lnTo>
                    <a:pt x="80309" y="175174"/>
                  </a:lnTo>
                  <a:lnTo>
                    <a:pt x="64551" y="180029"/>
                  </a:lnTo>
                  <a:lnTo>
                    <a:pt x="51669" y="185165"/>
                  </a:lnTo>
                  <a:lnTo>
                    <a:pt x="44599" y="187824"/>
                  </a:lnTo>
                  <a:lnTo>
                    <a:pt x="26669" y="195157"/>
                  </a:lnTo>
                  <a:lnTo>
                    <a:pt x="24647" y="195913"/>
                  </a:lnTo>
                  <a:lnTo>
                    <a:pt x="4695" y="203565"/>
                  </a:lnTo>
                  <a:lnTo>
                    <a:pt x="0" y="205148"/>
                  </a:lnTo>
                  <a:close/>
                  <a:moveTo>
                    <a:pt x="1161899" y="205148"/>
                  </a:moveTo>
                  <a:lnTo>
                    <a:pt x="1181850" y="205148"/>
                  </a:lnTo>
                  <a:lnTo>
                    <a:pt x="1201802" y="205148"/>
                  </a:lnTo>
                  <a:lnTo>
                    <a:pt x="1221754" y="205148"/>
                  </a:lnTo>
                  <a:lnTo>
                    <a:pt x="1241706" y="205148"/>
                  </a:lnTo>
                  <a:lnTo>
                    <a:pt x="1261657" y="205148"/>
                  </a:lnTo>
                  <a:lnTo>
                    <a:pt x="1281609" y="205148"/>
                  </a:lnTo>
                  <a:lnTo>
                    <a:pt x="1301561" y="205148"/>
                  </a:lnTo>
                  <a:lnTo>
                    <a:pt x="1321513" y="205148"/>
                  </a:lnTo>
                  <a:lnTo>
                    <a:pt x="1341464" y="205148"/>
                  </a:lnTo>
                  <a:lnTo>
                    <a:pt x="1361416" y="205148"/>
                  </a:lnTo>
                  <a:lnTo>
                    <a:pt x="1381368" y="205148"/>
                  </a:lnTo>
                  <a:lnTo>
                    <a:pt x="1401320" y="205148"/>
                  </a:lnTo>
                  <a:lnTo>
                    <a:pt x="1421272" y="205148"/>
                  </a:lnTo>
                  <a:lnTo>
                    <a:pt x="1441223" y="205148"/>
                  </a:lnTo>
                  <a:lnTo>
                    <a:pt x="1461175" y="205148"/>
                  </a:lnTo>
                  <a:lnTo>
                    <a:pt x="1481127" y="205148"/>
                  </a:lnTo>
                  <a:lnTo>
                    <a:pt x="1501079" y="205148"/>
                  </a:lnTo>
                  <a:lnTo>
                    <a:pt x="1521030" y="205148"/>
                  </a:lnTo>
                  <a:lnTo>
                    <a:pt x="1540982" y="205148"/>
                  </a:lnTo>
                  <a:lnTo>
                    <a:pt x="1560934" y="205148"/>
                  </a:lnTo>
                  <a:lnTo>
                    <a:pt x="1580886" y="205148"/>
                  </a:lnTo>
                  <a:lnTo>
                    <a:pt x="1600837" y="205148"/>
                  </a:lnTo>
                  <a:lnTo>
                    <a:pt x="1620789" y="205148"/>
                  </a:lnTo>
                  <a:lnTo>
                    <a:pt x="1626195" y="205148"/>
                  </a:lnTo>
                  <a:lnTo>
                    <a:pt x="1626952" y="195157"/>
                  </a:lnTo>
                  <a:lnTo>
                    <a:pt x="1628344" y="185165"/>
                  </a:lnTo>
                  <a:lnTo>
                    <a:pt x="1629578" y="175174"/>
                  </a:lnTo>
                  <a:lnTo>
                    <a:pt x="1630747" y="165182"/>
                  </a:lnTo>
                  <a:lnTo>
                    <a:pt x="1631370" y="155191"/>
                  </a:lnTo>
                  <a:lnTo>
                    <a:pt x="1630830" y="145199"/>
                  </a:lnTo>
                  <a:lnTo>
                    <a:pt x="1628823" y="135208"/>
                  </a:lnTo>
                  <a:lnTo>
                    <a:pt x="1624146" y="125216"/>
                  </a:lnTo>
                  <a:lnTo>
                    <a:pt x="1620789" y="120867"/>
                  </a:lnTo>
                  <a:lnTo>
                    <a:pt x="1613110" y="115225"/>
                  </a:lnTo>
                  <a:lnTo>
                    <a:pt x="1600837" y="109805"/>
                  </a:lnTo>
                  <a:lnTo>
                    <a:pt x="1580886" y="106825"/>
                  </a:lnTo>
                  <a:lnTo>
                    <a:pt x="1560934" y="107504"/>
                  </a:lnTo>
                  <a:lnTo>
                    <a:pt x="1540982" y="110951"/>
                  </a:lnTo>
                  <a:lnTo>
                    <a:pt x="1525873" y="115225"/>
                  </a:lnTo>
                  <a:lnTo>
                    <a:pt x="1521030" y="116773"/>
                  </a:lnTo>
                  <a:lnTo>
                    <a:pt x="1501812" y="125216"/>
                  </a:lnTo>
                  <a:lnTo>
                    <a:pt x="1501079" y="125569"/>
                  </a:lnTo>
                  <a:lnTo>
                    <a:pt x="1484753" y="135208"/>
                  </a:lnTo>
                  <a:lnTo>
                    <a:pt x="1481127" y="137499"/>
                  </a:lnTo>
                  <a:lnTo>
                    <a:pt x="1470179" y="145199"/>
                  </a:lnTo>
                  <a:lnTo>
                    <a:pt x="1461175" y="151638"/>
                  </a:lnTo>
                  <a:lnTo>
                    <a:pt x="1456328" y="155191"/>
                  </a:lnTo>
                  <a:lnTo>
                    <a:pt x="1442364" y="165182"/>
                  </a:lnTo>
                  <a:lnTo>
                    <a:pt x="1441223" y="165954"/>
                  </a:lnTo>
                  <a:lnTo>
                    <a:pt x="1426596" y="175174"/>
                  </a:lnTo>
                  <a:lnTo>
                    <a:pt x="1421272" y="178241"/>
                  </a:lnTo>
                  <a:lnTo>
                    <a:pt x="1406630" y="185165"/>
                  </a:lnTo>
                  <a:lnTo>
                    <a:pt x="1401320" y="187452"/>
                  </a:lnTo>
                  <a:lnTo>
                    <a:pt x="1381368" y="193665"/>
                  </a:lnTo>
                  <a:lnTo>
                    <a:pt x="1372354" y="195157"/>
                  </a:lnTo>
                  <a:lnTo>
                    <a:pt x="1361416" y="196894"/>
                  </a:lnTo>
                  <a:lnTo>
                    <a:pt x="1341464" y="197413"/>
                  </a:lnTo>
                  <a:lnTo>
                    <a:pt x="1321513" y="195435"/>
                  </a:lnTo>
                  <a:lnTo>
                    <a:pt x="1320268" y="195157"/>
                  </a:lnTo>
                  <a:lnTo>
                    <a:pt x="1301561" y="190816"/>
                  </a:lnTo>
                  <a:lnTo>
                    <a:pt x="1285295" y="185165"/>
                  </a:lnTo>
                  <a:lnTo>
                    <a:pt x="1281609" y="183745"/>
                  </a:lnTo>
                  <a:lnTo>
                    <a:pt x="1262368" y="175174"/>
                  </a:lnTo>
                  <a:lnTo>
                    <a:pt x="1261657" y="174825"/>
                  </a:lnTo>
                  <a:lnTo>
                    <a:pt x="1241706" y="165808"/>
                  </a:lnTo>
                  <a:lnTo>
                    <a:pt x="1239698" y="165182"/>
                  </a:lnTo>
                  <a:lnTo>
                    <a:pt x="1221754" y="159180"/>
                  </a:lnTo>
                  <a:lnTo>
                    <a:pt x="1201802" y="158622"/>
                  </a:lnTo>
                  <a:lnTo>
                    <a:pt x="1183931" y="165182"/>
                  </a:lnTo>
                  <a:lnTo>
                    <a:pt x="1181850" y="165949"/>
                  </a:lnTo>
                  <a:lnTo>
                    <a:pt x="1170470" y="175174"/>
                  </a:lnTo>
                  <a:lnTo>
                    <a:pt x="1161899" y="182803"/>
                  </a:lnTo>
                  <a:lnTo>
                    <a:pt x="1160095" y="185165"/>
                  </a:lnTo>
                  <a:lnTo>
                    <a:pt x="1153082" y="195157"/>
                  </a:lnTo>
                  <a:lnTo>
                    <a:pt x="1147030" y="205148"/>
                  </a:lnTo>
                  <a:close/>
                  <a:moveTo>
                    <a:pt x="1959969" y="205148"/>
                  </a:moveTo>
                  <a:lnTo>
                    <a:pt x="1979921" y="205148"/>
                  </a:lnTo>
                  <a:lnTo>
                    <a:pt x="1999873" y="205148"/>
                  </a:lnTo>
                  <a:lnTo>
                    <a:pt x="2019825" y="205148"/>
                  </a:lnTo>
                  <a:lnTo>
                    <a:pt x="2039777" y="205148"/>
                  </a:lnTo>
                  <a:lnTo>
                    <a:pt x="2059728" y="205148"/>
                  </a:lnTo>
                  <a:lnTo>
                    <a:pt x="2079680" y="205148"/>
                  </a:lnTo>
                  <a:lnTo>
                    <a:pt x="2099632" y="205148"/>
                  </a:lnTo>
                  <a:lnTo>
                    <a:pt x="2119584" y="205148"/>
                  </a:lnTo>
                  <a:lnTo>
                    <a:pt x="2139536" y="205148"/>
                  </a:lnTo>
                  <a:lnTo>
                    <a:pt x="2159487" y="205148"/>
                  </a:lnTo>
                  <a:lnTo>
                    <a:pt x="2179439" y="205148"/>
                  </a:lnTo>
                  <a:lnTo>
                    <a:pt x="2199391" y="205148"/>
                  </a:lnTo>
                  <a:lnTo>
                    <a:pt x="2200755" y="205148"/>
                  </a:lnTo>
                  <a:lnTo>
                    <a:pt x="2202326" y="195157"/>
                  </a:lnTo>
                  <a:lnTo>
                    <a:pt x="2204145" y="185165"/>
                  </a:lnTo>
                  <a:lnTo>
                    <a:pt x="2206077" y="175174"/>
                  </a:lnTo>
                  <a:lnTo>
                    <a:pt x="2208076" y="165182"/>
                  </a:lnTo>
                  <a:lnTo>
                    <a:pt x="2209978" y="155191"/>
                  </a:lnTo>
                  <a:lnTo>
                    <a:pt x="2212046" y="145199"/>
                  </a:lnTo>
                  <a:lnTo>
                    <a:pt x="2214244" y="135208"/>
                  </a:lnTo>
                  <a:lnTo>
                    <a:pt x="2216818" y="125216"/>
                  </a:lnTo>
                  <a:lnTo>
                    <a:pt x="2219343" y="116647"/>
                  </a:lnTo>
                  <a:lnTo>
                    <a:pt x="2219780" y="115225"/>
                  </a:lnTo>
                  <a:lnTo>
                    <a:pt x="2223468" y="105233"/>
                  </a:lnTo>
                  <a:lnTo>
                    <a:pt x="2227942" y="95242"/>
                  </a:lnTo>
                  <a:lnTo>
                    <a:pt x="2233220" y="85250"/>
                  </a:lnTo>
                  <a:lnTo>
                    <a:pt x="2239294" y="75582"/>
                  </a:lnTo>
                  <a:lnTo>
                    <a:pt x="2239526" y="75259"/>
                  </a:lnTo>
                  <a:lnTo>
                    <a:pt x="2248217" y="65267"/>
                  </a:lnTo>
                  <a:lnTo>
                    <a:pt x="2258556" y="55276"/>
                  </a:lnTo>
                  <a:lnTo>
                    <a:pt x="2259246" y="54709"/>
                  </a:lnTo>
                  <a:lnTo>
                    <a:pt x="2273861" y="45284"/>
                  </a:lnTo>
                  <a:lnTo>
                    <a:pt x="2279198" y="42327"/>
                  </a:lnTo>
                  <a:lnTo>
                    <a:pt x="2297181" y="35293"/>
                  </a:lnTo>
                  <a:lnTo>
                    <a:pt x="2299150" y="34621"/>
                  </a:lnTo>
                  <a:lnTo>
                    <a:pt x="2319102" y="30589"/>
                  </a:lnTo>
                  <a:lnTo>
                    <a:pt x="2339053" y="29248"/>
                  </a:lnTo>
                  <a:lnTo>
                    <a:pt x="2359005" y="30391"/>
                  </a:lnTo>
                  <a:lnTo>
                    <a:pt x="2378957" y="33629"/>
                  </a:lnTo>
                  <a:lnTo>
                    <a:pt x="2385435" y="35293"/>
                  </a:lnTo>
                  <a:lnTo>
                    <a:pt x="2398909" y="39277"/>
                  </a:lnTo>
                  <a:lnTo>
                    <a:pt x="2414489" y="45284"/>
                  </a:lnTo>
                  <a:lnTo>
                    <a:pt x="2418860" y="47258"/>
                  </a:lnTo>
                  <a:lnTo>
                    <a:pt x="2434065" y="55276"/>
                  </a:lnTo>
                  <a:lnTo>
                    <a:pt x="2438812" y="58154"/>
                  </a:lnTo>
                  <a:lnTo>
                    <a:pt x="2449644" y="65267"/>
                  </a:lnTo>
                  <a:lnTo>
                    <a:pt x="2458764" y="72005"/>
                  </a:lnTo>
                  <a:lnTo>
                    <a:pt x="2462886" y="75259"/>
                  </a:lnTo>
                  <a:lnTo>
                    <a:pt x="2474000" y="85250"/>
                  </a:lnTo>
                  <a:lnTo>
                    <a:pt x="2478716" y="89825"/>
                  </a:lnTo>
                  <a:lnTo>
                    <a:pt x="2484081" y="95242"/>
                  </a:lnTo>
                  <a:lnTo>
                    <a:pt x="2493134" y="105233"/>
                  </a:lnTo>
                  <a:lnTo>
                    <a:pt x="2498668" y="111916"/>
                  </a:lnTo>
                  <a:lnTo>
                    <a:pt x="2501306" y="115225"/>
                  </a:lnTo>
                  <a:lnTo>
                    <a:pt x="2508389" y="125216"/>
                  </a:lnTo>
                  <a:lnTo>
                    <a:pt x="2515295" y="135208"/>
                  </a:lnTo>
                  <a:lnTo>
                    <a:pt x="2518619" y="140867"/>
                  </a:lnTo>
                  <a:lnTo>
                    <a:pt x="2521086" y="145199"/>
                  </a:lnTo>
                  <a:lnTo>
                    <a:pt x="2525766" y="155191"/>
                  </a:lnTo>
                  <a:lnTo>
                    <a:pt x="2529296" y="165182"/>
                  </a:lnTo>
                  <a:lnTo>
                    <a:pt x="2531147" y="175174"/>
                  </a:lnTo>
                  <a:lnTo>
                    <a:pt x="2530828" y="185165"/>
                  </a:lnTo>
                  <a:lnTo>
                    <a:pt x="2527672" y="195157"/>
                  </a:lnTo>
                  <a:lnTo>
                    <a:pt x="2522052" y="205148"/>
                  </a:lnTo>
                  <a:lnTo>
                    <a:pt x="2538571" y="205148"/>
                  </a:lnTo>
                  <a:lnTo>
                    <a:pt x="2558523" y="205148"/>
                  </a:lnTo>
                  <a:lnTo>
                    <a:pt x="2578475" y="205148"/>
                  </a:lnTo>
                  <a:lnTo>
                    <a:pt x="2598426" y="205148"/>
                  </a:lnTo>
                  <a:lnTo>
                    <a:pt x="2618378" y="205148"/>
                  </a:lnTo>
                  <a:lnTo>
                    <a:pt x="2629978" y="205148"/>
                  </a:lnTo>
                  <a:lnTo>
                    <a:pt x="2627596" y="195157"/>
                  </a:lnTo>
                  <a:lnTo>
                    <a:pt x="2623715" y="185165"/>
                  </a:lnTo>
                  <a:lnTo>
                    <a:pt x="2618473" y="175174"/>
                  </a:lnTo>
                  <a:lnTo>
                    <a:pt x="2618378" y="175034"/>
                  </a:lnTo>
                  <a:lnTo>
                    <a:pt x="2612047" y="165182"/>
                  </a:lnTo>
                  <a:lnTo>
                    <a:pt x="2604717" y="155191"/>
                  </a:lnTo>
                  <a:lnTo>
                    <a:pt x="2598426" y="147443"/>
                  </a:lnTo>
                  <a:lnTo>
                    <a:pt x="2596643" y="145199"/>
                  </a:lnTo>
                  <a:lnTo>
                    <a:pt x="2587840" y="135208"/>
                  </a:lnTo>
                  <a:lnTo>
                    <a:pt x="2578948" y="125216"/>
                  </a:lnTo>
                  <a:lnTo>
                    <a:pt x="2578475" y="124718"/>
                  </a:lnTo>
                  <a:lnTo>
                    <a:pt x="2569550" y="115225"/>
                  </a:lnTo>
                  <a:lnTo>
                    <a:pt x="2560401" y="105233"/>
                  </a:lnTo>
                  <a:lnTo>
                    <a:pt x="2558523" y="103251"/>
                  </a:lnTo>
                  <a:lnTo>
                    <a:pt x="2550735" y="95242"/>
                  </a:lnTo>
                  <a:lnTo>
                    <a:pt x="2541163" y="85250"/>
                  </a:lnTo>
                  <a:lnTo>
                    <a:pt x="2538571" y="82656"/>
                  </a:lnTo>
                  <a:lnTo>
                    <a:pt x="2530751" y="75259"/>
                  </a:lnTo>
                  <a:lnTo>
                    <a:pt x="2520233" y="65267"/>
                  </a:lnTo>
                  <a:lnTo>
                    <a:pt x="2518619" y="63852"/>
                  </a:lnTo>
                  <a:lnTo>
                    <a:pt x="2508127" y="55276"/>
                  </a:lnTo>
                  <a:lnTo>
                    <a:pt x="2498668" y="47965"/>
                  </a:lnTo>
                  <a:lnTo>
                    <a:pt x="2494800" y="45284"/>
                  </a:lnTo>
                  <a:lnTo>
                    <a:pt x="2479103" y="35293"/>
                  </a:lnTo>
                  <a:lnTo>
                    <a:pt x="2478716" y="35068"/>
                  </a:lnTo>
                  <a:lnTo>
                    <a:pt x="2459985" y="25301"/>
                  </a:lnTo>
                  <a:lnTo>
                    <a:pt x="2458764" y="24733"/>
                  </a:lnTo>
                  <a:lnTo>
                    <a:pt x="2438812" y="16642"/>
                  </a:lnTo>
                  <a:lnTo>
                    <a:pt x="2434931" y="15310"/>
                  </a:lnTo>
                  <a:lnTo>
                    <a:pt x="2418860" y="10422"/>
                  </a:lnTo>
                  <a:lnTo>
                    <a:pt x="2398909" y="5589"/>
                  </a:lnTo>
                  <a:lnTo>
                    <a:pt x="2397362" y="5318"/>
                  </a:lnTo>
                  <a:lnTo>
                    <a:pt x="2378957" y="2423"/>
                  </a:lnTo>
                  <a:lnTo>
                    <a:pt x="2359005" y="573"/>
                  </a:lnTo>
                  <a:lnTo>
                    <a:pt x="2339053" y="0"/>
                  </a:lnTo>
                  <a:lnTo>
                    <a:pt x="2319102" y="956"/>
                  </a:lnTo>
                  <a:lnTo>
                    <a:pt x="2299150" y="3619"/>
                  </a:lnTo>
                  <a:lnTo>
                    <a:pt x="2291539" y="5318"/>
                  </a:lnTo>
                  <a:lnTo>
                    <a:pt x="2279198" y="8348"/>
                  </a:lnTo>
                  <a:lnTo>
                    <a:pt x="2260060" y="15310"/>
                  </a:lnTo>
                  <a:lnTo>
                    <a:pt x="2259246" y="15647"/>
                  </a:lnTo>
                  <a:lnTo>
                    <a:pt x="2241401" y="25301"/>
                  </a:lnTo>
                  <a:lnTo>
                    <a:pt x="2239294" y="26632"/>
                  </a:lnTo>
                  <a:lnTo>
                    <a:pt x="2227871" y="35293"/>
                  </a:lnTo>
                  <a:lnTo>
                    <a:pt x="2219343" y="42842"/>
                  </a:lnTo>
                  <a:lnTo>
                    <a:pt x="2216849" y="45284"/>
                  </a:lnTo>
                  <a:lnTo>
                    <a:pt x="2207807" y="55276"/>
                  </a:lnTo>
                  <a:lnTo>
                    <a:pt x="2200009" y="65267"/>
                  </a:lnTo>
                  <a:lnTo>
                    <a:pt x="2199391" y="66163"/>
                  </a:lnTo>
                  <a:lnTo>
                    <a:pt x="2193164" y="75259"/>
                  </a:lnTo>
                  <a:lnTo>
                    <a:pt x="2187109" y="85250"/>
                  </a:lnTo>
                  <a:lnTo>
                    <a:pt x="2181723" y="95242"/>
                  </a:lnTo>
                  <a:lnTo>
                    <a:pt x="2179439" y="99793"/>
                  </a:lnTo>
                  <a:lnTo>
                    <a:pt x="2176449" y="105233"/>
                  </a:lnTo>
                  <a:lnTo>
                    <a:pt x="2171453" y="115225"/>
                  </a:lnTo>
                  <a:lnTo>
                    <a:pt x="2166770" y="125216"/>
                  </a:lnTo>
                  <a:lnTo>
                    <a:pt x="2162183" y="135208"/>
                  </a:lnTo>
                  <a:lnTo>
                    <a:pt x="2159487" y="141054"/>
                  </a:lnTo>
                  <a:lnTo>
                    <a:pt x="2157157" y="145199"/>
                  </a:lnTo>
                  <a:lnTo>
                    <a:pt x="2151533" y="155191"/>
                  </a:lnTo>
                  <a:lnTo>
                    <a:pt x="2145653" y="165182"/>
                  </a:lnTo>
                  <a:lnTo>
                    <a:pt x="2139536" y="174730"/>
                  </a:lnTo>
                  <a:lnTo>
                    <a:pt x="2139126" y="175174"/>
                  </a:lnTo>
                  <a:lnTo>
                    <a:pt x="2129198" y="185165"/>
                  </a:lnTo>
                  <a:lnTo>
                    <a:pt x="2119584" y="193421"/>
                  </a:lnTo>
                  <a:lnTo>
                    <a:pt x="2115724" y="195157"/>
                  </a:lnTo>
                  <a:lnTo>
                    <a:pt x="2099632" y="201592"/>
                  </a:lnTo>
                  <a:lnTo>
                    <a:pt x="2079680" y="203147"/>
                  </a:lnTo>
                  <a:lnTo>
                    <a:pt x="2059728" y="201726"/>
                  </a:lnTo>
                  <a:lnTo>
                    <a:pt x="2039777" y="199148"/>
                  </a:lnTo>
                  <a:lnTo>
                    <a:pt x="2019825" y="197522"/>
                  </a:lnTo>
                  <a:lnTo>
                    <a:pt x="1999873" y="197568"/>
                  </a:lnTo>
                  <a:lnTo>
                    <a:pt x="1979921" y="199834"/>
                  </a:lnTo>
                  <a:lnTo>
                    <a:pt x="1959969" y="204259"/>
                  </a:lnTo>
                  <a:lnTo>
                    <a:pt x="1957298" y="205148"/>
                  </a:lnTo>
                  <a:close/>
                  <a:moveTo>
                    <a:pt x="2837848" y="205148"/>
                  </a:moveTo>
                  <a:lnTo>
                    <a:pt x="2857799" y="205148"/>
                  </a:lnTo>
                  <a:lnTo>
                    <a:pt x="2877751" y="205148"/>
                  </a:lnTo>
                  <a:lnTo>
                    <a:pt x="2897703" y="205148"/>
                  </a:lnTo>
                  <a:lnTo>
                    <a:pt x="2897703" y="195157"/>
                  </a:lnTo>
                  <a:lnTo>
                    <a:pt x="2897703" y="185165"/>
                  </a:lnTo>
                  <a:lnTo>
                    <a:pt x="2897703" y="175174"/>
                  </a:lnTo>
                  <a:lnTo>
                    <a:pt x="2897703" y="165182"/>
                  </a:lnTo>
                  <a:lnTo>
                    <a:pt x="2897703" y="155191"/>
                  </a:lnTo>
                  <a:lnTo>
                    <a:pt x="2897703" y="145199"/>
                  </a:lnTo>
                  <a:lnTo>
                    <a:pt x="2897703" y="135208"/>
                  </a:lnTo>
                  <a:lnTo>
                    <a:pt x="2897703" y="125216"/>
                  </a:lnTo>
                  <a:lnTo>
                    <a:pt x="2897703" y="115225"/>
                  </a:lnTo>
                  <a:lnTo>
                    <a:pt x="2897703" y="114018"/>
                  </a:lnTo>
                  <a:lnTo>
                    <a:pt x="2889612" y="115225"/>
                  </a:lnTo>
                  <a:lnTo>
                    <a:pt x="2877751" y="117263"/>
                  </a:lnTo>
                  <a:lnTo>
                    <a:pt x="2857822" y="125216"/>
                  </a:lnTo>
                  <a:lnTo>
                    <a:pt x="2857799" y="125227"/>
                  </a:lnTo>
                  <a:lnTo>
                    <a:pt x="2844037" y="135208"/>
                  </a:lnTo>
                  <a:lnTo>
                    <a:pt x="2837848" y="140997"/>
                  </a:lnTo>
                  <a:lnTo>
                    <a:pt x="2834148" y="145199"/>
                  </a:lnTo>
                  <a:lnTo>
                    <a:pt x="2828191" y="155191"/>
                  </a:lnTo>
                  <a:lnTo>
                    <a:pt x="2824376" y="165182"/>
                  </a:lnTo>
                  <a:lnTo>
                    <a:pt x="2822694" y="175174"/>
                  </a:lnTo>
                  <a:lnTo>
                    <a:pt x="2823279" y="185165"/>
                  </a:lnTo>
                  <a:lnTo>
                    <a:pt x="2826000" y="195157"/>
                  </a:lnTo>
                  <a:lnTo>
                    <a:pt x="2830687" y="205148"/>
                  </a:lnTo>
                  <a:close/>
                </a:path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9FD556E8-52A3-195C-5C22-1888D064DD88}"/>
                </a:ext>
              </a:extLst>
            </p:cNvPr>
            <p:cNvSpPr/>
            <p:nvPr/>
          </p:nvSpPr>
          <p:spPr>
            <a:xfrm>
              <a:off x="2885545" y="3949209"/>
              <a:ext cx="2972814" cy="230073"/>
            </a:xfrm>
            <a:custGeom>
              <a:avLst/>
              <a:gdLst>
                <a:gd name="connsiteX0" fmla="*/ 19952 w 2972814"/>
                <a:gd name="connsiteY0" fmla="*/ 230074 h 230073"/>
                <a:gd name="connsiteX1" fmla="*/ 39904 w 2972814"/>
                <a:gd name="connsiteY1" fmla="*/ 230074 h 230073"/>
                <a:gd name="connsiteX2" fmla="*/ 59855 w 2972814"/>
                <a:gd name="connsiteY2" fmla="*/ 230074 h 230073"/>
                <a:gd name="connsiteX3" fmla="*/ 75112 w 2972814"/>
                <a:gd name="connsiteY3" fmla="*/ 230074 h 230073"/>
                <a:gd name="connsiteX4" fmla="*/ 79807 w 2972814"/>
                <a:gd name="connsiteY4" fmla="*/ 228490 h 230073"/>
                <a:gd name="connsiteX5" fmla="*/ 99759 w 2972814"/>
                <a:gd name="connsiteY5" fmla="*/ 220838 h 230073"/>
                <a:gd name="connsiteX6" fmla="*/ 101780 w 2972814"/>
                <a:gd name="connsiteY6" fmla="*/ 220082 h 230073"/>
                <a:gd name="connsiteX7" fmla="*/ 119711 w 2972814"/>
                <a:gd name="connsiteY7" fmla="*/ 212749 h 230073"/>
                <a:gd name="connsiteX8" fmla="*/ 126781 w 2972814"/>
                <a:gd name="connsiteY8" fmla="*/ 210091 h 230073"/>
                <a:gd name="connsiteX9" fmla="*/ 139662 w 2972814"/>
                <a:gd name="connsiteY9" fmla="*/ 204954 h 230073"/>
                <a:gd name="connsiteX10" fmla="*/ 155421 w 2972814"/>
                <a:gd name="connsiteY10" fmla="*/ 200099 h 230073"/>
                <a:gd name="connsiteX11" fmla="*/ 159614 w 2972814"/>
                <a:gd name="connsiteY11" fmla="*/ 198717 h 230073"/>
                <a:gd name="connsiteX12" fmla="*/ 179566 w 2972814"/>
                <a:gd name="connsiteY12" fmla="*/ 195720 h 230073"/>
                <a:gd name="connsiteX13" fmla="*/ 199518 w 2972814"/>
                <a:gd name="connsiteY13" fmla="*/ 197936 h 230073"/>
                <a:gd name="connsiteX14" fmla="*/ 204869 w 2972814"/>
                <a:gd name="connsiteY14" fmla="*/ 200099 h 230073"/>
                <a:gd name="connsiteX15" fmla="*/ 219470 w 2972814"/>
                <a:gd name="connsiteY15" fmla="*/ 207718 h 230073"/>
                <a:gd name="connsiteX16" fmla="*/ 222111 w 2972814"/>
                <a:gd name="connsiteY16" fmla="*/ 210091 h 230073"/>
                <a:gd name="connsiteX17" fmla="*/ 230855 w 2972814"/>
                <a:gd name="connsiteY17" fmla="*/ 220082 h 230073"/>
                <a:gd name="connsiteX18" fmla="*/ 237713 w 2972814"/>
                <a:gd name="connsiteY18" fmla="*/ 230074 h 230073"/>
                <a:gd name="connsiteX19" fmla="*/ 239421 w 2972814"/>
                <a:gd name="connsiteY19" fmla="*/ 230074 h 230073"/>
                <a:gd name="connsiteX20" fmla="*/ 259373 w 2972814"/>
                <a:gd name="connsiteY20" fmla="*/ 230074 h 230073"/>
                <a:gd name="connsiteX21" fmla="*/ 279325 w 2972814"/>
                <a:gd name="connsiteY21" fmla="*/ 230074 h 230073"/>
                <a:gd name="connsiteX22" fmla="*/ 299277 w 2972814"/>
                <a:gd name="connsiteY22" fmla="*/ 230074 h 230073"/>
                <a:gd name="connsiteX23" fmla="*/ 319228 w 2972814"/>
                <a:gd name="connsiteY23" fmla="*/ 230074 h 230073"/>
                <a:gd name="connsiteX24" fmla="*/ 339180 w 2972814"/>
                <a:gd name="connsiteY24" fmla="*/ 230074 h 230073"/>
                <a:gd name="connsiteX25" fmla="*/ 359132 w 2972814"/>
                <a:gd name="connsiteY25" fmla="*/ 230074 h 230073"/>
                <a:gd name="connsiteX26" fmla="*/ 379084 w 2972814"/>
                <a:gd name="connsiteY26" fmla="*/ 230074 h 230073"/>
                <a:gd name="connsiteX27" fmla="*/ 399036 w 2972814"/>
                <a:gd name="connsiteY27" fmla="*/ 230074 h 230073"/>
                <a:gd name="connsiteX28" fmla="*/ 418987 w 2972814"/>
                <a:gd name="connsiteY28" fmla="*/ 230074 h 230073"/>
                <a:gd name="connsiteX29" fmla="*/ 438939 w 2972814"/>
                <a:gd name="connsiteY29" fmla="*/ 230074 h 230073"/>
                <a:gd name="connsiteX30" fmla="*/ 458891 w 2972814"/>
                <a:gd name="connsiteY30" fmla="*/ 230074 h 230073"/>
                <a:gd name="connsiteX31" fmla="*/ 478843 w 2972814"/>
                <a:gd name="connsiteY31" fmla="*/ 230074 h 230073"/>
                <a:gd name="connsiteX32" fmla="*/ 498794 w 2972814"/>
                <a:gd name="connsiteY32" fmla="*/ 230074 h 230073"/>
                <a:gd name="connsiteX33" fmla="*/ 518746 w 2972814"/>
                <a:gd name="connsiteY33" fmla="*/ 230074 h 230073"/>
                <a:gd name="connsiteX34" fmla="*/ 538698 w 2972814"/>
                <a:gd name="connsiteY34" fmla="*/ 230074 h 230073"/>
                <a:gd name="connsiteX35" fmla="*/ 558650 w 2972814"/>
                <a:gd name="connsiteY35" fmla="*/ 230074 h 230073"/>
                <a:gd name="connsiteX36" fmla="*/ 578601 w 2972814"/>
                <a:gd name="connsiteY36" fmla="*/ 230074 h 230073"/>
                <a:gd name="connsiteX37" fmla="*/ 598553 w 2972814"/>
                <a:gd name="connsiteY37" fmla="*/ 230074 h 230073"/>
                <a:gd name="connsiteX38" fmla="*/ 618505 w 2972814"/>
                <a:gd name="connsiteY38" fmla="*/ 230074 h 230073"/>
                <a:gd name="connsiteX39" fmla="*/ 638457 w 2972814"/>
                <a:gd name="connsiteY39" fmla="*/ 230074 h 230073"/>
                <a:gd name="connsiteX40" fmla="*/ 658409 w 2972814"/>
                <a:gd name="connsiteY40" fmla="*/ 230074 h 230073"/>
                <a:gd name="connsiteX41" fmla="*/ 678360 w 2972814"/>
                <a:gd name="connsiteY41" fmla="*/ 230074 h 230073"/>
                <a:gd name="connsiteX42" fmla="*/ 697428 w 2972814"/>
                <a:gd name="connsiteY42" fmla="*/ 230074 h 230073"/>
                <a:gd name="connsiteX43" fmla="*/ 678360 w 2972814"/>
                <a:gd name="connsiteY43" fmla="*/ 225634 h 230073"/>
                <a:gd name="connsiteX44" fmla="*/ 658409 w 2972814"/>
                <a:gd name="connsiteY44" fmla="*/ 221254 h 230073"/>
                <a:gd name="connsiteX45" fmla="*/ 652746 w 2972814"/>
                <a:gd name="connsiteY45" fmla="*/ 220082 h 230073"/>
                <a:gd name="connsiteX46" fmla="*/ 638457 w 2972814"/>
                <a:gd name="connsiteY46" fmla="*/ 217259 h 230073"/>
                <a:gd name="connsiteX47" fmla="*/ 618505 w 2972814"/>
                <a:gd name="connsiteY47" fmla="*/ 213674 h 230073"/>
                <a:gd name="connsiteX48" fmla="*/ 598553 w 2972814"/>
                <a:gd name="connsiteY48" fmla="*/ 210622 h 230073"/>
                <a:gd name="connsiteX49" fmla="*/ 593830 w 2972814"/>
                <a:gd name="connsiteY49" fmla="*/ 210091 h 230073"/>
                <a:gd name="connsiteX50" fmla="*/ 578601 w 2972814"/>
                <a:gd name="connsiteY50" fmla="*/ 208282 h 230073"/>
                <a:gd name="connsiteX51" fmla="*/ 558650 w 2972814"/>
                <a:gd name="connsiteY51" fmla="*/ 206455 h 230073"/>
                <a:gd name="connsiteX52" fmla="*/ 538698 w 2972814"/>
                <a:gd name="connsiteY52" fmla="*/ 205460 h 230073"/>
                <a:gd name="connsiteX53" fmla="*/ 518746 w 2972814"/>
                <a:gd name="connsiteY53" fmla="*/ 205216 h 230073"/>
                <a:gd name="connsiteX54" fmla="*/ 498794 w 2972814"/>
                <a:gd name="connsiteY54" fmla="*/ 205787 h 230073"/>
                <a:gd name="connsiteX55" fmla="*/ 478843 w 2972814"/>
                <a:gd name="connsiteY55" fmla="*/ 207321 h 230073"/>
                <a:gd name="connsiteX56" fmla="*/ 458891 w 2972814"/>
                <a:gd name="connsiteY56" fmla="*/ 210010 h 230073"/>
                <a:gd name="connsiteX57" fmla="*/ 458370 w 2972814"/>
                <a:gd name="connsiteY57" fmla="*/ 210091 h 230073"/>
                <a:gd name="connsiteX58" fmla="*/ 438939 w 2972814"/>
                <a:gd name="connsiteY58" fmla="*/ 213474 h 230073"/>
                <a:gd name="connsiteX59" fmla="*/ 418987 w 2972814"/>
                <a:gd name="connsiteY59" fmla="*/ 217617 h 230073"/>
                <a:gd name="connsiteX60" fmla="*/ 406489 w 2972814"/>
                <a:gd name="connsiteY60" fmla="*/ 220082 h 230073"/>
                <a:gd name="connsiteX61" fmla="*/ 399036 w 2972814"/>
                <a:gd name="connsiteY61" fmla="*/ 221737 h 230073"/>
                <a:gd name="connsiteX62" fmla="*/ 379084 w 2972814"/>
                <a:gd name="connsiteY62" fmla="*/ 224183 h 230073"/>
                <a:gd name="connsiteX63" fmla="*/ 359132 w 2972814"/>
                <a:gd name="connsiteY63" fmla="*/ 222907 h 230073"/>
                <a:gd name="connsiteX64" fmla="*/ 351649 w 2972814"/>
                <a:gd name="connsiteY64" fmla="*/ 220082 h 230073"/>
                <a:gd name="connsiteX65" fmla="*/ 339180 w 2972814"/>
                <a:gd name="connsiteY65" fmla="*/ 213757 h 230073"/>
                <a:gd name="connsiteX66" fmla="*/ 335110 w 2972814"/>
                <a:gd name="connsiteY66" fmla="*/ 210091 h 230073"/>
                <a:gd name="connsiteX67" fmla="*/ 325660 w 2972814"/>
                <a:gd name="connsiteY67" fmla="*/ 200099 h 230073"/>
                <a:gd name="connsiteX68" fmla="*/ 319228 w 2972814"/>
                <a:gd name="connsiteY68" fmla="*/ 192350 h 230073"/>
                <a:gd name="connsiteX69" fmla="*/ 317740 w 2972814"/>
                <a:gd name="connsiteY69" fmla="*/ 190108 h 230073"/>
                <a:gd name="connsiteX70" fmla="*/ 311018 w 2972814"/>
                <a:gd name="connsiteY70" fmla="*/ 180116 h 230073"/>
                <a:gd name="connsiteX71" fmla="*/ 303910 w 2972814"/>
                <a:gd name="connsiteY71" fmla="*/ 170125 h 230073"/>
                <a:gd name="connsiteX72" fmla="*/ 299277 w 2972814"/>
                <a:gd name="connsiteY72" fmla="*/ 163986 h 230073"/>
                <a:gd name="connsiteX73" fmla="*/ 296285 w 2972814"/>
                <a:gd name="connsiteY73" fmla="*/ 160133 h 230073"/>
                <a:gd name="connsiteX74" fmla="*/ 287269 w 2972814"/>
                <a:gd name="connsiteY74" fmla="*/ 150142 h 230073"/>
                <a:gd name="connsiteX75" fmla="*/ 279325 w 2972814"/>
                <a:gd name="connsiteY75" fmla="*/ 142987 h 230073"/>
                <a:gd name="connsiteX76" fmla="*/ 275315 w 2972814"/>
                <a:gd name="connsiteY76" fmla="*/ 140150 h 230073"/>
                <a:gd name="connsiteX77" fmla="*/ 259373 w 2972814"/>
                <a:gd name="connsiteY77" fmla="*/ 130506 h 230073"/>
                <a:gd name="connsiteX78" fmla="*/ 258355 w 2972814"/>
                <a:gd name="connsiteY78" fmla="*/ 130159 h 230073"/>
                <a:gd name="connsiteX79" fmla="*/ 239421 w 2972814"/>
                <a:gd name="connsiteY79" fmla="*/ 125066 h 230073"/>
                <a:gd name="connsiteX80" fmla="*/ 219470 w 2972814"/>
                <a:gd name="connsiteY80" fmla="*/ 124400 h 230073"/>
                <a:gd name="connsiteX81" fmla="*/ 199518 w 2972814"/>
                <a:gd name="connsiteY81" fmla="*/ 127469 h 230073"/>
                <a:gd name="connsiteX82" fmla="*/ 191385 w 2972814"/>
                <a:gd name="connsiteY82" fmla="*/ 130159 h 230073"/>
                <a:gd name="connsiteX83" fmla="*/ 179566 w 2972814"/>
                <a:gd name="connsiteY83" fmla="*/ 133622 h 230073"/>
                <a:gd name="connsiteX84" fmla="*/ 164660 w 2972814"/>
                <a:gd name="connsiteY84" fmla="*/ 140150 h 230073"/>
                <a:gd name="connsiteX85" fmla="*/ 159614 w 2972814"/>
                <a:gd name="connsiteY85" fmla="*/ 142192 h 230073"/>
                <a:gd name="connsiteX86" fmla="*/ 144995 w 2972814"/>
                <a:gd name="connsiteY86" fmla="*/ 150142 h 230073"/>
                <a:gd name="connsiteX87" fmla="*/ 139662 w 2972814"/>
                <a:gd name="connsiteY87" fmla="*/ 152781 h 230073"/>
                <a:gd name="connsiteX88" fmla="*/ 127321 w 2972814"/>
                <a:gd name="connsiteY88" fmla="*/ 160133 h 230073"/>
                <a:gd name="connsiteX89" fmla="*/ 119711 w 2972814"/>
                <a:gd name="connsiteY89" fmla="*/ 164299 h 230073"/>
                <a:gd name="connsiteX90" fmla="*/ 110333 w 2972814"/>
                <a:gd name="connsiteY90" fmla="*/ 170125 h 230073"/>
                <a:gd name="connsiteX91" fmla="*/ 99759 w 2972814"/>
                <a:gd name="connsiteY91" fmla="*/ 176191 h 230073"/>
                <a:gd name="connsiteX92" fmla="*/ 93214 w 2972814"/>
                <a:gd name="connsiteY92" fmla="*/ 180116 h 230073"/>
                <a:gd name="connsiteX93" fmla="*/ 79807 w 2972814"/>
                <a:gd name="connsiteY93" fmla="*/ 187588 h 230073"/>
                <a:gd name="connsiteX94" fmla="*/ 75049 w 2972814"/>
                <a:gd name="connsiteY94" fmla="*/ 190108 h 230073"/>
                <a:gd name="connsiteX95" fmla="*/ 59855 w 2972814"/>
                <a:gd name="connsiteY95" fmla="*/ 197491 h 230073"/>
                <a:gd name="connsiteX96" fmla="*/ 53923 w 2972814"/>
                <a:gd name="connsiteY96" fmla="*/ 200099 h 230073"/>
                <a:gd name="connsiteX97" fmla="*/ 39904 w 2972814"/>
                <a:gd name="connsiteY97" fmla="*/ 205724 h 230073"/>
                <a:gd name="connsiteX98" fmla="*/ 27116 w 2972814"/>
                <a:gd name="connsiteY98" fmla="*/ 210091 h 230073"/>
                <a:gd name="connsiteX99" fmla="*/ 19952 w 2972814"/>
                <a:gd name="connsiteY99" fmla="*/ 212374 h 230073"/>
                <a:gd name="connsiteX100" fmla="*/ 0 w 2972814"/>
                <a:gd name="connsiteY100" fmla="*/ 217596 h 230073"/>
                <a:gd name="connsiteX101" fmla="*/ 0 w 2972814"/>
                <a:gd name="connsiteY101" fmla="*/ 220082 h 230073"/>
                <a:gd name="connsiteX102" fmla="*/ 0 w 2972814"/>
                <a:gd name="connsiteY102" fmla="*/ 230074 h 230073"/>
                <a:gd name="connsiteX103" fmla="*/ 1177155 w 2972814"/>
                <a:gd name="connsiteY103" fmla="*/ 230074 h 230073"/>
                <a:gd name="connsiteX104" fmla="*/ 1197107 w 2972814"/>
                <a:gd name="connsiteY104" fmla="*/ 230074 h 230073"/>
                <a:gd name="connsiteX105" fmla="*/ 1217058 w 2972814"/>
                <a:gd name="connsiteY105" fmla="*/ 230074 h 230073"/>
                <a:gd name="connsiteX106" fmla="*/ 1222141 w 2972814"/>
                <a:gd name="connsiteY106" fmla="*/ 230074 h 230073"/>
                <a:gd name="connsiteX107" fmla="*/ 1228194 w 2972814"/>
                <a:gd name="connsiteY107" fmla="*/ 220082 h 230073"/>
                <a:gd name="connsiteX108" fmla="*/ 1235207 w 2972814"/>
                <a:gd name="connsiteY108" fmla="*/ 210091 h 230073"/>
                <a:gd name="connsiteX109" fmla="*/ 1237010 w 2972814"/>
                <a:gd name="connsiteY109" fmla="*/ 207729 h 230073"/>
                <a:gd name="connsiteX110" fmla="*/ 1245582 w 2972814"/>
                <a:gd name="connsiteY110" fmla="*/ 200099 h 230073"/>
                <a:gd name="connsiteX111" fmla="*/ 1256962 w 2972814"/>
                <a:gd name="connsiteY111" fmla="*/ 190874 h 230073"/>
                <a:gd name="connsiteX112" fmla="*/ 1259043 w 2972814"/>
                <a:gd name="connsiteY112" fmla="*/ 190108 h 230073"/>
                <a:gd name="connsiteX113" fmla="*/ 1276914 w 2972814"/>
                <a:gd name="connsiteY113" fmla="*/ 183548 h 230073"/>
                <a:gd name="connsiteX114" fmla="*/ 1296865 w 2972814"/>
                <a:gd name="connsiteY114" fmla="*/ 184105 h 230073"/>
                <a:gd name="connsiteX115" fmla="*/ 1314810 w 2972814"/>
                <a:gd name="connsiteY115" fmla="*/ 190108 h 230073"/>
                <a:gd name="connsiteX116" fmla="*/ 1316817 w 2972814"/>
                <a:gd name="connsiteY116" fmla="*/ 190734 h 230073"/>
                <a:gd name="connsiteX117" fmla="*/ 1336769 w 2972814"/>
                <a:gd name="connsiteY117" fmla="*/ 199750 h 230073"/>
                <a:gd name="connsiteX118" fmla="*/ 1337480 w 2972814"/>
                <a:gd name="connsiteY118" fmla="*/ 200099 h 230073"/>
                <a:gd name="connsiteX119" fmla="*/ 1356721 w 2972814"/>
                <a:gd name="connsiteY119" fmla="*/ 208670 h 230073"/>
                <a:gd name="connsiteX120" fmla="*/ 1360407 w 2972814"/>
                <a:gd name="connsiteY120" fmla="*/ 210091 h 230073"/>
                <a:gd name="connsiteX121" fmla="*/ 1376673 w 2972814"/>
                <a:gd name="connsiteY121" fmla="*/ 215741 h 230073"/>
                <a:gd name="connsiteX122" fmla="*/ 1395380 w 2972814"/>
                <a:gd name="connsiteY122" fmla="*/ 220082 h 230073"/>
                <a:gd name="connsiteX123" fmla="*/ 1396624 w 2972814"/>
                <a:gd name="connsiteY123" fmla="*/ 220360 h 230073"/>
                <a:gd name="connsiteX124" fmla="*/ 1416576 w 2972814"/>
                <a:gd name="connsiteY124" fmla="*/ 222339 h 230073"/>
                <a:gd name="connsiteX125" fmla="*/ 1436528 w 2972814"/>
                <a:gd name="connsiteY125" fmla="*/ 221820 h 230073"/>
                <a:gd name="connsiteX126" fmla="*/ 1447466 w 2972814"/>
                <a:gd name="connsiteY126" fmla="*/ 220082 h 230073"/>
                <a:gd name="connsiteX127" fmla="*/ 1456480 w 2972814"/>
                <a:gd name="connsiteY127" fmla="*/ 218590 h 230073"/>
                <a:gd name="connsiteX128" fmla="*/ 1476431 w 2972814"/>
                <a:gd name="connsiteY128" fmla="*/ 212377 h 230073"/>
                <a:gd name="connsiteX129" fmla="*/ 1481742 w 2972814"/>
                <a:gd name="connsiteY129" fmla="*/ 210091 h 230073"/>
                <a:gd name="connsiteX130" fmla="*/ 1496383 w 2972814"/>
                <a:gd name="connsiteY130" fmla="*/ 203166 h 230073"/>
                <a:gd name="connsiteX131" fmla="*/ 1501708 w 2972814"/>
                <a:gd name="connsiteY131" fmla="*/ 200099 h 230073"/>
                <a:gd name="connsiteX132" fmla="*/ 1516335 w 2972814"/>
                <a:gd name="connsiteY132" fmla="*/ 190880 h 230073"/>
                <a:gd name="connsiteX133" fmla="*/ 1517475 w 2972814"/>
                <a:gd name="connsiteY133" fmla="*/ 190108 h 230073"/>
                <a:gd name="connsiteX134" fmla="*/ 1531439 w 2972814"/>
                <a:gd name="connsiteY134" fmla="*/ 180116 h 230073"/>
                <a:gd name="connsiteX135" fmla="*/ 1536287 w 2972814"/>
                <a:gd name="connsiteY135" fmla="*/ 176563 h 230073"/>
                <a:gd name="connsiteX136" fmla="*/ 1545291 w 2972814"/>
                <a:gd name="connsiteY136" fmla="*/ 170125 h 230073"/>
                <a:gd name="connsiteX137" fmla="*/ 1556239 w 2972814"/>
                <a:gd name="connsiteY137" fmla="*/ 162425 h 230073"/>
                <a:gd name="connsiteX138" fmla="*/ 1559864 w 2972814"/>
                <a:gd name="connsiteY138" fmla="*/ 160133 h 230073"/>
                <a:gd name="connsiteX139" fmla="*/ 1576190 w 2972814"/>
                <a:gd name="connsiteY139" fmla="*/ 150494 h 230073"/>
                <a:gd name="connsiteX140" fmla="*/ 1576924 w 2972814"/>
                <a:gd name="connsiteY140" fmla="*/ 150142 h 230073"/>
                <a:gd name="connsiteX141" fmla="*/ 1596142 w 2972814"/>
                <a:gd name="connsiteY141" fmla="*/ 141699 h 230073"/>
                <a:gd name="connsiteX142" fmla="*/ 1600984 w 2972814"/>
                <a:gd name="connsiteY142" fmla="*/ 140150 h 230073"/>
                <a:gd name="connsiteX143" fmla="*/ 1616094 w 2972814"/>
                <a:gd name="connsiteY143" fmla="*/ 135877 h 230073"/>
                <a:gd name="connsiteX144" fmla="*/ 1636046 w 2972814"/>
                <a:gd name="connsiteY144" fmla="*/ 132430 h 230073"/>
                <a:gd name="connsiteX145" fmla="*/ 1655997 w 2972814"/>
                <a:gd name="connsiteY145" fmla="*/ 131751 h 230073"/>
                <a:gd name="connsiteX146" fmla="*/ 1675949 w 2972814"/>
                <a:gd name="connsiteY146" fmla="*/ 134730 h 230073"/>
                <a:gd name="connsiteX147" fmla="*/ 1688221 w 2972814"/>
                <a:gd name="connsiteY147" fmla="*/ 140150 h 230073"/>
                <a:gd name="connsiteX148" fmla="*/ 1695901 w 2972814"/>
                <a:gd name="connsiteY148" fmla="*/ 145793 h 230073"/>
                <a:gd name="connsiteX149" fmla="*/ 1699258 w 2972814"/>
                <a:gd name="connsiteY149" fmla="*/ 150142 h 230073"/>
                <a:gd name="connsiteX150" fmla="*/ 1703935 w 2972814"/>
                <a:gd name="connsiteY150" fmla="*/ 160133 h 230073"/>
                <a:gd name="connsiteX151" fmla="*/ 1705942 w 2972814"/>
                <a:gd name="connsiteY151" fmla="*/ 170125 h 230073"/>
                <a:gd name="connsiteX152" fmla="*/ 1706482 w 2972814"/>
                <a:gd name="connsiteY152" fmla="*/ 180116 h 230073"/>
                <a:gd name="connsiteX153" fmla="*/ 1705858 w 2972814"/>
                <a:gd name="connsiteY153" fmla="*/ 190108 h 230073"/>
                <a:gd name="connsiteX154" fmla="*/ 1704690 w 2972814"/>
                <a:gd name="connsiteY154" fmla="*/ 200099 h 230073"/>
                <a:gd name="connsiteX155" fmla="*/ 1703456 w 2972814"/>
                <a:gd name="connsiteY155" fmla="*/ 210091 h 230073"/>
                <a:gd name="connsiteX156" fmla="*/ 1702064 w 2972814"/>
                <a:gd name="connsiteY156" fmla="*/ 220082 h 230073"/>
                <a:gd name="connsiteX157" fmla="*/ 1701307 w 2972814"/>
                <a:gd name="connsiteY157" fmla="*/ 230074 h 230073"/>
                <a:gd name="connsiteX158" fmla="*/ 1715853 w 2972814"/>
                <a:gd name="connsiteY158" fmla="*/ 230074 h 230073"/>
                <a:gd name="connsiteX159" fmla="*/ 1735805 w 2972814"/>
                <a:gd name="connsiteY159" fmla="*/ 230074 h 230073"/>
                <a:gd name="connsiteX160" fmla="*/ 1755756 w 2972814"/>
                <a:gd name="connsiteY160" fmla="*/ 230074 h 230073"/>
                <a:gd name="connsiteX161" fmla="*/ 1775708 w 2972814"/>
                <a:gd name="connsiteY161" fmla="*/ 230074 h 230073"/>
                <a:gd name="connsiteX162" fmla="*/ 1795660 w 2972814"/>
                <a:gd name="connsiteY162" fmla="*/ 230074 h 230073"/>
                <a:gd name="connsiteX163" fmla="*/ 1803169 w 2972814"/>
                <a:gd name="connsiteY163" fmla="*/ 230074 h 230073"/>
                <a:gd name="connsiteX164" fmla="*/ 1795660 w 2972814"/>
                <a:gd name="connsiteY164" fmla="*/ 224904 h 230073"/>
                <a:gd name="connsiteX165" fmla="*/ 1790742 w 2972814"/>
                <a:gd name="connsiteY165" fmla="*/ 220082 h 230073"/>
                <a:gd name="connsiteX166" fmla="*/ 1784550 w 2972814"/>
                <a:gd name="connsiteY166" fmla="*/ 210091 h 230073"/>
                <a:gd name="connsiteX167" fmla="*/ 1781238 w 2972814"/>
                <a:gd name="connsiteY167" fmla="*/ 200099 h 230073"/>
                <a:gd name="connsiteX168" fmla="*/ 1779652 w 2972814"/>
                <a:gd name="connsiteY168" fmla="*/ 190108 h 230073"/>
                <a:gd name="connsiteX169" fmla="*/ 1779235 w 2972814"/>
                <a:gd name="connsiteY169" fmla="*/ 180116 h 230073"/>
                <a:gd name="connsiteX170" fmla="*/ 1779426 w 2972814"/>
                <a:gd name="connsiteY170" fmla="*/ 170125 h 230073"/>
                <a:gd name="connsiteX171" fmla="*/ 1780144 w 2972814"/>
                <a:gd name="connsiteY171" fmla="*/ 160133 h 230073"/>
                <a:gd name="connsiteX172" fmla="*/ 1780769 w 2972814"/>
                <a:gd name="connsiteY172" fmla="*/ 150142 h 230073"/>
                <a:gd name="connsiteX173" fmla="*/ 1781024 w 2972814"/>
                <a:gd name="connsiteY173" fmla="*/ 140150 h 230073"/>
                <a:gd name="connsiteX174" fmla="*/ 1780705 w 2972814"/>
                <a:gd name="connsiteY174" fmla="*/ 130159 h 230073"/>
                <a:gd name="connsiteX175" fmla="*/ 1779247 w 2972814"/>
                <a:gd name="connsiteY175" fmla="*/ 120167 h 230073"/>
                <a:gd name="connsiteX176" fmla="*/ 1776416 w 2972814"/>
                <a:gd name="connsiteY176" fmla="*/ 110176 h 230073"/>
                <a:gd name="connsiteX177" fmla="*/ 1775708 w 2972814"/>
                <a:gd name="connsiteY177" fmla="*/ 108688 h 230073"/>
                <a:gd name="connsiteX178" fmla="*/ 1770612 w 2972814"/>
                <a:gd name="connsiteY178" fmla="*/ 100184 h 230073"/>
                <a:gd name="connsiteX179" fmla="*/ 1760663 w 2972814"/>
                <a:gd name="connsiteY179" fmla="*/ 90193 h 230073"/>
                <a:gd name="connsiteX180" fmla="*/ 1755756 w 2972814"/>
                <a:gd name="connsiteY180" fmla="*/ 86766 h 230073"/>
                <a:gd name="connsiteX181" fmla="*/ 1740193 w 2972814"/>
                <a:gd name="connsiteY181" fmla="*/ 80201 h 230073"/>
                <a:gd name="connsiteX182" fmla="*/ 1735805 w 2972814"/>
                <a:gd name="connsiteY182" fmla="*/ 78802 h 230073"/>
                <a:gd name="connsiteX183" fmla="*/ 1715853 w 2972814"/>
                <a:gd name="connsiteY183" fmla="*/ 75905 h 230073"/>
                <a:gd name="connsiteX184" fmla="*/ 1695901 w 2972814"/>
                <a:gd name="connsiteY184" fmla="*/ 75622 h 230073"/>
                <a:gd name="connsiteX185" fmla="*/ 1675949 w 2972814"/>
                <a:gd name="connsiteY185" fmla="*/ 76829 h 230073"/>
                <a:gd name="connsiteX186" fmla="*/ 1655997 w 2972814"/>
                <a:gd name="connsiteY186" fmla="*/ 78780 h 230073"/>
                <a:gd name="connsiteX187" fmla="*/ 1644809 w 2972814"/>
                <a:gd name="connsiteY187" fmla="*/ 80201 h 230073"/>
                <a:gd name="connsiteX188" fmla="*/ 1636046 w 2972814"/>
                <a:gd name="connsiteY188" fmla="*/ 81298 h 230073"/>
                <a:gd name="connsiteX189" fmla="*/ 1616094 w 2972814"/>
                <a:gd name="connsiteY189" fmla="*/ 83919 h 230073"/>
                <a:gd name="connsiteX190" fmla="*/ 1596142 w 2972814"/>
                <a:gd name="connsiteY190" fmla="*/ 87183 h 230073"/>
                <a:gd name="connsiteX191" fmla="*/ 1580100 w 2972814"/>
                <a:gd name="connsiteY191" fmla="*/ 90193 h 230073"/>
                <a:gd name="connsiteX192" fmla="*/ 1576190 w 2972814"/>
                <a:gd name="connsiteY192" fmla="*/ 90995 h 230073"/>
                <a:gd name="connsiteX193" fmla="*/ 1556239 w 2972814"/>
                <a:gd name="connsiteY193" fmla="*/ 96115 h 230073"/>
                <a:gd name="connsiteX194" fmla="*/ 1543443 w 2972814"/>
                <a:gd name="connsiteY194" fmla="*/ 100184 h 230073"/>
                <a:gd name="connsiteX195" fmla="*/ 1536287 w 2972814"/>
                <a:gd name="connsiteY195" fmla="*/ 102788 h 230073"/>
                <a:gd name="connsiteX196" fmla="*/ 1520060 w 2972814"/>
                <a:gd name="connsiteY196" fmla="*/ 110176 h 230073"/>
                <a:gd name="connsiteX197" fmla="*/ 1516335 w 2972814"/>
                <a:gd name="connsiteY197" fmla="*/ 112119 h 230073"/>
                <a:gd name="connsiteX198" fmla="*/ 1501553 w 2972814"/>
                <a:gd name="connsiteY198" fmla="*/ 120167 h 230073"/>
                <a:gd name="connsiteX199" fmla="*/ 1496383 w 2972814"/>
                <a:gd name="connsiteY199" fmla="*/ 123287 h 230073"/>
                <a:gd name="connsiteX200" fmla="*/ 1484094 w 2972814"/>
                <a:gd name="connsiteY200" fmla="*/ 130159 h 230073"/>
                <a:gd name="connsiteX201" fmla="*/ 1476431 w 2972814"/>
                <a:gd name="connsiteY201" fmla="*/ 134808 h 230073"/>
                <a:gd name="connsiteX202" fmla="*/ 1465517 w 2972814"/>
                <a:gd name="connsiteY202" fmla="*/ 140150 h 230073"/>
                <a:gd name="connsiteX203" fmla="*/ 1456480 w 2972814"/>
                <a:gd name="connsiteY203" fmla="*/ 144525 h 230073"/>
                <a:gd name="connsiteX204" fmla="*/ 1436528 w 2972814"/>
                <a:gd name="connsiteY204" fmla="*/ 149970 h 230073"/>
                <a:gd name="connsiteX205" fmla="*/ 1416576 w 2972814"/>
                <a:gd name="connsiteY205" fmla="*/ 149724 h 230073"/>
                <a:gd name="connsiteX206" fmla="*/ 1396624 w 2972814"/>
                <a:gd name="connsiteY206" fmla="*/ 142570 h 230073"/>
                <a:gd name="connsiteX207" fmla="*/ 1393099 w 2972814"/>
                <a:gd name="connsiteY207" fmla="*/ 140150 h 230073"/>
                <a:gd name="connsiteX208" fmla="*/ 1380315 w 2972814"/>
                <a:gd name="connsiteY208" fmla="*/ 130159 h 230073"/>
                <a:gd name="connsiteX209" fmla="*/ 1376673 w 2972814"/>
                <a:gd name="connsiteY209" fmla="*/ 126809 h 230073"/>
                <a:gd name="connsiteX210" fmla="*/ 1370723 w 2972814"/>
                <a:gd name="connsiteY210" fmla="*/ 120167 h 230073"/>
                <a:gd name="connsiteX211" fmla="*/ 1362207 w 2972814"/>
                <a:gd name="connsiteY211" fmla="*/ 110176 h 230073"/>
                <a:gd name="connsiteX212" fmla="*/ 1356721 w 2972814"/>
                <a:gd name="connsiteY212" fmla="*/ 103952 h 230073"/>
                <a:gd name="connsiteX213" fmla="*/ 1353218 w 2972814"/>
                <a:gd name="connsiteY213" fmla="*/ 100184 h 230073"/>
                <a:gd name="connsiteX214" fmla="*/ 1342648 w 2972814"/>
                <a:gd name="connsiteY214" fmla="*/ 90193 h 230073"/>
                <a:gd name="connsiteX215" fmla="*/ 1336769 w 2972814"/>
                <a:gd name="connsiteY215" fmla="*/ 85868 h 230073"/>
                <a:gd name="connsiteX216" fmla="*/ 1325046 w 2972814"/>
                <a:gd name="connsiteY216" fmla="*/ 80201 h 230073"/>
                <a:gd name="connsiteX217" fmla="*/ 1316817 w 2972814"/>
                <a:gd name="connsiteY217" fmla="*/ 76841 h 230073"/>
                <a:gd name="connsiteX218" fmla="*/ 1296865 w 2972814"/>
                <a:gd name="connsiteY218" fmla="*/ 75377 h 230073"/>
                <a:gd name="connsiteX219" fmla="*/ 1278116 w 2972814"/>
                <a:gd name="connsiteY219" fmla="*/ 80201 h 230073"/>
                <a:gd name="connsiteX220" fmla="*/ 1276914 w 2972814"/>
                <a:gd name="connsiteY220" fmla="*/ 80521 h 230073"/>
                <a:gd name="connsiteX221" fmla="*/ 1263233 w 2972814"/>
                <a:gd name="connsiteY221" fmla="*/ 90193 h 230073"/>
                <a:gd name="connsiteX222" fmla="*/ 1256962 w 2972814"/>
                <a:gd name="connsiteY222" fmla="*/ 94376 h 230073"/>
                <a:gd name="connsiteX223" fmla="*/ 1251737 w 2972814"/>
                <a:gd name="connsiteY223" fmla="*/ 100184 h 230073"/>
                <a:gd name="connsiteX224" fmla="*/ 1242543 w 2972814"/>
                <a:gd name="connsiteY224" fmla="*/ 110176 h 230073"/>
                <a:gd name="connsiteX225" fmla="*/ 1237010 w 2972814"/>
                <a:gd name="connsiteY225" fmla="*/ 115725 h 230073"/>
                <a:gd name="connsiteX226" fmla="*/ 1233749 w 2972814"/>
                <a:gd name="connsiteY226" fmla="*/ 120167 h 230073"/>
                <a:gd name="connsiteX227" fmla="*/ 1226019 w 2972814"/>
                <a:gd name="connsiteY227" fmla="*/ 130159 h 230073"/>
                <a:gd name="connsiteX228" fmla="*/ 1217528 w 2972814"/>
                <a:gd name="connsiteY228" fmla="*/ 140150 h 230073"/>
                <a:gd name="connsiteX229" fmla="*/ 1217058 w 2972814"/>
                <a:gd name="connsiteY229" fmla="*/ 140682 h 230073"/>
                <a:gd name="connsiteX230" fmla="*/ 1210287 w 2972814"/>
                <a:gd name="connsiteY230" fmla="*/ 150142 h 230073"/>
                <a:gd name="connsiteX231" fmla="*/ 1202900 w 2972814"/>
                <a:gd name="connsiteY231" fmla="*/ 160133 h 230073"/>
                <a:gd name="connsiteX232" fmla="*/ 1197107 w 2972814"/>
                <a:gd name="connsiteY232" fmla="*/ 167755 h 230073"/>
                <a:gd name="connsiteX233" fmla="*/ 1195507 w 2972814"/>
                <a:gd name="connsiteY233" fmla="*/ 170125 h 230073"/>
                <a:gd name="connsiteX234" fmla="*/ 1189009 w 2972814"/>
                <a:gd name="connsiteY234" fmla="*/ 180116 h 230073"/>
                <a:gd name="connsiteX235" fmla="*/ 1182777 w 2972814"/>
                <a:gd name="connsiteY235" fmla="*/ 190108 h 230073"/>
                <a:gd name="connsiteX236" fmla="*/ 1177155 w 2972814"/>
                <a:gd name="connsiteY236" fmla="*/ 199504 h 230073"/>
                <a:gd name="connsiteX237" fmla="*/ 1176815 w 2972814"/>
                <a:gd name="connsiteY237" fmla="*/ 200099 h 230073"/>
                <a:gd name="connsiteX238" fmla="*/ 1171570 w 2972814"/>
                <a:gd name="connsiteY238" fmla="*/ 210091 h 230073"/>
                <a:gd name="connsiteX239" fmla="*/ 1166848 w 2972814"/>
                <a:gd name="connsiteY239" fmla="*/ 220082 h 230073"/>
                <a:gd name="connsiteX240" fmla="*/ 1162359 w 2972814"/>
                <a:gd name="connsiteY240" fmla="*/ 230074 h 230073"/>
                <a:gd name="connsiteX241" fmla="*/ 1935322 w 2972814"/>
                <a:gd name="connsiteY241" fmla="*/ 230074 h 230073"/>
                <a:gd name="connsiteX242" fmla="*/ 1955274 w 2972814"/>
                <a:gd name="connsiteY242" fmla="*/ 230074 h 230073"/>
                <a:gd name="connsiteX243" fmla="*/ 1975226 w 2972814"/>
                <a:gd name="connsiteY243" fmla="*/ 230074 h 230073"/>
                <a:gd name="connsiteX244" fmla="*/ 1995178 w 2972814"/>
                <a:gd name="connsiteY244" fmla="*/ 230074 h 230073"/>
                <a:gd name="connsiteX245" fmla="*/ 2015129 w 2972814"/>
                <a:gd name="connsiteY245" fmla="*/ 230074 h 230073"/>
                <a:gd name="connsiteX246" fmla="*/ 2032410 w 2972814"/>
                <a:gd name="connsiteY246" fmla="*/ 230074 h 230073"/>
                <a:gd name="connsiteX247" fmla="*/ 2035081 w 2972814"/>
                <a:gd name="connsiteY247" fmla="*/ 229185 h 230073"/>
                <a:gd name="connsiteX248" fmla="*/ 2055033 w 2972814"/>
                <a:gd name="connsiteY248" fmla="*/ 224760 h 230073"/>
                <a:gd name="connsiteX249" fmla="*/ 2074985 w 2972814"/>
                <a:gd name="connsiteY249" fmla="*/ 222494 h 230073"/>
                <a:gd name="connsiteX250" fmla="*/ 2094936 w 2972814"/>
                <a:gd name="connsiteY250" fmla="*/ 222447 h 230073"/>
                <a:gd name="connsiteX251" fmla="*/ 2114888 w 2972814"/>
                <a:gd name="connsiteY251" fmla="*/ 224074 h 230073"/>
                <a:gd name="connsiteX252" fmla="*/ 2134840 w 2972814"/>
                <a:gd name="connsiteY252" fmla="*/ 226651 h 230073"/>
                <a:gd name="connsiteX253" fmla="*/ 2154792 w 2972814"/>
                <a:gd name="connsiteY253" fmla="*/ 228072 h 230073"/>
                <a:gd name="connsiteX254" fmla="*/ 2174744 w 2972814"/>
                <a:gd name="connsiteY254" fmla="*/ 226517 h 230073"/>
                <a:gd name="connsiteX255" fmla="*/ 2190835 w 2972814"/>
                <a:gd name="connsiteY255" fmla="*/ 220082 h 230073"/>
                <a:gd name="connsiteX256" fmla="*/ 2194695 w 2972814"/>
                <a:gd name="connsiteY256" fmla="*/ 218346 h 230073"/>
                <a:gd name="connsiteX257" fmla="*/ 2204309 w 2972814"/>
                <a:gd name="connsiteY257" fmla="*/ 210091 h 230073"/>
                <a:gd name="connsiteX258" fmla="*/ 2214238 w 2972814"/>
                <a:gd name="connsiteY258" fmla="*/ 200099 h 230073"/>
                <a:gd name="connsiteX259" fmla="*/ 2214647 w 2972814"/>
                <a:gd name="connsiteY259" fmla="*/ 199656 h 230073"/>
                <a:gd name="connsiteX260" fmla="*/ 2220764 w 2972814"/>
                <a:gd name="connsiteY260" fmla="*/ 190108 h 230073"/>
                <a:gd name="connsiteX261" fmla="*/ 2226644 w 2972814"/>
                <a:gd name="connsiteY261" fmla="*/ 180116 h 230073"/>
                <a:gd name="connsiteX262" fmla="*/ 2232268 w 2972814"/>
                <a:gd name="connsiteY262" fmla="*/ 170125 h 230073"/>
                <a:gd name="connsiteX263" fmla="*/ 2234599 w 2972814"/>
                <a:gd name="connsiteY263" fmla="*/ 165979 h 230073"/>
                <a:gd name="connsiteX264" fmla="*/ 2237294 w 2972814"/>
                <a:gd name="connsiteY264" fmla="*/ 160133 h 230073"/>
                <a:gd name="connsiteX265" fmla="*/ 2241881 w 2972814"/>
                <a:gd name="connsiteY265" fmla="*/ 150142 h 230073"/>
                <a:gd name="connsiteX266" fmla="*/ 2246564 w 2972814"/>
                <a:gd name="connsiteY266" fmla="*/ 140150 h 230073"/>
                <a:gd name="connsiteX267" fmla="*/ 2251560 w 2972814"/>
                <a:gd name="connsiteY267" fmla="*/ 130159 h 230073"/>
                <a:gd name="connsiteX268" fmla="*/ 2254551 w 2972814"/>
                <a:gd name="connsiteY268" fmla="*/ 124718 h 230073"/>
                <a:gd name="connsiteX269" fmla="*/ 2256835 w 2972814"/>
                <a:gd name="connsiteY269" fmla="*/ 120167 h 230073"/>
                <a:gd name="connsiteX270" fmla="*/ 2262221 w 2972814"/>
                <a:gd name="connsiteY270" fmla="*/ 110176 h 230073"/>
                <a:gd name="connsiteX271" fmla="*/ 2268275 w 2972814"/>
                <a:gd name="connsiteY271" fmla="*/ 100184 h 230073"/>
                <a:gd name="connsiteX272" fmla="*/ 2274502 w 2972814"/>
                <a:gd name="connsiteY272" fmla="*/ 91089 h 230073"/>
                <a:gd name="connsiteX273" fmla="*/ 2275121 w 2972814"/>
                <a:gd name="connsiteY273" fmla="*/ 90193 h 230073"/>
                <a:gd name="connsiteX274" fmla="*/ 2282919 w 2972814"/>
                <a:gd name="connsiteY274" fmla="*/ 80201 h 230073"/>
                <a:gd name="connsiteX275" fmla="*/ 2291960 w 2972814"/>
                <a:gd name="connsiteY275" fmla="*/ 70210 h 230073"/>
                <a:gd name="connsiteX276" fmla="*/ 2294454 w 2972814"/>
                <a:gd name="connsiteY276" fmla="*/ 67767 h 230073"/>
                <a:gd name="connsiteX277" fmla="*/ 2302982 w 2972814"/>
                <a:gd name="connsiteY277" fmla="*/ 60218 h 230073"/>
                <a:gd name="connsiteX278" fmla="*/ 2314406 w 2972814"/>
                <a:gd name="connsiteY278" fmla="*/ 51558 h 230073"/>
                <a:gd name="connsiteX279" fmla="*/ 2316513 w 2972814"/>
                <a:gd name="connsiteY279" fmla="*/ 50227 h 230073"/>
                <a:gd name="connsiteX280" fmla="*/ 2334358 w 2972814"/>
                <a:gd name="connsiteY280" fmla="*/ 40573 h 230073"/>
                <a:gd name="connsiteX281" fmla="*/ 2335172 w 2972814"/>
                <a:gd name="connsiteY281" fmla="*/ 40235 h 230073"/>
                <a:gd name="connsiteX282" fmla="*/ 2354310 w 2972814"/>
                <a:gd name="connsiteY282" fmla="*/ 33273 h 230073"/>
                <a:gd name="connsiteX283" fmla="*/ 2366650 w 2972814"/>
                <a:gd name="connsiteY283" fmla="*/ 30244 h 230073"/>
                <a:gd name="connsiteX284" fmla="*/ 2374261 w 2972814"/>
                <a:gd name="connsiteY284" fmla="*/ 28544 h 230073"/>
                <a:gd name="connsiteX285" fmla="*/ 2394213 w 2972814"/>
                <a:gd name="connsiteY285" fmla="*/ 25881 h 230073"/>
                <a:gd name="connsiteX286" fmla="*/ 2414165 w 2972814"/>
                <a:gd name="connsiteY286" fmla="*/ 24925 h 230073"/>
                <a:gd name="connsiteX287" fmla="*/ 2434117 w 2972814"/>
                <a:gd name="connsiteY287" fmla="*/ 25498 h 230073"/>
                <a:gd name="connsiteX288" fmla="*/ 2454068 w 2972814"/>
                <a:gd name="connsiteY288" fmla="*/ 27348 h 230073"/>
                <a:gd name="connsiteX289" fmla="*/ 2472474 w 2972814"/>
                <a:gd name="connsiteY289" fmla="*/ 30244 h 230073"/>
                <a:gd name="connsiteX290" fmla="*/ 2474020 w 2972814"/>
                <a:gd name="connsiteY290" fmla="*/ 30515 h 230073"/>
                <a:gd name="connsiteX291" fmla="*/ 2493972 w 2972814"/>
                <a:gd name="connsiteY291" fmla="*/ 35347 h 230073"/>
                <a:gd name="connsiteX292" fmla="*/ 2510043 w 2972814"/>
                <a:gd name="connsiteY292" fmla="*/ 40235 h 230073"/>
                <a:gd name="connsiteX293" fmla="*/ 2513924 w 2972814"/>
                <a:gd name="connsiteY293" fmla="*/ 41568 h 230073"/>
                <a:gd name="connsiteX294" fmla="*/ 2533876 w 2972814"/>
                <a:gd name="connsiteY294" fmla="*/ 49658 h 230073"/>
                <a:gd name="connsiteX295" fmla="*/ 2535096 w 2972814"/>
                <a:gd name="connsiteY295" fmla="*/ 50227 h 230073"/>
                <a:gd name="connsiteX296" fmla="*/ 2553827 w 2972814"/>
                <a:gd name="connsiteY296" fmla="*/ 59993 h 230073"/>
                <a:gd name="connsiteX297" fmla="*/ 2554215 w 2972814"/>
                <a:gd name="connsiteY297" fmla="*/ 60218 h 230073"/>
                <a:gd name="connsiteX298" fmla="*/ 2569912 w 2972814"/>
                <a:gd name="connsiteY298" fmla="*/ 70210 h 230073"/>
                <a:gd name="connsiteX299" fmla="*/ 2573779 w 2972814"/>
                <a:gd name="connsiteY299" fmla="*/ 72890 h 230073"/>
                <a:gd name="connsiteX300" fmla="*/ 2583239 w 2972814"/>
                <a:gd name="connsiteY300" fmla="*/ 80201 h 230073"/>
                <a:gd name="connsiteX301" fmla="*/ 2593731 w 2972814"/>
                <a:gd name="connsiteY301" fmla="*/ 88777 h 230073"/>
                <a:gd name="connsiteX302" fmla="*/ 2595345 w 2972814"/>
                <a:gd name="connsiteY302" fmla="*/ 90193 h 230073"/>
                <a:gd name="connsiteX303" fmla="*/ 2605863 w 2972814"/>
                <a:gd name="connsiteY303" fmla="*/ 100184 h 230073"/>
                <a:gd name="connsiteX304" fmla="*/ 2613683 w 2972814"/>
                <a:gd name="connsiteY304" fmla="*/ 107581 h 230073"/>
                <a:gd name="connsiteX305" fmla="*/ 2616274 w 2972814"/>
                <a:gd name="connsiteY305" fmla="*/ 110176 h 230073"/>
                <a:gd name="connsiteX306" fmla="*/ 2625847 w 2972814"/>
                <a:gd name="connsiteY306" fmla="*/ 120167 h 230073"/>
                <a:gd name="connsiteX307" fmla="*/ 2633634 w 2972814"/>
                <a:gd name="connsiteY307" fmla="*/ 128176 h 230073"/>
                <a:gd name="connsiteX308" fmla="*/ 2635513 w 2972814"/>
                <a:gd name="connsiteY308" fmla="*/ 130159 h 230073"/>
                <a:gd name="connsiteX309" fmla="*/ 2644661 w 2972814"/>
                <a:gd name="connsiteY309" fmla="*/ 140150 h 230073"/>
                <a:gd name="connsiteX310" fmla="*/ 2653586 w 2972814"/>
                <a:gd name="connsiteY310" fmla="*/ 149643 h 230073"/>
                <a:gd name="connsiteX311" fmla="*/ 2654059 w 2972814"/>
                <a:gd name="connsiteY311" fmla="*/ 150142 h 230073"/>
                <a:gd name="connsiteX312" fmla="*/ 2662951 w 2972814"/>
                <a:gd name="connsiteY312" fmla="*/ 160133 h 230073"/>
                <a:gd name="connsiteX313" fmla="*/ 2671755 w 2972814"/>
                <a:gd name="connsiteY313" fmla="*/ 170125 h 230073"/>
                <a:gd name="connsiteX314" fmla="*/ 2673538 w 2972814"/>
                <a:gd name="connsiteY314" fmla="*/ 172369 h 230073"/>
                <a:gd name="connsiteX315" fmla="*/ 2679828 w 2972814"/>
                <a:gd name="connsiteY315" fmla="*/ 180116 h 230073"/>
                <a:gd name="connsiteX316" fmla="*/ 2687159 w 2972814"/>
                <a:gd name="connsiteY316" fmla="*/ 190108 h 230073"/>
                <a:gd name="connsiteX317" fmla="*/ 2693490 w 2972814"/>
                <a:gd name="connsiteY317" fmla="*/ 199960 h 230073"/>
                <a:gd name="connsiteX318" fmla="*/ 2693584 w 2972814"/>
                <a:gd name="connsiteY318" fmla="*/ 200099 h 230073"/>
                <a:gd name="connsiteX319" fmla="*/ 2698827 w 2972814"/>
                <a:gd name="connsiteY319" fmla="*/ 210091 h 230073"/>
                <a:gd name="connsiteX320" fmla="*/ 2702707 w 2972814"/>
                <a:gd name="connsiteY320" fmla="*/ 220082 h 230073"/>
                <a:gd name="connsiteX321" fmla="*/ 2705089 w 2972814"/>
                <a:gd name="connsiteY321" fmla="*/ 230074 h 230073"/>
                <a:gd name="connsiteX322" fmla="*/ 2713441 w 2972814"/>
                <a:gd name="connsiteY322" fmla="*/ 230074 h 230073"/>
                <a:gd name="connsiteX323" fmla="*/ 2733393 w 2972814"/>
                <a:gd name="connsiteY323" fmla="*/ 230074 h 230073"/>
                <a:gd name="connsiteX324" fmla="*/ 2753345 w 2972814"/>
                <a:gd name="connsiteY324" fmla="*/ 230074 h 230073"/>
                <a:gd name="connsiteX325" fmla="*/ 2773297 w 2972814"/>
                <a:gd name="connsiteY325" fmla="*/ 230074 h 230073"/>
                <a:gd name="connsiteX326" fmla="*/ 2793249 w 2972814"/>
                <a:gd name="connsiteY326" fmla="*/ 230074 h 230073"/>
                <a:gd name="connsiteX327" fmla="*/ 2813200 w 2972814"/>
                <a:gd name="connsiteY327" fmla="*/ 230074 h 230073"/>
                <a:gd name="connsiteX328" fmla="*/ 2833152 w 2972814"/>
                <a:gd name="connsiteY328" fmla="*/ 230074 h 230073"/>
                <a:gd name="connsiteX329" fmla="*/ 2853104 w 2972814"/>
                <a:gd name="connsiteY329" fmla="*/ 230074 h 230073"/>
                <a:gd name="connsiteX330" fmla="*/ 2873056 w 2972814"/>
                <a:gd name="connsiteY330" fmla="*/ 230074 h 230073"/>
                <a:gd name="connsiteX331" fmla="*/ 2893007 w 2972814"/>
                <a:gd name="connsiteY331" fmla="*/ 230074 h 230073"/>
                <a:gd name="connsiteX332" fmla="*/ 2905798 w 2972814"/>
                <a:gd name="connsiteY332" fmla="*/ 230074 h 230073"/>
                <a:gd name="connsiteX333" fmla="*/ 2901111 w 2972814"/>
                <a:gd name="connsiteY333" fmla="*/ 220082 h 230073"/>
                <a:gd name="connsiteX334" fmla="*/ 2898391 w 2972814"/>
                <a:gd name="connsiteY334" fmla="*/ 210091 h 230073"/>
                <a:gd name="connsiteX335" fmla="*/ 2897805 w 2972814"/>
                <a:gd name="connsiteY335" fmla="*/ 200099 h 230073"/>
                <a:gd name="connsiteX336" fmla="*/ 2899488 w 2972814"/>
                <a:gd name="connsiteY336" fmla="*/ 190108 h 230073"/>
                <a:gd name="connsiteX337" fmla="*/ 2903303 w 2972814"/>
                <a:gd name="connsiteY337" fmla="*/ 180116 h 230073"/>
                <a:gd name="connsiteX338" fmla="*/ 2909260 w 2972814"/>
                <a:gd name="connsiteY338" fmla="*/ 170125 h 230073"/>
                <a:gd name="connsiteX339" fmla="*/ 2912959 w 2972814"/>
                <a:gd name="connsiteY339" fmla="*/ 165922 h 230073"/>
                <a:gd name="connsiteX340" fmla="*/ 2919148 w 2972814"/>
                <a:gd name="connsiteY340" fmla="*/ 160133 h 230073"/>
                <a:gd name="connsiteX341" fmla="*/ 2932911 w 2972814"/>
                <a:gd name="connsiteY341" fmla="*/ 150153 h 230073"/>
                <a:gd name="connsiteX342" fmla="*/ 2932933 w 2972814"/>
                <a:gd name="connsiteY342" fmla="*/ 150142 h 230073"/>
                <a:gd name="connsiteX343" fmla="*/ 2952863 w 2972814"/>
                <a:gd name="connsiteY343" fmla="*/ 142189 h 230073"/>
                <a:gd name="connsiteX344" fmla="*/ 2964724 w 2972814"/>
                <a:gd name="connsiteY344" fmla="*/ 140150 h 230073"/>
                <a:gd name="connsiteX345" fmla="*/ 2972815 w 2972814"/>
                <a:gd name="connsiteY345" fmla="*/ 138943 h 230073"/>
                <a:gd name="connsiteX346" fmla="*/ 2972815 w 2972814"/>
                <a:gd name="connsiteY346" fmla="*/ 130159 h 230073"/>
                <a:gd name="connsiteX347" fmla="*/ 2972815 w 2972814"/>
                <a:gd name="connsiteY347" fmla="*/ 120167 h 230073"/>
                <a:gd name="connsiteX348" fmla="*/ 2972815 w 2972814"/>
                <a:gd name="connsiteY348" fmla="*/ 110176 h 230073"/>
                <a:gd name="connsiteX349" fmla="*/ 2972815 w 2972814"/>
                <a:gd name="connsiteY349" fmla="*/ 100184 h 230073"/>
                <a:gd name="connsiteX350" fmla="*/ 2972815 w 2972814"/>
                <a:gd name="connsiteY350" fmla="*/ 99454 h 230073"/>
                <a:gd name="connsiteX351" fmla="*/ 2966470 w 2972814"/>
                <a:gd name="connsiteY351" fmla="*/ 100184 h 230073"/>
                <a:gd name="connsiteX352" fmla="*/ 2952863 w 2972814"/>
                <a:gd name="connsiteY352" fmla="*/ 101800 h 230073"/>
                <a:gd name="connsiteX353" fmla="*/ 2932911 w 2972814"/>
                <a:gd name="connsiteY353" fmla="*/ 106654 h 230073"/>
                <a:gd name="connsiteX354" fmla="*/ 2923189 w 2972814"/>
                <a:gd name="connsiteY354" fmla="*/ 110176 h 230073"/>
                <a:gd name="connsiteX355" fmla="*/ 2912959 w 2972814"/>
                <a:gd name="connsiteY355" fmla="*/ 114177 h 230073"/>
                <a:gd name="connsiteX356" fmla="*/ 2900832 w 2972814"/>
                <a:gd name="connsiteY356" fmla="*/ 120167 h 230073"/>
                <a:gd name="connsiteX357" fmla="*/ 2893007 w 2972814"/>
                <a:gd name="connsiteY357" fmla="*/ 124440 h 230073"/>
                <a:gd name="connsiteX358" fmla="*/ 2883626 w 2972814"/>
                <a:gd name="connsiteY358" fmla="*/ 130159 h 230073"/>
                <a:gd name="connsiteX359" fmla="*/ 2873056 w 2972814"/>
                <a:gd name="connsiteY359" fmla="*/ 137529 h 230073"/>
                <a:gd name="connsiteX360" fmla="*/ 2869275 w 2972814"/>
                <a:gd name="connsiteY360" fmla="*/ 140150 h 230073"/>
                <a:gd name="connsiteX361" fmla="*/ 2856646 w 2972814"/>
                <a:gd name="connsiteY361" fmla="*/ 150142 h 230073"/>
                <a:gd name="connsiteX362" fmla="*/ 2853104 w 2972814"/>
                <a:gd name="connsiteY362" fmla="*/ 153310 h 230073"/>
                <a:gd name="connsiteX363" fmla="*/ 2844139 w 2972814"/>
                <a:gd name="connsiteY363" fmla="*/ 160133 h 230073"/>
                <a:gd name="connsiteX364" fmla="*/ 2833152 w 2972814"/>
                <a:gd name="connsiteY364" fmla="*/ 169807 h 230073"/>
                <a:gd name="connsiteX365" fmla="*/ 2832607 w 2972814"/>
                <a:gd name="connsiteY365" fmla="*/ 170125 h 230073"/>
                <a:gd name="connsiteX366" fmla="*/ 2817680 w 2972814"/>
                <a:gd name="connsiteY366" fmla="*/ 180116 h 230073"/>
                <a:gd name="connsiteX367" fmla="*/ 2813200 w 2972814"/>
                <a:gd name="connsiteY367" fmla="*/ 183468 h 230073"/>
                <a:gd name="connsiteX368" fmla="*/ 2793249 w 2972814"/>
                <a:gd name="connsiteY368" fmla="*/ 188549 h 230073"/>
                <a:gd name="connsiteX369" fmla="*/ 2773297 w 2972814"/>
                <a:gd name="connsiteY369" fmla="*/ 184861 h 230073"/>
                <a:gd name="connsiteX370" fmla="*/ 2764112 w 2972814"/>
                <a:gd name="connsiteY370" fmla="*/ 180116 h 230073"/>
                <a:gd name="connsiteX371" fmla="*/ 2753345 w 2972814"/>
                <a:gd name="connsiteY371" fmla="*/ 175547 h 230073"/>
                <a:gd name="connsiteX372" fmla="*/ 2745175 w 2972814"/>
                <a:gd name="connsiteY372" fmla="*/ 170125 h 230073"/>
                <a:gd name="connsiteX373" fmla="*/ 2733393 w 2972814"/>
                <a:gd name="connsiteY373" fmla="*/ 163208 h 230073"/>
                <a:gd name="connsiteX374" fmla="*/ 2729496 w 2972814"/>
                <a:gd name="connsiteY374" fmla="*/ 160133 h 230073"/>
                <a:gd name="connsiteX375" fmla="*/ 2715843 w 2972814"/>
                <a:gd name="connsiteY375" fmla="*/ 150142 h 230073"/>
                <a:gd name="connsiteX376" fmla="*/ 2713441 w 2972814"/>
                <a:gd name="connsiteY376" fmla="*/ 148503 h 230073"/>
                <a:gd name="connsiteX377" fmla="*/ 2703242 w 2972814"/>
                <a:gd name="connsiteY377" fmla="*/ 140150 h 230073"/>
                <a:gd name="connsiteX378" fmla="*/ 2693490 w 2972814"/>
                <a:gd name="connsiteY378" fmla="*/ 132187 h 230073"/>
                <a:gd name="connsiteX379" fmla="*/ 2691304 w 2972814"/>
                <a:gd name="connsiteY379" fmla="*/ 130159 h 230073"/>
                <a:gd name="connsiteX380" fmla="*/ 2680474 w 2972814"/>
                <a:gd name="connsiteY380" fmla="*/ 120167 h 230073"/>
                <a:gd name="connsiteX381" fmla="*/ 2673538 w 2972814"/>
                <a:gd name="connsiteY381" fmla="*/ 113720 h 230073"/>
                <a:gd name="connsiteX382" fmla="*/ 2669928 w 2972814"/>
                <a:gd name="connsiteY382" fmla="*/ 110176 h 230073"/>
                <a:gd name="connsiteX383" fmla="*/ 2660029 w 2972814"/>
                <a:gd name="connsiteY383" fmla="*/ 100184 h 230073"/>
                <a:gd name="connsiteX384" fmla="*/ 2653586 w 2972814"/>
                <a:gd name="connsiteY384" fmla="*/ 93551 h 230073"/>
                <a:gd name="connsiteX385" fmla="*/ 2650295 w 2972814"/>
                <a:gd name="connsiteY385" fmla="*/ 90193 h 230073"/>
                <a:gd name="connsiteX386" fmla="*/ 2640580 w 2972814"/>
                <a:gd name="connsiteY386" fmla="*/ 80201 h 230073"/>
                <a:gd name="connsiteX387" fmla="*/ 2633634 w 2972814"/>
                <a:gd name="connsiteY387" fmla="*/ 73096 h 230073"/>
                <a:gd name="connsiteX388" fmla="*/ 2630650 w 2972814"/>
                <a:gd name="connsiteY388" fmla="*/ 70210 h 230073"/>
                <a:gd name="connsiteX389" fmla="*/ 2620028 w 2972814"/>
                <a:gd name="connsiteY389" fmla="*/ 60218 h 230073"/>
                <a:gd name="connsiteX390" fmla="*/ 2613683 w 2972814"/>
                <a:gd name="connsiteY390" fmla="*/ 54464 h 230073"/>
                <a:gd name="connsiteX391" fmla="*/ 2608459 w 2972814"/>
                <a:gd name="connsiteY391" fmla="*/ 50227 h 230073"/>
                <a:gd name="connsiteX392" fmla="*/ 2594970 w 2972814"/>
                <a:gd name="connsiteY392" fmla="*/ 40235 h 230073"/>
                <a:gd name="connsiteX393" fmla="*/ 2593731 w 2972814"/>
                <a:gd name="connsiteY393" fmla="*/ 39363 h 230073"/>
                <a:gd name="connsiteX394" fmla="*/ 2578372 w 2972814"/>
                <a:gd name="connsiteY394" fmla="*/ 30244 h 230073"/>
                <a:gd name="connsiteX395" fmla="*/ 2573779 w 2972814"/>
                <a:gd name="connsiteY395" fmla="*/ 27838 h 230073"/>
                <a:gd name="connsiteX396" fmla="*/ 2555692 w 2972814"/>
                <a:gd name="connsiteY396" fmla="*/ 20252 h 230073"/>
                <a:gd name="connsiteX397" fmla="*/ 2553827 w 2972814"/>
                <a:gd name="connsiteY397" fmla="*/ 19558 h 230073"/>
                <a:gd name="connsiteX398" fmla="*/ 2533876 w 2972814"/>
                <a:gd name="connsiteY398" fmla="*/ 13453 h 230073"/>
                <a:gd name="connsiteX399" fmla="*/ 2520470 w 2972814"/>
                <a:gd name="connsiteY399" fmla="*/ 10261 h 230073"/>
                <a:gd name="connsiteX400" fmla="*/ 2513924 w 2972814"/>
                <a:gd name="connsiteY400" fmla="*/ 8864 h 230073"/>
                <a:gd name="connsiteX401" fmla="*/ 2493972 w 2972814"/>
                <a:gd name="connsiteY401" fmla="*/ 5459 h 230073"/>
                <a:gd name="connsiteX402" fmla="*/ 2474020 w 2972814"/>
                <a:gd name="connsiteY402" fmla="*/ 2892 h 230073"/>
                <a:gd name="connsiteX403" fmla="*/ 2454068 w 2972814"/>
                <a:gd name="connsiteY403" fmla="*/ 1190 h 230073"/>
                <a:gd name="connsiteX404" fmla="*/ 2435647 w 2972814"/>
                <a:gd name="connsiteY404" fmla="*/ 269 h 230073"/>
                <a:gd name="connsiteX405" fmla="*/ 2434117 w 2972814"/>
                <a:gd name="connsiteY405" fmla="*/ 197 h 230073"/>
                <a:gd name="connsiteX406" fmla="*/ 2414165 w 2972814"/>
                <a:gd name="connsiteY406" fmla="*/ 0 h 230073"/>
                <a:gd name="connsiteX407" fmla="*/ 2405664 w 2972814"/>
                <a:gd name="connsiteY407" fmla="*/ 269 h 230073"/>
                <a:gd name="connsiteX408" fmla="*/ 2394213 w 2972814"/>
                <a:gd name="connsiteY408" fmla="*/ 643 h 230073"/>
                <a:gd name="connsiteX409" fmla="*/ 2374261 w 2972814"/>
                <a:gd name="connsiteY409" fmla="*/ 2228 h 230073"/>
                <a:gd name="connsiteX410" fmla="*/ 2354310 w 2972814"/>
                <a:gd name="connsiteY410" fmla="*/ 5075 h 230073"/>
                <a:gd name="connsiteX411" fmla="*/ 2334358 w 2972814"/>
                <a:gd name="connsiteY411" fmla="*/ 9508 h 230073"/>
                <a:gd name="connsiteX412" fmla="*/ 2331808 w 2972814"/>
                <a:gd name="connsiteY412" fmla="*/ 10261 h 230073"/>
                <a:gd name="connsiteX413" fmla="*/ 2314406 w 2972814"/>
                <a:gd name="connsiteY413" fmla="*/ 16118 h 230073"/>
                <a:gd name="connsiteX414" fmla="*/ 2305055 w 2972814"/>
                <a:gd name="connsiteY414" fmla="*/ 20252 h 230073"/>
                <a:gd name="connsiteX415" fmla="*/ 2294454 w 2972814"/>
                <a:gd name="connsiteY415" fmla="*/ 25711 h 230073"/>
                <a:gd name="connsiteX416" fmla="*/ 2287098 w 2972814"/>
                <a:gd name="connsiteY416" fmla="*/ 30244 h 230073"/>
                <a:gd name="connsiteX417" fmla="*/ 2274502 w 2972814"/>
                <a:gd name="connsiteY417" fmla="*/ 39233 h 230073"/>
                <a:gd name="connsiteX418" fmla="*/ 2273235 w 2972814"/>
                <a:gd name="connsiteY418" fmla="*/ 40235 h 230073"/>
                <a:gd name="connsiteX419" fmla="*/ 2262121 w 2972814"/>
                <a:gd name="connsiteY419" fmla="*/ 50227 h 230073"/>
                <a:gd name="connsiteX420" fmla="*/ 2254551 w 2972814"/>
                <a:gd name="connsiteY420" fmla="*/ 57973 h 230073"/>
                <a:gd name="connsiteX421" fmla="*/ 2252341 w 2972814"/>
                <a:gd name="connsiteY421" fmla="*/ 60218 h 230073"/>
                <a:gd name="connsiteX422" fmla="*/ 2243367 w 2972814"/>
                <a:gd name="connsiteY422" fmla="*/ 70210 h 230073"/>
                <a:gd name="connsiteX423" fmla="*/ 2235500 w 2972814"/>
                <a:gd name="connsiteY423" fmla="*/ 80201 h 230073"/>
                <a:gd name="connsiteX424" fmla="*/ 2234599 w 2972814"/>
                <a:gd name="connsiteY424" fmla="*/ 81394 h 230073"/>
                <a:gd name="connsiteX425" fmla="*/ 2227097 w 2972814"/>
                <a:gd name="connsiteY425" fmla="*/ 90193 h 230073"/>
                <a:gd name="connsiteX426" fmla="*/ 2219278 w 2972814"/>
                <a:gd name="connsiteY426" fmla="*/ 100184 h 230073"/>
                <a:gd name="connsiteX427" fmla="*/ 2214647 w 2972814"/>
                <a:gd name="connsiteY427" fmla="*/ 106160 h 230073"/>
                <a:gd name="connsiteX428" fmla="*/ 2210784 w 2972814"/>
                <a:gd name="connsiteY428" fmla="*/ 110176 h 230073"/>
                <a:gd name="connsiteX429" fmla="*/ 2201480 w 2972814"/>
                <a:gd name="connsiteY429" fmla="*/ 120167 h 230073"/>
                <a:gd name="connsiteX430" fmla="*/ 2194695 w 2972814"/>
                <a:gd name="connsiteY430" fmla="*/ 127384 h 230073"/>
                <a:gd name="connsiteX431" fmla="*/ 2190950 w 2972814"/>
                <a:gd name="connsiteY431" fmla="*/ 130159 h 230073"/>
                <a:gd name="connsiteX432" fmla="*/ 2177270 w 2972814"/>
                <a:gd name="connsiteY432" fmla="*/ 140150 h 230073"/>
                <a:gd name="connsiteX433" fmla="*/ 2174744 w 2972814"/>
                <a:gd name="connsiteY433" fmla="*/ 141960 h 230073"/>
                <a:gd name="connsiteX434" fmla="*/ 2154876 w 2972814"/>
                <a:gd name="connsiteY434" fmla="*/ 150142 h 230073"/>
                <a:gd name="connsiteX435" fmla="*/ 2154792 w 2972814"/>
                <a:gd name="connsiteY435" fmla="*/ 150176 h 230073"/>
                <a:gd name="connsiteX436" fmla="*/ 2134840 w 2972814"/>
                <a:gd name="connsiteY436" fmla="*/ 153969 h 230073"/>
                <a:gd name="connsiteX437" fmla="*/ 2114888 w 2972814"/>
                <a:gd name="connsiteY437" fmla="*/ 155256 h 230073"/>
                <a:gd name="connsiteX438" fmla="*/ 2094936 w 2972814"/>
                <a:gd name="connsiteY438" fmla="*/ 155835 h 230073"/>
                <a:gd name="connsiteX439" fmla="*/ 2074985 w 2972814"/>
                <a:gd name="connsiteY439" fmla="*/ 157337 h 230073"/>
                <a:gd name="connsiteX440" fmla="*/ 2059819 w 2972814"/>
                <a:gd name="connsiteY440" fmla="*/ 160133 h 230073"/>
                <a:gd name="connsiteX441" fmla="*/ 2055033 w 2972814"/>
                <a:gd name="connsiteY441" fmla="*/ 161042 h 230073"/>
                <a:gd name="connsiteX442" fmla="*/ 2035081 w 2972814"/>
                <a:gd name="connsiteY442" fmla="*/ 168110 h 230073"/>
                <a:gd name="connsiteX443" fmla="*/ 2031317 w 2972814"/>
                <a:gd name="connsiteY443" fmla="*/ 170125 h 230073"/>
                <a:gd name="connsiteX444" fmla="*/ 2015129 w 2972814"/>
                <a:gd name="connsiteY444" fmla="*/ 178716 h 230073"/>
                <a:gd name="connsiteX445" fmla="*/ 2013059 w 2972814"/>
                <a:gd name="connsiteY445" fmla="*/ 180116 h 230073"/>
                <a:gd name="connsiteX446" fmla="*/ 1997205 w 2972814"/>
                <a:gd name="connsiteY446" fmla="*/ 190108 h 230073"/>
                <a:gd name="connsiteX447" fmla="*/ 1995178 w 2972814"/>
                <a:gd name="connsiteY447" fmla="*/ 191292 h 230073"/>
                <a:gd name="connsiteX448" fmla="*/ 1981498 w 2972814"/>
                <a:gd name="connsiteY448" fmla="*/ 200099 h 230073"/>
                <a:gd name="connsiteX449" fmla="*/ 1975226 w 2972814"/>
                <a:gd name="connsiteY449" fmla="*/ 203701 h 230073"/>
                <a:gd name="connsiteX450" fmla="*/ 1964363 w 2972814"/>
                <a:gd name="connsiteY450" fmla="*/ 210091 h 230073"/>
                <a:gd name="connsiteX451" fmla="*/ 1955274 w 2972814"/>
                <a:gd name="connsiteY451" fmla="*/ 214856 h 230073"/>
                <a:gd name="connsiteX452" fmla="*/ 1944601 w 2972814"/>
                <a:gd name="connsiteY452" fmla="*/ 220082 h 230073"/>
                <a:gd name="connsiteX453" fmla="*/ 1935322 w 2972814"/>
                <a:gd name="connsiteY453" fmla="*/ 224018 h 230073"/>
                <a:gd name="connsiteX454" fmla="*/ 1918802 w 2972814"/>
                <a:gd name="connsiteY454" fmla="*/ 230074 h 23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2972814" h="230073">
                  <a:moveTo>
                    <a:pt x="19952" y="230074"/>
                  </a:moveTo>
                  <a:lnTo>
                    <a:pt x="39904" y="230074"/>
                  </a:lnTo>
                  <a:lnTo>
                    <a:pt x="59855" y="230074"/>
                  </a:lnTo>
                  <a:lnTo>
                    <a:pt x="75112" y="230074"/>
                  </a:lnTo>
                  <a:lnTo>
                    <a:pt x="79807" y="228490"/>
                  </a:lnTo>
                  <a:lnTo>
                    <a:pt x="99759" y="220838"/>
                  </a:lnTo>
                  <a:lnTo>
                    <a:pt x="101780" y="220082"/>
                  </a:lnTo>
                  <a:lnTo>
                    <a:pt x="119711" y="212749"/>
                  </a:lnTo>
                  <a:lnTo>
                    <a:pt x="126781" y="210091"/>
                  </a:lnTo>
                  <a:lnTo>
                    <a:pt x="139662" y="204954"/>
                  </a:lnTo>
                  <a:lnTo>
                    <a:pt x="155421" y="200099"/>
                  </a:lnTo>
                  <a:lnTo>
                    <a:pt x="159614" y="198717"/>
                  </a:lnTo>
                  <a:lnTo>
                    <a:pt x="179566" y="195720"/>
                  </a:lnTo>
                  <a:lnTo>
                    <a:pt x="199518" y="197936"/>
                  </a:lnTo>
                  <a:lnTo>
                    <a:pt x="204869" y="200099"/>
                  </a:lnTo>
                  <a:lnTo>
                    <a:pt x="219470" y="207718"/>
                  </a:lnTo>
                  <a:lnTo>
                    <a:pt x="222111" y="210091"/>
                  </a:lnTo>
                  <a:lnTo>
                    <a:pt x="230855" y="220082"/>
                  </a:lnTo>
                  <a:lnTo>
                    <a:pt x="237713" y="230074"/>
                  </a:lnTo>
                  <a:lnTo>
                    <a:pt x="239421" y="230074"/>
                  </a:lnTo>
                  <a:lnTo>
                    <a:pt x="259373" y="230074"/>
                  </a:lnTo>
                  <a:lnTo>
                    <a:pt x="279325" y="230074"/>
                  </a:lnTo>
                  <a:lnTo>
                    <a:pt x="299277" y="230074"/>
                  </a:lnTo>
                  <a:lnTo>
                    <a:pt x="319228" y="230074"/>
                  </a:lnTo>
                  <a:lnTo>
                    <a:pt x="339180" y="230074"/>
                  </a:lnTo>
                  <a:lnTo>
                    <a:pt x="359132" y="230074"/>
                  </a:lnTo>
                  <a:lnTo>
                    <a:pt x="379084" y="230074"/>
                  </a:lnTo>
                  <a:lnTo>
                    <a:pt x="399036" y="230074"/>
                  </a:lnTo>
                  <a:lnTo>
                    <a:pt x="418987" y="230074"/>
                  </a:lnTo>
                  <a:lnTo>
                    <a:pt x="438939" y="230074"/>
                  </a:lnTo>
                  <a:lnTo>
                    <a:pt x="458891" y="230074"/>
                  </a:lnTo>
                  <a:lnTo>
                    <a:pt x="478843" y="230074"/>
                  </a:lnTo>
                  <a:lnTo>
                    <a:pt x="498794" y="230074"/>
                  </a:lnTo>
                  <a:lnTo>
                    <a:pt x="518746" y="230074"/>
                  </a:lnTo>
                  <a:lnTo>
                    <a:pt x="538698" y="230074"/>
                  </a:lnTo>
                  <a:lnTo>
                    <a:pt x="558650" y="230074"/>
                  </a:lnTo>
                  <a:lnTo>
                    <a:pt x="578601" y="230074"/>
                  </a:lnTo>
                  <a:lnTo>
                    <a:pt x="598553" y="230074"/>
                  </a:lnTo>
                  <a:lnTo>
                    <a:pt x="618505" y="230074"/>
                  </a:lnTo>
                  <a:lnTo>
                    <a:pt x="638457" y="230074"/>
                  </a:lnTo>
                  <a:lnTo>
                    <a:pt x="658409" y="230074"/>
                  </a:lnTo>
                  <a:lnTo>
                    <a:pt x="678360" y="230074"/>
                  </a:lnTo>
                  <a:lnTo>
                    <a:pt x="697428" y="230074"/>
                  </a:lnTo>
                  <a:lnTo>
                    <a:pt x="678360" y="225634"/>
                  </a:lnTo>
                  <a:lnTo>
                    <a:pt x="658409" y="221254"/>
                  </a:lnTo>
                  <a:lnTo>
                    <a:pt x="652746" y="220082"/>
                  </a:lnTo>
                  <a:lnTo>
                    <a:pt x="638457" y="217259"/>
                  </a:lnTo>
                  <a:lnTo>
                    <a:pt x="618505" y="213674"/>
                  </a:lnTo>
                  <a:lnTo>
                    <a:pt x="598553" y="210622"/>
                  </a:lnTo>
                  <a:lnTo>
                    <a:pt x="593830" y="210091"/>
                  </a:lnTo>
                  <a:lnTo>
                    <a:pt x="578601" y="208282"/>
                  </a:lnTo>
                  <a:lnTo>
                    <a:pt x="558650" y="206455"/>
                  </a:lnTo>
                  <a:lnTo>
                    <a:pt x="538698" y="205460"/>
                  </a:lnTo>
                  <a:lnTo>
                    <a:pt x="518746" y="205216"/>
                  </a:lnTo>
                  <a:lnTo>
                    <a:pt x="498794" y="205787"/>
                  </a:lnTo>
                  <a:lnTo>
                    <a:pt x="478843" y="207321"/>
                  </a:lnTo>
                  <a:lnTo>
                    <a:pt x="458891" y="210010"/>
                  </a:lnTo>
                  <a:lnTo>
                    <a:pt x="458370" y="210091"/>
                  </a:lnTo>
                  <a:lnTo>
                    <a:pt x="438939" y="213474"/>
                  </a:lnTo>
                  <a:lnTo>
                    <a:pt x="418987" y="217617"/>
                  </a:lnTo>
                  <a:lnTo>
                    <a:pt x="406489" y="220082"/>
                  </a:lnTo>
                  <a:lnTo>
                    <a:pt x="399036" y="221737"/>
                  </a:lnTo>
                  <a:lnTo>
                    <a:pt x="379084" y="224183"/>
                  </a:lnTo>
                  <a:lnTo>
                    <a:pt x="359132" y="222907"/>
                  </a:lnTo>
                  <a:lnTo>
                    <a:pt x="351649" y="220082"/>
                  </a:lnTo>
                  <a:lnTo>
                    <a:pt x="339180" y="213757"/>
                  </a:lnTo>
                  <a:lnTo>
                    <a:pt x="335110" y="210091"/>
                  </a:lnTo>
                  <a:lnTo>
                    <a:pt x="325660" y="200099"/>
                  </a:lnTo>
                  <a:lnTo>
                    <a:pt x="319228" y="192350"/>
                  </a:lnTo>
                  <a:lnTo>
                    <a:pt x="317740" y="190108"/>
                  </a:lnTo>
                  <a:lnTo>
                    <a:pt x="311018" y="180116"/>
                  </a:lnTo>
                  <a:lnTo>
                    <a:pt x="303910" y="170125"/>
                  </a:lnTo>
                  <a:lnTo>
                    <a:pt x="299277" y="163986"/>
                  </a:lnTo>
                  <a:lnTo>
                    <a:pt x="296285" y="160133"/>
                  </a:lnTo>
                  <a:lnTo>
                    <a:pt x="287269" y="150142"/>
                  </a:lnTo>
                  <a:lnTo>
                    <a:pt x="279325" y="142987"/>
                  </a:lnTo>
                  <a:lnTo>
                    <a:pt x="275315" y="140150"/>
                  </a:lnTo>
                  <a:lnTo>
                    <a:pt x="259373" y="130506"/>
                  </a:lnTo>
                  <a:lnTo>
                    <a:pt x="258355" y="130159"/>
                  </a:lnTo>
                  <a:lnTo>
                    <a:pt x="239421" y="125066"/>
                  </a:lnTo>
                  <a:lnTo>
                    <a:pt x="219470" y="124400"/>
                  </a:lnTo>
                  <a:lnTo>
                    <a:pt x="199518" y="127469"/>
                  </a:lnTo>
                  <a:lnTo>
                    <a:pt x="191385" y="130159"/>
                  </a:lnTo>
                  <a:lnTo>
                    <a:pt x="179566" y="133622"/>
                  </a:lnTo>
                  <a:lnTo>
                    <a:pt x="164660" y="140150"/>
                  </a:lnTo>
                  <a:lnTo>
                    <a:pt x="159614" y="142192"/>
                  </a:lnTo>
                  <a:lnTo>
                    <a:pt x="144995" y="150142"/>
                  </a:lnTo>
                  <a:lnTo>
                    <a:pt x="139662" y="152781"/>
                  </a:lnTo>
                  <a:lnTo>
                    <a:pt x="127321" y="160133"/>
                  </a:lnTo>
                  <a:lnTo>
                    <a:pt x="119711" y="164299"/>
                  </a:lnTo>
                  <a:lnTo>
                    <a:pt x="110333" y="170125"/>
                  </a:lnTo>
                  <a:lnTo>
                    <a:pt x="99759" y="176191"/>
                  </a:lnTo>
                  <a:lnTo>
                    <a:pt x="93214" y="180116"/>
                  </a:lnTo>
                  <a:lnTo>
                    <a:pt x="79807" y="187588"/>
                  </a:lnTo>
                  <a:lnTo>
                    <a:pt x="75049" y="190108"/>
                  </a:lnTo>
                  <a:lnTo>
                    <a:pt x="59855" y="197491"/>
                  </a:lnTo>
                  <a:lnTo>
                    <a:pt x="53923" y="200099"/>
                  </a:lnTo>
                  <a:lnTo>
                    <a:pt x="39904" y="205724"/>
                  </a:lnTo>
                  <a:lnTo>
                    <a:pt x="27116" y="210091"/>
                  </a:lnTo>
                  <a:lnTo>
                    <a:pt x="19952" y="212374"/>
                  </a:lnTo>
                  <a:lnTo>
                    <a:pt x="0" y="217596"/>
                  </a:lnTo>
                  <a:lnTo>
                    <a:pt x="0" y="220082"/>
                  </a:lnTo>
                  <a:lnTo>
                    <a:pt x="0" y="230074"/>
                  </a:lnTo>
                  <a:close/>
                  <a:moveTo>
                    <a:pt x="1177155" y="230074"/>
                  </a:moveTo>
                  <a:lnTo>
                    <a:pt x="1197107" y="230074"/>
                  </a:lnTo>
                  <a:lnTo>
                    <a:pt x="1217058" y="230074"/>
                  </a:lnTo>
                  <a:lnTo>
                    <a:pt x="1222141" y="230074"/>
                  </a:lnTo>
                  <a:lnTo>
                    <a:pt x="1228194" y="220082"/>
                  </a:lnTo>
                  <a:lnTo>
                    <a:pt x="1235207" y="210091"/>
                  </a:lnTo>
                  <a:lnTo>
                    <a:pt x="1237010" y="207729"/>
                  </a:lnTo>
                  <a:lnTo>
                    <a:pt x="1245582" y="200099"/>
                  </a:lnTo>
                  <a:lnTo>
                    <a:pt x="1256962" y="190874"/>
                  </a:lnTo>
                  <a:lnTo>
                    <a:pt x="1259043" y="190108"/>
                  </a:lnTo>
                  <a:lnTo>
                    <a:pt x="1276914" y="183548"/>
                  </a:lnTo>
                  <a:lnTo>
                    <a:pt x="1296865" y="184105"/>
                  </a:lnTo>
                  <a:lnTo>
                    <a:pt x="1314810" y="190108"/>
                  </a:lnTo>
                  <a:lnTo>
                    <a:pt x="1316817" y="190734"/>
                  </a:lnTo>
                  <a:lnTo>
                    <a:pt x="1336769" y="199750"/>
                  </a:lnTo>
                  <a:lnTo>
                    <a:pt x="1337480" y="200099"/>
                  </a:lnTo>
                  <a:lnTo>
                    <a:pt x="1356721" y="208670"/>
                  </a:lnTo>
                  <a:lnTo>
                    <a:pt x="1360407" y="210091"/>
                  </a:lnTo>
                  <a:lnTo>
                    <a:pt x="1376673" y="215741"/>
                  </a:lnTo>
                  <a:lnTo>
                    <a:pt x="1395380" y="220082"/>
                  </a:lnTo>
                  <a:lnTo>
                    <a:pt x="1396624" y="220360"/>
                  </a:lnTo>
                  <a:lnTo>
                    <a:pt x="1416576" y="222339"/>
                  </a:lnTo>
                  <a:lnTo>
                    <a:pt x="1436528" y="221820"/>
                  </a:lnTo>
                  <a:lnTo>
                    <a:pt x="1447466" y="220082"/>
                  </a:lnTo>
                  <a:lnTo>
                    <a:pt x="1456480" y="218590"/>
                  </a:lnTo>
                  <a:lnTo>
                    <a:pt x="1476431" y="212377"/>
                  </a:lnTo>
                  <a:lnTo>
                    <a:pt x="1481742" y="210091"/>
                  </a:lnTo>
                  <a:lnTo>
                    <a:pt x="1496383" y="203166"/>
                  </a:lnTo>
                  <a:lnTo>
                    <a:pt x="1501708" y="200099"/>
                  </a:lnTo>
                  <a:lnTo>
                    <a:pt x="1516335" y="190880"/>
                  </a:lnTo>
                  <a:lnTo>
                    <a:pt x="1517475" y="190108"/>
                  </a:lnTo>
                  <a:lnTo>
                    <a:pt x="1531439" y="180116"/>
                  </a:lnTo>
                  <a:lnTo>
                    <a:pt x="1536287" y="176563"/>
                  </a:lnTo>
                  <a:lnTo>
                    <a:pt x="1545291" y="170125"/>
                  </a:lnTo>
                  <a:lnTo>
                    <a:pt x="1556239" y="162425"/>
                  </a:lnTo>
                  <a:lnTo>
                    <a:pt x="1559864" y="160133"/>
                  </a:lnTo>
                  <a:lnTo>
                    <a:pt x="1576190" y="150494"/>
                  </a:lnTo>
                  <a:lnTo>
                    <a:pt x="1576924" y="150142"/>
                  </a:lnTo>
                  <a:lnTo>
                    <a:pt x="1596142" y="141699"/>
                  </a:lnTo>
                  <a:lnTo>
                    <a:pt x="1600984" y="140150"/>
                  </a:lnTo>
                  <a:lnTo>
                    <a:pt x="1616094" y="135877"/>
                  </a:lnTo>
                  <a:lnTo>
                    <a:pt x="1636046" y="132430"/>
                  </a:lnTo>
                  <a:lnTo>
                    <a:pt x="1655997" y="131751"/>
                  </a:lnTo>
                  <a:lnTo>
                    <a:pt x="1675949" y="134730"/>
                  </a:lnTo>
                  <a:lnTo>
                    <a:pt x="1688221" y="140150"/>
                  </a:lnTo>
                  <a:lnTo>
                    <a:pt x="1695901" y="145793"/>
                  </a:lnTo>
                  <a:lnTo>
                    <a:pt x="1699258" y="150142"/>
                  </a:lnTo>
                  <a:lnTo>
                    <a:pt x="1703935" y="160133"/>
                  </a:lnTo>
                  <a:lnTo>
                    <a:pt x="1705942" y="170125"/>
                  </a:lnTo>
                  <a:lnTo>
                    <a:pt x="1706482" y="180116"/>
                  </a:lnTo>
                  <a:lnTo>
                    <a:pt x="1705858" y="190108"/>
                  </a:lnTo>
                  <a:lnTo>
                    <a:pt x="1704690" y="200099"/>
                  </a:lnTo>
                  <a:lnTo>
                    <a:pt x="1703456" y="210091"/>
                  </a:lnTo>
                  <a:lnTo>
                    <a:pt x="1702064" y="220082"/>
                  </a:lnTo>
                  <a:lnTo>
                    <a:pt x="1701307" y="230074"/>
                  </a:lnTo>
                  <a:lnTo>
                    <a:pt x="1715853" y="230074"/>
                  </a:lnTo>
                  <a:lnTo>
                    <a:pt x="1735805" y="230074"/>
                  </a:lnTo>
                  <a:lnTo>
                    <a:pt x="1755756" y="230074"/>
                  </a:lnTo>
                  <a:lnTo>
                    <a:pt x="1775708" y="230074"/>
                  </a:lnTo>
                  <a:lnTo>
                    <a:pt x="1795660" y="230074"/>
                  </a:lnTo>
                  <a:lnTo>
                    <a:pt x="1803169" y="230074"/>
                  </a:lnTo>
                  <a:lnTo>
                    <a:pt x="1795660" y="224904"/>
                  </a:lnTo>
                  <a:lnTo>
                    <a:pt x="1790742" y="220082"/>
                  </a:lnTo>
                  <a:lnTo>
                    <a:pt x="1784550" y="210091"/>
                  </a:lnTo>
                  <a:lnTo>
                    <a:pt x="1781238" y="200099"/>
                  </a:lnTo>
                  <a:lnTo>
                    <a:pt x="1779652" y="190108"/>
                  </a:lnTo>
                  <a:lnTo>
                    <a:pt x="1779235" y="180116"/>
                  </a:lnTo>
                  <a:lnTo>
                    <a:pt x="1779426" y="170125"/>
                  </a:lnTo>
                  <a:lnTo>
                    <a:pt x="1780144" y="160133"/>
                  </a:lnTo>
                  <a:lnTo>
                    <a:pt x="1780769" y="150142"/>
                  </a:lnTo>
                  <a:lnTo>
                    <a:pt x="1781024" y="140150"/>
                  </a:lnTo>
                  <a:lnTo>
                    <a:pt x="1780705" y="130159"/>
                  </a:lnTo>
                  <a:lnTo>
                    <a:pt x="1779247" y="120167"/>
                  </a:lnTo>
                  <a:lnTo>
                    <a:pt x="1776416" y="110176"/>
                  </a:lnTo>
                  <a:lnTo>
                    <a:pt x="1775708" y="108688"/>
                  </a:lnTo>
                  <a:lnTo>
                    <a:pt x="1770612" y="100184"/>
                  </a:lnTo>
                  <a:lnTo>
                    <a:pt x="1760663" y="90193"/>
                  </a:lnTo>
                  <a:lnTo>
                    <a:pt x="1755756" y="86766"/>
                  </a:lnTo>
                  <a:lnTo>
                    <a:pt x="1740193" y="80201"/>
                  </a:lnTo>
                  <a:lnTo>
                    <a:pt x="1735805" y="78802"/>
                  </a:lnTo>
                  <a:lnTo>
                    <a:pt x="1715853" y="75905"/>
                  </a:lnTo>
                  <a:lnTo>
                    <a:pt x="1695901" y="75622"/>
                  </a:lnTo>
                  <a:lnTo>
                    <a:pt x="1675949" y="76829"/>
                  </a:lnTo>
                  <a:lnTo>
                    <a:pt x="1655997" y="78780"/>
                  </a:lnTo>
                  <a:lnTo>
                    <a:pt x="1644809" y="80201"/>
                  </a:lnTo>
                  <a:lnTo>
                    <a:pt x="1636046" y="81298"/>
                  </a:lnTo>
                  <a:lnTo>
                    <a:pt x="1616094" y="83919"/>
                  </a:lnTo>
                  <a:lnTo>
                    <a:pt x="1596142" y="87183"/>
                  </a:lnTo>
                  <a:lnTo>
                    <a:pt x="1580100" y="90193"/>
                  </a:lnTo>
                  <a:lnTo>
                    <a:pt x="1576190" y="90995"/>
                  </a:lnTo>
                  <a:lnTo>
                    <a:pt x="1556239" y="96115"/>
                  </a:lnTo>
                  <a:lnTo>
                    <a:pt x="1543443" y="100184"/>
                  </a:lnTo>
                  <a:lnTo>
                    <a:pt x="1536287" y="102788"/>
                  </a:lnTo>
                  <a:lnTo>
                    <a:pt x="1520060" y="110176"/>
                  </a:lnTo>
                  <a:lnTo>
                    <a:pt x="1516335" y="112119"/>
                  </a:lnTo>
                  <a:lnTo>
                    <a:pt x="1501553" y="120167"/>
                  </a:lnTo>
                  <a:lnTo>
                    <a:pt x="1496383" y="123287"/>
                  </a:lnTo>
                  <a:lnTo>
                    <a:pt x="1484094" y="130159"/>
                  </a:lnTo>
                  <a:lnTo>
                    <a:pt x="1476431" y="134808"/>
                  </a:lnTo>
                  <a:lnTo>
                    <a:pt x="1465517" y="140150"/>
                  </a:lnTo>
                  <a:lnTo>
                    <a:pt x="1456480" y="144525"/>
                  </a:lnTo>
                  <a:lnTo>
                    <a:pt x="1436528" y="149970"/>
                  </a:lnTo>
                  <a:lnTo>
                    <a:pt x="1416576" y="149724"/>
                  </a:lnTo>
                  <a:lnTo>
                    <a:pt x="1396624" y="142570"/>
                  </a:lnTo>
                  <a:lnTo>
                    <a:pt x="1393099" y="140150"/>
                  </a:lnTo>
                  <a:lnTo>
                    <a:pt x="1380315" y="130159"/>
                  </a:lnTo>
                  <a:lnTo>
                    <a:pt x="1376673" y="126809"/>
                  </a:lnTo>
                  <a:lnTo>
                    <a:pt x="1370723" y="120167"/>
                  </a:lnTo>
                  <a:lnTo>
                    <a:pt x="1362207" y="110176"/>
                  </a:lnTo>
                  <a:lnTo>
                    <a:pt x="1356721" y="103952"/>
                  </a:lnTo>
                  <a:lnTo>
                    <a:pt x="1353218" y="100184"/>
                  </a:lnTo>
                  <a:lnTo>
                    <a:pt x="1342648" y="90193"/>
                  </a:lnTo>
                  <a:lnTo>
                    <a:pt x="1336769" y="85868"/>
                  </a:lnTo>
                  <a:lnTo>
                    <a:pt x="1325046" y="80201"/>
                  </a:lnTo>
                  <a:lnTo>
                    <a:pt x="1316817" y="76841"/>
                  </a:lnTo>
                  <a:lnTo>
                    <a:pt x="1296865" y="75377"/>
                  </a:lnTo>
                  <a:lnTo>
                    <a:pt x="1278116" y="80201"/>
                  </a:lnTo>
                  <a:lnTo>
                    <a:pt x="1276914" y="80521"/>
                  </a:lnTo>
                  <a:lnTo>
                    <a:pt x="1263233" y="90193"/>
                  </a:lnTo>
                  <a:lnTo>
                    <a:pt x="1256962" y="94376"/>
                  </a:lnTo>
                  <a:lnTo>
                    <a:pt x="1251737" y="100184"/>
                  </a:lnTo>
                  <a:lnTo>
                    <a:pt x="1242543" y="110176"/>
                  </a:lnTo>
                  <a:lnTo>
                    <a:pt x="1237010" y="115725"/>
                  </a:lnTo>
                  <a:lnTo>
                    <a:pt x="1233749" y="120167"/>
                  </a:lnTo>
                  <a:lnTo>
                    <a:pt x="1226019" y="130159"/>
                  </a:lnTo>
                  <a:lnTo>
                    <a:pt x="1217528" y="140150"/>
                  </a:lnTo>
                  <a:lnTo>
                    <a:pt x="1217058" y="140682"/>
                  </a:lnTo>
                  <a:lnTo>
                    <a:pt x="1210287" y="150142"/>
                  </a:lnTo>
                  <a:lnTo>
                    <a:pt x="1202900" y="160133"/>
                  </a:lnTo>
                  <a:lnTo>
                    <a:pt x="1197107" y="167755"/>
                  </a:lnTo>
                  <a:lnTo>
                    <a:pt x="1195507" y="170125"/>
                  </a:lnTo>
                  <a:lnTo>
                    <a:pt x="1189009" y="180116"/>
                  </a:lnTo>
                  <a:lnTo>
                    <a:pt x="1182777" y="190108"/>
                  </a:lnTo>
                  <a:lnTo>
                    <a:pt x="1177155" y="199504"/>
                  </a:lnTo>
                  <a:lnTo>
                    <a:pt x="1176815" y="200099"/>
                  </a:lnTo>
                  <a:lnTo>
                    <a:pt x="1171570" y="210091"/>
                  </a:lnTo>
                  <a:lnTo>
                    <a:pt x="1166848" y="220082"/>
                  </a:lnTo>
                  <a:lnTo>
                    <a:pt x="1162359" y="230074"/>
                  </a:lnTo>
                  <a:close/>
                  <a:moveTo>
                    <a:pt x="1935322" y="230074"/>
                  </a:moveTo>
                  <a:lnTo>
                    <a:pt x="1955274" y="230074"/>
                  </a:lnTo>
                  <a:lnTo>
                    <a:pt x="1975226" y="230074"/>
                  </a:lnTo>
                  <a:lnTo>
                    <a:pt x="1995178" y="230074"/>
                  </a:lnTo>
                  <a:lnTo>
                    <a:pt x="2015129" y="230074"/>
                  </a:lnTo>
                  <a:lnTo>
                    <a:pt x="2032410" y="230074"/>
                  </a:lnTo>
                  <a:lnTo>
                    <a:pt x="2035081" y="229185"/>
                  </a:lnTo>
                  <a:lnTo>
                    <a:pt x="2055033" y="224760"/>
                  </a:lnTo>
                  <a:lnTo>
                    <a:pt x="2074985" y="222494"/>
                  </a:lnTo>
                  <a:lnTo>
                    <a:pt x="2094936" y="222447"/>
                  </a:lnTo>
                  <a:lnTo>
                    <a:pt x="2114888" y="224074"/>
                  </a:lnTo>
                  <a:lnTo>
                    <a:pt x="2134840" y="226651"/>
                  </a:lnTo>
                  <a:lnTo>
                    <a:pt x="2154792" y="228072"/>
                  </a:lnTo>
                  <a:lnTo>
                    <a:pt x="2174744" y="226517"/>
                  </a:lnTo>
                  <a:lnTo>
                    <a:pt x="2190835" y="220082"/>
                  </a:lnTo>
                  <a:lnTo>
                    <a:pt x="2194695" y="218346"/>
                  </a:lnTo>
                  <a:lnTo>
                    <a:pt x="2204309" y="210091"/>
                  </a:lnTo>
                  <a:lnTo>
                    <a:pt x="2214238" y="200099"/>
                  </a:lnTo>
                  <a:lnTo>
                    <a:pt x="2214647" y="199656"/>
                  </a:lnTo>
                  <a:lnTo>
                    <a:pt x="2220764" y="190108"/>
                  </a:lnTo>
                  <a:lnTo>
                    <a:pt x="2226644" y="180116"/>
                  </a:lnTo>
                  <a:lnTo>
                    <a:pt x="2232268" y="170125"/>
                  </a:lnTo>
                  <a:lnTo>
                    <a:pt x="2234599" y="165979"/>
                  </a:lnTo>
                  <a:lnTo>
                    <a:pt x="2237294" y="160133"/>
                  </a:lnTo>
                  <a:lnTo>
                    <a:pt x="2241881" y="150142"/>
                  </a:lnTo>
                  <a:lnTo>
                    <a:pt x="2246564" y="140150"/>
                  </a:lnTo>
                  <a:lnTo>
                    <a:pt x="2251560" y="130159"/>
                  </a:lnTo>
                  <a:lnTo>
                    <a:pt x="2254551" y="124718"/>
                  </a:lnTo>
                  <a:lnTo>
                    <a:pt x="2256835" y="120167"/>
                  </a:lnTo>
                  <a:lnTo>
                    <a:pt x="2262221" y="110176"/>
                  </a:lnTo>
                  <a:lnTo>
                    <a:pt x="2268275" y="100184"/>
                  </a:lnTo>
                  <a:lnTo>
                    <a:pt x="2274502" y="91089"/>
                  </a:lnTo>
                  <a:lnTo>
                    <a:pt x="2275121" y="90193"/>
                  </a:lnTo>
                  <a:lnTo>
                    <a:pt x="2282919" y="80201"/>
                  </a:lnTo>
                  <a:lnTo>
                    <a:pt x="2291960" y="70210"/>
                  </a:lnTo>
                  <a:lnTo>
                    <a:pt x="2294454" y="67767"/>
                  </a:lnTo>
                  <a:lnTo>
                    <a:pt x="2302982" y="60218"/>
                  </a:lnTo>
                  <a:lnTo>
                    <a:pt x="2314406" y="51558"/>
                  </a:lnTo>
                  <a:lnTo>
                    <a:pt x="2316513" y="50227"/>
                  </a:lnTo>
                  <a:lnTo>
                    <a:pt x="2334358" y="40573"/>
                  </a:lnTo>
                  <a:lnTo>
                    <a:pt x="2335172" y="40235"/>
                  </a:lnTo>
                  <a:lnTo>
                    <a:pt x="2354310" y="33273"/>
                  </a:lnTo>
                  <a:lnTo>
                    <a:pt x="2366650" y="30244"/>
                  </a:lnTo>
                  <a:lnTo>
                    <a:pt x="2374261" y="28544"/>
                  </a:lnTo>
                  <a:lnTo>
                    <a:pt x="2394213" y="25881"/>
                  </a:lnTo>
                  <a:lnTo>
                    <a:pt x="2414165" y="24925"/>
                  </a:lnTo>
                  <a:lnTo>
                    <a:pt x="2434117" y="25498"/>
                  </a:lnTo>
                  <a:lnTo>
                    <a:pt x="2454068" y="27348"/>
                  </a:lnTo>
                  <a:lnTo>
                    <a:pt x="2472474" y="30244"/>
                  </a:lnTo>
                  <a:lnTo>
                    <a:pt x="2474020" y="30515"/>
                  </a:lnTo>
                  <a:lnTo>
                    <a:pt x="2493972" y="35347"/>
                  </a:lnTo>
                  <a:lnTo>
                    <a:pt x="2510043" y="40235"/>
                  </a:lnTo>
                  <a:lnTo>
                    <a:pt x="2513924" y="41568"/>
                  </a:lnTo>
                  <a:lnTo>
                    <a:pt x="2533876" y="49658"/>
                  </a:lnTo>
                  <a:lnTo>
                    <a:pt x="2535096" y="50227"/>
                  </a:lnTo>
                  <a:lnTo>
                    <a:pt x="2553827" y="59993"/>
                  </a:lnTo>
                  <a:lnTo>
                    <a:pt x="2554215" y="60218"/>
                  </a:lnTo>
                  <a:lnTo>
                    <a:pt x="2569912" y="70210"/>
                  </a:lnTo>
                  <a:lnTo>
                    <a:pt x="2573779" y="72890"/>
                  </a:lnTo>
                  <a:lnTo>
                    <a:pt x="2583239" y="80201"/>
                  </a:lnTo>
                  <a:lnTo>
                    <a:pt x="2593731" y="88777"/>
                  </a:lnTo>
                  <a:lnTo>
                    <a:pt x="2595345" y="90193"/>
                  </a:lnTo>
                  <a:lnTo>
                    <a:pt x="2605863" y="100184"/>
                  </a:lnTo>
                  <a:lnTo>
                    <a:pt x="2613683" y="107581"/>
                  </a:lnTo>
                  <a:lnTo>
                    <a:pt x="2616274" y="110176"/>
                  </a:lnTo>
                  <a:lnTo>
                    <a:pt x="2625847" y="120167"/>
                  </a:lnTo>
                  <a:lnTo>
                    <a:pt x="2633634" y="128176"/>
                  </a:lnTo>
                  <a:lnTo>
                    <a:pt x="2635513" y="130159"/>
                  </a:lnTo>
                  <a:lnTo>
                    <a:pt x="2644661" y="140150"/>
                  </a:lnTo>
                  <a:lnTo>
                    <a:pt x="2653586" y="149643"/>
                  </a:lnTo>
                  <a:lnTo>
                    <a:pt x="2654059" y="150142"/>
                  </a:lnTo>
                  <a:lnTo>
                    <a:pt x="2662951" y="160133"/>
                  </a:lnTo>
                  <a:lnTo>
                    <a:pt x="2671755" y="170125"/>
                  </a:lnTo>
                  <a:lnTo>
                    <a:pt x="2673538" y="172369"/>
                  </a:lnTo>
                  <a:lnTo>
                    <a:pt x="2679828" y="180116"/>
                  </a:lnTo>
                  <a:lnTo>
                    <a:pt x="2687159" y="190108"/>
                  </a:lnTo>
                  <a:lnTo>
                    <a:pt x="2693490" y="199960"/>
                  </a:lnTo>
                  <a:lnTo>
                    <a:pt x="2693584" y="200099"/>
                  </a:lnTo>
                  <a:lnTo>
                    <a:pt x="2698827" y="210091"/>
                  </a:lnTo>
                  <a:lnTo>
                    <a:pt x="2702707" y="220082"/>
                  </a:lnTo>
                  <a:lnTo>
                    <a:pt x="2705089" y="230074"/>
                  </a:lnTo>
                  <a:lnTo>
                    <a:pt x="2713441" y="230074"/>
                  </a:lnTo>
                  <a:lnTo>
                    <a:pt x="2733393" y="230074"/>
                  </a:lnTo>
                  <a:lnTo>
                    <a:pt x="2753345" y="230074"/>
                  </a:lnTo>
                  <a:lnTo>
                    <a:pt x="2773297" y="230074"/>
                  </a:lnTo>
                  <a:lnTo>
                    <a:pt x="2793249" y="230074"/>
                  </a:lnTo>
                  <a:lnTo>
                    <a:pt x="2813200" y="230074"/>
                  </a:lnTo>
                  <a:lnTo>
                    <a:pt x="2833152" y="230074"/>
                  </a:lnTo>
                  <a:lnTo>
                    <a:pt x="2853104" y="230074"/>
                  </a:lnTo>
                  <a:lnTo>
                    <a:pt x="2873056" y="230074"/>
                  </a:lnTo>
                  <a:lnTo>
                    <a:pt x="2893007" y="230074"/>
                  </a:lnTo>
                  <a:lnTo>
                    <a:pt x="2905798" y="230074"/>
                  </a:lnTo>
                  <a:lnTo>
                    <a:pt x="2901111" y="220082"/>
                  </a:lnTo>
                  <a:lnTo>
                    <a:pt x="2898391" y="210091"/>
                  </a:lnTo>
                  <a:lnTo>
                    <a:pt x="2897805" y="200099"/>
                  </a:lnTo>
                  <a:lnTo>
                    <a:pt x="2899488" y="190108"/>
                  </a:lnTo>
                  <a:lnTo>
                    <a:pt x="2903303" y="180116"/>
                  </a:lnTo>
                  <a:lnTo>
                    <a:pt x="2909260" y="170125"/>
                  </a:lnTo>
                  <a:lnTo>
                    <a:pt x="2912959" y="165922"/>
                  </a:lnTo>
                  <a:lnTo>
                    <a:pt x="2919148" y="160133"/>
                  </a:lnTo>
                  <a:lnTo>
                    <a:pt x="2932911" y="150153"/>
                  </a:lnTo>
                  <a:lnTo>
                    <a:pt x="2932933" y="150142"/>
                  </a:lnTo>
                  <a:lnTo>
                    <a:pt x="2952863" y="142189"/>
                  </a:lnTo>
                  <a:lnTo>
                    <a:pt x="2964724" y="140150"/>
                  </a:lnTo>
                  <a:lnTo>
                    <a:pt x="2972815" y="138943"/>
                  </a:lnTo>
                  <a:lnTo>
                    <a:pt x="2972815" y="130159"/>
                  </a:lnTo>
                  <a:lnTo>
                    <a:pt x="2972815" y="120167"/>
                  </a:lnTo>
                  <a:lnTo>
                    <a:pt x="2972815" y="110176"/>
                  </a:lnTo>
                  <a:lnTo>
                    <a:pt x="2972815" y="100184"/>
                  </a:lnTo>
                  <a:lnTo>
                    <a:pt x="2972815" y="99454"/>
                  </a:lnTo>
                  <a:lnTo>
                    <a:pt x="2966470" y="100184"/>
                  </a:lnTo>
                  <a:lnTo>
                    <a:pt x="2952863" y="101800"/>
                  </a:lnTo>
                  <a:lnTo>
                    <a:pt x="2932911" y="106654"/>
                  </a:lnTo>
                  <a:lnTo>
                    <a:pt x="2923189" y="110176"/>
                  </a:lnTo>
                  <a:lnTo>
                    <a:pt x="2912959" y="114177"/>
                  </a:lnTo>
                  <a:lnTo>
                    <a:pt x="2900832" y="120167"/>
                  </a:lnTo>
                  <a:lnTo>
                    <a:pt x="2893007" y="124440"/>
                  </a:lnTo>
                  <a:lnTo>
                    <a:pt x="2883626" y="130159"/>
                  </a:lnTo>
                  <a:lnTo>
                    <a:pt x="2873056" y="137529"/>
                  </a:lnTo>
                  <a:lnTo>
                    <a:pt x="2869275" y="140150"/>
                  </a:lnTo>
                  <a:lnTo>
                    <a:pt x="2856646" y="150142"/>
                  </a:lnTo>
                  <a:lnTo>
                    <a:pt x="2853104" y="153310"/>
                  </a:lnTo>
                  <a:lnTo>
                    <a:pt x="2844139" y="160133"/>
                  </a:lnTo>
                  <a:lnTo>
                    <a:pt x="2833152" y="169807"/>
                  </a:lnTo>
                  <a:lnTo>
                    <a:pt x="2832607" y="170125"/>
                  </a:lnTo>
                  <a:lnTo>
                    <a:pt x="2817680" y="180116"/>
                  </a:lnTo>
                  <a:lnTo>
                    <a:pt x="2813200" y="183468"/>
                  </a:lnTo>
                  <a:lnTo>
                    <a:pt x="2793249" y="188549"/>
                  </a:lnTo>
                  <a:lnTo>
                    <a:pt x="2773297" y="184861"/>
                  </a:lnTo>
                  <a:lnTo>
                    <a:pt x="2764112" y="180116"/>
                  </a:lnTo>
                  <a:lnTo>
                    <a:pt x="2753345" y="175547"/>
                  </a:lnTo>
                  <a:lnTo>
                    <a:pt x="2745175" y="170125"/>
                  </a:lnTo>
                  <a:lnTo>
                    <a:pt x="2733393" y="163208"/>
                  </a:lnTo>
                  <a:lnTo>
                    <a:pt x="2729496" y="160133"/>
                  </a:lnTo>
                  <a:lnTo>
                    <a:pt x="2715843" y="150142"/>
                  </a:lnTo>
                  <a:lnTo>
                    <a:pt x="2713441" y="148503"/>
                  </a:lnTo>
                  <a:lnTo>
                    <a:pt x="2703242" y="140150"/>
                  </a:lnTo>
                  <a:lnTo>
                    <a:pt x="2693490" y="132187"/>
                  </a:lnTo>
                  <a:lnTo>
                    <a:pt x="2691304" y="130159"/>
                  </a:lnTo>
                  <a:lnTo>
                    <a:pt x="2680474" y="120167"/>
                  </a:lnTo>
                  <a:lnTo>
                    <a:pt x="2673538" y="113720"/>
                  </a:lnTo>
                  <a:lnTo>
                    <a:pt x="2669928" y="110176"/>
                  </a:lnTo>
                  <a:lnTo>
                    <a:pt x="2660029" y="100184"/>
                  </a:lnTo>
                  <a:lnTo>
                    <a:pt x="2653586" y="93551"/>
                  </a:lnTo>
                  <a:lnTo>
                    <a:pt x="2650295" y="90193"/>
                  </a:lnTo>
                  <a:lnTo>
                    <a:pt x="2640580" y="80201"/>
                  </a:lnTo>
                  <a:lnTo>
                    <a:pt x="2633634" y="73096"/>
                  </a:lnTo>
                  <a:lnTo>
                    <a:pt x="2630650" y="70210"/>
                  </a:lnTo>
                  <a:lnTo>
                    <a:pt x="2620028" y="60218"/>
                  </a:lnTo>
                  <a:lnTo>
                    <a:pt x="2613683" y="54464"/>
                  </a:lnTo>
                  <a:lnTo>
                    <a:pt x="2608459" y="50227"/>
                  </a:lnTo>
                  <a:lnTo>
                    <a:pt x="2594970" y="40235"/>
                  </a:lnTo>
                  <a:lnTo>
                    <a:pt x="2593731" y="39363"/>
                  </a:lnTo>
                  <a:lnTo>
                    <a:pt x="2578372" y="30244"/>
                  </a:lnTo>
                  <a:lnTo>
                    <a:pt x="2573779" y="27838"/>
                  </a:lnTo>
                  <a:lnTo>
                    <a:pt x="2555692" y="20252"/>
                  </a:lnTo>
                  <a:lnTo>
                    <a:pt x="2553827" y="19558"/>
                  </a:lnTo>
                  <a:lnTo>
                    <a:pt x="2533876" y="13453"/>
                  </a:lnTo>
                  <a:lnTo>
                    <a:pt x="2520470" y="10261"/>
                  </a:lnTo>
                  <a:lnTo>
                    <a:pt x="2513924" y="8864"/>
                  </a:lnTo>
                  <a:lnTo>
                    <a:pt x="2493972" y="5459"/>
                  </a:lnTo>
                  <a:lnTo>
                    <a:pt x="2474020" y="2892"/>
                  </a:lnTo>
                  <a:lnTo>
                    <a:pt x="2454068" y="1190"/>
                  </a:lnTo>
                  <a:lnTo>
                    <a:pt x="2435647" y="269"/>
                  </a:lnTo>
                  <a:lnTo>
                    <a:pt x="2434117" y="197"/>
                  </a:lnTo>
                  <a:lnTo>
                    <a:pt x="2414165" y="0"/>
                  </a:lnTo>
                  <a:lnTo>
                    <a:pt x="2405664" y="269"/>
                  </a:lnTo>
                  <a:lnTo>
                    <a:pt x="2394213" y="643"/>
                  </a:lnTo>
                  <a:lnTo>
                    <a:pt x="2374261" y="2228"/>
                  </a:lnTo>
                  <a:lnTo>
                    <a:pt x="2354310" y="5075"/>
                  </a:lnTo>
                  <a:lnTo>
                    <a:pt x="2334358" y="9508"/>
                  </a:lnTo>
                  <a:lnTo>
                    <a:pt x="2331808" y="10261"/>
                  </a:lnTo>
                  <a:lnTo>
                    <a:pt x="2314406" y="16118"/>
                  </a:lnTo>
                  <a:lnTo>
                    <a:pt x="2305055" y="20252"/>
                  </a:lnTo>
                  <a:lnTo>
                    <a:pt x="2294454" y="25711"/>
                  </a:lnTo>
                  <a:lnTo>
                    <a:pt x="2287098" y="30244"/>
                  </a:lnTo>
                  <a:lnTo>
                    <a:pt x="2274502" y="39233"/>
                  </a:lnTo>
                  <a:lnTo>
                    <a:pt x="2273235" y="40235"/>
                  </a:lnTo>
                  <a:lnTo>
                    <a:pt x="2262121" y="50227"/>
                  </a:lnTo>
                  <a:lnTo>
                    <a:pt x="2254551" y="57973"/>
                  </a:lnTo>
                  <a:lnTo>
                    <a:pt x="2252341" y="60218"/>
                  </a:lnTo>
                  <a:lnTo>
                    <a:pt x="2243367" y="70210"/>
                  </a:lnTo>
                  <a:lnTo>
                    <a:pt x="2235500" y="80201"/>
                  </a:lnTo>
                  <a:lnTo>
                    <a:pt x="2234599" y="81394"/>
                  </a:lnTo>
                  <a:lnTo>
                    <a:pt x="2227097" y="90193"/>
                  </a:lnTo>
                  <a:lnTo>
                    <a:pt x="2219278" y="100184"/>
                  </a:lnTo>
                  <a:lnTo>
                    <a:pt x="2214647" y="106160"/>
                  </a:lnTo>
                  <a:lnTo>
                    <a:pt x="2210784" y="110176"/>
                  </a:lnTo>
                  <a:lnTo>
                    <a:pt x="2201480" y="120167"/>
                  </a:lnTo>
                  <a:lnTo>
                    <a:pt x="2194695" y="127384"/>
                  </a:lnTo>
                  <a:lnTo>
                    <a:pt x="2190950" y="130159"/>
                  </a:lnTo>
                  <a:lnTo>
                    <a:pt x="2177270" y="140150"/>
                  </a:lnTo>
                  <a:lnTo>
                    <a:pt x="2174744" y="141960"/>
                  </a:lnTo>
                  <a:lnTo>
                    <a:pt x="2154876" y="150142"/>
                  </a:lnTo>
                  <a:lnTo>
                    <a:pt x="2154792" y="150176"/>
                  </a:lnTo>
                  <a:lnTo>
                    <a:pt x="2134840" y="153969"/>
                  </a:lnTo>
                  <a:lnTo>
                    <a:pt x="2114888" y="155256"/>
                  </a:lnTo>
                  <a:lnTo>
                    <a:pt x="2094936" y="155835"/>
                  </a:lnTo>
                  <a:lnTo>
                    <a:pt x="2074985" y="157337"/>
                  </a:lnTo>
                  <a:lnTo>
                    <a:pt x="2059819" y="160133"/>
                  </a:lnTo>
                  <a:lnTo>
                    <a:pt x="2055033" y="161042"/>
                  </a:lnTo>
                  <a:lnTo>
                    <a:pt x="2035081" y="168110"/>
                  </a:lnTo>
                  <a:lnTo>
                    <a:pt x="2031317" y="170125"/>
                  </a:lnTo>
                  <a:lnTo>
                    <a:pt x="2015129" y="178716"/>
                  </a:lnTo>
                  <a:lnTo>
                    <a:pt x="2013059" y="180116"/>
                  </a:lnTo>
                  <a:lnTo>
                    <a:pt x="1997205" y="190108"/>
                  </a:lnTo>
                  <a:lnTo>
                    <a:pt x="1995178" y="191292"/>
                  </a:lnTo>
                  <a:lnTo>
                    <a:pt x="1981498" y="200099"/>
                  </a:lnTo>
                  <a:lnTo>
                    <a:pt x="1975226" y="203701"/>
                  </a:lnTo>
                  <a:lnTo>
                    <a:pt x="1964363" y="210091"/>
                  </a:lnTo>
                  <a:lnTo>
                    <a:pt x="1955274" y="214856"/>
                  </a:lnTo>
                  <a:lnTo>
                    <a:pt x="1944601" y="220082"/>
                  </a:lnTo>
                  <a:lnTo>
                    <a:pt x="1935322" y="224018"/>
                  </a:lnTo>
                  <a:lnTo>
                    <a:pt x="1918802" y="230074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任意多边形: 形状 51">
              <a:extLst>
                <a:ext uri="{FF2B5EF4-FFF2-40B4-BE49-F238E27FC236}">
                  <a16:creationId xmlns:a16="http://schemas.microsoft.com/office/drawing/2014/main" id="{1E3C5267-447E-6D2B-2666-7945DC0B5575}"/>
                </a:ext>
              </a:extLst>
            </p:cNvPr>
            <p:cNvSpPr/>
            <p:nvPr/>
          </p:nvSpPr>
          <p:spPr>
            <a:xfrm>
              <a:off x="2885545" y="3735400"/>
              <a:ext cx="2972814" cy="443882"/>
            </a:xfrm>
            <a:custGeom>
              <a:avLst/>
              <a:gdLst>
                <a:gd name="connsiteX0" fmla="*/ 359132 w 2972814"/>
                <a:gd name="connsiteY0" fmla="*/ 436716 h 443882"/>
                <a:gd name="connsiteX1" fmla="*/ 379084 w 2972814"/>
                <a:gd name="connsiteY1" fmla="*/ 437992 h 443882"/>
                <a:gd name="connsiteX2" fmla="*/ 399036 w 2972814"/>
                <a:gd name="connsiteY2" fmla="*/ 435546 h 443882"/>
                <a:gd name="connsiteX3" fmla="*/ 406489 w 2972814"/>
                <a:gd name="connsiteY3" fmla="*/ 433891 h 443882"/>
                <a:gd name="connsiteX4" fmla="*/ 418987 w 2972814"/>
                <a:gd name="connsiteY4" fmla="*/ 431426 h 443882"/>
                <a:gd name="connsiteX5" fmla="*/ 438939 w 2972814"/>
                <a:gd name="connsiteY5" fmla="*/ 427283 h 443882"/>
                <a:gd name="connsiteX6" fmla="*/ 458370 w 2972814"/>
                <a:gd name="connsiteY6" fmla="*/ 423900 h 443882"/>
                <a:gd name="connsiteX7" fmla="*/ 458891 w 2972814"/>
                <a:gd name="connsiteY7" fmla="*/ 423818 h 443882"/>
                <a:gd name="connsiteX8" fmla="*/ 478843 w 2972814"/>
                <a:gd name="connsiteY8" fmla="*/ 421130 h 443882"/>
                <a:gd name="connsiteX9" fmla="*/ 498794 w 2972814"/>
                <a:gd name="connsiteY9" fmla="*/ 419596 h 443882"/>
                <a:gd name="connsiteX10" fmla="*/ 518746 w 2972814"/>
                <a:gd name="connsiteY10" fmla="*/ 419025 h 443882"/>
                <a:gd name="connsiteX11" fmla="*/ 538698 w 2972814"/>
                <a:gd name="connsiteY11" fmla="*/ 419269 h 443882"/>
                <a:gd name="connsiteX12" fmla="*/ 558650 w 2972814"/>
                <a:gd name="connsiteY12" fmla="*/ 420264 h 443882"/>
                <a:gd name="connsiteX13" fmla="*/ 578601 w 2972814"/>
                <a:gd name="connsiteY13" fmla="*/ 422091 h 443882"/>
                <a:gd name="connsiteX14" fmla="*/ 593830 w 2972814"/>
                <a:gd name="connsiteY14" fmla="*/ 423900 h 443882"/>
                <a:gd name="connsiteX15" fmla="*/ 598553 w 2972814"/>
                <a:gd name="connsiteY15" fmla="*/ 424431 h 443882"/>
                <a:gd name="connsiteX16" fmla="*/ 618505 w 2972814"/>
                <a:gd name="connsiteY16" fmla="*/ 427483 h 443882"/>
                <a:gd name="connsiteX17" fmla="*/ 638457 w 2972814"/>
                <a:gd name="connsiteY17" fmla="*/ 431068 h 443882"/>
                <a:gd name="connsiteX18" fmla="*/ 652746 w 2972814"/>
                <a:gd name="connsiteY18" fmla="*/ 433891 h 443882"/>
                <a:gd name="connsiteX19" fmla="*/ 658409 w 2972814"/>
                <a:gd name="connsiteY19" fmla="*/ 435063 h 443882"/>
                <a:gd name="connsiteX20" fmla="*/ 678360 w 2972814"/>
                <a:gd name="connsiteY20" fmla="*/ 439443 h 443882"/>
                <a:gd name="connsiteX21" fmla="*/ 697428 w 2972814"/>
                <a:gd name="connsiteY21" fmla="*/ 443883 h 443882"/>
                <a:gd name="connsiteX22" fmla="*/ 698312 w 2972814"/>
                <a:gd name="connsiteY22" fmla="*/ 443883 h 443882"/>
                <a:gd name="connsiteX23" fmla="*/ 718264 w 2972814"/>
                <a:gd name="connsiteY23" fmla="*/ 443883 h 443882"/>
                <a:gd name="connsiteX24" fmla="*/ 738216 w 2972814"/>
                <a:gd name="connsiteY24" fmla="*/ 443883 h 443882"/>
                <a:gd name="connsiteX25" fmla="*/ 758167 w 2972814"/>
                <a:gd name="connsiteY25" fmla="*/ 443883 h 443882"/>
                <a:gd name="connsiteX26" fmla="*/ 778119 w 2972814"/>
                <a:gd name="connsiteY26" fmla="*/ 443883 h 443882"/>
                <a:gd name="connsiteX27" fmla="*/ 798071 w 2972814"/>
                <a:gd name="connsiteY27" fmla="*/ 443883 h 443882"/>
                <a:gd name="connsiteX28" fmla="*/ 818023 w 2972814"/>
                <a:gd name="connsiteY28" fmla="*/ 443883 h 443882"/>
                <a:gd name="connsiteX29" fmla="*/ 837975 w 2972814"/>
                <a:gd name="connsiteY29" fmla="*/ 443883 h 443882"/>
                <a:gd name="connsiteX30" fmla="*/ 857926 w 2972814"/>
                <a:gd name="connsiteY30" fmla="*/ 443883 h 443882"/>
                <a:gd name="connsiteX31" fmla="*/ 877878 w 2972814"/>
                <a:gd name="connsiteY31" fmla="*/ 443883 h 443882"/>
                <a:gd name="connsiteX32" fmla="*/ 897830 w 2972814"/>
                <a:gd name="connsiteY32" fmla="*/ 443883 h 443882"/>
                <a:gd name="connsiteX33" fmla="*/ 917782 w 2972814"/>
                <a:gd name="connsiteY33" fmla="*/ 443883 h 443882"/>
                <a:gd name="connsiteX34" fmla="*/ 937733 w 2972814"/>
                <a:gd name="connsiteY34" fmla="*/ 443883 h 443882"/>
                <a:gd name="connsiteX35" fmla="*/ 957685 w 2972814"/>
                <a:gd name="connsiteY35" fmla="*/ 443883 h 443882"/>
                <a:gd name="connsiteX36" fmla="*/ 975453 w 2972814"/>
                <a:gd name="connsiteY36" fmla="*/ 443883 h 443882"/>
                <a:gd name="connsiteX37" fmla="*/ 968256 w 2972814"/>
                <a:gd name="connsiteY37" fmla="*/ 433891 h 443882"/>
                <a:gd name="connsiteX38" fmla="*/ 961698 w 2972814"/>
                <a:gd name="connsiteY38" fmla="*/ 423900 h 443882"/>
                <a:gd name="connsiteX39" fmla="*/ 957685 w 2972814"/>
                <a:gd name="connsiteY39" fmla="*/ 416790 h 443882"/>
                <a:gd name="connsiteX40" fmla="*/ 956044 w 2972814"/>
                <a:gd name="connsiteY40" fmla="*/ 413908 h 443882"/>
                <a:gd name="connsiteX41" fmla="*/ 951135 w 2972814"/>
                <a:gd name="connsiteY41" fmla="*/ 403917 h 443882"/>
                <a:gd name="connsiteX42" fmla="*/ 946782 w 2972814"/>
                <a:gd name="connsiteY42" fmla="*/ 393925 h 443882"/>
                <a:gd name="connsiteX43" fmla="*/ 943131 w 2972814"/>
                <a:gd name="connsiteY43" fmla="*/ 383934 h 443882"/>
                <a:gd name="connsiteX44" fmla="*/ 939918 w 2972814"/>
                <a:gd name="connsiteY44" fmla="*/ 373942 h 443882"/>
                <a:gd name="connsiteX45" fmla="*/ 937733 w 2972814"/>
                <a:gd name="connsiteY45" fmla="*/ 367141 h 443882"/>
                <a:gd name="connsiteX46" fmla="*/ 936420 w 2972814"/>
                <a:gd name="connsiteY46" fmla="*/ 363951 h 443882"/>
                <a:gd name="connsiteX47" fmla="*/ 932441 w 2972814"/>
                <a:gd name="connsiteY47" fmla="*/ 353959 h 443882"/>
                <a:gd name="connsiteX48" fmla="*/ 928365 w 2972814"/>
                <a:gd name="connsiteY48" fmla="*/ 343968 h 443882"/>
                <a:gd name="connsiteX49" fmla="*/ 923077 w 2972814"/>
                <a:gd name="connsiteY49" fmla="*/ 333976 h 443882"/>
                <a:gd name="connsiteX50" fmla="*/ 917782 w 2972814"/>
                <a:gd name="connsiteY50" fmla="*/ 325556 h 443882"/>
                <a:gd name="connsiteX51" fmla="*/ 915957 w 2972814"/>
                <a:gd name="connsiteY51" fmla="*/ 323985 h 443882"/>
                <a:gd name="connsiteX52" fmla="*/ 901959 w 2972814"/>
                <a:gd name="connsiteY52" fmla="*/ 313993 h 443882"/>
                <a:gd name="connsiteX53" fmla="*/ 897830 w 2972814"/>
                <a:gd name="connsiteY53" fmla="*/ 311494 h 443882"/>
                <a:gd name="connsiteX54" fmla="*/ 877878 w 2972814"/>
                <a:gd name="connsiteY54" fmla="*/ 309452 h 443882"/>
                <a:gd name="connsiteX55" fmla="*/ 867734 w 2972814"/>
                <a:gd name="connsiteY55" fmla="*/ 313993 h 443882"/>
                <a:gd name="connsiteX56" fmla="*/ 857926 w 2972814"/>
                <a:gd name="connsiteY56" fmla="*/ 319120 h 443882"/>
                <a:gd name="connsiteX57" fmla="*/ 853088 w 2972814"/>
                <a:gd name="connsiteY57" fmla="*/ 323985 h 443882"/>
                <a:gd name="connsiteX58" fmla="*/ 844362 w 2972814"/>
                <a:gd name="connsiteY58" fmla="*/ 333976 h 443882"/>
                <a:gd name="connsiteX59" fmla="*/ 837975 w 2972814"/>
                <a:gd name="connsiteY59" fmla="*/ 342041 h 443882"/>
                <a:gd name="connsiteX60" fmla="*/ 836768 w 2972814"/>
                <a:gd name="connsiteY60" fmla="*/ 343968 h 443882"/>
                <a:gd name="connsiteX61" fmla="*/ 829421 w 2972814"/>
                <a:gd name="connsiteY61" fmla="*/ 353959 h 443882"/>
                <a:gd name="connsiteX62" fmla="*/ 821202 w 2972814"/>
                <a:gd name="connsiteY62" fmla="*/ 363951 h 443882"/>
                <a:gd name="connsiteX63" fmla="*/ 818023 w 2972814"/>
                <a:gd name="connsiteY63" fmla="*/ 366948 h 443882"/>
                <a:gd name="connsiteX64" fmla="*/ 811167 w 2972814"/>
                <a:gd name="connsiteY64" fmla="*/ 373942 h 443882"/>
                <a:gd name="connsiteX65" fmla="*/ 798087 w 2972814"/>
                <a:gd name="connsiteY65" fmla="*/ 383934 h 443882"/>
                <a:gd name="connsiteX66" fmla="*/ 798071 w 2972814"/>
                <a:gd name="connsiteY66" fmla="*/ 383943 h 443882"/>
                <a:gd name="connsiteX67" fmla="*/ 778488 w 2972814"/>
                <a:gd name="connsiteY67" fmla="*/ 393925 h 443882"/>
                <a:gd name="connsiteX68" fmla="*/ 778119 w 2972814"/>
                <a:gd name="connsiteY68" fmla="*/ 394068 h 443882"/>
                <a:gd name="connsiteX69" fmla="*/ 758167 w 2972814"/>
                <a:gd name="connsiteY69" fmla="*/ 400172 h 443882"/>
                <a:gd name="connsiteX70" fmla="*/ 738216 w 2972814"/>
                <a:gd name="connsiteY70" fmla="*/ 403104 h 443882"/>
                <a:gd name="connsiteX71" fmla="*/ 723076 w 2972814"/>
                <a:gd name="connsiteY71" fmla="*/ 403917 h 443882"/>
                <a:gd name="connsiteX72" fmla="*/ 718264 w 2972814"/>
                <a:gd name="connsiteY72" fmla="*/ 404130 h 443882"/>
                <a:gd name="connsiteX73" fmla="*/ 712803 w 2972814"/>
                <a:gd name="connsiteY73" fmla="*/ 403917 h 443882"/>
                <a:gd name="connsiteX74" fmla="*/ 698312 w 2972814"/>
                <a:gd name="connsiteY74" fmla="*/ 403350 h 443882"/>
                <a:gd name="connsiteX75" fmla="*/ 678360 w 2972814"/>
                <a:gd name="connsiteY75" fmla="*/ 401407 h 443882"/>
                <a:gd name="connsiteX76" fmla="*/ 658409 w 2972814"/>
                <a:gd name="connsiteY76" fmla="*/ 399014 h 443882"/>
                <a:gd name="connsiteX77" fmla="*/ 638457 w 2972814"/>
                <a:gd name="connsiteY77" fmla="*/ 396164 h 443882"/>
                <a:gd name="connsiteX78" fmla="*/ 623849 w 2972814"/>
                <a:gd name="connsiteY78" fmla="*/ 393925 h 443882"/>
                <a:gd name="connsiteX79" fmla="*/ 618505 w 2972814"/>
                <a:gd name="connsiteY79" fmla="*/ 393025 h 443882"/>
                <a:gd name="connsiteX80" fmla="*/ 598553 w 2972814"/>
                <a:gd name="connsiteY80" fmla="*/ 389652 h 443882"/>
                <a:gd name="connsiteX81" fmla="*/ 578601 w 2972814"/>
                <a:gd name="connsiteY81" fmla="*/ 386460 h 443882"/>
                <a:gd name="connsiteX82" fmla="*/ 563467 w 2972814"/>
                <a:gd name="connsiteY82" fmla="*/ 383934 h 443882"/>
                <a:gd name="connsiteX83" fmla="*/ 558650 w 2972814"/>
                <a:gd name="connsiteY83" fmla="*/ 382961 h 443882"/>
                <a:gd name="connsiteX84" fmla="*/ 538698 w 2972814"/>
                <a:gd name="connsiteY84" fmla="*/ 379183 h 443882"/>
                <a:gd name="connsiteX85" fmla="*/ 518746 w 2972814"/>
                <a:gd name="connsiteY85" fmla="*/ 375162 h 443882"/>
                <a:gd name="connsiteX86" fmla="*/ 512565 w 2972814"/>
                <a:gd name="connsiteY86" fmla="*/ 373942 h 443882"/>
                <a:gd name="connsiteX87" fmla="*/ 498794 w 2972814"/>
                <a:gd name="connsiteY87" fmla="*/ 370192 h 443882"/>
                <a:gd name="connsiteX88" fmla="*/ 478843 w 2972814"/>
                <a:gd name="connsiteY88" fmla="*/ 364009 h 443882"/>
                <a:gd name="connsiteX89" fmla="*/ 478671 w 2972814"/>
                <a:gd name="connsiteY89" fmla="*/ 363951 h 443882"/>
                <a:gd name="connsiteX90" fmla="*/ 459375 w 2972814"/>
                <a:gd name="connsiteY90" fmla="*/ 353959 h 443882"/>
                <a:gd name="connsiteX91" fmla="*/ 458891 w 2972814"/>
                <a:gd name="connsiteY91" fmla="*/ 353526 h 443882"/>
                <a:gd name="connsiteX92" fmla="*/ 448699 w 2972814"/>
                <a:gd name="connsiteY92" fmla="*/ 343968 h 443882"/>
                <a:gd name="connsiteX93" fmla="*/ 443806 w 2972814"/>
                <a:gd name="connsiteY93" fmla="*/ 333976 h 443882"/>
                <a:gd name="connsiteX94" fmla="*/ 443789 w 2972814"/>
                <a:gd name="connsiteY94" fmla="*/ 323985 h 443882"/>
                <a:gd name="connsiteX95" fmla="*/ 447725 w 2972814"/>
                <a:gd name="connsiteY95" fmla="*/ 313993 h 443882"/>
                <a:gd name="connsiteX96" fmla="*/ 455469 w 2972814"/>
                <a:gd name="connsiteY96" fmla="*/ 304002 h 443882"/>
                <a:gd name="connsiteX97" fmla="*/ 458891 w 2972814"/>
                <a:gd name="connsiteY97" fmla="*/ 301271 h 443882"/>
                <a:gd name="connsiteX98" fmla="*/ 468097 w 2972814"/>
                <a:gd name="connsiteY98" fmla="*/ 294010 h 443882"/>
                <a:gd name="connsiteX99" fmla="*/ 478843 w 2972814"/>
                <a:gd name="connsiteY99" fmla="*/ 287693 h 443882"/>
                <a:gd name="connsiteX100" fmla="*/ 484895 w 2972814"/>
                <a:gd name="connsiteY100" fmla="*/ 284019 h 443882"/>
                <a:gd name="connsiteX101" fmla="*/ 498794 w 2972814"/>
                <a:gd name="connsiteY101" fmla="*/ 276802 h 443882"/>
                <a:gd name="connsiteX102" fmla="*/ 504072 w 2972814"/>
                <a:gd name="connsiteY102" fmla="*/ 274027 h 443882"/>
                <a:gd name="connsiteX103" fmla="*/ 518746 w 2972814"/>
                <a:gd name="connsiteY103" fmla="*/ 267068 h 443882"/>
                <a:gd name="connsiteX104" fmla="*/ 525230 w 2972814"/>
                <a:gd name="connsiteY104" fmla="*/ 264036 h 443882"/>
                <a:gd name="connsiteX105" fmla="*/ 538698 w 2972814"/>
                <a:gd name="connsiteY105" fmla="*/ 257895 h 443882"/>
                <a:gd name="connsiteX106" fmla="*/ 546509 w 2972814"/>
                <a:gd name="connsiteY106" fmla="*/ 254044 h 443882"/>
                <a:gd name="connsiteX107" fmla="*/ 558650 w 2972814"/>
                <a:gd name="connsiteY107" fmla="*/ 247539 h 443882"/>
                <a:gd name="connsiteX108" fmla="*/ 564607 w 2972814"/>
                <a:gd name="connsiteY108" fmla="*/ 244053 h 443882"/>
                <a:gd name="connsiteX109" fmla="*/ 578199 w 2972814"/>
                <a:gd name="connsiteY109" fmla="*/ 234061 h 443882"/>
                <a:gd name="connsiteX110" fmla="*/ 578601 w 2972814"/>
                <a:gd name="connsiteY110" fmla="*/ 233644 h 443882"/>
                <a:gd name="connsiteX111" fmla="*/ 586762 w 2972814"/>
                <a:gd name="connsiteY111" fmla="*/ 224070 h 443882"/>
                <a:gd name="connsiteX112" fmla="*/ 590693 w 2972814"/>
                <a:gd name="connsiteY112" fmla="*/ 214078 h 443882"/>
                <a:gd name="connsiteX113" fmla="*/ 590633 w 2972814"/>
                <a:gd name="connsiteY113" fmla="*/ 204087 h 443882"/>
                <a:gd name="connsiteX114" fmla="*/ 587450 w 2972814"/>
                <a:gd name="connsiteY114" fmla="*/ 194095 h 443882"/>
                <a:gd name="connsiteX115" fmla="*/ 581808 w 2972814"/>
                <a:gd name="connsiteY115" fmla="*/ 184104 h 443882"/>
                <a:gd name="connsiteX116" fmla="*/ 578601 w 2972814"/>
                <a:gd name="connsiteY116" fmla="*/ 179348 h 443882"/>
                <a:gd name="connsiteX117" fmla="*/ 574977 w 2972814"/>
                <a:gd name="connsiteY117" fmla="*/ 174112 h 443882"/>
                <a:gd name="connsiteX118" fmla="*/ 567206 w 2972814"/>
                <a:gd name="connsiteY118" fmla="*/ 164121 h 443882"/>
                <a:gd name="connsiteX119" fmla="*/ 559953 w 2972814"/>
                <a:gd name="connsiteY119" fmla="*/ 154129 h 443882"/>
                <a:gd name="connsiteX120" fmla="*/ 558650 w 2972814"/>
                <a:gd name="connsiteY120" fmla="*/ 152120 h 443882"/>
                <a:gd name="connsiteX121" fmla="*/ 553549 w 2972814"/>
                <a:gd name="connsiteY121" fmla="*/ 144138 h 443882"/>
                <a:gd name="connsiteX122" fmla="*/ 548184 w 2972814"/>
                <a:gd name="connsiteY122" fmla="*/ 134146 h 443882"/>
                <a:gd name="connsiteX123" fmla="*/ 544131 w 2972814"/>
                <a:gd name="connsiteY123" fmla="*/ 124155 h 443882"/>
                <a:gd name="connsiteX124" fmla="*/ 540955 w 2972814"/>
                <a:gd name="connsiteY124" fmla="*/ 114163 h 443882"/>
                <a:gd name="connsiteX125" fmla="*/ 538698 w 2972814"/>
                <a:gd name="connsiteY125" fmla="*/ 105106 h 443882"/>
                <a:gd name="connsiteX126" fmla="*/ 538463 w 2972814"/>
                <a:gd name="connsiteY126" fmla="*/ 104172 h 443882"/>
                <a:gd name="connsiteX127" fmla="*/ 536145 w 2972814"/>
                <a:gd name="connsiteY127" fmla="*/ 94180 h 443882"/>
                <a:gd name="connsiteX128" fmla="*/ 533863 w 2972814"/>
                <a:gd name="connsiteY128" fmla="*/ 84189 h 443882"/>
                <a:gd name="connsiteX129" fmla="*/ 531426 w 2972814"/>
                <a:gd name="connsiteY129" fmla="*/ 74197 h 443882"/>
                <a:gd name="connsiteX130" fmla="*/ 528531 w 2972814"/>
                <a:gd name="connsiteY130" fmla="*/ 64206 h 443882"/>
                <a:gd name="connsiteX131" fmla="*/ 524913 w 2972814"/>
                <a:gd name="connsiteY131" fmla="*/ 54214 h 443882"/>
                <a:gd name="connsiteX132" fmla="*/ 520319 w 2972814"/>
                <a:gd name="connsiteY132" fmla="*/ 44223 h 443882"/>
                <a:gd name="connsiteX133" fmla="*/ 518746 w 2972814"/>
                <a:gd name="connsiteY133" fmla="*/ 41451 h 443882"/>
                <a:gd name="connsiteX134" fmla="*/ 513940 w 2972814"/>
                <a:gd name="connsiteY134" fmla="*/ 34231 h 443882"/>
                <a:gd name="connsiteX135" fmla="*/ 505437 w 2972814"/>
                <a:gd name="connsiteY135" fmla="*/ 24240 h 443882"/>
                <a:gd name="connsiteX136" fmla="*/ 498794 w 2972814"/>
                <a:gd name="connsiteY136" fmla="*/ 18027 h 443882"/>
                <a:gd name="connsiteX137" fmla="*/ 493226 w 2972814"/>
                <a:gd name="connsiteY137" fmla="*/ 14248 h 443882"/>
                <a:gd name="connsiteX138" fmla="*/ 478843 w 2972814"/>
                <a:gd name="connsiteY138" fmla="*/ 6514 h 443882"/>
                <a:gd name="connsiteX139" fmla="*/ 471425 w 2972814"/>
                <a:gd name="connsiteY139" fmla="*/ 4257 h 443882"/>
                <a:gd name="connsiteX140" fmla="*/ 458891 w 2972814"/>
                <a:gd name="connsiteY140" fmla="*/ 1131 h 443882"/>
                <a:gd name="connsiteX141" fmla="*/ 438939 w 2972814"/>
                <a:gd name="connsiteY141" fmla="*/ 0 h 443882"/>
                <a:gd name="connsiteX142" fmla="*/ 418987 w 2972814"/>
                <a:gd name="connsiteY142" fmla="*/ 1716 h 443882"/>
                <a:gd name="connsiteX143" fmla="*/ 406772 w 2972814"/>
                <a:gd name="connsiteY143" fmla="*/ 4257 h 443882"/>
                <a:gd name="connsiteX144" fmla="*/ 399036 w 2972814"/>
                <a:gd name="connsiteY144" fmla="*/ 5888 h 443882"/>
                <a:gd name="connsiteX145" fmla="*/ 379084 w 2972814"/>
                <a:gd name="connsiteY145" fmla="*/ 11924 h 443882"/>
                <a:gd name="connsiteX146" fmla="*/ 372999 w 2972814"/>
                <a:gd name="connsiteY146" fmla="*/ 14248 h 443882"/>
                <a:gd name="connsiteX147" fmla="*/ 359132 w 2972814"/>
                <a:gd name="connsiteY147" fmla="*/ 19850 h 443882"/>
                <a:gd name="connsiteX148" fmla="*/ 349987 w 2972814"/>
                <a:gd name="connsiteY148" fmla="*/ 24240 h 443882"/>
                <a:gd name="connsiteX149" fmla="*/ 339180 w 2972814"/>
                <a:gd name="connsiteY149" fmla="*/ 29927 h 443882"/>
                <a:gd name="connsiteX150" fmla="*/ 332091 w 2972814"/>
                <a:gd name="connsiteY150" fmla="*/ 34231 h 443882"/>
                <a:gd name="connsiteX151" fmla="*/ 319228 w 2972814"/>
                <a:gd name="connsiteY151" fmla="*/ 42865 h 443882"/>
                <a:gd name="connsiteX152" fmla="*/ 317424 w 2972814"/>
                <a:gd name="connsiteY152" fmla="*/ 44223 h 443882"/>
                <a:gd name="connsiteX153" fmla="*/ 306272 w 2972814"/>
                <a:gd name="connsiteY153" fmla="*/ 54214 h 443882"/>
                <a:gd name="connsiteX154" fmla="*/ 299277 w 2972814"/>
                <a:gd name="connsiteY154" fmla="*/ 61518 h 443882"/>
                <a:gd name="connsiteX155" fmla="*/ 296931 w 2972814"/>
                <a:gd name="connsiteY155" fmla="*/ 64206 h 443882"/>
                <a:gd name="connsiteX156" fmla="*/ 290272 w 2972814"/>
                <a:gd name="connsiteY156" fmla="*/ 74197 h 443882"/>
                <a:gd name="connsiteX157" fmla="*/ 285540 w 2972814"/>
                <a:gd name="connsiteY157" fmla="*/ 84189 h 443882"/>
                <a:gd name="connsiteX158" fmla="*/ 282517 w 2972814"/>
                <a:gd name="connsiteY158" fmla="*/ 94180 h 443882"/>
                <a:gd name="connsiteX159" fmla="*/ 281576 w 2972814"/>
                <a:gd name="connsiteY159" fmla="*/ 104172 h 443882"/>
                <a:gd name="connsiteX160" fmla="*/ 282251 w 2972814"/>
                <a:gd name="connsiteY160" fmla="*/ 114163 h 443882"/>
                <a:gd name="connsiteX161" fmla="*/ 284558 w 2972814"/>
                <a:gd name="connsiteY161" fmla="*/ 124155 h 443882"/>
                <a:gd name="connsiteX162" fmla="*/ 288462 w 2972814"/>
                <a:gd name="connsiteY162" fmla="*/ 134146 h 443882"/>
                <a:gd name="connsiteX163" fmla="*/ 292988 w 2972814"/>
                <a:gd name="connsiteY163" fmla="*/ 144138 h 443882"/>
                <a:gd name="connsiteX164" fmla="*/ 298047 w 2972814"/>
                <a:gd name="connsiteY164" fmla="*/ 154129 h 443882"/>
                <a:gd name="connsiteX165" fmla="*/ 299277 w 2972814"/>
                <a:gd name="connsiteY165" fmla="*/ 156925 h 443882"/>
                <a:gd name="connsiteX166" fmla="*/ 303204 w 2972814"/>
                <a:gd name="connsiteY166" fmla="*/ 164121 h 443882"/>
                <a:gd name="connsiteX167" fmla="*/ 307216 w 2972814"/>
                <a:gd name="connsiteY167" fmla="*/ 174112 h 443882"/>
                <a:gd name="connsiteX168" fmla="*/ 309376 w 2972814"/>
                <a:gd name="connsiteY168" fmla="*/ 184104 h 443882"/>
                <a:gd name="connsiteX169" fmla="*/ 309177 w 2972814"/>
                <a:gd name="connsiteY169" fmla="*/ 194095 h 443882"/>
                <a:gd name="connsiteX170" fmla="*/ 305226 w 2972814"/>
                <a:gd name="connsiteY170" fmla="*/ 204087 h 443882"/>
                <a:gd name="connsiteX171" fmla="*/ 299277 w 2972814"/>
                <a:gd name="connsiteY171" fmla="*/ 212233 h 443882"/>
                <a:gd name="connsiteX172" fmla="*/ 297917 w 2972814"/>
                <a:gd name="connsiteY172" fmla="*/ 214078 h 443882"/>
                <a:gd name="connsiteX173" fmla="*/ 285999 w 2972814"/>
                <a:gd name="connsiteY173" fmla="*/ 224070 h 443882"/>
                <a:gd name="connsiteX174" fmla="*/ 279325 w 2972814"/>
                <a:gd name="connsiteY174" fmla="*/ 227884 h 443882"/>
                <a:gd name="connsiteX175" fmla="*/ 268863 w 2972814"/>
                <a:gd name="connsiteY175" fmla="*/ 234061 h 443882"/>
                <a:gd name="connsiteX176" fmla="*/ 259373 w 2972814"/>
                <a:gd name="connsiteY176" fmla="*/ 238438 h 443882"/>
                <a:gd name="connsiteX177" fmla="*/ 248092 w 2972814"/>
                <a:gd name="connsiteY177" fmla="*/ 244053 h 443882"/>
                <a:gd name="connsiteX178" fmla="*/ 239421 w 2972814"/>
                <a:gd name="connsiteY178" fmla="*/ 247683 h 443882"/>
                <a:gd name="connsiteX179" fmla="*/ 226845 w 2972814"/>
                <a:gd name="connsiteY179" fmla="*/ 254044 h 443882"/>
                <a:gd name="connsiteX180" fmla="*/ 219470 w 2972814"/>
                <a:gd name="connsiteY180" fmla="*/ 257337 h 443882"/>
                <a:gd name="connsiteX181" fmla="*/ 207462 w 2972814"/>
                <a:gd name="connsiteY181" fmla="*/ 264036 h 443882"/>
                <a:gd name="connsiteX182" fmla="*/ 199518 w 2972814"/>
                <a:gd name="connsiteY182" fmla="*/ 268065 h 443882"/>
                <a:gd name="connsiteX183" fmla="*/ 190307 w 2972814"/>
                <a:gd name="connsiteY183" fmla="*/ 274027 h 443882"/>
                <a:gd name="connsiteX184" fmla="*/ 179566 w 2972814"/>
                <a:gd name="connsiteY184" fmla="*/ 280593 h 443882"/>
                <a:gd name="connsiteX185" fmla="*/ 175012 w 2972814"/>
                <a:gd name="connsiteY185" fmla="*/ 284019 h 443882"/>
                <a:gd name="connsiteX186" fmla="*/ 161275 w 2972814"/>
                <a:gd name="connsiteY186" fmla="*/ 294010 h 443882"/>
                <a:gd name="connsiteX187" fmla="*/ 159614 w 2972814"/>
                <a:gd name="connsiteY187" fmla="*/ 295157 h 443882"/>
                <a:gd name="connsiteX188" fmla="*/ 149050 w 2972814"/>
                <a:gd name="connsiteY188" fmla="*/ 304002 h 443882"/>
                <a:gd name="connsiteX189" fmla="*/ 139662 w 2972814"/>
                <a:gd name="connsiteY189" fmla="*/ 311497 h 443882"/>
                <a:gd name="connsiteX190" fmla="*/ 136967 w 2972814"/>
                <a:gd name="connsiteY190" fmla="*/ 313993 h 443882"/>
                <a:gd name="connsiteX191" fmla="*/ 125333 w 2972814"/>
                <a:gd name="connsiteY191" fmla="*/ 323985 h 443882"/>
                <a:gd name="connsiteX192" fmla="*/ 119711 w 2972814"/>
                <a:gd name="connsiteY192" fmla="*/ 328490 h 443882"/>
                <a:gd name="connsiteX193" fmla="*/ 113656 w 2972814"/>
                <a:gd name="connsiteY193" fmla="*/ 333976 h 443882"/>
                <a:gd name="connsiteX194" fmla="*/ 101530 w 2972814"/>
                <a:gd name="connsiteY194" fmla="*/ 343968 h 443882"/>
                <a:gd name="connsiteX195" fmla="*/ 99759 w 2972814"/>
                <a:gd name="connsiteY195" fmla="*/ 345315 h 443882"/>
                <a:gd name="connsiteX196" fmla="*/ 89133 w 2972814"/>
                <a:gd name="connsiteY196" fmla="*/ 353959 h 443882"/>
                <a:gd name="connsiteX197" fmla="*/ 79807 w 2972814"/>
                <a:gd name="connsiteY197" fmla="*/ 360854 h 443882"/>
                <a:gd name="connsiteX198" fmla="*/ 75623 w 2972814"/>
                <a:gd name="connsiteY198" fmla="*/ 363951 h 443882"/>
                <a:gd name="connsiteX199" fmla="*/ 60957 w 2972814"/>
                <a:gd name="connsiteY199" fmla="*/ 373942 h 443882"/>
                <a:gd name="connsiteX200" fmla="*/ 59855 w 2972814"/>
                <a:gd name="connsiteY200" fmla="*/ 374630 h 443882"/>
                <a:gd name="connsiteX201" fmla="*/ 43691 w 2972814"/>
                <a:gd name="connsiteY201" fmla="*/ 383934 h 443882"/>
                <a:gd name="connsiteX202" fmla="*/ 39904 w 2972814"/>
                <a:gd name="connsiteY202" fmla="*/ 385911 h 443882"/>
                <a:gd name="connsiteX203" fmla="*/ 22444 w 2972814"/>
                <a:gd name="connsiteY203" fmla="*/ 393925 h 443882"/>
                <a:gd name="connsiteX204" fmla="*/ 19952 w 2972814"/>
                <a:gd name="connsiteY204" fmla="*/ 394987 h 443882"/>
                <a:gd name="connsiteX205" fmla="*/ 0 w 2972814"/>
                <a:gd name="connsiteY205" fmla="*/ 401931 h 443882"/>
                <a:gd name="connsiteX206" fmla="*/ 0 w 2972814"/>
                <a:gd name="connsiteY206" fmla="*/ 403917 h 443882"/>
                <a:gd name="connsiteX207" fmla="*/ 0 w 2972814"/>
                <a:gd name="connsiteY207" fmla="*/ 413908 h 443882"/>
                <a:gd name="connsiteX208" fmla="*/ 0 w 2972814"/>
                <a:gd name="connsiteY208" fmla="*/ 423900 h 443882"/>
                <a:gd name="connsiteX209" fmla="*/ 0 w 2972814"/>
                <a:gd name="connsiteY209" fmla="*/ 431405 h 443882"/>
                <a:gd name="connsiteX210" fmla="*/ 19952 w 2972814"/>
                <a:gd name="connsiteY210" fmla="*/ 426183 h 443882"/>
                <a:gd name="connsiteX211" fmla="*/ 27116 w 2972814"/>
                <a:gd name="connsiteY211" fmla="*/ 423900 h 443882"/>
                <a:gd name="connsiteX212" fmla="*/ 39904 w 2972814"/>
                <a:gd name="connsiteY212" fmla="*/ 419533 h 443882"/>
                <a:gd name="connsiteX213" fmla="*/ 53923 w 2972814"/>
                <a:gd name="connsiteY213" fmla="*/ 413908 h 443882"/>
                <a:gd name="connsiteX214" fmla="*/ 59855 w 2972814"/>
                <a:gd name="connsiteY214" fmla="*/ 411300 h 443882"/>
                <a:gd name="connsiteX215" fmla="*/ 75049 w 2972814"/>
                <a:gd name="connsiteY215" fmla="*/ 403917 h 443882"/>
                <a:gd name="connsiteX216" fmla="*/ 79807 w 2972814"/>
                <a:gd name="connsiteY216" fmla="*/ 401397 h 443882"/>
                <a:gd name="connsiteX217" fmla="*/ 93214 w 2972814"/>
                <a:gd name="connsiteY217" fmla="*/ 393925 h 443882"/>
                <a:gd name="connsiteX218" fmla="*/ 99759 w 2972814"/>
                <a:gd name="connsiteY218" fmla="*/ 390000 h 443882"/>
                <a:gd name="connsiteX219" fmla="*/ 110333 w 2972814"/>
                <a:gd name="connsiteY219" fmla="*/ 383934 h 443882"/>
                <a:gd name="connsiteX220" fmla="*/ 119711 w 2972814"/>
                <a:gd name="connsiteY220" fmla="*/ 378108 h 443882"/>
                <a:gd name="connsiteX221" fmla="*/ 127321 w 2972814"/>
                <a:gd name="connsiteY221" fmla="*/ 373942 h 443882"/>
                <a:gd name="connsiteX222" fmla="*/ 139662 w 2972814"/>
                <a:gd name="connsiteY222" fmla="*/ 366590 h 443882"/>
                <a:gd name="connsiteX223" fmla="*/ 144995 w 2972814"/>
                <a:gd name="connsiteY223" fmla="*/ 363951 h 443882"/>
                <a:gd name="connsiteX224" fmla="*/ 159614 w 2972814"/>
                <a:gd name="connsiteY224" fmla="*/ 356001 h 443882"/>
                <a:gd name="connsiteX225" fmla="*/ 164660 w 2972814"/>
                <a:gd name="connsiteY225" fmla="*/ 353959 h 443882"/>
                <a:gd name="connsiteX226" fmla="*/ 179566 w 2972814"/>
                <a:gd name="connsiteY226" fmla="*/ 347431 h 443882"/>
                <a:gd name="connsiteX227" fmla="*/ 191385 w 2972814"/>
                <a:gd name="connsiteY227" fmla="*/ 343968 h 443882"/>
                <a:gd name="connsiteX228" fmla="*/ 199518 w 2972814"/>
                <a:gd name="connsiteY228" fmla="*/ 341278 h 443882"/>
                <a:gd name="connsiteX229" fmla="*/ 219470 w 2972814"/>
                <a:gd name="connsiteY229" fmla="*/ 338209 h 443882"/>
                <a:gd name="connsiteX230" fmla="*/ 239421 w 2972814"/>
                <a:gd name="connsiteY230" fmla="*/ 338875 h 443882"/>
                <a:gd name="connsiteX231" fmla="*/ 258355 w 2972814"/>
                <a:gd name="connsiteY231" fmla="*/ 343968 h 443882"/>
                <a:gd name="connsiteX232" fmla="*/ 259373 w 2972814"/>
                <a:gd name="connsiteY232" fmla="*/ 344315 h 443882"/>
                <a:gd name="connsiteX233" fmla="*/ 275315 w 2972814"/>
                <a:gd name="connsiteY233" fmla="*/ 353959 h 443882"/>
                <a:gd name="connsiteX234" fmla="*/ 279325 w 2972814"/>
                <a:gd name="connsiteY234" fmla="*/ 356795 h 443882"/>
                <a:gd name="connsiteX235" fmla="*/ 287269 w 2972814"/>
                <a:gd name="connsiteY235" fmla="*/ 363951 h 443882"/>
                <a:gd name="connsiteX236" fmla="*/ 296285 w 2972814"/>
                <a:gd name="connsiteY236" fmla="*/ 373942 h 443882"/>
                <a:gd name="connsiteX237" fmla="*/ 299277 w 2972814"/>
                <a:gd name="connsiteY237" fmla="*/ 377795 h 443882"/>
                <a:gd name="connsiteX238" fmla="*/ 303910 w 2972814"/>
                <a:gd name="connsiteY238" fmla="*/ 383934 h 443882"/>
                <a:gd name="connsiteX239" fmla="*/ 311018 w 2972814"/>
                <a:gd name="connsiteY239" fmla="*/ 393925 h 443882"/>
                <a:gd name="connsiteX240" fmla="*/ 317740 w 2972814"/>
                <a:gd name="connsiteY240" fmla="*/ 403917 h 443882"/>
                <a:gd name="connsiteX241" fmla="*/ 319228 w 2972814"/>
                <a:gd name="connsiteY241" fmla="*/ 406159 h 443882"/>
                <a:gd name="connsiteX242" fmla="*/ 325660 w 2972814"/>
                <a:gd name="connsiteY242" fmla="*/ 413908 h 443882"/>
                <a:gd name="connsiteX243" fmla="*/ 335110 w 2972814"/>
                <a:gd name="connsiteY243" fmla="*/ 423900 h 443882"/>
                <a:gd name="connsiteX244" fmla="*/ 339180 w 2972814"/>
                <a:gd name="connsiteY244" fmla="*/ 427566 h 443882"/>
                <a:gd name="connsiteX245" fmla="*/ 351649 w 2972814"/>
                <a:gd name="connsiteY245" fmla="*/ 433891 h 443882"/>
                <a:gd name="connsiteX246" fmla="*/ 1117299 w 2972814"/>
                <a:gd name="connsiteY246" fmla="*/ 443883 h 443882"/>
                <a:gd name="connsiteX247" fmla="*/ 1137251 w 2972814"/>
                <a:gd name="connsiteY247" fmla="*/ 443883 h 443882"/>
                <a:gd name="connsiteX248" fmla="*/ 1157203 w 2972814"/>
                <a:gd name="connsiteY248" fmla="*/ 443883 h 443882"/>
                <a:gd name="connsiteX249" fmla="*/ 1162359 w 2972814"/>
                <a:gd name="connsiteY249" fmla="*/ 443883 h 443882"/>
                <a:gd name="connsiteX250" fmla="*/ 1166848 w 2972814"/>
                <a:gd name="connsiteY250" fmla="*/ 433891 h 443882"/>
                <a:gd name="connsiteX251" fmla="*/ 1171570 w 2972814"/>
                <a:gd name="connsiteY251" fmla="*/ 423900 h 443882"/>
                <a:gd name="connsiteX252" fmla="*/ 1176815 w 2972814"/>
                <a:gd name="connsiteY252" fmla="*/ 413908 h 443882"/>
                <a:gd name="connsiteX253" fmla="*/ 1177155 w 2972814"/>
                <a:gd name="connsiteY253" fmla="*/ 413313 h 443882"/>
                <a:gd name="connsiteX254" fmla="*/ 1182777 w 2972814"/>
                <a:gd name="connsiteY254" fmla="*/ 403917 h 443882"/>
                <a:gd name="connsiteX255" fmla="*/ 1189009 w 2972814"/>
                <a:gd name="connsiteY255" fmla="*/ 393925 h 443882"/>
                <a:gd name="connsiteX256" fmla="*/ 1195507 w 2972814"/>
                <a:gd name="connsiteY256" fmla="*/ 383934 h 443882"/>
                <a:gd name="connsiteX257" fmla="*/ 1197107 w 2972814"/>
                <a:gd name="connsiteY257" fmla="*/ 381564 h 443882"/>
                <a:gd name="connsiteX258" fmla="*/ 1202900 w 2972814"/>
                <a:gd name="connsiteY258" fmla="*/ 373942 h 443882"/>
                <a:gd name="connsiteX259" fmla="*/ 1210287 w 2972814"/>
                <a:gd name="connsiteY259" fmla="*/ 363951 h 443882"/>
                <a:gd name="connsiteX260" fmla="*/ 1217058 w 2972814"/>
                <a:gd name="connsiteY260" fmla="*/ 354491 h 443882"/>
                <a:gd name="connsiteX261" fmla="*/ 1217528 w 2972814"/>
                <a:gd name="connsiteY261" fmla="*/ 353959 h 443882"/>
                <a:gd name="connsiteX262" fmla="*/ 1226019 w 2972814"/>
                <a:gd name="connsiteY262" fmla="*/ 343968 h 443882"/>
                <a:gd name="connsiteX263" fmla="*/ 1233749 w 2972814"/>
                <a:gd name="connsiteY263" fmla="*/ 333976 h 443882"/>
                <a:gd name="connsiteX264" fmla="*/ 1237010 w 2972814"/>
                <a:gd name="connsiteY264" fmla="*/ 329534 h 443882"/>
                <a:gd name="connsiteX265" fmla="*/ 1242543 w 2972814"/>
                <a:gd name="connsiteY265" fmla="*/ 323985 h 443882"/>
                <a:gd name="connsiteX266" fmla="*/ 1251737 w 2972814"/>
                <a:gd name="connsiteY266" fmla="*/ 313993 h 443882"/>
                <a:gd name="connsiteX267" fmla="*/ 1256962 w 2972814"/>
                <a:gd name="connsiteY267" fmla="*/ 308185 h 443882"/>
                <a:gd name="connsiteX268" fmla="*/ 1263233 w 2972814"/>
                <a:gd name="connsiteY268" fmla="*/ 304002 h 443882"/>
                <a:gd name="connsiteX269" fmla="*/ 1276914 w 2972814"/>
                <a:gd name="connsiteY269" fmla="*/ 294330 h 443882"/>
                <a:gd name="connsiteX270" fmla="*/ 1278116 w 2972814"/>
                <a:gd name="connsiteY270" fmla="*/ 294010 h 443882"/>
                <a:gd name="connsiteX271" fmla="*/ 1296865 w 2972814"/>
                <a:gd name="connsiteY271" fmla="*/ 289186 h 443882"/>
                <a:gd name="connsiteX272" fmla="*/ 1316817 w 2972814"/>
                <a:gd name="connsiteY272" fmla="*/ 290650 h 443882"/>
                <a:gd name="connsiteX273" fmla="*/ 1325046 w 2972814"/>
                <a:gd name="connsiteY273" fmla="*/ 294010 h 443882"/>
                <a:gd name="connsiteX274" fmla="*/ 1336769 w 2972814"/>
                <a:gd name="connsiteY274" fmla="*/ 299677 h 443882"/>
                <a:gd name="connsiteX275" fmla="*/ 1342648 w 2972814"/>
                <a:gd name="connsiteY275" fmla="*/ 304002 h 443882"/>
                <a:gd name="connsiteX276" fmla="*/ 1353218 w 2972814"/>
                <a:gd name="connsiteY276" fmla="*/ 313993 h 443882"/>
                <a:gd name="connsiteX277" fmla="*/ 1356721 w 2972814"/>
                <a:gd name="connsiteY277" fmla="*/ 317761 h 443882"/>
                <a:gd name="connsiteX278" fmla="*/ 1362207 w 2972814"/>
                <a:gd name="connsiteY278" fmla="*/ 323985 h 443882"/>
                <a:gd name="connsiteX279" fmla="*/ 1370723 w 2972814"/>
                <a:gd name="connsiteY279" fmla="*/ 333976 h 443882"/>
                <a:gd name="connsiteX280" fmla="*/ 1376673 w 2972814"/>
                <a:gd name="connsiteY280" fmla="*/ 340617 h 443882"/>
                <a:gd name="connsiteX281" fmla="*/ 1380315 w 2972814"/>
                <a:gd name="connsiteY281" fmla="*/ 343968 h 443882"/>
                <a:gd name="connsiteX282" fmla="*/ 1393099 w 2972814"/>
                <a:gd name="connsiteY282" fmla="*/ 353959 h 443882"/>
                <a:gd name="connsiteX283" fmla="*/ 1396624 w 2972814"/>
                <a:gd name="connsiteY283" fmla="*/ 356379 h 443882"/>
                <a:gd name="connsiteX284" fmla="*/ 1416576 w 2972814"/>
                <a:gd name="connsiteY284" fmla="*/ 363533 h 443882"/>
                <a:gd name="connsiteX285" fmla="*/ 1436528 w 2972814"/>
                <a:gd name="connsiteY285" fmla="*/ 363779 h 443882"/>
                <a:gd name="connsiteX286" fmla="*/ 1456480 w 2972814"/>
                <a:gd name="connsiteY286" fmla="*/ 358333 h 443882"/>
                <a:gd name="connsiteX287" fmla="*/ 1465517 w 2972814"/>
                <a:gd name="connsiteY287" fmla="*/ 353959 h 443882"/>
                <a:gd name="connsiteX288" fmla="*/ 1476431 w 2972814"/>
                <a:gd name="connsiteY288" fmla="*/ 348617 h 443882"/>
                <a:gd name="connsiteX289" fmla="*/ 1484094 w 2972814"/>
                <a:gd name="connsiteY289" fmla="*/ 343968 h 443882"/>
                <a:gd name="connsiteX290" fmla="*/ 1496383 w 2972814"/>
                <a:gd name="connsiteY290" fmla="*/ 337096 h 443882"/>
                <a:gd name="connsiteX291" fmla="*/ 1501553 w 2972814"/>
                <a:gd name="connsiteY291" fmla="*/ 333976 h 443882"/>
                <a:gd name="connsiteX292" fmla="*/ 1516335 w 2972814"/>
                <a:gd name="connsiteY292" fmla="*/ 325928 h 443882"/>
                <a:gd name="connsiteX293" fmla="*/ 1520060 w 2972814"/>
                <a:gd name="connsiteY293" fmla="*/ 323985 h 443882"/>
                <a:gd name="connsiteX294" fmla="*/ 1536287 w 2972814"/>
                <a:gd name="connsiteY294" fmla="*/ 316597 h 443882"/>
                <a:gd name="connsiteX295" fmla="*/ 1543443 w 2972814"/>
                <a:gd name="connsiteY295" fmla="*/ 313993 h 443882"/>
                <a:gd name="connsiteX296" fmla="*/ 1556239 w 2972814"/>
                <a:gd name="connsiteY296" fmla="*/ 309924 h 443882"/>
                <a:gd name="connsiteX297" fmla="*/ 1576190 w 2972814"/>
                <a:gd name="connsiteY297" fmla="*/ 304803 h 443882"/>
                <a:gd name="connsiteX298" fmla="*/ 1580100 w 2972814"/>
                <a:gd name="connsiteY298" fmla="*/ 304002 h 443882"/>
                <a:gd name="connsiteX299" fmla="*/ 1596142 w 2972814"/>
                <a:gd name="connsiteY299" fmla="*/ 300992 h 443882"/>
                <a:gd name="connsiteX300" fmla="*/ 1616094 w 2972814"/>
                <a:gd name="connsiteY300" fmla="*/ 297728 h 443882"/>
                <a:gd name="connsiteX301" fmla="*/ 1636046 w 2972814"/>
                <a:gd name="connsiteY301" fmla="*/ 295107 h 443882"/>
                <a:gd name="connsiteX302" fmla="*/ 1644809 w 2972814"/>
                <a:gd name="connsiteY302" fmla="*/ 294010 h 443882"/>
                <a:gd name="connsiteX303" fmla="*/ 1655997 w 2972814"/>
                <a:gd name="connsiteY303" fmla="*/ 292589 h 443882"/>
                <a:gd name="connsiteX304" fmla="*/ 1675949 w 2972814"/>
                <a:gd name="connsiteY304" fmla="*/ 290638 h 443882"/>
                <a:gd name="connsiteX305" fmla="*/ 1695901 w 2972814"/>
                <a:gd name="connsiteY305" fmla="*/ 289431 h 443882"/>
                <a:gd name="connsiteX306" fmla="*/ 1715853 w 2972814"/>
                <a:gd name="connsiteY306" fmla="*/ 289714 h 443882"/>
                <a:gd name="connsiteX307" fmla="*/ 1735805 w 2972814"/>
                <a:gd name="connsiteY307" fmla="*/ 292611 h 443882"/>
                <a:gd name="connsiteX308" fmla="*/ 1740193 w 2972814"/>
                <a:gd name="connsiteY308" fmla="*/ 294010 h 443882"/>
                <a:gd name="connsiteX309" fmla="*/ 1755756 w 2972814"/>
                <a:gd name="connsiteY309" fmla="*/ 300575 h 443882"/>
                <a:gd name="connsiteX310" fmla="*/ 1760663 w 2972814"/>
                <a:gd name="connsiteY310" fmla="*/ 304002 h 443882"/>
                <a:gd name="connsiteX311" fmla="*/ 1770612 w 2972814"/>
                <a:gd name="connsiteY311" fmla="*/ 313993 h 443882"/>
                <a:gd name="connsiteX312" fmla="*/ 1775708 w 2972814"/>
                <a:gd name="connsiteY312" fmla="*/ 322497 h 443882"/>
                <a:gd name="connsiteX313" fmla="*/ 1776416 w 2972814"/>
                <a:gd name="connsiteY313" fmla="*/ 323985 h 443882"/>
                <a:gd name="connsiteX314" fmla="*/ 1779247 w 2972814"/>
                <a:gd name="connsiteY314" fmla="*/ 333976 h 443882"/>
                <a:gd name="connsiteX315" fmla="*/ 1780705 w 2972814"/>
                <a:gd name="connsiteY315" fmla="*/ 343968 h 443882"/>
                <a:gd name="connsiteX316" fmla="*/ 1781024 w 2972814"/>
                <a:gd name="connsiteY316" fmla="*/ 353959 h 443882"/>
                <a:gd name="connsiteX317" fmla="*/ 1780769 w 2972814"/>
                <a:gd name="connsiteY317" fmla="*/ 363951 h 443882"/>
                <a:gd name="connsiteX318" fmla="*/ 1780144 w 2972814"/>
                <a:gd name="connsiteY318" fmla="*/ 373942 h 443882"/>
                <a:gd name="connsiteX319" fmla="*/ 1779426 w 2972814"/>
                <a:gd name="connsiteY319" fmla="*/ 383934 h 443882"/>
                <a:gd name="connsiteX320" fmla="*/ 1779235 w 2972814"/>
                <a:gd name="connsiteY320" fmla="*/ 393925 h 443882"/>
                <a:gd name="connsiteX321" fmla="*/ 1779652 w 2972814"/>
                <a:gd name="connsiteY321" fmla="*/ 403917 h 443882"/>
                <a:gd name="connsiteX322" fmla="*/ 1781238 w 2972814"/>
                <a:gd name="connsiteY322" fmla="*/ 413908 h 443882"/>
                <a:gd name="connsiteX323" fmla="*/ 1784550 w 2972814"/>
                <a:gd name="connsiteY323" fmla="*/ 423900 h 443882"/>
                <a:gd name="connsiteX324" fmla="*/ 1790742 w 2972814"/>
                <a:gd name="connsiteY324" fmla="*/ 433891 h 443882"/>
                <a:gd name="connsiteX325" fmla="*/ 1795660 w 2972814"/>
                <a:gd name="connsiteY325" fmla="*/ 438713 h 443882"/>
                <a:gd name="connsiteX326" fmla="*/ 1803169 w 2972814"/>
                <a:gd name="connsiteY326" fmla="*/ 443883 h 443882"/>
                <a:gd name="connsiteX327" fmla="*/ 1815612 w 2972814"/>
                <a:gd name="connsiteY327" fmla="*/ 443883 h 443882"/>
                <a:gd name="connsiteX328" fmla="*/ 1835563 w 2972814"/>
                <a:gd name="connsiteY328" fmla="*/ 443883 h 443882"/>
                <a:gd name="connsiteX329" fmla="*/ 1855515 w 2972814"/>
                <a:gd name="connsiteY329" fmla="*/ 443883 h 443882"/>
                <a:gd name="connsiteX330" fmla="*/ 1875467 w 2972814"/>
                <a:gd name="connsiteY330" fmla="*/ 443883 h 443882"/>
                <a:gd name="connsiteX331" fmla="*/ 1895419 w 2972814"/>
                <a:gd name="connsiteY331" fmla="*/ 443883 h 443882"/>
                <a:gd name="connsiteX332" fmla="*/ 1915371 w 2972814"/>
                <a:gd name="connsiteY332" fmla="*/ 443883 h 443882"/>
                <a:gd name="connsiteX333" fmla="*/ 1918802 w 2972814"/>
                <a:gd name="connsiteY333" fmla="*/ 443883 h 443882"/>
                <a:gd name="connsiteX334" fmla="*/ 1935322 w 2972814"/>
                <a:gd name="connsiteY334" fmla="*/ 437827 h 443882"/>
                <a:gd name="connsiteX335" fmla="*/ 1944601 w 2972814"/>
                <a:gd name="connsiteY335" fmla="*/ 433891 h 443882"/>
                <a:gd name="connsiteX336" fmla="*/ 1955274 w 2972814"/>
                <a:gd name="connsiteY336" fmla="*/ 428665 h 443882"/>
                <a:gd name="connsiteX337" fmla="*/ 1964363 w 2972814"/>
                <a:gd name="connsiteY337" fmla="*/ 423900 h 443882"/>
                <a:gd name="connsiteX338" fmla="*/ 1975226 w 2972814"/>
                <a:gd name="connsiteY338" fmla="*/ 417510 h 443882"/>
                <a:gd name="connsiteX339" fmla="*/ 1981498 w 2972814"/>
                <a:gd name="connsiteY339" fmla="*/ 413908 h 443882"/>
                <a:gd name="connsiteX340" fmla="*/ 1995178 w 2972814"/>
                <a:gd name="connsiteY340" fmla="*/ 405101 h 443882"/>
                <a:gd name="connsiteX341" fmla="*/ 1997205 w 2972814"/>
                <a:gd name="connsiteY341" fmla="*/ 403917 h 443882"/>
                <a:gd name="connsiteX342" fmla="*/ 2013059 w 2972814"/>
                <a:gd name="connsiteY342" fmla="*/ 393925 h 443882"/>
                <a:gd name="connsiteX343" fmla="*/ 2015129 w 2972814"/>
                <a:gd name="connsiteY343" fmla="*/ 392525 h 443882"/>
                <a:gd name="connsiteX344" fmla="*/ 2031317 w 2972814"/>
                <a:gd name="connsiteY344" fmla="*/ 383934 h 443882"/>
                <a:gd name="connsiteX345" fmla="*/ 2035081 w 2972814"/>
                <a:gd name="connsiteY345" fmla="*/ 381919 h 443882"/>
                <a:gd name="connsiteX346" fmla="*/ 2055033 w 2972814"/>
                <a:gd name="connsiteY346" fmla="*/ 374851 h 443882"/>
                <a:gd name="connsiteX347" fmla="*/ 2059819 w 2972814"/>
                <a:gd name="connsiteY347" fmla="*/ 373942 h 443882"/>
                <a:gd name="connsiteX348" fmla="*/ 2074985 w 2972814"/>
                <a:gd name="connsiteY348" fmla="*/ 371146 h 443882"/>
                <a:gd name="connsiteX349" fmla="*/ 2094936 w 2972814"/>
                <a:gd name="connsiteY349" fmla="*/ 369644 h 443882"/>
                <a:gd name="connsiteX350" fmla="*/ 2114888 w 2972814"/>
                <a:gd name="connsiteY350" fmla="*/ 369065 h 443882"/>
                <a:gd name="connsiteX351" fmla="*/ 2134840 w 2972814"/>
                <a:gd name="connsiteY351" fmla="*/ 367778 h 443882"/>
                <a:gd name="connsiteX352" fmla="*/ 2154792 w 2972814"/>
                <a:gd name="connsiteY352" fmla="*/ 363985 h 443882"/>
                <a:gd name="connsiteX353" fmla="*/ 2154876 w 2972814"/>
                <a:gd name="connsiteY353" fmla="*/ 363951 h 443882"/>
                <a:gd name="connsiteX354" fmla="*/ 2174744 w 2972814"/>
                <a:gd name="connsiteY354" fmla="*/ 355769 h 443882"/>
                <a:gd name="connsiteX355" fmla="*/ 2177270 w 2972814"/>
                <a:gd name="connsiteY355" fmla="*/ 353959 h 443882"/>
                <a:gd name="connsiteX356" fmla="*/ 2190950 w 2972814"/>
                <a:gd name="connsiteY356" fmla="*/ 343968 h 443882"/>
                <a:gd name="connsiteX357" fmla="*/ 2194695 w 2972814"/>
                <a:gd name="connsiteY357" fmla="*/ 341193 h 443882"/>
                <a:gd name="connsiteX358" fmla="*/ 2201480 w 2972814"/>
                <a:gd name="connsiteY358" fmla="*/ 333976 h 443882"/>
                <a:gd name="connsiteX359" fmla="*/ 2210784 w 2972814"/>
                <a:gd name="connsiteY359" fmla="*/ 323985 h 443882"/>
                <a:gd name="connsiteX360" fmla="*/ 2214647 w 2972814"/>
                <a:gd name="connsiteY360" fmla="*/ 319969 h 443882"/>
                <a:gd name="connsiteX361" fmla="*/ 2219278 w 2972814"/>
                <a:gd name="connsiteY361" fmla="*/ 313993 h 443882"/>
                <a:gd name="connsiteX362" fmla="*/ 2227097 w 2972814"/>
                <a:gd name="connsiteY362" fmla="*/ 304002 h 443882"/>
                <a:gd name="connsiteX363" fmla="*/ 2234599 w 2972814"/>
                <a:gd name="connsiteY363" fmla="*/ 295203 h 443882"/>
                <a:gd name="connsiteX364" fmla="*/ 2235500 w 2972814"/>
                <a:gd name="connsiteY364" fmla="*/ 294010 h 443882"/>
                <a:gd name="connsiteX365" fmla="*/ 2243367 w 2972814"/>
                <a:gd name="connsiteY365" fmla="*/ 284019 h 443882"/>
                <a:gd name="connsiteX366" fmla="*/ 2252341 w 2972814"/>
                <a:gd name="connsiteY366" fmla="*/ 274027 h 443882"/>
                <a:gd name="connsiteX367" fmla="*/ 2254551 w 2972814"/>
                <a:gd name="connsiteY367" fmla="*/ 271782 h 443882"/>
                <a:gd name="connsiteX368" fmla="*/ 2262121 w 2972814"/>
                <a:gd name="connsiteY368" fmla="*/ 264036 h 443882"/>
                <a:gd name="connsiteX369" fmla="*/ 2273235 w 2972814"/>
                <a:gd name="connsiteY369" fmla="*/ 254044 h 443882"/>
                <a:gd name="connsiteX370" fmla="*/ 2274502 w 2972814"/>
                <a:gd name="connsiteY370" fmla="*/ 253041 h 443882"/>
                <a:gd name="connsiteX371" fmla="*/ 2287098 w 2972814"/>
                <a:gd name="connsiteY371" fmla="*/ 244053 h 443882"/>
                <a:gd name="connsiteX372" fmla="*/ 2294454 w 2972814"/>
                <a:gd name="connsiteY372" fmla="*/ 239520 h 443882"/>
                <a:gd name="connsiteX373" fmla="*/ 2305055 w 2972814"/>
                <a:gd name="connsiteY373" fmla="*/ 234061 h 443882"/>
                <a:gd name="connsiteX374" fmla="*/ 2314406 w 2972814"/>
                <a:gd name="connsiteY374" fmla="*/ 229927 h 443882"/>
                <a:gd name="connsiteX375" fmla="*/ 2331808 w 2972814"/>
                <a:gd name="connsiteY375" fmla="*/ 224070 h 443882"/>
                <a:gd name="connsiteX376" fmla="*/ 2334358 w 2972814"/>
                <a:gd name="connsiteY376" fmla="*/ 223317 h 443882"/>
                <a:gd name="connsiteX377" fmla="*/ 2354310 w 2972814"/>
                <a:gd name="connsiteY377" fmla="*/ 218884 h 443882"/>
                <a:gd name="connsiteX378" fmla="*/ 2374261 w 2972814"/>
                <a:gd name="connsiteY378" fmla="*/ 216037 h 443882"/>
                <a:gd name="connsiteX379" fmla="*/ 2394213 w 2972814"/>
                <a:gd name="connsiteY379" fmla="*/ 214452 h 443882"/>
                <a:gd name="connsiteX380" fmla="*/ 2405664 w 2972814"/>
                <a:gd name="connsiteY380" fmla="*/ 214078 h 443882"/>
                <a:gd name="connsiteX381" fmla="*/ 2414165 w 2972814"/>
                <a:gd name="connsiteY381" fmla="*/ 213809 h 443882"/>
                <a:gd name="connsiteX382" fmla="*/ 2434117 w 2972814"/>
                <a:gd name="connsiteY382" fmla="*/ 214006 h 443882"/>
                <a:gd name="connsiteX383" fmla="*/ 2435647 w 2972814"/>
                <a:gd name="connsiteY383" fmla="*/ 214078 h 443882"/>
                <a:gd name="connsiteX384" fmla="*/ 2454068 w 2972814"/>
                <a:gd name="connsiteY384" fmla="*/ 214999 h 443882"/>
                <a:gd name="connsiteX385" fmla="*/ 2474020 w 2972814"/>
                <a:gd name="connsiteY385" fmla="*/ 216701 h 443882"/>
                <a:gd name="connsiteX386" fmla="*/ 2493972 w 2972814"/>
                <a:gd name="connsiteY386" fmla="*/ 219268 h 443882"/>
                <a:gd name="connsiteX387" fmla="*/ 2513924 w 2972814"/>
                <a:gd name="connsiteY387" fmla="*/ 222673 h 443882"/>
                <a:gd name="connsiteX388" fmla="*/ 2520470 w 2972814"/>
                <a:gd name="connsiteY388" fmla="*/ 224070 h 443882"/>
                <a:gd name="connsiteX389" fmla="*/ 2533876 w 2972814"/>
                <a:gd name="connsiteY389" fmla="*/ 227262 h 443882"/>
                <a:gd name="connsiteX390" fmla="*/ 2553827 w 2972814"/>
                <a:gd name="connsiteY390" fmla="*/ 233367 h 443882"/>
                <a:gd name="connsiteX391" fmla="*/ 2555692 w 2972814"/>
                <a:gd name="connsiteY391" fmla="*/ 234061 h 443882"/>
                <a:gd name="connsiteX392" fmla="*/ 2573779 w 2972814"/>
                <a:gd name="connsiteY392" fmla="*/ 241647 h 443882"/>
                <a:gd name="connsiteX393" fmla="*/ 2578372 w 2972814"/>
                <a:gd name="connsiteY393" fmla="*/ 244053 h 443882"/>
                <a:gd name="connsiteX394" fmla="*/ 2593731 w 2972814"/>
                <a:gd name="connsiteY394" fmla="*/ 253172 h 443882"/>
                <a:gd name="connsiteX395" fmla="*/ 2594970 w 2972814"/>
                <a:gd name="connsiteY395" fmla="*/ 254044 h 443882"/>
                <a:gd name="connsiteX396" fmla="*/ 2608459 w 2972814"/>
                <a:gd name="connsiteY396" fmla="*/ 264036 h 443882"/>
                <a:gd name="connsiteX397" fmla="*/ 2613683 w 2972814"/>
                <a:gd name="connsiteY397" fmla="*/ 268273 h 443882"/>
                <a:gd name="connsiteX398" fmla="*/ 2620028 w 2972814"/>
                <a:gd name="connsiteY398" fmla="*/ 274027 h 443882"/>
                <a:gd name="connsiteX399" fmla="*/ 2630650 w 2972814"/>
                <a:gd name="connsiteY399" fmla="*/ 284019 h 443882"/>
                <a:gd name="connsiteX400" fmla="*/ 2633634 w 2972814"/>
                <a:gd name="connsiteY400" fmla="*/ 286905 h 443882"/>
                <a:gd name="connsiteX401" fmla="*/ 2640580 w 2972814"/>
                <a:gd name="connsiteY401" fmla="*/ 294010 h 443882"/>
                <a:gd name="connsiteX402" fmla="*/ 2650295 w 2972814"/>
                <a:gd name="connsiteY402" fmla="*/ 304002 h 443882"/>
                <a:gd name="connsiteX403" fmla="*/ 2653586 w 2972814"/>
                <a:gd name="connsiteY403" fmla="*/ 307360 h 443882"/>
                <a:gd name="connsiteX404" fmla="*/ 2660029 w 2972814"/>
                <a:gd name="connsiteY404" fmla="*/ 313993 h 443882"/>
                <a:gd name="connsiteX405" fmla="*/ 2669928 w 2972814"/>
                <a:gd name="connsiteY405" fmla="*/ 323985 h 443882"/>
                <a:gd name="connsiteX406" fmla="*/ 2673538 w 2972814"/>
                <a:gd name="connsiteY406" fmla="*/ 327529 h 443882"/>
                <a:gd name="connsiteX407" fmla="*/ 2680474 w 2972814"/>
                <a:gd name="connsiteY407" fmla="*/ 333976 h 443882"/>
                <a:gd name="connsiteX408" fmla="*/ 2691304 w 2972814"/>
                <a:gd name="connsiteY408" fmla="*/ 343968 h 443882"/>
                <a:gd name="connsiteX409" fmla="*/ 2693490 w 2972814"/>
                <a:gd name="connsiteY409" fmla="*/ 345996 h 443882"/>
                <a:gd name="connsiteX410" fmla="*/ 2703242 w 2972814"/>
                <a:gd name="connsiteY410" fmla="*/ 353959 h 443882"/>
                <a:gd name="connsiteX411" fmla="*/ 2713441 w 2972814"/>
                <a:gd name="connsiteY411" fmla="*/ 362312 h 443882"/>
                <a:gd name="connsiteX412" fmla="*/ 2715843 w 2972814"/>
                <a:gd name="connsiteY412" fmla="*/ 363951 h 443882"/>
                <a:gd name="connsiteX413" fmla="*/ 2729496 w 2972814"/>
                <a:gd name="connsiteY413" fmla="*/ 373942 h 443882"/>
                <a:gd name="connsiteX414" fmla="*/ 2733393 w 2972814"/>
                <a:gd name="connsiteY414" fmla="*/ 377016 h 443882"/>
                <a:gd name="connsiteX415" fmla="*/ 2745175 w 2972814"/>
                <a:gd name="connsiteY415" fmla="*/ 383934 h 443882"/>
                <a:gd name="connsiteX416" fmla="*/ 2753345 w 2972814"/>
                <a:gd name="connsiteY416" fmla="*/ 389356 h 443882"/>
                <a:gd name="connsiteX417" fmla="*/ 2764112 w 2972814"/>
                <a:gd name="connsiteY417" fmla="*/ 393925 h 443882"/>
                <a:gd name="connsiteX418" fmla="*/ 2773297 w 2972814"/>
                <a:gd name="connsiteY418" fmla="*/ 398670 h 443882"/>
                <a:gd name="connsiteX419" fmla="*/ 2793249 w 2972814"/>
                <a:gd name="connsiteY419" fmla="*/ 402358 h 443882"/>
                <a:gd name="connsiteX420" fmla="*/ 2813200 w 2972814"/>
                <a:gd name="connsiteY420" fmla="*/ 397277 h 443882"/>
                <a:gd name="connsiteX421" fmla="*/ 2817680 w 2972814"/>
                <a:gd name="connsiteY421" fmla="*/ 393925 h 443882"/>
                <a:gd name="connsiteX422" fmla="*/ 2832607 w 2972814"/>
                <a:gd name="connsiteY422" fmla="*/ 383934 h 443882"/>
                <a:gd name="connsiteX423" fmla="*/ 2833152 w 2972814"/>
                <a:gd name="connsiteY423" fmla="*/ 383616 h 443882"/>
                <a:gd name="connsiteX424" fmla="*/ 2844139 w 2972814"/>
                <a:gd name="connsiteY424" fmla="*/ 373942 h 443882"/>
                <a:gd name="connsiteX425" fmla="*/ 2853104 w 2972814"/>
                <a:gd name="connsiteY425" fmla="*/ 367119 h 443882"/>
                <a:gd name="connsiteX426" fmla="*/ 2856646 w 2972814"/>
                <a:gd name="connsiteY426" fmla="*/ 363951 h 443882"/>
                <a:gd name="connsiteX427" fmla="*/ 2869275 w 2972814"/>
                <a:gd name="connsiteY427" fmla="*/ 353959 h 443882"/>
                <a:gd name="connsiteX428" fmla="*/ 2873056 w 2972814"/>
                <a:gd name="connsiteY428" fmla="*/ 351338 h 443882"/>
                <a:gd name="connsiteX429" fmla="*/ 2883626 w 2972814"/>
                <a:gd name="connsiteY429" fmla="*/ 343968 h 443882"/>
                <a:gd name="connsiteX430" fmla="*/ 2893007 w 2972814"/>
                <a:gd name="connsiteY430" fmla="*/ 338249 h 443882"/>
                <a:gd name="connsiteX431" fmla="*/ 2900832 w 2972814"/>
                <a:gd name="connsiteY431" fmla="*/ 333976 h 443882"/>
                <a:gd name="connsiteX432" fmla="*/ 2912959 w 2972814"/>
                <a:gd name="connsiteY432" fmla="*/ 327986 h 443882"/>
                <a:gd name="connsiteX433" fmla="*/ 2923189 w 2972814"/>
                <a:gd name="connsiteY433" fmla="*/ 323985 h 443882"/>
                <a:gd name="connsiteX434" fmla="*/ 2932911 w 2972814"/>
                <a:gd name="connsiteY434" fmla="*/ 320463 h 443882"/>
                <a:gd name="connsiteX435" fmla="*/ 2952863 w 2972814"/>
                <a:gd name="connsiteY435" fmla="*/ 315609 h 443882"/>
                <a:gd name="connsiteX436" fmla="*/ 2966470 w 2972814"/>
                <a:gd name="connsiteY436" fmla="*/ 313993 h 443882"/>
                <a:gd name="connsiteX437" fmla="*/ 2972815 w 2972814"/>
                <a:gd name="connsiteY437" fmla="*/ 313263 h 443882"/>
                <a:gd name="connsiteX438" fmla="*/ 2972815 w 2972814"/>
                <a:gd name="connsiteY438" fmla="*/ 304002 h 443882"/>
                <a:gd name="connsiteX439" fmla="*/ 2972815 w 2972814"/>
                <a:gd name="connsiteY439" fmla="*/ 294010 h 443882"/>
                <a:gd name="connsiteX440" fmla="*/ 2972815 w 2972814"/>
                <a:gd name="connsiteY440" fmla="*/ 284019 h 443882"/>
                <a:gd name="connsiteX441" fmla="*/ 2972815 w 2972814"/>
                <a:gd name="connsiteY441" fmla="*/ 278293 h 443882"/>
                <a:gd name="connsiteX442" fmla="*/ 2952863 w 2972814"/>
                <a:gd name="connsiteY442" fmla="*/ 281002 h 443882"/>
                <a:gd name="connsiteX443" fmla="*/ 2939475 w 2972814"/>
                <a:gd name="connsiteY443" fmla="*/ 284019 h 443882"/>
                <a:gd name="connsiteX444" fmla="*/ 2932911 w 2972814"/>
                <a:gd name="connsiteY444" fmla="*/ 285457 h 443882"/>
                <a:gd name="connsiteX445" fmla="*/ 2912959 w 2972814"/>
                <a:gd name="connsiteY445" fmla="*/ 291646 h 443882"/>
                <a:gd name="connsiteX446" fmla="*/ 2906897 w 2972814"/>
                <a:gd name="connsiteY446" fmla="*/ 294010 h 443882"/>
                <a:gd name="connsiteX447" fmla="*/ 2893007 w 2972814"/>
                <a:gd name="connsiteY447" fmla="*/ 299631 h 443882"/>
                <a:gd name="connsiteX448" fmla="*/ 2883439 w 2972814"/>
                <a:gd name="connsiteY448" fmla="*/ 304002 h 443882"/>
                <a:gd name="connsiteX449" fmla="*/ 2873056 w 2972814"/>
                <a:gd name="connsiteY449" fmla="*/ 308942 h 443882"/>
                <a:gd name="connsiteX450" fmla="*/ 2862665 w 2972814"/>
                <a:gd name="connsiteY450" fmla="*/ 313993 h 443882"/>
                <a:gd name="connsiteX451" fmla="*/ 2853104 w 2972814"/>
                <a:gd name="connsiteY451" fmla="*/ 318944 h 443882"/>
                <a:gd name="connsiteX452" fmla="*/ 2842400 w 2972814"/>
                <a:gd name="connsiteY452" fmla="*/ 323985 h 443882"/>
                <a:gd name="connsiteX453" fmla="*/ 2833152 w 2972814"/>
                <a:gd name="connsiteY453" fmla="*/ 328641 h 443882"/>
                <a:gd name="connsiteX454" fmla="*/ 2819168 w 2972814"/>
                <a:gd name="connsiteY454" fmla="*/ 333976 h 443882"/>
                <a:gd name="connsiteX455" fmla="*/ 2813200 w 2972814"/>
                <a:gd name="connsiteY455" fmla="*/ 336404 h 443882"/>
                <a:gd name="connsiteX456" fmla="*/ 2793249 w 2972814"/>
                <a:gd name="connsiteY456" fmla="*/ 340557 h 443882"/>
                <a:gd name="connsiteX457" fmla="*/ 2773297 w 2972814"/>
                <a:gd name="connsiteY457" fmla="*/ 340362 h 443882"/>
                <a:gd name="connsiteX458" fmla="*/ 2753345 w 2972814"/>
                <a:gd name="connsiteY458" fmla="*/ 335507 h 443882"/>
                <a:gd name="connsiteX459" fmla="*/ 2750075 w 2972814"/>
                <a:gd name="connsiteY459" fmla="*/ 333976 h 443882"/>
                <a:gd name="connsiteX460" fmla="*/ 2733393 w 2972814"/>
                <a:gd name="connsiteY460" fmla="*/ 326078 h 443882"/>
                <a:gd name="connsiteX461" fmla="*/ 2730227 w 2972814"/>
                <a:gd name="connsiteY461" fmla="*/ 323985 h 443882"/>
                <a:gd name="connsiteX462" fmla="*/ 2715609 w 2972814"/>
                <a:gd name="connsiteY462" fmla="*/ 313993 h 443882"/>
                <a:gd name="connsiteX463" fmla="*/ 2713441 w 2972814"/>
                <a:gd name="connsiteY463" fmla="*/ 312406 h 443882"/>
                <a:gd name="connsiteX464" fmla="*/ 2704001 w 2972814"/>
                <a:gd name="connsiteY464" fmla="*/ 304002 h 443882"/>
                <a:gd name="connsiteX465" fmla="*/ 2693490 w 2972814"/>
                <a:gd name="connsiteY465" fmla="*/ 294019 h 443882"/>
                <a:gd name="connsiteX466" fmla="*/ 2693482 w 2972814"/>
                <a:gd name="connsiteY466" fmla="*/ 294010 h 443882"/>
                <a:gd name="connsiteX467" fmla="*/ 2684407 w 2972814"/>
                <a:gd name="connsiteY467" fmla="*/ 284019 h 443882"/>
                <a:gd name="connsiteX468" fmla="*/ 2675926 w 2972814"/>
                <a:gd name="connsiteY468" fmla="*/ 274027 h 443882"/>
                <a:gd name="connsiteX469" fmla="*/ 2673538 w 2972814"/>
                <a:gd name="connsiteY469" fmla="*/ 270970 h 443882"/>
                <a:gd name="connsiteX470" fmla="*/ 2668103 w 2972814"/>
                <a:gd name="connsiteY470" fmla="*/ 264036 h 443882"/>
                <a:gd name="connsiteX471" fmla="*/ 2660509 w 2972814"/>
                <a:gd name="connsiteY471" fmla="*/ 254044 h 443882"/>
                <a:gd name="connsiteX472" fmla="*/ 2653586 w 2972814"/>
                <a:gd name="connsiteY472" fmla="*/ 244659 h 443882"/>
                <a:gd name="connsiteX473" fmla="*/ 2653086 w 2972814"/>
                <a:gd name="connsiteY473" fmla="*/ 244053 h 443882"/>
                <a:gd name="connsiteX474" fmla="*/ 2645228 w 2972814"/>
                <a:gd name="connsiteY474" fmla="*/ 234061 h 443882"/>
                <a:gd name="connsiteX475" fmla="*/ 2636732 w 2972814"/>
                <a:gd name="connsiteY475" fmla="*/ 224070 h 443882"/>
                <a:gd name="connsiteX476" fmla="*/ 2633634 w 2972814"/>
                <a:gd name="connsiteY476" fmla="*/ 220546 h 443882"/>
                <a:gd name="connsiteX477" fmla="*/ 2626034 w 2972814"/>
                <a:gd name="connsiteY477" fmla="*/ 214078 h 443882"/>
                <a:gd name="connsiteX478" fmla="*/ 2613683 w 2972814"/>
                <a:gd name="connsiteY478" fmla="*/ 205327 h 443882"/>
                <a:gd name="connsiteX479" fmla="*/ 2611012 w 2972814"/>
                <a:gd name="connsiteY479" fmla="*/ 204087 h 443882"/>
                <a:gd name="connsiteX480" fmla="*/ 2593731 w 2972814"/>
                <a:gd name="connsiteY480" fmla="*/ 197705 h 443882"/>
                <a:gd name="connsiteX481" fmla="*/ 2573779 w 2972814"/>
                <a:gd name="connsiteY481" fmla="*/ 194304 h 443882"/>
                <a:gd name="connsiteX482" fmla="*/ 2571470 w 2972814"/>
                <a:gd name="connsiteY482" fmla="*/ 194095 h 443882"/>
                <a:gd name="connsiteX483" fmla="*/ 2553827 w 2972814"/>
                <a:gd name="connsiteY483" fmla="*/ 192739 h 443882"/>
                <a:gd name="connsiteX484" fmla="*/ 2533876 w 2972814"/>
                <a:gd name="connsiteY484" fmla="*/ 191906 h 443882"/>
                <a:gd name="connsiteX485" fmla="*/ 2513924 w 2972814"/>
                <a:gd name="connsiteY485" fmla="*/ 191386 h 443882"/>
                <a:gd name="connsiteX486" fmla="*/ 2493972 w 2972814"/>
                <a:gd name="connsiteY486" fmla="*/ 190992 h 443882"/>
                <a:gd name="connsiteX487" fmla="*/ 2474020 w 2972814"/>
                <a:gd name="connsiteY487" fmla="*/ 190649 h 443882"/>
                <a:gd name="connsiteX488" fmla="*/ 2454068 w 2972814"/>
                <a:gd name="connsiteY488" fmla="*/ 190409 h 443882"/>
                <a:gd name="connsiteX489" fmla="*/ 2434117 w 2972814"/>
                <a:gd name="connsiteY489" fmla="*/ 190290 h 443882"/>
                <a:gd name="connsiteX490" fmla="*/ 2414165 w 2972814"/>
                <a:gd name="connsiteY490" fmla="*/ 190310 h 443882"/>
                <a:gd name="connsiteX491" fmla="*/ 2394213 w 2972814"/>
                <a:gd name="connsiteY491" fmla="*/ 190510 h 443882"/>
                <a:gd name="connsiteX492" fmla="*/ 2374261 w 2972814"/>
                <a:gd name="connsiteY492" fmla="*/ 190997 h 443882"/>
                <a:gd name="connsiteX493" fmla="*/ 2354310 w 2972814"/>
                <a:gd name="connsiteY493" fmla="*/ 191957 h 443882"/>
                <a:gd name="connsiteX494" fmla="*/ 2334358 w 2972814"/>
                <a:gd name="connsiteY494" fmla="*/ 193579 h 443882"/>
                <a:gd name="connsiteX495" fmla="*/ 2329991 w 2972814"/>
                <a:gd name="connsiteY495" fmla="*/ 194095 h 443882"/>
                <a:gd name="connsiteX496" fmla="*/ 2314406 w 2972814"/>
                <a:gd name="connsiteY496" fmla="*/ 196179 h 443882"/>
                <a:gd name="connsiteX497" fmla="*/ 2294454 w 2972814"/>
                <a:gd name="connsiteY497" fmla="*/ 200061 h 443882"/>
                <a:gd name="connsiteX498" fmla="*/ 2280837 w 2972814"/>
                <a:gd name="connsiteY498" fmla="*/ 204087 h 443882"/>
                <a:gd name="connsiteX499" fmla="*/ 2274502 w 2972814"/>
                <a:gd name="connsiteY499" fmla="*/ 206292 h 443882"/>
                <a:gd name="connsiteX500" fmla="*/ 2257521 w 2972814"/>
                <a:gd name="connsiteY500" fmla="*/ 214078 h 443882"/>
                <a:gd name="connsiteX501" fmla="*/ 2254551 w 2972814"/>
                <a:gd name="connsiteY501" fmla="*/ 215761 h 443882"/>
                <a:gd name="connsiteX502" fmla="*/ 2241745 w 2972814"/>
                <a:gd name="connsiteY502" fmla="*/ 224070 h 443882"/>
                <a:gd name="connsiteX503" fmla="*/ 2234599 w 2972814"/>
                <a:gd name="connsiteY503" fmla="*/ 229765 h 443882"/>
                <a:gd name="connsiteX504" fmla="*/ 2229372 w 2972814"/>
                <a:gd name="connsiteY504" fmla="*/ 234061 h 443882"/>
                <a:gd name="connsiteX505" fmla="*/ 2218615 w 2972814"/>
                <a:gd name="connsiteY505" fmla="*/ 244053 h 443882"/>
                <a:gd name="connsiteX506" fmla="*/ 2214647 w 2972814"/>
                <a:gd name="connsiteY506" fmla="*/ 248188 h 443882"/>
                <a:gd name="connsiteX507" fmla="*/ 2208418 w 2972814"/>
                <a:gd name="connsiteY507" fmla="*/ 254044 h 443882"/>
                <a:gd name="connsiteX508" fmla="*/ 2198426 w 2972814"/>
                <a:gd name="connsiteY508" fmla="*/ 264036 h 443882"/>
                <a:gd name="connsiteX509" fmla="*/ 2194695 w 2972814"/>
                <a:gd name="connsiteY509" fmla="*/ 267903 h 443882"/>
                <a:gd name="connsiteX510" fmla="*/ 2187207 w 2972814"/>
                <a:gd name="connsiteY510" fmla="*/ 274027 h 443882"/>
                <a:gd name="connsiteX511" fmla="*/ 2175030 w 2972814"/>
                <a:gd name="connsiteY511" fmla="*/ 284019 h 443882"/>
                <a:gd name="connsiteX512" fmla="*/ 2174744 w 2972814"/>
                <a:gd name="connsiteY512" fmla="*/ 284254 h 443882"/>
                <a:gd name="connsiteX513" fmla="*/ 2156879 w 2972814"/>
                <a:gd name="connsiteY513" fmla="*/ 294010 h 443882"/>
                <a:gd name="connsiteX514" fmla="*/ 2154792 w 2972814"/>
                <a:gd name="connsiteY514" fmla="*/ 295086 h 443882"/>
                <a:gd name="connsiteX515" fmla="*/ 2134840 w 2972814"/>
                <a:gd name="connsiteY515" fmla="*/ 300307 h 443882"/>
                <a:gd name="connsiteX516" fmla="*/ 2114888 w 2972814"/>
                <a:gd name="connsiteY516" fmla="*/ 301997 h 443882"/>
                <a:gd name="connsiteX517" fmla="*/ 2094936 w 2972814"/>
                <a:gd name="connsiteY517" fmla="*/ 301021 h 443882"/>
                <a:gd name="connsiteX518" fmla="*/ 2074985 w 2972814"/>
                <a:gd name="connsiteY518" fmla="*/ 299004 h 443882"/>
                <a:gd name="connsiteX519" fmla="*/ 2055033 w 2972814"/>
                <a:gd name="connsiteY519" fmla="*/ 297323 h 443882"/>
                <a:gd name="connsiteX520" fmla="*/ 2035081 w 2972814"/>
                <a:gd name="connsiteY520" fmla="*/ 296990 h 443882"/>
                <a:gd name="connsiteX521" fmla="*/ 2015129 w 2972814"/>
                <a:gd name="connsiteY521" fmla="*/ 299590 h 443882"/>
                <a:gd name="connsiteX522" fmla="*/ 1999965 w 2972814"/>
                <a:gd name="connsiteY522" fmla="*/ 304002 h 443882"/>
                <a:gd name="connsiteX523" fmla="*/ 1995178 w 2972814"/>
                <a:gd name="connsiteY523" fmla="*/ 305666 h 443882"/>
                <a:gd name="connsiteX524" fmla="*/ 1980069 w 2972814"/>
                <a:gd name="connsiteY524" fmla="*/ 313993 h 443882"/>
                <a:gd name="connsiteX525" fmla="*/ 1975226 w 2972814"/>
                <a:gd name="connsiteY525" fmla="*/ 317213 h 443882"/>
                <a:gd name="connsiteX526" fmla="*/ 1966081 w 2972814"/>
                <a:gd name="connsiteY526" fmla="*/ 323985 h 443882"/>
                <a:gd name="connsiteX527" fmla="*/ 1955719 w 2972814"/>
                <a:gd name="connsiteY527" fmla="*/ 333976 h 443882"/>
                <a:gd name="connsiteX528" fmla="*/ 1955274 w 2972814"/>
                <a:gd name="connsiteY528" fmla="*/ 334484 h 443882"/>
                <a:gd name="connsiteX529" fmla="*/ 1946318 w 2972814"/>
                <a:gd name="connsiteY529" fmla="*/ 343968 h 443882"/>
                <a:gd name="connsiteX530" fmla="*/ 1938610 w 2972814"/>
                <a:gd name="connsiteY530" fmla="*/ 353959 h 443882"/>
                <a:gd name="connsiteX531" fmla="*/ 1935322 w 2972814"/>
                <a:gd name="connsiteY531" fmla="*/ 358239 h 443882"/>
                <a:gd name="connsiteX532" fmla="*/ 1929448 w 2972814"/>
                <a:gd name="connsiteY532" fmla="*/ 363951 h 443882"/>
                <a:gd name="connsiteX533" fmla="*/ 1919291 w 2972814"/>
                <a:gd name="connsiteY533" fmla="*/ 373942 h 443882"/>
                <a:gd name="connsiteX534" fmla="*/ 1915371 w 2972814"/>
                <a:gd name="connsiteY534" fmla="*/ 377337 h 443882"/>
                <a:gd name="connsiteX535" fmla="*/ 1901268 w 2972814"/>
                <a:gd name="connsiteY535" fmla="*/ 383934 h 443882"/>
                <a:gd name="connsiteX536" fmla="*/ 1895419 w 2972814"/>
                <a:gd name="connsiteY536" fmla="*/ 386330 h 443882"/>
                <a:gd name="connsiteX537" fmla="*/ 1875467 w 2972814"/>
                <a:gd name="connsiteY537" fmla="*/ 383944 h 443882"/>
                <a:gd name="connsiteX538" fmla="*/ 1875455 w 2972814"/>
                <a:gd name="connsiteY538" fmla="*/ 383934 h 443882"/>
                <a:gd name="connsiteX539" fmla="*/ 1870074 w 2972814"/>
                <a:gd name="connsiteY539" fmla="*/ 373942 h 443882"/>
                <a:gd name="connsiteX540" fmla="*/ 1868490 w 2972814"/>
                <a:gd name="connsiteY540" fmla="*/ 363951 h 443882"/>
                <a:gd name="connsiteX541" fmla="*/ 1868820 w 2972814"/>
                <a:gd name="connsiteY541" fmla="*/ 353959 h 443882"/>
                <a:gd name="connsiteX542" fmla="*/ 1869981 w 2972814"/>
                <a:gd name="connsiteY542" fmla="*/ 343968 h 443882"/>
                <a:gd name="connsiteX543" fmla="*/ 1871434 w 2972814"/>
                <a:gd name="connsiteY543" fmla="*/ 333976 h 443882"/>
                <a:gd name="connsiteX544" fmla="*/ 1872059 w 2972814"/>
                <a:gd name="connsiteY544" fmla="*/ 323985 h 443882"/>
                <a:gd name="connsiteX545" fmla="*/ 1871453 w 2972814"/>
                <a:gd name="connsiteY545" fmla="*/ 313993 h 443882"/>
                <a:gd name="connsiteX546" fmla="*/ 1869054 w 2972814"/>
                <a:gd name="connsiteY546" fmla="*/ 304002 h 443882"/>
                <a:gd name="connsiteX547" fmla="*/ 1865153 w 2972814"/>
                <a:gd name="connsiteY547" fmla="*/ 294010 h 443882"/>
                <a:gd name="connsiteX548" fmla="*/ 1858736 w 2972814"/>
                <a:gd name="connsiteY548" fmla="*/ 284019 h 443882"/>
                <a:gd name="connsiteX549" fmla="*/ 1855515 w 2972814"/>
                <a:gd name="connsiteY549" fmla="*/ 280752 h 443882"/>
                <a:gd name="connsiteX550" fmla="*/ 1849742 w 2972814"/>
                <a:gd name="connsiteY550" fmla="*/ 274027 h 443882"/>
                <a:gd name="connsiteX551" fmla="*/ 1838885 w 2972814"/>
                <a:gd name="connsiteY551" fmla="*/ 264036 h 443882"/>
                <a:gd name="connsiteX552" fmla="*/ 1835563 w 2972814"/>
                <a:gd name="connsiteY552" fmla="*/ 261733 h 443882"/>
                <a:gd name="connsiteX553" fmla="*/ 1824156 w 2972814"/>
                <a:gd name="connsiteY553" fmla="*/ 254044 h 443882"/>
                <a:gd name="connsiteX554" fmla="*/ 1815612 w 2972814"/>
                <a:gd name="connsiteY554" fmla="*/ 249369 h 443882"/>
                <a:gd name="connsiteX555" fmla="*/ 1804414 w 2972814"/>
                <a:gd name="connsiteY555" fmla="*/ 244053 h 443882"/>
                <a:gd name="connsiteX556" fmla="*/ 1795660 w 2972814"/>
                <a:gd name="connsiteY556" fmla="*/ 240265 h 443882"/>
                <a:gd name="connsiteX557" fmla="*/ 1775708 w 2972814"/>
                <a:gd name="connsiteY557" fmla="*/ 234097 h 443882"/>
                <a:gd name="connsiteX558" fmla="*/ 1775511 w 2972814"/>
                <a:gd name="connsiteY558" fmla="*/ 234061 h 443882"/>
                <a:gd name="connsiteX559" fmla="*/ 1755756 w 2972814"/>
                <a:gd name="connsiteY559" fmla="*/ 230348 h 443882"/>
                <a:gd name="connsiteX560" fmla="*/ 1735805 w 2972814"/>
                <a:gd name="connsiteY560" fmla="*/ 228987 h 443882"/>
                <a:gd name="connsiteX561" fmla="*/ 1715853 w 2972814"/>
                <a:gd name="connsiteY561" fmla="*/ 229855 h 443882"/>
                <a:gd name="connsiteX562" fmla="*/ 1695901 w 2972814"/>
                <a:gd name="connsiteY562" fmla="*/ 232435 h 443882"/>
                <a:gd name="connsiteX563" fmla="*/ 1687134 w 2972814"/>
                <a:gd name="connsiteY563" fmla="*/ 234061 h 443882"/>
                <a:gd name="connsiteX564" fmla="*/ 1675949 w 2972814"/>
                <a:gd name="connsiteY564" fmla="*/ 235875 h 443882"/>
                <a:gd name="connsiteX565" fmla="*/ 1655997 w 2972814"/>
                <a:gd name="connsiteY565" fmla="*/ 238869 h 443882"/>
                <a:gd name="connsiteX566" fmla="*/ 1636046 w 2972814"/>
                <a:gd name="connsiteY566" fmla="*/ 241405 h 443882"/>
                <a:gd name="connsiteX567" fmla="*/ 1616094 w 2972814"/>
                <a:gd name="connsiteY567" fmla="*/ 242619 h 443882"/>
                <a:gd name="connsiteX568" fmla="*/ 1596142 w 2972814"/>
                <a:gd name="connsiteY568" fmla="*/ 242252 h 443882"/>
                <a:gd name="connsiteX569" fmla="*/ 1576190 w 2972814"/>
                <a:gd name="connsiteY569" fmla="*/ 240438 h 443882"/>
                <a:gd name="connsiteX570" fmla="*/ 1556239 w 2972814"/>
                <a:gd name="connsiteY570" fmla="*/ 237379 h 443882"/>
                <a:gd name="connsiteX571" fmla="*/ 1538066 w 2972814"/>
                <a:gd name="connsiteY571" fmla="*/ 234061 h 443882"/>
                <a:gd name="connsiteX572" fmla="*/ 1536287 w 2972814"/>
                <a:gd name="connsiteY572" fmla="*/ 233687 h 443882"/>
                <a:gd name="connsiteX573" fmla="*/ 1516335 w 2972814"/>
                <a:gd name="connsiteY573" fmla="*/ 229893 h 443882"/>
                <a:gd name="connsiteX574" fmla="*/ 1496383 w 2972814"/>
                <a:gd name="connsiteY574" fmla="*/ 227383 h 443882"/>
                <a:gd name="connsiteX575" fmla="*/ 1476431 w 2972814"/>
                <a:gd name="connsiteY575" fmla="*/ 226119 h 443882"/>
                <a:gd name="connsiteX576" fmla="*/ 1456480 w 2972814"/>
                <a:gd name="connsiteY576" fmla="*/ 225467 h 443882"/>
                <a:gd name="connsiteX577" fmla="*/ 1436528 w 2972814"/>
                <a:gd name="connsiteY577" fmla="*/ 225181 h 443882"/>
                <a:gd name="connsiteX578" fmla="*/ 1416576 w 2972814"/>
                <a:gd name="connsiteY578" fmla="*/ 224472 h 443882"/>
                <a:gd name="connsiteX579" fmla="*/ 1410417 w 2972814"/>
                <a:gd name="connsiteY579" fmla="*/ 224070 h 443882"/>
                <a:gd name="connsiteX580" fmla="*/ 1396624 w 2972814"/>
                <a:gd name="connsiteY580" fmla="*/ 223322 h 443882"/>
                <a:gd name="connsiteX581" fmla="*/ 1376673 w 2972814"/>
                <a:gd name="connsiteY581" fmla="*/ 221617 h 443882"/>
                <a:gd name="connsiteX582" fmla="*/ 1356721 w 2972814"/>
                <a:gd name="connsiteY582" fmla="*/ 219839 h 443882"/>
                <a:gd name="connsiteX583" fmla="*/ 1336769 w 2972814"/>
                <a:gd name="connsiteY583" fmla="*/ 218387 h 443882"/>
                <a:gd name="connsiteX584" fmla="*/ 1316817 w 2972814"/>
                <a:gd name="connsiteY584" fmla="*/ 217875 h 443882"/>
                <a:gd name="connsiteX585" fmla="*/ 1296865 w 2972814"/>
                <a:gd name="connsiteY585" fmla="*/ 218810 h 443882"/>
                <a:gd name="connsiteX586" fmla="*/ 1276914 w 2972814"/>
                <a:gd name="connsiteY586" fmla="*/ 221804 h 443882"/>
                <a:gd name="connsiteX587" fmla="*/ 1269088 w 2972814"/>
                <a:gd name="connsiteY587" fmla="*/ 224070 h 443882"/>
                <a:gd name="connsiteX588" fmla="*/ 1256962 w 2972814"/>
                <a:gd name="connsiteY588" fmla="*/ 227951 h 443882"/>
                <a:gd name="connsiteX589" fmla="*/ 1245151 w 2972814"/>
                <a:gd name="connsiteY589" fmla="*/ 234061 h 443882"/>
                <a:gd name="connsiteX590" fmla="*/ 1237010 w 2972814"/>
                <a:gd name="connsiteY590" fmla="*/ 238892 h 443882"/>
                <a:gd name="connsiteX591" fmla="*/ 1230772 w 2972814"/>
                <a:gd name="connsiteY591" fmla="*/ 244053 h 443882"/>
                <a:gd name="connsiteX592" fmla="*/ 1220841 w 2972814"/>
                <a:gd name="connsiteY592" fmla="*/ 254044 h 443882"/>
                <a:gd name="connsiteX593" fmla="*/ 1217058 w 2972814"/>
                <a:gd name="connsiteY593" fmla="*/ 258448 h 443882"/>
                <a:gd name="connsiteX594" fmla="*/ 1213179 w 2972814"/>
                <a:gd name="connsiteY594" fmla="*/ 264036 h 443882"/>
                <a:gd name="connsiteX595" fmla="*/ 1207058 w 2972814"/>
                <a:gd name="connsiteY595" fmla="*/ 274027 h 443882"/>
                <a:gd name="connsiteX596" fmla="*/ 1201669 w 2972814"/>
                <a:gd name="connsiteY596" fmla="*/ 284019 h 443882"/>
                <a:gd name="connsiteX597" fmla="*/ 1197107 w 2972814"/>
                <a:gd name="connsiteY597" fmla="*/ 292664 h 443882"/>
                <a:gd name="connsiteX598" fmla="*/ 1196456 w 2972814"/>
                <a:gd name="connsiteY598" fmla="*/ 294010 h 443882"/>
                <a:gd name="connsiteX599" fmla="*/ 1191594 w 2972814"/>
                <a:gd name="connsiteY599" fmla="*/ 304002 h 443882"/>
                <a:gd name="connsiteX600" fmla="*/ 1186614 w 2972814"/>
                <a:gd name="connsiteY600" fmla="*/ 313993 h 443882"/>
                <a:gd name="connsiteX601" fmla="*/ 1181122 w 2972814"/>
                <a:gd name="connsiteY601" fmla="*/ 323985 h 443882"/>
                <a:gd name="connsiteX602" fmla="*/ 1177155 w 2972814"/>
                <a:gd name="connsiteY602" fmla="*/ 330972 h 443882"/>
                <a:gd name="connsiteX603" fmla="*/ 1175452 w 2972814"/>
                <a:gd name="connsiteY603" fmla="*/ 333976 h 443882"/>
                <a:gd name="connsiteX604" fmla="*/ 1169287 w 2972814"/>
                <a:gd name="connsiteY604" fmla="*/ 343968 h 443882"/>
                <a:gd name="connsiteX605" fmla="*/ 1162765 w 2972814"/>
                <a:gd name="connsiteY605" fmla="*/ 353959 h 443882"/>
                <a:gd name="connsiteX606" fmla="*/ 1157203 w 2972814"/>
                <a:gd name="connsiteY606" fmla="*/ 362326 h 443882"/>
                <a:gd name="connsiteX607" fmla="*/ 1156048 w 2972814"/>
                <a:gd name="connsiteY607" fmla="*/ 363951 h 443882"/>
                <a:gd name="connsiteX608" fmla="*/ 1148932 w 2972814"/>
                <a:gd name="connsiteY608" fmla="*/ 373942 h 443882"/>
                <a:gd name="connsiteX609" fmla="*/ 1141980 w 2972814"/>
                <a:gd name="connsiteY609" fmla="*/ 383934 h 443882"/>
                <a:gd name="connsiteX610" fmla="*/ 1137251 w 2972814"/>
                <a:gd name="connsiteY610" fmla="*/ 390930 h 443882"/>
                <a:gd name="connsiteX611" fmla="*/ 1134934 w 2972814"/>
                <a:gd name="connsiteY611" fmla="*/ 393925 h 443882"/>
                <a:gd name="connsiteX612" fmla="*/ 1127674 w 2972814"/>
                <a:gd name="connsiteY612" fmla="*/ 403917 h 443882"/>
                <a:gd name="connsiteX613" fmla="*/ 1121013 w 2972814"/>
                <a:gd name="connsiteY613" fmla="*/ 413908 h 443882"/>
                <a:gd name="connsiteX614" fmla="*/ 1117299 w 2972814"/>
                <a:gd name="connsiteY614" fmla="*/ 419640 h 443882"/>
                <a:gd name="connsiteX615" fmla="*/ 1113890 w 2972814"/>
                <a:gd name="connsiteY615" fmla="*/ 423900 h 443882"/>
                <a:gd name="connsiteX616" fmla="*/ 1106748 w 2972814"/>
                <a:gd name="connsiteY616" fmla="*/ 433891 h 443882"/>
                <a:gd name="connsiteX617" fmla="*/ 1099659 w 2972814"/>
                <a:gd name="connsiteY617" fmla="*/ 443883 h 44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</a:cxnLst>
              <a:rect l="l" t="t" r="r" b="b"/>
              <a:pathLst>
                <a:path w="2972814" h="443882">
                  <a:moveTo>
                    <a:pt x="359132" y="436716"/>
                  </a:moveTo>
                  <a:lnTo>
                    <a:pt x="379084" y="437992"/>
                  </a:lnTo>
                  <a:lnTo>
                    <a:pt x="399036" y="435546"/>
                  </a:lnTo>
                  <a:lnTo>
                    <a:pt x="406489" y="433891"/>
                  </a:lnTo>
                  <a:lnTo>
                    <a:pt x="418987" y="431426"/>
                  </a:lnTo>
                  <a:lnTo>
                    <a:pt x="438939" y="427283"/>
                  </a:lnTo>
                  <a:lnTo>
                    <a:pt x="458370" y="423900"/>
                  </a:lnTo>
                  <a:lnTo>
                    <a:pt x="458891" y="423818"/>
                  </a:lnTo>
                  <a:lnTo>
                    <a:pt x="478843" y="421130"/>
                  </a:lnTo>
                  <a:lnTo>
                    <a:pt x="498794" y="419596"/>
                  </a:lnTo>
                  <a:lnTo>
                    <a:pt x="518746" y="419025"/>
                  </a:lnTo>
                  <a:lnTo>
                    <a:pt x="538698" y="419269"/>
                  </a:lnTo>
                  <a:lnTo>
                    <a:pt x="558650" y="420264"/>
                  </a:lnTo>
                  <a:lnTo>
                    <a:pt x="578601" y="422091"/>
                  </a:lnTo>
                  <a:lnTo>
                    <a:pt x="593830" y="423900"/>
                  </a:lnTo>
                  <a:lnTo>
                    <a:pt x="598553" y="424431"/>
                  </a:lnTo>
                  <a:lnTo>
                    <a:pt x="618505" y="427483"/>
                  </a:lnTo>
                  <a:lnTo>
                    <a:pt x="638457" y="431068"/>
                  </a:lnTo>
                  <a:lnTo>
                    <a:pt x="652746" y="433891"/>
                  </a:lnTo>
                  <a:lnTo>
                    <a:pt x="658409" y="435063"/>
                  </a:lnTo>
                  <a:lnTo>
                    <a:pt x="678360" y="439443"/>
                  </a:lnTo>
                  <a:lnTo>
                    <a:pt x="697428" y="443883"/>
                  </a:lnTo>
                  <a:lnTo>
                    <a:pt x="698312" y="443883"/>
                  </a:lnTo>
                  <a:lnTo>
                    <a:pt x="718264" y="443883"/>
                  </a:lnTo>
                  <a:lnTo>
                    <a:pt x="738216" y="443883"/>
                  </a:lnTo>
                  <a:lnTo>
                    <a:pt x="758167" y="443883"/>
                  </a:lnTo>
                  <a:lnTo>
                    <a:pt x="778119" y="443883"/>
                  </a:lnTo>
                  <a:lnTo>
                    <a:pt x="798071" y="443883"/>
                  </a:lnTo>
                  <a:lnTo>
                    <a:pt x="818023" y="443883"/>
                  </a:lnTo>
                  <a:lnTo>
                    <a:pt x="837975" y="443883"/>
                  </a:lnTo>
                  <a:lnTo>
                    <a:pt x="857926" y="443883"/>
                  </a:lnTo>
                  <a:lnTo>
                    <a:pt x="877878" y="443883"/>
                  </a:lnTo>
                  <a:lnTo>
                    <a:pt x="897830" y="443883"/>
                  </a:lnTo>
                  <a:lnTo>
                    <a:pt x="917782" y="443883"/>
                  </a:lnTo>
                  <a:lnTo>
                    <a:pt x="937733" y="443883"/>
                  </a:lnTo>
                  <a:lnTo>
                    <a:pt x="957685" y="443883"/>
                  </a:lnTo>
                  <a:lnTo>
                    <a:pt x="975453" y="443883"/>
                  </a:lnTo>
                  <a:lnTo>
                    <a:pt x="968256" y="433891"/>
                  </a:lnTo>
                  <a:lnTo>
                    <a:pt x="961698" y="423900"/>
                  </a:lnTo>
                  <a:lnTo>
                    <a:pt x="957685" y="416790"/>
                  </a:lnTo>
                  <a:lnTo>
                    <a:pt x="956044" y="413908"/>
                  </a:lnTo>
                  <a:lnTo>
                    <a:pt x="951135" y="403917"/>
                  </a:lnTo>
                  <a:lnTo>
                    <a:pt x="946782" y="393925"/>
                  </a:lnTo>
                  <a:lnTo>
                    <a:pt x="943131" y="383934"/>
                  </a:lnTo>
                  <a:lnTo>
                    <a:pt x="939918" y="373942"/>
                  </a:lnTo>
                  <a:lnTo>
                    <a:pt x="937733" y="367141"/>
                  </a:lnTo>
                  <a:lnTo>
                    <a:pt x="936420" y="363951"/>
                  </a:lnTo>
                  <a:lnTo>
                    <a:pt x="932441" y="353959"/>
                  </a:lnTo>
                  <a:lnTo>
                    <a:pt x="928365" y="343968"/>
                  </a:lnTo>
                  <a:lnTo>
                    <a:pt x="923077" y="333976"/>
                  </a:lnTo>
                  <a:lnTo>
                    <a:pt x="917782" y="325556"/>
                  </a:lnTo>
                  <a:lnTo>
                    <a:pt x="915957" y="323985"/>
                  </a:lnTo>
                  <a:lnTo>
                    <a:pt x="901959" y="313993"/>
                  </a:lnTo>
                  <a:lnTo>
                    <a:pt x="897830" y="311494"/>
                  </a:lnTo>
                  <a:lnTo>
                    <a:pt x="877878" y="309452"/>
                  </a:lnTo>
                  <a:lnTo>
                    <a:pt x="867734" y="313993"/>
                  </a:lnTo>
                  <a:lnTo>
                    <a:pt x="857926" y="319120"/>
                  </a:lnTo>
                  <a:lnTo>
                    <a:pt x="853088" y="323985"/>
                  </a:lnTo>
                  <a:lnTo>
                    <a:pt x="844362" y="333976"/>
                  </a:lnTo>
                  <a:lnTo>
                    <a:pt x="837975" y="342041"/>
                  </a:lnTo>
                  <a:lnTo>
                    <a:pt x="836768" y="343968"/>
                  </a:lnTo>
                  <a:lnTo>
                    <a:pt x="829421" y="353959"/>
                  </a:lnTo>
                  <a:lnTo>
                    <a:pt x="821202" y="363951"/>
                  </a:lnTo>
                  <a:lnTo>
                    <a:pt x="818023" y="366948"/>
                  </a:lnTo>
                  <a:lnTo>
                    <a:pt x="811167" y="373942"/>
                  </a:lnTo>
                  <a:lnTo>
                    <a:pt x="798087" y="383934"/>
                  </a:lnTo>
                  <a:lnTo>
                    <a:pt x="798071" y="383943"/>
                  </a:lnTo>
                  <a:lnTo>
                    <a:pt x="778488" y="393925"/>
                  </a:lnTo>
                  <a:lnTo>
                    <a:pt x="778119" y="394068"/>
                  </a:lnTo>
                  <a:lnTo>
                    <a:pt x="758167" y="400172"/>
                  </a:lnTo>
                  <a:lnTo>
                    <a:pt x="738216" y="403104"/>
                  </a:lnTo>
                  <a:lnTo>
                    <a:pt x="723076" y="403917"/>
                  </a:lnTo>
                  <a:lnTo>
                    <a:pt x="718264" y="404130"/>
                  </a:lnTo>
                  <a:lnTo>
                    <a:pt x="712803" y="403917"/>
                  </a:lnTo>
                  <a:lnTo>
                    <a:pt x="698312" y="403350"/>
                  </a:lnTo>
                  <a:lnTo>
                    <a:pt x="678360" y="401407"/>
                  </a:lnTo>
                  <a:lnTo>
                    <a:pt x="658409" y="399014"/>
                  </a:lnTo>
                  <a:lnTo>
                    <a:pt x="638457" y="396164"/>
                  </a:lnTo>
                  <a:lnTo>
                    <a:pt x="623849" y="393925"/>
                  </a:lnTo>
                  <a:lnTo>
                    <a:pt x="618505" y="393025"/>
                  </a:lnTo>
                  <a:lnTo>
                    <a:pt x="598553" y="389652"/>
                  </a:lnTo>
                  <a:lnTo>
                    <a:pt x="578601" y="386460"/>
                  </a:lnTo>
                  <a:lnTo>
                    <a:pt x="563467" y="383934"/>
                  </a:lnTo>
                  <a:lnTo>
                    <a:pt x="558650" y="382961"/>
                  </a:lnTo>
                  <a:lnTo>
                    <a:pt x="538698" y="379183"/>
                  </a:lnTo>
                  <a:lnTo>
                    <a:pt x="518746" y="375162"/>
                  </a:lnTo>
                  <a:lnTo>
                    <a:pt x="512565" y="373942"/>
                  </a:lnTo>
                  <a:lnTo>
                    <a:pt x="498794" y="370192"/>
                  </a:lnTo>
                  <a:lnTo>
                    <a:pt x="478843" y="364009"/>
                  </a:lnTo>
                  <a:lnTo>
                    <a:pt x="478671" y="363951"/>
                  </a:lnTo>
                  <a:lnTo>
                    <a:pt x="459375" y="353959"/>
                  </a:lnTo>
                  <a:lnTo>
                    <a:pt x="458891" y="353526"/>
                  </a:lnTo>
                  <a:lnTo>
                    <a:pt x="448699" y="343968"/>
                  </a:lnTo>
                  <a:lnTo>
                    <a:pt x="443806" y="333976"/>
                  </a:lnTo>
                  <a:lnTo>
                    <a:pt x="443789" y="323985"/>
                  </a:lnTo>
                  <a:lnTo>
                    <a:pt x="447725" y="313993"/>
                  </a:lnTo>
                  <a:lnTo>
                    <a:pt x="455469" y="304002"/>
                  </a:lnTo>
                  <a:lnTo>
                    <a:pt x="458891" y="301271"/>
                  </a:lnTo>
                  <a:lnTo>
                    <a:pt x="468097" y="294010"/>
                  </a:lnTo>
                  <a:lnTo>
                    <a:pt x="478843" y="287693"/>
                  </a:lnTo>
                  <a:lnTo>
                    <a:pt x="484895" y="284019"/>
                  </a:lnTo>
                  <a:lnTo>
                    <a:pt x="498794" y="276802"/>
                  </a:lnTo>
                  <a:lnTo>
                    <a:pt x="504072" y="274027"/>
                  </a:lnTo>
                  <a:lnTo>
                    <a:pt x="518746" y="267068"/>
                  </a:lnTo>
                  <a:lnTo>
                    <a:pt x="525230" y="264036"/>
                  </a:lnTo>
                  <a:lnTo>
                    <a:pt x="538698" y="257895"/>
                  </a:lnTo>
                  <a:lnTo>
                    <a:pt x="546509" y="254044"/>
                  </a:lnTo>
                  <a:lnTo>
                    <a:pt x="558650" y="247539"/>
                  </a:lnTo>
                  <a:lnTo>
                    <a:pt x="564607" y="244053"/>
                  </a:lnTo>
                  <a:lnTo>
                    <a:pt x="578199" y="234061"/>
                  </a:lnTo>
                  <a:lnTo>
                    <a:pt x="578601" y="233644"/>
                  </a:lnTo>
                  <a:lnTo>
                    <a:pt x="586762" y="224070"/>
                  </a:lnTo>
                  <a:lnTo>
                    <a:pt x="590693" y="214078"/>
                  </a:lnTo>
                  <a:lnTo>
                    <a:pt x="590633" y="204087"/>
                  </a:lnTo>
                  <a:lnTo>
                    <a:pt x="587450" y="194095"/>
                  </a:lnTo>
                  <a:lnTo>
                    <a:pt x="581808" y="184104"/>
                  </a:lnTo>
                  <a:lnTo>
                    <a:pt x="578601" y="179348"/>
                  </a:lnTo>
                  <a:lnTo>
                    <a:pt x="574977" y="174112"/>
                  </a:lnTo>
                  <a:lnTo>
                    <a:pt x="567206" y="164121"/>
                  </a:lnTo>
                  <a:lnTo>
                    <a:pt x="559953" y="154129"/>
                  </a:lnTo>
                  <a:lnTo>
                    <a:pt x="558650" y="152120"/>
                  </a:lnTo>
                  <a:lnTo>
                    <a:pt x="553549" y="144138"/>
                  </a:lnTo>
                  <a:lnTo>
                    <a:pt x="548184" y="134146"/>
                  </a:lnTo>
                  <a:lnTo>
                    <a:pt x="544131" y="124155"/>
                  </a:lnTo>
                  <a:lnTo>
                    <a:pt x="540955" y="114163"/>
                  </a:lnTo>
                  <a:lnTo>
                    <a:pt x="538698" y="105106"/>
                  </a:lnTo>
                  <a:lnTo>
                    <a:pt x="538463" y="104172"/>
                  </a:lnTo>
                  <a:lnTo>
                    <a:pt x="536145" y="94180"/>
                  </a:lnTo>
                  <a:lnTo>
                    <a:pt x="533863" y="84189"/>
                  </a:lnTo>
                  <a:lnTo>
                    <a:pt x="531426" y="74197"/>
                  </a:lnTo>
                  <a:lnTo>
                    <a:pt x="528531" y="64206"/>
                  </a:lnTo>
                  <a:lnTo>
                    <a:pt x="524913" y="54214"/>
                  </a:lnTo>
                  <a:lnTo>
                    <a:pt x="520319" y="44223"/>
                  </a:lnTo>
                  <a:lnTo>
                    <a:pt x="518746" y="41451"/>
                  </a:lnTo>
                  <a:lnTo>
                    <a:pt x="513940" y="34231"/>
                  </a:lnTo>
                  <a:lnTo>
                    <a:pt x="505437" y="24240"/>
                  </a:lnTo>
                  <a:lnTo>
                    <a:pt x="498794" y="18027"/>
                  </a:lnTo>
                  <a:lnTo>
                    <a:pt x="493226" y="14248"/>
                  </a:lnTo>
                  <a:lnTo>
                    <a:pt x="478843" y="6514"/>
                  </a:lnTo>
                  <a:lnTo>
                    <a:pt x="471425" y="4257"/>
                  </a:lnTo>
                  <a:lnTo>
                    <a:pt x="458891" y="1131"/>
                  </a:lnTo>
                  <a:lnTo>
                    <a:pt x="438939" y="0"/>
                  </a:lnTo>
                  <a:lnTo>
                    <a:pt x="418987" y="1716"/>
                  </a:lnTo>
                  <a:lnTo>
                    <a:pt x="406772" y="4257"/>
                  </a:lnTo>
                  <a:lnTo>
                    <a:pt x="399036" y="5888"/>
                  </a:lnTo>
                  <a:lnTo>
                    <a:pt x="379084" y="11924"/>
                  </a:lnTo>
                  <a:lnTo>
                    <a:pt x="372999" y="14248"/>
                  </a:lnTo>
                  <a:lnTo>
                    <a:pt x="359132" y="19850"/>
                  </a:lnTo>
                  <a:lnTo>
                    <a:pt x="349987" y="24240"/>
                  </a:lnTo>
                  <a:lnTo>
                    <a:pt x="339180" y="29927"/>
                  </a:lnTo>
                  <a:lnTo>
                    <a:pt x="332091" y="34231"/>
                  </a:lnTo>
                  <a:lnTo>
                    <a:pt x="319228" y="42865"/>
                  </a:lnTo>
                  <a:lnTo>
                    <a:pt x="317424" y="44223"/>
                  </a:lnTo>
                  <a:lnTo>
                    <a:pt x="306272" y="54214"/>
                  </a:lnTo>
                  <a:lnTo>
                    <a:pt x="299277" y="61518"/>
                  </a:lnTo>
                  <a:lnTo>
                    <a:pt x="296931" y="64206"/>
                  </a:lnTo>
                  <a:lnTo>
                    <a:pt x="290272" y="74197"/>
                  </a:lnTo>
                  <a:lnTo>
                    <a:pt x="285540" y="84189"/>
                  </a:lnTo>
                  <a:lnTo>
                    <a:pt x="282517" y="94180"/>
                  </a:lnTo>
                  <a:lnTo>
                    <a:pt x="281576" y="104172"/>
                  </a:lnTo>
                  <a:lnTo>
                    <a:pt x="282251" y="114163"/>
                  </a:lnTo>
                  <a:lnTo>
                    <a:pt x="284558" y="124155"/>
                  </a:lnTo>
                  <a:lnTo>
                    <a:pt x="288462" y="134146"/>
                  </a:lnTo>
                  <a:lnTo>
                    <a:pt x="292988" y="144138"/>
                  </a:lnTo>
                  <a:lnTo>
                    <a:pt x="298047" y="154129"/>
                  </a:lnTo>
                  <a:lnTo>
                    <a:pt x="299277" y="156925"/>
                  </a:lnTo>
                  <a:lnTo>
                    <a:pt x="303204" y="164121"/>
                  </a:lnTo>
                  <a:lnTo>
                    <a:pt x="307216" y="174112"/>
                  </a:lnTo>
                  <a:lnTo>
                    <a:pt x="309376" y="184104"/>
                  </a:lnTo>
                  <a:lnTo>
                    <a:pt x="309177" y="194095"/>
                  </a:lnTo>
                  <a:lnTo>
                    <a:pt x="305226" y="204087"/>
                  </a:lnTo>
                  <a:lnTo>
                    <a:pt x="299277" y="212233"/>
                  </a:lnTo>
                  <a:lnTo>
                    <a:pt x="297917" y="214078"/>
                  </a:lnTo>
                  <a:lnTo>
                    <a:pt x="285999" y="224070"/>
                  </a:lnTo>
                  <a:lnTo>
                    <a:pt x="279325" y="227884"/>
                  </a:lnTo>
                  <a:lnTo>
                    <a:pt x="268863" y="234061"/>
                  </a:lnTo>
                  <a:lnTo>
                    <a:pt x="259373" y="238438"/>
                  </a:lnTo>
                  <a:lnTo>
                    <a:pt x="248092" y="244053"/>
                  </a:lnTo>
                  <a:lnTo>
                    <a:pt x="239421" y="247683"/>
                  </a:lnTo>
                  <a:lnTo>
                    <a:pt x="226845" y="254044"/>
                  </a:lnTo>
                  <a:lnTo>
                    <a:pt x="219470" y="257337"/>
                  </a:lnTo>
                  <a:lnTo>
                    <a:pt x="207462" y="264036"/>
                  </a:lnTo>
                  <a:lnTo>
                    <a:pt x="199518" y="268065"/>
                  </a:lnTo>
                  <a:lnTo>
                    <a:pt x="190307" y="274027"/>
                  </a:lnTo>
                  <a:lnTo>
                    <a:pt x="179566" y="280593"/>
                  </a:lnTo>
                  <a:lnTo>
                    <a:pt x="175012" y="284019"/>
                  </a:lnTo>
                  <a:lnTo>
                    <a:pt x="161275" y="294010"/>
                  </a:lnTo>
                  <a:lnTo>
                    <a:pt x="159614" y="295157"/>
                  </a:lnTo>
                  <a:lnTo>
                    <a:pt x="149050" y="304002"/>
                  </a:lnTo>
                  <a:lnTo>
                    <a:pt x="139662" y="311497"/>
                  </a:lnTo>
                  <a:lnTo>
                    <a:pt x="136967" y="313993"/>
                  </a:lnTo>
                  <a:lnTo>
                    <a:pt x="125333" y="323985"/>
                  </a:lnTo>
                  <a:lnTo>
                    <a:pt x="119711" y="328490"/>
                  </a:lnTo>
                  <a:lnTo>
                    <a:pt x="113656" y="333976"/>
                  </a:lnTo>
                  <a:lnTo>
                    <a:pt x="101530" y="343968"/>
                  </a:lnTo>
                  <a:lnTo>
                    <a:pt x="99759" y="345315"/>
                  </a:lnTo>
                  <a:lnTo>
                    <a:pt x="89133" y="353959"/>
                  </a:lnTo>
                  <a:lnTo>
                    <a:pt x="79807" y="360854"/>
                  </a:lnTo>
                  <a:lnTo>
                    <a:pt x="75623" y="363951"/>
                  </a:lnTo>
                  <a:lnTo>
                    <a:pt x="60957" y="373942"/>
                  </a:lnTo>
                  <a:lnTo>
                    <a:pt x="59855" y="374630"/>
                  </a:lnTo>
                  <a:lnTo>
                    <a:pt x="43691" y="383934"/>
                  </a:lnTo>
                  <a:lnTo>
                    <a:pt x="39904" y="385911"/>
                  </a:lnTo>
                  <a:lnTo>
                    <a:pt x="22444" y="393925"/>
                  </a:lnTo>
                  <a:lnTo>
                    <a:pt x="19952" y="394987"/>
                  </a:lnTo>
                  <a:lnTo>
                    <a:pt x="0" y="401931"/>
                  </a:lnTo>
                  <a:lnTo>
                    <a:pt x="0" y="403917"/>
                  </a:lnTo>
                  <a:lnTo>
                    <a:pt x="0" y="413908"/>
                  </a:lnTo>
                  <a:lnTo>
                    <a:pt x="0" y="423900"/>
                  </a:lnTo>
                  <a:lnTo>
                    <a:pt x="0" y="431405"/>
                  </a:lnTo>
                  <a:lnTo>
                    <a:pt x="19952" y="426183"/>
                  </a:lnTo>
                  <a:lnTo>
                    <a:pt x="27116" y="423900"/>
                  </a:lnTo>
                  <a:lnTo>
                    <a:pt x="39904" y="419533"/>
                  </a:lnTo>
                  <a:lnTo>
                    <a:pt x="53923" y="413908"/>
                  </a:lnTo>
                  <a:lnTo>
                    <a:pt x="59855" y="411300"/>
                  </a:lnTo>
                  <a:lnTo>
                    <a:pt x="75049" y="403917"/>
                  </a:lnTo>
                  <a:lnTo>
                    <a:pt x="79807" y="401397"/>
                  </a:lnTo>
                  <a:lnTo>
                    <a:pt x="93214" y="393925"/>
                  </a:lnTo>
                  <a:lnTo>
                    <a:pt x="99759" y="390000"/>
                  </a:lnTo>
                  <a:lnTo>
                    <a:pt x="110333" y="383934"/>
                  </a:lnTo>
                  <a:lnTo>
                    <a:pt x="119711" y="378108"/>
                  </a:lnTo>
                  <a:lnTo>
                    <a:pt x="127321" y="373942"/>
                  </a:lnTo>
                  <a:lnTo>
                    <a:pt x="139662" y="366590"/>
                  </a:lnTo>
                  <a:lnTo>
                    <a:pt x="144995" y="363951"/>
                  </a:lnTo>
                  <a:lnTo>
                    <a:pt x="159614" y="356001"/>
                  </a:lnTo>
                  <a:lnTo>
                    <a:pt x="164660" y="353959"/>
                  </a:lnTo>
                  <a:lnTo>
                    <a:pt x="179566" y="347431"/>
                  </a:lnTo>
                  <a:lnTo>
                    <a:pt x="191385" y="343968"/>
                  </a:lnTo>
                  <a:lnTo>
                    <a:pt x="199518" y="341278"/>
                  </a:lnTo>
                  <a:lnTo>
                    <a:pt x="219470" y="338209"/>
                  </a:lnTo>
                  <a:lnTo>
                    <a:pt x="239421" y="338875"/>
                  </a:lnTo>
                  <a:lnTo>
                    <a:pt x="258355" y="343968"/>
                  </a:lnTo>
                  <a:lnTo>
                    <a:pt x="259373" y="344315"/>
                  </a:lnTo>
                  <a:lnTo>
                    <a:pt x="275315" y="353959"/>
                  </a:lnTo>
                  <a:lnTo>
                    <a:pt x="279325" y="356795"/>
                  </a:lnTo>
                  <a:lnTo>
                    <a:pt x="287269" y="363951"/>
                  </a:lnTo>
                  <a:lnTo>
                    <a:pt x="296285" y="373942"/>
                  </a:lnTo>
                  <a:lnTo>
                    <a:pt x="299277" y="377795"/>
                  </a:lnTo>
                  <a:lnTo>
                    <a:pt x="303910" y="383934"/>
                  </a:lnTo>
                  <a:lnTo>
                    <a:pt x="311018" y="393925"/>
                  </a:lnTo>
                  <a:lnTo>
                    <a:pt x="317740" y="403917"/>
                  </a:lnTo>
                  <a:lnTo>
                    <a:pt x="319228" y="406159"/>
                  </a:lnTo>
                  <a:lnTo>
                    <a:pt x="325660" y="413908"/>
                  </a:lnTo>
                  <a:lnTo>
                    <a:pt x="335110" y="423900"/>
                  </a:lnTo>
                  <a:lnTo>
                    <a:pt x="339180" y="427566"/>
                  </a:lnTo>
                  <a:lnTo>
                    <a:pt x="351649" y="433891"/>
                  </a:lnTo>
                  <a:close/>
                  <a:moveTo>
                    <a:pt x="1117299" y="443883"/>
                  </a:moveTo>
                  <a:lnTo>
                    <a:pt x="1137251" y="443883"/>
                  </a:lnTo>
                  <a:lnTo>
                    <a:pt x="1157203" y="443883"/>
                  </a:lnTo>
                  <a:lnTo>
                    <a:pt x="1162359" y="443883"/>
                  </a:lnTo>
                  <a:lnTo>
                    <a:pt x="1166848" y="433891"/>
                  </a:lnTo>
                  <a:lnTo>
                    <a:pt x="1171570" y="423900"/>
                  </a:lnTo>
                  <a:lnTo>
                    <a:pt x="1176815" y="413908"/>
                  </a:lnTo>
                  <a:lnTo>
                    <a:pt x="1177155" y="413313"/>
                  </a:lnTo>
                  <a:lnTo>
                    <a:pt x="1182777" y="403917"/>
                  </a:lnTo>
                  <a:lnTo>
                    <a:pt x="1189009" y="393925"/>
                  </a:lnTo>
                  <a:lnTo>
                    <a:pt x="1195507" y="383934"/>
                  </a:lnTo>
                  <a:lnTo>
                    <a:pt x="1197107" y="381564"/>
                  </a:lnTo>
                  <a:lnTo>
                    <a:pt x="1202900" y="373942"/>
                  </a:lnTo>
                  <a:lnTo>
                    <a:pt x="1210287" y="363951"/>
                  </a:lnTo>
                  <a:lnTo>
                    <a:pt x="1217058" y="354491"/>
                  </a:lnTo>
                  <a:lnTo>
                    <a:pt x="1217528" y="353959"/>
                  </a:lnTo>
                  <a:lnTo>
                    <a:pt x="1226019" y="343968"/>
                  </a:lnTo>
                  <a:lnTo>
                    <a:pt x="1233749" y="333976"/>
                  </a:lnTo>
                  <a:lnTo>
                    <a:pt x="1237010" y="329534"/>
                  </a:lnTo>
                  <a:lnTo>
                    <a:pt x="1242543" y="323985"/>
                  </a:lnTo>
                  <a:lnTo>
                    <a:pt x="1251737" y="313993"/>
                  </a:lnTo>
                  <a:lnTo>
                    <a:pt x="1256962" y="308185"/>
                  </a:lnTo>
                  <a:lnTo>
                    <a:pt x="1263233" y="304002"/>
                  </a:lnTo>
                  <a:lnTo>
                    <a:pt x="1276914" y="294330"/>
                  </a:lnTo>
                  <a:lnTo>
                    <a:pt x="1278116" y="294010"/>
                  </a:lnTo>
                  <a:lnTo>
                    <a:pt x="1296865" y="289186"/>
                  </a:lnTo>
                  <a:lnTo>
                    <a:pt x="1316817" y="290650"/>
                  </a:lnTo>
                  <a:lnTo>
                    <a:pt x="1325046" y="294010"/>
                  </a:lnTo>
                  <a:lnTo>
                    <a:pt x="1336769" y="299677"/>
                  </a:lnTo>
                  <a:lnTo>
                    <a:pt x="1342648" y="304002"/>
                  </a:lnTo>
                  <a:lnTo>
                    <a:pt x="1353218" y="313993"/>
                  </a:lnTo>
                  <a:lnTo>
                    <a:pt x="1356721" y="317761"/>
                  </a:lnTo>
                  <a:lnTo>
                    <a:pt x="1362207" y="323985"/>
                  </a:lnTo>
                  <a:lnTo>
                    <a:pt x="1370723" y="333976"/>
                  </a:lnTo>
                  <a:lnTo>
                    <a:pt x="1376673" y="340617"/>
                  </a:lnTo>
                  <a:lnTo>
                    <a:pt x="1380315" y="343968"/>
                  </a:lnTo>
                  <a:lnTo>
                    <a:pt x="1393099" y="353959"/>
                  </a:lnTo>
                  <a:lnTo>
                    <a:pt x="1396624" y="356379"/>
                  </a:lnTo>
                  <a:lnTo>
                    <a:pt x="1416576" y="363533"/>
                  </a:lnTo>
                  <a:lnTo>
                    <a:pt x="1436528" y="363779"/>
                  </a:lnTo>
                  <a:lnTo>
                    <a:pt x="1456480" y="358333"/>
                  </a:lnTo>
                  <a:lnTo>
                    <a:pt x="1465517" y="353959"/>
                  </a:lnTo>
                  <a:lnTo>
                    <a:pt x="1476431" y="348617"/>
                  </a:lnTo>
                  <a:lnTo>
                    <a:pt x="1484094" y="343968"/>
                  </a:lnTo>
                  <a:lnTo>
                    <a:pt x="1496383" y="337096"/>
                  </a:lnTo>
                  <a:lnTo>
                    <a:pt x="1501553" y="333976"/>
                  </a:lnTo>
                  <a:lnTo>
                    <a:pt x="1516335" y="325928"/>
                  </a:lnTo>
                  <a:lnTo>
                    <a:pt x="1520060" y="323985"/>
                  </a:lnTo>
                  <a:lnTo>
                    <a:pt x="1536287" y="316597"/>
                  </a:lnTo>
                  <a:lnTo>
                    <a:pt x="1543443" y="313993"/>
                  </a:lnTo>
                  <a:lnTo>
                    <a:pt x="1556239" y="309924"/>
                  </a:lnTo>
                  <a:lnTo>
                    <a:pt x="1576190" y="304803"/>
                  </a:lnTo>
                  <a:lnTo>
                    <a:pt x="1580100" y="304002"/>
                  </a:lnTo>
                  <a:lnTo>
                    <a:pt x="1596142" y="300992"/>
                  </a:lnTo>
                  <a:lnTo>
                    <a:pt x="1616094" y="297728"/>
                  </a:lnTo>
                  <a:lnTo>
                    <a:pt x="1636046" y="295107"/>
                  </a:lnTo>
                  <a:lnTo>
                    <a:pt x="1644809" y="294010"/>
                  </a:lnTo>
                  <a:lnTo>
                    <a:pt x="1655997" y="292589"/>
                  </a:lnTo>
                  <a:lnTo>
                    <a:pt x="1675949" y="290638"/>
                  </a:lnTo>
                  <a:lnTo>
                    <a:pt x="1695901" y="289431"/>
                  </a:lnTo>
                  <a:lnTo>
                    <a:pt x="1715853" y="289714"/>
                  </a:lnTo>
                  <a:lnTo>
                    <a:pt x="1735805" y="292611"/>
                  </a:lnTo>
                  <a:lnTo>
                    <a:pt x="1740193" y="294010"/>
                  </a:lnTo>
                  <a:lnTo>
                    <a:pt x="1755756" y="300575"/>
                  </a:lnTo>
                  <a:lnTo>
                    <a:pt x="1760663" y="304002"/>
                  </a:lnTo>
                  <a:lnTo>
                    <a:pt x="1770612" y="313993"/>
                  </a:lnTo>
                  <a:lnTo>
                    <a:pt x="1775708" y="322497"/>
                  </a:lnTo>
                  <a:lnTo>
                    <a:pt x="1776416" y="323985"/>
                  </a:lnTo>
                  <a:lnTo>
                    <a:pt x="1779247" y="333976"/>
                  </a:lnTo>
                  <a:lnTo>
                    <a:pt x="1780705" y="343968"/>
                  </a:lnTo>
                  <a:lnTo>
                    <a:pt x="1781024" y="353959"/>
                  </a:lnTo>
                  <a:lnTo>
                    <a:pt x="1780769" y="363951"/>
                  </a:lnTo>
                  <a:lnTo>
                    <a:pt x="1780144" y="373942"/>
                  </a:lnTo>
                  <a:lnTo>
                    <a:pt x="1779426" y="383934"/>
                  </a:lnTo>
                  <a:lnTo>
                    <a:pt x="1779235" y="393925"/>
                  </a:lnTo>
                  <a:lnTo>
                    <a:pt x="1779652" y="403917"/>
                  </a:lnTo>
                  <a:lnTo>
                    <a:pt x="1781238" y="413908"/>
                  </a:lnTo>
                  <a:lnTo>
                    <a:pt x="1784550" y="423900"/>
                  </a:lnTo>
                  <a:lnTo>
                    <a:pt x="1790742" y="433891"/>
                  </a:lnTo>
                  <a:lnTo>
                    <a:pt x="1795660" y="438713"/>
                  </a:lnTo>
                  <a:lnTo>
                    <a:pt x="1803169" y="443883"/>
                  </a:lnTo>
                  <a:lnTo>
                    <a:pt x="1815612" y="443883"/>
                  </a:lnTo>
                  <a:lnTo>
                    <a:pt x="1835563" y="443883"/>
                  </a:lnTo>
                  <a:lnTo>
                    <a:pt x="1855515" y="443883"/>
                  </a:lnTo>
                  <a:lnTo>
                    <a:pt x="1875467" y="443883"/>
                  </a:lnTo>
                  <a:lnTo>
                    <a:pt x="1895419" y="443883"/>
                  </a:lnTo>
                  <a:lnTo>
                    <a:pt x="1915371" y="443883"/>
                  </a:lnTo>
                  <a:lnTo>
                    <a:pt x="1918802" y="443883"/>
                  </a:lnTo>
                  <a:lnTo>
                    <a:pt x="1935322" y="437827"/>
                  </a:lnTo>
                  <a:lnTo>
                    <a:pt x="1944601" y="433891"/>
                  </a:lnTo>
                  <a:lnTo>
                    <a:pt x="1955274" y="428665"/>
                  </a:lnTo>
                  <a:lnTo>
                    <a:pt x="1964363" y="423900"/>
                  </a:lnTo>
                  <a:lnTo>
                    <a:pt x="1975226" y="417510"/>
                  </a:lnTo>
                  <a:lnTo>
                    <a:pt x="1981498" y="413908"/>
                  </a:lnTo>
                  <a:lnTo>
                    <a:pt x="1995178" y="405101"/>
                  </a:lnTo>
                  <a:lnTo>
                    <a:pt x="1997205" y="403917"/>
                  </a:lnTo>
                  <a:lnTo>
                    <a:pt x="2013059" y="393925"/>
                  </a:lnTo>
                  <a:lnTo>
                    <a:pt x="2015129" y="392525"/>
                  </a:lnTo>
                  <a:lnTo>
                    <a:pt x="2031317" y="383934"/>
                  </a:lnTo>
                  <a:lnTo>
                    <a:pt x="2035081" y="381919"/>
                  </a:lnTo>
                  <a:lnTo>
                    <a:pt x="2055033" y="374851"/>
                  </a:lnTo>
                  <a:lnTo>
                    <a:pt x="2059819" y="373942"/>
                  </a:lnTo>
                  <a:lnTo>
                    <a:pt x="2074985" y="371146"/>
                  </a:lnTo>
                  <a:lnTo>
                    <a:pt x="2094936" y="369644"/>
                  </a:lnTo>
                  <a:lnTo>
                    <a:pt x="2114888" y="369065"/>
                  </a:lnTo>
                  <a:lnTo>
                    <a:pt x="2134840" y="367778"/>
                  </a:lnTo>
                  <a:lnTo>
                    <a:pt x="2154792" y="363985"/>
                  </a:lnTo>
                  <a:lnTo>
                    <a:pt x="2154876" y="363951"/>
                  </a:lnTo>
                  <a:lnTo>
                    <a:pt x="2174744" y="355769"/>
                  </a:lnTo>
                  <a:lnTo>
                    <a:pt x="2177270" y="353959"/>
                  </a:lnTo>
                  <a:lnTo>
                    <a:pt x="2190950" y="343968"/>
                  </a:lnTo>
                  <a:lnTo>
                    <a:pt x="2194695" y="341193"/>
                  </a:lnTo>
                  <a:lnTo>
                    <a:pt x="2201480" y="333976"/>
                  </a:lnTo>
                  <a:lnTo>
                    <a:pt x="2210784" y="323985"/>
                  </a:lnTo>
                  <a:lnTo>
                    <a:pt x="2214647" y="319969"/>
                  </a:lnTo>
                  <a:lnTo>
                    <a:pt x="2219278" y="313993"/>
                  </a:lnTo>
                  <a:lnTo>
                    <a:pt x="2227097" y="304002"/>
                  </a:lnTo>
                  <a:lnTo>
                    <a:pt x="2234599" y="295203"/>
                  </a:lnTo>
                  <a:lnTo>
                    <a:pt x="2235500" y="294010"/>
                  </a:lnTo>
                  <a:lnTo>
                    <a:pt x="2243367" y="284019"/>
                  </a:lnTo>
                  <a:lnTo>
                    <a:pt x="2252341" y="274027"/>
                  </a:lnTo>
                  <a:lnTo>
                    <a:pt x="2254551" y="271782"/>
                  </a:lnTo>
                  <a:lnTo>
                    <a:pt x="2262121" y="264036"/>
                  </a:lnTo>
                  <a:lnTo>
                    <a:pt x="2273235" y="254044"/>
                  </a:lnTo>
                  <a:lnTo>
                    <a:pt x="2274502" y="253041"/>
                  </a:lnTo>
                  <a:lnTo>
                    <a:pt x="2287098" y="244053"/>
                  </a:lnTo>
                  <a:lnTo>
                    <a:pt x="2294454" y="239520"/>
                  </a:lnTo>
                  <a:lnTo>
                    <a:pt x="2305055" y="234061"/>
                  </a:lnTo>
                  <a:lnTo>
                    <a:pt x="2314406" y="229927"/>
                  </a:lnTo>
                  <a:lnTo>
                    <a:pt x="2331808" y="224070"/>
                  </a:lnTo>
                  <a:lnTo>
                    <a:pt x="2334358" y="223317"/>
                  </a:lnTo>
                  <a:lnTo>
                    <a:pt x="2354310" y="218884"/>
                  </a:lnTo>
                  <a:lnTo>
                    <a:pt x="2374261" y="216037"/>
                  </a:lnTo>
                  <a:lnTo>
                    <a:pt x="2394213" y="214452"/>
                  </a:lnTo>
                  <a:lnTo>
                    <a:pt x="2405664" y="214078"/>
                  </a:lnTo>
                  <a:lnTo>
                    <a:pt x="2414165" y="213809"/>
                  </a:lnTo>
                  <a:lnTo>
                    <a:pt x="2434117" y="214006"/>
                  </a:lnTo>
                  <a:lnTo>
                    <a:pt x="2435647" y="214078"/>
                  </a:lnTo>
                  <a:lnTo>
                    <a:pt x="2454068" y="214999"/>
                  </a:lnTo>
                  <a:lnTo>
                    <a:pt x="2474020" y="216701"/>
                  </a:lnTo>
                  <a:lnTo>
                    <a:pt x="2493972" y="219268"/>
                  </a:lnTo>
                  <a:lnTo>
                    <a:pt x="2513924" y="222673"/>
                  </a:lnTo>
                  <a:lnTo>
                    <a:pt x="2520470" y="224070"/>
                  </a:lnTo>
                  <a:lnTo>
                    <a:pt x="2533876" y="227262"/>
                  </a:lnTo>
                  <a:lnTo>
                    <a:pt x="2553827" y="233367"/>
                  </a:lnTo>
                  <a:lnTo>
                    <a:pt x="2555692" y="234061"/>
                  </a:lnTo>
                  <a:lnTo>
                    <a:pt x="2573779" y="241647"/>
                  </a:lnTo>
                  <a:lnTo>
                    <a:pt x="2578372" y="244053"/>
                  </a:lnTo>
                  <a:lnTo>
                    <a:pt x="2593731" y="253172"/>
                  </a:lnTo>
                  <a:lnTo>
                    <a:pt x="2594970" y="254044"/>
                  </a:lnTo>
                  <a:lnTo>
                    <a:pt x="2608459" y="264036"/>
                  </a:lnTo>
                  <a:lnTo>
                    <a:pt x="2613683" y="268273"/>
                  </a:lnTo>
                  <a:lnTo>
                    <a:pt x="2620028" y="274027"/>
                  </a:lnTo>
                  <a:lnTo>
                    <a:pt x="2630650" y="284019"/>
                  </a:lnTo>
                  <a:lnTo>
                    <a:pt x="2633634" y="286905"/>
                  </a:lnTo>
                  <a:lnTo>
                    <a:pt x="2640580" y="294010"/>
                  </a:lnTo>
                  <a:lnTo>
                    <a:pt x="2650295" y="304002"/>
                  </a:lnTo>
                  <a:lnTo>
                    <a:pt x="2653586" y="307360"/>
                  </a:lnTo>
                  <a:lnTo>
                    <a:pt x="2660029" y="313993"/>
                  </a:lnTo>
                  <a:lnTo>
                    <a:pt x="2669928" y="323985"/>
                  </a:lnTo>
                  <a:lnTo>
                    <a:pt x="2673538" y="327529"/>
                  </a:lnTo>
                  <a:lnTo>
                    <a:pt x="2680474" y="333976"/>
                  </a:lnTo>
                  <a:lnTo>
                    <a:pt x="2691304" y="343968"/>
                  </a:lnTo>
                  <a:lnTo>
                    <a:pt x="2693490" y="345996"/>
                  </a:lnTo>
                  <a:lnTo>
                    <a:pt x="2703242" y="353959"/>
                  </a:lnTo>
                  <a:lnTo>
                    <a:pt x="2713441" y="362312"/>
                  </a:lnTo>
                  <a:lnTo>
                    <a:pt x="2715843" y="363951"/>
                  </a:lnTo>
                  <a:lnTo>
                    <a:pt x="2729496" y="373942"/>
                  </a:lnTo>
                  <a:lnTo>
                    <a:pt x="2733393" y="377016"/>
                  </a:lnTo>
                  <a:lnTo>
                    <a:pt x="2745175" y="383934"/>
                  </a:lnTo>
                  <a:lnTo>
                    <a:pt x="2753345" y="389356"/>
                  </a:lnTo>
                  <a:lnTo>
                    <a:pt x="2764112" y="393925"/>
                  </a:lnTo>
                  <a:lnTo>
                    <a:pt x="2773297" y="398670"/>
                  </a:lnTo>
                  <a:lnTo>
                    <a:pt x="2793249" y="402358"/>
                  </a:lnTo>
                  <a:lnTo>
                    <a:pt x="2813200" y="397277"/>
                  </a:lnTo>
                  <a:lnTo>
                    <a:pt x="2817680" y="393925"/>
                  </a:lnTo>
                  <a:lnTo>
                    <a:pt x="2832607" y="383934"/>
                  </a:lnTo>
                  <a:lnTo>
                    <a:pt x="2833152" y="383616"/>
                  </a:lnTo>
                  <a:lnTo>
                    <a:pt x="2844139" y="373942"/>
                  </a:lnTo>
                  <a:lnTo>
                    <a:pt x="2853104" y="367119"/>
                  </a:lnTo>
                  <a:lnTo>
                    <a:pt x="2856646" y="363951"/>
                  </a:lnTo>
                  <a:lnTo>
                    <a:pt x="2869275" y="353959"/>
                  </a:lnTo>
                  <a:lnTo>
                    <a:pt x="2873056" y="351338"/>
                  </a:lnTo>
                  <a:lnTo>
                    <a:pt x="2883626" y="343968"/>
                  </a:lnTo>
                  <a:lnTo>
                    <a:pt x="2893007" y="338249"/>
                  </a:lnTo>
                  <a:lnTo>
                    <a:pt x="2900832" y="333976"/>
                  </a:lnTo>
                  <a:lnTo>
                    <a:pt x="2912959" y="327986"/>
                  </a:lnTo>
                  <a:lnTo>
                    <a:pt x="2923189" y="323985"/>
                  </a:lnTo>
                  <a:lnTo>
                    <a:pt x="2932911" y="320463"/>
                  </a:lnTo>
                  <a:lnTo>
                    <a:pt x="2952863" y="315609"/>
                  </a:lnTo>
                  <a:lnTo>
                    <a:pt x="2966470" y="313993"/>
                  </a:lnTo>
                  <a:lnTo>
                    <a:pt x="2972815" y="313263"/>
                  </a:lnTo>
                  <a:lnTo>
                    <a:pt x="2972815" y="304002"/>
                  </a:lnTo>
                  <a:lnTo>
                    <a:pt x="2972815" y="294010"/>
                  </a:lnTo>
                  <a:lnTo>
                    <a:pt x="2972815" y="284019"/>
                  </a:lnTo>
                  <a:lnTo>
                    <a:pt x="2972815" y="278293"/>
                  </a:lnTo>
                  <a:lnTo>
                    <a:pt x="2952863" y="281002"/>
                  </a:lnTo>
                  <a:lnTo>
                    <a:pt x="2939475" y="284019"/>
                  </a:lnTo>
                  <a:lnTo>
                    <a:pt x="2932911" y="285457"/>
                  </a:lnTo>
                  <a:lnTo>
                    <a:pt x="2912959" y="291646"/>
                  </a:lnTo>
                  <a:lnTo>
                    <a:pt x="2906897" y="294010"/>
                  </a:lnTo>
                  <a:lnTo>
                    <a:pt x="2893007" y="299631"/>
                  </a:lnTo>
                  <a:lnTo>
                    <a:pt x="2883439" y="304002"/>
                  </a:lnTo>
                  <a:lnTo>
                    <a:pt x="2873056" y="308942"/>
                  </a:lnTo>
                  <a:lnTo>
                    <a:pt x="2862665" y="313993"/>
                  </a:lnTo>
                  <a:lnTo>
                    <a:pt x="2853104" y="318944"/>
                  </a:lnTo>
                  <a:lnTo>
                    <a:pt x="2842400" y="323985"/>
                  </a:lnTo>
                  <a:lnTo>
                    <a:pt x="2833152" y="328641"/>
                  </a:lnTo>
                  <a:lnTo>
                    <a:pt x="2819168" y="333976"/>
                  </a:lnTo>
                  <a:lnTo>
                    <a:pt x="2813200" y="336404"/>
                  </a:lnTo>
                  <a:lnTo>
                    <a:pt x="2793249" y="340557"/>
                  </a:lnTo>
                  <a:lnTo>
                    <a:pt x="2773297" y="340362"/>
                  </a:lnTo>
                  <a:lnTo>
                    <a:pt x="2753345" y="335507"/>
                  </a:lnTo>
                  <a:lnTo>
                    <a:pt x="2750075" y="333976"/>
                  </a:lnTo>
                  <a:lnTo>
                    <a:pt x="2733393" y="326078"/>
                  </a:lnTo>
                  <a:lnTo>
                    <a:pt x="2730227" y="323985"/>
                  </a:lnTo>
                  <a:lnTo>
                    <a:pt x="2715609" y="313993"/>
                  </a:lnTo>
                  <a:lnTo>
                    <a:pt x="2713441" y="312406"/>
                  </a:lnTo>
                  <a:lnTo>
                    <a:pt x="2704001" y="304002"/>
                  </a:lnTo>
                  <a:lnTo>
                    <a:pt x="2693490" y="294019"/>
                  </a:lnTo>
                  <a:lnTo>
                    <a:pt x="2693482" y="294010"/>
                  </a:lnTo>
                  <a:lnTo>
                    <a:pt x="2684407" y="284019"/>
                  </a:lnTo>
                  <a:lnTo>
                    <a:pt x="2675926" y="274027"/>
                  </a:lnTo>
                  <a:lnTo>
                    <a:pt x="2673538" y="270970"/>
                  </a:lnTo>
                  <a:lnTo>
                    <a:pt x="2668103" y="264036"/>
                  </a:lnTo>
                  <a:lnTo>
                    <a:pt x="2660509" y="254044"/>
                  </a:lnTo>
                  <a:lnTo>
                    <a:pt x="2653586" y="244659"/>
                  </a:lnTo>
                  <a:lnTo>
                    <a:pt x="2653086" y="244053"/>
                  </a:lnTo>
                  <a:lnTo>
                    <a:pt x="2645228" y="234061"/>
                  </a:lnTo>
                  <a:lnTo>
                    <a:pt x="2636732" y="224070"/>
                  </a:lnTo>
                  <a:lnTo>
                    <a:pt x="2633634" y="220546"/>
                  </a:lnTo>
                  <a:lnTo>
                    <a:pt x="2626034" y="214078"/>
                  </a:lnTo>
                  <a:lnTo>
                    <a:pt x="2613683" y="205327"/>
                  </a:lnTo>
                  <a:lnTo>
                    <a:pt x="2611012" y="204087"/>
                  </a:lnTo>
                  <a:lnTo>
                    <a:pt x="2593731" y="197705"/>
                  </a:lnTo>
                  <a:lnTo>
                    <a:pt x="2573779" y="194304"/>
                  </a:lnTo>
                  <a:lnTo>
                    <a:pt x="2571470" y="194095"/>
                  </a:lnTo>
                  <a:lnTo>
                    <a:pt x="2553827" y="192739"/>
                  </a:lnTo>
                  <a:lnTo>
                    <a:pt x="2533876" y="191906"/>
                  </a:lnTo>
                  <a:lnTo>
                    <a:pt x="2513924" y="191386"/>
                  </a:lnTo>
                  <a:lnTo>
                    <a:pt x="2493972" y="190992"/>
                  </a:lnTo>
                  <a:lnTo>
                    <a:pt x="2474020" y="190649"/>
                  </a:lnTo>
                  <a:lnTo>
                    <a:pt x="2454068" y="190409"/>
                  </a:lnTo>
                  <a:lnTo>
                    <a:pt x="2434117" y="190290"/>
                  </a:lnTo>
                  <a:lnTo>
                    <a:pt x="2414165" y="190310"/>
                  </a:lnTo>
                  <a:lnTo>
                    <a:pt x="2394213" y="190510"/>
                  </a:lnTo>
                  <a:lnTo>
                    <a:pt x="2374261" y="190997"/>
                  </a:lnTo>
                  <a:lnTo>
                    <a:pt x="2354310" y="191957"/>
                  </a:lnTo>
                  <a:lnTo>
                    <a:pt x="2334358" y="193579"/>
                  </a:lnTo>
                  <a:lnTo>
                    <a:pt x="2329991" y="194095"/>
                  </a:lnTo>
                  <a:lnTo>
                    <a:pt x="2314406" y="196179"/>
                  </a:lnTo>
                  <a:lnTo>
                    <a:pt x="2294454" y="200061"/>
                  </a:lnTo>
                  <a:lnTo>
                    <a:pt x="2280837" y="204087"/>
                  </a:lnTo>
                  <a:lnTo>
                    <a:pt x="2274502" y="206292"/>
                  </a:lnTo>
                  <a:lnTo>
                    <a:pt x="2257521" y="214078"/>
                  </a:lnTo>
                  <a:lnTo>
                    <a:pt x="2254551" y="215761"/>
                  </a:lnTo>
                  <a:lnTo>
                    <a:pt x="2241745" y="224070"/>
                  </a:lnTo>
                  <a:lnTo>
                    <a:pt x="2234599" y="229765"/>
                  </a:lnTo>
                  <a:lnTo>
                    <a:pt x="2229372" y="234061"/>
                  </a:lnTo>
                  <a:lnTo>
                    <a:pt x="2218615" y="244053"/>
                  </a:lnTo>
                  <a:lnTo>
                    <a:pt x="2214647" y="248188"/>
                  </a:lnTo>
                  <a:lnTo>
                    <a:pt x="2208418" y="254044"/>
                  </a:lnTo>
                  <a:lnTo>
                    <a:pt x="2198426" y="264036"/>
                  </a:lnTo>
                  <a:lnTo>
                    <a:pt x="2194695" y="267903"/>
                  </a:lnTo>
                  <a:lnTo>
                    <a:pt x="2187207" y="274027"/>
                  </a:lnTo>
                  <a:lnTo>
                    <a:pt x="2175030" y="284019"/>
                  </a:lnTo>
                  <a:lnTo>
                    <a:pt x="2174744" y="284254"/>
                  </a:lnTo>
                  <a:lnTo>
                    <a:pt x="2156879" y="294010"/>
                  </a:lnTo>
                  <a:lnTo>
                    <a:pt x="2154792" y="295086"/>
                  </a:lnTo>
                  <a:lnTo>
                    <a:pt x="2134840" y="300307"/>
                  </a:lnTo>
                  <a:lnTo>
                    <a:pt x="2114888" y="301997"/>
                  </a:lnTo>
                  <a:lnTo>
                    <a:pt x="2094936" y="301021"/>
                  </a:lnTo>
                  <a:lnTo>
                    <a:pt x="2074985" y="299004"/>
                  </a:lnTo>
                  <a:lnTo>
                    <a:pt x="2055033" y="297323"/>
                  </a:lnTo>
                  <a:lnTo>
                    <a:pt x="2035081" y="296990"/>
                  </a:lnTo>
                  <a:lnTo>
                    <a:pt x="2015129" y="299590"/>
                  </a:lnTo>
                  <a:lnTo>
                    <a:pt x="1999965" y="304002"/>
                  </a:lnTo>
                  <a:lnTo>
                    <a:pt x="1995178" y="305666"/>
                  </a:lnTo>
                  <a:lnTo>
                    <a:pt x="1980069" y="313993"/>
                  </a:lnTo>
                  <a:lnTo>
                    <a:pt x="1975226" y="317213"/>
                  </a:lnTo>
                  <a:lnTo>
                    <a:pt x="1966081" y="323985"/>
                  </a:lnTo>
                  <a:lnTo>
                    <a:pt x="1955719" y="333976"/>
                  </a:lnTo>
                  <a:lnTo>
                    <a:pt x="1955274" y="334484"/>
                  </a:lnTo>
                  <a:lnTo>
                    <a:pt x="1946318" y="343968"/>
                  </a:lnTo>
                  <a:lnTo>
                    <a:pt x="1938610" y="353959"/>
                  </a:lnTo>
                  <a:lnTo>
                    <a:pt x="1935322" y="358239"/>
                  </a:lnTo>
                  <a:lnTo>
                    <a:pt x="1929448" y="363951"/>
                  </a:lnTo>
                  <a:lnTo>
                    <a:pt x="1919291" y="373942"/>
                  </a:lnTo>
                  <a:lnTo>
                    <a:pt x="1915371" y="377337"/>
                  </a:lnTo>
                  <a:lnTo>
                    <a:pt x="1901268" y="383934"/>
                  </a:lnTo>
                  <a:lnTo>
                    <a:pt x="1895419" y="386330"/>
                  </a:lnTo>
                  <a:lnTo>
                    <a:pt x="1875467" y="383944"/>
                  </a:lnTo>
                  <a:lnTo>
                    <a:pt x="1875455" y="383934"/>
                  </a:lnTo>
                  <a:lnTo>
                    <a:pt x="1870074" y="373942"/>
                  </a:lnTo>
                  <a:lnTo>
                    <a:pt x="1868490" y="363951"/>
                  </a:lnTo>
                  <a:lnTo>
                    <a:pt x="1868820" y="353959"/>
                  </a:lnTo>
                  <a:lnTo>
                    <a:pt x="1869981" y="343968"/>
                  </a:lnTo>
                  <a:lnTo>
                    <a:pt x="1871434" y="333976"/>
                  </a:lnTo>
                  <a:lnTo>
                    <a:pt x="1872059" y="323985"/>
                  </a:lnTo>
                  <a:lnTo>
                    <a:pt x="1871453" y="313993"/>
                  </a:lnTo>
                  <a:lnTo>
                    <a:pt x="1869054" y="304002"/>
                  </a:lnTo>
                  <a:lnTo>
                    <a:pt x="1865153" y="294010"/>
                  </a:lnTo>
                  <a:lnTo>
                    <a:pt x="1858736" y="284019"/>
                  </a:lnTo>
                  <a:lnTo>
                    <a:pt x="1855515" y="280752"/>
                  </a:lnTo>
                  <a:lnTo>
                    <a:pt x="1849742" y="274027"/>
                  </a:lnTo>
                  <a:lnTo>
                    <a:pt x="1838885" y="264036"/>
                  </a:lnTo>
                  <a:lnTo>
                    <a:pt x="1835563" y="261733"/>
                  </a:lnTo>
                  <a:lnTo>
                    <a:pt x="1824156" y="254044"/>
                  </a:lnTo>
                  <a:lnTo>
                    <a:pt x="1815612" y="249369"/>
                  </a:lnTo>
                  <a:lnTo>
                    <a:pt x="1804414" y="244053"/>
                  </a:lnTo>
                  <a:lnTo>
                    <a:pt x="1795660" y="240265"/>
                  </a:lnTo>
                  <a:lnTo>
                    <a:pt x="1775708" y="234097"/>
                  </a:lnTo>
                  <a:lnTo>
                    <a:pt x="1775511" y="234061"/>
                  </a:lnTo>
                  <a:lnTo>
                    <a:pt x="1755756" y="230348"/>
                  </a:lnTo>
                  <a:lnTo>
                    <a:pt x="1735805" y="228987"/>
                  </a:lnTo>
                  <a:lnTo>
                    <a:pt x="1715853" y="229855"/>
                  </a:lnTo>
                  <a:lnTo>
                    <a:pt x="1695901" y="232435"/>
                  </a:lnTo>
                  <a:lnTo>
                    <a:pt x="1687134" y="234061"/>
                  </a:lnTo>
                  <a:lnTo>
                    <a:pt x="1675949" y="235875"/>
                  </a:lnTo>
                  <a:lnTo>
                    <a:pt x="1655997" y="238869"/>
                  </a:lnTo>
                  <a:lnTo>
                    <a:pt x="1636046" y="241405"/>
                  </a:lnTo>
                  <a:lnTo>
                    <a:pt x="1616094" y="242619"/>
                  </a:lnTo>
                  <a:lnTo>
                    <a:pt x="1596142" y="242252"/>
                  </a:lnTo>
                  <a:lnTo>
                    <a:pt x="1576190" y="240438"/>
                  </a:lnTo>
                  <a:lnTo>
                    <a:pt x="1556239" y="237379"/>
                  </a:lnTo>
                  <a:lnTo>
                    <a:pt x="1538066" y="234061"/>
                  </a:lnTo>
                  <a:lnTo>
                    <a:pt x="1536287" y="233687"/>
                  </a:lnTo>
                  <a:lnTo>
                    <a:pt x="1516335" y="229893"/>
                  </a:lnTo>
                  <a:lnTo>
                    <a:pt x="1496383" y="227383"/>
                  </a:lnTo>
                  <a:lnTo>
                    <a:pt x="1476431" y="226119"/>
                  </a:lnTo>
                  <a:lnTo>
                    <a:pt x="1456480" y="225467"/>
                  </a:lnTo>
                  <a:lnTo>
                    <a:pt x="1436528" y="225181"/>
                  </a:lnTo>
                  <a:lnTo>
                    <a:pt x="1416576" y="224472"/>
                  </a:lnTo>
                  <a:lnTo>
                    <a:pt x="1410417" y="224070"/>
                  </a:lnTo>
                  <a:lnTo>
                    <a:pt x="1396624" y="223322"/>
                  </a:lnTo>
                  <a:lnTo>
                    <a:pt x="1376673" y="221617"/>
                  </a:lnTo>
                  <a:lnTo>
                    <a:pt x="1356721" y="219839"/>
                  </a:lnTo>
                  <a:lnTo>
                    <a:pt x="1336769" y="218387"/>
                  </a:lnTo>
                  <a:lnTo>
                    <a:pt x="1316817" y="217875"/>
                  </a:lnTo>
                  <a:lnTo>
                    <a:pt x="1296865" y="218810"/>
                  </a:lnTo>
                  <a:lnTo>
                    <a:pt x="1276914" y="221804"/>
                  </a:lnTo>
                  <a:lnTo>
                    <a:pt x="1269088" y="224070"/>
                  </a:lnTo>
                  <a:lnTo>
                    <a:pt x="1256962" y="227951"/>
                  </a:lnTo>
                  <a:lnTo>
                    <a:pt x="1245151" y="234061"/>
                  </a:lnTo>
                  <a:lnTo>
                    <a:pt x="1237010" y="238892"/>
                  </a:lnTo>
                  <a:lnTo>
                    <a:pt x="1230772" y="244053"/>
                  </a:lnTo>
                  <a:lnTo>
                    <a:pt x="1220841" y="254044"/>
                  </a:lnTo>
                  <a:lnTo>
                    <a:pt x="1217058" y="258448"/>
                  </a:lnTo>
                  <a:lnTo>
                    <a:pt x="1213179" y="264036"/>
                  </a:lnTo>
                  <a:lnTo>
                    <a:pt x="1207058" y="274027"/>
                  </a:lnTo>
                  <a:lnTo>
                    <a:pt x="1201669" y="284019"/>
                  </a:lnTo>
                  <a:lnTo>
                    <a:pt x="1197107" y="292664"/>
                  </a:lnTo>
                  <a:lnTo>
                    <a:pt x="1196456" y="294010"/>
                  </a:lnTo>
                  <a:lnTo>
                    <a:pt x="1191594" y="304002"/>
                  </a:lnTo>
                  <a:lnTo>
                    <a:pt x="1186614" y="313993"/>
                  </a:lnTo>
                  <a:lnTo>
                    <a:pt x="1181122" y="323985"/>
                  </a:lnTo>
                  <a:lnTo>
                    <a:pt x="1177155" y="330972"/>
                  </a:lnTo>
                  <a:lnTo>
                    <a:pt x="1175452" y="333976"/>
                  </a:lnTo>
                  <a:lnTo>
                    <a:pt x="1169287" y="343968"/>
                  </a:lnTo>
                  <a:lnTo>
                    <a:pt x="1162765" y="353959"/>
                  </a:lnTo>
                  <a:lnTo>
                    <a:pt x="1157203" y="362326"/>
                  </a:lnTo>
                  <a:lnTo>
                    <a:pt x="1156048" y="363951"/>
                  </a:lnTo>
                  <a:lnTo>
                    <a:pt x="1148932" y="373942"/>
                  </a:lnTo>
                  <a:lnTo>
                    <a:pt x="1141980" y="383934"/>
                  </a:lnTo>
                  <a:lnTo>
                    <a:pt x="1137251" y="390930"/>
                  </a:lnTo>
                  <a:lnTo>
                    <a:pt x="1134934" y="393925"/>
                  </a:lnTo>
                  <a:lnTo>
                    <a:pt x="1127674" y="403917"/>
                  </a:lnTo>
                  <a:lnTo>
                    <a:pt x="1121013" y="413908"/>
                  </a:lnTo>
                  <a:lnTo>
                    <a:pt x="1117299" y="419640"/>
                  </a:lnTo>
                  <a:lnTo>
                    <a:pt x="1113890" y="423900"/>
                  </a:lnTo>
                  <a:lnTo>
                    <a:pt x="1106748" y="433891"/>
                  </a:lnTo>
                  <a:lnTo>
                    <a:pt x="1099659" y="443883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任意多边形: 形状 52">
              <a:extLst>
                <a:ext uri="{FF2B5EF4-FFF2-40B4-BE49-F238E27FC236}">
                  <a16:creationId xmlns:a16="http://schemas.microsoft.com/office/drawing/2014/main" id="{473D862C-22C4-4BF7-B6BA-F8380A0C91DA}"/>
                </a:ext>
              </a:extLst>
            </p:cNvPr>
            <p:cNvSpPr/>
            <p:nvPr/>
          </p:nvSpPr>
          <p:spPr>
            <a:xfrm>
              <a:off x="2885545" y="3576136"/>
              <a:ext cx="2972814" cy="603146"/>
            </a:xfrm>
            <a:custGeom>
              <a:avLst/>
              <a:gdLst>
                <a:gd name="connsiteX0" fmla="*/ 977637 w 2972814"/>
                <a:gd name="connsiteY0" fmla="*/ 603147 h 603146"/>
                <a:gd name="connsiteX1" fmla="*/ 997589 w 2972814"/>
                <a:gd name="connsiteY1" fmla="*/ 603147 h 603146"/>
                <a:gd name="connsiteX2" fmla="*/ 1017541 w 2972814"/>
                <a:gd name="connsiteY2" fmla="*/ 603147 h 603146"/>
                <a:gd name="connsiteX3" fmla="*/ 1037492 w 2972814"/>
                <a:gd name="connsiteY3" fmla="*/ 603147 h 603146"/>
                <a:gd name="connsiteX4" fmla="*/ 1057444 w 2972814"/>
                <a:gd name="connsiteY4" fmla="*/ 603147 h 603146"/>
                <a:gd name="connsiteX5" fmla="*/ 1077396 w 2972814"/>
                <a:gd name="connsiteY5" fmla="*/ 603147 h 603146"/>
                <a:gd name="connsiteX6" fmla="*/ 1097348 w 2972814"/>
                <a:gd name="connsiteY6" fmla="*/ 603147 h 603146"/>
                <a:gd name="connsiteX7" fmla="*/ 1099659 w 2972814"/>
                <a:gd name="connsiteY7" fmla="*/ 603147 h 603146"/>
                <a:gd name="connsiteX8" fmla="*/ 1106748 w 2972814"/>
                <a:gd name="connsiteY8" fmla="*/ 593155 h 603146"/>
                <a:gd name="connsiteX9" fmla="*/ 1113890 w 2972814"/>
                <a:gd name="connsiteY9" fmla="*/ 583164 h 603146"/>
                <a:gd name="connsiteX10" fmla="*/ 1117299 w 2972814"/>
                <a:gd name="connsiteY10" fmla="*/ 578904 h 603146"/>
                <a:gd name="connsiteX11" fmla="*/ 1121013 w 2972814"/>
                <a:gd name="connsiteY11" fmla="*/ 573172 h 603146"/>
                <a:gd name="connsiteX12" fmla="*/ 1127674 w 2972814"/>
                <a:gd name="connsiteY12" fmla="*/ 563181 h 603146"/>
                <a:gd name="connsiteX13" fmla="*/ 1134934 w 2972814"/>
                <a:gd name="connsiteY13" fmla="*/ 553189 h 603146"/>
                <a:gd name="connsiteX14" fmla="*/ 1137251 w 2972814"/>
                <a:gd name="connsiteY14" fmla="*/ 550194 h 603146"/>
                <a:gd name="connsiteX15" fmla="*/ 1141980 w 2972814"/>
                <a:gd name="connsiteY15" fmla="*/ 543198 h 603146"/>
                <a:gd name="connsiteX16" fmla="*/ 1148932 w 2972814"/>
                <a:gd name="connsiteY16" fmla="*/ 533206 h 603146"/>
                <a:gd name="connsiteX17" fmla="*/ 1156048 w 2972814"/>
                <a:gd name="connsiteY17" fmla="*/ 523215 h 603146"/>
                <a:gd name="connsiteX18" fmla="*/ 1157203 w 2972814"/>
                <a:gd name="connsiteY18" fmla="*/ 521590 h 603146"/>
                <a:gd name="connsiteX19" fmla="*/ 1162765 w 2972814"/>
                <a:gd name="connsiteY19" fmla="*/ 513223 h 603146"/>
                <a:gd name="connsiteX20" fmla="*/ 1169287 w 2972814"/>
                <a:gd name="connsiteY20" fmla="*/ 503232 h 603146"/>
                <a:gd name="connsiteX21" fmla="*/ 1175452 w 2972814"/>
                <a:gd name="connsiteY21" fmla="*/ 493240 h 603146"/>
                <a:gd name="connsiteX22" fmla="*/ 1177155 w 2972814"/>
                <a:gd name="connsiteY22" fmla="*/ 490236 h 603146"/>
                <a:gd name="connsiteX23" fmla="*/ 1181122 w 2972814"/>
                <a:gd name="connsiteY23" fmla="*/ 483249 h 603146"/>
                <a:gd name="connsiteX24" fmla="*/ 1186614 w 2972814"/>
                <a:gd name="connsiteY24" fmla="*/ 473257 h 603146"/>
                <a:gd name="connsiteX25" fmla="*/ 1191594 w 2972814"/>
                <a:gd name="connsiteY25" fmla="*/ 463266 h 603146"/>
                <a:gd name="connsiteX26" fmla="*/ 1196456 w 2972814"/>
                <a:gd name="connsiteY26" fmla="*/ 453274 h 603146"/>
                <a:gd name="connsiteX27" fmla="*/ 1197107 w 2972814"/>
                <a:gd name="connsiteY27" fmla="*/ 451929 h 603146"/>
                <a:gd name="connsiteX28" fmla="*/ 1201669 w 2972814"/>
                <a:gd name="connsiteY28" fmla="*/ 443283 h 603146"/>
                <a:gd name="connsiteX29" fmla="*/ 1207058 w 2972814"/>
                <a:gd name="connsiteY29" fmla="*/ 433291 h 603146"/>
                <a:gd name="connsiteX30" fmla="*/ 1213179 w 2972814"/>
                <a:gd name="connsiteY30" fmla="*/ 423300 h 603146"/>
                <a:gd name="connsiteX31" fmla="*/ 1217058 w 2972814"/>
                <a:gd name="connsiteY31" fmla="*/ 417712 h 603146"/>
                <a:gd name="connsiteX32" fmla="*/ 1220841 w 2972814"/>
                <a:gd name="connsiteY32" fmla="*/ 413308 h 603146"/>
                <a:gd name="connsiteX33" fmla="*/ 1230772 w 2972814"/>
                <a:gd name="connsiteY33" fmla="*/ 403317 h 603146"/>
                <a:gd name="connsiteX34" fmla="*/ 1237010 w 2972814"/>
                <a:gd name="connsiteY34" fmla="*/ 398156 h 603146"/>
                <a:gd name="connsiteX35" fmla="*/ 1245151 w 2972814"/>
                <a:gd name="connsiteY35" fmla="*/ 393325 h 603146"/>
                <a:gd name="connsiteX36" fmla="*/ 1256962 w 2972814"/>
                <a:gd name="connsiteY36" fmla="*/ 387215 h 603146"/>
                <a:gd name="connsiteX37" fmla="*/ 1269088 w 2972814"/>
                <a:gd name="connsiteY37" fmla="*/ 383334 h 603146"/>
                <a:gd name="connsiteX38" fmla="*/ 1276914 w 2972814"/>
                <a:gd name="connsiteY38" fmla="*/ 381068 h 603146"/>
                <a:gd name="connsiteX39" fmla="*/ 1296865 w 2972814"/>
                <a:gd name="connsiteY39" fmla="*/ 378074 h 603146"/>
                <a:gd name="connsiteX40" fmla="*/ 1316817 w 2972814"/>
                <a:gd name="connsiteY40" fmla="*/ 377139 h 603146"/>
                <a:gd name="connsiteX41" fmla="*/ 1336769 w 2972814"/>
                <a:gd name="connsiteY41" fmla="*/ 377652 h 603146"/>
                <a:gd name="connsiteX42" fmla="*/ 1356721 w 2972814"/>
                <a:gd name="connsiteY42" fmla="*/ 379103 h 603146"/>
                <a:gd name="connsiteX43" fmla="*/ 1376673 w 2972814"/>
                <a:gd name="connsiteY43" fmla="*/ 380881 h 603146"/>
                <a:gd name="connsiteX44" fmla="*/ 1396624 w 2972814"/>
                <a:gd name="connsiteY44" fmla="*/ 382586 h 603146"/>
                <a:gd name="connsiteX45" fmla="*/ 1410417 w 2972814"/>
                <a:gd name="connsiteY45" fmla="*/ 383334 h 603146"/>
                <a:gd name="connsiteX46" fmla="*/ 1416576 w 2972814"/>
                <a:gd name="connsiteY46" fmla="*/ 383736 h 603146"/>
                <a:gd name="connsiteX47" fmla="*/ 1436528 w 2972814"/>
                <a:gd name="connsiteY47" fmla="*/ 384445 h 603146"/>
                <a:gd name="connsiteX48" fmla="*/ 1456480 w 2972814"/>
                <a:gd name="connsiteY48" fmla="*/ 384731 h 603146"/>
                <a:gd name="connsiteX49" fmla="*/ 1476431 w 2972814"/>
                <a:gd name="connsiteY49" fmla="*/ 385383 h 603146"/>
                <a:gd name="connsiteX50" fmla="*/ 1496383 w 2972814"/>
                <a:gd name="connsiteY50" fmla="*/ 386647 h 603146"/>
                <a:gd name="connsiteX51" fmla="*/ 1516335 w 2972814"/>
                <a:gd name="connsiteY51" fmla="*/ 389157 h 603146"/>
                <a:gd name="connsiteX52" fmla="*/ 1536287 w 2972814"/>
                <a:gd name="connsiteY52" fmla="*/ 392951 h 603146"/>
                <a:gd name="connsiteX53" fmla="*/ 1538066 w 2972814"/>
                <a:gd name="connsiteY53" fmla="*/ 393325 h 603146"/>
                <a:gd name="connsiteX54" fmla="*/ 1556239 w 2972814"/>
                <a:gd name="connsiteY54" fmla="*/ 396643 h 603146"/>
                <a:gd name="connsiteX55" fmla="*/ 1576190 w 2972814"/>
                <a:gd name="connsiteY55" fmla="*/ 399702 h 603146"/>
                <a:gd name="connsiteX56" fmla="*/ 1596142 w 2972814"/>
                <a:gd name="connsiteY56" fmla="*/ 401516 h 603146"/>
                <a:gd name="connsiteX57" fmla="*/ 1616094 w 2972814"/>
                <a:gd name="connsiteY57" fmla="*/ 401883 h 603146"/>
                <a:gd name="connsiteX58" fmla="*/ 1636046 w 2972814"/>
                <a:gd name="connsiteY58" fmla="*/ 400669 h 603146"/>
                <a:gd name="connsiteX59" fmla="*/ 1655997 w 2972814"/>
                <a:gd name="connsiteY59" fmla="*/ 398133 h 603146"/>
                <a:gd name="connsiteX60" fmla="*/ 1675949 w 2972814"/>
                <a:gd name="connsiteY60" fmla="*/ 395139 h 603146"/>
                <a:gd name="connsiteX61" fmla="*/ 1687134 w 2972814"/>
                <a:gd name="connsiteY61" fmla="*/ 393325 h 603146"/>
                <a:gd name="connsiteX62" fmla="*/ 1695901 w 2972814"/>
                <a:gd name="connsiteY62" fmla="*/ 391699 h 603146"/>
                <a:gd name="connsiteX63" fmla="*/ 1715853 w 2972814"/>
                <a:gd name="connsiteY63" fmla="*/ 389119 h 603146"/>
                <a:gd name="connsiteX64" fmla="*/ 1735805 w 2972814"/>
                <a:gd name="connsiteY64" fmla="*/ 388251 h 603146"/>
                <a:gd name="connsiteX65" fmla="*/ 1755756 w 2972814"/>
                <a:gd name="connsiteY65" fmla="*/ 389612 h 603146"/>
                <a:gd name="connsiteX66" fmla="*/ 1775511 w 2972814"/>
                <a:gd name="connsiteY66" fmla="*/ 393325 h 603146"/>
                <a:gd name="connsiteX67" fmla="*/ 1775708 w 2972814"/>
                <a:gd name="connsiteY67" fmla="*/ 393361 h 603146"/>
                <a:gd name="connsiteX68" fmla="*/ 1795660 w 2972814"/>
                <a:gd name="connsiteY68" fmla="*/ 399529 h 603146"/>
                <a:gd name="connsiteX69" fmla="*/ 1804414 w 2972814"/>
                <a:gd name="connsiteY69" fmla="*/ 403317 h 603146"/>
                <a:gd name="connsiteX70" fmla="*/ 1815612 w 2972814"/>
                <a:gd name="connsiteY70" fmla="*/ 408633 h 603146"/>
                <a:gd name="connsiteX71" fmla="*/ 1824156 w 2972814"/>
                <a:gd name="connsiteY71" fmla="*/ 413308 h 603146"/>
                <a:gd name="connsiteX72" fmla="*/ 1835563 w 2972814"/>
                <a:gd name="connsiteY72" fmla="*/ 420997 h 603146"/>
                <a:gd name="connsiteX73" fmla="*/ 1838885 w 2972814"/>
                <a:gd name="connsiteY73" fmla="*/ 423300 h 603146"/>
                <a:gd name="connsiteX74" fmla="*/ 1849742 w 2972814"/>
                <a:gd name="connsiteY74" fmla="*/ 433291 h 603146"/>
                <a:gd name="connsiteX75" fmla="*/ 1855515 w 2972814"/>
                <a:gd name="connsiteY75" fmla="*/ 440016 h 603146"/>
                <a:gd name="connsiteX76" fmla="*/ 1858736 w 2972814"/>
                <a:gd name="connsiteY76" fmla="*/ 443283 h 603146"/>
                <a:gd name="connsiteX77" fmla="*/ 1865153 w 2972814"/>
                <a:gd name="connsiteY77" fmla="*/ 453274 h 603146"/>
                <a:gd name="connsiteX78" fmla="*/ 1869054 w 2972814"/>
                <a:gd name="connsiteY78" fmla="*/ 463266 h 603146"/>
                <a:gd name="connsiteX79" fmla="*/ 1871453 w 2972814"/>
                <a:gd name="connsiteY79" fmla="*/ 473257 h 603146"/>
                <a:gd name="connsiteX80" fmla="*/ 1872059 w 2972814"/>
                <a:gd name="connsiteY80" fmla="*/ 483249 h 603146"/>
                <a:gd name="connsiteX81" fmla="*/ 1871434 w 2972814"/>
                <a:gd name="connsiteY81" fmla="*/ 493240 h 603146"/>
                <a:gd name="connsiteX82" fmla="*/ 1869981 w 2972814"/>
                <a:gd name="connsiteY82" fmla="*/ 503232 h 603146"/>
                <a:gd name="connsiteX83" fmla="*/ 1868820 w 2972814"/>
                <a:gd name="connsiteY83" fmla="*/ 513223 h 603146"/>
                <a:gd name="connsiteX84" fmla="*/ 1868490 w 2972814"/>
                <a:gd name="connsiteY84" fmla="*/ 523215 h 603146"/>
                <a:gd name="connsiteX85" fmla="*/ 1870074 w 2972814"/>
                <a:gd name="connsiteY85" fmla="*/ 533206 h 603146"/>
                <a:gd name="connsiteX86" fmla="*/ 1875455 w 2972814"/>
                <a:gd name="connsiteY86" fmla="*/ 543198 h 603146"/>
                <a:gd name="connsiteX87" fmla="*/ 1875467 w 2972814"/>
                <a:gd name="connsiteY87" fmla="*/ 543208 h 603146"/>
                <a:gd name="connsiteX88" fmla="*/ 1895419 w 2972814"/>
                <a:gd name="connsiteY88" fmla="*/ 545594 h 603146"/>
                <a:gd name="connsiteX89" fmla="*/ 1901268 w 2972814"/>
                <a:gd name="connsiteY89" fmla="*/ 543198 h 603146"/>
                <a:gd name="connsiteX90" fmla="*/ 1915371 w 2972814"/>
                <a:gd name="connsiteY90" fmla="*/ 536601 h 603146"/>
                <a:gd name="connsiteX91" fmla="*/ 1919291 w 2972814"/>
                <a:gd name="connsiteY91" fmla="*/ 533206 h 603146"/>
                <a:gd name="connsiteX92" fmla="*/ 1929448 w 2972814"/>
                <a:gd name="connsiteY92" fmla="*/ 523215 h 603146"/>
                <a:gd name="connsiteX93" fmla="*/ 1935322 w 2972814"/>
                <a:gd name="connsiteY93" fmla="*/ 517503 h 603146"/>
                <a:gd name="connsiteX94" fmla="*/ 1938610 w 2972814"/>
                <a:gd name="connsiteY94" fmla="*/ 513223 h 603146"/>
                <a:gd name="connsiteX95" fmla="*/ 1946318 w 2972814"/>
                <a:gd name="connsiteY95" fmla="*/ 503232 h 603146"/>
                <a:gd name="connsiteX96" fmla="*/ 1955274 w 2972814"/>
                <a:gd name="connsiteY96" fmla="*/ 493748 h 603146"/>
                <a:gd name="connsiteX97" fmla="*/ 1955719 w 2972814"/>
                <a:gd name="connsiteY97" fmla="*/ 493240 h 603146"/>
                <a:gd name="connsiteX98" fmla="*/ 1966081 w 2972814"/>
                <a:gd name="connsiteY98" fmla="*/ 483249 h 603146"/>
                <a:gd name="connsiteX99" fmla="*/ 1975226 w 2972814"/>
                <a:gd name="connsiteY99" fmla="*/ 476477 h 603146"/>
                <a:gd name="connsiteX100" fmla="*/ 1980069 w 2972814"/>
                <a:gd name="connsiteY100" fmla="*/ 473257 h 603146"/>
                <a:gd name="connsiteX101" fmla="*/ 1995178 w 2972814"/>
                <a:gd name="connsiteY101" fmla="*/ 464930 h 603146"/>
                <a:gd name="connsiteX102" fmla="*/ 1999965 w 2972814"/>
                <a:gd name="connsiteY102" fmla="*/ 463266 h 603146"/>
                <a:gd name="connsiteX103" fmla="*/ 2015129 w 2972814"/>
                <a:gd name="connsiteY103" fmla="*/ 458855 h 603146"/>
                <a:gd name="connsiteX104" fmla="*/ 2035081 w 2972814"/>
                <a:gd name="connsiteY104" fmla="*/ 456254 h 603146"/>
                <a:gd name="connsiteX105" fmla="*/ 2055033 w 2972814"/>
                <a:gd name="connsiteY105" fmla="*/ 456587 h 603146"/>
                <a:gd name="connsiteX106" fmla="*/ 2074985 w 2972814"/>
                <a:gd name="connsiteY106" fmla="*/ 458268 h 603146"/>
                <a:gd name="connsiteX107" fmla="*/ 2094936 w 2972814"/>
                <a:gd name="connsiteY107" fmla="*/ 460285 h 603146"/>
                <a:gd name="connsiteX108" fmla="*/ 2114888 w 2972814"/>
                <a:gd name="connsiteY108" fmla="*/ 461261 h 603146"/>
                <a:gd name="connsiteX109" fmla="*/ 2134840 w 2972814"/>
                <a:gd name="connsiteY109" fmla="*/ 459571 h 603146"/>
                <a:gd name="connsiteX110" fmla="*/ 2154792 w 2972814"/>
                <a:gd name="connsiteY110" fmla="*/ 454350 h 603146"/>
                <a:gd name="connsiteX111" fmla="*/ 2156879 w 2972814"/>
                <a:gd name="connsiteY111" fmla="*/ 453274 h 603146"/>
                <a:gd name="connsiteX112" fmla="*/ 2174744 w 2972814"/>
                <a:gd name="connsiteY112" fmla="*/ 443518 h 603146"/>
                <a:gd name="connsiteX113" fmla="*/ 2175030 w 2972814"/>
                <a:gd name="connsiteY113" fmla="*/ 443283 h 603146"/>
                <a:gd name="connsiteX114" fmla="*/ 2187207 w 2972814"/>
                <a:gd name="connsiteY114" fmla="*/ 433291 h 603146"/>
                <a:gd name="connsiteX115" fmla="*/ 2194695 w 2972814"/>
                <a:gd name="connsiteY115" fmla="*/ 427167 h 603146"/>
                <a:gd name="connsiteX116" fmla="*/ 2198426 w 2972814"/>
                <a:gd name="connsiteY116" fmla="*/ 423300 h 603146"/>
                <a:gd name="connsiteX117" fmla="*/ 2208418 w 2972814"/>
                <a:gd name="connsiteY117" fmla="*/ 413308 h 603146"/>
                <a:gd name="connsiteX118" fmla="*/ 2214647 w 2972814"/>
                <a:gd name="connsiteY118" fmla="*/ 407452 h 603146"/>
                <a:gd name="connsiteX119" fmla="*/ 2218615 w 2972814"/>
                <a:gd name="connsiteY119" fmla="*/ 403317 h 603146"/>
                <a:gd name="connsiteX120" fmla="*/ 2229372 w 2972814"/>
                <a:gd name="connsiteY120" fmla="*/ 393325 h 603146"/>
                <a:gd name="connsiteX121" fmla="*/ 2234599 w 2972814"/>
                <a:gd name="connsiteY121" fmla="*/ 389029 h 603146"/>
                <a:gd name="connsiteX122" fmla="*/ 2241745 w 2972814"/>
                <a:gd name="connsiteY122" fmla="*/ 383334 h 603146"/>
                <a:gd name="connsiteX123" fmla="*/ 2254551 w 2972814"/>
                <a:gd name="connsiteY123" fmla="*/ 375025 h 603146"/>
                <a:gd name="connsiteX124" fmla="*/ 2257521 w 2972814"/>
                <a:gd name="connsiteY124" fmla="*/ 373342 h 603146"/>
                <a:gd name="connsiteX125" fmla="*/ 2274502 w 2972814"/>
                <a:gd name="connsiteY125" fmla="*/ 365556 h 603146"/>
                <a:gd name="connsiteX126" fmla="*/ 2280837 w 2972814"/>
                <a:gd name="connsiteY126" fmla="*/ 363351 h 603146"/>
                <a:gd name="connsiteX127" fmla="*/ 2294454 w 2972814"/>
                <a:gd name="connsiteY127" fmla="*/ 359325 h 603146"/>
                <a:gd name="connsiteX128" fmla="*/ 2314406 w 2972814"/>
                <a:gd name="connsiteY128" fmla="*/ 355443 h 603146"/>
                <a:gd name="connsiteX129" fmla="*/ 2329991 w 2972814"/>
                <a:gd name="connsiteY129" fmla="*/ 353359 h 603146"/>
                <a:gd name="connsiteX130" fmla="*/ 2334358 w 2972814"/>
                <a:gd name="connsiteY130" fmla="*/ 352843 h 603146"/>
                <a:gd name="connsiteX131" fmla="*/ 2354310 w 2972814"/>
                <a:gd name="connsiteY131" fmla="*/ 351221 h 603146"/>
                <a:gd name="connsiteX132" fmla="*/ 2374261 w 2972814"/>
                <a:gd name="connsiteY132" fmla="*/ 350261 h 603146"/>
                <a:gd name="connsiteX133" fmla="*/ 2394213 w 2972814"/>
                <a:gd name="connsiteY133" fmla="*/ 349774 h 603146"/>
                <a:gd name="connsiteX134" fmla="*/ 2414165 w 2972814"/>
                <a:gd name="connsiteY134" fmla="*/ 349574 h 603146"/>
                <a:gd name="connsiteX135" fmla="*/ 2434117 w 2972814"/>
                <a:gd name="connsiteY135" fmla="*/ 349555 h 603146"/>
                <a:gd name="connsiteX136" fmla="*/ 2454068 w 2972814"/>
                <a:gd name="connsiteY136" fmla="*/ 349673 h 603146"/>
                <a:gd name="connsiteX137" fmla="*/ 2474020 w 2972814"/>
                <a:gd name="connsiteY137" fmla="*/ 349914 h 603146"/>
                <a:gd name="connsiteX138" fmla="*/ 2493972 w 2972814"/>
                <a:gd name="connsiteY138" fmla="*/ 350256 h 603146"/>
                <a:gd name="connsiteX139" fmla="*/ 2513924 w 2972814"/>
                <a:gd name="connsiteY139" fmla="*/ 350650 h 603146"/>
                <a:gd name="connsiteX140" fmla="*/ 2533876 w 2972814"/>
                <a:gd name="connsiteY140" fmla="*/ 351170 h 603146"/>
                <a:gd name="connsiteX141" fmla="*/ 2553827 w 2972814"/>
                <a:gd name="connsiteY141" fmla="*/ 352003 h 603146"/>
                <a:gd name="connsiteX142" fmla="*/ 2571470 w 2972814"/>
                <a:gd name="connsiteY142" fmla="*/ 353359 h 603146"/>
                <a:gd name="connsiteX143" fmla="*/ 2573779 w 2972814"/>
                <a:gd name="connsiteY143" fmla="*/ 353568 h 603146"/>
                <a:gd name="connsiteX144" fmla="*/ 2593731 w 2972814"/>
                <a:gd name="connsiteY144" fmla="*/ 356969 h 603146"/>
                <a:gd name="connsiteX145" fmla="*/ 2611012 w 2972814"/>
                <a:gd name="connsiteY145" fmla="*/ 363351 h 603146"/>
                <a:gd name="connsiteX146" fmla="*/ 2613683 w 2972814"/>
                <a:gd name="connsiteY146" fmla="*/ 364591 h 603146"/>
                <a:gd name="connsiteX147" fmla="*/ 2626034 w 2972814"/>
                <a:gd name="connsiteY147" fmla="*/ 373342 h 603146"/>
                <a:gd name="connsiteX148" fmla="*/ 2633634 w 2972814"/>
                <a:gd name="connsiteY148" fmla="*/ 379810 h 603146"/>
                <a:gd name="connsiteX149" fmla="*/ 2636732 w 2972814"/>
                <a:gd name="connsiteY149" fmla="*/ 383334 h 603146"/>
                <a:gd name="connsiteX150" fmla="*/ 2645228 w 2972814"/>
                <a:gd name="connsiteY150" fmla="*/ 393325 h 603146"/>
                <a:gd name="connsiteX151" fmla="*/ 2653086 w 2972814"/>
                <a:gd name="connsiteY151" fmla="*/ 403317 h 603146"/>
                <a:gd name="connsiteX152" fmla="*/ 2653586 w 2972814"/>
                <a:gd name="connsiteY152" fmla="*/ 403923 h 603146"/>
                <a:gd name="connsiteX153" fmla="*/ 2660509 w 2972814"/>
                <a:gd name="connsiteY153" fmla="*/ 413308 h 603146"/>
                <a:gd name="connsiteX154" fmla="*/ 2668103 w 2972814"/>
                <a:gd name="connsiteY154" fmla="*/ 423300 h 603146"/>
                <a:gd name="connsiteX155" fmla="*/ 2673538 w 2972814"/>
                <a:gd name="connsiteY155" fmla="*/ 430234 h 603146"/>
                <a:gd name="connsiteX156" fmla="*/ 2675926 w 2972814"/>
                <a:gd name="connsiteY156" fmla="*/ 433291 h 603146"/>
                <a:gd name="connsiteX157" fmla="*/ 2684407 w 2972814"/>
                <a:gd name="connsiteY157" fmla="*/ 443283 h 603146"/>
                <a:gd name="connsiteX158" fmla="*/ 2693482 w 2972814"/>
                <a:gd name="connsiteY158" fmla="*/ 453274 h 603146"/>
                <a:gd name="connsiteX159" fmla="*/ 2693490 w 2972814"/>
                <a:gd name="connsiteY159" fmla="*/ 453283 h 603146"/>
                <a:gd name="connsiteX160" fmla="*/ 2704001 w 2972814"/>
                <a:gd name="connsiteY160" fmla="*/ 463266 h 603146"/>
                <a:gd name="connsiteX161" fmla="*/ 2713441 w 2972814"/>
                <a:gd name="connsiteY161" fmla="*/ 471670 h 603146"/>
                <a:gd name="connsiteX162" fmla="*/ 2715609 w 2972814"/>
                <a:gd name="connsiteY162" fmla="*/ 473257 h 603146"/>
                <a:gd name="connsiteX163" fmla="*/ 2730227 w 2972814"/>
                <a:gd name="connsiteY163" fmla="*/ 483249 h 603146"/>
                <a:gd name="connsiteX164" fmla="*/ 2733393 w 2972814"/>
                <a:gd name="connsiteY164" fmla="*/ 485342 h 603146"/>
                <a:gd name="connsiteX165" fmla="*/ 2750075 w 2972814"/>
                <a:gd name="connsiteY165" fmla="*/ 493240 h 603146"/>
                <a:gd name="connsiteX166" fmla="*/ 2753345 w 2972814"/>
                <a:gd name="connsiteY166" fmla="*/ 494771 h 603146"/>
                <a:gd name="connsiteX167" fmla="*/ 2773297 w 2972814"/>
                <a:gd name="connsiteY167" fmla="*/ 499626 h 603146"/>
                <a:gd name="connsiteX168" fmla="*/ 2793249 w 2972814"/>
                <a:gd name="connsiteY168" fmla="*/ 499822 h 603146"/>
                <a:gd name="connsiteX169" fmla="*/ 2813200 w 2972814"/>
                <a:gd name="connsiteY169" fmla="*/ 495668 h 603146"/>
                <a:gd name="connsiteX170" fmla="*/ 2819168 w 2972814"/>
                <a:gd name="connsiteY170" fmla="*/ 493240 h 603146"/>
                <a:gd name="connsiteX171" fmla="*/ 2833152 w 2972814"/>
                <a:gd name="connsiteY171" fmla="*/ 487905 h 603146"/>
                <a:gd name="connsiteX172" fmla="*/ 2842400 w 2972814"/>
                <a:gd name="connsiteY172" fmla="*/ 483249 h 603146"/>
                <a:gd name="connsiteX173" fmla="*/ 2853104 w 2972814"/>
                <a:gd name="connsiteY173" fmla="*/ 478208 h 603146"/>
                <a:gd name="connsiteX174" fmla="*/ 2862665 w 2972814"/>
                <a:gd name="connsiteY174" fmla="*/ 473257 h 603146"/>
                <a:gd name="connsiteX175" fmla="*/ 2873056 w 2972814"/>
                <a:gd name="connsiteY175" fmla="*/ 468206 h 603146"/>
                <a:gd name="connsiteX176" fmla="*/ 2883439 w 2972814"/>
                <a:gd name="connsiteY176" fmla="*/ 463266 h 603146"/>
                <a:gd name="connsiteX177" fmla="*/ 2893007 w 2972814"/>
                <a:gd name="connsiteY177" fmla="*/ 458895 h 603146"/>
                <a:gd name="connsiteX178" fmla="*/ 2906897 w 2972814"/>
                <a:gd name="connsiteY178" fmla="*/ 453274 h 603146"/>
                <a:gd name="connsiteX179" fmla="*/ 2912959 w 2972814"/>
                <a:gd name="connsiteY179" fmla="*/ 450910 h 603146"/>
                <a:gd name="connsiteX180" fmla="*/ 2932911 w 2972814"/>
                <a:gd name="connsiteY180" fmla="*/ 444721 h 603146"/>
                <a:gd name="connsiteX181" fmla="*/ 2939475 w 2972814"/>
                <a:gd name="connsiteY181" fmla="*/ 443283 h 603146"/>
                <a:gd name="connsiteX182" fmla="*/ 2952863 w 2972814"/>
                <a:gd name="connsiteY182" fmla="*/ 440266 h 603146"/>
                <a:gd name="connsiteX183" fmla="*/ 2972815 w 2972814"/>
                <a:gd name="connsiteY183" fmla="*/ 437557 h 603146"/>
                <a:gd name="connsiteX184" fmla="*/ 2972815 w 2972814"/>
                <a:gd name="connsiteY184" fmla="*/ 433291 h 603146"/>
                <a:gd name="connsiteX185" fmla="*/ 2972815 w 2972814"/>
                <a:gd name="connsiteY185" fmla="*/ 423300 h 603146"/>
                <a:gd name="connsiteX186" fmla="*/ 2972815 w 2972814"/>
                <a:gd name="connsiteY186" fmla="*/ 413308 h 603146"/>
                <a:gd name="connsiteX187" fmla="*/ 2972815 w 2972814"/>
                <a:gd name="connsiteY187" fmla="*/ 403317 h 603146"/>
                <a:gd name="connsiteX188" fmla="*/ 2972815 w 2972814"/>
                <a:gd name="connsiteY188" fmla="*/ 396831 h 603146"/>
                <a:gd name="connsiteX189" fmla="*/ 2952863 w 2972814"/>
                <a:gd name="connsiteY189" fmla="*/ 400782 h 603146"/>
                <a:gd name="connsiteX190" fmla="*/ 2942785 w 2972814"/>
                <a:gd name="connsiteY190" fmla="*/ 403317 h 603146"/>
                <a:gd name="connsiteX191" fmla="*/ 2932911 w 2972814"/>
                <a:gd name="connsiteY191" fmla="*/ 405641 h 603146"/>
                <a:gd name="connsiteX192" fmla="*/ 2912959 w 2972814"/>
                <a:gd name="connsiteY192" fmla="*/ 411865 h 603146"/>
                <a:gd name="connsiteX193" fmla="*/ 2909106 w 2972814"/>
                <a:gd name="connsiteY193" fmla="*/ 413308 h 603146"/>
                <a:gd name="connsiteX194" fmla="*/ 2893007 w 2972814"/>
                <a:gd name="connsiteY194" fmla="*/ 419161 h 603146"/>
                <a:gd name="connsiteX195" fmla="*/ 2883246 w 2972814"/>
                <a:gd name="connsiteY195" fmla="*/ 423300 h 603146"/>
                <a:gd name="connsiteX196" fmla="*/ 2873056 w 2972814"/>
                <a:gd name="connsiteY196" fmla="*/ 427475 h 603146"/>
                <a:gd name="connsiteX197" fmla="*/ 2859206 w 2972814"/>
                <a:gd name="connsiteY197" fmla="*/ 433291 h 603146"/>
                <a:gd name="connsiteX198" fmla="*/ 2853104 w 2972814"/>
                <a:gd name="connsiteY198" fmla="*/ 435903 h 603146"/>
                <a:gd name="connsiteX199" fmla="*/ 2834596 w 2972814"/>
                <a:gd name="connsiteY199" fmla="*/ 443283 h 603146"/>
                <a:gd name="connsiteX200" fmla="*/ 2833152 w 2972814"/>
                <a:gd name="connsiteY200" fmla="*/ 443860 h 603146"/>
                <a:gd name="connsiteX201" fmla="*/ 2813200 w 2972814"/>
                <a:gd name="connsiteY201" fmla="*/ 449639 h 603146"/>
                <a:gd name="connsiteX202" fmla="*/ 2793249 w 2972814"/>
                <a:gd name="connsiteY202" fmla="*/ 452246 h 603146"/>
                <a:gd name="connsiteX203" fmla="*/ 2773297 w 2972814"/>
                <a:gd name="connsiteY203" fmla="*/ 450199 h 603146"/>
                <a:gd name="connsiteX204" fmla="*/ 2755116 w 2972814"/>
                <a:gd name="connsiteY204" fmla="*/ 443283 h 603146"/>
                <a:gd name="connsiteX205" fmla="*/ 2753345 w 2972814"/>
                <a:gd name="connsiteY205" fmla="*/ 442452 h 603146"/>
                <a:gd name="connsiteX206" fmla="*/ 2741648 w 2972814"/>
                <a:gd name="connsiteY206" fmla="*/ 433291 h 603146"/>
                <a:gd name="connsiteX207" fmla="*/ 2733393 w 2972814"/>
                <a:gd name="connsiteY207" fmla="*/ 425258 h 603146"/>
                <a:gd name="connsiteX208" fmla="*/ 2731825 w 2972814"/>
                <a:gd name="connsiteY208" fmla="*/ 423300 h 603146"/>
                <a:gd name="connsiteX209" fmla="*/ 2725568 w 2972814"/>
                <a:gd name="connsiteY209" fmla="*/ 413308 h 603146"/>
                <a:gd name="connsiteX210" fmla="*/ 2721249 w 2972814"/>
                <a:gd name="connsiteY210" fmla="*/ 403317 h 603146"/>
                <a:gd name="connsiteX211" fmla="*/ 2718809 w 2972814"/>
                <a:gd name="connsiteY211" fmla="*/ 393325 h 603146"/>
                <a:gd name="connsiteX212" fmla="*/ 2718321 w 2972814"/>
                <a:gd name="connsiteY212" fmla="*/ 383334 h 603146"/>
                <a:gd name="connsiteX213" fmla="*/ 2720153 w 2972814"/>
                <a:gd name="connsiteY213" fmla="*/ 373342 h 603146"/>
                <a:gd name="connsiteX214" fmla="*/ 2724245 w 2972814"/>
                <a:gd name="connsiteY214" fmla="*/ 363351 h 603146"/>
                <a:gd name="connsiteX215" fmla="*/ 2731139 w 2972814"/>
                <a:gd name="connsiteY215" fmla="*/ 353359 h 603146"/>
                <a:gd name="connsiteX216" fmla="*/ 2733393 w 2972814"/>
                <a:gd name="connsiteY216" fmla="*/ 350897 h 603146"/>
                <a:gd name="connsiteX217" fmla="*/ 2740843 w 2972814"/>
                <a:gd name="connsiteY217" fmla="*/ 343368 h 603146"/>
                <a:gd name="connsiteX218" fmla="*/ 2752611 w 2972814"/>
                <a:gd name="connsiteY218" fmla="*/ 333376 h 603146"/>
                <a:gd name="connsiteX219" fmla="*/ 2753345 w 2972814"/>
                <a:gd name="connsiteY219" fmla="*/ 332811 h 603146"/>
                <a:gd name="connsiteX220" fmla="*/ 2765883 w 2972814"/>
                <a:gd name="connsiteY220" fmla="*/ 323385 h 603146"/>
                <a:gd name="connsiteX221" fmla="*/ 2773297 w 2972814"/>
                <a:gd name="connsiteY221" fmla="*/ 317944 h 603146"/>
                <a:gd name="connsiteX222" fmla="*/ 2779544 w 2972814"/>
                <a:gd name="connsiteY222" fmla="*/ 313393 h 603146"/>
                <a:gd name="connsiteX223" fmla="*/ 2792745 w 2972814"/>
                <a:gd name="connsiteY223" fmla="*/ 303402 h 603146"/>
                <a:gd name="connsiteX224" fmla="*/ 2793249 w 2972814"/>
                <a:gd name="connsiteY224" fmla="*/ 302985 h 603146"/>
                <a:gd name="connsiteX225" fmla="*/ 2804933 w 2972814"/>
                <a:gd name="connsiteY225" fmla="*/ 293410 h 603146"/>
                <a:gd name="connsiteX226" fmla="*/ 2813200 w 2972814"/>
                <a:gd name="connsiteY226" fmla="*/ 285523 h 603146"/>
                <a:gd name="connsiteX227" fmla="*/ 2815490 w 2972814"/>
                <a:gd name="connsiteY227" fmla="*/ 283419 h 603146"/>
                <a:gd name="connsiteX228" fmla="*/ 2824785 w 2972814"/>
                <a:gd name="connsiteY228" fmla="*/ 273428 h 603146"/>
                <a:gd name="connsiteX229" fmla="*/ 2832891 w 2972814"/>
                <a:gd name="connsiteY229" fmla="*/ 263436 h 603146"/>
                <a:gd name="connsiteX230" fmla="*/ 2833152 w 2972814"/>
                <a:gd name="connsiteY230" fmla="*/ 263040 h 603146"/>
                <a:gd name="connsiteX231" fmla="*/ 2840718 w 2972814"/>
                <a:gd name="connsiteY231" fmla="*/ 253445 h 603146"/>
                <a:gd name="connsiteX232" fmla="*/ 2847658 w 2972814"/>
                <a:gd name="connsiteY232" fmla="*/ 243453 h 603146"/>
                <a:gd name="connsiteX233" fmla="*/ 2853104 w 2972814"/>
                <a:gd name="connsiteY233" fmla="*/ 234128 h 603146"/>
                <a:gd name="connsiteX234" fmla="*/ 2853666 w 2972814"/>
                <a:gd name="connsiteY234" fmla="*/ 233461 h 603146"/>
                <a:gd name="connsiteX235" fmla="*/ 2860613 w 2972814"/>
                <a:gd name="connsiteY235" fmla="*/ 223470 h 603146"/>
                <a:gd name="connsiteX236" fmla="*/ 2865965 w 2972814"/>
                <a:gd name="connsiteY236" fmla="*/ 213479 h 603146"/>
                <a:gd name="connsiteX237" fmla="*/ 2868720 w 2972814"/>
                <a:gd name="connsiteY237" fmla="*/ 203487 h 603146"/>
                <a:gd name="connsiteX238" fmla="*/ 2866392 w 2972814"/>
                <a:gd name="connsiteY238" fmla="*/ 193496 h 603146"/>
                <a:gd name="connsiteX239" fmla="*/ 2856272 w 2972814"/>
                <a:gd name="connsiteY239" fmla="*/ 183504 h 603146"/>
                <a:gd name="connsiteX240" fmla="*/ 2853104 w 2972814"/>
                <a:gd name="connsiteY240" fmla="*/ 181871 h 603146"/>
                <a:gd name="connsiteX241" fmla="*/ 2843877 w 2972814"/>
                <a:gd name="connsiteY241" fmla="*/ 173513 h 603146"/>
                <a:gd name="connsiteX242" fmla="*/ 2833152 w 2972814"/>
                <a:gd name="connsiteY242" fmla="*/ 166246 h 603146"/>
                <a:gd name="connsiteX243" fmla="*/ 2830287 w 2972814"/>
                <a:gd name="connsiteY243" fmla="*/ 163521 h 603146"/>
                <a:gd name="connsiteX244" fmla="*/ 2816918 w 2972814"/>
                <a:gd name="connsiteY244" fmla="*/ 153530 h 603146"/>
                <a:gd name="connsiteX245" fmla="*/ 2813200 w 2972814"/>
                <a:gd name="connsiteY245" fmla="*/ 151193 h 603146"/>
                <a:gd name="connsiteX246" fmla="*/ 2803425 w 2972814"/>
                <a:gd name="connsiteY246" fmla="*/ 143538 h 603146"/>
                <a:gd name="connsiteX247" fmla="*/ 2793249 w 2972814"/>
                <a:gd name="connsiteY247" fmla="*/ 136831 h 603146"/>
                <a:gd name="connsiteX248" fmla="*/ 2788477 w 2972814"/>
                <a:gd name="connsiteY248" fmla="*/ 133547 h 603146"/>
                <a:gd name="connsiteX249" fmla="*/ 2773297 w 2972814"/>
                <a:gd name="connsiteY249" fmla="*/ 124576 h 603146"/>
                <a:gd name="connsiteX250" fmla="*/ 2771375 w 2972814"/>
                <a:gd name="connsiteY250" fmla="*/ 123555 h 603146"/>
                <a:gd name="connsiteX251" fmla="*/ 2753345 w 2972814"/>
                <a:gd name="connsiteY251" fmla="*/ 114980 h 603146"/>
                <a:gd name="connsiteX252" fmla="*/ 2749369 w 2972814"/>
                <a:gd name="connsiteY252" fmla="*/ 113564 h 603146"/>
                <a:gd name="connsiteX253" fmla="*/ 2733393 w 2972814"/>
                <a:gd name="connsiteY253" fmla="*/ 108463 h 603146"/>
                <a:gd name="connsiteX254" fmla="*/ 2713441 w 2972814"/>
                <a:gd name="connsiteY254" fmla="*/ 105221 h 603146"/>
                <a:gd name="connsiteX255" fmla="*/ 2693490 w 2972814"/>
                <a:gd name="connsiteY255" fmla="*/ 105297 h 603146"/>
                <a:gd name="connsiteX256" fmla="*/ 2673538 w 2972814"/>
                <a:gd name="connsiteY256" fmla="*/ 110264 h 603146"/>
                <a:gd name="connsiteX257" fmla="*/ 2667573 w 2972814"/>
                <a:gd name="connsiteY257" fmla="*/ 113564 h 603146"/>
                <a:gd name="connsiteX258" fmla="*/ 2653586 w 2972814"/>
                <a:gd name="connsiteY258" fmla="*/ 123493 h 603146"/>
                <a:gd name="connsiteX259" fmla="*/ 2653530 w 2972814"/>
                <a:gd name="connsiteY259" fmla="*/ 123555 h 603146"/>
                <a:gd name="connsiteX260" fmla="*/ 2645345 w 2972814"/>
                <a:gd name="connsiteY260" fmla="*/ 133547 h 603146"/>
                <a:gd name="connsiteX261" fmla="*/ 2638412 w 2972814"/>
                <a:gd name="connsiteY261" fmla="*/ 143538 h 603146"/>
                <a:gd name="connsiteX262" fmla="*/ 2633634 w 2972814"/>
                <a:gd name="connsiteY262" fmla="*/ 150900 h 603146"/>
                <a:gd name="connsiteX263" fmla="*/ 2632334 w 2972814"/>
                <a:gd name="connsiteY263" fmla="*/ 153530 h 603146"/>
                <a:gd name="connsiteX264" fmla="*/ 2627525 w 2972814"/>
                <a:gd name="connsiteY264" fmla="*/ 163521 h 603146"/>
                <a:gd name="connsiteX265" fmla="*/ 2622859 w 2972814"/>
                <a:gd name="connsiteY265" fmla="*/ 173513 h 603146"/>
                <a:gd name="connsiteX266" fmla="*/ 2618395 w 2972814"/>
                <a:gd name="connsiteY266" fmla="*/ 183504 h 603146"/>
                <a:gd name="connsiteX267" fmla="*/ 2614048 w 2972814"/>
                <a:gd name="connsiteY267" fmla="*/ 193496 h 603146"/>
                <a:gd name="connsiteX268" fmla="*/ 2613683 w 2972814"/>
                <a:gd name="connsiteY268" fmla="*/ 194339 h 603146"/>
                <a:gd name="connsiteX269" fmla="*/ 2610312 w 2972814"/>
                <a:gd name="connsiteY269" fmla="*/ 203487 h 603146"/>
                <a:gd name="connsiteX270" fmla="*/ 2606893 w 2972814"/>
                <a:gd name="connsiteY270" fmla="*/ 213479 h 603146"/>
                <a:gd name="connsiteX271" fmla="*/ 2603276 w 2972814"/>
                <a:gd name="connsiteY271" fmla="*/ 223470 h 603146"/>
                <a:gd name="connsiteX272" fmla="*/ 2599652 w 2972814"/>
                <a:gd name="connsiteY272" fmla="*/ 233461 h 603146"/>
                <a:gd name="connsiteX273" fmla="*/ 2595801 w 2972814"/>
                <a:gd name="connsiteY273" fmla="*/ 243453 h 603146"/>
                <a:gd name="connsiteX274" fmla="*/ 2593731 w 2972814"/>
                <a:gd name="connsiteY274" fmla="*/ 248593 h 603146"/>
                <a:gd name="connsiteX275" fmla="*/ 2591912 w 2972814"/>
                <a:gd name="connsiteY275" fmla="*/ 253445 h 603146"/>
                <a:gd name="connsiteX276" fmla="*/ 2587849 w 2972814"/>
                <a:gd name="connsiteY276" fmla="*/ 263436 h 603146"/>
                <a:gd name="connsiteX277" fmla="*/ 2582497 w 2972814"/>
                <a:gd name="connsiteY277" fmla="*/ 273428 h 603146"/>
                <a:gd name="connsiteX278" fmla="*/ 2575518 w 2972814"/>
                <a:gd name="connsiteY278" fmla="*/ 283419 h 603146"/>
                <a:gd name="connsiteX279" fmla="*/ 2573779 w 2972814"/>
                <a:gd name="connsiteY279" fmla="*/ 285369 h 603146"/>
                <a:gd name="connsiteX280" fmla="*/ 2566236 w 2972814"/>
                <a:gd name="connsiteY280" fmla="*/ 293410 h 603146"/>
                <a:gd name="connsiteX281" fmla="*/ 2553827 w 2972814"/>
                <a:gd name="connsiteY281" fmla="*/ 302444 h 603146"/>
                <a:gd name="connsiteX282" fmla="*/ 2552266 w 2972814"/>
                <a:gd name="connsiteY282" fmla="*/ 303402 h 603146"/>
                <a:gd name="connsiteX283" fmla="*/ 2533876 w 2972814"/>
                <a:gd name="connsiteY283" fmla="*/ 311776 h 603146"/>
                <a:gd name="connsiteX284" fmla="*/ 2529135 w 2972814"/>
                <a:gd name="connsiteY284" fmla="*/ 313393 h 603146"/>
                <a:gd name="connsiteX285" fmla="*/ 2513924 w 2972814"/>
                <a:gd name="connsiteY285" fmla="*/ 317529 h 603146"/>
                <a:gd name="connsiteX286" fmla="*/ 2493972 w 2972814"/>
                <a:gd name="connsiteY286" fmla="*/ 321221 h 603146"/>
                <a:gd name="connsiteX287" fmla="*/ 2475643 w 2972814"/>
                <a:gd name="connsiteY287" fmla="*/ 323385 h 603146"/>
                <a:gd name="connsiteX288" fmla="*/ 2474020 w 2972814"/>
                <a:gd name="connsiteY288" fmla="*/ 323553 h 603146"/>
                <a:gd name="connsiteX289" fmla="*/ 2454068 w 2972814"/>
                <a:gd name="connsiteY289" fmla="*/ 324987 h 603146"/>
                <a:gd name="connsiteX290" fmla="*/ 2434117 w 2972814"/>
                <a:gd name="connsiteY290" fmla="*/ 325654 h 603146"/>
                <a:gd name="connsiteX291" fmla="*/ 2414165 w 2972814"/>
                <a:gd name="connsiteY291" fmla="*/ 325854 h 603146"/>
                <a:gd name="connsiteX292" fmla="*/ 2394213 w 2972814"/>
                <a:gd name="connsiteY292" fmla="*/ 325469 h 603146"/>
                <a:gd name="connsiteX293" fmla="*/ 2374261 w 2972814"/>
                <a:gd name="connsiteY293" fmla="*/ 324650 h 603146"/>
                <a:gd name="connsiteX294" fmla="*/ 2355176 w 2972814"/>
                <a:gd name="connsiteY294" fmla="*/ 323385 h 603146"/>
                <a:gd name="connsiteX295" fmla="*/ 2354310 w 2972814"/>
                <a:gd name="connsiteY295" fmla="*/ 323319 h 603146"/>
                <a:gd name="connsiteX296" fmla="*/ 2334358 w 2972814"/>
                <a:gd name="connsiteY296" fmla="*/ 321252 h 603146"/>
                <a:gd name="connsiteX297" fmla="*/ 2314406 w 2972814"/>
                <a:gd name="connsiteY297" fmla="*/ 318291 h 603146"/>
                <a:gd name="connsiteX298" fmla="*/ 2294454 w 2972814"/>
                <a:gd name="connsiteY298" fmla="*/ 313875 h 603146"/>
                <a:gd name="connsiteX299" fmla="*/ 2292589 w 2972814"/>
                <a:gd name="connsiteY299" fmla="*/ 313393 h 603146"/>
                <a:gd name="connsiteX300" fmla="*/ 2274502 w 2972814"/>
                <a:gd name="connsiteY300" fmla="*/ 306509 h 603146"/>
                <a:gd name="connsiteX301" fmla="*/ 2268184 w 2972814"/>
                <a:gd name="connsiteY301" fmla="*/ 303402 h 603146"/>
                <a:gd name="connsiteX302" fmla="*/ 2256061 w 2972814"/>
                <a:gd name="connsiteY302" fmla="*/ 293410 h 603146"/>
                <a:gd name="connsiteX303" fmla="*/ 2254551 w 2972814"/>
                <a:gd name="connsiteY303" fmla="*/ 291362 h 603146"/>
                <a:gd name="connsiteX304" fmla="*/ 2249004 w 2972814"/>
                <a:gd name="connsiteY304" fmla="*/ 283419 h 603146"/>
                <a:gd name="connsiteX305" fmla="*/ 2245048 w 2972814"/>
                <a:gd name="connsiteY305" fmla="*/ 273428 h 603146"/>
                <a:gd name="connsiteX306" fmla="*/ 2242917 w 2972814"/>
                <a:gd name="connsiteY306" fmla="*/ 263436 h 603146"/>
                <a:gd name="connsiteX307" fmla="*/ 2241712 w 2972814"/>
                <a:gd name="connsiteY307" fmla="*/ 253445 h 603146"/>
                <a:gd name="connsiteX308" fmla="*/ 2241080 w 2972814"/>
                <a:gd name="connsiteY308" fmla="*/ 243453 h 603146"/>
                <a:gd name="connsiteX309" fmla="*/ 2240724 w 2972814"/>
                <a:gd name="connsiteY309" fmla="*/ 233461 h 603146"/>
                <a:gd name="connsiteX310" fmla="*/ 2240645 w 2972814"/>
                <a:gd name="connsiteY310" fmla="*/ 223470 h 603146"/>
                <a:gd name="connsiteX311" fmla="*/ 2240287 w 2972814"/>
                <a:gd name="connsiteY311" fmla="*/ 213479 h 603146"/>
                <a:gd name="connsiteX312" fmla="*/ 2239483 w 2972814"/>
                <a:gd name="connsiteY312" fmla="*/ 203487 h 603146"/>
                <a:gd name="connsiteX313" fmla="*/ 2237901 w 2972814"/>
                <a:gd name="connsiteY313" fmla="*/ 193496 h 603146"/>
                <a:gd name="connsiteX314" fmla="*/ 2234845 w 2972814"/>
                <a:gd name="connsiteY314" fmla="*/ 183504 h 603146"/>
                <a:gd name="connsiteX315" fmla="*/ 2234599 w 2972814"/>
                <a:gd name="connsiteY315" fmla="*/ 183001 h 603146"/>
                <a:gd name="connsiteX316" fmla="*/ 2226234 w 2972814"/>
                <a:gd name="connsiteY316" fmla="*/ 173513 h 603146"/>
                <a:gd name="connsiteX317" fmla="*/ 2214647 w 2972814"/>
                <a:gd name="connsiteY317" fmla="*/ 166541 h 603146"/>
                <a:gd name="connsiteX318" fmla="*/ 2194695 w 2972814"/>
                <a:gd name="connsiteY318" fmla="*/ 163615 h 603146"/>
                <a:gd name="connsiteX319" fmla="*/ 2174744 w 2972814"/>
                <a:gd name="connsiteY319" fmla="*/ 164546 h 603146"/>
                <a:gd name="connsiteX320" fmla="*/ 2154792 w 2972814"/>
                <a:gd name="connsiteY320" fmla="*/ 167349 h 603146"/>
                <a:gd name="connsiteX321" fmla="*/ 2134840 w 2972814"/>
                <a:gd name="connsiteY321" fmla="*/ 170816 h 603146"/>
                <a:gd name="connsiteX322" fmla="*/ 2119307 w 2972814"/>
                <a:gd name="connsiteY322" fmla="*/ 173513 h 603146"/>
                <a:gd name="connsiteX323" fmla="*/ 2114888 w 2972814"/>
                <a:gd name="connsiteY323" fmla="*/ 174314 h 603146"/>
                <a:gd name="connsiteX324" fmla="*/ 2094936 w 2972814"/>
                <a:gd name="connsiteY324" fmla="*/ 177628 h 603146"/>
                <a:gd name="connsiteX325" fmla="*/ 2074985 w 2972814"/>
                <a:gd name="connsiteY325" fmla="*/ 180525 h 603146"/>
                <a:gd name="connsiteX326" fmla="*/ 2055033 w 2972814"/>
                <a:gd name="connsiteY326" fmla="*/ 183173 h 603146"/>
                <a:gd name="connsiteX327" fmla="*/ 2051823 w 2972814"/>
                <a:gd name="connsiteY327" fmla="*/ 183504 h 603146"/>
                <a:gd name="connsiteX328" fmla="*/ 2035081 w 2972814"/>
                <a:gd name="connsiteY328" fmla="*/ 185319 h 603146"/>
                <a:gd name="connsiteX329" fmla="*/ 2015129 w 2972814"/>
                <a:gd name="connsiteY329" fmla="*/ 187758 h 603146"/>
                <a:gd name="connsiteX330" fmla="*/ 1995178 w 2972814"/>
                <a:gd name="connsiteY330" fmla="*/ 190053 h 603146"/>
                <a:gd name="connsiteX331" fmla="*/ 1975226 w 2972814"/>
                <a:gd name="connsiteY331" fmla="*/ 192425 h 603146"/>
                <a:gd name="connsiteX332" fmla="*/ 1965832 w 2972814"/>
                <a:gd name="connsiteY332" fmla="*/ 193496 h 603146"/>
                <a:gd name="connsiteX333" fmla="*/ 1955274 w 2972814"/>
                <a:gd name="connsiteY333" fmla="*/ 194897 h 603146"/>
                <a:gd name="connsiteX334" fmla="*/ 1935322 w 2972814"/>
                <a:gd name="connsiteY334" fmla="*/ 197359 h 603146"/>
                <a:gd name="connsiteX335" fmla="*/ 1915371 w 2972814"/>
                <a:gd name="connsiteY335" fmla="*/ 199422 h 603146"/>
                <a:gd name="connsiteX336" fmla="*/ 1895419 w 2972814"/>
                <a:gd name="connsiteY336" fmla="*/ 200614 h 603146"/>
                <a:gd name="connsiteX337" fmla="*/ 1875467 w 2972814"/>
                <a:gd name="connsiteY337" fmla="*/ 200406 h 603146"/>
                <a:gd name="connsiteX338" fmla="*/ 1855515 w 2972814"/>
                <a:gd name="connsiteY338" fmla="*/ 199165 h 603146"/>
                <a:gd name="connsiteX339" fmla="*/ 1835563 w 2972814"/>
                <a:gd name="connsiteY339" fmla="*/ 197295 h 603146"/>
                <a:gd name="connsiteX340" fmla="*/ 1815612 w 2972814"/>
                <a:gd name="connsiteY340" fmla="*/ 195176 h 603146"/>
                <a:gd name="connsiteX341" fmla="*/ 1795660 w 2972814"/>
                <a:gd name="connsiteY341" fmla="*/ 194135 h 603146"/>
                <a:gd name="connsiteX342" fmla="*/ 1775708 w 2972814"/>
                <a:gd name="connsiteY342" fmla="*/ 194464 h 603146"/>
                <a:gd name="connsiteX343" fmla="*/ 1755756 w 2972814"/>
                <a:gd name="connsiteY343" fmla="*/ 196296 h 603146"/>
                <a:gd name="connsiteX344" fmla="*/ 1735805 w 2972814"/>
                <a:gd name="connsiteY344" fmla="*/ 199778 h 603146"/>
                <a:gd name="connsiteX345" fmla="*/ 1720543 w 2972814"/>
                <a:gd name="connsiteY345" fmla="*/ 203487 h 603146"/>
                <a:gd name="connsiteX346" fmla="*/ 1715853 w 2972814"/>
                <a:gd name="connsiteY346" fmla="*/ 204804 h 603146"/>
                <a:gd name="connsiteX347" fmla="*/ 1695901 w 2972814"/>
                <a:gd name="connsiteY347" fmla="*/ 211633 h 603146"/>
                <a:gd name="connsiteX348" fmla="*/ 1691244 w 2972814"/>
                <a:gd name="connsiteY348" fmla="*/ 213479 h 603146"/>
                <a:gd name="connsiteX349" fmla="*/ 1675949 w 2972814"/>
                <a:gd name="connsiteY349" fmla="*/ 220147 h 603146"/>
                <a:gd name="connsiteX350" fmla="*/ 1668941 w 2972814"/>
                <a:gd name="connsiteY350" fmla="*/ 223470 h 603146"/>
                <a:gd name="connsiteX351" fmla="*/ 1655997 w 2972814"/>
                <a:gd name="connsiteY351" fmla="*/ 230144 h 603146"/>
                <a:gd name="connsiteX352" fmla="*/ 1649790 w 2972814"/>
                <a:gd name="connsiteY352" fmla="*/ 233461 h 603146"/>
                <a:gd name="connsiteX353" fmla="*/ 1636046 w 2972814"/>
                <a:gd name="connsiteY353" fmla="*/ 241490 h 603146"/>
                <a:gd name="connsiteX354" fmla="*/ 1632676 w 2972814"/>
                <a:gd name="connsiteY354" fmla="*/ 243453 h 603146"/>
                <a:gd name="connsiteX355" fmla="*/ 1616094 w 2972814"/>
                <a:gd name="connsiteY355" fmla="*/ 253395 h 603146"/>
                <a:gd name="connsiteX356" fmla="*/ 1616009 w 2972814"/>
                <a:gd name="connsiteY356" fmla="*/ 253445 h 603146"/>
                <a:gd name="connsiteX357" fmla="*/ 1599955 w 2972814"/>
                <a:gd name="connsiteY357" fmla="*/ 263436 h 603146"/>
                <a:gd name="connsiteX358" fmla="*/ 1596142 w 2972814"/>
                <a:gd name="connsiteY358" fmla="*/ 265865 h 603146"/>
                <a:gd name="connsiteX359" fmla="*/ 1582757 w 2972814"/>
                <a:gd name="connsiteY359" fmla="*/ 273428 h 603146"/>
                <a:gd name="connsiteX360" fmla="*/ 1576190 w 2972814"/>
                <a:gd name="connsiteY360" fmla="*/ 276804 h 603146"/>
                <a:gd name="connsiteX361" fmla="*/ 1560806 w 2972814"/>
                <a:gd name="connsiteY361" fmla="*/ 283419 h 603146"/>
                <a:gd name="connsiteX362" fmla="*/ 1556239 w 2972814"/>
                <a:gd name="connsiteY362" fmla="*/ 285284 h 603146"/>
                <a:gd name="connsiteX363" fmla="*/ 1536287 w 2972814"/>
                <a:gd name="connsiteY363" fmla="*/ 292284 h 603146"/>
                <a:gd name="connsiteX364" fmla="*/ 1532438 w 2972814"/>
                <a:gd name="connsiteY364" fmla="*/ 293410 h 603146"/>
                <a:gd name="connsiteX365" fmla="*/ 1516335 w 2972814"/>
                <a:gd name="connsiteY365" fmla="*/ 297683 h 603146"/>
                <a:gd name="connsiteX366" fmla="*/ 1496383 w 2972814"/>
                <a:gd name="connsiteY366" fmla="*/ 302316 h 603146"/>
                <a:gd name="connsiteX367" fmla="*/ 1491397 w 2972814"/>
                <a:gd name="connsiteY367" fmla="*/ 303402 h 603146"/>
                <a:gd name="connsiteX368" fmla="*/ 1476431 w 2972814"/>
                <a:gd name="connsiteY368" fmla="*/ 306479 h 603146"/>
                <a:gd name="connsiteX369" fmla="*/ 1456480 w 2972814"/>
                <a:gd name="connsiteY369" fmla="*/ 310347 h 603146"/>
                <a:gd name="connsiteX370" fmla="*/ 1439748 w 2972814"/>
                <a:gd name="connsiteY370" fmla="*/ 313393 h 603146"/>
                <a:gd name="connsiteX371" fmla="*/ 1436528 w 2972814"/>
                <a:gd name="connsiteY371" fmla="*/ 313966 h 603146"/>
                <a:gd name="connsiteX372" fmla="*/ 1416576 w 2972814"/>
                <a:gd name="connsiteY372" fmla="*/ 317016 h 603146"/>
                <a:gd name="connsiteX373" fmla="*/ 1396624 w 2972814"/>
                <a:gd name="connsiteY373" fmla="*/ 319563 h 603146"/>
                <a:gd name="connsiteX374" fmla="*/ 1376673 w 2972814"/>
                <a:gd name="connsiteY374" fmla="*/ 321449 h 603146"/>
                <a:gd name="connsiteX375" fmla="*/ 1356721 w 2972814"/>
                <a:gd name="connsiteY375" fmla="*/ 322677 h 603146"/>
                <a:gd name="connsiteX376" fmla="*/ 1340516 w 2972814"/>
                <a:gd name="connsiteY376" fmla="*/ 323385 h 603146"/>
                <a:gd name="connsiteX377" fmla="*/ 1336769 w 2972814"/>
                <a:gd name="connsiteY377" fmla="*/ 323534 h 603146"/>
                <a:gd name="connsiteX378" fmla="*/ 1316817 w 2972814"/>
                <a:gd name="connsiteY378" fmla="*/ 324339 h 603146"/>
                <a:gd name="connsiteX379" fmla="*/ 1296865 w 2972814"/>
                <a:gd name="connsiteY379" fmla="*/ 325644 h 603146"/>
                <a:gd name="connsiteX380" fmla="*/ 1276914 w 2972814"/>
                <a:gd name="connsiteY380" fmla="*/ 328087 h 603146"/>
                <a:gd name="connsiteX381" fmla="*/ 1256962 w 2972814"/>
                <a:gd name="connsiteY381" fmla="*/ 332496 h 603146"/>
                <a:gd name="connsiteX382" fmla="*/ 1254341 w 2972814"/>
                <a:gd name="connsiteY382" fmla="*/ 333376 h 603146"/>
                <a:gd name="connsiteX383" fmla="*/ 1237010 w 2972814"/>
                <a:gd name="connsiteY383" fmla="*/ 338872 h 603146"/>
                <a:gd name="connsiteX384" fmla="*/ 1227169 w 2972814"/>
                <a:gd name="connsiteY384" fmla="*/ 343368 h 603146"/>
                <a:gd name="connsiteX385" fmla="*/ 1217058 w 2972814"/>
                <a:gd name="connsiteY385" fmla="*/ 348196 h 603146"/>
                <a:gd name="connsiteX386" fmla="*/ 1208706 w 2972814"/>
                <a:gd name="connsiteY386" fmla="*/ 353359 h 603146"/>
                <a:gd name="connsiteX387" fmla="*/ 1197107 w 2972814"/>
                <a:gd name="connsiteY387" fmla="*/ 361216 h 603146"/>
                <a:gd name="connsiteX388" fmla="*/ 1194477 w 2972814"/>
                <a:gd name="connsiteY388" fmla="*/ 363351 h 603146"/>
                <a:gd name="connsiteX389" fmla="*/ 1183440 w 2972814"/>
                <a:gd name="connsiteY389" fmla="*/ 373342 h 603146"/>
                <a:gd name="connsiteX390" fmla="*/ 1177155 w 2972814"/>
                <a:gd name="connsiteY390" fmla="*/ 380272 h 603146"/>
                <a:gd name="connsiteX391" fmla="*/ 1174587 w 2972814"/>
                <a:gd name="connsiteY391" fmla="*/ 383334 h 603146"/>
                <a:gd name="connsiteX392" fmla="*/ 1167232 w 2972814"/>
                <a:gd name="connsiteY392" fmla="*/ 393325 h 603146"/>
                <a:gd name="connsiteX393" fmla="*/ 1161455 w 2972814"/>
                <a:gd name="connsiteY393" fmla="*/ 403317 h 603146"/>
                <a:gd name="connsiteX394" fmla="*/ 1157203 w 2972814"/>
                <a:gd name="connsiteY394" fmla="*/ 412169 h 603146"/>
                <a:gd name="connsiteX395" fmla="*/ 1156628 w 2972814"/>
                <a:gd name="connsiteY395" fmla="*/ 413308 h 603146"/>
                <a:gd name="connsiteX396" fmla="*/ 1152094 w 2972814"/>
                <a:gd name="connsiteY396" fmla="*/ 423300 h 603146"/>
                <a:gd name="connsiteX397" fmla="*/ 1148064 w 2972814"/>
                <a:gd name="connsiteY397" fmla="*/ 433291 h 603146"/>
                <a:gd name="connsiteX398" fmla="*/ 1144119 w 2972814"/>
                <a:gd name="connsiteY398" fmla="*/ 443283 h 603146"/>
                <a:gd name="connsiteX399" fmla="*/ 1139881 w 2972814"/>
                <a:gd name="connsiteY399" fmla="*/ 453274 h 603146"/>
                <a:gd name="connsiteX400" fmla="*/ 1137251 w 2972814"/>
                <a:gd name="connsiteY400" fmla="*/ 459411 h 603146"/>
                <a:gd name="connsiteX401" fmla="*/ 1135247 w 2972814"/>
                <a:gd name="connsiteY401" fmla="*/ 463266 h 603146"/>
                <a:gd name="connsiteX402" fmla="*/ 1129212 w 2972814"/>
                <a:gd name="connsiteY402" fmla="*/ 473257 h 603146"/>
                <a:gd name="connsiteX403" fmla="*/ 1122725 w 2972814"/>
                <a:gd name="connsiteY403" fmla="*/ 483249 h 603146"/>
                <a:gd name="connsiteX404" fmla="*/ 1117299 w 2972814"/>
                <a:gd name="connsiteY404" fmla="*/ 490974 h 603146"/>
                <a:gd name="connsiteX405" fmla="*/ 1115100 w 2972814"/>
                <a:gd name="connsiteY405" fmla="*/ 493240 h 603146"/>
                <a:gd name="connsiteX406" fmla="*/ 1104972 w 2972814"/>
                <a:gd name="connsiteY406" fmla="*/ 503232 h 603146"/>
                <a:gd name="connsiteX407" fmla="*/ 1097348 w 2972814"/>
                <a:gd name="connsiteY407" fmla="*/ 510715 h 603146"/>
                <a:gd name="connsiteX408" fmla="*/ 1092812 w 2972814"/>
                <a:gd name="connsiteY408" fmla="*/ 513223 h 603146"/>
                <a:gd name="connsiteX409" fmla="*/ 1077396 w 2972814"/>
                <a:gd name="connsiteY409" fmla="*/ 522567 h 603146"/>
                <a:gd name="connsiteX410" fmla="*/ 1073412 w 2972814"/>
                <a:gd name="connsiteY410" fmla="*/ 523215 h 603146"/>
                <a:gd name="connsiteX411" fmla="*/ 1057444 w 2972814"/>
                <a:gd name="connsiteY411" fmla="*/ 526014 h 603146"/>
                <a:gd name="connsiteX412" fmla="*/ 1049461 w 2972814"/>
                <a:gd name="connsiteY412" fmla="*/ 523215 h 603146"/>
                <a:gd name="connsiteX413" fmla="*/ 1037492 w 2972814"/>
                <a:gd name="connsiteY413" fmla="*/ 518080 h 603146"/>
                <a:gd name="connsiteX414" fmla="*/ 1032695 w 2972814"/>
                <a:gd name="connsiteY414" fmla="*/ 513223 h 603146"/>
                <a:gd name="connsiteX415" fmla="*/ 1023899 w 2972814"/>
                <a:gd name="connsiteY415" fmla="*/ 503232 h 603146"/>
                <a:gd name="connsiteX416" fmla="*/ 1017541 w 2972814"/>
                <a:gd name="connsiteY416" fmla="*/ 494676 h 603146"/>
                <a:gd name="connsiteX417" fmla="*/ 1016774 w 2972814"/>
                <a:gd name="connsiteY417" fmla="*/ 493240 h 603146"/>
                <a:gd name="connsiteX418" fmla="*/ 1011332 w 2972814"/>
                <a:gd name="connsiteY418" fmla="*/ 483249 h 603146"/>
                <a:gd name="connsiteX419" fmla="*/ 1006068 w 2972814"/>
                <a:gd name="connsiteY419" fmla="*/ 473257 h 603146"/>
                <a:gd name="connsiteX420" fmla="*/ 1000597 w 2972814"/>
                <a:gd name="connsiteY420" fmla="*/ 463266 h 603146"/>
                <a:gd name="connsiteX421" fmla="*/ 997589 w 2972814"/>
                <a:gd name="connsiteY421" fmla="*/ 458050 h 603146"/>
                <a:gd name="connsiteX422" fmla="*/ 994990 w 2972814"/>
                <a:gd name="connsiteY422" fmla="*/ 453274 h 603146"/>
                <a:gd name="connsiteX423" fmla="*/ 989151 w 2972814"/>
                <a:gd name="connsiteY423" fmla="*/ 443283 h 603146"/>
                <a:gd name="connsiteX424" fmla="*/ 982448 w 2972814"/>
                <a:gd name="connsiteY424" fmla="*/ 433291 h 603146"/>
                <a:gd name="connsiteX425" fmla="*/ 977637 w 2972814"/>
                <a:gd name="connsiteY425" fmla="*/ 426716 h 603146"/>
                <a:gd name="connsiteX426" fmla="*/ 974966 w 2972814"/>
                <a:gd name="connsiteY426" fmla="*/ 423300 h 603146"/>
                <a:gd name="connsiteX427" fmla="*/ 966547 w 2972814"/>
                <a:gd name="connsiteY427" fmla="*/ 413308 h 603146"/>
                <a:gd name="connsiteX428" fmla="*/ 957685 w 2972814"/>
                <a:gd name="connsiteY428" fmla="*/ 403660 h 603146"/>
                <a:gd name="connsiteX429" fmla="*/ 957302 w 2972814"/>
                <a:gd name="connsiteY429" fmla="*/ 403317 h 603146"/>
                <a:gd name="connsiteX430" fmla="*/ 945693 w 2972814"/>
                <a:gd name="connsiteY430" fmla="*/ 393325 h 603146"/>
                <a:gd name="connsiteX431" fmla="*/ 937733 w 2972814"/>
                <a:gd name="connsiteY431" fmla="*/ 386473 h 603146"/>
                <a:gd name="connsiteX432" fmla="*/ 932771 w 2972814"/>
                <a:gd name="connsiteY432" fmla="*/ 383334 h 603146"/>
                <a:gd name="connsiteX433" fmla="*/ 917782 w 2972814"/>
                <a:gd name="connsiteY433" fmla="*/ 374134 h 603146"/>
                <a:gd name="connsiteX434" fmla="*/ 915505 w 2972814"/>
                <a:gd name="connsiteY434" fmla="*/ 373342 h 603146"/>
                <a:gd name="connsiteX435" fmla="*/ 897830 w 2972814"/>
                <a:gd name="connsiteY435" fmla="*/ 366628 h 603146"/>
                <a:gd name="connsiteX436" fmla="*/ 877878 w 2972814"/>
                <a:gd name="connsiteY436" fmla="*/ 364487 h 603146"/>
                <a:gd name="connsiteX437" fmla="*/ 857926 w 2972814"/>
                <a:gd name="connsiteY437" fmla="*/ 366251 h 603146"/>
                <a:gd name="connsiteX438" fmla="*/ 837975 w 2972814"/>
                <a:gd name="connsiteY438" fmla="*/ 370511 h 603146"/>
                <a:gd name="connsiteX439" fmla="*/ 826552 w 2972814"/>
                <a:gd name="connsiteY439" fmla="*/ 373342 h 603146"/>
                <a:gd name="connsiteX440" fmla="*/ 818023 w 2972814"/>
                <a:gd name="connsiteY440" fmla="*/ 375572 h 603146"/>
                <a:gd name="connsiteX441" fmla="*/ 798071 w 2972814"/>
                <a:gd name="connsiteY441" fmla="*/ 380149 h 603146"/>
                <a:gd name="connsiteX442" fmla="*/ 778119 w 2972814"/>
                <a:gd name="connsiteY442" fmla="*/ 382190 h 603146"/>
                <a:gd name="connsiteX443" fmla="*/ 758167 w 2972814"/>
                <a:gd name="connsiteY443" fmla="*/ 380668 h 603146"/>
                <a:gd name="connsiteX444" fmla="*/ 740554 w 2972814"/>
                <a:gd name="connsiteY444" fmla="*/ 373342 h 603146"/>
                <a:gd name="connsiteX445" fmla="*/ 738216 w 2972814"/>
                <a:gd name="connsiteY445" fmla="*/ 372429 h 603146"/>
                <a:gd name="connsiteX446" fmla="*/ 725561 w 2972814"/>
                <a:gd name="connsiteY446" fmla="*/ 363351 h 603146"/>
                <a:gd name="connsiteX447" fmla="*/ 718264 w 2972814"/>
                <a:gd name="connsiteY447" fmla="*/ 358785 h 603146"/>
                <a:gd name="connsiteX448" fmla="*/ 711862 w 2972814"/>
                <a:gd name="connsiteY448" fmla="*/ 353359 h 603146"/>
                <a:gd name="connsiteX449" fmla="*/ 698946 w 2972814"/>
                <a:gd name="connsiteY449" fmla="*/ 343368 h 603146"/>
                <a:gd name="connsiteX450" fmla="*/ 698312 w 2972814"/>
                <a:gd name="connsiteY450" fmla="*/ 342931 h 603146"/>
                <a:gd name="connsiteX451" fmla="*/ 686602 w 2972814"/>
                <a:gd name="connsiteY451" fmla="*/ 333376 h 603146"/>
                <a:gd name="connsiteX452" fmla="*/ 678360 w 2972814"/>
                <a:gd name="connsiteY452" fmla="*/ 327179 h 603146"/>
                <a:gd name="connsiteX453" fmla="*/ 673810 w 2972814"/>
                <a:gd name="connsiteY453" fmla="*/ 323385 h 603146"/>
                <a:gd name="connsiteX454" fmla="*/ 660977 w 2972814"/>
                <a:gd name="connsiteY454" fmla="*/ 313393 h 603146"/>
                <a:gd name="connsiteX455" fmla="*/ 658409 w 2972814"/>
                <a:gd name="connsiteY455" fmla="*/ 311444 h 603146"/>
                <a:gd name="connsiteX456" fmla="*/ 648813 w 2972814"/>
                <a:gd name="connsiteY456" fmla="*/ 303402 h 603146"/>
                <a:gd name="connsiteX457" fmla="*/ 638457 w 2972814"/>
                <a:gd name="connsiteY457" fmla="*/ 294566 h 603146"/>
                <a:gd name="connsiteX458" fmla="*/ 637193 w 2972814"/>
                <a:gd name="connsiteY458" fmla="*/ 293410 h 603146"/>
                <a:gd name="connsiteX459" fmla="*/ 627000 w 2972814"/>
                <a:gd name="connsiteY459" fmla="*/ 283419 h 603146"/>
                <a:gd name="connsiteX460" fmla="*/ 618505 w 2972814"/>
                <a:gd name="connsiteY460" fmla="*/ 274098 h 603146"/>
                <a:gd name="connsiteX461" fmla="*/ 617942 w 2972814"/>
                <a:gd name="connsiteY461" fmla="*/ 273428 h 603146"/>
                <a:gd name="connsiteX462" fmla="*/ 610342 w 2972814"/>
                <a:gd name="connsiteY462" fmla="*/ 263436 h 603146"/>
                <a:gd name="connsiteX463" fmla="*/ 603681 w 2972814"/>
                <a:gd name="connsiteY463" fmla="*/ 253445 h 603146"/>
                <a:gd name="connsiteX464" fmla="*/ 598553 w 2972814"/>
                <a:gd name="connsiteY464" fmla="*/ 244524 h 603146"/>
                <a:gd name="connsiteX465" fmla="*/ 597975 w 2972814"/>
                <a:gd name="connsiteY465" fmla="*/ 243453 h 603146"/>
                <a:gd name="connsiteX466" fmla="*/ 592811 w 2972814"/>
                <a:gd name="connsiteY466" fmla="*/ 233461 h 603146"/>
                <a:gd name="connsiteX467" fmla="*/ 588137 w 2972814"/>
                <a:gd name="connsiteY467" fmla="*/ 223470 h 603146"/>
                <a:gd name="connsiteX468" fmla="*/ 583591 w 2972814"/>
                <a:gd name="connsiteY468" fmla="*/ 213479 h 603146"/>
                <a:gd name="connsiteX469" fmla="*/ 578761 w 2972814"/>
                <a:gd name="connsiteY469" fmla="*/ 203487 h 603146"/>
                <a:gd name="connsiteX470" fmla="*/ 578601 w 2972814"/>
                <a:gd name="connsiteY470" fmla="*/ 203167 h 603146"/>
                <a:gd name="connsiteX471" fmla="*/ 573807 w 2972814"/>
                <a:gd name="connsiteY471" fmla="*/ 193496 h 603146"/>
                <a:gd name="connsiteX472" fmla="*/ 568209 w 2972814"/>
                <a:gd name="connsiteY472" fmla="*/ 183504 h 603146"/>
                <a:gd name="connsiteX473" fmla="*/ 561958 w 2972814"/>
                <a:gd name="connsiteY473" fmla="*/ 173513 h 603146"/>
                <a:gd name="connsiteX474" fmla="*/ 558650 w 2972814"/>
                <a:gd name="connsiteY474" fmla="*/ 168955 h 603146"/>
                <a:gd name="connsiteX475" fmla="*/ 554412 w 2972814"/>
                <a:gd name="connsiteY475" fmla="*/ 163521 h 603146"/>
                <a:gd name="connsiteX476" fmla="*/ 545683 w 2972814"/>
                <a:gd name="connsiteY476" fmla="*/ 153530 h 603146"/>
                <a:gd name="connsiteX477" fmla="*/ 538698 w 2972814"/>
                <a:gd name="connsiteY477" fmla="*/ 146822 h 603146"/>
                <a:gd name="connsiteX478" fmla="*/ 534625 w 2972814"/>
                <a:gd name="connsiteY478" fmla="*/ 143538 h 603146"/>
                <a:gd name="connsiteX479" fmla="*/ 520372 w 2972814"/>
                <a:gd name="connsiteY479" fmla="*/ 133547 h 603146"/>
                <a:gd name="connsiteX480" fmla="*/ 518746 w 2972814"/>
                <a:gd name="connsiteY480" fmla="*/ 132542 h 603146"/>
                <a:gd name="connsiteX481" fmla="*/ 498794 w 2972814"/>
                <a:gd name="connsiteY481" fmla="*/ 123957 h 603146"/>
                <a:gd name="connsiteX482" fmla="*/ 497023 w 2972814"/>
                <a:gd name="connsiteY482" fmla="*/ 123555 h 603146"/>
                <a:gd name="connsiteX483" fmla="*/ 478843 w 2972814"/>
                <a:gd name="connsiteY483" fmla="*/ 119800 h 603146"/>
                <a:gd name="connsiteX484" fmla="*/ 458891 w 2972814"/>
                <a:gd name="connsiteY484" fmla="*/ 119123 h 603146"/>
                <a:gd name="connsiteX485" fmla="*/ 438939 w 2972814"/>
                <a:gd name="connsiteY485" fmla="*/ 121208 h 603146"/>
                <a:gd name="connsiteX486" fmla="*/ 427642 w 2972814"/>
                <a:gd name="connsiteY486" fmla="*/ 123555 h 603146"/>
                <a:gd name="connsiteX487" fmla="*/ 418987 w 2972814"/>
                <a:gd name="connsiteY487" fmla="*/ 125241 h 603146"/>
                <a:gd name="connsiteX488" fmla="*/ 399036 w 2972814"/>
                <a:gd name="connsiteY488" fmla="*/ 130749 h 603146"/>
                <a:gd name="connsiteX489" fmla="*/ 390894 w 2972814"/>
                <a:gd name="connsiteY489" fmla="*/ 133547 h 603146"/>
                <a:gd name="connsiteX490" fmla="*/ 379084 w 2972814"/>
                <a:gd name="connsiteY490" fmla="*/ 137434 h 603146"/>
                <a:gd name="connsiteX491" fmla="*/ 363346 w 2972814"/>
                <a:gd name="connsiteY491" fmla="*/ 143538 h 603146"/>
                <a:gd name="connsiteX492" fmla="*/ 359132 w 2972814"/>
                <a:gd name="connsiteY492" fmla="*/ 145153 h 603146"/>
                <a:gd name="connsiteX493" fmla="*/ 339722 w 2972814"/>
                <a:gd name="connsiteY493" fmla="*/ 153530 h 603146"/>
                <a:gd name="connsiteX494" fmla="*/ 339180 w 2972814"/>
                <a:gd name="connsiteY494" fmla="*/ 153768 h 603146"/>
                <a:gd name="connsiteX495" fmla="*/ 319729 w 2972814"/>
                <a:gd name="connsiteY495" fmla="*/ 163521 h 603146"/>
                <a:gd name="connsiteX496" fmla="*/ 319228 w 2972814"/>
                <a:gd name="connsiteY496" fmla="*/ 163782 h 603146"/>
                <a:gd name="connsiteX497" fmla="*/ 302308 w 2972814"/>
                <a:gd name="connsiteY497" fmla="*/ 173513 h 603146"/>
                <a:gd name="connsiteX498" fmla="*/ 299277 w 2972814"/>
                <a:gd name="connsiteY498" fmla="*/ 175355 h 603146"/>
                <a:gd name="connsiteX499" fmla="*/ 287166 w 2972814"/>
                <a:gd name="connsiteY499" fmla="*/ 183504 h 603146"/>
                <a:gd name="connsiteX500" fmla="*/ 279325 w 2972814"/>
                <a:gd name="connsiteY500" fmla="*/ 189181 h 603146"/>
                <a:gd name="connsiteX501" fmla="*/ 273743 w 2972814"/>
                <a:gd name="connsiteY501" fmla="*/ 193496 h 603146"/>
                <a:gd name="connsiteX502" fmla="*/ 261971 w 2972814"/>
                <a:gd name="connsiteY502" fmla="*/ 203487 h 603146"/>
                <a:gd name="connsiteX503" fmla="*/ 259373 w 2972814"/>
                <a:gd name="connsiteY503" fmla="*/ 205987 h 603146"/>
                <a:gd name="connsiteX504" fmla="*/ 251970 w 2972814"/>
                <a:gd name="connsiteY504" fmla="*/ 213479 h 603146"/>
                <a:gd name="connsiteX505" fmla="*/ 243256 w 2972814"/>
                <a:gd name="connsiteY505" fmla="*/ 223470 h 603146"/>
                <a:gd name="connsiteX506" fmla="*/ 239421 w 2972814"/>
                <a:gd name="connsiteY506" fmla="*/ 228571 h 603146"/>
                <a:gd name="connsiteX507" fmla="*/ 235876 w 2972814"/>
                <a:gd name="connsiteY507" fmla="*/ 233461 h 603146"/>
                <a:gd name="connsiteX508" fmla="*/ 229866 w 2972814"/>
                <a:gd name="connsiteY508" fmla="*/ 243453 h 603146"/>
                <a:gd name="connsiteX509" fmla="*/ 224866 w 2972814"/>
                <a:gd name="connsiteY509" fmla="*/ 253445 h 603146"/>
                <a:gd name="connsiteX510" fmla="*/ 220734 w 2972814"/>
                <a:gd name="connsiteY510" fmla="*/ 263436 h 603146"/>
                <a:gd name="connsiteX511" fmla="*/ 219470 w 2972814"/>
                <a:gd name="connsiteY511" fmla="*/ 267646 h 603146"/>
                <a:gd name="connsiteX512" fmla="*/ 217740 w 2972814"/>
                <a:gd name="connsiteY512" fmla="*/ 273428 h 603146"/>
                <a:gd name="connsiteX513" fmla="*/ 215175 w 2972814"/>
                <a:gd name="connsiteY513" fmla="*/ 283419 h 603146"/>
                <a:gd name="connsiteX514" fmla="*/ 212926 w 2972814"/>
                <a:gd name="connsiteY514" fmla="*/ 293410 h 603146"/>
                <a:gd name="connsiteX515" fmla="*/ 210666 w 2972814"/>
                <a:gd name="connsiteY515" fmla="*/ 303402 h 603146"/>
                <a:gd name="connsiteX516" fmla="*/ 208147 w 2972814"/>
                <a:gd name="connsiteY516" fmla="*/ 313393 h 603146"/>
                <a:gd name="connsiteX517" fmla="*/ 204483 w 2972814"/>
                <a:gd name="connsiteY517" fmla="*/ 323385 h 603146"/>
                <a:gd name="connsiteX518" fmla="*/ 199865 w 2972814"/>
                <a:gd name="connsiteY518" fmla="*/ 333376 h 603146"/>
                <a:gd name="connsiteX519" fmla="*/ 199518 w 2972814"/>
                <a:gd name="connsiteY519" fmla="*/ 333949 h 603146"/>
                <a:gd name="connsiteX520" fmla="*/ 193939 w 2972814"/>
                <a:gd name="connsiteY520" fmla="*/ 343368 h 603146"/>
                <a:gd name="connsiteX521" fmla="*/ 186519 w 2972814"/>
                <a:gd name="connsiteY521" fmla="*/ 353359 h 603146"/>
                <a:gd name="connsiteX522" fmla="*/ 179566 w 2972814"/>
                <a:gd name="connsiteY522" fmla="*/ 360956 h 603146"/>
                <a:gd name="connsiteX523" fmla="*/ 177485 w 2972814"/>
                <a:gd name="connsiteY523" fmla="*/ 363351 h 603146"/>
                <a:gd name="connsiteX524" fmla="*/ 167722 w 2972814"/>
                <a:gd name="connsiteY524" fmla="*/ 373342 h 603146"/>
                <a:gd name="connsiteX525" fmla="*/ 159614 w 2972814"/>
                <a:gd name="connsiteY525" fmla="*/ 380633 h 603146"/>
                <a:gd name="connsiteX526" fmla="*/ 156846 w 2972814"/>
                <a:gd name="connsiteY526" fmla="*/ 383334 h 603146"/>
                <a:gd name="connsiteX527" fmla="*/ 146365 w 2972814"/>
                <a:gd name="connsiteY527" fmla="*/ 393325 h 603146"/>
                <a:gd name="connsiteX528" fmla="*/ 139662 w 2972814"/>
                <a:gd name="connsiteY528" fmla="*/ 399362 h 603146"/>
                <a:gd name="connsiteX529" fmla="*/ 135692 w 2972814"/>
                <a:gd name="connsiteY529" fmla="*/ 403317 h 603146"/>
                <a:gd name="connsiteX530" fmla="*/ 126202 w 2972814"/>
                <a:gd name="connsiteY530" fmla="*/ 413308 h 603146"/>
                <a:gd name="connsiteX531" fmla="*/ 119711 w 2972814"/>
                <a:gd name="connsiteY531" fmla="*/ 420082 h 603146"/>
                <a:gd name="connsiteX532" fmla="*/ 116888 w 2972814"/>
                <a:gd name="connsiteY532" fmla="*/ 423300 h 603146"/>
                <a:gd name="connsiteX533" fmla="*/ 108338 w 2972814"/>
                <a:gd name="connsiteY533" fmla="*/ 433291 h 603146"/>
                <a:gd name="connsiteX534" fmla="*/ 99871 w 2972814"/>
                <a:gd name="connsiteY534" fmla="*/ 443283 h 603146"/>
                <a:gd name="connsiteX535" fmla="*/ 99759 w 2972814"/>
                <a:gd name="connsiteY535" fmla="*/ 443412 h 603146"/>
                <a:gd name="connsiteX536" fmla="*/ 91920 w 2972814"/>
                <a:gd name="connsiteY536" fmla="*/ 453274 h 603146"/>
                <a:gd name="connsiteX537" fmla="*/ 83719 w 2972814"/>
                <a:gd name="connsiteY537" fmla="*/ 463266 h 603146"/>
                <a:gd name="connsiteX538" fmla="*/ 79807 w 2972814"/>
                <a:gd name="connsiteY538" fmla="*/ 467696 h 603146"/>
                <a:gd name="connsiteX539" fmla="*/ 75072 w 2972814"/>
                <a:gd name="connsiteY539" fmla="*/ 473257 h 603146"/>
                <a:gd name="connsiteX540" fmla="*/ 65770 w 2972814"/>
                <a:gd name="connsiteY540" fmla="*/ 483249 h 603146"/>
                <a:gd name="connsiteX541" fmla="*/ 59855 w 2972814"/>
                <a:gd name="connsiteY541" fmla="*/ 489056 h 603146"/>
                <a:gd name="connsiteX542" fmla="*/ 55473 w 2972814"/>
                <a:gd name="connsiteY542" fmla="*/ 493240 h 603146"/>
                <a:gd name="connsiteX543" fmla="*/ 43569 w 2972814"/>
                <a:gd name="connsiteY543" fmla="*/ 503232 h 603146"/>
                <a:gd name="connsiteX544" fmla="*/ 39904 w 2972814"/>
                <a:gd name="connsiteY544" fmla="*/ 506041 h 603146"/>
                <a:gd name="connsiteX545" fmla="*/ 29621 w 2972814"/>
                <a:gd name="connsiteY545" fmla="*/ 513223 h 603146"/>
                <a:gd name="connsiteX546" fmla="*/ 19952 w 2972814"/>
                <a:gd name="connsiteY546" fmla="*/ 519162 h 603146"/>
                <a:gd name="connsiteX547" fmla="*/ 12101 w 2972814"/>
                <a:gd name="connsiteY547" fmla="*/ 523215 h 603146"/>
                <a:gd name="connsiteX548" fmla="*/ 0 w 2972814"/>
                <a:gd name="connsiteY548" fmla="*/ 528866 h 603146"/>
                <a:gd name="connsiteX549" fmla="*/ 0 w 2972814"/>
                <a:gd name="connsiteY549" fmla="*/ 533206 h 603146"/>
                <a:gd name="connsiteX550" fmla="*/ 0 w 2972814"/>
                <a:gd name="connsiteY550" fmla="*/ 543198 h 603146"/>
                <a:gd name="connsiteX551" fmla="*/ 0 w 2972814"/>
                <a:gd name="connsiteY551" fmla="*/ 553189 h 603146"/>
                <a:gd name="connsiteX552" fmla="*/ 0 w 2972814"/>
                <a:gd name="connsiteY552" fmla="*/ 561195 h 603146"/>
                <a:gd name="connsiteX553" fmla="*/ 19952 w 2972814"/>
                <a:gd name="connsiteY553" fmla="*/ 554251 h 603146"/>
                <a:gd name="connsiteX554" fmla="*/ 22444 w 2972814"/>
                <a:gd name="connsiteY554" fmla="*/ 553189 h 603146"/>
                <a:gd name="connsiteX555" fmla="*/ 39904 w 2972814"/>
                <a:gd name="connsiteY555" fmla="*/ 545175 h 603146"/>
                <a:gd name="connsiteX556" fmla="*/ 43691 w 2972814"/>
                <a:gd name="connsiteY556" fmla="*/ 543198 h 603146"/>
                <a:gd name="connsiteX557" fmla="*/ 59855 w 2972814"/>
                <a:gd name="connsiteY557" fmla="*/ 533894 h 603146"/>
                <a:gd name="connsiteX558" fmla="*/ 60957 w 2972814"/>
                <a:gd name="connsiteY558" fmla="*/ 533206 h 603146"/>
                <a:gd name="connsiteX559" fmla="*/ 75623 w 2972814"/>
                <a:gd name="connsiteY559" fmla="*/ 523215 h 603146"/>
                <a:gd name="connsiteX560" fmla="*/ 79807 w 2972814"/>
                <a:gd name="connsiteY560" fmla="*/ 520118 h 603146"/>
                <a:gd name="connsiteX561" fmla="*/ 89133 w 2972814"/>
                <a:gd name="connsiteY561" fmla="*/ 513223 h 603146"/>
                <a:gd name="connsiteX562" fmla="*/ 99759 w 2972814"/>
                <a:gd name="connsiteY562" fmla="*/ 504579 h 603146"/>
                <a:gd name="connsiteX563" fmla="*/ 101530 w 2972814"/>
                <a:gd name="connsiteY563" fmla="*/ 503232 h 603146"/>
                <a:gd name="connsiteX564" fmla="*/ 113656 w 2972814"/>
                <a:gd name="connsiteY564" fmla="*/ 493240 h 603146"/>
                <a:gd name="connsiteX565" fmla="*/ 119711 w 2972814"/>
                <a:gd name="connsiteY565" fmla="*/ 487754 h 603146"/>
                <a:gd name="connsiteX566" fmla="*/ 125333 w 2972814"/>
                <a:gd name="connsiteY566" fmla="*/ 483249 h 603146"/>
                <a:gd name="connsiteX567" fmla="*/ 136967 w 2972814"/>
                <a:gd name="connsiteY567" fmla="*/ 473257 h 603146"/>
                <a:gd name="connsiteX568" fmla="*/ 139662 w 2972814"/>
                <a:gd name="connsiteY568" fmla="*/ 470761 h 603146"/>
                <a:gd name="connsiteX569" fmla="*/ 149050 w 2972814"/>
                <a:gd name="connsiteY569" fmla="*/ 463266 h 603146"/>
                <a:gd name="connsiteX570" fmla="*/ 159614 w 2972814"/>
                <a:gd name="connsiteY570" fmla="*/ 454421 h 603146"/>
                <a:gd name="connsiteX571" fmla="*/ 161275 w 2972814"/>
                <a:gd name="connsiteY571" fmla="*/ 453274 h 603146"/>
                <a:gd name="connsiteX572" fmla="*/ 175012 w 2972814"/>
                <a:gd name="connsiteY572" fmla="*/ 443283 h 603146"/>
                <a:gd name="connsiteX573" fmla="*/ 179566 w 2972814"/>
                <a:gd name="connsiteY573" fmla="*/ 439857 h 603146"/>
                <a:gd name="connsiteX574" fmla="*/ 190307 w 2972814"/>
                <a:gd name="connsiteY574" fmla="*/ 433291 h 603146"/>
                <a:gd name="connsiteX575" fmla="*/ 199518 w 2972814"/>
                <a:gd name="connsiteY575" fmla="*/ 427329 h 603146"/>
                <a:gd name="connsiteX576" fmla="*/ 207462 w 2972814"/>
                <a:gd name="connsiteY576" fmla="*/ 423300 h 603146"/>
                <a:gd name="connsiteX577" fmla="*/ 219470 w 2972814"/>
                <a:gd name="connsiteY577" fmla="*/ 416601 h 603146"/>
                <a:gd name="connsiteX578" fmla="*/ 226845 w 2972814"/>
                <a:gd name="connsiteY578" fmla="*/ 413308 h 603146"/>
                <a:gd name="connsiteX579" fmla="*/ 239421 w 2972814"/>
                <a:gd name="connsiteY579" fmla="*/ 406947 h 603146"/>
                <a:gd name="connsiteX580" fmla="*/ 248092 w 2972814"/>
                <a:gd name="connsiteY580" fmla="*/ 403317 h 603146"/>
                <a:gd name="connsiteX581" fmla="*/ 259373 w 2972814"/>
                <a:gd name="connsiteY581" fmla="*/ 397703 h 603146"/>
                <a:gd name="connsiteX582" fmla="*/ 268863 w 2972814"/>
                <a:gd name="connsiteY582" fmla="*/ 393325 h 603146"/>
                <a:gd name="connsiteX583" fmla="*/ 279325 w 2972814"/>
                <a:gd name="connsiteY583" fmla="*/ 387149 h 603146"/>
                <a:gd name="connsiteX584" fmla="*/ 285999 w 2972814"/>
                <a:gd name="connsiteY584" fmla="*/ 383334 h 603146"/>
                <a:gd name="connsiteX585" fmla="*/ 297917 w 2972814"/>
                <a:gd name="connsiteY585" fmla="*/ 373342 h 603146"/>
                <a:gd name="connsiteX586" fmla="*/ 299277 w 2972814"/>
                <a:gd name="connsiteY586" fmla="*/ 371497 h 603146"/>
                <a:gd name="connsiteX587" fmla="*/ 305226 w 2972814"/>
                <a:gd name="connsiteY587" fmla="*/ 363351 h 603146"/>
                <a:gd name="connsiteX588" fmla="*/ 309177 w 2972814"/>
                <a:gd name="connsiteY588" fmla="*/ 353359 h 603146"/>
                <a:gd name="connsiteX589" fmla="*/ 309376 w 2972814"/>
                <a:gd name="connsiteY589" fmla="*/ 343368 h 603146"/>
                <a:gd name="connsiteX590" fmla="*/ 307216 w 2972814"/>
                <a:gd name="connsiteY590" fmla="*/ 333376 h 603146"/>
                <a:gd name="connsiteX591" fmla="*/ 303204 w 2972814"/>
                <a:gd name="connsiteY591" fmla="*/ 323385 h 603146"/>
                <a:gd name="connsiteX592" fmla="*/ 299277 w 2972814"/>
                <a:gd name="connsiteY592" fmla="*/ 316189 h 603146"/>
                <a:gd name="connsiteX593" fmla="*/ 298047 w 2972814"/>
                <a:gd name="connsiteY593" fmla="*/ 313393 h 603146"/>
                <a:gd name="connsiteX594" fmla="*/ 292988 w 2972814"/>
                <a:gd name="connsiteY594" fmla="*/ 303402 h 603146"/>
                <a:gd name="connsiteX595" fmla="*/ 288462 w 2972814"/>
                <a:gd name="connsiteY595" fmla="*/ 293410 h 603146"/>
                <a:gd name="connsiteX596" fmla="*/ 284558 w 2972814"/>
                <a:gd name="connsiteY596" fmla="*/ 283419 h 603146"/>
                <a:gd name="connsiteX597" fmla="*/ 282251 w 2972814"/>
                <a:gd name="connsiteY597" fmla="*/ 273428 h 603146"/>
                <a:gd name="connsiteX598" fmla="*/ 281576 w 2972814"/>
                <a:gd name="connsiteY598" fmla="*/ 263436 h 603146"/>
                <a:gd name="connsiteX599" fmla="*/ 282517 w 2972814"/>
                <a:gd name="connsiteY599" fmla="*/ 253445 h 603146"/>
                <a:gd name="connsiteX600" fmla="*/ 285540 w 2972814"/>
                <a:gd name="connsiteY600" fmla="*/ 243453 h 603146"/>
                <a:gd name="connsiteX601" fmla="*/ 290272 w 2972814"/>
                <a:gd name="connsiteY601" fmla="*/ 233461 h 603146"/>
                <a:gd name="connsiteX602" fmla="*/ 296931 w 2972814"/>
                <a:gd name="connsiteY602" fmla="*/ 223470 h 603146"/>
                <a:gd name="connsiteX603" fmla="*/ 299277 w 2972814"/>
                <a:gd name="connsiteY603" fmla="*/ 220782 h 603146"/>
                <a:gd name="connsiteX604" fmla="*/ 306272 w 2972814"/>
                <a:gd name="connsiteY604" fmla="*/ 213479 h 603146"/>
                <a:gd name="connsiteX605" fmla="*/ 317424 w 2972814"/>
                <a:gd name="connsiteY605" fmla="*/ 203487 h 603146"/>
                <a:gd name="connsiteX606" fmla="*/ 319228 w 2972814"/>
                <a:gd name="connsiteY606" fmla="*/ 202129 h 603146"/>
                <a:gd name="connsiteX607" fmla="*/ 332091 w 2972814"/>
                <a:gd name="connsiteY607" fmla="*/ 193496 h 603146"/>
                <a:gd name="connsiteX608" fmla="*/ 339180 w 2972814"/>
                <a:gd name="connsiteY608" fmla="*/ 189191 h 603146"/>
                <a:gd name="connsiteX609" fmla="*/ 349987 w 2972814"/>
                <a:gd name="connsiteY609" fmla="*/ 183504 h 603146"/>
                <a:gd name="connsiteX610" fmla="*/ 359132 w 2972814"/>
                <a:gd name="connsiteY610" fmla="*/ 179114 h 603146"/>
                <a:gd name="connsiteX611" fmla="*/ 372999 w 2972814"/>
                <a:gd name="connsiteY611" fmla="*/ 173513 h 603146"/>
                <a:gd name="connsiteX612" fmla="*/ 379084 w 2972814"/>
                <a:gd name="connsiteY612" fmla="*/ 171188 h 603146"/>
                <a:gd name="connsiteX613" fmla="*/ 399036 w 2972814"/>
                <a:gd name="connsiteY613" fmla="*/ 165152 h 603146"/>
                <a:gd name="connsiteX614" fmla="*/ 406772 w 2972814"/>
                <a:gd name="connsiteY614" fmla="*/ 163521 h 603146"/>
                <a:gd name="connsiteX615" fmla="*/ 418987 w 2972814"/>
                <a:gd name="connsiteY615" fmla="*/ 160980 h 603146"/>
                <a:gd name="connsiteX616" fmla="*/ 438939 w 2972814"/>
                <a:gd name="connsiteY616" fmla="*/ 159264 h 603146"/>
                <a:gd name="connsiteX617" fmla="*/ 458891 w 2972814"/>
                <a:gd name="connsiteY617" fmla="*/ 160395 h 603146"/>
                <a:gd name="connsiteX618" fmla="*/ 471425 w 2972814"/>
                <a:gd name="connsiteY618" fmla="*/ 163521 h 603146"/>
                <a:gd name="connsiteX619" fmla="*/ 478843 w 2972814"/>
                <a:gd name="connsiteY619" fmla="*/ 165778 h 603146"/>
                <a:gd name="connsiteX620" fmla="*/ 493226 w 2972814"/>
                <a:gd name="connsiteY620" fmla="*/ 173513 h 603146"/>
                <a:gd name="connsiteX621" fmla="*/ 498794 w 2972814"/>
                <a:gd name="connsiteY621" fmla="*/ 177291 h 603146"/>
                <a:gd name="connsiteX622" fmla="*/ 505437 w 2972814"/>
                <a:gd name="connsiteY622" fmla="*/ 183504 h 603146"/>
                <a:gd name="connsiteX623" fmla="*/ 513940 w 2972814"/>
                <a:gd name="connsiteY623" fmla="*/ 193496 h 603146"/>
                <a:gd name="connsiteX624" fmla="*/ 518746 w 2972814"/>
                <a:gd name="connsiteY624" fmla="*/ 200715 h 603146"/>
                <a:gd name="connsiteX625" fmla="*/ 520319 w 2972814"/>
                <a:gd name="connsiteY625" fmla="*/ 203487 h 603146"/>
                <a:gd name="connsiteX626" fmla="*/ 524913 w 2972814"/>
                <a:gd name="connsiteY626" fmla="*/ 213479 h 603146"/>
                <a:gd name="connsiteX627" fmla="*/ 528531 w 2972814"/>
                <a:gd name="connsiteY627" fmla="*/ 223470 h 603146"/>
                <a:gd name="connsiteX628" fmla="*/ 531426 w 2972814"/>
                <a:gd name="connsiteY628" fmla="*/ 233461 h 603146"/>
                <a:gd name="connsiteX629" fmla="*/ 533863 w 2972814"/>
                <a:gd name="connsiteY629" fmla="*/ 243453 h 603146"/>
                <a:gd name="connsiteX630" fmla="*/ 536145 w 2972814"/>
                <a:gd name="connsiteY630" fmla="*/ 253445 h 603146"/>
                <a:gd name="connsiteX631" fmla="*/ 538463 w 2972814"/>
                <a:gd name="connsiteY631" fmla="*/ 263436 h 603146"/>
                <a:gd name="connsiteX632" fmla="*/ 538698 w 2972814"/>
                <a:gd name="connsiteY632" fmla="*/ 264370 h 603146"/>
                <a:gd name="connsiteX633" fmla="*/ 540955 w 2972814"/>
                <a:gd name="connsiteY633" fmla="*/ 273428 h 603146"/>
                <a:gd name="connsiteX634" fmla="*/ 544131 w 2972814"/>
                <a:gd name="connsiteY634" fmla="*/ 283419 h 603146"/>
                <a:gd name="connsiteX635" fmla="*/ 548184 w 2972814"/>
                <a:gd name="connsiteY635" fmla="*/ 293410 h 603146"/>
                <a:gd name="connsiteX636" fmla="*/ 553549 w 2972814"/>
                <a:gd name="connsiteY636" fmla="*/ 303402 h 603146"/>
                <a:gd name="connsiteX637" fmla="*/ 558650 w 2972814"/>
                <a:gd name="connsiteY637" fmla="*/ 311384 h 603146"/>
                <a:gd name="connsiteX638" fmla="*/ 559953 w 2972814"/>
                <a:gd name="connsiteY638" fmla="*/ 313393 h 603146"/>
                <a:gd name="connsiteX639" fmla="*/ 567206 w 2972814"/>
                <a:gd name="connsiteY639" fmla="*/ 323385 h 603146"/>
                <a:gd name="connsiteX640" fmla="*/ 574977 w 2972814"/>
                <a:gd name="connsiteY640" fmla="*/ 333376 h 603146"/>
                <a:gd name="connsiteX641" fmla="*/ 578601 w 2972814"/>
                <a:gd name="connsiteY641" fmla="*/ 338612 h 603146"/>
                <a:gd name="connsiteX642" fmla="*/ 581808 w 2972814"/>
                <a:gd name="connsiteY642" fmla="*/ 343368 h 603146"/>
                <a:gd name="connsiteX643" fmla="*/ 587450 w 2972814"/>
                <a:gd name="connsiteY643" fmla="*/ 353359 h 603146"/>
                <a:gd name="connsiteX644" fmla="*/ 590633 w 2972814"/>
                <a:gd name="connsiteY644" fmla="*/ 363351 h 603146"/>
                <a:gd name="connsiteX645" fmla="*/ 590693 w 2972814"/>
                <a:gd name="connsiteY645" fmla="*/ 373342 h 603146"/>
                <a:gd name="connsiteX646" fmla="*/ 586762 w 2972814"/>
                <a:gd name="connsiteY646" fmla="*/ 383334 h 603146"/>
                <a:gd name="connsiteX647" fmla="*/ 578601 w 2972814"/>
                <a:gd name="connsiteY647" fmla="*/ 392908 h 603146"/>
                <a:gd name="connsiteX648" fmla="*/ 578199 w 2972814"/>
                <a:gd name="connsiteY648" fmla="*/ 393325 h 603146"/>
                <a:gd name="connsiteX649" fmla="*/ 564607 w 2972814"/>
                <a:gd name="connsiteY649" fmla="*/ 403317 h 603146"/>
                <a:gd name="connsiteX650" fmla="*/ 558650 w 2972814"/>
                <a:gd name="connsiteY650" fmla="*/ 406803 h 603146"/>
                <a:gd name="connsiteX651" fmla="*/ 546509 w 2972814"/>
                <a:gd name="connsiteY651" fmla="*/ 413308 h 603146"/>
                <a:gd name="connsiteX652" fmla="*/ 538698 w 2972814"/>
                <a:gd name="connsiteY652" fmla="*/ 417159 h 603146"/>
                <a:gd name="connsiteX653" fmla="*/ 525230 w 2972814"/>
                <a:gd name="connsiteY653" fmla="*/ 423300 h 603146"/>
                <a:gd name="connsiteX654" fmla="*/ 518746 w 2972814"/>
                <a:gd name="connsiteY654" fmla="*/ 426333 h 603146"/>
                <a:gd name="connsiteX655" fmla="*/ 504072 w 2972814"/>
                <a:gd name="connsiteY655" fmla="*/ 433291 h 603146"/>
                <a:gd name="connsiteX656" fmla="*/ 498794 w 2972814"/>
                <a:gd name="connsiteY656" fmla="*/ 436067 h 603146"/>
                <a:gd name="connsiteX657" fmla="*/ 484895 w 2972814"/>
                <a:gd name="connsiteY657" fmla="*/ 443283 h 603146"/>
                <a:gd name="connsiteX658" fmla="*/ 478843 w 2972814"/>
                <a:gd name="connsiteY658" fmla="*/ 446958 h 603146"/>
                <a:gd name="connsiteX659" fmla="*/ 468097 w 2972814"/>
                <a:gd name="connsiteY659" fmla="*/ 453274 h 603146"/>
                <a:gd name="connsiteX660" fmla="*/ 458891 w 2972814"/>
                <a:gd name="connsiteY660" fmla="*/ 460535 h 603146"/>
                <a:gd name="connsiteX661" fmla="*/ 455469 w 2972814"/>
                <a:gd name="connsiteY661" fmla="*/ 463266 h 603146"/>
                <a:gd name="connsiteX662" fmla="*/ 447725 w 2972814"/>
                <a:gd name="connsiteY662" fmla="*/ 473257 h 603146"/>
                <a:gd name="connsiteX663" fmla="*/ 443789 w 2972814"/>
                <a:gd name="connsiteY663" fmla="*/ 483249 h 603146"/>
                <a:gd name="connsiteX664" fmla="*/ 443806 w 2972814"/>
                <a:gd name="connsiteY664" fmla="*/ 493240 h 603146"/>
                <a:gd name="connsiteX665" fmla="*/ 448699 w 2972814"/>
                <a:gd name="connsiteY665" fmla="*/ 503232 h 603146"/>
                <a:gd name="connsiteX666" fmla="*/ 458891 w 2972814"/>
                <a:gd name="connsiteY666" fmla="*/ 512790 h 603146"/>
                <a:gd name="connsiteX667" fmla="*/ 459375 w 2972814"/>
                <a:gd name="connsiteY667" fmla="*/ 513223 h 603146"/>
                <a:gd name="connsiteX668" fmla="*/ 478671 w 2972814"/>
                <a:gd name="connsiteY668" fmla="*/ 523215 h 603146"/>
                <a:gd name="connsiteX669" fmla="*/ 478843 w 2972814"/>
                <a:gd name="connsiteY669" fmla="*/ 523273 h 603146"/>
                <a:gd name="connsiteX670" fmla="*/ 498794 w 2972814"/>
                <a:gd name="connsiteY670" fmla="*/ 529456 h 603146"/>
                <a:gd name="connsiteX671" fmla="*/ 512565 w 2972814"/>
                <a:gd name="connsiteY671" fmla="*/ 533206 h 603146"/>
                <a:gd name="connsiteX672" fmla="*/ 518746 w 2972814"/>
                <a:gd name="connsiteY672" fmla="*/ 534426 h 603146"/>
                <a:gd name="connsiteX673" fmla="*/ 538698 w 2972814"/>
                <a:gd name="connsiteY673" fmla="*/ 538447 h 603146"/>
                <a:gd name="connsiteX674" fmla="*/ 558650 w 2972814"/>
                <a:gd name="connsiteY674" fmla="*/ 542225 h 603146"/>
                <a:gd name="connsiteX675" fmla="*/ 563467 w 2972814"/>
                <a:gd name="connsiteY675" fmla="*/ 543198 h 603146"/>
                <a:gd name="connsiteX676" fmla="*/ 578601 w 2972814"/>
                <a:gd name="connsiteY676" fmla="*/ 545725 h 603146"/>
                <a:gd name="connsiteX677" fmla="*/ 598553 w 2972814"/>
                <a:gd name="connsiteY677" fmla="*/ 548916 h 603146"/>
                <a:gd name="connsiteX678" fmla="*/ 618505 w 2972814"/>
                <a:gd name="connsiteY678" fmla="*/ 552289 h 603146"/>
                <a:gd name="connsiteX679" fmla="*/ 623849 w 2972814"/>
                <a:gd name="connsiteY679" fmla="*/ 553189 h 603146"/>
                <a:gd name="connsiteX680" fmla="*/ 638457 w 2972814"/>
                <a:gd name="connsiteY680" fmla="*/ 555428 h 603146"/>
                <a:gd name="connsiteX681" fmla="*/ 658409 w 2972814"/>
                <a:gd name="connsiteY681" fmla="*/ 558278 h 603146"/>
                <a:gd name="connsiteX682" fmla="*/ 678360 w 2972814"/>
                <a:gd name="connsiteY682" fmla="*/ 560671 h 603146"/>
                <a:gd name="connsiteX683" fmla="*/ 698312 w 2972814"/>
                <a:gd name="connsiteY683" fmla="*/ 562614 h 603146"/>
                <a:gd name="connsiteX684" fmla="*/ 712803 w 2972814"/>
                <a:gd name="connsiteY684" fmla="*/ 563181 h 603146"/>
                <a:gd name="connsiteX685" fmla="*/ 718264 w 2972814"/>
                <a:gd name="connsiteY685" fmla="*/ 563394 h 603146"/>
                <a:gd name="connsiteX686" fmla="*/ 723076 w 2972814"/>
                <a:gd name="connsiteY686" fmla="*/ 563181 h 603146"/>
                <a:gd name="connsiteX687" fmla="*/ 738216 w 2972814"/>
                <a:gd name="connsiteY687" fmla="*/ 562368 h 603146"/>
                <a:gd name="connsiteX688" fmla="*/ 758167 w 2972814"/>
                <a:gd name="connsiteY688" fmla="*/ 559436 h 603146"/>
                <a:gd name="connsiteX689" fmla="*/ 778119 w 2972814"/>
                <a:gd name="connsiteY689" fmla="*/ 553332 h 603146"/>
                <a:gd name="connsiteX690" fmla="*/ 778488 w 2972814"/>
                <a:gd name="connsiteY690" fmla="*/ 553189 h 603146"/>
                <a:gd name="connsiteX691" fmla="*/ 798071 w 2972814"/>
                <a:gd name="connsiteY691" fmla="*/ 543208 h 603146"/>
                <a:gd name="connsiteX692" fmla="*/ 798087 w 2972814"/>
                <a:gd name="connsiteY692" fmla="*/ 543198 h 603146"/>
                <a:gd name="connsiteX693" fmla="*/ 811167 w 2972814"/>
                <a:gd name="connsiteY693" fmla="*/ 533206 h 603146"/>
                <a:gd name="connsiteX694" fmla="*/ 818023 w 2972814"/>
                <a:gd name="connsiteY694" fmla="*/ 526212 h 603146"/>
                <a:gd name="connsiteX695" fmla="*/ 821202 w 2972814"/>
                <a:gd name="connsiteY695" fmla="*/ 523215 h 603146"/>
                <a:gd name="connsiteX696" fmla="*/ 829421 w 2972814"/>
                <a:gd name="connsiteY696" fmla="*/ 513223 h 603146"/>
                <a:gd name="connsiteX697" fmla="*/ 836768 w 2972814"/>
                <a:gd name="connsiteY697" fmla="*/ 503232 h 603146"/>
                <a:gd name="connsiteX698" fmla="*/ 837975 w 2972814"/>
                <a:gd name="connsiteY698" fmla="*/ 501305 h 603146"/>
                <a:gd name="connsiteX699" fmla="*/ 844362 w 2972814"/>
                <a:gd name="connsiteY699" fmla="*/ 493240 h 603146"/>
                <a:gd name="connsiteX700" fmla="*/ 853088 w 2972814"/>
                <a:gd name="connsiteY700" fmla="*/ 483249 h 603146"/>
                <a:gd name="connsiteX701" fmla="*/ 857926 w 2972814"/>
                <a:gd name="connsiteY701" fmla="*/ 478385 h 603146"/>
                <a:gd name="connsiteX702" fmla="*/ 867734 w 2972814"/>
                <a:gd name="connsiteY702" fmla="*/ 473257 h 603146"/>
                <a:gd name="connsiteX703" fmla="*/ 877878 w 2972814"/>
                <a:gd name="connsiteY703" fmla="*/ 468716 h 603146"/>
                <a:gd name="connsiteX704" fmla="*/ 897830 w 2972814"/>
                <a:gd name="connsiteY704" fmla="*/ 470758 h 603146"/>
                <a:gd name="connsiteX705" fmla="*/ 901959 w 2972814"/>
                <a:gd name="connsiteY705" fmla="*/ 473257 h 603146"/>
                <a:gd name="connsiteX706" fmla="*/ 915957 w 2972814"/>
                <a:gd name="connsiteY706" fmla="*/ 483249 h 603146"/>
                <a:gd name="connsiteX707" fmla="*/ 917782 w 2972814"/>
                <a:gd name="connsiteY707" fmla="*/ 484820 h 603146"/>
                <a:gd name="connsiteX708" fmla="*/ 923077 w 2972814"/>
                <a:gd name="connsiteY708" fmla="*/ 493240 h 603146"/>
                <a:gd name="connsiteX709" fmla="*/ 928365 w 2972814"/>
                <a:gd name="connsiteY709" fmla="*/ 503232 h 603146"/>
                <a:gd name="connsiteX710" fmla="*/ 932441 w 2972814"/>
                <a:gd name="connsiteY710" fmla="*/ 513223 h 603146"/>
                <a:gd name="connsiteX711" fmla="*/ 936420 w 2972814"/>
                <a:gd name="connsiteY711" fmla="*/ 523215 h 603146"/>
                <a:gd name="connsiteX712" fmla="*/ 937733 w 2972814"/>
                <a:gd name="connsiteY712" fmla="*/ 526405 h 603146"/>
                <a:gd name="connsiteX713" fmla="*/ 939918 w 2972814"/>
                <a:gd name="connsiteY713" fmla="*/ 533206 h 603146"/>
                <a:gd name="connsiteX714" fmla="*/ 943131 w 2972814"/>
                <a:gd name="connsiteY714" fmla="*/ 543198 h 603146"/>
                <a:gd name="connsiteX715" fmla="*/ 946782 w 2972814"/>
                <a:gd name="connsiteY715" fmla="*/ 553189 h 603146"/>
                <a:gd name="connsiteX716" fmla="*/ 951135 w 2972814"/>
                <a:gd name="connsiteY716" fmla="*/ 563181 h 603146"/>
                <a:gd name="connsiteX717" fmla="*/ 956044 w 2972814"/>
                <a:gd name="connsiteY717" fmla="*/ 573172 h 603146"/>
                <a:gd name="connsiteX718" fmla="*/ 957685 w 2972814"/>
                <a:gd name="connsiteY718" fmla="*/ 576054 h 603146"/>
                <a:gd name="connsiteX719" fmla="*/ 961698 w 2972814"/>
                <a:gd name="connsiteY719" fmla="*/ 583164 h 603146"/>
                <a:gd name="connsiteX720" fmla="*/ 968256 w 2972814"/>
                <a:gd name="connsiteY720" fmla="*/ 593155 h 603146"/>
                <a:gd name="connsiteX721" fmla="*/ 975453 w 2972814"/>
                <a:gd name="connsiteY721" fmla="*/ 603147 h 603146"/>
                <a:gd name="connsiteX722" fmla="*/ 1237010 w 2972814"/>
                <a:gd name="connsiteY722" fmla="*/ 195362 h 603146"/>
                <a:gd name="connsiteX723" fmla="*/ 1256962 w 2972814"/>
                <a:gd name="connsiteY723" fmla="*/ 199969 h 603146"/>
                <a:gd name="connsiteX724" fmla="*/ 1276914 w 2972814"/>
                <a:gd name="connsiteY724" fmla="*/ 199243 h 603146"/>
                <a:gd name="connsiteX725" fmla="*/ 1296375 w 2972814"/>
                <a:gd name="connsiteY725" fmla="*/ 193496 h 603146"/>
                <a:gd name="connsiteX726" fmla="*/ 1296865 w 2972814"/>
                <a:gd name="connsiteY726" fmla="*/ 193322 h 603146"/>
                <a:gd name="connsiteX727" fmla="*/ 1311742 w 2972814"/>
                <a:gd name="connsiteY727" fmla="*/ 183504 h 603146"/>
                <a:gd name="connsiteX728" fmla="*/ 1316817 w 2972814"/>
                <a:gd name="connsiteY728" fmla="*/ 179552 h 603146"/>
                <a:gd name="connsiteX729" fmla="*/ 1322340 w 2972814"/>
                <a:gd name="connsiteY729" fmla="*/ 173513 h 603146"/>
                <a:gd name="connsiteX730" fmla="*/ 1330045 w 2972814"/>
                <a:gd name="connsiteY730" fmla="*/ 163521 h 603146"/>
                <a:gd name="connsiteX731" fmla="*/ 1335515 w 2972814"/>
                <a:gd name="connsiteY731" fmla="*/ 153530 h 603146"/>
                <a:gd name="connsiteX732" fmla="*/ 1336769 w 2972814"/>
                <a:gd name="connsiteY732" fmla="*/ 151120 h 603146"/>
                <a:gd name="connsiteX733" fmla="*/ 1339899 w 2972814"/>
                <a:gd name="connsiteY733" fmla="*/ 143538 h 603146"/>
                <a:gd name="connsiteX734" fmla="*/ 1342608 w 2972814"/>
                <a:gd name="connsiteY734" fmla="*/ 133547 h 603146"/>
                <a:gd name="connsiteX735" fmla="*/ 1345022 w 2972814"/>
                <a:gd name="connsiteY735" fmla="*/ 123555 h 603146"/>
                <a:gd name="connsiteX736" fmla="*/ 1346880 w 2972814"/>
                <a:gd name="connsiteY736" fmla="*/ 113564 h 603146"/>
                <a:gd name="connsiteX737" fmla="*/ 1348476 w 2972814"/>
                <a:gd name="connsiteY737" fmla="*/ 103572 h 603146"/>
                <a:gd name="connsiteX738" fmla="*/ 1349993 w 2972814"/>
                <a:gd name="connsiteY738" fmla="*/ 93581 h 603146"/>
                <a:gd name="connsiteX739" fmla="*/ 1351395 w 2972814"/>
                <a:gd name="connsiteY739" fmla="*/ 83589 h 603146"/>
                <a:gd name="connsiteX740" fmla="*/ 1352612 w 2972814"/>
                <a:gd name="connsiteY740" fmla="*/ 73598 h 603146"/>
                <a:gd name="connsiteX741" fmla="*/ 1353505 w 2972814"/>
                <a:gd name="connsiteY741" fmla="*/ 63606 h 603146"/>
                <a:gd name="connsiteX742" fmla="*/ 1354114 w 2972814"/>
                <a:gd name="connsiteY742" fmla="*/ 53615 h 603146"/>
                <a:gd name="connsiteX743" fmla="*/ 1353658 w 2972814"/>
                <a:gd name="connsiteY743" fmla="*/ 43623 h 603146"/>
                <a:gd name="connsiteX744" fmla="*/ 1352216 w 2972814"/>
                <a:gd name="connsiteY744" fmla="*/ 33632 h 603146"/>
                <a:gd name="connsiteX745" fmla="*/ 1348622 w 2972814"/>
                <a:gd name="connsiteY745" fmla="*/ 23640 h 603146"/>
                <a:gd name="connsiteX746" fmla="*/ 1342491 w 2972814"/>
                <a:gd name="connsiteY746" fmla="*/ 13649 h 603146"/>
                <a:gd name="connsiteX747" fmla="*/ 1336769 w 2972814"/>
                <a:gd name="connsiteY747" fmla="*/ 7620 h 603146"/>
                <a:gd name="connsiteX748" fmla="*/ 1328053 w 2972814"/>
                <a:gd name="connsiteY748" fmla="*/ 3657 h 603146"/>
                <a:gd name="connsiteX749" fmla="*/ 1316817 w 2972814"/>
                <a:gd name="connsiteY749" fmla="*/ 0 h 603146"/>
                <a:gd name="connsiteX750" fmla="*/ 1296865 w 2972814"/>
                <a:gd name="connsiteY750" fmla="*/ 459 h 603146"/>
                <a:gd name="connsiteX751" fmla="*/ 1285598 w 2972814"/>
                <a:gd name="connsiteY751" fmla="*/ 3657 h 603146"/>
                <a:gd name="connsiteX752" fmla="*/ 1276914 w 2972814"/>
                <a:gd name="connsiteY752" fmla="*/ 6433 h 603146"/>
                <a:gd name="connsiteX753" fmla="*/ 1262961 w 2972814"/>
                <a:gd name="connsiteY753" fmla="*/ 13649 h 603146"/>
                <a:gd name="connsiteX754" fmla="*/ 1256962 w 2972814"/>
                <a:gd name="connsiteY754" fmla="*/ 17153 h 603146"/>
                <a:gd name="connsiteX755" fmla="*/ 1248825 w 2972814"/>
                <a:gd name="connsiteY755" fmla="*/ 23640 h 603146"/>
                <a:gd name="connsiteX756" fmla="*/ 1238148 w 2972814"/>
                <a:gd name="connsiteY756" fmla="*/ 33632 h 603146"/>
                <a:gd name="connsiteX757" fmla="*/ 1237010 w 2972814"/>
                <a:gd name="connsiteY757" fmla="*/ 34894 h 603146"/>
                <a:gd name="connsiteX758" fmla="*/ 1230713 w 2972814"/>
                <a:gd name="connsiteY758" fmla="*/ 43623 h 603146"/>
                <a:gd name="connsiteX759" fmla="*/ 1224474 w 2972814"/>
                <a:gd name="connsiteY759" fmla="*/ 53615 h 603146"/>
                <a:gd name="connsiteX760" fmla="*/ 1218774 w 2972814"/>
                <a:gd name="connsiteY760" fmla="*/ 63606 h 603146"/>
                <a:gd name="connsiteX761" fmla="*/ 1217058 w 2972814"/>
                <a:gd name="connsiteY761" fmla="*/ 66875 h 603146"/>
                <a:gd name="connsiteX762" fmla="*/ 1214146 w 2972814"/>
                <a:gd name="connsiteY762" fmla="*/ 73598 h 603146"/>
                <a:gd name="connsiteX763" fmla="*/ 1210369 w 2972814"/>
                <a:gd name="connsiteY763" fmla="*/ 83589 h 603146"/>
                <a:gd name="connsiteX764" fmla="*/ 1206842 w 2972814"/>
                <a:gd name="connsiteY764" fmla="*/ 93581 h 603146"/>
                <a:gd name="connsiteX765" fmla="*/ 1203586 w 2972814"/>
                <a:gd name="connsiteY765" fmla="*/ 103572 h 603146"/>
                <a:gd name="connsiteX766" fmla="*/ 1200900 w 2972814"/>
                <a:gd name="connsiteY766" fmla="*/ 113564 h 603146"/>
                <a:gd name="connsiteX767" fmla="*/ 1198694 w 2972814"/>
                <a:gd name="connsiteY767" fmla="*/ 123555 h 603146"/>
                <a:gd name="connsiteX768" fmla="*/ 1197691 w 2972814"/>
                <a:gd name="connsiteY768" fmla="*/ 133547 h 603146"/>
                <a:gd name="connsiteX769" fmla="*/ 1197947 w 2972814"/>
                <a:gd name="connsiteY769" fmla="*/ 143538 h 603146"/>
                <a:gd name="connsiteX770" fmla="*/ 1199479 w 2972814"/>
                <a:gd name="connsiteY770" fmla="*/ 153530 h 603146"/>
                <a:gd name="connsiteX771" fmla="*/ 1203121 w 2972814"/>
                <a:gd name="connsiteY771" fmla="*/ 163521 h 603146"/>
                <a:gd name="connsiteX772" fmla="*/ 1208882 w 2972814"/>
                <a:gd name="connsiteY772" fmla="*/ 173513 h 603146"/>
                <a:gd name="connsiteX773" fmla="*/ 1217039 w 2972814"/>
                <a:gd name="connsiteY773" fmla="*/ 183504 h 603146"/>
                <a:gd name="connsiteX774" fmla="*/ 1217058 w 2972814"/>
                <a:gd name="connsiteY774" fmla="*/ 183522 h 603146"/>
                <a:gd name="connsiteX775" fmla="*/ 1233533 w 2972814"/>
                <a:gd name="connsiteY775" fmla="*/ 193496 h 603146"/>
                <a:gd name="connsiteX776" fmla="*/ 2952863 w 2972814"/>
                <a:gd name="connsiteY776" fmla="*/ 195633 h 603146"/>
                <a:gd name="connsiteX777" fmla="*/ 2958420 w 2972814"/>
                <a:gd name="connsiteY777" fmla="*/ 193496 h 603146"/>
                <a:gd name="connsiteX778" fmla="*/ 2964860 w 2972814"/>
                <a:gd name="connsiteY778" fmla="*/ 183504 h 603146"/>
                <a:gd name="connsiteX779" fmla="*/ 2952863 w 2972814"/>
                <a:gd name="connsiteY779" fmla="*/ 179785 h 603146"/>
                <a:gd name="connsiteX780" fmla="*/ 2940196 w 2972814"/>
                <a:gd name="connsiteY780" fmla="*/ 183504 h 603146"/>
                <a:gd name="connsiteX781" fmla="*/ 2942888 w 2972814"/>
                <a:gd name="connsiteY781" fmla="*/ 193496 h 60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</a:cxnLst>
              <a:rect l="l" t="t" r="r" b="b"/>
              <a:pathLst>
                <a:path w="2972814" h="603146">
                  <a:moveTo>
                    <a:pt x="977637" y="603147"/>
                  </a:moveTo>
                  <a:lnTo>
                    <a:pt x="997589" y="603147"/>
                  </a:lnTo>
                  <a:lnTo>
                    <a:pt x="1017541" y="603147"/>
                  </a:lnTo>
                  <a:lnTo>
                    <a:pt x="1037492" y="603147"/>
                  </a:lnTo>
                  <a:lnTo>
                    <a:pt x="1057444" y="603147"/>
                  </a:lnTo>
                  <a:lnTo>
                    <a:pt x="1077396" y="603147"/>
                  </a:lnTo>
                  <a:lnTo>
                    <a:pt x="1097348" y="603147"/>
                  </a:lnTo>
                  <a:lnTo>
                    <a:pt x="1099659" y="603147"/>
                  </a:lnTo>
                  <a:lnTo>
                    <a:pt x="1106748" y="593155"/>
                  </a:lnTo>
                  <a:lnTo>
                    <a:pt x="1113890" y="583164"/>
                  </a:lnTo>
                  <a:lnTo>
                    <a:pt x="1117299" y="578904"/>
                  </a:lnTo>
                  <a:lnTo>
                    <a:pt x="1121013" y="573172"/>
                  </a:lnTo>
                  <a:lnTo>
                    <a:pt x="1127674" y="563181"/>
                  </a:lnTo>
                  <a:lnTo>
                    <a:pt x="1134934" y="553189"/>
                  </a:lnTo>
                  <a:lnTo>
                    <a:pt x="1137251" y="550194"/>
                  </a:lnTo>
                  <a:lnTo>
                    <a:pt x="1141980" y="543198"/>
                  </a:lnTo>
                  <a:lnTo>
                    <a:pt x="1148932" y="533206"/>
                  </a:lnTo>
                  <a:lnTo>
                    <a:pt x="1156048" y="523215"/>
                  </a:lnTo>
                  <a:lnTo>
                    <a:pt x="1157203" y="521590"/>
                  </a:lnTo>
                  <a:lnTo>
                    <a:pt x="1162765" y="513223"/>
                  </a:lnTo>
                  <a:lnTo>
                    <a:pt x="1169287" y="503232"/>
                  </a:lnTo>
                  <a:lnTo>
                    <a:pt x="1175452" y="493240"/>
                  </a:lnTo>
                  <a:lnTo>
                    <a:pt x="1177155" y="490236"/>
                  </a:lnTo>
                  <a:lnTo>
                    <a:pt x="1181122" y="483249"/>
                  </a:lnTo>
                  <a:lnTo>
                    <a:pt x="1186614" y="473257"/>
                  </a:lnTo>
                  <a:lnTo>
                    <a:pt x="1191594" y="463266"/>
                  </a:lnTo>
                  <a:lnTo>
                    <a:pt x="1196456" y="453274"/>
                  </a:lnTo>
                  <a:lnTo>
                    <a:pt x="1197107" y="451929"/>
                  </a:lnTo>
                  <a:lnTo>
                    <a:pt x="1201669" y="443283"/>
                  </a:lnTo>
                  <a:lnTo>
                    <a:pt x="1207058" y="433291"/>
                  </a:lnTo>
                  <a:lnTo>
                    <a:pt x="1213179" y="423300"/>
                  </a:lnTo>
                  <a:lnTo>
                    <a:pt x="1217058" y="417712"/>
                  </a:lnTo>
                  <a:lnTo>
                    <a:pt x="1220841" y="413308"/>
                  </a:lnTo>
                  <a:lnTo>
                    <a:pt x="1230772" y="403317"/>
                  </a:lnTo>
                  <a:lnTo>
                    <a:pt x="1237010" y="398156"/>
                  </a:lnTo>
                  <a:lnTo>
                    <a:pt x="1245151" y="393325"/>
                  </a:lnTo>
                  <a:lnTo>
                    <a:pt x="1256962" y="387215"/>
                  </a:lnTo>
                  <a:lnTo>
                    <a:pt x="1269088" y="383334"/>
                  </a:lnTo>
                  <a:lnTo>
                    <a:pt x="1276914" y="381068"/>
                  </a:lnTo>
                  <a:lnTo>
                    <a:pt x="1296865" y="378074"/>
                  </a:lnTo>
                  <a:lnTo>
                    <a:pt x="1316817" y="377139"/>
                  </a:lnTo>
                  <a:lnTo>
                    <a:pt x="1336769" y="377652"/>
                  </a:lnTo>
                  <a:lnTo>
                    <a:pt x="1356721" y="379103"/>
                  </a:lnTo>
                  <a:lnTo>
                    <a:pt x="1376673" y="380881"/>
                  </a:lnTo>
                  <a:lnTo>
                    <a:pt x="1396624" y="382586"/>
                  </a:lnTo>
                  <a:lnTo>
                    <a:pt x="1410417" y="383334"/>
                  </a:lnTo>
                  <a:lnTo>
                    <a:pt x="1416576" y="383736"/>
                  </a:lnTo>
                  <a:lnTo>
                    <a:pt x="1436528" y="384445"/>
                  </a:lnTo>
                  <a:lnTo>
                    <a:pt x="1456480" y="384731"/>
                  </a:lnTo>
                  <a:lnTo>
                    <a:pt x="1476431" y="385383"/>
                  </a:lnTo>
                  <a:lnTo>
                    <a:pt x="1496383" y="386647"/>
                  </a:lnTo>
                  <a:lnTo>
                    <a:pt x="1516335" y="389157"/>
                  </a:lnTo>
                  <a:lnTo>
                    <a:pt x="1536287" y="392951"/>
                  </a:lnTo>
                  <a:lnTo>
                    <a:pt x="1538066" y="393325"/>
                  </a:lnTo>
                  <a:lnTo>
                    <a:pt x="1556239" y="396643"/>
                  </a:lnTo>
                  <a:lnTo>
                    <a:pt x="1576190" y="399702"/>
                  </a:lnTo>
                  <a:lnTo>
                    <a:pt x="1596142" y="401516"/>
                  </a:lnTo>
                  <a:lnTo>
                    <a:pt x="1616094" y="401883"/>
                  </a:lnTo>
                  <a:lnTo>
                    <a:pt x="1636046" y="400669"/>
                  </a:lnTo>
                  <a:lnTo>
                    <a:pt x="1655997" y="398133"/>
                  </a:lnTo>
                  <a:lnTo>
                    <a:pt x="1675949" y="395139"/>
                  </a:lnTo>
                  <a:lnTo>
                    <a:pt x="1687134" y="393325"/>
                  </a:lnTo>
                  <a:lnTo>
                    <a:pt x="1695901" y="391699"/>
                  </a:lnTo>
                  <a:lnTo>
                    <a:pt x="1715853" y="389119"/>
                  </a:lnTo>
                  <a:lnTo>
                    <a:pt x="1735805" y="388251"/>
                  </a:lnTo>
                  <a:lnTo>
                    <a:pt x="1755756" y="389612"/>
                  </a:lnTo>
                  <a:lnTo>
                    <a:pt x="1775511" y="393325"/>
                  </a:lnTo>
                  <a:lnTo>
                    <a:pt x="1775708" y="393361"/>
                  </a:lnTo>
                  <a:lnTo>
                    <a:pt x="1795660" y="399529"/>
                  </a:lnTo>
                  <a:lnTo>
                    <a:pt x="1804414" y="403317"/>
                  </a:lnTo>
                  <a:lnTo>
                    <a:pt x="1815612" y="408633"/>
                  </a:lnTo>
                  <a:lnTo>
                    <a:pt x="1824156" y="413308"/>
                  </a:lnTo>
                  <a:lnTo>
                    <a:pt x="1835563" y="420997"/>
                  </a:lnTo>
                  <a:lnTo>
                    <a:pt x="1838885" y="423300"/>
                  </a:lnTo>
                  <a:lnTo>
                    <a:pt x="1849742" y="433291"/>
                  </a:lnTo>
                  <a:lnTo>
                    <a:pt x="1855515" y="440016"/>
                  </a:lnTo>
                  <a:lnTo>
                    <a:pt x="1858736" y="443283"/>
                  </a:lnTo>
                  <a:lnTo>
                    <a:pt x="1865153" y="453274"/>
                  </a:lnTo>
                  <a:lnTo>
                    <a:pt x="1869054" y="463266"/>
                  </a:lnTo>
                  <a:lnTo>
                    <a:pt x="1871453" y="473257"/>
                  </a:lnTo>
                  <a:lnTo>
                    <a:pt x="1872059" y="483249"/>
                  </a:lnTo>
                  <a:lnTo>
                    <a:pt x="1871434" y="493240"/>
                  </a:lnTo>
                  <a:lnTo>
                    <a:pt x="1869981" y="503232"/>
                  </a:lnTo>
                  <a:lnTo>
                    <a:pt x="1868820" y="513223"/>
                  </a:lnTo>
                  <a:lnTo>
                    <a:pt x="1868490" y="523215"/>
                  </a:lnTo>
                  <a:lnTo>
                    <a:pt x="1870074" y="533206"/>
                  </a:lnTo>
                  <a:lnTo>
                    <a:pt x="1875455" y="543198"/>
                  </a:lnTo>
                  <a:lnTo>
                    <a:pt x="1875467" y="543208"/>
                  </a:lnTo>
                  <a:lnTo>
                    <a:pt x="1895419" y="545594"/>
                  </a:lnTo>
                  <a:lnTo>
                    <a:pt x="1901268" y="543198"/>
                  </a:lnTo>
                  <a:lnTo>
                    <a:pt x="1915371" y="536601"/>
                  </a:lnTo>
                  <a:lnTo>
                    <a:pt x="1919291" y="533206"/>
                  </a:lnTo>
                  <a:lnTo>
                    <a:pt x="1929448" y="523215"/>
                  </a:lnTo>
                  <a:lnTo>
                    <a:pt x="1935322" y="517503"/>
                  </a:lnTo>
                  <a:lnTo>
                    <a:pt x="1938610" y="513223"/>
                  </a:lnTo>
                  <a:lnTo>
                    <a:pt x="1946318" y="503232"/>
                  </a:lnTo>
                  <a:lnTo>
                    <a:pt x="1955274" y="493748"/>
                  </a:lnTo>
                  <a:lnTo>
                    <a:pt x="1955719" y="493240"/>
                  </a:lnTo>
                  <a:lnTo>
                    <a:pt x="1966081" y="483249"/>
                  </a:lnTo>
                  <a:lnTo>
                    <a:pt x="1975226" y="476477"/>
                  </a:lnTo>
                  <a:lnTo>
                    <a:pt x="1980069" y="473257"/>
                  </a:lnTo>
                  <a:lnTo>
                    <a:pt x="1995178" y="464930"/>
                  </a:lnTo>
                  <a:lnTo>
                    <a:pt x="1999965" y="463266"/>
                  </a:lnTo>
                  <a:lnTo>
                    <a:pt x="2015129" y="458855"/>
                  </a:lnTo>
                  <a:lnTo>
                    <a:pt x="2035081" y="456254"/>
                  </a:lnTo>
                  <a:lnTo>
                    <a:pt x="2055033" y="456587"/>
                  </a:lnTo>
                  <a:lnTo>
                    <a:pt x="2074985" y="458268"/>
                  </a:lnTo>
                  <a:lnTo>
                    <a:pt x="2094936" y="460285"/>
                  </a:lnTo>
                  <a:lnTo>
                    <a:pt x="2114888" y="461261"/>
                  </a:lnTo>
                  <a:lnTo>
                    <a:pt x="2134840" y="459571"/>
                  </a:lnTo>
                  <a:lnTo>
                    <a:pt x="2154792" y="454350"/>
                  </a:lnTo>
                  <a:lnTo>
                    <a:pt x="2156879" y="453274"/>
                  </a:lnTo>
                  <a:lnTo>
                    <a:pt x="2174744" y="443518"/>
                  </a:lnTo>
                  <a:lnTo>
                    <a:pt x="2175030" y="443283"/>
                  </a:lnTo>
                  <a:lnTo>
                    <a:pt x="2187207" y="433291"/>
                  </a:lnTo>
                  <a:lnTo>
                    <a:pt x="2194695" y="427167"/>
                  </a:lnTo>
                  <a:lnTo>
                    <a:pt x="2198426" y="423300"/>
                  </a:lnTo>
                  <a:lnTo>
                    <a:pt x="2208418" y="413308"/>
                  </a:lnTo>
                  <a:lnTo>
                    <a:pt x="2214647" y="407452"/>
                  </a:lnTo>
                  <a:lnTo>
                    <a:pt x="2218615" y="403317"/>
                  </a:lnTo>
                  <a:lnTo>
                    <a:pt x="2229372" y="393325"/>
                  </a:lnTo>
                  <a:lnTo>
                    <a:pt x="2234599" y="389029"/>
                  </a:lnTo>
                  <a:lnTo>
                    <a:pt x="2241745" y="383334"/>
                  </a:lnTo>
                  <a:lnTo>
                    <a:pt x="2254551" y="375025"/>
                  </a:lnTo>
                  <a:lnTo>
                    <a:pt x="2257521" y="373342"/>
                  </a:lnTo>
                  <a:lnTo>
                    <a:pt x="2274502" y="365556"/>
                  </a:lnTo>
                  <a:lnTo>
                    <a:pt x="2280837" y="363351"/>
                  </a:lnTo>
                  <a:lnTo>
                    <a:pt x="2294454" y="359325"/>
                  </a:lnTo>
                  <a:lnTo>
                    <a:pt x="2314406" y="355443"/>
                  </a:lnTo>
                  <a:lnTo>
                    <a:pt x="2329991" y="353359"/>
                  </a:lnTo>
                  <a:lnTo>
                    <a:pt x="2334358" y="352843"/>
                  </a:lnTo>
                  <a:lnTo>
                    <a:pt x="2354310" y="351221"/>
                  </a:lnTo>
                  <a:lnTo>
                    <a:pt x="2374261" y="350261"/>
                  </a:lnTo>
                  <a:lnTo>
                    <a:pt x="2394213" y="349774"/>
                  </a:lnTo>
                  <a:lnTo>
                    <a:pt x="2414165" y="349574"/>
                  </a:lnTo>
                  <a:lnTo>
                    <a:pt x="2434117" y="349555"/>
                  </a:lnTo>
                  <a:lnTo>
                    <a:pt x="2454068" y="349673"/>
                  </a:lnTo>
                  <a:lnTo>
                    <a:pt x="2474020" y="349914"/>
                  </a:lnTo>
                  <a:lnTo>
                    <a:pt x="2493972" y="350256"/>
                  </a:lnTo>
                  <a:lnTo>
                    <a:pt x="2513924" y="350650"/>
                  </a:lnTo>
                  <a:lnTo>
                    <a:pt x="2533876" y="351170"/>
                  </a:lnTo>
                  <a:lnTo>
                    <a:pt x="2553827" y="352003"/>
                  </a:lnTo>
                  <a:lnTo>
                    <a:pt x="2571470" y="353359"/>
                  </a:lnTo>
                  <a:lnTo>
                    <a:pt x="2573779" y="353568"/>
                  </a:lnTo>
                  <a:lnTo>
                    <a:pt x="2593731" y="356969"/>
                  </a:lnTo>
                  <a:lnTo>
                    <a:pt x="2611012" y="363351"/>
                  </a:lnTo>
                  <a:lnTo>
                    <a:pt x="2613683" y="364591"/>
                  </a:lnTo>
                  <a:lnTo>
                    <a:pt x="2626034" y="373342"/>
                  </a:lnTo>
                  <a:lnTo>
                    <a:pt x="2633634" y="379810"/>
                  </a:lnTo>
                  <a:lnTo>
                    <a:pt x="2636732" y="383334"/>
                  </a:lnTo>
                  <a:lnTo>
                    <a:pt x="2645228" y="393325"/>
                  </a:lnTo>
                  <a:lnTo>
                    <a:pt x="2653086" y="403317"/>
                  </a:lnTo>
                  <a:lnTo>
                    <a:pt x="2653586" y="403923"/>
                  </a:lnTo>
                  <a:lnTo>
                    <a:pt x="2660509" y="413308"/>
                  </a:lnTo>
                  <a:lnTo>
                    <a:pt x="2668103" y="423300"/>
                  </a:lnTo>
                  <a:lnTo>
                    <a:pt x="2673538" y="430234"/>
                  </a:lnTo>
                  <a:lnTo>
                    <a:pt x="2675926" y="433291"/>
                  </a:lnTo>
                  <a:lnTo>
                    <a:pt x="2684407" y="443283"/>
                  </a:lnTo>
                  <a:lnTo>
                    <a:pt x="2693482" y="453274"/>
                  </a:lnTo>
                  <a:lnTo>
                    <a:pt x="2693490" y="453283"/>
                  </a:lnTo>
                  <a:lnTo>
                    <a:pt x="2704001" y="463266"/>
                  </a:lnTo>
                  <a:lnTo>
                    <a:pt x="2713441" y="471670"/>
                  </a:lnTo>
                  <a:lnTo>
                    <a:pt x="2715609" y="473257"/>
                  </a:lnTo>
                  <a:lnTo>
                    <a:pt x="2730227" y="483249"/>
                  </a:lnTo>
                  <a:lnTo>
                    <a:pt x="2733393" y="485342"/>
                  </a:lnTo>
                  <a:lnTo>
                    <a:pt x="2750075" y="493240"/>
                  </a:lnTo>
                  <a:lnTo>
                    <a:pt x="2753345" y="494771"/>
                  </a:lnTo>
                  <a:lnTo>
                    <a:pt x="2773297" y="499626"/>
                  </a:lnTo>
                  <a:lnTo>
                    <a:pt x="2793249" y="499822"/>
                  </a:lnTo>
                  <a:lnTo>
                    <a:pt x="2813200" y="495668"/>
                  </a:lnTo>
                  <a:lnTo>
                    <a:pt x="2819168" y="493240"/>
                  </a:lnTo>
                  <a:lnTo>
                    <a:pt x="2833152" y="487905"/>
                  </a:lnTo>
                  <a:lnTo>
                    <a:pt x="2842400" y="483249"/>
                  </a:lnTo>
                  <a:lnTo>
                    <a:pt x="2853104" y="478208"/>
                  </a:lnTo>
                  <a:lnTo>
                    <a:pt x="2862665" y="473257"/>
                  </a:lnTo>
                  <a:lnTo>
                    <a:pt x="2873056" y="468206"/>
                  </a:lnTo>
                  <a:lnTo>
                    <a:pt x="2883439" y="463266"/>
                  </a:lnTo>
                  <a:lnTo>
                    <a:pt x="2893007" y="458895"/>
                  </a:lnTo>
                  <a:lnTo>
                    <a:pt x="2906897" y="453274"/>
                  </a:lnTo>
                  <a:lnTo>
                    <a:pt x="2912959" y="450910"/>
                  </a:lnTo>
                  <a:lnTo>
                    <a:pt x="2932911" y="444721"/>
                  </a:lnTo>
                  <a:lnTo>
                    <a:pt x="2939475" y="443283"/>
                  </a:lnTo>
                  <a:lnTo>
                    <a:pt x="2952863" y="440266"/>
                  </a:lnTo>
                  <a:lnTo>
                    <a:pt x="2972815" y="437557"/>
                  </a:lnTo>
                  <a:lnTo>
                    <a:pt x="2972815" y="433291"/>
                  </a:lnTo>
                  <a:lnTo>
                    <a:pt x="2972815" y="423300"/>
                  </a:lnTo>
                  <a:lnTo>
                    <a:pt x="2972815" y="413308"/>
                  </a:lnTo>
                  <a:lnTo>
                    <a:pt x="2972815" y="403317"/>
                  </a:lnTo>
                  <a:lnTo>
                    <a:pt x="2972815" y="396831"/>
                  </a:lnTo>
                  <a:lnTo>
                    <a:pt x="2952863" y="400782"/>
                  </a:lnTo>
                  <a:lnTo>
                    <a:pt x="2942785" y="403317"/>
                  </a:lnTo>
                  <a:lnTo>
                    <a:pt x="2932911" y="405641"/>
                  </a:lnTo>
                  <a:lnTo>
                    <a:pt x="2912959" y="411865"/>
                  </a:lnTo>
                  <a:lnTo>
                    <a:pt x="2909106" y="413308"/>
                  </a:lnTo>
                  <a:lnTo>
                    <a:pt x="2893007" y="419161"/>
                  </a:lnTo>
                  <a:lnTo>
                    <a:pt x="2883246" y="423300"/>
                  </a:lnTo>
                  <a:lnTo>
                    <a:pt x="2873056" y="427475"/>
                  </a:lnTo>
                  <a:lnTo>
                    <a:pt x="2859206" y="433291"/>
                  </a:lnTo>
                  <a:lnTo>
                    <a:pt x="2853104" y="435903"/>
                  </a:lnTo>
                  <a:lnTo>
                    <a:pt x="2834596" y="443283"/>
                  </a:lnTo>
                  <a:lnTo>
                    <a:pt x="2833152" y="443860"/>
                  </a:lnTo>
                  <a:lnTo>
                    <a:pt x="2813200" y="449639"/>
                  </a:lnTo>
                  <a:lnTo>
                    <a:pt x="2793249" y="452246"/>
                  </a:lnTo>
                  <a:lnTo>
                    <a:pt x="2773297" y="450199"/>
                  </a:lnTo>
                  <a:lnTo>
                    <a:pt x="2755116" y="443283"/>
                  </a:lnTo>
                  <a:lnTo>
                    <a:pt x="2753345" y="442452"/>
                  </a:lnTo>
                  <a:lnTo>
                    <a:pt x="2741648" y="433291"/>
                  </a:lnTo>
                  <a:lnTo>
                    <a:pt x="2733393" y="425258"/>
                  </a:lnTo>
                  <a:lnTo>
                    <a:pt x="2731825" y="423300"/>
                  </a:lnTo>
                  <a:lnTo>
                    <a:pt x="2725568" y="413308"/>
                  </a:lnTo>
                  <a:lnTo>
                    <a:pt x="2721249" y="403317"/>
                  </a:lnTo>
                  <a:lnTo>
                    <a:pt x="2718809" y="393325"/>
                  </a:lnTo>
                  <a:lnTo>
                    <a:pt x="2718321" y="383334"/>
                  </a:lnTo>
                  <a:lnTo>
                    <a:pt x="2720153" y="373342"/>
                  </a:lnTo>
                  <a:lnTo>
                    <a:pt x="2724245" y="363351"/>
                  </a:lnTo>
                  <a:lnTo>
                    <a:pt x="2731139" y="353359"/>
                  </a:lnTo>
                  <a:lnTo>
                    <a:pt x="2733393" y="350897"/>
                  </a:lnTo>
                  <a:lnTo>
                    <a:pt x="2740843" y="343368"/>
                  </a:lnTo>
                  <a:lnTo>
                    <a:pt x="2752611" y="333376"/>
                  </a:lnTo>
                  <a:lnTo>
                    <a:pt x="2753345" y="332811"/>
                  </a:lnTo>
                  <a:lnTo>
                    <a:pt x="2765883" y="323385"/>
                  </a:lnTo>
                  <a:lnTo>
                    <a:pt x="2773297" y="317944"/>
                  </a:lnTo>
                  <a:lnTo>
                    <a:pt x="2779544" y="313393"/>
                  </a:lnTo>
                  <a:lnTo>
                    <a:pt x="2792745" y="303402"/>
                  </a:lnTo>
                  <a:lnTo>
                    <a:pt x="2793249" y="302985"/>
                  </a:lnTo>
                  <a:lnTo>
                    <a:pt x="2804933" y="293410"/>
                  </a:lnTo>
                  <a:lnTo>
                    <a:pt x="2813200" y="285523"/>
                  </a:lnTo>
                  <a:lnTo>
                    <a:pt x="2815490" y="283419"/>
                  </a:lnTo>
                  <a:lnTo>
                    <a:pt x="2824785" y="273428"/>
                  </a:lnTo>
                  <a:lnTo>
                    <a:pt x="2832891" y="263436"/>
                  </a:lnTo>
                  <a:lnTo>
                    <a:pt x="2833152" y="263040"/>
                  </a:lnTo>
                  <a:lnTo>
                    <a:pt x="2840718" y="253445"/>
                  </a:lnTo>
                  <a:lnTo>
                    <a:pt x="2847658" y="243453"/>
                  </a:lnTo>
                  <a:lnTo>
                    <a:pt x="2853104" y="234128"/>
                  </a:lnTo>
                  <a:lnTo>
                    <a:pt x="2853666" y="233461"/>
                  </a:lnTo>
                  <a:lnTo>
                    <a:pt x="2860613" y="223470"/>
                  </a:lnTo>
                  <a:lnTo>
                    <a:pt x="2865965" y="213479"/>
                  </a:lnTo>
                  <a:lnTo>
                    <a:pt x="2868720" y="203487"/>
                  </a:lnTo>
                  <a:lnTo>
                    <a:pt x="2866392" y="193496"/>
                  </a:lnTo>
                  <a:lnTo>
                    <a:pt x="2856272" y="183504"/>
                  </a:lnTo>
                  <a:lnTo>
                    <a:pt x="2853104" y="181871"/>
                  </a:lnTo>
                  <a:lnTo>
                    <a:pt x="2843877" y="173513"/>
                  </a:lnTo>
                  <a:lnTo>
                    <a:pt x="2833152" y="166246"/>
                  </a:lnTo>
                  <a:lnTo>
                    <a:pt x="2830287" y="163521"/>
                  </a:lnTo>
                  <a:lnTo>
                    <a:pt x="2816918" y="153530"/>
                  </a:lnTo>
                  <a:lnTo>
                    <a:pt x="2813200" y="151193"/>
                  </a:lnTo>
                  <a:lnTo>
                    <a:pt x="2803425" y="143538"/>
                  </a:lnTo>
                  <a:lnTo>
                    <a:pt x="2793249" y="136831"/>
                  </a:lnTo>
                  <a:lnTo>
                    <a:pt x="2788477" y="133547"/>
                  </a:lnTo>
                  <a:lnTo>
                    <a:pt x="2773297" y="124576"/>
                  </a:lnTo>
                  <a:lnTo>
                    <a:pt x="2771375" y="123555"/>
                  </a:lnTo>
                  <a:lnTo>
                    <a:pt x="2753345" y="114980"/>
                  </a:lnTo>
                  <a:lnTo>
                    <a:pt x="2749369" y="113564"/>
                  </a:lnTo>
                  <a:lnTo>
                    <a:pt x="2733393" y="108463"/>
                  </a:lnTo>
                  <a:lnTo>
                    <a:pt x="2713441" y="105221"/>
                  </a:lnTo>
                  <a:lnTo>
                    <a:pt x="2693490" y="105297"/>
                  </a:lnTo>
                  <a:lnTo>
                    <a:pt x="2673538" y="110264"/>
                  </a:lnTo>
                  <a:lnTo>
                    <a:pt x="2667573" y="113564"/>
                  </a:lnTo>
                  <a:lnTo>
                    <a:pt x="2653586" y="123493"/>
                  </a:lnTo>
                  <a:lnTo>
                    <a:pt x="2653530" y="123555"/>
                  </a:lnTo>
                  <a:lnTo>
                    <a:pt x="2645345" y="133547"/>
                  </a:lnTo>
                  <a:lnTo>
                    <a:pt x="2638412" y="143538"/>
                  </a:lnTo>
                  <a:lnTo>
                    <a:pt x="2633634" y="150900"/>
                  </a:lnTo>
                  <a:lnTo>
                    <a:pt x="2632334" y="153530"/>
                  </a:lnTo>
                  <a:lnTo>
                    <a:pt x="2627525" y="163521"/>
                  </a:lnTo>
                  <a:lnTo>
                    <a:pt x="2622859" y="173513"/>
                  </a:lnTo>
                  <a:lnTo>
                    <a:pt x="2618395" y="183504"/>
                  </a:lnTo>
                  <a:lnTo>
                    <a:pt x="2614048" y="193496"/>
                  </a:lnTo>
                  <a:lnTo>
                    <a:pt x="2613683" y="194339"/>
                  </a:lnTo>
                  <a:lnTo>
                    <a:pt x="2610312" y="203487"/>
                  </a:lnTo>
                  <a:lnTo>
                    <a:pt x="2606893" y="213479"/>
                  </a:lnTo>
                  <a:lnTo>
                    <a:pt x="2603276" y="223470"/>
                  </a:lnTo>
                  <a:lnTo>
                    <a:pt x="2599652" y="233461"/>
                  </a:lnTo>
                  <a:lnTo>
                    <a:pt x="2595801" y="243453"/>
                  </a:lnTo>
                  <a:lnTo>
                    <a:pt x="2593731" y="248593"/>
                  </a:lnTo>
                  <a:lnTo>
                    <a:pt x="2591912" y="253445"/>
                  </a:lnTo>
                  <a:lnTo>
                    <a:pt x="2587849" y="263436"/>
                  </a:lnTo>
                  <a:lnTo>
                    <a:pt x="2582497" y="273428"/>
                  </a:lnTo>
                  <a:lnTo>
                    <a:pt x="2575518" y="283419"/>
                  </a:lnTo>
                  <a:lnTo>
                    <a:pt x="2573779" y="285369"/>
                  </a:lnTo>
                  <a:lnTo>
                    <a:pt x="2566236" y="293410"/>
                  </a:lnTo>
                  <a:lnTo>
                    <a:pt x="2553827" y="302444"/>
                  </a:lnTo>
                  <a:lnTo>
                    <a:pt x="2552266" y="303402"/>
                  </a:lnTo>
                  <a:lnTo>
                    <a:pt x="2533876" y="311776"/>
                  </a:lnTo>
                  <a:lnTo>
                    <a:pt x="2529135" y="313393"/>
                  </a:lnTo>
                  <a:lnTo>
                    <a:pt x="2513924" y="317529"/>
                  </a:lnTo>
                  <a:lnTo>
                    <a:pt x="2493972" y="321221"/>
                  </a:lnTo>
                  <a:lnTo>
                    <a:pt x="2475643" y="323385"/>
                  </a:lnTo>
                  <a:lnTo>
                    <a:pt x="2474020" y="323553"/>
                  </a:lnTo>
                  <a:lnTo>
                    <a:pt x="2454068" y="324987"/>
                  </a:lnTo>
                  <a:lnTo>
                    <a:pt x="2434117" y="325654"/>
                  </a:lnTo>
                  <a:lnTo>
                    <a:pt x="2414165" y="325854"/>
                  </a:lnTo>
                  <a:lnTo>
                    <a:pt x="2394213" y="325469"/>
                  </a:lnTo>
                  <a:lnTo>
                    <a:pt x="2374261" y="324650"/>
                  </a:lnTo>
                  <a:lnTo>
                    <a:pt x="2355176" y="323385"/>
                  </a:lnTo>
                  <a:lnTo>
                    <a:pt x="2354310" y="323319"/>
                  </a:lnTo>
                  <a:lnTo>
                    <a:pt x="2334358" y="321252"/>
                  </a:lnTo>
                  <a:lnTo>
                    <a:pt x="2314406" y="318291"/>
                  </a:lnTo>
                  <a:lnTo>
                    <a:pt x="2294454" y="313875"/>
                  </a:lnTo>
                  <a:lnTo>
                    <a:pt x="2292589" y="313393"/>
                  </a:lnTo>
                  <a:lnTo>
                    <a:pt x="2274502" y="306509"/>
                  </a:lnTo>
                  <a:lnTo>
                    <a:pt x="2268184" y="303402"/>
                  </a:lnTo>
                  <a:lnTo>
                    <a:pt x="2256061" y="293410"/>
                  </a:lnTo>
                  <a:lnTo>
                    <a:pt x="2254551" y="291362"/>
                  </a:lnTo>
                  <a:lnTo>
                    <a:pt x="2249004" y="283419"/>
                  </a:lnTo>
                  <a:lnTo>
                    <a:pt x="2245048" y="273428"/>
                  </a:lnTo>
                  <a:lnTo>
                    <a:pt x="2242917" y="263436"/>
                  </a:lnTo>
                  <a:lnTo>
                    <a:pt x="2241712" y="253445"/>
                  </a:lnTo>
                  <a:lnTo>
                    <a:pt x="2241080" y="243453"/>
                  </a:lnTo>
                  <a:lnTo>
                    <a:pt x="2240724" y="233461"/>
                  </a:lnTo>
                  <a:lnTo>
                    <a:pt x="2240645" y="223470"/>
                  </a:lnTo>
                  <a:lnTo>
                    <a:pt x="2240287" y="213479"/>
                  </a:lnTo>
                  <a:lnTo>
                    <a:pt x="2239483" y="203487"/>
                  </a:lnTo>
                  <a:lnTo>
                    <a:pt x="2237901" y="193496"/>
                  </a:lnTo>
                  <a:lnTo>
                    <a:pt x="2234845" y="183504"/>
                  </a:lnTo>
                  <a:lnTo>
                    <a:pt x="2234599" y="183001"/>
                  </a:lnTo>
                  <a:lnTo>
                    <a:pt x="2226234" y="173513"/>
                  </a:lnTo>
                  <a:lnTo>
                    <a:pt x="2214647" y="166541"/>
                  </a:lnTo>
                  <a:lnTo>
                    <a:pt x="2194695" y="163615"/>
                  </a:lnTo>
                  <a:lnTo>
                    <a:pt x="2174744" y="164546"/>
                  </a:lnTo>
                  <a:lnTo>
                    <a:pt x="2154792" y="167349"/>
                  </a:lnTo>
                  <a:lnTo>
                    <a:pt x="2134840" y="170816"/>
                  </a:lnTo>
                  <a:lnTo>
                    <a:pt x="2119307" y="173513"/>
                  </a:lnTo>
                  <a:lnTo>
                    <a:pt x="2114888" y="174314"/>
                  </a:lnTo>
                  <a:lnTo>
                    <a:pt x="2094936" y="177628"/>
                  </a:lnTo>
                  <a:lnTo>
                    <a:pt x="2074985" y="180525"/>
                  </a:lnTo>
                  <a:lnTo>
                    <a:pt x="2055033" y="183173"/>
                  </a:lnTo>
                  <a:lnTo>
                    <a:pt x="2051823" y="183504"/>
                  </a:lnTo>
                  <a:lnTo>
                    <a:pt x="2035081" y="185319"/>
                  </a:lnTo>
                  <a:lnTo>
                    <a:pt x="2015129" y="187758"/>
                  </a:lnTo>
                  <a:lnTo>
                    <a:pt x="1995178" y="190053"/>
                  </a:lnTo>
                  <a:lnTo>
                    <a:pt x="1975226" y="192425"/>
                  </a:lnTo>
                  <a:lnTo>
                    <a:pt x="1965832" y="193496"/>
                  </a:lnTo>
                  <a:lnTo>
                    <a:pt x="1955274" y="194897"/>
                  </a:lnTo>
                  <a:lnTo>
                    <a:pt x="1935322" y="197359"/>
                  </a:lnTo>
                  <a:lnTo>
                    <a:pt x="1915371" y="199422"/>
                  </a:lnTo>
                  <a:lnTo>
                    <a:pt x="1895419" y="200614"/>
                  </a:lnTo>
                  <a:lnTo>
                    <a:pt x="1875467" y="200406"/>
                  </a:lnTo>
                  <a:lnTo>
                    <a:pt x="1855515" y="199165"/>
                  </a:lnTo>
                  <a:lnTo>
                    <a:pt x="1835563" y="197295"/>
                  </a:lnTo>
                  <a:lnTo>
                    <a:pt x="1815612" y="195176"/>
                  </a:lnTo>
                  <a:lnTo>
                    <a:pt x="1795660" y="194135"/>
                  </a:lnTo>
                  <a:lnTo>
                    <a:pt x="1775708" y="194464"/>
                  </a:lnTo>
                  <a:lnTo>
                    <a:pt x="1755756" y="196296"/>
                  </a:lnTo>
                  <a:lnTo>
                    <a:pt x="1735805" y="199778"/>
                  </a:lnTo>
                  <a:lnTo>
                    <a:pt x="1720543" y="203487"/>
                  </a:lnTo>
                  <a:lnTo>
                    <a:pt x="1715853" y="204804"/>
                  </a:lnTo>
                  <a:lnTo>
                    <a:pt x="1695901" y="211633"/>
                  </a:lnTo>
                  <a:lnTo>
                    <a:pt x="1691244" y="213479"/>
                  </a:lnTo>
                  <a:lnTo>
                    <a:pt x="1675949" y="220147"/>
                  </a:lnTo>
                  <a:lnTo>
                    <a:pt x="1668941" y="223470"/>
                  </a:lnTo>
                  <a:lnTo>
                    <a:pt x="1655997" y="230144"/>
                  </a:lnTo>
                  <a:lnTo>
                    <a:pt x="1649790" y="233461"/>
                  </a:lnTo>
                  <a:lnTo>
                    <a:pt x="1636046" y="241490"/>
                  </a:lnTo>
                  <a:lnTo>
                    <a:pt x="1632676" y="243453"/>
                  </a:lnTo>
                  <a:lnTo>
                    <a:pt x="1616094" y="253395"/>
                  </a:lnTo>
                  <a:lnTo>
                    <a:pt x="1616009" y="253445"/>
                  </a:lnTo>
                  <a:lnTo>
                    <a:pt x="1599955" y="263436"/>
                  </a:lnTo>
                  <a:lnTo>
                    <a:pt x="1596142" y="265865"/>
                  </a:lnTo>
                  <a:lnTo>
                    <a:pt x="1582757" y="273428"/>
                  </a:lnTo>
                  <a:lnTo>
                    <a:pt x="1576190" y="276804"/>
                  </a:lnTo>
                  <a:lnTo>
                    <a:pt x="1560806" y="283419"/>
                  </a:lnTo>
                  <a:lnTo>
                    <a:pt x="1556239" y="285284"/>
                  </a:lnTo>
                  <a:lnTo>
                    <a:pt x="1536287" y="292284"/>
                  </a:lnTo>
                  <a:lnTo>
                    <a:pt x="1532438" y="293410"/>
                  </a:lnTo>
                  <a:lnTo>
                    <a:pt x="1516335" y="297683"/>
                  </a:lnTo>
                  <a:lnTo>
                    <a:pt x="1496383" y="302316"/>
                  </a:lnTo>
                  <a:lnTo>
                    <a:pt x="1491397" y="303402"/>
                  </a:lnTo>
                  <a:lnTo>
                    <a:pt x="1476431" y="306479"/>
                  </a:lnTo>
                  <a:lnTo>
                    <a:pt x="1456480" y="310347"/>
                  </a:lnTo>
                  <a:lnTo>
                    <a:pt x="1439748" y="313393"/>
                  </a:lnTo>
                  <a:lnTo>
                    <a:pt x="1436528" y="313966"/>
                  </a:lnTo>
                  <a:lnTo>
                    <a:pt x="1416576" y="317016"/>
                  </a:lnTo>
                  <a:lnTo>
                    <a:pt x="1396624" y="319563"/>
                  </a:lnTo>
                  <a:lnTo>
                    <a:pt x="1376673" y="321449"/>
                  </a:lnTo>
                  <a:lnTo>
                    <a:pt x="1356721" y="322677"/>
                  </a:lnTo>
                  <a:lnTo>
                    <a:pt x="1340516" y="323385"/>
                  </a:lnTo>
                  <a:lnTo>
                    <a:pt x="1336769" y="323534"/>
                  </a:lnTo>
                  <a:lnTo>
                    <a:pt x="1316817" y="324339"/>
                  </a:lnTo>
                  <a:lnTo>
                    <a:pt x="1296865" y="325644"/>
                  </a:lnTo>
                  <a:lnTo>
                    <a:pt x="1276914" y="328087"/>
                  </a:lnTo>
                  <a:lnTo>
                    <a:pt x="1256962" y="332496"/>
                  </a:lnTo>
                  <a:lnTo>
                    <a:pt x="1254341" y="333376"/>
                  </a:lnTo>
                  <a:lnTo>
                    <a:pt x="1237010" y="338872"/>
                  </a:lnTo>
                  <a:lnTo>
                    <a:pt x="1227169" y="343368"/>
                  </a:lnTo>
                  <a:lnTo>
                    <a:pt x="1217058" y="348196"/>
                  </a:lnTo>
                  <a:lnTo>
                    <a:pt x="1208706" y="353359"/>
                  </a:lnTo>
                  <a:lnTo>
                    <a:pt x="1197107" y="361216"/>
                  </a:lnTo>
                  <a:lnTo>
                    <a:pt x="1194477" y="363351"/>
                  </a:lnTo>
                  <a:lnTo>
                    <a:pt x="1183440" y="373342"/>
                  </a:lnTo>
                  <a:lnTo>
                    <a:pt x="1177155" y="380272"/>
                  </a:lnTo>
                  <a:lnTo>
                    <a:pt x="1174587" y="383334"/>
                  </a:lnTo>
                  <a:lnTo>
                    <a:pt x="1167232" y="393325"/>
                  </a:lnTo>
                  <a:lnTo>
                    <a:pt x="1161455" y="403317"/>
                  </a:lnTo>
                  <a:lnTo>
                    <a:pt x="1157203" y="412169"/>
                  </a:lnTo>
                  <a:lnTo>
                    <a:pt x="1156628" y="413308"/>
                  </a:lnTo>
                  <a:lnTo>
                    <a:pt x="1152094" y="423300"/>
                  </a:lnTo>
                  <a:lnTo>
                    <a:pt x="1148064" y="433291"/>
                  </a:lnTo>
                  <a:lnTo>
                    <a:pt x="1144119" y="443283"/>
                  </a:lnTo>
                  <a:lnTo>
                    <a:pt x="1139881" y="453274"/>
                  </a:lnTo>
                  <a:lnTo>
                    <a:pt x="1137251" y="459411"/>
                  </a:lnTo>
                  <a:lnTo>
                    <a:pt x="1135247" y="463266"/>
                  </a:lnTo>
                  <a:lnTo>
                    <a:pt x="1129212" y="473257"/>
                  </a:lnTo>
                  <a:lnTo>
                    <a:pt x="1122725" y="483249"/>
                  </a:lnTo>
                  <a:lnTo>
                    <a:pt x="1117299" y="490974"/>
                  </a:lnTo>
                  <a:lnTo>
                    <a:pt x="1115100" y="493240"/>
                  </a:lnTo>
                  <a:lnTo>
                    <a:pt x="1104972" y="503232"/>
                  </a:lnTo>
                  <a:lnTo>
                    <a:pt x="1097348" y="510715"/>
                  </a:lnTo>
                  <a:lnTo>
                    <a:pt x="1092812" y="513223"/>
                  </a:lnTo>
                  <a:lnTo>
                    <a:pt x="1077396" y="522567"/>
                  </a:lnTo>
                  <a:lnTo>
                    <a:pt x="1073412" y="523215"/>
                  </a:lnTo>
                  <a:lnTo>
                    <a:pt x="1057444" y="526014"/>
                  </a:lnTo>
                  <a:lnTo>
                    <a:pt x="1049461" y="523215"/>
                  </a:lnTo>
                  <a:lnTo>
                    <a:pt x="1037492" y="518080"/>
                  </a:lnTo>
                  <a:lnTo>
                    <a:pt x="1032695" y="513223"/>
                  </a:lnTo>
                  <a:lnTo>
                    <a:pt x="1023899" y="503232"/>
                  </a:lnTo>
                  <a:lnTo>
                    <a:pt x="1017541" y="494676"/>
                  </a:lnTo>
                  <a:lnTo>
                    <a:pt x="1016774" y="493240"/>
                  </a:lnTo>
                  <a:lnTo>
                    <a:pt x="1011332" y="483249"/>
                  </a:lnTo>
                  <a:lnTo>
                    <a:pt x="1006068" y="473257"/>
                  </a:lnTo>
                  <a:lnTo>
                    <a:pt x="1000597" y="463266"/>
                  </a:lnTo>
                  <a:lnTo>
                    <a:pt x="997589" y="458050"/>
                  </a:lnTo>
                  <a:lnTo>
                    <a:pt x="994990" y="453274"/>
                  </a:lnTo>
                  <a:lnTo>
                    <a:pt x="989151" y="443283"/>
                  </a:lnTo>
                  <a:lnTo>
                    <a:pt x="982448" y="433291"/>
                  </a:lnTo>
                  <a:lnTo>
                    <a:pt x="977637" y="426716"/>
                  </a:lnTo>
                  <a:lnTo>
                    <a:pt x="974966" y="423300"/>
                  </a:lnTo>
                  <a:lnTo>
                    <a:pt x="966547" y="413308"/>
                  </a:lnTo>
                  <a:lnTo>
                    <a:pt x="957685" y="403660"/>
                  </a:lnTo>
                  <a:lnTo>
                    <a:pt x="957302" y="403317"/>
                  </a:lnTo>
                  <a:lnTo>
                    <a:pt x="945693" y="393325"/>
                  </a:lnTo>
                  <a:lnTo>
                    <a:pt x="937733" y="386473"/>
                  </a:lnTo>
                  <a:lnTo>
                    <a:pt x="932771" y="383334"/>
                  </a:lnTo>
                  <a:lnTo>
                    <a:pt x="917782" y="374134"/>
                  </a:lnTo>
                  <a:lnTo>
                    <a:pt x="915505" y="373342"/>
                  </a:lnTo>
                  <a:lnTo>
                    <a:pt x="897830" y="366628"/>
                  </a:lnTo>
                  <a:lnTo>
                    <a:pt x="877878" y="364487"/>
                  </a:lnTo>
                  <a:lnTo>
                    <a:pt x="857926" y="366251"/>
                  </a:lnTo>
                  <a:lnTo>
                    <a:pt x="837975" y="370511"/>
                  </a:lnTo>
                  <a:lnTo>
                    <a:pt x="826552" y="373342"/>
                  </a:lnTo>
                  <a:lnTo>
                    <a:pt x="818023" y="375572"/>
                  </a:lnTo>
                  <a:lnTo>
                    <a:pt x="798071" y="380149"/>
                  </a:lnTo>
                  <a:lnTo>
                    <a:pt x="778119" y="382190"/>
                  </a:lnTo>
                  <a:lnTo>
                    <a:pt x="758167" y="380668"/>
                  </a:lnTo>
                  <a:lnTo>
                    <a:pt x="740554" y="373342"/>
                  </a:lnTo>
                  <a:lnTo>
                    <a:pt x="738216" y="372429"/>
                  </a:lnTo>
                  <a:lnTo>
                    <a:pt x="725561" y="363351"/>
                  </a:lnTo>
                  <a:lnTo>
                    <a:pt x="718264" y="358785"/>
                  </a:lnTo>
                  <a:lnTo>
                    <a:pt x="711862" y="353359"/>
                  </a:lnTo>
                  <a:lnTo>
                    <a:pt x="698946" y="343368"/>
                  </a:lnTo>
                  <a:lnTo>
                    <a:pt x="698312" y="342931"/>
                  </a:lnTo>
                  <a:lnTo>
                    <a:pt x="686602" y="333376"/>
                  </a:lnTo>
                  <a:lnTo>
                    <a:pt x="678360" y="327179"/>
                  </a:lnTo>
                  <a:lnTo>
                    <a:pt x="673810" y="323385"/>
                  </a:lnTo>
                  <a:lnTo>
                    <a:pt x="660977" y="313393"/>
                  </a:lnTo>
                  <a:lnTo>
                    <a:pt x="658409" y="311444"/>
                  </a:lnTo>
                  <a:lnTo>
                    <a:pt x="648813" y="303402"/>
                  </a:lnTo>
                  <a:lnTo>
                    <a:pt x="638457" y="294566"/>
                  </a:lnTo>
                  <a:lnTo>
                    <a:pt x="637193" y="293410"/>
                  </a:lnTo>
                  <a:lnTo>
                    <a:pt x="627000" y="283419"/>
                  </a:lnTo>
                  <a:lnTo>
                    <a:pt x="618505" y="274098"/>
                  </a:lnTo>
                  <a:lnTo>
                    <a:pt x="617942" y="273428"/>
                  </a:lnTo>
                  <a:lnTo>
                    <a:pt x="610342" y="263436"/>
                  </a:lnTo>
                  <a:lnTo>
                    <a:pt x="603681" y="253445"/>
                  </a:lnTo>
                  <a:lnTo>
                    <a:pt x="598553" y="244524"/>
                  </a:lnTo>
                  <a:lnTo>
                    <a:pt x="597975" y="243453"/>
                  </a:lnTo>
                  <a:lnTo>
                    <a:pt x="592811" y="233461"/>
                  </a:lnTo>
                  <a:lnTo>
                    <a:pt x="588137" y="223470"/>
                  </a:lnTo>
                  <a:lnTo>
                    <a:pt x="583591" y="213479"/>
                  </a:lnTo>
                  <a:lnTo>
                    <a:pt x="578761" y="203487"/>
                  </a:lnTo>
                  <a:lnTo>
                    <a:pt x="578601" y="203167"/>
                  </a:lnTo>
                  <a:lnTo>
                    <a:pt x="573807" y="193496"/>
                  </a:lnTo>
                  <a:lnTo>
                    <a:pt x="568209" y="183504"/>
                  </a:lnTo>
                  <a:lnTo>
                    <a:pt x="561958" y="173513"/>
                  </a:lnTo>
                  <a:lnTo>
                    <a:pt x="558650" y="168955"/>
                  </a:lnTo>
                  <a:lnTo>
                    <a:pt x="554412" y="163521"/>
                  </a:lnTo>
                  <a:lnTo>
                    <a:pt x="545683" y="153530"/>
                  </a:lnTo>
                  <a:lnTo>
                    <a:pt x="538698" y="146822"/>
                  </a:lnTo>
                  <a:lnTo>
                    <a:pt x="534625" y="143538"/>
                  </a:lnTo>
                  <a:lnTo>
                    <a:pt x="520372" y="133547"/>
                  </a:lnTo>
                  <a:lnTo>
                    <a:pt x="518746" y="132542"/>
                  </a:lnTo>
                  <a:lnTo>
                    <a:pt x="498794" y="123957"/>
                  </a:lnTo>
                  <a:lnTo>
                    <a:pt x="497023" y="123555"/>
                  </a:lnTo>
                  <a:lnTo>
                    <a:pt x="478843" y="119800"/>
                  </a:lnTo>
                  <a:lnTo>
                    <a:pt x="458891" y="119123"/>
                  </a:lnTo>
                  <a:lnTo>
                    <a:pt x="438939" y="121208"/>
                  </a:lnTo>
                  <a:lnTo>
                    <a:pt x="427642" y="123555"/>
                  </a:lnTo>
                  <a:lnTo>
                    <a:pt x="418987" y="125241"/>
                  </a:lnTo>
                  <a:lnTo>
                    <a:pt x="399036" y="130749"/>
                  </a:lnTo>
                  <a:lnTo>
                    <a:pt x="390894" y="133547"/>
                  </a:lnTo>
                  <a:lnTo>
                    <a:pt x="379084" y="137434"/>
                  </a:lnTo>
                  <a:lnTo>
                    <a:pt x="363346" y="143538"/>
                  </a:lnTo>
                  <a:lnTo>
                    <a:pt x="359132" y="145153"/>
                  </a:lnTo>
                  <a:lnTo>
                    <a:pt x="339722" y="153530"/>
                  </a:lnTo>
                  <a:lnTo>
                    <a:pt x="339180" y="153768"/>
                  </a:lnTo>
                  <a:lnTo>
                    <a:pt x="319729" y="163521"/>
                  </a:lnTo>
                  <a:lnTo>
                    <a:pt x="319228" y="163782"/>
                  </a:lnTo>
                  <a:lnTo>
                    <a:pt x="302308" y="173513"/>
                  </a:lnTo>
                  <a:lnTo>
                    <a:pt x="299277" y="175355"/>
                  </a:lnTo>
                  <a:lnTo>
                    <a:pt x="287166" y="183504"/>
                  </a:lnTo>
                  <a:lnTo>
                    <a:pt x="279325" y="189181"/>
                  </a:lnTo>
                  <a:lnTo>
                    <a:pt x="273743" y="193496"/>
                  </a:lnTo>
                  <a:lnTo>
                    <a:pt x="261971" y="203487"/>
                  </a:lnTo>
                  <a:lnTo>
                    <a:pt x="259373" y="205987"/>
                  </a:lnTo>
                  <a:lnTo>
                    <a:pt x="251970" y="213479"/>
                  </a:lnTo>
                  <a:lnTo>
                    <a:pt x="243256" y="223470"/>
                  </a:lnTo>
                  <a:lnTo>
                    <a:pt x="239421" y="228571"/>
                  </a:lnTo>
                  <a:lnTo>
                    <a:pt x="235876" y="233461"/>
                  </a:lnTo>
                  <a:lnTo>
                    <a:pt x="229866" y="243453"/>
                  </a:lnTo>
                  <a:lnTo>
                    <a:pt x="224866" y="253445"/>
                  </a:lnTo>
                  <a:lnTo>
                    <a:pt x="220734" y="263436"/>
                  </a:lnTo>
                  <a:lnTo>
                    <a:pt x="219470" y="267646"/>
                  </a:lnTo>
                  <a:lnTo>
                    <a:pt x="217740" y="273428"/>
                  </a:lnTo>
                  <a:lnTo>
                    <a:pt x="215175" y="283419"/>
                  </a:lnTo>
                  <a:lnTo>
                    <a:pt x="212926" y="293410"/>
                  </a:lnTo>
                  <a:lnTo>
                    <a:pt x="210666" y="303402"/>
                  </a:lnTo>
                  <a:lnTo>
                    <a:pt x="208147" y="313393"/>
                  </a:lnTo>
                  <a:lnTo>
                    <a:pt x="204483" y="323385"/>
                  </a:lnTo>
                  <a:lnTo>
                    <a:pt x="199865" y="333376"/>
                  </a:lnTo>
                  <a:lnTo>
                    <a:pt x="199518" y="333949"/>
                  </a:lnTo>
                  <a:lnTo>
                    <a:pt x="193939" y="343368"/>
                  </a:lnTo>
                  <a:lnTo>
                    <a:pt x="186519" y="353359"/>
                  </a:lnTo>
                  <a:lnTo>
                    <a:pt x="179566" y="360956"/>
                  </a:lnTo>
                  <a:lnTo>
                    <a:pt x="177485" y="363351"/>
                  </a:lnTo>
                  <a:lnTo>
                    <a:pt x="167722" y="373342"/>
                  </a:lnTo>
                  <a:lnTo>
                    <a:pt x="159614" y="380633"/>
                  </a:lnTo>
                  <a:lnTo>
                    <a:pt x="156846" y="383334"/>
                  </a:lnTo>
                  <a:lnTo>
                    <a:pt x="146365" y="393325"/>
                  </a:lnTo>
                  <a:lnTo>
                    <a:pt x="139662" y="399362"/>
                  </a:lnTo>
                  <a:lnTo>
                    <a:pt x="135692" y="403317"/>
                  </a:lnTo>
                  <a:lnTo>
                    <a:pt x="126202" y="413308"/>
                  </a:lnTo>
                  <a:lnTo>
                    <a:pt x="119711" y="420082"/>
                  </a:lnTo>
                  <a:lnTo>
                    <a:pt x="116888" y="423300"/>
                  </a:lnTo>
                  <a:lnTo>
                    <a:pt x="108338" y="433291"/>
                  </a:lnTo>
                  <a:lnTo>
                    <a:pt x="99871" y="443283"/>
                  </a:lnTo>
                  <a:lnTo>
                    <a:pt x="99759" y="443412"/>
                  </a:lnTo>
                  <a:lnTo>
                    <a:pt x="91920" y="453274"/>
                  </a:lnTo>
                  <a:lnTo>
                    <a:pt x="83719" y="463266"/>
                  </a:lnTo>
                  <a:lnTo>
                    <a:pt x="79807" y="467696"/>
                  </a:lnTo>
                  <a:lnTo>
                    <a:pt x="75072" y="473257"/>
                  </a:lnTo>
                  <a:lnTo>
                    <a:pt x="65770" y="483249"/>
                  </a:lnTo>
                  <a:lnTo>
                    <a:pt x="59855" y="489056"/>
                  </a:lnTo>
                  <a:lnTo>
                    <a:pt x="55473" y="493240"/>
                  </a:lnTo>
                  <a:lnTo>
                    <a:pt x="43569" y="503232"/>
                  </a:lnTo>
                  <a:lnTo>
                    <a:pt x="39904" y="506041"/>
                  </a:lnTo>
                  <a:lnTo>
                    <a:pt x="29621" y="513223"/>
                  </a:lnTo>
                  <a:lnTo>
                    <a:pt x="19952" y="519162"/>
                  </a:lnTo>
                  <a:lnTo>
                    <a:pt x="12101" y="523215"/>
                  </a:lnTo>
                  <a:lnTo>
                    <a:pt x="0" y="528866"/>
                  </a:lnTo>
                  <a:lnTo>
                    <a:pt x="0" y="533206"/>
                  </a:lnTo>
                  <a:lnTo>
                    <a:pt x="0" y="543198"/>
                  </a:lnTo>
                  <a:lnTo>
                    <a:pt x="0" y="553189"/>
                  </a:lnTo>
                  <a:lnTo>
                    <a:pt x="0" y="561195"/>
                  </a:lnTo>
                  <a:lnTo>
                    <a:pt x="19952" y="554251"/>
                  </a:lnTo>
                  <a:lnTo>
                    <a:pt x="22444" y="553189"/>
                  </a:lnTo>
                  <a:lnTo>
                    <a:pt x="39904" y="545175"/>
                  </a:lnTo>
                  <a:lnTo>
                    <a:pt x="43691" y="543198"/>
                  </a:lnTo>
                  <a:lnTo>
                    <a:pt x="59855" y="533894"/>
                  </a:lnTo>
                  <a:lnTo>
                    <a:pt x="60957" y="533206"/>
                  </a:lnTo>
                  <a:lnTo>
                    <a:pt x="75623" y="523215"/>
                  </a:lnTo>
                  <a:lnTo>
                    <a:pt x="79807" y="520118"/>
                  </a:lnTo>
                  <a:lnTo>
                    <a:pt x="89133" y="513223"/>
                  </a:lnTo>
                  <a:lnTo>
                    <a:pt x="99759" y="504579"/>
                  </a:lnTo>
                  <a:lnTo>
                    <a:pt x="101530" y="503232"/>
                  </a:lnTo>
                  <a:lnTo>
                    <a:pt x="113656" y="493240"/>
                  </a:lnTo>
                  <a:lnTo>
                    <a:pt x="119711" y="487754"/>
                  </a:lnTo>
                  <a:lnTo>
                    <a:pt x="125333" y="483249"/>
                  </a:lnTo>
                  <a:lnTo>
                    <a:pt x="136967" y="473257"/>
                  </a:lnTo>
                  <a:lnTo>
                    <a:pt x="139662" y="470761"/>
                  </a:lnTo>
                  <a:lnTo>
                    <a:pt x="149050" y="463266"/>
                  </a:lnTo>
                  <a:lnTo>
                    <a:pt x="159614" y="454421"/>
                  </a:lnTo>
                  <a:lnTo>
                    <a:pt x="161275" y="453274"/>
                  </a:lnTo>
                  <a:lnTo>
                    <a:pt x="175012" y="443283"/>
                  </a:lnTo>
                  <a:lnTo>
                    <a:pt x="179566" y="439857"/>
                  </a:lnTo>
                  <a:lnTo>
                    <a:pt x="190307" y="433291"/>
                  </a:lnTo>
                  <a:lnTo>
                    <a:pt x="199518" y="427329"/>
                  </a:lnTo>
                  <a:lnTo>
                    <a:pt x="207462" y="423300"/>
                  </a:lnTo>
                  <a:lnTo>
                    <a:pt x="219470" y="416601"/>
                  </a:lnTo>
                  <a:lnTo>
                    <a:pt x="226845" y="413308"/>
                  </a:lnTo>
                  <a:lnTo>
                    <a:pt x="239421" y="406947"/>
                  </a:lnTo>
                  <a:lnTo>
                    <a:pt x="248092" y="403317"/>
                  </a:lnTo>
                  <a:lnTo>
                    <a:pt x="259373" y="397703"/>
                  </a:lnTo>
                  <a:lnTo>
                    <a:pt x="268863" y="393325"/>
                  </a:lnTo>
                  <a:lnTo>
                    <a:pt x="279325" y="387149"/>
                  </a:lnTo>
                  <a:lnTo>
                    <a:pt x="285999" y="383334"/>
                  </a:lnTo>
                  <a:lnTo>
                    <a:pt x="297917" y="373342"/>
                  </a:lnTo>
                  <a:lnTo>
                    <a:pt x="299277" y="371497"/>
                  </a:lnTo>
                  <a:lnTo>
                    <a:pt x="305226" y="363351"/>
                  </a:lnTo>
                  <a:lnTo>
                    <a:pt x="309177" y="353359"/>
                  </a:lnTo>
                  <a:lnTo>
                    <a:pt x="309376" y="343368"/>
                  </a:lnTo>
                  <a:lnTo>
                    <a:pt x="307216" y="333376"/>
                  </a:lnTo>
                  <a:lnTo>
                    <a:pt x="303204" y="323385"/>
                  </a:lnTo>
                  <a:lnTo>
                    <a:pt x="299277" y="316189"/>
                  </a:lnTo>
                  <a:lnTo>
                    <a:pt x="298047" y="313393"/>
                  </a:lnTo>
                  <a:lnTo>
                    <a:pt x="292988" y="303402"/>
                  </a:lnTo>
                  <a:lnTo>
                    <a:pt x="288462" y="293410"/>
                  </a:lnTo>
                  <a:lnTo>
                    <a:pt x="284558" y="283419"/>
                  </a:lnTo>
                  <a:lnTo>
                    <a:pt x="282251" y="273428"/>
                  </a:lnTo>
                  <a:lnTo>
                    <a:pt x="281576" y="263436"/>
                  </a:lnTo>
                  <a:lnTo>
                    <a:pt x="282517" y="253445"/>
                  </a:lnTo>
                  <a:lnTo>
                    <a:pt x="285540" y="243453"/>
                  </a:lnTo>
                  <a:lnTo>
                    <a:pt x="290272" y="233461"/>
                  </a:lnTo>
                  <a:lnTo>
                    <a:pt x="296931" y="223470"/>
                  </a:lnTo>
                  <a:lnTo>
                    <a:pt x="299277" y="220782"/>
                  </a:lnTo>
                  <a:lnTo>
                    <a:pt x="306272" y="213479"/>
                  </a:lnTo>
                  <a:lnTo>
                    <a:pt x="317424" y="203487"/>
                  </a:lnTo>
                  <a:lnTo>
                    <a:pt x="319228" y="202129"/>
                  </a:lnTo>
                  <a:lnTo>
                    <a:pt x="332091" y="193496"/>
                  </a:lnTo>
                  <a:lnTo>
                    <a:pt x="339180" y="189191"/>
                  </a:lnTo>
                  <a:lnTo>
                    <a:pt x="349987" y="183504"/>
                  </a:lnTo>
                  <a:lnTo>
                    <a:pt x="359132" y="179114"/>
                  </a:lnTo>
                  <a:lnTo>
                    <a:pt x="372999" y="173513"/>
                  </a:lnTo>
                  <a:lnTo>
                    <a:pt x="379084" y="171188"/>
                  </a:lnTo>
                  <a:lnTo>
                    <a:pt x="399036" y="165152"/>
                  </a:lnTo>
                  <a:lnTo>
                    <a:pt x="406772" y="163521"/>
                  </a:lnTo>
                  <a:lnTo>
                    <a:pt x="418987" y="160980"/>
                  </a:lnTo>
                  <a:lnTo>
                    <a:pt x="438939" y="159264"/>
                  </a:lnTo>
                  <a:lnTo>
                    <a:pt x="458891" y="160395"/>
                  </a:lnTo>
                  <a:lnTo>
                    <a:pt x="471425" y="163521"/>
                  </a:lnTo>
                  <a:lnTo>
                    <a:pt x="478843" y="165778"/>
                  </a:lnTo>
                  <a:lnTo>
                    <a:pt x="493226" y="173513"/>
                  </a:lnTo>
                  <a:lnTo>
                    <a:pt x="498794" y="177291"/>
                  </a:lnTo>
                  <a:lnTo>
                    <a:pt x="505437" y="183504"/>
                  </a:lnTo>
                  <a:lnTo>
                    <a:pt x="513940" y="193496"/>
                  </a:lnTo>
                  <a:lnTo>
                    <a:pt x="518746" y="200715"/>
                  </a:lnTo>
                  <a:lnTo>
                    <a:pt x="520319" y="203487"/>
                  </a:lnTo>
                  <a:lnTo>
                    <a:pt x="524913" y="213479"/>
                  </a:lnTo>
                  <a:lnTo>
                    <a:pt x="528531" y="223470"/>
                  </a:lnTo>
                  <a:lnTo>
                    <a:pt x="531426" y="233461"/>
                  </a:lnTo>
                  <a:lnTo>
                    <a:pt x="533863" y="243453"/>
                  </a:lnTo>
                  <a:lnTo>
                    <a:pt x="536145" y="253445"/>
                  </a:lnTo>
                  <a:lnTo>
                    <a:pt x="538463" y="263436"/>
                  </a:lnTo>
                  <a:lnTo>
                    <a:pt x="538698" y="264370"/>
                  </a:lnTo>
                  <a:lnTo>
                    <a:pt x="540955" y="273428"/>
                  </a:lnTo>
                  <a:lnTo>
                    <a:pt x="544131" y="283419"/>
                  </a:lnTo>
                  <a:lnTo>
                    <a:pt x="548184" y="293410"/>
                  </a:lnTo>
                  <a:lnTo>
                    <a:pt x="553549" y="303402"/>
                  </a:lnTo>
                  <a:lnTo>
                    <a:pt x="558650" y="311384"/>
                  </a:lnTo>
                  <a:lnTo>
                    <a:pt x="559953" y="313393"/>
                  </a:lnTo>
                  <a:lnTo>
                    <a:pt x="567206" y="323385"/>
                  </a:lnTo>
                  <a:lnTo>
                    <a:pt x="574977" y="333376"/>
                  </a:lnTo>
                  <a:lnTo>
                    <a:pt x="578601" y="338612"/>
                  </a:lnTo>
                  <a:lnTo>
                    <a:pt x="581808" y="343368"/>
                  </a:lnTo>
                  <a:lnTo>
                    <a:pt x="587450" y="353359"/>
                  </a:lnTo>
                  <a:lnTo>
                    <a:pt x="590633" y="363351"/>
                  </a:lnTo>
                  <a:lnTo>
                    <a:pt x="590693" y="373342"/>
                  </a:lnTo>
                  <a:lnTo>
                    <a:pt x="586762" y="383334"/>
                  </a:lnTo>
                  <a:lnTo>
                    <a:pt x="578601" y="392908"/>
                  </a:lnTo>
                  <a:lnTo>
                    <a:pt x="578199" y="393325"/>
                  </a:lnTo>
                  <a:lnTo>
                    <a:pt x="564607" y="403317"/>
                  </a:lnTo>
                  <a:lnTo>
                    <a:pt x="558650" y="406803"/>
                  </a:lnTo>
                  <a:lnTo>
                    <a:pt x="546509" y="413308"/>
                  </a:lnTo>
                  <a:lnTo>
                    <a:pt x="538698" y="417159"/>
                  </a:lnTo>
                  <a:lnTo>
                    <a:pt x="525230" y="423300"/>
                  </a:lnTo>
                  <a:lnTo>
                    <a:pt x="518746" y="426333"/>
                  </a:lnTo>
                  <a:lnTo>
                    <a:pt x="504072" y="433291"/>
                  </a:lnTo>
                  <a:lnTo>
                    <a:pt x="498794" y="436067"/>
                  </a:lnTo>
                  <a:lnTo>
                    <a:pt x="484895" y="443283"/>
                  </a:lnTo>
                  <a:lnTo>
                    <a:pt x="478843" y="446958"/>
                  </a:lnTo>
                  <a:lnTo>
                    <a:pt x="468097" y="453274"/>
                  </a:lnTo>
                  <a:lnTo>
                    <a:pt x="458891" y="460535"/>
                  </a:lnTo>
                  <a:lnTo>
                    <a:pt x="455469" y="463266"/>
                  </a:lnTo>
                  <a:lnTo>
                    <a:pt x="447725" y="473257"/>
                  </a:lnTo>
                  <a:lnTo>
                    <a:pt x="443789" y="483249"/>
                  </a:lnTo>
                  <a:lnTo>
                    <a:pt x="443806" y="493240"/>
                  </a:lnTo>
                  <a:lnTo>
                    <a:pt x="448699" y="503232"/>
                  </a:lnTo>
                  <a:lnTo>
                    <a:pt x="458891" y="512790"/>
                  </a:lnTo>
                  <a:lnTo>
                    <a:pt x="459375" y="513223"/>
                  </a:lnTo>
                  <a:lnTo>
                    <a:pt x="478671" y="523215"/>
                  </a:lnTo>
                  <a:lnTo>
                    <a:pt x="478843" y="523273"/>
                  </a:lnTo>
                  <a:lnTo>
                    <a:pt x="498794" y="529456"/>
                  </a:lnTo>
                  <a:lnTo>
                    <a:pt x="512565" y="533206"/>
                  </a:lnTo>
                  <a:lnTo>
                    <a:pt x="518746" y="534426"/>
                  </a:lnTo>
                  <a:lnTo>
                    <a:pt x="538698" y="538447"/>
                  </a:lnTo>
                  <a:lnTo>
                    <a:pt x="558650" y="542225"/>
                  </a:lnTo>
                  <a:lnTo>
                    <a:pt x="563467" y="543198"/>
                  </a:lnTo>
                  <a:lnTo>
                    <a:pt x="578601" y="545725"/>
                  </a:lnTo>
                  <a:lnTo>
                    <a:pt x="598553" y="548916"/>
                  </a:lnTo>
                  <a:lnTo>
                    <a:pt x="618505" y="552289"/>
                  </a:lnTo>
                  <a:lnTo>
                    <a:pt x="623849" y="553189"/>
                  </a:lnTo>
                  <a:lnTo>
                    <a:pt x="638457" y="555428"/>
                  </a:lnTo>
                  <a:lnTo>
                    <a:pt x="658409" y="558278"/>
                  </a:lnTo>
                  <a:lnTo>
                    <a:pt x="678360" y="560671"/>
                  </a:lnTo>
                  <a:lnTo>
                    <a:pt x="698312" y="562614"/>
                  </a:lnTo>
                  <a:lnTo>
                    <a:pt x="712803" y="563181"/>
                  </a:lnTo>
                  <a:lnTo>
                    <a:pt x="718264" y="563394"/>
                  </a:lnTo>
                  <a:lnTo>
                    <a:pt x="723076" y="563181"/>
                  </a:lnTo>
                  <a:lnTo>
                    <a:pt x="738216" y="562368"/>
                  </a:lnTo>
                  <a:lnTo>
                    <a:pt x="758167" y="559436"/>
                  </a:lnTo>
                  <a:lnTo>
                    <a:pt x="778119" y="553332"/>
                  </a:lnTo>
                  <a:lnTo>
                    <a:pt x="778488" y="553189"/>
                  </a:lnTo>
                  <a:lnTo>
                    <a:pt x="798071" y="543208"/>
                  </a:lnTo>
                  <a:lnTo>
                    <a:pt x="798087" y="543198"/>
                  </a:lnTo>
                  <a:lnTo>
                    <a:pt x="811167" y="533206"/>
                  </a:lnTo>
                  <a:lnTo>
                    <a:pt x="818023" y="526212"/>
                  </a:lnTo>
                  <a:lnTo>
                    <a:pt x="821202" y="523215"/>
                  </a:lnTo>
                  <a:lnTo>
                    <a:pt x="829421" y="513223"/>
                  </a:lnTo>
                  <a:lnTo>
                    <a:pt x="836768" y="503232"/>
                  </a:lnTo>
                  <a:lnTo>
                    <a:pt x="837975" y="501305"/>
                  </a:lnTo>
                  <a:lnTo>
                    <a:pt x="844362" y="493240"/>
                  </a:lnTo>
                  <a:lnTo>
                    <a:pt x="853088" y="483249"/>
                  </a:lnTo>
                  <a:lnTo>
                    <a:pt x="857926" y="478385"/>
                  </a:lnTo>
                  <a:lnTo>
                    <a:pt x="867734" y="473257"/>
                  </a:lnTo>
                  <a:lnTo>
                    <a:pt x="877878" y="468716"/>
                  </a:lnTo>
                  <a:lnTo>
                    <a:pt x="897830" y="470758"/>
                  </a:lnTo>
                  <a:lnTo>
                    <a:pt x="901959" y="473257"/>
                  </a:lnTo>
                  <a:lnTo>
                    <a:pt x="915957" y="483249"/>
                  </a:lnTo>
                  <a:lnTo>
                    <a:pt x="917782" y="484820"/>
                  </a:lnTo>
                  <a:lnTo>
                    <a:pt x="923077" y="493240"/>
                  </a:lnTo>
                  <a:lnTo>
                    <a:pt x="928365" y="503232"/>
                  </a:lnTo>
                  <a:lnTo>
                    <a:pt x="932441" y="513223"/>
                  </a:lnTo>
                  <a:lnTo>
                    <a:pt x="936420" y="523215"/>
                  </a:lnTo>
                  <a:lnTo>
                    <a:pt x="937733" y="526405"/>
                  </a:lnTo>
                  <a:lnTo>
                    <a:pt x="939918" y="533206"/>
                  </a:lnTo>
                  <a:lnTo>
                    <a:pt x="943131" y="543198"/>
                  </a:lnTo>
                  <a:lnTo>
                    <a:pt x="946782" y="553189"/>
                  </a:lnTo>
                  <a:lnTo>
                    <a:pt x="951135" y="563181"/>
                  </a:lnTo>
                  <a:lnTo>
                    <a:pt x="956044" y="573172"/>
                  </a:lnTo>
                  <a:lnTo>
                    <a:pt x="957685" y="576054"/>
                  </a:lnTo>
                  <a:lnTo>
                    <a:pt x="961698" y="583164"/>
                  </a:lnTo>
                  <a:lnTo>
                    <a:pt x="968256" y="593155"/>
                  </a:lnTo>
                  <a:lnTo>
                    <a:pt x="975453" y="603147"/>
                  </a:lnTo>
                  <a:close/>
                  <a:moveTo>
                    <a:pt x="1237010" y="195362"/>
                  </a:moveTo>
                  <a:lnTo>
                    <a:pt x="1256962" y="199969"/>
                  </a:lnTo>
                  <a:lnTo>
                    <a:pt x="1276914" y="199243"/>
                  </a:lnTo>
                  <a:lnTo>
                    <a:pt x="1296375" y="193496"/>
                  </a:lnTo>
                  <a:lnTo>
                    <a:pt x="1296865" y="193322"/>
                  </a:lnTo>
                  <a:lnTo>
                    <a:pt x="1311742" y="183504"/>
                  </a:lnTo>
                  <a:lnTo>
                    <a:pt x="1316817" y="179552"/>
                  </a:lnTo>
                  <a:lnTo>
                    <a:pt x="1322340" y="173513"/>
                  </a:lnTo>
                  <a:lnTo>
                    <a:pt x="1330045" y="163521"/>
                  </a:lnTo>
                  <a:lnTo>
                    <a:pt x="1335515" y="153530"/>
                  </a:lnTo>
                  <a:lnTo>
                    <a:pt x="1336769" y="151120"/>
                  </a:lnTo>
                  <a:lnTo>
                    <a:pt x="1339899" y="143538"/>
                  </a:lnTo>
                  <a:lnTo>
                    <a:pt x="1342608" y="133547"/>
                  </a:lnTo>
                  <a:lnTo>
                    <a:pt x="1345022" y="123555"/>
                  </a:lnTo>
                  <a:lnTo>
                    <a:pt x="1346880" y="113564"/>
                  </a:lnTo>
                  <a:lnTo>
                    <a:pt x="1348476" y="103572"/>
                  </a:lnTo>
                  <a:lnTo>
                    <a:pt x="1349993" y="93581"/>
                  </a:lnTo>
                  <a:lnTo>
                    <a:pt x="1351395" y="83589"/>
                  </a:lnTo>
                  <a:lnTo>
                    <a:pt x="1352612" y="73598"/>
                  </a:lnTo>
                  <a:lnTo>
                    <a:pt x="1353505" y="63606"/>
                  </a:lnTo>
                  <a:lnTo>
                    <a:pt x="1354114" y="53615"/>
                  </a:lnTo>
                  <a:lnTo>
                    <a:pt x="1353658" y="43623"/>
                  </a:lnTo>
                  <a:lnTo>
                    <a:pt x="1352216" y="33632"/>
                  </a:lnTo>
                  <a:lnTo>
                    <a:pt x="1348622" y="23640"/>
                  </a:lnTo>
                  <a:lnTo>
                    <a:pt x="1342491" y="13649"/>
                  </a:lnTo>
                  <a:lnTo>
                    <a:pt x="1336769" y="7620"/>
                  </a:lnTo>
                  <a:lnTo>
                    <a:pt x="1328053" y="3657"/>
                  </a:lnTo>
                  <a:lnTo>
                    <a:pt x="1316817" y="0"/>
                  </a:lnTo>
                  <a:lnTo>
                    <a:pt x="1296865" y="459"/>
                  </a:lnTo>
                  <a:lnTo>
                    <a:pt x="1285598" y="3657"/>
                  </a:lnTo>
                  <a:lnTo>
                    <a:pt x="1276914" y="6433"/>
                  </a:lnTo>
                  <a:lnTo>
                    <a:pt x="1262961" y="13649"/>
                  </a:lnTo>
                  <a:lnTo>
                    <a:pt x="1256962" y="17153"/>
                  </a:lnTo>
                  <a:lnTo>
                    <a:pt x="1248825" y="23640"/>
                  </a:lnTo>
                  <a:lnTo>
                    <a:pt x="1238148" y="33632"/>
                  </a:lnTo>
                  <a:lnTo>
                    <a:pt x="1237010" y="34894"/>
                  </a:lnTo>
                  <a:lnTo>
                    <a:pt x="1230713" y="43623"/>
                  </a:lnTo>
                  <a:lnTo>
                    <a:pt x="1224474" y="53615"/>
                  </a:lnTo>
                  <a:lnTo>
                    <a:pt x="1218774" y="63606"/>
                  </a:lnTo>
                  <a:lnTo>
                    <a:pt x="1217058" y="66875"/>
                  </a:lnTo>
                  <a:lnTo>
                    <a:pt x="1214146" y="73598"/>
                  </a:lnTo>
                  <a:lnTo>
                    <a:pt x="1210369" y="83589"/>
                  </a:lnTo>
                  <a:lnTo>
                    <a:pt x="1206842" y="93581"/>
                  </a:lnTo>
                  <a:lnTo>
                    <a:pt x="1203586" y="103572"/>
                  </a:lnTo>
                  <a:lnTo>
                    <a:pt x="1200900" y="113564"/>
                  </a:lnTo>
                  <a:lnTo>
                    <a:pt x="1198694" y="123555"/>
                  </a:lnTo>
                  <a:lnTo>
                    <a:pt x="1197691" y="133547"/>
                  </a:lnTo>
                  <a:lnTo>
                    <a:pt x="1197947" y="143538"/>
                  </a:lnTo>
                  <a:lnTo>
                    <a:pt x="1199479" y="153530"/>
                  </a:lnTo>
                  <a:lnTo>
                    <a:pt x="1203121" y="163521"/>
                  </a:lnTo>
                  <a:lnTo>
                    <a:pt x="1208882" y="173513"/>
                  </a:lnTo>
                  <a:lnTo>
                    <a:pt x="1217039" y="183504"/>
                  </a:lnTo>
                  <a:lnTo>
                    <a:pt x="1217058" y="183522"/>
                  </a:lnTo>
                  <a:lnTo>
                    <a:pt x="1233533" y="193496"/>
                  </a:lnTo>
                  <a:close/>
                  <a:moveTo>
                    <a:pt x="2952863" y="195633"/>
                  </a:moveTo>
                  <a:lnTo>
                    <a:pt x="2958420" y="193496"/>
                  </a:lnTo>
                  <a:lnTo>
                    <a:pt x="2964860" y="183504"/>
                  </a:lnTo>
                  <a:lnTo>
                    <a:pt x="2952863" y="179785"/>
                  </a:lnTo>
                  <a:lnTo>
                    <a:pt x="2940196" y="183504"/>
                  </a:lnTo>
                  <a:lnTo>
                    <a:pt x="2942888" y="193496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任意多边形: 形状 53">
              <a:extLst>
                <a:ext uri="{FF2B5EF4-FFF2-40B4-BE49-F238E27FC236}">
                  <a16:creationId xmlns:a16="http://schemas.microsoft.com/office/drawing/2014/main" id="{C8A14A93-36DB-4F2A-F431-8387132AFAA3}"/>
                </a:ext>
              </a:extLst>
            </p:cNvPr>
            <p:cNvSpPr/>
            <p:nvPr/>
          </p:nvSpPr>
          <p:spPr>
            <a:xfrm>
              <a:off x="2885545" y="3195402"/>
              <a:ext cx="2972814" cy="909600"/>
            </a:xfrm>
            <a:custGeom>
              <a:avLst/>
              <a:gdLst>
                <a:gd name="connsiteX0" fmla="*/ 12101 w 2972814"/>
                <a:gd name="connsiteY0" fmla="*/ 903949 h 909600"/>
                <a:gd name="connsiteX1" fmla="*/ 19952 w 2972814"/>
                <a:gd name="connsiteY1" fmla="*/ 899896 h 909600"/>
                <a:gd name="connsiteX2" fmla="*/ 29621 w 2972814"/>
                <a:gd name="connsiteY2" fmla="*/ 893958 h 909600"/>
                <a:gd name="connsiteX3" fmla="*/ 39904 w 2972814"/>
                <a:gd name="connsiteY3" fmla="*/ 886775 h 909600"/>
                <a:gd name="connsiteX4" fmla="*/ 43569 w 2972814"/>
                <a:gd name="connsiteY4" fmla="*/ 883966 h 909600"/>
                <a:gd name="connsiteX5" fmla="*/ 55473 w 2972814"/>
                <a:gd name="connsiteY5" fmla="*/ 873975 h 909600"/>
                <a:gd name="connsiteX6" fmla="*/ 59855 w 2972814"/>
                <a:gd name="connsiteY6" fmla="*/ 869790 h 909600"/>
                <a:gd name="connsiteX7" fmla="*/ 65770 w 2972814"/>
                <a:gd name="connsiteY7" fmla="*/ 863983 h 909600"/>
                <a:gd name="connsiteX8" fmla="*/ 75072 w 2972814"/>
                <a:gd name="connsiteY8" fmla="*/ 853992 h 909600"/>
                <a:gd name="connsiteX9" fmla="*/ 79807 w 2972814"/>
                <a:gd name="connsiteY9" fmla="*/ 848431 h 909600"/>
                <a:gd name="connsiteX10" fmla="*/ 83719 w 2972814"/>
                <a:gd name="connsiteY10" fmla="*/ 844000 h 909600"/>
                <a:gd name="connsiteX11" fmla="*/ 91920 w 2972814"/>
                <a:gd name="connsiteY11" fmla="*/ 834009 h 909600"/>
                <a:gd name="connsiteX12" fmla="*/ 99759 w 2972814"/>
                <a:gd name="connsiteY12" fmla="*/ 824147 h 909600"/>
                <a:gd name="connsiteX13" fmla="*/ 99871 w 2972814"/>
                <a:gd name="connsiteY13" fmla="*/ 824017 h 909600"/>
                <a:gd name="connsiteX14" fmla="*/ 108338 w 2972814"/>
                <a:gd name="connsiteY14" fmla="*/ 814026 h 909600"/>
                <a:gd name="connsiteX15" fmla="*/ 116888 w 2972814"/>
                <a:gd name="connsiteY15" fmla="*/ 804034 h 909600"/>
                <a:gd name="connsiteX16" fmla="*/ 119711 w 2972814"/>
                <a:gd name="connsiteY16" fmla="*/ 800817 h 909600"/>
                <a:gd name="connsiteX17" fmla="*/ 126202 w 2972814"/>
                <a:gd name="connsiteY17" fmla="*/ 794043 h 909600"/>
                <a:gd name="connsiteX18" fmla="*/ 135692 w 2972814"/>
                <a:gd name="connsiteY18" fmla="*/ 784051 h 909600"/>
                <a:gd name="connsiteX19" fmla="*/ 139662 w 2972814"/>
                <a:gd name="connsiteY19" fmla="*/ 780096 h 909600"/>
                <a:gd name="connsiteX20" fmla="*/ 146365 w 2972814"/>
                <a:gd name="connsiteY20" fmla="*/ 774060 h 909600"/>
                <a:gd name="connsiteX21" fmla="*/ 156846 w 2972814"/>
                <a:gd name="connsiteY21" fmla="*/ 764068 h 909600"/>
                <a:gd name="connsiteX22" fmla="*/ 159614 w 2972814"/>
                <a:gd name="connsiteY22" fmla="*/ 761367 h 909600"/>
                <a:gd name="connsiteX23" fmla="*/ 167722 w 2972814"/>
                <a:gd name="connsiteY23" fmla="*/ 754077 h 909600"/>
                <a:gd name="connsiteX24" fmla="*/ 177485 w 2972814"/>
                <a:gd name="connsiteY24" fmla="*/ 744085 h 909600"/>
                <a:gd name="connsiteX25" fmla="*/ 179566 w 2972814"/>
                <a:gd name="connsiteY25" fmla="*/ 741690 h 909600"/>
                <a:gd name="connsiteX26" fmla="*/ 186519 w 2972814"/>
                <a:gd name="connsiteY26" fmla="*/ 734094 h 909600"/>
                <a:gd name="connsiteX27" fmla="*/ 193939 w 2972814"/>
                <a:gd name="connsiteY27" fmla="*/ 724102 h 909600"/>
                <a:gd name="connsiteX28" fmla="*/ 199518 w 2972814"/>
                <a:gd name="connsiteY28" fmla="*/ 714684 h 909600"/>
                <a:gd name="connsiteX29" fmla="*/ 199865 w 2972814"/>
                <a:gd name="connsiteY29" fmla="*/ 714111 h 909600"/>
                <a:gd name="connsiteX30" fmla="*/ 204483 w 2972814"/>
                <a:gd name="connsiteY30" fmla="*/ 704119 h 909600"/>
                <a:gd name="connsiteX31" fmla="*/ 208147 w 2972814"/>
                <a:gd name="connsiteY31" fmla="*/ 694128 h 909600"/>
                <a:gd name="connsiteX32" fmla="*/ 210666 w 2972814"/>
                <a:gd name="connsiteY32" fmla="*/ 684136 h 909600"/>
                <a:gd name="connsiteX33" fmla="*/ 212926 w 2972814"/>
                <a:gd name="connsiteY33" fmla="*/ 674145 h 909600"/>
                <a:gd name="connsiteX34" fmla="*/ 215175 w 2972814"/>
                <a:gd name="connsiteY34" fmla="*/ 664153 h 909600"/>
                <a:gd name="connsiteX35" fmla="*/ 217740 w 2972814"/>
                <a:gd name="connsiteY35" fmla="*/ 654162 h 909600"/>
                <a:gd name="connsiteX36" fmla="*/ 219470 w 2972814"/>
                <a:gd name="connsiteY36" fmla="*/ 648380 h 909600"/>
                <a:gd name="connsiteX37" fmla="*/ 220734 w 2972814"/>
                <a:gd name="connsiteY37" fmla="*/ 644170 h 909600"/>
                <a:gd name="connsiteX38" fmla="*/ 224866 w 2972814"/>
                <a:gd name="connsiteY38" fmla="*/ 634179 h 909600"/>
                <a:gd name="connsiteX39" fmla="*/ 229866 w 2972814"/>
                <a:gd name="connsiteY39" fmla="*/ 624187 h 909600"/>
                <a:gd name="connsiteX40" fmla="*/ 235876 w 2972814"/>
                <a:gd name="connsiteY40" fmla="*/ 614196 h 909600"/>
                <a:gd name="connsiteX41" fmla="*/ 239421 w 2972814"/>
                <a:gd name="connsiteY41" fmla="*/ 609305 h 909600"/>
                <a:gd name="connsiteX42" fmla="*/ 243256 w 2972814"/>
                <a:gd name="connsiteY42" fmla="*/ 604204 h 909600"/>
                <a:gd name="connsiteX43" fmla="*/ 251970 w 2972814"/>
                <a:gd name="connsiteY43" fmla="*/ 594213 h 909600"/>
                <a:gd name="connsiteX44" fmla="*/ 259373 w 2972814"/>
                <a:gd name="connsiteY44" fmla="*/ 586722 h 909600"/>
                <a:gd name="connsiteX45" fmla="*/ 261971 w 2972814"/>
                <a:gd name="connsiteY45" fmla="*/ 584221 h 909600"/>
                <a:gd name="connsiteX46" fmla="*/ 273743 w 2972814"/>
                <a:gd name="connsiteY46" fmla="*/ 574230 h 909600"/>
                <a:gd name="connsiteX47" fmla="*/ 279325 w 2972814"/>
                <a:gd name="connsiteY47" fmla="*/ 569915 h 909600"/>
                <a:gd name="connsiteX48" fmla="*/ 287166 w 2972814"/>
                <a:gd name="connsiteY48" fmla="*/ 564238 h 909600"/>
                <a:gd name="connsiteX49" fmla="*/ 299277 w 2972814"/>
                <a:gd name="connsiteY49" fmla="*/ 556089 h 909600"/>
                <a:gd name="connsiteX50" fmla="*/ 302308 w 2972814"/>
                <a:gd name="connsiteY50" fmla="*/ 554247 h 909600"/>
                <a:gd name="connsiteX51" fmla="*/ 319228 w 2972814"/>
                <a:gd name="connsiteY51" fmla="*/ 544516 h 909600"/>
                <a:gd name="connsiteX52" fmla="*/ 319729 w 2972814"/>
                <a:gd name="connsiteY52" fmla="*/ 544255 h 909600"/>
                <a:gd name="connsiteX53" fmla="*/ 339180 w 2972814"/>
                <a:gd name="connsiteY53" fmla="*/ 534503 h 909600"/>
                <a:gd name="connsiteX54" fmla="*/ 339722 w 2972814"/>
                <a:gd name="connsiteY54" fmla="*/ 534264 h 909600"/>
                <a:gd name="connsiteX55" fmla="*/ 359132 w 2972814"/>
                <a:gd name="connsiteY55" fmla="*/ 525887 h 909600"/>
                <a:gd name="connsiteX56" fmla="*/ 363346 w 2972814"/>
                <a:gd name="connsiteY56" fmla="*/ 524272 h 909600"/>
                <a:gd name="connsiteX57" fmla="*/ 379084 w 2972814"/>
                <a:gd name="connsiteY57" fmla="*/ 518168 h 909600"/>
                <a:gd name="connsiteX58" fmla="*/ 390894 w 2972814"/>
                <a:gd name="connsiteY58" fmla="*/ 514281 h 909600"/>
                <a:gd name="connsiteX59" fmla="*/ 399036 w 2972814"/>
                <a:gd name="connsiteY59" fmla="*/ 511483 h 909600"/>
                <a:gd name="connsiteX60" fmla="*/ 418987 w 2972814"/>
                <a:gd name="connsiteY60" fmla="*/ 505976 h 909600"/>
                <a:gd name="connsiteX61" fmla="*/ 427642 w 2972814"/>
                <a:gd name="connsiteY61" fmla="*/ 504289 h 909600"/>
                <a:gd name="connsiteX62" fmla="*/ 438939 w 2972814"/>
                <a:gd name="connsiteY62" fmla="*/ 501942 h 909600"/>
                <a:gd name="connsiteX63" fmla="*/ 458891 w 2972814"/>
                <a:gd name="connsiteY63" fmla="*/ 499857 h 909600"/>
                <a:gd name="connsiteX64" fmla="*/ 478843 w 2972814"/>
                <a:gd name="connsiteY64" fmla="*/ 500534 h 909600"/>
                <a:gd name="connsiteX65" fmla="*/ 497023 w 2972814"/>
                <a:gd name="connsiteY65" fmla="*/ 504289 h 909600"/>
                <a:gd name="connsiteX66" fmla="*/ 498794 w 2972814"/>
                <a:gd name="connsiteY66" fmla="*/ 504692 h 909600"/>
                <a:gd name="connsiteX67" fmla="*/ 518746 w 2972814"/>
                <a:gd name="connsiteY67" fmla="*/ 513276 h 909600"/>
                <a:gd name="connsiteX68" fmla="*/ 520372 w 2972814"/>
                <a:gd name="connsiteY68" fmla="*/ 514281 h 909600"/>
                <a:gd name="connsiteX69" fmla="*/ 534625 w 2972814"/>
                <a:gd name="connsiteY69" fmla="*/ 524272 h 909600"/>
                <a:gd name="connsiteX70" fmla="*/ 538698 w 2972814"/>
                <a:gd name="connsiteY70" fmla="*/ 527556 h 909600"/>
                <a:gd name="connsiteX71" fmla="*/ 545683 w 2972814"/>
                <a:gd name="connsiteY71" fmla="*/ 534264 h 909600"/>
                <a:gd name="connsiteX72" fmla="*/ 554412 w 2972814"/>
                <a:gd name="connsiteY72" fmla="*/ 544255 h 909600"/>
                <a:gd name="connsiteX73" fmla="*/ 558650 w 2972814"/>
                <a:gd name="connsiteY73" fmla="*/ 549689 h 909600"/>
                <a:gd name="connsiteX74" fmla="*/ 561958 w 2972814"/>
                <a:gd name="connsiteY74" fmla="*/ 554247 h 909600"/>
                <a:gd name="connsiteX75" fmla="*/ 568209 w 2972814"/>
                <a:gd name="connsiteY75" fmla="*/ 564238 h 909600"/>
                <a:gd name="connsiteX76" fmla="*/ 573807 w 2972814"/>
                <a:gd name="connsiteY76" fmla="*/ 574230 h 909600"/>
                <a:gd name="connsiteX77" fmla="*/ 578601 w 2972814"/>
                <a:gd name="connsiteY77" fmla="*/ 583902 h 909600"/>
                <a:gd name="connsiteX78" fmla="*/ 578761 w 2972814"/>
                <a:gd name="connsiteY78" fmla="*/ 584221 h 909600"/>
                <a:gd name="connsiteX79" fmla="*/ 583591 w 2972814"/>
                <a:gd name="connsiteY79" fmla="*/ 594213 h 909600"/>
                <a:gd name="connsiteX80" fmla="*/ 588137 w 2972814"/>
                <a:gd name="connsiteY80" fmla="*/ 604204 h 909600"/>
                <a:gd name="connsiteX81" fmla="*/ 592811 w 2972814"/>
                <a:gd name="connsiteY81" fmla="*/ 614196 h 909600"/>
                <a:gd name="connsiteX82" fmla="*/ 597975 w 2972814"/>
                <a:gd name="connsiteY82" fmla="*/ 624187 h 909600"/>
                <a:gd name="connsiteX83" fmla="*/ 598553 w 2972814"/>
                <a:gd name="connsiteY83" fmla="*/ 625258 h 909600"/>
                <a:gd name="connsiteX84" fmla="*/ 603681 w 2972814"/>
                <a:gd name="connsiteY84" fmla="*/ 634179 h 909600"/>
                <a:gd name="connsiteX85" fmla="*/ 610342 w 2972814"/>
                <a:gd name="connsiteY85" fmla="*/ 644170 h 909600"/>
                <a:gd name="connsiteX86" fmla="*/ 617942 w 2972814"/>
                <a:gd name="connsiteY86" fmla="*/ 654162 h 909600"/>
                <a:gd name="connsiteX87" fmla="*/ 618505 w 2972814"/>
                <a:gd name="connsiteY87" fmla="*/ 654832 h 909600"/>
                <a:gd name="connsiteX88" fmla="*/ 627000 w 2972814"/>
                <a:gd name="connsiteY88" fmla="*/ 664153 h 909600"/>
                <a:gd name="connsiteX89" fmla="*/ 637193 w 2972814"/>
                <a:gd name="connsiteY89" fmla="*/ 674145 h 909600"/>
                <a:gd name="connsiteX90" fmla="*/ 638457 w 2972814"/>
                <a:gd name="connsiteY90" fmla="*/ 675301 h 909600"/>
                <a:gd name="connsiteX91" fmla="*/ 648813 w 2972814"/>
                <a:gd name="connsiteY91" fmla="*/ 684136 h 909600"/>
                <a:gd name="connsiteX92" fmla="*/ 658409 w 2972814"/>
                <a:gd name="connsiteY92" fmla="*/ 692178 h 909600"/>
                <a:gd name="connsiteX93" fmla="*/ 660977 w 2972814"/>
                <a:gd name="connsiteY93" fmla="*/ 694128 h 909600"/>
                <a:gd name="connsiteX94" fmla="*/ 673810 w 2972814"/>
                <a:gd name="connsiteY94" fmla="*/ 704119 h 909600"/>
                <a:gd name="connsiteX95" fmla="*/ 678360 w 2972814"/>
                <a:gd name="connsiteY95" fmla="*/ 707913 h 909600"/>
                <a:gd name="connsiteX96" fmla="*/ 686602 w 2972814"/>
                <a:gd name="connsiteY96" fmla="*/ 714111 h 909600"/>
                <a:gd name="connsiteX97" fmla="*/ 698312 w 2972814"/>
                <a:gd name="connsiteY97" fmla="*/ 723666 h 909600"/>
                <a:gd name="connsiteX98" fmla="*/ 698946 w 2972814"/>
                <a:gd name="connsiteY98" fmla="*/ 724102 h 909600"/>
                <a:gd name="connsiteX99" fmla="*/ 711862 w 2972814"/>
                <a:gd name="connsiteY99" fmla="*/ 734094 h 909600"/>
                <a:gd name="connsiteX100" fmla="*/ 718264 w 2972814"/>
                <a:gd name="connsiteY100" fmla="*/ 739519 h 909600"/>
                <a:gd name="connsiteX101" fmla="*/ 725561 w 2972814"/>
                <a:gd name="connsiteY101" fmla="*/ 744085 h 909600"/>
                <a:gd name="connsiteX102" fmla="*/ 738216 w 2972814"/>
                <a:gd name="connsiteY102" fmla="*/ 753164 h 909600"/>
                <a:gd name="connsiteX103" fmla="*/ 740554 w 2972814"/>
                <a:gd name="connsiteY103" fmla="*/ 754077 h 909600"/>
                <a:gd name="connsiteX104" fmla="*/ 758167 w 2972814"/>
                <a:gd name="connsiteY104" fmla="*/ 761403 h 909600"/>
                <a:gd name="connsiteX105" fmla="*/ 778119 w 2972814"/>
                <a:gd name="connsiteY105" fmla="*/ 762925 h 909600"/>
                <a:gd name="connsiteX106" fmla="*/ 798071 w 2972814"/>
                <a:gd name="connsiteY106" fmla="*/ 760883 h 909600"/>
                <a:gd name="connsiteX107" fmla="*/ 818023 w 2972814"/>
                <a:gd name="connsiteY107" fmla="*/ 756307 h 909600"/>
                <a:gd name="connsiteX108" fmla="*/ 826552 w 2972814"/>
                <a:gd name="connsiteY108" fmla="*/ 754077 h 909600"/>
                <a:gd name="connsiteX109" fmla="*/ 837975 w 2972814"/>
                <a:gd name="connsiteY109" fmla="*/ 751245 h 909600"/>
                <a:gd name="connsiteX110" fmla="*/ 857926 w 2972814"/>
                <a:gd name="connsiteY110" fmla="*/ 746985 h 909600"/>
                <a:gd name="connsiteX111" fmla="*/ 877878 w 2972814"/>
                <a:gd name="connsiteY111" fmla="*/ 745221 h 909600"/>
                <a:gd name="connsiteX112" fmla="*/ 897830 w 2972814"/>
                <a:gd name="connsiteY112" fmla="*/ 747362 h 909600"/>
                <a:gd name="connsiteX113" fmla="*/ 915505 w 2972814"/>
                <a:gd name="connsiteY113" fmla="*/ 754077 h 909600"/>
                <a:gd name="connsiteX114" fmla="*/ 917782 w 2972814"/>
                <a:gd name="connsiteY114" fmla="*/ 754868 h 909600"/>
                <a:gd name="connsiteX115" fmla="*/ 932771 w 2972814"/>
                <a:gd name="connsiteY115" fmla="*/ 764068 h 909600"/>
                <a:gd name="connsiteX116" fmla="*/ 937733 w 2972814"/>
                <a:gd name="connsiteY116" fmla="*/ 767207 h 909600"/>
                <a:gd name="connsiteX117" fmla="*/ 945693 w 2972814"/>
                <a:gd name="connsiteY117" fmla="*/ 774060 h 909600"/>
                <a:gd name="connsiteX118" fmla="*/ 957302 w 2972814"/>
                <a:gd name="connsiteY118" fmla="*/ 784051 h 909600"/>
                <a:gd name="connsiteX119" fmla="*/ 957685 w 2972814"/>
                <a:gd name="connsiteY119" fmla="*/ 784395 h 909600"/>
                <a:gd name="connsiteX120" fmla="*/ 966547 w 2972814"/>
                <a:gd name="connsiteY120" fmla="*/ 794043 h 909600"/>
                <a:gd name="connsiteX121" fmla="*/ 974966 w 2972814"/>
                <a:gd name="connsiteY121" fmla="*/ 804034 h 909600"/>
                <a:gd name="connsiteX122" fmla="*/ 977637 w 2972814"/>
                <a:gd name="connsiteY122" fmla="*/ 807450 h 909600"/>
                <a:gd name="connsiteX123" fmla="*/ 982448 w 2972814"/>
                <a:gd name="connsiteY123" fmla="*/ 814026 h 909600"/>
                <a:gd name="connsiteX124" fmla="*/ 989151 w 2972814"/>
                <a:gd name="connsiteY124" fmla="*/ 824017 h 909600"/>
                <a:gd name="connsiteX125" fmla="*/ 994990 w 2972814"/>
                <a:gd name="connsiteY125" fmla="*/ 834009 h 909600"/>
                <a:gd name="connsiteX126" fmla="*/ 997589 w 2972814"/>
                <a:gd name="connsiteY126" fmla="*/ 838784 h 909600"/>
                <a:gd name="connsiteX127" fmla="*/ 1000597 w 2972814"/>
                <a:gd name="connsiteY127" fmla="*/ 844000 h 909600"/>
                <a:gd name="connsiteX128" fmla="*/ 1006068 w 2972814"/>
                <a:gd name="connsiteY128" fmla="*/ 853992 h 909600"/>
                <a:gd name="connsiteX129" fmla="*/ 1011332 w 2972814"/>
                <a:gd name="connsiteY129" fmla="*/ 863983 h 909600"/>
                <a:gd name="connsiteX130" fmla="*/ 1016774 w 2972814"/>
                <a:gd name="connsiteY130" fmla="*/ 873975 h 909600"/>
                <a:gd name="connsiteX131" fmla="*/ 1017541 w 2972814"/>
                <a:gd name="connsiteY131" fmla="*/ 875410 h 909600"/>
                <a:gd name="connsiteX132" fmla="*/ 1023899 w 2972814"/>
                <a:gd name="connsiteY132" fmla="*/ 883966 h 909600"/>
                <a:gd name="connsiteX133" fmla="*/ 1032695 w 2972814"/>
                <a:gd name="connsiteY133" fmla="*/ 893958 h 909600"/>
                <a:gd name="connsiteX134" fmla="*/ 1037492 w 2972814"/>
                <a:gd name="connsiteY134" fmla="*/ 898815 h 909600"/>
                <a:gd name="connsiteX135" fmla="*/ 1049461 w 2972814"/>
                <a:gd name="connsiteY135" fmla="*/ 903949 h 909600"/>
                <a:gd name="connsiteX136" fmla="*/ 1057444 w 2972814"/>
                <a:gd name="connsiteY136" fmla="*/ 906748 h 909600"/>
                <a:gd name="connsiteX137" fmla="*/ 1073412 w 2972814"/>
                <a:gd name="connsiteY137" fmla="*/ 903949 h 909600"/>
                <a:gd name="connsiteX138" fmla="*/ 1077396 w 2972814"/>
                <a:gd name="connsiteY138" fmla="*/ 903301 h 909600"/>
                <a:gd name="connsiteX139" fmla="*/ 1092812 w 2972814"/>
                <a:gd name="connsiteY139" fmla="*/ 893958 h 909600"/>
                <a:gd name="connsiteX140" fmla="*/ 1097348 w 2972814"/>
                <a:gd name="connsiteY140" fmla="*/ 891449 h 909600"/>
                <a:gd name="connsiteX141" fmla="*/ 1104972 w 2972814"/>
                <a:gd name="connsiteY141" fmla="*/ 883966 h 909600"/>
                <a:gd name="connsiteX142" fmla="*/ 1115100 w 2972814"/>
                <a:gd name="connsiteY142" fmla="*/ 873975 h 909600"/>
                <a:gd name="connsiteX143" fmla="*/ 1117299 w 2972814"/>
                <a:gd name="connsiteY143" fmla="*/ 871708 h 909600"/>
                <a:gd name="connsiteX144" fmla="*/ 1122725 w 2972814"/>
                <a:gd name="connsiteY144" fmla="*/ 863983 h 909600"/>
                <a:gd name="connsiteX145" fmla="*/ 1129212 w 2972814"/>
                <a:gd name="connsiteY145" fmla="*/ 853992 h 909600"/>
                <a:gd name="connsiteX146" fmla="*/ 1135247 w 2972814"/>
                <a:gd name="connsiteY146" fmla="*/ 844000 h 909600"/>
                <a:gd name="connsiteX147" fmla="*/ 1137251 w 2972814"/>
                <a:gd name="connsiteY147" fmla="*/ 840145 h 909600"/>
                <a:gd name="connsiteX148" fmla="*/ 1139881 w 2972814"/>
                <a:gd name="connsiteY148" fmla="*/ 834009 h 909600"/>
                <a:gd name="connsiteX149" fmla="*/ 1144119 w 2972814"/>
                <a:gd name="connsiteY149" fmla="*/ 824017 h 909600"/>
                <a:gd name="connsiteX150" fmla="*/ 1148064 w 2972814"/>
                <a:gd name="connsiteY150" fmla="*/ 814026 h 909600"/>
                <a:gd name="connsiteX151" fmla="*/ 1152094 w 2972814"/>
                <a:gd name="connsiteY151" fmla="*/ 804034 h 909600"/>
                <a:gd name="connsiteX152" fmla="*/ 1156628 w 2972814"/>
                <a:gd name="connsiteY152" fmla="*/ 794043 h 909600"/>
                <a:gd name="connsiteX153" fmla="*/ 1157203 w 2972814"/>
                <a:gd name="connsiteY153" fmla="*/ 792903 h 909600"/>
                <a:gd name="connsiteX154" fmla="*/ 1161455 w 2972814"/>
                <a:gd name="connsiteY154" fmla="*/ 784051 h 909600"/>
                <a:gd name="connsiteX155" fmla="*/ 1167232 w 2972814"/>
                <a:gd name="connsiteY155" fmla="*/ 774060 h 909600"/>
                <a:gd name="connsiteX156" fmla="*/ 1174587 w 2972814"/>
                <a:gd name="connsiteY156" fmla="*/ 764068 h 909600"/>
                <a:gd name="connsiteX157" fmla="*/ 1177155 w 2972814"/>
                <a:gd name="connsiteY157" fmla="*/ 761006 h 909600"/>
                <a:gd name="connsiteX158" fmla="*/ 1183440 w 2972814"/>
                <a:gd name="connsiteY158" fmla="*/ 754077 h 909600"/>
                <a:gd name="connsiteX159" fmla="*/ 1194477 w 2972814"/>
                <a:gd name="connsiteY159" fmla="*/ 744085 h 909600"/>
                <a:gd name="connsiteX160" fmla="*/ 1197107 w 2972814"/>
                <a:gd name="connsiteY160" fmla="*/ 741951 h 909600"/>
                <a:gd name="connsiteX161" fmla="*/ 1208706 w 2972814"/>
                <a:gd name="connsiteY161" fmla="*/ 734094 h 909600"/>
                <a:gd name="connsiteX162" fmla="*/ 1217058 w 2972814"/>
                <a:gd name="connsiteY162" fmla="*/ 728931 h 909600"/>
                <a:gd name="connsiteX163" fmla="*/ 1227169 w 2972814"/>
                <a:gd name="connsiteY163" fmla="*/ 724102 h 909600"/>
                <a:gd name="connsiteX164" fmla="*/ 1237010 w 2972814"/>
                <a:gd name="connsiteY164" fmla="*/ 719607 h 909600"/>
                <a:gd name="connsiteX165" fmla="*/ 1254341 w 2972814"/>
                <a:gd name="connsiteY165" fmla="*/ 714111 h 909600"/>
                <a:gd name="connsiteX166" fmla="*/ 1256962 w 2972814"/>
                <a:gd name="connsiteY166" fmla="*/ 713230 h 909600"/>
                <a:gd name="connsiteX167" fmla="*/ 1276914 w 2972814"/>
                <a:gd name="connsiteY167" fmla="*/ 708821 h 909600"/>
                <a:gd name="connsiteX168" fmla="*/ 1296865 w 2972814"/>
                <a:gd name="connsiteY168" fmla="*/ 706378 h 909600"/>
                <a:gd name="connsiteX169" fmla="*/ 1316817 w 2972814"/>
                <a:gd name="connsiteY169" fmla="*/ 705073 h 909600"/>
                <a:gd name="connsiteX170" fmla="*/ 1336769 w 2972814"/>
                <a:gd name="connsiteY170" fmla="*/ 704268 h 909600"/>
                <a:gd name="connsiteX171" fmla="*/ 1340516 w 2972814"/>
                <a:gd name="connsiteY171" fmla="*/ 704119 h 909600"/>
                <a:gd name="connsiteX172" fmla="*/ 1356721 w 2972814"/>
                <a:gd name="connsiteY172" fmla="*/ 703412 h 909600"/>
                <a:gd name="connsiteX173" fmla="*/ 1376673 w 2972814"/>
                <a:gd name="connsiteY173" fmla="*/ 702184 h 909600"/>
                <a:gd name="connsiteX174" fmla="*/ 1396624 w 2972814"/>
                <a:gd name="connsiteY174" fmla="*/ 700298 h 909600"/>
                <a:gd name="connsiteX175" fmla="*/ 1416576 w 2972814"/>
                <a:gd name="connsiteY175" fmla="*/ 697750 h 909600"/>
                <a:gd name="connsiteX176" fmla="*/ 1436528 w 2972814"/>
                <a:gd name="connsiteY176" fmla="*/ 694700 h 909600"/>
                <a:gd name="connsiteX177" fmla="*/ 1439748 w 2972814"/>
                <a:gd name="connsiteY177" fmla="*/ 694128 h 909600"/>
                <a:gd name="connsiteX178" fmla="*/ 1456480 w 2972814"/>
                <a:gd name="connsiteY178" fmla="*/ 691081 h 909600"/>
                <a:gd name="connsiteX179" fmla="*/ 1476431 w 2972814"/>
                <a:gd name="connsiteY179" fmla="*/ 687214 h 909600"/>
                <a:gd name="connsiteX180" fmla="*/ 1491397 w 2972814"/>
                <a:gd name="connsiteY180" fmla="*/ 684136 h 909600"/>
                <a:gd name="connsiteX181" fmla="*/ 1496383 w 2972814"/>
                <a:gd name="connsiteY181" fmla="*/ 683051 h 909600"/>
                <a:gd name="connsiteX182" fmla="*/ 1516335 w 2972814"/>
                <a:gd name="connsiteY182" fmla="*/ 678418 h 909600"/>
                <a:gd name="connsiteX183" fmla="*/ 1532438 w 2972814"/>
                <a:gd name="connsiteY183" fmla="*/ 674145 h 909600"/>
                <a:gd name="connsiteX184" fmla="*/ 1536287 w 2972814"/>
                <a:gd name="connsiteY184" fmla="*/ 673019 h 909600"/>
                <a:gd name="connsiteX185" fmla="*/ 1556239 w 2972814"/>
                <a:gd name="connsiteY185" fmla="*/ 666018 h 909600"/>
                <a:gd name="connsiteX186" fmla="*/ 1560806 w 2972814"/>
                <a:gd name="connsiteY186" fmla="*/ 664153 h 909600"/>
                <a:gd name="connsiteX187" fmla="*/ 1576190 w 2972814"/>
                <a:gd name="connsiteY187" fmla="*/ 657539 h 909600"/>
                <a:gd name="connsiteX188" fmla="*/ 1582757 w 2972814"/>
                <a:gd name="connsiteY188" fmla="*/ 654162 h 909600"/>
                <a:gd name="connsiteX189" fmla="*/ 1596142 w 2972814"/>
                <a:gd name="connsiteY189" fmla="*/ 646599 h 909600"/>
                <a:gd name="connsiteX190" fmla="*/ 1599955 w 2972814"/>
                <a:gd name="connsiteY190" fmla="*/ 644170 h 909600"/>
                <a:gd name="connsiteX191" fmla="*/ 1616009 w 2972814"/>
                <a:gd name="connsiteY191" fmla="*/ 634179 h 909600"/>
                <a:gd name="connsiteX192" fmla="*/ 1616094 w 2972814"/>
                <a:gd name="connsiteY192" fmla="*/ 634129 h 909600"/>
                <a:gd name="connsiteX193" fmla="*/ 1632676 w 2972814"/>
                <a:gd name="connsiteY193" fmla="*/ 624187 h 909600"/>
                <a:gd name="connsiteX194" fmla="*/ 1636046 w 2972814"/>
                <a:gd name="connsiteY194" fmla="*/ 622224 h 909600"/>
                <a:gd name="connsiteX195" fmla="*/ 1649790 w 2972814"/>
                <a:gd name="connsiteY195" fmla="*/ 614196 h 909600"/>
                <a:gd name="connsiteX196" fmla="*/ 1655997 w 2972814"/>
                <a:gd name="connsiteY196" fmla="*/ 610879 h 909600"/>
                <a:gd name="connsiteX197" fmla="*/ 1668941 w 2972814"/>
                <a:gd name="connsiteY197" fmla="*/ 604204 h 909600"/>
                <a:gd name="connsiteX198" fmla="*/ 1675949 w 2972814"/>
                <a:gd name="connsiteY198" fmla="*/ 600882 h 909600"/>
                <a:gd name="connsiteX199" fmla="*/ 1691244 w 2972814"/>
                <a:gd name="connsiteY199" fmla="*/ 594213 h 909600"/>
                <a:gd name="connsiteX200" fmla="*/ 1695901 w 2972814"/>
                <a:gd name="connsiteY200" fmla="*/ 592367 h 909600"/>
                <a:gd name="connsiteX201" fmla="*/ 1715853 w 2972814"/>
                <a:gd name="connsiteY201" fmla="*/ 585539 h 909600"/>
                <a:gd name="connsiteX202" fmla="*/ 1720543 w 2972814"/>
                <a:gd name="connsiteY202" fmla="*/ 584221 h 909600"/>
                <a:gd name="connsiteX203" fmla="*/ 1735805 w 2972814"/>
                <a:gd name="connsiteY203" fmla="*/ 580512 h 909600"/>
                <a:gd name="connsiteX204" fmla="*/ 1755756 w 2972814"/>
                <a:gd name="connsiteY204" fmla="*/ 577030 h 909600"/>
                <a:gd name="connsiteX205" fmla="*/ 1775708 w 2972814"/>
                <a:gd name="connsiteY205" fmla="*/ 575199 h 909600"/>
                <a:gd name="connsiteX206" fmla="*/ 1795660 w 2972814"/>
                <a:gd name="connsiteY206" fmla="*/ 574869 h 909600"/>
                <a:gd name="connsiteX207" fmla="*/ 1815612 w 2972814"/>
                <a:gd name="connsiteY207" fmla="*/ 575910 h 909600"/>
                <a:gd name="connsiteX208" fmla="*/ 1835563 w 2972814"/>
                <a:gd name="connsiteY208" fmla="*/ 578029 h 909600"/>
                <a:gd name="connsiteX209" fmla="*/ 1855515 w 2972814"/>
                <a:gd name="connsiteY209" fmla="*/ 579899 h 909600"/>
                <a:gd name="connsiteX210" fmla="*/ 1875467 w 2972814"/>
                <a:gd name="connsiteY210" fmla="*/ 581141 h 909600"/>
                <a:gd name="connsiteX211" fmla="*/ 1895419 w 2972814"/>
                <a:gd name="connsiteY211" fmla="*/ 581348 h 909600"/>
                <a:gd name="connsiteX212" fmla="*/ 1915371 w 2972814"/>
                <a:gd name="connsiteY212" fmla="*/ 580156 h 909600"/>
                <a:gd name="connsiteX213" fmla="*/ 1935322 w 2972814"/>
                <a:gd name="connsiteY213" fmla="*/ 578093 h 909600"/>
                <a:gd name="connsiteX214" fmla="*/ 1955274 w 2972814"/>
                <a:gd name="connsiteY214" fmla="*/ 575631 h 909600"/>
                <a:gd name="connsiteX215" fmla="*/ 1965832 w 2972814"/>
                <a:gd name="connsiteY215" fmla="*/ 574230 h 909600"/>
                <a:gd name="connsiteX216" fmla="*/ 1975226 w 2972814"/>
                <a:gd name="connsiteY216" fmla="*/ 573159 h 909600"/>
                <a:gd name="connsiteX217" fmla="*/ 1995178 w 2972814"/>
                <a:gd name="connsiteY217" fmla="*/ 570787 h 909600"/>
                <a:gd name="connsiteX218" fmla="*/ 2015129 w 2972814"/>
                <a:gd name="connsiteY218" fmla="*/ 568493 h 909600"/>
                <a:gd name="connsiteX219" fmla="*/ 2035081 w 2972814"/>
                <a:gd name="connsiteY219" fmla="*/ 566054 h 909600"/>
                <a:gd name="connsiteX220" fmla="*/ 2051823 w 2972814"/>
                <a:gd name="connsiteY220" fmla="*/ 564238 h 909600"/>
                <a:gd name="connsiteX221" fmla="*/ 2055033 w 2972814"/>
                <a:gd name="connsiteY221" fmla="*/ 563907 h 909600"/>
                <a:gd name="connsiteX222" fmla="*/ 2074985 w 2972814"/>
                <a:gd name="connsiteY222" fmla="*/ 561259 h 909600"/>
                <a:gd name="connsiteX223" fmla="*/ 2094936 w 2972814"/>
                <a:gd name="connsiteY223" fmla="*/ 558362 h 909600"/>
                <a:gd name="connsiteX224" fmla="*/ 2114888 w 2972814"/>
                <a:gd name="connsiteY224" fmla="*/ 555049 h 909600"/>
                <a:gd name="connsiteX225" fmla="*/ 2119307 w 2972814"/>
                <a:gd name="connsiteY225" fmla="*/ 554247 h 909600"/>
                <a:gd name="connsiteX226" fmla="*/ 2134840 w 2972814"/>
                <a:gd name="connsiteY226" fmla="*/ 551550 h 909600"/>
                <a:gd name="connsiteX227" fmla="*/ 2154792 w 2972814"/>
                <a:gd name="connsiteY227" fmla="*/ 548083 h 909600"/>
                <a:gd name="connsiteX228" fmla="*/ 2174744 w 2972814"/>
                <a:gd name="connsiteY228" fmla="*/ 545280 h 909600"/>
                <a:gd name="connsiteX229" fmla="*/ 2194695 w 2972814"/>
                <a:gd name="connsiteY229" fmla="*/ 544349 h 909600"/>
                <a:gd name="connsiteX230" fmla="*/ 2214647 w 2972814"/>
                <a:gd name="connsiteY230" fmla="*/ 547275 h 909600"/>
                <a:gd name="connsiteX231" fmla="*/ 2226234 w 2972814"/>
                <a:gd name="connsiteY231" fmla="*/ 554247 h 909600"/>
                <a:gd name="connsiteX232" fmla="*/ 2234599 w 2972814"/>
                <a:gd name="connsiteY232" fmla="*/ 563735 h 909600"/>
                <a:gd name="connsiteX233" fmla="*/ 2234845 w 2972814"/>
                <a:gd name="connsiteY233" fmla="*/ 564238 h 909600"/>
                <a:gd name="connsiteX234" fmla="*/ 2237901 w 2972814"/>
                <a:gd name="connsiteY234" fmla="*/ 574230 h 909600"/>
                <a:gd name="connsiteX235" fmla="*/ 2239483 w 2972814"/>
                <a:gd name="connsiteY235" fmla="*/ 584221 h 909600"/>
                <a:gd name="connsiteX236" fmla="*/ 2240287 w 2972814"/>
                <a:gd name="connsiteY236" fmla="*/ 594213 h 909600"/>
                <a:gd name="connsiteX237" fmla="*/ 2240645 w 2972814"/>
                <a:gd name="connsiteY237" fmla="*/ 604204 h 909600"/>
                <a:gd name="connsiteX238" fmla="*/ 2240724 w 2972814"/>
                <a:gd name="connsiteY238" fmla="*/ 614196 h 909600"/>
                <a:gd name="connsiteX239" fmla="*/ 2241080 w 2972814"/>
                <a:gd name="connsiteY239" fmla="*/ 624187 h 909600"/>
                <a:gd name="connsiteX240" fmla="*/ 2241712 w 2972814"/>
                <a:gd name="connsiteY240" fmla="*/ 634179 h 909600"/>
                <a:gd name="connsiteX241" fmla="*/ 2242917 w 2972814"/>
                <a:gd name="connsiteY241" fmla="*/ 644170 h 909600"/>
                <a:gd name="connsiteX242" fmla="*/ 2245048 w 2972814"/>
                <a:gd name="connsiteY242" fmla="*/ 654162 h 909600"/>
                <a:gd name="connsiteX243" fmla="*/ 2249004 w 2972814"/>
                <a:gd name="connsiteY243" fmla="*/ 664153 h 909600"/>
                <a:gd name="connsiteX244" fmla="*/ 2254551 w 2972814"/>
                <a:gd name="connsiteY244" fmla="*/ 672097 h 909600"/>
                <a:gd name="connsiteX245" fmla="*/ 2256061 w 2972814"/>
                <a:gd name="connsiteY245" fmla="*/ 674145 h 909600"/>
                <a:gd name="connsiteX246" fmla="*/ 2268184 w 2972814"/>
                <a:gd name="connsiteY246" fmla="*/ 684136 h 909600"/>
                <a:gd name="connsiteX247" fmla="*/ 2274502 w 2972814"/>
                <a:gd name="connsiteY247" fmla="*/ 687244 h 909600"/>
                <a:gd name="connsiteX248" fmla="*/ 2292589 w 2972814"/>
                <a:gd name="connsiteY248" fmla="*/ 694128 h 909600"/>
                <a:gd name="connsiteX249" fmla="*/ 2294454 w 2972814"/>
                <a:gd name="connsiteY249" fmla="*/ 694609 h 909600"/>
                <a:gd name="connsiteX250" fmla="*/ 2314406 w 2972814"/>
                <a:gd name="connsiteY250" fmla="*/ 699025 h 909600"/>
                <a:gd name="connsiteX251" fmla="*/ 2334358 w 2972814"/>
                <a:gd name="connsiteY251" fmla="*/ 701986 h 909600"/>
                <a:gd name="connsiteX252" fmla="*/ 2354310 w 2972814"/>
                <a:gd name="connsiteY252" fmla="*/ 704054 h 909600"/>
                <a:gd name="connsiteX253" fmla="*/ 2355176 w 2972814"/>
                <a:gd name="connsiteY253" fmla="*/ 704119 h 909600"/>
                <a:gd name="connsiteX254" fmla="*/ 2374261 w 2972814"/>
                <a:gd name="connsiteY254" fmla="*/ 705385 h 909600"/>
                <a:gd name="connsiteX255" fmla="*/ 2394213 w 2972814"/>
                <a:gd name="connsiteY255" fmla="*/ 706204 h 909600"/>
                <a:gd name="connsiteX256" fmla="*/ 2414165 w 2972814"/>
                <a:gd name="connsiteY256" fmla="*/ 706588 h 909600"/>
                <a:gd name="connsiteX257" fmla="*/ 2434117 w 2972814"/>
                <a:gd name="connsiteY257" fmla="*/ 706388 h 909600"/>
                <a:gd name="connsiteX258" fmla="*/ 2454068 w 2972814"/>
                <a:gd name="connsiteY258" fmla="*/ 705721 h 909600"/>
                <a:gd name="connsiteX259" fmla="*/ 2474020 w 2972814"/>
                <a:gd name="connsiteY259" fmla="*/ 704288 h 909600"/>
                <a:gd name="connsiteX260" fmla="*/ 2475643 w 2972814"/>
                <a:gd name="connsiteY260" fmla="*/ 704119 h 909600"/>
                <a:gd name="connsiteX261" fmla="*/ 2493972 w 2972814"/>
                <a:gd name="connsiteY261" fmla="*/ 701955 h 909600"/>
                <a:gd name="connsiteX262" fmla="*/ 2513924 w 2972814"/>
                <a:gd name="connsiteY262" fmla="*/ 698264 h 909600"/>
                <a:gd name="connsiteX263" fmla="*/ 2529135 w 2972814"/>
                <a:gd name="connsiteY263" fmla="*/ 694128 h 909600"/>
                <a:gd name="connsiteX264" fmla="*/ 2533876 w 2972814"/>
                <a:gd name="connsiteY264" fmla="*/ 692510 h 909600"/>
                <a:gd name="connsiteX265" fmla="*/ 2552266 w 2972814"/>
                <a:gd name="connsiteY265" fmla="*/ 684136 h 909600"/>
                <a:gd name="connsiteX266" fmla="*/ 2553827 w 2972814"/>
                <a:gd name="connsiteY266" fmla="*/ 683178 h 909600"/>
                <a:gd name="connsiteX267" fmla="*/ 2566236 w 2972814"/>
                <a:gd name="connsiteY267" fmla="*/ 674145 h 909600"/>
                <a:gd name="connsiteX268" fmla="*/ 2573779 w 2972814"/>
                <a:gd name="connsiteY268" fmla="*/ 666103 h 909600"/>
                <a:gd name="connsiteX269" fmla="*/ 2575518 w 2972814"/>
                <a:gd name="connsiteY269" fmla="*/ 664153 h 909600"/>
                <a:gd name="connsiteX270" fmla="*/ 2582497 w 2972814"/>
                <a:gd name="connsiteY270" fmla="*/ 654162 h 909600"/>
                <a:gd name="connsiteX271" fmla="*/ 2587849 w 2972814"/>
                <a:gd name="connsiteY271" fmla="*/ 644170 h 909600"/>
                <a:gd name="connsiteX272" fmla="*/ 2591912 w 2972814"/>
                <a:gd name="connsiteY272" fmla="*/ 634179 h 909600"/>
                <a:gd name="connsiteX273" fmla="*/ 2593731 w 2972814"/>
                <a:gd name="connsiteY273" fmla="*/ 629327 h 909600"/>
                <a:gd name="connsiteX274" fmla="*/ 2595801 w 2972814"/>
                <a:gd name="connsiteY274" fmla="*/ 624187 h 909600"/>
                <a:gd name="connsiteX275" fmla="*/ 2599652 w 2972814"/>
                <a:gd name="connsiteY275" fmla="*/ 614196 h 909600"/>
                <a:gd name="connsiteX276" fmla="*/ 2603276 w 2972814"/>
                <a:gd name="connsiteY276" fmla="*/ 604204 h 909600"/>
                <a:gd name="connsiteX277" fmla="*/ 2606893 w 2972814"/>
                <a:gd name="connsiteY277" fmla="*/ 594213 h 909600"/>
                <a:gd name="connsiteX278" fmla="*/ 2610312 w 2972814"/>
                <a:gd name="connsiteY278" fmla="*/ 584221 h 909600"/>
                <a:gd name="connsiteX279" fmla="*/ 2613683 w 2972814"/>
                <a:gd name="connsiteY279" fmla="*/ 575074 h 909600"/>
                <a:gd name="connsiteX280" fmla="*/ 2614048 w 2972814"/>
                <a:gd name="connsiteY280" fmla="*/ 574230 h 909600"/>
                <a:gd name="connsiteX281" fmla="*/ 2618395 w 2972814"/>
                <a:gd name="connsiteY281" fmla="*/ 564238 h 909600"/>
                <a:gd name="connsiteX282" fmla="*/ 2622859 w 2972814"/>
                <a:gd name="connsiteY282" fmla="*/ 554247 h 909600"/>
                <a:gd name="connsiteX283" fmla="*/ 2627525 w 2972814"/>
                <a:gd name="connsiteY283" fmla="*/ 544255 h 909600"/>
                <a:gd name="connsiteX284" fmla="*/ 2632334 w 2972814"/>
                <a:gd name="connsiteY284" fmla="*/ 534264 h 909600"/>
                <a:gd name="connsiteX285" fmla="*/ 2633634 w 2972814"/>
                <a:gd name="connsiteY285" fmla="*/ 531634 h 909600"/>
                <a:gd name="connsiteX286" fmla="*/ 2638412 w 2972814"/>
                <a:gd name="connsiteY286" fmla="*/ 524272 h 909600"/>
                <a:gd name="connsiteX287" fmla="*/ 2645345 w 2972814"/>
                <a:gd name="connsiteY287" fmla="*/ 514281 h 909600"/>
                <a:gd name="connsiteX288" fmla="*/ 2653530 w 2972814"/>
                <a:gd name="connsiteY288" fmla="*/ 504289 h 909600"/>
                <a:gd name="connsiteX289" fmla="*/ 2653586 w 2972814"/>
                <a:gd name="connsiteY289" fmla="*/ 504228 h 909600"/>
                <a:gd name="connsiteX290" fmla="*/ 2667573 w 2972814"/>
                <a:gd name="connsiteY290" fmla="*/ 494298 h 909600"/>
                <a:gd name="connsiteX291" fmla="*/ 2673538 w 2972814"/>
                <a:gd name="connsiteY291" fmla="*/ 490999 h 909600"/>
                <a:gd name="connsiteX292" fmla="*/ 2693490 w 2972814"/>
                <a:gd name="connsiteY292" fmla="*/ 486031 h 909600"/>
                <a:gd name="connsiteX293" fmla="*/ 2713441 w 2972814"/>
                <a:gd name="connsiteY293" fmla="*/ 485955 h 909600"/>
                <a:gd name="connsiteX294" fmla="*/ 2733393 w 2972814"/>
                <a:gd name="connsiteY294" fmla="*/ 489197 h 909600"/>
                <a:gd name="connsiteX295" fmla="*/ 2749369 w 2972814"/>
                <a:gd name="connsiteY295" fmla="*/ 494298 h 909600"/>
                <a:gd name="connsiteX296" fmla="*/ 2753345 w 2972814"/>
                <a:gd name="connsiteY296" fmla="*/ 495714 h 909600"/>
                <a:gd name="connsiteX297" fmla="*/ 2771375 w 2972814"/>
                <a:gd name="connsiteY297" fmla="*/ 504289 h 909600"/>
                <a:gd name="connsiteX298" fmla="*/ 2773297 w 2972814"/>
                <a:gd name="connsiteY298" fmla="*/ 505310 h 909600"/>
                <a:gd name="connsiteX299" fmla="*/ 2788477 w 2972814"/>
                <a:gd name="connsiteY299" fmla="*/ 514281 h 909600"/>
                <a:gd name="connsiteX300" fmla="*/ 2793249 w 2972814"/>
                <a:gd name="connsiteY300" fmla="*/ 517565 h 909600"/>
                <a:gd name="connsiteX301" fmla="*/ 2803425 w 2972814"/>
                <a:gd name="connsiteY301" fmla="*/ 524272 h 909600"/>
                <a:gd name="connsiteX302" fmla="*/ 2813200 w 2972814"/>
                <a:gd name="connsiteY302" fmla="*/ 531927 h 909600"/>
                <a:gd name="connsiteX303" fmla="*/ 2816918 w 2972814"/>
                <a:gd name="connsiteY303" fmla="*/ 534264 h 909600"/>
                <a:gd name="connsiteX304" fmla="*/ 2830287 w 2972814"/>
                <a:gd name="connsiteY304" fmla="*/ 544255 h 909600"/>
                <a:gd name="connsiteX305" fmla="*/ 2833152 w 2972814"/>
                <a:gd name="connsiteY305" fmla="*/ 546981 h 909600"/>
                <a:gd name="connsiteX306" fmla="*/ 2843877 w 2972814"/>
                <a:gd name="connsiteY306" fmla="*/ 554247 h 909600"/>
                <a:gd name="connsiteX307" fmla="*/ 2853104 w 2972814"/>
                <a:gd name="connsiteY307" fmla="*/ 562605 h 909600"/>
                <a:gd name="connsiteX308" fmla="*/ 2856272 w 2972814"/>
                <a:gd name="connsiteY308" fmla="*/ 564238 h 909600"/>
                <a:gd name="connsiteX309" fmla="*/ 2866392 w 2972814"/>
                <a:gd name="connsiteY309" fmla="*/ 574230 h 909600"/>
                <a:gd name="connsiteX310" fmla="*/ 2868720 w 2972814"/>
                <a:gd name="connsiteY310" fmla="*/ 584221 h 909600"/>
                <a:gd name="connsiteX311" fmla="*/ 2865965 w 2972814"/>
                <a:gd name="connsiteY311" fmla="*/ 594213 h 909600"/>
                <a:gd name="connsiteX312" fmla="*/ 2860613 w 2972814"/>
                <a:gd name="connsiteY312" fmla="*/ 604204 h 909600"/>
                <a:gd name="connsiteX313" fmla="*/ 2853666 w 2972814"/>
                <a:gd name="connsiteY313" fmla="*/ 614196 h 909600"/>
                <a:gd name="connsiteX314" fmla="*/ 2853104 w 2972814"/>
                <a:gd name="connsiteY314" fmla="*/ 614862 h 909600"/>
                <a:gd name="connsiteX315" fmla="*/ 2847658 w 2972814"/>
                <a:gd name="connsiteY315" fmla="*/ 624187 h 909600"/>
                <a:gd name="connsiteX316" fmla="*/ 2840718 w 2972814"/>
                <a:gd name="connsiteY316" fmla="*/ 634179 h 909600"/>
                <a:gd name="connsiteX317" fmla="*/ 2833152 w 2972814"/>
                <a:gd name="connsiteY317" fmla="*/ 643774 h 909600"/>
                <a:gd name="connsiteX318" fmla="*/ 2832891 w 2972814"/>
                <a:gd name="connsiteY318" fmla="*/ 644170 h 909600"/>
                <a:gd name="connsiteX319" fmla="*/ 2824785 w 2972814"/>
                <a:gd name="connsiteY319" fmla="*/ 654162 h 909600"/>
                <a:gd name="connsiteX320" fmla="*/ 2815490 w 2972814"/>
                <a:gd name="connsiteY320" fmla="*/ 664153 h 909600"/>
                <a:gd name="connsiteX321" fmla="*/ 2813200 w 2972814"/>
                <a:gd name="connsiteY321" fmla="*/ 666258 h 909600"/>
                <a:gd name="connsiteX322" fmla="*/ 2804933 w 2972814"/>
                <a:gd name="connsiteY322" fmla="*/ 674145 h 909600"/>
                <a:gd name="connsiteX323" fmla="*/ 2793249 w 2972814"/>
                <a:gd name="connsiteY323" fmla="*/ 683719 h 909600"/>
                <a:gd name="connsiteX324" fmla="*/ 2792745 w 2972814"/>
                <a:gd name="connsiteY324" fmla="*/ 684136 h 909600"/>
                <a:gd name="connsiteX325" fmla="*/ 2779544 w 2972814"/>
                <a:gd name="connsiteY325" fmla="*/ 694128 h 909600"/>
                <a:gd name="connsiteX326" fmla="*/ 2773297 w 2972814"/>
                <a:gd name="connsiteY326" fmla="*/ 698679 h 909600"/>
                <a:gd name="connsiteX327" fmla="*/ 2765883 w 2972814"/>
                <a:gd name="connsiteY327" fmla="*/ 704119 h 909600"/>
                <a:gd name="connsiteX328" fmla="*/ 2753345 w 2972814"/>
                <a:gd name="connsiteY328" fmla="*/ 713546 h 909600"/>
                <a:gd name="connsiteX329" fmla="*/ 2752611 w 2972814"/>
                <a:gd name="connsiteY329" fmla="*/ 714111 h 909600"/>
                <a:gd name="connsiteX330" fmla="*/ 2740843 w 2972814"/>
                <a:gd name="connsiteY330" fmla="*/ 724102 h 909600"/>
                <a:gd name="connsiteX331" fmla="*/ 2733393 w 2972814"/>
                <a:gd name="connsiteY331" fmla="*/ 731631 h 909600"/>
                <a:gd name="connsiteX332" fmla="*/ 2731139 w 2972814"/>
                <a:gd name="connsiteY332" fmla="*/ 734094 h 909600"/>
                <a:gd name="connsiteX333" fmla="*/ 2724245 w 2972814"/>
                <a:gd name="connsiteY333" fmla="*/ 744085 h 909600"/>
                <a:gd name="connsiteX334" fmla="*/ 2720153 w 2972814"/>
                <a:gd name="connsiteY334" fmla="*/ 754077 h 909600"/>
                <a:gd name="connsiteX335" fmla="*/ 2718321 w 2972814"/>
                <a:gd name="connsiteY335" fmla="*/ 764068 h 909600"/>
                <a:gd name="connsiteX336" fmla="*/ 2718809 w 2972814"/>
                <a:gd name="connsiteY336" fmla="*/ 774060 h 909600"/>
                <a:gd name="connsiteX337" fmla="*/ 2721249 w 2972814"/>
                <a:gd name="connsiteY337" fmla="*/ 784051 h 909600"/>
                <a:gd name="connsiteX338" fmla="*/ 2725568 w 2972814"/>
                <a:gd name="connsiteY338" fmla="*/ 794043 h 909600"/>
                <a:gd name="connsiteX339" fmla="*/ 2731825 w 2972814"/>
                <a:gd name="connsiteY339" fmla="*/ 804034 h 909600"/>
                <a:gd name="connsiteX340" fmla="*/ 2733393 w 2972814"/>
                <a:gd name="connsiteY340" fmla="*/ 805993 h 909600"/>
                <a:gd name="connsiteX341" fmla="*/ 2741648 w 2972814"/>
                <a:gd name="connsiteY341" fmla="*/ 814026 h 909600"/>
                <a:gd name="connsiteX342" fmla="*/ 2753345 w 2972814"/>
                <a:gd name="connsiteY342" fmla="*/ 823186 h 909600"/>
                <a:gd name="connsiteX343" fmla="*/ 2755116 w 2972814"/>
                <a:gd name="connsiteY343" fmla="*/ 824017 h 909600"/>
                <a:gd name="connsiteX344" fmla="*/ 2773297 w 2972814"/>
                <a:gd name="connsiteY344" fmla="*/ 830934 h 909600"/>
                <a:gd name="connsiteX345" fmla="*/ 2793249 w 2972814"/>
                <a:gd name="connsiteY345" fmla="*/ 832981 h 909600"/>
                <a:gd name="connsiteX346" fmla="*/ 2813200 w 2972814"/>
                <a:gd name="connsiteY346" fmla="*/ 830373 h 909600"/>
                <a:gd name="connsiteX347" fmla="*/ 2833152 w 2972814"/>
                <a:gd name="connsiteY347" fmla="*/ 824595 h 909600"/>
                <a:gd name="connsiteX348" fmla="*/ 2834596 w 2972814"/>
                <a:gd name="connsiteY348" fmla="*/ 824017 h 909600"/>
                <a:gd name="connsiteX349" fmla="*/ 2853104 w 2972814"/>
                <a:gd name="connsiteY349" fmla="*/ 816637 h 909600"/>
                <a:gd name="connsiteX350" fmla="*/ 2859206 w 2972814"/>
                <a:gd name="connsiteY350" fmla="*/ 814026 h 909600"/>
                <a:gd name="connsiteX351" fmla="*/ 2873056 w 2972814"/>
                <a:gd name="connsiteY351" fmla="*/ 808209 h 909600"/>
                <a:gd name="connsiteX352" fmla="*/ 2883246 w 2972814"/>
                <a:gd name="connsiteY352" fmla="*/ 804034 h 909600"/>
                <a:gd name="connsiteX353" fmla="*/ 2893007 w 2972814"/>
                <a:gd name="connsiteY353" fmla="*/ 799896 h 909600"/>
                <a:gd name="connsiteX354" fmla="*/ 2909106 w 2972814"/>
                <a:gd name="connsiteY354" fmla="*/ 794043 h 909600"/>
                <a:gd name="connsiteX355" fmla="*/ 2912959 w 2972814"/>
                <a:gd name="connsiteY355" fmla="*/ 792599 h 909600"/>
                <a:gd name="connsiteX356" fmla="*/ 2932911 w 2972814"/>
                <a:gd name="connsiteY356" fmla="*/ 786375 h 909600"/>
                <a:gd name="connsiteX357" fmla="*/ 2942785 w 2972814"/>
                <a:gd name="connsiteY357" fmla="*/ 784051 h 909600"/>
                <a:gd name="connsiteX358" fmla="*/ 2952863 w 2972814"/>
                <a:gd name="connsiteY358" fmla="*/ 781517 h 909600"/>
                <a:gd name="connsiteX359" fmla="*/ 2972815 w 2972814"/>
                <a:gd name="connsiteY359" fmla="*/ 777566 h 909600"/>
                <a:gd name="connsiteX360" fmla="*/ 2972815 w 2972814"/>
                <a:gd name="connsiteY360" fmla="*/ 774060 h 909600"/>
                <a:gd name="connsiteX361" fmla="*/ 2972815 w 2972814"/>
                <a:gd name="connsiteY361" fmla="*/ 764068 h 909600"/>
                <a:gd name="connsiteX362" fmla="*/ 2972815 w 2972814"/>
                <a:gd name="connsiteY362" fmla="*/ 754077 h 909600"/>
                <a:gd name="connsiteX363" fmla="*/ 2972815 w 2972814"/>
                <a:gd name="connsiteY363" fmla="*/ 744085 h 909600"/>
                <a:gd name="connsiteX364" fmla="*/ 2972815 w 2972814"/>
                <a:gd name="connsiteY364" fmla="*/ 734094 h 909600"/>
                <a:gd name="connsiteX365" fmla="*/ 2972815 w 2972814"/>
                <a:gd name="connsiteY365" fmla="*/ 724102 h 909600"/>
                <a:gd name="connsiteX366" fmla="*/ 2972815 w 2972814"/>
                <a:gd name="connsiteY366" fmla="*/ 714111 h 909600"/>
                <a:gd name="connsiteX367" fmla="*/ 2972815 w 2972814"/>
                <a:gd name="connsiteY367" fmla="*/ 704119 h 909600"/>
                <a:gd name="connsiteX368" fmla="*/ 2972815 w 2972814"/>
                <a:gd name="connsiteY368" fmla="*/ 694128 h 909600"/>
                <a:gd name="connsiteX369" fmla="*/ 2972815 w 2972814"/>
                <a:gd name="connsiteY369" fmla="*/ 684136 h 909600"/>
                <a:gd name="connsiteX370" fmla="*/ 2972815 w 2972814"/>
                <a:gd name="connsiteY370" fmla="*/ 674145 h 909600"/>
                <a:gd name="connsiteX371" fmla="*/ 2972815 w 2972814"/>
                <a:gd name="connsiteY371" fmla="*/ 664153 h 909600"/>
                <a:gd name="connsiteX372" fmla="*/ 2972815 w 2972814"/>
                <a:gd name="connsiteY372" fmla="*/ 654162 h 909600"/>
                <a:gd name="connsiteX373" fmla="*/ 2972815 w 2972814"/>
                <a:gd name="connsiteY373" fmla="*/ 644170 h 909600"/>
                <a:gd name="connsiteX374" fmla="*/ 2972815 w 2972814"/>
                <a:gd name="connsiteY374" fmla="*/ 634179 h 909600"/>
                <a:gd name="connsiteX375" fmla="*/ 2972815 w 2972814"/>
                <a:gd name="connsiteY375" fmla="*/ 624187 h 909600"/>
                <a:gd name="connsiteX376" fmla="*/ 2972815 w 2972814"/>
                <a:gd name="connsiteY376" fmla="*/ 614196 h 909600"/>
                <a:gd name="connsiteX377" fmla="*/ 2972815 w 2972814"/>
                <a:gd name="connsiteY377" fmla="*/ 604204 h 909600"/>
                <a:gd name="connsiteX378" fmla="*/ 2972815 w 2972814"/>
                <a:gd name="connsiteY378" fmla="*/ 594213 h 909600"/>
                <a:gd name="connsiteX379" fmla="*/ 2972815 w 2972814"/>
                <a:gd name="connsiteY379" fmla="*/ 584221 h 909600"/>
                <a:gd name="connsiteX380" fmla="*/ 2972815 w 2972814"/>
                <a:gd name="connsiteY380" fmla="*/ 574230 h 909600"/>
                <a:gd name="connsiteX381" fmla="*/ 2972815 w 2972814"/>
                <a:gd name="connsiteY381" fmla="*/ 564238 h 909600"/>
                <a:gd name="connsiteX382" fmla="*/ 2972815 w 2972814"/>
                <a:gd name="connsiteY382" fmla="*/ 554247 h 909600"/>
                <a:gd name="connsiteX383" fmla="*/ 2972815 w 2972814"/>
                <a:gd name="connsiteY383" fmla="*/ 544255 h 909600"/>
                <a:gd name="connsiteX384" fmla="*/ 2972815 w 2972814"/>
                <a:gd name="connsiteY384" fmla="*/ 534264 h 909600"/>
                <a:gd name="connsiteX385" fmla="*/ 2972815 w 2972814"/>
                <a:gd name="connsiteY385" fmla="*/ 524272 h 909600"/>
                <a:gd name="connsiteX386" fmla="*/ 2972815 w 2972814"/>
                <a:gd name="connsiteY386" fmla="*/ 514281 h 909600"/>
                <a:gd name="connsiteX387" fmla="*/ 2972815 w 2972814"/>
                <a:gd name="connsiteY387" fmla="*/ 504289 h 909600"/>
                <a:gd name="connsiteX388" fmla="*/ 2972815 w 2972814"/>
                <a:gd name="connsiteY388" fmla="*/ 494298 h 909600"/>
                <a:gd name="connsiteX389" fmla="*/ 2972815 w 2972814"/>
                <a:gd name="connsiteY389" fmla="*/ 484306 h 909600"/>
                <a:gd name="connsiteX390" fmla="*/ 2972815 w 2972814"/>
                <a:gd name="connsiteY390" fmla="*/ 474315 h 909600"/>
                <a:gd name="connsiteX391" fmla="*/ 2972815 w 2972814"/>
                <a:gd name="connsiteY391" fmla="*/ 464323 h 909600"/>
                <a:gd name="connsiteX392" fmla="*/ 2972815 w 2972814"/>
                <a:gd name="connsiteY392" fmla="*/ 457174 h 909600"/>
                <a:gd name="connsiteX393" fmla="*/ 2957592 w 2972814"/>
                <a:gd name="connsiteY393" fmla="*/ 464323 h 909600"/>
                <a:gd name="connsiteX394" fmla="*/ 2952863 w 2972814"/>
                <a:gd name="connsiteY394" fmla="*/ 465995 h 909600"/>
                <a:gd name="connsiteX395" fmla="*/ 2932911 w 2972814"/>
                <a:gd name="connsiteY395" fmla="*/ 472051 h 909600"/>
                <a:gd name="connsiteX396" fmla="*/ 2922074 w 2972814"/>
                <a:gd name="connsiteY396" fmla="*/ 474315 h 909600"/>
                <a:gd name="connsiteX397" fmla="*/ 2912959 w 2972814"/>
                <a:gd name="connsiteY397" fmla="*/ 476083 h 909600"/>
                <a:gd name="connsiteX398" fmla="*/ 2893007 w 2972814"/>
                <a:gd name="connsiteY398" fmla="*/ 478100 h 909600"/>
                <a:gd name="connsiteX399" fmla="*/ 2873056 w 2972814"/>
                <a:gd name="connsiteY399" fmla="*/ 477662 h 909600"/>
                <a:gd name="connsiteX400" fmla="*/ 2853104 w 2972814"/>
                <a:gd name="connsiteY400" fmla="*/ 474646 h 909600"/>
                <a:gd name="connsiteX401" fmla="*/ 2851833 w 2972814"/>
                <a:gd name="connsiteY401" fmla="*/ 474315 h 909600"/>
                <a:gd name="connsiteX402" fmla="*/ 2833152 w 2972814"/>
                <a:gd name="connsiteY402" fmla="*/ 469734 h 909600"/>
                <a:gd name="connsiteX403" fmla="*/ 2817094 w 2972814"/>
                <a:gd name="connsiteY403" fmla="*/ 464323 h 909600"/>
                <a:gd name="connsiteX404" fmla="*/ 2813200 w 2972814"/>
                <a:gd name="connsiteY404" fmla="*/ 463095 h 909600"/>
                <a:gd name="connsiteX405" fmla="*/ 2793249 w 2972814"/>
                <a:gd name="connsiteY405" fmla="*/ 456134 h 909600"/>
                <a:gd name="connsiteX406" fmla="*/ 2788208 w 2972814"/>
                <a:gd name="connsiteY406" fmla="*/ 454332 h 909600"/>
                <a:gd name="connsiteX407" fmla="*/ 2773297 w 2972814"/>
                <a:gd name="connsiteY407" fmla="*/ 449324 h 909600"/>
                <a:gd name="connsiteX408" fmla="*/ 2756720 w 2972814"/>
                <a:gd name="connsiteY408" fmla="*/ 444340 h 909600"/>
                <a:gd name="connsiteX409" fmla="*/ 2753345 w 2972814"/>
                <a:gd name="connsiteY409" fmla="*/ 443356 h 909600"/>
                <a:gd name="connsiteX410" fmla="*/ 2733393 w 2972814"/>
                <a:gd name="connsiteY410" fmla="*/ 438319 h 909600"/>
                <a:gd name="connsiteX411" fmla="*/ 2714191 w 2972814"/>
                <a:gd name="connsiteY411" fmla="*/ 434349 h 909600"/>
                <a:gd name="connsiteX412" fmla="*/ 2713441 w 2972814"/>
                <a:gd name="connsiteY412" fmla="*/ 434193 h 909600"/>
                <a:gd name="connsiteX413" fmla="*/ 2693490 w 2972814"/>
                <a:gd name="connsiteY413" fmla="*/ 430758 h 909600"/>
                <a:gd name="connsiteX414" fmla="*/ 2673538 w 2972814"/>
                <a:gd name="connsiteY414" fmla="*/ 427675 h 909600"/>
                <a:gd name="connsiteX415" fmla="*/ 2653586 w 2972814"/>
                <a:gd name="connsiteY415" fmla="*/ 424484 h 909600"/>
                <a:gd name="connsiteX416" fmla="*/ 2652857 w 2972814"/>
                <a:gd name="connsiteY416" fmla="*/ 424357 h 909600"/>
                <a:gd name="connsiteX417" fmla="*/ 2633634 w 2972814"/>
                <a:gd name="connsiteY417" fmla="*/ 420486 h 909600"/>
                <a:gd name="connsiteX418" fmla="*/ 2614824 w 2972814"/>
                <a:gd name="connsiteY418" fmla="*/ 414366 h 909600"/>
                <a:gd name="connsiteX419" fmla="*/ 2613683 w 2972814"/>
                <a:gd name="connsiteY419" fmla="*/ 413912 h 909600"/>
                <a:gd name="connsiteX420" fmla="*/ 2597023 w 2972814"/>
                <a:gd name="connsiteY420" fmla="*/ 404374 h 909600"/>
                <a:gd name="connsiteX421" fmla="*/ 2593731 w 2972814"/>
                <a:gd name="connsiteY421" fmla="*/ 402238 h 909600"/>
                <a:gd name="connsiteX422" fmla="*/ 2583581 w 2972814"/>
                <a:gd name="connsiteY422" fmla="*/ 394383 h 909600"/>
                <a:gd name="connsiteX423" fmla="*/ 2573779 w 2972814"/>
                <a:gd name="connsiteY423" fmla="*/ 386479 h 909600"/>
                <a:gd name="connsiteX424" fmla="*/ 2571413 w 2972814"/>
                <a:gd name="connsiteY424" fmla="*/ 384391 h 909600"/>
                <a:gd name="connsiteX425" fmla="*/ 2558171 w 2972814"/>
                <a:gd name="connsiteY425" fmla="*/ 374400 h 909600"/>
                <a:gd name="connsiteX426" fmla="*/ 2553827 w 2972814"/>
                <a:gd name="connsiteY426" fmla="*/ 371512 h 909600"/>
                <a:gd name="connsiteX427" fmla="*/ 2541564 w 2972814"/>
                <a:gd name="connsiteY427" fmla="*/ 364409 h 909600"/>
                <a:gd name="connsiteX428" fmla="*/ 2533876 w 2972814"/>
                <a:gd name="connsiteY428" fmla="*/ 360690 h 909600"/>
                <a:gd name="connsiteX429" fmla="*/ 2517130 w 2972814"/>
                <a:gd name="connsiteY429" fmla="*/ 354417 h 909600"/>
                <a:gd name="connsiteX430" fmla="*/ 2513924 w 2972814"/>
                <a:gd name="connsiteY430" fmla="*/ 353404 h 909600"/>
                <a:gd name="connsiteX431" fmla="*/ 2493972 w 2972814"/>
                <a:gd name="connsiteY431" fmla="*/ 349529 h 909600"/>
                <a:gd name="connsiteX432" fmla="*/ 2474020 w 2972814"/>
                <a:gd name="connsiteY432" fmla="*/ 347703 h 909600"/>
                <a:gd name="connsiteX433" fmla="*/ 2454068 w 2972814"/>
                <a:gd name="connsiteY433" fmla="*/ 347157 h 909600"/>
                <a:gd name="connsiteX434" fmla="*/ 2434117 w 2972814"/>
                <a:gd name="connsiteY434" fmla="*/ 347590 h 909600"/>
                <a:gd name="connsiteX435" fmla="*/ 2414165 w 2972814"/>
                <a:gd name="connsiteY435" fmla="*/ 348313 h 909600"/>
                <a:gd name="connsiteX436" fmla="*/ 2394213 w 2972814"/>
                <a:gd name="connsiteY436" fmla="*/ 349178 h 909600"/>
                <a:gd name="connsiteX437" fmla="*/ 2374261 w 2972814"/>
                <a:gd name="connsiteY437" fmla="*/ 350303 h 909600"/>
                <a:gd name="connsiteX438" fmla="*/ 2354310 w 2972814"/>
                <a:gd name="connsiteY438" fmla="*/ 351401 h 909600"/>
                <a:gd name="connsiteX439" fmla="*/ 2334358 w 2972814"/>
                <a:gd name="connsiteY439" fmla="*/ 353042 h 909600"/>
                <a:gd name="connsiteX440" fmla="*/ 2321849 w 2972814"/>
                <a:gd name="connsiteY440" fmla="*/ 354417 h 909600"/>
                <a:gd name="connsiteX441" fmla="*/ 2314406 w 2972814"/>
                <a:gd name="connsiteY441" fmla="*/ 355607 h 909600"/>
                <a:gd name="connsiteX442" fmla="*/ 2294454 w 2972814"/>
                <a:gd name="connsiteY442" fmla="*/ 361300 h 909600"/>
                <a:gd name="connsiteX443" fmla="*/ 2287775 w 2972814"/>
                <a:gd name="connsiteY443" fmla="*/ 364409 h 909600"/>
                <a:gd name="connsiteX444" fmla="*/ 2275864 w 2972814"/>
                <a:gd name="connsiteY444" fmla="*/ 374400 h 909600"/>
                <a:gd name="connsiteX445" fmla="*/ 2274502 w 2972814"/>
                <a:gd name="connsiteY445" fmla="*/ 376262 h 909600"/>
                <a:gd name="connsiteX446" fmla="*/ 2269741 w 2972814"/>
                <a:gd name="connsiteY446" fmla="*/ 384391 h 909600"/>
                <a:gd name="connsiteX447" fmla="*/ 2266072 w 2972814"/>
                <a:gd name="connsiteY447" fmla="*/ 394383 h 909600"/>
                <a:gd name="connsiteX448" fmla="*/ 2263410 w 2972814"/>
                <a:gd name="connsiteY448" fmla="*/ 404374 h 909600"/>
                <a:gd name="connsiteX449" fmla="*/ 2260555 w 2972814"/>
                <a:gd name="connsiteY449" fmla="*/ 414366 h 909600"/>
                <a:gd name="connsiteX450" fmla="*/ 2257176 w 2972814"/>
                <a:gd name="connsiteY450" fmla="*/ 424357 h 909600"/>
                <a:gd name="connsiteX451" fmla="*/ 2254551 w 2972814"/>
                <a:gd name="connsiteY451" fmla="*/ 430305 h 909600"/>
                <a:gd name="connsiteX452" fmla="*/ 2252775 w 2972814"/>
                <a:gd name="connsiteY452" fmla="*/ 434349 h 909600"/>
                <a:gd name="connsiteX453" fmla="*/ 2246648 w 2972814"/>
                <a:gd name="connsiteY453" fmla="*/ 444340 h 909600"/>
                <a:gd name="connsiteX454" fmla="*/ 2238168 w 2972814"/>
                <a:gd name="connsiteY454" fmla="*/ 454332 h 909600"/>
                <a:gd name="connsiteX455" fmla="*/ 2234599 w 2972814"/>
                <a:gd name="connsiteY455" fmla="*/ 457422 h 909600"/>
                <a:gd name="connsiteX456" fmla="*/ 2226115 w 2972814"/>
                <a:gd name="connsiteY456" fmla="*/ 464323 h 909600"/>
                <a:gd name="connsiteX457" fmla="*/ 2214647 w 2972814"/>
                <a:gd name="connsiteY457" fmla="*/ 471098 h 909600"/>
                <a:gd name="connsiteX458" fmla="*/ 2208967 w 2972814"/>
                <a:gd name="connsiteY458" fmla="*/ 474315 h 909600"/>
                <a:gd name="connsiteX459" fmla="*/ 2194695 w 2972814"/>
                <a:gd name="connsiteY459" fmla="*/ 480933 h 909600"/>
                <a:gd name="connsiteX460" fmla="*/ 2186718 w 2972814"/>
                <a:gd name="connsiteY460" fmla="*/ 484306 h 909600"/>
                <a:gd name="connsiteX461" fmla="*/ 2174744 w 2972814"/>
                <a:gd name="connsiteY461" fmla="*/ 488672 h 909600"/>
                <a:gd name="connsiteX462" fmla="*/ 2157781 w 2972814"/>
                <a:gd name="connsiteY462" fmla="*/ 494298 h 909600"/>
                <a:gd name="connsiteX463" fmla="*/ 2154792 w 2972814"/>
                <a:gd name="connsiteY463" fmla="*/ 495186 h 909600"/>
                <a:gd name="connsiteX464" fmla="*/ 2134840 w 2972814"/>
                <a:gd name="connsiteY464" fmla="*/ 500685 h 909600"/>
                <a:gd name="connsiteX465" fmla="*/ 2120141 w 2972814"/>
                <a:gd name="connsiteY465" fmla="*/ 504289 h 909600"/>
                <a:gd name="connsiteX466" fmla="*/ 2114888 w 2972814"/>
                <a:gd name="connsiteY466" fmla="*/ 505495 h 909600"/>
                <a:gd name="connsiteX467" fmla="*/ 2094936 w 2972814"/>
                <a:gd name="connsiteY467" fmla="*/ 509438 h 909600"/>
                <a:gd name="connsiteX468" fmla="*/ 2074985 w 2972814"/>
                <a:gd name="connsiteY468" fmla="*/ 512878 h 909600"/>
                <a:gd name="connsiteX469" fmla="*/ 2064952 w 2972814"/>
                <a:gd name="connsiteY469" fmla="*/ 514281 h 909600"/>
                <a:gd name="connsiteX470" fmla="*/ 2055033 w 2972814"/>
                <a:gd name="connsiteY470" fmla="*/ 515610 h 909600"/>
                <a:gd name="connsiteX471" fmla="*/ 2035081 w 2972814"/>
                <a:gd name="connsiteY471" fmla="*/ 517991 h 909600"/>
                <a:gd name="connsiteX472" fmla="*/ 2015129 w 2972814"/>
                <a:gd name="connsiteY472" fmla="*/ 520174 h 909600"/>
                <a:gd name="connsiteX473" fmla="*/ 1995178 w 2972814"/>
                <a:gd name="connsiteY473" fmla="*/ 522092 h 909600"/>
                <a:gd name="connsiteX474" fmla="*/ 1975226 w 2972814"/>
                <a:gd name="connsiteY474" fmla="*/ 523921 h 909600"/>
                <a:gd name="connsiteX475" fmla="*/ 1970833 w 2972814"/>
                <a:gd name="connsiteY475" fmla="*/ 524272 h 909600"/>
                <a:gd name="connsiteX476" fmla="*/ 1955274 w 2972814"/>
                <a:gd name="connsiteY476" fmla="*/ 525456 h 909600"/>
                <a:gd name="connsiteX477" fmla="*/ 1935322 w 2972814"/>
                <a:gd name="connsiteY477" fmla="*/ 526667 h 909600"/>
                <a:gd name="connsiteX478" fmla="*/ 1915371 w 2972814"/>
                <a:gd name="connsiteY478" fmla="*/ 527409 h 909600"/>
                <a:gd name="connsiteX479" fmla="*/ 1895419 w 2972814"/>
                <a:gd name="connsiteY479" fmla="*/ 527838 h 909600"/>
                <a:gd name="connsiteX480" fmla="*/ 1875467 w 2972814"/>
                <a:gd name="connsiteY480" fmla="*/ 527949 h 909600"/>
                <a:gd name="connsiteX481" fmla="*/ 1855515 w 2972814"/>
                <a:gd name="connsiteY481" fmla="*/ 527808 h 909600"/>
                <a:gd name="connsiteX482" fmla="*/ 1835563 w 2972814"/>
                <a:gd name="connsiteY482" fmla="*/ 527601 h 909600"/>
                <a:gd name="connsiteX483" fmla="*/ 1815612 w 2972814"/>
                <a:gd name="connsiteY483" fmla="*/ 527649 h 909600"/>
                <a:gd name="connsiteX484" fmla="*/ 1795660 w 2972814"/>
                <a:gd name="connsiteY484" fmla="*/ 528012 h 909600"/>
                <a:gd name="connsiteX485" fmla="*/ 1775708 w 2972814"/>
                <a:gd name="connsiteY485" fmla="*/ 528873 h 909600"/>
                <a:gd name="connsiteX486" fmla="*/ 1755756 w 2972814"/>
                <a:gd name="connsiteY486" fmla="*/ 530509 h 909600"/>
                <a:gd name="connsiteX487" fmla="*/ 1735805 w 2972814"/>
                <a:gd name="connsiteY487" fmla="*/ 533098 h 909600"/>
                <a:gd name="connsiteX488" fmla="*/ 1728567 w 2972814"/>
                <a:gd name="connsiteY488" fmla="*/ 534264 h 909600"/>
                <a:gd name="connsiteX489" fmla="*/ 1715853 w 2972814"/>
                <a:gd name="connsiteY489" fmla="*/ 536455 h 909600"/>
                <a:gd name="connsiteX490" fmla="*/ 1695901 w 2972814"/>
                <a:gd name="connsiteY490" fmla="*/ 541159 h 909600"/>
                <a:gd name="connsiteX491" fmla="*/ 1684321 w 2972814"/>
                <a:gd name="connsiteY491" fmla="*/ 544255 h 909600"/>
                <a:gd name="connsiteX492" fmla="*/ 1675949 w 2972814"/>
                <a:gd name="connsiteY492" fmla="*/ 546690 h 909600"/>
                <a:gd name="connsiteX493" fmla="*/ 1655997 w 2972814"/>
                <a:gd name="connsiteY493" fmla="*/ 553068 h 909600"/>
                <a:gd name="connsiteX494" fmla="*/ 1652469 w 2972814"/>
                <a:gd name="connsiteY494" fmla="*/ 554247 h 909600"/>
                <a:gd name="connsiteX495" fmla="*/ 1636046 w 2972814"/>
                <a:gd name="connsiteY495" fmla="*/ 560178 h 909600"/>
                <a:gd name="connsiteX496" fmla="*/ 1624721 w 2972814"/>
                <a:gd name="connsiteY496" fmla="*/ 564238 h 909600"/>
                <a:gd name="connsiteX497" fmla="*/ 1616094 w 2972814"/>
                <a:gd name="connsiteY497" fmla="*/ 567614 h 909600"/>
                <a:gd name="connsiteX498" fmla="*/ 1598711 w 2972814"/>
                <a:gd name="connsiteY498" fmla="*/ 574230 h 909600"/>
                <a:gd name="connsiteX499" fmla="*/ 1596142 w 2972814"/>
                <a:gd name="connsiteY499" fmla="*/ 575283 h 909600"/>
                <a:gd name="connsiteX500" fmla="*/ 1576190 w 2972814"/>
                <a:gd name="connsiteY500" fmla="*/ 582691 h 909600"/>
                <a:gd name="connsiteX501" fmla="*/ 1571418 w 2972814"/>
                <a:gd name="connsiteY501" fmla="*/ 584221 h 909600"/>
                <a:gd name="connsiteX502" fmla="*/ 1556239 w 2972814"/>
                <a:gd name="connsiteY502" fmla="*/ 589699 h 909600"/>
                <a:gd name="connsiteX503" fmla="*/ 1542054 w 2972814"/>
                <a:gd name="connsiteY503" fmla="*/ 594213 h 909600"/>
                <a:gd name="connsiteX504" fmla="*/ 1536287 w 2972814"/>
                <a:gd name="connsiteY504" fmla="*/ 596249 h 909600"/>
                <a:gd name="connsiteX505" fmla="*/ 1516335 w 2972814"/>
                <a:gd name="connsiteY505" fmla="*/ 601789 h 909600"/>
                <a:gd name="connsiteX506" fmla="*/ 1503745 w 2972814"/>
                <a:gd name="connsiteY506" fmla="*/ 604204 h 909600"/>
                <a:gd name="connsiteX507" fmla="*/ 1496383 w 2972814"/>
                <a:gd name="connsiteY507" fmla="*/ 605767 h 909600"/>
                <a:gd name="connsiteX508" fmla="*/ 1476431 w 2972814"/>
                <a:gd name="connsiteY508" fmla="*/ 608316 h 909600"/>
                <a:gd name="connsiteX509" fmla="*/ 1456480 w 2972814"/>
                <a:gd name="connsiteY509" fmla="*/ 608046 h 909600"/>
                <a:gd name="connsiteX510" fmla="*/ 1439230 w 2972814"/>
                <a:gd name="connsiteY510" fmla="*/ 604204 h 909600"/>
                <a:gd name="connsiteX511" fmla="*/ 1436528 w 2972814"/>
                <a:gd name="connsiteY511" fmla="*/ 603283 h 909600"/>
                <a:gd name="connsiteX512" fmla="*/ 1425492 w 2972814"/>
                <a:gd name="connsiteY512" fmla="*/ 594213 h 909600"/>
                <a:gd name="connsiteX513" fmla="*/ 1419457 w 2972814"/>
                <a:gd name="connsiteY513" fmla="*/ 584221 h 909600"/>
                <a:gd name="connsiteX514" fmla="*/ 1416969 w 2972814"/>
                <a:gd name="connsiteY514" fmla="*/ 574230 h 909600"/>
                <a:gd name="connsiteX515" fmla="*/ 1416576 w 2972814"/>
                <a:gd name="connsiteY515" fmla="*/ 572445 h 909600"/>
                <a:gd name="connsiteX516" fmla="*/ 1415199 w 2972814"/>
                <a:gd name="connsiteY516" fmla="*/ 564238 h 909600"/>
                <a:gd name="connsiteX517" fmla="*/ 1413951 w 2972814"/>
                <a:gd name="connsiteY517" fmla="*/ 554247 h 909600"/>
                <a:gd name="connsiteX518" fmla="*/ 1413162 w 2972814"/>
                <a:gd name="connsiteY518" fmla="*/ 544255 h 909600"/>
                <a:gd name="connsiteX519" fmla="*/ 1412612 w 2972814"/>
                <a:gd name="connsiteY519" fmla="*/ 534264 h 909600"/>
                <a:gd name="connsiteX520" fmla="*/ 1412024 w 2972814"/>
                <a:gd name="connsiteY520" fmla="*/ 524272 h 909600"/>
                <a:gd name="connsiteX521" fmla="*/ 1411683 w 2972814"/>
                <a:gd name="connsiteY521" fmla="*/ 514281 h 909600"/>
                <a:gd name="connsiteX522" fmla="*/ 1411410 w 2972814"/>
                <a:gd name="connsiteY522" fmla="*/ 504289 h 909600"/>
                <a:gd name="connsiteX523" fmla="*/ 1411378 w 2972814"/>
                <a:gd name="connsiteY523" fmla="*/ 494298 h 909600"/>
                <a:gd name="connsiteX524" fmla="*/ 1411634 w 2972814"/>
                <a:gd name="connsiteY524" fmla="*/ 484306 h 909600"/>
                <a:gd name="connsiteX525" fmla="*/ 1412030 w 2972814"/>
                <a:gd name="connsiteY525" fmla="*/ 474315 h 909600"/>
                <a:gd name="connsiteX526" fmla="*/ 1412907 w 2972814"/>
                <a:gd name="connsiteY526" fmla="*/ 464323 h 909600"/>
                <a:gd name="connsiteX527" fmla="*/ 1413760 w 2972814"/>
                <a:gd name="connsiteY527" fmla="*/ 454332 h 909600"/>
                <a:gd name="connsiteX528" fmla="*/ 1414754 w 2972814"/>
                <a:gd name="connsiteY528" fmla="*/ 444340 h 909600"/>
                <a:gd name="connsiteX529" fmla="*/ 1415736 w 2972814"/>
                <a:gd name="connsiteY529" fmla="*/ 434349 h 909600"/>
                <a:gd name="connsiteX530" fmla="*/ 1416576 w 2972814"/>
                <a:gd name="connsiteY530" fmla="*/ 426302 h 909600"/>
                <a:gd name="connsiteX531" fmla="*/ 1416770 w 2972814"/>
                <a:gd name="connsiteY531" fmla="*/ 424357 h 909600"/>
                <a:gd name="connsiteX532" fmla="*/ 1417518 w 2972814"/>
                <a:gd name="connsiteY532" fmla="*/ 414366 h 909600"/>
                <a:gd name="connsiteX533" fmla="*/ 1417748 w 2972814"/>
                <a:gd name="connsiteY533" fmla="*/ 404374 h 909600"/>
                <a:gd name="connsiteX534" fmla="*/ 1417430 w 2972814"/>
                <a:gd name="connsiteY534" fmla="*/ 394383 h 909600"/>
                <a:gd name="connsiteX535" fmla="*/ 1416576 w 2972814"/>
                <a:gd name="connsiteY535" fmla="*/ 386120 h 909600"/>
                <a:gd name="connsiteX536" fmla="*/ 1416373 w 2972814"/>
                <a:gd name="connsiteY536" fmla="*/ 384391 h 909600"/>
                <a:gd name="connsiteX537" fmla="*/ 1414420 w 2972814"/>
                <a:gd name="connsiteY537" fmla="*/ 374400 h 909600"/>
                <a:gd name="connsiteX538" fmla="*/ 1410939 w 2972814"/>
                <a:gd name="connsiteY538" fmla="*/ 364409 h 909600"/>
                <a:gd name="connsiteX539" fmla="*/ 1405792 w 2972814"/>
                <a:gd name="connsiteY539" fmla="*/ 354417 h 909600"/>
                <a:gd name="connsiteX540" fmla="*/ 1398827 w 2972814"/>
                <a:gd name="connsiteY540" fmla="*/ 344426 h 909600"/>
                <a:gd name="connsiteX541" fmla="*/ 1396624 w 2972814"/>
                <a:gd name="connsiteY541" fmla="*/ 341980 h 909600"/>
                <a:gd name="connsiteX542" fmla="*/ 1387458 w 2972814"/>
                <a:gd name="connsiteY542" fmla="*/ 334434 h 909600"/>
                <a:gd name="connsiteX543" fmla="*/ 1376673 w 2972814"/>
                <a:gd name="connsiteY543" fmla="*/ 327383 h 909600"/>
                <a:gd name="connsiteX544" fmla="*/ 1369212 w 2972814"/>
                <a:gd name="connsiteY544" fmla="*/ 324443 h 909600"/>
                <a:gd name="connsiteX545" fmla="*/ 1356721 w 2972814"/>
                <a:gd name="connsiteY545" fmla="*/ 320345 h 909600"/>
                <a:gd name="connsiteX546" fmla="*/ 1336769 w 2972814"/>
                <a:gd name="connsiteY546" fmla="*/ 318179 h 909600"/>
                <a:gd name="connsiteX547" fmla="*/ 1316817 w 2972814"/>
                <a:gd name="connsiteY547" fmla="*/ 319134 h 909600"/>
                <a:gd name="connsiteX548" fmla="*/ 1296865 w 2972814"/>
                <a:gd name="connsiteY548" fmla="*/ 322596 h 909600"/>
                <a:gd name="connsiteX549" fmla="*/ 1289656 w 2972814"/>
                <a:gd name="connsiteY549" fmla="*/ 324443 h 909600"/>
                <a:gd name="connsiteX550" fmla="*/ 1276914 w 2972814"/>
                <a:gd name="connsiteY550" fmla="*/ 327704 h 909600"/>
                <a:gd name="connsiteX551" fmla="*/ 1256962 w 2972814"/>
                <a:gd name="connsiteY551" fmla="*/ 334075 h 909600"/>
                <a:gd name="connsiteX552" fmla="*/ 1255915 w 2972814"/>
                <a:gd name="connsiteY552" fmla="*/ 334434 h 909600"/>
                <a:gd name="connsiteX553" fmla="*/ 1237010 w 2972814"/>
                <a:gd name="connsiteY553" fmla="*/ 341382 h 909600"/>
                <a:gd name="connsiteX554" fmla="*/ 1228729 w 2972814"/>
                <a:gd name="connsiteY554" fmla="*/ 344426 h 909600"/>
                <a:gd name="connsiteX555" fmla="*/ 1217058 w 2972814"/>
                <a:gd name="connsiteY555" fmla="*/ 349279 h 909600"/>
                <a:gd name="connsiteX556" fmla="*/ 1205264 w 2972814"/>
                <a:gd name="connsiteY556" fmla="*/ 354417 h 909600"/>
                <a:gd name="connsiteX557" fmla="*/ 1197107 w 2972814"/>
                <a:gd name="connsiteY557" fmla="*/ 358539 h 909600"/>
                <a:gd name="connsiteX558" fmla="*/ 1185492 w 2972814"/>
                <a:gd name="connsiteY558" fmla="*/ 364409 h 909600"/>
                <a:gd name="connsiteX559" fmla="*/ 1177155 w 2972814"/>
                <a:gd name="connsiteY559" fmla="*/ 369887 h 909600"/>
                <a:gd name="connsiteX560" fmla="*/ 1170608 w 2972814"/>
                <a:gd name="connsiteY560" fmla="*/ 374400 h 909600"/>
                <a:gd name="connsiteX561" fmla="*/ 1159705 w 2972814"/>
                <a:gd name="connsiteY561" fmla="*/ 384391 h 909600"/>
                <a:gd name="connsiteX562" fmla="*/ 1157203 w 2972814"/>
                <a:gd name="connsiteY562" fmla="*/ 387605 h 909600"/>
                <a:gd name="connsiteX563" fmla="*/ 1152280 w 2972814"/>
                <a:gd name="connsiteY563" fmla="*/ 394383 h 909600"/>
                <a:gd name="connsiteX564" fmla="*/ 1147194 w 2972814"/>
                <a:gd name="connsiteY564" fmla="*/ 404374 h 909600"/>
                <a:gd name="connsiteX565" fmla="*/ 1143721 w 2972814"/>
                <a:gd name="connsiteY565" fmla="*/ 414366 h 909600"/>
                <a:gd name="connsiteX566" fmla="*/ 1141283 w 2972814"/>
                <a:gd name="connsiteY566" fmla="*/ 424357 h 909600"/>
                <a:gd name="connsiteX567" fmla="*/ 1139554 w 2972814"/>
                <a:gd name="connsiteY567" fmla="*/ 434349 h 909600"/>
                <a:gd name="connsiteX568" fmla="*/ 1138147 w 2972814"/>
                <a:gd name="connsiteY568" fmla="*/ 444340 h 909600"/>
                <a:gd name="connsiteX569" fmla="*/ 1137251 w 2972814"/>
                <a:gd name="connsiteY569" fmla="*/ 452189 h 909600"/>
                <a:gd name="connsiteX570" fmla="*/ 1137015 w 2972814"/>
                <a:gd name="connsiteY570" fmla="*/ 454332 h 909600"/>
                <a:gd name="connsiteX571" fmla="*/ 1135851 w 2972814"/>
                <a:gd name="connsiteY571" fmla="*/ 464323 h 909600"/>
                <a:gd name="connsiteX572" fmla="*/ 1134798 w 2972814"/>
                <a:gd name="connsiteY572" fmla="*/ 474315 h 909600"/>
                <a:gd name="connsiteX573" fmla="*/ 1133686 w 2972814"/>
                <a:gd name="connsiteY573" fmla="*/ 484306 h 909600"/>
                <a:gd name="connsiteX574" fmla="*/ 1132780 w 2972814"/>
                <a:gd name="connsiteY574" fmla="*/ 494298 h 909600"/>
                <a:gd name="connsiteX575" fmla="*/ 1131848 w 2972814"/>
                <a:gd name="connsiteY575" fmla="*/ 504289 h 909600"/>
                <a:gd name="connsiteX576" fmla="*/ 1131431 w 2972814"/>
                <a:gd name="connsiteY576" fmla="*/ 514281 h 909600"/>
                <a:gd name="connsiteX577" fmla="*/ 1131268 w 2972814"/>
                <a:gd name="connsiteY577" fmla="*/ 524272 h 909600"/>
                <a:gd name="connsiteX578" fmla="*/ 1131521 w 2972814"/>
                <a:gd name="connsiteY578" fmla="*/ 534264 h 909600"/>
                <a:gd name="connsiteX579" fmla="*/ 1132658 w 2972814"/>
                <a:gd name="connsiteY579" fmla="*/ 544255 h 909600"/>
                <a:gd name="connsiteX580" fmla="*/ 1134464 w 2972814"/>
                <a:gd name="connsiteY580" fmla="*/ 554247 h 909600"/>
                <a:gd name="connsiteX581" fmla="*/ 1137169 w 2972814"/>
                <a:gd name="connsiteY581" fmla="*/ 564238 h 909600"/>
                <a:gd name="connsiteX582" fmla="*/ 1137251 w 2972814"/>
                <a:gd name="connsiteY582" fmla="*/ 564463 h 909600"/>
                <a:gd name="connsiteX583" fmla="*/ 1140946 w 2972814"/>
                <a:gd name="connsiteY583" fmla="*/ 574230 h 909600"/>
                <a:gd name="connsiteX584" fmla="*/ 1145834 w 2972814"/>
                <a:gd name="connsiteY584" fmla="*/ 584221 h 909600"/>
                <a:gd name="connsiteX585" fmla="*/ 1151663 w 2972814"/>
                <a:gd name="connsiteY585" fmla="*/ 594213 h 909600"/>
                <a:gd name="connsiteX586" fmla="*/ 1157203 w 2972814"/>
                <a:gd name="connsiteY586" fmla="*/ 602533 h 909600"/>
                <a:gd name="connsiteX587" fmla="*/ 1158435 w 2972814"/>
                <a:gd name="connsiteY587" fmla="*/ 604204 h 909600"/>
                <a:gd name="connsiteX588" fmla="*/ 1166114 w 2972814"/>
                <a:gd name="connsiteY588" fmla="*/ 614196 h 909600"/>
                <a:gd name="connsiteX589" fmla="*/ 1173155 w 2972814"/>
                <a:gd name="connsiteY589" fmla="*/ 624187 h 909600"/>
                <a:gd name="connsiteX590" fmla="*/ 1177155 w 2972814"/>
                <a:gd name="connsiteY590" fmla="*/ 630337 h 909600"/>
                <a:gd name="connsiteX591" fmla="*/ 1180041 w 2972814"/>
                <a:gd name="connsiteY591" fmla="*/ 634179 h 909600"/>
                <a:gd name="connsiteX592" fmla="*/ 1184558 w 2972814"/>
                <a:gd name="connsiteY592" fmla="*/ 644170 h 909600"/>
                <a:gd name="connsiteX593" fmla="*/ 1186214 w 2972814"/>
                <a:gd name="connsiteY593" fmla="*/ 654162 h 909600"/>
                <a:gd name="connsiteX594" fmla="*/ 1184567 w 2972814"/>
                <a:gd name="connsiteY594" fmla="*/ 664153 h 909600"/>
                <a:gd name="connsiteX595" fmla="*/ 1179602 w 2972814"/>
                <a:gd name="connsiteY595" fmla="*/ 674145 h 909600"/>
                <a:gd name="connsiteX596" fmla="*/ 1177155 w 2972814"/>
                <a:gd name="connsiteY596" fmla="*/ 677147 h 909600"/>
                <a:gd name="connsiteX597" fmla="*/ 1171912 w 2972814"/>
                <a:gd name="connsiteY597" fmla="*/ 684136 h 909600"/>
                <a:gd name="connsiteX598" fmla="*/ 1162500 w 2972814"/>
                <a:gd name="connsiteY598" fmla="*/ 694128 h 909600"/>
                <a:gd name="connsiteX599" fmla="*/ 1157203 w 2972814"/>
                <a:gd name="connsiteY599" fmla="*/ 698872 h 909600"/>
                <a:gd name="connsiteX600" fmla="*/ 1151373 w 2972814"/>
                <a:gd name="connsiteY600" fmla="*/ 704119 h 909600"/>
                <a:gd name="connsiteX601" fmla="*/ 1140282 w 2972814"/>
                <a:gd name="connsiteY601" fmla="*/ 714111 h 909600"/>
                <a:gd name="connsiteX602" fmla="*/ 1137251 w 2972814"/>
                <a:gd name="connsiteY602" fmla="*/ 716833 h 909600"/>
                <a:gd name="connsiteX603" fmla="*/ 1128218 w 2972814"/>
                <a:gd name="connsiteY603" fmla="*/ 724102 h 909600"/>
                <a:gd name="connsiteX604" fmla="*/ 1117299 w 2972814"/>
                <a:gd name="connsiteY604" fmla="*/ 733756 h 909600"/>
                <a:gd name="connsiteX605" fmla="*/ 1116814 w 2972814"/>
                <a:gd name="connsiteY605" fmla="*/ 734094 h 909600"/>
                <a:gd name="connsiteX606" fmla="*/ 1103949 w 2972814"/>
                <a:gd name="connsiteY606" fmla="*/ 744085 h 909600"/>
                <a:gd name="connsiteX607" fmla="*/ 1097348 w 2972814"/>
                <a:gd name="connsiteY607" fmla="*/ 749778 h 909600"/>
                <a:gd name="connsiteX608" fmla="*/ 1088700 w 2972814"/>
                <a:gd name="connsiteY608" fmla="*/ 754077 h 909600"/>
                <a:gd name="connsiteX609" fmla="*/ 1077396 w 2972814"/>
                <a:gd name="connsiteY609" fmla="*/ 760458 h 909600"/>
                <a:gd name="connsiteX610" fmla="*/ 1057444 w 2972814"/>
                <a:gd name="connsiteY610" fmla="*/ 761315 h 909600"/>
                <a:gd name="connsiteX611" fmla="*/ 1041506 w 2972814"/>
                <a:gd name="connsiteY611" fmla="*/ 754077 h 909600"/>
                <a:gd name="connsiteX612" fmla="*/ 1037492 w 2972814"/>
                <a:gd name="connsiteY612" fmla="*/ 752367 h 909600"/>
                <a:gd name="connsiteX613" fmla="*/ 1027326 w 2972814"/>
                <a:gd name="connsiteY613" fmla="*/ 744085 h 909600"/>
                <a:gd name="connsiteX614" fmla="*/ 1017541 w 2972814"/>
                <a:gd name="connsiteY614" fmla="*/ 735892 h 909600"/>
                <a:gd name="connsiteX615" fmla="*/ 1015950 w 2972814"/>
                <a:gd name="connsiteY615" fmla="*/ 734094 h 909600"/>
                <a:gd name="connsiteX616" fmla="*/ 1007213 w 2972814"/>
                <a:gd name="connsiteY616" fmla="*/ 724102 h 909600"/>
                <a:gd name="connsiteX617" fmla="*/ 999164 w 2972814"/>
                <a:gd name="connsiteY617" fmla="*/ 714111 h 909600"/>
                <a:gd name="connsiteX618" fmla="*/ 997589 w 2972814"/>
                <a:gd name="connsiteY618" fmla="*/ 712003 h 909600"/>
                <a:gd name="connsiteX619" fmla="*/ 992314 w 2972814"/>
                <a:gd name="connsiteY619" fmla="*/ 704119 h 909600"/>
                <a:gd name="connsiteX620" fmla="*/ 986263 w 2972814"/>
                <a:gd name="connsiteY620" fmla="*/ 694128 h 909600"/>
                <a:gd name="connsiteX621" fmla="*/ 980917 w 2972814"/>
                <a:gd name="connsiteY621" fmla="*/ 684136 h 909600"/>
                <a:gd name="connsiteX622" fmla="*/ 977637 w 2972814"/>
                <a:gd name="connsiteY622" fmla="*/ 678148 h 909600"/>
                <a:gd name="connsiteX623" fmla="*/ 975304 w 2972814"/>
                <a:gd name="connsiteY623" fmla="*/ 674145 h 909600"/>
                <a:gd name="connsiteX624" fmla="*/ 969579 w 2972814"/>
                <a:gd name="connsiteY624" fmla="*/ 664153 h 909600"/>
                <a:gd name="connsiteX625" fmla="*/ 963159 w 2972814"/>
                <a:gd name="connsiteY625" fmla="*/ 654162 h 909600"/>
                <a:gd name="connsiteX626" fmla="*/ 957685 w 2972814"/>
                <a:gd name="connsiteY626" fmla="*/ 646599 h 909600"/>
                <a:gd name="connsiteX627" fmla="*/ 955364 w 2972814"/>
                <a:gd name="connsiteY627" fmla="*/ 644170 h 909600"/>
                <a:gd name="connsiteX628" fmla="*/ 944125 w 2972814"/>
                <a:gd name="connsiteY628" fmla="*/ 634179 h 909600"/>
                <a:gd name="connsiteX629" fmla="*/ 937733 w 2972814"/>
                <a:gd name="connsiteY629" fmla="*/ 629503 h 909600"/>
                <a:gd name="connsiteX630" fmla="*/ 923881 w 2972814"/>
                <a:gd name="connsiteY630" fmla="*/ 624187 h 909600"/>
                <a:gd name="connsiteX631" fmla="*/ 917782 w 2972814"/>
                <a:gd name="connsiteY631" fmla="*/ 622123 h 909600"/>
                <a:gd name="connsiteX632" fmla="*/ 897830 w 2972814"/>
                <a:gd name="connsiteY632" fmla="*/ 621759 h 909600"/>
                <a:gd name="connsiteX633" fmla="*/ 888513 w 2972814"/>
                <a:gd name="connsiteY633" fmla="*/ 624187 h 909600"/>
                <a:gd name="connsiteX634" fmla="*/ 877878 w 2972814"/>
                <a:gd name="connsiteY634" fmla="*/ 627067 h 909600"/>
                <a:gd name="connsiteX635" fmla="*/ 862847 w 2972814"/>
                <a:gd name="connsiteY635" fmla="*/ 634179 h 909600"/>
                <a:gd name="connsiteX636" fmla="*/ 857926 w 2972814"/>
                <a:gd name="connsiteY636" fmla="*/ 636485 h 909600"/>
                <a:gd name="connsiteX637" fmla="*/ 845051 w 2972814"/>
                <a:gd name="connsiteY637" fmla="*/ 644170 h 909600"/>
                <a:gd name="connsiteX638" fmla="*/ 837975 w 2972814"/>
                <a:gd name="connsiteY638" fmla="*/ 648157 h 909600"/>
                <a:gd name="connsiteX639" fmla="*/ 826900 w 2972814"/>
                <a:gd name="connsiteY639" fmla="*/ 654162 h 909600"/>
                <a:gd name="connsiteX640" fmla="*/ 818023 w 2972814"/>
                <a:gd name="connsiteY640" fmla="*/ 658771 h 909600"/>
                <a:gd name="connsiteX641" fmla="*/ 804696 w 2972814"/>
                <a:gd name="connsiteY641" fmla="*/ 664153 h 909600"/>
                <a:gd name="connsiteX642" fmla="*/ 798071 w 2972814"/>
                <a:gd name="connsiteY642" fmla="*/ 666661 h 909600"/>
                <a:gd name="connsiteX643" fmla="*/ 778119 w 2972814"/>
                <a:gd name="connsiteY643" fmla="*/ 670498 h 909600"/>
                <a:gd name="connsiteX644" fmla="*/ 758167 w 2972814"/>
                <a:gd name="connsiteY644" fmla="*/ 670386 h 909600"/>
                <a:gd name="connsiteX645" fmla="*/ 738216 w 2972814"/>
                <a:gd name="connsiteY645" fmla="*/ 666434 h 909600"/>
                <a:gd name="connsiteX646" fmla="*/ 731879 w 2972814"/>
                <a:gd name="connsiteY646" fmla="*/ 664153 h 909600"/>
                <a:gd name="connsiteX647" fmla="*/ 718264 w 2972814"/>
                <a:gd name="connsiteY647" fmla="*/ 659133 h 909600"/>
                <a:gd name="connsiteX648" fmla="*/ 708983 w 2972814"/>
                <a:gd name="connsiteY648" fmla="*/ 654162 h 909600"/>
                <a:gd name="connsiteX649" fmla="*/ 698312 w 2972814"/>
                <a:gd name="connsiteY649" fmla="*/ 648468 h 909600"/>
                <a:gd name="connsiteX650" fmla="*/ 692115 w 2972814"/>
                <a:gd name="connsiteY650" fmla="*/ 644170 h 909600"/>
                <a:gd name="connsiteX651" fmla="*/ 678721 w 2972814"/>
                <a:gd name="connsiteY651" fmla="*/ 634179 h 909600"/>
                <a:gd name="connsiteX652" fmla="*/ 678360 w 2972814"/>
                <a:gd name="connsiteY652" fmla="*/ 633889 h 909600"/>
                <a:gd name="connsiteX653" fmla="*/ 668271 w 2972814"/>
                <a:gd name="connsiteY653" fmla="*/ 624187 h 909600"/>
                <a:gd name="connsiteX654" fmla="*/ 659030 w 2972814"/>
                <a:gd name="connsiteY654" fmla="*/ 614196 h 909600"/>
                <a:gd name="connsiteX655" fmla="*/ 658409 w 2972814"/>
                <a:gd name="connsiteY655" fmla="*/ 613479 h 909600"/>
                <a:gd name="connsiteX656" fmla="*/ 651498 w 2972814"/>
                <a:gd name="connsiteY656" fmla="*/ 604204 h 909600"/>
                <a:gd name="connsiteX657" fmla="*/ 644698 w 2972814"/>
                <a:gd name="connsiteY657" fmla="*/ 594213 h 909600"/>
                <a:gd name="connsiteX658" fmla="*/ 638457 w 2972814"/>
                <a:gd name="connsiteY658" fmla="*/ 584683 h 909600"/>
                <a:gd name="connsiteX659" fmla="*/ 638187 w 2972814"/>
                <a:gd name="connsiteY659" fmla="*/ 584221 h 909600"/>
                <a:gd name="connsiteX660" fmla="*/ 632743 w 2972814"/>
                <a:gd name="connsiteY660" fmla="*/ 574230 h 909600"/>
                <a:gd name="connsiteX661" fmla="*/ 627065 w 2972814"/>
                <a:gd name="connsiteY661" fmla="*/ 564238 h 909600"/>
                <a:gd name="connsiteX662" fmla="*/ 621280 w 2972814"/>
                <a:gd name="connsiteY662" fmla="*/ 554247 h 909600"/>
                <a:gd name="connsiteX663" fmla="*/ 618505 w 2972814"/>
                <a:gd name="connsiteY663" fmla="*/ 549777 h 909600"/>
                <a:gd name="connsiteX664" fmla="*/ 615317 w 2972814"/>
                <a:gd name="connsiteY664" fmla="*/ 544255 h 909600"/>
                <a:gd name="connsiteX665" fmla="*/ 609238 w 2972814"/>
                <a:gd name="connsiteY665" fmla="*/ 534264 h 909600"/>
                <a:gd name="connsiteX666" fmla="*/ 602192 w 2972814"/>
                <a:gd name="connsiteY666" fmla="*/ 524272 h 909600"/>
                <a:gd name="connsiteX667" fmla="*/ 598553 w 2972814"/>
                <a:gd name="connsiteY667" fmla="*/ 519786 h 909600"/>
                <a:gd name="connsiteX668" fmla="*/ 594123 w 2972814"/>
                <a:gd name="connsiteY668" fmla="*/ 514281 h 909600"/>
                <a:gd name="connsiteX669" fmla="*/ 585303 w 2972814"/>
                <a:gd name="connsiteY669" fmla="*/ 504289 h 909600"/>
                <a:gd name="connsiteX670" fmla="*/ 578601 w 2972814"/>
                <a:gd name="connsiteY670" fmla="*/ 497903 h 909600"/>
                <a:gd name="connsiteX671" fmla="*/ 574539 w 2972814"/>
                <a:gd name="connsiteY671" fmla="*/ 494298 h 909600"/>
                <a:gd name="connsiteX672" fmla="*/ 561627 w 2972814"/>
                <a:gd name="connsiteY672" fmla="*/ 484306 h 909600"/>
                <a:gd name="connsiteX673" fmla="*/ 558650 w 2972814"/>
                <a:gd name="connsiteY673" fmla="*/ 482252 h 909600"/>
                <a:gd name="connsiteX674" fmla="*/ 545285 w 2972814"/>
                <a:gd name="connsiteY674" fmla="*/ 474315 h 909600"/>
                <a:gd name="connsiteX675" fmla="*/ 538698 w 2972814"/>
                <a:gd name="connsiteY675" fmla="*/ 470848 h 909600"/>
                <a:gd name="connsiteX676" fmla="*/ 521885 w 2972814"/>
                <a:gd name="connsiteY676" fmla="*/ 464323 h 909600"/>
                <a:gd name="connsiteX677" fmla="*/ 518746 w 2972814"/>
                <a:gd name="connsiteY677" fmla="*/ 463203 h 909600"/>
                <a:gd name="connsiteX678" fmla="*/ 498794 w 2972814"/>
                <a:gd name="connsiteY678" fmla="*/ 458887 h 909600"/>
                <a:gd name="connsiteX679" fmla="*/ 478843 w 2972814"/>
                <a:gd name="connsiteY679" fmla="*/ 457762 h 909600"/>
                <a:gd name="connsiteX680" fmla="*/ 458891 w 2972814"/>
                <a:gd name="connsiteY680" fmla="*/ 459655 h 909600"/>
                <a:gd name="connsiteX681" fmla="*/ 438939 w 2972814"/>
                <a:gd name="connsiteY681" fmla="*/ 463946 h 909600"/>
                <a:gd name="connsiteX682" fmla="*/ 437780 w 2972814"/>
                <a:gd name="connsiteY682" fmla="*/ 464323 h 909600"/>
                <a:gd name="connsiteX683" fmla="*/ 418987 w 2972814"/>
                <a:gd name="connsiteY683" fmla="*/ 470067 h 909600"/>
                <a:gd name="connsiteX684" fmla="*/ 407841 w 2972814"/>
                <a:gd name="connsiteY684" fmla="*/ 474315 h 909600"/>
                <a:gd name="connsiteX685" fmla="*/ 399036 w 2972814"/>
                <a:gd name="connsiteY685" fmla="*/ 477439 h 909600"/>
                <a:gd name="connsiteX686" fmla="*/ 382658 w 2972814"/>
                <a:gd name="connsiteY686" fmla="*/ 484306 h 909600"/>
                <a:gd name="connsiteX687" fmla="*/ 379084 w 2972814"/>
                <a:gd name="connsiteY687" fmla="*/ 485707 h 909600"/>
                <a:gd name="connsiteX688" fmla="*/ 359327 w 2972814"/>
                <a:gd name="connsiteY688" fmla="*/ 494298 h 909600"/>
                <a:gd name="connsiteX689" fmla="*/ 359132 w 2972814"/>
                <a:gd name="connsiteY689" fmla="*/ 494379 h 909600"/>
                <a:gd name="connsiteX690" fmla="*/ 339180 w 2972814"/>
                <a:gd name="connsiteY690" fmla="*/ 503475 h 909600"/>
                <a:gd name="connsiteX691" fmla="*/ 337551 w 2972814"/>
                <a:gd name="connsiteY691" fmla="*/ 504289 h 909600"/>
                <a:gd name="connsiteX692" fmla="*/ 319228 w 2972814"/>
                <a:gd name="connsiteY692" fmla="*/ 513336 h 909600"/>
                <a:gd name="connsiteX693" fmla="*/ 317481 w 2972814"/>
                <a:gd name="connsiteY693" fmla="*/ 514281 h 909600"/>
                <a:gd name="connsiteX694" fmla="*/ 299277 w 2972814"/>
                <a:gd name="connsiteY694" fmla="*/ 524038 h 909600"/>
                <a:gd name="connsiteX695" fmla="*/ 298878 w 2972814"/>
                <a:gd name="connsiteY695" fmla="*/ 524272 h 909600"/>
                <a:gd name="connsiteX696" fmla="*/ 282189 w 2972814"/>
                <a:gd name="connsiteY696" fmla="*/ 534264 h 909600"/>
                <a:gd name="connsiteX697" fmla="*/ 279325 w 2972814"/>
                <a:gd name="connsiteY697" fmla="*/ 536007 h 909600"/>
                <a:gd name="connsiteX698" fmla="*/ 266679 w 2972814"/>
                <a:gd name="connsiteY698" fmla="*/ 544255 h 909600"/>
                <a:gd name="connsiteX699" fmla="*/ 259373 w 2972814"/>
                <a:gd name="connsiteY699" fmla="*/ 549252 h 909600"/>
                <a:gd name="connsiteX700" fmla="*/ 252548 w 2972814"/>
                <a:gd name="connsiteY700" fmla="*/ 554247 h 909600"/>
                <a:gd name="connsiteX701" fmla="*/ 239601 w 2972814"/>
                <a:gd name="connsiteY701" fmla="*/ 564238 h 909600"/>
                <a:gd name="connsiteX702" fmla="*/ 239421 w 2972814"/>
                <a:gd name="connsiteY702" fmla="*/ 564383 h 909600"/>
                <a:gd name="connsiteX703" fmla="*/ 227630 w 2972814"/>
                <a:gd name="connsiteY703" fmla="*/ 574230 h 909600"/>
                <a:gd name="connsiteX704" fmla="*/ 219470 w 2972814"/>
                <a:gd name="connsiteY704" fmla="*/ 581617 h 909600"/>
                <a:gd name="connsiteX705" fmla="*/ 216603 w 2972814"/>
                <a:gd name="connsiteY705" fmla="*/ 584221 h 909600"/>
                <a:gd name="connsiteX706" fmla="*/ 206681 w 2972814"/>
                <a:gd name="connsiteY706" fmla="*/ 594213 h 909600"/>
                <a:gd name="connsiteX707" fmla="*/ 199518 w 2972814"/>
                <a:gd name="connsiteY707" fmla="*/ 602211 h 909600"/>
                <a:gd name="connsiteX708" fmla="*/ 197679 w 2972814"/>
                <a:gd name="connsiteY708" fmla="*/ 604204 h 909600"/>
                <a:gd name="connsiteX709" fmla="*/ 189470 w 2972814"/>
                <a:gd name="connsiteY709" fmla="*/ 614196 h 909600"/>
                <a:gd name="connsiteX710" fmla="*/ 182091 w 2972814"/>
                <a:gd name="connsiteY710" fmla="*/ 624187 h 909600"/>
                <a:gd name="connsiteX711" fmla="*/ 179566 w 2972814"/>
                <a:gd name="connsiteY711" fmla="*/ 628212 h 909600"/>
                <a:gd name="connsiteX712" fmla="*/ 175566 w 2972814"/>
                <a:gd name="connsiteY712" fmla="*/ 634179 h 909600"/>
                <a:gd name="connsiteX713" fmla="*/ 169573 w 2972814"/>
                <a:gd name="connsiteY713" fmla="*/ 644170 h 909600"/>
                <a:gd name="connsiteX714" fmla="*/ 164065 w 2972814"/>
                <a:gd name="connsiteY714" fmla="*/ 654162 h 909600"/>
                <a:gd name="connsiteX715" fmla="*/ 159614 w 2972814"/>
                <a:gd name="connsiteY715" fmla="*/ 662897 h 909600"/>
                <a:gd name="connsiteX716" fmla="*/ 158923 w 2972814"/>
                <a:gd name="connsiteY716" fmla="*/ 664153 h 909600"/>
                <a:gd name="connsiteX717" fmla="*/ 153686 w 2972814"/>
                <a:gd name="connsiteY717" fmla="*/ 674145 h 909600"/>
                <a:gd name="connsiteX718" fmla="*/ 148048 w 2972814"/>
                <a:gd name="connsiteY718" fmla="*/ 684136 h 909600"/>
                <a:gd name="connsiteX719" fmla="*/ 142228 w 2972814"/>
                <a:gd name="connsiteY719" fmla="*/ 694128 h 909600"/>
                <a:gd name="connsiteX720" fmla="*/ 139662 w 2972814"/>
                <a:gd name="connsiteY720" fmla="*/ 697971 h 909600"/>
                <a:gd name="connsiteX721" fmla="*/ 135216 w 2972814"/>
                <a:gd name="connsiteY721" fmla="*/ 704119 h 909600"/>
                <a:gd name="connsiteX722" fmla="*/ 127553 w 2972814"/>
                <a:gd name="connsiteY722" fmla="*/ 714111 h 909600"/>
                <a:gd name="connsiteX723" fmla="*/ 119711 w 2972814"/>
                <a:gd name="connsiteY723" fmla="*/ 723390 h 909600"/>
                <a:gd name="connsiteX724" fmla="*/ 119070 w 2972814"/>
                <a:gd name="connsiteY724" fmla="*/ 724102 h 909600"/>
                <a:gd name="connsiteX725" fmla="*/ 109454 w 2972814"/>
                <a:gd name="connsiteY725" fmla="*/ 734094 h 909600"/>
                <a:gd name="connsiteX726" fmla="*/ 99964 w 2972814"/>
                <a:gd name="connsiteY726" fmla="*/ 744085 h 909600"/>
                <a:gd name="connsiteX727" fmla="*/ 99759 w 2972814"/>
                <a:gd name="connsiteY727" fmla="*/ 744299 h 909600"/>
                <a:gd name="connsiteX728" fmla="*/ 90320 w 2972814"/>
                <a:gd name="connsiteY728" fmla="*/ 754077 h 909600"/>
                <a:gd name="connsiteX729" fmla="*/ 81406 w 2972814"/>
                <a:gd name="connsiteY729" fmla="*/ 764068 h 909600"/>
                <a:gd name="connsiteX730" fmla="*/ 79807 w 2972814"/>
                <a:gd name="connsiteY730" fmla="*/ 765974 h 909600"/>
                <a:gd name="connsiteX731" fmla="*/ 73003 w 2972814"/>
                <a:gd name="connsiteY731" fmla="*/ 774060 h 909600"/>
                <a:gd name="connsiteX732" fmla="*/ 65481 w 2972814"/>
                <a:gd name="connsiteY732" fmla="*/ 784051 h 909600"/>
                <a:gd name="connsiteX733" fmla="*/ 59855 w 2972814"/>
                <a:gd name="connsiteY733" fmla="*/ 792161 h 909600"/>
                <a:gd name="connsiteX734" fmla="*/ 58575 w 2972814"/>
                <a:gd name="connsiteY734" fmla="*/ 794043 h 909600"/>
                <a:gd name="connsiteX735" fmla="*/ 52152 w 2972814"/>
                <a:gd name="connsiteY735" fmla="*/ 804034 h 909600"/>
                <a:gd name="connsiteX736" fmla="*/ 46039 w 2972814"/>
                <a:gd name="connsiteY736" fmla="*/ 814026 h 909600"/>
                <a:gd name="connsiteX737" fmla="*/ 39904 w 2972814"/>
                <a:gd name="connsiteY737" fmla="*/ 823653 h 909600"/>
                <a:gd name="connsiteX738" fmla="*/ 39663 w 2972814"/>
                <a:gd name="connsiteY738" fmla="*/ 824017 h 909600"/>
                <a:gd name="connsiteX739" fmla="*/ 32544 w 2972814"/>
                <a:gd name="connsiteY739" fmla="*/ 834009 h 909600"/>
                <a:gd name="connsiteX740" fmla="*/ 24843 w 2972814"/>
                <a:gd name="connsiteY740" fmla="*/ 844000 h 909600"/>
                <a:gd name="connsiteX741" fmla="*/ 19952 w 2972814"/>
                <a:gd name="connsiteY741" fmla="*/ 849544 h 909600"/>
                <a:gd name="connsiteX742" fmla="*/ 15493 w 2972814"/>
                <a:gd name="connsiteY742" fmla="*/ 853992 h 909600"/>
                <a:gd name="connsiteX743" fmla="*/ 3889 w 2972814"/>
                <a:gd name="connsiteY743" fmla="*/ 863983 h 909600"/>
                <a:gd name="connsiteX744" fmla="*/ 0 w 2972814"/>
                <a:gd name="connsiteY744" fmla="*/ 866888 h 909600"/>
                <a:gd name="connsiteX745" fmla="*/ 0 w 2972814"/>
                <a:gd name="connsiteY745" fmla="*/ 873975 h 909600"/>
                <a:gd name="connsiteX746" fmla="*/ 0 w 2972814"/>
                <a:gd name="connsiteY746" fmla="*/ 883966 h 909600"/>
                <a:gd name="connsiteX747" fmla="*/ 0 w 2972814"/>
                <a:gd name="connsiteY747" fmla="*/ 893958 h 909600"/>
                <a:gd name="connsiteX748" fmla="*/ 0 w 2972814"/>
                <a:gd name="connsiteY748" fmla="*/ 903949 h 909600"/>
                <a:gd name="connsiteX749" fmla="*/ 0 w 2972814"/>
                <a:gd name="connsiteY749" fmla="*/ 909600 h 909600"/>
                <a:gd name="connsiteX750" fmla="*/ 2362708 w 2972814"/>
                <a:gd name="connsiteY750" fmla="*/ 674145 h 909600"/>
                <a:gd name="connsiteX751" fmla="*/ 2354310 w 2972814"/>
                <a:gd name="connsiteY751" fmla="*/ 671679 h 909600"/>
                <a:gd name="connsiteX752" fmla="*/ 2336491 w 2972814"/>
                <a:gd name="connsiteY752" fmla="*/ 664153 h 909600"/>
                <a:gd name="connsiteX753" fmla="*/ 2334358 w 2972814"/>
                <a:gd name="connsiteY753" fmla="*/ 662973 h 909600"/>
                <a:gd name="connsiteX754" fmla="*/ 2321800 w 2972814"/>
                <a:gd name="connsiteY754" fmla="*/ 654162 h 909600"/>
                <a:gd name="connsiteX755" fmla="*/ 2314406 w 2972814"/>
                <a:gd name="connsiteY755" fmla="*/ 646405 h 909600"/>
                <a:gd name="connsiteX756" fmla="*/ 2312530 w 2972814"/>
                <a:gd name="connsiteY756" fmla="*/ 644170 h 909600"/>
                <a:gd name="connsiteX757" fmla="*/ 2306660 w 2972814"/>
                <a:gd name="connsiteY757" fmla="*/ 634179 h 909600"/>
                <a:gd name="connsiteX758" fmla="*/ 2302840 w 2972814"/>
                <a:gd name="connsiteY758" fmla="*/ 624187 h 909600"/>
                <a:gd name="connsiteX759" fmla="*/ 2300684 w 2972814"/>
                <a:gd name="connsiteY759" fmla="*/ 614196 h 909600"/>
                <a:gd name="connsiteX760" fmla="*/ 2299733 w 2972814"/>
                <a:gd name="connsiteY760" fmla="*/ 604204 h 909600"/>
                <a:gd name="connsiteX761" fmla="*/ 2299568 w 2972814"/>
                <a:gd name="connsiteY761" fmla="*/ 594213 h 909600"/>
                <a:gd name="connsiteX762" fmla="*/ 2300333 w 2972814"/>
                <a:gd name="connsiteY762" fmla="*/ 584221 h 909600"/>
                <a:gd name="connsiteX763" fmla="*/ 2301642 w 2972814"/>
                <a:gd name="connsiteY763" fmla="*/ 574230 h 909600"/>
                <a:gd name="connsiteX764" fmla="*/ 2303680 w 2972814"/>
                <a:gd name="connsiteY764" fmla="*/ 564238 h 909600"/>
                <a:gd name="connsiteX765" fmla="*/ 2306313 w 2972814"/>
                <a:gd name="connsiteY765" fmla="*/ 554247 h 909600"/>
                <a:gd name="connsiteX766" fmla="*/ 2309754 w 2972814"/>
                <a:gd name="connsiteY766" fmla="*/ 544255 h 909600"/>
                <a:gd name="connsiteX767" fmla="*/ 2314309 w 2972814"/>
                <a:gd name="connsiteY767" fmla="*/ 534264 h 909600"/>
                <a:gd name="connsiteX768" fmla="*/ 2314406 w 2972814"/>
                <a:gd name="connsiteY768" fmla="*/ 534077 h 909600"/>
                <a:gd name="connsiteX769" fmla="*/ 2319565 w 2972814"/>
                <a:gd name="connsiteY769" fmla="*/ 524272 h 909600"/>
                <a:gd name="connsiteX770" fmla="*/ 2326495 w 2972814"/>
                <a:gd name="connsiteY770" fmla="*/ 514281 h 909600"/>
                <a:gd name="connsiteX771" fmla="*/ 2334358 w 2972814"/>
                <a:gd name="connsiteY771" fmla="*/ 506071 h 909600"/>
                <a:gd name="connsiteX772" fmla="*/ 2336168 w 2972814"/>
                <a:gd name="connsiteY772" fmla="*/ 504289 h 909600"/>
                <a:gd name="connsiteX773" fmla="*/ 2349036 w 2972814"/>
                <a:gd name="connsiteY773" fmla="*/ 494298 h 909600"/>
                <a:gd name="connsiteX774" fmla="*/ 2354310 w 2972814"/>
                <a:gd name="connsiteY774" fmla="*/ 491149 h 909600"/>
                <a:gd name="connsiteX775" fmla="*/ 2367074 w 2972814"/>
                <a:gd name="connsiteY775" fmla="*/ 484306 h 909600"/>
                <a:gd name="connsiteX776" fmla="*/ 2374261 w 2972814"/>
                <a:gd name="connsiteY776" fmla="*/ 481044 h 909600"/>
                <a:gd name="connsiteX777" fmla="*/ 2391490 w 2972814"/>
                <a:gd name="connsiteY777" fmla="*/ 474315 h 909600"/>
                <a:gd name="connsiteX778" fmla="*/ 2394213 w 2972814"/>
                <a:gd name="connsiteY778" fmla="*/ 473351 h 909600"/>
                <a:gd name="connsiteX779" fmla="*/ 2414165 w 2972814"/>
                <a:gd name="connsiteY779" fmla="*/ 466981 h 909600"/>
                <a:gd name="connsiteX780" fmla="*/ 2424472 w 2972814"/>
                <a:gd name="connsiteY780" fmla="*/ 464323 h 909600"/>
                <a:gd name="connsiteX781" fmla="*/ 2434117 w 2972814"/>
                <a:gd name="connsiteY781" fmla="*/ 461815 h 909600"/>
                <a:gd name="connsiteX782" fmla="*/ 2454068 w 2972814"/>
                <a:gd name="connsiteY782" fmla="*/ 457582 h 909600"/>
                <a:gd name="connsiteX783" fmla="*/ 2474020 w 2972814"/>
                <a:gd name="connsiteY783" fmla="*/ 454405 h 909600"/>
                <a:gd name="connsiteX784" fmla="*/ 2474822 w 2972814"/>
                <a:gd name="connsiteY784" fmla="*/ 454332 h 909600"/>
                <a:gd name="connsiteX785" fmla="*/ 2493972 w 2972814"/>
                <a:gd name="connsiteY785" fmla="*/ 452278 h 909600"/>
                <a:gd name="connsiteX786" fmla="*/ 2513924 w 2972814"/>
                <a:gd name="connsiteY786" fmla="*/ 451423 h 909600"/>
                <a:gd name="connsiteX787" fmla="*/ 2533876 w 2972814"/>
                <a:gd name="connsiteY787" fmla="*/ 452491 h 909600"/>
                <a:gd name="connsiteX788" fmla="*/ 2542502 w 2972814"/>
                <a:gd name="connsiteY788" fmla="*/ 454332 h 909600"/>
                <a:gd name="connsiteX789" fmla="*/ 2553827 w 2972814"/>
                <a:gd name="connsiteY789" fmla="*/ 457434 h 909600"/>
                <a:gd name="connsiteX790" fmla="*/ 2564939 w 2972814"/>
                <a:gd name="connsiteY790" fmla="*/ 464323 h 909600"/>
                <a:gd name="connsiteX791" fmla="*/ 2573678 w 2972814"/>
                <a:gd name="connsiteY791" fmla="*/ 474315 h 909600"/>
                <a:gd name="connsiteX792" fmla="*/ 2573779 w 2972814"/>
                <a:gd name="connsiteY792" fmla="*/ 474480 h 909600"/>
                <a:gd name="connsiteX793" fmla="*/ 2578280 w 2972814"/>
                <a:gd name="connsiteY793" fmla="*/ 484306 h 909600"/>
                <a:gd name="connsiteX794" fmla="*/ 2580602 w 2972814"/>
                <a:gd name="connsiteY794" fmla="*/ 494298 h 909600"/>
                <a:gd name="connsiteX795" fmla="*/ 2581361 w 2972814"/>
                <a:gd name="connsiteY795" fmla="*/ 504289 h 909600"/>
                <a:gd name="connsiteX796" fmla="*/ 2581496 w 2972814"/>
                <a:gd name="connsiteY796" fmla="*/ 514281 h 909600"/>
                <a:gd name="connsiteX797" fmla="*/ 2580683 w 2972814"/>
                <a:gd name="connsiteY797" fmla="*/ 524272 h 909600"/>
                <a:gd name="connsiteX798" fmla="*/ 2579157 w 2972814"/>
                <a:gd name="connsiteY798" fmla="*/ 534264 h 909600"/>
                <a:gd name="connsiteX799" fmla="*/ 2577050 w 2972814"/>
                <a:gd name="connsiteY799" fmla="*/ 544255 h 909600"/>
                <a:gd name="connsiteX800" fmla="*/ 2574668 w 2972814"/>
                <a:gd name="connsiteY800" fmla="*/ 554247 h 909600"/>
                <a:gd name="connsiteX801" fmla="*/ 2573779 w 2972814"/>
                <a:gd name="connsiteY801" fmla="*/ 557317 h 909600"/>
                <a:gd name="connsiteX802" fmla="*/ 2571885 w 2972814"/>
                <a:gd name="connsiteY802" fmla="*/ 564238 h 909600"/>
                <a:gd name="connsiteX803" fmla="*/ 2568797 w 2972814"/>
                <a:gd name="connsiteY803" fmla="*/ 574230 h 909600"/>
                <a:gd name="connsiteX804" fmla="*/ 2565427 w 2972814"/>
                <a:gd name="connsiteY804" fmla="*/ 584221 h 909600"/>
                <a:gd name="connsiteX805" fmla="*/ 2561704 w 2972814"/>
                <a:gd name="connsiteY805" fmla="*/ 594213 h 909600"/>
                <a:gd name="connsiteX806" fmla="*/ 2557575 w 2972814"/>
                <a:gd name="connsiteY806" fmla="*/ 604204 h 909600"/>
                <a:gd name="connsiteX807" fmla="*/ 2553827 w 2972814"/>
                <a:gd name="connsiteY807" fmla="*/ 612030 h 909600"/>
                <a:gd name="connsiteX808" fmla="*/ 2552772 w 2972814"/>
                <a:gd name="connsiteY808" fmla="*/ 614196 h 909600"/>
                <a:gd name="connsiteX809" fmla="*/ 2547364 w 2972814"/>
                <a:gd name="connsiteY809" fmla="*/ 624187 h 909600"/>
                <a:gd name="connsiteX810" fmla="*/ 2540790 w 2972814"/>
                <a:gd name="connsiteY810" fmla="*/ 634179 h 909600"/>
                <a:gd name="connsiteX811" fmla="*/ 2533876 w 2972814"/>
                <a:gd name="connsiteY811" fmla="*/ 642731 h 909600"/>
                <a:gd name="connsiteX812" fmla="*/ 2532572 w 2972814"/>
                <a:gd name="connsiteY812" fmla="*/ 644170 h 909600"/>
                <a:gd name="connsiteX813" fmla="*/ 2521542 w 2972814"/>
                <a:gd name="connsiteY813" fmla="*/ 654162 h 909600"/>
                <a:gd name="connsiteX814" fmla="*/ 2513924 w 2972814"/>
                <a:gd name="connsiteY814" fmla="*/ 659546 h 909600"/>
                <a:gd name="connsiteX815" fmla="*/ 2505737 w 2972814"/>
                <a:gd name="connsiteY815" fmla="*/ 664153 h 909600"/>
                <a:gd name="connsiteX816" fmla="*/ 2493972 w 2972814"/>
                <a:gd name="connsiteY816" fmla="*/ 669527 h 909600"/>
                <a:gd name="connsiteX817" fmla="*/ 2479488 w 2972814"/>
                <a:gd name="connsiteY817" fmla="*/ 674145 h 909600"/>
                <a:gd name="connsiteX818" fmla="*/ 2474020 w 2972814"/>
                <a:gd name="connsiteY818" fmla="*/ 675641 h 909600"/>
                <a:gd name="connsiteX819" fmla="*/ 2454068 w 2972814"/>
                <a:gd name="connsiteY819" fmla="*/ 679144 h 909600"/>
                <a:gd name="connsiteX820" fmla="*/ 2434117 w 2972814"/>
                <a:gd name="connsiteY820" fmla="*/ 680834 h 909600"/>
                <a:gd name="connsiteX821" fmla="*/ 2414165 w 2972814"/>
                <a:gd name="connsiteY821" fmla="*/ 681075 h 909600"/>
                <a:gd name="connsiteX822" fmla="*/ 2394213 w 2972814"/>
                <a:gd name="connsiteY822" fmla="*/ 679843 h 909600"/>
                <a:gd name="connsiteX823" fmla="*/ 2374261 w 2972814"/>
                <a:gd name="connsiteY823" fmla="*/ 676918 h 909600"/>
                <a:gd name="connsiteX824" fmla="*/ 1233533 w 2972814"/>
                <a:gd name="connsiteY824" fmla="*/ 574230 h 909600"/>
                <a:gd name="connsiteX825" fmla="*/ 1217058 w 2972814"/>
                <a:gd name="connsiteY825" fmla="*/ 564257 h 909600"/>
                <a:gd name="connsiteX826" fmla="*/ 1217039 w 2972814"/>
                <a:gd name="connsiteY826" fmla="*/ 564238 h 909600"/>
                <a:gd name="connsiteX827" fmla="*/ 1208882 w 2972814"/>
                <a:gd name="connsiteY827" fmla="*/ 554247 h 909600"/>
                <a:gd name="connsiteX828" fmla="*/ 1203121 w 2972814"/>
                <a:gd name="connsiteY828" fmla="*/ 544255 h 909600"/>
                <a:gd name="connsiteX829" fmla="*/ 1199479 w 2972814"/>
                <a:gd name="connsiteY829" fmla="*/ 534264 h 909600"/>
                <a:gd name="connsiteX830" fmla="*/ 1197947 w 2972814"/>
                <a:gd name="connsiteY830" fmla="*/ 524272 h 909600"/>
                <a:gd name="connsiteX831" fmla="*/ 1197691 w 2972814"/>
                <a:gd name="connsiteY831" fmla="*/ 514281 h 909600"/>
                <a:gd name="connsiteX832" fmla="*/ 1198694 w 2972814"/>
                <a:gd name="connsiteY832" fmla="*/ 504289 h 909600"/>
                <a:gd name="connsiteX833" fmla="*/ 1200900 w 2972814"/>
                <a:gd name="connsiteY833" fmla="*/ 494298 h 909600"/>
                <a:gd name="connsiteX834" fmla="*/ 1203586 w 2972814"/>
                <a:gd name="connsiteY834" fmla="*/ 484306 h 909600"/>
                <a:gd name="connsiteX835" fmla="*/ 1206842 w 2972814"/>
                <a:gd name="connsiteY835" fmla="*/ 474315 h 909600"/>
                <a:gd name="connsiteX836" fmla="*/ 1210369 w 2972814"/>
                <a:gd name="connsiteY836" fmla="*/ 464323 h 909600"/>
                <a:gd name="connsiteX837" fmla="*/ 1214146 w 2972814"/>
                <a:gd name="connsiteY837" fmla="*/ 454332 h 909600"/>
                <a:gd name="connsiteX838" fmla="*/ 1217058 w 2972814"/>
                <a:gd name="connsiteY838" fmla="*/ 447609 h 909600"/>
                <a:gd name="connsiteX839" fmla="*/ 1218774 w 2972814"/>
                <a:gd name="connsiteY839" fmla="*/ 444340 h 909600"/>
                <a:gd name="connsiteX840" fmla="*/ 1224474 w 2972814"/>
                <a:gd name="connsiteY840" fmla="*/ 434349 h 909600"/>
                <a:gd name="connsiteX841" fmla="*/ 1230713 w 2972814"/>
                <a:gd name="connsiteY841" fmla="*/ 424357 h 909600"/>
                <a:gd name="connsiteX842" fmla="*/ 1237010 w 2972814"/>
                <a:gd name="connsiteY842" fmla="*/ 415628 h 909600"/>
                <a:gd name="connsiteX843" fmla="*/ 1238148 w 2972814"/>
                <a:gd name="connsiteY843" fmla="*/ 414366 h 909600"/>
                <a:gd name="connsiteX844" fmla="*/ 1248825 w 2972814"/>
                <a:gd name="connsiteY844" fmla="*/ 404374 h 909600"/>
                <a:gd name="connsiteX845" fmla="*/ 1256962 w 2972814"/>
                <a:gd name="connsiteY845" fmla="*/ 397887 h 909600"/>
                <a:gd name="connsiteX846" fmla="*/ 1262961 w 2972814"/>
                <a:gd name="connsiteY846" fmla="*/ 394383 h 909600"/>
                <a:gd name="connsiteX847" fmla="*/ 1276914 w 2972814"/>
                <a:gd name="connsiteY847" fmla="*/ 387167 h 909600"/>
                <a:gd name="connsiteX848" fmla="*/ 1285598 w 2972814"/>
                <a:gd name="connsiteY848" fmla="*/ 384391 h 909600"/>
                <a:gd name="connsiteX849" fmla="*/ 1296865 w 2972814"/>
                <a:gd name="connsiteY849" fmla="*/ 381194 h 909600"/>
                <a:gd name="connsiteX850" fmla="*/ 1316817 w 2972814"/>
                <a:gd name="connsiteY850" fmla="*/ 380734 h 909600"/>
                <a:gd name="connsiteX851" fmla="*/ 1328053 w 2972814"/>
                <a:gd name="connsiteY851" fmla="*/ 384391 h 909600"/>
                <a:gd name="connsiteX852" fmla="*/ 1336769 w 2972814"/>
                <a:gd name="connsiteY852" fmla="*/ 388354 h 909600"/>
                <a:gd name="connsiteX853" fmla="*/ 1342491 w 2972814"/>
                <a:gd name="connsiteY853" fmla="*/ 394383 h 909600"/>
                <a:gd name="connsiteX854" fmla="*/ 1348622 w 2972814"/>
                <a:gd name="connsiteY854" fmla="*/ 404374 h 909600"/>
                <a:gd name="connsiteX855" fmla="*/ 1352216 w 2972814"/>
                <a:gd name="connsiteY855" fmla="*/ 414366 h 909600"/>
                <a:gd name="connsiteX856" fmla="*/ 1353658 w 2972814"/>
                <a:gd name="connsiteY856" fmla="*/ 424357 h 909600"/>
                <a:gd name="connsiteX857" fmla="*/ 1354114 w 2972814"/>
                <a:gd name="connsiteY857" fmla="*/ 434349 h 909600"/>
                <a:gd name="connsiteX858" fmla="*/ 1353505 w 2972814"/>
                <a:gd name="connsiteY858" fmla="*/ 444340 h 909600"/>
                <a:gd name="connsiteX859" fmla="*/ 1352612 w 2972814"/>
                <a:gd name="connsiteY859" fmla="*/ 454332 h 909600"/>
                <a:gd name="connsiteX860" fmla="*/ 1351395 w 2972814"/>
                <a:gd name="connsiteY860" fmla="*/ 464323 h 909600"/>
                <a:gd name="connsiteX861" fmla="*/ 1349993 w 2972814"/>
                <a:gd name="connsiteY861" fmla="*/ 474315 h 909600"/>
                <a:gd name="connsiteX862" fmla="*/ 1348476 w 2972814"/>
                <a:gd name="connsiteY862" fmla="*/ 484306 h 909600"/>
                <a:gd name="connsiteX863" fmla="*/ 1346880 w 2972814"/>
                <a:gd name="connsiteY863" fmla="*/ 494298 h 909600"/>
                <a:gd name="connsiteX864" fmla="*/ 1345022 w 2972814"/>
                <a:gd name="connsiteY864" fmla="*/ 504289 h 909600"/>
                <a:gd name="connsiteX865" fmla="*/ 1342608 w 2972814"/>
                <a:gd name="connsiteY865" fmla="*/ 514281 h 909600"/>
                <a:gd name="connsiteX866" fmla="*/ 1339899 w 2972814"/>
                <a:gd name="connsiteY866" fmla="*/ 524272 h 909600"/>
                <a:gd name="connsiteX867" fmla="*/ 1336769 w 2972814"/>
                <a:gd name="connsiteY867" fmla="*/ 531855 h 909600"/>
                <a:gd name="connsiteX868" fmla="*/ 1335515 w 2972814"/>
                <a:gd name="connsiteY868" fmla="*/ 534264 h 909600"/>
                <a:gd name="connsiteX869" fmla="*/ 1330045 w 2972814"/>
                <a:gd name="connsiteY869" fmla="*/ 544255 h 909600"/>
                <a:gd name="connsiteX870" fmla="*/ 1322340 w 2972814"/>
                <a:gd name="connsiteY870" fmla="*/ 554247 h 909600"/>
                <a:gd name="connsiteX871" fmla="*/ 1316817 w 2972814"/>
                <a:gd name="connsiteY871" fmla="*/ 560286 h 909600"/>
                <a:gd name="connsiteX872" fmla="*/ 1311742 w 2972814"/>
                <a:gd name="connsiteY872" fmla="*/ 564238 h 909600"/>
                <a:gd name="connsiteX873" fmla="*/ 1296865 w 2972814"/>
                <a:gd name="connsiteY873" fmla="*/ 574057 h 909600"/>
                <a:gd name="connsiteX874" fmla="*/ 1296375 w 2972814"/>
                <a:gd name="connsiteY874" fmla="*/ 574230 h 909600"/>
                <a:gd name="connsiteX875" fmla="*/ 1276914 w 2972814"/>
                <a:gd name="connsiteY875" fmla="*/ 579978 h 909600"/>
                <a:gd name="connsiteX876" fmla="*/ 1256962 w 2972814"/>
                <a:gd name="connsiteY876" fmla="*/ 580703 h 909600"/>
                <a:gd name="connsiteX877" fmla="*/ 1237010 w 2972814"/>
                <a:gd name="connsiteY877" fmla="*/ 576096 h 909600"/>
                <a:gd name="connsiteX878" fmla="*/ 2942888 w 2972814"/>
                <a:gd name="connsiteY878" fmla="*/ 574230 h 909600"/>
                <a:gd name="connsiteX879" fmla="*/ 2940196 w 2972814"/>
                <a:gd name="connsiteY879" fmla="*/ 564238 h 909600"/>
                <a:gd name="connsiteX880" fmla="*/ 2952863 w 2972814"/>
                <a:gd name="connsiteY880" fmla="*/ 560520 h 909600"/>
                <a:gd name="connsiteX881" fmla="*/ 2964860 w 2972814"/>
                <a:gd name="connsiteY881" fmla="*/ 564238 h 909600"/>
                <a:gd name="connsiteX882" fmla="*/ 2958420 w 2972814"/>
                <a:gd name="connsiteY882" fmla="*/ 574230 h 909600"/>
                <a:gd name="connsiteX883" fmla="*/ 2952863 w 2972814"/>
                <a:gd name="connsiteY883" fmla="*/ 576367 h 909600"/>
                <a:gd name="connsiteX884" fmla="*/ 818023 w 2972814"/>
                <a:gd name="connsiteY884" fmla="*/ 434725 h 909600"/>
                <a:gd name="connsiteX885" fmla="*/ 818677 w 2972814"/>
                <a:gd name="connsiteY885" fmla="*/ 434349 h 909600"/>
                <a:gd name="connsiteX886" fmla="*/ 822853 w 2972814"/>
                <a:gd name="connsiteY886" fmla="*/ 424357 h 909600"/>
                <a:gd name="connsiteX887" fmla="*/ 818023 w 2972814"/>
                <a:gd name="connsiteY887" fmla="*/ 419607 h 909600"/>
                <a:gd name="connsiteX888" fmla="*/ 803697 w 2972814"/>
                <a:gd name="connsiteY888" fmla="*/ 424357 h 909600"/>
                <a:gd name="connsiteX889" fmla="*/ 816361 w 2972814"/>
                <a:gd name="connsiteY889" fmla="*/ 434349 h 909600"/>
                <a:gd name="connsiteX890" fmla="*/ 2972815 w 2972814"/>
                <a:gd name="connsiteY890" fmla="*/ 370123 h 909600"/>
                <a:gd name="connsiteX891" fmla="*/ 2972815 w 2972814"/>
                <a:gd name="connsiteY891" fmla="*/ 364409 h 909600"/>
                <a:gd name="connsiteX892" fmla="*/ 2972815 w 2972814"/>
                <a:gd name="connsiteY892" fmla="*/ 354417 h 909600"/>
                <a:gd name="connsiteX893" fmla="*/ 2972815 w 2972814"/>
                <a:gd name="connsiteY893" fmla="*/ 344426 h 909600"/>
                <a:gd name="connsiteX894" fmla="*/ 2972815 w 2972814"/>
                <a:gd name="connsiteY894" fmla="*/ 334434 h 909600"/>
                <a:gd name="connsiteX895" fmla="*/ 2972815 w 2972814"/>
                <a:gd name="connsiteY895" fmla="*/ 324443 h 909600"/>
                <a:gd name="connsiteX896" fmla="*/ 2972815 w 2972814"/>
                <a:gd name="connsiteY896" fmla="*/ 314451 h 909600"/>
                <a:gd name="connsiteX897" fmla="*/ 2972815 w 2972814"/>
                <a:gd name="connsiteY897" fmla="*/ 304460 h 909600"/>
                <a:gd name="connsiteX898" fmla="*/ 2972815 w 2972814"/>
                <a:gd name="connsiteY898" fmla="*/ 294468 h 909600"/>
                <a:gd name="connsiteX899" fmla="*/ 2972815 w 2972814"/>
                <a:gd name="connsiteY899" fmla="*/ 284477 h 909600"/>
                <a:gd name="connsiteX900" fmla="*/ 2972815 w 2972814"/>
                <a:gd name="connsiteY900" fmla="*/ 274485 h 909600"/>
                <a:gd name="connsiteX901" fmla="*/ 2972815 w 2972814"/>
                <a:gd name="connsiteY901" fmla="*/ 264494 h 909600"/>
                <a:gd name="connsiteX902" fmla="*/ 2972815 w 2972814"/>
                <a:gd name="connsiteY902" fmla="*/ 254502 h 909600"/>
                <a:gd name="connsiteX903" fmla="*/ 2972815 w 2972814"/>
                <a:gd name="connsiteY903" fmla="*/ 244511 h 909600"/>
                <a:gd name="connsiteX904" fmla="*/ 2972815 w 2972814"/>
                <a:gd name="connsiteY904" fmla="*/ 234519 h 909600"/>
                <a:gd name="connsiteX905" fmla="*/ 2972815 w 2972814"/>
                <a:gd name="connsiteY905" fmla="*/ 224528 h 909600"/>
                <a:gd name="connsiteX906" fmla="*/ 2972815 w 2972814"/>
                <a:gd name="connsiteY906" fmla="*/ 214536 h 909600"/>
                <a:gd name="connsiteX907" fmla="*/ 2972815 w 2972814"/>
                <a:gd name="connsiteY907" fmla="*/ 204545 h 909600"/>
                <a:gd name="connsiteX908" fmla="*/ 2972815 w 2972814"/>
                <a:gd name="connsiteY908" fmla="*/ 194553 h 909600"/>
                <a:gd name="connsiteX909" fmla="*/ 2972815 w 2972814"/>
                <a:gd name="connsiteY909" fmla="*/ 185830 h 909600"/>
                <a:gd name="connsiteX910" fmla="*/ 2966643 w 2972814"/>
                <a:gd name="connsiteY910" fmla="*/ 194553 h 909600"/>
                <a:gd name="connsiteX911" fmla="*/ 2960069 w 2972814"/>
                <a:gd name="connsiteY911" fmla="*/ 204545 h 909600"/>
                <a:gd name="connsiteX912" fmla="*/ 2954067 w 2972814"/>
                <a:gd name="connsiteY912" fmla="*/ 214536 h 909600"/>
                <a:gd name="connsiteX913" fmla="*/ 2952863 w 2972814"/>
                <a:gd name="connsiteY913" fmla="*/ 216785 h 909600"/>
                <a:gd name="connsiteX914" fmla="*/ 2949635 w 2972814"/>
                <a:gd name="connsiteY914" fmla="*/ 224528 h 909600"/>
                <a:gd name="connsiteX915" fmla="*/ 2945980 w 2972814"/>
                <a:gd name="connsiteY915" fmla="*/ 234519 h 909600"/>
                <a:gd name="connsiteX916" fmla="*/ 2943014 w 2972814"/>
                <a:gd name="connsiteY916" fmla="*/ 244511 h 909600"/>
                <a:gd name="connsiteX917" fmla="*/ 2940905 w 2972814"/>
                <a:gd name="connsiteY917" fmla="*/ 254502 h 909600"/>
                <a:gd name="connsiteX918" fmla="*/ 2939388 w 2972814"/>
                <a:gd name="connsiteY918" fmla="*/ 264494 h 909600"/>
                <a:gd name="connsiteX919" fmla="*/ 2938901 w 2972814"/>
                <a:gd name="connsiteY919" fmla="*/ 274485 h 909600"/>
                <a:gd name="connsiteX920" fmla="*/ 2939413 w 2972814"/>
                <a:gd name="connsiteY920" fmla="*/ 284477 h 909600"/>
                <a:gd name="connsiteX921" fmla="*/ 2940659 w 2972814"/>
                <a:gd name="connsiteY921" fmla="*/ 294468 h 909600"/>
                <a:gd name="connsiteX922" fmla="*/ 2942878 w 2972814"/>
                <a:gd name="connsiteY922" fmla="*/ 304460 h 909600"/>
                <a:gd name="connsiteX923" fmla="*/ 2945802 w 2972814"/>
                <a:gd name="connsiteY923" fmla="*/ 314451 h 909600"/>
                <a:gd name="connsiteX924" fmla="*/ 2949426 w 2972814"/>
                <a:gd name="connsiteY924" fmla="*/ 324443 h 909600"/>
                <a:gd name="connsiteX925" fmla="*/ 2952863 w 2972814"/>
                <a:gd name="connsiteY925" fmla="*/ 332229 h 909600"/>
                <a:gd name="connsiteX926" fmla="*/ 2953884 w 2972814"/>
                <a:gd name="connsiteY926" fmla="*/ 334434 h 909600"/>
                <a:gd name="connsiteX927" fmla="*/ 2958942 w 2972814"/>
                <a:gd name="connsiteY927" fmla="*/ 344426 h 909600"/>
                <a:gd name="connsiteX928" fmla="*/ 2964287 w 2972814"/>
                <a:gd name="connsiteY928" fmla="*/ 354417 h 909600"/>
                <a:gd name="connsiteX929" fmla="*/ 2969753 w 2972814"/>
                <a:gd name="connsiteY929" fmla="*/ 364409 h 909600"/>
                <a:gd name="connsiteX930" fmla="*/ 1536287 w 2972814"/>
                <a:gd name="connsiteY930" fmla="*/ 15312 h 909600"/>
                <a:gd name="connsiteX931" fmla="*/ 1549744 w 2972814"/>
                <a:gd name="connsiteY931" fmla="*/ 14706 h 909600"/>
                <a:gd name="connsiteX932" fmla="*/ 1556239 w 2972814"/>
                <a:gd name="connsiteY932" fmla="*/ 13225 h 909600"/>
                <a:gd name="connsiteX933" fmla="*/ 1560071 w 2972814"/>
                <a:gd name="connsiteY933" fmla="*/ 4715 h 909600"/>
                <a:gd name="connsiteX934" fmla="*/ 1556239 w 2972814"/>
                <a:gd name="connsiteY934" fmla="*/ 2057 h 909600"/>
                <a:gd name="connsiteX935" fmla="*/ 1536287 w 2972814"/>
                <a:gd name="connsiteY935" fmla="*/ 0 h 909600"/>
                <a:gd name="connsiteX936" fmla="*/ 1527954 w 2972814"/>
                <a:gd name="connsiteY936" fmla="*/ 4715 h 909600"/>
                <a:gd name="connsiteX937" fmla="*/ 1534443 w 2972814"/>
                <a:gd name="connsiteY937" fmla="*/ 14706 h 9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</a:cxnLst>
              <a:rect l="l" t="t" r="r" b="b"/>
              <a:pathLst>
                <a:path w="2972814" h="909600">
                  <a:moveTo>
                    <a:pt x="12101" y="903949"/>
                  </a:moveTo>
                  <a:lnTo>
                    <a:pt x="19952" y="899896"/>
                  </a:lnTo>
                  <a:lnTo>
                    <a:pt x="29621" y="893958"/>
                  </a:lnTo>
                  <a:lnTo>
                    <a:pt x="39904" y="886775"/>
                  </a:lnTo>
                  <a:lnTo>
                    <a:pt x="43569" y="883966"/>
                  </a:lnTo>
                  <a:lnTo>
                    <a:pt x="55473" y="873975"/>
                  </a:lnTo>
                  <a:lnTo>
                    <a:pt x="59855" y="869790"/>
                  </a:lnTo>
                  <a:lnTo>
                    <a:pt x="65770" y="863983"/>
                  </a:lnTo>
                  <a:lnTo>
                    <a:pt x="75072" y="853992"/>
                  </a:lnTo>
                  <a:lnTo>
                    <a:pt x="79807" y="848431"/>
                  </a:lnTo>
                  <a:lnTo>
                    <a:pt x="83719" y="844000"/>
                  </a:lnTo>
                  <a:lnTo>
                    <a:pt x="91920" y="834009"/>
                  </a:lnTo>
                  <a:lnTo>
                    <a:pt x="99759" y="824147"/>
                  </a:lnTo>
                  <a:lnTo>
                    <a:pt x="99871" y="824017"/>
                  </a:lnTo>
                  <a:lnTo>
                    <a:pt x="108338" y="814026"/>
                  </a:lnTo>
                  <a:lnTo>
                    <a:pt x="116888" y="804034"/>
                  </a:lnTo>
                  <a:lnTo>
                    <a:pt x="119711" y="800817"/>
                  </a:lnTo>
                  <a:lnTo>
                    <a:pt x="126202" y="794043"/>
                  </a:lnTo>
                  <a:lnTo>
                    <a:pt x="135692" y="784051"/>
                  </a:lnTo>
                  <a:lnTo>
                    <a:pt x="139662" y="780096"/>
                  </a:lnTo>
                  <a:lnTo>
                    <a:pt x="146365" y="774060"/>
                  </a:lnTo>
                  <a:lnTo>
                    <a:pt x="156846" y="764068"/>
                  </a:lnTo>
                  <a:lnTo>
                    <a:pt x="159614" y="761367"/>
                  </a:lnTo>
                  <a:lnTo>
                    <a:pt x="167722" y="754077"/>
                  </a:lnTo>
                  <a:lnTo>
                    <a:pt x="177485" y="744085"/>
                  </a:lnTo>
                  <a:lnTo>
                    <a:pt x="179566" y="741690"/>
                  </a:lnTo>
                  <a:lnTo>
                    <a:pt x="186519" y="734094"/>
                  </a:lnTo>
                  <a:lnTo>
                    <a:pt x="193939" y="724102"/>
                  </a:lnTo>
                  <a:lnTo>
                    <a:pt x="199518" y="714684"/>
                  </a:lnTo>
                  <a:lnTo>
                    <a:pt x="199865" y="714111"/>
                  </a:lnTo>
                  <a:lnTo>
                    <a:pt x="204483" y="704119"/>
                  </a:lnTo>
                  <a:lnTo>
                    <a:pt x="208147" y="694128"/>
                  </a:lnTo>
                  <a:lnTo>
                    <a:pt x="210666" y="684136"/>
                  </a:lnTo>
                  <a:lnTo>
                    <a:pt x="212926" y="674145"/>
                  </a:lnTo>
                  <a:lnTo>
                    <a:pt x="215175" y="664153"/>
                  </a:lnTo>
                  <a:lnTo>
                    <a:pt x="217740" y="654162"/>
                  </a:lnTo>
                  <a:lnTo>
                    <a:pt x="219470" y="648380"/>
                  </a:lnTo>
                  <a:lnTo>
                    <a:pt x="220734" y="644170"/>
                  </a:lnTo>
                  <a:lnTo>
                    <a:pt x="224866" y="634179"/>
                  </a:lnTo>
                  <a:lnTo>
                    <a:pt x="229866" y="624187"/>
                  </a:lnTo>
                  <a:lnTo>
                    <a:pt x="235876" y="614196"/>
                  </a:lnTo>
                  <a:lnTo>
                    <a:pt x="239421" y="609305"/>
                  </a:lnTo>
                  <a:lnTo>
                    <a:pt x="243256" y="604204"/>
                  </a:lnTo>
                  <a:lnTo>
                    <a:pt x="251970" y="594213"/>
                  </a:lnTo>
                  <a:lnTo>
                    <a:pt x="259373" y="586722"/>
                  </a:lnTo>
                  <a:lnTo>
                    <a:pt x="261971" y="584221"/>
                  </a:lnTo>
                  <a:lnTo>
                    <a:pt x="273743" y="574230"/>
                  </a:lnTo>
                  <a:lnTo>
                    <a:pt x="279325" y="569915"/>
                  </a:lnTo>
                  <a:lnTo>
                    <a:pt x="287166" y="564238"/>
                  </a:lnTo>
                  <a:lnTo>
                    <a:pt x="299277" y="556089"/>
                  </a:lnTo>
                  <a:lnTo>
                    <a:pt x="302308" y="554247"/>
                  </a:lnTo>
                  <a:lnTo>
                    <a:pt x="319228" y="544516"/>
                  </a:lnTo>
                  <a:lnTo>
                    <a:pt x="319729" y="544255"/>
                  </a:lnTo>
                  <a:lnTo>
                    <a:pt x="339180" y="534503"/>
                  </a:lnTo>
                  <a:lnTo>
                    <a:pt x="339722" y="534264"/>
                  </a:lnTo>
                  <a:lnTo>
                    <a:pt x="359132" y="525887"/>
                  </a:lnTo>
                  <a:lnTo>
                    <a:pt x="363346" y="524272"/>
                  </a:lnTo>
                  <a:lnTo>
                    <a:pt x="379084" y="518168"/>
                  </a:lnTo>
                  <a:lnTo>
                    <a:pt x="390894" y="514281"/>
                  </a:lnTo>
                  <a:lnTo>
                    <a:pt x="399036" y="511483"/>
                  </a:lnTo>
                  <a:lnTo>
                    <a:pt x="418987" y="505976"/>
                  </a:lnTo>
                  <a:lnTo>
                    <a:pt x="427642" y="504289"/>
                  </a:lnTo>
                  <a:lnTo>
                    <a:pt x="438939" y="501942"/>
                  </a:lnTo>
                  <a:lnTo>
                    <a:pt x="458891" y="499857"/>
                  </a:lnTo>
                  <a:lnTo>
                    <a:pt x="478843" y="500534"/>
                  </a:lnTo>
                  <a:lnTo>
                    <a:pt x="497023" y="504289"/>
                  </a:lnTo>
                  <a:lnTo>
                    <a:pt x="498794" y="504692"/>
                  </a:lnTo>
                  <a:lnTo>
                    <a:pt x="518746" y="513276"/>
                  </a:lnTo>
                  <a:lnTo>
                    <a:pt x="520372" y="514281"/>
                  </a:lnTo>
                  <a:lnTo>
                    <a:pt x="534625" y="524272"/>
                  </a:lnTo>
                  <a:lnTo>
                    <a:pt x="538698" y="527556"/>
                  </a:lnTo>
                  <a:lnTo>
                    <a:pt x="545683" y="534264"/>
                  </a:lnTo>
                  <a:lnTo>
                    <a:pt x="554412" y="544255"/>
                  </a:lnTo>
                  <a:lnTo>
                    <a:pt x="558650" y="549689"/>
                  </a:lnTo>
                  <a:lnTo>
                    <a:pt x="561958" y="554247"/>
                  </a:lnTo>
                  <a:lnTo>
                    <a:pt x="568209" y="564238"/>
                  </a:lnTo>
                  <a:lnTo>
                    <a:pt x="573807" y="574230"/>
                  </a:lnTo>
                  <a:lnTo>
                    <a:pt x="578601" y="583902"/>
                  </a:lnTo>
                  <a:lnTo>
                    <a:pt x="578761" y="584221"/>
                  </a:lnTo>
                  <a:lnTo>
                    <a:pt x="583591" y="594213"/>
                  </a:lnTo>
                  <a:lnTo>
                    <a:pt x="588137" y="604204"/>
                  </a:lnTo>
                  <a:lnTo>
                    <a:pt x="592811" y="614196"/>
                  </a:lnTo>
                  <a:lnTo>
                    <a:pt x="597975" y="624187"/>
                  </a:lnTo>
                  <a:lnTo>
                    <a:pt x="598553" y="625258"/>
                  </a:lnTo>
                  <a:lnTo>
                    <a:pt x="603681" y="634179"/>
                  </a:lnTo>
                  <a:lnTo>
                    <a:pt x="610342" y="644170"/>
                  </a:lnTo>
                  <a:lnTo>
                    <a:pt x="617942" y="654162"/>
                  </a:lnTo>
                  <a:lnTo>
                    <a:pt x="618505" y="654832"/>
                  </a:lnTo>
                  <a:lnTo>
                    <a:pt x="627000" y="664153"/>
                  </a:lnTo>
                  <a:lnTo>
                    <a:pt x="637193" y="674145"/>
                  </a:lnTo>
                  <a:lnTo>
                    <a:pt x="638457" y="675301"/>
                  </a:lnTo>
                  <a:lnTo>
                    <a:pt x="648813" y="684136"/>
                  </a:lnTo>
                  <a:lnTo>
                    <a:pt x="658409" y="692178"/>
                  </a:lnTo>
                  <a:lnTo>
                    <a:pt x="660977" y="694128"/>
                  </a:lnTo>
                  <a:lnTo>
                    <a:pt x="673810" y="704119"/>
                  </a:lnTo>
                  <a:lnTo>
                    <a:pt x="678360" y="707913"/>
                  </a:lnTo>
                  <a:lnTo>
                    <a:pt x="686602" y="714111"/>
                  </a:lnTo>
                  <a:lnTo>
                    <a:pt x="698312" y="723666"/>
                  </a:lnTo>
                  <a:lnTo>
                    <a:pt x="698946" y="724102"/>
                  </a:lnTo>
                  <a:lnTo>
                    <a:pt x="711862" y="734094"/>
                  </a:lnTo>
                  <a:lnTo>
                    <a:pt x="718264" y="739519"/>
                  </a:lnTo>
                  <a:lnTo>
                    <a:pt x="725561" y="744085"/>
                  </a:lnTo>
                  <a:lnTo>
                    <a:pt x="738216" y="753164"/>
                  </a:lnTo>
                  <a:lnTo>
                    <a:pt x="740554" y="754077"/>
                  </a:lnTo>
                  <a:lnTo>
                    <a:pt x="758167" y="761403"/>
                  </a:lnTo>
                  <a:lnTo>
                    <a:pt x="778119" y="762925"/>
                  </a:lnTo>
                  <a:lnTo>
                    <a:pt x="798071" y="760883"/>
                  </a:lnTo>
                  <a:lnTo>
                    <a:pt x="818023" y="756307"/>
                  </a:lnTo>
                  <a:lnTo>
                    <a:pt x="826552" y="754077"/>
                  </a:lnTo>
                  <a:lnTo>
                    <a:pt x="837975" y="751245"/>
                  </a:lnTo>
                  <a:lnTo>
                    <a:pt x="857926" y="746985"/>
                  </a:lnTo>
                  <a:lnTo>
                    <a:pt x="877878" y="745221"/>
                  </a:lnTo>
                  <a:lnTo>
                    <a:pt x="897830" y="747362"/>
                  </a:lnTo>
                  <a:lnTo>
                    <a:pt x="915505" y="754077"/>
                  </a:lnTo>
                  <a:lnTo>
                    <a:pt x="917782" y="754868"/>
                  </a:lnTo>
                  <a:lnTo>
                    <a:pt x="932771" y="764068"/>
                  </a:lnTo>
                  <a:lnTo>
                    <a:pt x="937733" y="767207"/>
                  </a:lnTo>
                  <a:lnTo>
                    <a:pt x="945693" y="774060"/>
                  </a:lnTo>
                  <a:lnTo>
                    <a:pt x="957302" y="784051"/>
                  </a:lnTo>
                  <a:lnTo>
                    <a:pt x="957685" y="784395"/>
                  </a:lnTo>
                  <a:lnTo>
                    <a:pt x="966547" y="794043"/>
                  </a:lnTo>
                  <a:lnTo>
                    <a:pt x="974966" y="804034"/>
                  </a:lnTo>
                  <a:lnTo>
                    <a:pt x="977637" y="807450"/>
                  </a:lnTo>
                  <a:lnTo>
                    <a:pt x="982448" y="814026"/>
                  </a:lnTo>
                  <a:lnTo>
                    <a:pt x="989151" y="824017"/>
                  </a:lnTo>
                  <a:lnTo>
                    <a:pt x="994990" y="834009"/>
                  </a:lnTo>
                  <a:lnTo>
                    <a:pt x="997589" y="838784"/>
                  </a:lnTo>
                  <a:lnTo>
                    <a:pt x="1000597" y="844000"/>
                  </a:lnTo>
                  <a:lnTo>
                    <a:pt x="1006068" y="853992"/>
                  </a:lnTo>
                  <a:lnTo>
                    <a:pt x="1011332" y="863983"/>
                  </a:lnTo>
                  <a:lnTo>
                    <a:pt x="1016774" y="873975"/>
                  </a:lnTo>
                  <a:lnTo>
                    <a:pt x="1017541" y="875410"/>
                  </a:lnTo>
                  <a:lnTo>
                    <a:pt x="1023899" y="883966"/>
                  </a:lnTo>
                  <a:lnTo>
                    <a:pt x="1032695" y="893958"/>
                  </a:lnTo>
                  <a:lnTo>
                    <a:pt x="1037492" y="898815"/>
                  </a:lnTo>
                  <a:lnTo>
                    <a:pt x="1049461" y="903949"/>
                  </a:lnTo>
                  <a:lnTo>
                    <a:pt x="1057444" y="906748"/>
                  </a:lnTo>
                  <a:lnTo>
                    <a:pt x="1073412" y="903949"/>
                  </a:lnTo>
                  <a:lnTo>
                    <a:pt x="1077396" y="903301"/>
                  </a:lnTo>
                  <a:lnTo>
                    <a:pt x="1092812" y="893958"/>
                  </a:lnTo>
                  <a:lnTo>
                    <a:pt x="1097348" y="891449"/>
                  </a:lnTo>
                  <a:lnTo>
                    <a:pt x="1104972" y="883966"/>
                  </a:lnTo>
                  <a:lnTo>
                    <a:pt x="1115100" y="873975"/>
                  </a:lnTo>
                  <a:lnTo>
                    <a:pt x="1117299" y="871708"/>
                  </a:lnTo>
                  <a:lnTo>
                    <a:pt x="1122725" y="863983"/>
                  </a:lnTo>
                  <a:lnTo>
                    <a:pt x="1129212" y="853992"/>
                  </a:lnTo>
                  <a:lnTo>
                    <a:pt x="1135247" y="844000"/>
                  </a:lnTo>
                  <a:lnTo>
                    <a:pt x="1137251" y="840145"/>
                  </a:lnTo>
                  <a:lnTo>
                    <a:pt x="1139881" y="834009"/>
                  </a:lnTo>
                  <a:lnTo>
                    <a:pt x="1144119" y="824017"/>
                  </a:lnTo>
                  <a:lnTo>
                    <a:pt x="1148064" y="814026"/>
                  </a:lnTo>
                  <a:lnTo>
                    <a:pt x="1152094" y="804034"/>
                  </a:lnTo>
                  <a:lnTo>
                    <a:pt x="1156628" y="794043"/>
                  </a:lnTo>
                  <a:lnTo>
                    <a:pt x="1157203" y="792903"/>
                  </a:lnTo>
                  <a:lnTo>
                    <a:pt x="1161455" y="784051"/>
                  </a:lnTo>
                  <a:lnTo>
                    <a:pt x="1167232" y="774060"/>
                  </a:lnTo>
                  <a:lnTo>
                    <a:pt x="1174587" y="764068"/>
                  </a:lnTo>
                  <a:lnTo>
                    <a:pt x="1177155" y="761006"/>
                  </a:lnTo>
                  <a:lnTo>
                    <a:pt x="1183440" y="754077"/>
                  </a:lnTo>
                  <a:lnTo>
                    <a:pt x="1194477" y="744085"/>
                  </a:lnTo>
                  <a:lnTo>
                    <a:pt x="1197107" y="741951"/>
                  </a:lnTo>
                  <a:lnTo>
                    <a:pt x="1208706" y="734094"/>
                  </a:lnTo>
                  <a:lnTo>
                    <a:pt x="1217058" y="728931"/>
                  </a:lnTo>
                  <a:lnTo>
                    <a:pt x="1227169" y="724102"/>
                  </a:lnTo>
                  <a:lnTo>
                    <a:pt x="1237010" y="719607"/>
                  </a:lnTo>
                  <a:lnTo>
                    <a:pt x="1254341" y="714111"/>
                  </a:lnTo>
                  <a:lnTo>
                    <a:pt x="1256962" y="713230"/>
                  </a:lnTo>
                  <a:lnTo>
                    <a:pt x="1276914" y="708821"/>
                  </a:lnTo>
                  <a:lnTo>
                    <a:pt x="1296865" y="706378"/>
                  </a:lnTo>
                  <a:lnTo>
                    <a:pt x="1316817" y="705073"/>
                  </a:lnTo>
                  <a:lnTo>
                    <a:pt x="1336769" y="704268"/>
                  </a:lnTo>
                  <a:lnTo>
                    <a:pt x="1340516" y="704119"/>
                  </a:lnTo>
                  <a:lnTo>
                    <a:pt x="1356721" y="703412"/>
                  </a:lnTo>
                  <a:lnTo>
                    <a:pt x="1376673" y="702184"/>
                  </a:lnTo>
                  <a:lnTo>
                    <a:pt x="1396624" y="700298"/>
                  </a:lnTo>
                  <a:lnTo>
                    <a:pt x="1416576" y="697750"/>
                  </a:lnTo>
                  <a:lnTo>
                    <a:pt x="1436528" y="694700"/>
                  </a:lnTo>
                  <a:lnTo>
                    <a:pt x="1439748" y="694128"/>
                  </a:lnTo>
                  <a:lnTo>
                    <a:pt x="1456480" y="691081"/>
                  </a:lnTo>
                  <a:lnTo>
                    <a:pt x="1476431" y="687214"/>
                  </a:lnTo>
                  <a:lnTo>
                    <a:pt x="1491397" y="684136"/>
                  </a:lnTo>
                  <a:lnTo>
                    <a:pt x="1496383" y="683051"/>
                  </a:lnTo>
                  <a:lnTo>
                    <a:pt x="1516335" y="678418"/>
                  </a:lnTo>
                  <a:lnTo>
                    <a:pt x="1532438" y="674145"/>
                  </a:lnTo>
                  <a:lnTo>
                    <a:pt x="1536287" y="673019"/>
                  </a:lnTo>
                  <a:lnTo>
                    <a:pt x="1556239" y="666018"/>
                  </a:lnTo>
                  <a:lnTo>
                    <a:pt x="1560806" y="664153"/>
                  </a:lnTo>
                  <a:lnTo>
                    <a:pt x="1576190" y="657539"/>
                  </a:lnTo>
                  <a:lnTo>
                    <a:pt x="1582757" y="654162"/>
                  </a:lnTo>
                  <a:lnTo>
                    <a:pt x="1596142" y="646599"/>
                  </a:lnTo>
                  <a:lnTo>
                    <a:pt x="1599955" y="644170"/>
                  </a:lnTo>
                  <a:lnTo>
                    <a:pt x="1616009" y="634179"/>
                  </a:lnTo>
                  <a:lnTo>
                    <a:pt x="1616094" y="634129"/>
                  </a:lnTo>
                  <a:lnTo>
                    <a:pt x="1632676" y="624187"/>
                  </a:lnTo>
                  <a:lnTo>
                    <a:pt x="1636046" y="622224"/>
                  </a:lnTo>
                  <a:lnTo>
                    <a:pt x="1649790" y="614196"/>
                  </a:lnTo>
                  <a:lnTo>
                    <a:pt x="1655997" y="610879"/>
                  </a:lnTo>
                  <a:lnTo>
                    <a:pt x="1668941" y="604204"/>
                  </a:lnTo>
                  <a:lnTo>
                    <a:pt x="1675949" y="600882"/>
                  </a:lnTo>
                  <a:lnTo>
                    <a:pt x="1691244" y="594213"/>
                  </a:lnTo>
                  <a:lnTo>
                    <a:pt x="1695901" y="592367"/>
                  </a:lnTo>
                  <a:lnTo>
                    <a:pt x="1715853" y="585539"/>
                  </a:lnTo>
                  <a:lnTo>
                    <a:pt x="1720543" y="584221"/>
                  </a:lnTo>
                  <a:lnTo>
                    <a:pt x="1735805" y="580512"/>
                  </a:lnTo>
                  <a:lnTo>
                    <a:pt x="1755756" y="577030"/>
                  </a:lnTo>
                  <a:lnTo>
                    <a:pt x="1775708" y="575199"/>
                  </a:lnTo>
                  <a:lnTo>
                    <a:pt x="1795660" y="574869"/>
                  </a:lnTo>
                  <a:lnTo>
                    <a:pt x="1815612" y="575910"/>
                  </a:lnTo>
                  <a:lnTo>
                    <a:pt x="1835563" y="578029"/>
                  </a:lnTo>
                  <a:lnTo>
                    <a:pt x="1855515" y="579899"/>
                  </a:lnTo>
                  <a:lnTo>
                    <a:pt x="1875467" y="581141"/>
                  </a:lnTo>
                  <a:lnTo>
                    <a:pt x="1895419" y="581348"/>
                  </a:lnTo>
                  <a:lnTo>
                    <a:pt x="1915371" y="580156"/>
                  </a:lnTo>
                  <a:lnTo>
                    <a:pt x="1935322" y="578093"/>
                  </a:lnTo>
                  <a:lnTo>
                    <a:pt x="1955274" y="575631"/>
                  </a:lnTo>
                  <a:lnTo>
                    <a:pt x="1965832" y="574230"/>
                  </a:lnTo>
                  <a:lnTo>
                    <a:pt x="1975226" y="573159"/>
                  </a:lnTo>
                  <a:lnTo>
                    <a:pt x="1995178" y="570787"/>
                  </a:lnTo>
                  <a:lnTo>
                    <a:pt x="2015129" y="568493"/>
                  </a:lnTo>
                  <a:lnTo>
                    <a:pt x="2035081" y="566054"/>
                  </a:lnTo>
                  <a:lnTo>
                    <a:pt x="2051823" y="564238"/>
                  </a:lnTo>
                  <a:lnTo>
                    <a:pt x="2055033" y="563907"/>
                  </a:lnTo>
                  <a:lnTo>
                    <a:pt x="2074985" y="561259"/>
                  </a:lnTo>
                  <a:lnTo>
                    <a:pt x="2094936" y="558362"/>
                  </a:lnTo>
                  <a:lnTo>
                    <a:pt x="2114888" y="555049"/>
                  </a:lnTo>
                  <a:lnTo>
                    <a:pt x="2119307" y="554247"/>
                  </a:lnTo>
                  <a:lnTo>
                    <a:pt x="2134840" y="551550"/>
                  </a:lnTo>
                  <a:lnTo>
                    <a:pt x="2154792" y="548083"/>
                  </a:lnTo>
                  <a:lnTo>
                    <a:pt x="2174744" y="545280"/>
                  </a:lnTo>
                  <a:lnTo>
                    <a:pt x="2194695" y="544349"/>
                  </a:lnTo>
                  <a:lnTo>
                    <a:pt x="2214647" y="547275"/>
                  </a:lnTo>
                  <a:lnTo>
                    <a:pt x="2226234" y="554247"/>
                  </a:lnTo>
                  <a:lnTo>
                    <a:pt x="2234599" y="563735"/>
                  </a:lnTo>
                  <a:lnTo>
                    <a:pt x="2234845" y="564238"/>
                  </a:lnTo>
                  <a:lnTo>
                    <a:pt x="2237901" y="574230"/>
                  </a:lnTo>
                  <a:lnTo>
                    <a:pt x="2239483" y="584221"/>
                  </a:lnTo>
                  <a:lnTo>
                    <a:pt x="2240287" y="594213"/>
                  </a:lnTo>
                  <a:lnTo>
                    <a:pt x="2240645" y="604204"/>
                  </a:lnTo>
                  <a:lnTo>
                    <a:pt x="2240724" y="614196"/>
                  </a:lnTo>
                  <a:lnTo>
                    <a:pt x="2241080" y="624187"/>
                  </a:lnTo>
                  <a:lnTo>
                    <a:pt x="2241712" y="634179"/>
                  </a:lnTo>
                  <a:lnTo>
                    <a:pt x="2242917" y="644170"/>
                  </a:lnTo>
                  <a:lnTo>
                    <a:pt x="2245048" y="654162"/>
                  </a:lnTo>
                  <a:lnTo>
                    <a:pt x="2249004" y="664153"/>
                  </a:lnTo>
                  <a:lnTo>
                    <a:pt x="2254551" y="672097"/>
                  </a:lnTo>
                  <a:lnTo>
                    <a:pt x="2256061" y="674145"/>
                  </a:lnTo>
                  <a:lnTo>
                    <a:pt x="2268184" y="684136"/>
                  </a:lnTo>
                  <a:lnTo>
                    <a:pt x="2274502" y="687244"/>
                  </a:lnTo>
                  <a:lnTo>
                    <a:pt x="2292589" y="694128"/>
                  </a:lnTo>
                  <a:lnTo>
                    <a:pt x="2294454" y="694609"/>
                  </a:lnTo>
                  <a:lnTo>
                    <a:pt x="2314406" y="699025"/>
                  </a:lnTo>
                  <a:lnTo>
                    <a:pt x="2334358" y="701986"/>
                  </a:lnTo>
                  <a:lnTo>
                    <a:pt x="2354310" y="704054"/>
                  </a:lnTo>
                  <a:lnTo>
                    <a:pt x="2355176" y="704119"/>
                  </a:lnTo>
                  <a:lnTo>
                    <a:pt x="2374261" y="705385"/>
                  </a:lnTo>
                  <a:lnTo>
                    <a:pt x="2394213" y="706204"/>
                  </a:lnTo>
                  <a:lnTo>
                    <a:pt x="2414165" y="706588"/>
                  </a:lnTo>
                  <a:lnTo>
                    <a:pt x="2434117" y="706388"/>
                  </a:lnTo>
                  <a:lnTo>
                    <a:pt x="2454068" y="705721"/>
                  </a:lnTo>
                  <a:lnTo>
                    <a:pt x="2474020" y="704288"/>
                  </a:lnTo>
                  <a:lnTo>
                    <a:pt x="2475643" y="704119"/>
                  </a:lnTo>
                  <a:lnTo>
                    <a:pt x="2493972" y="701955"/>
                  </a:lnTo>
                  <a:lnTo>
                    <a:pt x="2513924" y="698264"/>
                  </a:lnTo>
                  <a:lnTo>
                    <a:pt x="2529135" y="694128"/>
                  </a:lnTo>
                  <a:lnTo>
                    <a:pt x="2533876" y="692510"/>
                  </a:lnTo>
                  <a:lnTo>
                    <a:pt x="2552266" y="684136"/>
                  </a:lnTo>
                  <a:lnTo>
                    <a:pt x="2553827" y="683178"/>
                  </a:lnTo>
                  <a:lnTo>
                    <a:pt x="2566236" y="674145"/>
                  </a:lnTo>
                  <a:lnTo>
                    <a:pt x="2573779" y="666103"/>
                  </a:lnTo>
                  <a:lnTo>
                    <a:pt x="2575518" y="664153"/>
                  </a:lnTo>
                  <a:lnTo>
                    <a:pt x="2582497" y="654162"/>
                  </a:lnTo>
                  <a:lnTo>
                    <a:pt x="2587849" y="644170"/>
                  </a:lnTo>
                  <a:lnTo>
                    <a:pt x="2591912" y="634179"/>
                  </a:lnTo>
                  <a:lnTo>
                    <a:pt x="2593731" y="629327"/>
                  </a:lnTo>
                  <a:lnTo>
                    <a:pt x="2595801" y="624187"/>
                  </a:lnTo>
                  <a:lnTo>
                    <a:pt x="2599652" y="614196"/>
                  </a:lnTo>
                  <a:lnTo>
                    <a:pt x="2603276" y="604204"/>
                  </a:lnTo>
                  <a:lnTo>
                    <a:pt x="2606893" y="594213"/>
                  </a:lnTo>
                  <a:lnTo>
                    <a:pt x="2610312" y="584221"/>
                  </a:lnTo>
                  <a:lnTo>
                    <a:pt x="2613683" y="575074"/>
                  </a:lnTo>
                  <a:lnTo>
                    <a:pt x="2614048" y="574230"/>
                  </a:lnTo>
                  <a:lnTo>
                    <a:pt x="2618395" y="564238"/>
                  </a:lnTo>
                  <a:lnTo>
                    <a:pt x="2622859" y="554247"/>
                  </a:lnTo>
                  <a:lnTo>
                    <a:pt x="2627525" y="544255"/>
                  </a:lnTo>
                  <a:lnTo>
                    <a:pt x="2632334" y="534264"/>
                  </a:lnTo>
                  <a:lnTo>
                    <a:pt x="2633634" y="531634"/>
                  </a:lnTo>
                  <a:lnTo>
                    <a:pt x="2638412" y="524272"/>
                  </a:lnTo>
                  <a:lnTo>
                    <a:pt x="2645345" y="514281"/>
                  </a:lnTo>
                  <a:lnTo>
                    <a:pt x="2653530" y="504289"/>
                  </a:lnTo>
                  <a:lnTo>
                    <a:pt x="2653586" y="504228"/>
                  </a:lnTo>
                  <a:lnTo>
                    <a:pt x="2667573" y="494298"/>
                  </a:lnTo>
                  <a:lnTo>
                    <a:pt x="2673538" y="490999"/>
                  </a:lnTo>
                  <a:lnTo>
                    <a:pt x="2693490" y="486031"/>
                  </a:lnTo>
                  <a:lnTo>
                    <a:pt x="2713441" y="485955"/>
                  </a:lnTo>
                  <a:lnTo>
                    <a:pt x="2733393" y="489197"/>
                  </a:lnTo>
                  <a:lnTo>
                    <a:pt x="2749369" y="494298"/>
                  </a:lnTo>
                  <a:lnTo>
                    <a:pt x="2753345" y="495714"/>
                  </a:lnTo>
                  <a:lnTo>
                    <a:pt x="2771375" y="504289"/>
                  </a:lnTo>
                  <a:lnTo>
                    <a:pt x="2773297" y="505310"/>
                  </a:lnTo>
                  <a:lnTo>
                    <a:pt x="2788477" y="514281"/>
                  </a:lnTo>
                  <a:lnTo>
                    <a:pt x="2793249" y="517565"/>
                  </a:lnTo>
                  <a:lnTo>
                    <a:pt x="2803425" y="524272"/>
                  </a:lnTo>
                  <a:lnTo>
                    <a:pt x="2813200" y="531927"/>
                  </a:lnTo>
                  <a:lnTo>
                    <a:pt x="2816918" y="534264"/>
                  </a:lnTo>
                  <a:lnTo>
                    <a:pt x="2830287" y="544255"/>
                  </a:lnTo>
                  <a:lnTo>
                    <a:pt x="2833152" y="546981"/>
                  </a:lnTo>
                  <a:lnTo>
                    <a:pt x="2843877" y="554247"/>
                  </a:lnTo>
                  <a:lnTo>
                    <a:pt x="2853104" y="562605"/>
                  </a:lnTo>
                  <a:lnTo>
                    <a:pt x="2856272" y="564238"/>
                  </a:lnTo>
                  <a:lnTo>
                    <a:pt x="2866392" y="574230"/>
                  </a:lnTo>
                  <a:lnTo>
                    <a:pt x="2868720" y="584221"/>
                  </a:lnTo>
                  <a:lnTo>
                    <a:pt x="2865965" y="594213"/>
                  </a:lnTo>
                  <a:lnTo>
                    <a:pt x="2860613" y="604204"/>
                  </a:lnTo>
                  <a:lnTo>
                    <a:pt x="2853666" y="614196"/>
                  </a:lnTo>
                  <a:lnTo>
                    <a:pt x="2853104" y="614862"/>
                  </a:lnTo>
                  <a:lnTo>
                    <a:pt x="2847658" y="624187"/>
                  </a:lnTo>
                  <a:lnTo>
                    <a:pt x="2840718" y="634179"/>
                  </a:lnTo>
                  <a:lnTo>
                    <a:pt x="2833152" y="643774"/>
                  </a:lnTo>
                  <a:lnTo>
                    <a:pt x="2832891" y="644170"/>
                  </a:lnTo>
                  <a:lnTo>
                    <a:pt x="2824785" y="654162"/>
                  </a:lnTo>
                  <a:lnTo>
                    <a:pt x="2815490" y="664153"/>
                  </a:lnTo>
                  <a:lnTo>
                    <a:pt x="2813200" y="666258"/>
                  </a:lnTo>
                  <a:lnTo>
                    <a:pt x="2804933" y="674145"/>
                  </a:lnTo>
                  <a:lnTo>
                    <a:pt x="2793249" y="683719"/>
                  </a:lnTo>
                  <a:lnTo>
                    <a:pt x="2792745" y="684136"/>
                  </a:lnTo>
                  <a:lnTo>
                    <a:pt x="2779544" y="694128"/>
                  </a:lnTo>
                  <a:lnTo>
                    <a:pt x="2773297" y="698679"/>
                  </a:lnTo>
                  <a:lnTo>
                    <a:pt x="2765883" y="704119"/>
                  </a:lnTo>
                  <a:lnTo>
                    <a:pt x="2753345" y="713546"/>
                  </a:lnTo>
                  <a:lnTo>
                    <a:pt x="2752611" y="714111"/>
                  </a:lnTo>
                  <a:lnTo>
                    <a:pt x="2740843" y="724102"/>
                  </a:lnTo>
                  <a:lnTo>
                    <a:pt x="2733393" y="731631"/>
                  </a:lnTo>
                  <a:lnTo>
                    <a:pt x="2731139" y="734094"/>
                  </a:lnTo>
                  <a:lnTo>
                    <a:pt x="2724245" y="744085"/>
                  </a:lnTo>
                  <a:lnTo>
                    <a:pt x="2720153" y="754077"/>
                  </a:lnTo>
                  <a:lnTo>
                    <a:pt x="2718321" y="764068"/>
                  </a:lnTo>
                  <a:lnTo>
                    <a:pt x="2718809" y="774060"/>
                  </a:lnTo>
                  <a:lnTo>
                    <a:pt x="2721249" y="784051"/>
                  </a:lnTo>
                  <a:lnTo>
                    <a:pt x="2725568" y="794043"/>
                  </a:lnTo>
                  <a:lnTo>
                    <a:pt x="2731825" y="804034"/>
                  </a:lnTo>
                  <a:lnTo>
                    <a:pt x="2733393" y="805993"/>
                  </a:lnTo>
                  <a:lnTo>
                    <a:pt x="2741648" y="814026"/>
                  </a:lnTo>
                  <a:lnTo>
                    <a:pt x="2753345" y="823186"/>
                  </a:lnTo>
                  <a:lnTo>
                    <a:pt x="2755116" y="824017"/>
                  </a:lnTo>
                  <a:lnTo>
                    <a:pt x="2773297" y="830934"/>
                  </a:lnTo>
                  <a:lnTo>
                    <a:pt x="2793249" y="832981"/>
                  </a:lnTo>
                  <a:lnTo>
                    <a:pt x="2813200" y="830373"/>
                  </a:lnTo>
                  <a:lnTo>
                    <a:pt x="2833152" y="824595"/>
                  </a:lnTo>
                  <a:lnTo>
                    <a:pt x="2834596" y="824017"/>
                  </a:lnTo>
                  <a:lnTo>
                    <a:pt x="2853104" y="816637"/>
                  </a:lnTo>
                  <a:lnTo>
                    <a:pt x="2859206" y="814026"/>
                  </a:lnTo>
                  <a:lnTo>
                    <a:pt x="2873056" y="808209"/>
                  </a:lnTo>
                  <a:lnTo>
                    <a:pt x="2883246" y="804034"/>
                  </a:lnTo>
                  <a:lnTo>
                    <a:pt x="2893007" y="799896"/>
                  </a:lnTo>
                  <a:lnTo>
                    <a:pt x="2909106" y="794043"/>
                  </a:lnTo>
                  <a:lnTo>
                    <a:pt x="2912959" y="792599"/>
                  </a:lnTo>
                  <a:lnTo>
                    <a:pt x="2932911" y="786375"/>
                  </a:lnTo>
                  <a:lnTo>
                    <a:pt x="2942785" y="784051"/>
                  </a:lnTo>
                  <a:lnTo>
                    <a:pt x="2952863" y="781517"/>
                  </a:lnTo>
                  <a:lnTo>
                    <a:pt x="2972815" y="777566"/>
                  </a:lnTo>
                  <a:lnTo>
                    <a:pt x="2972815" y="774060"/>
                  </a:lnTo>
                  <a:lnTo>
                    <a:pt x="2972815" y="764068"/>
                  </a:lnTo>
                  <a:lnTo>
                    <a:pt x="2972815" y="754077"/>
                  </a:lnTo>
                  <a:lnTo>
                    <a:pt x="2972815" y="744085"/>
                  </a:lnTo>
                  <a:lnTo>
                    <a:pt x="2972815" y="734094"/>
                  </a:lnTo>
                  <a:lnTo>
                    <a:pt x="2972815" y="724102"/>
                  </a:lnTo>
                  <a:lnTo>
                    <a:pt x="2972815" y="714111"/>
                  </a:lnTo>
                  <a:lnTo>
                    <a:pt x="2972815" y="704119"/>
                  </a:lnTo>
                  <a:lnTo>
                    <a:pt x="2972815" y="694128"/>
                  </a:lnTo>
                  <a:lnTo>
                    <a:pt x="2972815" y="684136"/>
                  </a:lnTo>
                  <a:lnTo>
                    <a:pt x="2972815" y="674145"/>
                  </a:lnTo>
                  <a:lnTo>
                    <a:pt x="2972815" y="664153"/>
                  </a:lnTo>
                  <a:lnTo>
                    <a:pt x="2972815" y="654162"/>
                  </a:lnTo>
                  <a:lnTo>
                    <a:pt x="2972815" y="644170"/>
                  </a:lnTo>
                  <a:lnTo>
                    <a:pt x="2972815" y="634179"/>
                  </a:lnTo>
                  <a:lnTo>
                    <a:pt x="2972815" y="624187"/>
                  </a:lnTo>
                  <a:lnTo>
                    <a:pt x="2972815" y="614196"/>
                  </a:lnTo>
                  <a:lnTo>
                    <a:pt x="2972815" y="604204"/>
                  </a:lnTo>
                  <a:lnTo>
                    <a:pt x="2972815" y="594213"/>
                  </a:lnTo>
                  <a:lnTo>
                    <a:pt x="2972815" y="584221"/>
                  </a:lnTo>
                  <a:lnTo>
                    <a:pt x="2972815" y="574230"/>
                  </a:lnTo>
                  <a:lnTo>
                    <a:pt x="2972815" y="564238"/>
                  </a:lnTo>
                  <a:lnTo>
                    <a:pt x="2972815" y="554247"/>
                  </a:lnTo>
                  <a:lnTo>
                    <a:pt x="2972815" y="544255"/>
                  </a:lnTo>
                  <a:lnTo>
                    <a:pt x="2972815" y="534264"/>
                  </a:lnTo>
                  <a:lnTo>
                    <a:pt x="2972815" y="524272"/>
                  </a:lnTo>
                  <a:lnTo>
                    <a:pt x="2972815" y="514281"/>
                  </a:lnTo>
                  <a:lnTo>
                    <a:pt x="2972815" y="504289"/>
                  </a:lnTo>
                  <a:lnTo>
                    <a:pt x="2972815" y="494298"/>
                  </a:lnTo>
                  <a:lnTo>
                    <a:pt x="2972815" y="484306"/>
                  </a:lnTo>
                  <a:lnTo>
                    <a:pt x="2972815" y="474315"/>
                  </a:lnTo>
                  <a:lnTo>
                    <a:pt x="2972815" y="464323"/>
                  </a:lnTo>
                  <a:lnTo>
                    <a:pt x="2972815" y="457174"/>
                  </a:lnTo>
                  <a:lnTo>
                    <a:pt x="2957592" y="464323"/>
                  </a:lnTo>
                  <a:lnTo>
                    <a:pt x="2952863" y="465995"/>
                  </a:lnTo>
                  <a:lnTo>
                    <a:pt x="2932911" y="472051"/>
                  </a:lnTo>
                  <a:lnTo>
                    <a:pt x="2922074" y="474315"/>
                  </a:lnTo>
                  <a:lnTo>
                    <a:pt x="2912959" y="476083"/>
                  </a:lnTo>
                  <a:lnTo>
                    <a:pt x="2893007" y="478100"/>
                  </a:lnTo>
                  <a:lnTo>
                    <a:pt x="2873056" y="477662"/>
                  </a:lnTo>
                  <a:lnTo>
                    <a:pt x="2853104" y="474646"/>
                  </a:lnTo>
                  <a:lnTo>
                    <a:pt x="2851833" y="474315"/>
                  </a:lnTo>
                  <a:lnTo>
                    <a:pt x="2833152" y="469734"/>
                  </a:lnTo>
                  <a:lnTo>
                    <a:pt x="2817094" y="464323"/>
                  </a:lnTo>
                  <a:lnTo>
                    <a:pt x="2813200" y="463095"/>
                  </a:lnTo>
                  <a:lnTo>
                    <a:pt x="2793249" y="456134"/>
                  </a:lnTo>
                  <a:lnTo>
                    <a:pt x="2788208" y="454332"/>
                  </a:lnTo>
                  <a:lnTo>
                    <a:pt x="2773297" y="449324"/>
                  </a:lnTo>
                  <a:lnTo>
                    <a:pt x="2756720" y="444340"/>
                  </a:lnTo>
                  <a:lnTo>
                    <a:pt x="2753345" y="443356"/>
                  </a:lnTo>
                  <a:lnTo>
                    <a:pt x="2733393" y="438319"/>
                  </a:lnTo>
                  <a:lnTo>
                    <a:pt x="2714191" y="434349"/>
                  </a:lnTo>
                  <a:lnTo>
                    <a:pt x="2713441" y="434193"/>
                  </a:lnTo>
                  <a:lnTo>
                    <a:pt x="2693490" y="430758"/>
                  </a:lnTo>
                  <a:lnTo>
                    <a:pt x="2673538" y="427675"/>
                  </a:lnTo>
                  <a:lnTo>
                    <a:pt x="2653586" y="424484"/>
                  </a:lnTo>
                  <a:lnTo>
                    <a:pt x="2652857" y="424357"/>
                  </a:lnTo>
                  <a:lnTo>
                    <a:pt x="2633634" y="420486"/>
                  </a:lnTo>
                  <a:lnTo>
                    <a:pt x="2614824" y="414366"/>
                  </a:lnTo>
                  <a:lnTo>
                    <a:pt x="2613683" y="413912"/>
                  </a:lnTo>
                  <a:lnTo>
                    <a:pt x="2597023" y="404374"/>
                  </a:lnTo>
                  <a:lnTo>
                    <a:pt x="2593731" y="402238"/>
                  </a:lnTo>
                  <a:lnTo>
                    <a:pt x="2583581" y="394383"/>
                  </a:lnTo>
                  <a:lnTo>
                    <a:pt x="2573779" y="386479"/>
                  </a:lnTo>
                  <a:lnTo>
                    <a:pt x="2571413" y="384391"/>
                  </a:lnTo>
                  <a:lnTo>
                    <a:pt x="2558171" y="374400"/>
                  </a:lnTo>
                  <a:lnTo>
                    <a:pt x="2553827" y="371512"/>
                  </a:lnTo>
                  <a:lnTo>
                    <a:pt x="2541564" y="364409"/>
                  </a:lnTo>
                  <a:lnTo>
                    <a:pt x="2533876" y="360690"/>
                  </a:lnTo>
                  <a:lnTo>
                    <a:pt x="2517130" y="354417"/>
                  </a:lnTo>
                  <a:lnTo>
                    <a:pt x="2513924" y="353404"/>
                  </a:lnTo>
                  <a:lnTo>
                    <a:pt x="2493972" y="349529"/>
                  </a:lnTo>
                  <a:lnTo>
                    <a:pt x="2474020" y="347703"/>
                  </a:lnTo>
                  <a:lnTo>
                    <a:pt x="2454068" y="347157"/>
                  </a:lnTo>
                  <a:lnTo>
                    <a:pt x="2434117" y="347590"/>
                  </a:lnTo>
                  <a:lnTo>
                    <a:pt x="2414165" y="348313"/>
                  </a:lnTo>
                  <a:lnTo>
                    <a:pt x="2394213" y="349178"/>
                  </a:lnTo>
                  <a:lnTo>
                    <a:pt x="2374261" y="350303"/>
                  </a:lnTo>
                  <a:lnTo>
                    <a:pt x="2354310" y="351401"/>
                  </a:lnTo>
                  <a:lnTo>
                    <a:pt x="2334358" y="353042"/>
                  </a:lnTo>
                  <a:lnTo>
                    <a:pt x="2321849" y="354417"/>
                  </a:lnTo>
                  <a:lnTo>
                    <a:pt x="2314406" y="355607"/>
                  </a:lnTo>
                  <a:lnTo>
                    <a:pt x="2294454" y="361300"/>
                  </a:lnTo>
                  <a:lnTo>
                    <a:pt x="2287775" y="364409"/>
                  </a:lnTo>
                  <a:lnTo>
                    <a:pt x="2275864" y="374400"/>
                  </a:lnTo>
                  <a:lnTo>
                    <a:pt x="2274502" y="376262"/>
                  </a:lnTo>
                  <a:lnTo>
                    <a:pt x="2269741" y="384391"/>
                  </a:lnTo>
                  <a:lnTo>
                    <a:pt x="2266072" y="394383"/>
                  </a:lnTo>
                  <a:lnTo>
                    <a:pt x="2263410" y="404374"/>
                  </a:lnTo>
                  <a:lnTo>
                    <a:pt x="2260555" y="414366"/>
                  </a:lnTo>
                  <a:lnTo>
                    <a:pt x="2257176" y="424357"/>
                  </a:lnTo>
                  <a:lnTo>
                    <a:pt x="2254551" y="430305"/>
                  </a:lnTo>
                  <a:lnTo>
                    <a:pt x="2252775" y="434349"/>
                  </a:lnTo>
                  <a:lnTo>
                    <a:pt x="2246648" y="444340"/>
                  </a:lnTo>
                  <a:lnTo>
                    <a:pt x="2238168" y="454332"/>
                  </a:lnTo>
                  <a:lnTo>
                    <a:pt x="2234599" y="457422"/>
                  </a:lnTo>
                  <a:lnTo>
                    <a:pt x="2226115" y="464323"/>
                  </a:lnTo>
                  <a:lnTo>
                    <a:pt x="2214647" y="471098"/>
                  </a:lnTo>
                  <a:lnTo>
                    <a:pt x="2208967" y="474315"/>
                  </a:lnTo>
                  <a:lnTo>
                    <a:pt x="2194695" y="480933"/>
                  </a:lnTo>
                  <a:lnTo>
                    <a:pt x="2186718" y="484306"/>
                  </a:lnTo>
                  <a:lnTo>
                    <a:pt x="2174744" y="488672"/>
                  </a:lnTo>
                  <a:lnTo>
                    <a:pt x="2157781" y="494298"/>
                  </a:lnTo>
                  <a:lnTo>
                    <a:pt x="2154792" y="495186"/>
                  </a:lnTo>
                  <a:lnTo>
                    <a:pt x="2134840" y="500685"/>
                  </a:lnTo>
                  <a:lnTo>
                    <a:pt x="2120141" y="504289"/>
                  </a:lnTo>
                  <a:lnTo>
                    <a:pt x="2114888" y="505495"/>
                  </a:lnTo>
                  <a:lnTo>
                    <a:pt x="2094936" y="509438"/>
                  </a:lnTo>
                  <a:lnTo>
                    <a:pt x="2074985" y="512878"/>
                  </a:lnTo>
                  <a:lnTo>
                    <a:pt x="2064952" y="514281"/>
                  </a:lnTo>
                  <a:lnTo>
                    <a:pt x="2055033" y="515610"/>
                  </a:lnTo>
                  <a:lnTo>
                    <a:pt x="2035081" y="517991"/>
                  </a:lnTo>
                  <a:lnTo>
                    <a:pt x="2015129" y="520174"/>
                  </a:lnTo>
                  <a:lnTo>
                    <a:pt x="1995178" y="522092"/>
                  </a:lnTo>
                  <a:lnTo>
                    <a:pt x="1975226" y="523921"/>
                  </a:lnTo>
                  <a:lnTo>
                    <a:pt x="1970833" y="524272"/>
                  </a:lnTo>
                  <a:lnTo>
                    <a:pt x="1955274" y="525456"/>
                  </a:lnTo>
                  <a:lnTo>
                    <a:pt x="1935322" y="526667"/>
                  </a:lnTo>
                  <a:lnTo>
                    <a:pt x="1915371" y="527409"/>
                  </a:lnTo>
                  <a:lnTo>
                    <a:pt x="1895419" y="527838"/>
                  </a:lnTo>
                  <a:lnTo>
                    <a:pt x="1875467" y="527949"/>
                  </a:lnTo>
                  <a:lnTo>
                    <a:pt x="1855515" y="527808"/>
                  </a:lnTo>
                  <a:lnTo>
                    <a:pt x="1835563" y="527601"/>
                  </a:lnTo>
                  <a:lnTo>
                    <a:pt x="1815612" y="527649"/>
                  </a:lnTo>
                  <a:lnTo>
                    <a:pt x="1795660" y="528012"/>
                  </a:lnTo>
                  <a:lnTo>
                    <a:pt x="1775708" y="528873"/>
                  </a:lnTo>
                  <a:lnTo>
                    <a:pt x="1755756" y="530509"/>
                  </a:lnTo>
                  <a:lnTo>
                    <a:pt x="1735805" y="533098"/>
                  </a:lnTo>
                  <a:lnTo>
                    <a:pt x="1728567" y="534264"/>
                  </a:lnTo>
                  <a:lnTo>
                    <a:pt x="1715853" y="536455"/>
                  </a:lnTo>
                  <a:lnTo>
                    <a:pt x="1695901" y="541159"/>
                  </a:lnTo>
                  <a:lnTo>
                    <a:pt x="1684321" y="544255"/>
                  </a:lnTo>
                  <a:lnTo>
                    <a:pt x="1675949" y="546690"/>
                  </a:lnTo>
                  <a:lnTo>
                    <a:pt x="1655997" y="553068"/>
                  </a:lnTo>
                  <a:lnTo>
                    <a:pt x="1652469" y="554247"/>
                  </a:lnTo>
                  <a:lnTo>
                    <a:pt x="1636046" y="560178"/>
                  </a:lnTo>
                  <a:lnTo>
                    <a:pt x="1624721" y="564238"/>
                  </a:lnTo>
                  <a:lnTo>
                    <a:pt x="1616094" y="567614"/>
                  </a:lnTo>
                  <a:lnTo>
                    <a:pt x="1598711" y="574230"/>
                  </a:lnTo>
                  <a:lnTo>
                    <a:pt x="1596142" y="575283"/>
                  </a:lnTo>
                  <a:lnTo>
                    <a:pt x="1576190" y="582691"/>
                  </a:lnTo>
                  <a:lnTo>
                    <a:pt x="1571418" y="584221"/>
                  </a:lnTo>
                  <a:lnTo>
                    <a:pt x="1556239" y="589699"/>
                  </a:lnTo>
                  <a:lnTo>
                    <a:pt x="1542054" y="594213"/>
                  </a:lnTo>
                  <a:lnTo>
                    <a:pt x="1536287" y="596249"/>
                  </a:lnTo>
                  <a:lnTo>
                    <a:pt x="1516335" y="601789"/>
                  </a:lnTo>
                  <a:lnTo>
                    <a:pt x="1503745" y="604204"/>
                  </a:lnTo>
                  <a:lnTo>
                    <a:pt x="1496383" y="605767"/>
                  </a:lnTo>
                  <a:lnTo>
                    <a:pt x="1476431" y="608316"/>
                  </a:lnTo>
                  <a:lnTo>
                    <a:pt x="1456480" y="608046"/>
                  </a:lnTo>
                  <a:lnTo>
                    <a:pt x="1439230" y="604204"/>
                  </a:lnTo>
                  <a:lnTo>
                    <a:pt x="1436528" y="603283"/>
                  </a:lnTo>
                  <a:lnTo>
                    <a:pt x="1425492" y="594213"/>
                  </a:lnTo>
                  <a:lnTo>
                    <a:pt x="1419457" y="584221"/>
                  </a:lnTo>
                  <a:lnTo>
                    <a:pt x="1416969" y="574230"/>
                  </a:lnTo>
                  <a:lnTo>
                    <a:pt x="1416576" y="572445"/>
                  </a:lnTo>
                  <a:lnTo>
                    <a:pt x="1415199" y="564238"/>
                  </a:lnTo>
                  <a:lnTo>
                    <a:pt x="1413951" y="554247"/>
                  </a:lnTo>
                  <a:lnTo>
                    <a:pt x="1413162" y="544255"/>
                  </a:lnTo>
                  <a:lnTo>
                    <a:pt x="1412612" y="534264"/>
                  </a:lnTo>
                  <a:lnTo>
                    <a:pt x="1412024" y="524272"/>
                  </a:lnTo>
                  <a:lnTo>
                    <a:pt x="1411683" y="514281"/>
                  </a:lnTo>
                  <a:lnTo>
                    <a:pt x="1411410" y="504289"/>
                  </a:lnTo>
                  <a:lnTo>
                    <a:pt x="1411378" y="494298"/>
                  </a:lnTo>
                  <a:lnTo>
                    <a:pt x="1411634" y="484306"/>
                  </a:lnTo>
                  <a:lnTo>
                    <a:pt x="1412030" y="474315"/>
                  </a:lnTo>
                  <a:lnTo>
                    <a:pt x="1412907" y="464323"/>
                  </a:lnTo>
                  <a:lnTo>
                    <a:pt x="1413760" y="454332"/>
                  </a:lnTo>
                  <a:lnTo>
                    <a:pt x="1414754" y="444340"/>
                  </a:lnTo>
                  <a:lnTo>
                    <a:pt x="1415736" y="434349"/>
                  </a:lnTo>
                  <a:lnTo>
                    <a:pt x="1416576" y="426302"/>
                  </a:lnTo>
                  <a:lnTo>
                    <a:pt x="1416770" y="424357"/>
                  </a:lnTo>
                  <a:lnTo>
                    <a:pt x="1417518" y="414366"/>
                  </a:lnTo>
                  <a:lnTo>
                    <a:pt x="1417748" y="404374"/>
                  </a:lnTo>
                  <a:lnTo>
                    <a:pt x="1417430" y="394383"/>
                  </a:lnTo>
                  <a:lnTo>
                    <a:pt x="1416576" y="386120"/>
                  </a:lnTo>
                  <a:lnTo>
                    <a:pt x="1416373" y="384391"/>
                  </a:lnTo>
                  <a:lnTo>
                    <a:pt x="1414420" y="374400"/>
                  </a:lnTo>
                  <a:lnTo>
                    <a:pt x="1410939" y="364409"/>
                  </a:lnTo>
                  <a:lnTo>
                    <a:pt x="1405792" y="354417"/>
                  </a:lnTo>
                  <a:lnTo>
                    <a:pt x="1398827" y="344426"/>
                  </a:lnTo>
                  <a:lnTo>
                    <a:pt x="1396624" y="341980"/>
                  </a:lnTo>
                  <a:lnTo>
                    <a:pt x="1387458" y="334434"/>
                  </a:lnTo>
                  <a:lnTo>
                    <a:pt x="1376673" y="327383"/>
                  </a:lnTo>
                  <a:lnTo>
                    <a:pt x="1369212" y="324443"/>
                  </a:lnTo>
                  <a:lnTo>
                    <a:pt x="1356721" y="320345"/>
                  </a:lnTo>
                  <a:lnTo>
                    <a:pt x="1336769" y="318179"/>
                  </a:lnTo>
                  <a:lnTo>
                    <a:pt x="1316817" y="319134"/>
                  </a:lnTo>
                  <a:lnTo>
                    <a:pt x="1296865" y="322596"/>
                  </a:lnTo>
                  <a:lnTo>
                    <a:pt x="1289656" y="324443"/>
                  </a:lnTo>
                  <a:lnTo>
                    <a:pt x="1276914" y="327704"/>
                  </a:lnTo>
                  <a:lnTo>
                    <a:pt x="1256962" y="334075"/>
                  </a:lnTo>
                  <a:lnTo>
                    <a:pt x="1255915" y="334434"/>
                  </a:lnTo>
                  <a:lnTo>
                    <a:pt x="1237010" y="341382"/>
                  </a:lnTo>
                  <a:lnTo>
                    <a:pt x="1228729" y="344426"/>
                  </a:lnTo>
                  <a:lnTo>
                    <a:pt x="1217058" y="349279"/>
                  </a:lnTo>
                  <a:lnTo>
                    <a:pt x="1205264" y="354417"/>
                  </a:lnTo>
                  <a:lnTo>
                    <a:pt x="1197107" y="358539"/>
                  </a:lnTo>
                  <a:lnTo>
                    <a:pt x="1185492" y="364409"/>
                  </a:lnTo>
                  <a:lnTo>
                    <a:pt x="1177155" y="369887"/>
                  </a:lnTo>
                  <a:lnTo>
                    <a:pt x="1170608" y="374400"/>
                  </a:lnTo>
                  <a:lnTo>
                    <a:pt x="1159705" y="384391"/>
                  </a:lnTo>
                  <a:lnTo>
                    <a:pt x="1157203" y="387605"/>
                  </a:lnTo>
                  <a:lnTo>
                    <a:pt x="1152280" y="394383"/>
                  </a:lnTo>
                  <a:lnTo>
                    <a:pt x="1147194" y="404374"/>
                  </a:lnTo>
                  <a:lnTo>
                    <a:pt x="1143721" y="414366"/>
                  </a:lnTo>
                  <a:lnTo>
                    <a:pt x="1141283" y="424357"/>
                  </a:lnTo>
                  <a:lnTo>
                    <a:pt x="1139554" y="434349"/>
                  </a:lnTo>
                  <a:lnTo>
                    <a:pt x="1138147" y="444340"/>
                  </a:lnTo>
                  <a:lnTo>
                    <a:pt x="1137251" y="452189"/>
                  </a:lnTo>
                  <a:lnTo>
                    <a:pt x="1137015" y="454332"/>
                  </a:lnTo>
                  <a:lnTo>
                    <a:pt x="1135851" y="464323"/>
                  </a:lnTo>
                  <a:lnTo>
                    <a:pt x="1134798" y="474315"/>
                  </a:lnTo>
                  <a:lnTo>
                    <a:pt x="1133686" y="484306"/>
                  </a:lnTo>
                  <a:lnTo>
                    <a:pt x="1132780" y="494298"/>
                  </a:lnTo>
                  <a:lnTo>
                    <a:pt x="1131848" y="504289"/>
                  </a:lnTo>
                  <a:lnTo>
                    <a:pt x="1131431" y="514281"/>
                  </a:lnTo>
                  <a:lnTo>
                    <a:pt x="1131268" y="524272"/>
                  </a:lnTo>
                  <a:lnTo>
                    <a:pt x="1131521" y="534264"/>
                  </a:lnTo>
                  <a:lnTo>
                    <a:pt x="1132658" y="544255"/>
                  </a:lnTo>
                  <a:lnTo>
                    <a:pt x="1134464" y="554247"/>
                  </a:lnTo>
                  <a:lnTo>
                    <a:pt x="1137169" y="564238"/>
                  </a:lnTo>
                  <a:lnTo>
                    <a:pt x="1137251" y="564463"/>
                  </a:lnTo>
                  <a:lnTo>
                    <a:pt x="1140946" y="574230"/>
                  </a:lnTo>
                  <a:lnTo>
                    <a:pt x="1145834" y="584221"/>
                  </a:lnTo>
                  <a:lnTo>
                    <a:pt x="1151663" y="594213"/>
                  </a:lnTo>
                  <a:lnTo>
                    <a:pt x="1157203" y="602533"/>
                  </a:lnTo>
                  <a:lnTo>
                    <a:pt x="1158435" y="604204"/>
                  </a:lnTo>
                  <a:lnTo>
                    <a:pt x="1166114" y="614196"/>
                  </a:lnTo>
                  <a:lnTo>
                    <a:pt x="1173155" y="624187"/>
                  </a:lnTo>
                  <a:lnTo>
                    <a:pt x="1177155" y="630337"/>
                  </a:lnTo>
                  <a:lnTo>
                    <a:pt x="1180041" y="634179"/>
                  </a:lnTo>
                  <a:lnTo>
                    <a:pt x="1184558" y="644170"/>
                  </a:lnTo>
                  <a:lnTo>
                    <a:pt x="1186214" y="654162"/>
                  </a:lnTo>
                  <a:lnTo>
                    <a:pt x="1184567" y="664153"/>
                  </a:lnTo>
                  <a:lnTo>
                    <a:pt x="1179602" y="674145"/>
                  </a:lnTo>
                  <a:lnTo>
                    <a:pt x="1177155" y="677147"/>
                  </a:lnTo>
                  <a:lnTo>
                    <a:pt x="1171912" y="684136"/>
                  </a:lnTo>
                  <a:lnTo>
                    <a:pt x="1162500" y="694128"/>
                  </a:lnTo>
                  <a:lnTo>
                    <a:pt x="1157203" y="698872"/>
                  </a:lnTo>
                  <a:lnTo>
                    <a:pt x="1151373" y="704119"/>
                  </a:lnTo>
                  <a:lnTo>
                    <a:pt x="1140282" y="714111"/>
                  </a:lnTo>
                  <a:lnTo>
                    <a:pt x="1137251" y="716833"/>
                  </a:lnTo>
                  <a:lnTo>
                    <a:pt x="1128218" y="724102"/>
                  </a:lnTo>
                  <a:lnTo>
                    <a:pt x="1117299" y="733756"/>
                  </a:lnTo>
                  <a:lnTo>
                    <a:pt x="1116814" y="734094"/>
                  </a:lnTo>
                  <a:lnTo>
                    <a:pt x="1103949" y="744085"/>
                  </a:lnTo>
                  <a:lnTo>
                    <a:pt x="1097348" y="749778"/>
                  </a:lnTo>
                  <a:lnTo>
                    <a:pt x="1088700" y="754077"/>
                  </a:lnTo>
                  <a:lnTo>
                    <a:pt x="1077396" y="760458"/>
                  </a:lnTo>
                  <a:lnTo>
                    <a:pt x="1057444" y="761315"/>
                  </a:lnTo>
                  <a:lnTo>
                    <a:pt x="1041506" y="754077"/>
                  </a:lnTo>
                  <a:lnTo>
                    <a:pt x="1037492" y="752367"/>
                  </a:lnTo>
                  <a:lnTo>
                    <a:pt x="1027326" y="744085"/>
                  </a:lnTo>
                  <a:lnTo>
                    <a:pt x="1017541" y="735892"/>
                  </a:lnTo>
                  <a:lnTo>
                    <a:pt x="1015950" y="734094"/>
                  </a:lnTo>
                  <a:lnTo>
                    <a:pt x="1007213" y="724102"/>
                  </a:lnTo>
                  <a:lnTo>
                    <a:pt x="999164" y="714111"/>
                  </a:lnTo>
                  <a:lnTo>
                    <a:pt x="997589" y="712003"/>
                  </a:lnTo>
                  <a:lnTo>
                    <a:pt x="992314" y="704119"/>
                  </a:lnTo>
                  <a:lnTo>
                    <a:pt x="986263" y="694128"/>
                  </a:lnTo>
                  <a:lnTo>
                    <a:pt x="980917" y="684136"/>
                  </a:lnTo>
                  <a:lnTo>
                    <a:pt x="977637" y="678148"/>
                  </a:lnTo>
                  <a:lnTo>
                    <a:pt x="975304" y="674145"/>
                  </a:lnTo>
                  <a:lnTo>
                    <a:pt x="969579" y="664153"/>
                  </a:lnTo>
                  <a:lnTo>
                    <a:pt x="963159" y="654162"/>
                  </a:lnTo>
                  <a:lnTo>
                    <a:pt x="957685" y="646599"/>
                  </a:lnTo>
                  <a:lnTo>
                    <a:pt x="955364" y="644170"/>
                  </a:lnTo>
                  <a:lnTo>
                    <a:pt x="944125" y="634179"/>
                  </a:lnTo>
                  <a:lnTo>
                    <a:pt x="937733" y="629503"/>
                  </a:lnTo>
                  <a:lnTo>
                    <a:pt x="923881" y="624187"/>
                  </a:lnTo>
                  <a:lnTo>
                    <a:pt x="917782" y="622123"/>
                  </a:lnTo>
                  <a:lnTo>
                    <a:pt x="897830" y="621759"/>
                  </a:lnTo>
                  <a:lnTo>
                    <a:pt x="888513" y="624187"/>
                  </a:lnTo>
                  <a:lnTo>
                    <a:pt x="877878" y="627067"/>
                  </a:lnTo>
                  <a:lnTo>
                    <a:pt x="862847" y="634179"/>
                  </a:lnTo>
                  <a:lnTo>
                    <a:pt x="857926" y="636485"/>
                  </a:lnTo>
                  <a:lnTo>
                    <a:pt x="845051" y="644170"/>
                  </a:lnTo>
                  <a:lnTo>
                    <a:pt x="837975" y="648157"/>
                  </a:lnTo>
                  <a:lnTo>
                    <a:pt x="826900" y="654162"/>
                  </a:lnTo>
                  <a:lnTo>
                    <a:pt x="818023" y="658771"/>
                  </a:lnTo>
                  <a:lnTo>
                    <a:pt x="804696" y="664153"/>
                  </a:lnTo>
                  <a:lnTo>
                    <a:pt x="798071" y="666661"/>
                  </a:lnTo>
                  <a:lnTo>
                    <a:pt x="778119" y="670498"/>
                  </a:lnTo>
                  <a:lnTo>
                    <a:pt x="758167" y="670386"/>
                  </a:lnTo>
                  <a:lnTo>
                    <a:pt x="738216" y="666434"/>
                  </a:lnTo>
                  <a:lnTo>
                    <a:pt x="731879" y="664153"/>
                  </a:lnTo>
                  <a:lnTo>
                    <a:pt x="718264" y="659133"/>
                  </a:lnTo>
                  <a:lnTo>
                    <a:pt x="708983" y="654162"/>
                  </a:lnTo>
                  <a:lnTo>
                    <a:pt x="698312" y="648468"/>
                  </a:lnTo>
                  <a:lnTo>
                    <a:pt x="692115" y="644170"/>
                  </a:lnTo>
                  <a:lnTo>
                    <a:pt x="678721" y="634179"/>
                  </a:lnTo>
                  <a:lnTo>
                    <a:pt x="678360" y="633889"/>
                  </a:lnTo>
                  <a:lnTo>
                    <a:pt x="668271" y="624187"/>
                  </a:lnTo>
                  <a:lnTo>
                    <a:pt x="659030" y="614196"/>
                  </a:lnTo>
                  <a:lnTo>
                    <a:pt x="658409" y="613479"/>
                  </a:lnTo>
                  <a:lnTo>
                    <a:pt x="651498" y="604204"/>
                  </a:lnTo>
                  <a:lnTo>
                    <a:pt x="644698" y="594213"/>
                  </a:lnTo>
                  <a:lnTo>
                    <a:pt x="638457" y="584683"/>
                  </a:lnTo>
                  <a:lnTo>
                    <a:pt x="638187" y="584221"/>
                  </a:lnTo>
                  <a:lnTo>
                    <a:pt x="632743" y="574230"/>
                  </a:lnTo>
                  <a:lnTo>
                    <a:pt x="627065" y="564238"/>
                  </a:lnTo>
                  <a:lnTo>
                    <a:pt x="621280" y="554247"/>
                  </a:lnTo>
                  <a:lnTo>
                    <a:pt x="618505" y="549777"/>
                  </a:lnTo>
                  <a:lnTo>
                    <a:pt x="615317" y="544255"/>
                  </a:lnTo>
                  <a:lnTo>
                    <a:pt x="609238" y="534264"/>
                  </a:lnTo>
                  <a:lnTo>
                    <a:pt x="602192" y="524272"/>
                  </a:lnTo>
                  <a:lnTo>
                    <a:pt x="598553" y="519786"/>
                  </a:lnTo>
                  <a:lnTo>
                    <a:pt x="594123" y="514281"/>
                  </a:lnTo>
                  <a:lnTo>
                    <a:pt x="585303" y="504289"/>
                  </a:lnTo>
                  <a:lnTo>
                    <a:pt x="578601" y="497903"/>
                  </a:lnTo>
                  <a:lnTo>
                    <a:pt x="574539" y="494298"/>
                  </a:lnTo>
                  <a:lnTo>
                    <a:pt x="561627" y="484306"/>
                  </a:lnTo>
                  <a:lnTo>
                    <a:pt x="558650" y="482252"/>
                  </a:lnTo>
                  <a:lnTo>
                    <a:pt x="545285" y="474315"/>
                  </a:lnTo>
                  <a:lnTo>
                    <a:pt x="538698" y="470848"/>
                  </a:lnTo>
                  <a:lnTo>
                    <a:pt x="521885" y="464323"/>
                  </a:lnTo>
                  <a:lnTo>
                    <a:pt x="518746" y="463203"/>
                  </a:lnTo>
                  <a:lnTo>
                    <a:pt x="498794" y="458887"/>
                  </a:lnTo>
                  <a:lnTo>
                    <a:pt x="478843" y="457762"/>
                  </a:lnTo>
                  <a:lnTo>
                    <a:pt x="458891" y="459655"/>
                  </a:lnTo>
                  <a:lnTo>
                    <a:pt x="438939" y="463946"/>
                  </a:lnTo>
                  <a:lnTo>
                    <a:pt x="437780" y="464323"/>
                  </a:lnTo>
                  <a:lnTo>
                    <a:pt x="418987" y="470067"/>
                  </a:lnTo>
                  <a:lnTo>
                    <a:pt x="407841" y="474315"/>
                  </a:lnTo>
                  <a:lnTo>
                    <a:pt x="399036" y="477439"/>
                  </a:lnTo>
                  <a:lnTo>
                    <a:pt x="382658" y="484306"/>
                  </a:lnTo>
                  <a:lnTo>
                    <a:pt x="379084" y="485707"/>
                  </a:lnTo>
                  <a:lnTo>
                    <a:pt x="359327" y="494298"/>
                  </a:lnTo>
                  <a:lnTo>
                    <a:pt x="359132" y="494379"/>
                  </a:lnTo>
                  <a:lnTo>
                    <a:pt x="339180" y="503475"/>
                  </a:lnTo>
                  <a:lnTo>
                    <a:pt x="337551" y="504289"/>
                  </a:lnTo>
                  <a:lnTo>
                    <a:pt x="319228" y="513336"/>
                  </a:lnTo>
                  <a:lnTo>
                    <a:pt x="317481" y="514281"/>
                  </a:lnTo>
                  <a:lnTo>
                    <a:pt x="299277" y="524038"/>
                  </a:lnTo>
                  <a:lnTo>
                    <a:pt x="298878" y="524272"/>
                  </a:lnTo>
                  <a:lnTo>
                    <a:pt x="282189" y="534264"/>
                  </a:lnTo>
                  <a:lnTo>
                    <a:pt x="279325" y="536007"/>
                  </a:lnTo>
                  <a:lnTo>
                    <a:pt x="266679" y="544255"/>
                  </a:lnTo>
                  <a:lnTo>
                    <a:pt x="259373" y="549252"/>
                  </a:lnTo>
                  <a:lnTo>
                    <a:pt x="252548" y="554247"/>
                  </a:lnTo>
                  <a:lnTo>
                    <a:pt x="239601" y="564238"/>
                  </a:lnTo>
                  <a:lnTo>
                    <a:pt x="239421" y="564383"/>
                  </a:lnTo>
                  <a:lnTo>
                    <a:pt x="227630" y="574230"/>
                  </a:lnTo>
                  <a:lnTo>
                    <a:pt x="219470" y="581617"/>
                  </a:lnTo>
                  <a:lnTo>
                    <a:pt x="216603" y="584221"/>
                  </a:lnTo>
                  <a:lnTo>
                    <a:pt x="206681" y="594213"/>
                  </a:lnTo>
                  <a:lnTo>
                    <a:pt x="199518" y="602211"/>
                  </a:lnTo>
                  <a:lnTo>
                    <a:pt x="197679" y="604204"/>
                  </a:lnTo>
                  <a:lnTo>
                    <a:pt x="189470" y="614196"/>
                  </a:lnTo>
                  <a:lnTo>
                    <a:pt x="182091" y="624187"/>
                  </a:lnTo>
                  <a:lnTo>
                    <a:pt x="179566" y="628212"/>
                  </a:lnTo>
                  <a:lnTo>
                    <a:pt x="175566" y="634179"/>
                  </a:lnTo>
                  <a:lnTo>
                    <a:pt x="169573" y="644170"/>
                  </a:lnTo>
                  <a:lnTo>
                    <a:pt x="164065" y="654162"/>
                  </a:lnTo>
                  <a:lnTo>
                    <a:pt x="159614" y="662897"/>
                  </a:lnTo>
                  <a:lnTo>
                    <a:pt x="158923" y="664153"/>
                  </a:lnTo>
                  <a:lnTo>
                    <a:pt x="153686" y="674145"/>
                  </a:lnTo>
                  <a:lnTo>
                    <a:pt x="148048" y="684136"/>
                  </a:lnTo>
                  <a:lnTo>
                    <a:pt x="142228" y="694128"/>
                  </a:lnTo>
                  <a:lnTo>
                    <a:pt x="139662" y="697971"/>
                  </a:lnTo>
                  <a:lnTo>
                    <a:pt x="135216" y="704119"/>
                  </a:lnTo>
                  <a:lnTo>
                    <a:pt x="127553" y="714111"/>
                  </a:lnTo>
                  <a:lnTo>
                    <a:pt x="119711" y="723390"/>
                  </a:lnTo>
                  <a:lnTo>
                    <a:pt x="119070" y="724102"/>
                  </a:lnTo>
                  <a:lnTo>
                    <a:pt x="109454" y="734094"/>
                  </a:lnTo>
                  <a:lnTo>
                    <a:pt x="99964" y="744085"/>
                  </a:lnTo>
                  <a:lnTo>
                    <a:pt x="99759" y="744299"/>
                  </a:lnTo>
                  <a:lnTo>
                    <a:pt x="90320" y="754077"/>
                  </a:lnTo>
                  <a:lnTo>
                    <a:pt x="81406" y="764068"/>
                  </a:lnTo>
                  <a:lnTo>
                    <a:pt x="79807" y="765974"/>
                  </a:lnTo>
                  <a:lnTo>
                    <a:pt x="73003" y="774060"/>
                  </a:lnTo>
                  <a:lnTo>
                    <a:pt x="65481" y="784051"/>
                  </a:lnTo>
                  <a:lnTo>
                    <a:pt x="59855" y="792161"/>
                  </a:lnTo>
                  <a:lnTo>
                    <a:pt x="58575" y="794043"/>
                  </a:lnTo>
                  <a:lnTo>
                    <a:pt x="52152" y="804034"/>
                  </a:lnTo>
                  <a:lnTo>
                    <a:pt x="46039" y="814026"/>
                  </a:lnTo>
                  <a:lnTo>
                    <a:pt x="39904" y="823653"/>
                  </a:lnTo>
                  <a:lnTo>
                    <a:pt x="39663" y="824017"/>
                  </a:lnTo>
                  <a:lnTo>
                    <a:pt x="32544" y="834009"/>
                  </a:lnTo>
                  <a:lnTo>
                    <a:pt x="24843" y="844000"/>
                  </a:lnTo>
                  <a:lnTo>
                    <a:pt x="19952" y="849544"/>
                  </a:lnTo>
                  <a:lnTo>
                    <a:pt x="15493" y="853992"/>
                  </a:lnTo>
                  <a:lnTo>
                    <a:pt x="3889" y="863983"/>
                  </a:lnTo>
                  <a:lnTo>
                    <a:pt x="0" y="866888"/>
                  </a:lnTo>
                  <a:lnTo>
                    <a:pt x="0" y="873975"/>
                  </a:lnTo>
                  <a:lnTo>
                    <a:pt x="0" y="883966"/>
                  </a:lnTo>
                  <a:lnTo>
                    <a:pt x="0" y="893958"/>
                  </a:lnTo>
                  <a:lnTo>
                    <a:pt x="0" y="903949"/>
                  </a:lnTo>
                  <a:lnTo>
                    <a:pt x="0" y="909600"/>
                  </a:lnTo>
                  <a:close/>
                  <a:moveTo>
                    <a:pt x="2362708" y="674145"/>
                  </a:moveTo>
                  <a:lnTo>
                    <a:pt x="2354310" y="671679"/>
                  </a:lnTo>
                  <a:lnTo>
                    <a:pt x="2336491" y="664153"/>
                  </a:lnTo>
                  <a:lnTo>
                    <a:pt x="2334358" y="662973"/>
                  </a:lnTo>
                  <a:lnTo>
                    <a:pt x="2321800" y="654162"/>
                  </a:lnTo>
                  <a:lnTo>
                    <a:pt x="2314406" y="646405"/>
                  </a:lnTo>
                  <a:lnTo>
                    <a:pt x="2312530" y="644170"/>
                  </a:lnTo>
                  <a:lnTo>
                    <a:pt x="2306660" y="634179"/>
                  </a:lnTo>
                  <a:lnTo>
                    <a:pt x="2302840" y="624187"/>
                  </a:lnTo>
                  <a:lnTo>
                    <a:pt x="2300684" y="614196"/>
                  </a:lnTo>
                  <a:lnTo>
                    <a:pt x="2299733" y="604204"/>
                  </a:lnTo>
                  <a:lnTo>
                    <a:pt x="2299568" y="594213"/>
                  </a:lnTo>
                  <a:lnTo>
                    <a:pt x="2300333" y="584221"/>
                  </a:lnTo>
                  <a:lnTo>
                    <a:pt x="2301642" y="574230"/>
                  </a:lnTo>
                  <a:lnTo>
                    <a:pt x="2303680" y="564238"/>
                  </a:lnTo>
                  <a:lnTo>
                    <a:pt x="2306313" y="554247"/>
                  </a:lnTo>
                  <a:lnTo>
                    <a:pt x="2309754" y="544255"/>
                  </a:lnTo>
                  <a:lnTo>
                    <a:pt x="2314309" y="534264"/>
                  </a:lnTo>
                  <a:lnTo>
                    <a:pt x="2314406" y="534077"/>
                  </a:lnTo>
                  <a:lnTo>
                    <a:pt x="2319565" y="524272"/>
                  </a:lnTo>
                  <a:lnTo>
                    <a:pt x="2326495" y="514281"/>
                  </a:lnTo>
                  <a:lnTo>
                    <a:pt x="2334358" y="506071"/>
                  </a:lnTo>
                  <a:lnTo>
                    <a:pt x="2336168" y="504289"/>
                  </a:lnTo>
                  <a:lnTo>
                    <a:pt x="2349036" y="494298"/>
                  </a:lnTo>
                  <a:lnTo>
                    <a:pt x="2354310" y="491149"/>
                  </a:lnTo>
                  <a:lnTo>
                    <a:pt x="2367074" y="484306"/>
                  </a:lnTo>
                  <a:lnTo>
                    <a:pt x="2374261" y="481044"/>
                  </a:lnTo>
                  <a:lnTo>
                    <a:pt x="2391490" y="474315"/>
                  </a:lnTo>
                  <a:lnTo>
                    <a:pt x="2394213" y="473351"/>
                  </a:lnTo>
                  <a:lnTo>
                    <a:pt x="2414165" y="466981"/>
                  </a:lnTo>
                  <a:lnTo>
                    <a:pt x="2424472" y="464323"/>
                  </a:lnTo>
                  <a:lnTo>
                    <a:pt x="2434117" y="461815"/>
                  </a:lnTo>
                  <a:lnTo>
                    <a:pt x="2454068" y="457582"/>
                  </a:lnTo>
                  <a:lnTo>
                    <a:pt x="2474020" y="454405"/>
                  </a:lnTo>
                  <a:lnTo>
                    <a:pt x="2474822" y="454332"/>
                  </a:lnTo>
                  <a:lnTo>
                    <a:pt x="2493972" y="452278"/>
                  </a:lnTo>
                  <a:lnTo>
                    <a:pt x="2513924" y="451423"/>
                  </a:lnTo>
                  <a:lnTo>
                    <a:pt x="2533876" y="452491"/>
                  </a:lnTo>
                  <a:lnTo>
                    <a:pt x="2542502" y="454332"/>
                  </a:lnTo>
                  <a:lnTo>
                    <a:pt x="2553827" y="457434"/>
                  </a:lnTo>
                  <a:lnTo>
                    <a:pt x="2564939" y="464323"/>
                  </a:lnTo>
                  <a:lnTo>
                    <a:pt x="2573678" y="474315"/>
                  </a:lnTo>
                  <a:lnTo>
                    <a:pt x="2573779" y="474480"/>
                  </a:lnTo>
                  <a:lnTo>
                    <a:pt x="2578280" y="484306"/>
                  </a:lnTo>
                  <a:lnTo>
                    <a:pt x="2580602" y="494298"/>
                  </a:lnTo>
                  <a:lnTo>
                    <a:pt x="2581361" y="504289"/>
                  </a:lnTo>
                  <a:lnTo>
                    <a:pt x="2581496" y="514281"/>
                  </a:lnTo>
                  <a:lnTo>
                    <a:pt x="2580683" y="524272"/>
                  </a:lnTo>
                  <a:lnTo>
                    <a:pt x="2579157" y="534264"/>
                  </a:lnTo>
                  <a:lnTo>
                    <a:pt x="2577050" y="544255"/>
                  </a:lnTo>
                  <a:lnTo>
                    <a:pt x="2574668" y="554247"/>
                  </a:lnTo>
                  <a:lnTo>
                    <a:pt x="2573779" y="557317"/>
                  </a:lnTo>
                  <a:lnTo>
                    <a:pt x="2571885" y="564238"/>
                  </a:lnTo>
                  <a:lnTo>
                    <a:pt x="2568797" y="574230"/>
                  </a:lnTo>
                  <a:lnTo>
                    <a:pt x="2565427" y="584221"/>
                  </a:lnTo>
                  <a:lnTo>
                    <a:pt x="2561704" y="594213"/>
                  </a:lnTo>
                  <a:lnTo>
                    <a:pt x="2557575" y="604204"/>
                  </a:lnTo>
                  <a:lnTo>
                    <a:pt x="2553827" y="612030"/>
                  </a:lnTo>
                  <a:lnTo>
                    <a:pt x="2552772" y="614196"/>
                  </a:lnTo>
                  <a:lnTo>
                    <a:pt x="2547364" y="624187"/>
                  </a:lnTo>
                  <a:lnTo>
                    <a:pt x="2540790" y="634179"/>
                  </a:lnTo>
                  <a:lnTo>
                    <a:pt x="2533876" y="642731"/>
                  </a:lnTo>
                  <a:lnTo>
                    <a:pt x="2532572" y="644170"/>
                  </a:lnTo>
                  <a:lnTo>
                    <a:pt x="2521542" y="654162"/>
                  </a:lnTo>
                  <a:lnTo>
                    <a:pt x="2513924" y="659546"/>
                  </a:lnTo>
                  <a:lnTo>
                    <a:pt x="2505737" y="664153"/>
                  </a:lnTo>
                  <a:lnTo>
                    <a:pt x="2493972" y="669527"/>
                  </a:lnTo>
                  <a:lnTo>
                    <a:pt x="2479488" y="674145"/>
                  </a:lnTo>
                  <a:lnTo>
                    <a:pt x="2474020" y="675641"/>
                  </a:lnTo>
                  <a:lnTo>
                    <a:pt x="2454068" y="679144"/>
                  </a:lnTo>
                  <a:lnTo>
                    <a:pt x="2434117" y="680834"/>
                  </a:lnTo>
                  <a:lnTo>
                    <a:pt x="2414165" y="681075"/>
                  </a:lnTo>
                  <a:lnTo>
                    <a:pt x="2394213" y="679843"/>
                  </a:lnTo>
                  <a:lnTo>
                    <a:pt x="2374261" y="676918"/>
                  </a:lnTo>
                  <a:close/>
                  <a:moveTo>
                    <a:pt x="1233533" y="574230"/>
                  </a:moveTo>
                  <a:lnTo>
                    <a:pt x="1217058" y="564257"/>
                  </a:lnTo>
                  <a:lnTo>
                    <a:pt x="1217039" y="564238"/>
                  </a:lnTo>
                  <a:lnTo>
                    <a:pt x="1208882" y="554247"/>
                  </a:lnTo>
                  <a:lnTo>
                    <a:pt x="1203121" y="544255"/>
                  </a:lnTo>
                  <a:lnTo>
                    <a:pt x="1199479" y="534264"/>
                  </a:lnTo>
                  <a:lnTo>
                    <a:pt x="1197947" y="524272"/>
                  </a:lnTo>
                  <a:lnTo>
                    <a:pt x="1197691" y="514281"/>
                  </a:lnTo>
                  <a:lnTo>
                    <a:pt x="1198694" y="504289"/>
                  </a:lnTo>
                  <a:lnTo>
                    <a:pt x="1200900" y="494298"/>
                  </a:lnTo>
                  <a:lnTo>
                    <a:pt x="1203586" y="484306"/>
                  </a:lnTo>
                  <a:lnTo>
                    <a:pt x="1206842" y="474315"/>
                  </a:lnTo>
                  <a:lnTo>
                    <a:pt x="1210369" y="464323"/>
                  </a:lnTo>
                  <a:lnTo>
                    <a:pt x="1214146" y="454332"/>
                  </a:lnTo>
                  <a:lnTo>
                    <a:pt x="1217058" y="447609"/>
                  </a:lnTo>
                  <a:lnTo>
                    <a:pt x="1218774" y="444340"/>
                  </a:lnTo>
                  <a:lnTo>
                    <a:pt x="1224474" y="434349"/>
                  </a:lnTo>
                  <a:lnTo>
                    <a:pt x="1230713" y="424357"/>
                  </a:lnTo>
                  <a:lnTo>
                    <a:pt x="1237010" y="415628"/>
                  </a:lnTo>
                  <a:lnTo>
                    <a:pt x="1238148" y="414366"/>
                  </a:lnTo>
                  <a:lnTo>
                    <a:pt x="1248825" y="404374"/>
                  </a:lnTo>
                  <a:lnTo>
                    <a:pt x="1256962" y="397887"/>
                  </a:lnTo>
                  <a:lnTo>
                    <a:pt x="1262961" y="394383"/>
                  </a:lnTo>
                  <a:lnTo>
                    <a:pt x="1276914" y="387167"/>
                  </a:lnTo>
                  <a:lnTo>
                    <a:pt x="1285598" y="384391"/>
                  </a:lnTo>
                  <a:lnTo>
                    <a:pt x="1296865" y="381194"/>
                  </a:lnTo>
                  <a:lnTo>
                    <a:pt x="1316817" y="380734"/>
                  </a:lnTo>
                  <a:lnTo>
                    <a:pt x="1328053" y="384391"/>
                  </a:lnTo>
                  <a:lnTo>
                    <a:pt x="1336769" y="388354"/>
                  </a:lnTo>
                  <a:lnTo>
                    <a:pt x="1342491" y="394383"/>
                  </a:lnTo>
                  <a:lnTo>
                    <a:pt x="1348622" y="404374"/>
                  </a:lnTo>
                  <a:lnTo>
                    <a:pt x="1352216" y="414366"/>
                  </a:lnTo>
                  <a:lnTo>
                    <a:pt x="1353658" y="424357"/>
                  </a:lnTo>
                  <a:lnTo>
                    <a:pt x="1354114" y="434349"/>
                  </a:lnTo>
                  <a:lnTo>
                    <a:pt x="1353505" y="444340"/>
                  </a:lnTo>
                  <a:lnTo>
                    <a:pt x="1352612" y="454332"/>
                  </a:lnTo>
                  <a:lnTo>
                    <a:pt x="1351395" y="464323"/>
                  </a:lnTo>
                  <a:lnTo>
                    <a:pt x="1349993" y="474315"/>
                  </a:lnTo>
                  <a:lnTo>
                    <a:pt x="1348476" y="484306"/>
                  </a:lnTo>
                  <a:lnTo>
                    <a:pt x="1346880" y="494298"/>
                  </a:lnTo>
                  <a:lnTo>
                    <a:pt x="1345022" y="504289"/>
                  </a:lnTo>
                  <a:lnTo>
                    <a:pt x="1342608" y="514281"/>
                  </a:lnTo>
                  <a:lnTo>
                    <a:pt x="1339899" y="524272"/>
                  </a:lnTo>
                  <a:lnTo>
                    <a:pt x="1336769" y="531855"/>
                  </a:lnTo>
                  <a:lnTo>
                    <a:pt x="1335515" y="534264"/>
                  </a:lnTo>
                  <a:lnTo>
                    <a:pt x="1330045" y="544255"/>
                  </a:lnTo>
                  <a:lnTo>
                    <a:pt x="1322340" y="554247"/>
                  </a:lnTo>
                  <a:lnTo>
                    <a:pt x="1316817" y="560286"/>
                  </a:lnTo>
                  <a:lnTo>
                    <a:pt x="1311742" y="564238"/>
                  </a:lnTo>
                  <a:lnTo>
                    <a:pt x="1296865" y="574057"/>
                  </a:lnTo>
                  <a:lnTo>
                    <a:pt x="1296375" y="574230"/>
                  </a:lnTo>
                  <a:lnTo>
                    <a:pt x="1276914" y="579978"/>
                  </a:lnTo>
                  <a:lnTo>
                    <a:pt x="1256962" y="580703"/>
                  </a:lnTo>
                  <a:lnTo>
                    <a:pt x="1237010" y="576096"/>
                  </a:lnTo>
                  <a:close/>
                  <a:moveTo>
                    <a:pt x="2942888" y="574230"/>
                  </a:moveTo>
                  <a:lnTo>
                    <a:pt x="2940196" y="564238"/>
                  </a:lnTo>
                  <a:lnTo>
                    <a:pt x="2952863" y="560520"/>
                  </a:lnTo>
                  <a:lnTo>
                    <a:pt x="2964860" y="564238"/>
                  </a:lnTo>
                  <a:lnTo>
                    <a:pt x="2958420" y="574230"/>
                  </a:lnTo>
                  <a:lnTo>
                    <a:pt x="2952863" y="576367"/>
                  </a:lnTo>
                  <a:close/>
                  <a:moveTo>
                    <a:pt x="818023" y="434725"/>
                  </a:moveTo>
                  <a:lnTo>
                    <a:pt x="818677" y="434349"/>
                  </a:lnTo>
                  <a:lnTo>
                    <a:pt x="822853" y="424357"/>
                  </a:lnTo>
                  <a:lnTo>
                    <a:pt x="818023" y="419607"/>
                  </a:lnTo>
                  <a:lnTo>
                    <a:pt x="803697" y="424357"/>
                  </a:lnTo>
                  <a:lnTo>
                    <a:pt x="816361" y="434349"/>
                  </a:lnTo>
                  <a:close/>
                  <a:moveTo>
                    <a:pt x="2972815" y="370123"/>
                  </a:moveTo>
                  <a:lnTo>
                    <a:pt x="2972815" y="364409"/>
                  </a:lnTo>
                  <a:lnTo>
                    <a:pt x="2972815" y="354417"/>
                  </a:lnTo>
                  <a:lnTo>
                    <a:pt x="2972815" y="344426"/>
                  </a:lnTo>
                  <a:lnTo>
                    <a:pt x="2972815" y="334434"/>
                  </a:lnTo>
                  <a:lnTo>
                    <a:pt x="2972815" y="324443"/>
                  </a:lnTo>
                  <a:lnTo>
                    <a:pt x="2972815" y="314451"/>
                  </a:lnTo>
                  <a:lnTo>
                    <a:pt x="2972815" y="304460"/>
                  </a:lnTo>
                  <a:lnTo>
                    <a:pt x="2972815" y="294468"/>
                  </a:lnTo>
                  <a:lnTo>
                    <a:pt x="2972815" y="284477"/>
                  </a:lnTo>
                  <a:lnTo>
                    <a:pt x="2972815" y="274485"/>
                  </a:lnTo>
                  <a:lnTo>
                    <a:pt x="2972815" y="264494"/>
                  </a:lnTo>
                  <a:lnTo>
                    <a:pt x="2972815" y="254502"/>
                  </a:lnTo>
                  <a:lnTo>
                    <a:pt x="2972815" y="244511"/>
                  </a:lnTo>
                  <a:lnTo>
                    <a:pt x="2972815" y="234519"/>
                  </a:lnTo>
                  <a:lnTo>
                    <a:pt x="2972815" y="224528"/>
                  </a:lnTo>
                  <a:lnTo>
                    <a:pt x="2972815" y="214536"/>
                  </a:lnTo>
                  <a:lnTo>
                    <a:pt x="2972815" y="204545"/>
                  </a:lnTo>
                  <a:lnTo>
                    <a:pt x="2972815" y="194553"/>
                  </a:lnTo>
                  <a:lnTo>
                    <a:pt x="2972815" y="185830"/>
                  </a:lnTo>
                  <a:lnTo>
                    <a:pt x="2966643" y="194553"/>
                  </a:lnTo>
                  <a:lnTo>
                    <a:pt x="2960069" y="204545"/>
                  </a:lnTo>
                  <a:lnTo>
                    <a:pt x="2954067" y="214536"/>
                  </a:lnTo>
                  <a:lnTo>
                    <a:pt x="2952863" y="216785"/>
                  </a:lnTo>
                  <a:lnTo>
                    <a:pt x="2949635" y="224528"/>
                  </a:lnTo>
                  <a:lnTo>
                    <a:pt x="2945980" y="234519"/>
                  </a:lnTo>
                  <a:lnTo>
                    <a:pt x="2943014" y="244511"/>
                  </a:lnTo>
                  <a:lnTo>
                    <a:pt x="2940905" y="254502"/>
                  </a:lnTo>
                  <a:lnTo>
                    <a:pt x="2939388" y="264494"/>
                  </a:lnTo>
                  <a:lnTo>
                    <a:pt x="2938901" y="274485"/>
                  </a:lnTo>
                  <a:lnTo>
                    <a:pt x="2939413" y="284477"/>
                  </a:lnTo>
                  <a:lnTo>
                    <a:pt x="2940659" y="294468"/>
                  </a:lnTo>
                  <a:lnTo>
                    <a:pt x="2942878" y="304460"/>
                  </a:lnTo>
                  <a:lnTo>
                    <a:pt x="2945802" y="314451"/>
                  </a:lnTo>
                  <a:lnTo>
                    <a:pt x="2949426" y="324443"/>
                  </a:lnTo>
                  <a:lnTo>
                    <a:pt x="2952863" y="332229"/>
                  </a:lnTo>
                  <a:lnTo>
                    <a:pt x="2953884" y="334434"/>
                  </a:lnTo>
                  <a:lnTo>
                    <a:pt x="2958942" y="344426"/>
                  </a:lnTo>
                  <a:lnTo>
                    <a:pt x="2964287" y="354417"/>
                  </a:lnTo>
                  <a:lnTo>
                    <a:pt x="2969753" y="364409"/>
                  </a:lnTo>
                  <a:close/>
                  <a:moveTo>
                    <a:pt x="1536287" y="15312"/>
                  </a:moveTo>
                  <a:lnTo>
                    <a:pt x="1549744" y="14706"/>
                  </a:lnTo>
                  <a:lnTo>
                    <a:pt x="1556239" y="13225"/>
                  </a:lnTo>
                  <a:lnTo>
                    <a:pt x="1560071" y="4715"/>
                  </a:lnTo>
                  <a:lnTo>
                    <a:pt x="1556239" y="2057"/>
                  </a:lnTo>
                  <a:lnTo>
                    <a:pt x="1536287" y="0"/>
                  </a:lnTo>
                  <a:lnTo>
                    <a:pt x="1527954" y="4715"/>
                  </a:lnTo>
                  <a:lnTo>
                    <a:pt x="1534443" y="14706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F2497D76-A9AE-9586-4E28-FF0C1EDEAB1C}"/>
                </a:ext>
              </a:extLst>
            </p:cNvPr>
            <p:cNvSpPr/>
            <p:nvPr/>
          </p:nvSpPr>
          <p:spPr>
            <a:xfrm>
              <a:off x="2885545" y="3142699"/>
              <a:ext cx="2972814" cy="919590"/>
            </a:xfrm>
            <a:custGeom>
              <a:avLst/>
              <a:gdLst>
                <a:gd name="connsiteX0" fmla="*/ 3889 w 2972814"/>
                <a:gd name="connsiteY0" fmla="*/ 916686 h 919590"/>
                <a:gd name="connsiteX1" fmla="*/ 15493 w 2972814"/>
                <a:gd name="connsiteY1" fmla="*/ 906695 h 919590"/>
                <a:gd name="connsiteX2" fmla="*/ 19952 w 2972814"/>
                <a:gd name="connsiteY2" fmla="*/ 902246 h 919590"/>
                <a:gd name="connsiteX3" fmla="*/ 24843 w 2972814"/>
                <a:gd name="connsiteY3" fmla="*/ 896703 h 919590"/>
                <a:gd name="connsiteX4" fmla="*/ 32544 w 2972814"/>
                <a:gd name="connsiteY4" fmla="*/ 886712 h 919590"/>
                <a:gd name="connsiteX5" fmla="*/ 39663 w 2972814"/>
                <a:gd name="connsiteY5" fmla="*/ 876720 h 919590"/>
                <a:gd name="connsiteX6" fmla="*/ 39904 w 2972814"/>
                <a:gd name="connsiteY6" fmla="*/ 876355 h 919590"/>
                <a:gd name="connsiteX7" fmla="*/ 46039 w 2972814"/>
                <a:gd name="connsiteY7" fmla="*/ 866728 h 919590"/>
                <a:gd name="connsiteX8" fmla="*/ 52152 w 2972814"/>
                <a:gd name="connsiteY8" fmla="*/ 856737 h 919590"/>
                <a:gd name="connsiteX9" fmla="*/ 58575 w 2972814"/>
                <a:gd name="connsiteY9" fmla="*/ 846745 h 919590"/>
                <a:gd name="connsiteX10" fmla="*/ 59855 w 2972814"/>
                <a:gd name="connsiteY10" fmla="*/ 844864 h 919590"/>
                <a:gd name="connsiteX11" fmla="*/ 65481 w 2972814"/>
                <a:gd name="connsiteY11" fmla="*/ 836754 h 919590"/>
                <a:gd name="connsiteX12" fmla="*/ 73003 w 2972814"/>
                <a:gd name="connsiteY12" fmla="*/ 826763 h 919590"/>
                <a:gd name="connsiteX13" fmla="*/ 79807 w 2972814"/>
                <a:gd name="connsiteY13" fmla="*/ 818677 h 919590"/>
                <a:gd name="connsiteX14" fmla="*/ 81406 w 2972814"/>
                <a:gd name="connsiteY14" fmla="*/ 816771 h 919590"/>
                <a:gd name="connsiteX15" fmla="*/ 90320 w 2972814"/>
                <a:gd name="connsiteY15" fmla="*/ 806780 h 919590"/>
                <a:gd name="connsiteX16" fmla="*/ 99759 w 2972814"/>
                <a:gd name="connsiteY16" fmla="*/ 797001 h 919590"/>
                <a:gd name="connsiteX17" fmla="*/ 99964 w 2972814"/>
                <a:gd name="connsiteY17" fmla="*/ 796788 h 919590"/>
                <a:gd name="connsiteX18" fmla="*/ 109454 w 2972814"/>
                <a:gd name="connsiteY18" fmla="*/ 786797 h 919590"/>
                <a:gd name="connsiteX19" fmla="*/ 119070 w 2972814"/>
                <a:gd name="connsiteY19" fmla="*/ 776805 h 919590"/>
                <a:gd name="connsiteX20" fmla="*/ 119711 w 2972814"/>
                <a:gd name="connsiteY20" fmla="*/ 776093 h 919590"/>
                <a:gd name="connsiteX21" fmla="*/ 127553 w 2972814"/>
                <a:gd name="connsiteY21" fmla="*/ 766814 h 919590"/>
                <a:gd name="connsiteX22" fmla="*/ 135216 w 2972814"/>
                <a:gd name="connsiteY22" fmla="*/ 756822 h 919590"/>
                <a:gd name="connsiteX23" fmla="*/ 139662 w 2972814"/>
                <a:gd name="connsiteY23" fmla="*/ 750673 h 919590"/>
                <a:gd name="connsiteX24" fmla="*/ 142228 w 2972814"/>
                <a:gd name="connsiteY24" fmla="*/ 746831 h 919590"/>
                <a:gd name="connsiteX25" fmla="*/ 148048 w 2972814"/>
                <a:gd name="connsiteY25" fmla="*/ 736839 h 919590"/>
                <a:gd name="connsiteX26" fmla="*/ 153686 w 2972814"/>
                <a:gd name="connsiteY26" fmla="*/ 726848 h 919590"/>
                <a:gd name="connsiteX27" fmla="*/ 158923 w 2972814"/>
                <a:gd name="connsiteY27" fmla="*/ 716856 h 919590"/>
                <a:gd name="connsiteX28" fmla="*/ 159614 w 2972814"/>
                <a:gd name="connsiteY28" fmla="*/ 715600 h 919590"/>
                <a:gd name="connsiteX29" fmla="*/ 164065 w 2972814"/>
                <a:gd name="connsiteY29" fmla="*/ 706865 h 919590"/>
                <a:gd name="connsiteX30" fmla="*/ 169573 w 2972814"/>
                <a:gd name="connsiteY30" fmla="*/ 696873 h 919590"/>
                <a:gd name="connsiteX31" fmla="*/ 175566 w 2972814"/>
                <a:gd name="connsiteY31" fmla="*/ 686882 h 919590"/>
                <a:gd name="connsiteX32" fmla="*/ 179566 w 2972814"/>
                <a:gd name="connsiteY32" fmla="*/ 680915 h 919590"/>
                <a:gd name="connsiteX33" fmla="*/ 182091 w 2972814"/>
                <a:gd name="connsiteY33" fmla="*/ 676890 h 919590"/>
                <a:gd name="connsiteX34" fmla="*/ 189470 w 2972814"/>
                <a:gd name="connsiteY34" fmla="*/ 666899 h 919590"/>
                <a:gd name="connsiteX35" fmla="*/ 197679 w 2972814"/>
                <a:gd name="connsiteY35" fmla="*/ 656907 h 919590"/>
                <a:gd name="connsiteX36" fmla="*/ 199518 w 2972814"/>
                <a:gd name="connsiteY36" fmla="*/ 654914 h 919590"/>
                <a:gd name="connsiteX37" fmla="*/ 206681 w 2972814"/>
                <a:gd name="connsiteY37" fmla="*/ 646916 h 919590"/>
                <a:gd name="connsiteX38" fmla="*/ 216603 w 2972814"/>
                <a:gd name="connsiteY38" fmla="*/ 636924 h 919590"/>
                <a:gd name="connsiteX39" fmla="*/ 219470 w 2972814"/>
                <a:gd name="connsiteY39" fmla="*/ 634319 h 919590"/>
                <a:gd name="connsiteX40" fmla="*/ 227630 w 2972814"/>
                <a:gd name="connsiteY40" fmla="*/ 626933 h 919590"/>
                <a:gd name="connsiteX41" fmla="*/ 239421 w 2972814"/>
                <a:gd name="connsiteY41" fmla="*/ 617086 h 919590"/>
                <a:gd name="connsiteX42" fmla="*/ 239601 w 2972814"/>
                <a:gd name="connsiteY42" fmla="*/ 616941 h 919590"/>
                <a:gd name="connsiteX43" fmla="*/ 252548 w 2972814"/>
                <a:gd name="connsiteY43" fmla="*/ 606950 h 919590"/>
                <a:gd name="connsiteX44" fmla="*/ 259373 w 2972814"/>
                <a:gd name="connsiteY44" fmla="*/ 601954 h 919590"/>
                <a:gd name="connsiteX45" fmla="*/ 266679 w 2972814"/>
                <a:gd name="connsiteY45" fmla="*/ 596958 h 919590"/>
                <a:gd name="connsiteX46" fmla="*/ 279325 w 2972814"/>
                <a:gd name="connsiteY46" fmla="*/ 588710 h 919590"/>
                <a:gd name="connsiteX47" fmla="*/ 282189 w 2972814"/>
                <a:gd name="connsiteY47" fmla="*/ 586967 h 919590"/>
                <a:gd name="connsiteX48" fmla="*/ 298878 w 2972814"/>
                <a:gd name="connsiteY48" fmla="*/ 576975 h 919590"/>
                <a:gd name="connsiteX49" fmla="*/ 299277 w 2972814"/>
                <a:gd name="connsiteY49" fmla="*/ 576741 h 919590"/>
                <a:gd name="connsiteX50" fmla="*/ 317481 w 2972814"/>
                <a:gd name="connsiteY50" fmla="*/ 566984 h 919590"/>
                <a:gd name="connsiteX51" fmla="*/ 319228 w 2972814"/>
                <a:gd name="connsiteY51" fmla="*/ 566039 h 919590"/>
                <a:gd name="connsiteX52" fmla="*/ 337551 w 2972814"/>
                <a:gd name="connsiteY52" fmla="*/ 556992 h 919590"/>
                <a:gd name="connsiteX53" fmla="*/ 339180 w 2972814"/>
                <a:gd name="connsiteY53" fmla="*/ 556178 h 919590"/>
                <a:gd name="connsiteX54" fmla="*/ 359132 w 2972814"/>
                <a:gd name="connsiteY54" fmla="*/ 547082 h 919590"/>
                <a:gd name="connsiteX55" fmla="*/ 359327 w 2972814"/>
                <a:gd name="connsiteY55" fmla="*/ 547001 h 919590"/>
                <a:gd name="connsiteX56" fmla="*/ 379084 w 2972814"/>
                <a:gd name="connsiteY56" fmla="*/ 538410 h 919590"/>
                <a:gd name="connsiteX57" fmla="*/ 382658 w 2972814"/>
                <a:gd name="connsiteY57" fmla="*/ 537009 h 919590"/>
                <a:gd name="connsiteX58" fmla="*/ 399036 w 2972814"/>
                <a:gd name="connsiteY58" fmla="*/ 530142 h 919590"/>
                <a:gd name="connsiteX59" fmla="*/ 407841 w 2972814"/>
                <a:gd name="connsiteY59" fmla="*/ 527018 h 919590"/>
                <a:gd name="connsiteX60" fmla="*/ 418987 w 2972814"/>
                <a:gd name="connsiteY60" fmla="*/ 522770 h 919590"/>
                <a:gd name="connsiteX61" fmla="*/ 437780 w 2972814"/>
                <a:gd name="connsiteY61" fmla="*/ 517026 h 919590"/>
                <a:gd name="connsiteX62" fmla="*/ 438939 w 2972814"/>
                <a:gd name="connsiteY62" fmla="*/ 516649 h 919590"/>
                <a:gd name="connsiteX63" fmla="*/ 458891 w 2972814"/>
                <a:gd name="connsiteY63" fmla="*/ 512357 h 919590"/>
                <a:gd name="connsiteX64" fmla="*/ 478843 w 2972814"/>
                <a:gd name="connsiteY64" fmla="*/ 510465 h 919590"/>
                <a:gd name="connsiteX65" fmla="*/ 498794 w 2972814"/>
                <a:gd name="connsiteY65" fmla="*/ 511589 h 919590"/>
                <a:gd name="connsiteX66" fmla="*/ 518746 w 2972814"/>
                <a:gd name="connsiteY66" fmla="*/ 515906 h 919590"/>
                <a:gd name="connsiteX67" fmla="*/ 521885 w 2972814"/>
                <a:gd name="connsiteY67" fmla="*/ 517026 h 919590"/>
                <a:gd name="connsiteX68" fmla="*/ 538698 w 2972814"/>
                <a:gd name="connsiteY68" fmla="*/ 523551 h 919590"/>
                <a:gd name="connsiteX69" fmla="*/ 545285 w 2972814"/>
                <a:gd name="connsiteY69" fmla="*/ 527018 h 919590"/>
                <a:gd name="connsiteX70" fmla="*/ 558650 w 2972814"/>
                <a:gd name="connsiteY70" fmla="*/ 534955 h 919590"/>
                <a:gd name="connsiteX71" fmla="*/ 561627 w 2972814"/>
                <a:gd name="connsiteY71" fmla="*/ 537009 h 919590"/>
                <a:gd name="connsiteX72" fmla="*/ 574539 w 2972814"/>
                <a:gd name="connsiteY72" fmla="*/ 547001 h 919590"/>
                <a:gd name="connsiteX73" fmla="*/ 578601 w 2972814"/>
                <a:gd name="connsiteY73" fmla="*/ 550605 h 919590"/>
                <a:gd name="connsiteX74" fmla="*/ 585303 w 2972814"/>
                <a:gd name="connsiteY74" fmla="*/ 556992 h 919590"/>
                <a:gd name="connsiteX75" fmla="*/ 594123 w 2972814"/>
                <a:gd name="connsiteY75" fmla="*/ 566984 h 919590"/>
                <a:gd name="connsiteX76" fmla="*/ 598553 w 2972814"/>
                <a:gd name="connsiteY76" fmla="*/ 572488 h 919590"/>
                <a:gd name="connsiteX77" fmla="*/ 602192 w 2972814"/>
                <a:gd name="connsiteY77" fmla="*/ 576975 h 919590"/>
                <a:gd name="connsiteX78" fmla="*/ 609238 w 2972814"/>
                <a:gd name="connsiteY78" fmla="*/ 586967 h 919590"/>
                <a:gd name="connsiteX79" fmla="*/ 615317 w 2972814"/>
                <a:gd name="connsiteY79" fmla="*/ 596958 h 919590"/>
                <a:gd name="connsiteX80" fmla="*/ 618505 w 2972814"/>
                <a:gd name="connsiteY80" fmla="*/ 602480 h 919590"/>
                <a:gd name="connsiteX81" fmla="*/ 621280 w 2972814"/>
                <a:gd name="connsiteY81" fmla="*/ 606950 h 919590"/>
                <a:gd name="connsiteX82" fmla="*/ 627065 w 2972814"/>
                <a:gd name="connsiteY82" fmla="*/ 616941 h 919590"/>
                <a:gd name="connsiteX83" fmla="*/ 632743 w 2972814"/>
                <a:gd name="connsiteY83" fmla="*/ 626933 h 919590"/>
                <a:gd name="connsiteX84" fmla="*/ 638187 w 2972814"/>
                <a:gd name="connsiteY84" fmla="*/ 636924 h 919590"/>
                <a:gd name="connsiteX85" fmla="*/ 638457 w 2972814"/>
                <a:gd name="connsiteY85" fmla="*/ 637386 h 919590"/>
                <a:gd name="connsiteX86" fmla="*/ 644698 w 2972814"/>
                <a:gd name="connsiteY86" fmla="*/ 646916 h 919590"/>
                <a:gd name="connsiteX87" fmla="*/ 651498 w 2972814"/>
                <a:gd name="connsiteY87" fmla="*/ 656907 h 919590"/>
                <a:gd name="connsiteX88" fmla="*/ 658409 w 2972814"/>
                <a:gd name="connsiteY88" fmla="*/ 666182 h 919590"/>
                <a:gd name="connsiteX89" fmla="*/ 659030 w 2972814"/>
                <a:gd name="connsiteY89" fmla="*/ 666899 h 919590"/>
                <a:gd name="connsiteX90" fmla="*/ 668271 w 2972814"/>
                <a:gd name="connsiteY90" fmla="*/ 676890 h 919590"/>
                <a:gd name="connsiteX91" fmla="*/ 678360 w 2972814"/>
                <a:gd name="connsiteY91" fmla="*/ 686592 h 919590"/>
                <a:gd name="connsiteX92" fmla="*/ 678721 w 2972814"/>
                <a:gd name="connsiteY92" fmla="*/ 686882 h 919590"/>
                <a:gd name="connsiteX93" fmla="*/ 692115 w 2972814"/>
                <a:gd name="connsiteY93" fmla="*/ 696873 h 919590"/>
                <a:gd name="connsiteX94" fmla="*/ 698312 w 2972814"/>
                <a:gd name="connsiteY94" fmla="*/ 701170 h 919590"/>
                <a:gd name="connsiteX95" fmla="*/ 708983 w 2972814"/>
                <a:gd name="connsiteY95" fmla="*/ 706865 h 919590"/>
                <a:gd name="connsiteX96" fmla="*/ 718264 w 2972814"/>
                <a:gd name="connsiteY96" fmla="*/ 711836 h 919590"/>
                <a:gd name="connsiteX97" fmla="*/ 731879 w 2972814"/>
                <a:gd name="connsiteY97" fmla="*/ 716856 h 919590"/>
                <a:gd name="connsiteX98" fmla="*/ 738216 w 2972814"/>
                <a:gd name="connsiteY98" fmla="*/ 719137 h 919590"/>
                <a:gd name="connsiteX99" fmla="*/ 758167 w 2972814"/>
                <a:gd name="connsiteY99" fmla="*/ 723089 h 919590"/>
                <a:gd name="connsiteX100" fmla="*/ 778119 w 2972814"/>
                <a:gd name="connsiteY100" fmla="*/ 723201 h 919590"/>
                <a:gd name="connsiteX101" fmla="*/ 798071 w 2972814"/>
                <a:gd name="connsiteY101" fmla="*/ 719364 h 919590"/>
                <a:gd name="connsiteX102" fmla="*/ 804696 w 2972814"/>
                <a:gd name="connsiteY102" fmla="*/ 716856 h 919590"/>
                <a:gd name="connsiteX103" fmla="*/ 818023 w 2972814"/>
                <a:gd name="connsiteY103" fmla="*/ 711473 h 919590"/>
                <a:gd name="connsiteX104" fmla="*/ 826900 w 2972814"/>
                <a:gd name="connsiteY104" fmla="*/ 706865 h 919590"/>
                <a:gd name="connsiteX105" fmla="*/ 837975 w 2972814"/>
                <a:gd name="connsiteY105" fmla="*/ 700860 h 919590"/>
                <a:gd name="connsiteX106" fmla="*/ 845051 w 2972814"/>
                <a:gd name="connsiteY106" fmla="*/ 696873 h 919590"/>
                <a:gd name="connsiteX107" fmla="*/ 857926 w 2972814"/>
                <a:gd name="connsiteY107" fmla="*/ 689188 h 919590"/>
                <a:gd name="connsiteX108" fmla="*/ 862847 w 2972814"/>
                <a:gd name="connsiteY108" fmla="*/ 686882 h 919590"/>
                <a:gd name="connsiteX109" fmla="*/ 877878 w 2972814"/>
                <a:gd name="connsiteY109" fmla="*/ 679770 h 919590"/>
                <a:gd name="connsiteX110" fmla="*/ 888513 w 2972814"/>
                <a:gd name="connsiteY110" fmla="*/ 676890 h 919590"/>
                <a:gd name="connsiteX111" fmla="*/ 897830 w 2972814"/>
                <a:gd name="connsiteY111" fmla="*/ 674462 h 919590"/>
                <a:gd name="connsiteX112" fmla="*/ 917782 w 2972814"/>
                <a:gd name="connsiteY112" fmla="*/ 674826 h 919590"/>
                <a:gd name="connsiteX113" fmla="*/ 923881 w 2972814"/>
                <a:gd name="connsiteY113" fmla="*/ 676890 h 919590"/>
                <a:gd name="connsiteX114" fmla="*/ 937733 w 2972814"/>
                <a:gd name="connsiteY114" fmla="*/ 682206 h 919590"/>
                <a:gd name="connsiteX115" fmla="*/ 944125 w 2972814"/>
                <a:gd name="connsiteY115" fmla="*/ 686882 h 919590"/>
                <a:gd name="connsiteX116" fmla="*/ 955364 w 2972814"/>
                <a:gd name="connsiteY116" fmla="*/ 696873 h 919590"/>
                <a:gd name="connsiteX117" fmla="*/ 957685 w 2972814"/>
                <a:gd name="connsiteY117" fmla="*/ 699301 h 919590"/>
                <a:gd name="connsiteX118" fmla="*/ 963159 w 2972814"/>
                <a:gd name="connsiteY118" fmla="*/ 706865 h 919590"/>
                <a:gd name="connsiteX119" fmla="*/ 969579 w 2972814"/>
                <a:gd name="connsiteY119" fmla="*/ 716856 h 919590"/>
                <a:gd name="connsiteX120" fmla="*/ 975304 w 2972814"/>
                <a:gd name="connsiteY120" fmla="*/ 726848 h 919590"/>
                <a:gd name="connsiteX121" fmla="*/ 977637 w 2972814"/>
                <a:gd name="connsiteY121" fmla="*/ 730851 h 919590"/>
                <a:gd name="connsiteX122" fmla="*/ 980917 w 2972814"/>
                <a:gd name="connsiteY122" fmla="*/ 736839 h 919590"/>
                <a:gd name="connsiteX123" fmla="*/ 986263 w 2972814"/>
                <a:gd name="connsiteY123" fmla="*/ 746831 h 919590"/>
                <a:gd name="connsiteX124" fmla="*/ 992314 w 2972814"/>
                <a:gd name="connsiteY124" fmla="*/ 756822 h 919590"/>
                <a:gd name="connsiteX125" fmla="*/ 997589 w 2972814"/>
                <a:gd name="connsiteY125" fmla="*/ 764706 h 919590"/>
                <a:gd name="connsiteX126" fmla="*/ 999164 w 2972814"/>
                <a:gd name="connsiteY126" fmla="*/ 766814 h 919590"/>
                <a:gd name="connsiteX127" fmla="*/ 1007213 w 2972814"/>
                <a:gd name="connsiteY127" fmla="*/ 776805 h 919590"/>
                <a:gd name="connsiteX128" fmla="*/ 1015950 w 2972814"/>
                <a:gd name="connsiteY128" fmla="*/ 786797 h 919590"/>
                <a:gd name="connsiteX129" fmla="*/ 1017541 w 2972814"/>
                <a:gd name="connsiteY129" fmla="*/ 788594 h 919590"/>
                <a:gd name="connsiteX130" fmla="*/ 1027326 w 2972814"/>
                <a:gd name="connsiteY130" fmla="*/ 796788 h 919590"/>
                <a:gd name="connsiteX131" fmla="*/ 1037492 w 2972814"/>
                <a:gd name="connsiteY131" fmla="*/ 805070 h 919590"/>
                <a:gd name="connsiteX132" fmla="*/ 1041506 w 2972814"/>
                <a:gd name="connsiteY132" fmla="*/ 806780 h 919590"/>
                <a:gd name="connsiteX133" fmla="*/ 1057444 w 2972814"/>
                <a:gd name="connsiteY133" fmla="*/ 814018 h 919590"/>
                <a:gd name="connsiteX134" fmla="*/ 1077396 w 2972814"/>
                <a:gd name="connsiteY134" fmla="*/ 813161 h 919590"/>
                <a:gd name="connsiteX135" fmla="*/ 1088700 w 2972814"/>
                <a:gd name="connsiteY135" fmla="*/ 806780 h 919590"/>
                <a:gd name="connsiteX136" fmla="*/ 1097348 w 2972814"/>
                <a:gd name="connsiteY136" fmla="*/ 802481 h 919590"/>
                <a:gd name="connsiteX137" fmla="*/ 1103949 w 2972814"/>
                <a:gd name="connsiteY137" fmla="*/ 796788 h 919590"/>
                <a:gd name="connsiteX138" fmla="*/ 1116814 w 2972814"/>
                <a:gd name="connsiteY138" fmla="*/ 786797 h 919590"/>
                <a:gd name="connsiteX139" fmla="*/ 1117299 w 2972814"/>
                <a:gd name="connsiteY139" fmla="*/ 786459 h 919590"/>
                <a:gd name="connsiteX140" fmla="*/ 1128218 w 2972814"/>
                <a:gd name="connsiteY140" fmla="*/ 776805 h 919590"/>
                <a:gd name="connsiteX141" fmla="*/ 1137251 w 2972814"/>
                <a:gd name="connsiteY141" fmla="*/ 769536 h 919590"/>
                <a:gd name="connsiteX142" fmla="*/ 1140282 w 2972814"/>
                <a:gd name="connsiteY142" fmla="*/ 766814 h 919590"/>
                <a:gd name="connsiteX143" fmla="*/ 1151373 w 2972814"/>
                <a:gd name="connsiteY143" fmla="*/ 756822 h 919590"/>
                <a:gd name="connsiteX144" fmla="*/ 1157203 w 2972814"/>
                <a:gd name="connsiteY144" fmla="*/ 751575 h 919590"/>
                <a:gd name="connsiteX145" fmla="*/ 1162500 w 2972814"/>
                <a:gd name="connsiteY145" fmla="*/ 746831 h 919590"/>
                <a:gd name="connsiteX146" fmla="*/ 1171912 w 2972814"/>
                <a:gd name="connsiteY146" fmla="*/ 736839 h 919590"/>
                <a:gd name="connsiteX147" fmla="*/ 1177155 w 2972814"/>
                <a:gd name="connsiteY147" fmla="*/ 729850 h 919590"/>
                <a:gd name="connsiteX148" fmla="*/ 1179602 w 2972814"/>
                <a:gd name="connsiteY148" fmla="*/ 726848 h 919590"/>
                <a:gd name="connsiteX149" fmla="*/ 1184567 w 2972814"/>
                <a:gd name="connsiteY149" fmla="*/ 716856 h 919590"/>
                <a:gd name="connsiteX150" fmla="*/ 1186214 w 2972814"/>
                <a:gd name="connsiteY150" fmla="*/ 706865 h 919590"/>
                <a:gd name="connsiteX151" fmla="*/ 1184558 w 2972814"/>
                <a:gd name="connsiteY151" fmla="*/ 696873 h 919590"/>
                <a:gd name="connsiteX152" fmla="*/ 1180041 w 2972814"/>
                <a:gd name="connsiteY152" fmla="*/ 686882 h 919590"/>
                <a:gd name="connsiteX153" fmla="*/ 1177155 w 2972814"/>
                <a:gd name="connsiteY153" fmla="*/ 683040 h 919590"/>
                <a:gd name="connsiteX154" fmla="*/ 1173155 w 2972814"/>
                <a:gd name="connsiteY154" fmla="*/ 676890 h 919590"/>
                <a:gd name="connsiteX155" fmla="*/ 1166114 w 2972814"/>
                <a:gd name="connsiteY155" fmla="*/ 666899 h 919590"/>
                <a:gd name="connsiteX156" fmla="*/ 1158435 w 2972814"/>
                <a:gd name="connsiteY156" fmla="*/ 656907 h 919590"/>
                <a:gd name="connsiteX157" fmla="*/ 1157203 w 2972814"/>
                <a:gd name="connsiteY157" fmla="*/ 655236 h 919590"/>
                <a:gd name="connsiteX158" fmla="*/ 1151663 w 2972814"/>
                <a:gd name="connsiteY158" fmla="*/ 646916 h 919590"/>
                <a:gd name="connsiteX159" fmla="*/ 1145834 w 2972814"/>
                <a:gd name="connsiteY159" fmla="*/ 636924 h 919590"/>
                <a:gd name="connsiteX160" fmla="*/ 1140946 w 2972814"/>
                <a:gd name="connsiteY160" fmla="*/ 626933 h 919590"/>
                <a:gd name="connsiteX161" fmla="*/ 1137251 w 2972814"/>
                <a:gd name="connsiteY161" fmla="*/ 617166 h 919590"/>
                <a:gd name="connsiteX162" fmla="*/ 1137169 w 2972814"/>
                <a:gd name="connsiteY162" fmla="*/ 616941 h 919590"/>
                <a:gd name="connsiteX163" fmla="*/ 1134464 w 2972814"/>
                <a:gd name="connsiteY163" fmla="*/ 606950 h 919590"/>
                <a:gd name="connsiteX164" fmla="*/ 1132658 w 2972814"/>
                <a:gd name="connsiteY164" fmla="*/ 596958 h 919590"/>
                <a:gd name="connsiteX165" fmla="*/ 1131521 w 2972814"/>
                <a:gd name="connsiteY165" fmla="*/ 586967 h 919590"/>
                <a:gd name="connsiteX166" fmla="*/ 1131268 w 2972814"/>
                <a:gd name="connsiteY166" fmla="*/ 576975 h 919590"/>
                <a:gd name="connsiteX167" fmla="*/ 1131431 w 2972814"/>
                <a:gd name="connsiteY167" fmla="*/ 566984 h 919590"/>
                <a:gd name="connsiteX168" fmla="*/ 1131848 w 2972814"/>
                <a:gd name="connsiteY168" fmla="*/ 556992 h 919590"/>
                <a:gd name="connsiteX169" fmla="*/ 1132780 w 2972814"/>
                <a:gd name="connsiteY169" fmla="*/ 547001 h 919590"/>
                <a:gd name="connsiteX170" fmla="*/ 1133686 w 2972814"/>
                <a:gd name="connsiteY170" fmla="*/ 537009 h 919590"/>
                <a:gd name="connsiteX171" fmla="*/ 1134798 w 2972814"/>
                <a:gd name="connsiteY171" fmla="*/ 527018 h 919590"/>
                <a:gd name="connsiteX172" fmla="*/ 1135851 w 2972814"/>
                <a:gd name="connsiteY172" fmla="*/ 517026 h 919590"/>
                <a:gd name="connsiteX173" fmla="*/ 1137015 w 2972814"/>
                <a:gd name="connsiteY173" fmla="*/ 507035 h 919590"/>
                <a:gd name="connsiteX174" fmla="*/ 1137251 w 2972814"/>
                <a:gd name="connsiteY174" fmla="*/ 504891 h 919590"/>
                <a:gd name="connsiteX175" fmla="*/ 1138147 w 2972814"/>
                <a:gd name="connsiteY175" fmla="*/ 497043 h 919590"/>
                <a:gd name="connsiteX176" fmla="*/ 1139554 w 2972814"/>
                <a:gd name="connsiteY176" fmla="*/ 487052 h 919590"/>
                <a:gd name="connsiteX177" fmla="*/ 1141283 w 2972814"/>
                <a:gd name="connsiteY177" fmla="*/ 477060 h 919590"/>
                <a:gd name="connsiteX178" fmla="*/ 1143721 w 2972814"/>
                <a:gd name="connsiteY178" fmla="*/ 467069 h 919590"/>
                <a:gd name="connsiteX179" fmla="*/ 1147194 w 2972814"/>
                <a:gd name="connsiteY179" fmla="*/ 457077 h 919590"/>
                <a:gd name="connsiteX180" fmla="*/ 1152280 w 2972814"/>
                <a:gd name="connsiteY180" fmla="*/ 447086 h 919590"/>
                <a:gd name="connsiteX181" fmla="*/ 1157203 w 2972814"/>
                <a:gd name="connsiteY181" fmla="*/ 440308 h 919590"/>
                <a:gd name="connsiteX182" fmla="*/ 1159705 w 2972814"/>
                <a:gd name="connsiteY182" fmla="*/ 437094 h 919590"/>
                <a:gd name="connsiteX183" fmla="*/ 1170608 w 2972814"/>
                <a:gd name="connsiteY183" fmla="*/ 427103 h 919590"/>
                <a:gd name="connsiteX184" fmla="*/ 1177155 w 2972814"/>
                <a:gd name="connsiteY184" fmla="*/ 422590 h 919590"/>
                <a:gd name="connsiteX185" fmla="*/ 1185492 w 2972814"/>
                <a:gd name="connsiteY185" fmla="*/ 417111 h 919590"/>
                <a:gd name="connsiteX186" fmla="*/ 1197107 w 2972814"/>
                <a:gd name="connsiteY186" fmla="*/ 411242 h 919590"/>
                <a:gd name="connsiteX187" fmla="*/ 1205264 w 2972814"/>
                <a:gd name="connsiteY187" fmla="*/ 407120 h 919590"/>
                <a:gd name="connsiteX188" fmla="*/ 1217058 w 2972814"/>
                <a:gd name="connsiteY188" fmla="*/ 401982 h 919590"/>
                <a:gd name="connsiteX189" fmla="*/ 1228729 w 2972814"/>
                <a:gd name="connsiteY189" fmla="*/ 397128 h 919590"/>
                <a:gd name="connsiteX190" fmla="*/ 1237010 w 2972814"/>
                <a:gd name="connsiteY190" fmla="*/ 394084 h 919590"/>
                <a:gd name="connsiteX191" fmla="*/ 1255915 w 2972814"/>
                <a:gd name="connsiteY191" fmla="*/ 387137 h 919590"/>
                <a:gd name="connsiteX192" fmla="*/ 1256962 w 2972814"/>
                <a:gd name="connsiteY192" fmla="*/ 386778 h 919590"/>
                <a:gd name="connsiteX193" fmla="*/ 1276914 w 2972814"/>
                <a:gd name="connsiteY193" fmla="*/ 380407 h 919590"/>
                <a:gd name="connsiteX194" fmla="*/ 1289656 w 2972814"/>
                <a:gd name="connsiteY194" fmla="*/ 377145 h 919590"/>
                <a:gd name="connsiteX195" fmla="*/ 1296865 w 2972814"/>
                <a:gd name="connsiteY195" fmla="*/ 375299 h 919590"/>
                <a:gd name="connsiteX196" fmla="*/ 1316817 w 2972814"/>
                <a:gd name="connsiteY196" fmla="*/ 371837 h 919590"/>
                <a:gd name="connsiteX197" fmla="*/ 1336769 w 2972814"/>
                <a:gd name="connsiteY197" fmla="*/ 370882 h 919590"/>
                <a:gd name="connsiteX198" fmla="*/ 1356721 w 2972814"/>
                <a:gd name="connsiteY198" fmla="*/ 373048 h 919590"/>
                <a:gd name="connsiteX199" fmla="*/ 1369212 w 2972814"/>
                <a:gd name="connsiteY199" fmla="*/ 377145 h 919590"/>
                <a:gd name="connsiteX200" fmla="*/ 1376673 w 2972814"/>
                <a:gd name="connsiteY200" fmla="*/ 380086 h 919590"/>
                <a:gd name="connsiteX201" fmla="*/ 1387458 w 2972814"/>
                <a:gd name="connsiteY201" fmla="*/ 387137 h 919590"/>
                <a:gd name="connsiteX202" fmla="*/ 1396624 w 2972814"/>
                <a:gd name="connsiteY202" fmla="*/ 394683 h 919590"/>
                <a:gd name="connsiteX203" fmla="*/ 1398827 w 2972814"/>
                <a:gd name="connsiteY203" fmla="*/ 397128 h 919590"/>
                <a:gd name="connsiteX204" fmla="*/ 1405792 w 2972814"/>
                <a:gd name="connsiteY204" fmla="*/ 407120 h 919590"/>
                <a:gd name="connsiteX205" fmla="*/ 1410939 w 2972814"/>
                <a:gd name="connsiteY205" fmla="*/ 417111 h 919590"/>
                <a:gd name="connsiteX206" fmla="*/ 1414420 w 2972814"/>
                <a:gd name="connsiteY206" fmla="*/ 427103 h 919590"/>
                <a:gd name="connsiteX207" fmla="*/ 1416373 w 2972814"/>
                <a:gd name="connsiteY207" fmla="*/ 437094 h 919590"/>
                <a:gd name="connsiteX208" fmla="*/ 1416576 w 2972814"/>
                <a:gd name="connsiteY208" fmla="*/ 438823 h 919590"/>
                <a:gd name="connsiteX209" fmla="*/ 1417430 w 2972814"/>
                <a:gd name="connsiteY209" fmla="*/ 447086 h 919590"/>
                <a:gd name="connsiteX210" fmla="*/ 1417748 w 2972814"/>
                <a:gd name="connsiteY210" fmla="*/ 457077 h 919590"/>
                <a:gd name="connsiteX211" fmla="*/ 1417518 w 2972814"/>
                <a:gd name="connsiteY211" fmla="*/ 467069 h 919590"/>
                <a:gd name="connsiteX212" fmla="*/ 1416770 w 2972814"/>
                <a:gd name="connsiteY212" fmla="*/ 477060 h 919590"/>
                <a:gd name="connsiteX213" fmla="*/ 1416576 w 2972814"/>
                <a:gd name="connsiteY213" fmla="*/ 479005 h 919590"/>
                <a:gd name="connsiteX214" fmla="*/ 1415736 w 2972814"/>
                <a:gd name="connsiteY214" fmla="*/ 487052 h 919590"/>
                <a:gd name="connsiteX215" fmla="*/ 1414754 w 2972814"/>
                <a:gd name="connsiteY215" fmla="*/ 497043 h 919590"/>
                <a:gd name="connsiteX216" fmla="*/ 1413760 w 2972814"/>
                <a:gd name="connsiteY216" fmla="*/ 507035 h 919590"/>
                <a:gd name="connsiteX217" fmla="*/ 1412907 w 2972814"/>
                <a:gd name="connsiteY217" fmla="*/ 517026 h 919590"/>
                <a:gd name="connsiteX218" fmla="*/ 1412030 w 2972814"/>
                <a:gd name="connsiteY218" fmla="*/ 527018 h 919590"/>
                <a:gd name="connsiteX219" fmla="*/ 1411634 w 2972814"/>
                <a:gd name="connsiteY219" fmla="*/ 537009 h 919590"/>
                <a:gd name="connsiteX220" fmla="*/ 1411378 w 2972814"/>
                <a:gd name="connsiteY220" fmla="*/ 547001 h 919590"/>
                <a:gd name="connsiteX221" fmla="*/ 1411410 w 2972814"/>
                <a:gd name="connsiteY221" fmla="*/ 556992 h 919590"/>
                <a:gd name="connsiteX222" fmla="*/ 1411683 w 2972814"/>
                <a:gd name="connsiteY222" fmla="*/ 566984 h 919590"/>
                <a:gd name="connsiteX223" fmla="*/ 1412024 w 2972814"/>
                <a:gd name="connsiteY223" fmla="*/ 576975 h 919590"/>
                <a:gd name="connsiteX224" fmla="*/ 1412612 w 2972814"/>
                <a:gd name="connsiteY224" fmla="*/ 586967 h 919590"/>
                <a:gd name="connsiteX225" fmla="*/ 1413162 w 2972814"/>
                <a:gd name="connsiteY225" fmla="*/ 596958 h 919590"/>
                <a:gd name="connsiteX226" fmla="*/ 1413951 w 2972814"/>
                <a:gd name="connsiteY226" fmla="*/ 606950 h 919590"/>
                <a:gd name="connsiteX227" fmla="*/ 1415199 w 2972814"/>
                <a:gd name="connsiteY227" fmla="*/ 616941 h 919590"/>
                <a:gd name="connsiteX228" fmla="*/ 1416576 w 2972814"/>
                <a:gd name="connsiteY228" fmla="*/ 625148 h 919590"/>
                <a:gd name="connsiteX229" fmla="*/ 1416969 w 2972814"/>
                <a:gd name="connsiteY229" fmla="*/ 626933 h 919590"/>
                <a:gd name="connsiteX230" fmla="*/ 1419457 w 2972814"/>
                <a:gd name="connsiteY230" fmla="*/ 636924 h 919590"/>
                <a:gd name="connsiteX231" fmla="*/ 1425492 w 2972814"/>
                <a:gd name="connsiteY231" fmla="*/ 646916 h 919590"/>
                <a:gd name="connsiteX232" fmla="*/ 1436528 w 2972814"/>
                <a:gd name="connsiteY232" fmla="*/ 655986 h 919590"/>
                <a:gd name="connsiteX233" fmla="*/ 1439230 w 2972814"/>
                <a:gd name="connsiteY233" fmla="*/ 656907 h 919590"/>
                <a:gd name="connsiteX234" fmla="*/ 1456480 w 2972814"/>
                <a:gd name="connsiteY234" fmla="*/ 660749 h 919590"/>
                <a:gd name="connsiteX235" fmla="*/ 1476431 w 2972814"/>
                <a:gd name="connsiteY235" fmla="*/ 661019 h 919590"/>
                <a:gd name="connsiteX236" fmla="*/ 1496383 w 2972814"/>
                <a:gd name="connsiteY236" fmla="*/ 658470 h 919590"/>
                <a:gd name="connsiteX237" fmla="*/ 1503745 w 2972814"/>
                <a:gd name="connsiteY237" fmla="*/ 656907 h 919590"/>
                <a:gd name="connsiteX238" fmla="*/ 1516335 w 2972814"/>
                <a:gd name="connsiteY238" fmla="*/ 654492 h 919590"/>
                <a:gd name="connsiteX239" fmla="*/ 1536287 w 2972814"/>
                <a:gd name="connsiteY239" fmla="*/ 648951 h 919590"/>
                <a:gd name="connsiteX240" fmla="*/ 1542054 w 2972814"/>
                <a:gd name="connsiteY240" fmla="*/ 646916 h 919590"/>
                <a:gd name="connsiteX241" fmla="*/ 1556239 w 2972814"/>
                <a:gd name="connsiteY241" fmla="*/ 642402 h 919590"/>
                <a:gd name="connsiteX242" fmla="*/ 1571418 w 2972814"/>
                <a:gd name="connsiteY242" fmla="*/ 636924 h 919590"/>
                <a:gd name="connsiteX243" fmla="*/ 1576190 w 2972814"/>
                <a:gd name="connsiteY243" fmla="*/ 635393 h 919590"/>
                <a:gd name="connsiteX244" fmla="*/ 1596142 w 2972814"/>
                <a:gd name="connsiteY244" fmla="*/ 627986 h 919590"/>
                <a:gd name="connsiteX245" fmla="*/ 1598711 w 2972814"/>
                <a:gd name="connsiteY245" fmla="*/ 626933 h 919590"/>
                <a:gd name="connsiteX246" fmla="*/ 1616094 w 2972814"/>
                <a:gd name="connsiteY246" fmla="*/ 620316 h 919590"/>
                <a:gd name="connsiteX247" fmla="*/ 1624721 w 2972814"/>
                <a:gd name="connsiteY247" fmla="*/ 616941 h 919590"/>
                <a:gd name="connsiteX248" fmla="*/ 1636046 w 2972814"/>
                <a:gd name="connsiteY248" fmla="*/ 612880 h 919590"/>
                <a:gd name="connsiteX249" fmla="*/ 1652469 w 2972814"/>
                <a:gd name="connsiteY249" fmla="*/ 606950 h 919590"/>
                <a:gd name="connsiteX250" fmla="*/ 1655997 w 2972814"/>
                <a:gd name="connsiteY250" fmla="*/ 605771 h 919590"/>
                <a:gd name="connsiteX251" fmla="*/ 1675949 w 2972814"/>
                <a:gd name="connsiteY251" fmla="*/ 599393 h 919590"/>
                <a:gd name="connsiteX252" fmla="*/ 1684321 w 2972814"/>
                <a:gd name="connsiteY252" fmla="*/ 596958 h 919590"/>
                <a:gd name="connsiteX253" fmla="*/ 1695901 w 2972814"/>
                <a:gd name="connsiteY253" fmla="*/ 593862 h 919590"/>
                <a:gd name="connsiteX254" fmla="*/ 1715853 w 2972814"/>
                <a:gd name="connsiteY254" fmla="*/ 589158 h 919590"/>
                <a:gd name="connsiteX255" fmla="*/ 1728567 w 2972814"/>
                <a:gd name="connsiteY255" fmla="*/ 586967 h 919590"/>
                <a:gd name="connsiteX256" fmla="*/ 1735805 w 2972814"/>
                <a:gd name="connsiteY256" fmla="*/ 585801 h 919590"/>
                <a:gd name="connsiteX257" fmla="*/ 1755756 w 2972814"/>
                <a:gd name="connsiteY257" fmla="*/ 583212 h 919590"/>
                <a:gd name="connsiteX258" fmla="*/ 1775708 w 2972814"/>
                <a:gd name="connsiteY258" fmla="*/ 581576 h 919590"/>
                <a:gd name="connsiteX259" fmla="*/ 1795660 w 2972814"/>
                <a:gd name="connsiteY259" fmla="*/ 580715 h 919590"/>
                <a:gd name="connsiteX260" fmla="*/ 1815612 w 2972814"/>
                <a:gd name="connsiteY260" fmla="*/ 580352 h 919590"/>
                <a:gd name="connsiteX261" fmla="*/ 1835563 w 2972814"/>
                <a:gd name="connsiteY261" fmla="*/ 580304 h 919590"/>
                <a:gd name="connsiteX262" fmla="*/ 1855515 w 2972814"/>
                <a:gd name="connsiteY262" fmla="*/ 580511 h 919590"/>
                <a:gd name="connsiteX263" fmla="*/ 1875467 w 2972814"/>
                <a:gd name="connsiteY263" fmla="*/ 580652 h 919590"/>
                <a:gd name="connsiteX264" fmla="*/ 1895419 w 2972814"/>
                <a:gd name="connsiteY264" fmla="*/ 580541 h 919590"/>
                <a:gd name="connsiteX265" fmla="*/ 1915371 w 2972814"/>
                <a:gd name="connsiteY265" fmla="*/ 580112 h 919590"/>
                <a:gd name="connsiteX266" fmla="*/ 1935322 w 2972814"/>
                <a:gd name="connsiteY266" fmla="*/ 579370 h 919590"/>
                <a:gd name="connsiteX267" fmla="*/ 1955274 w 2972814"/>
                <a:gd name="connsiteY267" fmla="*/ 578159 h 919590"/>
                <a:gd name="connsiteX268" fmla="*/ 1970833 w 2972814"/>
                <a:gd name="connsiteY268" fmla="*/ 576975 h 919590"/>
                <a:gd name="connsiteX269" fmla="*/ 1975226 w 2972814"/>
                <a:gd name="connsiteY269" fmla="*/ 576624 h 919590"/>
                <a:gd name="connsiteX270" fmla="*/ 1995178 w 2972814"/>
                <a:gd name="connsiteY270" fmla="*/ 574795 h 919590"/>
                <a:gd name="connsiteX271" fmla="*/ 2015129 w 2972814"/>
                <a:gd name="connsiteY271" fmla="*/ 572877 h 919590"/>
                <a:gd name="connsiteX272" fmla="*/ 2035081 w 2972814"/>
                <a:gd name="connsiteY272" fmla="*/ 570694 h 919590"/>
                <a:gd name="connsiteX273" fmla="*/ 2055033 w 2972814"/>
                <a:gd name="connsiteY273" fmla="*/ 568313 h 919590"/>
                <a:gd name="connsiteX274" fmla="*/ 2064952 w 2972814"/>
                <a:gd name="connsiteY274" fmla="*/ 566984 h 919590"/>
                <a:gd name="connsiteX275" fmla="*/ 2074985 w 2972814"/>
                <a:gd name="connsiteY275" fmla="*/ 565581 h 919590"/>
                <a:gd name="connsiteX276" fmla="*/ 2094936 w 2972814"/>
                <a:gd name="connsiteY276" fmla="*/ 562141 h 919590"/>
                <a:gd name="connsiteX277" fmla="*/ 2114888 w 2972814"/>
                <a:gd name="connsiteY277" fmla="*/ 558198 h 919590"/>
                <a:gd name="connsiteX278" fmla="*/ 2120141 w 2972814"/>
                <a:gd name="connsiteY278" fmla="*/ 556992 h 919590"/>
                <a:gd name="connsiteX279" fmla="*/ 2134840 w 2972814"/>
                <a:gd name="connsiteY279" fmla="*/ 553388 h 919590"/>
                <a:gd name="connsiteX280" fmla="*/ 2154792 w 2972814"/>
                <a:gd name="connsiteY280" fmla="*/ 547889 h 919590"/>
                <a:gd name="connsiteX281" fmla="*/ 2157781 w 2972814"/>
                <a:gd name="connsiteY281" fmla="*/ 547001 h 919590"/>
                <a:gd name="connsiteX282" fmla="*/ 2174744 w 2972814"/>
                <a:gd name="connsiteY282" fmla="*/ 541375 h 919590"/>
                <a:gd name="connsiteX283" fmla="*/ 2186718 w 2972814"/>
                <a:gd name="connsiteY283" fmla="*/ 537009 h 919590"/>
                <a:gd name="connsiteX284" fmla="*/ 2194695 w 2972814"/>
                <a:gd name="connsiteY284" fmla="*/ 533636 h 919590"/>
                <a:gd name="connsiteX285" fmla="*/ 2208967 w 2972814"/>
                <a:gd name="connsiteY285" fmla="*/ 527018 h 919590"/>
                <a:gd name="connsiteX286" fmla="*/ 2214647 w 2972814"/>
                <a:gd name="connsiteY286" fmla="*/ 523801 h 919590"/>
                <a:gd name="connsiteX287" fmla="*/ 2226115 w 2972814"/>
                <a:gd name="connsiteY287" fmla="*/ 517026 h 919590"/>
                <a:gd name="connsiteX288" fmla="*/ 2234599 w 2972814"/>
                <a:gd name="connsiteY288" fmla="*/ 510125 h 919590"/>
                <a:gd name="connsiteX289" fmla="*/ 2238168 w 2972814"/>
                <a:gd name="connsiteY289" fmla="*/ 507035 h 919590"/>
                <a:gd name="connsiteX290" fmla="*/ 2246648 w 2972814"/>
                <a:gd name="connsiteY290" fmla="*/ 497043 h 919590"/>
                <a:gd name="connsiteX291" fmla="*/ 2252775 w 2972814"/>
                <a:gd name="connsiteY291" fmla="*/ 487052 h 919590"/>
                <a:gd name="connsiteX292" fmla="*/ 2254551 w 2972814"/>
                <a:gd name="connsiteY292" fmla="*/ 483008 h 919590"/>
                <a:gd name="connsiteX293" fmla="*/ 2257176 w 2972814"/>
                <a:gd name="connsiteY293" fmla="*/ 477060 h 919590"/>
                <a:gd name="connsiteX294" fmla="*/ 2260555 w 2972814"/>
                <a:gd name="connsiteY294" fmla="*/ 467069 h 919590"/>
                <a:gd name="connsiteX295" fmla="*/ 2263410 w 2972814"/>
                <a:gd name="connsiteY295" fmla="*/ 457077 h 919590"/>
                <a:gd name="connsiteX296" fmla="*/ 2266072 w 2972814"/>
                <a:gd name="connsiteY296" fmla="*/ 447086 h 919590"/>
                <a:gd name="connsiteX297" fmla="*/ 2269741 w 2972814"/>
                <a:gd name="connsiteY297" fmla="*/ 437094 h 919590"/>
                <a:gd name="connsiteX298" fmla="*/ 2274502 w 2972814"/>
                <a:gd name="connsiteY298" fmla="*/ 428965 h 919590"/>
                <a:gd name="connsiteX299" fmla="*/ 2275864 w 2972814"/>
                <a:gd name="connsiteY299" fmla="*/ 427103 h 919590"/>
                <a:gd name="connsiteX300" fmla="*/ 2287775 w 2972814"/>
                <a:gd name="connsiteY300" fmla="*/ 417111 h 919590"/>
                <a:gd name="connsiteX301" fmla="*/ 2294454 w 2972814"/>
                <a:gd name="connsiteY301" fmla="*/ 414003 h 919590"/>
                <a:gd name="connsiteX302" fmla="*/ 2314406 w 2972814"/>
                <a:gd name="connsiteY302" fmla="*/ 408310 h 919590"/>
                <a:gd name="connsiteX303" fmla="*/ 2321849 w 2972814"/>
                <a:gd name="connsiteY303" fmla="*/ 407120 h 919590"/>
                <a:gd name="connsiteX304" fmla="*/ 2334358 w 2972814"/>
                <a:gd name="connsiteY304" fmla="*/ 405744 h 919590"/>
                <a:gd name="connsiteX305" fmla="*/ 2354310 w 2972814"/>
                <a:gd name="connsiteY305" fmla="*/ 404104 h 919590"/>
                <a:gd name="connsiteX306" fmla="*/ 2374261 w 2972814"/>
                <a:gd name="connsiteY306" fmla="*/ 403006 h 919590"/>
                <a:gd name="connsiteX307" fmla="*/ 2394213 w 2972814"/>
                <a:gd name="connsiteY307" fmla="*/ 401881 h 919590"/>
                <a:gd name="connsiteX308" fmla="*/ 2414165 w 2972814"/>
                <a:gd name="connsiteY308" fmla="*/ 401016 h 919590"/>
                <a:gd name="connsiteX309" fmla="*/ 2434117 w 2972814"/>
                <a:gd name="connsiteY309" fmla="*/ 400293 h 919590"/>
                <a:gd name="connsiteX310" fmla="*/ 2454068 w 2972814"/>
                <a:gd name="connsiteY310" fmla="*/ 399859 h 919590"/>
                <a:gd name="connsiteX311" fmla="*/ 2474020 w 2972814"/>
                <a:gd name="connsiteY311" fmla="*/ 400406 h 919590"/>
                <a:gd name="connsiteX312" fmla="*/ 2493972 w 2972814"/>
                <a:gd name="connsiteY312" fmla="*/ 402232 h 919590"/>
                <a:gd name="connsiteX313" fmla="*/ 2513924 w 2972814"/>
                <a:gd name="connsiteY313" fmla="*/ 406107 h 919590"/>
                <a:gd name="connsiteX314" fmla="*/ 2517130 w 2972814"/>
                <a:gd name="connsiteY314" fmla="*/ 407120 h 919590"/>
                <a:gd name="connsiteX315" fmla="*/ 2533876 w 2972814"/>
                <a:gd name="connsiteY315" fmla="*/ 413392 h 919590"/>
                <a:gd name="connsiteX316" fmla="*/ 2541564 w 2972814"/>
                <a:gd name="connsiteY316" fmla="*/ 417111 h 919590"/>
                <a:gd name="connsiteX317" fmla="*/ 2553827 w 2972814"/>
                <a:gd name="connsiteY317" fmla="*/ 424215 h 919590"/>
                <a:gd name="connsiteX318" fmla="*/ 2558171 w 2972814"/>
                <a:gd name="connsiteY318" fmla="*/ 427103 h 919590"/>
                <a:gd name="connsiteX319" fmla="*/ 2571413 w 2972814"/>
                <a:gd name="connsiteY319" fmla="*/ 437094 h 919590"/>
                <a:gd name="connsiteX320" fmla="*/ 2573779 w 2972814"/>
                <a:gd name="connsiteY320" fmla="*/ 439182 h 919590"/>
                <a:gd name="connsiteX321" fmla="*/ 2583581 w 2972814"/>
                <a:gd name="connsiteY321" fmla="*/ 447086 h 919590"/>
                <a:gd name="connsiteX322" fmla="*/ 2593731 w 2972814"/>
                <a:gd name="connsiteY322" fmla="*/ 454941 h 919590"/>
                <a:gd name="connsiteX323" fmla="*/ 2597023 w 2972814"/>
                <a:gd name="connsiteY323" fmla="*/ 457077 h 919590"/>
                <a:gd name="connsiteX324" fmla="*/ 2613683 w 2972814"/>
                <a:gd name="connsiteY324" fmla="*/ 466614 h 919590"/>
                <a:gd name="connsiteX325" fmla="*/ 2614824 w 2972814"/>
                <a:gd name="connsiteY325" fmla="*/ 467069 h 919590"/>
                <a:gd name="connsiteX326" fmla="*/ 2633634 w 2972814"/>
                <a:gd name="connsiteY326" fmla="*/ 473189 h 919590"/>
                <a:gd name="connsiteX327" fmla="*/ 2652857 w 2972814"/>
                <a:gd name="connsiteY327" fmla="*/ 477060 h 919590"/>
                <a:gd name="connsiteX328" fmla="*/ 2653586 w 2972814"/>
                <a:gd name="connsiteY328" fmla="*/ 477187 h 919590"/>
                <a:gd name="connsiteX329" fmla="*/ 2673538 w 2972814"/>
                <a:gd name="connsiteY329" fmla="*/ 480378 h 919590"/>
                <a:gd name="connsiteX330" fmla="*/ 2693490 w 2972814"/>
                <a:gd name="connsiteY330" fmla="*/ 483461 h 919590"/>
                <a:gd name="connsiteX331" fmla="*/ 2713441 w 2972814"/>
                <a:gd name="connsiteY331" fmla="*/ 486895 h 919590"/>
                <a:gd name="connsiteX332" fmla="*/ 2714191 w 2972814"/>
                <a:gd name="connsiteY332" fmla="*/ 487052 h 919590"/>
                <a:gd name="connsiteX333" fmla="*/ 2733393 w 2972814"/>
                <a:gd name="connsiteY333" fmla="*/ 491021 h 919590"/>
                <a:gd name="connsiteX334" fmla="*/ 2753345 w 2972814"/>
                <a:gd name="connsiteY334" fmla="*/ 496059 h 919590"/>
                <a:gd name="connsiteX335" fmla="*/ 2756720 w 2972814"/>
                <a:gd name="connsiteY335" fmla="*/ 497043 h 919590"/>
                <a:gd name="connsiteX336" fmla="*/ 2773297 w 2972814"/>
                <a:gd name="connsiteY336" fmla="*/ 502026 h 919590"/>
                <a:gd name="connsiteX337" fmla="*/ 2788208 w 2972814"/>
                <a:gd name="connsiteY337" fmla="*/ 507035 h 919590"/>
                <a:gd name="connsiteX338" fmla="*/ 2793249 w 2972814"/>
                <a:gd name="connsiteY338" fmla="*/ 508837 h 919590"/>
                <a:gd name="connsiteX339" fmla="*/ 2813200 w 2972814"/>
                <a:gd name="connsiteY339" fmla="*/ 515797 h 919590"/>
                <a:gd name="connsiteX340" fmla="*/ 2817094 w 2972814"/>
                <a:gd name="connsiteY340" fmla="*/ 517026 h 919590"/>
                <a:gd name="connsiteX341" fmla="*/ 2833152 w 2972814"/>
                <a:gd name="connsiteY341" fmla="*/ 522437 h 919590"/>
                <a:gd name="connsiteX342" fmla="*/ 2851833 w 2972814"/>
                <a:gd name="connsiteY342" fmla="*/ 527018 h 919590"/>
                <a:gd name="connsiteX343" fmla="*/ 2853104 w 2972814"/>
                <a:gd name="connsiteY343" fmla="*/ 527349 h 919590"/>
                <a:gd name="connsiteX344" fmla="*/ 2873056 w 2972814"/>
                <a:gd name="connsiteY344" fmla="*/ 530365 h 919590"/>
                <a:gd name="connsiteX345" fmla="*/ 2893007 w 2972814"/>
                <a:gd name="connsiteY345" fmla="*/ 530803 h 919590"/>
                <a:gd name="connsiteX346" fmla="*/ 2912959 w 2972814"/>
                <a:gd name="connsiteY346" fmla="*/ 528785 h 919590"/>
                <a:gd name="connsiteX347" fmla="*/ 2922074 w 2972814"/>
                <a:gd name="connsiteY347" fmla="*/ 527018 h 919590"/>
                <a:gd name="connsiteX348" fmla="*/ 2932911 w 2972814"/>
                <a:gd name="connsiteY348" fmla="*/ 524754 h 919590"/>
                <a:gd name="connsiteX349" fmla="*/ 2952863 w 2972814"/>
                <a:gd name="connsiteY349" fmla="*/ 518697 h 919590"/>
                <a:gd name="connsiteX350" fmla="*/ 2957592 w 2972814"/>
                <a:gd name="connsiteY350" fmla="*/ 517026 h 919590"/>
                <a:gd name="connsiteX351" fmla="*/ 2972815 w 2972814"/>
                <a:gd name="connsiteY351" fmla="*/ 509877 h 919590"/>
                <a:gd name="connsiteX352" fmla="*/ 2972815 w 2972814"/>
                <a:gd name="connsiteY352" fmla="*/ 507035 h 919590"/>
                <a:gd name="connsiteX353" fmla="*/ 2972815 w 2972814"/>
                <a:gd name="connsiteY353" fmla="*/ 497043 h 919590"/>
                <a:gd name="connsiteX354" fmla="*/ 2972815 w 2972814"/>
                <a:gd name="connsiteY354" fmla="*/ 487052 h 919590"/>
                <a:gd name="connsiteX355" fmla="*/ 2972815 w 2972814"/>
                <a:gd name="connsiteY355" fmla="*/ 477060 h 919590"/>
                <a:gd name="connsiteX356" fmla="*/ 2972815 w 2972814"/>
                <a:gd name="connsiteY356" fmla="*/ 467069 h 919590"/>
                <a:gd name="connsiteX357" fmla="*/ 2972815 w 2972814"/>
                <a:gd name="connsiteY357" fmla="*/ 457077 h 919590"/>
                <a:gd name="connsiteX358" fmla="*/ 2972815 w 2972814"/>
                <a:gd name="connsiteY358" fmla="*/ 447086 h 919590"/>
                <a:gd name="connsiteX359" fmla="*/ 2972815 w 2972814"/>
                <a:gd name="connsiteY359" fmla="*/ 437094 h 919590"/>
                <a:gd name="connsiteX360" fmla="*/ 2972815 w 2972814"/>
                <a:gd name="connsiteY360" fmla="*/ 427103 h 919590"/>
                <a:gd name="connsiteX361" fmla="*/ 2972815 w 2972814"/>
                <a:gd name="connsiteY361" fmla="*/ 422826 h 919590"/>
                <a:gd name="connsiteX362" fmla="*/ 2969753 w 2972814"/>
                <a:gd name="connsiteY362" fmla="*/ 417111 h 919590"/>
                <a:gd name="connsiteX363" fmla="*/ 2964287 w 2972814"/>
                <a:gd name="connsiteY363" fmla="*/ 407120 h 919590"/>
                <a:gd name="connsiteX364" fmla="*/ 2958942 w 2972814"/>
                <a:gd name="connsiteY364" fmla="*/ 397128 h 919590"/>
                <a:gd name="connsiteX365" fmla="*/ 2953884 w 2972814"/>
                <a:gd name="connsiteY365" fmla="*/ 387137 h 919590"/>
                <a:gd name="connsiteX366" fmla="*/ 2952863 w 2972814"/>
                <a:gd name="connsiteY366" fmla="*/ 384932 h 919590"/>
                <a:gd name="connsiteX367" fmla="*/ 2949426 w 2972814"/>
                <a:gd name="connsiteY367" fmla="*/ 377145 h 919590"/>
                <a:gd name="connsiteX368" fmla="*/ 2945802 w 2972814"/>
                <a:gd name="connsiteY368" fmla="*/ 367154 h 919590"/>
                <a:gd name="connsiteX369" fmla="*/ 2942878 w 2972814"/>
                <a:gd name="connsiteY369" fmla="*/ 357162 h 919590"/>
                <a:gd name="connsiteX370" fmla="*/ 2940659 w 2972814"/>
                <a:gd name="connsiteY370" fmla="*/ 347171 h 919590"/>
                <a:gd name="connsiteX371" fmla="*/ 2939413 w 2972814"/>
                <a:gd name="connsiteY371" fmla="*/ 337179 h 919590"/>
                <a:gd name="connsiteX372" fmla="*/ 2938901 w 2972814"/>
                <a:gd name="connsiteY372" fmla="*/ 327188 h 919590"/>
                <a:gd name="connsiteX373" fmla="*/ 2939388 w 2972814"/>
                <a:gd name="connsiteY373" fmla="*/ 317196 h 919590"/>
                <a:gd name="connsiteX374" fmla="*/ 2940905 w 2972814"/>
                <a:gd name="connsiteY374" fmla="*/ 307205 h 919590"/>
                <a:gd name="connsiteX375" fmla="*/ 2943014 w 2972814"/>
                <a:gd name="connsiteY375" fmla="*/ 297213 h 919590"/>
                <a:gd name="connsiteX376" fmla="*/ 2945980 w 2972814"/>
                <a:gd name="connsiteY376" fmla="*/ 287222 h 919590"/>
                <a:gd name="connsiteX377" fmla="*/ 2949635 w 2972814"/>
                <a:gd name="connsiteY377" fmla="*/ 277230 h 919590"/>
                <a:gd name="connsiteX378" fmla="*/ 2952863 w 2972814"/>
                <a:gd name="connsiteY378" fmla="*/ 269488 h 919590"/>
                <a:gd name="connsiteX379" fmla="*/ 2954067 w 2972814"/>
                <a:gd name="connsiteY379" fmla="*/ 267239 h 919590"/>
                <a:gd name="connsiteX380" fmla="*/ 2960069 w 2972814"/>
                <a:gd name="connsiteY380" fmla="*/ 257247 h 919590"/>
                <a:gd name="connsiteX381" fmla="*/ 2966643 w 2972814"/>
                <a:gd name="connsiteY381" fmla="*/ 247256 h 919590"/>
                <a:gd name="connsiteX382" fmla="*/ 2972815 w 2972814"/>
                <a:gd name="connsiteY382" fmla="*/ 238532 h 919590"/>
                <a:gd name="connsiteX383" fmla="*/ 2972815 w 2972814"/>
                <a:gd name="connsiteY383" fmla="*/ 237264 h 919590"/>
                <a:gd name="connsiteX384" fmla="*/ 2972815 w 2972814"/>
                <a:gd name="connsiteY384" fmla="*/ 227273 h 919590"/>
                <a:gd name="connsiteX385" fmla="*/ 2972815 w 2972814"/>
                <a:gd name="connsiteY385" fmla="*/ 217281 h 919590"/>
                <a:gd name="connsiteX386" fmla="*/ 2972815 w 2972814"/>
                <a:gd name="connsiteY386" fmla="*/ 207290 h 919590"/>
                <a:gd name="connsiteX387" fmla="*/ 2972815 w 2972814"/>
                <a:gd name="connsiteY387" fmla="*/ 197298 h 919590"/>
                <a:gd name="connsiteX388" fmla="*/ 2972815 w 2972814"/>
                <a:gd name="connsiteY388" fmla="*/ 187307 h 919590"/>
                <a:gd name="connsiteX389" fmla="*/ 2972815 w 2972814"/>
                <a:gd name="connsiteY389" fmla="*/ 177315 h 919590"/>
                <a:gd name="connsiteX390" fmla="*/ 2972815 w 2972814"/>
                <a:gd name="connsiteY390" fmla="*/ 167324 h 919590"/>
                <a:gd name="connsiteX391" fmla="*/ 2972815 w 2972814"/>
                <a:gd name="connsiteY391" fmla="*/ 157332 h 919590"/>
                <a:gd name="connsiteX392" fmla="*/ 2972815 w 2972814"/>
                <a:gd name="connsiteY392" fmla="*/ 147341 h 919590"/>
                <a:gd name="connsiteX393" fmla="*/ 2972815 w 2972814"/>
                <a:gd name="connsiteY393" fmla="*/ 137349 h 919590"/>
                <a:gd name="connsiteX394" fmla="*/ 2972815 w 2972814"/>
                <a:gd name="connsiteY394" fmla="*/ 129114 h 919590"/>
                <a:gd name="connsiteX395" fmla="*/ 2967592 w 2972814"/>
                <a:gd name="connsiteY395" fmla="*/ 137349 h 919590"/>
                <a:gd name="connsiteX396" fmla="*/ 2961379 w 2972814"/>
                <a:gd name="connsiteY396" fmla="*/ 147341 h 919590"/>
                <a:gd name="connsiteX397" fmla="*/ 2955137 w 2972814"/>
                <a:gd name="connsiteY397" fmla="*/ 157332 h 919590"/>
                <a:gd name="connsiteX398" fmla="*/ 2952863 w 2972814"/>
                <a:gd name="connsiteY398" fmla="*/ 160879 h 919590"/>
                <a:gd name="connsiteX399" fmla="*/ 2949464 w 2972814"/>
                <a:gd name="connsiteY399" fmla="*/ 167324 h 919590"/>
                <a:gd name="connsiteX400" fmla="*/ 2944259 w 2972814"/>
                <a:gd name="connsiteY400" fmla="*/ 177315 h 919590"/>
                <a:gd name="connsiteX401" fmla="*/ 2939042 w 2972814"/>
                <a:gd name="connsiteY401" fmla="*/ 187307 h 919590"/>
                <a:gd name="connsiteX402" fmla="*/ 2933719 w 2972814"/>
                <a:gd name="connsiteY402" fmla="*/ 197298 h 919590"/>
                <a:gd name="connsiteX403" fmla="*/ 2932911 w 2972814"/>
                <a:gd name="connsiteY403" fmla="*/ 198731 h 919590"/>
                <a:gd name="connsiteX404" fmla="*/ 2928748 w 2972814"/>
                <a:gd name="connsiteY404" fmla="*/ 207290 h 919590"/>
                <a:gd name="connsiteX405" fmla="*/ 2924136 w 2972814"/>
                <a:gd name="connsiteY405" fmla="*/ 217281 h 919590"/>
                <a:gd name="connsiteX406" fmla="*/ 2919417 w 2972814"/>
                <a:gd name="connsiteY406" fmla="*/ 227273 h 919590"/>
                <a:gd name="connsiteX407" fmla="*/ 2914927 w 2972814"/>
                <a:gd name="connsiteY407" fmla="*/ 237264 h 919590"/>
                <a:gd name="connsiteX408" fmla="*/ 2912959 w 2972814"/>
                <a:gd name="connsiteY408" fmla="*/ 241626 h 919590"/>
                <a:gd name="connsiteX409" fmla="*/ 2910548 w 2972814"/>
                <a:gd name="connsiteY409" fmla="*/ 247256 h 919590"/>
                <a:gd name="connsiteX410" fmla="*/ 2906477 w 2972814"/>
                <a:gd name="connsiteY410" fmla="*/ 257247 h 919590"/>
                <a:gd name="connsiteX411" fmla="*/ 2902614 w 2972814"/>
                <a:gd name="connsiteY411" fmla="*/ 267239 h 919590"/>
                <a:gd name="connsiteX412" fmla="*/ 2899075 w 2972814"/>
                <a:gd name="connsiteY412" fmla="*/ 277230 h 919590"/>
                <a:gd name="connsiteX413" fmla="*/ 2895969 w 2972814"/>
                <a:gd name="connsiteY413" fmla="*/ 287222 h 919590"/>
                <a:gd name="connsiteX414" fmla="*/ 2893190 w 2972814"/>
                <a:gd name="connsiteY414" fmla="*/ 297213 h 919590"/>
                <a:gd name="connsiteX415" fmla="*/ 2893007 w 2972814"/>
                <a:gd name="connsiteY415" fmla="*/ 298036 h 919590"/>
                <a:gd name="connsiteX416" fmla="*/ 2890874 w 2972814"/>
                <a:gd name="connsiteY416" fmla="*/ 307205 h 919590"/>
                <a:gd name="connsiteX417" fmla="*/ 2889199 w 2972814"/>
                <a:gd name="connsiteY417" fmla="*/ 317196 h 919590"/>
                <a:gd name="connsiteX418" fmla="*/ 2888009 w 2972814"/>
                <a:gd name="connsiteY418" fmla="*/ 327188 h 919590"/>
                <a:gd name="connsiteX419" fmla="*/ 2887591 w 2972814"/>
                <a:gd name="connsiteY419" fmla="*/ 337179 h 919590"/>
                <a:gd name="connsiteX420" fmla="*/ 2887939 w 2972814"/>
                <a:gd name="connsiteY420" fmla="*/ 347171 h 919590"/>
                <a:gd name="connsiteX421" fmla="*/ 2888902 w 2972814"/>
                <a:gd name="connsiteY421" fmla="*/ 357162 h 919590"/>
                <a:gd name="connsiteX422" fmla="*/ 2890573 w 2972814"/>
                <a:gd name="connsiteY422" fmla="*/ 367154 h 919590"/>
                <a:gd name="connsiteX423" fmla="*/ 2892746 w 2972814"/>
                <a:gd name="connsiteY423" fmla="*/ 377145 h 919590"/>
                <a:gd name="connsiteX424" fmla="*/ 2893007 w 2972814"/>
                <a:gd name="connsiteY424" fmla="*/ 378049 h 919590"/>
                <a:gd name="connsiteX425" fmla="*/ 2895526 w 2972814"/>
                <a:gd name="connsiteY425" fmla="*/ 387137 h 919590"/>
                <a:gd name="connsiteX426" fmla="*/ 2898152 w 2972814"/>
                <a:gd name="connsiteY426" fmla="*/ 397128 h 919590"/>
                <a:gd name="connsiteX427" fmla="*/ 2901061 w 2972814"/>
                <a:gd name="connsiteY427" fmla="*/ 407120 h 919590"/>
                <a:gd name="connsiteX428" fmla="*/ 2903579 w 2972814"/>
                <a:gd name="connsiteY428" fmla="*/ 417111 h 919590"/>
                <a:gd name="connsiteX429" fmla="*/ 2905397 w 2972814"/>
                <a:gd name="connsiteY429" fmla="*/ 427103 h 919590"/>
                <a:gd name="connsiteX430" fmla="*/ 2905769 w 2972814"/>
                <a:gd name="connsiteY430" fmla="*/ 437094 h 919590"/>
                <a:gd name="connsiteX431" fmla="*/ 2903877 w 2972814"/>
                <a:gd name="connsiteY431" fmla="*/ 447086 h 919590"/>
                <a:gd name="connsiteX432" fmla="*/ 2897926 w 2972814"/>
                <a:gd name="connsiteY432" fmla="*/ 457077 h 919590"/>
                <a:gd name="connsiteX433" fmla="*/ 2893007 w 2972814"/>
                <a:gd name="connsiteY433" fmla="*/ 461486 h 919590"/>
                <a:gd name="connsiteX434" fmla="*/ 2879978 w 2972814"/>
                <a:gd name="connsiteY434" fmla="*/ 467069 h 919590"/>
                <a:gd name="connsiteX435" fmla="*/ 2873056 w 2972814"/>
                <a:gd name="connsiteY435" fmla="*/ 468999 h 919590"/>
                <a:gd name="connsiteX436" fmla="*/ 2853104 w 2972814"/>
                <a:gd name="connsiteY436" fmla="*/ 470039 h 919590"/>
                <a:gd name="connsiteX437" fmla="*/ 2833152 w 2972814"/>
                <a:gd name="connsiteY437" fmla="*/ 468427 h 919590"/>
                <a:gd name="connsiteX438" fmla="*/ 2826069 w 2972814"/>
                <a:gd name="connsiteY438" fmla="*/ 467069 h 919590"/>
                <a:gd name="connsiteX439" fmla="*/ 2813200 w 2972814"/>
                <a:gd name="connsiteY439" fmla="*/ 464705 h 919590"/>
                <a:gd name="connsiteX440" fmla="*/ 2793249 w 2972814"/>
                <a:gd name="connsiteY440" fmla="*/ 460661 h 919590"/>
                <a:gd name="connsiteX441" fmla="*/ 2776546 w 2972814"/>
                <a:gd name="connsiteY441" fmla="*/ 457077 h 919590"/>
                <a:gd name="connsiteX442" fmla="*/ 2773297 w 2972814"/>
                <a:gd name="connsiteY442" fmla="*/ 456419 h 919590"/>
                <a:gd name="connsiteX443" fmla="*/ 2753345 w 2972814"/>
                <a:gd name="connsiteY443" fmla="*/ 452331 h 919590"/>
                <a:gd name="connsiteX444" fmla="*/ 2733393 w 2972814"/>
                <a:gd name="connsiteY444" fmla="*/ 448185 h 919590"/>
                <a:gd name="connsiteX445" fmla="*/ 2728516 w 2972814"/>
                <a:gd name="connsiteY445" fmla="*/ 447086 h 919590"/>
                <a:gd name="connsiteX446" fmla="*/ 2713441 w 2972814"/>
                <a:gd name="connsiteY446" fmla="*/ 443600 h 919590"/>
                <a:gd name="connsiteX447" fmla="*/ 2693490 w 2972814"/>
                <a:gd name="connsiteY447" fmla="*/ 438483 h 919590"/>
                <a:gd name="connsiteX448" fmla="*/ 2688988 w 2972814"/>
                <a:gd name="connsiteY448" fmla="*/ 437094 h 919590"/>
                <a:gd name="connsiteX449" fmla="*/ 2673538 w 2972814"/>
                <a:gd name="connsiteY449" fmla="*/ 432022 h 919590"/>
                <a:gd name="connsiteX450" fmla="*/ 2661543 w 2972814"/>
                <a:gd name="connsiteY450" fmla="*/ 427103 h 919590"/>
                <a:gd name="connsiteX451" fmla="*/ 2653586 w 2972814"/>
                <a:gd name="connsiteY451" fmla="*/ 423671 h 919590"/>
                <a:gd name="connsiteX452" fmla="*/ 2640688 w 2972814"/>
                <a:gd name="connsiteY452" fmla="*/ 417111 h 919590"/>
                <a:gd name="connsiteX453" fmla="*/ 2633634 w 2972814"/>
                <a:gd name="connsiteY453" fmla="*/ 413224 h 919590"/>
                <a:gd name="connsiteX454" fmla="*/ 2623739 w 2972814"/>
                <a:gd name="connsiteY454" fmla="*/ 407120 h 919590"/>
                <a:gd name="connsiteX455" fmla="*/ 2613683 w 2972814"/>
                <a:gd name="connsiteY455" fmla="*/ 400825 h 919590"/>
                <a:gd name="connsiteX456" fmla="*/ 2607840 w 2972814"/>
                <a:gd name="connsiteY456" fmla="*/ 397128 h 919590"/>
                <a:gd name="connsiteX457" fmla="*/ 2593731 w 2972814"/>
                <a:gd name="connsiteY457" fmla="*/ 388207 h 919590"/>
                <a:gd name="connsiteX458" fmla="*/ 2591895 w 2972814"/>
                <a:gd name="connsiteY458" fmla="*/ 387137 h 919590"/>
                <a:gd name="connsiteX459" fmla="*/ 2573924 w 2972814"/>
                <a:gd name="connsiteY459" fmla="*/ 377145 h 919590"/>
                <a:gd name="connsiteX460" fmla="*/ 2573779 w 2972814"/>
                <a:gd name="connsiteY460" fmla="*/ 377068 h 919590"/>
                <a:gd name="connsiteX461" fmla="*/ 2553827 w 2972814"/>
                <a:gd name="connsiteY461" fmla="*/ 368498 h 919590"/>
                <a:gd name="connsiteX462" fmla="*/ 2549200 w 2972814"/>
                <a:gd name="connsiteY462" fmla="*/ 367154 h 919590"/>
                <a:gd name="connsiteX463" fmla="*/ 2533876 w 2972814"/>
                <a:gd name="connsiteY463" fmla="*/ 362972 h 919590"/>
                <a:gd name="connsiteX464" fmla="*/ 2513924 w 2972814"/>
                <a:gd name="connsiteY464" fmla="*/ 360057 h 919590"/>
                <a:gd name="connsiteX465" fmla="*/ 2493972 w 2972814"/>
                <a:gd name="connsiteY465" fmla="*/ 358961 h 919590"/>
                <a:gd name="connsiteX466" fmla="*/ 2474020 w 2972814"/>
                <a:gd name="connsiteY466" fmla="*/ 359298 h 919590"/>
                <a:gd name="connsiteX467" fmla="*/ 2454068 w 2972814"/>
                <a:gd name="connsiteY467" fmla="*/ 360144 h 919590"/>
                <a:gd name="connsiteX468" fmla="*/ 2434117 w 2972814"/>
                <a:gd name="connsiteY468" fmla="*/ 361146 h 919590"/>
                <a:gd name="connsiteX469" fmla="*/ 2414165 w 2972814"/>
                <a:gd name="connsiteY469" fmla="*/ 361807 h 919590"/>
                <a:gd name="connsiteX470" fmla="*/ 2394213 w 2972814"/>
                <a:gd name="connsiteY470" fmla="*/ 361636 h 919590"/>
                <a:gd name="connsiteX471" fmla="*/ 2374261 w 2972814"/>
                <a:gd name="connsiteY471" fmla="*/ 360626 h 919590"/>
                <a:gd name="connsiteX472" fmla="*/ 2354310 w 2972814"/>
                <a:gd name="connsiteY472" fmla="*/ 358366 h 919590"/>
                <a:gd name="connsiteX473" fmla="*/ 2347338 w 2972814"/>
                <a:gd name="connsiteY473" fmla="*/ 357162 h 919590"/>
                <a:gd name="connsiteX474" fmla="*/ 2334358 w 2972814"/>
                <a:gd name="connsiteY474" fmla="*/ 354735 h 919590"/>
                <a:gd name="connsiteX475" fmla="*/ 2314406 w 2972814"/>
                <a:gd name="connsiteY475" fmla="*/ 349568 h 919590"/>
                <a:gd name="connsiteX476" fmla="*/ 2307429 w 2972814"/>
                <a:gd name="connsiteY476" fmla="*/ 347171 h 919590"/>
                <a:gd name="connsiteX477" fmla="*/ 2294454 w 2972814"/>
                <a:gd name="connsiteY477" fmla="*/ 342096 h 919590"/>
                <a:gd name="connsiteX478" fmla="*/ 2283990 w 2972814"/>
                <a:gd name="connsiteY478" fmla="*/ 337179 h 919590"/>
                <a:gd name="connsiteX479" fmla="*/ 2274502 w 2972814"/>
                <a:gd name="connsiteY479" fmla="*/ 331964 h 919590"/>
                <a:gd name="connsiteX480" fmla="*/ 2266698 w 2972814"/>
                <a:gd name="connsiteY480" fmla="*/ 327188 h 919590"/>
                <a:gd name="connsiteX481" fmla="*/ 2254551 w 2972814"/>
                <a:gd name="connsiteY481" fmla="*/ 318769 h 919590"/>
                <a:gd name="connsiteX482" fmla="*/ 2252454 w 2972814"/>
                <a:gd name="connsiteY482" fmla="*/ 317196 h 919590"/>
                <a:gd name="connsiteX483" fmla="*/ 2240620 w 2972814"/>
                <a:gd name="connsiteY483" fmla="*/ 307205 h 919590"/>
                <a:gd name="connsiteX484" fmla="*/ 2234599 w 2972814"/>
                <a:gd name="connsiteY484" fmla="*/ 301475 h 919590"/>
                <a:gd name="connsiteX485" fmla="*/ 2229956 w 2972814"/>
                <a:gd name="connsiteY485" fmla="*/ 297213 h 919590"/>
                <a:gd name="connsiteX486" fmla="*/ 2219987 w 2972814"/>
                <a:gd name="connsiteY486" fmla="*/ 287222 h 919590"/>
                <a:gd name="connsiteX487" fmla="*/ 2214647 w 2972814"/>
                <a:gd name="connsiteY487" fmla="*/ 281397 h 919590"/>
                <a:gd name="connsiteX488" fmla="*/ 2210260 w 2972814"/>
                <a:gd name="connsiteY488" fmla="*/ 277230 h 919590"/>
                <a:gd name="connsiteX489" fmla="*/ 2200493 w 2972814"/>
                <a:gd name="connsiteY489" fmla="*/ 267239 h 919590"/>
                <a:gd name="connsiteX490" fmla="*/ 2194695 w 2972814"/>
                <a:gd name="connsiteY490" fmla="*/ 261159 h 919590"/>
                <a:gd name="connsiteX491" fmla="*/ 2189732 w 2972814"/>
                <a:gd name="connsiteY491" fmla="*/ 257247 h 919590"/>
                <a:gd name="connsiteX492" fmla="*/ 2177478 w 2972814"/>
                <a:gd name="connsiteY492" fmla="*/ 247256 h 919590"/>
                <a:gd name="connsiteX493" fmla="*/ 2174744 w 2972814"/>
                <a:gd name="connsiteY493" fmla="*/ 244984 h 919590"/>
                <a:gd name="connsiteX494" fmla="*/ 2160168 w 2972814"/>
                <a:gd name="connsiteY494" fmla="*/ 237264 h 919590"/>
                <a:gd name="connsiteX495" fmla="*/ 2154792 w 2972814"/>
                <a:gd name="connsiteY495" fmla="*/ 234554 h 919590"/>
                <a:gd name="connsiteX496" fmla="*/ 2134840 w 2972814"/>
                <a:gd name="connsiteY496" fmla="*/ 230026 h 919590"/>
                <a:gd name="connsiteX497" fmla="*/ 2114888 w 2972814"/>
                <a:gd name="connsiteY497" fmla="*/ 229933 h 919590"/>
                <a:gd name="connsiteX498" fmla="*/ 2094936 w 2972814"/>
                <a:gd name="connsiteY498" fmla="*/ 232989 h 919590"/>
                <a:gd name="connsiteX499" fmla="*/ 2079821 w 2972814"/>
                <a:gd name="connsiteY499" fmla="*/ 237264 h 919590"/>
                <a:gd name="connsiteX500" fmla="*/ 2074985 w 2972814"/>
                <a:gd name="connsiteY500" fmla="*/ 238530 h 919590"/>
                <a:gd name="connsiteX501" fmla="*/ 2055033 w 2972814"/>
                <a:gd name="connsiteY501" fmla="*/ 245799 h 919590"/>
                <a:gd name="connsiteX502" fmla="*/ 2051874 w 2972814"/>
                <a:gd name="connsiteY502" fmla="*/ 247256 h 919590"/>
                <a:gd name="connsiteX503" fmla="*/ 2035081 w 2972814"/>
                <a:gd name="connsiteY503" fmla="*/ 255058 h 919590"/>
                <a:gd name="connsiteX504" fmla="*/ 2031149 w 2972814"/>
                <a:gd name="connsiteY504" fmla="*/ 257247 h 919590"/>
                <a:gd name="connsiteX505" fmla="*/ 2015129 w 2972814"/>
                <a:gd name="connsiteY505" fmla="*/ 266535 h 919590"/>
                <a:gd name="connsiteX506" fmla="*/ 2014049 w 2972814"/>
                <a:gd name="connsiteY506" fmla="*/ 267239 h 919590"/>
                <a:gd name="connsiteX507" fmla="*/ 2000719 w 2972814"/>
                <a:gd name="connsiteY507" fmla="*/ 277230 h 919590"/>
                <a:gd name="connsiteX508" fmla="*/ 1995178 w 2972814"/>
                <a:gd name="connsiteY508" fmla="*/ 282119 h 919590"/>
                <a:gd name="connsiteX509" fmla="*/ 1989932 w 2972814"/>
                <a:gd name="connsiteY509" fmla="*/ 287222 h 919590"/>
                <a:gd name="connsiteX510" fmla="*/ 1981823 w 2972814"/>
                <a:gd name="connsiteY510" fmla="*/ 297213 h 919590"/>
                <a:gd name="connsiteX511" fmla="*/ 1975515 w 2972814"/>
                <a:gd name="connsiteY511" fmla="*/ 307205 h 919590"/>
                <a:gd name="connsiteX512" fmla="*/ 1975226 w 2972814"/>
                <a:gd name="connsiteY512" fmla="*/ 307863 h 919590"/>
                <a:gd name="connsiteX513" fmla="*/ 1971271 w 2972814"/>
                <a:gd name="connsiteY513" fmla="*/ 317196 h 919590"/>
                <a:gd name="connsiteX514" fmla="*/ 1968369 w 2972814"/>
                <a:gd name="connsiteY514" fmla="*/ 327188 h 919590"/>
                <a:gd name="connsiteX515" fmla="*/ 1966422 w 2972814"/>
                <a:gd name="connsiteY515" fmla="*/ 337179 h 919590"/>
                <a:gd name="connsiteX516" fmla="*/ 1965675 w 2972814"/>
                <a:gd name="connsiteY516" fmla="*/ 347171 h 919590"/>
                <a:gd name="connsiteX517" fmla="*/ 1965655 w 2972814"/>
                <a:gd name="connsiteY517" fmla="*/ 357162 h 919590"/>
                <a:gd name="connsiteX518" fmla="*/ 1966295 w 2972814"/>
                <a:gd name="connsiteY518" fmla="*/ 367154 h 919590"/>
                <a:gd name="connsiteX519" fmla="*/ 1967421 w 2972814"/>
                <a:gd name="connsiteY519" fmla="*/ 377145 h 919590"/>
                <a:gd name="connsiteX520" fmla="*/ 1968991 w 2972814"/>
                <a:gd name="connsiteY520" fmla="*/ 387137 h 919590"/>
                <a:gd name="connsiteX521" fmla="*/ 1971219 w 2972814"/>
                <a:gd name="connsiteY521" fmla="*/ 397128 h 919590"/>
                <a:gd name="connsiteX522" fmla="*/ 1973843 w 2972814"/>
                <a:gd name="connsiteY522" fmla="*/ 407120 h 919590"/>
                <a:gd name="connsiteX523" fmla="*/ 1975226 w 2972814"/>
                <a:gd name="connsiteY523" fmla="*/ 411797 h 919590"/>
                <a:gd name="connsiteX524" fmla="*/ 1977140 w 2972814"/>
                <a:gd name="connsiteY524" fmla="*/ 417111 h 919590"/>
                <a:gd name="connsiteX525" fmla="*/ 1981417 w 2972814"/>
                <a:gd name="connsiteY525" fmla="*/ 427103 h 919590"/>
                <a:gd name="connsiteX526" fmla="*/ 1986129 w 2972814"/>
                <a:gd name="connsiteY526" fmla="*/ 437094 h 919590"/>
                <a:gd name="connsiteX527" fmla="*/ 1991088 w 2972814"/>
                <a:gd name="connsiteY527" fmla="*/ 447086 h 919590"/>
                <a:gd name="connsiteX528" fmla="*/ 1995178 w 2972814"/>
                <a:gd name="connsiteY528" fmla="*/ 455694 h 919590"/>
                <a:gd name="connsiteX529" fmla="*/ 1996281 w 2972814"/>
                <a:gd name="connsiteY529" fmla="*/ 457077 h 919590"/>
                <a:gd name="connsiteX530" fmla="*/ 2003256 w 2972814"/>
                <a:gd name="connsiteY530" fmla="*/ 467069 h 919590"/>
                <a:gd name="connsiteX531" fmla="*/ 2007702 w 2972814"/>
                <a:gd name="connsiteY531" fmla="*/ 477060 h 919590"/>
                <a:gd name="connsiteX532" fmla="*/ 2008008 w 2972814"/>
                <a:gd name="connsiteY532" fmla="*/ 487052 h 919590"/>
                <a:gd name="connsiteX533" fmla="*/ 2001744 w 2972814"/>
                <a:gd name="connsiteY533" fmla="*/ 497043 h 919590"/>
                <a:gd name="connsiteX534" fmla="*/ 1995178 w 2972814"/>
                <a:gd name="connsiteY534" fmla="*/ 501588 h 919590"/>
                <a:gd name="connsiteX535" fmla="*/ 1989390 w 2972814"/>
                <a:gd name="connsiteY535" fmla="*/ 507035 h 919590"/>
                <a:gd name="connsiteX536" fmla="*/ 1975226 w 2972814"/>
                <a:gd name="connsiteY536" fmla="*/ 514489 h 919590"/>
                <a:gd name="connsiteX537" fmla="*/ 1970868 w 2972814"/>
                <a:gd name="connsiteY537" fmla="*/ 517026 h 919590"/>
                <a:gd name="connsiteX538" fmla="*/ 1955274 w 2972814"/>
                <a:gd name="connsiteY538" fmla="*/ 523179 h 919590"/>
                <a:gd name="connsiteX539" fmla="*/ 1945643 w 2972814"/>
                <a:gd name="connsiteY539" fmla="*/ 527018 h 919590"/>
                <a:gd name="connsiteX540" fmla="*/ 1935322 w 2972814"/>
                <a:gd name="connsiteY540" fmla="*/ 530085 h 919590"/>
                <a:gd name="connsiteX541" fmla="*/ 1915371 w 2972814"/>
                <a:gd name="connsiteY541" fmla="*/ 535160 h 919590"/>
                <a:gd name="connsiteX542" fmla="*/ 1906842 w 2972814"/>
                <a:gd name="connsiteY542" fmla="*/ 537009 h 919590"/>
                <a:gd name="connsiteX543" fmla="*/ 1895419 w 2972814"/>
                <a:gd name="connsiteY543" fmla="*/ 538991 h 919590"/>
                <a:gd name="connsiteX544" fmla="*/ 1875467 w 2972814"/>
                <a:gd name="connsiteY544" fmla="*/ 541766 h 919590"/>
                <a:gd name="connsiteX545" fmla="*/ 1855515 w 2972814"/>
                <a:gd name="connsiteY545" fmla="*/ 543802 h 919590"/>
                <a:gd name="connsiteX546" fmla="*/ 1835563 w 2972814"/>
                <a:gd name="connsiteY546" fmla="*/ 545249 h 919590"/>
                <a:gd name="connsiteX547" fmla="*/ 1815612 w 2972814"/>
                <a:gd name="connsiteY547" fmla="*/ 546251 h 919590"/>
                <a:gd name="connsiteX548" fmla="*/ 1798036 w 2972814"/>
                <a:gd name="connsiteY548" fmla="*/ 547001 h 919590"/>
                <a:gd name="connsiteX549" fmla="*/ 1795660 w 2972814"/>
                <a:gd name="connsiteY549" fmla="*/ 547098 h 919590"/>
                <a:gd name="connsiteX550" fmla="*/ 1775708 w 2972814"/>
                <a:gd name="connsiteY550" fmla="*/ 548001 h 919590"/>
                <a:gd name="connsiteX551" fmla="*/ 1755756 w 2972814"/>
                <a:gd name="connsiteY551" fmla="*/ 549165 h 919590"/>
                <a:gd name="connsiteX552" fmla="*/ 1735805 w 2972814"/>
                <a:gd name="connsiteY552" fmla="*/ 550835 h 919590"/>
                <a:gd name="connsiteX553" fmla="*/ 1715853 w 2972814"/>
                <a:gd name="connsiteY553" fmla="*/ 553160 h 919590"/>
                <a:gd name="connsiteX554" fmla="*/ 1695901 w 2972814"/>
                <a:gd name="connsiteY554" fmla="*/ 556459 h 919590"/>
                <a:gd name="connsiteX555" fmla="*/ 1693309 w 2972814"/>
                <a:gd name="connsiteY555" fmla="*/ 556992 h 919590"/>
                <a:gd name="connsiteX556" fmla="*/ 1675949 w 2972814"/>
                <a:gd name="connsiteY556" fmla="*/ 560612 h 919590"/>
                <a:gd name="connsiteX557" fmla="*/ 1655997 w 2972814"/>
                <a:gd name="connsiteY557" fmla="*/ 565428 h 919590"/>
                <a:gd name="connsiteX558" fmla="*/ 1650031 w 2972814"/>
                <a:gd name="connsiteY558" fmla="*/ 566984 h 919590"/>
                <a:gd name="connsiteX559" fmla="*/ 1636046 w 2972814"/>
                <a:gd name="connsiteY559" fmla="*/ 570682 h 919590"/>
                <a:gd name="connsiteX560" fmla="*/ 1616094 w 2972814"/>
                <a:gd name="connsiteY560" fmla="*/ 575946 h 919590"/>
                <a:gd name="connsiteX561" fmla="*/ 1611900 w 2972814"/>
                <a:gd name="connsiteY561" fmla="*/ 576975 h 919590"/>
                <a:gd name="connsiteX562" fmla="*/ 1596142 w 2972814"/>
                <a:gd name="connsiteY562" fmla="*/ 581002 h 919590"/>
                <a:gd name="connsiteX563" fmla="*/ 1576190 w 2972814"/>
                <a:gd name="connsiteY563" fmla="*/ 585048 h 919590"/>
                <a:gd name="connsiteX564" fmla="*/ 1562949 w 2972814"/>
                <a:gd name="connsiteY564" fmla="*/ 586967 h 919590"/>
                <a:gd name="connsiteX565" fmla="*/ 1556239 w 2972814"/>
                <a:gd name="connsiteY565" fmla="*/ 588008 h 919590"/>
                <a:gd name="connsiteX566" fmla="*/ 1536287 w 2972814"/>
                <a:gd name="connsiteY566" fmla="*/ 588580 h 919590"/>
                <a:gd name="connsiteX567" fmla="*/ 1522773 w 2972814"/>
                <a:gd name="connsiteY567" fmla="*/ 586967 h 919590"/>
                <a:gd name="connsiteX568" fmla="*/ 1516335 w 2972814"/>
                <a:gd name="connsiteY568" fmla="*/ 586070 h 919590"/>
                <a:gd name="connsiteX569" fmla="*/ 1496383 w 2972814"/>
                <a:gd name="connsiteY569" fmla="*/ 578164 h 919590"/>
                <a:gd name="connsiteX570" fmla="*/ 1494726 w 2972814"/>
                <a:gd name="connsiteY570" fmla="*/ 576975 h 919590"/>
                <a:gd name="connsiteX571" fmla="*/ 1483970 w 2972814"/>
                <a:gd name="connsiteY571" fmla="*/ 566984 h 919590"/>
                <a:gd name="connsiteX572" fmla="*/ 1476431 w 2972814"/>
                <a:gd name="connsiteY572" fmla="*/ 557148 h 919590"/>
                <a:gd name="connsiteX573" fmla="*/ 1476342 w 2972814"/>
                <a:gd name="connsiteY573" fmla="*/ 556992 h 919590"/>
                <a:gd name="connsiteX574" fmla="*/ 1471813 w 2972814"/>
                <a:gd name="connsiteY574" fmla="*/ 547001 h 919590"/>
                <a:gd name="connsiteX575" fmla="*/ 1468639 w 2972814"/>
                <a:gd name="connsiteY575" fmla="*/ 537009 h 919590"/>
                <a:gd name="connsiteX576" fmla="*/ 1466651 w 2972814"/>
                <a:gd name="connsiteY576" fmla="*/ 527018 h 919590"/>
                <a:gd name="connsiteX577" fmla="*/ 1465554 w 2972814"/>
                <a:gd name="connsiteY577" fmla="*/ 517026 h 919590"/>
                <a:gd name="connsiteX578" fmla="*/ 1465207 w 2972814"/>
                <a:gd name="connsiteY578" fmla="*/ 507035 h 919590"/>
                <a:gd name="connsiteX579" fmla="*/ 1465528 w 2972814"/>
                <a:gd name="connsiteY579" fmla="*/ 497043 h 919590"/>
                <a:gd name="connsiteX580" fmla="*/ 1466339 w 2972814"/>
                <a:gd name="connsiteY580" fmla="*/ 487052 h 919590"/>
                <a:gd name="connsiteX581" fmla="*/ 1467392 w 2972814"/>
                <a:gd name="connsiteY581" fmla="*/ 477060 h 919590"/>
                <a:gd name="connsiteX582" fmla="*/ 1468871 w 2972814"/>
                <a:gd name="connsiteY582" fmla="*/ 467069 h 919590"/>
                <a:gd name="connsiteX583" fmla="*/ 1470455 w 2972814"/>
                <a:gd name="connsiteY583" fmla="*/ 457077 h 919590"/>
                <a:gd name="connsiteX584" fmla="*/ 1471950 w 2972814"/>
                <a:gd name="connsiteY584" fmla="*/ 447086 h 919590"/>
                <a:gd name="connsiteX585" fmla="*/ 1473322 w 2972814"/>
                <a:gd name="connsiteY585" fmla="*/ 437094 h 919590"/>
                <a:gd name="connsiteX586" fmla="*/ 1474518 w 2972814"/>
                <a:gd name="connsiteY586" fmla="*/ 427103 h 919590"/>
                <a:gd name="connsiteX587" fmla="*/ 1475275 w 2972814"/>
                <a:gd name="connsiteY587" fmla="*/ 417111 h 919590"/>
                <a:gd name="connsiteX588" fmla="*/ 1475202 w 2972814"/>
                <a:gd name="connsiteY588" fmla="*/ 407120 h 919590"/>
                <a:gd name="connsiteX589" fmla="*/ 1474319 w 2972814"/>
                <a:gd name="connsiteY589" fmla="*/ 397128 h 919590"/>
                <a:gd name="connsiteX590" fmla="*/ 1472164 w 2972814"/>
                <a:gd name="connsiteY590" fmla="*/ 387137 h 919590"/>
                <a:gd name="connsiteX591" fmla="*/ 1468568 w 2972814"/>
                <a:gd name="connsiteY591" fmla="*/ 377145 h 919590"/>
                <a:gd name="connsiteX592" fmla="*/ 1462868 w 2972814"/>
                <a:gd name="connsiteY592" fmla="*/ 367154 h 919590"/>
                <a:gd name="connsiteX593" fmla="*/ 1456480 w 2972814"/>
                <a:gd name="connsiteY593" fmla="*/ 358491 h 919590"/>
                <a:gd name="connsiteX594" fmla="*/ 1455458 w 2972814"/>
                <a:gd name="connsiteY594" fmla="*/ 357162 h 919590"/>
                <a:gd name="connsiteX595" fmla="*/ 1446023 w 2972814"/>
                <a:gd name="connsiteY595" fmla="*/ 347171 h 919590"/>
                <a:gd name="connsiteX596" fmla="*/ 1436528 w 2972814"/>
                <a:gd name="connsiteY596" fmla="*/ 338697 h 919590"/>
                <a:gd name="connsiteX597" fmla="*/ 1434548 w 2972814"/>
                <a:gd name="connsiteY597" fmla="*/ 337179 h 919590"/>
                <a:gd name="connsiteX598" fmla="*/ 1419974 w 2972814"/>
                <a:gd name="connsiteY598" fmla="*/ 327188 h 919590"/>
                <a:gd name="connsiteX599" fmla="*/ 1416576 w 2972814"/>
                <a:gd name="connsiteY599" fmla="*/ 324918 h 919590"/>
                <a:gd name="connsiteX600" fmla="*/ 1399434 w 2972814"/>
                <a:gd name="connsiteY600" fmla="*/ 317196 h 919590"/>
                <a:gd name="connsiteX601" fmla="*/ 1396624 w 2972814"/>
                <a:gd name="connsiteY601" fmla="*/ 316050 h 919590"/>
                <a:gd name="connsiteX602" fmla="*/ 1376673 w 2972814"/>
                <a:gd name="connsiteY602" fmla="*/ 312454 h 919590"/>
                <a:gd name="connsiteX603" fmla="*/ 1356721 w 2972814"/>
                <a:gd name="connsiteY603" fmla="*/ 313575 h 919590"/>
                <a:gd name="connsiteX604" fmla="*/ 1338537 w 2972814"/>
                <a:gd name="connsiteY604" fmla="*/ 317196 h 919590"/>
                <a:gd name="connsiteX605" fmla="*/ 1336769 w 2972814"/>
                <a:gd name="connsiteY605" fmla="*/ 317490 h 919590"/>
                <a:gd name="connsiteX606" fmla="*/ 1316817 w 2972814"/>
                <a:gd name="connsiteY606" fmla="*/ 323483 h 919590"/>
                <a:gd name="connsiteX607" fmla="*/ 1306654 w 2972814"/>
                <a:gd name="connsiteY607" fmla="*/ 327188 h 919590"/>
                <a:gd name="connsiteX608" fmla="*/ 1296865 w 2972814"/>
                <a:gd name="connsiteY608" fmla="*/ 330351 h 919590"/>
                <a:gd name="connsiteX609" fmla="*/ 1277628 w 2972814"/>
                <a:gd name="connsiteY609" fmla="*/ 337179 h 919590"/>
                <a:gd name="connsiteX610" fmla="*/ 1276914 w 2972814"/>
                <a:gd name="connsiteY610" fmla="*/ 337416 h 919590"/>
                <a:gd name="connsiteX611" fmla="*/ 1256962 w 2972814"/>
                <a:gd name="connsiteY611" fmla="*/ 344390 h 919590"/>
                <a:gd name="connsiteX612" fmla="*/ 1248614 w 2972814"/>
                <a:gd name="connsiteY612" fmla="*/ 347171 h 919590"/>
                <a:gd name="connsiteX613" fmla="*/ 1237010 w 2972814"/>
                <a:gd name="connsiteY613" fmla="*/ 350972 h 919590"/>
                <a:gd name="connsiteX614" fmla="*/ 1217058 w 2972814"/>
                <a:gd name="connsiteY614" fmla="*/ 356689 h 919590"/>
                <a:gd name="connsiteX615" fmla="*/ 1215065 w 2972814"/>
                <a:gd name="connsiteY615" fmla="*/ 357162 h 919590"/>
                <a:gd name="connsiteX616" fmla="*/ 1197107 w 2972814"/>
                <a:gd name="connsiteY616" fmla="*/ 361640 h 919590"/>
                <a:gd name="connsiteX617" fmla="*/ 1177155 w 2972814"/>
                <a:gd name="connsiteY617" fmla="*/ 365501 h 919590"/>
                <a:gd name="connsiteX618" fmla="*/ 1164807 w 2972814"/>
                <a:gd name="connsiteY618" fmla="*/ 367154 h 919590"/>
                <a:gd name="connsiteX619" fmla="*/ 1157203 w 2972814"/>
                <a:gd name="connsiteY619" fmla="*/ 368296 h 919590"/>
                <a:gd name="connsiteX620" fmla="*/ 1137251 w 2972814"/>
                <a:gd name="connsiteY620" fmla="*/ 370464 h 919590"/>
                <a:gd name="connsiteX621" fmla="*/ 1117299 w 2972814"/>
                <a:gd name="connsiteY621" fmla="*/ 372413 h 919590"/>
                <a:gd name="connsiteX622" fmla="*/ 1097348 w 2972814"/>
                <a:gd name="connsiteY622" fmla="*/ 374827 h 919590"/>
                <a:gd name="connsiteX623" fmla="*/ 1085833 w 2972814"/>
                <a:gd name="connsiteY623" fmla="*/ 377145 h 919590"/>
                <a:gd name="connsiteX624" fmla="*/ 1077396 w 2972814"/>
                <a:gd name="connsiteY624" fmla="*/ 379476 h 919590"/>
                <a:gd name="connsiteX625" fmla="*/ 1058910 w 2972814"/>
                <a:gd name="connsiteY625" fmla="*/ 387137 h 919590"/>
                <a:gd name="connsiteX626" fmla="*/ 1057444 w 2972814"/>
                <a:gd name="connsiteY626" fmla="*/ 388063 h 919590"/>
                <a:gd name="connsiteX627" fmla="*/ 1045771 w 2972814"/>
                <a:gd name="connsiteY627" fmla="*/ 397128 h 919590"/>
                <a:gd name="connsiteX628" fmla="*/ 1037825 w 2972814"/>
                <a:gd name="connsiteY628" fmla="*/ 407120 h 919590"/>
                <a:gd name="connsiteX629" fmla="*/ 1037492 w 2972814"/>
                <a:gd name="connsiteY629" fmla="*/ 407865 h 919590"/>
                <a:gd name="connsiteX630" fmla="*/ 1032887 w 2972814"/>
                <a:gd name="connsiteY630" fmla="*/ 417111 h 919590"/>
                <a:gd name="connsiteX631" fmla="*/ 1030657 w 2972814"/>
                <a:gd name="connsiteY631" fmla="*/ 427103 h 919590"/>
                <a:gd name="connsiteX632" fmla="*/ 1031282 w 2972814"/>
                <a:gd name="connsiteY632" fmla="*/ 437094 h 919590"/>
                <a:gd name="connsiteX633" fmla="*/ 1034631 w 2972814"/>
                <a:gd name="connsiteY633" fmla="*/ 447086 h 919590"/>
                <a:gd name="connsiteX634" fmla="*/ 1037492 w 2972814"/>
                <a:gd name="connsiteY634" fmla="*/ 452508 h 919590"/>
                <a:gd name="connsiteX635" fmla="*/ 1039162 w 2972814"/>
                <a:gd name="connsiteY635" fmla="*/ 457077 h 919590"/>
                <a:gd name="connsiteX636" fmla="*/ 1043241 w 2972814"/>
                <a:gd name="connsiteY636" fmla="*/ 467069 h 919590"/>
                <a:gd name="connsiteX637" fmla="*/ 1047700 w 2972814"/>
                <a:gd name="connsiteY637" fmla="*/ 477060 h 919590"/>
                <a:gd name="connsiteX638" fmla="*/ 1051740 w 2972814"/>
                <a:gd name="connsiteY638" fmla="*/ 487052 h 919590"/>
                <a:gd name="connsiteX639" fmla="*/ 1055481 w 2972814"/>
                <a:gd name="connsiteY639" fmla="*/ 497043 h 919590"/>
                <a:gd name="connsiteX640" fmla="*/ 1057444 w 2972814"/>
                <a:gd name="connsiteY640" fmla="*/ 503166 h 919590"/>
                <a:gd name="connsiteX641" fmla="*/ 1058319 w 2972814"/>
                <a:gd name="connsiteY641" fmla="*/ 507035 h 919590"/>
                <a:gd name="connsiteX642" fmla="*/ 1059911 w 2972814"/>
                <a:gd name="connsiteY642" fmla="*/ 517026 h 919590"/>
                <a:gd name="connsiteX643" fmla="*/ 1060782 w 2972814"/>
                <a:gd name="connsiteY643" fmla="*/ 527018 h 919590"/>
                <a:gd name="connsiteX644" fmla="*/ 1061274 w 2972814"/>
                <a:gd name="connsiteY644" fmla="*/ 537009 h 919590"/>
                <a:gd name="connsiteX645" fmla="*/ 1060953 w 2972814"/>
                <a:gd name="connsiteY645" fmla="*/ 547001 h 919590"/>
                <a:gd name="connsiteX646" fmla="*/ 1060285 w 2972814"/>
                <a:gd name="connsiteY646" fmla="*/ 556992 h 919590"/>
                <a:gd name="connsiteX647" fmla="*/ 1059029 w 2972814"/>
                <a:gd name="connsiteY647" fmla="*/ 566984 h 919590"/>
                <a:gd name="connsiteX648" fmla="*/ 1057444 w 2972814"/>
                <a:gd name="connsiteY648" fmla="*/ 575740 h 919590"/>
                <a:gd name="connsiteX649" fmla="*/ 1057090 w 2972814"/>
                <a:gd name="connsiteY649" fmla="*/ 576975 h 919590"/>
                <a:gd name="connsiteX650" fmla="*/ 1053384 w 2972814"/>
                <a:gd name="connsiteY650" fmla="*/ 586967 h 919590"/>
                <a:gd name="connsiteX651" fmla="*/ 1048134 w 2972814"/>
                <a:gd name="connsiteY651" fmla="*/ 596958 h 919590"/>
                <a:gd name="connsiteX652" fmla="*/ 1041448 w 2972814"/>
                <a:gd name="connsiteY652" fmla="*/ 606950 h 919590"/>
                <a:gd name="connsiteX653" fmla="*/ 1037492 w 2972814"/>
                <a:gd name="connsiteY653" fmla="*/ 611026 h 919590"/>
                <a:gd name="connsiteX654" fmla="*/ 1017541 w 2972814"/>
                <a:gd name="connsiteY654" fmla="*/ 613041 h 919590"/>
                <a:gd name="connsiteX655" fmla="*/ 998277 w 2972814"/>
                <a:gd name="connsiteY655" fmla="*/ 606950 h 919590"/>
                <a:gd name="connsiteX656" fmla="*/ 997589 w 2972814"/>
                <a:gd name="connsiteY656" fmla="*/ 606761 h 919590"/>
                <a:gd name="connsiteX657" fmla="*/ 978869 w 2972814"/>
                <a:gd name="connsiteY657" fmla="*/ 596958 h 919590"/>
                <a:gd name="connsiteX658" fmla="*/ 977637 w 2972814"/>
                <a:gd name="connsiteY658" fmla="*/ 596318 h 919590"/>
                <a:gd name="connsiteX659" fmla="*/ 963430 w 2972814"/>
                <a:gd name="connsiteY659" fmla="*/ 586967 h 919590"/>
                <a:gd name="connsiteX660" fmla="*/ 957685 w 2972814"/>
                <a:gd name="connsiteY660" fmla="*/ 582319 h 919590"/>
                <a:gd name="connsiteX661" fmla="*/ 951543 w 2972814"/>
                <a:gd name="connsiteY661" fmla="*/ 576975 h 919590"/>
                <a:gd name="connsiteX662" fmla="*/ 943874 w 2972814"/>
                <a:gd name="connsiteY662" fmla="*/ 566984 h 919590"/>
                <a:gd name="connsiteX663" fmla="*/ 939579 w 2972814"/>
                <a:gd name="connsiteY663" fmla="*/ 556992 h 919590"/>
                <a:gd name="connsiteX664" fmla="*/ 938274 w 2972814"/>
                <a:gd name="connsiteY664" fmla="*/ 547001 h 919590"/>
                <a:gd name="connsiteX665" fmla="*/ 939016 w 2972814"/>
                <a:gd name="connsiteY665" fmla="*/ 537009 h 919590"/>
                <a:gd name="connsiteX666" fmla="*/ 940805 w 2972814"/>
                <a:gd name="connsiteY666" fmla="*/ 527018 h 919590"/>
                <a:gd name="connsiteX667" fmla="*/ 943416 w 2972814"/>
                <a:gd name="connsiteY667" fmla="*/ 517026 h 919590"/>
                <a:gd name="connsiteX668" fmla="*/ 946247 w 2972814"/>
                <a:gd name="connsiteY668" fmla="*/ 507035 h 919590"/>
                <a:gd name="connsiteX669" fmla="*/ 949151 w 2972814"/>
                <a:gd name="connsiteY669" fmla="*/ 497043 h 919590"/>
                <a:gd name="connsiteX670" fmla="*/ 951578 w 2972814"/>
                <a:gd name="connsiteY670" fmla="*/ 487052 h 919590"/>
                <a:gd name="connsiteX671" fmla="*/ 953193 w 2972814"/>
                <a:gd name="connsiteY671" fmla="*/ 477060 h 919590"/>
                <a:gd name="connsiteX672" fmla="*/ 953801 w 2972814"/>
                <a:gd name="connsiteY672" fmla="*/ 467069 h 919590"/>
                <a:gd name="connsiteX673" fmla="*/ 952209 w 2972814"/>
                <a:gd name="connsiteY673" fmla="*/ 457077 h 919590"/>
                <a:gd name="connsiteX674" fmla="*/ 948195 w 2972814"/>
                <a:gd name="connsiteY674" fmla="*/ 447086 h 919590"/>
                <a:gd name="connsiteX675" fmla="*/ 937733 w 2972814"/>
                <a:gd name="connsiteY675" fmla="*/ 437866 h 919590"/>
                <a:gd name="connsiteX676" fmla="*/ 936950 w 2972814"/>
                <a:gd name="connsiteY676" fmla="*/ 437094 h 919590"/>
                <a:gd name="connsiteX677" fmla="*/ 918359 w 2972814"/>
                <a:gd name="connsiteY677" fmla="*/ 427103 h 919590"/>
                <a:gd name="connsiteX678" fmla="*/ 917782 w 2972814"/>
                <a:gd name="connsiteY678" fmla="*/ 426917 h 919590"/>
                <a:gd name="connsiteX679" fmla="*/ 897830 w 2972814"/>
                <a:gd name="connsiteY679" fmla="*/ 420269 h 919590"/>
                <a:gd name="connsiteX680" fmla="*/ 885616 w 2972814"/>
                <a:gd name="connsiteY680" fmla="*/ 417111 h 919590"/>
                <a:gd name="connsiteX681" fmla="*/ 877878 w 2972814"/>
                <a:gd name="connsiteY681" fmla="*/ 415638 h 919590"/>
                <a:gd name="connsiteX682" fmla="*/ 857926 w 2972814"/>
                <a:gd name="connsiteY682" fmla="*/ 412546 h 919590"/>
                <a:gd name="connsiteX683" fmla="*/ 837975 w 2972814"/>
                <a:gd name="connsiteY683" fmla="*/ 410624 h 919590"/>
                <a:gd name="connsiteX684" fmla="*/ 818023 w 2972814"/>
                <a:gd name="connsiteY684" fmla="*/ 410086 h 919590"/>
                <a:gd name="connsiteX685" fmla="*/ 798071 w 2972814"/>
                <a:gd name="connsiteY685" fmla="*/ 410969 h 919590"/>
                <a:gd name="connsiteX686" fmla="*/ 778119 w 2972814"/>
                <a:gd name="connsiteY686" fmla="*/ 413713 h 919590"/>
                <a:gd name="connsiteX687" fmla="*/ 763702 w 2972814"/>
                <a:gd name="connsiteY687" fmla="*/ 417111 h 919590"/>
                <a:gd name="connsiteX688" fmla="*/ 758167 w 2972814"/>
                <a:gd name="connsiteY688" fmla="*/ 418665 h 919590"/>
                <a:gd name="connsiteX689" fmla="*/ 738216 w 2972814"/>
                <a:gd name="connsiteY689" fmla="*/ 426825 h 919590"/>
                <a:gd name="connsiteX690" fmla="*/ 737660 w 2972814"/>
                <a:gd name="connsiteY690" fmla="*/ 427103 h 919590"/>
                <a:gd name="connsiteX691" fmla="*/ 721246 w 2972814"/>
                <a:gd name="connsiteY691" fmla="*/ 437094 h 919590"/>
                <a:gd name="connsiteX692" fmla="*/ 718264 w 2972814"/>
                <a:gd name="connsiteY692" fmla="*/ 439390 h 919590"/>
                <a:gd name="connsiteX693" fmla="*/ 708739 w 2972814"/>
                <a:gd name="connsiteY693" fmla="*/ 447086 h 919590"/>
                <a:gd name="connsiteX694" fmla="*/ 698849 w 2972814"/>
                <a:gd name="connsiteY694" fmla="*/ 457077 h 919590"/>
                <a:gd name="connsiteX695" fmla="*/ 698312 w 2972814"/>
                <a:gd name="connsiteY695" fmla="*/ 457765 h 919590"/>
                <a:gd name="connsiteX696" fmla="*/ 689838 w 2972814"/>
                <a:gd name="connsiteY696" fmla="*/ 467069 h 919590"/>
                <a:gd name="connsiteX697" fmla="*/ 681873 w 2972814"/>
                <a:gd name="connsiteY697" fmla="*/ 477060 h 919590"/>
                <a:gd name="connsiteX698" fmla="*/ 678360 w 2972814"/>
                <a:gd name="connsiteY698" fmla="*/ 482150 h 919590"/>
                <a:gd name="connsiteX699" fmla="*/ 673144 w 2972814"/>
                <a:gd name="connsiteY699" fmla="*/ 487052 h 919590"/>
                <a:gd name="connsiteX700" fmla="*/ 661719 w 2972814"/>
                <a:gd name="connsiteY700" fmla="*/ 497043 h 919590"/>
                <a:gd name="connsiteX701" fmla="*/ 658409 w 2972814"/>
                <a:gd name="connsiteY701" fmla="*/ 499503 h 919590"/>
                <a:gd name="connsiteX702" fmla="*/ 638457 w 2972814"/>
                <a:gd name="connsiteY702" fmla="*/ 502435 h 919590"/>
                <a:gd name="connsiteX703" fmla="*/ 618505 w 2972814"/>
                <a:gd name="connsiteY703" fmla="*/ 498518 h 919590"/>
                <a:gd name="connsiteX704" fmla="*/ 614582 w 2972814"/>
                <a:gd name="connsiteY704" fmla="*/ 497043 h 919590"/>
                <a:gd name="connsiteX705" fmla="*/ 598553 w 2972814"/>
                <a:gd name="connsiteY705" fmla="*/ 492247 h 919590"/>
                <a:gd name="connsiteX706" fmla="*/ 584996 w 2972814"/>
                <a:gd name="connsiteY706" fmla="*/ 487052 h 919590"/>
                <a:gd name="connsiteX707" fmla="*/ 578601 w 2972814"/>
                <a:gd name="connsiteY707" fmla="*/ 484901 h 919590"/>
                <a:gd name="connsiteX708" fmla="*/ 558650 w 2972814"/>
                <a:gd name="connsiteY708" fmla="*/ 477766 h 919590"/>
                <a:gd name="connsiteX709" fmla="*/ 556454 w 2972814"/>
                <a:gd name="connsiteY709" fmla="*/ 477060 h 919590"/>
                <a:gd name="connsiteX710" fmla="*/ 538698 w 2972814"/>
                <a:gd name="connsiteY710" fmla="*/ 471838 h 919590"/>
                <a:gd name="connsiteX711" fmla="*/ 518746 w 2972814"/>
                <a:gd name="connsiteY711" fmla="*/ 467262 h 919590"/>
                <a:gd name="connsiteX712" fmla="*/ 517233 w 2972814"/>
                <a:gd name="connsiteY712" fmla="*/ 467069 h 919590"/>
                <a:gd name="connsiteX713" fmla="*/ 498794 w 2972814"/>
                <a:gd name="connsiteY713" fmla="*/ 464768 h 919590"/>
                <a:gd name="connsiteX714" fmla="*/ 478843 w 2972814"/>
                <a:gd name="connsiteY714" fmla="*/ 464296 h 919590"/>
                <a:gd name="connsiteX715" fmla="*/ 458891 w 2972814"/>
                <a:gd name="connsiteY715" fmla="*/ 466327 h 919590"/>
                <a:gd name="connsiteX716" fmla="*/ 455481 w 2972814"/>
                <a:gd name="connsiteY716" fmla="*/ 467069 h 919590"/>
                <a:gd name="connsiteX717" fmla="*/ 438939 w 2972814"/>
                <a:gd name="connsiteY717" fmla="*/ 470656 h 919590"/>
                <a:gd name="connsiteX718" fmla="*/ 420404 w 2972814"/>
                <a:gd name="connsiteY718" fmla="*/ 477060 h 919590"/>
                <a:gd name="connsiteX719" fmla="*/ 418987 w 2972814"/>
                <a:gd name="connsiteY719" fmla="*/ 477560 h 919590"/>
                <a:gd name="connsiteX720" fmla="*/ 399036 w 2972814"/>
                <a:gd name="connsiteY720" fmla="*/ 486504 h 919590"/>
                <a:gd name="connsiteX721" fmla="*/ 398030 w 2972814"/>
                <a:gd name="connsiteY721" fmla="*/ 487052 h 919590"/>
                <a:gd name="connsiteX722" fmla="*/ 379180 w 2972814"/>
                <a:gd name="connsiteY722" fmla="*/ 497043 h 919590"/>
                <a:gd name="connsiteX723" fmla="*/ 379084 w 2972814"/>
                <a:gd name="connsiteY723" fmla="*/ 497091 h 919590"/>
                <a:gd name="connsiteX724" fmla="*/ 361391 w 2972814"/>
                <a:gd name="connsiteY724" fmla="*/ 507035 h 919590"/>
                <a:gd name="connsiteX725" fmla="*/ 359132 w 2972814"/>
                <a:gd name="connsiteY725" fmla="*/ 508231 h 919590"/>
                <a:gd name="connsiteX726" fmla="*/ 343857 w 2972814"/>
                <a:gd name="connsiteY726" fmla="*/ 517026 h 919590"/>
                <a:gd name="connsiteX727" fmla="*/ 339180 w 2972814"/>
                <a:gd name="connsiteY727" fmla="*/ 519506 h 919590"/>
                <a:gd name="connsiteX728" fmla="*/ 326382 w 2972814"/>
                <a:gd name="connsiteY728" fmla="*/ 527018 h 919590"/>
                <a:gd name="connsiteX729" fmla="*/ 319228 w 2972814"/>
                <a:gd name="connsiteY729" fmla="*/ 531029 h 919590"/>
                <a:gd name="connsiteX730" fmla="*/ 309314 w 2972814"/>
                <a:gd name="connsiteY730" fmla="*/ 537009 h 919590"/>
                <a:gd name="connsiteX731" fmla="*/ 299277 w 2972814"/>
                <a:gd name="connsiteY731" fmla="*/ 542835 h 919590"/>
                <a:gd name="connsiteX732" fmla="*/ 292758 w 2972814"/>
                <a:gd name="connsiteY732" fmla="*/ 547001 h 919590"/>
                <a:gd name="connsiteX733" fmla="*/ 279325 w 2972814"/>
                <a:gd name="connsiteY733" fmla="*/ 555301 h 919590"/>
                <a:gd name="connsiteX734" fmla="*/ 276878 w 2972814"/>
                <a:gd name="connsiteY734" fmla="*/ 556992 h 919590"/>
                <a:gd name="connsiteX735" fmla="*/ 261766 w 2972814"/>
                <a:gd name="connsiteY735" fmla="*/ 566984 h 919590"/>
                <a:gd name="connsiteX736" fmla="*/ 259373 w 2972814"/>
                <a:gd name="connsiteY736" fmla="*/ 568545 h 919590"/>
                <a:gd name="connsiteX737" fmla="*/ 247468 w 2972814"/>
                <a:gd name="connsiteY737" fmla="*/ 576975 h 919590"/>
                <a:gd name="connsiteX738" fmla="*/ 239421 w 2972814"/>
                <a:gd name="connsiteY738" fmla="*/ 582726 h 919590"/>
                <a:gd name="connsiteX739" fmla="*/ 233805 w 2972814"/>
                <a:gd name="connsiteY739" fmla="*/ 586967 h 919590"/>
                <a:gd name="connsiteX740" fmla="*/ 220623 w 2972814"/>
                <a:gd name="connsiteY740" fmla="*/ 596958 h 919590"/>
                <a:gd name="connsiteX741" fmla="*/ 219470 w 2972814"/>
                <a:gd name="connsiteY741" fmla="*/ 597849 h 919590"/>
                <a:gd name="connsiteX742" fmla="*/ 207863 w 2972814"/>
                <a:gd name="connsiteY742" fmla="*/ 606950 h 919590"/>
                <a:gd name="connsiteX743" fmla="*/ 199518 w 2972814"/>
                <a:gd name="connsiteY743" fmla="*/ 613710 h 919590"/>
                <a:gd name="connsiteX744" fmla="*/ 195476 w 2972814"/>
                <a:gd name="connsiteY744" fmla="*/ 616941 h 919590"/>
                <a:gd name="connsiteX745" fmla="*/ 183509 w 2972814"/>
                <a:gd name="connsiteY745" fmla="*/ 626933 h 919590"/>
                <a:gd name="connsiteX746" fmla="*/ 179566 w 2972814"/>
                <a:gd name="connsiteY746" fmla="*/ 630447 h 919590"/>
                <a:gd name="connsiteX747" fmla="*/ 171918 w 2972814"/>
                <a:gd name="connsiteY747" fmla="*/ 636924 h 919590"/>
                <a:gd name="connsiteX748" fmla="*/ 160848 w 2972814"/>
                <a:gd name="connsiteY748" fmla="*/ 646916 h 919590"/>
                <a:gd name="connsiteX749" fmla="*/ 159614 w 2972814"/>
                <a:gd name="connsiteY749" fmla="*/ 648164 h 919590"/>
                <a:gd name="connsiteX750" fmla="*/ 150013 w 2972814"/>
                <a:gd name="connsiteY750" fmla="*/ 656907 h 919590"/>
                <a:gd name="connsiteX751" fmla="*/ 140098 w 2972814"/>
                <a:gd name="connsiteY751" fmla="*/ 666899 h 919590"/>
                <a:gd name="connsiteX752" fmla="*/ 139662 w 2972814"/>
                <a:gd name="connsiteY752" fmla="*/ 667387 h 919590"/>
                <a:gd name="connsiteX753" fmla="*/ 129846 w 2972814"/>
                <a:gd name="connsiteY753" fmla="*/ 676890 h 919590"/>
                <a:gd name="connsiteX754" fmla="*/ 120950 w 2972814"/>
                <a:gd name="connsiteY754" fmla="*/ 686882 h 919590"/>
                <a:gd name="connsiteX755" fmla="*/ 119711 w 2972814"/>
                <a:gd name="connsiteY755" fmla="*/ 688386 h 919590"/>
                <a:gd name="connsiteX756" fmla="*/ 111167 w 2972814"/>
                <a:gd name="connsiteY756" fmla="*/ 696873 h 919590"/>
                <a:gd name="connsiteX757" fmla="*/ 102108 w 2972814"/>
                <a:gd name="connsiteY757" fmla="*/ 706865 h 919590"/>
                <a:gd name="connsiteX758" fmla="*/ 99759 w 2972814"/>
                <a:gd name="connsiteY758" fmla="*/ 709702 h 919590"/>
                <a:gd name="connsiteX759" fmla="*/ 92267 w 2972814"/>
                <a:gd name="connsiteY759" fmla="*/ 716856 h 919590"/>
                <a:gd name="connsiteX760" fmla="*/ 82210 w 2972814"/>
                <a:gd name="connsiteY760" fmla="*/ 726848 h 919590"/>
                <a:gd name="connsiteX761" fmla="*/ 79807 w 2972814"/>
                <a:gd name="connsiteY761" fmla="*/ 729319 h 919590"/>
                <a:gd name="connsiteX762" fmla="*/ 69837 w 2972814"/>
                <a:gd name="connsiteY762" fmla="*/ 736839 h 919590"/>
                <a:gd name="connsiteX763" fmla="*/ 59855 w 2972814"/>
                <a:gd name="connsiteY763" fmla="*/ 744942 h 919590"/>
                <a:gd name="connsiteX764" fmla="*/ 56461 w 2972814"/>
                <a:gd name="connsiteY764" fmla="*/ 746831 h 919590"/>
                <a:gd name="connsiteX765" fmla="*/ 41243 w 2972814"/>
                <a:gd name="connsiteY765" fmla="*/ 756822 h 919590"/>
                <a:gd name="connsiteX766" fmla="*/ 39904 w 2972814"/>
                <a:gd name="connsiteY766" fmla="*/ 757828 h 919590"/>
                <a:gd name="connsiteX767" fmla="*/ 21985 w 2972814"/>
                <a:gd name="connsiteY767" fmla="*/ 766814 h 919590"/>
                <a:gd name="connsiteX768" fmla="*/ 19952 w 2972814"/>
                <a:gd name="connsiteY768" fmla="*/ 768182 h 919590"/>
                <a:gd name="connsiteX769" fmla="*/ 710 w 2972814"/>
                <a:gd name="connsiteY769" fmla="*/ 776805 h 919590"/>
                <a:gd name="connsiteX770" fmla="*/ 0 w 2972814"/>
                <a:gd name="connsiteY770" fmla="*/ 777431 h 919590"/>
                <a:gd name="connsiteX771" fmla="*/ 0 w 2972814"/>
                <a:gd name="connsiteY771" fmla="*/ 786797 h 919590"/>
                <a:gd name="connsiteX772" fmla="*/ 0 w 2972814"/>
                <a:gd name="connsiteY772" fmla="*/ 796788 h 919590"/>
                <a:gd name="connsiteX773" fmla="*/ 0 w 2972814"/>
                <a:gd name="connsiteY773" fmla="*/ 806780 h 919590"/>
                <a:gd name="connsiteX774" fmla="*/ 0 w 2972814"/>
                <a:gd name="connsiteY774" fmla="*/ 816771 h 919590"/>
                <a:gd name="connsiteX775" fmla="*/ 0 w 2972814"/>
                <a:gd name="connsiteY775" fmla="*/ 826763 h 919590"/>
                <a:gd name="connsiteX776" fmla="*/ 0 w 2972814"/>
                <a:gd name="connsiteY776" fmla="*/ 836754 h 919590"/>
                <a:gd name="connsiteX777" fmla="*/ 0 w 2972814"/>
                <a:gd name="connsiteY777" fmla="*/ 846745 h 919590"/>
                <a:gd name="connsiteX778" fmla="*/ 0 w 2972814"/>
                <a:gd name="connsiteY778" fmla="*/ 856737 h 919590"/>
                <a:gd name="connsiteX779" fmla="*/ 0 w 2972814"/>
                <a:gd name="connsiteY779" fmla="*/ 866728 h 919590"/>
                <a:gd name="connsiteX780" fmla="*/ 0 w 2972814"/>
                <a:gd name="connsiteY780" fmla="*/ 876720 h 919590"/>
                <a:gd name="connsiteX781" fmla="*/ 0 w 2972814"/>
                <a:gd name="connsiteY781" fmla="*/ 886712 h 919590"/>
                <a:gd name="connsiteX782" fmla="*/ 0 w 2972814"/>
                <a:gd name="connsiteY782" fmla="*/ 896703 h 919590"/>
                <a:gd name="connsiteX783" fmla="*/ 0 w 2972814"/>
                <a:gd name="connsiteY783" fmla="*/ 906695 h 919590"/>
                <a:gd name="connsiteX784" fmla="*/ 0 w 2972814"/>
                <a:gd name="connsiteY784" fmla="*/ 916686 h 919590"/>
                <a:gd name="connsiteX785" fmla="*/ 0 w 2972814"/>
                <a:gd name="connsiteY785" fmla="*/ 919591 h 919590"/>
                <a:gd name="connsiteX786" fmla="*/ 747603 w 2972814"/>
                <a:gd name="connsiteY786" fmla="*/ 626933 h 919590"/>
                <a:gd name="connsiteX787" fmla="*/ 738216 w 2972814"/>
                <a:gd name="connsiteY787" fmla="*/ 623882 h 919590"/>
                <a:gd name="connsiteX788" fmla="*/ 730921 w 2972814"/>
                <a:gd name="connsiteY788" fmla="*/ 616941 h 919590"/>
                <a:gd name="connsiteX789" fmla="*/ 724179 w 2972814"/>
                <a:gd name="connsiteY789" fmla="*/ 606950 h 919590"/>
                <a:gd name="connsiteX790" fmla="*/ 720626 w 2972814"/>
                <a:gd name="connsiteY790" fmla="*/ 596958 h 919590"/>
                <a:gd name="connsiteX791" fmla="*/ 726270 w 2972814"/>
                <a:gd name="connsiteY791" fmla="*/ 586967 h 919590"/>
                <a:gd name="connsiteX792" fmla="*/ 738216 w 2972814"/>
                <a:gd name="connsiteY792" fmla="*/ 582294 h 919590"/>
                <a:gd name="connsiteX793" fmla="*/ 758167 w 2972814"/>
                <a:gd name="connsiteY793" fmla="*/ 584514 h 919590"/>
                <a:gd name="connsiteX794" fmla="*/ 765387 w 2972814"/>
                <a:gd name="connsiteY794" fmla="*/ 586967 h 919590"/>
                <a:gd name="connsiteX795" fmla="*/ 778119 w 2972814"/>
                <a:gd name="connsiteY795" fmla="*/ 593055 h 919590"/>
                <a:gd name="connsiteX796" fmla="*/ 783042 w 2972814"/>
                <a:gd name="connsiteY796" fmla="*/ 596958 h 919590"/>
                <a:gd name="connsiteX797" fmla="*/ 787750 w 2972814"/>
                <a:gd name="connsiteY797" fmla="*/ 606950 h 919590"/>
                <a:gd name="connsiteX798" fmla="*/ 784586 w 2972814"/>
                <a:gd name="connsiteY798" fmla="*/ 616941 h 919590"/>
                <a:gd name="connsiteX799" fmla="*/ 778119 w 2972814"/>
                <a:gd name="connsiteY799" fmla="*/ 623324 h 919590"/>
                <a:gd name="connsiteX800" fmla="*/ 768534 w 2972814"/>
                <a:gd name="connsiteY800" fmla="*/ 626933 h 919590"/>
                <a:gd name="connsiteX801" fmla="*/ 758167 w 2972814"/>
                <a:gd name="connsiteY801" fmla="*/ 629347 h 919590"/>
                <a:gd name="connsiteX802" fmla="*/ 816361 w 2972814"/>
                <a:gd name="connsiteY802" fmla="*/ 487052 h 919590"/>
                <a:gd name="connsiteX803" fmla="*/ 803697 w 2972814"/>
                <a:gd name="connsiteY803" fmla="*/ 477060 h 919590"/>
                <a:gd name="connsiteX804" fmla="*/ 818023 w 2972814"/>
                <a:gd name="connsiteY804" fmla="*/ 472310 h 919590"/>
                <a:gd name="connsiteX805" fmla="*/ 822853 w 2972814"/>
                <a:gd name="connsiteY805" fmla="*/ 477060 h 919590"/>
                <a:gd name="connsiteX806" fmla="*/ 818677 w 2972814"/>
                <a:gd name="connsiteY806" fmla="*/ 487052 h 919590"/>
                <a:gd name="connsiteX807" fmla="*/ 818023 w 2972814"/>
                <a:gd name="connsiteY807" fmla="*/ 487428 h 919590"/>
                <a:gd name="connsiteX808" fmla="*/ 2374261 w 2972814"/>
                <a:gd name="connsiteY808" fmla="*/ 729621 h 919590"/>
                <a:gd name="connsiteX809" fmla="*/ 2394213 w 2972814"/>
                <a:gd name="connsiteY809" fmla="*/ 732545 h 919590"/>
                <a:gd name="connsiteX810" fmla="*/ 2414165 w 2972814"/>
                <a:gd name="connsiteY810" fmla="*/ 733778 h 919590"/>
                <a:gd name="connsiteX811" fmla="*/ 2434117 w 2972814"/>
                <a:gd name="connsiteY811" fmla="*/ 733537 h 919590"/>
                <a:gd name="connsiteX812" fmla="*/ 2454068 w 2972814"/>
                <a:gd name="connsiteY812" fmla="*/ 731847 h 919590"/>
                <a:gd name="connsiteX813" fmla="*/ 2474020 w 2972814"/>
                <a:gd name="connsiteY813" fmla="*/ 728344 h 919590"/>
                <a:gd name="connsiteX814" fmla="*/ 2479488 w 2972814"/>
                <a:gd name="connsiteY814" fmla="*/ 726848 h 919590"/>
                <a:gd name="connsiteX815" fmla="*/ 2493972 w 2972814"/>
                <a:gd name="connsiteY815" fmla="*/ 722230 h 919590"/>
                <a:gd name="connsiteX816" fmla="*/ 2505737 w 2972814"/>
                <a:gd name="connsiteY816" fmla="*/ 716856 h 919590"/>
                <a:gd name="connsiteX817" fmla="*/ 2513924 w 2972814"/>
                <a:gd name="connsiteY817" fmla="*/ 712249 h 919590"/>
                <a:gd name="connsiteX818" fmla="*/ 2521542 w 2972814"/>
                <a:gd name="connsiteY818" fmla="*/ 706865 h 919590"/>
                <a:gd name="connsiteX819" fmla="*/ 2532572 w 2972814"/>
                <a:gd name="connsiteY819" fmla="*/ 696873 h 919590"/>
                <a:gd name="connsiteX820" fmla="*/ 2533876 w 2972814"/>
                <a:gd name="connsiteY820" fmla="*/ 695434 h 919590"/>
                <a:gd name="connsiteX821" fmla="*/ 2540790 w 2972814"/>
                <a:gd name="connsiteY821" fmla="*/ 686882 h 919590"/>
                <a:gd name="connsiteX822" fmla="*/ 2547364 w 2972814"/>
                <a:gd name="connsiteY822" fmla="*/ 676890 h 919590"/>
                <a:gd name="connsiteX823" fmla="*/ 2552772 w 2972814"/>
                <a:gd name="connsiteY823" fmla="*/ 666899 h 919590"/>
                <a:gd name="connsiteX824" fmla="*/ 2553827 w 2972814"/>
                <a:gd name="connsiteY824" fmla="*/ 664733 h 919590"/>
                <a:gd name="connsiteX825" fmla="*/ 2557575 w 2972814"/>
                <a:gd name="connsiteY825" fmla="*/ 656907 h 919590"/>
                <a:gd name="connsiteX826" fmla="*/ 2561704 w 2972814"/>
                <a:gd name="connsiteY826" fmla="*/ 646916 h 919590"/>
                <a:gd name="connsiteX827" fmla="*/ 2565427 w 2972814"/>
                <a:gd name="connsiteY827" fmla="*/ 636924 h 919590"/>
                <a:gd name="connsiteX828" fmla="*/ 2568797 w 2972814"/>
                <a:gd name="connsiteY828" fmla="*/ 626933 h 919590"/>
                <a:gd name="connsiteX829" fmla="*/ 2571885 w 2972814"/>
                <a:gd name="connsiteY829" fmla="*/ 616941 h 919590"/>
                <a:gd name="connsiteX830" fmla="*/ 2573779 w 2972814"/>
                <a:gd name="connsiteY830" fmla="*/ 610019 h 919590"/>
                <a:gd name="connsiteX831" fmla="*/ 2574668 w 2972814"/>
                <a:gd name="connsiteY831" fmla="*/ 606950 h 919590"/>
                <a:gd name="connsiteX832" fmla="*/ 2577050 w 2972814"/>
                <a:gd name="connsiteY832" fmla="*/ 596958 h 919590"/>
                <a:gd name="connsiteX833" fmla="*/ 2579157 w 2972814"/>
                <a:gd name="connsiteY833" fmla="*/ 586967 h 919590"/>
                <a:gd name="connsiteX834" fmla="*/ 2580683 w 2972814"/>
                <a:gd name="connsiteY834" fmla="*/ 576975 h 919590"/>
                <a:gd name="connsiteX835" fmla="*/ 2581496 w 2972814"/>
                <a:gd name="connsiteY835" fmla="*/ 566984 h 919590"/>
                <a:gd name="connsiteX836" fmla="*/ 2581361 w 2972814"/>
                <a:gd name="connsiteY836" fmla="*/ 556992 h 919590"/>
                <a:gd name="connsiteX837" fmla="*/ 2580602 w 2972814"/>
                <a:gd name="connsiteY837" fmla="*/ 547001 h 919590"/>
                <a:gd name="connsiteX838" fmla="*/ 2578280 w 2972814"/>
                <a:gd name="connsiteY838" fmla="*/ 537009 h 919590"/>
                <a:gd name="connsiteX839" fmla="*/ 2573779 w 2972814"/>
                <a:gd name="connsiteY839" fmla="*/ 527183 h 919590"/>
                <a:gd name="connsiteX840" fmla="*/ 2573678 w 2972814"/>
                <a:gd name="connsiteY840" fmla="*/ 527018 h 919590"/>
                <a:gd name="connsiteX841" fmla="*/ 2564939 w 2972814"/>
                <a:gd name="connsiteY841" fmla="*/ 517026 h 919590"/>
                <a:gd name="connsiteX842" fmla="*/ 2553827 w 2972814"/>
                <a:gd name="connsiteY842" fmla="*/ 510137 h 919590"/>
                <a:gd name="connsiteX843" fmla="*/ 2542502 w 2972814"/>
                <a:gd name="connsiteY843" fmla="*/ 507035 h 919590"/>
                <a:gd name="connsiteX844" fmla="*/ 2533876 w 2972814"/>
                <a:gd name="connsiteY844" fmla="*/ 505194 h 919590"/>
                <a:gd name="connsiteX845" fmla="*/ 2513924 w 2972814"/>
                <a:gd name="connsiteY845" fmla="*/ 504126 h 919590"/>
                <a:gd name="connsiteX846" fmla="*/ 2493972 w 2972814"/>
                <a:gd name="connsiteY846" fmla="*/ 504981 h 919590"/>
                <a:gd name="connsiteX847" fmla="*/ 2474822 w 2972814"/>
                <a:gd name="connsiteY847" fmla="*/ 507035 h 919590"/>
                <a:gd name="connsiteX848" fmla="*/ 2474020 w 2972814"/>
                <a:gd name="connsiteY848" fmla="*/ 507108 h 919590"/>
                <a:gd name="connsiteX849" fmla="*/ 2454068 w 2972814"/>
                <a:gd name="connsiteY849" fmla="*/ 510284 h 919590"/>
                <a:gd name="connsiteX850" fmla="*/ 2434117 w 2972814"/>
                <a:gd name="connsiteY850" fmla="*/ 514518 h 919590"/>
                <a:gd name="connsiteX851" fmla="*/ 2424472 w 2972814"/>
                <a:gd name="connsiteY851" fmla="*/ 517026 h 919590"/>
                <a:gd name="connsiteX852" fmla="*/ 2414165 w 2972814"/>
                <a:gd name="connsiteY852" fmla="*/ 519684 h 919590"/>
                <a:gd name="connsiteX853" fmla="*/ 2394213 w 2972814"/>
                <a:gd name="connsiteY853" fmla="*/ 526054 h 919590"/>
                <a:gd name="connsiteX854" fmla="*/ 2391490 w 2972814"/>
                <a:gd name="connsiteY854" fmla="*/ 527018 h 919590"/>
                <a:gd name="connsiteX855" fmla="*/ 2374261 w 2972814"/>
                <a:gd name="connsiteY855" fmla="*/ 533747 h 919590"/>
                <a:gd name="connsiteX856" fmla="*/ 2367074 w 2972814"/>
                <a:gd name="connsiteY856" fmla="*/ 537009 h 919590"/>
                <a:gd name="connsiteX857" fmla="*/ 2354310 w 2972814"/>
                <a:gd name="connsiteY857" fmla="*/ 543852 h 919590"/>
                <a:gd name="connsiteX858" fmla="*/ 2349036 w 2972814"/>
                <a:gd name="connsiteY858" fmla="*/ 547001 h 919590"/>
                <a:gd name="connsiteX859" fmla="*/ 2336168 w 2972814"/>
                <a:gd name="connsiteY859" fmla="*/ 556992 h 919590"/>
                <a:gd name="connsiteX860" fmla="*/ 2334358 w 2972814"/>
                <a:gd name="connsiteY860" fmla="*/ 558774 h 919590"/>
                <a:gd name="connsiteX861" fmla="*/ 2326495 w 2972814"/>
                <a:gd name="connsiteY861" fmla="*/ 566984 h 919590"/>
                <a:gd name="connsiteX862" fmla="*/ 2319565 w 2972814"/>
                <a:gd name="connsiteY862" fmla="*/ 576975 h 919590"/>
                <a:gd name="connsiteX863" fmla="*/ 2314406 w 2972814"/>
                <a:gd name="connsiteY863" fmla="*/ 586779 h 919590"/>
                <a:gd name="connsiteX864" fmla="*/ 2314309 w 2972814"/>
                <a:gd name="connsiteY864" fmla="*/ 586967 h 919590"/>
                <a:gd name="connsiteX865" fmla="*/ 2309754 w 2972814"/>
                <a:gd name="connsiteY865" fmla="*/ 596958 h 919590"/>
                <a:gd name="connsiteX866" fmla="*/ 2306313 w 2972814"/>
                <a:gd name="connsiteY866" fmla="*/ 606950 h 919590"/>
                <a:gd name="connsiteX867" fmla="*/ 2303680 w 2972814"/>
                <a:gd name="connsiteY867" fmla="*/ 616941 h 919590"/>
                <a:gd name="connsiteX868" fmla="*/ 2301642 w 2972814"/>
                <a:gd name="connsiteY868" fmla="*/ 626933 h 919590"/>
                <a:gd name="connsiteX869" fmla="*/ 2300333 w 2972814"/>
                <a:gd name="connsiteY869" fmla="*/ 636924 h 919590"/>
                <a:gd name="connsiteX870" fmla="*/ 2299568 w 2972814"/>
                <a:gd name="connsiteY870" fmla="*/ 646916 h 919590"/>
                <a:gd name="connsiteX871" fmla="*/ 2299733 w 2972814"/>
                <a:gd name="connsiteY871" fmla="*/ 656907 h 919590"/>
                <a:gd name="connsiteX872" fmla="*/ 2300684 w 2972814"/>
                <a:gd name="connsiteY872" fmla="*/ 666899 h 919590"/>
                <a:gd name="connsiteX873" fmla="*/ 2302840 w 2972814"/>
                <a:gd name="connsiteY873" fmla="*/ 676890 h 919590"/>
                <a:gd name="connsiteX874" fmla="*/ 2306660 w 2972814"/>
                <a:gd name="connsiteY874" fmla="*/ 686882 h 919590"/>
                <a:gd name="connsiteX875" fmla="*/ 2312530 w 2972814"/>
                <a:gd name="connsiteY875" fmla="*/ 696873 h 919590"/>
                <a:gd name="connsiteX876" fmla="*/ 2314406 w 2972814"/>
                <a:gd name="connsiteY876" fmla="*/ 699108 h 919590"/>
                <a:gd name="connsiteX877" fmla="*/ 2321800 w 2972814"/>
                <a:gd name="connsiteY877" fmla="*/ 706865 h 919590"/>
                <a:gd name="connsiteX878" fmla="*/ 2334358 w 2972814"/>
                <a:gd name="connsiteY878" fmla="*/ 715676 h 919590"/>
                <a:gd name="connsiteX879" fmla="*/ 2336491 w 2972814"/>
                <a:gd name="connsiteY879" fmla="*/ 716856 h 919590"/>
                <a:gd name="connsiteX880" fmla="*/ 2354310 w 2972814"/>
                <a:gd name="connsiteY880" fmla="*/ 724382 h 919590"/>
                <a:gd name="connsiteX881" fmla="*/ 2362708 w 2972814"/>
                <a:gd name="connsiteY881" fmla="*/ 726848 h 919590"/>
                <a:gd name="connsiteX882" fmla="*/ 2385456 w 2972814"/>
                <a:gd name="connsiteY882" fmla="*/ 696873 h 919590"/>
                <a:gd name="connsiteX883" fmla="*/ 2374261 w 2972814"/>
                <a:gd name="connsiteY883" fmla="*/ 691701 h 919590"/>
                <a:gd name="connsiteX884" fmla="*/ 2367419 w 2972814"/>
                <a:gd name="connsiteY884" fmla="*/ 686882 h 919590"/>
                <a:gd name="connsiteX885" fmla="*/ 2357267 w 2972814"/>
                <a:gd name="connsiteY885" fmla="*/ 676890 h 919590"/>
                <a:gd name="connsiteX886" fmla="*/ 2354310 w 2972814"/>
                <a:gd name="connsiteY886" fmla="*/ 672282 h 919590"/>
                <a:gd name="connsiteX887" fmla="*/ 2351506 w 2972814"/>
                <a:gd name="connsiteY887" fmla="*/ 666899 h 919590"/>
                <a:gd name="connsiteX888" fmla="*/ 2348403 w 2972814"/>
                <a:gd name="connsiteY888" fmla="*/ 656907 h 919590"/>
                <a:gd name="connsiteX889" fmla="*/ 2347338 w 2972814"/>
                <a:gd name="connsiteY889" fmla="*/ 646916 h 919590"/>
                <a:gd name="connsiteX890" fmla="*/ 2347930 w 2972814"/>
                <a:gd name="connsiteY890" fmla="*/ 636924 h 919590"/>
                <a:gd name="connsiteX891" fmla="*/ 2349873 w 2972814"/>
                <a:gd name="connsiteY891" fmla="*/ 626933 h 919590"/>
                <a:gd name="connsiteX892" fmla="*/ 2353367 w 2972814"/>
                <a:gd name="connsiteY892" fmla="*/ 616941 h 919590"/>
                <a:gd name="connsiteX893" fmla="*/ 2354310 w 2972814"/>
                <a:gd name="connsiteY893" fmla="*/ 615046 h 919590"/>
                <a:gd name="connsiteX894" fmla="*/ 2358734 w 2972814"/>
                <a:gd name="connsiteY894" fmla="*/ 606950 h 919590"/>
                <a:gd name="connsiteX895" fmla="*/ 2365656 w 2972814"/>
                <a:gd name="connsiteY895" fmla="*/ 596958 h 919590"/>
                <a:gd name="connsiteX896" fmla="*/ 2374261 w 2972814"/>
                <a:gd name="connsiteY896" fmla="*/ 587375 h 919590"/>
                <a:gd name="connsiteX897" fmla="*/ 2374695 w 2972814"/>
                <a:gd name="connsiteY897" fmla="*/ 586967 h 919590"/>
                <a:gd name="connsiteX898" fmla="*/ 2387301 w 2972814"/>
                <a:gd name="connsiteY898" fmla="*/ 576975 h 919590"/>
                <a:gd name="connsiteX899" fmla="*/ 2394213 w 2972814"/>
                <a:gd name="connsiteY899" fmla="*/ 572265 h 919590"/>
                <a:gd name="connsiteX900" fmla="*/ 2404067 w 2972814"/>
                <a:gd name="connsiteY900" fmla="*/ 566984 h 919590"/>
                <a:gd name="connsiteX901" fmla="*/ 2414165 w 2972814"/>
                <a:gd name="connsiteY901" fmla="*/ 562256 h 919590"/>
                <a:gd name="connsiteX902" fmla="*/ 2429500 w 2972814"/>
                <a:gd name="connsiteY902" fmla="*/ 556992 h 919590"/>
                <a:gd name="connsiteX903" fmla="*/ 2434117 w 2972814"/>
                <a:gd name="connsiteY903" fmla="*/ 555480 h 919590"/>
                <a:gd name="connsiteX904" fmla="*/ 2454068 w 2972814"/>
                <a:gd name="connsiteY904" fmla="*/ 551642 h 919590"/>
                <a:gd name="connsiteX905" fmla="*/ 2474020 w 2972814"/>
                <a:gd name="connsiteY905" fmla="*/ 550456 h 919590"/>
                <a:gd name="connsiteX906" fmla="*/ 2493972 w 2972814"/>
                <a:gd name="connsiteY906" fmla="*/ 553030 h 919590"/>
                <a:gd name="connsiteX907" fmla="*/ 2504304 w 2972814"/>
                <a:gd name="connsiteY907" fmla="*/ 556992 h 919590"/>
                <a:gd name="connsiteX908" fmla="*/ 2513924 w 2972814"/>
                <a:gd name="connsiteY908" fmla="*/ 562246 h 919590"/>
                <a:gd name="connsiteX909" fmla="*/ 2518809 w 2972814"/>
                <a:gd name="connsiteY909" fmla="*/ 566984 h 919590"/>
                <a:gd name="connsiteX910" fmla="*/ 2525428 w 2972814"/>
                <a:gd name="connsiteY910" fmla="*/ 576975 h 919590"/>
                <a:gd name="connsiteX911" fmla="*/ 2529007 w 2972814"/>
                <a:gd name="connsiteY911" fmla="*/ 586967 h 919590"/>
                <a:gd name="connsiteX912" fmla="*/ 2530428 w 2972814"/>
                <a:gd name="connsiteY912" fmla="*/ 596958 h 919590"/>
                <a:gd name="connsiteX913" fmla="*/ 2530342 w 2972814"/>
                <a:gd name="connsiteY913" fmla="*/ 606950 h 919590"/>
                <a:gd name="connsiteX914" fmla="*/ 2528946 w 2972814"/>
                <a:gd name="connsiteY914" fmla="*/ 616941 h 919590"/>
                <a:gd name="connsiteX915" fmla="*/ 2526618 w 2972814"/>
                <a:gd name="connsiteY915" fmla="*/ 626933 h 919590"/>
                <a:gd name="connsiteX916" fmla="*/ 2523396 w 2972814"/>
                <a:gd name="connsiteY916" fmla="*/ 636924 h 919590"/>
                <a:gd name="connsiteX917" fmla="*/ 2519278 w 2972814"/>
                <a:gd name="connsiteY917" fmla="*/ 646916 h 919590"/>
                <a:gd name="connsiteX918" fmla="*/ 2514161 w 2972814"/>
                <a:gd name="connsiteY918" fmla="*/ 656907 h 919590"/>
                <a:gd name="connsiteX919" fmla="*/ 2513924 w 2972814"/>
                <a:gd name="connsiteY919" fmla="*/ 657296 h 919590"/>
                <a:gd name="connsiteX920" fmla="*/ 2507053 w 2972814"/>
                <a:gd name="connsiteY920" fmla="*/ 666899 h 919590"/>
                <a:gd name="connsiteX921" fmla="*/ 2498112 w 2972814"/>
                <a:gd name="connsiteY921" fmla="*/ 676890 h 919590"/>
                <a:gd name="connsiteX922" fmla="*/ 2493972 w 2972814"/>
                <a:gd name="connsiteY922" fmla="*/ 680695 h 919590"/>
                <a:gd name="connsiteX923" fmla="*/ 2485239 w 2972814"/>
                <a:gd name="connsiteY923" fmla="*/ 686882 h 919590"/>
                <a:gd name="connsiteX924" fmla="*/ 2474020 w 2972814"/>
                <a:gd name="connsiteY924" fmla="*/ 693461 h 919590"/>
                <a:gd name="connsiteX925" fmla="*/ 2464924 w 2972814"/>
                <a:gd name="connsiteY925" fmla="*/ 696873 h 919590"/>
                <a:gd name="connsiteX926" fmla="*/ 2454068 w 2972814"/>
                <a:gd name="connsiteY926" fmla="*/ 700363 h 919590"/>
                <a:gd name="connsiteX927" fmla="*/ 2434117 w 2972814"/>
                <a:gd name="connsiteY927" fmla="*/ 703482 h 919590"/>
                <a:gd name="connsiteX928" fmla="*/ 2414165 w 2972814"/>
                <a:gd name="connsiteY928" fmla="*/ 703341 h 919590"/>
                <a:gd name="connsiteX929" fmla="*/ 2394213 w 2972814"/>
                <a:gd name="connsiteY929" fmla="*/ 699899 h 919590"/>
                <a:gd name="connsiteX930" fmla="*/ 1735805 w 2972814"/>
                <a:gd name="connsiteY930" fmla="*/ 323582 h 919590"/>
                <a:gd name="connsiteX931" fmla="*/ 1755756 w 2972814"/>
                <a:gd name="connsiteY931" fmla="*/ 317565 h 919590"/>
                <a:gd name="connsiteX932" fmla="*/ 1756382 w 2972814"/>
                <a:gd name="connsiteY932" fmla="*/ 317196 h 919590"/>
                <a:gd name="connsiteX933" fmla="*/ 1770525 w 2972814"/>
                <a:gd name="connsiteY933" fmla="*/ 307205 h 919590"/>
                <a:gd name="connsiteX934" fmla="*/ 1775708 w 2972814"/>
                <a:gd name="connsiteY934" fmla="*/ 302670 h 919590"/>
                <a:gd name="connsiteX935" fmla="*/ 1780085 w 2972814"/>
                <a:gd name="connsiteY935" fmla="*/ 297213 h 919590"/>
                <a:gd name="connsiteX936" fmla="*/ 1784005 w 2972814"/>
                <a:gd name="connsiteY936" fmla="*/ 287222 h 919590"/>
                <a:gd name="connsiteX937" fmla="*/ 1784848 w 2972814"/>
                <a:gd name="connsiteY937" fmla="*/ 277230 h 919590"/>
                <a:gd name="connsiteX938" fmla="*/ 1778237 w 2972814"/>
                <a:gd name="connsiteY938" fmla="*/ 267239 h 919590"/>
                <a:gd name="connsiteX939" fmla="*/ 1775708 w 2972814"/>
                <a:gd name="connsiteY939" fmla="*/ 265238 h 919590"/>
                <a:gd name="connsiteX940" fmla="*/ 1755756 w 2972814"/>
                <a:gd name="connsiteY940" fmla="*/ 264407 h 919590"/>
                <a:gd name="connsiteX941" fmla="*/ 1751214 w 2972814"/>
                <a:gd name="connsiteY941" fmla="*/ 267239 h 919590"/>
                <a:gd name="connsiteX942" fmla="*/ 1735805 w 2972814"/>
                <a:gd name="connsiteY942" fmla="*/ 276842 h 919590"/>
                <a:gd name="connsiteX943" fmla="*/ 1735455 w 2972814"/>
                <a:gd name="connsiteY943" fmla="*/ 277230 h 919590"/>
                <a:gd name="connsiteX944" fmla="*/ 1727700 w 2972814"/>
                <a:gd name="connsiteY944" fmla="*/ 287222 h 919590"/>
                <a:gd name="connsiteX945" fmla="*/ 1720271 w 2972814"/>
                <a:gd name="connsiteY945" fmla="*/ 297213 h 919590"/>
                <a:gd name="connsiteX946" fmla="*/ 1715853 w 2972814"/>
                <a:gd name="connsiteY946" fmla="*/ 306299 h 919590"/>
                <a:gd name="connsiteX947" fmla="*/ 1715545 w 2972814"/>
                <a:gd name="connsiteY947" fmla="*/ 307205 h 919590"/>
                <a:gd name="connsiteX948" fmla="*/ 1715853 w 2972814"/>
                <a:gd name="connsiteY948" fmla="*/ 316237 h 919590"/>
                <a:gd name="connsiteX949" fmla="*/ 1715965 w 2972814"/>
                <a:gd name="connsiteY949" fmla="*/ 317196 h 919590"/>
                <a:gd name="connsiteX950" fmla="*/ 1476431 w 2972814"/>
                <a:gd name="connsiteY950" fmla="*/ 127770 h 919590"/>
                <a:gd name="connsiteX951" fmla="*/ 1496383 w 2972814"/>
                <a:gd name="connsiteY951" fmla="*/ 129324 h 919590"/>
                <a:gd name="connsiteX952" fmla="*/ 1516335 w 2972814"/>
                <a:gd name="connsiteY952" fmla="*/ 129099 h 919590"/>
                <a:gd name="connsiteX953" fmla="*/ 1536287 w 2972814"/>
                <a:gd name="connsiteY953" fmla="*/ 127931 h 919590"/>
                <a:gd name="connsiteX954" fmla="*/ 1544045 w 2972814"/>
                <a:gd name="connsiteY954" fmla="*/ 127358 h 919590"/>
                <a:gd name="connsiteX955" fmla="*/ 1556239 w 2972814"/>
                <a:gd name="connsiteY955" fmla="*/ 126457 h 919590"/>
                <a:gd name="connsiteX956" fmla="*/ 1576190 w 2972814"/>
                <a:gd name="connsiteY956" fmla="*/ 124904 h 919590"/>
                <a:gd name="connsiteX957" fmla="*/ 1596142 w 2972814"/>
                <a:gd name="connsiteY957" fmla="*/ 123397 h 919590"/>
                <a:gd name="connsiteX958" fmla="*/ 1616094 w 2972814"/>
                <a:gd name="connsiteY958" fmla="*/ 121813 h 919590"/>
                <a:gd name="connsiteX959" fmla="*/ 1636046 w 2972814"/>
                <a:gd name="connsiteY959" fmla="*/ 119498 h 919590"/>
                <a:gd name="connsiteX960" fmla="*/ 1647605 w 2972814"/>
                <a:gd name="connsiteY960" fmla="*/ 117366 h 919590"/>
                <a:gd name="connsiteX961" fmla="*/ 1655997 w 2972814"/>
                <a:gd name="connsiteY961" fmla="*/ 115175 h 919590"/>
                <a:gd name="connsiteX962" fmla="*/ 1672384 w 2972814"/>
                <a:gd name="connsiteY962" fmla="*/ 107375 h 919590"/>
                <a:gd name="connsiteX963" fmla="*/ 1675949 w 2972814"/>
                <a:gd name="connsiteY963" fmla="*/ 104418 h 919590"/>
                <a:gd name="connsiteX964" fmla="*/ 1681623 w 2972814"/>
                <a:gd name="connsiteY964" fmla="*/ 97383 h 919590"/>
                <a:gd name="connsiteX965" fmla="*/ 1684643 w 2972814"/>
                <a:gd name="connsiteY965" fmla="*/ 87392 h 919590"/>
                <a:gd name="connsiteX966" fmla="*/ 1684056 w 2972814"/>
                <a:gd name="connsiteY966" fmla="*/ 77400 h 919590"/>
                <a:gd name="connsiteX967" fmla="*/ 1680835 w 2972814"/>
                <a:gd name="connsiteY967" fmla="*/ 67409 h 919590"/>
                <a:gd name="connsiteX968" fmla="*/ 1675949 w 2972814"/>
                <a:gd name="connsiteY968" fmla="*/ 58684 h 919590"/>
                <a:gd name="connsiteX969" fmla="*/ 1675221 w 2972814"/>
                <a:gd name="connsiteY969" fmla="*/ 57417 h 919590"/>
                <a:gd name="connsiteX970" fmla="*/ 1666566 w 2972814"/>
                <a:gd name="connsiteY970" fmla="*/ 47426 h 919590"/>
                <a:gd name="connsiteX971" fmla="*/ 1655997 w 2972814"/>
                <a:gd name="connsiteY971" fmla="*/ 37480 h 919590"/>
                <a:gd name="connsiteX972" fmla="*/ 1655946 w 2972814"/>
                <a:gd name="connsiteY972" fmla="*/ 37434 h 919590"/>
                <a:gd name="connsiteX973" fmla="*/ 1641944 w 2972814"/>
                <a:gd name="connsiteY973" fmla="*/ 27443 h 919590"/>
                <a:gd name="connsiteX974" fmla="*/ 1636046 w 2972814"/>
                <a:gd name="connsiteY974" fmla="*/ 23910 h 919590"/>
                <a:gd name="connsiteX975" fmla="*/ 1623691 w 2972814"/>
                <a:gd name="connsiteY975" fmla="*/ 17451 h 919590"/>
                <a:gd name="connsiteX976" fmla="*/ 1616094 w 2972814"/>
                <a:gd name="connsiteY976" fmla="*/ 13992 h 919590"/>
                <a:gd name="connsiteX977" fmla="*/ 1598062 w 2972814"/>
                <a:gd name="connsiteY977" fmla="*/ 7460 h 919590"/>
                <a:gd name="connsiteX978" fmla="*/ 1596142 w 2972814"/>
                <a:gd name="connsiteY978" fmla="*/ 6846 h 919590"/>
                <a:gd name="connsiteX979" fmla="*/ 1576190 w 2972814"/>
                <a:gd name="connsiteY979" fmla="*/ 2335 h 919590"/>
                <a:gd name="connsiteX980" fmla="*/ 1556239 w 2972814"/>
                <a:gd name="connsiteY980" fmla="*/ 110 h 919590"/>
                <a:gd name="connsiteX981" fmla="*/ 1536287 w 2972814"/>
                <a:gd name="connsiteY981" fmla="*/ 0 h 919590"/>
                <a:gd name="connsiteX982" fmla="*/ 1516335 w 2972814"/>
                <a:gd name="connsiteY982" fmla="*/ 1946 h 919590"/>
                <a:gd name="connsiteX983" fmla="*/ 1496383 w 2972814"/>
                <a:gd name="connsiteY983" fmla="*/ 5844 h 919590"/>
                <a:gd name="connsiteX984" fmla="*/ 1490722 w 2972814"/>
                <a:gd name="connsiteY984" fmla="*/ 7460 h 919590"/>
                <a:gd name="connsiteX985" fmla="*/ 1476431 w 2972814"/>
                <a:gd name="connsiteY985" fmla="*/ 12256 h 919590"/>
                <a:gd name="connsiteX986" fmla="*/ 1464935 w 2972814"/>
                <a:gd name="connsiteY986" fmla="*/ 17451 h 919590"/>
                <a:gd name="connsiteX987" fmla="*/ 1456480 w 2972814"/>
                <a:gd name="connsiteY987" fmla="*/ 22151 h 919590"/>
                <a:gd name="connsiteX988" fmla="*/ 1448709 w 2972814"/>
                <a:gd name="connsiteY988" fmla="*/ 27443 h 919590"/>
                <a:gd name="connsiteX989" fmla="*/ 1437907 w 2972814"/>
                <a:gd name="connsiteY989" fmla="*/ 37434 h 919590"/>
                <a:gd name="connsiteX990" fmla="*/ 1436528 w 2972814"/>
                <a:gd name="connsiteY990" fmla="*/ 39231 h 919590"/>
                <a:gd name="connsiteX991" fmla="*/ 1431111 w 2972814"/>
                <a:gd name="connsiteY991" fmla="*/ 47426 h 919590"/>
                <a:gd name="connsiteX992" fmla="*/ 1427131 w 2972814"/>
                <a:gd name="connsiteY992" fmla="*/ 57417 h 919590"/>
                <a:gd name="connsiteX993" fmla="*/ 1425163 w 2972814"/>
                <a:gd name="connsiteY993" fmla="*/ 67409 h 919590"/>
                <a:gd name="connsiteX994" fmla="*/ 1425336 w 2972814"/>
                <a:gd name="connsiteY994" fmla="*/ 77400 h 919590"/>
                <a:gd name="connsiteX995" fmla="*/ 1427281 w 2972814"/>
                <a:gd name="connsiteY995" fmla="*/ 87392 h 919590"/>
                <a:gd name="connsiteX996" fmla="*/ 1431263 w 2972814"/>
                <a:gd name="connsiteY996" fmla="*/ 97383 h 919590"/>
                <a:gd name="connsiteX997" fmla="*/ 1436528 w 2972814"/>
                <a:gd name="connsiteY997" fmla="*/ 106137 h 919590"/>
                <a:gd name="connsiteX998" fmla="*/ 1437577 w 2972814"/>
                <a:gd name="connsiteY998" fmla="*/ 107375 h 919590"/>
                <a:gd name="connsiteX999" fmla="*/ 1448993 w 2972814"/>
                <a:gd name="connsiteY999" fmla="*/ 117366 h 919590"/>
                <a:gd name="connsiteX1000" fmla="*/ 1456480 w 2972814"/>
                <a:gd name="connsiteY1000" fmla="*/ 122061 h 919590"/>
                <a:gd name="connsiteX1001" fmla="*/ 1474651 w 2972814"/>
                <a:gd name="connsiteY1001" fmla="*/ 127358 h 919590"/>
                <a:gd name="connsiteX1002" fmla="*/ 1534443 w 2972814"/>
                <a:gd name="connsiteY1002" fmla="*/ 67409 h 919590"/>
                <a:gd name="connsiteX1003" fmla="*/ 1527954 w 2972814"/>
                <a:gd name="connsiteY1003" fmla="*/ 57417 h 919590"/>
                <a:gd name="connsiteX1004" fmla="*/ 1536287 w 2972814"/>
                <a:gd name="connsiteY1004" fmla="*/ 52703 h 919590"/>
                <a:gd name="connsiteX1005" fmla="*/ 1556239 w 2972814"/>
                <a:gd name="connsiteY1005" fmla="*/ 54759 h 919590"/>
                <a:gd name="connsiteX1006" fmla="*/ 1560071 w 2972814"/>
                <a:gd name="connsiteY1006" fmla="*/ 57417 h 919590"/>
                <a:gd name="connsiteX1007" fmla="*/ 1556239 w 2972814"/>
                <a:gd name="connsiteY1007" fmla="*/ 65928 h 919590"/>
                <a:gd name="connsiteX1008" fmla="*/ 1549744 w 2972814"/>
                <a:gd name="connsiteY1008" fmla="*/ 67409 h 919590"/>
                <a:gd name="connsiteX1009" fmla="*/ 1536287 w 2972814"/>
                <a:gd name="connsiteY1009" fmla="*/ 68015 h 919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</a:cxnLst>
              <a:rect l="l" t="t" r="r" b="b"/>
              <a:pathLst>
                <a:path w="2972814" h="919590">
                  <a:moveTo>
                    <a:pt x="3889" y="916686"/>
                  </a:moveTo>
                  <a:lnTo>
                    <a:pt x="15493" y="906695"/>
                  </a:lnTo>
                  <a:lnTo>
                    <a:pt x="19952" y="902246"/>
                  </a:lnTo>
                  <a:lnTo>
                    <a:pt x="24843" y="896703"/>
                  </a:lnTo>
                  <a:lnTo>
                    <a:pt x="32544" y="886712"/>
                  </a:lnTo>
                  <a:lnTo>
                    <a:pt x="39663" y="876720"/>
                  </a:lnTo>
                  <a:lnTo>
                    <a:pt x="39904" y="876355"/>
                  </a:lnTo>
                  <a:lnTo>
                    <a:pt x="46039" y="866728"/>
                  </a:lnTo>
                  <a:lnTo>
                    <a:pt x="52152" y="856737"/>
                  </a:lnTo>
                  <a:lnTo>
                    <a:pt x="58575" y="846745"/>
                  </a:lnTo>
                  <a:lnTo>
                    <a:pt x="59855" y="844864"/>
                  </a:lnTo>
                  <a:lnTo>
                    <a:pt x="65481" y="836754"/>
                  </a:lnTo>
                  <a:lnTo>
                    <a:pt x="73003" y="826763"/>
                  </a:lnTo>
                  <a:lnTo>
                    <a:pt x="79807" y="818677"/>
                  </a:lnTo>
                  <a:lnTo>
                    <a:pt x="81406" y="816771"/>
                  </a:lnTo>
                  <a:lnTo>
                    <a:pt x="90320" y="806780"/>
                  </a:lnTo>
                  <a:lnTo>
                    <a:pt x="99759" y="797001"/>
                  </a:lnTo>
                  <a:lnTo>
                    <a:pt x="99964" y="796788"/>
                  </a:lnTo>
                  <a:lnTo>
                    <a:pt x="109454" y="786797"/>
                  </a:lnTo>
                  <a:lnTo>
                    <a:pt x="119070" y="776805"/>
                  </a:lnTo>
                  <a:lnTo>
                    <a:pt x="119711" y="776093"/>
                  </a:lnTo>
                  <a:lnTo>
                    <a:pt x="127553" y="766814"/>
                  </a:lnTo>
                  <a:lnTo>
                    <a:pt x="135216" y="756822"/>
                  </a:lnTo>
                  <a:lnTo>
                    <a:pt x="139662" y="750673"/>
                  </a:lnTo>
                  <a:lnTo>
                    <a:pt x="142228" y="746831"/>
                  </a:lnTo>
                  <a:lnTo>
                    <a:pt x="148048" y="736839"/>
                  </a:lnTo>
                  <a:lnTo>
                    <a:pt x="153686" y="726848"/>
                  </a:lnTo>
                  <a:lnTo>
                    <a:pt x="158923" y="716856"/>
                  </a:lnTo>
                  <a:lnTo>
                    <a:pt x="159614" y="715600"/>
                  </a:lnTo>
                  <a:lnTo>
                    <a:pt x="164065" y="706865"/>
                  </a:lnTo>
                  <a:lnTo>
                    <a:pt x="169573" y="696873"/>
                  </a:lnTo>
                  <a:lnTo>
                    <a:pt x="175566" y="686882"/>
                  </a:lnTo>
                  <a:lnTo>
                    <a:pt x="179566" y="680915"/>
                  </a:lnTo>
                  <a:lnTo>
                    <a:pt x="182091" y="676890"/>
                  </a:lnTo>
                  <a:lnTo>
                    <a:pt x="189470" y="666899"/>
                  </a:lnTo>
                  <a:lnTo>
                    <a:pt x="197679" y="656907"/>
                  </a:lnTo>
                  <a:lnTo>
                    <a:pt x="199518" y="654914"/>
                  </a:lnTo>
                  <a:lnTo>
                    <a:pt x="206681" y="646916"/>
                  </a:lnTo>
                  <a:lnTo>
                    <a:pt x="216603" y="636924"/>
                  </a:lnTo>
                  <a:lnTo>
                    <a:pt x="219470" y="634319"/>
                  </a:lnTo>
                  <a:lnTo>
                    <a:pt x="227630" y="626933"/>
                  </a:lnTo>
                  <a:lnTo>
                    <a:pt x="239421" y="617086"/>
                  </a:lnTo>
                  <a:lnTo>
                    <a:pt x="239601" y="616941"/>
                  </a:lnTo>
                  <a:lnTo>
                    <a:pt x="252548" y="606950"/>
                  </a:lnTo>
                  <a:lnTo>
                    <a:pt x="259373" y="601954"/>
                  </a:lnTo>
                  <a:lnTo>
                    <a:pt x="266679" y="596958"/>
                  </a:lnTo>
                  <a:lnTo>
                    <a:pt x="279325" y="588710"/>
                  </a:lnTo>
                  <a:lnTo>
                    <a:pt x="282189" y="586967"/>
                  </a:lnTo>
                  <a:lnTo>
                    <a:pt x="298878" y="576975"/>
                  </a:lnTo>
                  <a:lnTo>
                    <a:pt x="299277" y="576741"/>
                  </a:lnTo>
                  <a:lnTo>
                    <a:pt x="317481" y="566984"/>
                  </a:lnTo>
                  <a:lnTo>
                    <a:pt x="319228" y="566039"/>
                  </a:lnTo>
                  <a:lnTo>
                    <a:pt x="337551" y="556992"/>
                  </a:lnTo>
                  <a:lnTo>
                    <a:pt x="339180" y="556178"/>
                  </a:lnTo>
                  <a:lnTo>
                    <a:pt x="359132" y="547082"/>
                  </a:lnTo>
                  <a:lnTo>
                    <a:pt x="359327" y="547001"/>
                  </a:lnTo>
                  <a:lnTo>
                    <a:pt x="379084" y="538410"/>
                  </a:lnTo>
                  <a:lnTo>
                    <a:pt x="382658" y="537009"/>
                  </a:lnTo>
                  <a:lnTo>
                    <a:pt x="399036" y="530142"/>
                  </a:lnTo>
                  <a:lnTo>
                    <a:pt x="407841" y="527018"/>
                  </a:lnTo>
                  <a:lnTo>
                    <a:pt x="418987" y="522770"/>
                  </a:lnTo>
                  <a:lnTo>
                    <a:pt x="437780" y="517026"/>
                  </a:lnTo>
                  <a:lnTo>
                    <a:pt x="438939" y="516649"/>
                  </a:lnTo>
                  <a:lnTo>
                    <a:pt x="458891" y="512357"/>
                  </a:lnTo>
                  <a:lnTo>
                    <a:pt x="478843" y="510465"/>
                  </a:lnTo>
                  <a:lnTo>
                    <a:pt x="498794" y="511589"/>
                  </a:lnTo>
                  <a:lnTo>
                    <a:pt x="518746" y="515906"/>
                  </a:lnTo>
                  <a:lnTo>
                    <a:pt x="521885" y="517026"/>
                  </a:lnTo>
                  <a:lnTo>
                    <a:pt x="538698" y="523551"/>
                  </a:lnTo>
                  <a:lnTo>
                    <a:pt x="545285" y="527018"/>
                  </a:lnTo>
                  <a:lnTo>
                    <a:pt x="558650" y="534955"/>
                  </a:lnTo>
                  <a:lnTo>
                    <a:pt x="561627" y="537009"/>
                  </a:lnTo>
                  <a:lnTo>
                    <a:pt x="574539" y="547001"/>
                  </a:lnTo>
                  <a:lnTo>
                    <a:pt x="578601" y="550605"/>
                  </a:lnTo>
                  <a:lnTo>
                    <a:pt x="585303" y="556992"/>
                  </a:lnTo>
                  <a:lnTo>
                    <a:pt x="594123" y="566984"/>
                  </a:lnTo>
                  <a:lnTo>
                    <a:pt x="598553" y="572488"/>
                  </a:lnTo>
                  <a:lnTo>
                    <a:pt x="602192" y="576975"/>
                  </a:lnTo>
                  <a:lnTo>
                    <a:pt x="609238" y="586967"/>
                  </a:lnTo>
                  <a:lnTo>
                    <a:pt x="615317" y="596958"/>
                  </a:lnTo>
                  <a:lnTo>
                    <a:pt x="618505" y="602480"/>
                  </a:lnTo>
                  <a:lnTo>
                    <a:pt x="621280" y="606950"/>
                  </a:lnTo>
                  <a:lnTo>
                    <a:pt x="627065" y="616941"/>
                  </a:lnTo>
                  <a:lnTo>
                    <a:pt x="632743" y="626933"/>
                  </a:lnTo>
                  <a:lnTo>
                    <a:pt x="638187" y="636924"/>
                  </a:lnTo>
                  <a:lnTo>
                    <a:pt x="638457" y="637386"/>
                  </a:lnTo>
                  <a:lnTo>
                    <a:pt x="644698" y="646916"/>
                  </a:lnTo>
                  <a:lnTo>
                    <a:pt x="651498" y="656907"/>
                  </a:lnTo>
                  <a:lnTo>
                    <a:pt x="658409" y="666182"/>
                  </a:lnTo>
                  <a:lnTo>
                    <a:pt x="659030" y="666899"/>
                  </a:lnTo>
                  <a:lnTo>
                    <a:pt x="668271" y="676890"/>
                  </a:lnTo>
                  <a:lnTo>
                    <a:pt x="678360" y="686592"/>
                  </a:lnTo>
                  <a:lnTo>
                    <a:pt x="678721" y="686882"/>
                  </a:lnTo>
                  <a:lnTo>
                    <a:pt x="692115" y="696873"/>
                  </a:lnTo>
                  <a:lnTo>
                    <a:pt x="698312" y="701170"/>
                  </a:lnTo>
                  <a:lnTo>
                    <a:pt x="708983" y="706865"/>
                  </a:lnTo>
                  <a:lnTo>
                    <a:pt x="718264" y="711836"/>
                  </a:lnTo>
                  <a:lnTo>
                    <a:pt x="731879" y="716856"/>
                  </a:lnTo>
                  <a:lnTo>
                    <a:pt x="738216" y="719137"/>
                  </a:lnTo>
                  <a:lnTo>
                    <a:pt x="758167" y="723089"/>
                  </a:lnTo>
                  <a:lnTo>
                    <a:pt x="778119" y="723201"/>
                  </a:lnTo>
                  <a:lnTo>
                    <a:pt x="798071" y="719364"/>
                  </a:lnTo>
                  <a:lnTo>
                    <a:pt x="804696" y="716856"/>
                  </a:lnTo>
                  <a:lnTo>
                    <a:pt x="818023" y="711473"/>
                  </a:lnTo>
                  <a:lnTo>
                    <a:pt x="826900" y="706865"/>
                  </a:lnTo>
                  <a:lnTo>
                    <a:pt x="837975" y="700860"/>
                  </a:lnTo>
                  <a:lnTo>
                    <a:pt x="845051" y="696873"/>
                  </a:lnTo>
                  <a:lnTo>
                    <a:pt x="857926" y="689188"/>
                  </a:lnTo>
                  <a:lnTo>
                    <a:pt x="862847" y="686882"/>
                  </a:lnTo>
                  <a:lnTo>
                    <a:pt x="877878" y="679770"/>
                  </a:lnTo>
                  <a:lnTo>
                    <a:pt x="888513" y="676890"/>
                  </a:lnTo>
                  <a:lnTo>
                    <a:pt x="897830" y="674462"/>
                  </a:lnTo>
                  <a:lnTo>
                    <a:pt x="917782" y="674826"/>
                  </a:lnTo>
                  <a:lnTo>
                    <a:pt x="923881" y="676890"/>
                  </a:lnTo>
                  <a:lnTo>
                    <a:pt x="937733" y="682206"/>
                  </a:lnTo>
                  <a:lnTo>
                    <a:pt x="944125" y="686882"/>
                  </a:lnTo>
                  <a:lnTo>
                    <a:pt x="955364" y="696873"/>
                  </a:lnTo>
                  <a:lnTo>
                    <a:pt x="957685" y="699301"/>
                  </a:lnTo>
                  <a:lnTo>
                    <a:pt x="963159" y="706865"/>
                  </a:lnTo>
                  <a:lnTo>
                    <a:pt x="969579" y="716856"/>
                  </a:lnTo>
                  <a:lnTo>
                    <a:pt x="975304" y="726848"/>
                  </a:lnTo>
                  <a:lnTo>
                    <a:pt x="977637" y="730851"/>
                  </a:lnTo>
                  <a:lnTo>
                    <a:pt x="980917" y="736839"/>
                  </a:lnTo>
                  <a:lnTo>
                    <a:pt x="986263" y="746831"/>
                  </a:lnTo>
                  <a:lnTo>
                    <a:pt x="992314" y="756822"/>
                  </a:lnTo>
                  <a:lnTo>
                    <a:pt x="997589" y="764706"/>
                  </a:lnTo>
                  <a:lnTo>
                    <a:pt x="999164" y="766814"/>
                  </a:lnTo>
                  <a:lnTo>
                    <a:pt x="1007213" y="776805"/>
                  </a:lnTo>
                  <a:lnTo>
                    <a:pt x="1015950" y="786797"/>
                  </a:lnTo>
                  <a:lnTo>
                    <a:pt x="1017541" y="788594"/>
                  </a:lnTo>
                  <a:lnTo>
                    <a:pt x="1027326" y="796788"/>
                  </a:lnTo>
                  <a:lnTo>
                    <a:pt x="1037492" y="805070"/>
                  </a:lnTo>
                  <a:lnTo>
                    <a:pt x="1041506" y="806780"/>
                  </a:lnTo>
                  <a:lnTo>
                    <a:pt x="1057444" y="814018"/>
                  </a:lnTo>
                  <a:lnTo>
                    <a:pt x="1077396" y="813161"/>
                  </a:lnTo>
                  <a:lnTo>
                    <a:pt x="1088700" y="806780"/>
                  </a:lnTo>
                  <a:lnTo>
                    <a:pt x="1097348" y="802481"/>
                  </a:lnTo>
                  <a:lnTo>
                    <a:pt x="1103949" y="796788"/>
                  </a:lnTo>
                  <a:lnTo>
                    <a:pt x="1116814" y="786797"/>
                  </a:lnTo>
                  <a:lnTo>
                    <a:pt x="1117299" y="786459"/>
                  </a:lnTo>
                  <a:lnTo>
                    <a:pt x="1128218" y="776805"/>
                  </a:lnTo>
                  <a:lnTo>
                    <a:pt x="1137251" y="769536"/>
                  </a:lnTo>
                  <a:lnTo>
                    <a:pt x="1140282" y="766814"/>
                  </a:lnTo>
                  <a:lnTo>
                    <a:pt x="1151373" y="756822"/>
                  </a:lnTo>
                  <a:lnTo>
                    <a:pt x="1157203" y="751575"/>
                  </a:lnTo>
                  <a:lnTo>
                    <a:pt x="1162500" y="746831"/>
                  </a:lnTo>
                  <a:lnTo>
                    <a:pt x="1171912" y="736839"/>
                  </a:lnTo>
                  <a:lnTo>
                    <a:pt x="1177155" y="729850"/>
                  </a:lnTo>
                  <a:lnTo>
                    <a:pt x="1179602" y="726848"/>
                  </a:lnTo>
                  <a:lnTo>
                    <a:pt x="1184567" y="716856"/>
                  </a:lnTo>
                  <a:lnTo>
                    <a:pt x="1186214" y="706865"/>
                  </a:lnTo>
                  <a:lnTo>
                    <a:pt x="1184558" y="696873"/>
                  </a:lnTo>
                  <a:lnTo>
                    <a:pt x="1180041" y="686882"/>
                  </a:lnTo>
                  <a:lnTo>
                    <a:pt x="1177155" y="683040"/>
                  </a:lnTo>
                  <a:lnTo>
                    <a:pt x="1173155" y="676890"/>
                  </a:lnTo>
                  <a:lnTo>
                    <a:pt x="1166114" y="666899"/>
                  </a:lnTo>
                  <a:lnTo>
                    <a:pt x="1158435" y="656907"/>
                  </a:lnTo>
                  <a:lnTo>
                    <a:pt x="1157203" y="655236"/>
                  </a:lnTo>
                  <a:lnTo>
                    <a:pt x="1151663" y="646916"/>
                  </a:lnTo>
                  <a:lnTo>
                    <a:pt x="1145834" y="636924"/>
                  </a:lnTo>
                  <a:lnTo>
                    <a:pt x="1140946" y="626933"/>
                  </a:lnTo>
                  <a:lnTo>
                    <a:pt x="1137251" y="617166"/>
                  </a:lnTo>
                  <a:lnTo>
                    <a:pt x="1137169" y="616941"/>
                  </a:lnTo>
                  <a:lnTo>
                    <a:pt x="1134464" y="606950"/>
                  </a:lnTo>
                  <a:lnTo>
                    <a:pt x="1132658" y="596958"/>
                  </a:lnTo>
                  <a:lnTo>
                    <a:pt x="1131521" y="586967"/>
                  </a:lnTo>
                  <a:lnTo>
                    <a:pt x="1131268" y="576975"/>
                  </a:lnTo>
                  <a:lnTo>
                    <a:pt x="1131431" y="566984"/>
                  </a:lnTo>
                  <a:lnTo>
                    <a:pt x="1131848" y="556992"/>
                  </a:lnTo>
                  <a:lnTo>
                    <a:pt x="1132780" y="547001"/>
                  </a:lnTo>
                  <a:lnTo>
                    <a:pt x="1133686" y="537009"/>
                  </a:lnTo>
                  <a:lnTo>
                    <a:pt x="1134798" y="527018"/>
                  </a:lnTo>
                  <a:lnTo>
                    <a:pt x="1135851" y="517026"/>
                  </a:lnTo>
                  <a:lnTo>
                    <a:pt x="1137015" y="507035"/>
                  </a:lnTo>
                  <a:lnTo>
                    <a:pt x="1137251" y="504891"/>
                  </a:lnTo>
                  <a:lnTo>
                    <a:pt x="1138147" y="497043"/>
                  </a:lnTo>
                  <a:lnTo>
                    <a:pt x="1139554" y="487052"/>
                  </a:lnTo>
                  <a:lnTo>
                    <a:pt x="1141283" y="477060"/>
                  </a:lnTo>
                  <a:lnTo>
                    <a:pt x="1143721" y="467069"/>
                  </a:lnTo>
                  <a:lnTo>
                    <a:pt x="1147194" y="457077"/>
                  </a:lnTo>
                  <a:lnTo>
                    <a:pt x="1152280" y="447086"/>
                  </a:lnTo>
                  <a:lnTo>
                    <a:pt x="1157203" y="440308"/>
                  </a:lnTo>
                  <a:lnTo>
                    <a:pt x="1159705" y="437094"/>
                  </a:lnTo>
                  <a:lnTo>
                    <a:pt x="1170608" y="427103"/>
                  </a:lnTo>
                  <a:lnTo>
                    <a:pt x="1177155" y="422590"/>
                  </a:lnTo>
                  <a:lnTo>
                    <a:pt x="1185492" y="417111"/>
                  </a:lnTo>
                  <a:lnTo>
                    <a:pt x="1197107" y="411242"/>
                  </a:lnTo>
                  <a:lnTo>
                    <a:pt x="1205264" y="407120"/>
                  </a:lnTo>
                  <a:lnTo>
                    <a:pt x="1217058" y="401982"/>
                  </a:lnTo>
                  <a:lnTo>
                    <a:pt x="1228729" y="397128"/>
                  </a:lnTo>
                  <a:lnTo>
                    <a:pt x="1237010" y="394084"/>
                  </a:lnTo>
                  <a:lnTo>
                    <a:pt x="1255915" y="387137"/>
                  </a:lnTo>
                  <a:lnTo>
                    <a:pt x="1256962" y="386778"/>
                  </a:lnTo>
                  <a:lnTo>
                    <a:pt x="1276914" y="380407"/>
                  </a:lnTo>
                  <a:lnTo>
                    <a:pt x="1289656" y="377145"/>
                  </a:lnTo>
                  <a:lnTo>
                    <a:pt x="1296865" y="375299"/>
                  </a:lnTo>
                  <a:lnTo>
                    <a:pt x="1316817" y="371837"/>
                  </a:lnTo>
                  <a:lnTo>
                    <a:pt x="1336769" y="370882"/>
                  </a:lnTo>
                  <a:lnTo>
                    <a:pt x="1356721" y="373048"/>
                  </a:lnTo>
                  <a:lnTo>
                    <a:pt x="1369212" y="377145"/>
                  </a:lnTo>
                  <a:lnTo>
                    <a:pt x="1376673" y="380086"/>
                  </a:lnTo>
                  <a:lnTo>
                    <a:pt x="1387458" y="387137"/>
                  </a:lnTo>
                  <a:lnTo>
                    <a:pt x="1396624" y="394683"/>
                  </a:lnTo>
                  <a:lnTo>
                    <a:pt x="1398827" y="397128"/>
                  </a:lnTo>
                  <a:lnTo>
                    <a:pt x="1405792" y="407120"/>
                  </a:lnTo>
                  <a:lnTo>
                    <a:pt x="1410939" y="417111"/>
                  </a:lnTo>
                  <a:lnTo>
                    <a:pt x="1414420" y="427103"/>
                  </a:lnTo>
                  <a:lnTo>
                    <a:pt x="1416373" y="437094"/>
                  </a:lnTo>
                  <a:lnTo>
                    <a:pt x="1416576" y="438823"/>
                  </a:lnTo>
                  <a:lnTo>
                    <a:pt x="1417430" y="447086"/>
                  </a:lnTo>
                  <a:lnTo>
                    <a:pt x="1417748" y="457077"/>
                  </a:lnTo>
                  <a:lnTo>
                    <a:pt x="1417518" y="467069"/>
                  </a:lnTo>
                  <a:lnTo>
                    <a:pt x="1416770" y="477060"/>
                  </a:lnTo>
                  <a:lnTo>
                    <a:pt x="1416576" y="479005"/>
                  </a:lnTo>
                  <a:lnTo>
                    <a:pt x="1415736" y="487052"/>
                  </a:lnTo>
                  <a:lnTo>
                    <a:pt x="1414754" y="497043"/>
                  </a:lnTo>
                  <a:lnTo>
                    <a:pt x="1413760" y="507035"/>
                  </a:lnTo>
                  <a:lnTo>
                    <a:pt x="1412907" y="517026"/>
                  </a:lnTo>
                  <a:lnTo>
                    <a:pt x="1412030" y="527018"/>
                  </a:lnTo>
                  <a:lnTo>
                    <a:pt x="1411634" y="537009"/>
                  </a:lnTo>
                  <a:lnTo>
                    <a:pt x="1411378" y="547001"/>
                  </a:lnTo>
                  <a:lnTo>
                    <a:pt x="1411410" y="556992"/>
                  </a:lnTo>
                  <a:lnTo>
                    <a:pt x="1411683" y="566984"/>
                  </a:lnTo>
                  <a:lnTo>
                    <a:pt x="1412024" y="576975"/>
                  </a:lnTo>
                  <a:lnTo>
                    <a:pt x="1412612" y="586967"/>
                  </a:lnTo>
                  <a:lnTo>
                    <a:pt x="1413162" y="596958"/>
                  </a:lnTo>
                  <a:lnTo>
                    <a:pt x="1413951" y="606950"/>
                  </a:lnTo>
                  <a:lnTo>
                    <a:pt x="1415199" y="616941"/>
                  </a:lnTo>
                  <a:lnTo>
                    <a:pt x="1416576" y="625148"/>
                  </a:lnTo>
                  <a:lnTo>
                    <a:pt x="1416969" y="626933"/>
                  </a:lnTo>
                  <a:lnTo>
                    <a:pt x="1419457" y="636924"/>
                  </a:lnTo>
                  <a:lnTo>
                    <a:pt x="1425492" y="646916"/>
                  </a:lnTo>
                  <a:lnTo>
                    <a:pt x="1436528" y="655986"/>
                  </a:lnTo>
                  <a:lnTo>
                    <a:pt x="1439230" y="656907"/>
                  </a:lnTo>
                  <a:lnTo>
                    <a:pt x="1456480" y="660749"/>
                  </a:lnTo>
                  <a:lnTo>
                    <a:pt x="1476431" y="661019"/>
                  </a:lnTo>
                  <a:lnTo>
                    <a:pt x="1496383" y="658470"/>
                  </a:lnTo>
                  <a:lnTo>
                    <a:pt x="1503745" y="656907"/>
                  </a:lnTo>
                  <a:lnTo>
                    <a:pt x="1516335" y="654492"/>
                  </a:lnTo>
                  <a:lnTo>
                    <a:pt x="1536287" y="648951"/>
                  </a:lnTo>
                  <a:lnTo>
                    <a:pt x="1542054" y="646916"/>
                  </a:lnTo>
                  <a:lnTo>
                    <a:pt x="1556239" y="642402"/>
                  </a:lnTo>
                  <a:lnTo>
                    <a:pt x="1571418" y="636924"/>
                  </a:lnTo>
                  <a:lnTo>
                    <a:pt x="1576190" y="635393"/>
                  </a:lnTo>
                  <a:lnTo>
                    <a:pt x="1596142" y="627986"/>
                  </a:lnTo>
                  <a:lnTo>
                    <a:pt x="1598711" y="626933"/>
                  </a:lnTo>
                  <a:lnTo>
                    <a:pt x="1616094" y="620316"/>
                  </a:lnTo>
                  <a:lnTo>
                    <a:pt x="1624721" y="616941"/>
                  </a:lnTo>
                  <a:lnTo>
                    <a:pt x="1636046" y="612880"/>
                  </a:lnTo>
                  <a:lnTo>
                    <a:pt x="1652469" y="606950"/>
                  </a:lnTo>
                  <a:lnTo>
                    <a:pt x="1655997" y="605771"/>
                  </a:lnTo>
                  <a:lnTo>
                    <a:pt x="1675949" y="599393"/>
                  </a:lnTo>
                  <a:lnTo>
                    <a:pt x="1684321" y="596958"/>
                  </a:lnTo>
                  <a:lnTo>
                    <a:pt x="1695901" y="593862"/>
                  </a:lnTo>
                  <a:lnTo>
                    <a:pt x="1715853" y="589158"/>
                  </a:lnTo>
                  <a:lnTo>
                    <a:pt x="1728567" y="586967"/>
                  </a:lnTo>
                  <a:lnTo>
                    <a:pt x="1735805" y="585801"/>
                  </a:lnTo>
                  <a:lnTo>
                    <a:pt x="1755756" y="583212"/>
                  </a:lnTo>
                  <a:lnTo>
                    <a:pt x="1775708" y="581576"/>
                  </a:lnTo>
                  <a:lnTo>
                    <a:pt x="1795660" y="580715"/>
                  </a:lnTo>
                  <a:lnTo>
                    <a:pt x="1815612" y="580352"/>
                  </a:lnTo>
                  <a:lnTo>
                    <a:pt x="1835563" y="580304"/>
                  </a:lnTo>
                  <a:lnTo>
                    <a:pt x="1855515" y="580511"/>
                  </a:lnTo>
                  <a:lnTo>
                    <a:pt x="1875467" y="580652"/>
                  </a:lnTo>
                  <a:lnTo>
                    <a:pt x="1895419" y="580541"/>
                  </a:lnTo>
                  <a:lnTo>
                    <a:pt x="1915371" y="580112"/>
                  </a:lnTo>
                  <a:lnTo>
                    <a:pt x="1935322" y="579370"/>
                  </a:lnTo>
                  <a:lnTo>
                    <a:pt x="1955274" y="578159"/>
                  </a:lnTo>
                  <a:lnTo>
                    <a:pt x="1970833" y="576975"/>
                  </a:lnTo>
                  <a:lnTo>
                    <a:pt x="1975226" y="576624"/>
                  </a:lnTo>
                  <a:lnTo>
                    <a:pt x="1995178" y="574795"/>
                  </a:lnTo>
                  <a:lnTo>
                    <a:pt x="2015129" y="572877"/>
                  </a:lnTo>
                  <a:lnTo>
                    <a:pt x="2035081" y="570694"/>
                  </a:lnTo>
                  <a:lnTo>
                    <a:pt x="2055033" y="568313"/>
                  </a:lnTo>
                  <a:lnTo>
                    <a:pt x="2064952" y="566984"/>
                  </a:lnTo>
                  <a:lnTo>
                    <a:pt x="2074985" y="565581"/>
                  </a:lnTo>
                  <a:lnTo>
                    <a:pt x="2094936" y="562141"/>
                  </a:lnTo>
                  <a:lnTo>
                    <a:pt x="2114888" y="558198"/>
                  </a:lnTo>
                  <a:lnTo>
                    <a:pt x="2120141" y="556992"/>
                  </a:lnTo>
                  <a:lnTo>
                    <a:pt x="2134840" y="553388"/>
                  </a:lnTo>
                  <a:lnTo>
                    <a:pt x="2154792" y="547889"/>
                  </a:lnTo>
                  <a:lnTo>
                    <a:pt x="2157781" y="547001"/>
                  </a:lnTo>
                  <a:lnTo>
                    <a:pt x="2174744" y="541375"/>
                  </a:lnTo>
                  <a:lnTo>
                    <a:pt x="2186718" y="537009"/>
                  </a:lnTo>
                  <a:lnTo>
                    <a:pt x="2194695" y="533636"/>
                  </a:lnTo>
                  <a:lnTo>
                    <a:pt x="2208967" y="527018"/>
                  </a:lnTo>
                  <a:lnTo>
                    <a:pt x="2214647" y="523801"/>
                  </a:lnTo>
                  <a:lnTo>
                    <a:pt x="2226115" y="517026"/>
                  </a:lnTo>
                  <a:lnTo>
                    <a:pt x="2234599" y="510125"/>
                  </a:lnTo>
                  <a:lnTo>
                    <a:pt x="2238168" y="507035"/>
                  </a:lnTo>
                  <a:lnTo>
                    <a:pt x="2246648" y="497043"/>
                  </a:lnTo>
                  <a:lnTo>
                    <a:pt x="2252775" y="487052"/>
                  </a:lnTo>
                  <a:lnTo>
                    <a:pt x="2254551" y="483008"/>
                  </a:lnTo>
                  <a:lnTo>
                    <a:pt x="2257176" y="477060"/>
                  </a:lnTo>
                  <a:lnTo>
                    <a:pt x="2260555" y="467069"/>
                  </a:lnTo>
                  <a:lnTo>
                    <a:pt x="2263410" y="457077"/>
                  </a:lnTo>
                  <a:lnTo>
                    <a:pt x="2266072" y="447086"/>
                  </a:lnTo>
                  <a:lnTo>
                    <a:pt x="2269741" y="437094"/>
                  </a:lnTo>
                  <a:lnTo>
                    <a:pt x="2274502" y="428965"/>
                  </a:lnTo>
                  <a:lnTo>
                    <a:pt x="2275864" y="427103"/>
                  </a:lnTo>
                  <a:lnTo>
                    <a:pt x="2287775" y="417111"/>
                  </a:lnTo>
                  <a:lnTo>
                    <a:pt x="2294454" y="414003"/>
                  </a:lnTo>
                  <a:lnTo>
                    <a:pt x="2314406" y="408310"/>
                  </a:lnTo>
                  <a:lnTo>
                    <a:pt x="2321849" y="407120"/>
                  </a:lnTo>
                  <a:lnTo>
                    <a:pt x="2334358" y="405744"/>
                  </a:lnTo>
                  <a:lnTo>
                    <a:pt x="2354310" y="404104"/>
                  </a:lnTo>
                  <a:lnTo>
                    <a:pt x="2374261" y="403006"/>
                  </a:lnTo>
                  <a:lnTo>
                    <a:pt x="2394213" y="401881"/>
                  </a:lnTo>
                  <a:lnTo>
                    <a:pt x="2414165" y="401016"/>
                  </a:lnTo>
                  <a:lnTo>
                    <a:pt x="2434117" y="400293"/>
                  </a:lnTo>
                  <a:lnTo>
                    <a:pt x="2454068" y="399859"/>
                  </a:lnTo>
                  <a:lnTo>
                    <a:pt x="2474020" y="400406"/>
                  </a:lnTo>
                  <a:lnTo>
                    <a:pt x="2493972" y="402232"/>
                  </a:lnTo>
                  <a:lnTo>
                    <a:pt x="2513924" y="406107"/>
                  </a:lnTo>
                  <a:lnTo>
                    <a:pt x="2517130" y="407120"/>
                  </a:lnTo>
                  <a:lnTo>
                    <a:pt x="2533876" y="413392"/>
                  </a:lnTo>
                  <a:lnTo>
                    <a:pt x="2541564" y="417111"/>
                  </a:lnTo>
                  <a:lnTo>
                    <a:pt x="2553827" y="424215"/>
                  </a:lnTo>
                  <a:lnTo>
                    <a:pt x="2558171" y="427103"/>
                  </a:lnTo>
                  <a:lnTo>
                    <a:pt x="2571413" y="437094"/>
                  </a:lnTo>
                  <a:lnTo>
                    <a:pt x="2573779" y="439182"/>
                  </a:lnTo>
                  <a:lnTo>
                    <a:pt x="2583581" y="447086"/>
                  </a:lnTo>
                  <a:lnTo>
                    <a:pt x="2593731" y="454941"/>
                  </a:lnTo>
                  <a:lnTo>
                    <a:pt x="2597023" y="457077"/>
                  </a:lnTo>
                  <a:lnTo>
                    <a:pt x="2613683" y="466614"/>
                  </a:lnTo>
                  <a:lnTo>
                    <a:pt x="2614824" y="467069"/>
                  </a:lnTo>
                  <a:lnTo>
                    <a:pt x="2633634" y="473189"/>
                  </a:lnTo>
                  <a:lnTo>
                    <a:pt x="2652857" y="477060"/>
                  </a:lnTo>
                  <a:lnTo>
                    <a:pt x="2653586" y="477187"/>
                  </a:lnTo>
                  <a:lnTo>
                    <a:pt x="2673538" y="480378"/>
                  </a:lnTo>
                  <a:lnTo>
                    <a:pt x="2693490" y="483461"/>
                  </a:lnTo>
                  <a:lnTo>
                    <a:pt x="2713441" y="486895"/>
                  </a:lnTo>
                  <a:lnTo>
                    <a:pt x="2714191" y="487052"/>
                  </a:lnTo>
                  <a:lnTo>
                    <a:pt x="2733393" y="491021"/>
                  </a:lnTo>
                  <a:lnTo>
                    <a:pt x="2753345" y="496059"/>
                  </a:lnTo>
                  <a:lnTo>
                    <a:pt x="2756720" y="497043"/>
                  </a:lnTo>
                  <a:lnTo>
                    <a:pt x="2773297" y="502026"/>
                  </a:lnTo>
                  <a:lnTo>
                    <a:pt x="2788208" y="507035"/>
                  </a:lnTo>
                  <a:lnTo>
                    <a:pt x="2793249" y="508837"/>
                  </a:lnTo>
                  <a:lnTo>
                    <a:pt x="2813200" y="515797"/>
                  </a:lnTo>
                  <a:lnTo>
                    <a:pt x="2817094" y="517026"/>
                  </a:lnTo>
                  <a:lnTo>
                    <a:pt x="2833152" y="522437"/>
                  </a:lnTo>
                  <a:lnTo>
                    <a:pt x="2851833" y="527018"/>
                  </a:lnTo>
                  <a:lnTo>
                    <a:pt x="2853104" y="527349"/>
                  </a:lnTo>
                  <a:lnTo>
                    <a:pt x="2873056" y="530365"/>
                  </a:lnTo>
                  <a:lnTo>
                    <a:pt x="2893007" y="530803"/>
                  </a:lnTo>
                  <a:lnTo>
                    <a:pt x="2912959" y="528785"/>
                  </a:lnTo>
                  <a:lnTo>
                    <a:pt x="2922074" y="527018"/>
                  </a:lnTo>
                  <a:lnTo>
                    <a:pt x="2932911" y="524754"/>
                  </a:lnTo>
                  <a:lnTo>
                    <a:pt x="2952863" y="518697"/>
                  </a:lnTo>
                  <a:lnTo>
                    <a:pt x="2957592" y="517026"/>
                  </a:lnTo>
                  <a:lnTo>
                    <a:pt x="2972815" y="509877"/>
                  </a:lnTo>
                  <a:lnTo>
                    <a:pt x="2972815" y="507035"/>
                  </a:lnTo>
                  <a:lnTo>
                    <a:pt x="2972815" y="497043"/>
                  </a:lnTo>
                  <a:lnTo>
                    <a:pt x="2972815" y="487052"/>
                  </a:lnTo>
                  <a:lnTo>
                    <a:pt x="2972815" y="477060"/>
                  </a:lnTo>
                  <a:lnTo>
                    <a:pt x="2972815" y="467069"/>
                  </a:lnTo>
                  <a:lnTo>
                    <a:pt x="2972815" y="457077"/>
                  </a:lnTo>
                  <a:lnTo>
                    <a:pt x="2972815" y="447086"/>
                  </a:lnTo>
                  <a:lnTo>
                    <a:pt x="2972815" y="437094"/>
                  </a:lnTo>
                  <a:lnTo>
                    <a:pt x="2972815" y="427103"/>
                  </a:lnTo>
                  <a:lnTo>
                    <a:pt x="2972815" y="422826"/>
                  </a:lnTo>
                  <a:lnTo>
                    <a:pt x="2969753" y="417111"/>
                  </a:lnTo>
                  <a:lnTo>
                    <a:pt x="2964287" y="407120"/>
                  </a:lnTo>
                  <a:lnTo>
                    <a:pt x="2958942" y="397128"/>
                  </a:lnTo>
                  <a:lnTo>
                    <a:pt x="2953884" y="387137"/>
                  </a:lnTo>
                  <a:lnTo>
                    <a:pt x="2952863" y="384932"/>
                  </a:lnTo>
                  <a:lnTo>
                    <a:pt x="2949426" y="377145"/>
                  </a:lnTo>
                  <a:lnTo>
                    <a:pt x="2945802" y="367154"/>
                  </a:lnTo>
                  <a:lnTo>
                    <a:pt x="2942878" y="357162"/>
                  </a:lnTo>
                  <a:lnTo>
                    <a:pt x="2940659" y="347171"/>
                  </a:lnTo>
                  <a:lnTo>
                    <a:pt x="2939413" y="337179"/>
                  </a:lnTo>
                  <a:lnTo>
                    <a:pt x="2938901" y="327188"/>
                  </a:lnTo>
                  <a:lnTo>
                    <a:pt x="2939388" y="317196"/>
                  </a:lnTo>
                  <a:lnTo>
                    <a:pt x="2940905" y="307205"/>
                  </a:lnTo>
                  <a:lnTo>
                    <a:pt x="2943014" y="297213"/>
                  </a:lnTo>
                  <a:lnTo>
                    <a:pt x="2945980" y="287222"/>
                  </a:lnTo>
                  <a:lnTo>
                    <a:pt x="2949635" y="277230"/>
                  </a:lnTo>
                  <a:lnTo>
                    <a:pt x="2952863" y="269488"/>
                  </a:lnTo>
                  <a:lnTo>
                    <a:pt x="2954067" y="267239"/>
                  </a:lnTo>
                  <a:lnTo>
                    <a:pt x="2960069" y="257247"/>
                  </a:lnTo>
                  <a:lnTo>
                    <a:pt x="2966643" y="247256"/>
                  </a:lnTo>
                  <a:lnTo>
                    <a:pt x="2972815" y="238532"/>
                  </a:lnTo>
                  <a:lnTo>
                    <a:pt x="2972815" y="237264"/>
                  </a:lnTo>
                  <a:lnTo>
                    <a:pt x="2972815" y="227273"/>
                  </a:lnTo>
                  <a:lnTo>
                    <a:pt x="2972815" y="217281"/>
                  </a:lnTo>
                  <a:lnTo>
                    <a:pt x="2972815" y="207290"/>
                  </a:lnTo>
                  <a:lnTo>
                    <a:pt x="2972815" y="197298"/>
                  </a:lnTo>
                  <a:lnTo>
                    <a:pt x="2972815" y="187307"/>
                  </a:lnTo>
                  <a:lnTo>
                    <a:pt x="2972815" y="177315"/>
                  </a:lnTo>
                  <a:lnTo>
                    <a:pt x="2972815" y="167324"/>
                  </a:lnTo>
                  <a:lnTo>
                    <a:pt x="2972815" y="157332"/>
                  </a:lnTo>
                  <a:lnTo>
                    <a:pt x="2972815" y="147341"/>
                  </a:lnTo>
                  <a:lnTo>
                    <a:pt x="2972815" y="137349"/>
                  </a:lnTo>
                  <a:lnTo>
                    <a:pt x="2972815" y="129114"/>
                  </a:lnTo>
                  <a:lnTo>
                    <a:pt x="2967592" y="137349"/>
                  </a:lnTo>
                  <a:lnTo>
                    <a:pt x="2961379" y="147341"/>
                  </a:lnTo>
                  <a:lnTo>
                    <a:pt x="2955137" y="157332"/>
                  </a:lnTo>
                  <a:lnTo>
                    <a:pt x="2952863" y="160879"/>
                  </a:lnTo>
                  <a:lnTo>
                    <a:pt x="2949464" y="167324"/>
                  </a:lnTo>
                  <a:lnTo>
                    <a:pt x="2944259" y="177315"/>
                  </a:lnTo>
                  <a:lnTo>
                    <a:pt x="2939042" y="187307"/>
                  </a:lnTo>
                  <a:lnTo>
                    <a:pt x="2933719" y="197298"/>
                  </a:lnTo>
                  <a:lnTo>
                    <a:pt x="2932911" y="198731"/>
                  </a:lnTo>
                  <a:lnTo>
                    <a:pt x="2928748" y="207290"/>
                  </a:lnTo>
                  <a:lnTo>
                    <a:pt x="2924136" y="217281"/>
                  </a:lnTo>
                  <a:lnTo>
                    <a:pt x="2919417" y="227273"/>
                  </a:lnTo>
                  <a:lnTo>
                    <a:pt x="2914927" y="237264"/>
                  </a:lnTo>
                  <a:lnTo>
                    <a:pt x="2912959" y="241626"/>
                  </a:lnTo>
                  <a:lnTo>
                    <a:pt x="2910548" y="247256"/>
                  </a:lnTo>
                  <a:lnTo>
                    <a:pt x="2906477" y="257247"/>
                  </a:lnTo>
                  <a:lnTo>
                    <a:pt x="2902614" y="267239"/>
                  </a:lnTo>
                  <a:lnTo>
                    <a:pt x="2899075" y="277230"/>
                  </a:lnTo>
                  <a:lnTo>
                    <a:pt x="2895969" y="287222"/>
                  </a:lnTo>
                  <a:lnTo>
                    <a:pt x="2893190" y="297213"/>
                  </a:lnTo>
                  <a:lnTo>
                    <a:pt x="2893007" y="298036"/>
                  </a:lnTo>
                  <a:lnTo>
                    <a:pt x="2890874" y="307205"/>
                  </a:lnTo>
                  <a:lnTo>
                    <a:pt x="2889199" y="317196"/>
                  </a:lnTo>
                  <a:lnTo>
                    <a:pt x="2888009" y="327188"/>
                  </a:lnTo>
                  <a:lnTo>
                    <a:pt x="2887591" y="337179"/>
                  </a:lnTo>
                  <a:lnTo>
                    <a:pt x="2887939" y="347171"/>
                  </a:lnTo>
                  <a:lnTo>
                    <a:pt x="2888902" y="357162"/>
                  </a:lnTo>
                  <a:lnTo>
                    <a:pt x="2890573" y="367154"/>
                  </a:lnTo>
                  <a:lnTo>
                    <a:pt x="2892746" y="377145"/>
                  </a:lnTo>
                  <a:lnTo>
                    <a:pt x="2893007" y="378049"/>
                  </a:lnTo>
                  <a:lnTo>
                    <a:pt x="2895526" y="387137"/>
                  </a:lnTo>
                  <a:lnTo>
                    <a:pt x="2898152" y="397128"/>
                  </a:lnTo>
                  <a:lnTo>
                    <a:pt x="2901061" y="407120"/>
                  </a:lnTo>
                  <a:lnTo>
                    <a:pt x="2903579" y="417111"/>
                  </a:lnTo>
                  <a:lnTo>
                    <a:pt x="2905397" y="427103"/>
                  </a:lnTo>
                  <a:lnTo>
                    <a:pt x="2905769" y="437094"/>
                  </a:lnTo>
                  <a:lnTo>
                    <a:pt x="2903877" y="447086"/>
                  </a:lnTo>
                  <a:lnTo>
                    <a:pt x="2897926" y="457077"/>
                  </a:lnTo>
                  <a:lnTo>
                    <a:pt x="2893007" y="461486"/>
                  </a:lnTo>
                  <a:lnTo>
                    <a:pt x="2879978" y="467069"/>
                  </a:lnTo>
                  <a:lnTo>
                    <a:pt x="2873056" y="468999"/>
                  </a:lnTo>
                  <a:lnTo>
                    <a:pt x="2853104" y="470039"/>
                  </a:lnTo>
                  <a:lnTo>
                    <a:pt x="2833152" y="468427"/>
                  </a:lnTo>
                  <a:lnTo>
                    <a:pt x="2826069" y="467069"/>
                  </a:lnTo>
                  <a:lnTo>
                    <a:pt x="2813200" y="464705"/>
                  </a:lnTo>
                  <a:lnTo>
                    <a:pt x="2793249" y="460661"/>
                  </a:lnTo>
                  <a:lnTo>
                    <a:pt x="2776546" y="457077"/>
                  </a:lnTo>
                  <a:lnTo>
                    <a:pt x="2773297" y="456419"/>
                  </a:lnTo>
                  <a:lnTo>
                    <a:pt x="2753345" y="452331"/>
                  </a:lnTo>
                  <a:lnTo>
                    <a:pt x="2733393" y="448185"/>
                  </a:lnTo>
                  <a:lnTo>
                    <a:pt x="2728516" y="447086"/>
                  </a:lnTo>
                  <a:lnTo>
                    <a:pt x="2713441" y="443600"/>
                  </a:lnTo>
                  <a:lnTo>
                    <a:pt x="2693490" y="438483"/>
                  </a:lnTo>
                  <a:lnTo>
                    <a:pt x="2688988" y="437094"/>
                  </a:lnTo>
                  <a:lnTo>
                    <a:pt x="2673538" y="432022"/>
                  </a:lnTo>
                  <a:lnTo>
                    <a:pt x="2661543" y="427103"/>
                  </a:lnTo>
                  <a:lnTo>
                    <a:pt x="2653586" y="423671"/>
                  </a:lnTo>
                  <a:lnTo>
                    <a:pt x="2640688" y="417111"/>
                  </a:lnTo>
                  <a:lnTo>
                    <a:pt x="2633634" y="413224"/>
                  </a:lnTo>
                  <a:lnTo>
                    <a:pt x="2623739" y="407120"/>
                  </a:lnTo>
                  <a:lnTo>
                    <a:pt x="2613683" y="400825"/>
                  </a:lnTo>
                  <a:lnTo>
                    <a:pt x="2607840" y="397128"/>
                  </a:lnTo>
                  <a:lnTo>
                    <a:pt x="2593731" y="388207"/>
                  </a:lnTo>
                  <a:lnTo>
                    <a:pt x="2591895" y="387137"/>
                  </a:lnTo>
                  <a:lnTo>
                    <a:pt x="2573924" y="377145"/>
                  </a:lnTo>
                  <a:lnTo>
                    <a:pt x="2573779" y="377068"/>
                  </a:lnTo>
                  <a:lnTo>
                    <a:pt x="2553827" y="368498"/>
                  </a:lnTo>
                  <a:lnTo>
                    <a:pt x="2549200" y="367154"/>
                  </a:lnTo>
                  <a:lnTo>
                    <a:pt x="2533876" y="362972"/>
                  </a:lnTo>
                  <a:lnTo>
                    <a:pt x="2513924" y="360057"/>
                  </a:lnTo>
                  <a:lnTo>
                    <a:pt x="2493972" y="358961"/>
                  </a:lnTo>
                  <a:lnTo>
                    <a:pt x="2474020" y="359298"/>
                  </a:lnTo>
                  <a:lnTo>
                    <a:pt x="2454068" y="360144"/>
                  </a:lnTo>
                  <a:lnTo>
                    <a:pt x="2434117" y="361146"/>
                  </a:lnTo>
                  <a:lnTo>
                    <a:pt x="2414165" y="361807"/>
                  </a:lnTo>
                  <a:lnTo>
                    <a:pt x="2394213" y="361636"/>
                  </a:lnTo>
                  <a:lnTo>
                    <a:pt x="2374261" y="360626"/>
                  </a:lnTo>
                  <a:lnTo>
                    <a:pt x="2354310" y="358366"/>
                  </a:lnTo>
                  <a:lnTo>
                    <a:pt x="2347338" y="357162"/>
                  </a:lnTo>
                  <a:lnTo>
                    <a:pt x="2334358" y="354735"/>
                  </a:lnTo>
                  <a:lnTo>
                    <a:pt x="2314406" y="349568"/>
                  </a:lnTo>
                  <a:lnTo>
                    <a:pt x="2307429" y="347171"/>
                  </a:lnTo>
                  <a:lnTo>
                    <a:pt x="2294454" y="342096"/>
                  </a:lnTo>
                  <a:lnTo>
                    <a:pt x="2283990" y="337179"/>
                  </a:lnTo>
                  <a:lnTo>
                    <a:pt x="2274502" y="331964"/>
                  </a:lnTo>
                  <a:lnTo>
                    <a:pt x="2266698" y="327188"/>
                  </a:lnTo>
                  <a:lnTo>
                    <a:pt x="2254551" y="318769"/>
                  </a:lnTo>
                  <a:lnTo>
                    <a:pt x="2252454" y="317196"/>
                  </a:lnTo>
                  <a:lnTo>
                    <a:pt x="2240620" y="307205"/>
                  </a:lnTo>
                  <a:lnTo>
                    <a:pt x="2234599" y="301475"/>
                  </a:lnTo>
                  <a:lnTo>
                    <a:pt x="2229956" y="297213"/>
                  </a:lnTo>
                  <a:lnTo>
                    <a:pt x="2219987" y="287222"/>
                  </a:lnTo>
                  <a:lnTo>
                    <a:pt x="2214647" y="281397"/>
                  </a:lnTo>
                  <a:lnTo>
                    <a:pt x="2210260" y="277230"/>
                  </a:lnTo>
                  <a:lnTo>
                    <a:pt x="2200493" y="267239"/>
                  </a:lnTo>
                  <a:lnTo>
                    <a:pt x="2194695" y="261159"/>
                  </a:lnTo>
                  <a:lnTo>
                    <a:pt x="2189732" y="257247"/>
                  </a:lnTo>
                  <a:lnTo>
                    <a:pt x="2177478" y="247256"/>
                  </a:lnTo>
                  <a:lnTo>
                    <a:pt x="2174744" y="244984"/>
                  </a:lnTo>
                  <a:lnTo>
                    <a:pt x="2160168" y="237264"/>
                  </a:lnTo>
                  <a:lnTo>
                    <a:pt x="2154792" y="234554"/>
                  </a:lnTo>
                  <a:lnTo>
                    <a:pt x="2134840" y="230026"/>
                  </a:lnTo>
                  <a:lnTo>
                    <a:pt x="2114888" y="229933"/>
                  </a:lnTo>
                  <a:lnTo>
                    <a:pt x="2094936" y="232989"/>
                  </a:lnTo>
                  <a:lnTo>
                    <a:pt x="2079821" y="237264"/>
                  </a:lnTo>
                  <a:lnTo>
                    <a:pt x="2074985" y="238530"/>
                  </a:lnTo>
                  <a:lnTo>
                    <a:pt x="2055033" y="245799"/>
                  </a:lnTo>
                  <a:lnTo>
                    <a:pt x="2051874" y="247256"/>
                  </a:lnTo>
                  <a:lnTo>
                    <a:pt x="2035081" y="255058"/>
                  </a:lnTo>
                  <a:lnTo>
                    <a:pt x="2031149" y="257247"/>
                  </a:lnTo>
                  <a:lnTo>
                    <a:pt x="2015129" y="266535"/>
                  </a:lnTo>
                  <a:lnTo>
                    <a:pt x="2014049" y="267239"/>
                  </a:lnTo>
                  <a:lnTo>
                    <a:pt x="2000719" y="277230"/>
                  </a:lnTo>
                  <a:lnTo>
                    <a:pt x="1995178" y="282119"/>
                  </a:lnTo>
                  <a:lnTo>
                    <a:pt x="1989932" y="287222"/>
                  </a:lnTo>
                  <a:lnTo>
                    <a:pt x="1981823" y="297213"/>
                  </a:lnTo>
                  <a:lnTo>
                    <a:pt x="1975515" y="307205"/>
                  </a:lnTo>
                  <a:lnTo>
                    <a:pt x="1975226" y="307863"/>
                  </a:lnTo>
                  <a:lnTo>
                    <a:pt x="1971271" y="317196"/>
                  </a:lnTo>
                  <a:lnTo>
                    <a:pt x="1968369" y="327188"/>
                  </a:lnTo>
                  <a:lnTo>
                    <a:pt x="1966422" y="337179"/>
                  </a:lnTo>
                  <a:lnTo>
                    <a:pt x="1965675" y="347171"/>
                  </a:lnTo>
                  <a:lnTo>
                    <a:pt x="1965655" y="357162"/>
                  </a:lnTo>
                  <a:lnTo>
                    <a:pt x="1966295" y="367154"/>
                  </a:lnTo>
                  <a:lnTo>
                    <a:pt x="1967421" y="377145"/>
                  </a:lnTo>
                  <a:lnTo>
                    <a:pt x="1968991" y="387137"/>
                  </a:lnTo>
                  <a:lnTo>
                    <a:pt x="1971219" y="397128"/>
                  </a:lnTo>
                  <a:lnTo>
                    <a:pt x="1973843" y="407120"/>
                  </a:lnTo>
                  <a:lnTo>
                    <a:pt x="1975226" y="411797"/>
                  </a:lnTo>
                  <a:lnTo>
                    <a:pt x="1977140" y="417111"/>
                  </a:lnTo>
                  <a:lnTo>
                    <a:pt x="1981417" y="427103"/>
                  </a:lnTo>
                  <a:lnTo>
                    <a:pt x="1986129" y="437094"/>
                  </a:lnTo>
                  <a:lnTo>
                    <a:pt x="1991088" y="447086"/>
                  </a:lnTo>
                  <a:lnTo>
                    <a:pt x="1995178" y="455694"/>
                  </a:lnTo>
                  <a:lnTo>
                    <a:pt x="1996281" y="457077"/>
                  </a:lnTo>
                  <a:lnTo>
                    <a:pt x="2003256" y="467069"/>
                  </a:lnTo>
                  <a:lnTo>
                    <a:pt x="2007702" y="477060"/>
                  </a:lnTo>
                  <a:lnTo>
                    <a:pt x="2008008" y="487052"/>
                  </a:lnTo>
                  <a:lnTo>
                    <a:pt x="2001744" y="497043"/>
                  </a:lnTo>
                  <a:lnTo>
                    <a:pt x="1995178" y="501588"/>
                  </a:lnTo>
                  <a:lnTo>
                    <a:pt x="1989390" y="507035"/>
                  </a:lnTo>
                  <a:lnTo>
                    <a:pt x="1975226" y="514489"/>
                  </a:lnTo>
                  <a:lnTo>
                    <a:pt x="1970868" y="517026"/>
                  </a:lnTo>
                  <a:lnTo>
                    <a:pt x="1955274" y="523179"/>
                  </a:lnTo>
                  <a:lnTo>
                    <a:pt x="1945643" y="527018"/>
                  </a:lnTo>
                  <a:lnTo>
                    <a:pt x="1935322" y="530085"/>
                  </a:lnTo>
                  <a:lnTo>
                    <a:pt x="1915371" y="535160"/>
                  </a:lnTo>
                  <a:lnTo>
                    <a:pt x="1906842" y="537009"/>
                  </a:lnTo>
                  <a:lnTo>
                    <a:pt x="1895419" y="538991"/>
                  </a:lnTo>
                  <a:lnTo>
                    <a:pt x="1875467" y="541766"/>
                  </a:lnTo>
                  <a:lnTo>
                    <a:pt x="1855515" y="543802"/>
                  </a:lnTo>
                  <a:lnTo>
                    <a:pt x="1835563" y="545249"/>
                  </a:lnTo>
                  <a:lnTo>
                    <a:pt x="1815612" y="546251"/>
                  </a:lnTo>
                  <a:lnTo>
                    <a:pt x="1798036" y="547001"/>
                  </a:lnTo>
                  <a:lnTo>
                    <a:pt x="1795660" y="547098"/>
                  </a:lnTo>
                  <a:lnTo>
                    <a:pt x="1775708" y="548001"/>
                  </a:lnTo>
                  <a:lnTo>
                    <a:pt x="1755756" y="549165"/>
                  </a:lnTo>
                  <a:lnTo>
                    <a:pt x="1735805" y="550835"/>
                  </a:lnTo>
                  <a:lnTo>
                    <a:pt x="1715853" y="553160"/>
                  </a:lnTo>
                  <a:lnTo>
                    <a:pt x="1695901" y="556459"/>
                  </a:lnTo>
                  <a:lnTo>
                    <a:pt x="1693309" y="556992"/>
                  </a:lnTo>
                  <a:lnTo>
                    <a:pt x="1675949" y="560612"/>
                  </a:lnTo>
                  <a:lnTo>
                    <a:pt x="1655997" y="565428"/>
                  </a:lnTo>
                  <a:lnTo>
                    <a:pt x="1650031" y="566984"/>
                  </a:lnTo>
                  <a:lnTo>
                    <a:pt x="1636046" y="570682"/>
                  </a:lnTo>
                  <a:lnTo>
                    <a:pt x="1616094" y="575946"/>
                  </a:lnTo>
                  <a:lnTo>
                    <a:pt x="1611900" y="576975"/>
                  </a:lnTo>
                  <a:lnTo>
                    <a:pt x="1596142" y="581002"/>
                  </a:lnTo>
                  <a:lnTo>
                    <a:pt x="1576190" y="585048"/>
                  </a:lnTo>
                  <a:lnTo>
                    <a:pt x="1562949" y="586967"/>
                  </a:lnTo>
                  <a:lnTo>
                    <a:pt x="1556239" y="588008"/>
                  </a:lnTo>
                  <a:lnTo>
                    <a:pt x="1536287" y="588580"/>
                  </a:lnTo>
                  <a:lnTo>
                    <a:pt x="1522773" y="586967"/>
                  </a:lnTo>
                  <a:lnTo>
                    <a:pt x="1516335" y="586070"/>
                  </a:lnTo>
                  <a:lnTo>
                    <a:pt x="1496383" y="578164"/>
                  </a:lnTo>
                  <a:lnTo>
                    <a:pt x="1494726" y="576975"/>
                  </a:lnTo>
                  <a:lnTo>
                    <a:pt x="1483970" y="566984"/>
                  </a:lnTo>
                  <a:lnTo>
                    <a:pt x="1476431" y="557148"/>
                  </a:lnTo>
                  <a:lnTo>
                    <a:pt x="1476342" y="556992"/>
                  </a:lnTo>
                  <a:lnTo>
                    <a:pt x="1471813" y="547001"/>
                  </a:lnTo>
                  <a:lnTo>
                    <a:pt x="1468639" y="537009"/>
                  </a:lnTo>
                  <a:lnTo>
                    <a:pt x="1466651" y="527018"/>
                  </a:lnTo>
                  <a:lnTo>
                    <a:pt x="1465554" y="517026"/>
                  </a:lnTo>
                  <a:lnTo>
                    <a:pt x="1465207" y="507035"/>
                  </a:lnTo>
                  <a:lnTo>
                    <a:pt x="1465528" y="497043"/>
                  </a:lnTo>
                  <a:lnTo>
                    <a:pt x="1466339" y="487052"/>
                  </a:lnTo>
                  <a:lnTo>
                    <a:pt x="1467392" y="477060"/>
                  </a:lnTo>
                  <a:lnTo>
                    <a:pt x="1468871" y="467069"/>
                  </a:lnTo>
                  <a:lnTo>
                    <a:pt x="1470455" y="457077"/>
                  </a:lnTo>
                  <a:lnTo>
                    <a:pt x="1471950" y="447086"/>
                  </a:lnTo>
                  <a:lnTo>
                    <a:pt x="1473322" y="437094"/>
                  </a:lnTo>
                  <a:lnTo>
                    <a:pt x="1474518" y="427103"/>
                  </a:lnTo>
                  <a:lnTo>
                    <a:pt x="1475275" y="417111"/>
                  </a:lnTo>
                  <a:lnTo>
                    <a:pt x="1475202" y="407120"/>
                  </a:lnTo>
                  <a:lnTo>
                    <a:pt x="1474319" y="397128"/>
                  </a:lnTo>
                  <a:lnTo>
                    <a:pt x="1472164" y="387137"/>
                  </a:lnTo>
                  <a:lnTo>
                    <a:pt x="1468568" y="377145"/>
                  </a:lnTo>
                  <a:lnTo>
                    <a:pt x="1462868" y="367154"/>
                  </a:lnTo>
                  <a:lnTo>
                    <a:pt x="1456480" y="358491"/>
                  </a:lnTo>
                  <a:lnTo>
                    <a:pt x="1455458" y="357162"/>
                  </a:lnTo>
                  <a:lnTo>
                    <a:pt x="1446023" y="347171"/>
                  </a:lnTo>
                  <a:lnTo>
                    <a:pt x="1436528" y="338697"/>
                  </a:lnTo>
                  <a:lnTo>
                    <a:pt x="1434548" y="337179"/>
                  </a:lnTo>
                  <a:lnTo>
                    <a:pt x="1419974" y="327188"/>
                  </a:lnTo>
                  <a:lnTo>
                    <a:pt x="1416576" y="324918"/>
                  </a:lnTo>
                  <a:lnTo>
                    <a:pt x="1399434" y="317196"/>
                  </a:lnTo>
                  <a:lnTo>
                    <a:pt x="1396624" y="316050"/>
                  </a:lnTo>
                  <a:lnTo>
                    <a:pt x="1376673" y="312454"/>
                  </a:lnTo>
                  <a:lnTo>
                    <a:pt x="1356721" y="313575"/>
                  </a:lnTo>
                  <a:lnTo>
                    <a:pt x="1338537" y="317196"/>
                  </a:lnTo>
                  <a:lnTo>
                    <a:pt x="1336769" y="317490"/>
                  </a:lnTo>
                  <a:lnTo>
                    <a:pt x="1316817" y="323483"/>
                  </a:lnTo>
                  <a:lnTo>
                    <a:pt x="1306654" y="327188"/>
                  </a:lnTo>
                  <a:lnTo>
                    <a:pt x="1296865" y="330351"/>
                  </a:lnTo>
                  <a:lnTo>
                    <a:pt x="1277628" y="337179"/>
                  </a:lnTo>
                  <a:lnTo>
                    <a:pt x="1276914" y="337416"/>
                  </a:lnTo>
                  <a:lnTo>
                    <a:pt x="1256962" y="344390"/>
                  </a:lnTo>
                  <a:lnTo>
                    <a:pt x="1248614" y="347171"/>
                  </a:lnTo>
                  <a:lnTo>
                    <a:pt x="1237010" y="350972"/>
                  </a:lnTo>
                  <a:lnTo>
                    <a:pt x="1217058" y="356689"/>
                  </a:lnTo>
                  <a:lnTo>
                    <a:pt x="1215065" y="357162"/>
                  </a:lnTo>
                  <a:lnTo>
                    <a:pt x="1197107" y="361640"/>
                  </a:lnTo>
                  <a:lnTo>
                    <a:pt x="1177155" y="365501"/>
                  </a:lnTo>
                  <a:lnTo>
                    <a:pt x="1164807" y="367154"/>
                  </a:lnTo>
                  <a:lnTo>
                    <a:pt x="1157203" y="368296"/>
                  </a:lnTo>
                  <a:lnTo>
                    <a:pt x="1137251" y="370464"/>
                  </a:lnTo>
                  <a:lnTo>
                    <a:pt x="1117299" y="372413"/>
                  </a:lnTo>
                  <a:lnTo>
                    <a:pt x="1097348" y="374827"/>
                  </a:lnTo>
                  <a:lnTo>
                    <a:pt x="1085833" y="377145"/>
                  </a:lnTo>
                  <a:lnTo>
                    <a:pt x="1077396" y="379476"/>
                  </a:lnTo>
                  <a:lnTo>
                    <a:pt x="1058910" y="387137"/>
                  </a:lnTo>
                  <a:lnTo>
                    <a:pt x="1057444" y="388063"/>
                  </a:lnTo>
                  <a:lnTo>
                    <a:pt x="1045771" y="397128"/>
                  </a:lnTo>
                  <a:lnTo>
                    <a:pt x="1037825" y="407120"/>
                  </a:lnTo>
                  <a:lnTo>
                    <a:pt x="1037492" y="407865"/>
                  </a:lnTo>
                  <a:lnTo>
                    <a:pt x="1032887" y="417111"/>
                  </a:lnTo>
                  <a:lnTo>
                    <a:pt x="1030657" y="427103"/>
                  </a:lnTo>
                  <a:lnTo>
                    <a:pt x="1031282" y="437094"/>
                  </a:lnTo>
                  <a:lnTo>
                    <a:pt x="1034631" y="447086"/>
                  </a:lnTo>
                  <a:lnTo>
                    <a:pt x="1037492" y="452508"/>
                  </a:lnTo>
                  <a:lnTo>
                    <a:pt x="1039162" y="457077"/>
                  </a:lnTo>
                  <a:lnTo>
                    <a:pt x="1043241" y="467069"/>
                  </a:lnTo>
                  <a:lnTo>
                    <a:pt x="1047700" y="477060"/>
                  </a:lnTo>
                  <a:lnTo>
                    <a:pt x="1051740" y="487052"/>
                  </a:lnTo>
                  <a:lnTo>
                    <a:pt x="1055481" y="497043"/>
                  </a:lnTo>
                  <a:lnTo>
                    <a:pt x="1057444" y="503166"/>
                  </a:lnTo>
                  <a:lnTo>
                    <a:pt x="1058319" y="507035"/>
                  </a:lnTo>
                  <a:lnTo>
                    <a:pt x="1059911" y="517026"/>
                  </a:lnTo>
                  <a:lnTo>
                    <a:pt x="1060782" y="527018"/>
                  </a:lnTo>
                  <a:lnTo>
                    <a:pt x="1061274" y="537009"/>
                  </a:lnTo>
                  <a:lnTo>
                    <a:pt x="1060953" y="547001"/>
                  </a:lnTo>
                  <a:lnTo>
                    <a:pt x="1060285" y="556992"/>
                  </a:lnTo>
                  <a:lnTo>
                    <a:pt x="1059029" y="566984"/>
                  </a:lnTo>
                  <a:lnTo>
                    <a:pt x="1057444" y="575740"/>
                  </a:lnTo>
                  <a:lnTo>
                    <a:pt x="1057090" y="576975"/>
                  </a:lnTo>
                  <a:lnTo>
                    <a:pt x="1053384" y="586967"/>
                  </a:lnTo>
                  <a:lnTo>
                    <a:pt x="1048134" y="596958"/>
                  </a:lnTo>
                  <a:lnTo>
                    <a:pt x="1041448" y="606950"/>
                  </a:lnTo>
                  <a:lnTo>
                    <a:pt x="1037492" y="611026"/>
                  </a:lnTo>
                  <a:lnTo>
                    <a:pt x="1017541" y="613041"/>
                  </a:lnTo>
                  <a:lnTo>
                    <a:pt x="998277" y="606950"/>
                  </a:lnTo>
                  <a:lnTo>
                    <a:pt x="997589" y="606761"/>
                  </a:lnTo>
                  <a:lnTo>
                    <a:pt x="978869" y="596958"/>
                  </a:lnTo>
                  <a:lnTo>
                    <a:pt x="977637" y="596318"/>
                  </a:lnTo>
                  <a:lnTo>
                    <a:pt x="963430" y="586967"/>
                  </a:lnTo>
                  <a:lnTo>
                    <a:pt x="957685" y="582319"/>
                  </a:lnTo>
                  <a:lnTo>
                    <a:pt x="951543" y="576975"/>
                  </a:lnTo>
                  <a:lnTo>
                    <a:pt x="943874" y="566984"/>
                  </a:lnTo>
                  <a:lnTo>
                    <a:pt x="939579" y="556992"/>
                  </a:lnTo>
                  <a:lnTo>
                    <a:pt x="938274" y="547001"/>
                  </a:lnTo>
                  <a:lnTo>
                    <a:pt x="939016" y="537009"/>
                  </a:lnTo>
                  <a:lnTo>
                    <a:pt x="940805" y="527018"/>
                  </a:lnTo>
                  <a:lnTo>
                    <a:pt x="943416" y="517026"/>
                  </a:lnTo>
                  <a:lnTo>
                    <a:pt x="946247" y="507035"/>
                  </a:lnTo>
                  <a:lnTo>
                    <a:pt x="949151" y="497043"/>
                  </a:lnTo>
                  <a:lnTo>
                    <a:pt x="951578" y="487052"/>
                  </a:lnTo>
                  <a:lnTo>
                    <a:pt x="953193" y="477060"/>
                  </a:lnTo>
                  <a:lnTo>
                    <a:pt x="953801" y="467069"/>
                  </a:lnTo>
                  <a:lnTo>
                    <a:pt x="952209" y="457077"/>
                  </a:lnTo>
                  <a:lnTo>
                    <a:pt x="948195" y="447086"/>
                  </a:lnTo>
                  <a:lnTo>
                    <a:pt x="937733" y="437866"/>
                  </a:lnTo>
                  <a:lnTo>
                    <a:pt x="936950" y="437094"/>
                  </a:lnTo>
                  <a:lnTo>
                    <a:pt x="918359" y="427103"/>
                  </a:lnTo>
                  <a:lnTo>
                    <a:pt x="917782" y="426917"/>
                  </a:lnTo>
                  <a:lnTo>
                    <a:pt x="897830" y="420269"/>
                  </a:lnTo>
                  <a:lnTo>
                    <a:pt x="885616" y="417111"/>
                  </a:lnTo>
                  <a:lnTo>
                    <a:pt x="877878" y="415638"/>
                  </a:lnTo>
                  <a:lnTo>
                    <a:pt x="857926" y="412546"/>
                  </a:lnTo>
                  <a:lnTo>
                    <a:pt x="837975" y="410624"/>
                  </a:lnTo>
                  <a:lnTo>
                    <a:pt x="818023" y="410086"/>
                  </a:lnTo>
                  <a:lnTo>
                    <a:pt x="798071" y="410969"/>
                  </a:lnTo>
                  <a:lnTo>
                    <a:pt x="778119" y="413713"/>
                  </a:lnTo>
                  <a:lnTo>
                    <a:pt x="763702" y="417111"/>
                  </a:lnTo>
                  <a:lnTo>
                    <a:pt x="758167" y="418665"/>
                  </a:lnTo>
                  <a:lnTo>
                    <a:pt x="738216" y="426825"/>
                  </a:lnTo>
                  <a:lnTo>
                    <a:pt x="737660" y="427103"/>
                  </a:lnTo>
                  <a:lnTo>
                    <a:pt x="721246" y="437094"/>
                  </a:lnTo>
                  <a:lnTo>
                    <a:pt x="718264" y="439390"/>
                  </a:lnTo>
                  <a:lnTo>
                    <a:pt x="708739" y="447086"/>
                  </a:lnTo>
                  <a:lnTo>
                    <a:pt x="698849" y="457077"/>
                  </a:lnTo>
                  <a:lnTo>
                    <a:pt x="698312" y="457765"/>
                  </a:lnTo>
                  <a:lnTo>
                    <a:pt x="689838" y="467069"/>
                  </a:lnTo>
                  <a:lnTo>
                    <a:pt x="681873" y="477060"/>
                  </a:lnTo>
                  <a:lnTo>
                    <a:pt x="678360" y="482150"/>
                  </a:lnTo>
                  <a:lnTo>
                    <a:pt x="673144" y="487052"/>
                  </a:lnTo>
                  <a:lnTo>
                    <a:pt x="661719" y="497043"/>
                  </a:lnTo>
                  <a:lnTo>
                    <a:pt x="658409" y="499503"/>
                  </a:lnTo>
                  <a:lnTo>
                    <a:pt x="638457" y="502435"/>
                  </a:lnTo>
                  <a:lnTo>
                    <a:pt x="618505" y="498518"/>
                  </a:lnTo>
                  <a:lnTo>
                    <a:pt x="614582" y="497043"/>
                  </a:lnTo>
                  <a:lnTo>
                    <a:pt x="598553" y="492247"/>
                  </a:lnTo>
                  <a:lnTo>
                    <a:pt x="584996" y="487052"/>
                  </a:lnTo>
                  <a:lnTo>
                    <a:pt x="578601" y="484901"/>
                  </a:lnTo>
                  <a:lnTo>
                    <a:pt x="558650" y="477766"/>
                  </a:lnTo>
                  <a:lnTo>
                    <a:pt x="556454" y="477060"/>
                  </a:lnTo>
                  <a:lnTo>
                    <a:pt x="538698" y="471838"/>
                  </a:lnTo>
                  <a:lnTo>
                    <a:pt x="518746" y="467262"/>
                  </a:lnTo>
                  <a:lnTo>
                    <a:pt x="517233" y="467069"/>
                  </a:lnTo>
                  <a:lnTo>
                    <a:pt x="498794" y="464768"/>
                  </a:lnTo>
                  <a:lnTo>
                    <a:pt x="478843" y="464296"/>
                  </a:lnTo>
                  <a:lnTo>
                    <a:pt x="458891" y="466327"/>
                  </a:lnTo>
                  <a:lnTo>
                    <a:pt x="455481" y="467069"/>
                  </a:lnTo>
                  <a:lnTo>
                    <a:pt x="438939" y="470656"/>
                  </a:lnTo>
                  <a:lnTo>
                    <a:pt x="420404" y="477060"/>
                  </a:lnTo>
                  <a:lnTo>
                    <a:pt x="418987" y="477560"/>
                  </a:lnTo>
                  <a:lnTo>
                    <a:pt x="399036" y="486504"/>
                  </a:lnTo>
                  <a:lnTo>
                    <a:pt x="398030" y="487052"/>
                  </a:lnTo>
                  <a:lnTo>
                    <a:pt x="379180" y="497043"/>
                  </a:lnTo>
                  <a:lnTo>
                    <a:pt x="379084" y="497091"/>
                  </a:lnTo>
                  <a:lnTo>
                    <a:pt x="361391" y="507035"/>
                  </a:lnTo>
                  <a:lnTo>
                    <a:pt x="359132" y="508231"/>
                  </a:lnTo>
                  <a:lnTo>
                    <a:pt x="343857" y="517026"/>
                  </a:lnTo>
                  <a:lnTo>
                    <a:pt x="339180" y="519506"/>
                  </a:lnTo>
                  <a:lnTo>
                    <a:pt x="326382" y="527018"/>
                  </a:lnTo>
                  <a:lnTo>
                    <a:pt x="319228" y="531029"/>
                  </a:lnTo>
                  <a:lnTo>
                    <a:pt x="309314" y="537009"/>
                  </a:lnTo>
                  <a:lnTo>
                    <a:pt x="299277" y="542835"/>
                  </a:lnTo>
                  <a:lnTo>
                    <a:pt x="292758" y="547001"/>
                  </a:lnTo>
                  <a:lnTo>
                    <a:pt x="279325" y="555301"/>
                  </a:lnTo>
                  <a:lnTo>
                    <a:pt x="276878" y="556992"/>
                  </a:lnTo>
                  <a:lnTo>
                    <a:pt x="261766" y="566984"/>
                  </a:lnTo>
                  <a:lnTo>
                    <a:pt x="259373" y="568545"/>
                  </a:lnTo>
                  <a:lnTo>
                    <a:pt x="247468" y="576975"/>
                  </a:lnTo>
                  <a:lnTo>
                    <a:pt x="239421" y="582726"/>
                  </a:lnTo>
                  <a:lnTo>
                    <a:pt x="233805" y="586967"/>
                  </a:lnTo>
                  <a:lnTo>
                    <a:pt x="220623" y="596958"/>
                  </a:lnTo>
                  <a:lnTo>
                    <a:pt x="219470" y="597849"/>
                  </a:lnTo>
                  <a:lnTo>
                    <a:pt x="207863" y="606950"/>
                  </a:lnTo>
                  <a:lnTo>
                    <a:pt x="199518" y="613710"/>
                  </a:lnTo>
                  <a:lnTo>
                    <a:pt x="195476" y="616941"/>
                  </a:lnTo>
                  <a:lnTo>
                    <a:pt x="183509" y="626933"/>
                  </a:lnTo>
                  <a:lnTo>
                    <a:pt x="179566" y="630447"/>
                  </a:lnTo>
                  <a:lnTo>
                    <a:pt x="171918" y="636924"/>
                  </a:lnTo>
                  <a:lnTo>
                    <a:pt x="160848" y="646916"/>
                  </a:lnTo>
                  <a:lnTo>
                    <a:pt x="159614" y="648164"/>
                  </a:lnTo>
                  <a:lnTo>
                    <a:pt x="150013" y="656907"/>
                  </a:lnTo>
                  <a:lnTo>
                    <a:pt x="140098" y="666899"/>
                  </a:lnTo>
                  <a:lnTo>
                    <a:pt x="139662" y="667387"/>
                  </a:lnTo>
                  <a:lnTo>
                    <a:pt x="129846" y="676890"/>
                  </a:lnTo>
                  <a:lnTo>
                    <a:pt x="120950" y="686882"/>
                  </a:lnTo>
                  <a:lnTo>
                    <a:pt x="119711" y="688386"/>
                  </a:lnTo>
                  <a:lnTo>
                    <a:pt x="111167" y="696873"/>
                  </a:lnTo>
                  <a:lnTo>
                    <a:pt x="102108" y="706865"/>
                  </a:lnTo>
                  <a:lnTo>
                    <a:pt x="99759" y="709702"/>
                  </a:lnTo>
                  <a:lnTo>
                    <a:pt x="92267" y="716856"/>
                  </a:lnTo>
                  <a:lnTo>
                    <a:pt x="82210" y="726848"/>
                  </a:lnTo>
                  <a:lnTo>
                    <a:pt x="79807" y="729319"/>
                  </a:lnTo>
                  <a:lnTo>
                    <a:pt x="69837" y="736839"/>
                  </a:lnTo>
                  <a:lnTo>
                    <a:pt x="59855" y="744942"/>
                  </a:lnTo>
                  <a:lnTo>
                    <a:pt x="56461" y="746831"/>
                  </a:lnTo>
                  <a:lnTo>
                    <a:pt x="41243" y="756822"/>
                  </a:lnTo>
                  <a:lnTo>
                    <a:pt x="39904" y="757828"/>
                  </a:lnTo>
                  <a:lnTo>
                    <a:pt x="21985" y="766814"/>
                  </a:lnTo>
                  <a:lnTo>
                    <a:pt x="19952" y="768182"/>
                  </a:lnTo>
                  <a:lnTo>
                    <a:pt x="710" y="776805"/>
                  </a:lnTo>
                  <a:lnTo>
                    <a:pt x="0" y="777431"/>
                  </a:lnTo>
                  <a:lnTo>
                    <a:pt x="0" y="786797"/>
                  </a:lnTo>
                  <a:lnTo>
                    <a:pt x="0" y="796788"/>
                  </a:lnTo>
                  <a:lnTo>
                    <a:pt x="0" y="806780"/>
                  </a:lnTo>
                  <a:lnTo>
                    <a:pt x="0" y="816771"/>
                  </a:lnTo>
                  <a:lnTo>
                    <a:pt x="0" y="826763"/>
                  </a:lnTo>
                  <a:lnTo>
                    <a:pt x="0" y="836754"/>
                  </a:lnTo>
                  <a:lnTo>
                    <a:pt x="0" y="846745"/>
                  </a:lnTo>
                  <a:lnTo>
                    <a:pt x="0" y="856737"/>
                  </a:lnTo>
                  <a:lnTo>
                    <a:pt x="0" y="866728"/>
                  </a:lnTo>
                  <a:lnTo>
                    <a:pt x="0" y="876720"/>
                  </a:lnTo>
                  <a:lnTo>
                    <a:pt x="0" y="886712"/>
                  </a:lnTo>
                  <a:lnTo>
                    <a:pt x="0" y="896703"/>
                  </a:lnTo>
                  <a:lnTo>
                    <a:pt x="0" y="906695"/>
                  </a:lnTo>
                  <a:lnTo>
                    <a:pt x="0" y="916686"/>
                  </a:lnTo>
                  <a:lnTo>
                    <a:pt x="0" y="919591"/>
                  </a:lnTo>
                  <a:close/>
                  <a:moveTo>
                    <a:pt x="747603" y="626933"/>
                  </a:moveTo>
                  <a:lnTo>
                    <a:pt x="738216" y="623882"/>
                  </a:lnTo>
                  <a:lnTo>
                    <a:pt x="730921" y="616941"/>
                  </a:lnTo>
                  <a:lnTo>
                    <a:pt x="724179" y="606950"/>
                  </a:lnTo>
                  <a:lnTo>
                    <a:pt x="720626" y="596958"/>
                  </a:lnTo>
                  <a:lnTo>
                    <a:pt x="726270" y="586967"/>
                  </a:lnTo>
                  <a:lnTo>
                    <a:pt x="738216" y="582294"/>
                  </a:lnTo>
                  <a:lnTo>
                    <a:pt x="758167" y="584514"/>
                  </a:lnTo>
                  <a:lnTo>
                    <a:pt x="765387" y="586967"/>
                  </a:lnTo>
                  <a:lnTo>
                    <a:pt x="778119" y="593055"/>
                  </a:lnTo>
                  <a:lnTo>
                    <a:pt x="783042" y="596958"/>
                  </a:lnTo>
                  <a:lnTo>
                    <a:pt x="787750" y="606950"/>
                  </a:lnTo>
                  <a:lnTo>
                    <a:pt x="784586" y="616941"/>
                  </a:lnTo>
                  <a:lnTo>
                    <a:pt x="778119" y="623324"/>
                  </a:lnTo>
                  <a:lnTo>
                    <a:pt x="768534" y="626933"/>
                  </a:lnTo>
                  <a:lnTo>
                    <a:pt x="758167" y="629347"/>
                  </a:lnTo>
                  <a:close/>
                  <a:moveTo>
                    <a:pt x="816361" y="487052"/>
                  </a:moveTo>
                  <a:lnTo>
                    <a:pt x="803697" y="477060"/>
                  </a:lnTo>
                  <a:lnTo>
                    <a:pt x="818023" y="472310"/>
                  </a:lnTo>
                  <a:lnTo>
                    <a:pt x="822853" y="477060"/>
                  </a:lnTo>
                  <a:lnTo>
                    <a:pt x="818677" y="487052"/>
                  </a:lnTo>
                  <a:lnTo>
                    <a:pt x="818023" y="487428"/>
                  </a:lnTo>
                  <a:close/>
                  <a:moveTo>
                    <a:pt x="2374261" y="729621"/>
                  </a:moveTo>
                  <a:lnTo>
                    <a:pt x="2394213" y="732545"/>
                  </a:lnTo>
                  <a:lnTo>
                    <a:pt x="2414165" y="733778"/>
                  </a:lnTo>
                  <a:lnTo>
                    <a:pt x="2434117" y="733537"/>
                  </a:lnTo>
                  <a:lnTo>
                    <a:pt x="2454068" y="731847"/>
                  </a:lnTo>
                  <a:lnTo>
                    <a:pt x="2474020" y="728344"/>
                  </a:lnTo>
                  <a:lnTo>
                    <a:pt x="2479488" y="726848"/>
                  </a:lnTo>
                  <a:lnTo>
                    <a:pt x="2493972" y="722230"/>
                  </a:lnTo>
                  <a:lnTo>
                    <a:pt x="2505737" y="716856"/>
                  </a:lnTo>
                  <a:lnTo>
                    <a:pt x="2513924" y="712249"/>
                  </a:lnTo>
                  <a:lnTo>
                    <a:pt x="2521542" y="706865"/>
                  </a:lnTo>
                  <a:lnTo>
                    <a:pt x="2532572" y="696873"/>
                  </a:lnTo>
                  <a:lnTo>
                    <a:pt x="2533876" y="695434"/>
                  </a:lnTo>
                  <a:lnTo>
                    <a:pt x="2540790" y="686882"/>
                  </a:lnTo>
                  <a:lnTo>
                    <a:pt x="2547364" y="676890"/>
                  </a:lnTo>
                  <a:lnTo>
                    <a:pt x="2552772" y="666899"/>
                  </a:lnTo>
                  <a:lnTo>
                    <a:pt x="2553827" y="664733"/>
                  </a:lnTo>
                  <a:lnTo>
                    <a:pt x="2557575" y="656907"/>
                  </a:lnTo>
                  <a:lnTo>
                    <a:pt x="2561704" y="646916"/>
                  </a:lnTo>
                  <a:lnTo>
                    <a:pt x="2565427" y="636924"/>
                  </a:lnTo>
                  <a:lnTo>
                    <a:pt x="2568797" y="626933"/>
                  </a:lnTo>
                  <a:lnTo>
                    <a:pt x="2571885" y="616941"/>
                  </a:lnTo>
                  <a:lnTo>
                    <a:pt x="2573779" y="610019"/>
                  </a:lnTo>
                  <a:lnTo>
                    <a:pt x="2574668" y="606950"/>
                  </a:lnTo>
                  <a:lnTo>
                    <a:pt x="2577050" y="596958"/>
                  </a:lnTo>
                  <a:lnTo>
                    <a:pt x="2579157" y="586967"/>
                  </a:lnTo>
                  <a:lnTo>
                    <a:pt x="2580683" y="576975"/>
                  </a:lnTo>
                  <a:lnTo>
                    <a:pt x="2581496" y="566984"/>
                  </a:lnTo>
                  <a:lnTo>
                    <a:pt x="2581361" y="556992"/>
                  </a:lnTo>
                  <a:lnTo>
                    <a:pt x="2580602" y="547001"/>
                  </a:lnTo>
                  <a:lnTo>
                    <a:pt x="2578280" y="537009"/>
                  </a:lnTo>
                  <a:lnTo>
                    <a:pt x="2573779" y="527183"/>
                  </a:lnTo>
                  <a:lnTo>
                    <a:pt x="2573678" y="527018"/>
                  </a:lnTo>
                  <a:lnTo>
                    <a:pt x="2564939" y="517026"/>
                  </a:lnTo>
                  <a:lnTo>
                    <a:pt x="2553827" y="510137"/>
                  </a:lnTo>
                  <a:lnTo>
                    <a:pt x="2542502" y="507035"/>
                  </a:lnTo>
                  <a:lnTo>
                    <a:pt x="2533876" y="505194"/>
                  </a:lnTo>
                  <a:lnTo>
                    <a:pt x="2513924" y="504126"/>
                  </a:lnTo>
                  <a:lnTo>
                    <a:pt x="2493972" y="504981"/>
                  </a:lnTo>
                  <a:lnTo>
                    <a:pt x="2474822" y="507035"/>
                  </a:lnTo>
                  <a:lnTo>
                    <a:pt x="2474020" y="507108"/>
                  </a:lnTo>
                  <a:lnTo>
                    <a:pt x="2454068" y="510284"/>
                  </a:lnTo>
                  <a:lnTo>
                    <a:pt x="2434117" y="514518"/>
                  </a:lnTo>
                  <a:lnTo>
                    <a:pt x="2424472" y="517026"/>
                  </a:lnTo>
                  <a:lnTo>
                    <a:pt x="2414165" y="519684"/>
                  </a:lnTo>
                  <a:lnTo>
                    <a:pt x="2394213" y="526054"/>
                  </a:lnTo>
                  <a:lnTo>
                    <a:pt x="2391490" y="527018"/>
                  </a:lnTo>
                  <a:lnTo>
                    <a:pt x="2374261" y="533747"/>
                  </a:lnTo>
                  <a:lnTo>
                    <a:pt x="2367074" y="537009"/>
                  </a:lnTo>
                  <a:lnTo>
                    <a:pt x="2354310" y="543852"/>
                  </a:lnTo>
                  <a:lnTo>
                    <a:pt x="2349036" y="547001"/>
                  </a:lnTo>
                  <a:lnTo>
                    <a:pt x="2336168" y="556992"/>
                  </a:lnTo>
                  <a:lnTo>
                    <a:pt x="2334358" y="558774"/>
                  </a:lnTo>
                  <a:lnTo>
                    <a:pt x="2326495" y="566984"/>
                  </a:lnTo>
                  <a:lnTo>
                    <a:pt x="2319565" y="576975"/>
                  </a:lnTo>
                  <a:lnTo>
                    <a:pt x="2314406" y="586779"/>
                  </a:lnTo>
                  <a:lnTo>
                    <a:pt x="2314309" y="586967"/>
                  </a:lnTo>
                  <a:lnTo>
                    <a:pt x="2309754" y="596958"/>
                  </a:lnTo>
                  <a:lnTo>
                    <a:pt x="2306313" y="606950"/>
                  </a:lnTo>
                  <a:lnTo>
                    <a:pt x="2303680" y="616941"/>
                  </a:lnTo>
                  <a:lnTo>
                    <a:pt x="2301642" y="626933"/>
                  </a:lnTo>
                  <a:lnTo>
                    <a:pt x="2300333" y="636924"/>
                  </a:lnTo>
                  <a:lnTo>
                    <a:pt x="2299568" y="646916"/>
                  </a:lnTo>
                  <a:lnTo>
                    <a:pt x="2299733" y="656907"/>
                  </a:lnTo>
                  <a:lnTo>
                    <a:pt x="2300684" y="666899"/>
                  </a:lnTo>
                  <a:lnTo>
                    <a:pt x="2302840" y="676890"/>
                  </a:lnTo>
                  <a:lnTo>
                    <a:pt x="2306660" y="686882"/>
                  </a:lnTo>
                  <a:lnTo>
                    <a:pt x="2312530" y="696873"/>
                  </a:lnTo>
                  <a:lnTo>
                    <a:pt x="2314406" y="699108"/>
                  </a:lnTo>
                  <a:lnTo>
                    <a:pt x="2321800" y="706865"/>
                  </a:lnTo>
                  <a:lnTo>
                    <a:pt x="2334358" y="715676"/>
                  </a:lnTo>
                  <a:lnTo>
                    <a:pt x="2336491" y="716856"/>
                  </a:lnTo>
                  <a:lnTo>
                    <a:pt x="2354310" y="724382"/>
                  </a:lnTo>
                  <a:lnTo>
                    <a:pt x="2362708" y="726848"/>
                  </a:lnTo>
                  <a:close/>
                  <a:moveTo>
                    <a:pt x="2385456" y="696873"/>
                  </a:moveTo>
                  <a:lnTo>
                    <a:pt x="2374261" y="691701"/>
                  </a:lnTo>
                  <a:lnTo>
                    <a:pt x="2367419" y="686882"/>
                  </a:lnTo>
                  <a:lnTo>
                    <a:pt x="2357267" y="676890"/>
                  </a:lnTo>
                  <a:lnTo>
                    <a:pt x="2354310" y="672282"/>
                  </a:lnTo>
                  <a:lnTo>
                    <a:pt x="2351506" y="666899"/>
                  </a:lnTo>
                  <a:lnTo>
                    <a:pt x="2348403" y="656907"/>
                  </a:lnTo>
                  <a:lnTo>
                    <a:pt x="2347338" y="646916"/>
                  </a:lnTo>
                  <a:lnTo>
                    <a:pt x="2347930" y="636924"/>
                  </a:lnTo>
                  <a:lnTo>
                    <a:pt x="2349873" y="626933"/>
                  </a:lnTo>
                  <a:lnTo>
                    <a:pt x="2353367" y="616941"/>
                  </a:lnTo>
                  <a:lnTo>
                    <a:pt x="2354310" y="615046"/>
                  </a:lnTo>
                  <a:lnTo>
                    <a:pt x="2358734" y="606950"/>
                  </a:lnTo>
                  <a:lnTo>
                    <a:pt x="2365656" y="596958"/>
                  </a:lnTo>
                  <a:lnTo>
                    <a:pt x="2374261" y="587375"/>
                  </a:lnTo>
                  <a:lnTo>
                    <a:pt x="2374695" y="586967"/>
                  </a:lnTo>
                  <a:lnTo>
                    <a:pt x="2387301" y="576975"/>
                  </a:lnTo>
                  <a:lnTo>
                    <a:pt x="2394213" y="572265"/>
                  </a:lnTo>
                  <a:lnTo>
                    <a:pt x="2404067" y="566984"/>
                  </a:lnTo>
                  <a:lnTo>
                    <a:pt x="2414165" y="562256"/>
                  </a:lnTo>
                  <a:lnTo>
                    <a:pt x="2429500" y="556992"/>
                  </a:lnTo>
                  <a:lnTo>
                    <a:pt x="2434117" y="555480"/>
                  </a:lnTo>
                  <a:lnTo>
                    <a:pt x="2454068" y="551642"/>
                  </a:lnTo>
                  <a:lnTo>
                    <a:pt x="2474020" y="550456"/>
                  </a:lnTo>
                  <a:lnTo>
                    <a:pt x="2493972" y="553030"/>
                  </a:lnTo>
                  <a:lnTo>
                    <a:pt x="2504304" y="556992"/>
                  </a:lnTo>
                  <a:lnTo>
                    <a:pt x="2513924" y="562246"/>
                  </a:lnTo>
                  <a:lnTo>
                    <a:pt x="2518809" y="566984"/>
                  </a:lnTo>
                  <a:lnTo>
                    <a:pt x="2525428" y="576975"/>
                  </a:lnTo>
                  <a:lnTo>
                    <a:pt x="2529007" y="586967"/>
                  </a:lnTo>
                  <a:lnTo>
                    <a:pt x="2530428" y="596958"/>
                  </a:lnTo>
                  <a:lnTo>
                    <a:pt x="2530342" y="606950"/>
                  </a:lnTo>
                  <a:lnTo>
                    <a:pt x="2528946" y="616941"/>
                  </a:lnTo>
                  <a:lnTo>
                    <a:pt x="2526618" y="626933"/>
                  </a:lnTo>
                  <a:lnTo>
                    <a:pt x="2523396" y="636924"/>
                  </a:lnTo>
                  <a:lnTo>
                    <a:pt x="2519278" y="646916"/>
                  </a:lnTo>
                  <a:lnTo>
                    <a:pt x="2514161" y="656907"/>
                  </a:lnTo>
                  <a:lnTo>
                    <a:pt x="2513924" y="657296"/>
                  </a:lnTo>
                  <a:lnTo>
                    <a:pt x="2507053" y="666899"/>
                  </a:lnTo>
                  <a:lnTo>
                    <a:pt x="2498112" y="676890"/>
                  </a:lnTo>
                  <a:lnTo>
                    <a:pt x="2493972" y="680695"/>
                  </a:lnTo>
                  <a:lnTo>
                    <a:pt x="2485239" y="686882"/>
                  </a:lnTo>
                  <a:lnTo>
                    <a:pt x="2474020" y="693461"/>
                  </a:lnTo>
                  <a:lnTo>
                    <a:pt x="2464924" y="696873"/>
                  </a:lnTo>
                  <a:lnTo>
                    <a:pt x="2454068" y="700363"/>
                  </a:lnTo>
                  <a:lnTo>
                    <a:pt x="2434117" y="703482"/>
                  </a:lnTo>
                  <a:lnTo>
                    <a:pt x="2414165" y="703341"/>
                  </a:lnTo>
                  <a:lnTo>
                    <a:pt x="2394213" y="699899"/>
                  </a:lnTo>
                  <a:close/>
                  <a:moveTo>
                    <a:pt x="1735805" y="323582"/>
                  </a:moveTo>
                  <a:lnTo>
                    <a:pt x="1755756" y="317565"/>
                  </a:lnTo>
                  <a:lnTo>
                    <a:pt x="1756382" y="317196"/>
                  </a:lnTo>
                  <a:lnTo>
                    <a:pt x="1770525" y="307205"/>
                  </a:lnTo>
                  <a:lnTo>
                    <a:pt x="1775708" y="302670"/>
                  </a:lnTo>
                  <a:lnTo>
                    <a:pt x="1780085" y="297213"/>
                  </a:lnTo>
                  <a:lnTo>
                    <a:pt x="1784005" y="287222"/>
                  </a:lnTo>
                  <a:lnTo>
                    <a:pt x="1784848" y="277230"/>
                  </a:lnTo>
                  <a:lnTo>
                    <a:pt x="1778237" y="267239"/>
                  </a:lnTo>
                  <a:lnTo>
                    <a:pt x="1775708" y="265238"/>
                  </a:lnTo>
                  <a:lnTo>
                    <a:pt x="1755756" y="264407"/>
                  </a:lnTo>
                  <a:lnTo>
                    <a:pt x="1751214" y="267239"/>
                  </a:lnTo>
                  <a:lnTo>
                    <a:pt x="1735805" y="276842"/>
                  </a:lnTo>
                  <a:lnTo>
                    <a:pt x="1735455" y="277230"/>
                  </a:lnTo>
                  <a:lnTo>
                    <a:pt x="1727700" y="287222"/>
                  </a:lnTo>
                  <a:lnTo>
                    <a:pt x="1720271" y="297213"/>
                  </a:lnTo>
                  <a:lnTo>
                    <a:pt x="1715853" y="306299"/>
                  </a:lnTo>
                  <a:lnTo>
                    <a:pt x="1715545" y="307205"/>
                  </a:lnTo>
                  <a:lnTo>
                    <a:pt x="1715853" y="316237"/>
                  </a:lnTo>
                  <a:lnTo>
                    <a:pt x="1715965" y="317196"/>
                  </a:lnTo>
                  <a:close/>
                  <a:moveTo>
                    <a:pt x="1476431" y="127770"/>
                  </a:moveTo>
                  <a:lnTo>
                    <a:pt x="1496383" y="129324"/>
                  </a:lnTo>
                  <a:lnTo>
                    <a:pt x="1516335" y="129099"/>
                  </a:lnTo>
                  <a:lnTo>
                    <a:pt x="1536287" y="127931"/>
                  </a:lnTo>
                  <a:lnTo>
                    <a:pt x="1544045" y="127358"/>
                  </a:lnTo>
                  <a:lnTo>
                    <a:pt x="1556239" y="126457"/>
                  </a:lnTo>
                  <a:lnTo>
                    <a:pt x="1576190" y="124904"/>
                  </a:lnTo>
                  <a:lnTo>
                    <a:pt x="1596142" y="123397"/>
                  </a:lnTo>
                  <a:lnTo>
                    <a:pt x="1616094" y="121813"/>
                  </a:lnTo>
                  <a:lnTo>
                    <a:pt x="1636046" y="119498"/>
                  </a:lnTo>
                  <a:lnTo>
                    <a:pt x="1647605" y="117366"/>
                  </a:lnTo>
                  <a:lnTo>
                    <a:pt x="1655997" y="115175"/>
                  </a:lnTo>
                  <a:lnTo>
                    <a:pt x="1672384" y="107375"/>
                  </a:lnTo>
                  <a:lnTo>
                    <a:pt x="1675949" y="104418"/>
                  </a:lnTo>
                  <a:lnTo>
                    <a:pt x="1681623" y="97383"/>
                  </a:lnTo>
                  <a:lnTo>
                    <a:pt x="1684643" y="87392"/>
                  </a:lnTo>
                  <a:lnTo>
                    <a:pt x="1684056" y="77400"/>
                  </a:lnTo>
                  <a:lnTo>
                    <a:pt x="1680835" y="67409"/>
                  </a:lnTo>
                  <a:lnTo>
                    <a:pt x="1675949" y="58684"/>
                  </a:lnTo>
                  <a:lnTo>
                    <a:pt x="1675221" y="57417"/>
                  </a:lnTo>
                  <a:lnTo>
                    <a:pt x="1666566" y="47426"/>
                  </a:lnTo>
                  <a:lnTo>
                    <a:pt x="1655997" y="37480"/>
                  </a:lnTo>
                  <a:lnTo>
                    <a:pt x="1655946" y="37434"/>
                  </a:lnTo>
                  <a:lnTo>
                    <a:pt x="1641944" y="27443"/>
                  </a:lnTo>
                  <a:lnTo>
                    <a:pt x="1636046" y="23910"/>
                  </a:lnTo>
                  <a:lnTo>
                    <a:pt x="1623691" y="17451"/>
                  </a:lnTo>
                  <a:lnTo>
                    <a:pt x="1616094" y="13992"/>
                  </a:lnTo>
                  <a:lnTo>
                    <a:pt x="1598062" y="7460"/>
                  </a:lnTo>
                  <a:lnTo>
                    <a:pt x="1596142" y="6846"/>
                  </a:lnTo>
                  <a:lnTo>
                    <a:pt x="1576190" y="2335"/>
                  </a:lnTo>
                  <a:lnTo>
                    <a:pt x="1556239" y="110"/>
                  </a:lnTo>
                  <a:lnTo>
                    <a:pt x="1536287" y="0"/>
                  </a:lnTo>
                  <a:lnTo>
                    <a:pt x="1516335" y="1946"/>
                  </a:lnTo>
                  <a:lnTo>
                    <a:pt x="1496383" y="5844"/>
                  </a:lnTo>
                  <a:lnTo>
                    <a:pt x="1490722" y="7460"/>
                  </a:lnTo>
                  <a:lnTo>
                    <a:pt x="1476431" y="12256"/>
                  </a:lnTo>
                  <a:lnTo>
                    <a:pt x="1464935" y="17451"/>
                  </a:lnTo>
                  <a:lnTo>
                    <a:pt x="1456480" y="22151"/>
                  </a:lnTo>
                  <a:lnTo>
                    <a:pt x="1448709" y="27443"/>
                  </a:lnTo>
                  <a:lnTo>
                    <a:pt x="1437907" y="37434"/>
                  </a:lnTo>
                  <a:lnTo>
                    <a:pt x="1436528" y="39231"/>
                  </a:lnTo>
                  <a:lnTo>
                    <a:pt x="1431111" y="47426"/>
                  </a:lnTo>
                  <a:lnTo>
                    <a:pt x="1427131" y="57417"/>
                  </a:lnTo>
                  <a:lnTo>
                    <a:pt x="1425163" y="67409"/>
                  </a:lnTo>
                  <a:lnTo>
                    <a:pt x="1425336" y="77400"/>
                  </a:lnTo>
                  <a:lnTo>
                    <a:pt x="1427281" y="87392"/>
                  </a:lnTo>
                  <a:lnTo>
                    <a:pt x="1431263" y="97383"/>
                  </a:lnTo>
                  <a:lnTo>
                    <a:pt x="1436528" y="106137"/>
                  </a:lnTo>
                  <a:lnTo>
                    <a:pt x="1437577" y="107375"/>
                  </a:lnTo>
                  <a:lnTo>
                    <a:pt x="1448993" y="117366"/>
                  </a:lnTo>
                  <a:lnTo>
                    <a:pt x="1456480" y="122061"/>
                  </a:lnTo>
                  <a:lnTo>
                    <a:pt x="1474651" y="127358"/>
                  </a:lnTo>
                  <a:close/>
                  <a:moveTo>
                    <a:pt x="1534443" y="67409"/>
                  </a:moveTo>
                  <a:lnTo>
                    <a:pt x="1527954" y="57417"/>
                  </a:lnTo>
                  <a:lnTo>
                    <a:pt x="1536287" y="52703"/>
                  </a:lnTo>
                  <a:lnTo>
                    <a:pt x="1556239" y="54759"/>
                  </a:lnTo>
                  <a:lnTo>
                    <a:pt x="1560071" y="57417"/>
                  </a:lnTo>
                  <a:lnTo>
                    <a:pt x="1556239" y="65928"/>
                  </a:lnTo>
                  <a:lnTo>
                    <a:pt x="1549744" y="67409"/>
                  </a:lnTo>
                  <a:lnTo>
                    <a:pt x="1536287" y="68015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8C085D2F-A983-1397-C806-1B4591F50EB9}"/>
                </a:ext>
              </a:extLst>
            </p:cNvPr>
            <p:cNvSpPr/>
            <p:nvPr/>
          </p:nvSpPr>
          <p:spPr>
            <a:xfrm>
              <a:off x="2885545" y="3114418"/>
              <a:ext cx="2972814" cy="805711"/>
            </a:xfrm>
            <a:custGeom>
              <a:avLst/>
              <a:gdLst>
                <a:gd name="connsiteX0" fmla="*/ 710 w 2972814"/>
                <a:gd name="connsiteY0" fmla="*/ 805085 h 805711"/>
                <a:gd name="connsiteX1" fmla="*/ 19952 w 2972814"/>
                <a:gd name="connsiteY1" fmla="*/ 796462 h 805711"/>
                <a:gd name="connsiteX2" fmla="*/ 21985 w 2972814"/>
                <a:gd name="connsiteY2" fmla="*/ 795094 h 805711"/>
                <a:gd name="connsiteX3" fmla="*/ 39904 w 2972814"/>
                <a:gd name="connsiteY3" fmla="*/ 786109 h 805711"/>
                <a:gd name="connsiteX4" fmla="*/ 41243 w 2972814"/>
                <a:gd name="connsiteY4" fmla="*/ 785102 h 805711"/>
                <a:gd name="connsiteX5" fmla="*/ 56461 w 2972814"/>
                <a:gd name="connsiteY5" fmla="*/ 775111 h 805711"/>
                <a:gd name="connsiteX6" fmla="*/ 59855 w 2972814"/>
                <a:gd name="connsiteY6" fmla="*/ 773223 h 805711"/>
                <a:gd name="connsiteX7" fmla="*/ 69837 w 2972814"/>
                <a:gd name="connsiteY7" fmla="*/ 765120 h 805711"/>
                <a:gd name="connsiteX8" fmla="*/ 79807 w 2972814"/>
                <a:gd name="connsiteY8" fmla="*/ 757599 h 805711"/>
                <a:gd name="connsiteX9" fmla="*/ 82210 w 2972814"/>
                <a:gd name="connsiteY9" fmla="*/ 755128 h 805711"/>
                <a:gd name="connsiteX10" fmla="*/ 92267 w 2972814"/>
                <a:gd name="connsiteY10" fmla="*/ 745137 h 805711"/>
                <a:gd name="connsiteX11" fmla="*/ 99759 w 2972814"/>
                <a:gd name="connsiteY11" fmla="*/ 737983 h 805711"/>
                <a:gd name="connsiteX12" fmla="*/ 102108 w 2972814"/>
                <a:gd name="connsiteY12" fmla="*/ 735145 h 805711"/>
                <a:gd name="connsiteX13" fmla="*/ 111167 w 2972814"/>
                <a:gd name="connsiteY13" fmla="*/ 725154 h 805711"/>
                <a:gd name="connsiteX14" fmla="*/ 119711 w 2972814"/>
                <a:gd name="connsiteY14" fmla="*/ 716666 h 805711"/>
                <a:gd name="connsiteX15" fmla="*/ 120950 w 2972814"/>
                <a:gd name="connsiteY15" fmla="*/ 715162 h 805711"/>
                <a:gd name="connsiteX16" fmla="*/ 129846 w 2972814"/>
                <a:gd name="connsiteY16" fmla="*/ 705171 h 805711"/>
                <a:gd name="connsiteX17" fmla="*/ 139662 w 2972814"/>
                <a:gd name="connsiteY17" fmla="*/ 695667 h 805711"/>
                <a:gd name="connsiteX18" fmla="*/ 140098 w 2972814"/>
                <a:gd name="connsiteY18" fmla="*/ 695179 h 805711"/>
                <a:gd name="connsiteX19" fmla="*/ 150013 w 2972814"/>
                <a:gd name="connsiteY19" fmla="*/ 685188 h 805711"/>
                <a:gd name="connsiteX20" fmla="*/ 159614 w 2972814"/>
                <a:gd name="connsiteY20" fmla="*/ 676444 h 805711"/>
                <a:gd name="connsiteX21" fmla="*/ 160848 w 2972814"/>
                <a:gd name="connsiteY21" fmla="*/ 675196 h 805711"/>
                <a:gd name="connsiteX22" fmla="*/ 171918 w 2972814"/>
                <a:gd name="connsiteY22" fmla="*/ 665205 h 805711"/>
                <a:gd name="connsiteX23" fmla="*/ 179566 w 2972814"/>
                <a:gd name="connsiteY23" fmla="*/ 658727 h 805711"/>
                <a:gd name="connsiteX24" fmla="*/ 183509 w 2972814"/>
                <a:gd name="connsiteY24" fmla="*/ 655213 h 805711"/>
                <a:gd name="connsiteX25" fmla="*/ 195476 w 2972814"/>
                <a:gd name="connsiteY25" fmla="*/ 645222 h 805711"/>
                <a:gd name="connsiteX26" fmla="*/ 199518 w 2972814"/>
                <a:gd name="connsiteY26" fmla="*/ 641990 h 805711"/>
                <a:gd name="connsiteX27" fmla="*/ 207863 w 2972814"/>
                <a:gd name="connsiteY27" fmla="*/ 635230 h 805711"/>
                <a:gd name="connsiteX28" fmla="*/ 219470 w 2972814"/>
                <a:gd name="connsiteY28" fmla="*/ 626129 h 805711"/>
                <a:gd name="connsiteX29" fmla="*/ 220623 w 2972814"/>
                <a:gd name="connsiteY29" fmla="*/ 625239 h 805711"/>
                <a:gd name="connsiteX30" fmla="*/ 233805 w 2972814"/>
                <a:gd name="connsiteY30" fmla="*/ 615247 h 805711"/>
                <a:gd name="connsiteX31" fmla="*/ 239421 w 2972814"/>
                <a:gd name="connsiteY31" fmla="*/ 611006 h 805711"/>
                <a:gd name="connsiteX32" fmla="*/ 247468 w 2972814"/>
                <a:gd name="connsiteY32" fmla="*/ 605256 h 805711"/>
                <a:gd name="connsiteX33" fmla="*/ 259373 w 2972814"/>
                <a:gd name="connsiteY33" fmla="*/ 596826 h 805711"/>
                <a:gd name="connsiteX34" fmla="*/ 261766 w 2972814"/>
                <a:gd name="connsiteY34" fmla="*/ 595264 h 805711"/>
                <a:gd name="connsiteX35" fmla="*/ 276878 w 2972814"/>
                <a:gd name="connsiteY35" fmla="*/ 585273 h 805711"/>
                <a:gd name="connsiteX36" fmla="*/ 279325 w 2972814"/>
                <a:gd name="connsiteY36" fmla="*/ 583581 h 805711"/>
                <a:gd name="connsiteX37" fmla="*/ 292758 w 2972814"/>
                <a:gd name="connsiteY37" fmla="*/ 575281 h 805711"/>
                <a:gd name="connsiteX38" fmla="*/ 299277 w 2972814"/>
                <a:gd name="connsiteY38" fmla="*/ 571116 h 805711"/>
                <a:gd name="connsiteX39" fmla="*/ 309314 w 2972814"/>
                <a:gd name="connsiteY39" fmla="*/ 565290 h 805711"/>
                <a:gd name="connsiteX40" fmla="*/ 319228 w 2972814"/>
                <a:gd name="connsiteY40" fmla="*/ 559309 h 805711"/>
                <a:gd name="connsiteX41" fmla="*/ 326382 w 2972814"/>
                <a:gd name="connsiteY41" fmla="*/ 555298 h 805711"/>
                <a:gd name="connsiteX42" fmla="*/ 339180 w 2972814"/>
                <a:gd name="connsiteY42" fmla="*/ 547786 h 805711"/>
                <a:gd name="connsiteX43" fmla="*/ 343857 w 2972814"/>
                <a:gd name="connsiteY43" fmla="*/ 545307 h 805711"/>
                <a:gd name="connsiteX44" fmla="*/ 359132 w 2972814"/>
                <a:gd name="connsiteY44" fmla="*/ 536512 h 805711"/>
                <a:gd name="connsiteX45" fmla="*/ 361391 w 2972814"/>
                <a:gd name="connsiteY45" fmla="*/ 535315 h 805711"/>
                <a:gd name="connsiteX46" fmla="*/ 379084 w 2972814"/>
                <a:gd name="connsiteY46" fmla="*/ 525372 h 805711"/>
                <a:gd name="connsiteX47" fmla="*/ 379180 w 2972814"/>
                <a:gd name="connsiteY47" fmla="*/ 525324 h 805711"/>
                <a:gd name="connsiteX48" fmla="*/ 398030 w 2972814"/>
                <a:gd name="connsiteY48" fmla="*/ 515332 h 805711"/>
                <a:gd name="connsiteX49" fmla="*/ 399036 w 2972814"/>
                <a:gd name="connsiteY49" fmla="*/ 514785 h 805711"/>
                <a:gd name="connsiteX50" fmla="*/ 418987 w 2972814"/>
                <a:gd name="connsiteY50" fmla="*/ 505841 h 805711"/>
                <a:gd name="connsiteX51" fmla="*/ 420404 w 2972814"/>
                <a:gd name="connsiteY51" fmla="*/ 505341 h 805711"/>
                <a:gd name="connsiteX52" fmla="*/ 438939 w 2972814"/>
                <a:gd name="connsiteY52" fmla="*/ 498937 h 805711"/>
                <a:gd name="connsiteX53" fmla="*/ 455481 w 2972814"/>
                <a:gd name="connsiteY53" fmla="*/ 495349 h 805711"/>
                <a:gd name="connsiteX54" fmla="*/ 458891 w 2972814"/>
                <a:gd name="connsiteY54" fmla="*/ 494607 h 805711"/>
                <a:gd name="connsiteX55" fmla="*/ 478843 w 2972814"/>
                <a:gd name="connsiteY55" fmla="*/ 492576 h 805711"/>
                <a:gd name="connsiteX56" fmla="*/ 498794 w 2972814"/>
                <a:gd name="connsiteY56" fmla="*/ 493048 h 805711"/>
                <a:gd name="connsiteX57" fmla="*/ 517233 w 2972814"/>
                <a:gd name="connsiteY57" fmla="*/ 495349 h 805711"/>
                <a:gd name="connsiteX58" fmla="*/ 518746 w 2972814"/>
                <a:gd name="connsiteY58" fmla="*/ 495542 h 805711"/>
                <a:gd name="connsiteX59" fmla="*/ 538698 w 2972814"/>
                <a:gd name="connsiteY59" fmla="*/ 500118 h 805711"/>
                <a:gd name="connsiteX60" fmla="*/ 556454 w 2972814"/>
                <a:gd name="connsiteY60" fmla="*/ 505341 h 805711"/>
                <a:gd name="connsiteX61" fmla="*/ 558650 w 2972814"/>
                <a:gd name="connsiteY61" fmla="*/ 506046 h 805711"/>
                <a:gd name="connsiteX62" fmla="*/ 578601 w 2972814"/>
                <a:gd name="connsiteY62" fmla="*/ 513182 h 805711"/>
                <a:gd name="connsiteX63" fmla="*/ 584996 w 2972814"/>
                <a:gd name="connsiteY63" fmla="*/ 515332 h 805711"/>
                <a:gd name="connsiteX64" fmla="*/ 598553 w 2972814"/>
                <a:gd name="connsiteY64" fmla="*/ 520528 h 805711"/>
                <a:gd name="connsiteX65" fmla="*/ 614582 w 2972814"/>
                <a:gd name="connsiteY65" fmla="*/ 525324 h 805711"/>
                <a:gd name="connsiteX66" fmla="*/ 618505 w 2972814"/>
                <a:gd name="connsiteY66" fmla="*/ 526799 h 805711"/>
                <a:gd name="connsiteX67" fmla="*/ 638457 w 2972814"/>
                <a:gd name="connsiteY67" fmla="*/ 530715 h 805711"/>
                <a:gd name="connsiteX68" fmla="*/ 658409 w 2972814"/>
                <a:gd name="connsiteY68" fmla="*/ 527783 h 805711"/>
                <a:gd name="connsiteX69" fmla="*/ 661719 w 2972814"/>
                <a:gd name="connsiteY69" fmla="*/ 525324 h 805711"/>
                <a:gd name="connsiteX70" fmla="*/ 673144 w 2972814"/>
                <a:gd name="connsiteY70" fmla="*/ 515332 h 805711"/>
                <a:gd name="connsiteX71" fmla="*/ 678360 w 2972814"/>
                <a:gd name="connsiteY71" fmla="*/ 510430 h 805711"/>
                <a:gd name="connsiteX72" fmla="*/ 681873 w 2972814"/>
                <a:gd name="connsiteY72" fmla="*/ 505341 h 805711"/>
                <a:gd name="connsiteX73" fmla="*/ 689838 w 2972814"/>
                <a:gd name="connsiteY73" fmla="*/ 495349 h 805711"/>
                <a:gd name="connsiteX74" fmla="*/ 698312 w 2972814"/>
                <a:gd name="connsiteY74" fmla="*/ 486046 h 805711"/>
                <a:gd name="connsiteX75" fmla="*/ 698849 w 2972814"/>
                <a:gd name="connsiteY75" fmla="*/ 485358 h 805711"/>
                <a:gd name="connsiteX76" fmla="*/ 708739 w 2972814"/>
                <a:gd name="connsiteY76" fmla="*/ 475366 h 805711"/>
                <a:gd name="connsiteX77" fmla="*/ 718264 w 2972814"/>
                <a:gd name="connsiteY77" fmla="*/ 467670 h 805711"/>
                <a:gd name="connsiteX78" fmla="*/ 721246 w 2972814"/>
                <a:gd name="connsiteY78" fmla="*/ 465375 h 805711"/>
                <a:gd name="connsiteX79" fmla="*/ 737660 w 2972814"/>
                <a:gd name="connsiteY79" fmla="*/ 455383 h 805711"/>
                <a:gd name="connsiteX80" fmla="*/ 738216 w 2972814"/>
                <a:gd name="connsiteY80" fmla="*/ 455106 h 805711"/>
                <a:gd name="connsiteX81" fmla="*/ 758167 w 2972814"/>
                <a:gd name="connsiteY81" fmla="*/ 446945 h 805711"/>
                <a:gd name="connsiteX82" fmla="*/ 763702 w 2972814"/>
                <a:gd name="connsiteY82" fmla="*/ 445392 h 805711"/>
                <a:gd name="connsiteX83" fmla="*/ 778119 w 2972814"/>
                <a:gd name="connsiteY83" fmla="*/ 441993 h 805711"/>
                <a:gd name="connsiteX84" fmla="*/ 798071 w 2972814"/>
                <a:gd name="connsiteY84" fmla="*/ 439249 h 805711"/>
                <a:gd name="connsiteX85" fmla="*/ 818023 w 2972814"/>
                <a:gd name="connsiteY85" fmla="*/ 438367 h 805711"/>
                <a:gd name="connsiteX86" fmla="*/ 837975 w 2972814"/>
                <a:gd name="connsiteY86" fmla="*/ 438905 h 805711"/>
                <a:gd name="connsiteX87" fmla="*/ 857926 w 2972814"/>
                <a:gd name="connsiteY87" fmla="*/ 440826 h 805711"/>
                <a:gd name="connsiteX88" fmla="*/ 877878 w 2972814"/>
                <a:gd name="connsiteY88" fmla="*/ 443919 h 805711"/>
                <a:gd name="connsiteX89" fmla="*/ 885616 w 2972814"/>
                <a:gd name="connsiteY89" fmla="*/ 445392 h 805711"/>
                <a:gd name="connsiteX90" fmla="*/ 897830 w 2972814"/>
                <a:gd name="connsiteY90" fmla="*/ 448549 h 805711"/>
                <a:gd name="connsiteX91" fmla="*/ 917782 w 2972814"/>
                <a:gd name="connsiteY91" fmla="*/ 455198 h 805711"/>
                <a:gd name="connsiteX92" fmla="*/ 918359 w 2972814"/>
                <a:gd name="connsiteY92" fmla="*/ 455383 h 805711"/>
                <a:gd name="connsiteX93" fmla="*/ 936950 w 2972814"/>
                <a:gd name="connsiteY93" fmla="*/ 465375 h 805711"/>
                <a:gd name="connsiteX94" fmla="*/ 937733 w 2972814"/>
                <a:gd name="connsiteY94" fmla="*/ 466146 h 805711"/>
                <a:gd name="connsiteX95" fmla="*/ 948195 w 2972814"/>
                <a:gd name="connsiteY95" fmla="*/ 475366 h 805711"/>
                <a:gd name="connsiteX96" fmla="*/ 952209 w 2972814"/>
                <a:gd name="connsiteY96" fmla="*/ 485358 h 805711"/>
                <a:gd name="connsiteX97" fmla="*/ 953801 w 2972814"/>
                <a:gd name="connsiteY97" fmla="*/ 495349 h 805711"/>
                <a:gd name="connsiteX98" fmla="*/ 953193 w 2972814"/>
                <a:gd name="connsiteY98" fmla="*/ 505341 h 805711"/>
                <a:gd name="connsiteX99" fmla="*/ 951578 w 2972814"/>
                <a:gd name="connsiteY99" fmla="*/ 515332 h 805711"/>
                <a:gd name="connsiteX100" fmla="*/ 949151 w 2972814"/>
                <a:gd name="connsiteY100" fmla="*/ 525324 h 805711"/>
                <a:gd name="connsiteX101" fmla="*/ 946247 w 2972814"/>
                <a:gd name="connsiteY101" fmla="*/ 535315 h 805711"/>
                <a:gd name="connsiteX102" fmla="*/ 943416 w 2972814"/>
                <a:gd name="connsiteY102" fmla="*/ 545307 h 805711"/>
                <a:gd name="connsiteX103" fmla="*/ 940805 w 2972814"/>
                <a:gd name="connsiteY103" fmla="*/ 555298 h 805711"/>
                <a:gd name="connsiteX104" fmla="*/ 939016 w 2972814"/>
                <a:gd name="connsiteY104" fmla="*/ 565290 h 805711"/>
                <a:gd name="connsiteX105" fmla="*/ 938274 w 2972814"/>
                <a:gd name="connsiteY105" fmla="*/ 575281 h 805711"/>
                <a:gd name="connsiteX106" fmla="*/ 939579 w 2972814"/>
                <a:gd name="connsiteY106" fmla="*/ 585273 h 805711"/>
                <a:gd name="connsiteX107" fmla="*/ 943874 w 2972814"/>
                <a:gd name="connsiteY107" fmla="*/ 595264 h 805711"/>
                <a:gd name="connsiteX108" fmla="*/ 951543 w 2972814"/>
                <a:gd name="connsiteY108" fmla="*/ 605256 h 805711"/>
                <a:gd name="connsiteX109" fmla="*/ 957685 w 2972814"/>
                <a:gd name="connsiteY109" fmla="*/ 610599 h 805711"/>
                <a:gd name="connsiteX110" fmla="*/ 963430 w 2972814"/>
                <a:gd name="connsiteY110" fmla="*/ 615247 h 805711"/>
                <a:gd name="connsiteX111" fmla="*/ 977637 w 2972814"/>
                <a:gd name="connsiteY111" fmla="*/ 624598 h 805711"/>
                <a:gd name="connsiteX112" fmla="*/ 978869 w 2972814"/>
                <a:gd name="connsiteY112" fmla="*/ 625239 h 805711"/>
                <a:gd name="connsiteX113" fmla="*/ 997589 w 2972814"/>
                <a:gd name="connsiteY113" fmla="*/ 635041 h 805711"/>
                <a:gd name="connsiteX114" fmla="*/ 998277 w 2972814"/>
                <a:gd name="connsiteY114" fmla="*/ 635230 h 805711"/>
                <a:gd name="connsiteX115" fmla="*/ 1017541 w 2972814"/>
                <a:gd name="connsiteY115" fmla="*/ 641321 h 805711"/>
                <a:gd name="connsiteX116" fmla="*/ 1037492 w 2972814"/>
                <a:gd name="connsiteY116" fmla="*/ 639307 h 805711"/>
                <a:gd name="connsiteX117" fmla="*/ 1041448 w 2972814"/>
                <a:gd name="connsiteY117" fmla="*/ 635230 h 805711"/>
                <a:gd name="connsiteX118" fmla="*/ 1048134 w 2972814"/>
                <a:gd name="connsiteY118" fmla="*/ 625239 h 805711"/>
                <a:gd name="connsiteX119" fmla="*/ 1053384 w 2972814"/>
                <a:gd name="connsiteY119" fmla="*/ 615247 h 805711"/>
                <a:gd name="connsiteX120" fmla="*/ 1057090 w 2972814"/>
                <a:gd name="connsiteY120" fmla="*/ 605256 h 805711"/>
                <a:gd name="connsiteX121" fmla="*/ 1057444 w 2972814"/>
                <a:gd name="connsiteY121" fmla="*/ 604020 h 805711"/>
                <a:gd name="connsiteX122" fmla="*/ 1059029 w 2972814"/>
                <a:gd name="connsiteY122" fmla="*/ 595264 h 805711"/>
                <a:gd name="connsiteX123" fmla="*/ 1060285 w 2972814"/>
                <a:gd name="connsiteY123" fmla="*/ 585273 h 805711"/>
                <a:gd name="connsiteX124" fmla="*/ 1060953 w 2972814"/>
                <a:gd name="connsiteY124" fmla="*/ 575281 h 805711"/>
                <a:gd name="connsiteX125" fmla="*/ 1061274 w 2972814"/>
                <a:gd name="connsiteY125" fmla="*/ 565290 h 805711"/>
                <a:gd name="connsiteX126" fmla="*/ 1060782 w 2972814"/>
                <a:gd name="connsiteY126" fmla="*/ 555298 h 805711"/>
                <a:gd name="connsiteX127" fmla="*/ 1059911 w 2972814"/>
                <a:gd name="connsiteY127" fmla="*/ 545307 h 805711"/>
                <a:gd name="connsiteX128" fmla="*/ 1058319 w 2972814"/>
                <a:gd name="connsiteY128" fmla="*/ 535315 h 805711"/>
                <a:gd name="connsiteX129" fmla="*/ 1057444 w 2972814"/>
                <a:gd name="connsiteY129" fmla="*/ 531446 h 805711"/>
                <a:gd name="connsiteX130" fmla="*/ 1055481 w 2972814"/>
                <a:gd name="connsiteY130" fmla="*/ 525324 h 805711"/>
                <a:gd name="connsiteX131" fmla="*/ 1051740 w 2972814"/>
                <a:gd name="connsiteY131" fmla="*/ 515332 h 805711"/>
                <a:gd name="connsiteX132" fmla="*/ 1047700 w 2972814"/>
                <a:gd name="connsiteY132" fmla="*/ 505341 h 805711"/>
                <a:gd name="connsiteX133" fmla="*/ 1043241 w 2972814"/>
                <a:gd name="connsiteY133" fmla="*/ 495349 h 805711"/>
                <a:gd name="connsiteX134" fmla="*/ 1039162 w 2972814"/>
                <a:gd name="connsiteY134" fmla="*/ 485358 h 805711"/>
                <a:gd name="connsiteX135" fmla="*/ 1037492 w 2972814"/>
                <a:gd name="connsiteY135" fmla="*/ 480788 h 805711"/>
                <a:gd name="connsiteX136" fmla="*/ 1034631 w 2972814"/>
                <a:gd name="connsiteY136" fmla="*/ 475366 h 805711"/>
                <a:gd name="connsiteX137" fmla="*/ 1031282 w 2972814"/>
                <a:gd name="connsiteY137" fmla="*/ 465375 h 805711"/>
                <a:gd name="connsiteX138" fmla="*/ 1030657 w 2972814"/>
                <a:gd name="connsiteY138" fmla="*/ 455383 h 805711"/>
                <a:gd name="connsiteX139" fmla="*/ 1032887 w 2972814"/>
                <a:gd name="connsiteY139" fmla="*/ 445392 h 805711"/>
                <a:gd name="connsiteX140" fmla="*/ 1037492 w 2972814"/>
                <a:gd name="connsiteY140" fmla="*/ 436146 h 805711"/>
                <a:gd name="connsiteX141" fmla="*/ 1037825 w 2972814"/>
                <a:gd name="connsiteY141" fmla="*/ 435400 h 805711"/>
                <a:gd name="connsiteX142" fmla="*/ 1045771 w 2972814"/>
                <a:gd name="connsiteY142" fmla="*/ 425409 h 805711"/>
                <a:gd name="connsiteX143" fmla="*/ 1057444 w 2972814"/>
                <a:gd name="connsiteY143" fmla="*/ 416344 h 805711"/>
                <a:gd name="connsiteX144" fmla="*/ 1058910 w 2972814"/>
                <a:gd name="connsiteY144" fmla="*/ 415417 h 805711"/>
                <a:gd name="connsiteX145" fmla="*/ 1077396 w 2972814"/>
                <a:gd name="connsiteY145" fmla="*/ 407756 h 805711"/>
                <a:gd name="connsiteX146" fmla="*/ 1085833 w 2972814"/>
                <a:gd name="connsiteY146" fmla="*/ 405426 h 805711"/>
                <a:gd name="connsiteX147" fmla="*/ 1097348 w 2972814"/>
                <a:gd name="connsiteY147" fmla="*/ 403108 h 805711"/>
                <a:gd name="connsiteX148" fmla="*/ 1117299 w 2972814"/>
                <a:gd name="connsiteY148" fmla="*/ 400693 h 805711"/>
                <a:gd name="connsiteX149" fmla="*/ 1137251 w 2972814"/>
                <a:gd name="connsiteY149" fmla="*/ 398745 h 805711"/>
                <a:gd name="connsiteX150" fmla="*/ 1157203 w 2972814"/>
                <a:gd name="connsiteY150" fmla="*/ 396576 h 805711"/>
                <a:gd name="connsiteX151" fmla="*/ 1164807 w 2972814"/>
                <a:gd name="connsiteY151" fmla="*/ 395434 h 805711"/>
                <a:gd name="connsiteX152" fmla="*/ 1177155 w 2972814"/>
                <a:gd name="connsiteY152" fmla="*/ 393782 h 805711"/>
                <a:gd name="connsiteX153" fmla="*/ 1197107 w 2972814"/>
                <a:gd name="connsiteY153" fmla="*/ 389921 h 805711"/>
                <a:gd name="connsiteX154" fmla="*/ 1215065 w 2972814"/>
                <a:gd name="connsiteY154" fmla="*/ 385443 h 805711"/>
                <a:gd name="connsiteX155" fmla="*/ 1217058 w 2972814"/>
                <a:gd name="connsiteY155" fmla="*/ 384969 h 805711"/>
                <a:gd name="connsiteX156" fmla="*/ 1237010 w 2972814"/>
                <a:gd name="connsiteY156" fmla="*/ 379252 h 805711"/>
                <a:gd name="connsiteX157" fmla="*/ 1248614 w 2972814"/>
                <a:gd name="connsiteY157" fmla="*/ 375451 h 805711"/>
                <a:gd name="connsiteX158" fmla="*/ 1256962 w 2972814"/>
                <a:gd name="connsiteY158" fmla="*/ 372671 h 805711"/>
                <a:gd name="connsiteX159" fmla="*/ 1276914 w 2972814"/>
                <a:gd name="connsiteY159" fmla="*/ 365696 h 805711"/>
                <a:gd name="connsiteX160" fmla="*/ 1277628 w 2972814"/>
                <a:gd name="connsiteY160" fmla="*/ 365460 h 805711"/>
                <a:gd name="connsiteX161" fmla="*/ 1296865 w 2972814"/>
                <a:gd name="connsiteY161" fmla="*/ 358631 h 805711"/>
                <a:gd name="connsiteX162" fmla="*/ 1306654 w 2972814"/>
                <a:gd name="connsiteY162" fmla="*/ 355468 h 805711"/>
                <a:gd name="connsiteX163" fmla="*/ 1316817 w 2972814"/>
                <a:gd name="connsiteY163" fmla="*/ 351764 h 805711"/>
                <a:gd name="connsiteX164" fmla="*/ 1336769 w 2972814"/>
                <a:gd name="connsiteY164" fmla="*/ 345770 h 805711"/>
                <a:gd name="connsiteX165" fmla="*/ 1338537 w 2972814"/>
                <a:gd name="connsiteY165" fmla="*/ 345477 h 805711"/>
                <a:gd name="connsiteX166" fmla="*/ 1356721 w 2972814"/>
                <a:gd name="connsiteY166" fmla="*/ 341855 h 805711"/>
                <a:gd name="connsiteX167" fmla="*/ 1376673 w 2972814"/>
                <a:gd name="connsiteY167" fmla="*/ 340734 h 805711"/>
                <a:gd name="connsiteX168" fmla="*/ 1396624 w 2972814"/>
                <a:gd name="connsiteY168" fmla="*/ 344330 h 805711"/>
                <a:gd name="connsiteX169" fmla="*/ 1399434 w 2972814"/>
                <a:gd name="connsiteY169" fmla="*/ 345477 h 805711"/>
                <a:gd name="connsiteX170" fmla="*/ 1416576 w 2972814"/>
                <a:gd name="connsiteY170" fmla="*/ 353198 h 805711"/>
                <a:gd name="connsiteX171" fmla="*/ 1419974 w 2972814"/>
                <a:gd name="connsiteY171" fmla="*/ 355468 h 805711"/>
                <a:gd name="connsiteX172" fmla="*/ 1434548 w 2972814"/>
                <a:gd name="connsiteY172" fmla="*/ 365460 h 805711"/>
                <a:gd name="connsiteX173" fmla="*/ 1436528 w 2972814"/>
                <a:gd name="connsiteY173" fmla="*/ 366977 h 805711"/>
                <a:gd name="connsiteX174" fmla="*/ 1446023 w 2972814"/>
                <a:gd name="connsiteY174" fmla="*/ 375451 h 805711"/>
                <a:gd name="connsiteX175" fmla="*/ 1455458 w 2972814"/>
                <a:gd name="connsiteY175" fmla="*/ 385443 h 805711"/>
                <a:gd name="connsiteX176" fmla="*/ 1456480 w 2972814"/>
                <a:gd name="connsiteY176" fmla="*/ 386772 h 805711"/>
                <a:gd name="connsiteX177" fmla="*/ 1462868 w 2972814"/>
                <a:gd name="connsiteY177" fmla="*/ 395434 h 805711"/>
                <a:gd name="connsiteX178" fmla="*/ 1468568 w 2972814"/>
                <a:gd name="connsiteY178" fmla="*/ 405426 h 805711"/>
                <a:gd name="connsiteX179" fmla="*/ 1472164 w 2972814"/>
                <a:gd name="connsiteY179" fmla="*/ 415417 h 805711"/>
                <a:gd name="connsiteX180" fmla="*/ 1474319 w 2972814"/>
                <a:gd name="connsiteY180" fmla="*/ 425409 h 805711"/>
                <a:gd name="connsiteX181" fmla="*/ 1475202 w 2972814"/>
                <a:gd name="connsiteY181" fmla="*/ 435400 h 805711"/>
                <a:gd name="connsiteX182" fmla="*/ 1475275 w 2972814"/>
                <a:gd name="connsiteY182" fmla="*/ 445392 h 805711"/>
                <a:gd name="connsiteX183" fmla="*/ 1474518 w 2972814"/>
                <a:gd name="connsiteY183" fmla="*/ 455383 h 805711"/>
                <a:gd name="connsiteX184" fmla="*/ 1473322 w 2972814"/>
                <a:gd name="connsiteY184" fmla="*/ 465375 h 805711"/>
                <a:gd name="connsiteX185" fmla="*/ 1471950 w 2972814"/>
                <a:gd name="connsiteY185" fmla="*/ 475366 h 805711"/>
                <a:gd name="connsiteX186" fmla="*/ 1470455 w 2972814"/>
                <a:gd name="connsiteY186" fmla="*/ 485358 h 805711"/>
                <a:gd name="connsiteX187" fmla="*/ 1468871 w 2972814"/>
                <a:gd name="connsiteY187" fmla="*/ 495349 h 805711"/>
                <a:gd name="connsiteX188" fmla="*/ 1467392 w 2972814"/>
                <a:gd name="connsiteY188" fmla="*/ 505341 h 805711"/>
                <a:gd name="connsiteX189" fmla="*/ 1466339 w 2972814"/>
                <a:gd name="connsiteY189" fmla="*/ 515332 h 805711"/>
                <a:gd name="connsiteX190" fmla="*/ 1465528 w 2972814"/>
                <a:gd name="connsiteY190" fmla="*/ 525324 h 805711"/>
                <a:gd name="connsiteX191" fmla="*/ 1465207 w 2972814"/>
                <a:gd name="connsiteY191" fmla="*/ 535315 h 805711"/>
                <a:gd name="connsiteX192" fmla="*/ 1465554 w 2972814"/>
                <a:gd name="connsiteY192" fmla="*/ 545307 h 805711"/>
                <a:gd name="connsiteX193" fmla="*/ 1466651 w 2972814"/>
                <a:gd name="connsiteY193" fmla="*/ 555298 h 805711"/>
                <a:gd name="connsiteX194" fmla="*/ 1468639 w 2972814"/>
                <a:gd name="connsiteY194" fmla="*/ 565290 h 805711"/>
                <a:gd name="connsiteX195" fmla="*/ 1471813 w 2972814"/>
                <a:gd name="connsiteY195" fmla="*/ 575281 h 805711"/>
                <a:gd name="connsiteX196" fmla="*/ 1476342 w 2972814"/>
                <a:gd name="connsiteY196" fmla="*/ 585273 h 805711"/>
                <a:gd name="connsiteX197" fmla="*/ 1476431 w 2972814"/>
                <a:gd name="connsiteY197" fmla="*/ 585429 h 805711"/>
                <a:gd name="connsiteX198" fmla="*/ 1483970 w 2972814"/>
                <a:gd name="connsiteY198" fmla="*/ 595264 h 805711"/>
                <a:gd name="connsiteX199" fmla="*/ 1494726 w 2972814"/>
                <a:gd name="connsiteY199" fmla="*/ 605256 h 805711"/>
                <a:gd name="connsiteX200" fmla="*/ 1496383 w 2972814"/>
                <a:gd name="connsiteY200" fmla="*/ 606445 h 805711"/>
                <a:gd name="connsiteX201" fmla="*/ 1516335 w 2972814"/>
                <a:gd name="connsiteY201" fmla="*/ 614350 h 805711"/>
                <a:gd name="connsiteX202" fmla="*/ 1522773 w 2972814"/>
                <a:gd name="connsiteY202" fmla="*/ 615247 h 805711"/>
                <a:gd name="connsiteX203" fmla="*/ 1536287 w 2972814"/>
                <a:gd name="connsiteY203" fmla="*/ 616860 h 805711"/>
                <a:gd name="connsiteX204" fmla="*/ 1556239 w 2972814"/>
                <a:gd name="connsiteY204" fmla="*/ 616289 h 805711"/>
                <a:gd name="connsiteX205" fmla="*/ 1562949 w 2972814"/>
                <a:gd name="connsiteY205" fmla="*/ 615247 h 805711"/>
                <a:gd name="connsiteX206" fmla="*/ 1576190 w 2972814"/>
                <a:gd name="connsiteY206" fmla="*/ 613329 h 805711"/>
                <a:gd name="connsiteX207" fmla="*/ 1596142 w 2972814"/>
                <a:gd name="connsiteY207" fmla="*/ 609282 h 805711"/>
                <a:gd name="connsiteX208" fmla="*/ 1611900 w 2972814"/>
                <a:gd name="connsiteY208" fmla="*/ 605256 h 805711"/>
                <a:gd name="connsiteX209" fmla="*/ 1616094 w 2972814"/>
                <a:gd name="connsiteY209" fmla="*/ 604227 h 805711"/>
                <a:gd name="connsiteX210" fmla="*/ 1636046 w 2972814"/>
                <a:gd name="connsiteY210" fmla="*/ 598962 h 805711"/>
                <a:gd name="connsiteX211" fmla="*/ 1650031 w 2972814"/>
                <a:gd name="connsiteY211" fmla="*/ 595264 h 805711"/>
                <a:gd name="connsiteX212" fmla="*/ 1655997 w 2972814"/>
                <a:gd name="connsiteY212" fmla="*/ 593708 h 805711"/>
                <a:gd name="connsiteX213" fmla="*/ 1675949 w 2972814"/>
                <a:gd name="connsiteY213" fmla="*/ 588892 h 805711"/>
                <a:gd name="connsiteX214" fmla="*/ 1693309 w 2972814"/>
                <a:gd name="connsiteY214" fmla="*/ 585273 h 805711"/>
                <a:gd name="connsiteX215" fmla="*/ 1695901 w 2972814"/>
                <a:gd name="connsiteY215" fmla="*/ 584739 h 805711"/>
                <a:gd name="connsiteX216" fmla="*/ 1715853 w 2972814"/>
                <a:gd name="connsiteY216" fmla="*/ 581441 h 805711"/>
                <a:gd name="connsiteX217" fmla="*/ 1735805 w 2972814"/>
                <a:gd name="connsiteY217" fmla="*/ 579116 h 805711"/>
                <a:gd name="connsiteX218" fmla="*/ 1755756 w 2972814"/>
                <a:gd name="connsiteY218" fmla="*/ 577445 h 805711"/>
                <a:gd name="connsiteX219" fmla="*/ 1775708 w 2972814"/>
                <a:gd name="connsiteY219" fmla="*/ 576281 h 805711"/>
                <a:gd name="connsiteX220" fmla="*/ 1795660 w 2972814"/>
                <a:gd name="connsiteY220" fmla="*/ 575379 h 805711"/>
                <a:gd name="connsiteX221" fmla="*/ 1798036 w 2972814"/>
                <a:gd name="connsiteY221" fmla="*/ 575281 h 805711"/>
                <a:gd name="connsiteX222" fmla="*/ 1815612 w 2972814"/>
                <a:gd name="connsiteY222" fmla="*/ 574531 h 805711"/>
                <a:gd name="connsiteX223" fmla="*/ 1835563 w 2972814"/>
                <a:gd name="connsiteY223" fmla="*/ 573529 h 805711"/>
                <a:gd name="connsiteX224" fmla="*/ 1855515 w 2972814"/>
                <a:gd name="connsiteY224" fmla="*/ 572083 h 805711"/>
                <a:gd name="connsiteX225" fmla="*/ 1875467 w 2972814"/>
                <a:gd name="connsiteY225" fmla="*/ 570046 h 805711"/>
                <a:gd name="connsiteX226" fmla="*/ 1895419 w 2972814"/>
                <a:gd name="connsiteY226" fmla="*/ 567271 h 805711"/>
                <a:gd name="connsiteX227" fmla="*/ 1906842 w 2972814"/>
                <a:gd name="connsiteY227" fmla="*/ 565290 h 805711"/>
                <a:gd name="connsiteX228" fmla="*/ 1915371 w 2972814"/>
                <a:gd name="connsiteY228" fmla="*/ 563441 h 805711"/>
                <a:gd name="connsiteX229" fmla="*/ 1935322 w 2972814"/>
                <a:gd name="connsiteY229" fmla="*/ 558365 h 805711"/>
                <a:gd name="connsiteX230" fmla="*/ 1945643 w 2972814"/>
                <a:gd name="connsiteY230" fmla="*/ 555298 h 805711"/>
                <a:gd name="connsiteX231" fmla="*/ 1955274 w 2972814"/>
                <a:gd name="connsiteY231" fmla="*/ 551459 h 805711"/>
                <a:gd name="connsiteX232" fmla="*/ 1970868 w 2972814"/>
                <a:gd name="connsiteY232" fmla="*/ 545307 h 805711"/>
                <a:gd name="connsiteX233" fmla="*/ 1975226 w 2972814"/>
                <a:gd name="connsiteY233" fmla="*/ 542769 h 805711"/>
                <a:gd name="connsiteX234" fmla="*/ 1989390 w 2972814"/>
                <a:gd name="connsiteY234" fmla="*/ 535315 h 805711"/>
                <a:gd name="connsiteX235" fmla="*/ 1995178 w 2972814"/>
                <a:gd name="connsiteY235" fmla="*/ 529868 h 805711"/>
                <a:gd name="connsiteX236" fmla="*/ 2001744 w 2972814"/>
                <a:gd name="connsiteY236" fmla="*/ 525324 h 805711"/>
                <a:gd name="connsiteX237" fmla="*/ 2008008 w 2972814"/>
                <a:gd name="connsiteY237" fmla="*/ 515332 h 805711"/>
                <a:gd name="connsiteX238" fmla="*/ 2007702 w 2972814"/>
                <a:gd name="connsiteY238" fmla="*/ 505341 h 805711"/>
                <a:gd name="connsiteX239" fmla="*/ 2003256 w 2972814"/>
                <a:gd name="connsiteY239" fmla="*/ 495349 h 805711"/>
                <a:gd name="connsiteX240" fmla="*/ 1996281 w 2972814"/>
                <a:gd name="connsiteY240" fmla="*/ 485358 h 805711"/>
                <a:gd name="connsiteX241" fmla="*/ 1995178 w 2972814"/>
                <a:gd name="connsiteY241" fmla="*/ 483974 h 805711"/>
                <a:gd name="connsiteX242" fmla="*/ 1991088 w 2972814"/>
                <a:gd name="connsiteY242" fmla="*/ 475366 h 805711"/>
                <a:gd name="connsiteX243" fmla="*/ 1986129 w 2972814"/>
                <a:gd name="connsiteY243" fmla="*/ 465375 h 805711"/>
                <a:gd name="connsiteX244" fmla="*/ 1981417 w 2972814"/>
                <a:gd name="connsiteY244" fmla="*/ 455383 h 805711"/>
                <a:gd name="connsiteX245" fmla="*/ 1977140 w 2972814"/>
                <a:gd name="connsiteY245" fmla="*/ 445392 h 805711"/>
                <a:gd name="connsiteX246" fmla="*/ 1975226 w 2972814"/>
                <a:gd name="connsiteY246" fmla="*/ 440077 h 805711"/>
                <a:gd name="connsiteX247" fmla="*/ 1973843 w 2972814"/>
                <a:gd name="connsiteY247" fmla="*/ 435400 h 805711"/>
                <a:gd name="connsiteX248" fmla="*/ 1971219 w 2972814"/>
                <a:gd name="connsiteY248" fmla="*/ 425409 h 805711"/>
                <a:gd name="connsiteX249" fmla="*/ 1968991 w 2972814"/>
                <a:gd name="connsiteY249" fmla="*/ 415417 h 805711"/>
                <a:gd name="connsiteX250" fmla="*/ 1967421 w 2972814"/>
                <a:gd name="connsiteY250" fmla="*/ 405426 h 805711"/>
                <a:gd name="connsiteX251" fmla="*/ 1966295 w 2972814"/>
                <a:gd name="connsiteY251" fmla="*/ 395434 h 805711"/>
                <a:gd name="connsiteX252" fmla="*/ 1965655 w 2972814"/>
                <a:gd name="connsiteY252" fmla="*/ 385443 h 805711"/>
                <a:gd name="connsiteX253" fmla="*/ 1965675 w 2972814"/>
                <a:gd name="connsiteY253" fmla="*/ 375451 h 805711"/>
                <a:gd name="connsiteX254" fmla="*/ 1966422 w 2972814"/>
                <a:gd name="connsiteY254" fmla="*/ 365460 h 805711"/>
                <a:gd name="connsiteX255" fmla="*/ 1968369 w 2972814"/>
                <a:gd name="connsiteY255" fmla="*/ 355468 h 805711"/>
                <a:gd name="connsiteX256" fmla="*/ 1971271 w 2972814"/>
                <a:gd name="connsiteY256" fmla="*/ 345477 h 805711"/>
                <a:gd name="connsiteX257" fmla="*/ 1975226 w 2972814"/>
                <a:gd name="connsiteY257" fmla="*/ 336143 h 805711"/>
                <a:gd name="connsiteX258" fmla="*/ 1975515 w 2972814"/>
                <a:gd name="connsiteY258" fmla="*/ 335485 h 805711"/>
                <a:gd name="connsiteX259" fmla="*/ 1981823 w 2972814"/>
                <a:gd name="connsiteY259" fmla="*/ 325494 h 805711"/>
                <a:gd name="connsiteX260" fmla="*/ 1989932 w 2972814"/>
                <a:gd name="connsiteY260" fmla="*/ 315502 h 805711"/>
                <a:gd name="connsiteX261" fmla="*/ 1995178 w 2972814"/>
                <a:gd name="connsiteY261" fmla="*/ 310399 h 805711"/>
                <a:gd name="connsiteX262" fmla="*/ 2000719 w 2972814"/>
                <a:gd name="connsiteY262" fmla="*/ 305511 h 805711"/>
                <a:gd name="connsiteX263" fmla="*/ 2014049 w 2972814"/>
                <a:gd name="connsiteY263" fmla="*/ 295519 h 805711"/>
                <a:gd name="connsiteX264" fmla="*/ 2015129 w 2972814"/>
                <a:gd name="connsiteY264" fmla="*/ 294815 h 805711"/>
                <a:gd name="connsiteX265" fmla="*/ 2031149 w 2972814"/>
                <a:gd name="connsiteY265" fmla="*/ 285528 h 805711"/>
                <a:gd name="connsiteX266" fmla="*/ 2035081 w 2972814"/>
                <a:gd name="connsiteY266" fmla="*/ 283339 h 805711"/>
                <a:gd name="connsiteX267" fmla="*/ 2051874 w 2972814"/>
                <a:gd name="connsiteY267" fmla="*/ 275536 h 805711"/>
                <a:gd name="connsiteX268" fmla="*/ 2055033 w 2972814"/>
                <a:gd name="connsiteY268" fmla="*/ 274079 h 805711"/>
                <a:gd name="connsiteX269" fmla="*/ 2074985 w 2972814"/>
                <a:gd name="connsiteY269" fmla="*/ 266810 h 805711"/>
                <a:gd name="connsiteX270" fmla="*/ 2079821 w 2972814"/>
                <a:gd name="connsiteY270" fmla="*/ 265545 h 805711"/>
                <a:gd name="connsiteX271" fmla="*/ 2094936 w 2972814"/>
                <a:gd name="connsiteY271" fmla="*/ 261269 h 805711"/>
                <a:gd name="connsiteX272" fmla="*/ 2114888 w 2972814"/>
                <a:gd name="connsiteY272" fmla="*/ 258214 h 805711"/>
                <a:gd name="connsiteX273" fmla="*/ 2134840 w 2972814"/>
                <a:gd name="connsiteY273" fmla="*/ 258307 h 805711"/>
                <a:gd name="connsiteX274" fmla="*/ 2154792 w 2972814"/>
                <a:gd name="connsiteY274" fmla="*/ 262835 h 805711"/>
                <a:gd name="connsiteX275" fmla="*/ 2160168 w 2972814"/>
                <a:gd name="connsiteY275" fmla="*/ 265545 h 805711"/>
                <a:gd name="connsiteX276" fmla="*/ 2174744 w 2972814"/>
                <a:gd name="connsiteY276" fmla="*/ 273264 h 805711"/>
                <a:gd name="connsiteX277" fmla="*/ 2177478 w 2972814"/>
                <a:gd name="connsiteY277" fmla="*/ 275536 h 805711"/>
                <a:gd name="connsiteX278" fmla="*/ 2189732 w 2972814"/>
                <a:gd name="connsiteY278" fmla="*/ 285528 h 805711"/>
                <a:gd name="connsiteX279" fmla="*/ 2194695 w 2972814"/>
                <a:gd name="connsiteY279" fmla="*/ 289439 h 805711"/>
                <a:gd name="connsiteX280" fmla="*/ 2200493 w 2972814"/>
                <a:gd name="connsiteY280" fmla="*/ 295519 h 805711"/>
                <a:gd name="connsiteX281" fmla="*/ 2210260 w 2972814"/>
                <a:gd name="connsiteY281" fmla="*/ 305511 h 805711"/>
                <a:gd name="connsiteX282" fmla="*/ 2214647 w 2972814"/>
                <a:gd name="connsiteY282" fmla="*/ 309678 h 805711"/>
                <a:gd name="connsiteX283" fmla="*/ 2219987 w 2972814"/>
                <a:gd name="connsiteY283" fmla="*/ 315502 h 805711"/>
                <a:gd name="connsiteX284" fmla="*/ 2229956 w 2972814"/>
                <a:gd name="connsiteY284" fmla="*/ 325494 h 805711"/>
                <a:gd name="connsiteX285" fmla="*/ 2234599 w 2972814"/>
                <a:gd name="connsiteY285" fmla="*/ 329755 h 805711"/>
                <a:gd name="connsiteX286" fmla="*/ 2240620 w 2972814"/>
                <a:gd name="connsiteY286" fmla="*/ 335485 h 805711"/>
                <a:gd name="connsiteX287" fmla="*/ 2252454 w 2972814"/>
                <a:gd name="connsiteY287" fmla="*/ 345477 h 805711"/>
                <a:gd name="connsiteX288" fmla="*/ 2254551 w 2972814"/>
                <a:gd name="connsiteY288" fmla="*/ 347050 h 805711"/>
                <a:gd name="connsiteX289" fmla="*/ 2266698 w 2972814"/>
                <a:gd name="connsiteY289" fmla="*/ 355468 h 805711"/>
                <a:gd name="connsiteX290" fmla="*/ 2274502 w 2972814"/>
                <a:gd name="connsiteY290" fmla="*/ 360244 h 805711"/>
                <a:gd name="connsiteX291" fmla="*/ 2283990 w 2972814"/>
                <a:gd name="connsiteY291" fmla="*/ 365460 h 805711"/>
                <a:gd name="connsiteX292" fmla="*/ 2294454 w 2972814"/>
                <a:gd name="connsiteY292" fmla="*/ 370377 h 805711"/>
                <a:gd name="connsiteX293" fmla="*/ 2307429 w 2972814"/>
                <a:gd name="connsiteY293" fmla="*/ 375451 h 805711"/>
                <a:gd name="connsiteX294" fmla="*/ 2314406 w 2972814"/>
                <a:gd name="connsiteY294" fmla="*/ 377848 h 805711"/>
                <a:gd name="connsiteX295" fmla="*/ 2334358 w 2972814"/>
                <a:gd name="connsiteY295" fmla="*/ 383015 h 805711"/>
                <a:gd name="connsiteX296" fmla="*/ 2347338 w 2972814"/>
                <a:gd name="connsiteY296" fmla="*/ 385443 h 805711"/>
                <a:gd name="connsiteX297" fmla="*/ 2354310 w 2972814"/>
                <a:gd name="connsiteY297" fmla="*/ 386647 h 805711"/>
                <a:gd name="connsiteX298" fmla="*/ 2374261 w 2972814"/>
                <a:gd name="connsiteY298" fmla="*/ 388906 h 805711"/>
                <a:gd name="connsiteX299" fmla="*/ 2394213 w 2972814"/>
                <a:gd name="connsiteY299" fmla="*/ 389916 h 805711"/>
                <a:gd name="connsiteX300" fmla="*/ 2414165 w 2972814"/>
                <a:gd name="connsiteY300" fmla="*/ 390088 h 805711"/>
                <a:gd name="connsiteX301" fmla="*/ 2434117 w 2972814"/>
                <a:gd name="connsiteY301" fmla="*/ 389427 h 805711"/>
                <a:gd name="connsiteX302" fmla="*/ 2454068 w 2972814"/>
                <a:gd name="connsiteY302" fmla="*/ 388424 h 805711"/>
                <a:gd name="connsiteX303" fmla="*/ 2474020 w 2972814"/>
                <a:gd name="connsiteY303" fmla="*/ 387578 h 805711"/>
                <a:gd name="connsiteX304" fmla="*/ 2493972 w 2972814"/>
                <a:gd name="connsiteY304" fmla="*/ 387242 h 805711"/>
                <a:gd name="connsiteX305" fmla="*/ 2513924 w 2972814"/>
                <a:gd name="connsiteY305" fmla="*/ 388338 h 805711"/>
                <a:gd name="connsiteX306" fmla="*/ 2533876 w 2972814"/>
                <a:gd name="connsiteY306" fmla="*/ 391252 h 805711"/>
                <a:gd name="connsiteX307" fmla="*/ 2549200 w 2972814"/>
                <a:gd name="connsiteY307" fmla="*/ 395434 h 805711"/>
                <a:gd name="connsiteX308" fmla="*/ 2553827 w 2972814"/>
                <a:gd name="connsiteY308" fmla="*/ 396779 h 805711"/>
                <a:gd name="connsiteX309" fmla="*/ 2573779 w 2972814"/>
                <a:gd name="connsiteY309" fmla="*/ 405349 h 805711"/>
                <a:gd name="connsiteX310" fmla="*/ 2573924 w 2972814"/>
                <a:gd name="connsiteY310" fmla="*/ 405426 h 805711"/>
                <a:gd name="connsiteX311" fmla="*/ 2591895 w 2972814"/>
                <a:gd name="connsiteY311" fmla="*/ 415417 h 805711"/>
                <a:gd name="connsiteX312" fmla="*/ 2593731 w 2972814"/>
                <a:gd name="connsiteY312" fmla="*/ 416487 h 805711"/>
                <a:gd name="connsiteX313" fmla="*/ 2607840 w 2972814"/>
                <a:gd name="connsiteY313" fmla="*/ 425409 h 805711"/>
                <a:gd name="connsiteX314" fmla="*/ 2613683 w 2972814"/>
                <a:gd name="connsiteY314" fmla="*/ 429105 h 805711"/>
                <a:gd name="connsiteX315" fmla="*/ 2623739 w 2972814"/>
                <a:gd name="connsiteY315" fmla="*/ 435400 h 805711"/>
                <a:gd name="connsiteX316" fmla="*/ 2633634 w 2972814"/>
                <a:gd name="connsiteY316" fmla="*/ 441505 h 805711"/>
                <a:gd name="connsiteX317" fmla="*/ 2640688 w 2972814"/>
                <a:gd name="connsiteY317" fmla="*/ 445392 h 805711"/>
                <a:gd name="connsiteX318" fmla="*/ 2653586 w 2972814"/>
                <a:gd name="connsiteY318" fmla="*/ 451951 h 805711"/>
                <a:gd name="connsiteX319" fmla="*/ 2661543 w 2972814"/>
                <a:gd name="connsiteY319" fmla="*/ 455383 h 805711"/>
                <a:gd name="connsiteX320" fmla="*/ 2673538 w 2972814"/>
                <a:gd name="connsiteY320" fmla="*/ 460302 h 805711"/>
                <a:gd name="connsiteX321" fmla="*/ 2688988 w 2972814"/>
                <a:gd name="connsiteY321" fmla="*/ 465375 h 805711"/>
                <a:gd name="connsiteX322" fmla="*/ 2693490 w 2972814"/>
                <a:gd name="connsiteY322" fmla="*/ 466764 h 805711"/>
                <a:gd name="connsiteX323" fmla="*/ 2713441 w 2972814"/>
                <a:gd name="connsiteY323" fmla="*/ 471880 h 805711"/>
                <a:gd name="connsiteX324" fmla="*/ 2728516 w 2972814"/>
                <a:gd name="connsiteY324" fmla="*/ 475366 h 805711"/>
                <a:gd name="connsiteX325" fmla="*/ 2733393 w 2972814"/>
                <a:gd name="connsiteY325" fmla="*/ 476465 h 805711"/>
                <a:gd name="connsiteX326" fmla="*/ 2753345 w 2972814"/>
                <a:gd name="connsiteY326" fmla="*/ 480611 h 805711"/>
                <a:gd name="connsiteX327" fmla="*/ 2773297 w 2972814"/>
                <a:gd name="connsiteY327" fmla="*/ 484699 h 805711"/>
                <a:gd name="connsiteX328" fmla="*/ 2776546 w 2972814"/>
                <a:gd name="connsiteY328" fmla="*/ 485358 h 805711"/>
                <a:gd name="connsiteX329" fmla="*/ 2793249 w 2972814"/>
                <a:gd name="connsiteY329" fmla="*/ 488942 h 805711"/>
                <a:gd name="connsiteX330" fmla="*/ 2813200 w 2972814"/>
                <a:gd name="connsiteY330" fmla="*/ 492985 h 805711"/>
                <a:gd name="connsiteX331" fmla="*/ 2826069 w 2972814"/>
                <a:gd name="connsiteY331" fmla="*/ 495349 h 805711"/>
                <a:gd name="connsiteX332" fmla="*/ 2833152 w 2972814"/>
                <a:gd name="connsiteY332" fmla="*/ 496707 h 805711"/>
                <a:gd name="connsiteX333" fmla="*/ 2853104 w 2972814"/>
                <a:gd name="connsiteY333" fmla="*/ 498319 h 805711"/>
                <a:gd name="connsiteX334" fmla="*/ 2873056 w 2972814"/>
                <a:gd name="connsiteY334" fmla="*/ 497280 h 805711"/>
                <a:gd name="connsiteX335" fmla="*/ 2879978 w 2972814"/>
                <a:gd name="connsiteY335" fmla="*/ 495349 h 805711"/>
                <a:gd name="connsiteX336" fmla="*/ 2893007 w 2972814"/>
                <a:gd name="connsiteY336" fmla="*/ 489767 h 805711"/>
                <a:gd name="connsiteX337" fmla="*/ 2897926 w 2972814"/>
                <a:gd name="connsiteY337" fmla="*/ 485358 h 805711"/>
                <a:gd name="connsiteX338" fmla="*/ 2903877 w 2972814"/>
                <a:gd name="connsiteY338" fmla="*/ 475366 h 805711"/>
                <a:gd name="connsiteX339" fmla="*/ 2905769 w 2972814"/>
                <a:gd name="connsiteY339" fmla="*/ 465375 h 805711"/>
                <a:gd name="connsiteX340" fmla="*/ 2905397 w 2972814"/>
                <a:gd name="connsiteY340" fmla="*/ 455383 h 805711"/>
                <a:gd name="connsiteX341" fmla="*/ 2903579 w 2972814"/>
                <a:gd name="connsiteY341" fmla="*/ 445392 h 805711"/>
                <a:gd name="connsiteX342" fmla="*/ 2901061 w 2972814"/>
                <a:gd name="connsiteY342" fmla="*/ 435400 h 805711"/>
                <a:gd name="connsiteX343" fmla="*/ 2898152 w 2972814"/>
                <a:gd name="connsiteY343" fmla="*/ 425409 h 805711"/>
                <a:gd name="connsiteX344" fmla="*/ 2895526 w 2972814"/>
                <a:gd name="connsiteY344" fmla="*/ 415417 h 805711"/>
                <a:gd name="connsiteX345" fmla="*/ 2893007 w 2972814"/>
                <a:gd name="connsiteY345" fmla="*/ 406329 h 805711"/>
                <a:gd name="connsiteX346" fmla="*/ 2892746 w 2972814"/>
                <a:gd name="connsiteY346" fmla="*/ 405426 h 805711"/>
                <a:gd name="connsiteX347" fmla="*/ 2890573 w 2972814"/>
                <a:gd name="connsiteY347" fmla="*/ 395434 h 805711"/>
                <a:gd name="connsiteX348" fmla="*/ 2888902 w 2972814"/>
                <a:gd name="connsiteY348" fmla="*/ 385443 h 805711"/>
                <a:gd name="connsiteX349" fmla="*/ 2887939 w 2972814"/>
                <a:gd name="connsiteY349" fmla="*/ 375451 h 805711"/>
                <a:gd name="connsiteX350" fmla="*/ 2887591 w 2972814"/>
                <a:gd name="connsiteY350" fmla="*/ 365460 h 805711"/>
                <a:gd name="connsiteX351" fmla="*/ 2888009 w 2972814"/>
                <a:gd name="connsiteY351" fmla="*/ 355468 h 805711"/>
                <a:gd name="connsiteX352" fmla="*/ 2889199 w 2972814"/>
                <a:gd name="connsiteY352" fmla="*/ 345477 h 805711"/>
                <a:gd name="connsiteX353" fmla="*/ 2890874 w 2972814"/>
                <a:gd name="connsiteY353" fmla="*/ 335485 h 805711"/>
                <a:gd name="connsiteX354" fmla="*/ 2893007 w 2972814"/>
                <a:gd name="connsiteY354" fmla="*/ 326317 h 805711"/>
                <a:gd name="connsiteX355" fmla="*/ 2893190 w 2972814"/>
                <a:gd name="connsiteY355" fmla="*/ 325494 h 805711"/>
                <a:gd name="connsiteX356" fmla="*/ 2895969 w 2972814"/>
                <a:gd name="connsiteY356" fmla="*/ 315502 h 805711"/>
                <a:gd name="connsiteX357" fmla="*/ 2899075 w 2972814"/>
                <a:gd name="connsiteY357" fmla="*/ 305511 h 805711"/>
                <a:gd name="connsiteX358" fmla="*/ 2902614 w 2972814"/>
                <a:gd name="connsiteY358" fmla="*/ 295519 h 805711"/>
                <a:gd name="connsiteX359" fmla="*/ 2906477 w 2972814"/>
                <a:gd name="connsiteY359" fmla="*/ 285528 h 805711"/>
                <a:gd name="connsiteX360" fmla="*/ 2910548 w 2972814"/>
                <a:gd name="connsiteY360" fmla="*/ 275536 h 805711"/>
                <a:gd name="connsiteX361" fmla="*/ 2912959 w 2972814"/>
                <a:gd name="connsiteY361" fmla="*/ 269907 h 805711"/>
                <a:gd name="connsiteX362" fmla="*/ 2914927 w 2972814"/>
                <a:gd name="connsiteY362" fmla="*/ 265545 h 805711"/>
                <a:gd name="connsiteX363" fmla="*/ 2919417 w 2972814"/>
                <a:gd name="connsiteY363" fmla="*/ 255553 h 805711"/>
                <a:gd name="connsiteX364" fmla="*/ 2924136 w 2972814"/>
                <a:gd name="connsiteY364" fmla="*/ 245562 h 805711"/>
                <a:gd name="connsiteX365" fmla="*/ 2928748 w 2972814"/>
                <a:gd name="connsiteY365" fmla="*/ 235570 h 805711"/>
                <a:gd name="connsiteX366" fmla="*/ 2932911 w 2972814"/>
                <a:gd name="connsiteY366" fmla="*/ 227011 h 805711"/>
                <a:gd name="connsiteX367" fmla="*/ 2933719 w 2972814"/>
                <a:gd name="connsiteY367" fmla="*/ 225579 h 805711"/>
                <a:gd name="connsiteX368" fmla="*/ 2939042 w 2972814"/>
                <a:gd name="connsiteY368" fmla="*/ 215587 h 805711"/>
                <a:gd name="connsiteX369" fmla="*/ 2944259 w 2972814"/>
                <a:gd name="connsiteY369" fmla="*/ 205596 h 805711"/>
                <a:gd name="connsiteX370" fmla="*/ 2949464 w 2972814"/>
                <a:gd name="connsiteY370" fmla="*/ 195604 h 805711"/>
                <a:gd name="connsiteX371" fmla="*/ 2952863 w 2972814"/>
                <a:gd name="connsiteY371" fmla="*/ 189160 h 805711"/>
                <a:gd name="connsiteX372" fmla="*/ 2955137 w 2972814"/>
                <a:gd name="connsiteY372" fmla="*/ 185613 h 805711"/>
                <a:gd name="connsiteX373" fmla="*/ 2961379 w 2972814"/>
                <a:gd name="connsiteY373" fmla="*/ 175621 h 805711"/>
                <a:gd name="connsiteX374" fmla="*/ 2967592 w 2972814"/>
                <a:gd name="connsiteY374" fmla="*/ 165630 h 805711"/>
                <a:gd name="connsiteX375" fmla="*/ 2972815 w 2972814"/>
                <a:gd name="connsiteY375" fmla="*/ 157394 h 805711"/>
                <a:gd name="connsiteX376" fmla="*/ 2972815 w 2972814"/>
                <a:gd name="connsiteY376" fmla="*/ 155638 h 805711"/>
                <a:gd name="connsiteX377" fmla="*/ 2972815 w 2972814"/>
                <a:gd name="connsiteY377" fmla="*/ 145647 h 805711"/>
                <a:gd name="connsiteX378" fmla="*/ 2972815 w 2972814"/>
                <a:gd name="connsiteY378" fmla="*/ 135655 h 805711"/>
                <a:gd name="connsiteX379" fmla="*/ 2972815 w 2972814"/>
                <a:gd name="connsiteY379" fmla="*/ 125664 h 805711"/>
                <a:gd name="connsiteX380" fmla="*/ 2972815 w 2972814"/>
                <a:gd name="connsiteY380" fmla="*/ 115672 h 805711"/>
                <a:gd name="connsiteX381" fmla="*/ 2972815 w 2972814"/>
                <a:gd name="connsiteY381" fmla="*/ 105681 h 805711"/>
                <a:gd name="connsiteX382" fmla="*/ 2972815 w 2972814"/>
                <a:gd name="connsiteY382" fmla="*/ 95689 h 805711"/>
                <a:gd name="connsiteX383" fmla="*/ 2972815 w 2972814"/>
                <a:gd name="connsiteY383" fmla="*/ 95524 h 805711"/>
                <a:gd name="connsiteX384" fmla="*/ 2972571 w 2972814"/>
                <a:gd name="connsiteY384" fmla="*/ 95689 h 805711"/>
                <a:gd name="connsiteX385" fmla="*/ 2959766 w 2972814"/>
                <a:gd name="connsiteY385" fmla="*/ 105681 h 805711"/>
                <a:gd name="connsiteX386" fmla="*/ 2952863 w 2972814"/>
                <a:gd name="connsiteY386" fmla="*/ 111784 h 805711"/>
                <a:gd name="connsiteX387" fmla="*/ 2948926 w 2972814"/>
                <a:gd name="connsiteY387" fmla="*/ 115672 h 805711"/>
                <a:gd name="connsiteX388" fmla="*/ 2940231 w 2972814"/>
                <a:gd name="connsiteY388" fmla="*/ 125664 h 805711"/>
                <a:gd name="connsiteX389" fmla="*/ 2932911 w 2972814"/>
                <a:gd name="connsiteY389" fmla="*/ 135290 h 805711"/>
                <a:gd name="connsiteX390" fmla="*/ 2932651 w 2972814"/>
                <a:gd name="connsiteY390" fmla="*/ 135655 h 805711"/>
                <a:gd name="connsiteX391" fmla="*/ 2926242 w 2972814"/>
                <a:gd name="connsiteY391" fmla="*/ 145647 h 805711"/>
                <a:gd name="connsiteX392" fmla="*/ 2920354 w 2972814"/>
                <a:gd name="connsiteY392" fmla="*/ 155638 h 805711"/>
                <a:gd name="connsiteX393" fmla="*/ 2914946 w 2972814"/>
                <a:gd name="connsiteY393" fmla="*/ 165630 h 805711"/>
                <a:gd name="connsiteX394" fmla="*/ 2912959 w 2972814"/>
                <a:gd name="connsiteY394" fmla="*/ 169510 h 805711"/>
                <a:gd name="connsiteX395" fmla="*/ 2909947 w 2972814"/>
                <a:gd name="connsiteY395" fmla="*/ 175621 h 805711"/>
                <a:gd name="connsiteX396" fmla="*/ 2905135 w 2972814"/>
                <a:gd name="connsiteY396" fmla="*/ 185613 h 805711"/>
                <a:gd name="connsiteX397" fmla="*/ 2900570 w 2972814"/>
                <a:gd name="connsiteY397" fmla="*/ 195604 h 805711"/>
                <a:gd name="connsiteX398" fmla="*/ 2896001 w 2972814"/>
                <a:gd name="connsiteY398" fmla="*/ 205596 h 805711"/>
                <a:gd name="connsiteX399" fmla="*/ 2893007 w 2972814"/>
                <a:gd name="connsiteY399" fmla="*/ 212148 h 805711"/>
                <a:gd name="connsiteX400" fmla="*/ 2891423 w 2972814"/>
                <a:gd name="connsiteY400" fmla="*/ 215587 h 805711"/>
                <a:gd name="connsiteX401" fmla="*/ 2886923 w 2972814"/>
                <a:gd name="connsiteY401" fmla="*/ 225579 h 805711"/>
                <a:gd name="connsiteX402" fmla="*/ 2882439 w 2972814"/>
                <a:gd name="connsiteY402" fmla="*/ 235570 h 805711"/>
                <a:gd name="connsiteX403" fmla="*/ 2877917 w 2972814"/>
                <a:gd name="connsiteY403" fmla="*/ 245562 h 805711"/>
                <a:gd name="connsiteX404" fmla="*/ 2873454 w 2972814"/>
                <a:gd name="connsiteY404" fmla="*/ 255553 h 805711"/>
                <a:gd name="connsiteX405" fmla="*/ 2873056 w 2972814"/>
                <a:gd name="connsiteY405" fmla="*/ 256411 h 805711"/>
                <a:gd name="connsiteX406" fmla="*/ 2868448 w 2972814"/>
                <a:gd name="connsiteY406" fmla="*/ 265545 h 805711"/>
                <a:gd name="connsiteX407" fmla="*/ 2863669 w 2972814"/>
                <a:gd name="connsiteY407" fmla="*/ 275536 h 805711"/>
                <a:gd name="connsiteX408" fmla="*/ 2858922 w 2972814"/>
                <a:gd name="connsiteY408" fmla="*/ 285528 h 805711"/>
                <a:gd name="connsiteX409" fmla="*/ 2854296 w 2972814"/>
                <a:gd name="connsiteY409" fmla="*/ 295519 h 805711"/>
                <a:gd name="connsiteX410" fmla="*/ 2853104 w 2972814"/>
                <a:gd name="connsiteY410" fmla="*/ 298170 h 805711"/>
                <a:gd name="connsiteX411" fmla="*/ 2849292 w 2972814"/>
                <a:gd name="connsiteY411" fmla="*/ 305511 h 805711"/>
                <a:gd name="connsiteX412" fmla="*/ 2844628 w 2972814"/>
                <a:gd name="connsiteY412" fmla="*/ 315502 h 805711"/>
                <a:gd name="connsiteX413" fmla="*/ 2840212 w 2972814"/>
                <a:gd name="connsiteY413" fmla="*/ 325494 h 805711"/>
                <a:gd name="connsiteX414" fmla="*/ 2836179 w 2972814"/>
                <a:gd name="connsiteY414" fmla="*/ 335485 h 805711"/>
                <a:gd name="connsiteX415" fmla="*/ 2833152 w 2972814"/>
                <a:gd name="connsiteY415" fmla="*/ 344043 h 805711"/>
                <a:gd name="connsiteX416" fmla="*/ 2832530 w 2972814"/>
                <a:gd name="connsiteY416" fmla="*/ 345477 h 805711"/>
                <a:gd name="connsiteX417" fmla="*/ 2828803 w 2972814"/>
                <a:gd name="connsiteY417" fmla="*/ 355468 h 805711"/>
                <a:gd name="connsiteX418" fmla="*/ 2825467 w 2972814"/>
                <a:gd name="connsiteY418" fmla="*/ 365460 h 805711"/>
                <a:gd name="connsiteX419" fmla="*/ 2822206 w 2972814"/>
                <a:gd name="connsiteY419" fmla="*/ 375451 h 805711"/>
                <a:gd name="connsiteX420" fmla="*/ 2818888 w 2972814"/>
                <a:gd name="connsiteY420" fmla="*/ 385443 h 805711"/>
                <a:gd name="connsiteX421" fmla="*/ 2815034 w 2972814"/>
                <a:gd name="connsiteY421" fmla="*/ 395434 h 805711"/>
                <a:gd name="connsiteX422" fmla="*/ 2813200 w 2972814"/>
                <a:gd name="connsiteY422" fmla="*/ 399185 h 805711"/>
                <a:gd name="connsiteX423" fmla="*/ 2808889 w 2972814"/>
                <a:gd name="connsiteY423" fmla="*/ 405426 h 805711"/>
                <a:gd name="connsiteX424" fmla="*/ 2799068 w 2972814"/>
                <a:gd name="connsiteY424" fmla="*/ 415417 h 805711"/>
                <a:gd name="connsiteX425" fmla="*/ 2793249 w 2972814"/>
                <a:gd name="connsiteY425" fmla="*/ 419233 h 805711"/>
                <a:gd name="connsiteX426" fmla="*/ 2773974 w 2972814"/>
                <a:gd name="connsiteY426" fmla="*/ 425409 h 805711"/>
                <a:gd name="connsiteX427" fmla="*/ 2773297 w 2972814"/>
                <a:gd name="connsiteY427" fmla="*/ 425563 h 805711"/>
                <a:gd name="connsiteX428" fmla="*/ 2753345 w 2972814"/>
                <a:gd name="connsiteY428" fmla="*/ 426842 h 805711"/>
                <a:gd name="connsiteX429" fmla="*/ 2733393 w 2972814"/>
                <a:gd name="connsiteY429" fmla="*/ 425434 h 805711"/>
                <a:gd name="connsiteX430" fmla="*/ 2733253 w 2972814"/>
                <a:gd name="connsiteY430" fmla="*/ 425409 h 805711"/>
                <a:gd name="connsiteX431" fmla="*/ 2713441 w 2972814"/>
                <a:gd name="connsiteY431" fmla="*/ 421714 h 805711"/>
                <a:gd name="connsiteX432" fmla="*/ 2693490 w 2972814"/>
                <a:gd name="connsiteY432" fmla="*/ 415597 h 805711"/>
                <a:gd name="connsiteX433" fmla="*/ 2693062 w 2972814"/>
                <a:gd name="connsiteY433" fmla="*/ 415417 h 805711"/>
                <a:gd name="connsiteX434" fmla="*/ 2673538 w 2972814"/>
                <a:gd name="connsiteY434" fmla="*/ 406563 h 805711"/>
                <a:gd name="connsiteX435" fmla="*/ 2671478 w 2972814"/>
                <a:gd name="connsiteY435" fmla="*/ 405426 h 805711"/>
                <a:gd name="connsiteX436" fmla="*/ 2653695 w 2972814"/>
                <a:gd name="connsiteY436" fmla="*/ 395434 h 805711"/>
                <a:gd name="connsiteX437" fmla="*/ 2653586 w 2972814"/>
                <a:gd name="connsiteY437" fmla="*/ 395368 h 805711"/>
                <a:gd name="connsiteX438" fmla="*/ 2639126 w 2972814"/>
                <a:gd name="connsiteY438" fmla="*/ 385443 h 805711"/>
                <a:gd name="connsiteX439" fmla="*/ 2633634 w 2972814"/>
                <a:gd name="connsiteY439" fmla="*/ 381823 h 805711"/>
                <a:gd name="connsiteX440" fmla="*/ 2624030 w 2972814"/>
                <a:gd name="connsiteY440" fmla="*/ 375451 h 805711"/>
                <a:gd name="connsiteX441" fmla="*/ 2613683 w 2972814"/>
                <a:gd name="connsiteY441" fmla="*/ 368809 h 805711"/>
                <a:gd name="connsiteX442" fmla="*/ 2607663 w 2972814"/>
                <a:gd name="connsiteY442" fmla="*/ 365460 h 805711"/>
                <a:gd name="connsiteX443" fmla="*/ 2593731 w 2972814"/>
                <a:gd name="connsiteY443" fmla="*/ 358107 h 805711"/>
                <a:gd name="connsiteX444" fmla="*/ 2587194 w 2972814"/>
                <a:gd name="connsiteY444" fmla="*/ 355468 h 805711"/>
                <a:gd name="connsiteX445" fmla="*/ 2573779 w 2972814"/>
                <a:gd name="connsiteY445" fmla="*/ 350607 h 805711"/>
                <a:gd name="connsiteX446" fmla="*/ 2553827 w 2972814"/>
                <a:gd name="connsiteY446" fmla="*/ 346277 h 805711"/>
                <a:gd name="connsiteX447" fmla="*/ 2545883 w 2972814"/>
                <a:gd name="connsiteY447" fmla="*/ 345477 h 805711"/>
                <a:gd name="connsiteX448" fmla="*/ 2533876 w 2972814"/>
                <a:gd name="connsiteY448" fmla="*/ 344301 h 805711"/>
                <a:gd name="connsiteX449" fmla="*/ 2513924 w 2972814"/>
                <a:gd name="connsiteY449" fmla="*/ 344280 h 805711"/>
                <a:gd name="connsiteX450" fmla="*/ 2496033 w 2972814"/>
                <a:gd name="connsiteY450" fmla="*/ 345477 h 805711"/>
                <a:gd name="connsiteX451" fmla="*/ 2493972 w 2972814"/>
                <a:gd name="connsiteY451" fmla="*/ 345604 h 805711"/>
                <a:gd name="connsiteX452" fmla="*/ 2474020 w 2972814"/>
                <a:gd name="connsiteY452" fmla="*/ 347587 h 805711"/>
                <a:gd name="connsiteX453" fmla="*/ 2454068 w 2972814"/>
                <a:gd name="connsiteY453" fmla="*/ 349705 h 805711"/>
                <a:gd name="connsiteX454" fmla="*/ 2434117 w 2972814"/>
                <a:gd name="connsiteY454" fmla="*/ 351213 h 805711"/>
                <a:gd name="connsiteX455" fmla="*/ 2414165 w 2972814"/>
                <a:gd name="connsiteY455" fmla="*/ 351703 h 805711"/>
                <a:gd name="connsiteX456" fmla="*/ 2394213 w 2972814"/>
                <a:gd name="connsiteY456" fmla="*/ 350757 h 805711"/>
                <a:gd name="connsiteX457" fmla="*/ 2374261 w 2972814"/>
                <a:gd name="connsiteY457" fmla="*/ 347940 h 805711"/>
                <a:gd name="connsiteX458" fmla="*/ 2364361 w 2972814"/>
                <a:gd name="connsiteY458" fmla="*/ 345477 h 805711"/>
                <a:gd name="connsiteX459" fmla="*/ 2354310 w 2972814"/>
                <a:gd name="connsiteY459" fmla="*/ 342637 h 805711"/>
                <a:gd name="connsiteX460" fmla="*/ 2336589 w 2972814"/>
                <a:gd name="connsiteY460" fmla="*/ 335485 h 805711"/>
                <a:gd name="connsiteX461" fmla="*/ 2334358 w 2972814"/>
                <a:gd name="connsiteY461" fmla="*/ 334423 h 805711"/>
                <a:gd name="connsiteX462" fmla="*/ 2319220 w 2972814"/>
                <a:gd name="connsiteY462" fmla="*/ 325494 h 805711"/>
                <a:gd name="connsiteX463" fmla="*/ 2314406 w 2972814"/>
                <a:gd name="connsiteY463" fmla="*/ 322074 h 805711"/>
                <a:gd name="connsiteX464" fmla="*/ 2306478 w 2972814"/>
                <a:gd name="connsiteY464" fmla="*/ 315502 h 805711"/>
                <a:gd name="connsiteX465" fmla="*/ 2296689 w 2972814"/>
                <a:gd name="connsiteY465" fmla="*/ 305511 h 805711"/>
                <a:gd name="connsiteX466" fmla="*/ 2294454 w 2972814"/>
                <a:gd name="connsiteY466" fmla="*/ 302740 h 805711"/>
                <a:gd name="connsiteX467" fmla="*/ 2288899 w 2972814"/>
                <a:gd name="connsiteY467" fmla="*/ 295519 h 805711"/>
                <a:gd name="connsiteX468" fmla="*/ 2282881 w 2972814"/>
                <a:gd name="connsiteY468" fmla="*/ 285528 h 805711"/>
                <a:gd name="connsiteX469" fmla="*/ 2278013 w 2972814"/>
                <a:gd name="connsiteY469" fmla="*/ 275536 h 805711"/>
                <a:gd name="connsiteX470" fmla="*/ 2274502 w 2972814"/>
                <a:gd name="connsiteY470" fmla="*/ 265723 h 805711"/>
                <a:gd name="connsiteX471" fmla="*/ 2274435 w 2972814"/>
                <a:gd name="connsiteY471" fmla="*/ 265545 h 805711"/>
                <a:gd name="connsiteX472" fmla="*/ 2271276 w 2972814"/>
                <a:gd name="connsiteY472" fmla="*/ 255553 h 805711"/>
                <a:gd name="connsiteX473" fmla="*/ 2268815 w 2972814"/>
                <a:gd name="connsiteY473" fmla="*/ 245562 h 805711"/>
                <a:gd name="connsiteX474" fmla="*/ 2266975 w 2972814"/>
                <a:gd name="connsiteY474" fmla="*/ 235570 h 805711"/>
                <a:gd name="connsiteX475" fmla="*/ 2264839 w 2972814"/>
                <a:gd name="connsiteY475" fmla="*/ 225579 h 805711"/>
                <a:gd name="connsiteX476" fmla="*/ 2262688 w 2972814"/>
                <a:gd name="connsiteY476" fmla="*/ 215587 h 805711"/>
                <a:gd name="connsiteX477" fmla="*/ 2259843 w 2972814"/>
                <a:gd name="connsiteY477" fmla="*/ 205596 h 805711"/>
                <a:gd name="connsiteX478" fmla="*/ 2256419 w 2972814"/>
                <a:gd name="connsiteY478" fmla="*/ 195604 h 805711"/>
                <a:gd name="connsiteX479" fmla="*/ 2254551 w 2972814"/>
                <a:gd name="connsiteY479" fmla="*/ 191752 h 805711"/>
                <a:gd name="connsiteX480" fmla="*/ 2250832 w 2972814"/>
                <a:gd name="connsiteY480" fmla="*/ 185613 h 805711"/>
                <a:gd name="connsiteX481" fmla="*/ 2242525 w 2972814"/>
                <a:gd name="connsiteY481" fmla="*/ 175621 h 805711"/>
                <a:gd name="connsiteX482" fmla="*/ 2234599 w 2972814"/>
                <a:gd name="connsiteY482" fmla="*/ 168731 h 805711"/>
                <a:gd name="connsiteX483" fmla="*/ 2229953 w 2972814"/>
                <a:gd name="connsiteY483" fmla="*/ 165630 h 805711"/>
                <a:gd name="connsiteX484" fmla="*/ 2214647 w 2972814"/>
                <a:gd name="connsiteY484" fmla="*/ 157114 h 805711"/>
                <a:gd name="connsiteX485" fmla="*/ 2211045 w 2972814"/>
                <a:gd name="connsiteY485" fmla="*/ 155638 h 805711"/>
                <a:gd name="connsiteX486" fmla="*/ 2194695 w 2972814"/>
                <a:gd name="connsiteY486" fmla="*/ 149891 h 805711"/>
                <a:gd name="connsiteX487" fmla="*/ 2178578 w 2972814"/>
                <a:gd name="connsiteY487" fmla="*/ 145647 h 805711"/>
                <a:gd name="connsiteX488" fmla="*/ 2174744 w 2972814"/>
                <a:gd name="connsiteY488" fmla="*/ 144721 h 805711"/>
                <a:gd name="connsiteX489" fmla="*/ 2154792 w 2972814"/>
                <a:gd name="connsiteY489" fmla="*/ 140655 h 805711"/>
                <a:gd name="connsiteX490" fmla="*/ 2134840 w 2972814"/>
                <a:gd name="connsiteY490" fmla="*/ 137518 h 805711"/>
                <a:gd name="connsiteX491" fmla="*/ 2121122 w 2972814"/>
                <a:gd name="connsiteY491" fmla="*/ 135655 h 805711"/>
                <a:gd name="connsiteX492" fmla="*/ 2114888 w 2972814"/>
                <a:gd name="connsiteY492" fmla="*/ 134842 h 805711"/>
                <a:gd name="connsiteX493" fmla="*/ 2094936 w 2972814"/>
                <a:gd name="connsiteY493" fmla="*/ 133085 h 805711"/>
                <a:gd name="connsiteX494" fmla="*/ 2074985 w 2972814"/>
                <a:gd name="connsiteY494" fmla="*/ 132373 h 805711"/>
                <a:gd name="connsiteX495" fmla="*/ 2055033 w 2972814"/>
                <a:gd name="connsiteY495" fmla="*/ 133725 h 805711"/>
                <a:gd name="connsiteX496" fmla="*/ 2042949 w 2972814"/>
                <a:gd name="connsiteY496" fmla="*/ 135655 h 805711"/>
                <a:gd name="connsiteX497" fmla="*/ 2035081 w 2972814"/>
                <a:gd name="connsiteY497" fmla="*/ 137207 h 805711"/>
                <a:gd name="connsiteX498" fmla="*/ 2015129 w 2972814"/>
                <a:gd name="connsiteY498" fmla="*/ 144264 h 805711"/>
                <a:gd name="connsiteX499" fmla="*/ 2012077 w 2972814"/>
                <a:gd name="connsiteY499" fmla="*/ 145647 h 805711"/>
                <a:gd name="connsiteX500" fmla="*/ 1995178 w 2972814"/>
                <a:gd name="connsiteY500" fmla="*/ 154935 h 805711"/>
                <a:gd name="connsiteX501" fmla="*/ 1994073 w 2972814"/>
                <a:gd name="connsiteY501" fmla="*/ 155638 h 805711"/>
                <a:gd name="connsiteX502" fmla="*/ 1980082 w 2972814"/>
                <a:gd name="connsiteY502" fmla="*/ 165630 h 805711"/>
                <a:gd name="connsiteX503" fmla="*/ 1975226 w 2972814"/>
                <a:gd name="connsiteY503" fmla="*/ 169184 h 805711"/>
                <a:gd name="connsiteX504" fmla="*/ 1965977 w 2972814"/>
                <a:gd name="connsiteY504" fmla="*/ 175621 h 805711"/>
                <a:gd name="connsiteX505" fmla="*/ 1955274 w 2972814"/>
                <a:gd name="connsiteY505" fmla="*/ 183473 h 805711"/>
                <a:gd name="connsiteX506" fmla="*/ 1951218 w 2972814"/>
                <a:gd name="connsiteY506" fmla="*/ 185613 h 805711"/>
                <a:gd name="connsiteX507" fmla="*/ 1935322 w 2972814"/>
                <a:gd name="connsiteY507" fmla="*/ 193212 h 805711"/>
                <a:gd name="connsiteX508" fmla="*/ 1926368 w 2972814"/>
                <a:gd name="connsiteY508" fmla="*/ 195604 h 805711"/>
                <a:gd name="connsiteX509" fmla="*/ 1915371 w 2972814"/>
                <a:gd name="connsiteY509" fmla="*/ 198189 h 805711"/>
                <a:gd name="connsiteX510" fmla="*/ 1895419 w 2972814"/>
                <a:gd name="connsiteY510" fmla="*/ 198727 h 805711"/>
                <a:gd name="connsiteX511" fmla="*/ 1876506 w 2972814"/>
                <a:gd name="connsiteY511" fmla="*/ 195604 h 805711"/>
                <a:gd name="connsiteX512" fmla="*/ 1875467 w 2972814"/>
                <a:gd name="connsiteY512" fmla="*/ 195448 h 805711"/>
                <a:gd name="connsiteX513" fmla="*/ 1855515 w 2972814"/>
                <a:gd name="connsiteY513" fmla="*/ 189671 h 805711"/>
                <a:gd name="connsiteX514" fmla="*/ 1845751 w 2972814"/>
                <a:gd name="connsiteY514" fmla="*/ 185613 h 805711"/>
                <a:gd name="connsiteX515" fmla="*/ 1835563 w 2972814"/>
                <a:gd name="connsiteY515" fmla="*/ 181501 h 805711"/>
                <a:gd name="connsiteX516" fmla="*/ 1824593 w 2972814"/>
                <a:gd name="connsiteY516" fmla="*/ 175621 h 805711"/>
                <a:gd name="connsiteX517" fmla="*/ 1815612 w 2972814"/>
                <a:gd name="connsiteY517" fmla="*/ 170305 h 805711"/>
                <a:gd name="connsiteX518" fmla="*/ 1809357 w 2972814"/>
                <a:gd name="connsiteY518" fmla="*/ 165630 h 805711"/>
                <a:gd name="connsiteX519" fmla="*/ 1797007 w 2972814"/>
                <a:gd name="connsiteY519" fmla="*/ 155638 h 805711"/>
                <a:gd name="connsiteX520" fmla="*/ 1795660 w 2972814"/>
                <a:gd name="connsiteY520" fmla="*/ 154391 h 805711"/>
                <a:gd name="connsiteX521" fmla="*/ 1788271 w 2972814"/>
                <a:gd name="connsiteY521" fmla="*/ 145647 h 805711"/>
                <a:gd name="connsiteX522" fmla="*/ 1780384 w 2972814"/>
                <a:gd name="connsiteY522" fmla="*/ 135655 h 805711"/>
                <a:gd name="connsiteX523" fmla="*/ 1775708 w 2972814"/>
                <a:gd name="connsiteY523" fmla="*/ 129732 h 805711"/>
                <a:gd name="connsiteX524" fmla="*/ 1773042 w 2972814"/>
                <a:gd name="connsiteY524" fmla="*/ 125664 h 805711"/>
                <a:gd name="connsiteX525" fmla="*/ 1766276 w 2972814"/>
                <a:gd name="connsiteY525" fmla="*/ 115672 h 805711"/>
                <a:gd name="connsiteX526" fmla="*/ 1759013 w 2972814"/>
                <a:gd name="connsiteY526" fmla="*/ 105681 h 805711"/>
                <a:gd name="connsiteX527" fmla="*/ 1755756 w 2972814"/>
                <a:gd name="connsiteY527" fmla="*/ 101888 h 805711"/>
                <a:gd name="connsiteX528" fmla="*/ 1750983 w 2972814"/>
                <a:gd name="connsiteY528" fmla="*/ 95689 h 805711"/>
                <a:gd name="connsiteX529" fmla="*/ 1742148 w 2972814"/>
                <a:gd name="connsiteY529" fmla="*/ 85698 h 805711"/>
                <a:gd name="connsiteX530" fmla="*/ 1735805 w 2972814"/>
                <a:gd name="connsiteY530" fmla="*/ 79342 h 805711"/>
                <a:gd name="connsiteX531" fmla="*/ 1732395 w 2972814"/>
                <a:gd name="connsiteY531" fmla="*/ 75706 h 805711"/>
                <a:gd name="connsiteX532" fmla="*/ 1721240 w 2972814"/>
                <a:gd name="connsiteY532" fmla="*/ 65715 h 805711"/>
                <a:gd name="connsiteX533" fmla="*/ 1715853 w 2972814"/>
                <a:gd name="connsiteY533" fmla="*/ 61477 h 805711"/>
                <a:gd name="connsiteX534" fmla="*/ 1708649 w 2972814"/>
                <a:gd name="connsiteY534" fmla="*/ 55723 h 805711"/>
                <a:gd name="connsiteX535" fmla="*/ 1695901 w 2972814"/>
                <a:gd name="connsiteY535" fmla="*/ 46624 h 805711"/>
                <a:gd name="connsiteX536" fmla="*/ 1694611 w 2972814"/>
                <a:gd name="connsiteY536" fmla="*/ 45732 h 805711"/>
                <a:gd name="connsiteX537" fmla="*/ 1678558 w 2972814"/>
                <a:gd name="connsiteY537" fmla="*/ 35740 h 805711"/>
                <a:gd name="connsiteX538" fmla="*/ 1675949 w 2972814"/>
                <a:gd name="connsiteY538" fmla="*/ 34246 h 805711"/>
                <a:gd name="connsiteX539" fmla="*/ 1660057 w 2972814"/>
                <a:gd name="connsiteY539" fmla="*/ 25749 h 805711"/>
                <a:gd name="connsiteX540" fmla="*/ 1655997 w 2972814"/>
                <a:gd name="connsiteY540" fmla="*/ 23731 h 805711"/>
                <a:gd name="connsiteX541" fmla="*/ 1637860 w 2972814"/>
                <a:gd name="connsiteY541" fmla="*/ 15757 h 805711"/>
                <a:gd name="connsiteX542" fmla="*/ 1636046 w 2972814"/>
                <a:gd name="connsiteY542" fmla="*/ 15015 h 805711"/>
                <a:gd name="connsiteX543" fmla="*/ 1616094 w 2972814"/>
                <a:gd name="connsiteY543" fmla="*/ 8344 h 805711"/>
                <a:gd name="connsiteX544" fmla="*/ 1605555 w 2972814"/>
                <a:gd name="connsiteY544" fmla="*/ 5766 h 805711"/>
                <a:gd name="connsiteX545" fmla="*/ 1596142 w 2972814"/>
                <a:gd name="connsiteY545" fmla="*/ 3618 h 805711"/>
                <a:gd name="connsiteX546" fmla="*/ 1576190 w 2972814"/>
                <a:gd name="connsiteY546" fmla="*/ 889 h 805711"/>
                <a:gd name="connsiteX547" fmla="*/ 1556239 w 2972814"/>
                <a:gd name="connsiteY547" fmla="*/ 0 h 805711"/>
                <a:gd name="connsiteX548" fmla="*/ 1536287 w 2972814"/>
                <a:gd name="connsiteY548" fmla="*/ 692 h 805711"/>
                <a:gd name="connsiteX549" fmla="*/ 1516335 w 2972814"/>
                <a:gd name="connsiteY549" fmla="*/ 2749 h 805711"/>
                <a:gd name="connsiteX550" fmla="*/ 1497586 w 2972814"/>
                <a:gd name="connsiteY550" fmla="*/ 5766 h 805711"/>
                <a:gd name="connsiteX551" fmla="*/ 1496383 w 2972814"/>
                <a:gd name="connsiteY551" fmla="*/ 5968 h 805711"/>
                <a:gd name="connsiteX552" fmla="*/ 1476431 w 2972814"/>
                <a:gd name="connsiteY552" fmla="*/ 10595 h 805711"/>
                <a:gd name="connsiteX553" fmla="*/ 1458197 w 2972814"/>
                <a:gd name="connsiteY553" fmla="*/ 15757 h 805711"/>
                <a:gd name="connsiteX554" fmla="*/ 1456480 w 2972814"/>
                <a:gd name="connsiteY554" fmla="*/ 16302 h 805711"/>
                <a:gd name="connsiteX555" fmla="*/ 1436528 w 2972814"/>
                <a:gd name="connsiteY555" fmla="*/ 24039 h 805711"/>
                <a:gd name="connsiteX556" fmla="*/ 1432660 w 2972814"/>
                <a:gd name="connsiteY556" fmla="*/ 25749 h 805711"/>
                <a:gd name="connsiteX557" fmla="*/ 1416576 w 2972814"/>
                <a:gd name="connsiteY557" fmla="*/ 34166 h 805711"/>
                <a:gd name="connsiteX558" fmla="*/ 1413947 w 2972814"/>
                <a:gd name="connsiteY558" fmla="*/ 35740 h 805711"/>
                <a:gd name="connsiteX559" fmla="*/ 1400596 w 2972814"/>
                <a:gd name="connsiteY559" fmla="*/ 45732 h 805711"/>
                <a:gd name="connsiteX560" fmla="*/ 1396624 w 2972814"/>
                <a:gd name="connsiteY560" fmla="*/ 49574 h 805711"/>
                <a:gd name="connsiteX561" fmla="*/ 1390704 w 2972814"/>
                <a:gd name="connsiteY561" fmla="*/ 55723 h 805711"/>
                <a:gd name="connsiteX562" fmla="*/ 1383550 w 2972814"/>
                <a:gd name="connsiteY562" fmla="*/ 65715 h 805711"/>
                <a:gd name="connsiteX563" fmla="*/ 1378493 w 2972814"/>
                <a:gd name="connsiteY563" fmla="*/ 75706 h 805711"/>
                <a:gd name="connsiteX564" fmla="*/ 1376673 w 2972814"/>
                <a:gd name="connsiteY564" fmla="*/ 80961 h 805711"/>
                <a:gd name="connsiteX565" fmla="*/ 1375071 w 2972814"/>
                <a:gd name="connsiteY565" fmla="*/ 85698 h 805711"/>
                <a:gd name="connsiteX566" fmla="*/ 1372889 w 2972814"/>
                <a:gd name="connsiteY566" fmla="*/ 95689 h 805711"/>
                <a:gd name="connsiteX567" fmla="*/ 1371706 w 2972814"/>
                <a:gd name="connsiteY567" fmla="*/ 105681 h 805711"/>
                <a:gd name="connsiteX568" fmla="*/ 1371184 w 2972814"/>
                <a:gd name="connsiteY568" fmla="*/ 115672 h 805711"/>
                <a:gd name="connsiteX569" fmla="*/ 1371385 w 2972814"/>
                <a:gd name="connsiteY569" fmla="*/ 125664 h 805711"/>
                <a:gd name="connsiteX570" fmla="*/ 1371752 w 2972814"/>
                <a:gd name="connsiteY570" fmla="*/ 135655 h 805711"/>
                <a:gd name="connsiteX571" fmla="*/ 1372388 w 2972814"/>
                <a:gd name="connsiteY571" fmla="*/ 145647 h 805711"/>
                <a:gd name="connsiteX572" fmla="*/ 1373075 w 2972814"/>
                <a:gd name="connsiteY572" fmla="*/ 155638 h 805711"/>
                <a:gd name="connsiteX573" fmla="*/ 1373528 w 2972814"/>
                <a:gd name="connsiteY573" fmla="*/ 165630 h 805711"/>
                <a:gd name="connsiteX574" fmla="*/ 1373846 w 2972814"/>
                <a:gd name="connsiteY574" fmla="*/ 175621 h 805711"/>
                <a:gd name="connsiteX575" fmla="*/ 1373811 w 2972814"/>
                <a:gd name="connsiteY575" fmla="*/ 185613 h 805711"/>
                <a:gd name="connsiteX576" fmla="*/ 1372900 w 2972814"/>
                <a:gd name="connsiteY576" fmla="*/ 195604 h 805711"/>
                <a:gd name="connsiteX577" fmla="*/ 1371334 w 2972814"/>
                <a:gd name="connsiteY577" fmla="*/ 205596 h 805711"/>
                <a:gd name="connsiteX578" fmla="*/ 1369048 w 2972814"/>
                <a:gd name="connsiteY578" fmla="*/ 215587 h 805711"/>
                <a:gd name="connsiteX579" fmla="*/ 1365339 w 2972814"/>
                <a:gd name="connsiteY579" fmla="*/ 225579 h 805711"/>
                <a:gd name="connsiteX580" fmla="*/ 1360420 w 2972814"/>
                <a:gd name="connsiteY580" fmla="*/ 235570 h 805711"/>
                <a:gd name="connsiteX581" fmla="*/ 1356721 w 2972814"/>
                <a:gd name="connsiteY581" fmla="*/ 241120 h 805711"/>
                <a:gd name="connsiteX582" fmla="*/ 1354461 w 2972814"/>
                <a:gd name="connsiteY582" fmla="*/ 245562 h 805711"/>
                <a:gd name="connsiteX583" fmla="*/ 1348624 w 2972814"/>
                <a:gd name="connsiteY583" fmla="*/ 255553 h 805711"/>
                <a:gd name="connsiteX584" fmla="*/ 1341301 w 2972814"/>
                <a:gd name="connsiteY584" fmla="*/ 265545 h 805711"/>
                <a:gd name="connsiteX585" fmla="*/ 1336769 w 2972814"/>
                <a:gd name="connsiteY585" fmla="*/ 270563 h 805711"/>
                <a:gd name="connsiteX586" fmla="*/ 1332977 w 2972814"/>
                <a:gd name="connsiteY586" fmla="*/ 275536 h 805711"/>
                <a:gd name="connsiteX587" fmla="*/ 1323798 w 2972814"/>
                <a:gd name="connsiteY587" fmla="*/ 285528 h 805711"/>
                <a:gd name="connsiteX588" fmla="*/ 1316817 w 2972814"/>
                <a:gd name="connsiteY588" fmla="*/ 291763 h 805711"/>
                <a:gd name="connsiteX589" fmla="*/ 1312994 w 2972814"/>
                <a:gd name="connsiteY589" fmla="*/ 295519 h 805711"/>
                <a:gd name="connsiteX590" fmla="*/ 1300794 w 2972814"/>
                <a:gd name="connsiteY590" fmla="*/ 305511 h 805711"/>
                <a:gd name="connsiteX591" fmla="*/ 1296865 w 2972814"/>
                <a:gd name="connsiteY591" fmla="*/ 308211 h 805711"/>
                <a:gd name="connsiteX592" fmla="*/ 1286494 w 2972814"/>
                <a:gd name="connsiteY592" fmla="*/ 315502 h 805711"/>
                <a:gd name="connsiteX593" fmla="*/ 1276914 w 2972814"/>
                <a:gd name="connsiteY593" fmla="*/ 321222 h 805711"/>
                <a:gd name="connsiteX594" fmla="*/ 1269483 w 2972814"/>
                <a:gd name="connsiteY594" fmla="*/ 325494 h 805711"/>
                <a:gd name="connsiteX595" fmla="*/ 1256962 w 2972814"/>
                <a:gd name="connsiteY595" fmla="*/ 331847 h 805711"/>
                <a:gd name="connsiteX596" fmla="*/ 1248736 w 2972814"/>
                <a:gd name="connsiteY596" fmla="*/ 335485 h 805711"/>
                <a:gd name="connsiteX597" fmla="*/ 1237010 w 2972814"/>
                <a:gd name="connsiteY597" fmla="*/ 340215 h 805711"/>
                <a:gd name="connsiteX598" fmla="*/ 1220891 w 2972814"/>
                <a:gd name="connsiteY598" fmla="*/ 345477 h 805711"/>
                <a:gd name="connsiteX599" fmla="*/ 1217058 w 2972814"/>
                <a:gd name="connsiteY599" fmla="*/ 346682 h 805711"/>
                <a:gd name="connsiteX600" fmla="*/ 1197107 w 2972814"/>
                <a:gd name="connsiteY600" fmla="*/ 351196 h 805711"/>
                <a:gd name="connsiteX601" fmla="*/ 1177155 w 2972814"/>
                <a:gd name="connsiteY601" fmla="*/ 353909 h 805711"/>
                <a:gd name="connsiteX602" fmla="*/ 1157203 w 2972814"/>
                <a:gd name="connsiteY602" fmla="*/ 354908 h 805711"/>
                <a:gd name="connsiteX603" fmla="*/ 1137251 w 2972814"/>
                <a:gd name="connsiteY603" fmla="*/ 354537 h 805711"/>
                <a:gd name="connsiteX604" fmla="*/ 1117299 w 2972814"/>
                <a:gd name="connsiteY604" fmla="*/ 353233 h 805711"/>
                <a:gd name="connsiteX605" fmla="*/ 1097348 w 2972814"/>
                <a:gd name="connsiteY605" fmla="*/ 351506 h 805711"/>
                <a:gd name="connsiteX606" fmla="*/ 1077396 w 2972814"/>
                <a:gd name="connsiteY606" fmla="*/ 350214 h 805711"/>
                <a:gd name="connsiteX607" fmla="*/ 1057444 w 2972814"/>
                <a:gd name="connsiteY607" fmla="*/ 350436 h 805711"/>
                <a:gd name="connsiteX608" fmla="*/ 1037492 w 2972814"/>
                <a:gd name="connsiteY608" fmla="*/ 352692 h 805711"/>
                <a:gd name="connsiteX609" fmla="*/ 1026644 w 2972814"/>
                <a:gd name="connsiteY609" fmla="*/ 355468 h 805711"/>
                <a:gd name="connsiteX610" fmla="*/ 1017541 w 2972814"/>
                <a:gd name="connsiteY610" fmla="*/ 358064 h 805711"/>
                <a:gd name="connsiteX611" fmla="*/ 999570 w 2972814"/>
                <a:gd name="connsiteY611" fmla="*/ 365460 h 805711"/>
                <a:gd name="connsiteX612" fmla="*/ 997589 w 2972814"/>
                <a:gd name="connsiteY612" fmla="*/ 366357 h 805711"/>
                <a:gd name="connsiteX613" fmla="*/ 980626 w 2972814"/>
                <a:gd name="connsiteY613" fmla="*/ 375451 h 805711"/>
                <a:gd name="connsiteX614" fmla="*/ 977637 w 2972814"/>
                <a:gd name="connsiteY614" fmla="*/ 377089 h 805711"/>
                <a:gd name="connsiteX615" fmla="*/ 961982 w 2972814"/>
                <a:gd name="connsiteY615" fmla="*/ 385443 h 805711"/>
                <a:gd name="connsiteX616" fmla="*/ 957685 w 2972814"/>
                <a:gd name="connsiteY616" fmla="*/ 387631 h 805711"/>
                <a:gd name="connsiteX617" fmla="*/ 938920 w 2972814"/>
                <a:gd name="connsiteY617" fmla="*/ 395434 h 805711"/>
                <a:gd name="connsiteX618" fmla="*/ 937733 w 2972814"/>
                <a:gd name="connsiteY618" fmla="*/ 395873 h 805711"/>
                <a:gd name="connsiteX619" fmla="*/ 917782 w 2972814"/>
                <a:gd name="connsiteY619" fmla="*/ 401326 h 805711"/>
                <a:gd name="connsiteX620" fmla="*/ 897830 w 2972814"/>
                <a:gd name="connsiteY620" fmla="*/ 404385 h 805711"/>
                <a:gd name="connsiteX621" fmla="*/ 885748 w 2972814"/>
                <a:gd name="connsiteY621" fmla="*/ 405426 h 805711"/>
                <a:gd name="connsiteX622" fmla="*/ 877878 w 2972814"/>
                <a:gd name="connsiteY622" fmla="*/ 406051 h 805711"/>
                <a:gd name="connsiteX623" fmla="*/ 857926 w 2972814"/>
                <a:gd name="connsiteY623" fmla="*/ 406752 h 805711"/>
                <a:gd name="connsiteX624" fmla="*/ 837975 w 2972814"/>
                <a:gd name="connsiteY624" fmla="*/ 407074 h 805711"/>
                <a:gd name="connsiteX625" fmla="*/ 818023 w 2972814"/>
                <a:gd name="connsiteY625" fmla="*/ 407455 h 805711"/>
                <a:gd name="connsiteX626" fmla="*/ 798071 w 2972814"/>
                <a:gd name="connsiteY626" fmla="*/ 408138 h 805711"/>
                <a:gd name="connsiteX627" fmla="*/ 778119 w 2972814"/>
                <a:gd name="connsiteY627" fmla="*/ 409465 h 805711"/>
                <a:gd name="connsiteX628" fmla="*/ 758167 w 2972814"/>
                <a:gd name="connsiteY628" fmla="*/ 411662 h 805711"/>
                <a:gd name="connsiteX629" fmla="*/ 738216 w 2972814"/>
                <a:gd name="connsiteY629" fmla="*/ 415054 h 805711"/>
                <a:gd name="connsiteX630" fmla="*/ 736564 w 2972814"/>
                <a:gd name="connsiteY630" fmla="*/ 415417 h 805711"/>
                <a:gd name="connsiteX631" fmla="*/ 718264 w 2972814"/>
                <a:gd name="connsiteY631" fmla="*/ 420025 h 805711"/>
                <a:gd name="connsiteX632" fmla="*/ 701339 w 2972814"/>
                <a:gd name="connsiteY632" fmla="*/ 425409 h 805711"/>
                <a:gd name="connsiteX633" fmla="*/ 698312 w 2972814"/>
                <a:gd name="connsiteY633" fmla="*/ 426544 h 805711"/>
                <a:gd name="connsiteX634" fmla="*/ 678360 w 2972814"/>
                <a:gd name="connsiteY634" fmla="*/ 434543 h 805711"/>
                <a:gd name="connsiteX635" fmla="*/ 676131 w 2972814"/>
                <a:gd name="connsiteY635" fmla="*/ 435400 h 805711"/>
                <a:gd name="connsiteX636" fmla="*/ 658409 w 2972814"/>
                <a:gd name="connsiteY636" fmla="*/ 443175 h 805711"/>
                <a:gd name="connsiteX637" fmla="*/ 652073 w 2972814"/>
                <a:gd name="connsiteY637" fmla="*/ 445392 h 805711"/>
                <a:gd name="connsiteX638" fmla="*/ 638457 w 2972814"/>
                <a:gd name="connsiteY638" fmla="*/ 450552 h 805711"/>
                <a:gd name="connsiteX639" fmla="*/ 618505 w 2972814"/>
                <a:gd name="connsiteY639" fmla="*/ 454925 h 805711"/>
                <a:gd name="connsiteX640" fmla="*/ 611546 w 2972814"/>
                <a:gd name="connsiteY640" fmla="*/ 455383 h 805711"/>
                <a:gd name="connsiteX641" fmla="*/ 598553 w 2972814"/>
                <a:gd name="connsiteY641" fmla="*/ 456233 h 805711"/>
                <a:gd name="connsiteX642" fmla="*/ 587898 w 2972814"/>
                <a:gd name="connsiteY642" fmla="*/ 455383 h 805711"/>
                <a:gd name="connsiteX643" fmla="*/ 578601 w 2972814"/>
                <a:gd name="connsiteY643" fmla="*/ 454654 h 805711"/>
                <a:gd name="connsiteX644" fmla="*/ 558650 w 2972814"/>
                <a:gd name="connsiteY644" fmla="*/ 451406 h 805711"/>
                <a:gd name="connsiteX645" fmla="*/ 538698 w 2972814"/>
                <a:gd name="connsiteY645" fmla="*/ 447719 h 805711"/>
                <a:gd name="connsiteX646" fmla="*/ 524936 w 2972814"/>
                <a:gd name="connsiteY646" fmla="*/ 445392 h 805711"/>
                <a:gd name="connsiteX647" fmla="*/ 518746 w 2972814"/>
                <a:gd name="connsiteY647" fmla="*/ 444348 h 805711"/>
                <a:gd name="connsiteX648" fmla="*/ 498794 w 2972814"/>
                <a:gd name="connsiteY648" fmla="*/ 441476 h 805711"/>
                <a:gd name="connsiteX649" fmla="*/ 478843 w 2972814"/>
                <a:gd name="connsiteY649" fmla="*/ 439334 h 805711"/>
                <a:gd name="connsiteX650" fmla="*/ 458891 w 2972814"/>
                <a:gd name="connsiteY650" fmla="*/ 437760 h 805711"/>
                <a:gd name="connsiteX651" fmla="*/ 438939 w 2972814"/>
                <a:gd name="connsiteY651" fmla="*/ 436705 h 805711"/>
                <a:gd name="connsiteX652" fmla="*/ 421473 w 2972814"/>
                <a:gd name="connsiteY652" fmla="*/ 435400 h 805711"/>
                <a:gd name="connsiteX653" fmla="*/ 418987 w 2972814"/>
                <a:gd name="connsiteY653" fmla="*/ 435173 h 805711"/>
                <a:gd name="connsiteX654" fmla="*/ 399036 w 2972814"/>
                <a:gd name="connsiteY654" fmla="*/ 432428 h 805711"/>
                <a:gd name="connsiteX655" fmla="*/ 379084 w 2972814"/>
                <a:gd name="connsiteY655" fmla="*/ 425982 h 805711"/>
                <a:gd name="connsiteX656" fmla="*/ 378050 w 2972814"/>
                <a:gd name="connsiteY656" fmla="*/ 425409 h 805711"/>
                <a:gd name="connsiteX657" fmla="*/ 363848 w 2972814"/>
                <a:gd name="connsiteY657" fmla="*/ 415417 h 805711"/>
                <a:gd name="connsiteX658" fmla="*/ 359132 w 2972814"/>
                <a:gd name="connsiteY658" fmla="*/ 411777 h 805711"/>
                <a:gd name="connsiteX659" fmla="*/ 352668 w 2972814"/>
                <a:gd name="connsiteY659" fmla="*/ 405426 h 805711"/>
                <a:gd name="connsiteX660" fmla="*/ 341864 w 2972814"/>
                <a:gd name="connsiteY660" fmla="*/ 395434 h 805711"/>
                <a:gd name="connsiteX661" fmla="*/ 339180 w 2972814"/>
                <a:gd name="connsiteY661" fmla="*/ 393358 h 805711"/>
                <a:gd name="connsiteX662" fmla="*/ 329474 w 2972814"/>
                <a:gd name="connsiteY662" fmla="*/ 385443 h 805711"/>
                <a:gd name="connsiteX663" fmla="*/ 319228 w 2972814"/>
                <a:gd name="connsiteY663" fmla="*/ 378621 h 805711"/>
                <a:gd name="connsiteX664" fmla="*/ 314330 w 2972814"/>
                <a:gd name="connsiteY664" fmla="*/ 375451 h 805711"/>
                <a:gd name="connsiteX665" fmla="*/ 299277 w 2972814"/>
                <a:gd name="connsiteY665" fmla="*/ 367432 h 805711"/>
                <a:gd name="connsiteX666" fmla="*/ 295061 w 2972814"/>
                <a:gd name="connsiteY666" fmla="*/ 365460 h 805711"/>
                <a:gd name="connsiteX667" fmla="*/ 279325 w 2972814"/>
                <a:gd name="connsiteY667" fmla="*/ 359041 h 805711"/>
                <a:gd name="connsiteX668" fmla="*/ 268129 w 2972814"/>
                <a:gd name="connsiteY668" fmla="*/ 355468 h 805711"/>
                <a:gd name="connsiteX669" fmla="*/ 259373 w 2972814"/>
                <a:gd name="connsiteY669" fmla="*/ 353024 h 805711"/>
                <a:gd name="connsiteX670" fmla="*/ 239421 w 2972814"/>
                <a:gd name="connsiteY670" fmla="*/ 348977 h 805711"/>
                <a:gd name="connsiteX671" fmla="*/ 219470 w 2972814"/>
                <a:gd name="connsiteY671" fmla="*/ 346593 h 805711"/>
                <a:gd name="connsiteX672" fmla="*/ 199518 w 2972814"/>
                <a:gd name="connsiteY672" fmla="*/ 346113 h 805711"/>
                <a:gd name="connsiteX673" fmla="*/ 179566 w 2972814"/>
                <a:gd name="connsiteY673" fmla="*/ 347483 h 805711"/>
                <a:gd name="connsiteX674" fmla="*/ 159614 w 2972814"/>
                <a:gd name="connsiteY674" fmla="*/ 351394 h 805711"/>
                <a:gd name="connsiteX675" fmla="*/ 148324 w 2972814"/>
                <a:gd name="connsiteY675" fmla="*/ 355468 h 805711"/>
                <a:gd name="connsiteX676" fmla="*/ 139662 w 2972814"/>
                <a:gd name="connsiteY676" fmla="*/ 362063 h 805711"/>
                <a:gd name="connsiteX677" fmla="*/ 136340 w 2972814"/>
                <a:gd name="connsiteY677" fmla="*/ 365460 h 805711"/>
                <a:gd name="connsiteX678" fmla="*/ 133579 w 2972814"/>
                <a:gd name="connsiteY678" fmla="*/ 375451 h 805711"/>
                <a:gd name="connsiteX679" fmla="*/ 135902 w 2972814"/>
                <a:gd name="connsiteY679" fmla="*/ 385443 h 805711"/>
                <a:gd name="connsiteX680" fmla="*/ 139662 w 2972814"/>
                <a:gd name="connsiteY680" fmla="*/ 391740 h 805711"/>
                <a:gd name="connsiteX681" fmla="*/ 141709 w 2972814"/>
                <a:gd name="connsiteY681" fmla="*/ 395434 h 805711"/>
                <a:gd name="connsiteX682" fmla="*/ 149703 w 2972814"/>
                <a:gd name="connsiteY682" fmla="*/ 405426 h 805711"/>
                <a:gd name="connsiteX683" fmla="*/ 159614 w 2972814"/>
                <a:gd name="connsiteY683" fmla="*/ 415262 h 805711"/>
                <a:gd name="connsiteX684" fmla="*/ 159772 w 2972814"/>
                <a:gd name="connsiteY684" fmla="*/ 415417 h 805711"/>
                <a:gd name="connsiteX685" fmla="*/ 172169 w 2972814"/>
                <a:gd name="connsiteY685" fmla="*/ 425409 h 805711"/>
                <a:gd name="connsiteX686" fmla="*/ 179566 w 2972814"/>
                <a:gd name="connsiteY686" fmla="*/ 430971 h 805711"/>
                <a:gd name="connsiteX687" fmla="*/ 186268 w 2972814"/>
                <a:gd name="connsiteY687" fmla="*/ 435400 h 805711"/>
                <a:gd name="connsiteX688" fmla="*/ 199518 w 2972814"/>
                <a:gd name="connsiteY688" fmla="*/ 443608 h 805711"/>
                <a:gd name="connsiteX689" fmla="*/ 203056 w 2972814"/>
                <a:gd name="connsiteY689" fmla="*/ 445392 h 805711"/>
                <a:gd name="connsiteX690" fmla="*/ 219470 w 2972814"/>
                <a:gd name="connsiteY690" fmla="*/ 453803 h 805711"/>
                <a:gd name="connsiteX691" fmla="*/ 223318 w 2972814"/>
                <a:gd name="connsiteY691" fmla="*/ 455383 h 805711"/>
                <a:gd name="connsiteX692" fmla="*/ 239421 w 2972814"/>
                <a:gd name="connsiteY692" fmla="*/ 462475 h 805711"/>
                <a:gd name="connsiteX693" fmla="*/ 247993 w 2972814"/>
                <a:gd name="connsiteY693" fmla="*/ 465375 h 805711"/>
                <a:gd name="connsiteX694" fmla="*/ 259373 w 2972814"/>
                <a:gd name="connsiteY694" fmla="*/ 470166 h 805711"/>
                <a:gd name="connsiteX695" fmla="*/ 272513 w 2972814"/>
                <a:gd name="connsiteY695" fmla="*/ 475366 h 805711"/>
                <a:gd name="connsiteX696" fmla="*/ 279325 w 2972814"/>
                <a:gd name="connsiteY696" fmla="*/ 479691 h 805711"/>
                <a:gd name="connsiteX697" fmla="*/ 287306 w 2972814"/>
                <a:gd name="connsiteY697" fmla="*/ 485358 h 805711"/>
                <a:gd name="connsiteX698" fmla="*/ 292635 w 2972814"/>
                <a:gd name="connsiteY698" fmla="*/ 495349 h 805711"/>
                <a:gd name="connsiteX699" fmla="*/ 292328 w 2972814"/>
                <a:gd name="connsiteY699" fmla="*/ 505341 h 805711"/>
                <a:gd name="connsiteX700" fmla="*/ 288265 w 2972814"/>
                <a:gd name="connsiteY700" fmla="*/ 515332 h 805711"/>
                <a:gd name="connsiteX701" fmla="*/ 282264 w 2972814"/>
                <a:gd name="connsiteY701" fmla="*/ 525324 h 805711"/>
                <a:gd name="connsiteX702" fmla="*/ 279325 w 2972814"/>
                <a:gd name="connsiteY702" fmla="*/ 528676 h 805711"/>
                <a:gd name="connsiteX703" fmla="*/ 274413 w 2972814"/>
                <a:gd name="connsiteY703" fmla="*/ 535315 h 805711"/>
                <a:gd name="connsiteX704" fmla="*/ 265692 w 2972814"/>
                <a:gd name="connsiteY704" fmla="*/ 545307 h 805711"/>
                <a:gd name="connsiteX705" fmla="*/ 259373 w 2972814"/>
                <a:gd name="connsiteY705" fmla="*/ 551477 h 805711"/>
                <a:gd name="connsiteX706" fmla="*/ 255937 w 2972814"/>
                <a:gd name="connsiteY706" fmla="*/ 555298 h 805711"/>
                <a:gd name="connsiteX707" fmla="*/ 245467 w 2972814"/>
                <a:gd name="connsiteY707" fmla="*/ 565290 h 805711"/>
                <a:gd name="connsiteX708" fmla="*/ 239421 w 2972814"/>
                <a:gd name="connsiteY708" fmla="*/ 570609 h 805711"/>
                <a:gd name="connsiteX709" fmla="*/ 234664 w 2972814"/>
                <a:gd name="connsiteY709" fmla="*/ 575281 h 805711"/>
                <a:gd name="connsiteX710" fmla="*/ 223287 w 2972814"/>
                <a:gd name="connsiteY710" fmla="*/ 585273 h 805711"/>
                <a:gd name="connsiteX711" fmla="*/ 219470 w 2972814"/>
                <a:gd name="connsiteY711" fmla="*/ 588432 h 805711"/>
                <a:gd name="connsiteX712" fmla="*/ 211616 w 2972814"/>
                <a:gd name="connsiteY712" fmla="*/ 595264 h 805711"/>
                <a:gd name="connsiteX713" fmla="*/ 199621 w 2972814"/>
                <a:gd name="connsiteY713" fmla="*/ 605256 h 805711"/>
                <a:gd name="connsiteX714" fmla="*/ 199518 w 2972814"/>
                <a:gd name="connsiteY714" fmla="*/ 605339 h 805711"/>
                <a:gd name="connsiteX715" fmla="*/ 187174 w 2972814"/>
                <a:gd name="connsiteY715" fmla="*/ 615247 h 805711"/>
                <a:gd name="connsiteX716" fmla="*/ 179566 w 2972814"/>
                <a:gd name="connsiteY716" fmla="*/ 621228 h 805711"/>
                <a:gd name="connsiteX717" fmla="*/ 174221 w 2972814"/>
                <a:gd name="connsiteY717" fmla="*/ 625239 h 805711"/>
                <a:gd name="connsiteX718" fmla="*/ 160921 w 2972814"/>
                <a:gd name="connsiteY718" fmla="*/ 635230 h 805711"/>
                <a:gd name="connsiteX719" fmla="*/ 159614 w 2972814"/>
                <a:gd name="connsiteY719" fmla="*/ 636228 h 805711"/>
                <a:gd name="connsiteX720" fmla="*/ 146495 w 2972814"/>
                <a:gd name="connsiteY720" fmla="*/ 645222 h 805711"/>
                <a:gd name="connsiteX721" fmla="*/ 139662 w 2972814"/>
                <a:gd name="connsiteY721" fmla="*/ 650197 h 805711"/>
                <a:gd name="connsiteX722" fmla="*/ 131332 w 2972814"/>
                <a:gd name="connsiteY722" fmla="*/ 655213 h 805711"/>
                <a:gd name="connsiteX723" fmla="*/ 119711 w 2972814"/>
                <a:gd name="connsiteY723" fmla="*/ 662758 h 805711"/>
                <a:gd name="connsiteX724" fmla="*/ 114892 w 2972814"/>
                <a:gd name="connsiteY724" fmla="*/ 665205 h 805711"/>
                <a:gd name="connsiteX725" fmla="*/ 99759 w 2972814"/>
                <a:gd name="connsiteY725" fmla="*/ 673677 h 805711"/>
                <a:gd name="connsiteX726" fmla="*/ 95568 w 2972814"/>
                <a:gd name="connsiteY726" fmla="*/ 675196 h 805711"/>
                <a:gd name="connsiteX727" fmla="*/ 79807 w 2972814"/>
                <a:gd name="connsiteY727" fmla="*/ 681738 h 805711"/>
                <a:gd name="connsiteX728" fmla="*/ 63765 w 2972814"/>
                <a:gd name="connsiteY728" fmla="*/ 685188 h 805711"/>
                <a:gd name="connsiteX729" fmla="*/ 59855 w 2972814"/>
                <a:gd name="connsiteY729" fmla="*/ 686186 h 805711"/>
                <a:gd name="connsiteX730" fmla="*/ 39904 w 2972814"/>
                <a:gd name="connsiteY730" fmla="*/ 685211 h 805711"/>
                <a:gd name="connsiteX731" fmla="*/ 39836 w 2972814"/>
                <a:gd name="connsiteY731" fmla="*/ 685188 h 805711"/>
                <a:gd name="connsiteX732" fmla="*/ 19952 w 2972814"/>
                <a:gd name="connsiteY732" fmla="*/ 678655 h 805711"/>
                <a:gd name="connsiteX733" fmla="*/ 14305 w 2972814"/>
                <a:gd name="connsiteY733" fmla="*/ 675196 h 805711"/>
                <a:gd name="connsiteX734" fmla="*/ 0 w 2972814"/>
                <a:gd name="connsiteY734" fmla="*/ 667115 h 805711"/>
                <a:gd name="connsiteX735" fmla="*/ 0 w 2972814"/>
                <a:gd name="connsiteY735" fmla="*/ 675196 h 805711"/>
                <a:gd name="connsiteX736" fmla="*/ 0 w 2972814"/>
                <a:gd name="connsiteY736" fmla="*/ 685188 h 805711"/>
                <a:gd name="connsiteX737" fmla="*/ 0 w 2972814"/>
                <a:gd name="connsiteY737" fmla="*/ 695179 h 805711"/>
                <a:gd name="connsiteX738" fmla="*/ 0 w 2972814"/>
                <a:gd name="connsiteY738" fmla="*/ 705171 h 805711"/>
                <a:gd name="connsiteX739" fmla="*/ 0 w 2972814"/>
                <a:gd name="connsiteY739" fmla="*/ 715162 h 805711"/>
                <a:gd name="connsiteX740" fmla="*/ 0 w 2972814"/>
                <a:gd name="connsiteY740" fmla="*/ 725154 h 805711"/>
                <a:gd name="connsiteX741" fmla="*/ 0 w 2972814"/>
                <a:gd name="connsiteY741" fmla="*/ 735145 h 805711"/>
                <a:gd name="connsiteX742" fmla="*/ 0 w 2972814"/>
                <a:gd name="connsiteY742" fmla="*/ 745137 h 805711"/>
                <a:gd name="connsiteX743" fmla="*/ 0 w 2972814"/>
                <a:gd name="connsiteY743" fmla="*/ 755128 h 805711"/>
                <a:gd name="connsiteX744" fmla="*/ 0 w 2972814"/>
                <a:gd name="connsiteY744" fmla="*/ 765120 h 805711"/>
                <a:gd name="connsiteX745" fmla="*/ 0 w 2972814"/>
                <a:gd name="connsiteY745" fmla="*/ 775111 h 805711"/>
                <a:gd name="connsiteX746" fmla="*/ 0 w 2972814"/>
                <a:gd name="connsiteY746" fmla="*/ 785102 h 805711"/>
                <a:gd name="connsiteX747" fmla="*/ 0 w 2972814"/>
                <a:gd name="connsiteY747" fmla="*/ 795094 h 805711"/>
                <a:gd name="connsiteX748" fmla="*/ 0 w 2972814"/>
                <a:gd name="connsiteY748" fmla="*/ 805085 h 805711"/>
                <a:gd name="connsiteX749" fmla="*/ 0 w 2972814"/>
                <a:gd name="connsiteY749" fmla="*/ 805711 h 805711"/>
                <a:gd name="connsiteX750" fmla="*/ 1562450 w 2972814"/>
                <a:gd name="connsiteY750" fmla="*/ 555298 h 805711"/>
                <a:gd name="connsiteX751" fmla="*/ 1556239 w 2972814"/>
                <a:gd name="connsiteY751" fmla="*/ 553645 h 805711"/>
                <a:gd name="connsiteX752" fmla="*/ 1544133 w 2972814"/>
                <a:gd name="connsiteY752" fmla="*/ 545307 h 805711"/>
                <a:gd name="connsiteX753" fmla="*/ 1536287 w 2972814"/>
                <a:gd name="connsiteY753" fmla="*/ 535524 h 805711"/>
                <a:gd name="connsiteX754" fmla="*/ 1536181 w 2972814"/>
                <a:gd name="connsiteY754" fmla="*/ 535315 h 805711"/>
                <a:gd name="connsiteX755" fmla="*/ 1533330 w 2972814"/>
                <a:gd name="connsiteY755" fmla="*/ 525324 h 805711"/>
                <a:gd name="connsiteX756" fmla="*/ 1532776 w 2972814"/>
                <a:gd name="connsiteY756" fmla="*/ 515332 h 805711"/>
                <a:gd name="connsiteX757" fmla="*/ 1534213 w 2972814"/>
                <a:gd name="connsiteY757" fmla="*/ 505341 h 805711"/>
                <a:gd name="connsiteX758" fmla="*/ 1536287 w 2972814"/>
                <a:gd name="connsiteY758" fmla="*/ 498154 h 805711"/>
                <a:gd name="connsiteX759" fmla="*/ 1537429 w 2972814"/>
                <a:gd name="connsiteY759" fmla="*/ 495349 h 805711"/>
                <a:gd name="connsiteX760" fmla="*/ 1543792 w 2972814"/>
                <a:gd name="connsiteY760" fmla="*/ 485358 h 805711"/>
                <a:gd name="connsiteX761" fmla="*/ 1551681 w 2972814"/>
                <a:gd name="connsiteY761" fmla="*/ 475366 h 805711"/>
                <a:gd name="connsiteX762" fmla="*/ 1556239 w 2972814"/>
                <a:gd name="connsiteY762" fmla="*/ 470749 h 805711"/>
                <a:gd name="connsiteX763" fmla="*/ 1565211 w 2972814"/>
                <a:gd name="connsiteY763" fmla="*/ 465375 h 805711"/>
                <a:gd name="connsiteX764" fmla="*/ 1576190 w 2972814"/>
                <a:gd name="connsiteY764" fmla="*/ 459722 h 805711"/>
                <a:gd name="connsiteX765" fmla="*/ 1593969 w 2972814"/>
                <a:gd name="connsiteY765" fmla="*/ 455383 h 805711"/>
                <a:gd name="connsiteX766" fmla="*/ 1596142 w 2972814"/>
                <a:gd name="connsiteY766" fmla="*/ 454914 h 805711"/>
                <a:gd name="connsiteX767" fmla="*/ 1616094 w 2972814"/>
                <a:gd name="connsiteY767" fmla="*/ 453329 h 805711"/>
                <a:gd name="connsiteX768" fmla="*/ 1636046 w 2972814"/>
                <a:gd name="connsiteY768" fmla="*/ 452586 h 805711"/>
                <a:gd name="connsiteX769" fmla="*/ 1655997 w 2972814"/>
                <a:gd name="connsiteY769" fmla="*/ 451853 h 805711"/>
                <a:gd name="connsiteX770" fmla="*/ 1675949 w 2972814"/>
                <a:gd name="connsiteY770" fmla="*/ 450068 h 805711"/>
                <a:gd name="connsiteX771" fmla="*/ 1695901 w 2972814"/>
                <a:gd name="connsiteY771" fmla="*/ 446396 h 805711"/>
                <a:gd name="connsiteX772" fmla="*/ 1700035 w 2972814"/>
                <a:gd name="connsiteY772" fmla="*/ 445392 h 805711"/>
                <a:gd name="connsiteX773" fmla="*/ 1715853 w 2972814"/>
                <a:gd name="connsiteY773" fmla="*/ 441803 h 805711"/>
                <a:gd name="connsiteX774" fmla="*/ 1735805 w 2972814"/>
                <a:gd name="connsiteY774" fmla="*/ 435712 h 805711"/>
                <a:gd name="connsiteX775" fmla="*/ 1736741 w 2972814"/>
                <a:gd name="connsiteY775" fmla="*/ 435400 h 805711"/>
                <a:gd name="connsiteX776" fmla="*/ 1755756 w 2972814"/>
                <a:gd name="connsiteY776" fmla="*/ 429367 h 805711"/>
                <a:gd name="connsiteX777" fmla="*/ 1767379 w 2972814"/>
                <a:gd name="connsiteY777" fmla="*/ 425409 h 805711"/>
                <a:gd name="connsiteX778" fmla="*/ 1775708 w 2972814"/>
                <a:gd name="connsiteY778" fmla="*/ 422569 h 805711"/>
                <a:gd name="connsiteX779" fmla="*/ 1795660 w 2972814"/>
                <a:gd name="connsiteY779" fmla="*/ 416084 h 805711"/>
                <a:gd name="connsiteX780" fmla="*/ 1798511 w 2972814"/>
                <a:gd name="connsiteY780" fmla="*/ 415417 h 805711"/>
                <a:gd name="connsiteX781" fmla="*/ 1815612 w 2972814"/>
                <a:gd name="connsiteY781" fmla="*/ 411104 h 805711"/>
                <a:gd name="connsiteX782" fmla="*/ 1835563 w 2972814"/>
                <a:gd name="connsiteY782" fmla="*/ 408294 h 805711"/>
                <a:gd name="connsiteX783" fmla="*/ 1855515 w 2972814"/>
                <a:gd name="connsiteY783" fmla="*/ 410641 h 805711"/>
                <a:gd name="connsiteX784" fmla="*/ 1864640 w 2972814"/>
                <a:gd name="connsiteY784" fmla="*/ 415417 h 805711"/>
                <a:gd name="connsiteX785" fmla="*/ 1875467 w 2972814"/>
                <a:gd name="connsiteY785" fmla="*/ 423277 h 805711"/>
                <a:gd name="connsiteX786" fmla="*/ 1877061 w 2972814"/>
                <a:gd name="connsiteY786" fmla="*/ 425409 h 805711"/>
                <a:gd name="connsiteX787" fmla="*/ 1883354 w 2972814"/>
                <a:gd name="connsiteY787" fmla="*/ 435400 h 805711"/>
                <a:gd name="connsiteX788" fmla="*/ 1888263 w 2972814"/>
                <a:gd name="connsiteY788" fmla="*/ 445392 h 805711"/>
                <a:gd name="connsiteX789" fmla="*/ 1891394 w 2972814"/>
                <a:gd name="connsiteY789" fmla="*/ 455383 h 805711"/>
                <a:gd name="connsiteX790" fmla="*/ 1893719 w 2972814"/>
                <a:gd name="connsiteY790" fmla="*/ 465375 h 805711"/>
                <a:gd name="connsiteX791" fmla="*/ 1894792 w 2972814"/>
                <a:gd name="connsiteY791" fmla="*/ 475366 h 805711"/>
                <a:gd name="connsiteX792" fmla="*/ 1894059 w 2972814"/>
                <a:gd name="connsiteY792" fmla="*/ 485358 h 805711"/>
                <a:gd name="connsiteX793" fmla="*/ 1891300 w 2972814"/>
                <a:gd name="connsiteY793" fmla="*/ 495349 h 805711"/>
                <a:gd name="connsiteX794" fmla="*/ 1885848 w 2972814"/>
                <a:gd name="connsiteY794" fmla="*/ 505341 h 805711"/>
                <a:gd name="connsiteX795" fmla="*/ 1876522 w 2972814"/>
                <a:gd name="connsiteY795" fmla="*/ 515332 h 805711"/>
                <a:gd name="connsiteX796" fmla="*/ 1875467 w 2972814"/>
                <a:gd name="connsiteY796" fmla="*/ 516095 h 805711"/>
                <a:gd name="connsiteX797" fmla="*/ 1859085 w 2972814"/>
                <a:gd name="connsiteY797" fmla="*/ 525324 h 805711"/>
                <a:gd name="connsiteX798" fmla="*/ 1855515 w 2972814"/>
                <a:gd name="connsiteY798" fmla="*/ 526789 h 805711"/>
                <a:gd name="connsiteX799" fmla="*/ 1835563 w 2972814"/>
                <a:gd name="connsiteY799" fmla="*/ 532679 h 805711"/>
                <a:gd name="connsiteX800" fmla="*/ 1821464 w 2972814"/>
                <a:gd name="connsiteY800" fmla="*/ 535315 h 805711"/>
                <a:gd name="connsiteX801" fmla="*/ 1815612 w 2972814"/>
                <a:gd name="connsiteY801" fmla="*/ 536202 h 805711"/>
                <a:gd name="connsiteX802" fmla="*/ 1795660 w 2972814"/>
                <a:gd name="connsiteY802" fmla="*/ 537975 h 805711"/>
                <a:gd name="connsiteX803" fmla="*/ 1775708 w 2972814"/>
                <a:gd name="connsiteY803" fmla="*/ 538956 h 805711"/>
                <a:gd name="connsiteX804" fmla="*/ 1755756 w 2972814"/>
                <a:gd name="connsiteY804" fmla="*/ 539349 h 805711"/>
                <a:gd name="connsiteX805" fmla="*/ 1735805 w 2972814"/>
                <a:gd name="connsiteY805" fmla="*/ 539679 h 805711"/>
                <a:gd name="connsiteX806" fmla="*/ 1715853 w 2972814"/>
                <a:gd name="connsiteY806" fmla="*/ 540299 h 805711"/>
                <a:gd name="connsiteX807" fmla="*/ 1695901 w 2972814"/>
                <a:gd name="connsiteY807" fmla="*/ 541748 h 805711"/>
                <a:gd name="connsiteX808" fmla="*/ 1675949 w 2972814"/>
                <a:gd name="connsiteY808" fmla="*/ 544293 h 805711"/>
                <a:gd name="connsiteX809" fmla="*/ 1670114 w 2972814"/>
                <a:gd name="connsiteY809" fmla="*/ 545307 h 805711"/>
                <a:gd name="connsiteX810" fmla="*/ 1655997 w 2972814"/>
                <a:gd name="connsiteY810" fmla="*/ 547552 h 805711"/>
                <a:gd name="connsiteX811" fmla="*/ 1636046 w 2972814"/>
                <a:gd name="connsiteY811" fmla="*/ 551272 h 805711"/>
                <a:gd name="connsiteX812" fmla="*/ 1616094 w 2972814"/>
                <a:gd name="connsiteY812" fmla="*/ 555280 h 805711"/>
                <a:gd name="connsiteX813" fmla="*/ 1615952 w 2972814"/>
                <a:gd name="connsiteY813" fmla="*/ 555298 h 805711"/>
                <a:gd name="connsiteX814" fmla="*/ 1596142 w 2972814"/>
                <a:gd name="connsiteY814" fmla="*/ 557662 h 805711"/>
                <a:gd name="connsiteX815" fmla="*/ 1576190 w 2972814"/>
                <a:gd name="connsiteY815" fmla="*/ 557824 h 805711"/>
                <a:gd name="connsiteX816" fmla="*/ 1715965 w 2972814"/>
                <a:gd name="connsiteY816" fmla="*/ 345477 h 805711"/>
                <a:gd name="connsiteX817" fmla="*/ 1715853 w 2972814"/>
                <a:gd name="connsiteY817" fmla="*/ 344517 h 805711"/>
                <a:gd name="connsiteX818" fmla="*/ 1715545 w 2972814"/>
                <a:gd name="connsiteY818" fmla="*/ 335485 h 805711"/>
                <a:gd name="connsiteX819" fmla="*/ 1715853 w 2972814"/>
                <a:gd name="connsiteY819" fmla="*/ 334580 h 805711"/>
                <a:gd name="connsiteX820" fmla="*/ 1720271 w 2972814"/>
                <a:gd name="connsiteY820" fmla="*/ 325494 h 805711"/>
                <a:gd name="connsiteX821" fmla="*/ 1727700 w 2972814"/>
                <a:gd name="connsiteY821" fmla="*/ 315502 h 805711"/>
                <a:gd name="connsiteX822" fmla="*/ 1735455 w 2972814"/>
                <a:gd name="connsiteY822" fmla="*/ 305511 h 805711"/>
                <a:gd name="connsiteX823" fmla="*/ 1735805 w 2972814"/>
                <a:gd name="connsiteY823" fmla="*/ 305122 h 805711"/>
                <a:gd name="connsiteX824" fmla="*/ 1751214 w 2972814"/>
                <a:gd name="connsiteY824" fmla="*/ 295519 h 805711"/>
                <a:gd name="connsiteX825" fmla="*/ 1755756 w 2972814"/>
                <a:gd name="connsiteY825" fmla="*/ 292687 h 805711"/>
                <a:gd name="connsiteX826" fmla="*/ 1775708 w 2972814"/>
                <a:gd name="connsiteY826" fmla="*/ 293518 h 805711"/>
                <a:gd name="connsiteX827" fmla="*/ 1778237 w 2972814"/>
                <a:gd name="connsiteY827" fmla="*/ 295519 h 805711"/>
                <a:gd name="connsiteX828" fmla="*/ 1784848 w 2972814"/>
                <a:gd name="connsiteY828" fmla="*/ 305511 h 805711"/>
                <a:gd name="connsiteX829" fmla="*/ 1784005 w 2972814"/>
                <a:gd name="connsiteY829" fmla="*/ 315502 h 805711"/>
                <a:gd name="connsiteX830" fmla="*/ 1780085 w 2972814"/>
                <a:gd name="connsiteY830" fmla="*/ 325494 h 805711"/>
                <a:gd name="connsiteX831" fmla="*/ 1775708 w 2972814"/>
                <a:gd name="connsiteY831" fmla="*/ 330951 h 805711"/>
                <a:gd name="connsiteX832" fmla="*/ 1770525 w 2972814"/>
                <a:gd name="connsiteY832" fmla="*/ 335485 h 805711"/>
                <a:gd name="connsiteX833" fmla="*/ 1756382 w 2972814"/>
                <a:gd name="connsiteY833" fmla="*/ 345477 h 805711"/>
                <a:gd name="connsiteX834" fmla="*/ 1755756 w 2972814"/>
                <a:gd name="connsiteY834" fmla="*/ 345845 h 805711"/>
                <a:gd name="connsiteX835" fmla="*/ 1735805 w 2972814"/>
                <a:gd name="connsiteY835" fmla="*/ 351863 h 805711"/>
                <a:gd name="connsiteX836" fmla="*/ 1530125 w 2972814"/>
                <a:gd name="connsiteY836" fmla="*/ 325494 h 805711"/>
                <a:gd name="connsiteX837" fmla="*/ 1516335 w 2972814"/>
                <a:gd name="connsiteY837" fmla="*/ 319063 h 805711"/>
                <a:gd name="connsiteX838" fmla="*/ 1511353 w 2972814"/>
                <a:gd name="connsiteY838" fmla="*/ 315502 h 805711"/>
                <a:gd name="connsiteX839" fmla="*/ 1499120 w 2972814"/>
                <a:gd name="connsiteY839" fmla="*/ 305511 h 805711"/>
                <a:gd name="connsiteX840" fmla="*/ 1496383 w 2972814"/>
                <a:gd name="connsiteY840" fmla="*/ 302697 h 805711"/>
                <a:gd name="connsiteX841" fmla="*/ 1490480 w 2972814"/>
                <a:gd name="connsiteY841" fmla="*/ 295519 h 805711"/>
                <a:gd name="connsiteX842" fmla="*/ 1483960 w 2972814"/>
                <a:gd name="connsiteY842" fmla="*/ 285528 h 805711"/>
                <a:gd name="connsiteX843" fmla="*/ 1479581 w 2972814"/>
                <a:gd name="connsiteY843" fmla="*/ 275536 h 805711"/>
                <a:gd name="connsiteX844" fmla="*/ 1476995 w 2972814"/>
                <a:gd name="connsiteY844" fmla="*/ 265545 h 805711"/>
                <a:gd name="connsiteX845" fmla="*/ 1476431 w 2972814"/>
                <a:gd name="connsiteY845" fmla="*/ 257616 h 805711"/>
                <a:gd name="connsiteX846" fmla="*/ 1476267 w 2972814"/>
                <a:gd name="connsiteY846" fmla="*/ 255553 h 805711"/>
                <a:gd name="connsiteX847" fmla="*/ 1476431 w 2972814"/>
                <a:gd name="connsiteY847" fmla="*/ 254671 h 805711"/>
                <a:gd name="connsiteX848" fmla="*/ 1477985 w 2972814"/>
                <a:gd name="connsiteY848" fmla="*/ 245562 h 805711"/>
                <a:gd name="connsiteX849" fmla="*/ 1482097 w 2972814"/>
                <a:gd name="connsiteY849" fmla="*/ 235570 h 805711"/>
                <a:gd name="connsiteX850" fmla="*/ 1489720 w 2972814"/>
                <a:gd name="connsiteY850" fmla="*/ 225579 h 805711"/>
                <a:gd name="connsiteX851" fmla="*/ 1496383 w 2972814"/>
                <a:gd name="connsiteY851" fmla="*/ 220336 h 805711"/>
                <a:gd name="connsiteX852" fmla="*/ 1502805 w 2972814"/>
                <a:gd name="connsiteY852" fmla="*/ 215587 h 805711"/>
                <a:gd name="connsiteX853" fmla="*/ 1516335 w 2972814"/>
                <a:gd name="connsiteY853" fmla="*/ 208632 h 805711"/>
                <a:gd name="connsiteX854" fmla="*/ 1523646 w 2972814"/>
                <a:gd name="connsiteY854" fmla="*/ 205596 h 805711"/>
                <a:gd name="connsiteX855" fmla="*/ 1536287 w 2972814"/>
                <a:gd name="connsiteY855" fmla="*/ 201586 h 805711"/>
                <a:gd name="connsiteX856" fmla="*/ 1556239 w 2972814"/>
                <a:gd name="connsiteY856" fmla="*/ 197182 h 805711"/>
                <a:gd name="connsiteX857" fmla="*/ 1569887 w 2972814"/>
                <a:gd name="connsiteY857" fmla="*/ 195604 h 805711"/>
                <a:gd name="connsiteX858" fmla="*/ 1576190 w 2972814"/>
                <a:gd name="connsiteY858" fmla="*/ 194966 h 805711"/>
                <a:gd name="connsiteX859" fmla="*/ 1596142 w 2972814"/>
                <a:gd name="connsiteY859" fmla="*/ 194734 h 805711"/>
                <a:gd name="connsiteX860" fmla="*/ 1605400 w 2972814"/>
                <a:gd name="connsiteY860" fmla="*/ 195604 h 805711"/>
                <a:gd name="connsiteX861" fmla="*/ 1616094 w 2972814"/>
                <a:gd name="connsiteY861" fmla="*/ 196842 h 805711"/>
                <a:gd name="connsiteX862" fmla="*/ 1636046 w 2972814"/>
                <a:gd name="connsiteY862" fmla="*/ 201994 h 805711"/>
                <a:gd name="connsiteX863" fmla="*/ 1644945 w 2972814"/>
                <a:gd name="connsiteY863" fmla="*/ 205596 h 805711"/>
                <a:gd name="connsiteX864" fmla="*/ 1655997 w 2972814"/>
                <a:gd name="connsiteY864" fmla="*/ 212571 h 805711"/>
                <a:gd name="connsiteX865" fmla="*/ 1659581 w 2972814"/>
                <a:gd name="connsiteY865" fmla="*/ 215587 h 805711"/>
                <a:gd name="connsiteX866" fmla="*/ 1666444 w 2972814"/>
                <a:gd name="connsiteY866" fmla="*/ 225579 h 805711"/>
                <a:gd name="connsiteX867" fmla="*/ 1668620 w 2972814"/>
                <a:gd name="connsiteY867" fmla="*/ 235570 h 805711"/>
                <a:gd name="connsiteX868" fmla="*/ 1668046 w 2972814"/>
                <a:gd name="connsiteY868" fmla="*/ 245562 h 805711"/>
                <a:gd name="connsiteX869" fmla="*/ 1665459 w 2972814"/>
                <a:gd name="connsiteY869" fmla="*/ 255553 h 805711"/>
                <a:gd name="connsiteX870" fmla="*/ 1660931 w 2972814"/>
                <a:gd name="connsiteY870" fmla="*/ 265545 h 805711"/>
                <a:gd name="connsiteX871" fmla="*/ 1655997 w 2972814"/>
                <a:gd name="connsiteY871" fmla="*/ 273579 h 805711"/>
                <a:gd name="connsiteX872" fmla="*/ 1654710 w 2972814"/>
                <a:gd name="connsiteY872" fmla="*/ 275536 h 805711"/>
                <a:gd name="connsiteX873" fmla="*/ 1646965 w 2972814"/>
                <a:gd name="connsiteY873" fmla="*/ 285528 h 805711"/>
                <a:gd name="connsiteX874" fmla="*/ 1637590 w 2972814"/>
                <a:gd name="connsiteY874" fmla="*/ 295519 h 805711"/>
                <a:gd name="connsiteX875" fmla="*/ 1636046 w 2972814"/>
                <a:gd name="connsiteY875" fmla="*/ 297055 h 805711"/>
                <a:gd name="connsiteX876" fmla="*/ 1625649 w 2972814"/>
                <a:gd name="connsiteY876" fmla="*/ 305511 h 805711"/>
                <a:gd name="connsiteX877" fmla="*/ 1616094 w 2972814"/>
                <a:gd name="connsiteY877" fmla="*/ 312736 h 805711"/>
                <a:gd name="connsiteX878" fmla="*/ 1611013 w 2972814"/>
                <a:gd name="connsiteY878" fmla="*/ 315502 h 805711"/>
                <a:gd name="connsiteX879" fmla="*/ 1596142 w 2972814"/>
                <a:gd name="connsiteY879" fmla="*/ 323459 h 805711"/>
                <a:gd name="connsiteX880" fmla="*/ 1589598 w 2972814"/>
                <a:gd name="connsiteY880" fmla="*/ 325494 h 805711"/>
                <a:gd name="connsiteX881" fmla="*/ 1576190 w 2972814"/>
                <a:gd name="connsiteY881" fmla="*/ 329898 h 805711"/>
                <a:gd name="connsiteX882" fmla="*/ 1556239 w 2972814"/>
                <a:gd name="connsiteY882" fmla="*/ 331574 h 805711"/>
                <a:gd name="connsiteX883" fmla="*/ 1536287 w 2972814"/>
                <a:gd name="connsiteY883" fmla="*/ 328050 h 805711"/>
                <a:gd name="connsiteX884" fmla="*/ 1474651 w 2972814"/>
                <a:gd name="connsiteY884" fmla="*/ 155638 h 805711"/>
                <a:gd name="connsiteX885" fmla="*/ 1456480 w 2972814"/>
                <a:gd name="connsiteY885" fmla="*/ 150342 h 805711"/>
                <a:gd name="connsiteX886" fmla="*/ 1448993 w 2972814"/>
                <a:gd name="connsiteY886" fmla="*/ 145647 h 805711"/>
                <a:gd name="connsiteX887" fmla="*/ 1437577 w 2972814"/>
                <a:gd name="connsiteY887" fmla="*/ 135655 h 805711"/>
                <a:gd name="connsiteX888" fmla="*/ 1436528 w 2972814"/>
                <a:gd name="connsiteY888" fmla="*/ 134417 h 805711"/>
                <a:gd name="connsiteX889" fmla="*/ 1431263 w 2972814"/>
                <a:gd name="connsiteY889" fmla="*/ 125664 h 805711"/>
                <a:gd name="connsiteX890" fmla="*/ 1427281 w 2972814"/>
                <a:gd name="connsiteY890" fmla="*/ 115672 h 805711"/>
                <a:gd name="connsiteX891" fmla="*/ 1425336 w 2972814"/>
                <a:gd name="connsiteY891" fmla="*/ 105681 h 805711"/>
                <a:gd name="connsiteX892" fmla="*/ 1425163 w 2972814"/>
                <a:gd name="connsiteY892" fmla="*/ 95689 h 805711"/>
                <a:gd name="connsiteX893" fmla="*/ 1427131 w 2972814"/>
                <a:gd name="connsiteY893" fmla="*/ 85698 h 805711"/>
                <a:gd name="connsiteX894" fmla="*/ 1431111 w 2972814"/>
                <a:gd name="connsiteY894" fmla="*/ 75706 h 805711"/>
                <a:gd name="connsiteX895" fmla="*/ 1436528 w 2972814"/>
                <a:gd name="connsiteY895" fmla="*/ 67512 h 805711"/>
                <a:gd name="connsiteX896" fmla="*/ 1437907 w 2972814"/>
                <a:gd name="connsiteY896" fmla="*/ 65715 h 805711"/>
                <a:gd name="connsiteX897" fmla="*/ 1448709 w 2972814"/>
                <a:gd name="connsiteY897" fmla="*/ 55723 h 805711"/>
                <a:gd name="connsiteX898" fmla="*/ 1456480 w 2972814"/>
                <a:gd name="connsiteY898" fmla="*/ 50431 h 805711"/>
                <a:gd name="connsiteX899" fmla="*/ 1464935 w 2972814"/>
                <a:gd name="connsiteY899" fmla="*/ 45732 h 805711"/>
                <a:gd name="connsiteX900" fmla="*/ 1476431 w 2972814"/>
                <a:gd name="connsiteY900" fmla="*/ 40536 h 805711"/>
                <a:gd name="connsiteX901" fmla="*/ 1490722 w 2972814"/>
                <a:gd name="connsiteY901" fmla="*/ 35740 h 805711"/>
                <a:gd name="connsiteX902" fmla="*/ 1496383 w 2972814"/>
                <a:gd name="connsiteY902" fmla="*/ 34125 h 805711"/>
                <a:gd name="connsiteX903" fmla="*/ 1516335 w 2972814"/>
                <a:gd name="connsiteY903" fmla="*/ 30226 h 805711"/>
                <a:gd name="connsiteX904" fmla="*/ 1536287 w 2972814"/>
                <a:gd name="connsiteY904" fmla="*/ 28280 h 805711"/>
                <a:gd name="connsiteX905" fmla="*/ 1556239 w 2972814"/>
                <a:gd name="connsiteY905" fmla="*/ 28390 h 805711"/>
                <a:gd name="connsiteX906" fmla="*/ 1576190 w 2972814"/>
                <a:gd name="connsiteY906" fmla="*/ 30616 h 805711"/>
                <a:gd name="connsiteX907" fmla="*/ 1596142 w 2972814"/>
                <a:gd name="connsiteY907" fmla="*/ 35127 h 805711"/>
                <a:gd name="connsiteX908" fmla="*/ 1598062 w 2972814"/>
                <a:gd name="connsiteY908" fmla="*/ 35740 h 805711"/>
                <a:gd name="connsiteX909" fmla="*/ 1616094 w 2972814"/>
                <a:gd name="connsiteY909" fmla="*/ 42272 h 805711"/>
                <a:gd name="connsiteX910" fmla="*/ 1623691 w 2972814"/>
                <a:gd name="connsiteY910" fmla="*/ 45732 h 805711"/>
                <a:gd name="connsiteX911" fmla="*/ 1636046 w 2972814"/>
                <a:gd name="connsiteY911" fmla="*/ 52190 h 805711"/>
                <a:gd name="connsiteX912" fmla="*/ 1641944 w 2972814"/>
                <a:gd name="connsiteY912" fmla="*/ 55723 h 805711"/>
                <a:gd name="connsiteX913" fmla="*/ 1655946 w 2972814"/>
                <a:gd name="connsiteY913" fmla="*/ 65715 h 805711"/>
                <a:gd name="connsiteX914" fmla="*/ 1655997 w 2972814"/>
                <a:gd name="connsiteY914" fmla="*/ 65760 h 805711"/>
                <a:gd name="connsiteX915" fmla="*/ 1666566 w 2972814"/>
                <a:gd name="connsiteY915" fmla="*/ 75706 h 805711"/>
                <a:gd name="connsiteX916" fmla="*/ 1675221 w 2972814"/>
                <a:gd name="connsiteY916" fmla="*/ 85698 h 805711"/>
                <a:gd name="connsiteX917" fmla="*/ 1675949 w 2972814"/>
                <a:gd name="connsiteY917" fmla="*/ 86965 h 805711"/>
                <a:gd name="connsiteX918" fmla="*/ 1680835 w 2972814"/>
                <a:gd name="connsiteY918" fmla="*/ 95689 h 805711"/>
                <a:gd name="connsiteX919" fmla="*/ 1684056 w 2972814"/>
                <a:gd name="connsiteY919" fmla="*/ 105681 h 805711"/>
                <a:gd name="connsiteX920" fmla="*/ 1684643 w 2972814"/>
                <a:gd name="connsiteY920" fmla="*/ 115672 h 805711"/>
                <a:gd name="connsiteX921" fmla="*/ 1681623 w 2972814"/>
                <a:gd name="connsiteY921" fmla="*/ 125664 h 805711"/>
                <a:gd name="connsiteX922" fmla="*/ 1675949 w 2972814"/>
                <a:gd name="connsiteY922" fmla="*/ 132698 h 805711"/>
                <a:gd name="connsiteX923" fmla="*/ 1672384 w 2972814"/>
                <a:gd name="connsiteY923" fmla="*/ 135655 h 805711"/>
                <a:gd name="connsiteX924" fmla="*/ 1655997 w 2972814"/>
                <a:gd name="connsiteY924" fmla="*/ 143455 h 805711"/>
                <a:gd name="connsiteX925" fmla="*/ 1647605 w 2972814"/>
                <a:gd name="connsiteY925" fmla="*/ 145647 h 805711"/>
                <a:gd name="connsiteX926" fmla="*/ 1636046 w 2972814"/>
                <a:gd name="connsiteY926" fmla="*/ 147779 h 805711"/>
                <a:gd name="connsiteX927" fmla="*/ 1616094 w 2972814"/>
                <a:gd name="connsiteY927" fmla="*/ 150094 h 805711"/>
                <a:gd name="connsiteX928" fmla="*/ 1596142 w 2972814"/>
                <a:gd name="connsiteY928" fmla="*/ 151678 h 805711"/>
                <a:gd name="connsiteX929" fmla="*/ 1576190 w 2972814"/>
                <a:gd name="connsiteY929" fmla="*/ 153184 h 805711"/>
                <a:gd name="connsiteX930" fmla="*/ 1556239 w 2972814"/>
                <a:gd name="connsiteY930" fmla="*/ 154737 h 805711"/>
                <a:gd name="connsiteX931" fmla="*/ 1544045 w 2972814"/>
                <a:gd name="connsiteY931" fmla="*/ 155638 h 805711"/>
                <a:gd name="connsiteX932" fmla="*/ 1536287 w 2972814"/>
                <a:gd name="connsiteY932" fmla="*/ 156212 h 805711"/>
                <a:gd name="connsiteX933" fmla="*/ 1516335 w 2972814"/>
                <a:gd name="connsiteY933" fmla="*/ 157380 h 805711"/>
                <a:gd name="connsiteX934" fmla="*/ 1496383 w 2972814"/>
                <a:gd name="connsiteY934" fmla="*/ 157605 h 805711"/>
                <a:gd name="connsiteX935" fmla="*/ 1476431 w 2972814"/>
                <a:gd name="connsiteY935" fmla="*/ 156051 h 805711"/>
                <a:gd name="connsiteX936" fmla="*/ 2394213 w 2972814"/>
                <a:gd name="connsiteY936" fmla="*/ 728179 h 805711"/>
                <a:gd name="connsiteX937" fmla="*/ 2414165 w 2972814"/>
                <a:gd name="connsiteY937" fmla="*/ 731621 h 805711"/>
                <a:gd name="connsiteX938" fmla="*/ 2434117 w 2972814"/>
                <a:gd name="connsiteY938" fmla="*/ 731763 h 805711"/>
                <a:gd name="connsiteX939" fmla="*/ 2454068 w 2972814"/>
                <a:gd name="connsiteY939" fmla="*/ 728643 h 805711"/>
                <a:gd name="connsiteX940" fmla="*/ 2464924 w 2972814"/>
                <a:gd name="connsiteY940" fmla="*/ 725154 h 805711"/>
                <a:gd name="connsiteX941" fmla="*/ 2474020 w 2972814"/>
                <a:gd name="connsiteY941" fmla="*/ 721741 h 805711"/>
                <a:gd name="connsiteX942" fmla="*/ 2485239 w 2972814"/>
                <a:gd name="connsiteY942" fmla="*/ 715162 h 805711"/>
                <a:gd name="connsiteX943" fmla="*/ 2493972 w 2972814"/>
                <a:gd name="connsiteY943" fmla="*/ 708975 h 805711"/>
                <a:gd name="connsiteX944" fmla="*/ 2498112 w 2972814"/>
                <a:gd name="connsiteY944" fmla="*/ 705171 h 805711"/>
                <a:gd name="connsiteX945" fmla="*/ 2507053 w 2972814"/>
                <a:gd name="connsiteY945" fmla="*/ 695179 h 805711"/>
                <a:gd name="connsiteX946" fmla="*/ 2513924 w 2972814"/>
                <a:gd name="connsiteY946" fmla="*/ 685576 h 805711"/>
                <a:gd name="connsiteX947" fmla="*/ 2514161 w 2972814"/>
                <a:gd name="connsiteY947" fmla="*/ 685188 h 805711"/>
                <a:gd name="connsiteX948" fmla="*/ 2519278 w 2972814"/>
                <a:gd name="connsiteY948" fmla="*/ 675196 h 805711"/>
                <a:gd name="connsiteX949" fmla="*/ 2523396 w 2972814"/>
                <a:gd name="connsiteY949" fmla="*/ 665205 h 805711"/>
                <a:gd name="connsiteX950" fmla="*/ 2526618 w 2972814"/>
                <a:gd name="connsiteY950" fmla="*/ 655213 h 805711"/>
                <a:gd name="connsiteX951" fmla="*/ 2528946 w 2972814"/>
                <a:gd name="connsiteY951" fmla="*/ 645222 h 805711"/>
                <a:gd name="connsiteX952" fmla="*/ 2530342 w 2972814"/>
                <a:gd name="connsiteY952" fmla="*/ 635230 h 805711"/>
                <a:gd name="connsiteX953" fmla="*/ 2530428 w 2972814"/>
                <a:gd name="connsiteY953" fmla="*/ 625239 h 805711"/>
                <a:gd name="connsiteX954" fmla="*/ 2529007 w 2972814"/>
                <a:gd name="connsiteY954" fmla="*/ 615247 h 805711"/>
                <a:gd name="connsiteX955" fmla="*/ 2525428 w 2972814"/>
                <a:gd name="connsiteY955" fmla="*/ 605256 h 805711"/>
                <a:gd name="connsiteX956" fmla="*/ 2518809 w 2972814"/>
                <a:gd name="connsiteY956" fmla="*/ 595264 h 805711"/>
                <a:gd name="connsiteX957" fmla="*/ 2513924 w 2972814"/>
                <a:gd name="connsiteY957" fmla="*/ 590526 h 805711"/>
                <a:gd name="connsiteX958" fmla="*/ 2504304 w 2972814"/>
                <a:gd name="connsiteY958" fmla="*/ 585273 h 805711"/>
                <a:gd name="connsiteX959" fmla="*/ 2493972 w 2972814"/>
                <a:gd name="connsiteY959" fmla="*/ 581310 h 805711"/>
                <a:gd name="connsiteX960" fmla="*/ 2474020 w 2972814"/>
                <a:gd name="connsiteY960" fmla="*/ 578737 h 805711"/>
                <a:gd name="connsiteX961" fmla="*/ 2454068 w 2972814"/>
                <a:gd name="connsiteY961" fmla="*/ 579923 h 805711"/>
                <a:gd name="connsiteX962" fmla="*/ 2434117 w 2972814"/>
                <a:gd name="connsiteY962" fmla="*/ 583761 h 805711"/>
                <a:gd name="connsiteX963" fmla="*/ 2429500 w 2972814"/>
                <a:gd name="connsiteY963" fmla="*/ 585273 h 805711"/>
                <a:gd name="connsiteX964" fmla="*/ 2414165 w 2972814"/>
                <a:gd name="connsiteY964" fmla="*/ 590536 h 805711"/>
                <a:gd name="connsiteX965" fmla="*/ 2404067 w 2972814"/>
                <a:gd name="connsiteY965" fmla="*/ 595264 h 805711"/>
                <a:gd name="connsiteX966" fmla="*/ 2394213 w 2972814"/>
                <a:gd name="connsiteY966" fmla="*/ 600545 h 805711"/>
                <a:gd name="connsiteX967" fmla="*/ 2387301 w 2972814"/>
                <a:gd name="connsiteY967" fmla="*/ 605256 h 805711"/>
                <a:gd name="connsiteX968" fmla="*/ 2374695 w 2972814"/>
                <a:gd name="connsiteY968" fmla="*/ 615247 h 805711"/>
                <a:gd name="connsiteX969" fmla="*/ 2374261 w 2972814"/>
                <a:gd name="connsiteY969" fmla="*/ 615655 h 805711"/>
                <a:gd name="connsiteX970" fmla="*/ 2365656 w 2972814"/>
                <a:gd name="connsiteY970" fmla="*/ 625239 h 805711"/>
                <a:gd name="connsiteX971" fmla="*/ 2358734 w 2972814"/>
                <a:gd name="connsiteY971" fmla="*/ 635230 h 805711"/>
                <a:gd name="connsiteX972" fmla="*/ 2354310 w 2972814"/>
                <a:gd name="connsiteY972" fmla="*/ 643327 h 805711"/>
                <a:gd name="connsiteX973" fmla="*/ 2353367 w 2972814"/>
                <a:gd name="connsiteY973" fmla="*/ 645222 h 805711"/>
                <a:gd name="connsiteX974" fmla="*/ 2349873 w 2972814"/>
                <a:gd name="connsiteY974" fmla="*/ 655213 h 805711"/>
                <a:gd name="connsiteX975" fmla="*/ 2347930 w 2972814"/>
                <a:gd name="connsiteY975" fmla="*/ 665205 h 805711"/>
                <a:gd name="connsiteX976" fmla="*/ 2347338 w 2972814"/>
                <a:gd name="connsiteY976" fmla="*/ 675196 h 805711"/>
                <a:gd name="connsiteX977" fmla="*/ 2348403 w 2972814"/>
                <a:gd name="connsiteY977" fmla="*/ 685188 h 805711"/>
                <a:gd name="connsiteX978" fmla="*/ 2351506 w 2972814"/>
                <a:gd name="connsiteY978" fmla="*/ 695179 h 805711"/>
                <a:gd name="connsiteX979" fmla="*/ 2354310 w 2972814"/>
                <a:gd name="connsiteY979" fmla="*/ 700563 h 805711"/>
                <a:gd name="connsiteX980" fmla="*/ 2357267 w 2972814"/>
                <a:gd name="connsiteY980" fmla="*/ 705171 h 805711"/>
                <a:gd name="connsiteX981" fmla="*/ 2367419 w 2972814"/>
                <a:gd name="connsiteY981" fmla="*/ 715162 h 805711"/>
                <a:gd name="connsiteX982" fmla="*/ 2374261 w 2972814"/>
                <a:gd name="connsiteY982" fmla="*/ 719982 h 805711"/>
                <a:gd name="connsiteX983" fmla="*/ 2385456 w 2972814"/>
                <a:gd name="connsiteY983" fmla="*/ 725154 h 805711"/>
                <a:gd name="connsiteX984" fmla="*/ 2421344 w 2972814"/>
                <a:gd name="connsiteY984" fmla="*/ 675196 h 805711"/>
                <a:gd name="connsiteX985" fmla="*/ 2414165 w 2972814"/>
                <a:gd name="connsiteY985" fmla="*/ 666338 h 805711"/>
                <a:gd name="connsiteX986" fmla="*/ 2413865 w 2972814"/>
                <a:gd name="connsiteY986" fmla="*/ 665205 h 805711"/>
                <a:gd name="connsiteX987" fmla="*/ 2414165 w 2972814"/>
                <a:gd name="connsiteY987" fmla="*/ 663043 h 805711"/>
                <a:gd name="connsiteX988" fmla="*/ 2416328 w 2972814"/>
                <a:gd name="connsiteY988" fmla="*/ 655213 h 805711"/>
                <a:gd name="connsiteX989" fmla="*/ 2426228 w 2972814"/>
                <a:gd name="connsiteY989" fmla="*/ 645222 h 805711"/>
                <a:gd name="connsiteX990" fmla="*/ 2434117 w 2972814"/>
                <a:gd name="connsiteY990" fmla="*/ 639901 h 805711"/>
                <a:gd name="connsiteX991" fmla="*/ 2454068 w 2972814"/>
                <a:gd name="connsiteY991" fmla="*/ 639132 h 805711"/>
                <a:gd name="connsiteX992" fmla="*/ 2460180 w 2972814"/>
                <a:gd name="connsiteY992" fmla="*/ 645222 h 805711"/>
                <a:gd name="connsiteX993" fmla="*/ 2462472 w 2972814"/>
                <a:gd name="connsiteY993" fmla="*/ 655213 h 805711"/>
                <a:gd name="connsiteX994" fmla="*/ 2459331 w 2972814"/>
                <a:gd name="connsiteY994" fmla="*/ 665205 h 805711"/>
                <a:gd name="connsiteX995" fmla="*/ 2454068 w 2972814"/>
                <a:gd name="connsiteY995" fmla="*/ 672610 h 805711"/>
                <a:gd name="connsiteX996" fmla="*/ 2448617 w 2972814"/>
                <a:gd name="connsiteY996" fmla="*/ 675196 h 805711"/>
                <a:gd name="connsiteX997" fmla="*/ 2434117 w 2972814"/>
                <a:gd name="connsiteY997" fmla="*/ 680155 h 805711"/>
                <a:gd name="connsiteX998" fmla="*/ 758167 w 2972814"/>
                <a:gd name="connsiteY998" fmla="*/ 657628 h 805711"/>
                <a:gd name="connsiteX999" fmla="*/ 768534 w 2972814"/>
                <a:gd name="connsiteY999" fmla="*/ 655213 h 805711"/>
                <a:gd name="connsiteX1000" fmla="*/ 778119 w 2972814"/>
                <a:gd name="connsiteY1000" fmla="*/ 651605 h 805711"/>
                <a:gd name="connsiteX1001" fmla="*/ 784586 w 2972814"/>
                <a:gd name="connsiteY1001" fmla="*/ 645222 h 805711"/>
                <a:gd name="connsiteX1002" fmla="*/ 787750 w 2972814"/>
                <a:gd name="connsiteY1002" fmla="*/ 635230 h 805711"/>
                <a:gd name="connsiteX1003" fmla="*/ 783042 w 2972814"/>
                <a:gd name="connsiteY1003" fmla="*/ 625239 h 805711"/>
                <a:gd name="connsiteX1004" fmla="*/ 778119 w 2972814"/>
                <a:gd name="connsiteY1004" fmla="*/ 621336 h 805711"/>
                <a:gd name="connsiteX1005" fmla="*/ 765387 w 2972814"/>
                <a:gd name="connsiteY1005" fmla="*/ 615247 h 805711"/>
                <a:gd name="connsiteX1006" fmla="*/ 758167 w 2972814"/>
                <a:gd name="connsiteY1006" fmla="*/ 612794 h 805711"/>
                <a:gd name="connsiteX1007" fmla="*/ 738216 w 2972814"/>
                <a:gd name="connsiteY1007" fmla="*/ 610575 h 805711"/>
                <a:gd name="connsiteX1008" fmla="*/ 726270 w 2972814"/>
                <a:gd name="connsiteY1008" fmla="*/ 615247 h 805711"/>
                <a:gd name="connsiteX1009" fmla="*/ 720626 w 2972814"/>
                <a:gd name="connsiteY1009" fmla="*/ 625239 h 805711"/>
                <a:gd name="connsiteX1010" fmla="*/ 724179 w 2972814"/>
                <a:gd name="connsiteY1010" fmla="*/ 635230 h 805711"/>
                <a:gd name="connsiteX1011" fmla="*/ 730921 w 2972814"/>
                <a:gd name="connsiteY1011" fmla="*/ 645222 h 805711"/>
                <a:gd name="connsiteX1012" fmla="*/ 738216 w 2972814"/>
                <a:gd name="connsiteY1012" fmla="*/ 652162 h 805711"/>
                <a:gd name="connsiteX1013" fmla="*/ 747603 w 2972814"/>
                <a:gd name="connsiteY1013" fmla="*/ 655213 h 80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</a:cxnLst>
              <a:rect l="l" t="t" r="r" b="b"/>
              <a:pathLst>
                <a:path w="2972814" h="805711">
                  <a:moveTo>
                    <a:pt x="710" y="805085"/>
                  </a:moveTo>
                  <a:lnTo>
                    <a:pt x="19952" y="796462"/>
                  </a:lnTo>
                  <a:lnTo>
                    <a:pt x="21985" y="795094"/>
                  </a:lnTo>
                  <a:lnTo>
                    <a:pt x="39904" y="786109"/>
                  </a:lnTo>
                  <a:lnTo>
                    <a:pt x="41243" y="785102"/>
                  </a:lnTo>
                  <a:lnTo>
                    <a:pt x="56461" y="775111"/>
                  </a:lnTo>
                  <a:lnTo>
                    <a:pt x="59855" y="773223"/>
                  </a:lnTo>
                  <a:lnTo>
                    <a:pt x="69837" y="765120"/>
                  </a:lnTo>
                  <a:lnTo>
                    <a:pt x="79807" y="757599"/>
                  </a:lnTo>
                  <a:lnTo>
                    <a:pt x="82210" y="755128"/>
                  </a:lnTo>
                  <a:lnTo>
                    <a:pt x="92267" y="745137"/>
                  </a:lnTo>
                  <a:lnTo>
                    <a:pt x="99759" y="737983"/>
                  </a:lnTo>
                  <a:lnTo>
                    <a:pt x="102108" y="735145"/>
                  </a:lnTo>
                  <a:lnTo>
                    <a:pt x="111167" y="725154"/>
                  </a:lnTo>
                  <a:lnTo>
                    <a:pt x="119711" y="716666"/>
                  </a:lnTo>
                  <a:lnTo>
                    <a:pt x="120950" y="715162"/>
                  </a:lnTo>
                  <a:lnTo>
                    <a:pt x="129846" y="705171"/>
                  </a:lnTo>
                  <a:lnTo>
                    <a:pt x="139662" y="695667"/>
                  </a:lnTo>
                  <a:lnTo>
                    <a:pt x="140098" y="695179"/>
                  </a:lnTo>
                  <a:lnTo>
                    <a:pt x="150013" y="685188"/>
                  </a:lnTo>
                  <a:lnTo>
                    <a:pt x="159614" y="676444"/>
                  </a:lnTo>
                  <a:lnTo>
                    <a:pt x="160848" y="675196"/>
                  </a:lnTo>
                  <a:lnTo>
                    <a:pt x="171918" y="665205"/>
                  </a:lnTo>
                  <a:lnTo>
                    <a:pt x="179566" y="658727"/>
                  </a:lnTo>
                  <a:lnTo>
                    <a:pt x="183509" y="655213"/>
                  </a:lnTo>
                  <a:lnTo>
                    <a:pt x="195476" y="645222"/>
                  </a:lnTo>
                  <a:lnTo>
                    <a:pt x="199518" y="641990"/>
                  </a:lnTo>
                  <a:lnTo>
                    <a:pt x="207863" y="635230"/>
                  </a:lnTo>
                  <a:lnTo>
                    <a:pt x="219470" y="626129"/>
                  </a:lnTo>
                  <a:lnTo>
                    <a:pt x="220623" y="625239"/>
                  </a:lnTo>
                  <a:lnTo>
                    <a:pt x="233805" y="615247"/>
                  </a:lnTo>
                  <a:lnTo>
                    <a:pt x="239421" y="611006"/>
                  </a:lnTo>
                  <a:lnTo>
                    <a:pt x="247468" y="605256"/>
                  </a:lnTo>
                  <a:lnTo>
                    <a:pt x="259373" y="596826"/>
                  </a:lnTo>
                  <a:lnTo>
                    <a:pt x="261766" y="595264"/>
                  </a:lnTo>
                  <a:lnTo>
                    <a:pt x="276878" y="585273"/>
                  </a:lnTo>
                  <a:lnTo>
                    <a:pt x="279325" y="583581"/>
                  </a:lnTo>
                  <a:lnTo>
                    <a:pt x="292758" y="575281"/>
                  </a:lnTo>
                  <a:lnTo>
                    <a:pt x="299277" y="571116"/>
                  </a:lnTo>
                  <a:lnTo>
                    <a:pt x="309314" y="565290"/>
                  </a:lnTo>
                  <a:lnTo>
                    <a:pt x="319228" y="559309"/>
                  </a:lnTo>
                  <a:lnTo>
                    <a:pt x="326382" y="555298"/>
                  </a:lnTo>
                  <a:lnTo>
                    <a:pt x="339180" y="547786"/>
                  </a:lnTo>
                  <a:lnTo>
                    <a:pt x="343857" y="545307"/>
                  </a:lnTo>
                  <a:lnTo>
                    <a:pt x="359132" y="536512"/>
                  </a:lnTo>
                  <a:lnTo>
                    <a:pt x="361391" y="535315"/>
                  </a:lnTo>
                  <a:lnTo>
                    <a:pt x="379084" y="525372"/>
                  </a:lnTo>
                  <a:lnTo>
                    <a:pt x="379180" y="525324"/>
                  </a:lnTo>
                  <a:lnTo>
                    <a:pt x="398030" y="515332"/>
                  </a:lnTo>
                  <a:lnTo>
                    <a:pt x="399036" y="514785"/>
                  </a:lnTo>
                  <a:lnTo>
                    <a:pt x="418987" y="505841"/>
                  </a:lnTo>
                  <a:lnTo>
                    <a:pt x="420404" y="505341"/>
                  </a:lnTo>
                  <a:lnTo>
                    <a:pt x="438939" y="498937"/>
                  </a:lnTo>
                  <a:lnTo>
                    <a:pt x="455481" y="495349"/>
                  </a:lnTo>
                  <a:lnTo>
                    <a:pt x="458891" y="494607"/>
                  </a:lnTo>
                  <a:lnTo>
                    <a:pt x="478843" y="492576"/>
                  </a:lnTo>
                  <a:lnTo>
                    <a:pt x="498794" y="493048"/>
                  </a:lnTo>
                  <a:lnTo>
                    <a:pt x="517233" y="495349"/>
                  </a:lnTo>
                  <a:lnTo>
                    <a:pt x="518746" y="495542"/>
                  </a:lnTo>
                  <a:lnTo>
                    <a:pt x="538698" y="500118"/>
                  </a:lnTo>
                  <a:lnTo>
                    <a:pt x="556454" y="505341"/>
                  </a:lnTo>
                  <a:lnTo>
                    <a:pt x="558650" y="506046"/>
                  </a:lnTo>
                  <a:lnTo>
                    <a:pt x="578601" y="513182"/>
                  </a:lnTo>
                  <a:lnTo>
                    <a:pt x="584996" y="515332"/>
                  </a:lnTo>
                  <a:lnTo>
                    <a:pt x="598553" y="520528"/>
                  </a:lnTo>
                  <a:lnTo>
                    <a:pt x="614582" y="525324"/>
                  </a:lnTo>
                  <a:lnTo>
                    <a:pt x="618505" y="526799"/>
                  </a:lnTo>
                  <a:lnTo>
                    <a:pt x="638457" y="530715"/>
                  </a:lnTo>
                  <a:lnTo>
                    <a:pt x="658409" y="527783"/>
                  </a:lnTo>
                  <a:lnTo>
                    <a:pt x="661719" y="525324"/>
                  </a:lnTo>
                  <a:lnTo>
                    <a:pt x="673144" y="515332"/>
                  </a:lnTo>
                  <a:lnTo>
                    <a:pt x="678360" y="510430"/>
                  </a:lnTo>
                  <a:lnTo>
                    <a:pt x="681873" y="505341"/>
                  </a:lnTo>
                  <a:lnTo>
                    <a:pt x="689838" y="495349"/>
                  </a:lnTo>
                  <a:lnTo>
                    <a:pt x="698312" y="486046"/>
                  </a:lnTo>
                  <a:lnTo>
                    <a:pt x="698849" y="485358"/>
                  </a:lnTo>
                  <a:lnTo>
                    <a:pt x="708739" y="475366"/>
                  </a:lnTo>
                  <a:lnTo>
                    <a:pt x="718264" y="467670"/>
                  </a:lnTo>
                  <a:lnTo>
                    <a:pt x="721246" y="465375"/>
                  </a:lnTo>
                  <a:lnTo>
                    <a:pt x="737660" y="455383"/>
                  </a:lnTo>
                  <a:lnTo>
                    <a:pt x="738216" y="455106"/>
                  </a:lnTo>
                  <a:lnTo>
                    <a:pt x="758167" y="446945"/>
                  </a:lnTo>
                  <a:lnTo>
                    <a:pt x="763702" y="445392"/>
                  </a:lnTo>
                  <a:lnTo>
                    <a:pt x="778119" y="441993"/>
                  </a:lnTo>
                  <a:lnTo>
                    <a:pt x="798071" y="439249"/>
                  </a:lnTo>
                  <a:lnTo>
                    <a:pt x="818023" y="438367"/>
                  </a:lnTo>
                  <a:lnTo>
                    <a:pt x="837975" y="438905"/>
                  </a:lnTo>
                  <a:lnTo>
                    <a:pt x="857926" y="440826"/>
                  </a:lnTo>
                  <a:lnTo>
                    <a:pt x="877878" y="443919"/>
                  </a:lnTo>
                  <a:lnTo>
                    <a:pt x="885616" y="445392"/>
                  </a:lnTo>
                  <a:lnTo>
                    <a:pt x="897830" y="448549"/>
                  </a:lnTo>
                  <a:lnTo>
                    <a:pt x="917782" y="455198"/>
                  </a:lnTo>
                  <a:lnTo>
                    <a:pt x="918359" y="455383"/>
                  </a:lnTo>
                  <a:lnTo>
                    <a:pt x="936950" y="465375"/>
                  </a:lnTo>
                  <a:lnTo>
                    <a:pt x="937733" y="466146"/>
                  </a:lnTo>
                  <a:lnTo>
                    <a:pt x="948195" y="475366"/>
                  </a:lnTo>
                  <a:lnTo>
                    <a:pt x="952209" y="485358"/>
                  </a:lnTo>
                  <a:lnTo>
                    <a:pt x="953801" y="495349"/>
                  </a:lnTo>
                  <a:lnTo>
                    <a:pt x="953193" y="505341"/>
                  </a:lnTo>
                  <a:lnTo>
                    <a:pt x="951578" y="515332"/>
                  </a:lnTo>
                  <a:lnTo>
                    <a:pt x="949151" y="525324"/>
                  </a:lnTo>
                  <a:lnTo>
                    <a:pt x="946247" y="535315"/>
                  </a:lnTo>
                  <a:lnTo>
                    <a:pt x="943416" y="545307"/>
                  </a:lnTo>
                  <a:lnTo>
                    <a:pt x="940805" y="555298"/>
                  </a:lnTo>
                  <a:lnTo>
                    <a:pt x="939016" y="565290"/>
                  </a:lnTo>
                  <a:lnTo>
                    <a:pt x="938274" y="575281"/>
                  </a:lnTo>
                  <a:lnTo>
                    <a:pt x="939579" y="585273"/>
                  </a:lnTo>
                  <a:lnTo>
                    <a:pt x="943874" y="595264"/>
                  </a:lnTo>
                  <a:lnTo>
                    <a:pt x="951543" y="605256"/>
                  </a:lnTo>
                  <a:lnTo>
                    <a:pt x="957685" y="610599"/>
                  </a:lnTo>
                  <a:lnTo>
                    <a:pt x="963430" y="615247"/>
                  </a:lnTo>
                  <a:lnTo>
                    <a:pt x="977637" y="624598"/>
                  </a:lnTo>
                  <a:lnTo>
                    <a:pt x="978869" y="625239"/>
                  </a:lnTo>
                  <a:lnTo>
                    <a:pt x="997589" y="635041"/>
                  </a:lnTo>
                  <a:lnTo>
                    <a:pt x="998277" y="635230"/>
                  </a:lnTo>
                  <a:lnTo>
                    <a:pt x="1017541" y="641321"/>
                  </a:lnTo>
                  <a:lnTo>
                    <a:pt x="1037492" y="639307"/>
                  </a:lnTo>
                  <a:lnTo>
                    <a:pt x="1041448" y="635230"/>
                  </a:lnTo>
                  <a:lnTo>
                    <a:pt x="1048134" y="625239"/>
                  </a:lnTo>
                  <a:lnTo>
                    <a:pt x="1053384" y="615247"/>
                  </a:lnTo>
                  <a:lnTo>
                    <a:pt x="1057090" y="605256"/>
                  </a:lnTo>
                  <a:lnTo>
                    <a:pt x="1057444" y="604020"/>
                  </a:lnTo>
                  <a:lnTo>
                    <a:pt x="1059029" y="595264"/>
                  </a:lnTo>
                  <a:lnTo>
                    <a:pt x="1060285" y="585273"/>
                  </a:lnTo>
                  <a:lnTo>
                    <a:pt x="1060953" y="575281"/>
                  </a:lnTo>
                  <a:lnTo>
                    <a:pt x="1061274" y="565290"/>
                  </a:lnTo>
                  <a:lnTo>
                    <a:pt x="1060782" y="555298"/>
                  </a:lnTo>
                  <a:lnTo>
                    <a:pt x="1059911" y="545307"/>
                  </a:lnTo>
                  <a:lnTo>
                    <a:pt x="1058319" y="535315"/>
                  </a:lnTo>
                  <a:lnTo>
                    <a:pt x="1057444" y="531446"/>
                  </a:lnTo>
                  <a:lnTo>
                    <a:pt x="1055481" y="525324"/>
                  </a:lnTo>
                  <a:lnTo>
                    <a:pt x="1051740" y="515332"/>
                  </a:lnTo>
                  <a:lnTo>
                    <a:pt x="1047700" y="505341"/>
                  </a:lnTo>
                  <a:lnTo>
                    <a:pt x="1043241" y="495349"/>
                  </a:lnTo>
                  <a:lnTo>
                    <a:pt x="1039162" y="485358"/>
                  </a:lnTo>
                  <a:lnTo>
                    <a:pt x="1037492" y="480788"/>
                  </a:lnTo>
                  <a:lnTo>
                    <a:pt x="1034631" y="475366"/>
                  </a:lnTo>
                  <a:lnTo>
                    <a:pt x="1031282" y="465375"/>
                  </a:lnTo>
                  <a:lnTo>
                    <a:pt x="1030657" y="455383"/>
                  </a:lnTo>
                  <a:lnTo>
                    <a:pt x="1032887" y="445392"/>
                  </a:lnTo>
                  <a:lnTo>
                    <a:pt x="1037492" y="436146"/>
                  </a:lnTo>
                  <a:lnTo>
                    <a:pt x="1037825" y="435400"/>
                  </a:lnTo>
                  <a:lnTo>
                    <a:pt x="1045771" y="425409"/>
                  </a:lnTo>
                  <a:lnTo>
                    <a:pt x="1057444" y="416344"/>
                  </a:lnTo>
                  <a:lnTo>
                    <a:pt x="1058910" y="415417"/>
                  </a:lnTo>
                  <a:lnTo>
                    <a:pt x="1077396" y="407756"/>
                  </a:lnTo>
                  <a:lnTo>
                    <a:pt x="1085833" y="405426"/>
                  </a:lnTo>
                  <a:lnTo>
                    <a:pt x="1097348" y="403108"/>
                  </a:lnTo>
                  <a:lnTo>
                    <a:pt x="1117299" y="400693"/>
                  </a:lnTo>
                  <a:lnTo>
                    <a:pt x="1137251" y="398745"/>
                  </a:lnTo>
                  <a:lnTo>
                    <a:pt x="1157203" y="396576"/>
                  </a:lnTo>
                  <a:lnTo>
                    <a:pt x="1164807" y="395434"/>
                  </a:lnTo>
                  <a:lnTo>
                    <a:pt x="1177155" y="393782"/>
                  </a:lnTo>
                  <a:lnTo>
                    <a:pt x="1197107" y="389921"/>
                  </a:lnTo>
                  <a:lnTo>
                    <a:pt x="1215065" y="385443"/>
                  </a:lnTo>
                  <a:lnTo>
                    <a:pt x="1217058" y="384969"/>
                  </a:lnTo>
                  <a:lnTo>
                    <a:pt x="1237010" y="379252"/>
                  </a:lnTo>
                  <a:lnTo>
                    <a:pt x="1248614" y="375451"/>
                  </a:lnTo>
                  <a:lnTo>
                    <a:pt x="1256962" y="372671"/>
                  </a:lnTo>
                  <a:lnTo>
                    <a:pt x="1276914" y="365696"/>
                  </a:lnTo>
                  <a:lnTo>
                    <a:pt x="1277628" y="365460"/>
                  </a:lnTo>
                  <a:lnTo>
                    <a:pt x="1296865" y="358631"/>
                  </a:lnTo>
                  <a:lnTo>
                    <a:pt x="1306654" y="355468"/>
                  </a:lnTo>
                  <a:lnTo>
                    <a:pt x="1316817" y="351764"/>
                  </a:lnTo>
                  <a:lnTo>
                    <a:pt x="1336769" y="345770"/>
                  </a:lnTo>
                  <a:lnTo>
                    <a:pt x="1338537" y="345477"/>
                  </a:lnTo>
                  <a:lnTo>
                    <a:pt x="1356721" y="341855"/>
                  </a:lnTo>
                  <a:lnTo>
                    <a:pt x="1376673" y="340734"/>
                  </a:lnTo>
                  <a:lnTo>
                    <a:pt x="1396624" y="344330"/>
                  </a:lnTo>
                  <a:lnTo>
                    <a:pt x="1399434" y="345477"/>
                  </a:lnTo>
                  <a:lnTo>
                    <a:pt x="1416576" y="353198"/>
                  </a:lnTo>
                  <a:lnTo>
                    <a:pt x="1419974" y="355468"/>
                  </a:lnTo>
                  <a:lnTo>
                    <a:pt x="1434548" y="365460"/>
                  </a:lnTo>
                  <a:lnTo>
                    <a:pt x="1436528" y="366977"/>
                  </a:lnTo>
                  <a:lnTo>
                    <a:pt x="1446023" y="375451"/>
                  </a:lnTo>
                  <a:lnTo>
                    <a:pt x="1455458" y="385443"/>
                  </a:lnTo>
                  <a:lnTo>
                    <a:pt x="1456480" y="386772"/>
                  </a:lnTo>
                  <a:lnTo>
                    <a:pt x="1462868" y="395434"/>
                  </a:lnTo>
                  <a:lnTo>
                    <a:pt x="1468568" y="405426"/>
                  </a:lnTo>
                  <a:lnTo>
                    <a:pt x="1472164" y="415417"/>
                  </a:lnTo>
                  <a:lnTo>
                    <a:pt x="1474319" y="425409"/>
                  </a:lnTo>
                  <a:lnTo>
                    <a:pt x="1475202" y="435400"/>
                  </a:lnTo>
                  <a:lnTo>
                    <a:pt x="1475275" y="445392"/>
                  </a:lnTo>
                  <a:lnTo>
                    <a:pt x="1474518" y="455383"/>
                  </a:lnTo>
                  <a:lnTo>
                    <a:pt x="1473322" y="465375"/>
                  </a:lnTo>
                  <a:lnTo>
                    <a:pt x="1471950" y="475366"/>
                  </a:lnTo>
                  <a:lnTo>
                    <a:pt x="1470455" y="485358"/>
                  </a:lnTo>
                  <a:lnTo>
                    <a:pt x="1468871" y="495349"/>
                  </a:lnTo>
                  <a:lnTo>
                    <a:pt x="1467392" y="505341"/>
                  </a:lnTo>
                  <a:lnTo>
                    <a:pt x="1466339" y="515332"/>
                  </a:lnTo>
                  <a:lnTo>
                    <a:pt x="1465528" y="525324"/>
                  </a:lnTo>
                  <a:lnTo>
                    <a:pt x="1465207" y="535315"/>
                  </a:lnTo>
                  <a:lnTo>
                    <a:pt x="1465554" y="545307"/>
                  </a:lnTo>
                  <a:lnTo>
                    <a:pt x="1466651" y="555298"/>
                  </a:lnTo>
                  <a:lnTo>
                    <a:pt x="1468639" y="565290"/>
                  </a:lnTo>
                  <a:lnTo>
                    <a:pt x="1471813" y="575281"/>
                  </a:lnTo>
                  <a:lnTo>
                    <a:pt x="1476342" y="585273"/>
                  </a:lnTo>
                  <a:lnTo>
                    <a:pt x="1476431" y="585429"/>
                  </a:lnTo>
                  <a:lnTo>
                    <a:pt x="1483970" y="595264"/>
                  </a:lnTo>
                  <a:lnTo>
                    <a:pt x="1494726" y="605256"/>
                  </a:lnTo>
                  <a:lnTo>
                    <a:pt x="1496383" y="606445"/>
                  </a:lnTo>
                  <a:lnTo>
                    <a:pt x="1516335" y="614350"/>
                  </a:lnTo>
                  <a:lnTo>
                    <a:pt x="1522773" y="615247"/>
                  </a:lnTo>
                  <a:lnTo>
                    <a:pt x="1536287" y="616860"/>
                  </a:lnTo>
                  <a:lnTo>
                    <a:pt x="1556239" y="616289"/>
                  </a:lnTo>
                  <a:lnTo>
                    <a:pt x="1562949" y="615247"/>
                  </a:lnTo>
                  <a:lnTo>
                    <a:pt x="1576190" y="613329"/>
                  </a:lnTo>
                  <a:lnTo>
                    <a:pt x="1596142" y="609282"/>
                  </a:lnTo>
                  <a:lnTo>
                    <a:pt x="1611900" y="605256"/>
                  </a:lnTo>
                  <a:lnTo>
                    <a:pt x="1616094" y="604227"/>
                  </a:lnTo>
                  <a:lnTo>
                    <a:pt x="1636046" y="598962"/>
                  </a:lnTo>
                  <a:lnTo>
                    <a:pt x="1650031" y="595264"/>
                  </a:lnTo>
                  <a:lnTo>
                    <a:pt x="1655997" y="593708"/>
                  </a:lnTo>
                  <a:lnTo>
                    <a:pt x="1675949" y="588892"/>
                  </a:lnTo>
                  <a:lnTo>
                    <a:pt x="1693309" y="585273"/>
                  </a:lnTo>
                  <a:lnTo>
                    <a:pt x="1695901" y="584739"/>
                  </a:lnTo>
                  <a:lnTo>
                    <a:pt x="1715853" y="581441"/>
                  </a:lnTo>
                  <a:lnTo>
                    <a:pt x="1735805" y="579116"/>
                  </a:lnTo>
                  <a:lnTo>
                    <a:pt x="1755756" y="577445"/>
                  </a:lnTo>
                  <a:lnTo>
                    <a:pt x="1775708" y="576281"/>
                  </a:lnTo>
                  <a:lnTo>
                    <a:pt x="1795660" y="575379"/>
                  </a:lnTo>
                  <a:lnTo>
                    <a:pt x="1798036" y="575281"/>
                  </a:lnTo>
                  <a:lnTo>
                    <a:pt x="1815612" y="574531"/>
                  </a:lnTo>
                  <a:lnTo>
                    <a:pt x="1835563" y="573529"/>
                  </a:lnTo>
                  <a:lnTo>
                    <a:pt x="1855515" y="572083"/>
                  </a:lnTo>
                  <a:lnTo>
                    <a:pt x="1875467" y="570046"/>
                  </a:lnTo>
                  <a:lnTo>
                    <a:pt x="1895419" y="567271"/>
                  </a:lnTo>
                  <a:lnTo>
                    <a:pt x="1906842" y="565290"/>
                  </a:lnTo>
                  <a:lnTo>
                    <a:pt x="1915371" y="563441"/>
                  </a:lnTo>
                  <a:lnTo>
                    <a:pt x="1935322" y="558365"/>
                  </a:lnTo>
                  <a:lnTo>
                    <a:pt x="1945643" y="555298"/>
                  </a:lnTo>
                  <a:lnTo>
                    <a:pt x="1955274" y="551459"/>
                  </a:lnTo>
                  <a:lnTo>
                    <a:pt x="1970868" y="545307"/>
                  </a:lnTo>
                  <a:lnTo>
                    <a:pt x="1975226" y="542769"/>
                  </a:lnTo>
                  <a:lnTo>
                    <a:pt x="1989390" y="535315"/>
                  </a:lnTo>
                  <a:lnTo>
                    <a:pt x="1995178" y="529868"/>
                  </a:lnTo>
                  <a:lnTo>
                    <a:pt x="2001744" y="525324"/>
                  </a:lnTo>
                  <a:lnTo>
                    <a:pt x="2008008" y="515332"/>
                  </a:lnTo>
                  <a:lnTo>
                    <a:pt x="2007702" y="505341"/>
                  </a:lnTo>
                  <a:lnTo>
                    <a:pt x="2003256" y="495349"/>
                  </a:lnTo>
                  <a:lnTo>
                    <a:pt x="1996281" y="485358"/>
                  </a:lnTo>
                  <a:lnTo>
                    <a:pt x="1995178" y="483974"/>
                  </a:lnTo>
                  <a:lnTo>
                    <a:pt x="1991088" y="475366"/>
                  </a:lnTo>
                  <a:lnTo>
                    <a:pt x="1986129" y="465375"/>
                  </a:lnTo>
                  <a:lnTo>
                    <a:pt x="1981417" y="455383"/>
                  </a:lnTo>
                  <a:lnTo>
                    <a:pt x="1977140" y="445392"/>
                  </a:lnTo>
                  <a:lnTo>
                    <a:pt x="1975226" y="440077"/>
                  </a:lnTo>
                  <a:lnTo>
                    <a:pt x="1973843" y="435400"/>
                  </a:lnTo>
                  <a:lnTo>
                    <a:pt x="1971219" y="425409"/>
                  </a:lnTo>
                  <a:lnTo>
                    <a:pt x="1968991" y="415417"/>
                  </a:lnTo>
                  <a:lnTo>
                    <a:pt x="1967421" y="405426"/>
                  </a:lnTo>
                  <a:lnTo>
                    <a:pt x="1966295" y="395434"/>
                  </a:lnTo>
                  <a:lnTo>
                    <a:pt x="1965655" y="385443"/>
                  </a:lnTo>
                  <a:lnTo>
                    <a:pt x="1965675" y="375451"/>
                  </a:lnTo>
                  <a:lnTo>
                    <a:pt x="1966422" y="365460"/>
                  </a:lnTo>
                  <a:lnTo>
                    <a:pt x="1968369" y="355468"/>
                  </a:lnTo>
                  <a:lnTo>
                    <a:pt x="1971271" y="345477"/>
                  </a:lnTo>
                  <a:lnTo>
                    <a:pt x="1975226" y="336143"/>
                  </a:lnTo>
                  <a:lnTo>
                    <a:pt x="1975515" y="335485"/>
                  </a:lnTo>
                  <a:lnTo>
                    <a:pt x="1981823" y="325494"/>
                  </a:lnTo>
                  <a:lnTo>
                    <a:pt x="1989932" y="315502"/>
                  </a:lnTo>
                  <a:lnTo>
                    <a:pt x="1995178" y="310399"/>
                  </a:lnTo>
                  <a:lnTo>
                    <a:pt x="2000719" y="305511"/>
                  </a:lnTo>
                  <a:lnTo>
                    <a:pt x="2014049" y="295519"/>
                  </a:lnTo>
                  <a:lnTo>
                    <a:pt x="2015129" y="294815"/>
                  </a:lnTo>
                  <a:lnTo>
                    <a:pt x="2031149" y="285528"/>
                  </a:lnTo>
                  <a:lnTo>
                    <a:pt x="2035081" y="283339"/>
                  </a:lnTo>
                  <a:lnTo>
                    <a:pt x="2051874" y="275536"/>
                  </a:lnTo>
                  <a:lnTo>
                    <a:pt x="2055033" y="274079"/>
                  </a:lnTo>
                  <a:lnTo>
                    <a:pt x="2074985" y="266810"/>
                  </a:lnTo>
                  <a:lnTo>
                    <a:pt x="2079821" y="265545"/>
                  </a:lnTo>
                  <a:lnTo>
                    <a:pt x="2094936" y="261269"/>
                  </a:lnTo>
                  <a:lnTo>
                    <a:pt x="2114888" y="258214"/>
                  </a:lnTo>
                  <a:lnTo>
                    <a:pt x="2134840" y="258307"/>
                  </a:lnTo>
                  <a:lnTo>
                    <a:pt x="2154792" y="262835"/>
                  </a:lnTo>
                  <a:lnTo>
                    <a:pt x="2160168" y="265545"/>
                  </a:lnTo>
                  <a:lnTo>
                    <a:pt x="2174744" y="273264"/>
                  </a:lnTo>
                  <a:lnTo>
                    <a:pt x="2177478" y="275536"/>
                  </a:lnTo>
                  <a:lnTo>
                    <a:pt x="2189732" y="285528"/>
                  </a:lnTo>
                  <a:lnTo>
                    <a:pt x="2194695" y="289439"/>
                  </a:lnTo>
                  <a:lnTo>
                    <a:pt x="2200493" y="295519"/>
                  </a:lnTo>
                  <a:lnTo>
                    <a:pt x="2210260" y="305511"/>
                  </a:lnTo>
                  <a:lnTo>
                    <a:pt x="2214647" y="309678"/>
                  </a:lnTo>
                  <a:lnTo>
                    <a:pt x="2219987" y="315502"/>
                  </a:lnTo>
                  <a:lnTo>
                    <a:pt x="2229956" y="325494"/>
                  </a:lnTo>
                  <a:lnTo>
                    <a:pt x="2234599" y="329755"/>
                  </a:lnTo>
                  <a:lnTo>
                    <a:pt x="2240620" y="335485"/>
                  </a:lnTo>
                  <a:lnTo>
                    <a:pt x="2252454" y="345477"/>
                  </a:lnTo>
                  <a:lnTo>
                    <a:pt x="2254551" y="347050"/>
                  </a:lnTo>
                  <a:lnTo>
                    <a:pt x="2266698" y="355468"/>
                  </a:lnTo>
                  <a:lnTo>
                    <a:pt x="2274502" y="360244"/>
                  </a:lnTo>
                  <a:lnTo>
                    <a:pt x="2283990" y="365460"/>
                  </a:lnTo>
                  <a:lnTo>
                    <a:pt x="2294454" y="370377"/>
                  </a:lnTo>
                  <a:lnTo>
                    <a:pt x="2307429" y="375451"/>
                  </a:lnTo>
                  <a:lnTo>
                    <a:pt x="2314406" y="377848"/>
                  </a:lnTo>
                  <a:lnTo>
                    <a:pt x="2334358" y="383015"/>
                  </a:lnTo>
                  <a:lnTo>
                    <a:pt x="2347338" y="385443"/>
                  </a:lnTo>
                  <a:lnTo>
                    <a:pt x="2354310" y="386647"/>
                  </a:lnTo>
                  <a:lnTo>
                    <a:pt x="2374261" y="388906"/>
                  </a:lnTo>
                  <a:lnTo>
                    <a:pt x="2394213" y="389916"/>
                  </a:lnTo>
                  <a:lnTo>
                    <a:pt x="2414165" y="390088"/>
                  </a:lnTo>
                  <a:lnTo>
                    <a:pt x="2434117" y="389427"/>
                  </a:lnTo>
                  <a:lnTo>
                    <a:pt x="2454068" y="388424"/>
                  </a:lnTo>
                  <a:lnTo>
                    <a:pt x="2474020" y="387578"/>
                  </a:lnTo>
                  <a:lnTo>
                    <a:pt x="2493972" y="387242"/>
                  </a:lnTo>
                  <a:lnTo>
                    <a:pt x="2513924" y="388338"/>
                  </a:lnTo>
                  <a:lnTo>
                    <a:pt x="2533876" y="391252"/>
                  </a:lnTo>
                  <a:lnTo>
                    <a:pt x="2549200" y="395434"/>
                  </a:lnTo>
                  <a:lnTo>
                    <a:pt x="2553827" y="396779"/>
                  </a:lnTo>
                  <a:lnTo>
                    <a:pt x="2573779" y="405349"/>
                  </a:lnTo>
                  <a:lnTo>
                    <a:pt x="2573924" y="405426"/>
                  </a:lnTo>
                  <a:lnTo>
                    <a:pt x="2591895" y="415417"/>
                  </a:lnTo>
                  <a:lnTo>
                    <a:pt x="2593731" y="416487"/>
                  </a:lnTo>
                  <a:lnTo>
                    <a:pt x="2607840" y="425409"/>
                  </a:lnTo>
                  <a:lnTo>
                    <a:pt x="2613683" y="429105"/>
                  </a:lnTo>
                  <a:lnTo>
                    <a:pt x="2623739" y="435400"/>
                  </a:lnTo>
                  <a:lnTo>
                    <a:pt x="2633634" y="441505"/>
                  </a:lnTo>
                  <a:lnTo>
                    <a:pt x="2640688" y="445392"/>
                  </a:lnTo>
                  <a:lnTo>
                    <a:pt x="2653586" y="451951"/>
                  </a:lnTo>
                  <a:lnTo>
                    <a:pt x="2661543" y="455383"/>
                  </a:lnTo>
                  <a:lnTo>
                    <a:pt x="2673538" y="460302"/>
                  </a:lnTo>
                  <a:lnTo>
                    <a:pt x="2688988" y="465375"/>
                  </a:lnTo>
                  <a:lnTo>
                    <a:pt x="2693490" y="466764"/>
                  </a:lnTo>
                  <a:lnTo>
                    <a:pt x="2713441" y="471880"/>
                  </a:lnTo>
                  <a:lnTo>
                    <a:pt x="2728516" y="475366"/>
                  </a:lnTo>
                  <a:lnTo>
                    <a:pt x="2733393" y="476465"/>
                  </a:lnTo>
                  <a:lnTo>
                    <a:pt x="2753345" y="480611"/>
                  </a:lnTo>
                  <a:lnTo>
                    <a:pt x="2773297" y="484699"/>
                  </a:lnTo>
                  <a:lnTo>
                    <a:pt x="2776546" y="485358"/>
                  </a:lnTo>
                  <a:lnTo>
                    <a:pt x="2793249" y="488942"/>
                  </a:lnTo>
                  <a:lnTo>
                    <a:pt x="2813200" y="492985"/>
                  </a:lnTo>
                  <a:lnTo>
                    <a:pt x="2826069" y="495349"/>
                  </a:lnTo>
                  <a:lnTo>
                    <a:pt x="2833152" y="496707"/>
                  </a:lnTo>
                  <a:lnTo>
                    <a:pt x="2853104" y="498319"/>
                  </a:lnTo>
                  <a:lnTo>
                    <a:pt x="2873056" y="497280"/>
                  </a:lnTo>
                  <a:lnTo>
                    <a:pt x="2879978" y="495349"/>
                  </a:lnTo>
                  <a:lnTo>
                    <a:pt x="2893007" y="489767"/>
                  </a:lnTo>
                  <a:lnTo>
                    <a:pt x="2897926" y="485358"/>
                  </a:lnTo>
                  <a:lnTo>
                    <a:pt x="2903877" y="475366"/>
                  </a:lnTo>
                  <a:lnTo>
                    <a:pt x="2905769" y="465375"/>
                  </a:lnTo>
                  <a:lnTo>
                    <a:pt x="2905397" y="455383"/>
                  </a:lnTo>
                  <a:lnTo>
                    <a:pt x="2903579" y="445392"/>
                  </a:lnTo>
                  <a:lnTo>
                    <a:pt x="2901061" y="435400"/>
                  </a:lnTo>
                  <a:lnTo>
                    <a:pt x="2898152" y="425409"/>
                  </a:lnTo>
                  <a:lnTo>
                    <a:pt x="2895526" y="415417"/>
                  </a:lnTo>
                  <a:lnTo>
                    <a:pt x="2893007" y="406329"/>
                  </a:lnTo>
                  <a:lnTo>
                    <a:pt x="2892746" y="405426"/>
                  </a:lnTo>
                  <a:lnTo>
                    <a:pt x="2890573" y="395434"/>
                  </a:lnTo>
                  <a:lnTo>
                    <a:pt x="2888902" y="385443"/>
                  </a:lnTo>
                  <a:lnTo>
                    <a:pt x="2887939" y="375451"/>
                  </a:lnTo>
                  <a:lnTo>
                    <a:pt x="2887591" y="365460"/>
                  </a:lnTo>
                  <a:lnTo>
                    <a:pt x="2888009" y="355468"/>
                  </a:lnTo>
                  <a:lnTo>
                    <a:pt x="2889199" y="345477"/>
                  </a:lnTo>
                  <a:lnTo>
                    <a:pt x="2890874" y="335485"/>
                  </a:lnTo>
                  <a:lnTo>
                    <a:pt x="2893007" y="326317"/>
                  </a:lnTo>
                  <a:lnTo>
                    <a:pt x="2893190" y="325494"/>
                  </a:lnTo>
                  <a:lnTo>
                    <a:pt x="2895969" y="315502"/>
                  </a:lnTo>
                  <a:lnTo>
                    <a:pt x="2899075" y="305511"/>
                  </a:lnTo>
                  <a:lnTo>
                    <a:pt x="2902614" y="295519"/>
                  </a:lnTo>
                  <a:lnTo>
                    <a:pt x="2906477" y="285528"/>
                  </a:lnTo>
                  <a:lnTo>
                    <a:pt x="2910548" y="275536"/>
                  </a:lnTo>
                  <a:lnTo>
                    <a:pt x="2912959" y="269907"/>
                  </a:lnTo>
                  <a:lnTo>
                    <a:pt x="2914927" y="265545"/>
                  </a:lnTo>
                  <a:lnTo>
                    <a:pt x="2919417" y="255553"/>
                  </a:lnTo>
                  <a:lnTo>
                    <a:pt x="2924136" y="245562"/>
                  </a:lnTo>
                  <a:lnTo>
                    <a:pt x="2928748" y="235570"/>
                  </a:lnTo>
                  <a:lnTo>
                    <a:pt x="2932911" y="227011"/>
                  </a:lnTo>
                  <a:lnTo>
                    <a:pt x="2933719" y="225579"/>
                  </a:lnTo>
                  <a:lnTo>
                    <a:pt x="2939042" y="215587"/>
                  </a:lnTo>
                  <a:lnTo>
                    <a:pt x="2944259" y="205596"/>
                  </a:lnTo>
                  <a:lnTo>
                    <a:pt x="2949464" y="195604"/>
                  </a:lnTo>
                  <a:lnTo>
                    <a:pt x="2952863" y="189160"/>
                  </a:lnTo>
                  <a:lnTo>
                    <a:pt x="2955137" y="185613"/>
                  </a:lnTo>
                  <a:lnTo>
                    <a:pt x="2961379" y="175621"/>
                  </a:lnTo>
                  <a:lnTo>
                    <a:pt x="2967592" y="165630"/>
                  </a:lnTo>
                  <a:lnTo>
                    <a:pt x="2972815" y="157394"/>
                  </a:lnTo>
                  <a:lnTo>
                    <a:pt x="2972815" y="155638"/>
                  </a:lnTo>
                  <a:lnTo>
                    <a:pt x="2972815" y="145647"/>
                  </a:lnTo>
                  <a:lnTo>
                    <a:pt x="2972815" y="135655"/>
                  </a:lnTo>
                  <a:lnTo>
                    <a:pt x="2972815" y="125664"/>
                  </a:lnTo>
                  <a:lnTo>
                    <a:pt x="2972815" y="115672"/>
                  </a:lnTo>
                  <a:lnTo>
                    <a:pt x="2972815" y="105681"/>
                  </a:lnTo>
                  <a:lnTo>
                    <a:pt x="2972815" y="95689"/>
                  </a:lnTo>
                  <a:lnTo>
                    <a:pt x="2972815" y="95524"/>
                  </a:lnTo>
                  <a:lnTo>
                    <a:pt x="2972571" y="95689"/>
                  </a:lnTo>
                  <a:lnTo>
                    <a:pt x="2959766" y="105681"/>
                  </a:lnTo>
                  <a:lnTo>
                    <a:pt x="2952863" y="111784"/>
                  </a:lnTo>
                  <a:lnTo>
                    <a:pt x="2948926" y="115672"/>
                  </a:lnTo>
                  <a:lnTo>
                    <a:pt x="2940231" y="125664"/>
                  </a:lnTo>
                  <a:lnTo>
                    <a:pt x="2932911" y="135290"/>
                  </a:lnTo>
                  <a:lnTo>
                    <a:pt x="2932651" y="135655"/>
                  </a:lnTo>
                  <a:lnTo>
                    <a:pt x="2926242" y="145647"/>
                  </a:lnTo>
                  <a:lnTo>
                    <a:pt x="2920354" y="155638"/>
                  </a:lnTo>
                  <a:lnTo>
                    <a:pt x="2914946" y="165630"/>
                  </a:lnTo>
                  <a:lnTo>
                    <a:pt x="2912959" y="169510"/>
                  </a:lnTo>
                  <a:lnTo>
                    <a:pt x="2909947" y="175621"/>
                  </a:lnTo>
                  <a:lnTo>
                    <a:pt x="2905135" y="185613"/>
                  </a:lnTo>
                  <a:lnTo>
                    <a:pt x="2900570" y="195604"/>
                  </a:lnTo>
                  <a:lnTo>
                    <a:pt x="2896001" y="205596"/>
                  </a:lnTo>
                  <a:lnTo>
                    <a:pt x="2893007" y="212148"/>
                  </a:lnTo>
                  <a:lnTo>
                    <a:pt x="2891423" y="215587"/>
                  </a:lnTo>
                  <a:lnTo>
                    <a:pt x="2886923" y="225579"/>
                  </a:lnTo>
                  <a:lnTo>
                    <a:pt x="2882439" y="235570"/>
                  </a:lnTo>
                  <a:lnTo>
                    <a:pt x="2877917" y="245562"/>
                  </a:lnTo>
                  <a:lnTo>
                    <a:pt x="2873454" y="255553"/>
                  </a:lnTo>
                  <a:lnTo>
                    <a:pt x="2873056" y="256411"/>
                  </a:lnTo>
                  <a:lnTo>
                    <a:pt x="2868448" y="265545"/>
                  </a:lnTo>
                  <a:lnTo>
                    <a:pt x="2863669" y="275536"/>
                  </a:lnTo>
                  <a:lnTo>
                    <a:pt x="2858922" y="285528"/>
                  </a:lnTo>
                  <a:lnTo>
                    <a:pt x="2854296" y="295519"/>
                  </a:lnTo>
                  <a:lnTo>
                    <a:pt x="2853104" y="298170"/>
                  </a:lnTo>
                  <a:lnTo>
                    <a:pt x="2849292" y="305511"/>
                  </a:lnTo>
                  <a:lnTo>
                    <a:pt x="2844628" y="315502"/>
                  </a:lnTo>
                  <a:lnTo>
                    <a:pt x="2840212" y="325494"/>
                  </a:lnTo>
                  <a:lnTo>
                    <a:pt x="2836179" y="335485"/>
                  </a:lnTo>
                  <a:lnTo>
                    <a:pt x="2833152" y="344043"/>
                  </a:lnTo>
                  <a:lnTo>
                    <a:pt x="2832530" y="345477"/>
                  </a:lnTo>
                  <a:lnTo>
                    <a:pt x="2828803" y="355468"/>
                  </a:lnTo>
                  <a:lnTo>
                    <a:pt x="2825467" y="365460"/>
                  </a:lnTo>
                  <a:lnTo>
                    <a:pt x="2822206" y="375451"/>
                  </a:lnTo>
                  <a:lnTo>
                    <a:pt x="2818888" y="385443"/>
                  </a:lnTo>
                  <a:lnTo>
                    <a:pt x="2815034" y="395434"/>
                  </a:lnTo>
                  <a:lnTo>
                    <a:pt x="2813200" y="399185"/>
                  </a:lnTo>
                  <a:lnTo>
                    <a:pt x="2808889" y="405426"/>
                  </a:lnTo>
                  <a:lnTo>
                    <a:pt x="2799068" y="415417"/>
                  </a:lnTo>
                  <a:lnTo>
                    <a:pt x="2793249" y="419233"/>
                  </a:lnTo>
                  <a:lnTo>
                    <a:pt x="2773974" y="425409"/>
                  </a:lnTo>
                  <a:lnTo>
                    <a:pt x="2773297" y="425563"/>
                  </a:lnTo>
                  <a:lnTo>
                    <a:pt x="2753345" y="426842"/>
                  </a:lnTo>
                  <a:lnTo>
                    <a:pt x="2733393" y="425434"/>
                  </a:lnTo>
                  <a:lnTo>
                    <a:pt x="2733253" y="425409"/>
                  </a:lnTo>
                  <a:lnTo>
                    <a:pt x="2713441" y="421714"/>
                  </a:lnTo>
                  <a:lnTo>
                    <a:pt x="2693490" y="415597"/>
                  </a:lnTo>
                  <a:lnTo>
                    <a:pt x="2693062" y="415417"/>
                  </a:lnTo>
                  <a:lnTo>
                    <a:pt x="2673538" y="406563"/>
                  </a:lnTo>
                  <a:lnTo>
                    <a:pt x="2671478" y="405426"/>
                  </a:lnTo>
                  <a:lnTo>
                    <a:pt x="2653695" y="395434"/>
                  </a:lnTo>
                  <a:lnTo>
                    <a:pt x="2653586" y="395368"/>
                  </a:lnTo>
                  <a:lnTo>
                    <a:pt x="2639126" y="385443"/>
                  </a:lnTo>
                  <a:lnTo>
                    <a:pt x="2633634" y="381823"/>
                  </a:lnTo>
                  <a:lnTo>
                    <a:pt x="2624030" y="375451"/>
                  </a:lnTo>
                  <a:lnTo>
                    <a:pt x="2613683" y="368809"/>
                  </a:lnTo>
                  <a:lnTo>
                    <a:pt x="2607663" y="365460"/>
                  </a:lnTo>
                  <a:lnTo>
                    <a:pt x="2593731" y="358107"/>
                  </a:lnTo>
                  <a:lnTo>
                    <a:pt x="2587194" y="355468"/>
                  </a:lnTo>
                  <a:lnTo>
                    <a:pt x="2573779" y="350607"/>
                  </a:lnTo>
                  <a:lnTo>
                    <a:pt x="2553827" y="346277"/>
                  </a:lnTo>
                  <a:lnTo>
                    <a:pt x="2545883" y="345477"/>
                  </a:lnTo>
                  <a:lnTo>
                    <a:pt x="2533876" y="344301"/>
                  </a:lnTo>
                  <a:lnTo>
                    <a:pt x="2513924" y="344280"/>
                  </a:lnTo>
                  <a:lnTo>
                    <a:pt x="2496033" y="345477"/>
                  </a:lnTo>
                  <a:lnTo>
                    <a:pt x="2493972" y="345604"/>
                  </a:lnTo>
                  <a:lnTo>
                    <a:pt x="2474020" y="347587"/>
                  </a:lnTo>
                  <a:lnTo>
                    <a:pt x="2454068" y="349705"/>
                  </a:lnTo>
                  <a:lnTo>
                    <a:pt x="2434117" y="351213"/>
                  </a:lnTo>
                  <a:lnTo>
                    <a:pt x="2414165" y="351703"/>
                  </a:lnTo>
                  <a:lnTo>
                    <a:pt x="2394213" y="350757"/>
                  </a:lnTo>
                  <a:lnTo>
                    <a:pt x="2374261" y="347940"/>
                  </a:lnTo>
                  <a:lnTo>
                    <a:pt x="2364361" y="345477"/>
                  </a:lnTo>
                  <a:lnTo>
                    <a:pt x="2354310" y="342637"/>
                  </a:lnTo>
                  <a:lnTo>
                    <a:pt x="2336589" y="335485"/>
                  </a:lnTo>
                  <a:lnTo>
                    <a:pt x="2334358" y="334423"/>
                  </a:lnTo>
                  <a:lnTo>
                    <a:pt x="2319220" y="325494"/>
                  </a:lnTo>
                  <a:lnTo>
                    <a:pt x="2314406" y="322074"/>
                  </a:lnTo>
                  <a:lnTo>
                    <a:pt x="2306478" y="315502"/>
                  </a:lnTo>
                  <a:lnTo>
                    <a:pt x="2296689" y="305511"/>
                  </a:lnTo>
                  <a:lnTo>
                    <a:pt x="2294454" y="302740"/>
                  </a:lnTo>
                  <a:lnTo>
                    <a:pt x="2288899" y="295519"/>
                  </a:lnTo>
                  <a:lnTo>
                    <a:pt x="2282881" y="285528"/>
                  </a:lnTo>
                  <a:lnTo>
                    <a:pt x="2278013" y="275536"/>
                  </a:lnTo>
                  <a:lnTo>
                    <a:pt x="2274502" y="265723"/>
                  </a:lnTo>
                  <a:lnTo>
                    <a:pt x="2274435" y="265545"/>
                  </a:lnTo>
                  <a:lnTo>
                    <a:pt x="2271276" y="255553"/>
                  </a:lnTo>
                  <a:lnTo>
                    <a:pt x="2268815" y="245562"/>
                  </a:lnTo>
                  <a:lnTo>
                    <a:pt x="2266975" y="235570"/>
                  </a:lnTo>
                  <a:lnTo>
                    <a:pt x="2264839" y="225579"/>
                  </a:lnTo>
                  <a:lnTo>
                    <a:pt x="2262688" y="215587"/>
                  </a:lnTo>
                  <a:lnTo>
                    <a:pt x="2259843" y="205596"/>
                  </a:lnTo>
                  <a:lnTo>
                    <a:pt x="2256419" y="195604"/>
                  </a:lnTo>
                  <a:lnTo>
                    <a:pt x="2254551" y="191752"/>
                  </a:lnTo>
                  <a:lnTo>
                    <a:pt x="2250832" y="185613"/>
                  </a:lnTo>
                  <a:lnTo>
                    <a:pt x="2242525" y="175621"/>
                  </a:lnTo>
                  <a:lnTo>
                    <a:pt x="2234599" y="168731"/>
                  </a:lnTo>
                  <a:lnTo>
                    <a:pt x="2229953" y="165630"/>
                  </a:lnTo>
                  <a:lnTo>
                    <a:pt x="2214647" y="157114"/>
                  </a:lnTo>
                  <a:lnTo>
                    <a:pt x="2211045" y="155638"/>
                  </a:lnTo>
                  <a:lnTo>
                    <a:pt x="2194695" y="149891"/>
                  </a:lnTo>
                  <a:lnTo>
                    <a:pt x="2178578" y="145647"/>
                  </a:lnTo>
                  <a:lnTo>
                    <a:pt x="2174744" y="144721"/>
                  </a:lnTo>
                  <a:lnTo>
                    <a:pt x="2154792" y="140655"/>
                  </a:lnTo>
                  <a:lnTo>
                    <a:pt x="2134840" y="137518"/>
                  </a:lnTo>
                  <a:lnTo>
                    <a:pt x="2121122" y="135655"/>
                  </a:lnTo>
                  <a:lnTo>
                    <a:pt x="2114888" y="134842"/>
                  </a:lnTo>
                  <a:lnTo>
                    <a:pt x="2094936" y="133085"/>
                  </a:lnTo>
                  <a:lnTo>
                    <a:pt x="2074985" y="132373"/>
                  </a:lnTo>
                  <a:lnTo>
                    <a:pt x="2055033" y="133725"/>
                  </a:lnTo>
                  <a:lnTo>
                    <a:pt x="2042949" y="135655"/>
                  </a:lnTo>
                  <a:lnTo>
                    <a:pt x="2035081" y="137207"/>
                  </a:lnTo>
                  <a:lnTo>
                    <a:pt x="2015129" y="144264"/>
                  </a:lnTo>
                  <a:lnTo>
                    <a:pt x="2012077" y="145647"/>
                  </a:lnTo>
                  <a:lnTo>
                    <a:pt x="1995178" y="154935"/>
                  </a:lnTo>
                  <a:lnTo>
                    <a:pt x="1994073" y="155638"/>
                  </a:lnTo>
                  <a:lnTo>
                    <a:pt x="1980082" y="165630"/>
                  </a:lnTo>
                  <a:lnTo>
                    <a:pt x="1975226" y="169184"/>
                  </a:lnTo>
                  <a:lnTo>
                    <a:pt x="1965977" y="175621"/>
                  </a:lnTo>
                  <a:lnTo>
                    <a:pt x="1955274" y="183473"/>
                  </a:lnTo>
                  <a:lnTo>
                    <a:pt x="1951218" y="185613"/>
                  </a:lnTo>
                  <a:lnTo>
                    <a:pt x="1935322" y="193212"/>
                  </a:lnTo>
                  <a:lnTo>
                    <a:pt x="1926368" y="195604"/>
                  </a:lnTo>
                  <a:lnTo>
                    <a:pt x="1915371" y="198189"/>
                  </a:lnTo>
                  <a:lnTo>
                    <a:pt x="1895419" y="198727"/>
                  </a:lnTo>
                  <a:lnTo>
                    <a:pt x="1876506" y="195604"/>
                  </a:lnTo>
                  <a:lnTo>
                    <a:pt x="1875467" y="195448"/>
                  </a:lnTo>
                  <a:lnTo>
                    <a:pt x="1855515" y="189671"/>
                  </a:lnTo>
                  <a:lnTo>
                    <a:pt x="1845751" y="185613"/>
                  </a:lnTo>
                  <a:lnTo>
                    <a:pt x="1835563" y="181501"/>
                  </a:lnTo>
                  <a:lnTo>
                    <a:pt x="1824593" y="175621"/>
                  </a:lnTo>
                  <a:lnTo>
                    <a:pt x="1815612" y="170305"/>
                  </a:lnTo>
                  <a:lnTo>
                    <a:pt x="1809357" y="165630"/>
                  </a:lnTo>
                  <a:lnTo>
                    <a:pt x="1797007" y="155638"/>
                  </a:lnTo>
                  <a:lnTo>
                    <a:pt x="1795660" y="154391"/>
                  </a:lnTo>
                  <a:lnTo>
                    <a:pt x="1788271" y="145647"/>
                  </a:lnTo>
                  <a:lnTo>
                    <a:pt x="1780384" y="135655"/>
                  </a:lnTo>
                  <a:lnTo>
                    <a:pt x="1775708" y="129732"/>
                  </a:lnTo>
                  <a:lnTo>
                    <a:pt x="1773042" y="125664"/>
                  </a:lnTo>
                  <a:lnTo>
                    <a:pt x="1766276" y="115672"/>
                  </a:lnTo>
                  <a:lnTo>
                    <a:pt x="1759013" y="105681"/>
                  </a:lnTo>
                  <a:lnTo>
                    <a:pt x="1755756" y="101888"/>
                  </a:lnTo>
                  <a:lnTo>
                    <a:pt x="1750983" y="95689"/>
                  </a:lnTo>
                  <a:lnTo>
                    <a:pt x="1742148" y="85698"/>
                  </a:lnTo>
                  <a:lnTo>
                    <a:pt x="1735805" y="79342"/>
                  </a:lnTo>
                  <a:lnTo>
                    <a:pt x="1732395" y="75706"/>
                  </a:lnTo>
                  <a:lnTo>
                    <a:pt x="1721240" y="65715"/>
                  </a:lnTo>
                  <a:lnTo>
                    <a:pt x="1715853" y="61477"/>
                  </a:lnTo>
                  <a:lnTo>
                    <a:pt x="1708649" y="55723"/>
                  </a:lnTo>
                  <a:lnTo>
                    <a:pt x="1695901" y="46624"/>
                  </a:lnTo>
                  <a:lnTo>
                    <a:pt x="1694611" y="45732"/>
                  </a:lnTo>
                  <a:lnTo>
                    <a:pt x="1678558" y="35740"/>
                  </a:lnTo>
                  <a:lnTo>
                    <a:pt x="1675949" y="34246"/>
                  </a:lnTo>
                  <a:lnTo>
                    <a:pt x="1660057" y="25749"/>
                  </a:lnTo>
                  <a:lnTo>
                    <a:pt x="1655997" y="23731"/>
                  </a:lnTo>
                  <a:lnTo>
                    <a:pt x="1637860" y="15757"/>
                  </a:lnTo>
                  <a:lnTo>
                    <a:pt x="1636046" y="15015"/>
                  </a:lnTo>
                  <a:lnTo>
                    <a:pt x="1616094" y="8344"/>
                  </a:lnTo>
                  <a:lnTo>
                    <a:pt x="1605555" y="5766"/>
                  </a:lnTo>
                  <a:lnTo>
                    <a:pt x="1596142" y="3618"/>
                  </a:lnTo>
                  <a:lnTo>
                    <a:pt x="1576190" y="889"/>
                  </a:lnTo>
                  <a:lnTo>
                    <a:pt x="1556239" y="0"/>
                  </a:lnTo>
                  <a:lnTo>
                    <a:pt x="1536287" y="692"/>
                  </a:lnTo>
                  <a:lnTo>
                    <a:pt x="1516335" y="2749"/>
                  </a:lnTo>
                  <a:lnTo>
                    <a:pt x="1497586" y="5766"/>
                  </a:lnTo>
                  <a:lnTo>
                    <a:pt x="1496383" y="5968"/>
                  </a:lnTo>
                  <a:lnTo>
                    <a:pt x="1476431" y="10595"/>
                  </a:lnTo>
                  <a:lnTo>
                    <a:pt x="1458197" y="15757"/>
                  </a:lnTo>
                  <a:lnTo>
                    <a:pt x="1456480" y="16302"/>
                  </a:lnTo>
                  <a:lnTo>
                    <a:pt x="1436528" y="24039"/>
                  </a:lnTo>
                  <a:lnTo>
                    <a:pt x="1432660" y="25749"/>
                  </a:lnTo>
                  <a:lnTo>
                    <a:pt x="1416576" y="34166"/>
                  </a:lnTo>
                  <a:lnTo>
                    <a:pt x="1413947" y="35740"/>
                  </a:lnTo>
                  <a:lnTo>
                    <a:pt x="1400596" y="45732"/>
                  </a:lnTo>
                  <a:lnTo>
                    <a:pt x="1396624" y="49574"/>
                  </a:lnTo>
                  <a:lnTo>
                    <a:pt x="1390704" y="55723"/>
                  </a:lnTo>
                  <a:lnTo>
                    <a:pt x="1383550" y="65715"/>
                  </a:lnTo>
                  <a:lnTo>
                    <a:pt x="1378493" y="75706"/>
                  </a:lnTo>
                  <a:lnTo>
                    <a:pt x="1376673" y="80961"/>
                  </a:lnTo>
                  <a:lnTo>
                    <a:pt x="1375071" y="85698"/>
                  </a:lnTo>
                  <a:lnTo>
                    <a:pt x="1372889" y="95689"/>
                  </a:lnTo>
                  <a:lnTo>
                    <a:pt x="1371706" y="105681"/>
                  </a:lnTo>
                  <a:lnTo>
                    <a:pt x="1371184" y="115672"/>
                  </a:lnTo>
                  <a:lnTo>
                    <a:pt x="1371385" y="125664"/>
                  </a:lnTo>
                  <a:lnTo>
                    <a:pt x="1371752" y="135655"/>
                  </a:lnTo>
                  <a:lnTo>
                    <a:pt x="1372388" y="145647"/>
                  </a:lnTo>
                  <a:lnTo>
                    <a:pt x="1373075" y="155638"/>
                  </a:lnTo>
                  <a:lnTo>
                    <a:pt x="1373528" y="165630"/>
                  </a:lnTo>
                  <a:lnTo>
                    <a:pt x="1373846" y="175621"/>
                  </a:lnTo>
                  <a:lnTo>
                    <a:pt x="1373811" y="185613"/>
                  </a:lnTo>
                  <a:lnTo>
                    <a:pt x="1372900" y="195604"/>
                  </a:lnTo>
                  <a:lnTo>
                    <a:pt x="1371334" y="205596"/>
                  </a:lnTo>
                  <a:lnTo>
                    <a:pt x="1369048" y="215587"/>
                  </a:lnTo>
                  <a:lnTo>
                    <a:pt x="1365339" y="225579"/>
                  </a:lnTo>
                  <a:lnTo>
                    <a:pt x="1360420" y="235570"/>
                  </a:lnTo>
                  <a:lnTo>
                    <a:pt x="1356721" y="241120"/>
                  </a:lnTo>
                  <a:lnTo>
                    <a:pt x="1354461" y="245562"/>
                  </a:lnTo>
                  <a:lnTo>
                    <a:pt x="1348624" y="255553"/>
                  </a:lnTo>
                  <a:lnTo>
                    <a:pt x="1341301" y="265545"/>
                  </a:lnTo>
                  <a:lnTo>
                    <a:pt x="1336769" y="270563"/>
                  </a:lnTo>
                  <a:lnTo>
                    <a:pt x="1332977" y="275536"/>
                  </a:lnTo>
                  <a:lnTo>
                    <a:pt x="1323798" y="285528"/>
                  </a:lnTo>
                  <a:lnTo>
                    <a:pt x="1316817" y="291763"/>
                  </a:lnTo>
                  <a:lnTo>
                    <a:pt x="1312994" y="295519"/>
                  </a:lnTo>
                  <a:lnTo>
                    <a:pt x="1300794" y="305511"/>
                  </a:lnTo>
                  <a:lnTo>
                    <a:pt x="1296865" y="308211"/>
                  </a:lnTo>
                  <a:lnTo>
                    <a:pt x="1286494" y="315502"/>
                  </a:lnTo>
                  <a:lnTo>
                    <a:pt x="1276914" y="321222"/>
                  </a:lnTo>
                  <a:lnTo>
                    <a:pt x="1269483" y="325494"/>
                  </a:lnTo>
                  <a:lnTo>
                    <a:pt x="1256962" y="331847"/>
                  </a:lnTo>
                  <a:lnTo>
                    <a:pt x="1248736" y="335485"/>
                  </a:lnTo>
                  <a:lnTo>
                    <a:pt x="1237010" y="340215"/>
                  </a:lnTo>
                  <a:lnTo>
                    <a:pt x="1220891" y="345477"/>
                  </a:lnTo>
                  <a:lnTo>
                    <a:pt x="1217058" y="346682"/>
                  </a:lnTo>
                  <a:lnTo>
                    <a:pt x="1197107" y="351196"/>
                  </a:lnTo>
                  <a:lnTo>
                    <a:pt x="1177155" y="353909"/>
                  </a:lnTo>
                  <a:lnTo>
                    <a:pt x="1157203" y="354908"/>
                  </a:lnTo>
                  <a:lnTo>
                    <a:pt x="1137251" y="354537"/>
                  </a:lnTo>
                  <a:lnTo>
                    <a:pt x="1117299" y="353233"/>
                  </a:lnTo>
                  <a:lnTo>
                    <a:pt x="1097348" y="351506"/>
                  </a:lnTo>
                  <a:lnTo>
                    <a:pt x="1077396" y="350214"/>
                  </a:lnTo>
                  <a:lnTo>
                    <a:pt x="1057444" y="350436"/>
                  </a:lnTo>
                  <a:lnTo>
                    <a:pt x="1037492" y="352692"/>
                  </a:lnTo>
                  <a:lnTo>
                    <a:pt x="1026644" y="355468"/>
                  </a:lnTo>
                  <a:lnTo>
                    <a:pt x="1017541" y="358064"/>
                  </a:lnTo>
                  <a:lnTo>
                    <a:pt x="999570" y="365460"/>
                  </a:lnTo>
                  <a:lnTo>
                    <a:pt x="997589" y="366357"/>
                  </a:lnTo>
                  <a:lnTo>
                    <a:pt x="980626" y="375451"/>
                  </a:lnTo>
                  <a:lnTo>
                    <a:pt x="977637" y="377089"/>
                  </a:lnTo>
                  <a:lnTo>
                    <a:pt x="961982" y="385443"/>
                  </a:lnTo>
                  <a:lnTo>
                    <a:pt x="957685" y="387631"/>
                  </a:lnTo>
                  <a:lnTo>
                    <a:pt x="938920" y="395434"/>
                  </a:lnTo>
                  <a:lnTo>
                    <a:pt x="937733" y="395873"/>
                  </a:lnTo>
                  <a:lnTo>
                    <a:pt x="917782" y="401326"/>
                  </a:lnTo>
                  <a:lnTo>
                    <a:pt x="897830" y="404385"/>
                  </a:lnTo>
                  <a:lnTo>
                    <a:pt x="885748" y="405426"/>
                  </a:lnTo>
                  <a:lnTo>
                    <a:pt x="877878" y="406051"/>
                  </a:lnTo>
                  <a:lnTo>
                    <a:pt x="857926" y="406752"/>
                  </a:lnTo>
                  <a:lnTo>
                    <a:pt x="837975" y="407074"/>
                  </a:lnTo>
                  <a:lnTo>
                    <a:pt x="818023" y="407455"/>
                  </a:lnTo>
                  <a:lnTo>
                    <a:pt x="798071" y="408138"/>
                  </a:lnTo>
                  <a:lnTo>
                    <a:pt x="778119" y="409465"/>
                  </a:lnTo>
                  <a:lnTo>
                    <a:pt x="758167" y="411662"/>
                  </a:lnTo>
                  <a:lnTo>
                    <a:pt x="738216" y="415054"/>
                  </a:lnTo>
                  <a:lnTo>
                    <a:pt x="736564" y="415417"/>
                  </a:lnTo>
                  <a:lnTo>
                    <a:pt x="718264" y="420025"/>
                  </a:lnTo>
                  <a:lnTo>
                    <a:pt x="701339" y="425409"/>
                  </a:lnTo>
                  <a:lnTo>
                    <a:pt x="698312" y="426544"/>
                  </a:lnTo>
                  <a:lnTo>
                    <a:pt x="678360" y="434543"/>
                  </a:lnTo>
                  <a:lnTo>
                    <a:pt x="676131" y="435400"/>
                  </a:lnTo>
                  <a:lnTo>
                    <a:pt x="658409" y="443175"/>
                  </a:lnTo>
                  <a:lnTo>
                    <a:pt x="652073" y="445392"/>
                  </a:lnTo>
                  <a:lnTo>
                    <a:pt x="638457" y="450552"/>
                  </a:lnTo>
                  <a:lnTo>
                    <a:pt x="618505" y="454925"/>
                  </a:lnTo>
                  <a:lnTo>
                    <a:pt x="611546" y="455383"/>
                  </a:lnTo>
                  <a:lnTo>
                    <a:pt x="598553" y="456233"/>
                  </a:lnTo>
                  <a:lnTo>
                    <a:pt x="587898" y="455383"/>
                  </a:lnTo>
                  <a:lnTo>
                    <a:pt x="578601" y="454654"/>
                  </a:lnTo>
                  <a:lnTo>
                    <a:pt x="558650" y="451406"/>
                  </a:lnTo>
                  <a:lnTo>
                    <a:pt x="538698" y="447719"/>
                  </a:lnTo>
                  <a:lnTo>
                    <a:pt x="524936" y="445392"/>
                  </a:lnTo>
                  <a:lnTo>
                    <a:pt x="518746" y="444348"/>
                  </a:lnTo>
                  <a:lnTo>
                    <a:pt x="498794" y="441476"/>
                  </a:lnTo>
                  <a:lnTo>
                    <a:pt x="478843" y="439334"/>
                  </a:lnTo>
                  <a:lnTo>
                    <a:pt x="458891" y="437760"/>
                  </a:lnTo>
                  <a:lnTo>
                    <a:pt x="438939" y="436705"/>
                  </a:lnTo>
                  <a:lnTo>
                    <a:pt x="421473" y="435400"/>
                  </a:lnTo>
                  <a:lnTo>
                    <a:pt x="418987" y="435173"/>
                  </a:lnTo>
                  <a:lnTo>
                    <a:pt x="399036" y="432428"/>
                  </a:lnTo>
                  <a:lnTo>
                    <a:pt x="379084" y="425982"/>
                  </a:lnTo>
                  <a:lnTo>
                    <a:pt x="378050" y="425409"/>
                  </a:lnTo>
                  <a:lnTo>
                    <a:pt x="363848" y="415417"/>
                  </a:lnTo>
                  <a:lnTo>
                    <a:pt x="359132" y="411777"/>
                  </a:lnTo>
                  <a:lnTo>
                    <a:pt x="352668" y="405426"/>
                  </a:lnTo>
                  <a:lnTo>
                    <a:pt x="341864" y="395434"/>
                  </a:lnTo>
                  <a:lnTo>
                    <a:pt x="339180" y="393358"/>
                  </a:lnTo>
                  <a:lnTo>
                    <a:pt x="329474" y="385443"/>
                  </a:lnTo>
                  <a:lnTo>
                    <a:pt x="319228" y="378621"/>
                  </a:lnTo>
                  <a:lnTo>
                    <a:pt x="314330" y="375451"/>
                  </a:lnTo>
                  <a:lnTo>
                    <a:pt x="299277" y="367432"/>
                  </a:lnTo>
                  <a:lnTo>
                    <a:pt x="295061" y="365460"/>
                  </a:lnTo>
                  <a:lnTo>
                    <a:pt x="279325" y="359041"/>
                  </a:lnTo>
                  <a:lnTo>
                    <a:pt x="268129" y="355468"/>
                  </a:lnTo>
                  <a:lnTo>
                    <a:pt x="259373" y="353024"/>
                  </a:lnTo>
                  <a:lnTo>
                    <a:pt x="239421" y="348977"/>
                  </a:lnTo>
                  <a:lnTo>
                    <a:pt x="219470" y="346593"/>
                  </a:lnTo>
                  <a:lnTo>
                    <a:pt x="199518" y="346113"/>
                  </a:lnTo>
                  <a:lnTo>
                    <a:pt x="179566" y="347483"/>
                  </a:lnTo>
                  <a:lnTo>
                    <a:pt x="159614" y="351394"/>
                  </a:lnTo>
                  <a:lnTo>
                    <a:pt x="148324" y="355468"/>
                  </a:lnTo>
                  <a:lnTo>
                    <a:pt x="139662" y="362063"/>
                  </a:lnTo>
                  <a:lnTo>
                    <a:pt x="136340" y="365460"/>
                  </a:lnTo>
                  <a:lnTo>
                    <a:pt x="133579" y="375451"/>
                  </a:lnTo>
                  <a:lnTo>
                    <a:pt x="135902" y="385443"/>
                  </a:lnTo>
                  <a:lnTo>
                    <a:pt x="139662" y="391740"/>
                  </a:lnTo>
                  <a:lnTo>
                    <a:pt x="141709" y="395434"/>
                  </a:lnTo>
                  <a:lnTo>
                    <a:pt x="149703" y="405426"/>
                  </a:lnTo>
                  <a:lnTo>
                    <a:pt x="159614" y="415262"/>
                  </a:lnTo>
                  <a:lnTo>
                    <a:pt x="159772" y="415417"/>
                  </a:lnTo>
                  <a:lnTo>
                    <a:pt x="172169" y="425409"/>
                  </a:lnTo>
                  <a:lnTo>
                    <a:pt x="179566" y="430971"/>
                  </a:lnTo>
                  <a:lnTo>
                    <a:pt x="186268" y="435400"/>
                  </a:lnTo>
                  <a:lnTo>
                    <a:pt x="199518" y="443608"/>
                  </a:lnTo>
                  <a:lnTo>
                    <a:pt x="203056" y="445392"/>
                  </a:lnTo>
                  <a:lnTo>
                    <a:pt x="219470" y="453803"/>
                  </a:lnTo>
                  <a:lnTo>
                    <a:pt x="223318" y="455383"/>
                  </a:lnTo>
                  <a:lnTo>
                    <a:pt x="239421" y="462475"/>
                  </a:lnTo>
                  <a:lnTo>
                    <a:pt x="247993" y="465375"/>
                  </a:lnTo>
                  <a:lnTo>
                    <a:pt x="259373" y="470166"/>
                  </a:lnTo>
                  <a:lnTo>
                    <a:pt x="272513" y="475366"/>
                  </a:lnTo>
                  <a:lnTo>
                    <a:pt x="279325" y="479691"/>
                  </a:lnTo>
                  <a:lnTo>
                    <a:pt x="287306" y="485358"/>
                  </a:lnTo>
                  <a:lnTo>
                    <a:pt x="292635" y="495349"/>
                  </a:lnTo>
                  <a:lnTo>
                    <a:pt x="292328" y="505341"/>
                  </a:lnTo>
                  <a:lnTo>
                    <a:pt x="288265" y="515332"/>
                  </a:lnTo>
                  <a:lnTo>
                    <a:pt x="282264" y="525324"/>
                  </a:lnTo>
                  <a:lnTo>
                    <a:pt x="279325" y="528676"/>
                  </a:lnTo>
                  <a:lnTo>
                    <a:pt x="274413" y="535315"/>
                  </a:lnTo>
                  <a:lnTo>
                    <a:pt x="265692" y="545307"/>
                  </a:lnTo>
                  <a:lnTo>
                    <a:pt x="259373" y="551477"/>
                  </a:lnTo>
                  <a:lnTo>
                    <a:pt x="255937" y="555298"/>
                  </a:lnTo>
                  <a:lnTo>
                    <a:pt x="245467" y="565290"/>
                  </a:lnTo>
                  <a:lnTo>
                    <a:pt x="239421" y="570609"/>
                  </a:lnTo>
                  <a:lnTo>
                    <a:pt x="234664" y="575281"/>
                  </a:lnTo>
                  <a:lnTo>
                    <a:pt x="223287" y="585273"/>
                  </a:lnTo>
                  <a:lnTo>
                    <a:pt x="219470" y="588432"/>
                  </a:lnTo>
                  <a:lnTo>
                    <a:pt x="211616" y="595264"/>
                  </a:lnTo>
                  <a:lnTo>
                    <a:pt x="199621" y="605256"/>
                  </a:lnTo>
                  <a:lnTo>
                    <a:pt x="199518" y="605339"/>
                  </a:lnTo>
                  <a:lnTo>
                    <a:pt x="187174" y="615247"/>
                  </a:lnTo>
                  <a:lnTo>
                    <a:pt x="179566" y="621228"/>
                  </a:lnTo>
                  <a:lnTo>
                    <a:pt x="174221" y="625239"/>
                  </a:lnTo>
                  <a:lnTo>
                    <a:pt x="160921" y="635230"/>
                  </a:lnTo>
                  <a:lnTo>
                    <a:pt x="159614" y="636228"/>
                  </a:lnTo>
                  <a:lnTo>
                    <a:pt x="146495" y="645222"/>
                  </a:lnTo>
                  <a:lnTo>
                    <a:pt x="139662" y="650197"/>
                  </a:lnTo>
                  <a:lnTo>
                    <a:pt x="131332" y="655213"/>
                  </a:lnTo>
                  <a:lnTo>
                    <a:pt x="119711" y="662758"/>
                  </a:lnTo>
                  <a:lnTo>
                    <a:pt x="114892" y="665205"/>
                  </a:lnTo>
                  <a:lnTo>
                    <a:pt x="99759" y="673677"/>
                  </a:lnTo>
                  <a:lnTo>
                    <a:pt x="95568" y="675196"/>
                  </a:lnTo>
                  <a:lnTo>
                    <a:pt x="79807" y="681738"/>
                  </a:lnTo>
                  <a:lnTo>
                    <a:pt x="63765" y="685188"/>
                  </a:lnTo>
                  <a:lnTo>
                    <a:pt x="59855" y="686186"/>
                  </a:lnTo>
                  <a:lnTo>
                    <a:pt x="39904" y="685211"/>
                  </a:lnTo>
                  <a:lnTo>
                    <a:pt x="39836" y="685188"/>
                  </a:lnTo>
                  <a:lnTo>
                    <a:pt x="19952" y="678655"/>
                  </a:lnTo>
                  <a:lnTo>
                    <a:pt x="14305" y="675196"/>
                  </a:lnTo>
                  <a:lnTo>
                    <a:pt x="0" y="667115"/>
                  </a:lnTo>
                  <a:lnTo>
                    <a:pt x="0" y="675196"/>
                  </a:lnTo>
                  <a:lnTo>
                    <a:pt x="0" y="685188"/>
                  </a:lnTo>
                  <a:lnTo>
                    <a:pt x="0" y="695179"/>
                  </a:lnTo>
                  <a:lnTo>
                    <a:pt x="0" y="705171"/>
                  </a:lnTo>
                  <a:lnTo>
                    <a:pt x="0" y="715162"/>
                  </a:lnTo>
                  <a:lnTo>
                    <a:pt x="0" y="725154"/>
                  </a:lnTo>
                  <a:lnTo>
                    <a:pt x="0" y="735145"/>
                  </a:lnTo>
                  <a:lnTo>
                    <a:pt x="0" y="745137"/>
                  </a:lnTo>
                  <a:lnTo>
                    <a:pt x="0" y="755128"/>
                  </a:lnTo>
                  <a:lnTo>
                    <a:pt x="0" y="765120"/>
                  </a:lnTo>
                  <a:lnTo>
                    <a:pt x="0" y="775111"/>
                  </a:lnTo>
                  <a:lnTo>
                    <a:pt x="0" y="785102"/>
                  </a:lnTo>
                  <a:lnTo>
                    <a:pt x="0" y="795094"/>
                  </a:lnTo>
                  <a:lnTo>
                    <a:pt x="0" y="805085"/>
                  </a:lnTo>
                  <a:lnTo>
                    <a:pt x="0" y="805711"/>
                  </a:lnTo>
                  <a:close/>
                  <a:moveTo>
                    <a:pt x="1562450" y="555298"/>
                  </a:moveTo>
                  <a:lnTo>
                    <a:pt x="1556239" y="553645"/>
                  </a:lnTo>
                  <a:lnTo>
                    <a:pt x="1544133" y="545307"/>
                  </a:lnTo>
                  <a:lnTo>
                    <a:pt x="1536287" y="535524"/>
                  </a:lnTo>
                  <a:lnTo>
                    <a:pt x="1536181" y="535315"/>
                  </a:lnTo>
                  <a:lnTo>
                    <a:pt x="1533330" y="525324"/>
                  </a:lnTo>
                  <a:lnTo>
                    <a:pt x="1532776" y="515332"/>
                  </a:lnTo>
                  <a:lnTo>
                    <a:pt x="1534213" y="505341"/>
                  </a:lnTo>
                  <a:lnTo>
                    <a:pt x="1536287" y="498154"/>
                  </a:lnTo>
                  <a:lnTo>
                    <a:pt x="1537429" y="495349"/>
                  </a:lnTo>
                  <a:lnTo>
                    <a:pt x="1543792" y="485358"/>
                  </a:lnTo>
                  <a:lnTo>
                    <a:pt x="1551681" y="475366"/>
                  </a:lnTo>
                  <a:lnTo>
                    <a:pt x="1556239" y="470749"/>
                  </a:lnTo>
                  <a:lnTo>
                    <a:pt x="1565211" y="465375"/>
                  </a:lnTo>
                  <a:lnTo>
                    <a:pt x="1576190" y="459722"/>
                  </a:lnTo>
                  <a:lnTo>
                    <a:pt x="1593969" y="455383"/>
                  </a:lnTo>
                  <a:lnTo>
                    <a:pt x="1596142" y="454914"/>
                  </a:lnTo>
                  <a:lnTo>
                    <a:pt x="1616094" y="453329"/>
                  </a:lnTo>
                  <a:lnTo>
                    <a:pt x="1636046" y="452586"/>
                  </a:lnTo>
                  <a:lnTo>
                    <a:pt x="1655997" y="451853"/>
                  </a:lnTo>
                  <a:lnTo>
                    <a:pt x="1675949" y="450068"/>
                  </a:lnTo>
                  <a:lnTo>
                    <a:pt x="1695901" y="446396"/>
                  </a:lnTo>
                  <a:lnTo>
                    <a:pt x="1700035" y="445392"/>
                  </a:lnTo>
                  <a:lnTo>
                    <a:pt x="1715853" y="441803"/>
                  </a:lnTo>
                  <a:lnTo>
                    <a:pt x="1735805" y="435712"/>
                  </a:lnTo>
                  <a:lnTo>
                    <a:pt x="1736741" y="435400"/>
                  </a:lnTo>
                  <a:lnTo>
                    <a:pt x="1755756" y="429367"/>
                  </a:lnTo>
                  <a:lnTo>
                    <a:pt x="1767379" y="425409"/>
                  </a:lnTo>
                  <a:lnTo>
                    <a:pt x="1775708" y="422569"/>
                  </a:lnTo>
                  <a:lnTo>
                    <a:pt x="1795660" y="416084"/>
                  </a:lnTo>
                  <a:lnTo>
                    <a:pt x="1798511" y="415417"/>
                  </a:lnTo>
                  <a:lnTo>
                    <a:pt x="1815612" y="411104"/>
                  </a:lnTo>
                  <a:lnTo>
                    <a:pt x="1835563" y="408294"/>
                  </a:lnTo>
                  <a:lnTo>
                    <a:pt x="1855515" y="410641"/>
                  </a:lnTo>
                  <a:lnTo>
                    <a:pt x="1864640" y="415417"/>
                  </a:lnTo>
                  <a:lnTo>
                    <a:pt x="1875467" y="423277"/>
                  </a:lnTo>
                  <a:lnTo>
                    <a:pt x="1877061" y="425409"/>
                  </a:lnTo>
                  <a:lnTo>
                    <a:pt x="1883354" y="435400"/>
                  </a:lnTo>
                  <a:lnTo>
                    <a:pt x="1888263" y="445392"/>
                  </a:lnTo>
                  <a:lnTo>
                    <a:pt x="1891394" y="455383"/>
                  </a:lnTo>
                  <a:lnTo>
                    <a:pt x="1893719" y="465375"/>
                  </a:lnTo>
                  <a:lnTo>
                    <a:pt x="1894792" y="475366"/>
                  </a:lnTo>
                  <a:lnTo>
                    <a:pt x="1894059" y="485358"/>
                  </a:lnTo>
                  <a:lnTo>
                    <a:pt x="1891300" y="495349"/>
                  </a:lnTo>
                  <a:lnTo>
                    <a:pt x="1885848" y="505341"/>
                  </a:lnTo>
                  <a:lnTo>
                    <a:pt x="1876522" y="515332"/>
                  </a:lnTo>
                  <a:lnTo>
                    <a:pt x="1875467" y="516095"/>
                  </a:lnTo>
                  <a:lnTo>
                    <a:pt x="1859085" y="525324"/>
                  </a:lnTo>
                  <a:lnTo>
                    <a:pt x="1855515" y="526789"/>
                  </a:lnTo>
                  <a:lnTo>
                    <a:pt x="1835563" y="532679"/>
                  </a:lnTo>
                  <a:lnTo>
                    <a:pt x="1821464" y="535315"/>
                  </a:lnTo>
                  <a:lnTo>
                    <a:pt x="1815612" y="536202"/>
                  </a:lnTo>
                  <a:lnTo>
                    <a:pt x="1795660" y="537975"/>
                  </a:lnTo>
                  <a:lnTo>
                    <a:pt x="1775708" y="538956"/>
                  </a:lnTo>
                  <a:lnTo>
                    <a:pt x="1755756" y="539349"/>
                  </a:lnTo>
                  <a:lnTo>
                    <a:pt x="1735805" y="539679"/>
                  </a:lnTo>
                  <a:lnTo>
                    <a:pt x="1715853" y="540299"/>
                  </a:lnTo>
                  <a:lnTo>
                    <a:pt x="1695901" y="541748"/>
                  </a:lnTo>
                  <a:lnTo>
                    <a:pt x="1675949" y="544293"/>
                  </a:lnTo>
                  <a:lnTo>
                    <a:pt x="1670114" y="545307"/>
                  </a:lnTo>
                  <a:lnTo>
                    <a:pt x="1655997" y="547552"/>
                  </a:lnTo>
                  <a:lnTo>
                    <a:pt x="1636046" y="551272"/>
                  </a:lnTo>
                  <a:lnTo>
                    <a:pt x="1616094" y="555280"/>
                  </a:lnTo>
                  <a:lnTo>
                    <a:pt x="1615952" y="555298"/>
                  </a:lnTo>
                  <a:lnTo>
                    <a:pt x="1596142" y="557662"/>
                  </a:lnTo>
                  <a:lnTo>
                    <a:pt x="1576190" y="557824"/>
                  </a:lnTo>
                  <a:close/>
                  <a:moveTo>
                    <a:pt x="1715965" y="345477"/>
                  </a:moveTo>
                  <a:lnTo>
                    <a:pt x="1715853" y="344517"/>
                  </a:lnTo>
                  <a:lnTo>
                    <a:pt x="1715545" y="335485"/>
                  </a:lnTo>
                  <a:lnTo>
                    <a:pt x="1715853" y="334580"/>
                  </a:lnTo>
                  <a:lnTo>
                    <a:pt x="1720271" y="325494"/>
                  </a:lnTo>
                  <a:lnTo>
                    <a:pt x="1727700" y="315502"/>
                  </a:lnTo>
                  <a:lnTo>
                    <a:pt x="1735455" y="305511"/>
                  </a:lnTo>
                  <a:lnTo>
                    <a:pt x="1735805" y="305122"/>
                  </a:lnTo>
                  <a:lnTo>
                    <a:pt x="1751214" y="295519"/>
                  </a:lnTo>
                  <a:lnTo>
                    <a:pt x="1755756" y="292687"/>
                  </a:lnTo>
                  <a:lnTo>
                    <a:pt x="1775708" y="293518"/>
                  </a:lnTo>
                  <a:lnTo>
                    <a:pt x="1778237" y="295519"/>
                  </a:lnTo>
                  <a:lnTo>
                    <a:pt x="1784848" y="305511"/>
                  </a:lnTo>
                  <a:lnTo>
                    <a:pt x="1784005" y="315502"/>
                  </a:lnTo>
                  <a:lnTo>
                    <a:pt x="1780085" y="325494"/>
                  </a:lnTo>
                  <a:lnTo>
                    <a:pt x="1775708" y="330951"/>
                  </a:lnTo>
                  <a:lnTo>
                    <a:pt x="1770525" y="335485"/>
                  </a:lnTo>
                  <a:lnTo>
                    <a:pt x="1756382" y="345477"/>
                  </a:lnTo>
                  <a:lnTo>
                    <a:pt x="1755756" y="345845"/>
                  </a:lnTo>
                  <a:lnTo>
                    <a:pt x="1735805" y="351863"/>
                  </a:lnTo>
                  <a:close/>
                  <a:moveTo>
                    <a:pt x="1530125" y="325494"/>
                  </a:moveTo>
                  <a:lnTo>
                    <a:pt x="1516335" y="319063"/>
                  </a:lnTo>
                  <a:lnTo>
                    <a:pt x="1511353" y="315502"/>
                  </a:lnTo>
                  <a:lnTo>
                    <a:pt x="1499120" y="305511"/>
                  </a:lnTo>
                  <a:lnTo>
                    <a:pt x="1496383" y="302697"/>
                  </a:lnTo>
                  <a:lnTo>
                    <a:pt x="1490480" y="295519"/>
                  </a:lnTo>
                  <a:lnTo>
                    <a:pt x="1483960" y="285528"/>
                  </a:lnTo>
                  <a:lnTo>
                    <a:pt x="1479581" y="275536"/>
                  </a:lnTo>
                  <a:lnTo>
                    <a:pt x="1476995" y="265545"/>
                  </a:lnTo>
                  <a:lnTo>
                    <a:pt x="1476431" y="257616"/>
                  </a:lnTo>
                  <a:lnTo>
                    <a:pt x="1476267" y="255553"/>
                  </a:lnTo>
                  <a:lnTo>
                    <a:pt x="1476431" y="254671"/>
                  </a:lnTo>
                  <a:lnTo>
                    <a:pt x="1477985" y="245562"/>
                  </a:lnTo>
                  <a:lnTo>
                    <a:pt x="1482097" y="235570"/>
                  </a:lnTo>
                  <a:lnTo>
                    <a:pt x="1489720" y="225579"/>
                  </a:lnTo>
                  <a:lnTo>
                    <a:pt x="1496383" y="220336"/>
                  </a:lnTo>
                  <a:lnTo>
                    <a:pt x="1502805" y="215587"/>
                  </a:lnTo>
                  <a:lnTo>
                    <a:pt x="1516335" y="208632"/>
                  </a:lnTo>
                  <a:lnTo>
                    <a:pt x="1523646" y="205596"/>
                  </a:lnTo>
                  <a:lnTo>
                    <a:pt x="1536287" y="201586"/>
                  </a:lnTo>
                  <a:lnTo>
                    <a:pt x="1556239" y="197182"/>
                  </a:lnTo>
                  <a:lnTo>
                    <a:pt x="1569887" y="195604"/>
                  </a:lnTo>
                  <a:lnTo>
                    <a:pt x="1576190" y="194966"/>
                  </a:lnTo>
                  <a:lnTo>
                    <a:pt x="1596142" y="194734"/>
                  </a:lnTo>
                  <a:lnTo>
                    <a:pt x="1605400" y="195604"/>
                  </a:lnTo>
                  <a:lnTo>
                    <a:pt x="1616094" y="196842"/>
                  </a:lnTo>
                  <a:lnTo>
                    <a:pt x="1636046" y="201994"/>
                  </a:lnTo>
                  <a:lnTo>
                    <a:pt x="1644945" y="205596"/>
                  </a:lnTo>
                  <a:lnTo>
                    <a:pt x="1655997" y="212571"/>
                  </a:lnTo>
                  <a:lnTo>
                    <a:pt x="1659581" y="215587"/>
                  </a:lnTo>
                  <a:lnTo>
                    <a:pt x="1666444" y="225579"/>
                  </a:lnTo>
                  <a:lnTo>
                    <a:pt x="1668620" y="235570"/>
                  </a:lnTo>
                  <a:lnTo>
                    <a:pt x="1668046" y="245562"/>
                  </a:lnTo>
                  <a:lnTo>
                    <a:pt x="1665459" y="255553"/>
                  </a:lnTo>
                  <a:lnTo>
                    <a:pt x="1660931" y="265545"/>
                  </a:lnTo>
                  <a:lnTo>
                    <a:pt x="1655997" y="273579"/>
                  </a:lnTo>
                  <a:lnTo>
                    <a:pt x="1654710" y="275536"/>
                  </a:lnTo>
                  <a:lnTo>
                    <a:pt x="1646965" y="285528"/>
                  </a:lnTo>
                  <a:lnTo>
                    <a:pt x="1637590" y="295519"/>
                  </a:lnTo>
                  <a:lnTo>
                    <a:pt x="1636046" y="297055"/>
                  </a:lnTo>
                  <a:lnTo>
                    <a:pt x="1625649" y="305511"/>
                  </a:lnTo>
                  <a:lnTo>
                    <a:pt x="1616094" y="312736"/>
                  </a:lnTo>
                  <a:lnTo>
                    <a:pt x="1611013" y="315502"/>
                  </a:lnTo>
                  <a:lnTo>
                    <a:pt x="1596142" y="323459"/>
                  </a:lnTo>
                  <a:lnTo>
                    <a:pt x="1589598" y="325494"/>
                  </a:lnTo>
                  <a:lnTo>
                    <a:pt x="1576190" y="329898"/>
                  </a:lnTo>
                  <a:lnTo>
                    <a:pt x="1556239" y="331574"/>
                  </a:lnTo>
                  <a:lnTo>
                    <a:pt x="1536287" y="328050"/>
                  </a:lnTo>
                  <a:close/>
                  <a:moveTo>
                    <a:pt x="1474651" y="155638"/>
                  </a:moveTo>
                  <a:lnTo>
                    <a:pt x="1456480" y="150342"/>
                  </a:lnTo>
                  <a:lnTo>
                    <a:pt x="1448993" y="145647"/>
                  </a:lnTo>
                  <a:lnTo>
                    <a:pt x="1437577" y="135655"/>
                  </a:lnTo>
                  <a:lnTo>
                    <a:pt x="1436528" y="134417"/>
                  </a:lnTo>
                  <a:lnTo>
                    <a:pt x="1431263" y="125664"/>
                  </a:lnTo>
                  <a:lnTo>
                    <a:pt x="1427281" y="115672"/>
                  </a:lnTo>
                  <a:lnTo>
                    <a:pt x="1425336" y="105681"/>
                  </a:lnTo>
                  <a:lnTo>
                    <a:pt x="1425163" y="95689"/>
                  </a:lnTo>
                  <a:lnTo>
                    <a:pt x="1427131" y="85698"/>
                  </a:lnTo>
                  <a:lnTo>
                    <a:pt x="1431111" y="75706"/>
                  </a:lnTo>
                  <a:lnTo>
                    <a:pt x="1436528" y="67512"/>
                  </a:lnTo>
                  <a:lnTo>
                    <a:pt x="1437907" y="65715"/>
                  </a:lnTo>
                  <a:lnTo>
                    <a:pt x="1448709" y="55723"/>
                  </a:lnTo>
                  <a:lnTo>
                    <a:pt x="1456480" y="50431"/>
                  </a:lnTo>
                  <a:lnTo>
                    <a:pt x="1464935" y="45732"/>
                  </a:lnTo>
                  <a:lnTo>
                    <a:pt x="1476431" y="40536"/>
                  </a:lnTo>
                  <a:lnTo>
                    <a:pt x="1490722" y="35740"/>
                  </a:lnTo>
                  <a:lnTo>
                    <a:pt x="1496383" y="34125"/>
                  </a:lnTo>
                  <a:lnTo>
                    <a:pt x="1516335" y="30226"/>
                  </a:lnTo>
                  <a:lnTo>
                    <a:pt x="1536287" y="28280"/>
                  </a:lnTo>
                  <a:lnTo>
                    <a:pt x="1556239" y="28390"/>
                  </a:lnTo>
                  <a:lnTo>
                    <a:pt x="1576190" y="30616"/>
                  </a:lnTo>
                  <a:lnTo>
                    <a:pt x="1596142" y="35127"/>
                  </a:lnTo>
                  <a:lnTo>
                    <a:pt x="1598062" y="35740"/>
                  </a:lnTo>
                  <a:lnTo>
                    <a:pt x="1616094" y="42272"/>
                  </a:lnTo>
                  <a:lnTo>
                    <a:pt x="1623691" y="45732"/>
                  </a:lnTo>
                  <a:lnTo>
                    <a:pt x="1636046" y="52190"/>
                  </a:lnTo>
                  <a:lnTo>
                    <a:pt x="1641944" y="55723"/>
                  </a:lnTo>
                  <a:lnTo>
                    <a:pt x="1655946" y="65715"/>
                  </a:lnTo>
                  <a:lnTo>
                    <a:pt x="1655997" y="65760"/>
                  </a:lnTo>
                  <a:lnTo>
                    <a:pt x="1666566" y="75706"/>
                  </a:lnTo>
                  <a:lnTo>
                    <a:pt x="1675221" y="85698"/>
                  </a:lnTo>
                  <a:lnTo>
                    <a:pt x="1675949" y="86965"/>
                  </a:lnTo>
                  <a:lnTo>
                    <a:pt x="1680835" y="95689"/>
                  </a:lnTo>
                  <a:lnTo>
                    <a:pt x="1684056" y="105681"/>
                  </a:lnTo>
                  <a:lnTo>
                    <a:pt x="1684643" y="115672"/>
                  </a:lnTo>
                  <a:lnTo>
                    <a:pt x="1681623" y="125664"/>
                  </a:lnTo>
                  <a:lnTo>
                    <a:pt x="1675949" y="132698"/>
                  </a:lnTo>
                  <a:lnTo>
                    <a:pt x="1672384" y="135655"/>
                  </a:lnTo>
                  <a:lnTo>
                    <a:pt x="1655997" y="143455"/>
                  </a:lnTo>
                  <a:lnTo>
                    <a:pt x="1647605" y="145647"/>
                  </a:lnTo>
                  <a:lnTo>
                    <a:pt x="1636046" y="147779"/>
                  </a:lnTo>
                  <a:lnTo>
                    <a:pt x="1616094" y="150094"/>
                  </a:lnTo>
                  <a:lnTo>
                    <a:pt x="1596142" y="151678"/>
                  </a:lnTo>
                  <a:lnTo>
                    <a:pt x="1576190" y="153184"/>
                  </a:lnTo>
                  <a:lnTo>
                    <a:pt x="1556239" y="154737"/>
                  </a:lnTo>
                  <a:lnTo>
                    <a:pt x="1544045" y="155638"/>
                  </a:lnTo>
                  <a:lnTo>
                    <a:pt x="1536287" y="156212"/>
                  </a:lnTo>
                  <a:lnTo>
                    <a:pt x="1516335" y="157380"/>
                  </a:lnTo>
                  <a:lnTo>
                    <a:pt x="1496383" y="157605"/>
                  </a:lnTo>
                  <a:lnTo>
                    <a:pt x="1476431" y="156051"/>
                  </a:lnTo>
                  <a:close/>
                  <a:moveTo>
                    <a:pt x="2394213" y="728179"/>
                  </a:moveTo>
                  <a:lnTo>
                    <a:pt x="2414165" y="731621"/>
                  </a:lnTo>
                  <a:lnTo>
                    <a:pt x="2434117" y="731763"/>
                  </a:lnTo>
                  <a:lnTo>
                    <a:pt x="2454068" y="728643"/>
                  </a:lnTo>
                  <a:lnTo>
                    <a:pt x="2464924" y="725154"/>
                  </a:lnTo>
                  <a:lnTo>
                    <a:pt x="2474020" y="721741"/>
                  </a:lnTo>
                  <a:lnTo>
                    <a:pt x="2485239" y="715162"/>
                  </a:lnTo>
                  <a:lnTo>
                    <a:pt x="2493972" y="708975"/>
                  </a:lnTo>
                  <a:lnTo>
                    <a:pt x="2498112" y="705171"/>
                  </a:lnTo>
                  <a:lnTo>
                    <a:pt x="2507053" y="695179"/>
                  </a:lnTo>
                  <a:lnTo>
                    <a:pt x="2513924" y="685576"/>
                  </a:lnTo>
                  <a:lnTo>
                    <a:pt x="2514161" y="685188"/>
                  </a:lnTo>
                  <a:lnTo>
                    <a:pt x="2519278" y="675196"/>
                  </a:lnTo>
                  <a:lnTo>
                    <a:pt x="2523396" y="665205"/>
                  </a:lnTo>
                  <a:lnTo>
                    <a:pt x="2526618" y="655213"/>
                  </a:lnTo>
                  <a:lnTo>
                    <a:pt x="2528946" y="645222"/>
                  </a:lnTo>
                  <a:lnTo>
                    <a:pt x="2530342" y="635230"/>
                  </a:lnTo>
                  <a:lnTo>
                    <a:pt x="2530428" y="625239"/>
                  </a:lnTo>
                  <a:lnTo>
                    <a:pt x="2529007" y="615247"/>
                  </a:lnTo>
                  <a:lnTo>
                    <a:pt x="2525428" y="605256"/>
                  </a:lnTo>
                  <a:lnTo>
                    <a:pt x="2518809" y="595264"/>
                  </a:lnTo>
                  <a:lnTo>
                    <a:pt x="2513924" y="590526"/>
                  </a:lnTo>
                  <a:lnTo>
                    <a:pt x="2504304" y="585273"/>
                  </a:lnTo>
                  <a:lnTo>
                    <a:pt x="2493972" y="581310"/>
                  </a:lnTo>
                  <a:lnTo>
                    <a:pt x="2474020" y="578737"/>
                  </a:lnTo>
                  <a:lnTo>
                    <a:pt x="2454068" y="579923"/>
                  </a:lnTo>
                  <a:lnTo>
                    <a:pt x="2434117" y="583761"/>
                  </a:lnTo>
                  <a:lnTo>
                    <a:pt x="2429500" y="585273"/>
                  </a:lnTo>
                  <a:lnTo>
                    <a:pt x="2414165" y="590536"/>
                  </a:lnTo>
                  <a:lnTo>
                    <a:pt x="2404067" y="595264"/>
                  </a:lnTo>
                  <a:lnTo>
                    <a:pt x="2394213" y="600545"/>
                  </a:lnTo>
                  <a:lnTo>
                    <a:pt x="2387301" y="605256"/>
                  </a:lnTo>
                  <a:lnTo>
                    <a:pt x="2374695" y="615247"/>
                  </a:lnTo>
                  <a:lnTo>
                    <a:pt x="2374261" y="615655"/>
                  </a:lnTo>
                  <a:lnTo>
                    <a:pt x="2365656" y="625239"/>
                  </a:lnTo>
                  <a:lnTo>
                    <a:pt x="2358734" y="635230"/>
                  </a:lnTo>
                  <a:lnTo>
                    <a:pt x="2354310" y="643327"/>
                  </a:lnTo>
                  <a:lnTo>
                    <a:pt x="2353367" y="645222"/>
                  </a:lnTo>
                  <a:lnTo>
                    <a:pt x="2349873" y="655213"/>
                  </a:lnTo>
                  <a:lnTo>
                    <a:pt x="2347930" y="665205"/>
                  </a:lnTo>
                  <a:lnTo>
                    <a:pt x="2347338" y="675196"/>
                  </a:lnTo>
                  <a:lnTo>
                    <a:pt x="2348403" y="685188"/>
                  </a:lnTo>
                  <a:lnTo>
                    <a:pt x="2351506" y="695179"/>
                  </a:lnTo>
                  <a:lnTo>
                    <a:pt x="2354310" y="700563"/>
                  </a:lnTo>
                  <a:lnTo>
                    <a:pt x="2357267" y="705171"/>
                  </a:lnTo>
                  <a:lnTo>
                    <a:pt x="2367419" y="715162"/>
                  </a:lnTo>
                  <a:lnTo>
                    <a:pt x="2374261" y="719982"/>
                  </a:lnTo>
                  <a:lnTo>
                    <a:pt x="2385456" y="725154"/>
                  </a:lnTo>
                  <a:close/>
                  <a:moveTo>
                    <a:pt x="2421344" y="675196"/>
                  </a:moveTo>
                  <a:lnTo>
                    <a:pt x="2414165" y="666338"/>
                  </a:lnTo>
                  <a:lnTo>
                    <a:pt x="2413865" y="665205"/>
                  </a:lnTo>
                  <a:lnTo>
                    <a:pt x="2414165" y="663043"/>
                  </a:lnTo>
                  <a:lnTo>
                    <a:pt x="2416328" y="655213"/>
                  </a:lnTo>
                  <a:lnTo>
                    <a:pt x="2426228" y="645222"/>
                  </a:lnTo>
                  <a:lnTo>
                    <a:pt x="2434117" y="639901"/>
                  </a:lnTo>
                  <a:lnTo>
                    <a:pt x="2454068" y="639132"/>
                  </a:lnTo>
                  <a:lnTo>
                    <a:pt x="2460180" y="645222"/>
                  </a:lnTo>
                  <a:lnTo>
                    <a:pt x="2462472" y="655213"/>
                  </a:lnTo>
                  <a:lnTo>
                    <a:pt x="2459331" y="665205"/>
                  </a:lnTo>
                  <a:lnTo>
                    <a:pt x="2454068" y="672610"/>
                  </a:lnTo>
                  <a:lnTo>
                    <a:pt x="2448617" y="675196"/>
                  </a:lnTo>
                  <a:lnTo>
                    <a:pt x="2434117" y="680155"/>
                  </a:lnTo>
                  <a:close/>
                  <a:moveTo>
                    <a:pt x="758167" y="657628"/>
                  </a:moveTo>
                  <a:lnTo>
                    <a:pt x="768534" y="655213"/>
                  </a:lnTo>
                  <a:lnTo>
                    <a:pt x="778119" y="651605"/>
                  </a:lnTo>
                  <a:lnTo>
                    <a:pt x="784586" y="645222"/>
                  </a:lnTo>
                  <a:lnTo>
                    <a:pt x="787750" y="635230"/>
                  </a:lnTo>
                  <a:lnTo>
                    <a:pt x="783042" y="625239"/>
                  </a:lnTo>
                  <a:lnTo>
                    <a:pt x="778119" y="621336"/>
                  </a:lnTo>
                  <a:lnTo>
                    <a:pt x="765387" y="615247"/>
                  </a:lnTo>
                  <a:lnTo>
                    <a:pt x="758167" y="612794"/>
                  </a:lnTo>
                  <a:lnTo>
                    <a:pt x="738216" y="610575"/>
                  </a:lnTo>
                  <a:lnTo>
                    <a:pt x="726270" y="615247"/>
                  </a:lnTo>
                  <a:lnTo>
                    <a:pt x="720626" y="625239"/>
                  </a:lnTo>
                  <a:lnTo>
                    <a:pt x="724179" y="635230"/>
                  </a:lnTo>
                  <a:lnTo>
                    <a:pt x="730921" y="645222"/>
                  </a:lnTo>
                  <a:lnTo>
                    <a:pt x="738216" y="652162"/>
                  </a:lnTo>
                  <a:lnTo>
                    <a:pt x="747603" y="655213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89EEAD7A-EB09-A1C8-46E8-0ACD9FDBB403}"/>
                </a:ext>
              </a:extLst>
            </p:cNvPr>
            <p:cNvSpPr/>
            <p:nvPr/>
          </p:nvSpPr>
          <p:spPr>
            <a:xfrm>
              <a:off x="2885545" y="3087733"/>
              <a:ext cx="2972814" cy="712871"/>
            </a:xfrm>
            <a:custGeom>
              <a:avLst/>
              <a:gdLst>
                <a:gd name="connsiteX0" fmla="*/ 39904 w 2972814"/>
                <a:gd name="connsiteY0" fmla="*/ 711896 h 712871"/>
                <a:gd name="connsiteX1" fmla="*/ 59855 w 2972814"/>
                <a:gd name="connsiteY1" fmla="*/ 712871 h 712871"/>
                <a:gd name="connsiteX2" fmla="*/ 63765 w 2972814"/>
                <a:gd name="connsiteY2" fmla="*/ 711873 h 712871"/>
                <a:gd name="connsiteX3" fmla="*/ 79807 w 2972814"/>
                <a:gd name="connsiteY3" fmla="*/ 708423 h 712871"/>
                <a:gd name="connsiteX4" fmla="*/ 95568 w 2972814"/>
                <a:gd name="connsiteY4" fmla="*/ 701881 h 712871"/>
                <a:gd name="connsiteX5" fmla="*/ 99759 w 2972814"/>
                <a:gd name="connsiteY5" fmla="*/ 700362 h 712871"/>
                <a:gd name="connsiteX6" fmla="*/ 114892 w 2972814"/>
                <a:gd name="connsiteY6" fmla="*/ 691890 h 712871"/>
                <a:gd name="connsiteX7" fmla="*/ 119711 w 2972814"/>
                <a:gd name="connsiteY7" fmla="*/ 689443 h 712871"/>
                <a:gd name="connsiteX8" fmla="*/ 131332 w 2972814"/>
                <a:gd name="connsiteY8" fmla="*/ 681899 h 712871"/>
                <a:gd name="connsiteX9" fmla="*/ 139662 w 2972814"/>
                <a:gd name="connsiteY9" fmla="*/ 676882 h 712871"/>
                <a:gd name="connsiteX10" fmla="*/ 146495 w 2972814"/>
                <a:gd name="connsiteY10" fmla="*/ 671907 h 712871"/>
                <a:gd name="connsiteX11" fmla="*/ 159614 w 2972814"/>
                <a:gd name="connsiteY11" fmla="*/ 662913 h 712871"/>
                <a:gd name="connsiteX12" fmla="*/ 160921 w 2972814"/>
                <a:gd name="connsiteY12" fmla="*/ 661916 h 712871"/>
                <a:gd name="connsiteX13" fmla="*/ 174221 w 2972814"/>
                <a:gd name="connsiteY13" fmla="*/ 651924 h 712871"/>
                <a:gd name="connsiteX14" fmla="*/ 179566 w 2972814"/>
                <a:gd name="connsiteY14" fmla="*/ 647913 h 712871"/>
                <a:gd name="connsiteX15" fmla="*/ 187174 w 2972814"/>
                <a:gd name="connsiteY15" fmla="*/ 641933 h 712871"/>
                <a:gd name="connsiteX16" fmla="*/ 199518 w 2972814"/>
                <a:gd name="connsiteY16" fmla="*/ 632024 h 712871"/>
                <a:gd name="connsiteX17" fmla="*/ 199621 w 2972814"/>
                <a:gd name="connsiteY17" fmla="*/ 631941 h 712871"/>
                <a:gd name="connsiteX18" fmla="*/ 211616 w 2972814"/>
                <a:gd name="connsiteY18" fmla="*/ 621950 h 712871"/>
                <a:gd name="connsiteX19" fmla="*/ 219470 w 2972814"/>
                <a:gd name="connsiteY19" fmla="*/ 615117 h 712871"/>
                <a:gd name="connsiteX20" fmla="*/ 223287 w 2972814"/>
                <a:gd name="connsiteY20" fmla="*/ 611958 h 712871"/>
                <a:gd name="connsiteX21" fmla="*/ 234664 w 2972814"/>
                <a:gd name="connsiteY21" fmla="*/ 601967 h 712871"/>
                <a:gd name="connsiteX22" fmla="*/ 239421 w 2972814"/>
                <a:gd name="connsiteY22" fmla="*/ 597294 h 712871"/>
                <a:gd name="connsiteX23" fmla="*/ 245467 w 2972814"/>
                <a:gd name="connsiteY23" fmla="*/ 591975 h 712871"/>
                <a:gd name="connsiteX24" fmla="*/ 255937 w 2972814"/>
                <a:gd name="connsiteY24" fmla="*/ 581984 h 712871"/>
                <a:gd name="connsiteX25" fmla="*/ 259373 w 2972814"/>
                <a:gd name="connsiteY25" fmla="*/ 578163 h 712871"/>
                <a:gd name="connsiteX26" fmla="*/ 265692 w 2972814"/>
                <a:gd name="connsiteY26" fmla="*/ 571992 h 712871"/>
                <a:gd name="connsiteX27" fmla="*/ 274413 w 2972814"/>
                <a:gd name="connsiteY27" fmla="*/ 562001 h 712871"/>
                <a:gd name="connsiteX28" fmla="*/ 279325 w 2972814"/>
                <a:gd name="connsiteY28" fmla="*/ 555362 h 712871"/>
                <a:gd name="connsiteX29" fmla="*/ 282264 w 2972814"/>
                <a:gd name="connsiteY29" fmla="*/ 552009 h 712871"/>
                <a:gd name="connsiteX30" fmla="*/ 288265 w 2972814"/>
                <a:gd name="connsiteY30" fmla="*/ 542018 h 712871"/>
                <a:gd name="connsiteX31" fmla="*/ 292328 w 2972814"/>
                <a:gd name="connsiteY31" fmla="*/ 532026 h 712871"/>
                <a:gd name="connsiteX32" fmla="*/ 292635 w 2972814"/>
                <a:gd name="connsiteY32" fmla="*/ 522035 h 712871"/>
                <a:gd name="connsiteX33" fmla="*/ 287306 w 2972814"/>
                <a:gd name="connsiteY33" fmla="*/ 512043 h 712871"/>
                <a:gd name="connsiteX34" fmla="*/ 279325 w 2972814"/>
                <a:gd name="connsiteY34" fmla="*/ 506377 h 712871"/>
                <a:gd name="connsiteX35" fmla="*/ 272513 w 2972814"/>
                <a:gd name="connsiteY35" fmla="*/ 502052 h 712871"/>
                <a:gd name="connsiteX36" fmla="*/ 259373 w 2972814"/>
                <a:gd name="connsiteY36" fmla="*/ 496851 h 712871"/>
                <a:gd name="connsiteX37" fmla="*/ 247993 w 2972814"/>
                <a:gd name="connsiteY37" fmla="*/ 492060 h 712871"/>
                <a:gd name="connsiteX38" fmla="*/ 239421 w 2972814"/>
                <a:gd name="connsiteY38" fmla="*/ 489161 h 712871"/>
                <a:gd name="connsiteX39" fmla="*/ 223318 w 2972814"/>
                <a:gd name="connsiteY39" fmla="*/ 482069 h 712871"/>
                <a:gd name="connsiteX40" fmla="*/ 219470 w 2972814"/>
                <a:gd name="connsiteY40" fmla="*/ 480488 h 712871"/>
                <a:gd name="connsiteX41" fmla="*/ 203056 w 2972814"/>
                <a:gd name="connsiteY41" fmla="*/ 472077 h 712871"/>
                <a:gd name="connsiteX42" fmla="*/ 199518 w 2972814"/>
                <a:gd name="connsiteY42" fmla="*/ 470294 h 712871"/>
                <a:gd name="connsiteX43" fmla="*/ 186268 w 2972814"/>
                <a:gd name="connsiteY43" fmla="*/ 462086 h 712871"/>
                <a:gd name="connsiteX44" fmla="*/ 179566 w 2972814"/>
                <a:gd name="connsiteY44" fmla="*/ 457657 h 712871"/>
                <a:gd name="connsiteX45" fmla="*/ 172169 w 2972814"/>
                <a:gd name="connsiteY45" fmla="*/ 452094 h 712871"/>
                <a:gd name="connsiteX46" fmla="*/ 159772 w 2972814"/>
                <a:gd name="connsiteY46" fmla="*/ 442103 h 712871"/>
                <a:gd name="connsiteX47" fmla="*/ 159614 w 2972814"/>
                <a:gd name="connsiteY47" fmla="*/ 441947 h 712871"/>
                <a:gd name="connsiteX48" fmla="*/ 149703 w 2972814"/>
                <a:gd name="connsiteY48" fmla="*/ 432111 h 712871"/>
                <a:gd name="connsiteX49" fmla="*/ 141709 w 2972814"/>
                <a:gd name="connsiteY49" fmla="*/ 422120 h 712871"/>
                <a:gd name="connsiteX50" fmla="*/ 139662 w 2972814"/>
                <a:gd name="connsiteY50" fmla="*/ 418425 h 712871"/>
                <a:gd name="connsiteX51" fmla="*/ 135902 w 2972814"/>
                <a:gd name="connsiteY51" fmla="*/ 412128 h 712871"/>
                <a:gd name="connsiteX52" fmla="*/ 133579 w 2972814"/>
                <a:gd name="connsiteY52" fmla="*/ 402137 h 712871"/>
                <a:gd name="connsiteX53" fmla="*/ 136340 w 2972814"/>
                <a:gd name="connsiteY53" fmla="*/ 392145 h 712871"/>
                <a:gd name="connsiteX54" fmla="*/ 139662 w 2972814"/>
                <a:gd name="connsiteY54" fmla="*/ 388748 h 712871"/>
                <a:gd name="connsiteX55" fmla="*/ 148324 w 2972814"/>
                <a:gd name="connsiteY55" fmla="*/ 382154 h 712871"/>
                <a:gd name="connsiteX56" fmla="*/ 159614 w 2972814"/>
                <a:gd name="connsiteY56" fmla="*/ 378079 h 712871"/>
                <a:gd name="connsiteX57" fmla="*/ 179566 w 2972814"/>
                <a:gd name="connsiteY57" fmla="*/ 374169 h 712871"/>
                <a:gd name="connsiteX58" fmla="*/ 199518 w 2972814"/>
                <a:gd name="connsiteY58" fmla="*/ 372799 h 712871"/>
                <a:gd name="connsiteX59" fmla="*/ 219470 w 2972814"/>
                <a:gd name="connsiteY59" fmla="*/ 373278 h 712871"/>
                <a:gd name="connsiteX60" fmla="*/ 239421 w 2972814"/>
                <a:gd name="connsiteY60" fmla="*/ 375662 h 712871"/>
                <a:gd name="connsiteX61" fmla="*/ 259373 w 2972814"/>
                <a:gd name="connsiteY61" fmla="*/ 379710 h 712871"/>
                <a:gd name="connsiteX62" fmla="*/ 268129 w 2972814"/>
                <a:gd name="connsiteY62" fmla="*/ 382154 h 712871"/>
                <a:gd name="connsiteX63" fmla="*/ 279325 w 2972814"/>
                <a:gd name="connsiteY63" fmla="*/ 385727 h 712871"/>
                <a:gd name="connsiteX64" fmla="*/ 295061 w 2972814"/>
                <a:gd name="connsiteY64" fmla="*/ 392145 h 712871"/>
                <a:gd name="connsiteX65" fmla="*/ 299277 w 2972814"/>
                <a:gd name="connsiteY65" fmla="*/ 394118 h 712871"/>
                <a:gd name="connsiteX66" fmla="*/ 314330 w 2972814"/>
                <a:gd name="connsiteY66" fmla="*/ 402137 h 712871"/>
                <a:gd name="connsiteX67" fmla="*/ 319228 w 2972814"/>
                <a:gd name="connsiteY67" fmla="*/ 405306 h 712871"/>
                <a:gd name="connsiteX68" fmla="*/ 329474 w 2972814"/>
                <a:gd name="connsiteY68" fmla="*/ 412128 h 712871"/>
                <a:gd name="connsiteX69" fmla="*/ 339180 w 2972814"/>
                <a:gd name="connsiteY69" fmla="*/ 420043 h 712871"/>
                <a:gd name="connsiteX70" fmla="*/ 341864 w 2972814"/>
                <a:gd name="connsiteY70" fmla="*/ 422120 h 712871"/>
                <a:gd name="connsiteX71" fmla="*/ 352668 w 2972814"/>
                <a:gd name="connsiteY71" fmla="*/ 432111 h 712871"/>
                <a:gd name="connsiteX72" fmla="*/ 359132 w 2972814"/>
                <a:gd name="connsiteY72" fmla="*/ 438463 h 712871"/>
                <a:gd name="connsiteX73" fmla="*/ 363848 w 2972814"/>
                <a:gd name="connsiteY73" fmla="*/ 442103 h 712871"/>
                <a:gd name="connsiteX74" fmla="*/ 378050 w 2972814"/>
                <a:gd name="connsiteY74" fmla="*/ 452094 h 712871"/>
                <a:gd name="connsiteX75" fmla="*/ 379084 w 2972814"/>
                <a:gd name="connsiteY75" fmla="*/ 452668 h 712871"/>
                <a:gd name="connsiteX76" fmla="*/ 399036 w 2972814"/>
                <a:gd name="connsiteY76" fmla="*/ 459113 h 712871"/>
                <a:gd name="connsiteX77" fmla="*/ 418987 w 2972814"/>
                <a:gd name="connsiteY77" fmla="*/ 461858 h 712871"/>
                <a:gd name="connsiteX78" fmla="*/ 421473 w 2972814"/>
                <a:gd name="connsiteY78" fmla="*/ 462086 h 712871"/>
                <a:gd name="connsiteX79" fmla="*/ 438939 w 2972814"/>
                <a:gd name="connsiteY79" fmla="*/ 463391 h 712871"/>
                <a:gd name="connsiteX80" fmla="*/ 458891 w 2972814"/>
                <a:gd name="connsiteY80" fmla="*/ 464445 h 712871"/>
                <a:gd name="connsiteX81" fmla="*/ 478843 w 2972814"/>
                <a:gd name="connsiteY81" fmla="*/ 466019 h 712871"/>
                <a:gd name="connsiteX82" fmla="*/ 498794 w 2972814"/>
                <a:gd name="connsiteY82" fmla="*/ 468162 h 712871"/>
                <a:gd name="connsiteX83" fmla="*/ 518746 w 2972814"/>
                <a:gd name="connsiteY83" fmla="*/ 471033 h 712871"/>
                <a:gd name="connsiteX84" fmla="*/ 524936 w 2972814"/>
                <a:gd name="connsiteY84" fmla="*/ 472077 h 712871"/>
                <a:gd name="connsiteX85" fmla="*/ 538698 w 2972814"/>
                <a:gd name="connsiteY85" fmla="*/ 474405 h 712871"/>
                <a:gd name="connsiteX86" fmla="*/ 558650 w 2972814"/>
                <a:gd name="connsiteY86" fmla="*/ 478092 h 712871"/>
                <a:gd name="connsiteX87" fmla="*/ 578601 w 2972814"/>
                <a:gd name="connsiteY87" fmla="*/ 481339 h 712871"/>
                <a:gd name="connsiteX88" fmla="*/ 587898 w 2972814"/>
                <a:gd name="connsiteY88" fmla="*/ 482069 h 712871"/>
                <a:gd name="connsiteX89" fmla="*/ 598553 w 2972814"/>
                <a:gd name="connsiteY89" fmla="*/ 482919 h 712871"/>
                <a:gd name="connsiteX90" fmla="*/ 611546 w 2972814"/>
                <a:gd name="connsiteY90" fmla="*/ 482069 h 712871"/>
                <a:gd name="connsiteX91" fmla="*/ 618505 w 2972814"/>
                <a:gd name="connsiteY91" fmla="*/ 481610 h 712871"/>
                <a:gd name="connsiteX92" fmla="*/ 638457 w 2972814"/>
                <a:gd name="connsiteY92" fmla="*/ 477238 h 712871"/>
                <a:gd name="connsiteX93" fmla="*/ 652073 w 2972814"/>
                <a:gd name="connsiteY93" fmla="*/ 472077 h 712871"/>
                <a:gd name="connsiteX94" fmla="*/ 658409 w 2972814"/>
                <a:gd name="connsiteY94" fmla="*/ 469861 h 712871"/>
                <a:gd name="connsiteX95" fmla="*/ 676131 w 2972814"/>
                <a:gd name="connsiteY95" fmla="*/ 462086 h 712871"/>
                <a:gd name="connsiteX96" fmla="*/ 678360 w 2972814"/>
                <a:gd name="connsiteY96" fmla="*/ 461229 h 712871"/>
                <a:gd name="connsiteX97" fmla="*/ 698312 w 2972814"/>
                <a:gd name="connsiteY97" fmla="*/ 453230 h 712871"/>
                <a:gd name="connsiteX98" fmla="*/ 701339 w 2972814"/>
                <a:gd name="connsiteY98" fmla="*/ 452094 h 712871"/>
                <a:gd name="connsiteX99" fmla="*/ 718264 w 2972814"/>
                <a:gd name="connsiteY99" fmla="*/ 446711 h 712871"/>
                <a:gd name="connsiteX100" fmla="*/ 736564 w 2972814"/>
                <a:gd name="connsiteY100" fmla="*/ 442103 h 712871"/>
                <a:gd name="connsiteX101" fmla="*/ 738216 w 2972814"/>
                <a:gd name="connsiteY101" fmla="*/ 441739 h 712871"/>
                <a:gd name="connsiteX102" fmla="*/ 758167 w 2972814"/>
                <a:gd name="connsiteY102" fmla="*/ 438347 h 712871"/>
                <a:gd name="connsiteX103" fmla="*/ 778119 w 2972814"/>
                <a:gd name="connsiteY103" fmla="*/ 436150 h 712871"/>
                <a:gd name="connsiteX104" fmla="*/ 798071 w 2972814"/>
                <a:gd name="connsiteY104" fmla="*/ 434823 h 712871"/>
                <a:gd name="connsiteX105" fmla="*/ 818023 w 2972814"/>
                <a:gd name="connsiteY105" fmla="*/ 434141 h 712871"/>
                <a:gd name="connsiteX106" fmla="*/ 837975 w 2972814"/>
                <a:gd name="connsiteY106" fmla="*/ 433759 h 712871"/>
                <a:gd name="connsiteX107" fmla="*/ 857926 w 2972814"/>
                <a:gd name="connsiteY107" fmla="*/ 433437 h 712871"/>
                <a:gd name="connsiteX108" fmla="*/ 877878 w 2972814"/>
                <a:gd name="connsiteY108" fmla="*/ 432736 h 712871"/>
                <a:gd name="connsiteX109" fmla="*/ 885748 w 2972814"/>
                <a:gd name="connsiteY109" fmla="*/ 432111 h 712871"/>
                <a:gd name="connsiteX110" fmla="*/ 897830 w 2972814"/>
                <a:gd name="connsiteY110" fmla="*/ 431070 h 712871"/>
                <a:gd name="connsiteX111" fmla="*/ 917782 w 2972814"/>
                <a:gd name="connsiteY111" fmla="*/ 428011 h 712871"/>
                <a:gd name="connsiteX112" fmla="*/ 937733 w 2972814"/>
                <a:gd name="connsiteY112" fmla="*/ 422559 h 712871"/>
                <a:gd name="connsiteX113" fmla="*/ 938920 w 2972814"/>
                <a:gd name="connsiteY113" fmla="*/ 422120 h 712871"/>
                <a:gd name="connsiteX114" fmla="*/ 957685 w 2972814"/>
                <a:gd name="connsiteY114" fmla="*/ 414316 h 712871"/>
                <a:gd name="connsiteX115" fmla="*/ 961982 w 2972814"/>
                <a:gd name="connsiteY115" fmla="*/ 412128 h 712871"/>
                <a:gd name="connsiteX116" fmla="*/ 977637 w 2972814"/>
                <a:gd name="connsiteY116" fmla="*/ 403775 h 712871"/>
                <a:gd name="connsiteX117" fmla="*/ 980626 w 2972814"/>
                <a:gd name="connsiteY117" fmla="*/ 402137 h 712871"/>
                <a:gd name="connsiteX118" fmla="*/ 997589 w 2972814"/>
                <a:gd name="connsiteY118" fmla="*/ 393042 h 712871"/>
                <a:gd name="connsiteX119" fmla="*/ 999570 w 2972814"/>
                <a:gd name="connsiteY119" fmla="*/ 392145 h 712871"/>
                <a:gd name="connsiteX120" fmla="*/ 1017541 w 2972814"/>
                <a:gd name="connsiteY120" fmla="*/ 384749 h 712871"/>
                <a:gd name="connsiteX121" fmla="*/ 1026644 w 2972814"/>
                <a:gd name="connsiteY121" fmla="*/ 382154 h 712871"/>
                <a:gd name="connsiteX122" fmla="*/ 1037492 w 2972814"/>
                <a:gd name="connsiteY122" fmla="*/ 379378 h 712871"/>
                <a:gd name="connsiteX123" fmla="*/ 1057444 w 2972814"/>
                <a:gd name="connsiteY123" fmla="*/ 377121 h 712871"/>
                <a:gd name="connsiteX124" fmla="*/ 1077396 w 2972814"/>
                <a:gd name="connsiteY124" fmla="*/ 376900 h 712871"/>
                <a:gd name="connsiteX125" fmla="*/ 1097348 w 2972814"/>
                <a:gd name="connsiteY125" fmla="*/ 378192 h 712871"/>
                <a:gd name="connsiteX126" fmla="*/ 1117299 w 2972814"/>
                <a:gd name="connsiteY126" fmla="*/ 379918 h 712871"/>
                <a:gd name="connsiteX127" fmla="*/ 1137251 w 2972814"/>
                <a:gd name="connsiteY127" fmla="*/ 381222 h 712871"/>
                <a:gd name="connsiteX128" fmla="*/ 1157203 w 2972814"/>
                <a:gd name="connsiteY128" fmla="*/ 381593 h 712871"/>
                <a:gd name="connsiteX129" fmla="*/ 1177155 w 2972814"/>
                <a:gd name="connsiteY129" fmla="*/ 380595 h 712871"/>
                <a:gd name="connsiteX130" fmla="*/ 1197107 w 2972814"/>
                <a:gd name="connsiteY130" fmla="*/ 377881 h 712871"/>
                <a:gd name="connsiteX131" fmla="*/ 1217058 w 2972814"/>
                <a:gd name="connsiteY131" fmla="*/ 373367 h 712871"/>
                <a:gd name="connsiteX132" fmla="*/ 1220891 w 2972814"/>
                <a:gd name="connsiteY132" fmla="*/ 372162 h 712871"/>
                <a:gd name="connsiteX133" fmla="*/ 1237010 w 2972814"/>
                <a:gd name="connsiteY133" fmla="*/ 366901 h 712871"/>
                <a:gd name="connsiteX134" fmla="*/ 1248736 w 2972814"/>
                <a:gd name="connsiteY134" fmla="*/ 362171 h 712871"/>
                <a:gd name="connsiteX135" fmla="*/ 1256962 w 2972814"/>
                <a:gd name="connsiteY135" fmla="*/ 358532 h 712871"/>
                <a:gd name="connsiteX136" fmla="*/ 1269483 w 2972814"/>
                <a:gd name="connsiteY136" fmla="*/ 352179 h 712871"/>
                <a:gd name="connsiteX137" fmla="*/ 1276914 w 2972814"/>
                <a:gd name="connsiteY137" fmla="*/ 347908 h 712871"/>
                <a:gd name="connsiteX138" fmla="*/ 1286494 w 2972814"/>
                <a:gd name="connsiteY138" fmla="*/ 342188 h 712871"/>
                <a:gd name="connsiteX139" fmla="*/ 1296865 w 2972814"/>
                <a:gd name="connsiteY139" fmla="*/ 334896 h 712871"/>
                <a:gd name="connsiteX140" fmla="*/ 1300794 w 2972814"/>
                <a:gd name="connsiteY140" fmla="*/ 332196 h 712871"/>
                <a:gd name="connsiteX141" fmla="*/ 1312994 w 2972814"/>
                <a:gd name="connsiteY141" fmla="*/ 322205 h 712871"/>
                <a:gd name="connsiteX142" fmla="*/ 1316817 w 2972814"/>
                <a:gd name="connsiteY142" fmla="*/ 318448 h 712871"/>
                <a:gd name="connsiteX143" fmla="*/ 1323798 w 2972814"/>
                <a:gd name="connsiteY143" fmla="*/ 312213 h 712871"/>
                <a:gd name="connsiteX144" fmla="*/ 1332977 w 2972814"/>
                <a:gd name="connsiteY144" fmla="*/ 302222 h 712871"/>
                <a:gd name="connsiteX145" fmla="*/ 1336769 w 2972814"/>
                <a:gd name="connsiteY145" fmla="*/ 297248 h 712871"/>
                <a:gd name="connsiteX146" fmla="*/ 1341301 w 2972814"/>
                <a:gd name="connsiteY146" fmla="*/ 292230 h 712871"/>
                <a:gd name="connsiteX147" fmla="*/ 1348624 w 2972814"/>
                <a:gd name="connsiteY147" fmla="*/ 282239 h 712871"/>
                <a:gd name="connsiteX148" fmla="*/ 1354461 w 2972814"/>
                <a:gd name="connsiteY148" fmla="*/ 272247 h 712871"/>
                <a:gd name="connsiteX149" fmla="*/ 1356721 w 2972814"/>
                <a:gd name="connsiteY149" fmla="*/ 267806 h 712871"/>
                <a:gd name="connsiteX150" fmla="*/ 1360420 w 2972814"/>
                <a:gd name="connsiteY150" fmla="*/ 262256 h 712871"/>
                <a:gd name="connsiteX151" fmla="*/ 1365339 w 2972814"/>
                <a:gd name="connsiteY151" fmla="*/ 252264 h 712871"/>
                <a:gd name="connsiteX152" fmla="*/ 1369048 w 2972814"/>
                <a:gd name="connsiteY152" fmla="*/ 242273 h 712871"/>
                <a:gd name="connsiteX153" fmla="*/ 1371334 w 2972814"/>
                <a:gd name="connsiteY153" fmla="*/ 232281 h 712871"/>
                <a:gd name="connsiteX154" fmla="*/ 1372900 w 2972814"/>
                <a:gd name="connsiteY154" fmla="*/ 222290 h 712871"/>
                <a:gd name="connsiteX155" fmla="*/ 1373811 w 2972814"/>
                <a:gd name="connsiteY155" fmla="*/ 212298 h 712871"/>
                <a:gd name="connsiteX156" fmla="*/ 1373846 w 2972814"/>
                <a:gd name="connsiteY156" fmla="*/ 202307 h 712871"/>
                <a:gd name="connsiteX157" fmla="*/ 1373528 w 2972814"/>
                <a:gd name="connsiteY157" fmla="*/ 192315 h 712871"/>
                <a:gd name="connsiteX158" fmla="*/ 1373075 w 2972814"/>
                <a:gd name="connsiteY158" fmla="*/ 182324 h 712871"/>
                <a:gd name="connsiteX159" fmla="*/ 1372388 w 2972814"/>
                <a:gd name="connsiteY159" fmla="*/ 172332 h 712871"/>
                <a:gd name="connsiteX160" fmla="*/ 1371752 w 2972814"/>
                <a:gd name="connsiteY160" fmla="*/ 162341 h 712871"/>
                <a:gd name="connsiteX161" fmla="*/ 1371385 w 2972814"/>
                <a:gd name="connsiteY161" fmla="*/ 152349 h 712871"/>
                <a:gd name="connsiteX162" fmla="*/ 1371184 w 2972814"/>
                <a:gd name="connsiteY162" fmla="*/ 142358 h 712871"/>
                <a:gd name="connsiteX163" fmla="*/ 1371706 w 2972814"/>
                <a:gd name="connsiteY163" fmla="*/ 132366 h 712871"/>
                <a:gd name="connsiteX164" fmla="*/ 1372889 w 2972814"/>
                <a:gd name="connsiteY164" fmla="*/ 122375 h 712871"/>
                <a:gd name="connsiteX165" fmla="*/ 1375071 w 2972814"/>
                <a:gd name="connsiteY165" fmla="*/ 112383 h 712871"/>
                <a:gd name="connsiteX166" fmla="*/ 1376673 w 2972814"/>
                <a:gd name="connsiteY166" fmla="*/ 107647 h 712871"/>
                <a:gd name="connsiteX167" fmla="*/ 1378493 w 2972814"/>
                <a:gd name="connsiteY167" fmla="*/ 102392 h 712871"/>
                <a:gd name="connsiteX168" fmla="*/ 1383550 w 2972814"/>
                <a:gd name="connsiteY168" fmla="*/ 92400 h 712871"/>
                <a:gd name="connsiteX169" fmla="*/ 1390704 w 2972814"/>
                <a:gd name="connsiteY169" fmla="*/ 82409 h 712871"/>
                <a:gd name="connsiteX170" fmla="*/ 1396624 w 2972814"/>
                <a:gd name="connsiteY170" fmla="*/ 76259 h 712871"/>
                <a:gd name="connsiteX171" fmla="*/ 1400596 w 2972814"/>
                <a:gd name="connsiteY171" fmla="*/ 72417 h 712871"/>
                <a:gd name="connsiteX172" fmla="*/ 1413947 w 2972814"/>
                <a:gd name="connsiteY172" fmla="*/ 62426 h 712871"/>
                <a:gd name="connsiteX173" fmla="*/ 1416576 w 2972814"/>
                <a:gd name="connsiteY173" fmla="*/ 60851 h 712871"/>
                <a:gd name="connsiteX174" fmla="*/ 1432660 w 2972814"/>
                <a:gd name="connsiteY174" fmla="*/ 52434 h 712871"/>
                <a:gd name="connsiteX175" fmla="*/ 1436528 w 2972814"/>
                <a:gd name="connsiteY175" fmla="*/ 50724 h 712871"/>
                <a:gd name="connsiteX176" fmla="*/ 1456480 w 2972814"/>
                <a:gd name="connsiteY176" fmla="*/ 42987 h 712871"/>
                <a:gd name="connsiteX177" fmla="*/ 1458197 w 2972814"/>
                <a:gd name="connsiteY177" fmla="*/ 42443 h 712871"/>
                <a:gd name="connsiteX178" fmla="*/ 1476431 w 2972814"/>
                <a:gd name="connsiteY178" fmla="*/ 37281 h 712871"/>
                <a:gd name="connsiteX179" fmla="*/ 1496383 w 2972814"/>
                <a:gd name="connsiteY179" fmla="*/ 32654 h 712871"/>
                <a:gd name="connsiteX180" fmla="*/ 1497586 w 2972814"/>
                <a:gd name="connsiteY180" fmla="*/ 32451 h 712871"/>
                <a:gd name="connsiteX181" fmla="*/ 1516335 w 2972814"/>
                <a:gd name="connsiteY181" fmla="*/ 29434 h 712871"/>
                <a:gd name="connsiteX182" fmla="*/ 1536287 w 2972814"/>
                <a:gd name="connsiteY182" fmla="*/ 27378 h 712871"/>
                <a:gd name="connsiteX183" fmla="*/ 1556239 w 2972814"/>
                <a:gd name="connsiteY183" fmla="*/ 26685 h 712871"/>
                <a:gd name="connsiteX184" fmla="*/ 1576190 w 2972814"/>
                <a:gd name="connsiteY184" fmla="*/ 27575 h 712871"/>
                <a:gd name="connsiteX185" fmla="*/ 1596142 w 2972814"/>
                <a:gd name="connsiteY185" fmla="*/ 30303 h 712871"/>
                <a:gd name="connsiteX186" fmla="*/ 1605555 w 2972814"/>
                <a:gd name="connsiteY186" fmla="*/ 32451 h 712871"/>
                <a:gd name="connsiteX187" fmla="*/ 1616094 w 2972814"/>
                <a:gd name="connsiteY187" fmla="*/ 35030 h 712871"/>
                <a:gd name="connsiteX188" fmla="*/ 1636046 w 2972814"/>
                <a:gd name="connsiteY188" fmla="*/ 41701 h 712871"/>
                <a:gd name="connsiteX189" fmla="*/ 1637860 w 2972814"/>
                <a:gd name="connsiteY189" fmla="*/ 42443 h 712871"/>
                <a:gd name="connsiteX190" fmla="*/ 1655997 w 2972814"/>
                <a:gd name="connsiteY190" fmla="*/ 50416 h 712871"/>
                <a:gd name="connsiteX191" fmla="*/ 1660057 w 2972814"/>
                <a:gd name="connsiteY191" fmla="*/ 52434 h 712871"/>
                <a:gd name="connsiteX192" fmla="*/ 1675949 w 2972814"/>
                <a:gd name="connsiteY192" fmla="*/ 60931 h 712871"/>
                <a:gd name="connsiteX193" fmla="*/ 1678558 w 2972814"/>
                <a:gd name="connsiteY193" fmla="*/ 62426 h 712871"/>
                <a:gd name="connsiteX194" fmla="*/ 1694611 w 2972814"/>
                <a:gd name="connsiteY194" fmla="*/ 72417 h 712871"/>
                <a:gd name="connsiteX195" fmla="*/ 1695901 w 2972814"/>
                <a:gd name="connsiteY195" fmla="*/ 73309 h 712871"/>
                <a:gd name="connsiteX196" fmla="*/ 1708649 w 2972814"/>
                <a:gd name="connsiteY196" fmla="*/ 82409 h 712871"/>
                <a:gd name="connsiteX197" fmla="*/ 1715853 w 2972814"/>
                <a:gd name="connsiteY197" fmla="*/ 88163 h 712871"/>
                <a:gd name="connsiteX198" fmla="*/ 1721240 w 2972814"/>
                <a:gd name="connsiteY198" fmla="*/ 92400 h 712871"/>
                <a:gd name="connsiteX199" fmla="*/ 1732395 w 2972814"/>
                <a:gd name="connsiteY199" fmla="*/ 102392 h 712871"/>
                <a:gd name="connsiteX200" fmla="*/ 1735805 w 2972814"/>
                <a:gd name="connsiteY200" fmla="*/ 106027 h 712871"/>
                <a:gd name="connsiteX201" fmla="*/ 1742148 w 2972814"/>
                <a:gd name="connsiteY201" fmla="*/ 112383 h 712871"/>
                <a:gd name="connsiteX202" fmla="*/ 1750983 w 2972814"/>
                <a:gd name="connsiteY202" fmla="*/ 122375 h 712871"/>
                <a:gd name="connsiteX203" fmla="*/ 1755756 w 2972814"/>
                <a:gd name="connsiteY203" fmla="*/ 128573 h 712871"/>
                <a:gd name="connsiteX204" fmla="*/ 1759013 w 2972814"/>
                <a:gd name="connsiteY204" fmla="*/ 132366 h 712871"/>
                <a:gd name="connsiteX205" fmla="*/ 1766276 w 2972814"/>
                <a:gd name="connsiteY205" fmla="*/ 142358 h 712871"/>
                <a:gd name="connsiteX206" fmla="*/ 1773042 w 2972814"/>
                <a:gd name="connsiteY206" fmla="*/ 152349 h 712871"/>
                <a:gd name="connsiteX207" fmla="*/ 1775708 w 2972814"/>
                <a:gd name="connsiteY207" fmla="*/ 156418 h 712871"/>
                <a:gd name="connsiteX208" fmla="*/ 1780384 w 2972814"/>
                <a:gd name="connsiteY208" fmla="*/ 162341 h 712871"/>
                <a:gd name="connsiteX209" fmla="*/ 1788271 w 2972814"/>
                <a:gd name="connsiteY209" fmla="*/ 172332 h 712871"/>
                <a:gd name="connsiteX210" fmla="*/ 1795660 w 2972814"/>
                <a:gd name="connsiteY210" fmla="*/ 181076 h 712871"/>
                <a:gd name="connsiteX211" fmla="*/ 1797007 w 2972814"/>
                <a:gd name="connsiteY211" fmla="*/ 182324 h 712871"/>
                <a:gd name="connsiteX212" fmla="*/ 1809357 w 2972814"/>
                <a:gd name="connsiteY212" fmla="*/ 192315 h 712871"/>
                <a:gd name="connsiteX213" fmla="*/ 1815612 w 2972814"/>
                <a:gd name="connsiteY213" fmla="*/ 196990 h 712871"/>
                <a:gd name="connsiteX214" fmla="*/ 1824593 w 2972814"/>
                <a:gd name="connsiteY214" fmla="*/ 202307 h 712871"/>
                <a:gd name="connsiteX215" fmla="*/ 1835563 w 2972814"/>
                <a:gd name="connsiteY215" fmla="*/ 208187 h 712871"/>
                <a:gd name="connsiteX216" fmla="*/ 1845751 w 2972814"/>
                <a:gd name="connsiteY216" fmla="*/ 212298 h 712871"/>
                <a:gd name="connsiteX217" fmla="*/ 1855515 w 2972814"/>
                <a:gd name="connsiteY217" fmla="*/ 216357 h 712871"/>
                <a:gd name="connsiteX218" fmla="*/ 1875467 w 2972814"/>
                <a:gd name="connsiteY218" fmla="*/ 222134 h 712871"/>
                <a:gd name="connsiteX219" fmla="*/ 1876506 w 2972814"/>
                <a:gd name="connsiteY219" fmla="*/ 222290 h 712871"/>
                <a:gd name="connsiteX220" fmla="*/ 1895419 w 2972814"/>
                <a:gd name="connsiteY220" fmla="*/ 225412 h 712871"/>
                <a:gd name="connsiteX221" fmla="*/ 1915371 w 2972814"/>
                <a:gd name="connsiteY221" fmla="*/ 224875 h 712871"/>
                <a:gd name="connsiteX222" fmla="*/ 1926368 w 2972814"/>
                <a:gd name="connsiteY222" fmla="*/ 222290 h 712871"/>
                <a:gd name="connsiteX223" fmla="*/ 1935322 w 2972814"/>
                <a:gd name="connsiteY223" fmla="*/ 219897 h 712871"/>
                <a:gd name="connsiteX224" fmla="*/ 1951218 w 2972814"/>
                <a:gd name="connsiteY224" fmla="*/ 212298 h 712871"/>
                <a:gd name="connsiteX225" fmla="*/ 1955274 w 2972814"/>
                <a:gd name="connsiteY225" fmla="*/ 210158 h 712871"/>
                <a:gd name="connsiteX226" fmla="*/ 1965977 w 2972814"/>
                <a:gd name="connsiteY226" fmla="*/ 202307 h 712871"/>
                <a:gd name="connsiteX227" fmla="*/ 1975226 w 2972814"/>
                <a:gd name="connsiteY227" fmla="*/ 195869 h 712871"/>
                <a:gd name="connsiteX228" fmla="*/ 1980082 w 2972814"/>
                <a:gd name="connsiteY228" fmla="*/ 192315 h 712871"/>
                <a:gd name="connsiteX229" fmla="*/ 1994073 w 2972814"/>
                <a:gd name="connsiteY229" fmla="*/ 182324 h 712871"/>
                <a:gd name="connsiteX230" fmla="*/ 1995178 w 2972814"/>
                <a:gd name="connsiteY230" fmla="*/ 181620 h 712871"/>
                <a:gd name="connsiteX231" fmla="*/ 2012077 w 2972814"/>
                <a:gd name="connsiteY231" fmla="*/ 172332 h 712871"/>
                <a:gd name="connsiteX232" fmla="*/ 2015129 w 2972814"/>
                <a:gd name="connsiteY232" fmla="*/ 170949 h 712871"/>
                <a:gd name="connsiteX233" fmla="*/ 2035081 w 2972814"/>
                <a:gd name="connsiteY233" fmla="*/ 163892 h 712871"/>
                <a:gd name="connsiteX234" fmla="*/ 2042949 w 2972814"/>
                <a:gd name="connsiteY234" fmla="*/ 162341 h 712871"/>
                <a:gd name="connsiteX235" fmla="*/ 2055033 w 2972814"/>
                <a:gd name="connsiteY235" fmla="*/ 160410 h 712871"/>
                <a:gd name="connsiteX236" fmla="*/ 2074985 w 2972814"/>
                <a:gd name="connsiteY236" fmla="*/ 159058 h 712871"/>
                <a:gd name="connsiteX237" fmla="*/ 2094936 w 2972814"/>
                <a:gd name="connsiteY237" fmla="*/ 159771 h 712871"/>
                <a:gd name="connsiteX238" fmla="*/ 2114888 w 2972814"/>
                <a:gd name="connsiteY238" fmla="*/ 161527 h 712871"/>
                <a:gd name="connsiteX239" fmla="*/ 2121122 w 2972814"/>
                <a:gd name="connsiteY239" fmla="*/ 162341 h 712871"/>
                <a:gd name="connsiteX240" fmla="*/ 2134840 w 2972814"/>
                <a:gd name="connsiteY240" fmla="*/ 164203 h 712871"/>
                <a:gd name="connsiteX241" fmla="*/ 2154792 w 2972814"/>
                <a:gd name="connsiteY241" fmla="*/ 167340 h 712871"/>
                <a:gd name="connsiteX242" fmla="*/ 2174744 w 2972814"/>
                <a:gd name="connsiteY242" fmla="*/ 171407 h 712871"/>
                <a:gd name="connsiteX243" fmla="*/ 2178578 w 2972814"/>
                <a:gd name="connsiteY243" fmla="*/ 172332 h 712871"/>
                <a:gd name="connsiteX244" fmla="*/ 2194695 w 2972814"/>
                <a:gd name="connsiteY244" fmla="*/ 176577 h 712871"/>
                <a:gd name="connsiteX245" fmla="*/ 2211045 w 2972814"/>
                <a:gd name="connsiteY245" fmla="*/ 182324 h 712871"/>
                <a:gd name="connsiteX246" fmla="*/ 2214647 w 2972814"/>
                <a:gd name="connsiteY246" fmla="*/ 183800 h 712871"/>
                <a:gd name="connsiteX247" fmla="*/ 2229953 w 2972814"/>
                <a:gd name="connsiteY247" fmla="*/ 192315 h 712871"/>
                <a:gd name="connsiteX248" fmla="*/ 2234599 w 2972814"/>
                <a:gd name="connsiteY248" fmla="*/ 195417 h 712871"/>
                <a:gd name="connsiteX249" fmla="*/ 2242525 w 2972814"/>
                <a:gd name="connsiteY249" fmla="*/ 202307 h 712871"/>
                <a:gd name="connsiteX250" fmla="*/ 2250832 w 2972814"/>
                <a:gd name="connsiteY250" fmla="*/ 212298 h 712871"/>
                <a:gd name="connsiteX251" fmla="*/ 2254551 w 2972814"/>
                <a:gd name="connsiteY251" fmla="*/ 218438 h 712871"/>
                <a:gd name="connsiteX252" fmla="*/ 2256419 w 2972814"/>
                <a:gd name="connsiteY252" fmla="*/ 222290 h 712871"/>
                <a:gd name="connsiteX253" fmla="*/ 2259843 w 2972814"/>
                <a:gd name="connsiteY253" fmla="*/ 232281 h 712871"/>
                <a:gd name="connsiteX254" fmla="*/ 2262688 w 2972814"/>
                <a:gd name="connsiteY254" fmla="*/ 242273 h 712871"/>
                <a:gd name="connsiteX255" fmla="*/ 2264839 w 2972814"/>
                <a:gd name="connsiteY255" fmla="*/ 252264 h 712871"/>
                <a:gd name="connsiteX256" fmla="*/ 2266975 w 2972814"/>
                <a:gd name="connsiteY256" fmla="*/ 262256 h 712871"/>
                <a:gd name="connsiteX257" fmla="*/ 2268815 w 2972814"/>
                <a:gd name="connsiteY257" fmla="*/ 272247 h 712871"/>
                <a:gd name="connsiteX258" fmla="*/ 2271276 w 2972814"/>
                <a:gd name="connsiteY258" fmla="*/ 282239 h 712871"/>
                <a:gd name="connsiteX259" fmla="*/ 2274435 w 2972814"/>
                <a:gd name="connsiteY259" fmla="*/ 292230 h 712871"/>
                <a:gd name="connsiteX260" fmla="*/ 2274502 w 2972814"/>
                <a:gd name="connsiteY260" fmla="*/ 292409 h 712871"/>
                <a:gd name="connsiteX261" fmla="*/ 2278013 w 2972814"/>
                <a:gd name="connsiteY261" fmla="*/ 302222 h 712871"/>
                <a:gd name="connsiteX262" fmla="*/ 2282881 w 2972814"/>
                <a:gd name="connsiteY262" fmla="*/ 312213 h 712871"/>
                <a:gd name="connsiteX263" fmla="*/ 2288899 w 2972814"/>
                <a:gd name="connsiteY263" fmla="*/ 322205 h 712871"/>
                <a:gd name="connsiteX264" fmla="*/ 2294454 w 2972814"/>
                <a:gd name="connsiteY264" fmla="*/ 329425 h 712871"/>
                <a:gd name="connsiteX265" fmla="*/ 2296689 w 2972814"/>
                <a:gd name="connsiteY265" fmla="*/ 332196 h 712871"/>
                <a:gd name="connsiteX266" fmla="*/ 2306478 w 2972814"/>
                <a:gd name="connsiteY266" fmla="*/ 342188 h 712871"/>
                <a:gd name="connsiteX267" fmla="*/ 2314406 w 2972814"/>
                <a:gd name="connsiteY267" fmla="*/ 348759 h 712871"/>
                <a:gd name="connsiteX268" fmla="*/ 2319220 w 2972814"/>
                <a:gd name="connsiteY268" fmla="*/ 352179 h 712871"/>
                <a:gd name="connsiteX269" fmla="*/ 2334358 w 2972814"/>
                <a:gd name="connsiteY269" fmla="*/ 361108 h 712871"/>
                <a:gd name="connsiteX270" fmla="*/ 2336589 w 2972814"/>
                <a:gd name="connsiteY270" fmla="*/ 362171 h 712871"/>
                <a:gd name="connsiteX271" fmla="*/ 2354310 w 2972814"/>
                <a:gd name="connsiteY271" fmla="*/ 369323 h 712871"/>
                <a:gd name="connsiteX272" fmla="*/ 2364361 w 2972814"/>
                <a:gd name="connsiteY272" fmla="*/ 372162 h 712871"/>
                <a:gd name="connsiteX273" fmla="*/ 2374261 w 2972814"/>
                <a:gd name="connsiteY273" fmla="*/ 374626 h 712871"/>
                <a:gd name="connsiteX274" fmla="*/ 2394213 w 2972814"/>
                <a:gd name="connsiteY274" fmla="*/ 377442 h 712871"/>
                <a:gd name="connsiteX275" fmla="*/ 2414165 w 2972814"/>
                <a:gd name="connsiteY275" fmla="*/ 378388 h 712871"/>
                <a:gd name="connsiteX276" fmla="*/ 2434117 w 2972814"/>
                <a:gd name="connsiteY276" fmla="*/ 377898 h 712871"/>
                <a:gd name="connsiteX277" fmla="*/ 2454068 w 2972814"/>
                <a:gd name="connsiteY277" fmla="*/ 376391 h 712871"/>
                <a:gd name="connsiteX278" fmla="*/ 2474020 w 2972814"/>
                <a:gd name="connsiteY278" fmla="*/ 374273 h 712871"/>
                <a:gd name="connsiteX279" fmla="*/ 2493972 w 2972814"/>
                <a:gd name="connsiteY279" fmla="*/ 372289 h 712871"/>
                <a:gd name="connsiteX280" fmla="*/ 2496033 w 2972814"/>
                <a:gd name="connsiteY280" fmla="*/ 372162 h 712871"/>
                <a:gd name="connsiteX281" fmla="*/ 2513924 w 2972814"/>
                <a:gd name="connsiteY281" fmla="*/ 370965 h 712871"/>
                <a:gd name="connsiteX282" fmla="*/ 2533876 w 2972814"/>
                <a:gd name="connsiteY282" fmla="*/ 370986 h 712871"/>
                <a:gd name="connsiteX283" fmla="*/ 2545883 w 2972814"/>
                <a:gd name="connsiteY283" fmla="*/ 372162 h 712871"/>
                <a:gd name="connsiteX284" fmla="*/ 2553827 w 2972814"/>
                <a:gd name="connsiteY284" fmla="*/ 372963 h 712871"/>
                <a:gd name="connsiteX285" fmla="*/ 2573779 w 2972814"/>
                <a:gd name="connsiteY285" fmla="*/ 377292 h 712871"/>
                <a:gd name="connsiteX286" fmla="*/ 2587194 w 2972814"/>
                <a:gd name="connsiteY286" fmla="*/ 382154 h 712871"/>
                <a:gd name="connsiteX287" fmla="*/ 2593731 w 2972814"/>
                <a:gd name="connsiteY287" fmla="*/ 384793 h 712871"/>
                <a:gd name="connsiteX288" fmla="*/ 2607663 w 2972814"/>
                <a:gd name="connsiteY288" fmla="*/ 392145 h 712871"/>
                <a:gd name="connsiteX289" fmla="*/ 2613683 w 2972814"/>
                <a:gd name="connsiteY289" fmla="*/ 395495 h 712871"/>
                <a:gd name="connsiteX290" fmla="*/ 2624030 w 2972814"/>
                <a:gd name="connsiteY290" fmla="*/ 402137 h 712871"/>
                <a:gd name="connsiteX291" fmla="*/ 2633634 w 2972814"/>
                <a:gd name="connsiteY291" fmla="*/ 408508 h 712871"/>
                <a:gd name="connsiteX292" fmla="*/ 2639126 w 2972814"/>
                <a:gd name="connsiteY292" fmla="*/ 412128 h 712871"/>
                <a:gd name="connsiteX293" fmla="*/ 2653586 w 2972814"/>
                <a:gd name="connsiteY293" fmla="*/ 422054 h 712871"/>
                <a:gd name="connsiteX294" fmla="*/ 2653695 w 2972814"/>
                <a:gd name="connsiteY294" fmla="*/ 422120 h 712871"/>
                <a:gd name="connsiteX295" fmla="*/ 2671478 w 2972814"/>
                <a:gd name="connsiteY295" fmla="*/ 432111 h 712871"/>
                <a:gd name="connsiteX296" fmla="*/ 2673538 w 2972814"/>
                <a:gd name="connsiteY296" fmla="*/ 433248 h 712871"/>
                <a:gd name="connsiteX297" fmla="*/ 2693062 w 2972814"/>
                <a:gd name="connsiteY297" fmla="*/ 442103 h 712871"/>
                <a:gd name="connsiteX298" fmla="*/ 2693490 w 2972814"/>
                <a:gd name="connsiteY298" fmla="*/ 442283 h 712871"/>
                <a:gd name="connsiteX299" fmla="*/ 2713441 w 2972814"/>
                <a:gd name="connsiteY299" fmla="*/ 448400 h 712871"/>
                <a:gd name="connsiteX300" fmla="*/ 2733253 w 2972814"/>
                <a:gd name="connsiteY300" fmla="*/ 452094 h 712871"/>
                <a:gd name="connsiteX301" fmla="*/ 2733393 w 2972814"/>
                <a:gd name="connsiteY301" fmla="*/ 452119 h 712871"/>
                <a:gd name="connsiteX302" fmla="*/ 2753345 w 2972814"/>
                <a:gd name="connsiteY302" fmla="*/ 453528 h 712871"/>
                <a:gd name="connsiteX303" fmla="*/ 2773297 w 2972814"/>
                <a:gd name="connsiteY303" fmla="*/ 452249 h 712871"/>
                <a:gd name="connsiteX304" fmla="*/ 2773974 w 2972814"/>
                <a:gd name="connsiteY304" fmla="*/ 452094 h 712871"/>
                <a:gd name="connsiteX305" fmla="*/ 2793249 w 2972814"/>
                <a:gd name="connsiteY305" fmla="*/ 445919 h 712871"/>
                <a:gd name="connsiteX306" fmla="*/ 2799068 w 2972814"/>
                <a:gd name="connsiteY306" fmla="*/ 442103 h 712871"/>
                <a:gd name="connsiteX307" fmla="*/ 2808889 w 2972814"/>
                <a:gd name="connsiteY307" fmla="*/ 432111 h 712871"/>
                <a:gd name="connsiteX308" fmla="*/ 2813200 w 2972814"/>
                <a:gd name="connsiteY308" fmla="*/ 425871 h 712871"/>
                <a:gd name="connsiteX309" fmla="*/ 2815034 w 2972814"/>
                <a:gd name="connsiteY309" fmla="*/ 422120 h 712871"/>
                <a:gd name="connsiteX310" fmla="*/ 2818888 w 2972814"/>
                <a:gd name="connsiteY310" fmla="*/ 412128 h 712871"/>
                <a:gd name="connsiteX311" fmla="*/ 2822206 w 2972814"/>
                <a:gd name="connsiteY311" fmla="*/ 402137 h 712871"/>
                <a:gd name="connsiteX312" fmla="*/ 2825467 w 2972814"/>
                <a:gd name="connsiteY312" fmla="*/ 392145 h 712871"/>
                <a:gd name="connsiteX313" fmla="*/ 2828803 w 2972814"/>
                <a:gd name="connsiteY313" fmla="*/ 382154 h 712871"/>
                <a:gd name="connsiteX314" fmla="*/ 2832530 w 2972814"/>
                <a:gd name="connsiteY314" fmla="*/ 372162 h 712871"/>
                <a:gd name="connsiteX315" fmla="*/ 2833152 w 2972814"/>
                <a:gd name="connsiteY315" fmla="*/ 370729 h 712871"/>
                <a:gd name="connsiteX316" fmla="*/ 2836179 w 2972814"/>
                <a:gd name="connsiteY316" fmla="*/ 362171 h 712871"/>
                <a:gd name="connsiteX317" fmla="*/ 2840212 w 2972814"/>
                <a:gd name="connsiteY317" fmla="*/ 352179 h 712871"/>
                <a:gd name="connsiteX318" fmla="*/ 2844628 w 2972814"/>
                <a:gd name="connsiteY318" fmla="*/ 342188 h 712871"/>
                <a:gd name="connsiteX319" fmla="*/ 2849292 w 2972814"/>
                <a:gd name="connsiteY319" fmla="*/ 332196 h 712871"/>
                <a:gd name="connsiteX320" fmla="*/ 2853104 w 2972814"/>
                <a:gd name="connsiteY320" fmla="*/ 324856 h 712871"/>
                <a:gd name="connsiteX321" fmla="*/ 2854296 w 2972814"/>
                <a:gd name="connsiteY321" fmla="*/ 322205 h 712871"/>
                <a:gd name="connsiteX322" fmla="*/ 2858922 w 2972814"/>
                <a:gd name="connsiteY322" fmla="*/ 312213 h 712871"/>
                <a:gd name="connsiteX323" fmla="*/ 2863669 w 2972814"/>
                <a:gd name="connsiteY323" fmla="*/ 302222 h 712871"/>
                <a:gd name="connsiteX324" fmla="*/ 2868448 w 2972814"/>
                <a:gd name="connsiteY324" fmla="*/ 292230 h 712871"/>
                <a:gd name="connsiteX325" fmla="*/ 2873056 w 2972814"/>
                <a:gd name="connsiteY325" fmla="*/ 283097 h 712871"/>
                <a:gd name="connsiteX326" fmla="*/ 2873454 w 2972814"/>
                <a:gd name="connsiteY326" fmla="*/ 282239 h 712871"/>
                <a:gd name="connsiteX327" fmla="*/ 2877917 w 2972814"/>
                <a:gd name="connsiteY327" fmla="*/ 272247 h 712871"/>
                <a:gd name="connsiteX328" fmla="*/ 2882439 w 2972814"/>
                <a:gd name="connsiteY328" fmla="*/ 262256 h 712871"/>
                <a:gd name="connsiteX329" fmla="*/ 2886923 w 2972814"/>
                <a:gd name="connsiteY329" fmla="*/ 252264 h 712871"/>
                <a:gd name="connsiteX330" fmla="*/ 2891423 w 2972814"/>
                <a:gd name="connsiteY330" fmla="*/ 242273 h 712871"/>
                <a:gd name="connsiteX331" fmla="*/ 2893007 w 2972814"/>
                <a:gd name="connsiteY331" fmla="*/ 238834 h 712871"/>
                <a:gd name="connsiteX332" fmla="*/ 2896001 w 2972814"/>
                <a:gd name="connsiteY332" fmla="*/ 232281 h 712871"/>
                <a:gd name="connsiteX333" fmla="*/ 2900570 w 2972814"/>
                <a:gd name="connsiteY333" fmla="*/ 222290 h 712871"/>
                <a:gd name="connsiteX334" fmla="*/ 2905135 w 2972814"/>
                <a:gd name="connsiteY334" fmla="*/ 212298 h 712871"/>
                <a:gd name="connsiteX335" fmla="*/ 2909947 w 2972814"/>
                <a:gd name="connsiteY335" fmla="*/ 202307 h 712871"/>
                <a:gd name="connsiteX336" fmla="*/ 2912959 w 2972814"/>
                <a:gd name="connsiteY336" fmla="*/ 196196 h 712871"/>
                <a:gd name="connsiteX337" fmla="*/ 2914946 w 2972814"/>
                <a:gd name="connsiteY337" fmla="*/ 192315 h 712871"/>
                <a:gd name="connsiteX338" fmla="*/ 2920354 w 2972814"/>
                <a:gd name="connsiteY338" fmla="*/ 182324 h 712871"/>
                <a:gd name="connsiteX339" fmla="*/ 2926242 w 2972814"/>
                <a:gd name="connsiteY339" fmla="*/ 172332 h 712871"/>
                <a:gd name="connsiteX340" fmla="*/ 2932651 w 2972814"/>
                <a:gd name="connsiteY340" fmla="*/ 162341 h 712871"/>
                <a:gd name="connsiteX341" fmla="*/ 2932911 w 2972814"/>
                <a:gd name="connsiteY341" fmla="*/ 161976 h 712871"/>
                <a:gd name="connsiteX342" fmla="*/ 2940231 w 2972814"/>
                <a:gd name="connsiteY342" fmla="*/ 152349 h 712871"/>
                <a:gd name="connsiteX343" fmla="*/ 2948926 w 2972814"/>
                <a:gd name="connsiteY343" fmla="*/ 142358 h 712871"/>
                <a:gd name="connsiteX344" fmla="*/ 2952863 w 2972814"/>
                <a:gd name="connsiteY344" fmla="*/ 138470 h 712871"/>
                <a:gd name="connsiteX345" fmla="*/ 2959766 w 2972814"/>
                <a:gd name="connsiteY345" fmla="*/ 132366 h 712871"/>
                <a:gd name="connsiteX346" fmla="*/ 2972571 w 2972814"/>
                <a:gd name="connsiteY346" fmla="*/ 122375 h 712871"/>
                <a:gd name="connsiteX347" fmla="*/ 2972815 w 2972814"/>
                <a:gd name="connsiteY347" fmla="*/ 122210 h 712871"/>
                <a:gd name="connsiteX348" fmla="*/ 2972815 w 2972814"/>
                <a:gd name="connsiteY348" fmla="*/ 112383 h 712871"/>
                <a:gd name="connsiteX349" fmla="*/ 2972815 w 2972814"/>
                <a:gd name="connsiteY349" fmla="*/ 102392 h 712871"/>
                <a:gd name="connsiteX350" fmla="*/ 2972815 w 2972814"/>
                <a:gd name="connsiteY350" fmla="*/ 92400 h 712871"/>
                <a:gd name="connsiteX351" fmla="*/ 2972815 w 2972814"/>
                <a:gd name="connsiteY351" fmla="*/ 86351 h 712871"/>
                <a:gd name="connsiteX352" fmla="*/ 2959700 w 2972814"/>
                <a:gd name="connsiteY352" fmla="*/ 92400 h 712871"/>
                <a:gd name="connsiteX353" fmla="*/ 2952863 w 2972814"/>
                <a:gd name="connsiteY353" fmla="*/ 95971 h 712871"/>
                <a:gd name="connsiteX354" fmla="*/ 2941684 w 2972814"/>
                <a:gd name="connsiteY354" fmla="*/ 102392 h 712871"/>
                <a:gd name="connsiteX355" fmla="*/ 2932911 w 2972814"/>
                <a:gd name="connsiteY355" fmla="*/ 108360 h 712871"/>
                <a:gd name="connsiteX356" fmla="*/ 2927417 w 2972814"/>
                <a:gd name="connsiteY356" fmla="*/ 112383 h 712871"/>
                <a:gd name="connsiteX357" fmla="*/ 2915793 w 2972814"/>
                <a:gd name="connsiteY357" fmla="*/ 122375 h 712871"/>
                <a:gd name="connsiteX358" fmla="*/ 2912959 w 2972814"/>
                <a:gd name="connsiteY358" fmla="*/ 125204 h 712871"/>
                <a:gd name="connsiteX359" fmla="*/ 2905960 w 2972814"/>
                <a:gd name="connsiteY359" fmla="*/ 132366 h 712871"/>
                <a:gd name="connsiteX360" fmla="*/ 2897844 w 2972814"/>
                <a:gd name="connsiteY360" fmla="*/ 142358 h 712871"/>
                <a:gd name="connsiteX361" fmla="*/ 2893007 w 2972814"/>
                <a:gd name="connsiteY361" fmla="*/ 149139 h 712871"/>
                <a:gd name="connsiteX362" fmla="*/ 2890653 w 2972814"/>
                <a:gd name="connsiteY362" fmla="*/ 152349 h 712871"/>
                <a:gd name="connsiteX363" fmla="*/ 2884146 w 2972814"/>
                <a:gd name="connsiteY363" fmla="*/ 162341 h 712871"/>
                <a:gd name="connsiteX364" fmla="*/ 2878264 w 2972814"/>
                <a:gd name="connsiteY364" fmla="*/ 172332 h 712871"/>
                <a:gd name="connsiteX365" fmla="*/ 2873056 w 2972814"/>
                <a:gd name="connsiteY365" fmla="*/ 182241 h 712871"/>
                <a:gd name="connsiteX366" fmla="*/ 2873008 w 2972814"/>
                <a:gd name="connsiteY366" fmla="*/ 182324 h 712871"/>
                <a:gd name="connsiteX367" fmla="*/ 2867273 w 2972814"/>
                <a:gd name="connsiteY367" fmla="*/ 192315 h 712871"/>
                <a:gd name="connsiteX368" fmla="*/ 2861968 w 2972814"/>
                <a:gd name="connsiteY368" fmla="*/ 202307 h 712871"/>
                <a:gd name="connsiteX369" fmla="*/ 2856897 w 2972814"/>
                <a:gd name="connsiteY369" fmla="*/ 212298 h 712871"/>
                <a:gd name="connsiteX370" fmla="*/ 2853104 w 2972814"/>
                <a:gd name="connsiteY370" fmla="*/ 220009 h 712871"/>
                <a:gd name="connsiteX371" fmla="*/ 2851769 w 2972814"/>
                <a:gd name="connsiteY371" fmla="*/ 222290 h 712871"/>
                <a:gd name="connsiteX372" fmla="*/ 2846032 w 2972814"/>
                <a:gd name="connsiteY372" fmla="*/ 232281 h 712871"/>
                <a:gd name="connsiteX373" fmla="*/ 2840352 w 2972814"/>
                <a:gd name="connsiteY373" fmla="*/ 242273 h 712871"/>
                <a:gd name="connsiteX374" fmla="*/ 2834789 w 2972814"/>
                <a:gd name="connsiteY374" fmla="*/ 252264 h 712871"/>
                <a:gd name="connsiteX375" fmla="*/ 2833152 w 2972814"/>
                <a:gd name="connsiteY375" fmla="*/ 255185 h 712871"/>
                <a:gd name="connsiteX376" fmla="*/ 2828040 w 2972814"/>
                <a:gd name="connsiteY376" fmla="*/ 262256 h 712871"/>
                <a:gd name="connsiteX377" fmla="*/ 2820795 w 2972814"/>
                <a:gd name="connsiteY377" fmla="*/ 272247 h 712871"/>
                <a:gd name="connsiteX378" fmla="*/ 2813753 w 2972814"/>
                <a:gd name="connsiteY378" fmla="*/ 282239 h 712871"/>
                <a:gd name="connsiteX379" fmla="*/ 2813200 w 2972814"/>
                <a:gd name="connsiteY379" fmla="*/ 283017 h 712871"/>
                <a:gd name="connsiteX380" fmla="*/ 2804163 w 2972814"/>
                <a:gd name="connsiteY380" fmla="*/ 292230 h 712871"/>
                <a:gd name="connsiteX381" fmla="*/ 2794902 w 2972814"/>
                <a:gd name="connsiteY381" fmla="*/ 302222 h 712871"/>
                <a:gd name="connsiteX382" fmla="*/ 2793249 w 2972814"/>
                <a:gd name="connsiteY382" fmla="*/ 303951 h 712871"/>
                <a:gd name="connsiteX383" fmla="*/ 2781444 w 2972814"/>
                <a:gd name="connsiteY383" fmla="*/ 312213 h 712871"/>
                <a:gd name="connsiteX384" fmla="*/ 2773297 w 2972814"/>
                <a:gd name="connsiteY384" fmla="*/ 318938 h 712871"/>
                <a:gd name="connsiteX385" fmla="*/ 2766172 w 2972814"/>
                <a:gd name="connsiteY385" fmla="*/ 322205 h 712871"/>
                <a:gd name="connsiteX386" fmla="*/ 2753345 w 2972814"/>
                <a:gd name="connsiteY386" fmla="*/ 329009 h 712871"/>
                <a:gd name="connsiteX387" fmla="*/ 2738473 w 2972814"/>
                <a:gd name="connsiteY387" fmla="*/ 332196 h 712871"/>
                <a:gd name="connsiteX388" fmla="*/ 2733393 w 2972814"/>
                <a:gd name="connsiteY388" fmla="*/ 333437 h 712871"/>
                <a:gd name="connsiteX389" fmla="*/ 2713441 w 2972814"/>
                <a:gd name="connsiteY389" fmla="*/ 332724 h 712871"/>
                <a:gd name="connsiteX390" fmla="*/ 2711462 w 2972814"/>
                <a:gd name="connsiteY390" fmla="*/ 332196 h 712871"/>
                <a:gd name="connsiteX391" fmla="*/ 2693490 w 2972814"/>
                <a:gd name="connsiteY391" fmla="*/ 327424 h 712871"/>
                <a:gd name="connsiteX392" fmla="*/ 2679953 w 2972814"/>
                <a:gd name="connsiteY392" fmla="*/ 322205 h 712871"/>
                <a:gd name="connsiteX393" fmla="*/ 2673538 w 2972814"/>
                <a:gd name="connsiteY393" fmla="*/ 319854 h 712871"/>
                <a:gd name="connsiteX394" fmla="*/ 2653586 w 2972814"/>
                <a:gd name="connsiteY394" fmla="*/ 313455 h 712871"/>
                <a:gd name="connsiteX395" fmla="*/ 2648294 w 2972814"/>
                <a:gd name="connsiteY395" fmla="*/ 312213 h 712871"/>
                <a:gd name="connsiteX396" fmla="*/ 2633634 w 2972814"/>
                <a:gd name="connsiteY396" fmla="*/ 309051 h 712871"/>
                <a:gd name="connsiteX397" fmla="*/ 2613683 w 2972814"/>
                <a:gd name="connsiteY397" fmla="*/ 306816 h 712871"/>
                <a:gd name="connsiteX398" fmla="*/ 2593731 w 2972814"/>
                <a:gd name="connsiteY398" fmla="*/ 306499 h 712871"/>
                <a:gd name="connsiteX399" fmla="*/ 2573779 w 2972814"/>
                <a:gd name="connsiteY399" fmla="*/ 307770 h 712871"/>
                <a:gd name="connsiteX400" fmla="*/ 2553827 w 2972814"/>
                <a:gd name="connsiteY400" fmla="*/ 310219 h 712871"/>
                <a:gd name="connsiteX401" fmla="*/ 2542581 w 2972814"/>
                <a:gd name="connsiteY401" fmla="*/ 312213 h 712871"/>
                <a:gd name="connsiteX402" fmla="*/ 2533876 w 2972814"/>
                <a:gd name="connsiteY402" fmla="*/ 313557 h 712871"/>
                <a:gd name="connsiteX403" fmla="*/ 2513924 w 2972814"/>
                <a:gd name="connsiteY403" fmla="*/ 317330 h 712871"/>
                <a:gd name="connsiteX404" fmla="*/ 2493972 w 2972814"/>
                <a:gd name="connsiteY404" fmla="*/ 321202 h 712871"/>
                <a:gd name="connsiteX405" fmla="*/ 2489057 w 2972814"/>
                <a:gd name="connsiteY405" fmla="*/ 322205 h 712871"/>
                <a:gd name="connsiteX406" fmla="*/ 2474020 w 2972814"/>
                <a:gd name="connsiteY406" fmla="*/ 325000 h 712871"/>
                <a:gd name="connsiteX407" fmla="*/ 2454068 w 2972814"/>
                <a:gd name="connsiteY407" fmla="*/ 327889 h 712871"/>
                <a:gd name="connsiteX408" fmla="*/ 2434117 w 2972814"/>
                <a:gd name="connsiteY408" fmla="*/ 329384 h 712871"/>
                <a:gd name="connsiteX409" fmla="*/ 2414165 w 2972814"/>
                <a:gd name="connsiteY409" fmla="*/ 328564 h 712871"/>
                <a:gd name="connsiteX410" fmla="*/ 2394213 w 2972814"/>
                <a:gd name="connsiteY410" fmla="*/ 324341 h 712871"/>
                <a:gd name="connsiteX411" fmla="*/ 2388895 w 2972814"/>
                <a:gd name="connsiteY411" fmla="*/ 322205 h 712871"/>
                <a:gd name="connsiteX412" fmla="*/ 2374261 w 2972814"/>
                <a:gd name="connsiteY412" fmla="*/ 314677 h 712871"/>
                <a:gd name="connsiteX413" fmla="*/ 2371103 w 2972814"/>
                <a:gd name="connsiteY413" fmla="*/ 312213 h 712871"/>
                <a:gd name="connsiteX414" fmla="*/ 2361075 w 2972814"/>
                <a:gd name="connsiteY414" fmla="*/ 302222 h 712871"/>
                <a:gd name="connsiteX415" fmla="*/ 2354310 w 2972814"/>
                <a:gd name="connsiteY415" fmla="*/ 292673 h 712871"/>
                <a:gd name="connsiteX416" fmla="*/ 2354060 w 2972814"/>
                <a:gd name="connsiteY416" fmla="*/ 292230 h 712871"/>
                <a:gd name="connsiteX417" fmla="*/ 2349940 w 2972814"/>
                <a:gd name="connsiteY417" fmla="*/ 282239 h 712871"/>
                <a:gd name="connsiteX418" fmla="*/ 2347317 w 2972814"/>
                <a:gd name="connsiteY418" fmla="*/ 272247 h 712871"/>
                <a:gd name="connsiteX419" fmla="*/ 2345523 w 2972814"/>
                <a:gd name="connsiteY419" fmla="*/ 262256 h 712871"/>
                <a:gd name="connsiteX420" fmla="*/ 2344827 w 2972814"/>
                <a:gd name="connsiteY420" fmla="*/ 252264 h 712871"/>
                <a:gd name="connsiteX421" fmla="*/ 2344380 w 2972814"/>
                <a:gd name="connsiteY421" fmla="*/ 242273 h 712871"/>
                <a:gd name="connsiteX422" fmla="*/ 2344146 w 2972814"/>
                <a:gd name="connsiteY422" fmla="*/ 232281 h 712871"/>
                <a:gd name="connsiteX423" fmla="*/ 2343902 w 2972814"/>
                <a:gd name="connsiteY423" fmla="*/ 222290 h 712871"/>
                <a:gd name="connsiteX424" fmla="*/ 2343125 w 2972814"/>
                <a:gd name="connsiteY424" fmla="*/ 212298 h 712871"/>
                <a:gd name="connsiteX425" fmla="*/ 2341797 w 2972814"/>
                <a:gd name="connsiteY425" fmla="*/ 202307 h 712871"/>
                <a:gd name="connsiteX426" fmla="*/ 2339224 w 2972814"/>
                <a:gd name="connsiteY426" fmla="*/ 192315 h 712871"/>
                <a:gd name="connsiteX427" fmla="*/ 2334906 w 2972814"/>
                <a:gd name="connsiteY427" fmla="*/ 182324 h 712871"/>
                <a:gd name="connsiteX428" fmla="*/ 2334358 w 2972814"/>
                <a:gd name="connsiteY428" fmla="*/ 181423 h 712871"/>
                <a:gd name="connsiteX429" fmla="*/ 2328755 w 2972814"/>
                <a:gd name="connsiteY429" fmla="*/ 172332 h 712871"/>
                <a:gd name="connsiteX430" fmla="*/ 2318966 w 2972814"/>
                <a:gd name="connsiteY430" fmla="*/ 162341 h 712871"/>
                <a:gd name="connsiteX431" fmla="*/ 2314406 w 2972814"/>
                <a:gd name="connsiteY431" fmla="*/ 158894 h 712871"/>
                <a:gd name="connsiteX432" fmla="*/ 2305279 w 2972814"/>
                <a:gd name="connsiteY432" fmla="*/ 152349 h 712871"/>
                <a:gd name="connsiteX433" fmla="*/ 2294454 w 2972814"/>
                <a:gd name="connsiteY433" fmla="*/ 146136 h 712871"/>
                <a:gd name="connsiteX434" fmla="*/ 2286786 w 2972814"/>
                <a:gd name="connsiteY434" fmla="*/ 142358 h 712871"/>
                <a:gd name="connsiteX435" fmla="*/ 2274502 w 2972814"/>
                <a:gd name="connsiteY435" fmla="*/ 137074 h 712871"/>
                <a:gd name="connsiteX436" fmla="*/ 2261740 w 2972814"/>
                <a:gd name="connsiteY436" fmla="*/ 132366 h 712871"/>
                <a:gd name="connsiteX437" fmla="*/ 2254551 w 2972814"/>
                <a:gd name="connsiteY437" fmla="*/ 129987 h 712871"/>
                <a:gd name="connsiteX438" fmla="*/ 2234599 w 2972814"/>
                <a:gd name="connsiteY438" fmla="*/ 123887 h 712871"/>
                <a:gd name="connsiteX439" fmla="*/ 2228970 w 2972814"/>
                <a:gd name="connsiteY439" fmla="*/ 122375 h 712871"/>
                <a:gd name="connsiteX440" fmla="*/ 2214647 w 2972814"/>
                <a:gd name="connsiteY440" fmla="*/ 118535 h 712871"/>
                <a:gd name="connsiteX441" fmla="*/ 2194695 w 2972814"/>
                <a:gd name="connsiteY441" fmla="*/ 113648 h 712871"/>
                <a:gd name="connsiteX442" fmla="*/ 2189216 w 2972814"/>
                <a:gd name="connsiteY442" fmla="*/ 112383 h 712871"/>
                <a:gd name="connsiteX443" fmla="*/ 2174744 w 2972814"/>
                <a:gd name="connsiteY443" fmla="*/ 108967 h 712871"/>
                <a:gd name="connsiteX444" fmla="*/ 2154792 w 2972814"/>
                <a:gd name="connsiteY444" fmla="*/ 104360 h 712871"/>
                <a:gd name="connsiteX445" fmla="*/ 2145576 w 2972814"/>
                <a:gd name="connsiteY445" fmla="*/ 102392 h 712871"/>
                <a:gd name="connsiteX446" fmla="*/ 2134840 w 2972814"/>
                <a:gd name="connsiteY446" fmla="*/ 99934 h 712871"/>
                <a:gd name="connsiteX447" fmla="*/ 2114888 w 2972814"/>
                <a:gd name="connsiteY447" fmla="*/ 95444 h 712871"/>
                <a:gd name="connsiteX448" fmla="*/ 2098323 w 2972814"/>
                <a:gd name="connsiteY448" fmla="*/ 92400 h 712871"/>
                <a:gd name="connsiteX449" fmla="*/ 2094936 w 2972814"/>
                <a:gd name="connsiteY449" fmla="*/ 91737 h 712871"/>
                <a:gd name="connsiteX450" fmla="*/ 2074985 w 2972814"/>
                <a:gd name="connsiteY450" fmla="*/ 89274 h 712871"/>
                <a:gd name="connsiteX451" fmla="*/ 2055033 w 2972814"/>
                <a:gd name="connsiteY451" fmla="*/ 88616 h 712871"/>
                <a:gd name="connsiteX452" fmla="*/ 2035081 w 2972814"/>
                <a:gd name="connsiteY452" fmla="*/ 89625 h 712871"/>
                <a:gd name="connsiteX453" fmla="*/ 2017137 w 2972814"/>
                <a:gd name="connsiteY453" fmla="*/ 92400 h 712871"/>
                <a:gd name="connsiteX454" fmla="*/ 2015129 w 2972814"/>
                <a:gd name="connsiteY454" fmla="*/ 92698 h 712871"/>
                <a:gd name="connsiteX455" fmla="*/ 1995178 w 2972814"/>
                <a:gd name="connsiteY455" fmla="*/ 97260 h 712871"/>
                <a:gd name="connsiteX456" fmla="*/ 1977378 w 2972814"/>
                <a:gd name="connsiteY456" fmla="*/ 102392 h 712871"/>
                <a:gd name="connsiteX457" fmla="*/ 1975226 w 2972814"/>
                <a:gd name="connsiteY457" fmla="*/ 103014 h 712871"/>
                <a:gd name="connsiteX458" fmla="*/ 1955274 w 2972814"/>
                <a:gd name="connsiteY458" fmla="*/ 109404 h 712871"/>
                <a:gd name="connsiteX459" fmla="*/ 1946010 w 2972814"/>
                <a:gd name="connsiteY459" fmla="*/ 112383 h 712871"/>
                <a:gd name="connsiteX460" fmla="*/ 1935322 w 2972814"/>
                <a:gd name="connsiteY460" fmla="*/ 115924 h 712871"/>
                <a:gd name="connsiteX461" fmla="*/ 1915371 w 2972814"/>
                <a:gd name="connsiteY461" fmla="*/ 121294 h 712871"/>
                <a:gd name="connsiteX462" fmla="*/ 1909114 w 2972814"/>
                <a:gd name="connsiteY462" fmla="*/ 122375 h 712871"/>
                <a:gd name="connsiteX463" fmla="*/ 1895419 w 2972814"/>
                <a:gd name="connsiteY463" fmla="*/ 124826 h 712871"/>
                <a:gd name="connsiteX464" fmla="*/ 1875467 w 2972814"/>
                <a:gd name="connsiteY464" fmla="*/ 125510 h 712871"/>
                <a:gd name="connsiteX465" fmla="*/ 1855515 w 2972814"/>
                <a:gd name="connsiteY465" fmla="*/ 122597 h 712871"/>
                <a:gd name="connsiteX466" fmla="*/ 1854860 w 2972814"/>
                <a:gd name="connsiteY466" fmla="*/ 122375 h 712871"/>
                <a:gd name="connsiteX467" fmla="*/ 1835563 w 2972814"/>
                <a:gd name="connsiteY467" fmla="*/ 116212 h 712871"/>
                <a:gd name="connsiteX468" fmla="*/ 1828040 w 2972814"/>
                <a:gd name="connsiteY468" fmla="*/ 112383 h 712871"/>
                <a:gd name="connsiteX469" fmla="*/ 1815612 w 2972814"/>
                <a:gd name="connsiteY469" fmla="*/ 106378 h 712871"/>
                <a:gd name="connsiteX470" fmla="*/ 1809398 w 2972814"/>
                <a:gd name="connsiteY470" fmla="*/ 102392 h 712871"/>
                <a:gd name="connsiteX471" fmla="*/ 1795660 w 2972814"/>
                <a:gd name="connsiteY471" fmla="*/ 94465 h 712871"/>
                <a:gd name="connsiteX472" fmla="*/ 1792695 w 2972814"/>
                <a:gd name="connsiteY472" fmla="*/ 92400 h 712871"/>
                <a:gd name="connsiteX473" fmla="*/ 1776975 w 2972814"/>
                <a:gd name="connsiteY473" fmla="*/ 82409 h 712871"/>
                <a:gd name="connsiteX474" fmla="*/ 1775708 w 2972814"/>
                <a:gd name="connsiteY474" fmla="*/ 81665 h 712871"/>
                <a:gd name="connsiteX475" fmla="*/ 1761735 w 2972814"/>
                <a:gd name="connsiteY475" fmla="*/ 72417 h 712871"/>
                <a:gd name="connsiteX476" fmla="*/ 1755756 w 2972814"/>
                <a:gd name="connsiteY476" fmla="*/ 68781 h 712871"/>
                <a:gd name="connsiteX477" fmla="*/ 1745951 w 2972814"/>
                <a:gd name="connsiteY477" fmla="*/ 62426 h 712871"/>
                <a:gd name="connsiteX478" fmla="*/ 1735805 w 2972814"/>
                <a:gd name="connsiteY478" fmla="*/ 56376 h 712871"/>
                <a:gd name="connsiteX479" fmla="*/ 1729367 w 2972814"/>
                <a:gd name="connsiteY479" fmla="*/ 52434 h 712871"/>
                <a:gd name="connsiteX480" fmla="*/ 1715853 w 2972814"/>
                <a:gd name="connsiteY480" fmla="*/ 44656 h 712871"/>
                <a:gd name="connsiteX481" fmla="*/ 1712006 w 2972814"/>
                <a:gd name="connsiteY481" fmla="*/ 42443 h 712871"/>
                <a:gd name="connsiteX482" fmla="*/ 1695901 w 2972814"/>
                <a:gd name="connsiteY482" fmla="*/ 33742 h 712871"/>
                <a:gd name="connsiteX483" fmla="*/ 1693369 w 2972814"/>
                <a:gd name="connsiteY483" fmla="*/ 32451 h 712871"/>
                <a:gd name="connsiteX484" fmla="*/ 1675949 w 2972814"/>
                <a:gd name="connsiteY484" fmla="*/ 23860 h 712871"/>
                <a:gd name="connsiteX485" fmla="*/ 1672767 w 2972814"/>
                <a:gd name="connsiteY485" fmla="*/ 22460 h 712871"/>
                <a:gd name="connsiteX486" fmla="*/ 1655997 w 2972814"/>
                <a:gd name="connsiteY486" fmla="*/ 15291 h 712871"/>
                <a:gd name="connsiteX487" fmla="*/ 1647855 w 2972814"/>
                <a:gd name="connsiteY487" fmla="*/ 12468 h 712871"/>
                <a:gd name="connsiteX488" fmla="*/ 1636046 w 2972814"/>
                <a:gd name="connsiteY488" fmla="*/ 8552 h 712871"/>
                <a:gd name="connsiteX489" fmla="*/ 1616094 w 2972814"/>
                <a:gd name="connsiteY489" fmla="*/ 3838 h 712871"/>
                <a:gd name="connsiteX490" fmla="*/ 1606734 w 2972814"/>
                <a:gd name="connsiteY490" fmla="*/ 2477 h 712871"/>
                <a:gd name="connsiteX491" fmla="*/ 1596142 w 2972814"/>
                <a:gd name="connsiteY491" fmla="*/ 984 h 712871"/>
                <a:gd name="connsiteX492" fmla="*/ 1576190 w 2972814"/>
                <a:gd name="connsiteY492" fmla="*/ 0 h 712871"/>
                <a:gd name="connsiteX493" fmla="*/ 1556239 w 2972814"/>
                <a:gd name="connsiteY493" fmla="*/ 680 h 712871"/>
                <a:gd name="connsiteX494" fmla="*/ 1536690 w 2972814"/>
                <a:gd name="connsiteY494" fmla="*/ 2477 h 712871"/>
                <a:gd name="connsiteX495" fmla="*/ 1536287 w 2972814"/>
                <a:gd name="connsiteY495" fmla="*/ 2511 h 712871"/>
                <a:gd name="connsiteX496" fmla="*/ 1516335 w 2972814"/>
                <a:gd name="connsiteY496" fmla="*/ 5338 h 712871"/>
                <a:gd name="connsiteX497" fmla="*/ 1496383 w 2972814"/>
                <a:gd name="connsiteY497" fmla="*/ 8783 h 712871"/>
                <a:gd name="connsiteX498" fmla="*/ 1478558 w 2972814"/>
                <a:gd name="connsiteY498" fmla="*/ 12468 h 712871"/>
                <a:gd name="connsiteX499" fmla="*/ 1476431 w 2972814"/>
                <a:gd name="connsiteY499" fmla="*/ 12917 h 712871"/>
                <a:gd name="connsiteX500" fmla="*/ 1456480 w 2972814"/>
                <a:gd name="connsiteY500" fmla="*/ 17668 h 712871"/>
                <a:gd name="connsiteX501" fmla="*/ 1438378 w 2972814"/>
                <a:gd name="connsiteY501" fmla="*/ 22460 h 712871"/>
                <a:gd name="connsiteX502" fmla="*/ 1436528 w 2972814"/>
                <a:gd name="connsiteY502" fmla="*/ 22986 h 712871"/>
                <a:gd name="connsiteX503" fmla="*/ 1416576 w 2972814"/>
                <a:gd name="connsiteY503" fmla="*/ 29229 h 712871"/>
                <a:gd name="connsiteX504" fmla="*/ 1407427 w 2972814"/>
                <a:gd name="connsiteY504" fmla="*/ 32451 h 712871"/>
                <a:gd name="connsiteX505" fmla="*/ 1396624 w 2972814"/>
                <a:gd name="connsiteY505" fmla="*/ 36814 h 712871"/>
                <a:gd name="connsiteX506" fmla="*/ 1383753 w 2972814"/>
                <a:gd name="connsiteY506" fmla="*/ 42443 h 712871"/>
                <a:gd name="connsiteX507" fmla="*/ 1376673 w 2972814"/>
                <a:gd name="connsiteY507" fmla="*/ 46278 h 712871"/>
                <a:gd name="connsiteX508" fmla="*/ 1365917 w 2972814"/>
                <a:gd name="connsiteY508" fmla="*/ 52434 h 712871"/>
                <a:gd name="connsiteX509" fmla="*/ 1356721 w 2972814"/>
                <a:gd name="connsiteY509" fmla="*/ 59460 h 712871"/>
                <a:gd name="connsiteX510" fmla="*/ 1352840 w 2972814"/>
                <a:gd name="connsiteY510" fmla="*/ 62426 h 712871"/>
                <a:gd name="connsiteX511" fmla="*/ 1342900 w 2972814"/>
                <a:gd name="connsiteY511" fmla="*/ 72417 h 712871"/>
                <a:gd name="connsiteX512" fmla="*/ 1336769 w 2972814"/>
                <a:gd name="connsiteY512" fmla="*/ 81351 h 712871"/>
                <a:gd name="connsiteX513" fmla="*/ 1335999 w 2972814"/>
                <a:gd name="connsiteY513" fmla="*/ 82409 h 712871"/>
                <a:gd name="connsiteX514" fmla="*/ 1330500 w 2972814"/>
                <a:gd name="connsiteY514" fmla="*/ 92400 h 712871"/>
                <a:gd name="connsiteX515" fmla="*/ 1326845 w 2972814"/>
                <a:gd name="connsiteY515" fmla="*/ 102392 h 712871"/>
                <a:gd name="connsiteX516" fmla="*/ 1324417 w 2972814"/>
                <a:gd name="connsiteY516" fmla="*/ 112383 h 712871"/>
                <a:gd name="connsiteX517" fmla="*/ 1322759 w 2972814"/>
                <a:gd name="connsiteY517" fmla="*/ 122375 h 712871"/>
                <a:gd name="connsiteX518" fmla="*/ 1321677 w 2972814"/>
                <a:gd name="connsiteY518" fmla="*/ 132366 h 712871"/>
                <a:gd name="connsiteX519" fmla="*/ 1320951 w 2972814"/>
                <a:gd name="connsiteY519" fmla="*/ 142358 h 712871"/>
                <a:gd name="connsiteX520" fmla="*/ 1320245 w 2972814"/>
                <a:gd name="connsiteY520" fmla="*/ 152349 h 712871"/>
                <a:gd name="connsiteX521" fmla="*/ 1319481 w 2972814"/>
                <a:gd name="connsiteY521" fmla="*/ 162341 h 712871"/>
                <a:gd name="connsiteX522" fmla="*/ 1318703 w 2972814"/>
                <a:gd name="connsiteY522" fmla="*/ 172332 h 712871"/>
                <a:gd name="connsiteX523" fmla="*/ 1317571 w 2972814"/>
                <a:gd name="connsiteY523" fmla="*/ 182324 h 712871"/>
                <a:gd name="connsiteX524" fmla="*/ 1316817 w 2972814"/>
                <a:gd name="connsiteY524" fmla="*/ 187931 h 712871"/>
                <a:gd name="connsiteX525" fmla="*/ 1316230 w 2972814"/>
                <a:gd name="connsiteY525" fmla="*/ 192315 h 712871"/>
                <a:gd name="connsiteX526" fmla="*/ 1314462 w 2972814"/>
                <a:gd name="connsiteY526" fmla="*/ 202307 h 712871"/>
                <a:gd name="connsiteX527" fmla="*/ 1312258 w 2972814"/>
                <a:gd name="connsiteY527" fmla="*/ 212298 h 712871"/>
                <a:gd name="connsiteX528" fmla="*/ 1309610 w 2972814"/>
                <a:gd name="connsiteY528" fmla="*/ 222290 h 712871"/>
                <a:gd name="connsiteX529" fmla="*/ 1306640 w 2972814"/>
                <a:gd name="connsiteY529" fmla="*/ 232281 h 712871"/>
                <a:gd name="connsiteX530" fmla="*/ 1303008 w 2972814"/>
                <a:gd name="connsiteY530" fmla="*/ 242273 h 712871"/>
                <a:gd name="connsiteX531" fmla="*/ 1298792 w 2972814"/>
                <a:gd name="connsiteY531" fmla="*/ 252264 h 712871"/>
                <a:gd name="connsiteX532" fmla="*/ 1296865 w 2972814"/>
                <a:gd name="connsiteY532" fmla="*/ 256249 h 712871"/>
                <a:gd name="connsiteX533" fmla="*/ 1294095 w 2972814"/>
                <a:gd name="connsiteY533" fmla="*/ 262256 h 712871"/>
                <a:gd name="connsiteX534" fmla="*/ 1288783 w 2972814"/>
                <a:gd name="connsiteY534" fmla="*/ 272247 h 712871"/>
                <a:gd name="connsiteX535" fmla="*/ 1282605 w 2972814"/>
                <a:gd name="connsiteY535" fmla="*/ 282239 h 712871"/>
                <a:gd name="connsiteX536" fmla="*/ 1276914 w 2972814"/>
                <a:gd name="connsiteY536" fmla="*/ 289845 h 712871"/>
                <a:gd name="connsiteX537" fmla="*/ 1275063 w 2972814"/>
                <a:gd name="connsiteY537" fmla="*/ 292230 h 712871"/>
                <a:gd name="connsiteX538" fmla="*/ 1266305 w 2972814"/>
                <a:gd name="connsiteY538" fmla="*/ 302222 h 712871"/>
                <a:gd name="connsiteX539" fmla="*/ 1256962 w 2972814"/>
                <a:gd name="connsiteY539" fmla="*/ 310911 h 712871"/>
                <a:gd name="connsiteX540" fmla="*/ 1255406 w 2972814"/>
                <a:gd name="connsiteY540" fmla="*/ 312213 h 712871"/>
                <a:gd name="connsiteX541" fmla="*/ 1241714 w 2972814"/>
                <a:gd name="connsiteY541" fmla="*/ 322205 h 712871"/>
                <a:gd name="connsiteX542" fmla="*/ 1237010 w 2972814"/>
                <a:gd name="connsiteY542" fmla="*/ 325174 h 712871"/>
                <a:gd name="connsiteX543" fmla="*/ 1223280 w 2972814"/>
                <a:gd name="connsiteY543" fmla="*/ 332196 h 712871"/>
                <a:gd name="connsiteX544" fmla="*/ 1217058 w 2972814"/>
                <a:gd name="connsiteY544" fmla="*/ 334997 h 712871"/>
                <a:gd name="connsiteX545" fmla="*/ 1197107 w 2972814"/>
                <a:gd name="connsiteY545" fmla="*/ 341339 h 712871"/>
                <a:gd name="connsiteX546" fmla="*/ 1192688 w 2972814"/>
                <a:gd name="connsiteY546" fmla="*/ 342188 h 712871"/>
                <a:gd name="connsiteX547" fmla="*/ 1177155 w 2972814"/>
                <a:gd name="connsiteY547" fmla="*/ 345012 h 712871"/>
                <a:gd name="connsiteX548" fmla="*/ 1157203 w 2972814"/>
                <a:gd name="connsiteY548" fmla="*/ 346353 h 712871"/>
                <a:gd name="connsiteX549" fmla="*/ 1137251 w 2972814"/>
                <a:gd name="connsiteY549" fmla="*/ 345872 h 712871"/>
                <a:gd name="connsiteX550" fmla="*/ 1117299 w 2972814"/>
                <a:gd name="connsiteY550" fmla="*/ 344046 h 712871"/>
                <a:gd name="connsiteX551" fmla="*/ 1101794 w 2972814"/>
                <a:gd name="connsiteY551" fmla="*/ 342188 h 712871"/>
                <a:gd name="connsiteX552" fmla="*/ 1097348 w 2972814"/>
                <a:gd name="connsiteY552" fmla="*/ 341649 h 712871"/>
                <a:gd name="connsiteX553" fmla="*/ 1077396 w 2972814"/>
                <a:gd name="connsiteY553" fmla="*/ 339148 h 712871"/>
                <a:gd name="connsiteX554" fmla="*/ 1057444 w 2972814"/>
                <a:gd name="connsiteY554" fmla="*/ 337340 h 712871"/>
                <a:gd name="connsiteX555" fmla="*/ 1037492 w 2972814"/>
                <a:gd name="connsiteY555" fmla="*/ 337025 h 712871"/>
                <a:gd name="connsiteX556" fmla="*/ 1017541 w 2972814"/>
                <a:gd name="connsiteY556" fmla="*/ 339226 h 712871"/>
                <a:gd name="connsiteX557" fmla="*/ 1006734 w 2972814"/>
                <a:gd name="connsiteY557" fmla="*/ 342188 h 712871"/>
                <a:gd name="connsiteX558" fmla="*/ 997589 w 2972814"/>
                <a:gd name="connsiteY558" fmla="*/ 344777 h 712871"/>
                <a:gd name="connsiteX559" fmla="*/ 981467 w 2972814"/>
                <a:gd name="connsiteY559" fmla="*/ 352179 h 712871"/>
                <a:gd name="connsiteX560" fmla="*/ 977637 w 2972814"/>
                <a:gd name="connsiteY560" fmla="*/ 354018 h 712871"/>
                <a:gd name="connsiteX561" fmla="*/ 963747 w 2972814"/>
                <a:gd name="connsiteY561" fmla="*/ 362171 h 712871"/>
                <a:gd name="connsiteX562" fmla="*/ 957685 w 2972814"/>
                <a:gd name="connsiteY562" fmla="*/ 365668 h 712871"/>
                <a:gd name="connsiteX563" fmla="*/ 947170 w 2972814"/>
                <a:gd name="connsiteY563" fmla="*/ 372162 h 712871"/>
                <a:gd name="connsiteX564" fmla="*/ 937733 w 2972814"/>
                <a:gd name="connsiteY564" fmla="*/ 377544 h 712871"/>
                <a:gd name="connsiteX565" fmla="*/ 929085 w 2972814"/>
                <a:gd name="connsiteY565" fmla="*/ 382154 h 712871"/>
                <a:gd name="connsiteX566" fmla="*/ 917782 w 2972814"/>
                <a:gd name="connsiteY566" fmla="*/ 387677 h 712871"/>
                <a:gd name="connsiteX567" fmla="*/ 906313 w 2972814"/>
                <a:gd name="connsiteY567" fmla="*/ 392145 h 712871"/>
                <a:gd name="connsiteX568" fmla="*/ 897830 w 2972814"/>
                <a:gd name="connsiteY568" fmla="*/ 395088 h 712871"/>
                <a:gd name="connsiteX569" fmla="*/ 877878 w 2972814"/>
                <a:gd name="connsiteY569" fmla="*/ 400203 h 712871"/>
                <a:gd name="connsiteX570" fmla="*/ 866171 w 2972814"/>
                <a:gd name="connsiteY570" fmla="*/ 402137 h 712871"/>
                <a:gd name="connsiteX571" fmla="*/ 857926 w 2972814"/>
                <a:gd name="connsiteY571" fmla="*/ 403367 h 712871"/>
                <a:gd name="connsiteX572" fmla="*/ 837975 w 2972814"/>
                <a:gd name="connsiteY572" fmla="*/ 405163 h 712871"/>
                <a:gd name="connsiteX573" fmla="*/ 818023 w 2972814"/>
                <a:gd name="connsiteY573" fmla="*/ 406117 h 712871"/>
                <a:gd name="connsiteX574" fmla="*/ 798071 w 2972814"/>
                <a:gd name="connsiteY574" fmla="*/ 406583 h 712871"/>
                <a:gd name="connsiteX575" fmla="*/ 778119 w 2972814"/>
                <a:gd name="connsiteY575" fmla="*/ 406849 h 712871"/>
                <a:gd name="connsiteX576" fmla="*/ 758167 w 2972814"/>
                <a:gd name="connsiteY576" fmla="*/ 407150 h 712871"/>
                <a:gd name="connsiteX577" fmla="*/ 738216 w 2972814"/>
                <a:gd name="connsiteY577" fmla="*/ 407745 h 712871"/>
                <a:gd name="connsiteX578" fmla="*/ 718264 w 2972814"/>
                <a:gd name="connsiteY578" fmla="*/ 408618 h 712871"/>
                <a:gd name="connsiteX579" fmla="*/ 698312 w 2972814"/>
                <a:gd name="connsiteY579" fmla="*/ 409779 h 712871"/>
                <a:gd name="connsiteX580" fmla="*/ 678360 w 2972814"/>
                <a:gd name="connsiteY580" fmla="*/ 411338 h 712871"/>
                <a:gd name="connsiteX581" fmla="*/ 667488 w 2972814"/>
                <a:gd name="connsiteY581" fmla="*/ 412128 h 712871"/>
                <a:gd name="connsiteX582" fmla="*/ 658409 w 2972814"/>
                <a:gd name="connsiteY582" fmla="*/ 412879 h 712871"/>
                <a:gd name="connsiteX583" fmla="*/ 638457 w 2972814"/>
                <a:gd name="connsiteY583" fmla="*/ 413996 h 712871"/>
                <a:gd name="connsiteX584" fmla="*/ 618505 w 2972814"/>
                <a:gd name="connsiteY584" fmla="*/ 414364 h 712871"/>
                <a:gd name="connsiteX585" fmla="*/ 598553 w 2972814"/>
                <a:gd name="connsiteY585" fmla="*/ 413423 h 712871"/>
                <a:gd name="connsiteX586" fmla="*/ 585047 w 2972814"/>
                <a:gd name="connsiteY586" fmla="*/ 412128 h 712871"/>
                <a:gd name="connsiteX587" fmla="*/ 578601 w 2972814"/>
                <a:gd name="connsiteY587" fmla="*/ 411465 h 712871"/>
                <a:gd name="connsiteX588" fmla="*/ 558650 w 2972814"/>
                <a:gd name="connsiteY588" fmla="*/ 408810 h 712871"/>
                <a:gd name="connsiteX589" fmla="*/ 538698 w 2972814"/>
                <a:gd name="connsiteY589" fmla="*/ 405815 h 712871"/>
                <a:gd name="connsiteX590" fmla="*/ 518746 w 2972814"/>
                <a:gd name="connsiteY590" fmla="*/ 403194 h 712871"/>
                <a:gd name="connsiteX591" fmla="*/ 511145 w 2972814"/>
                <a:gd name="connsiteY591" fmla="*/ 402137 h 712871"/>
                <a:gd name="connsiteX592" fmla="*/ 498794 w 2972814"/>
                <a:gd name="connsiteY592" fmla="*/ 400429 h 712871"/>
                <a:gd name="connsiteX593" fmla="*/ 478843 w 2972814"/>
                <a:gd name="connsiteY593" fmla="*/ 397378 h 712871"/>
                <a:gd name="connsiteX594" fmla="*/ 458891 w 2972814"/>
                <a:gd name="connsiteY594" fmla="*/ 394032 h 712871"/>
                <a:gd name="connsiteX595" fmla="*/ 450267 w 2972814"/>
                <a:gd name="connsiteY595" fmla="*/ 392145 h 712871"/>
                <a:gd name="connsiteX596" fmla="*/ 438939 w 2972814"/>
                <a:gd name="connsiteY596" fmla="*/ 389876 h 712871"/>
                <a:gd name="connsiteX597" fmla="*/ 418987 w 2972814"/>
                <a:gd name="connsiteY597" fmla="*/ 384712 h 712871"/>
                <a:gd name="connsiteX598" fmla="*/ 411363 w 2972814"/>
                <a:gd name="connsiteY598" fmla="*/ 382154 h 712871"/>
                <a:gd name="connsiteX599" fmla="*/ 399036 w 2972814"/>
                <a:gd name="connsiteY599" fmla="*/ 378555 h 712871"/>
                <a:gd name="connsiteX600" fmla="*/ 380161 w 2972814"/>
                <a:gd name="connsiteY600" fmla="*/ 372162 h 712871"/>
                <a:gd name="connsiteX601" fmla="*/ 379084 w 2972814"/>
                <a:gd name="connsiteY601" fmla="*/ 371832 h 712871"/>
                <a:gd name="connsiteX602" fmla="*/ 359132 w 2972814"/>
                <a:gd name="connsiteY602" fmla="*/ 364829 h 712871"/>
                <a:gd name="connsiteX603" fmla="*/ 351898 w 2972814"/>
                <a:gd name="connsiteY603" fmla="*/ 362171 h 712871"/>
                <a:gd name="connsiteX604" fmla="*/ 339180 w 2972814"/>
                <a:gd name="connsiteY604" fmla="*/ 357899 h 712871"/>
                <a:gd name="connsiteX605" fmla="*/ 323297 w 2972814"/>
                <a:gd name="connsiteY605" fmla="*/ 352179 h 712871"/>
                <a:gd name="connsiteX606" fmla="*/ 319228 w 2972814"/>
                <a:gd name="connsiteY606" fmla="*/ 350797 h 712871"/>
                <a:gd name="connsiteX607" fmla="*/ 299277 w 2972814"/>
                <a:gd name="connsiteY607" fmla="*/ 344208 h 712871"/>
                <a:gd name="connsiteX608" fmla="*/ 292898 w 2972814"/>
                <a:gd name="connsiteY608" fmla="*/ 342188 h 712871"/>
                <a:gd name="connsiteX609" fmla="*/ 279325 w 2972814"/>
                <a:gd name="connsiteY609" fmla="*/ 337846 h 712871"/>
                <a:gd name="connsiteX610" fmla="*/ 260842 w 2972814"/>
                <a:gd name="connsiteY610" fmla="*/ 332196 h 712871"/>
                <a:gd name="connsiteX611" fmla="*/ 259373 w 2972814"/>
                <a:gd name="connsiteY611" fmla="*/ 331733 h 712871"/>
                <a:gd name="connsiteX612" fmla="*/ 239421 w 2972814"/>
                <a:gd name="connsiteY612" fmla="*/ 326035 h 712871"/>
                <a:gd name="connsiteX613" fmla="*/ 225284 w 2972814"/>
                <a:gd name="connsiteY613" fmla="*/ 322205 h 712871"/>
                <a:gd name="connsiteX614" fmla="*/ 219470 w 2972814"/>
                <a:gd name="connsiteY614" fmla="*/ 320471 h 712871"/>
                <a:gd name="connsiteX615" fmla="*/ 199518 w 2972814"/>
                <a:gd name="connsiteY615" fmla="*/ 315030 h 712871"/>
                <a:gd name="connsiteX616" fmla="*/ 189466 w 2972814"/>
                <a:gd name="connsiteY616" fmla="*/ 312213 h 712871"/>
                <a:gd name="connsiteX617" fmla="*/ 179566 w 2972814"/>
                <a:gd name="connsiteY617" fmla="*/ 309013 h 712871"/>
                <a:gd name="connsiteX618" fmla="*/ 160348 w 2972814"/>
                <a:gd name="connsiteY618" fmla="*/ 302222 h 712871"/>
                <a:gd name="connsiteX619" fmla="*/ 159614 w 2972814"/>
                <a:gd name="connsiteY619" fmla="*/ 301896 h 712871"/>
                <a:gd name="connsiteX620" fmla="*/ 139662 w 2972814"/>
                <a:gd name="connsiteY620" fmla="*/ 292592 h 712871"/>
                <a:gd name="connsiteX621" fmla="*/ 138980 w 2972814"/>
                <a:gd name="connsiteY621" fmla="*/ 292230 h 712871"/>
                <a:gd name="connsiteX622" fmla="*/ 124987 w 2972814"/>
                <a:gd name="connsiteY622" fmla="*/ 282239 h 712871"/>
                <a:gd name="connsiteX623" fmla="*/ 119711 w 2972814"/>
                <a:gd name="connsiteY623" fmla="*/ 276664 h 712871"/>
                <a:gd name="connsiteX624" fmla="*/ 115804 w 2972814"/>
                <a:gd name="connsiteY624" fmla="*/ 272247 h 712871"/>
                <a:gd name="connsiteX625" fmla="*/ 109893 w 2972814"/>
                <a:gd name="connsiteY625" fmla="*/ 262256 h 712871"/>
                <a:gd name="connsiteX626" fmla="*/ 106096 w 2972814"/>
                <a:gd name="connsiteY626" fmla="*/ 252264 h 712871"/>
                <a:gd name="connsiteX627" fmla="*/ 103751 w 2972814"/>
                <a:gd name="connsiteY627" fmla="*/ 242273 h 712871"/>
                <a:gd name="connsiteX628" fmla="*/ 101925 w 2972814"/>
                <a:gd name="connsiteY628" fmla="*/ 232281 h 712871"/>
                <a:gd name="connsiteX629" fmla="*/ 100494 w 2972814"/>
                <a:gd name="connsiteY629" fmla="*/ 222290 h 712871"/>
                <a:gd name="connsiteX630" fmla="*/ 99759 w 2972814"/>
                <a:gd name="connsiteY630" fmla="*/ 217735 h 712871"/>
                <a:gd name="connsiteX631" fmla="*/ 98847 w 2972814"/>
                <a:gd name="connsiteY631" fmla="*/ 212298 h 712871"/>
                <a:gd name="connsiteX632" fmla="*/ 96687 w 2972814"/>
                <a:gd name="connsiteY632" fmla="*/ 202307 h 712871"/>
                <a:gd name="connsiteX633" fmla="*/ 93993 w 2972814"/>
                <a:gd name="connsiteY633" fmla="*/ 192315 h 712871"/>
                <a:gd name="connsiteX634" fmla="*/ 90184 w 2972814"/>
                <a:gd name="connsiteY634" fmla="*/ 182324 h 712871"/>
                <a:gd name="connsiteX635" fmla="*/ 85632 w 2972814"/>
                <a:gd name="connsiteY635" fmla="*/ 172332 h 712871"/>
                <a:gd name="connsiteX636" fmla="*/ 80056 w 2972814"/>
                <a:gd name="connsiteY636" fmla="*/ 162341 h 712871"/>
                <a:gd name="connsiteX637" fmla="*/ 79807 w 2972814"/>
                <a:gd name="connsiteY637" fmla="*/ 161985 h 712871"/>
                <a:gd name="connsiteX638" fmla="*/ 71468 w 2972814"/>
                <a:gd name="connsiteY638" fmla="*/ 152349 h 712871"/>
                <a:gd name="connsiteX639" fmla="*/ 60884 w 2972814"/>
                <a:gd name="connsiteY639" fmla="*/ 142358 h 712871"/>
                <a:gd name="connsiteX640" fmla="*/ 59855 w 2972814"/>
                <a:gd name="connsiteY640" fmla="*/ 141508 h 712871"/>
                <a:gd name="connsiteX641" fmla="*/ 43870 w 2972814"/>
                <a:gd name="connsiteY641" fmla="*/ 132366 h 712871"/>
                <a:gd name="connsiteX642" fmla="*/ 39904 w 2972814"/>
                <a:gd name="connsiteY642" fmla="*/ 130466 h 712871"/>
                <a:gd name="connsiteX643" fmla="*/ 19952 w 2972814"/>
                <a:gd name="connsiteY643" fmla="*/ 125257 h 712871"/>
                <a:gd name="connsiteX644" fmla="*/ 0 w 2972814"/>
                <a:gd name="connsiteY644" fmla="*/ 123342 h 712871"/>
                <a:gd name="connsiteX645" fmla="*/ 0 w 2972814"/>
                <a:gd name="connsiteY645" fmla="*/ 132366 h 712871"/>
                <a:gd name="connsiteX646" fmla="*/ 0 w 2972814"/>
                <a:gd name="connsiteY646" fmla="*/ 142358 h 712871"/>
                <a:gd name="connsiteX647" fmla="*/ 0 w 2972814"/>
                <a:gd name="connsiteY647" fmla="*/ 152349 h 712871"/>
                <a:gd name="connsiteX648" fmla="*/ 0 w 2972814"/>
                <a:gd name="connsiteY648" fmla="*/ 162341 h 712871"/>
                <a:gd name="connsiteX649" fmla="*/ 0 w 2972814"/>
                <a:gd name="connsiteY649" fmla="*/ 172332 h 712871"/>
                <a:gd name="connsiteX650" fmla="*/ 0 w 2972814"/>
                <a:gd name="connsiteY650" fmla="*/ 182324 h 712871"/>
                <a:gd name="connsiteX651" fmla="*/ 0 w 2972814"/>
                <a:gd name="connsiteY651" fmla="*/ 192315 h 712871"/>
                <a:gd name="connsiteX652" fmla="*/ 0 w 2972814"/>
                <a:gd name="connsiteY652" fmla="*/ 202307 h 712871"/>
                <a:gd name="connsiteX653" fmla="*/ 0 w 2972814"/>
                <a:gd name="connsiteY653" fmla="*/ 212298 h 712871"/>
                <a:gd name="connsiteX654" fmla="*/ 0 w 2972814"/>
                <a:gd name="connsiteY654" fmla="*/ 222290 h 712871"/>
                <a:gd name="connsiteX655" fmla="*/ 0 w 2972814"/>
                <a:gd name="connsiteY655" fmla="*/ 232281 h 712871"/>
                <a:gd name="connsiteX656" fmla="*/ 0 w 2972814"/>
                <a:gd name="connsiteY656" fmla="*/ 242273 h 712871"/>
                <a:gd name="connsiteX657" fmla="*/ 0 w 2972814"/>
                <a:gd name="connsiteY657" fmla="*/ 252264 h 712871"/>
                <a:gd name="connsiteX658" fmla="*/ 0 w 2972814"/>
                <a:gd name="connsiteY658" fmla="*/ 262256 h 712871"/>
                <a:gd name="connsiteX659" fmla="*/ 0 w 2972814"/>
                <a:gd name="connsiteY659" fmla="*/ 272247 h 712871"/>
                <a:gd name="connsiteX660" fmla="*/ 0 w 2972814"/>
                <a:gd name="connsiteY660" fmla="*/ 282239 h 712871"/>
                <a:gd name="connsiteX661" fmla="*/ 0 w 2972814"/>
                <a:gd name="connsiteY661" fmla="*/ 292230 h 712871"/>
                <a:gd name="connsiteX662" fmla="*/ 0 w 2972814"/>
                <a:gd name="connsiteY662" fmla="*/ 302222 h 712871"/>
                <a:gd name="connsiteX663" fmla="*/ 0 w 2972814"/>
                <a:gd name="connsiteY663" fmla="*/ 312213 h 712871"/>
                <a:gd name="connsiteX664" fmla="*/ 0 w 2972814"/>
                <a:gd name="connsiteY664" fmla="*/ 322205 h 712871"/>
                <a:gd name="connsiteX665" fmla="*/ 0 w 2972814"/>
                <a:gd name="connsiteY665" fmla="*/ 332196 h 712871"/>
                <a:gd name="connsiteX666" fmla="*/ 0 w 2972814"/>
                <a:gd name="connsiteY666" fmla="*/ 342188 h 712871"/>
                <a:gd name="connsiteX667" fmla="*/ 0 w 2972814"/>
                <a:gd name="connsiteY667" fmla="*/ 352179 h 712871"/>
                <a:gd name="connsiteX668" fmla="*/ 0 w 2972814"/>
                <a:gd name="connsiteY668" fmla="*/ 362171 h 712871"/>
                <a:gd name="connsiteX669" fmla="*/ 0 w 2972814"/>
                <a:gd name="connsiteY669" fmla="*/ 372162 h 712871"/>
                <a:gd name="connsiteX670" fmla="*/ 0 w 2972814"/>
                <a:gd name="connsiteY670" fmla="*/ 382154 h 712871"/>
                <a:gd name="connsiteX671" fmla="*/ 0 w 2972814"/>
                <a:gd name="connsiteY671" fmla="*/ 392145 h 712871"/>
                <a:gd name="connsiteX672" fmla="*/ 0 w 2972814"/>
                <a:gd name="connsiteY672" fmla="*/ 402137 h 712871"/>
                <a:gd name="connsiteX673" fmla="*/ 0 w 2972814"/>
                <a:gd name="connsiteY673" fmla="*/ 412128 h 712871"/>
                <a:gd name="connsiteX674" fmla="*/ 0 w 2972814"/>
                <a:gd name="connsiteY674" fmla="*/ 419493 h 712871"/>
                <a:gd name="connsiteX675" fmla="*/ 5672 w 2972814"/>
                <a:gd name="connsiteY675" fmla="*/ 422120 h 712871"/>
                <a:gd name="connsiteX676" fmla="*/ 19952 w 2972814"/>
                <a:gd name="connsiteY676" fmla="*/ 427726 h 712871"/>
                <a:gd name="connsiteX677" fmla="*/ 30032 w 2972814"/>
                <a:gd name="connsiteY677" fmla="*/ 432111 h 712871"/>
                <a:gd name="connsiteX678" fmla="*/ 39904 w 2972814"/>
                <a:gd name="connsiteY678" fmla="*/ 436017 h 712871"/>
                <a:gd name="connsiteX679" fmla="*/ 52778 w 2972814"/>
                <a:gd name="connsiteY679" fmla="*/ 442103 h 712871"/>
                <a:gd name="connsiteX680" fmla="*/ 59855 w 2972814"/>
                <a:gd name="connsiteY680" fmla="*/ 445128 h 712871"/>
                <a:gd name="connsiteX681" fmla="*/ 73911 w 2972814"/>
                <a:gd name="connsiteY681" fmla="*/ 452094 h 712871"/>
                <a:gd name="connsiteX682" fmla="*/ 79807 w 2972814"/>
                <a:gd name="connsiteY682" fmla="*/ 454930 h 712871"/>
                <a:gd name="connsiteX683" fmla="*/ 92498 w 2972814"/>
                <a:gd name="connsiteY683" fmla="*/ 462086 h 712871"/>
                <a:gd name="connsiteX684" fmla="*/ 99759 w 2972814"/>
                <a:gd name="connsiteY684" fmla="*/ 466102 h 712871"/>
                <a:gd name="connsiteX685" fmla="*/ 109599 w 2972814"/>
                <a:gd name="connsiteY685" fmla="*/ 472077 h 712871"/>
                <a:gd name="connsiteX686" fmla="*/ 119711 w 2972814"/>
                <a:gd name="connsiteY686" fmla="*/ 478172 h 712871"/>
                <a:gd name="connsiteX687" fmla="*/ 125598 w 2972814"/>
                <a:gd name="connsiteY687" fmla="*/ 482069 h 712871"/>
                <a:gd name="connsiteX688" fmla="*/ 139662 w 2972814"/>
                <a:gd name="connsiteY688" fmla="*/ 491520 h 712871"/>
                <a:gd name="connsiteX689" fmla="*/ 140466 w 2972814"/>
                <a:gd name="connsiteY689" fmla="*/ 492060 h 712871"/>
                <a:gd name="connsiteX690" fmla="*/ 154339 w 2972814"/>
                <a:gd name="connsiteY690" fmla="*/ 502052 h 712871"/>
                <a:gd name="connsiteX691" fmla="*/ 159614 w 2972814"/>
                <a:gd name="connsiteY691" fmla="*/ 506136 h 712871"/>
                <a:gd name="connsiteX692" fmla="*/ 167489 w 2972814"/>
                <a:gd name="connsiteY692" fmla="*/ 512043 h 712871"/>
                <a:gd name="connsiteX693" fmla="*/ 178630 w 2972814"/>
                <a:gd name="connsiteY693" fmla="*/ 522035 h 712871"/>
                <a:gd name="connsiteX694" fmla="*/ 179566 w 2972814"/>
                <a:gd name="connsiteY694" fmla="*/ 523071 h 712871"/>
                <a:gd name="connsiteX695" fmla="*/ 188116 w 2972814"/>
                <a:gd name="connsiteY695" fmla="*/ 532026 h 712871"/>
                <a:gd name="connsiteX696" fmla="*/ 194805 w 2972814"/>
                <a:gd name="connsiteY696" fmla="*/ 542018 h 712871"/>
                <a:gd name="connsiteX697" fmla="*/ 198457 w 2972814"/>
                <a:gd name="connsiteY697" fmla="*/ 552009 h 712871"/>
                <a:gd name="connsiteX698" fmla="*/ 199285 w 2972814"/>
                <a:gd name="connsiteY698" fmla="*/ 562001 h 712871"/>
                <a:gd name="connsiteX699" fmla="*/ 197669 w 2972814"/>
                <a:gd name="connsiteY699" fmla="*/ 571992 h 712871"/>
                <a:gd name="connsiteX700" fmla="*/ 193658 w 2972814"/>
                <a:gd name="connsiteY700" fmla="*/ 581984 h 712871"/>
                <a:gd name="connsiteX701" fmla="*/ 187600 w 2972814"/>
                <a:gd name="connsiteY701" fmla="*/ 591975 h 712871"/>
                <a:gd name="connsiteX702" fmla="*/ 180041 w 2972814"/>
                <a:gd name="connsiteY702" fmla="*/ 601967 h 712871"/>
                <a:gd name="connsiteX703" fmla="*/ 179566 w 2972814"/>
                <a:gd name="connsiteY703" fmla="*/ 602475 h 712871"/>
                <a:gd name="connsiteX704" fmla="*/ 170487 w 2972814"/>
                <a:gd name="connsiteY704" fmla="*/ 611958 h 712871"/>
                <a:gd name="connsiteX705" fmla="*/ 159922 w 2972814"/>
                <a:gd name="connsiteY705" fmla="*/ 621950 h 712871"/>
                <a:gd name="connsiteX706" fmla="*/ 159614 w 2972814"/>
                <a:gd name="connsiteY706" fmla="*/ 622207 h 712871"/>
                <a:gd name="connsiteX707" fmla="*/ 146709 w 2972814"/>
                <a:gd name="connsiteY707" fmla="*/ 631941 h 712871"/>
                <a:gd name="connsiteX708" fmla="*/ 139662 w 2972814"/>
                <a:gd name="connsiteY708" fmla="*/ 636938 h 712871"/>
                <a:gd name="connsiteX709" fmla="*/ 131232 w 2972814"/>
                <a:gd name="connsiteY709" fmla="*/ 641933 h 712871"/>
                <a:gd name="connsiteX710" fmla="*/ 119711 w 2972814"/>
                <a:gd name="connsiteY710" fmla="*/ 648504 h 712871"/>
                <a:gd name="connsiteX711" fmla="*/ 111592 w 2972814"/>
                <a:gd name="connsiteY711" fmla="*/ 651924 h 712871"/>
                <a:gd name="connsiteX712" fmla="*/ 99759 w 2972814"/>
                <a:gd name="connsiteY712" fmla="*/ 656920 h 712871"/>
                <a:gd name="connsiteX713" fmla="*/ 79807 w 2972814"/>
                <a:gd name="connsiteY713" fmla="*/ 661886 h 712871"/>
                <a:gd name="connsiteX714" fmla="*/ 79362 w 2972814"/>
                <a:gd name="connsiteY714" fmla="*/ 661916 h 712871"/>
                <a:gd name="connsiteX715" fmla="*/ 59855 w 2972814"/>
                <a:gd name="connsiteY715" fmla="*/ 663256 h 712871"/>
                <a:gd name="connsiteX716" fmla="*/ 49571 w 2972814"/>
                <a:gd name="connsiteY716" fmla="*/ 661916 h 712871"/>
                <a:gd name="connsiteX717" fmla="*/ 39904 w 2972814"/>
                <a:gd name="connsiteY717" fmla="*/ 660666 h 712871"/>
                <a:gd name="connsiteX718" fmla="*/ 19952 w 2972814"/>
                <a:gd name="connsiteY718" fmla="*/ 654754 h 712871"/>
                <a:gd name="connsiteX719" fmla="*/ 13319 w 2972814"/>
                <a:gd name="connsiteY719" fmla="*/ 651924 h 712871"/>
                <a:gd name="connsiteX720" fmla="*/ 0 w 2972814"/>
                <a:gd name="connsiteY720" fmla="*/ 646465 h 712871"/>
                <a:gd name="connsiteX721" fmla="*/ 0 w 2972814"/>
                <a:gd name="connsiteY721" fmla="*/ 651924 h 712871"/>
                <a:gd name="connsiteX722" fmla="*/ 0 w 2972814"/>
                <a:gd name="connsiteY722" fmla="*/ 661916 h 712871"/>
                <a:gd name="connsiteX723" fmla="*/ 0 w 2972814"/>
                <a:gd name="connsiteY723" fmla="*/ 671907 h 712871"/>
                <a:gd name="connsiteX724" fmla="*/ 0 w 2972814"/>
                <a:gd name="connsiteY724" fmla="*/ 681899 h 712871"/>
                <a:gd name="connsiteX725" fmla="*/ 0 w 2972814"/>
                <a:gd name="connsiteY725" fmla="*/ 691890 h 712871"/>
                <a:gd name="connsiteX726" fmla="*/ 0 w 2972814"/>
                <a:gd name="connsiteY726" fmla="*/ 693801 h 712871"/>
                <a:gd name="connsiteX727" fmla="*/ 14305 w 2972814"/>
                <a:gd name="connsiteY727" fmla="*/ 701881 h 712871"/>
                <a:gd name="connsiteX728" fmla="*/ 19952 w 2972814"/>
                <a:gd name="connsiteY728" fmla="*/ 705340 h 712871"/>
                <a:gd name="connsiteX729" fmla="*/ 39836 w 2972814"/>
                <a:gd name="connsiteY729" fmla="*/ 711873 h 712871"/>
                <a:gd name="connsiteX730" fmla="*/ 2434117 w 2972814"/>
                <a:gd name="connsiteY730" fmla="*/ 706841 h 712871"/>
                <a:gd name="connsiteX731" fmla="*/ 2448617 w 2972814"/>
                <a:gd name="connsiteY731" fmla="*/ 701881 h 712871"/>
                <a:gd name="connsiteX732" fmla="*/ 2454068 w 2972814"/>
                <a:gd name="connsiteY732" fmla="*/ 699296 h 712871"/>
                <a:gd name="connsiteX733" fmla="*/ 2459331 w 2972814"/>
                <a:gd name="connsiteY733" fmla="*/ 691890 h 712871"/>
                <a:gd name="connsiteX734" fmla="*/ 2462472 w 2972814"/>
                <a:gd name="connsiteY734" fmla="*/ 681899 h 712871"/>
                <a:gd name="connsiteX735" fmla="*/ 2460180 w 2972814"/>
                <a:gd name="connsiteY735" fmla="*/ 671907 h 712871"/>
                <a:gd name="connsiteX736" fmla="*/ 2454068 w 2972814"/>
                <a:gd name="connsiteY736" fmla="*/ 665817 h 712871"/>
                <a:gd name="connsiteX737" fmla="*/ 2434117 w 2972814"/>
                <a:gd name="connsiteY737" fmla="*/ 666587 h 712871"/>
                <a:gd name="connsiteX738" fmla="*/ 2426228 w 2972814"/>
                <a:gd name="connsiteY738" fmla="*/ 671907 h 712871"/>
                <a:gd name="connsiteX739" fmla="*/ 2416328 w 2972814"/>
                <a:gd name="connsiteY739" fmla="*/ 681899 h 712871"/>
                <a:gd name="connsiteX740" fmla="*/ 2414165 w 2972814"/>
                <a:gd name="connsiteY740" fmla="*/ 689728 h 712871"/>
                <a:gd name="connsiteX741" fmla="*/ 2413865 w 2972814"/>
                <a:gd name="connsiteY741" fmla="*/ 691890 h 712871"/>
                <a:gd name="connsiteX742" fmla="*/ 2414165 w 2972814"/>
                <a:gd name="connsiteY742" fmla="*/ 693024 h 712871"/>
                <a:gd name="connsiteX743" fmla="*/ 2421344 w 2972814"/>
                <a:gd name="connsiteY743" fmla="*/ 701881 h 712871"/>
                <a:gd name="connsiteX744" fmla="*/ 1576190 w 2972814"/>
                <a:gd name="connsiteY744" fmla="*/ 584510 h 712871"/>
                <a:gd name="connsiteX745" fmla="*/ 1596142 w 2972814"/>
                <a:gd name="connsiteY745" fmla="*/ 584348 h 712871"/>
                <a:gd name="connsiteX746" fmla="*/ 1615952 w 2972814"/>
                <a:gd name="connsiteY746" fmla="*/ 581984 h 712871"/>
                <a:gd name="connsiteX747" fmla="*/ 1616094 w 2972814"/>
                <a:gd name="connsiteY747" fmla="*/ 581965 h 712871"/>
                <a:gd name="connsiteX748" fmla="*/ 1636046 w 2972814"/>
                <a:gd name="connsiteY748" fmla="*/ 577958 h 712871"/>
                <a:gd name="connsiteX749" fmla="*/ 1655997 w 2972814"/>
                <a:gd name="connsiteY749" fmla="*/ 574238 h 712871"/>
                <a:gd name="connsiteX750" fmla="*/ 1670114 w 2972814"/>
                <a:gd name="connsiteY750" fmla="*/ 571992 h 712871"/>
                <a:gd name="connsiteX751" fmla="*/ 1675949 w 2972814"/>
                <a:gd name="connsiteY751" fmla="*/ 570979 h 712871"/>
                <a:gd name="connsiteX752" fmla="*/ 1695901 w 2972814"/>
                <a:gd name="connsiteY752" fmla="*/ 568433 h 712871"/>
                <a:gd name="connsiteX753" fmla="*/ 1715853 w 2972814"/>
                <a:gd name="connsiteY753" fmla="*/ 566985 h 712871"/>
                <a:gd name="connsiteX754" fmla="*/ 1735805 w 2972814"/>
                <a:gd name="connsiteY754" fmla="*/ 566365 h 712871"/>
                <a:gd name="connsiteX755" fmla="*/ 1755756 w 2972814"/>
                <a:gd name="connsiteY755" fmla="*/ 566035 h 712871"/>
                <a:gd name="connsiteX756" fmla="*/ 1775708 w 2972814"/>
                <a:gd name="connsiteY756" fmla="*/ 565641 h 712871"/>
                <a:gd name="connsiteX757" fmla="*/ 1795660 w 2972814"/>
                <a:gd name="connsiteY757" fmla="*/ 564661 h 712871"/>
                <a:gd name="connsiteX758" fmla="*/ 1815612 w 2972814"/>
                <a:gd name="connsiteY758" fmla="*/ 562888 h 712871"/>
                <a:gd name="connsiteX759" fmla="*/ 1821464 w 2972814"/>
                <a:gd name="connsiteY759" fmla="*/ 562001 h 712871"/>
                <a:gd name="connsiteX760" fmla="*/ 1835563 w 2972814"/>
                <a:gd name="connsiteY760" fmla="*/ 559365 h 712871"/>
                <a:gd name="connsiteX761" fmla="*/ 1855515 w 2972814"/>
                <a:gd name="connsiteY761" fmla="*/ 553474 h 712871"/>
                <a:gd name="connsiteX762" fmla="*/ 1859085 w 2972814"/>
                <a:gd name="connsiteY762" fmla="*/ 552009 h 712871"/>
                <a:gd name="connsiteX763" fmla="*/ 1875467 w 2972814"/>
                <a:gd name="connsiteY763" fmla="*/ 542780 h 712871"/>
                <a:gd name="connsiteX764" fmla="*/ 1876522 w 2972814"/>
                <a:gd name="connsiteY764" fmla="*/ 542018 h 712871"/>
                <a:gd name="connsiteX765" fmla="*/ 1885848 w 2972814"/>
                <a:gd name="connsiteY765" fmla="*/ 532026 h 712871"/>
                <a:gd name="connsiteX766" fmla="*/ 1891300 w 2972814"/>
                <a:gd name="connsiteY766" fmla="*/ 522035 h 712871"/>
                <a:gd name="connsiteX767" fmla="*/ 1894059 w 2972814"/>
                <a:gd name="connsiteY767" fmla="*/ 512043 h 712871"/>
                <a:gd name="connsiteX768" fmla="*/ 1894792 w 2972814"/>
                <a:gd name="connsiteY768" fmla="*/ 502052 h 712871"/>
                <a:gd name="connsiteX769" fmla="*/ 1893719 w 2972814"/>
                <a:gd name="connsiteY769" fmla="*/ 492060 h 712871"/>
                <a:gd name="connsiteX770" fmla="*/ 1891394 w 2972814"/>
                <a:gd name="connsiteY770" fmla="*/ 482069 h 712871"/>
                <a:gd name="connsiteX771" fmla="*/ 1888263 w 2972814"/>
                <a:gd name="connsiteY771" fmla="*/ 472077 h 712871"/>
                <a:gd name="connsiteX772" fmla="*/ 1883354 w 2972814"/>
                <a:gd name="connsiteY772" fmla="*/ 462086 h 712871"/>
                <a:gd name="connsiteX773" fmla="*/ 1877061 w 2972814"/>
                <a:gd name="connsiteY773" fmla="*/ 452094 h 712871"/>
                <a:gd name="connsiteX774" fmla="*/ 1875467 w 2972814"/>
                <a:gd name="connsiteY774" fmla="*/ 449962 h 712871"/>
                <a:gd name="connsiteX775" fmla="*/ 1864640 w 2972814"/>
                <a:gd name="connsiteY775" fmla="*/ 442103 h 712871"/>
                <a:gd name="connsiteX776" fmla="*/ 1855515 w 2972814"/>
                <a:gd name="connsiteY776" fmla="*/ 437327 h 712871"/>
                <a:gd name="connsiteX777" fmla="*/ 1835563 w 2972814"/>
                <a:gd name="connsiteY777" fmla="*/ 434979 h 712871"/>
                <a:gd name="connsiteX778" fmla="*/ 1815612 w 2972814"/>
                <a:gd name="connsiteY778" fmla="*/ 437790 h 712871"/>
                <a:gd name="connsiteX779" fmla="*/ 1798511 w 2972814"/>
                <a:gd name="connsiteY779" fmla="*/ 442103 h 712871"/>
                <a:gd name="connsiteX780" fmla="*/ 1795660 w 2972814"/>
                <a:gd name="connsiteY780" fmla="*/ 442770 h 712871"/>
                <a:gd name="connsiteX781" fmla="*/ 1775708 w 2972814"/>
                <a:gd name="connsiteY781" fmla="*/ 449255 h 712871"/>
                <a:gd name="connsiteX782" fmla="*/ 1767379 w 2972814"/>
                <a:gd name="connsiteY782" fmla="*/ 452094 h 712871"/>
                <a:gd name="connsiteX783" fmla="*/ 1755756 w 2972814"/>
                <a:gd name="connsiteY783" fmla="*/ 456052 h 712871"/>
                <a:gd name="connsiteX784" fmla="*/ 1736741 w 2972814"/>
                <a:gd name="connsiteY784" fmla="*/ 462086 h 712871"/>
                <a:gd name="connsiteX785" fmla="*/ 1735805 w 2972814"/>
                <a:gd name="connsiteY785" fmla="*/ 462398 h 712871"/>
                <a:gd name="connsiteX786" fmla="*/ 1715853 w 2972814"/>
                <a:gd name="connsiteY786" fmla="*/ 468488 h 712871"/>
                <a:gd name="connsiteX787" fmla="*/ 1700035 w 2972814"/>
                <a:gd name="connsiteY787" fmla="*/ 472077 h 712871"/>
                <a:gd name="connsiteX788" fmla="*/ 1695901 w 2972814"/>
                <a:gd name="connsiteY788" fmla="*/ 473082 h 712871"/>
                <a:gd name="connsiteX789" fmla="*/ 1675949 w 2972814"/>
                <a:gd name="connsiteY789" fmla="*/ 476753 h 712871"/>
                <a:gd name="connsiteX790" fmla="*/ 1655997 w 2972814"/>
                <a:gd name="connsiteY790" fmla="*/ 478538 h 712871"/>
                <a:gd name="connsiteX791" fmla="*/ 1636046 w 2972814"/>
                <a:gd name="connsiteY791" fmla="*/ 479272 h 712871"/>
                <a:gd name="connsiteX792" fmla="*/ 1616094 w 2972814"/>
                <a:gd name="connsiteY792" fmla="*/ 480014 h 712871"/>
                <a:gd name="connsiteX793" fmla="*/ 1596142 w 2972814"/>
                <a:gd name="connsiteY793" fmla="*/ 481599 h 712871"/>
                <a:gd name="connsiteX794" fmla="*/ 1593969 w 2972814"/>
                <a:gd name="connsiteY794" fmla="*/ 482069 h 712871"/>
                <a:gd name="connsiteX795" fmla="*/ 1576190 w 2972814"/>
                <a:gd name="connsiteY795" fmla="*/ 486408 h 712871"/>
                <a:gd name="connsiteX796" fmla="*/ 1565211 w 2972814"/>
                <a:gd name="connsiteY796" fmla="*/ 492060 h 712871"/>
                <a:gd name="connsiteX797" fmla="*/ 1556239 w 2972814"/>
                <a:gd name="connsiteY797" fmla="*/ 497434 h 712871"/>
                <a:gd name="connsiteX798" fmla="*/ 1551681 w 2972814"/>
                <a:gd name="connsiteY798" fmla="*/ 502052 h 712871"/>
                <a:gd name="connsiteX799" fmla="*/ 1543792 w 2972814"/>
                <a:gd name="connsiteY799" fmla="*/ 512043 h 712871"/>
                <a:gd name="connsiteX800" fmla="*/ 1537429 w 2972814"/>
                <a:gd name="connsiteY800" fmla="*/ 522035 h 712871"/>
                <a:gd name="connsiteX801" fmla="*/ 1536287 w 2972814"/>
                <a:gd name="connsiteY801" fmla="*/ 524840 h 712871"/>
                <a:gd name="connsiteX802" fmla="*/ 1534213 w 2972814"/>
                <a:gd name="connsiteY802" fmla="*/ 532026 h 712871"/>
                <a:gd name="connsiteX803" fmla="*/ 1532776 w 2972814"/>
                <a:gd name="connsiteY803" fmla="*/ 542018 h 712871"/>
                <a:gd name="connsiteX804" fmla="*/ 1533330 w 2972814"/>
                <a:gd name="connsiteY804" fmla="*/ 552009 h 712871"/>
                <a:gd name="connsiteX805" fmla="*/ 1536181 w 2972814"/>
                <a:gd name="connsiteY805" fmla="*/ 562001 h 712871"/>
                <a:gd name="connsiteX806" fmla="*/ 1536287 w 2972814"/>
                <a:gd name="connsiteY806" fmla="*/ 562209 h 712871"/>
                <a:gd name="connsiteX807" fmla="*/ 1544133 w 2972814"/>
                <a:gd name="connsiteY807" fmla="*/ 571992 h 712871"/>
                <a:gd name="connsiteX808" fmla="*/ 1556239 w 2972814"/>
                <a:gd name="connsiteY808" fmla="*/ 580330 h 712871"/>
                <a:gd name="connsiteX809" fmla="*/ 1562450 w 2972814"/>
                <a:gd name="connsiteY809" fmla="*/ 581984 h 712871"/>
                <a:gd name="connsiteX810" fmla="*/ 1536287 w 2972814"/>
                <a:gd name="connsiteY810" fmla="*/ 354735 h 712871"/>
                <a:gd name="connsiteX811" fmla="*/ 1556239 w 2972814"/>
                <a:gd name="connsiteY811" fmla="*/ 358260 h 712871"/>
                <a:gd name="connsiteX812" fmla="*/ 1576190 w 2972814"/>
                <a:gd name="connsiteY812" fmla="*/ 356583 h 712871"/>
                <a:gd name="connsiteX813" fmla="*/ 1589598 w 2972814"/>
                <a:gd name="connsiteY813" fmla="*/ 352179 h 712871"/>
                <a:gd name="connsiteX814" fmla="*/ 1596142 w 2972814"/>
                <a:gd name="connsiteY814" fmla="*/ 350144 h 712871"/>
                <a:gd name="connsiteX815" fmla="*/ 1611013 w 2972814"/>
                <a:gd name="connsiteY815" fmla="*/ 342188 h 712871"/>
                <a:gd name="connsiteX816" fmla="*/ 1616094 w 2972814"/>
                <a:gd name="connsiteY816" fmla="*/ 339422 h 712871"/>
                <a:gd name="connsiteX817" fmla="*/ 1625649 w 2972814"/>
                <a:gd name="connsiteY817" fmla="*/ 332196 h 712871"/>
                <a:gd name="connsiteX818" fmla="*/ 1636046 w 2972814"/>
                <a:gd name="connsiteY818" fmla="*/ 323741 h 712871"/>
                <a:gd name="connsiteX819" fmla="*/ 1637590 w 2972814"/>
                <a:gd name="connsiteY819" fmla="*/ 322205 h 712871"/>
                <a:gd name="connsiteX820" fmla="*/ 1646965 w 2972814"/>
                <a:gd name="connsiteY820" fmla="*/ 312213 h 712871"/>
                <a:gd name="connsiteX821" fmla="*/ 1654710 w 2972814"/>
                <a:gd name="connsiteY821" fmla="*/ 302222 h 712871"/>
                <a:gd name="connsiteX822" fmla="*/ 1655997 w 2972814"/>
                <a:gd name="connsiteY822" fmla="*/ 300265 h 712871"/>
                <a:gd name="connsiteX823" fmla="*/ 1660931 w 2972814"/>
                <a:gd name="connsiteY823" fmla="*/ 292230 h 712871"/>
                <a:gd name="connsiteX824" fmla="*/ 1665459 w 2972814"/>
                <a:gd name="connsiteY824" fmla="*/ 282239 h 712871"/>
                <a:gd name="connsiteX825" fmla="*/ 1668046 w 2972814"/>
                <a:gd name="connsiteY825" fmla="*/ 272247 h 712871"/>
                <a:gd name="connsiteX826" fmla="*/ 1668620 w 2972814"/>
                <a:gd name="connsiteY826" fmla="*/ 262256 h 712871"/>
                <a:gd name="connsiteX827" fmla="*/ 1666444 w 2972814"/>
                <a:gd name="connsiteY827" fmla="*/ 252264 h 712871"/>
                <a:gd name="connsiteX828" fmla="*/ 1659581 w 2972814"/>
                <a:gd name="connsiteY828" fmla="*/ 242273 h 712871"/>
                <a:gd name="connsiteX829" fmla="*/ 1655997 w 2972814"/>
                <a:gd name="connsiteY829" fmla="*/ 239257 h 712871"/>
                <a:gd name="connsiteX830" fmla="*/ 1644945 w 2972814"/>
                <a:gd name="connsiteY830" fmla="*/ 232281 h 712871"/>
                <a:gd name="connsiteX831" fmla="*/ 1636046 w 2972814"/>
                <a:gd name="connsiteY831" fmla="*/ 228680 h 712871"/>
                <a:gd name="connsiteX832" fmla="*/ 1616094 w 2972814"/>
                <a:gd name="connsiteY832" fmla="*/ 223528 h 712871"/>
                <a:gd name="connsiteX833" fmla="*/ 1605400 w 2972814"/>
                <a:gd name="connsiteY833" fmla="*/ 222290 h 712871"/>
                <a:gd name="connsiteX834" fmla="*/ 1596142 w 2972814"/>
                <a:gd name="connsiteY834" fmla="*/ 221420 h 712871"/>
                <a:gd name="connsiteX835" fmla="*/ 1576190 w 2972814"/>
                <a:gd name="connsiteY835" fmla="*/ 221651 h 712871"/>
                <a:gd name="connsiteX836" fmla="*/ 1569887 w 2972814"/>
                <a:gd name="connsiteY836" fmla="*/ 222290 h 712871"/>
                <a:gd name="connsiteX837" fmla="*/ 1556239 w 2972814"/>
                <a:gd name="connsiteY837" fmla="*/ 223867 h 712871"/>
                <a:gd name="connsiteX838" fmla="*/ 1536287 w 2972814"/>
                <a:gd name="connsiteY838" fmla="*/ 228272 h 712871"/>
                <a:gd name="connsiteX839" fmla="*/ 1523646 w 2972814"/>
                <a:gd name="connsiteY839" fmla="*/ 232281 h 712871"/>
                <a:gd name="connsiteX840" fmla="*/ 1516335 w 2972814"/>
                <a:gd name="connsiteY840" fmla="*/ 235317 h 712871"/>
                <a:gd name="connsiteX841" fmla="*/ 1502805 w 2972814"/>
                <a:gd name="connsiteY841" fmla="*/ 242273 h 712871"/>
                <a:gd name="connsiteX842" fmla="*/ 1496383 w 2972814"/>
                <a:gd name="connsiteY842" fmla="*/ 247022 h 712871"/>
                <a:gd name="connsiteX843" fmla="*/ 1489720 w 2972814"/>
                <a:gd name="connsiteY843" fmla="*/ 252264 h 712871"/>
                <a:gd name="connsiteX844" fmla="*/ 1482097 w 2972814"/>
                <a:gd name="connsiteY844" fmla="*/ 262256 h 712871"/>
                <a:gd name="connsiteX845" fmla="*/ 1477985 w 2972814"/>
                <a:gd name="connsiteY845" fmla="*/ 272247 h 712871"/>
                <a:gd name="connsiteX846" fmla="*/ 1476431 w 2972814"/>
                <a:gd name="connsiteY846" fmla="*/ 281356 h 712871"/>
                <a:gd name="connsiteX847" fmla="*/ 1476267 w 2972814"/>
                <a:gd name="connsiteY847" fmla="*/ 282239 h 712871"/>
                <a:gd name="connsiteX848" fmla="*/ 1476431 w 2972814"/>
                <a:gd name="connsiteY848" fmla="*/ 284301 h 712871"/>
                <a:gd name="connsiteX849" fmla="*/ 1476995 w 2972814"/>
                <a:gd name="connsiteY849" fmla="*/ 292230 h 712871"/>
                <a:gd name="connsiteX850" fmla="*/ 1479581 w 2972814"/>
                <a:gd name="connsiteY850" fmla="*/ 302222 h 712871"/>
                <a:gd name="connsiteX851" fmla="*/ 1483960 w 2972814"/>
                <a:gd name="connsiteY851" fmla="*/ 312213 h 712871"/>
                <a:gd name="connsiteX852" fmla="*/ 1490480 w 2972814"/>
                <a:gd name="connsiteY852" fmla="*/ 322205 h 712871"/>
                <a:gd name="connsiteX853" fmla="*/ 1496383 w 2972814"/>
                <a:gd name="connsiteY853" fmla="*/ 329382 h 712871"/>
                <a:gd name="connsiteX854" fmla="*/ 1499120 w 2972814"/>
                <a:gd name="connsiteY854" fmla="*/ 332196 h 712871"/>
                <a:gd name="connsiteX855" fmla="*/ 1511353 w 2972814"/>
                <a:gd name="connsiteY855" fmla="*/ 342188 h 712871"/>
                <a:gd name="connsiteX856" fmla="*/ 1516335 w 2972814"/>
                <a:gd name="connsiteY856" fmla="*/ 345748 h 712871"/>
                <a:gd name="connsiteX857" fmla="*/ 1530125 w 2972814"/>
                <a:gd name="connsiteY857" fmla="*/ 352179 h 712871"/>
                <a:gd name="connsiteX858" fmla="*/ 917782 w 2972814"/>
                <a:gd name="connsiteY858" fmla="*/ 197145 h 712871"/>
                <a:gd name="connsiteX859" fmla="*/ 937733 w 2972814"/>
                <a:gd name="connsiteY859" fmla="*/ 201986 h 712871"/>
                <a:gd name="connsiteX860" fmla="*/ 957685 w 2972814"/>
                <a:gd name="connsiteY860" fmla="*/ 201216 h 712871"/>
                <a:gd name="connsiteX861" fmla="*/ 977637 w 2972814"/>
                <a:gd name="connsiteY861" fmla="*/ 194770 h 712871"/>
                <a:gd name="connsiteX862" fmla="*/ 981689 w 2972814"/>
                <a:gd name="connsiteY862" fmla="*/ 192315 h 712871"/>
                <a:gd name="connsiteX863" fmla="*/ 997285 w 2972814"/>
                <a:gd name="connsiteY863" fmla="*/ 182324 h 712871"/>
                <a:gd name="connsiteX864" fmla="*/ 997589 w 2972814"/>
                <a:gd name="connsiteY864" fmla="*/ 182118 h 712871"/>
                <a:gd name="connsiteX865" fmla="*/ 1008766 w 2972814"/>
                <a:gd name="connsiteY865" fmla="*/ 172332 h 712871"/>
                <a:gd name="connsiteX866" fmla="*/ 1017541 w 2972814"/>
                <a:gd name="connsiteY866" fmla="*/ 164470 h 712871"/>
                <a:gd name="connsiteX867" fmla="*/ 1019641 w 2972814"/>
                <a:gd name="connsiteY867" fmla="*/ 162341 h 712871"/>
                <a:gd name="connsiteX868" fmla="*/ 1028870 w 2972814"/>
                <a:gd name="connsiteY868" fmla="*/ 152349 h 712871"/>
                <a:gd name="connsiteX869" fmla="*/ 1037492 w 2972814"/>
                <a:gd name="connsiteY869" fmla="*/ 142804 h 712871"/>
                <a:gd name="connsiteX870" fmla="*/ 1037893 w 2972814"/>
                <a:gd name="connsiteY870" fmla="*/ 142358 h 712871"/>
                <a:gd name="connsiteX871" fmla="*/ 1045728 w 2972814"/>
                <a:gd name="connsiteY871" fmla="*/ 132366 h 712871"/>
                <a:gd name="connsiteX872" fmla="*/ 1052936 w 2972814"/>
                <a:gd name="connsiteY872" fmla="*/ 122375 h 712871"/>
                <a:gd name="connsiteX873" fmla="*/ 1057444 w 2972814"/>
                <a:gd name="connsiteY873" fmla="*/ 115200 h 712871"/>
                <a:gd name="connsiteX874" fmla="*/ 1059308 w 2972814"/>
                <a:gd name="connsiteY874" fmla="*/ 112383 h 712871"/>
                <a:gd name="connsiteX875" fmla="*/ 1064169 w 2972814"/>
                <a:gd name="connsiteY875" fmla="*/ 102392 h 712871"/>
                <a:gd name="connsiteX876" fmla="*/ 1067130 w 2972814"/>
                <a:gd name="connsiteY876" fmla="*/ 92400 h 712871"/>
                <a:gd name="connsiteX877" fmla="*/ 1068151 w 2972814"/>
                <a:gd name="connsiteY877" fmla="*/ 82409 h 712871"/>
                <a:gd name="connsiteX878" fmla="*/ 1066057 w 2972814"/>
                <a:gd name="connsiteY878" fmla="*/ 72417 h 712871"/>
                <a:gd name="connsiteX879" fmla="*/ 1060882 w 2972814"/>
                <a:gd name="connsiteY879" fmla="*/ 62426 h 712871"/>
                <a:gd name="connsiteX880" fmla="*/ 1057444 w 2972814"/>
                <a:gd name="connsiteY880" fmla="*/ 58523 h 712871"/>
                <a:gd name="connsiteX881" fmla="*/ 1051355 w 2972814"/>
                <a:gd name="connsiteY881" fmla="*/ 52434 h 712871"/>
                <a:gd name="connsiteX882" fmla="*/ 1037492 w 2972814"/>
                <a:gd name="connsiteY882" fmla="*/ 42874 h 712871"/>
                <a:gd name="connsiteX883" fmla="*/ 1036756 w 2972814"/>
                <a:gd name="connsiteY883" fmla="*/ 42443 h 712871"/>
                <a:gd name="connsiteX884" fmla="*/ 1017541 w 2972814"/>
                <a:gd name="connsiteY884" fmla="*/ 33155 h 712871"/>
                <a:gd name="connsiteX885" fmla="*/ 1015650 w 2972814"/>
                <a:gd name="connsiteY885" fmla="*/ 32451 h 712871"/>
                <a:gd name="connsiteX886" fmla="*/ 997589 w 2972814"/>
                <a:gd name="connsiteY886" fmla="*/ 26505 h 712871"/>
                <a:gd name="connsiteX887" fmla="*/ 979611 w 2972814"/>
                <a:gd name="connsiteY887" fmla="*/ 22460 h 712871"/>
                <a:gd name="connsiteX888" fmla="*/ 977637 w 2972814"/>
                <a:gd name="connsiteY888" fmla="*/ 22056 h 712871"/>
                <a:gd name="connsiteX889" fmla="*/ 957685 w 2972814"/>
                <a:gd name="connsiteY889" fmla="*/ 20027 h 712871"/>
                <a:gd name="connsiteX890" fmla="*/ 937733 w 2972814"/>
                <a:gd name="connsiteY890" fmla="*/ 20800 h 712871"/>
                <a:gd name="connsiteX891" fmla="*/ 928437 w 2972814"/>
                <a:gd name="connsiteY891" fmla="*/ 22460 h 712871"/>
                <a:gd name="connsiteX892" fmla="*/ 917782 w 2972814"/>
                <a:gd name="connsiteY892" fmla="*/ 24592 h 712871"/>
                <a:gd name="connsiteX893" fmla="*/ 897830 w 2972814"/>
                <a:gd name="connsiteY893" fmla="*/ 32141 h 712871"/>
                <a:gd name="connsiteX894" fmla="*/ 897265 w 2972814"/>
                <a:gd name="connsiteY894" fmla="*/ 32451 h 712871"/>
                <a:gd name="connsiteX895" fmla="*/ 883046 w 2972814"/>
                <a:gd name="connsiteY895" fmla="*/ 42443 h 712871"/>
                <a:gd name="connsiteX896" fmla="*/ 877878 w 2972814"/>
                <a:gd name="connsiteY896" fmla="*/ 47303 h 712871"/>
                <a:gd name="connsiteX897" fmla="*/ 873502 w 2972814"/>
                <a:gd name="connsiteY897" fmla="*/ 52434 h 712871"/>
                <a:gd name="connsiteX898" fmla="*/ 867371 w 2972814"/>
                <a:gd name="connsiteY898" fmla="*/ 62426 h 712871"/>
                <a:gd name="connsiteX899" fmla="*/ 863498 w 2972814"/>
                <a:gd name="connsiteY899" fmla="*/ 72417 h 712871"/>
                <a:gd name="connsiteX900" fmla="*/ 861319 w 2972814"/>
                <a:gd name="connsiteY900" fmla="*/ 82409 h 712871"/>
                <a:gd name="connsiteX901" fmla="*/ 860249 w 2972814"/>
                <a:gd name="connsiteY901" fmla="*/ 92400 h 712871"/>
                <a:gd name="connsiteX902" fmla="*/ 860010 w 2972814"/>
                <a:gd name="connsiteY902" fmla="*/ 102392 h 712871"/>
                <a:gd name="connsiteX903" fmla="*/ 860769 w 2972814"/>
                <a:gd name="connsiteY903" fmla="*/ 112383 h 712871"/>
                <a:gd name="connsiteX904" fmla="*/ 862260 w 2972814"/>
                <a:gd name="connsiteY904" fmla="*/ 122375 h 712871"/>
                <a:gd name="connsiteX905" fmla="*/ 864444 w 2972814"/>
                <a:gd name="connsiteY905" fmla="*/ 132366 h 712871"/>
                <a:gd name="connsiteX906" fmla="*/ 867415 w 2972814"/>
                <a:gd name="connsiteY906" fmla="*/ 142358 h 712871"/>
                <a:gd name="connsiteX907" fmla="*/ 871371 w 2972814"/>
                <a:gd name="connsiteY907" fmla="*/ 152349 h 712871"/>
                <a:gd name="connsiteX908" fmla="*/ 876310 w 2972814"/>
                <a:gd name="connsiteY908" fmla="*/ 162341 h 712871"/>
                <a:gd name="connsiteX909" fmla="*/ 877878 w 2972814"/>
                <a:gd name="connsiteY909" fmla="*/ 164817 h 712871"/>
                <a:gd name="connsiteX910" fmla="*/ 883826 w 2972814"/>
                <a:gd name="connsiteY910" fmla="*/ 172332 h 712871"/>
                <a:gd name="connsiteX911" fmla="*/ 893289 w 2972814"/>
                <a:gd name="connsiteY911" fmla="*/ 182324 h 712871"/>
                <a:gd name="connsiteX912" fmla="*/ 897830 w 2972814"/>
                <a:gd name="connsiteY912" fmla="*/ 186343 h 712871"/>
                <a:gd name="connsiteX913" fmla="*/ 908148 w 2972814"/>
                <a:gd name="connsiteY913" fmla="*/ 192315 h 712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</a:cxnLst>
              <a:rect l="l" t="t" r="r" b="b"/>
              <a:pathLst>
                <a:path w="2972814" h="712871">
                  <a:moveTo>
                    <a:pt x="39904" y="711896"/>
                  </a:moveTo>
                  <a:lnTo>
                    <a:pt x="59855" y="712871"/>
                  </a:lnTo>
                  <a:lnTo>
                    <a:pt x="63765" y="711873"/>
                  </a:lnTo>
                  <a:lnTo>
                    <a:pt x="79807" y="708423"/>
                  </a:lnTo>
                  <a:lnTo>
                    <a:pt x="95568" y="701881"/>
                  </a:lnTo>
                  <a:lnTo>
                    <a:pt x="99759" y="700362"/>
                  </a:lnTo>
                  <a:lnTo>
                    <a:pt x="114892" y="691890"/>
                  </a:lnTo>
                  <a:lnTo>
                    <a:pt x="119711" y="689443"/>
                  </a:lnTo>
                  <a:lnTo>
                    <a:pt x="131332" y="681899"/>
                  </a:lnTo>
                  <a:lnTo>
                    <a:pt x="139662" y="676882"/>
                  </a:lnTo>
                  <a:lnTo>
                    <a:pt x="146495" y="671907"/>
                  </a:lnTo>
                  <a:lnTo>
                    <a:pt x="159614" y="662913"/>
                  </a:lnTo>
                  <a:lnTo>
                    <a:pt x="160921" y="661916"/>
                  </a:lnTo>
                  <a:lnTo>
                    <a:pt x="174221" y="651924"/>
                  </a:lnTo>
                  <a:lnTo>
                    <a:pt x="179566" y="647913"/>
                  </a:lnTo>
                  <a:lnTo>
                    <a:pt x="187174" y="641933"/>
                  </a:lnTo>
                  <a:lnTo>
                    <a:pt x="199518" y="632024"/>
                  </a:lnTo>
                  <a:lnTo>
                    <a:pt x="199621" y="631941"/>
                  </a:lnTo>
                  <a:lnTo>
                    <a:pt x="211616" y="621950"/>
                  </a:lnTo>
                  <a:lnTo>
                    <a:pt x="219470" y="615117"/>
                  </a:lnTo>
                  <a:lnTo>
                    <a:pt x="223287" y="611958"/>
                  </a:lnTo>
                  <a:lnTo>
                    <a:pt x="234664" y="601967"/>
                  </a:lnTo>
                  <a:lnTo>
                    <a:pt x="239421" y="597294"/>
                  </a:lnTo>
                  <a:lnTo>
                    <a:pt x="245467" y="591975"/>
                  </a:lnTo>
                  <a:lnTo>
                    <a:pt x="255937" y="581984"/>
                  </a:lnTo>
                  <a:lnTo>
                    <a:pt x="259373" y="578163"/>
                  </a:lnTo>
                  <a:lnTo>
                    <a:pt x="265692" y="571992"/>
                  </a:lnTo>
                  <a:lnTo>
                    <a:pt x="274413" y="562001"/>
                  </a:lnTo>
                  <a:lnTo>
                    <a:pt x="279325" y="555362"/>
                  </a:lnTo>
                  <a:lnTo>
                    <a:pt x="282264" y="552009"/>
                  </a:lnTo>
                  <a:lnTo>
                    <a:pt x="288265" y="542018"/>
                  </a:lnTo>
                  <a:lnTo>
                    <a:pt x="292328" y="532026"/>
                  </a:lnTo>
                  <a:lnTo>
                    <a:pt x="292635" y="522035"/>
                  </a:lnTo>
                  <a:lnTo>
                    <a:pt x="287306" y="512043"/>
                  </a:lnTo>
                  <a:lnTo>
                    <a:pt x="279325" y="506377"/>
                  </a:lnTo>
                  <a:lnTo>
                    <a:pt x="272513" y="502052"/>
                  </a:lnTo>
                  <a:lnTo>
                    <a:pt x="259373" y="496851"/>
                  </a:lnTo>
                  <a:lnTo>
                    <a:pt x="247993" y="492060"/>
                  </a:lnTo>
                  <a:lnTo>
                    <a:pt x="239421" y="489161"/>
                  </a:lnTo>
                  <a:lnTo>
                    <a:pt x="223318" y="482069"/>
                  </a:lnTo>
                  <a:lnTo>
                    <a:pt x="219470" y="480488"/>
                  </a:lnTo>
                  <a:lnTo>
                    <a:pt x="203056" y="472077"/>
                  </a:lnTo>
                  <a:lnTo>
                    <a:pt x="199518" y="470294"/>
                  </a:lnTo>
                  <a:lnTo>
                    <a:pt x="186268" y="462086"/>
                  </a:lnTo>
                  <a:lnTo>
                    <a:pt x="179566" y="457657"/>
                  </a:lnTo>
                  <a:lnTo>
                    <a:pt x="172169" y="452094"/>
                  </a:lnTo>
                  <a:lnTo>
                    <a:pt x="159772" y="442103"/>
                  </a:lnTo>
                  <a:lnTo>
                    <a:pt x="159614" y="441947"/>
                  </a:lnTo>
                  <a:lnTo>
                    <a:pt x="149703" y="432111"/>
                  </a:lnTo>
                  <a:lnTo>
                    <a:pt x="141709" y="422120"/>
                  </a:lnTo>
                  <a:lnTo>
                    <a:pt x="139662" y="418425"/>
                  </a:lnTo>
                  <a:lnTo>
                    <a:pt x="135902" y="412128"/>
                  </a:lnTo>
                  <a:lnTo>
                    <a:pt x="133579" y="402137"/>
                  </a:lnTo>
                  <a:lnTo>
                    <a:pt x="136340" y="392145"/>
                  </a:lnTo>
                  <a:lnTo>
                    <a:pt x="139662" y="388748"/>
                  </a:lnTo>
                  <a:lnTo>
                    <a:pt x="148324" y="382154"/>
                  </a:lnTo>
                  <a:lnTo>
                    <a:pt x="159614" y="378079"/>
                  </a:lnTo>
                  <a:lnTo>
                    <a:pt x="179566" y="374169"/>
                  </a:lnTo>
                  <a:lnTo>
                    <a:pt x="199518" y="372799"/>
                  </a:lnTo>
                  <a:lnTo>
                    <a:pt x="219470" y="373278"/>
                  </a:lnTo>
                  <a:lnTo>
                    <a:pt x="239421" y="375662"/>
                  </a:lnTo>
                  <a:lnTo>
                    <a:pt x="259373" y="379710"/>
                  </a:lnTo>
                  <a:lnTo>
                    <a:pt x="268129" y="382154"/>
                  </a:lnTo>
                  <a:lnTo>
                    <a:pt x="279325" y="385727"/>
                  </a:lnTo>
                  <a:lnTo>
                    <a:pt x="295061" y="392145"/>
                  </a:lnTo>
                  <a:lnTo>
                    <a:pt x="299277" y="394118"/>
                  </a:lnTo>
                  <a:lnTo>
                    <a:pt x="314330" y="402137"/>
                  </a:lnTo>
                  <a:lnTo>
                    <a:pt x="319228" y="405306"/>
                  </a:lnTo>
                  <a:lnTo>
                    <a:pt x="329474" y="412128"/>
                  </a:lnTo>
                  <a:lnTo>
                    <a:pt x="339180" y="420043"/>
                  </a:lnTo>
                  <a:lnTo>
                    <a:pt x="341864" y="422120"/>
                  </a:lnTo>
                  <a:lnTo>
                    <a:pt x="352668" y="432111"/>
                  </a:lnTo>
                  <a:lnTo>
                    <a:pt x="359132" y="438463"/>
                  </a:lnTo>
                  <a:lnTo>
                    <a:pt x="363848" y="442103"/>
                  </a:lnTo>
                  <a:lnTo>
                    <a:pt x="378050" y="452094"/>
                  </a:lnTo>
                  <a:lnTo>
                    <a:pt x="379084" y="452668"/>
                  </a:lnTo>
                  <a:lnTo>
                    <a:pt x="399036" y="459113"/>
                  </a:lnTo>
                  <a:lnTo>
                    <a:pt x="418987" y="461858"/>
                  </a:lnTo>
                  <a:lnTo>
                    <a:pt x="421473" y="462086"/>
                  </a:lnTo>
                  <a:lnTo>
                    <a:pt x="438939" y="463391"/>
                  </a:lnTo>
                  <a:lnTo>
                    <a:pt x="458891" y="464445"/>
                  </a:lnTo>
                  <a:lnTo>
                    <a:pt x="478843" y="466019"/>
                  </a:lnTo>
                  <a:lnTo>
                    <a:pt x="498794" y="468162"/>
                  </a:lnTo>
                  <a:lnTo>
                    <a:pt x="518746" y="471033"/>
                  </a:lnTo>
                  <a:lnTo>
                    <a:pt x="524936" y="472077"/>
                  </a:lnTo>
                  <a:lnTo>
                    <a:pt x="538698" y="474405"/>
                  </a:lnTo>
                  <a:lnTo>
                    <a:pt x="558650" y="478092"/>
                  </a:lnTo>
                  <a:lnTo>
                    <a:pt x="578601" y="481339"/>
                  </a:lnTo>
                  <a:lnTo>
                    <a:pt x="587898" y="482069"/>
                  </a:lnTo>
                  <a:lnTo>
                    <a:pt x="598553" y="482919"/>
                  </a:lnTo>
                  <a:lnTo>
                    <a:pt x="611546" y="482069"/>
                  </a:lnTo>
                  <a:lnTo>
                    <a:pt x="618505" y="481610"/>
                  </a:lnTo>
                  <a:lnTo>
                    <a:pt x="638457" y="477238"/>
                  </a:lnTo>
                  <a:lnTo>
                    <a:pt x="652073" y="472077"/>
                  </a:lnTo>
                  <a:lnTo>
                    <a:pt x="658409" y="469861"/>
                  </a:lnTo>
                  <a:lnTo>
                    <a:pt x="676131" y="462086"/>
                  </a:lnTo>
                  <a:lnTo>
                    <a:pt x="678360" y="461229"/>
                  </a:lnTo>
                  <a:lnTo>
                    <a:pt x="698312" y="453230"/>
                  </a:lnTo>
                  <a:lnTo>
                    <a:pt x="701339" y="452094"/>
                  </a:lnTo>
                  <a:lnTo>
                    <a:pt x="718264" y="446711"/>
                  </a:lnTo>
                  <a:lnTo>
                    <a:pt x="736564" y="442103"/>
                  </a:lnTo>
                  <a:lnTo>
                    <a:pt x="738216" y="441739"/>
                  </a:lnTo>
                  <a:lnTo>
                    <a:pt x="758167" y="438347"/>
                  </a:lnTo>
                  <a:lnTo>
                    <a:pt x="778119" y="436150"/>
                  </a:lnTo>
                  <a:lnTo>
                    <a:pt x="798071" y="434823"/>
                  </a:lnTo>
                  <a:lnTo>
                    <a:pt x="818023" y="434141"/>
                  </a:lnTo>
                  <a:lnTo>
                    <a:pt x="837975" y="433759"/>
                  </a:lnTo>
                  <a:lnTo>
                    <a:pt x="857926" y="433437"/>
                  </a:lnTo>
                  <a:lnTo>
                    <a:pt x="877878" y="432736"/>
                  </a:lnTo>
                  <a:lnTo>
                    <a:pt x="885748" y="432111"/>
                  </a:lnTo>
                  <a:lnTo>
                    <a:pt x="897830" y="431070"/>
                  </a:lnTo>
                  <a:lnTo>
                    <a:pt x="917782" y="428011"/>
                  </a:lnTo>
                  <a:lnTo>
                    <a:pt x="937733" y="422559"/>
                  </a:lnTo>
                  <a:lnTo>
                    <a:pt x="938920" y="422120"/>
                  </a:lnTo>
                  <a:lnTo>
                    <a:pt x="957685" y="414316"/>
                  </a:lnTo>
                  <a:lnTo>
                    <a:pt x="961982" y="412128"/>
                  </a:lnTo>
                  <a:lnTo>
                    <a:pt x="977637" y="403775"/>
                  </a:lnTo>
                  <a:lnTo>
                    <a:pt x="980626" y="402137"/>
                  </a:lnTo>
                  <a:lnTo>
                    <a:pt x="997589" y="393042"/>
                  </a:lnTo>
                  <a:lnTo>
                    <a:pt x="999570" y="392145"/>
                  </a:lnTo>
                  <a:lnTo>
                    <a:pt x="1017541" y="384749"/>
                  </a:lnTo>
                  <a:lnTo>
                    <a:pt x="1026644" y="382154"/>
                  </a:lnTo>
                  <a:lnTo>
                    <a:pt x="1037492" y="379378"/>
                  </a:lnTo>
                  <a:lnTo>
                    <a:pt x="1057444" y="377121"/>
                  </a:lnTo>
                  <a:lnTo>
                    <a:pt x="1077396" y="376900"/>
                  </a:lnTo>
                  <a:lnTo>
                    <a:pt x="1097348" y="378192"/>
                  </a:lnTo>
                  <a:lnTo>
                    <a:pt x="1117299" y="379918"/>
                  </a:lnTo>
                  <a:lnTo>
                    <a:pt x="1137251" y="381222"/>
                  </a:lnTo>
                  <a:lnTo>
                    <a:pt x="1157203" y="381593"/>
                  </a:lnTo>
                  <a:lnTo>
                    <a:pt x="1177155" y="380595"/>
                  </a:lnTo>
                  <a:lnTo>
                    <a:pt x="1197107" y="377881"/>
                  </a:lnTo>
                  <a:lnTo>
                    <a:pt x="1217058" y="373367"/>
                  </a:lnTo>
                  <a:lnTo>
                    <a:pt x="1220891" y="372162"/>
                  </a:lnTo>
                  <a:lnTo>
                    <a:pt x="1237010" y="366901"/>
                  </a:lnTo>
                  <a:lnTo>
                    <a:pt x="1248736" y="362171"/>
                  </a:lnTo>
                  <a:lnTo>
                    <a:pt x="1256962" y="358532"/>
                  </a:lnTo>
                  <a:lnTo>
                    <a:pt x="1269483" y="352179"/>
                  </a:lnTo>
                  <a:lnTo>
                    <a:pt x="1276914" y="347908"/>
                  </a:lnTo>
                  <a:lnTo>
                    <a:pt x="1286494" y="342188"/>
                  </a:lnTo>
                  <a:lnTo>
                    <a:pt x="1296865" y="334896"/>
                  </a:lnTo>
                  <a:lnTo>
                    <a:pt x="1300794" y="332196"/>
                  </a:lnTo>
                  <a:lnTo>
                    <a:pt x="1312994" y="322205"/>
                  </a:lnTo>
                  <a:lnTo>
                    <a:pt x="1316817" y="318448"/>
                  </a:lnTo>
                  <a:lnTo>
                    <a:pt x="1323798" y="312213"/>
                  </a:lnTo>
                  <a:lnTo>
                    <a:pt x="1332977" y="302222"/>
                  </a:lnTo>
                  <a:lnTo>
                    <a:pt x="1336769" y="297248"/>
                  </a:lnTo>
                  <a:lnTo>
                    <a:pt x="1341301" y="292230"/>
                  </a:lnTo>
                  <a:lnTo>
                    <a:pt x="1348624" y="282239"/>
                  </a:lnTo>
                  <a:lnTo>
                    <a:pt x="1354461" y="272247"/>
                  </a:lnTo>
                  <a:lnTo>
                    <a:pt x="1356721" y="267806"/>
                  </a:lnTo>
                  <a:lnTo>
                    <a:pt x="1360420" y="262256"/>
                  </a:lnTo>
                  <a:lnTo>
                    <a:pt x="1365339" y="252264"/>
                  </a:lnTo>
                  <a:lnTo>
                    <a:pt x="1369048" y="242273"/>
                  </a:lnTo>
                  <a:lnTo>
                    <a:pt x="1371334" y="232281"/>
                  </a:lnTo>
                  <a:lnTo>
                    <a:pt x="1372900" y="222290"/>
                  </a:lnTo>
                  <a:lnTo>
                    <a:pt x="1373811" y="212298"/>
                  </a:lnTo>
                  <a:lnTo>
                    <a:pt x="1373846" y="202307"/>
                  </a:lnTo>
                  <a:lnTo>
                    <a:pt x="1373528" y="192315"/>
                  </a:lnTo>
                  <a:lnTo>
                    <a:pt x="1373075" y="182324"/>
                  </a:lnTo>
                  <a:lnTo>
                    <a:pt x="1372388" y="172332"/>
                  </a:lnTo>
                  <a:lnTo>
                    <a:pt x="1371752" y="162341"/>
                  </a:lnTo>
                  <a:lnTo>
                    <a:pt x="1371385" y="152349"/>
                  </a:lnTo>
                  <a:lnTo>
                    <a:pt x="1371184" y="142358"/>
                  </a:lnTo>
                  <a:lnTo>
                    <a:pt x="1371706" y="132366"/>
                  </a:lnTo>
                  <a:lnTo>
                    <a:pt x="1372889" y="122375"/>
                  </a:lnTo>
                  <a:lnTo>
                    <a:pt x="1375071" y="112383"/>
                  </a:lnTo>
                  <a:lnTo>
                    <a:pt x="1376673" y="107647"/>
                  </a:lnTo>
                  <a:lnTo>
                    <a:pt x="1378493" y="102392"/>
                  </a:lnTo>
                  <a:lnTo>
                    <a:pt x="1383550" y="92400"/>
                  </a:lnTo>
                  <a:lnTo>
                    <a:pt x="1390704" y="82409"/>
                  </a:lnTo>
                  <a:lnTo>
                    <a:pt x="1396624" y="76259"/>
                  </a:lnTo>
                  <a:lnTo>
                    <a:pt x="1400596" y="72417"/>
                  </a:lnTo>
                  <a:lnTo>
                    <a:pt x="1413947" y="62426"/>
                  </a:lnTo>
                  <a:lnTo>
                    <a:pt x="1416576" y="60851"/>
                  </a:lnTo>
                  <a:lnTo>
                    <a:pt x="1432660" y="52434"/>
                  </a:lnTo>
                  <a:lnTo>
                    <a:pt x="1436528" y="50724"/>
                  </a:lnTo>
                  <a:lnTo>
                    <a:pt x="1456480" y="42987"/>
                  </a:lnTo>
                  <a:lnTo>
                    <a:pt x="1458197" y="42443"/>
                  </a:lnTo>
                  <a:lnTo>
                    <a:pt x="1476431" y="37281"/>
                  </a:lnTo>
                  <a:lnTo>
                    <a:pt x="1496383" y="32654"/>
                  </a:lnTo>
                  <a:lnTo>
                    <a:pt x="1497586" y="32451"/>
                  </a:lnTo>
                  <a:lnTo>
                    <a:pt x="1516335" y="29434"/>
                  </a:lnTo>
                  <a:lnTo>
                    <a:pt x="1536287" y="27378"/>
                  </a:lnTo>
                  <a:lnTo>
                    <a:pt x="1556239" y="26685"/>
                  </a:lnTo>
                  <a:lnTo>
                    <a:pt x="1576190" y="27575"/>
                  </a:lnTo>
                  <a:lnTo>
                    <a:pt x="1596142" y="30303"/>
                  </a:lnTo>
                  <a:lnTo>
                    <a:pt x="1605555" y="32451"/>
                  </a:lnTo>
                  <a:lnTo>
                    <a:pt x="1616094" y="35030"/>
                  </a:lnTo>
                  <a:lnTo>
                    <a:pt x="1636046" y="41701"/>
                  </a:lnTo>
                  <a:lnTo>
                    <a:pt x="1637860" y="42443"/>
                  </a:lnTo>
                  <a:lnTo>
                    <a:pt x="1655997" y="50416"/>
                  </a:lnTo>
                  <a:lnTo>
                    <a:pt x="1660057" y="52434"/>
                  </a:lnTo>
                  <a:lnTo>
                    <a:pt x="1675949" y="60931"/>
                  </a:lnTo>
                  <a:lnTo>
                    <a:pt x="1678558" y="62426"/>
                  </a:lnTo>
                  <a:lnTo>
                    <a:pt x="1694611" y="72417"/>
                  </a:lnTo>
                  <a:lnTo>
                    <a:pt x="1695901" y="73309"/>
                  </a:lnTo>
                  <a:lnTo>
                    <a:pt x="1708649" y="82409"/>
                  </a:lnTo>
                  <a:lnTo>
                    <a:pt x="1715853" y="88163"/>
                  </a:lnTo>
                  <a:lnTo>
                    <a:pt x="1721240" y="92400"/>
                  </a:lnTo>
                  <a:lnTo>
                    <a:pt x="1732395" y="102392"/>
                  </a:lnTo>
                  <a:lnTo>
                    <a:pt x="1735805" y="106027"/>
                  </a:lnTo>
                  <a:lnTo>
                    <a:pt x="1742148" y="112383"/>
                  </a:lnTo>
                  <a:lnTo>
                    <a:pt x="1750983" y="122375"/>
                  </a:lnTo>
                  <a:lnTo>
                    <a:pt x="1755756" y="128573"/>
                  </a:lnTo>
                  <a:lnTo>
                    <a:pt x="1759013" y="132366"/>
                  </a:lnTo>
                  <a:lnTo>
                    <a:pt x="1766276" y="142358"/>
                  </a:lnTo>
                  <a:lnTo>
                    <a:pt x="1773042" y="152349"/>
                  </a:lnTo>
                  <a:lnTo>
                    <a:pt x="1775708" y="156418"/>
                  </a:lnTo>
                  <a:lnTo>
                    <a:pt x="1780384" y="162341"/>
                  </a:lnTo>
                  <a:lnTo>
                    <a:pt x="1788271" y="172332"/>
                  </a:lnTo>
                  <a:lnTo>
                    <a:pt x="1795660" y="181076"/>
                  </a:lnTo>
                  <a:lnTo>
                    <a:pt x="1797007" y="182324"/>
                  </a:lnTo>
                  <a:lnTo>
                    <a:pt x="1809357" y="192315"/>
                  </a:lnTo>
                  <a:lnTo>
                    <a:pt x="1815612" y="196990"/>
                  </a:lnTo>
                  <a:lnTo>
                    <a:pt x="1824593" y="202307"/>
                  </a:lnTo>
                  <a:lnTo>
                    <a:pt x="1835563" y="208187"/>
                  </a:lnTo>
                  <a:lnTo>
                    <a:pt x="1845751" y="212298"/>
                  </a:lnTo>
                  <a:lnTo>
                    <a:pt x="1855515" y="216357"/>
                  </a:lnTo>
                  <a:lnTo>
                    <a:pt x="1875467" y="222134"/>
                  </a:lnTo>
                  <a:lnTo>
                    <a:pt x="1876506" y="222290"/>
                  </a:lnTo>
                  <a:lnTo>
                    <a:pt x="1895419" y="225412"/>
                  </a:lnTo>
                  <a:lnTo>
                    <a:pt x="1915371" y="224875"/>
                  </a:lnTo>
                  <a:lnTo>
                    <a:pt x="1926368" y="222290"/>
                  </a:lnTo>
                  <a:lnTo>
                    <a:pt x="1935322" y="219897"/>
                  </a:lnTo>
                  <a:lnTo>
                    <a:pt x="1951218" y="212298"/>
                  </a:lnTo>
                  <a:lnTo>
                    <a:pt x="1955274" y="210158"/>
                  </a:lnTo>
                  <a:lnTo>
                    <a:pt x="1965977" y="202307"/>
                  </a:lnTo>
                  <a:lnTo>
                    <a:pt x="1975226" y="195869"/>
                  </a:lnTo>
                  <a:lnTo>
                    <a:pt x="1980082" y="192315"/>
                  </a:lnTo>
                  <a:lnTo>
                    <a:pt x="1994073" y="182324"/>
                  </a:lnTo>
                  <a:lnTo>
                    <a:pt x="1995178" y="181620"/>
                  </a:lnTo>
                  <a:lnTo>
                    <a:pt x="2012077" y="172332"/>
                  </a:lnTo>
                  <a:lnTo>
                    <a:pt x="2015129" y="170949"/>
                  </a:lnTo>
                  <a:lnTo>
                    <a:pt x="2035081" y="163892"/>
                  </a:lnTo>
                  <a:lnTo>
                    <a:pt x="2042949" y="162341"/>
                  </a:lnTo>
                  <a:lnTo>
                    <a:pt x="2055033" y="160410"/>
                  </a:lnTo>
                  <a:lnTo>
                    <a:pt x="2074985" y="159058"/>
                  </a:lnTo>
                  <a:lnTo>
                    <a:pt x="2094936" y="159771"/>
                  </a:lnTo>
                  <a:lnTo>
                    <a:pt x="2114888" y="161527"/>
                  </a:lnTo>
                  <a:lnTo>
                    <a:pt x="2121122" y="162341"/>
                  </a:lnTo>
                  <a:lnTo>
                    <a:pt x="2134840" y="164203"/>
                  </a:lnTo>
                  <a:lnTo>
                    <a:pt x="2154792" y="167340"/>
                  </a:lnTo>
                  <a:lnTo>
                    <a:pt x="2174744" y="171407"/>
                  </a:lnTo>
                  <a:lnTo>
                    <a:pt x="2178578" y="172332"/>
                  </a:lnTo>
                  <a:lnTo>
                    <a:pt x="2194695" y="176577"/>
                  </a:lnTo>
                  <a:lnTo>
                    <a:pt x="2211045" y="182324"/>
                  </a:lnTo>
                  <a:lnTo>
                    <a:pt x="2214647" y="183800"/>
                  </a:lnTo>
                  <a:lnTo>
                    <a:pt x="2229953" y="192315"/>
                  </a:lnTo>
                  <a:lnTo>
                    <a:pt x="2234599" y="195417"/>
                  </a:lnTo>
                  <a:lnTo>
                    <a:pt x="2242525" y="202307"/>
                  </a:lnTo>
                  <a:lnTo>
                    <a:pt x="2250832" y="212298"/>
                  </a:lnTo>
                  <a:lnTo>
                    <a:pt x="2254551" y="218438"/>
                  </a:lnTo>
                  <a:lnTo>
                    <a:pt x="2256419" y="222290"/>
                  </a:lnTo>
                  <a:lnTo>
                    <a:pt x="2259843" y="232281"/>
                  </a:lnTo>
                  <a:lnTo>
                    <a:pt x="2262688" y="242273"/>
                  </a:lnTo>
                  <a:lnTo>
                    <a:pt x="2264839" y="252264"/>
                  </a:lnTo>
                  <a:lnTo>
                    <a:pt x="2266975" y="262256"/>
                  </a:lnTo>
                  <a:lnTo>
                    <a:pt x="2268815" y="272247"/>
                  </a:lnTo>
                  <a:lnTo>
                    <a:pt x="2271276" y="282239"/>
                  </a:lnTo>
                  <a:lnTo>
                    <a:pt x="2274435" y="292230"/>
                  </a:lnTo>
                  <a:lnTo>
                    <a:pt x="2274502" y="292409"/>
                  </a:lnTo>
                  <a:lnTo>
                    <a:pt x="2278013" y="302222"/>
                  </a:lnTo>
                  <a:lnTo>
                    <a:pt x="2282881" y="312213"/>
                  </a:lnTo>
                  <a:lnTo>
                    <a:pt x="2288899" y="322205"/>
                  </a:lnTo>
                  <a:lnTo>
                    <a:pt x="2294454" y="329425"/>
                  </a:lnTo>
                  <a:lnTo>
                    <a:pt x="2296689" y="332196"/>
                  </a:lnTo>
                  <a:lnTo>
                    <a:pt x="2306478" y="342188"/>
                  </a:lnTo>
                  <a:lnTo>
                    <a:pt x="2314406" y="348759"/>
                  </a:lnTo>
                  <a:lnTo>
                    <a:pt x="2319220" y="352179"/>
                  </a:lnTo>
                  <a:lnTo>
                    <a:pt x="2334358" y="361108"/>
                  </a:lnTo>
                  <a:lnTo>
                    <a:pt x="2336589" y="362171"/>
                  </a:lnTo>
                  <a:lnTo>
                    <a:pt x="2354310" y="369323"/>
                  </a:lnTo>
                  <a:lnTo>
                    <a:pt x="2364361" y="372162"/>
                  </a:lnTo>
                  <a:lnTo>
                    <a:pt x="2374261" y="374626"/>
                  </a:lnTo>
                  <a:lnTo>
                    <a:pt x="2394213" y="377442"/>
                  </a:lnTo>
                  <a:lnTo>
                    <a:pt x="2414165" y="378388"/>
                  </a:lnTo>
                  <a:lnTo>
                    <a:pt x="2434117" y="377898"/>
                  </a:lnTo>
                  <a:lnTo>
                    <a:pt x="2454068" y="376391"/>
                  </a:lnTo>
                  <a:lnTo>
                    <a:pt x="2474020" y="374273"/>
                  </a:lnTo>
                  <a:lnTo>
                    <a:pt x="2493972" y="372289"/>
                  </a:lnTo>
                  <a:lnTo>
                    <a:pt x="2496033" y="372162"/>
                  </a:lnTo>
                  <a:lnTo>
                    <a:pt x="2513924" y="370965"/>
                  </a:lnTo>
                  <a:lnTo>
                    <a:pt x="2533876" y="370986"/>
                  </a:lnTo>
                  <a:lnTo>
                    <a:pt x="2545883" y="372162"/>
                  </a:lnTo>
                  <a:lnTo>
                    <a:pt x="2553827" y="372963"/>
                  </a:lnTo>
                  <a:lnTo>
                    <a:pt x="2573779" y="377292"/>
                  </a:lnTo>
                  <a:lnTo>
                    <a:pt x="2587194" y="382154"/>
                  </a:lnTo>
                  <a:lnTo>
                    <a:pt x="2593731" y="384793"/>
                  </a:lnTo>
                  <a:lnTo>
                    <a:pt x="2607663" y="392145"/>
                  </a:lnTo>
                  <a:lnTo>
                    <a:pt x="2613683" y="395495"/>
                  </a:lnTo>
                  <a:lnTo>
                    <a:pt x="2624030" y="402137"/>
                  </a:lnTo>
                  <a:lnTo>
                    <a:pt x="2633634" y="408508"/>
                  </a:lnTo>
                  <a:lnTo>
                    <a:pt x="2639126" y="412128"/>
                  </a:lnTo>
                  <a:lnTo>
                    <a:pt x="2653586" y="422054"/>
                  </a:lnTo>
                  <a:lnTo>
                    <a:pt x="2653695" y="422120"/>
                  </a:lnTo>
                  <a:lnTo>
                    <a:pt x="2671478" y="432111"/>
                  </a:lnTo>
                  <a:lnTo>
                    <a:pt x="2673538" y="433248"/>
                  </a:lnTo>
                  <a:lnTo>
                    <a:pt x="2693062" y="442103"/>
                  </a:lnTo>
                  <a:lnTo>
                    <a:pt x="2693490" y="442283"/>
                  </a:lnTo>
                  <a:lnTo>
                    <a:pt x="2713441" y="448400"/>
                  </a:lnTo>
                  <a:lnTo>
                    <a:pt x="2733253" y="452094"/>
                  </a:lnTo>
                  <a:lnTo>
                    <a:pt x="2733393" y="452119"/>
                  </a:lnTo>
                  <a:lnTo>
                    <a:pt x="2753345" y="453528"/>
                  </a:lnTo>
                  <a:lnTo>
                    <a:pt x="2773297" y="452249"/>
                  </a:lnTo>
                  <a:lnTo>
                    <a:pt x="2773974" y="452094"/>
                  </a:lnTo>
                  <a:lnTo>
                    <a:pt x="2793249" y="445919"/>
                  </a:lnTo>
                  <a:lnTo>
                    <a:pt x="2799068" y="442103"/>
                  </a:lnTo>
                  <a:lnTo>
                    <a:pt x="2808889" y="432111"/>
                  </a:lnTo>
                  <a:lnTo>
                    <a:pt x="2813200" y="425871"/>
                  </a:lnTo>
                  <a:lnTo>
                    <a:pt x="2815034" y="422120"/>
                  </a:lnTo>
                  <a:lnTo>
                    <a:pt x="2818888" y="412128"/>
                  </a:lnTo>
                  <a:lnTo>
                    <a:pt x="2822206" y="402137"/>
                  </a:lnTo>
                  <a:lnTo>
                    <a:pt x="2825467" y="392145"/>
                  </a:lnTo>
                  <a:lnTo>
                    <a:pt x="2828803" y="382154"/>
                  </a:lnTo>
                  <a:lnTo>
                    <a:pt x="2832530" y="372162"/>
                  </a:lnTo>
                  <a:lnTo>
                    <a:pt x="2833152" y="370729"/>
                  </a:lnTo>
                  <a:lnTo>
                    <a:pt x="2836179" y="362171"/>
                  </a:lnTo>
                  <a:lnTo>
                    <a:pt x="2840212" y="352179"/>
                  </a:lnTo>
                  <a:lnTo>
                    <a:pt x="2844628" y="342188"/>
                  </a:lnTo>
                  <a:lnTo>
                    <a:pt x="2849292" y="332196"/>
                  </a:lnTo>
                  <a:lnTo>
                    <a:pt x="2853104" y="324856"/>
                  </a:lnTo>
                  <a:lnTo>
                    <a:pt x="2854296" y="322205"/>
                  </a:lnTo>
                  <a:lnTo>
                    <a:pt x="2858922" y="312213"/>
                  </a:lnTo>
                  <a:lnTo>
                    <a:pt x="2863669" y="302222"/>
                  </a:lnTo>
                  <a:lnTo>
                    <a:pt x="2868448" y="292230"/>
                  </a:lnTo>
                  <a:lnTo>
                    <a:pt x="2873056" y="283097"/>
                  </a:lnTo>
                  <a:lnTo>
                    <a:pt x="2873454" y="282239"/>
                  </a:lnTo>
                  <a:lnTo>
                    <a:pt x="2877917" y="272247"/>
                  </a:lnTo>
                  <a:lnTo>
                    <a:pt x="2882439" y="262256"/>
                  </a:lnTo>
                  <a:lnTo>
                    <a:pt x="2886923" y="252264"/>
                  </a:lnTo>
                  <a:lnTo>
                    <a:pt x="2891423" y="242273"/>
                  </a:lnTo>
                  <a:lnTo>
                    <a:pt x="2893007" y="238834"/>
                  </a:lnTo>
                  <a:lnTo>
                    <a:pt x="2896001" y="232281"/>
                  </a:lnTo>
                  <a:lnTo>
                    <a:pt x="2900570" y="222290"/>
                  </a:lnTo>
                  <a:lnTo>
                    <a:pt x="2905135" y="212298"/>
                  </a:lnTo>
                  <a:lnTo>
                    <a:pt x="2909947" y="202307"/>
                  </a:lnTo>
                  <a:lnTo>
                    <a:pt x="2912959" y="196196"/>
                  </a:lnTo>
                  <a:lnTo>
                    <a:pt x="2914946" y="192315"/>
                  </a:lnTo>
                  <a:lnTo>
                    <a:pt x="2920354" y="182324"/>
                  </a:lnTo>
                  <a:lnTo>
                    <a:pt x="2926242" y="172332"/>
                  </a:lnTo>
                  <a:lnTo>
                    <a:pt x="2932651" y="162341"/>
                  </a:lnTo>
                  <a:lnTo>
                    <a:pt x="2932911" y="161976"/>
                  </a:lnTo>
                  <a:lnTo>
                    <a:pt x="2940231" y="152349"/>
                  </a:lnTo>
                  <a:lnTo>
                    <a:pt x="2948926" y="142358"/>
                  </a:lnTo>
                  <a:lnTo>
                    <a:pt x="2952863" y="138470"/>
                  </a:lnTo>
                  <a:lnTo>
                    <a:pt x="2959766" y="132366"/>
                  </a:lnTo>
                  <a:lnTo>
                    <a:pt x="2972571" y="122375"/>
                  </a:lnTo>
                  <a:lnTo>
                    <a:pt x="2972815" y="122210"/>
                  </a:lnTo>
                  <a:lnTo>
                    <a:pt x="2972815" y="112383"/>
                  </a:lnTo>
                  <a:lnTo>
                    <a:pt x="2972815" y="102392"/>
                  </a:lnTo>
                  <a:lnTo>
                    <a:pt x="2972815" y="92400"/>
                  </a:lnTo>
                  <a:lnTo>
                    <a:pt x="2972815" y="86351"/>
                  </a:lnTo>
                  <a:lnTo>
                    <a:pt x="2959700" y="92400"/>
                  </a:lnTo>
                  <a:lnTo>
                    <a:pt x="2952863" y="95971"/>
                  </a:lnTo>
                  <a:lnTo>
                    <a:pt x="2941684" y="102392"/>
                  </a:lnTo>
                  <a:lnTo>
                    <a:pt x="2932911" y="108360"/>
                  </a:lnTo>
                  <a:lnTo>
                    <a:pt x="2927417" y="112383"/>
                  </a:lnTo>
                  <a:lnTo>
                    <a:pt x="2915793" y="122375"/>
                  </a:lnTo>
                  <a:lnTo>
                    <a:pt x="2912959" y="125204"/>
                  </a:lnTo>
                  <a:lnTo>
                    <a:pt x="2905960" y="132366"/>
                  </a:lnTo>
                  <a:lnTo>
                    <a:pt x="2897844" y="142358"/>
                  </a:lnTo>
                  <a:lnTo>
                    <a:pt x="2893007" y="149139"/>
                  </a:lnTo>
                  <a:lnTo>
                    <a:pt x="2890653" y="152349"/>
                  </a:lnTo>
                  <a:lnTo>
                    <a:pt x="2884146" y="162341"/>
                  </a:lnTo>
                  <a:lnTo>
                    <a:pt x="2878264" y="172332"/>
                  </a:lnTo>
                  <a:lnTo>
                    <a:pt x="2873056" y="182241"/>
                  </a:lnTo>
                  <a:lnTo>
                    <a:pt x="2873008" y="182324"/>
                  </a:lnTo>
                  <a:lnTo>
                    <a:pt x="2867273" y="192315"/>
                  </a:lnTo>
                  <a:lnTo>
                    <a:pt x="2861968" y="202307"/>
                  </a:lnTo>
                  <a:lnTo>
                    <a:pt x="2856897" y="212298"/>
                  </a:lnTo>
                  <a:lnTo>
                    <a:pt x="2853104" y="220009"/>
                  </a:lnTo>
                  <a:lnTo>
                    <a:pt x="2851769" y="222290"/>
                  </a:lnTo>
                  <a:lnTo>
                    <a:pt x="2846032" y="232281"/>
                  </a:lnTo>
                  <a:lnTo>
                    <a:pt x="2840352" y="242273"/>
                  </a:lnTo>
                  <a:lnTo>
                    <a:pt x="2834789" y="252264"/>
                  </a:lnTo>
                  <a:lnTo>
                    <a:pt x="2833152" y="255185"/>
                  </a:lnTo>
                  <a:lnTo>
                    <a:pt x="2828040" y="262256"/>
                  </a:lnTo>
                  <a:lnTo>
                    <a:pt x="2820795" y="272247"/>
                  </a:lnTo>
                  <a:lnTo>
                    <a:pt x="2813753" y="282239"/>
                  </a:lnTo>
                  <a:lnTo>
                    <a:pt x="2813200" y="283017"/>
                  </a:lnTo>
                  <a:lnTo>
                    <a:pt x="2804163" y="292230"/>
                  </a:lnTo>
                  <a:lnTo>
                    <a:pt x="2794902" y="302222"/>
                  </a:lnTo>
                  <a:lnTo>
                    <a:pt x="2793249" y="303951"/>
                  </a:lnTo>
                  <a:lnTo>
                    <a:pt x="2781444" y="312213"/>
                  </a:lnTo>
                  <a:lnTo>
                    <a:pt x="2773297" y="318938"/>
                  </a:lnTo>
                  <a:lnTo>
                    <a:pt x="2766172" y="322205"/>
                  </a:lnTo>
                  <a:lnTo>
                    <a:pt x="2753345" y="329009"/>
                  </a:lnTo>
                  <a:lnTo>
                    <a:pt x="2738473" y="332196"/>
                  </a:lnTo>
                  <a:lnTo>
                    <a:pt x="2733393" y="333437"/>
                  </a:lnTo>
                  <a:lnTo>
                    <a:pt x="2713441" y="332724"/>
                  </a:lnTo>
                  <a:lnTo>
                    <a:pt x="2711462" y="332196"/>
                  </a:lnTo>
                  <a:lnTo>
                    <a:pt x="2693490" y="327424"/>
                  </a:lnTo>
                  <a:lnTo>
                    <a:pt x="2679953" y="322205"/>
                  </a:lnTo>
                  <a:lnTo>
                    <a:pt x="2673538" y="319854"/>
                  </a:lnTo>
                  <a:lnTo>
                    <a:pt x="2653586" y="313455"/>
                  </a:lnTo>
                  <a:lnTo>
                    <a:pt x="2648294" y="312213"/>
                  </a:lnTo>
                  <a:lnTo>
                    <a:pt x="2633634" y="309051"/>
                  </a:lnTo>
                  <a:lnTo>
                    <a:pt x="2613683" y="306816"/>
                  </a:lnTo>
                  <a:lnTo>
                    <a:pt x="2593731" y="306499"/>
                  </a:lnTo>
                  <a:lnTo>
                    <a:pt x="2573779" y="307770"/>
                  </a:lnTo>
                  <a:lnTo>
                    <a:pt x="2553827" y="310219"/>
                  </a:lnTo>
                  <a:lnTo>
                    <a:pt x="2542581" y="312213"/>
                  </a:lnTo>
                  <a:lnTo>
                    <a:pt x="2533876" y="313557"/>
                  </a:lnTo>
                  <a:lnTo>
                    <a:pt x="2513924" y="317330"/>
                  </a:lnTo>
                  <a:lnTo>
                    <a:pt x="2493972" y="321202"/>
                  </a:lnTo>
                  <a:lnTo>
                    <a:pt x="2489057" y="322205"/>
                  </a:lnTo>
                  <a:lnTo>
                    <a:pt x="2474020" y="325000"/>
                  </a:lnTo>
                  <a:lnTo>
                    <a:pt x="2454068" y="327889"/>
                  </a:lnTo>
                  <a:lnTo>
                    <a:pt x="2434117" y="329384"/>
                  </a:lnTo>
                  <a:lnTo>
                    <a:pt x="2414165" y="328564"/>
                  </a:lnTo>
                  <a:lnTo>
                    <a:pt x="2394213" y="324341"/>
                  </a:lnTo>
                  <a:lnTo>
                    <a:pt x="2388895" y="322205"/>
                  </a:lnTo>
                  <a:lnTo>
                    <a:pt x="2374261" y="314677"/>
                  </a:lnTo>
                  <a:lnTo>
                    <a:pt x="2371103" y="312213"/>
                  </a:lnTo>
                  <a:lnTo>
                    <a:pt x="2361075" y="302222"/>
                  </a:lnTo>
                  <a:lnTo>
                    <a:pt x="2354310" y="292673"/>
                  </a:lnTo>
                  <a:lnTo>
                    <a:pt x="2354060" y="292230"/>
                  </a:lnTo>
                  <a:lnTo>
                    <a:pt x="2349940" y="282239"/>
                  </a:lnTo>
                  <a:lnTo>
                    <a:pt x="2347317" y="272247"/>
                  </a:lnTo>
                  <a:lnTo>
                    <a:pt x="2345523" y="262256"/>
                  </a:lnTo>
                  <a:lnTo>
                    <a:pt x="2344827" y="252264"/>
                  </a:lnTo>
                  <a:lnTo>
                    <a:pt x="2344380" y="242273"/>
                  </a:lnTo>
                  <a:lnTo>
                    <a:pt x="2344146" y="232281"/>
                  </a:lnTo>
                  <a:lnTo>
                    <a:pt x="2343902" y="222290"/>
                  </a:lnTo>
                  <a:lnTo>
                    <a:pt x="2343125" y="212298"/>
                  </a:lnTo>
                  <a:lnTo>
                    <a:pt x="2341797" y="202307"/>
                  </a:lnTo>
                  <a:lnTo>
                    <a:pt x="2339224" y="192315"/>
                  </a:lnTo>
                  <a:lnTo>
                    <a:pt x="2334906" y="182324"/>
                  </a:lnTo>
                  <a:lnTo>
                    <a:pt x="2334358" y="181423"/>
                  </a:lnTo>
                  <a:lnTo>
                    <a:pt x="2328755" y="172332"/>
                  </a:lnTo>
                  <a:lnTo>
                    <a:pt x="2318966" y="162341"/>
                  </a:lnTo>
                  <a:lnTo>
                    <a:pt x="2314406" y="158894"/>
                  </a:lnTo>
                  <a:lnTo>
                    <a:pt x="2305279" y="152349"/>
                  </a:lnTo>
                  <a:lnTo>
                    <a:pt x="2294454" y="146136"/>
                  </a:lnTo>
                  <a:lnTo>
                    <a:pt x="2286786" y="142358"/>
                  </a:lnTo>
                  <a:lnTo>
                    <a:pt x="2274502" y="137074"/>
                  </a:lnTo>
                  <a:lnTo>
                    <a:pt x="2261740" y="132366"/>
                  </a:lnTo>
                  <a:lnTo>
                    <a:pt x="2254551" y="129987"/>
                  </a:lnTo>
                  <a:lnTo>
                    <a:pt x="2234599" y="123887"/>
                  </a:lnTo>
                  <a:lnTo>
                    <a:pt x="2228970" y="122375"/>
                  </a:lnTo>
                  <a:lnTo>
                    <a:pt x="2214647" y="118535"/>
                  </a:lnTo>
                  <a:lnTo>
                    <a:pt x="2194695" y="113648"/>
                  </a:lnTo>
                  <a:lnTo>
                    <a:pt x="2189216" y="112383"/>
                  </a:lnTo>
                  <a:lnTo>
                    <a:pt x="2174744" y="108967"/>
                  </a:lnTo>
                  <a:lnTo>
                    <a:pt x="2154792" y="104360"/>
                  </a:lnTo>
                  <a:lnTo>
                    <a:pt x="2145576" y="102392"/>
                  </a:lnTo>
                  <a:lnTo>
                    <a:pt x="2134840" y="99934"/>
                  </a:lnTo>
                  <a:lnTo>
                    <a:pt x="2114888" y="95444"/>
                  </a:lnTo>
                  <a:lnTo>
                    <a:pt x="2098323" y="92400"/>
                  </a:lnTo>
                  <a:lnTo>
                    <a:pt x="2094936" y="91737"/>
                  </a:lnTo>
                  <a:lnTo>
                    <a:pt x="2074985" y="89274"/>
                  </a:lnTo>
                  <a:lnTo>
                    <a:pt x="2055033" y="88616"/>
                  </a:lnTo>
                  <a:lnTo>
                    <a:pt x="2035081" y="89625"/>
                  </a:lnTo>
                  <a:lnTo>
                    <a:pt x="2017137" y="92400"/>
                  </a:lnTo>
                  <a:lnTo>
                    <a:pt x="2015129" y="92698"/>
                  </a:lnTo>
                  <a:lnTo>
                    <a:pt x="1995178" y="97260"/>
                  </a:lnTo>
                  <a:lnTo>
                    <a:pt x="1977378" y="102392"/>
                  </a:lnTo>
                  <a:lnTo>
                    <a:pt x="1975226" y="103014"/>
                  </a:lnTo>
                  <a:lnTo>
                    <a:pt x="1955274" y="109404"/>
                  </a:lnTo>
                  <a:lnTo>
                    <a:pt x="1946010" y="112383"/>
                  </a:lnTo>
                  <a:lnTo>
                    <a:pt x="1935322" y="115924"/>
                  </a:lnTo>
                  <a:lnTo>
                    <a:pt x="1915371" y="121294"/>
                  </a:lnTo>
                  <a:lnTo>
                    <a:pt x="1909114" y="122375"/>
                  </a:lnTo>
                  <a:lnTo>
                    <a:pt x="1895419" y="124826"/>
                  </a:lnTo>
                  <a:lnTo>
                    <a:pt x="1875467" y="125510"/>
                  </a:lnTo>
                  <a:lnTo>
                    <a:pt x="1855515" y="122597"/>
                  </a:lnTo>
                  <a:lnTo>
                    <a:pt x="1854860" y="122375"/>
                  </a:lnTo>
                  <a:lnTo>
                    <a:pt x="1835563" y="116212"/>
                  </a:lnTo>
                  <a:lnTo>
                    <a:pt x="1828040" y="112383"/>
                  </a:lnTo>
                  <a:lnTo>
                    <a:pt x="1815612" y="106378"/>
                  </a:lnTo>
                  <a:lnTo>
                    <a:pt x="1809398" y="102392"/>
                  </a:lnTo>
                  <a:lnTo>
                    <a:pt x="1795660" y="94465"/>
                  </a:lnTo>
                  <a:lnTo>
                    <a:pt x="1792695" y="92400"/>
                  </a:lnTo>
                  <a:lnTo>
                    <a:pt x="1776975" y="82409"/>
                  </a:lnTo>
                  <a:lnTo>
                    <a:pt x="1775708" y="81665"/>
                  </a:lnTo>
                  <a:lnTo>
                    <a:pt x="1761735" y="72417"/>
                  </a:lnTo>
                  <a:lnTo>
                    <a:pt x="1755756" y="68781"/>
                  </a:lnTo>
                  <a:lnTo>
                    <a:pt x="1745951" y="62426"/>
                  </a:lnTo>
                  <a:lnTo>
                    <a:pt x="1735805" y="56376"/>
                  </a:lnTo>
                  <a:lnTo>
                    <a:pt x="1729367" y="52434"/>
                  </a:lnTo>
                  <a:lnTo>
                    <a:pt x="1715853" y="44656"/>
                  </a:lnTo>
                  <a:lnTo>
                    <a:pt x="1712006" y="42443"/>
                  </a:lnTo>
                  <a:lnTo>
                    <a:pt x="1695901" y="33742"/>
                  </a:lnTo>
                  <a:lnTo>
                    <a:pt x="1693369" y="32451"/>
                  </a:lnTo>
                  <a:lnTo>
                    <a:pt x="1675949" y="23860"/>
                  </a:lnTo>
                  <a:lnTo>
                    <a:pt x="1672767" y="22460"/>
                  </a:lnTo>
                  <a:lnTo>
                    <a:pt x="1655997" y="15291"/>
                  </a:lnTo>
                  <a:lnTo>
                    <a:pt x="1647855" y="12468"/>
                  </a:lnTo>
                  <a:lnTo>
                    <a:pt x="1636046" y="8552"/>
                  </a:lnTo>
                  <a:lnTo>
                    <a:pt x="1616094" y="3838"/>
                  </a:lnTo>
                  <a:lnTo>
                    <a:pt x="1606734" y="2477"/>
                  </a:lnTo>
                  <a:lnTo>
                    <a:pt x="1596142" y="984"/>
                  </a:lnTo>
                  <a:lnTo>
                    <a:pt x="1576190" y="0"/>
                  </a:lnTo>
                  <a:lnTo>
                    <a:pt x="1556239" y="680"/>
                  </a:lnTo>
                  <a:lnTo>
                    <a:pt x="1536690" y="2477"/>
                  </a:lnTo>
                  <a:lnTo>
                    <a:pt x="1536287" y="2511"/>
                  </a:lnTo>
                  <a:lnTo>
                    <a:pt x="1516335" y="5338"/>
                  </a:lnTo>
                  <a:lnTo>
                    <a:pt x="1496383" y="8783"/>
                  </a:lnTo>
                  <a:lnTo>
                    <a:pt x="1478558" y="12468"/>
                  </a:lnTo>
                  <a:lnTo>
                    <a:pt x="1476431" y="12917"/>
                  </a:lnTo>
                  <a:lnTo>
                    <a:pt x="1456480" y="17668"/>
                  </a:lnTo>
                  <a:lnTo>
                    <a:pt x="1438378" y="22460"/>
                  </a:lnTo>
                  <a:lnTo>
                    <a:pt x="1436528" y="22986"/>
                  </a:lnTo>
                  <a:lnTo>
                    <a:pt x="1416576" y="29229"/>
                  </a:lnTo>
                  <a:lnTo>
                    <a:pt x="1407427" y="32451"/>
                  </a:lnTo>
                  <a:lnTo>
                    <a:pt x="1396624" y="36814"/>
                  </a:lnTo>
                  <a:lnTo>
                    <a:pt x="1383753" y="42443"/>
                  </a:lnTo>
                  <a:lnTo>
                    <a:pt x="1376673" y="46278"/>
                  </a:lnTo>
                  <a:lnTo>
                    <a:pt x="1365917" y="52434"/>
                  </a:lnTo>
                  <a:lnTo>
                    <a:pt x="1356721" y="59460"/>
                  </a:lnTo>
                  <a:lnTo>
                    <a:pt x="1352840" y="62426"/>
                  </a:lnTo>
                  <a:lnTo>
                    <a:pt x="1342900" y="72417"/>
                  </a:lnTo>
                  <a:lnTo>
                    <a:pt x="1336769" y="81351"/>
                  </a:lnTo>
                  <a:lnTo>
                    <a:pt x="1335999" y="82409"/>
                  </a:lnTo>
                  <a:lnTo>
                    <a:pt x="1330500" y="92400"/>
                  </a:lnTo>
                  <a:lnTo>
                    <a:pt x="1326845" y="102392"/>
                  </a:lnTo>
                  <a:lnTo>
                    <a:pt x="1324417" y="112383"/>
                  </a:lnTo>
                  <a:lnTo>
                    <a:pt x="1322759" y="122375"/>
                  </a:lnTo>
                  <a:lnTo>
                    <a:pt x="1321677" y="132366"/>
                  </a:lnTo>
                  <a:lnTo>
                    <a:pt x="1320951" y="142358"/>
                  </a:lnTo>
                  <a:lnTo>
                    <a:pt x="1320245" y="152349"/>
                  </a:lnTo>
                  <a:lnTo>
                    <a:pt x="1319481" y="162341"/>
                  </a:lnTo>
                  <a:lnTo>
                    <a:pt x="1318703" y="172332"/>
                  </a:lnTo>
                  <a:lnTo>
                    <a:pt x="1317571" y="182324"/>
                  </a:lnTo>
                  <a:lnTo>
                    <a:pt x="1316817" y="187931"/>
                  </a:lnTo>
                  <a:lnTo>
                    <a:pt x="1316230" y="192315"/>
                  </a:lnTo>
                  <a:lnTo>
                    <a:pt x="1314462" y="202307"/>
                  </a:lnTo>
                  <a:lnTo>
                    <a:pt x="1312258" y="212298"/>
                  </a:lnTo>
                  <a:lnTo>
                    <a:pt x="1309610" y="222290"/>
                  </a:lnTo>
                  <a:lnTo>
                    <a:pt x="1306640" y="232281"/>
                  </a:lnTo>
                  <a:lnTo>
                    <a:pt x="1303008" y="242273"/>
                  </a:lnTo>
                  <a:lnTo>
                    <a:pt x="1298792" y="252264"/>
                  </a:lnTo>
                  <a:lnTo>
                    <a:pt x="1296865" y="256249"/>
                  </a:lnTo>
                  <a:lnTo>
                    <a:pt x="1294095" y="262256"/>
                  </a:lnTo>
                  <a:lnTo>
                    <a:pt x="1288783" y="272247"/>
                  </a:lnTo>
                  <a:lnTo>
                    <a:pt x="1282605" y="282239"/>
                  </a:lnTo>
                  <a:lnTo>
                    <a:pt x="1276914" y="289845"/>
                  </a:lnTo>
                  <a:lnTo>
                    <a:pt x="1275063" y="292230"/>
                  </a:lnTo>
                  <a:lnTo>
                    <a:pt x="1266305" y="302222"/>
                  </a:lnTo>
                  <a:lnTo>
                    <a:pt x="1256962" y="310911"/>
                  </a:lnTo>
                  <a:lnTo>
                    <a:pt x="1255406" y="312213"/>
                  </a:lnTo>
                  <a:lnTo>
                    <a:pt x="1241714" y="322205"/>
                  </a:lnTo>
                  <a:lnTo>
                    <a:pt x="1237010" y="325174"/>
                  </a:lnTo>
                  <a:lnTo>
                    <a:pt x="1223280" y="332196"/>
                  </a:lnTo>
                  <a:lnTo>
                    <a:pt x="1217058" y="334997"/>
                  </a:lnTo>
                  <a:lnTo>
                    <a:pt x="1197107" y="341339"/>
                  </a:lnTo>
                  <a:lnTo>
                    <a:pt x="1192688" y="342188"/>
                  </a:lnTo>
                  <a:lnTo>
                    <a:pt x="1177155" y="345012"/>
                  </a:lnTo>
                  <a:lnTo>
                    <a:pt x="1157203" y="346353"/>
                  </a:lnTo>
                  <a:lnTo>
                    <a:pt x="1137251" y="345872"/>
                  </a:lnTo>
                  <a:lnTo>
                    <a:pt x="1117299" y="344046"/>
                  </a:lnTo>
                  <a:lnTo>
                    <a:pt x="1101794" y="342188"/>
                  </a:lnTo>
                  <a:lnTo>
                    <a:pt x="1097348" y="341649"/>
                  </a:lnTo>
                  <a:lnTo>
                    <a:pt x="1077396" y="339148"/>
                  </a:lnTo>
                  <a:lnTo>
                    <a:pt x="1057444" y="337340"/>
                  </a:lnTo>
                  <a:lnTo>
                    <a:pt x="1037492" y="337025"/>
                  </a:lnTo>
                  <a:lnTo>
                    <a:pt x="1017541" y="339226"/>
                  </a:lnTo>
                  <a:lnTo>
                    <a:pt x="1006734" y="342188"/>
                  </a:lnTo>
                  <a:lnTo>
                    <a:pt x="997589" y="344777"/>
                  </a:lnTo>
                  <a:lnTo>
                    <a:pt x="981467" y="352179"/>
                  </a:lnTo>
                  <a:lnTo>
                    <a:pt x="977637" y="354018"/>
                  </a:lnTo>
                  <a:lnTo>
                    <a:pt x="963747" y="362171"/>
                  </a:lnTo>
                  <a:lnTo>
                    <a:pt x="957685" y="365668"/>
                  </a:lnTo>
                  <a:lnTo>
                    <a:pt x="947170" y="372162"/>
                  </a:lnTo>
                  <a:lnTo>
                    <a:pt x="937733" y="377544"/>
                  </a:lnTo>
                  <a:lnTo>
                    <a:pt x="929085" y="382154"/>
                  </a:lnTo>
                  <a:lnTo>
                    <a:pt x="917782" y="387677"/>
                  </a:lnTo>
                  <a:lnTo>
                    <a:pt x="906313" y="392145"/>
                  </a:lnTo>
                  <a:lnTo>
                    <a:pt x="897830" y="395088"/>
                  </a:lnTo>
                  <a:lnTo>
                    <a:pt x="877878" y="400203"/>
                  </a:lnTo>
                  <a:lnTo>
                    <a:pt x="866171" y="402137"/>
                  </a:lnTo>
                  <a:lnTo>
                    <a:pt x="857926" y="403367"/>
                  </a:lnTo>
                  <a:lnTo>
                    <a:pt x="837975" y="405163"/>
                  </a:lnTo>
                  <a:lnTo>
                    <a:pt x="818023" y="406117"/>
                  </a:lnTo>
                  <a:lnTo>
                    <a:pt x="798071" y="406583"/>
                  </a:lnTo>
                  <a:lnTo>
                    <a:pt x="778119" y="406849"/>
                  </a:lnTo>
                  <a:lnTo>
                    <a:pt x="758167" y="407150"/>
                  </a:lnTo>
                  <a:lnTo>
                    <a:pt x="738216" y="407745"/>
                  </a:lnTo>
                  <a:lnTo>
                    <a:pt x="718264" y="408618"/>
                  </a:lnTo>
                  <a:lnTo>
                    <a:pt x="698312" y="409779"/>
                  </a:lnTo>
                  <a:lnTo>
                    <a:pt x="678360" y="411338"/>
                  </a:lnTo>
                  <a:lnTo>
                    <a:pt x="667488" y="412128"/>
                  </a:lnTo>
                  <a:lnTo>
                    <a:pt x="658409" y="412879"/>
                  </a:lnTo>
                  <a:lnTo>
                    <a:pt x="638457" y="413996"/>
                  </a:lnTo>
                  <a:lnTo>
                    <a:pt x="618505" y="414364"/>
                  </a:lnTo>
                  <a:lnTo>
                    <a:pt x="598553" y="413423"/>
                  </a:lnTo>
                  <a:lnTo>
                    <a:pt x="585047" y="412128"/>
                  </a:lnTo>
                  <a:lnTo>
                    <a:pt x="578601" y="411465"/>
                  </a:lnTo>
                  <a:lnTo>
                    <a:pt x="558650" y="408810"/>
                  </a:lnTo>
                  <a:lnTo>
                    <a:pt x="538698" y="405815"/>
                  </a:lnTo>
                  <a:lnTo>
                    <a:pt x="518746" y="403194"/>
                  </a:lnTo>
                  <a:lnTo>
                    <a:pt x="511145" y="402137"/>
                  </a:lnTo>
                  <a:lnTo>
                    <a:pt x="498794" y="400429"/>
                  </a:lnTo>
                  <a:lnTo>
                    <a:pt x="478843" y="397378"/>
                  </a:lnTo>
                  <a:lnTo>
                    <a:pt x="458891" y="394032"/>
                  </a:lnTo>
                  <a:lnTo>
                    <a:pt x="450267" y="392145"/>
                  </a:lnTo>
                  <a:lnTo>
                    <a:pt x="438939" y="389876"/>
                  </a:lnTo>
                  <a:lnTo>
                    <a:pt x="418987" y="384712"/>
                  </a:lnTo>
                  <a:lnTo>
                    <a:pt x="411363" y="382154"/>
                  </a:lnTo>
                  <a:lnTo>
                    <a:pt x="399036" y="378555"/>
                  </a:lnTo>
                  <a:lnTo>
                    <a:pt x="380161" y="372162"/>
                  </a:lnTo>
                  <a:lnTo>
                    <a:pt x="379084" y="371832"/>
                  </a:lnTo>
                  <a:lnTo>
                    <a:pt x="359132" y="364829"/>
                  </a:lnTo>
                  <a:lnTo>
                    <a:pt x="351898" y="362171"/>
                  </a:lnTo>
                  <a:lnTo>
                    <a:pt x="339180" y="357899"/>
                  </a:lnTo>
                  <a:lnTo>
                    <a:pt x="323297" y="352179"/>
                  </a:lnTo>
                  <a:lnTo>
                    <a:pt x="319228" y="350797"/>
                  </a:lnTo>
                  <a:lnTo>
                    <a:pt x="299277" y="344208"/>
                  </a:lnTo>
                  <a:lnTo>
                    <a:pt x="292898" y="342188"/>
                  </a:lnTo>
                  <a:lnTo>
                    <a:pt x="279325" y="337846"/>
                  </a:lnTo>
                  <a:lnTo>
                    <a:pt x="260842" y="332196"/>
                  </a:lnTo>
                  <a:lnTo>
                    <a:pt x="259373" y="331733"/>
                  </a:lnTo>
                  <a:lnTo>
                    <a:pt x="239421" y="326035"/>
                  </a:lnTo>
                  <a:lnTo>
                    <a:pt x="225284" y="322205"/>
                  </a:lnTo>
                  <a:lnTo>
                    <a:pt x="219470" y="320471"/>
                  </a:lnTo>
                  <a:lnTo>
                    <a:pt x="199518" y="315030"/>
                  </a:lnTo>
                  <a:lnTo>
                    <a:pt x="189466" y="312213"/>
                  </a:lnTo>
                  <a:lnTo>
                    <a:pt x="179566" y="309013"/>
                  </a:lnTo>
                  <a:lnTo>
                    <a:pt x="160348" y="302222"/>
                  </a:lnTo>
                  <a:lnTo>
                    <a:pt x="159614" y="301896"/>
                  </a:lnTo>
                  <a:lnTo>
                    <a:pt x="139662" y="292592"/>
                  </a:lnTo>
                  <a:lnTo>
                    <a:pt x="138980" y="292230"/>
                  </a:lnTo>
                  <a:lnTo>
                    <a:pt x="124987" y="282239"/>
                  </a:lnTo>
                  <a:lnTo>
                    <a:pt x="119711" y="276664"/>
                  </a:lnTo>
                  <a:lnTo>
                    <a:pt x="115804" y="272247"/>
                  </a:lnTo>
                  <a:lnTo>
                    <a:pt x="109893" y="262256"/>
                  </a:lnTo>
                  <a:lnTo>
                    <a:pt x="106096" y="252264"/>
                  </a:lnTo>
                  <a:lnTo>
                    <a:pt x="103751" y="242273"/>
                  </a:lnTo>
                  <a:lnTo>
                    <a:pt x="101925" y="232281"/>
                  </a:lnTo>
                  <a:lnTo>
                    <a:pt x="100494" y="222290"/>
                  </a:lnTo>
                  <a:lnTo>
                    <a:pt x="99759" y="217735"/>
                  </a:lnTo>
                  <a:lnTo>
                    <a:pt x="98847" y="212298"/>
                  </a:lnTo>
                  <a:lnTo>
                    <a:pt x="96687" y="202307"/>
                  </a:lnTo>
                  <a:lnTo>
                    <a:pt x="93993" y="192315"/>
                  </a:lnTo>
                  <a:lnTo>
                    <a:pt x="90184" y="182324"/>
                  </a:lnTo>
                  <a:lnTo>
                    <a:pt x="85632" y="172332"/>
                  </a:lnTo>
                  <a:lnTo>
                    <a:pt x="80056" y="162341"/>
                  </a:lnTo>
                  <a:lnTo>
                    <a:pt x="79807" y="161985"/>
                  </a:lnTo>
                  <a:lnTo>
                    <a:pt x="71468" y="152349"/>
                  </a:lnTo>
                  <a:lnTo>
                    <a:pt x="60884" y="142358"/>
                  </a:lnTo>
                  <a:lnTo>
                    <a:pt x="59855" y="141508"/>
                  </a:lnTo>
                  <a:lnTo>
                    <a:pt x="43870" y="132366"/>
                  </a:lnTo>
                  <a:lnTo>
                    <a:pt x="39904" y="130466"/>
                  </a:lnTo>
                  <a:lnTo>
                    <a:pt x="19952" y="125257"/>
                  </a:lnTo>
                  <a:lnTo>
                    <a:pt x="0" y="123342"/>
                  </a:lnTo>
                  <a:lnTo>
                    <a:pt x="0" y="132366"/>
                  </a:lnTo>
                  <a:lnTo>
                    <a:pt x="0" y="142358"/>
                  </a:lnTo>
                  <a:lnTo>
                    <a:pt x="0" y="152349"/>
                  </a:lnTo>
                  <a:lnTo>
                    <a:pt x="0" y="162341"/>
                  </a:lnTo>
                  <a:lnTo>
                    <a:pt x="0" y="172332"/>
                  </a:lnTo>
                  <a:lnTo>
                    <a:pt x="0" y="182324"/>
                  </a:lnTo>
                  <a:lnTo>
                    <a:pt x="0" y="192315"/>
                  </a:lnTo>
                  <a:lnTo>
                    <a:pt x="0" y="202307"/>
                  </a:lnTo>
                  <a:lnTo>
                    <a:pt x="0" y="212298"/>
                  </a:lnTo>
                  <a:lnTo>
                    <a:pt x="0" y="222290"/>
                  </a:lnTo>
                  <a:lnTo>
                    <a:pt x="0" y="232281"/>
                  </a:lnTo>
                  <a:lnTo>
                    <a:pt x="0" y="242273"/>
                  </a:lnTo>
                  <a:lnTo>
                    <a:pt x="0" y="252264"/>
                  </a:lnTo>
                  <a:lnTo>
                    <a:pt x="0" y="262256"/>
                  </a:lnTo>
                  <a:lnTo>
                    <a:pt x="0" y="272247"/>
                  </a:lnTo>
                  <a:lnTo>
                    <a:pt x="0" y="282239"/>
                  </a:lnTo>
                  <a:lnTo>
                    <a:pt x="0" y="292230"/>
                  </a:lnTo>
                  <a:lnTo>
                    <a:pt x="0" y="302222"/>
                  </a:lnTo>
                  <a:lnTo>
                    <a:pt x="0" y="312213"/>
                  </a:lnTo>
                  <a:lnTo>
                    <a:pt x="0" y="322205"/>
                  </a:lnTo>
                  <a:lnTo>
                    <a:pt x="0" y="332196"/>
                  </a:lnTo>
                  <a:lnTo>
                    <a:pt x="0" y="342188"/>
                  </a:lnTo>
                  <a:lnTo>
                    <a:pt x="0" y="352179"/>
                  </a:lnTo>
                  <a:lnTo>
                    <a:pt x="0" y="362171"/>
                  </a:lnTo>
                  <a:lnTo>
                    <a:pt x="0" y="372162"/>
                  </a:lnTo>
                  <a:lnTo>
                    <a:pt x="0" y="382154"/>
                  </a:lnTo>
                  <a:lnTo>
                    <a:pt x="0" y="392145"/>
                  </a:lnTo>
                  <a:lnTo>
                    <a:pt x="0" y="402137"/>
                  </a:lnTo>
                  <a:lnTo>
                    <a:pt x="0" y="412128"/>
                  </a:lnTo>
                  <a:lnTo>
                    <a:pt x="0" y="419493"/>
                  </a:lnTo>
                  <a:lnTo>
                    <a:pt x="5672" y="422120"/>
                  </a:lnTo>
                  <a:lnTo>
                    <a:pt x="19952" y="427726"/>
                  </a:lnTo>
                  <a:lnTo>
                    <a:pt x="30032" y="432111"/>
                  </a:lnTo>
                  <a:lnTo>
                    <a:pt x="39904" y="436017"/>
                  </a:lnTo>
                  <a:lnTo>
                    <a:pt x="52778" y="442103"/>
                  </a:lnTo>
                  <a:lnTo>
                    <a:pt x="59855" y="445128"/>
                  </a:lnTo>
                  <a:lnTo>
                    <a:pt x="73911" y="452094"/>
                  </a:lnTo>
                  <a:lnTo>
                    <a:pt x="79807" y="454930"/>
                  </a:lnTo>
                  <a:lnTo>
                    <a:pt x="92498" y="462086"/>
                  </a:lnTo>
                  <a:lnTo>
                    <a:pt x="99759" y="466102"/>
                  </a:lnTo>
                  <a:lnTo>
                    <a:pt x="109599" y="472077"/>
                  </a:lnTo>
                  <a:lnTo>
                    <a:pt x="119711" y="478172"/>
                  </a:lnTo>
                  <a:lnTo>
                    <a:pt x="125598" y="482069"/>
                  </a:lnTo>
                  <a:lnTo>
                    <a:pt x="139662" y="491520"/>
                  </a:lnTo>
                  <a:lnTo>
                    <a:pt x="140466" y="492060"/>
                  </a:lnTo>
                  <a:lnTo>
                    <a:pt x="154339" y="502052"/>
                  </a:lnTo>
                  <a:lnTo>
                    <a:pt x="159614" y="506136"/>
                  </a:lnTo>
                  <a:lnTo>
                    <a:pt x="167489" y="512043"/>
                  </a:lnTo>
                  <a:lnTo>
                    <a:pt x="178630" y="522035"/>
                  </a:lnTo>
                  <a:lnTo>
                    <a:pt x="179566" y="523071"/>
                  </a:lnTo>
                  <a:lnTo>
                    <a:pt x="188116" y="532026"/>
                  </a:lnTo>
                  <a:lnTo>
                    <a:pt x="194805" y="542018"/>
                  </a:lnTo>
                  <a:lnTo>
                    <a:pt x="198457" y="552009"/>
                  </a:lnTo>
                  <a:lnTo>
                    <a:pt x="199285" y="562001"/>
                  </a:lnTo>
                  <a:lnTo>
                    <a:pt x="197669" y="571992"/>
                  </a:lnTo>
                  <a:lnTo>
                    <a:pt x="193658" y="581984"/>
                  </a:lnTo>
                  <a:lnTo>
                    <a:pt x="187600" y="591975"/>
                  </a:lnTo>
                  <a:lnTo>
                    <a:pt x="180041" y="601967"/>
                  </a:lnTo>
                  <a:lnTo>
                    <a:pt x="179566" y="602475"/>
                  </a:lnTo>
                  <a:lnTo>
                    <a:pt x="170487" y="611958"/>
                  </a:lnTo>
                  <a:lnTo>
                    <a:pt x="159922" y="621950"/>
                  </a:lnTo>
                  <a:lnTo>
                    <a:pt x="159614" y="622207"/>
                  </a:lnTo>
                  <a:lnTo>
                    <a:pt x="146709" y="631941"/>
                  </a:lnTo>
                  <a:lnTo>
                    <a:pt x="139662" y="636938"/>
                  </a:lnTo>
                  <a:lnTo>
                    <a:pt x="131232" y="641933"/>
                  </a:lnTo>
                  <a:lnTo>
                    <a:pt x="119711" y="648504"/>
                  </a:lnTo>
                  <a:lnTo>
                    <a:pt x="111592" y="651924"/>
                  </a:lnTo>
                  <a:lnTo>
                    <a:pt x="99759" y="656920"/>
                  </a:lnTo>
                  <a:lnTo>
                    <a:pt x="79807" y="661886"/>
                  </a:lnTo>
                  <a:lnTo>
                    <a:pt x="79362" y="661916"/>
                  </a:lnTo>
                  <a:lnTo>
                    <a:pt x="59855" y="663256"/>
                  </a:lnTo>
                  <a:lnTo>
                    <a:pt x="49571" y="661916"/>
                  </a:lnTo>
                  <a:lnTo>
                    <a:pt x="39904" y="660666"/>
                  </a:lnTo>
                  <a:lnTo>
                    <a:pt x="19952" y="654754"/>
                  </a:lnTo>
                  <a:lnTo>
                    <a:pt x="13319" y="651924"/>
                  </a:lnTo>
                  <a:lnTo>
                    <a:pt x="0" y="646465"/>
                  </a:lnTo>
                  <a:lnTo>
                    <a:pt x="0" y="651924"/>
                  </a:lnTo>
                  <a:lnTo>
                    <a:pt x="0" y="661916"/>
                  </a:lnTo>
                  <a:lnTo>
                    <a:pt x="0" y="671907"/>
                  </a:lnTo>
                  <a:lnTo>
                    <a:pt x="0" y="681899"/>
                  </a:lnTo>
                  <a:lnTo>
                    <a:pt x="0" y="691890"/>
                  </a:lnTo>
                  <a:lnTo>
                    <a:pt x="0" y="693801"/>
                  </a:lnTo>
                  <a:lnTo>
                    <a:pt x="14305" y="701881"/>
                  </a:lnTo>
                  <a:lnTo>
                    <a:pt x="19952" y="705340"/>
                  </a:lnTo>
                  <a:lnTo>
                    <a:pt x="39836" y="711873"/>
                  </a:lnTo>
                  <a:close/>
                  <a:moveTo>
                    <a:pt x="2434117" y="706841"/>
                  </a:moveTo>
                  <a:lnTo>
                    <a:pt x="2448617" y="701881"/>
                  </a:lnTo>
                  <a:lnTo>
                    <a:pt x="2454068" y="699296"/>
                  </a:lnTo>
                  <a:lnTo>
                    <a:pt x="2459331" y="691890"/>
                  </a:lnTo>
                  <a:lnTo>
                    <a:pt x="2462472" y="681899"/>
                  </a:lnTo>
                  <a:lnTo>
                    <a:pt x="2460180" y="671907"/>
                  </a:lnTo>
                  <a:lnTo>
                    <a:pt x="2454068" y="665817"/>
                  </a:lnTo>
                  <a:lnTo>
                    <a:pt x="2434117" y="666587"/>
                  </a:lnTo>
                  <a:lnTo>
                    <a:pt x="2426228" y="671907"/>
                  </a:lnTo>
                  <a:lnTo>
                    <a:pt x="2416328" y="681899"/>
                  </a:lnTo>
                  <a:lnTo>
                    <a:pt x="2414165" y="689728"/>
                  </a:lnTo>
                  <a:lnTo>
                    <a:pt x="2413865" y="691890"/>
                  </a:lnTo>
                  <a:lnTo>
                    <a:pt x="2414165" y="693024"/>
                  </a:lnTo>
                  <a:lnTo>
                    <a:pt x="2421344" y="701881"/>
                  </a:lnTo>
                  <a:close/>
                  <a:moveTo>
                    <a:pt x="1576190" y="584510"/>
                  </a:moveTo>
                  <a:lnTo>
                    <a:pt x="1596142" y="584348"/>
                  </a:lnTo>
                  <a:lnTo>
                    <a:pt x="1615952" y="581984"/>
                  </a:lnTo>
                  <a:lnTo>
                    <a:pt x="1616094" y="581965"/>
                  </a:lnTo>
                  <a:lnTo>
                    <a:pt x="1636046" y="577958"/>
                  </a:lnTo>
                  <a:lnTo>
                    <a:pt x="1655997" y="574238"/>
                  </a:lnTo>
                  <a:lnTo>
                    <a:pt x="1670114" y="571992"/>
                  </a:lnTo>
                  <a:lnTo>
                    <a:pt x="1675949" y="570979"/>
                  </a:lnTo>
                  <a:lnTo>
                    <a:pt x="1695901" y="568433"/>
                  </a:lnTo>
                  <a:lnTo>
                    <a:pt x="1715853" y="566985"/>
                  </a:lnTo>
                  <a:lnTo>
                    <a:pt x="1735805" y="566365"/>
                  </a:lnTo>
                  <a:lnTo>
                    <a:pt x="1755756" y="566035"/>
                  </a:lnTo>
                  <a:lnTo>
                    <a:pt x="1775708" y="565641"/>
                  </a:lnTo>
                  <a:lnTo>
                    <a:pt x="1795660" y="564661"/>
                  </a:lnTo>
                  <a:lnTo>
                    <a:pt x="1815612" y="562888"/>
                  </a:lnTo>
                  <a:lnTo>
                    <a:pt x="1821464" y="562001"/>
                  </a:lnTo>
                  <a:lnTo>
                    <a:pt x="1835563" y="559365"/>
                  </a:lnTo>
                  <a:lnTo>
                    <a:pt x="1855515" y="553474"/>
                  </a:lnTo>
                  <a:lnTo>
                    <a:pt x="1859085" y="552009"/>
                  </a:lnTo>
                  <a:lnTo>
                    <a:pt x="1875467" y="542780"/>
                  </a:lnTo>
                  <a:lnTo>
                    <a:pt x="1876522" y="542018"/>
                  </a:lnTo>
                  <a:lnTo>
                    <a:pt x="1885848" y="532026"/>
                  </a:lnTo>
                  <a:lnTo>
                    <a:pt x="1891300" y="522035"/>
                  </a:lnTo>
                  <a:lnTo>
                    <a:pt x="1894059" y="512043"/>
                  </a:lnTo>
                  <a:lnTo>
                    <a:pt x="1894792" y="502052"/>
                  </a:lnTo>
                  <a:lnTo>
                    <a:pt x="1893719" y="492060"/>
                  </a:lnTo>
                  <a:lnTo>
                    <a:pt x="1891394" y="482069"/>
                  </a:lnTo>
                  <a:lnTo>
                    <a:pt x="1888263" y="472077"/>
                  </a:lnTo>
                  <a:lnTo>
                    <a:pt x="1883354" y="462086"/>
                  </a:lnTo>
                  <a:lnTo>
                    <a:pt x="1877061" y="452094"/>
                  </a:lnTo>
                  <a:lnTo>
                    <a:pt x="1875467" y="449962"/>
                  </a:lnTo>
                  <a:lnTo>
                    <a:pt x="1864640" y="442103"/>
                  </a:lnTo>
                  <a:lnTo>
                    <a:pt x="1855515" y="437327"/>
                  </a:lnTo>
                  <a:lnTo>
                    <a:pt x="1835563" y="434979"/>
                  </a:lnTo>
                  <a:lnTo>
                    <a:pt x="1815612" y="437790"/>
                  </a:lnTo>
                  <a:lnTo>
                    <a:pt x="1798511" y="442103"/>
                  </a:lnTo>
                  <a:lnTo>
                    <a:pt x="1795660" y="442770"/>
                  </a:lnTo>
                  <a:lnTo>
                    <a:pt x="1775708" y="449255"/>
                  </a:lnTo>
                  <a:lnTo>
                    <a:pt x="1767379" y="452094"/>
                  </a:lnTo>
                  <a:lnTo>
                    <a:pt x="1755756" y="456052"/>
                  </a:lnTo>
                  <a:lnTo>
                    <a:pt x="1736741" y="462086"/>
                  </a:lnTo>
                  <a:lnTo>
                    <a:pt x="1735805" y="462398"/>
                  </a:lnTo>
                  <a:lnTo>
                    <a:pt x="1715853" y="468488"/>
                  </a:lnTo>
                  <a:lnTo>
                    <a:pt x="1700035" y="472077"/>
                  </a:lnTo>
                  <a:lnTo>
                    <a:pt x="1695901" y="473082"/>
                  </a:lnTo>
                  <a:lnTo>
                    <a:pt x="1675949" y="476753"/>
                  </a:lnTo>
                  <a:lnTo>
                    <a:pt x="1655997" y="478538"/>
                  </a:lnTo>
                  <a:lnTo>
                    <a:pt x="1636046" y="479272"/>
                  </a:lnTo>
                  <a:lnTo>
                    <a:pt x="1616094" y="480014"/>
                  </a:lnTo>
                  <a:lnTo>
                    <a:pt x="1596142" y="481599"/>
                  </a:lnTo>
                  <a:lnTo>
                    <a:pt x="1593969" y="482069"/>
                  </a:lnTo>
                  <a:lnTo>
                    <a:pt x="1576190" y="486408"/>
                  </a:lnTo>
                  <a:lnTo>
                    <a:pt x="1565211" y="492060"/>
                  </a:lnTo>
                  <a:lnTo>
                    <a:pt x="1556239" y="497434"/>
                  </a:lnTo>
                  <a:lnTo>
                    <a:pt x="1551681" y="502052"/>
                  </a:lnTo>
                  <a:lnTo>
                    <a:pt x="1543792" y="512043"/>
                  </a:lnTo>
                  <a:lnTo>
                    <a:pt x="1537429" y="522035"/>
                  </a:lnTo>
                  <a:lnTo>
                    <a:pt x="1536287" y="524840"/>
                  </a:lnTo>
                  <a:lnTo>
                    <a:pt x="1534213" y="532026"/>
                  </a:lnTo>
                  <a:lnTo>
                    <a:pt x="1532776" y="542018"/>
                  </a:lnTo>
                  <a:lnTo>
                    <a:pt x="1533330" y="552009"/>
                  </a:lnTo>
                  <a:lnTo>
                    <a:pt x="1536181" y="562001"/>
                  </a:lnTo>
                  <a:lnTo>
                    <a:pt x="1536287" y="562209"/>
                  </a:lnTo>
                  <a:lnTo>
                    <a:pt x="1544133" y="571992"/>
                  </a:lnTo>
                  <a:lnTo>
                    <a:pt x="1556239" y="580330"/>
                  </a:lnTo>
                  <a:lnTo>
                    <a:pt x="1562450" y="581984"/>
                  </a:lnTo>
                  <a:close/>
                  <a:moveTo>
                    <a:pt x="1536287" y="354735"/>
                  </a:moveTo>
                  <a:lnTo>
                    <a:pt x="1556239" y="358260"/>
                  </a:lnTo>
                  <a:lnTo>
                    <a:pt x="1576190" y="356583"/>
                  </a:lnTo>
                  <a:lnTo>
                    <a:pt x="1589598" y="352179"/>
                  </a:lnTo>
                  <a:lnTo>
                    <a:pt x="1596142" y="350144"/>
                  </a:lnTo>
                  <a:lnTo>
                    <a:pt x="1611013" y="342188"/>
                  </a:lnTo>
                  <a:lnTo>
                    <a:pt x="1616094" y="339422"/>
                  </a:lnTo>
                  <a:lnTo>
                    <a:pt x="1625649" y="332196"/>
                  </a:lnTo>
                  <a:lnTo>
                    <a:pt x="1636046" y="323741"/>
                  </a:lnTo>
                  <a:lnTo>
                    <a:pt x="1637590" y="322205"/>
                  </a:lnTo>
                  <a:lnTo>
                    <a:pt x="1646965" y="312213"/>
                  </a:lnTo>
                  <a:lnTo>
                    <a:pt x="1654710" y="302222"/>
                  </a:lnTo>
                  <a:lnTo>
                    <a:pt x="1655997" y="300265"/>
                  </a:lnTo>
                  <a:lnTo>
                    <a:pt x="1660931" y="292230"/>
                  </a:lnTo>
                  <a:lnTo>
                    <a:pt x="1665459" y="282239"/>
                  </a:lnTo>
                  <a:lnTo>
                    <a:pt x="1668046" y="272247"/>
                  </a:lnTo>
                  <a:lnTo>
                    <a:pt x="1668620" y="262256"/>
                  </a:lnTo>
                  <a:lnTo>
                    <a:pt x="1666444" y="252264"/>
                  </a:lnTo>
                  <a:lnTo>
                    <a:pt x="1659581" y="242273"/>
                  </a:lnTo>
                  <a:lnTo>
                    <a:pt x="1655997" y="239257"/>
                  </a:lnTo>
                  <a:lnTo>
                    <a:pt x="1644945" y="232281"/>
                  </a:lnTo>
                  <a:lnTo>
                    <a:pt x="1636046" y="228680"/>
                  </a:lnTo>
                  <a:lnTo>
                    <a:pt x="1616094" y="223528"/>
                  </a:lnTo>
                  <a:lnTo>
                    <a:pt x="1605400" y="222290"/>
                  </a:lnTo>
                  <a:lnTo>
                    <a:pt x="1596142" y="221420"/>
                  </a:lnTo>
                  <a:lnTo>
                    <a:pt x="1576190" y="221651"/>
                  </a:lnTo>
                  <a:lnTo>
                    <a:pt x="1569887" y="222290"/>
                  </a:lnTo>
                  <a:lnTo>
                    <a:pt x="1556239" y="223867"/>
                  </a:lnTo>
                  <a:lnTo>
                    <a:pt x="1536287" y="228272"/>
                  </a:lnTo>
                  <a:lnTo>
                    <a:pt x="1523646" y="232281"/>
                  </a:lnTo>
                  <a:lnTo>
                    <a:pt x="1516335" y="235317"/>
                  </a:lnTo>
                  <a:lnTo>
                    <a:pt x="1502805" y="242273"/>
                  </a:lnTo>
                  <a:lnTo>
                    <a:pt x="1496383" y="247022"/>
                  </a:lnTo>
                  <a:lnTo>
                    <a:pt x="1489720" y="252264"/>
                  </a:lnTo>
                  <a:lnTo>
                    <a:pt x="1482097" y="262256"/>
                  </a:lnTo>
                  <a:lnTo>
                    <a:pt x="1477985" y="272247"/>
                  </a:lnTo>
                  <a:lnTo>
                    <a:pt x="1476431" y="281356"/>
                  </a:lnTo>
                  <a:lnTo>
                    <a:pt x="1476267" y="282239"/>
                  </a:lnTo>
                  <a:lnTo>
                    <a:pt x="1476431" y="284301"/>
                  </a:lnTo>
                  <a:lnTo>
                    <a:pt x="1476995" y="292230"/>
                  </a:lnTo>
                  <a:lnTo>
                    <a:pt x="1479581" y="302222"/>
                  </a:lnTo>
                  <a:lnTo>
                    <a:pt x="1483960" y="312213"/>
                  </a:lnTo>
                  <a:lnTo>
                    <a:pt x="1490480" y="322205"/>
                  </a:lnTo>
                  <a:lnTo>
                    <a:pt x="1496383" y="329382"/>
                  </a:lnTo>
                  <a:lnTo>
                    <a:pt x="1499120" y="332196"/>
                  </a:lnTo>
                  <a:lnTo>
                    <a:pt x="1511353" y="342188"/>
                  </a:lnTo>
                  <a:lnTo>
                    <a:pt x="1516335" y="345748"/>
                  </a:lnTo>
                  <a:lnTo>
                    <a:pt x="1530125" y="352179"/>
                  </a:lnTo>
                  <a:close/>
                  <a:moveTo>
                    <a:pt x="917782" y="197145"/>
                  </a:moveTo>
                  <a:lnTo>
                    <a:pt x="937733" y="201986"/>
                  </a:lnTo>
                  <a:lnTo>
                    <a:pt x="957685" y="201216"/>
                  </a:lnTo>
                  <a:lnTo>
                    <a:pt x="977637" y="194770"/>
                  </a:lnTo>
                  <a:lnTo>
                    <a:pt x="981689" y="192315"/>
                  </a:lnTo>
                  <a:lnTo>
                    <a:pt x="997285" y="182324"/>
                  </a:lnTo>
                  <a:lnTo>
                    <a:pt x="997589" y="182118"/>
                  </a:lnTo>
                  <a:lnTo>
                    <a:pt x="1008766" y="172332"/>
                  </a:lnTo>
                  <a:lnTo>
                    <a:pt x="1017541" y="164470"/>
                  </a:lnTo>
                  <a:lnTo>
                    <a:pt x="1019641" y="162341"/>
                  </a:lnTo>
                  <a:lnTo>
                    <a:pt x="1028870" y="152349"/>
                  </a:lnTo>
                  <a:lnTo>
                    <a:pt x="1037492" y="142804"/>
                  </a:lnTo>
                  <a:lnTo>
                    <a:pt x="1037893" y="142358"/>
                  </a:lnTo>
                  <a:lnTo>
                    <a:pt x="1045728" y="132366"/>
                  </a:lnTo>
                  <a:lnTo>
                    <a:pt x="1052936" y="122375"/>
                  </a:lnTo>
                  <a:lnTo>
                    <a:pt x="1057444" y="115200"/>
                  </a:lnTo>
                  <a:lnTo>
                    <a:pt x="1059308" y="112383"/>
                  </a:lnTo>
                  <a:lnTo>
                    <a:pt x="1064169" y="102392"/>
                  </a:lnTo>
                  <a:lnTo>
                    <a:pt x="1067130" y="92400"/>
                  </a:lnTo>
                  <a:lnTo>
                    <a:pt x="1068151" y="82409"/>
                  </a:lnTo>
                  <a:lnTo>
                    <a:pt x="1066057" y="72417"/>
                  </a:lnTo>
                  <a:lnTo>
                    <a:pt x="1060882" y="62426"/>
                  </a:lnTo>
                  <a:lnTo>
                    <a:pt x="1057444" y="58523"/>
                  </a:lnTo>
                  <a:lnTo>
                    <a:pt x="1051355" y="52434"/>
                  </a:lnTo>
                  <a:lnTo>
                    <a:pt x="1037492" y="42874"/>
                  </a:lnTo>
                  <a:lnTo>
                    <a:pt x="1036756" y="42443"/>
                  </a:lnTo>
                  <a:lnTo>
                    <a:pt x="1017541" y="33155"/>
                  </a:lnTo>
                  <a:lnTo>
                    <a:pt x="1015650" y="32451"/>
                  </a:lnTo>
                  <a:lnTo>
                    <a:pt x="997589" y="26505"/>
                  </a:lnTo>
                  <a:lnTo>
                    <a:pt x="979611" y="22460"/>
                  </a:lnTo>
                  <a:lnTo>
                    <a:pt x="977637" y="22056"/>
                  </a:lnTo>
                  <a:lnTo>
                    <a:pt x="957685" y="20027"/>
                  </a:lnTo>
                  <a:lnTo>
                    <a:pt x="937733" y="20800"/>
                  </a:lnTo>
                  <a:lnTo>
                    <a:pt x="928437" y="22460"/>
                  </a:lnTo>
                  <a:lnTo>
                    <a:pt x="917782" y="24592"/>
                  </a:lnTo>
                  <a:lnTo>
                    <a:pt x="897830" y="32141"/>
                  </a:lnTo>
                  <a:lnTo>
                    <a:pt x="897265" y="32451"/>
                  </a:lnTo>
                  <a:lnTo>
                    <a:pt x="883046" y="42443"/>
                  </a:lnTo>
                  <a:lnTo>
                    <a:pt x="877878" y="47303"/>
                  </a:lnTo>
                  <a:lnTo>
                    <a:pt x="873502" y="52434"/>
                  </a:lnTo>
                  <a:lnTo>
                    <a:pt x="867371" y="62426"/>
                  </a:lnTo>
                  <a:lnTo>
                    <a:pt x="863498" y="72417"/>
                  </a:lnTo>
                  <a:lnTo>
                    <a:pt x="861319" y="82409"/>
                  </a:lnTo>
                  <a:lnTo>
                    <a:pt x="860249" y="92400"/>
                  </a:lnTo>
                  <a:lnTo>
                    <a:pt x="860010" y="102392"/>
                  </a:lnTo>
                  <a:lnTo>
                    <a:pt x="860769" y="112383"/>
                  </a:lnTo>
                  <a:lnTo>
                    <a:pt x="862260" y="122375"/>
                  </a:lnTo>
                  <a:lnTo>
                    <a:pt x="864444" y="132366"/>
                  </a:lnTo>
                  <a:lnTo>
                    <a:pt x="867415" y="142358"/>
                  </a:lnTo>
                  <a:lnTo>
                    <a:pt x="871371" y="152349"/>
                  </a:lnTo>
                  <a:lnTo>
                    <a:pt x="876310" y="162341"/>
                  </a:lnTo>
                  <a:lnTo>
                    <a:pt x="877878" y="164817"/>
                  </a:lnTo>
                  <a:lnTo>
                    <a:pt x="883826" y="172332"/>
                  </a:lnTo>
                  <a:lnTo>
                    <a:pt x="893289" y="182324"/>
                  </a:lnTo>
                  <a:lnTo>
                    <a:pt x="897830" y="186343"/>
                  </a:lnTo>
                  <a:lnTo>
                    <a:pt x="908148" y="192315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任意多边形: 形状 57">
              <a:extLst>
                <a:ext uri="{FF2B5EF4-FFF2-40B4-BE49-F238E27FC236}">
                  <a16:creationId xmlns:a16="http://schemas.microsoft.com/office/drawing/2014/main" id="{F27B8692-975B-1E69-A4F3-B98C022274B5}"/>
                </a:ext>
              </a:extLst>
            </p:cNvPr>
            <p:cNvSpPr/>
            <p:nvPr/>
          </p:nvSpPr>
          <p:spPr>
            <a:xfrm>
              <a:off x="2885545" y="2904155"/>
              <a:ext cx="2972814" cy="846834"/>
            </a:xfrm>
            <a:custGeom>
              <a:avLst/>
              <a:gdLst>
                <a:gd name="connsiteX0" fmla="*/ 59855 w 2972814"/>
                <a:gd name="connsiteY0" fmla="*/ 846834 h 846834"/>
                <a:gd name="connsiteX1" fmla="*/ 79362 w 2972814"/>
                <a:gd name="connsiteY1" fmla="*/ 845494 h 846834"/>
                <a:gd name="connsiteX2" fmla="*/ 79807 w 2972814"/>
                <a:gd name="connsiteY2" fmla="*/ 845464 h 846834"/>
                <a:gd name="connsiteX3" fmla="*/ 99759 w 2972814"/>
                <a:gd name="connsiteY3" fmla="*/ 840498 h 846834"/>
                <a:gd name="connsiteX4" fmla="*/ 111592 w 2972814"/>
                <a:gd name="connsiteY4" fmla="*/ 835502 h 846834"/>
                <a:gd name="connsiteX5" fmla="*/ 119711 w 2972814"/>
                <a:gd name="connsiteY5" fmla="*/ 832082 h 846834"/>
                <a:gd name="connsiteX6" fmla="*/ 131232 w 2972814"/>
                <a:gd name="connsiteY6" fmla="*/ 825511 h 846834"/>
                <a:gd name="connsiteX7" fmla="*/ 139662 w 2972814"/>
                <a:gd name="connsiteY7" fmla="*/ 820516 h 846834"/>
                <a:gd name="connsiteX8" fmla="*/ 146709 w 2972814"/>
                <a:gd name="connsiteY8" fmla="*/ 815519 h 846834"/>
                <a:gd name="connsiteX9" fmla="*/ 159614 w 2972814"/>
                <a:gd name="connsiteY9" fmla="*/ 805785 h 846834"/>
                <a:gd name="connsiteX10" fmla="*/ 159922 w 2972814"/>
                <a:gd name="connsiteY10" fmla="*/ 805528 h 846834"/>
                <a:gd name="connsiteX11" fmla="*/ 170487 w 2972814"/>
                <a:gd name="connsiteY11" fmla="*/ 795536 h 846834"/>
                <a:gd name="connsiteX12" fmla="*/ 179566 w 2972814"/>
                <a:gd name="connsiteY12" fmla="*/ 786053 h 846834"/>
                <a:gd name="connsiteX13" fmla="*/ 180041 w 2972814"/>
                <a:gd name="connsiteY13" fmla="*/ 785545 h 846834"/>
                <a:gd name="connsiteX14" fmla="*/ 187600 w 2972814"/>
                <a:gd name="connsiteY14" fmla="*/ 775553 h 846834"/>
                <a:gd name="connsiteX15" fmla="*/ 193658 w 2972814"/>
                <a:gd name="connsiteY15" fmla="*/ 765562 h 846834"/>
                <a:gd name="connsiteX16" fmla="*/ 197669 w 2972814"/>
                <a:gd name="connsiteY16" fmla="*/ 755570 h 846834"/>
                <a:gd name="connsiteX17" fmla="*/ 199285 w 2972814"/>
                <a:gd name="connsiteY17" fmla="*/ 745579 h 846834"/>
                <a:gd name="connsiteX18" fmla="*/ 198457 w 2972814"/>
                <a:gd name="connsiteY18" fmla="*/ 735587 h 846834"/>
                <a:gd name="connsiteX19" fmla="*/ 194805 w 2972814"/>
                <a:gd name="connsiteY19" fmla="*/ 725596 h 846834"/>
                <a:gd name="connsiteX20" fmla="*/ 188116 w 2972814"/>
                <a:gd name="connsiteY20" fmla="*/ 715604 h 846834"/>
                <a:gd name="connsiteX21" fmla="*/ 179566 w 2972814"/>
                <a:gd name="connsiteY21" fmla="*/ 706649 h 846834"/>
                <a:gd name="connsiteX22" fmla="*/ 178630 w 2972814"/>
                <a:gd name="connsiteY22" fmla="*/ 705613 h 846834"/>
                <a:gd name="connsiteX23" fmla="*/ 167489 w 2972814"/>
                <a:gd name="connsiteY23" fmla="*/ 695621 h 846834"/>
                <a:gd name="connsiteX24" fmla="*/ 159614 w 2972814"/>
                <a:gd name="connsiteY24" fmla="*/ 689714 h 846834"/>
                <a:gd name="connsiteX25" fmla="*/ 154339 w 2972814"/>
                <a:gd name="connsiteY25" fmla="*/ 685630 h 846834"/>
                <a:gd name="connsiteX26" fmla="*/ 140466 w 2972814"/>
                <a:gd name="connsiteY26" fmla="*/ 675638 h 846834"/>
                <a:gd name="connsiteX27" fmla="*/ 139662 w 2972814"/>
                <a:gd name="connsiteY27" fmla="*/ 675098 h 846834"/>
                <a:gd name="connsiteX28" fmla="*/ 125598 w 2972814"/>
                <a:gd name="connsiteY28" fmla="*/ 665647 h 846834"/>
                <a:gd name="connsiteX29" fmla="*/ 119711 w 2972814"/>
                <a:gd name="connsiteY29" fmla="*/ 661750 h 846834"/>
                <a:gd name="connsiteX30" fmla="*/ 109599 w 2972814"/>
                <a:gd name="connsiteY30" fmla="*/ 655655 h 846834"/>
                <a:gd name="connsiteX31" fmla="*/ 99759 w 2972814"/>
                <a:gd name="connsiteY31" fmla="*/ 649680 h 846834"/>
                <a:gd name="connsiteX32" fmla="*/ 92498 w 2972814"/>
                <a:gd name="connsiteY32" fmla="*/ 645664 h 846834"/>
                <a:gd name="connsiteX33" fmla="*/ 79807 w 2972814"/>
                <a:gd name="connsiteY33" fmla="*/ 638508 h 846834"/>
                <a:gd name="connsiteX34" fmla="*/ 73911 w 2972814"/>
                <a:gd name="connsiteY34" fmla="*/ 635672 h 846834"/>
                <a:gd name="connsiteX35" fmla="*/ 59855 w 2972814"/>
                <a:gd name="connsiteY35" fmla="*/ 628706 h 846834"/>
                <a:gd name="connsiteX36" fmla="*/ 52778 w 2972814"/>
                <a:gd name="connsiteY36" fmla="*/ 625681 h 846834"/>
                <a:gd name="connsiteX37" fmla="*/ 39904 w 2972814"/>
                <a:gd name="connsiteY37" fmla="*/ 619595 h 846834"/>
                <a:gd name="connsiteX38" fmla="*/ 30032 w 2972814"/>
                <a:gd name="connsiteY38" fmla="*/ 615689 h 846834"/>
                <a:gd name="connsiteX39" fmla="*/ 19952 w 2972814"/>
                <a:gd name="connsiteY39" fmla="*/ 611304 h 846834"/>
                <a:gd name="connsiteX40" fmla="*/ 5672 w 2972814"/>
                <a:gd name="connsiteY40" fmla="*/ 605698 h 846834"/>
                <a:gd name="connsiteX41" fmla="*/ 0 w 2972814"/>
                <a:gd name="connsiteY41" fmla="*/ 603071 h 846834"/>
                <a:gd name="connsiteX42" fmla="*/ 0 w 2972814"/>
                <a:gd name="connsiteY42" fmla="*/ 605698 h 846834"/>
                <a:gd name="connsiteX43" fmla="*/ 0 w 2972814"/>
                <a:gd name="connsiteY43" fmla="*/ 615689 h 846834"/>
                <a:gd name="connsiteX44" fmla="*/ 0 w 2972814"/>
                <a:gd name="connsiteY44" fmla="*/ 625681 h 846834"/>
                <a:gd name="connsiteX45" fmla="*/ 0 w 2972814"/>
                <a:gd name="connsiteY45" fmla="*/ 635672 h 846834"/>
                <a:gd name="connsiteX46" fmla="*/ 0 w 2972814"/>
                <a:gd name="connsiteY46" fmla="*/ 645664 h 846834"/>
                <a:gd name="connsiteX47" fmla="*/ 0 w 2972814"/>
                <a:gd name="connsiteY47" fmla="*/ 655655 h 846834"/>
                <a:gd name="connsiteX48" fmla="*/ 0 w 2972814"/>
                <a:gd name="connsiteY48" fmla="*/ 663311 h 846834"/>
                <a:gd name="connsiteX49" fmla="*/ 13388 w 2972814"/>
                <a:gd name="connsiteY49" fmla="*/ 665647 h 846834"/>
                <a:gd name="connsiteX50" fmla="*/ 19952 w 2972814"/>
                <a:gd name="connsiteY50" fmla="*/ 666753 h 846834"/>
                <a:gd name="connsiteX51" fmla="*/ 39904 w 2972814"/>
                <a:gd name="connsiteY51" fmla="*/ 671976 h 846834"/>
                <a:gd name="connsiteX52" fmla="*/ 49686 w 2972814"/>
                <a:gd name="connsiteY52" fmla="*/ 675638 h 846834"/>
                <a:gd name="connsiteX53" fmla="*/ 59855 w 2972814"/>
                <a:gd name="connsiteY53" fmla="*/ 679497 h 846834"/>
                <a:gd name="connsiteX54" fmla="*/ 72769 w 2972814"/>
                <a:gd name="connsiteY54" fmla="*/ 685630 h 846834"/>
                <a:gd name="connsiteX55" fmla="*/ 79807 w 2972814"/>
                <a:gd name="connsiteY55" fmla="*/ 689154 h 846834"/>
                <a:gd name="connsiteX56" fmla="*/ 90495 w 2972814"/>
                <a:gd name="connsiteY56" fmla="*/ 695621 h 846834"/>
                <a:gd name="connsiteX57" fmla="*/ 99759 w 2972814"/>
                <a:gd name="connsiteY57" fmla="*/ 701881 h 846834"/>
                <a:gd name="connsiteX58" fmla="*/ 104569 w 2972814"/>
                <a:gd name="connsiteY58" fmla="*/ 705613 h 846834"/>
                <a:gd name="connsiteX59" fmla="*/ 115763 w 2972814"/>
                <a:gd name="connsiteY59" fmla="*/ 715604 h 846834"/>
                <a:gd name="connsiteX60" fmla="*/ 119711 w 2972814"/>
                <a:gd name="connsiteY60" fmla="*/ 720116 h 846834"/>
                <a:gd name="connsiteX61" fmla="*/ 124040 w 2972814"/>
                <a:gd name="connsiteY61" fmla="*/ 725596 h 846834"/>
                <a:gd name="connsiteX62" fmla="*/ 129762 w 2972814"/>
                <a:gd name="connsiteY62" fmla="*/ 735587 h 846834"/>
                <a:gd name="connsiteX63" fmla="*/ 132604 w 2972814"/>
                <a:gd name="connsiteY63" fmla="*/ 745579 h 846834"/>
                <a:gd name="connsiteX64" fmla="*/ 132786 w 2972814"/>
                <a:gd name="connsiteY64" fmla="*/ 755570 h 846834"/>
                <a:gd name="connsiteX65" fmla="*/ 129801 w 2972814"/>
                <a:gd name="connsiteY65" fmla="*/ 765562 h 846834"/>
                <a:gd name="connsiteX66" fmla="*/ 123803 w 2972814"/>
                <a:gd name="connsiteY66" fmla="*/ 775553 h 846834"/>
                <a:gd name="connsiteX67" fmla="*/ 119711 w 2972814"/>
                <a:gd name="connsiteY67" fmla="*/ 780112 h 846834"/>
                <a:gd name="connsiteX68" fmla="*/ 113363 w 2972814"/>
                <a:gd name="connsiteY68" fmla="*/ 785545 h 846834"/>
                <a:gd name="connsiteX69" fmla="*/ 99759 w 2972814"/>
                <a:gd name="connsiteY69" fmla="*/ 794359 h 846834"/>
                <a:gd name="connsiteX70" fmla="*/ 96794 w 2972814"/>
                <a:gd name="connsiteY70" fmla="*/ 795536 h 846834"/>
                <a:gd name="connsiteX71" fmla="*/ 79807 w 2972814"/>
                <a:gd name="connsiteY71" fmla="*/ 801040 h 846834"/>
                <a:gd name="connsiteX72" fmla="*/ 59855 w 2972814"/>
                <a:gd name="connsiteY72" fmla="*/ 802889 h 846834"/>
                <a:gd name="connsiteX73" fmla="*/ 39904 w 2972814"/>
                <a:gd name="connsiteY73" fmla="*/ 800639 h 846834"/>
                <a:gd name="connsiteX74" fmla="*/ 20300 w 2972814"/>
                <a:gd name="connsiteY74" fmla="*/ 795536 h 846834"/>
                <a:gd name="connsiteX75" fmla="*/ 19952 w 2972814"/>
                <a:gd name="connsiteY75" fmla="*/ 795441 h 846834"/>
                <a:gd name="connsiteX76" fmla="*/ 0 w 2972814"/>
                <a:gd name="connsiteY76" fmla="*/ 787623 h 846834"/>
                <a:gd name="connsiteX77" fmla="*/ 0 w 2972814"/>
                <a:gd name="connsiteY77" fmla="*/ 795536 h 846834"/>
                <a:gd name="connsiteX78" fmla="*/ 0 w 2972814"/>
                <a:gd name="connsiteY78" fmla="*/ 805528 h 846834"/>
                <a:gd name="connsiteX79" fmla="*/ 0 w 2972814"/>
                <a:gd name="connsiteY79" fmla="*/ 815519 h 846834"/>
                <a:gd name="connsiteX80" fmla="*/ 0 w 2972814"/>
                <a:gd name="connsiteY80" fmla="*/ 825511 h 846834"/>
                <a:gd name="connsiteX81" fmla="*/ 0 w 2972814"/>
                <a:gd name="connsiteY81" fmla="*/ 830043 h 846834"/>
                <a:gd name="connsiteX82" fmla="*/ 13319 w 2972814"/>
                <a:gd name="connsiteY82" fmla="*/ 835502 h 846834"/>
                <a:gd name="connsiteX83" fmla="*/ 19952 w 2972814"/>
                <a:gd name="connsiteY83" fmla="*/ 838332 h 846834"/>
                <a:gd name="connsiteX84" fmla="*/ 39904 w 2972814"/>
                <a:gd name="connsiteY84" fmla="*/ 844244 h 846834"/>
                <a:gd name="connsiteX85" fmla="*/ 49571 w 2972814"/>
                <a:gd name="connsiteY85" fmla="*/ 845494 h 846834"/>
                <a:gd name="connsiteX86" fmla="*/ 598553 w 2972814"/>
                <a:gd name="connsiteY86" fmla="*/ 597001 h 846834"/>
                <a:gd name="connsiteX87" fmla="*/ 618505 w 2972814"/>
                <a:gd name="connsiteY87" fmla="*/ 597942 h 846834"/>
                <a:gd name="connsiteX88" fmla="*/ 638457 w 2972814"/>
                <a:gd name="connsiteY88" fmla="*/ 597574 h 846834"/>
                <a:gd name="connsiteX89" fmla="*/ 658409 w 2972814"/>
                <a:gd name="connsiteY89" fmla="*/ 596457 h 846834"/>
                <a:gd name="connsiteX90" fmla="*/ 667488 w 2972814"/>
                <a:gd name="connsiteY90" fmla="*/ 595706 h 846834"/>
                <a:gd name="connsiteX91" fmla="*/ 678360 w 2972814"/>
                <a:gd name="connsiteY91" fmla="*/ 594916 h 846834"/>
                <a:gd name="connsiteX92" fmla="*/ 698312 w 2972814"/>
                <a:gd name="connsiteY92" fmla="*/ 593357 h 846834"/>
                <a:gd name="connsiteX93" fmla="*/ 718264 w 2972814"/>
                <a:gd name="connsiteY93" fmla="*/ 592196 h 846834"/>
                <a:gd name="connsiteX94" fmla="*/ 738216 w 2972814"/>
                <a:gd name="connsiteY94" fmla="*/ 591324 h 846834"/>
                <a:gd name="connsiteX95" fmla="*/ 758167 w 2972814"/>
                <a:gd name="connsiteY95" fmla="*/ 590728 h 846834"/>
                <a:gd name="connsiteX96" fmla="*/ 778119 w 2972814"/>
                <a:gd name="connsiteY96" fmla="*/ 590427 h 846834"/>
                <a:gd name="connsiteX97" fmla="*/ 798071 w 2972814"/>
                <a:gd name="connsiteY97" fmla="*/ 590161 h 846834"/>
                <a:gd name="connsiteX98" fmla="*/ 818023 w 2972814"/>
                <a:gd name="connsiteY98" fmla="*/ 589695 h 846834"/>
                <a:gd name="connsiteX99" fmla="*/ 837975 w 2972814"/>
                <a:gd name="connsiteY99" fmla="*/ 588742 h 846834"/>
                <a:gd name="connsiteX100" fmla="*/ 857926 w 2972814"/>
                <a:gd name="connsiteY100" fmla="*/ 586945 h 846834"/>
                <a:gd name="connsiteX101" fmla="*/ 866171 w 2972814"/>
                <a:gd name="connsiteY101" fmla="*/ 585715 h 846834"/>
                <a:gd name="connsiteX102" fmla="*/ 877878 w 2972814"/>
                <a:gd name="connsiteY102" fmla="*/ 583781 h 846834"/>
                <a:gd name="connsiteX103" fmla="*/ 897830 w 2972814"/>
                <a:gd name="connsiteY103" fmla="*/ 578666 h 846834"/>
                <a:gd name="connsiteX104" fmla="*/ 906313 w 2972814"/>
                <a:gd name="connsiteY104" fmla="*/ 575723 h 846834"/>
                <a:gd name="connsiteX105" fmla="*/ 917782 w 2972814"/>
                <a:gd name="connsiteY105" fmla="*/ 571255 h 846834"/>
                <a:gd name="connsiteX106" fmla="*/ 929085 w 2972814"/>
                <a:gd name="connsiteY106" fmla="*/ 565732 h 846834"/>
                <a:gd name="connsiteX107" fmla="*/ 937733 w 2972814"/>
                <a:gd name="connsiteY107" fmla="*/ 561122 h 846834"/>
                <a:gd name="connsiteX108" fmla="*/ 947170 w 2972814"/>
                <a:gd name="connsiteY108" fmla="*/ 555740 h 846834"/>
                <a:gd name="connsiteX109" fmla="*/ 957685 w 2972814"/>
                <a:gd name="connsiteY109" fmla="*/ 549246 h 846834"/>
                <a:gd name="connsiteX110" fmla="*/ 963747 w 2972814"/>
                <a:gd name="connsiteY110" fmla="*/ 545749 h 846834"/>
                <a:gd name="connsiteX111" fmla="*/ 977637 w 2972814"/>
                <a:gd name="connsiteY111" fmla="*/ 537596 h 846834"/>
                <a:gd name="connsiteX112" fmla="*/ 981467 w 2972814"/>
                <a:gd name="connsiteY112" fmla="*/ 535757 h 846834"/>
                <a:gd name="connsiteX113" fmla="*/ 997589 w 2972814"/>
                <a:gd name="connsiteY113" fmla="*/ 528355 h 846834"/>
                <a:gd name="connsiteX114" fmla="*/ 1006734 w 2972814"/>
                <a:gd name="connsiteY114" fmla="*/ 525766 h 846834"/>
                <a:gd name="connsiteX115" fmla="*/ 1017541 w 2972814"/>
                <a:gd name="connsiteY115" fmla="*/ 522805 h 846834"/>
                <a:gd name="connsiteX116" fmla="*/ 1037492 w 2972814"/>
                <a:gd name="connsiteY116" fmla="*/ 520603 h 846834"/>
                <a:gd name="connsiteX117" fmla="*/ 1057444 w 2972814"/>
                <a:gd name="connsiteY117" fmla="*/ 520918 h 846834"/>
                <a:gd name="connsiteX118" fmla="*/ 1077396 w 2972814"/>
                <a:gd name="connsiteY118" fmla="*/ 522726 h 846834"/>
                <a:gd name="connsiteX119" fmla="*/ 1097348 w 2972814"/>
                <a:gd name="connsiteY119" fmla="*/ 525227 h 846834"/>
                <a:gd name="connsiteX120" fmla="*/ 1101794 w 2972814"/>
                <a:gd name="connsiteY120" fmla="*/ 525766 h 846834"/>
                <a:gd name="connsiteX121" fmla="*/ 1117299 w 2972814"/>
                <a:gd name="connsiteY121" fmla="*/ 527624 h 846834"/>
                <a:gd name="connsiteX122" fmla="*/ 1137251 w 2972814"/>
                <a:gd name="connsiteY122" fmla="*/ 529450 h 846834"/>
                <a:gd name="connsiteX123" fmla="*/ 1157203 w 2972814"/>
                <a:gd name="connsiteY123" fmla="*/ 529931 h 846834"/>
                <a:gd name="connsiteX124" fmla="*/ 1177155 w 2972814"/>
                <a:gd name="connsiteY124" fmla="*/ 528590 h 846834"/>
                <a:gd name="connsiteX125" fmla="*/ 1192688 w 2972814"/>
                <a:gd name="connsiteY125" fmla="*/ 525766 h 846834"/>
                <a:gd name="connsiteX126" fmla="*/ 1197107 w 2972814"/>
                <a:gd name="connsiteY126" fmla="*/ 524917 h 846834"/>
                <a:gd name="connsiteX127" fmla="*/ 1217058 w 2972814"/>
                <a:gd name="connsiteY127" fmla="*/ 518575 h 846834"/>
                <a:gd name="connsiteX128" fmla="*/ 1223280 w 2972814"/>
                <a:gd name="connsiteY128" fmla="*/ 515774 h 846834"/>
                <a:gd name="connsiteX129" fmla="*/ 1237010 w 2972814"/>
                <a:gd name="connsiteY129" fmla="*/ 508753 h 846834"/>
                <a:gd name="connsiteX130" fmla="*/ 1241714 w 2972814"/>
                <a:gd name="connsiteY130" fmla="*/ 505783 h 846834"/>
                <a:gd name="connsiteX131" fmla="*/ 1255406 w 2972814"/>
                <a:gd name="connsiteY131" fmla="*/ 495791 h 846834"/>
                <a:gd name="connsiteX132" fmla="*/ 1256962 w 2972814"/>
                <a:gd name="connsiteY132" fmla="*/ 494489 h 846834"/>
                <a:gd name="connsiteX133" fmla="*/ 1266305 w 2972814"/>
                <a:gd name="connsiteY133" fmla="*/ 485800 h 846834"/>
                <a:gd name="connsiteX134" fmla="*/ 1275063 w 2972814"/>
                <a:gd name="connsiteY134" fmla="*/ 475808 h 846834"/>
                <a:gd name="connsiteX135" fmla="*/ 1276914 w 2972814"/>
                <a:gd name="connsiteY135" fmla="*/ 473423 h 846834"/>
                <a:gd name="connsiteX136" fmla="*/ 1282605 w 2972814"/>
                <a:gd name="connsiteY136" fmla="*/ 465817 h 846834"/>
                <a:gd name="connsiteX137" fmla="*/ 1288783 w 2972814"/>
                <a:gd name="connsiteY137" fmla="*/ 455825 h 846834"/>
                <a:gd name="connsiteX138" fmla="*/ 1294095 w 2972814"/>
                <a:gd name="connsiteY138" fmla="*/ 445834 h 846834"/>
                <a:gd name="connsiteX139" fmla="*/ 1296865 w 2972814"/>
                <a:gd name="connsiteY139" fmla="*/ 439827 h 846834"/>
                <a:gd name="connsiteX140" fmla="*/ 1298792 w 2972814"/>
                <a:gd name="connsiteY140" fmla="*/ 435842 h 846834"/>
                <a:gd name="connsiteX141" fmla="*/ 1303008 w 2972814"/>
                <a:gd name="connsiteY141" fmla="*/ 425851 h 846834"/>
                <a:gd name="connsiteX142" fmla="*/ 1306640 w 2972814"/>
                <a:gd name="connsiteY142" fmla="*/ 415859 h 846834"/>
                <a:gd name="connsiteX143" fmla="*/ 1309610 w 2972814"/>
                <a:gd name="connsiteY143" fmla="*/ 405868 h 846834"/>
                <a:gd name="connsiteX144" fmla="*/ 1312258 w 2972814"/>
                <a:gd name="connsiteY144" fmla="*/ 395876 h 846834"/>
                <a:gd name="connsiteX145" fmla="*/ 1314462 w 2972814"/>
                <a:gd name="connsiteY145" fmla="*/ 385885 h 846834"/>
                <a:gd name="connsiteX146" fmla="*/ 1316230 w 2972814"/>
                <a:gd name="connsiteY146" fmla="*/ 375893 h 846834"/>
                <a:gd name="connsiteX147" fmla="*/ 1316817 w 2972814"/>
                <a:gd name="connsiteY147" fmla="*/ 371509 h 846834"/>
                <a:gd name="connsiteX148" fmla="*/ 1317571 w 2972814"/>
                <a:gd name="connsiteY148" fmla="*/ 365902 h 846834"/>
                <a:gd name="connsiteX149" fmla="*/ 1318703 w 2972814"/>
                <a:gd name="connsiteY149" fmla="*/ 355910 h 846834"/>
                <a:gd name="connsiteX150" fmla="*/ 1319481 w 2972814"/>
                <a:gd name="connsiteY150" fmla="*/ 345919 h 846834"/>
                <a:gd name="connsiteX151" fmla="*/ 1320245 w 2972814"/>
                <a:gd name="connsiteY151" fmla="*/ 335927 h 846834"/>
                <a:gd name="connsiteX152" fmla="*/ 1320951 w 2972814"/>
                <a:gd name="connsiteY152" fmla="*/ 325936 h 846834"/>
                <a:gd name="connsiteX153" fmla="*/ 1321677 w 2972814"/>
                <a:gd name="connsiteY153" fmla="*/ 315944 h 846834"/>
                <a:gd name="connsiteX154" fmla="*/ 1322759 w 2972814"/>
                <a:gd name="connsiteY154" fmla="*/ 305953 h 846834"/>
                <a:gd name="connsiteX155" fmla="*/ 1324417 w 2972814"/>
                <a:gd name="connsiteY155" fmla="*/ 295961 h 846834"/>
                <a:gd name="connsiteX156" fmla="*/ 1326845 w 2972814"/>
                <a:gd name="connsiteY156" fmla="*/ 285970 h 846834"/>
                <a:gd name="connsiteX157" fmla="*/ 1330500 w 2972814"/>
                <a:gd name="connsiteY157" fmla="*/ 275978 h 846834"/>
                <a:gd name="connsiteX158" fmla="*/ 1335999 w 2972814"/>
                <a:gd name="connsiteY158" fmla="*/ 265987 h 846834"/>
                <a:gd name="connsiteX159" fmla="*/ 1336769 w 2972814"/>
                <a:gd name="connsiteY159" fmla="*/ 264929 h 846834"/>
                <a:gd name="connsiteX160" fmla="*/ 1342900 w 2972814"/>
                <a:gd name="connsiteY160" fmla="*/ 255995 h 846834"/>
                <a:gd name="connsiteX161" fmla="*/ 1352840 w 2972814"/>
                <a:gd name="connsiteY161" fmla="*/ 246004 h 846834"/>
                <a:gd name="connsiteX162" fmla="*/ 1356721 w 2972814"/>
                <a:gd name="connsiteY162" fmla="*/ 243038 h 846834"/>
                <a:gd name="connsiteX163" fmla="*/ 1365917 w 2972814"/>
                <a:gd name="connsiteY163" fmla="*/ 236012 h 846834"/>
                <a:gd name="connsiteX164" fmla="*/ 1376673 w 2972814"/>
                <a:gd name="connsiteY164" fmla="*/ 229857 h 846834"/>
                <a:gd name="connsiteX165" fmla="*/ 1383753 w 2972814"/>
                <a:gd name="connsiteY165" fmla="*/ 226021 h 846834"/>
                <a:gd name="connsiteX166" fmla="*/ 1396624 w 2972814"/>
                <a:gd name="connsiteY166" fmla="*/ 220392 h 846834"/>
                <a:gd name="connsiteX167" fmla="*/ 1407427 w 2972814"/>
                <a:gd name="connsiteY167" fmla="*/ 216029 h 846834"/>
                <a:gd name="connsiteX168" fmla="*/ 1416576 w 2972814"/>
                <a:gd name="connsiteY168" fmla="*/ 212807 h 846834"/>
                <a:gd name="connsiteX169" fmla="*/ 1436528 w 2972814"/>
                <a:gd name="connsiteY169" fmla="*/ 206565 h 846834"/>
                <a:gd name="connsiteX170" fmla="*/ 1438378 w 2972814"/>
                <a:gd name="connsiteY170" fmla="*/ 206038 h 846834"/>
                <a:gd name="connsiteX171" fmla="*/ 1456480 w 2972814"/>
                <a:gd name="connsiteY171" fmla="*/ 201246 h 846834"/>
                <a:gd name="connsiteX172" fmla="*/ 1476431 w 2972814"/>
                <a:gd name="connsiteY172" fmla="*/ 196495 h 846834"/>
                <a:gd name="connsiteX173" fmla="*/ 1478558 w 2972814"/>
                <a:gd name="connsiteY173" fmla="*/ 196046 h 846834"/>
                <a:gd name="connsiteX174" fmla="*/ 1496383 w 2972814"/>
                <a:gd name="connsiteY174" fmla="*/ 192361 h 846834"/>
                <a:gd name="connsiteX175" fmla="*/ 1516335 w 2972814"/>
                <a:gd name="connsiteY175" fmla="*/ 188916 h 846834"/>
                <a:gd name="connsiteX176" fmla="*/ 1536287 w 2972814"/>
                <a:gd name="connsiteY176" fmla="*/ 186089 h 846834"/>
                <a:gd name="connsiteX177" fmla="*/ 1536690 w 2972814"/>
                <a:gd name="connsiteY177" fmla="*/ 186055 h 846834"/>
                <a:gd name="connsiteX178" fmla="*/ 1556239 w 2972814"/>
                <a:gd name="connsiteY178" fmla="*/ 184258 h 846834"/>
                <a:gd name="connsiteX179" fmla="*/ 1576190 w 2972814"/>
                <a:gd name="connsiteY179" fmla="*/ 183578 h 846834"/>
                <a:gd name="connsiteX180" fmla="*/ 1596142 w 2972814"/>
                <a:gd name="connsiteY180" fmla="*/ 184562 h 846834"/>
                <a:gd name="connsiteX181" fmla="*/ 1606734 w 2972814"/>
                <a:gd name="connsiteY181" fmla="*/ 186055 h 846834"/>
                <a:gd name="connsiteX182" fmla="*/ 1616094 w 2972814"/>
                <a:gd name="connsiteY182" fmla="*/ 187416 h 846834"/>
                <a:gd name="connsiteX183" fmla="*/ 1636046 w 2972814"/>
                <a:gd name="connsiteY183" fmla="*/ 192130 h 846834"/>
                <a:gd name="connsiteX184" fmla="*/ 1647855 w 2972814"/>
                <a:gd name="connsiteY184" fmla="*/ 196046 h 846834"/>
                <a:gd name="connsiteX185" fmla="*/ 1655997 w 2972814"/>
                <a:gd name="connsiteY185" fmla="*/ 198869 h 846834"/>
                <a:gd name="connsiteX186" fmla="*/ 1672767 w 2972814"/>
                <a:gd name="connsiteY186" fmla="*/ 206038 h 846834"/>
                <a:gd name="connsiteX187" fmla="*/ 1675949 w 2972814"/>
                <a:gd name="connsiteY187" fmla="*/ 207438 h 846834"/>
                <a:gd name="connsiteX188" fmla="*/ 1693369 w 2972814"/>
                <a:gd name="connsiteY188" fmla="*/ 216029 h 846834"/>
                <a:gd name="connsiteX189" fmla="*/ 1695901 w 2972814"/>
                <a:gd name="connsiteY189" fmla="*/ 217320 h 846834"/>
                <a:gd name="connsiteX190" fmla="*/ 1712006 w 2972814"/>
                <a:gd name="connsiteY190" fmla="*/ 226021 h 846834"/>
                <a:gd name="connsiteX191" fmla="*/ 1715853 w 2972814"/>
                <a:gd name="connsiteY191" fmla="*/ 228234 h 846834"/>
                <a:gd name="connsiteX192" fmla="*/ 1729367 w 2972814"/>
                <a:gd name="connsiteY192" fmla="*/ 236012 h 846834"/>
                <a:gd name="connsiteX193" fmla="*/ 1735805 w 2972814"/>
                <a:gd name="connsiteY193" fmla="*/ 239954 h 846834"/>
                <a:gd name="connsiteX194" fmla="*/ 1745951 w 2972814"/>
                <a:gd name="connsiteY194" fmla="*/ 246004 h 846834"/>
                <a:gd name="connsiteX195" fmla="*/ 1755756 w 2972814"/>
                <a:gd name="connsiteY195" fmla="*/ 252359 h 846834"/>
                <a:gd name="connsiteX196" fmla="*/ 1761735 w 2972814"/>
                <a:gd name="connsiteY196" fmla="*/ 255995 h 846834"/>
                <a:gd name="connsiteX197" fmla="*/ 1775708 w 2972814"/>
                <a:gd name="connsiteY197" fmla="*/ 265243 h 846834"/>
                <a:gd name="connsiteX198" fmla="*/ 1776975 w 2972814"/>
                <a:gd name="connsiteY198" fmla="*/ 265987 h 846834"/>
                <a:gd name="connsiteX199" fmla="*/ 1792695 w 2972814"/>
                <a:gd name="connsiteY199" fmla="*/ 275978 h 846834"/>
                <a:gd name="connsiteX200" fmla="*/ 1795660 w 2972814"/>
                <a:gd name="connsiteY200" fmla="*/ 278043 h 846834"/>
                <a:gd name="connsiteX201" fmla="*/ 1809398 w 2972814"/>
                <a:gd name="connsiteY201" fmla="*/ 285970 h 846834"/>
                <a:gd name="connsiteX202" fmla="*/ 1815612 w 2972814"/>
                <a:gd name="connsiteY202" fmla="*/ 289956 h 846834"/>
                <a:gd name="connsiteX203" fmla="*/ 1828040 w 2972814"/>
                <a:gd name="connsiteY203" fmla="*/ 295961 h 846834"/>
                <a:gd name="connsiteX204" fmla="*/ 1835563 w 2972814"/>
                <a:gd name="connsiteY204" fmla="*/ 299790 h 846834"/>
                <a:gd name="connsiteX205" fmla="*/ 1854860 w 2972814"/>
                <a:gd name="connsiteY205" fmla="*/ 305953 h 846834"/>
                <a:gd name="connsiteX206" fmla="*/ 1855515 w 2972814"/>
                <a:gd name="connsiteY206" fmla="*/ 306175 h 846834"/>
                <a:gd name="connsiteX207" fmla="*/ 1875467 w 2972814"/>
                <a:gd name="connsiteY207" fmla="*/ 309088 h 846834"/>
                <a:gd name="connsiteX208" fmla="*/ 1895419 w 2972814"/>
                <a:gd name="connsiteY208" fmla="*/ 308404 h 846834"/>
                <a:gd name="connsiteX209" fmla="*/ 1909114 w 2972814"/>
                <a:gd name="connsiteY209" fmla="*/ 305953 h 846834"/>
                <a:gd name="connsiteX210" fmla="*/ 1915371 w 2972814"/>
                <a:gd name="connsiteY210" fmla="*/ 304872 h 846834"/>
                <a:gd name="connsiteX211" fmla="*/ 1935322 w 2972814"/>
                <a:gd name="connsiteY211" fmla="*/ 299502 h 846834"/>
                <a:gd name="connsiteX212" fmla="*/ 1946010 w 2972814"/>
                <a:gd name="connsiteY212" fmla="*/ 295961 h 846834"/>
                <a:gd name="connsiteX213" fmla="*/ 1955274 w 2972814"/>
                <a:gd name="connsiteY213" fmla="*/ 292982 h 846834"/>
                <a:gd name="connsiteX214" fmla="*/ 1975226 w 2972814"/>
                <a:gd name="connsiteY214" fmla="*/ 286592 h 846834"/>
                <a:gd name="connsiteX215" fmla="*/ 1977378 w 2972814"/>
                <a:gd name="connsiteY215" fmla="*/ 285970 h 846834"/>
                <a:gd name="connsiteX216" fmla="*/ 1995178 w 2972814"/>
                <a:gd name="connsiteY216" fmla="*/ 280838 h 846834"/>
                <a:gd name="connsiteX217" fmla="*/ 2015129 w 2972814"/>
                <a:gd name="connsiteY217" fmla="*/ 276276 h 846834"/>
                <a:gd name="connsiteX218" fmla="*/ 2017137 w 2972814"/>
                <a:gd name="connsiteY218" fmla="*/ 275978 h 846834"/>
                <a:gd name="connsiteX219" fmla="*/ 2035081 w 2972814"/>
                <a:gd name="connsiteY219" fmla="*/ 273203 h 846834"/>
                <a:gd name="connsiteX220" fmla="*/ 2055033 w 2972814"/>
                <a:gd name="connsiteY220" fmla="*/ 272194 h 846834"/>
                <a:gd name="connsiteX221" fmla="*/ 2074985 w 2972814"/>
                <a:gd name="connsiteY221" fmla="*/ 272852 h 846834"/>
                <a:gd name="connsiteX222" fmla="*/ 2094936 w 2972814"/>
                <a:gd name="connsiteY222" fmla="*/ 275315 h 846834"/>
                <a:gd name="connsiteX223" fmla="*/ 2098323 w 2972814"/>
                <a:gd name="connsiteY223" fmla="*/ 275978 h 846834"/>
                <a:gd name="connsiteX224" fmla="*/ 2114888 w 2972814"/>
                <a:gd name="connsiteY224" fmla="*/ 279022 h 846834"/>
                <a:gd name="connsiteX225" fmla="*/ 2134840 w 2972814"/>
                <a:gd name="connsiteY225" fmla="*/ 283512 h 846834"/>
                <a:gd name="connsiteX226" fmla="*/ 2145576 w 2972814"/>
                <a:gd name="connsiteY226" fmla="*/ 285970 h 846834"/>
                <a:gd name="connsiteX227" fmla="*/ 2154792 w 2972814"/>
                <a:gd name="connsiteY227" fmla="*/ 287938 h 846834"/>
                <a:gd name="connsiteX228" fmla="*/ 2174744 w 2972814"/>
                <a:gd name="connsiteY228" fmla="*/ 292545 h 846834"/>
                <a:gd name="connsiteX229" fmla="*/ 2189216 w 2972814"/>
                <a:gd name="connsiteY229" fmla="*/ 295961 h 846834"/>
                <a:gd name="connsiteX230" fmla="*/ 2194695 w 2972814"/>
                <a:gd name="connsiteY230" fmla="*/ 297226 h 846834"/>
                <a:gd name="connsiteX231" fmla="*/ 2214647 w 2972814"/>
                <a:gd name="connsiteY231" fmla="*/ 302113 h 846834"/>
                <a:gd name="connsiteX232" fmla="*/ 2228970 w 2972814"/>
                <a:gd name="connsiteY232" fmla="*/ 305953 h 846834"/>
                <a:gd name="connsiteX233" fmla="*/ 2234599 w 2972814"/>
                <a:gd name="connsiteY233" fmla="*/ 307465 h 846834"/>
                <a:gd name="connsiteX234" fmla="*/ 2254551 w 2972814"/>
                <a:gd name="connsiteY234" fmla="*/ 313566 h 846834"/>
                <a:gd name="connsiteX235" fmla="*/ 2261740 w 2972814"/>
                <a:gd name="connsiteY235" fmla="*/ 315944 h 846834"/>
                <a:gd name="connsiteX236" fmla="*/ 2274502 w 2972814"/>
                <a:gd name="connsiteY236" fmla="*/ 320652 h 846834"/>
                <a:gd name="connsiteX237" fmla="*/ 2286786 w 2972814"/>
                <a:gd name="connsiteY237" fmla="*/ 325936 h 846834"/>
                <a:gd name="connsiteX238" fmla="*/ 2294454 w 2972814"/>
                <a:gd name="connsiteY238" fmla="*/ 329714 h 846834"/>
                <a:gd name="connsiteX239" fmla="*/ 2305279 w 2972814"/>
                <a:gd name="connsiteY239" fmla="*/ 335927 h 846834"/>
                <a:gd name="connsiteX240" fmla="*/ 2314406 w 2972814"/>
                <a:gd name="connsiteY240" fmla="*/ 342472 h 846834"/>
                <a:gd name="connsiteX241" fmla="*/ 2318966 w 2972814"/>
                <a:gd name="connsiteY241" fmla="*/ 345919 h 846834"/>
                <a:gd name="connsiteX242" fmla="*/ 2328755 w 2972814"/>
                <a:gd name="connsiteY242" fmla="*/ 355910 h 846834"/>
                <a:gd name="connsiteX243" fmla="*/ 2334358 w 2972814"/>
                <a:gd name="connsiteY243" fmla="*/ 365001 h 846834"/>
                <a:gd name="connsiteX244" fmla="*/ 2334906 w 2972814"/>
                <a:gd name="connsiteY244" fmla="*/ 365902 h 846834"/>
                <a:gd name="connsiteX245" fmla="*/ 2339224 w 2972814"/>
                <a:gd name="connsiteY245" fmla="*/ 375893 h 846834"/>
                <a:gd name="connsiteX246" fmla="*/ 2341797 w 2972814"/>
                <a:gd name="connsiteY246" fmla="*/ 385885 h 846834"/>
                <a:gd name="connsiteX247" fmla="*/ 2343125 w 2972814"/>
                <a:gd name="connsiteY247" fmla="*/ 395876 h 846834"/>
                <a:gd name="connsiteX248" fmla="*/ 2343902 w 2972814"/>
                <a:gd name="connsiteY248" fmla="*/ 405868 h 846834"/>
                <a:gd name="connsiteX249" fmla="*/ 2344146 w 2972814"/>
                <a:gd name="connsiteY249" fmla="*/ 415859 h 846834"/>
                <a:gd name="connsiteX250" fmla="*/ 2344380 w 2972814"/>
                <a:gd name="connsiteY250" fmla="*/ 425851 h 846834"/>
                <a:gd name="connsiteX251" fmla="*/ 2344827 w 2972814"/>
                <a:gd name="connsiteY251" fmla="*/ 435842 h 846834"/>
                <a:gd name="connsiteX252" fmla="*/ 2345523 w 2972814"/>
                <a:gd name="connsiteY252" fmla="*/ 445834 h 846834"/>
                <a:gd name="connsiteX253" fmla="*/ 2347317 w 2972814"/>
                <a:gd name="connsiteY253" fmla="*/ 455825 h 846834"/>
                <a:gd name="connsiteX254" fmla="*/ 2349940 w 2972814"/>
                <a:gd name="connsiteY254" fmla="*/ 465817 h 846834"/>
                <a:gd name="connsiteX255" fmla="*/ 2354060 w 2972814"/>
                <a:gd name="connsiteY255" fmla="*/ 475808 h 846834"/>
                <a:gd name="connsiteX256" fmla="*/ 2354310 w 2972814"/>
                <a:gd name="connsiteY256" fmla="*/ 476251 h 846834"/>
                <a:gd name="connsiteX257" fmla="*/ 2361075 w 2972814"/>
                <a:gd name="connsiteY257" fmla="*/ 485800 h 846834"/>
                <a:gd name="connsiteX258" fmla="*/ 2371103 w 2972814"/>
                <a:gd name="connsiteY258" fmla="*/ 495791 h 846834"/>
                <a:gd name="connsiteX259" fmla="*/ 2374261 w 2972814"/>
                <a:gd name="connsiteY259" fmla="*/ 498255 h 846834"/>
                <a:gd name="connsiteX260" fmla="*/ 2388895 w 2972814"/>
                <a:gd name="connsiteY260" fmla="*/ 505783 h 846834"/>
                <a:gd name="connsiteX261" fmla="*/ 2394213 w 2972814"/>
                <a:gd name="connsiteY261" fmla="*/ 507919 h 846834"/>
                <a:gd name="connsiteX262" fmla="*/ 2414165 w 2972814"/>
                <a:gd name="connsiteY262" fmla="*/ 512143 h 846834"/>
                <a:gd name="connsiteX263" fmla="*/ 2434117 w 2972814"/>
                <a:gd name="connsiteY263" fmla="*/ 512962 h 846834"/>
                <a:gd name="connsiteX264" fmla="*/ 2454068 w 2972814"/>
                <a:gd name="connsiteY264" fmla="*/ 511467 h 846834"/>
                <a:gd name="connsiteX265" fmla="*/ 2474020 w 2972814"/>
                <a:gd name="connsiteY265" fmla="*/ 508578 h 846834"/>
                <a:gd name="connsiteX266" fmla="*/ 2489057 w 2972814"/>
                <a:gd name="connsiteY266" fmla="*/ 505783 h 846834"/>
                <a:gd name="connsiteX267" fmla="*/ 2493972 w 2972814"/>
                <a:gd name="connsiteY267" fmla="*/ 504780 h 846834"/>
                <a:gd name="connsiteX268" fmla="*/ 2513924 w 2972814"/>
                <a:gd name="connsiteY268" fmla="*/ 500908 h 846834"/>
                <a:gd name="connsiteX269" fmla="*/ 2533876 w 2972814"/>
                <a:gd name="connsiteY269" fmla="*/ 497135 h 846834"/>
                <a:gd name="connsiteX270" fmla="*/ 2542581 w 2972814"/>
                <a:gd name="connsiteY270" fmla="*/ 495791 h 846834"/>
                <a:gd name="connsiteX271" fmla="*/ 2553827 w 2972814"/>
                <a:gd name="connsiteY271" fmla="*/ 493797 h 846834"/>
                <a:gd name="connsiteX272" fmla="*/ 2573779 w 2972814"/>
                <a:gd name="connsiteY272" fmla="*/ 491348 h 846834"/>
                <a:gd name="connsiteX273" fmla="*/ 2593731 w 2972814"/>
                <a:gd name="connsiteY273" fmla="*/ 490077 h 846834"/>
                <a:gd name="connsiteX274" fmla="*/ 2613683 w 2972814"/>
                <a:gd name="connsiteY274" fmla="*/ 490394 h 846834"/>
                <a:gd name="connsiteX275" fmla="*/ 2633634 w 2972814"/>
                <a:gd name="connsiteY275" fmla="*/ 492629 h 846834"/>
                <a:gd name="connsiteX276" fmla="*/ 2648294 w 2972814"/>
                <a:gd name="connsiteY276" fmla="*/ 495791 h 846834"/>
                <a:gd name="connsiteX277" fmla="*/ 2653586 w 2972814"/>
                <a:gd name="connsiteY277" fmla="*/ 497033 h 846834"/>
                <a:gd name="connsiteX278" fmla="*/ 2673538 w 2972814"/>
                <a:gd name="connsiteY278" fmla="*/ 503432 h 846834"/>
                <a:gd name="connsiteX279" fmla="*/ 2679953 w 2972814"/>
                <a:gd name="connsiteY279" fmla="*/ 505783 h 846834"/>
                <a:gd name="connsiteX280" fmla="*/ 2693490 w 2972814"/>
                <a:gd name="connsiteY280" fmla="*/ 511002 h 846834"/>
                <a:gd name="connsiteX281" fmla="*/ 2711462 w 2972814"/>
                <a:gd name="connsiteY281" fmla="*/ 515774 h 846834"/>
                <a:gd name="connsiteX282" fmla="*/ 2713441 w 2972814"/>
                <a:gd name="connsiteY282" fmla="*/ 516302 h 846834"/>
                <a:gd name="connsiteX283" fmla="*/ 2733393 w 2972814"/>
                <a:gd name="connsiteY283" fmla="*/ 517015 h 846834"/>
                <a:gd name="connsiteX284" fmla="*/ 2738473 w 2972814"/>
                <a:gd name="connsiteY284" fmla="*/ 515774 h 846834"/>
                <a:gd name="connsiteX285" fmla="*/ 2753345 w 2972814"/>
                <a:gd name="connsiteY285" fmla="*/ 512587 h 846834"/>
                <a:gd name="connsiteX286" fmla="*/ 2766172 w 2972814"/>
                <a:gd name="connsiteY286" fmla="*/ 505783 h 846834"/>
                <a:gd name="connsiteX287" fmla="*/ 2773297 w 2972814"/>
                <a:gd name="connsiteY287" fmla="*/ 502517 h 846834"/>
                <a:gd name="connsiteX288" fmla="*/ 2781444 w 2972814"/>
                <a:gd name="connsiteY288" fmla="*/ 495791 h 846834"/>
                <a:gd name="connsiteX289" fmla="*/ 2793249 w 2972814"/>
                <a:gd name="connsiteY289" fmla="*/ 487529 h 846834"/>
                <a:gd name="connsiteX290" fmla="*/ 2794902 w 2972814"/>
                <a:gd name="connsiteY290" fmla="*/ 485800 h 846834"/>
                <a:gd name="connsiteX291" fmla="*/ 2804163 w 2972814"/>
                <a:gd name="connsiteY291" fmla="*/ 475808 h 846834"/>
                <a:gd name="connsiteX292" fmla="*/ 2813200 w 2972814"/>
                <a:gd name="connsiteY292" fmla="*/ 466595 h 846834"/>
                <a:gd name="connsiteX293" fmla="*/ 2813753 w 2972814"/>
                <a:gd name="connsiteY293" fmla="*/ 465817 h 846834"/>
                <a:gd name="connsiteX294" fmla="*/ 2820795 w 2972814"/>
                <a:gd name="connsiteY294" fmla="*/ 455825 h 846834"/>
                <a:gd name="connsiteX295" fmla="*/ 2828040 w 2972814"/>
                <a:gd name="connsiteY295" fmla="*/ 445834 h 846834"/>
                <a:gd name="connsiteX296" fmla="*/ 2833152 w 2972814"/>
                <a:gd name="connsiteY296" fmla="*/ 438763 h 846834"/>
                <a:gd name="connsiteX297" fmla="*/ 2834789 w 2972814"/>
                <a:gd name="connsiteY297" fmla="*/ 435842 h 846834"/>
                <a:gd name="connsiteX298" fmla="*/ 2840352 w 2972814"/>
                <a:gd name="connsiteY298" fmla="*/ 425851 h 846834"/>
                <a:gd name="connsiteX299" fmla="*/ 2846032 w 2972814"/>
                <a:gd name="connsiteY299" fmla="*/ 415859 h 846834"/>
                <a:gd name="connsiteX300" fmla="*/ 2851769 w 2972814"/>
                <a:gd name="connsiteY300" fmla="*/ 405868 h 846834"/>
                <a:gd name="connsiteX301" fmla="*/ 2853104 w 2972814"/>
                <a:gd name="connsiteY301" fmla="*/ 403588 h 846834"/>
                <a:gd name="connsiteX302" fmla="*/ 2856897 w 2972814"/>
                <a:gd name="connsiteY302" fmla="*/ 395876 h 846834"/>
                <a:gd name="connsiteX303" fmla="*/ 2861968 w 2972814"/>
                <a:gd name="connsiteY303" fmla="*/ 385885 h 846834"/>
                <a:gd name="connsiteX304" fmla="*/ 2867273 w 2972814"/>
                <a:gd name="connsiteY304" fmla="*/ 375893 h 846834"/>
                <a:gd name="connsiteX305" fmla="*/ 2873008 w 2972814"/>
                <a:gd name="connsiteY305" fmla="*/ 365902 h 846834"/>
                <a:gd name="connsiteX306" fmla="*/ 2873056 w 2972814"/>
                <a:gd name="connsiteY306" fmla="*/ 365819 h 846834"/>
                <a:gd name="connsiteX307" fmla="*/ 2878264 w 2972814"/>
                <a:gd name="connsiteY307" fmla="*/ 355910 h 846834"/>
                <a:gd name="connsiteX308" fmla="*/ 2884146 w 2972814"/>
                <a:gd name="connsiteY308" fmla="*/ 345919 h 846834"/>
                <a:gd name="connsiteX309" fmla="*/ 2890653 w 2972814"/>
                <a:gd name="connsiteY309" fmla="*/ 335927 h 846834"/>
                <a:gd name="connsiteX310" fmla="*/ 2893007 w 2972814"/>
                <a:gd name="connsiteY310" fmla="*/ 332717 h 846834"/>
                <a:gd name="connsiteX311" fmla="*/ 2897844 w 2972814"/>
                <a:gd name="connsiteY311" fmla="*/ 325936 h 846834"/>
                <a:gd name="connsiteX312" fmla="*/ 2905960 w 2972814"/>
                <a:gd name="connsiteY312" fmla="*/ 315944 h 846834"/>
                <a:gd name="connsiteX313" fmla="*/ 2912959 w 2972814"/>
                <a:gd name="connsiteY313" fmla="*/ 308782 h 846834"/>
                <a:gd name="connsiteX314" fmla="*/ 2915793 w 2972814"/>
                <a:gd name="connsiteY314" fmla="*/ 305953 h 846834"/>
                <a:gd name="connsiteX315" fmla="*/ 2927417 w 2972814"/>
                <a:gd name="connsiteY315" fmla="*/ 295961 h 846834"/>
                <a:gd name="connsiteX316" fmla="*/ 2932911 w 2972814"/>
                <a:gd name="connsiteY316" fmla="*/ 291938 h 846834"/>
                <a:gd name="connsiteX317" fmla="*/ 2941684 w 2972814"/>
                <a:gd name="connsiteY317" fmla="*/ 285970 h 846834"/>
                <a:gd name="connsiteX318" fmla="*/ 2952863 w 2972814"/>
                <a:gd name="connsiteY318" fmla="*/ 279549 h 846834"/>
                <a:gd name="connsiteX319" fmla="*/ 2959700 w 2972814"/>
                <a:gd name="connsiteY319" fmla="*/ 275978 h 846834"/>
                <a:gd name="connsiteX320" fmla="*/ 2972815 w 2972814"/>
                <a:gd name="connsiteY320" fmla="*/ 269929 h 846834"/>
                <a:gd name="connsiteX321" fmla="*/ 2972815 w 2972814"/>
                <a:gd name="connsiteY321" fmla="*/ 265987 h 846834"/>
                <a:gd name="connsiteX322" fmla="*/ 2972815 w 2972814"/>
                <a:gd name="connsiteY322" fmla="*/ 255995 h 846834"/>
                <a:gd name="connsiteX323" fmla="*/ 2972815 w 2972814"/>
                <a:gd name="connsiteY323" fmla="*/ 246004 h 846834"/>
                <a:gd name="connsiteX324" fmla="*/ 2972815 w 2972814"/>
                <a:gd name="connsiteY324" fmla="*/ 239727 h 846834"/>
                <a:gd name="connsiteX325" fmla="*/ 2953009 w 2972814"/>
                <a:gd name="connsiteY325" fmla="*/ 246004 h 846834"/>
                <a:gd name="connsiteX326" fmla="*/ 2952863 w 2972814"/>
                <a:gd name="connsiteY326" fmla="*/ 246055 h 846834"/>
                <a:gd name="connsiteX327" fmla="*/ 2932911 w 2972814"/>
                <a:gd name="connsiteY327" fmla="*/ 253345 h 846834"/>
                <a:gd name="connsiteX328" fmla="*/ 2926113 w 2972814"/>
                <a:gd name="connsiteY328" fmla="*/ 255995 h 846834"/>
                <a:gd name="connsiteX329" fmla="*/ 2912959 w 2972814"/>
                <a:gd name="connsiteY329" fmla="*/ 262002 h 846834"/>
                <a:gd name="connsiteX330" fmla="*/ 2904831 w 2972814"/>
                <a:gd name="connsiteY330" fmla="*/ 265987 h 846834"/>
                <a:gd name="connsiteX331" fmla="*/ 2893007 w 2972814"/>
                <a:gd name="connsiteY331" fmla="*/ 272877 h 846834"/>
                <a:gd name="connsiteX332" fmla="*/ 2887934 w 2972814"/>
                <a:gd name="connsiteY332" fmla="*/ 275978 h 846834"/>
                <a:gd name="connsiteX333" fmla="*/ 2874866 w 2972814"/>
                <a:gd name="connsiteY333" fmla="*/ 285970 h 846834"/>
                <a:gd name="connsiteX334" fmla="*/ 2873056 w 2972814"/>
                <a:gd name="connsiteY334" fmla="*/ 287589 h 846834"/>
                <a:gd name="connsiteX335" fmla="*/ 2863328 w 2972814"/>
                <a:gd name="connsiteY335" fmla="*/ 295961 h 846834"/>
                <a:gd name="connsiteX336" fmla="*/ 2854099 w 2972814"/>
                <a:gd name="connsiteY336" fmla="*/ 305953 h 846834"/>
                <a:gd name="connsiteX337" fmla="*/ 2853104 w 2972814"/>
                <a:gd name="connsiteY337" fmla="*/ 307163 h 846834"/>
                <a:gd name="connsiteX338" fmla="*/ 2844915 w 2972814"/>
                <a:gd name="connsiteY338" fmla="*/ 315944 h 846834"/>
                <a:gd name="connsiteX339" fmla="*/ 2836919 w 2972814"/>
                <a:gd name="connsiteY339" fmla="*/ 325936 h 846834"/>
                <a:gd name="connsiteX340" fmla="*/ 2833152 w 2972814"/>
                <a:gd name="connsiteY340" fmla="*/ 331123 h 846834"/>
                <a:gd name="connsiteX341" fmla="*/ 2828733 w 2972814"/>
                <a:gd name="connsiteY341" fmla="*/ 335927 h 846834"/>
                <a:gd name="connsiteX342" fmla="*/ 2819928 w 2972814"/>
                <a:gd name="connsiteY342" fmla="*/ 345919 h 846834"/>
                <a:gd name="connsiteX343" fmla="*/ 2813200 w 2972814"/>
                <a:gd name="connsiteY343" fmla="*/ 354289 h 846834"/>
                <a:gd name="connsiteX344" fmla="*/ 2811179 w 2972814"/>
                <a:gd name="connsiteY344" fmla="*/ 355910 h 846834"/>
                <a:gd name="connsiteX345" fmla="*/ 2798571 w 2972814"/>
                <a:gd name="connsiteY345" fmla="*/ 365902 h 846834"/>
                <a:gd name="connsiteX346" fmla="*/ 2793249 w 2972814"/>
                <a:gd name="connsiteY346" fmla="*/ 370560 h 846834"/>
                <a:gd name="connsiteX347" fmla="*/ 2780602 w 2972814"/>
                <a:gd name="connsiteY347" fmla="*/ 375893 h 846834"/>
                <a:gd name="connsiteX348" fmla="*/ 2773297 w 2972814"/>
                <a:gd name="connsiteY348" fmla="*/ 378937 h 846834"/>
                <a:gd name="connsiteX349" fmla="*/ 2753345 w 2972814"/>
                <a:gd name="connsiteY349" fmla="*/ 379328 h 846834"/>
                <a:gd name="connsiteX350" fmla="*/ 2742502 w 2972814"/>
                <a:gd name="connsiteY350" fmla="*/ 375893 h 846834"/>
                <a:gd name="connsiteX351" fmla="*/ 2733393 w 2972814"/>
                <a:gd name="connsiteY351" fmla="*/ 372904 h 846834"/>
                <a:gd name="connsiteX352" fmla="*/ 2721785 w 2972814"/>
                <a:gd name="connsiteY352" fmla="*/ 365902 h 846834"/>
                <a:gd name="connsiteX353" fmla="*/ 2713441 w 2972814"/>
                <a:gd name="connsiteY353" fmla="*/ 360637 h 846834"/>
                <a:gd name="connsiteX354" fmla="*/ 2707755 w 2972814"/>
                <a:gd name="connsiteY354" fmla="*/ 355910 h 846834"/>
                <a:gd name="connsiteX355" fmla="*/ 2696401 w 2972814"/>
                <a:gd name="connsiteY355" fmla="*/ 345919 h 846834"/>
                <a:gd name="connsiteX356" fmla="*/ 2693490 w 2972814"/>
                <a:gd name="connsiteY356" fmla="*/ 343393 h 846834"/>
                <a:gd name="connsiteX357" fmla="*/ 2686239 w 2972814"/>
                <a:gd name="connsiteY357" fmla="*/ 335927 h 846834"/>
                <a:gd name="connsiteX358" fmla="*/ 2676959 w 2972814"/>
                <a:gd name="connsiteY358" fmla="*/ 325936 h 846834"/>
                <a:gd name="connsiteX359" fmla="*/ 2673538 w 2972814"/>
                <a:gd name="connsiteY359" fmla="*/ 322136 h 846834"/>
                <a:gd name="connsiteX360" fmla="*/ 2668420 w 2972814"/>
                <a:gd name="connsiteY360" fmla="*/ 315944 h 846834"/>
                <a:gd name="connsiteX361" fmla="*/ 2659725 w 2972814"/>
                <a:gd name="connsiteY361" fmla="*/ 305953 h 846834"/>
                <a:gd name="connsiteX362" fmla="*/ 2653586 w 2972814"/>
                <a:gd name="connsiteY362" fmla="*/ 299218 h 846834"/>
                <a:gd name="connsiteX363" fmla="*/ 2650627 w 2972814"/>
                <a:gd name="connsiteY363" fmla="*/ 295961 h 846834"/>
                <a:gd name="connsiteX364" fmla="*/ 2641118 w 2972814"/>
                <a:gd name="connsiteY364" fmla="*/ 285970 h 846834"/>
                <a:gd name="connsiteX365" fmla="*/ 2633634 w 2972814"/>
                <a:gd name="connsiteY365" fmla="*/ 278600 h 846834"/>
                <a:gd name="connsiteX366" fmla="*/ 2630837 w 2972814"/>
                <a:gd name="connsiteY366" fmla="*/ 275978 h 846834"/>
                <a:gd name="connsiteX367" fmla="*/ 2619631 w 2972814"/>
                <a:gd name="connsiteY367" fmla="*/ 265987 h 846834"/>
                <a:gd name="connsiteX368" fmla="*/ 2613683 w 2972814"/>
                <a:gd name="connsiteY368" fmla="*/ 261189 h 846834"/>
                <a:gd name="connsiteX369" fmla="*/ 2606726 w 2972814"/>
                <a:gd name="connsiteY369" fmla="*/ 255995 h 846834"/>
                <a:gd name="connsiteX370" fmla="*/ 2593731 w 2972814"/>
                <a:gd name="connsiteY370" fmla="*/ 246608 h 846834"/>
                <a:gd name="connsiteX371" fmla="*/ 2592712 w 2972814"/>
                <a:gd name="connsiteY371" fmla="*/ 246004 h 846834"/>
                <a:gd name="connsiteX372" fmla="*/ 2576574 w 2972814"/>
                <a:gd name="connsiteY372" fmla="*/ 236012 h 846834"/>
                <a:gd name="connsiteX373" fmla="*/ 2573779 w 2972814"/>
                <a:gd name="connsiteY373" fmla="*/ 234243 h 846834"/>
                <a:gd name="connsiteX374" fmla="*/ 2557311 w 2972814"/>
                <a:gd name="connsiteY374" fmla="*/ 226021 h 846834"/>
                <a:gd name="connsiteX375" fmla="*/ 2553827 w 2972814"/>
                <a:gd name="connsiteY375" fmla="*/ 224164 h 846834"/>
                <a:gd name="connsiteX376" fmla="*/ 2533876 w 2972814"/>
                <a:gd name="connsiteY376" fmla="*/ 217489 h 846834"/>
                <a:gd name="connsiteX377" fmla="*/ 2524638 w 2972814"/>
                <a:gd name="connsiteY377" fmla="*/ 216029 h 846834"/>
                <a:gd name="connsiteX378" fmla="*/ 2513924 w 2972814"/>
                <a:gd name="connsiteY378" fmla="*/ 214172 h 846834"/>
                <a:gd name="connsiteX379" fmla="*/ 2493972 w 2972814"/>
                <a:gd name="connsiteY379" fmla="*/ 215607 h 846834"/>
                <a:gd name="connsiteX380" fmla="*/ 2492463 w 2972814"/>
                <a:gd name="connsiteY380" fmla="*/ 216029 h 846834"/>
                <a:gd name="connsiteX381" fmla="*/ 2474020 w 2972814"/>
                <a:gd name="connsiteY381" fmla="*/ 220392 h 846834"/>
                <a:gd name="connsiteX382" fmla="*/ 2461170 w 2972814"/>
                <a:gd name="connsiteY382" fmla="*/ 226021 h 846834"/>
                <a:gd name="connsiteX383" fmla="*/ 2454068 w 2972814"/>
                <a:gd name="connsiteY383" fmla="*/ 228944 h 846834"/>
                <a:gd name="connsiteX384" fmla="*/ 2442231 w 2972814"/>
                <a:gd name="connsiteY384" fmla="*/ 236012 h 846834"/>
                <a:gd name="connsiteX385" fmla="*/ 2434117 w 2972814"/>
                <a:gd name="connsiteY385" fmla="*/ 240737 h 846834"/>
                <a:gd name="connsiteX386" fmla="*/ 2425421 w 2972814"/>
                <a:gd name="connsiteY386" fmla="*/ 246004 h 846834"/>
                <a:gd name="connsiteX387" fmla="*/ 2414165 w 2972814"/>
                <a:gd name="connsiteY387" fmla="*/ 252870 h 846834"/>
                <a:gd name="connsiteX388" fmla="*/ 2408696 w 2972814"/>
                <a:gd name="connsiteY388" fmla="*/ 255995 h 846834"/>
                <a:gd name="connsiteX389" fmla="*/ 2394213 w 2972814"/>
                <a:gd name="connsiteY389" fmla="*/ 263435 h 846834"/>
                <a:gd name="connsiteX390" fmla="*/ 2387186 w 2972814"/>
                <a:gd name="connsiteY390" fmla="*/ 265987 h 846834"/>
                <a:gd name="connsiteX391" fmla="*/ 2374261 w 2972814"/>
                <a:gd name="connsiteY391" fmla="*/ 270195 h 846834"/>
                <a:gd name="connsiteX392" fmla="*/ 2354310 w 2972814"/>
                <a:gd name="connsiteY392" fmla="*/ 272647 h 846834"/>
                <a:gd name="connsiteX393" fmla="*/ 2334358 w 2972814"/>
                <a:gd name="connsiteY393" fmla="*/ 272148 h 846834"/>
                <a:gd name="connsiteX394" fmla="*/ 2314406 w 2972814"/>
                <a:gd name="connsiteY394" fmla="*/ 269586 h 846834"/>
                <a:gd name="connsiteX395" fmla="*/ 2296985 w 2972814"/>
                <a:gd name="connsiteY395" fmla="*/ 265987 h 846834"/>
                <a:gd name="connsiteX396" fmla="*/ 2294454 w 2972814"/>
                <a:gd name="connsiteY396" fmla="*/ 265464 h 846834"/>
                <a:gd name="connsiteX397" fmla="*/ 2274502 w 2972814"/>
                <a:gd name="connsiteY397" fmla="*/ 260273 h 846834"/>
                <a:gd name="connsiteX398" fmla="*/ 2260434 w 2972814"/>
                <a:gd name="connsiteY398" fmla="*/ 255995 h 846834"/>
                <a:gd name="connsiteX399" fmla="*/ 2254551 w 2972814"/>
                <a:gd name="connsiteY399" fmla="*/ 254049 h 846834"/>
                <a:gd name="connsiteX400" fmla="*/ 2234599 w 2972814"/>
                <a:gd name="connsiteY400" fmla="*/ 246554 h 846834"/>
                <a:gd name="connsiteX401" fmla="*/ 2233252 w 2972814"/>
                <a:gd name="connsiteY401" fmla="*/ 246004 h 846834"/>
                <a:gd name="connsiteX402" fmla="*/ 2214647 w 2972814"/>
                <a:gd name="connsiteY402" fmla="*/ 236354 h 846834"/>
                <a:gd name="connsiteX403" fmla="*/ 2214020 w 2972814"/>
                <a:gd name="connsiteY403" fmla="*/ 236012 h 846834"/>
                <a:gd name="connsiteX404" fmla="*/ 2200409 w 2972814"/>
                <a:gd name="connsiteY404" fmla="*/ 226021 h 846834"/>
                <a:gd name="connsiteX405" fmla="*/ 2194695 w 2972814"/>
                <a:gd name="connsiteY405" fmla="*/ 219052 h 846834"/>
                <a:gd name="connsiteX406" fmla="*/ 2192408 w 2972814"/>
                <a:gd name="connsiteY406" fmla="*/ 216029 h 846834"/>
                <a:gd name="connsiteX407" fmla="*/ 2187604 w 2972814"/>
                <a:gd name="connsiteY407" fmla="*/ 206038 h 846834"/>
                <a:gd name="connsiteX408" fmla="*/ 2185959 w 2972814"/>
                <a:gd name="connsiteY408" fmla="*/ 196046 h 846834"/>
                <a:gd name="connsiteX409" fmla="*/ 2186066 w 2972814"/>
                <a:gd name="connsiteY409" fmla="*/ 186055 h 846834"/>
                <a:gd name="connsiteX410" fmla="*/ 2187057 w 2972814"/>
                <a:gd name="connsiteY410" fmla="*/ 176063 h 846834"/>
                <a:gd name="connsiteX411" fmla="*/ 2187922 w 2972814"/>
                <a:gd name="connsiteY411" fmla="*/ 166072 h 846834"/>
                <a:gd name="connsiteX412" fmla="*/ 2188140 w 2972814"/>
                <a:gd name="connsiteY412" fmla="*/ 156080 h 846834"/>
                <a:gd name="connsiteX413" fmla="*/ 2187357 w 2972814"/>
                <a:gd name="connsiteY413" fmla="*/ 146089 h 846834"/>
                <a:gd name="connsiteX414" fmla="*/ 2185250 w 2972814"/>
                <a:gd name="connsiteY414" fmla="*/ 136097 h 846834"/>
                <a:gd name="connsiteX415" fmla="*/ 2180927 w 2972814"/>
                <a:gd name="connsiteY415" fmla="*/ 126106 h 846834"/>
                <a:gd name="connsiteX416" fmla="*/ 2174805 w 2972814"/>
                <a:gd name="connsiteY416" fmla="*/ 116114 h 846834"/>
                <a:gd name="connsiteX417" fmla="*/ 2174744 w 2972814"/>
                <a:gd name="connsiteY417" fmla="*/ 116040 h 846834"/>
                <a:gd name="connsiteX418" fmla="*/ 2165062 w 2972814"/>
                <a:gd name="connsiteY418" fmla="*/ 106123 h 846834"/>
                <a:gd name="connsiteX419" fmla="*/ 2154792 w 2972814"/>
                <a:gd name="connsiteY419" fmla="*/ 97936 h 846834"/>
                <a:gd name="connsiteX420" fmla="*/ 2151745 w 2972814"/>
                <a:gd name="connsiteY420" fmla="*/ 96131 h 846834"/>
                <a:gd name="connsiteX421" fmla="*/ 2134840 w 2972814"/>
                <a:gd name="connsiteY421" fmla="*/ 88013 h 846834"/>
                <a:gd name="connsiteX422" fmla="*/ 2127695 w 2972814"/>
                <a:gd name="connsiteY422" fmla="*/ 86140 h 846834"/>
                <a:gd name="connsiteX423" fmla="*/ 2114888 w 2972814"/>
                <a:gd name="connsiteY423" fmla="*/ 83063 h 846834"/>
                <a:gd name="connsiteX424" fmla="*/ 2094936 w 2972814"/>
                <a:gd name="connsiteY424" fmla="*/ 82452 h 846834"/>
                <a:gd name="connsiteX425" fmla="*/ 2074985 w 2972814"/>
                <a:gd name="connsiteY425" fmla="*/ 85565 h 846834"/>
                <a:gd name="connsiteX426" fmla="*/ 2073240 w 2972814"/>
                <a:gd name="connsiteY426" fmla="*/ 86140 h 846834"/>
                <a:gd name="connsiteX427" fmla="*/ 2055033 w 2972814"/>
                <a:gd name="connsiteY427" fmla="*/ 93007 h 846834"/>
                <a:gd name="connsiteX428" fmla="*/ 2049336 w 2972814"/>
                <a:gd name="connsiteY428" fmla="*/ 96131 h 846834"/>
                <a:gd name="connsiteX429" fmla="*/ 2035081 w 2972814"/>
                <a:gd name="connsiteY429" fmla="*/ 105214 h 846834"/>
                <a:gd name="connsiteX430" fmla="*/ 2033878 w 2972814"/>
                <a:gd name="connsiteY430" fmla="*/ 106123 h 846834"/>
                <a:gd name="connsiteX431" fmla="*/ 2023168 w 2972814"/>
                <a:gd name="connsiteY431" fmla="*/ 116114 h 846834"/>
                <a:gd name="connsiteX432" fmla="*/ 2015174 w 2972814"/>
                <a:gd name="connsiteY432" fmla="*/ 126106 h 846834"/>
                <a:gd name="connsiteX433" fmla="*/ 2015129 w 2972814"/>
                <a:gd name="connsiteY433" fmla="*/ 126174 h 846834"/>
                <a:gd name="connsiteX434" fmla="*/ 2009037 w 2972814"/>
                <a:gd name="connsiteY434" fmla="*/ 136097 h 846834"/>
                <a:gd name="connsiteX435" fmla="*/ 2004813 w 2972814"/>
                <a:gd name="connsiteY435" fmla="*/ 146089 h 846834"/>
                <a:gd name="connsiteX436" fmla="*/ 2001470 w 2972814"/>
                <a:gd name="connsiteY436" fmla="*/ 156080 h 846834"/>
                <a:gd name="connsiteX437" fmla="*/ 1998185 w 2972814"/>
                <a:gd name="connsiteY437" fmla="*/ 166072 h 846834"/>
                <a:gd name="connsiteX438" fmla="*/ 1995376 w 2972814"/>
                <a:gd name="connsiteY438" fmla="*/ 176063 h 846834"/>
                <a:gd name="connsiteX439" fmla="*/ 1995178 w 2972814"/>
                <a:gd name="connsiteY439" fmla="*/ 176572 h 846834"/>
                <a:gd name="connsiteX440" fmla="*/ 1991375 w 2972814"/>
                <a:gd name="connsiteY440" fmla="*/ 186055 h 846834"/>
                <a:gd name="connsiteX441" fmla="*/ 1985520 w 2972814"/>
                <a:gd name="connsiteY441" fmla="*/ 196046 h 846834"/>
                <a:gd name="connsiteX442" fmla="*/ 1977185 w 2972814"/>
                <a:gd name="connsiteY442" fmla="*/ 206038 h 846834"/>
                <a:gd name="connsiteX443" fmla="*/ 1975226 w 2972814"/>
                <a:gd name="connsiteY443" fmla="*/ 207756 h 846834"/>
                <a:gd name="connsiteX444" fmla="*/ 1965283 w 2972814"/>
                <a:gd name="connsiteY444" fmla="*/ 216029 h 846834"/>
                <a:gd name="connsiteX445" fmla="*/ 1955274 w 2972814"/>
                <a:gd name="connsiteY445" fmla="*/ 222150 h 846834"/>
                <a:gd name="connsiteX446" fmla="*/ 1948063 w 2972814"/>
                <a:gd name="connsiteY446" fmla="*/ 226021 h 846834"/>
                <a:gd name="connsiteX447" fmla="*/ 1935322 w 2972814"/>
                <a:gd name="connsiteY447" fmla="*/ 231825 h 846834"/>
                <a:gd name="connsiteX448" fmla="*/ 1923896 w 2972814"/>
                <a:gd name="connsiteY448" fmla="*/ 236012 h 846834"/>
                <a:gd name="connsiteX449" fmla="*/ 1915371 w 2972814"/>
                <a:gd name="connsiteY449" fmla="*/ 238706 h 846834"/>
                <a:gd name="connsiteX450" fmla="*/ 1895419 w 2972814"/>
                <a:gd name="connsiteY450" fmla="*/ 242544 h 846834"/>
                <a:gd name="connsiteX451" fmla="*/ 1875467 w 2972814"/>
                <a:gd name="connsiteY451" fmla="*/ 243925 h 846834"/>
                <a:gd name="connsiteX452" fmla="*/ 1855515 w 2972814"/>
                <a:gd name="connsiteY452" fmla="*/ 242332 h 846834"/>
                <a:gd name="connsiteX453" fmla="*/ 1835563 w 2972814"/>
                <a:gd name="connsiteY453" fmla="*/ 238034 h 846834"/>
                <a:gd name="connsiteX454" fmla="*/ 1829779 w 2972814"/>
                <a:gd name="connsiteY454" fmla="*/ 236012 h 846834"/>
                <a:gd name="connsiteX455" fmla="*/ 1815612 w 2972814"/>
                <a:gd name="connsiteY455" fmla="*/ 231192 h 846834"/>
                <a:gd name="connsiteX456" fmla="*/ 1803483 w 2972814"/>
                <a:gd name="connsiteY456" fmla="*/ 226021 h 846834"/>
                <a:gd name="connsiteX457" fmla="*/ 1795660 w 2972814"/>
                <a:gd name="connsiteY457" fmla="*/ 222710 h 846834"/>
                <a:gd name="connsiteX458" fmla="*/ 1781967 w 2972814"/>
                <a:gd name="connsiteY458" fmla="*/ 216029 h 846834"/>
                <a:gd name="connsiteX459" fmla="*/ 1775708 w 2972814"/>
                <a:gd name="connsiteY459" fmla="*/ 212954 h 846834"/>
                <a:gd name="connsiteX460" fmla="*/ 1762538 w 2972814"/>
                <a:gd name="connsiteY460" fmla="*/ 206038 h 846834"/>
                <a:gd name="connsiteX461" fmla="*/ 1755756 w 2972814"/>
                <a:gd name="connsiteY461" fmla="*/ 202379 h 846834"/>
                <a:gd name="connsiteX462" fmla="*/ 1744428 w 2972814"/>
                <a:gd name="connsiteY462" fmla="*/ 196046 h 846834"/>
                <a:gd name="connsiteX463" fmla="*/ 1735805 w 2972814"/>
                <a:gd name="connsiteY463" fmla="*/ 191369 h 846834"/>
                <a:gd name="connsiteX464" fmla="*/ 1725893 w 2972814"/>
                <a:gd name="connsiteY464" fmla="*/ 186055 h 846834"/>
                <a:gd name="connsiteX465" fmla="*/ 1715853 w 2972814"/>
                <a:gd name="connsiteY465" fmla="*/ 180621 h 846834"/>
                <a:gd name="connsiteX466" fmla="*/ 1706752 w 2972814"/>
                <a:gd name="connsiteY466" fmla="*/ 176063 h 846834"/>
                <a:gd name="connsiteX467" fmla="*/ 1695901 w 2972814"/>
                <a:gd name="connsiteY467" fmla="*/ 170672 h 846834"/>
                <a:gd name="connsiteX468" fmla="*/ 1684700 w 2972814"/>
                <a:gd name="connsiteY468" fmla="*/ 166072 h 846834"/>
                <a:gd name="connsiteX469" fmla="*/ 1675949 w 2972814"/>
                <a:gd name="connsiteY469" fmla="*/ 162691 h 846834"/>
                <a:gd name="connsiteX470" fmla="*/ 1655997 w 2972814"/>
                <a:gd name="connsiteY470" fmla="*/ 156693 h 846834"/>
                <a:gd name="connsiteX471" fmla="*/ 1653053 w 2972814"/>
                <a:gd name="connsiteY471" fmla="*/ 156080 h 846834"/>
                <a:gd name="connsiteX472" fmla="*/ 1636046 w 2972814"/>
                <a:gd name="connsiteY472" fmla="*/ 152764 h 846834"/>
                <a:gd name="connsiteX473" fmla="*/ 1616094 w 2972814"/>
                <a:gd name="connsiteY473" fmla="*/ 151073 h 846834"/>
                <a:gd name="connsiteX474" fmla="*/ 1596142 w 2972814"/>
                <a:gd name="connsiteY474" fmla="*/ 151380 h 846834"/>
                <a:gd name="connsiteX475" fmla="*/ 1576190 w 2972814"/>
                <a:gd name="connsiteY475" fmla="*/ 153214 h 846834"/>
                <a:gd name="connsiteX476" fmla="*/ 1557236 w 2972814"/>
                <a:gd name="connsiteY476" fmla="*/ 156080 h 846834"/>
                <a:gd name="connsiteX477" fmla="*/ 1556239 w 2972814"/>
                <a:gd name="connsiteY477" fmla="*/ 156211 h 846834"/>
                <a:gd name="connsiteX478" fmla="*/ 1536287 w 2972814"/>
                <a:gd name="connsiteY478" fmla="*/ 159953 h 846834"/>
                <a:gd name="connsiteX479" fmla="*/ 1516335 w 2972814"/>
                <a:gd name="connsiteY479" fmla="*/ 164154 h 846834"/>
                <a:gd name="connsiteX480" fmla="*/ 1507916 w 2972814"/>
                <a:gd name="connsiteY480" fmla="*/ 166072 h 846834"/>
                <a:gd name="connsiteX481" fmla="*/ 1496383 w 2972814"/>
                <a:gd name="connsiteY481" fmla="*/ 168489 h 846834"/>
                <a:gd name="connsiteX482" fmla="*/ 1476431 w 2972814"/>
                <a:gd name="connsiteY482" fmla="*/ 172841 h 846834"/>
                <a:gd name="connsiteX483" fmla="*/ 1461703 w 2972814"/>
                <a:gd name="connsiteY483" fmla="*/ 176063 h 846834"/>
                <a:gd name="connsiteX484" fmla="*/ 1456480 w 2972814"/>
                <a:gd name="connsiteY484" fmla="*/ 177193 h 846834"/>
                <a:gd name="connsiteX485" fmla="*/ 1436528 w 2972814"/>
                <a:gd name="connsiteY485" fmla="*/ 181477 h 846834"/>
                <a:gd name="connsiteX486" fmla="*/ 1416576 w 2972814"/>
                <a:gd name="connsiteY486" fmla="*/ 185733 h 846834"/>
                <a:gd name="connsiteX487" fmla="*/ 1414975 w 2972814"/>
                <a:gd name="connsiteY487" fmla="*/ 186055 h 846834"/>
                <a:gd name="connsiteX488" fmla="*/ 1396624 w 2972814"/>
                <a:gd name="connsiteY488" fmla="*/ 190066 h 846834"/>
                <a:gd name="connsiteX489" fmla="*/ 1376673 w 2972814"/>
                <a:gd name="connsiteY489" fmla="*/ 194575 h 846834"/>
                <a:gd name="connsiteX490" fmla="*/ 1369582 w 2972814"/>
                <a:gd name="connsiteY490" fmla="*/ 196046 h 846834"/>
                <a:gd name="connsiteX491" fmla="*/ 1356721 w 2972814"/>
                <a:gd name="connsiteY491" fmla="*/ 199163 h 846834"/>
                <a:gd name="connsiteX492" fmla="*/ 1336769 w 2972814"/>
                <a:gd name="connsiteY492" fmla="*/ 203998 h 846834"/>
                <a:gd name="connsiteX493" fmla="*/ 1327532 w 2972814"/>
                <a:gd name="connsiteY493" fmla="*/ 206038 h 846834"/>
                <a:gd name="connsiteX494" fmla="*/ 1316817 w 2972814"/>
                <a:gd name="connsiteY494" fmla="*/ 209164 h 846834"/>
                <a:gd name="connsiteX495" fmla="*/ 1296865 w 2972814"/>
                <a:gd name="connsiteY495" fmla="*/ 214403 h 846834"/>
                <a:gd name="connsiteX496" fmla="*/ 1287730 w 2972814"/>
                <a:gd name="connsiteY496" fmla="*/ 216029 h 846834"/>
                <a:gd name="connsiteX497" fmla="*/ 1276914 w 2972814"/>
                <a:gd name="connsiteY497" fmla="*/ 218985 h 846834"/>
                <a:gd name="connsiteX498" fmla="*/ 1256962 w 2972814"/>
                <a:gd name="connsiteY498" fmla="*/ 222108 h 846834"/>
                <a:gd name="connsiteX499" fmla="*/ 1237010 w 2972814"/>
                <a:gd name="connsiteY499" fmla="*/ 218095 h 846834"/>
                <a:gd name="connsiteX500" fmla="*/ 1233958 w 2972814"/>
                <a:gd name="connsiteY500" fmla="*/ 216029 h 846834"/>
                <a:gd name="connsiteX501" fmla="*/ 1220407 w 2972814"/>
                <a:gd name="connsiteY501" fmla="*/ 206038 h 846834"/>
                <a:gd name="connsiteX502" fmla="*/ 1217058 w 2972814"/>
                <a:gd name="connsiteY502" fmla="*/ 203479 h 846834"/>
                <a:gd name="connsiteX503" fmla="*/ 1209323 w 2972814"/>
                <a:gd name="connsiteY503" fmla="*/ 196046 h 846834"/>
                <a:gd name="connsiteX504" fmla="*/ 1198262 w 2972814"/>
                <a:gd name="connsiteY504" fmla="*/ 186055 h 846834"/>
                <a:gd name="connsiteX505" fmla="*/ 1197107 w 2972814"/>
                <a:gd name="connsiteY505" fmla="*/ 185042 h 846834"/>
                <a:gd name="connsiteX506" fmla="*/ 1184781 w 2972814"/>
                <a:gd name="connsiteY506" fmla="*/ 176063 h 846834"/>
                <a:gd name="connsiteX507" fmla="*/ 1177155 w 2972814"/>
                <a:gd name="connsiteY507" fmla="*/ 171206 h 846834"/>
                <a:gd name="connsiteX508" fmla="*/ 1166407 w 2972814"/>
                <a:gd name="connsiteY508" fmla="*/ 166072 h 846834"/>
                <a:gd name="connsiteX509" fmla="*/ 1157203 w 2972814"/>
                <a:gd name="connsiteY509" fmla="*/ 162107 h 846834"/>
                <a:gd name="connsiteX510" fmla="*/ 1137251 w 2972814"/>
                <a:gd name="connsiteY510" fmla="*/ 156583 h 846834"/>
                <a:gd name="connsiteX511" fmla="*/ 1134712 w 2972814"/>
                <a:gd name="connsiteY511" fmla="*/ 156080 h 846834"/>
                <a:gd name="connsiteX512" fmla="*/ 1117299 w 2972814"/>
                <a:gd name="connsiteY512" fmla="*/ 153180 h 846834"/>
                <a:gd name="connsiteX513" fmla="*/ 1097348 w 2972814"/>
                <a:gd name="connsiteY513" fmla="*/ 150746 h 846834"/>
                <a:gd name="connsiteX514" fmla="*/ 1077396 w 2972814"/>
                <a:gd name="connsiteY514" fmla="*/ 147856 h 846834"/>
                <a:gd name="connsiteX515" fmla="*/ 1066475 w 2972814"/>
                <a:gd name="connsiteY515" fmla="*/ 146089 h 846834"/>
                <a:gd name="connsiteX516" fmla="*/ 1057444 w 2972814"/>
                <a:gd name="connsiteY516" fmla="*/ 144703 h 846834"/>
                <a:gd name="connsiteX517" fmla="*/ 1037492 w 2972814"/>
                <a:gd name="connsiteY517" fmla="*/ 141331 h 846834"/>
                <a:gd name="connsiteX518" fmla="*/ 1017541 w 2972814"/>
                <a:gd name="connsiteY518" fmla="*/ 138062 h 846834"/>
                <a:gd name="connsiteX519" fmla="*/ 1001325 w 2972814"/>
                <a:gd name="connsiteY519" fmla="*/ 136097 h 846834"/>
                <a:gd name="connsiteX520" fmla="*/ 997589 w 2972814"/>
                <a:gd name="connsiteY520" fmla="*/ 135634 h 846834"/>
                <a:gd name="connsiteX521" fmla="*/ 977637 w 2972814"/>
                <a:gd name="connsiteY521" fmla="*/ 134110 h 846834"/>
                <a:gd name="connsiteX522" fmla="*/ 957685 w 2972814"/>
                <a:gd name="connsiteY522" fmla="*/ 134149 h 846834"/>
                <a:gd name="connsiteX523" fmla="*/ 937733 w 2972814"/>
                <a:gd name="connsiteY523" fmla="*/ 135707 h 846834"/>
                <a:gd name="connsiteX524" fmla="*/ 935430 w 2972814"/>
                <a:gd name="connsiteY524" fmla="*/ 136097 h 846834"/>
                <a:gd name="connsiteX525" fmla="*/ 917782 w 2972814"/>
                <a:gd name="connsiteY525" fmla="*/ 138813 h 846834"/>
                <a:gd name="connsiteX526" fmla="*/ 897830 w 2972814"/>
                <a:gd name="connsiteY526" fmla="*/ 143015 h 846834"/>
                <a:gd name="connsiteX527" fmla="*/ 886490 w 2972814"/>
                <a:gd name="connsiteY527" fmla="*/ 146089 h 846834"/>
                <a:gd name="connsiteX528" fmla="*/ 877878 w 2972814"/>
                <a:gd name="connsiteY528" fmla="*/ 148359 h 846834"/>
                <a:gd name="connsiteX529" fmla="*/ 857926 w 2972814"/>
                <a:gd name="connsiteY529" fmla="*/ 153921 h 846834"/>
                <a:gd name="connsiteX530" fmla="*/ 850191 w 2972814"/>
                <a:gd name="connsiteY530" fmla="*/ 156080 h 846834"/>
                <a:gd name="connsiteX531" fmla="*/ 837975 w 2972814"/>
                <a:gd name="connsiteY531" fmla="*/ 159712 h 846834"/>
                <a:gd name="connsiteX532" fmla="*/ 818023 w 2972814"/>
                <a:gd name="connsiteY532" fmla="*/ 164973 h 846834"/>
                <a:gd name="connsiteX533" fmla="*/ 811810 w 2972814"/>
                <a:gd name="connsiteY533" fmla="*/ 166072 h 846834"/>
                <a:gd name="connsiteX534" fmla="*/ 798071 w 2972814"/>
                <a:gd name="connsiteY534" fmla="*/ 168824 h 846834"/>
                <a:gd name="connsiteX535" fmla="*/ 778119 w 2972814"/>
                <a:gd name="connsiteY535" fmla="*/ 170278 h 846834"/>
                <a:gd name="connsiteX536" fmla="*/ 758167 w 2972814"/>
                <a:gd name="connsiteY536" fmla="*/ 168651 h 846834"/>
                <a:gd name="connsiteX537" fmla="*/ 744975 w 2972814"/>
                <a:gd name="connsiteY537" fmla="*/ 166072 h 846834"/>
                <a:gd name="connsiteX538" fmla="*/ 738216 w 2972814"/>
                <a:gd name="connsiteY538" fmla="*/ 164926 h 846834"/>
                <a:gd name="connsiteX539" fmla="*/ 718264 w 2972814"/>
                <a:gd name="connsiteY539" fmla="*/ 160880 h 846834"/>
                <a:gd name="connsiteX540" fmla="*/ 698312 w 2972814"/>
                <a:gd name="connsiteY540" fmla="*/ 157759 h 846834"/>
                <a:gd name="connsiteX541" fmla="*/ 679587 w 2972814"/>
                <a:gd name="connsiteY541" fmla="*/ 156080 h 846834"/>
                <a:gd name="connsiteX542" fmla="*/ 678360 w 2972814"/>
                <a:gd name="connsiteY542" fmla="*/ 155990 h 846834"/>
                <a:gd name="connsiteX543" fmla="*/ 672726 w 2972814"/>
                <a:gd name="connsiteY543" fmla="*/ 156080 h 846834"/>
                <a:gd name="connsiteX544" fmla="*/ 658409 w 2972814"/>
                <a:gd name="connsiteY544" fmla="*/ 156310 h 846834"/>
                <a:gd name="connsiteX545" fmla="*/ 638457 w 2972814"/>
                <a:gd name="connsiteY545" fmla="*/ 158148 h 846834"/>
                <a:gd name="connsiteX546" fmla="*/ 618505 w 2972814"/>
                <a:gd name="connsiteY546" fmla="*/ 161117 h 846834"/>
                <a:gd name="connsiteX547" fmla="*/ 598553 w 2972814"/>
                <a:gd name="connsiteY547" fmla="*/ 165232 h 846834"/>
                <a:gd name="connsiteX548" fmla="*/ 595041 w 2972814"/>
                <a:gd name="connsiteY548" fmla="*/ 166072 h 846834"/>
                <a:gd name="connsiteX549" fmla="*/ 578601 w 2972814"/>
                <a:gd name="connsiteY549" fmla="*/ 170081 h 846834"/>
                <a:gd name="connsiteX550" fmla="*/ 558650 w 2972814"/>
                <a:gd name="connsiteY550" fmla="*/ 175443 h 846834"/>
                <a:gd name="connsiteX551" fmla="*/ 556391 w 2972814"/>
                <a:gd name="connsiteY551" fmla="*/ 176063 h 846834"/>
                <a:gd name="connsiteX552" fmla="*/ 538698 w 2972814"/>
                <a:gd name="connsiteY552" fmla="*/ 181238 h 846834"/>
                <a:gd name="connsiteX553" fmla="*/ 522489 w 2972814"/>
                <a:gd name="connsiteY553" fmla="*/ 186055 h 846834"/>
                <a:gd name="connsiteX554" fmla="*/ 518746 w 2972814"/>
                <a:gd name="connsiteY554" fmla="*/ 187285 h 846834"/>
                <a:gd name="connsiteX555" fmla="*/ 498794 w 2972814"/>
                <a:gd name="connsiteY555" fmla="*/ 194107 h 846834"/>
                <a:gd name="connsiteX556" fmla="*/ 493369 w 2972814"/>
                <a:gd name="connsiteY556" fmla="*/ 196046 h 846834"/>
                <a:gd name="connsiteX557" fmla="*/ 478843 w 2972814"/>
                <a:gd name="connsiteY557" fmla="*/ 201970 h 846834"/>
                <a:gd name="connsiteX558" fmla="*/ 470029 w 2972814"/>
                <a:gd name="connsiteY558" fmla="*/ 206038 h 846834"/>
                <a:gd name="connsiteX559" fmla="*/ 458891 w 2972814"/>
                <a:gd name="connsiteY559" fmla="*/ 212238 h 846834"/>
                <a:gd name="connsiteX560" fmla="*/ 453003 w 2972814"/>
                <a:gd name="connsiteY560" fmla="*/ 216029 h 846834"/>
                <a:gd name="connsiteX561" fmla="*/ 440286 w 2972814"/>
                <a:gd name="connsiteY561" fmla="*/ 226021 h 846834"/>
                <a:gd name="connsiteX562" fmla="*/ 438939 w 2972814"/>
                <a:gd name="connsiteY562" fmla="*/ 227479 h 846834"/>
                <a:gd name="connsiteX563" fmla="*/ 432111 w 2972814"/>
                <a:gd name="connsiteY563" fmla="*/ 236012 h 846834"/>
                <a:gd name="connsiteX564" fmla="*/ 426705 w 2972814"/>
                <a:gd name="connsiteY564" fmla="*/ 246004 h 846834"/>
                <a:gd name="connsiteX565" fmla="*/ 423360 w 2972814"/>
                <a:gd name="connsiteY565" fmla="*/ 255995 h 846834"/>
                <a:gd name="connsiteX566" fmla="*/ 422394 w 2972814"/>
                <a:gd name="connsiteY566" fmla="*/ 265987 h 846834"/>
                <a:gd name="connsiteX567" fmla="*/ 423060 w 2972814"/>
                <a:gd name="connsiteY567" fmla="*/ 275978 h 846834"/>
                <a:gd name="connsiteX568" fmla="*/ 425930 w 2972814"/>
                <a:gd name="connsiteY568" fmla="*/ 285970 h 846834"/>
                <a:gd name="connsiteX569" fmla="*/ 430213 w 2972814"/>
                <a:gd name="connsiteY569" fmla="*/ 295961 h 846834"/>
                <a:gd name="connsiteX570" fmla="*/ 435977 w 2972814"/>
                <a:gd name="connsiteY570" fmla="*/ 305953 h 846834"/>
                <a:gd name="connsiteX571" fmla="*/ 438939 w 2972814"/>
                <a:gd name="connsiteY571" fmla="*/ 310105 h 846834"/>
                <a:gd name="connsiteX572" fmla="*/ 443468 w 2972814"/>
                <a:gd name="connsiteY572" fmla="*/ 315944 h 846834"/>
                <a:gd name="connsiteX573" fmla="*/ 452070 w 2972814"/>
                <a:gd name="connsiteY573" fmla="*/ 325936 h 846834"/>
                <a:gd name="connsiteX574" fmla="*/ 458891 w 2972814"/>
                <a:gd name="connsiteY574" fmla="*/ 332859 h 846834"/>
                <a:gd name="connsiteX575" fmla="*/ 462428 w 2972814"/>
                <a:gd name="connsiteY575" fmla="*/ 335927 h 846834"/>
                <a:gd name="connsiteX576" fmla="*/ 474211 w 2972814"/>
                <a:gd name="connsiteY576" fmla="*/ 345919 h 846834"/>
                <a:gd name="connsiteX577" fmla="*/ 478843 w 2972814"/>
                <a:gd name="connsiteY577" fmla="*/ 349661 h 846834"/>
                <a:gd name="connsiteX578" fmla="*/ 489237 w 2972814"/>
                <a:gd name="connsiteY578" fmla="*/ 355910 h 846834"/>
                <a:gd name="connsiteX579" fmla="*/ 498794 w 2972814"/>
                <a:gd name="connsiteY579" fmla="*/ 361732 h 846834"/>
                <a:gd name="connsiteX580" fmla="*/ 511003 w 2972814"/>
                <a:gd name="connsiteY580" fmla="*/ 365902 h 846834"/>
                <a:gd name="connsiteX581" fmla="*/ 518746 w 2972814"/>
                <a:gd name="connsiteY581" fmla="*/ 368764 h 846834"/>
                <a:gd name="connsiteX582" fmla="*/ 538698 w 2972814"/>
                <a:gd name="connsiteY582" fmla="*/ 368923 h 846834"/>
                <a:gd name="connsiteX583" fmla="*/ 547555 w 2972814"/>
                <a:gd name="connsiteY583" fmla="*/ 365902 h 846834"/>
                <a:gd name="connsiteX584" fmla="*/ 558650 w 2972814"/>
                <a:gd name="connsiteY584" fmla="*/ 362535 h 846834"/>
                <a:gd name="connsiteX585" fmla="*/ 569275 w 2972814"/>
                <a:gd name="connsiteY585" fmla="*/ 355910 h 846834"/>
                <a:gd name="connsiteX586" fmla="*/ 578601 w 2972814"/>
                <a:gd name="connsiteY586" fmla="*/ 350738 h 846834"/>
                <a:gd name="connsiteX587" fmla="*/ 584869 w 2972814"/>
                <a:gd name="connsiteY587" fmla="*/ 345919 h 846834"/>
                <a:gd name="connsiteX588" fmla="*/ 598553 w 2972814"/>
                <a:gd name="connsiteY588" fmla="*/ 336312 h 846834"/>
                <a:gd name="connsiteX589" fmla="*/ 599030 w 2972814"/>
                <a:gd name="connsiteY589" fmla="*/ 335927 h 846834"/>
                <a:gd name="connsiteX590" fmla="*/ 612917 w 2972814"/>
                <a:gd name="connsiteY590" fmla="*/ 325936 h 846834"/>
                <a:gd name="connsiteX591" fmla="*/ 618505 w 2972814"/>
                <a:gd name="connsiteY591" fmla="*/ 322224 h 846834"/>
                <a:gd name="connsiteX592" fmla="*/ 627540 w 2972814"/>
                <a:gd name="connsiteY592" fmla="*/ 315944 h 846834"/>
                <a:gd name="connsiteX593" fmla="*/ 638457 w 2972814"/>
                <a:gd name="connsiteY593" fmla="*/ 308922 h 846834"/>
                <a:gd name="connsiteX594" fmla="*/ 643340 w 2972814"/>
                <a:gd name="connsiteY594" fmla="*/ 305953 h 846834"/>
                <a:gd name="connsiteX595" fmla="*/ 658409 w 2972814"/>
                <a:gd name="connsiteY595" fmla="*/ 297187 h 846834"/>
                <a:gd name="connsiteX596" fmla="*/ 660793 w 2972814"/>
                <a:gd name="connsiteY596" fmla="*/ 295961 h 846834"/>
                <a:gd name="connsiteX597" fmla="*/ 678360 w 2972814"/>
                <a:gd name="connsiteY597" fmla="*/ 286930 h 846834"/>
                <a:gd name="connsiteX598" fmla="*/ 680734 w 2972814"/>
                <a:gd name="connsiteY598" fmla="*/ 285970 h 846834"/>
                <a:gd name="connsiteX599" fmla="*/ 698312 w 2972814"/>
                <a:gd name="connsiteY599" fmla="*/ 278241 h 846834"/>
                <a:gd name="connsiteX600" fmla="*/ 706195 w 2972814"/>
                <a:gd name="connsiteY600" fmla="*/ 275978 h 846834"/>
                <a:gd name="connsiteX601" fmla="*/ 718264 w 2972814"/>
                <a:gd name="connsiteY601" fmla="*/ 271926 h 846834"/>
                <a:gd name="connsiteX602" fmla="*/ 738216 w 2972814"/>
                <a:gd name="connsiteY602" fmla="*/ 269089 h 846834"/>
                <a:gd name="connsiteX603" fmla="*/ 758167 w 2972814"/>
                <a:gd name="connsiteY603" fmla="*/ 272179 h 846834"/>
                <a:gd name="connsiteX604" fmla="*/ 764929 w 2972814"/>
                <a:gd name="connsiteY604" fmla="*/ 275978 h 846834"/>
                <a:gd name="connsiteX605" fmla="*/ 778119 w 2972814"/>
                <a:gd name="connsiteY605" fmla="*/ 284211 h 846834"/>
                <a:gd name="connsiteX606" fmla="*/ 779654 w 2972814"/>
                <a:gd name="connsiteY606" fmla="*/ 285970 h 846834"/>
                <a:gd name="connsiteX607" fmla="*/ 788154 w 2972814"/>
                <a:gd name="connsiteY607" fmla="*/ 295961 h 846834"/>
                <a:gd name="connsiteX608" fmla="*/ 795634 w 2972814"/>
                <a:gd name="connsiteY608" fmla="*/ 305953 h 846834"/>
                <a:gd name="connsiteX609" fmla="*/ 798071 w 2972814"/>
                <a:gd name="connsiteY609" fmla="*/ 309427 h 846834"/>
                <a:gd name="connsiteX610" fmla="*/ 801667 w 2972814"/>
                <a:gd name="connsiteY610" fmla="*/ 315944 h 846834"/>
                <a:gd name="connsiteX611" fmla="*/ 807003 w 2972814"/>
                <a:gd name="connsiteY611" fmla="*/ 325936 h 846834"/>
                <a:gd name="connsiteX612" fmla="*/ 812513 w 2972814"/>
                <a:gd name="connsiteY612" fmla="*/ 335927 h 846834"/>
                <a:gd name="connsiteX613" fmla="*/ 818023 w 2972814"/>
                <a:gd name="connsiteY613" fmla="*/ 345811 h 846834"/>
                <a:gd name="connsiteX614" fmla="*/ 818079 w 2972814"/>
                <a:gd name="connsiteY614" fmla="*/ 345919 h 846834"/>
                <a:gd name="connsiteX615" fmla="*/ 823709 w 2972814"/>
                <a:gd name="connsiteY615" fmla="*/ 355910 h 846834"/>
                <a:gd name="connsiteX616" fmla="*/ 829995 w 2972814"/>
                <a:gd name="connsiteY616" fmla="*/ 365902 h 846834"/>
                <a:gd name="connsiteX617" fmla="*/ 837047 w 2972814"/>
                <a:gd name="connsiteY617" fmla="*/ 375893 h 846834"/>
                <a:gd name="connsiteX618" fmla="*/ 837975 w 2972814"/>
                <a:gd name="connsiteY618" fmla="*/ 377038 h 846834"/>
                <a:gd name="connsiteX619" fmla="*/ 845581 w 2972814"/>
                <a:gd name="connsiteY619" fmla="*/ 385885 h 846834"/>
                <a:gd name="connsiteX620" fmla="*/ 855263 w 2972814"/>
                <a:gd name="connsiteY620" fmla="*/ 395876 h 846834"/>
                <a:gd name="connsiteX621" fmla="*/ 857926 w 2972814"/>
                <a:gd name="connsiteY621" fmla="*/ 398355 h 846834"/>
                <a:gd name="connsiteX622" fmla="*/ 867206 w 2972814"/>
                <a:gd name="connsiteY622" fmla="*/ 405868 h 846834"/>
                <a:gd name="connsiteX623" fmla="*/ 877878 w 2972814"/>
                <a:gd name="connsiteY623" fmla="*/ 413899 h 846834"/>
                <a:gd name="connsiteX624" fmla="*/ 881045 w 2972814"/>
                <a:gd name="connsiteY624" fmla="*/ 415859 h 846834"/>
                <a:gd name="connsiteX625" fmla="*/ 897158 w 2972814"/>
                <a:gd name="connsiteY625" fmla="*/ 425851 h 846834"/>
                <a:gd name="connsiteX626" fmla="*/ 897830 w 2972814"/>
                <a:gd name="connsiteY626" fmla="*/ 426279 h 846834"/>
                <a:gd name="connsiteX627" fmla="*/ 916191 w 2972814"/>
                <a:gd name="connsiteY627" fmla="*/ 435842 h 846834"/>
                <a:gd name="connsiteX628" fmla="*/ 917782 w 2972814"/>
                <a:gd name="connsiteY628" fmla="*/ 436854 h 846834"/>
                <a:gd name="connsiteX629" fmla="*/ 935895 w 2972814"/>
                <a:gd name="connsiteY629" fmla="*/ 445834 h 846834"/>
                <a:gd name="connsiteX630" fmla="*/ 937733 w 2972814"/>
                <a:gd name="connsiteY630" fmla="*/ 447139 h 846834"/>
                <a:gd name="connsiteX631" fmla="*/ 953546 w 2972814"/>
                <a:gd name="connsiteY631" fmla="*/ 455825 h 846834"/>
                <a:gd name="connsiteX632" fmla="*/ 957685 w 2972814"/>
                <a:gd name="connsiteY632" fmla="*/ 461997 h 846834"/>
                <a:gd name="connsiteX633" fmla="*/ 961248 w 2972814"/>
                <a:gd name="connsiteY633" fmla="*/ 465817 h 846834"/>
                <a:gd name="connsiteX634" fmla="*/ 959860 w 2972814"/>
                <a:gd name="connsiteY634" fmla="*/ 475808 h 846834"/>
                <a:gd name="connsiteX635" fmla="*/ 957685 w 2972814"/>
                <a:gd name="connsiteY635" fmla="*/ 479072 h 846834"/>
                <a:gd name="connsiteX636" fmla="*/ 954994 w 2972814"/>
                <a:gd name="connsiteY636" fmla="*/ 485800 h 846834"/>
                <a:gd name="connsiteX637" fmla="*/ 947701 w 2972814"/>
                <a:gd name="connsiteY637" fmla="*/ 495791 h 846834"/>
                <a:gd name="connsiteX638" fmla="*/ 938790 w 2972814"/>
                <a:gd name="connsiteY638" fmla="*/ 505783 h 846834"/>
                <a:gd name="connsiteX639" fmla="*/ 937733 w 2972814"/>
                <a:gd name="connsiteY639" fmla="*/ 506746 h 846834"/>
                <a:gd name="connsiteX640" fmla="*/ 928872 w 2972814"/>
                <a:gd name="connsiteY640" fmla="*/ 515774 h 846834"/>
                <a:gd name="connsiteX641" fmla="*/ 917782 w 2972814"/>
                <a:gd name="connsiteY641" fmla="*/ 525341 h 846834"/>
                <a:gd name="connsiteX642" fmla="*/ 917280 w 2972814"/>
                <a:gd name="connsiteY642" fmla="*/ 525766 h 846834"/>
                <a:gd name="connsiteX643" fmla="*/ 902954 w 2972814"/>
                <a:gd name="connsiteY643" fmla="*/ 535757 h 846834"/>
                <a:gd name="connsiteX644" fmla="*/ 897830 w 2972814"/>
                <a:gd name="connsiteY644" fmla="*/ 538773 h 846834"/>
                <a:gd name="connsiteX645" fmla="*/ 883538 w 2972814"/>
                <a:gd name="connsiteY645" fmla="*/ 545749 h 846834"/>
                <a:gd name="connsiteX646" fmla="*/ 877878 w 2972814"/>
                <a:gd name="connsiteY646" fmla="*/ 548092 h 846834"/>
                <a:gd name="connsiteX647" fmla="*/ 857926 w 2972814"/>
                <a:gd name="connsiteY647" fmla="*/ 554137 h 846834"/>
                <a:gd name="connsiteX648" fmla="*/ 849321 w 2972814"/>
                <a:gd name="connsiteY648" fmla="*/ 555740 h 846834"/>
                <a:gd name="connsiteX649" fmla="*/ 837975 w 2972814"/>
                <a:gd name="connsiteY649" fmla="*/ 557593 h 846834"/>
                <a:gd name="connsiteX650" fmla="*/ 818023 w 2972814"/>
                <a:gd name="connsiteY650" fmla="*/ 559254 h 846834"/>
                <a:gd name="connsiteX651" fmla="*/ 798071 w 2972814"/>
                <a:gd name="connsiteY651" fmla="*/ 559538 h 846834"/>
                <a:gd name="connsiteX652" fmla="*/ 778119 w 2972814"/>
                <a:gd name="connsiteY652" fmla="*/ 558751 h 846834"/>
                <a:gd name="connsiteX653" fmla="*/ 758167 w 2972814"/>
                <a:gd name="connsiteY653" fmla="*/ 557118 h 846834"/>
                <a:gd name="connsiteX654" fmla="*/ 745580 w 2972814"/>
                <a:gd name="connsiteY654" fmla="*/ 555740 h 846834"/>
                <a:gd name="connsiteX655" fmla="*/ 738216 w 2972814"/>
                <a:gd name="connsiteY655" fmla="*/ 554797 h 846834"/>
                <a:gd name="connsiteX656" fmla="*/ 718264 w 2972814"/>
                <a:gd name="connsiteY656" fmla="*/ 551327 h 846834"/>
                <a:gd name="connsiteX657" fmla="*/ 698312 w 2972814"/>
                <a:gd name="connsiteY657" fmla="*/ 547047 h 846834"/>
                <a:gd name="connsiteX658" fmla="*/ 693024 w 2972814"/>
                <a:gd name="connsiteY658" fmla="*/ 545749 h 846834"/>
                <a:gd name="connsiteX659" fmla="*/ 678360 w 2972814"/>
                <a:gd name="connsiteY659" fmla="*/ 541586 h 846834"/>
                <a:gd name="connsiteX660" fmla="*/ 660574 w 2972814"/>
                <a:gd name="connsiteY660" fmla="*/ 535757 h 846834"/>
                <a:gd name="connsiteX661" fmla="*/ 658409 w 2972814"/>
                <a:gd name="connsiteY661" fmla="*/ 534944 h 846834"/>
                <a:gd name="connsiteX662" fmla="*/ 638457 w 2972814"/>
                <a:gd name="connsiteY662" fmla="*/ 526762 h 846834"/>
                <a:gd name="connsiteX663" fmla="*/ 635905 w 2972814"/>
                <a:gd name="connsiteY663" fmla="*/ 525766 h 846834"/>
                <a:gd name="connsiteX664" fmla="*/ 618505 w 2972814"/>
                <a:gd name="connsiteY664" fmla="*/ 518129 h 846834"/>
                <a:gd name="connsiteX665" fmla="*/ 612762 w 2972814"/>
                <a:gd name="connsiteY665" fmla="*/ 515774 h 846834"/>
                <a:gd name="connsiteX666" fmla="*/ 598553 w 2972814"/>
                <a:gd name="connsiteY666" fmla="*/ 509407 h 846834"/>
                <a:gd name="connsiteX667" fmla="*/ 587955 w 2972814"/>
                <a:gd name="connsiteY667" fmla="*/ 505783 h 846834"/>
                <a:gd name="connsiteX668" fmla="*/ 578601 w 2972814"/>
                <a:gd name="connsiteY668" fmla="*/ 502283 h 846834"/>
                <a:gd name="connsiteX669" fmla="*/ 558650 w 2972814"/>
                <a:gd name="connsiteY669" fmla="*/ 497106 h 846834"/>
                <a:gd name="connsiteX670" fmla="*/ 538698 w 2972814"/>
                <a:gd name="connsiteY670" fmla="*/ 495910 h 846834"/>
                <a:gd name="connsiteX671" fmla="*/ 518746 w 2972814"/>
                <a:gd name="connsiteY671" fmla="*/ 498300 h 846834"/>
                <a:gd name="connsiteX672" fmla="*/ 498794 w 2972814"/>
                <a:gd name="connsiteY672" fmla="*/ 502708 h 846834"/>
                <a:gd name="connsiteX673" fmla="*/ 486101 w 2972814"/>
                <a:gd name="connsiteY673" fmla="*/ 505783 h 846834"/>
                <a:gd name="connsiteX674" fmla="*/ 478843 w 2972814"/>
                <a:gd name="connsiteY674" fmla="*/ 507252 h 846834"/>
                <a:gd name="connsiteX675" fmla="*/ 458891 w 2972814"/>
                <a:gd name="connsiteY675" fmla="*/ 510811 h 846834"/>
                <a:gd name="connsiteX676" fmla="*/ 438939 w 2972814"/>
                <a:gd name="connsiteY676" fmla="*/ 512767 h 846834"/>
                <a:gd name="connsiteX677" fmla="*/ 418987 w 2972814"/>
                <a:gd name="connsiteY677" fmla="*/ 513057 h 846834"/>
                <a:gd name="connsiteX678" fmla="*/ 399036 w 2972814"/>
                <a:gd name="connsiteY678" fmla="*/ 511814 h 846834"/>
                <a:gd name="connsiteX679" fmla="*/ 379084 w 2972814"/>
                <a:gd name="connsiteY679" fmla="*/ 509007 h 846834"/>
                <a:gd name="connsiteX680" fmla="*/ 363195 w 2972814"/>
                <a:gd name="connsiteY680" fmla="*/ 505783 h 846834"/>
                <a:gd name="connsiteX681" fmla="*/ 359132 w 2972814"/>
                <a:gd name="connsiteY681" fmla="*/ 504985 h 846834"/>
                <a:gd name="connsiteX682" fmla="*/ 339180 w 2972814"/>
                <a:gd name="connsiteY682" fmla="*/ 499803 h 846834"/>
                <a:gd name="connsiteX683" fmla="*/ 326057 w 2972814"/>
                <a:gd name="connsiteY683" fmla="*/ 495791 h 846834"/>
                <a:gd name="connsiteX684" fmla="*/ 319228 w 2972814"/>
                <a:gd name="connsiteY684" fmla="*/ 493667 h 846834"/>
                <a:gd name="connsiteX685" fmla="*/ 299277 w 2972814"/>
                <a:gd name="connsiteY685" fmla="*/ 486732 h 846834"/>
                <a:gd name="connsiteX686" fmla="*/ 296794 w 2972814"/>
                <a:gd name="connsiteY686" fmla="*/ 485800 h 846834"/>
                <a:gd name="connsiteX687" fmla="*/ 279325 w 2972814"/>
                <a:gd name="connsiteY687" fmla="*/ 478842 h 846834"/>
                <a:gd name="connsiteX688" fmla="*/ 271976 w 2972814"/>
                <a:gd name="connsiteY688" fmla="*/ 475808 h 846834"/>
                <a:gd name="connsiteX689" fmla="*/ 259373 w 2972814"/>
                <a:gd name="connsiteY689" fmla="*/ 469909 h 846834"/>
                <a:gd name="connsiteX690" fmla="*/ 250878 w 2972814"/>
                <a:gd name="connsiteY690" fmla="*/ 465817 h 846834"/>
                <a:gd name="connsiteX691" fmla="*/ 239421 w 2972814"/>
                <a:gd name="connsiteY691" fmla="*/ 459496 h 846834"/>
                <a:gd name="connsiteX692" fmla="*/ 232768 w 2972814"/>
                <a:gd name="connsiteY692" fmla="*/ 455825 h 846834"/>
                <a:gd name="connsiteX693" fmla="*/ 219470 w 2972814"/>
                <a:gd name="connsiteY693" fmla="*/ 447160 h 846834"/>
                <a:gd name="connsiteX694" fmla="*/ 217560 w 2972814"/>
                <a:gd name="connsiteY694" fmla="*/ 445834 h 846834"/>
                <a:gd name="connsiteX695" fmla="*/ 205370 w 2972814"/>
                <a:gd name="connsiteY695" fmla="*/ 435842 h 846834"/>
                <a:gd name="connsiteX696" fmla="*/ 199518 w 2972814"/>
                <a:gd name="connsiteY696" fmla="*/ 429989 h 846834"/>
                <a:gd name="connsiteX697" fmla="*/ 195601 w 2972814"/>
                <a:gd name="connsiteY697" fmla="*/ 425851 h 846834"/>
                <a:gd name="connsiteX698" fmla="*/ 187346 w 2972814"/>
                <a:gd name="connsiteY698" fmla="*/ 415859 h 846834"/>
                <a:gd name="connsiteX699" fmla="*/ 180511 w 2972814"/>
                <a:gd name="connsiteY699" fmla="*/ 405868 h 846834"/>
                <a:gd name="connsiteX700" fmla="*/ 179566 w 2972814"/>
                <a:gd name="connsiteY700" fmla="*/ 404372 h 846834"/>
                <a:gd name="connsiteX701" fmla="*/ 174603 w 2972814"/>
                <a:gd name="connsiteY701" fmla="*/ 395876 h 846834"/>
                <a:gd name="connsiteX702" fmla="*/ 169287 w 2972814"/>
                <a:gd name="connsiteY702" fmla="*/ 385885 h 846834"/>
                <a:gd name="connsiteX703" fmla="*/ 164440 w 2972814"/>
                <a:gd name="connsiteY703" fmla="*/ 375893 h 846834"/>
                <a:gd name="connsiteX704" fmla="*/ 159614 w 2972814"/>
                <a:gd name="connsiteY704" fmla="*/ 366357 h 846834"/>
                <a:gd name="connsiteX705" fmla="*/ 159394 w 2972814"/>
                <a:gd name="connsiteY705" fmla="*/ 365902 h 846834"/>
                <a:gd name="connsiteX706" fmla="*/ 154768 w 2972814"/>
                <a:gd name="connsiteY706" fmla="*/ 355910 h 846834"/>
                <a:gd name="connsiteX707" fmla="*/ 149954 w 2972814"/>
                <a:gd name="connsiteY707" fmla="*/ 345919 h 846834"/>
                <a:gd name="connsiteX708" fmla="*/ 144792 w 2972814"/>
                <a:gd name="connsiteY708" fmla="*/ 335927 h 846834"/>
                <a:gd name="connsiteX709" fmla="*/ 139662 w 2972814"/>
                <a:gd name="connsiteY709" fmla="*/ 326513 h 846834"/>
                <a:gd name="connsiteX710" fmla="*/ 139340 w 2972814"/>
                <a:gd name="connsiteY710" fmla="*/ 325936 h 846834"/>
                <a:gd name="connsiteX711" fmla="*/ 133538 w 2972814"/>
                <a:gd name="connsiteY711" fmla="*/ 315944 h 846834"/>
                <a:gd name="connsiteX712" fmla="*/ 127198 w 2972814"/>
                <a:gd name="connsiteY712" fmla="*/ 305953 h 846834"/>
                <a:gd name="connsiteX713" fmla="*/ 120449 w 2972814"/>
                <a:gd name="connsiteY713" fmla="*/ 295961 h 846834"/>
                <a:gd name="connsiteX714" fmla="*/ 119711 w 2972814"/>
                <a:gd name="connsiteY714" fmla="*/ 294887 h 846834"/>
                <a:gd name="connsiteX715" fmla="*/ 112559 w 2972814"/>
                <a:gd name="connsiteY715" fmla="*/ 285970 h 846834"/>
                <a:gd name="connsiteX716" fmla="*/ 104135 w 2972814"/>
                <a:gd name="connsiteY716" fmla="*/ 275978 h 846834"/>
                <a:gd name="connsiteX717" fmla="*/ 99759 w 2972814"/>
                <a:gd name="connsiteY717" fmla="*/ 271197 h 846834"/>
                <a:gd name="connsiteX718" fmla="*/ 93226 w 2972814"/>
                <a:gd name="connsiteY718" fmla="*/ 265987 h 846834"/>
                <a:gd name="connsiteX719" fmla="*/ 79807 w 2972814"/>
                <a:gd name="connsiteY719" fmla="*/ 256487 h 846834"/>
                <a:gd name="connsiteX720" fmla="*/ 78645 w 2972814"/>
                <a:gd name="connsiteY720" fmla="*/ 255995 h 846834"/>
                <a:gd name="connsiteX721" fmla="*/ 59855 w 2972814"/>
                <a:gd name="connsiteY721" fmla="*/ 248648 h 846834"/>
                <a:gd name="connsiteX722" fmla="*/ 39904 w 2972814"/>
                <a:gd name="connsiteY722" fmla="*/ 246403 h 846834"/>
                <a:gd name="connsiteX723" fmla="*/ 19952 w 2972814"/>
                <a:gd name="connsiteY723" fmla="*/ 246916 h 846834"/>
                <a:gd name="connsiteX724" fmla="*/ 0 w 2972814"/>
                <a:gd name="connsiteY724" fmla="*/ 249521 h 846834"/>
                <a:gd name="connsiteX725" fmla="*/ 0 w 2972814"/>
                <a:gd name="connsiteY725" fmla="*/ 255995 h 846834"/>
                <a:gd name="connsiteX726" fmla="*/ 0 w 2972814"/>
                <a:gd name="connsiteY726" fmla="*/ 265987 h 846834"/>
                <a:gd name="connsiteX727" fmla="*/ 0 w 2972814"/>
                <a:gd name="connsiteY727" fmla="*/ 275978 h 846834"/>
                <a:gd name="connsiteX728" fmla="*/ 0 w 2972814"/>
                <a:gd name="connsiteY728" fmla="*/ 285970 h 846834"/>
                <a:gd name="connsiteX729" fmla="*/ 0 w 2972814"/>
                <a:gd name="connsiteY729" fmla="*/ 295961 h 846834"/>
                <a:gd name="connsiteX730" fmla="*/ 0 w 2972814"/>
                <a:gd name="connsiteY730" fmla="*/ 305953 h 846834"/>
                <a:gd name="connsiteX731" fmla="*/ 0 w 2972814"/>
                <a:gd name="connsiteY731" fmla="*/ 306920 h 846834"/>
                <a:gd name="connsiteX732" fmla="*/ 19952 w 2972814"/>
                <a:gd name="connsiteY732" fmla="*/ 308835 h 846834"/>
                <a:gd name="connsiteX733" fmla="*/ 39904 w 2972814"/>
                <a:gd name="connsiteY733" fmla="*/ 314044 h 846834"/>
                <a:gd name="connsiteX734" fmla="*/ 43870 w 2972814"/>
                <a:gd name="connsiteY734" fmla="*/ 315944 h 846834"/>
                <a:gd name="connsiteX735" fmla="*/ 59855 w 2972814"/>
                <a:gd name="connsiteY735" fmla="*/ 325087 h 846834"/>
                <a:gd name="connsiteX736" fmla="*/ 60884 w 2972814"/>
                <a:gd name="connsiteY736" fmla="*/ 325936 h 846834"/>
                <a:gd name="connsiteX737" fmla="*/ 71468 w 2972814"/>
                <a:gd name="connsiteY737" fmla="*/ 335927 h 846834"/>
                <a:gd name="connsiteX738" fmla="*/ 79807 w 2972814"/>
                <a:gd name="connsiteY738" fmla="*/ 345563 h 846834"/>
                <a:gd name="connsiteX739" fmla="*/ 80056 w 2972814"/>
                <a:gd name="connsiteY739" fmla="*/ 345919 h 846834"/>
                <a:gd name="connsiteX740" fmla="*/ 85632 w 2972814"/>
                <a:gd name="connsiteY740" fmla="*/ 355910 h 846834"/>
                <a:gd name="connsiteX741" fmla="*/ 90184 w 2972814"/>
                <a:gd name="connsiteY741" fmla="*/ 365902 h 846834"/>
                <a:gd name="connsiteX742" fmla="*/ 93993 w 2972814"/>
                <a:gd name="connsiteY742" fmla="*/ 375893 h 846834"/>
                <a:gd name="connsiteX743" fmla="*/ 96687 w 2972814"/>
                <a:gd name="connsiteY743" fmla="*/ 385885 h 846834"/>
                <a:gd name="connsiteX744" fmla="*/ 98847 w 2972814"/>
                <a:gd name="connsiteY744" fmla="*/ 395876 h 846834"/>
                <a:gd name="connsiteX745" fmla="*/ 99759 w 2972814"/>
                <a:gd name="connsiteY745" fmla="*/ 401313 h 846834"/>
                <a:gd name="connsiteX746" fmla="*/ 100494 w 2972814"/>
                <a:gd name="connsiteY746" fmla="*/ 405868 h 846834"/>
                <a:gd name="connsiteX747" fmla="*/ 101925 w 2972814"/>
                <a:gd name="connsiteY747" fmla="*/ 415859 h 846834"/>
                <a:gd name="connsiteX748" fmla="*/ 103751 w 2972814"/>
                <a:gd name="connsiteY748" fmla="*/ 425851 h 846834"/>
                <a:gd name="connsiteX749" fmla="*/ 106096 w 2972814"/>
                <a:gd name="connsiteY749" fmla="*/ 435842 h 846834"/>
                <a:gd name="connsiteX750" fmla="*/ 109893 w 2972814"/>
                <a:gd name="connsiteY750" fmla="*/ 445834 h 846834"/>
                <a:gd name="connsiteX751" fmla="*/ 115804 w 2972814"/>
                <a:gd name="connsiteY751" fmla="*/ 455825 h 846834"/>
                <a:gd name="connsiteX752" fmla="*/ 119711 w 2972814"/>
                <a:gd name="connsiteY752" fmla="*/ 460242 h 846834"/>
                <a:gd name="connsiteX753" fmla="*/ 124987 w 2972814"/>
                <a:gd name="connsiteY753" fmla="*/ 465817 h 846834"/>
                <a:gd name="connsiteX754" fmla="*/ 138980 w 2972814"/>
                <a:gd name="connsiteY754" fmla="*/ 475808 h 846834"/>
                <a:gd name="connsiteX755" fmla="*/ 139662 w 2972814"/>
                <a:gd name="connsiteY755" fmla="*/ 476170 h 846834"/>
                <a:gd name="connsiteX756" fmla="*/ 159614 w 2972814"/>
                <a:gd name="connsiteY756" fmla="*/ 485474 h 846834"/>
                <a:gd name="connsiteX757" fmla="*/ 160348 w 2972814"/>
                <a:gd name="connsiteY757" fmla="*/ 485800 h 846834"/>
                <a:gd name="connsiteX758" fmla="*/ 179566 w 2972814"/>
                <a:gd name="connsiteY758" fmla="*/ 492591 h 846834"/>
                <a:gd name="connsiteX759" fmla="*/ 189466 w 2972814"/>
                <a:gd name="connsiteY759" fmla="*/ 495791 h 846834"/>
                <a:gd name="connsiteX760" fmla="*/ 199518 w 2972814"/>
                <a:gd name="connsiteY760" fmla="*/ 498608 h 846834"/>
                <a:gd name="connsiteX761" fmla="*/ 219470 w 2972814"/>
                <a:gd name="connsiteY761" fmla="*/ 504049 h 846834"/>
                <a:gd name="connsiteX762" fmla="*/ 225284 w 2972814"/>
                <a:gd name="connsiteY762" fmla="*/ 505783 h 846834"/>
                <a:gd name="connsiteX763" fmla="*/ 239421 w 2972814"/>
                <a:gd name="connsiteY763" fmla="*/ 509613 h 846834"/>
                <a:gd name="connsiteX764" fmla="*/ 259373 w 2972814"/>
                <a:gd name="connsiteY764" fmla="*/ 515311 h 846834"/>
                <a:gd name="connsiteX765" fmla="*/ 260842 w 2972814"/>
                <a:gd name="connsiteY765" fmla="*/ 515774 h 846834"/>
                <a:gd name="connsiteX766" fmla="*/ 279325 w 2972814"/>
                <a:gd name="connsiteY766" fmla="*/ 521424 h 846834"/>
                <a:gd name="connsiteX767" fmla="*/ 292898 w 2972814"/>
                <a:gd name="connsiteY767" fmla="*/ 525766 h 846834"/>
                <a:gd name="connsiteX768" fmla="*/ 299277 w 2972814"/>
                <a:gd name="connsiteY768" fmla="*/ 527786 h 846834"/>
                <a:gd name="connsiteX769" fmla="*/ 319228 w 2972814"/>
                <a:gd name="connsiteY769" fmla="*/ 534375 h 846834"/>
                <a:gd name="connsiteX770" fmla="*/ 323297 w 2972814"/>
                <a:gd name="connsiteY770" fmla="*/ 535757 h 846834"/>
                <a:gd name="connsiteX771" fmla="*/ 339180 w 2972814"/>
                <a:gd name="connsiteY771" fmla="*/ 541477 h 846834"/>
                <a:gd name="connsiteX772" fmla="*/ 351898 w 2972814"/>
                <a:gd name="connsiteY772" fmla="*/ 545749 h 846834"/>
                <a:gd name="connsiteX773" fmla="*/ 359132 w 2972814"/>
                <a:gd name="connsiteY773" fmla="*/ 548407 h 846834"/>
                <a:gd name="connsiteX774" fmla="*/ 379084 w 2972814"/>
                <a:gd name="connsiteY774" fmla="*/ 555410 h 846834"/>
                <a:gd name="connsiteX775" fmla="*/ 380161 w 2972814"/>
                <a:gd name="connsiteY775" fmla="*/ 555740 h 846834"/>
                <a:gd name="connsiteX776" fmla="*/ 399036 w 2972814"/>
                <a:gd name="connsiteY776" fmla="*/ 562134 h 846834"/>
                <a:gd name="connsiteX777" fmla="*/ 411363 w 2972814"/>
                <a:gd name="connsiteY777" fmla="*/ 565732 h 846834"/>
                <a:gd name="connsiteX778" fmla="*/ 418987 w 2972814"/>
                <a:gd name="connsiteY778" fmla="*/ 568290 h 846834"/>
                <a:gd name="connsiteX779" fmla="*/ 438939 w 2972814"/>
                <a:gd name="connsiteY779" fmla="*/ 573455 h 846834"/>
                <a:gd name="connsiteX780" fmla="*/ 450267 w 2972814"/>
                <a:gd name="connsiteY780" fmla="*/ 575723 h 846834"/>
                <a:gd name="connsiteX781" fmla="*/ 458891 w 2972814"/>
                <a:gd name="connsiteY781" fmla="*/ 577610 h 846834"/>
                <a:gd name="connsiteX782" fmla="*/ 478843 w 2972814"/>
                <a:gd name="connsiteY782" fmla="*/ 580956 h 846834"/>
                <a:gd name="connsiteX783" fmla="*/ 498794 w 2972814"/>
                <a:gd name="connsiteY783" fmla="*/ 584007 h 846834"/>
                <a:gd name="connsiteX784" fmla="*/ 511145 w 2972814"/>
                <a:gd name="connsiteY784" fmla="*/ 585715 h 846834"/>
                <a:gd name="connsiteX785" fmla="*/ 518746 w 2972814"/>
                <a:gd name="connsiteY785" fmla="*/ 586772 h 846834"/>
                <a:gd name="connsiteX786" fmla="*/ 538698 w 2972814"/>
                <a:gd name="connsiteY786" fmla="*/ 589393 h 846834"/>
                <a:gd name="connsiteX787" fmla="*/ 558650 w 2972814"/>
                <a:gd name="connsiteY787" fmla="*/ 592388 h 846834"/>
                <a:gd name="connsiteX788" fmla="*/ 578601 w 2972814"/>
                <a:gd name="connsiteY788" fmla="*/ 595043 h 846834"/>
                <a:gd name="connsiteX789" fmla="*/ 585047 w 2972814"/>
                <a:gd name="connsiteY789" fmla="*/ 595706 h 846834"/>
                <a:gd name="connsiteX790" fmla="*/ 1084527 w 2972814"/>
                <a:gd name="connsiteY790" fmla="*/ 485800 h 846834"/>
                <a:gd name="connsiteX791" fmla="*/ 1077396 w 2972814"/>
                <a:gd name="connsiteY791" fmla="*/ 483944 h 846834"/>
                <a:gd name="connsiteX792" fmla="*/ 1057444 w 2972814"/>
                <a:gd name="connsiteY792" fmla="*/ 477930 h 846834"/>
                <a:gd name="connsiteX793" fmla="*/ 1049908 w 2972814"/>
                <a:gd name="connsiteY793" fmla="*/ 475808 h 846834"/>
                <a:gd name="connsiteX794" fmla="*/ 1037492 w 2972814"/>
                <a:gd name="connsiteY794" fmla="*/ 470792 h 846834"/>
                <a:gd name="connsiteX795" fmla="*/ 1023980 w 2972814"/>
                <a:gd name="connsiteY795" fmla="*/ 465817 h 846834"/>
                <a:gd name="connsiteX796" fmla="*/ 1017541 w 2972814"/>
                <a:gd name="connsiteY796" fmla="*/ 460604 h 846834"/>
                <a:gd name="connsiteX797" fmla="*/ 1010407 w 2972814"/>
                <a:gd name="connsiteY797" fmla="*/ 455825 h 846834"/>
                <a:gd name="connsiteX798" fmla="*/ 1008344 w 2972814"/>
                <a:gd name="connsiteY798" fmla="*/ 445834 h 846834"/>
                <a:gd name="connsiteX799" fmla="*/ 1012098 w 2972814"/>
                <a:gd name="connsiteY799" fmla="*/ 435842 h 846834"/>
                <a:gd name="connsiteX800" fmla="*/ 1017541 w 2972814"/>
                <a:gd name="connsiteY800" fmla="*/ 428320 h 846834"/>
                <a:gd name="connsiteX801" fmla="*/ 1018728 w 2972814"/>
                <a:gd name="connsiteY801" fmla="*/ 425851 h 846834"/>
                <a:gd name="connsiteX802" fmla="*/ 1025206 w 2972814"/>
                <a:gd name="connsiteY802" fmla="*/ 415859 h 846834"/>
                <a:gd name="connsiteX803" fmla="*/ 1032852 w 2972814"/>
                <a:gd name="connsiteY803" fmla="*/ 405868 h 846834"/>
                <a:gd name="connsiteX804" fmla="*/ 1037492 w 2972814"/>
                <a:gd name="connsiteY804" fmla="*/ 400611 h 846834"/>
                <a:gd name="connsiteX805" fmla="*/ 1041239 w 2972814"/>
                <a:gd name="connsiteY805" fmla="*/ 395876 h 846834"/>
                <a:gd name="connsiteX806" fmla="*/ 1049858 w 2972814"/>
                <a:gd name="connsiteY806" fmla="*/ 385885 h 846834"/>
                <a:gd name="connsiteX807" fmla="*/ 1057444 w 2972814"/>
                <a:gd name="connsiteY807" fmla="*/ 377857 h 846834"/>
                <a:gd name="connsiteX808" fmla="*/ 1059347 w 2972814"/>
                <a:gd name="connsiteY808" fmla="*/ 375893 h 846834"/>
                <a:gd name="connsiteX809" fmla="*/ 1069616 w 2972814"/>
                <a:gd name="connsiteY809" fmla="*/ 365902 h 846834"/>
                <a:gd name="connsiteX810" fmla="*/ 1077396 w 2972814"/>
                <a:gd name="connsiteY810" fmla="*/ 358514 h 846834"/>
                <a:gd name="connsiteX811" fmla="*/ 1080448 w 2972814"/>
                <a:gd name="connsiteY811" fmla="*/ 355910 h 846834"/>
                <a:gd name="connsiteX812" fmla="*/ 1092437 w 2972814"/>
                <a:gd name="connsiteY812" fmla="*/ 345919 h 846834"/>
                <a:gd name="connsiteX813" fmla="*/ 1097348 w 2972814"/>
                <a:gd name="connsiteY813" fmla="*/ 341783 h 846834"/>
                <a:gd name="connsiteX814" fmla="*/ 1105482 w 2972814"/>
                <a:gd name="connsiteY814" fmla="*/ 335927 h 846834"/>
                <a:gd name="connsiteX815" fmla="*/ 1117299 w 2972814"/>
                <a:gd name="connsiteY815" fmla="*/ 327190 h 846834"/>
                <a:gd name="connsiteX816" fmla="*/ 1119384 w 2972814"/>
                <a:gd name="connsiteY816" fmla="*/ 325936 h 846834"/>
                <a:gd name="connsiteX817" fmla="*/ 1134458 w 2972814"/>
                <a:gd name="connsiteY817" fmla="*/ 315944 h 846834"/>
                <a:gd name="connsiteX818" fmla="*/ 1137251 w 2972814"/>
                <a:gd name="connsiteY818" fmla="*/ 313900 h 846834"/>
                <a:gd name="connsiteX819" fmla="*/ 1150972 w 2972814"/>
                <a:gd name="connsiteY819" fmla="*/ 305953 h 846834"/>
                <a:gd name="connsiteX820" fmla="*/ 1157203 w 2972814"/>
                <a:gd name="connsiteY820" fmla="*/ 301720 h 846834"/>
                <a:gd name="connsiteX821" fmla="*/ 1168510 w 2972814"/>
                <a:gd name="connsiteY821" fmla="*/ 295961 h 846834"/>
                <a:gd name="connsiteX822" fmla="*/ 1177155 w 2972814"/>
                <a:gd name="connsiteY822" fmla="*/ 290622 h 846834"/>
                <a:gd name="connsiteX823" fmla="*/ 1188568 w 2972814"/>
                <a:gd name="connsiteY823" fmla="*/ 285970 h 846834"/>
                <a:gd name="connsiteX824" fmla="*/ 1197107 w 2972814"/>
                <a:gd name="connsiteY824" fmla="*/ 281165 h 846834"/>
                <a:gd name="connsiteX825" fmla="*/ 1217058 w 2972814"/>
                <a:gd name="connsiteY825" fmla="*/ 276619 h 846834"/>
                <a:gd name="connsiteX826" fmla="*/ 1237010 w 2972814"/>
                <a:gd name="connsiteY826" fmla="*/ 285567 h 846834"/>
                <a:gd name="connsiteX827" fmla="*/ 1237259 w 2972814"/>
                <a:gd name="connsiteY827" fmla="*/ 285970 h 846834"/>
                <a:gd name="connsiteX828" fmla="*/ 1243522 w 2972814"/>
                <a:gd name="connsiteY828" fmla="*/ 295961 h 846834"/>
                <a:gd name="connsiteX829" fmla="*/ 1248594 w 2972814"/>
                <a:gd name="connsiteY829" fmla="*/ 305953 h 846834"/>
                <a:gd name="connsiteX830" fmla="*/ 1253173 w 2972814"/>
                <a:gd name="connsiteY830" fmla="*/ 315944 h 846834"/>
                <a:gd name="connsiteX831" fmla="*/ 1256200 w 2972814"/>
                <a:gd name="connsiteY831" fmla="*/ 325936 h 846834"/>
                <a:gd name="connsiteX832" fmla="*/ 1256962 w 2972814"/>
                <a:gd name="connsiteY832" fmla="*/ 328548 h 846834"/>
                <a:gd name="connsiteX833" fmla="*/ 1258499 w 2972814"/>
                <a:gd name="connsiteY833" fmla="*/ 335927 h 846834"/>
                <a:gd name="connsiteX834" fmla="*/ 1259959 w 2972814"/>
                <a:gd name="connsiteY834" fmla="*/ 345919 h 846834"/>
                <a:gd name="connsiteX835" fmla="*/ 1260737 w 2972814"/>
                <a:gd name="connsiteY835" fmla="*/ 355910 h 846834"/>
                <a:gd name="connsiteX836" fmla="*/ 1261040 w 2972814"/>
                <a:gd name="connsiteY836" fmla="*/ 365902 h 846834"/>
                <a:gd name="connsiteX837" fmla="*/ 1260774 w 2972814"/>
                <a:gd name="connsiteY837" fmla="*/ 375893 h 846834"/>
                <a:gd name="connsiteX838" fmla="*/ 1259953 w 2972814"/>
                <a:gd name="connsiteY838" fmla="*/ 385885 h 846834"/>
                <a:gd name="connsiteX839" fmla="*/ 1258575 w 2972814"/>
                <a:gd name="connsiteY839" fmla="*/ 395876 h 846834"/>
                <a:gd name="connsiteX840" fmla="*/ 1256962 w 2972814"/>
                <a:gd name="connsiteY840" fmla="*/ 403710 h 846834"/>
                <a:gd name="connsiteX841" fmla="*/ 1256491 w 2972814"/>
                <a:gd name="connsiteY841" fmla="*/ 405868 h 846834"/>
                <a:gd name="connsiteX842" fmla="*/ 1253674 w 2972814"/>
                <a:gd name="connsiteY842" fmla="*/ 415859 h 846834"/>
                <a:gd name="connsiteX843" fmla="*/ 1249997 w 2972814"/>
                <a:gd name="connsiteY843" fmla="*/ 425851 h 846834"/>
                <a:gd name="connsiteX844" fmla="*/ 1245593 w 2972814"/>
                <a:gd name="connsiteY844" fmla="*/ 435842 h 846834"/>
                <a:gd name="connsiteX845" fmla="*/ 1240172 w 2972814"/>
                <a:gd name="connsiteY845" fmla="*/ 445834 h 846834"/>
                <a:gd name="connsiteX846" fmla="*/ 1237010 w 2972814"/>
                <a:gd name="connsiteY846" fmla="*/ 450580 h 846834"/>
                <a:gd name="connsiteX847" fmla="*/ 1233000 w 2972814"/>
                <a:gd name="connsiteY847" fmla="*/ 455825 h 846834"/>
                <a:gd name="connsiteX848" fmla="*/ 1223837 w 2972814"/>
                <a:gd name="connsiteY848" fmla="*/ 465817 h 846834"/>
                <a:gd name="connsiteX849" fmla="*/ 1217058 w 2972814"/>
                <a:gd name="connsiteY849" fmla="*/ 471857 h 846834"/>
                <a:gd name="connsiteX850" fmla="*/ 1211360 w 2972814"/>
                <a:gd name="connsiteY850" fmla="*/ 475808 h 846834"/>
                <a:gd name="connsiteX851" fmla="*/ 1197107 w 2972814"/>
                <a:gd name="connsiteY851" fmla="*/ 483964 h 846834"/>
                <a:gd name="connsiteX852" fmla="*/ 1192309 w 2972814"/>
                <a:gd name="connsiteY852" fmla="*/ 485800 h 846834"/>
                <a:gd name="connsiteX853" fmla="*/ 1177155 w 2972814"/>
                <a:gd name="connsiteY853" fmla="*/ 490805 h 846834"/>
                <a:gd name="connsiteX854" fmla="*/ 1157203 w 2972814"/>
                <a:gd name="connsiteY854" fmla="*/ 493883 h 846834"/>
                <a:gd name="connsiteX855" fmla="*/ 1137251 w 2972814"/>
                <a:gd name="connsiteY855" fmla="*/ 494154 h 846834"/>
                <a:gd name="connsiteX856" fmla="*/ 1117299 w 2972814"/>
                <a:gd name="connsiteY856" fmla="*/ 492114 h 846834"/>
                <a:gd name="connsiteX857" fmla="*/ 1097348 w 2972814"/>
                <a:gd name="connsiteY857" fmla="*/ 488637 h 846834"/>
                <a:gd name="connsiteX858" fmla="*/ 908148 w 2972814"/>
                <a:gd name="connsiteY858" fmla="*/ 375893 h 846834"/>
                <a:gd name="connsiteX859" fmla="*/ 897830 w 2972814"/>
                <a:gd name="connsiteY859" fmla="*/ 369921 h 846834"/>
                <a:gd name="connsiteX860" fmla="*/ 893289 w 2972814"/>
                <a:gd name="connsiteY860" fmla="*/ 365902 h 846834"/>
                <a:gd name="connsiteX861" fmla="*/ 883826 w 2972814"/>
                <a:gd name="connsiteY861" fmla="*/ 355910 h 846834"/>
                <a:gd name="connsiteX862" fmla="*/ 877878 w 2972814"/>
                <a:gd name="connsiteY862" fmla="*/ 348395 h 846834"/>
                <a:gd name="connsiteX863" fmla="*/ 876310 w 2972814"/>
                <a:gd name="connsiteY863" fmla="*/ 345919 h 846834"/>
                <a:gd name="connsiteX864" fmla="*/ 871371 w 2972814"/>
                <a:gd name="connsiteY864" fmla="*/ 335927 h 846834"/>
                <a:gd name="connsiteX865" fmla="*/ 867415 w 2972814"/>
                <a:gd name="connsiteY865" fmla="*/ 325936 h 846834"/>
                <a:gd name="connsiteX866" fmla="*/ 864444 w 2972814"/>
                <a:gd name="connsiteY866" fmla="*/ 315944 h 846834"/>
                <a:gd name="connsiteX867" fmla="*/ 862260 w 2972814"/>
                <a:gd name="connsiteY867" fmla="*/ 305953 h 846834"/>
                <a:gd name="connsiteX868" fmla="*/ 860769 w 2972814"/>
                <a:gd name="connsiteY868" fmla="*/ 295961 h 846834"/>
                <a:gd name="connsiteX869" fmla="*/ 860010 w 2972814"/>
                <a:gd name="connsiteY869" fmla="*/ 285970 h 846834"/>
                <a:gd name="connsiteX870" fmla="*/ 860249 w 2972814"/>
                <a:gd name="connsiteY870" fmla="*/ 275978 h 846834"/>
                <a:gd name="connsiteX871" fmla="*/ 861319 w 2972814"/>
                <a:gd name="connsiteY871" fmla="*/ 265987 h 846834"/>
                <a:gd name="connsiteX872" fmla="*/ 863498 w 2972814"/>
                <a:gd name="connsiteY872" fmla="*/ 255995 h 846834"/>
                <a:gd name="connsiteX873" fmla="*/ 867371 w 2972814"/>
                <a:gd name="connsiteY873" fmla="*/ 246004 h 846834"/>
                <a:gd name="connsiteX874" fmla="*/ 873502 w 2972814"/>
                <a:gd name="connsiteY874" fmla="*/ 236012 h 846834"/>
                <a:gd name="connsiteX875" fmla="*/ 877878 w 2972814"/>
                <a:gd name="connsiteY875" fmla="*/ 230881 h 846834"/>
                <a:gd name="connsiteX876" fmla="*/ 883046 w 2972814"/>
                <a:gd name="connsiteY876" fmla="*/ 226021 h 846834"/>
                <a:gd name="connsiteX877" fmla="*/ 897265 w 2972814"/>
                <a:gd name="connsiteY877" fmla="*/ 216029 h 846834"/>
                <a:gd name="connsiteX878" fmla="*/ 897830 w 2972814"/>
                <a:gd name="connsiteY878" fmla="*/ 215719 h 846834"/>
                <a:gd name="connsiteX879" fmla="*/ 917782 w 2972814"/>
                <a:gd name="connsiteY879" fmla="*/ 208170 h 846834"/>
                <a:gd name="connsiteX880" fmla="*/ 928437 w 2972814"/>
                <a:gd name="connsiteY880" fmla="*/ 206038 h 846834"/>
                <a:gd name="connsiteX881" fmla="*/ 937733 w 2972814"/>
                <a:gd name="connsiteY881" fmla="*/ 204378 h 846834"/>
                <a:gd name="connsiteX882" fmla="*/ 957685 w 2972814"/>
                <a:gd name="connsiteY882" fmla="*/ 203605 h 846834"/>
                <a:gd name="connsiteX883" fmla="*/ 977637 w 2972814"/>
                <a:gd name="connsiteY883" fmla="*/ 205634 h 846834"/>
                <a:gd name="connsiteX884" fmla="*/ 979611 w 2972814"/>
                <a:gd name="connsiteY884" fmla="*/ 206038 h 846834"/>
                <a:gd name="connsiteX885" fmla="*/ 997589 w 2972814"/>
                <a:gd name="connsiteY885" fmla="*/ 210083 h 846834"/>
                <a:gd name="connsiteX886" fmla="*/ 1015650 w 2972814"/>
                <a:gd name="connsiteY886" fmla="*/ 216029 h 846834"/>
                <a:gd name="connsiteX887" fmla="*/ 1017541 w 2972814"/>
                <a:gd name="connsiteY887" fmla="*/ 216733 h 846834"/>
                <a:gd name="connsiteX888" fmla="*/ 1036756 w 2972814"/>
                <a:gd name="connsiteY888" fmla="*/ 226021 h 846834"/>
                <a:gd name="connsiteX889" fmla="*/ 1037492 w 2972814"/>
                <a:gd name="connsiteY889" fmla="*/ 226452 h 846834"/>
                <a:gd name="connsiteX890" fmla="*/ 1051355 w 2972814"/>
                <a:gd name="connsiteY890" fmla="*/ 236012 h 846834"/>
                <a:gd name="connsiteX891" fmla="*/ 1057444 w 2972814"/>
                <a:gd name="connsiteY891" fmla="*/ 242101 h 846834"/>
                <a:gd name="connsiteX892" fmla="*/ 1060882 w 2972814"/>
                <a:gd name="connsiteY892" fmla="*/ 246004 h 846834"/>
                <a:gd name="connsiteX893" fmla="*/ 1066057 w 2972814"/>
                <a:gd name="connsiteY893" fmla="*/ 255995 h 846834"/>
                <a:gd name="connsiteX894" fmla="*/ 1068151 w 2972814"/>
                <a:gd name="connsiteY894" fmla="*/ 265987 h 846834"/>
                <a:gd name="connsiteX895" fmla="*/ 1067130 w 2972814"/>
                <a:gd name="connsiteY895" fmla="*/ 275978 h 846834"/>
                <a:gd name="connsiteX896" fmla="*/ 1064169 w 2972814"/>
                <a:gd name="connsiteY896" fmla="*/ 285970 h 846834"/>
                <a:gd name="connsiteX897" fmla="*/ 1059308 w 2972814"/>
                <a:gd name="connsiteY897" fmla="*/ 295961 h 846834"/>
                <a:gd name="connsiteX898" fmla="*/ 1057444 w 2972814"/>
                <a:gd name="connsiteY898" fmla="*/ 298778 h 846834"/>
                <a:gd name="connsiteX899" fmla="*/ 1052936 w 2972814"/>
                <a:gd name="connsiteY899" fmla="*/ 305953 h 846834"/>
                <a:gd name="connsiteX900" fmla="*/ 1045728 w 2972814"/>
                <a:gd name="connsiteY900" fmla="*/ 315944 h 846834"/>
                <a:gd name="connsiteX901" fmla="*/ 1037893 w 2972814"/>
                <a:gd name="connsiteY901" fmla="*/ 325936 h 846834"/>
                <a:gd name="connsiteX902" fmla="*/ 1037492 w 2972814"/>
                <a:gd name="connsiteY902" fmla="*/ 326382 h 846834"/>
                <a:gd name="connsiteX903" fmla="*/ 1028870 w 2972814"/>
                <a:gd name="connsiteY903" fmla="*/ 335927 h 846834"/>
                <a:gd name="connsiteX904" fmla="*/ 1019641 w 2972814"/>
                <a:gd name="connsiteY904" fmla="*/ 345919 h 846834"/>
                <a:gd name="connsiteX905" fmla="*/ 1017541 w 2972814"/>
                <a:gd name="connsiteY905" fmla="*/ 348048 h 846834"/>
                <a:gd name="connsiteX906" fmla="*/ 1008766 w 2972814"/>
                <a:gd name="connsiteY906" fmla="*/ 355910 h 846834"/>
                <a:gd name="connsiteX907" fmla="*/ 997589 w 2972814"/>
                <a:gd name="connsiteY907" fmla="*/ 365696 h 846834"/>
                <a:gd name="connsiteX908" fmla="*/ 997285 w 2972814"/>
                <a:gd name="connsiteY908" fmla="*/ 365902 h 846834"/>
                <a:gd name="connsiteX909" fmla="*/ 981689 w 2972814"/>
                <a:gd name="connsiteY909" fmla="*/ 375893 h 846834"/>
                <a:gd name="connsiteX910" fmla="*/ 977637 w 2972814"/>
                <a:gd name="connsiteY910" fmla="*/ 378348 h 846834"/>
                <a:gd name="connsiteX911" fmla="*/ 957685 w 2972814"/>
                <a:gd name="connsiteY911" fmla="*/ 384794 h 846834"/>
                <a:gd name="connsiteX912" fmla="*/ 937733 w 2972814"/>
                <a:gd name="connsiteY912" fmla="*/ 385564 h 846834"/>
                <a:gd name="connsiteX913" fmla="*/ 917782 w 2972814"/>
                <a:gd name="connsiteY913" fmla="*/ 380723 h 846834"/>
                <a:gd name="connsiteX914" fmla="*/ 2613683 w 2972814"/>
                <a:gd name="connsiteY914" fmla="*/ 136752 h 846834"/>
                <a:gd name="connsiteX915" fmla="*/ 2633634 w 2972814"/>
                <a:gd name="connsiteY915" fmla="*/ 137520 h 846834"/>
                <a:gd name="connsiteX916" fmla="*/ 2653586 w 2972814"/>
                <a:gd name="connsiteY916" fmla="*/ 137430 h 846834"/>
                <a:gd name="connsiteX917" fmla="*/ 2671116 w 2972814"/>
                <a:gd name="connsiteY917" fmla="*/ 136097 h 846834"/>
                <a:gd name="connsiteX918" fmla="*/ 2673538 w 2972814"/>
                <a:gd name="connsiteY918" fmla="*/ 135935 h 846834"/>
                <a:gd name="connsiteX919" fmla="*/ 2693490 w 2972814"/>
                <a:gd name="connsiteY919" fmla="*/ 134152 h 846834"/>
                <a:gd name="connsiteX920" fmla="*/ 2713441 w 2972814"/>
                <a:gd name="connsiteY920" fmla="*/ 131363 h 846834"/>
                <a:gd name="connsiteX921" fmla="*/ 2733393 w 2972814"/>
                <a:gd name="connsiteY921" fmla="*/ 127714 h 846834"/>
                <a:gd name="connsiteX922" fmla="*/ 2739740 w 2972814"/>
                <a:gd name="connsiteY922" fmla="*/ 126106 h 846834"/>
                <a:gd name="connsiteX923" fmla="*/ 2753345 w 2972814"/>
                <a:gd name="connsiteY923" fmla="*/ 122674 h 846834"/>
                <a:gd name="connsiteX924" fmla="*/ 2772370 w 2972814"/>
                <a:gd name="connsiteY924" fmla="*/ 116114 h 846834"/>
                <a:gd name="connsiteX925" fmla="*/ 2773297 w 2972814"/>
                <a:gd name="connsiteY925" fmla="*/ 115777 h 846834"/>
                <a:gd name="connsiteX926" fmla="*/ 2793065 w 2972814"/>
                <a:gd name="connsiteY926" fmla="*/ 106123 h 846834"/>
                <a:gd name="connsiteX927" fmla="*/ 2793249 w 2972814"/>
                <a:gd name="connsiteY927" fmla="*/ 106020 h 846834"/>
                <a:gd name="connsiteX928" fmla="*/ 2807324 w 2972814"/>
                <a:gd name="connsiteY928" fmla="*/ 96131 h 846834"/>
                <a:gd name="connsiteX929" fmla="*/ 2813200 w 2972814"/>
                <a:gd name="connsiteY929" fmla="*/ 91020 h 846834"/>
                <a:gd name="connsiteX930" fmla="*/ 2817844 w 2972814"/>
                <a:gd name="connsiteY930" fmla="*/ 86140 h 846834"/>
                <a:gd name="connsiteX931" fmla="*/ 2824772 w 2972814"/>
                <a:gd name="connsiteY931" fmla="*/ 76149 h 846834"/>
                <a:gd name="connsiteX932" fmla="*/ 2828099 w 2972814"/>
                <a:gd name="connsiteY932" fmla="*/ 66157 h 846834"/>
                <a:gd name="connsiteX933" fmla="*/ 2827798 w 2972814"/>
                <a:gd name="connsiteY933" fmla="*/ 56166 h 846834"/>
                <a:gd name="connsiteX934" fmla="*/ 2823149 w 2972814"/>
                <a:gd name="connsiteY934" fmla="*/ 46174 h 846834"/>
                <a:gd name="connsiteX935" fmla="*/ 2813242 w 2972814"/>
                <a:gd name="connsiteY935" fmla="*/ 36183 h 846834"/>
                <a:gd name="connsiteX936" fmla="*/ 2813200 w 2972814"/>
                <a:gd name="connsiteY936" fmla="*/ 36154 h 846834"/>
                <a:gd name="connsiteX937" fmla="*/ 2796385 w 2972814"/>
                <a:gd name="connsiteY937" fmla="*/ 26191 h 846834"/>
                <a:gd name="connsiteX938" fmla="*/ 2793249 w 2972814"/>
                <a:gd name="connsiteY938" fmla="*/ 24812 h 846834"/>
                <a:gd name="connsiteX939" fmla="*/ 2773297 w 2972814"/>
                <a:gd name="connsiteY939" fmla="*/ 17363 h 846834"/>
                <a:gd name="connsiteX940" fmla="*/ 2769838 w 2972814"/>
                <a:gd name="connsiteY940" fmla="*/ 16200 h 846834"/>
                <a:gd name="connsiteX941" fmla="*/ 2753345 w 2972814"/>
                <a:gd name="connsiteY941" fmla="*/ 11430 h 846834"/>
                <a:gd name="connsiteX942" fmla="*/ 2733393 w 2972814"/>
                <a:gd name="connsiteY942" fmla="*/ 6610 h 846834"/>
                <a:gd name="connsiteX943" fmla="*/ 2731367 w 2972814"/>
                <a:gd name="connsiteY943" fmla="*/ 6208 h 846834"/>
                <a:gd name="connsiteX944" fmla="*/ 2713441 w 2972814"/>
                <a:gd name="connsiteY944" fmla="*/ 3028 h 846834"/>
                <a:gd name="connsiteX945" fmla="*/ 2693490 w 2972814"/>
                <a:gd name="connsiteY945" fmla="*/ 622 h 846834"/>
                <a:gd name="connsiteX946" fmla="*/ 2673538 w 2972814"/>
                <a:gd name="connsiteY946" fmla="*/ 0 h 846834"/>
                <a:gd name="connsiteX947" fmla="*/ 2653586 w 2972814"/>
                <a:gd name="connsiteY947" fmla="*/ 1661 h 846834"/>
                <a:gd name="connsiteX948" fmla="*/ 2634604 w 2972814"/>
                <a:gd name="connsiteY948" fmla="*/ 6208 h 846834"/>
                <a:gd name="connsiteX949" fmla="*/ 2633634 w 2972814"/>
                <a:gd name="connsiteY949" fmla="*/ 6485 h 846834"/>
                <a:gd name="connsiteX950" fmla="*/ 2613683 w 2972814"/>
                <a:gd name="connsiteY950" fmla="*/ 16193 h 846834"/>
                <a:gd name="connsiteX951" fmla="*/ 2613673 w 2972814"/>
                <a:gd name="connsiteY951" fmla="*/ 16200 h 846834"/>
                <a:gd name="connsiteX952" fmla="*/ 2600396 w 2972814"/>
                <a:gd name="connsiteY952" fmla="*/ 26191 h 846834"/>
                <a:gd name="connsiteX953" fmla="*/ 2593731 w 2972814"/>
                <a:gd name="connsiteY953" fmla="*/ 32153 h 846834"/>
                <a:gd name="connsiteX954" fmla="*/ 2589889 w 2972814"/>
                <a:gd name="connsiteY954" fmla="*/ 36183 h 846834"/>
                <a:gd name="connsiteX955" fmla="*/ 2581862 w 2972814"/>
                <a:gd name="connsiteY955" fmla="*/ 46174 h 846834"/>
                <a:gd name="connsiteX956" fmla="*/ 2575171 w 2972814"/>
                <a:gd name="connsiteY956" fmla="*/ 56166 h 846834"/>
                <a:gd name="connsiteX957" fmla="*/ 2573779 w 2972814"/>
                <a:gd name="connsiteY957" fmla="*/ 58788 h 846834"/>
                <a:gd name="connsiteX958" fmla="*/ 2569817 w 2972814"/>
                <a:gd name="connsiteY958" fmla="*/ 66157 h 846834"/>
                <a:gd name="connsiteX959" fmla="*/ 2565591 w 2972814"/>
                <a:gd name="connsiteY959" fmla="*/ 76149 h 846834"/>
                <a:gd name="connsiteX960" fmla="*/ 2562927 w 2972814"/>
                <a:gd name="connsiteY960" fmla="*/ 86140 h 846834"/>
                <a:gd name="connsiteX961" fmla="*/ 2561720 w 2972814"/>
                <a:gd name="connsiteY961" fmla="*/ 96131 h 846834"/>
                <a:gd name="connsiteX962" fmla="*/ 2562883 w 2972814"/>
                <a:gd name="connsiteY962" fmla="*/ 106123 h 846834"/>
                <a:gd name="connsiteX963" fmla="*/ 2566773 w 2972814"/>
                <a:gd name="connsiteY963" fmla="*/ 116114 h 846834"/>
                <a:gd name="connsiteX964" fmla="*/ 2573779 w 2972814"/>
                <a:gd name="connsiteY964" fmla="*/ 123984 h 846834"/>
                <a:gd name="connsiteX965" fmla="*/ 2576843 w 2972814"/>
                <a:gd name="connsiteY965" fmla="*/ 126106 h 846834"/>
                <a:gd name="connsiteX966" fmla="*/ 2593731 w 2972814"/>
                <a:gd name="connsiteY966" fmla="*/ 133359 h 846834"/>
                <a:gd name="connsiteX967" fmla="*/ 2609140 w 2972814"/>
                <a:gd name="connsiteY967" fmla="*/ 136097 h 84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</a:cxnLst>
              <a:rect l="l" t="t" r="r" b="b"/>
              <a:pathLst>
                <a:path w="2972814" h="846834">
                  <a:moveTo>
                    <a:pt x="59855" y="846834"/>
                  </a:moveTo>
                  <a:lnTo>
                    <a:pt x="79362" y="845494"/>
                  </a:lnTo>
                  <a:lnTo>
                    <a:pt x="79807" y="845464"/>
                  </a:lnTo>
                  <a:lnTo>
                    <a:pt x="99759" y="840498"/>
                  </a:lnTo>
                  <a:lnTo>
                    <a:pt x="111592" y="835502"/>
                  </a:lnTo>
                  <a:lnTo>
                    <a:pt x="119711" y="832082"/>
                  </a:lnTo>
                  <a:lnTo>
                    <a:pt x="131232" y="825511"/>
                  </a:lnTo>
                  <a:lnTo>
                    <a:pt x="139662" y="820516"/>
                  </a:lnTo>
                  <a:lnTo>
                    <a:pt x="146709" y="815519"/>
                  </a:lnTo>
                  <a:lnTo>
                    <a:pt x="159614" y="805785"/>
                  </a:lnTo>
                  <a:lnTo>
                    <a:pt x="159922" y="805528"/>
                  </a:lnTo>
                  <a:lnTo>
                    <a:pt x="170487" y="795536"/>
                  </a:lnTo>
                  <a:lnTo>
                    <a:pt x="179566" y="786053"/>
                  </a:lnTo>
                  <a:lnTo>
                    <a:pt x="180041" y="785545"/>
                  </a:lnTo>
                  <a:lnTo>
                    <a:pt x="187600" y="775553"/>
                  </a:lnTo>
                  <a:lnTo>
                    <a:pt x="193658" y="765562"/>
                  </a:lnTo>
                  <a:lnTo>
                    <a:pt x="197669" y="755570"/>
                  </a:lnTo>
                  <a:lnTo>
                    <a:pt x="199285" y="745579"/>
                  </a:lnTo>
                  <a:lnTo>
                    <a:pt x="198457" y="735587"/>
                  </a:lnTo>
                  <a:lnTo>
                    <a:pt x="194805" y="725596"/>
                  </a:lnTo>
                  <a:lnTo>
                    <a:pt x="188116" y="715604"/>
                  </a:lnTo>
                  <a:lnTo>
                    <a:pt x="179566" y="706649"/>
                  </a:lnTo>
                  <a:lnTo>
                    <a:pt x="178630" y="705613"/>
                  </a:lnTo>
                  <a:lnTo>
                    <a:pt x="167489" y="695621"/>
                  </a:lnTo>
                  <a:lnTo>
                    <a:pt x="159614" y="689714"/>
                  </a:lnTo>
                  <a:lnTo>
                    <a:pt x="154339" y="685630"/>
                  </a:lnTo>
                  <a:lnTo>
                    <a:pt x="140466" y="675638"/>
                  </a:lnTo>
                  <a:lnTo>
                    <a:pt x="139662" y="675098"/>
                  </a:lnTo>
                  <a:lnTo>
                    <a:pt x="125598" y="665647"/>
                  </a:lnTo>
                  <a:lnTo>
                    <a:pt x="119711" y="661750"/>
                  </a:lnTo>
                  <a:lnTo>
                    <a:pt x="109599" y="655655"/>
                  </a:lnTo>
                  <a:lnTo>
                    <a:pt x="99759" y="649680"/>
                  </a:lnTo>
                  <a:lnTo>
                    <a:pt x="92498" y="645664"/>
                  </a:lnTo>
                  <a:lnTo>
                    <a:pt x="79807" y="638508"/>
                  </a:lnTo>
                  <a:lnTo>
                    <a:pt x="73911" y="635672"/>
                  </a:lnTo>
                  <a:lnTo>
                    <a:pt x="59855" y="628706"/>
                  </a:lnTo>
                  <a:lnTo>
                    <a:pt x="52778" y="625681"/>
                  </a:lnTo>
                  <a:lnTo>
                    <a:pt x="39904" y="619595"/>
                  </a:lnTo>
                  <a:lnTo>
                    <a:pt x="30032" y="615689"/>
                  </a:lnTo>
                  <a:lnTo>
                    <a:pt x="19952" y="611304"/>
                  </a:lnTo>
                  <a:lnTo>
                    <a:pt x="5672" y="605698"/>
                  </a:lnTo>
                  <a:lnTo>
                    <a:pt x="0" y="603071"/>
                  </a:lnTo>
                  <a:lnTo>
                    <a:pt x="0" y="605698"/>
                  </a:lnTo>
                  <a:lnTo>
                    <a:pt x="0" y="615689"/>
                  </a:lnTo>
                  <a:lnTo>
                    <a:pt x="0" y="625681"/>
                  </a:lnTo>
                  <a:lnTo>
                    <a:pt x="0" y="635672"/>
                  </a:lnTo>
                  <a:lnTo>
                    <a:pt x="0" y="645664"/>
                  </a:lnTo>
                  <a:lnTo>
                    <a:pt x="0" y="655655"/>
                  </a:lnTo>
                  <a:lnTo>
                    <a:pt x="0" y="663311"/>
                  </a:lnTo>
                  <a:lnTo>
                    <a:pt x="13388" y="665647"/>
                  </a:lnTo>
                  <a:lnTo>
                    <a:pt x="19952" y="666753"/>
                  </a:lnTo>
                  <a:lnTo>
                    <a:pt x="39904" y="671976"/>
                  </a:lnTo>
                  <a:lnTo>
                    <a:pt x="49686" y="675638"/>
                  </a:lnTo>
                  <a:lnTo>
                    <a:pt x="59855" y="679497"/>
                  </a:lnTo>
                  <a:lnTo>
                    <a:pt x="72769" y="685630"/>
                  </a:lnTo>
                  <a:lnTo>
                    <a:pt x="79807" y="689154"/>
                  </a:lnTo>
                  <a:lnTo>
                    <a:pt x="90495" y="695621"/>
                  </a:lnTo>
                  <a:lnTo>
                    <a:pt x="99759" y="701881"/>
                  </a:lnTo>
                  <a:lnTo>
                    <a:pt x="104569" y="705613"/>
                  </a:lnTo>
                  <a:lnTo>
                    <a:pt x="115763" y="715604"/>
                  </a:lnTo>
                  <a:lnTo>
                    <a:pt x="119711" y="720116"/>
                  </a:lnTo>
                  <a:lnTo>
                    <a:pt x="124040" y="725596"/>
                  </a:lnTo>
                  <a:lnTo>
                    <a:pt x="129762" y="735587"/>
                  </a:lnTo>
                  <a:lnTo>
                    <a:pt x="132604" y="745579"/>
                  </a:lnTo>
                  <a:lnTo>
                    <a:pt x="132786" y="755570"/>
                  </a:lnTo>
                  <a:lnTo>
                    <a:pt x="129801" y="765562"/>
                  </a:lnTo>
                  <a:lnTo>
                    <a:pt x="123803" y="775553"/>
                  </a:lnTo>
                  <a:lnTo>
                    <a:pt x="119711" y="780112"/>
                  </a:lnTo>
                  <a:lnTo>
                    <a:pt x="113363" y="785545"/>
                  </a:lnTo>
                  <a:lnTo>
                    <a:pt x="99759" y="794359"/>
                  </a:lnTo>
                  <a:lnTo>
                    <a:pt x="96794" y="795536"/>
                  </a:lnTo>
                  <a:lnTo>
                    <a:pt x="79807" y="801040"/>
                  </a:lnTo>
                  <a:lnTo>
                    <a:pt x="59855" y="802889"/>
                  </a:lnTo>
                  <a:lnTo>
                    <a:pt x="39904" y="800639"/>
                  </a:lnTo>
                  <a:lnTo>
                    <a:pt x="20300" y="795536"/>
                  </a:lnTo>
                  <a:lnTo>
                    <a:pt x="19952" y="795441"/>
                  </a:lnTo>
                  <a:lnTo>
                    <a:pt x="0" y="787623"/>
                  </a:lnTo>
                  <a:lnTo>
                    <a:pt x="0" y="795536"/>
                  </a:lnTo>
                  <a:lnTo>
                    <a:pt x="0" y="805528"/>
                  </a:lnTo>
                  <a:lnTo>
                    <a:pt x="0" y="815519"/>
                  </a:lnTo>
                  <a:lnTo>
                    <a:pt x="0" y="825511"/>
                  </a:lnTo>
                  <a:lnTo>
                    <a:pt x="0" y="830043"/>
                  </a:lnTo>
                  <a:lnTo>
                    <a:pt x="13319" y="835502"/>
                  </a:lnTo>
                  <a:lnTo>
                    <a:pt x="19952" y="838332"/>
                  </a:lnTo>
                  <a:lnTo>
                    <a:pt x="39904" y="844244"/>
                  </a:lnTo>
                  <a:lnTo>
                    <a:pt x="49571" y="845494"/>
                  </a:lnTo>
                  <a:close/>
                  <a:moveTo>
                    <a:pt x="598553" y="597001"/>
                  </a:moveTo>
                  <a:lnTo>
                    <a:pt x="618505" y="597942"/>
                  </a:lnTo>
                  <a:lnTo>
                    <a:pt x="638457" y="597574"/>
                  </a:lnTo>
                  <a:lnTo>
                    <a:pt x="658409" y="596457"/>
                  </a:lnTo>
                  <a:lnTo>
                    <a:pt x="667488" y="595706"/>
                  </a:lnTo>
                  <a:lnTo>
                    <a:pt x="678360" y="594916"/>
                  </a:lnTo>
                  <a:lnTo>
                    <a:pt x="698312" y="593357"/>
                  </a:lnTo>
                  <a:lnTo>
                    <a:pt x="718264" y="592196"/>
                  </a:lnTo>
                  <a:lnTo>
                    <a:pt x="738216" y="591324"/>
                  </a:lnTo>
                  <a:lnTo>
                    <a:pt x="758167" y="590728"/>
                  </a:lnTo>
                  <a:lnTo>
                    <a:pt x="778119" y="590427"/>
                  </a:lnTo>
                  <a:lnTo>
                    <a:pt x="798071" y="590161"/>
                  </a:lnTo>
                  <a:lnTo>
                    <a:pt x="818023" y="589695"/>
                  </a:lnTo>
                  <a:lnTo>
                    <a:pt x="837975" y="588742"/>
                  </a:lnTo>
                  <a:lnTo>
                    <a:pt x="857926" y="586945"/>
                  </a:lnTo>
                  <a:lnTo>
                    <a:pt x="866171" y="585715"/>
                  </a:lnTo>
                  <a:lnTo>
                    <a:pt x="877878" y="583781"/>
                  </a:lnTo>
                  <a:lnTo>
                    <a:pt x="897830" y="578666"/>
                  </a:lnTo>
                  <a:lnTo>
                    <a:pt x="906313" y="575723"/>
                  </a:lnTo>
                  <a:lnTo>
                    <a:pt x="917782" y="571255"/>
                  </a:lnTo>
                  <a:lnTo>
                    <a:pt x="929085" y="565732"/>
                  </a:lnTo>
                  <a:lnTo>
                    <a:pt x="937733" y="561122"/>
                  </a:lnTo>
                  <a:lnTo>
                    <a:pt x="947170" y="555740"/>
                  </a:lnTo>
                  <a:lnTo>
                    <a:pt x="957685" y="549246"/>
                  </a:lnTo>
                  <a:lnTo>
                    <a:pt x="963747" y="545749"/>
                  </a:lnTo>
                  <a:lnTo>
                    <a:pt x="977637" y="537596"/>
                  </a:lnTo>
                  <a:lnTo>
                    <a:pt x="981467" y="535757"/>
                  </a:lnTo>
                  <a:lnTo>
                    <a:pt x="997589" y="528355"/>
                  </a:lnTo>
                  <a:lnTo>
                    <a:pt x="1006734" y="525766"/>
                  </a:lnTo>
                  <a:lnTo>
                    <a:pt x="1017541" y="522805"/>
                  </a:lnTo>
                  <a:lnTo>
                    <a:pt x="1037492" y="520603"/>
                  </a:lnTo>
                  <a:lnTo>
                    <a:pt x="1057444" y="520918"/>
                  </a:lnTo>
                  <a:lnTo>
                    <a:pt x="1077396" y="522726"/>
                  </a:lnTo>
                  <a:lnTo>
                    <a:pt x="1097348" y="525227"/>
                  </a:lnTo>
                  <a:lnTo>
                    <a:pt x="1101794" y="525766"/>
                  </a:lnTo>
                  <a:lnTo>
                    <a:pt x="1117299" y="527624"/>
                  </a:lnTo>
                  <a:lnTo>
                    <a:pt x="1137251" y="529450"/>
                  </a:lnTo>
                  <a:lnTo>
                    <a:pt x="1157203" y="529931"/>
                  </a:lnTo>
                  <a:lnTo>
                    <a:pt x="1177155" y="528590"/>
                  </a:lnTo>
                  <a:lnTo>
                    <a:pt x="1192688" y="525766"/>
                  </a:lnTo>
                  <a:lnTo>
                    <a:pt x="1197107" y="524917"/>
                  </a:lnTo>
                  <a:lnTo>
                    <a:pt x="1217058" y="518575"/>
                  </a:lnTo>
                  <a:lnTo>
                    <a:pt x="1223280" y="515774"/>
                  </a:lnTo>
                  <a:lnTo>
                    <a:pt x="1237010" y="508753"/>
                  </a:lnTo>
                  <a:lnTo>
                    <a:pt x="1241714" y="505783"/>
                  </a:lnTo>
                  <a:lnTo>
                    <a:pt x="1255406" y="495791"/>
                  </a:lnTo>
                  <a:lnTo>
                    <a:pt x="1256962" y="494489"/>
                  </a:lnTo>
                  <a:lnTo>
                    <a:pt x="1266305" y="485800"/>
                  </a:lnTo>
                  <a:lnTo>
                    <a:pt x="1275063" y="475808"/>
                  </a:lnTo>
                  <a:lnTo>
                    <a:pt x="1276914" y="473423"/>
                  </a:lnTo>
                  <a:lnTo>
                    <a:pt x="1282605" y="465817"/>
                  </a:lnTo>
                  <a:lnTo>
                    <a:pt x="1288783" y="455825"/>
                  </a:lnTo>
                  <a:lnTo>
                    <a:pt x="1294095" y="445834"/>
                  </a:lnTo>
                  <a:lnTo>
                    <a:pt x="1296865" y="439827"/>
                  </a:lnTo>
                  <a:lnTo>
                    <a:pt x="1298792" y="435842"/>
                  </a:lnTo>
                  <a:lnTo>
                    <a:pt x="1303008" y="425851"/>
                  </a:lnTo>
                  <a:lnTo>
                    <a:pt x="1306640" y="415859"/>
                  </a:lnTo>
                  <a:lnTo>
                    <a:pt x="1309610" y="405868"/>
                  </a:lnTo>
                  <a:lnTo>
                    <a:pt x="1312258" y="395876"/>
                  </a:lnTo>
                  <a:lnTo>
                    <a:pt x="1314462" y="385885"/>
                  </a:lnTo>
                  <a:lnTo>
                    <a:pt x="1316230" y="375893"/>
                  </a:lnTo>
                  <a:lnTo>
                    <a:pt x="1316817" y="371509"/>
                  </a:lnTo>
                  <a:lnTo>
                    <a:pt x="1317571" y="365902"/>
                  </a:lnTo>
                  <a:lnTo>
                    <a:pt x="1318703" y="355910"/>
                  </a:lnTo>
                  <a:lnTo>
                    <a:pt x="1319481" y="345919"/>
                  </a:lnTo>
                  <a:lnTo>
                    <a:pt x="1320245" y="335927"/>
                  </a:lnTo>
                  <a:lnTo>
                    <a:pt x="1320951" y="325936"/>
                  </a:lnTo>
                  <a:lnTo>
                    <a:pt x="1321677" y="315944"/>
                  </a:lnTo>
                  <a:lnTo>
                    <a:pt x="1322759" y="305953"/>
                  </a:lnTo>
                  <a:lnTo>
                    <a:pt x="1324417" y="295961"/>
                  </a:lnTo>
                  <a:lnTo>
                    <a:pt x="1326845" y="285970"/>
                  </a:lnTo>
                  <a:lnTo>
                    <a:pt x="1330500" y="275978"/>
                  </a:lnTo>
                  <a:lnTo>
                    <a:pt x="1335999" y="265987"/>
                  </a:lnTo>
                  <a:lnTo>
                    <a:pt x="1336769" y="264929"/>
                  </a:lnTo>
                  <a:lnTo>
                    <a:pt x="1342900" y="255995"/>
                  </a:lnTo>
                  <a:lnTo>
                    <a:pt x="1352840" y="246004"/>
                  </a:lnTo>
                  <a:lnTo>
                    <a:pt x="1356721" y="243038"/>
                  </a:lnTo>
                  <a:lnTo>
                    <a:pt x="1365917" y="236012"/>
                  </a:lnTo>
                  <a:lnTo>
                    <a:pt x="1376673" y="229857"/>
                  </a:lnTo>
                  <a:lnTo>
                    <a:pt x="1383753" y="226021"/>
                  </a:lnTo>
                  <a:lnTo>
                    <a:pt x="1396624" y="220392"/>
                  </a:lnTo>
                  <a:lnTo>
                    <a:pt x="1407427" y="216029"/>
                  </a:lnTo>
                  <a:lnTo>
                    <a:pt x="1416576" y="212807"/>
                  </a:lnTo>
                  <a:lnTo>
                    <a:pt x="1436528" y="206565"/>
                  </a:lnTo>
                  <a:lnTo>
                    <a:pt x="1438378" y="206038"/>
                  </a:lnTo>
                  <a:lnTo>
                    <a:pt x="1456480" y="201246"/>
                  </a:lnTo>
                  <a:lnTo>
                    <a:pt x="1476431" y="196495"/>
                  </a:lnTo>
                  <a:lnTo>
                    <a:pt x="1478558" y="196046"/>
                  </a:lnTo>
                  <a:lnTo>
                    <a:pt x="1496383" y="192361"/>
                  </a:lnTo>
                  <a:lnTo>
                    <a:pt x="1516335" y="188916"/>
                  </a:lnTo>
                  <a:lnTo>
                    <a:pt x="1536287" y="186089"/>
                  </a:lnTo>
                  <a:lnTo>
                    <a:pt x="1536690" y="186055"/>
                  </a:lnTo>
                  <a:lnTo>
                    <a:pt x="1556239" y="184258"/>
                  </a:lnTo>
                  <a:lnTo>
                    <a:pt x="1576190" y="183578"/>
                  </a:lnTo>
                  <a:lnTo>
                    <a:pt x="1596142" y="184562"/>
                  </a:lnTo>
                  <a:lnTo>
                    <a:pt x="1606734" y="186055"/>
                  </a:lnTo>
                  <a:lnTo>
                    <a:pt x="1616094" y="187416"/>
                  </a:lnTo>
                  <a:lnTo>
                    <a:pt x="1636046" y="192130"/>
                  </a:lnTo>
                  <a:lnTo>
                    <a:pt x="1647855" y="196046"/>
                  </a:lnTo>
                  <a:lnTo>
                    <a:pt x="1655997" y="198869"/>
                  </a:lnTo>
                  <a:lnTo>
                    <a:pt x="1672767" y="206038"/>
                  </a:lnTo>
                  <a:lnTo>
                    <a:pt x="1675949" y="207438"/>
                  </a:lnTo>
                  <a:lnTo>
                    <a:pt x="1693369" y="216029"/>
                  </a:lnTo>
                  <a:lnTo>
                    <a:pt x="1695901" y="217320"/>
                  </a:lnTo>
                  <a:lnTo>
                    <a:pt x="1712006" y="226021"/>
                  </a:lnTo>
                  <a:lnTo>
                    <a:pt x="1715853" y="228234"/>
                  </a:lnTo>
                  <a:lnTo>
                    <a:pt x="1729367" y="236012"/>
                  </a:lnTo>
                  <a:lnTo>
                    <a:pt x="1735805" y="239954"/>
                  </a:lnTo>
                  <a:lnTo>
                    <a:pt x="1745951" y="246004"/>
                  </a:lnTo>
                  <a:lnTo>
                    <a:pt x="1755756" y="252359"/>
                  </a:lnTo>
                  <a:lnTo>
                    <a:pt x="1761735" y="255995"/>
                  </a:lnTo>
                  <a:lnTo>
                    <a:pt x="1775708" y="265243"/>
                  </a:lnTo>
                  <a:lnTo>
                    <a:pt x="1776975" y="265987"/>
                  </a:lnTo>
                  <a:lnTo>
                    <a:pt x="1792695" y="275978"/>
                  </a:lnTo>
                  <a:lnTo>
                    <a:pt x="1795660" y="278043"/>
                  </a:lnTo>
                  <a:lnTo>
                    <a:pt x="1809398" y="285970"/>
                  </a:lnTo>
                  <a:lnTo>
                    <a:pt x="1815612" y="289956"/>
                  </a:lnTo>
                  <a:lnTo>
                    <a:pt x="1828040" y="295961"/>
                  </a:lnTo>
                  <a:lnTo>
                    <a:pt x="1835563" y="299790"/>
                  </a:lnTo>
                  <a:lnTo>
                    <a:pt x="1854860" y="305953"/>
                  </a:lnTo>
                  <a:lnTo>
                    <a:pt x="1855515" y="306175"/>
                  </a:lnTo>
                  <a:lnTo>
                    <a:pt x="1875467" y="309088"/>
                  </a:lnTo>
                  <a:lnTo>
                    <a:pt x="1895419" y="308404"/>
                  </a:lnTo>
                  <a:lnTo>
                    <a:pt x="1909114" y="305953"/>
                  </a:lnTo>
                  <a:lnTo>
                    <a:pt x="1915371" y="304872"/>
                  </a:lnTo>
                  <a:lnTo>
                    <a:pt x="1935322" y="299502"/>
                  </a:lnTo>
                  <a:lnTo>
                    <a:pt x="1946010" y="295961"/>
                  </a:lnTo>
                  <a:lnTo>
                    <a:pt x="1955274" y="292982"/>
                  </a:lnTo>
                  <a:lnTo>
                    <a:pt x="1975226" y="286592"/>
                  </a:lnTo>
                  <a:lnTo>
                    <a:pt x="1977378" y="285970"/>
                  </a:lnTo>
                  <a:lnTo>
                    <a:pt x="1995178" y="280838"/>
                  </a:lnTo>
                  <a:lnTo>
                    <a:pt x="2015129" y="276276"/>
                  </a:lnTo>
                  <a:lnTo>
                    <a:pt x="2017137" y="275978"/>
                  </a:lnTo>
                  <a:lnTo>
                    <a:pt x="2035081" y="273203"/>
                  </a:lnTo>
                  <a:lnTo>
                    <a:pt x="2055033" y="272194"/>
                  </a:lnTo>
                  <a:lnTo>
                    <a:pt x="2074985" y="272852"/>
                  </a:lnTo>
                  <a:lnTo>
                    <a:pt x="2094936" y="275315"/>
                  </a:lnTo>
                  <a:lnTo>
                    <a:pt x="2098323" y="275978"/>
                  </a:lnTo>
                  <a:lnTo>
                    <a:pt x="2114888" y="279022"/>
                  </a:lnTo>
                  <a:lnTo>
                    <a:pt x="2134840" y="283512"/>
                  </a:lnTo>
                  <a:lnTo>
                    <a:pt x="2145576" y="285970"/>
                  </a:lnTo>
                  <a:lnTo>
                    <a:pt x="2154792" y="287938"/>
                  </a:lnTo>
                  <a:lnTo>
                    <a:pt x="2174744" y="292545"/>
                  </a:lnTo>
                  <a:lnTo>
                    <a:pt x="2189216" y="295961"/>
                  </a:lnTo>
                  <a:lnTo>
                    <a:pt x="2194695" y="297226"/>
                  </a:lnTo>
                  <a:lnTo>
                    <a:pt x="2214647" y="302113"/>
                  </a:lnTo>
                  <a:lnTo>
                    <a:pt x="2228970" y="305953"/>
                  </a:lnTo>
                  <a:lnTo>
                    <a:pt x="2234599" y="307465"/>
                  </a:lnTo>
                  <a:lnTo>
                    <a:pt x="2254551" y="313566"/>
                  </a:lnTo>
                  <a:lnTo>
                    <a:pt x="2261740" y="315944"/>
                  </a:lnTo>
                  <a:lnTo>
                    <a:pt x="2274502" y="320652"/>
                  </a:lnTo>
                  <a:lnTo>
                    <a:pt x="2286786" y="325936"/>
                  </a:lnTo>
                  <a:lnTo>
                    <a:pt x="2294454" y="329714"/>
                  </a:lnTo>
                  <a:lnTo>
                    <a:pt x="2305279" y="335927"/>
                  </a:lnTo>
                  <a:lnTo>
                    <a:pt x="2314406" y="342472"/>
                  </a:lnTo>
                  <a:lnTo>
                    <a:pt x="2318966" y="345919"/>
                  </a:lnTo>
                  <a:lnTo>
                    <a:pt x="2328755" y="355910"/>
                  </a:lnTo>
                  <a:lnTo>
                    <a:pt x="2334358" y="365001"/>
                  </a:lnTo>
                  <a:lnTo>
                    <a:pt x="2334906" y="365902"/>
                  </a:lnTo>
                  <a:lnTo>
                    <a:pt x="2339224" y="375893"/>
                  </a:lnTo>
                  <a:lnTo>
                    <a:pt x="2341797" y="385885"/>
                  </a:lnTo>
                  <a:lnTo>
                    <a:pt x="2343125" y="395876"/>
                  </a:lnTo>
                  <a:lnTo>
                    <a:pt x="2343902" y="405868"/>
                  </a:lnTo>
                  <a:lnTo>
                    <a:pt x="2344146" y="415859"/>
                  </a:lnTo>
                  <a:lnTo>
                    <a:pt x="2344380" y="425851"/>
                  </a:lnTo>
                  <a:lnTo>
                    <a:pt x="2344827" y="435842"/>
                  </a:lnTo>
                  <a:lnTo>
                    <a:pt x="2345523" y="445834"/>
                  </a:lnTo>
                  <a:lnTo>
                    <a:pt x="2347317" y="455825"/>
                  </a:lnTo>
                  <a:lnTo>
                    <a:pt x="2349940" y="465817"/>
                  </a:lnTo>
                  <a:lnTo>
                    <a:pt x="2354060" y="475808"/>
                  </a:lnTo>
                  <a:lnTo>
                    <a:pt x="2354310" y="476251"/>
                  </a:lnTo>
                  <a:lnTo>
                    <a:pt x="2361075" y="485800"/>
                  </a:lnTo>
                  <a:lnTo>
                    <a:pt x="2371103" y="495791"/>
                  </a:lnTo>
                  <a:lnTo>
                    <a:pt x="2374261" y="498255"/>
                  </a:lnTo>
                  <a:lnTo>
                    <a:pt x="2388895" y="505783"/>
                  </a:lnTo>
                  <a:lnTo>
                    <a:pt x="2394213" y="507919"/>
                  </a:lnTo>
                  <a:lnTo>
                    <a:pt x="2414165" y="512143"/>
                  </a:lnTo>
                  <a:lnTo>
                    <a:pt x="2434117" y="512962"/>
                  </a:lnTo>
                  <a:lnTo>
                    <a:pt x="2454068" y="511467"/>
                  </a:lnTo>
                  <a:lnTo>
                    <a:pt x="2474020" y="508578"/>
                  </a:lnTo>
                  <a:lnTo>
                    <a:pt x="2489057" y="505783"/>
                  </a:lnTo>
                  <a:lnTo>
                    <a:pt x="2493972" y="504780"/>
                  </a:lnTo>
                  <a:lnTo>
                    <a:pt x="2513924" y="500908"/>
                  </a:lnTo>
                  <a:lnTo>
                    <a:pt x="2533876" y="497135"/>
                  </a:lnTo>
                  <a:lnTo>
                    <a:pt x="2542581" y="495791"/>
                  </a:lnTo>
                  <a:lnTo>
                    <a:pt x="2553827" y="493797"/>
                  </a:lnTo>
                  <a:lnTo>
                    <a:pt x="2573779" y="491348"/>
                  </a:lnTo>
                  <a:lnTo>
                    <a:pt x="2593731" y="490077"/>
                  </a:lnTo>
                  <a:lnTo>
                    <a:pt x="2613683" y="490394"/>
                  </a:lnTo>
                  <a:lnTo>
                    <a:pt x="2633634" y="492629"/>
                  </a:lnTo>
                  <a:lnTo>
                    <a:pt x="2648294" y="495791"/>
                  </a:lnTo>
                  <a:lnTo>
                    <a:pt x="2653586" y="497033"/>
                  </a:lnTo>
                  <a:lnTo>
                    <a:pt x="2673538" y="503432"/>
                  </a:lnTo>
                  <a:lnTo>
                    <a:pt x="2679953" y="505783"/>
                  </a:lnTo>
                  <a:lnTo>
                    <a:pt x="2693490" y="511002"/>
                  </a:lnTo>
                  <a:lnTo>
                    <a:pt x="2711462" y="515774"/>
                  </a:lnTo>
                  <a:lnTo>
                    <a:pt x="2713441" y="516302"/>
                  </a:lnTo>
                  <a:lnTo>
                    <a:pt x="2733393" y="517015"/>
                  </a:lnTo>
                  <a:lnTo>
                    <a:pt x="2738473" y="515774"/>
                  </a:lnTo>
                  <a:lnTo>
                    <a:pt x="2753345" y="512587"/>
                  </a:lnTo>
                  <a:lnTo>
                    <a:pt x="2766172" y="505783"/>
                  </a:lnTo>
                  <a:lnTo>
                    <a:pt x="2773297" y="502517"/>
                  </a:lnTo>
                  <a:lnTo>
                    <a:pt x="2781444" y="495791"/>
                  </a:lnTo>
                  <a:lnTo>
                    <a:pt x="2793249" y="487529"/>
                  </a:lnTo>
                  <a:lnTo>
                    <a:pt x="2794902" y="485800"/>
                  </a:lnTo>
                  <a:lnTo>
                    <a:pt x="2804163" y="475808"/>
                  </a:lnTo>
                  <a:lnTo>
                    <a:pt x="2813200" y="466595"/>
                  </a:lnTo>
                  <a:lnTo>
                    <a:pt x="2813753" y="465817"/>
                  </a:lnTo>
                  <a:lnTo>
                    <a:pt x="2820795" y="455825"/>
                  </a:lnTo>
                  <a:lnTo>
                    <a:pt x="2828040" y="445834"/>
                  </a:lnTo>
                  <a:lnTo>
                    <a:pt x="2833152" y="438763"/>
                  </a:lnTo>
                  <a:lnTo>
                    <a:pt x="2834789" y="435842"/>
                  </a:lnTo>
                  <a:lnTo>
                    <a:pt x="2840352" y="425851"/>
                  </a:lnTo>
                  <a:lnTo>
                    <a:pt x="2846032" y="415859"/>
                  </a:lnTo>
                  <a:lnTo>
                    <a:pt x="2851769" y="405868"/>
                  </a:lnTo>
                  <a:lnTo>
                    <a:pt x="2853104" y="403588"/>
                  </a:lnTo>
                  <a:lnTo>
                    <a:pt x="2856897" y="395876"/>
                  </a:lnTo>
                  <a:lnTo>
                    <a:pt x="2861968" y="385885"/>
                  </a:lnTo>
                  <a:lnTo>
                    <a:pt x="2867273" y="375893"/>
                  </a:lnTo>
                  <a:lnTo>
                    <a:pt x="2873008" y="365902"/>
                  </a:lnTo>
                  <a:lnTo>
                    <a:pt x="2873056" y="365819"/>
                  </a:lnTo>
                  <a:lnTo>
                    <a:pt x="2878264" y="355910"/>
                  </a:lnTo>
                  <a:lnTo>
                    <a:pt x="2884146" y="345919"/>
                  </a:lnTo>
                  <a:lnTo>
                    <a:pt x="2890653" y="335927"/>
                  </a:lnTo>
                  <a:lnTo>
                    <a:pt x="2893007" y="332717"/>
                  </a:lnTo>
                  <a:lnTo>
                    <a:pt x="2897844" y="325936"/>
                  </a:lnTo>
                  <a:lnTo>
                    <a:pt x="2905960" y="315944"/>
                  </a:lnTo>
                  <a:lnTo>
                    <a:pt x="2912959" y="308782"/>
                  </a:lnTo>
                  <a:lnTo>
                    <a:pt x="2915793" y="305953"/>
                  </a:lnTo>
                  <a:lnTo>
                    <a:pt x="2927417" y="295961"/>
                  </a:lnTo>
                  <a:lnTo>
                    <a:pt x="2932911" y="291938"/>
                  </a:lnTo>
                  <a:lnTo>
                    <a:pt x="2941684" y="285970"/>
                  </a:lnTo>
                  <a:lnTo>
                    <a:pt x="2952863" y="279549"/>
                  </a:lnTo>
                  <a:lnTo>
                    <a:pt x="2959700" y="275978"/>
                  </a:lnTo>
                  <a:lnTo>
                    <a:pt x="2972815" y="269929"/>
                  </a:lnTo>
                  <a:lnTo>
                    <a:pt x="2972815" y="265987"/>
                  </a:lnTo>
                  <a:lnTo>
                    <a:pt x="2972815" y="255995"/>
                  </a:lnTo>
                  <a:lnTo>
                    <a:pt x="2972815" y="246004"/>
                  </a:lnTo>
                  <a:lnTo>
                    <a:pt x="2972815" y="239727"/>
                  </a:lnTo>
                  <a:lnTo>
                    <a:pt x="2953009" y="246004"/>
                  </a:lnTo>
                  <a:lnTo>
                    <a:pt x="2952863" y="246055"/>
                  </a:lnTo>
                  <a:lnTo>
                    <a:pt x="2932911" y="253345"/>
                  </a:lnTo>
                  <a:lnTo>
                    <a:pt x="2926113" y="255995"/>
                  </a:lnTo>
                  <a:lnTo>
                    <a:pt x="2912959" y="262002"/>
                  </a:lnTo>
                  <a:lnTo>
                    <a:pt x="2904831" y="265987"/>
                  </a:lnTo>
                  <a:lnTo>
                    <a:pt x="2893007" y="272877"/>
                  </a:lnTo>
                  <a:lnTo>
                    <a:pt x="2887934" y="275978"/>
                  </a:lnTo>
                  <a:lnTo>
                    <a:pt x="2874866" y="285970"/>
                  </a:lnTo>
                  <a:lnTo>
                    <a:pt x="2873056" y="287589"/>
                  </a:lnTo>
                  <a:lnTo>
                    <a:pt x="2863328" y="295961"/>
                  </a:lnTo>
                  <a:lnTo>
                    <a:pt x="2854099" y="305953"/>
                  </a:lnTo>
                  <a:lnTo>
                    <a:pt x="2853104" y="307163"/>
                  </a:lnTo>
                  <a:lnTo>
                    <a:pt x="2844915" y="315944"/>
                  </a:lnTo>
                  <a:lnTo>
                    <a:pt x="2836919" y="325936"/>
                  </a:lnTo>
                  <a:lnTo>
                    <a:pt x="2833152" y="331123"/>
                  </a:lnTo>
                  <a:lnTo>
                    <a:pt x="2828733" y="335927"/>
                  </a:lnTo>
                  <a:lnTo>
                    <a:pt x="2819928" y="345919"/>
                  </a:lnTo>
                  <a:lnTo>
                    <a:pt x="2813200" y="354289"/>
                  </a:lnTo>
                  <a:lnTo>
                    <a:pt x="2811179" y="355910"/>
                  </a:lnTo>
                  <a:lnTo>
                    <a:pt x="2798571" y="365902"/>
                  </a:lnTo>
                  <a:lnTo>
                    <a:pt x="2793249" y="370560"/>
                  </a:lnTo>
                  <a:lnTo>
                    <a:pt x="2780602" y="375893"/>
                  </a:lnTo>
                  <a:lnTo>
                    <a:pt x="2773297" y="378937"/>
                  </a:lnTo>
                  <a:lnTo>
                    <a:pt x="2753345" y="379328"/>
                  </a:lnTo>
                  <a:lnTo>
                    <a:pt x="2742502" y="375893"/>
                  </a:lnTo>
                  <a:lnTo>
                    <a:pt x="2733393" y="372904"/>
                  </a:lnTo>
                  <a:lnTo>
                    <a:pt x="2721785" y="365902"/>
                  </a:lnTo>
                  <a:lnTo>
                    <a:pt x="2713441" y="360637"/>
                  </a:lnTo>
                  <a:lnTo>
                    <a:pt x="2707755" y="355910"/>
                  </a:lnTo>
                  <a:lnTo>
                    <a:pt x="2696401" y="345919"/>
                  </a:lnTo>
                  <a:lnTo>
                    <a:pt x="2693490" y="343393"/>
                  </a:lnTo>
                  <a:lnTo>
                    <a:pt x="2686239" y="335927"/>
                  </a:lnTo>
                  <a:lnTo>
                    <a:pt x="2676959" y="325936"/>
                  </a:lnTo>
                  <a:lnTo>
                    <a:pt x="2673538" y="322136"/>
                  </a:lnTo>
                  <a:lnTo>
                    <a:pt x="2668420" y="315944"/>
                  </a:lnTo>
                  <a:lnTo>
                    <a:pt x="2659725" y="305953"/>
                  </a:lnTo>
                  <a:lnTo>
                    <a:pt x="2653586" y="299218"/>
                  </a:lnTo>
                  <a:lnTo>
                    <a:pt x="2650627" y="295961"/>
                  </a:lnTo>
                  <a:lnTo>
                    <a:pt x="2641118" y="285970"/>
                  </a:lnTo>
                  <a:lnTo>
                    <a:pt x="2633634" y="278600"/>
                  </a:lnTo>
                  <a:lnTo>
                    <a:pt x="2630837" y="275978"/>
                  </a:lnTo>
                  <a:lnTo>
                    <a:pt x="2619631" y="265987"/>
                  </a:lnTo>
                  <a:lnTo>
                    <a:pt x="2613683" y="261189"/>
                  </a:lnTo>
                  <a:lnTo>
                    <a:pt x="2606726" y="255995"/>
                  </a:lnTo>
                  <a:lnTo>
                    <a:pt x="2593731" y="246608"/>
                  </a:lnTo>
                  <a:lnTo>
                    <a:pt x="2592712" y="246004"/>
                  </a:lnTo>
                  <a:lnTo>
                    <a:pt x="2576574" y="236012"/>
                  </a:lnTo>
                  <a:lnTo>
                    <a:pt x="2573779" y="234243"/>
                  </a:lnTo>
                  <a:lnTo>
                    <a:pt x="2557311" y="226021"/>
                  </a:lnTo>
                  <a:lnTo>
                    <a:pt x="2553827" y="224164"/>
                  </a:lnTo>
                  <a:lnTo>
                    <a:pt x="2533876" y="217489"/>
                  </a:lnTo>
                  <a:lnTo>
                    <a:pt x="2524638" y="216029"/>
                  </a:lnTo>
                  <a:lnTo>
                    <a:pt x="2513924" y="214172"/>
                  </a:lnTo>
                  <a:lnTo>
                    <a:pt x="2493972" y="215607"/>
                  </a:lnTo>
                  <a:lnTo>
                    <a:pt x="2492463" y="216029"/>
                  </a:lnTo>
                  <a:lnTo>
                    <a:pt x="2474020" y="220392"/>
                  </a:lnTo>
                  <a:lnTo>
                    <a:pt x="2461170" y="226021"/>
                  </a:lnTo>
                  <a:lnTo>
                    <a:pt x="2454068" y="228944"/>
                  </a:lnTo>
                  <a:lnTo>
                    <a:pt x="2442231" y="236012"/>
                  </a:lnTo>
                  <a:lnTo>
                    <a:pt x="2434117" y="240737"/>
                  </a:lnTo>
                  <a:lnTo>
                    <a:pt x="2425421" y="246004"/>
                  </a:lnTo>
                  <a:lnTo>
                    <a:pt x="2414165" y="252870"/>
                  </a:lnTo>
                  <a:lnTo>
                    <a:pt x="2408696" y="255995"/>
                  </a:lnTo>
                  <a:lnTo>
                    <a:pt x="2394213" y="263435"/>
                  </a:lnTo>
                  <a:lnTo>
                    <a:pt x="2387186" y="265987"/>
                  </a:lnTo>
                  <a:lnTo>
                    <a:pt x="2374261" y="270195"/>
                  </a:lnTo>
                  <a:lnTo>
                    <a:pt x="2354310" y="272647"/>
                  </a:lnTo>
                  <a:lnTo>
                    <a:pt x="2334358" y="272148"/>
                  </a:lnTo>
                  <a:lnTo>
                    <a:pt x="2314406" y="269586"/>
                  </a:lnTo>
                  <a:lnTo>
                    <a:pt x="2296985" y="265987"/>
                  </a:lnTo>
                  <a:lnTo>
                    <a:pt x="2294454" y="265464"/>
                  </a:lnTo>
                  <a:lnTo>
                    <a:pt x="2274502" y="260273"/>
                  </a:lnTo>
                  <a:lnTo>
                    <a:pt x="2260434" y="255995"/>
                  </a:lnTo>
                  <a:lnTo>
                    <a:pt x="2254551" y="254049"/>
                  </a:lnTo>
                  <a:lnTo>
                    <a:pt x="2234599" y="246554"/>
                  </a:lnTo>
                  <a:lnTo>
                    <a:pt x="2233252" y="246004"/>
                  </a:lnTo>
                  <a:lnTo>
                    <a:pt x="2214647" y="236354"/>
                  </a:lnTo>
                  <a:lnTo>
                    <a:pt x="2214020" y="236012"/>
                  </a:lnTo>
                  <a:lnTo>
                    <a:pt x="2200409" y="226021"/>
                  </a:lnTo>
                  <a:lnTo>
                    <a:pt x="2194695" y="219052"/>
                  </a:lnTo>
                  <a:lnTo>
                    <a:pt x="2192408" y="216029"/>
                  </a:lnTo>
                  <a:lnTo>
                    <a:pt x="2187604" y="206038"/>
                  </a:lnTo>
                  <a:lnTo>
                    <a:pt x="2185959" y="196046"/>
                  </a:lnTo>
                  <a:lnTo>
                    <a:pt x="2186066" y="186055"/>
                  </a:lnTo>
                  <a:lnTo>
                    <a:pt x="2187057" y="176063"/>
                  </a:lnTo>
                  <a:lnTo>
                    <a:pt x="2187922" y="166072"/>
                  </a:lnTo>
                  <a:lnTo>
                    <a:pt x="2188140" y="156080"/>
                  </a:lnTo>
                  <a:lnTo>
                    <a:pt x="2187357" y="146089"/>
                  </a:lnTo>
                  <a:lnTo>
                    <a:pt x="2185250" y="136097"/>
                  </a:lnTo>
                  <a:lnTo>
                    <a:pt x="2180927" y="126106"/>
                  </a:lnTo>
                  <a:lnTo>
                    <a:pt x="2174805" y="116114"/>
                  </a:lnTo>
                  <a:lnTo>
                    <a:pt x="2174744" y="116040"/>
                  </a:lnTo>
                  <a:lnTo>
                    <a:pt x="2165062" y="106123"/>
                  </a:lnTo>
                  <a:lnTo>
                    <a:pt x="2154792" y="97936"/>
                  </a:lnTo>
                  <a:lnTo>
                    <a:pt x="2151745" y="96131"/>
                  </a:lnTo>
                  <a:lnTo>
                    <a:pt x="2134840" y="88013"/>
                  </a:lnTo>
                  <a:lnTo>
                    <a:pt x="2127695" y="86140"/>
                  </a:lnTo>
                  <a:lnTo>
                    <a:pt x="2114888" y="83063"/>
                  </a:lnTo>
                  <a:lnTo>
                    <a:pt x="2094936" y="82452"/>
                  </a:lnTo>
                  <a:lnTo>
                    <a:pt x="2074985" y="85565"/>
                  </a:lnTo>
                  <a:lnTo>
                    <a:pt x="2073240" y="86140"/>
                  </a:lnTo>
                  <a:lnTo>
                    <a:pt x="2055033" y="93007"/>
                  </a:lnTo>
                  <a:lnTo>
                    <a:pt x="2049336" y="96131"/>
                  </a:lnTo>
                  <a:lnTo>
                    <a:pt x="2035081" y="105214"/>
                  </a:lnTo>
                  <a:lnTo>
                    <a:pt x="2033878" y="106123"/>
                  </a:lnTo>
                  <a:lnTo>
                    <a:pt x="2023168" y="116114"/>
                  </a:lnTo>
                  <a:lnTo>
                    <a:pt x="2015174" y="126106"/>
                  </a:lnTo>
                  <a:lnTo>
                    <a:pt x="2015129" y="126174"/>
                  </a:lnTo>
                  <a:lnTo>
                    <a:pt x="2009037" y="136097"/>
                  </a:lnTo>
                  <a:lnTo>
                    <a:pt x="2004813" y="146089"/>
                  </a:lnTo>
                  <a:lnTo>
                    <a:pt x="2001470" y="156080"/>
                  </a:lnTo>
                  <a:lnTo>
                    <a:pt x="1998185" y="166072"/>
                  </a:lnTo>
                  <a:lnTo>
                    <a:pt x="1995376" y="176063"/>
                  </a:lnTo>
                  <a:lnTo>
                    <a:pt x="1995178" y="176572"/>
                  </a:lnTo>
                  <a:lnTo>
                    <a:pt x="1991375" y="186055"/>
                  </a:lnTo>
                  <a:lnTo>
                    <a:pt x="1985520" y="196046"/>
                  </a:lnTo>
                  <a:lnTo>
                    <a:pt x="1977185" y="206038"/>
                  </a:lnTo>
                  <a:lnTo>
                    <a:pt x="1975226" y="207756"/>
                  </a:lnTo>
                  <a:lnTo>
                    <a:pt x="1965283" y="216029"/>
                  </a:lnTo>
                  <a:lnTo>
                    <a:pt x="1955274" y="222150"/>
                  </a:lnTo>
                  <a:lnTo>
                    <a:pt x="1948063" y="226021"/>
                  </a:lnTo>
                  <a:lnTo>
                    <a:pt x="1935322" y="231825"/>
                  </a:lnTo>
                  <a:lnTo>
                    <a:pt x="1923896" y="236012"/>
                  </a:lnTo>
                  <a:lnTo>
                    <a:pt x="1915371" y="238706"/>
                  </a:lnTo>
                  <a:lnTo>
                    <a:pt x="1895419" y="242544"/>
                  </a:lnTo>
                  <a:lnTo>
                    <a:pt x="1875467" y="243925"/>
                  </a:lnTo>
                  <a:lnTo>
                    <a:pt x="1855515" y="242332"/>
                  </a:lnTo>
                  <a:lnTo>
                    <a:pt x="1835563" y="238034"/>
                  </a:lnTo>
                  <a:lnTo>
                    <a:pt x="1829779" y="236012"/>
                  </a:lnTo>
                  <a:lnTo>
                    <a:pt x="1815612" y="231192"/>
                  </a:lnTo>
                  <a:lnTo>
                    <a:pt x="1803483" y="226021"/>
                  </a:lnTo>
                  <a:lnTo>
                    <a:pt x="1795660" y="222710"/>
                  </a:lnTo>
                  <a:lnTo>
                    <a:pt x="1781967" y="216029"/>
                  </a:lnTo>
                  <a:lnTo>
                    <a:pt x="1775708" y="212954"/>
                  </a:lnTo>
                  <a:lnTo>
                    <a:pt x="1762538" y="206038"/>
                  </a:lnTo>
                  <a:lnTo>
                    <a:pt x="1755756" y="202379"/>
                  </a:lnTo>
                  <a:lnTo>
                    <a:pt x="1744428" y="196046"/>
                  </a:lnTo>
                  <a:lnTo>
                    <a:pt x="1735805" y="191369"/>
                  </a:lnTo>
                  <a:lnTo>
                    <a:pt x="1725893" y="186055"/>
                  </a:lnTo>
                  <a:lnTo>
                    <a:pt x="1715853" y="180621"/>
                  </a:lnTo>
                  <a:lnTo>
                    <a:pt x="1706752" y="176063"/>
                  </a:lnTo>
                  <a:lnTo>
                    <a:pt x="1695901" y="170672"/>
                  </a:lnTo>
                  <a:lnTo>
                    <a:pt x="1684700" y="166072"/>
                  </a:lnTo>
                  <a:lnTo>
                    <a:pt x="1675949" y="162691"/>
                  </a:lnTo>
                  <a:lnTo>
                    <a:pt x="1655997" y="156693"/>
                  </a:lnTo>
                  <a:lnTo>
                    <a:pt x="1653053" y="156080"/>
                  </a:lnTo>
                  <a:lnTo>
                    <a:pt x="1636046" y="152764"/>
                  </a:lnTo>
                  <a:lnTo>
                    <a:pt x="1616094" y="151073"/>
                  </a:lnTo>
                  <a:lnTo>
                    <a:pt x="1596142" y="151380"/>
                  </a:lnTo>
                  <a:lnTo>
                    <a:pt x="1576190" y="153214"/>
                  </a:lnTo>
                  <a:lnTo>
                    <a:pt x="1557236" y="156080"/>
                  </a:lnTo>
                  <a:lnTo>
                    <a:pt x="1556239" y="156211"/>
                  </a:lnTo>
                  <a:lnTo>
                    <a:pt x="1536287" y="159953"/>
                  </a:lnTo>
                  <a:lnTo>
                    <a:pt x="1516335" y="164154"/>
                  </a:lnTo>
                  <a:lnTo>
                    <a:pt x="1507916" y="166072"/>
                  </a:lnTo>
                  <a:lnTo>
                    <a:pt x="1496383" y="168489"/>
                  </a:lnTo>
                  <a:lnTo>
                    <a:pt x="1476431" y="172841"/>
                  </a:lnTo>
                  <a:lnTo>
                    <a:pt x="1461703" y="176063"/>
                  </a:lnTo>
                  <a:lnTo>
                    <a:pt x="1456480" y="177193"/>
                  </a:lnTo>
                  <a:lnTo>
                    <a:pt x="1436528" y="181477"/>
                  </a:lnTo>
                  <a:lnTo>
                    <a:pt x="1416576" y="185733"/>
                  </a:lnTo>
                  <a:lnTo>
                    <a:pt x="1414975" y="186055"/>
                  </a:lnTo>
                  <a:lnTo>
                    <a:pt x="1396624" y="190066"/>
                  </a:lnTo>
                  <a:lnTo>
                    <a:pt x="1376673" y="194575"/>
                  </a:lnTo>
                  <a:lnTo>
                    <a:pt x="1369582" y="196046"/>
                  </a:lnTo>
                  <a:lnTo>
                    <a:pt x="1356721" y="199163"/>
                  </a:lnTo>
                  <a:lnTo>
                    <a:pt x="1336769" y="203998"/>
                  </a:lnTo>
                  <a:lnTo>
                    <a:pt x="1327532" y="206038"/>
                  </a:lnTo>
                  <a:lnTo>
                    <a:pt x="1316817" y="209164"/>
                  </a:lnTo>
                  <a:lnTo>
                    <a:pt x="1296865" y="214403"/>
                  </a:lnTo>
                  <a:lnTo>
                    <a:pt x="1287730" y="216029"/>
                  </a:lnTo>
                  <a:lnTo>
                    <a:pt x="1276914" y="218985"/>
                  </a:lnTo>
                  <a:lnTo>
                    <a:pt x="1256962" y="222108"/>
                  </a:lnTo>
                  <a:lnTo>
                    <a:pt x="1237010" y="218095"/>
                  </a:lnTo>
                  <a:lnTo>
                    <a:pt x="1233958" y="216029"/>
                  </a:lnTo>
                  <a:lnTo>
                    <a:pt x="1220407" y="206038"/>
                  </a:lnTo>
                  <a:lnTo>
                    <a:pt x="1217058" y="203479"/>
                  </a:lnTo>
                  <a:lnTo>
                    <a:pt x="1209323" y="196046"/>
                  </a:lnTo>
                  <a:lnTo>
                    <a:pt x="1198262" y="186055"/>
                  </a:lnTo>
                  <a:lnTo>
                    <a:pt x="1197107" y="185042"/>
                  </a:lnTo>
                  <a:lnTo>
                    <a:pt x="1184781" y="176063"/>
                  </a:lnTo>
                  <a:lnTo>
                    <a:pt x="1177155" y="171206"/>
                  </a:lnTo>
                  <a:lnTo>
                    <a:pt x="1166407" y="166072"/>
                  </a:lnTo>
                  <a:lnTo>
                    <a:pt x="1157203" y="162107"/>
                  </a:lnTo>
                  <a:lnTo>
                    <a:pt x="1137251" y="156583"/>
                  </a:lnTo>
                  <a:lnTo>
                    <a:pt x="1134712" y="156080"/>
                  </a:lnTo>
                  <a:lnTo>
                    <a:pt x="1117299" y="153180"/>
                  </a:lnTo>
                  <a:lnTo>
                    <a:pt x="1097348" y="150746"/>
                  </a:lnTo>
                  <a:lnTo>
                    <a:pt x="1077396" y="147856"/>
                  </a:lnTo>
                  <a:lnTo>
                    <a:pt x="1066475" y="146089"/>
                  </a:lnTo>
                  <a:lnTo>
                    <a:pt x="1057444" y="144703"/>
                  </a:lnTo>
                  <a:lnTo>
                    <a:pt x="1037492" y="141331"/>
                  </a:lnTo>
                  <a:lnTo>
                    <a:pt x="1017541" y="138062"/>
                  </a:lnTo>
                  <a:lnTo>
                    <a:pt x="1001325" y="136097"/>
                  </a:lnTo>
                  <a:lnTo>
                    <a:pt x="997589" y="135634"/>
                  </a:lnTo>
                  <a:lnTo>
                    <a:pt x="977637" y="134110"/>
                  </a:lnTo>
                  <a:lnTo>
                    <a:pt x="957685" y="134149"/>
                  </a:lnTo>
                  <a:lnTo>
                    <a:pt x="937733" y="135707"/>
                  </a:lnTo>
                  <a:lnTo>
                    <a:pt x="935430" y="136097"/>
                  </a:lnTo>
                  <a:lnTo>
                    <a:pt x="917782" y="138813"/>
                  </a:lnTo>
                  <a:lnTo>
                    <a:pt x="897830" y="143015"/>
                  </a:lnTo>
                  <a:lnTo>
                    <a:pt x="886490" y="146089"/>
                  </a:lnTo>
                  <a:lnTo>
                    <a:pt x="877878" y="148359"/>
                  </a:lnTo>
                  <a:lnTo>
                    <a:pt x="857926" y="153921"/>
                  </a:lnTo>
                  <a:lnTo>
                    <a:pt x="850191" y="156080"/>
                  </a:lnTo>
                  <a:lnTo>
                    <a:pt x="837975" y="159712"/>
                  </a:lnTo>
                  <a:lnTo>
                    <a:pt x="818023" y="164973"/>
                  </a:lnTo>
                  <a:lnTo>
                    <a:pt x="811810" y="166072"/>
                  </a:lnTo>
                  <a:lnTo>
                    <a:pt x="798071" y="168824"/>
                  </a:lnTo>
                  <a:lnTo>
                    <a:pt x="778119" y="170278"/>
                  </a:lnTo>
                  <a:lnTo>
                    <a:pt x="758167" y="168651"/>
                  </a:lnTo>
                  <a:lnTo>
                    <a:pt x="744975" y="166072"/>
                  </a:lnTo>
                  <a:lnTo>
                    <a:pt x="738216" y="164926"/>
                  </a:lnTo>
                  <a:lnTo>
                    <a:pt x="718264" y="160880"/>
                  </a:lnTo>
                  <a:lnTo>
                    <a:pt x="698312" y="157759"/>
                  </a:lnTo>
                  <a:lnTo>
                    <a:pt x="679587" y="156080"/>
                  </a:lnTo>
                  <a:lnTo>
                    <a:pt x="678360" y="155990"/>
                  </a:lnTo>
                  <a:lnTo>
                    <a:pt x="672726" y="156080"/>
                  </a:lnTo>
                  <a:lnTo>
                    <a:pt x="658409" y="156310"/>
                  </a:lnTo>
                  <a:lnTo>
                    <a:pt x="638457" y="158148"/>
                  </a:lnTo>
                  <a:lnTo>
                    <a:pt x="618505" y="161117"/>
                  </a:lnTo>
                  <a:lnTo>
                    <a:pt x="598553" y="165232"/>
                  </a:lnTo>
                  <a:lnTo>
                    <a:pt x="595041" y="166072"/>
                  </a:lnTo>
                  <a:lnTo>
                    <a:pt x="578601" y="170081"/>
                  </a:lnTo>
                  <a:lnTo>
                    <a:pt x="558650" y="175443"/>
                  </a:lnTo>
                  <a:lnTo>
                    <a:pt x="556391" y="176063"/>
                  </a:lnTo>
                  <a:lnTo>
                    <a:pt x="538698" y="181238"/>
                  </a:lnTo>
                  <a:lnTo>
                    <a:pt x="522489" y="186055"/>
                  </a:lnTo>
                  <a:lnTo>
                    <a:pt x="518746" y="187285"/>
                  </a:lnTo>
                  <a:lnTo>
                    <a:pt x="498794" y="194107"/>
                  </a:lnTo>
                  <a:lnTo>
                    <a:pt x="493369" y="196046"/>
                  </a:lnTo>
                  <a:lnTo>
                    <a:pt x="478843" y="201970"/>
                  </a:lnTo>
                  <a:lnTo>
                    <a:pt x="470029" y="206038"/>
                  </a:lnTo>
                  <a:lnTo>
                    <a:pt x="458891" y="212238"/>
                  </a:lnTo>
                  <a:lnTo>
                    <a:pt x="453003" y="216029"/>
                  </a:lnTo>
                  <a:lnTo>
                    <a:pt x="440286" y="226021"/>
                  </a:lnTo>
                  <a:lnTo>
                    <a:pt x="438939" y="227479"/>
                  </a:lnTo>
                  <a:lnTo>
                    <a:pt x="432111" y="236012"/>
                  </a:lnTo>
                  <a:lnTo>
                    <a:pt x="426705" y="246004"/>
                  </a:lnTo>
                  <a:lnTo>
                    <a:pt x="423360" y="255995"/>
                  </a:lnTo>
                  <a:lnTo>
                    <a:pt x="422394" y="265987"/>
                  </a:lnTo>
                  <a:lnTo>
                    <a:pt x="423060" y="275978"/>
                  </a:lnTo>
                  <a:lnTo>
                    <a:pt x="425930" y="285970"/>
                  </a:lnTo>
                  <a:lnTo>
                    <a:pt x="430213" y="295961"/>
                  </a:lnTo>
                  <a:lnTo>
                    <a:pt x="435977" y="305953"/>
                  </a:lnTo>
                  <a:lnTo>
                    <a:pt x="438939" y="310105"/>
                  </a:lnTo>
                  <a:lnTo>
                    <a:pt x="443468" y="315944"/>
                  </a:lnTo>
                  <a:lnTo>
                    <a:pt x="452070" y="325936"/>
                  </a:lnTo>
                  <a:lnTo>
                    <a:pt x="458891" y="332859"/>
                  </a:lnTo>
                  <a:lnTo>
                    <a:pt x="462428" y="335927"/>
                  </a:lnTo>
                  <a:lnTo>
                    <a:pt x="474211" y="345919"/>
                  </a:lnTo>
                  <a:lnTo>
                    <a:pt x="478843" y="349661"/>
                  </a:lnTo>
                  <a:lnTo>
                    <a:pt x="489237" y="355910"/>
                  </a:lnTo>
                  <a:lnTo>
                    <a:pt x="498794" y="361732"/>
                  </a:lnTo>
                  <a:lnTo>
                    <a:pt x="511003" y="365902"/>
                  </a:lnTo>
                  <a:lnTo>
                    <a:pt x="518746" y="368764"/>
                  </a:lnTo>
                  <a:lnTo>
                    <a:pt x="538698" y="368923"/>
                  </a:lnTo>
                  <a:lnTo>
                    <a:pt x="547555" y="365902"/>
                  </a:lnTo>
                  <a:lnTo>
                    <a:pt x="558650" y="362535"/>
                  </a:lnTo>
                  <a:lnTo>
                    <a:pt x="569275" y="355910"/>
                  </a:lnTo>
                  <a:lnTo>
                    <a:pt x="578601" y="350738"/>
                  </a:lnTo>
                  <a:lnTo>
                    <a:pt x="584869" y="345919"/>
                  </a:lnTo>
                  <a:lnTo>
                    <a:pt x="598553" y="336312"/>
                  </a:lnTo>
                  <a:lnTo>
                    <a:pt x="599030" y="335927"/>
                  </a:lnTo>
                  <a:lnTo>
                    <a:pt x="612917" y="325936"/>
                  </a:lnTo>
                  <a:lnTo>
                    <a:pt x="618505" y="322224"/>
                  </a:lnTo>
                  <a:lnTo>
                    <a:pt x="627540" y="315944"/>
                  </a:lnTo>
                  <a:lnTo>
                    <a:pt x="638457" y="308922"/>
                  </a:lnTo>
                  <a:lnTo>
                    <a:pt x="643340" y="305953"/>
                  </a:lnTo>
                  <a:lnTo>
                    <a:pt x="658409" y="297187"/>
                  </a:lnTo>
                  <a:lnTo>
                    <a:pt x="660793" y="295961"/>
                  </a:lnTo>
                  <a:lnTo>
                    <a:pt x="678360" y="286930"/>
                  </a:lnTo>
                  <a:lnTo>
                    <a:pt x="680734" y="285970"/>
                  </a:lnTo>
                  <a:lnTo>
                    <a:pt x="698312" y="278241"/>
                  </a:lnTo>
                  <a:lnTo>
                    <a:pt x="706195" y="275978"/>
                  </a:lnTo>
                  <a:lnTo>
                    <a:pt x="718264" y="271926"/>
                  </a:lnTo>
                  <a:lnTo>
                    <a:pt x="738216" y="269089"/>
                  </a:lnTo>
                  <a:lnTo>
                    <a:pt x="758167" y="272179"/>
                  </a:lnTo>
                  <a:lnTo>
                    <a:pt x="764929" y="275978"/>
                  </a:lnTo>
                  <a:lnTo>
                    <a:pt x="778119" y="284211"/>
                  </a:lnTo>
                  <a:lnTo>
                    <a:pt x="779654" y="285970"/>
                  </a:lnTo>
                  <a:lnTo>
                    <a:pt x="788154" y="295961"/>
                  </a:lnTo>
                  <a:lnTo>
                    <a:pt x="795634" y="305953"/>
                  </a:lnTo>
                  <a:lnTo>
                    <a:pt x="798071" y="309427"/>
                  </a:lnTo>
                  <a:lnTo>
                    <a:pt x="801667" y="315944"/>
                  </a:lnTo>
                  <a:lnTo>
                    <a:pt x="807003" y="325936"/>
                  </a:lnTo>
                  <a:lnTo>
                    <a:pt x="812513" y="335927"/>
                  </a:lnTo>
                  <a:lnTo>
                    <a:pt x="818023" y="345811"/>
                  </a:lnTo>
                  <a:lnTo>
                    <a:pt x="818079" y="345919"/>
                  </a:lnTo>
                  <a:lnTo>
                    <a:pt x="823709" y="355910"/>
                  </a:lnTo>
                  <a:lnTo>
                    <a:pt x="829995" y="365902"/>
                  </a:lnTo>
                  <a:lnTo>
                    <a:pt x="837047" y="375893"/>
                  </a:lnTo>
                  <a:lnTo>
                    <a:pt x="837975" y="377038"/>
                  </a:lnTo>
                  <a:lnTo>
                    <a:pt x="845581" y="385885"/>
                  </a:lnTo>
                  <a:lnTo>
                    <a:pt x="855263" y="395876"/>
                  </a:lnTo>
                  <a:lnTo>
                    <a:pt x="857926" y="398355"/>
                  </a:lnTo>
                  <a:lnTo>
                    <a:pt x="867206" y="405868"/>
                  </a:lnTo>
                  <a:lnTo>
                    <a:pt x="877878" y="413899"/>
                  </a:lnTo>
                  <a:lnTo>
                    <a:pt x="881045" y="415859"/>
                  </a:lnTo>
                  <a:lnTo>
                    <a:pt x="897158" y="425851"/>
                  </a:lnTo>
                  <a:lnTo>
                    <a:pt x="897830" y="426279"/>
                  </a:lnTo>
                  <a:lnTo>
                    <a:pt x="916191" y="435842"/>
                  </a:lnTo>
                  <a:lnTo>
                    <a:pt x="917782" y="436854"/>
                  </a:lnTo>
                  <a:lnTo>
                    <a:pt x="935895" y="445834"/>
                  </a:lnTo>
                  <a:lnTo>
                    <a:pt x="937733" y="447139"/>
                  </a:lnTo>
                  <a:lnTo>
                    <a:pt x="953546" y="455825"/>
                  </a:lnTo>
                  <a:lnTo>
                    <a:pt x="957685" y="461997"/>
                  </a:lnTo>
                  <a:lnTo>
                    <a:pt x="961248" y="465817"/>
                  </a:lnTo>
                  <a:lnTo>
                    <a:pt x="959860" y="475808"/>
                  </a:lnTo>
                  <a:lnTo>
                    <a:pt x="957685" y="479072"/>
                  </a:lnTo>
                  <a:lnTo>
                    <a:pt x="954994" y="485800"/>
                  </a:lnTo>
                  <a:lnTo>
                    <a:pt x="947701" y="495791"/>
                  </a:lnTo>
                  <a:lnTo>
                    <a:pt x="938790" y="505783"/>
                  </a:lnTo>
                  <a:lnTo>
                    <a:pt x="937733" y="506746"/>
                  </a:lnTo>
                  <a:lnTo>
                    <a:pt x="928872" y="515774"/>
                  </a:lnTo>
                  <a:lnTo>
                    <a:pt x="917782" y="525341"/>
                  </a:lnTo>
                  <a:lnTo>
                    <a:pt x="917280" y="525766"/>
                  </a:lnTo>
                  <a:lnTo>
                    <a:pt x="902954" y="535757"/>
                  </a:lnTo>
                  <a:lnTo>
                    <a:pt x="897830" y="538773"/>
                  </a:lnTo>
                  <a:lnTo>
                    <a:pt x="883538" y="545749"/>
                  </a:lnTo>
                  <a:lnTo>
                    <a:pt x="877878" y="548092"/>
                  </a:lnTo>
                  <a:lnTo>
                    <a:pt x="857926" y="554137"/>
                  </a:lnTo>
                  <a:lnTo>
                    <a:pt x="849321" y="555740"/>
                  </a:lnTo>
                  <a:lnTo>
                    <a:pt x="837975" y="557593"/>
                  </a:lnTo>
                  <a:lnTo>
                    <a:pt x="818023" y="559254"/>
                  </a:lnTo>
                  <a:lnTo>
                    <a:pt x="798071" y="559538"/>
                  </a:lnTo>
                  <a:lnTo>
                    <a:pt x="778119" y="558751"/>
                  </a:lnTo>
                  <a:lnTo>
                    <a:pt x="758167" y="557118"/>
                  </a:lnTo>
                  <a:lnTo>
                    <a:pt x="745580" y="555740"/>
                  </a:lnTo>
                  <a:lnTo>
                    <a:pt x="738216" y="554797"/>
                  </a:lnTo>
                  <a:lnTo>
                    <a:pt x="718264" y="551327"/>
                  </a:lnTo>
                  <a:lnTo>
                    <a:pt x="698312" y="547047"/>
                  </a:lnTo>
                  <a:lnTo>
                    <a:pt x="693024" y="545749"/>
                  </a:lnTo>
                  <a:lnTo>
                    <a:pt x="678360" y="541586"/>
                  </a:lnTo>
                  <a:lnTo>
                    <a:pt x="660574" y="535757"/>
                  </a:lnTo>
                  <a:lnTo>
                    <a:pt x="658409" y="534944"/>
                  </a:lnTo>
                  <a:lnTo>
                    <a:pt x="638457" y="526762"/>
                  </a:lnTo>
                  <a:lnTo>
                    <a:pt x="635905" y="525766"/>
                  </a:lnTo>
                  <a:lnTo>
                    <a:pt x="618505" y="518129"/>
                  </a:lnTo>
                  <a:lnTo>
                    <a:pt x="612762" y="515774"/>
                  </a:lnTo>
                  <a:lnTo>
                    <a:pt x="598553" y="509407"/>
                  </a:lnTo>
                  <a:lnTo>
                    <a:pt x="587955" y="505783"/>
                  </a:lnTo>
                  <a:lnTo>
                    <a:pt x="578601" y="502283"/>
                  </a:lnTo>
                  <a:lnTo>
                    <a:pt x="558650" y="497106"/>
                  </a:lnTo>
                  <a:lnTo>
                    <a:pt x="538698" y="495910"/>
                  </a:lnTo>
                  <a:lnTo>
                    <a:pt x="518746" y="498300"/>
                  </a:lnTo>
                  <a:lnTo>
                    <a:pt x="498794" y="502708"/>
                  </a:lnTo>
                  <a:lnTo>
                    <a:pt x="486101" y="505783"/>
                  </a:lnTo>
                  <a:lnTo>
                    <a:pt x="478843" y="507252"/>
                  </a:lnTo>
                  <a:lnTo>
                    <a:pt x="458891" y="510811"/>
                  </a:lnTo>
                  <a:lnTo>
                    <a:pt x="438939" y="512767"/>
                  </a:lnTo>
                  <a:lnTo>
                    <a:pt x="418987" y="513057"/>
                  </a:lnTo>
                  <a:lnTo>
                    <a:pt x="399036" y="511814"/>
                  </a:lnTo>
                  <a:lnTo>
                    <a:pt x="379084" y="509007"/>
                  </a:lnTo>
                  <a:lnTo>
                    <a:pt x="363195" y="505783"/>
                  </a:lnTo>
                  <a:lnTo>
                    <a:pt x="359132" y="504985"/>
                  </a:lnTo>
                  <a:lnTo>
                    <a:pt x="339180" y="499803"/>
                  </a:lnTo>
                  <a:lnTo>
                    <a:pt x="326057" y="495791"/>
                  </a:lnTo>
                  <a:lnTo>
                    <a:pt x="319228" y="493667"/>
                  </a:lnTo>
                  <a:lnTo>
                    <a:pt x="299277" y="486732"/>
                  </a:lnTo>
                  <a:lnTo>
                    <a:pt x="296794" y="485800"/>
                  </a:lnTo>
                  <a:lnTo>
                    <a:pt x="279325" y="478842"/>
                  </a:lnTo>
                  <a:lnTo>
                    <a:pt x="271976" y="475808"/>
                  </a:lnTo>
                  <a:lnTo>
                    <a:pt x="259373" y="469909"/>
                  </a:lnTo>
                  <a:lnTo>
                    <a:pt x="250878" y="465817"/>
                  </a:lnTo>
                  <a:lnTo>
                    <a:pt x="239421" y="459496"/>
                  </a:lnTo>
                  <a:lnTo>
                    <a:pt x="232768" y="455825"/>
                  </a:lnTo>
                  <a:lnTo>
                    <a:pt x="219470" y="447160"/>
                  </a:lnTo>
                  <a:lnTo>
                    <a:pt x="217560" y="445834"/>
                  </a:lnTo>
                  <a:lnTo>
                    <a:pt x="205370" y="435842"/>
                  </a:lnTo>
                  <a:lnTo>
                    <a:pt x="199518" y="429989"/>
                  </a:lnTo>
                  <a:lnTo>
                    <a:pt x="195601" y="425851"/>
                  </a:lnTo>
                  <a:lnTo>
                    <a:pt x="187346" y="415859"/>
                  </a:lnTo>
                  <a:lnTo>
                    <a:pt x="180511" y="405868"/>
                  </a:lnTo>
                  <a:lnTo>
                    <a:pt x="179566" y="404372"/>
                  </a:lnTo>
                  <a:lnTo>
                    <a:pt x="174603" y="395876"/>
                  </a:lnTo>
                  <a:lnTo>
                    <a:pt x="169287" y="385885"/>
                  </a:lnTo>
                  <a:lnTo>
                    <a:pt x="164440" y="375893"/>
                  </a:lnTo>
                  <a:lnTo>
                    <a:pt x="159614" y="366357"/>
                  </a:lnTo>
                  <a:lnTo>
                    <a:pt x="159394" y="365902"/>
                  </a:lnTo>
                  <a:lnTo>
                    <a:pt x="154768" y="355910"/>
                  </a:lnTo>
                  <a:lnTo>
                    <a:pt x="149954" y="345919"/>
                  </a:lnTo>
                  <a:lnTo>
                    <a:pt x="144792" y="335927"/>
                  </a:lnTo>
                  <a:lnTo>
                    <a:pt x="139662" y="326513"/>
                  </a:lnTo>
                  <a:lnTo>
                    <a:pt x="139340" y="325936"/>
                  </a:lnTo>
                  <a:lnTo>
                    <a:pt x="133538" y="315944"/>
                  </a:lnTo>
                  <a:lnTo>
                    <a:pt x="127198" y="305953"/>
                  </a:lnTo>
                  <a:lnTo>
                    <a:pt x="120449" y="295961"/>
                  </a:lnTo>
                  <a:lnTo>
                    <a:pt x="119711" y="294887"/>
                  </a:lnTo>
                  <a:lnTo>
                    <a:pt x="112559" y="285970"/>
                  </a:lnTo>
                  <a:lnTo>
                    <a:pt x="104135" y="275978"/>
                  </a:lnTo>
                  <a:lnTo>
                    <a:pt x="99759" y="271197"/>
                  </a:lnTo>
                  <a:lnTo>
                    <a:pt x="93226" y="265987"/>
                  </a:lnTo>
                  <a:lnTo>
                    <a:pt x="79807" y="256487"/>
                  </a:lnTo>
                  <a:lnTo>
                    <a:pt x="78645" y="255995"/>
                  </a:lnTo>
                  <a:lnTo>
                    <a:pt x="59855" y="248648"/>
                  </a:lnTo>
                  <a:lnTo>
                    <a:pt x="39904" y="246403"/>
                  </a:lnTo>
                  <a:lnTo>
                    <a:pt x="19952" y="246916"/>
                  </a:lnTo>
                  <a:lnTo>
                    <a:pt x="0" y="249521"/>
                  </a:lnTo>
                  <a:lnTo>
                    <a:pt x="0" y="255995"/>
                  </a:lnTo>
                  <a:lnTo>
                    <a:pt x="0" y="265987"/>
                  </a:lnTo>
                  <a:lnTo>
                    <a:pt x="0" y="275978"/>
                  </a:lnTo>
                  <a:lnTo>
                    <a:pt x="0" y="285970"/>
                  </a:lnTo>
                  <a:lnTo>
                    <a:pt x="0" y="295961"/>
                  </a:lnTo>
                  <a:lnTo>
                    <a:pt x="0" y="305953"/>
                  </a:lnTo>
                  <a:lnTo>
                    <a:pt x="0" y="306920"/>
                  </a:lnTo>
                  <a:lnTo>
                    <a:pt x="19952" y="308835"/>
                  </a:lnTo>
                  <a:lnTo>
                    <a:pt x="39904" y="314044"/>
                  </a:lnTo>
                  <a:lnTo>
                    <a:pt x="43870" y="315944"/>
                  </a:lnTo>
                  <a:lnTo>
                    <a:pt x="59855" y="325087"/>
                  </a:lnTo>
                  <a:lnTo>
                    <a:pt x="60884" y="325936"/>
                  </a:lnTo>
                  <a:lnTo>
                    <a:pt x="71468" y="335927"/>
                  </a:lnTo>
                  <a:lnTo>
                    <a:pt x="79807" y="345563"/>
                  </a:lnTo>
                  <a:lnTo>
                    <a:pt x="80056" y="345919"/>
                  </a:lnTo>
                  <a:lnTo>
                    <a:pt x="85632" y="355910"/>
                  </a:lnTo>
                  <a:lnTo>
                    <a:pt x="90184" y="365902"/>
                  </a:lnTo>
                  <a:lnTo>
                    <a:pt x="93993" y="375893"/>
                  </a:lnTo>
                  <a:lnTo>
                    <a:pt x="96687" y="385885"/>
                  </a:lnTo>
                  <a:lnTo>
                    <a:pt x="98847" y="395876"/>
                  </a:lnTo>
                  <a:lnTo>
                    <a:pt x="99759" y="401313"/>
                  </a:lnTo>
                  <a:lnTo>
                    <a:pt x="100494" y="405868"/>
                  </a:lnTo>
                  <a:lnTo>
                    <a:pt x="101925" y="415859"/>
                  </a:lnTo>
                  <a:lnTo>
                    <a:pt x="103751" y="425851"/>
                  </a:lnTo>
                  <a:lnTo>
                    <a:pt x="106096" y="435842"/>
                  </a:lnTo>
                  <a:lnTo>
                    <a:pt x="109893" y="445834"/>
                  </a:lnTo>
                  <a:lnTo>
                    <a:pt x="115804" y="455825"/>
                  </a:lnTo>
                  <a:lnTo>
                    <a:pt x="119711" y="460242"/>
                  </a:lnTo>
                  <a:lnTo>
                    <a:pt x="124987" y="465817"/>
                  </a:lnTo>
                  <a:lnTo>
                    <a:pt x="138980" y="475808"/>
                  </a:lnTo>
                  <a:lnTo>
                    <a:pt x="139662" y="476170"/>
                  </a:lnTo>
                  <a:lnTo>
                    <a:pt x="159614" y="485474"/>
                  </a:lnTo>
                  <a:lnTo>
                    <a:pt x="160348" y="485800"/>
                  </a:lnTo>
                  <a:lnTo>
                    <a:pt x="179566" y="492591"/>
                  </a:lnTo>
                  <a:lnTo>
                    <a:pt x="189466" y="495791"/>
                  </a:lnTo>
                  <a:lnTo>
                    <a:pt x="199518" y="498608"/>
                  </a:lnTo>
                  <a:lnTo>
                    <a:pt x="219470" y="504049"/>
                  </a:lnTo>
                  <a:lnTo>
                    <a:pt x="225284" y="505783"/>
                  </a:lnTo>
                  <a:lnTo>
                    <a:pt x="239421" y="509613"/>
                  </a:lnTo>
                  <a:lnTo>
                    <a:pt x="259373" y="515311"/>
                  </a:lnTo>
                  <a:lnTo>
                    <a:pt x="260842" y="515774"/>
                  </a:lnTo>
                  <a:lnTo>
                    <a:pt x="279325" y="521424"/>
                  </a:lnTo>
                  <a:lnTo>
                    <a:pt x="292898" y="525766"/>
                  </a:lnTo>
                  <a:lnTo>
                    <a:pt x="299277" y="527786"/>
                  </a:lnTo>
                  <a:lnTo>
                    <a:pt x="319228" y="534375"/>
                  </a:lnTo>
                  <a:lnTo>
                    <a:pt x="323297" y="535757"/>
                  </a:lnTo>
                  <a:lnTo>
                    <a:pt x="339180" y="541477"/>
                  </a:lnTo>
                  <a:lnTo>
                    <a:pt x="351898" y="545749"/>
                  </a:lnTo>
                  <a:lnTo>
                    <a:pt x="359132" y="548407"/>
                  </a:lnTo>
                  <a:lnTo>
                    <a:pt x="379084" y="555410"/>
                  </a:lnTo>
                  <a:lnTo>
                    <a:pt x="380161" y="555740"/>
                  </a:lnTo>
                  <a:lnTo>
                    <a:pt x="399036" y="562134"/>
                  </a:lnTo>
                  <a:lnTo>
                    <a:pt x="411363" y="565732"/>
                  </a:lnTo>
                  <a:lnTo>
                    <a:pt x="418987" y="568290"/>
                  </a:lnTo>
                  <a:lnTo>
                    <a:pt x="438939" y="573455"/>
                  </a:lnTo>
                  <a:lnTo>
                    <a:pt x="450267" y="575723"/>
                  </a:lnTo>
                  <a:lnTo>
                    <a:pt x="458891" y="577610"/>
                  </a:lnTo>
                  <a:lnTo>
                    <a:pt x="478843" y="580956"/>
                  </a:lnTo>
                  <a:lnTo>
                    <a:pt x="498794" y="584007"/>
                  </a:lnTo>
                  <a:lnTo>
                    <a:pt x="511145" y="585715"/>
                  </a:lnTo>
                  <a:lnTo>
                    <a:pt x="518746" y="586772"/>
                  </a:lnTo>
                  <a:lnTo>
                    <a:pt x="538698" y="589393"/>
                  </a:lnTo>
                  <a:lnTo>
                    <a:pt x="558650" y="592388"/>
                  </a:lnTo>
                  <a:lnTo>
                    <a:pt x="578601" y="595043"/>
                  </a:lnTo>
                  <a:lnTo>
                    <a:pt x="585047" y="595706"/>
                  </a:lnTo>
                  <a:close/>
                  <a:moveTo>
                    <a:pt x="1084527" y="485800"/>
                  </a:moveTo>
                  <a:lnTo>
                    <a:pt x="1077396" y="483944"/>
                  </a:lnTo>
                  <a:lnTo>
                    <a:pt x="1057444" y="477930"/>
                  </a:lnTo>
                  <a:lnTo>
                    <a:pt x="1049908" y="475808"/>
                  </a:lnTo>
                  <a:lnTo>
                    <a:pt x="1037492" y="470792"/>
                  </a:lnTo>
                  <a:lnTo>
                    <a:pt x="1023980" y="465817"/>
                  </a:lnTo>
                  <a:lnTo>
                    <a:pt x="1017541" y="460604"/>
                  </a:lnTo>
                  <a:lnTo>
                    <a:pt x="1010407" y="455825"/>
                  </a:lnTo>
                  <a:lnTo>
                    <a:pt x="1008344" y="445834"/>
                  </a:lnTo>
                  <a:lnTo>
                    <a:pt x="1012098" y="435842"/>
                  </a:lnTo>
                  <a:lnTo>
                    <a:pt x="1017541" y="428320"/>
                  </a:lnTo>
                  <a:lnTo>
                    <a:pt x="1018728" y="425851"/>
                  </a:lnTo>
                  <a:lnTo>
                    <a:pt x="1025206" y="415859"/>
                  </a:lnTo>
                  <a:lnTo>
                    <a:pt x="1032852" y="405868"/>
                  </a:lnTo>
                  <a:lnTo>
                    <a:pt x="1037492" y="400611"/>
                  </a:lnTo>
                  <a:lnTo>
                    <a:pt x="1041239" y="395876"/>
                  </a:lnTo>
                  <a:lnTo>
                    <a:pt x="1049858" y="385885"/>
                  </a:lnTo>
                  <a:lnTo>
                    <a:pt x="1057444" y="377857"/>
                  </a:lnTo>
                  <a:lnTo>
                    <a:pt x="1059347" y="375893"/>
                  </a:lnTo>
                  <a:lnTo>
                    <a:pt x="1069616" y="365902"/>
                  </a:lnTo>
                  <a:lnTo>
                    <a:pt x="1077396" y="358514"/>
                  </a:lnTo>
                  <a:lnTo>
                    <a:pt x="1080448" y="355910"/>
                  </a:lnTo>
                  <a:lnTo>
                    <a:pt x="1092437" y="345919"/>
                  </a:lnTo>
                  <a:lnTo>
                    <a:pt x="1097348" y="341783"/>
                  </a:lnTo>
                  <a:lnTo>
                    <a:pt x="1105482" y="335927"/>
                  </a:lnTo>
                  <a:lnTo>
                    <a:pt x="1117299" y="327190"/>
                  </a:lnTo>
                  <a:lnTo>
                    <a:pt x="1119384" y="325936"/>
                  </a:lnTo>
                  <a:lnTo>
                    <a:pt x="1134458" y="315944"/>
                  </a:lnTo>
                  <a:lnTo>
                    <a:pt x="1137251" y="313900"/>
                  </a:lnTo>
                  <a:lnTo>
                    <a:pt x="1150972" y="305953"/>
                  </a:lnTo>
                  <a:lnTo>
                    <a:pt x="1157203" y="301720"/>
                  </a:lnTo>
                  <a:lnTo>
                    <a:pt x="1168510" y="295961"/>
                  </a:lnTo>
                  <a:lnTo>
                    <a:pt x="1177155" y="290622"/>
                  </a:lnTo>
                  <a:lnTo>
                    <a:pt x="1188568" y="285970"/>
                  </a:lnTo>
                  <a:lnTo>
                    <a:pt x="1197107" y="281165"/>
                  </a:lnTo>
                  <a:lnTo>
                    <a:pt x="1217058" y="276619"/>
                  </a:lnTo>
                  <a:lnTo>
                    <a:pt x="1237010" y="285567"/>
                  </a:lnTo>
                  <a:lnTo>
                    <a:pt x="1237259" y="285970"/>
                  </a:lnTo>
                  <a:lnTo>
                    <a:pt x="1243522" y="295961"/>
                  </a:lnTo>
                  <a:lnTo>
                    <a:pt x="1248594" y="305953"/>
                  </a:lnTo>
                  <a:lnTo>
                    <a:pt x="1253173" y="315944"/>
                  </a:lnTo>
                  <a:lnTo>
                    <a:pt x="1256200" y="325936"/>
                  </a:lnTo>
                  <a:lnTo>
                    <a:pt x="1256962" y="328548"/>
                  </a:lnTo>
                  <a:lnTo>
                    <a:pt x="1258499" y="335927"/>
                  </a:lnTo>
                  <a:lnTo>
                    <a:pt x="1259959" y="345919"/>
                  </a:lnTo>
                  <a:lnTo>
                    <a:pt x="1260737" y="355910"/>
                  </a:lnTo>
                  <a:lnTo>
                    <a:pt x="1261040" y="365902"/>
                  </a:lnTo>
                  <a:lnTo>
                    <a:pt x="1260774" y="375893"/>
                  </a:lnTo>
                  <a:lnTo>
                    <a:pt x="1259953" y="385885"/>
                  </a:lnTo>
                  <a:lnTo>
                    <a:pt x="1258575" y="395876"/>
                  </a:lnTo>
                  <a:lnTo>
                    <a:pt x="1256962" y="403710"/>
                  </a:lnTo>
                  <a:lnTo>
                    <a:pt x="1256491" y="405868"/>
                  </a:lnTo>
                  <a:lnTo>
                    <a:pt x="1253674" y="415859"/>
                  </a:lnTo>
                  <a:lnTo>
                    <a:pt x="1249997" y="425851"/>
                  </a:lnTo>
                  <a:lnTo>
                    <a:pt x="1245593" y="435842"/>
                  </a:lnTo>
                  <a:lnTo>
                    <a:pt x="1240172" y="445834"/>
                  </a:lnTo>
                  <a:lnTo>
                    <a:pt x="1237010" y="450580"/>
                  </a:lnTo>
                  <a:lnTo>
                    <a:pt x="1233000" y="455825"/>
                  </a:lnTo>
                  <a:lnTo>
                    <a:pt x="1223837" y="465817"/>
                  </a:lnTo>
                  <a:lnTo>
                    <a:pt x="1217058" y="471857"/>
                  </a:lnTo>
                  <a:lnTo>
                    <a:pt x="1211360" y="475808"/>
                  </a:lnTo>
                  <a:lnTo>
                    <a:pt x="1197107" y="483964"/>
                  </a:lnTo>
                  <a:lnTo>
                    <a:pt x="1192309" y="485800"/>
                  </a:lnTo>
                  <a:lnTo>
                    <a:pt x="1177155" y="490805"/>
                  </a:lnTo>
                  <a:lnTo>
                    <a:pt x="1157203" y="493883"/>
                  </a:lnTo>
                  <a:lnTo>
                    <a:pt x="1137251" y="494154"/>
                  </a:lnTo>
                  <a:lnTo>
                    <a:pt x="1117299" y="492114"/>
                  </a:lnTo>
                  <a:lnTo>
                    <a:pt x="1097348" y="488637"/>
                  </a:lnTo>
                  <a:close/>
                  <a:moveTo>
                    <a:pt x="908148" y="375893"/>
                  </a:moveTo>
                  <a:lnTo>
                    <a:pt x="897830" y="369921"/>
                  </a:lnTo>
                  <a:lnTo>
                    <a:pt x="893289" y="365902"/>
                  </a:lnTo>
                  <a:lnTo>
                    <a:pt x="883826" y="355910"/>
                  </a:lnTo>
                  <a:lnTo>
                    <a:pt x="877878" y="348395"/>
                  </a:lnTo>
                  <a:lnTo>
                    <a:pt x="876310" y="345919"/>
                  </a:lnTo>
                  <a:lnTo>
                    <a:pt x="871371" y="335927"/>
                  </a:lnTo>
                  <a:lnTo>
                    <a:pt x="867415" y="325936"/>
                  </a:lnTo>
                  <a:lnTo>
                    <a:pt x="864444" y="315944"/>
                  </a:lnTo>
                  <a:lnTo>
                    <a:pt x="862260" y="305953"/>
                  </a:lnTo>
                  <a:lnTo>
                    <a:pt x="860769" y="295961"/>
                  </a:lnTo>
                  <a:lnTo>
                    <a:pt x="860010" y="285970"/>
                  </a:lnTo>
                  <a:lnTo>
                    <a:pt x="860249" y="275978"/>
                  </a:lnTo>
                  <a:lnTo>
                    <a:pt x="861319" y="265987"/>
                  </a:lnTo>
                  <a:lnTo>
                    <a:pt x="863498" y="255995"/>
                  </a:lnTo>
                  <a:lnTo>
                    <a:pt x="867371" y="246004"/>
                  </a:lnTo>
                  <a:lnTo>
                    <a:pt x="873502" y="236012"/>
                  </a:lnTo>
                  <a:lnTo>
                    <a:pt x="877878" y="230881"/>
                  </a:lnTo>
                  <a:lnTo>
                    <a:pt x="883046" y="226021"/>
                  </a:lnTo>
                  <a:lnTo>
                    <a:pt x="897265" y="216029"/>
                  </a:lnTo>
                  <a:lnTo>
                    <a:pt x="897830" y="215719"/>
                  </a:lnTo>
                  <a:lnTo>
                    <a:pt x="917782" y="208170"/>
                  </a:lnTo>
                  <a:lnTo>
                    <a:pt x="928437" y="206038"/>
                  </a:lnTo>
                  <a:lnTo>
                    <a:pt x="937733" y="204378"/>
                  </a:lnTo>
                  <a:lnTo>
                    <a:pt x="957685" y="203605"/>
                  </a:lnTo>
                  <a:lnTo>
                    <a:pt x="977637" y="205634"/>
                  </a:lnTo>
                  <a:lnTo>
                    <a:pt x="979611" y="206038"/>
                  </a:lnTo>
                  <a:lnTo>
                    <a:pt x="997589" y="210083"/>
                  </a:lnTo>
                  <a:lnTo>
                    <a:pt x="1015650" y="216029"/>
                  </a:lnTo>
                  <a:lnTo>
                    <a:pt x="1017541" y="216733"/>
                  </a:lnTo>
                  <a:lnTo>
                    <a:pt x="1036756" y="226021"/>
                  </a:lnTo>
                  <a:lnTo>
                    <a:pt x="1037492" y="226452"/>
                  </a:lnTo>
                  <a:lnTo>
                    <a:pt x="1051355" y="236012"/>
                  </a:lnTo>
                  <a:lnTo>
                    <a:pt x="1057444" y="242101"/>
                  </a:lnTo>
                  <a:lnTo>
                    <a:pt x="1060882" y="246004"/>
                  </a:lnTo>
                  <a:lnTo>
                    <a:pt x="1066057" y="255995"/>
                  </a:lnTo>
                  <a:lnTo>
                    <a:pt x="1068151" y="265987"/>
                  </a:lnTo>
                  <a:lnTo>
                    <a:pt x="1067130" y="275978"/>
                  </a:lnTo>
                  <a:lnTo>
                    <a:pt x="1064169" y="285970"/>
                  </a:lnTo>
                  <a:lnTo>
                    <a:pt x="1059308" y="295961"/>
                  </a:lnTo>
                  <a:lnTo>
                    <a:pt x="1057444" y="298778"/>
                  </a:lnTo>
                  <a:lnTo>
                    <a:pt x="1052936" y="305953"/>
                  </a:lnTo>
                  <a:lnTo>
                    <a:pt x="1045728" y="315944"/>
                  </a:lnTo>
                  <a:lnTo>
                    <a:pt x="1037893" y="325936"/>
                  </a:lnTo>
                  <a:lnTo>
                    <a:pt x="1037492" y="326382"/>
                  </a:lnTo>
                  <a:lnTo>
                    <a:pt x="1028870" y="335927"/>
                  </a:lnTo>
                  <a:lnTo>
                    <a:pt x="1019641" y="345919"/>
                  </a:lnTo>
                  <a:lnTo>
                    <a:pt x="1017541" y="348048"/>
                  </a:lnTo>
                  <a:lnTo>
                    <a:pt x="1008766" y="355910"/>
                  </a:lnTo>
                  <a:lnTo>
                    <a:pt x="997589" y="365696"/>
                  </a:lnTo>
                  <a:lnTo>
                    <a:pt x="997285" y="365902"/>
                  </a:lnTo>
                  <a:lnTo>
                    <a:pt x="981689" y="375893"/>
                  </a:lnTo>
                  <a:lnTo>
                    <a:pt x="977637" y="378348"/>
                  </a:lnTo>
                  <a:lnTo>
                    <a:pt x="957685" y="384794"/>
                  </a:lnTo>
                  <a:lnTo>
                    <a:pt x="937733" y="385564"/>
                  </a:lnTo>
                  <a:lnTo>
                    <a:pt x="917782" y="380723"/>
                  </a:lnTo>
                  <a:close/>
                  <a:moveTo>
                    <a:pt x="2613683" y="136752"/>
                  </a:moveTo>
                  <a:lnTo>
                    <a:pt x="2633634" y="137520"/>
                  </a:lnTo>
                  <a:lnTo>
                    <a:pt x="2653586" y="137430"/>
                  </a:lnTo>
                  <a:lnTo>
                    <a:pt x="2671116" y="136097"/>
                  </a:lnTo>
                  <a:lnTo>
                    <a:pt x="2673538" y="135935"/>
                  </a:lnTo>
                  <a:lnTo>
                    <a:pt x="2693490" y="134152"/>
                  </a:lnTo>
                  <a:lnTo>
                    <a:pt x="2713441" y="131363"/>
                  </a:lnTo>
                  <a:lnTo>
                    <a:pt x="2733393" y="127714"/>
                  </a:lnTo>
                  <a:lnTo>
                    <a:pt x="2739740" y="126106"/>
                  </a:lnTo>
                  <a:lnTo>
                    <a:pt x="2753345" y="122674"/>
                  </a:lnTo>
                  <a:lnTo>
                    <a:pt x="2772370" y="116114"/>
                  </a:lnTo>
                  <a:lnTo>
                    <a:pt x="2773297" y="115777"/>
                  </a:lnTo>
                  <a:lnTo>
                    <a:pt x="2793065" y="106123"/>
                  </a:lnTo>
                  <a:lnTo>
                    <a:pt x="2793249" y="106020"/>
                  </a:lnTo>
                  <a:lnTo>
                    <a:pt x="2807324" y="96131"/>
                  </a:lnTo>
                  <a:lnTo>
                    <a:pt x="2813200" y="91020"/>
                  </a:lnTo>
                  <a:lnTo>
                    <a:pt x="2817844" y="86140"/>
                  </a:lnTo>
                  <a:lnTo>
                    <a:pt x="2824772" y="76149"/>
                  </a:lnTo>
                  <a:lnTo>
                    <a:pt x="2828099" y="66157"/>
                  </a:lnTo>
                  <a:lnTo>
                    <a:pt x="2827798" y="56166"/>
                  </a:lnTo>
                  <a:lnTo>
                    <a:pt x="2823149" y="46174"/>
                  </a:lnTo>
                  <a:lnTo>
                    <a:pt x="2813242" y="36183"/>
                  </a:lnTo>
                  <a:lnTo>
                    <a:pt x="2813200" y="36154"/>
                  </a:lnTo>
                  <a:lnTo>
                    <a:pt x="2796385" y="26191"/>
                  </a:lnTo>
                  <a:lnTo>
                    <a:pt x="2793249" y="24812"/>
                  </a:lnTo>
                  <a:lnTo>
                    <a:pt x="2773297" y="17363"/>
                  </a:lnTo>
                  <a:lnTo>
                    <a:pt x="2769838" y="16200"/>
                  </a:lnTo>
                  <a:lnTo>
                    <a:pt x="2753345" y="11430"/>
                  </a:lnTo>
                  <a:lnTo>
                    <a:pt x="2733393" y="6610"/>
                  </a:lnTo>
                  <a:lnTo>
                    <a:pt x="2731367" y="6208"/>
                  </a:lnTo>
                  <a:lnTo>
                    <a:pt x="2713441" y="3028"/>
                  </a:lnTo>
                  <a:lnTo>
                    <a:pt x="2693490" y="622"/>
                  </a:lnTo>
                  <a:lnTo>
                    <a:pt x="2673538" y="0"/>
                  </a:lnTo>
                  <a:lnTo>
                    <a:pt x="2653586" y="1661"/>
                  </a:lnTo>
                  <a:lnTo>
                    <a:pt x="2634604" y="6208"/>
                  </a:lnTo>
                  <a:lnTo>
                    <a:pt x="2633634" y="6485"/>
                  </a:lnTo>
                  <a:lnTo>
                    <a:pt x="2613683" y="16193"/>
                  </a:lnTo>
                  <a:lnTo>
                    <a:pt x="2613673" y="16200"/>
                  </a:lnTo>
                  <a:lnTo>
                    <a:pt x="2600396" y="26191"/>
                  </a:lnTo>
                  <a:lnTo>
                    <a:pt x="2593731" y="32153"/>
                  </a:lnTo>
                  <a:lnTo>
                    <a:pt x="2589889" y="36183"/>
                  </a:lnTo>
                  <a:lnTo>
                    <a:pt x="2581862" y="46174"/>
                  </a:lnTo>
                  <a:lnTo>
                    <a:pt x="2575171" y="56166"/>
                  </a:lnTo>
                  <a:lnTo>
                    <a:pt x="2573779" y="58788"/>
                  </a:lnTo>
                  <a:lnTo>
                    <a:pt x="2569817" y="66157"/>
                  </a:lnTo>
                  <a:lnTo>
                    <a:pt x="2565591" y="76149"/>
                  </a:lnTo>
                  <a:lnTo>
                    <a:pt x="2562927" y="86140"/>
                  </a:lnTo>
                  <a:lnTo>
                    <a:pt x="2561720" y="96131"/>
                  </a:lnTo>
                  <a:lnTo>
                    <a:pt x="2562883" y="106123"/>
                  </a:lnTo>
                  <a:lnTo>
                    <a:pt x="2566773" y="116114"/>
                  </a:lnTo>
                  <a:lnTo>
                    <a:pt x="2573779" y="123984"/>
                  </a:lnTo>
                  <a:lnTo>
                    <a:pt x="2576843" y="126106"/>
                  </a:lnTo>
                  <a:lnTo>
                    <a:pt x="2593731" y="133359"/>
                  </a:lnTo>
                  <a:lnTo>
                    <a:pt x="2609140" y="136097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37912785-CA07-E8D1-16AB-2E074F11F00B}"/>
                </a:ext>
              </a:extLst>
            </p:cNvPr>
            <p:cNvSpPr/>
            <p:nvPr/>
          </p:nvSpPr>
          <p:spPr>
            <a:xfrm>
              <a:off x="2885545" y="2851287"/>
              <a:ext cx="2972814" cy="855756"/>
            </a:xfrm>
            <a:custGeom>
              <a:avLst/>
              <a:gdLst>
                <a:gd name="connsiteX0" fmla="*/ 39904 w 2972814"/>
                <a:gd name="connsiteY0" fmla="*/ 853507 h 855756"/>
                <a:gd name="connsiteX1" fmla="*/ 59855 w 2972814"/>
                <a:gd name="connsiteY1" fmla="*/ 855757 h 855756"/>
                <a:gd name="connsiteX2" fmla="*/ 79807 w 2972814"/>
                <a:gd name="connsiteY2" fmla="*/ 853908 h 855756"/>
                <a:gd name="connsiteX3" fmla="*/ 96794 w 2972814"/>
                <a:gd name="connsiteY3" fmla="*/ 848404 h 855756"/>
                <a:gd name="connsiteX4" fmla="*/ 99759 w 2972814"/>
                <a:gd name="connsiteY4" fmla="*/ 847227 h 855756"/>
                <a:gd name="connsiteX5" fmla="*/ 113363 w 2972814"/>
                <a:gd name="connsiteY5" fmla="*/ 838412 h 855756"/>
                <a:gd name="connsiteX6" fmla="*/ 119711 w 2972814"/>
                <a:gd name="connsiteY6" fmla="*/ 832980 h 855756"/>
                <a:gd name="connsiteX7" fmla="*/ 123803 w 2972814"/>
                <a:gd name="connsiteY7" fmla="*/ 828421 h 855756"/>
                <a:gd name="connsiteX8" fmla="*/ 129801 w 2972814"/>
                <a:gd name="connsiteY8" fmla="*/ 818430 h 855756"/>
                <a:gd name="connsiteX9" fmla="*/ 132786 w 2972814"/>
                <a:gd name="connsiteY9" fmla="*/ 808438 h 855756"/>
                <a:gd name="connsiteX10" fmla="*/ 132604 w 2972814"/>
                <a:gd name="connsiteY10" fmla="*/ 798447 h 855756"/>
                <a:gd name="connsiteX11" fmla="*/ 129762 w 2972814"/>
                <a:gd name="connsiteY11" fmla="*/ 788455 h 855756"/>
                <a:gd name="connsiteX12" fmla="*/ 124040 w 2972814"/>
                <a:gd name="connsiteY12" fmla="*/ 778464 h 855756"/>
                <a:gd name="connsiteX13" fmla="*/ 119711 w 2972814"/>
                <a:gd name="connsiteY13" fmla="*/ 772983 h 855756"/>
                <a:gd name="connsiteX14" fmla="*/ 115763 w 2972814"/>
                <a:gd name="connsiteY14" fmla="*/ 768472 h 855756"/>
                <a:gd name="connsiteX15" fmla="*/ 104569 w 2972814"/>
                <a:gd name="connsiteY15" fmla="*/ 758480 h 855756"/>
                <a:gd name="connsiteX16" fmla="*/ 99759 w 2972814"/>
                <a:gd name="connsiteY16" fmla="*/ 754749 h 855756"/>
                <a:gd name="connsiteX17" fmla="*/ 90495 w 2972814"/>
                <a:gd name="connsiteY17" fmla="*/ 748489 h 855756"/>
                <a:gd name="connsiteX18" fmla="*/ 79807 w 2972814"/>
                <a:gd name="connsiteY18" fmla="*/ 742022 h 855756"/>
                <a:gd name="connsiteX19" fmla="*/ 72769 w 2972814"/>
                <a:gd name="connsiteY19" fmla="*/ 738498 h 855756"/>
                <a:gd name="connsiteX20" fmla="*/ 59855 w 2972814"/>
                <a:gd name="connsiteY20" fmla="*/ 732365 h 855756"/>
                <a:gd name="connsiteX21" fmla="*/ 49686 w 2972814"/>
                <a:gd name="connsiteY21" fmla="*/ 728506 h 855756"/>
                <a:gd name="connsiteX22" fmla="*/ 39904 w 2972814"/>
                <a:gd name="connsiteY22" fmla="*/ 724844 h 855756"/>
                <a:gd name="connsiteX23" fmla="*/ 19952 w 2972814"/>
                <a:gd name="connsiteY23" fmla="*/ 719621 h 855756"/>
                <a:gd name="connsiteX24" fmla="*/ 13388 w 2972814"/>
                <a:gd name="connsiteY24" fmla="*/ 718515 h 855756"/>
                <a:gd name="connsiteX25" fmla="*/ 0 w 2972814"/>
                <a:gd name="connsiteY25" fmla="*/ 716179 h 855756"/>
                <a:gd name="connsiteX26" fmla="*/ 0 w 2972814"/>
                <a:gd name="connsiteY26" fmla="*/ 718515 h 855756"/>
                <a:gd name="connsiteX27" fmla="*/ 0 w 2972814"/>
                <a:gd name="connsiteY27" fmla="*/ 728506 h 855756"/>
                <a:gd name="connsiteX28" fmla="*/ 0 w 2972814"/>
                <a:gd name="connsiteY28" fmla="*/ 738498 h 855756"/>
                <a:gd name="connsiteX29" fmla="*/ 0 w 2972814"/>
                <a:gd name="connsiteY29" fmla="*/ 748489 h 855756"/>
                <a:gd name="connsiteX30" fmla="*/ 0 w 2972814"/>
                <a:gd name="connsiteY30" fmla="*/ 758480 h 855756"/>
                <a:gd name="connsiteX31" fmla="*/ 0 w 2972814"/>
                <a:gd name="connsiteY31" fmla="*/ 768472 h 855756"/>
                <a:gd name="connsiteX32" fmla="*/ 0 w 2972814"/>
                <a:gd name="connsiteY32" fmla="*/ 778464 h 855756"/>
                <a:gd name="connsiteX33" fmla="*/ 0 w 2972814"/>
                <a:gd name="connsiteY33" fmla="*/ 788455 h 855756"/>
                <a:gd name="connsiteX34" fmla="*/ 0 w 2972814"/>
                <a:gd name="connsiteY34" fmla="*/ 798447 h 855756"/>
                <a:gd name="connsiteX35" fmla="*/ 0 w 2972814"/>
                <a:gd name="connsiteY35" fmla="*/ 808438 h 855756"/>
                <a:gd name="connsiteX36" fmla="*/ 0 w 2972814"/>
                <a:gd name="connsiteY36" fmla="*/ 818430 h 855756"/>
                <a:gd name="connsiteX37" fmla="*/ 0 w 2972814"/>
                <a:gd name="connsiteY37" fmla="*/ 828421 h 855756"/>
                <a:gd name="connsiteX38" fmla="*/ 0 w 2972814"/>
                <a:gd name="connsiteY38" fmla="*/ 838412 h 855756"/>
                <a:gd name="connsiteX39" fmla="*/ 0 w 2972814"/>
                <a:gd name="connsiteY39" fmla="*/ 840491 h 855756"/>
                <a:gd name="connsiteX40" fmla="*/ 19952 w 2972814"/>
                <a:gd name="connsiteY40" fmla="*/ 848309 h 855756"/>
                <a:gd name="connsiteX41" fmla="*/ 20300 w 2972814"/>
                <a:gd name="connsiteY41" fmla="*/ 848404 h 855756"/>
                <a:gd name="connsiteX42" fmla="*/ 758167 w 2972814"/>
                <a:gd name="connsiteY42" fmla="*/ 609986 h 855756"/>
                <a:gd name="connsiteX43" fmla="*/ 778119 w 2972814"/>
                <a:gd name="connsiteY43" fmla="*/ 611619 h 855756"/>
                <a:gd name="connsiteX44" fmla="*/ 798071 w 2972814"/>
                <a:gd name="connsiteY44" fmla="*/ 612406 h 855756"/>
                <a:gd name="connsiteX45" fmla="*/ 818023 w 2972814"/>
                <a:gd name="connsiteY45" fmla="*/ 612122 h 855756"/>
                <a:gd name="connsiteX46" fmla="*/ 837975 w 2972814"/>
                <a:gd name="connsiteY46" fmla="*/ 610461 h 855756"/>
                <a:gd name="connsiteX47" fmla="*/ 849321 w 2972814"/>
                <a:gd name="connsiteY47" fmla="*/ 608608 h 855756"/>
                <a:gd name="connsiteX48" fmla="*/ 857926 w 2972814"/>
                <a:gd name="connsiteY48" fmla="*/ 607005 h 855756"/>
                <a:gd name="connsiteX49" fmla="*/ 877878 w 2972814"/>
                <a:gd name="connsiteY49" fmla="*/ 600960 h 855756"/>
                <a:gd name="connsiteX50" fmla="*/ 883538 w 2972814"/>
                <a:gd name="connsiteY50" fmla="*/ 598617 h 855756"/>
                <a:gd name="connsiteX51" fmla="*/ 897830 w 2972814"/>
                <a:gd name="connsiteY51" fmla="*/ 591641 h 855756"/>
                <a:gd name="connsiteX52" fmla="*/ 902954 w 2972814"/>
                <a:gd name="connsiteY52" fmla="*/ 588625 h 855756"/>
                <a:gd name="connsiteX53" fmla="*/ 917280 w 2972814"/>
                <a:gd name="connsiteY53" fmla="*/ 578634 h 855756"/>
                <a:gd name="connsiteX54" fmla="*/ 917782 w 2972814"/>
                <a:gd name="connsiteY54" fmla="*/ 578209 h 855756"/>
                <a:gd name="connsiteX55" fmla="*/ 928872 w 2972814"/>
                <a:gd name="connsiteY55" fmla="*/ 568642 h 855756"/>
                <a:gd name="connsiteX56" fmla="*/ 937733 w 2972814"/>
                <a:gd name="connsiteY56" fmla="*/ 559614 h 855756"/>
                <a:gd name="connsiteX57" fmla="*/ 938790 w 2972814"/>
                <a:gd name="connsiteY57" fmla="*/ 558651 h 855756"/>
                <a:gd name="connsiteX58" fmla="*/ 947701 w 2972814"/>
                <a:gd name="connsiteY58" fmla="*/ 548659 h 855756"/>
                <a:gd name="connsiteX59" fmla="*/ 954994 w 2972814"/>
                <a:gd name="connsiteY59" fmla="*/ 538668 h 855756"/>
                <a:gd name="connsiteX60" fmla="*/ 957685 w 2972814"/>
                <a:gd name="connsiteY60" fmla="*/ 531940 h 855756"/>
                <a:gd name="connsiteX61" fmla="*/ 959860 w 2972814"/>
                <a:gd name="connsiteY61" fmla="*/ 528676 h 855756"/>
                <a:gd name="connsiteX62" fmla="*/ 961248 w 2972814"/>
                <a:gd name="connsiteY62" fmla="*/ 518685 h 855756"/>
                <a:gd name="connsiteX63" fmla="*/ 957685 w 2972814"/>
                <a:gd name="connsiteY63" fmla="*/ 514864 h 855756"/>
                <a:gd name="connsiteX64" fmla="*/ 953546 w 2972814"/>
                <a:gd name="connsiteY64" fmla="*/ 508693 h 855756"/>
                <a:gd name="connsiteX65" fmla="*/ 937733 w 2972814"/>
                <a:gd name="connsiteY65" fmla="*/ 500006 h 855756"/>
                <a:gd name="connsiteX66" fmla="*/ 935895 w 2972814"/>
                <a:gd name="connsiteY66" fmla="*/ 498702 h 855756"/>
                <a:gd name="connsiteX67" fmla="*/ 917782 w 2972814"/>
                <a:gd name="connsiteY67" fmla="*/ 489722 h 855756"/>
                <a:gd name="connsiteX68" fmla="*/ 916191 w 2972814"/>
                <a:gd name="connsiteY68" fmla="*/ 488710 h 855756"/>
                <a:gd name="connsiteX69" fmla="*/ 897830 w 2972814"/>
                <a:gd name="connsiteY69" fmla="*/ 479147 h 855756"/>
                <a:gd name="connsiteX70" fmla="*/ 897158 w 2972814"/>
                <a:gd name="connsiteY70" fmla="*/ 478719 h 855756"/>
                <a:gd name="connsiteX71" fmla="*/ 881045 w 2972814"/>
                <a:gd name="connsiteY71" fmla="*/ 468727 h 855756"/>
                <a:gd name="connsiteX72" fmla="*/ 877878 w 2972814"/>
                <a:gd name="connsiteY72" fmla="*/ 466767 h 855756"/>
                <a:gd name="connsiteX73" fmla="*/ 867206 w 2972814"/>
                <a:gd name="connsiteY73" fmla="*/ 458736 h 855756"/>
                <a:gd name="connsiteX74" fmla="*/ 857926 w 2972814"/>
                <a:gd name="connsiteY74" fmla="*/ 451223 h 855756"/>
                <a:gd name="connsiteX75" fmla="*/ 855263 w 2972814"/>
                <a:gd name="connsiteY75" fmla="*/ 448744 h 855756"/>
                <a:gd name="connsiteX76" fmla="*/ 845581 w 2972814"/>
                <a:gd name="connsiteY76" fmla="*/ 438753 h 855756"/>
                <a:gd name="connsiteX77" fmla="*/ 837975 w 2972814"/>
                <a:gd name="connsiteY77" fmla="*/ 429906 h 855756"/>
                <a:gd name="connsiteX78" fmla="*/ 837047 w 2972814"/>
                <a:gd name="connsiteY78" fmla="*/ 428761 h 855756"/>
                <a:gd name="connsiteX79" fmla="*/ 829995 w 2972814"/>
                <a:gd name="connsiteY79" fmla="*/ 418770 h 855756"/>
                <a:gd name="connsiteX80" fmla="*/ 823709 w 2972814"/>
                <a:gd name="connsiteY80" fmla="*/ 408778 h 855756"/>
                <a:gd name="connsiteX81" fmla="*/ 818079 w 2972814"/>
                <a:gd name="connsiteY81" fmla="*/ 398787 h 855756"/>
                <a:gd name="connsiteX82" fmla="*/ 818023 w 2972814"/>
                <a:gd name="connsiteY82" fmla="*/ 398679 h 855756"/>
                <a:gd name="connsiteX83" fmla="*/ 812513 w 2972814"/>
                <a:gd name="connsiteY83" fmla="*/ 388795 h 855756"/>
                <a:gd name="connsiteX84" fmla="*/ 807003 w 2972814"/>
                <a:gd name="connsiteY84" fmla="*/ 378804 h 855756"/>
                <a:gd name="connsiteX85" fmla="*/ 801667 w 2972814"/>
                <a:gd name="connsiteY85" fmla="*/ 368812 h 855756"/>
                <a:gd name="connsiteX86" fmla="*/ 798071 w 2972814"/>
                <a:gd name="connsiteY86" fmla="*/ 362295 h 855756"/>
                <a:gd name="connsiteX87" fmla="*/ 795634 w 2972814"/>
                <a:gd name="connsiteY87" fmla="*/ 358821 h 855756"/>
                <a:gd name="connsiteX88" fmla="*/ 788154 w 2972814"/>
                <a:gd name="connsiteY88" fmla="*/ 348829 h 855756"/>
                <a:gd name="connsiteX89" fmla="*/ 779654 w 2972814"/>
                <a:gd name="connsiteY89" fmla="*/ 338838 h 855756"/>
                <a:gd name="connsiteX90" fmla="*/ 778119 w 2972814"/>
                <a:gd name="connsiteY90" fmla="*/ 337079 h 855756"/>
                <a:gd name="connsiteX91" fmla="*/ 764929 w 2972814"/>
                <a:gd name="connsiteY91" fmla="*/ 328846 h 855756"/>
                <a:gd name="connsiteX92" fmla="*/ 758167 w 2972814"/>
                <a:gd name="connsiteY92" fmla="*/ 325047 h 855756"/>
                <a:gd name="connsiteX93" fmla="*/ 738216 w 2972814"/>
                <a:gd name="connsiteY93" fmla="*/ 321957 h 855756"/>
                <a:gd name="connsiteX94" fmla="*/ 718264 w 2972814"/>
                <a:gd name="connsiteY94" fmla="*/ 324794 h 855756"/>
                <a:gd name="connsiteX95" fmla="*/ 706195 w 2972814"/>
                <a:gd name="connsiteY95" fmla="*/ 328846 h 855756"/>
                <a:gd name="connsiteX96" fmla="*/ 698312 w 2972814"/>
                <a:gd name="connsiteY96" fmla="*/ 331109 h 855756"/>
                <a:gd name="connsiteX97" fmla="*/ 680734 w 2972814"/>
                <a:gd name="connsiteY97" fmla="*/ 338838 h 855756"/>
                <a:gd name="connsiteX98" fmla="*/ 678360 w 2972814"/>
                <a:gd name="connsiteY98" fmla="*/ 339798 h 855756"/>
                <a:gd name="connsiteX99" fmla="*/ 660793 w 2972814"/>
                <a:gd name="connsiteY99" fmla="*/ 348829 h 855756"/>
                <a:gd name="connsiteX100" fmla="*/ 658409 w 2972814"/>
                <a:gd name="connsiteY100" fmla="*/ 350055 h 855756"/>
                <a:gd name="connsiteX101" fmla="*/ 643340 w 2972814"/>
                <a:gd name="connsiteY101" fmla="*/ 358821 h 855756"/>
                <a:gd name="connsiteX102" fmla="*/ 638457 w 2972814"/>
                <a:gd name="connsiteY102" fmla="*/ 361790 h 855756"/>
                <a:gd name="connsiteX103" fmla="*/ 627540 w 2972814"/>
                <a:gd name="connsiteY103" fmla="*/ 368812 h 855756"/>
                <a:gd name="connsiteX104" fmla="*/ 618505 w 2972814"/>
                <a:gd name="connsiteY104" fmla="*/ 375092 h 855756"/>
                <a:gd name="connsiteX105" fmla="*/ 612917 w 2972814"/>
                <a:gd name="connsiteY105" fmla="*/ 378804 h 855756"/>
                <a:gd name="connsiteX106" fmla="*/ 599030 w 2972814"/>
                <a:gd name="connsiteY106" fmla="*/ 388795 h 855756"/>
                <a:gd name="connsiteX107" fmla="*/ 598553 w 2972814"/>
                <a:gd name="connsiteY107" fmla="*/ 389180 h 855756"/>
                <a:gd name="connsiteX108" fmla="*/ 584869 w 2972814"/>
                <a:gd name="connsiteY108" fmla="*/ 398787 h 855756"/>
                <a:gd name="connsiteX109" fmla="*/ 578601 w 2972814"/>
                <a:gd name="connsiteY109" fmla="*/ 403606 h 855756"/>
                <a:gd name="connsiteX110" fmla="*/ 569275 w 2972814"/>
                <a:gd name="connsiteY110" fmla="*/ 408778 h 855756"/>
                <a:gd name="connsiteX111" fmla="*/ 558650 w 2972814"/>
                <a:gd name="connsiteY111" fmla="*/ 415403 h 855756"/>
                <a:gd name="connsiteX112" fmla="*/ 547555 w 2972814"/>
                <a:gd name="connsiteY112" fmla="*/ 418770 h 855756"/>
                <a:gd name="connsiteX113" fmla="*/ 538698 w 2972814"/>
                <a:gd name="connsiteY113" fmla="*/ 421791 h 855756"/>
                <a:gd name="connsiteX114" fmla="*/ 518746 w 2972814"/>
                <a:gd name="connsiteY114" fmla="*/ 421632 h 855756"/>
                <a:gd name="connsiteX115" fmla="*/ 511003 w 2972814"/>
                <a:gd name="connsiteY115" fmla="*/ 418770 h 855756"/>
                <a:gd name="connsiteX116" fmla="*/ 498794 w 2972814"/>
                <a:gd name="connsiteY116" fmla="*/ 414600 h 855756"/>
                <a:gd name="connsiteX117" fmla="*/ 489237 w 2972814"/>
                <a:gd name="connsiteY117" fmla="*/ 408778 h 855756"/>
                <a:gd name="connsiteX118" fmla="*/ 478843 w 2972814"/>
                <a:gd name="connsiteY118" fmla="*/ 402528 h 855756"/>
                <a:gd name="connsiteX119" fmla="*/ 474211 w 2972814"/>
                <a:gd name="connsiteY119" fmla="*/ 398787 h 855756"/>
                <a:gd name="connsiteX120" fmla="*/ 462428 w 2972814"/>
                <a:gd name="connsiteY120" fmla="*/ 388795 h 855756"/>
                <a:gd name="connsiteX121" fmla="*/ 458891 w 2972814"/>
                <a:gd name="connsiteY121" fmla="*/ 385727 h 855756"/>
                <a:gd name="connsiteX122" fmla="*/ 452070 w 2972814"/>
                <a:gd name="connsiteY122" fmla="*/ 378804 h 855756"/>
                <a:gd name="connsiteX123" fmla="*/ 443468 w 2972814"/>
                <a:gd name="connsiteY123" fmla="*/ 368812 h 855756"/>
                <a:gd name="connsiteX124" fmla="*/ 438939 w 2972814"/>
                <a:gd name="connsiteY124" fmla="*/ 362973 h 855756"/>
                <a:gd name="connsiteX125" fmla="*/ 435977 w 2972814"/>
                <a:gd name="connsiteY125" fmla="*/ 358821 h 855756"/>
                <a:gd name="connsiteX126" fmla="*/ 430213 w 2972814"/>
                <a:gd name="connsiteY126" fmla="*/ 348829 h 855756"/>
                <a:gd name="connsiteX127" fmla="*/ 425930 w 2972814"/>
                <a:gd name="connsiteY127" fmla="*/ 338838 h 855756"/>
                <a:gd name="connsiteX128" fmla="*/ 423060 w 2972814"/>
                <a:gd name="connsiteY128" fmla="*/ 328846 h 855756"/>
                <a:gd name="connsiteX129" fmla="*/ 422394 w 2972814"/>
                <a:gd name="connsiteY129" fmla="*/ 318855 h 855756"/>
                <a:gd name="connsiteX130" fmla="*/ 423360 w 2972814"/>
                <a:gd name="connsiteY130" fmla="*/ 308863 h 855756"/>
                <a:gd name="connsiteX131" fmla="*/ 426705 w 2972814"/>
                <a:gd name="connsiteY131" fmla="*/ 298872 h 855756"/>
                <a:gd name="connsiteX132" fmla="*/ 432111 w 2972814"/>
                <a:gd name="connsiteY132" fmla="*/ 288880 h 855756"/>
                <a:gd name="connsiteX133" fmla="*/ 438939 w 2972814"/>
                <a:gd name="connsiteY133" fmla="*/ 280346 h 855756"/>
                <a:gd name="connsiteX134" fmla="*/ 440286 w 2972814"/>
                <a:gd name="connsiteY134" fmla="*/ 278889 h 855756"/>
                <a:gd name="connsiteX135" fmla="*/ 453003 w 2972814"/>
                <a:gd name="connsiteY135" fmla="*/ 268897 h 855756"/>
                <a:gd name="connsiteX136" fmla="*/ 458891 w 2972814"/>
                <a:gd name="connsiteY136" fmla="*/ 265106 h 855756"/>
                <a:gd name="connsiteX137" fmla="*/ 470029 w 2972814"/>
                <a:gd name="connsiteY137" fmla="*/ 258906 h 855756"/>
                <a:gd name="connsiteX138" fmla="*/ 478843 w 2972814"/>
                <a:gd name="connsiteY138" fmla="*/ 254838 h 855756"/>
                <a:gd name="connsiteX139" fmla="*/ 493369 w 2972814"/>
                <a:gd name="connsiteY139" fmla="*/ 248914 h 855756"/>
                <a:gd name="connsiteX140" fmla="*/ 498794 w 2972814"/>
                <a:gd name="connsiteY140" fmla="*/ 246975 h 855756"/>
                <a:gd name="connsiteX141" fmla="*/ 518746 w 2972814"/>
                <a:gd name="connsiteY141" fmla="*/ 240153 h 855756"/>
                <a:gd name="connsiteX142" fmla="*/ 522489 w 2972814"/>
                <a:gd name="connsiteY142" fmla="*/ 238923 h 855756"/>
                <a:gd name="connsiteX143" fmla="*/ 538698 w 2972814"/>
                <a:gd name="connsiteY143" fmla="*/ 234106 h 855756"/>
                <a:gd name="connsiteX144" fmla="*/ 556391 w 2972814"/>
                <a:gd name="connsiteY144" fmla="*/ 228931 h 855756"/>
                <a:gd name="connsiteX145" fmla="*/ 558650 w 2972814"/>
                <a:gd name="connsiteY145" fmla="*/ 228310 h 855756"/>
                <a:gd name="connsiteX146" fmla="*/ 578601 w 2972814"/>
                <a:gd name="connsiteY146" fmla="*/ 222949 h 855756"/>
                <a:gd name="connsiteX147" fmla="*/ 595041 w 2972814"/>
                <a:gd name="connsiteY147" fmla="*/ 218940 h 855756"/>
                <a:gd name="connsiteX148" fmla="*/ 598553 w 2972814"/>
                <a:gd name="connsiteY148" fmla="*/ 218100 h 855756"/>
                <a:gd name="connsiteX149" fmla="*/ 618505 w 2972814"/>
                <a:gd name="connsiteY149" fmla="*/ 213985 h 855756"/>
                <a:gd name="connsiteX150" fmla="*/ 638457 w 2972814"/>
                <a:gd name="connsiteY150" fmla="*/ 211015 h 855756"/>
                <a:gd name="connsiteX151" fmla="*/ 658409 w 2972814"/>
                <a:gd name="connsiteY151" fmla="*/ 209178 h 855756"/>
                <a:gd name="connsiteX152" fmla="*/ 672726 w 2972814"/>
                <a:gd name="connsiteY152" fmla="*/ 208948 h 855756"/>
                <a:gd name="connsiteX153" fmla="*/ 678360 w 2972814"/>
                <a:gd name="connsiteY153" fmla="*/ 208858 h 855756"/>
                <a:gd name="connsiteX154" fmla="*/ 679587 w 2972814"/>
                <a:gd name="connsiteY154" fmla="*/ 208948 h 855756"/>
                <a:gd name="connsiteX155" fmla="*/ 698312 w 2972814"/>
                <a:gd name="connsiteY155" fmla="*/ 210627 h 855756"/>
                <a:gd name="connsiteX156" fmla="*/ 718264 w 2972814"/>
                <a:gd name="connsiteY156" fmla="*/ 213748 h 855756"/>
                <a:gd name="connsiteX157" fmla="*/ 738216 w 2972814"/>
                <a:gd name="connsiteY157" fmla="*/ 217793 h 855756"/>
                <a:gd name="connsiteX158" fmla="*/ 744975 w 2972814"/>
                <a:gd name="connsiteY158" fmla="*/ 218940 h 855756"/>
                <a:gd name="connsiteX159" fmla="*/ 758167 w 2972814"/>
                <a:gd name="connsiteY159" fmla="*/ 221519 h 855756"/>
                <a:gd name="connsiteX160" fmla="*/ 778119 w 2972814"/>
                <a:gd name="connsiteY160" fmla="*/ 223146 h 855756"/>
                <a:gd name="connsiteX161" fmla="*/ 798071 w 2972814"/>
                <a:gd name="connsiteY161" fmla="*/ 221692 h 855756"/>
                <a:gd name="connsiteX162" fmla="*/ 811810 w 2972814"/>
                <a:gd name="connsiteY162" fmla="*/ 218940 h 855756"/>
                <a:gd name="connsiteX163" fmla="*/ 818023 w 2972814"/>
                <a:gd name="connsiteY163" fmla="*/ 217841 h 855756"/>
                <a:gd name="connsiteX164" fmla="*/ 837975 w 2972814"/>
                <a:gd name="connsiteY164" fmla="*/ 212579 h 855756"/>
                <a:gd name="connsiteX165" fmla="*/ 850191 w 2972814"/>
                <a:gd name="connsiteY165" fmla="*/ 208948 h 855756"/>
                <a:gd name="connsiteX166" fmla="*/ 857926 w 2972814"/>
                <a:gd name="connsiteY166" fmla="*/ 206789 h 855756"/>
                <a:gd name="connsiteX167" fmla="*/ 877878 w 2972814"/>
                <a:gd name="connsiteY167" fmla="*/ 201227 h 855756"/>
                <a:gd name="connsiteX168" fmla="*/ 886490 w 2972814"/>
                <a:gd name="connsiteY168" fmla="*/ 198957 h 855756"/>
                <a:gd name="connsiteX169" fmla="*/ 897830 w 2972814"/>
                <a:gd name="connsiteY169" fmla="*/ 195883 h 855756"/>
                <a:gd name="connsiteX170" fmla="*/ 917782 w 2972814"/>
                <a:gd name="connsiteY170" fmla="*/ 191681 h 855756"/>
                <a:gd name="connsiteX171" fmla="*/ 935430 w 2972814"/>
                <a:gd name="connsiteY171" fmla="*/ 188965 h 855756"/>
                <a:gd name="connsiteX172" fmla="*/ 937733 w 2972814"/>
                <a:gd name="connsiteY172" fmla="*/ 188575 h 855756"/>
                <a:gd name="connsiteX173" fmla="*/ 957685 w 2972814"/>
                <a:gd name="connsiteY173" fmla="*/ 187017 h 855756"/>
                <a:gd name="connsiteX174" fmla="*/ 977637 w 2972814"/>
                <a:gd name="connsiteY174" fmla="*/ 186978 h 855756"/>
                <a:gd name="connsiteX175" fmla="*/ 997589 w 2972814"/>
                <a:gd name="connsiteY175" fmla="*/ 188502 h 855756"/>
                <a:gd name="connsiteX176" fmla="*/ 1001325 w 2972814"/>
                <a:gd name="connsiteY176" fmla="*/ 188965 h 855756"/>
                <a:gd name="connsiteX177" fmla="*/ 1017541 w 2972814"/>
                <a:gd name="connsiteY177" fmla="*/ 190930 h 855756"/>
                <a:gd name="connsiteX178" fmla="*/ 1037492 w 2972814"/>
                <a:gd name="connsiteY178" fmla="*/ 194199 h 855756"/>
                <a:gd name="connsiteX179" fmla="*/ 1057444 w 2972814"/>
                <a:gd name="connsiteY179" fmla="*/ 197571 h 855756"/>
                <a:gd name="connsiteX180" fmla="*/ 1066475 w 2972814"/>
                <a:gd name="connsiteY180" fmla="*/ 198957 h 855756"/>
                <a:gd name="connsiteX181" fmla="*/ 1077396 w 2972814"/>
                <a:gd name="connsiteY181" fmla="*/ 200724 h 855756"/>
                <a:gd name="connsiteX182" fmla="*/ 1097348 w 2972814"/>
                <a:gd name="connsiteY182" fmla="*/ 203614 h 855756"/>
                <a:gd name="connsiteX183" fmla="*/ 1117299 w 2972814"/>
                <a:gd name="connsiteY183" fmla="*/ 206048 h 855756"/>
                <a:gd name="connsiteX184" fmla="*/ 1134712 w 2972814"/>
                <a:gd name="connsiteY184" fmla="*/ 208948 h 855756"/>
                <a:gd name="connsiteX185" fmla="*/ 1137251 w 2972814"/>
                <a:gd name="connsiteY185" fmla="*/ 209451 h 855756"/>
                <a:gd name="connsiteX186" fmla="*/ 1157203 w 2972814"/>
                <a:gd name="connsiteY186" fmla="*/ 214975 h 855756"/>
                <a:gd name="connsiteX187" fmla="*/ 1166407 w 2972814"/>
                <a:gd name="connsiteY187" fmla="*/ 218940 h 855756"/>
                <a:gd name="connsiteX188" fmla="*/ 1177155 w 2972814"/>
                <a:gd name="connsiteY188" fmla="*/ 224074 h 855756"/>
                <a:gd name="connsiteX189" fmla="*/ 1184781 w 2972814"/>
                <a:gd name="connsiteY189" fmla="*/ 228931 h 855756"/>
                <a:gd name="connsiteX190" fmla="*/ 1197107 w 2972814"/>
                <a:gd name="connsiteY190" fmla="*/ 237910 h 855756"/>
                <a:gd name="connsiteX191" fmla="*/ 1198262 w 2972814"/>
                <a:gd name="connsiteY191" fmla="*/ 238923 h 855756"/>
                <a:gd name="connsiteX192" fmla="*/ 1209323 w 2972814"/>
                <a:gd name="connsiteY192" fmla="*/ 248914 h 855756"/>
                <a:gd name="connsiteX193" fmla="*/ 1217058 w 2972814"/>
                <a:gd name="connsiteY193" fmla="*/ 256347 h 855756"/>
                <a:gd name="connsiteX194" fmla="*/ 1220407 w 2972814"/>
                <a:gd name="connsiteY194" fmla="*/ 258906 h 855756"/>
                <a:gd name="connsiteX195" fmla="*/ 1233958 w 2972814"/>
                <a:gd name="connsiteY195" fmla="*/ 268897 h 855756"/>
                <a:gd name="connsiteX196" fmla="*/ 1237010 w 2972814"/>
                <a:gd name="connsiteY196" fmla="*/ 270963 h 855756"/>
                <a:gd name="connsiteX197" fmla="*/ 1256962 w 2972814"/>
                <a:gd name="connsiteY197" fmla="*/ 274976 h 855756"/>
                <a:gd name="connsiteX198" fmla="*/ 1276914 w 2972814"/>
                <a:gd name="connsiteY198" fmla="*/ 271853 h 855756"/>
                <a:gd name="connsiteX199" fmla="*/ 1287730 w 2972814"/>
                <a:gd name="connsiteY199" fmla="*/ 268897 h 855756"/>
                <a:gd name="connsiteX200" fmla="*/ 1296865 w 2972814"/>
                <a:gd name="connsiteY200" fmla="*/ 267271 h 855756"/>
                <a:gd name="connsiteX201" fmla="*/ 1316817 w 2972814"/>
                <a:gd name="connsiteY201" fmla="*/ 262032 h 855756"/>
                <a:gd name="connsiteX202" fmla="*/ 1327532 w 2972814"/>
                <a:gd name="connsiteY202" fmla="*/ 258906 h 855756"/>
                <a:gd name="connsiteX203" fmla="*/ 1336769 w 2972814"/>
                <a:gd name="connsiteY203" fmla="*/ 256866 h 855756"/>
                <a:gd name="connsiteX204" fmla="*/ 1356721 w 2972814"/>
                <a:gd name="connsiteY204" fmla="*/ 252030 h 855756"/>
                <a:gd name="connsiteX205" fmla="*/ 1369582 w 2972814"/>
                <a:gd name="connsiteY205" fmla="*/ 248914 h 855756"/>
                <a:gd name="connsiteX206" fmla="*/ 1376673 w 2972814"/>
                <a:gd name="connsiteY206" fmla="*/ 247443 h 855756"/>
                <a:gd name="connsiteX207" fmla="*/ 1396624 w 2972814"/>
                <a:gd name="connsiteY207" fmla="*/ 242934 h 855756"/>
                <a:gd name="connsiteX208" fmla="*/ 1414975 w 2972814"/>
                <a:gd name="connsiteY208" fmla="*/ 238923 h 855756"/>
                <a:gd name="connsiteX209" fmla="*/ 1416576 w 2972814"/>
                <a:gd name="connsiteY209" fmla="*/ 238600 h 855756"/>
                <a:gd name="connsiteX210" fmla="*/ 1436528 w 2972814"/>
                <a:gd name="connsiteY210" fmla="*/ 234345 h 855756"/>
                <a:gd name="connsiteX211" fmla="*/ 1456480 w 2972814"/>
                <a:gd name="connsiteY211" fmla="*/ 230061 h 855756"/>
                <a:gd name="connsiteX212" fmla="*/ 1461703 w 2972814"/>
                <a:gd name="connsiteY212" fmla="*/ 228931 h 855756"/>
                <a:gd name="connsiteX213" fmla="*/ 1476431 w 2972814"/>
                <a:gd name="connsiteY213" fmla="*/ 225709 h 855756"/>
                <a:gd name="connsiteX214" fmla="*/ 1496383 w 2972814"/>
                <a:gd name="connsiteY214" fmla="*/ 221357 h 855756"/>
                <a:gd name="connsiteX215" fmla="*/ 1507916 w 2972814"/>
                <a:gd name="connsiteY215" fmla="*/ 218940 h 855756"/>
                <a:gd name="connsiteX216" fmla="*/ 1516335 w 2972814"/>
                <a:gd name="connsiteY216" fmla="*/ 217022 h 855756"/>
                <a:gd name="connsiteX217" fmla="*/ 1536287 w 2972814"/>
                <a:gd name="connsiteY217" fmla="*/ 212821 h 855756"/>
                <a:gd name="connsiteX218" fmla="*/ 1556239 w 2972814"/>
                <a:gd name="connsiteY218" fmla="*/ 209079 h 855756"/>
                <a:gd name="connsiteX219" fmla="*/ 1557236 w 2972814"/>
                <a:gd name="connsiteY219" fmla="*/ 208948 h 855756"/>
                <a:gd name="connsiteX220" fmla="*/ 1576190 w 2972814"/>
                <a:gd name="connsiteY220" fmla="*/ 206082 h 855756"/>
                <a:gd name="connsiteX221" fmla="*/ 1596142 w 2972814"/>
                <a:gd name="connsiteY221" fmla="*/ 204248 h 855756"/>
                <a:gd name="connsiteX222" fmla="*/ 1616094 w 2972814"/>
                <a:gd name="connsiteY222" fmla="*/ 203941 h 855756"/>
                <a:gd name="connsiteX223" fmla="*/ 1636046 w 2972814"/>
                <a:gd name="connsiteY223" fmla="*/ 205632 h 855756"/>
                <a:gd name="connsiteX224" fmla="*/ 1653053 w 2972814"/>
                <a:gd name="connsiteY224" fmla="*/ 208948 h 855756"/>
                <a:gd name="connsiteX225" fmla="*/ 1655997 w 2972814"/>
                <a:gd name="connsiteY225" fmla="*/ 209561 h 855756"/>
                <a:gd name="connsiteX226" fmla="*/ 1675949 w 2972814"/>
                <a:gd name="connsiteY226" fmla="*/ 215559 h 855756"/>
                <a:gd name="connsiteX227" fmla="*/ 1684700 w 2972814"/>
                <a:gd name="connsiteY227" fmla="*/ 218940 h 855756"/>
                <a:gd name="connsiteX228" fmla="*/ 1695901 w 2972814"/>
                <a:gd name="connsiteY228" fmla="*/ 223540 h 855756"/>
                <a:gd name="connsiteX229" fmla="*/ 1706752 w 2972814"/>
                <a:gd name="connsiteY229" fmla="*/ 228931 h 855756"/>
                <a:gd name="connsiteX230" fmla="*/ 1715853 w 2972814"/>
                <a:gd name="connsiteY230" fmla="*/ 233489 h 855756"/>
                <a:gd name="connsiteX231" fmla="*/ 1725893 w 2972814"/>
                <a:gd name="connsiteY231" fmla="*/ 238923 h 855756"/>
                <a:gd name="connsiteX232" fmla="*/ 1735805 w 2972814"/>
                <a:gd name="connsiteY232" fmla="*/ 244237 h 855756"/>
                <a:gd name="connsiteX233" fmla="*/ 1744428 w 2972814"/>
                <a:gd name="connsiteY233" fmla="*/ 248914 h 855756"/>
                <a:gd name="connsiteX234" fmla="*/ 1755756 w 2972814"/>
                <a:gd name="connsiteY234" fmla="*/ 255247 h 855756"/>
                <a:gd name="connsiteX235" fmla="*/ 1762538 w 2972814"/>
                <a:gd name="connsiteY235" fmla="*/ 258906 h 855756"/>
                <a:gd name="connsiteX236" fmla="*/ 1775708 w 2972814"/>
                <a:gd name="connsiteY236" fmla="*/ 265822 h 855756"/>
                <a:gd name="connsiteX237" fmla="*/ 1781967 w 2972814"/>
                <a:gd name="connsiteY237" fmla="*/ 268897 h 855756"/>
                <a:gd name="connsiteX238" fmla="*/ 1795660 w 2972814"/>
                <a:gd name="connsiteY238" fmla="*/ 275578 h 855756"/>
                <a:gd name="connsiteX239" fmla="*/ 1803483 w 2972814"/>
                <a:gd name="connsiteY239" fmla="*/ 278889 h 855756"/>
                <a:gd name="connsiteX240" fmla="*/ 1815612 w 2972814"/>
                <a:gd name="connsiteY240" fmla="*/ 284060 h 855756"/>
                <a:gd name="connsiteX241" fmla="*/ 1829779 w 2972814"/>
                <a:gd name="connsiteY241" fmla="*/ 288880 h 855756"/>
                <a:gd name="connsiteX242" fmla="*/ 1835563 w 2972814"/>
                <a:gd name="connsiteY242" fmla="*/ 290901 h 855756"/>
                <a:gd name="connsiteX243" fmla="*/ 1855515 w 2972814"/>
                <a:gd name="connsiteY243" fmla="*/ 295200 h 855756"/>
                <a:gd name="connsiteX244" fmla="*/ 1875467 w 2972814"/>
                <a:gd name="connsiteY244" fmla="*/ 296793 h 855756"/>
                <a:gd name="connsiteX245" fmla="*/ 1895419 w 2972814"/>
                <a:gd name="connsiteY245" fmla="*/ 295412 h 855756"/>
                <a:gd name="connsiteX246" fmla="*/ 1915371 w 2972814"/>
                <a:gd name="connsiteY246" fmla="*/ 291574 h 855756"/>
                <a:gd name="connsiteX247" fmla="*/ 1923896 w 2972814"/>
                <a:gd name="connsiteY247" fmla="*/ 288880 h 855756"/>
                <a:gd name="connsiteX248" fmla="*/ 1935322 w 2972814"/>
                <a:gd name="connsiteY248" fmla="*/ 284693 h 855756"/>
                <a:gd name="connsiteX249" fmla="*/ 1948063 w 2972814"/>
                <a:gd name="connsiteY249" fmla="*/ 278889 h 855756"/>
                <a:gd name="connsiteX250" fmla="*/ 1955274 w 2972814"/>
                <a:gd name="connsiteY250" fmla="*/ 275018 h 855756"/>
                <a:gd name="connsiteX251" fmla="*/ 1965283 w 2972814"/>
                <a:gd name="connsiteY251" fmla="*/ 268897 h 855756"/>
                <a:gd name="connsiteX252" fmla="*/ 1975226 w 2972814"/>
                <a:gd name="connsiteY252" fmla="*/ 260624 h 855756"/>
                <a:gd name="connsiteX253" fmla="*/ 1977185 w 2972814"/>
                <a:gd name="connsiteY253" fmla="*/ 258906 h 855756"/>
                <a:gd name="connsiteX254" fmla="*/ 1985520 w 2972814"/>
                <a:gd name="connsiteY254" fmla="*/ 248914 h 855756"/>
                <a:gd name="connsiteX255" fmla="*/ 1991375 w 2972814"/>
                <a:gd name="connsiteY255" fmla="*/ 238923 h 855756"/>
                <a:gd name="connsiteX256" fmla="*/ 1995178 w 2972814"/>
                <a:gd name="connsiteY256" fmla="*/ 229440 h 855756"/>
                <a:gd name="connsiteX257" fmla="*/ 1995376 w 2972814"/>
                <a:gd name="connsiteY257" fmla="*/ 228931 h 855756"/>
                <a:gd name="connsiteX258" fmla="*/ 1998185 w 2972814"/>
                <a:gd name="connsiteY258" fmla="*/ 218940 h 855756"/>
                <a:gd name="connsiteX259" fmla="*/ 2001470 w 2972814"/>
                <a:gd name="connsiteY259" fmla="*/ 208948 h 855756"/>
                <a:gd name="connsiteX260" fmla="*/ 2004813 w 2972814"/>
                <a:gd name="connsiteY260" fmla="*/ 198957 h 855756"/>
                <a:gd name="connsiteX261" fmla="*/ 2009037 w 2972814"/>
                <a:gd name="connsiteY261" fmla="*/ 188965 h 855756"/>
                <a:gd name="connsiteX262" fmla="*/ 2015129 w 2972814"/>
                <a:gd name="connsiteY262" fmla="*/ 179042 h 855756"/>
                <a:gd name="connsiteX263" fmla="*/ 2015174 w 2972814"/>
                <a:gd name="connsiteY263" fmla="*/ 178974 h 855756"/>
                <a:gd name="connsiteX264" fmla="*/ 2023168 w 2972814"/>
                <a:gd name="connsiteY264" fmla="*/ 168982 h 855756"/>
                <a:gd name="connsiteX265" fmla="*/ 2033878 w 2972814"/>
                <a:gd name="connsiteY265" fmla="*/ 158991 h 855756"/>
                <a:gd name="connsiteX266" fmla="*/ 2035081 w 2972814"/>
                <a:gd name="connsiteY266" fmla="*/ 158082 h 855756"/>
                <a:gd name="connsiteX267" fmla="*/ 2049336 w 2972814"/>
                <a:gd name="connsiteY267" fmla="*/ 148999 h 855756"/>
                <a:gd name="connsiteX268" fmla="*/ 2055033 w 2972814"/>
                <a:gd name="connsiteY268" fmla="*/ 145874 h 855756"/>
                <a:gd name="connsiteX269" fmla="*/ 2073240 w 2972814"/>
                <a:gd name="connsiteY269" fmla="*/ 139008 h 855756"/>
                <a:gd name="connsiteX270" fmla="*/ 2074985 w 2972814"/>
                <a:gd name="connsiteY270" fmla="*/ 138433 h 855756"/>
                <a:gd name="connsiteX271" fmla="*/ 2094936 w 2972814"/>
                <a:gd name="connsiteY271" fmla="*/ 135320 h 855756"/>
                <a:gd name="connsiteX272" fmla="*/ 2114888 w 2972814"/>
                <a:gd name="connsiteY272" fmla="*/ 135931 h 855756"/>
                <a:gd name="connsiteX273" fmla="*/ 2127695 w 2972814"/>
                <a:gd name="connsiteY273" fmla="*/ 139008 h 855756"/>
                <a:gd name="connsiteX274" fmla="*/ 2134840 w 2972814"/>
                <a:gd name="connsiteY274" fmla="*/ 140881 h 855756"/>
                <a:gd name="connsiteX275" fmla="*/ 2151745 w 2972814"/>
                <a:gd name="connsiteY275" fmla="*/ 148999 h 855756"/>
                <a:gd name="connsiteX276" fmla="*/ 2154792 w 2972814"/>
                <a:gd name="connsiteY276" fmla="*/ 150804 h 855756"/>
                <a:gd name="connsiteX277" fmla="*/ 2165062 w 2972814"/>
                <a:gd name="connsiteY277" fmla="*/ 158991 h 855756"/>
                <a:gd name="connsiteX278" fmla="*/ 2174744 w 2972814"/>
                <a:gd name="connsiteY278" fmla="*/ 168908 h 855756"/>
                <a:gd name="connsiteX279" fmla="*/ 2174805 w 2972814"/>
                <a:gd name="connsiteY279" fmla="*/ 168982 h 855756"/>
                <a:gd name="connsiteX280" fmla="*/ 2180927 w 2972814"/>
                <a:gd name="connsiteY280" fmla="*/ 178974 h 855756"/>
                <a:gd name="connsiteX281" fmla="*/ 2185250 w 2972814"/>
                <a:gd name="connsiteY281" fmla="*/ 188965 h 855756"/>
                <a:gd name="connsiteX282" fmla="*/ 2187357 w 2972814"/>
                <a:gd name="connsiteY282" fmla="*/ 198957 h 855756"/>
                <a:gd name="connsiteX283" fmla="*/ 2188140 w 2972814"/>
                <a:gd name="connsiteY283" fmla="*/ 208948 h 855756"/>
                <a:gd name="connsiteX284" fmla="*/ 2187922 w 2972814"/>
                <a:gd name="connsiteY284" fmla="*/ 218940 h 855756"/>
                <a:gd name="connsiteX285" fmla="*/ 2187057 w 2972814"/>
                <a:gd name="connsiteY285" fmla="*/ 228931 h 855756"/>
                <a:gd name="connsiteX286" fmla="*/ 2186066 w 2972814"/>
                <a:gd name="connsiteY286" fmla="*/ 238923 h 855756"/>
                <a:gd name="connsiteX287" fmla="*/ 2185959 w 2972814"/>
                <a:gd name="connsiteY287" fmla="*/ 248914 h 855756"/>
                <a:gd name="connsiteX288" fmla="*/ 2187604 w 2972814"/>
                <a:gd name="connsiteY288" fmla="*/ 258906 h 855756"/>
                <a:gd name="connsiteX289" fmla="*/ 2192408 w 2972814"/>
                <a:gd name="connsiteY289" fmla="*/ 268897 h 855756"/>
                <a:gd name="connsiteX290" fmla="*/ 2194695 w 2972814"/>
                <a:gd name="connsiteY290" fmla="*/ 271919 h 855756"/>
                <a:gd name="connsiteX291" fmla="*/ 2200409 w 2972814"/>
                <a:gd name="connsiteY291" fmla="*/ 278889 h 855756"/>
                <a:gd name="connsiteX292" fmla="*/ 2214020 w 2972814"/>
                <a:gd name="connsiteY292" fmla="*/ 288880 h 855756"/>
                <a:gd name="connsiteX293" fmla="*/ 2214647 w 2972814"/>
                <a:gd name="connsiteY293" fmla="*/ 289222 h 855756"/>
                <a:gd name="connsiteX294" fmla="*/ 2233252 w 2972814"/>
                <a:gd name="connsiteY294" fmla="*/ 298872 h 855756"/>
                <a:gd name="connsiteX295" fmla="*/ 2234599 w 2972814"/>
                <a:gd name="connsiteY295" fmla="*/ 299422 h 855756"/>
                <a:gd name="connsiteX296" fmla="*/ 2254551 w 2972814"/>
                <a:gd name="connsiteY296" fmla="*/ 306917 h 855756"/>
                <a:gd name="connsiteX297" fmla="*/ 2260434 w 2972814"/>
                <a:gd name="connsiteY297" fmla="*/ 308863 h 855756"/>
                <a:gd name="connsiteX298" fmla="*/ 2274502 w 2972814"/>
                <a:gd name="connsiteY298" fmla="*/ 313141 h 855756"/>
                <a:gd name="connsiteX299" fmla="*/ 2294454 w 2972814"/>
                <a:gd name="connsiteY299" fmla="*/ 318332 h 855756"/>
                <a:gd name="connsiteX300" fmla="*/ 2296985 w 2972814"/>
                <a:gd name="connsiteY300" fmla="*/ 318855 h 855756"/>
                <a:gd name="connsiteX301" fmla="*/ 2314406 w 2972814"/>
                <a:gd name="connsiteY301" fmla="*/ 322454 h 855756"/>
                <a:gd name="connsiteX302" fmla="*/ 2334358 w 2972814"/>
                <a:gd name="connsiteY302" fmla="*/ 325016 h 855756"/>
                <a:gd name="connsiteX303" fmla="*/ 2354310 w 2972814"/>
                <a:gd name="connsiteY303" fmla="*/ 325515 h 855756"/>
                <a:gd name="connsiteX304" fmla="*/ 2374261 w 2972814"/>
                <a:gd name="connsiteY304" fmla="*/ 323063 h 855756"/>
                <a:gd name="connsiteX305" fmla="*/ 2387186 w 2972814"/>
                <a:gd name="connsiteY305" fmla="*/ 318855 h 855756"/>
                <a:gd name="connsiteX306" fmla="*/ 2394213 w 2972814"/>
                <a:gd name="connsiteY306" fmla="*/ 316303 h 855756"/>
                <a:gd name="connsiteX307" fmla="*/ 2408696 w 2972814"/>
                <a:gd name="connsiteY307" fmla="*/ 308863 h 855756"/>
                <a:gd name="connsiteX308" fmla="*/ 2414165 w 2972814"/>
                <a:gd name="connsiteY308" fmla="*/ 305738 h 855756"/>
                <a:gd name="connsiteX309" fmla="*/ 2425421 w 2972814"/>
                <a:gd name="connsiteY309" fmla="*/ 298872 h 855756"/>
                <a:gd name="connsiteX310" fmla="*/ 2434117 w 2972814"/>
                <a:gd name="connsiteY310" fmla="*/ 293605 h 855756"/>
                <a:gd name="connsiteX311" fmla="*/ 2442231 w 2972814"/>
                <a:gd name="connsiteY311" fmla="*/ 288880 h 855756"/>
                <a:gd name="connsiteX312" fmla="*/ 2454068 w 2972814"/>
                <a:gd name="connsiteY312" fmla="*/ 281812 h 855756"/>
                <a:gd name="connsiteX313" fmla="*/ 2461170 w 2972814"/>
                <a:gd name="connsiteY313" fmla="*/ 278889 h 855756"/>
                <a:gd name="connsiteX314" fmla="*/ 2474020 w 2972814"/>
                <a:gd name="connsiteY314" fmla="*/ 273260 h 855756"/>
                <a:gd name="connsiteX315" fmla="*/ 2492463 w 2972814"/>
                <a:gd name="connsiteY315" fmla="*/ 268897 h 855756"/>
                <a:gd name="connsiteX316" fmla="*/ 2493972 w 2972814"/>
                <a:gd name="connsiteY316" fmla="*/ 268475 h 855756"/>
                <a:gd name="connsiteX317" fmla="*/ 2513924 w 2972814"/>
                <a:gd name="connsiteY317" fmla="*/ 267039 h 855756"/>
                <a:gd name="connsiteX318" fmla="*/ 2524638 w 2972814"/>
                <a:gd name="connsiteY318" fmla="*/ 268897 h 855756"/>
                <a:gd name="connsiteX319" fmla="*/ 2533876 w 2972814"/>
                <a:gd name="connsiteY319" fmla="*/ 270357 h 855756"/>
                <a:gd name="connsiteX320" fmla="*/ 2553827 w 2972814"/>
                <a:gd name="connsiteY320" fmla="*/ 277031 h 855756"/>
                <a:gd name="connsiteX321" fmla="*/ 2557311 w 2972814"/>
                <a:gd name="connsiteY321" fmla="*/ 278889 h 855756"/>
                <a:gd name="connsiteX322" fmla="*/ 2573779 w 2972814"/>
                <a:gd name="connsiteY322" fmla="*/ 287111 h 855756"/>
                <a:gd name="connsiteX323" fmla="*/ 2576574 w 2972814"/>
                <a:gd name="connsiteY323" fmla="*/ 288880 h 855756"/>
                <a:gd name="connsiteX324" fmla="*/ 2592712 w 2972814"/>
                <a:gd name="connsiteY324" fmla="*/ 298872 h 855756"/>
                <a:gd name="connsiteX325" fmla="*/ 2593731 w 2972814"/>
                <a:gd name="connsiteY325" fmla="*/ 299476 h 855756"/>
                <a:gd name="connsiteX326" fmla="*/ 2606726 w 2972814"/>
                <a:gd name="connsiteY326" fmla="*/ 308863 h 855756"/>
                <a:gd name="connsiteX327" fmla="*/ 2613683 w 2972814"/>
                <a:gd name="connsiteY327" fmla="*/ 314057 h 855756"/>
                <a:gd name="connsiteX328" fmla="*/ 2619631 w 2972814"/>
                <a:gd name="connsiteY328" fmla="*/ 318855 h 855756"/>
                <a:gd name="connsiteX329" fmla="*/ 2630837 w 2972814"/>
                <a:gd name="connsiteY329" fmla="*/ 328846 h 855756"/>
                <a:gd name="connsiteX330" fmla="*/ 2633634 w 2972814"/>
                <a:gd name="connsiteY330" fmla="*/ 331468 h 855756"/>
                <a:gd name="connsiteX331" fmla="*/ 2641118 w 2972814"/>
                <a:gd name="connsiteY331" fmla="*/ 338838 h 855756"/>
                <a:gd name="connsiteX332" fmla="*/ 2650627 w 2972814"/>
                <a:gd name="connsiteY332" fmla="*/ 348829 h 855756"/>
                <a:gd name="connsiteX333" fmla="*/ 2653586 w 2972814"/>
                <a:gd name="connsiteY333" fmla="*/ 352086 h 855756"/>
                <a:gd name="connsiteX334" fmla="*/ 2659725 w 2972814"/>
                <a:gd name="connsiteY334" fmla="*/ 358821 h 855756"/>
                <a:gd name="connsiteX335" fmla="*/ 2668420 w 2972814"/>
                <a:gd name="connsiteY335" fmla="*/ 368812 h 855756"/>
                <a:gd name="connsiteX336" fmla="*/ 2673538 w 2972814"/>
                <a:gd name="connsiteY336" fmla="*/ 375004 h 855756"/>
                <a:gd name="connsiteX337" fmla="*/ 2676959 w 2972814"/>
                <a:gd name="connsiteY337" fmla="*/ 378804 h 855756"/>
                <a:gd name="connsiteX338" fmla="*/ 2686239 w 2972814"/>
                <a:gd name="connsiteY338" fmla="*/ 388795 h 855756"/>
                <a:gd name="connsiteX339" fmla="*/ 2693490 w 2972814"/>
                <a:gd name="connsiteY339" fmla="*/ 396261 h 855756"/>
                <a:gd name="connsiteX340" fmla="*/ 2696401 w 2972814"/>
                <a:gd name="connsiteY340" fmla="*/ 398787 h 855756"/>
                <a:gd name="connsiteX341" fmla="*/ 2707755 w 2972814"/>
                <a:gd name="connsiteY341" fmla="*/ 408778 h 855756"/>
                <a:gd name="connsiteX342" fmla="*/ 2713441 w 2972814"/>
                <a:gd name="connsiteY342" fmla="*/ 413505 h 855756"/>
                <a:gd name="connsiteX343" fmla="*/ 2721785 w 2972814"/>
                <a:gd name="connsiteY343" fmla="*/ 418770 h 855756"/>
                <a:gd name="connsiteX344" fmla="*/ 2733393 w 2972814"/>
                <a:gd name="connsiteY344" fmla="*/ 425772 h 855756"/>
                <a:gd name="connsiteX345" fmla="*/ 2742502 w 2972814"/>
                <a:gd name="connsiteY345" fmla="*/ 428761 h 855756"/>
                <a:gd name="connsiteX346" fmla="*/ 2753345 w 2972814"/>
                <a:gd name="connsiteY346" fmla="*/ 432196 h 855756"/>
                <a:gd name="connsiteX347" fmla="*/ 2773297 w 2972814"/>
                <a:gd name="connsiteY347" fmla="*/ 431805 h 855756"/>
                <a:gd name="connsiteX348" fmla="*/ 2780602 w 2972814"/>
                <a:gd name="connsiteY348" fmla="*/ 428761 h 855756"/>
                <a:gd name="connsiteX349" fmla="*/ 2793249 w 2972814"/>
                <a:gd name="connsiteY349" fmla="*/ 423428 h 855756"/>
                <a:gd name="connsiteX350" fmla="*/ 2798571 w 2972814"/>
                <a:gd name="connsiteY350" fmla="*/ 418770 h 855756"/>
                <a:gd name="connsiteX351" fmla="*/ 2811179 w 2972814"/>
                <a:gd name="connsiteY351" fmla="*/ 408778 h 855756"/>
                <a:gd name="connsiteX352" fmla="*/ 2813200 w 2972814"/>
                <a:gd name="connsiteY352" fmla="*/ 407157 h 855756"/>
                <a:gd name="connsiteX353" fmla="*/ 2819928 w 2972814"/>
                <a:gd name="connsiteY353" fmla="*/ 398787 h 855756"/>
                <a:gd name="connsiteX354" fmla="*/ 2828733 w 2972814"/>
                <a:gd name="connsiteY354" fmla="*/ 388795 h 855756"/>
                <a:gd name="connsiteX355" fmla="*/ 2833152 w 2972814"/>
                <a:gd name="connsiteY355" fmla="*/ 383991 h 855756"/>
                <a:gd name="connsiteX356" fmla="*/ 2836919 w 2972814"/>
                <a:gd name="connsiteY356" fmla="*/ 378804 h 855756"/>
                <a:gd name="connsiteX357" fmla="*/ 2844915 w 2972814"/>
                <a:gd name="connsiteY357" fmla="*/ 368812 h 855756"/>
                <a:gd name="connsiteX358" fmla="*/ 2853104 w 2972814"/>
                <a:gd name="connsiteY358" fmla="*/ 360031 h 855756"/>
                <a:gd name="connsiteX359" fmla="*/ 2854099 w 2972814"/>
                <a:gd name="connsiteY359" fmla="*/ 358821 h 855756"/>
                <a:gd name="connsiteX360" fmla="*/ 2863328 w 2972814"/>
                <a:gd name="connsiteY360" fmla="*/ 348829 h 855756"/>
                <a:gd name="connsiteX361" fmla="*/ 2873056 w 2972814"/>
                <a:gd name="connsiteY361" fmla="*/ 340457 h 855756"/>
                <a:gd name="connsiteX362" fmla="*/ 2874866 w 2972814"/>
                <a:gd name="connsiteY362" fmla="*/ 338838 h 855756"/>
                <a:gd name="connsiteX363" fmla="*/ 2887934 w 2972814"/>
                <a:gd name="connsiteY363" fmla="*/ 328846 h 855756"/>
                <a:gd name="connsiteX364" fmla="*/ 2893007 w 2972814"/>
                <a:gd name="connsiteY364" fmla="*/ 325745 h 855756"/>
                <a:gd name="connsiteX365" fmla="*/ 2904831 w 2972814"/>
                <a:gd name="connsiteY365" fmla="*/ 318855 h 855756"/>
                <a:gd name="connsiteX366" fmla="*/ 2912959 w 2972814"/>
                <a:gd name="connsiteY366" fmla="*/ 314870 h 855756"/>
                <a:gd name="connsiteX367" fmla="*/ 2926113 w 2972814"/>
                <a:gd name="connsiteY367" fmla="*/ 308863 h 855756"/>
                <a:gd name="connsiteX368" fmla="*/ 2932911 w 2972814"/>
                <a:gd name="connsiteY368" fmla="*/ 306212 h 855756"/>
                <a:gd name="connsiteX369" fmla="*/ 2952863 w 2972814"/>
                <a:gd name="connsiteY369" fmla="*/ 298923 h 855756"/>
                <a:gd name="connsiteX370" fmla="*/ 2953009 w 2972814"/>
                <a:gd name="connsiteY370" fmla="*/ 298872 h 855756"/>
                <a:gd name="connsiteX371" fmla="*/ 2972815 w 2972814"/>
                <a:gd name="connsiteY371" fmla="*/ 292595 h 855756"/>
                <a:gd name="connsiteX372" fmla="*/ 2972815 w 2972814"/>
                <a:gd name="connsiteY372" fmla="*/ 288880 h 855756"/>
                <a:gd name="connsiteX373" fmla="*/ 2972815 w 2972814"/>
                <a:gd name="connsiteY373" fmla="*/ 278889 h 855756"/>
                <a:gd name="connsiteX374" fmla="*/ 2972815 w 2972814"/>
                <a:gd name="connsiteY374" fmla="*/ 268897 h 855756"/>
                <a:gd name="connsiteX375" fmla="*/ 2972815 w 2972814"/>
                <a:gd name="connsiteY375" fmla="*/ 260955 h 855756"/>
                <a:gd name="connsiteX376" fmla="*/ 2952863 w 2972814"/>
                <a:gd name="connsiteY376" fmla="*/ 264169 h 855756"/>
                <a:gd name="connsiteX377" fmla="*/ 2932911 w 2972814"/>
                <a:gd name="connsiteY377" fmla="*/ 267317 h 855756"/>
                <a:gd name="connsiteX378" fmla="*/ 2920916 w 2972814"/>
                <a:gd name="connsiteY378" fmla="*/ 268897 h 855756"/>
                <a:gd name="connsiteX379" fmla="*/ 2912959 w 2972814"/>
                <a:gd name="connsiteY379" fmla="*/ 270007 h 855756"/>
                <a:gd name="connsiteX380" fmla="*/ 2893007 w 2972814"/>
                <a:gd name="connsiteY380" fmla="*/ 271694 h 855756"/>
                <a:gd name="connsiteX381" fmla="*/ 2873056 w 2972814"/>
                <a:gd name="connsiteY381" fmla="*/ 272417 h 855756"/>
                <a:gd name="connsiteX382" fmla="*/ 2853104 w 2972814"/>
                <a:gd name="connsiteY382" fmla="*/ 270985 h 855756"/>
                <a:gd name="connsiteX383" fmla="*/ 2843206 w 2972814"/>
                <a:gd name="connsiteY383" fmla="*/ 268897 h 855756"/>
                <a:gd name="connsiteX384" fmla="*/ 2833152 w 2972814"/>
                <a:gd name="connsiteY384" fmla="*/ 263098 h 855756"/>
                <a:gd name="connsiteX385" fmla="*/ 2829324 w 2972814"/>
                <a:gd name="connsiteY385" fmla="*/ 258906 h 855756"/>
                <a:gd name="connsiteX386" fmla="*/ 2827165 w 2972814"/>
                <a:gd name="connsiteY386" fmla="*/ 248914 h 855756"/>
                <a:gd name="connsiteX387" fmla="*/ 2830010 w 2972814"/>
                <a:gd name="connsiteY387" fmla="*/ 238923 h 855756"/>
                <a:gd name="connsiteX388" fmla="*/ 2833152 w 2972814"/>
                <a:gd name="connsiteY388" fmla="*/ 233144 h 855756"/>
                <a:gd name="connsiteX389" fmla="*/ 2834955 w 2972814"/>
                <a:gd name="connsiteY389" fmla="*/ 228931 h 855756"/>
                <a:gd name="connsiteX390" fmla="*/ 2841288 w 2972814"/>
                <a:gd name="connsiteY390" fmla="*/ 218940 h 855756"/>
                <a:gd name="connsiteX391" fmla="*/ 2849086 w 2972814"/>
                <a:gd name="connsiteY391" fmla="*/ 208948 h 855756"/>
                <a:gd name="connsiteX392" fmla="*/ 2853104 w 2972814"/>
                <a:gd name="connsiteY392" fmla="*/ 204404 h 855756"/>
                <a:gd name="connsiteX393" fmla="*/ 2857287 w 2972814"/>
                <a:gd name="connsiteY393" fmla="*/ 198957 h 855756"/>
                <a:gd name="connsiteX394" fmla="*/ 2865970 w 2972814"/>
                <a:gd name="connsiteY394" fmla="*/ 188965 h 855756"/>
                <a:gd name="connsiteX395" fmla="*/ 2873056 w 2972814"/>
                <a:gd name="connsiteY395" fmla="*/ 180917 h 855756"/>
                <a:gd name="connsiteX396" fmla="*/ 2874577 w 2972814"/>
                <a:gd name="connsiteY396" fmla="*/ 178974 h 855756"/>
                <a:gd name="connsiteX397" fmla="*/ 2882771 w 2972814"/>
                <a:gd name="connsiteY397" fmla="*/ 168982 h 855756"/>
                <a:gd name="connsiteX398" fmla="*/ 2890272 w 2972814"/>
                <a:gd name="connsiteY398" fmla="*/ 158991 h 855756"/>
                <a:gd name="connsiteX399" fmla="*/ 2893007 w 2972814"/>
                <a:gd name="connsiteY399" fmla="*/ 154833 h 855756"/>
                <a:gd name="connsiteX400" fmla="*/ 2896523 w 2972814"/>
                <a:gd name="connsiteY400" fmla="*/ 148999 h 855756"/>
                <a:gd name="connsiteX401" fmla="*/ 2901953 w 2972814"/>
                <a:gd name="connsiteY401" fmla="*/ 139008 h 855756"/>
                <a:gd name="connsiteX402" fmla="*/ 2905480 w 2972814"/>
                <a:gd name="connsiteY402" fmla="*/ 129016 h 855756"/>
                <a:gd name="connsiteX403" fmla="*/ 2907689 w 2972814"/>
                <a:gd name="connsiteY403" fmla="*/ 119025 h 855756"/>
                <a:gd name="connsiteX404" fmla="*/ 2908303 w 2972814"/>
                <a:gd name="connsiteY404" fmla="*/ 109033 h 855756"/>
                <a:gd name="connsiteX405" fmla="*/ 2906682 w 2972814"/>
                <a:gd name="connsiteY405" fmla="*/ 99042 h 855756"/>
                <a:gd name="connsiteX406" fmla="*/ 2902924 w 2972814"/>
                <a:gd name="connsiteY406" fmla="*/ 89050 h 855756"/>
                <a:gd name="connsiteX407" fmla="*/ 2896939 w 2972814"/>
                <a:gd name="connsiteY407" fmla="*/ 79059 h 855756"/>
                <a:gd name="connsiteX408" fmla="*/ 2893007 w 2972814"/>
                <a:gd name="connsiteY408" fmla="*/ 74662 h 855756"/>
                <a:gd name="connsiteX409" fmla="*/ 2887134 w 2972814"/>
                <a:gd name="connsiteY409" fmla="*/ 69067 h 855756"/>
                <a:gd name="connsiteX410" fmla="*/ 2873661 w 2972814"/>
                <a:gd name="connsiteY410" fmla="*/ 59076 h 855756"/>
                <a:gd name="connsiteX411" fmla="*/ 2873056 w 2972814"/>
                <a:gd name="connsiteY411" fmla="*/ 58717 h 855756"/>
                <a:gd name="connsiteX412" fmla="*/ 2853872 w 2972814"/>
                <a:gd name="connsiteY412" fmla="*/ 49084 h 855756"/>
                <a:gd name="connsiteX413" fmla="*/ 2853104 w 2972814"/>
                <a:gd name="connsiteY413" fmla="*/ 48748 h 855756"/>
                <a:gd name="connsiteX414" fmla="*/ 2833152 w 2972814"/>
                <a:gd name="connsiteY414" fmla="*/ 41311 h 855756"/>
                <a:gd name="connsiteX415" fmla="*/ 2826350 w 2972814"/>
                <a:gd name="connsiteY415" fmla="*/ 39093 h 855756"/>
                <a:gd name="connsiteX416" fmla="*/ 2813200 w 2972814"/>
                <a:gd name="connsiteY416" fmla="*/ 35110 h 855756"/>
                <a:gd name="connsiteX417" fmla="*/ 2793249 w 2972814"/>
                <a:gd name="connsiteY417" fmla="*/ 29534 h 855756"/>
                <a:gd name="connsiteX418" fmla="*/ 2791629 w 2972814"/>
                <a:gd name="connsiteY418" fmla="*/ 29101 h 855756"/>
                <a:gd name="connsiteX419" fmla="*/ 2773297 w 2972814"/>
                <a:gd name="connsiteY419" fmla="*/ 24199 h 855756"/>
                <a:gd name="connsiteX420" fmla="*/ 2753673 w 2972814"/>
                <a:gd name="connsiteY420" fmla="*/ 19110 h 855756"/>
                <a:gd name="connsiteX421" fmla="*/ 2753345 w 2972814"/>
                <a:gd name="connsiteY421" fmla="*/ 19020 h 855756"/>
                <a:gd name="connsiteX422" fmla="*/ 2733393 w 2972814"/>
                <a:gd name="connsiteY422" fmla="*/ 13775 h 855756"/>
                <a:gd name="connsiteX423" fmla="*/ 2714149 w 2972814"/>
                <a:gd name="connsiteY423" fmla="*/ 9118 h 855756"/>
                <a:gd name="connsiteX424" fmla="*/ 2713441 w 2972814"/>
                <a:gd name="connsiteY424" fmla="*/ 8935 h 855756"/>
                <a:gd name="connsiteX425" fmla="*/ 2693490 w 2972814"/>
                <a:gd name="connsiteY425" fmla="*/ 4582 h 855756"/>
                <a:gd name="connsiteX426" fmla="*/ 2673538 w 2972814"/>
                <a:gd name="connsiteY426" fmla="*/ 1444 h 855756"/>
                <a:gd name="connsiteX427" fmla="*/ 2653586 w 2972814"/>
                <a:gd name="connsiteY427" fmla="*/ 0 h 855756"/>
                <a:gd name="connsiteX428" fmla="*/ 2633634 w 2972814"/>
                <a:gd name="connsiteY428" fmla="*/ 889 h 855756"/>
                <a:gd name="connsiteX429" fmla="*/ 2613683 w 2972814"/>
                <a:gd name="connsiteY429" fmla="*/ 4719 h 855756"/>
                <a:gd name="connsiteX430" fmla="*/ 2601048 w 2972814"/>
                <a:gd name="connsiteY430" fmla="*/ 9118 h 855756"/>
                <a:gd name="connsiteX431" fmla="*/ 2593731 w 2972814"/>
                <a:gd name="connsiteY431" fmla="*/ 11837 h 855756"/>
                <a:gd name="connsiteX432" fmla="*/ 2580068 w 2972814"/>
                <a:gd name="connsiteY432" fmla="*/ 19110 h 855756"/>
                <a:gd name="connsiteX433" fmla="*/ 2573779 w 2972814"/>
                <a:gd name="connsiteY433" fmla="*/ 22781 h 855756"/>
                <a:gd name="connsiteX434" fmla="*/ 2564767 w 2972814"/>
                <a:gd name="connsiteY434" fmla="*/ 29101 h 855756"/>
                <a:gd name="connsiteX435" fmla="*/ 2553827 w 2972814"/>
                <a:gd name="connsiteY435" fmla="*/ 37577 h 855756"/>
                <a:gd name="connsiteX436" fmla="*/ 2552039 w 2972814"/>
                <a:gd name="connsiteY436" fmla="*/ 39093 h 855756"/>
                <a:gd name="connsiteX437" fmla="*/ 2540832 w 2972814"/>
                <a:gd name="connsiteY437" fmla="*/ 49084 h 855756"/>
                <a:gd name="connsiteX438" fmla="*/ 2533876 w 2972814"/>
                <a:gd name="connsiteY438" fmla="*/ 55663 h 855756"/>
                <a:gd name="connsiteX439" fmla="*/ 2530146 w 2972814"/>
                <a:gd name="connsiteY439" fmla="*/ 59076 h 855756"/>
                <a:gd name="connsiteX440" fmla="*/ 2519931 w 2972814"/>
                <a:gd name="connsiteY440" fmla="*/ 69067 h 855756"/>
                <a:gd name="connsiteX441" fmla="*/ 2513924 w 2972814"/>
                <a:gd name="connsiteY441" fmla="*/ 74959 h 855756"/>
                <a:gd name="connsiteX442" fmla="*/ 2509181 w 2972814"/>
                <a:gd name="connsiteY442" fmla="*/ 79059 h 855756"/>
                <a:gd name="connsiteX443" fmla="*/ 2497974 w 2972814"/>
                <a:gd name="connsiteY443" fmla="*/ 89050 h 855756"/>
                <a:gd name="connsiteX444" fmla="*/ 2493972 w 2972814"/>
                <a:gd name="connsiteY444" fmla="*/ 92630 h 855756"/>
                <a:gd name="connsiteX445" fmla="*/ 2485088 w 2972814"/>
                <a:gd name="connsiteY445" fmla="*/ 99042 h 855756"/>
                <a:gd name="connsiteX446" fmla="*/ 2474020 w 2972814"/>
                <a:gd name="connsiteY446" fmla="*/ 107061 h 855756"/>
                <a:gd name="connsiteX447" fmla="*/ 2470661 w 2972814"/>
                <a:gd name="connsiteY447" fmla="*/ 109033 h 855756"/>
                <a:gd name="connsiteX448" fmla="*/ 2454117 w 2972814"/>
                <a:gd name="connsiteY448" fmla="*/ 119025 h 855756"/>
                <a:gd name="connsiteX449" fmla="*/ 2454068 w 2972814"/>
                <a:gd name="connsiteY449" fmla="*/ 119054 h 855756"/>
                <a:gd name="connsiteX450" fmla="*/ 2434117 w 2972814"/>
                <a:gd name="connsiteY450" fmla="*/ 128946 h 855756"/>
                <a:gd name="connsiteX451" fmla="*/ 2433949 w 2972814"/>
                <a:gd name="connsiteY451" fmla="*/ 129016 h 855756"/>
                <a:gd name="connsiteX452" fmla="*/ 2414165 w 2972814"/>
                <a:gd name="connsiteY452" fmla="*/ 138045 h 855756"/>
                <a:gd name="connsiteX453" fmla="*/ 2411692 w 2972814"/>
                <a:gd name="connsiteY453" fmla="*/ 139008 h 855756"/>
                <a:gd name="connsiteX454" fmla="*/ 2394213 w 2972814"/>
                <a:gd name="connsiteY454" fmla="*/ 146397 h 855756"/>
                <a:gd name="connsiteX455" fmla="*/ 2387262 w 2972814"/>
                <a:gd name="connsiteY455" fmla="*/ 148999 h 855756"/>
                <a:gd name="connsiteX456" fmla="*/ 2374261 w 2972814"/>
                <a:gd name="connsiteY456" fmla="*/ 154789 h 855756"/>
                <a:gd name="connsiteX457" fmla="*/ 2362655 w 2972814"/>
                <a:gd name="connsiteY457" fmla="*/ 158991 h 855756"/>
                <a:gd name="connsiteX458" fmla="*/ 2354310 w 2972814"/>
                <a:gd name="connsiteY458" fmla="*/ 162524 h 855756"/>
                <a:gd name="connsiteX459" fmla="*/ 2334358 w 2972814"/>
                <a:gd name="connsiteY459" fmla="*/ 167545 h 855756"/>
                <a:gd name="connsiteX460" fmla="*/ 2314406 w 2972814"/>
                <a:gd name="connsiteY460" fmla="*/ 167574 h 855756"/>
                <a:gd name="connsiteX461" fmla="*/ 2294454 w 2972814"/>
                <a:gd name="connsiteY461" fmla="*/ 161144 h 855756"/>
                <a:gd name="connsiteX462" fmla="*/ 2291026 w 2972814"/>
                <a:gd name="connsiteY462" fmla="*/ 158991 h 855756"/>
                <a:gd name="connsiteX463" fmla="*/ 2274502 w 2972814"/>
                <a:gd name="connsiteY463" fmla="*/ 150408 h 855756"/>
                <a:gd name="connsiteX464" fmla="*/ 2272617 w 2972814"/>
                <a:gd name="connsiteY464" fmla="*/ 148999 h 855756"/>
                <a:gd name="connsiteX465" fmla="*/ 2257330 w 2972814"/>
                <a:gd name="connsiteY465" fmla="*/ 139008 h 855756"/>
                <a:gd name="connsiteX466" fmla="*/ 2254551 w 2972814"/>
                <a:gd name="connsiteY466" fmla="*/ 137419 h 855756"/>
                <a:gd name="connsiteX467" fmla="*/ 2242602 w 2972814"/>
                <a:gd name="connsiteY467" fmla="*/ 129016 h 855756"/>
                <a:gd name="connsiteX468" fmla="*/ 2234599 w 2972814"/>
                <a:gd name="connsiteY468" fmla="*/ 124061 h 855756"/>
                <a:gd name="connsiteX469" fmla="*/ 2227503 w 2972814"/>
                <a:gd name="connsiteY469" fmla="*/ 119025 h 855756"/>
                <a:gd name="connsiteX470" fmla="*/ 2214647 w 2972814"/>
                <a:gd name="connsiteY470" fmla="*/ 110882 h 855756"/>
                <a:gd name="connsiteX471" fmla="*/ 2211794 w 2972814"/>
                <a:gd name="connsiteY471" fmla="*/ 109033 h 855756"/>
                <a:gd name="connsiteX472" fmla="*/ 2195390 w 2972814"/>
                <a:gd name="connsiteY472" fmla="*/ 99042 h 855756"/>
                <a:gd name="connsiteX473" fmla="*/ 2194695 w 2972814"/>
                <a:gd name="connsiteY473" fmla="*/ 98622 h 855756"/>
                <a:gd name="connsiteX474" fmla="*/ 2177148 w 2972814"/>
                <a:gd name="connsiteY474" fmla="*/ 89050 h 855756"/>
                <a:gd name="connsiteX475" fmla="*/ 2174744 w 2972814"/>
                <a:gd name="connsiteY475" fmla="*/ 87783 h 855756"/>
                <a:gd name="connsiteX476" fmla="*/ 2154792 w 2972814"/>
                <a:gd name="connsiteY476" fmla="*/ 79081 h 855756"/>
                <a:gd name="connsiteX477" fmla="*/ 2154722 w 2972814"/>
                <a:gd name="connsiteY477" fmla="*/ 79059 h 855756"/>
                <a:gd name="connsiteX478" fmla="*/ 2134840 w 2972814"/>
                <a:gd name="connsiteY478" fmla="*/ 72457 h 855756"/>
                <a:gd name="connsiteX479" fmla="*/ 2115247 w 2972814"/>
                <a:gd name="connsiteY479" fmla="*/ 69067 h 855756"/>
                <a:gd name="connsiteX480" fmla="*/ 2114888 w 2972814"/>
                <a:gd name="connsiteY480" fmla="*/ 69005 h 855756"/>
                <a:gd name="connsiteX481" fmla="*/ 2094936 w 2972814"/>
                <a:gd name="connsiteY481" fmla="*/ 68642 h 855756"/>
                <a:gd name="connsiteX482" fmla="*/ 2091275 w 2972814"/>
                <a:gd name="connsiteY482" fmla="*/ 69067 h 855756"/>
                <a:gd name="connsiteX483" fmla="*/ 2074985 w 2972814"/>
                <a:gd name="connsiteY483" fmla="*/ 70869 h 855756"/>
                <a:gd name="connsiteX484" fmla="*/ 2055033 w 2972814"/>
                <a:gd name="connsiteY484" fmla="*/ 75911 h 855756"/>
                <a:gd name="connsiteX485" fmla="*/ 2046516 w 2972814"/>
                <a:gd name="connsiteY485" fmla="*/ 79059 h 855756"/>
                <a:gd name="connsiteX486" fmla="*/ 2035081 w 2972814"/>
                <a:gd name="connsiteY486" fmla="*/ 83225 h 855756"/>
                <a:gd name="connsiteX487" fmla="*/ 2021190 w 2972814"/>
                <a:gd name="connsiteY487" fmla="*/ 89050 h 855756"/>
                <a:gd name="connsiteX488" fmla="*/ 2015129 w 2972814"/>
                <a:gd name="connsiteY488" fmla="*/ 91632 h 855756"/>
                <a:gd name="connsiteX489" fmla="*/ 1998308 w 2972814"/>
                <a:gd name="connsiteY489" fmla="*/ 99042 h 855756"/>
                <a:gd name="connsiteX490" fmla="*/ 1995178 w 2972814"/>
                <a:gd name="connsiteY490" fmla="*/ 100450 h 855756"/>
                <a:gd name="connsiteX491" fmla="*/ 1975325 w 2972814"/>
                <a:gd name="connsiteY491" fmla="*/ 109033 h 855756"/>
                <a:gd name="connsiteX492" fmla="*/ 1975226 w 2972814"/>
                <a:gd name="connsiteY492" fmla="*/ 109081 h 855756"/>
                <a:gd name="connsiteX493" fmla="*/ 1955274 w 2972814"/>
                <a:gd name="connsiteY493" fmla="*/ 116459 h 855756"/>
                <a:gd name="connsiteX494" fmla="*/ 1946124 w 2972814"/>
                <a:gd name="connsiteY494" fmla="*/ 119025 h 855756"/>
                <a:gd name="connsiteX495" fmla="*/ 1935322 w 2972814"/>
                <a:gd name="connsiteY495" fmla="*/ 122609 h 855756"/>
                <a:gd name="connsiteX496" fmla="*/ 1915371 w 2972814"/>
                <a:gd name="connsiteY496" fmla="*/ 125947 h 855756"/>
                <a:gd name="connsiteX497" fmla="*/ 1895419 w 2972814"/>
                <a:gd name="connsiteY497" fmla="*/ 126094 h 855756"/>
                <a:gd name="connsiteX498" fmla="*/ 1875467 w 2972814"/>
                <a:gd name="connsiteY498" fmla="*/ 123704 h 855756"/>
                <a:gd name="connsiteX499" fmla="*/ 1855515 w 2972814"/>
                <a:gd name="connsiteY499" fmla="*/ 119659 h 855756"/>
                <a:gd name="connsiteX500" fmla="*/ 1851258 w 2972814"/>
                <a:gd name="connsiteY500" fmla="*/ 119025 h 855756"/>
                <a:gd name="connsiteX501" fmla="*/ 1835563 w 2972814"/>
                <a:gd name="connsiteY501" fmla="*/ 117222 h 855756"/>
                <a:gd name="connsiteX502" fmla="*/ 1815612 w 2972814"/>
                <a:gd name="connsiteY502" fmla="*/ 116855 h 855756"/>
                <a:gd name="connsiteX503" fmla="*/ 1795660 w 2972814"/>
                <a:gd name="connsiteY503" fmla="*/ 118447 h 855756"/>
                <a:gd name="connsiteX504" fmla="*/ 1791932 w 2972814"/>
                <a:gd name="connsiteY504" fmla="*/ 119025 h 855756"/>
                <a:gd name="connsiteX505" fmla="*/ 1775708 w 2972814"/>
                <a:gd name="connsiteY505" fmla="*/ 121881 h 855756"/>
                <a:gd name="connsiteX506" fmla="*/ 1755756 w 2972814"/>
                <a:gd name="connsiteY506" fmla="*/ 126653 h 855756"/>
                <a:gd name="connsiteX507" fmla="*/ 1745661 w 2972814"/>
                <a:gd name="connsiteY507" fmla="*/ 129016 h 855756"/>
                <a:gd name="connsiteX508" fmla="*/ 1735805 w 2972814"/>
                <a:gd name="connsiteY508" fmla="*/ 131471 h 855756"/>
                <a:gd name="connsiteX509" fmla="*/ 1715853 w 2972814"/>
                <a:gd name="connsiteY509" fmla="*/ 135649 h 855756"/>
                <a:gd name="connsiteX510" fmla="*/ 1695901 w 2972814"/>
                <a:gd name="connsiteY510" fmla="*/ 138988 h 855756"/>
                <a:gd name="connsiteX511" fmla="*/ 1695761 w 2972814"/>
                <a:gd name="connsiteY511" fmla="*/ 139008 h 855756"/>
                <a:gd name="connsiteX512" fmla="*/ 1675949 w 2972814"/>
                <a:gd name="connsiteY512" fmla="*/ 141815 h 855756"/>
                <a:gd name="connsiteX513" fmla="*/ 1655997 w 2972814"/>
                <a:gd name="connsiteY513" fmla="*/ 144239 h 855756"/>
                <a:gd name="connsiteX514" fmla="*/ 1636046 w 2972814"/>
                <a:gd name="connsiteY514" fmla="*/ 147268 h 855756"/>
                <a:gd name="connsiteX515" fmla="*/ 1628364 w 2972814"/>
                <a:gd name="connsiteY515" fmla="*/ 148999 h 855756"/>
                <a:gd name="connsiteX516" fmla="*/ 1616094 w 2972814"/>
                <a:gd name="connsiteY516" fmla="*/ 151534 h 855756"/>
                <a:gd name="connsiteX517" fmla="*/ 1596142 w 2972814"/>
                <a:gd name="connsiteY517" fmla="*/ 157547 h 855756"/>
                <a:gd name="connsiteX518" fmla="*/ 1592602 w 2972814"/>
                <a:gd name="connsiteY518" fmla="*/ 158991 h 855756"/>
                <a:gd name="connsiteX519" fmla="*/ 1576190 w 2972814"/>
                <a:gd name="connsiteY519" fmla="*/ 164717 h 855756"/>
                <a:gd name="connsiteX520" fmla="*/ 1566264 w 2972814"/>
                <a:gd name="connsiteY520" fmla="*/ 168982 h 855756"/>
                <a:gd name="connsiteX521" fmla="*/ 1556239 w 2972814"/>
                <a:gd name="connsiteY521" fmla="*/ 172498 h 855756"/>
                <a:gd name="connsiteX522" fmla="*/ 1540015 w 2972814"/>
                <a:gd name="connsiteY522" fmla="*/ 178974 h 855756"/>
                <a:gd name="connsiteX523" fmla="*/ 1536287 w 2972814"/>
                <a:gd name="connsiteY523" fmla="*/ 180229 h 855756"/>
                <a:gd name="connsiteX524" fmla="*/ 1516335 w 2972814"/>
                <a:gd name="connsiteY524" fmla="*/ 187347 h 855756"/>
                <a:gd name="connsiteX525" fmla="*/ 1511684 w 2972814"/>
                <a:gd name="connsiteY525" fmla="*/ 188965 h 855756"/>
                <a:gd name="connsiteX526" fmla="*/ 1496383 w 2972814"/>
                <a:gd name="connsiteY526" fmla="*/ 193592 h 855756"/>
                <a:gd name="connsiteX527" fmla="*/ 1477204 w 2972814"/>
                <a:gd name="connsiteY527" fmla="*/ 198957 h 855756"/>
                <a:gd name="connsiteX528" fmla="*/ 1476431 w 2972814"/>
                <a:gd name="connsiteY528" fmla="*/ 199149 h 855756"/>
                <a:gd name="connsiteX529" fmla="*/ 1456480 w 2972814"/>
                <a:gd name="connsiteY529" fmla="*/ 203548 h 855756"/>
                <a:gd name="connsiteX530" fmla="*/ 1436528 w 2972814"/>
                <a:gd name="connsiteY530" fmla="*/ 207347 h 855756"/>
                <a:gd name="connsiteX531" fmla="*/ 1425314 w 2972814"/>
                <a:gd name="connsiteY531" fmla="*/ 208948 h 855756"/>
                <a:gd name="connsiteX532" fmla="*/ 1416576 w 2972814"/>
                <a:gd name="connsiteY532" fmla="*/ 210168 h 855756"/>
                <a:gd name="connsiteX533" fmla="*/ 1396624 w 2972814"/>
                <a:gd name="connsiteY533" fmla="*/ 211940 h 855756"/>
                <a:gd name="connsiteX534" fmla="*/ 1376673 w 2972814"/>
                <a:gd name="connsiteY534" fmla="*/ 212547 h 855756"/>
                <a:gd name="connsiteX535" fmla="*/ 1356721 w 2972814"/>
                <a:gd name="connsiteY535" fmla="*/ 211374 h 855756"/>
                <a:gd name="connsiteX536" fmla="*/ 1342065 w 2972814"/>
                <a:gd name="connsiteY536" fmla="*/ 208948 h 855756"/>
                <a:gd name="connsiteX537" fmla="*/ 1336769 w 2972814"/>
                <a:gd name="connsiteY537" fmla="*/ 207791 h 855756"/>
                <a:gd name="connsiteX538" fmla="*/ 1316817 w 2972814"/>
                <a:gd name="connsiteY538" fmla="*/ 200176 h 855756"/>
                <a:gd name="connsiteX539" fmla="*/ 1314494 w 2972814"/>
                <a:gd name="connsiteY539" fmla="*/ 198957 h 855756"/>
                <a:gd name="connsiteX540" fmla="*/ 1299652 w 2972814"/>
                <a:gd name="connsiteY540" fmla="*/ 188965 h 855756"/>
                <a:gd name="connsiteX541" fmla="*/ 1296865 w 2972814"/>
                <a:gd name="connsiteY541" fmla="*/ 186668 h 855756"/>
                <a:gd name="connsiteX542" fmla="*/ 1288330 w 2972814"/>
                <a:gd name="connsiteY542" fmla="*/ 178974 h 855756"/>
                <a:gd name="connsiteX543" fmla="*/ 1278230 w 2972814"/>
                <a:gd name="connsiteY543" fmla="*/ 168982 h 855756"/>
                <a:gd name="connsiteX544" fmla="*/ 1276914 w 2972814"/>
                <a:gd name="connsiteY544" fmla="*/ 167621 h 855756"/>
                <a:gd name="connsiteX545" fmla="*/ 1267984 w 2972814"/>
                <a:gd name="connsiteY545" fmla="*/ 158991 h 855756"/>
                <a:gd name="connsiteX546" fmla="*/ 1256962 w 2972814"/>
                <a:gd name="connsiteY546" fmla="*/ 149107 h 855756"/>
                <a:gd name="connsiteX547" fmla="*/ 1256823 w 2972814"/>
                <a:gd name="connsiteY547" fmla="*/ 148999 h 855756"/>
                <a:gd name="connsiteX548" fmla="*/ 1241761 w 2972814"/>
                <a:gd name="connsiteY548" fmla="*/ 139008 h 855756"/>
                <a:gd name="connsiteX549" fmla="*/ 1237010 w 2972814"/>
                <a:gd name="connsiteY549" fmla="*/ 136273 h 855756"/>
                <a:gd name="connsiteX550" fmla="*/ 1220839 w 2972814"/>
                <a:gd name="connsiteY550" fmla="*/ 129016 h 855756"/>
                <a:gd name="connsiteX551" fmla="*/ 1217058 w 2972814"/>
                <a:gd name="connsiteY551" fmla="*/ 127595 h 855756"/>
                <a:gd name="connsiteX552" fmla="*/ 1197107 w 2972814"/>
                <a:gd name="connsiteY552" fmla="*/ 121775 h 855756"/>
                <a:gd name="connsiteX553" fmla="*/ 1185079 w 2972814"/>
                <a:gd name="connsiteY553" fmla="*/ 119025 h 855756"/>
                <a:gd name="connsiteX554" fmla="*/ 1177155 w 2972814"/>
                <a:gd name="connsiteY554" fmla="*/ 117411 h 855756"/>
                <a:gd name="connsiteX555" fmla="*/ 1157203 w 2972814"/>
                <a:gd name="connsiteY555" fmla="*/ 114225 h 855756"/>
                <a:gd name="connsiteX556" fmla="*/ 1137251 w 2972814"/>
                <a:gd name="connsiteY556" fmla="*/ 111068 h 855756"/>
                <a:gd name="connsiteX557" fmla="*/ 1124993 w 2972814"/>
                <a:gd name="connsiteY557" fmla="*/ 109033 h 855756"/>
                <a:gd name="connsiteX558" fmla="*/ 1117299 w 2972814"/>
                <a:gd name="connsiteY558" fmla="*/ 107766 h 855756"/>
                <a:gd name="connsiteX559" fmla="*/ 1097348 w 2972814"/>
                <a:gd name="connsiteY559" fmla="*/ 103404 h 855756"/>
                <a:gd name="connsiteX560" fmla="*/ 1083032 w 2972814"/>
                <a:gd name="connsiteY560" fmla="*/ 99042 h 855756"/>
                <a:gd name="connsiteX561" fmla="*/ 1077396 w 2972814"/>
                <a:gd name="connsiteY561" fmla="*/ 97218 h 855756"/>
                <a:gd name="connsiteX562" fmla="*/ 1058424 w 2972814"/>
                <a:gd name="connsiteY562" fmla="*/ 89050 h 855756"/>
                <a:gd name="connsiteX563" fmla="*/ 1057444 w 2972814"/>
                <a:gd name="connsiteY563" fmla="*/ 88598 h 855756"/>
                <a:gd name="connsiteX564" fmla="*/ 1040680 w 2972814"/>
                <a:gd name="connsiteY564" fmla="*/ 79059 h 855756"/>
                <a:gd name="connsiteX565" fmla="*/ 1037492 w 2972814"/>
                <a:gd name="connsiteY565" fmla="*/ 77060 h 855756"/>
                <a:gd name="connsiteX566" fmla="*/ 1025658 w 2972814"/>
                <a:gd name="connsiteY566" fmla="*/ 69067 h 855756"/>
                <a:gd name="connsiteX567" fmla="*/ 1017541 w 2972814"/>
                <a:gd name="connsiteY567" fmla="*/ 63311 h 855756"/>
                <a:gd name="connsiteX568" fmla="*/ 1011695 w 2972814"/>
                <a:gd name="connsiteY568" fmla="*/ 59076 h 855756"/>
                <a:gd name="connsiteX569" fmla="*/ 997684 w 2972814"/>
                <a:gd name="connsiteY569" fmla="*/ 49084 h 855756"/>
                <a:gd name="connsiteX570" fmla="*/ 997589 w 2972814"/>
                <a:gd name="connsiteY570" fmla="*/ 49021 h 855756"/>
                <a:gd name="connsiteX571" fmla="*/ 980361 w 2972814"/>
                <a:gd name="connsiteY571" fmla="*/ 39093 h 855756"/>
                <a:gd name="connsiteX572" fmla="*/ 977637 w 2972814"/>
                <a:gd name="connsiteY572" fmla="*/ 37657 h 855756"/>
                <a:gd name="connsiteX573" fmla="*/ 957764 w 2972814"/>
                <a:gd name="connsiteY573" fmla="*/ 29101 h 855756"/>
                <a:gd name="connsiteX574" fmla="*/ 957685 w 2972814"/>
                <a:gd name="connsiteY574" fmla="*/ 29072 h 855756"/>
                <a:gd name="connsiteX575" fmla="*/ 937733 w 2972814"/>
                <a:gd name="connsiteY575" fmla="*/ 24039 h 855756"/>
                <a:gd name="connsiteX576" fmla="*/ 917782 w 2972814"/>
                <a:gd name="connsiteY576" fmla="*/ 21489 h 855756"/>
                <a:gd name="connsiteX577" fmla="*/ 897830 w 2972814"/>
                <a:gd name="connsiteY577" fmla="*/ 21426 h 855756"/>
                <a:gd name="connsiteX578" fmla="*/ 877878 w 2972814"/>
                <a:gd name="connsiteY578" fmla="*/ 23858 h 855756"/>
                <a:gd name="connsiteX579" fmla="*/ 857926 w 2972814"/>
                <a:gd name="connsiteY579" fmla="*/ 28173 h 855756"/>
                <a:gd name="connsiteX580" fmla="*/ 854520 w 2972814"/>
                <a:gd name="connsiteY580" fmla="*/ 29101 h 855756"/>
                <a:gd name="connsiteX581" fmla="*/ 837975 w 2972814"/>
                <a:gd name="connsiteY581" fmla="*/ 34859 h 855756"/>
                <a:gd name="connsiteX582" fmla="*/ 826108 w 2972814"/>
                <a:gd name="connsiteY582" fmla="*/ 39093 h 855756"/>
                <a:gd name="connsiteX583" fmla="*/ 818023 w 2972814"/>
                <a:gd name="connsiteY583" fmla="*/ 43214 h 855756"/>
                <a:gd name="connsiteX584" fmla="*/ 807319 w 2972814"/>
                <a:gd name="connsiteY584" fmla="*/ 49084 h 855756"/>
                <a:gd name="connsiteX585" fmla="*/ 798071 w 2972814"/>
                <a:gd name="connsiteY585" fmla="*/ 55507 h 855756"/>
                <a:gd name="connsiteX586" fmla="*/ 792485 w 2972814"/>
                <a:gd name="connsiteY586" fmla="*/ 59076 h 855756"/>
                <a:gd name="connsiteX587" fmla="*/ 781671 w 2972814"/>
                <a:gd name="connsiteY587" fmla="*/ 69067 h 855756"/>
                <a:gd name="connsiteX588" fmla="*/ 778119 w 2972814"/>
                <a:gd name="connsiteY588" fmla="*/ 74150 h 855756"/>
                <a:gd name="connsiteX589" fmla="*/ 774505 w 2972814"/>
                <a:gd name="connsiteY589" fmla="*/ 79059 h 855756"/>
                <a:gd name="connsiteX590" fmla="*/ 767374 w 2972814"/>
                <a:gd name="connsiteY590" fmla="*/ 89050 h 855756"/>
                <a:gd name="connsiteX591" fmla="*/ 760590 w 2972814"/>
                <a:gd name="connsiteY591" fmla="*/ 99042 h 855756"/>
                <a:gd name="connsiteX592" fmla="*/ 758167 w 2972814"/>
                <a:gd name="connsiteY592" fmla="*/ 101572 h 855756"/>
                <a:gd name="connsiteX593" fmla="*/ 750771 w 2972814"/>
                <a:gd name="connsiteY593" fmla="*/ 109033 h 855756"/>
                <a:gd name="connsiteX594" fmla="*/ 738216 w 2972814"/>
                <a:gd name="connsiteY594" fmla="*/ 117055 h 855756"/>
                <a:gd name="connsiteX595" fmla="*/ 735103 w 2972814"/>
                <a:gd name="connsiteY595" fmla="*/ 119025 h 855756"/>
                <a:gd name="connsiteX596" fmla="*/ 718264 w 2972814"/>
                <a:gd name="connsiteY596" fmla="*/ 126498 h 855756"/>
                <a:gd name="connsiteX597" fmla="*/ 713195 w 2972814"/>
                <a:gd name="connsiteY597" fmla="*/ 129016 h 855756"/>
                <a:gd name="connsiteX598" fmla="*/ 698312 w 2972814"/>
                <a:gd name="connsiteY598" fmla="*/ 134244 h 855756"/>
                <a:gd name="connsiteX599" fmla="*/ 685190 w 2972814"/>
                <a:gd name="connsiteY599" fmla="*/ 139008 h 855756"/>
                <a:gd name="connsiteX600" fmla="*/ 678360 w 2972814"/>
                <a:gd name="connsiteY600" fmla="*/ 140937 h 855756"/>
                <a:gd name="connsiteX601" fmla="*/ 658409 w 2972814"/>
                <a:gd name="connsiteY601" fmla="*/ 147197 h 855756"/>
                <a:gd name="connsiteX602" fmla="*/ 653473 w 2972814"/>
                <a:gd name="connsiteY602" fmla="*/ 148999 h 855756"/>
                <a:gd name="connsiteX603" fmla="*/ 638457 w 2972814"/>
                <a:gd name="connsiteY603" fmla="*/ 153608 h 855756"/>
                <a:gd name="connsiteX604" fmla="*/ 621667 w 2972814"/>
                <a:gd name="connsiteY604" fmla="*/ 158991 h 855756"/>
                <a:gd name="connsiteX605" fmla="*/ 618505 w 2972814"/>
                <a:gd name="connsiteY605" fmla="*/ 159890 h 855756"/>
                <a:gd name="connsiteX606" fmla="*/ 598553 w 2972814"/>
                <a:gd name="connsiteY606" fmla="*/ 165778 h 855756"/>
                <a:gd name="connsiteX607" fmla="*/ 587340 w 2972814"/>
                <a:gd name="connsiteY607" fmla="*/ 168982 h 855756"/>
                <a:gd name="connsiteX608" fmla="*/ 578601 w 2972814"/>
                <a:gd name="connsiteY608" fmla="*/ 171349 h 855756"/>
                <a:gd name="connsiteX609" fmla="*/ 558650 w 2972814"/>
                <a:gd name="connsiteY609" fmla="*/ 176656 h 855756"/>
                <a:gd name="connsiteX610" fmla="*/ 548645 w 2972814"/>
                <a:gd name="connsiteY610" fmla="*/ 178974 h 855756"/>
                <a:gd name="connsiteX611" fmla="*/ 538698 w 2972814"/>
                <a:gd name="connsiteY611" fmla="*/ 181266 h 855756"/>
                <a:gd name="connsiteX612" fmla="*/ 518746 w 2972814"/>
                <a:gd name="connsiteY612" fmla="*/ 185380 h 855756"/>
                <a:gd name="connsiteX613" fmla="*/ 499069 w 2972814"/>
                <a:gd name="connsiteY613" fmla="*/ 188965 h 855756"/>
                <a:gd name="connsiteX614" fmla="*/ 498794 w 2972814"/>
                <a:gd name="connsiteY614" fmla="*/ 189015 h 855756"/>
                <a:gd name="connsiteX615" fmla="*/ 478843 w 2972814"/>
                <a:gd name="connsiteY615" fmla="*/ 191972 h 855756"/>
                <a:gd name="connsiteX616" fmla="*/ 458891 w 2972814"/>
                <a:gd name="connsiteY616" fmla="*/ 194789 h 855756"/>
                <a:gd name="connsiteX617" fmla="*/ 438939 w 2972814"/>
                <a:gd name="connsiteY617" fmla="*/ 197656 h 855756"/>
                <a:gd name="connsiteX618" fmla="*/ 430282 w 2972814"/>
                <a:gd name="connsiteY618" fmla="*/ 198957 h 855756"/>
                <a:gd name="connsiteX619" fmla="*/ 418987 w 2972814"/>
                <a:gd name="connsiteY619" fmla="*/ 200844 h 855756"/>
                <a:gd name="connsiteX620" fmla="*/ 399036 w 2972814"/>
                <a:gd name="connsiteY620" fmla="*/ 205386 h 855756"/>
                <a:gd name="connsiteX621" fmla="*/ 386382 w 2972814"/>
                <a:gd name="connsiteY621" fmla="*/ 208948 h 855756"/>
                <a:gd name="connsiteX622" fmla="*/ 379084 w 2972814"/>
                <a:gd name="connsiteY622" fmla="*/ 211478 h 855756"/>
                <a:gd name="connsiteX623" fmla="*/ 363006 w 2972814"/>
                <a:gd name="connsiteY623" fmla="*/ 218940 h 855756"/>
                <a:gd name="connsiteX624" fmla="*/ 359132 w 2972814"/>
                <a:gd name="connsiteY624" fmla="*/ 221332 h 855756"/>
                <a:gd name="connsiteX625" fmla="*/ 348145 w 2972814"/>
                <a:gd name="connsiteY625" fmla="*/ 228931 h 855756"/>
                <a:gd name="connsiteX626" fmla="*/ 339196 w 2972814"/>
                <a:gd name="connsiteY626" fmla="*/ 238923 h 855756"/>
                <a:gd name="connsiteX627" fmla="*/ 339180 w 2972814"/>
                <a:gd name="connsiteY627" fmla="*/ 238947 h 855756"/>
                <a:gd name="connsiteX628" fmla="*/ 332867 w 2972814"/>
                <a:gd name="connsiteY628" fmla="*/ 248914 h 855756"/>
                <a:gd name="connsiteX629" fmla="*/ 328394 w 2972814"/>
                <a:gd name="connsiteY629" fmla="*/ 258906 h 855756"/>
                <a:gd name="connsiteX630" fmla="*/ 325725 w 2972814"/>
                <a:gd name="connsiteY630" fmla="*/ 268897 h 855756"/>
                <a:gd name="connsiteX631" fmla="*/ 324062 w 2972814"/>
                <a:gd name="connsiteY631" fmla="*/ 278889 h 855756"/>
                <a:gd name="connsiteX632" fmla="*/ 322951 w 2972814"/>
                <a:gd name="connsiteY632" fmla="*/ 288880 h 855756"/>
                <a:gd name="connsiteX633" fmla="*/ 322771 w 2972814"/>
                <a:gd name="connsiteY633" fmla="*/ 298872 h 855756"/>
                <a:gd name="connsiteX634" fmla="*/ 323428 w 2972814"/>
                <a:gd name="connsiteY634" fmla="*/ 308863 h 855756"/>
                <a:gd name="connsiteX635" fmla="*/ 324669 w 2972814"/>
                <a:gd name="connsiteY635" fmla="*/ 318855 h 855756"/>
                <a:gd name="connsiteX636" fmla="*/ 326943 w 2972814"/>
                <a:gd name="connsiteY636" fmla="*/ 328846 h 855756"/>
                <a:gd name="connsiteX637" fmla="*/ 329966 w 2972814"/>
                <a:gd name="connsiteY637" fmla="*/ 338838 h 855756"/>
                <a:gd name="connsiteX638" fmla="*/ 334316 w 2972814"/>
                <a:gd name="connsiteY638" fmla="*/ 348829 h 855756"/>
                <a:gd name="connsiteX639" fmla="*/ 339180 w 2972814"/>
                <a:gd name="connsiteY639" fmla="*/ 357038 h 855756"/>
                <a:gd name="connsiteX640" fmla="*/ 340096 w 2972814"/>
                <a:gd name="connsiteY640" fmla="*/ 358821 h 855756"/>
                <a:gd name="connsiteX641" fmla="*/ 346158 w 2972814"/>
                <a:gd name="connsiteY641" fmla="*/ 368812 h 855756"/>
                <a:gd name="connsiteX642" fmla="*/ 353818 w 2972814"/>
                <a:gd name="connsiteY642" fmla="*/ 378804 h 855756"/>
                <a:gd name="connsiteX643" fmla="*/ 359132 w 2972814"/>
                <a:gd name="connsiteY643" fmla="*/ 384487 h 855756"/>
                <a:gd name="connsiteX644" fmla="*/ 362676 w 2972814"/>
                <a:gd name="connsiteY644" fmla="*/ 388795 h 855756"/>
                <a:gd name="connsiteX645" fmla="*/ 371448 w 2972814"/>
                <a:gd name="connsiteY645" fmla="*/ 398787 h 855756"/>
                <a:gd name="connsiteX646" fmla="*/ 379084 w 2972814"/>
                <a:gd name="connsiteY646" fmla="*/ 406459 h 855756"/>
                <a:gd name="connsiteX647" fmla="*/ 381169 w 2972814"/>
                <a:gd name="connsiteY647" fmla="*/ 408778 h 855756"/>
                <a:gd name="connsiteX648" fmla="*/ 390361 w 2972814"/>
                <a:gd name="connsiteY648" fmla="*/ 418770 h 855756"/>
                <a:gd name="connsiteX649" fmla="*/ 399036 w 2972814"/>
                <a:gd name="connsiteY649" fmla="*/ 428253 h 855756"/>
                <a:gd name="connsiteX650" fmla="*/ 399464 w 2972814"/>
                <a:gd name="connsiteY650" fmla="*/ 428761 h 855756"/>
                <a:gd name="connsiteX651" fmla="*/ 406999 w 2972814"/>
                <a:gd name="connsiteY651" fmla="*/ 438753 h 855756"/>
                <a:gd name="connsiteX652" fmla="*/ 413484 w 2972814"/>
                <a:gd name="connsiteY652" fmla="*/ 448744 h 855756"/>
                <a:gd name="connsiteX653" fmla="*/ 418570 w 2972814"/>
                <a:gd name="connsiteY653" fmla="*/ 458736 h 855756"/>
                <a:gd name="connsiteX654" fmla="*/ 418987 w 2972814"/>
                <a:gd name="connsiteY654" fmla="*/ 460174 h 855756"/>
                <a:gd name="connsiteX655" fmla="*/ 421398 w 2972814"/>
                <a:gd name="connsiteY655" fmla="*/ 468727 h 855756"/>
                <a:gd name="connsiteX656" fmla="*/ 421500 w 2972814"/>
                <a:gd name="connsiteY656" fmla="*/ 478719 h 855756"/>
                <a:gd name="connsiteX657" fmla="*/ 418987 w 2972814"/>
                <a:gd name="connsiteY657" fmla="*/ 486136 h 855756"/>
                <a:gd name="connsiteX658" fmla="*/ 417807 w 2972814"/>
                <a:gd name="connsiteY658" fmla="*/ 488710 h 855756"/>
                <a:gd name="connsiteX659" fmla="*/ 407072 w 2972814"/>
                <a:gd name="connsiteY659" fmla="*/ 498702 h 855756"/>
                <a:gd name="connsiteX660" fmla="*/ 399036 w 2972814"/>
                <a:gd name="connsiteY660" fmla="*/ 502807 h 855756"/>
                <a:gd name="connsiteX661" fmla="*/ 379084 w 2972814"/>
                <a:gd name="connsiteY661" fmla="*/ 507029 h 855756"/>
                <a:gd name="connsiteX662" fmla="*/ 359132 w 2972814"/>
                <a:gd name="connsiteY662" fmla="*/ 506164 h 855756"/>
                <a:gd name="connsiteX663" fmla="*/ 339180 w 2972814"/>
                <a:gd name="connsiteY663" fmla="*/ 501874 h 855756"/>
                <a:gd name="connsiteX664" fmla="*/ 330429 w 2972814"/>
                <a:gd name="connsiteY664" fmla="*/ 498702 h 855756"/>
                <a:gd name="connsiteX665" fmla="*/ 319228 w 2972814"/>
                <a:gd name="connsiteY665" fmla="*/ 494165 h 855756"/>
                <a:gd name="connsiteX666" fmla="*/ 308906 w 2972814"/>
                <a:gd name="connsiteY666" fmla="*/ 488710 h 855756"/>
                <a:gd name="connsiteX667" fmla="*/ 299277 w 2972814"/>
                <a:gd name="connsiteY667" fmla="*/ 483077 h 855756"/>
                <a:gd name="connsiteX668" fmla="*/ 293105 w 2972814"/>
                <a:gd name="connsiteY668" fmla="*/ 478719 h 855756"/>
                <a:gd name="connsiteX669" fmla="*/ 280342 w 2972814"/>
                <a:gd name="connsiteY669" fmla="*/ 468727 h 855756"/>
                <a:gd name="connsiteX670" fmla="*/ 279325 w 2972814"/>
                <a:gd name="connsiteY670" fmla="*/ 467841 h 855756"/>
                <a:gd name="connsiteX671" fmla="*/ 270151 w 2972814"/>
                <a:gd name="connsiteY671" fmla="*/ 458736 h 855756"/>
                <a:gd name="connsiteX672" fmla="*/ 261099 w 2972814"/>
                <a:gd name="connsiteY672" fmla="*/ 448744 h 855756"/>
                <a:gd name="connsiteX673" fmla="*/ 259373 w 2972814"/>
                <a:gd name="connsiteY673" fmla="*/ 446714 h 855756"/>
                <a:gd name="connsiteX674" fmla="*/ 253418 w 2972814"/>
                <a:gd name="connsiteY674" fmla="*/ 438753 h 855756"/>
                <a:gd name="connsiteX675" fmla="*/ 246434 w 2972814"/>
                <a:gd name="connsiteY675" fmla="*/ 428761 h 855756"/>
                <a:gd name="connsiteX676" fmla="*/ 239496 w 2972814"/>
                <a:gd name="connsiteY676" fmla="*/ 418770 h 855756"/>
                <a:gd name="connsiteX677" fmla="*/ 239421 w 2972814"/>
                <a:gd name="connsiteY677" fmla="*/ 418663 h 855756"/>
                <a:gd name="connsiteX678" fmla="*/ 233657 w 2972814"/>
                <a:gd name="connsiteY678" fmla="*/ 408778 h 855756"/>
                <a:gd name="connsiteX679" fmla="*/ 227998 w 2972814"/>
                <a:gd name="connsiteY679" fmla="*/ 398787 h 855756"/>
                <a:gd name="connsiteX680" fmla="*/ 221907 w 2972814"/>
                <a:gd name="connsiteY680" fmla="*/ 388795 h 855756"/>
                <a:gd name="connsiteX681" fmla="*/ 219470 w 2972814"/>
                <a:gd name="connsiteY681" fmla="*/ 384709 h 855756"/>
                <a:gd name="connsiteX682" fmla="*/ 216602 w 2972814"/>
                <a:gd name="connsiteY682" fmla="*/ 378804 h 855756"/>
                <a:gd name="connsiteX683" fmla="*/ 211727 w 2972814"/>
                <a:gd name="connsiteY683" fmla="*/ 368812 h 855756"/>
                <a:gd name="connsiteX684" fmla="*/ 206933 w 2972814"/>
                <a:gd name="connsiteY684" fmla="*/ 358821 h 855756"/>
                <a:gd name="connsiteX685" fmla="*/ 202034 w 2972814"/>
                <a:gd name="connsiteY685" fmla="*/ 348829 h 855756"/>
                <a:gd name="connsiteX686" fmla="*/ 199518 w 2972814"/>
                <a:gd name="connsiteY686" fmla="*/ 343238 h 855756"/>
                <a:gd name="connsiteX687" fmla="*/ 197878 w 2972814"/>
                <a:gd name="connsiteY687" fmla="*/ 338838 h 855756"/>
                <a:gd name="connsiteX688" fmla="*/ 194755 w 2972814"/>
                <a:gd name="connsiteY688" fmla="*/ 328846 h 855756"/>
                <a:gd name="connsiteX689" fmla="*/ 191847 w 2972814"/>
                <a:gd name="connsiteY689" fmla="*/ 318855 h 855756"/>
                <a:gd name="connsiteX690" fmla="*/ 189835 w 2972814"/>
                <a:gd name="connsiteY690" fmla="*/ 308863 h 855756"/>
                <a:gd name="connsiteX691" fmla="*/ 188470 w 2972814"/>
                <a:gd name="connsiteY691" fmla="*/ 298872 h 855756"/>
                <a:gd name="connsiteX692" fmla="*/ 188008 w 2972814"/>
                <a:gd name="connsiteY692" fmla="*/ 288880 h 855756"/>
                <a:gd name="connsiteX693" fmla="*/ 188513 w 2972814"/>
                <a:gd name="connsiteY693" fmla="*/ 278889 h 855756"/>
                <a:gd name="connsiteX694" fmla="*/ 189711 w 2972814"/>
                <a:gd name="connsiteY694" fmla="*/ 268897 h 855756"/>
                <a:gd name="connsiteX695" fmla="*/ 192070 w 2972814"/>
                <a:gd name="connsiteY695" fmla="*/ 258906 h 855756"/>
                <a:gd name="connsiteX696" fmla="*/ 194649 w 2972814"/>
                <a:gd name="connsiteY696" fmla="*/ 248914 h 855756"/>
                <a:gd name="connsiteX697" fmla="*/ 196717 w 2972814"/>
                <a:gd name="connsiteY697" fmla="*/ 238923 h 855756"/>
                <a:gd name="connsiteX698" fmla="*/ 197702 w 2972814"/>
                <a:gd name="connsiteY698" fmla="*/ 228931 h 855756"/>
                <a:gd name="connsiteX699" fmla="*/ 196014 w 2972814"/>
                <a:gd name="connsiteY699" fmla="*/ 218940 h 855756"/>
                <a:gd name="connsiteX700" fmla="*/ 188295 w 2972814"/>
                <a:gd name="connsiteY700" fmla="*/ 208948 h 855756"/>
                <a:gd name="connsiteX701" fmla="*/ 179566 w 2972814"/>
                <a:gd name="connsiteY701" fmla="*/ 203732 h 855756"/>
                <a:gd name="connsiteX702" fmla="*/ 167106 w 2972814"/>
                <a:gd name="connsiteY702" fmla="*/ 198957 h 855756"/>
                <a:gd name="connsiteX703" fmla="*/ 159614 w 2972814"/>
                <a:gd name="connsiteY703" fmla="*/ 197236 h 855756"/>
                <a:gd name="connsiteX704" fmla="*/ 139662 w 2972814"/>
                <a:gd name="connsiteY704" fmla="*/ 195290 h 855756"/>
                <a:gd name="connsiteX705" fmla="*/ 119711 w 2972814"/>
                <a:gd name="connsiteY705" fmla="*/ 195817 h 855756"/>
                <a:gd name="connsiteX706" fmla="*/ 99759 w 2972814"/>
                <a:gd name="connsiteY706" fmla="*/ 198600 h 855756"/>
                <a:gd name="connsiteX707" fmla="*/ 98112 w 2972814"/>
                <a:gd name="connsiteY707" fmla="*/ 198957 h 855756"/>
                <a:gd name="connsiteX708" fmla="*/ 79807 w 2972814"/>
                <a:gd name="connsiteY708" fmla="*/ 202956 h 855756"/>
                <a:gd name="connsiteX709" fmla="*/ 59855 w 2972814"/>
                <a:gd name="connsiteY709" fmla="*/ 208116 h 855756"/>
                <a:gd name="connsiteX710" fmla="*/ 56999 w 2972814"/>
                <a:gd name="connsiteY710" fmla="*/ 208948 h 855756"/>
                <a:gd name="connsiteX711" fmla="*/ 39904 w 2972814"/>
                <a:gd name="connsiteY711" fmla="*/ 214083 h 855756"/>
                <a:gd name="connsiteX712" fmla="*/ 24628 w 2972814"/>
                <a:gd name="connsiteY712" fmla="*/ 218940 h 855756"/>
                <a:gd name="connsiteX713" fmla="*/ 19952 w 2972814"/>
                <a:gd name="connsiteY713" fmla="*/ 220481 h 855756"/>
                <a:gd name="connsiteX714" fmla="*/ 0 w 2972814"/>
                <a:gd name="connsiteY714" fmla="*/ 226986 h 855756"/>
                <a:gd name="connsiteX715" fmla="*/ 0 w 2972814"/>
                <a:gd name="connsiteY715" fmla="*/ 228931 h 855756"/>
                <a:gd name="connsiteX716" fmla="*/ 0 w 2972814"/>
                <a:gd name="connsiteY716" fmla="*/ 238923 h 855756"/>
                <a:gd name="connsiteX717" fmla="*/ 0 w 2972814"/>
                <a:gd name="connsiteY717" fmla="*/ 248914 h 855756"/>
                <a:gd name="connsiteX718" fmla="*/ 0 w 2972814"/>
                <a:gd name="connsiteY718" fmla="*/ 258906 h 855756"/>
                <a:gd name="connsiteX719" fmla="*/ 0 w 2972814"/>
                <a:gd name="connsiteY719" fmla="*/ 268897 h 855756"/>
                <a:gd name="connsiteX720" fmla="*/ 0 w 2972814"/>
                <a:gd name="connsiteY720" fmla="*/ 278889 h 855756"/>
                <a:gd name="connsiteX721" fmla="*/ 0 w 2972814"/>
                <a:gd name="connsiteY721" fmla="*/ 288880 h 855756"/>
                <a:gd name="connsiteX722" fmla="*/ 0 w 2972814"/>
                <a:gd name="connsiteY722" fmla="*/ 298872 h 855756"/>
                <a:gd name="connsiteX723" fmla="*/ 0 w 2972814"/>
                <a:gd name="connsiteY723" fmla="*/ 302389 h 855756"/>
                <a:gd name="connsiteX724" fmla="*/ 19952 w 2972814"/>
                <a:gd name="connsiteY724" fmla="*/ 299784 h 855756"/>
                <a:gd name="connsiteX725" fmla="*/ 39904 w 2972814"/>
                <a:gd name="connsiteY725" fmla="*/ 299271 h 855756"/>
                <a:gd name="connsiteX726" fmla="*/ 59855 w 2972814"/>
                <a:gd name="connsiteY726" fmla="*/ 301516 h 855756"/>
                <a:gd name="connsiteX727" fmla="*/ 78645 w 2972814"/>
                <a:gd name="connsiteY727" fmla="*/ 308863 h 855756"/>
                <a:gd name="connsiteX728" fmla="*/ 79807 w 2972814"/>
                <a:gd name="connsiteY728" fmla="*/ 309354 h 855756"/>
                <a:gd name="connsiteX729" fmla="*/ 93226 w 2972814"/>
                <a:gd name="connsiteY729" fmla="*/ 318855 h 855756"/>
                <a:gd name="connsiteX730" fmla="*/ 99759 w 2972814"/>
                <a:gd name="connsiteY730" fmla="*/ 324065 h 855756"/>
                <a:gd name="connsiteX731" fmla="*/ 104135 w 2972814"/>
                <a:gd name="connsiteY731" fmla="*/ 328846 h 855756"/>
                <a:gd name="connsiteX732" fmla="*/ 112559 w 2972814"/>
                <a:gd name="connsiteY732" fmla="*/ 338838 h 855756"/>
                <a:gd name="connsiteX733" fmla="*/ 119711 w 2972814"/>
                <a:gd name="connsiteY733" fmla="*/ 347755 h 855756"/>
                <a:gd name="connsiteX734" fmla="*/ 120449 w 2972814"/>
                <a:gd name="connsiteY734" fmla="*/ 348829 h 855756"/>
                <a:gd name="connsiteX735" fmla="*/ 127198 w 2972814"/>
                <a:gd name="connsiteY735" fmla="*/ 358821 h 855756"/>
                <a:gd name="connsiteX736" fmla="*/ 133538 w 2972814"/>
                <a:gd name="connsiteY736" fmla="*/ 368812 h 855756"/>
                <a:gd name="connsiteX737" fmla="*/ 139340 w 2972814"/>
                <a:gd name="connsiteY737" fmla="*/ 378804 h 855756"/>
                <a:gd name="connsiteX738" fmla="*/ 139662 w 2972814"/>
                <a:gd name="connsiteY738" fmla="*/ 379381 h 855756"/>
                <a:gd name="connsiteX739" fmla="*/ 144792 w 2972814"/>
                <a:gd name="connsiteY739" fmla="*/ 388795 h 855756"/>
                <a:gd name="connsiteX740" fmla="*/ 149954 w 2972814"/>
                <a:gd name="connsiteY740" fmla="*/ 398787 h 855756"/>
                <a:gd name="connsiteX741" fmla="*/ 154768 w 2972814"/>
                <a:gd name="connsiteY741" fmla="*/ 408778 h 855756"/>
                <a:gd name="connsiteX742" fmla="*/ 159394 w 2972814"/>
                <a:gd name="connsiteY742" fmla="*/ 418770 h 855756"/>
                <a:gd name="connsiteX743" fmla="*/ 159614 w 2972814"/>
                <a:gd name="connsiteY743" fmla="*/ 419225 h 855756"/>
                <a:gd name="connsiteX744" fmla="*/ 164440 w 2972814"/>
                <a:gd name="connsiteY744" fmla="*/ 428761 h 855756"/>
                <a:gd name="connsiteX745" fmla="*/ 169287 w 2972814"/>
                <a:gd name="connsiteY745" fmla="*/ 438753 h 855756"/>
                <a:gd name="connsiteX746" fmla="*/ 174603 w 2972814"/>
                <a:gd name="connsiteY746" fmla="*/ 448744 h 855756"/>
                <a:gd name="connsiteX747" fmla="*/ 179566 w 2972814"/>
                <a:gd name="connsiteY747" fmla="*/ 457240 h 855756"/>
                <a:gd name="connsiteX748" fmla="*/ 180511 w 2972814"/>
                <a:gd name="connsiteY748" fmla="*/ 458736 h 855756"/>
                <a:gd name="connsiteX749" fmla="*/ 187346 w 2972814"/>
                <a:gd name="connsiteY749" fmla="*/ 468727 h 855756"/>
                <a:gd name="connsiteX750" fmla="*/ 195601 w 2972814"/>
                <a:gd name="connsiteY750" fmla="*/ 478719 h 855756"/>
                <a:gd name="connsiteX751" fmla="*/ 199518 w 2972814"/>
                <a:gd name="connsiteY751" fmla="*/ 482857 h 855756"/>
                <a:gd name="connsiteX752" fmla="*/ 205370 w 2972814"/>
                <a:gd name="connsiteY752" fmla="*/ 488710 h 855756"/>
                <a:gd name="connsiteX753" fmla="*/ 217560 w 2972814"/>
                <a:gd name="connsiteY753" fmla="*/ 498702 h 855756"/>
                <a:gd name="connsiteX754" fmla="*/ 219470 w 2972814"/>
                <a:gd name="connsiteY754" fmla="*/ 500028 h 855756"/>
                <a:gd name="connsiteX755" fmla="*/ 232768 w 2972814"/>
                <a:gd name="connsiteY755" fmla="*/ 508693 h 855756"/>
                <a:gd name="connsiteX756" fmla="*/ 239421 w 2972814"/>
                <a:gd name="connsiteY756" fmla="*/ 512364 h 855756"/>
                <a:gd name="connsiteX757" fmla="*/ 250878 w 2972814"/>
                <a:gd name="connsiteY757" fmla="*/ 518685 h 855756"/>
                <a:gd name="connsiteX758" fmla="*/ 259373 w 2972814"/>
                <a:gd name="connsiteY758" fmla="*/ 522777 h 855756"/>
                <a:gd name="connsiteX759" fmla="*/ 271976 w 2972814"/>
                <a:gd name="connsiteY759" fmla="*/ 528676 h 855756"/>
                <a:gd name="connsiteX760" fmla="*/ 279325 w 2972814"/>
                <a:gd name="connsiteY760" fmla="*/ 531710 h 855756"/>
                <a:gd name="connsiteX761" fmla="*/ 296794 w 2972814"/>
                <a:gd name="connsiteY761" fmla="*/ 538668 h 855756"/>
                <a:gd name="connsiteX762" fmla="*/ 299277 w 2972814"/>
                <a:gd name="connsiteY762" fmla="*/ 539600 h 855756"/>
                <a:gd name="connsiteX763" fmla="*/ 319228 w 2972814"/>
                <a:gd name="connsiteY763" fmla="*/ 546535 h 855756"/>
                <a:gd name="connsiteX764" fmla="*/ 326057 w 2972814"/>
                <a:gd name="connsiteY764" fmla="*/ 548659 h 855756"/>
                <a:gd name="connsiteX765" fmla="*/ 339180 w 2972814"/>
                <a:gd name="connsiteY765" fmla="*/ 552671 h 855756"/>
                <a:gd name="connsiteX766" fmla="*/ 359132 w 2972814"/>
                <a:gd name="connsiteY766" fmla="*/ 557853 h 855756"/>
                <a:gd name="connsiteX767" fmla="*/ 363195 w 2972814"/>
                <a:gd name="connsiteY767" fmla="*/ 558651 h 855756"/>
                <a:gd name="connsiteX768" fmla="*/ 379084 w 2972814"/>
                <a:gd name="connsiteY768" fmla="*/ 561875 h 855756"/>
                <a:gd name="connsiteX769" fmla="*/ 399036 w 2972814"/>
                <a:gd name="connsiteY769" fmla="*/ 564682 h 855756"/>
                <a:gd name="connsiteX770" fmla="*/ 418987 w 2972814"/>
                <a:gd name="connsiteY770" fmla="*/ 565925 h 855756"/>
                <a:gd name="connsiteX771" fmla="*/ 438939 w 2972814"/>
                <a:gd name="connsiteY771" fmla="*/ 565635 h 855756"/>
                <a:gd name="connsiteX772" fmla="*/ 458891 w 2972814"/>
                <a:gd name="connsiteY772" fmla="*/ 563678 h 855756"/>
                <a:gd name="connsiteX773" fmla="*/ 478843 w 2972814"/>
                <a:gd name="connsiteY773" fmla="*/ 560120 h 855756"/>
                <a:gd name="connsiteX774" fmla="*/ 486101 w 2972814"/>
                <a:gd name="connsiteY774" fmla="*/ 558651 h 855756"/>
                <a:gd name="connsiteX775" fmla="*/ 498794 w 2972814"/>
                <a:gd name="connsiteY775" fmla="*/ 555576 h 855756"/>
                <a:gd name="connsiteX776" fmla="*/ 518746 w 2972814"/>
                <a:gd name="connsiteY776" fmla="*/ 551168 h 855756"/>
                <a:gd name="connsiteX777" fmla="*/ 538698 w 2972814"/>
                <a:gd name="connsiteY777" fmla="*/ 548778 h 855756"/>
                <a:gd name="connsiteX778" fmla="*/ 558650 w 2972814"/>
                <a:gd name="connsiteY778" fmla="*/ 549974 h 855756"/>
                <a:gd name="connsiteX779" fmla="*/ 578601 w 2972814"/>
                <a:gd name="connsiteY779" fmla="*/ 555151 h 855756"/>
                <a:gd name="connsiteX780" fmla="*/ 587955 w 2972814"/>
                <a:gd name="connsiteY780" fmla="*/ 558651 h 855756"/>
                <a:gd name="connsiteX781" fmla="*/ 598553 w 2972814"/>
                <a:gd name="connsiteY781" fmla="*/ 562275 h 855756"/>
                <a:gd name="connsiteX782" fmla="*/ 612762 w 2972814"/>
                <a:gd name="connsiteY782" fmla="*/ 568642 h 855756"/>
                <a:gd name="connsiteX783" fmla="*/ 618505 w 2972814"/>
                <a:gd name="connsiteY783" fmla="*/ 570997 h 855756"/>
                <a:gd name="connsiteX784" fmla="*/ 635905 w 2972814"/>
                <a:gd name="connsiteY784" fmla="*/ 578634 h 855756"/>
                <a:gd name="connsiteX785" fmla="*/ 638457 w 2972814"/>
                <a:gd name="connsiteY785" fmla="*/ 579629 h 855756"/>
                <a:gd name="connsiteX786" fmla="*/ 658409 w 2972814"/>
                <a:gd name="connsiteY786" fmla="*/ 587812 h 855756"/>
                <a:gd name="connsiteX787" fmla="*/ 660574 w 2972814"/>
                <a:gd name="connsiteY787" fmla="*/ 588625 h 855756"/>
                <a:gd name="connsiteX788" fmla="*/ 678360 w 2972814"/>
                <a:gd name="connsiteY788" fmla="*/ 594454 h 855756"/>
                <a:gd name="connsiteX789" fmla="*/ 693024 w 2972814"/>
                <a:gd name="connsiteY789" fmla="*/ 598617 h 855756"/>
                <a:gd name="connsiteX790" fmla="*/ 698312 w 2972814"/>
                <a:gd name="connsiteY790" fmla="*/ 599915 h 855756"/>
                <a:gd name="connsiteX791" fmla="*/ 718264 w 2972814"/>
                <a:gd name="connsiteY791" fmla="*/ 604195 h 855756"/>
                <a:gd name="connsiteX792" fmla="*/ 738216 w 2972814"/>
                <a:gd name="connsiteY792" fmla="*/ 607665 h 855756"/>
                <a:gd name="connsiteX793" fmla="*/ 745580 w 2972814"/>
                <a:gd name="connsiteY793" fmla="*/ 608608 h 855756"/>
                <a:gd name="connsiteX794" fmla="*/ 779990 w 2972814"/>
                <a:gd name="connsiteY794" fmla="*/ 568642 h 855756"/>
                <a:gd name="connsiteX795" fmla="*/ 778119 w 2972814"/>
                <a:gd name="connsiteY795" fmla="*/ 568464 h 855756"/>
                <a:gd name="connsiteX796" fmla="*/ 758167 w 2972814"/>
                <a:gd name="connsiteY796" fmla="*/ 564148 h 855756"/>
                <a:gd name="connsiteX797" fmla="*/ 739766 w 2972814"/>
                <a:gd name="connsiteY797" fmla="*/ 558651 h 855756"/>
                <a:gd name="connsiteX798" fmla="*/ 738216 w 2972814"/>
                <a:gd name="connsiteY798" fmla="*/ 558132 h 855756"/>
                <a:gd name="connsiteX799" fmla="*/ 718264 w 2972814"/>
                <a:gd name="connsiteY799" fmla="*/ 549855 h 855756"/>
                <a:gd name="connsiteX800" fmla="*/ 715773 w 2972814"/>
                <a:gd name="connsiteY800" fmla="*/ 548659 h 855756"/>
                <a:gd name="connsiteX801" fmla="*/ 698312 w 2972814"/>
                <a:gd name="connsiteY801" fmla="*/ 539361 h 855756"/>
                <a:gd name="connsiteX802" fmla="*/ 697125 w 2972814"/>
                <a:gd name="connsiteY802" fmla="*/ 538668 h 855756"/>
                <a:gd name="connsiteX803" fmla="*/ 681278 w 2972814"/>
                <a:gd name="connsiteY803" fmla="*/ 528676 h 855756"/>
                <a:gd name="connsiteX804" fmla="*/ 678360 w 2972814"/>
                <a:gd name="connsiteY804" fmla="*/ 526618 h 855756"/>
                <a:gd name="connsiteX805" fmla="*/ 668196 w 2972814"/>
                <a:gd name="connsiteY805" fmla="*/ 518685 h 855756"/>
                <a:gd name="connsiteX806" fmla="*/ 658409 w 2972814"/>
                <a:gd name="connsiteY806" fmla="*/ 509902 h 855756"/>
                <a:gd name="connsiteX807" fmla="*/ 657141 w 2972814"/>
                <a:gd name="connsiteY807" fmla="*/ 508693 h 855756"/>
                <a:gd name="connsiteX808" fmla="*/ 648912 w 2972814"/>
                <a:gd name="connsiteY808" fmla="*/ 498702 h 855756"/>
                <a:gd name="connsiteX809" fmla="*/ 642605 w 2972814"/>
                <a:gd name="connsiteY809" fmla="*/ 488710 h 855756"/>
                <a:gd name="connsiteX810" fmla="*/ 638516 w 2972814"/>
                <a:gd name="connsiteY810" fmla="*/ 478719 h 855756"/>
                <a:gd name="connsiteX811" fmla="*/ 638457 w 2972814"/>
                <a:gd name="connsiteY811" fmla="*/ 478384 h 855756"/>
                <a:gd name="connsiteX812" fmla="*/ 636822 w 2972814"/>
                <a:gd name="connsiteY812" fmla="*/ 468727 h 855756"/>
                <a:gd name="connsiteX813" fmla="*/ 637553 w 2972814"/>
                <a:gd name="connsiteY813" fmla="*/ 458736 h 855756"/>
                <a:gd name="connsiteX814" fmla="*/ 638457 w 2972814"/>
                <a:gd name="connsiteY814" fmla="*/ 455013 h 855756"/>
                <a:gd name="connsiteX815" fmla="*/ 639981 w 2972814"/>
                <a:gd name="connsiteY815" fmla="*/ 448744 h 855756"/>
                <a:gd name="connsiteX816" fmla="*/ 644479 w 2972814"/>
                <a:gd name="connsiteY816" fmla="*/ 438753 h 855756"/>
                <a:gd name="connsiteX817" fmla="*/ 650864 w 2972814"/>
                <a:gd name="connsiteY817" fmla="*/ 428761 h 855756"/>
                <a:gd name="connsiteX818" fmla="*/ 658409 w 2972814"/>
                <a:gd name="connsiteY818" fmla="*/ 419916 h 855756"/>
                <a:gd name="connsiteX819" fmla="*/ 659601 w 2972814"/>
                <a:gd name="connsiteY819" fmla="*/ 418770 h 855756"/>
                <a:gd name="connsiteX820" fmla="*/ 671919 w 2972814"/>
                <a:gd name="connsiteY820" fmla="*/ 408778 h 855756"/>
                <a:gd name="connsiteX821" fmla="*/ 678360 w 2972814"/>
                <a:gd name="connsiteY821" fmla="*/ 404446 h 855756"/>
                <a:gd name="connsiteX822" fmla="*/ 691049 w 2972814"/>
                <a:gd name="connsiteY822" fmla="*/ 398787 h 855756"/>
                <a:gd name="connsiteX823" fmla="*/ 698312 w 2972814"/>
                <a:gd name="connsiteY823" fmla="*/ 395775 h 855756"/>
                <a:gd name="connsiteX824" fmla="*/ 718264 w 2972814"/>
                <a:gd name="connsiteY824" fmla="*/ 392794 h 855756"/>
                <a:gd name="connsiteX825" fmla="*/ 738216 w 2972814"/>
                <a:gd name="connsiteY825" fmla="*/ 396413 h 855756"/>
                <a:gd name="connsiteX826" fmla="*/ 742483 w 2972814"/>
                <a:gd name="connsiteY826" fmla="*/ 398787 h 855756"/>
                <a:gd name="connsiteX827" fmla="*/ 758167 w 2972814"/>
                <a:gd name="connsiteY827" fmla="*/ 408693 h 855756"/>
                <a:gd name="connsiteX828" fmla="*/ 758251 w 2972814"/>
                <a:gd name="connsiteY828" fmla="*/ 408778 h 855756"/>
                <a:gd name="connsiteX829" fmla="*/ 767569 w 2972814"/>
                <a:gd name="connsiteY829" fmla="*/ 418770 h 855756"/>
                <a:gd name="connsiteX830" fmla="*/ 776758 w 2972814"/>
                <a:gd name="connsiteY830" fmla="*/ 428761 h 855756"/>
                <a:gd name="connsiteX831" fmla="*/ 778119 w 2972814"/>
                <a:gd name="connsiteY831" fmla="*/ 430221 h 855756"/>
                <a:gd name="connsiteX832" fmla="*/ 784529 w 2972814"/>
                <a:gd name="connsiteY832" fmla="*/ 438753 h 855756"/>
                <a:gd name="connsiteX833" fmla="*/ 792459 w 2972814"/>
                <a:gd name="connsiteY833" fmla="*/ 448744 h 855756"/>
                <a:gd name="connsiteX834" fmla="*/ 798071 w 2972814"/>
                <a:gd name="connsiteY834" fmla="*/ 455561 h 855756"/>
                <a:gd name="connsiteX835" fmla="*/ 800479 w 2972814"/>
                <a:gd name="connsiteY835" fmla="*/ 458736 h 855756"/>
                <a:gd name="connsiteX836" fmla="*/ 809110 w 2972814"/>
                <a:gd name="connsiteY836" fmla="*/ 468727 h 855756"/>
                <a:gd name="connsiteX837" fmla="*/ 818023 w 2972814"/>
                <a:gd name="connsiteY837" fmla="*/ 478201 h 855756"/>
                <a:gd name="connsiteX838" fmla="*/ 818521 w 2972814"/>
                <a:gd name="connsiteY838" fmla="*/ 478719 h 855756"/>
                <a:gd name="connsiteX839" fmla="*/ 828148 w 2972814"/>
                <a:gd name="connsiteY839" fmla="*/ 488710 h 855756"/>
                <a:gd name="connsiteX840" fmla="*/ 837975 w 2972814"/>
                <a:gd name="connsiteY840" fmla="*/ 498360 h 855756"/>
                <a:gd name="connsiteX841" fmla="*/ 838330 w 2972814"/>
                <a:gd name="connsiteY841" fmla="*/ 498702 h 855756"/>
                <a:gd name="connsiteX842" fmla="*/ 847439 w 2972814"/>
                <a:gd name="connsiteY842" fmla="*/ 508693 h 855756"/>
                <a:gd name="connsiteX843" fmla="*/ 855417 w 2972814"/>
                <a:gd name="connsiteY843" fmla="*/ 518685 h 855756"/>
                <a:gd name="connsiteX844" fmla="*/ 857926 w 2972814"/>
                <a:gd name="connsiteY844" fmla="*/ 523710 h 855756"/>
                <a:gd name="connsiteX845" fmla="*/ 860187 w 2972814"/>
                <a:gd name="connsiteY845" fmla="*/ 528676 h 855756"/>
                <a:gd name="connsiteX846" fmla="*/ 861143 w 2972814"/>
                <a:gd name="connsiteY846" fmla="*/ 538668 h 855756"/>
                <a:gd name="connsiteX847" fmla="*/ 857926 w 2972814"/>
                <a:gd name="connsiteY847" fmla="*/ 548351 h 855756"/>
                <a:gd name="connsiteX848" fmla="*/ 857787 w 2972814"/>
                <a:gd name="connsiteY848" fmla="*/ 548659 h 855756"/>
                <a:gd name="connsiteX849" fmla="*/ 846573 w 2972814"/>
                <a:gd name="connsiteY849" fmla="*/ 558651 h 855756"/>
                <a:gd name="connsiteX850" fmla="*/ 837975 w 2972814"/>
                <a:gd name="connsiteY850" fmla="*/ 563426 h 855756"/>
                <a:gd name="connsiteX851" fmla="*/ 819849 w 2972814"/>
                <a:gd name="connsiteY851" fmla="*/ 568642 h 855756"/>
                <a:gd name="connsiteX852" fmla="*/ 818023 w 2972814"/>
                <a:gd name="connsiteY852" fmla="*/ 569030 h 855756"/>
                <a:gd name="connsiteX853" fmla="*/ 798071 w 2972814"/>
                <a:gd name="connsiteY853" fmla="*/ 570111 h 855756"/>
                <a:gd name="connsiteX854" fmla="*/ 2609140 w 2972814"/>
                <a:gd name="connsiteY854" fmla="*/ 188965 h 855756"/>
                <a:gd name="connsiteX855" fmla="*/ 2593731 w 2972814"/>
                <a:gd name="connsiteY855" fmla="*/ 186227 h 855756"/>
                <a:gd name="connsiteX856" fmla="*/ 2576843 w 2972814"/>
                <a:gd name="connsiteY856" fmla="*/ 178974 h 855756"/>
                <a:gd name="connsiteX857" fmla="*/ 2573779 w 2972814"/>
                <a:gd name="connsiteY857" fmla="*/ 176852 h 855756"/>
                <a:gd name="connsiteX858" fmla="*/ 2566773 w 2972814"/>
                <a:gd name="connsiteY858" fmla="*/ 168982 h 855756"/>
                <a:gd name="connsiteX859" fmla="*/ 2562883 w 2972814"/>
                <a:gd name="connsiteY859" fmla="*/ 158991 h 855756"/>
                <a:gd name="connsiteX860" fmla="*/ 2561720 w 2972814"/>
                <a:gd name="connsiteY860" fmla="*/ 148999 h 855756"/>
                <a:gd name="connsiteX861" fmla="*/ 2562927 w 2972814"/>
                <a:gd name="connsiteY861" fmla="*/ 139008 h 855756"/>
                <a:gd name="connsiteX862" fmla="*/ 2565591 w 2972814"/>
                <a:gd name="connsiteY862" fmla="*/ 129016 h 855756"/>
                <a:gd name="connsiteX863" fmla="*/ 2569817 w 2972814"/>
                <a:gd name="connsiteY863" fmla="*/ 119025 h 855756"/>
                <a:gd name="connsiteX864" fmla="*/ 2573779 w 2972814"/>
                <a:gd name="connsiteY864" fmla="*/ 111656 h 855756"/>
                <a:gd name="connsiteX865" fmla="*/ 2575171 w 2972814"/>
                <a:gd name="connsiteY865" fmla="*/ 109033 h 855756"/>
                <a:gd name="connsiteX866" fmla="*/ 2581862 w 2972814"/>
                <a:gd name="connsiteY866" fmla="*/ 99042 h 855756"/>
                <a:gd name="connsiteX867" fmla="*/ 2589889 w 2972814"/>
                <a:gd name="connsiteY867" fmla="*/ 89050 h 855756"/>
                <a:gd name="connsiteX868" fmla="*/ 2593731 w 2972814"/>
                <a:gd name="connsiteY868" fmla="*/ 85021 h 855756"/>
                <a:gd name="connsiteX869" fmla="*/ 2600396 w 2972814"/>
                <a:gd name="connsiteY869" fmla="*/ 79059 h 855756"/>
                <a:gd name="connsiteX870" fmla="*/ 2613673 w 2972814"/>
                <a:gd name="connsiteY870" fmla="*/ 69067 h 855756"/>
                <a:gd name="connsiteX871" fmla="*/ 2613683 w 2972814"/>
                <a:gd name="connsiteY871" fmla="*/ 69061 h 855756"/>
                <a:gd name="connsiteX872" fmla="*/ 2633634 w 2972814"/>
                <a:gd name="connsiteY872" fmla="*/ 59353 h 855756"/>
                <a:gd name="connsiteX873" fmla="*/ 2634604 w 2972814"/>
                <a:gd name="connsiteY873" fmla="*/ 59076 h 855756"/>
                <a:gd name="connsiteX874" fmla="*/ 2653586 w 2972814"/>
                <a:gd name="connsiteY874" fmla="*/ 54529 h 855756"/>
                <a:gd name="connsiteX875" fmla="*/ 2673538 w 2972814"/>
                <a:gd name="connsiteY875" fmla="*/ 52868 h 855756"/>
                <a:gd name="connsiteX876" fmla="*/ 2693490 w 2972814"/>
                <a:gd name="connsiteY876" fmla="*/ 53490 h 855756"/>
                <a:gd name="connsiteX877" fmla="*/ 2713441 w 2972814"/>
                <a:gd name="connsiteY877" fmla="*/ 55896 h 855756"/>
                <a:gd name="connsiteX878" fmla="*/ 2731367 w 2972814"/>
                <a:gd name="connsiteY878" fmla="*/ 59076 h 855756"/>
                <a:gd name="connsiteX879" fmla="*/ 2733393 w 2972814"/>
                <a:gd name="connsiteY879" fmla="*/ 59478 h 855756"/>
                <a:gd name="connsiteX880" fmla="*/ 2753345 w 2972814"/>
                <a:gd name="connsiteY880" fmla="*/ 64298 h 855756"/>
                <a:gd name="connsiteX881" fmla="*/ 2769838 w 2972814"/>
                <a:gd name="connsiteY881" fmla="*/ 69067 h 855756"/>
                <a:gd name="connsiteX882" fmla="*/ 2773297 w 2972814"/>
                <a:gd name="connsiteY882" fmla="*/ 70231 h 855756"/>
                <a:gd name="connsiteX883" fmla="*/ 2793249 w 2972814"/>
                <a:gd name="connsiteY883" fmla="*/ 77680 h 855756"/>
                <a:gd name="connsiteX884" fmla="*/ 2796385 w 2972814"/>
                <a:gd name="connsiteY884" fmla="*/ 79059 h 855756"/>
                <a:gd name="connsiteX885" fmla="*/ 2813200 w 2972814"/>
                <a:gd name="connsiteY885" fmla="*/ 89022 h 855756"/>
                <a:gd name="connsiteX886" fmla="*/ 2813242 w 2972814"/>
                <a:gd name="connsiteY886" fmla="*/ 89050 h 855756"/>
                <a:gd name="connsiteX887" fmla="*/ 2823149 w 2972814"/>
                <a:gd name="connsiteY887" fmla="*/ 99042 h 855756"/>
                <a:gd name="connsiteX888" fmla="*/ 2827798 w 2972814"/>
                <a:gd name="connsiteY888" fmla="*/ 109033 h 855756"/>
                <a:gd name="connsiteX889" fmla="*/ 2828099 w 2972814"/>
                <a:gd name="connsiteY889" fmla="*/ 119025 h 855756"/>
                <a:gd name="connsiteX890" fmla="*/ 2824772 w 2972814"/>
                <a:gd name="connsiteY890" fmla="*/ 129016 h 855756"/>
                <a:gd name="connsiteX891" fmla="*/ 2817844 w 2972814"/>
                <a:gd name="connsiteY891" fmla="*/ 139008 h 855756"/>
                <a:gd name="connsiteX892" fmla="*/ 2813200 w 2972814"/>
                <a:gd name="connsiteY892" fmla="*/ 143888 h 855756"/>
                <a:gd name="connsiteX893" fmla="*/ 2807324 w 2972814"/>
                <a:gd name="connsiteY893" fmla="*/ 148999 h 855756"/>
                <a:gd name="connsiteX894" fmla="*/ 2793249 w 2972814"/>
                <a:gd name="connsiteY894" fmla="*/ 158888 h 855756"/>
                <a:gd name="connsiteX895" fmla="*/ 2793065 w 2972814"/>
                <a:gd name="connsiteY895" fmla="*/ 158991 h 855756"/>
                <a:gd name="connsiteX896" fmla="*/ 2773297 w 2972814"/>
                <a:gd name="connsiteY896" fmla="*/ 168645 h 855756"/>
                <a:gd name="connsiteX897" fmla="*/ 2772370 w 2972814"/>
                <a:gd name="connsiteY897" fmla="*/ 168982 h 855756"/>
                <a:gd name="connsiteX898" fmla="*/ 2753345 w 2972814"/>
                <a:gd name="connsiteY898" fmla="*/ 175542 h 855756"/>
                <a:gd name="connsiteX899" fmla="*/ 2739740 w 2972814"/>
                <a:gd name="connsiteY899" fmla="*/ 178974 h 855756"/>
                <a:gd name="connsiteX900" fmla="*/ 2733393 w 2972814"/>
                <a:gd name="connsiteY900" fmla="*/ 180582 h 855756"/>
                <a:gd name="connsiteX901" fmla="*/ 2713441 w 2972814"/>
                <a:gd name="connsiteY901" fmla="*/ 184231 h 855756"/>
                <a:gd name="connsiteX902" fmla="*/ 2693490 w 2972814"/>
                <a:gd name="connsiteY902" fmla="*/ 187019 h 855756"/>
                <a:gd name="connsiteX903" fmla="*/ 2673538 w 2972814"/>
                <a:gd name="connsiteY903" fmla="*/ 188803 h 855756"/>
                <a:gd name="connsiteX904" fmla="*/ 2671116 w 2972814"/>
                <a:gd name="connsiteY904" fmla="*/ 188965 h 855756"/>
                <a:gd name="connsiteX905" fmla="*/ 2653586 w 2972814"/>
                <a:gd name="connsiteY905" fmla="*/ 190298 h 855756"/>
                <a:gd name="connsiteX906" fmla="*/ 2633634 w 2972814"/>
                <a:gd name="connsiteY906" fmla="*/ 190388 h 855756"/>
                <a:gd name="connsiteX907" fmla="*/ 2613683 w 2972814"/>
                <a:gd name="connsiteY907" fmla="*/ 189620 h 855756"/>
                <a:gd name="connsiteX908" fmla="*/ 1097348 w 2972814"/>
                <a:gd name="connsiteY908" fmla="*/ 541505 h 855756"/>
                <a:gd name="connsiteX909" fmla="*/ 1117299 w 2972814"/>
                <a:gd name="connsiteY909" fmla="*/ 544982 h 855756"/>
                <a:gd name="connsiteX910" fmla="*/ 1137251 w 2972814"/>
                <a:gd name="connsiteY910" fmla="*/ 547022 h 855756"/>
                <a:gd name="connsiteX911" fmla="*/ 1157203 w 2972814"/>
                <a:gd name="connsiteY911" fmla="*/ 546751 h 855756"/>
                <a:gd name="connsiteX912" fmla="*/ 1177155 w 2972814"/>
                <a:gd name="connsiteY912" fmla="*/ 543673 h 855756"/>
                <a:gd name="connsiteX913" fmla="*/ 1192309 w 2972814"/>
                <a:gd name="connsiteY913" fmla="*/ 538668 h 855756"/>
                <a:gd name="connsiteX914" fmla="*/ 1197107 w 2972814"/>
                <a:gd name="connsiteY914" fmla="*/ 536831 h 855756"/>
                <a:gd name="connsiteX915" fmla="*/ 1211360 w 2972814"/>
                <a:gd name="connsiteY915" fmla="*/ 528676 h 855756"/>
                <a:gd name="connsiteX916" fmla="*/ 1217058 w 2972814"/>
                <a:gd name="connsiteY916" fmla="*/ 524725 h 855756"/>
                <a:gd name="connsiteX917" fmla="*/ 1223837 w 2972814"/>
                <a:gd name="connsiteY917" fmla="*/ 518685 h 855756"/>
                <a:gd name="connsiteX918" fmla="*/ 1233000 w 2972814"/>
                <a:gd name="connsiteY918" fmla="*/ 508693 h 855756"/>
                <a:gd name="connsiteX919" fmla="*/ 1237010 w 2972814"/>
                <a:gd name="connsiteY919" fmla="*/ 503448 h 855756"/>
                <a:gd name="connsiteX920" fmla="*/ 1240172 w 2972814"/>
                <a:gd name="connsiteY920" fmla="*/ 498702 h 855756"/>
                <a:gd name="connsiteX921" fmla="*/ 1245593 w 2972814"/>
                <a:gd name="connsiteY921" fmla="*/ 488710 h 855756"/>
                <a:gd name="connsiteX922" fmla="*/ 1249997 w 2972814"/>
                <a:gd name="connsiteY922" fmla="*/ 478719 h 855756"/>
                <a:gd name="connsiteX923" fmla="*/ 1253674 w 2972814"/>
                <a:gd name="connsiteY923" fmla="*/ 468727 h 855756"/>
                <a:gd name="connsiteX924" fmla="*/ 1256491 w 2972814"/>
                <a:gd name="connsiteY924" fmla="*/ 458736 h 855756"/>
                <a:gd name="connsiteX925" fmla="*/ 1256962 w 2972814"/>
                <a:gd name="connsiteY925" fmla="*/ 456578 h 855756"/>
                <a:gd name="connsiteX926" fmla="*/ 1258575 w 2972814"/>
                <a:gd name="connsiteY926" fmla="*/ 448744 h 855756"/>
                <a:gd name="connsiteX927" fmla="*/ 1259953 w 2972814"/>
                <a:gd name="connsiteY927" fmla="*/ 438753 h 855756"/>
                <a:gd name="connsiteX928" fmla="*/ 1260774 w 2972814"/>
                <a:gd name="connsiteY928" fmla="*/ 428761 h 855756"/>
                <a:gd name="connsiteX929" fmla="*/ 1261040 w 2972814"/>
                <a:gd name="connsiteY929" fmla="*/ 418770 h 855756"/>
                <a:gd name="connsiteX930" fmla="*/ 1260737 w 2972814"/>
                <a:gd name="connsiteY930" fmla="*/ 408778 h 855756"/>
                <a:gd name="connsiteX931" fmla="*/ 1259959 w 2972814"/>
                <a:gd name="connsiteY931" fmla="*/ 398787 h 855756"/>
                <a:gd name="connsiteX932" fmla="*/ 1258499 w 2972814"/>
                <a:gd name="connsiteY932" fmla="*/ 388795 h 855756"/>
                <a:gd name="connsiteX933" fmla="*/ 1256962 w 2972814"/>
                <a:gd name="connsiteY933" fmla="*/ 381416 h 855756"/>
                <a:gd name="connsiteX934" fmla="*/ 1256200 w 2972814"/>
                <a:gd name="connsiteY934" fmla="*/ 378804 h 855756"/>
                <a:gd name="connsiteX935" fmla="*/ 1253173 w 2972814"/>
                <a:gd name="connsiteY935" fmla="*/ 368812 h 855756"/>
                <a:gd name="connsiteX936" fmla="*/ 1248594 w 2972814"/>
                <a:gd name="connsiteY936" fmla="*/ 358821 h 855756"/>
                <a:gd name="connsiteX937" fmla="*/ 1243522 w 2972814"/>
                <a:gd name="connsiteY937" fmla="*/ 348829 h 855756"/>
                <a:gd name="connsiteX938" fmla="*/ 1237259 w 2972814"/>
                <a:gd name="connsiteY938" fmla="*/ 338838 h 855756"/>
                <a:gd name="connsiteX939" fmla="*/ 1237010 w 2972814"/>
                <a:gd name="connsiteY939" fmla="*/ 338435 h 855756"/>
                <a:gd name="connsiteX940" fmla="*/ 1217058 w 2972814"/>
                <a:gd name="connsiteY940" fmla="*/ 329487 h 855756"/>
                <a:gd name="connsiteX941" fmla="*/ 1197107 w 2972814"/>
                <a:gd name="connsiteY941" fmla="*/ 334033 h 855756"/>
                <a:gd name="connsiteX942" fmla="*/ 1188568 w 2972814"/>
                <a:gd name="connsiteY942" fmla="*/ 338838 h 855756"/>
                <a:gd name="connsiteX943" fmla="*/ 1177155 w 2972814"/>
                <a:gd name="connsiteY943" fmla="*/ 343489 h 855756"/>
                <a:gd name="connsiteX944" fmla="*/ 1168510 w 2972814"/>
                <a:gd name="connsiteY944" fmla="*/ 348829 h 855756"/>
                <a:gd name="connsiteX945" fmla="*/ 1157203 w 2972814"/>
                <a:gd name="connsiteY945" fmla="*/ 354588 h 855756"/>
                <a:gd name="connsiteX946" fmla="*/ 1150972 w 2972814"/>
                <a:gd name="connsiteY946" fmla="*/ 358821 h 855756"/>
                <a:gd name="connsiteX947" fmla="*/ 1137251 w 2972814"/>
                <a:gd name="connsiteY947" fmla="*/ 366768 h 855756"/>
                <a:gd name="connsiteX948" fmla="*/ 1134458 w 2972814"/>
                <a:gd name="connsiteY948" fmla="*/ 368812 h 855756"/>
                <a:gd name="connsiteX949" fmla="*/ 1119384 w 2972814"/>
                <a:gd name="connsiteY949" fmla="*/ 378804 h 855756"/>
                <a:gd name="connsiteX950" fmla="*/ 1117299 w 2972814"/>
                <a:gd name="connsiteY950" fmla="*/ 380058 h 855756"/>
                <a:gd name="connsiteX951" fmla="*/ 1105482 w 2972814"/>
                <a:gd name="connsiteY951" fmla="*/ 388795 h 855756"/>
                <a:gd name="connsiteX952" fmla="*/ 1097348 w 2972814"/>
                <a:gd name="connsiteY952" fmla="*/ 394651 h 855756"/>
                <a:gd name="connsiteX953" fmla="*/ 1092437 w 2972814"/>
                <a:gd name="connsiteY953" fmla="*/ 398787 h 855756"/>
                <a:gd name="connsiteX954" fmla="*/ 1080448 w 2972814"/>
                <a:gd name="connsiteY954" fmla="*/ 408778 h 855756"/>
                <a:gd name="connsiteX955" fmla="*/ 1077396 w 2972814"/>
                <a:gd name="connsiteY955" fmla="*/ 411382 h 855756"/>
                <a:gd name="connsiteX956" fmla="*/ 1069616 w 2972814"/>
                <a:gd name="connsiteY956" fmla="*/ 418770 h 855756"/>
                <a:gd name="connsiteX957" fmla="*/ 1059347 w 2972814"/>
                <a:gd name="connsiteY957" fmla="*/ 428761 h 855756"/>
                <a:gd name="connsiteX958" fmla="*/ 1057444 w 2972814"/>
                <a:gd name="connsiteY958" fmla="*/ 430725 h 855756"/>
                <a:gd name="connsiteX959" fmla="*/ 1049858 w 2972814"/>
                <a:gd name="connsiteY959" fmla="*/ 438753 h 855756"/>
                <a:gd name="connsiteX960" fmla="*/ 1041239 w 2972814"/>
                <a:gd name="connsiteY960" fmla="*/ 448744 h 855756"/>
                <a:gd name="connsiteX961" fmla="*/ 1037492 w 2972814"/>
                <a:gd name="connsiteY961" fmla="*/ 453479 h 855756"/>
                <a:gd name="connsiteX962" fmla="*/ 1032852 w 2972814"/>
                <a:gd name="connsiteY962" fmla="*/ 458736 h 855756"/>
                <a:gd name="connsiteX963" fmla="*/ 1025206 w 2972814"/>
                <a:gd name="connsiteY963" fmla="*/ 468727 h 855756"/>
                <a:gd name="connsiteX964" fmla="*/ 1018728 w 2972814"/>
                <a:gd name="connsiteY964" fmla="*/ 478719 h 855756"/>
                <a:gd name="connsiteX965" fmla="*/ 1017541 w 2972814"/>
                <a:gd name="connsiteY965" fmla="*/ 481188 h 855756"/>
                <a:gd name="connsiteX966" fmla="*/ 1012098 w 2972814"/>
                <a:gd name="connsiteY966" fmla="*/ 488710 h 855756"/>
                <a:gd name="connsiteX967" fmla="*/ 1008344 w 2972814"/>
                <a:gd name="connsiteY967" fmla="*/ 498702 h 855756"/>
                <a:gd name="connsiteX968" fmla="*/ 1010407 w 2972814"/>
                <a:gd name="connsiteY968" fmla="*/ 508693 h 855756"/>
                <a:gd name="connsiteX969" fmla="*/ 1017541 w 2972814"/>
                <a:gd name="connsiteY969" fmla="*/ 513471 h 855756"/>
                <a:gd name="connsiteX970" fmla="*/ 1023980 w 2972814"/>
                <a:gd name="connsiteY970" fmla="*/ 518685 h 855756"/>
                <a:gd name="connsiteX971" fmla="*/ 1037492 w 2972814"/>
                <a:gd name="connsiteY971" fmla="*/ 523660 h 855756"/>
                <a:gd name="connsiteX972" fmla="*/ 1049908 w 2972814"/>
                <a:gd name="connsiteY972" fmla="*/ 528676 h 855756"/>
                <a:gd name="connsiteX973" fmla="*/ 1057444 w 2972814"/>
                <a:gd name="connsiteY973" fmla="*/ 530798 h 855756"/>
                <a:gd name="connsiteX974" fmla="*/ 1077396 w 2972814"/>
                <a:gd name="connsiteY974" fmla="*/ 536812 h 855756"/>
                <a:gd name="connsiteX975" fmla="*/ 1084527 w 2972814"/>
                <a:gd name="connsiteY975" fmla="*/ 538668 h 855756"/>
                <a:gd name="connsiteX976" fmla="*/ 1125824 w 2972814"/>
                <a:gd name="connsiteY976" fmla="*/ 488710 h 855756"/>
                <a:gd name="connsiteX977" fmla="*/ 1117299 w 2972814"/>
                <a:gd name="connsiteY977" fmla="*/ 482965 h 855756"/>
                <a:gd name="connsiteX978" fmla="*/ 1114557 w 2972814"/>
                <a:gd name="connsiteY978" fmla="*/ 478719 h 855756"/>
                <a:gd name="connsiteX979" fmla="*/ 1113985 w 2972814"/>
                <a:gd name="connsiteY979" fmla="*/ 468727 h 855756"/>
                <a:gd name="connsiteX980" fmla="*/ 1117299 w 2972814"/>
                <a:gd name="connsiteY980" fmla="*/ 459716 h 855756"/>
                <a:gd name="connsiteX981" fmla="*/ 1117903 w 2972814"/>
                <a:gd name="connsiteY981" fmla="*/ 458736 h 855756"/>
                <a:gd name="connsiteX982" fmla="*/ 1129956 w 2972814"/>
                <a:gd name="connsiteY982" fmla="*/ 448744 h 855756"/>
                <a:gd name="connsiteX983" fmla="*/ 1137251 w 2972814"/>
                <a:gd name="connsiteY983" fmla="*/ 443882 h 855756"/>
                <a:gd name="connsiteX984" fmla="*/ 1157203 w 2972814"/>
                <a:gd name="connsiteY984" fmla="*/ 439069 h 855756"/>
                <a:gd name="connsiteX985" fmla="*/ 1177155 w 2972814"/>
                <a:gd name="connsiteY985" fmla="*/ 448136 h 855756"/>
                <a:gd name="connsiteX986" fmla="*/ 1177571 w 2972814"/>
                <a:gd name="connsiteY986" fmla="*/ 448744 h 855756"/>
                <a:gd name="connsiteX987" fmla="*/ 1180565 w 2972814"/>
                <a:gd name="connsiteY987" fmla="*/ 458736 h 855756"/>
                <a:gd name="connsiteX988" fmla="*/ 1179483 w 2972814"/>
                <a:gd name="connsiteY988" fmla="*/ 468727 h 855756"/>
                <a:gd name="connsiteX989" fmla="*/ 1177155 w 2972814"/>
                <a:gd name="connsiteY989" fmla="*/ 474401 h 855756"/>
                <a:gd name="connsiteX990" fmla="*/ 1174046 w 2972814"/>
                <a:gd name="connsiteY990" fmla="*/ 478719 h 855756"/>
                <a:gd name="connsiteX991" fmla="*/ 1161484 w 2972814"/>
                <a:gd name="connsiteY991" fmla="*/ 488710 h 855756"/>
                <a:gd name="connsiteX992" fmla="*/ 1157203 w 2972814"/>
                <a:gd name="connsiteY992" fmla="*/ 490917 h 855756"/>
                <a:gd name="connsiteX993" fmla="*/ 1137251 w 2972814"/>
                <a:gd name="connsiteY993" fmla="*/ 492701 h 85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</a:cxnLst>
              <a:rect l="l" t="t" r="r" b="b"/>
              <a:pathLst>
                <a:path w="2972814" h="855756">
                  <a:moveTo>
                    <a:pt x="39904" y="853507"/>
                  </a:moveTo>
                  <a:lnTo>
                    <a:pt x="59855" y="855757"/>
                  </a:lnTo>
                  <a:lnTo>
                    <a:pt x="79807" y="853908"/>
                  </a:lnTo>
                  <a:lnTo>
                    <a:pt x="96794" y="848404"/>
                  </a:lnTo>
                  <a:lnTo>
                    <a:pt x="99759" y="847227"/>
                  </a:lnTo>
                  <a:lnTo>
                    <a:pt x="113363" y="838412"/>
                  </a:lnTo>
                  <a:lnTo>
                    <a:pt x="119711" y="832980"/>
                  </a:lnTo>
                  <a:lnTo>
                    <a:pt x="123803" y="828421"/>
                  </a:lnTo>
                  <a:lnTo>
                    <a:pt x="129801" y="818430"/>
                  </a:lnTo>
                  <a:lnTo>
                    <a:pt x="132786" y="808438"/>
                  </a:lnTo>
                  <a:lnTo>
                    <a:pt x="132604" y="798447"/>
                  </a:lnTo>
                  <a:lnTo>
                    <a:pt x="129762" y="788455"/>
                  </a:lnTo>
                  <a:lnTo>
                    <a:pt x="124040" y="778464"/>
                  </a:lnTo>
                  <a:lnTo>
                    <a:pt x="119711" y="772983"/>
                  </a:lnTo>
                  <a:lnTo>
                    <a:pt x="115763" y="768472"/>
                  </a:lnTo>
                  <a:lnTo>
                    <a:pt x="104569" y="758480"/>
                  </a:lnTo>
                  <a:lnTo>
                    <a:pt x="99759" y="754749"/>
                  </a:lnTo>
                  <a:lnTo>
                    <a:pt x="90495" y="748489"/>
                  </a:lnTo>
                  <a:lnTo>
                    <a:pt x="79807" y="742022"/>
                  </a:lnTo>
                  <a:lnTo>
                    <a:pt x="72769" y="738498"/>
                  </a:lnTo>
                  <a:lnTo>
                    <a:pt x="59855" y="732365"/>
                  </a:lnTo>
                  <a:lnTo>
                    <a:pt x="49686" y="728506"/>
                  </a:lnTo>
                  <a:lnTo>
                    <a:pt x="39904" y="724844"/>
                  </a:lnTo>
                  <a:lnTo>
                    <a:pt x="19952" y="719621"/>
                  </a:lnTo>
                  <a:lnTo>
                    <a:pt x="13388" y="718515"/>
                  </a:lnTo>
                  <a:lnTo>
                    <a:pt x="0" y="716179"/>
                  </a:lnTo>
                  <a:lnTo>
                    <a:pt x="0" y="718515"/>
                  </a:lnTo>
                  <a:lnTo>
                    <a:pt x="0" y="728506"/>
                  </a:lnTo>
                  <a:lnTo>
                    <a:pt x="0" y="738498"/>
                  </a:lnTo>
                  <a:lnTo>
                    <a:pt x="0" y="748489"/>
                  </a:lnTo>
                  <a:lnTo>
                    <a:pt x="0" y="758480"/>
                  </a:lnTo>
                  <a:lnTo>
                    <a:pt x="0" y="768472"/>
                  </a:lnTo>
                  <a:lnTo>
                    <a:pt x="0" y="778464"/>
                  </a:lnTo>
                  <a:lnTo>
                    <a:pt x="0" y="788455"/>
                  </a:lnTo>
                  <a:lnTo>
                    <a:pt x="0" y="798447"/>
                  </a:lnTo>
                  <a:lnTo>
                    <a:pt x="0" y="808438"/>
                  </a:lnTo>
                  <a:lnTo>
                    <a:pt x="0" y="818430"/>
                  </a:lnTo>
                  <a:lnTo>
                    <a:pt x="0" y="828421"/>
                  </a:lnTo>
                  <a:lnTo>
                    <a:pt x="0" y="838412"/>
                  </a:lnTo>
                  <a:lnTo>
                    <a:pt x="0" y="840491"/>
                  </a:lnTo>
                  <a:lnTo>
                    <a:pt x="19952" y="848309"/>
                  </a:lnTo>
                  <a:lnTo>
                    <a:pt x="20300" y="848404"/>
                  </a:lnTo>
                  <a:close/>
                  <a:moveTo>
                    <a:pt x="758167" y="609986"/>
                  </a:moveTo>
                  <a:lnTo>
                    <a:pt x="778119" y="611619"/>
                  </a:lnTo>
                  <a:lnTo>
                    <a:pt x="798071" y="612406"/>
                  </a:lnTo>
                  <a:lnTo>
                    <a:pt x="818023" y="612122"/>
                  </a:lnTo>
                  <a:lnTo>
                    <a:pt x="837975" y="610461"/>
                  </a:lnTo>
                  <a:lnTo>
                    <a:pt x="849321" y="608608"/>
                  </a:lnTo>
                  <a:lnTo>
                    <a:pt x="857926" y="607005"/>
                  </a:lnTo>
                  <a:lnTo>
                    <a:pt x="877878" y="600960"/>
                  </a:lnTo>
                  <a:lnTo>
                    <a:pt x="883538" y="598617"/>
                  </a:lnTo>
                  <a:lnTo>
                    <a:pt x="897830" y="591641"/>
                  </a:lnTo>
                  <a:lnTo>
                    <a:pt x="902954" y="588625"/>
                  </a:lnTo>
                  <a:lnTo>
                    <a:pt x="917280" y="578634"/>
                  </a:lnTo>
                  <a:lnTo>
                    <a:pt x="917782" y="578209"/>
                  </a:lnTo>
                  <a:lnTo>
                    <a:pt x="928872" y="568642"/>
                  </a:lnTo>
                  <a:lnTo>
                    <a:pt x="937733" y="559614"/>
                  </a:lnTo>
                  <a:lnTo>
                    <a:pt x="938790" y="558651"/>
                  </a:lnTo>
                  <a:lnTo>
                    <a:pt x="947701" y="548659"/>
                  </a:lnTo>
                  <a:lnTo>
                    <a:pt x="954994" y="538668"/>
                  </a:lnTo>
                  <a:lnTo>
                    <a:pt x="957685" y="531940"/>
                  </a:lnTo>
                  <a:lnTo>
                    <a:pt x="959860" y="528676"/>
                  </a:lnTo>
                  <a:lnTo>
                    <a:pt x="961248" y="518685"/>
                  </a:lnTo>
                  <a:lnTo>
                    <a:pt x="957685" y="514864"/>
                  </a:lnTo>
                  <a:lnTo>
                    <a:pt x="953546" y="508693"/>
                  </a:lnTo>
                  <a:lnTo>
                    <a:pt x="937733" y="500006"/>
                  </a:lnTo>
                  <a:lnTo>
                    <a:pt x="935895" y="498702"/>
                  </a:lnTo>
                  <a:lnTo>
                    <a:pt x="917782" y="489722"/>
                  </a:lnTo>
                  <a:lnTo>
                    <a:pt x="916191" y="488710"/>
                  </a:lnTo>
                  <a:lnTo>
                    <a:pt x="897830" y="479147"/>
                  </a:lnTo>
                  <a:lnTo>
                    <a:pt x="897158" y="478719"/>
                  </a:lnTo>
                  <a:lnTo>
                    <a:pt x="881045" y="468727"/>
                  </a:lnTo>
                  <a:lnTo>
                    <a:pt x="877878" y="466767"/>
                  </a:lnTo>
                  <a:lnTo>
                    <a:pt x="867206" y="458736"/>
                  </a:lnTo>
                  <a:lnTo>
                    <a:pt x="857926" y="451223"/>
                  </a:lnTo>
                  <a:lnTo>
                    <a:pt x="855263" y="448744"/>
                  </a:lnTo>
                  <a:lnTo>
                    <a:pt x="845581" y="438753"/>
                  </a:lnTo>
                  <a:lnTo>
                    <a:pt x="837975" y="429906"/>
                  </a:lnTo>
                  <a:lnTo>
                    <a:pt x="837047" y="428761"/>
                  </a:lnTo>
                  <a:lnTo>
                    <a:pt x="829995" y="418770"/>
                  </a:lnTo>
                  <a:lnTo>
                    <a:pt x="823709" y="408778"/>
                  </a:lnTo>
                  <a:lnTo>
                    <a:pt x="818079" y="398787"/>
                  </a:lnTo>
                  <a:lnTo>
                    <a:pt x="818023" y="398679"/>
                  </a:lnTo>
                  <a:lnTo>
                    <a:pt x="812513" y="388795"/>
                  </a:lnTo>
                  <a:lnTo>
                    <a:pt x="807003" y="378804"/>
                  </a:lnTo>
                  <a:lnTo>
                    <a:pt x="801667" y="368812"/>
                  </a:lnTo>
                  <a:lnTo>
                    <a:pt x="798071" y="362295"/>
                  </a:lnTo>
                  <a:lnTo>
                    <a:pt x="795634" y="358821"/>
                  </a:lnTo>
                  <a:lnTo>
                    <a:pt x="788154" y="348829"/>
                  </a:lnTo>
                  <a:lnTo>
                    <a:pt x="779654" y="338838"/>
                  </a:lnTo>
                  <a:lnTo>
                    <a:pt x="778119" y="337079"/>
                  </a:lnTo>
                  <a:lnTo>
                    <a:pt x="764929" y="328846"/>
                  </a:lnTo>
                  <a:lnTo>
                    <a:pt x="758167" y="325047"/>
                  </a:lnTo>
                  <a:lnTo>
                    <a:pt x="738216" y="321957"/>
                  </a:lnTo>
                  <a:lnTo>
                    <a:pt x="718264" y="324794"/>
                  </a:lnTo>
                  <a:lnTo>
                    <a:pt x="706195" y="328846"/>
                  </a:lnTo>
                  <a:lnTo>
                    <a:pt x="698312" y="331109"/>
                  </a:lnTo>
                  <a:lnTo>
                    <a:pt x="680734" y="338838"/>
                  </a:lnTo>
                  <a:lnTo>
                    <a:pt x="678360" y="339798"/>
                  </a:lnTo>
                  <a:lnTo>
                    <a:pt x="660793" y="348829"/>
                  </a:lnTo>
                  <a:lnTo>
                    <a:pt x="658409" y="350055"/>
                  </a:lnTo>
                  <a:lnTo>
                    <a:pt x="643340" y="358821"/>
                  </a:lnTo>
                  <a:lnTo>
                    <a:pt x="638457" y="361790"/>
                  </a:lnTo>
                  <a:lnTo>
                    <a:pt x="627540" y="368812"/>
                  </a:lnTo>
                  <a:lnTo>
                    <a:pt x="618505" y="375092"/>
                  </a:lnTo>
                  <a:lnTo>
                    <a:pt x="612917" y="378804"/>
                  </a:lnTo>
                  <a:lnTo>
                    <a:pt x="599030" y="388795"/>
                  </a:lnTo>
                  <a:lnTo>
                    <a:pt x="598553" y="389180"/>
                  </a:lnTo>
                  <a:lnTo>
                    <a:pt x="584869" y="398787"/>
                  </a:lnTo>
                  <a:lnTo>
                    <a:pt x="578601" y="403606"/>
                  </a:lnTo>
                  <a:lnTo>
                    <a:pt x="569275" y="408778"/>
                  </a:lnTo>
                  <a:lnTo>
                    <a:pt x="558650" y="415403"/>
                  </a:lnTo>
                  <a:lnTo>
                    <a:pt x="547555" y="418770"/>
                  </a:lnTo>
                  <a:lnTo>
                    <a:pt x="538698" y="421791"/>
                  </a:lnTo>
                  <a:lnTo>
                    <a:pt x="518746" y="421632"/>
                  </a:lnTo>
                  <a:lnTo>
                    <a:pt x="511003" y="418770"/>
                  </a:lnTo>
                  <a:lnTo>
                    <a:pt x="498794" y="414600"/>
                  </a:lnTo>
                  <a:lnTo>
                    <a:pt x="489237" y="408778"/>
                  </a:lnTo>
                  <a:lnTo>
                    <a:pt x="478843" y="402528"/>
                  </a:lnTo>
                  <a:lnTo>
                    <a:pt x="474211" y="398787"/>
                  </a:lnTo>
                  <a:lnTo>
                    <a:pt x="462428" y="388795"/>
                  </a:lnTo>
                  <a:lnTo>
                    <a:pt x="458891" y="385727"/>
                  </a:lnTo>
                  <a:lnTo>
                    <a:pt x="452070" y="378804"/>
                  </a:lnTo>
                  <a:lnTo>
                    <a:pt x="443468" y="368812"/>
                  </a:lnTo>
                  <a:lnTo>
                    <a:pt x="438939" y="362973"/>
                  </a:lnTo>
                  <a:lnTo>
                    <a:pt x="435977" y="358821"/>
                  </a:lnTo>
                  <a:lnTo>
                    <a:pt x="430213" y="348829"/>
                  </a:lnTo>
                  <a:lnTo>
                    <a:pt x="425930" y="338838"/>
                  </a:lnTo>
                  <a:lnTo>
                    <a:pt x="423060" y="328846"/>
                  </a:lnTo>
                  <a:lnTo>
                    <a:pt x="422394" y="318855"/>
                  </a:lnTo>
                  <a:lnTo>
                    <a:pt x="423360" y="308863"/>
                  </a:lnTo>
                  <a:lnTo>
                    <a:pt x="426705" y="298872"/>
                  </a:lnTo>
                  <a:lnTo>
                    <a:pt x="432111" y="288880"/>
                  </a:lnTo>
                  <a:lnTo>
                    <a:pt x="438939" y="280346"/>
                  </a:lnTo>
                  <a:lnTo>
                    <a:pt x="440286" y="278889"/>
                  </a:lnTo>
                  <a:lnTo>
                    <a:pt x="453003" y="268897"/>
                  </a:lnTo>
                  <a:lnTo>
                    <a:pt x="458891" y="265106"/>
                  </a:lnTo>
                  <a:lnTo>
                    <a:pt x="470029" y="258906"/>
                  </a:lnTo>
                  <a:lnTo>
                    <a:pt x="478843" y="254838"/>
                  </a:lnTo>
                  <a:lnTo>
                    <a:pt x="493369" y="248914"/>
                  </a:lnTo>
                  <a:lnTo>
                    <a:pt x="498794" y="246975"/>
                  </a:lnTo>
                  <a:lnTo>
                    <a:pt x="518746" y="240153"/>
                  </a:lnTo>
                  <a:lnTo>
                    <a:pt x="522489" y="238923"/>
                  </a:lnTo>
                  <a:lnTo>
                    <a:pt x="538698" y="234106"/>
                  </a:lnTo>
                  <a:lnTo>
                    <a:pt x="556391" y="228931"/>
                  </a:lnTo>
                  <a:lnTo>
                    <a:pt x="558650" y="228310"/>
                  </a:lnTo>
                  <a:lnTo>
                    <a:pt x="578601" y="222949"/>
                  </a:lnTo>
                  <a:lnTo>
                    <a:pt x="595041" y="218940"/>
                  </a:lnTo>
                  <a:lnTo>
                    <a:pt x="598553" y="218100"/>
                  </a:lnTo>
                  <a:lnTo>
                    <a:pt x="618505" y="213985"/>
                  </a:lnTo>
                  <a:lnTo>
                    <a:pt x="638457" y="211015"/>
                  </a:lnTo>
                  <a:lnTo>
                    <a:pt x="658409" y="209178"/>
                  </a:lnTo>
                  <a:lnTo>
                    <a:pt x="672726" y="208948"/>
                  </a:lnTo>
                  <a:lnTo>
                    <a:pt x="678360" y="208858"/>
                  </a:lnTo>
                  <a:lnTo>
                    <a:pt x="679587" y="208948"/>
                  </a:lnTo>
                  <a:lnTo>
                    <a:pt x="698312" y="210627"/>
                  </a:lnTo>
                  <a:lnTo>
                    <a:pt x="718264" y="213748"/>
                  </a:lnTo>
                  <a:lnTo>
                    <a:pt x="738216" y="217793"/>
                  </a:lnTo>
                  <a:lnTo>
                    <a:pt x="744975" y="218940"/>
                  </a:lnTo>
                  <a:lnTo>
                    <a:pt x="758167" y="221519"/>
                  </a:lnTo>
                  <a:lnTo>
                    <a:pt x="778119" y="223146"/>
                  </a:lnTo>
                  <a:lnTo>
                    <a:pt x="798071" y="221692"/>
                  </a:lnTo>
                  <a:lnTo>
                    <a:pt x="811810" y="218940"/>
                  </a:lnTo>
                  <a:lnTo>
                    <a:pt x="818023" y="217841"/>
                  </a:lnTo>
                  <a:lnTo>
                    <a:pt x="837975" y="212579"/>
                  </a:lnTo>
                  <a:lnTo>
                    <a:pt x="850191" y="208948"/>
                  </a:lnTo>
                  <a:lnTo>
                    <a:pt x="857926" y="206789"/>
                  </a:lnTo>
                  <a:lnTo>
                    <a:pt x="877878" y="201227"/>
                  </a:lnTo>
                  <a:lnTo>
                    <a:pt x="886490" y="198957"/>
                  </a:lnTo>
                  <a:lnTo>
                    <a:pt x="897830" y="195883"/>
                  </a:lnTo>
                  <a:lnTo>
                    <a:pt x="917782" y="191681"/>
                  </a:lnTo>
                  <a:lnTo>
                    <a:pt x="935430" y="188965"/>
                  </a:lnTo>
                  <a:lnTo>
                    <a:pt x="937733" y="188575"/>
                  </a:lnTo>
                  <a:lnTo>
                    <a:pt x="957685" y="187017"/>
                  </a:lnTo>
                  <a:lnTo>
                    <a:pt x="977637" y="186978"/>
                  </a:lnTo>
                  <a:lnTo>
                    <a:pt x="997589" y="188502"/>
                  </a:lnTo>
                  <a:lnTo>
                    <a:pt x="1001325" y="188965"/>
                  </a:lnTo>
                  <a:lnTo>
                    <a:pt x="1017541" y="190930"/>
                  </a:lnTo>
                  <a:lnTo>
                    <a:pt x="1037492" y="194199"/>
                  </a:lnTo>
                  <a:lnTo>
                    <a:pt x="1057444" y="197571"/>
                  </a:lnTo>
                  <a:lnTo>
                    <a:pt x="1066475" y="198957"/>
                  </a:lnTo>
                  <a:lnTo>
                    <a:pt x="1077396" y="200724"/>
                  </a:lnTo>
                  <a:lnTo>
                    <a:pt x="1097348" y="203614"/>
                  </a:lnTo>
                  <a:lnTo>
                    <a:pt x="1117299" y="206048"/>
                  </a:lnTo>
                  <a:lnTo>
                    <a:pt x="1134712" y="208948"/>
                  </a:lnTo>
                  <a:lnTo>
                    <a:pt x="1137251" y="209451"/>
                  </a:lnTo>
                  <a:lnTo>
                    <a:pt x="1157203" y="214975"/>
                  </a:lnTo>
                  <a:lnTo>
                    <a:pt x="1166407" y="218940"/>
                  </a:lnTo>
                  <a:lnTo>
                    <a:pt x="1177155" y="224074"/>
                  </a:lnTo>
                  <a:lnTo>
                    <a:pt x="1184781" y="228931"/>
                  </a:lnTo>
                  <a:lnTo>
                    <a:pt x="1197107" y="237910"/>
                  </a:lnTo>
                  <a:lnTo>
                    <a:pt x="1198262" y="238923"/>
                  </a:lnTo>
                  <a:lnTo>
                    <a:pt x="1209323" y="248914"/>
                  </a:lnTo>
                  <a:lnTo>
                    <a:pt x="1217058" y="256347"/>
                  </a:lnTo>
                  <a:lnTo>
                    <a:pt x="1220407" y="258906"/>
                  </a:lnTo>
                  <a:lnTo>
                    <a:pt x="1233958" y="268897"/>
                  </a:lnTo>
                  <a:lnTo>
                    <a:pt x="1237010" y="270963"/>
                  </a:lnTo>
                  <a:lnTo>
                    <a:pt x="1256962" y="274976"/>
                  </a:lnTo>
                  <a:lnTo>
                    <a:pt x="1276914" y="271853"/>
                  </a:lnTo>
                  <a:lnTo>
                    <a:pt x="1287730" y="268897"/>
                  </a:lnTo>
                  <a:lnTo>
                    <a:pt x="1296865" y="267271"/>
                  </a:lnTo>
                  <a:lnTo>
                    <a:pt x="1316817" y="262032"/>
                  </a:lnTo>
                  <a:lnTo>
                    <a:pt x="1327532" y="258906"/>
                  </a:lnTo>
                  <a:lnTo>
                    <a:pt x="1336769" y="256866"/>
                  </a:lnTo>
                  <a:lnTo>
                    <a:pt x="1356721" y="252030"/>
                  </a:lnTo>
                  <a:lnTo>
                    <a:pt x="1369582" y="248914"/>
                  </a:lnTo>
                  <a:lnTo>
                    <a:pt x="1376673" y="247443"/>
                  </a:lnTo>
                  <a:lnTo>
                    <a:pt x="1396624" y="242934"/>
                  </a:lnTo>
                  <a:lnTo>
                    <a:pt x="1414975" y="238923"/>
                  </a:lnTo>
                  <a:lnTo>
                    <a:pt x="1416576" y="238600"/>
                  </a:lnTo>
                  <a:lnTo>
                    <a:pt x="1436528" y="234345"/>
                  </a:lnTo>
                  <a:lnTo>
                    <a:pt x="1456480" y="230061"/>
                  </a:lnTo>
                  <a:lnTo>
                    <a:pt x="1461703" y="228931"/>
                  </a:lnTo>
                  <a:lnTo>
                    <a:pt x="1476431" y="225709"/>
                  </a:lnTo>
                  <a:lnTo>
                    <a:pt x="1496383" y="221357"/>
                  </a:lnTo>
                  <a:lnTo>
                    <a:pt x="1507916" y="218940"/>
                  </a:lnTo>
                  <a:lnTo>
                    <a:pt x="1516335" y="217022"/>
                  </a:lnTo>
                  <a:lnTo>
                    <a:pt x="1536287" y="212821"/>
                  </a:lnTo>
                  <a:lnTo>
                    <a:pt x="1556239" y="209079"/>
                  </a:lnTo>
                  <a:lnTo>
                    <a:pt x="1557236" y="208948"/>
                  </a:lnTo>
                  <a:lnTo>
                    <a:pt x="1576190" y="206082"/>
                  </a:lnTo>
                  <a:lnTo>
                    <a:pt x="1596142" y="204248"/>
                  </a:lnTo>
                  <a:lnTo>
                    <a:pt x="1616094" y="203941"/>
                  </a:lnTo>
                  <a:lnTo>
                    <a:pt x="1636046" y="205632"/>
                  </a:lnTo>
                  <a:lnTo>
                    <a:pt x="1653053" y="208948"/>
                  </a:lnTo>
                  <a:lnTo>
                    <a:pt x="1655997" y="209561"/>
                  </a:lnTo>
                  <a:lnTo>
                    <a:pt x="1675949" y="215559"/>
                  </a:lnTo>
                  <a:lnTo>
                    <a:pt x="1684700" y="218940"/>
                  </a:lnTo>
                  <a:lnTo>
                    <a:pt x="1695901" y="223540"/>
                  </a:lnTo>
                  <a:lnTo>
                    <a:pt x="1706752" y="228931"/>
                  </a:lnTo>
                  <a:lnTo>
                    <a:pt x="1715853" y="233489"/>
                  </a:lnTo>
                  <a:lnTo>
                    <a:pt x="1725893" y="238923"/>
                  </a:lnTo>
                  <a:lnTo>
                    <a:pt x="1735805" y="244237"/>
                  </a:lnTo>
                  <a:lnTo>
                    <a:pt x="1744428" y="248914"/>
                  </a:lnTo>
                  <a:lnTo>
                    <a:pt x="1755756" y="255247"/>
                  </a:lnTo>
                  <a:lnTo>
                    <a:pt x="1762538" y="258906"/>
                  </a:lnTo>
                  <a:lnTo>
                    <a:pt x="1775708" y="265822"/>
                  </a:lnTo>
                  <a:lnTo>
                    <a:pt x="1781967" y="268897"/>
                  </a:lnTo>
                  <a:lnTo>
                    <a:pt x="1795660" y="275578"/>
                  </a:lnTo>
                  <a:lnTo>
                    <a:pt x="1803483" y="278889"/>
                  </a:lnTo>
                  <a:lnTo>
                    <a:pt x="1815612" y="284060"/>
                  </a:lnTo>
                  <a:lnTo>
                    <a:pt x="1829779" y="288880"/>
                  </a:lnTo>
                  <a:lnTo>
                    <a:pt x="1835563" y="290901"/>
                  </a:lnTo>
                  <a:lnTo>
                    <a:pt x="1855515" y="295200"/>
                  </a:lnTo>
                  <a:lnTo>
                    <a:pt x="1875467" y="296793"/>
                  </a:lnTo>
                  <a:lnTo>
                    <a:pt x="1895419" y="295412"/>
                  </a:lnTo>
                  <a:lnTo>
                    <a:pt x="1915371" y="291574"/>
                  </a:lnTo>
                  <a:lnTo>
                    <a:pt x="1923896" y="288880"/>
                  </a:lnTo>
                  <a:lnTo>
                    <a:pt x="1935322" y="284693"/>
                  </a:lnTo>
                  <a:lnTo>
                    <a:pt x="1948063" y="278889"/>
                  </a:lnTo>
                  <a:lnTo>
                    <a:pt x="1955274" y="275018"/>
                  </a:lnTo>
                  <a:lnTo>
                    <a:pt x="1965283" y="268897"/>
                  </a:lnTo>
                  <a:lnTo>
                    <a:pt x="1975226" y="260624"/>
                  </a:lnTo>
                  <a:lnTo>
                    <a:pt x="1977185" y="258906"/>
                  </a:lnTo>
                  <a:lnTo>
                    <a:pt x="1985520" y="248914"/>
                  </a:lnTo>
                  <a:lnTo>
                    <a:pt x="1991375" y="238923"/>
                  </a:lnTo>
                  <a:lnTo>
                    <a:pt x="1995178" y="229440"/>
                  </a:lnTo>
                  <a:lnTo>
                    <a:pt x="1995376" y="228931"/>
                  </a:lnTo>
                  <a:lnTo>
                    <a:pt x="1998185" y="218940"/>
                  </a:lnTo>
                  <a:lnTo>
                    <a:pt x="2001470" y="208948"/>
                  </a:lnTo>
                  <a:lnTo>
                    <a:pt x="2004813" y="198957"/>
                  </a:lnTo>
                  <a:lnTo>
                    <a:pt x="2009037" y="188965"/>
                  </a:lnTo>
                  <a:lnTo>
                    <a:pt x="2015129" y="179042"/>
                  </a:lnTo>
                  <a:lnTo>
                    <a:pt x="2015174" y="178974"/>
                  </a:lnTo>
                  <a:lnTo>
                    <a:pt x="2023168" y="168982"/>
                  </a:lnTo>
                  <a:lnTo>
                    <a:pt x="2033878" y="158991"/>
                  </a:lnTo>
                  <a:lnTo>
                    <a:pt x="2035081" y="158082"/>
                  </a:lnTo>
                  <a:lnTo>
                    <a:pt x="2049336" y="148999"/>
                  </a:lnTo>
                  <a:lnTo>
                    <a:pt x="2055033" y="145874"/>
                  </a:lnTo>
                  <a:lnTo>
                    <a:pt x="2073240" y="139008"/>
                  </a:lnTo>
                  <a:lnTo>
                    <a:pt x="2074985" y="138433"/>
                  </a:lnTo>
                  <a:lnTo>
                    <a:pt x="2094936" y="135320"/>
                  </a:lnTo>
                  <a:lnTo>
                    <a:pt x="2114888" y="135931"/>
                  </a:lnTo>
                  <a:lnTo>
                    <a:pt x="2127695" y="139008"/>
                  </a:lnTo>
                  <a:lnTo>
                    <a:pt x="2134840" y="140881"/>
                  </a:lnTo>
                  <a:lnTo>
                    <a:pt x="2151745" y="148999"/>
                  </a:lnTo>
                  <a:lnTo>
                    <a:pt x="2154792" y="150804"/>
                  </a:lnTo>
                  <a:lnTo>
                    <a:pt x="2165062" y="158991"/>
                  </a:lnTo>
                  <a:lnTo>
                    <a:pt x="2174744" y="168908"/>
                  </a:lnTo>
                  <a:lnTo>
                    <a:pt x="2174805" y="168982"/>
                  </a:lnTo>
                  <a:lnTo>
                    <a:pt x="2180927" y="178974"/>
                  </a:lnTo>
                  <a:lnTo>
                    <a:pt x="2185250" y="188965"/>
                  </a:lnTo>
                  <a:lnTo>
                    <a:pt x="2187357" y="198957"/>
                  </a:lnTo>
                  <a:lnTo>
                    <a:pt x="2188140" y="208948"/>
                  </a:lnTo>
                  <a:lnTo>
                    <a:pt x="2187922" y="218940"/>
                  </a:lnTo>
                  <a:lnTo>
                    <a:pt x="2187057" y="228931"/>
                  </a:lnTo>
                  <a:lnTo>
                    <a:pt x="2186066" y="238923"/>
                  </a:lnTo>
                  <a:lnTo>
                    <a:pt x="2185959" y="248914"/>
                  </a:lnTo>
                  <a:lnTo>
                    <a:pt x="2187604" y="258906"/>
                  </a:lnTo>
                  <a:lnTo>
                    <a:pt x="2192408" y="268897"/>
                  </a:lnTo>
                  <a:lnTo>
                    <a:pt x="2194695" y="271919"/>
                  </a:lnTo>
                  <a:lnTo>
                    <a:pt x="2200409" y="278889"/>
                  </a:lnTo>
                  <a:lnTo>
                    <a:pt x="2214020" y="288880"/>
                  </a:lnTo>
                  <a:lnTo>
                    <a:pt x="2214647" y="289222"/>
                  </a:lnTo>
                  <a:lnTo>
                    <a:pt x="2233252" y="298872"/>
                  </a:lnTo>
                  <a:lnTo>
                    <a:pt x="2234599" y="299422"/>
                  </a:lnTo>
                  <a:lnTo>
                    <a:pt x="2254551" y="306917"/>
                  </a:lnTo>
                  <a:lnTo>
                    <a:pt x="2260434" y="308863"/>
                  </a:lnTo>
                  <a:lnTo>
                    <a:pt x="2274502" y="313141"/>
                  </a:lnTo>
                  <a:lnTo>
                    <a:pt x="2294454" y="318332"/>
                  </a:lnTo>
                  <a:lnTo>
                    <a:pt x="2296985" y="318855"/>
                  </a:lnTo>
                  <a:lnTo>
                    <a:pt x="2314406" y="322454"/>
                  </a:lnTo>
                  <a:lnTo>
                    <a:pt x="2334358" y="325016"/>
                  </a:lnTo>
                  <a:lnTo>
                    <a:pt x="2354310" y="325515"/>
                  </a:lnTo>
                  <a:lnTo>
                    <a:pt x="2374261" y="323063"/>
                  </a:lnTo>
                  <a:lnTo>
                    <a:pt x="2387186" y="318855"/>
                  </a:lnTo>
                  <a:lnTo>
                    <a:pt x="2394213" y="316303"/>
                  </a:lnTo>
                  <a:lnTo>
                    <a:pt x="2408696" y="308863"/>
                  </a:lnTo>
                  <a:lnTo>
                    <a:pt x="2414165" y="305738"/>
                  </a:lnTo>
                  <a:lnTo>
                    <a:pt x="2425421" y="298872"/>
                  </a:lnTo>
                  <a:lnTo>
                    <a:pt x="2434117" y="293605"/>
                  </a:lnTo>
                  <a:lnTo>
                    <a:pt x="2442231" y="288880"/>
                  </a:lnTo>
                  <a:lnTo>
                    <a:pt x="2454068" y="281812"/>
                  </a:lnTo>
                  <a:lnTo>
                    <a:pt x="2461170" y="278889"/>
                  </a:lnTo>
                  <a:lnTo>
                    <a:pt x="2474020" y="273260"/>
                  </a:lnTo>
                  <a:lnTo>
                    <a:pt x="2492463" y="268897"/>
                  </a:lnTo>
                  <a:lnTo>
                    <a:pt x="2493972" y="268475"/>
                  </a:lnTo>
                  <a:lnTo>
                    <a:pt x="2513924" y="267039"/>
                  </a:lnTo>
                  <a:lnTo>
                    <a:pt x="2524638" y="268897"/>
                  </a:lnTo>
                  <a:lnTo>
                    <a:pt x="2533876" y="270357"/>
                  </a:lnTo>
                  <a:lnTo>
                    <a:pt x="2553827" y="277031"/>
                  </a:lnTo>
                  <a:lnTo>
                    <a:pt x="2557311" y="278889"/>
                  </a:lnTo>
                  <a:lnTo>
                    <a:pt x="2573779" y="287111"/>
                  </a:lnTo>
                  <a:lnTo>
                    <a:pt x="2576574" y="288880"/>
                  </a:lnTo>
                  <a:lnTo>
                    <a:pt x="2592712" y="298872"/>
                  </a:lnTo>
                  <a:lnTo>
                    <a:pt x="2593731" y="299476"/>
                  </a:lnTo>
                  <a:lnTo>
                    <a:pt x="2606726" y="308863"/>
                  </a:lnTo>
                  <a:lnTo>
                    <a:pt x="2613683" y="314057"/>
                  </a:lnTo>
                  <a:lnTo>
                    <a:pt x="2619631" y="318855"/>
                  </a:lnTo>
                  <a:lnTo>
                    <a:pt x="2630837" y="328846"/>
                  </a:lnTo>
                  <a:lnTo>
                    <a:pt x="2633634" y="331468"/>
                  </a:lnTo>
                  <a:lnTo>
                    <a:pt x="2641118" y="338838"/>
                  </a:lnTo>
                  <a:lnTo>
                    <a:pt x="2650627" y="348829"/>
                  </a:lnTo>
                  <a:lnTo>
                    <a:pt x="2653586" y="352086"/>
                  </a:lnTo>
                  <a:lnTo>
                    <a:pt x="2659725" y="358821"/>
                  </a:lnTo>
                  <a:lnTo>
                    <a:pt x="2668420" y="368812"/>
                  </a:lnTo>
                  <a:lnTo>
                    <a:pt x="2673538" y="375004"/>
                  </a:lnTo>
                  <a:lnTo>
                    <a:pt x="2676959" y="378804"/>
                  </a:lnTo>
                  <a:lnTo>
                    <a:pt x="2686239" y="388795"/>
                  </a:lnTo>
                  <a:lnTo>
                    <a:pt x="2693490" y="396261"/>
                  </a:lnTo>
                  <a:lnTo>
                    <a:pt x="2696401" y="398787"/>
                  </a:lnTo>
                  <a:lnTo>
                    <a:pt x="2707755" y="408778"/>
                  </a:lnTo>
                  <a:lnTo>
                    <a:pt x="2713441" y="413505"/>
                  </a:lnTo>
                  <a:lnTo>
                    <a:pt x="2721785" y="418770"/>
                  </a:lnTo>
                  <a:lnTo>
                    <a:pt x="2733393" y="425772"/>
                  </a:lnTo>
                  <a:lnTo>
                    <a:pt x="2742502" y="428761"/>
                  </a:lnTo>
                  <a:lnTo>
                    <a:pt x="2753345" y="432196"/>
                  </a:lnTo>
                  <a:lnTo>
                    <a:pt x="2773297" y="431805"/>
                  </a:lnTo>
                  <a:lnTo>
                    <a:pt x="2780602" y="428761"/>
                  </a:lnTo>
                  <a:lnTo>
                    <a:pt x="2793249" y="423428"/>
                  </a:lnTo>
                  <a:lnTo>
                    <a:pt x="2798571" y="418770"/>
                  </a:lnTo>
                  <a:lnTo>
                    <a:pt x="2811179" y="408778"/>
                  </a:lnTo>
                  <a:lnTo>
                    <a:pt x="2813200" y="407157"/>
                  </a:lnTo>
                  <a:lnTo>
                    <a:pt x="2819928" y="398787"/>
                  </a:lnTo>
                  <a:lnTo>
                    <a:pt x="2828733" y="388795"/>
                  </a:lnTo>
                  <a:lnTo>
                    <a:pt x="2833152" y="383991"/>
                  </a:lnTo>
                  <a:lnTo>
                    <a:pt x="2836919" y="378804"/>
                  </a:lnTo>
                  <a:lnTo>
                    <a:pt x="2844915" y="368812"/>
                  </a:lnTo>
                  <a:lnTo>
                    <a:pt x="2853104" y="360031"/>
                  </a:lnTo>
                  <a:lnTo>
                    <a:pt x="2854099" y="358821"/>
                  </a:lnTo>
                  <a:lnTo>
                    <a:pt x="2863328" y="348829"/>
                  </a:lnTo>
                  <a:lnTo>
                    <a:pt x="2873056" y="340457"/>
                  </a:lnTo>
                  <a:lnTo>
                    <a:pt x="2874866" y="338838"/>
                  </a:lnTo>
                  <a:lnTo>
                    <a:pt x="2887934" y="328846"/>
                  </a:lnTo>
                  <a:lnTo>
                    <a:pt x="2893007" y="325745"/>
                  </a:lnTo>
                  <a:lnTo>
                    <a:pt x="2904831" y="318855"/>
                  </a:lnTo>
                  <a:lnTo>
                    <a:pt x="2912959" y="314870"/>
                  </a:lnTo>
                  <a:lnTo>
                    <a:pt x="2926113" y="308863"/>
                  </a:lnTo>
                  <a:lnTo>
                    <a:pt x="2932911" y="306212"/>
                  </a:lnTo>
                  <a:lnTo>
                    <a:pt x="2952863" y="298923"/>
                  </a:lnTo>
                  <a:lnTo>
                    <a:pt x="2953009" y="298872"/>
                  </a:lnTo>
                  <a:lnTo>
                    <a:pt x="2972815" y="292595"/>
                  </a:lnTo>
                  <a:lnTo>
                    <a:pt x="2972815" y="288880"/>
                  </a:lnTo>
                  <a:lnTo>
                    <a:pt x="2972815" y="278889"/>
                  </a:lnTo>
                  <a:lnTo>
                    <a:pt x="2972815" y="268897"/>
                  </a:lnTo>
                  <a:lnTo>
                    <a:pt x="2972815" y="260955"/>
                  </a:lnTo>
                  <a:lnTo>
                    <a:pt x="2952863" y="264169"/>
                  </a:lnTo>
                  <a:lnTo>
                    <a:pt x="2932911" y="267317"/>
                  </a:lnTo>
                  <a:lnTo>
                    <a:pt x="2920916" y="268897"/>
                  </a:lnTo>
                  <a:lnTo>
                    <a:pt x="2912959" y="270007"/>
                  </a:lnTo>
                  <a:lnTo>
                    <a:pt x="2893007" y="271694"/>
                  </a:lnTo>
                  <a:lnTo>
                    <a:pt x="2873056" y="272417"/>
                  </a:lnTo>
                  <a:lnTo>
                    <a:pt x="2853104" y="270985"/>
                  </a:lnTo>
                  <a:lnTo>
                    <a:pt x="2843206" y="268897"/>
                  </a:lnTo>
                  <a:lnTo>
                    <a:pt x="2833152" y="263098"/>
                  </a:lnTo>
                  <a:lnTo>
                    <a:pt x="2829324" y="258906"/>
                  </a:lnTo>
                  <a:lnTo>
                    <a:pt x="2827165" y="248914"/>
                  </a:lnTo>
                  <a:lnTo>
                    <a:pt x="2830010" y="238923"/>
                  </a:lnTo>
                  <a:lnTo>
                    <a:pt x="2833152" y="233144"/>
                  </a:lnTo>
                  <a:lnTo>
                    <a:pt x="2834955" y="228931"/>
                  </a:lnTo>
                  <a:lnTo>
                    <a:pt x="2841288" y="218940"/>
                  </a:lnTo>
                  <a:lnTo>
                    <a:pt x="2849086" y="208948"/>
                  </a:lnTo>
                  <a:lnTo>
                    <a:pt x="2853104" y="204404"/>
                  </a:lnTo>
                  <a:lnTo>
                    <a:pt x="2857287" y="198957"/>
                  </a:lnTo>
                  <a:lnTo>
                    <a:pt x="2865970" y="188965"/>
                  </a:lnTo>
                  <a:lnTo>
                    <a:pt x="2873056" y="180917"/>
                  </a:lnTo>
                  <a:lnTo>
                    <a:pt x="2874577" y="178974"/>
                  </a:lnTo>
                  <a:lnTo>
                    <a:pt x="2882771" y="168982"/>
                  </a:lnTo>
                  <a:lnTo>
                    <a:pt x="2890272" y="158991"/>
                  </a:lnTo>
                  <a:lnTo>
                    <a:pt x="2893007" y="154833"/>
                  </a:lnTo>
                  <a:lnTo>
                    <a:pt x="2896523" y="148999"/>
                  </a:lnTo>
                  <a:lnTo>
                    <a:pt x="2901953" y="139008"/>
                  </a:lnTo>
                  <a:lnTo>
                    <a:pt x="2905480" y="129016"/>
                  </a:lnTo>
                  <a:lnTo>
                    <a:pt x="2907689" y="119025"/>
                  </a:lnTo>
                  <a:lnTo>
                    <a:pt x="2908303" y="109033"/>
                  </a:lnTo>
                  <a:lnTo>
                    <a:pt x="2906682" y="99042"/>
                  </a:lnTo>
                  <a:lnTo>
                    <a:pt x="2902924" y="89050"/>
                  </a:lnTo>
                  <a:lnTo>
                    <a:pt x="2896939" y="79059"/>
                  </a:lnTo>
                  <a:lnTo>
                    <a:pt x="2893007" y="74662"/>
                  </a:lnTo>
                  <a:lnTo>
                    <a:pt x="2887134" y="69067"/>
                  </a:lnTo>
                  <a:lnTo>
                    <a:pt x="2873661" y="59076"/>
                  </a:lnTo>
                  <a:lnTo>
                    <a:pt x="2873056" y="58717"/>
                  </a:lnTo>
                  <a:lnTo>
                    <a:pt x="2853872" y="49084"/>
                  </a:lnTo>
                  <a:lnTo>
                    <a:pt x="2853104" y="48748"/>
                  </a:lnTo>
                  <a:lnTo>
                    <a:pt x="2833152" y="41311"/>
                  </a:lnTo>
                  <a:lnTo>
                    <a:pt x="2826350" y="39093"/>
                  </a:lnTo>
                  <a:lnTo>
                    <a:pt x="2813200" y="35110"/>
                  </a:lnTo>
                  <a:lnTo>
                    <a:pt x="2793249" y="29534"/>
                  </a:lnTo>
                  <a:lnTo>
                    <a:pt x="2791629" y="29101"/>
                  </a:lnTo>
                  <a:lnTo>
                    <a:pt x="2773297" y="24199"/>
                  </a:lnTo>
                  <a:lnTo>
                    <a:pt x="2753673" y="19110"/>
                  </a:lnTo>
                  <a:lnTo>
                    <a:pt x="2753345" y="19020"/>
                  </a:lnTo>
                  <a:lnTo>
                    <a:pt x="2733393" y="13775"/>
                  </a:lnTo>
                  <a:lnTo>
                    <a:pt x="2714149" y="9118"/>
                  </a:lnTo>
                  <a:lnTo>
                    <a:pt x="2713441" y="8935"/>
                  </a:lnTo>
                  <a:lnTo>
                    <a:pt x="2693490" y="4582"/>
                  </a:lnTo>
                  <a:lnTo>
                    <a:pt x="2673538" y="1444"/>
                  </a:lnTo>
                  <a:lnTo>
                    <a:pt x="2653586" y="0"/>
                  </a:lnTo>
                  <a:lnTo>
                    <a:pt x="2633634" y="889"/>
                  </a:lnTo>
                  <a:lnTo>
                    <a:pt x="2613683" y="4719"/>
                  </a:lnTo>
                  <a:lnTo>
                    <a:pt x="2601048" y="9118"/>
                  </a:lnTo>
                  <a:lnTo>
                    <a:pt x="2593731" y="11837"/>
                  </a:lnTo>
                  <a:lnTo>
                    <a:pt x="2580068" y="19110"/>
                  </a:lnTo>
                  <a:lnTo>
                    <a:pt x="2573779" y="22781"/>
                  </a:lnTo>
                  <a:lnTo>
                    <a:pt x="2564767" y="29101"/>
                  </a:lnTo>
                  <a:lnTo>
                    <a:pt x="2553827" y="37577"/>
                  </a:lnTo>
                  <a:lnTo>
                    <a:pt x="2552039" y="39093"/>
                  </a:lnTo>
                  <a:lnTo>
                    <a:pt x="2540832" y="49084"/>
                  </a:lnTo>
                  <a:lnTo>
                    <a:pt x="2533876" y="55663"/>
                  </a:lnTo>
                  <a:lnTo>
                    <a:pt x="2530146" y="59076"/>
                  </a:lnTo>
                  <a:lnTo>
                    <a:pt x="2519931" y="69067"/>
                  </a:lnTo>
                  <a:lnTo>
                    <a:pt x="2513924" y="74959"/>
                  </a:lnTo>
                  <a:lnTo>
                    <a:pt x="2509181" y="79059"/>
                  </a:lnTo>
                  <a:lnTo>
                    <a:pt x="2497974" y="89050"/>
                  </a:lnTo>
                  <a:lnTo>
                    <a:pt x="2493972" y="92630"/>
                  </a:lnTo>
                  <a:lnTo>
                    <a:pt x="2485088" y="99042"/>
                  </a:lnTo>
                  <a:lnTo>
                    <a:pt x="2474020" y="107061"/>
                  </a:lnTo>
                  <a:lnTo>
                    <a:pt x="2470661" y="109033"/>
                  </a:lnTo>
                  <a:lnTo>
                    <a:pt x="2454117" y="119025"/>
                  </a:lnTo>
                  <a:lnTo>
                    <a:pt x="2454068" y="119054"/>
                  </a:lnTo>
                  <a:lnTo>
                    <a:pt x="2434117" y="128946"/>
                  </a:lnTo>
                  <a:lnTo>
                    <a:pt x="2433949" y="129016"/>
                  </a:lnTo>
                  <a:lnTo>
                    <a:pt x="2414165" y="138045"/>
                  </a:lnTo>
                  <a:lnTo>
                    <a:pt x="2411692" y="139008"/>
                  </a:lnTo>
                  <a:lnTo>
                    <a:pt x="2394213" y="146397"/>
                  </a:lnTo>
                  <a:lnTo>
                    <a:pt x="2387262" y="148999"/>
                  </a:lnTo>
                  <a:lnTo>
                    <a:pt x="2374261" y="154789"/>
                  </a:lnTo>
                  <a:lnTo>
                    <a:pt x="2362655" y="158991"/>
                  </a:lnTo>
                  <a:lnTo>
                    <a:pt x="2354310" y="162524"/>
                  </a:lnTo>
                  <a:lnTo>
                    <a:pt x="2334358" y="167545"/>
                  </a:lnTo>
                  <a:lnTo>
                    <a:pt x="2314406" y="167574"/>
                  </a:lnTo>
                  <a:lnTo>
                    <a:pt x="2294454" y="161144"/>
                  </a:lnTo>
                  <a:lnTo>
                    <a:pt x="2291026" y="158991"/>
                  </a:lnTo>
                  <a:lnTo>
                    <a:pt x="2274502" y="150408"/>
                  </a:lnTo>
                  <a:lnTo>
                    <a:pt x="2272617" y="148999"/>
                  </a:lnTo>
                  <a:lnTo>
                    <a:pt x="2257330" y="139008"/>
                  </a:lnTo>
                  <a:lnTo>
                    <a:pt x="2254551" y="137419"/>
                  </a:lnTo>
                  <a:lnTo>
                    <a:pt x="2242602" y="129016"/>
                  </a:lnTo>
                  <a:lnTo>
                    <a:pt x="2234599" y="124061"/>
                  </a:lnTo>
                  <a:lnTo>
                    <a:pt x="2227503" y="119025"/>
                  </a:lnTo>
                  <a:lnTo>
                    <a:pt x="2214647" y="110882"/>
                  </a:lnTo>
                  <a:lnTo>
                    <a:pt x="2211794" y="109033"/>
                  </a:lnTo>
                  <a:lnTo>
                    <a:pt x="2195390" y="99042"/>
                  </a:lnTo>
                  <a:lnTo>
                    <a:pt x="2194695" y="98622"/>
                  </a:lnTo>
                  <a:lnTo>
                    <a:pt x="2177148" y="89050"/>
                  </a:lnTo>
                  <a:lnTo>
                    <a:pt x="2174744" y="87783"/>
                  </a:lnTo>
                  <a:lnTo>
                    <a:pt x="2154792" y="79081"/>
                  </a:lnTo>
                  <a:lnTo>
                    <a:pt x="2154722" y="79059"/>
                  </a:lnTo>
                  <a:lnTo>
                    <a:pt x="2134840" y="72457"/>
                  </a:lnTo>
                  <a:lnTo>
                    <a:pt x="2115247" y="69067"/>
                  </a:lnTo>
                  <a:lnTo>
                    <a:pt x="2114888" y="69005"/>
                  </a:lnTo>
                  <a:lnTo>
                    <a:pt x="2094936" y="68642"/>
                  </a:lnTo>
                  <a:lnTo>
                    <a:pt x="2091275" y="69067"/>
                  </a:lnTo>
                  <a:lnTo>
                    <a:pt x="2074985" y="70869"/>
                  </a:lnTo>
                  <a:lnTo>
                    <a:pt x="2055033" y="75911"/>
                  </a:lnTo>
                  <a:lnTo>
                    <a:pt x="2046516" y="79059"/>
                  </a:lnTo>
                  <a:lnTo>
                    <a:pt x="2035081" y="83225"/>
                  </a:lnTo>
                  <a:lnTo>
                    <a:pt x="2021190" y="89050"/>
                  </a:lnTo>
                  <a:lnTo>
                    <a:pt x="2015129" y="91632"/>
                  </a:lnTo>
                  <a:lnTo>
                    <a:pt x="1998308" y="99042"/>
                  </a:lnTo>
                  <a:lnTo>
                    <a:pt x="1995178" y="100450"/>
                  </a:lnTo>
                  <a:lnTo>
                    <a:pt x="1975325" y="109033"/>
                  </a:lnTo>
                  <a:lnTo>
                    <a:pt x="1975226" y="109081"/>
                  </a:lnTo>
                  <a:lnTo>
                    <a:pt x="1955274" y="116459"/>
                  </a:lnTo>
                  <a:lnTo>
                    <a:pt x="1946124" y="119025"/>
                  </a:lnTo>
                  <a:lnTo>
                    <a:pt x="1935322" y="122609"/>
                  </a:lnTo>
                  <a:lnTo>
                    <a:pt x="1915371" y="125947"/>
                  </a:lnTo>
                  <a:lnTo>
                    <a:pt x="1895419" y="126094"/>
                  </a:lnTo>
                  <a:lnTo>
                    <a:pt x="1875467" y="123704"/>
                  </a:lnTo>
                  <a:lnTo>
                    <a:pt x="1855515" y="119659"/>
                  </a:lnTo>
                  <a:lnTo>
                    <a:pt x="1851258" y="119025"/>
                  </a:lnTo>
                  <a:lnTo>
                    <a:pt x="1835563" y="117222"/>
                  </a:lnTo>
                  <a:lnTo>
                    <a:pt x="1815612" y="116855"/>
                  </a:lnTo>
                  <a:lnTo>
                    <a:pt x="1795660" y="118447"/>
                  </a:lnTo>
                  <a:lnTo>
                    <a:pt x="1791932" y="119025"/>
                  </a:lnTo>
                  <a:lnTo>
                    <a:pt x="1775708" y="121881"/>
                  </a:lnTo>
                  <a:lnTo>
                    <a:pt x="1755756" y="126653"/>
                  </a:lnTo>
                  <a:lnTo>
                    <a:pt x="1745661" y="129016"/>
                  </a:lnTo>
                  <a:lnTo>
                    <a:pt x="1735805" y="131471"/>
                  </a:lnTo>
                  <a:lnTo>
                    <a:pt x="1715853" y="135649"/>
                  </a:lnTo>
                  <a:lnTo>
                    <a:pt x="1695901" y="138988"/>
                  </a:lnTo>
                  <a:lnTo>
                    <a:pt x="1695761" y="139008"/>
                  </a:lnTo>
                  <a:lnTo>
                    <a:pt x="1675949" y="141815"/>
                  </a:lnTo>
                  <a:lnTo>
                    <a:pt x="1655997" y="144239"/>
                  </a:lnTo>
                  <a:lnTo>
                    <a:pt x="1636046" y="147268"/>
                  </a:lnTo>
                  <a:lnTo>
                    <a:pt x="1628364" y="148999"/>
                  </a:lnTo>
                  <a:lnTo>
                    <a:pt x="1616094" y="151534"/>
                  </a:lnTo>
                  <a:lnTo>
                    <a:pt x="1596142" y="157547"/>
                  </a:lnTo>
                  <a:lnTo>
                    <a:pt x="1592602" y="158991"/>
                  </a:lnTo>
                  <a:lnTo>
                    <a:pt x="1576190" y="164717"/>
                  </a:lnTo>
                  <a:lnTo>
                    <a:pt x="1566264" y="168982"/>
                  </a:lnTo>
                  <a:lnTo>
                    <a:pt x="1556239" y="172498"/>
                  </a:lnTo>
                  <a:lnTo>
                    <a:pt x="1540015" y="178974"/>
                  </a:lnTo>
                  <a:lnTo>
                    <a:pt x="1536287" y="180229"/>
                  </a:lnTo>
                  <a:lnTo>
                    <a:pt x="1516335" y="187347"/>
                  </a:lnTo>
                  <a:lnTo>
                    <a:pt x="1511684" y="188965"/>
                  </a:lnTo>
                  <a:lnTo>
                    <a:pt x="1496383" y="193592"/>
                  </a:lnTo>
                  <a:lnTo>
                    <a:pt x="1477204" y="198957"/>
                  </a:lnTo>
                  <a:lnTo>
                    <a:pt x="1476431" y="199149"/>
                  </a:lnTo>
                  <a:lnTo>
                    <a:pt x="1456480" y="203548"/>
                  </a:lnTo>
                  <a:lnTo>
                    <a:pt x="1436528" y="207347"/>
                  </a:lnTo>
                  <a:lnTo>
                    <a:pt x="1425314" y="208948"/>
                  </a:lnTo>
                  <a:lnTo>
                    <a:pt x="1416576" y="210168"/>
                  </a:lnTo>
                  <a:lnTo>
                    <a:pt x="1396624" y="211940"/>
                  </a:lnTo>
                  <a:lnTo>
                    <a:pt x="1376673" y="212547"/>
                  </a:lnTo>
                  <a:lnTo>
                    <a:pt x="1356721" y="211374"/>
                  </a:lnTo>
                  <a:lnTo>
                    <a:pt x="1342065" y="208948"/>
                  </a:lnTo>
                  <a:lnTo>
                    <a:pt x="1336769" y="207791"/>
                  </a:lnTo>
                  <a:lnTo>
                    <a:pt x="1316817" y="200176"/>
                  </a:lnTo>
                  <a:lnTo>
                    <a:pt x="1314494" y="198957"/>
                  </a:lnTo>
                  <a:lnTo>
                    <a:pt x="1299652" y="188965"/>
                  </a:lnTo>
                  <a:lnTo>
                    <a:pt x="1296865" y="186668"/>
                  </a:lnTo>
                  <a:lnTo>
                    <a:pt x="1288330" y="178974"/>
                  </a:lnTo>
                  <a:lnTo>
                    <a:pt x="1278230" y="168982"/>
                  </a:lnTo>
                  <a:lnTo>
                    <a:pt x="1276914" y="167621"/>
                  </a:lnTo>
                  <a:lnTo>
                    <a:pt x="1267984" y="158991"/>
                  </a:lnTo>
                  <a:lnTo>
                    <a:pt x="1256962" y="149107"/>
                  </a:lnTo>
                  <a:lnTo>
                    <a:pt x="1256823" y="148999"/>
                  </a:lnTo>
                  <a:lnTo>
                    <a:pt x="1241761" y="139008"/>
                  </a:lnTo>
                  <a:lnTo>
                    <a:pt x="1237010" y="136273"/>
                  </a:lnTo>
                  <a:lnTo>
                    <a:pt x="1220839" y="129016"/>
                  </a:lnTo>
                  <a:lnTo>
                    <a:pt x="1217058" y="127595"/>
                  </a:lnTo>
                  <a:lnTo>
                    <a:pt x="1197107" y="121775"/>
                  </a:lnTo>
                  <a:lnTo>
                    <a:pt x="1185079" y="119025"/>
                  </a:lnTo>
                  <a:lnTo>
                    <a:pt x="1177155" y="117411"/>
                  </a:lnTo>
                  <a:lnTo>
                    <a:pt x="1157203" y="114225"/>
                  </a:lnTo>
                  <a:lnTo>
                    <a:pt x="1137251" y="111068"/>
                  </a:lnTo>
                  <a:lnTo>
                    <a:pt x="1124993" y="109033"/>
                  </a:lnTo>
                  <a:lnTo>
                    <a:pt x="1117299" y="107766"/>
                  </a:lnTo>
                  <a:lnTo>
                    <a:pt x="1097348" y="103404"/>
                  </a:lnTo>
                  <a:lnTo>
                    <a:pt x="1083032" y="99042"/>
                  </a:lnTo>
                  <a:lnTo>
                    <a:pt x="1077396" y="97218"/>
                  </a:lnTo>
                  <a:lnTo>
                    <a:pt x="1058424" y="89050"/>
                  </a:lnTo>
                  <a:lnTo>
                    <a:pt x="1057444" y="88598"/>
                  </a:lnTo>
                  <a:lnTo>
                    <a:pt x="1040680" y="79059"/>
                  </a:lnTo>
                  <a:lnTo>
                    <a:pt x="1037492" y="77060"/>
                  </a:lnTo>
                  <a:lnTo>
                    <a:pt x="1025658" y="69067"/>
                  </a:lnTo>
                  <a:lnTo>
                    <a:pt x="1017541" y="63311"/>
                  </a:lnTo>
                  <a:lnTo>
                    <a:pt x="1011695" y="59076"/>
                  </a:lnTo>
                  <a:lnTo>
                    <a:pt x="997684" y="49084"/>
                  </a:lnTo>
                  <a:lnTo>
                    <a:pt x="997589" y="49021"/>
                  </a:lnTo>
                  <a:lnTo>
                    <a:pt x="980361" y="39093"/>
                  </a:lnTo>
                  <a:lnTo>
                    <a:pt x="977637" y="37657"/>
                  </a:lnTo>
                  <a:lnTo>
                    <a:pt x="957764" y="29101"/>
                  </a:lnTo>
                  <a:lnTo>
                    <a:pt x="957685" y="29072"/>
                  </a:lnTo>
                  <a:lnTo>
                    <a:pt x="937733" y="24039"/>
                  </a:lnTo>
                  <a:lnTo>
                    <a:pt x="917782" y="21489"/>
                  </a:lnTo>
                  <a:lnTo>
                    <a:pt x="897830" y="21426"/>
                  </a:lnTo>
                  <a:lnTo>
                    <a:pt x="877878" y="23858"/>
                  </a:lnTo>
                  <a:lnTo>
                    <a:pt x="857926" y="28173"/>
                  </a:lnTo>
                  <a:lnTo>
                    <a:pt x="854520" y="29101"/>
                  </a:lnTo>
                  <a:lnTo>
                    <a:pt x="837975" y="34859"/>
                  </a:lnTo>
                  <a:lnTo>
                    <a:pt x="826108" y="39093"/>
                  </a:lnTo>
                  <a:lnTo>
                    <a:pt x="818023" y="43214"/>
                  </a:lnTo>
                  <a:lnTo>
                    <a:pt x="807319" y="49084"/>
                  </a:lnTo>
                  <a:lnTo>
                    <a:pt x="798071" y="55507"/>
                  </a:lnTo>
                  <a:lnTo>
                    <a:pt x="792485" y="59076"/>
                  </a:lnTo>
                  <a:lnTo>
                    <a:pt x="781671" y="69067"/>
                  </a:lnTo>
                  <a:lnTo>
                    <a:pt x="778119" y="74150"/>
                  </a:lnTo>
                  <a:lnTo>
                    <a:pt x="774505" y="79059"/>
                  </a:lnTo>
                  <a:lnTo>
                    <a:pt x="767374" y="89050"/>
                  </a:lnTo>
                  <a:lnTo>
                    <a:pt x="760590" y="99042"/>
                  </a:lnTo>
                  <a:lnTo>
                    <a:pt x="758167" y="101572"/>
                  </a:lnTo>
                  <a:lnTo>
                    <a:pt x="750771" y="109033"/>
                  </a:lnTo>
                  <a:lnTo>
                    <a:pt x="738216" y="117055"/>
                  </a:lnTo>
                  <a:lnTo>
                    <a:pt x="735103" y="119025"/>
                  </a:lnTo>
                  <a:lnTo>
                    <a:pt x="718264" y="126498"/>
                  </a:lnTo>
                  <a:lnTo>
                    <a:pt x="713195" y="129016"/>
                  </a:lnTo>
                  <a:lnTo>
                    <a:pt x="698312" y="134244"/>
                  </a:lnTo>
                  <a:lnTo>
                    <a:pt x="685190" y="139008"/>
                  </a:lnTo>
                  <a:lnTo>
                    <a:pt x="678360" y="140937"/>
                  </a:lnTo>
                  <a:lnTo>
                    <a:pt x="658409" y="147197"/>
                  </a:lnTo>
                  <a:lnTo>
                    <a:pt x="653473" y="148999"/>
                  </a:lnTo>
                  <a:lnTo>
                    <a:pt x="638457" y="153608"/>
                  </a:lnTo>
                  <a:lnTo>
                    <a:pt x="621667" y="158991"/>
                  </a:lnTo>
                  <a:lnTo>
                    <a:pt x="618505" y="159890"/>
                  </a:lnTo>
                  <a:lnTo>
                    <a:pt x="598553" y="165778"/>
                  </a:lnTo>
                  <a:lnTo>
                    <a:pt x="587340" y="168982"/>
                  </a:lnTo>
                  <a:lnTo>
                    <a:pt x="578601" y="171349"/>
                  </a:lnTo>
                  <a:lnTo>
                    <a:pt x="558650" y="176656"/>
                  </a:lnTo>
                  <a:lnTo>
                    <a:pt x="548645" y="178974"/>
                  </a:lnTo>
                  <a:lnTo>
                    <a:pt x="538698" y="181266"/>
                  </a:lnTo>
                  <a:lnTo>
                    <a:pt x="518746" y="185380"/>
                  </a:lnTo>
                  <a:lnTo>
                    <a:pt x="499069" y="188965"/>
                  </a:lnTo>
                  <a:lnTo>
                    <a:pt x="498794" y="189015"/>
                  </a:lnTo>
                  <a:lnTo>
                    <a:pt x="478843" y="191972"/>
                  </a:lnTo>
                  <a:lnTo>
                    <a:pt x="458891" y="194789"/>
                  </a:lnTo>
                  <a:lnTo>
                    <a:pt x="438939" y="197656"/>
                  </a:lnTo>
                  <a:lnTo>
                    <a:pt x="430282" y="198957"/>
                  </a:lnTo>
                  <a:lnTo>
                    <a:pt x="418987" y="200844"/>
                  </a:lnTo>
                  <a:lnTo>
                    <a:pt x="399036" y="205386"/>
                  </a:lnTo>
                  <a:lnTo>
                    <a:pt x="386382" y="208948"/>
                  </a:lnTo>
                  <a:lnTo>
                    <a:pt x="379084" y="211478"/>
                  </a:lnTo>
                  <a:lnTo>
                    <a:pt x="363006" y="218940"/>
                  </a:lnTo>
                  <a:lnTo>
                    <a:pt x="359132" y="221332"/>
                  </a:lnTo>
                  <a:lnTo>
                    <a:pt x="348145" y="228931"/>
                  </a:lnTo>
                  <a:lnTo>
                    <a:pt x="339196" y="238923"/>
                  </a:lnTo>
                  <a:lnTo>
                    <a:pt x="339180" y="238947"/>
                  </a:lnTo>
                  <a:lnTo>
                    <a:pt x="332867" y="248914"/>
                  </a:lnTo>
                  <a:lnTo>
                    <a:pt x="328394" y="258906"/>
                  </a:lnTo>
                  <a:lnTo>
                    <a:pt x="325725" y="268897"/>
                  </a:lnTo>
                  <a:lnTo>
                    <a:pt x="324062" y="278889"/>
                  </a:lnTo>
                  <a:lnTo>
                    <a:pt x="322951" y="288880"/>
                  </a:lnTo>
                  <a:lnTo>
                    <a:pt x="322771" y="298872"/>
                  </a:lnTo>
                  <a:lnTo>
                    <a:pt x="323428" y="308863"/>
                  </a:lnTo>
                  <a:lnTo>
                    <a:pt x="324669" y="318855"/>
                  </a:lnTo>
                  <a:lnTo>
                    <a:pt x="326943" y="328846"/>
                  </a:lnTo>
                  <a:lnTo>
                    <a:pt x="329966" y="338838"/>
                  </a:lnTo>
                  <a:lnTo>
                    <a:pt x="334316" y="348829"/>
                  </a:lnTo>
                  <a:lnTo>
                    <a:pt x="339180" y="357038"/>
                  </a:lnTo>
                  <a:lnTo>
                    <a:pt x="340096" y="358821"/>
                  </a:lnTo>
                  <a:lnTo>
                    <a:pt x="346158" y="368812"/>
                  </a:lnTo>
                  <a:lnTo>
                    <a:pt x="353818" y="378804"/>
                  </a:lnTo>
                  <a:lnTo>
                    <a:pt x="359132" y="384487"/>
                  </a:lnTo>
                  <a:lnTo>
                    <a:pt x="362676" y="388795"/>
                  </a:lnTo>
                  <a:lnTo>
                    <a:pt x="371448" y="398787"/>
                  </a:lnTo>
                  <a:lnTo>
                    <a:pt x="379084" y="406459"/>
                  </a:lnTo>
                  <a:lnTo>
                    <a:pt x="381169" y="408778"/>
                  </a:lnTo>
                  <a:lnTo>
                    <a:pt x="390361" y="418770"/>
                  </a:lnTo>
                  <a:lnTo>
                    <a:pt x="399036" y="428253"/>
                  </a:lnTo>
                  <a:lnTo>
                    <a:pt x="399464" y="428761"/>
                  </a:lnTo>
                  <a:lnTo>
                    <a:pt x="406999" y="438753"/>
                  </a:lnTo>
                  <a:lnTo>
                    <a:pt x="413484" y="448744"/>
                  </a:lnTo>
                  <a:lnTo>
                    <a:pt x="418570" y="458736"/>
                  </a:lnTo>
                  <a:lnTo>
                    <a:pt x="418987" y="460174"/>
                  </a:lnTo>
                  <a:lnTo>
                    <a:pt x="421398" y="468727"/>
                  </a:lnTo>
                  <a:lnTo>
                    <a:pt x="421500" y="478719"/>
                  </a:lnTo>
                  <a:lnTo>
                    <a:pt x="418987" y="486136"/>
                  </a:lnTo>
                  <a:lnTo>
                    <a:pt x="417807" y="488710"/>
                  </a:lnTo>
                  <a:lnTo>
                    <a:pt x="407072" y="498702"/>
                  </a:lnTo>
                  <a:lnTo>
                    <a:pt x="399036" y="502807"/>
                  </a:lnTo>
                  <a:lnTo>
                    <a:pt x="379084" y="507029"/>
                  </a:lnTo>
                  <a:lnTo>
                    <a:pt x="359132" y="506164"/>
                  </a:lnTo>
                  <a:lnTo>
                    <a:pt x="339180" y="501874"/>
                  </a:lnTo>
                  <a:lnTo>
                    <a:pt x="330429" y="498702"/>
                  </a:lnTo>
                  <a:lnTo>
                    <a:pt x="319228" y="494165"/>
                  </a:lnTo>
                  <a:lnTo>
                    <a:pt x="308906" y="488710"/>
                  </a:lnTo>
                  <a:lnTo>
                    <a:pt x="299277" y="483077"/>
                  </a:lnTo>
                  <a:lnTo>
                    <a:pt x="293105" y="478719"/>
                  </a:lnTo>
                  <a:lnTo>
                    <a:pt x="280342" y="468727"/>
                  </a:lnTo>
                  <a:lnTo>
                    <a:pt x="279325" y="467841"/>
                  </a:lnTo>
                  <a:lnTo>
                    <a:pt x="270151" y="458736"/>
                  </a:lnTo>
                  <a:lnTo>
                    <a:pt x="261099" y="448744"/>
                  </a:lnTo>
                  <a:lnTo>
                    <a:pt x="259373" y="446714"/>
                  </a:lnTo>
                  <a:lnTo>
                    <a:pt x="253418" y="438753"/>
                  </a:lnTo>
                  <a:lnTo>
                    <a:pt x="246434" y="428761"/>
                  </a:lnTo>
                  <a:lnTo>
                    <a:pt x="239496" y="418770"/>
                  </a:lnTo>
                  <a:lnTo>
                    <a:pt x="239421" y="418663"/>
                  </a:lnTo>
                  <a:lnTo>
                    <a:pt x="233657" y="408778"/>
                  </a:lnTo>
                  <a:lnTo>
                    <a:pt x="227998" y="398787"/>
                  </a:lnTo>
                  <a:lnTo>
                    <a:pt x="221907" y="388795"/>
                  </a:lnTo>
                  <a:lnTo>
                    <a:pt x="219470" y="384709"/>
                  </a:lnTo>
                  <a:lnTo>
                    <a:pt x="216602" y="378804"/>
                  </a:lnTo>
                  <a:lnTo>
                    <a:pt x="211727" y="368812"/>
                  </a:lnTo>
                  <a:lnTo>
                    <a:pt x="206933" y="358821"/>
                  </a:lnTo>
                  <a:lnTo>
                    <a:pt x="202034" y="348829"/>
                  </a:lnTo>
                  <a:lnTo>
                    <a:pt x="199518" y="343238"/>
                  </a:lnTo>
                  <a:lnTo>
                    <a:pt x="197878" y="338838"/>
                  </a:lnTo>
                  <a:lnTo>
                    <a:pt x="194755" y="328846"/>
                  </a:lnTo>
                  <a:lnTo>
                    <a:pt x="191847" y="318855"/>
                  </a:lnTo>
                  <a:lnTo>
                    <a:pt x="189835" y="308863"/>
                  </a:lnTo>
                  <a:lnTo>
                    <a:pt x="188470" y="298872"/>
                  </a:lnTo>
                  <a:lnTo>
                    <a:pt x="188008" y="288880"/>
                  </a:lnTo>
                  <a:lnTo>
                    <a:pt x="188513" y="278889"/>
                  </a:lnTo>
                  <a:lnTo>
                    <a:pt x="189711" y="268897"/>
                  </a:lnTo>
                  <a:lnTo>
                    <a:pt x="192070" y="258906"/>
                  </a:lnTo>
                  <a:lnTo>
                    <a:pt x="194649" y="248914"/>
                  </a:lnTo>
                  <a:lnTo>
                    <a:pt x="196717" y="238923"/>
                  </a:lnTo>
                  <a:lnTo>
                    <a:pt x="197702" y="228931"/>
                  </a:lnTo>
                  <a:lnTo>
                    <a:pt x="196014" y="218940"/>
                  </a:lnTo>
                  <a:lnTo>
                    <a:pt x="188295" y="208948"/>
                  </a:lnTo>
                  <a:lnTo>
                    <a:pt x="179566" y="203732"/>
                  </a:lnTo>
                  <a:lnTo>
                    <a:pt x="167106" y="198957"/>
                  </a:lnTo>
                  <a:lnTo>
                    <a:pt x="159614" y="197236"/>
                  </a:lnTo>
                  <a:lnTo>
                    <a:pt x="139662" y="195290"/>
                  </a:lnTo>
                  <a:lnTo>
                    <a:pt x="119711" y="195817"/>
                  </a:lnTo>
                  <a:lnTo>
                    <a:pt x="99759" y="198600"/>
                  </a:lnTo>
                  <a:lnTo>
                    <a:pt x="98112" y="198957"/>
                  </a:lnTo>
                  <a:lnTo>
                    <a:pt x="79807" y="202956"/>
                  </a:lnTo>
                  <a:lnTo>
                    <a:pt x="59855" y="208116"/>
                  </a:lnTo>
                  <a:lnTo>
                    <a:pt x="56999" y="208948"/>
                  </a:lnTo>
                  <a:lnTo>
                    <a:pt x="39904" y="214083"/>
                  </a:lnTo>
                  <a:lnTo>
                    <a:pt x="24628" y="218940"/>
                  </a:lnTo>
                  <a:lnTo>
                    <a:pt x="19952" y="220481"/>
                  </a:lnTo>
                  <a:lnTo>
                    <a:pt x="0" y="226986"/>
                  </a:lnTo>
                  <a:lnTo>
                    <a:pt x="0" y="228931"/>
                  </a:lnTo>
                  <a:lnTo>
                    <a:pt x="0" y="238923"/>
                  </a:lnTo>
                  <a:lnTo>
                    <a:pt x="0" y="248914"/>
                  </a:lnTo>
                  <a:lnTo>
                    <a:pt x="0" y="258906"/>
                  </a:lnTo>
                  <a:lnTo>
                    <a:pt x="0" y="268897"/>
                  </a:lnTo>
                  <a:lnTo>
                    <a:pt x="0" y="278889"/>
                  </a:lnTo>
                  <a:lnTo>
                    <a:pt x="0" y="288880"/>
                  </a:lnTo>
                  <a:lnTo>
                    <a:pt x="0" y="298872"/>
                  </a:lnTo>
                  <a:lnTo>
                    <a:pt x="0" y="302389"/>
                  </a:lnTo>
                  <a:lnTo>
                    <a:pt x="19952" y="299784"/>
                  </a:lnTo>
                  <a:lnTo>
                    <a:pt x="39904" y="299271"/>
                  </a:lnTo>
                  <a:lnTo>
                    <a:pt x="59855" y="301516"/>
                  </a:lnTo>
                  <a:lnTo>
                    <a:pt x="78645" y="308863"/>
                  </a:lnTo>
                  <a:lnTo>
                    <a:pt x="79807" y="309354"/>
                  </a:lnTo>
                  <a:lnTo>
                    <a:pt x="93226" y="318855"/>
                  </a:lnTo>
                  <a:lnTo>
                    <a:pt x="99759" y="324065"/>
                  </a:lnTo>
                  <a:lnTo>
                    <a:pt x="104135" y="328846"/>
                  </a:lnTo>
                  <a:lnTo>
                    <a:pt x="112559" y="338838"/>
                  </a:lnTo>
                  <a:lnTo>
                    <a:pt x="119711" y="347755"/>
                  </a:lnTo>
                  <a:lnTo>
                    <a:pt x="120449" y="348829"/>
                  </a:lnTo>
                  <a:lnTo>
                    <a:pt x="127198" y="358821"/>
                  </a:lnTo>
                  <a:lnTo>
                    <a:pt x="133538" y="368812"/>
                  </a:lnTo>
                  <a:lnTo>
                    <a:pt x="139340" y="378804"/>
                  </a:lnTo>
                  <a:lnTo>
                    <a:pt x="139662" y="379381"/>
                  </a:lnTo>
                  <a:lnTo>
                    <a:pt x="144792" y="388795"/>
                  </a:lnTo>
                  <a:lnTo>
                    <a:pt x="149954" y="398787"/>
                  </a:lnTo>
                  <a:lnTo>
                    <a:pt x="154768" y="408778"/>
                  </a:lnTo>
                  <a:lnTo>
                    <a:pt x="159394" y="418770"/>
                  </a:lnTo>
                  <a:lnTo>
                    <a:pt x="159614" y="419225"/>
                  </a:lnTo>
                  <a:lnTo>
                    <a:pt x="164440" y="428761"/>
                  </a:lnTo>
                  <a:lnTo>
                    <a:pt x="169287" y="438753"/>
                  </a:lnTo>
                  <a:lnTo>
                    <a:pt x="174603" y="448744"/>
                  </a:lnTo>
                  <a:lnTo>
                    <a:pt x="179566" y="457240"/>
                  </a:lnTo>
                  <a:lnTo>
                    <a:pt x="180511" y="458736"/>
                  </a:lnTo>
                  <a:lnTo>
                    <a:pt x="187346" y="468727"/>
                  </a:lnTo>
                  <a:lnTo>
                    <a:pt x="195601" y="478719"/>
                  </a:lnTo>
                  <a:lnTo>
                    <a:pt x="199518" y="482857"/>
                  </a:lnTo>
                  <a:lnTo>
                    <a:pt x="205370" y="488710"/>
                  </a:lnTo>
                  <a:lnTo>
                    <a:pt x="217560" y="498702"/>
                  </a:lnTo>
                  <a:lnTo>
                    <a:pt x="219470" y="500028"/>
                  </a:lnTo>
                  <a:lnTo>
                    <a:pt x="232768" y="508693"/>
                  </a:lnTo>
                  <a:lnTo>
                    <a:pt x="239421" y="512364"/>
                  </a:lnTo>
                  <a:lnTo>
                    <a:pt x="250878" y="518685"/>
                  </a:lnTo>
                  <a:lnTo>
                    <a:pt x="259373" y="522777"/>
                  </a:lnTo>
                  <a:lnTo>
                    <a:pt x="271976" y="528676"/>
                  </a:lnTo>
                  <a:lnTo>
                    <a:pt x="279325" y="531710"/>
                  </a:lnTo>
                  <a:lnTo>
                    <a:pt x="296794" y="538668"/>
                  </a:lnTo>
                  <a:lnTo>
                    <a:pt x="299277" y="539600"/>
                  </a:lnTo>
                  <a:lnTo>
                    <a:pt x="319228" y="546535"/>
                  </a:lnTo>
                  <a:lnTo>
                    <a:pt x="326057" y="548659"/>
                  </a:lnTo>
                  <a:lnTo>
                    <a:pt x="339180" y="552671"/>
                  </a:lnTo>
                  <a:lnTo>
                    <a:pt x="359132" y="557853"/>
                  </a:lnTo>
                  <a:lnTo>
                    <a:pt x="363195" y="558651"/>
                  </a:lnTo>
                  <a:lnTo>
                    <a:pt x="379084" y="561875"/>
                  </a:lnTo>
                  <a:lnTo>
                    <a:pt x="399036" y="564682"/>
                  </a:lnTo>
                  <a:lnTo>
                    <a:pt x="418987" y="565925"/>
                  </a:lnTo>
                  <a:lnTo>
                    <a:pt x="438939" y="565635"/>
                  </a:lnTo>
                  <a:lnTo>
                    <a:pt x="458891" y="563678"/>
                  </a:lnTo>
                  <a:lnTo>
                    <a:pt x="478843" y="560120"/>
                  </a:lnTo>
                  <a:lnTo>
                    <a:pt x="486101" y="558651"/>
                  </a:lnTo>
                  <a:lnTo>
                    <a:pt x="498794" y="555576"/>
                  </a:lnTo>
                  <a:lnTo>
                    <a:pt x="518746" y="551168"/>
                  </a:lnTo>
                  <a:lnTo>
                    <a:pt x="538698" y="548778"/>
                  </a:lnTo>
                  <a:lnTo>
                    <a:pt x="558650" y="549974"/>
                  </a:lnTo>
                  <a:lnTo>
                    <a:pt x="578601" y="555151"/>
                  </a:lnTo>
                  <a:lnTo>
                    <a:pt x="587955" y="558651"/>
                  </a:lnTo>
                  <a:lnTo>
                    <a:pt x="598553" y="562275"/>
                  </a:lnTo>
                  <a:lnTo>
                    <a:pt x="612762" y="568642"/>
                  </a:lnTo>
                  <a:lnTo>
                    <a:pt x="618505" y="570997"/>
                  </a:lnTo>
                  <a:lnTo>
                    <a:pt x="635905" y="578634"/>
                  </a:lnTo>
                  <a:lnTo>
                    <a:pt x="638457" y="579629"/>
                  </a:lnTo>
                  <a:lnTo>
                    <a:pt x="658409" y="587812"/>
                  </a:lnTo>
                  <a:lnTo>
                    <a:pt x="660574" y="588625"/>
                  </a:lnTo>
                  <a:lnTo>
                    <a:pt x="678360" y="594454"/>
                  </a:lnTo>
                  <a:lnTo>
                    <a:pt x="693024" y="598617"/>
                  </a:lnTo>
                  <a:lnTo>
                    <a:pt x="698312" y="599915"/>
                  </a:lnTo>
                  <a:lnTo>
                    <a:pt x="718264" y="604195"/>
                  </a:lnTo>
                  <a:lnTo>
                    <a:pt x="738216" y="607665"/>
                  </a:lnTo>
                  <a:lnTo>
                    <a:pt x="745580" y="608608"/>
                  </a:lnTo>
                  <a:close/>
                  <a:moveTo>
                    <a:pt x="779990" y="568642"/>
                  </a:moveTo>
                  <a:lnTo>
                    <a:pt x="778119" y="568464"/>
                  </a:lnTo>
                  <a:lnTo>
                    <a:pt x="758167" y="564148"/>
                  </a:lnTo>
                  <a:lnTo>
                    <a:pt x="739766" y="558651"/>
                  </a:lnTo>
                  <a:lnTo>
                    <a:pt x="738216" y="558132"/>
                  </a:lnTo>
                  <a:lnTo>
                    <a:pt x="718264" y="549855"/>
                  </a:lnTo>
                  <a:lnTo>
                    <a:pt x="715773" y="548659"/>
                  </a:lnTo>
                  <a:lnTo>
                    <a:pt x="698312" y="539361"/>
                  </a:lnTo>
                  <a:lnTo>
                    <a:pt x="697125" y="538668"/>
                  </a:lnTo>
                  <a:lnTo>
                    <a:pt x="681278" y="528676"/>
                  </a:lnTo>
                  <a:lnTo>
                    <a:pt x="678360" y="526618"/>
                  </a:lnTo>
                  <a:lnTo>
                    <a:pt x="668196" y="518685"/>
                  </a:lnTo>
                  <a:lnTo>
                    <a:pt x="658409" y="509902"/>
                  </a:lnTo>
                  <a:lnTo>
                    <a:pt x="657141" y="508693"/>
                  </a:lnTo>
                  <a:lnTo>
                    <a:pt x="648912" y="498702"/>
                  </a:lnTo>
                  <a:lnTo>
                    <a:pt x="642605" y="488710"/>
                  </a:lnTo>
                  <a:lnTo>
                    <a:pt x="638516" y="478719"/>
                  </a:lnTo>
                  <a:lnTo>
                    <a:pt x="638457" y="478384"/>
                  </a:lnTo>
                  <a:lnTo>
                    <a:pt x="636822" y="468727"/>
                  </a:lnTo>
                  <a:lnTo>
                    <a:pt x="637553" y="458736"/>
                  </a:lnTo>
                  <a:lnTo>
                    <a:pt x="638457" y="455013"/>
                  </a:lnTo>
                  <a:lnTo>
                    <a:pt x="639981" y="448744"/>
                  </a:lnTo>
                  <a:lnTo>
                    <a:pt x="644479" y="438753"/>
                  </a:lnTo>
                  <a:lnTo>
                    <a:pt x="650864" y="428761"/>
                  </a:lnTo>
                  <a:lnTo>
                    <a:pt x="658409" y="419916"/>
                  </a:lnTo>
                  <a:lnTo>
                    <a:pt x="659601" y="418770"/>
                  </a:lnTo>
                  <a:lnTo>
                    <a:pt x="671919" y="408778"/>
                  </a:lnTo>
                  <a:lnTo>
                    <a:pt x="678360" y="404446"/>
                  </a:lnTo>
                  <a:lnTo>
                    <a:pt x="691049" y="398787"/>
                  </a:lnTo>
                  <a:lnTo>
                    <a:pt x="698312" y="395775"/>
                  </a:lnTo>
                  <a:lnTo>
                    <a:pt x="718264" y="392794"/>
                  </a:lnTo>
                  <a:lnTo>
                    <a:pt x="738216" y="396413"/>
                  </a:lnTo>
                  <a:lnTo>
                    <a:pt x="742483" y="398787"/>
                  </a:lnTo>
                  <a:lnTo>
                    <a:pt x="758167" y="408693"/>
                  </a:lnTo>
                  <a:lnTo>
                    <a:pt x="758251" y="408778"/>
                  </a:lnTo>
                  <a:lnTo>
                    <a:pt x="767569" y="418770"/>
                  </a:lnTo>
                  <a:lnTo>
                    <a:pt x="776758" y="428761"/>
                  </a:lnTo>
                  <a:lnTo>
                    <a:pt x="778119" y="430221"/>
                  </a:lnTo>
                  <a:lnTo>
                    <a:pt x="784529" y="438753"/>
                  </a:lnTo>
                  <a:lnTo>
                    <a:pt x="792459" y="448744"/>
                  </a:lnTo>
                  <a:lnTo>
                    <a:pt x="798071" y="455561"/>
                  </a:lnTo>
                  <a:lnTo>
                    <a:pt x="800479" y="458736"/>
                  </a:lnTo>
                  <a:lnTo>
                    <a:pt x="809110" y="468727"/>
                  </a:lnTo>
                  <a:lnTo>
                    <a:pt x="818023" y="478201"/>
                  </a:lnTo>
                  <a:lnTo>
                    <a:pt x="818521" y="478719"/>
                  </a:lnTo>
                  <a:lnTo>
                    <a:pt x="828148" y="488710"/>
                  </a:lnTo>
                  <a:lnTo>
                    <a:pt x="837975" y="498360"/>
                  </a:lnTo>
                  <a:lnTo>
                    <a:pt x="838330" y="498702"/>
                  </a:lnTo>
                  <a:lnTo>
                    <a:pt x="847439" y="508693"/>
                  </a:lnTo>
                  <a:lnTo>
                    <a:pt x="855417" y="518685"/>
                  </a:lnTo>
                  <a:lnTo>
                    <a:pt x="857926" y="523710"/>
                  </a:lnTo>
                  <a:lnTo>
                    <a:pt x="860187" y="528676"/>
                  </a:lnTo>
                  <a:lnTo>
                    <a:pt x="861143" y="538668"/>
                  </a:lnTo>
                  <a:lnTo>
                    <a:pt x="857926" y="548351"/>
                  </a:lnTo>
                  <a:lnTo>
                    <a:pt x="857787" y="548659"/>
                  </a:lnTo>
                  <a:lnTo>
                    <a:pt x="846573" y="558651"/>
                  </a:lnTo>
                  <a:lnTo>
                    <a:pt x="837975" y="563426"/>
                  </a:lnTo>
                  <a:lnTo>
                    <a:pt x="819849" y="568642"/>
                  </a:lnTo>
                  <a:lnTo>
                    <a:pt x="818023" y="569030"/>
                  </a:lnTo>
                  <a:lnTo>
                    <a:pt x="798071" y="570111"/>
                  </a:lnTo>
                  <a:close/>
                  <a:moveTo>
                    <a:pt x="2609140" y="188965"/>
                  </a:moveTo>
                  <a:lnTo>
                    <a:pt x="2593731" y="186227"/>
                  </a:lnTo>
                  <a:lnTo>
                    <a:pt x="2576843" y="178974"/>
                  </a:lnTo>
                  <a:lnTo>
                    <a:pt x="2573779" y="176852"/>
                  </a:lnTo>
                  <a:lnTo>
                    <a:pt x="2566773" y="168982"/>
                  </a:lnTo>
                  <a:lnTo>
                    <a:pt x="2562883" y="158991"/>
                  </a:lnTo>
                  <a:lnTo>
                    <a:pt x="2561720" y="148999"/>
                  </a:lnTo>
                  <a:lnTo>
                    <a:pt x="2562927" y="139008"/>
                  </a:lnTo>
                  <a:lnTo>
                    <a:pt x="2565591" y="129016"/>
                  </a:lnTo>
                  <a:lnTo>
                    <a:pt x="2569817" y="119025"/>
                  </a:lnTo>
                  <a:lnTo>
                    <a:pt x="2573779" y="111656"/>
                  </a:lnTo>
                  <a:lnTo>
                    <a:pt x="2575171" y="109033"/>
                  </a:lnTo>
                  <a:lnTo>
                    <a:pt x="2581862" y="99042"/>
                  </a:lnTo>
                  <a:lnTo>
                    <a:pt x="2589889" y="89050"/>
                  </a:lnTo>
                  <a:lnTo>
                    <a:pt x="2593731" y="85021"/>
                  </a:lnTo>
                  <a:lnTo>
                    <a:pt x="2600396" y="79059"/>
                  </a:lnTo>
                  <a:lnTo>
                    <a:pt x="2613673" y="69067"/>
                  </a:lnTo>
                  <a:lnTo>
                    <a:pt x="2613683" y="69061"/>
                  </a:lnTo>
                  <a:lnTo>
                    <a:pt x="2633634" y="59353"/>
                  </a:lnTo>
                  <a:lnTo>
                    <a:pt x="2634604" y="59076"/>
                  </a:lnTo>
                  <a:lnTo>
                    <a:pt x="2653586" y="54529"/>
                  </a:lnTo>
                  <a:lnTo>
                    <a:pt x="2673538" y="52868"/>
                  </a:lnTo>
                  <a:lnTo>
                    <a:pt x="2693490" y="53490"/>
                  </a:lnTo>
                  <a:lnTo>
                    <a:pt x="2713441" y="55896"/>
                  </a:lnTo>
                  <a:lnTo>
                    <a:pt x="2731367" y="59076"/>
                  </a:lnTo>
                  <a:lnTo>
                    <a:pt x="2733393" y="59478"/>
                  </a:lnTo>
                  <a:lnTo>
                    <a:pt x="2753345" y="64298"/>
                  </a:lnTo>
                  <a:lnTo>
                    <a:pt x="2769838" y="69067"/>
                  </a:lnTo>
                  <a:lnTo>
                    <a:pt x="2773297" y="70231"/>
                  </a:lnTo>
                  <a:lnTo>
                    <a:pt x="2793249" y="77680"/>
                  </a:lnTo>
                  <a:lnTo>
                    <a:pt x="2796385" y="79059"/>
                  </a:lnTo>
                  <a:lnTo>
                    <a:pt x="2813200" y="89022"/>
                  </a:lnTo>
                  <a:lnTo>
                    <a:pt x="2813242" y="89050"/>
                  </a:lnTo>
                  <a:lnTo>
                    <a:pt x="2823149" y="99042"/>
                  </a:lnTo>
                  <a:lnTo>
                    <a:pt x="2827798" y="109033"/>
                  </a:lnTo>
                  <a:lnTo>
                    <a:pt x="2828099" y="119025"/>
                  </a:lnTo>
                  <a:lnTo>
                    <a:pt x="2824772" y="129016"/>
                  </a:lnTo>
                  <a:lnTo>
                    <a:pt x="2817844" y="139008"/>
                  </a:lnTo>
                  <a:lnTo>
                    <a:pt x="2813200" y="143888"/>
                  </a:lnTo>
                  <a:lnTo>
                    <a:pt x="2807324" y="148999"/>
                  </a:lnTo>
                  <a:lnTo>
                    <a:pt x="2793249" y="158888"/>
                  </a:lnTo>
                  <a:lnTo>
                    <a:pt x="2793065" y="158991"/>
                  </a:lnTo>
                  <a:lnTo>
                    <a:pt x="2773297" y="168645"/>
                  </a:lnTo>
                  <a:lnTo>
                    <a:pt x="2772370" y="168982"/>
                  </a:lnTo>
                  <a:lnTo>
                    <a:pt x="2753345" y="175542"/>
                  </a:lnTo>
                  <a:lnTo>
                    <a:pt x="2739740" y="178974"/>
                  </a:lnTo>
                  <a:lnTo>
                    <a:pt x="2733393" y="180582"/>
                  </a:lnTo>
                  <a:lnTo>
                    <a:pt x="2713441" y="184231"/>
                  </a:lnTo>
                  <a:lnTo>
                    <a:pt x="2693490" y="187019"/>
                  </a:lnTo>
                  <a:lnTo>
                    <a:pt x="2673538" y="188803"/>
                  </a:lnTo>
                  <a:lnTo>
                    <a:pt x="2671116" y="188965"/>
                  </a:lnTo>
                  <a:lnTo>
                    <a:pt x="2653586" y="190298"/>
                  </a:lnTo>
                  <a:lnTo>
                    <a:pt x="2633634" y="190388"/>
                  </a:lnTo>
                  <a:lnTo>
                    <a:pt x="2613683" y="189620"/>
                  </a:lnTo>
                  <a:close/>
                  <a:moveTo>
                    <a:pt x="1097348" y="541505"/>
                  </a:moveTo>
                  <a:lnTo>
                    <a:pt x="1117299" y="544982"/>
                  </a:lnTo>
                  <a:lnTo>
                    <a:pt x="1137251" y="547022"/>
                  </a:lnTo>
                  <a:lnTo>
                    <a:pt x="1157203" y="546751"/>
                  </a:lnTo>
                  <a:lnTo>
                    <a:pt x="1177155" y="543673"/>
                  </a:lnTo>
                  <a:lnTo>
                    <a:pt x="1192309" y="538668"/>
                  </a:lnTo>
                  <a:lnTo>
                    <a:pt x="1197107" y="536831"/>
                  </a:lnTo>
                  <a:lnTo>
                    <a:pt x="1211360" y="528676"/>
                  </a:lnTo>
                  <a:lnTo>
                    <a:pt x="1217058" y="524725"/>
                  </a:lnTo>
                  <a:lnTo>
                    <a:pt x="1223837" y="518685"/>
                  </a:lnTo>
                  <a:lnTo>
                    <a:pt x="1233000" y="508693"/>
                  </a:lnTo>
                  <a:lnTo>
                    <a:pt x="1237010" y="503448"/>
                  </a:lnTo>
                  <a:lnTo>
                    <a:pt x="1240172" y="498702"/>
                  </a:lnTo>
                  <a:lnTo>
                    <a:pt x="1245593" y="488710"/>
                  </a:lnTo>
                  <a:lnTo>
                    <a:pt x="1249997" y="478719"/>
                  </a:lnTo>
                  <a:lnTo>
                    <a:pt x="1253674" y="468727"/>
                  </a:lnTo>
                  <a:lnTo>
                    <a:pt x="1256491" y="458736"/>
                  </a:lnTo>
                  <a:lnTo>
                    <a:pt x="1256962" y="456578"/>
                  </a:lnTo>
                  <a:lnTo>
                    <a:pt x="1258575" y="448744"/>
                  </a:lnTo>
                  <a:lnTo>
                    <a:pt x="1259953" y="438753"/>
                  </a:lnTo>
                  <a:lnTo>
                    <a:pt x="1260774" y="428761"/>
                  </a:lnTo>
                  <a:lnTo>
                    <a:pt x="1261040" y="418770"/>
                  </a:lnTo>
                  <a:lnTo>
                    <a:pt x="1260737" y="408778"/>
                  </a:lnTo>
                  <a:lnTo>
                    <a:pt x="1259959" y="398787"/>
                  </a:lnTo>
                  <a:lnTo>
                    <a:pt x="1258499" y="388795"/>
                  </a:lnTo>
                  <a:lnTo>
                    <a:pt x="1256962" y="381416"/>
                  </a:lnTo>
                  <a:lnTo>
                    <a:pt x="1256200" y="378804"/>
                  </a:lnTo>
                  <a:lnTo>
                    <a:pt x="1253173" y="368812"/>
                  </a:lnTo>
                  <a:lnTo>
                    <a:pt x="1248594" y="358821"/>
                  </a:lnTo>
                  <a:lnTo>
                    <a:pt x="1243522" y="348829"/>
                  </a:lnTo>
                  <a:lnTo>
                    <a:pt x="1237259" y="338838"/>
                  </a:lnTo>
                  <a:lnTo>
                    <a:pt x="1237010" y="338435"/>
                  </a:lnTo>
                  <a:lnTo>
                    <a:pt x="1217058" y="329487"/>
                  </a:lnTo>
                  <a:lnTo>
                    <a:pt x="1197107" y="334033"/>
                  </a:lnTo>
                  <a:lnTo>
                    <a:pt x="1188568" y="338838"/>
                  </a:lnTo>
                  <a:lnTo>
                    <a:pt x="1177155" y="343489"/>
                  </a:lnTo>
                  <a:lnTo>
                    <a:pt x="1168510" y="348829"/>
                  </a:lnTo>
                  <a:lnTo>
                    <a:pt x="1157203" y="354588"/>
                  </a:lnTo>
                  <a:lnTo>
                    <a:pt x="1150972" y="358821"/>
                  </a:lnTo>
                  <a:lnTo>
                    <a:pt x="1137251" y="366768"/>
                  </a:lnTo>
                  <a:lnTo>
                    <a:pt x="1134458" y="368812"/>
                  </a:lnTo>
                  <a:lnTo>
                    <a:pt x="1119384" y="378804"/>
                  </a:lnTo>
                  <a:lnTo>
                    <a:pt x="1117299" y="380058"/>
                  </a:lnTo>
                  <a:lnTo>
                    <a:pt x="1105482" y="388795"/>
                  </a:lnTo>
                  <a:lnTo>
                    <a:pt x="1097348" y="394651"/>
                  </a:lnTo>
                  <a:lnTo>
                    <a:pt x="1092437" y="398787"/>
                  </a:lnTo>
                  <a:lnTo>
                    <a:pt x="1080448" y="408778"/>
                  </a:lnTo>
                  <a:lnTo>
                    <a:pt x="1077396" y="411382"/>
                  </a:lnTo>
                  <a:lnTo>
                    <a:pt x="1069616" y="418770"/>
                  </a:lnTo>
                  <a:lnTo>
                    <a:pt x="1059347" y="428761"/>
                  </a:lnTo>
                  <a:lnTo>
                    <a:pt x="1057444" y="430725"/>
                  </a:lnTo>
                  <a:lnTo>
                    <a:pt x="1049858" y="438753"/>
                  </a:lnTo>
                  <a:lnTo>
                    <a:pt x="1041239" y="448744"/>
                  </a:lnTo>
                  <a:lnTo>
                    <a:pt x="1037492" y="453479"/>
                  </a:lnTo>
                  <a:lnTo>
                    <a:pt x="1032852" y="458736"/>
                  </a:lnTo>
                  <a:lnTo>
                    <a:pt x="1025206" y="468727"/>
                  </a:lnTo>
                  <a:lnTo>
                    <a:pt x="1018728" y="478719"/>
                  </a:lnTo>
                  <a:lnTo>
                    <a:pt x="1017541" y="481188"/>
                  </a:lnTo>
                  <a:lnTo>
                    <a:pt x="1012098" y="488710"/>
                  </a:lnTo>
                  <a:lnTo>
                    <a:pt x="1008344" y="498702"/>
                  </a:lnTo>
                  <a:lnTo>
                    <a:pt x="1010407" y="508693"/>
                  </a:lnTo>
                  <a:lnTo>
                    <a:pt x="1017541" y="513471"/>
                  </a:lnTo>
                  <a:lnTo>
                    <a:pt x="1023980" y="518685"/>
                  </a:lnTo>
                  <a:lnTo>
                    <a:pt x="1037492" y="523660"/>
                  </a:lnTo>
                  <a:lnTo>
                    <a:pt x="1049908" y="528676"/>
                  </a:lnTo>
                  <a:lnTo>
                    <a:pt x="1057444" y="530798"/>
                  </a:lnTo>
                  <a:lnTo>
                    <a:pt x="1077396" y="536812"/>
                  </a:lnTo>
                  <a:lnTo>
                    <a:pt x="1084527" y="538668"/>
                  </a:lnTo>
                  <a:close/>
                  <a:moveTo>
                    <a:pt x="1125824" y="488710"/>
                  </a:moveTo>
                  <a:lnTo>
                    <a:pt x="1117299" y="482965"/>
                  </a:lnTo>
                  <a:lnTo>
                    <a:pt x="1114557" y="478719"/>
                  </a:lnTo>
                  <a:lnTo>
                    <a:pt x="1113985" y="468727"/>
                  </a:lnTo>
                  <a:lnTo>
                    <a:pt x="1117299" y="459716"/>
                  </a:lnTo>
                  <a:lnTo>
                    <a:pt x="1117903" y="458736"/>
                  </a:lnTo>
                  <a:lnTo>
                    <a:pt x="1129956" y="448744"/>
                  </a:lnTo>
                  <a:lnTo>
                    <a:pt x="1137251" y="443882"/>
                  </a:lnTo>
                  <a:lnTo>
                    <a:pt x="1157203" y="439069"/>
                  </a:lnTo>
                  <a:lnTo>
                    <a:pt x="1177155" y="448136"/>
                  </a:lnTo>
                  <a:lnTo>
                    <a:pt x="1177571" y="448744"/>
                  </a:lnTo>
                  <a:lnTo>
                    <a:pt x="1180565" y="458736"/>
                  </a:lnTo>
                  <a:lnTo>
                    <a:pt x="1179483" y="468727"/>
                  </a:lnTo>
                  <a:lnTo>
                    <a:pt x="1177155" y="474401"/>
                  </a:lnTo>
                  <a:lnTo>
                    <a:pt x="1174046" y="478719"/>
                  </a:lnTo>
                  <a:lnTo>
                    <a:pt x="1161484" y="488710"/>
                  </a:lnTo>
                  <a:lnTo>
                    <a:pt x="1157203" y="490917"/>
                  </a:lnTo>
                  <a:lnTo>
                    <a:pt x="1137251" y="492701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D4166DC6-FACF-1176-D7D6-2C27F2FF2F67}"/>
                </a:ext>
              </a:extLst>
            </p:cNvPr>
            <p:cNvSpPr/>
            <p:nvPr/>
          </p:nvSpPr>
          <p:spPr>
            <a:xfrm>
              <a:off x="2885545" y="2690550"/>
              <a:ext cx="2972814" cy="730848"/>
            </a:xfrm>
            <a:custGeom>
              <a:avLst/>
              <a:gdLst>
                <a:gd name="connsiteX0" fmla="*/ 798071 w 2972814"/>
                <a:gd name="connsiteY0" fmla="*/ 730848 h 730848"/>
                <a:gd name="connsiteX1" fmla="*/ 818023 w 2972814"/>
                <a:gd name="connsiteY1" fmla="*/ 729767 h 730848"/>
                <a:gd name="connsiteX2" fmla="*/ 819849 w 2972814"/>
                <a:gd name="connsiteY2" fmla="*/ 729379 h 730848"/>
                <a:gd name="connsiteX3" fmla="*/ 837975 w 2972814"/>
                <a:gd name="connsiteY3" fmla="*/ 724163 h 730848"/>
                <a:gd name="connsiteX4" fmla="*/ 846573 w 2972814"/>
                <a:gd name="connsiteY4" fmla="*/ 719388 h 730848"/>
                <a:gd name="connsiteX5" fmla="*/ 857787 w 2972814"/>
                <a:gd name="connsiteY5" fmla="*/ 709396 h 730848"/>
                <a:gd name="connsiteX6" fmla="*/ 857926 w 2972814"/>
                <a:gd name="connsiteY6" fmla="*/ 709088 h 730848"/>
                <a:gd name="connsiteX7" fmla="*/ 861143 w 2972814"/>
                <a:gd name="connsiteY7" fmla="*/ 699405 h 730848"/>
                <a:gd name="connsiteX8" fmla="*/ 860187 w 2972814"/>
                <a:gd name="connsiteY8" fmla="*/ 689413 h 730848"/>
                <a:gd name="connsiteX9" fmla="*/ 857926 w 2972814"/>
                <a:gd name="connsiteY9" fmla="*/ 684447 h 730848"/>
                <a:gd name="connsiteX10" fmla="*/ 855417 w 2972814"/>
                <a:gd name="connsiteY10" fmla="*/ 679422 h 730848"/>
                <a:gd name="connsiteX11" fmla="*/ 847439 w 2972814"/>
                <a:gd name="connsiteY11" fmla="*/ 669430 h 730848"/>
                <a:gd name="connsiteX12" fmla="*/ 838330 w 2972814"/>
                <a:gd name="connsiteY12" fmla="*/ 659439 h 730848"/>
                <a:gd name="connsiteX13" fmla="*/ 837975 w 2972814"/>
                <a:gd name="connsiteY13" fmla="*/ 659097 h 730848"/>
                <a:gd name="connsiteX14" fmla="*/ 828148 w 2972814"/>
                <a:gd name="connsiteY14" fmla="*/ 649447 h 730848"/>
                <a:gd name="connsiteX15" fmla="*/ 818521 w 2972814"/>
                <a:gd name="connsiteY15" fmla="*/ 639456 h 730848"/>
                <a:gd name="connsiteX16" fmla="*/ 818023 w 2972814"/>
                <a:gd name="connsiteY16" fmla="*/ 638938 h 730848"/>
                <a:gd name="connsiteX17" fmla="*/ 809110 w 2972814"/>
                <a:gd name="connsiteY17" fmla="*/ 629464 h 730848"/>
                <a:gd name="connsiteX18" fmla="*/ 800479 w 2972814"/>
                <a:gd name="connsiteY18" fmla="*/ 619473 h 730848"/>
                <a:gd name="connsiteX19" fmla="*/ 798071 w 2972814"/>
                <a:gd name="connsiteY19" fmla="*/ 616298 h 730848"/>
                <a:gd name="connsiteX20" fmla="*/ 792459 w 2972814"/>
                <a:gd name="connsiteY20" fmla="*/ 609481 h 730848"/>
                <a:gd name="connsiteX21" fmla="*/ 784529 w 2972814"/>
                <a:gd name="connsiteY21" fmla="*/ 599490 h 730848"/>
                <a:gd name="connsiteX22" fmla="*/ 778119 w 2972814"/>
                <a:gd name="connsiteY22" fmla="*/ 590958 h 730848"/>
                <a:gd name="connsiteX23" fmla="*/ 776758 w 2972814"/>
                <a:gd name="connsiteY23" fmla="*/ 589498 h 730848"/>
                <a:gd name="connsiteX24" fmla="*/ 767569 w 2972814"/>
                <a:gd name="connsiteY24" fmla="*/ 579507 h 730848"/>
                <a:gd name="connsiteX25" fmla="*/ 758251 w 2972814"/>
                <a:gd name="connsiteY25" fmla="*/ 569515 h 730848"/>
                <a:gd name="connsiteX26" fmla="*/ 758167 w 2972814"/>
                <a:gd name="connsiteY26" fmla="*/ 569430 h 730848"/>
                <a:gd name="connsiteX27" fmla="*/ 742483 w 2972814"/>
                <a:gd name="connsiteY27" fmla="*/ 559524 h 730848"/>
                <a:gd name="connsiteX28" fmla="*/ 738216 w 2972814"/>
                <a:gd name="connsiteY28" fmla="*/ 557150 h 730848"/>
                <a:gd name="connsiteX29" fmla="*/ 718264 w 2972814"/>
                <a:gd name="connsiteY29" fmla="*/ 553531 h 730848"/>
                <a:gd name="connsiteX30" fmla="*/ 698312 w 2972814"/>
                <a:gd name="connsiteY30" fmla="*/ 556512 h 730848"/>
                <a:gd name="connsiteX31" fmla="*/ 691049 w 2972814"/>
                <a:gd name="connsiteY31" fmla="*/ 559524 h 730848"/>
                <a:gd name="connsiteX32" fmla="*/ 678360 w 2972814"/>
                <a:gd name="connsiteY32" fmla="*/ 565183 h 730848"/>
                <a:gd name="connsiteX33" fmla="*/ 671919 w 2972814"/>
                <a:gd name="connsiteY33" fmla="*/ 569515 h 730848"/>
                <a:gd name="connsiteX34" fmla="*/ 659601 w 2972814"/>
                <a:gd name="connsiteY34" fmla="*/ 579507 h 730848"/>
                <a:gd name="connsiteX35" fmla="*/ 658409 w 2972814"/>
                <a:gd name="connsiteY35" fmla="*/ 580653 h 730848"/>
                <a:gd name="connsiteX36" fmla="*/ 650864 w 2972814"/>
                <a:gd name="connsiteY36" fmla="*/ 589498 h 730848"/>
                <a:gd name="connsiteX37" fmla="*/ 644479 w 2972814"/>
                <a:gd name="connsiteY37" fmla="*/ 599490 h 730848"/>
                <a:gd name="connsiteX38" fmla="*/ 639981 w 2972814"/>
                <a:gd name="connsiteY38" fmla="*/ 609481 h 730848"/>
                <a:gd name="connsiteX39" fmla="*/ 638457 w 2972814"/>
                <a:gd name="connsiteY39" fmla="*/ 615750 h 730848"/>
                <a:gd name="connsiteX40" fmla="*/ 637553 w 2972814"/>
                <a:gd name="connsiteY40" fmla="*/ 619473 h 730848"/>
                <a:gd name="connsiteX41" fmla="*/ 636822 w 2972814"/>
                <a:gd name="connsiteY41" fmla="*/ 629464 h 730848"/>
                <a:gd name="connsiteX42" fmla="*/ 638457 w 2972814"/>
                <a:gd name="connsiteY42" fmla="*/ 639121 h 730848"/>
                <a:gd name="connsiteX43" fmla="*/ 638516 w 2972814"/>
                <a:gd name="connsiteY43" fmla="*/ 639456 h 730848"/>
                <a:gd name="connsiteX44" fmla="*/ 642605 w 2972814"/>
                <a:gd name="connsiteY44" fmla="*/ 649447 h 730848"/>
                <a:gd name="connsiteX45" fmla="*/ 648912 w 2972814"/>
                <a:gd name="connsiteY45" fmla="*/ 659439 h 730848"/>
                <a:gd name="connsiteX46" fmla="*/ 657141 w 2972814"/>
                <a:gd name="connsiteY46" fmla="*/ 669430 h 730848"/>
                <a:gd name="connsiteX47" fmla="*/ 658409 w 2972814"/>
                <a:gd name="connsiteY47" fmla="*/ 670639 h 730848"/>
                <a:gd name="connsiteX48" fmla="*/ 668196 w 2972814"/>
                <a:gd name="connsiteY48" fmla="*/ 679422 h 730848"/>
                <a:gd name="connsiteX49" fmla="*/ 678360 w 2972814"/>
                <a:gd name="connsiteY49" fmla="*/ 687355 h 730848"/>
                <a:gd name="connsiteX50" fmla="*/ 681278 w 2972814"/>
                <a:gd name="connsiteY50" fmla="*/ 689413 h 730848"/>
                <a:gd name="connsiteX51" fmla="*/ 697125 w 2972814"/>
                <a:gd name="connsiteY51" fmla="*/ 699405 h 730848"/>
                <a:gd name="connsiteX52" fmla="*/ 698312 w 2972814"/>
                <a:gd name="connsiteY52" fmla="*/ 700098 h 730848"/>
                <a:gd name="connsiteX53" fmla="*/ 715773 w 2972814"/>
                <a:gd name="connsiteY53" fmla="*/ 709396 h 730848"/>
                <a:gd name="connsiteX54" fmla="*/ 718264 w 2972814"/>
                <a:gd name="connsiteY54" fmla="*/ 710592 h 730848"/>
                <a:gd name="connsiteX55" fmla="*/ 738216 w 2972814"/>
                <a:gd name="connsiteY55" fmla="*/ 718869 h 730848"/>
                <a:gd name="connsiteX56" fmla="*/ 739766 w 2972814"/>
                <a:gd name="connsiteY56" fmla="*/ 719388 h 730848"/>
                <a:gd name="connsiteX57" fmla="*/ 758167 w 2972814"/>
                <a:gd name="connsiteY57" fmla="*/ 724885 h 730848"/>
                <a:gd name="connsiteX58" fmla="*/ 778119 w 2972814"/>
                <a:gd name="connsiteY58" fmla="*/ 729201 h 730848"/>
                <a:gd name="connsiteX59" fmla="*/ 779990 w 2972814"/>
                <a:gd name="connsiteY59" fmla="*/ 729379 h 730848"/>
                <a:gd name="connsiteX60" fmla="*/ 339180 w 2972814"/>
                <a:gd name="connsiteY60" fmla="*/ 662611 h 730848"/>
                <a:gd name="connsiteX61" fmla="*/ 359132 w 2972814"/>
                <a:gd name="connsiteY61" fmla="*/ 666901 h 730848"/>
                <a:gd name="connsiteX62" fmla="*/ 379084 w 2972814"/>
                <a:gd name="connsiteY62" fmla="*/ 667766 h 730848"/>
                <a:gd name="connsiteX63" fmla="*/ 399036 w 2972814"/>
                <a:gd name="connsiteY63" fmla="*/ 663544 h 730848"/>
                <a:gd name="connsiteX64" fmla="*/ 407072 w 2972814"/>
                <a:gd name="connsiteY64" fmla="*/ 659439 h 730848"/>
                <a:gd name="connsiteX65" fmla="*/ 417807 w 2972814"/>
                <a:gd name="connsiteY65" fmla="*/ 649447 h 730848"/>
                <a:gd name="connsiteX66" fmla="*/ 418987 w 2972814"/>
                <a:gd name="connsiteY66" fmla="*/ 646873 h 730848"/>
                <a:gd name="connsiteX67" fmla="*/ 421500 w 2972814"/>
                <a:gd name="connsiteY67" fmla="*/ 639456 h 730848"/>
                <a:gd name="connsiteX68" fmla="*/ 421398 w 2972814"/>
                <a:gd name="connsiteY68" fmla="*/ 629464 h 730848"/>
                <a:gd name="connsiteX69" fmla="*/ 418987 w 2972814"/>
                <a:gd name="connsiteY69" fmla="*/ 620911 h 730848"/>
                <a:gd name="connsiteX70" fmla="*/ 418570 w 2972814"/>
                <a:gd name="connsiteY70" fmla="*/ 619473 h 730848"/>
                <a:gd name="connsiteX71" fmla="*/ 413484 w 2972814"/>
                <a:gd name="connsiteY71" fmla="*/ 609481 h 730848"/>
                <a:gd name="connsiteX72" fmla="*/ 406999 w 2972814"/>
                <a:gd name="connsiteY72" fmla="*/ 599490 h 730848"/>
                <a:gd name="connsiteX73" fmla="*/ 399464 w 2972814"/>
                <a:gd name="connsiteY73" fmla="*/ 589498 h 730848"/>
                <a:gd name="connsiteX74" fmla="*/ 399036 w 2972814"/>
                <a:gd name="connsiteY74" fmla="*/ 588990 h 730848"/>
                <a:gd name="connsiteX75" fmla="*/ 390361 w 2972814"/>
                <a:gd name="connsiteY75" fmla="*/ 579507 h 730848"/>
                <a:gd name="connsiteX76" fmla="*/ 381169 w 2972814"/>
                <a:gd name="connsiteY76" fmla="*/ 569515 h 730848"/>
                <a:gd name="connsiteX77" fmla="*/ 379084 w 2972814"/>
                <a:gd name="connsiteY77" fmla="*/ 567196 h 730848"/>
                <a:gd name="connsiteX78" fmla="*/ 371448 w 2972814"/>
                <a:gd name="connsiteY78" fmla="*/ 559524 h 730848"/>
                <a:gd name="connsiteX79" fmla="*/ 362676 w 2972814"/>
                <a:gd name="connsiteY79" fmla="*/ 549532 h 730848"/>
                <a:gd name="connsiteX80" fmla="*/ 359132 w 2972814"/>
                <a:gd name="connsiteY80" fmla="*/ 545224 h 730848"/>
                <a:gd name="connsiteX81" fmla="*/ 353818 w 2972814"/>
                <a:gd name="connsiteY81" fmla="*/ 539541 h 730848"/>
                <a:gd name="connsiteX82" fmla="*/ 346158 w 2972814"/>
                <a:gd name="connsiteY82" fmla="*/ 529549 h 730848"/>
                <a:gd name="connsiteX83" fmla="*/ 340096 w 2972814"/>
                <a:gd name="connsiteY83" fmla="*/ 519558 h 730848"/>
                <a:gd name="connsiteX84" fmla="*/ 339180 w 2972814"/>
                <a:gd name="connsiteY84" fmla="*/ 517775 h 730848"/>
                <a:gd name="connsiteX85" fmla="*/ 334316 w 2972814"/>
                <a:gd name="connsiteY85" fmla="*/ 509566 h 730848"/>
                <a:gd name="connsiteX86" fmla="*/ 329966 w 2972814"/>
                <a:gd name="connsiteY86" fmla="*/ 499575 h 730848"/>
                <a:gd name="connsiteX87" fmla="*/ 326943 w 2972814"/>
                <a:gd name="connsiteY87" fmla="*/ 489583 h 730848"/>
                <a:gd name="connsiteX88" fmla="*/ 324669 w 2972814"/>
                <a:gd name="connsiteY88" fmla="*/ 479592 h 730848"/>
                <a:gd name="connsiteX89" fmla="*/ 323428 w 2972814"/>
                <a:gd name="connsiteY89" fmla="*/ 469600 h 730848"/>
                <a:gd name="connsiteX90" fmla="*/ 322771 w 2972814"/>
                <a:gd name="connsiteY90" fmla="*/ 459609 h 730848"/>
                <a:gd name="connsiteX91" fmla="*/ 322951 w 2972814"/>
                <a:gd name="connsiteY91" fmla="*/ 449617 h 730848"/>
                <a:gd name="connsiteX92" fmla="*/ 324062 w 2972814"/>
                <a:gd name="connsiteY92" fmla="*/ 439626 h 730848"/>
                <a:gd name="connsiteX93" fmla="*/ 325725 w 2972814"/>
                <a:gd name="connsiteY93" fmla="*/ 429634 h 730848"/>
                <a:gd name="connsiteX94" fmla="*/ 328394 w 2972814"/>
                <a:gd name="connsiteY94" fmla="*/ 419643 h 730848"/>
                <a:gd name="connsiteX95" fmla="*/ 332867 w 2972814"/>
                <a:gd name="connsiteY95" fmla="*/ 409651 h 730848"/>
                <a:gd name="connsiteX96" fmla="*/ 339180 w 2972814"/>
                <a:gd name="connsiteY96" fmla="*/ 399684 h 730848"/>
                <a:gd name="connsiteX97" fmla="*/ 339196 w 2972814"/>
                <a:gd name="connsiteY97" fmla="*/ 399660 h 730848"/>
                <a:gd name="connsiteX98" fmla="*/ 348145 w 2972814"/>
                <a:gd name="connsiteY98" fmla="*/ 389668 h 730848"/>
                <a:gd name="connsiteX99" fmla="*/ 359132 w 2972814"/>
                <a:gd name="connsiteY99" fmla="*/ 382069 h 730848"/>
                <a:gd name="connsiteX100" fmla="*/ 363006 w 2972814"/>
                <a:gd name="connsiteY100" fmla="*/ 379677 h 730848"/>
                <a:gd name="connsiteX101" fmla="*/ 379084 w 2972814"/>
                <a:gd name="connsiteY101" fmla="*/ 372215 h 730848"/>
                <a:gd name="connsiteX102" fmla="*/ 386382 w 2972814"/>
                <a:gd name="connsiteY102" fmla="*/ 369685 h 730848"/>
                <a:gd name="connsiteX103" fmla="*/ 399036 w 2972814"/>
                <a:gd name="connsiteY103" fmla="*/ 366123 h 730848"/>
                <a:gd name="connsiteX104" fmla="*/ 418987 w 2972814"/>
                <a:gd name="connsiteY104" fmla="*/ 361581 h 730848"/>
                <a:gd name="connsiteX105" fmla="*/ 430282 w 2972814"/>
                <a:gd name="connsiteY105" fmla="*/ 359694 h 730848"/>
                <a:gd name="connsiteX106" fmla="*/ 438939 w 2972814"/>
                <a:gd name="connsiteY106" fmla="*/ 358393 h 730848"/>
                <a:gd name="connsiteX107" fmla="*/ 458891 w 2972814"/>
                <a:gd name="connsiteY107" fmla="*/ 355526 h 730848"/>
                <a:gd name="connsiteX108" fmla="*/ 478843 w 2972814"/>
                <a:gd name="connsiteY108" fmla="*/ 352709 h 730848"/>
                <a:gd name="connsiteX109" fmla="*/ 498794 w 2972814"/>
                <a:gd name="connsiteY109" fmla="*/ 349752 h 730848"/>
                <a:gd name="connsiteX110" fmla="*/ 499069 w 2972814"/>
                <a:gd name="connsiteY110" fmla="*/ 349702 h 730848"/>
                <a:gd name="connsiteX111" fmla="*/ 518746 w 2972814"/>
                <a:gd name="connsiteY111" fmla="*/ 346117 h 730848"/>
                <a:gd name="connsiteX112" fmla="*/ 538698 w 2972814"/>
                <a:gd name="connsiteY112" fmla="*/ 342003 h 730848"/>
                <a:gd name="connsiteX113" fmla="*/ 548645 w 2972814"/>
                <a:gd name="connsiteY113" fmla="*/ 339711 h 730848"/>
                <a:gd name="connsiteX114" fmla="*/ 558650 w 2972814"/>
                <a:gd name="connsiteY114" fmla="*/ 337393 h 730848"/>
                <a:gd name="connsiteX115" fmla="*/ 578601 w 2972814"/>
                <a:gd name="connsiteY115" fmla="*/ 332086 h 730848"/>
                <a:gd name="connsiteX116" fmla="*/ 587340 w 2972814"/>
                <a:gd name="connsiteY116" fmla="*/ 329719 h 730848"/>
                <a:gd name="connsiteX117" fmla="*/ 598553 w 2972814"/>
                <a:gd name="connsiteY117" fmla="*/ 326515 h 730848"/>
                <a:gd name="connsiteX118" fmla="*/ 618505 w 2972814"/>
                <a:gd name="connsiteY118" fmla="*/ 320627 h 730848"/>
                <a:gd name="connsiteX119" fmla="*/ 621667 w 2972814"/>
                <a:gd name="connsiteY119" fmla="*/ 319728 h 730848"/>
                <a:gd name="connsiteX120" fmla="*/ 638457 w 2972814"/>
                <a:gd name="connsiteY120" fmla="*/ 314345 h 730848"/>
                <a:gd name="connsiteX121" fmla="*/ 653473 w 2972814"/>
                <a:gd name="connsiteY121" fmla="*/ 309736 h 730848"/>
                <a:gd name="connsiteX122" fmla="*/ 658409 w 2972814"/>
                <a:gd name="connsiteY122" fmla="*/ 307934 h 730848"/>
                <a:gd name="connsiteX123" fmla="*/ 678360 w 2972814"/>
                <a:gd name="connsiteY123" fmla="*/ 301674 h 730848"/>
                <a:gd name="connsiteX124" fmla="*/ 685190 w 2972814"/>
                <a:gd name="connsiteY124" fmla="*/ 299745 h 730848"/>
                <a:gd name="connsiteX125" fmla="*/ 698312 w 2972814"/>
                <a:gd name="connsiteY125" fmla="*/ 294981 h 730848"/>
                <a:gd name="connsiteX126" fmla="*/ 713195 w 2972814"/>
                <a:gd name="connsiteY126" fmla="*/ 289753 h 730848"/>
                <a:gd name="connsiteX127" fmla="*/ 718264 w 2972814"/>
                <a:gd name="connsiteY127" fmla="*/ 287235 h 730848"/>
                <a:gd name="connsiteX128" fmla="*/ 735103 w 2972814"/>
                <a:gd name="connsiteY128" fmla="*/ 279762 h 730848"/>
                <a:gd name="connsiteX129" fmla="*/ 738216 w 2972814"/>
                <a:gd name="connsiteY129" fmla="*/ 277792 h 730848"/>
                <a:gd name="connsiteX130" fmla="*/ 750771 w 2972814"/>
                <a:gd name="connsiteY130" fmla="*/ 269770 h 730848"/>
                <a:gd name="connsiteX131" fmla="*/ 758167 w 2972814"/>
                <a:gd name="connsiteY131" fmla="*/ 262309 h 730848"/>
                <a:gd name="connsiteX132" fmla="*/ 760590 w 2972814"/>
                <a:gd name="connsiteY132" fmla="*/ 259779 h 730848"/>
                <a:gd name="connsiteX133" fmla="*/ 767374 w 2972814"/>
                <a:gd name="connsiteY133" fmla="*/ 249787 h 730848"/>
                <a:gd name="connsiteX134" fmla="*/ 774505 w 2972814"/>
                <a:gd name="connsiteY134" fmla="*/ 239796 h 730848"/>
                <a:gd name="connsiteX135" fmla="*/ 778119 w 2972814"/>
                <a:gd name="connsiteY135" fmla="*/ 234887 h 730848"/>
                <a:gd name="connsiteX136" fmla="*/ 781671 w 2972814"/>
                <a:gd name="connsiteY136" fmla="*/ 229804 h 730848"/>
                <a:gd name="connsiteX137" fmla="*/ 792485 w 2972814"/>
                <a:gd name="connsiteY137" fmla="*/ 219813 h 730848"/>
                <a:gd name="connsiteX138" fmla="*/ 798071 w 2972814"/>
                <a:gd name="connsiteY138" fmla="*/ 216244 h 730848"/>
                <a:gd name="connsiteX139" fmla="*/ 807319 w 2972814"/>
                <a:gd name="connsiteY139" fmla="*/ 209821 h 730848"/>
                <a:gd name="connsiteX140" fmla="*/ 818023 w 2972814"/>
                <a:gd name="connsiteY140" fmla="*/ 203951 h 730848"/>
                <a:gd name="connsiteX141" fmla="*/ 826108 w 2972814"/>
                <a:gd name="connsiteY141" fmla="*/ 199830 h 730848"/>
                <a:gd name="connsiteX142" fmla="*/ 837975 w 2972814"/>
                <a:gd name="connsiteY142" fmla="*/ 195596 h 730848"/>
                <a:gd name="connsiteX143" fmla="*/ 854520 w 2972814"/>
                <a:gd name="connsiteY143" fmla="*/ 189838 h 730848"/>
                <a:gd name="connsiteX144" fmla="*/ 857926 w 2972814"/>
                <a:gd name="connsiteY144" fmla="*/ 188910 h 730848"/>
                <a:gd name="connsiteX145" fmla="*/ 877878 w 2972814"/>
                <a:gd name="connsiteY145" fmla="*/ 184595 h 730848"/>
                <a:gd name="connsiteX146" fmla="*/ 897830 w 2972814"/>
                <a:gd name="connsiteY146" fmla="*/ 182163 h 730848"/>
                <a:gd name="connsiteX147" fmla="*/ 917782 w 2972814"/>
                <a:gd name="connsiteY147" fmla="*/ 182226 h 730848"/>
                <a:gd name="connsiteX148" fmla="*/ 937733 w 2972814"/>
                <a:gd name="connsiteY148" fmla="*/ 184776 h 730848"/>
                <a:gd name="connsiteX149" fmla="*/ 957685 w 2972814"/>
                <a:gd name="connsiteY149" fmla="*/ 189809 h 730848"/>
                <a:gd name="connsiteX150" fmla="*/ 957764 w 2972814"/>
                <a:gd name="connsiteY150" fmla="*/ 189838 h 730848"/>
                <a:gd name="connsiteX151" fmla="*/ 977637 w 2972814"/>
                <a:gd name="connsiteY151" fmla="*/ 198394 h 730848"/>
                <a:gd name="connsiteX152" fmla="*/ 980361 w 2972814"/>
                <a:gd name="connsiteY152" fmla="*/ 199830 h 730848"/>
                <a:gd name="connsiteX153" fmla="*/ 997589 w 2972814"/>
                <a:gd name="connsiteY153" fmla="*/ 209758 h 730848"/>
                <a:gd name="connsiteX154" fmla="*/ 997684 w 2972814"/>
                <a:gd name="connsiteY154" fmla="*/ 209821 h 730848"/>
                <a:gd name="connsiteX155" fmla="*/ 1011695 w 2972814"/>
                <a:gd name="connsiteY155" fmla="*/ 219813 h 730848"/>
                <a:gd name="connsiteX156" fmla="*/ 1017541 w 2972814"/>
                <a:gd name="connsiteY156" fmla="*/ 224048 h 730848"/>
                <a:gd name="connsiteX157" fmla="*/ 1025658 w 2972814"/>
                <a:gd name="connsiteY157" fmla="*/ 229804 h 730848"/>
                <a:gd name="connsiteX158" fmla="*/ 1037492 w 2972814"/>
                <a:gd name="connsiteY158" fmla="*/ 237797 h 730848"/>
                <a:gd name="connsiteX159" fmla="*/ 1040680 w 2972814"/>
                <a:gd name="connsiteY159" fmla="*/ 239796 h 730848"/>
                <a:gd name="connsiteX160" fmla="*/ 1057444 w 2972814"/>
                <a:gd name="connsiteY160" fmla="*/ 249335 h 730848"/>
                <a:gd name="connsiteX161" fmla="*/ 1058424 w 2972814"/>
                <a:gd name="connsiteY161" fmla="*/ 249787 h 730848"/>
                <a:gd name="connsiteX162" fmla="*/ 1077396 w 2972814"/>
                <a:gd name="connsiteY162" fmla="*/ 257955 h 730848"/>
                <a:gd name="connsiteX163" fmla="*/ 1083032 w 2972814"/>
                <a:gd name="connsiteY163" fmla="*/ 259779 h 730848"/>
                <a:gd name="connsiteX164" fmla="*/ 1097348 w 2972814"/>
                <a:gd name="connsiteY164" fmla="*/ 264141 h 730848"/>
                <a:gd name="connsiteX165" fmla="*/ 1117299 w 2972814"/>
                <a:gd name="connsiteY165" fmla="*/ 268503 h 730848"/>
                <a:gd name="connsiteX166" fmla="*/ 1124993 w 2972814"/>
                <a:gd name="connsiteY166" fmla="*/ 269770 h 730848"/>
                <a:gd name="connsiteX167" fmla="*/ 1137251 w 2972814"/>
                <a:gd name="connsiteY167" fmla="*/ 271805 h 730848"/>
                <a:gd name="connsiteX168" fmla="*/ 1157203 w 2972814"/>
                <a:gd name="connsiteY168" fmla="*/ 274961 h 730848"/>
                <a:gd name="connsiteX169" fmla="*/ 1177155 w 2972814"/>
                <a:gd name="connsiteY169" fmla="*/ 278148 h 730848"/>
                <a:gd name="connsiteX170" fmla="*/ 1185079 w 2972814"/>
                <a:gd name="connsiteY170" fmla="*/ 279762 h 730848"/>
                <a:gd name="connsiteX171" fmla="*/ 1197107 w 2972814"/>
                <a:gd name="connsiteY171" fmla="*/ 282512 h 730848"/>
                <a:gd name="connsiteX172" fmla="*/ 1217058 w 2972814"/>
                <a:gd name="connsiteY172" fmla="*/ 288332 h 730848"/>
                <a:gd name="connsiteX173" fmla="*/ 1220839 w 2972814"/>
                <a:gd name="connsiteY173" fmla="*/ 289753 h 730848"/>
                <a:gd name="connsiteX174" fmla="*/ 1237010 w 2972814"/>
                <a:gd name="connsiteY174" fmla="*/ 297010 h 730848"/>
                <a:gd name="connsiteX175" fmla="*/ 1241761 w 2972814"/>
                <a:gd name="connsiteY175" fmla="*/ 299745 h 730848"/>
                <a:gd name="connsiteX176" fmla="*/ 1256823 w 2972814"/>
                <a:gd name="connsiteY176" fmla="*/ 309736 h 730848"/>
                <a:gd name="connsiteX177" fmla="*/ 1256962 w 2972814"/>
                <a:gd name="connsiteY177" fmla="*/ 309844 h 730848"/>
                <a:gd name="connsiteX178" fmla="*/ 1267984 w 2972814"/>
                <a:gd name="connsiteY178" fmla="*/ 319728 h 730848"/>
                <a:gd name="connsiteX179" fmla="*/ 1276914 w 2972814"/>
                <a:gd name="connsiteY179" fmla="*/ 328358 h 730848"/>
                <a:gd name="connsiteX180" fmla="*/ 1278230 w 2972814"/>
                <a:gd name="connsiteY180" fmla="*/ 329719 h 730848"/>
                <a:gd name="connsiteX181" fmla="*/ 1288330 w 2972814"/>
                <a:gd name="connsiteY181" fmla="*/ 339711 h 730848"/>
                <a:gd name="connsiteX182" fmla="*/ 1296865 w 2972814"/>
                <a:gd name="connsiteY182" fmla="*/ 347405 h 730848"/>
                <a:gd name="connsiteX183" fmla="*/ 1299652 w 2972814"/>
                <a:gd name="connsiteY183" fmla="*/ 349702 h 730848"/>
                <a:gd name="connsiteX184" fmla="*/ 1314494 w 2972814"/>
                <a:gd name="connsiteY184" fmla="*/ 359694 h 730848"/>
                <a:gd name="connsiteX185" fmla="*/ 1316817 w 2972814"/>
                <a:gd name="connsiteY185" fmla="*/ 360913 h 730848"/>
                <a:gd name="connsiteX186" fmla="*/ 1336769 w 2972814"/>
                <a:gd name="connsiteY186" fmla="*/ 368528 h 730848"/>
                <a:gd name="connsiteX187" fmla="*/ 1342065 w 2972814"/>
                <a:gd name="connsiteY187" fmla="*/ 369685 h 730848"/>
                <a:gd name="connsiteX188" fmla="*/ 1356721 w 2972814"/>
                <a:gd name="connsiteY188" fmla="*/ 372111 h 730848"/>
                <a:gd name="connsiteX189" fmla="*/ 1376673 w 2972814"/>
                <a:gd name="connsiteY189" fmla="*/ 373284 h 730848"/>
                <a:gd name="connsiteX190" fmla="*/ 1396624 w 2972814"/>
                <a:gd name="connsiteY190" fmla="*/ 372677 h 730848"/>
                <a:gd name="connsiteX191" fmla="*/ 1416576 w 2972814"/>
                <a:gd name="connsiteY191" fmla="*/ 370905 h 730848"/>
                <a:gd name="connsiteX192" fmla="*/ 1425314 w 2972814"/>
                <a:gd name="connsiteY192" fmla="*/ 369685 h 730848"/>
                <a:gd name="connsiteX193" fmla="*/ 1436528 w 2972814"/>
                <a:gd name="connsiteY193" fmla="*/ 368084 h 730848"/>
                <a:gd name="connsiteX194" fmla="*/ 1456480 w 2972814"/>
                <a:gd name="connsiteY194" fmla="*/ 364285 h 730848"/>
                <a:gd name="connsiteX195" fmla="*/ 1476431 w 2972814"/>
                <a:gd name="connsiteY195" fmla="*/ 359886 h 730848"/>
                <a:gd name="connsiteX196" fmla="*/ 1477204 w 2972814"/>
                <a:gd name="connsiteY196" fmla="*/ 359694 h 730848"/>
                <a:gd name="connsiteX197" fmla="*/ 1496383 w 2972814"/>
                <a:gd name="connsiteY197" fmla="*/ 354329 h 730848"/>
                <a:gd name="connsiteX198" fmla="*/ 1511684 w 2972814"/>
                <a:gd name="connsiteY198" fmla="*/ 349702 h 730848"/>
                <a:gd name="connsiteX199" fmla="*/ 1516335 w 2972814"/>
                <a:gd name="connsiteY199" fmla="*/ 348084 h 730848"/>
                <a:gd name="connsiteX200" fmla="*/ 1536287 w 2972814"/>
                <a:gd name="connsiteY200" fmla="*/ 340966 h 730848"/>
                <a:gd name="connsiteX201" fmla="*/ 1540015 w 2972814"/>
                <a:gd name="connsiteY201" fmla="*/ 339711 h 730848"/>
                <a:gd name="connsiteX202" fmla="*/ 1556239 w 2972814"/>
                <a:gd name="connsiteY202" fmla="*/ 333235 h 730848"/>
                <a:gd name="connsiteX203" fmla="*/ 1566264 w 2972814"/>
                <a:gd name="connsiteY203" fmla="*/ 329719 h 730848"/>
                <a:gd name="connsiteX204" fmla="*/ 1576190 w 2972814"/>
                <a:gd name="connsiteY204" fmla="*/ 325454 h 730848"/>
                <a:gd name="connsiteX205" fmla="*/ 1592602 w 2972814"/>
                <a:gd name="connsiteY205" fmla="*/ 319728 h 730848"/>
                <a:gd name="connsiteX206" fmla="*/ 1596142 w 2972814"/>
                <a:gd name="connsiteY206" fmla="*/ 318284 h 730848"/>
                <a:gd name="connsiteX207" fmla="*/ 1616094 w 2972814"/>
                <a:gd name="connsiteY207" fmla="*/ 312271 h 730848"/>
                <a:gd name="connsiteX208" fmla="*/ 1628364 w 2972814"/>
                <a:gd name="connsiteY208" fmla="*/ 309736 h 730848"/>
                <a:gd name="connsiteX209" fmla="*/ 1636046 w 2972814"/>
                <a:gd name="connsiteY209" fmla="*/ 308005 h 730848"/>
                <a:gd name="connsiteX210" fmla="*/ 1655997 w 2972814"/>
                <a:gd name="connsiteY210" fmla="*/ 304976 h 730848"/>
                <a:gd name="connsiteX211" fmla="*/ 1675949 w 2972814"/>
                <a:gd name="connsiteY211" fmla="*/ 302552 h 730848"/>
                <a:gd name="connsiteX212" fmla="*/ 1695761 w 2972814"/>
                <a:gd name="connsiteY212" fmla="*/ 299745 h 730848"/>
                <a:gd name="connsiteX213" fmla="*/ 1695901 w 2972814"/>
                <a:gd name="connsiteY213" fmla="*/ 299725 h 730848"/>
                <a:gd name="connsiteX214" fmla="*/ 1715853 w 2972814"/>
                <a:gd name="connsiteY214" fmla="*/ 296386 h 730848"/>
                <a:gd name="connsiteX215" fmla="*/ 1735805 w 2972814"/>
                <a:gd name="connsiteY215" fmla="*/ 292208 h 730848"/>
                <a:gd name="connsiteX216" fmla="*/ 1745661 w 2972814"/>
                <a:gd name="connsiteY216" fmla="*/ 289753 h 730848"/>
                <a:gd name="connsiteX217" fmla="*/ 1755756 w 2972814"/>
                <a:gd name="connsiteY217" fmla="*/ 287390 h 730848"/>
                <a:gd name="connsiteX218" fmla="*/ 1775708 w 2972814"/>
                <a:gd name="connsiteY218" fmla="*/ 282618 h 730848"/>
                <a:gd name="connsiteX219" fmla="*/ 1791932 w 2972814"/>
                <a:gd name="connsiteY219" fmla="*/ 279762 h 730848"/>
                <a:gd name="connsiteX220" fmla="*/ 1795660 w 2972814"/>
                <a:gd name="connsiteY220" fmla="*/ 279183 h 730848"/>
                <a:gd name="connsiteX221" fmla="*/ 1815612 w 2972814"/>
                <a:gd name="connsiteY221" fmla="*/ 277592 h 730848"/>
                <a:gd name="connsiteX222" fmla="*/ 1835563 w 2972814"/>
                <a:gd name="connsiteY222" fmla="*/ 277959 h 730848"/>
                <a:gd name="connsiteX223" fmla="*/ 1851258 w 2972814"/>
                <a:gd name="connsiteY223" fmla="*/ 279762 h 730848"/>
                <a:gd name="connsiteX224" fmla="*/ 1855515 w 2972814"/>
                <a:gd name="connsiteY224" fmla="*/ 280396 h 730848"/>
                <a:gd name="connsiteX225" fmla="*/ 1875467 w 2972814"/>
                <a:gd name="connsiteY225" fmla="*/ 284441 h 730848"/>
                <a:gd name="connsiteX226" fmla="*/ 1895419 w 2972814"/>
                <a:gd name="connsiteY226" fmla="*/ 286831 h 730848"/>
                <a:gd name="connsiteX227" fmla="*/ 1915371 w 2972814"/>
                <a:gd name="connsiteY227" fmla="*/ 286684 h 730848"/>
                <a:gd name="connsiteX228" fmla="*/ 1935322 w 2972814"/>
                <a:gd name="connsiteY228" fmla="*/ 283345 h 730848"/>
                <a:gd name="connsiteX229" fmla="*/ 1946124 w 2972814"/>
                <a:gd name="connsiteY229" fmla="*/ 279762 h 730848"/>
                <a:gd name="connsiteX230" fmla="*/ 1955274 w 2972814"/>
                <a:gd name="connsiteY230" fmla="*/ 277196 h 730848"/>
                <a:gd name="connsiteX231" fmla="*/ 1975226 w 2972814"/>
                <a:gd name="connsiteY231" fmla="*/ 269818 h 730848"/>
                <a:gd name="connsiteX232" fmla="*/ 1975325 w 2972814"/>
                <a:gd name="connsiteY232" fmla="*/ 269770 h 730848"/>
                <a:gd name="connsiteX233" fmla="*/ 1995178 w 2972814"/>
                <a:gd name="connsiteY233" fmla="*/ 261187 h 730848"/>
                <a:gd name="connsiteX234" fmla="*/ 1998308 w 2972814"/>
                <a:gd name="connsiteY234" fmla="*/ 259779 h 730848"/>
                <a:gd name="connsiteX235" fmla="*/ 2015129 w 2972814"/>
                <a:gd name="connsiteY235" fmla="*/ 252369 h 730848"/>
                <a:gd name="connsiteX236" fmla="*/ 2021190 w 2972814"/>
                <a:gd name="connsiteY236" fmla="*/ 249787 h 730848"/>
                <a:gd name="connsiteX237" fmla="*/ 2035081 w 2972814"/>
                <a:gd name="connsiteY237" fmla="*/ 243962 h 730848"/>
                <a:gd name="connsiteX238" fmla="*/ 2046516 w 2972814"/>
                <a:gd name="connsiteY238" fmla="*/ 239796 h 730848"/>
                <a:gd name="connsiteX239" fmla="*/ 2055033 w 2972814"/>
                <a:gd name="connsiteY239" fmla="*/ 236648 h 730848"/>
                <a:gd name="connsiteX240" fmla="*/ 2074985 w 2972814"/>
                <a:gd name="connsiteY240" fmla="*/ 231606 h 730848"/>
                <a:gd name="connsiteX241" fmla="*/ 2091275 w 2972814"/>
                <a:gd name="connsiteY241" fmla="*/ 229804 h 730848"/>
                <a:gd name="connsiteX242" fmla="*/ 2094936 w 2972814"/>
                <a:gd name="connsiteY242" fmla="*/ 229379 h 730848"/>
                <a:gd name="connsiteX243" fmla="*/ 2114888 w 2972814"/>
                <a:gd name="connsiteY243" fmla="*/ 229742 h 730848"/>
                <a:gd name="connsiteX244" fmla="*/ 2115247 w 2972814"/>
                <a:gd name="connsiteY244" fmla="*/ 229804 h 730848"/>
                <a:gd name="connsiteX245" fmla="*/ 2134840 w 2972814"/>
                <a:gd name="connsiteY245" fmla="*/ 233194 h 730848"/>
                <a:gd name="connsiteX246" fmla="*/ 2154722 w 2972814"/>
                <a:gd name="connsiteY246" fmla="*/ 239796 h 730848"/>
                <a:gd name="connsiteX247" fmla="*/ 2154792 w 2972814"/>
                <a:gd name="connsiteY247" fmla="*/ 239818 h 730848"/>
                <a:gd name="connsiteX248" fmla="*/ 2174744 w 2972814"/>
                <a:gd name="connsiteY248" fmla="*/ 248520 h 730848"/>
                <a:gd name="connsiteX249" fmla="*/ 2177148 w 2972814"/>
                <a:gd name="connsiteY249" fmla="*/ 249787 h 730848"/>
                <a:gd name="connsiteX250" fmla="*/ 2194695 w 2972814"/>
                <a:gd name="connsiteY250" fmla="*/ 259359 h 730848"/>
                <a:gd name="connsiteX251" fmla="*/ 2195390 w 2972814"/>
                <a:gd name="connsiteY251" fmla="*/ 259779 h 730848"/>
                <a:gd name="connsiteX252" fmla="*/ 2211794 w 2972814"/>
                <a:gd name="connsiteY252" fmla="*/ 269770 h 730848"/>
                <a:gd name="connsiteX253" fmla="*/ 2214647 w 2972814"/>
                <a:gd name="connsiteY253" fmla="*/ 271619 h 730848"/>
                <a:gd name="connsiteX254" fmla="*/ 2227503 w 2972814"/>
                <a:gd name="connsiteY254" fmla="*/ 279762 h 730848"/>
                <a:gd name="connsiteX255" fmla="*/ 2234599 w 2972814"/>
                <a:gd name="connsiteY255" fmla="*/ 284798 h 730848"/>
                <a:gd name="connsiteX256" fmla="*/ 2242602 w 2972814"/>
                <a:gd name="connsiteY256" fmla="*/ 289753 h 730848"/>
                <a:gd name="connsiteX257" fmla="*/ 2254551 w 2972814"/>
                <a:gd name="connsiteY257" fmla="*/ 298156 h 730848"/>
                <a:gd name="connsiteX258" fmla="*/ 2257330 w 2972814"/>
                <a:gd name="connsiteY258" fmla="*/ 299745 h 730848"/>
                <a:gd name="connsiteX259" fmla="*/ 2272617 w 2972814"/>
                <a:gd name="connsiteY259" fmla="*/ 309736 h 730848"/>
                <a:gd name="connsiteX260" fmla="*/ 2274502 w 2972814"/>
                <a:gd name="connsiteY260" fmla="*/ 311145 h 730848"/>
                <a:gd name="connsiteX261" fmla="*/ 2291026 w 2972814"/>
                <a:gd name="connsiteY261" fmla="*/ 319728 h 730848"/>
                <a:gd name="connsiteX262" fmla="*/ 2294454 w 2972814"/>
                <a:gd name="connsiteY262" fmla="*/ 321881 h 730848"/>
                <a:gd name="connsiteX263" fmla="*/ 2314406 w 2972814"/>
                <a:gd name="connsiteY263" fmla="*/ 328311 h 730848"/>
                <a:gd name="connsiteX264" fmla="*/ 2334358 w 2972814"/>
                <a:gd name="connsiteY264" fmla="*/ 328282 h 730848"/>
                <a:gd name="connsiteX265" fmla="*/ 2354310 w 2972814"/>
                <a:gd name="connsiteY265" fmla="*/ 323261 h 730848"/>
                <a:gd name="connsiteX266" fmla="*/ 2362655 w 2972814"/>
                <a:gd name="connsiteY266" fmla="*/ 319728 h 730848"/>
                <a:gd name="connsiteX267" fmla="*/ 2374261 w 2972814"/>
                <a:gd name="connsiteY267" fmla="*/ 315526 h 730848"/>
                <a:gd name="connsiteX268" fmla="*/ 2387262 w 2972814"/>
                <a:gd name="connsiteY268" fmla="*/ 309736 h 730848"/>
                <a:gd name="connsiteX269" fmla="*/ 2394213 w 2972814"/>
                <a:gd name="connsiteY269" fmla="*/ 307134 h 730848"/>
                <a:gd name="connsiteX270" fmla="*/ 2411692 w 2972814"/>
                <a:gd name="connsiteY270" fmla="*/ 299745 h 730848"/>
                <a:gd name="connsiteX271" fmla="*/ 2414165 w 2972814"/>
                <a:gd name="connsiteY271" fmla="*/ 298782 h 730848"/>
                <a:gd name="connsiteX272" fmla="*/ 2433949 w 2972814"/>
                <a:gd name="connsiteY272" fmla="*/ 289753 h 730848"/>
                <a:gd name="connsiteX273" fmla="*/ 2434117 w 2972814"/>
                <a:gd name="connsiteY273" fmla="*/ 289683 h 730848"/>
                <a:gd name="connsiteX274" fmla="*/ 2454068 w 2972814"/>
                <a:gd name="connsiteY274" fmla="*/ 279791 h 730848"/>
                <a:gd name="connsiteX275" fmla="*/ 2454117 w 2972814"/>
                <a:gd name="connsiteY275" fmla="*/ 279762 h 730848"/>
                <a:gd name="connsiteX276" fmla="*/ 2470661 w 2972814"/>
                <a:gd name="connsiteY276" fmla="*/ 269770 h 730848"/>
                <a:gd name="connsiteX277" fmla="*/ 2474020 w 2972814"/>
                <a:gd name="connsiteY277" fmla="*/ 267798 h 730848"/>
                <a:gd name="connsiteX278" fmla="*/ 2485088 w 2972814"/>
                <a:gd name="connsiteY278" fmla="*/ 259779 h 730848"/>
                <a:gd name="connsiteX279" fmla="*/ 2493972 w 2972814"/>
                <a:gd name="connsiteY279" fmla="*/ 253367 h 730848"/>
                <a:gd name="connsiteX280" fmla="*/ 2497974 w 2972814"/>
                <a:gd name="connsiteY280" fmla="*/ 249787 h 730848"/>
                <a:gd name="connsiteX281" fmla="*/ 2509181 w 2972814"/>
                <a:gd name="connsiteY281" fmla="*/ 239796 h 730848"/>
                <a:gd name="connsiteX282" fmla="*/ 2513924 w 2972814"/>
                <a:gd name="connsiteY282" fmla="*/ 235696 h 730848"/>
                <a:gd name="connsiteX283" fmla="*/ 2519931 w 2972814"/>
                <a:gd name="connsiteY283" fmla="*/ 229804 h 730848"/>
                <a:gd name="connsiteX284" fmla="*/ 2530146 w 2972814"/>
                <a:gd name="connsiteY284" fmla="*/ 219813 h 730848"/>
                <a:gd name="connsiteX285" fmla="*/ 2533876 w 2972814"/>
                <a:gd name="connsiteY285" fmla="*/ 216400 h 730848"/>
                <a:gd name="connsiteX286" fmla="*/ 2540832 w 2972814"/>
                <a:gd name="connsiteY286" fmla="*/ 209821 h 730848"/>
                <a:gd name="connsiteX287" fmla="*/ 2552039 w 2972814"/>
                <a:gd name="connsiteY287" fmla="*/ 199830 h 730848"/>
                <a:gd name="connsiteX288" fmla="*/ 2553827 w 2972814"/>
                <a:gd name="connsiteY288" fmla="*/ 198314 h 730848"/>
                <a:gd name="connsiteX289" fmla="*/ 2564767 w 2972814"/>
                <a:gd name="connsiteY289" fmla="*/ 189838 h 730848"/>
                <a:gd name="connsiteX290" fmla="*/ 2573779 w 2972814"/>
                <a:gd name="connsiteY290" fmla="*/ 183518 h 730848"/>
                <a:gd name="connsiteX291" fmla="*/ 2580068 w 2972814"/>
                <a:gd name="connsiteY291" fmla="*/ 179847 h 730848"/>
                <a:gd name="connsiteX292" fmla="*/ 2593731 w 2972814"/>
                <a:gd name="connsiteY292" fmla="*/ 172574 h 730848"/>
                <a:gd name="connsiteX293" fmla="*/ 2601048 w 2972814"/>
                <a:gd name="connsiteY293" fmla="*/ 169855 h 730848"/>
                <a:gd name="connsiteX294" fmla="*/ 2613683 w 2972814"/>
                <a:gd name="connsiteY294" fmla="*/ 165456 h 730848"/>
                <a:gd name="connsiteX295" fmla="*/ 2633634 w 2972814"/>
                <a:gd name="connsiteY295" fmla="*/ 161626 h 730848"/>
                <a:gd name="connsiteX296" fmla="*/ 2653586 w 2972814"/>
                <a:gd name="connsiteY296" fmla="*/ 160737 h 730848"/>
                <a:gd name="connsiteX297" fmla="*/ 2673538 w 2972814"/>
                <a:gd name="connsiteY297" fmla="*/ 162181 h 730848"/>
                <a:gd name="connsiteX298" fmla="*/ 2693490 w 2972814"/>
                <a:gd name="connsiteY298" fmla="*/ 165319 h 730848"/>
                <a:gd name="connsiteX299" fmla="*/ 2713441 w 2972814"/>
                <a:gd name="connsiteY299" fmla="*/ 169672 h 730848"/>
                <a:gd name="connsiteX300" fmla="*/ 2714149 w 2972814"/>
                <a:gd name="connsiteY300" fmla="*/ 169855 h 730848"/>
                <a:gd name="connsiteX301" fmla="*/ 2733393 w 2972814"/>
                <a:gd name="connsiteY301" fmla="*/ 174512 h 730848"/>
                <a:gd name="connsiteX302" fmla="*/ 2753345 w 2972814"/>
                <a:gd name="connsiteY302" fmla="*/ 179757 h 730848"/>
                <a:gd name="connsiteX303" fmla="*/ 2753673 w 2972814"/>
                <a:gd name="connsiteY303" fmla="*/ 179847 h 730848"/>
                <a:gd name="connsiteX304" fmla="*/ 2773297 w 2972814"/>
                <a:gd name="connsiteY304" fmla="*/ 184936 h 730848"/>
                <a:gd name="connsiteX305" fmla="*/ 2791629 w 2972814"/>
                <a:gd name="connsiteY305" fmla="*/ 189838 h 730848"/>
                <a:gd name="connsiteX306" fmla="*/ 2793249 w 2972814"/>
                <a:gd name="connsiteY306" fmla="*/ 190271 h 730848"/>
                <a:gd name="connsiteX307" fmla="*/ 2813200 w 2972814"/>
                <a:gd name="connsiteY307" fmla="*/ 195847 h 730848"/>
                <a:gd name="connsiteX308" fmla="*/ 2826350 w 2972814"/>
                <a:gd name="connsiteY308" fmla="*/ 199830 h 730848"/>
                <a:gd name="connsiteX309" fmla="*/ 2833152 w 2972814"/>
                <a:gd name="connsiteY309" fmla="*/ 202048 h 730848"/>
                <a:gd name="connsiteX310" fmla="*/ 2853104 w 2972814"/>
                <a:gd name="connsiteY310" fmla="*/ 209485 h 730848"/>
                <a:gd name="connsiteX311" fmla="*/ 2853872 w 2972814"/>
                <a:gd name="connsiteY311" fmla="*/ 209821 h 730848"/>
                <a:gd name="connsiteX312" fmla="*/ 2873056 w 2972814"/>
                <a:gd name="connsiteY312" fmla="*/ 219453 h 730848"/>
                <a:gd name="connsiteX313" fmla="*/ 2873661 w 2972814"/>
                <a:gd name="connsiteY313" fmla="*/ 219813 h 730848"/>
                <a:gd name="connsiteX314" fmla="*/ 2887134 w 2972814"/>
                <a:gd name="connsiteY314" fmla="*/ 229804 h 730848"/>
                <a:gd name="connsiteX315" fmla="*/ 2893007 w 2972814"/>
                <a:gd name="connsiteY315" fmla="*/ 235399 h 730848"/>
                <a:gd name="connsiteX316" fmla="*/ 2896939 w 2972814"/>
                <a:gd name="connsiteY316" fmla="*/ 239796 h 730848"/>
                <a:gd name="connsiteX317" fmla="*/ 2902924 w 2972814"/>
                <a:gd name="connsiteY317" fmla="*/ 249787 h 730848"/>
                <a:gd name="connsiteX318" fmla="*/ 2906682 w 2972814"/>
                <a:gd name="connsiteY318" fmla="*/ 259779 h 730848"/>
                <a:gd name="connsiteX319" fmla="*/ 2908303 w 2972814"/>
                <a:gd name="connsiteY319" fmla="*/ 269770 h 730848"/>
                <a:gd name="connsiteX320" fmla="*/ 2907689 w 2972814"/>
                <a:gd name="connsiteY320" fmla="*/ 279762 h 730848"/>
                <a:gd name="connsiteX321" fmla="*/ 2905480 w 2972814"/>
                <a:gd name="connsiteY321" fmla="*/ 289753 h 730848"/>
                <a:gd name="connsiteX322" fmla="*/ 2901953 w 2972814"/>
                <a:gd name="connsiteY322" fmla="*/ 299745 h 730848"/>
                <a:gd name="connsiteX323" fmla="*/ 2896523 w 2972814"/>
                <a:gd name="connsiteY323" fmla="*/ 309736 h 730848"/>
                <a:gd name="connsiteX324" fmla="*/ 2893007 w 2972814"/>
                <a:gd name="connsiteY324" fmla="*/ 315570 h 730848"/>
                <a:gd name="connsiteX325" fmla="*/ 2890272 w 2972814"/>
                <a:gd name="connsiteY325" fmla="*/ 319728 h 730848"/>
                <a:gd name="connsiteX326" fmla="*/ 2882771 w 2972814"/>
                <a:gd name="connsiteY326" fmla="*/ 329719 h 730848"/>
                <a:gd name="connsiteX327" fmla="*/ 2874577 w 2972814"/>
                <a:gd name="connsiteY327" fmla="*/ 339711 h 730848"/>
                <a:gd name="connsiteX328" fmla="*/ 2873056 w 2972814"/>
                <a:gd name="connsiteY328" fmla="*/ 341654 h 730848"/>
                <a:gd name="connsiteX329" fmla="*/ 2865970 w 2972814"/>
                <a:gd name="connsiteY329" fmla="*/ 349702 h 730848"/>
                <a:gd name="connsiteX330" fmla="*/ 2857287 w 2972814"/>
                <a:gd name="connsiteY330" fmla="*/ 359694 h 730848"/>
                <a:gd name="connsiteX331" fmla="*/ 2853104 w 2972814"/>
                <a:gd name="connsiteY331" fmla="*/ 365141 h 730848"/>
                <a:gd name="connsiteX332" fmla="*/ 2849086 w 2972814"/>
                <a:gd name="connsiteY332" fmla="*/ 369685 h 730848"/>
                <a:gd name="connsiteX333" fmla="*/ 2841288 w 2972814"/>
                <a:gd name="connsiteY333" fmla="*/ 379677 h 730848"/>
                <a:gd name="connsiteX334" fmla="*/ 2834955 w 2972814"/>
                <a:gd name="connsiteY334" fmla="*/ 389668 h 730848"/>
                <a:gd name="connsiteX335" fmla="*/ 2833152 w 2972814"/>
                <a:gd name="connsiteY335" fmla="*/ 393881 h 730848"/>
                <a:gd name="connsiteX336" fmla="*/ 2830010 w 2972814"/>
                <a:gd name="connsiteY336" fmla="*/ 399660 h 730848"/>
                <a:gd name="connsiteX337" fmla="*/ 2827165 w 2972814"/>
                <a:gd name="connsiteY337" fmla="*/ 409651 h 730848"/>
                <a:gd name="connsiteX338" fmla="*/ 2829324 w 2972814"/>
                <a:gd name="connsiteY338" fmla="*/ 419643 h 730848"/>
                <a:gd name="connsiteX339" fmla="*/ 2833152 w 2972814"/>
                <a:gd name="connsiteY339" fmla="*/ 423835 h 730848"/>
                <a:gd name="connsiteX340" fmla="*/ 2843206 w 2972814"/>
                <a:gd name="connsiteY340" fmla="*/ 429634 h 730848"/>
                <a:gd name="connsiteX341" fmla="*/ 2853104 w 2972814"/>
                <a:gd name="connsiteY341" fmla="*/ 431722 h 730848"/>
                <a:gd name="connsiteX342" fmla="*/ 2873056 w 2972814"/>
                <a:gd name="connsiteY342" fmla="*/ 433154 h 730848"/>
                <a:gd name="connsiteX343" fmla="*/ 2893007 w 2972814"/>
                <a:gd name="connsiteY343" fmla="*/ 432431 h 730848"/>
                <a:gd name="connsiteX344" fmla="*/ 2912959 w 2972814"/>
                <a:gd name="connsiteY344" fmla="*/ 430744 h 730848"/>
                <a:gd name="connsiteX345" fmla="*/ 2920916 w 2972814"/>
                <a:gd name="connsiteY345" fmla="*/ 429634 h 730848"/>
                <a:gd name="connsiteX346" fmla="*/ 2932911 w 2972814"/>
                <a:gd name="connsiteY346" fmla="*/ 428054 h 730848"/>
                <a:gd name="connsiteX347" fmla="*/ 2952863 w 2972814"/>
                <a:gd name="connsiteY347" fmla="*/ 424905 h 730848"/>
                <a:gd name="connsiteX348" fmla="*/ 2972815 w 2972814"/>
                <a:gd name="connsiteY348" fmla="*/ 421692 h 730848"/>
                <a:gd name="connsiteX349" fmla="*/ 2972815 w 2972814"/>
                <a:gd name="connsiteY349" fmla="*/ 419643 h 730848"/>
                <a:gd name="connsiteX350" fmla="*/ 2972815 w 2972814"/>
                <a:gd name="connsiteY350" fmla="*/ 409651 h 730848"/>
                <a:gd name="connsiteX351" fmla="*/ 2972815 w 2972814"/>
                <a:gd name="connsiteY351" fmla="*/ 399660 h 730848"/>
                <a:gd name="connsiteX352" fmla="*/ 2972815 w 2972814"/>
                <a:gd name="connsiteY352" fmla="*/ 389668 h 730848"/>
                <a:gd name="connsiteX353" fmla="*/ 2972815 w 2972814"/>
                <a:gd name="connsiteY353" fmla="*/ 379677 h 730848"/>
                <a:gd name="connsiteX354" fmla="*/ 2972815 w 2972814"/>
                <a:gd name="connsiteY354" fmla="*/ 370375 h 730848"/>
                <a:gd name="connsiteX355" fmla="*/ 2971303 w 2972814"/>
                <a:gd name="connsiteY355" fmla="*/ 369685 h 730848"/>
                <a:gd name="connsiteX356" fmla="*/ 2960692 w 2972814"/>
                <a:gd name="connsiteY356" fmla="*/ 359694 h 730848"/>
                <a:gd name="connsiteX357" fmla="*/ 2957320 w 2972814"/>
                <a:gd name="connsiteY357" fmla="*/ 349702 h 730848"/>
                <a:gd name="connsiteX358" fmla="*/ 2957751 w 2972814"/>
                <a:gd name="connsiteY358" fmla="*/ 339711 h 730848"/>
                <a:gd name="connsiteX359" fmla="*/ 2959510 w 2972814"/>
                <a:gd name="connsiteY359" fmla="*/ 329719 h 730848"/>
                <a:gd name="connsiteX360" fmla="*/ 2961794 w 2972814"/>
                <a:gd name="connsiteY360" fmla="*/ 319728 h 730848"/>
                <a:gd name="connsiteX361" fmla="*/ 2964148 w 2972814"/>
                <a:gd name="connsiteY361" fmla="*/ 309736 h 730848"/>
                <a:gd name="connsiteX362" fmla="*/ 2966279 w 2972814"/>
                <a:gd name="connsiteY362" fmla="*/ 299745 h 730848"/>
                <a:gd name="connsiteX363" fmla="*/ 2967717 w 2972814"/>
                <a:gd name="connsiteY363" fmla="*/ 289753 h 730848"/>
                <a:gd name="connsiteX364" fmla="*/ 2968349 w 2972814"/>
                <a:gd name="connsiteY364" fmla="*/ 279762 h 730848"/>
                <a:gd name="connsiteX365" fmla="*/ 2968302 w 2972814"/>
                <a:gd name="connsiteY365" fmla="*/ 269770 h 730848"/>
                <a:gd name="connsiteX366" fmla="*/ 2967212 w 2972814"/>
                <a:gd name="connsiteY366" fmla="*/ 259779 h 730848"/>
                <a:gd name="connsiteX367" fmla="*/ 2964816 w 2972814"/>
                <a:gd name="connsiteY367" fmla="*/ 249787 h 730848"/>
                <a:gd name="connsiteX368" fmla="*/ 2961191 w 2972814"/>
                <a:gd name="connsiteY368" fmla="*/ 239796 h 730848"/>
                <a:gd name="connsiteX369" fmla="*/ 2955873 w 2972814"/>
                <a:gd name="connsiteY369" fmla="*/ 229804 h 730848"/>
                <a:gd name="connsiteX370" fmla="*/ 2952863 w 2972814"/>
                <a:gd name="connsiteY370" fmla="*/ 225508 h 730848"/>
                <a:gd name="connsiteX371" fmla="*/ 2948661 w 2972814"/>
                <a:gd name="connsiteY371" fmla="*/ 219813 h 730848"/>
                <a:gd name="connsiteX372" fmla="*/ 2939114 w 2972814"/>
                <a:gd name="connsiteY372" fmla="*/ 209821 h 730848"/>
                <a:gd name="connsiteX373" fmla="*/ 2932911 w 2972814"/>
                <a:gd name="connsiteY373" fmla="*/ 204646 h 730848"/>
                <a:gd name="connsiteX374" fmla="*/ 2926318 w 2972814"/>
                <a:gd name="connsiteY374" fmla="*/ 199830 h 730848"/>
                <a:gd name="connsiteX375" fmla="*/ 2912959 w 2972814"/>
                <a:gd name="connsiteY375" fmla="*/ 191726 h 730848"/>
                <a:gd name="connsiteX376" fmla="*/ 2909389 w 2972814"/>
                <a:gd name="connsiteY376" fmla="*/ 189838 h 730848"/>
                <a:gd name="connsiteX377" fmla="*/ 2893007 w 2972814"/>
                <a:gd name="connsiteY377" fmla="*/ 182225 h 730848"/>
                <a:gd name="connsiteX378" fmla="*/ 2887031 w 2972814"/>
                <a:gd name="connsiteY378" fmla="*/ 179847 h 730848"/>
                <a:gd name="connsiteX379" fmla="*/ 2873056 w 2972814"/>
                <a:gd name="connsiteY379" fmla="*/ 174530 h 730848"/>
                <a:gd name="connsiteX380" fmla="*/ 2858979 w 2972814"/>
                <a:gd name="connsiteY380" fmla="*/ 169855 h 730848"/>
                <a:gd name="connsiteX381" fmla="*/ 2853104 w 2972814"/>
                <a:gd name="connsiteY381" fmla="*/ 167948 h 730848"/>
                <a:gd name="connsiteX382" fmla="*/ 2833152 w 2972814"/>
                <a:gd name="connsiteY382" fmla="*/ 161679 h 730848"/>
                <a:gd name="connsiteX383" fmla="*/ 2827384 w 2972814"/>
                <a:gd name="connsiteY383" fmla="*/ 159864 h 730848"/>
                <a:gd name="connsiteX384" fmla="*/ 2813200 w 2972814"/>
                <a:gd name="connsiteY384" fmla="*/ 155141 h 730848"/>
                <a:gd name="connsiteX385" fmla="*/ 2797651 w 2972814"/>
                <a:gd name="connsiteY385" fmla="*/ 149872 h 730848"/>
                <a:gd name="connsiteX386" fmla="*/ 2793249 w 2972814"/>
                <a:gd name="connsiteY386" fmla="*/ 148208 h 730848"/>
                <a:gd name="connsiteX387" fmla="*/ 2773297 w 2972814"/>
                <a:gd name="connsiteY387" fmla="*/ 140536 h 730848"/>
                <a:gd name="connsiteX388" fmla="*/ 2771617 w 2972814"/>
                <a:gd name="connsiteY388" fmla="*/ 139881 h 730848"/>
                <a:gd name="connsiteX389" fmla="*/ 2753345 w 2972814"/>
                <a:gd name="connsiteY389" fmla="*/ 131585 h 730848"/>
                <a:gd name="connsiteX390" fmla="*/ 2749460 w 2972814"/>
                <a:gd name="connsiteY390" fmla="*/ 129889 h 730848"/>
                <a:gd name="connsiteX391" fmla="*/ 2733393 w 2972814"/>
                <a:gd name="connsiteY391" fmla="*/ 122073 h 730848"/>
                <a:gd name="connsiteX392" fmla="*/ 2728426 w 2972814"/>
                <a:gd name="connsiteY392" fmla="*/ 119898 h 730848"/>
                <a:gd name="connsiteX393" fmla="*/ 2713441 w 2972814"/>
                <a:gd name="connsiteY393" fmla="*/ 112964 h 730848"/>
                <a:gd name="connsiteX394" fmla="*/ 2705128 w 2972814"/>
                <a:gd name="connsiteY394" fmla="*/ 109906 h 730848"/>
                <a:gd name="connsiteX395" fmla="*/ 2693490 w 2972814"/>
                <a:gd name="connsiteY395" fmla="*/ 105491 h 730848"/>
                <a:gd name="connsiteX396" fmla="*/ 2673538 w 2972814"/>
                <a:gd name="connsiteY396" fmla="*/ 101196 h 730848"/>
                <a:gd name="connsiteX397" fmla="*/ 2658135 w 2972814"/>
                <a:gd name="connsiteY397" fmla="*/ 99915 h 730848"/>
                <a:gd name="connsiteX398" fmla="*/ 2653586 w 2972814"/>
                <a:gd name="connsiteY398" fmla="*/ 99579 h 730848"/>
                <a:gd name="connsiteX399" fmla="*/ 2646416 w 2972814"/>
                <a:gd name="connsiteY399" fmla="*/ 99915 h 730848"/>
                <a:gd name="connsiteX400" fmla="*/ 2633634 w 2972814"/>
                <a:gd name="connsiteY400" fmla="*/ 100522 h 730848"/>
                <a:gd name="connsiteX401" fmla="*/ 2613683 w 2972814"/>
                <a:gd name="connsiteY401" fmla="*/ 103292 h 730848"/>
                <a:gd name="connsiteX402" fmla="*/ 2593731 w 2972814"/>
                <a:gd name="connsiteY402" fmla="*/ 107717 h 730848"/>
                <a:gd name="connsiteX403" fmla="*/ 2586114 w 2972814"/>
                <a:gd name="connsiteY403" fmla="*/ 109906 h 730848"/>
                <a:gd name="connsiteX404" fmla="*/ 2573779 w 2972814"/>
                <a:gd name="connsiteY404" fmla="*/ 113764 h 730848"/>
                <a:gd name="connsiteX405" fmla="*/ 2556471 w 2972814"/>
                <a:gd name="connsiteY405" fmla="*/ 119898 h 730848"/>
                <a:gd name="connsiteX406" fmla="*/ 2553827 w 2972814"/>
                <a:gd name="connsiteY406" fmla="*/ 120954 h 730848"/>
                <a:gd name="connsiteX407" fmla="*/ 2533876 w 2972814"/>
                <a:gd name="connsiteY407" fmla="*/ 129519 h 730848"/>
                <a:gd name="connsiteX408" fmla="*/ 2532998 w 2972814"/>
                <a:gd name="connsiteY408" fmla="*/ 129889 h 730848"/>
                <a:gd name="connsiteX409" fmla="*/ 2513924 w 2972814"/>
                <a:gd name="connsiteY409" fmla="*/ 139207 h 730848"/>
                <a:gd name="connsiteX410" fmla="*/ 2512375 w 2972814"/>
                <a:gd name="connsiteY410" fmla="*/ 139881 h 730848"/>
                <a:gd name="connsiteX411" fmla="*/ 2493972 w 2972814"/>
                <a:gd name="connsiteY411" fmla="*/ 149401 h 730848"/>
                <a:gd name="connsiteX412" fmla="*/ 2492883 w 2972814"/>
                <a:gd name="connsiteY412" fmla="*/ 149872 h 730848"/>
                <a:gd name="connsiteX413" fmla="*/ 2474020 w 2972814"/>
                <a:gd name="connsiteY413" fmla="*/ 159753 h 730848"/>
                <a:gd name="connsiteX414" fmla="*/ 2473716 w 2972814"/>
                <a:gd name="connsiteY414" fmla="*/ 159864 h 730848"/>
                <a:gd name="connsiteX415" fmla="*/ 2454068 w 2972814"/>
                <a:gd name="connsiteY415" fmla="*/ 168221 h 730848"/>
                <a:gd name="connsiteX416" fmla="*/ 2447784 w 2972814"/>
                <a:gd name="connsiteY416" fmla="*/ 169855 h 730848"/>
                <a:gd name="connsiteX417" fmla="*/ 2434117 w 2972814"/>
                <a:gd name="connsiteY417" fmla="*/ 174546 h 730848"/>
                <a:gd name="connsiteX418" fmla="*/ 2414165 w 2972814"/>
                <a:gd name="connsiteY418" fmla="*/ 177642 h 730848"/>
                <a:gd name="connsiteX419" fmla="*/ 2394213 w 2972814"/>
                <a:gd name="connsiteY419" fmla="*/ 178259 h 730848"/>
                <a:gd name="connsiteX420" fmla="*/ 2374261 w 2972814"/>
                <a:gd name="connsiteY420" fmla="*/ 177114 h 730848"/>
                <a:gd name="connsiteX421" fmla="*/ 2354310 w 2972814"/>
                <a:gd name="connsiteY421" fmla="*/ 174944 h 730848"/>
                <a:gd name="connsiteX422" fmla="*/ 2334358 w 2972814"/>
                <a:gd name="connsiteY422" fmla="*/ 173092 h 730848"/>
                <a:gd name="connsiteX423" fmla="*/ 2314406 w 2972814"/>
                <a:gd name="connsiteY423" fmla="*/ 169994 h 730848"/>
                <a:gd name="connsiteX424" fmla="*/ 2312043 w 2972814"/>
                <a:gd name="connsiteY424" fmla="*/ 169855 h 730848"/>
                <a:gd name="connsiteX425" fmla="*/ 2294454 w 2972814"/>
                <a:gd name="connsiteY425" fmla="*/ 169027 h 730848"/>
                <a:gd name="connsiteX426" fmla="*/ 2274502 w 2972814"/>
                <a:gd name="connsiteY426" fmla="*/ 166167 h 730848"/>
                <a:gd name="connsiteX427" fmla="*/ 2254551 w 2972814"/>
                <a:gd name="connsiteY427" fmla="*/ 163001 h 730848"/>
                <a:gd name="connsiteX428" fmla="*/ 2240214 w 2972814"/>
                <a:gd name="connsiteY428" fmla="*/ 159864 h 730848"/>
                <a:gd name="connsiteX429" fmla="*/ 2234599 w 2972814"/>
                <a:gd name="connsiteY429" fmla="*/ 158921 h 730848"/>
                <a:gd name="connsiteX430" fmla="*/ 2214647 w 2972814"/>
                <a:gd name="connsiteY430" fmla="*/ 154668 h 730848"/>
                <a:gd name="connsiteX431" fmla="*/ 2195064 w 2972814"/>
                <a:gd name="connsiteY431" fmla="*/ 149872 h 730848"/>
                <a:gd name="connsiteX432" fmla="*/ 2194695 w 2972814"/>
                <a:gd name="connsiteY432" fmla="*/ 149799 h 730848"/>
                <a:gd name="connsiteX433" fmla="*/ 2174744 w 2972814"/>
                <a:gd name="connsiteY433" fmla="*/ 145506 h 730848"/>
                <a:gd name="connsiteX434" fmla="*/ 2154792 w 2972814"/>
                <a:gd name="connsiteY434" fmla="*/ 141407 h 730848"/>
                <a:gd name="connsiteX435" fmla="*/ 2144830 w 2972814"/>
                <a:gd name="connsiteY435" fmla="*/ 139881 h 730848"/>
                <a:gd name="connsiteX436" fmla="*/ 2134840 w 2972814"/>
                <a:gd name="connsiteY436" fmla="*/ 138522 h 730848"/>
                <a:gd name="connsiteX437" fmla="*/ 2114888 w 2972814"/>
                <a:gd name="connsiteY437" fmla="*/ 137038 h 730848"/>
                <a:gd name="connsiteX438" fmla="*/ 2094936 w 2972814"/>
                <a:gd name="connsiteY438" fmla="*/ 137545 h 730848"/>
                <a:gd name="connsiteX439" fmla="*/ 2076652 w 2972814"/>
                <a:gd name="connsiteY439" fmla="*/ 139881 h 730848"/>
                <a:gd name="connsiteX440" fmla="*/ 2074985 w 2972814"/>
                <a:gd name="connsiteY440" fmla="*/ 140111 h 730848"/>
                <a:gd name="connsiteX441" fmla="*/ 2055033 w 2972814"/>
                <a:gd name="connsiteY441" fmla="*/ 145158 h 730848"/>
                <a:gd name="connsiteX442" fmla="*/ 2041885 w 2972814"/>
                <a:gd name="connsiteY442" fmla="*/ 149872 h 730848"/>
                <a:gd name="connsiteX443" fmla="*/ 2035081 w 2972814"/>
                <a:gd name="connsiteY443" fmla="*/ 152407 h 730848"/>
                <a:gd name="connsiteX444" fmla="*/ 2019072 w 2972814"/>
                <a:gd name="connsiteY444" fmla="*/ 159864 h 730848"/>
                <a:gd name="connsiteX445" fmla="*/ 2015129 w 2972814"/>
                <a:gd name="connsiteY445" fmla="*/ 161804 h 730848"/>
                <a:gd name="connsiteX446" fmla="*/ 1999013 w 2972814"/>
                <a:gd name="connsiteY446" fmla="*/ 169855 h 730848"/>
                <a:gd name="connsiteX447" fmla="*/ 1995178 w 2972814"/>
                <a:gd name="connsiteY447" fmla="*/ 171869 h 730848"/>
                <a:gd name="connsiteX448" fmla="*/ 1979434 w 2972814"/>
                <a:gd name="connsiteY448" fmla="*/ 179847 h 730848"/>
                <a:gd name="connsiteX449" fmla="*/ 1975226 w 2972814"/>
                <a:gd name="connsiteY449" fmla="*/ 181910 h 730848"/>
                <a:gd name="connsiteX450" fmla="*/ 1957020 w 2972814"/>
                <a:gd name="connsiteY450" fmla="*/ 189838 h 730848"/>
                <a:gd name="connsiteX451" fmla="*/ 1955274 w 2972814"/>
                <a:gd name="connsiteY451" fmla="*/ 190554 h 730848"/>
                <a:gd name="connsiteX452" fmla="*/ 1935322 w 2972814"/>
                <a:gd name="connsiteY452" fmla="*/ 196809 h 730848"/>
                <a:gd name="connsiteX453" fmla="*/ 1921548 w 2972814"/>
                <a:gd name="connsiteY453" fmla="*/ 199830 h 730848"/>
                <a:gd name="connsiteX454" fmla="*/ 1915371 w 2972814"/>
                <a:gd name="connsiteY454" fmla="*/ 201060 h 730848"/>
                <a:gd name="connsiteX455" fmla="*/ 1895419 w 2972814"/>
                <a:gd name="connsiteY455" fmla="*/ 203661 h 730848"/>
                <a:gd name="connsiteX456" fmla="*/ 1875467 w 2972814"/>
                <a:gd name="connsiteY456" fmla="*/ 205550 h 730848"/>
                <a:gd name="connsiteX457" fmla="*/ 1855515 w 2972814"/>
                <a:gd name="connsiteY457" fmla="*/ 207541 h 730848"/>
                <a:gd name="connsiteX458" fmla="*/ 1836639 w 2972814"/>
                <a:gd name="connsiteY458" fmla="*/ 209821 h 730848"/>
                <a:gd name="connsiteX459" fmla="*/ 1835563 w 2972814"/>
                <a:gd name="connsiteY459" fmla="*/ 209945 h 730848"/>
                <a:gd name="connsiteX460" fmla="*/ 1815612 w 2972814"/>
                <a:gd name="connsiteY460" fmla="*/ 213135 h 730848"/>
                <a:gd name="connsiteX461" fmla="*/ 1795660 w 2972814"/>
                <a:gd name="connsiteY461" fmla="*/ 217022 h 730848"/>
                <a:gd name="connsiteX462" fmla="*/ 1783145 w 2972814"/>
                <a:gd name="connsiteY462" fmla="*/ 219813 h 730848"/>
                <a:gd name="connsiteX463" fmla="*/ 1775708 w 2972814"/>
                <a:gd name="connsiteY463" fmla="*/ 221469 h 730848"/>
                <a:gd name="connsiteX464" fmla="*/ 1755756 w 2972814"/>
                <a:gd name="connsiteY464" fmla="*/ 226079 h 730848"/>
                <a:gd name="connsiteX465" fmla="*/ 1739092 w 2972814"/>
                <a:gd name="connsiteY465" fmla="*/ 229804 h 730848"/>
                <a:gd name="connsiteX466" fmla="*/ 1735805 w 2972814"/>
                <a:gd name="connsiteY466" fmla="*/ 230567 h 730848"/>
                <a:gd name="connsiteX467" fmla="*/ 1715853 w 2972814"/>
                <a:gd name="connsiteY467" fmla="*/ 234666 h 730848"/>
                <a:gd name="connsiteX468" fmla="*/ 1695901 w 2972814"/>
                <a:gd name="connsiteY468" fmla="*/ 237826 h 730848"/>
                <a:gd name="connsiteX469" fmla="*/ 1675949 w 2972814"/>
                <a:gd name="connsiteY469" fmla="*/ 239686 h 730848"/>
                <a:gd name="connsiteX470" fmla="*/ 1673928 w 2972814"/>
                <a:gd name="connsiteY470" fmla="*/ 239796 h 730848"/>
                <a:gd name="connsiteX471" fmla="*/ 1655997 w 2972814"/>
                <a:gd name="connsiteY471" fmla="*/ 240850 h 730848"/>
                <a:gd name="connsiteX472" fmla="*/ 1636046 w 2972814"/>
                <a:gd name="connsiteY472" fmla="*/ 241063 h 730848"/>
                <a:gd name="connsiteX473" fmla="*/ 1616094 w 2972814"/>
                <a:gd name="connsiteY473" fmla="*/ 240939 h 730848"/>
                <a:gd name="connsiteX474" fmla="*/ 1596142 w 2972814"/>
                <a:gd name="connsiteY474" fmla="*/ 241218 h 730848"/>
                <a:gd name="connsiteX475" fmla="*/ 1576190 w 2972814"/>
                <a:gd name="connsiteY475" fmla="*/ 242683 h 730848"/>
                <a:gd name="connsiteX476" fmla="*/ 1556239 w 2972814"/>
                <a:gd name="connsiteY476" fmla="*/ 248393 h 730848"/>
                <a:gd name="connsiteX477" fmla="*/ 1553726 w 2972814"/>
                <a:gd name="connsiteY477" fmla="*/ 249787 h 730848"/>
                <a:gd name="connsiteX478" fmla="*/ 1540893 w 2972814"/>
                <a:gd name="connsiteY478" fmla="*/ 259779 h 730848"/>
                <a:gd name="connsiteX479" fmla="*/ 1536287 w 2972814"/>
                <a:gd name="connsiteY479" fmla="*/ 264844 h 730848"/>
                <a:gd name="connsiteX480" fmla="*/ 1532894 w 2972814"/>
                <a:gd name="connsiteY480" fmla="*/ 269770 h 730848"/>
                <a:gd name="connsiteX481" fmla="*/ 1525789 w 2972814"/>
                <a:gd name="connsiteY481" fmla="*/ 279762 h 730848"/>
                <a:gd name="connsiteX482" fmla="*/ 1517877 w 2972814"/>
                <a:gd name="connsiteY482" fmla="*/ 289753 h 730848"/>
                <a:gd name="connsiteX483" fmla="*/ 1516335 w 2972814"/>
                <a:gd name="connsiteY483" fmla="*/ 291232 h 730848"/>
                <a:gd name="connsiteX484" fmla="*/ 1507633 w 2972814"/>
                <a:gd name="connsiteY484" fmla="*/ 299745 h 730848"/>
                <a:gd name="connsiteX485" fmla="*/ 1496383 w 2972814"/>
                <a:gd name="connsiteY485" fmla="*/ 308724 h 730848"/>
                <a:gd name="connsiteX486" fmla="*/ 1494956 w 2972814"/>
                <a:gd name="connsiteY486" fmla="*/ 309736 h 730848"/>
                <a:gd name="connsiteX487" fmla="*/ 1476943 w 2972814"/>
                <a:gd name="connsiteY487" fmla="*/ 319728 h 730848"/>
                <a:gd name="connsiteX488" fmla="*/ 1476431 w 2972814"/>
                <a:gd name="connsiteY488" fmla="*/ 319953 h 730848"/>
                <a:gd name="connsiteX489" fmla="*/ 1456480 w 2972814"/>
                <a:gd name="connsiteY489" fmla="*/ 326665 h 730848"/>
                <a:gd name="connsiteX490" fmla="*/ 1441652 w 2972814"/>
                <a:gd name="connsiteY490" fmla="*/ 329719 h 730848"/>
                <a:gd name="connsiteX491" fmla="*/ 1436528 w 2972814"/>
                <a:gd name="connsiteY491" fmla="*/ 330605 h 730848"/>
                <a:gd name="connsiteX492" fmla="*/ 1416576 w 2972814"/>
                <a:gd name="connsiteY492" fmla="*/ 331534 h 730848"/>
                <a:gd name="connsiteX493" fmla="*/ 1400100 w 2972814"/>
                <a:gd name="connsiteY493" fmla="*/ 329719 h 730848"/>
                <a:gd name="connsiteX494" fmla="*/ 1396624 w 2972814"/>
                <a:gd name="connsiteY494" fmla="*/ 329195 h 730848"/>
                <a:gd name="connsiteX495" fmla="*/ 1376673 w 2972814"/>
                <a:gd name="connsiteY495" fmla="*/ 322056 h 730848"/>
                <a:gd name="connsiteX496" fmla="*/ 1372568 w 2972814"/>
                <a:gd name="connsiteY496" fmla="*/ 319728 h 730848"/>
                <a:gd name="connsiteX497" fmla="*/ 1358687 w 2972814"/>
                <a:gd name="connsiteY497" fmla="*/ 309736 h 730848"/>
                <a:gd name="connsiteX498" fmla="*/ 1356721 w 2972814"/>
                <a:gd name="connsiteY498" fmla="*/ 308012 h 730848"/>
                <a:gd name="connsiteX499" fmla="*/ 1348437 w 2972814"/>
                <a:gd name="connsiteY499" fmla="*/ 299745 h 730848"/>
                <a:gd name="connsiteX500" fmla="*/ 1338149 w 2972814"/>
                <a:gd name="connsiteY500" fmla="*/ 289753 h 730848"/>
                <a:gd name="connsiteX501" fmla="*/ 1336769 w 2972814"/>
                <a:gd name="connsiteY501" fmla="*/ 288464 h 730848"/>
                <a:gd name="connsiteX502" fmla="*/ 1327645 w 2972814"/>
                <a:gd name="connsiteY502" fmla="*/ 279762 h 730848"/>
                <a:gd name="connsiteX503" fmla="*/ 1316817 w 2972814"/>
                <a:gd name="connsiteY503" fmla="*/ 271786 h 730848"/>
                <a:gd name="connsiteX504" fmla="*/ 1313772 w 2972814"/>
                <a:gd name="connsiteY504" fmla="*/ 269770 h 730848"/>
                <a:gd name="connsiteX505" fmla="*/ 1296865 w 2972814"/>
                <a:gd name="connsiteY505" fmla="*/ 261156 h 730848"/>
                <a:gd name="connsiteX506" fmla="*/ 1293727 w 2972814"/>
                <a:gd name="connsiteY506" fmla="*/ 259779 h 730848"/>
                <a:gd name="connsiteX507" fmla="*/ 1276914 w 2972814"/>
                <a:gd name="connsiteY507" fmla="*/ 253716 h 730848"/>
                <a:gd name="connsiteX508" fmla="*/ 1263644 w 2972814"/>
                <a:gd name="connsiteY508" fmla="*/ 249787 h 730848"/>
                <a:gd name="connsiteX509" fmla="*/ 1256962 w 2972814"/>
                <a:gd name="connsiteY509" fmla="*/ 248115 h 730848"/>
                <a:gd name="connsiteX510" fmla="*/ 1237010 w 2972814"/>
                <a:gd name="connsiteY510" fmla="*/ 243606 h 730848"/>
                <a:gd name="connsiteX511" fmla="*/ 1217322 w 2972814"/>
                <a:gd name="connsiteY511" fmla="*/ 239796 h 730848"/>
                <a:gd name="connsiteX512" fmla="*/ 1217058 w 2972814"/>
                <a:gd name="connsiteY512" fmla="*/ 239749 h 730848"/>
                <a:gd name="connsiteX513" fmla="*/ 1197107 w 2972814"/>
                <a:gd name="connsiteY513" fmla="*/ 236150 h 730848"/>
                <a:gd name="connsiteX514" fmla="*/ 1177155 w 2972814"/>
                <a:gd name="connsiteY514" fmla="*/ 232499 h 730848"/>
                <a:gd name="connsiteX515" fmla="*/ 1163900 w 2972814"/>
                <a:gd name="connsiteY515" fmla="*/ 229804 h 730848"/>
                <a:gd name="connsiteX516" fmla="*/ 1157203 w 2972814"/>
                <a:gd name="connsiteY516" fmla="*/ 228414 h 730848"/>
                <a:gd name="connsiteX517" fmla="*/ 1137251 w 2972814"/>
                <a:gd name="connsiteY517" fmla="*/ 223518 h 730848"/>
                <a:gd name="connsiteX518" fmla="*/ 1125099 w 2972814"/>
                <a:gd name="connsiteY518" fmla="*/ 219813 h 730848"/>
                <a:gd name="connsiteX519" fmla="*/ 1117299 w 2972814"/>
                <a:gd name="connsiteY519" fmla="*/ 217295 h 730848"/>
                <a:gd name="connsiteX520" fmla="*/ 1099101 w 2972814"/>
                <a:gd name="connsiteY520" fmla="*/ 209821 h 730848"/>
                <a:gd name="connsiteX521" fmla="*/ 1097348 w 2972814"/>
                <a:gd name="connsiteY521" fmla="*/ 209059 h 730848"/>
                <a:gd name="connsiteX522" fmla="*/ 1079280 w 2972814"/>
                <a:gd name="connsiteY522" fmla="*/ 199830 h 730848"/>
                <a:gd name="connsiteX523" fmla="*/ 1077396 w 2972814"/>
                <a:gd name="connsiteY523" fmla="*/ 198850 h 730848"/>
                <a:gd name="connsiteX524" fmla="*/ 1061735 w 2972814"/>
                <a:gd name="connsiteY524" fmla="*/ 189838 h 730848"/>
                <a:gd name="connsiteX525" fmla="*/ 1057444 w 2972814"/>
                <a:gd name="connsiteY525" fmla="*/ 187333 h 730848"/>
                <a:gd name="connsiteX526" fmla="*/ 1045049 w 2972814"/>
                <a:gd name="connsiteY526" fmla="*/ 179847 h 730848"/>
                <a:gd name="connsiteX527" fmla="*/ 1037492 w 2972814"/>
                <a:gd name="connsiteY527" fmla="*/ 175534 h 730848"/>
                <a:gd name="connsiteX528" fmla="*/ 1026911 w 2972814"/>
                <a:gd name="connsiteY528" fmla="*/ 169855 h 730848"/>
                <a:gd name="connsiteX529" fmla="*/ 1017541 w 2972814"/>
                <a:gd name="connsiteY529" fmla="*/ 165124 h 730848"/>
                <a:gd name="connsiteX530" fmla="*/ 1005997 w 2972814"/>
                <a:gd name="connsiteY530" fmla="*/ 159864 h 730848"/>
                <a:gd name="connsiteX531" fmla="*/ 997589 w 2972814"/>
                <a:gd name="connsiteY531" fmla="*/ 156481 h 730848"/>
                <a:gd name="connsiteX532" fmla="*/ 978588 w 2972814"/>
                <a:gd name="connsiteY532" fmla="*/ 149872 h 730848"/>
                <a:gd name="connsiteX533" fmla="*/ 977637 w 2972814"/>
                <a:gd name="connsiteY533" fmla="*/ 149576 h 730848"/>
                <a:gd name="connsiteX534" fmla="*/ 957685 w 2972814"/>
                <a:gd name="connsiteY534" fmla="*/ 144670 h 730848"/>
                <a:gd name="connsiteX535" fmla="*/ 937733 w 2972814"/>
                <a:gd name="connsiteY535" fmla="*/ 141099 h 730848"/>
                <a:gd name="connsiteX536" fmla="*/ 926682 w 2972814"/>
                <a:gd name="connsiteY536" fmla="*/ 139881 h 730848"/>
                <a:gd name="connsiteX537" fmla="*/ 917782 w 2972814"/>
                <a:gd name="connsiteY537" fmla="*/ 138950 h 730848"/>
                <a:gd name="connsiteX538" fmla="*/ 897830 w 2972814"/>
                <a:gd name="connsiteY538" fmla="*/ 138073 h 730848"/>
                <a:gd name="connsiteX539" fmla="*/ 877878 w 2972814"/>
                <a:gd name="connsiteY539" fmla="*/ 138250 h 730848"/>
                <a:gd name="connsiteX540" fmla="*/ 857926 w 2972814"/>
                <a:gd name="connsiteY540" fmla="*/ 139581 h 730848"/>
                <a:gd name="connsiteX541" fmla="*/ 854831 w 2972814"/>
                <a:gd name="connsiteY541" fmla="*/ 139881 h 730848"/>
                <a:gd name="connsiteX542" fmla="*/ 837975 w 2972814"/>
                <a:gd name="connsiteY542" fmla="*/ 141660 h 730848"/>
                <a:gd name="connsiteX543" fmla="*/ 818023 w 2972814"/>
                <a:gd name="connsiteY543" fmla="*/ 144188 h 730848"/>
                <a:gd name="connsiteX544" fmla="*/ 798071 w 2972814"/>
                <a:gd name="connsiteY544" fmla="*/ 147099 h 730848"/>
                <a:gd name="connsiteX545" fmla="*/ 779571 w 2972814"/>
                <a:gd name="connsiteY545" fmla="*/ 149872 h 730848"/>
                <a:gd name="connsiteX546" fmla="*/ 778119 w 2972814"/>
                <a:gd name="connsiteY546" fmla="*/ 150110 h 730848"/>
                <a:gd name="connsiteX547" fmla="*/ 758167 w 2972814"/>
                <a:gd name="connsiteY547" fmla="*/ 153194 h 730848"/>
                <a:gd name="connsiteX548" fmla="*/ 738216 w 2972814"/>
                <a:gd name="connsiteY548" fmla="*/ 156461 h 730848"/>
                <a:gd name="connsiteX549" fmla="*/ 718264 w 2972814"/>
                <a:gd name="connsiteY549" fmla="*/ 159499 h 730848"/>
                <a:gd name="connsiteX550" fmla="*/ 715885 w 2972814"/>
                <a:gd name="connsiteY550" fmla="*/ 159864 h 730848"/>
                <a:gd name="connsiteX551" fmla="*/ 698312 w 2972814"/>
                <a:gd name="connsiteY551" fmla="*/ 163077 h 730848"/>
                <a:gd name="connsiteX552" fmla="*/ 678360 w 2972814"/>
                <a:gd name="connsiteY552" fmla="*/ 166863 h 730848"/>
                <a:gd name="connsiteX553" fmla="*/ 663376 w 2972814"/>
                <a:gd name="connsiteY553" fmla="*/ 169855 h 730848"/>
                <a:gd name="connsiteX554" fmla="*/ 658409 w 2972814"/>
                <a:gd name="connsiteY554" fmla="*/ 171179 h 730848"/>
                <a:gd name="connsiteX555" fmla="*/ 638457 w 2972814"/>
                <a:gd name="connsiteY555" fmla="*/ 176949 h 730848"/>
                <a:gd name="connsiteX556" fmla="*/ 629722 w 2972814"/>
                <a:gd name="connsiteY556" fmla="*/ 179847 h 730848"/>
                <a:gd name="connsiteX557" fmla="*/ 618505 w 2972814"/>
                <a:gd name="connsiteY557" fmla="*/ 185220 h 730848"/>
                <a:gd name="connsiteX558" fmla="*/ 610218 w 2972814"/>
                <a:gd name="connsiteY558" fmla="*/ 189838 h 730848"/>
                <a:gd name="connsiteX559" fmla="*/ 599248 w 2972814"/>
                <a:gd name="connsiteY559" fmla="*/ 199830 h 730848"/>
                <a:gd name="connsiteX560" fmla="*/ 598553 w 2972814"/>
                <a:gd name="connsiteY560" fmla="*/ 200665 h 730848"/>
                <a:gd name="connsiteX561" fmla="*/ 591433 w 2972814"/>
                <a:gd name="connsiteY561" fmla="*/ 209821 h 730848"/>
                <a:gd name="connsiteX562" fmla="*/ 586438 w 2972814"/>
                <a:gd name="connsiteY562" fmla="*/ 219813 h 730848"/>
                <a:gd name="connsiteX563" fmla="*/ 580856 w 2972814"/>
                <a:gd name="connsiteY563" fmla="*/ 229804 h 730848"/>
                <a:gd name="connsiteX564" fmla="*/ 578601 w 2972814"/>
                <a:gd name="connsiteY564" fmla="*/ 233585 h 730848"/>
                <a:gd name="connsiteX565" fmla="*/ 574716 w 2972814"/>
                <a:gd name="connsiteY565" fmla="*/ 239796 h 730848"/>
                <a:gd name="connsiteX566" fmla="*/ 566403 w 2972814"/>
                <a:gd name="connsiteY566" fmla="*/ 249787 h 730848"/>
                <a:gd name="connsiteX567" fmla="*/ 558650 w 2972814"/>
                <a:gd name="connsiteY567" fmla="*/ 256856 h 730848"/>
                <a:gd name="connsiteX568" fmla="*/ 554769 w 2972814"/>
                <a:gd name="connsiteY568" fmla="*/ 259779 h 730848"/>
                <a:gd name="connsiteX569" fmla="*/ 538698 w 2972814"/>
                <a:gd name="connsiteY569" fmla="*/ 268584 h 730848"/>
                <a:gd name="connsiteX570" fmla="*/ 535939 w 2972814"/>
                <a:gd name="connsiteY570" fmla="*/ 269770 h 730848"/>
                <a:gd name="connsiteX571" fmla="*/ 518746 w 2972814"/>
                <a:gd name="connsiteY571" fmla="*/ 275457 h 730848"/>
                <a:gd name="connsiteX572" fmla="*/ 500739 w 2972814"/>
                <a:gd name="connsiteY572" fmla="*/ 279762 h 730848"/>
                <a:gd name="connsiteX573" fmla="*/ 498794 w 2972814"/>
                <a:gd name="connsiteY573" fmla="*/ 280152 h 730848"/>
                <a:gd name="connsiteX574" fmla="*/ 478843 w 2972814"/>
                <a:gd name="connsiteY574" fmla="*/ 282807 h 730848"/>
                <a:gd name="connsiteX575" fmla="*/ 458891 w 2972814"/>
                <a:gd name="connsiteY575" fmla="*/ 284546 h 730848"/>
                <a:gd name="connsiteX576" fmla="*/ 438939 w 2972814"/>
                <a:gd name="connsiteY576" fmla="*/ 285671 h 730848"/>
                <a:gd name="connsiteX577" fmla="*/ 418987 w 2972814"/>
                <a:gd name="connsiteY577" fmla="*/ 286801 h 730848"/>
                <a:gd name="connsiteX578" fmla="*/ 399036 w 2972814"/>
                <a:gd name="connsiteY578" fmla="*/ 287998 h 730848"/>
                <a:gd name="connsiteX579" fmla="*/ 379084 w 2972814"/>
                <a:gd name="connsiteY579" fmla="*/ 289267 h 730848"/>
                <a:gd name="connsiteX580" fmla="*/ 373474 w 2972814"/>
                <a:gd name="connsiteY580" fmla="*/ 289753 h 730848"/>
                <a:gd name="connsiteX581" fmla="*/ 359132 w 2972814"/>
                <a:gd name="connsiteY581" fmla="*/ 291055 h 730848"/>
                <a:gd name="connsiteX582" fmla="*/ 339180 w 2972814"/>
                <a:gd name="connsiteY582" fmla="*/ 292991 h 730848"/>
                <a:gd name="connsiteX583" fmla="*/ 319228 w 2972814"/>
                <a:gd name="connsiteY583" fmla="*/ 294800 h 730848"/>
                <a:gd name="connsiteX584" fmla="*/ 299277 w 2972814"/>
                <a:gd name="connsiteY584" fmla="*/ 296215 h 730848"/>
                <a:gd name="connsiteX585" fmla="*/ 279325 w 2972814"/>
                <a:gd name="connsiteY585" fmla="*/ 297233 h 730848"/>
                <a:gd name="connsiteX586" fmla="*/ 259373 w 2972814"/>
                <a:gd name="connsiteY586" fmla="*/ 297638 h 730848"/>
                <a:gd name="connsiteX587" fmla="*/ 239421 w 2972814"/>
                <a:gd name="connsiteY587" fmla="*/ 297758 h 730848"/>
                <a:gd name="connsiteX588" fmla="*/ 219470 w 2972814"/>
                <a:gd name="connsiteY588" fmla="*/ 297576 h 730848"/>
                <a:gd name="connsiteX589" fmla="*/ 199518 w 2972814"/>
                <a:gd name="connsiteY589" fmla="*/ 297421 h 730848"/>
                <a:gd name="connsiteX590" fmla="*/ 179566 w 2972814"/>
                <a:gd name="connsiteY590" fmla="*/ 297548 h 730848"/>
                <a:gd name="connsiteX591" fmla="*/ 159614 w 2972814"/>
                <a:gd name="connsiteY591" fmla="*/ 298194 h 730848"/>
                <a:gd name="connsiteX592" fmla="*/ 139662 w 2972814"/>
                <a:gd name="connsiteY592" fmla="*/ 299728 h 730848"/>
                <a:gd name="connsiteX593" fmla="*/ 139518 w 2972814"/>
                <a:gd name="connsiteY593" fmla="*/ 299745 h 730848"/>
                <a:gd name="connsiteX594" fmla="*/ 119711 w 2972814"/>
                <a:gd name="connsiteY594" fmla="*/ 302273 h 730848"/>
                <a:gd name="connsiteX595" fmla="*/ 99759 w 2972814"/>
                <a:gd name="connsiteY595" fmla="*/ 305840 h 730848"/>
                <a:gd name="connsiteX596" fmla="*/ 82173 w 2972814"/>
                <a:gd name="connsiteY596" fmla="*/ 309736 h 730848"/>
                <a:gd name="connsiteX597" fmla="*/ 79807 w 2972814"/>
                <a:gd name="connsiteY597" fmla="*/ 310294 h 730848"/>
                <a:gd name="connsiteX598" fmla="*/ 59855 w 2972814"/>
                <a:gd name="connsiteY598" fmla="*/ 315388 h 730848"/>
                <a:gd name="connsiteX599" fmla="*/ 43891 w 2972814"/>
                <a:gd name="connsiteY599" fmla="*/ 319728 h 730848"/>
                <a:gd name="connsiteX600" fmla="*/ 39904 w 2972814"/>
                <a:gd name="connsiteY600" fmla="*/ 320877 h 730848"/>
                <a:gd name="connsiteX601" fmla="*/ 19952 w 2972814"/>
                <a:gd name="connsiteY601" fmla="*/ 326306 h 730848"/>
                <a:gd name="connsiteX602" fmla="*/ 6531 w 2972814"/>
                <a:gd name="connsiteY602" fmla="*/ 329719 h 730848"/>
                <a:gd name="connsiteX603" fmla="*/ 0 w 2972814"/>
                <a:gd name="connsiteY603" fmla="*/ 331438 h 730848"/>
                <a:gd name="connsiteX604" fmla="*/ 0 w 2972814"/>
                <a:gd name="connsiteY604" fmla="*/ 339711 h 730848"/>
                <a:gd name="connsiteX605" fmla="*/ 0 w 2972814"/>
                <a:gd name="connsiteY605" fmla="*/ 349702 h 730848"/>
                <a:gd name="connsiteX606" fmla="*/ 0 w 2972814"/>
                <a:gd name="connsiteY606" fmla="*/ 359694 h 730848"/>
                <a:gd name="connsiteX607" fmla="*/ 0 w 2972814"/>
                <a:gd name="connsiteY607" fmla="*/ 369685 h 730848"/>
                <a:gd name="connsiteX608" fmla="*/ 0 w 2972814"/>
                <a:gd name="connsiteY608" fmla="*/ 379677 h 730848"/>
                <a:gd name="connsiteX609" fmla="*/ 0 w 2972814"/>
                <a:gd name="connsiteY609" fmla="*/ 387723 h 730848"/>
                <a:gd name="connsiteX610" fmla="*/ 19952 w 2972814"/>
                <a:gd name="connsiteY610" fmla="*/ 381218 h 730848"/>
                <a:gd name="connsiteX611" fmla="*/ 24628 w 2972814"/>
                <a:gd name="connsiteY611" fmla="*/ 379677 h 730848"/>
                <a:gd name="connsiteX612" fmla="*/ 39904 w 2972814"/>
                <a:gd name="connsiteY612" fmla="*/ 374819 h 730848"/>
                <a:gd name="connsiteX613" fmla="*/ 56999 w 2972814"/>
                <a:gd name="connsiteY613" fmla="*/ 369685 h 730848"/>
                <a:gd name="connsiteX614" fmla="*/ 59855 w 2972814"/>
                <a:gd name="connsiteY614" fmla="*/ 368853 h 730848"/>
                <a:gd name="connsiteX615" fmla="*/ 79807 w 2972814"/>
                <a:gd name="connsiteY615" fmla="*/ 363693 h 730848"/>
                <a:gd name="connsiteX616" fmla="*/ 98112 w 2972814"/>
                <a:gd name="connsiteY616" fmla="*/ 359694 h 730848"/>
                <a:gd name="connsiteX617" fmla="*/ 99759 w 2972814"/>
                <a:gd name="connsiteY617" fmla="*/ 359337 h 730848"/>
                <a:gd name="connsiteX618" fmla="*/ 119711 w 2972814"/>
                <a:gd name="connsiteY618" fmla="*/ 356554 h 730848"/>
                <a:gd name="connsiteX619" fmla="*/ 139662 w 2972814"/>
                <a:gd name="connsiteY619" fmla="*/ 356027 h 730848"/>
                <a:gd name="connsiteX620" fmla="*/ 159614 w 2972814"/>
                <a:gd name="connsiteY620" fmla="*/ 357973 h 730848"/>
                <a:gd name="connsiteX621" fmla="*/ 167106 w 2972814"/>
                <a:gd name="connsiteY621" fmla="*/ 359694 h 730848"/>
                <a:gd name="connsiteX622" fmla="*/ 179566 w 2972814"/>
                <a:gd name="connsiteY622" fmla="*/ 364469 h 730848"/>
                <a:gd name="connsiteX623" fmla="*/ 188295 w 2972814"/>
                <a:gd name="connsiteY623" fmla="*/ 369685 h 730848"/>
                <a:gd name="connsiteX624" fmla="*/ 196014 w 2972814"/>
                <a:gd name="connsiteY624" fmla="*/ 379677 h 730848"/>
                <a:gd name="connsiteX625" fmla="*/ 197702 w 2972814"/>
                <a:gd name="connsiteY625" fmla="*/ 389668 h 730848"/>
                <a:gd name="connsiteX626" fmla="*/ 196717 w 2972814"/>
                <a:gd name="connsiteY626" fmla="*/ 399660 h 730848"/>
                <a:gd name="connsiteX627" fmla="*/ 194649 w 2972814"/>
                <a:gd name="connsiteY627" fmla="*/ 409651 h 730848"/>
                <a:gd name="connsiteX628" fmla="*/ 192070 w 2972814"/>
                <a:gd name="connsiteY628" fmla="*/ 419643 h 730848"/>
                <a:gd name="connsiteX629" fmla="*/ 189711 w 2972814"/>
                <a:gd name="connsiteY629" fmla="*/ 429634 h 730848"/>
                <a:gd name="connsiteX630" fmla="*/ 188513 w 2972814"/>
                <a:gd name="connsiteY630" fmla="*/ 439626 h 730848"/>
                <a:gd name="connsiteX631" fmla="*/ 188008 w 2972814"/>
                <a:gd name="connsiteY631" fmla="*/ 449617 h 730848"/>
                <a:gd name="connsiteX632" fmla="*/ 188470 w 2972814"/>
                <a:gd name="connsiteY632" fmla="*/ 459609 h 730848"/>
                <a:gd name="connsiteX633" fmla="*/ 189835 w 2972814"/>
                <a:gd name="connsiteY633" fmla="*/ 469600 h 730848"/>
                <a:gd name="connsiteX634" fmla="*/ 191847 w 2972814"/>
                <a:gd name="connsiteY634" fmla="*/ 479592 h 730848"/>
                <a:gd name="connsiteX635" fmla="*/ 194755 w 2972814"/>
                <a:gd name="connsiteY635" fmla="*/ 489583 h 730848"/>
                <a:gd name="connsiteX636" fmla="*/ 197878 w 2972814"/>
                <a:gd name="connsiteY636" fmla="*/ 499575 h 730848"/>
                <a:gd name="connsiteX637" fmla="*/ 199518 w 2972814"/>
                <a:gd name="connsiteY637" fmla="*/ 503975 h 730848"/>
                <a:gd name="connsiteX638" fmla="*/ 202034 w 2972814"/>
                <a:gd name="connsiteY638" fmla="*/ 509566 h 730848"/>
                <a:gd name="connsiteX639" fmla="*/ 206933 w 2972814"/>
                <a:gd name="connsiteY639" fmla="*/ 519558 h 730848"/>
                <a:gd name="connsiteX640" fmla="*/ 211727 w 2972814"/>
                <a:gd name="connsiteY640" fmla="*/ 529549 h 730848"/>
                <a:gd name="connsiteX641" fmla="*/ 216602 w 2972814"/>
                <a:gd name="connsiteY641" fmla="*/ 539541 h 730848"/>
                <a:gd name="connsiteX642" fmla="*/ 219470 w 2972814"/>
                <a:gd name="connsiteY642" fmla="*/ 545446 h 730848"/>
                <a:gd name="connsiteX643" fmla="*/ 221907 w 2972814"/>
                <a:gd name="connsiteY643" fmla="*/ 549532 h 730848"/>
                <a:gd name="connsiteX644" fmla="*/ 227998 w 2972814"/>
                <a:gd name="connsiteY644" fmla="*/ 559524 h 730848"/>
                <a:gd name="connsiteX645" fmla="*/ 233657 w 2972814"/>
                <a:gd name="connsiteY645" fmla="*/ 569515 h 730848"/>
                <a:gd name="connsiteX646" fmla="*/ 239421 w 2972814"/>
                <a:gd name="connsiteY646" fmla="*/ 579400 h 730848"/>
                <a:gd name="connsiteX647" fmla="*/ 239496 w 2972814"/>
                <a:gd name="connsiteY647" fmla="*/ 579507 h 730848"/>
                <a:gd name="connsiteX648" fmla="*/ 246434 w 2972814"/>
                <a:gd name="connsiteY648" fmla="*/ 589498 h 730848"/>
                <a:gd name="connsiteX649" fmla="*/ 253418 w 2972814"/>
                <a:gd name="connsiteY649" fmla="*/ 599490 h 730848"/>
                <a:gd name="connsiteX650" fmla="*/ 259373 w 2972814"/>
                <a:gd name="connsiteY650" fmla="*/ 607451 h 730848"/>
                <a:gd name="connsiteX651" fmla="*/ 261099 w 2972814"/>
                <a:gd name="connsiteY651" fmla="*/ 609481 h 730848"/>
                <a:gd name="connsiteX652" fmla="*/ 270151 w 2972814"/>
                <a:gd name="connsiteY652" fmla="*/ 619473 h 730848"/>
                <a:gd name="connsiteX653" fmla="*/ 279325 w 2972814"/>
                <a:gd name="connsiteY653" fmla="*/ 628578 h 730848"/>
                <a:gd name="connsiteX654" fmla="*/ 280342 w 2972814"/>
                <a:gd name="connsiteY654" fmla="*/ 629464 h 730848"/>
                <a:gd name="connsiteX655" fmla="*/ 293105 w 2972814"/>
                <a:gd name="connsiteY655" fmla="*/ 639456 h 730848"/>
                <a:gd name="connsiteX656" fmla="*/ 299277 w 2972814"/>
                <a:gd name="connsiteY656" fmla="*/ 643814 h 730848"/>
                <a:gd name="connsiteX657" fmla="*/ 308906 w 2972814"/>
                <a:gd name="connsiteY657" fmla="*/ 649447 h 730848"/>
                <a:gd name="connsiteX658" fmla="*/ 319228 w 2972814"/>
                <a:gd name="connsiteY658" fmla="*/ 654902 h 730848"/>
                <a:gd name="connsiteX659" fmla="*/ 330429 w 2972814"/>
                <a:gd name="connsiteY659" fmla="*/ 659439 h 730848"/>
                <a:gd name="connsiteX660" fmla="*/ 1137251 w 2972814"/>
                <a:gd name="connsiteY660" fmla="*/ 653438 h 730848"/>
                <a:gd name="connsiteX661" fmla="*/ 1157203 w 2972814"/>
                <a:gd name="connsiteY661" fmla="*/ 651654 h 730848"/>
                <a:gd name="connsiteX662" fmla="*/ 1161484 w 2972814"/>
                <a:gd name="connsiteY662" fmla="*/ 649447 h 730848"/>
                <a:gd name="connsiteX663" fmla="*/ 1174046 w 2972814"/>
                <a:gd name="connsiteY663" fmla="*/ 639456 h 730848"/>
                <a:gd name="connsiteX664" fmla="*/ 1177155 w 2972814"/>
                <a:gd name="connsiteY664" fmla="*/ 635138 h 730848"/>
                <a:gd name="connsiteX665" fmla="*/ 1179483 w 2972814"/>
                <a:gd name="connsiteY665" fmla="*/ 629464 h 730848"/>
                <a:gd name="connsiteX666" fmla="*/ 1180565 w 2972814"/>
                <a:gd name="connsiteY666" fmla="*/ 619473 h 730848"/>
                <a:gd name="connsiteX667" fmla="*/ 1177571 w 2972814"/>
                <a:gd name="connsiteY667" fmla="*/ 609481 h 730848"/>
                <a:gd name="connsiteX668" fmla="*/ 1177155 w 2972814"/>
                <a:gd name="connsiteY668" fmla="*/ 608873 h 730848"/>
                <a:gd name="connsiteX669" fmla="*/ 1157203 w 2972814"/>
                <a:gd name="connsiteY669" fmla="*/ 599806 h 730848"/>
                <a:gd name="connsiteX670" fmla="*/ 1137251 w 2972814"/>
                <a:gd name="connsiteY670" fmla="*/ 604619 h 730848"/>
                <a:gd name="connsiteX671" fmla="*/ 1129956 w 2972814"/>
                <a:gd name="connsiteY671" fmla="*/ 609481 h 730848"/>
                <a:gd name="connsiteX672" fmla="*/ 1117903 w 2972814"/>
                <a:gd name="connsiteY672" fmla="*/ 619473 h 730848"/>
                <a:gd name="connsiteX673" fmla="*/ 1117299 w 2972814"/>
                <a:gd name="connsiteY673" fmla="*/ 620453 h 730848"/>
                <a:gd name="connsiteX674" fmla="*/ 1113985 w 2972814"/>
                <a:gd name="connsiteY674" fmla="*/ 629464 h 730848"/>
                <a:gd name="connsiteX675" fmla="*/ 1114557 w 2972814"/>
                <a:gd name="connsiteY675" fmla="*/ 639456 h 730848"/>
                <a:gd name="connsiteX676" fmla="*/ 1117299 w 2972814"/>
                <a:gd name="connsiteY676" fmla="*/ 643702 h 730848"/>
                <a:gd name="connsiteX677" fmla="*/ 1125824 w 2972814"/>
                <a:gd name="connsiteY677" fmla="*/ 649447 h 730848"/>
                <a:gd name="connsiteX678" fmla="*/ 359132 w 2972814"/>
                <a:gd name="connsiteY678" fmla="*/ 31047 h 730848"/>
                <a:gd name="connsiteX679" fmla="*/ 379084 w 2972814"/>
                <a:gd name="connsiteY679" fmla="*/ 33334 h 730848"/>
                <a:gd name="connsiteX680" fmla="*/ 399036 w 2972814"/>
                <a:gd name="connsiteY680" fmla="*/ 33259 h 730848"/>
                <a:gd name="connsiteX681" fmla="*/ 414568 w 2972814"/>
                <a:gd name="connsiteY681" fmla="*/ 29974 h 730848"/>
                <a:gd name="connsiteX682" fmla="*/ 418987 w 2972814"/>
                <a:gd name="connsiteY682" fmla="*/ 28153 h 730848"/>
                <a:gd name="connsiteX683" fmla="*/ 427626 w 2972814"/>
                <a:gd name="connsiteY683" fmla="*/ 19983 h 730848"/>
                <a:gd name="connsiteX684" fmla="*/ 429769 w 2972814"/>
                <a:gd name="connsiteY684" fmla="*/ 9991 h 730848"/>
                <a:gd name="connsiteX685" fmla="*/ 425268 w 2972814"/>
                <a:gd name="connsiteY685" fmla="*/ 0 h 730848"/>
                <a:gd name="connsiteX686" fmla="*/ 418987 w 2972814"/>
                <a:gd name="connsiteY686" fmla="*/ 0 h 730848"/>
                <a:gd name="connsiteX687" fmla="*/ 399036 w 2972814"/>
                <a:gd name="connsiteY687" fmla="*/ 0 h 730848"/>
                <a:gd name="connsiteX688" fmla="*/ 379084 w 2972814"/>
                <a:gd name="connsiteY688" fmla="*/ 0 h 730848"/>
                <a:gd name="connsiteX689" fmla="*/ 359132 w 2972814"/>
                <a:gd name="connsiteY689" fmla="*/ 0 h 730848"/>
                <a:gd name="connsiteX690" fmla="*/ 339180 w 2972814"/>
                <a:gd name="connsiteY690" fmla="*/ 0 h 730848"/>
                <a:gd name="connsiteX691" fmla="*/ 319228 w 2972814"/>
                <a:gd name="connsiteY691" fmla="*/ 0 h 730848"/>
                <a:gd name="connsiteX692" fmla="*/ 299277 w 2972814"/>
                <a:gd name="connsiteY692" fmla="*/ 0 h 730848"/>
                <a:gd name="connsiteX693" fmla="*/ 294435 w 2972814"/>
                <a:gd name="connsiteY693" fmla="*/ 0 h 730848"/>
                <a:gd name="connsiteX694" fmla="*/ 299277 w 2972814"/>
                <a:gd name="connsiteY694" fmla="*/ 7028 h 730848"/>
                <a:gd name="connsiteX695" fmla="*/ 301543 w 2972814"/>
                <a:gd name="connsiteY695" fmla="*/ 9991 h 730848"/>
                <a:gd name="connsiteX696" fmla="*/ 319186 w 2972814"/>
                <a:gd name="connsiteY696" fmla="*/ 19983 h 730848"/>
                <a:gd name="connsiteX697" fmla="*/ 319228 w 2972814"/>
                <a:gd name="connsiteY697" fmla="*/ 19999 h 730848"/>
                <a:gd name="connsiteX698" fmla="*/ 339180 w 2972814"/>
                <a:gd name="connsiteY698" fmla="*/ 26320 h 730848"/>
                <a:gd name="connsiteX699" fmla="*/ 353704 w 2972814"/>
                <a:gd name="connsiteY699" fmla="*/ 29974 h 730848"/>
                <a:gd name="connsiteX700" fmla="*/ 1276914 w 2972814"/>
                <a:gd name="connsiteY700" fmla="*/ 30489 h 730848"/>
                <a:gd name="connsiteX701" fmla="*/ 1296865 w 2972814"/>
                <a:gd name="connsiteY701" fmla="*/ 30468 h 730848"/>
                <a:gd name="connsiteX702" fmla="*/ 1301332 w 2972814"/>
                <a:gd name="connsiteY702" fmla="*/ 29974 h 730848"/>
                <a:gd name="connsiteX703" fmla="*/ 1316817 w 2972814"/>
                <a:gd name="connsiteY703" fmla="*/ 27725 h 730848"/>
                <a:gd name="connsiteX704" fmla="*/ 1336769 w 2972814"/>
                <a:gd name="connsiteY704" fmla="*/ 21820 h 730848"/>
                <a:gd name="connsiteX705" fmla="*/ 1341396 w 2972814"/>
                <a:gd name="connsiteY705" fmla="*/ 19983 h 730848"/>
                <a:gd name="connsiteX706" fmla="*/ 1356721 w 2972814"/>
                <a:gd name="connsiteY706" fmla="*/ 11068 h 730848"/>
                <a:gd name="connsiteX707" fmla="*/ 1358418 w 2972814"/>
                <a:gd name="connsiteY707" fmla="*/ 9991 h 730848"/>
                <a:gd name="connsiteX708" fmla="*/ 1367431 w 2972814"/>
                <a:gd name="connsiteY708" fmla="*/ 0 h 730848"/>
                <a:gd name="connsiteX709" fmla="*/ 1356721 w 2972814"/>
                <a:gd name="connsiteY709" fmla="*/ 0 h 730848"/>
                <a:gd name="connsiteX710" fmla="*/ 1336769 w 2972814"/>
                <a:gd name="connsiteY710" fmla="*/ 0 h 730848"/>
                <a:gd name="connsiteX711" fmla="*/ 1316817 w 2972814"/>
                <a:gd name="connsiteY711" fmla="*/ 0 h 730848"/>
                <a:gd name="connsiteX712" fmla="*/ 1296865 w 2972814"/>
                <a:gd name="connsiteY712" fmla="*/ 0 h 730848"/>
                <a:gd name="connsiteX713" fmla="*/ 1276914 w 2972814"/>
                <a:gd name="connsiteY713" fmla="*/ 0 h 730848"/>
                <a:gd name="connsiteX714" fmla="*/ 1256962 w 2972814"/>
                <a:gd name="connsiteY714" fmla="*/ 0 h 730848"/>
                <a:gd name="connsiteX715" fmla="*/ 1237010 w 2972814"/>
                <a:gd name="connsiteY715" fmla="*/ 0 h 730848"/>
                <a:gd name="connsiteX716" fmla="*/ 1217058 w 2972814"/>
                <a:gd name="connsiteY716" fmla="*/ 0 h 730848"/>
                <a:gd name="connsiteX717" fmla="*/ 1215836 w 2972814"/>
                <a:gd name="connsiteY717" fmla="*/ 0 h 730848"/>
                <a:gd name="connsiteX718" fmla="*/ 1217058 w 2972814"/>
                <a:gd name="connsiteY718" fmla="*/ 2094 h 730848"/>
                <a:gd name="connsiteX719" fmla="*/ 1223151 w 2972814"/>
                <a:gd name="connsiteY719" fmla="*/ 9991 h 730848"/>
                <a:gd name="connsiteX720" fmla="*/ 1236226 w 2972814"/>
                <a:gd name="connsiteY720" fmla="*/ 19983 h 730848"/>
                <a:gd name="connsiteX721" fmla="*/ 1237010 w 2972814"/>
                <a:gd name="connsiteY721" fmla="*/ 20422 h 730848"/>
                <a:gd name="connsiteX722" fmla="*/ 1256962 w 2972814"/>
                <a:gd name="connsiteY722" fmla="*/ 27448 h 730848"/>
                <a:gd name="connsiteX723" fmla="*/ 1272889 w 2972814"/>
                <a:gd name="connsiteY723" fmla="*/ 29974 h 7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</a:cxnLst>
              <a:rect l="l" t="t" r="r" b="b"/>
              <a:pathLst>
                <a:path w="2972814" h="730848">
                  <a:moveTo>
                    <a:pt x="798071" y="730848"/>
                  </a:moveTo>
                  <a:lnTo>
                    <a:pt x="818023" y="729767"/>
                  </a:lnTo>
                  <a:lnTo>
                    <a:pt x="819849" y="729379"/>
                  </a:lnTo>
                  <a:lnTo>
                    <a:pt x="837975" y="724163"/>
                  </a:lnTo>
                  <a:lnTo>
                    <a:pt x="846573" y="719388"/>
                  </a:lnTo>
                  <a:lnTo>
                    <a:pt x="857787" y="709396"/>
                  </a:lnTo>
                  <a:lnTo>
                    <a:pt x="857926" y="709088"/>
                  </a:lnTo>
                  <a:lnTo>
                    <a:pt x="861143" y="699405"/>
                  </a:lnTo>
                  <a:lnTo>
                    <a:pt x="860187" y="689413"/>
                  </a:lnTo>
                  <a:lnTo>
                    <a:pt x="857926" y="684447"/>
                  </a:lnTo>
                  <a:lnTo>
                    <a:pt x="855417" y="679422"/>
                  </a:lnTo>
                  <a:lnTo>
                    <a:pt x="847439" y="669430"/>
                  </a:lnTo>
                  <a:lnTo>
                    <a:pt x="838330" y="659439"/>
                  </a:lnTo>
                  <a:lnTo>
                    <a:pt x="837975" y="659097"/>
                  </a:lnTo>
                  <a:lnTo>
                    <a:pt x="828148" y="649447"/>
                  </a:lnTo>
                  <a:lnTo>
                    <a:pt x="818521" y="639456"/>
                  </a:lnTo>
                  <a:lnTo>
                    <a:pt x="818023" y="638938"/>
                  </a:lnTo>
                  <a:lnTo>
                    <a:pt x="809110" y="629464"/>
                  </a:lnTo>
                  <a:lnTo>
                    <a:pt x="800479" y="619473"/>
                  </a:lnTo>
                  <a:lnTo>
                    <a:pt x="798071" y="616298"/>
                  </a:lnTo>
                  <a:lnTo>
                    <a:pt x="792459" y="609481"/>
                  </a:lnTo>
                  <a:lnTo>
                    <a:pt x="784529" y="599490"/>
                  </a:lnTo>
                  <a:lnTo>
                    <a:pt x="778119" y="590958"/>
                  </a:lnTo>
                  <a:lnTo>
                    <a:pt x="776758" y="589498"/>
                  </a:lnTo>
                  <a:lnTo>
                    <a:pt x="767569" y="579507"/>
                  </a:lnTo>
                  <a:lnTo>
                    <a:pt x="758251" y="569515"/>
                  </a:lnTo>
                  <a:lnTo>
                    <a:pt x="758167" y="569430"/>
                  </a:lnTo>
                  <a:lnTo>
                    <a:pt x="742483" y="559524"/>
                  </a:lnTo>
                  <a:lnTo>
                    <a:pt x="738216" y="557150"/>
                  </a:lnTo>
                  <a:lnTo>
                    <a:pt x="718264" y="553531"/>
                  </a:lnTo>
                  <a:lnTo>
                    <a:pt x="698312" y="556512"/>
                  </a:lnTo>
                  <a:lnTo>
                    <a:pt x="691049" y="559524"/>
                  </a:lnTo>
                  <a:lnTo>
                    <a:pt x="678360" y="565183"/>
                  </a:lnTo>
                  <a:lnTo>
                    <a:pt x="671919" y="569515"/>
                  </a:lnTo>
                  <a:lnTo>
                    <a:pt x="659601" y="579507"/>
                  </a:lnTo>
                  <a:lnTo>
                    <a:pt x="658409" y="580653"/>
                  </a:lnTo>
                  <a:lnTo>
                    <a:pt x="650864" y="589498"/>
                  </a:lnTo>
                  <a:lnTo>
                    <a:pt x="644479" y="599490"/>
                  </a:lnTo>
                  <a:lnTo>
                    <a:pt x="639981" y="609481"/>
                  </a:lnTo>
                  <a:lnTo>
                    <a:pt x="638457" y="615750"/>
                  </a:lnTo>
                  <a:lnTo>
                    <a:pt x="637553" y="619473"/>
                  </a:lnTo>
                  <a:lnTo>
                    <a:pt x="636822" y="629464"/>
                  </a:lnTo>
                  <a:lnTo>
                    <a:pt x="638457" y="639121"/>
                  </a:lnTo>
                  <a:lnTo>
                    <a:pt x="638516" y="639456"/>
                  </a:lnTo>
                  <a:lnTo>
                    <a:pt x="642605" y="649447"/>
                  </a:lnTo>
                  <a:lnTo>
                    <a:pt x="648912" y="659439"/>
                  </a:lnTo>
                  <a:lnTo>
                    <a:pt x="657141" y="669430"/>
                  </a:lnTo>
                  <a:lnTo>
                    <a:pt x="658409" y="670639"/>
                  </a:lnTo>
                  <a:lnTo>
                    <a:pt x="668196" y="679422"/>
                  </a:lnTo>
                  <a:lnTo>
                    <a:pt x="678360" y="687355"/>
                  </a:lnTo>
                  <a:lnTo>
                    <a:pt x="681278" y="689413"/>
                  </a:lnTo>
                  <a:lnTo>
                    <a:pt x="697125" y="699405"/>
                  </a:lnTo>
                  <a:lnTo>
                    <a:pt x="698312" y="700098"/>
                  </a:lnTo>
                  <a:lnTo>
                    <a:pt x="715773" y="709396"/>
                  </a:lnTo>
                  <a:lnTo>
                    <a:pt x="718264" y="710592"/>
                  </a:lnTo>
                  <a:lnTo>
                    <a:pt x="738216" y="718869"/>
                  </a:lnTo>
                  <a:lnTo>
                    <a:pt x="739766" y="719388"/>
                  </a:lnTo>
                  <a:lnTo>
                    <a:pt x="758167" y="724885"/>
                  </a:lnTo>
                  <a:lnTo>
                    <a:pt x="778119" y="729201"/>
                  </a:lnTo>
                  <a:lnTo>
                    <a:pt x="779990" y="729379"/>
                  </a:lnTo>
                  <a:close/>
                  <a:moveTo>
                    <a:pt x="339180" y="662611"/>
                  </a:moveTo>
                  <a:lnTo>
                    <a:pt x="359132" y="666901"/>
                  </a:lnTo>
                  <a:lnTo>
                    <a:pt x="379084" y="667766"/>
                  </a:lnTo>
                  <a:lnTo>
                    <a:pt x="399036" y="663544"/>
                  </a:lnTo>
                  <a:lnTo>
                    <a:pt x="407072" y="659439"/>
                  </a:lnTo>
                  <a:lnTo>
                    <a:pt x="417807" y="649447"/>
                  </a:lnTo>
                  <a:lnTo>
                    <a:pt x="418987" y="646873"/>
                  </a:lnTo>
                  <a:lnTo>
                    <a:pt x="421500" y="639456"/>
                  </a:lnTo>
                  <a:lnTo>
                    <a:pt x="421398" y="629464"/>
                  </a:lnTo>
                  <a:lnTo>
                    <a:pt x="418987" y="620911"/>
                  </a:lnTo>
                  <a:lnTo>
                    <a:pt x="418570" y="619473"/>
                  </a:lnTo>
                  <a:lnTo>
                    <a:pt x="413484" y="609481"/>
                  </a:lnTo>
                  <a:lnTo>
                    <a:pt x="406999" y="599490"/>
                  </a:lnTo>
                  <a:lnTo>
                    <a:pt x="399464" y="589498"/>
                  </a:lnTo>
                  <a:lnTo>
                    <a:pt x="399036" y="588990"/>
                  </a:lnTo>
                  <a:lnTo>
                    <a:pt x="390361" y="579507"/>
                  </a:lnTo>
                  <a:lnTo>
                    <a:pt x="381169" y="569515"/>
                  </a:lnTo>
                  <a:lnTo>
                    <a:pt x="379084" y="567196"/>
                  </a:lnTo>
                  <a:lnTo>
                    <a:pt x="371448" y="559524"/>
                  </a:lnTo>
                  <a:lnTo>
                    <a:pt x="362676" y="549532"/>
                  </a:lnTo>
                  <a:lnTo>
                    <a:pt x="359132" y="545224"/>
                  </a:lnTo>
                  <a:lnTo>
                    <a:pt x="353818" y="539541"/>
                  </a:lnTo>
                  <a:lnTo>
                    <a:pt x="346158" y="529549"/>
                  </a:lnTo>
                  <a:lnTo>
                    <a:pt x="340096" y="519558"/>
                  </a:lnTo>
                  <a:lnTo>
                    <a:pt x="339180" y="517775"/>
                  </a:lnTo>
                  <a:lnTo>
                    <a:pt x="334316" y="509566"/>
                  </a:lnTo>
                  <a:lnTo>
                    <a:pt x="329966" y="499575"/>
                  </a:lnTo>
                  <a:lnTo>
                    <a:pt x="326943" y="489583"/>
                  </a:lnTo>
                  <a:lnTo>
                    <a:pt x="324669" y="479592"/>
                  </a:lnTo>
                  <a:lnTo>
                    <a:pt x="323428" y="469600"/>
                  </a:lnTo>
                  <a:lnTo>
                    <a:pt x="322771" y="459609"/>
                  </a:lnTo>
                  <a:lnTo>
                    <a:pt x="322951" y="449617"/>
                  </a:lnTo>
                  <a:lnTo>
                    <a:pt x="324062" y="439626"/>
                  </a:lnTo>
                  <a:lnTo>
                    <a:pt x="325725" y="429634"/>
                  </a:lnTo>
                  <a:lnTo>
                    <a:pt x="328394" y="419643"/>
                  </a:lnTo>
                  <a:lnTo>
                    <a:pt x="332867" y="409651"/>
                  </a:lnTo>
                  <a:lnTo>
                    <a:pt x="339180" y="399684"/>
                  </a:lnTo>
                  <a:lnTo>
                    <a:pt x="339196" y="399660"/>
                  </a:lnTo>
                  <a:lnTo>
                    <a:pt x="348145" y="389668"/>
                  </a:lnTo>
                  <a:lnTo>
                    <a:pt x="359132" y="382069"/>
                  </a:lnTo>
                  <a:lnTo>
                    <a:pt x="363006" y="379677"/>
                  </a:lnTo>
                  <a:lnTo>
                    <a:pt x="379084" y="372215"/>
                  </a:lnTo>
                  <a:lnTo>
                    <a:pt x="386382" y="369685"/>
                  </a:lnTo>
                  <a:lnTo>
                    <a:pt x="399036" y="366123"/>
                  </a:lnTo>
                  <a:lnTo>
                    <a:pt x="418987" y="361581"/>
                  </a:lnTo>
                  <a:lnTo>
                    <a:pt x="430282" y="359694"/>
                  </a:lnTo>
                  <a:lnTo>
                    <a:pt x="438939" y="358393"/>
                  </a:lnTo>
                  <a:lnTo>
                    <a:pt x="458891" y="355526"/>
                  </a:lnTo>
                  <a:lnTo>
                    <a:pt x="478843" y="352709"/>
                  </a:lnTo>
                  <a:lnTo>
                    <a:pt x="498794" y="349752"/>
                  </a:lnTo>
                  <a:lnTo>
                    <a:pt x="499069" y="349702"/>
                  </a:lnTo>
                  <a:lnTo>
                    <a:pt x="518746" y="346117"/>
                  </a:lnTo>
                  <a:lnTo>
                    <a:pt x="538698" y="342003"/>
                  </a:lnTo>
                  <a:lnTo>
                    <a:pt x="548645" y="339711"/>
                  </a:lnTo>
                  <a:lnTo>
                    <a:pt x="558650" y="337393"/>
                  </a:lnTo>
                  <a:lnTo>
                    <a:pt x="578601" y="332086"/>
                  </a:lnTo>
                  <a:lnTo>
                    <a:pt x="587340" y="329719"/>
                  </a:lnTo>
                  <a:lnTo>
                    <a:pt x="598553" y="326515"/>
                  </a:lnTo>
                  <a:lnTo>
                    <a:pt x="618505" y="320627"/>
                  </a:lnTo>
                  <a:lnTo>
                    <a:pt x="621667" y="319728"/>
                  </a:lnTo>
                  <a:lnTo>
                    <a:pt x="638457" y="314345"/>
                  </a:lnTo>
                  <a:lnTo>
                    <a:pt x="653473" y="309736"/>
                  </a:lnTo>
                  <a:lnTo>
                    <a:pt x="658409" y="307934"/>
                  </a:lnTo>
                  <a:lnTo>
                    <a:pt x="678360" y="301674"/>
                  </a:lnTo>
                  <a:lnTo>
                    <a:pt x="685190" y="299745"/>
                  </a:lnTo>
                  <a:lnTo>
                    <a:pt x="698312" y="294981"/>
                  </a:lnTo>
                  <a:lnTo>
                    <a:pt x="713195" y="289753"/>
                  </a:lnTo>
                  <a:lnTo>
                    <a:pt x="718264" y="287235"/>
                  </a:lnTo>
                  <a:lnTo>
                    <a:pt x="735103" y="279762"/>
                  </a:lnTo>
                  <a:lnTo>
                    <a:pt x="738216" y="277792"/>
                  </a:lnTo>
                  <a:lnTo>
                    <a:pt x="750771" y="269770"/>
                  </a:lnTo>
                  <a:lnTo>
                    <a:pt x="758167" y="262309"/>
                  </a:lnTo>
                  <a:lnTo>
                    <a:pt x="760590" y="259779"/>
                  </a:lnTo>
                  <a:lnTo>
                    <a:pt x="767374" y="249787"/>
                  </a:lnTo>
                  <a:lnTo>
                    <a:pt x="774505" y="239796"/>
                  </a:lnTo>
                  <a:lnTo>
                    <a:pt x="778119" y="234887"/>
                  </a:lnTo>
                  <a:lnTo>
                    <a:pt x="781671" y="229804"/>
                  </a:lnTo>
                  <a:lnTo>
                    <a:pt x="792485" y="219813"/>
                  </a:lnTo>
                  <a:lnTo>
                    <a:pt x="798071" y="216244"/>
                  </a:lnTo>
                  <a:lnTo>
                    <a:pt x="807319" y="209821"/>
                  </a:lnTo>
                  <a:lnTo>
                    <a:pt x="818023" y="203951"/>
                  </a:lnTo>
                  <a:lnTo>
                    <a:pt x="826108" y="199830"/>
                  </a:lnTo>
                  <a:lnTo>
                    <a:pt x="837975" y="195596"/>
                  </a:lnTo>
                  <a:lnTo>
                    <a:pt x="854520" y="189838"/>
                  </a:lnTo>
                  <a:lnTo>
                    <a:pt x="857926" y="188910"/>
                  </a:lnTo>
                  <a:lnTo>
                    <a:pt x="877878" y="184595"/>
                  </a:lnTo>
                  <a:lnTo>
                    <a:pt x="897830" y="182163"/>
                  </a:lnTo>
                  <a:lnTo>
                    <a:pt x="917782" y="182226"/>
                  </a:lnTo>
                  <a:lnTo>
                    <a:pt x="937733" y="184776"/>
                  </a:lnTo>
                  <a:lnTo>
                    <a:pt x="957685" y="189809"/>
                  </a:lnTo>
                  <a:lnTo>
                    <a:pt x="957764" y="189838"/>
                  </a:lnTo>
                  <a:lnTo>
                    <a:pt x="977637" y="198394"/>
                  </a:lnTo>
                  <a:lnTo>
                    <a:pt x="980361" y="199830"/>
                  </a:lnTo>
                  <a:lnTo>
                    <a:pt x="997589" y="209758"/>
                  </a:lnTo>
                  <a:lnTo>
                    <a:pt x="997684" y="209821"/>
                  </a:lnTo>
                  <a:lnTo>
                    <a:pt x="1011695" y="219813"/>
                  </a:lnTo>
                  <a:lnTo>
                    <a:pt x="1017541" y="224048"/>
                  </a:lnTo>
                  <a:lnTo>
                    <a:pt x="1025658" y="229804"/>
                  </a:lnTo>
                  <a:lnTo>
                    <a:pt x="1037492" y="237797"/>
                  </a:lnTo>
                  <a:lnTo>
                    <a:pt x="1040680" y="239796"/>
                  </a:lnTo>
                  <a:lnTo>
                    <a:pt x="1057444" y="249335"/>
                  </a:lnTo>
                  <a:lnTo>
                    <a:pt x="1058424" y="249787"/>
                  </a:lnTo>
                  <a:lnTo>
                    <a:pt x="1077396" y="257955"/>
                  </a:lnTo>
                  <a:lnTo>
                    <a:pt x="1083032" y="259779"/>
                  </a:lnTo>
                  <a:lnTo>
                    <a:pt x="1097348" y="264141"/>
                  </a:lnTo>
                  <a:lnTo>
                    <a:pt x="1117299" y="268503"/>
                  </a:lnTo>
                  <a:lnTo>
                    <a:pt x="1124993" y="269770"/>
                  </a:lnTo>
                  <a:lnTo>
                    <a:pt x="1137251" y="271805"/>
                  </a:lnTo>
                  <a:lnTo>
                    <a:pt x="1157203" y="274961"/>
                  </a:lnTo>
                  <a:lnTo>
                    <a:pt x="1177155" y="278148"/>
                  </a:lnTo>
                  <a:lnTo>
                    <a:pt x="1185079" y="279762"/>
                  </a:lnTo>
                  <a:lnTo>
                    <a:pt x="1197107" y="282512"/>
                  </a:lnTo>
                  <a:lnTo>
                    <a:pt x="1217058" y="288332"/>
                  </a:lnTo>
                  <a:lnTo>
                    <a:pt x="1220839" y="289753"/>
                  </a:lnTo>
                  <a:lnTo>
                    <a:pt x="1237010" y="297010"/>
                  </a:lnTo>
                  <a:lnTo>
                    <a:pt x="1241761" y="299745"/>
                  </a:lnTo>
                  <a:lnTo>
                    <a:pt x="1256823" y="309736"/>
                  </a:lnTo>
                  <a:lnTo>
                    <a:pt x="1256962" y="309844"/>
                  </a:lnTo>
                  <a:lnTo>
                    <a:pt x="1267984" y="319728"/>
                  </a:lnTo>
                  <a:lnTo>
                    <a:pt x="1276914" y="328358"/>
                  </a:lnTo>
                  <a:lnTo>
                    <a:pt x="1278230" y="329719"/>
                  </a:lnTo>
                  <a:lnTo>
                    <a:pt x="1288330" y="339711"/>
                  </a:lnTo>
                  <a:lnTo>
                    <a:pt x="1296865" y="347405"/>
                  </a:lnTo>
                  <a:lnTo>
                    <a:pt x="1299652" y="349702"/>
                  </a:lnTo>
                  <a:lnTo>
                    <a:pt x="1314494" y="359694"/>
                  </a:lnTo>
                  <a:lnTo>
                    <a:pt x="1316817" y="360913"/>
                  </a:lnTo>
                  <a:lnTo>
                    <a:pt x="1336769" y="368528"/>
                  </a:lnTo>
                  <a:lnTo>
                    <a:pt x="1342065" y="369685"/>
                  </a:lnTo>
                  <a:lnTo>
                    <a:pt x="1356721" y="372111"/>
                  </a:lnTo>
                  <a:lnTo>
                    <a:pt x="1376673" y="373284"/>
                  </a:lnTo>
                  <a:lnTo>
                    <a:pt x="1396624" y="372677"/>
                  </a:lnTo>
                  <a:lnTo>
                    <a:pt x="1416576" y="370905"/>
                  </a:lnTo>
                  <a:lnTo>
                    <a:pt x="1425314" y="369685"/>
                  </a:lnTo>
                  <a:lnTo>
                    <a:pt x="1436528" y="368084"/>
                  </a:lnTo>
                  <a:lnTo>
                    <a:pt x="1456480" y="364285"/>
                  </a:lnTo>
                  <a:lnTo>
                    <a:pt x="1476431" y="359886"/>
                  </a:lnTo>
                  <a:lnTo>
                    <a:pt x="1477204" y="359694"/>
                  </a:lnTo>
                  <a:lnTo>
                    <a:pt x="1496383" y="354329"/>
                  </a:lnTo>
                  <a:lnTo>
                    <a:pt x="1511684" y="349702"/>
                  </a:lnTo>
                  <a:lnTo>
                    <a:pt x="1516335" y="348084"/>
                  </a:lnTo>
                  <a:lnTo>
                    <a:pt x="1536287" y="340966"/>
                  </a:lnTo>
                  <a:lnTo>
                    <a:pt x="1540015" y="339711"/>
                  </a:lnTo>
                  <a:lnTo>
                    <a:pt x="1556239" y="333235"/>
                  </a:lnTo>
                  <a:lnTo>
                    <a:pt x="1566264" y="329719"/>
                  </a:lnTo>
                  <a:lnTo>
                    <a:pt x="1576190" y="325454"/>
                  </a:lnTo>
                  <a:lnTo>
                    <a:pt x="1592602" y="319728"/>
                  </a:lnTo>
                  <a:lnTo>
                    <a:pt x="1596142" y="318284"/>
                  </a:lnTo>
                  <a:lnTo>
                    <a:pt x="1616094" y="312271"/>
                  </a:lnTo>
                  <a:lnTo>
                    <a:pt x="1628364" y="309736"/>
                  </a:lnTo>
                  <a:lnTo>
                    <a:pt x="1636046" y="308005"/>
                  </a:lnTo>
                  <a:lnTo>
                    <a:pt x="1655997" y="304976"/>
                  </a:lnTo>
                  <a:lnTo>
                    <a:pt x="1675949" y="302552"/>
                  </a:lnTo>
                  <a:lnTo>
                    <a:pt x="1695761" y="299745"/>
                  </a:lnTo>
                  <a:lnTo>
                    <a:pt x="1695901" y="299725"/>
                  </a:lnTo>
                  <a:lnTo>
                    <a:pt x="1715853" y="296386"/>
                  </a:lnTo>
                  <a:lnTo>
                    <a:pt x="1735805" y="292208"/>
                  </a:lnTo>
                  <a:lnTo>
                    <a:pt x="1745661" y="289753"/>
                  </a:lnTo>
                  <a:lnTo>
                    <a:pt x="1755756" y="287390"/>
                  </a:lnTo>
                  <a:lnTo>
                    <a:pt x="1775708" y="282618"/>
                  </a:lnTo>
                  <a:lnTo>
                    <a:pt x="1791932" y="279762"/>
                  </a:lnTo>
                  <a:lnTo>
                    <a:pt x="1795660" y="279183"/>
                  </a:lnTo>
                  <a:lnTo>
                    <a:pt x="1815612" y="277592"/>
                  </a:lnTo>
                  <a:lnTo>
                    <a:pt x="1835563" y="277959"/>
                  </a:lnTo>
                  <a:lnTo>
                    <a:pt x="1851258" y="279762"/>
                  </a:lnTo>
                  <a:lnTo>
                    <a:pt x="1855515" y="280396"/>
                  </a:lnTo>
                  <a:lnTo>
                    <a:pt x="1875467" y="284441"/>
                  </a:lnTo>
                  <a:lnTo>
                    <a:pt x="1895419" y="286831"/>
                  </a:lnTo>
                  <a:lnTo>
                    <a:pt x="1915371" y="286684"/>
                  </a:lnTo>
                  <a:lnTo>
                    <a:pt x="1935322" y="283345"/>
                  </a:lnTo>
                  <a:lnTo>
                    <a:pt x="1946124" y="279762"/>
                  </a:lnTo>
                  <a:lnTo>
                    <a:pt x="1955274" y="277196"/>
                  </a:lnTo>
                  <a:lnTo>
                    <a:pt x="1975226" y="269818"/>
                  </a:lnTo>
                  <a:lnTo>
                    <a:pt x="1975325" y="269770"/>
                  </a:lnTo>
                  <a:lnTo>
                    <a:pt x="1995178" y="261187"/>
                  </a:lnTo>
                  <a:lnTo>
                    <a:pt x="1998308" y="259779"/>
                  </a:lnTo>
                  <a:lnTo>
                    <a:pt x="2015129" y="252369"/>
                  </a:lnTo>
                  <a:lnTo>
                    <a:pt x="2021190" y="249787"/>
                  </a:lnTo>
                  <a:lnTo>
                    <a:pt x="2035081" y="243962"/>
                  </a:lnTo>
                  <a:lnTo>
                    <a:pt x="2046516" y="239796"/>
                  </a:lnTo>
                  <a:lnTo>
                    <a:pt x="2055033" y="236648"/>
                  </a:lnTo>
                  <a:lnTo>
                    <a:pt x="2074985" y="231606"/>
                  </a:lnTo>
                  <a:lnTo>
                    <a:pt x="2091275" y="229804"/>
                  </a:lnTo>
                  <a:lnTo>
                    <a:pt x="2094936" y="229379"/>
                  </a:lnTo>
                  <a:lnTo>
                    <a:pt x="2114888" y="229742"/>
                  </a:lnTo>
                  <a:lnTo>
                    <a:pt x="2115247" y="229804"/>
                  </a:lnTo>
                  <a:lnTo>
                    <a:pt x="2134840" y="233194"/>
                  </a:lnTo>
                  <a:lnTo>
                    <a:pt x="2154722" y="239796"/>
                  </a:lnTo>
                  <a:lnTo>
                    <a:pt x="2154792" y="239818"/>
                  </a:lnTo>
                  <a:lnTo>
                    <a:pt x="2174744" y="248520"/>
                  </a:lnTo>
                  <a:lnTo>
                    <a:pt x="2177148" y="249787"/>
                  </a:lnTo>
                  <a:lnTo>
                    <a:pt x="2194695" y="259359"/>
                  </a:lnTo>
                  <a:lnTo>
                    <a:pt x="2195390" y="259779"/>
                  </a:lnTo>
                  <a:lnTo>
                    <a:pt x="2211794" y="269770"/>
                  </a:lnTo>
                  <a:lnTo>
                    <a:pt x="2214647" y="271619"/>
                  </a:lnTo>
                  <a:lnTo>
                    <a:pt x="2227503" y="279762"/>
                  </a:lnTo>
                  <a:lnTo>
                    <a:pt x="2234599" y="284798"/>
                  </a:lnTo>
                  <a:lnTo>
                    <a:pt x="2242602" y="289753"/>
                  </a:lnTo>
                  <a:lnTo>
                    <a:pt x="2254551" y="298156"/>
                  </a:lnTo>
                  <a:lnTo>
                    <a:pt x="2257330" y="299745"/>
                  </a:lnTo>
                  <a:lnTo>
                    <a:pt x="2272617" y="309736"/>
                  </a:lnTo>
                  <a:lnTo>
                    <a:pt x="2274502" y="311145"/>
                  </a:lnTo>
                  <a:lnTo>
                    <a:pt x="2291026" y="319728"/>
                  </a:lnTo>
                  <a:lnTo>
                    <a:pt x="2294454" y="321881"/>
                  </a:lnTo>
                  <a:lnTo>
                    <a:pt x="2314406" y="328311"/>
                  </a:lnTo>
                  <a:lnTo>
                    <a:pt x="2334358" y="328282"/>
                  </a:lnTo>
                  <a:lnTo>
                    <a:pt x="2354310" y="323261"/>
                  </a:lnTo>
                  <a:lnTo>
                    <a:pt x="2362655" y="319728"/>
                  </a:lnTo>
                  <a:lnTo>
                    <a:pt x="2374261" y="315526"/>
                  </a:lnTo>
                  <a:lnTo>
                    <a:pt x="2387262" y="309736"/>
                  </a:lnTo>
                  <a:lnTo>
                    <a:pt x="2394213" y="307134"/>
                  </a:lnTo>
                  <a:lnTo>
                    <a:pt x="2411692" y="299745"/>
                  </a:lnTo>
                  <a:lnTo>
                    <a:pt x="2414165" y="298782"/>
                  </a:lnTo>
                  <a:lnTo>
                    <a:pt x="2433949" y="289753"/>
                  </a:lnTo>
                  <a:lnTo>
                    <a:pt x="2434117" y="289683"/>
                  </a:lnTo>
                  <a:lnTo>
                    <a:pt x="2454068" y="279791"/>
                  </a:lnTo>
                  <a:lnTo>
                    <a:pt x="2454117" y="279762"/>
                  </a:lnTo>
                  <a:lnTo>
                    <a:pt x="2470661" y="269770"/>
                  </a:lnTo>
                  <a:lnTo>
                    <a:pt x="2474020" y="267798"/>
                  </a:lnTo>
                  <a:lnTo>
                    <a:pt x="2485088" y="259779"/>
                  </a:lnTo>
                  <a:lnTo>
                    <a:pt x="2493972" y="253367"/>
                  </a:lnTo>
                  <a:lnTo>
                    <a:pt x="2497974" y="249787"/>
                  </a:lnTo>
                  <a:lnTo>
                    <a:pt x="2509181" y="239796"/>
                  </a:lnTo>
                  <a:lnTo>
                    <a:pt x="2513924" y="235696"/>
                  </a:lnTo>
                  <a:lnTo>
                    <a:pt x="2519931" y="229804"/>
                  </a:lnTo>
                  <a:lnTo>
                    <a:pt x="2530146" y="219813"/>
                  </a:lnTo>
                  <a:lnTo>
                    <a:pt x="2533876" y="216400"/>
                  </a:lnTo>
                  <a:lnTo>
                    <a:pt x="2540832" y="209821"/>
                  </a:lnTo>
                  <a:lnTo>
                    <a:pt x="2552039" y="199830"/>
                  </a:lnTo>
                  <a:lnTo>
                    <a:pt x="2553827" y="198314"/>
                  </a:lnTo>
                  <a:lnTo>
                    <a:pt x="2564767" y="189838"/>
                  </a:lnTo>
                  <a:lnTo>
                    <a:pt x="2573779" y="183518"/>
                  </a:lnTo>
                  <a:lnTo>
                    <a:pt x="2580068" y="179847"/>
                  </a:lnTo>
                  <a:lnTo>
                    <a:pt x="2593731" y="172574"/>
                  </a:lnTo>
                  <a:lnTo>
                    <a:pt x="2601048" y="169855"/>
                  </a:lnTo>
                  <a:lnTo>
                    <a:pt x="2613683" y="165456"/>
                  </a:lnTo>
                  <a:lnTo>
                    <a:pt x="2633634" y="161626"/>
                  </a:lnTo>
                  <a:lnTo>
                    <a:pt x="2653586" y="160737"/>
                  </a:lnTo>
                  <a:lnTo>
                    <a:pt x="2673538" y="162181"/>
                  </a:lnTo>
                  <a:lnTo>
                    <a:pt x="2693490" y="165319"/>
                  </a:lnTo>
                  <a:lnTo>
                    <a:pt x="2713441" y="169672"/>
                  </a:lnTo>
                  <a:lnTo>
                    <a:pt x="2714149" y="169855"/>
                  </a:lnTo>
                  <a:lnTo>
                    <a:pt x="2733393" y="174512"/>
                  </a:lnTo>
                  <a:lnTo>
                    <a:pt x="2753345" y="179757"/>
                  </a:lnTo>
                  <a:lnTo>
                    <a:pt x="2753673" y="179847"/>
                  </a:lnTo>
                  <a:lnTo>
                    <a:pt x="2773297" y="184936"/>
                  </a:lnTo>
                  <a:lnTo>
                    <a:pt x="2791629" y="189838"/>
                  </a:lnTo>
                  <a:lnTo>
                    <a:pt x="2793249" y="190271"/>
                  </a:lnTo>
                  <a:lnTo>
                    <a:pt x="2813200" y="195847"/>
                  </a:lnTo>
                  <a:lnTo>
                    <a:pt x="2826350" y="199830"/>
                  </a:lnTo>
                  <a:lnTo>
                    <a:pt x="2833152" y="202048"/>
                  </a:lnTo>
                  <a:lnTo>
                    <a:pt x="2853104" y="209485"/>
                  </a:lnTo>
                  <a:lnTo>
                    <a:pt x="2853872" y="209821"/>
                  </a:lnTo>
                  <a:lnTo>
                    <a:pt x="2873056" y="219453"/>
                  </a:lnTo>
                  <a:lnTo>
                    <a:pt x="2873661" y="219813"/>
                  </a:lnTo>
                  <a:lnTo>
                    <a:pt x="2887134" y="229804"/>
                  </a:lnTo>
                  <a:lnTo>
                    <a:pt x="2893007" y="235399"/>
                  </a:lnTo>
                  <a:lnTo>
                    <a:pt x="2896939" y="239796"/>
                  </a:lnTo>
                  <a:lnTo>
                    <a:pt x="2902924" y="249787"/>
                  </a:lnTo>
                  <a:lnTo>
                    <a:pt x="2906682" y="259779"/>
                  </a:lnTo>
                  <a:lnTo>
                    <a:pt x="2908303" y="269770"/>
                  </a:lnTo>
                  <a:lnTo>
                    <a:pt x="2907689" y="279762"/>
                  </a:lnTo>
                  <a:lnTo>
                    <a:pt x="2905480" y="289753"/>
                  </a:lnTo>
                  <a:lnTo>
                    <a:pt x="2901953" y="299745"/>
                  </a:lnTo>
                  <a:lnTo>
                    <a:pt x="2896523" y="309736"/>
                  </a:lnTo>
                  <a:lnTo>
                    <a:pt x="2893007" y="315570"/>
                  </a:lnTo>
                  <a:lnTo>
                    <a:pt x="2890272" y="319728"/>
                  </a:lnTo>
                  <a:lnTo>
                    <a:pt x="2882771" y="329719"/>
                  </a:lnTo>
                  <a:lnTo>
                    <a:pt x="2874577" y="339711"/>
                  </a:lnTo>
                  <a:lnTo>
                    <a:pt x="2873056" y="341654"/>
                  </a:lnTo>
                  <a:lnTo>
                    <a:pt x="2865970" y="349702"/>
                  </a:lnTo>
                  <a:lnTo>
                    <a:pt x="2857287" y="359694"/>
                  </a:lnTo>
                  <a:lnTo>
                    <a:pt x="2853104" y="365141"/>
                  </a:lnTo>
                  <a:lnTo>
                    <a:pt x="2849086" y="369685"/>
                  </a:lnTo>
                  <a:lnTo>
                    <a:pt x="2841288" y="379677"/>
                  </a:lnTo>
                  <a:lnTo>
                    <a:pt x="2834955" y="389668"/>
                  </a:lnTo>
                  <a:lnTo>
                    <a:pt x="2833152" y="393881"/>
                  </a:lnTo>
                  <a:lnTo>
                    <a:pt x="2830010" y="399660"/>
                  </a:lnTo>
                  <a:lnTo>
                    <a:pt x="2827165" y="409651"/>
                  </a:lnTo>
                  <a:lnTo>
                    <a:pt x="2829324" y="419643"/>
                  </a:lnTo>
                  <a:lnTo>
                    <a:pt x="2833152" y="423835"/>
                  </a:lnTo>
                  <a:lnTo>
                    <a:pt x="2843206" y="429634"/>
                  </a:lnTo>
                  <a:lnTo>
                    <a:pt x="2853104" y="431722"/>
                  </a:lnTo>
                  <a:lnTo>
                    <a:pt x="2873056" y="433154"/>
                  </a:lnTo>
                  <a:lnTo>
                    <a:pt x="2893007" y="432431"/>
                  </a:lnTo>
                  <a:lnTo>
                    <a:pt x="2912959" y="430744"/>
                  </a:lnTo>
                  <a:lnTo>
                    <a:pt x="2920916" y="429634"/>
                  </a:lnTo>
                  <a:lnTo>
                    <a:pt x="2932911" y="428054"/>
                  </a:lnTo>
                  <a:lnTo>
                    <a:pt x="2952863" y="424905"/>
                  </a:lnTo>
                  <a:lnTo>
                    <a:pt x="2972815" y="421692"/>
                  </a:lnTo>
                  <a:lnTo>
                    <a:pt x="2972815" y="419643"/>
                  </a:lnTo>
                  <a:lnTo>
                    <a:pt x="2972815" y="409651"/>
                  </a:lnTo>
                  <a:lnTo>
                    <a:pt x="2972815" y="399660"/>
                  </a:lnTo>
                  <a:lnTo>
                    <a:pt x="2972815" y="389668"/>
                  </a:lnTo>
                  <a:lnTo>
                    <a:pt x="2972815" y="379677"/>
                  </a:lnTo>
                  <a:lnTo>
                    <a:pt x="2972815" y="370375"/>
                  </a:lnTo>
                  <a:lnTo>
                    <a:pt x="2971303" y="369685"/>
                  </a:lnTo>
                  <a:lnTo>
                    <a:pt x="2960692" y="359694"/>
                  </a:lnTo>
                  <a:lnTo>
                    <a:pt x="2957320" y="349702"/>
                  </a:lnTo>
                  <a:lnTo>
                    <a:pt x="2957751" y="339711"/>
                  </a:lnTo>
                  <a:lnTo>
                    <a:pt x="2959510" y="329719"/>
                  </a:lnTo>
                  <a:lnTo>
                    <a:pt x="2961794" y="319728"/>
                  </a:lnTo>
                  <a:lnTo>
                    <a:pt x="2964148" y="309736"/>
                  </a:lnTo>
                  <a:lnTo>
                    <a:pt x="2966279" y="299745"/>
                  </a:lnTo>
                  <a:lnTo>
                    <a:pt x="2967717" y="289753"/>
                  </a:lnTo>
                  <a:lnTo>
                    <a:pt x="2968349" y="279762"/>
                  </a:lnTo>
                  <a:lnTo>
                    <a:pt x="2968302" y="269770"/>
                  </a:lnTo>
                  <a:lnTo>
                    <a:pt x="2967212" y="259779"/>
                  </a:lnTo>
                  <a:lnTo>
                    <a:pt x="2964816" y="249787"/>
                  </a:lnTo>
                  <a:lnTo>
                    <a:pt x="2961191" y="239796"/>
                  </a:lnTo>
                  <a:lnTo>
                    <a:pt x="2955873" y="229804"/>
                  </a:lnTo>
                  <a:lnTo>
                    <a:pt x="2952863" y="225508"/>
                  </a:lnTo>
                  <a:lnTo>
                    <a:pt x="2948661" y="219813"/>
                  </a:lnTo>
                  <a:lnTo>
                    <a:pt x="2939114" y="209821"/>
                  </a:lnTo>
                  <a:lnTo>
                    <a:pt x="2932911" y="204646"/>
                  </a:lnTo>
                  <a:lnTo>
                    <a:pt x="2926318" y="199830"/>
                  </a:lnTo>
                  <a:lnTo>
                    <a:pt x="2912959" y="191726"/>
                  </a:lnTo>
                  <a:lnTo>
                    <a:pt x="2909389" y="189838"/>
                  </a:lnTo>
                  <a:lnTo>
                    <a:pt x="2893007" y="182225"/>
                  </a:lnTo>
                  <a:lnTo>
                    <a:pt x="2887031" y="179847"/>
                  </a:lnTo>
                  <a:lnTo>
                    <a:pt x="2873056" y="174530"/>
                  </a:lnTo>
                  <a:lnTo>
                    <a:pt x="2858979" y="169855"/>
                  </a:lnTo>
                  <a:lnTo>
                    <a:pt x="2853104" y="167948"/>
                  </a:lnTo>
                  <a:lnTo>
                    <a:pt x="2833152" y="161679"/>
                  </a:lnTo>
                  <a:lnTo>
                    <a:pt x="2827384" y="159864"/>
                  </a:lnTo>
                  <a:lnTo>
                    <a:pt x="2813200" y="155141"/>
                  </a:lnTo>
                  <a:lnTo>
                    <a:pt x="2797651" y="149872"/>
                  </a:lnTo>
                  <a:lnTo>
                    <a:pt x="2793249" y="148208"/>
                  </a:lnTo>
                  <a:lnTo>
                    <a:pt x="2773297" y="140536"/>
                  </a:lnTo>
                  <a:lnTo>
                    <a:pt x="2771617" y="139881"/>
                  </a:lnTo>
                  <a:lnTo>
                    <a:pt x="2753345" y="131585"/>
                  </a:lnTo>
                  <a:lnTo>
                    <a:pt x="2749460" y="129889"/>
                  </a:lnTo>
                  <a:lnTo>
                    <a:pt x="2733393" y="122073"/>
                  </a:lnTo>
                  <a:lnTo>
                    <a:pt x="2728426" y="119898"/>
                  </a:lnTo>
                  <a:lnTo>
                    <a:pt x="2713441" y="112964"/>
                  </a:lnTo>
                  <a:lnTo>
                    <a:pt x="2705128" y="109906"/>
                  </a:lnTo>
                  <a:lnTo>
                    <a:pt x="2693490" y="105491"/>
                  </a:lnTo>
                  <a:lnTo>
                    <a:pt x="2673538" y="101196"/>
                  </a:lnTo>
                  <a:lnTo>
                    <a:pt x="2658135" y="99915"/>
                  </a:lnTo>
                  <a:lnTo>
                    <a:pt x="2653586" y="99579"/>
                  </a:lnTo>
                  <a:lnTo>
                    <a:pt x="2646416" y="99915"/>
                  </a:lnTo>
                  <a:lnTo>
                    <a:pt x="2633634" y="100522"/>
                  </a:lnTo>
                  <a:lnTo>
                    <a:pt x="2613683" y="103292"/>
                  </a:lnTo>
                  <a:lnTo>
                    <a:pt x="2593731" y="107717"/>
                  </a:lnTo>
                  <a:lnTo>
                    <a:pt x="2586114" y="109906"/>
                  </a:lnTo>
                  <a:lnTo>
                    <a:pt x="2573779" y="113764"/>
                  </a:lnTo>
                  <a:lnTo>
                    <a:pt x="2556471" y="119898"/>
                  </a:lnTo>
                  <a:lnTo>
                    <a:pt x="2553827" y="120954"/>
                  </a:lnTo>
                  <a:lnTo>
                    <a:pt x="2533876" y="129519"/>
                  </a:lnTo>
                  <a:lnTo>
                    <a:pt x="2532998" y="129889"/>
                  </a:lnTo>
                  <a:lnTo>
                    <a:pt x="2513924" y="139207"/>
                  </a:lnTo>
                  <a:lnTo>
                    <a:pt x="2512375" y="139881"/>
                  </a:lnTo>
                  <a:lnTo>
                    <a:pt x="2493972" y="149401"/>
                  </a:lnTo>
                  <a:lnTo>
                    <a:pt x="2492883" y="149872"/>
                  </a:lnTo>
                  <a:lnTo>
                    <a:pt x="2474020" y="159753"/>
                  </a:lnTo>
                  <a:lnTo>
                    <a:pt x="2473716" y="159864"/>
                  </a:lnTo>
                  <a:lnTo>
                    <a:pt x="2454068" y="168221"/>
                  </a:lnTo>
                  <a:lnTo>
                    <a:pt x="2447784" y="169855"/>
                  </a:lnTo>
                  <a:lnTo>
                    <a:pt x="2434117" y="174546"/>
                  </a:lnTo>
                  <a:lnTo>
                    <a:pt x="2414165" y="177642"/>
                  </a:lnTo>
                  <a:lnTo>
                    <a:pt x="2394213" y="178259"/>
                  </a:lnTo>
                  <a:lnTo>
                    <a:pt x="2374261" y="177114"/>
                  </a:lnTo>
                  <a:lnTo>
                    <a:pt x="2354310" y="174944"/>
                  </a:lnTo>
                  <a:lnTo>
                    <a:pt x="2334358" y="173092"/>
                  </a:lnTo>
                  <a:lnTo>
                    <a:pt x="2314406" y="169994"/>
                  </a:lnTo>
                  <a:lnTo>
                    <a:pt x="2312043" y="169855"/>
                  </a:lnTo>
                  <a:lnTo>
                    <a:pt x="2294454" y="169027"/>
                  </a:lnTo>
                  <a:lnTo>
                    <a:pt x="2274502" y="166167"/>
                  </a:lnTo>
                  <a:lnTo>
                    <a:pt x="2254551" y="163001"/>
                  </a:lnTo>
                  <a:lnTo>
                    <a:pt x="2240214" y="159864"/>
                  </a:lnTo>
                  <a:lnTo>
                    <a:pt x="2234599" y="158921"/>
                  </a:lnTo>
                  <a:lnTo>
                    <a:pt x="2214647" y="154668"/>
                  </a:lnTo>
                  <a:lnTo>
                    <a:pt x="2195064" y="149872"/>
                  </a:lnTo>
                  <a:lnTo>
                    <a:pt x="2194695" y="149799"/>
                  </a:lnTo>
                  <a:lnTo>
                    <a:pt x="2174744" y="145506"/>
                  </a:lnTo>
                  <a:lnTo>
                    <a:pt x="2154792" y="141407"/>
                  </a:lnTo>
                  <a:lnTo>
                    <a:pt x="2144830" y="139881"/>
                  </a:lnTo>
                  <a:lnTo>
                    <a:pt x="2134840" y="138522"/>
                  </a:lnTo>
                  <a:lnTo>
                    <a:pt x="2114888" y="137038"/>
                  </a:lnTo>
                  <a:lnTo>
                    <a:pt x="2094936" y="137545"/>
                  </a:lnTo>
                  <a:lnTo>
                    <a:pt x="2076652" y="139881"/>
                  </a:lnTo>
                  <a:lnTo>
                    <a:pt x="2074985" y="140111"/>
                  </a:lnTo>
                  <a:lnTo>
                    <a:pt x="2055033" y="145158"/>
                  </a:lnTo>
                  <a:lnTo>
                    <a:pt x="2041885" y="149872"/>
                  </a:lnTo>
                  <a:lnTo>
                    <a:pt x="2035081" y="152407"/>
                  </a:lnTo>
                  <a:lnTo>
                    <a:pt x="2019072" y="159864"/>
                  </a:lnTo>
                  <a:lnTo>
                    <a:pt x="2015129" y="161804"/>
                  </a:lnTo>
                  <a:lnTo>
                    <a:pt x="1999013" y="169855"/>
                  </a:lnTo>
                  <a:lnTo>
                    <a:pt x="1995178" y="171869"/>
                  </a:lnTo>
                  <a:lnTo>
                    <a:pt x="1979434" y="179847"/>
                  </a:lnTo>
                  <a:lnTo>
                    <a:pt x="1975226" y="181910"/>
                  </a:lnTo>
                  <a:lnTo>
                    <a:pt x="1957020" y="189838"/>
                  </a:lnTo>
                  <a:lnTo>
                    <a:pt x="1955274" y="190554"/>
                  </a:lnTo>
                  <a:lnTo>
                    <a:pt x="1935322" y="196809"/>
                  </a:lnTo>
                  <a:lnTo>
                    <a:pt x="1921548" y="199830"/>
                  </a:lnTo>
                  <a:lnTo>
                    <a:pt x="1915371" y="201060"/>
                  </a:lnTo>
                  <a:lnTo>
                    <a:pt x="1895419" y="203661"/>
                  </a:lnTo>
                  <a:lnTo>
                    <a:pt x="1875467" y="205550"/>
                  </a:lnTo>
                  <a:lnTo>
                    <a:pt x="1855515" y="207541"/>
                  </a:lnTo>
                  <a:lnTo>
                    <a:pt x="1836639" y="209821"/>
                  </a:lnTo>
                  <a:lnTo>
                    <a:pt x="1835563" y="209945"/>
                  </a:lnTo>
                  <a:lnTo>
                    <a:pt x="1815612" y="213135"/>
                  </a:lnTo>
                  <a:lnTo>
                    <a:pt x="1795660" y="217022"/>
                  </a:lnTo>
                  <a:lnTo>
                    <a:pt x="1783145" y="219813"/>
                  </a:lnTo>
                  <a:lnTo>
                    <a:pt x="1775708" y="221469"/>
                  </a:lnTo>
                  <a:lnTo>
                    <a:pt x="1755756" y="226079"/>
                  </a:lnTo>
                  <a:lnTo>
                    <a:pt x="1739092" y="229804"/>
                  </a:lnTo>
                  <a:lnTo>
                    <a:pt x="1735805" y="230567"/>
                  </a:lnTo>
                  <a:lnTo>
                    <a:pt x="1715853" y="234666"/>
                  </a:lnTo>
                  <a:lnTo>
                    <a:pt x="1695901" y="237826"/>
                  </a:lnTo>
                  <a:lnTo>
                    <a:pt x="1675949" y="239686"/>
                  </a:lnTo>
                  <a:lnTo>
                    <a:pt x="1673928" y="239796"/>
                  </a:lnTo>
                  <a:lnTo>
                    <a:pt x="1655997" y="240850"/>
                  </a:lnTo>
                  <a:lnTo>
                    <a:pt x="1636046" y="241063"/>
                  </a:lnTo>
                  <a:lnTo>
                    <a:pt x="1616094" y="240939"/>
                  </a:lnTo>
                  <a:lnTo>
                    <a:pt x="1596142" y="241218"/>
                  </a:lnTo>
                  <a:lnTo>
                    <a:pt x="1576190" y="242683"/>
                  </a:lnTo>
                  <a:lnTo>
                    <a:pt x="1556239" y="248393"/>
                  </a:lnTo>
                  <a:lnTo>
                    <a:pt x="1553726" y="249787"/>
                  </a:lnTo>
                  <a:lnTo>
                    <a:pt x="1540893" y="259779"/>
                  </a:lnTo>
                  <a:lnTo>
                    <a:pt x="1536287" y="264844"/>
                  </a:lnTo>
                  <a:lnTo>
                    <a:pt x="1532894" y="269770"/>
                  </a:lnTo>
                  <a:lnTo>
                    <a:pt x="1525789" y="279762"/>
                  </a:lnTo>
                  <a:lnTo>
                    <a:pt x="1517877" y="289753"/>
                  </a:lnTo>
                  <a:lnTo>
                    <a:pt x="1516335" y="291232"/>
                  </a:lnTo>
                  <a:lnTo>
                    <a:pt x="1507633" y="299745"/>
                  </a:lnTo>
                  <a:lnTo>
                    <a:pt x="1496383" y="308724"/>
                  </a:lnTo>
                  <a:lnTo>
                    <a:pt x="1494956" y="309736"/>
                  </a:lnTo>
                  <a:lnTo>
                    <a:pt x="1476943" y="319728"/>
                  </a:lnTo>
                  <a:lnTo>
                    <a:pt x="1476431" y="319953"/>
                  </a:lnTo>
                  <a:lnTo>
                    <a:pt x="1456480" y="326665"/>
                  </a:lnTo>
                  <a:lnTo>
                    <a:pt x="1441652" y="329719"/>
                  </a:lnTo>
                  <a:lnTo>
                    <a:pt x="1436528" y="330605"/>
                  </a:lnTo>
                  <a:lnTo>
                    <a:pt x="1416576" y="331534"/>
                  </a:lnTo>
                  <a:lnTo>
                    <a:pt x="1400100" y="329719"/>
                  </a:lnTo>
                  <a:lnTo>
                    <a:pt x="1396624" y="329195"/>
                  </a:lnTo>
                  <a:lnTo>
                    <a:pt x="1376673" y="322056"/>
                  </a:lnTo>
                  <a:lnTo>
                    <a:pt x="1372568" y="319728"/>
                  </a:lnTo>
                  <a:lnTo>
                    <a:pt x="1358687" y="309736"/>
                  </a:lnTo>
                  <a:lnTo>
                    <a:pt x="1356721" y="308012"/>
                  </a:lnTo>
                  <a:lnTo>
                    <a:pt x="1348437" y="299745"/>
                  </a:lnTo>
                  <a:lnTo>
                    <a:pt x="1338149" y="289753"/>
                  </a:lnTo>
                  <a:lnTo>
                    <a:pt x="1336769" y="288464"/>
                  </a:lnTo>
                  <a:lnTo>
                    <a:pt x="1327645" y="279762"/>
                  </a:lnTo>
                  <a:lnTo>
                    <a:pt x="1316817" y="271786"/>
                  </a:lnTo>
                  <a:lnTo>
                    <a:pt x="1313772" y="269770"/>
                  </a:lnTo>
                  <a:lnTo>
                    <a:pt x="1296865" y="261156"/>
                  </a:lnTo>
                  <a:lnTo>
                    <a:pt x="1293727" y="259779"/>
                  </a:lnTo>
                  <a:lnTo>
                    <a:pt x="1276914" y="253716"/>
                  </a:lnTo>
                  <a:lnTo>
                    <a:pt x="1263644" y="249787"/>
                  </a:lnTo>
                  <a:lnTo>
                    <a:pt x="1256962" y="248115"/>
                  </a:lnTo>
                  <a:lnTo>
                    <a:pt x="1237010" y="243606"/>
                  </a:lnTo>
                  <a:lnTo>
                    <a:pt x="1217322" y="239796"/>
                  </a:lnTo>
                  <a:lnTo>
                    <a:pt x="1217058" y="239749"/>
                  </a:lnTo>
                  <a:lnTo>
                    <a:pt x="1197107" y="236150"/>
                  </a:lnTo>
                  <a:lnTo>
                    <a:pt x="1177155" y="232499"/>
                  </a:lnTo>
                  <a:lnTo>
                    <a:pt x="1163900" y="229804"/>
                  </a:lnTo>
                  <a:lnTo>
                    <a:pt x="1157203" y="228414"/>
                  </a:lnTo>
                  <a:lnTo>
                    <a:pt x="1137251" y="223518"/>
                  </a:lnTo>
                  <a:lnTo>
                    <a:pt x="1125099" y="219813"/>
                  </a:lnTo>
                  <a:lnTo>
                    <a:pt x="1117299" y="217295"/>
                  </a:lnTo>
                  <a:lnTo>
                    <a:pt x="1099101" y="209821"/>
                  </a:lnTo>
                  <a:lnTo>
                    <a:pt x="1097348" y="209059"/>
                  </a:lnTo>
                  <a:lnTo>
                    <a:pt x="1079280" y="199830"/>
                  </a:lnTo>
                  <a:lnTo>
                    <a:pt x="1077396" y="198850"/>
                  </a:lnTo>
                  <a:lnTo>
                    <a:pt x="1061735" y="189838"/>
                  </a:lnTo>
                  <a:lnTo>
                    <a:pt x="1057444" y="187333"/>
                  </a:lnTo>
                  <a:lnTo>
                    <a:pt x="1045049" y="179847"/>
                  </a:lnTo>
                  <a:lnTo>
                    <a:pt x="1037492" y="175534"/>
                  </a:lnTo>
                  <a:lnTo>
                    <a:pt x="1026911" y="169855"/>
                  </a:lnTo>
                  <a:lnTo>
                    <a:pt x="1017541" y="165124"/>
                  </a:lnTo>
                  <a:lnTo>
                    <a:pt x="1005997" y="159864"/>
                  </a:lnTo>
                  <a:lnTo>
                    <a:pt x="997589" y="156481"/>
                  </a:lnTo>
                  <a:lnTo>
                    <a:pt x="978588" y="149872"/>
                  </a:lnTo>
                  <a:lnTo>
                    <a:pt x="977637" y="149576"/>
                  </a:lnTo>
                  <a:lnTo>
                    <a:pt x="957685" y="144670"/>
                  </a:lnTo>
                  <a:lnTo>
                    <a:pt x="937733" y="141099"/>
                  </a:lnTo>
                  <a:lnTo>
                    <a:pt x="926682" y="139881"/>
                  </a:lnTo>
                  <a:lnTo>
                    <a:pt x="917782" y="138950"/>
                  </a:lnTo>
                  <a:lnTo>
                    <a:pt x="897830" y="138073"/>
                  </a:lnTo>
                  <a:lnTo>
                    <a:pt x="877878" y="138250"/>
                  </a:lnTo>
                  <a:lnTo>
                    <a:pt x="857926" y="139581"/>
                  </a:lnTo>
                  <a:lnTo>
                    <a:pt x="854831" y="139881"/>
                  </a:lnTo>
                  <a:lnTo>
                    <a:pt x="837975" y="141660"/>
                  </a:lnTo>
                  <a:lnTo>
                    <a:pt x="818023" y="144188"/>
                  </a:lnTo>
                  <a:lnTo>
                    <a:pt x="798071" y="147099"/>
                  </a:lnTo>
                  <a:lnTo>
                    <a:pt x="779571" y="149872"/>
                  </a:lnTo>
                  <a:lnTo>
                    <a:pt x="778119" y="150110"/>
                  </a:lnTo>
                  <a:lnTo>
                    <a:pt x="758167" y="153194"/>
                  </a:lnTo>
                  <a:lnTo>
                    <a:pt x="738216" y="156461"/>
                  </a:lnTo>
                  <a:lnTo>
                    <a:pt x="718264" y="159499"/>
                  </a:lnTo>
                  <a:lnTo>
                    <a:pt x="715885" y="159864"/>
                  </a:lnTo>
                  <a:lnTo>
                    <a:pt x="698312" y="163077"/>
                  </a:lnTo>
                  <a:lnTo>
                    <a:pt x="678360" y="166863"/>
                  </a:lnTo>
                  <a:lnTo>
                    <a:pt x="663376" y="169855"/>
                  </a:lnTo>
                  <a:lnTo>
                    <a:pt x="658409" y="171179"/>
                  </a:lnTo>
                  <a:lnTo>
                    <a:pt x="638457" y="176949"/>
                  </a:lnTo>
                  <a:lnTo>
                    <a:pt x="629722" y="179847"/>
                  </a:lnTo>
                  <a:lnTo>
                    <a:pt x="618505" y="185220"/>
                  </a:lnTo>
                  <a:lnTo>
                    <a:pt x="610218" y="189838"/>
                  </a:lnTo>
                  <a:lnTo>
                    <a:pt x="599248" y="199830"/>
                  </a:lnTo>
                  <a:lnTo>
                    <a:pt x="598553" y="200665"/>
                  </a:lnTo>
                  <a:lnTo>
                    <a:pt x="591433" y="209821"/>
                  </a:lnTo>
                  <a:lnTo>
                    <a:pt x="586438" y="219813"/>
                  </a:lnTo>
                  <a:lnTo>
                    <a:pt x="580856" y="229804"/>
                  </a:lnTo>
                  <a:lnTo>
                    <a:pt x="578601" y="233585"/>
                  </a:lnTo>
                  <a:lnTo>
                    <a:pt x="574716" y="239796"/>
                  </a:lnTo>
                  <a:lnTo>
                    <a:pt x="566403" y="249787"/>
                  </a:lnTo>
                  <a:lnTo>
                    <a:pt x="558650" y="256856"/>
                  </a:lnTo>
                  <a:lnTo>
                    <a:pt x="554769" y="259779"/>
                  </a:lnTo>
                  <a:lnTo>
                    <a:pt x="538698" y="268584"/>
                  </a:lnTo>
                  <a:lnTo>
                    <a:pt x="535939" y="269770"/>
                  </a:lnTo>
                  <a:lnTo>
                    <a:pt x="518746" y="275457"/>
                  </a:lnTo>
                  <a:lnTo>
                    <a:pt x="500739" y="279762"/>
                  </a:lnTo>
                  <a:lnTo>
                    <a:pt x="498794" y="280152"/>
                  </a:lnTo>
                  <a:lnTo>
                    <a:pt x="478843" y="282807"/>
                  </a:lnTo>
                  <a:lnTo>
                    <a:pt x="458891" y="284546"/>
                  </a:lnTo>
                  <a:lnTo>
                    <a:pt x="438939" y="285671"/>
                  </a:lnTo>
                  <a:lnTo>
                    <a:pt x="418987" y="286801"/>
                  </a:lnTo>
                  <a:lnTo>
                    <a:pt x="399036" y="287998"/>
                  </a:lnTo>
                  <a:lnTo>
                    <a:pt x="379084" y="289267"/>
                  </a:lnTo>
                  <a:lnTo>
                    <a:pt x="373474" y="289753"/>
                  </a:lnTo>
                  <a:lnTo>
                    <a:pt x="359132" y="291055"/>
                  </a:lnTo>
                  <a:lnTo>
                    <a:pt x="339180" y="292991"/>
                  </a:lnTo>
                  <a:lnTo>
                    <a:pt x="319228" y="294800"/>
                  </a:lnTo>
                  <a:lnTo>
                    <a:pt x="299277" y="296215"/>
                  </a:lnTo>
                  <a:lnTo>
                    <a:pt x="279325" y="297233"/>
                  </a:lnTo>
                  <a:lnTo>
                    <a:pt x="259373" y="297638"/>
                  </a:lnTo>
                  <a:lnTo>
                    <a:pt x="239421" y="297758"/>
                  </a:lnTo>
                  <a:lnTo>
                    <a:pt x="219470" y="297576"/>
                  </a:lnTo>
                  <a:lnTo>
                    <a:pt x="199518" y="297421"/>
                  </a:lnTo>
                  <a:lnTo>
                    <a:pt x="179566" y="297548"/>
                  </a:lnTo>
                  <a:lnTo>
                    <a:pt x="159614" y="298194"/>
                  </a:lnTo>
                  <a:lnTo>
                    <a:pt x="139662" y="299728"/>
                  </a:lnTo>
                  <a:lnTo>
                    <a:pt x="139518" y="299745"/>
                  </a:lnTo>
                  <a:lnTo>
                    <a:pt x="119711" y="302273"/>
                  </a:lnTo>
                  <a:lnTo>
                    <a:pt x="99759" y="305840"/>
                  </a:lnTo>
                  <a:lnTo>
                    <a:pt x="82173" y="309736"/>
                  </a:lnTo>
                  <a:lnTo>
                    <a:pt x="79807" y="310294"/>
                  </a:lnTo>
                  <a:lnTo>
                    <a:pt x="59855" y="315388"/>
                  </a:lnTo>
                  <a:lnTo>
                    <a:pt x="43891" y="319728"/>
                  </a:lnTo>
                  <a:lnTo>
                    <a:pt x="39904" y="320877"/>
                  </a:lnTo>
                  <a:lnTo>
                    <a:pt x="19952" y="326306"/>
                  </a:lnTo>
                  <a:lnTo>
                    <a:pt x="6531" y="329719"/>
                  </a:lnTo>
                  <a:lnTo>
                    <a:pt x="0" y="331438"/>
                  </a:lnTo>
                  <a:lnTo>
                    <a:pt x="0" y="339711"/>
                  </a:lnTo>
                  <a:lnTo>
                    <a:pt x="0" y="349702"/>
                  </a:lnTo>
                  <a:lnTo>
                    <a:pt x="0" y="359694"/>
                  </a:lnTo>
                  <a:lnTo>
                    <a:pt x="0" y="369685"/>
                  </a:lnTo>
                  <a:lnTo>
                    <a:pt x="0" y="379677"/>
                  </a:lnTo>
                  <a:lnTo>
                    <a:pt x="0" y="387723"/>
                  </a:lnTo>
                  <a:lnTo>
                    <a:pt x="19952" y="381218"/>
                  </a:lnTo>
                  <a:lnTo>
                    <a:pt x="24628" y="379677"/>
                  </a:lnTo>
                  <a:lnTo>
                    <a:pt x="39904" y="374819"/>
                  </a:lnTo>
                  <a:lnTo>
                    <a:pt x="56999" y="369685"/>
                  </a:lnTo>
                  <a:lnTo>
                    <a:pt x="59855" y="368853"/>
                  </a:lnTo>
                  <a:lnTo>
                    <a:pt x="79807" y="363693"/>
                  </a:lnTo>
                  <a:lnTo>
                    <a:pt x="98112" y="359694"/>
                  </a:lnTo>
                  <a:lnTo>
                    <a:pt x="99759" y="359337"/>
                  </a:lnTo>
                  <a:lnTo>
                    <a:pt x="119711" y="356554"/>
                  </a:lnTo>
                  <a:lnTo>
                    <a:pt x="139662" y="356027"/>
                  </a:lnTo>
                  <a:lnTo>
                    <a:pt x="159614" y="357973"/>
                  </a:lnTo>
                  <a:lnTo>
                    <a:pt x="167106" y="359694"/>
                  </a:lnTo>
                  <a:lnTo>
                    <a:pt x="179566" y="364469"/>
                  </a:lnTo>
                  <a:lnTo>
                    <a:pt x="188295" y="369685"/>
                  </a:lnTo>
                  <a:lnTo>
                    <a:pt x="196014" y="379677"/>
                  </a:lnTo>
                  <a:lnTo>
                    <a:pt x="197702" y="389668"/>
                  </a:lnTo>
                  <a:lnTo>
                    <a:pt x="196717" y="399660"/>
                  </a:lnTo>
                  <a:lnTo>
                    <a:pt x="194649" y="409651"/>
                  </a:lnTo>
                  <a:lnTo>
                    <a:pt x="192070" y="419643"/>
                  </a:lnTo>
                  <a:lnTo>
                    <a:pt x="189711" y="429634"/>
                  </a:lnTo>
                  <a:lnTo>
                    <a:pt x="188513" y="439626"/>
                  </a:lnTo>
                  <a:lnTo>
                    <a:pt x="188008" y="449617"/>
                  </a:lnTo>
                  <a:lnTo>
                    <a:pt x="188470" y="459609"/>
                  </a:lnTo>
                  <a:lnTo>
                    <a:pt x="189835" y="469600"/>
                  </a:lnTo>
                  <a:lnTo>
                    <a:pt x="191847" y="479592"/>
                  </a:lnTo>
                  <a:lnTo>
                    <a:pt x="194755" y="489583"/>
                  </a:lnTo>
                  <a:lnTo>
                    <a:pt x="197878" y="499575"/>
                  </a:lnTo>
                  <a:lnTo>
                    <a:pt x="199518" y="503975"/>
                  </a:lnTo>
                  <a:lnTo>
                    <a:pt x="202034" y="509566"/>
                  </a:lnTo>
                  <a:lnTo>
                    <a:pt x="206933" y="519558"/>
                  </a:lnTo>
                  <a:lnTo>
                    <a:pt x="211727" y="529549"/>
                  </a:lnTo>
                  <a:lnTo>
                    <a:pt x="216602" y="539541"/>
                  </a:lnTo>
                  <a:lnTo>
                    <a:pt x="219470" y="545446"/>
                  </a:lnTo>
                  <a:lnTo>
                    <a:pt x="221907" y="549532"/>
                  </a:lnTo>
                  <a:lnTo>
                    <a:pt x="227998" y="559524"/>
                  </a:lnTo>
                  <a:lnTo>
                    <a:pt x="233657" y="569515"/>
                  </a:lnTo>
                  <a:lnTo>
                    <a:pt x="239421" y="579400"/>
                  </a:lnTo>
                  <a:lnTo>
                    <a:pt x="239496" y="579507"/>
                  </a:lnTo>
                  <a:lnTo>
                    <a:pt x="246434" y="589498"/>
                  </a:lnTo>
                  <a:lnTo>
                    <a:pt x="253418" y="599490"/>
                  </a:lnTo>
                  <a:lnTo>
                    <a:pt x="259373" y="607451"/>
                  </a:lnTo>
                  <a:lnTo>
                    <a:pt x="261099" y="609481"/>
                  </a:lnTo>
                  <a:lnTo>
                    <a:pt x="270151" y="619473"/>
                  </a:lnTo>
                  <a:lnTo>
                    <a:pt x="279325" y="628578"/>
                  </a:lnTo>
                  <a:lnTo>
                    <a:pt x="280342" y="629464"/>
                  </a:lnTo>
                  <a:lnTo>
                    <a:pt x="293105" y="639456"/>
                  </a:lnTo>
                  <a:lnTo>
                    <a:pt x="299277" y="643814"/>
                  </a:lnTo>
                  <a:lnTo>
                    <a:pt x="308906" y="649447"/>
                  </a:lnTo>
                  <a:lnTo>
                    <a:pt x="319228" y="654902"/>
                  </a:lnTo>
                  <a:lnTo>
                    <a:pt x="330429" y="659439"/>
                  </a:lnTo>
                  <a:close/>
                  <a:moveTo>
                    <a:pt x="1137251" y="653438"/>
                  </a:moveTo>
                  <a:lnTo>
                    <a:pt x="1157203" y="651654"/>
                  </a:lnTo>
                  <a:lnTo>
                    <a:pt x="1161484" y="649447"/>
                  </a:lnTo>
                  <a:lnTo>
                    <a:pt x="1174046" y="639456"/>
                  </a:lnTo>
                  <a:lnTo>
                    <a:pt x="1177155" y="635138"/>
                  </a:lnTo>
                  <a:lnTo>
                    <a:pt x="1179483" y="629464"/>
                  </a:lnTo>
                  <a:lnTo>
                    <a:pt x="1180565" y="619473"/>
                  </a:lnTo>
                  <a:lnTo>
                    <a:pt x="1177571" y="609481"/>
                  </a:lnTo>
                  <a:lnTo>
                    <a:pt x="1177155" y="608873"/>
                  </a:lnTo>
                  <a:lnTo>
                    <a:pt x="1157203" y="599806"/>
                  </a:lnTo>
                  <a:lnTo>
                    <a:pt x="1137251" y="604619"/>
                  </a:lnTo>
                  <a:lnTo>
                    <a:pt x="1129956" y="609481"/>
                  </a:lnTo>
                  <a:lnTo>
                    <a:pt x="1117903" y="619473"/>
                  </a:lnTo>
                  <a:lnTo>
                    <a:pt x="1117299" y="620453"/>
                  </a:lnTo>
                  <a:lnTo>
                    <a:pt x="1113985" y="629464"/>
                  </a:lnTo>
                  <a:lnTo>
                    <a:pt x="1114557" y="639456"/>
                  </a:lnTo>
                  <a:lnTo>
                    <a:pt x="1117299" y="643702"/>
                  </a:lnTo>
                  <a:lnTo>
                    <a:pt x="1125824" y="649447"/>
                  </a:lnTo>
                  <a:close/>
                  <a:moveTo>
                    <a:pt x="359132" y="31047"/>
                  </a:moveTo>
                  <a:lnTo>
                    <a:pt x="379084" y="33334"/>
                  </a:lnTo>
                  <a:lnTo>
                    <a:pt x="399036" y="33259"/>
                  </a:lnTo>
                  <a:lnTo>
                    <a:pt x="414568" y="29974"/>
                  </a:lnTo>
                  <a:lnTo>
                    <a:pt x="418987" y="28153"/>
                  </a:lnTo>
                  <a:lnTo>
                    <a:pt x="427626" y="19983"/>
                  </a:lnTo>
                  <a:lnTo>
                    <a:pt x="429769" y="9991"/>
                  </a:lnTo>
                  <a:lnTo>
                    <a:pt x="425268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94435" y="0"/>
                  </a:lnTo>
                  <a:lnTo>
                    <a:pt x="299277" y="7028"/>
                  </a:lnTo>
                  <a:lnTo>
                    <a:pt x="301543" y="9991"/>
                  </a:lnTo>
                  <a:lnTo>
                    <a:pt x="319186" y="19983"/>
                  </a:lnTo>
                  <a:lnTo>
                    <a:pt x="319228" y="19999"/>
                  </a:lnTo>
                  <a:lnTo>
                    <a:pt x="339180" y="26320"/>
                  </a:lnTo>
                  <a:lnTo>
                    <a:pt x="353704" y="29974"/>
                  </a:lnTo>
                  <a:close/>
                  <a:moveTo>
                    <a:pt x="1276914" y="30489"/>
                  </a:moveTo>
                  <a:lnTo>
                    <a:pt x="1296865" y="30468"/>
                  </a:lnTo>
                  <a:lnTo>
                    <a:pt x="1301332" y="29974"/>
                  </a:lnTo>
                  <a:lnTo>
                    <a:pt x="1316817" y="27725"/>
                  </a:lnTo>
                  <a:lnTo>
                    <a:pt x="1336769" y="21820"/>
                  </a:lnTo>
                  <a:lnTo>
                    <a:pt x="1341396" y="19983"/>
                  </a:lnTo>
                  <a:lnTo>
                    <a:pt x="1356721" y="11068"/>
                  </a:lnTo>
                  <a:lnTo>
                    <a:pt x="1358418" y="9991"/>
                  </a:lnTo>
                  <a:lnTo>
                    <a:pt x="1367431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215836" y="0"/>
                  </a:lnTo>
                  <a:lnTo>
                    <a:pt x="1217058" y="2094"/>
                  </a:lnTo>
                  <a:lnTo>
                    <a:pt x="1223151" y="9991"/>
                  </a:lnTo>
                  <a:lnTo>
                    <a:pt x="1236226" y="19983"/>
                  </a:lnTo>
                  <a:lnTo>
                    <a:pt x="1237010" y="20422"/>
                  </a:lnTo>
                  <a:lnTo>
                    <a:pt x="1256962" y="27448"/>
                  </a:lnTo>
                  <a:lnTo>
                    <a:pt x="1272889" y="29974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任意多边形: 形状 60">
              <a:extLst>
                <a:ext uri="{FF2B5EF4-FFF2-40B4-BE49-F238E27FC236}">
                  <a16:creationId xmlns:a16="http://schemas.microsoft.com/office/drawing/2014/main" id="{67BD002C-5378-1252-D1EE-7237787B6FDE}"/>
                </a:ext>
              </a:extLst>
            </p:cNvPr>
            <p:cNvSpPr/>
            <p:nvPr/>
          </p:nvSpPr>
          <p:spPr>
            <a:xfrm>
              <a:off x="2885545" y="2690550"/>
              <a:ext cx="2972814" cy="370375"/>
            </a:xfrm>
            <a:custGeom>
              <a:avLst/>
              <a:gdLst>
                <a:gd name="connsiteX0" fmla="*/ 2972815 w 2972814"/>
                <a:gd name="connsiteY0" fmla="*/ 370375 h 370375"/>
                <a:gd name="connsiteX1" fmla="*/ 2972815 w 2972814"/>
                <a:gd name="connsiteY1" fmla="*/ 369685 h 370375"/>
                <a:gd name="connsiteX2" fmla="*/ 2972815 w 2972814"/>
                <a:gd name="connsiteY2" fmla="*/ 359694 h 370375"/>
                <a:gd name="connsiteX3" fmla="*/ 2972815 w 2972814"/>
                <a:gd name="connsiteY3" fmla="*/ 349702 h 370375"/>
                <a:gd name="connsiteX4" fmla="*/ 2972815 w 2972814"/>
                <a:gd name="connsiteY4" fmla="*/ 339711 h 370375"/>
                <a:gd name="connsiteX5" fmla="*/ 2972815 w 2972814"/>
                <a:gd name="connsiteY5" fmla="*/ 329719 h 370375"/>
                <a:gd name="connsiteX6" fmla="*/ 2972815 w 2972814"/>
                <a:gd name="connsiteY6" fmla="*/ 319728 h 370375"/>
                <a:gd name="connsiteX7" fmla="*/ 2972815 w 2972814"/>
                <a:gd name="connsiteY7" fmla="*/ 309736 h 370375"/>
                <a:gd name="connsiteX8" fmla="*/ 2972815 w 2972814"/>
                <a:gd name="connsiteY8" fmla="*/ 299745 h 370375"/>
                <a:gd name="connsiteX9" fmla="*/ 2972815 w 2972814"/>
                <a:gd name="connsiteY9" fmla="*/ 289753 h 370375"/>
                <a:gd name="connsiteX10" fmla="*/ 2972815 w 2972814"/>
                <a:gd name="connsiteY10" fmla="*/ 279762 h 370375"/>
                <a:gd name="connsiteX11" fmla="*/ 2972815 w 2972814"/>
                <a:gd name="connsiteY11" fmla="*/ 269770 h 370375"/>
                <a:gd name="connsiteX12" fmla="*/ 2972815 w 2972814"/>
                <a:gd name="connsiteY12" fmla="*/ 259779 h 370375"/>
                <a:gd name="connsiteX13" fmla="*/ 2972815 w 2972814"/>
                <a:gd name="connsiteY13" fmla="*/ 249787 h 370375"/>
                <a:gd name="connsiteX14" fmla="*/ 2972815 w 2972814"/>
                <a:gd name="connsiteY14" fmla="*/ 239796 h 370375"/>
                <a:gd name="connsiteX15" fmla="*/ 2972815 w 2972814"/>
                <a:gd name="connsiteY15" fmla="*/ 229804 h 370375"/>
                <a:gd name="connsiteX16" fmla="*/ 2972815 w 2972814"/>
                <a:gd name="connsiteY16" fmla="*/ 219813 h 370375"/>
                <a:gd name="connsiteX17" fmla="*/ 2972815 w 2972814"/>
                <a:gd name="connsiteY17" fmla="*/ 209821 h 370375"/>
                <a:gd name="connsiteX18" fmla="*/ 2972815 w 2972814"/>
                <a:gd name="connsiteY18" fmla="*/ 199830 h 370375"/>
                <a:gd name="connsiteX19" fmla="*/ 2972815 w 2972814"/>
                <a:gd name="connsiteY19" fmla="*/ 189838 h 370375"/>
                <a:gd name="connsiteX20" fmla="*/ 2972815 w 2972814"/>
                <a:gd name="connsiteY20" fmla="*/ 179847 h 370375"/>
                <a:gd name="connsiteX21" fmla="*/ 2972815 w 2972814"/>
                <a:gd name="connsiteY21" fmla="*/ 170011 h 370375"/>
                <a:gd name="connsiteX22" fmla="*/ 2972556 w 2972814"/>
                <a:gd name="connsiteY22" fmla="*/ 169855 h 370375"/>
                <a:gd name="connsiteX23" fmla="*/ 2953070 w 2972814"/>
                <a:gd name="connsiteY23" fmla="*/ 159864 h 370375"/>
                <a:gd name="connsiteX24" fmla="*/ 2952863 w 2972814"/>
                <a:gd name="connsiteY24" fmla="*/ 159772 h 370375"/>
                <a:gd name="connsiteX25" fmla="*/ 2932911 w 2972814"/>
                <a:gd name="connsiteY25" fmla="*/ 151481 h 370375"/>
                <a:gd name="connsiteX26" fmla="*/ 2928665 w 2972814"/>
                <a:gd name="connsiteY26" fmla="*/ 149872 h 370375"/>
                <a:gd name="connsiteX27" fmla="*/ 2912959 w 2972814"/>
                <a:gd name="connsiteY27" fmla="*/ 144244 h 370375"/>
                <a:gd name="connsiteX28" fmla="*/ 2899969 w 2972814"/>
                <a:gd name="connsiteY28" fmla="*/ 139881 h 370375"/>
                <a:gd name="connsiteX29" fmla="*/ 2893007 w 2972814"/>
                <a:gd name="connsiteY29" fmla="*/ 137527 h 370375"/>
                <a:gd name="connsiteX30" fmla="*/ 2873056 w 2972814"/>
                <a:gd name="connsiteY30" fmla="*/ 130667 h 370375"/>
                <a:gd name="connsiteX31" fmla="*/ 2870925 w 2972814"/>
                <a:gd name="connsiteY31" fmla="*/ 129889 h 370375"/>
                <a:gd name="connsiteX32" fmla="*/ 2853104 w 2972814"/>
                <a:gd name="connsiteY32" fmla="*/ 122855 h 370375"/>
                <a:gd name="connsiteX33" fmla="*/ 2846232 w 2972814"/>
                <a:gd name="connsiteY33" fmla="*/ 119898 h 370375"/>
                <a:gd name="connsiteX34" fmla="*/ 2833152 w 2972814"/>
                <a:gd name="connsiteY34" fmla="*/ 113512 h 370375"/>
                <a:gd name="connsiteX35" fmla="*/ 2826418 w 2972814"/>
                <a:gd name="connsiteY35" fmla="*/ 109906 h 370375"/>
                <a:gd name="connsiteX36" fmla="*/ 2813200 w 2972814"/>
                <a:gd name="connsiteY36" fmla="*/ 101797 h 370375"/>
                <a:gd name="connsiteX37" fmla="*/ 2810335 w 2972814"/>
                <a:gd name="connsiteY37" fmla="*/ 99915 h 370375"/>
                <a:gd name="connsiteX38" fmla="*/ 2796498 w 2972814"/>
                <a:gd name="connsiteY38" fmla="*/ 89923 h 370375"/>
                <a:gd name="connsiteX39" fmla="*/ 2793249 w 2972814"/>
                <a:gd name="connsiteY39" fmla="*/ 87354 h 370375"/>
                <a:gd name="connsiteX40" fmla="*/ 2783531 w 2972814"/>
                <a:gd name="connsiteY40" fmla="*/ 79932 h 370375"/>
                <a:gd name="connsiteX41" fmla="*/ 2773297 w 2972814"/>
                <a:gd name="connsiteY41" fmla="*/ 71934 h 370375"/>
                <a:gd name="connsiteX42" fmla="*/ 2770415 w 2972814"/>
                <a:gd name="connsiteY42" fmla="*/ 69940 h 370375"/>
                <a:gd name="connsiteX43" fmla="*/ 2753967 w 2972814"/>
                <a:gd name="connsiteY43" fmla="*/ 59949 h 370375"/>
                <a:gd name="connsiteX44" fmla="*/ 2753345 w 2972814"/>
                <a:gd name="connsiteY44" fmla="*/ 59602 h 370375"/>
                <a:gd name="connsiteX45" fmla="*/ 2733393 w 2972814"/>
                <a:gd name="connsiteY45" fmla="*/ 51645 h 370375"/>
                <a:gd name="connsiteX46" fmla="*/ 2726001 w 2972814"/>
                <a:gd name="connsiteY46" fmla="*/ 49957 h 370375"/>
                <a:gd name="connsiteX47" fmla="*/ 2713441 w 2972814"/>
                <a:gd name="connsiteY47" fmla="*/ 47458 h 370375"/>
                <a:gd name="connsiteX48" fmla="*/ 2693490 w 2972814"/>
                <a:gd name="connsiteY48" fmla="*/ 46537 h 370375"/>
                <a:gd name="connsiteX49" fmla="*/ 2673538 w 2972814"/>
                <a:gd name="connsiteY49" fmla="*/ 47634 h 370375"/>
                <a:gd name="connsiteX50" fmla="*/ 2655706 w 2972814"/>
                <a:gd name="connsiteY50" fmla="*/ 49957 h 370375"/>
                <a:gd name="connsiteX51" fmla="*/ 2653586 w 2972814"/>
                <a:gd name="connsiteY51" fmla="*/ 50225 h 370375"/>
                <a:gd name="connsiteX52" fmla="*/ 2633634 w 2972814"/>
                <a:gd name="connsiteY52" fmla="*/ 53678 h 370375"/>
                <a:gd name="connsiteX53" fmla="*/ 2613683 w 2972814"/>
                <a:gd name="connsiteY53" fmla="*/ 57739 h 370375"/>
                <a:gd name="connsiteX54" fmla="*/ 2603601 w 2972814"/>
                <a:gd name="connsiteY54" fmla="*/ 59949 h 370375"/>
                <a:gd name="connsiteX55" fmla="*/ 2593731 w 2972814"/>
                <a:gd name="connsiteY55" fmla="*/ 62146 h 370375"/>
                <a:gd name="connsiteX56" fmla="*/ 2573779 w 2972814"/>
                <a:gd name="connsiteY56" fmla="*/ 66716 h 370375"/>
                <a:gd name="connsiteX57" fmla="*/ 2559343 w 2972814"/>
                <a:gd name="connsiteY57" fmla="*/ 69940 h 370375"/>
                <a:gd name="connsiteX58" fmla="*/ 2553827 w 2972814"/>
                <a:gd name="connsiteY58" fmla="*/ 71279 h 370375"/>
                <a:gd name="connsiteX59" fmla="*/ 2533876 w 2972814"/>
                <a:gd name="connsiteY59" fmla="*/ 75616 h 370375"/>
                <a:gd name="connsiteX60" fmla="*/ 2513924 w 2972814"/>
                <a:gd name="connsiteY60" fmla="*/ 79355 h 370375"/>
                <a:gd name="connsiteX61" fmla="*/ 2509458 w 2972814"/>
                <a:gd name="connsiteY61" fmla="*/ 79932 h 370375"/>
                <a:gd name="connsiteX62" fmla="*/ 2493972 w 2972814"/>
                <a:gd name="connsiteY62" fmla="*/ 82213 h 370375"/>
                <a:gd name="connsiteX63" fmla="*/ 2474020 w 2972814"/>
                <a:gd name="connsiteY63" fmla="*/ 83809 h 370375"/>
                <a:gd name="connsiteX64" fmla="*/ 2454068 w 2972814"/>
                <a:gd name="connsiteY64" fmla="*/ 83957 h 370375"/>
                <a:gd name="connsiteX65" fmla="*/ 2434117 w 2972814"/>
                <a:gd name="connsiteY65" fmla="*/ 82651 h 370375"/>
                <a:gd name="connsiteX66" fmla="*/ 2414165 w 2972814"/>
                <a:gd name="connsiteY66" fmla="*/ 80153 h 370375"/>
                <a:gd name="connsiteX67" fmla="*/ 2412539 w 2972814"/>
                <a:gd name="connsiteY67" fmla="*/ 79932 h 370375"/>
                <a:gd name="connsiteX68" fmla="*/ 2394213 w 2972814"/>
                <a:gd name="connsiteY68" fmla="*/ 77514 h 370375"/>
                <a:gd name="connsiteX69" fmla="*/ 2374261 w 2972814"/>
                <a:gd name="connsiteY69" fmla="*/ 75402 h 370375"/>
                <a:gd name="connsiteX70" fmla="*/ 2354310 w 2972814"/>
                <a:gd name="connsiteY70" fmla="*/ 74341 h 370375"/>
                <a:gd name="connsiteX71" fmla="*/ 2334358 w 2972814"/>
                <a:gd name="connsiteY71" fmla="*/ 74567 h 370375"/>
                <a:gd name="connsiteX72" fmla="*/ 2314406 w 2972814"/>
                <a:gd name="connsiteY72" fmla="*/ 75850 h 370375"/>
                <a:gd name="connsiteX73" fmla="*/ 2294454 w 2972814"/>
                <a:gd name="connsiteY73" fmla="*/ 77660 h 370375"/>
                <a:gd name="connsiteX74" fmla="*/ 2274502 w 2972814"/>
                <a:gd name="connsiteY74" fmla="*/ 79688 h 370375"/>
                <a:gd name="connsiteX75" fmla="*/ 2271543 w 2972814"/>
                <a:gd name="connsiteY75" fmla="*/ 79932 h 370375"/>
                <a:gd name="connsiteX76" fmla="*/ 2254551 w 2972814"/>
                <a:gd name="connsiteY76" fmla="*/ 81329 h 370375"/>
                <a:gd name="connsiteX77" fmla="*/ 2234599 w 2972814"/>
                <a:gd name="connsiteY77" fmla="*/ 81861 h 370375"/>
                <a:gd name="connsiteX78" fmla="*/ 2214647 w 2972814"/>
                <a:gd name="connsiteY78" fmla="*/ 81470 h 370375"/>
                <a:gd name="connsiteX79" fmla="*/ 2194695 w 2972814"/>
                <a:gd name="connsiteY79" fmla="*/ 80096 h 370375"/>
                <a:gd name="connsiteX80" fmla="*/ 2193180 w 2972814"/>
                <a:gd name="connsiteY80" fmla="*/ 79932 h 370375"/>
                <a:gd name="connsiteX81" fmla="*/ 2174744 w 2972814"/>
                <a:gd name="connsiteY81" fmla="*/ 77902 h 370375"/>
                <a:gd name="connsiteX82" fmla="*/ 2154792 w 2972814"/>
                <a:gd name="connsiteY82" fmla="*/ 75260 h 370375"/>
                <a:gd name="connsiteX83" fmla="*/ 2134840 w 2972814"/>
                <a:gd name="connsiteY83" fmla="*/ 72591 h 370375"/>
                <a:gd name="connsiteX84" fmla="*/ 2114888 w 2972814"/>
                <a:gd name="connsiteY84" fmla="*/ 70699 h 370375"/>
                <a:gd name="connsiteX85" fmla="*/ 2094936 w 2972814"/>
                <a:gd name="connsiteY85" fmla="*/ 70316 h 370375"/>
                <a:gd name="connsiteX86" fmla="*/ 2074985 w 2972814"/>
                <a:gd name="connsiteY86" fmla="*/ 71964 h 370375"/>
                <a:gd name="connsiteX87" fmla="*/ 2055033 w 2972814"/>
                <a:gd name="connsiteY87" fmla="*/ 75745 h 370375"/>
                <a:gd name="connsiteX88" fmla="*/ 2041638 w 2972814"/>
                <a:gd name="connsiteY88" fmla="*/ 79932 h 370375"/>
                <a:gd name="connsiteX89" fmla="*/ 2035081 w 2972814"/>
                <a:gd name="connsiteY89" fmla="*/ 81855 h 370375"/>
                <a:gd name="connsiteX90" fmla="*/ 2015129 w 2972814"/>
                <a:gd name="connsiteY90" fmla="*/ 89373 h 370375"/>
                <a:gd name="connsiteX91" fmla="*/ 2013842 w 2972814"/>
                <a:gd name="connsiteY91" fmla="*/ 89923 h 370375"/>
                <a:gd name="connsiteX92" fmla="*/ 1995178 w 2972814"/>
                <a:gd name="connsiteY92" fmla="*/ 97602 h 370375"/>
                <a:gd name="connsiteX93" fmla="*/ 1989837 w 2972814"/>
                <a:gd name="connsiteY93" fmla="*/ 99915 h 370375"/>
                <a:gd name="connsiteX94" fmla="*/ 1975226 w 2972814"/>
                <a:gd name="connsiteY94" fmla="*/ 106103 h 370375"/>
                <a:gd name="connsiteX95" fmla="*/ 1966348 w 2972814"/>
                <a:gd name="connsiteY95" fmla="*/ 109906 h 370375"/>
                <a:gd name="connsiteX96" fmla="*/ 1955274 w 2972814"/>
                <a:gd name="connsiteY96" fmla="*/ 114675 h 370375"/>
                <a:gd name="connsiteX97" fmla="*/ 1941890 w 2972814"/>
                <a:gd name="connsiteY97" fmla="*/ 119898 h 370375"/>
                <a:gd name="connsiteX98" fmla="*/ 1935322 w 2972814"/>
                <a:gd name="connsiteY98" fmla="*/ 122508 h 370375"/>
                <a:gd name="connsiteX99" fmla="*/ 1915865 w 2972814"/>
                <a:gd name="connsiteY99" fmla="*/ 129889 h 370375"/>
                <a:gd name="connsiteX100" fmla="*/ 1915371 w 2972814"/>
                <a:gd name="connsiteY100" fmla="*/ 130078 h 370375"/>
                <a:gd name="connsiteX101" fmla="*/ 1895419 w 2972814"/>
                <a:gd name="connsiteY101" fmla="*/ 137131 h 370375"/>
                <a:gd name="connsiteX102" fmla="*/ 1887180 w 2972814"/>
                <a:gd name="connsiteY102" fmla="*/ 139881 h 370375"/>
                <a:gd name="connsiteX103" fmla="*/ 1875467 w 2972814"/>
                <a:gd name="connsiteY103" fmla="*/ 143786 h 370375"/>
                <a:gd name="connsiteX104" fmla="*/ 1856297 w 2972814"/>
                <a:gd name="connsiteY104" fmla="*/ 149872 h 370375"/>
                <a:gd name="connsiteX105" fmla="*/ 1855515 w 2972814"/>
                <a:gd name="connsiteY105" fmla="*/ 150110 h 370375"/>
                <a:gd name="connsiteX106" fmla="*/ 1835563 w 2972814"/>
                <a:gd name="connsiteY106" fmla="*/ 156497 h 370375"/>
                <a:gd name="connsiteX107" fmla="*/ 1824875 w 2972814"/>
                <a:gd name="connsiteY107" fmla="*/ 159864 h 370375"/>
                <a:gd name="connsiteX108" fmla="*/ 1815612 w 2972814"/>
                <a:gd name="connsiteY108" fmla="*/ 162720 h 370375"/>
                <a:gd name="connsiteX109" fmla="*/ 1795660 w 2972814"/>
                <a:gd name="connsiteY109" fmla="*/ 168891 h 370375"/>
                <a:gd name="connsiteX110" fmla="*/ 1792608 w 2972814"/>
                <a:gd name="connsiteY110" fmla="*/ 169855 h 370375"/>
                <a:gd name="connsiteX111" fmla="*/ 1775708 w 2972814"/>
                <a:gd name="connsiteY111" fmla="*/ 174874 h 370375"/>
                <a:gd name="connsiteX112" fmla="*/ 1757985 w 2972814"/>
                <a:gd name="connsiteY112" fmla="*/ 179847 h 370375"/>
                <a:gd name="connsiteX113" fmla="*/ 1755756 w 2972814"/>
                <a:gd name="connsiteY113" fmla="*/ 180461 h 370375"/>
                <a:gd name="connsiteX114" fmla="*/ 1735805 w 2972814"/>
                <a:gd name="connsiteY114" fmla="*/ 185266 h 370375"/>
                <a:gd name="connsiteX115" fmla="*/ 1715853 w 2972814"/>
                <a:gd name="connsiteY115" fmla="*/ 188881 h 370375"/>
                <a:gd name="connsiteX116" fmla="*/ 1706996 w 2972814"/>
                <a:gd name="connsiteY116" fmla="*/ 189838 h 370375"/>
                <a:gd name="connsiteX117" fmla="*/ 1695901 w 2972814"/>
                <a:gd name="connsiteY117" fmla="*/ 191044 h 370375"/>
                <a:gd name="connsiteX118" fmla="*/ 1675949 w 2972814"/>
                <a:gd name="connsiteY118" fmla="*/ 191455 h 370375"/>
                <a:gd name="connsiteX119" fmla="*/ 1655997 w 2972814"/>
                <a:gd name="connsiteY119" fmla="*/ 190128 h 370375"/>
                <a:gd name="connsiteX120" fmla="*/ 1654290 w 2972814"/>
                <a:gd name="connsiteY120" fmla="*/ 189838 h 370375"/>
                <a:gd name="connsiteX121" fmla="*/ 1636046 w 2972814"/>
                <a:gd name="connsiteY121" fmla="*/ 186512 h 370375"/>
                <a:gd name="connsiteX122" fmla="*/ 1616094 w 2972814"/>
                <a:gd name="connsiteY122" fmla="*/ 180953 h 370375"/>
                <a:gd name="connsiteX123" fmla="*/ 1612973 w 2972814"/>
                <a:gd name="connsiteY123" fmla="*/ 179847 h 370375"/>
                <a:gd name="connsiteX124" fmla="*/ 1596142 w 2972814"/>
                <a:gd name="connsiteY124" fmla="*/ 173303 h 370375"/>
                <a:gd name="connsiteX125" fmla="*/ 1588213 w 2972814"/>
                <a:gd name="connsiteY125" fmla="*/ 169855 h 370375"/>
                <a:gd name="connsiteX126" fmla="*/ 1576190 w 2972814"/>
                <a:gd name="connsiteY126" fmla="*/ 163846 h 370375"/>
                <a:gd name="connsiteX127" fmla="*/ 1568354 w 2972814"/>
                <a:gd name="connsiteY127" fmla="*/ 159864 h 370375"/>
                <a:gd name="connsiteX128" fmla="*/ 1556239 w 2972814"/>
                <a:gd name="connsiteY128" fmla="*/ 152926 h 370375"/>
                <a:gd name="connsiteX129" fmla="*/ 1550339 w 2972814"/>
                <a:gd name="connsiteY129" fmla="*/ 149872 h 370375"/>
                <a:gd name="connsiteX130" fmla="*/ 1536287 w 2972814"/>
                <a:gd name="connsiteY130" fmla="*/ 141017 h 370375"/>
                <a:gd name="connsiteX131" fmla="*/ 1533864 w 2972814"/>
                <a:gd name="connsiteY131" fmla="*/ 139881 h 370375"/>
                <a:gd name="connsiteX132" fmla="*/ 1516724 w 2972814"/>
                <a:gd name="connsiteY132" fmla="*/ 129889 h 370375"/>
                <a:gd name="connsiteX133" fmla="*/ 1516335 w 2972814"/>
                <a:gd name="connsiteY133" fmla="*/ 129584 h 370375"/>
                <a:gd name="connsiteX134" fmla="*/ 1497620 w 2972814"/>
                <a:gd name="connsiteY134" fmla="*/ 119898 h 370375"/>
                <a:gd name="connsiteX135" fmla="*/ 1496383 w 2972814"/>
                <a:gd name="connsiteY135" fmla="*/ 118747 h 370375"/>
                <a:gd name="connsiteX136" fmla="*/ 1476431 w 2972814"/>
                <a:gd name="connsiteY136" fmla="*/ 110903 h 370375"/>
                <a:gd name="connsiteX137" fmla="*/ 1456480 w 2972814"/>
                <a:gd name="connsiteY137" fmla="*/ 114816 h 370375"/>
                <a:gd name="connsiteX138" fmla="*/ 1451539 w 2972814"/>
                <a:gd name="connsiteY138" fmla="*/ 119898 h 370375"/>
                <a:gd name="connsiteX139" fmla="*/ 1436909 w 2972814"/>
                <a:gd name="connsiteY139" fmla="*/ 129889 h 370375"/>
                <a:gd name="connsiteX140" fmla="*/ 1436528 w 2972814"/>
                <a:gd name="connsiteY140" fmla="*/ 130108 h 370375"/>
                <a:gd name="connsiteX141" fmla="*/ 1426179 w 2972814"/>
                <a:gd name="connsiteY141" fmla="*/ 139881 h 370375"/>
                <a:gd name="connsiteX142" fmla="*/ 1416576 w 2972814"/>
                <a:gd name="connsiteY142" fmla="*/ 147655 h 370375"/>
                <a:gd name="connsiteX143" fmla="*/ 1414432 w 2972814"/>
                <a:gd name="connsiteY143" fmla="*/ 149872 h 370375"/>
                <a:gd name="connsiteX144" fmla="*/ 1403234 w 2972814"/>
                <a:gd name="connsiteY144" fmla="*/ 159864 h 370375"/>
                <a:gd name="connsiteX145" fmla="*/ 1396624 w 2972814"/>
                <a:gd name="connsiteY145" fmla="*/ 165313 h 370375"/>
                <a:gd name="connsiteX146" fmla="*/ 1391268 w 2972814"/>
                <a:gd name="connsiteY146" fmla="*/ 169855 h 370375"/>
                <a:gd name="connsiteX147" fmla="*/ 1378371 w 2972814"/>
                <a:gd name="connsiteY147" fmla="*/ 179847 h 370375"/>
                <a:gd name="connsiteX148" fmla="*/ 1376673 w 2972814"/>
                <a:gd name="connsiteY148" fmla="*/ 180975 h 370375"/>
                <a:gd name="connsiteX149" fmla="*/ 1360993 w 2972814"/>
                <a:gd name="connsiteY149" fmla="*/ 189838 h 370375"/>
                <a:gd name="connsiteX150" fmla="*/ 1356721 w 2972814"/>
                <a:gd name="connsiteY150" fmla="*/ 191903 h 370375"/>
                <a:gd name="connsiteX151" fmla="*/ 1336769 w 2972814"/>
                <a:gd name="connsiteY151" fmla="*/ 198498 h 370375"/>
                <a:gd name="connsiteX152" fmla="*/ 1330318 w 2972814"/>
                <a:gd name="connsiteY152" fmla="*/ 199830 h 370375"/>
                <a:gd name="connsiteX153" fmla="*/ 1316817 w 2972814"/>
                <a:gd name="connsiteY153" fmla="*/ 202164 h 370375"/>
                <a:gd name="connsiteX154" fmla="*/ 1296865 w 2972814"/>
                <a:gd name="connsiteY154" fmla="*/ 203695 h 370375"/>
                <a:gd name="connsiteX155" fmla="*/ 1276914 w 2972814"/>
                <a:gd name="connsiteY155" fmla="*/ 203717 h 370375"/>
                <a:gd name="connsiteX156" fmla="*/ 1256962 w 2972814"/>
                <a:gd name="connsiteY156" fmla="*/ 202724 h 370375"/>
                <a:gd name="connsiteX157" fmla="*/ 1237010 w 2972814"/>
                <a:gd name="connsiteY157" fmla="*/ 200980 h 370375"/>
                <a:gd name="connsiteX158" fmla="*/ 1227715 w 2972814"/>
                <a:gd name="connsiteY158" fmla="*/ 199830 h 370375"/>
                <a:gd name="connsiteX159" fmla="*/ 1217058 w 2972814"/>
                <a:gd name="connsiteY159" fmla="*/ 198456 h 370375"/>
                <a:gd name="connsiteX160" fmla="*/ 1197107 w 2972814"/>
                <a:gd name="connsiteY160" fmla="*/ 194969 h 370375"/>
                <a:gd name="connsiteX161" fmla="*/ 1177155 w 2972814"/>
                <a:gd name="connsiteY161" fmla="*/ 190528 h 370375"/>
                <a:gd name="connsiteX162" fmla="*/ 1174623 w 2972814"/>
                <a:gd name="connsiteY162" fmla="*/ 189838 h 370375"/>
                <a:gd name="connsiteX163" fmla="*/ 1157203 w 2972814"/>
                <a:gd name="connsiteY163" fmla="*/ 184656 h 370375"/>
                <a:gd name="connsiteX164" fmla="*/ 1143820 w 2972814"/>
                <a:gd name="connsiteY164" fmla="*/ 179847 h 370375"/>
                <a:gd name="connsiteX165" fmla="*/ 1137251 w 2972814"/>
                <a:gd name="connsiteY165" fmla="*/ 177238 h 370375"/>
                <a:gd name="connsiteX166" fmla="*/ 1121159 w 2972814"/>
                <a:gd name="connsiteY166" fmla="*/ 169855 h 370375"/>
                <a:gd name="connsiteX167" fmla="*/ 1117299 w 2972814"/>
                <a:gd name="connsiteY167" fmla="*/ 167968 h 370375"/>
                <a:gd name="connsiteX168" fmla="*/ 1101690 w 2972814"/>
                <a:gd name="connsiteY168" fmla="*/ 159864 h 370375"/>
                <a:gd name="connsiteX169" fmla="*/ 1097348 w 2972814"/>
                <a:gd name="connsiteY169" fmla="*/ 157623 h 370375"/>
                <a:gd name="connsiteX170" fmla="*/ 1082600 w 2972814"/>
                <a:gd name="connsiteY170" fmla="*/ 149872 h 370375"/>
                <a:gd name="connsiteX171" fmla="*/ 1077396 w 2972814"/>
                <a:gd name="connsiteY171" fmla="*/ 147341 h 370375"/>
                <a:gd name="connsiteX172" fmla="*/ 1061287 w 2972814"/>
                <a:gd name="connsiteY172" fmla="*/ 139881 h 370375"/>
                <a:gd name="connsiteX173" fmla="*/ 1057444 w 2972814"/>
                <a:gd name="connsiteY173" fmla="*/ 138301 h 370375"/>
                <a:gd name="connsiteX174" fmla="*/ 1037492 w 2972814"/>
                <a:gd name="connsiteY174" fmla="*/ 130841 h 370375"/>
                <a:gd name="connsiteX175" fmla="*/ 1034718 w 2972814"/>
                <a:gd name="connsiteY175" fmla="*/ 129889 h 370375"/>
                <a:gd name="connsiteX176" fmla="*/ 1017541 w 2972814"/>
                <a:gd name="connsiteY176" fmla="*/ 124600 h 370375"/>
                <a:gd name="connsiteX177" fmla="*/ 999411 w 2972814"/>
                <a:gd name="connsiteY177" fmla="*/ 119898 h 370375"/>
                <a:gd name="connsiteX178" fmla="*/ 997589 w 2972814"/>
                <a:gd name="connsiteY178" fmla="*/ 119471 h 370375"/>
                <a:gd name="connsiteX179" fmla="*/ 977637 w 2972814"/>
                <a:gd name="connsiteY179" fmla="*/ 115182 h 370375"/>
                <a:gd name="connsiteX180" fmla="*/ 957685 w 2972814"/>
                <a:gd name="connsiteY180" fmla="*/ 111681 h 370375"/>
                <a:gd name="connsiteX181" fmla="*/ 945604 w 2972814"/>
                <a:gd name="connsiteY181" fmla="*/ 109906 h 370375"/>
                <a:gd name="connsiteX182" fmla="*/ 937733 w 2972814"/>
                <a:gd name="connsiteY182" fmla="*/ 108749 h 370375"/>
                <a:gd name="connsiteX183" fmla="*/ 917782 w 2972814"/>
                <a:gd name="connsiteY183" fmla="*/ 106533 h 370375"/>
                <a:gd name="connsiteX184" fmla="*/ 897830 w 2972814"/>
                <a:gd name="connsiteY184" fmla="*/ 105095 h 370375"/>
                <a:gd name="connsiteX185" fmla="*/ 877878 w 2972814"/>
                <a:gd name="connsiteY185" fmla="*/ 104371 h 370375"/>
                <a:gd name="connsiteX186" fmla="*/ 857926 w 2972814"/>
                <a:gd name="connsiteY186" fmla="*/ 104387 h 370375"/>
                <a:gd name="connsiteX187" fmla="*/ 837975 w 2972814"/>
                <a:gd name="connsiteY187" fmla="*/ 105068 h 370375"/>
                <a:gd name="connsiteX188" fmla="*/ 818023 w 2972814"/>
                <a:gd name="connsiteY188" fmla="*/ 106327 h 370375"/>
                <a:gd name="connsiteX189" fmla="*/ 798071 w 2972814"/>
                <a:gd name="connsiteY189" fmla="*/ 108071 h 370375"/>
                <a:gd name="connsiteX190" fmla="*/ 779802 w 2972814"/>
                <a:gd name="connsiteY190" fmla="*/ 109906 h 370375"/>
                <a:gd name="connsiteX191" fmla="*/ 778119 w 2972814"/>
                <a:gd name="connsiteY191" fmla="*/ 110077 h 370375"/>
                <a:gd name="connsiteX192" fmla="*/ 758167 w 2972814"/>
                <a:gd name="connsiteY192" fmla="*/ 112229 h 370375"/>
                <a:gd name="connsiteX193" fmla="*/ 738216 w 2972814"/>
                <a:gd name="connsiteY193" fmla="*/ 114473 h 370375"/>
                <a:gd name="connsiteX194" fmla="*/ 718264 w 2972814"/>
                <a:gd name="connsiteY194" fmla="*/ 116642 h 370375"/>
                <a:gd name="connsiteX195" fmla="*/ 698312 w 2972814"/>
                <a:gd name="connsiteY195" fmla="*/ 118343 h 370375"/>
                <a:gd name="connsiteX196" fmla="*/ 678360 w 2972814"/>
                <a:gd name="connsiteY196" fmla="*/ 119628 h 370375"/>
                <a:gd name="connsiteX197" fmla="*/ 663803 w 2972814"/>
                <a:gd name="connsiteY197" fmla="*/ 119898 h 370375"/>
                <a:gd name="connsiteX198" fmla="*/ 658409 w 2972814"/>
                <a:gd name="connsiteY198" fmla="*/ 120004 h 370375"/>
                <a:gd name="connsiteX199" fmla="*/ 652100 w 2972814"/>
                <a:gd name="connsiteY199" fmla="*/ 119898 h 370375"/>
                <a:gd name="connsiteX200" fmla="*/ 638457 w 2972814"/>
                <a:gd name="connsiteY200" fmla="*/ 119664 h 370375"/>
                <a:gd name="connsiteX201" fmla="*/ 618505 w 2972814"/>
                <a:gd name="connsiteY201" fmla="*/ 118270 h 370375"/>
                <a:gd name="connsiteX202" fmla="*/ 598553 w 2972814"/>
                <a:gd name="connsiteY202" fmla="*/ 115392 h 370375"/>
                <a:gd name="connsiteX203" fmla="*/ 578601 w 2972814"/>
                <a:gd name="connsiteY203" fmla="*/ 110850 h 370375"/>
                <a:gd name="connsiteX204" fmla="*/ 575401 w 2972814"/>
                <a:gd name="connsiteY204" fmla="*/ 109906 h 370375"/>
                <a:gd name="connsiteX205" fmla="*/ 558650 w 2972814"/>
                <a:gd name="connsiteY205" fmla="*/ 103539 h 370375"/>
                <a:gd name="connsiteX206" fmla="*/ 550932 w 2972814"/>
                <a:gd name="connsiteY206" fmla="*/ 99915 h 370375"/>
                <a:gd name="connsiteX207" fmla="*/ 538698 w 2972814"/>
                <a:gd name="connsiteY207" fmla="*/ 91201 h 370375"/>
                <a:gd name="connsiteX208" fmla="*/ 537174 w 2972814"/>
                <a:gd name="connsiteY208" fmla="*/ 89923 h 370375"/>
                <a:gd name="connsiteX209" fmla="*/ 529476 w 2972814"/>
                <a:gd name="connsiteY209" fmla="*/ 79932 h 370375"/>
                <a:gd name="connsiteX210" fmla="*/ 525148 w 2972814"/>
                <a:gd name="connsiteY210" fmla="*/ 69940 h 370375"/>
                <a:gd name="connsiteX211" fmla="*/ 522550 w 2972814"/>
                <a:gd name="connsiteY211" fmla="*/ 59949 h 370375"/>
                <a:gd name="connsiteX212" fmla="*/ 520901 w 2972814"/>
                <a:gd name="connsiteY212" fmla="*/ 49957 h 370375"/>
                <a:gd name="connsiteX213" fmla="*/ 519789 w 2972814"/>
                <a:gd name="connsiteY213" fmla="*/ 39966 h 370375"/>
                <a:gd name="connsiteX214" fmla="*/ 518746 w 2972814"/>
                <a:gd name="connsiteY214" fmla="*/ 33070 h 370375"/>
                <a:gd name="connsiteX215" fmla="*/ 518270 w 2972814"/>
                <a:gd name="connsiteY215" fmla="*/ 29974 h 370375"/>
                <a:gd name="connsiteX216" fmla="*/ 516410 w 2972814"/>
                <a:gd name="connsiteY216" fmla="*/ 19983 h 370375"/>
                <a:gd name="connsiteX217" fmla="*/ 513671 w 2972814"/>
                <a:gd name="connsiteY217" fmla="*/ 9991 h 370375"/>
                <a:gd name="connsiteX218" fmla="*/ 509516 w 2972814"/>
                <a:gd name="connsiteY218" fmla="*/ 0 h 370375"/>
                <a:gd name="connsiteX219" fmla="*/ 498794 w 2972814"/>
                <a:gd name="connsiteY219" fmla="*/ 0 h 370375"/>
                <a:gd name="connsiteX220" fmla="*/ 478843 w 2972814"/>
                <a:gd name="connsiteY220" fmla="*/ 0 h 370375"/>
                <a:gd name="connsiteX221" fmla="*/ 458891 w 2972814"/>
                <a:gd name="connsiteY221" fmla="*/ 0 h 370375"/>
                <a:gd name="connsiteX222" fmla="*/ 438939 w 2972814"/>
                <a:gd name="connsiteY222" fmla="*/ 0 h 370375"/>
                <a:gd name="connsiteX223" fmla="*/ 425268 w 2972814"/>
                <a:gd name="connsiteY223" fmla="*/ 0 h 370375"/>
                <a:gd name="connsiteX224" fmla="*/ 429769 w 2972814"/>
                <a:gd name="connsiteY224" fmla="*/ 9991 h 370375"/>
                <a:gd name="connsiteX225" fmla="*/ 427626 w 2972814"/>
                <a:gd name="connsiteY225" fmla="*/ 19983 h 370375"/>
                <a:gd name="connsiteX226" fmla="*/ 418987 w 2972814"/>
                <a:gd name="connsiteY226" fmla="*/ 28153 h 370375"/>
                <a:gd name="connsiteX227" fmla="*/ 414568 w 2972814"/>
                <a:gd name="connsiteY227" fmla="*/ 29974 h 370375"/>
                <a:gd name="connsiteX228" fmla="*/ 399036 w 2972814"/>
                <a:gd name="connsiteY228" fmla="*/ 33259 h 370375"/>
                <a:gd name="connsiteX229" fmla="*/ 379084 w 2972814"/>
                <a:gd name="connsiteY229" fmla="*/ 33334 h 370375"/>
                <a:gd name="connsiteX230" fmla="*/ 359132 w 2972814"/>
                <a:gd name="connsiteY230" fmla="*/ 31047 h 370375"/>
                <a:gd name="connsiteX231" fmla="*/ 353704 w 2972814"/>
                <a:gd name="connsiteY231" fmla="*/ 29974 h 370375"/>
                <a:gd name="connsiteX232" fmla="*/ 339180 w 2972814"/>
                <a:gd name="connsiteY232" fmla="*/ 26320 h 370375"/>
                <a:gd name="connsiteX233" fmla="*/ 319228 w 2972814"/>
                <a:gd name="connsiteY233" fmla="*/ 19999 h 370375"/>
                <a:gd name="connsiteX234" fmla="*/ 319186 w 2972814"/>
                <a:gd name="connsiteY234" fmla="*/ 19983 h 370375"/>
                <a:gd name="connsiteX235" fmla="*/ 301543 w 2972814"/>
                <a:gd name="connsiteY235" fmla="*/ 9991 h 370375"/>
                <a:gd name="connsiteX236" fmla="*/ 299277 w 2972814"/>
                <a:gd name="connsiteY236" fmla="*/ 7028 h 370375"/>
                <a:gd name="connsiteX237" fmla="*/ 294435 w 2972814"/>
                <a:gd name="connsiteY237" fmla="*/ 0 h 370375"/>
                <a:gd name="connsiteX238" fmla="*/ 279325 w 2972814"/>
                <a:gd name="connsiteY238" fmla="*/ 0 h 370375"/>
                <a:gd name="connsiteX239" fmla="*/ 259373 w 2972814"/>
                <a:gd name="connsiteY239" fmla="*/ 0 h 370375"/>
                <a:gd name="connsiteX240" fmla="*/ 239421 w 2972814"/>
                <a:gd name="connsiteY240" fmla="*/ 0 h 370375"/>
                <a:gd name="connsiteX241" fmla="*/ 219470 w 2972814"/>
                <a:gd name="connsiteY241" fmla="*/ 0 h 370375"/>
                <a:gd name="connsiteX242" fmla="*/ 199518 w 2972814"/>
                <a:gd name="connsiteY242" fmla="*/ 0 h 370375"/>
                <a:gd name="connsiteX243" fmla="*/ 179566 w 2972814"/>
                <a:gd name="connsiteY243" fmla="*/ 0 h 370375"/>
                <a:gd name="connsiteX244" fmla="*/ 159614 w 2972814"/>
                <a:gd name="connsiteY244" fmla="*/ 0 h 370375"/>
                <a:gd name="connsiteX245" fmla="*/ 155109 w 2972814"/>
                <a:gd name="connsiteY245" fmla="*/ 0 h 370375"/>
                <a:gd name="connsiteX246" fmla="*/ 159614 w 2972814"/>
                <a:gd name="connsiteY246" fmla="*/ 4025 h 370375"/>
                <a:gd name="connsiteX247" fmla="*/ 166156 w 2972814"/>
                <a:gd name="connsiteY247" fmla="*/ 9991 h 370375"/>
                <a:gd name="connsiteX248" fmla="*/ 179566 w 2972814"/>
                <a:gd name="connsiteY248" fmla="*/ 19435 h 370375"/>
                <a:gd name="connsiteX249" fmla="*/ 180362 w 2972814"/>
                <a:gd name="connsiteY249" fmla="*/ 19983 h 370375"/>
                <a:gd name="connsiteX250" fmla="*/ 197747 w 2972814"/>
                <a:gd name="connsiteY250" fmla="*/ 29974 h 370375"/>
                <a:gd name="connsiteX251" fmla="*/ 199518 w 2972814"/>
                <a:gd name="connsiteY251" fmla="*/ 30862 h 370375"/>
                <a:gd name="connsiteX252" fmla="*/ 219000 w 2972814"/>
                <a:gd name="connsiteY252" fmla="*/ 39966 h 370375"/>
                <a:gd name="connsiteX253" fmla="*/ 219470 w 2972814"/>
                <a:gd name="connsiteY253" fmla="*/ 40164 h 370375"/>
                <a:gd name="connsiteX254" fmla="*/ 239421 w 2972814"/>
                <a:gd name="connsiteY254" fmla="*/ 48103 h 370375"/>
                <a:gd name="connsiteX255" fmla="*/ 244440 w 2972814"/>
                <a:gd name="connsiteY255" fmla="*/ 49957 h 370375"/>
                <a:gd name="connsiteX256" fmla="*/ 259373 w 2972814"/>
                <a:gd name="connsiteY256" fmla="*/ 54974 h 370375"/>
                <a:gd name="connsiteX257" fmla="*/ 275761 w 2972814"/>
                <a:gd name="connsiteY257" fmla="*/ 59949 h 370375"/>
                <a:gd name="connsiteX258" fmla="*/ 279325 w 2972814"/>
                <a:gd name="connsiteY258" fmla="*/ 60968 h 370375"/>
                <a:gd name="connsiteX259" fmla="*/ 299277 w 2972814"/>
                <a:gd name="connsiteY259" fmla="*/ 66248 h 370375"/>
                <a:gd name="connsiteX260" fmla="*/ 314129 w 2972814"/>
                <a:gd name="connsiteY260" fmla="*/ 69940 h 370375"/>
                <a:gd name="connsiteX261" fmla="*/ 319228 w 2972814"/>
                <a:gd name="connsiteY261" fmla="*/ 71189 h 370375"/>
                <a:gd name="connsiteX262" fmla="*/ 339180 w 2972814"/>
                <a:gd name="connsiteY262" fmla="*/ 75864 h 370375"/>
                <a:gd name="connsiteX263" fmla="*/ 355342 w 2972814"/>
                <a:gd name="connsiteY263" fmla="*/ 79932 h 370375"/>
                <a:gd name="connsiteX264" fmla="*/ 359132 w 2972814"/>
                <a:gd name="connsiteY264" fmla="*/ 80946 h 370375"/>
                <a:gd name="connsiteX265" fmla="*/ 379084 w 2972814"/>
                <a:gd name="connsiteY265" fmla="*/ 86211 h 370375"/>
                <a:gd name="connsiteX266" fmla="*/ 392434 w 2972814"/>
                <a:gd name="connsiteY266" fmla="*/ 89923 h 370375"/>
                <a:gd name="connsiteX267" fmla="*/ 399036 w 2972814"/>
                <a:gd name="connsiteY267" fmla="*/ 92130 h 370375"/>
                <a:gd name="connsiteX268" fmla="*/ 418987 w 2972814"/>
                <a:gd name="connsiteY268" fmla="*/ 99397 h 370375"/>
                <a:gd name="connsiteX269" fmla="*/ 420423 w 2972814"/>
                <a:gd name="connsiteY269" fmla="*/ 99915 h 370375"/>
                <a:gd name="connsiteX270" fmla="*/ 438939 w 2972814"/>
                <a:gd name="connsiteY270" fmla="*/ 109128 h 370375"/>
                <a:gd name="connsiteX271" fmla="*/ 440460 w 2972814"/>
                <a:gd name="connsiteY271" fmla="*/ 109906 h 370375"/>
                <a:gd name="connsiteX272" fmla="*/ 452829 w 2972814"/>
                <a:gd name="connsiteY272" fmla="*/ 119898 h 370375"/>
                <a:gd name="connsiteX273" fmla="*/ 458891 w 2972814"/>
                <a:gd name="connsiteY273" fmla="*/ 128384 h 370375"/>
                <a:gd name="connsiteX274" fmla="*/ 459997 w 2972814"/>
                <a:gd name="connsiteY274" fmla="*/ 129889 h 370375"/>
                <a:gd name="connsiteX275" fmla="*/ 463938 w 2972814"/>
                <a:gd name="connsiteY275" fmla="*/ 139881 h 370375"/>
                <a:gd name="connsiteX276" fmla="*/ 465215 w 2972814"/>
                <a:gd name="connsiteY276" fmla="*/ 149872 h 370375"/>
                <a:gd name="connsiteX277" fmla="*/ 464998 w 2972814"/>
                <a:gd name="connsiteY277" fmla="*/ 159864 h 370375"/>
                <a:gd name="connsiteX278" fmla="*/ 463227 w 2972814"/>
                <a:gd name="connsiteY278" fmla="*/ 169855 h 370375"/>
                <a:gd name="connsiteX279" fmla="*/ 459771 w 2972814"/>
                <a:gd name="connsiteY279" fmla="*/ 179847 h 370375"/>
                <a:gd name="connsiteX280" fmla="*/ 458891 w 2972814"/>
                <a:gd name="connsiteY280" fmla="*/ 181560 h 370375"/>
                <a:gd name="connsiteX281" fmla="*/ 454746 w 2972814"/>
                <a:gd name="connsiteY281" fmla="*/ 189838 h 370375"/>
                <a:gd name="connsiteX282" fmla="*/ 447531 w 2972814"/>
                <a:gd name="connsiteY282" fmla="*/ 199830 h 370375"/>
                <a:gd name="connsiteX283" fmla="*/ 438939 w 2972814"/>
                <a:gd name="connsiteY283" fmla="*/ 208207 h 370375"/>
                <a:gd name="connsiteX284" fmla="*/ 437157 w 2972814"/>
                <a:gd name="connsiteY284" fmla="*/ 209821 h 370375"/>
                <a:gd name="connsiteX285" fmla="*/ 421974 w 2972814"/>
                <a:gd name="connsiteY285" fmla="*/ 219813 h 370375"/>
                <a:gd name="connsiteX286" fmla="*/ 418987 w 2972814"/>
                <a:gd name="connsiteY286" fmla="*/ 221364 h 370375"/>
                <a:gd name="connsiteX287" fmla="*/ 400448 w 2972814"/>
                <a:gd name="connsiteY287" fmla="*/ 229804 h 370375"/>
                <a:gd name="connsiteX288" fmla="*/ 399036 w 2972814"/>
                <a:gd name="connsiteY288" fmla="*/ 230312 h 370375"/>
                <a:gd name="connsiteX289" fmla="*/ 379084 w 2972814"/>
                <a:gd name="connsiteY289" fmla="*/ 236837 h 370375"/>
                <a:gd name="connsiteX290" fmla="*/ 368698 w 2972814"/>
                <a:gd name="connsiteY290" fmla="*/ 239796 h 370375"/>
                <a:gd name="connsiteX291" fmla="*/ 359132 w 2972814"/>
                <a:gd name="connsiteY291" fmla="*/ 242228 h 370375"/>
                <a:gd name="connsiteX292" fmla="*/ 339180 w 2972814"/>
                <a:gd name="connsiteY292" fmla="*/ 246855 h 370375"/>
                <a:gd name="connsiteX293" fmla="*/ 323910 w 2972814"/>
                <a:gd name="connsiteY293" fmla="*/ 249787 h 370375"/>
                <a:gd name="connsiteX294" fmla="*/ 319228 w 2972814"/>
                <a:gd name="connsiteY294" fmla="*/ 250635 h 370375"/>
                <a:gd name="connsiteX295" fmla="*/ 299277 w 2972814"/>
                <a:gd name="connsiteY295" fmla="*/ 253923 h 370375"/>
                <a:gd name="connsiteX296" fmla="*/ 279325 w 2972814"/>
                <a:gd name="connsiteY296" fmla="*/ 256458 h 370375"/>
                <a:gd name="connsiteX297" fmla="*/ 259373 w 2972814"/>
                <a:gd name="connsiteY297" fmla="*/ 258287 h 370375"/>
                <a:gd name="connsiteX298" fmla="*/ 239421 w 2972814"/>
                <a:gd name="connsiteY298" fmla="*/ 259543 h 370375"/>
                <a:gd name="connsiteX299" fmla="*/ 233786 w 2972814"/>
                <a:gd name="connsiteY299" fmla="*/ 259779 h 370375"/>
                <a:gd name="connsiteX300" fmla="*/ 219470 w 2972814"/>
                <a:gd name="connsiteY300" fmla="*/ 260371 h 370375"/>
                <a:gd name="connsiteX301" fmla="*/ 199518 w 2972814"/>
                <a:gd name="connsiteY301" fmla="*/ 260938 h 370375"/>
                <a:gd name="connsiteX302" fmla="*/ 179566 w 2972814"/>
                <a:gd name="connsiteY302" fmla="*/ 261491 h 370375"/>
                <a:gd name="connsiteX303" fmla="*/ 159614 w 2972814"/>
                <a:gd name="connsiteY303" fmla="*/ 262280 h 370375"/>
                <a:gd name="connsiteX304" fmla="*/ 139662 w 2972814"/>
                <a:gd name="connsiteY304" fmla="*/ 263676 h 370375"/>
                <a:gd name="connsiteX305" fmla="*/ 119711 w 2972814"/>
                <a:gd name="connsiteY305" fmla="*/ 265563 h 370375"/>
                <a:gd name="connsiteX306" fmla="*/ 99759 w 2972814"/>
                <a:gd name="connsiteY306" fmla="*/ 268221 h 370375"/>
                <a:gd name="connsiteX307" fmla="*/ 89989 w 2972814"/>
                <a:gd name="connsiteY307" fmla="*/ 269770 h 370375"/>
                <a:gd name="connsiteX308" fmla="*/ 79807 w 2972814"/>
                <a:gd name="connsiteY308" fmla="*/ 271485 h 370375"/>
                <a:gd name="connsiteX309" fmla="*/ 59855 w 2972814"/>
                <a:gd name="connsiteY309" fmla="*/ 275124 h 370375"/>
                <a:gd name="connsiteX310" fmla="*/ 39904 w 2972814"/>
                <a:gd name="connsiteY310" fmla="*/ 279025 h 370375"/>
                <a:gd name="connsiteX311" fmla="*/ 35769 w 2972814"/>
                <a:gd name="connsiteY311" fmla="*/ 279762 h 370375"/>
                <a:gd name="connsiteX312" fmla="*/ 19952 w 2972814"/>
                <a:gd name="connsiteY312" fmla="*/ 282762 h 370375"/>
                <a:gd name="connsiteX313" fmla="*/ 0 w 2972814"/>
                <a:gd name="connsiteY313" fmla="*/ 285939 h 370375"/>
                <a:gd name="connsiteX314" fmla="*/ 0 w 2972814"/>
                <a:gd name="connsiteY314" fmla="*/ 289753 h 370375"/>
                <a:gd name="connsiteX315" fmla="*/ 0 w 2972814"/>
                <a:gd name="connsiteY315" fmla="*/ 299745 h 370375"/>
                <a:gd name="connsiteX316" fmla="*/ 0 w 2972814"/>
                <a:gd name="connsiteY316" fmla="*/ 309736 h 370375"/>
                <a:gd name="connsiteX317" fmla="*/ 0 w 2972814"/>
                <a:gd name="connsiteY317" fmla="*/ 319728 h 370375"/>
                <a:gd name="connsiteX318" fmla="*/ 0 w 2972814"/>
                <a:gd name="connsiteY318" fmla="*/ 329719 h 370375"/>
                <a:gd name="connsiteX319" fmla="*/ 0 w 2972814"/>
                <a:gd name="connsiteY319" fmla="*/ 331438 h 370375"/>
                <a:gd name="connsiteX320" fmla="*/ 6531 w 2972814"/>
                <a:gd name="connsiteY320" fmla="*/ 329719 h 370375"/>
                <a:gd name="connsiteX321" fmla="*/ 19952 w 2972814"/>
                <a:gd name="connsiteY321" fmla="*/ 326306 h 370375"/>
                <a:gd name="connsiteX322" fmla="*/ 39904 w 2972814"/>
                <a:gd name="connsiteY322" fmla="*/ 320877 h 370375"/>
                <a:gd name="connsiteX323" fmla="*/ 43891 w 2972814"/>
                <a:gd name="connsiteY323" fmla="*/ 319728 h 370375"/>
                <a:gd name="connsiteX324" fmla="*/ 59855 w 2972814"/>
                <a:gd name="connsiteY324" fmla="*/ 315388 h 370375"/>
                <a:gd name="connsiteX325" fmla="*/ 79807 w 2972814"/>
                <a:gd name="connsiteY325" fmla="*/ 310294 h 370375"/>
                <a:gd name="connsiteX326" fmla="*/ 82173 w 2972814"/>
                <a:gd name="connsiteY326" fmla="*/ 309736 h 370375"/>
                <a:gd name="connsiteX327" fmla="*/ 99759 w 2972814"/>
                <a:gd name="connsiteY327" fmla="*/ 305840 h 370375"/>
                <a:gd name="connsiteX328" fmla="*/ 119711 w 2972814"/>
                <a:gd name="connsiteY328" fmla="*/ 302273 h 370375"/>
                <a:gd name="connsiteX329" fmla="*/ 139518 w 2972814"/>
                <a:gd name="connsiteY329" fmla="*/ 299745 h 370375"/>
                <a:gd name="connsiteX330" fmla="*/ 139662 w 2972814"/>
                <a:gd name="connsiteY330" fmla="*/ 299728 h 370375"/>
                <a:gd name="connsiteX331" fmla="*/ 159614 w 2972814"/>
                <a:gd name="connsiteY331" fmla="*/ 298194 h 370375"/>
                <a:gd name="connsiteX332" fmla="*/ 179566 w 2972814"/>
                <a:gd name="connsiteY332" fmla="*/ 297548 h 370375"/>
                <a:gd name="connsiteX333" fmla="*/ 199518 w 2972814"/>
                <a:gd name="connsiteY333" fmla="*/ 297421 h 370375"/>
                <a:gd name="connsiteX334" fmla="*/ 219470 w 2972814"/>
                <a:gd name="connsiteY334" fmla="*/ 297576 h 370375"/>
                <a:gd name="connsiteX335" fmla="*/ 239421 w 2972814"/>
                <a:gd name="connsiteY335" fmla="*/ 297758 h 370375"/>
                <a:gd name="connsiteX336" fmla="*/ 259373 w 2972814"/>
                <a:gd name="connsiteY336" fmla="*/ 297638 h 370375"/>
                <a:gd name="connsiteX337" fmla="*/ 279325 w 2972814"/>
                <a:gd name="connsiteY337" fmla="*/ 297233 h 370375"/>
                <a:gd name="connsiteX338" fmla="*/ 299277 w 2972814"/>
                <a:gd name="connsiteY338" fmla="*/ 296215 h 370375"/>
                <a:gd name="connsiteX339" fmla="*/ 319228 w 2972814"/>
                <a:gd name="connsiteY339" fmla="*/ 294800 h 370375"/>
                <a:gd name="connsiteX340" fmla="*/ 339180 w 2972814"/>
                <a:gd name="connsiteY340" fmla="*/ 292991 h 370375"/>
                <a:gd name="connsiteX341" fmla="*/ 359132 w 2972814"/>
                <a:gd name="connsiteY341" fmla="*/ 291055 h 370375"/>
                <a:gd name="connsiteX342" fmla="*/ 373474 w 2972814"/>
                <a:gd name="connsiteY342" fmla="*/ 289753 h 370375"/>
                <a:gd name="connsiteX343" fmla="*/ 379084 w 2972814"/>
                <a:gd name="connsiteY343" fmla="*/ 289267 h 370375"/>
                <a:gd name="connsiteX344" fmla="*/ 399036 w 2972814"/>
                <a:gd name="connsiteY344" fmla="*/ 287998 h 370375"/>
                <a:gd name="connsiteX345" fmla="*/ 418987 w 2972814"/>
                <a:gd name="connsiteY345" fmla="*/ 286801 h 370375"/>
                <a:gd name="connsiteX346" fmla="*/ 438939 w 2972814"/>
                <a:gd name="connsiteY346" fmla="*/ 285671 h 370375"/>
                <a:gd name="connsiteX347" fmla="*/ 458891 w 2972814"/>
                <a:gd name="connsiteY347" fmla="*/ 284546 h 370375"/>
                <a:gd name="connsiteX348" fmla="*/ 478843 w 2972814"/>
                <a:gd name="connsiteY348" fmla="*/ 282807 h 370375"/>
                <a:gd name="connsiteX349" fmla="*/ 498794 w 2972814"/>
                <a:gd name="connsiteY349" fmla="*/ 280152 h 370375"/>
                <a:gd name="connsiteX350" fmla="*/ 500739 w 2972814"/>
                <a:gd name="connsiteY350" fmla="*/ 279762 h 370375"/>
                <a:gd name="connsiteX351" fmla="*/ 518746 w 2972814"/>
                <a:gd name="connsiteY351" fmla="*/ 275457 h 370375"/>
                <a:gd name="connsiteX352" fmla="*/ 535939 w 2972814"/>
                <a:gd name="connsiteY352" fmla="*/ 269770 h 370375"/>
                <a:gd name="connsiteX353" fmla="*/ 538698 w 2972814"/>
                <a:gd name="connsiteY353" fmla="*/ 268584 h 370375"/>
                <a:gd name="connsiteX354" fmla="*/ 554769 w 2972814"/>
                <a:gd name="connsiteY354" fmla="*/ 259779 h 370375"/>
                <a:gd name="connsiteX355" fmla="*/ 558650 w 2972814"/>
                <a:gd name="connsiteY355" fmla="*/ 256856 h 370375"/>
                <a:gd name="connsiteX356" fmla="*/ 566403 w 2972814"/>
                <a:gd name="connsiteY356" fmla="*/ 249787 h 370375"/>
                <a:gd name="connsiteX357" fmla="*/ 574716 w 2972814"/>
                <a:gd name="connsiteY357" fmla="*/ 239796 h 370375"/>
                <a:gd name="connsiteX358" fmla="*/ 578601 w 2972814"/>
                <a:gd name="connsiteY358" fmla="*/ 233585 h 370375"/>
                <a:gd name="connsiteX359" fmla="*/ 580856 w 2972814"/>
                <a:gd name="connsiteY359" fmla="*/ 229804 h 370375"/>
                <a:gd name="connsiteX360" fmla="*/ 586438 w 2972814"/>
                <a:gd name="connsiteY360" fmla="*/ 219813 h 370375"/>
                <a:gd name="connsiteX361" fmla="*/ 591433 w 2972814"/>
                <a:gd name="connsiteY361" fmla="*/ 209821 h 370375"/>
                <a:gd name="connsiteX362" fmla="*/ 598553 w 2972814"/>
                <a:gd name="connsiteY362" fmla="*/ 200665 h 370375"/>
                <a:gd name="connsiteX363" fmla="*/ 599248 w 2972814"/>
                <a:gd name="connsiteY363" fmla="*/ 199830 h 370375"/>
                <a:gd name="connsiteX364" fmla="*/ 610218 w 2972814"/>
                <a:gd name="connsiteY364" fmla="*/ 189838 h 370375"/>
                <a:gd name="connsiteX365" fmla="*/ 618505 w 2972814"/>
                <a:gd name="connsiteY365" fmla="*/ 185220 h 370375"/>
                <a:gd name="connsiteX366" fmla="*/ 629722 w 2972814"/>
                <a:gd name="connsiteY366" fmla="*/ 179847 h 370375"/>
                <a:gd name="connsiteX367" fmla="*/ 638457 w 2972814"/>
                <a:gd name="connsiteY367" fmla="*/ 176949 h 370375"/>
                <a:gd name="connsiteX368" fmla="*/ 658409 w 2972814"/>
                <a:gd name="connsiteY368" fmla="*/ 171179 h 370375"/>
                <a:gd name="connsiteX369" fmla="*/ 663376 w 2972814"/>
                <a:gd name="connsiteY369" fmla="*/ 169855 h 370375"/>
                <a:gd name="connsiteX370" fmla="*/ 678360 w 2972814"/>
                <a:gd name="connsiteY370" fmla="*/ 166863 h 370375"/>
                <a:gd name="connsiteX371" fmla="*/ 698312 w 2972814"/>
                <a:gd name="connsiteY371" fmla="*/ 163077 h 370375"/>
                <a:gd name="connsiteX372" fmla="*/ 715885 w 2972814"/>
                <a:gd name="connsiteY372" fmla="*/ 159864 h 370375"/>
                <a:gd name="connsiteX373" fmla="*/ 718264 w 2972814"/>
                <a:gd name="connsiteY373" fmla="*/ 159499 h 370375"/>
                <a:gd name="connsiteX374" fmla="*/ 738216 w 2972814"/>
                <a:gd name="connsiteY374" fmla="*/ 156461 h 370375"/>
                <a:gd name="connsiteX375" fmla="*/ 758167 w 2972814"/>
                <a:gd name="connsiteY375" fmla="*/ 153194 h 370375"/>
                <a:gd name="connsiteX376" fmla="*/ 778119 w 2972814"/>
                <a:gd name="connsiteY376" fmla="*/ 150110 h 370375"/>
                <a:gd name="connsiteX377" fmla="*/ 779571 w 2972814"/>
                <a:gd name="connsiteY377" fmla="*/ 149872 h 370375"/>
                <a:gd name="connsiteX378" fmla="*/ 798071 w 2972814"/>
                <a:gd name="connsiteY378" fmla="*/ 147099 h 370375"/>
                <a:gd name="connsiteX379" fmla="*/ 818023 w 2972814"/>
                <a:gd name="connsiteY379" fmla="*/ 144188 h 370375"/>
                <a:gd name="connsiteX380" fmla="*/ 837975 w 2972814"/>
                <a:gd name="connsiteY380" fmla="*/ 141660 h 370375"/>
                <a:gd name="connsiteX381" fmla="*/ 854831 w 2972814"/>
                <a:gd name="connsiteY381" fmla="*/ 139881 h 370375"/>
                <a:gd name="connsiteX382" fmla="*/ 857926 w 2972814"/>
                <a:gd name="connsiteY382" fmla="*/ 139581 h 370375"/>
                <a:gd name="connsiteX383" fmla="*/ 877878 w 2972814"/>
                <a:gd name="connsiteY383" fmla="*/ 138250 h 370375"/>
                <a:gd name="connsiteX384" fmla="*/ 897830 w 2972814"/>
                <a:gd name="connsiteY384" fmla="*/ 138073 h 370375"/>
                <a:gd name="connsiteX385" fmla="*/ 917782 w 2972814"/>
                <a:gd name="connsiteY385" fmla="*/ 138950 h 370375"/>
                <a:gd name="connsiteX386" fmla="*/ 926682 w 2972814"/>
                <a:gd name="connsiteY386" fmla="*/ 139881 h 370375"/>
                <a:gd name="connsiteX387" fmla="*/ 937733 w 2972814"/>
                <a:gd name="connsiteY387" fmla="*/ 141099 h 370375"/>
                <a:gd name="connsiteX388" fmla="*/ 957685 w 2972814"/>
                <a:gd name="connsiteY388" fmla="*/ 144670 h 370375"/>
                <a:gd name="connsiteX389" fmla="*/ 977637 w 2972814"/>
                <a:gd name="connsiteY389" fmla="*/ 149576 h 370375"/>
                <a:gd name="connsiteX390" fmla="*/ 978588 w 2972814"/>
                <a:gd name="connsiteY390" fmla="*/ 149872 h 370375"/>
                <a:gd name="connsiteX391" fmla="*/ 997589 w 2972814"/>
                <a:gd name="connsiteY391" fmla="*/ 156481 h 370375"/>
                <a:gd name="connsiteX392" fmla="*/ 1005997 w 2972814"/>
                <a:gd name="connsiteY392" fmla="*/ 159864 h 370375"/>
                <a:gd name="connsiteX393" fmla="*/ 1017541 w 2972814"/>
                <a:gd name="connsiteY393" fmla="*/ 165124 h 370375"/>
                <a:gd name="connsiteX394" fmla="*/ 1026911 w 2972814"/>
                <a:gd name="connsiteY394" fmla="*/ 169855 h 370375"/>
                <a:gd name="connsiteX395" fmla="*/ 1037492 w 2972814"/>
                <a:gd name="connsiteY395" fmla="*/ 175534 h 370375"/>
                <a:gd name="connsiteX396" fmla="*/ 1045049 w 2972814"/>
                <a:gd name="connsiteY396" fmla="*/ 179847 h 370375"/>
                <a:gd name="connsiteX397" fmla="*/ 1057444 w 2972814"/>
                <a:gd name="connsiteY397" fmla="*/ 187333 h 370375"/>
                <a:gd name="connsiteX398" fmla="*/ 1061735 w 2972814"/>
                <a:gd name="connsiteY398" fmla="*/ 189838 h 370375"/>
                <a:gd name="connsiteX399" fmla="*/ 1077396 w 2972814"/>
                <a:gd name="connsiteY399" fmla="*/ 198850 h 370375"/>
                <a:gd name="connsiteX400" fmla="*/ 1079280 w 2972814"/>
                <a:gd name="connsiteY400" fmla="*/ 199830 h 370375"/>
                <a:gd name="connsiteX401" fmla="*/ 1097348 w 2972814"/>
                <a:gd name="connsiteY401" fmla="*/ 209059 h 370375"/>
                <a:gd name="connsiteX402" fmla="*/ 1099101 w 2972814"/>
                <a:gd name="connsiteY402" fmla="*/ 209821 h 370375"/>
                <a:gd name="connsiteX403" fmla="*/ 1117299 w 2972814"/>
                <a:gd name="connsiteY403" fmla="*/ 217295 h 370375"/>
                <a:gd name="connsiteX404" fmla="*/ 1125099 w 2972814"/>
                <a:gd name="connsiteY404" fmla="*/ 219813 h 370375"/>
                <a:gd name="connsiteX405" fmla="*/ 1137251 w 2972814"/>
                <a:gd name="connsiteY405" fmla="*/ 223518 h 370375"/>
                <a:gd name="connsiteX406" fmla="*/ 1157203 w 2972814"/>
                <a:gd name="connsiteY406" fmla="*/ 228414 h 370375"/>
                <a:gd name="connsiteX407" fmla="*/ 1163900 w 2972814"/>
                <a:gd name="connsiteY407" fmla="*/ 229804 h 370375"/>
                <a:gd name="connsiteX408" fmla="*/ 1177155 w 2972814"/>
                <a:gd name="connsiteY408" fmla="*/ 232499 h 370375"/>
                <a:gd name="connsiteX409" fmla="*/ 1197107 w 2972814"/>
                <a:gd name="connsiteY409" fmla="*/ 236150 h 370375"/>
                <a:gd name="connsiteX410" fmla="*/ 1217058 w 2972814"/>
                <a:gd name="connsiteY410" fmla="*/ 239749 h 370375"/>
                <a:gd name="connsiteX411" fmla="*/ 1217322 w 2972814"/>
                <a:gd name="connsiteY411" fmla="*/ 239796 h 370375"/>
                <a:gd name="connsiteX412" fmla="*/ 1237010 w 2972814"/>
                <a:gd name="connsiteY412" fmla="*/ 243606 h 370375"/>
                <a:gd name="connsiteX413" fmla="*/ 1256962 w 2972814"/>
                <a:gd name="connsiteY413" fmla="*/ 248115 h 370375"/>
                <a:gd name="connsiteX414" fmla="*/ 1263644 w 2972814"/>
                <a:gd name="connsiteY414" fmla="*/ 249787 h 370375"/>
                <a:gd name="connsiteX415" fmla="*/ 1276914 w 2972814"/>
                <a:gd name="connsiteY415" fmla="*/ 253716 h 370375"/>
                <a:gd name="connsiteX416" fmla="*/ 1293727 w 2972814"/>
                <a:gd name="connsiteY416" fmla="*/ 259779 h 370375"/>
                <a:gd name="connsiteX417" fmla="*/ 1296865 w 2972814"/>
                <a:gd name="connsiteY417" fmla="*/ 261156 h 370375"/>
                <a:gd name="connsiteX418" fmla="*/ 1313772 w 2972814"/>
                <a:gd name="connsiteY418" fmla="*/ 269770 h 370375"/>
                <a:gd name="connsiteX419" fmla="*/ 1316817 w 2972814"/>
                <a:gd name="connsiteY419" fmla="*/ 271786 h 370375"/>
                <a:gd name="connsiteX420" fmla="*/ 1327645 w 2972814"/>
                <a:gd name="connsiteY420" fmla="*/ 279762 h 370375"/>
                <a:gd name="connsiteX421" fmla="*/ 1336769 w 2972814"/>
                <a:gd name="connsiteY421" fmla="*/ 288464 h 370375"/>
                <a:gd name="connsiteX422" fmla="*/ 1338149 w 2972814"/>
                <a:gd name="connsiteY422" fmla="*/ 289753 h 370375"/>
                <a:gd name="connsiteX423" fmla="*/ 1348437 w 2972814"/>
                <a:gd name="connsiteY423" fmla="*/ 299745 h 370375"/>
                <a:gd name="connsiteX424" fmla="*/ 1356721 w 2972814"/>
                <a:gd name="connsiteY424" fmla="*/ 308012 h 370375"/>
                <a:gd name="connsiteX425" fmla="*/ 1358687 w 2972814"/>
                <a:gd name="connsiteY425" fmla="*/ 309736 h 370375"/>
                <a:gd name="connsiteX426" fmla="*/ 1372568 w 2972814"/>
                <a:gd name="connsiteY426" fmla="*/ 319728 h 370375"/>
                <a:gd name="connsiteX427" fmla="*/ 1376673 w 2972814"/>
                <a:gd name="connsiteY427" fmla="*/ 322056 h 370375"/>
                <a:gd name="connsiteX428" fmla="*/ 1396624 w 2972814"/>
                <a:gd name="connsiteY428" fmla="*/ 329195 h 370375"/>
                <a:gd name="connsiteX429" fmla="*/ 1400100 w 2972814"/>
                <a:gd name="connsiteY429" fmla="*/ 329719 h 370375"/>
                <a:gd name="connsiteX430" fmla="*/ 1416576 w 2972814"/>
                <a:gd name="connsiteY430" fmla="*/ 331534 h 370375"/>
                <a:gd name="connsiteX431" fmla="*/ 1436528 w 2972814"/>
                <a:gd name="connsiteY431" fmla="*/ 330605 h 370375"/>
                <a:gd name="connsiteX432" fmla="*/ 1441652 w 2972814"/>
                <a:gd name="connsiteY432" fmla="*/ 329719 h 370375"/>
                <a:gd name="connsiteX433" fmla="*/ 1456480 w 2972814"/>
                <a:gd name="connsiteY433" fmla="*/ 326665 h 370375"/>
                <a:gd name="connsiteX434" fmla="*/ 1476431 w 2972814"/>
                <a:gd name="connsiteY434" fmla="*/ 319953 h 370375"/>
                <a:gd name="connsiteX435" fmla="*/ 1476943 w 2972814"/>
                <a:gd name="connsiteY435" fmla="*/ 319728 h 370375"/>
                <a:gd name="connsiteX436" fmla="*/ 1494956 w 2972814"/>
                <a:gd name="connsiteY436" fmla="*/ 309736 h 370375"/>
                <a:gd name="connsiteX437" fmla="*/ 1496383 w 2972814"/>
                <a:gd name="connsiteY437" fmla="*/ 308724 h 370375"/>
                <a:gd name="connsiteX438" fmla="*/ 1507633 w 2972814"/>
                <a:gd name="connsiteY438" fmla="*/ 299745 h 370375"/>
                <a:gd name="connsiteX439" fmla="*/ 1516335 w 2972814"/>
                <a:gd name="connsiteY439" fmla="*/ 291232 h 370375"/>
                <a:gd name="connsiteX440" fmla="*/ 1517877 w 2972814"/>
                <a:gd name="connsiteY440" fmla="*/ 289753 h 370375"/>
                <a:gd name="connsiteX441" fmla="*/ 1525789 w 2972814"/>
                <a:gd name="connsiteY441" fmla="*/ 279762 h 370375"/>
                <a:gd name="connsiteX442" fmla="*/ 1532894 w 2972814"/>
                <a:gd name="connsiteY442" fmla="*/ 269770 h 370375"/>
                <a:gd name="connsiteX443" fmla="*/ 1536287 w 2972814"/>
                <a:gd name="connsiteY443" fmla="*/ 264844 h 370375"/>
                <a:gd name="connsiteX444" fmla="*/ 1540893 w 2972814"/>
                <a:gd name="connsiteY444" fmla="*/ 259779 h 370375"/>
                <a:gd name="connsiteX445" fmla="*/ 1553726 w 2972814"/>
                <a:gd name="connsiteY445" fmla="*/ 249787 h 370375"/>
                <a:gd name="connsiteX446" fmla="*/ 1556239 w 2972814"/>
                <a:gd name="connsiteY446" fmla="*/ 248393 h 370375"/>
                <a:gd name="connsiteX447" fmla="*/ 1576190 w 2972814"/>
                <a:gd name="connsiteY447" fmla="*/ 242683 h 370375"/>
                <a:gd name="connsiteX448" fmla="*/ 1596142 w 2972814"/>
                <a:gd name="connsiteY448" fmla="*/ 241218 h 370375"/>
                <a:gd name="connsiteX449" fmla="*/ 1616094 w 2972814"/>
                <a:gd name="connsiteY449" fmla="*/ 240939 h 370375"/>
                <a:gd name="connsiteX450" fmla="*/ 1636046 w 2972814"/>
                <a:gd name="connsiteY450" fmla="*/ 241063 h 370375"/>
                <a:gd name="connsiteX451" fmla="*/ 1655997 w 2972814"/>
                <a:gd name="connsiteY451" fmla="*/ 240850 h 370375"/>
                <a:gd name="connsiteX452" fmla="*/ 1673928 w 2972814"/>
                <a:gd name="connsiteY452" fmla="*/ 239796 h 370375"/>
                <a:gd name="connsiteX453" fmla="*/ 1675949 w 2972814"/>
                <a:gd name="connsiteY453" fmla="*/ 239686 h 370375"/>
                <a:gd name="connsiteX454" fmla="*/ 1695901 w 2972814"/>
                <a:gd name="connsiteY454" fmla="*/ 237826 h 370375"/>
                <a:gd name="connsiteX455" fmla="*/ 1715853 w 2972814"/>
                <a:gd name="connsiteY455" fmla="*/ 234666 h 370375"/>
                <a:gd name="connsiteX456" fmla="*/ 1735805 w 2972814"/>
                <a:gd name="connsiteY456" fmla="*/ 230567 h 370375"/>
                <a:gd name="connsiteX457" fmla="*/ 1739092 w 2972814"/>
                <a:gd name="connsiteY457" fmla="*/ 229804 h 370375"/>
                <a:gd name="connsiteX458" fmla="*/ 1755756 w 2972814"/>
                <a:gd name="connsiteY458" fmla="*/ 226079 h 370375"/>
                <a:gd name="connsiteX459" fmla="*/ 1775708 w 2972814"/>
                <a:gd name="connsiteY459" fmla="*/ 221469 h 370375"/>
                <a:gd name="connsiteX460" fmla="*/ 1783145 w 2972814"/>
                <a:gd name="connsiteY460" fmla="*/ 219813 h 370375"/>
                <a:gd name="connsiteX461" fmla="*/ 1795660 w 2972814"/>
                <a:gd name="connsiteY461" fmla="*/ 217022 h 370375"/>
                <a:gd name="connsiteX462" fmla="*/ 1815612 w 2972814"/>
                <a:gd name="connsiteY462" fmla="*/ 213135 h 370375"/>
                <a:gd name="connsiteX463" fmla="*/ 1835563 w 2972814"/>
                <a:gd name="connsiteY463" fmla="*/ 209945 h 370375"/>
                <a:gd name="connsiteX464" fmla="*/ 1836639 w 2972814"/>
                <a:gd name="connsiteY464" fmla="*/ 209821 h 370375"/>
                <a:gd name="connsiteX465" fmla="*/ 1855515 w 2972814"/>
                <a:gd name="connsiteY465" fmla="*/ 207541 h 370375"/>
                <a:gd name="connsiteX466" fmla="*/ 1875467 w 2972814"/>
                <a:gd name="connsiteY466" fmla="*/ 205550 h 370375"/>
                <a:gd name="connsiteX467" fmla="*/ 1895419 w 2972814"/>
                <a:gd name="connsiteY467" fmla="*/ 203661 h 370375"/>
                <a:gd name="connsiteX468" fmla="*/ 1915371 w 2972814"/>
                <a:gd name="connsiteY468" fmla="*/ 201060 h 370375"/>
                <a:gd name="connsiteX469" fmla="*/ 1921548 w 2972814"/>
                <a:gd name="connsiteY469" fmla="*/ 199830 h 370375"/>
                <a:gd name="connsiteX470" fmla="*/ 1935322 w 2972814"/>
                <a:gd name="connsiteY470" fmla="*/ 196809 h 370375"/>
                <a:gd name="connsiteX471" fmla="*/ 1955274 w 2972814"/>
                <a:gd name="connsiteY471" fmla="*/ 190554 h 370375"/>
                <a:gd name="connsiteX472" fmla="*/ 1957020 w 2972814"/>
                <a:gd name="connsiteY472" fmla="*/ 189838 h 370375"/>
                <a:gd name="connsiteX473" fmla="*/ 1975226 w 2972814"/>
                <a:gd name="connsiteY473" fmla="*/ 181910 h 370375"/>
                <a:gd name="connsiteX474" fmla="*/ 1979434 w 2972814"/>
                <a:gd name="connsiteY474" fmla="*/ 179847 h 370375"/>
                <a:gd name="connsiteX475" fmla="*/ 1995178 w 2972814"/>
                <a:gd name="connsiteY475" fmla="*/ 171869 h 370375"/>
                <a:gd name="connsiteX476" fmla="*/ 1999013 w 2972814"/>
                <a:gd name="connsiteY476" fmla="*/ 169855 h 370375"/>
                <a:gd name="connsiteX477" fmla="*/ 2015129 w 2972814"/>
                <a:gd name="connsiteY477" fmla="*/ 161804 h 370375"/>
                <a:gd name="connsiteX478" fmla="*/ 2019072 w 2972814"/>
                <a:gd name="connsiteY478" fmla="*/ 159864 h 370375"/>
                <a:gd name="connsiteX479" fmla="*/ 2035081 w 2972814"/>
                <a:gd name="connsiteY479" fmla="*/ 152407 h 370375"/>
                <a:gd name="connsiteX480" fmla="*/ 2041885 w 2972814"/>
                <a:gd name="connsiteY480" fmla="*/ 149872 h 370375"/>
                <a:gd name="connsiteX481" fmla="*/ 2055033 w 2972814"/>
                <a:gd name="connsiteY481" fmla="*/ 145158 h 370375"/>
                <a:gd name="connsiteX482" fmla="*/ 2074985 w 2972814"/>
                <a:gd name="connsiteY482" fmla="*/ 140111 h 370375"/>
                <a:gd name="connsiteX483" fmla="*/ 2076652 w 2972814"/>
                <a:gd name="connsiteY483" fmla="*/ 139881 h 370375"/>
                <a:gd name="connsiteX484" fmla="*/ 2094936 w 2972814"/>
                <a:gd name="connsiteY484" fmla="*/ 137545 h 370375"/>
                <a:gd name="connsiteX485" fmla="*/ 2114888 w 2972814"/>
                <a:gd name="connsiteY485" fmla="*/ 137038 h 370375"/>
                <a:gd name="connsiteX486" fmla="*/ 2134840 w 2972814"/>
                <a:gd name="connsiteY486" fmla="*/ 138522 h 370375"/>
                <a:gd name="connsiteX487" fmla="*/ 2144830 w 2972814"/>
                <a:gd name="connsiteY487" fmla="*/ 139881 h 370375"/>
                <a:gd name="connsiteX488" fmla="*/ 2154792 w 2972814"/>
                <a:gd name="connsiteY488" fmla="*/ 141407 h 370375"/>
                <a:gd name="connsiteX489" fmla="*/ 2174744 w 2972814"/>
                <a:gd name="connsiteY489" fmla="*/ 145506 h 370375"/>
                <a:gd name="connsiteX490" fmla="*/ 2194695 w 2972814"/>
                <a:gd name="connsiteY490" fmla="*/ 149799 h 370375"/>
                <a:gd name="connsiteX491" fmla="*/ 2195064 w 2972814"/>
                <a:gd name="connsiteY491" fmla="*/ 149872 h 370375"/>
                <a:gd name="connsiteX492" fmla="*/ 2214647 w 2972814"/>
                <a:gd name="connsiteY492" fmla="*/ 154668 h 370375"/>
                <a:gd name="connsiteX493" fmla="*/ 2234599 w 2972814"/>
                <a:gd name="connsiteY493" fmla="*/ 158921 h 370375"/>
                <a:gd name="connsiteX494" fmla="*/ 2240214 w 2972814"/>
                <a:gd name="connsiteY494" fmla="*/ 159864 h 370375"/>
                <a:gd name="connsiteX495" fmla="*/ 2254551 w 2972814"/>
                <a:gd name="connsiteY495" fmla="*/ 163001 h 370375"/>
                <a:gd name="connsiteX496" fmla="*/ 2274502 w 2972814"/>
                <a:gd name="connsiteY496" fmla="*/ 166167 h 370375"/>
                <a:gd name="connsiteX497" fmla="*/ 2294454 w 2972814"/>
                <a:gd name="connsiteY497" fmla="*/ 169027 h 370375"/>
                <a:gd name="connsiteX498" fmla="*/ 2312043 w 2972814"/>
                <a:gd name="connsiteY498" fmla="*/ 169855 h 370375"/>
                <a:gd name="connsiteX499" fmla="*/ 2314406 w 2972814"/>
                <a:gd name="connsiteY499" fmla="*/ 169994 h 370375"/>
                <a:gd name="connsiteX500" fmla="*/ 2334358 w 2972814"/>
                <a:gd name="connsiteY500" fmla="*/ 173092 h 370375"/>
                <a:gd name="connsiteX501" fmla="*/ 2354310 w 2972814"/>
                <a:gd name="connsiteY501" fmla="*/ 174944 h 370375"/>
                <a:gd name="connsiteX502" fmla="*/ 2374261 w 2972814"/>
                <a:gd name="connsiteY502" fmla="*/ 177114 h 370375"/>
                <a:gd name="connsiteX503" fmla="*/ 2394213 w 2972814"/>
                <a:gd name="connsiteY503" fmla="*/ 178259 h 370375"/>
                <a:gd name="connsiteX504" fmla="*/ 2414165 w 2972814"/>
                <a:gd name="connsiteY504" fmla="*/ 177642 h 370375"/>
                <a:gd name="connsiteX505" fmla="*/ 2434117 w 2972814"/>
                <a:gd name="connsiteY505" fmla="*/ 174546 h 370375"/>
                <a:gd name="connsiteX506" fmla="*/ 2447784 w 2972814"/>
                <a:gd name="connsiteY506" fmla="*/ 169855 h 370375"/>
                <a:gd name="connsiteX507" fmla="*/ 2454068 w 2972814"/>
                <a:gd name="connsiteY507" fmla="*/ 168221 h 370375"/>
                <a:gd name="connsiteX508" fmla="*/ 2473716 w 2972814"/>
                <a:gd name="connsiteY508" fmla="*/ 159864 h 370375"/>
                <a:gd name="connsiteX509" fmla="*/ 2474020 w 2972814"/>
                <a:gd name="connsiteY509" fmla="*/ 159753 h 370375"/>
                <a:gd name="connsiteX510" fmla="*/ 2492883 w 2972814"/>
                <a:gd name="connsiteY510" fmla="*/ 149872 h 370375"/>
                <a:gd name="connsiteX511" fmla="*/ 2493972 w 2972814"/>
                <a:gd name="connsiteY511" fmla="*/ 149401 h 370375"/>
                <a:gd name="connsiteX512" fmla="*/ 2512375 w 2972814"/>
                <a:gd name="connsiteY512" fmla="*/ 139881 h 370375"/>
                <a:gd name="connsiteX513" fmla="*/ 2513924 w 2972814"/>
                <a:gd name="connsiteY513" fmla="*/ 139207 h 370375"/>
                <a:gd name="connsiteX514" fmla="*/ 2532998 w 2972814"/>
                <a:gd name="connsiteY514" fmla="*/ 129889 h 370375"/>
                <a:gd name="connsiteX515" fmla="*/ 2533876 w 2972814"/>
                <a:gd name="connsiteY515" fmla="*/ 129519 h 370375"/>
                <a:gd name="connsiteX516" fmla="*/ 2553827 w 2972814"/>
                <a:gd name="connsiteY516" fmla="*/ 120954 h 370375"/>
                <a:gd name="connsiteX517" fmla="*/ 2556471 w 2972814"/>
                <a:gd name="connsiteY517" fmla="*/ 119898 h 370375"/>
                <a:gd name="connsiteX518" fmla="*/ 2573779 w 2972814"/>
                <a:gd name="connsiteY518" fmla="*/ 113764 h 370375"/>
                <a:gd name="connsiteX519" fmla="*/ 2586114 w 2972814"/>
                <a:gd name="connsiteY519" fmla="*/ 109906 h 370375"/>
                <a:gd name="connsiteX520" fmla="*/ 2593731 w 2972814"/>
                <a:gd name="connsiteY520" fmla="*/ 107717 h 370375"/>
                <a:gd name="connsiteX521" fmla="*/ 2613683 w 2972814"/>
                <a:gd name="connsiteY521" fmla="*/ 103292 h 370375"/>
                <a:gd name="connsiteX522" fmla="*/ 2633634 w 2972814"/>
                <a:gd name="connsiteY522" fmla="*/ 100522 h 370375"/>
                <a:gd name="connsiteX523" fmla="*/ 2646416 w 2972814"/>
                <a:gd name="connsiteY523" fmla="*/ 99915 h 370375"/>
                <a:gd name="connsiteX524" fmla="*/ 2653586 w 2972814"/>
                <a:gd name="connsiteY524" fmla="*/ 99579 h 370375"/>
                <a:gd name="connsiteX525" fmla="*/ 2658135 w 2972814"/>
                <a:gd name="connsiteY525" fmla="*/ 99915 h 370375"/>
                <a:gd name="connsiteX526" fmla="*/ 2673538 w 2972814"/>
                <a:gd name="connsiteY526" fmla="*/ 101196 h 370375"/>
                <a:gd name="connsiteX527" fmla="*/ 2693490 w 2972814"/>
                <a:gd name="connsiteY527" fmla="*/ 105491 h 370375"/>
                <a:gd name="connsiteX528" fmla="*/ 2705128 w 2972814"/>
                <a:gd name="connsiteY528" fmla="*/ 109906 h 370375"/>
                <a:gd name="connsiteX529" fmla="*/ 2713441 w 2972814"/>
                <a:gd name="connsiteY529" fmla="*/ 112964 h 370375"/>
                <a:gd name="connsiteX530" fmla="*/ 2728426 w 2972814"/>
                <a:gd name="connsiteY530" fmla="*/ 119898 h 370375"/>
                <a:gd name="connsiteX531" fmla="*/ 2733393 w 2972814"/>
                <a:gd name="connsiteY531" fmla="*/ 122073 h 370375"/>
                <a:gd name="connsiteX532" fmla="*/ 2749460 w 2972814"/>
                <a:gd name="connsiteY532" fmla="*/ 129889 h 370375"/>
                <a:gd name="connsiteX533" fmla="*/ 2753345 w 2972814"/>
                <a:gd name="connsiteY533" fmla="*/ 131585 h 370375"/>
                <a:gd name="connsiteX534" fmla="*/ 2771617 w 2972814"/>
                <a:gd name="connsiteY534" fmla="*/ 139881 h 370375"/>
                <a:gd name="connsiteX535" fmla="*/ 2773297 w 2972814"/>
                <a:gd name="connsiteY535" fmla="*/ 140536 h 370375"/>
                <a:gd name="connsiteX536" fmla="*/ 2793249 w 2972814"/>
                <a:gd name="connsiteY536" fmla="*/ 148208 h 370375"/>
                <a:gd name="connsiteX537" fmla="*/ 2797651 w 2972814"/>
                <a:gd name="connsiteY537" fmla="*/ 149872 h 370375"/>
                <a:gd name="connsiteX538" fmla="*/ 2813200 w 2972814"/>
                <a:gd name="connsiteY538" fmla="*/ 155141 h 370375"/>
                <a:gd name="connsiteX539" fmla="*/ 2827384 w 2972814"/>
                <a:gd name="connsiteY539" fmla="*/ 159864 h 370375"/>
                <a:gd name="connsiteX540" fmla="*/ 2833152 w 2972814"/>
                <a:gd name="connsiteY540" fmla="*/ 161679 h 370375"/>
                <a:gd name="connsiteX541" fmla="*/ 2853104 w 2972814"/>
                <a:gd name="connsiteY541" fmla="*/ 167948 h 370375"/>
                <a:gd name="connsiteX542" fmla="*/ 2858979 w 2972814"/>
                <a:gd name="connsiteY542" fmla="*/ 169855 h 370375"/>
                <a:gd name="connsiteX543" fmla="*/ 2873056 w 2972814"/>
                <a:gd name="connsiteY543" fmla="*/ 174530 h 370375"/>
                <a:gd name="connsiteX544" fmla="*/ 2887031 w 2972814"/>
                <a:gd name="connsiteY544" fmla="*/ 179847 h 370375"/>
                <a:gd name="connsiteX545" fmla="*/ 2893007 w 2972814"/>
                <a:gd name="connsiteY545" fmla="*/ 182225 h 370375"/>
                <a:gd name="connsiteX546" fmla="*/ 2909389 w 2972814"/>
                <a:gd name="connsiteY546" fmla="*/ 189838 h 370375"/>
                <a:gd name="connsiteX547" fmla="*/ 2912959 w 2972814"/>
                <a:gd name="connsiteY547" fmla="*/ 191726 h 370375"/>
                <a:gd name="connsiteX548" fmla="*/ 2926318 w 2972814"/>
                <a:gd name="connsiteY548" fmla="*/ 199830 h 370375"/>
                <a:gd name="connsiteX549" fmla="*/ 2932911 w 2972814"/>
                <a:gd name="connsiteY549" fmla="*/ 204646 h 370375"/>
                <a:gd name="connsiteX550" fmla="*/ 2939114 w 2972814"/>
                <a:gd name="connsiteY550" fmla="*/ 209821 h 370375"/>
                <a:gd name="connsiteX551" fmla="*/ 2948661 w 2972814"/>
                <a:gd name="connsiteY551" fmla="*/ 219813 h 370375"/>
                <a:gd name="connsiteX552" fmla="*/ 2952863 w 2972814"/>
                <a:gd name="connsiteY552" fmla="*/ 225508 h 370375"/>
                <a:gd name="connsiteX553" fmla="*/ 2955873 w 2972814"/>
                <a:gd name="connsiteY553" fmla="*/ 229804 h 370375"/>
                <a:gd name="connsiteX554" fmla="*/ 2961191 w 2972814"/>
                <a:gd name="connsiteY554" fmla="*/ 239796 h 370375"/>
                <a:gd name="connsiteX555" fmla="*/ 2964816 w 2972814"/>
                <a:gd name="connsiteY555" fmla="*/ 249787 h 370375"/>
                <a:gd name="connsiteX556" fmla="*/ 2967212 w 2972814"/>
                <a:gd name="connsiteY556" fmla="*/ 259779 h 370375"/>
                <a:gd name="connsiteX557" fmla="*/ 2968302 w 2972814"/>
                <a:gd name="connsiteY557" fmla="*/ 269770 h 370375"/>
                <a:gd name="connsiteX558" fmla="*/ 2968349 w 2972814"/>
                <a:gd name="connsiteY558" fmla="*/ 279762 h 370375"/>
                <a:gd name="connsiteX559" fmla="*/ 2967717 w 2972814"/>
                <a:gd name="connsiteY559" fmla="*/ 289753 h 370375"/>
                <a:gd name="connsiteX560" fmla="*/ 2966279 w 2972814"/>
                <a:gd name="connsiteY560" fmla="*/ 299745 h 370375"/>
                <a:gd name="connsiteX561" fmla="*/ 2964148 w 2972814"/>
                <a:gd name="connsiteY561" fmla="*/ 309736 h 370375"/>
                <a:gd name="connsiteX562" fmla="*/ 2961794 w 2972814"/>
                <a:gd name="connsiteY562" fmla="*/ 319728 h 370375"/>
                <a:gd name="connsiteX563" fmla="*/ 2959510 w 2972814"/>
                <a:gd name="connsiteY563" fmla="*/ 329719 h 370375"/>
                <a:gd name="connsiteX564" fmla="*/ 2957751 w 2972814"/>
                <a:gd name="connsiteY564" fmla="*/ 339711 h 370375"/>
                <a:gd name="connsiteX565" fmla="*/ 2957320 w 2972814"/>
                <a:gd name="connsiteY565" fmla="*/ 349702 h 370375"/>
                <a:gd name="connsiteX566" fmla="*/ 2960692 w 2972814"/>
                <a:gd name="connsiteY566" fmla="*/ 359694 h 370375"/>
                <a:gd name="connsiteX567" fmla="*/ 2971303 w 2972814"/>
                <a:gd name="connsiteY567" fmla="*/ 369685 h 370375"/>
                <a:gd name="connsiteX568" fmla="*/ 1436528 w 2972814"/>
                <a:gd name="connsiteY568" fmla="*/ 92365 h 370375"/>
                <a:gd name="connsiteX569" fmla="*/ 1456480 w 2972814"/>
                <a:gd name="connsiteY569" fmla="*/ 97417 h 370375"/>
                <a:gd name="connsiteX570" fmla="*/ 1476431 w 2972814"/>
                <a:gd name="connsiteY570" fmla="*/ 94219 h 370375"/>
                <a:gd name="connsiteX571" fmla="*/ 1480334 w 2972814"/>
                <a:gd name="connsiteY571" fmla="*/ 89923 h 370375"/>
                <a:gd name="connsiteX572" fmla="*/ 1496383 w 2972814"/>
                <a:gd name="connsiteY572" fmla="*/ 80487 h 370375"/>
                <a:gd name="connsiteX573" fmla="*/ 1496898 w 2972814"/>
                <a:gd name="connsiteY573" fmla="*/ 79932 h 370375"/>
                <a:gd name="connsiteX574" fmla="*/ 1510326 w 2972814"/>
                <a:gd name="connsiteY574" fmla="*/ 69940 h 370375"/>
                <a:gd name="connsiteX575" fmla="*/ 1516335 w 2972814"/>
                <a:gd name="connsiteY575" fmla="*/ 66309 h 370375"/>
                <a:gd name="connsiteX576" fmla="*/ 1523549 w 2972814"/>
                <a:gd name="connsiteY576" fmla="*/ 59949 h 370375"/>
                <a:gd name="connsiteX577" fmla="*/ 1535674 w 2972814"/>
                <a:gd name="connsiteY577" fmla="*/ 49957 h 370375"/>
                <a:gd name="connsiteX578" fmla="*/ 1536287 w 2972814"/>
                <a:gd name="connsiteY578" fmla="*/ 49475 h 370375"/>
                <a:gd name="connsiteX579" fmla="*/ 1544944 w 2972814"/>
                <a:gd name="connsiteY579" fmla="*/ 39966 h 370375"/>
                <a:gd name="connsiteX580" fmla="*/ 1553258 w 2972814"/>
                <a:gd name="connsiteY580" fmla="*/ 29974 h 370375"/>
                <a:gd name="connsiteX581" fmla="*/ 1556239 w 2972814"/>
                <a:gd name="connsiteY581" fmla="*/ 25671 h 370375"/>
                <a:gd name="connsiteX582" fmla="*/ 1559227 w 2972814"/>
                <a:gd name="connsiteY582" fmla="*/ 19983 h 370375"/>
                <a:gd name="connsiteX583" fmla="*/ 1562669 w 2972814"/>
                <a:gd name="connsiteY583" fmla="*/ 9991 h 370375"/>
                <a:gd name="connsiteX584" fmla="*/ 1564469 w 2972814"/>
                <a:gd name="connsiteY584" fmla="*/ 0 h 370375"/>
                <a:gd name="connsiteX585" fmla="*/ 1556239 w 2972814"/>
                <a:gd name="connsiteY585" fmla="*/ 0 h 370375"/>
                <a:gd name="connsiteX586" fmla="*/ 1536287 w 2972814"/>
                <a:gd name="connsiteY586" fmla="*/ 0 h 370375"/>
                <a:gd name="connsiteX587" fmla="*/ 1516335 w 2972814"/>
                <a:gd name="connsiteY587" fmla="*/ 0 h 370375"/>
                <a:gd name="connsiteX588" fmla="*/ 1496383 w 2972814"/>
                <a:gd name="connsiteY588" fmla="*/ 0 h 370375"/>
                <a:gd name="connsiteX589" fmla="*/ 1476431 w 2972814"/>
                <a:gd name="connsiteY589" fmla="*/ 0 h 370375"/>
                <a:gd name="connsiteX590" fmla="*/ 1456480 w 2972814"/>
                <a:gd name="connsiteY590" fmla="*/ 0 h 370375"/>
                <a:gd name="connsiteX591" fmla="*/ 1436528 w 2972814"/>
                <a:gd name="connsiteY591" fmla="*/ 0 h 370375"/>
                <a:gd name="connsiteX592" fmla="*/ 1416576 w 2972814"/>
                <a:gd name="connsiteY592" fmla="*/ 0 h 370375"/>
                <a:gd name="connsiteX593" fmla="*/ 1396624 w 2972814"/>
                <a:gd name="connsiteY593" fmla="*/ 0 h 370375"/>
                <a:gd name="connsiteX594" fmla="*/ 1376673 w 2972814"/>
                <a:gd name="connsiteY594" fmla="*/ 0 h 370375"/>
                <a:gd name="connsiteX595" fmla="*/ 1367431 w 2972814"/>
                <a:gd name="connsiteY595" fmla="*/ 0 h 370375"/>
                <a:gd name="connsiteX596" fmla="*/ 1358418 w 2972814"/>
                <a:gd name="connsiteY596" fmla="*/ 9991 h 370375"/>
                <a:gd name="connsiteX597" fmla="*/ 1356721 w 2972814"/>
                <a:gd name="connsiteY597" fmla="*/ 11068 h 370375"/>
                <a:gd name="connsiteX598" fmla="*/ 1341396 w 2972814"/>
                <a:gd name="connsiteY598" fmla="*/ 19983 h 370375"/>
                <a:gd name="connsiteX599" fmla="*/ 1336769 w 2972814"/>
                <a:gd name="connsiteY599" fmla="*/ 21820 h 370375"/>
                <a:gd name="connsiteX600" fmla="*/ 1316817 w 2972814"/>
                <a:gd name="connsiteY600" fmla="*/ 27725 h 370375"/>
                <a:gd name="connsiteX601" fmla="*/ 1301332 w 2972814"/>
                <a:gd name="connsiteY601" fmla="*/ 29974 h 370375"/>
                <a:gd name="connsiteX602" fmla="*/ 1296865 w 2972814"/>
                <a:gd name="connsiteY602" fmla="*/ 30468 h 370375"/>
                <a:gd name="connsiteX603" fmla="*/ 1276914 w 2972814"/>
                <a:gd name="connsiteY603" fmla="*/ 30489 h 370375"/>
                <a:gd name="connsiteX604" fmla="*/ 1272889 w 2972814"/>
                <a:gd name="connsiteY604" fmla="*/ 29974 h 370375"/>
                <a:gd name="connsiteX605" fmla="*/ 1256962 w 2972814"/>
                <a:gd name="connsiteY605" fmla="*/ 27448 h 370375"/>
                <a:gd name="connsiteX606" fmla="*/ 1237010 w 2972814"/>
                <a:gd name="connsiteY606" fmla="*/ 20422 h 370375"/>
                <a:gd name="connsiteX607" fmla="*/ 1236226 w 2972814"/>
                <a:gd name="connsiteY607" fmla="*/ 19983 h 370375"/>
                <a:gd name="connsiteX608" fmla="*/ 1223151 w 2972814"/>
                <a:gd name="connsiteY608" fmla="*/ 9991 h 370375"/>
                <a:gd name="connsiteX609" fmla="*/ 1217058 w 2972814"/>
                <a:gd name="connsiteY609" fmla="*/ 2094 h 370375"/>
                <a:gd name="connsiteX610" fmla="*/ 1215836 w 2972814"/>
                <a:gd name="connsiteY610" fmla="*/ 0 h 370375"/>
                <a:gd name="connsiteX611" fmla="*/ 1197107 w 2972814"/>
                <a:gd name="connsiteY611" fmla="*/ 0 h 370375"/>
                <a:gd name="connsiteX612" fmla="*/ 1177155 w 2972814"/>
                <a:gd name="connsiteY612" fmla="*/ 0 h 370375"/>
                <a:gd name="connsiteX613" fmla="*/ 1157203 w 2972814"/>
                <a:gd name="connsiteY613" fmla="*/ 0 h 370375"/>
                <a:gd name="connsiteX614" fmla="*/ 1138247 w 2972814"/>
                <a:gd name="connsiteY614" fmla="*/ 0 h 370375"/>
                <a:gd name="connsiteX615" fmla="*/ 1141757 w 2972814"/>
                <a:gd name="connsiteY615" fmla="*/ 9991 h 370375"/>
                <a:gd name="connsiteX616" fmla="*/ 1146402 w 2972814"/>
                <a:gd name="connsiteY616" fmla="*/ 19983 h 370375"/>
                <a:gd name="connsiteX617" fmla="*/ 1152330 w 2972814"/>
                <a:gd name="connsiteY617" fmla="*/ 29974 h 370375"/>
                <a:gd name="connsiteX618" fmla="*/ 1157203 w 2972814"/>
                <a:gd name="connsiteY618" fmla="*/ 36657 h 370375"/>
                <a:gd name="connsiteX619" fmla="*/ 1160057 w 2972814"/>
                <a:gd name="connsiteY619" fmla="*/ 39966 h 370375"/>
                <a:gd name="connsiteX620" fmla="*/ 1170525 w 2972814"/>
                <a:gd name="connsiteY620" fmla="*/ 49957 h 370375"/>
                <a:gd name="connsiteX621" fmla="*/ 1177155 w 2972814"/>
                <a:gd name="connsiteY621" fmla="*/ 55093 h 370375"/>
                <a:gd name="connsiteX622" fmla="*/ 1185305 w 2972814"/>
                <a:gd name="connsiteY622" fmla="*/ 59949 h 370375"/>
                <a:gd name="connsiteX623" fmla="*/ 1197107 w 2972814"/>
                <a:gd name="connsiteY623" fmla="*/ 65729 h 370375"/>
                <a:gd name="connsiteX624" fmla="*/ 1209252 w 2972814"/>
                <a:gd name="connsiteY624" fmla="*/ 69940 h 370375"/>
                <a:gd name="connsiteX625" fmla="*/ 1217058 w 2972814"/>
                <a:gd name="connsiteY625" fmla="*/ 72453 h 370375"/>
                <a:gd name="connsiteX626" fmla="*/ 1237010 w 2972814"/>
                <a:gd name="connsiteY626" fmla="*/ 76866 h 370375"/>
                <a:gd name="connsiteX627" fmla="*/ 1256962 w 2972814"/>
                <a:gd name="connsiteY627" fmla="*/ 79850 h 370375"/>
                <a:gd name="connsiteX628" fmla="*/ 1257814 w 2972814"/>
                <a:gd name="connsiteY628" fmla="*/ 79932 h 370375"/>
                <a:gd name="connsiteX629" fmla="*/ 1276914 w 2972814"/>
                <a:gd name="connsiteY629" fmla="*/ 81878 h 370375"/>
                <a:gd name="connsiteX630" fmla="*/ 1296865 w 2972814"/>
                <a:gd name="connsiteY630" fmla="*/ 83268 h 370375"/>
                <a:gd name="connsiteX631" fmla="*/ 1316817 w 2972814"/>
                <a:gd name="connsiteY631" fmla="*/ 84112 h 370375"/>
                <a:gd name="connsiteX632" fmla="*/ 1336769 w 2972814"/>
                <a:gd name="connsiteY632" fmla="*/ 84711 h 370375"/>
                <a:gd name="connsiteX633" fmla="*/ 1356721 w 2972814"/>
                <a:gd name="connsiteY633" fmla="*/ 85091 h 370375"/>
                <a:gd name="connsiteX634" fmla="*/ 1376673 w 2972814"/>
                <a:gd name="connsiteY634" fmla="*/ 85601 h 370375"/>
                <a:gd name="connsiteX635" fmla="*/ 1396624 w 2972814"/>
                <a:gd name="connsiteY635" fmla="*/ 86733 h 370375"/>
                <a:gd name="connsiteX636" fmla="*/ 1416576 w 2972814"/>
                <a:gd name="connsiteY636" fmla="*/ 88750 h 370375"/>
                <a:gd name="connsiteX637" fmla="*/ 1426215 w 2972814"/>
                <a:gd name="connsiteY637" fmla="*/ 89923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</a:cxnLst>
              <a:rect l="l" t="t" r="r" b="b"/>
              <a:pathLst>
                <a:path w="2972814" h="370375">
                  <a:moveTo>
                    <a:pt x="2972815" y="370375"/>
                  </a:moveTo>
                  <a:lnTo>
                    <a:pt x="2972815" y="369685"/>
                  </a:lnTo>
                  <a:lnTo>
                    <a:pt x="2972815" y="359694"/>
                  </a:lnTo>
                  <a:lnTo>
                    <a:pt x="2972815" y="349702"/>
                  </a:lnTo>
                  <a:lnTo>
                    <a:pt x="2972815" y="339711"/>
                  </a:lnTo>
                  <a:lnTo>
                    <a:pt x="2972815" y="329719"/>
                  </a:lnTo>
                  <a:lnTo>
                    <a:pt x="2972815" y="319728"/>
                  </a:lnTo>
                  <a:lnTo>
                    <a:pt x="2972815" y="309736"/>
                  </a:lnTo>
                  <a:lnTo>
                    <a:pt x="2972815" y="299745"/>
                  </a:lnTo>
                  <a:lnTo>
                    <a:pt x="2972815" y="289753"/>
                  </a:lnTo>
                  <a:lnTo>
                    <a:pt x="2972815" y="279762"/>
                  </a:lnTo>
                  <a:lnTo>
                    <a:pt x="2972815" y="269770"/>
                  </a:lnTo>
                  <a:lnTo>
                    <a:pt x="2972815" y="259779"/>
                  </a:lnTo>
                  <a:lnTo>
                    <a:pt x="2972815" y="249787"/>
                  </a:lnTo>
                  <a:lnTo>
                    <a:pt x="2972815" y="239796"/>
                  </a:lnTo>
                  <a:lnTo>
                    <a:pt x="2972815" y="229804"/>
                  </a:lnTo>
                  <a:lnTo>
                    <a:pt x="2972815" y="219813"/>
                  </a:lnTo>
                  <a:lnTo>
                    <a:pt x="2972815" y="209821"/>
                  </a:lnTo>
                  <a:lnTo>
                    <a:pt x="2972815" y="199830"/>
                  </a:lnTo>
                  <a:lnTo>
                    <a:pt x="2972815" y="189838"/>
                  </a:lnTo>
                  <a:lnTo>
                    <a:pt x="2972815" y="179847"/>
                  </a:lnTo>
                  <a:lnTo>
                    <a:pt x="2972815" y="170011"/>
                  </a:lnTo>
                  <a:lnTo>
                    <a:pt x="2972556" y="169855"/>
                  </a:lnTo>
                  <a:lnTo>
                    <a:pt x="2953070" y="159864"/>
                  </a:lnTo>
                  <a:lnTo>
                    <a:pt x="2952863" y="159772"/>
                  </a:lnTo>
                  <a:lnTo>
                    <a:pt x="2932911" y="151481"/>
                  </a:lnTo>
                  <a:lnTo>
                    <a:pt x="2928665" y="149872"/>
                  </a:lnTo>
                  <a:lnTo>
                    <a:pt x="2912959" y="144244"/>
                  </a:lnTo>
                  <a:lnTo>
                    <a:pt x="2899969" y="139881"/>
                  </a:lnTo>
                  <a:lnTo>
                    <a:pt x="2893007" y="137527"/>
                  </a:lnTo>
                  <a:lnTo>
                    <a:pt x="2873056" y="130667"/>
                  </a:lnTo>
                  <a:lnTo>
                    <a:pt x="2870925" y="129889"/>
                  </a:lnTo>
                  <a:lnTo>
                    <a:pt x="2853104" y="122855"/>
                  </a:lnTo>
                  <a:lnTo>
                    <a:pt x="2846232" y="119898"/>
                  </a:lnTo>
                  <a:lnTo>
                    <a:pt x="2833152" y="113512"/>
                  </a:lnTo>
                  <a:lnTo>
                    <a:pt x="2826418" y="109906"/>
                  </a:lnTo>
                  <a:lnTo>
                    <a:pt x="2813200" y="101797"/>
                  </a:lnTo>
                  <a:lnTo>
                    <a:pt x="2810335" y="99915"/>
                  </a:lnTo>
                  <a:lnTo>
                    <a:pt x="2796498" y="89923"/>
                  </a:lnTo>
                  <a:lnTo>
                    <a:pt x="2793249" y="87354"/>
                  </a:lnTo>
                  <a:lnTo>
                    <a:pt x="2783531" y="79932"/>
                  </a:lnTo>
                  <a:lnTo>
                    <a:pt x="2773297" y="71934"/>
                  </a:lnTo>
                  <a:lnTo>
                    <a:pt x="2770415" y="69940"/>
                  </a:lnTo>
                  <a:lnTo>
                    <a:pt x="2753967" y="59949"/>
                  </a:lnTo>
                  <a:lnTo>
                    <a:pt x="2753345" y="59602"/>
                  </a:lnTo>
                  <a:lnTo>
                    <a:pt x="2733393" y="51645"/>
                  </a:lnTo>
                  <a:lnTo>
                    <a:pt x="2726001" y="49957"/>
                  </a:lnTo>
                  <a:lnTo>
                    <a:pt x="2713441" y="47458"/>
                  </a:lnTo>
                  <a:lnTo>
                    <a:pt x="2693490" y="46537"/>
                  </a:lnTo>
                  <a:lnTo>
                    <a:pt x="2673538" y="47634"/>
                  </a:lnTo>
                  <a:lnTo>
                    <a:pt x="2655706" y="49957"/>
                  </a:lnTo>
                  <a:lnTo>
                    <a:pt x="2653586" y="50225"/>
                  </a:lnTo>
                  <a:lnTo>
                    <a:pt x="2633634" y="53678"/>
                  </a:lnTo>
                  <a:lnTo>
                    <a:pt x="2613683" y="57739"/>
                  </a:lnTo>
                  <a:lnTo>
                    <a:pt x="2603601" y="59949"/>
                  </a:lnTo>
                  <a:lnTo>
                    <a:pt x="2593731" y="62146"/>
                  </a:lnTo>
                  <a:lnTo>
                    <a:pt x="2573779" y="66716"/>
                  </a:lnTo>
                  <a:lnTo>
                    <a:pt x="2559343" y="69940"/>
                  </a:lnTo>
                  <a:lnTo>
                    <a:pt x="2553827" y="71279"/>
                  </a:lnTo>
                  <a:lnTo>
                    <a:pt x="2533876" y="75616"/>
                  </a:lnTo>
                  <a:lnTo>
                    <a:pt x="2513924" y="79355"/>
                  </a:lnTo>
                  <a:lnTo>
                    <a:pt x="2509458" y="79932"/>
                  </a:lnTo>
                  <a:lnTo>
                    <a:pt x="2493972" y="82213"/>
                  </a:lnTo>
                  <a:lnTo>
                    <a:pt x="2474020" y="83809"/>
                  </a:lnTo>
                  <a:lnTo>
                    <a:pt x="2454068" y="83957"/>
                  </a:lnTo>
                  <a:lnTo>
                    <a:pt x="2434117" y="82651"/>
                  </a:lnTo>
                  <a:lnTo>
                    <a:pt x="2414165" y="80153"/>
                  </a:lnTo>
                  <a:lnTo>
                    <a:pt x="2412539" y="79932"/>
                  </a:lnTo>
                  <a:lnTo>
                    <a:pt x="2394213" y="77514"/>
                  </a:lnTo>
                  <a:lnTo>
                    <a:pt x="2374261" y="75402"/>
                  </a:lnTo>
                  <a:lnTo>
                    <a:pt x="2354310" y="74341"/>
                  </a:lnTo>
                  <a:lnTo>
                    <a:pt x="2334358" y="74567"/>
                  </a:lnTo>
                  <a:lnTo>
                    <a:pt x="2314406" y="75850"/>
                  </a:lnTo>
                  <a:lnTo>
                    <a:pt x="2294454" y="77660"/>
                  </a:lnTo>
                  <a:lnTo>
                    <a:pt x="2274502" y="79688"/>
                  </a:lnTo>
                  <a:lnTo>
                    <a:pt x="2271543" y="79932"/>
                  </a:lnTo>
                  <a:lnTo>
                    <a:pt x="2254551" y="81329"/>
                  </a:lnTo>
                  <a:lnTo>
                    <a:pt x="2234599" y="81861"/>
                  </a:lnTo>
                  <a:lnTo>
                    <a:pt x="2214647" y="81470"/>
                  </a:lnTo>
                  <a:lnTo>
                    <a:pt x="2194695" y="80096"/>
                  </a:lnTo>
                  <a:lnTo>
                    <a:pt x="2193180" y="79932"/>
                  </a:lnTo>
                  <a:lnTo>
                    <a:pt x="2174744" y="77902"/>
                  </a:lnTo>
                  <a:lnTo>
                    <a:pt x="2154792" y="75260"/>
                  </a:lnTo>
                  <a:lnTo>
                    <a:pt x="2134840" y="72591"/>
                  </a:lnTo>
                  <a:lnTo>
                    <a:pt x="2114888" y="70699"/>
                  </a:lnTo>
                  <a:lnTo>
                    <a:pt x="2094936" y="70316"/>
                  </a:lnTo>
                  <a:lnTo>
                    <a:pt x="2074985" y="71964"/>
                  </a:lnTo>
                  <a:lnTo>
                    <a:pt x="2055033" y="75745"/>
                  </a:lnTo>
                  <a:lnTo>
                    <a:pt x="2041638" y="79932"/>
                  </a:lnTo>
                  <a:lnTo>
                    <a:pt x="2035081" y="81855"/>
                  </a:lnTo>
                  <a:lnTo>
                    <a:pt x="2015129" y="89373"/>
                  </a:lnTo>
                  <a:lnTo>
                    <a:pt x="2013842" y="89923"/>
                  </a:lnTo>
                  <a:lnTo>
                    <a:pt x="1995178" y="97602"/>
                  </a:lnTo>
                  <a:lnTo>
                    <a:pt x="1989837" y="99915"/>
                  </a:lnTo>
                  <a:lnTo>
                    <a:pt x="1975226" y="106103"/>
                  </a:lnTo>
                  <a:lnTo>
                    <a:pt x="1966348" y="109906"/>
                  </a:lnTo>
                  <a:lnTo>
                    <a:pt x="1955274" y="114675"/>
                  </a:lnTo>
                  <a:lnTo>
                    <a:pt x="1941890" y="119898"/>
                  </a:lnTo>
                  <a:lnTo>
                    <a:pt x="1935322" y="122508"/>
                  </a:lnTo>
                  <a:lnTo>
                    <a:pt x="1915865" y="129889"/>
                  </a:lnTo>
                  <a:lnTo>
                    <a:pt x="1915371" y="130078"/>
                  </a:lnTo>
                  <a:lnTo>
                    <a:pt x="1895419" y="137131"/>
                  </a:lnTo>
                  <a:lnTo>
                    <a:pt x="1887180" y="139881"/>
                  </a:lnTo>
                  <a:lnTo>
                    <a:pt x="1875467" y="143786"/>
                  </a:lnTo>
                  <a:lnTo>
                    <a:pt x="1856297" y="149872"/>
                  </a:lnTo>
                  <a:lnTo>
                    <a:pt x="1855515" y="150110"/>
                  </a:lnTo>
                  <a:lnTo>
                    <a:pt x="1835563" y="156497"/>
                  </a:lnTo>
                  <a:lnTo>
                    <a:pt x="1824875" y="159864"/>
                  </a:lnTo>
                  <a:lnTo>
                    <a:pt x="1815612" y="162720"/>
                  </a:lnTo>
                  <a:lnTo>
                    <a:pt x="1795660" y="168891"/>
                  </a:lnTo>
                  <a:lnTo>
                    <a:pt x="1792608" y="169855"/>
                  </a:lnTo>
                  <a:lnTo>
                    <a:pt x="1775708" y="174874"/>
                  </a:lnTo>
                  <a:lnTo>
                    <a:pt x="1757985" y="179847"/>
                  </a:lnTo>
                  <a:lnTo>
                    <a:pt x="1755756" y="180461"/>
                  </a:lnTo>
                  <a:lnTo>
                    <a:pt x="1735805" y="185266"/>
                  </a:lnTo>
                  <a:lnTo>
                    <a:pt x="1715853" y="188881"/>
                  </a:lnTo>
                  <a:lnTo>
                    <a:pt x="1706996" y="189838"/>
                  </a:lnTo>
                  <a:lnTo>
                    <a:pt x="1695901" y="191044"/>
                  </a:lnTo>
                  <a:lnTo>
                    <a:pt x="1675949" y="191455"/>
                  </a:lnTo>
                  <a:lnTo>
                    <a:pt x="1655997" y="190128"/>
                  </a:lnTo>
                  <a:lnTo>
                    <a:pt x="1654290" y="189838"/>
                  </a:lnTo>
                  <a:lnTo>
                    <a:pt x="1636046" y="186512"/>
                  </a:lnTo>
                  <a:lnTo>
                    <a:pt x="1616094" y="180953"/>
                  </a:lnTo>
                  <a:lnTo>
                    <a:pt x="1612973" y="179847"/>
                  </a:lnTo>
                  <a:lnTo>
                    <a:pt x="1596142" y="173303"/>
                  </a:lnTo>
                  <a:lnTo>
                    <a:pt x="1588213" y="169855"/>
                  </a:lnTo>
                  <a:lnTo>
                    <a:pt x="1576190" y="163846"/>
                  </a:lnTo>
                  <a:lnTo>
                    <a:pt x="1568354" y="159864"/>
                  </a:lnTo>
                  <a:lnTo>
                    <a:pt x="1556239" y="152926"/>
                  </a:lnTo>
                  <a:lnTo>
                    <a:pt x="1550339" y="149872"/>
                  </a:lnTo>
                  <a:lnTo>
                    <a:pt x="1536287" y="141017"/>
                  </a:lnTo>
                  <a:lnTo>
                    <a:pt x="1533864" y="139881"/>
                  </a:lnTo>
                  <a:lnTo>
                    <a:pt x="1516724" y="129889"/>
                  </a:lnTo>
                  <a:lnTo>
                    <a:pt x="1516335" y="129584"/>
                  </a:lnTo>
                  <a:lnTo>
                    <a:pt x="1497620" y="119898"/>
                  </a:lnTo>
                  <a:lnTo>
                    <a:pt x="1496383" y="118747"/>
                  </a:lnTo>
                  <a:lnTo>
                    <a:pt x="1476431" y="110903"/>
                  </a:lnTo>
                  <a:lnTo>
                    <a:pt x="1456480" y="114816"/>
                  </a:lnTo>
                  <a:lnTo>
                    <a:pt x="1451539" y="119898"/>
                  </a:lnTo>
                  <a:lnTo>
                    <a:pt x="1436909" y="129889"/>
                  </a:lnTo>
                  <a:lnTo>
                    <a:pt x="1436528" y="130108"/>
                  </a:lnTo>
                  <a:lnTo>
                    <a:pt x="1426179" y="139881"/>
                  </a:lnTo>
                  <a:lnTo>
                    <a:pt x="1416576" y="147655"/>
                  </a:lnTo>
                  <a:lnTo>
                    <a:pt x="1414432" y="149872"/>
                  </a:lnTo>
                  <a:lnTo>
                    <a:pt x="1403234" y="159864"/>
                  </a:lnTo>
                  <a:lnTo>
                    <a:pt x="1396624" y="165313"/>
                  </a:lnTo>
                  <a:lnTo>
                    <a:pt x="1391268" y="169855"/>
                  </a:lnTo>
                  <a:lnTo>
                    <a:pt x="1378371" y="179847"/>
                  </a:lnTo>
                  <a:lnTo>
                    <a:pt x="1376673" y="180975"/>
                  </a:lnTo>
                  <a:lnTo>
                    <a:pt x="1360993" y="189838"/>
                  </a:lnTo>
                  <a:lnTo>
                    <a:pt x="1356721" y="191903"/>
                  </a:lnTo>
                  <a:lnTo>
                    <a:pt x="1336769" y="198498"/>
                  </a:lnTo>
                  <a:lnTo>
                    <a:pt x="1330318" y="199830"/>
                  </a:lnTo>
                  <a:lnTo>
                    <a:pt x="1316817" y="202164"/>
                  </a:lnTo>
                  <a:lnTo>
                    <a:pt x="1296865" y="203695"/>
                  </a:lnTo>
                  <a:lnTo>
                    <a:pt x="1276914" y="203717"/>
                  </a:lnTo>
                  <a:lnTo>
                    <a:pt x="1256962" y="202724"/>
                  </a:lnTo>
                  <a:lnTo>
                    <a:pt x="1237010" y="200980"/>
                  </a:lnTo>
                  <a:lnTo>
                    <a:pt x="1227715" y="199830"/>
                  </a:lnTo>
                  <a:lnTo>
                    <a:pt x="1217058" y="198456"/>
                  </a:lnTo>
                  <a:lnTo>
                    <a:pt x="1197107" y="194969"/>
                  </a:lnTo>
                  <a:lnTo>
                    <a:pt x="1177155" y="190528"/>
                  </a:lnTo>
                  <a:lnTo>
                    <a:pt x="1174623" y="189838"/>
                  </a:lnTo>
                  <a:lnTo>
                    <a:pt x="1157203" y="184656"/>
                  </a:lnTo>
                  <a:lnTo>
                    <a:pt x="1143820" y="179847"/>
                  </a:lnTo>
                  <a:lnTo>
                    <a:pt x="1137251" y="177238"/>
                  </a:lnTo>
                  <a:lnTo>
                    <a:pt x="1121159" y="169855"/>
                  </a:lnTo>
                  <a:lnTo>
                    <a:pt x="1117299" y="167968"/>
                  </a:lnTo>
                  <a:lnTo>
                    <a:pt x="1101690" y="159864"/>
                  </a:lnTo>
                  <a:lnTo>
                    <a:pt x="1097348" y="157623"/>
                  </a:lnTo>
                  <a:lnTo>
                    <a:pt x="1082600" y="149872"/>
                  </a:lnTo>
                  <a:lnTo>
                    <a:pt x="1077396" y="147341"/>
                  </a:lnTo>
                  <a:lnTo>
                    <a:pt x="1061287" y="139881"/>
                  </a:lnTo>
                  <a:lnTo>
                    <a:pt x="1057444" y="138301"/>
                  </a:lnTo>
                  <a:lnTo>
                    <a:pt x="1037492" y="130841"/>
                  </a:lnTo>
                  <a:lnTo>
                    <a:pt x="1034718" y="129889"/>
                  </a:lnTo>
                  <a:lnTo>
                    <a:pt x="1017541" y="124600"/>
                  </a:lnTo>
                  <a:lnTo>
                    <a:pt x="999411" y="119898"/>
                  </a:lnTo>
                  <a:lnTo>
                    <a:pt x="997589" y="119471"/>
                  </a:lnTo>
                  <a:lnTo>
                    <a:pt x="977637" y="115182"/>
                  </a:lnTo>
                  <a:lnTo>
                    <a:pt x="957685" y="111681"/>
                  </a:lnTo>
                  <a:lnTo>
                    <a:pt x="945604" y="109906"/>
                  </a:lnTo>
                  <a:lnTo>
                    <a:pt x="937733" y="108749"/>
                  </a:lnTo>
                  <a:lnTo>
                    <a:pt x="917782" y="106533"/>
                  </a:lnTo>
                  <a:lnTo>
                    <a:pt x="897830" y="105095"/>
                  </a:lnTo>
                  <a:lnTo>
                    <a:pt x="877878" y="104371"/>
                  </a:lnTo>
                  <a:lnTo>
                    <a:pt x="857926" y="104387"/>
                  </a:lnTo>
                  <a:lnTo>
                    <a:pt x="837975" y="105068"/>
                  </a:lnTo>
                  <a:lnTo>
                    <a:pt x="818023" y="106327"/>
                  </a:lnTo>
                  <a:lnTo>
                    <a:pt x="798071" y="108071"/>
                  </a:lnTo>
                  <a:lnTo>
                    <a:pt x="779802" y="109906"/>
                  </a:lnTo>
                  <a:lnTo>
                    <a:pt x="778119" y="110077"/>
                  </a:lnTo>
                  <a:lnTo>
                    <a:pt x="758167" y="112229"/>
                  </a:lnTo>
                  <a:lnTo>
                    <a:pt x="738216" y="114473"/>
                  </a:lnTo>
                  <a:lnTo>
                    <a:pt x="718264" y="116642"/>
                  </a:lnTo>
                  <a:lnTo>
                    <a:pt x="698312" y="118343"/>
                  </a:lnTo>
                  <a:lnTo>
                    <a:pt x="678360" y="119628"/>
                  </a:lnTo>
                  <a:lnTo>
                    <a:pt x="663803" y="119898"/>
                  </a:lnTo>
                  <a:lnTo>
                    <a:pt x="658409" y="120004"/>
                  </a:lnTo>
                  <a:lnTo>
                    <a:pt x="652100" y="119898"/>
                  </a:lnTo>
                  <a:lnTo>
                    <a:pt x="638457" y="119664"/>
                  </a:lnTo>
                  <a:lnTo>
                    <a:pt x="618505" y="118270"/>
                  </a:lnTo>
                  <a:lnTo>
                    <a:pt x="598553" y="115392"/>
                  </a:lnTo>
                  <a:lnTo>
                    <a:pt x="578601" y="110850"/>
                  </a:lnTo>
                  <a:lnTo>
                    <a:pt x="575401" y="109906"/>
                  </a:lnTo>
                  <a:lnTo>
                    <a:pt x="558650" y="103539"/>
                  </a:lnTo>
                  <a:lnTo>
                    <a:pt x="550932" y="99915"/>
                  </a:lnTo>
                  <a:lnTo>
                    <a:pt x="538698" y="91201"/>
                  </a:lnTo>
                  <a:lnTo>
                    <a:pt x="537174" y="89923"/>
                  </a:lnTo>
                  <a:lnTo>
                    <a:pt x="529476" y="79932"/>
                  </a:lnTo>
                  <a:lnTo>
                    <a:pt x="525148" y="69940"/>
                  </a:lnTo>
                  <a:lnTo>
                    <a:pt x="522550" y="59949"/>
                  </a:lnTo>
                  <a:lnTo>
                    <a:pt x="520901" y="49957"/>
                  </a:lnTo>
                  <a:lnTo>
                    <a:pt x="519789" y="39966"/>
                  </a:lnTo>
                  <a:lnTo>
                    <a:pt x="518746" y="33070"/>
                  </a:lnTo>
                  <a:lnTo>
                    <a:pt x="518270" y="29974"/>
                  </a:lnTo>
                  <a:lnTo>
                    <a:pt x="516410" y="19983"/>
                  </a:lnTo>
                  <a:lnTo>
                    <a:pt x="513671" y="9991"/>
                  </a:lnTo>
                  <a:lnTo>
                    <a:pt x="50951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25268" y="0"/>
                  </a:lnTo>
                  <a:lnTo>
                    <a:pt x="429769" y="9991"/>
                  </a:lnTo>
                  <a:lnTo>
                    <a:pt x="427626" y="19983"/>
                  </a:lnTo>
                  <a:lnTo>
                    <a:pt x="418987" y="28153"/>
                  </a:lnTo>
                  <a:lnTo>
                    <a:pt x="414568" y="29974"/>
                  </a:lnTo>
                  <a:lnTo>
                    <a:pt x="399036" y="33259"/>
                  </a:lnTo>
                  <a:lnTo>
                    <a:pt x="379084" y="33334"/>
                  </a:lnTo>
                  <a:lnTo>
                    <a:pt x="359132" y="31047"/>
                  </a:lnTo>
                  <a:lnTo>
                    <a:pt x="353704" y="29974"/>
                  </a:lnTo>
                  <a:lnTo>
                    <a:pt x="339180" y="26320"/>
                  </a:lnTo>
                  <a:lnTo>
                    <a:pt x="319228" y="19999"/>
                  </a:lnTo>
                  <a:lnTo>
                    <a:pt x="319186" y="19983"/>
                  </a:lnTo>
                  <a:lnTo>
                    <a:pt x="301543" y="9991"/>
                  </a:lnTo>
                  <a:lnTo>
                    <a:pt x="299277" y="7028"/>
                  </a:lnTo>
                  <a:lnTo>
                    <a:pt x="294435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55109" y="0"/>
                  </a:lnTo>
                  <a:lnTo>
                    <a:pt x="159614" y="4025"/>
                  </a:lnTo>
                  <a:lnTo>
                    <a:pt x="166156" y="9991"/>
                  </a:lnTo>
                  <a:lnTo>
                    <a:pt x="179566" y="19435"/>
                  </a:lnTo>
                  <a:lnTo>
                    <a:pt x="180362" y="19983"/>
                  </a:lnTo>
                  <a:lnTo>
                    <a:pt x="197747" y="29974"/>
                  </a:lnTo>
                  <a:lnTo>
                    <a:pt x="199518" y="30862"/>
                  </a:lnTo>
                  <a:lnTo>
                    <a:pt x="219000" y="39966"/>
                  </a:lnTo>
                  <a:lnTo>
                    <a:pt x="219470" y="40164"/>
                  </a:lnTo>
                  <a:lnTo>
                    <a:pt x="239421" y="48103"/>
                  </a:lnTo>
                  <a:lnTo>
                    <a:pt x="244440" y="49957"/>
                  </a:lnTo>
                  <a:lnTo>
                    <a:pt x="259373" y="54974"/>
                  </a:lnTo>
                  <a:lnTo>
                    <a:pt x="275761" y="59949"/>
                  </a:lnTo>
                  <a:lnTo>
                    <a:pt x="279325" y="60968"/>
                  </a:lnTo>
                  <a:lnTo>
                    <a:pt x="299277" y="66248"/>
                  </a:lnTo>
                  <a:lnTo>
                    <a:pt x="314129" y="69940"/>
                  </a:lnTo>
                  <a:lnTo>
                    <a:pt x="319228" y="71189"/>
                  </a:lnTo>
                  <a:lnTo>
                    <a:pt x="339180" y="75864"/>
                  </a:lnTo>
                  <a:lnTo>
                    <a:pt x="355342" y="79932"/>
                  </a:lnTo>
                  <a:lnTo>
                    <a:pt x="359132" y="80946"/>
                  </a:lnTo>
                  <a:lnTo>
                    <a:pt x="379084" y="86211"/>
                  </a:lnTo>
                  <a:lnTo>
                    <a:pt x="392434" y="89923"/>
                  </a:lnTo>
                  <a:lnTo>
                    <a:pt x="399036" y="92130"/>
                  </a:lnTo>
                  <a:lnTo>
                    <a:pt x="418987" y="99397"/>
                  </a:lnTo>
                  <a:lnTo>
                    <a:pt x="420423" y="99915"/>
                  </a:lnTo>
                  <a:lnTo>
                    <a:pt x="438939" y="109128"/>
                  </a:lnTo>
                  <a:lnTo>
                    <a:pt x="440460" y="109906"/>
                  </a:lnTo>
                  <a:lnTo>
                    <a:pt x="452829" y="119898"/>
                  </a:lnTo>
                  <a:lnTo>
                    <a:pt x="458891" y="128384"/>
                  </a:lnTo>
                  <a:lnTo>
                    <a:pt x="459997" y="129889"/>
                  </a:lnTo>
                  <a:lnTo>
                    <a:pt x="463938" y="139881"/>
                  </a:lnTo>
                  <a:lnTo>
                    <a:pt x="465215" y="149872"/>
                  </a:lnTo>
                  <a:lnTo>
                    <a:pt x="464998" y="159864"/>
                  </a:lnTo>
                  <a:lnTo>
                    <a:pt x="463227" y="169855"/>
                  </a:lnTo>
                  <a:lnTo>
                    <a:pt x="459771" y="179847"/>
                  </a:lnTo>
                  <a:lnTo>
                    <a:pt x="458891" y="181560"/>
                  </a:lnTo>
                  <a:lnTo>
                    <a:pt x="454746" y="189838"/>
                  </a:lnTo>
                  <a:lnTo>
                    <a:pt x="447531" y="199830"/>
                  </a:lnTo>
                  <a:lnTo>
                    <a:pt x="438939" y="208207"/>
                  </a:lnTo>
                  <a:lnTo>
                    <a:pt x="437157" y="209821"/>
                  </a:lnTo>
                  <a:lnTo>
                    <a:pt x="421974" y="219813"/>
                  </a:lnTo>
                  <a:lnTo>
                    <a:pt x="418987" y="221364"/>
                  </a:lnTo>
                  <a:lnTo>
                    <a:pt x="400448" y="229804"/>
                  </a:lnTo>
                  <a:lnTo>
                    <a:pt x="399036" y="230312"/>
                  </a:lnTo>
                  <a:lnTo>
                    <a:pt x="379084" y="236837"/>
                  </a:lnTo>
                  <a:lnTo>
                    <a:pt x="368698" y="239796"/>
                  </a:lnTo>
                  <a:lnTo>
                    <a:pt x="359132" y="242228"/>
                  </a:lnTo>
                  <a:lnTo>
                    <a:pt x="339180" y="246855"/>
                  </a:lnTo>
                  <a:lnTo>
                    <a:pt x="323910" y="249787"/>
                  </a:lnTo>
                  <a:lnTo>
                    <a:pt x="319228" y="250635"/>
                  </a:lnTo>
                  <a:lnTo>
                    <a:pt x="299277" y="253923"/>
                  </a:lnTo>
                  <a:lnTo>
                    <a:pt x="279325" y="256458"/>
                  </a:lnTo>
                  <a:lnTo>
                    <a:pt x="259373" y="258287"/>
                  </a:lnTo>
                  <a:lnTo>
                    <a:pt x="239421" y="259543"/>
                  </a:lnTo>
                  <a:lnTo>
                    <a:pt x="233786" y="259779"/>
                  </a:lnTo>
                  <a:lnTo>
                    <a:pt x="219470" y="260371"/>
                  </a:lnTo>
                  <a:lnTo>
                    <a:pt x="199518" y="260938"/>
                  </a:lnTo>
                  <a:lnTo>
                    <a:pt x="179566" y="261491"/>
                  </a:lnTo>
                  <a:lnTo>
                    <a:pt x="159614" y="262280"/>
                  </a:lnTo>
                  <a:lnTo>
                    <a:pt x="139662" y="263676"/>
                  </a:lnTo>
                  <a:lnTo>
                    <a:pt x="119711" y="265563"/>
                  </a:lnTo>
                  <a:lnTo>
                    <a:pt x="99759" y="268221"/>
                  </a:lnTo>
                  <a:lnTo>
                    <a:pt x="89989" y="269770"/>
                  </a:lnTo>
                  <a:lnTo>
                    <a:pt x="79807" y="271485"/>
                  </a:lnTo>
                  <a:lnTo>
                    <a:pt x="59855" y="275124"/>
                  </a:lnTo>
                  <a:lnTo>
                    <a:pt x="39904" y="279025"/>
                  </a:lnTo>
                  <a:lnTo>
                    <a:pt x="35769" y="279762"/>
                  </a:lnTo>
                  <a:lnTo>
                    <a:pt x="19952" y="282762"/>
                  </a:lnTo>
                  <a:lnTo>
                    <a:pt x="0" y="285939"/>
                  </a:lnTo>
                  <a:lnTo>
                    <a:pt x="0" y="289753"/>
                  </a:lnTo>
                  <a:lnTo>
                    <a:pt x="0" y="299745"/>
                  </a:lnTo>
                  <a:lnTo>
                    <a:pt x="0" y="309736"/>
                  </a:lnTo>
                  <a:lnTo>
                    <a:pt x="0" y="319728"/>
                  </a:lnTo>
                  <a:lnTo>
                    <a:pt x="0" y="329719"/>
                  </a:lnTo>
                  <a:lnTo>
                    <a:pt x="0" y="331438"/>
                  </a:lnTo>
                  <a:lnTo>
                    <a:pt x="6531" y="329719"/>
                  </a:lnTo>
                  <a:lnTo>
                    <a:pt x="19952" y="326306"/>
                  </a:lnTo>
                  <a:lnTo>
                    <a:pt x="39904" y="320877"/>
                  </a:lnTo>
                  <a:lnTo>
                    <a:pt x="43891" y="319728"/>
                  </a:lnTo>
                  <a:lnTo>
                    <a:pt x="59855" y="315388"/>
                  </a:lnTo>
                  <a:lnTo>
                    <a:pt x="79807" y="310294"/>
                  </a:lnTo>
                  <a:lnTo>
                    <a:pt x="82173" y="309736"/>
                  </a:lnTo>
                  <a:lnTo>
                    <a:pt x="99759" y="305840"/>
                  </a:lnTo>
                  <a:lnTo>
                    <a:pt x="119711" y="302273"/>
                  </a:lnTo>
                  <a:lnTo>
                    <a:pt x="139518" y="299745"/>
                  </a:lnTo>
                  <a:lnTo>
                    <a:pt x="139662" y="299728"/>
                  </a:lnTo>
                  <a:lnTo>
                    <a:pt x="159614" y="298194"/>
                  </a:lnTo>
                  <a:lnTo>
                    <a:pt x="179566" y="297548"/>
                  </a:lnTo>
                  <a:lnTo>
                    <a:pt x="199518" y="297421"/>
                  </a:lnTo>
                  <a:lnTo>
                    <a:pt x="219470" y="297576"/>
                  </a:lnTo>
                  <a:lnTo>
                    <a:pt x="239421" y="297758"/>
                  </a:lnTo>
                  <a:lnTo>
                    <a:pt x="259373" y="297638"/>
                  </a:lnTo>
                  <a:lnTo>
                    <a:pt x="279325" y="297233"/>
                  </a:lnTo>
                  <a:lnTo>
                    <a:pt x="299277" y="296215"/>
                  </a:lnTo>
                  <a:lnTo>
                    <a:pt x="319228" y="294800"/>
                  </a:lnTo>
                  <a:lnTo>
                    <a:pt x="339180" y="292991"/>
                  </a:lnTo>
                  <a:lnTo>
                    <a:pt x="359132" y="291055"/>
                  </a:lnTo>
                  <a:lnTo>
                    <a:pt x="373474" y="289753"/>
                  </a:lnTo>
                  <a:lnTo>
                    <a:pt x="379084" y="289267"/>
                  </a:lnTo>
                  <a:lnTo>
                    <a:pt x="399036" y="287998"/>
                  </a:lnTo>
                  <a:lnTo>
                    <a:pt x="418987" y="286801"/>
                  </a:lnTo>
                  <a:lnTo>
                    <a:pt x="438939" y="285671"/>
                  </a:lnTo>
                  <a:lnTo>
                    <a:pt x="458891" y="284546"/>
                  </a:lnTo>
                  <a:lnTo>
                    <a:pt x="478843" y="282807"/>
                  </a:lnTo>
                  <a:lnTo>
                    <a:pt x="498794" y="280152"/>
                  </a:lnTo>
                  <a:lnTo>
                    <a:pt x="500739" y="279762"/>
                  </a:lnTo>
                  <a:lnTo>
                    <a:pt x="518746" y="275457"/>
                  </a:lnTo>
                  <a:lnTo>
                    <a:pt x="535939" y="269770"/>
                  </a:lnTo>
                  <a:lnTo>
                    <a:pt x="538698" y="268584"/>
                  </a:lnTo>
                  <a:lnTo>
                    <a:pt x="554769" y="259779"/>
                  </a:lnTo>
                  <a:lnTo>
                    <a:pt x="558650" y="256856"/>
                  </a:lnTo>
                  <a:lnTo>
                    <a:pt x="566403" y="249787"/>
                  </a:lnTo>
                  <a:lnTo>
                    <a:pt x="574716" y="239796"/>
                  </a:lnTo>
                  <a:lnTo>
                    <a:pt x="578601" y="233585"/>
                  </a:lnTo>
                  <a:lnTo>
                    <a:pt x="580856" y="229804"/>
                  </a:lnTo>
                  <a:lnTo>
                    <a:pt x="586438" y="219813"/>
                  </a:lnTo>
                  <a:lnTo>
                    <a:pt x="591433" y="209821"/>
                  </a:lnTo>
                  <a:lnTo>
                    <a:pt x="598553" y="200665"/>
                  </a:lnTo>
                  <a:lnTo>
                    <a:pt x="599248" y="199830"/>
                  </a:lnTo>
                  <a:lnTo>
                    <a:pt x="610218" y="189838"/>
                  </a:lnTo>
                  <a:lnTo>
                    <a:pt x="618505" y="185220"/>
                  </a:lnTo>
                  <a:lnTo>
                    <a:pt x="629722" y="179847"/>
                  </a:lnTo>
                  <a:lnTo>
                    <a:pt x="638457" y="176949"/>
                  </a:lnTo>
                  <a:lnTo>
                    <a:pt x="658409" y="171179"/>
                  </a:lnTo>
                  <a:lnTo>
                    <a:pt x="663376" y="169855"/>
                  </a:lnTo>
                  <a:lnTo>
                    <a:pt x="678360" y="166863"/>
                  </a:lnTo>
                  <a:lnTo>
                    <a:pt x="698312" y="163077"/>
                  </a:lnTo>
                  <a:lnTo>
                    <a:pt x="715885" y="159864"/>
                  </a:lnTo>
                  <a:lnTo>
                    <a:pt x="718264" y="159499"/>
                  </a:lnTo>
                  <a:lnTo>
                    <a:pt x="738216" y="156461"/>
                  </a:lnTo>
                  <a:lnTo>
                    <a:pt x="758167" y="153194"/>
                  </a:lnTo>
                  <a:lnTo>
                    <a:pt x="778119" y="150110"/>
                  </a:lnTo>
                  <a:lnTo>
                    <a:pt x="779571" y="149872"/>
                  </a:lnTo>
                  <a:lnTo>
                    <a:pt x="798071" y="147099"/>
                  </a:lnTo>
                  <a:lnTo>
                    <a:pt x="818023" y="144188"/>
                  </a:lnTo>
                  <a:lnTo>
                    <a:pt x="837975" y="141660"/>
                  </a:lnTo>
                  <a:lnTo>
                    <a:pt x="854831" y="139881"/>
                  </a:lnTo>
                  <a:lnTo>
                    <a:pt x="857926" y="139581"/>
                  </a:lnTo>
                  <a:lnTo>
                    <a:pt x="877878" y="138250"/>
                  </a:lnTo>
                  <a:lnTo>
                    <a:pt x="897830" y="138073"/>
                  </a:lnTo>
                  <a:lnTo>
                    <a:pt x="917782" y="138950"/>
                  </a:lnTo>
                  <a:lnTo>
                    <a:pt x="926682" y="139881"/>
                  </a:lnTo>
                  <a:lnTo>
                    <a:pt x="937733" y="141099"/>
                  </a:lnTo>
                  <a:lnTo>
                    <a:pt x="957685" y="144670"/>
                  </a:lnTo>
                  <a:lnTo>
                    <a:pt x="977637" y="149576"/>
                  </a:lnTo>
                  <a:lnTo>
                    <a:pt x="978588" y="149872"/>
                  </a:lnTo>
                  <a:lnTo>
                    <a:pt x="997589" y="156481"/>
                  </a:lnTo>
                  <a:lnTo>
                    <a:pt x="1005997" y="159864"/>
                  </a:lnTo>
                  <a:lnTo>
                    <a:pt x="1017541" y="165124"/>
                  </a:lnTo>
                  <a:lnTo>
                    <a:pt x="1026911" y="169855"/>
                  </a:lnTo>
                  <a:lnTo>
                    <a:pt x="1037492" y="175534"/>
                  </a:lnTo>
                  <a:lnTo>
                    <a:pt x="1045049" y="179847"/>
                  </a:lnTo>
                  <a:lnTo>
                    <a:pt x="1057444" y="187333"/>
                  </a:lnTo>
                  <a:lnTo>
                    <a:pt x="1061735" y="189838"/>
                  </a:lnTo>
                  <a:lnTo>
                    <a:pt x="1077396" y="198850"/>
                  </a:lnTo>
                  <a:lnTo>
                    <a:pt x="1079280" y="199830"/>
                  </a:lnTo>
                  <a:lnTo>
                    <a:pt x="1097348" y="209059"/>
                  </a:lnTo>
                  <a:lnTo>
                    <a:pt x="1099101" y="209821"/>
                  </a:lnTo>
                  <a:lnTo>
                    <a:pt x="1117299" y="217295"/>
                  </a:lnTo>
                  <a:lnTo>
                    <a:pt x="1125099" y="219813"/>
                  </a:lnTo>
                  <a:lnTo>
                    <a:pt x="1137251" y="223518"/>
                  </a:lnTo>
                  <a:lnTo>
                    <a:pt x="1157203" y="228414"/>
                  </a:lnTo>
                  <a:lnTo>
                    <a:pt x="1163900" y="229804"/>
                  </a:lnTo>
                  <a:lnTo>
                    <a:pt x="1177155" y="232499"/>
                  </a:lnTo>
                  <a:lnTo>
                    <a:pt x="1197107" y="236150"/>
                  </a:lnTo>
                  <a:lnTo>
                    <a:pt x="1217058" y="239749"/>
                  </a:lnTo>
                  <a:lnTo>
                    <a:pt x="1217322" y="239796"/>
                  </a:lnTo>
                  <a:lnTo>
                    <a:pt x="1237010" y="243606"/>
                  </a:lnTo>
                  <a:lnTo>
                    <a:pt x="1256962" y="248115"/>
                  </a:lnTo>
                  <a:lnTo>
                    <a:pt x="1263644" y="249787"/>
                  </a:lnTo>
                  <a:lnTo>
                    <a:pt x="1276914" y="253716"/>
                  </a:lnTo>
                  <a:lnTo>
                    <a:pt x="1293727" y="259779"/>
                  </a:lnTo>
                  <a:lnTo>
                    <a:pt x="1296865" y="261156"/>
                  </a:lnTo>
                  <a:lnTo>
                    <a:pt x="1313772" y="269770"/>
                  </a:lnTo>
                  <a:lnTo>
                    <a:pt x="1316817" y="271786"/>
                  </a:lnTo>
                  <a:lnTo>
                    <a:pt x="1327645" y="279762"/>
                  </a:lnTo>
                  <a:lnTo>
                    <a:pt x="1336769" y="288464"/>
                  </a:lnTo>
                  <a:lnTo>
                    <a:pt x="1338149" y="289753"/>
                  </a:lnTo>
                  <a:lnTo>
                    <a:pt x="1348437" y="299745"/>
                  </a:lnTo>
                  <a:lnTo>
                    <a:pt x="1356721" y="308012"/>
                  </a:lnTo>
                  <a:lnTo>
                    <a:pt x="1358687" y="309736"/>
                  </a:lnTo>
                  <a:lnTo>
                    <a:pt x="1372568" y="319728"/>
                  </a:lnTo>
                  <a:lnTo>
                    <a:pt x="1376673" y="322056"/>
                  </a:lnTo>
                  <a:lnTo>
                    <a:pt x="1396624" y="329195"/>
                  </a:lnTo>
                  <a:lnTo>
                    <a:pt x="1400100" y="329719"/>
                  </a:lnTo>
                  <a:lnTo>
                    <a:pt x="1416576" y="331534"/>
                  </a:lnTo>
                  <a:lnTo>
                    <a:pt x="1436528" y="330605"/>
                  </a:lnTo>
                  <a:lnTo>
                    <a:pt x="1441652" y="329719"/>
                  </a:lnTo>
                  <a:lnTo>
                    <a:pt x="1456480" y="326665"/>
                  </a:lnTo>
                  <a:lnTo>
                    <a:pt x="1476431" y="319953"/>
                  </a:lnTo>
                  <a:lnTo>
                    <a:pt x="1476943" y="319728"/>
                  </a:lnTo>
                  <a:lnTo>
                    <a:pt x="1494956" y="309736"/>
                  </a:lnTo>
                  <a:lnTo>
                    <a:pt x="1496383" y="308724"/>
                  </a:lnTo>
                  <a:lnTo>
                    <a:pt x="1507633" y="299745"/>
                  </a:lnTo>
                  <a:lnTo>
                    <a:pt x="1516335" y="291232"/>
                  </a:lnTo>
                  <a:lnTo>
                    <a:pt x="1517877" y="289753"/>
                  </a:lnTo>
                  <a:lnTo>
                    <a:pt x="1525789" y="279762"/>
                  </a:lnTo>
                  <a:lnTo>
                    <a:pt x="1532894" y="269770"/>
                  </a:lnTo>
                  <a:lnTo>
                    <a:pt x="1536287" y="264844"/>
                  </a:lnTo>
                  <a:lnTo>
                    <a:pt x="1540893" y="259779"/>
                  </a:lnTo>
                  <a:lnTo>
                    <a:pt x="1553726" y="249787"/>
                  </a:lnTo>
                  <a:lnTo>
                    <a:pt x="1556239" y="248393"/>
                  </a:lnTo>
                  <a:lnTo>
                    <a:pt x="1576190" y="242683"/>
                  </a:lnTo>
                  <a:lnTo>
                    <a:pt x="1596142" y="241218"/>
                  </a:lnTo>
                  <a:lnTo>
                    <a:pt x="1616094" y="240939"/>
                  </a:lnTo>
                  <a:lnTo>
                    <a:pt x="1636046" y="241063"/>
                  </a:lnTo>
                  <a:lnTo>
                    <a:pt x="1655997" y="240850"/>
                  </a:lnTo>
                  <a:lnTo>
                    <a:pt x="1673928" y="239796"/>
                  </a:lnTo>
                  <a:lnTo>
                    <a:pt x="1675949" y="239686"/>
                  </a:lnTo>
                  <a:lnTo>
                    <a:pt x="1695901" y="237826"/>
                  </a:lnTo>
                  <a:lnTo>
                    <a:pt x="1715853" y="234666"/>
                  </a:lnTo>
                  <a:lnTo>
                    <a:pt x="1735805" y="230567"/>
                  </a:lnTo>
                  <a:lnTo>
                    <a:pt x="1739092" y="229804"/>
                  </a:lnTo>
                  <a:lnTo>
                    <a:pt x="1755756" y="226079"/>
                  </a:lnTo>
                  <a:lnTo>
                    <a:pt x="1775708" y="221469"/>
                  </a:lnTo>
                  <a:lnTo>
                    <a:pt x="1783145" y="219813"/>
                  </a:lnTo>
                  <a:lnTo>
                    <a:pt x="1795660" y="217022"/>
                  </a:lnTo>
                  <a:lnTo>
                    <a:pt x="1815612" y="213135"/>
                  </a:lnTo>
                  <a:lnTo>
                    <a:pt x="1835563" y="209945"/>
                  </a:lnTo>
                  <a:lnTo>
                    <a:pt x="1836639" y="209821"/>
                  </a:lnTo>
                  <a:lnTo>
                    <a:pt x="1855515" y="207541"/>
                  </a:lnTo>
                  <a:lnTo>
                    <a:pt x="1875467" y="205550"/>
                  </a:lnTo>
                  <a:lnTo>
                    <a:pt x="1895419" y="203661"/>
                  </a:lnTo>
                  <a:lnTo>
                    <a:pt x="1915371" y="201060"/>
                  </a:lnTo>
                  <a:lnTo>
                    <a:pt x="1921548" y="199830"/>
                  </a:lnTo>
                  <a:lnTo>
                    <a:pt x="1935322" y="196809"/>
                  </a:lnTo>
                  <a:lnTo>
                    <a:pt x="1955274" y="190554"/>
                  </a:lnTo>
                  <a:lnTo>
                    <a:pt x="1957020" y="189838"/>
                  </a:lnTo>
                  <a:lnTo>
                    <a:pt x="1975226" y="181910"/>
                  </a:lnTo>
                  <a:lnTo>
                    <a:pt x="1979434" y="179847"/>
                  </a:lnTo>
                  <a:lnTo>
                    <a:pt x="1995178" y="171869"/>
                  </a:lnTo>
                  <a:lnTo>
                    <a:pt x="1999013" y="169855"/>
                  </a:lnTo>
                  <a:lnTo>
                    <a:pt x="2015129" y="161804"/>
                  </a:lnTo>
                  <a:lnTo>
                    <a:pt x="2019072" y="159864"/>
                  </a:lnTo>
                  <a:lnTo>
                    <a:pt x="2035081" y="152407"/>
                  </a:lnTo>
                  <a:lnTo>
                    <a:pt x="2041885" y="149872"/>
                  </a:lnTo>
                  <a:lnTo>
                    <a:pt x="2055033" y="145158"/>
                  </a:lnTo>
                  <a:lnTo>
                    <a:pt x="2074985" y="140111"/>
                  </a:lnTo>
                  <a:lnTo>
                    <a:pt x="2076652" y="139881"/>
                  </a:lnTo>
                  <a:lnTo>
                    <a:pt x="2094936" y="137545"/>
                  </a:lnTo>
                  <a:lnTo>
                    <a:pt x="2114888" y="137038"/>
                  </a:lnTo>
                  <a:lnTo>
                    <a:pt x="2134840" y="138522"/>
                  </a:lnTo>
                  <a:lnTo>
                    <a:pt x="2144830" y="139881"/>
                  </a:lnTo>
                  <a:lnTo>
                    <a:pt x="2154792" y="141407"/>
                  </a:lnTo>
                  <a:lnTo>
                    <a:pt x="2174744" y="145506"/>
                  </a:lnTo>
                  <a:lnTo>
                    <a:pt x="2194695" y="149799"/>
                  </a:lnTo>
                  <a:lnTo>
                    <a:pt x="2195064" y="149872"/>
                  </a:lnTo>
                  <a:lnTo>
                    <a:pt x="2214647" y="154668"/>
                  </a:lnTo>
                  <a:lnTo>
                    <a:pt x="2234599" y="158921"/>
                  </a:lnTo>
                  <a:lnTo>
                    <a:pt x="2240214" y="159864"/>
                  </a:lnTo>
                  <a:lnTo>
                    <a:pt x="2254551" y="163001"/>
                  </a:lnTo>
                  <a:lnTo>
                    <a:pt x="2274502" y="166167"/>
                  </a:lnTo>
                  <a:lnTo>
                    <a:pt x="2294454" y="169027"/>
                  </a:lnTo>
                  <a:lnTo>
                    <a:pt x="2312043" y="169855"/>
                  </a:lnTo>
                  <a:lnTo>
                    <a:pt x="2314406" y="169994"/>
                  </a:lnTo>
                  <a:lnTo>
                    <a:pt x="2334358" y="173092"/>
                  </a:lnTo>
                  <a:lnTo>
                    <a:pt x="2354310" y="174944"/>
                  </a:lnTo>
                  <a:lnTo>
                    <a:pt x="2374261" y="177114"/>
                  </a:lnTo>
                  <a:lnTo>
                    <a:pt x="2394213" y="178259"/>
                  </a:lnTo>
                  <a:lnTo>
                    <a:pt x="2414165" y="177642"/>
                  </a:lnTo>
                  <a:lnTo>
                    <a:pt x="2434117" y="174546"/>
                  </a:lnTo>
                  <a:lnTo>
                    <a:pt x="2447784" y="169855"/>
                  </a:lnTo>
                  <a:lnTo>
                    <a:pt x="2454068" y="168221"/>
                  </a:lnTo>
                  <a:lnTo>
                    <a:pt x="2473716" y="159864"/>
                  </a:lnTo>
                  <a:lnTo>
                    <a:pt x="2474020" y="159753"/>
                  </a:lnTo>
                  <a:lnTo>
                    <a:pt x="2492883" y="149872"/>
                  </a:lnTo>
                  <a:lnTo>
                    <a:pt x="2493972" y="149401"/>
                  </a:lnTo>
                  <a:lnTo>
                    <a:pt x="2512375" y="139881"/>
                  </a:lnTo>
                  <a:lnTo>
                    <a:pt x="2513924" y="139207"/>
                  </a:lnTo>
                  <a:lnTo>
                    <a:pt x="2532998" y="129889"/>
                  </a:lnTo>
                  <a:lnTo>
                    <a:pt x="2533876" y="129519"/>
                  </a:lnTo>
                  <a:lnTo>
                    <a:pt x="2553827" y="120954"/>
                  </a:lnTo>
                  <a:lnTo>
                    <a:pt x="2556471" y="119898"/>
                  </a:lnTo>
                  <a:lnTo>
                    <a:pt x="2573779" y="113764"/>
                  </a:lnTo>
                  <a:lnTo>
                    <a:pt x="2586114" y="109906"/>
                  </a:lnTo>
                  <a:lnTo>
                    <a:pt x="2593731" y="107717"/>
                  </a:lnTo>
                  <a:lnTo>
                    <a:pt x="2613683" y="103292"/>
                  </a:lnTo>
                  <a:lnTo>
                    <a:pt x="2633634" y="100522"/>
                  </a:lnTo>
                  <a:lnTo>
                    <a:pt x="2646416" y="99915"/>
                  </a:lnTo>
                  <a:lnTo>
                    <a:pt x="2653586" y="99579"/>
                  </a:lnTo>
                  <a:lnTo>
                    <a:pt x="2658135" y="99915"/>
                  </a:lnTo>
                  <a:lnTo>
                    <a:pt x="2673538" y="101196"/>
                  </a:lnTo>
                  <a:lnTo>
                    <a:pt x="2693490" y="105491"/>
                  </a:lnTo>
                  <a:lnTo>
                    <a:pt x="2705128" y="109906"/>
                  </a:lnTo>
                  <a:lnTo>
                    <a:pt x="2713441" y="112964"/>
                  </a:lnTo>
                  <a:lnTo>
                    <a:pt x="2728426" y="119898"/>
                  </a:lnTo>
                  <a:lnTo>
                    <a:pt x="2733393" y="122073"/>
                  </a:lnTo>
                  <a:lnTo>
                    <a:pt x="2749460" y="129889"/>
                  </a:lnTo>
                  <a:lnTo>
                    <a:pt x="2753345" y="131585"/>
                  </a:lnTo>
                  <a:lnTo>
                    <a:pt x="2771617" y="139881"/>
                  </a:lnTo>
                  <a:lnTo>
                    <a:pt x="2773297" y="140536"/>
                  </a:lnTo>
                  <a:lnTo>
                    <a:pt x="2793249" y="148208"/>
                  </a:lnTo>
                  <a:lnTo>
                    <a:pt x="2797651" y="149872"/>
                  </a:lnTo>
                  <a:lnTo>
                    <a:pt x="2813200" y="155141"/>
                  </a:lnTo>
                  <a:lnTo>
                    <a:pt x="2827384" y="159864"/>
                  </a:lnTo>
                  <a:lnTo>
                    <a:pt x="2833152" y="161679"/>
                  </a:lnTo>
                  <a:lnTo>
                    <a:pt x="2853104" y="167948"/>
                  </a:lnTo>
                  <a:lnTo>
                    <a:pt x="2858979" y="169855"/>
                  </a:lnTo>
                  <a:lnTo>
                    <a:pt x="2873056" y="174530"/>
                  </a:lnTo>
                  <a:lnTo>
                    <a:pt x="2887031" y="179847"/>
                  </a:lnTo>
                  <a:lnTo>
                    <a:pt x="2893007" y="182225"/>
                  </a:lnTo>
                  <a:lnTo>
                    <a:pt x="2909389" y="189838"/>
                  </a:lnTo>
                  <a:lnTo>
                    <a:pt x="2912959" y="191726"/>
                  </a:lnTo>
                  <a:lnTo>
                    <a:pt x="2926318" y="199830"/>
                  </a:lnTo>
                  <a:lnTo>
                    <a:pt x="2932911" y="204646"/>
                  </a:lnTo>
                  <a:lnTo>
                    <a:pt x="2939114" y="209821"/>
                  </a:lnTo>
                  <a:lnTo>
                    <a:pt x="2948661" y="219813"/>
                  </a:lnTo>
                  <a:lnTo>
                    <a:pt x="2952863" y="225508"/>
                  </a:lnTo>
                  <a:lnTo>
                    <a:pt x="2955873" y="229804"/>
                  </a:lnTo>
                  <a:lnTo>
                    <a:pt x="2961191" y="239796"/>
                  </a:lnTo>
                  <a:lnTo>
                    <a:pt x="2964816" y="249787"/>
                  </a:lnTo>
                  <a:lnTo>
                    <a:pt x="2967212" y="259779"/>
                  </a:lnTo>
                  <a:lnTo>
                    <a:pt x="2968302" y="269770"/>
                  </a:lnTo>
                  <a:lnTo>
                    <a:pt x="2968349" y="279762"/>
                  </a:lnTo>
                  <a:lnTo>
                    <a:pt x="2967717" y="289753"/>
                  </a:lnTo>
                  <a:lnTo>
                    <a:pt x="2966279" y="299745"/>
                  </a:lnTo>
                  <a:lnTo>
                    <a:pt x="2964148" y="309736"/>
                  </a:lnTo>
                  <a:lnTo>
                    <a:pt x="2961794" y="319728"/>
                  </a:lnTo>
                  <a:lnTo>
                    <a:pt x="2959510" y="329719"/>
                  </a:lnTo>
                  <a:lnTo>
                    <a:pt x="2957751" y="339711"/>
                  </a:lnTo>
                  <a:lnTo>
                    <a:pt x="2957320" y="349702"/>
                  </a:lnTo>
                  <a:lnTo>
                    <a:pt x="2960692" y="359694"/>
                  </a:lnTo>
                  <a:lnTo>
                    <a:pt x="2971303" y="369685"/>
                  </a:lnTo>
                  <a:close/>
                  <a:moveTo>
                    <a:pt x="1436528" y="92365"/>
                  </a:moveTo>
                  <a:lnTo>
                    <a:pt x="1456480" y="97417"/>
                  </a:lnTo>
                  <a:lnTo>
                    <a:pt x="1476431" y="94219"/>
                  </a:lnTo>
                  <a:lnTo>
                    <a:pt x="1480334" y="89923"/>
                  </a:lnTo>
                  <a:lnTo>
                    <a:pt x="1496383" y="80487"/>
                  </a:lnTo>
                  <a:lnTo>
                    <a:pt x="1496898" y="79932"/>
                  </a:lnTo>
                  <a:lnTo>
                    <a:pt x="1510326" y="69940"/>
                  </a:lnTo>
                  <a:lnTo>
                    <a:pt x="1516335" y="66309"/>
                  </a:lnTo>
                  <a:lnTo>
                    <a:pt x="1523549" y="59949"/>
                  </a:lnTo>
                  <a:lnTo>
                    <a:pt x="1535674" y="49957"/>
                  </a:lnTo>
                  <a:lnTo>
                    <a:pt x="1536287" y="49475"/>
                  </a:lnTo>
                  <a:lnTo>
                    <a:pt x="1544944" y="39966"/>
                  </a:lnTo>
                  <a:lnTo>
                    <a:pt x="1553258" y="29974"/>
                  </a:lnTo>
                  <a:lnTo>
                    <a:pt x="1556239" y="25671"/>
                  </a:lnTo>
                  <a:lnTo>
                    <a:pt x="1559227" y="19983"/>
                  </a:lnTo>
                  <a:lnTo>
                    <a:pt x="1562669" y="9991"/>
                  </a:lnTo>
                  <a:lnTo>
                    <a:pt x="1564469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67431" y="0"/>
                  </a:lnTo>
                  <a:lnTo>
                    <a:pt x="1358418" y="9991"/>
                  </a:lnTo>
                  <a:lnTo>
                    <a:pt x="1356721" y="11068"/>
                  </a:lnTo>
                  <a:lnTo>
                    <a:pt x="1341396" y="19983"/>
                  </a:lnTo>
                  <a:lnTo>
                    <a:pt x="1336769" y="21820"/>
                  </a:lnTo>
                  <a:lnTo>
                    <a:pt x="1316817" y="27725"/>
                  </a:lnTo>
                  <a:lnTo>
                    <a:pt x="1301332" y="29974"/>
                  </a:lnTo>
                  <a:lnTo>
                    <a:pt x="1296865" y="30468"/>
                  </a:lnTo>
                  <a:lnTo>
                    <a:pt x="1276914" y="30489"/>
                  </a:lnTo>
                  <a:lnTo>
                    <a:pt x="1272889" y="29974"/>
                  </a:lnTo>
                  <a:lnTo>
                    <a:pt x="1256962" y="27448"/>
                  </a:lnTo>
                  <a:lnTo>
                    <a:pt x="1237010" y="20422"/>
                  </a:lnTo>
                  <a:lnTo>
                    <a:pt x="1236226" y="19983"/>
                  </a:lnTo>
                  <a:lnTo>
                    <a:pt x="1223151" y="9991"/>
                  </a:lnTo>
                  <a:lnTo>
                    <a:pt x="1217058" y="2094"/>
                  </a:lnTo>
                  <a:lnTo>
                    <a:pt x="1215836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8247" y="0"/>
                  </a:lnTo>
                  <a:lnTo>
                    <a:pt x="1141757" y="9991"/>
                  </a:lnTo>
                  <a:lnTo>
                    <a:pt x="1146402" y="19983"/>
                  </a:lnTo>
                  <a:lnTo>
                    <a:pt x="1152330" y="29974"/>
                  </a:lnTo>
                  <a:lnTo>
                    <a:pt x="1157203" y="36657"/>
                  </a:lnTo>
                  <a:lnTo>
                    <a:pt x="1160057" y="39966"/>
                  </a:lnTo>
                  <a:lnTo>
                    <a:pt x="1170525" y="49957"/>
                  </a:lnTo>
                  <a:lnTo>
                    <a:pt x="1177155" y="55093"/>
                  </a:lnTo>
                  <a:lnTo>
                    <a:pt x="1185305" y="59949"/>
                  </a:lnTo>
                  <a:lnTo>
                    <a:pt x="1197107" y="65729"/>
                  </a:lnTo>
                  <a:lnTo>
                    <a:pt x="1209252" y="69940"/>
                  </a:lnTo>
                  <a:lnTo>
                    <a:pt x="1217058" y="72453"/>
                  </a:lnTo>
                  <a:lnTo>
                    <a:pt x="1237010" y="76866"/>
                  </a:lnTo>
                  <a:lnTo>
                    <a:pt x="1256962" y="79850"/>
                  </a:lnTo>
                  <a:lnTo>
                    <a:pt x="1257814" y="79932"/>
                  </a:lnTo>
                  <a:lnTo>
                    <a:pt x="1276914" y="81878"/>
                  </a:lnTo>
                  <a:lnTo>
                    <a:pt x="1296865" y="83268"/>
                  </a:lnTo>
                  <a:lnTo>
                    <a:pt x="1316817" y="84112"/>
                  </a:lnTo>
                  <a:lnTo>
                    <a:pt x="1336769" y="84711"/>
                  </a:lnTo>
                  <a:lnTo>
                    <a:pt x="1356721" y="85091"/>
                  </a:lnTo>
                  <a:lnTo>
                    <a:pt x="1376673" y="85601"/>
                  </a:lnTo>
                  <a:lnTo>
                    <a:pt x="1396624" y="86733"/>
                  </a:lnTo>
                  <a:lnTo>
                    <a:pt x="1416576" y="88750"/>
                  </a:lnTo>
                  <a:lnTo>
                    <a:pt x="1426215" y="89923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任意多边形: 形状 61">
              <a:extLst>
                <a:ext uri="{FF2B5EF4-FFF2-40B4-BE49-F238E27FC236}">
                  <a16:creationId xmlns:a16="http://schemas.microsoft.com/office/drawing/2014/main" id="{0BEEE4B3-6F52-3077-2415-239D50243E32}"/>
                </a:ext>
              </a:extLst>
            </p:cNvPr>
            <p:cNvSpPr/>
            <p:nvPr/>
          </p:nvSpPr>
          <p:spPr>
            <a:xfrm>
              <a:off x="2885545" y="2690550"/>
              <a:ext cx="2972814" cy="285938"/>
            </a:xfrm>
            <a:custGeom>
              <a:avLst/>
              <a:gdLst>
                <a:gd name="connsiteX0" fmla="*/ 19952 w 2972814"/>
                <a:gd name="connsiteY0" fmla="*/ 282762 h 285938"/>
                <a:gd name="connsiteX1" fmla="*/ 35769 w 2972814"/>
                <a:gd name="connsiteY1" fmla="*/ 279762 h 285938"/>
                <a:gd name="connsiteX2" fmla="*/ 39904 w 2972814"/>
                <a:gd name="connsiteY2" fmla="*/ 279025 h 285938"/>
                <a:gd name="connsiteX3" fmla="*/ 59855 w 2972814"/>
                <a:gd name="connsiteY3" fmla="*/ 275124 h 285938"/>
                <a:gd name="connsiteX4" fmla="*/ 79807 w 2972814"/>
                <a:gd name="connsiteY4" fmla="*/ 271485 h 285938"/>
                <a:gd name="connsiteX5" fmla="*/ 89989 w 2972814"/>
                <a:gd name="connsiteY5" fmla="*/ 269770 h 285938"/>
                <a:gd name="connsiteX6" fmla="*/ 99759 w 2972814"/>
                <a:gd name="connsiteY6" fmla="*/ 268221 h 285938"/>
                <a:gd name="connsiteX7" fmla="*/ 119711 w 2972814"/>
                <a:gd name="connsiteY7" fmla="*/ 265563 h 285938"/>
                <a:gd name="connsiteX8" fmla="*/ 139662 w 2972814"/>
                <a:gd name="connsiteY8" fmla="*/ 263676 h 285938"/>
                <a:gd name="connsiteX9" fmla="*/ 159614 w 2972814"/>
                <a:gd name="connsiteY9" fmla="*/ 262280 h 285938"/>
                <a:gd name="connsiteX10" fmla="*/ 179566 w 2972814"/>
                <a:gd name="connsiteY10" fmla="*/ 261491 h 285938"/>
                <a:gd name="connsiteX11" fmla="*/ 199518 w 2972814"/>
                <a:gd name="connsiteY11" fmla="*/ 260938 h 285938"/>
                <a:gd name="connsiteX12" fmla="*/ 219470 w 2972814"/>
                <a:gd name="connsiteY12" fmla="*/ 260371 h 285938"/>
                <a:gd name="connsiteX13" fmla="*/ 233786 w 2972814"/>
                <a:gd name="connsiteY13" fmla="*/ 259779 h 285938"/>
                <a:gd name="connsiteX14" fmla="*/ 239421 w 2972814"/>
                <a:gd name="connsiteY14" fmla="*/ 259543 h 285938"/>
                <a:gd name="connsiteX15" fmla="*/ 259373 w 2972814"/>
                <a:gd name="connsiteY15" fmla="*/ 258287 h 285938"/>
                <a:gd name="connsiteX16" fmla="*/ 279325 w 2972814"/>
                <a:gd name="connsiteY16" fmla="*/ 256458 h 285938"/>
                <a:gd name="connsiteX17" fmla="*/ 299277 w 2972814"/>
                <a:gd name="connsiteY17" fmla="*/ 253923 h 285938"/>
                <a:gd name="connsiteX18" fmla="*/ 319228 w 2972814"/>
                <a:gd name="connsiteY18" fmla="*/ 250635 h 285938"/>
                <a:gd name="connsiteX19" fmla="*/ 323910 w 2972814"/>
                <a:gd name="connsiteY19" fmla="*/ 249787 h 285938"/>
                <a:gd name="connsiteX20" fmla="*/ 339180 w 2972814"/>
                <a:gd name="connsiteY20" fmla="*/ 246855 h 285938"/>
                <a:gd name="connsiteX21" fmla="*/ 359132 w 2972814"/>
                <a:gd name="connsiteY21" fmla="*/ 242228 h 285938"/>
                <a:gd name="connsiteX22" fmla="*/ 368698 w 2972814"/>
                <a:gd name="connsiteY22" fmla="*/ 239796 h 285938"/>
                <a:gd name="connsiteX23" fmla="*/ 379084 w 2972814"/>
                <a:gd name="connsiteY23" fmla="*/ 236837 h 285938"/>
                <a:gd name="connsiteX24" fmla="*/ 399036 w 2972814"/>
                <a:gd name="connsiteY24" fmla="*/ 230312 h 285938"/>
                <a:gd name="connsiteX25" fmla="*/ 400448 w 2972814"/>
                <a:gd name="connsiteY25" fmla="*/ 229804 h 285938"/>
                <a:gd name="connsiteX26" fmla="*/ 418987 w 2972814"/>
                <a:gd name="connsiteY26" fmla="*/ 221364 h 285938"/>
                <a:gd name="connsiteX27" fmla="*/ 421974 w 2972814"/>
                <a:gd name="connsiteY27" fmla="*/ 219813 h 285938"/>
                <a:gd name="connsiteX28" fmla="*/ 437157 w 2972814"/>
                <a:gd name="connsiteY28" fmla="*/ 209821 h 285938"/>
                <a:gd name="connsiteX29" fmla="*/ 438939 w 2972814"/>
                <a:gd name="connsiteY29" fmla="*/ 208207 h 285938"/>
                <a:gd name="connsiteX30" fmla="*/ 447531 w 2972814"/>
                <a:gd name="connsiteY30" fmla="*/ 199830 h 285938"/>
                <a:gd name="connsiteX31" fmla="*/ 454746 w 2972814"/>
                <a:gd name="connsiteY31" fmla="*/ 189838 h 285938"/>
                <a:gd name="connsiteX32" fmla="*/ 458891 w 2972814"/>
                <a:gd name="connsiteY32" fmla="*/ 181560 h 285938"/>
                <a:gd name="connsiteX33" fmla="*/ 459771 w 2972814"/>
                <a:gd name="connsiteY33" fmla="*/ 179847 h 285938"/>
                <a:gd name="connsiteX34" fmla="*/ 463227 w 2972814"/>
                <a:gd name="connsiteY34" fmla="*/ 169855 h 285938"/>
                <a:gd name="connsiteX35" fmla="*/ 464998 w 2972814"/>
                <a:gd name="connsiteY35" fmla="*/ 159864 h 285938"/>
                <a:gd name="connsiteX36" fmla="*/ 465215 w 2972814"/>
                <a:gd name="connsiteY36" fmla="*/ 149872 h 285938"/>
                <a:gd name="connsiteX37" fmla="*/ 463938 w 2972814"/>
                <a:gd name="connsiteY37" fmla="*/ 139881 h 285938"/>
                <a:gd name="connsiteX38" fmla="*/ 459997 w 2972814"/>
                <a:gd name="connsiteY38" fmla="*/ 129889 h 285938"/>
                <a:gd name="connsiteX39" fmla="*/ 458891 w 2972814"/>
                <a:gd name="connsiteY39" fmla="*/ 128384 h 285938"/>
                <a:gd name="connsiteX40" fmla="*/ 452829 w 2972814"/>
                <a:gd name="connsiteY40" fmla="*/ 119898 h 285938"/>
                <a:gd name="connsiteX41" fmla="*/ 440460 w 2972814"/>
                <a:gd name="connsiteY41" fmla="*/ 109906 h 285938"/>
                <a:gd name="connsiteX42" fmla="*/ 438939 w 2972814"/>
                <a:gd name="connsiteY42" fmla="*/ 109128 h 285938"/>
                <a:gd name="connsiteX43" fmla="*/ 420423 w 2972814"/>
                <a:gd name="connsiteY43" fmla="*/ 99915 h 285938"/>
                <a:gd name="connsiteX44" fmla="*/ 418987 w 2972814"/>
                <a:gd name="connsiteY44" fmla="*/ 99397 h 285938"/>
                <a:gd name="connsiteX45" fmla="*/ 399036 w 2972814"/>
                <a:gd name="connsiteY45" fmla="*/ 92130 h 285938"/>
                <a:gd name="connsiteX46" fmla="*/ 392434 w 2972814"/>
                <a:gd name="connsiteY46" fmla="*/ 89923 h 285938"/>
                <a:gd name="connsiteX47" fmla="*/ 379084 w 2972814"/>
                <a:gd name="connsiteY47" fmla="*/ 86211 h 285938"/>
                <a:gd name="connsiteX48" fmla="*/ 359132 w 2972814"/>
                <a:gd name="connsiteY48" fmla="*/ 80946 h 285938"/>
                <a:gd name="connsiteX49" fmla="*/ 355342 w 2972814"/>
                <a:gd name="connsiteY49" fmla="*/ 79932 h 285938"/>
                <a:gd name="connsiteX50" fmla="*/ 339180 w 2972814"/>
                <a:gd name="connsiteY50" fmla="*/ 75864 h 285938"/>
                <a:gd name="connsiteX51" fmla="*/ 319228 w 2972814"/>
                <a:gd name="connsiteY51" fmla="*/ 71189 h 285938"/>
                <a:gd name="connsiteX52" fmla="*/ 314129 w 2972814"/>
                <a:gd name="connsiteY52" fmla="*/ 69940 h 285938"/>
                <a:gd name="connsiteX53" fmla="*/ 299277 w 2972814"/>
                <a:gd name="connsiteY53" fmla="*/ 66248 h 285938"/>
                <a:gd name="connsiteX54" fmla="*/ 279325 w 2972814"/>
                <a:gd name="connsiteY54" fmla="*/ 60968 h 285938"/>
                <a:gd name="connsiteX55" fmla="*/ 275761 w 2972814"/>
                <a:gd name="connsiteY55" fmla="*/ 59949 h 285938"/>
                <a:gd name="connsiteX56" fmla="*/ 259373 w 2972814"/>
                <a:gd name="connsiteY56" fmla="*/ 54974 h 285938"/>
                <a:gd name="connsiteX57" fmla="*/ 244440 w 2972814"/>
                <a:gd name="connsiteY57" fmla="*/ 49957 h 285938"/>
                <a:gd name="connsiteX58" fmla="*/ 239421 w 2972814"/>
                <a:gd name="connsiteY58" fmla="*/ 48103 h 285938"/>
                <a:gd name="connsiteX59" fmla="*/ 219470 w 2972814"/>
                <a:gd name="connsiteY59" fmla="*/ 40164 h 285938"/>
                <a:gd name="connsiteX60" fmla="*/ 219000 w 2972814"/>
                <a:gd name="connsiteY60" fmla="*/ 39966 h 285938"/>
                <a:gd name="connsiteX61" fmla="*/ 199518 w 2972814"/>
                <a:gd name="connsiteY61" fmla="*/ 30862 h 285938"/>
                <a:gd name="connsiteX62" fmla="*/ 197747 w 2972814"/>
                <a:gd name="connsiteY62" fmla="*/ 29974 h 285938"/>
                <a:gd name="connsiteX63" fmla="*/ 180362 w 2972814"/>
                <a:gd name="connsiteY63" fmla="*/ 19983 h 285938"/>
                <a:gd name="connsiteX64" fmla="*/ 179566 w 2972814"/>
                <a:gd name="connsiteY64" fmla="*/ 19435 h 285938"/>
                <a:gd name="connsiteX65" fmla="*/ 166156 w 2972814"/>
                <a:gd name="connsiteY65" fmla="*/ 9991 h 285938"/>
                <a:gd name="connsiteX66" fmla="*/ 159614 w 2972814"/>
                <a:gd name="connsiteY66" fmla="*/ 4025 h 285938"/>
                <a:gd name="connsiteX67" fmla="*/ 155109 w 2972814"/>
                <a:gd name="connsiteY67" fmla="*/ 0 h 285938"/>
                <a:gd name="connsiteX68" fmla="*/ 139662 w 2972814"/>
                <a:gd name="connsiteY68" fmla="*/ 0 h 285938"/>
                <a:gd name="connsiteX69" fmla="*/ 119711 w 2972814"/>
                <a:gd name="connsiteY69" fmla="*/ 0 h 285938"/>
                <a:gd name="connsiteX70" fmla="*/ 99759 w 2972814"/>
                <a:gd name="connsiteY70" fmla="*/ 0 h 285938"/>
                <a:gd name="connsiteX71" fmla="*/ 79807 w 2972814"/>
                <a:gd name="connsiteY71" fmla="*/ 0 h 285938"/>
                <a:gd name="connsiteX72" fmla="*/ 59855 w 2972814"/>
                <a:gd name="connsiteY72" fmla="*/ 0 h 285938"/>
                <a:gd name="connsiteX73" fmla="*/ 39904 w 2972814"/>
                <a:gd name="connsiteY73" fmla="*/ 0 h 285938"/>
                <a:gd name="connsiteX74" fmla="*/ 19952 w 2972814"/>
                <a:gd name="connsiteY74" fmla="*/ 0 h 285938"/>
                <a:gd name="connsiteX75" fmla="*/ 0 w 2972814"/>
                <a:gd name="connsiteY75" fmla="*/ 0 h 285938"/>
                <a:gd name="connsiteX76" fmla="*/ 0 w 2972814"/>
                <a:gd name="connsiteY76" fmla="*/ 9991 h 285938"/>
                <a:gd name="connsiteX77" fmla="*/ 0 w 2972814"/>
                <a:gd name="connsiteY77" fmla="*/ 19983 h 285938"/>
                <a:gd name="connsiteX78" fmla="*/ 0 w 2972814"/>
                <a:gd name="connsiteY78" fmla="*/ 20494 h 285938"/>
                <a:gd name="connsiteX79" fmla="*/ 4470 w 2972814"/>
                <a:gd name="connsiteY79" fmla="*/ 19983 h 285938"/>
                <a:gd name="connsiteX80" fmla="*/ 19952 w 2972814"/>
                <a:gd name="connsiteY80" fmla="*/ 18491 h 285938"/>
                <a:gd name="connsiteX81" fmla="*/ 38084 w 2972814"/>
                <a:gd name="connsiteY81" fmla="*/ 19983 h 285938"/>
                <a:gd name="connsiteX82" fmla="*/ 39904 w 2972814"/>
                <a:gd name="connsiteY82" fmla="*/ 20096 h 285938"/>
                <a:gd name="connsiteX83" fmla="*/ 59855 w 2972814"/>
                <a:gd name="connsiteY83" fmla="*/ 24404 h 285938"/>
                <a:gd name="connsiteX84" fmla="*/ 77508 w 2972814"/>
                <a:gd name="connsiteY84" fmla="*/ 29974 h 285938"/>
                <a:gd name="connsiteX85" fmla="*/ 79807 w 2972814"/>
                <a:gd name="connsiteY85" fmla="*/ 30562 h 285938"/>
                <a:gd name="connsiteX86" fmla="*/ 99759 w 2972814"/>
                <a:gd name="connsiteY86" fmla="*/ 37626 h 285938"/>
                <a:gd name="connsiteX87" fmla="*/ 105325 w 2972814"/>
                <a:gd name="connsiteY87" fmla="*/ 39966 h 285938"/>
                <a:gd name="connsiteX88" fmla="*/ 119711 w 2972814"/>
                <a:gd name="connsiteY88" fmla="*/ 45179 h 285938"/>
                <a:gd name="connsiteX89" fmla="*/ 131223 w 2972814"/>
                <a:gd name="connsiteY89" fmla="*/ 49957 h 285938"/>
                <a:gd name="connsiteX90" fmla="*/ 139662 w 2972814"/>
                <a:gd name="connsiteY90" fmla="*/ 53127 h 285938"/>
                <a:gd name="connsiteX91" fmla="*/ 156687 w 2972814"/>
                <a:gd name="connsiteY91" fmla="*/ 59949 h 285938"/>
                <a:gd name="connsiteX92" fmla="*/ 159614 w 2972814"/>
                <a:gd name="connsiteY92" fmla="*/ 61038 h 285938"/>
                <a:gd name="connsiteX93" fmla="*/ 179566 w 2972814"/>
                <a:gd name="connsiteY93" fmla="*/ 68757 h 285938"/>
                <a:gd name="connsiteX94" fmla="*/ 182737 w 2972814"/>
                <a:gd name="connsiteY94" fmla="*/ 69940 h 285938"/>
                <a:gd name="connsiteX95" fmla="*/ 199518 w 2972814"/>
                <a:gd name="connsiteY95" fmla="*/ 76114 h 285938"/>
                <a:gd name="connsiteX96" fmla="*/ 210584 w 2972814"/>
                <a:gd name="connsiteY96" fmla="*/ 79932 h 285938"/>
                <a:gd name="connsiteX97" fmla="*/ 219470 w 2972814"/>
                <a:gd name="connsiteY97" fmla="*/ 82983 h 285938"/>
                <a:gd name="connsiteX98" fmla="*/ 239421 w 2972814"/>
                <a:gd name="connsiteY98" fmla="*/ 89518 h 285938"/>
                <a:gd name="connsiteX99" fmla="*/ 240802 w 2972814"/>
                <a:gd name="connsiteY99" fmla="*/ 89923 h 285938"/>
                <a:gd name="connsiteX100" fmla="*/ 259373 w 2972814"/>
                <a:gd name="connsiteY100" fmla="*/ 95550 h 285938"/>
                <a:gd name="connsiteX101" fmla="*/ 274498 w 2972814"/>
                <a:gd name="connsiteY101" fmla="*/ 99915 h 285938"/>
                <a:gd name="connsiteX102" fmla="*/ 279325 w 2972814"/>
                <a:gd name="connsiteY102" fmla="*/ 101443 h 285938"/>
                <a:gd name="connsiteX103" fmla="*/ 299277 w 2972814"/>
                <a:gd name="connsiteY103" fmla="*/ 107571 h 285938"/>
                <a:gd name="connsiteX104" fmla="*/ 306668 w 2972814"/>
                <a:gd name="connsiteY104" fmla="*/ 109906 h 285938"/>
                <a:gd name="connsiteX105" fmla="*/ 319228 w 2972814"/>
                <a:gd name="connsiteY105" fmla="*/ 114548 h 285938"/>
                <a:gd name="connsiteX106" fmla="*/ 332097 w 2972814"/>
                <a:gd name="connsiteY106" fmla="*/ 119898 h 285938"/>
                <a:gd name="connsiteX107" fmla="*/ 339180 w 2972814"/>
                <a:gd name="connsiteY107" fmla="*/ 123621 h 285938"/>
                <a:gd name="connsiteX108" fmla="*/ 349984 w 2972814"/>
                <a:gd name="connsiteY108" fmla="*/ 129889 h 285938"/>
                <a:gd name="connsiteX109" fmla="*/ 359132 w 2972814"/>
                <a:gd name="connsiteY109" fmla="*/ 137681 h 285938"/>
                <a:gd name="connsiteX110" fmla="*/ 361434 w 2972814"/>
                <a:gd name="connsiteY110" fmla="*/ 139881 h 285938"/>
                <a:gd name="connsiteX111" fmla="*/ 367467 w 2972814"/>
                <a:gd name="connsiteY111" fmla="*/ 149872 h 285938"/>
                <a:gd name="connsiteX112" fmla="*/ 369393 w 2972814"/>
                <a:gd name="connsiteY112" fmla="*/ 159864 h 285938"/>
                <a:gd name="connsiteX113" fmla="*/ 367377 w 2972814"/>
                <a:gd name="connsiteY113" fmla="*/ 169855 h 285938"/>
                <a:gd name="connsiteX114" fmla="*/ 361555 w 2972814"/>
                <a:gd name="connsiteY114" fmla="*/ 179847 h 285938"/>
                <a:gd name="connsiteX115" fmla="*/ 359132 w 2972814"/>
                <a:gd name="connsiteY115" fmla="*/ 182253 h 285938"/>
                <a:gd name="connsiteX116" fmla="*/ 350450 w 2972814"/>
                <a:gd name="connsiteY116" fmla="*/ 189838 h 285938"/>
                <a:gd name="connsiteX117" fmla="*/ 339180 w 2972814"/>
                <a:gd name="connsiteY117" fmla="*/ 196918 h 285938"/>
                <a:gd name="connsiteX118" fmla="*/ 333805 w 2972814"/>
                <a:gd name="connsiteY118" fmla="*/ 199830 h 285938"/>
                <a:gd name="connsiteX119" fmla="*/ 319228 w 2972814"/>
                <a:gd name="connsiteY119" fmla="*/ 205897 h 285938"/>
                <a:gd name="connsiteX120" fmla="*/ 308221 w 2972814"/>
                <a:gd name="connsiteY120" fmla="*/ 209821 h 285938"/>
                <a:gd name="connsiteX121" fmla="*/ 299277 w 2972814"/>
                <a:gd name="connsiteY121" fmla="*/ 212497 h 285938"/>
                <a:gd name="connsiteX122" fmla="*/ 279325 w 2972814"/>
                <a:gd name="connsiteY122" fmla="*/ 217267 h 285938"/>
                <a:gd name="connsiteX123" fmla="*/ 265897 w 2972814"/>
                <a:gd name="connsiteY123" fmla="*/ 219813 h 285938"/>
                <a:gd name="connsiteX124" fmla="*/ 259373 w 2972814"/>
                <a:gd name="connsiteY124" fmla="*/ 220905 h 285938"/>
                <a:gd name="connsiteX125" fmla="*/ 239421 w 2972814"/>
                <a:gd name="connsiteY125" fmla="*/ 223343 h 285938"/>
                <a:gd name="connsiteX126" fmla="*/ 219470 w 2972814"/>
                <a:gd name="connsiteY126" fmla="*/ 225119 h 285938"/>
                <a:gd name="connsiteX127" fmla="*/ 199518 w 2972814"/>
                <a:gd name="connsiteY127" fmla="*/ 226405 h 285938"/>
                <a:gd name="connsiteX128" fmla="*/ 179566 w 2972814"/>
                <a:gd name="connsiteY128" fmla="*/ 227393 h 285938"/>
                <a:gd name="connsiteX129" fmla="*/ 159614 w 2972814"/>
                <a:gd name="connsiteY129" fmla="*/ 228590 h 285938"/>
                <a:gd name="connsiteX130" fmla="*/ 139662 w 2972814"/>
                <a:gd name="connsiteY130" fmla="*/ 229715 h 285938"/>
                <a:gd name="connsiteX131" fmla="*/ 138325 w 2972814"/>
                <a:gd name="connsiteY131" fmla="*/ 229804 h 285938"/>
                <a:gd name="connsiteX132" fmla="*/ 119711 w 2972814"/>
                <a:gd name="connsiteY132" fmla="*/ 231019 h 285938"/>
                <a:gd name="connsiteX133" fmla="*/ 99759 w 2972814"/>
                <a:gd name="connsiteY133" fmla="*/ 232657 h 285938"/>
                <a:gd name="connsiteX134" fmla="*/ 79807 w 2972814"/>
                <a:gd name="connsiteY134" fmla="*/ 234343 h 285938"/>
                <a:gd name="connsiteX135" fmla="*/ 59855 w 2972814"/>
                <a:gd name="connsiteY135" fmla="*/ 235865 h 285938"/>
                <a:gd name="connsiteX136" fmla="*/ 39904 w 2972814"/>
                <a:gd name="connsiteY136" fmla="*/ 236486 h 285938"/>
                <a:gd name="connsiteX137" fmla="*/ 19952 w 2972814"/>
                <a:gd name="connsiteY137" fmla="*/ 235648 h 285938"/>
                <a:gd name="connsiteX138" fmla="*/ 0 w 2972814"/>
                <a:gd name="connsiteY138" fmla="*/ 231868 h 285938"/>
                <a:gd name="connsiteX139" fmla="*/ 0 w 2972814"/>
                <a:gd name="connsiteY139" fmla="*/ 239796 h 285938"/>
                <a:gd name="connsiteX140" fmla="*/ 0 w 2972814"/>
                <a:gd name="connsiteY140" fmla="*/ 249787 h 285938"/>
                <a:gd name="connsiteX141" fmla="*/ 0 w 2972814"/>
                <a:gd name="connsiteY141" fmla="*/ 259779 h 285938"/>
                <a:gd name="connsiteX142" fmla="*/ 0 w 2972814"/>
                <a:gd name="connsiteY142" fmla="*/ 269770 h 285938"/>
                <a:gd name="connsiteX143" fmla="*/ 0 w 2972814"/>
                <a:gd name="connsiteY143" fmla="*/ 279762 h 285938"/>
                <a:gd name="connsiteX144" fmla="*/ 0 w 2972814"/>
                <a:gd name="connsiteY144" fmla="*/ 285939 h 285938"/>
                <a:gd name="connsiteX145" fmla="*/ 1237010 w 2972814"/>
                <a:gd name="connsiteY145" fmla="*/ 200980 h 285938"/>
                <a:gd name="connsiteX146" fmla="*/ 1256962 w 2972814"/>
                <a:gd name="connsiteY146" fmla="*/ 202724 h 285938"/>
                <a:gd name="connsiteX147" fmla="*/ 1276914 w 2972814"/>
                <a:gd name="connsiteY147" fmla="*/ 203717 h 285938"/>
                <a:gd name="connsiteX148" fmla="*/ 1296865 w 2972814"/>
                <a:gd name="connsiteY148" fmla="*/ 203695 h 285938"/>
                <a:gd name="connsiteX149" fmla="*/ 1316817 w 2972814"/>
                <a:gd name="connsiteY149" fmla="*/ 202164 h 285938"/>
                <a:gd name="connsiteX150" fmla="*/ 1330318 w 2972814"/>
                <a:gd name="connsiteY150" fmla="*/ 199830 h 285938"/>
                <a:gd name="connsiteX151" fmla="*/ 1336769 w 2972814"/>
                <a:gd name="connsiteY151" fmla="*/ 198498 h 285938"/>
                <a:gd name="connsiteX152" fmla="*/ 1356721 w 2972814"/>
                <a:gd name="connsiteY152" fmla="*/ 191903 h 285938"/>
                <a:gd name="connsiteX153" fmla="*/ 1360993 w 2972814"/>
                <a:gd name="connsiteY153" fmla="*/ 189838 h 285938"/>
                <a:gd name="connsiteX154" fmla="*/ 1376673 w 2972814"/>
                <a:gd name="connsiteY154" fmla="*/ 180975 h 285938"/>
                <a:gd name="connsiteX155" fmla="*/ 1378371 w 2972814"/>
                <a:gd name="connsiteY155" fmla="*/ 179847 h 285938"/>
                <a:gd name="connsiteX156" fmla="*/ 1391268 w 2972814"/>
                <a:gd name="connsiteY156" fmla="*/ 169855 h 285938"/>
                <a:gd name="connsiteX157" fmla="*/ 1396624 w 2972814"/>
                <a:gd name="connsiteY157" fmla="*/ 165313 h 285938"/>
                <a:gd name="connsiteX158" fmla="*/ 1403234 w 2972814"/>
                <a:gd name="connsiteY158" fmla="*/ 159864 h 285938"/>
                <a:gd name="connsiteX159" fmla="*/ 1414432 w 2972814"/>
                <a:gd name="connsiteY159" fmla="*/ 149872 h 285938"/>
                <a:gd name="connsiteX160" fmla="*/ 1416576 w 2972814"/>
                <a:gd name="connsiteY160" fmla="*/ 147655 h 285938"/>
                <a:gd name="connsiteX161" fmla="*/ 1426179 w 2972814"/>
                <a:gd name="connsiteY161" fmla="*/ 139881 h 285938"/>
                <a:gd name="connsiteX162" fmla="*/ 1436528 w 2972814"/>
                <a:gd name="connsiteY162" fmla="*/ 130108 h 285938"/>
                <a:gd name="connsiteX163" fmla="*/ 1436909 w 2972814"/>
                <a:gd name="connsiteY163" fmla="*/ 129889 h 285938"/>
                <a:gd name="connsiteX164" fmla="*/ 1451539 w 2972814"/>
                <a:gd name="connsiteY164" fmla="*/ 119898 h 285938"/>
                <a:gd name="connsiteX165" fmla="*/ 1456480 w 2972814"/>
                <a:gd name="connsiteY165" fmla="*/ 114816 h 285938"/>
                <a:gd name="connsiteX166" fmla="*/ 1476431 w 2972814"/>
                <a:gd name="connsiteY166" fmla="*/ 110903 h 285938"/>
                <a:gd name="connsiteX167" fmla="*/ 1496383 w 2972814"/>
                <a:gd name="connsiteY167" fmla="*/ 118747 h 285938"/>
                <a:gd name="connsiteX168" fmla="*/ 1497620 w 2972814"/>
                <a:gd name="connsiteY168" fmla="*/ 119898 h 285938"/>
                <a:gd name="connsiteX169" fmla="*/ 1516335 w 2972814"/>
                <a:gd name="connsiteY169" fmla="*/ 129584 h 285938"/>
                <a:gd name="connsiteX170" fmla="*/ 1516724 w 2972814"/>
                <a:gd name="connsiteY170" fmla="*/ 129889 h 285938"/>
                <a:gd name="connsiteX171" fmla="*/ 1533864 w 2972814"/>
                <a:gd name="connsiteY171" fmla="*/ 139881 h 285938"/>
                <a:gd name="connsiteX172" fmla="*/ 1536287 w 2972814"/>
                <a:gd name="connsiteY172" fmla="*/ 141017 h 285938"/>
                <a:gd name="connsiteX173" fmla="*/ 1550339 w 2972814"/>
                <a:gd name="connsiteY173" fmla="*/ 149872 h 285938"/>
                <a:gd name="connsiteX174" fmla="*/ 1556239 w 2972814"/>
                <a:gd name="connsiteY174" fmla="*/ 152926 h 285938"/>
                <a:gd name="connsiteX175" fmla="*/ 1568354 w 2972814"/>
                <a:gd name="connsiteY175" fmla="*/ 159864 h 285938"/>
                <a:gd name="connsiteX176" fmla="*/ 1576190 w 2972814"/>
                <a:gd name="connsiteY176" fmla="*/ 163846 h 285938"/>
                <a:gd name="connsiteX177" fmla="*/ 1588213 w 2972814"/>
                <a:gd name="connsiteY177" fmla="*/ 169855 h 285938"/>
                <a:gd name="connsiteX178" fmla="*/ 1596142 w 2972814"/>
                <a:gd name="connsiteY178" fmla="*/ 173303 h 285938"/>
                <a:gd name="connsiteX179" fmla="*/ 1612973 w 2972814"/>
                <a:gd name="connsiteY179" fmla="*/ 179847 h 285938"/>
                <a:gd name="connsiteX180" fmla="*/ 1616094 w 2972814"/>
                <a:gd name="connsiteY180" fmla="*/ 180953 h 285938"/>
                <a:gd name="connsiteX181" fmla="*/ 1636046 w 2972814"/>
                <a:gd name="connsiteY181" fmla="*/ 186512 h 285938"/>
                <a:gd name="connsiteX182" fmla="*/ 1654290 w 2972814"/>
                <a:gd name="connsiteY182" fmla="*/ 189838 h 285938"/>
                <a:gd name="connsiteX183" fmla="*/ 1655997 w 2972814"/>
                <a:gd name="connsiteY183" fmla="*/ 190128 h 285938"/>
                <a:gd name="connsiteX184" fmla="*/ 1675949 w 2972814"/>
                <a:gd name="connsiteY184" fmla="*/ 191455 h 285938"/>
                <a:gd name="connsiteX185" fmla="*/ 1695901 w 2972814"/>
                <a:gd name="connsiteY185" fmla="*/ 191044 h 285938"/>
                <a:gd name="connsiteX186" fmla="*/ 1706996 w 2972814"/>
                <a:gd name="connsiteY186" fmla="*/ 189838 h 285938"/>
                <a:gd name="connsiteX187" fmla="*/ 1715853 w 2972814"/>
                <a:gd name="connsiteY187" fmla="*/ 188881 h 285938"/>
                <a:gd name="connsiteX188" fmla="*/ 1735805 w 2972814"/>
                <a:gd name="connsiteY188" fmla="*/ 185266 h 285938"/>
                <a:gd name="connsiteX189" fmla="*/ 1755756 w 2972814"/>
                <a:gd name="connsiteY189" fmla="*/ 180461 h 285938"/>
                <a:gd name="connsiteX190" fmla="*/ 1757985 w 2972814"/>
                <a:gd name="connsiteY190" fmla="*/ 179847 h 285938"/>
                <a:gd name="connsiteX191" fmla="*/ 1775708 w 2972814"/>
                <a:gd name="connsiteY191" fmla="*/ 174874 h 285938"/>
                <a:gd name="connsiteX192" fmla="*/ 1792608 w 2972814"/>
                <a:gd name="connsiteY192" fmla="*/ 169855 h 285938"/>
                <a:gd name="connsiteX193" fmla="*/ 1795660 w 2972814"/>
                <a:gd name="connsiteY193" fmla="*/ 168891 h 285938"/>
                <a:gd name="connsiteX194" fmla="*/ 1815612 w 2972814"/>
                <a:gd name="connsiteY194" fmla="*/ 162720 h 285938"/>
                <a:gd name="connsiteX195" fmla="*/ 1824875 w 2972814"/>
                <a:gd name="connsiteY195" fmla="*/ 159864 h 285938"/>
                <a:gd name="connsiteX196" fmla="*/ 1835563 w 2972814"/>
                <a:gd name="connsiteY196" fmla="*/ 156497 h 285938"/>
                <a:gd name="connsiteX197" fmla="*/ 1855515 w 2972814"/>
                <a:gd name="connsiteY197" fmla="*/ 150110 h 285938"/>
                <a:gd name="connsiteX198" fmla="*/ 1856297 w 2972814"/>
                <a:gd name="connsiteY198" fmla="*/ 149872 h 285938"/>
                <a:gd name="connsiteX199" fmla="*/ 1875467 w 2972814"/>
                <a:gd name="connsiteY199" fmla="*/ 143786 h 285938"/>
                <a:gd name="connsiteX200" fmla="*/ 1887180 w 2972814"/>
                <a:gd name="connsiteY200" fmla="*/ 139881 h 285938"/>
                <a:gd name="connsiteX201" fmla="*/ 1895419 w 2972814"/>
                <a:gd name="connsiteY201" fmla="*/ 137131 h 285938"/>
                <a:gd name="connsiteX202" fmla="*/ 1915371 w 2972814"/>
                <a:gd name="connsiteY202" fmla="*/ 130078 h 285938"/>
                <a:gd name="connsiteX203" fmla="*/ 1915865 w 2972814"/>
                <a:gd name="connsiteY203" fmla="*/ 129889 h 285938"/>
                <a:gd name="connsiteX204" fmla="*/ 1935322 w 2972814"/>
                <a:gd name="connsiteY204" fmla="*/ 122508 h 285938"/>
                <a:gd name="connsiteX205" fmla="*/ 1941890 w 2972814"/>
                <a:gd name="connsiteY205" fmla="*/ 119898 h 285938"/>
                <a:gd name="connsiteX206" fmla="*/ 1955274 w 2972814"/>
                <a:gd name="connsiteY206" fmla="*/ 114675 h 285938"/>
                <a:gd name="connsiteX207" fmla="*/ 1966348 w 2972814"/>
                <a:gd name="connsiteY207" fmla="*/ 109906 h 285938"/>
                <a:gd name="connsiteX208" fmla="*/ 1975226 w 2972814"/>
                <a:gd name="connsiteY208" fmla="*/ 106103 h 285938"/>
                <a:gd name="connsiteX209" fmla="*/ 1989837 w 2972814"/>
                <a:gd name="connsiteY209" fmla="*/ 99915 h 285938"/>
                <a:gd name="connsiteX210" fmla="*/ 1995178 w 2972814"/>
                <a:gd name="connsiteY210" fmla="*/ 97602 h 285938"/>
                <a:gd name="connsiteX211" fmla="*/ 2013842 w 2972814"/>
                <a:gd name="connsiteY211" fmla="*/ 89923 h 285938"/>
                <a:gd name="connsiteX212" fmla="*/ 2015129 w 2972814"/>
                <a:gd name="connsiteY212" fmla="*/ 89373 h 285938"/>
                <a:gd name="connsiteX213" fmla="*/ 2035081 w 2972814"/>
                <a:gd name="connsiteY213" fmla="*/ 81855 h 285938"/>
                <a:gd name="connsiteX214" fmla="*/ 2041638 w 2972814"/>
                <a:gd name="connsiteY214" fmla="*/ 79932 h 285938"/>
                <a:gd name="connsiteX215" fmla="*/ 2055033 w 2972814"/>
                <a:gd name="connsiteY215" fmla="*/ 75745 h 285938"/>
                <a:gd name="connsiteX216" fmla="*/ 2074985 w 2972814"/>
                <a:gd name="connsiteY216" fmla="*/ 71964 h 285938"/>
                <a:gd name="connsiteX217" fmla="*/ 2094936 w 2972814"/>
                <a:gd name="connsiteY217" fmla="*/ 70316 h 285938"/>
                <a:gd name="connsiteX218" fmla="*/ 2114888 w 2972814"/>
                <a:gd name="connsiteY218" fmla="*/ 70699 h 285938"/>
                <a:gd name="connsiteX219" fmla="*/ 2134840 w 2972814"/>
                <a:gd name="connsiteY219" fmla="*/ 72591 h 285938"/>
                <a:gd name="connsiteX220" fmla="*/ 2154792 w 2972814"/>
                <a:gd name="connsiteY220" fmla="*/ 75260 h 285938"/>
                <a:gd name="connsiteX221" fmla="*/ 2174744 w 2972814"/>
                <a:gd name="connsiteY221" fmla="*/ 77902 h 285938"/>
                <a:gd name="connsiteX222" fmla="*/ 2193180 w 2972814"/>
                <a:gd name="connsiteY222" fmla="*/ 79932 h 285938"/>
                <a:gd name="connsiteX223" fmla="*/ 2194695 w 2972814"/>
                <a:gd name="connsiteY223" fmla="*/ 80096 h 285938"/>
                <a:gd name="connsiteX224" fmla="*/ 2214647 w 2972814"/>
                <a:gd name="connsiteY224" fmla="*/ 81470 h 285938"/>
                <a:gd name="connsiteX225" fmla="*/ 2234599 w 2972814"/>
                <a:gd name="connsiteY225" fmla="*/ 81861 h 285938"/>
                <a:gd name="connsiteX226" fmla="*/ 2254551 w 2972814"/>
                <a:gd name="connsiteY226" fmla="*/ 81329 h 285938"/>
                <a:gd name="connsiteX227" fmla="*/ 2271543 w 2972814"/>
                <a:gd name="connsiteY227" fmla="*/ 79932 h 285938"/>
                <a:gd name="connsiteX228" fmla="*/ 2274502 w 2972814"/>
                <a:gd name="connsiteY228" fmla="*/ 79688 h 285938"/>
                <a:gd name="connsiteX229" fmla="*/ 2294454 w 2972814"/>
                <a:gd name="connsiteY229" fmla="*/ 77660 h 285938"/>
                <a:gd name="connsiteX230" fmla="*/ 2314406 w 2972814"/>
                <a:gd name="connsiteY230" fmla="*/ 75850 h 285938"/>
                <a:gd name="connsiteX231" fmla="*/ 2334358 w 2972814"/>
                <a:gd name="connsiteY231" fmla="*/ 74567 h 285938"/>
                <a:gd name="connsiteX232" fmla="*/ 2354310 w 2972814"/>
                <a:gd name="connsiteY232" fmla="*/ 74341 h 285938"/>
                <a:gd name="connsiteX233" fmla="*/ 2374261 w 2972814"/>
                <a:gd name="connsiteY233" fmla="*/ 75402 h 285938"/>
                <a:gd name="connsiteX234" fmla="*/ 2394213 w 2972814"/>
                <a:gd name="connsiteY234" fmla="*/ 77514 h 285938"/>
                <a:gd name="connsiteX235" fmla="*/ 2412539 w 2972814"/>
                <a:gd name="connsiteY235" fmla="*/ 79932 h 285938"/>
                <a:gd name="connsiteX236" fmla="*/ 2414165 w 2972814"/>
                <a:gd name="connsiteY236" fmla="*/ 80153 h 285938"/>
                <a:gd name="connsiteX237" fmla="*/ 2434117 w 2972814"/>
                <a:gd name="connsiteY237" fmla="*/ 82651 h 285938"/>
                <a:gd name="connsiteX238" fmla="*/ 2454068 w 2972814"/>
                <a:gd name="connsiteY238" fmla="*/ 83957 h 285938"/>
                <a:gd name="connsiteX239" fmla="*/ 2474020 w 2972814"/>
                <a:gd name="connsiteY239" fmla="*/ 83809 h 285938"/>
                <a:gd name="connsiteX240" fmla="*/ 2493972 w 2972814"/>
                <a:gd name="connsiteY240" fmla="*/ 82213 h 285938"/>
                <a:gd name="connsiteX241" fmla="*/ 2509458 w 2972814"/>
                <a:gd name="connsiteY241" fmla="*/ 79932 h 285938"/>
                <a:gd name="connsiteX242" fmla="*/ 2513924 w 2972814"/>
                <a:gd name="connsiteY242" fmla="*/ 79355 h 285938"/>
                <a:gd name="connsiteX243" fmla="*/ 2533876 w 2972814"/>
                <a:gd name="connsiteY243" fmla="*/ 75616 h 285938"/>
                <a:gd name="connsiteX244" fmla="*/ 2553827 w 2972814"/>
                <a:gd name="connsiteY244" fmla="*/ 71279 h 285938"/>
                <a:gd name="connsiteX245" fmla="*/ 2559343 w 2972814"/>
                <a:gd name="connsiteY245" fmla="*/ 69940 h 285938"/>
                <a:gd name="connsiteX246" fmla="*/ 2573779 w 2972814"/>
                <a:gd name="connsiteY246" fmla="*/ 66716 h 285938"/>
                <a:gd name="connsiteX247" fmla="*/ 2593731 w 2972814"/>
                <a:gd name="connsiteY247" fmla="*/ 62146 h 285938"/>
                <a:gd name="connsiteX248" fmla="*/ 2603601 w 2972814"/>
                <a:gd name="connsiteY248" fmla="*/ 59949 h 285938"/>
                <a:gd name="connsiteX249" fmla="*/ 2613683 w 2972814"/>
                <a:gd name="connsiteY249" fmla="*/ 57739 h 285938"/>
                <a:gd name="connsiteX250" fmla="*/ 2633634 w 2972814"/>
                <a:gd name="connsiteY250" fmla="*/ 53678 h 285938"/>
                <a:gd name="connsiteX251" fmla="*/ 2653586 w 2972814"/>
                <a:gd name="connsiteY251" fmla="*/ 50225 h 285938"/>
                <a:gd name="connsiteX252" fmla="*/ 2655706 w 2972814"/>
                <a:gd name="connsiteY252" fmla="*/ 49957 h 285938"/>
                <a:gd name="connsiteX253" fmla="*/ 2673538 w 2972814"/>
                <a:gd name="connsiteY253" fmla="*/ 47634 h 285938"/>
                <a:gd name="connsiteX254" fmla="*/ 2693490 w 2972814"/>
                <a:gd name="connsiteY254" fmla="*/ 46537 h 285938"/>
                <a:gd name="connsiteX255" fmla="*/ 2713441 w 2972814"/>
                <a:gd name="connsiteY255" fmla="*/ 47458 h 285938"/>
                <a:gd name="connsiteX256" fmla="*/ 2726001 w 2972814"/>
                <a:gd name="connsiteY256" fmla="*/ 49957 h 285938"/>
                <a:gd name="connsiteX257" fmla="*/ 2733393 w 2972814"/>
                <a:gd name="connsiteY257" fmla="*/ 51645 h 285938"/>
                <a:gd name="connsiteX258" fmla="*/ 2753345 w 2972814"/>
                <a:gd name="connsiteY258" fmla="*/ 59602 h 285938"/>
                <a:gd name="connsiteX259" fmla="*/ 2753967 w 2972814"/>
                <a:gd name="connsiteY259" fmla="*/ 59949 h 285938"/>
                <a:gd name="connsiteX260" fmla="*/ 2770415 w 2972814"/>
                <a:gd name="connsiteY260" fmla="*/ 69940 h 285938"/>
                <a:gd name="connsiteX261" fmla="*/ 2773297 w 2972814"/>
                <a:gd name="connsiteY261" fmla="*/ 71934 h 285938"/>
                <a:gd name="connsiteX262" fmla="*/ 2783531 w 2972814"/>
                <a:gd name="connsiteY262" fmla="*/ 79932 h 285938"/>
                <a:gd name="connsiteX263" fmla="*/ 2793249 w 2972814"/>
                <a:gd name="connsiteY263" fmla="*/ 87354 h 285938"/>
                <a:gd name="connsiteX264" fmla="*/ 2796498 w 2972814"/>
                <a:gd name="connsiteY264" fmla="*/ 89923 h 285938"/>
                <a:gd name="connsiteX265" fmla="*/ 2810335 w 2972814"/>
                <a:gd name="connsiteY265" fmla="*/ 99915 h 285938"/>
                <a:gd name="connsiteX266" fmla="*/ 2813200 w 2972814"/>
                <a:gd name="connsiteY266" fmla="*/ 101797 h 285938"/>
                <a:gd name="connsiteX267" fmla="*/ 2826418 w 2972814"/>
                <a:gd name="connsiteY267" fmla="*/ 109906 h 285938"/>
                <a:gd name="connsiteX268" fmla="*/ 2833152 w 2972814"/>
                <a:gd name="connsiteY268" fmla="*/ 113512 h 285938"/>
                <a:gd name="connsiteX269" fmla="*/ 2846232 w 2972814"/>
                <a:gd name="connsiteY269" fmla="*/ 119898 h 285938"/>
                <a:gd name="connsiteX270" fmla="*/ 2853104 w 2972814"/>
                <a:gd name="connsiteY270" fmla="*/ 122855 h 285938"/>
                <a:gd name="connsiteX271" fmla="*/ 2870925 w 2972814"/>
                <a:gd name="connsiteY271" fmla="*/ 129889 h 285938"/>
                <a:gd name="connsiteX272" fmla="*/ 2873056 w 2972814"/>
                <a:gd name="connsiteY272" fmla="*/ 130667 h 285938"/>
                <a:gd name="connsiteX273" fmla="*/ 2893007 w 2972814"/>
                <a:gd name="connsiteY273" fmla="*/ 137527 h 285938"/>
                <a:gd name="connsiteX274" fmla="*/ 2899969 w 2972814"/>
                <a:gd name="connsiteY274" fmla="*/ 139881 h 285938"/>
                <a:gd name="connsiteX275" fmla="*/ 2912959 w 2972814"/>
                <a:gd name="connsiteY275" fmla="*/ 144244 h 285938"/>
                <a:gd name="connsiteX276" fmla="*/ 2928665 w 2972814"/>
                <a:gd name="connsiteY276" fmla="*/ 149872 h 285938"/>
                <a:gd name="connsiteX277" fmla="*/ 2932911 w 2972814"/>
                <a:gd name="connsiteY277" fmla="*/ 151481 h 285938"/>
                <a:gd name="connsiteX278" fmla="*/ 2952863 w 2972814"/>
                <a:gd name="connsiteY278" fmla="*/ 159772 h 285938"/>
                <a:gd name="connsiteX279" fmla="*/ 2953070 w 2972814"/>
                <a:gd name="connsiteY279" fmla="*/ 159864 h 285938"/>
                <a:gd name="connsiteX280" fmla="*/ 2972556 w 2972814"/>
                <a:gd name="connsiteY280" fmla="*/ 169855 h 285938"/>
                <a:gd name="connsiteX281" fmla="*/ 2972815 w 2972814"/>
                <a:gd name="connsiteY281" fmla="*/ 170011 h 285938"/>
                <a:gd name="connsiteX282" fmla="*/ 2972815 w 2972814"/>
                <a:gd name="connsiteY282" fmla="*/ 169855 h 285938"/>
                <a:gd name="connsiteX283" fmla="*/ 2972815 w 2972814"/>
                <a:gd name="connsiteY283" fmla="*/ 159864 h 285938"/>
                <a:gd name="connsiteX284" fmla="*/ 2972815 w 2972814"/>
                <a:gd name="connsiteY284" fmla="*/ 149872 h 285938"/>
                <a:gd name="connsiteX285" fmla="*/ 2972815 w 2972814"/>
                <a:gd name="connsiteY285" fmla="*/ 139881 h 285938"/>
                <a:gd name="connsiteX286" fmla="*/ 2972815 w 2972814"/>
                <a:gd name="connsiteY286" fmla="*/ 129889 h 285938"/>
                <a:gd name="connsiteX287" fmla="*/ 2972815 w 2972814"/>
                <a:gd name="connsiteY287" fmla="*/ 119898 h 285938"/>
                <a:gd name="connsiteX288" fmla="*/ 2972815 w 2972814"/>
                <a:gd name="connsiteY288" fmla="*/ 109906 h 285938"/>
                <a:gd name="connsiteX289" fmla="*/ 2972815 w 2972814"/>
                <a:gd name="connsiteY289" fmla="*/ 99915 h 285938"/>
                <a:gd name="connsiteX290" fmla="*/ 2972815 w 2972814"/>
                <a:gd name="connsiteY290" fmla="*/ 89923 h 285938"/>
                <a:gd name="connsiteX291" fmla="*/ 2972815 w 2972814"/>
                <a:gd name="connsiteY291" fmla="*/ 79932 h 285938"/>
                <a:gd name="connsiteX292" fmla="*/ 2972815 w 2972814"/>
                <a:gd name="connsiteY292" fmla="*/ 69940 h 285938"/>
                <a:gd name="connsiteX293" fmla="*/ 2972815 w 2972814"/>
                <a:gd name="connsiteY293" fmla="*/ 59949 h 285938"/>
                <a:gd name="connsiteX294" fmla="*/ 2972815 w 2972814"/>
                <a:gd name="connsiteY294" fmla="*/ 49957 h 285938"/>
                <a:gd name="connsiteX295" fmla="*/ 2972815 w 2972814"/>
                <a:gd name="connsiteY295" fmla="*/ 39966 h 285938"/>
                <a:gd name="connsiteX296" fmla="*/ 2972815 w 2972814"/>
                <a:gd name="connsiteY296" fmla="*/ 29974 h 285938"/>
                <a:gd name="connsiteX297" fmla="*/ 2972815 w 2972814"/>
                <a:gd name="connsiteY297" fmla="*/ 19983 h 285938"/>
                <a:gd name="connsiteX298" fmla="*/ 2972815 w 2972814"/>
                <a:gd name="connsiteY298" fmla="*/ 9991 h 285938"/>
                <a:gd name="connsiteX299" fmla="*/ 2972815 w 2972814"/>
                <a:gd name="connsiteY299" fmla="*/ 0 h 285938"/>
                <a:gd name="connsiteX300" fmla="*/ 2952863 w 2972814"/>
                <a:gd name="connsiteY300" fmla="*/ 0 h 285938"/>
                <a:gd name="connsiteX301" fmla="*/ 2932911 w 2972814"/>
                <a:gd name="connsiteY301" fmla="*/ 0 h 285938"/>
                <a:gd name="connsiteX302" fmla="*/ 2931083 w 2972814"/>
                <a:gd name="connsiteY302" fmla="*/ 0 h 285938"/>
                <a:gd name="connsiteX303" fmla="*/ 2931817 w 2972814"/>
                <a:gd name="connsiteY303" fmla="*/ 9991 h 285938"/>
                <a:gd name="connsiteX304" fmla="*/ 2932814 w 2972814"/>
                <a:gd name="connsiteY304" fmla="*/ 19983 h 285938"/>
                <a:gd name="connsiteX305" fmla="*/ 2932911 w 2972814"/>
                <a:gd name="connsiteY305" fmla="*/ 24066 h 285938"/>
                <a:gd name="connsiteX306" fmla="*/ 2933022 w 2972814"/>
                <a:gd name="connsiteY306" fmla="*/ 29974 h 285938"/>
                <a:gd name="connsiteX307" fmla="*/ 2933187 w 2972814"/>
                <a:gd name="connsiteY307" fmla="*/ 39966 h 285938"/>
                <a:gd name="connsiteX308" fmla="*/ 2932911 w 2972814"/>
                <a:gd name="connsiteY308" fmla="*/ 43007 h 285938"/>
                <a:gd name="connsiteX309" fmla="*/ 2931643 w 2972814"/>
                <a:gd name="connsiteY309" fmla="*/ 49957 h 285938"/>
                <a:gd name="connsiteX310" fmla="*/ 2925605 w 2972814"/>
                <a:gd name="connsiteY310" fmla="*/ 59949 h 285938"/>
                <a:gd name="connsiteX311" fmla="*/ 2912959 w 2972814"/>
                <a:gd name="connsiteY311" fmla="*/ 67474 h 285938"/>
                <a:gd name="connsiteX312" fmla="*/ 2893007 w 2972814"/>
                <a:gd name="connsiteY312" fmla="*/ 65830 h 285938"/>
                <a:gd name="connsiteX313" fmla="*/ 2877842 w 2972814"/>
                <a:gd name="connsiteY313" fmla="*/ 59949 h 285938"/>
                <a:gd name="connsiteX314" fmla="*/ 2873056 w 2972814"/>
                <a:gd name="connsiteY314" fmla="*/ 58156 h 285938"/>
                <a:gd name="connsiteX315" fmla="*/ 2859301 w 2972814"/>
                <a:gd name="connsiteY315" fmla="*/ 49957 h 285938"/>
                <a:gd name="connsiteX316" fmla="*/ 2853104 w 2972814"/>
                <a:gd name="connsiteY316" fmla="*/ 46546 h 285938"/>
                <a:gd name="connsiteX317" fmla="*/ 2844125 w 2972814"/>
                <a:gd name="connsiteY317" fmla="*/ 39966 h 285938"/>
                <a:gd name="connsiteX318" fmla="*/ 2833152 w 2972814"/>
                <a:gd name="connsiteY318" fmla="*/ 32649 h 285938"/>
                <a:gd name="connsiteX319" fmla="*/ 2829487 w 2972814"/>
                <a:gd name="connsiteY319" fmla="*/ 29974 h 285938"/>
                <a:gd name="connsiteX320" fmla="*/ 2813888 w 2972814"/>
                <a:gd name="connsiteY320" fmla="*/ 19983 h 285938"/>
                <a:gd name="connsiteX321" fmla="*/ 2813200 w 2972814"/>
                <a:gd name="connsiteY321" fmla="*/ 19575 h 285938"/>
                <a:gd name="connsiteX322" fmla="*/ 2795531 w 2972814"/>
                <a:gd name="connsiteY322" fmla="*/ 9991 h 285938"/>
                <a:gd name="connsiteX323" fmla="*/ 2793249 w 2972814"/>
                <a:gd name="connsiteY323" fmla="*/ 8904 h 285938"/>
                <a:gd name="connsiteX324" fmla="*/ 2773297 w 2972814"/>
                <a:gd name="connsiteY324" fmla="*/ 1267 h 285938"/>
                <a:gd name="connsiteX325" fmla="*/ 2767789 w 2972814"/>
                <a:gd name="connsiteY325" fmla="*/ 0 h 285938"/>
                <a:gd name="connsiteX326" fmla="*/ 2753345 w 2972814"/>
                <a:gd name="connsiteY326" fmla="*/ 0 h 285938"/>
                <a:gd name="connsiteX327" fmla="*/ 2733393 w 2972814"/>
                <a:gd name="connsiteY327" fmla="*/ 0 h 285938"/>
                <a:gd name="connsiteX328" fmla="*/ 2713441 w 2972814"/>
                <a:gd name="connsiteY328" fmla="*/ 0 h 285938"/>
                <a:gd name="connsiteX329" fmla="*/ 2700008 w 2972814"/>
                <a:gd name="connsiteY329" fmla="*/ 0 h 285938"/>
                <a:gd name="connsiteX330" fmla="*/ 2693490 w 2972814"/>
                <a:gd name="connsiteY330" fmla="*/ 1053 h 285938"/>
                <a:gd name="connsiteX331" fmla="*/ 2673538 w 2972814"/>
                <a:gd name="connsiteY331" fmla="*/ 5693 h 285938"/>
                <a:gd name="connsiteX332" fmla="*/ 2657170 w 2972814"/>
                <a:gd name="connsiteY332" fmla="*/ 9991 h 285938"/>
                <a:gd name="connsiteX333" fmla="*/ 2653586 w 2972814"/>
                <a:gd name="connsiteY333" fmla="*/ 10858 h 285938"/>
                <a:gd name="connsiteX334" fmla="*/ 2633634 w 2972814"/>
                <a:gd name="connsiteY334" fmla="*/ 16300 h 285938"/>
                <a:gd name="connsiteX335" fmla="*/ 2619596 w 2972814"/>
                <a:gd name="connsiteY335" fmla="*/ 19983 h 285938"/>
                <a:gd name="connsiteX336" fmla="*/ 2613683 w 2972814"/>
                <a:gd name="connsiteY336" fmla="*/ 21489 h 285938"/>
                <a:gd name="connsiteX337" fmla="*/ 2593731 w 2972814"/>
                <a:gd name="connsiteY337" fmla="*/ 26304 h 285938"/>
                <a:gd name="connsiteX338" fmla="*/ 2576747 w 2972814"/>
                <a:gd name="connsiteY338" fmla="*/ 29974 h 285938"/>
                <a:gd name="connsiteX339" fmla="*/ 2573779 w 2972814"/>
                <a:gd name="connsiteY339" fmla="*/ 30614 h 285938"/>
                <a:gd name="connsiteX340" fmla="*/ 2553827 w 2972814"/>
                <a:gd name="connsiteY340" fmla="*/ 34115 h 285938"/>
                <a:gd name="connsiteX341" fmla="*/ 2533876 w 2972814"/>
                <a:gd name="connsiteY341" fmla="*/ 36615 h 285938"/>
                <a:gd name="connsiteX342" fmla="*/ 2513924 w 2972814"/>
                <a:gd name="connsiteY342" fmla="*/ 37935 h 285938"/>
                <a:gd name="connsiteX343" fmla="*/ 2493972 w 2972814"/>
                <a:gd name="connsiteY343" fmla="*/ 37723 h 285938"/>
                <a:gd name="connsiteX344" fmla="*/ 2474020 w 2972814"/>
                <a:gd name="connsiteY344" fmla="*/ 35621 h 285938"/>
                <a:gd name="connsiteX345" fmla="*/ 2454068 w 2972814"/>
                <a:gd name="connsiteY345" fmla="*/ 31508 h 285938"/>
                <a:gd name="connsiteX346" fmla="*/ 2448365 w 2972814"/>
                <a:gd name="connsiteY346" fmla="*/ 29974 h 285938"/>
                <a:gd name="connsiteX347" fmla="*/ 2434117 w 2972814"/>
                <a:gd name="connsiteY347" fmla="*/ 25460 h 285938"/>
                <a:gd name="connsiteX348" fmla="*/ 2419145 w 2972814"/>
                <a:gd name="connsiteY348" fmla="*/ 19983 h 285938"/>
                <a:gd name="connsiteX349" fmla="*/ 2414165 w 2972814"/>
                <a:gd name="connsiteY349" fmla="*/ 17721 h 285938"/>
                <a:gd name="connsiteX350" fmla="*/ 2396317 w 2972814"/>
                <a:gd name="connsiteY350" fmla="*/ 9991 h 285938"/>
                <a:gd name="connsiteX351" fmla="*/ 2394213 w 2972814"/>
                <a:gd name="connsiteY351" fmla="*/ 8836 h 285938"/>
                <a:gd name="connsiteX352" fmla="*/ 2374261 w 2972814"/>
                <a:gd name="connsiteY352" fmla="*/ 567 h 285938"/>
                <a:gd name="connsiteX353" fmla="*/ 2371491 w 2972814"/>
                <a:gd name="connsiteY353" fmla="*/ 0 h 285938"/>
                <a:gd name="connsiteX354" fmla="*/ 2354310 w 2972814"/>
                <a:gd name="connsiteY354" fmla="*/ 0 h 285938"/>
                <a:gd name="connsiteX355" fmla="*/ 2334358 w 2972814"/>
                <a:gd name="connsiteY355" fmla="*/ 0 h 285938"/>
                <a:gd name="connsiteX356" fmla="*/ 2315623 w 2972814"/>
                <a:gd name="connsiteY356" fmla="*/ 0 h 285938"/>
                <a:gd name="connsiteX357" fmla="*/ 2314406 w 2972814"/>
                <a:gd name="connsiteY357" fmla="*/ 242 h 285938"/>
                <a:gd name="connsiteX358" fmla="*/ 2294454 w 2972814"/>
                <a:gd name="connsiteY358" fmla="*/ 6590 h 285938"/>
                <a:gd name="connsiteX359" fmla="*/ 2284440 w 2972814"/>
                <a:gd name="connsiteY359" fmla="*/ 9991 h 285938"/>
                <a:gd name="connsiteX360" fmla="*/ 2274502 w 2972814"/>
                <a:gd name="connsiteY360" fmla="*/ 12629 h 285938"/>
                <a:gd name="connsiteX361" fmla="*/ 2254551 w 2972814"/>
                <a:gd name="connsiteY361" fmla="*/ 16348 h 285938"/>
                <a:gd name="connsiteX362" fmla="*/ 2234599 w 2972814"/>
                <a:gd name="connsiteY362" fmla="*/ 17904 h 285938"/>
                <a:gd name="connsiteX363" fmla="*/ 2214647 w 2972814"/>
                <a:gd name="connsiteY363" fmla="*/ 15997 h 285938"/>
                <a:gd name="connsiteX364" fmla="*/ 2194695 w 2972814"/>
                <a:gd name="connsiteY364" fmla="*/ 10964 h 285938"/>
                <a:gd name="connsiteX365" fmla="*/ 2192396 w 2972814"/>
                <a:gd name="connsiteY365" fmla="*/ 9991 h 285938"/>
                <a:gd name="connsiteX366" fmla="*/ 2176798 w 2972814"/>
                <a:gd name="connsiteY366" fmla="*/ 0 h 285938"/>
                <a:gd name="connsiteX367" fmla="*/ 2174744 w 2972814"/>
                <a:gd name="connsiteY367" fmla="*/ 0 h 285938"/>
                <a:gd name="connsiteX368" fmla="*/ 2154792 w 2972814"/>
                <a:gd name="connsiteY368" fmla="*/ 0 h 285938"/>
                <a:gd name="connsiteX369" fmla="*/ 2134840 w 2972814"/>
                <a:gd name="connsiteY369" fmla="*/ 0 h 285938"/>
                <a:gd name="connsiteX370" fmla="*/ 2114888 w 2972814"/>
                <a:gd name="connsiteY370" fmla="*/ 0 h 285938"/>
                <a:gd name="connsiteX371" fmla="*/ 2094936 w 2972814"/>
                <a:gd name="connsiteY371" fmla="*/ 0 h 285938"/>
                <a:gd name="connsiteX372" fmla="*/ 2074985 w 2972814"/>
                <a:gd name="connsiteY372" fmla="*/ 0 h 285938"/>
                <a:gd name="connsiteX373" fmla="*/ 2055033 w 2972814"/>
                <a:gd name="connsiteY373" fmla="*/ 0 h 285938"/>
                <a:gd name="connsiteX374" fmla="*/ 2035081 w 2972814"/>
                <a:gd name="connsiteY374" fmla="*/ 0 h 285938"/>
                <a:gd name="connsiteX375" fmla="*/ 2015129 w 2972814"/>
                <a:gd name="connsiteY375" fmla="*/ 0 h 285938"/>
                <a:gd name="connsiteX376" fmla="*/ 1995178 w 2972814"/>
                <a:gd name="connsiteY376" fmla="*/ 0 h 285938"/>
                <a:gd name="connsiteX377" fmla="*/ 1980975 w 2972814"/>
                <a:gd name="connsiteY377" fmla="*/ 0 h 285938"/>
                <a:gd name="connsiteX378" fmla="*/ 1982316 w 2972814"/>
                <a:gd name="connsiteY378" fmla="*/ 9991 h 285938"/>
                <a:gd name="connsiteX379" fmla="*/ 1980637 w 2972814"/>
                <a:gd name="connsiteY379" fmla="*/ 19983 h 285938"/>
                <a:gd name="connsiteX380" fmla="*/ 1975340 w 2972814"/>
                <a:gd name="connsiteY380" fmla="*/ 29974 h 285938"/>
                <a:gd name="connsiteX381" fmla="*/ 1975226 w 2972814"/>
                <a:gd name="connsiteY381" fmla="*/ 30103 h 285938"/>
                <a:gd name="connsiteX382" fmla="*/ 1967401 w 2972814"/>
                <a:gd name="connsiteY382" fmla="*/ 39966 h 285938"/>
                <a:gd name="connsiteX383" fmla="*/ 1956263 w 2972814"/>
                <a:gd name="connsiteY383" fmla="*/ 49957 h 285938"/>
                <a:gd name="connsiteX384" fmla="*/ 1955274 w 2972814"/>
                <a:gd name="connsiteY384" fmla="*/ 50637 h 285938"/>
                <a:gd name="connsiteX385" fmla="*/ 1941966 w 2972814"/>
                <a:gd name="connsiteY385" fmla="*/ 59949 h 285938"/>
                <a:gd name="connsiteX386" fmla="*/ 1935322 w 2972814"/>
                <a:gd name="connsiteY386" fmla="*/ 63779 h 285938"/>
                <a:gd name="connsiteX387" fmla="*/ 1924377 w 2972814"/>
                <a:gd name="connsiteY387" fmla="*/ 69940 h 285938"/>
                <a:gd name="connsiteX388" fmla="*/ 1915371 w 2972814"/>
                <a:gd name="connsiteY388" fmla="*/ 74328 h 285938"/>
                <a:gd name="connsiteX389" fmla="*/ 1903228 w 2972814"/>
                <a:gd name="connsiteY389" fmla="*/ 79932 h 285938"/>
                <a:gd name="connsiteX390" fmla="*/ 1895419 w 2972814"/>
                <a:gd name="connsiteY390" fmla="*/ 83256 h 285938"/>
                <a:gd name="connsiteX391" fmla="*/ 1879051 w 2972814"/>
                <a:gd name="connsiteY391" fmla="*/ 89923 h 285938"/>
                <a:gd name="connsiteX392" fmla="*/ 1875467 w 2972814"/>
                <a:gd name="connsiteY392" fmla="*/ 91302 h 285938"/>
                <a:gd name="connsiteX393" fmla="*/ 1855515 w 2972814"/>
                <a:gd name="connsiteY393" fmla="*/ 98940 h 285938"/>
                <a:gd name="connsiteX394" fmla="*/ 1852903 w 2972814"/>
                <a:gd name="connsiteY394" fmla="*/ 99915 h 285938"/>
                <a:gd name="connsiteX395" fmla="*/ 1835563 w 2972814"/>
                <a:gd name="connsiteY395" fmla="*/ 106153 h 285938"/>
                <a:gd name="connsiteX396" fmla="*/ 1825083 w 2972814"/>
                <a:gd name="connsiteY396" fmla="*/ 109906 h 285938"/>
                <a:gd name="connsiteX397" fmla="*/ 1815612 w 2972814"/>
                <a:gd name="connsiteY397" fmla="*/ 113350 h 285938"/>
                <a:gd name="connsiteX398" fmla="*/ 1797047 w 2972814"/>
                <a:gd name="connsiteY398" fmla="*/ 119898 h 285938"/>
                <a:gd name="connsiteX399" fmla="*/ 1795660 w 2972814"/>
                <a:gd name="connsiteY399" fmla="*/ 120387 h 285938"/>
                <a:gd name="connsiteX400" fmla="*/ 1775708 w 2972814"/>
                <a:gd name="connsiteY400" fmla="*/ 126989 h 285938"/>
                <a:gd name="connsiteX401" fmla="*/ 1766006 w 2972814"/>
                <a:gd name="connsiteY401" fmla="*/ 129889 h 285938"/>
                <a:gd name="connsiteX402" fmla="*/ 1755756 w 2972814"/>
                <a:gd name="connsiteY402" fmla="*/ 132982 h 285938"/>
                <a:gd name="connsiteX403" fmla="*/ 1735805 w 2972814"/>
                <a:gd name="connsiteY403" fmla="*/ 137863 h 285938"/>
                <a:gd name="connsiteX404" fmla="*/ 1723576 w 2972814"/>
                <a:gd name="connsiteY404" fmla="*/ 139881 h 285938"/>
                <a:gd name="connsiteX405" fmla="*/ 1715853 w 2972814"/>
                <a:gd name="connsiteY405" fmla="*/ 141162 h 285938"/>
                <a:gd name="connsiteX406" fmla="*/ 1695901 w 2972814"/>
                <a:gd name="connsiteY406" fmla="*/ 142169 h 285938"/>
                <a:gd name="connsiteX407" fmla="*/ 1675949 w 2972814"/>
                <a:gd name="connsiteY407" fmla="*/ 140639 h 285938"/>
                <a:gd name="connsiteX408" fmla="*/ 1672586 w 2972814"/>
                <a:gd name="connsiteY408" fmla="*/ 139881 h 285938"/>
                <a:gd name="connsiteX409" fmla="*/ 1655997 w 2972814"/>
                <a:gd name="connsiteY409" fmla="*/ 135479 h 285938"/>
                <a:gd name="connsiteX410" fmla="*/ 1643868 w 2972814"/>
                <a:gd name="connsiteY410" fmla="*/ 129889 h 285938"/>
                <a:gd name="connsiteX411" fmla="*/ 1636046 w 2972814"/>
                <a:gd name="connsiteY411" fmla="*/ 125295 h 285938"/>
                <a:gd name="connsiteX412" fmla="*/ 1629109 w 2972814"/>
                <a:gd name="connsiteY412" fmla="*/ 119898 h 285938"/>
                <a:gd name="connsiteX413" fmla="*/ 1620003 w 2972814"/>
                <a:gd name="connsiteY413" fmla="*/ 109906 h 285938"/>
                <a:gd name="connsiteX414" fmla="*/ 1616094 w 2972814"/>
                <a:gd name="connsiteY414" fmla="*/ 102783 h 285938"/>
                <a:gd name="connsiteX415" fmla="*/ 1614716 w 2972814"/>
                <a:gd name="connsiteY415" fmla="*/ 99915 h 285938"/>
                <a:gd name="connsiteX416" fmla="*/ 1612419 w 2972814"/>
                <a:gd name="connsiteY416" fmla="*/ 89923 h 285938"/>
                <a:gd name="connsiteX417" fmla="*/ 1612145 w 2972814"/>
                <a:gd name="connsiteY417" fmla="*/ 79932 h 285938"/>
                <a:gd name="connsiteX418" fmla="*/ 1613809 w 2972814"/>
                <a:gd name="connsiteY418" fmla="*/ 69940 h 285938"/>
                <a:gd name="connsiteX419" fmla="*/ 1616094 w 2972814"/>
                <a:gd name="connsiteY419" fmla="*/ 60108 h 285938"/>
                <a:gd name="connsiteX420" fmla="*/ 1616127 w 2972814"/>
                <a:gd name="connsiteY420" fmla="*/ 59949 h 285938"/>
                <a:gd name="connsiteX421" fmla="*/ 1618944 w 2972814"/>
                <a:gd name="connsiteY421" fmla="*/ 49957 h 285938"/>
                <a:gd name="connsiteX422" fmla="*/ 1621908 w 2972814"/>
                <a:gd name="connsiteY422" fmla="*/ 39966 h 285938"/>
                <a:gd name="connsiteX423" fmla="*/ 1624708 w 2972814"/>
                <a:gd name="connsiteY423" fmla="*/ 29974 h 285938"/>
                <a:gd name="connsiteX424" fmla="*/ 1626891 w 2972814"/>
                <a:gd name="connsiteY424" fmla="*/ 19983 h 285938"/>
                <a:gd name="connsiteX425" fmla="*/ 1628619 w 2972814"/>
                <a:gd name="connsiteY425" fmla="*/ 9991 h 285938"/>
                <a:gd name="connsiteX426" fmla="*/ 1629480 w 2972814"/>
                <a:gd name="connsiteY426" fmla="*/ 0 h 285938"/>
                <a:gd name="connsiteX427" fmla="*/ 1616094 w 2972814"/>
                <a:gd name="connsiteY427" fmla="*/ 0 h 285938"/>
                <a:gd name="connsiteX428" fmla="*/ 1596142 w 2972814"/>
                <a:gd name="connsiteY428" fmla="*/ 0 h 285938"/>
                <a:gd name="connsiteX429" fmla="*/ 1576190 w 2972814"/>
                <a:gd name="connsiteY429" fmla="*/ 0 h 285938"/>
                <a:gd name="connsiteX430" fmla="*/ 1564469 w 2972814"/>
                <a:gd name="connsiteY430" fmla="*/ 0 h 285938"/>
                <a:gd name="connsiteX431" fmla="*/ 1562669 w 2972814"/>
                <a:gd name="connsiteY431" fmla="*/ 9991 h 285938"/>
                <a:gd name="connsiteX432" fmla="*/ 1559227 w 2972814"/>
                <a:gd name="connsiteY432" fmla="*/ 19983 h 285938"/>
                <a:gd name="connsiteX433" fmla="*/ 1556239 w 2972814"/>
                <a:gd name="connsiteY433" fmla="*/ 25671 h 285938"/>
                <a:gd name="connsiteX434" fmla="*/ 1553258 w 2972814"/>
                <a:gd name="connsiteY434" fmla="*/ 29974 h 285938"/>
                <a:gd name="connsiteX435" fmla="*/ 1544944 w 2972814"/>
                <a:gd name="connsiteY435" fmla="*/ 39966 h 285938"/>
                <a:gd name="connsiteX436" fmla="*/ 1536287 w 2972814"/>
                <a:gd name="connsiteY436" fmla="*/ 49475 h 285938"/>
                <a:gd name="connsiteX437" fmla="*/ 1535674 w 2972814"/>
                <a:gd name="connsiteY437" fmla="*/ 49957 h 285938"/>
                <a:gd name="connsiteX438" fmla="*/ 1523549 w 2972814"/>
                <a:gd name="connsiteY438" fmla="*/ 59949 h 285938"/>
                <a:gd name="connsiteX439" fmla="*/ 1516335 w 2972814"/>
                <a:gd name="connsiteY439" fmla="*/ 66309 h 285938"/>
                <a:gd name="connsiteX440" fmla="*/ 1510326 w 2972814"/>
                <a:gd name="connsiteY440" fmla="*/ 69940 h 285938"/>
                <a:gd name="connsiteX441" fmla="*/ 1496898 w 2972814"/>
                <a:gd name="connsiteY441" fmla="*/ 79932 h 285938"/>
                <a:gd name="connsiteX442" fmla="*/ 1496383 w 2972814"/>
                <a:gd name="connsiteY442" fmla="*/ 80487 h 285938"/>
                <a:gd name="connsiteX443" fmla="*/ 1480334 w 2972814"/>
                <a:gd name="connsiteY443" fmla="*/ 89923 h 285938"/>
                <a:gd name="connsiteX444" fmla="*/ 1476431 w 2972814"/>
                <a:gd name="connsiteY444" fmla="*/ 94219 h 285938"/>
                <a:gd name="connsiteX445" fmla="*/ 1456480 w 2972814"/>
                <a:gd name="connsiteY445" fmla="*/ 97417 h 285938"/>
                <a:gd name="connsiteX446" fmla="*/ 1436528 w 2972814"/>
                <a:gd name="connsiteY446" fmla="*/ 92365 h 285938"/>
                <a:gd name="connsiteX447" fmla="*/ 1426215 w 2972814"/>
                <a:gd name="connsiteY447" fmla="*/ 89923 h 285938"/>
                <a:gd name="connsiteX448" fmla="*/ 1416576 w 2972814"/>
                <a:gd name="connsiteY448" fmla="*/ 88750 h 285938"/>
                <a:gd name="connsiteX449" fmla="*/ 1396624 w 2972814"/>
                <a:gd name="connsiteY449" fmla="*/ 86733 h 285938"/>
                <a:gd name="connsiteX450" fmla="*/ 1376673 w 2972814"/>
                <a:gd name="connsiteY450" fmla="*/ 85601 h 285938"/>
                <a:gd name="connsiteX451" fmla="*/ 1356721 w 2972814"/>
                <a:gd name="connsiteY451" fmla="*/ 85091 h 285938"/>
                <a:gd name="connsiteX452" fmla="*/ 1336769 w 2972814"/>
                <a:gd name="connsiteY452" fmla="*/ 84711 h 285938"/>
                <a:gd name="connsiteX453" fmla="*/ 1316817 w 2972814"/>
                <a:gd name="connsiteY453" fmla="*/ 84112 h 285938"/>
                <a:gd name="connsiteX454" fmla="*/ 1296865 w 2972814"/>
                <a:gd name="connsiteY454" fmla="*/ 83268 h 285938"/>
                <a:gd name="connsiteX455" fmla="*/ 1276914 w 2972814"/>
                <a:gd name="connsiteY455" fmla="*/ 81878 h 285938"/>
                <a:gd name="connsiteX456" fmla="*/ 1257814 w 2972814"/>
                <a:gd name="connsiteY456" fmla="*/ 79932 h 285938"/>
                <a:gd name="connsiteX457" fmla="*/ 1256962 w 2972814"/>
                <a:gd name="connsiteY457" fmla="*/ 79850 h 285938"/>
                <a:gd name="connsiteX458" fmla="*/ 1237010 w 2972814"/>
                <a:gd name="connsiteY458" fmla="*/ 76866 h 285938"/>
                <a:gd name="connsiteX459" fmla="*/ 1217058 w 2972814"/>
                <a:gd name="connsiteY459" fmla="*/ 72453 h 285938"/>
                <a:gd name="connsiteX460" fmla="*/ 1209252 w 2972814"/>
                <a:gd name="connsiteY460" fmla="*/ 69940 h 285938"/>
                <a:gd name="connsiteX461" fmla="*/ 1197107 w 2972814"/>
                <a:gd name="connsiteY461" fmla="*/ 65729 h 285938"/>
                <a:gd name="connsiteX462" fmla="*/ 1185305 w 2972814"/>
                <a:gd name="connsiteY462" fmla="*/ 59949 h 285938"/>
                <a:gd name="connsiteX463" fmla="*/ 1177155 w 2972814"/>
                <a:gd name="connsiteY463" fmla="*/ 55093 h 285938"/>
                <a:gd name="connsiteX464" fmla="*/ 1170525 w 2972814"/>
                <a:gd name="connsiteY464" fmla="*/ 49957 h 285938"/>
                <a:gd name="connsiteX465" fmla="*/ 1160057 w 2972814"/>
                <a:gd name="connsiteY465" fmla="*/ 39966 h 285938"/>
                <a:gd name="connsiteX466" fmla="*/ 1157203 w 2972814"/>
                <a:gd name="connsiteY466" fmla="*/ 36657 h 285938"/>
                <a:gd name="connsiteX467" fmla="*/ 1152330 w 2972814"/>
                <a:gd name="connsiteY467" fmla="*/ 29974 h 285938"/>
                <a:gd name="connsiteX468" fmla="*/ 1146402 w 2972814"/>
                <a:gd name="connsiteY468" fmla="*/ 19983 h 285938"/>
                <a:gd name="connsiteX469" fmla="*/ 1141757 w 2972814"/>
                <a:gd name="connsiteY469" fmla="*/ 9991 h 285938"/>
                <a:gd name="connsiteX470" fmla="*/ 1138247 w 2972814"/>
                <a:gd name="connsiteY470" fmla="*/ 0 h 285938"/>
                <a:gd name="connsiteX471" fmla="*/ 1137251 w 2972814"/>
                <a:gd name="connsiteY471" fmla="*/ 0 h 285938"/>
                <a:gd name="connsiteX472" fmla="*/ 1117299 w 2972814"/>
                <a:gd name="connsiteY472" fmla="*/ 0 h 285938"/>
                <a:gd name="connsiteX473" fmla="*/ 1097348 w 2972814"/>
                <a:gd name="connsiteY473" fmla="*/ 0 h 285938"/>
                <a:gd name="connsiteX474" fmla="*/ 1080458 w 2972814"/>
                <a:gd name="connsiteY474" fmla="*/ 0 h 285938"/>
                <a:gd name="connsiteX475" fmla="*/ 1082849 w 2972814"/>
                <a:gd name="connsiteY475" fmla="*/ 9991 h 285938"/>
                <a:gd name="connsiteX476" fmla="*/ 1085172 w 2972814"/>
                <a:gd name="connsiteY476" fmla="*/ 19983 h 285938"/>
                <a:gd name="connsiteX477" fmla="*/ 1087033 w 2972814"/>
                <a:gd name="connsiteY477" fmla="*/ 29974 h 285938"/>
                <a:gd name="connsiteX478" fmla="*/ 1088184 w 2972814"/>
                <a:gd name="connsiteY478" fmla="*/ 39966 h 285938"/>
                <a:gd name="connsiteX479" fmla="*/ 1088622 w 2972814"/>
                <a:gd name="connsiteY479" fmla="*/ 49957 h 285938"/>
                <a:gd name="connsiteX480" fmla="*/ 1087200 w 2972814"/>
                <a:gd name="connsiteY480" fmla="*/ 59949 h 285938"/>
                <a:gd name="connsiteX481" fmla="*/ 1082570 w 2972814"/>
                <a:gd name="connsiteY481" fmla="*/ 69940 h 285938"/>
                <a:gd name="connsiteX482" fmla="*/ 1077396 w 2972814"/>
                <a:gd name="connsiteY482" fmla="*/ 75046 h 285938"/>
                <a:gd name="connsiteX483" fmla="*/ 1067662 w 2972814"/>
                <a:gd name="connsiteY483" fmla="*/ 79932 h 285938"/>
                <a:gd name="connsiteX484" fmla="*/ 1057444 w 2972814"/>
                <a:gd name="connsiteY484" fmla="*/ 82740 h 285938"/>
                <a:gd name="connsiteX485" fmla="*/ 1037492 w 2972814"/>
                <a:gd name="connsiteY485" fmla="*/ 84603 h 285938"/>
                <a:gd name="connsiteX486" fmla="*/ 1017541 w 2972814"/>
                <a:gd name="connsiteY486" fmla="*/ 84363 h 285938"/>
                <a:gd name="connsiteX487" fmla="*/ 997589 w 2972814"/>
                <a:gd name="connsiteY487" fmla="*/ 83073 h 285938"/>
                <a:gd name="connsiteX488" fmla="*/ 977637 w 2972814"/>
                <a:gd name="connsiteY488" fmla="*/ 80918 h 285938"/>
                <a:gd name="connsiteX489" fmla="*/ 969303 w 2972814"/>
                <a:gd name="connsiteY489" fmla="*/ 79932 h 285938"/>
                <a:gd name="connsiteX490" fmla="*/ 957685 w 2972814"/>
                <a:gd name="connsiteY490" fmla="*/ 78539 h 285938"/>
                <a:gd name="connsiteX491" fmla="*/ 937733 w 2972814"/>
                <a:gd name="connsiteY491" fmla="*/ 75889 h 285938"/>
                <a:gd name="connsiteX492" fmla="*/ 917782 w 2972814"/>
                <a:gd name="connsiteY492" fmla="*/ 73294 h 285938"/>
                <a:gd name="connsiteX493" fmla="*/ 897830 w 2972814"/>
                <a:gd name="connsiteY493" fmla="*/ 70769 h 285938"/>
                <a:gd name="connsiteX494" fmla="*/ 889892 w 2972814"/>
                <a:gd name="connsiteY494" fmla="*/ 69940 h 285938"/>
                <a:gd name="connsiteX495" fmla="*/ 877878 w 2972814"/>
                <a:gd name="connsiteY495" fmla="*/ 68493 h 285938"/>
                <a:gd name="connsiteX496" fmla="*/ 857926 w 2972814"/>
                <a:gd name="connsiteY496" fmla="*/ 66484 h 285938"/>
                <a:gd name="connsiteX497" fmla="*/ 837975 w 2972814"/>
                <a:gd name="connsiteY497" fmla="*/ 65008 h 285938"/>
                <a:gd name="connsiteX498" fmla="*/ 818023 w 2972814"/>
                <a:gd name="connsiteY498" fmla="*/ 64389 h 285938"/>
                <a:gd name="connsiteX499" fmla="*/ 798071 w 2972814"/>
                <a:gd name="connsiteY499" fmla="*/ 64503 h 285938"/>
                <a:gd name="connsiteX500" fmla="*/ 778119 w 2972814"/>
                <a:gd name="connsiteY500" fmla="*/ 65782 h 285938"/>
                <a:gd name="connsiteX501" fmla="*/ 758167 w 2972814"/>
                <a:gd name="connsiteY501" fmla="*/ 68021 h 285938"/>
                <a:gd name="connsiteX502" fmla="*/ 744995 w 2972814"/>
                <a:gd name="connsiteY502" fmla="*/ 69940 h 285938"/>
                <a:gd name="connsiteX503" fmla="*/ 738216 w 2972814"/>
                <a:gd name="connsiteY503" fmla="*/ 70784 h 285938"/>
                <a:gd name="connsiteX504" fmla="*/ 718264 w 2972814"/>
                <a:gd name="connsiteY504" fmla="*/ 73504 h 285938"/>
                <a:gd name="connsiteX505" fmla="*/ 698312 w 2972814"/>
                <a:gd name="connsiteY505" fmla="*/ 75684 h 285938"/>
                <a:gd name="connsiteX506" fmla="*/ 678360 w 2972814"/>
                <a:gd name="connsiteY506" fmla="*/ 76654 h 285938"/>
                <a:gd name="connsiteX507" fmla="*/ 658409 w 2972814"/>
                <a:gd name="connsiteY507" fmla="*/ 75817 h 285938"/>
                <a:gd name="connsiteX508" fmla="*/ 638457 w 2972814"/>
                <a:gd name="connsiteY508" fmla="*/ 72608 h 285938"/>
                <a:gd name="connsiteX509" fmla="*/ 630064 w 2972814"/>
                <a:gd name="connsiteY509" fmla="*/ 69940 h 285938"/>
                <a:gd name="connsiteX510" fmla="*/ 618505 w 2972814"/>
                <a:gd name="connsiteY510" fmla="*/ 65426 h 285938"/>
                <a:gd name="connsiteX511" fmla="*/ 609386 w 2972814"/>
                <a:gd name="connsiteY511" fmla="*/ 59949 h 285938"/>
                <a:gd name="connsiteX512" fmla="*/ 598553 w 2972814"/>
                <a:gd name="connsiteY512" fmla="*/ 50870 h 285938"/>
                <a:gd name="connsiteX513" fmla="*/ 597737 w 2972814"/>
                <a:gd name="connsiteY513" fmla="*/ 49957 h 285938"/>
                <a:gd name="connsiteX514" fmla="*/ 590833 w 2972814"/>
                <a:gd name="connsiteY514" fmla="*/ 39966 h 285938"/>
                <a:gd name="connsiteX515" fmla="*/ 585733 w 2972814"/>
                <a:gd name="connsiteY515" fmla="*/ 29974 h 285938"/>
                <a:gd name="connsiteX516" fmla="*/ 581797 w 2972814"/>
                <a:gd name="connsiteY516" fmla="*/ 19983 h 285938"/>
                <a:gd name="connsiteX517" fmla="*/ 578601 w 2972814"/>
                <a:gd name="connsiteY517" fmla="*/ 11528 h 285938"/>
                <a:gd name="connsiteX518" fmla="*/ 578106 w 2972814"/>
                <a:gd name="connsiteY518" fmla="*/ 9991 h 285938"/>
                <a:gd name="connsiteX519" fmla="*/ 574631 w 2972814"/>
                <a:gd name="connsiteY519" fmla="*/ 0 h 285938"/>
                <a:gd name="connsiteX520" fmla="*/ 558650 w 2972814"/>
                <a:gd name="connsiteY520" fmla="*/ 0 h 285938"/>
                <a:gd name="connsiteX521" fmla="*/ 538698 w 2972814"/>
                <a:gd name="connsiteY521" fmla="*/ 0 h 285938"/>
                <a:gd name="connsiteX522" fmla="*/ 518746 w 2972814"/>
                <a:gd name="connsiteY522" fmla="*/ 0 h 285938"/>
                <a:gd name="connsiteX523" fmla="*/ 509516 w 2972814"/>
                <a:gd name="connsiteY523" fmla="*/ 0 h 285938"/>
                <a:gd name="connsiteX524" fmla="*/ 513671 w 2972814"/>
                <a:gd name="connsiteY524" fmla="*/ 9991 h 285938"/>
                <a:gd name="connsiteX525" fmla="*/ 516410 w 2972814"/>
                <a:gd name="connsiteY525" fmla="*/ 19983 h 285938"/>
                <a:gd name="connsiteX526" fmla="*/ 518270 w 2972814"/>
                <a:gd name="connsiteY526" fmla="*/ 29974 h 285938"/>
                <a:gd name="connsiteX527" fmla="*/ 518746 w 2972814"/>
                <a:gd name="connsiteY527" fmla="*/ 33070 h 285938"/>
                <a:gd name="connsiteX528" fmla="*/ 519789 w 2972814"/>
                <a:gd name="connsiteY528" fmla="*/ 39966 h 285938"/>
                <a:gd name="connsiteX529" fmla="*/ 520901 w 2972814"/>
                <a:gd name="connsiteY529" fmla="*/ 49957 h 285938"/>
                <a:gd name="connsiteX530" fmla="*/ 522550 w 2972814"/>
                <a:gd name="connsiteY530" fmla="*/ 59949 h 285938"/>
                <a:gd name="connsiteX531" fmla="*/ 525148 w 2972814"/>
                <a:gd name="connsiteY531" fmla="*/ 69940 h 285938"/>
                <a:gd name="connsiteX532" fmla="*/ 529476 w 2972814"/>
                <a:gd name="connsiteY532" fmla="*/ 79932 h 285938"/>
                <a:gd name="connsiteX533" fmla="*/ 537174 w 2972814"/>
                <a:gd name="connsiteY533" fmla="*/ 89923 h 285938"/>
                <a:gd name="connsiteX534" fmla="*/ 538698 w 2972814"/>
                <a:gd name="connsiteY534" fmla="*/ 91201 h 285938"/>
                <a:gd name="connsiteX535" fmla="*/ 550932 w 2972814"/>
                <a:gd name="connsiteY535" fmla="*/ 99915 h 285938"/>
                <a:gd name="connsiteX536" fmla="*/ 558650 w 2972814"/>
                <a:gd name="connsiteY536" fmla="*/ 103539 h 285938"/>
                <a:gd name="connsiteX537" fmla="*/ 575401 w 2972814"/>
                <a:gd name="connsiteY537" fmla="*/ 109906 h 285938"/>
                <a:gd name="connsiteX538" fmla="*/ 578601 w 2972814"/>
                <a:gd name="connsiteY538" fmla="*/ 110850 h 285938"/>
                <a:gd name="connsiteX539" fmla="*/ 598553 w 2972814"/>
                <a:gd name="connsiteY539" fmla="*/ 115392 h 285938"/>
                <a:gd name="connsiteX540" fmla="*/ 618505 w 2972814"/>
                <a:gd name="connsiteY540" fmla="*/ 118270 h 285938"/>
                <a:gd name="connsiteX541" fmla="*/ 638457 w 2972814"/>
                <a:gd name="connsiteY541" fmla="*/ 119664 h 285938"/>
                <a:gd name="connsiteX542" fmla="*/ 652100 w 2972814"/>
                <a:gd name="connsiteY542" fmla="*/ 119898 h 285938"/>
                <a:gd name="connsiteX543" fmla="*/ 658409 w 2972814"/>
                <a:gd name="connsiteY543" fmla="*/ 120004 h 285938"/>
                <a:gd name="connsiteX544" fmla="*/ 663803 w 2972814"/>
                <a:gd name="connsiteY544" fmla="*/ 119898 h 285938"/>
                <a:gd name="connsiteX545" fmla="*/ 678360 w 2972814"/>
                <a:gd name="connsiteY545" fmla="*/ 119628 h 285938"/>
                <a:gd name="connsiteX546" fmla="*/ 698312 w 2972814"/>
                <a:gd name="connsiteY546" fmla="*/ 118343 h 285938"/>
                <a:gd name="connsiteX547" fmla="*/ 718264 w 2972814"/>
                <a:gd name="connsiteY547" fmla="*/ 116642 h 285938"/>
                <a:gd name="connsiteX548" fmla="*/ 738216 w 2972814"/>
                <a:gd name="connsiteY548" fmla="*/ 114473 h 285938"/>
                <a:gd name="connsiteX549" fmla="*/ 758167 w 2972814"/>
                <a:gd name="connsiteY549" fmla="*/ 112229 h 285938"/>
                <a:gd name="connsiteX550" fmla="*/ 778119 w 2972814"/>
                <a:gd name="connsiteY550" fmla="*/ 110077 h 285938"/>
                <a:gd name="connsiteX551" fmla="*/ 779802 w 2972814"/>
                <a:gd name="connsiteY551" fmla="*/ 109906 h 285938"/>
                <a:gd name="connsiteX552" fmla="*/ 798071 w 2972814"/>
                <a:gd name="connsiteY552" fmla="*/ 108071 h 285938"/>
                <a:gd name="connsiteX553" fmla="*/ 818023 w 2972814"/>
                <a:gd name="connsiteY553" fmla="*/ 106327 h 285938"/>
                <a:gd name="connsiteX554" fmla="*/ 837975 w 2972814"/>
                <a:gd name="connsiteY554" fmla="*/ 105068 h 285938"/>
                <a:gd name="connsiteX555" fmla="*/ 857926 w 2972814"/>
                <a:gd name="connsiteY555" fmla="*/ 104387 h 285938"/>
                <a:gd name="connsiteX556" fmla="*/ 877878 w 2972814"/>
                <a:gd name="connsiteY556" fmla="*/ 104371 h 285938"/>
                <a:gd name="connsiteX557" fmla="*/ 897830 w 2972814"/>
                <a:gd name="connsiteY557" fmla="*/ 105095 h 285938"/>
                <a:gd name="connsiteX558" fmla="*/ 917782 w 2972814"/>
                <a:gd name="connsiteY558" fmla="*/ 106533 h 285938"/>
                <a:gd name="connsiteX559" fmla="*/ 937733 w 2972814"/>
                <a:gd name="connsiteY559" fmla="*/ 108749 h 285938"/>
                <a:gd name="connsiteX560" fmla="*/ 945604 w 2972814"/>
                <a:gd name="connsiteY560" fmla="*/ 109906 h 285938"/>
                <a:gd name="connsiteX561" fmla="*/ 957685 w 2972814"/>
                <a:gd name="connsiteY561" fmla="*/ 111681 h 285938"/>
                <a:gd name="connsiteX562" fmla="*/ 977637 w 2972814"/>
                <a:gd name="connsiteY562" fmla="*/ 115182 h 285938"/>
                <a:gd name="connsiteX563" fmla="*/ 997589 w 2972814"/>
                <a:gd name="connsiteY563" fmla="*/ 119471 h 285938"/>
                <a:gd name="connsiteX564" fmla="*/ 999411 w 2972814"/>
                <a:gd name="connsiteY564" fmla="*/ 119898 h 285938"/>
                <a:gd name="connsiteX565" fmla="*/ 1017541 w 2972814"/>
                <a:gd name="connsiteY565" fmla="*/ 124600 h 285938"/>
                <a:gd name="connsiteX566" fmla="*/ 1034718 w 2972814"/>
                <a:gd name="connsiteY566" fmla="*/ 129889 h 285938"/>
                <a:gd name="connsiteX567" fmla="*/ 1037492 w 2972814"/>
                <a:gd name="connsiteY567" fmla="*/ 130841 h 285938"/>
                <a:gd name="connsiteX568" fmla="*/ 1057444 w 2972814"/>
                <a:gd name="connsiteY568" fmla="*/ 138301 h 285938"/>
                <a:gd name="connsiteX569" fmla="*/ 1061287 w 2972814"/>
                <a:gd name="connsiteY569" fmla="*/ 139881 h 285938"/>
                <a:gd name="connsiteX570" fmla="*/ 1077396 w 2972814"/>
                <a:gd name="connsiteY570" fmla="*/ 147341 h 285938"/>
                <a:gd name="connsiteX571" fmla="*/ 1082600 w 2972814"/>
                <a:gd name="connsiteY571" fmla="*/ 149872 h 285938"/>
                <a:gd name="connsiteX572" fmla="*/ 1097348 w 2972814"/>
                <a:gd name="connsiteY572" fmla="*/ 157623 h 285938"/>
                <a:gd name="connsiteX573" fmla="*/ 1101690 w 2972814"/>
                <a:gd name="connsiteY573" fmla="*/ 159864 h 285938"/>
                <a:gd name="connsiteX574" fmla="*/ 1117299 w 2972814"/>
                <a:gd name="connsiteY574" fmla="*/ 167968 h 285938"/>
                <a:gd name="connsiteX575" fmla="*/ 1121159 w 2972814"/>
                <a:gd name="connsiteY575" fmla="*/ 169855 h 285938"/>
                <a:gd name="connsiteX576" fmla="*/ 1137251 w 2972814"/>
                <a:gd name="connsiteY576" fmla="*/ 177238 h 285938"/>
                <a:gd name="connsiteX577" fmla="*/ 1143820 w 2972814"/>
                <a:gd name="connsiteY577" fmla="*/ 179847 h 285938"/>
                <a:gd name="connsiteX578" fmla="*/ 1157203 w 2972814"/>
                <a:gd name="connsiteY578" fmla="*/ 184656 h 285938"/>
                <a:gd name="connsiteX579" fmla="*/ 1174623 w 2972814"/>
                <a:gd name="connsiteY579" fmla="*/ 189838 h 285938"/>
                <a:gd name="connsiteX580" fmla="*/ 1177155 w 2972814"/>
                <a:gd name="connsiteY580" fmla="*/ 190528 h 285938"/>
                <a:gd name="connsiteX581" fmla="*/ 1197107 w 2972814"/>
                <a:gd name="connsiteY581" fmla="*/ 194969 h 285938"/>
                <a:gd name="connsiteX582" fmla="*/ 1217058 w 2972814"/>
                <a:gd name="connsiteY582" fmla="*/ 198456 h 285938"/>
                <a:gd name="connsiteX583" fmla="*/ 1227715 w 2972814"/>
                <a:gd name="connsiteY583" fmla="*/ 199830 h 28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2972814" h="285938">
                  <a:moveTo>
                    <a:pt x="19952" y="282762"/>
                  </a:moveTo>
                  <a:lnTo>
                    <a:pt x="35769" y="279762"/>
                  </a:lnTo>
                  <a:lnTo>
                    <a:pt x="39904" y="279025"/>
                  </a:lnTo>
                  <a:lnTo>
                    <a:pt x="59855" y="275124"/>
                  </a:lnTo>
                  <a:lnTo>
                    <a:pt x="79807" y="271485"/>
                  </a:lnTo>
                  <a:lnTo>
                    <a:pt x="89989" y="269770"/>
                  </a:lnTo>
                  <a:lnTo>
                    <a:pt x="99759" y="268221"/>
                  </a:lnTo>
                  <a:lnTo>
                    <a:pt x="119711" y="265563"/>
                  </a:lnTo>
                  <a:lnTo>
                    <a:pt x="139662" y="263676"/>
                  </a:lnTo>
                  <a:lnTo>
                    <a:pt x="159614" y="262280"/>
                  </a:lnTo>
                  <a:lnTo>
                    <a:pt x="179566" y="261491"/>
                  </a:lnTo>
                  <a:lnTo>
                    <a:pt x="199518" y="260938"/>
                  </a:lnTo>
                  <a:lnTo>
                    <a:pt x="219470" y="260371"/>
                  </a:lnTo>
                  <a:lnTo>
                    <a:pt x="233786" y="259779"/>
                  </a:lnTo>
                  <a:lnTo>
                    <a:pt x="239421" y="259543"/>
                  </a:lnTo>
                  <a:lnTo>
                    <a:pt x="259373" y="258287"/>
                  </a:lnTo>
                  <a:lnTo>
                    <a:pt x="279325" y="256458"/>
                  </a:lnTo>
                  <a:lnTo>
                    <a:pt x="299277" y="253923"/>
                  </a:lnTo>
                  <a:lnTo>
                    <a:pt x="319228" y="250635"/>
                  </a:lnTo>
                  <a:lnTo>
                    <a:pt x="323910" y="249787"/>
                  </a:lnTo>
                  <a:lnTo>
                    <a:pt x="339180" y="246855"/>
                  </a:lnTo>
                  <a:lnTo>
                    <a:pt x="359132" y="242228"/>
                  </a:lnTo>
                  <a:lnTo>
                    <a:pt x="368698" y="239796"/>
                  </a:lnTo>
                  <a:lnTo>
                    <a:pt x="379084" y="236837"/>
                  </a:lnTo>
                  <a:lnTo>
                    <a:pt x="399036" y="230312"/>
                  </a:lnTo>
                  <a:lnTo>
                    <a:pt x="400448" y="229804"/>
                  </a:lnTo>
                  <a:lnTo>
                    <a:pt x="418987" y="221364"/>
                  </a:lnTo>
                  <a:lnTo>
                    <a:pt x="421974" y="219813"/>
                  </a:lnTo>
                  <a:lnTo>
                    <a:pt x="437157" y="209821"/>
                  </a:lnTo>
                  <a:lnTo>
                    <a:pt x="438939" y="208207"/>
                  </a:lnTo>
                  <a:lnTo>
                    <a:pt x="447531" y="199830"/>
                  </a:lnTo>
                  <a:lnTo>
                    <a:pt x="454746" y="189838"/>
                  </a:lnTo>
                  <a:lnTo>
                    <a:pt x="458891" y="181560"/>
                  </a:lnTo>
                  <a:lnTo>
                    <a:pt x="459771" y="179847"/>
                  </a:lnTo>
                  <a:lnTo>
                    <a:pt x="463227" y="169855"/>
                  </a:lnTo>
                  <a:lnTo>
                    <a:pt x="464998" y="159864"/>
                  </a:lnTo>
                  <a:lnTo>
                    <a:pt x="465215" y="149872"/>
                  </a:lnTo>
                  <a:lnTo>
                    <a:pt x="463938" y="139881"/>
                  </a:lnTo>
                  <a:lnTo>
                    <a:pt x="459997" y="129889"/>
                  </a:lnTo>
                  <a:lnTo>
                    <a:pt x="458891" y="128384"/>
                  </a:lnTo>
                  <a:lnTo>
                    <a:pt x="452829" y="119898"/>
                  </a:lnTo>
                  <a:lnTo>
                    <a:pt x="440460" y="109906"/>
                  </a:lnTo>
                  <a:lnTo>
                    <a:pt x="438939" y="109128"/>
                  </a:lnTo>
                  <a:lnTo>
                    <a:pt x="420423" y="99915"/>
                  </a:lnTo>
                  <a:lnTo>
                    <a:pt x="418987" y="99397"/>
                  </a:lnTo>
                  <a:lnTo>
                    <a:pt x="399036" y="92130"/>
                  </a:lnTo>
                  <a:lnTo>
                    <a:pt x="392434" y="89923"/>
                  </a:lnTo>
                  <a:lnTo>
                    <a:pt x="379084" y="86211"/>
                  </a:lnTo>
                  <a:lnTo>
                    <a:pt x="359132" y="80946"/>
                  </a:lnTo>
                  <a:lnTo>
                    <a:pt x="355342" y="79932"/>
                  </a:lnTo>
                  <a:lnTo>
                    <a:pt x="339180" y="75864"/>
                  </a:lnTo>
                  <a:lnTo>
                    <a:pt x="319228" y="71189"/>
                  </a:lnTo>
                  <a:lnTo>
                    <a:pt x="314129" y="69940"/>
                  </a:lnTo>
                  <a:lnTo>
                    <a:pt x="299277" y="66248"/>
                  </a:lnTo>
                  <a:lnTo>
                    <a:pt x="279325" y="60968"/>
                  </a:lnTo>
                  <a:lnTo>
                    <a:pt x="275761" y="59949"/>
                  </a:lnTo>
                  <a:lnTo>
                    <a:pt x="259373" y="54974"/>
                  </a:lnTo>
                  <a:lnTo>
                    <a:pt x="244440" y="49957"/>
                  </a:lnTo>
                  <a:lnTo>
                    <a:pt x="239421" y="48103"/>
                  </a:lnTo>
                  <a:lnTo>
                    <a:pt x="219470" y="40164"/>
                  </a:lnTo>
                  <a:lnTo>
                    <a:pt x="219000" y="39966"/>
                  </a:lnTo>
                  <a:lnTo>
                    <a:pt x="199518" y="30862"/>
                  </a:lnTo>
                  <a:lnTo>
                    <a:pt x="197747" y="29974"/>
                  </a:lnTo>
                  <a:lnTo>
                    <a:pt x="180362" y="19983"/>
                  </a:lnTo>
                  <a:lnTo>
                    <a:pt x="179566" y="19435"/>
                  </a:lnTo>
                  <a:lnTo>
                    <a:pt x="166156" y="9991"/>
                  </a:lnTo>
                  <a:lnTo>
                    <a:pt x="159614" y="4025"/>
                  </a:lnTo>
                  <a:lnTo>
                    <a:pt x="155109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0494"/>
                  </a:lnTo>
                  <a:lnTo>
                    <a:pt x="4470" y="19983"/>
                  </a:lnTo>
                  <a:lnTo>
                    <a:pt x="19952" y="18491"/>
                  </a:lnTo>
                  <a:lnTo>
                    <a:pt x="38084" y="19983"/>
                  </a:lnTo>
                  <a:lnTo>
                    <a:pt x="39904" y="20096"/>
                  </a:lnTo>
                  <a:lnTo>
                    <a:pt x="59855" y="24404"/>
                  </a:lnTo>
                  <a:lnTo>
                    <a:pt x="77508" y="29974"/>
                  </a:lnTo>
                  <a:lnTo>
                    <a:pt x="79807" y="30562"/>
                  </a:lnTo>
                  <a:lnTo>
                    <a:pt x="99759" y="37626"/>
                  </a:lnTo>
                  <a:lnTo>
                    <a:pt x="105325" y="39966"/>
                  </a:lnTo>
                  <a:lnTo>
                    <a:pt x="119711" y="45179"/>
                  </a:lnTo>
                  <a:lnTo>
                    <a:pt x="131223" y="49957"/>
                  </a:lnTo>
                  <a:lnTo>
                    <a:pt x="139662" y="53127"/>
                  </a:lnTo>
                  <a:lnTo>
                    <a:pt x="156687" y="59949"/>
                  </a:lnTo>
                  <a:lnTo>
                    <a:pt x="159614" y="61038"/>
                  </a:lnTo>
                  <a:lnTo>
                    <a:pt x="179566" y="68757"/>
                  </a:lnTo>
                  <a:lnTo>
                    <a:pt x="182737" y="69940"/>
                  </a:lnTo>
                  <a:lnTo>
                    <a:pt x="199518" y="76114"/>
                  </a:lnTo>
                  <a:lnTo>
                    <a:pt x="210584" y="79932"/>
                  </a:lnTo>
                  <a:lnTo>
                    <a:pt x="219470" y="82983"/>
                  </a:lnTo>
                  <a:lnTo>
                    <a:pt x="239421" y="89518"/>
                  </a:lnTo>
                  <a:lnTo>
                    <a:pt x="240802" y="89923"/>
                  </a:lnTo>
                  <a:lnTo>
                    <a:pt x="259373" y="95550"/>
                  </a:lnTo>
                  <a:lnTo>
                    <a:pt x="274498" y="99915"/>
                  </a:lnTo>
                  <a:lnTo>
                    <a:pt x="279325" y="101443"/>
                  </a:lnTo>
                  <a:lnTo>
                    <a:pt x="299277" y="107571"/>
                  </a:lnTo>
                  <a:lnTo>
                    <a:pt x="306668" y="109906"/>
                  </a:lnTo>
                  <a:lnTo>
                    <a:pt x="319228" y="114548"/>
                  </a:lnTo>
                  <a:lnTo>
                    <a:pt x="332097" y="119898"/>
                  </a:lnTo>
                  <a:lnTo>
                    <a:pt x="339180" y="123621"/>
                  </a:lnTo>
                  <a:lnTo>
                    <a:pt x="349984" y="129889"/>
                  </a:lnTo>
                  <a:lnTo>
                    <a:pt x="359132" y="137681"/>
                  </a:lnTo>
                  <a:lnTo>
                    <a:pt x="361434" y="139881"/>
                  </a:lnTo>
                  <a:lnTo>
                    <a:pt x="367467" y="149872"/>
                  </a:lnTo>
                  <a:lnTo>
                    <a:pt x="369393" y="159864"/>
                  </a:lnTo>
                  <a:lnTo>
                    <a:pt x="367377" y="169855"/>
                  </a:lnTo>
                  <a:lnTo>
                    <a:pt x="361555" y="179847"/>
                  </a:lnTo>
                  <a:lnTo>
                    <a:pt x="359132" y="182253"/>
                  </a:lnTo>
                  <a:lnTo>
                    <a:pt x="350450" y="189838"/>
                  </a:lnTo>
                  <a:lnTo>
                    <a:pt x="339180" y="196918"/>
                  </a:lnTo>
                  <a:lnTo>
                    <a:pt x="333805" y="199830"/>
                  </a:lnTo>
                  <a:lnTo>
                    <a:pt x="319228" y="205897"/>
                  </a:lnTo>
                  <a:lnTo>
                    <a:pt x="308221" y="209821"/>
                  </a:lnTo>
                  <a:lnTo>
                    <a:pt x="299277" y="212497"/>
                  </a:lnTo>
                  <a:lnTo>
                    <a:pt x="279325" y="217267"/>
                  </a:lnTo>
                  <a:lnTo>
                    <a:pt x="265897" y="219813"/>
                  </a:lnTo>
                  <a:lnTo>
                    <a:pt x="259373" y="220905"/>
                  </a:lnTo>
                  <a:lnTo>
                    <a:pt x="239421" y="223343"/>
                  </a:lnTo>
                  <a:lnTo>
                    <a:pt x="219470" y="225119"/>
                  </a:lnTo>
                  <a:lnTo>
                    <a:pt x="199518" y="226405"/>
                  </a:lnTo>
                  <a:lnTo>
                    <a:pt x="179566" y="227393"/>
                  </a:lnTo>
                  <a:lnTo>
                    <a:pt x="159614" y="228590"/>
                  </a:lnTo>
                  <a:lnTo>
                    <a:pt x="139662" y="229715"/>
                  </a:lnTo>
                  <a:lnTo>
                    <a:pt x="138325" y="229804"/>
                  </a:lnTo>
                  <a:lnTo>
                    <a:pt x="119711" y="231019"/>
                  </a:lnTo>
                  <a:lnTo>
                    <a:pt x="99759" y="232657"/>
                  </a:lnTo>
                  <a:lnTo>
                    <a:pt x="79807" y="234343"/>
                  </a:lnTo>
                  <a:lnTo>
                    <a:pt x="59855" y="235865"/>
                  </a:lnTo>
                  <a:lnTo>
                    <a:pt x="39904" y="236486"/>
                  </a:lnTo>
                  <a:lnTo>
                    <a:pt x="19952" y="235648"/>
                  </a:lnTo>
                  <a:lnTo>
                    <a:pt x="0" y="231868"/>
                  </a:lnTo>
                  <a:lnTo>
                    <a:pt x="0" y="239796"/>
                  </a:lnTo>
                  <a:lnTo>
                    <a:pt x="0" y="249787"/>
                  </a:lnTo>
                  <a:lnTo>
                    <a:pt x="0" y="259779"/>
                  </a:lnTo>
                  <a:lnTo>
                    <a:pt x="0" y="269770"/>
                  </a:lnTo>
                  <a:lnTo>
                    <a:pt x="0" y="279762"/>
                  </a:lnTo>
                  <a:lnTo>
                    <a:pt x="0" y="285939"/>
                  </a:lnTo>
                  <a:close/>
                  <a:moveTo>
                    <a:pt x="1237010" y="200980"/>
                  </a:moveTo>
                  <a:lnTo>
                    <a:pt x="1256962" y="202724"/>
                  </a:lnTo>
                  <a:lnTo>
                    <a:pt x="1276914" y="203717"/>
                  </a:lnTo>
                  <a:lnTo>
                    <a:pt x="1296865" y="203695"/>
                  </a:lnTo>
                  <a:lnTo>
                    <a:pt x="1316817" y="202164"/>
                  </a:lnTo>
                  <a:lnTo>
                    <a:pt x="1330318" y="199830"/>
                  </a:lnTo>
                  <a:lnTo>
                    <a:pt x="1336769" y="198498"/>
                  </a:lnTo>
                  <a:lnTo>
                    <a:pt x="1356721" y="191903"/>
                  </a:lnTo>
                  <a:lnTo>
                    <a:pt x="1360993" y="189838"/>
                  </a:lnTo>
                  <a:lnTo>
                    <a:pt x="1376673" y="180975"/>
                  </a:lnTo>
                  <a:lnTo>
                    <a:pt x="1378371" y="179847"/>
                  </a:lnTo>
                  <a:lnTo>
                    <a:pt x="1391268" y="169855"/>
                  </a:lnTo>
                  <a:lnTo>
                    <a:pt x="1396624" y="165313"/>
                  </a:lnTo>
                  <a:lnTo>
                    <a:pt x="1403234" y="159864"/>
                  </a:lnTo>
                  <a:lnTo>
                    <a:pt x="1414432" y="149872"/>
                  </a:lnTo>
                  <a:lnTo>
                    <a:pt x="1416576" y="147655"/>
                  </a:lnTo>
                  <a:lnTo>
                    <a:pt x="1426179" y="139881"/>
                  </a:lnTo>
                  <a:lnTo>
                    <a:pt x="1436528" y="130108"/>
                  </a:lnTo>
                  <a:lnTo>
                    <a:pt x="1436909" y="129889"/>
                  </a:lnTo>
                  <a:lnTo>
                    <a:pt x="1451539" y="119898"/>
                  </a:lnTo>
                  <a:lnTo>
                    <a:pt x="1456480" y="114816"/>
                  </a:lnTo>
                  <a:lnTo>
                    <a:pt x="1476431" y="110903"/>
                  </a:lnTo>
                  <a:lnTo>
                    <a:pt x="1496383" y="118747"/>
                  </a:lnTo>
                  <a:lnTo>
                    <a:pt x="1497620" y="119898"/>
                  </a:lnTo>
                  <a:lnTo>
                    <a:pt x="1516335" y="129584"/>
                  </a:lnTo>
                  <a:lnTo>
                    <a:pt x="1516724" y="129889"/>
                  </a:lnTo>
                  <a:lnTo>
                    <a:pt x="1533864" y="139881"/>
                  </a:lnTo>
                  <a:lnTo>
                    <a:pt x="1536287" y="141017"/>
                  </a:lnTo>
                  <a:lnTo>
                    <a:pt x="1550339" y="149872"/>
                  </a:lnTo>
                  <a:lnTo>
                    <a:pt x="1556239" y="152926"/>
                  </a:lnTo>
                  <a:lnTo>
                    <a:pt x="1568354" y="159864"/>
                  </a:lnTo>
                  <a:lnTo>
                    <a:pt x="1576190" y="163846"/>
                  </a:lnTo>
                  <a:lnTo>
                    <a:pt x="1588213" y="169855"/>
                  </a:lnTo>
                  <a:lnTo>
                    <a:pt x="1596142" y="173303"/>
                  </a:lnTo>
                  <a:lnTo>
                    <a:pt x="1612973" y="179847"/>
                  </a:lnTo>
                  <a:lnTo>
                    <a:pt x="1616094" y="180953"/>
                  </a:lnTo>
                  <a:lnTo>
                    <a:pt x="1636046" y="186512"/>
                  </a:lnTo>
                  <a:lnTo>
                    <a:pt x="1654290" y="189838"/>
                  </a:lnTo>
                  <a:lnTo>
                    <a:pt x="1655997" y="190128"/>
                  </a:lnTo>
                  <a:lnTo>
                    <a:pt x="1675949" y="191455"/>
                  </a:lnTo>
                  <a:lnTo>
                    <a:pt x="1695901" y="191044"/>
                  </a:lnTo>
                  <a:lnTo>
                    <a:pt x="1706996" y="189838"/>
                  </a:lnTo>
                  <a:lnTo>
                    <a:pt x="1715853" y="188881"/>
                  </a:lnTo>
                  <a:lnTo>
                    <a:pt x="1735805" y="185266"/>
                  </a:lnTo>
                  <a:lnTo>
                    <a:pt x="1755756" y="180461"/>
                  </a:lnTo>
                  <a:lnTo>
                    <a:pt x="1757985" y="179847"/>
                  </a:lnTo>
                  <a:lnTo>
                    <a:pt x="1775708" y="174874"/>
                  </a:lnTo>
                  <a:lnTo>
                    <a:pt x="1792608" y="169855"/>
                  </a:lnTo>
                  <a:lnTo>
                    <a:pt x="1795660" y="168891"/>
                  </a:lnTo>
                  <a:lnTo>
                    <a:pt x="1815612" y="162720"/>
                  </a:lnTo>
                  <a:lnTo>
                    <a:pt x="1824875" y="159864"/>
                  </a:lnTo>
                  <a:lnTo>
                    <a:pt x="1835563" y="156497"/>
                  </a:lnTo>
                  <a:lnTo>
                    <a:pt x="1855515" y="150110"/>
                  </a:lnTo>
                  <a:lnTo>
                    <a:pt x="1856297" y="149872"/>
                  </a:lnTo>
                  <a:lnTo>
                    <a:pt x="1875467" y="143786"/>
                  </a:lnTo>
                  <a:lnTo>
                    <a:pt x="1887180" y="139881"/>
                  </a:lnTo>
                  <a:lnTo>
                    <a:pt x="1895419" y="137131"/>
                  </a:lnTo>
                  <a:lnTo>
                    <a:pt x="1915371" y="130078"/>
                  </a:lnTo>
                  <a:lnTo>
                    <a:pt x="1915865" y="129889"/>
                  </a:lnTo>
                  <a:lnTo>
                    <a:pt x="1935322" y="122508"/>
                  </a:lnTo>
                  <a:lnTo>
                    <a:pt x="1941890" y="119898"/>
                  </a:lnTo>
                  <a:lnTo>
                    <a:pt x="1955274" y="114675"/>
                  </a:lnTo>
                  <a:lnTo>
                    <a:pt x="1966348" y="109906"/>
                  </a:lnTo>
                  <a:lnTo>
                    <a:pt x="1975226" y="106103"/>
                  </a:lnTo>
                  <a:lnTo>
                    <a:pt x="1989837" y="99915"/>
                  </a:lnTo>
                  <a:lnTo>
                    <a:pt x="1995178" y="97602"/>
                  </a:lnTo>
                  <a:lnTo>
                    <a:pt x="2013842" y="89923"/>
                  </a:lnTo>
                  <a:lnTo>
                    <a:pt x="2015129" y="89373"/>
                  </a:lnTo>
                  <a:lnTo>
                    <a:pt x="2035081" y="81855"/>
                  </a:lnTo>
                  <a:lnTo>
                    <a:pt x="2041638" y="79932"/>
                  </a:lnTo>
                  <a:lnTo>
                    <a:pt x="2055033" y="75745"/>
                  </a:lnTo>
                  <a:lnTo>
                    <a:pt x="2074985" y="71964"/>
                  </a:lnTo>
                  <a:lnTo>
                    <a:pt x="2094936" y="70316"/>
                  </a:lnTo>
                  <a:lnTo>
                    <a:pt x="2114888" y="70699"/>
                  </a:lnTo>
                  <a:lnTo>
                    <a:pt x="2134840" y="72591"/>
                  </a:lnTo>
                  <a:lnTo>
                    <a:pt x="2154792" y="75260"/>
                  </a:lnTo>
                  <a:lnTo>
                    <a:pt x="2174744" y="77902"/>
                  </a:lnTo>
                  <a:lnTo>
                    <a:pt x="2193180" y="79932"/>
                  </a:lnTo>
                  <a:lnTo>
                    <a:pt x="2194695" y="80096"/>
                  </a:lnTo>
                  <a:lnTo>
                    <a:pt x="2214647" y="81470"/>
                  </a:lnTo>
                  <a:lnTo>
                    <a:pt x="2234599" y="81861"/>
                  </a:lnTo>
                  <a:lnTo>
                    <a:pt x="2254551" y="81329"/>
                  </a:lnTo>
                  <a:lnTo>
                    <a:pt x="2271543" y="79932"/>
                  </a:lnTo>
                  <a:lnTo>
                    <a:pt x="2274502" y="79688"/>
                  </a:lnTo>
                  <a:lnTo>
                    <a:pt x="2294454" y="77660"/>
                  </a:lnTo>
                  <a:lnTo>
                    <a:pt x="2314406" y="75850"/>
                  </a:lnTo>
                  <a:lnTo>
                    <a:pt x="2334358" y="74567"/>
                  </a:lnTo>
                  <a:lnTo>
                    <a:pt x="2354310" y="74341"/>
                  </a:lnTo>
                  <a:lnTo>
                    <a:pt x="2374261" y="75402"/>
                  </a:lnTo>
                  <a:lnTo>
                    <a:pt x="2394213" y="77514"/>
                  </a:lnTo>
                  <a:lnTo>
                    <a:pt x="2412539" y="79932"/>
                  </a:lnTo>
                  <a:lnTo>
                    <a:pt x="2414165" y="80153"/>
                  </a:lnTo>
                  <a:lnTo>
                    <a:pt x="2434117" y="82651"/>
                  </a:lnTo>
                  <a:lnTo>
                    <a:pt x="2454068" y="83957"/>
                  </a:lnTo>
                  <a:lnTo>
                    <a:pt x="2474020" y="83809"/>
                  </a:lnTo>
                  <a:lnTo>
                    <a:pt x="2493972" y="82213"/>
                  </a:lnTo>
                  <a:lnTo>
                    <a:pt x="2509458" y="79932"/>
                  </a:lnTo>
                  <a:lnTo>
                    <a:pt x="2513924" y="79355"/>
                  </a:lnTo>
                  <a:lnTo>
                    <a:pt x="2533876" y="75616"/>
                  </a:lnTo>
                  <a:lnTo>
                    <a:pt x="2553827" y="71279"/>
                  </a:lnTo>
                  <a:lnTo>
                    <a:pt x="2559343" y="69940"/>
                  </a:lnTo>
                  <a:lnTo>
                    <a:pt x="2573779" y="66716"/>
                  </a:lnTo>
                  <a:lnTo>
                    <a:pt x="2593731" y="62146"/>
                  </a:lnTo>
                  <a:lnTo>
                    <a:pt x="2603601" y="59949"/>
                  </a:lnTo>
                  <a:lnTo>
                    <a:pt x="2613683" y="57739"/>
                  </a:lnTo>
                  <a:lnTo>
                    <a:pt x="2633634" y="53678"/>
                  </a:lnTo>
                  <a:lnTo>
                    <a:pt x="2653586" y="50225"/>
                  </a:lnTo>
                  <a:lnTo>
                    <a:pt x="2655706" y="49957"/>
                  </a:lnTo>
                  <a:lnTo>
                    <a:pt x="2673538" y="47634"/>
                  </a:lnTo>
                  <a:lnTo>
                    <a:pt x="2693490" y="46537"/>
                  </a:lnTo>
                  <a:lnTo>
                    <a:pt x="2713441" y="47458"/>
                  </a:lnTo>
                  <a:lnTo>
                    <a:pt x="2726001" y="49957"/>
                  </a:lnTo>
                  <a:lnTo>
                    <a:pt x="2733393" y="51645"/>
                  </a:lnTo>
                  <a:lnTo>
                    <a:pt x="2753345" y="59602"/>
                  </a:lnTo>
                  <a:lnTo>
                    <a:pt x="2753967" y="59949"/>
                  </a:lnTo>
                  <a:lnTo>
                    <a:pt x="2770415" y="69940"/>
                  </a:lnTo>
                  <a:lnTo>
                    <a:pt x="2773297" y="71934"/>
                  </a:lnTo>
                  <a:lnTo>
                    <a:pt x="2783531" y="79932"/>
                  </a:lnTo>
                  <a:lnTo>
                    <a:pt x="2793249" y="87354"/>
                  </a:lnTo>
                  <a:lnTo>
                    <a:pt x="2796498" y="89923"/>
                  </a:lnTo>
                  <a:lnTo>
                    <a:pt x="2810335" y="99915"/>
                  </a:lnTo>
                  <a:lnTo>
                    <a:pt x="2813200" y="101797"/>
                  </a:lnTo>
                  <a:lnTo>
                    <a:pt x="2826418" y="109906"/>
                  </a:lnTo>
                  <a:lnTo>
                    <a:pt x="2833152" y="113512"/>
                  </a:lnTo>
                  <a:lnTo>
                    <a:pt x="2846232" y="119898"/>
                  </a:lnTo>
                  <a:lnTo>
                    <a:pt x="2853104" y="122855"/>
                  </a:lnTo>
                  <a:lnTo>
                    <a:pt x="2870925" y="129889"/>
                  </a:lnTo>
                  <a:lnTo>
                    <a:pt x="2873056" y="130667"/>
                  </a:lnTo>
                  <a:lnTo>
                    <a:pt x="2893007" y="137527"/>
                  </a:lnTo>
                  <a:lnTo>
                    <a:pt x="2899969" y="139881"/>
                  </a:lnTo>
                  <a:lnTo>
                    <a:pt x="2912959" y="144244"/>
                  </a:lnTo>
                  <a:lnTo>
                    <a:pt x="2928665" y="149872"/>
                  </a:lnTo>
                  <a:lnTo>
                    <a:pt x="2932911" y="151481"/>
                  </a:lnTo>
                  <a:lnTo>
                    <a:pt x="2952863" y="159772"/>
                  </a:lnTo>
                  <a:lnTo>
                    <a:pt x="2953070" y="159864"/>
                  </a:lnTo>
                  <a:lnTo>
                    <a:pt x="2972556" y="169855"/>
                  </a:lnTo>
                  <a:lnTo>
                    <a:pt x="2972815" y="170011"/>
                  </a:lnTo>
                  <a:lnTo>
                    <a:pt x="2972815" y="169855"/>
                  </a:lnTo>
                  <a:lnTo>
                    <a:pt x="2972815" y="159864"/>
                  </a:lnTo>
                  <a:lnTo>
                    <a:pt x="2972815" y="149872"/>
                  </a:lnTo>
                  <a:lnTo>
                    <a:pt x="2972815" y="139881"/>
                  </a:lnTo>
                  <a:lnTo>
                    <a:pt x="2972815" y="129889"/>
                  </a:lnTo>
                  <a:lnTo>
                    <a:pt x="2972815" y="11989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999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31083" y="0"/>
                  </a:lnTo>
                  <a:lnTo>
                    <a:pt x="2931817" y="9991"/>
                  </a:lnTo>
                  <a:lnTo>
                    <a:pt x="2932814" y="19983"/>
                  </a:lnTo>
                  <a:lnTo>
                    <a:pt x="2932911" y="24066"/>
                  </a:lnTo>
                  <a:lnTo>
                    <a:pt x="2933022" y="29974"/>
                  </a:lnTo>
                  <a:lnTo>
                    <a:pt x="2933187" y="39966"/>
                  </a:lnTo>
                  <a:lnTo>
                    <a:pt x="2932911" y="43007"/>
                  </a:lnTo>
                  <a:lnTo>
                    <a:pt x="2931643" y="49957"/>
                  </a:lnTo>
                  <a:lnTo>
                    <a:pt x="2925605" y="59949"/>
                  </a:lnTo>
                  <a:lnTo>
                    <a:pt x="2912959" y="67474"/>
                  </a:lnTo>
                  <a:lnTo>
                    <a:pt x="2893007" y="65830"/>
                  </a:lnTo>
                  <a:lnTo>
                    <a:pt x="2877842" y="59949"/>
                  </a:lnTo>
                  <a:lnTo>
                    <a:pt x="2873056" y="58156"/>
                  </a:lnTo>
                  <a:lnTo>
                    <a:pt x="2859301" y="49957"/>
                  </a:lnTo>
                  <a:lnTo>
                    <a:pt x="2853104" y="46546"/>
                  </a:lnTo>
                  <a:lnTo>
                    <a:pt x="2844125" y="39966"/>
                  </a:lnTo>
                  <a:lnTo>
                    <a:pt x="2833152" y="32649"/>
                  </a:lnTo>
                  <a:lnTo>
                    <a:pt x="2829487" y="29974"/>
                  </a:lnTo>
                  <a:lnTo>
                    <a:pt x="2813888" y="19983"/>
                  </a:lnTo>
                  <a:lnTo>
                    <a:pt x="2813200" y="19575"/>
                  </a:lnTo>
                  <a:lnTo>
                    <a:pt x="2795531" y="9991"/>
                  </a:lnTo>
                  <a:lnTo>
                    <a:pt x="2793249" y="8904"/>
                  </a:lnTo>
                  <a:lnTo>
                    <a:pt x="2773297" y="1267"/>
                  </a:lnTo>
                  <a:lnTo>
                    <a:pt x="2767789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700008" y="0"/>
                  </a:lnTo>
                  <a:lnTo>
                    <a:pt x="2693490" y="1053"/>
                  </a:lnTo>
                  <a:lnTo>
                    <a:pt x="2673538" y="5693"/>
                  </a:lnTo>
                  <a:lnTo>
                    <a:pt x="2657170" y="9991"/>
                  </a:lnTo>
                  <a:lnTo>
                    <a:pt x="2653586" y="10858"/>
                  </a:lnTo>
                  <a:lnTo>
                    <a:pt x="2633634" y="16300"/>
                  </a:lnTo>
                  <a:lnTo>
                    <a:pt x="2619596" y="19983"/>
                  </a:lnTo>
                  <a:lnTo>
                    <a:pt x="2613683" y="21489"/>
                  </a:lnTo>
                  <a:lnTo>
                    <a:pt x="2593731" y="26304"/>
                  </a:lnTo>
                  <a:lnTo>
                    <a:pt x="2576747" y="29974"/>
                  </a:lnTo>
                  <a:lnTo>
                    <a:pt x="2573779" y="30614"/>
                  </a:lnTo>
                  <a:lnTo>
                    <a:pt x="2553827" y="34115"/>
                  </a:lnTo>
                  <a:lnTo>
                    <a:pt x="2533876" y="36615"/>
                  </a:lnTo>
                  <a:lnTo>
                    <a:pt x="2513924" y="37935"/>
                  </a:lnTo>
                  <a:lnTo>
                    <a:pt x="2493972" y="37723"/>
                  </a:lnTo>
                  <a:lnTo>
                    <a:pt x="2474020" y="35621"/>
                  </a:lnTo>
                  <a:lnTo>
                    <a:pt x="2454068" y="31508"/>
                  </a:lnTo>
                  <a:lnTo>
                    <a:pt x="2448365" y="29974"/>
                  </a:lnTo>
                  <a:lnTo>
                    <a:pt x="2434117" y="25460"/>
                  </a:lnTo>
                  <a:lnTo>
                    <a:pt x="2419145" y="19983"/>
                  </a:lnTo>
                  <a:lnTo>
                    <a:pt x="2414165" y="17721"/>
                  </a:lnTo>
                  <a:lnTo>
                    <a:pt x="2396317" y="9991"/>
                  </a:lnTo>
                  <a:lnTo>
                    <a:pt x="2394213" y="8836"/>
                  </a:lnTo>
                  <a:lnTo>
                    <a:pt x="2374261" y="567"/>
                  </a:lnTo>
                  <a:lnTo>
                    <a:pt x="237149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5623" y="0"/>
                  </a:lnTo>
                  <a:lnTo>
                    <a:pt x="2314406" y="242"/>
                  </a:lnTo>
                  <a:lnTo>
                    <a:pt x="2294454" y="6590"/>
                  </a:lnTo>
                  <a:lnTo>
                    <a:pt x="2284440" y="9991"/>
                  </a:lnTo>
                  <a:lnTo>
                    <a:pt x="2274502" y="12629"/>
                  </a:lnTo>
                  <a:lnTo>
                    <a:pt x="2254551" y="16348"/>
                  </a:lnTo>
                  <a:lnTo>
                    <a:pt x="2234599" y="17904"/>
                  </a:lnTo>
                  <a:lnTo>
                    <a:pt x="2214647" y="15997"/>
                  </a:lnTo>
                  <a:lnTo>
                    <a:pt x="2194695" y="10964"/>
                  </a:lnTo>
                  <a:lnTo>
                    <a:pt x="2192396" y="9991"/>
                  </a:lnTo>
                  <a:lnTo>
                    <a:pt x="2176798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80975" y="0"/>
                  </a:lnTo>
                  <a:lnTo>
                    <a:pt x="1982316" y="9991"/>
                  </a:lnTo>
                  <a:lnTo>
                    <a:pt x="1980637" y="19983"/>
                  </a:lnTo>
                  <a:lnTo>
                    <a:pt x="1975340" y="29974"/>
                  </a:lnTo>
                  <a:lnTo>
                    <a:pt x="1975226" y="30103"/>
                  </a:lnTo>
                  <a:lnTo>
                    <a:pt x="1967401" y="39966"/>
                  </a:lnTo>
                  <a:lnTo>
                    <a:pt x="1956263" y="49957"/>
                  </a:lnTo>
                  <a:lnTo>
                    <a:pt x="1955274" y="50637"/>
                  </a:lnTo>
                  <a:lnTo>
                    <a:pt x="1941966" y="59949"/>
                  </a:lnTo>
                  <a:lnTo>
                    <a:pt x="1935322" y="63779"/>
                  </a:lnTo>
                  <a:lnTo>
                    <a:pt x="1924377" y="69940"/>
                  </a:lnTo>
                  <a:lnTo>
                    <a:pt x="1915371" y="74328"/>
                  </a:lnTo>
                  <a:lnTo>
                    <a:pt x="1903228" y="79932"/>
                  </a:lnTo>
                  <a:lnTo>
                    <a:pt x="1895419" y="83256"/>
                  </a:lnTo>
                  <a:lnTo>
                    <a:pt x="1879051" y="89923"/>
                  </a:lnTo>
                  <a:lnTo>
                    <a:pt x="1875467" y="91302"/>
                  </a:lnTo>
                  <a:lnTo>
                    <a:pt x="1855515" y="98940"/>
                  </a:lnTo>
                  <a:lnTo>
                    <a:pt x="1852903" y="99915"/>
                  </a:lnTo>
                  <a:lnTo>
                    <a:pt x="1835563" y="106153"/>
                  </a:lnTo>
                  <a:lnTo>
                    <a:pt x="1825083" y="109906"/>
                  </a:lnTo>
                  <a:lnTo>
                    <a:pt x="1815612" y="113350"/>
                  </a:lnTo>
                  <a:lnTo>
                    <a:pt x="1797047" y="119898"/>
                  </a:lnTo>
                  <a:lnTo>
                    <a:pt x="1795660" y="120387"/>
                  </a:lnTo>
                  <a:lnTo>
                    <a:pt x="1775708" y="126989"/>
                  </a:lnTo>
                  <a:lnTo>
                    <a:pt x="1766006" y="129889"/>
                  </a:lnTo>
                  <a:lnTo>
                    <a:pt x="1755756" y="132982"/>
                  </a:lnTo>
                  <a:lnTo>
                    <a:pt x="1735805" y="137863"/>
                  </a:lnTo>
                  <a:lnTo>
                    <a:pt x="1723576" y="139881"/>
                  </a:lnTo>
                  <a:lnTo>
                    <a:pt x="1715853" y="141162"/>
                  </a:lnTo>
                  <a:lnTo>
                    <a:pt x="1695901" y="142169"/>
                  </a:lnTo>
                  <a:lnTo>
                    <a:pt x="1675949" y="140639"/>
                  </a:lnTo>
                  <a:lnTo>
                    <a:pt x="1672586" y="139881"/>
                  </a:lnTo>
                  <a:lnTo>
                    <a:pt x="1655997" y="135479"/>
                  </a:lnTo>
                  <a:lnTo>
                    <a:pt x="1643868" y="129889"/>
                  </a:lnTo>
                  <a:lnTo>
                    <a:pt x="1636046" y="125295"/>
                  </a:lnTo>
                  <a:lnTo>
                    <a:pt x="1629109" y="119898"/>
                  </a:lnTo>
                  <a:lnTo>
                    <a:pt x="1620003" y="109906"/>
                  </a:lnTo>
                  <a:lnTo>
                    <a:pt x="1616094" y="102783"/>
                  </a:lnTo>
                  <a:lnTo>
                    <a:pt x="1614716" y="99915"/>
                  </a:lnTo>
                  <a:lnTo>
                    <a:pt x="1612419" y="89923"/>
                  </a:lnTo>
                  <a:lnTo>
                    <a:pt x="1612145" y="79932"/>
                  </a:lnTo>
                  <a:lnTo>
                    <a:pt x="1613809" y="69940"/>
                  </a:lnTo>
                  <a:lnTo>
                    <a:pt x="1616094" y="60108"/>
                  </a:lnTo>
                  <a:lnTo>
                    <a:pt x="1616127" y="59949"/>
                  </a:lnTo>
                  <a:lnTo>
                    <a:pt x="1618944" y="49957"/>
                  </a:lnTo>
                  <a:lnTo>
                    <a:pt x="1621908" y="39966"/>
                  </a:lnTo>
                  <a:lnTo>
                    <a:pt x="1624708" y="29974"/>
                  </a:lnTo>
                  <a:lnTo>
                    <a:pt x="1626891" y="19983"/>
                  </a:lnTo>
                  <a:lnTo>
                    <a:pt x="1628619" y="9991"/>
                  </a:lnTo>
                  <a:lnTo>
                    <a:pt x="1629480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64469" y="0"/>
                  </a:lnTo>
                  <a:lnTo>
                    <a:pt x="1562669" y="9991"/>
                  </a:lnTo>
                  <a:lnTo>
                    <a:pt x="1559227" y="19983"/>
                  </a:lnTo>
                  <a:lnTo>
                    <a:pt x="1556239" y="25671"/>
                  </a:lnTo>
                  <a:lnTo>
                    <a:pt x="1553258" y="29974"/>
                  </a:lnTo>
                  <a:lnTo>
                    <a:pt x="1544944" y="39966"/>
                  </a:lnTo>
                  <a:lnTo>
                    <a:pt x="1536287" y="49475"/>
                  </a:lnTo>
                  <a:lnTo>
                    <a:pt x="1535674" y="49957"/>
                  </a:lnTo>
                  <a:lnTo>
                    <a:pt x="1523549" y="59949"/>
                  </a:lnTo>
                  <a:lnTo>
                    <a:pt x="1516335" y="66309"/>
                  </a:lnTo>
                  <a:lnTo>
                    <a:pt x="1510326" y="69940"/>
                  </a:lnTo>
                  <a:lnTo>
                    <a:pt x="1496898" y="79932"/>
                  </a:lnTo>
                  <a:lnTo>
                    <a:pt x="1496383" y="80487"/>
                  </a:lnTo>
                  <a:lnTo>
                    <a:pt x="1480334" y="89923"/>
                  </a:lnTo>
                  <a:lnTo>
                    <a:pt x="1476431" y="94219"/>
                  </a:lnTo>
                  <a:lnTo>
                    <a:pt x="1456480" y="97417"/>
                  </a:lnTo>
                  <a:lnTo>
                    <a:pt x="1436528" y="92365"/>
                  </a:lnTo>
                  <a:lnTo>
                    <a:pt x="1426215" y="89923"/>
                  </a:lnTo>
                  <a:lnTo>
                    <a:pt x="1416576" y="88750"/>
                  </a:lnTo>
                  <a:lnTo>
                    <a:pt x="1396624" y="86733"/>
                  </a:lnTo>
                  <a:lnTo>
                    <a:pt x="1376673" y="85601"/>
                  </a:lnTo>
                  <a:lnTo>
                    <a:pt x="1356721" y="85091"/>
                  </a:lnTo>
                  <a:lnTo>
                    <a:pt x="1336769" y="84711"/>
                  </a:lnTo>
                  <a:lnTo>
                    <a:pt x="1316817" y="84112"/>
                  </a:lnTo>
                  <a:lnTo>
                    <a:pt x="1296865" y="83268"/>
                  </a:lnTo>
                  <a:lnTo>
                    <a:pt x="1276914" y="81878"/>
                  </a:lnTo>
                  <a:lnTo>
                    <a:pt x="1257814" y="79932"/>
                  </a:lnTo>
                  <a:lnTo>
                    <a:pt x="1256962" y="79850"/>
                  </a:lnTo>
                  <a:lnTo>
                    <a:pt x="1237010" y="76866"/>
                  </a:lnTo>
                  <a:lnTo>
                    <a:pt x="1217058" y="72453"/>
                  </a:lnTo>
                  <a:lnTo>
                    <a:pt x="1209252" y="69940"/>
                  </a:lnTo>
                  <a:lnTo>
                    <a:pt x="1197107" y="65729"/>
                  </a:lnTo>
                  <a:lnTo>
                    <a:pt x="1185305" y="59949"/>
                  </a:lnTo>
                  <a:lnTo>
                    <a:pt x="1177155" y="55093"/>
                  </a:lnTo>
                  <a:lnTo>
                    <a:pt x="1170525" y="49957"/>
                  </a:lnTo>
                  <a:lnTo>
                    <a:pt x="1160057" y="39966"/>
                  </a:lnTo>
                  <a:lnTo>
                    <a:pt x="1157203" y="36657"/>
                  </a:lnTo>
                  <a:lnTo>
                    <a:pt x="1152330" y="29974"/>
                  </a:lnTo>
                  <a:lnTo>
                    <a:pt x="1146402" y="19983"/>
                  </a:lnTo>
                  <a:lnTo>
                    <a:pt x="1141757" y="9991"/>
                  </a:lnTo>
                  <a:lnTo>
                    <a:pt x="1138247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80458" y="0"/>
                  </a:lnTo>
                  <a:lnTo>
                    <a:pt x="1082849" y="9991"/>
                  </a:lnTo>
                  <a:lnTo>
                    <a:pt x="1085172" y="19983"/>
                  </a:lnTo>
                  <a:lnTo>
                    <a:pt x="1087033" y="29974"/>
                  </a:lnTo>
                  <a:lnTo>
                    <a:pt x="1088184" y="39966"/>
                  </a:lnTo>
                  <a:lnTo>
                    <a:pt x="1088622" y="49957"/>
                  </a:lnTo>
                  <a:lnTo>
                    <a:pt x="1087200" y="59949"/>
                  </a:lnTo>
                  <a:lnTo>
                    <a:pt x="1082570" y="69940"/>
                  </a:lnTo>
                  <a:lnTo>
                    <a:pt x="1077396" y="75046"/>
                  </a:lnTo>
                  <a:lnTo>
                    <a:pt x="1067662" y="79932"/>
                  </a:lnTo>
                  <a:lnTo>
                    <a:pt x="1057444" y="82740"/>
                  </a:lnTo>
                  <a:lnTo>
                    <a:pt x="1037492" y="84603"/>
                  </a:lnTo>
                  <a:lnTo>
                    <a:pt x="1017541" y="84363"/>
                  </a:lnTo>
                  <a:lnTo>
                    <a:pt x="997589" y="83073"/>
                  </a:lnTo>
                  <a:lnTo>
                    <a:pt x="977637" y="80918"/>
                  </a:lnTo>
                  <a:lnTo>
                    <a:pt x="969303" y="79932"/>
                  </a:lnTo>
                  <a:lnTo>
                    <a:pt x="957685" y="78539"/>
                  </a:lnTo>
                  <a:lnTo>
                    <a:pt x="937733" y="75889"/>
                  </a:lnTo>
                  <a:lnTo>
                    <a:pt x="917782" y="73294"/>
                  </a:lnTo>
                  <a:lnTo>
                    <a:pt x="897830" y="70769"/>
                  </a:lnTo>
                  <a:lnTo>
                    <a:pt x="889892" y="69940"/>
                  </a:lnTo>
                  <a:lnTo>
                    <a:pt x="877878" y="68493"/>
                  </a:lnTo>
                  <a:lnTo>
                    <a:pt x="857926" y="66484"/>
                  </a:lnTo>
                  <a:lnTo>
                    <a:pt x="837975" y="65008"/>
                  </a:lnTo>
                  <a:lnTo>
                    <a:pt x="818023" y="64389"/>
                  </a:lnTo>
                  <a:lnTo>
                    <a:pt x="798071" y="64503"/>
                  </a:lnTo>
                  <a:lnTo>
                    <a:pt x="778119" y="65782"/>
                  </a:lnTo>
                  <a:lnTo>
                    <a:pt x="758167" y="68021"/>
                  </a:lnTo>
                  <a:lnTo>
                    <a:pt x="744995" y="69940"/>
                  </a:lnTo>
                  <a:lnTo>
                    <a:pt x="738216" y="70784"/>
                  </a:lnTo>
                  <a:lnTo>
                    <a:pt x="718264" y="73504"/>
                  </a:lnTo>
                  <a:lnTo>
                    <a:pt x="698312" y="75684"/>
                  </a:lnTo>
                  <a:lnTo>
                    <a:pt x="678360" y="76654"/>
                  </a:lnTo>
                  <a:lnTo>
                    <a:pt x="658409" y="75817"/>
                  </a:lnTo>
                  <a:lnTo>
                    <a:pt x="638457" y="72608"/>
                  </a:lnTo>
                  <a:lnTo>
                    <a:pt x="630064" y="69940"/>
                  </a:lnTo>
                  <a:lnTo>
                    <a:pt x="618505" y="65426"/>
                  </a:lnTo>
                  <a:lnTo>
                    <a:pt x="609386" y="59949"/>
                  </a:lnTo>
                  <a:lnTo>
                    <a:pt x="598553" y="50870"/>
                  </a:lnTo>
                  <a:lnTo>
                    <a:pt x="597737" y="49957"/>
                  </a:lnTo>
                  <a:lnTo>
                    <a:pt x="590833" y="39966"/>
                  </a:lnTo>
                  <a:lnTo>
                    <a:pt x="585733" y="29974"/>
                  </a:lnTo>
                  <a:lnTo>
                    <a:pt x="581797" y="19983"/>
                  </a:lnTo>
                  <a:lnTo>
                    <a:pt x="578601" y="11528"/>
                  </a:lnTo>
                  <a:lnTo>
                    <a:pt x="578106" y="9991"/>
                  </a:lnTo>
                  <a:lnTo>
                    <a:pt x="57463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509516" y="0"/>
                  </a:lnTo>
                  <a:lnTo>
                    <a:pt x="513671" y="9991"/>
                  </a:lnTo>
                  <a:lnTo>
                    <a:pt x="516410" y="19983"/>
                  </a:lnTo>
                  <a:lnTo>
                    <a:pt x="518270" y="29974"/>
                  </a:lnTo>
                  <a:lnTo>
                    <a:pt x="518746" y="33070"/>
                  </a:lnTo>
                  <a:lnTo>
                    <a:pt x="519789" y="39966"/>
                  </a:lnTo>
                  <a:lnTo>
                    <a:pt x="520901" y="49957"/>
                  </a:lnTo>
                  <a:lnTo>
                    <a:pt x="522550" y="59949"/>
                  </a:lnTo>
                  <a:lnTo>
                    <a:pt x="525148" y="69940"/>
                  </a:lnTo>
                  <a:lnTo>
                    <a:pt x="529476" y="79932"/>
                  </a:lnTo>
                  <a:lnTo>
                    <a:pt x="537174" y="89923"/>
                  </a:lnTo>
                  <a:lnTo>
                    <a:pt x="538698" y="91201"/>
                  </a:lnTo>
                  <a:lnTo>
                    <a:pt x="550932" y="99915"/>
                  </a:lnTo>
                  <a:lnTo>
                    <a:pt x="558650" y="103539"/>
                  </a:lnTo>
                  <a:lnTo>
                    <a:pt x="575401" y="109906"/>
                  </a:lnTo>
                  <a:lnTo>
                    <a:pt x="578601" y="110850"/>
                  </a:lnTo>
                  <a:lnTo>
                    <a:pt x="598553" y="115392"/>
                  </a:lnTo>
                  <a:lnTo>
                    <a:pt x="618505" y="118270"/>
                  </a:lnTo>
                  <a:lnTo>
                    <a:pt x="638457" y="119664"/>
                  </a:lnTo>
                  <a:lnTo>
                    <a:pt x="652100" y="119898"/>
                  </a:lnTo>
                  <a:lnTo>
                    <a:pt x="658409" y="120004"/>
                  </a:lnTo>
                  <a:lnTo>
                    <a:pt x="663803" y="119898"/>
                  </a:lnTo>
                  <a:lnTo>
                    <a:pt x="678360" y="119628"/>
                  </a:lnTo>
                  <a:lnTo>
                    <a:pt x="698312" y="118343"/>
                  </a:lnTo>
                  <a:lnTo>
                    <a:pt x="718264" y="116642"/>
                  </a:lnTo>
                  <a:lnTo>
                    <a:pt x="738216" y="114473"/>
                  </a:lnTo>
                  <a:lnTo>
                    <a:pt x="758167" y="112229"/>
                  </a:lnTo>
                  <a:lnTo>
                    <a:pt x="778119" y="110077"/>
                  </a:lnTo>
                  <a:lnTo>
                    <a:pt x="779802" y="109906"/>
                  </a:lnTo>
                  <a:lnTo>
                    <a:pt x="798071" y="108071"/>
                  </a:lnTo>
                  <a:lnTo>
                    <a:pt x="818023" y="106327"/>
                  </a:lnTo>
                  <a:lnTo>
                    <a:pt x="837975" y="105068"/>
                  </a:lnTo>
                  <a:lnTo>
                    <a:pt x="857926" y="104387"/>
                  </a:lnTo>
                  <a:lnTo>
                    <a:pt x="877878" y="104371"/>
                  </a:lnTo>
                  <a:lnTo>
                    <a:pt x="897830" y="105095"/>
                  </a:lnTo>
                  <a:lnTo>
                    <a:pt x="917782" y="106533"/>
                  </a:lnTo>
                  <a:lnTo>
                    <a:pt x="937733" y="108749"/>
                  </a:lnTo>
                  <a:lnTo>
                    <a:pt x="945604" y="109906"/>
                  </a:lnTo>
                  <a:lnTo>
                    <a:pt x="957685" y="111681"/>
                  </a:lnTo>
                  <a:lnTo>
                    <a:pt x="977637" y="115182"/>
                  </a:lnTo>
                  <a:lnTo>
                    <a:pt x="997589" y="119471"/>
                  </a:lnTo>
                  <a:lnTo>
                    <a:pt x="999411" y="119898"/>
                  </a:lnTo>
                  <a:lnTo>
                    <a:pt x="1017541" y="124600"/>
                  </a:lnTo>
                  <a:lnTo>
                    <a:pt x="1034718" y="129889"/>
                  </a:lnTo>
                  <a:lnTo>
                    <a:pt x="1037492" y="130841"/>
                  </a:lnTo>
                  <a:lnTo>
                    <a:pt x="1057444" y="138301"/>
                  </a:lnTo>
                  <a:lnTo>
                    <a:pt x="1061287" y="139881"/>
                  </a:lnTo>
                  <a:lnTo>
                    <a:pt x="1077396" y="147341"/>
                  </a:lnTo>
                  <a:lnTo>
                    <a:pt x="1082600" y="149872"/>
                  </a:lnTo>
                  <a:lnTo>
                    <a:pt x="1097348" y="157623"/>
                  </a:lnTo>
                  <a:lnTo>
                    <a:pt x="1101690" y="159864"/>
                  </a:lnTo>
                  <a:lnTo>
                    <a:pt x="1117299" y="167968"/>
                  </a:lnTo>
                  <a:lnTo>
                    <a:pt x="1121159" y="169855"/>
                  </a:lnTo>
                  <a:lnTo>
                    <a:pt x="1137251" y="177238"/>
                  </a:lnTo>
                  <a:lnTo>
                    <a:pt x="1143820" y="179847"/>
                  </a:lnTo>
                  <a:lnTo>
                    <a:pt x="1157203" y="184656"/>
                  </a:lnTo>
                  <a:lnTo>
                    <a:pt x="1174623" y="189838"/>
                  </a:lnTo>
                  <a:lnTo>
                    <a:pt x="1177155" y="190528"/>
                  </a:lnTo>
                  <a:lnTo>
                    <a:pt x="1197107" y="194969"/>
                  </a:lnTo>
                  <a:lnTo>
                    <a:pt x="1217058" y="198456"/>
                  </a:lnTo>
                  <a:lnTo>
                    <a:pt x="1227715" y="199830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任意多边形: 形状 62">
              <a:extLst>
                <a:ext uri="{FF2B5EF4-FFF2-40B4-BE49-F238E27FC236}">
                  <a16:creationId xmlns:a16="http://schemas.microsoft.com/office/drawing/2014/main" id="{473D4D2D-AB6F-2BFA-7EDA-A9764109A36A}"/>
                </a:ext>
              </a:extLst>
            </p:cNvPr>
            <p:cNvSpPr/>
            <p:nvPr/>
          </p:nvSpPr>
          <p:spPr>
            <a:xfrm>
              <a:off x="2885545" y="2690550"/>
              <a:ext cx="2933187" cy="236486"/>
            </a:xfrm>
            <a:custGeom>
              <a:avLst/>
              <a:gdLst>
                <a:gd name="connsiteX0" fmla="*/ 19952 w 2933187"/>
                <a:gd name="connsiteY0" fmla="*/ 235648 h 236486"/>
                <a:gd name="connsiteX1" fmla="*/ 39904 w 2933187"/>
                <a:gd name="connsiteY1" fmla="*/ 236486 h 236486"/>
                <a:gd name="connsiteX2" fmla="*/ 59855 w 2933187"/>
                <a:gd name="connsiteY2" fmla="*/ 235865 h 236486"/>
                <a:gd name="connsiteX3" fmla="*/ 79807 w 2933187"/>
                <a:gd name="connsiteY3" fmla="*/ 234343 h 236486"/>
                <a:gd name="connsiteX4" fmla="*/ 99759 w 2933187"/>
                <a:gd name="connsiteY4" fmla="*/ 232657 h 236486"/>
                <a:gd name="connsiteX5" fmla="*/ 119711 w 2933187"/>
                <a:gd name="connsiteY5" fmla="*/ 231019 h 236486"/>
                <a:gd name="connsiteX6" fmla="*/ 138325 w 2933187"/>
                <a:gd name="connsiteY6" fmla="*/ 229804 h 236486"/>
                <a:gd name="connsiteX7" fmla="*/ 139662 w 2933187"/>
                <a:gd name="connsiteY7" fmla="*/ 229715 h 236486"/>
                <a:gd name="connsiteX8" fmla="*/ 159614 w 2933187"/>
                <a:gd name="connsiteY8" fmla="*/ 228590 h 236486"/>
                <a:gd name="connsiteX9" fmla="*/ 179566 w 2933187"/>
                <a:gd name="connsiteY9" fmla="*/ 227393 h 236486"/>
                <a:gd name="connsiteX10" fmla="*/ 199518 w 2933187"/>
                <a:gd name="connsiteY10" fmla="*/ 226405 h 236486"/>
                <a:gd name="connsiteX11" fmla="*/ 219470 w 2933187"/>
                <a:gd name="connsiteY11" fmla="*/ 225119 h 236486"/>
                <a:gd name="connsiteX12" fmla="*/ 239421 w 2933187"/>
                <a:gd name="connsiteY12" fmla="*/ 223343 h 236486"/>
                <a:gd name="connsiteX13" fmla="*/ 259373 w 2933187"/>
                <a:gd name="connsiteY13" fmla="*/ 220905 h 236486"/>
                <a:gd name="connsiteX14" fmla="*/ 265897 w 2933187"/>
                <a:gd name="connsiteY14" fmla="*/ 219813 h 236486"/>
                <a:gd name="connsiteX15" fmla="*/ 279325 w 2933187"/>
                <a:gd name="connsiteY15" fmla="*/ 217267 h 236486"/>
                <a:gd name="connsiteX16" fmla="*/ 299277 w 2933187"/>
                <a:gd name="connsiteY16" fmla="*/ 212497 h 236486"/>
                <a:gd name="connsiteX17" fmla="*/ 308221 w 2933187"/>
                <a:gd name="connsiteY17" fmla="*/ 209821 h 236486"/>
                <a:gd name="connsiteX18" fmla="*/ 319228 w 2933187"/>
                <a:gd name="connsiteY18" fmla="*/ 205897 h 236486"/>
                <a:gd name="connsiteX19" fmla="*/ 333805 w 2933187"/>
                <a:gd name="connsiteY19" fmla="*/ 199830 h 236486"/>
                <a:gd name="connsiteX20" fmla="*/ 339180 w 2933187"/>
                <a:gd name="connsiteY20" fmla="*/ 196918 h 236486"/>
                <a:gd name="connsiteX21" fmla="*/ 350450 w 2933187"/>
                <a:gd name="connsiteY21" fmla="*/ 189838 h 236486"/>
                <a:gd name="connsiteX22" fmla="*/ 359132 w 2933187"/>
                <a:gd name="connsiteY22" fmla="*/ 182253 h 236486"/>
                <a:gd name="connsiteX23" fmla="*/ 361555 w 2933187"/>
                <a:gd name="connsiteY23" fmla="*/ 179847 h 236486"/>
                <a:gd name="connsiteX24" fmla="*/ 367377 w 2933187"/>
                <a:gd name="connsiteY24" fmla="*/ 169855 h 236486"/>
                <a:gd name="connsiteX25" fmla="*/ 369393 w 2933187"/>
                <a:gd name="connsiteY25" fmla="*/ 159864 h 236486"/>
                <a:gd name="connsiteX26" fmla="*/ 367467 w 2933187"/>
                <a:gd name="connsiteY26" fmla="*/ 149872 h 236486"/>
                <a:gd name="connsiteX27" fmla="*/ 361434 w 2933187"/>
                <a:gd name="connsiteY27" fmla="*/ 139881 h 236486"/>
                <a:gd name="connsiteX28" fmla="*/ 359132 w 2933187"/>
                <a:gd name="connsiteY28" fmla="*/ 137681 h 236486"/>
                <a:gd name="connsiteX29" fmla="*/ 349984 w 2933187"/>
                <a:gd name="connsiteY29" fmla="*/ 129889 h 236486"/>
                <a:gd name="connsiteX30" fmla="*/ 339180 w 2933187"/>
                <a:gd name="connsiteY30" fmla="*/ 123621 h 236486"/>
                <a:gd name="connsiteX31" fmla="*/ 332097 w 2933187"/>
                <a:gd name="connsiteY31" fmla="*/ 119898 h 236486"/>
                <a:gd name="connsiteX32" fmla="*/ 319228 w 2933187"/>
                <a:gd name="connsiteY32" fmla="*/ 114548 h 236486"/>
                <a:gd name="connsiteX33" fmla="*/ 306668 w 2933187"/>
                <a:gd name="connsiteY33" fmla="*/ 109906 h 236486"/>
                <a:gd name="connsiteX34" fmla="*/ 299277 w 2933187"/>
                <a:gd name="connsiteY34" fmla="*/ 107571 h 236486"/>
                <a:gd name="connsiteX35" fmla="*/ 279325 w 2933187"/>
                <a:gd name="connsiteY35" fmla="*/ 101443 h 236486"/>
                <a:gd name="connsiteX36" fmla="*/ 274498 w 2933187"/>
                <a:gd name="connsiteY36" fmla="*/ 99915 h 236486"/>
                <a:gd name="connsiteX37" fmla="*/ 259373 w 2933187"/>
                <a:gd name="connsiteY37" fmla="*/ 95550 h 236486"/>
                <a:gd name="connsiteX38" fmla="*/ 240802 w 2933187"/>
                <a:gd name="connsiteY38" fmla="*/ 89923 h 236486"/>
                <a:gd name="connsiteX39" fmla="*/ 239421 w 2933187"/>
                <a:gd name="connsiteY39" fmla="*/ 89518 h 236486"/>
                <a:gd name="connsiteX40" fmla="*/ 219470 w 2933187"/>
                <a:gd name="connsiteY40" fmla="*/ 82983 h 236486"/>
                <a:gd name="connsiteX41" fmla="*/ 210584 w 2933187"/>
                <a:gd name="connsiteY41" fmla="*/ 79932 h 236486"/>
                <a:gd name="connsiteX42" fmla="*/ 199518 w 2933187"/>
                <a:gd name="connsiteY42" fmla="*/ 76114 h 236486"/>
                <a:gd name="connsiteX43" fmla="*/ 182737 w 2933187"/>
                <a:gd name="connsiteY43" fmla="*/ 69940 h 236486"/>
                <a:gd name="connsiteX44" fmla="*/ 179566 w 2933187"/>
                <a:gd name="connsiteY44" fmla="*/ 68757 h 236486"/>
                <a:gd name="connsiteX45" fmla="*/ 159614 w 2933187"/>
                <a:gd name="connsiteY45" fmla="*/ 61038 h 236486"/>
                <a:gd name="connsiteX46" fmla="*/ 156687 w 2933187"/>
                <a:gd name="connsiteY46" fmla="*/ 59949 h 236486"/>
                <a:gd name="connsiteX47" fmla="*/ 139662 w 2933187"/>
                <a:gd name="connsiteY47" fmla="*/ 53127 h 236486"/>
                <a:gd name="connsiteX48" fmla="*/ 131223 w 2933187"/>
                <a:gd name="connsiteY48" fmla="*/ 49957 h 236486"/>
                <a:gd name="connsiteX49" fmla="*/ 119711 w 2933187"/>
                <a:gd name="connsiteY49" fmla="*/ 45179 h 236486"/>
                <a:gd name="connsiteX50" fmla="*/ 105325 w 2933187"/>
                <a:gd name="connsiteY50" fmla="*/ 39966 h 236486"/>
                <a:gd name="connsiteX51" fmla="*/ 99759 w 2933187"/>
                <a:gd name="connsiteY51" fmla="*/ 37626 h 236486"/>
                <a:gd name="connsiteX52" fmla="*/ 79807 w 2933187"/>
                <a:gd name="connsiteY52" fmla="*/ 30562 h 236486"/>
                <a:gd name="connsiteX53" fmla="*/ 77508 w 2933187"/>
                <a:gd name="connsiteY53" fmla="*/ 29974 h 236486"/>
                <a:gd name="connsiteX54" fmla="*/ 59855 w 2933187"/>
                <a:gd name="connsiteY54" fmla="*/ 24404 h 236486"/>
                <a:gd name="connsiteX55" fmla="*/ 39904 w 2933187"/>
                <a:gd name="connsiteY55" fmla="*/ 20096 h 236486"/>
                <a:gd name="connsiteX56" fmla="*/ 38084 w 2933187"/>
                <a:gd name="connsiteY56" fmla="*/ 19983 h 236486"/>
                <a:gd name="connsiteX57" fmla="*/ 19952 w 2933187"/>
                <a:gd name="connsiteY57" fmla="*/ 18491 h 236486"/>
                <a:gd name="connsiteX58" fmla="*/ 4470 w 2933187"/>
                <a:gd name="connsiteY58" fmla="*/ 19983 h 236486"/>
                <a:gd name="connsiteX59" fmla="*/ 0 w 2933187"/>
                <a:gd name="connsiteY59" fmla="*/ 20494 h 236486"/>
                <a:gd name="connsiteX60" fmla="*/ 0 w 2933187"/>
                <a:gd name="connsiteY60" fmla="*/ 29974 h 236486"/>
                <a:gd name="connsiteX61" fmla="*/ 0 w 2933187"/>
                <a:gd name="connsiteY61" fmla="*/ 39966 h 236486"/>
                <a:gd name="connsiteX62" fmla="*/ 0 w 2933187"/>
                <a:gd name="connsiteY62" fmla="*/ 49957 h 236486"/>
                <a:gd name="connsiteX63" fmla="*/ 0 w 2933187"/>
                <a:gd name="connsiteY63" fmla="*/ 59949 h 236486"/>
                <a:gd name="connsiteX64" fmla="*/ 0 w 2933187"/>
                <a:gd name="connsiteY64" fmla="*/ 69940 h 236486"/>
                <a:gd name="connsiteX65" fmla="*/ 0 w 2933187"/>
                <a:gd name="connsiteY65" fmla="*/ 79932 h 236486"/>
                <a:gd name="connsiteX66" fmla="*/ 0 w 2933187"/>
                <a:gd name="connsiteY66" fmla="*/ 89923 h 236486"/>
                <a:gd name="connsiteX67" fmla="*/ 0 w 2933187"/>
                <a:gd name="connsiteY67" fmla="*/ 99915 h 236486"/>
                <a:gd name="connsiteX68" fmla="*/ 0 w 2933187"/>
                <a:gd name="connsiteY68" fmla="*/ 109906 h 236486"/>
                <a:gd name="connsiteX69" fmla="*/ 0 w 2933187"/>
                <a:gd name="connsiteY69" fmla="*/ 119898 h 236486"/>
                <a:gd name="connsiteX70" fmla="*/ 0 w 2933187"/>
                <a:gd name="connsiteY70" fmla="*/ 129889 h 236486"/>
                <a:gd name="connsiteX71" fmla="*/ 0 w 2933187"/>
                <a:gd name="connsiteY71" fmla="*/ 139881 h 236486"/>
                <a:gd name="connsiteX72" fmla="*/ 0 w 2933187"/>
                <a:gd name="connsiteY72" fmla="*/ 149872 h 236486"/>
                <a:gd name="connsiteX73" fmla="*/ 0 w 2933187"/>
                <a:gd name="connsiteY73" fmla="*/ 159864 h 236486"/>
                <a:gd name="connsiteX74" fmla="*/ 0 w 2933187"/>
                <a:gd name="connsiteY74" fmla="*/ 169855 h 236486"/>
                <a:gd name="connsiteX75" fmla="*/ 0 w 2933187"/>
                <a:gd name="connsiteY75" fmla="*/ 179847 h 236486"/>
                <a:gd name="connsiteX76" fmla="*/ 0 w 2933187"/>
                <a:gd name="connsiteY76" fmla="*/ 189838 h 236486"/>
                <a:gd name="connsiteX77" fmla="*/ 0 w 2933187"/>
                <a:gd name="connsiteY77" fmla="*/ 199830 h 236486"/>
                <a:gd name="connsiteX78" fmla="*/ 0 w 2933187"/>
                <a:gd name="connsiteY78" fmla="*/ 209821 h 236486"/>
                <a:gd name="connsiteX79" fmla="*/ 0 w 2933187"/>
                <a:gd name="connsiteY79" fmla="*/ 219813 h 236486"/>
                <a:gd name="connsiteX80" fmla="*/ 0 w 2933187"/>
                <a:gd name="connsiteY80" fmla="*/ 229804 h 236486"/>
                <a:gd name="connsiteX81" fmla="*/ 0 w 2933187"/>
                <a:gd name="connsiteY81" fmla="*/ 231868 h 236486"/>
                <a:gd name="connsiteX82" fmla="*/ 52012 w 2933187"/>
                <a:gd name="connsiteY82" fmla="*/ 179847 h 236486"/>
                <a:gd name="connsiteX83" fmla="*/ 39904 w 2933187"/>
                <a:gd name="connsiteY83" fmla="*/ 171637 h 236486"/>
                <a:gd name="connsiteX84" fmla="*/ 38268 w 2933187"/>
                <a:gd name="connsiteY84" fmla="*/ 169855 h 236486"/>
                <a:gd name="connsiteX85" fmla="*/ 32611 w 2933187"/>
                <a:gd name="connsiteY85" fmla="*/ 159864 h 236486"/>
                <a:gd name="connsiteX86" fmla="*/ 30047 w 2933187"/>
                <a:gd name="connsiteY86" fmla="*/ 149872 h 236486"/>
                <a:gd name="connsiteX87" fmla="*/ 29529 w 2933187"/>
                <a:gd name="connsiteY87" fmla="*/ 139881 h 236486"/>
                <a:gd name="connsiteX88" fmla="*/ 31496 w 2933187"/>
                <a:gd name="connsiteY88" fmla="*/ 129889 h 236486"/>
                <a:gd name="connsiteX89" fmla="*/ 35562 w 2933187"/>
                <a:gd name="connsiteY89" fmla="*/ 119898 h 236486"/>
                <a:gd name="connsiteX90" fmla="*/ 39904 w 2933187"/>
                <a:gd name="connsiteY90" fmla="*/ 113195 h 236486"/>
                <a:gd name="connsiteX91" fmla="*/ 43324 w 2933187"/>
                <a:gd name="connsiteY91" fmla="*/ 109906 h 236486"/>
                <a:gd name="connsiteX92" fmla="*/ 59070 w 2933187"/>
                <a:gd name="connsiteY92" fmla="*/ 99915 h 236486"/>
                <a:gd name="connsiteX93" fmla="*/ 59855 w 2933187"/>
                <a:gd name="connsiteY93" fmla="*/ 99531 h 236486"/>
                <a:gd name="connsiteX94" fmla="*/ 79807 w 2933187"/>
                <a:gd name="connsiteY94" fmla="*/ 95378 h 236486"/>
                <a:gd name="connsiteX95" fmla="*/ 99759 w 2933187"/>
                <a:gd name="connsiteY95" fmla="*/ 96051 h 236486"/>
                <a:gd name="connsiteX96" fmla="*/ 119711 w 2933187"/>
                <a:gd name="connsiteY96" fmla="*/ 99243 h 236486"/>
                <a:gd name="connsiteX97" fmla="*/ 122123 w 2933187"/>
                <a:gd name="connsiteY97" fmla="*/ 99915 h 236486"/>
                <a:gd name="connsiteX98" fmla="*/ 139662 w 2933187"/>
                <a:gd name="connsiteY98" fmla="*/ 105132 h 236486"/>
                <a:gd name="connsiteX99" fmla="*/ 153480 w 2933187"/>
                <a:gd name="connsiteY99" fmla="*/ 109906 h 236486"/>
                <a:gd name="connsiteX100" fmla="*/ 159614 w 2933187"/>
                <a:gd name="connsiteY100" fmla="*/ 112343 h 236486"/>
                <a:gd name="connsiteX101" fmla="*/ 177538 w 2933187"/>
                <a:gd name="connsiteY101" fmla="*/ 119898 h 236486"/>
                <a:gd name="connsiteX102" fmla="*/ 179566 w 2933187"/>
                <a:gd name="connsiteY102" fmla="*/ 120921 h 236486"/>
                <a:gd name="connsiteX103" fmla="*/ 197713 w 2933187"/>
                <a:gd name="connsiteY103" fmla="*/ 129889 h 236486"/>
                <a:gd name="connsiteX104" fmla="*/ 199518 w 2933187"/>
                <a:gd name="connsiteY104" fmla="*/ 131131 h 236486"/>
                <a:gd name="connsiteX105" fmla="*/ 212802 w 2933187"/>
                <a:gd name="connsiteY105" fmla="*/ 139881 h 236486"/>
                <a:gd name="connsiteX106" fmla="*/ 219470 w 2933187"/>
                <a:gd name="connsiteY106" fmla="*/ 146987 h 236486"/>
                <a:gd name="connsiteX107" fmla="*/ 222359 w 2933187"/>
                <a:gd name="connsiteY107" fmla="*/ 149872 h 236486"/>
                <a:gd name="connsiteX108" fmla="*/ 223305 w 2933187"/>
                <a:gd name="connsiteY108" fmla="*/ 159864 h 236486"/>
                <a:gd name="connsiteX109" fmla="*/ 219470 w 2933187"/>
                <a:gd name="connsiteY109" fmla="*/ 164011 h 236486"/>
                <a:gd name="connsiteX110" fmla="*/ 212440 w 2933187"/>
                <a:gd name="connsiteY110" fmla="*/ 169855 h 236486"/>
                <a:gd name="connsiteX111" fmla="*/ 199518 w 2933187"/>
                <a:gd name="connsiteY111" fmla="*/ 174691 h 236486"/>
                <a:gd name="connsiteX112" fmla="*/ 182893 w 2933187"/>
                <a:gd name="connsiteY112" fmla="*/ 179847 h 236486"/>
                <a:gd name="connsiteX113" fmla="*/ 179566 w 2933187"/>
                <a:gd name="connsiteY113" fmla="*/ 180510 h 236486"/>
                <a:gd name="connsiteX114" fmla="*/ 159614 w 2933187"/>
                <a:gd name="connsiteY114" fmla="*/ 183742 h 236486"/>
                <a:gd name="connsiteX115" fmla="*/ 139662 w 2933187"/>
                <a:gd name="connsiteY115" fmla="*/ 186150 h 236486"/>
                <a:gd name="connsiteX116" fmla="*/ 119711 w 2933187"/>
                <a:gd name="connsiteY116" fmla="*/ 187896 h 236486"/>
                <a:gd name="connsiteX117" fmla="*/ 99759 w 2933187"/>
                <a:gd name="connsiteY117" fmla="*/ 188603 h 236486"/>
                <a:gd name="connsiteX118" fmla="*/ 79807 w 2933187"/>
                <a:gd name="connsiteY118" fmla="*/ 187651 h 236486"/>
                <a:gd name="connsiteX119" fmla="*/ 59855 w 2933187"/>
                <a:gd name="connsiteY119" fmla="*/ 183372 h 236486"/>
                <a:gd name="connsiteX120" fmla="*/ 1675949 w 2933187"/>
                <a:gd name="connsiteY120" fmla="*/ 140639 h 236486"/>
                <a:gd name="connsiteX121" fmla="*/ 1695901 w 2933187"/>
                <a:gd name="connsiteY121" fmla="*/ 142169 h 236486"/>
                <a:gd name="connsiteX122" fmla="*/ 1715853 w 2933187"/>
                <a:gd name="connsiteY122" fmla="*/ 141162 h 236486"/>
                <a:gd name="connsiteX123" fmla="*/ 1723576 w 2933187"/>
                <a:gd name="connsiteY123" fmla="*/ 139881 h 236486"/>
                <a:gd name="connsiteX124" fmla="*/ 1735805 w 2933187"/>
                <a:gd name="connsiteY124" fmla="*/ 137863 h 236486"/>
                <a:gd name="connsiteX125" fmla="*/ 1755756 w 2933187"/>
                <a:gd name="connsiteY125" fmla="*/ 132982 h 236486"/>
                <a:gd name="connsiteX126" fmla="*/ 1766006 w 2933187"/>
                <a:gd name="connsiteY126" fmla="*/ 129889 h 236486"/>
                <a:gd name="connsiteX127" fmla="*/ 1775708 w 2933187"/>
                <a:gd name="connsiteY127" fmla="*/ 126989 h 236486"/>
                <a:gd name="connsiteX128" fmla="*/ 1795660 w 2933187"/>
                <a:gd name="connsiteY128" fmla="*/ 120387 h 236486"/>
                <a:gd name="connsiteX129" fmla="*/ 1797047 w 2933187"/>
                <a:gd name="connsiteY129" fmla="*/ 119898 h 236486"/>
                <a:gd name="connsiteX130" fmla="*/ 1815612 w 2933187"/>
                <a:gd name="connsiteY130" fmla="*/ 113350 h 236486"/>
                <a:gd name="connsiteX131" fmla="*/ 1825083 w 2933187"/>
                <a:gd name="connsiteY131" fmla="*/ 109906 h 236486"/>
                <a:gd name="connsiteX132" fmla="*/ 1835563 w 2933187"/>
                <a:gd name="connsiteY132" fmla="*/ 106153 h 236486"/>
                <a:gd name="connsiteX133" fmla="*/ 1852903 w 2933187"/>
                <a:gd name="connsiteY133" fmla="*/ 99915 h 236486"/>
                <a:gd name="connsiteX134" fmla="*/ 1855515 w 2933187"/>
                <a:gd name="connsiteY134" fmla="*/ 98940 h 236486"/>
                <a:gd name="connsiteX135" fmla="*/ 1875467 w 2933187"/>
                <a:gd name="connsiteY135" fmla="*/ 91302 h 236486"/>
                <a:gd name="connsiteX136" fmla="*/ 1879051 w 2933187"/>
                <a:gd name="connsiteY136" fmla="*/ 89923 h 236486"/>
                <a:gd name="connsiteX137" fmla="*/ 1895419 w 2933187"/>
                <a:gd name="connsiteY137" fmla="*/ 83256 h 236486"/>
                <a:gd name="connsiteX138" fmla="*/ 1903228 w 2933187"/>
                <a:gd name="connsiteY138" fmla="*/ 79932 h 236486"/>
                <a:gd name="connsiteX139" fmla="*/ 1915371 w 2933187"/>
                <a:gd name="connsiteY139" fmla="*/ 74328 h 236486"/>
                <a:gd name="connsiteX140" fmla="*/ 1924377 w 2933187"/>
                <a:gd name="connsiteY140" fmla="*/ 69940 h 236486"/>
                <a:gd name="connsiteX141" fmla="*/ 1935322 w 2933187"/>
                <a:gd name="connsiteY141" fmla="*/ 63779 h 236486"/>
                <a:gd name="connsiteX142" fmla="*/ 1941966 w 2933187"/>
                <a:gd name="connsiteY142" fmla="*/ 59949 h 236486"/>
                <a:gd name="connsiteX143" fmla="*/ 1955274 w 2933187"/>
                <a:gd name="connsiteY143" fmla="*/ 50637 h 236486"/>
                <a:gd name="connsiteX144" fmla="*/ 1956263 w 2933187"/>
                <a:gd name="connsiteY144" fmla="*/ 49957 h 236486"/>
                <a:gd name="connsiteX145" fmla="*/ 1967401 w 2933187"/>
                <a:gd name="connsiteY145" fmla="*/ 39966 h 236486"/>
                <a:gd name="connsiteX146" fmla="*/ 1975226 w 2933187"/>
                <a:gd name="connsiteY146" fmla="*/ 30103 h 236486"/>
                <a:gd name="connsiteX147" fmla="*/ 1975340 w 2933187"/>
                <a:gd name="connsiteY147" fmla="*/ 29974 h 236486"/>
                <a:gd name="connsiteX148" fmla="*/ 1980637 w 2933187"/>
                <a:gd name="connsiteY148" fmla="*/ 19983 h 236486"/>
                <a:gd name="connsiteX149" fmla="*/ 1982316 w 2933187"/>
                <a:gd name="connsiteY149" fmla="*/ 9991 h 236486"/>
                <a:gd name="connsiteX150" fmla="*/ 1980975 w 2933187"/>
                <a:gd name="connsiteY150" fmla="*/ 0 h 236486"/>
                <a:gd name="connsiteX151" fmla="*/ 1975226 w 2933187"/>
                <a:gd name="connsiteY151" fmla="*/ 0 h 236486"/>
                <a:gd name="connsiteX152" fmla="*/ 1955274 w 2933187"/>
                <a:gd name="connsiteY152" fmla="*/ 0 h 236486"/>
                <a:gd name="connsiteX153" fmla="*/ 1935322 w 2933187"/>
                <a:gd name="connsiteY153" fmla="*/ 0 h 236486"/>
                <a:gd name="connsiteX154" fmla="*/ 1915371 w 2933187"/>
                <a:gd name="connsiteY154" fmla="*/ 0 h 236486"/>
                <a:gd name="connsiteX155" fmla="*/ 1895419 w 2933187"/>
                <a:gd name="connsiteY155" fmla="*/ 0 h 236486"/>
                <a:gd name="connsiteX156" fmla="*/ 1882147 w 2933187"/>
                <a:gd name="connsiteY156" fmla="*/ 0 h 236486"/>
                <a:gd name="connsiteX157" fmla="*/ 1881341 w 2933187"/>
                <a:gd name="connsiteY157" fmla="*/ 9991 h 236486"/>
                <a:gd name="connsiteX158" fmla="*/ 1877657 w 2933187"/>
                <a:gd name="connsiteY158" fmla="*/ 19983 h 236486"/>
                <a:gd name="connsiteX159" fmla="*/ 1875467 w 2933187"/>
                <a:gd name="connsiteY159" fmla="*/ 23137 h 236486"/>
                <a:gd name="connsiteX160" fmla="*/ 1870350 w 2933187"/>
                <a:gd name="connsiteY160" fmla="*/ 29974 h 236486"/>
                <a:gd name="connsiteX161" fmla="*/ 1859282 w 2933187"/>
                <a:gd name="connsiteY161" fmla="*/ 39966 h 236486"/>
                <a:gd name="connsiteX162" fmla="*/ 1855515 w 2933187"/>
                <a:gd name="connsiteY162" fmla="*/ 42527 h 236486"/>
                <a:gd name="connsiteX163" fmla="*/ 1843500 w 2933187"/>
                <a:gd name="connsiteY163" fmla="*/ 49957 h 236486"/>
                <a:gd name="connsiteX164" fmla="*/ 1835563 w 2933187"/>
                <a:gd name="connsiteY164" fmla="*/ 54024 h 236486"/>
                <a:gd name="connsiteX165" fmla="*/ 1822288 w 2933187"/>
                <a:gd name="connsiteY165" fmla="*/ 59949 h 236486"/>
                <a:gd name="connsiteX166" fmla="*/ 1815612 w 2933187"/>
                <a:gd name="connsiteY166" fmla="*/ 62678 h 236486"/>
                <a:gd name="connsiteX167" fmla="*/ 1795660 w 2933187"/>
                <a:gd name="connsiteY167" fmla="*/ 69606 h 236486"/>
                <a:gd name="connsiteX168" fmla="*/ 1794474 w 2933187"/>
                <a:gd name="connsiteY168" fmla="*/ 69940 h 236486"/>
                <a:gd name="connsiteX169" fmla="*/ 1775708 w 2933187"/>
                <a:gd name="connsiteY169" fmla="*/ 75068 h 236486"/>
                <a:gd name="connsiteX170" fmla="*/ 1755756 w 2933187"/>
                <a:gd name="connsiteY170" fmla="*/ 78635 h 236486"/>
                <a:gd name="connsiteX171" fmla="*/ 1735805 w 2933187"/>
                <a:gd name="connsiteY171" fmla="*/ 79780 h 236486"/>
                <a:gd name="connsiteX172" fmla="*/ 1715853 w 2933187"/>
                <a:gd name="connsiteY172" fmla="*/ 76607 h 236486"/>
                <a:gd name="connsiteX173" fmla="*/ 1703820 w 2933187"/>
                <a:gd name="connsiteY173" fmla="*/ 69940 h 236486"/>
                <a:gd name="connsiteX174" fmla="*/ 1695901 w 2933187"/>
                <a:gd name="connsiteY174" fmla="*/ 62536 h 236486"/>
                <a:gd name="connsiteX175" fmla="*/ 1694239 w 2933187"/>
                <a:gd name="connsiteY175" fmla="*/ 59949 h 236486"/>
                <a:gd name="connsiteX176" fmla="*/ 1690217 w 2933187"/>
                <a:gd name="connsiteY176" fmla="*/ 49957 h 236486"/>
                <a:gd name="connsiteX177" fmla="*/ 1688115 w 2933187"/>
                <a:gd name="connsiteY177" fmla="*/ 39966 h 236486"/>
                <a:gd name="connsiteX178" fmla="*/ 1686878 w 2933187"/>
                <a:gd name="connsiteY178" fmla="*/ 29974 h 236486"/>
                <a:gd name="connsiteX179" fmla="*/ 1686666 w 2933187"/>
                <a:gd name="connsiteY179" fmla="*/ 19983 h 236486"/>
                <a:gd name="connsiteX180" fmla="*/ 1686681 w 2933187"/>
                <a:gd name="connsiteY180" fmla="*/ 9991 h 236486"/>
                <a:gd name="connsiteX181" fmla="*/ 1686892 w 2933187"/>
                <a:gd name="connsiteY181" fmla="*/ 0 h 236486"/>
                <a:gd name="connsiteX182" fmla="*/ 1675949 w 2933187"/>
                <a:gd name="connsiteY182" fmla="*/ 0 h 236486"/>
                <a:gd name="connsiteX183" fmla="*/ 1655997 w 2933187"/>
                <a:gd name="connsiteY183" fmla="*/ 0 h 236486"/>
                <a:gd name="connsiteX184" fmla="*/ 1636046 w 2933187"/>
                <a:gd name="connsiteY184" fmla="*/ 0 h 236486"/>
                <a:gd name="connsiteX185" fmla="*/ 1629480 w 2933187"/>
                <a:gd name="connsiteY185" fmla="*/ 0 h 236486"/>
                <a:gd name="connsiteX186" fmla="*/ 1628619 w 2933187"/>
                <a:gd name="connsiteY186" fmla="*/ 9991 h 236486"/>
                <a:gd name="connsiteX187" fmla="*/ 1626891 w 2933187"/>
                <a:gd name="connsiteY187" fmla="*/ 19983 h 236486"/>
                <a:gd name="connsiteX188" fmla="*/ 1624708 w 2933187"/>
                <a:gd name="connsiteY188" fmla="*/ 29974 h 236486"/>
                <a:gd name="connsiteX189" fmla="*/ 1621908 w 2933187"/>
                <a:gd name="connsiteY189" fmla="*/ 39966 h 236486"/>
                <a:gd name="connsiteX190" fmla="*/ 1618944 w 2933187"/>
                <a:gd name="connsiteY190" fmla="*/ 49957 h 236486"/>
                <a:gd name="connsiteX191" fmla="*/ 1616127 w 2933187"/>
                <a:gd name="connsiteY191" fmla="*/ 59949 h 236486"/>
                <a:gd name="connsiteX192" fmla="*/ 1616094 w 2933187"/>
                <a:gd name="connsiteY192" fmla="*/ 60108 h 236486"/>
                <a:gd name="connsiteX193" fmla="*/ 1613809 w 2933187"/>
                <a:gd name="connsiteY193" fmla="*/ 69940 h 236486"/>
                <a:gd name="connsiteX194" fmla="*/ 1612145 w 2933187"/>
                <a:gd name="connsiteY194" fmla="*/ 79932 h 236486"/>
                <a:gd name="connsiteX195" fmla="*/ 1612419 w 2933187"/>
                <a:gd name="connsiteY195" fmla="*/ 89923 h 236486"/>
                <a:gd name="connsiteX196" fmla="*/ 1614716 w 2933187"/>
                <a:gd name="connsiteY196" fmla="*/ 99915 h 236486"/>
                <a:gd name="connsiteX197" fmla="*/ 1616094 w 2933187"/>
                <a:gd name="connsiteY197" fmla="*/ 102783 h 236486"/>
                <a:gd name="connsiteX198" fmla="*/ 1620003 w 2933187"/>
                <a:gd name="connsiteY198" fmla="*/ 109906 h 236486"/>
                <a:gd name="connsiteX199" fmla="*/ 1629109 w 2933187"/>
                <a:gd name="connsiteY199" fmla="*/ 119898 h 236486"/>
                <a:gd name="connsiteX200" fmla="*/ 1636046 w 2933187"/>
                <a:gd name="connsiteY200" fmla="*/ 125295 h 236486"/>
                <a:gd name="connsiteX201" fmla="*/ 1643868 w 2933187"/>
                <a:gd name="connsiteY201" fmla="*/ 129889 h 236486"/>
                <a:gd name="connsiteX202" fmla="*/ 1655997 w 2933187"/>
                <a:gd name="connsiteY202" fmla="*/ 135479 h 236486"/>
                <a:gd name="connsiteX203" fmla="*/ 1672586 w 2933187"/>
                <a:gd name="connsiteY203" fmla="*/ 139881 h 236486"/>
                <a:gd name="connsiteX204" fmla="*/ 977637 w 2933187"/>
                <a:gd name="connsiteY204" fmla="*/ 80918 h 236486"/>
                <a:gd name="connsiteX205" fmla="*/ 997589 w 2933187"/>
                <a:gd name="connsiteY205" fmla="*/ 83073 h 236486"/>
                <a:gd name="connsiteX206" fmla="*/ 1017541 w 2933187"/>
                <a:gd name="connsiteY206" fmla="*/ 84363 h 236486"/>
                <a:gd name="connsiteX207" fmla="*/ 1037492 w 2933187"/>
                <a:gd name="connsiteY207" fmla="*/ 84603 h 236486"/>
                <a:gd name="connsiteX208" fmla="*/ 1057444 w 2933187"/>
                <a:gd name="connsiteY208" fmla="*/ 82740 h 236486"/>
                <a:gd name="connsiteX209" fmla="*/ 1067662 w 2933187"/>
                <a:gd name="connsiteY209" fmla="*/ 79932 h 236486"/>
                <a:gd name="connsiteX210" fmla="*/ 1077396 w 2933187"/>
                <a:gd name="connsiteY210" fmla="*/ 75046 h 236486"/>
                <a:gd name="connsiteX211" fmla="*/ 1082570 w 2933187"/>
                <a:gd name="connsiteY211" fmla="*/ 69940 h 236486"/>
                <a:gd name="connsiteX212" fmla="*/ 1087200 w 2933187"/>
                <a:gd name="connsiteY212" fmla="*/ 59949 h 236486"/>
                <a:gd name="connsiteX213" fmla="*/ 1088622 w 2933187"/>
                <a:gd name="connsiteY213" fmla="*/ 49957 h 236486"/>
                <a:gd name="connsiteX214" fmla="*/ 1088184 w 2933187"/>
                <a:gd name="connsiteY214" fmla="*/ 39966 h 236486"/>
                <a:gd name="connsiteX215" fmla="*/ 1087033 w 2933187"/>
                <a:gd name="connsiteY215" fmla="*/ 29974 h 236486"/>
                <a:gd name="connsiteX216" fmla="*/ 1085172 w 2933187"/>
                <a:gd name="connsiteY216" fmla="*/ 19983 h 236486"/>
                <a:gd name="connsiteX217" fmla="*/ 1082849 w 2933187"/>
                <a:gd name="connsiteY217" fmla="*/ 9991 h 236486"/>
                <a:gd name="connsiteX218" fmla="*/ 1080458 w 2933187"/>
                <a:gd name="connsiteY218" fmla="*/ 0 h 236486"/>
                <a:gd name="connsiteX219" fmla="*/ 1077396 w 2933187"/>
                <a:gd name="connsiteY219" fmla="*/ 0 h 236486"/>
                <a:gd name="connsiteX220" fmla="*/ 1057444 w 2933187"/>
                <a:gd name="connsiteY220" fmla="*/ 0 h 236486"/>
                <a:gd name="connsiteX221" fmla="*/ 1037492 w 2933187"/>
                <a:gd name="connsiteY221" fmla="*/ 0 h 236486"/>
                <a:gd name="connsiteX222" fmla="*/ 1017541 w 2933187"/>
                <a:gd name="connsiteY222" fmla="*/ 0 h 236486"/>
                <a:gd name="connsiteX223" fmla="*/ 1001338 w 2933187"/>
                <a:gd name="connsiteY223" fmla="*/ 0 h 236486"/>
                <a:gd name="connsiteX224" fmla="*/ 1001300 w 2933187"/>
                <a:gd name="connsiteY224" fmla="*/ 9991 h 236486"/>
                <a:gd name="connsiteX225" fmla="*/ 997589 w 2933187"/>
                <a:gd name="connsiteY225" fmla="*/ 18605 h 236486"/>
                <a:gd name="connsiteX226" fmla="*/ 996402 w 2933187"/>
                <a:gd name="connsiteY226" fmla="*/ 19983 h 236486"/>
                <a:gd name="connsiteX227" fmla="*/ 977637 w 2933187"/>
                <a:gd name="connsiteY227" fmla="*/ 28184 h 236486"/>
                <a:gd name="connsiteX228" fmla="*/ 957685 w 2933187"/>
                <a:gd name="connsiteY228" fmla="*/ 28937 h 236486"/>
                <a:gd name="connsiteX229" fmla="*/ 937733 w 2933187"/>
                <a:gd name="connsiteY229" fmla="*/ 25421 h 236486"/>
                <a:gd name="connsiteX230" fmla="*/ 920096 w 2933187"/>
                <a:gd name="connsiteY230" fmla="*/ 19983 h 236486"/>
                <a:gd name="connsiteX231" fmla="*/ 917782 w 2933187"/>
                <a:gd name="connsiteY231" fmla="*/ 18956 h 236486"/>
                <a:gd name="connsiteX232" fmla="*/ 902535 w 2933187"/>
                <a:gd name="connsiteY232" fmla="*/ 9991 h 236486"/>
                <a:gd name="connsiteX233" fmla="*/ 897830 w 2933187"/>
                <a:gd name="connsiteY233" fmla="*/ 4438 h 236486"/>
                <a:gd name="connsiteX234" fmla="*/ 894790 w 2933187"/>
                <a:gd name="connsiteY234" fmla="*/ 0 h 236486"/>
                <a:gd name="connsiteX235" fmla="*/ 877878 w 2933187"/>
                <a:gd name="connsiteY235" fmla="*/ 0 h 236486"/>
                <a:gd name="connsiteX236" fmla="*/ 857926 w 2933187"/>
                <a:gd name="connsiteY236" fmla="*/ 0 h 236486"/>
                <a:gd name="connsiteX237" fmla="*/ 837975 w 2933187"/>
                <a:gd name="connsiteY237" fmla="*/ 0 h 236486"/>
                <a:gd name="connsiteX238" fmla="*/ 818023 w 2933187"/>
                <a:gd name="connsiteY238" fmla="*/ 0 h 236486"/>
                <a:gd name="connsiteX239" fmla="*/ 798071 w 2933187"/>
                <a:gd name="connsiteY239" fmla="*/ 0 h 236486"/>
                <a:gd name="connsiteX240" fmla="*/ 778119 w 2933187"/>
                <a:gd name="connsiteY240" fmla="*/ 0 h 236486"/>
                <a:gd name="connsiteX241" fmla="*/ 758167 w 2933187"/>
                <a:gd name="connsiteY241" fmla="*/ 0 h 236486"/>
                <a:gd name="connsiteX242" fmla="*/ 738216 w 2933187"/>
                <a:gd name="connsiteY242" fmla="*/ 0 h 236486"/>
                <a:gd name="connsiteX243" fmla="*/ 718264 w 2933187"/>
                <a:gd name="connsiteY243" fmla="*/ 0 h 236486"/>
                <a:gd name="connsiteX244" fmla="*/ 698312 w 2933187"/>
                <a:gd name="connsiteY244" fmla="*/ 0 h 236486"/>
                <a:gd name="connsiteX245" fmla="*/ 678360 w 2933187"/>
                <a:gd name="connsiteY245" fmla="*/ 0 h 236486"/>
                <a:gd name="connsiteX246" fmla="*/ 658409 w 2933187"/>
                <a:gd name="connsiteY246" fmla="*/ 0 h 236486"/>
                <a:gd name="connsiteX247" fmla="*/ 638457 w 2933187"/>
                <a:gd name="connsiteY247" fmla="*/ 0 h 236486"/>
                <a:gd name="connsiteX248" fmla="*/ 618505 w 2933187"/>
                <a:gd name="connsiteY248" fmla="*/ 0 h 236486"/>
                <a:gd name="connsiteX249" fmla="*/ 598553 w 2933187"/>
                <a:gd name="connsiteY249" fmla="*/ 0 h 236486"/>
                <a:gd name="connsiteX250" fmla="*/ 578601 w 2933187"/>
                <a:gd name="connsiteY250" fmla="*/ 0 h 236486"/>
                <a:gd name="connsiteX251" fmla="*/ 574631 w 2933187"/>
                <a:gd name="connsiteY251" fmla="*/ 0 h 236486"/>
                <a:gd name="connsiteX252" fmla="*/ 578106 w 2933187"/>
                <a:gd name="connsiteY252" fmla="*/ 9991 h 236486"/>
                <a:gd name="connsiteX253" fmla="*/ 578601 w 2933187"/>
                <a:gd name="connsiteY253" fmla="*/ 11528 h 236486"/>
                <a:gd name="connsiteX254" fmla="*/ 581797 w 2933187"/>
                <a:gd name="connsiteY254" fmla="*/ 19983 h 236486"/>
                <a:gd name="connsiteX255" fmla="*/ 585733 w 2933187"/>
                <a:gd name="connsiteY255" fmla="*/ 29974 h 236486"/>
                <a:gd name="connsiteX256" fmla="*/ 590833 w 2933187"/>
                <a:gd name="connsiteY256" fmla="*/ 39966 h 236486"/>
                <a:gd name="connsiteX257" fmla="*/ 597737 w 2933187"/>
                <a:gd name="connsiteY257" fmla="*/ 49957 h 236486"/>
                <a:gd name="connsiteX258" fmla="*/ 598553 w 2933187"/>
                <a:gd name="connsiteY258" fmla="*/ 50870 h 236486"/>
                <a:gd name="connsiteX259" fmla="*/ 609386 w 2933187"/>
                <a:gd name="connsiteY259" fmla="*/ 59949 h 236486"/>
                <a:gd name="connsiteX260" fmla="*/ 618505 w 2933187"/>
                <a:gd name="connsiteY260" fmla="*/ 65426 h 236486"/>
                <a:gd name="connsiteX261" fmla="*/ 630064 w 2933187"/>
                <a:gd name="connsiteY261" fmla="*/ 69940 h 236486"/>
                <a:gd name="connsiteX262" fmla="*/ 638457 w 2933187"/>
                <a:gd name="connsiteY262" fmla="*/ 72608 h 236486"/>
                <a:gd name="connsiteX263" fmla="*/ 658409 w 2933187"/>
                <a:gd name="connsiteY263" fmla="*/ 75817 h 236486"/>
                <a:gd name="connsiteX264" fmla="*/ 678360 w 2933187"/>
                <a:gd name="connsiteY264" fmla="*/ 76654 h 236486"/>
                <a:gd name="connsiteX265" fmla="*/ 698312 w 2933187"/>
                <a:gd name="connsiteY265" fmla="*/ 75684 h 236486"/>
                <a:gd name="connsiteX266" fmla="*/ 718264 w 2933187"/>
                <a:gd name="connsiteY266" fmla="*/ 73504 h 236486"/>
                <a:gd name="connsiteX267" fmla="*/ 738216 w 2933187"/>
                <a:gd name="connsiteY267" fmla="*/ 70784 h 236486"/>
                <a:gd name="connsiteX268" fmla="*/ 744995 w 2933187"/>
                <a:gd name="connsiteY268" fmla="*/ 69940 h 236486"/>
                <a:gd name="connsiteX269" fmla="*/ 758167 w 2933187"/>
                <a:gd name="connsiteY269" fmla="*/ 68021 h 236486"/>
                <a:gd name="connsiteX270" fmla="*/ 778119 w 2933187"/>
                <a:gd name="connsiteY270" fmla="*/ 65782 h 236486"/>
                <a:gd name="connsiteX271" fmla="*/ 798071 w 2933187"/>
                <a:gd name="connsiteY271" fmla="*/ 64503 h 236486"/>
                <a:gd name="connsiteX272" fmla="*/ 818023 w 2933187"/>
                <a:gd name="connsiteY272" fmla="*/ 64389 h 236486"/>
                <a:gd name="connsiteX273" fmla="*/ 837975 w 2933187"/>
                <a:gd name="connsiteY273" fmla="*/ 65008 h 236486"/>
                <a:gd name="connsiteX274" fmla="*/ 857926 w 2933187"/>
                <a:gd name="connsiteY274" fmla="*/ 66484 h 236486"/>
                <a:gd name="connsiteX275" fmla="*/ 877878 w 2933187"/>
                <a:gd name="connsiteY275" fmla="*/ 68493 h 236486"/>
                <a:gd name="connsiteX276" fmla="*/ 889892 w 2933187"/>
                <a:gd name="connsiteY276" fmla="*/ 69940 h 236486"/>
                <a:gd name="connsiteX277" fmla="*/ 897830 w 2933187"/>
                <a:gd name="connsiteY277" fmla="*/ 70769 h 236486"/>
                <a:gd name="connsiteX278" fmla="*/ 917782 w 2933187"/>
                <a:gd name="connsiteY278" fmla="*/ 73294 h 236486"/>
                <a:gd name="connsiteX279" fmla="*/ 937733 w 2933187"/>
                <a:gd name="connsiteY279" fmla="*/ 75889 h 236486"/>
                <a:gd name="connsiteX280" fmla="*/ 957685 w 2933187"/>
                <a:gd name="connsiteY280" fmla="*/ 78539 h 236486"/>
                <a:gd name="connsiteX281" fmla="*/ 969303 w 2933187"/>
                <a:gd name="connsiteY281" fmla="*/ 79932 h 236486"/>
                <a:gd name="connsiteX282" fmla="*/ 2893007 w 2933187"/>
                <a:gd name="connsiteY282" fmla="*/ 65830 h 236486"/>
                <a:gd name="connsiteX283" fmla="*/ 2912959 w 2933187"/>
                <a:gd name="connsiteY283" fmla="*/ 67474 h 236486"/>
                <a:gd name="connsiteX284" fmla="*/ 2925605 w 2933187"/>
                <a:gd name="connsiteY284" fmla="*/ 59949 h 236486"/>
                <a:gd name="connsiteX285" fmla="*/ 2931643 w 2933187"/>
                <a:gd name="connsiteY285" fmla="*/ 49957 h 236486"/>
                <a:gd name="connsiteX286" fmla="*/ 2932911 w 2933187"/>
                <a:gd name="connsiteY286" fmla="*/ 43007 h 236486"/>
                <a:gd name="connsiteX287" fmla="*/ 2933187 w 2933187"/>
                <a:gd name="connsiteY287" fmla="*/ 39966 h 236486"/>
                <a:gd name="connsiteX288" fmla="*/ 2933022 w 2933187"/>
                <a:gd name="connsiteY288" fmla="*/ 29974 h 236486"/>
                <a:gd name="connsiteX289" fmla="*/ 2932911 w 2933187"/>
                <a:gd name="connsiteY289" fmla="*/ 24066 h 236486"/>
                <a:gd name="connsiteX290" fmla="*/ 2932814 w 2933187"/>
                <a:gd name="connsiteY290" fmla="*/ 19983 h 236486"/>
                <a:gd name="connsiteX291" fmla="*/ 2931817 w 2933187"/>
                <a:gd name="connsiteY291" fmla="*/ 9991 h 236486"/>
                <a:gd name="connsiteX292" fmla="*/ 2931083 w 2933187"/>
                <a:gd name="connsiteY292" fmla="*/ 0 h 236486"/>
                <a:gd name="connsiteX293" fmla="*/ 2912959 w 2933187"/>
                <a:gd name="connsiteY293" fmla="*/ 0 h 236486"/>
                <a:gd name="connsiteX294" fmla="*/ 2893007 w 2933187"/>
                <a:gd name="connsiteY294" fmla="*/ 0 h 236486"/>
                <a:gd name="connsiteX295" fmla="*/ 2873056 w 2933187"/>
                <a:gd name="connsiteY295" fmla="*/ 0 h 236486"/>
                <a:gd name="connsiteX296" fmla="*/ 2853104 w 2933187"/>
                <a:gd name="connsiteY296" fmla="*/ 0 h 236486"/>
                <a:gd name="connsiteX297" fmla="*/ 2833152 w 2933187"/>
                <a:gd name="connsiteY297" fmla="*/ 0 h 236486"/>
                <a:gd name="connsiteX298" fmla="*/ 2813200 w 2933187"/>
                <a:gd name="connsiteY298" fmla="*/ 0 h 236486"/>
                <a:gd name="connsiteX299" fmla="*/ 2793249 w 2933187"/>
                <a:gd name="connsiteY299" fmla="*/ 0 h 236486"/>
                <a:gd name="connsiteX300" fmla="*/ 2773297 w 2933187"/>
                <a:gd name="connsiteY300" fmla="*/ 0 h 236486"/>
                <a:gd name="connsiteX301" fmla="*/ 2767789 w 2933187"/>
                <a:gd name="connsiteY301" fmla="*/ 0 h 236486"/>
                <a:gd name="connsiteX302" fmla="*/ 2773297 w 2933187"/>
                <a:gd name="connsiteY302" fmla="*/ 1267 h 236486"/>
                <a:gd name="connsiteX303" fmla="*/ 2793249 w 2933187"/>
                <a:gd name="connsiteY303" fmla="*/ 8904 h 236486"/>
                <a:gd name="connsiteX304" fmla="*/ 2795531 w 2933187"/>
                <a:gd name="connsiteY304" fmla="*/ 9991 h 236486"/>
                <a:gd name="connsiteX305" fmla="*/ 2813200 w 2933187"/>
                <a:gd name="connsiteY305" fmla="*/ 19575 h 236486"/>
                <a:gd name="connsiteX306" fmla="*/ 2813888 w 2933187"/>
                <a:gd name="connsiteY306" fmla="*/ 19983 h 236486"/>
                <a:gd name="connsiteX307" fmla="*/ 2829487 w 2933187"/>
                <a:gd name="connsiteY307" fmla="*/ 29974 h 236486"/>
                <a:gd name="connsiteX308" fmla="*/ 2833152 w 2933187"/>
                <a:gd name="connsiteY308" fmla="*/ 32649 h 236486"/>
                <a:gd name="connsiteX309" fmla="*/ 2844125 w 2933187"/>
                <a:gd name="connsiteY309" fmla="*/ 39966 h 236486"/>
                <a:gd name="connsiteX310" fmla="*/ 2853104 w 2933187"/>
                <a:gd name="connsiteY310" fmla="*/ 46546 h 236486"/>
                <a:gd name="connsiteX311" fmla="*/ 2859301 w 2933187"/>
                <a:gd name="connsiteY311" fmla="*/ 49957 h 236486"/>
                <a:gd name="connsiteX312" fmla="*/ 2873056 w 2933187"/>
                <a:gd name="connsiteY312" fmla="*/ 58156 h 236486"/>
                <a:gd name="connsiteX313" fmla="*/ 2877842 w 2933187"/>
                <a:gd name="connsiteY313" fmla="*/ 59949 h 236486"/>
                <a:gd name="connsiteX314" fmla="*/ 2454068 w 2933187"/>
                <a:gd name="connsiteY314" fmla="*/ 31508 h 236486"/>
                <a:gd name="connsiteX315" fmla="*/ 2474020 w 2933187"/>
                <a:gd name="connsiteY315" fmla="*/ 35621 h 236486"/>
                <a:gd name="connsiteX316" fmla="*/ 2493972 w 2933187"/>
                <a:gd name="connsiteY316" fmla="*/ 37723 h 236486"/>
                <a:gd name="connsiteX317" fmla="*/ 2513924 w 2933187"/>
                <a:gd name="connsiteY317" fmla="*/ 37935 h 236486"/>
                <a:gd name="connsiteX318" fmla="*/ 2533876 w 2933187"/>
                <a:gd name="connsiteY318" fmla="*/ 36615 h 236486"/>
                <a:gd name="connsiteX319" fmla="*/ 2553827 w 2933187"/>
                <a:gd name="connsiteY319" fmla="*/ 34115 h 236486"/>
                <a:gd name="connsiteX320" fmla="*/ 2573779 w 2933187"/>
                <a:gd name="connsiteY320" fmla="*/ 30614 h 236486"/>
                <a:gd name="connsiteX321" fmla="*/ 2576747 w 2933187"/>
                <a:gd name="connsiteY321" fmla="*/ 29974 h 236486"/>
                <a:gd name="connsiteX322" fmla="*/ 2593731 w 2933187"/>
                <a:gd name="connsiteY322" fmla="*/ 26304 h 236486"/>
                <a:gd name="connsiteX323" fmla="*/ 2613683 w 2933187"/>
                <a:gd name="connsiteY323" fmla="*/ 21489 h 236486"/>
                <a:gd name="connsiteX324" fmla="*/ 2619596 w 2933187"/>
                <a:gd name="connsiteY324" fmla="*/ 19983 h 236486"/>
                <a:gd name="connsiteX325" fmla="*/ 2633634 w 2933187"/>
                <a:gd name="connsiteY325" fmla="*/ 16300 h 236486"/>
                <a:gd name="connsiteX326" fmla="*/ 2653586 w 2933187"/>
                <a:gd name="connsiteY326" fmla="*/ 10858 h 236486"/>
                <a:gd name="connsiteX327" fmla="*/ 2657170 w 2933187"/>
                <a:gd name="connsiteY327" fmla="*/ 9991 h 236486"/>
                <a:gd name="connsiteX328" fmla="*/ 2673538 w 2933187"/>
                <a:gd name="connsiteY328" fmla="*/ 5693 h 236486"/>
                <a:gd name="connsiteX329" fmla="*/ 2693490 w 2933187"/>
                <a:gd name="connsiteY329" fmla="*/ 1053 h 236486"/>
                <a:gd name="connsiteX330" fmla="*/ 2700008 w 2933187"/>
                <a:gd name="connsiteY330" fmla="*/ 0 h 236486"/>
                <a:gd name="connsiteX331" fmla="*/ 2693490 w 2933187"/>
                <a:gd name="connsiteY331" fmla="*/ 0 h 236486"/>
                <a:gd name="connsiteX332" fmla="*/ 2673538 w 2933187"/>
                <a:gd name="connsiteY332" fmla="*/ 0 h 236486"/>
                <a:gd name="connsiteX333" fmla="*/ 2653586 w 2933187"/>
                <a:gd name="connsiteY333" fmla="*/ 0 h 236486"/>
                <a:gd name="connsiteX334" fmla="*/ 2633634 w 2933187"/>
                <a:gd name="connsiteY334" fmla="*/ 0 h 236486"/>
                <a:gd name="connsiteX335" fmla="*/ 2613683 w 2933187"/>
                <a:gd name="connsiteY335" fmla="*/ 0 h 236486"/>
                <a:gd name="connsiteX336" fmla="*/ 2593731 w 2933187"/>
                <a:gd name="connsiteY336" fmla="*/ 0 h 236486"/>
                <a:gd name="connsiteX337" fmla="*/ 2573779 w 2933187"/>
                <a:gd name="connsiteY337" fmla="*/ 0 h 236486"/>
                <a:gd name="connsiteX338" fmla="*/ 2553827 w 2933187"/>
                <a:gd name="connsiteY338" fmla="*/ 0 h 236486"/>
                <a:gd name="connsiteX339" fmla="*/ 2533876 w 2933187"/>
                <a:gd name="connsiteY339" fmla="*/ 0 h 236486"/>
                <a:gd name="connsiteX340" fmla="*/ 2513924 w 2933187"/>
                <a:gd name="connsiteY340" fmla="*/ 0 h 236486"/>
                <a:gd name="connsiteX341" fmla="*/ 2493972 w 2933187"/>
                <a:gd name="connsiteY341" fmla="*/ 0 h 236486"/>
                <a:gd name="connsiteX342" fmla="*/ 2474020 w 2933187"/>
                <a:gd name="connsiteY342" fmla="*/ 0 h 236486"/>
                <a:gd name="connsiteX343" fmla="*/ 2454068 w 2933187"/>
                <a:gd name="connsiteY343" fmla="*/ 0 h 236486"/>
                <a:gd name="connsiteX344" fmla="*/ 2434117 w 2933187"/>
                <a:gd name="connsiteY344" fmla="*/ 0 h 236486"/>
                <a:gd name="connsiteX345" fmla="*/ 2414165 w 2933187"/>
                <a:gd name="connsiteY345" fmla="*/ 0 h 236486"/>
                <a:gd name="connsiteX346" fmla="*/ 2394213 w 2933187"/>
                <a:gd name="connsiteY346" fmla="*/ 0 h 236486"/>
                <a:gd name="connsiteX347" fmla="*/ 2374261 w 2933187"/>
                <a:gd name="connsiteY347" fmla="*/ 0 h 236486"/>
                <a:gd name="connsiteX348" fmla="*/ 2371491 w 2933187"/>
                <a:gd name="connsiteY348" fmla="*/ 0 h 236486"/>
                <a:gd name="connsiteX349" fmla="*/ 2374261 w 2933187"/>
                <a:gd name="connsiteY349" fmla="*/ 567 h 236486"/>
                <a:gd name="connsiteX350" fmla="*/ 2394213 w 2933187"/>
                <a:gd name="connsiteY350" fmla="*/ 8836 h 236486"/>
                <a:gd name="connsiteX351" fmla="*/ 2396317 w 2933187"/>
                <a:gd name="connsiteY351" fmla="*/ 9991 h 236486"/>
                <a:gd name="connsiteX352" fmla="*/ 2414165 w 2933187"/>
                <a:gd name="connsiteY352" fmla="*/ 17721 h 236486"/>
                <a:gd name="connsiteX353" fmla="*/ 2419145 w 2933187"/>
                <a:gd name="connsiteY353" fmla="*/ 19983 h 236486"/>
                <a:gd name="connsiteX354" fmla="*/ 2434117 w 2933187"/>
                <a:gd name="connsiteY354" fmla="*/ 25460 h 236486"/>
                <a:gd name="connsiteX355" fmla="*/ 2448365 w 2933187"/>
                <a:gd name="connsiteY355" fmla="*/ 29974 h 236486"/>
                <a:gd name="connsiteX356" fmla="*/ 2194695 w 2933187"/>
                <a:gd name="connsiteY356" fmla="*/ 10964 h 236486"/>
                <a:gd name="connsiteX357" fmla="*/ 2214647 w 2933187"/>
                <a:gd name="connsiteY357" fmla="*/ 15997 h 236486"/>
                <a:gd name="connsiteX358" fmla="*/ 2234599 w 2933187"/>
                <a:gd name="connsiteY358" fmla="*/ 17904 h 236486"/>
                <a:gd name="connsiteX359" fmla="*/ 2254551 w 2933187"/>
                <a:gd name="connsiteY359" fmla="*/ 16348 h 236486"/>
                <a:gd name="connsiteX360" fmla="*/ 2274502 w 2933187"/>
                <a:gd name="connsiteY360" fmla="*/ 12629 h 236486"/>
                <a:gd name="connsiteX361" fmla="*/ 2284440 w 2933187"/>
                <a:gd name="connsiteY361" fmla="*/ 9991 h 236486"/>
                <a:gd name="connsiteX362" fmla="*/ 2294454 w 2933187"/>
                <a:gd name="connsiteY362" fmla="*/ 6590 h 236486"/>
                <a:gd name="connsiteX363" fmla="*/ 2314406 w 2933187"/>
                <a:gd name="connsiteY363" fmla="*/ 242 h 236486"/>
                <a:gd name="connsiteX364" fmla="*/ 2315623 w 2933187"/>
                <a:gd name="connsiteY364" fmla="*/ 0 h 236486"/>
                <a:gd name="connsiteX365" fmla="*/ 2314406 w 2933187"/>
                <a:gd name="connsiteY365" fmla="*/ 0 h 236486"/>
                <a:gd name="connsiteX366" fmla="*/ 2294454 w 2933187"/>
                <a:gd name="connsiteY366" fmla="*/ 0 h 236486"/>
                <a:gd name="connsiteX367" fmla="*/ 2274502 w 2933187"/>
                <a:gd name="connsiteY367" fmla="*/ 0 h 236486"/>
                <a:gd name="connsiteX368" fmla="*/ 2254551 w 2933187"/>
                <a:gd name="connsiteY368" fmla="*/ 0 h 236486"/>
                <a:gd name="connsiteX369" fmla="*/ 2234599 w 2933187"/>
                <a:gd name="connsiteY369" fmla="*/ 0 h 236486"/>
                <a:gd name="connsiteX370" fmla="*/ 2214647 w 2933187"/>
                <a:gd name="connsiteY370" fmla="*/ 0 h 236486"/>
                <a:gd name="connsiteX371" fmla="*/ 2194695 w 2933187"/>
                <a:gd name="connsiteY371" fmla="*/ 0 h 236486"/>
                <a:gd name="connsiteX372" fmla="*/ 2176798 w 2933187"/>
                <a:gd name="connsiteY372" fmla="*/ 0 h 236486"/>
                <a:gd name="connsiteX373" fmla="*/ 2192396 w 2933187"/>
                <a:gd name="connsiteY373" fmla="*/ 9991 h 236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2933187" h="236486">
                  <a:moveTo>
                    <a:pt x="19952" y="235648"/>
                  </a:moveTo>
                  <a:lnTo>
                    <a:pt x="39904" y="236486"/>
                  </a:lnTo>
                  <a:lnTo>
                    <a:pt x="59855" y="235865"/>
                  </a:lnTo>
                  <a:lnTo>
                    <a:pt x="79807" y="234343"/>
                  </a:lnTo>
                  <a:lnTo>
                    <a:pt x="99759" y="232657"/>
                  </a:lnTo>
                  <a:lnTo>
                    <a:pt x="119711" y="231019"/>
                  </a:lnTo>
                  <a:lnTo>
                    <a:pt x="138325" y="229804"/>
                  </a:lnTo>
                  <a:lnTo>
                    <a:pt x="139662" y="229715"/>
                  </a:lnTo>
                  <a:lnTo>
                    <a:pt x="159614" y="228590"/>
                  </a:lnTo>
                  <a:lnTo>
                    <a:pt x="179566" y="227393"/>
                  </a:lnTo>
                  <a:lnTo>
                    <a:pt x="199518" y="226405"/>
                  </a:lnTo>
                  <a:lnTo>
                    <a:pt x="219470" y="225119"/>
                  </a:lnTo>
                  <a:lnTo>
                    <a:pt x="239421" y="223343"/>
                  </a:lnTo>
                  <a:lnTo>
                    <a:pt x="259373" y="220905"/>
                  </a:lnTo>
                  <a:lnTo>
                    <a:pt x="265897" y="219813"/>
                  </a:lnTo>
                  <a:lnTo>
                    <a:pt x="279325" y="217267"/>
                  </a:lnTo>
                  <a:lnTo>
                    <a:pt x="299277" y="212497"/>
                  </a:lnTo>
                  <a:lnTo>
                    <a:pt x="308221" y="209821"/>
                  </a:lnTo>
                  <a:lnTo>
                    <a:pt x="319228" y="205897"/>
                  </a:lnTo>
                  <a:lnTo>
                    <a:pt x="333805" y="199830"/>
                  </a:lnTo>
                  <a:lnTo>
                    <a:pt x="339180" y="196918"/>
                  </a:lnTo>
                  <a:lnTo>
                    <a:pt x="350450" y="189838"/>
                  </a:lnTo>
                  <a:lnTo>
                    <a:pt x="359132" y="182253"/>
                  </a:lnTo>
                  <a:lnTo>
                    <a:pt x="361555" y="179847"/>
                  </a:lnTo>
                  <a:lnTo>
                    <a:pt x="367377" y="169855"/>
                  </a:lnTo>
                  <a:lnTo>
                    <a:pt x="369393" y="159864"/>
                  </a:lnTo>
                  <a:lnTo>
                    <a:pt x="367467" y="149872"/>
                  </a:lnTo>
                  <a:lnTo>
                    <a:pt x="361434" y="139881"/>
                  </a:lnTo>
                  <a:lnTo>
                    <a:pt x="359132" y="137681"/>
                  </a:lnTo>
                  <a:lnTo>
                    <a:pt x="349984" y="129889"/>
                  </a:lnTo>
                  <a:lnTo>
                    <a:pt x="339180" y="123621"/>
                  </a:lnTo>
                  <a:lnTo>
                    <a:pt x="332097" y="119898"/>
                  </a:lnTo>
                  <a:lnTo>
                    <a:pt x="319228" y="114548"/>
                  </a:lnTo>
                  <a:lnTo>
                    <a:pt x="306668" y="109906"/>
                  </a:lnTo>
                  <a:lnTo>
                    <a:pt x="299277" y="107571"/>
                  </a:lnTo>
                  <a:lnTo>
                    <a:pt x="279325" y="101443"/>
                  </a:lnTo>
                  <a:lnTo>
                    <a:pt x="274498" y="99915"/>
                  </a:lnTo>
                  <a:lnTo>
                    <a:pt x="259373" y="95550"/>
                  </a:lnTo>
                  <a:lnTo>
                    <a:pt x="240802" y="89923"/>
                  </a:lnTo>
                  <a:lnTo>
                    <a:pt x="239421" y="89518"/>
                  </a:lnTo>
                  <a:lnTo>
                    <a:pt x="219470" y="82983"/>
                  </a:lnTo>
                  <a:lnTo>
                    <a:pt x="210584" y="79932"/>
                  </a:lnTo>
                  <a:lnTo>
                    <a:pt x="199518" y="76114"/>
                  </a:lnTo>
                  <a:lnTo>
                    <a:pt x="182737" y="69940"/>
                  </a:lnTo>
                  <a:lnTo>
                    <a:pt x="179566" y="68757"/>
                  </a:lnTo>
                  <a:lnTo>
                    <a:pt x="159614" y="61038"/>
                  </a:lnTo>
                  <a:lnTo>
                    <a:pt x="156687" y="59949"/>
                  </a:lnTo>
                  <a:lnTo>
                    <a:pt x="139662" y="53127"/>
                  </a:lnTo>
                  <a:lnTo>
                    <a:pt x="131223" y="49957"/>
                  </a:lnTo>
                  <a:lnTo>
                    <a:pt x="119711" y="45179"/>
                  </a:lnTo>
                  <a:lnTo>
                    <a:pt x="105325" y="39966"/>
                  </a:lnTo>
                  <a:lnTo>
                    <a:pt x="99759" y="37626"/>
                  </a:lnTo>
                  <a:lnTo>
                    <a:pt x="79807" y="30562"/>
                  </a:lnTo>
                  <a:lnTo>
                    <a:pt x="77508" y="29974"/>
                  </a:lnTo>
                  <a:lnTo>
                    <a:pt x="59855" y="24404"/>
                  </a:lnTo>
                  <a:lnTo>
                    <a:pt x="39904" y="20096"/>
                  </a:lnTo>
                  <a:lnTo>
                    <a:pt x="38084" y="19983"/>
                  </a:lnTo>
                  <a:lnTo>
                    <a:pt x="19952" y="18491"/>
                  </a:lnTo>
                  <a:lnTo>
                    <a:pt x="4470" y="19983"/>
                  </a:lnTo>
                  <a:lnTo>
                    <a:pt x="0" y="20494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9830"/>
                  </a:lnTo>
                  <a:lnTo>
                    <a:pt x="0" y="209821"/>
                  </a:lnTo>
                  <a:lnTo>
                    <a:pt x="0" y="219813"/>
                  </a:lnTo>
                  <a:lnTo>
                    <a:pt x="0" y="229804"/>
                  </a:lnTo>
                  <a:lnTo>
                    <a:pt x="0" y="231868"/>
                  </a:lnTo>
                  <a:close/>
                  <a:moveTo>
                    <a:pt x="52012" y="179847"/>
                  </a:moveTo>
                  <a:lnTo>
                    <a:pt x="39904" y="171637"/>
                  </a:lnTo>
                  <a:lnTo>
                    <a:pt x="38268" y="169855"/>
                  </a:lnTo>
                  <a:lnTo>
                    <a:pt x="32611" y="159864"/>
                  </a:lnTo>
                  <a:lnTo>
                    <a:pt x="30047" y="149872"/>
                  </a:lnTo>
                  <a:lnTo>
                    <a:pt x="29529" y="139881"/>
                  </a:lnTo>
                  <a:lnTo>
                    <a:pt x="31496" y="129889"/>
                  </a:lnTo>
                  <a:lnTo>
                    <a:pt x="35562" y="119898"/>
                  </a:lnTo>
                  <a:lnTo>
                    <a:pt x="39904" y="113195"/>
                  </a:lnTo>
                  <a:lnTo>
                    <a:pt x="43324" y="109906"/>
                  </a:lnTo>
                  <a:lnTo>
                    <a:pt x="59070" y="99915"/>
                  </a:lnTo>
                  <a:lnTo>
                    <a:pt x="59855" y="99531"/>
                  </a:lnTo>
                  <a:lnTo>
                    <a:pt x="79807" y="95378"/>
                  </a:lnTo>
                  <a:lnTo>
                    <a:pt x="99759" y="96051"/>
                  </a:lnTo>
                  <a:lnTo>
                    <a:pt x="119711" y="99243"/>
                  </a:lnTo>
                  <a:lnTo>
                    <a:pt x="122123" y="99915"/>
                  </a:lnTo>
                  <a:lnTo>
                    <a:pt x="139662" y="105132"/>
                  </a:lnTo>
                  <a:lnTo>
                    <a:pt x="153480" y="109906"/>
                  </a:lnTo>
                  <a:lnTo>
                    <a:pt x="159614" y="112343"/>
                  </a:lnTo>
                  <a:lnTo>
                    <a:pt x="177538" y="119898"/>
                  </a:lnTo>
                  <a:lnTo>
                    <a:pt x="179566" y="120921"/>
                  </a:lnTo>
                  <a:lnTo>
                    <a:pt x="197713" y="129889"/>
                  </a:lnTo>
                  <a:lnTo>
                    <a:pt x="199518" y="131131"/>
                  </a:lnTo>
                  <a:lnTo>
                    <a:pt x="212802" y="139881"/>
                  </a:lnTo>
                  <a:lnTo>
                    <a:pt x="219470" y="146987"/>
                  </a:lnTo>
                  <a:lnTo>
                    <a:pt x="222359" y="149872"/>
                  </a:lnTo>
                  <a:lnTo>
                    <a:pt x="223305" y="159864"/>
                  </a:lnTo>
                  <a:lnTo>
                    <a:pt x="219470" y="164011"/>
                  </a:lnTo>
                  <a:lnTo>
                    <a:pt x="212440" y="169855"/>
                  </a:lnTo>
                  <a:lnTo>
                    <a:pt x="199518" y="174691"/>
                  </a:lnTo>
                  <a:lnTo>
                    <a:pt x="182893" y="179847"/>
                  </a:lnTo>
                  <a:lnTo>
                    <a:pt x="179566" y="180510"/>
                  </a:lnTo>
                  <a:lnTo>
                    <a:pt x="159614" y="183742"/>
                  </a:lnTo>
                  <a:lnTo>
                    <a:pt x="139662" y="186150"/>
                  </a:lnTo>
                  <a:lnTo>
                    <a:pt x="119711" y="187896"/>
                  </a:lnTo>
                  <a:lnTo>
                    <a:pt x="99759" y="188603"/>
                  </a:lnTo>
                  <a:lnTo>
                    <a:pt x="79807" y="187651"/>
                  </a:lnTo>
                  <a:lnTo>
                    <a:pt x="59855" y="183372"/>
                  </a:lnTo>
                  <a:close/>
                  <a:moveTo>
                    <a:pt x="1675949" y="140639"/>
                  </a:moveTo>
                  <a:lnTo>
                    <a:pt x="1695901" y="142169"/>
                  </a:lnTo>
                  <a:lnTo>
                    <a:pt x="1715853" y="141162"/>
                  </a:lnTo>
                  <a:lnTo>
                    <a:pt x="1723576" y="139881"/>
                  </a:lnTo>
                  <a:lnTo>
                    <a:pt x="1735805" y="137863"/>
                  </a:lnTo>
                  <a:lnTo>
                    <a:pt x="1755756" y="132982"/>
                  </a:lnTo>
                  <a:lnTo>
                    <a:pt x="1766006" y="129889"/>
                  </a:lnTo>
                  <a:lnTo>
                    <a:pt x="1775708" y="126989"/>
                  </a:lnTo>
                  <a:lnTo>
                    <a:pt x="1795660" y="120387"/>
                  </a:lnTo>
                  <a:lnTo>
                    <a:pt x="1797047" y="119898"/>
                  </a:lnTo>
                  <a:lnTo>
                    <a:pt x="1815612" y="113350"/>
                  </a:lnTo>
                  <a:lnTo>
                    <a:pt x="1825083" y="109906"/>
                  </a:lnTo>
                  <a:lnTo>
                    <a:pt x="1835563" y="106153"/>
                  </a:lnTo>
                  <a:lnTo>
                    <a:pt x="1852903" y="99915"/>
                  </a:lnTo>
                  <a:lnTo>
                    <a:pt x="1855515" y="98940"/>
                  </a:lnTo>
                  <a:lnTo>
                    <a:pt x="1875467" y="91302"/>
                  </a:lnTo>
                  <a:lnTo>
                    <a:pt x="1879051" y="89923"/>
                  </a:lnTo>
                  <a:lnTo>
                    <a:pt x="1895419" y="83256"/>
                  </a:lnTo>
                  <a:lnTo>
                    <a:pt x="1903228" y="79932"/>
                  </a:lnTo>
                  <a:lnTo>
                    <a:pt x="1915371" y="74328"/>
                  </a:lnTo>
                  <a:lnTo>
                    <a:pt x="1924377" y="69940"/>
                  </a:lnTo>
                  <a:lnTo>
                    <a:pt x="1935322" y="63779"/>
                  </a:lnTo>
                  <a:lnTo>
                    <a:pt x="1941966" y="59949"/>
                  </a:lnTo>
                  <a:lnTo>
                    <a:pt x="1955274" y="50637"/>
                  </a:lnTo>
                  <a:lnTo>
                    <a:pt x="1956263" y="49957"/>
                  </a:lnTo>
                  <a:lnTo>
                    <a:pt x="1967401" y="39966"/>
                  </a:lnTo>
                  <a:lnTo>
                    <a:pt x="1975226" y="30103"/>
                  </a:lnTo>
                  <a:lnTo>
                    <a:pt x="1975340" y="29974"/>
                  </a:lnTo>
                  <a:lnTo>
                    <a:pt x="1980637" y="19983"/>
                  </a:lnTo>
                  <a:lnTo>
                    <a:pt x="1982316" y="9991"/>
                  </a:lnTo>
                  <a:lnTo>
                    <a:pt x="1980975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82147" y="0"/>
                  </a:lnTo>
                  <a:lnTo>
                    <a:pt x="1881341" y="9991"/>
                  </a:lnTo>
                  <a:lnTo>
                    <a:pt x="1877657" y="19983"/>
                  </a:lnTo>
                  <a:lnTo>
                    <a:pt x="1875467" y="23137"/>
                  </a:lnTo>
                  <a:lnTo>
                    <a:pt x="1870350" y="29974"/>
                  </a:lnTo>
                  <a:lnTo>
                    <a:pt x="1859282" y="39966"/>
                  </a:lnTo>
                  <a:lnTo>
                    <a:pt x="1855515" y="42527"/>
                  </a:lnTo>
                  <a:lnTo>
                    <a:pt x="1843500" y="49957"/>
                  </a:lnTo>
                  <a:lnTo>
                    <a:pt x="1835563" y="54024"/>
                  </a:lnTo>
                  <a:lnTo>
                    <a:pt x="1822288" y="59949"/>
                  </a:lnTo>
                  <a:lnTo>
                    <a:pt x="1815612" y="62678"/>
                  </a:lnTo>
                  <a:lnTo>
                    <a:pt x="1795660" y="69606"/>
                  </a:lnTo>
                  <a:lnTo>
                    <a:pt x="1794474" y="69940"/>
                  </a:lnTo>
                  <a:lnTo>
                    <a:pt x="1775708" y="75068"/>
                  </a:lnTo>
                  <a:lnTo>
                    <a:pt x="1755756" y="78635"/>
                  </a:lnTo>
                  <a:lnTo>
                    <a:pt x="1735805" y="79780"/>
                  </a:lnTo>
                  <a:lnTo>
                    <a:pt x="1715853" y="76607"/>
                  </a:lnTo>
                  <a:lnTo>
                    <a:pt x="1703820" y="69940"/>
                  </a:lnTo>
                  <a:lnTo>
                    <a:pt x="1695901" y="62536"/>
                  </a:lnTo>
                  <a:lnTo>
                    <a:pt x="1694239" y="59949"/>
                  </a:lnTo>
                  <a:lnTo>
                    <a:pt x="1690217" y="49957"/>
                  </a:lnTo>
                  <a:lnTo>
                    <a:pt x="1688115" y="39966"/>
                  </a:lnTo>
                  <a:lnTo>
                    <a:pt x="1686878" y="29974"/>
                  </a:lnTo>
                  <a:lnTo>
                    <a:pt x="1686666" y="19983"/>
                  </a:lnTo>
                  <a:lnTo>
                    <a:pt x="1686681" y="9991"/>
                  </a:lnTo>
                  <a:lnTo>
                    <a:pt x="1686892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29480" y="0"/>
                  </a:lnTo>
                  <a:lnTo>
                    <a:pt x="1628619" y="9991"/>
                  </a:lnTo>
                  <a:lnTo>
                    <a:pt x="1626891" y="19983"/>
                  </a:lnTo>
                  <a:lnTo>
                    <a:pt x="1624708" y="29974"/>
                  </a:lnTo>
                  <a:lnTo>
                    <a:pt x="1621908" y="39966"/>
                  </a:lnTo>
                  <a:lnTo>
                    <a:pt x="1618944" y="49957"/>
                  </a:lnTo>
                  <a:lnTo>
                    <a:pt x="1616127" y="59949"/>
                  </a:lnTo>
                  <a:lnTo>
                    <a:pt x="1616094" y="60108"/>
                  </a:lnTo>
                  <a:lnTo>
                    <a:pt x="1613809" y="69940"/>
                  </a:lnTo>
                  <a:lnTo>
                    <a:pt x="1612145" y="79932"/>
                  </a:lnTo>
                  <a:lnTo>
                    <a:pt x="1612419" y="89923"/>
                  </a:lnTo>
                  <a:lnTo>
                    <a:pt x="1614716" y="99915"/>
                  </a:lnTo>
                  <a:lnTo>
                    <a:pt x="1616094" y="102783"/>
                  </a:lnTo>
                  <a:lnTo>
                    <a:pt x="1620003" y="109906"/>
                  </a:lnTo>
                  <a:lnTo>
                    <a:pt x="1629109" y="119898"/>
                  </a:lnTo>
                  <a:lnTo>
                    <a:pt x="1636046" y="125295"/>
                  </a:lnTo>
                  <a:lnTo>
                    <a:pt x="1643868" y="129889"/>
                  </a:lnTo>
                  <a:lnTo>
                    <a:pt x="1655997" y="135479"/>
                  </a:lnTo>
                  <a:lnTo>
                    <a:pt x="1672586" y="139881"/>
                  </a:lnTo>
                  <a:close/>
                  <a:moveTo>
                    <a:pt x="977637" y="80918"/>
                  </a:moveTo>
                  <a:lnTo>
                    <a:pt x="997589" y="83073"/>
                  </a:lnTo>
                  <a:lnTo>
                    <a:pt x="1017541" y="84363"/>
                  </a:lnTo>
                  <a:lnTo>
                    <a:pt x="1037492" y="84603"/>
                  </a:lnTo>
                  <a:lnTo>
                    <a:pt x="1057444" y="82740"/>
                  </a:lnTo>
                  <a:lnTo>
                    <a:pt x="1067662" y="79932"/>
                  </a:lnTo>
                  <a:lnTo>
                    <a:pt x="1077396" y="75046"/>
                  </a:lnTo>
                  <a:lnTo>
                    <a:pt x="1082570" y="69940"/>
                  </a:lnTo>
                  <a:lnTo>
                    <a:pt x="1087200" y="59949"/>
                  </a:lnTo>
                  <a:lnTo>
                    <a:pt x="1088622" y="49957"/>
                  </a:lnTo>
                  <a:lnTo>
                    <a:pt x="1088184" y="39966"/>
                  </a:lnTo>
                  <a:lnTo>
                    <a:pt x="1087033" y="29974"/>
                  </a:lnTo>
                  <a:lnTo>
                    <a:pt x="1085172" y="19983"/>
                  </a:lnTo>
                  <a:lnTo>
                    <a:pt x="1082849" y="9991"/>
                  </a:lnTo>
                  <a:lnTo>
                    <a:pt x="108045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1001338" y="0"/>
                  </a:lnTo>
                  <a:lnTo>
                    <a:pt x="1001300" y="9991"/>
                  </a:lnTo>
                  <a:lnTo>
                    <a:pt x="997589" y="18605"/>
                  </a:lnTo>
                  <a:lnTo>
                    <a:pt x="996402" y="19983"/>
                  </a:lnTo>
                  <a:lnTo>
                    <a:pt x="977637" y="28184"/>
                  </a:lnTo>
                  <a:lnTo>
                    <a:pt x="957685" y="28937"/>
                  </a:lnTo>
                  <a:lnTo>
                    <a:pt x="937733" y="25421"/>
                  </a:lnTo>
                  <a:lnTo>
                    <a:pt x="920096" y="19983"/>
                  </a:lnTo>
                  <a:lnTo>
                    <a:pt x="917782" y="18956"/>
                  </a:lnTo>
                  <a:lnTo>
                    <a:pt x="902535" y="9991"/>
                  </a:lnTo>
                  <a:lnTo>
                    <a:pt x="897830" y="4438"/>
                  </a:lnTo>
                  <a:lnTo>
                    <a:pt x="89479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74631" y="0"/>
                  </a:lnTo>
                  <a:lnTo>
                    <a:pt x="578106" y="9991"/>
                  </a:lnTo>
                  <a:lnTo>
                    <a:pt x="578601" y="11528"/>
                  </a:lnTo>
                  <a:lnTo>
                    <a:pt x="581797" y="19983"/>
                  </a:lnTo>
                  <a:lnTo>
                    <a:pt x="585733" y="29974"/>
                  </a:lnTo>
                  <a:lnTo>
                    <a:pt x="590833" y="39966"/>
                  </a:lnTo>
                  <a:lnTo>
                    <a:pt x="597737" y="49957"/>
                  </a:lnTo>
                  <a:lnTo>
                    <a:pt x="598553" y="50870"/>
                  </a:lnTo>
                  <a:lnTo>
                    <a:pt x="609386" y="59949"/>
                  </a:lnTo>
                  <a:lnTo>
                    <a:pt x="618505" y="65426"/>
                  </a:lnTo>
                  <a:lnTo>
                    <a:pt x="630064" y="69940"/>
                  </a:lnTo>
                  <a:lnTo>
                    <a:pt x="638457" y="72608"/>
                  </a:lnTo>
                  <a:lnTo>
                    <a:pt x="658409" y="75817"/>
                  </a:lnTo>
                  <a:lnTo>
                    <a:pt x="678360" y="76654"/>
                  </a:lnTo>
                  <a:lnTo>
                    <a:pt x="698312" y="75684"/>
                  </a:lnTo>
                  <a:lnTo>
                    <a:pt x="718264" y="73504"/>
                  </a:lnTo>
                  <a:lnTo>
                    <a:pt x="738216" y="70784"/>
                  </a:lnTo>
                  <a:lnTo>
                    <a:pt x="744995" y="69940"/>
                  </a:lnTo>
                  <a:lnTo>
                    <a:pt x="758167" y="68021"/>
                  </a:lnTo>
                  <a:lnTo>
                    <a:pt x="778119" y="65782"/>
                  </a:lnTo>
                  <a:lnTo>
                    <a:pt x="798071" y="64503"/>
                  </a:lnTo>
                  <a:lnTo>
                    <a:pt x="818023" y="64389"/>
                  </a:lnTo>
                  <a:lnTo>
                    <a:pt x="837975" y="65008"/>
                  </a:lnTo>
                  <a:lnTo>
                    <a:pt x="857926" y="66484"/>
                  </a:lnTo>
                  <a:lnTo>
                    <a:pt x="877878" y="68493"/>
                  </a:lnTo>
                  <a:lnTo>
                    <a:pt x="889892" y="69940"/>
                  </a:lnTo>
                  <a:lnTo>
                    <a:pt x="897830" y="70769"/>
                  </a:lnTo>
                  <a:lnTo>
                    <a:pt x="917782" y="73294"/>
                  </a:lnTo>
                  <a:lnTo>
                    <a:pt x="937733" y="75889"/>
                  </a:lnTo>
                  <a:lnTo>
                    <a:pt x="957685" y="78539"/>
                  </a:lnTo>
                  <a:lnTo>
                    <a:pt x="969303" y="79932"/>
                  </a:lnTo>
                  <a:close/>
                  <a:moveTo>
                    <a:pt x="2893007" y="65830"/>
                  </a:moveTo>
                  <a:lnTo>
                    <a:pt x="2912959" y="67474"/>
                  </a:lnTo>
                  <a:lnTo>
                    <a:pt x="2925605" y="59949"/>
                  </a:lnTo>
                  <a:lnTo>
                    <a:pt x="2931643" y="49957"/>
                  </a:lnTo>
                  <a:lnTo>
                    <a:pt x="2932911" y="43007"/>
                  </a:lnTo>
                  <a:lnTo>
                    <a:pt x="2933187" y="39966"/>
                  </a:lnTo>
                  <a:lnTo>
                    <a:pt x="2933022" y="29974"/>
                  </a:lnTo>
                  <a:lnTo>
                    <a:pt x="2932911" y="24066"/>
                  </a:lnTo>
                  <a:lnTo>
                    <a:pt x="2932814" y="19983"/>
                  </a:lnTo>
                  <a:lnTo>
                    <a:pt x="2931817" y="9991"/>
                  </a:lnTo>
                  <a:lnTo>
                    <a:pt x="2931083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67789" y="0"/>
                  </a:lnTo>
                  <a:lnTo>
                    <a:pt x="2773297" y="1267"/>
                  </a:lnTo>
                  <a:lnTo>
                    <a:pt x="2793249" y="8904"/>
                  </a:lnTo>
                  <a:lnTo>
                    <a:pt x="2795531" y="9991"/>
                  </a:lnTo>
                  <a:lnTo>
                    <a:pt x="2813200" y="19575"/>
                  </a:lnTo>
                  <a:lnTo>
                    <a:pt x="2813888" y="19983"/>
                  </a:lnTo>
                  <a:lnTo>
                    <a:pt x="2829487" y="29974"/>
                  </a:lnTo>
                  <a:lnTo>
                    <a:pt x="2833152" y="32649"/>
                  </a:lnTo>
                  <a:lnTo>
                    <a:pt x="2844125" y="39966"/>
                  </a:lnTo>
                  <a:lnTo>
                    <a:pt x="2853104" y="46546"/>
                  </a:lnTo>
                  <a:lnTo>
                    <a:pt x="2859301" y="49957"/>
                  </a:lnTo>
                  <a:lnTo>
                    <a:pt x="2873056" y="58156"/>
                  </a:lnTo>
                  <a:lnTo>
                    <a:pt x="2877842" y="59949"/>
                  </a:lnTo>
                  <a:close/>
                  <a:moveTo>
                    <a:pt x="2454068" y="31508"/>
                  </a:moveTo>
                  <a:lnTo>
                    <a:pt x="2474020" y="35621"/>
                  </a:lnTo>
                  <a:lnTo>
                    <a:pt x="2493972" y="37723"/>
                  </a:lnTo>
                  <a:lnTo>
                    <a:pt x="2513924" y="37935"/>
                  </a:lnTo>
                  <a:lnTo>
                    <a:pt x="2533876" y="36615"/>
                  </a:lnTo>
                  <a:lnTo>
                    <a:pt x="2553827" y="34115"/>
                  </a:lnTo>
                  <a:lnTo>
                    <a:pt x="2573779" y="30614"/>
                  </a:lnTo>
                  <a:lnTo>
                    <a:pt x="2576747" y="29974"/>
                  </a:lnTo>
                  <a:lnTo>
                    <a:pt x="2593731" y="26304"/>
                  </a:lnTo>
                  <a:lnTo>
                    <a:pt x="2613683" y="21489"/>
                  </a:lnTo>
                  <a:lnTo>
                    <a:pt x="2619596" y="19983"/>
                  </a:lnTo>
                  <a:lnTo>
                    <a:pt x="2633634" y="16300"/>
                  </a:lnTo>
                  <a:lnTo>
                    <a:pt x="2653586" y="10858"/>
                  </a:lnTo>
                  <a:lnTo>
                    <a:pt x="2657170" y="9991"/>
                  </a:lnTo>
                  <a:lnTo>
                    <a:pt x="2673538" y="5693"/>
                  </a:lnTo>
                  <a:lnTo>
                    <a:pt x="2693490" y="1053"/>
                  </a:lnTo>
                  <a:lnTo>
                    <a:pt x="2700008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71491" y="0"/>
                  </a:lnTo>
                  <a:lnTo>
                    <a:pt x="2374261" y="567"/>
                  </a:lnTo>
                  <a:lnTo>
                    <a:pt x="2394213" y="8836"/>
                  </a:lnTo>
                  <a:lnTo>
                    <a:pt x="2396317" y="9991"/>
                  </a:lnTo>
                  <a:lnTo>
                    <a:pt x="2414165" y="17721"/>
                  </a:lnTo>
                  <a:lnTo>
                    <a:pt x="2419145" y="19983"/>
                  </a:lnTo>
                  <a:lnTo>
                    <a:pt x="2434117" y="25460"/>
                  </a:lnTo>
                  <a:lnTo>
                    <a:pt x="2448365" y="29974"/>
                  </a:lnTo>
                  <a:close/>
                  <a:moveTo>
                    <a:pt x="2194695" y="10964"/>
                  </a:moveTo>
                  <a:lnTo>
                    <a:pt x="2214647" y="15997"/>
                  </a:lnTo>
                  <a:lnTo>
                    <a:pt x="2234599" y="17904"/>
                  </a:lnTo>
                  <a:lnTo>
                    <a:pt x="2254551" y="16348"/>
                  </a:lnTo>
                  <a:lnTo>
                    <a:pt x="2274502" y="12629"/>
                  </a:lnTo>
                  <a:lnTo>
                    <a:pt x="2284440" y="9991"/>
                  </a:lnTo>
                  <a:lnTo>
                    <a:pt x="2294454" y="6590"/>
                  </a:lnTo>
                  <a:lnTo>
                    <a:pt x="2314406" y="242"/>
                  </a:lnTo>
                  <a:lnTo>
                    <a:pt x="2315623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6798" y="0"/>
                  </a:lnTo>
                  <a:lnTo>
                    <a:pt x="2192396" y="9991"/>
                  </a:lnTo>
                  <a:close/>
                </a:path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任意多边形: 形状 2175">
              <a:extLst>
                <a:ext uri="{FF2B5EF4-FFF2-40B4-BE49-F238E27FC236}">
                  <a16:creationId xmlns:a16="http://schemas.microsoft.com/office/drawing/2014/main" id="{8B6CC68B-2EFC-63EB-AD85-0632DD29C48C}"/>
                </a:ext>
              </a:extLst>
            </p:cNvPr>
            <p:cNvSpPr/>
            <p:nvPr/>
          </p:nvSpPr>
          <p:spPr>
            <a:xfrm>
              <a:off x="2915073" y="2690550"/>
              <a:ext cx="1852618" cy="188602"/>
            </a:xfrm>
            <a:custGeom>
              <a:avLst/>
              <a:gdLst>
                <a:gd name="connsiteX0" fmla="*/ 30327 w 1852618"/>
                <a:gd name="connsiteY0" fmla="*/ 183372 h 188602"/>
                <a:gd name="connsiteX1" fmla="*/ 50279 w 1852618"/>
                <a:gd name="connsiteY1" fmla="*/ 187651 h 188602"/>
                <a:gd name="connsiteX2" fmla="*/ 70230 w 1852618"/>
                <a:gd name="connsiteY2" fmla="*/ 188603 h 188602"/>
                <a:gd name="connsiteX3" fmla="*/ 90182 w 1852618"/>
                <a:gd name="connsiteY3" fmla="*/ 187896 h 188602"/>
                <a:gd name="connsiteX4" fmla="*/ 110134 w 1852618"/>
                <a:gd name="connsiteY4" fmla="*/ 186150 h 188602"/>
                <a:gd name="connsiteX5" fmla="*/ 130086 w 1852618"/>
                <a:gd name="connsiteY5" fmla="*/ 183742 h 188602"/>
                <a:gd name="connsiteX6" fmla="*/ 150037 w 1852618"/>
                <a:gd name="connsiteY6" fmla="*/ 180510 h 188602"/>
                <a:gd name="connsiteX7" fmla="*/ 153364 w 1852618"/>
                <a:gd name="connsiteY7" fmla="*/ 179847 h 188602"/>
                <a:gd name="connsiteX8" fmla="*/ 169989 w 1852618"/>
                <a:gd name="connsiteY8" fmla="*/ 174691 h 188602"/>
                <a:gd name="connsiteX9" fmla="*/ 182911 w 1852618"/>
                <a:gd name="connsiteY9" fmla="*/ 169855 h 188602"/>
                <a:gd name="connsiteX10" fmla="*/ 189941 w 1852618"/>
                <a:gd name="connsiteY10" fmla="*/ 164011 h 188602"/>
                <a:gd name="connsiteX11" fmla="*/ 193776 w 1852618"/>
                <a:gd name="connsiteY11" fmla="*/ 159864 h 188602"/>
                <a:gd name="connsiteX12" fmla="*/ 192831 w 1852618"/>
                <a:gd name="connsiteY12" fmla="*/ 149872 h 188602"/>
                <a:gd name="connsiteX13" fmla="*/ 189941 w 1852618"/>
                <a:gd name="connsiteY13" fmla="*/ 146987 h 188602"/>
                <a:gd name="connsiteX14" fmla="*/ 183273 w 1852618"/>
                <a:gd name="connsiteY14" fmla="*/ 139881 h 188602"/>
                <a:gd name="connsiteX15" fmla="*/ 169989 w 1852618"/>
                <a:gd name="connsiteY15" fmla="*/ 131131 h 188602"/>
                <a:gd name="connsiteX16" fmla="*/ 168184 w 1852618"/>
                <a:gd name="connsiteY16" fmla="*/ 129889 h 188602"/>
                <a:gd name="connsiteX17" fmla="*/ 150037 w 1852618"/>
                <a:gd name="connsiteY17" fmla="*/ 120921 h 188602"/>
                <a:gd name="connsiteX18" fmla="*/ 148010 w 1852618"/>
                <a:gd name="connsiteY18" fmla="*/ 119898 h 188602"/>
                <a:gd name="connsiteX19" fmla="*/ 130086 w 1852618"/>
                <a:gd name="connsiteY19" fmla="*/ 112343 h 188602"/>
                <a:gd name="connsiteX20" fmla="*/ 123952 w 1852618"/>
                <a:gd name="connsiteY20" fmla="*/ 109906 h 188602"/>
                <a:gd name="connsiteX21" fmla="*/ 110134 w 1852618"/>
                <a:gd name="connsiteY21" fmla="*/ 105132 h 188602"/>
                <a:gd name="connsiteX22" fmla="*/ 92594 w 1852618"/>
                <a:gd name="connsiteY22" fmla="*/ 99915 h 188602"/>
                <a:gd name="connsiteX23" fmla="*/ 90182 w 1852618"/>
                <a:gd name="connsiteY23" fmla="*/ 99243 h 188602"/>
                <a:gd name="connsiteX24" fmla="*/ 70230 w 1852618"/>
                <a:gd name="connsiteY24" fmla="*/ 96051 h 188602"/>
                <a:gd name="connsiteX25" fmla="*/ 50279 w 1852618"/>
                <a:gd name="connsiteY25" fmla="*/ 95378 h 188602"/>
                <a:gd name="connsiteX26" fmla="*/ 30327 w 1852618"/>
                <a:gd name="connsiteY26" fmla="*/ 99531 h 188602"/>
                <a:gd name="connsiteX27" fmla="*/ 29541 w 1852618"/>
                <a:gd name="connsiteY27" fmla="*/ 99915 h 188602"/>
                <a:gd name="connsiteX28" fmla="*/ 13796 w 1852618"/>
                <a:gd name="connsiteY28" fmla="*/ 109906 h 188602"/>
                <a:gd name="connsiteX29" fmla="*/ 10375 w 1852618"/>
                <a:gd name="connsiteY29" fmla="*/ 113195 h 188602"/>
                <a:gd name="connsiteX30" fmla="*/ 6034 w 1852618"/>
                <a:gd name="connsiteY30" fmla="*/ 119898 h 188602"/>
                <a:gd name="connsiteX31" fmla="*/ 1967 w 1852618"/>
                <a:gd name="connsiteY31" fmla="*/ 129889 h 188602"/>
                <a:gd name="connsiteX32" fmla="*/ 0 w 1852618"/>
                <a:gd name="connsiteY32" fmla="*/ 139881 h 188602"/>
                <a:gd name="connsiteX33" fmla="*/ 518 w 1852618"/>
                <a:gd name="connsiteY33" fmla="*/ 149872 h 188602"/>
                <a:gd name="connsiteX34" fmla="*/ 3082 w 1852618"/>
                <a:gd name="connsiteY34" fmla="*/ 159864 h 188602"/>
                <a:gd name="connsiteX35" fmla="*/ 8740 w 1852618"/>
                <a:gd name="connsiteY35" fmla="*/ 169855 h 188602"/>
                <a:gd name="connsiteX36" fmla="*/ 10375 w 1852618"/>
                <a:gd name="connsiteY36" fmla="*/ 171637 h 188602"/>
                <a:gd name="connsiteX37" fmla="*/ 22484 w 1852618"/>
                <a:gd name="connsiteY37" fmla="*/ 179847 h 188602"/>
                <a:gd name="connsiteX38" fmla="*/ 1686324 w 1852618"/>
                <a:gd name="connsiteY38" fmla="*/ 76607 h 188602"/>
                <a:gd name="connsiteX39" fmla="*/ 1706276 w 1852618"/>
                <a:gd name="connsiteY39" fmla="*/ 79780 h 188602"/>
                <a:gd name="connsiteX40" fmla="*/ 1726228 w 1852618"/>
                <a:gd name="connsiteY40" fmla="*/ 78635 h 188602"/>
                <a:gd name="connsiteX41" fmla="*/ 1746180 w 1852618"/>
                <a:gd name="connsiteY41" fmla="*/ 75068 h 188602"/>
                <a:gd name="connsiteX42" fmla="*/ 1764945 w 1852618"/>
                <a:gd name="connsiteY42" fmla="*/ 69940 h 188602"/>
                <a:gd name="connsiteX43" fmla="*/ 1766131 w 1852618"/>
                <a:gd name="connsiteY43" fmla="*/ 69606 h 188602"/>
                <a:gd name="connsiteX44" fmla="*/ 1786083 w 1852618"/>
                <a:gd name="connsiteY44" fmla="*/ 62678 h 188602"/>
                <a:gd name="connsiteX45" fmla="*/ 1792759 w 1852618"/>
                <a:gd name="connsiteY45" fmla="*/ 59949 h 188602"/>
                <a:gd name="connsiteX46" fmla="*/ 1806035 w 1852618"/>
                <a:gd name="connsiteY46" fmla="*/ 54024 h 188602"/>
                <a:gd name="connsiteX47" fmla="*/ 1813971 w 1852618"/>
                <a:gd name="connsiteY47" fmla="*/ 49957 h 188602"/>
                <a:gd name="connsiteX48" fmla="*/ 1825987 w 1852618"/>
                <a:gd name="connsiteY48" fmla="*/ 42527 h 188602"/>
                <a:gd name="connsiteX49" fmla="*/ 1829754 w 1852618"/>
                <a:gd name="connsiteY49" fmla="*/ 39966 h 188602"/>
                <a:gd name="connsiteX50" fmla="*/ 1840822 w 1852618"/>
                <a:gd name="connsiteY50" fmla="*/ 29974 h 188602"/>
                <a:gd name="connsiteX51" fmla="*/ 1845938 w 1852618"/>
                <a:gd name="connsiteY51" fmla="*/ 23137 h 188602"/>
                <a:gd name="connsiteX52" fmla="*/ 1848128 w 1852618"/>
                <a:gd name="connsiteY52" fmla="*/ 19983 h 188602"/>
                <a:gd name="connsiteX53" fmla="*/ 1851813 w 1852618"/>
                <a:gd name="connsiteY53" fmla="*/ 9991 h 188602"/>
                <a:gd name="connsiteX54" fmla="*/ 1852619 w 1852618"/>
                <a:gd name="connsiteY54" fmla="*/ 0 h 188602"/>
                <a:gd name="connsiteX55" fmla="*/ 1845938 w 1852618"/>
                <a:gd name="connsiteY55" fmla="*/ 0 h 188602"/>
                <a:gd name="connsiteX56" fmla="*/ 1825987 w 1852618"/>
                <a:gd name="connsiteY56" fmla="*/ 0 h 188602"/>
                <a:gd name="connsiteX57" fmla="*/ 1806035 w 1852618"/>
                <a:gd name="connsiteY57" fmla="*/ 0 h 188602"/>
                <a:gd name="connsiteX58" fmla="*/ 1786083 w 1852618"/>
                <a:gd name="connsiteY58" fmla="*/ 0 h 188602"/>
                <a:gd name="connsiteX59" fmla="*/ 1766131 w 1852618"/>
                <a:gd name="connsiteY59" fmla="*/ 0 h 188602"/>
                <a:gd name="connsiteX60" fmla="*/ 1746180 w 1852618"/>
                <a:gd name="connsiteY60" fmla="*/ 0 h 188602"/>
                <a:gd name="connsiteX61" fmla="*/ 1726228 w 1852618"/>
                <a:gd name="connsiteY61" fmla="*/ 0 h 188602"/>
                <a:gd name="connsiteX62" fmla="*/ 1706276 w 1852618"/>
                <a:gd name="connsiteY62" fmla="*/ 0 h 188602"/>
                <a:gd name="connsiteX63" fmla="*/ 1686324 w 1852618"/>
                <a:gd name="connsiteY63" fmla="*/ 0 h 188602"/>
                <a:gd name="connsiteX64" fmla="*/ 1666372 w 1852618"/>
                <a:gd name="connsiteY64" fmla="*/ 0 h 188602"/>
                <a:gd name="connsiteX65" fmla="*/ 1657364 w 1852618"/>
                <a:gd name="connsiteY65" fmla="*/ 0 h 188602"/>
                <a:gd name="connsiteX66" fmla="*/ 1657153 w 1852618"/>
                <a:gd name="connsiteY66" fmla="*/ 9991 h 188602"/>
                <a:gd name="connsiteX67" fmla="*/ 1657138 w 1852618"/>
                <a:gd name="connsiteY67" fmla="*/ 19983 h 188602"/>
                <a:gd name="connsiteX68" fmla="*/ 1657349 w 1852618"/>
                <a:gd name="connsiteY68" fmla="*/ 29974 h 188602"/>
                <a:gd name="connsiteX69" fmla="*/ 1658587 w 1852618"/>
                <a:gd name="connsiteY69" fmla="*/ 39966 h 188602"/>
                <a:gd name="connsiteX70" fmla="*/ 1660689 w 1852618"/>
                <a:gd name="connsiteY70" fmla="*/ 49957 h 188602"/>
                <a:gd name="connsiteX71" fmla="*/ 1664710 w 1852618"/>
                <a:gd name="connsiteY71" fmla="*/ 59949 h 188602"/>
                <a:gd name="connsiteX72" fmla="*/ 1666372 w 1852618"/>
                <a:gd name="connsiteY72" fmla="*/ 62536 h 188602"/>
                <a:gd name="connsiteX73" fmla="*/ 1674291 w 1852618"/>
                <a:gd name="connsiteY73" fmla="*/ 69940 h 188602"/>
                <a:gd name="connsiteX74" fmla="*/ 908205 w 1852618"/>
                <a:gd name="connsiteY74" fmla="*/ 25421 h 188602"/>
                <a:gd name="connsiteX75" fmla="*/ 928157 w 1852618"/>
                <a:gd name="connsiteY75" fmla="*/ 28937 h 188602"/>
                <a:gd name="connsiteX76" fmla="*/ 948108 w 1852618"/>
                <a:gd name="connsiteY76" fmla="*/ 28184 h 188602"/>
                <a:gd name="connsiteX77" fmla="*/ 966873 w 1852618"/>
                <a:gd name="connsiteY77" fmla="*/ 19983 h 188602"/>
                <a:gd name="connsiteX78" fmla="*/ 968060 w 1852618"/>
                <a:gd name="connsiteY78" fmla="*/ 18605 h 188602"/>
                <a:gd name="connsiteX79" fmla="*/ 971772 w 1852618"/>
                <a:gd name="connsiteY79" fmla="*/ 9991 h 188602"/>
                <a:gd name="connsiteX80" fmla="*/ 971809 w 1852618"/>
                <a:gd name="connsiteY80" fmla="*/ 0 h 188602"/>
                <a:gd name="connsiteX81" fmla="*/ 968060 w 1852618"/>
                <a:gd name="connsiteY81" fmla="*/ 0 h 188602"/>
                <a:gd name="connsiteX82" fmla="*/ 948108 w 1852618"/>
                <a:gd name="connsiteY82" fmla="*/ 0 h 188602"/>
                <a:gd name="connsiteX83" fmla="*/ 928157 w 1852618"/>
                <a:gd name="connsiteY83" fmla="*/ 0 h 188602"/>
                <a:gd name="connsiteX84" fmla="*/ 908205 w 1852618"/>
                <a:gd name="connsiteY84" fmla="*/ 0 h 188602"/>
                <a:gd name="connsiteX85" fmla="*/ 888253 w 1852618"/>
                <a:gd name="connsiteY85" fmla="*/ 0 h 188602"/>
                <a:gd name="connsiteX86" fmla="*/ 868301 w 1852618"/>
                <a:gd name="connsiteY86" fmla="*/ 0 h 188602"/>
                <a:gd name="connsiteX87" fmla="*/ 865261 w 1852618"/>
                <a:gd name="connsiteY87" fmla="*/ 0 h 188602"/>
                <a:gd name="connsiteX88" fmla="*/ 868301 w 1852618"/>
                <a:gd name="connsiteY88" fmla="*/ 4438 h 188602"/>
                <a:gd name="connsiteX89" fmla="*/ 873006 w 1852618"/>
                <a:gd name="connsiteY89" fmla="*/ 9991 h 188602"/>
                <a:gd name="connsiteX90" fmla="*/ 888253 w 1852618"/>
                <a:gd name="connsiteY90" fmla="*/ 18956 h 188602"/>
                <a:gd name="connsiteX91" fmla="*/ 890568 w 1852618"/>
                <a:gd name="connsiteY91" fmla="*/ 19983 h 18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1852618" h="188602">
                  <a:moveTo>
                    <a:pt x="30327" y="183372"/>
                  </a:moveTo>
                  <a:lnTo>
                    <a:pt x="50279" y="187651"/>
                  </a:lnTo>
                  <a:lnTo>
                    <a:pt x="70230" y="188603"/>
                  </a:lnTo>
                  <a:lnTo>
                    <a:pt x="90182" y="187896"/>
                  </a:lnTo>
                  <a:lnTo>
                    <a:pt x="110134" y="186150"/>
                  </a:lnTo>
                  <a:lnTo>
                    <a:pt x="130086" y="183742"/>
                  </a:lnTo>
                  <a:lnTo>
                    <a:pt x="150037" y="180510"/>
                  </a:lnTo>
                  <a:lnTo>
                    <a:pt x="153364" y="179847"/>
                  </a:lnTo>
                  <a:lnTo>
                    <a:pt x="169989" y="174691"/>
                  </a:lnTo>
                  <a:lnTo>
                    <a:pt x="182911" y="169855"/>
                  </a:lnTo>
                  <a:lnTo>
                    <a:pt x="189941" y="164011"/>
                  </a:lnTo>
                  <a:lnTo>
                    <a:pt x="193776" y="159864"/>
                  </a:lnTo>
                  <a:lnTo>
                    <a:pt x="192831" y="149872"/>
                  </a:lnTo>
                  <a:lnTo>
                    <a:pt x="189941" y="146987"/>
                  </a:lnTo>
                  <a:lnTo>
                    <a:pt x="183273" y="139881"/>
                  </a:lnTo>
                  <a:lnTo>
                    <a:pt x="169989" y="131131"/>
                  </a:lnTo>
                  <a:lnTo>
                    <a:pt x="168184" y="129889"/>
                  </a:lnTo>
                  <a:lnTo>
                    <a:pt x="150037" y="120921"/>
                  </a:lnTo>
                  <a:lnTo>
                    <a:pt x="148010" y="119898"/>
                  </a:lnTo>
                  <a:lnTo>
                    <a:pt x="130086" y="112343"/>
                  </a:lnTo>
                  <a:lnTo>
                    <a:pt x="123952" y="109906"/>
                  </a:lnTo>
                  <a:lnTo>
                    <a:pt x="110134" y="105132"/>
                  </a:lnTo>
                  <a:lnTo>
                    <a:pt x="92594" y="99915"/>
                  </a:lnTo>
                  <a:lnTo>
                    <a:pt x="90182" y="99243"/>
                  </a:lnTo>
                  <a:lnTo>
                    <a:pt x="70230" y="96051"/>
                  </a:lnTo>
                  <a:lnTo>
                    <a:pt x="50279" y="95378"/>
                  </a:lnTo>
                  <a:lnTo>
                    <a:pt x="30327" y="99531"/>
                  </a:lnTo>
                  <a:lnTo>
                    <a:pt x="29541" y="99915"/>
                  </a:lnTo>
                  <a:lnTo>
                    <a:pt x="13796" y="109906"/>
                  </a:lnTo>
                  <a:lnTo>
                    <a:pt x="10375" y="113195"/>
                  </a:lnTo>
                  <a:lnTo>
                    <a:pt x="6034" y="119898"/>
                  </a:lnTo>
                  <a:lnTo>
                    <a:pt x="1967" y="129889"/>
                  </a:lnTo>
                  <a:lnTo>
                    <a:pt x="0" y="139881"/>
                  </a:lnTo>
                  <a:lnTo>
                    <a:pt x="518" y="149872"/>
                  </a:lnTo>
                  <a:lnTo>
                    <a:pt x="3082" y="159864"/>
                  </a:lnTo>
                  <a:lnTo>
                    <a:pt x="8740" y="169855"/>
                  </a:lnTo>
                  <a:lnTo>
                    <a:pt x="10375" y="171637"/>
                  </a:lnTo>
                  <a:lnTo>
                    <a:pt x="22484" y="179847"/>
                  </a:lnTo>
                  <a:close/>
                  <a:moveTo>
                    <a:pt x="1686324" y="76607"/>
                  </a:moveTo>
                  <a:lnTo>
                    <a:pt x="1706276" y="79780"/>
                  </a:lnTo>
                  <a:lnTo>
                    <a:pt x="1726228" y="78635"/>
                  </a:lnTo>
                  <a:lnTo>
                    <a:pt x="1746180" y="75068"/>
                  </a:lnTo>
                  <a:lnTo>
                    <a:pt x="1764945" y="69940"/>
                  </a:lnTo>
                  <a:lnTo>
                    <a:pt x="1766131" y="69606"/>
                  </a:lnTo>
                  <a:lnTo>
                    <a:pt x="1786083" y="62678"/>
                  </a:lnTo>
                  <a:lnTo>
                    <a:pt x="1792759" y="59949"/>
                  </a:lnTo>
                  <a:lnTo>
                    <a:pt x="1806035" y="54024"/>
                  </a:lnTo>
                  <a:lnTo>
                    <a:pt x="1813971" y="49957"/>
                  </a:lnTo>
                  <a:lnTo>
                    <a:pt x="1825987" y="42527"/>
                  </a:lnTo>
                  <a:lnTo>
                    <a:pt x="1829754" y="39966"/>
                  </a:lnTo>
                  <a:lnTo>
                    <a:pt x="1840822" y="29974"/>
                  </a:lnTo>
                  <a:lnTo>
                    <a:pt x="1845938" y="23137"/>
                  </a:lnTo>
                  <a:lnTo>
                    <a:pt x="1848128" y="19983"/>
                  </a:lnTo>
                  <a:lnTo>
                    <a:pt x="1851813" y="9991"/>
                  </a:lnTo>
                  <a:lnTo>
                    <a:pt x="1852619" y="0"/>
                  </a:lnTo>
                  <a:lnTo>
                    <a:pt x="1845938" y="0"/>
                  </a:lnTo>
                  <a:lnTo>
                    <a:pt x="1825987" y="0"/>
                  </a:lnTo>
                  <a:lnTo>
                    <a:pt x="1806035" y="0"/>
                  </a:lnTo>
                  <a:lnTo>
                    <a:pt x="1786083" y="0"/>
                  </a:lnTo>
                  <a:lnTo>
                    <a:pt x="1766131" y="0"/>
                  </a:lnTo>
                  <a:lnTo>
                    <a:pt x="1746180" y="0"/>
                  </a:lnTo>
                  <a:lnTo>
                    <a:pt x="1726228" y="0"/>
                  </a:lnTo>
                  <a:lnTo>
                    <a:pt x="1706276" y="0"/>
                  </a:lnTo>
                  <a:lnTo>
                    <a:pt x="1686324" y="0"/>
                  </a:lnTo>
                  <a:lnTo>
                    <a:pt x="1666372" y="0"/>
                  </a:lnTo>
                  <a:lnTo>
                    <a:pt x="1657364" y="0"/>
                  </a:lnTo>
                  <a:lnTo>
                    <a:pt x="1657153" y="9991"/>
                  </a:lnTo>
                  <a:lnTo>
                    <a:pt x="1657138" y="19983"/>
                  </a:lnTo>
                  <a:lnTo>
                    <a:pt x="1657349" y="29974"/>
                  </a:lnTo>
                  <a:lnTo>
                    <a:pt x="1658587" y="39966"/>
                  </a:lnTo>
                  <a:lnTo>
                    <a:pt x="1660689" y="49957"/>
                  </a:lnTo>
                  <a:lnTo>
                    <a:pt x="1664710" y="59949"/>
                  </a:lnTo>
                  <a:lnTo>
                    <a:pt x="1666372" y="62536"/>
                  </a:lnTo>
                  <a:lnTo>
                    <a:pt x="1674291" y="69940"/>
                  </a:lnTo>
                  <a:close/>
                  <a:moveTo>
                    <a:pt x="908205" y="25421"/>
                  </a:moveTo>
                  <a:lnTo>
                    <a:pt x="928157" y="28937"/>
                  </a:lnTo>
                  <a:lnTo>
                    <a:pt x="948108" y="28184"/>
                  </a:lnTo>
                  <a:lnTo>
                    <a:pt x="966873" y="19983"/>
                  </a:lnTo>
                  <a:lnTo>
                    <a:pt x="968060" y="18605"/>
                  </a:lnTo>
                  <a:lnTo>
                    <a:pt x="971772" y="9991"/>
                  </a:lnTo>
                  <a:lnTo>
                    <a:pt x="971809" y="0"/>
                  </a:lnTo>
                  <a:lnTo>
                    <a:pt x="968060" y="0"/>
                  </a:lnTo>
                  <a:lnTo>
                    <a:pt x="948108" y="0"/>
                  </a:lnTo>
                  <a:lnTo>
                    <a:pt x="928157" y="0"/>
                  </a:lnTo>
                  <a:lnTo>
                    <a:pt x="908205" y="0"/>
                  </a:lnTo>
                  <a:lnTo>
                    <a:pt x="888253" y="0"/>
                  </a:lnTo>
                  <a:lnTo>
                    <a:pt x="868301" y="0"/>
                  </a:lnTo>
                  <a:lnTo>
                    <a:pt x="865261" y="0"/>
                  </a:lnTo>
                  <a:lnTo>
                    <a:pt x="868301" y="4438"/>
                  </a:lnTo>
                  <a:lnTo>
                    <a:pt x="873006" y="9991"/>
                  </a:lnTo>
                  <a:lnTo>
                    <a:pt x="888253" y="18956"/>
                  </a:lnTo>
                  <a:lnTo>
                    <a:pt x="890568" y="19983"/>
                  </a:lnTo>
                  <a:close/>
                </a:path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任意多边形: 形状 2176">
              <a:extLst>
                <a:ext uri="{FF2B5EF4-FFF2-40B4-BE49-F238E27FC236}">
                  <a16:creationId xmlns:a16="http://schemas.microsoft.com/office/drawing/2014/main" id="{F079BDA1-044A-1919-11FA-45FF378FE85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任意多边形: 形状 2177">
              <a:extLst>
                <a:ext uri="{FF2B5EF4-FFF2-40B4-BE49-F238E27FC236}">
                  <a16:creationId xmlns:a16="http://schemas.microsoft.com/office/drawing/2014/main" id="{0428776A-92B5-6760-8FB8-3E29BFBB3736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任意多边形: 形状 2178">
              <a:extLst>
                <a:ext uri="{FF2B5EF4-FFF2-40B4-BE49-F238E27FC236}">
                  <a16:creationId xmlns:a16="http://schemas.microsoft.com/office/drawing/2014/main" id="{816107A2-F436-FBCA-4CCA-2335600CE82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任意多边形: 形状 2179">
              <a:extLst>
                <a:ext uri="{FF2B5EF4-FFF2-40B4-BE49-F238E27FC236}">
                  <a16:creationId xmlns:a16="http://schemas.microsoft.com/office/drawing/2014/main" id="{AF4420BD-1EEC-7243-DD5C-7247EA8A3A8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任意多边形: 形状 2180">
              <a:extLst>
                <a:ext uri="{FF2B5EF4-FFF2-40B4-BE49-F238E27FC236}">
                  <a16:creationId xmlns:a16="http://schemas.microsoft.com/office/drawing/2014/main" id="{76BDFFF8-44DB-ABB4-E142-E79C3E40402B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任意多边形: 形状 2181">
              <a:extLst>
                <a:ext uri="{FF2B5EF4-FFF2-40B4-BE49-F238E27FC236}">
                  <a16:creationId xmlns:a16="http://schemas.microsoft.com/office/drawing/2014/main" id="{40E74EA0-3CB0-3B87-279E-4DF4655A52CC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任意多边形: 形状 2182">
              <a:extLst>
                <a:ext uri="{FF2B5EF4-FFF2-40B4-BE49-F238E27FC236}">
                  <a16:creationId xmlns:a16="http://schemas.microsoft.com/office/drawing/2014/main" id="{F2EE7EFE-6FE8-24CE-DE41-F4A106976E3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任意多边形: 形状 2184">
              <a:extLst>
                <a:ext uri="{FF2B5EF4-FFF2-40B4-BE49-F238E27FC236}">
                  <a16:creationId xmlns:a16="http://schemas.microsoft.com/office/drawing/2014/main" id="{DF7D9798-D9CD-C65D-8C44-E25765A14B1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任意多边形: 形状 2185">
              <a:extLst>
                <a:ext uri="{FF2B5EF4-FFF2-40B4-BE49-F238E27FC236}">
                  <a16:creationId xmlns:a16="http://schemas.microsoft.com/office/drawing/2014/main" id="{F5691ED5-27AA-EA34-FD87-AA3B524B0820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任意多边形: 形状 2186">
              <a:extLst>
                <a:ext uri="{FF2B5EF4-FFF2-40B4-BE49-F238E27FC236}">
                  <a16:creationId xmlns:a16="http://schemas.microsoft.com/office/drawing/2014/main" id="{204164A2-C598-11CE-CEE3-9768CDA0B50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任意多边形: 形状 2187">
              <a:extLst>
                <a:ext uri="{FF2B5EF4-FFF2-40B4-BE49-F238E27FC236}">
                  <a16:creationId xmlns:a16="http://schemas.microsoft.com/office/drawing/2014/main" id="{F2BCFB45-36F6-7E3C-5960-D91D3723703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任意多边形: 形状 2188">
              <a:extLst>
                <a:ext uri="{FF2B5EF4-FFF2-40B4-BE49-F238E27FC236}">
                  <a16:creationId xmlns:a16="http://schemas.microsoft.com/office/drawing/2014/main" id="{873EECE6-24FB-31CA-5970-1E17E843AEE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任意多边形: 形状 2189">
              <a:extLst>
                <a:ext uri="{FF2B5EF4-FFF2-40B4-BE49-F238E27FC236}">
                  <a16:creationId xmlns:a16="http://schemas.microsoft.com/office/drawing/2014/main" id="{E6638D09-55DF-703E-B28A-249688C3388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任意多边形: 形状 2190">
              <a:extLst>
                <a:ext uri="{FF2B5EF4-FFF2-40B4-BE49-F238E27FC236}">
                  <a16:creationId xmlns:a16="http://schemas.microsoft.com/office/drawing/2014/main" id="{D6D75712-6B32-771A-0A21-E0E1E87B7FA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任意多边形: 形状 2191">
              <a:extLst>
                <a:ext uri="{FF2B5EF4-FFF2-40B4-BE49-F238E27FC236}">
                  <a16:creationId xmlns:a16="http://schemas.microsoft.com/office/drawing/2014/main" id="{24AE9D21-E680-D2E6-E5AE-C116A482906F}"/>
                </a:ext>
              </a:extLst>
            </p:cNvPr>
            <p:cNvSpPr/>
            <p:nvPr/>
          </p:nvSpPr>
          <p:spPr>
            <a:xfrm>
              <a:off x="5234108" y="4049648"/>
              <a:ext cx="128360" cy="129635"/>
            </a:xfrm>
            <a:custGeom>
              <a:avLst/>
              <a:gdLst>
                <a:gd name="connsiteX0" fmla="*/ 3285 w 128360"/>
                <a:gd name="connsiteY0" fmla="*/ 129635 h 129635"/>
                <a:gd name="connsiteX1" fmla="*/ 1341 w 128360"/>
                <a:gd name="connsiteY1" fmla="*/ 119644 h 129635"/>
                <a:gd name="connsiteX2" fmla="*/ 470 w 128360"/>
                <a:gd name="connsiteY2" fmla="*/ 109652 h 129635"/>
                <a:gd name="connsiteX3" fmla="*/ 9 w 128360"/>
                <a:gd name="connsiteY3" fmla="*/ 99661 h 129635"/>
                <a:gd name="connsiteX4" fmla="*/ 0 w 128360"/>
                <a:gd name="connsiteY4" fmla="*/ 89669 h 129635"/>
                <a:gd name="connsiteX5" fmla="*/ 248 w 128360"/>
                <a:gd name="connsiteY5" fmla="*/ 79678 h 129635"/>
                <a:gd name="connsiteX6" fmla="*/ 998 w 128360"/>
                <a:gd name="connsiteY6" fmla="*/ 69686 h 129635"/>
                <a:gd name="connsiteX7" fmla="*/ 1958 w 128360"/>
                <a:gd name="connsiteY7" fmla="*/ 59695 h 129635"/>
                <a:gd name="connsiteX8" fmla="*/ 3661 w 128360"/>
                <a:gd name="connsiteY8" fmla="*/ 49703 h 129635"/>
                <a:gd name="connsiteX9" fmla="*/ 5746 w 128360"/>
                <a:gd name="connsiteY9" fmla="*/ 41484 h 129635"/>
                <a:gd name="connsiteX10" fmla="*/ 6390 w 128360"/>
                <a:gd name="connsiteY10" fmla="*/ 39712 h 129635"/>
                <a:gd name="connsiteX11" fmla="*/ 11866 w 128360"/>
                <a:gd name="connsiteY11" fmla="*/ 29720 h 129635"/>
                <a:gd name="connsiteX12" fmla="*/ 18804 w 128360"/>
                <a:gd name="connsiteY12" fmla="*/ 19729 h 129635"/>
                <a:gd name="connsiteX13" fmla="*/ 25698 w 128360"/>
                <a:gd name="connsiteY13" fmla="*/ 12502 h 129635"/>
                <a:gd name="connsiteX14" fmla="*/ 30157 w 128360"/>
                <a:gd name="connsiteY14" fmla="*/ 9737 h 129635"/>
                <a:gd name="connsiteX15" fmla="*/ 45650 w 128360"/>
                <a:gd name="connsiteY15" fmla="*/ 2331 h 129635"/>
                <a:gd name="connsiteX16" fmla="*/ 65601 w 128360"/>
                <a:gd name="connsiteY16" fmla="*/ 0 h 129635"/>
                <a:gd name="connsiteX17" fmla="*/ 85553 w 128360"/>
                <a:gd name="connsiteY17" fmla="*/ 3599 h 129635"/>
                <a:gd name="connsiteX18" fmla="*/ 98472 w 128360"/>
                <a:gd name="connsiteY18" fmla="*/ 9737 h 129635"/>
                <a:gd name="connsiteX19" fmla="*/ 105505 w 128360"/>
                <a:gd name="connsiteY19" fmla="*/ 14160 h 129635"/>
                <a:gd name="connsiteX20" fmla="*/ 111792 w 128360"/>
                <a:gd name="connsiteY20" fmla="*/ 19729 h 129635"/>
                <a:gd name="connsiteX21" fmla="*/ 119957 w 128360"/>
                <a:gd name="connsiteY21" fmla="*/ 29720 h 129635"/>
                <a:gd name="connsiteX22" fmla="*/ 125255 w 128360"/>
                <a:gd name="connsiteY22" fmla="*/ 39712 h 129635"/>
                <a:gd name="connsiteX23" fmla="*/ 125457 w 128360"/>
                <a:gd name="connsiteY23" fmla="*/ 40424 h 129635"/>
                <a:gd name="connsiteX24" fmla="*/ 127778 w 128360"/>
                <a:gd name="connsiteY24" fmla="*/ 49703 h 129635"/>
                <a:gd name="connsiteX25" fmla="*/ 128361 w 128360"/>
                <a:gd name="connsiteY25" fmla="*/ 59695 h 129635"/>
                <a:gd name="connsiteX26" fmla="*/ 127258 w 128360"/>
                <a:gd name="connsiteY26" fmla="*/ 69686 h 129635"/>
                <a:gd name="connsiteX27" fmla="*/ 125457 w 128360"/>
                <a:gd name="connsiteY27" fmla="*/ 79077 h 129635"/>
                <a:gd name="connsiteX28" fmla="*/ 125330 w 128360"/>
                <a:gd name="connsiteY28" fmla="*/ 79678 h 129635"/>
                <a:gd name="connsiteX29" fmla="*/ 121543 w 128360"/>
                <a:gd name="connsiteY29" fmla="*/ 89669 h 129635"/>
                <a:gd name="connsiteX30" fmla="*/ 117016 w 128360"/>
                <a:gd name="connsiteY30" fmla="*/ 99661 h 129635"/>
                <a:gd name="connsiteX31" fmla="*/ 111656 w 128360"/>
                <a:gd name="connsiteY31" fmla="*/ 109652 h 129635"/>
                <a:gd name="connsiteX32" fmla="*/ 105688 w 128360"/>
                <a:gd name="connsiteY32" fmla="*/ 119644 h 129635"/>
                <a:gd name="connsiteX33" fmla="*/ 105505 w 128360"/>
                <a:gd name="connsiteY33" fmla="*/ 119910 h 129635"/>
                <a:gd name="connsiteX34" fmla="*/ 98033 w 128360"/>
                <a:gd name="connsiteY34" fmla="*/ 129635 h 12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28360" h="129635">
                  <a:moveTo>
                    <a:pt x="3285" y="129635"/>
                  </a:moveTo>
                  <a:lnTo>
                    <a:pt x="1341" y="119644"/>
                  </a:lnTo>
                  <a:lnTo>
                    <a:pt x="470" y="109652"/>
                  </a:lnTo>
                  <a:lnTo>
                    <a:pt x="9" y="99661"/>
                  </a:lnTo>
                  <a:lnTo>
                    <a:pt x="0" y="89669"/>
                  </a:lnTo>
                  <a:lnTo>
                    <a:pt x="248" y="79678"/>
                  </a:lnTo>
                  <a:lnTo>
                    <a:pt x="998" y="69686"/>
                  </a:lnTo>
                  <a:lnTo>
                    <a:pt x="1958" y="59695"/>
                  </a:lnTo>
                  <a:lnTo>
                    <a:pt x="3661" y="49703"/>
                  </a:lnTo>
                  <a:lnTo>
                    <a:pt x="5746" y="41484"/>
                  </a:lnTo>
                  <a:lnTo>
                    <a:pt x="6390" y="39712"/>
                  </a:lnTo>
                  <a:lnTo>
                    <a:pt x="11866" y="29720"/>
                  </a:lnTo>
                  <a:lnTo>
                    <a:pt x="18804" y="19729"/>
                  </a:lnTo>
                  <a:lnTo>
                    <a:pt x="25698" y="12502"/>
                  </a:lnTo>
                  <a:lnTo>
                    <a:pt x="30157" y="9737"/>
                  </a:lnTo>
                  <a:lnTo>
                    <a:pt x="45650" y="2331"/>
                  </a:lnTo>
                  <a:lnTo>
                    <a:pt x="65601" y="0"/>
                  </a:lnTo>
                  <a:lnTo>
                    <a:pt x="85553" y="3599"/>
                  </a:lnTo>
                  <a:lnTo>
                    <a:pt x="98472" y="9737"/>
                  </a:lnTo>
                  <a:lnTo>
                    <a:pt x="105505" y="14160"/>
                  </a:lnTo>
                  <a:lnTo>
                    <a:pt x="111792" y="19729"/>
                  </a:lnTo>
                  <a:lnTo>
                    <a:pt x="119957" y="29720"/>
                  </a:lnTo>
                  <a:lnTo>
                    <a:pt x="125255" y="39712"/>
                  </a:lnTo>
                  <a:lnTo>
                    <a:pt x="125457" y="40424"/>
                  </a:lnTo>
                  <a:lnTo>
                    <a:pt x="127778" y="49703"/>
                  </a:lnTo>
                  <a:lnTo>
                    <a:pt x="128361" y="59695"/>
                  </a:lnTo>
                  <a:lnTo>
                    <a:pt x="127258" y="69686"/>
                  </a:lnTo>
                  <a:lnTo>
                    <a:pt x="125457" y="79077"/>
                  </a:lnTo>
                  <a:lnTo>
                    <a:pt x="125330" y="79678"/>
                  </a:lnTo>
                  <a:lnTo>
                    <a:pt x="121543" y="89669"/>
                  </a:lnTo>
                  <a:lnTo>
                    <a:pt x="117016" y="99661"/>
                  </a:lnTo>
                  <a:lnTo>
                    <a:pt x="111656" y="109652"/>
                  </a:lnTo>
                  <a:lnTo>
                    <a:pt x="105688" y="119644"/>
                  </a:lnTo>
                  <a:lnTo>
                    <a:pt x="105505" y="119910"/>
                  </a:lnTo>
                  <a:lnTo>
                    <a:pt x="98033" y="129635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任意多边形: 形状 2192">
              <a:extLst>
                <a:ext uri="{FF2B5EF4-FFF2-40B4-BE49-F238E27FC236}">
                  <a16:creationId xmlns:a16="http://schemas.microsoft.com/office/drawing/2014/main" id="{DA7ADF79-DD0D-A2F9-9A0A-D8E40890874A}"/>
                </a:ext>
              </a:extLst>
            </p:cNvPr>
            <p:cNvSpPr/>
            <p:nvPr/>
          </p:nvSpPr>
          <p:spPr>
            <a:xfrm>
              <a:off x="5161411" y="4003382"/>
              <a:ext cx="330392" cy="175900"/>
            </a:xfrm>
            <a:custGeom>
              <a:avLst/>
              <a:gdLst>
                <a:gd name="connsiteX0" fmla="*/ 0 w 330392"/>
                <a:gd name="connsiteY0" fmla="*/ 175900 h 175900"/>
                <a:gd name="connsiteX1" fmla="*/ 1571 w 330392"/>
                <a:gd name="connsiteY1" fmla="*/ 165909 h 175900"/>
                <a:gd name="connsiteX2" fmla="*/ 3390 w 330392"/>
                <a:gd name="connsiteY2" fmla="*/ 155917 h 175900"/>
                <a:gd name="connsiteX3" fmla="*/ 5322 w 330392"/>
                <a:gd name="connsiteY3" fmla="*/ 145926 h 175900"/>
                <a:gd name="connsiteX4" fmla="*/ 7321 w 330392"/>
                <a:gd name="connsiteY4" fmla="*/ 135934 h 175900"/>
                <a:gd name="connsiteX5" fmla="*/ 9224 w 330392"/>
                <a:gd name="connsiteY5" fmla="*/ 125943 h 175900"/>
                <a:gd name="connsiteX6" fmla="*/ 11291 w 330392"/>
                <a:gd name="connsiteY6" fmla="*/ 115951 h 175900"/>
                <a:gd name="connsiteX7" fmla="*/ 13489 w 330392"/>
                <a:gd name="connsiteY7" fmla="*/ 105960 h 175900"/>
                <a:gd name="connsiteX8" fmla="*/ 16063 w 330392"/>
                <a:gd name="connsiteY8" fmla="*/ 95968 h 175900"/>
                <a:gd name="connsiteX9" fmla="*/ 18588 w 330392"/>
                <a:gd name="connsiteY9" fmla="*/ 87399 h 175900"/>
                <a:gd name="connsiteX10" fmla="*/ 19025 w 330392"/>
                <a:gd name="connsiteY10" fmla="*/ 85977 h 175900"/>
                <a:gd name="connsiteX11" fmla="*/ 22713 w 330392"/>
                <a:gd name="connsiteY11" fmla="*/ 75985 h 175900"/>
                <a:gd name="connsiteX12" fmla="*/ 27187 w 330392"/>
                <a:gd name="connsiteY12" fmla="*/ 65994 h 175900"/>
                <a:gd name="connsiteX13" fmla="*/ 32465 w 330392"/>
                <a:gd name="connsiteY13" fmla="*/ 56002 h 175900"/>
                <a:gd name="connsiteX14" fmla="*/ 38540 w 330392"/>
                <a:gd name="connsiteY14" fmla="*/ 46333 h 175900"/>
                <a:gd name="connsiteX15" fmla="*/ 38771 w 330392"/>
                <a:gd name="connsiteY15" fmla="*/ 46011 h 175900"/>
                <a:gd name="connsiteX16" fmla="*/ 47462 w 330392"/>
                <a:gd name="connsiteY16" fmla="*/ 36019 h 175900"/>
                <a:gd name="connsiteX17" fmla="*/ 57801 w 330392"/>
                <a:gd name="connsiteY17" fmla="*/ 26028 h 175900"/>
                <a:gd name="connsiteX18" fmla="*/ 58492 w 330392"/>
                <a:gd name="connsiteY18" fmla="*/ 25460 h 175900"/>
                <a:gd name="connsiteX19" fmla="*/ 73107 w 330392"/>
                <a:gd name="connsiteY19" fmla="*/ 16036 h 175900"/>
                <a:gd name="connsiteX20" fmla="*/ 78443 w 330392"/>
                <a:gd name="connsiteY20" fmla="*/ 13079 h 175900"/>
                <a:gd name="connsiteX21" fmla="*/ 96426 w 330392"/>
                <a:gd name="connsiteY21" fmla="*/ 6045 h 175900"/>
                <a:gd name="connsiteX22" fmla="*/ 98395 w 330392"/>
                <a:gd name="connsiteY22" fmla="*/ 5373 h 175900"/>
                <a:gd name="connsiteX23" fmla="*/ 118347 w 330392"/>
                <a:gd name="connsiteY23" fmla="*/ 1341 h 175900"/>
                <a:gd name="connsiteX24" fmla="*/ 138299 w 330392"/>
                <a:gd name="connsiteY24" fmla="*/ 0 h 175900"/>
                <a:gd name="connsiteX25" fmla="*/ 158250 w 330392"/>
                <a:gd name="connsiteY25" fmla="*/ 1143 h 175900"/>
                <a:gd name="connsiteX26" fmla="*/ 178202 w 330392"/>
                <a:gd name="connsiteY26" fmla="*/ 4381 h 175900"/>
                <a:gd name="connsiteX27" fmla="*/ 184680 w 330392"/>
                <a:gd name="connsiteY27" fmla="*/ 6045 h 175900"/>
                <a:gd name="connsiteX28" fmla="*/ 198154 w 330392"/>
                <a:gd name="connsiteY28" fmla="*/ 10029 h 175900"/>
                <a:gd name="connsiteX29" fmla="*/ 213734 w 330392"/>
                <a:gd name="connsiteY29" fmla="*/ 16036 h 175900"/>
                <a:gd name="connsiteX30" fmla="*/ 218106 w 330392"/>
                <a:gd name="connsiteY30" fmla="*/ 18010 h 175900"/>
                <a:gd name="connsiteX31" fmla="*/ 233310 w 330392"/>
                <a:gd name="connsiteY31" fmla="*/ 26028 h 175900"/>
                <a:gd name="connsiteX32" fmla="*/ 238058 w 330392"/>
                <a:gd name="connsiteY32" fmla="*/ 28906 h 175900"/>
                <a:gd name="connsiteX33" fmla="*/ 248889 w 330392"/>
                <a:gd name="connsiteY33" fmla="*/ 36019 h 175900"/>
                <a:gd name="connsiteX34" fmla="*/ 258009 w 330392"/>
                <a:gd name="connsiteY34" fmla="*/ 42756 h 175900"/>
                <a:gd name="connsiteX35" fmla="*/ 262131 w 330392"/>
                <a:gd name="connsiteY35" fmla="*/ 46011 h 175900"/>
                <a:gd name="connsiteX36" fmla="*/ 273245 w 330392"/>
                <a:gd name="connsiteY36" fmla="*/ 56002 h 175900"/>
                <a:gd name="connsiteX37" fmla="*/ 277961 w 330392"/>
                <a:gd name="connsiteY37" fmla="*/ 60577 h 175900"/>
                <a:gd name="connsiteX38" fmla="*/ 283327 w 330392"/>
                <a:gd name="connsiteY38" fmla="*/ 65994 h 175900"/>
                <a:gd name="connsiteX39" fmla="*/ 292379 w 330392"/>
                <a:gd name="connsiteY39" fmla="*/ 75985 h 175900"/>
                <a:gd name="connsiteX40" fmla="*/ 297913 w 330392"/>
                <a:gd name="connsiteY40" fmla="*/ 82668 h 175900"/>
                <a:gd name="connsiteX41" fmla="*/ 300552 w 330392"/>
                <a:gd name="connsiteY41" fmla="*/ 85977 h 175900"/>
                <a:gd name="connsiteX42" fmla="*/ 307634 w 330392"/>
                <a:gd name="connsiteY42" fmla="*/ 95968 h 175900"/>
                <a:gd name="connsiteX43" fmla="*/ 314541 w 330392"/>
                <a:gd name="connsiteY43" fmla="*/ 105960 h 175900"/>
                <a:gd name="connsiteX44" fmla="*/ 317865 w 330392"/>
                <a:gd name="connsiteY44" fmla="*/ 111619 h 175900"/>
                <a:gd name="connsiteX45" fmla="*/ 320332 w 330392"/>
                <a:gd name="connsiteY45" fmla="*/ 115951 h 175900"/>
                <a:gd name="connsiteX46" fmla="*/ 325011 w 330392"/>
                <a:gd name="connsiteY46" fmla="*/ 125943 h 175900"/>
                <a:gd name="connsiteX47" fmla="*/ 328542 w 330392"/>
                <a:gd name="connsiteY47" fmla="*/ 135934 h 175900"/>
                <a:gd name="connsiteX48" fmla="*/ 330392 w 330392"/>
                <a:gd name="connsiteY48" fmla="*/ 145926 h 175900"/>
                <a:gd name="connsiteX49" fmla="*/ 330073 w 330392"/>
                <a:gd name="connsiteY49" fmla="*/ 155917 h 175900"/>
                <a:gd name="connsiteX50" fmla="*/ 326917 w 330392"/>
                <a:gd name="connsiteY50" fmla="*/ 165909 h 175900"/>
                <a:gd name="connsiteX51" fmla="*/ 321297 w 330392"/>
                <a:gd name="connsiteY51" fmla="*/ 175900 h 17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30392" h="175900">
                  <a:moveTo>
                    <a:pt x="0" y="175900"/>
                  </a:moveTo>
                  <a:lnTo>
                    <a:pt x="1571" y="165909"/>
                  </a:lnTo>
                  <a:lnTo>
                    <a:pt x="3390" y="155917"/>
                  </a:lnTo>
                  <a:lnTo>
                    <a:pt x="5322" y="145926"/>
                  </a:lnTo>
                  <a:lnTo>
                    <a:pt x="7321" y="135934"/>
                  </a:lnTo>
                  <a:lnTo>
                    <a:pt x="9224" y="125943"/>
                  </a:lnTo>
                  <a:lnTo>
                    <a:pt x="11291" y="115951"/>
                  </a:lnTo>
                  <a:lnTo>
                    <a:pt x="13489" y="105960"/>
                  </a:lnTo>
                  <a:lnTo>
                    <a:pt x="16063" y="95968"/>
                  </a:lnTo>
                  <a:lnTo>
                    <a:pt x="18588" y="87399"/>
                  </a:lnTo>
                  <a:lnTo>
                    <a:pt x="19025" y="85977"/>
                  </a:lnTo>
                  <a:lnTo>
                    <a:pt x="22713" y="75985"/>
                  </a:lnTo>
                  <a:lnTo>
                    <a:pt x="27187" y="65994"/>
                  </a:lnTo>
                  <a:lnTo>
                    <a:pt x="32465" y="56002"/>
                  </a:lnTo>
                  <a:lnTo>
                    <a:pt x="38540" y="46333"/>
                  </a:lnTo>
                  <a:lnTo>
                    <a:pt x="38771" y="46011"/>
                  </a:lnTo>
                  <a:lnTo>
                    <a:pt x="47462" y="36019"/>
                  </a:lnTo>
                  <a:lnTo>
                    <a:pt x="57801" y="26028"/>
                  </a:lnTo>
                  <a:lnTo>
                    <a:pt x="58492" y="25460"/>
                  </a:lnTo>
                  <a:lnTo>
                    <a:pt x="73107" y="16036"/>
                  </a:lnTo>
                  <a:lnTo>
                    <a:pt x="78443" y="13079"/>
                  </a:lnTo>
                  <a:lnTo>
                    <a:pt x="96426" y="6045"/>
                  </a:lnTo>
                  <a:lnTo>
                    <a:pt x="98395" y="5373"/>
                  </a:lnTo>
                  <a:lnTo>
                    <a:pt x="118347" y="1341"/>
                  </a:lnTo>
                  <a:lnTo>
                    <a:pt x="138299" y="0"/>
                  </a:lnTo>
                  <a:lnTo>
                    <a:pt x="158250" y="1143"/>
                  </a:lnTo>
                  <a:lnTo>
                    <a:pt x="178202" y="4381"/>
                  </a:lnTo>
                  <a:lnTo>
                    <a:pt x="184680" y="6045"/>
                  </a:lnTo>
                  <a:lnTo>
                    <a:pt x="198154" y="10029"/>
                  </a:lnTo>
                  <a:lnTo>
                    <a:pt x="213734" y="16036"/>
                  </a:lnTo>
                  <a:lnTo>
                    <a:pt x="218106" y="18010"/>
                  </a:lnTo>
                  <a:lnTo>
                    <a:pt x="233310" y="26028"/>
                  </a:lnTo>
                  <a:lnTo>
                    <a:pt x="238058" y="28906"/>
                  </a:lnTo>
                  <a:lnTo>
                    <a:pt x="248889" y="36019"/>
                  </a:lnTo>
                  <a:lnTo>
                    <a:pt x="258009" y="42756"/>
                  </a:lnTo>
                  <a:lnTo>
                    <a:pt x="262131" y="46011"/>
                  </a:lnTo>
                  <a:lnTo>
                    <a:pt x="273245" y="56002"/>
                  </a:lnTo>
                  <a:lnTo>
                    <a:pt x="277961" y="60577"/>
                  </a:lnTo>
                  <a:lnTo>
                    <a:pt x="283327" y="65994"/>
                  </a:lnTo>
                  <a:lnTo>
                    <a:pt x="292379" y="75985"/>
                  </a:lnTo>
                  <a:lnTo>
                    <a:pt x="297913" y="82668"/>
                  </a:lnTo>
                  <a:lnTo>
                    <a:pt x="300552" y="85977"/>
                  </a:lnTo>
                  <a:lnTo>
                    <a:pt x="307634" y="95968"/>
                  </a:lnTo>
                  <a:lnTo>
                    <a:pt x="314541" y="105960"/>
                  </a:lnTo>
                  <a:lnTo>
                    <a:pt x="317865" y="111619"/>
                  </a:lnTo>
                  <a:lnTo>
                    <a:pt x="320332" y="115951"/>
                  </a:lnTo>
                  <a:lnTo>
                    <a:pt x="325011" y="125943"/>
                  </a:lnTo>
                  <a:lnTo>
                    <a:pt x="328542" y="135934"/>
                  </a:lnTo>
                  <a:lnTo>
                    <a:pt x="330392" y="145926"/>
                  </a:lnTo>
                  <a:lnTo>
                    <a:pt x="330073" y="155917"/>
                  </a:lnTo>
                  <a:lnTo>
                    <a:pt x="326917" y="165909"/>
                  </a:lnTo>
                  <a:lnTo>
                    <a:pt x="321297" y="17590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任意多边形: 形状 2193">
              <a:extLst>
                <a:ext uri="{FF2B5EF4-FFF2-40B4-BE49-F238E27FC236}">
                  <a16:creationId xmlns:a16="http://schemas.microsoft.com/office/drawing/2014/main" id="{3CC69DC4-2ECD-F013-4C98-CF413908398E}"/>
                </a:ext>
              </a:extLst>
            </p:cNvPr>
            <p:cNvSpPr/>
            <p:nvPr/>
          </p:nvSpPr>
          <p:spPr>
            <a:xfrm>
              <a:off x="2960657" y="3974134"/>
              <a:ext cx="2897702" cy="205148"/>
            </a:xfrm>
            <a:custGeom>
              <a:avLst/>
              <a:gdLst>
                <a:gd name="connsiteX0" fmla="*/ 0 w 2897702"/>
                <a:gd name="connsiteY0" fmla="*/ 205148 h 205148"/>
                <a:gd name="connsiteX1" fmla="*/ 26669 w 2897702"/>
                <a:gd name="connsiteY1" fmla="*/ 195157 h 205148"/>
                <a:gd name="connsiteX2" fmla="*/ 64551 w 2897702"/>
                <a:gd name="connsiteY2" fmla="*/ 180029 h 205148"/>
                <a:gd name="connsiteX3" fmla="*/ 84503 w 2897702"/>
                <a:gd name="connsiteY3" fmla="*/ 173792 h 205148"/>
                <a:gd name="connsiteX4" fmla="*/ 104454 w 2897702"/>
                <a:gd name="connsiteY4" fmla="*/ 170794 h 205148"/>
                <a:gd name="connsiteX5" fmla="*/ 124406 w 2897702"/>
                <a:gd name="connsiteY5" fmla="*/ 173011 h 205148"/>
                <a:gd name="connsiteX6" fmla="*/ 129758 w 2897702"/>
                <a:gd name="connsiteY6" fmla="*/ 175174 h 205148"/>
                <a:gd name="connsiteX7" fmla="*/ 146999 w 2897702"/>
                <a:gd name="connsiteY7" fmla="*/ 185165 h 205148"/>
                <a:gd name="connsiteX8" fmla="*/ 155743 w 2897702"/>
                <a:gd name="connsiteY8" fmla="*/ 195157 h 205148"/>
                <a:gd name="connsiteX9" fmla="*/ 162602 w 2897702"/>
                <a:gd name="connsiteY9" fmla="*/ 205148 h 205148"/>
                <a:gd name="connsiteX10" fmla="*/ 1147030 w 2897702"/>
                <a:gd name="connsiteY10" fmla="*/ 205148 h 205148"/>
                <a:gd name="connsiteX11" fmla="*/ 1161899 w 2897702"/>
                <a:gd name="connsiteY11" fmla="*/ 182803 h 205148"/>
                <a:gd name="connsiteX12" fmla="*/ 1181850 w 2897702"/>
                <a:gd name="connsiteY12" fmla="*/ 165949 h 205148"/>
                <a:gd name="connsiteX13" fmla="*/ 1201802 w 2897702"/>
                <a:gd name="connsiteY13" fmla="*/ 158622 h 205148"/>
                <a:gd name="connsiteX14" fmla="*/ 1221754 w 2897702"/>
                <a:gd name="connsiteY14" fmla="*/ 159180 h 205148"/>
                <a:gd name="connsiteX15" fmla="*/ 1241706 w 2897702"/>
                <a:gd name="connsiteY15" fmla="*/ 165808 h 205148"/>
                <a:gd name="connsiteX16" fmla="*/ 1285295 w 2897702"/>
                <a:gd name="connsiteY16" fmla="*/ 185165 h 205148"/>
                <a:gd name="connsiteX17" fmla="*/ 1301561 w 2897702"/>
                <a:gd name="connsiteY17" fmla="*/ 190816 h 205148"/>
                <a:gd name="connsiteX18" fmla="*/ 1321513 w 2897702"/>
                <a:gd name="connsiteY18" fmla="*/ 195435 h 205148"/>
                <a:gd name="connsiteX19" fmla="*/ 1341464 w 2897702"/>
                <a:gd name="connsiteY19" fmla="*/ 197413 h 205148"/>
                <a:gd name="connsiteX20" fmla="*/ 1361416 w 2897702"/>
                <a:gd name="connsiteY20" fmla="*/ 196894 h 205148"/>
                <a:gd name="connsiteX21" fmla="*/ 1381368 w 2897702"/>
                <a:gd name="connsiteY21" fmla="*/ 193665 h 205148"/>
                <a:gd name="connsiteX22" fmla="*/ 1406630 w 2897702"/>
                <a:gd name="connsiteY22" fmla="*/ 185165 h 205148"/>
                <a:gd name="connsiteX23" fmla="*/ 1426596 w 2897702"/>
                <a:gd name="connsiteY23" fmla="*/ 175174 h 205148"/>
                <a:gd name="connsiteX24" fmla="*/ 1456328 w 2897702"/>
                <a:gd name="connsiteY24" fmla="*/ 155191 h 205148"/>
                <a:gd name="connsiteX25" fmla="*/ 1484753 w 2897702"/>
                <a:gd name="connsiteY25" fmla="*/ 135208 h 205148"/>
                <a:gd name="connsiteX26" fmla="*/ 1501812 w 2897702"/>
                <a:gd name="connsiteY26" fmla="*/ 125216 h 205148"/>
                <a:gd name="connsiteX27" fmla="*/ 1525873 w 2897702"/>
                <a:gd name="connsiteY27" fmla="*/ 115225 h 205148"/>
                <a:gd name="connsiteX28" fmla="*/ 1540982 w 2897702"/>
                <a:gd name="connsiteY28" fmla="*/ 110951 h 205148"/>
                <a:gd name="connsiteX29" fmla="*/ 1560934 w 2897702"/>
                <a:gd name="connsiteY29" fmla="*/ 107504 h 205148"/>
                <a:gd name="connsiteX30" fmla="*/ 1580886 w 2897702"/>
                <a:gd name="connsiteY30" fmla="*/ 106825 h 205148"/>
                <a:gd name="connsiteX31" fmla="*/ 1600837 w 2897702"/>
                <a:gd name="connsiteY31" fmla="*/ 109805 h 205148"/>
                <a:gd name="connsiteX32" fmla="*/ 1613110 w 2897702"/>
                <a:gd name="connsiteY32" fmla="*/ 115225 h 205148"/>
                <a:gd name="connsiteX33" fmla="*/ 1620789 w 2897702"/>
                <a:gd name="connsiteY33" fmla="*/ 120867 h 205148"/>
                <a:gd name="connsiteX34" fmla="*/ 1624146 w 2897702"/>
                <a:gd name="connsiteY34" fmla="*/ 125216 h 205148"/>
                <a:gd name="connsiteX35" fmla="*/ 1628823 w 2897702"/>
                <a:gd name="connsiteY35" fmla="*/ 135208 h 205148"/>
                <a:gd name="connsiteX36" fmla="*/ 1630830 w 2897702"/>
                <a:gd name="connsiteY36" fmla="*/ 145199 h 205148"/>
                <a:gd name="connsiteX37" fmla="*/ 1630747 w 2897702"/>
                <a:gd name="connsiteY37" fmla="*/ 165182 h 205148"/>
                <a:gd name="connsiteX38" fmla="*/ 1626195 w 2897702"/>
                <a:gd name="connsiteY38" fmla="*/ 205148 h 205148"/>
                <a:gd name="connsiteX39" fmla="*/ 1957298 w 2897702"/>
                <a:gd name="connsiteY39" fmla="*/ 205148 h 205148"/>
                <a:gd name="connsiteX40" fmla="*/ 1959969 w 2897702"/>
                <a:gd name="connsiteY40" fmla="*/ 204259 h 205148"/>
                <a:gd name="connsiteX41" fmla="*/ 1979921 w 2897702"/>
                <a:gd name="connsiteY41" fmla="*/ 199834 h 205148"/>
                <a:gd name="connsiteX42" fmla="*/ 1999873 w 2897702"/>
                <a:gd name="connsiteY42" fmla="*/ 197568 h 205148"/>
                <a:gd name="connsiteX43" fmla="*/ 2019825 w 2897702"/>
                <a:gd name="connsiteY43" fmla="*/ 197522 h 205148"/>
                <a:gd name="connsiteX44" fmla="*/ 2079680 w 2897702"/>
                <a:gd name="connsiteY44" fmla="*/ 203147 h 205148"/>
                <a:gd name="connsiteX45" fmla="*/ 2099632 w 2897702"/>
                <a:gd name="connsiteY45" fmla="*/ 201592 h 205148"/>
                <a:gd name="connsiteX46" fmla="*/ 2119584 w 2897702"/>
                <a:gd name="connsiteY46" fmla="*/ 193421 h 205148"/>
                <a:gd name="connsiteX47" fmla="*/ 2139536 w 2897702"/>
                <a:gd name="connsiteY47" fmla="*/ 174730 h 205148"/>
                <a:gd name="connsiteX48" fmla="*/ 2159487 w 2897702"/>
                <a:gd name="connsiteY48" fmla="*/ 141054 h 205148"/>
                <a:gd name="connsiteX49" fmla="*/ 2181723 w 2897702"/>
                <a:gd name="connsiteY49" fmla="*/ 95242 h 205148"/>
                <a:gd name="connsiteX50" fmla="*/ 2193164 w 2897702"/>
                <a:gd name="connsiteY50" fmla="*/ 75259 h 205148"/>
                <a:gd name="connsiteX51" fmla="*/ 2207807 w 2897702"/>
                <a:gd name="connsiteY51" fmla="*/ 55276 h 205148"/>
                <a:gd name="connsiteX52" fmla="*/ 2219343 w 2897702"/>
                <a:gd name="connsiteY52" fmla="*/ 42842 h 205148"/>
                <a:gd name="connsiteX53" fmla="*/ 2239294 w 2897702"/>
                <a:gd name="connsiteY53" fmla="*/ 26632 h 205148"/>
                <a:gd name="connsiteX54" fmla="*/ 2259246 w 2897702"/>
                <a:gd name="connsiteY54" fmla="*/ 15647 h 205148"/>
                <a:gd name="connsiteX55" fmla="*/ 2279198 w 2897702"/>
                <a:gd name="connsiteY55" fmla="*/ 8348 h 205148"/>
                <a:gd name="connsiteX56" fmla="*/ 2299150 w 2897702"/>
                <a:gd name="connsiteY56" fmla="*/ 3619 h 205148"/>
                <a:gd name="connsiteX57" fmla="*/ 2319102 w 2897702"/>
                <a:gd name="connsiteY57" fmla="*/ 956 h 205148"/>
                <a:gd name="connsiteX58" fmla="*/ 2339053 w 2897702"/>
                <a:gd name="connsiteY58" fmla="*/ 0 h 205148"/>
                <a:gd name="connsiteX59" fmla="*/ 2378957 w 2897702"/>
                <a:gd name="connsiteY59" fmla="*/ 2423 h 205148"/>
                <a:gd name="connsiteX60" fmla="*/ 2398909 w 2897702"/>
                <a:gd name="connsiteY60" fmla="*/ 5589 h 205148"/>
                <a:gd name="connsiteX61" fmla="*/ 2438812 w 2897702"/>
                <a:gd name="connsiteY61" fmla="*/ 16642 h 205148"/>
                <a:gd name="connsiteX62" fmla="*/ 2459985 w 2897702"/>
                <a:gd name="connsiteY62" fmla="*/ 25301 h 205148"/>
                <a:gd name="connsiteX63" fmla="*/ 2479103 w 2897702"/>
                <a:gd name="connsiteY63" fmla="*/ 35293 h 205148"/>
                <a:gd name="connsiteX64" fmla="*/ 2508127 w 2897702"/>
                <a:gd name="connsiteY64" fmla="*/ 55276 h 205148"/>
                <a:gd name="connsiteX65" fmla="*/ 2530751 w 2897702"/>
                <a:gd name="connsiteY65" fmla="*/ 75259 h 205148"/>
                <a:gd name="connsiteX66" fmla="*/ 2560401 w 2897702"/>
                <a:gd name="connsiteY66" fmla="*/ 105233 h 205148"/>
                <a:gd name="connsiteX67" fmla="*/ 2604717 w 2897702"/>
                <a:gd name="connsiteY67" fmla="*/ 155191 h 205148"/>
                <a:gd name="connsiteX68" fmla="*/ 2618473 w 2897702"/>
                <a:gd name="connsiteY68" fmla="*/ 175174 h 205148"/>
                <a:gd name="connsiteX69" fmla="*/ 2627596 w 2897702"/>
                <a:gd name="connsiteY69" fmla="*/ 195157 h 205148"/>
                <a:gd name="connsiteX70" fmla="*/ 2629978 w 2897702"/>
                <a:gd name="connsiteY70" fmla="*/ 205148 h 205148"/>
                <a:gd name="connsiteX71" fmla="*/ 2830687 w 2897702"/>
                <a:gd name="connsiteY71" fmla="*/ 205148 h 205148"/>
                <a:gd name="connsiteX72" fmla="*/ 2826000 w 2897702"/>
                <a:gd name="connsiteY72" fmla="*/ 195157 h 205148"/>
                <a:gd name="connsiteX73" fmla="*/ 2823279 w 2897702"/>
                <a:gd name="connsiteY73" fmla="*/ 185165 h 205148"/>
                <a:gd name="connsiteX74" fmla="*/ 2822694 w 2897702"/>
                <a:gd name="connsiteY74" fmla="*/ 175174 h 205148"/>
                <a:gd name="connsiteX75" fmla="*/ 2824376 w 2897702"/>
                <a:gd name="connsiteY75" fmla="*/ 165182 h 205148"/>
                <a:gd name="connsiteX76" fmla="*/ 2828191 w 2897702"/>
                <a:gd name="connsiteY76" fmla="*/ 155191 h 205148"/>
                <a:gd name="connsiteX77" fmla="*/ 2837848 w 2897702"/>
                <a:gd name="connsiteY77" fmla="*/ 140997 h 205148"/>
                <a:gd name="connsiteX78" fmla="*/ 2844037 w 2897702"/>
                <a:gd name="connsiteY78" fmla="*/ 135208 h 205148"/>
                <a:gd name="connsiteX79" fmla="*/ 2857822 w 2897702"/>
                <a:gd name="connsiteY79" fmla="*/ 125216 h 205148"/>
                <a:gd name="connsiteX80" fmla="*/ 2877751 w 2897702"/>
                <a:gd name="connsiteY80" fmla="*/ 117263 h 205148"/>
                <a:gd name="connsiteX81" fmla="*/ 2897703 w 2897702"/>
                <a:gd name="connsiteY81" fmla="*/ 114018 h 205148"/>
                <a:gd name="connsiteX82" fmla="*/ 2897703 w 2897702"/>
                <a:gd name="connsiteY82" fmla="*/ 114018 h 20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897702" h="205148">
                  <a:moveTo>
                    <a:pt x="0" y="205148"/>
                  </a:moveTo>
                  <a:lnTo>
                    <a:pt x="26669" y="195157"/>
                  </a:lnTo>
                  <a:lnTo>
                    <a:pt x="64551" y="180029"/>
                  </a:lnTo>
                  <a:lnTo>
                    <a:pt x="84503" y="173792"/>
                  </a:lnTo>
                  <a:lnTo>
                    <a:pt x="104454" y="170794"/>
                  </a:lnTo>
                  <a:lnTo>
                    <a:pt x="124406" y="173011"/>
                  </a:lnTo>
                  <a:lnTo>
                    <a:pt x="129758" y="175174"/>
                  </a:lnTo>
                  <a:lnTo>
                    <a:pt x="146999" y="185165"/>
                  </a:lnTo>
                  <a:lnTo>
                    <a:pt x="155743" y="195157"/>
                  </a:lnTo>
                  <a:lnTo>
                    <a:pt x="162602" y="205148"/>
                  </a:lnTo>
                  <a:moveTo>
                    <a:pt x="1147030" y="205148"/>
                  </a:moveTo>
                  <a:lnTo>
                    <a:pt x="1161899" y="182803"/>
                  </a:lnTo>
                  <a:lnTo>
                    <a:pt x="1181850" y="165949"/>
                  </a:lnTo>
                  <a:lnTo>
                    <a:pt x="1201802" y="158622"/>
                  </a:lnTo>
                  <a:lnTo>
                    <a:pt x="1221754" y="159180"/>
                  </a:lnTo>
                  <a:lnTo>
                    <a:pt x="1241706" y="165808"/>
                  </a:lnTo>
                  <a:lnTo>
                    <a:pt x="1285295" y="185165"/>
                  </a:lnTo>
                  <a:lnTo>
                    <a:pt x="1301561" y="190816"/>
                  </a:lnTo>
                  <a:lnTo>
                    <a:pt x="1321513" y="195435"/>
                  </a:lnTo>
                  <a:lnTo>
                    <a:pt x="1341464" y="197413"/>
                  </a:lnTo>
                  <a:lnTo>
                    <a:pt x="1361416" y="196894"/>
                  </a:lnTo>
                  <a:lnTo>
                    <a:pt x="1381368" y="193665"/>
                  </a:lnTo>
                  <a:lnTo>
                    <a:pt x="1406630" y="185165"/>
                  </a:lnTo>
                  <a:lnTo>
                    <a:pt x="1426596" y="175174"/>
                  </a:lnTo>
                  <a:lnTo>
                    <a:pt x="1456328" y="155191"/>
                  </a:lnTo>
                  <a:lnTo>
                    <a:pt x="1484753" y="135208"/>
                  </a:lnTo>
                  <a:lnTo>
                    <a:pt x="1501812" y="125216"/>
                  </a:lnTo>
                  <a:lnTo>
                    <a:pt x="1525873" y="115225"/>
                  </a:lnTo>
                  <a:lnTo>
                    <a:pt x="1540982" y="110951"/>
                  </a:lnTo>
                  <a:lnTo>
                    <a:pt x="1560934" y="107504"/>
                  </a:lnTo>
                  <a:lnTo>
                    <a:pt x="1580886" y="106825"/>
                  </a:lnTo>
                  <a:lnTo>
                    <a:pt x="1600837" y="109805"/>
                  </a:lnTo>
                  <a:lnTo>
                    <a:pt x="1613110" y="115225"/>
                  </a:lnTo>
                  <a:lnTo>
                    <a:pt x="1620789" y="120867"/>
                  </a:lnTo>
                  <a:lnTo>
                    <a:pt x="1624146" y="125216"/>
                  </a:lnTo>
                  <a:lnTo>
                    <a:pt x="1628823" y="135208"/>
                  </a:lnTo>
                  <a:lnTo>
                    <a:pt x="1630830" y="145199"/>
                  </a:lnTo>
                  <a:lnTo>
                    <a:pt x="1630747" y="165182"/>
                  </a:lnTo>
                  <a:lnTo>
                    <a:pt x="1626195" y="205148"/>
                  </a:lnTo>
                  <a:moveTo>
                    <a:pt x="1957298" y="205148"/>
                  </a:moveTo>
                  <a:lnTo>
                    <a:pt x="1959969" y="204259"/>
                  </a:lnTo>
                  <a:lnTo>
                    <a:pt x="1979921" y="199834"/>
                  </a:lnTo>
                  <a:lnTo>
                    <a:pt x="1999873" y="197568"/>
                  </a:lnTo>
                  <a:lnTo>
                    <a:pt x="2019825" y="197522"/>
                  </a:lnTo>
                  <a:lnTo>
                    <a:pt x="2079680" y="203147"/>
                  </a:lnTo>
                  <a:lnTo>
                    <a:pt x="2099632" y="201592"/>
                  </a:lnTo>
                  <a:lnTo>
                    <a:pt x="2119584" y="193421"/>
                  </a:lnTo>
                  <a:lnTo>
                    <a:pt x="2139536" y="174730"/>
                  </a:lnTo>
                  <a:lnTo>
                    <a:pt x="2159487" y="141054"/>
                  </a:lnTo>
                  <a:lnTo>
                    <a:pt x="2181723" y="95242"/>
                  </a:lnTo>
                  <a:lnTo>
                    <a:pt x="2193164" y="75259"/>
                  </a:lnTo>
                  <a:lnTo>
                    <a:pt x="2207807" y="55276"/>
                  </a:lnTo>
                  <a:lnTo>
                    <a:pt x="2219343" y="42842"/>
                  </a:lnTo>
                  <a:lnTo>
                    <a:pt x="2239294" y="26632"/>
                  </a:lnTo>
                  <a:lnTo>
                    <a:pt x="2259246" y="15647"/>
                  </a:lnTo>
                  <a:lnTo>
                    <a:pt x="2279198" y="8348"/>
                  </a:lnTo>
                  <a:lnTo>
                    <a:pt x="2299150" y="3619"/>
                  </a:lnTo>
                  <a:lnTo>
                    <a:pt x="2319102" y="956"/>
                  </a:lnTo>
                  <a:lnTo>
                    <a:pt x="2339053" y="0"/>
                  </a:lnTo>
                  <a:lnTo>
                    <a:pt x="2378957" y="2423"/>
                  </a:lnTo>
                  <a:lnTo>
                    <a:pt x="2398909" y="5589"/>
                  </a:lnTo>
                  <a:lnTo>
                    <a:pt x="2438812" y="16642"/>
                  </a:lnTo>
                  <a:lnTo>
                    <a:pt x="2459985" y="25301"/>
                  </a:lnTo>
                  <a:lnTo>
                    <a:pt x="2479103" y="35293"/>
                  </a:lnTo>
                  <a:lnTo>
                    <a:pt x="2508127" y="55276"/>
                  </a:lnTo>
                  <a:lnTo>
                    <a:pt x="2530751" y="75259"/>
                  </a:lnTo>
                  <a:lnTo>
                    <a:pt x="2560401" y="105233"/>
                  </a:lnTo>
                  <a:lnTo>
                    <a:pt x="2604717" y="155191"/>
                  </a:lnTo>
                  <a:lnTo>
                    <a:pt x="2618473" y="175174"/>
                  </a:lnTo>
                  <a:lnTo>
                    <a:pt x="2627596" y="195157"/>
                  </a:lnTo>
                  <a:lnTo>
                    <a:pt x="2629978" y="205148"/>
                  </a:lnTo>
                  <a:moveTo>
                    <a:pt x="2830687" y="205148"/>
                  </a:moveTo>
                  <a:lnTo>
                    <a:pt x="2826000" y="195157"/>
                  </a:lnTo>
                  <a:lnTo>
                    <a:pt x="2823279" y="185165"/>
                  </a:lnTo>
                  <a:lnTo>
                    <a:pt x="2822694" y="175174"/>
                  </a:lnTo>
                  <a:lnTo>
                    <a:pt x="2824376" y="165182"/>
                  </a:lnTo>
                  <a:lnTo>
                    <a:pt x="2828191" y="155191"/>
                  </a:lnTo>
                  <a:lnTo>
                    <a:pt x="2837848" y="140997"/>
                  </a:lnTo>
                  <a:lnTo>
                    <a:pt x="2844037" y="135208"/>
                  </a:lnTo>
                  <a:lnTo>
                    <a:pt x="2857822" y="125216"/>
                  </a:lnTo>
                  <a:lnTo>
                    <a:pt x="2877751" y="117263"/>
                  </a:lnTo>
                  <a:lnTo>
                    <a:pt x="2897703" y="114018"/>
                  </a:lnTo>
                  <a:lnTo>
                    <a:pt x="2897703" y="114018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任意多边形: 形状 2194">
              <a:extLst>
                <a:ext uri="{FF2B5EF4-FFF2-40B4-BE49-F238E27FC236}">
                  <a16:creationId xmlns:a16="http://schemas.microsoft.com/office/drawing/2014/main" id="{61B35950-CC1E-45D7-5B1F-3DE385E57422}"/>
                </a:ext>
              </a:extLst>
            </p:cNvPr>
            <p:cNvSpPr/>
            <p:nvPr/>
          </p:nvSpPr>
          <p:spPr>
            <a:xfrm>
              <a:off x="2885545" y="3949478"/>
              <a:ext cx="2972814" cy="229804"/>
            </a:xfrm>
            <a:custGeom>
              <a:avLst/>
              <a:gdLst>
                <a:gd name="connsiteX0" fmla="*/ 1162359 w 2972814"/>
                <a:gd name="connsiteY0" fmla="*/ 229804 h 229804"/>
                <a:gd name="connsiteX1" fmla="*/ 1177155 w 2972814"/>
                <a:gd name="connsiteY1" fmla="*/ 199234 h 229804"/>
                <a:gd name="connsiteX2" fmla="*/ 1197107 w 2972814"/>
                <a:gd name="connsiteY2" fmla="*/ 167486 h 229804"/>
                <a:gd name="connsiteX3" fmla="*/ 1242543 w 2972814"/>
                <a:gd name="connsiteY3" fmla="*/ 109906 h 229804"/>
                <a:gd name="connsiteX4" fmla="*/ 1256962 w 2972814"/>
                <a:gd name="connsiteY4" fmla="*/ 94106 h 229804"/>
                <a:gd name="connsiteX5" fmla="*/ 1278116 w 2972814"/>
                <a:gd name="connsiteY5" fmla="*/ 79932 h 229804"/>
                <a:gd name="connsiteX6" fmla="*/ 1296865 w 2972814"/>
                <a:gd name="connsiteY6" fmla="*/ 75108 h 229804"/>
                <a:gd name="connsiteX7" fmla="*/ 1316817 w 2972814"/>
                <a:gd name="connsiteY7" fmla="*/ 76572 h 229804"/>
                <a:gd name="connsiteX8" fmla="*/ 1336769 w 2972814"/>
                <a:gd name="connsiteY8" fmla="*/ 85599 h 229804"/>
                <a:gd name="connsiteX9" fmla="*/ 1342648 w 2972814"/>
                <a:gd name="connsiteY9" fmla="*/ 89923 h 229804"/>
                <a:gd name="connsiteX10" fmla="*/ 1362207 w 2972814"/>
                <a:gd name="connsiteY10" fmla="*/ 109906 h 229804"/>
                <a:gd name="connsiteX11" fmla="*/ 1380315 w 2972814"/>
                <a:gd name="connsiteY11" fmla="*/ 129889 h 229804"/>
                <a:gd name="connsiteX12" fmla="*/ 1396624 w 2972814"/>
                <a:gd name="connsiteY12" fmla="*/ 142301 h 229804"/>
                <a:gd name="connsiteX13" fmla="*/ 1416576 w 2972814"/>
                <a:gd name="connsiteY13" fmla="*/ 149454 h 229804"/>
                <a:gd name="connsiteX14" fmla="*/ 1436528 w 2972814"/>
                <a:gd name="connsiteY14" fmla="*/ 149700 h 229804"/>
                <a:gd name="connsiteX15" fmla="*/ 1456480 w 2972814"/>
                <a:gd name="connsiteY15" fmla="*/ 144255 h 229804"/>
                <a:gd name="connsiteX16" fmla="*/ 1484094 w 2972814"/>
                <a:gd name="connsiteY16" fmla="*/ 129889 h 229804"/>
                <a:gd name="connsiteX17" fmla="*/ 1520060 w 2972814"/>
                <a:gd name="connsiteY17" fmla="*/ 109906 h 229804"/>
                <a:gd name="connsiteX18" fmla="*/ 1543443 w 2972814"/>
                <a:gd name="connsiteY18" fmla="*/ 99915 h 229804"/>
                <a:gd name="connsiteX19" fmla="*/ 1576190 w 2972814"/>
                <a:gd name="connsiteY19" fmla="*/ 90725 h 229804"/>
                <a:gd name="connsiteX20" fmla="*/ 1616094 w 2972814"/>
                <a:gd name="connsiteY20" fmla="*/ 83650 h 229804"/>
                <a:gd name="connsiteX21" fmla="*/ 1675949 w 2972814"/>
                <a:gd name="connsiteY21" fmla="*/ 76559 h 229804"/>
                <a:gd name="connsiteX22" fmla="*/ 1695901 w 2972814"/>
                <a:gd name="connsiteY22" fmla="*/ 75353 h 229804"/>
                <a:gd name="connsiteX23" fmla="*/ 1715853 w 2972814"/>
                <a:gd name="connsiteY23" fmla="*/ 75636 h 229804"/>
                <a:gd name="connsiteX24" fmla="*/ 1740193 w 2972814"/>
                <a:gd name="connsiteY24" fmla="*/ 79932 h 229804"/>
                <a:gd name="connsiteX25" fmla="*/ 1760663 w 2972814"/>
                <a:gd name="connsiteY25" fmla="*/ 89923 h 229804"/>
                <a:gd name="connsiteX26" fmla="*/ 1770612 w 2972814"/>
                <a:gd name="connsiteY26" fmla="*/ 99915 h 229804"/>
                <a:gd name="connsiteX27" fmla="*/ 1776416 w 2972814"/>
                <a:gd name="connsiteY27" fmla="*/ 109906 h 229804"/>
                <a:gd name="connsiteX28" fmla="*/ 1780705 w 2972814"/>
                <a:gd name="connsiteY28" fmla="*/ 129889 h 229804"/>
                <a:gd name="connsiteX29" fmla="*/ 1780769 w 2972814"/>
                <a:gd name="connsiteY29" fmla="*/ 149872 h 229804"/>
                <a:gd name="connsiteX30" fmla="*/ 1779652 w 2972814"/>
                <a:gd name="connsiteY30" fmla="*/ 189838 h 229804"/>
                <a:gd name="connsiteX31" fmla="*/ 1781238 w 2972814"/>
                <a:gd name="connsiteY31" fmla="*/ 199830 h 229804"/>
                <a:gd name="connsiteX32" fmla="*/ 1784550 w 2972814"/>
                <a:gd name="connsiteY32" fmla="*/ 209821 h 229804"/>
                <a:gd name="connsiteX33" fmla="*/ 1790742 w 2972814"/>
                <a:gd name="connsiteY33" fmla="*/ 219813 h 229804"/>
                <a:gd name="connsiteX34" fmla="*/ 1795660 w 2972814"/>
                <a:gd name="connsiteY34" fmla="*/ 224635 h 229804"/>
                <a:gd name="connsiteX35" fmla="*/ 1803169 w 2972814"/>
                <a:gd name="connsiteY35" fmla="*/ 229804 h 229804"/>
                <a:gd name="connsiteX36" fmla="*/ 1918802 w 2972814"/>
                <a:gd name="connsiteY36" fmla="*/ 229804 h 229804"/>
                <a:gd name="connsiteX37" fmla="*/ 1944601 w 2972814"/>
                <a:gd name="connsiteY37" fmla="*/ 219813 h 229804"/>
                <a:gd name="connsiteX38" fmla="*/ 1975226 w 2972814"/>
                <a:gd name="connsiteY38" fmla="*/ 203431 h 229804"/>
                <a:gd name="connsiteX39" fmla="*/ 1997205 w 2972814"/>
                <a:gd name="connsiteY39" fmla="*/ 189838 h 229804"/>
                <a:gd name="connsiteX40" fmla="*/ 2031317 w 2972814"/>
                <a:gd name="connsiteY40" fmla="*/ 169855 h 229804"/>
                <a:gd name="connsiteX41" fmla="*/ 2035081 w 2972814"/>
                <a:gd name="connsiteY41" fmla="*/ 167841 h 229804"/>
                <a:gd name="connsiteX42" fmla="*/ 2059819 w 2972814"/>
                <a:gd name="connsiteY42" fmla="*/ 159864 h 229804"/>
                <a:gd name="connsiteX43" fmla="*/ 2074985 w 2972814"/>
                <a:gd name="connsiteY43" fmla="*/ 157068 h 229804"/>
                <a:gd name="connsiteX44" fmla="*/ 2154876 w 2972814"/>
                <a:gd name="connsiteY44" fmla="*/ 149872 h 229804"/>
                <a:gd name="connsiteX45" fmla="*/ 2177270 w 2972814"/>
                <a:gd name="connsiteY45" fmla="*/ 139881 h 229804"/>
                <a:gd name="connsiteX46" fmla="*/ 2194695 w 2972814"/>
                <a:gd name="connsiteY46" fmla="*/ 127115 h 229804"/>
                <a:gd name="connsiteX47" fmla="*/ 2219278 w 2972814"/>
                <a:gd name="connsiteY47" fmla="*/ 99915 h 229804"/>
                <a:gd name="connsiteX48" fmla="*/ 2252341 w 2972814"/>
                <a:gd name="connsiteY48" fmla="*/ 59949 h 229804"/>
                <a:gd name="connsiteX49" fmla="*/ 2274502 w 2972814"/>
                <a:gd name="connsiteY49" fmla="*/ 38963 h 229804"/>
                <a:gd name="connsiteX50" fmla="*/ 2294454 w 2972814"/>
                <a:gd name="connsiteY50" fmla="*/ 25441 h 229804"/>
                <a:gd name="connsiteX51" fmla="*/ 2314406 w 2972814"/>
                <a:gd name="connsiteY51" fmla="*/ 15849 h 229804"/>
                <a:gd name="connsiteX52" fmla="*/ 2334358 w 2972814"/>
                <a:gd name="connsiteY52" fmla="*/ 9239 h 229804"/>
                <a:gd name="connsiteX53" fmla="*/ 2354310 w 2972814"/>
                <a:gd name="connsiteY53" fmla="*/ 4806 h 229804"/>
                <a:gd name="connsiteX54" fmla="*/ 2394213 w 2972814"/>
                <a:gd name="connsiteY54" fmla="*/ 373 h 229804"/>
                <a:gd name="connsiteX55" fmla="*/ 2435647 w 2972814"/>
                <a:gd name="connsiteY55" fmla="*/ 0 h 229804"/>
                <a:gd name="connsiteX56" fmla="*/ 2474020 w 2972814"/>
                <a:gd name="connsiteY56" fmla="*/ 2623 h 229804"/>
                <a:gd name="connsiteX57" fmla="*/ 2520470 w 2972814"/>
                <a:gd name="connsiteY57" fmla="*/ 9991 h 229804"/>
                <a:gd name="connsiteX58" fmla="*/ 2553827 w 2972814"/>
                <a:gd name="connsiteY58" fmla="*/ 19288 h 229804"/>
                <a:gd name="connsiteX59" fmla="*/ 2573779 w 2972814"/>
                <a:gd name="connsiteY59" fmla="*/ 27569 h 229804"/>
                <a:gd name="connsiteX60" fmla="*/ 2594970 w 2972814"/>
                <a:gd name="connsiteY60" fmla="*/ 39966 h 229804"/>
                <a:gd name="connsiteX61" fmla="*/ 2620028 w 2972814"/>
                <a:gd name="connsiteY61" fmla="*/ 59949 h 229804"/>
                <a:gd name="connsiteX62" fmla="*/ 2653586 w 2972814"/>
                <a:gd name="connsiteY62" fmla="*/ 93282 h 229804"/>
                <a:gd name="connsiteX63" fmla="*/ 2680474 w 2972814"/>
                <a:gd name="connsiteY63" fmla="*/ 119898 h 229804"/>
                <a:gd name="connsiteX64" fmla="*/ 2703242 w 2972814"/>
                <a:gd name="connsiteY64" fmla="*/ 139881 h 229804"/>
                <a:gd name="connsiteX65" fmla="*/ 2733393 w 2972814"/>
                <a:gd name="connsiteY65" fmla="*/ 162938 h 229804"/>
                <a:gd name="connsiteX66" fmla="*/ 2764112 w 2972814"/>
                <a:gd name="connsiteY66" fmla="*/ 179847 h 229804"/>
                <a:gd name="connsiteX67" fmla="*/ 2773297 w 2972814"/>
                <a:gd name="connsiteY67" fmla="*/ 184591 h 229804"/>
                <a:gd name="connsiteX68" fmla="*/ 2793249 w 2972814"/>
                <a:gd name="connsiteY68" fmla="*/ 188279 h 229804"/>
                <a:gd name="connsiteX69" fmla="*/ 2813200 w 2972814"/>
                <a:gd name="connsiteY69" fmla="*/ 183198 h 229804"/>
                <a:gd name="connsiteX70" fmla="*/ 2893007 w 2972814"/>
                <a:gd name="connsiteY70" fmla="*/ 124171 h 229804"/>
                <a:gd name="connsiteX71" fmla="*/ 2912959 w 2972814"/>
                <a:gd name="connsiteY71" fmla="*/ 113908 h 229804"/>
                <a:gd name="connsiteX72" fmla="*/ 2932911 w 2972814"/>
                <a:gd name="connsiteY72" fmla="*/ 106384 h 229804"/>
                <a:gd name="connsiteX73" fmla="*/ 2952863 w 2972814"/>
                <a:gd name="connsiteY73" fmla="*/ 101530 h 229804"/>
                <a:gd name="connsiteX74" fmla="*/ 2972815 w 2972814"/>
                <a:gd name="connsiteY74" fmla="*/ 99184 h 229804"/>
                <a:gd name="connsiteX75" fmla="*/ 0 w 2972814"/>
                <a:gd name="connsiteY75" fmla="*/ 217326 h 229804"/>
                <a:gd name="connsiteX76" fmla="*/ 39904 w 2972814"/>
                <a:gd name="connsiteY76" fmla="*/ 205454 h 229804"/>
                <a:gd name="connsiteX77" fmla="*/ 75049 w 2972814"/>
                <a:gd name="connsiteY77" fmla="*/ 189838 h 229804"/>
                <a:gd name="connsiteX78" fmla="*/ 110333 w 2972814"/>
                <a:gd name="connsiteY78" fmla="*/ 169855 h 229804"/>
                <a:gd name="connsiteX79" fmla="*/ 144995 w 2972814"/>
                <a:gd name="connsiteY79" fmla="*/ 149872 h 229804"/>
                <a:gd name="connsiteX80" fmla="*/ 164660 w 2972814"/>
                <a:gd name="connsiteY80" fmla="*/ 139881 h 229804"/>
                <a:gd name="connsiteX81" fmla="*/ 179566 w 2972814"/>
                <a:gd name="connsiteY81" fmla="*/ 133353 h 229804"/>
                <a:gd name="connsiteX82" fmla="*/ 199518 w 2972814"/>
                <a:gd name="connsiteY82" fmla="*/ 127199 h 229804"/>
                <a:gd name="connsiteX83" fmla="*/ 219470 w 2972814"/>
                <a:gd name="connsiteY83" fmla="*/ 124130 h 229804"/>
                <a:gd name="connsiteX84" fmla="*/ 239421 w 2972814"/>
                <a:gd name="connsiteY84" fmla="*/ 124797 h 229804"/>
                <a:gd name="connsiteX85" fmla="*/ 259373 w 2972814"/>
                <a:gd name="connsiteY85" fmla="*/ 130237 h 229804"/>
                <a:gd name="connsiteX86" fmla="*/ 279325 w 2972814"/>
                <a:gd name="connsiteY86" fmla="*/ 142717 h 229804"/>
                <a:gd name="connsiteX87" fmla="*/ 296285 w 2972814"/>
                <a:gd name="connsiteY87" fmla="*/ 159864 h 229804"/>
                <a:gd name="connsiteX88" fmla="*/ 311018 w 2972814"/>
                <a:gd name="connsiteY88" fmla="*/ 179847 h 229804"/>
                <a:gd name="connsiteX89" fmla="*/ 325660 w 2972814"/>
                <a:gd name="connsiteY89" fmla="*/ 199830 h 229804"/>
                <a:gd name="connsiteX90" fmla="*/ 339180 w 2972814"/>
                <a:gd name="connsiteY90" fmla="*/ 213487 h 229804"/>
                <a:gd name="connsiteX91" fmla="*/ 359132 w 2972814"/>
                <a:gd name="connsiteY91" fmla="*/ 222638 h 229804"/>
                <a:gd name="connsiteX92" fmla="*/ 379084 w 2972814"/>
                <a:gd name="connsiteY92" fmla="*/ 223913 h 229804"/>
                <a:gd name="connsiteX93" fmla="*/ 406489 w 2972814"/>
                <a:gd name="connsiteY93" fmla="*/ 219813 h 229804"/>
                <a:gd name="connsiteX94" fmla="*/ 458891 w 2972814"/>
                <a:gd name="connsiteY94" fmla="*/ 209740 h 229804"/>
                <a:gd name="connsiteX95" fmla="*/ 498794 w 2972814"/>
                <a:gd name="connsiteY95" fmla="*/ 205518 h 229804"/>
                <a:gd name="connsiteX96" fmla="*/ 538698 w 2972814"/>
                <a:gd name="connsiteY96" fmla="*/ 205191 h 229804"/>
                <a:gd name="connsiteX97" fmla="*/ 578601 w 2972814"/>
                <a:gd name="connsiteY97" fmla="*/ 208012 h 229804"/>
                <a:gd name="connsiteX98" fmla="*/ 618505 w 2972814"/>
                <a:gd name="connsiteY98" fmla="*/ 213404 h 229804"/>
                <a:gd name="connsiteX99" fmla="*/ 678360 w 2972814"/>
                <a:gd name="connsiteY99" fmla="*/ 225364 h 229804"/>
                <a:gd name="connsiteX100" fmla="*/ 697428 w 2972814"/>
                <a:gd name="connsiteY100" fmla="*/ 229804 h 229804"/>
                <a:gd name="connsiteX101" fmla="*/ 697428 w 2972814"/>
                <a:gd name="connsiteY101" fmla="*/ 229804 h 22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972814" h="229804">
                  <a:moveTo>
                    <a:pt x="1162359" y="229804"/>
                  </a:moveTo>
                  <a:lnTo>
                    <a:pt x="1177155" y="199234"/>
                  </a:lnTo>
                  <a:lnTo>
                    <a:pt x="1197107" y="167486"/>
                  </a:lnTo>
                  <a:lnTo>
                    <a:pt x="1242543" y="109906"/>
                  </a:lnTo>
                  <a:lnTo>
                    <a:pt x="1256962" y="94106"/>
                  </a:lnTo>
                  <a:lnTo>
                    <a:pt x="1278116" y="79932"/>
                  </a:lnTo>
                  <a:lnTo>
                    <a:pt x="1296865" y="75108"/>
                  </a:lnTo>
                  <a:lnTo>
                    <a:pt x="1316817" y="76572"/>
                  </a:lnTo>
                  <a:lnTo>
                    <a:pt x="1336769" y="85599"/>
                  </a:lnTo>
                  <a:lnTo>
                    <a:pt x="1342648" y="89923"/>
                  </a:lnTo>
                  <a:lnTo>
                    <a:pt x="1362207" y="109906"/>
                  </a:lnTo>
                  <a:lnTo>
                    <a:pt x="1380315" y="129889"/>
                  </a:lnTo>
                  <a:lnTo>
                    <a:pt x="1396624" y="142301"/>
                  </a:lnTo>
                  <a:lnTo>
                    <a:pt x="1416576" y="149454"/>
                  </a:lnTo>
                  <a:lnTo>
                    <a:pt x="1436528" y="149700"/>
                  </a:lnTo>
                  <a:lnTo>
                    <a:pt x="1456480" y="144255"/>
                  </a:lnTo>
                  <a:lnTo>
                    <a:pt x="1484094" y="129889"/>
                  </a:lnTo>
                  <a:lnTo>
                    <a:pt x="1520060" y="109906"/>
                  </a:lnTo>
                  <a:lnTo>
                    <a:pt x="1543443" y="99915"/>
                  </a:lnTo>
                  <a:lnTo>
                    <a:pt x="1576190" y="90725"/>
                  </a:lnTo>
                  <a:lnTo>
                    <a:pt x="1616094" y="83650"/>
                  </a:lnTo>
                  <a:lnTo>
                    <a:pt x="1675949" y="76559"/>
                  </a:lnTo>
                  <a:lnTo>
                    <a:pt x="1695901" y="75353"/>
                  </a:lnTo>
                  <a:lnTo>
                    <a:pt x="1715853" y="75636"/>
                  </a:lnTo>
                  <a:lnTo>
                    <a:pt x="1740193" y="79932"/>
                  </a:lnTo>
                  <a:lnTo>
                    <a:pt x="1760663" y="89923"/>
                  </a:lnTo>
                  <a:lnTo>
                    <a:pt x="1770612" y="99915"/>
                  </a:lnTo>
                  <a:lnTo>
                    <a:pt x="1776416" y="109906"/>
                  </a:lnTo>
                  <a:lnTo>
                    <a:pt x="1780705" y="129889"/>
                  </a:lnTo>
                  <a:lnTo>
                    <a:pt x="1780769" y="149872"/>
                  </a:lnTo>
                  <a:lnTo>
                    <a:pt x="1779652" y="189838"/>
                  </a:lnTo>
                  <a:lnTo>
                    <a:pt x="1781238" y="199830"/>
                  </a:lnTo>
                  <a:lnTo>
                    <a:pt x="1784550" y="209821"/>
                  </a:lnTo>
                  <a:lnTo>
                    <a:pt x="1790742" y="219813"/>
                  </a:lnTo>
                  <a:lnTo>
                    <a:pt x="1795660" y="224635"/>
                  </a:lnTo>
                  <a:lnTo>
                    <a:pt x="1803169" y="229804"/>
                  </a:lnTo>
                  <a:moveTo>
                    <a:pt x="1918802" y="229804"/>
                  </a:moveTo>
                  <a:lnTo>
                    <a:pt x="1944601" y="219813"/>
                  </a:lnTo>
                  <a:lnTo>
                    <a:pt x="1975226" y="203431"/>
                  </a:lnTo>
                  <a:lnTo>
                    <a:pt x="1997205" y="189838"/>
                  </a:lnTo>
                  <a:lnTo>
                    <a:pt x="2031317" y="169855"/>
                  </a:lnTo>
                  <a:lnTo>
                    <a:pt x="2035081" y="167841"/>
                  </a:lnTo>
                  <a:lnTo>
                    <a:pt x="2059819" y="159864"/>
                  </a:lnTo>
                  <a:lnTo>
                    <a:pt x="2074985" y="157068"/>
                  </a:lnTo>
                  <a:lnTo>
                    <a:pt x="2154876" y="149872"/>
                  </a:lnTo>
                  <a:lnTo>
                    <a:pt x="2177270" y="139881"/>
                  </a:lnTo>
                  <a:lnTo>
                    <a:pt x="2194695" y="127115"/>
                  </a:lnTo>
                  <a:lnTo>
                    <a:pt x="2219278" y="99915"/>
                  </a:lnTo>
                  <a:lnTo>
                    <a:pt x="2252341" y="59949"/>
                  </a:lnTo>
                  <a:lnTo>
                    <a:pt x="2274502" y="38963"/>
                  </a:lnTo>
                  <a:lnTo>
                    <a:pt x="2294454" y="25441"/>
                  </a:lnTo>
                  <a:lnTo>
                    <a:pt x="2314406" y="15849"/>
                  </a:lnTo>
                  <a:lnTo>
                    <a:pt x="2334358" y="9239"/>
                  </a:lnTo>
                  <a:lnTo>
                    <a:pt x="2354310" y="4806"/>
                  </a:lnTo>
                  <a:lnTo>
                    <a:pt x="2394213" y="373"/>
                  </a:lnTo>
                  <a:lnTo>
                    <a:pt x="2435647" y="0"/>
                  </a:lnTo>
                  <a:lnTo>
                    <a:pt x="2474020" y="2623"/>
                  </a:lnTo>
                  <a:lnTo>
                    <a:pt x="2520470" y="9991"/>
                  </a:lnTo>
                  <a:lnTo>
                    <a:pt x="2553827" y="19288"/>
                  </a:lnTo>
                  <a:lnTo>
                    <a:pt x="2573779" y="27569"/>
                  </a:lnTo>
                  <a:lnTo>
                    <a:pt x="2594970" y="39966"/>
                  </a:lnTo>
                  <a:lnTo>
                    <a:pt x="2620028" y="59949"/>
                  </a:lnTo>
                  <a:lnTo>
                    <a:pt x="2653586" y="93282"/>
                  </a:lnTo>
                  <a:lnTo>
                    <a:pt x="2680474" y="119898"/>
                  </a:lnTo>
                  <a:lnTo>
                    <a:pt x="2703242" y="139881"/>
                  </a:lnTo>
                  <a:lnTo>
                    <a:pt x="2733393" y="162938"/>
                  </a:lnTo>
                  <a:lnTo>
                    <a:pt x="2764112" y="179847"/>
                  </a:lnTo>
                  <a:lnTo>
                    <a:pt x="2773297" y="184591"/>
                  </a:lnTo>
                  <a:lnTo>
                    <a:pt x="2793249" y="188279"/>
                  </a:lnTo>
                  <a:lnTo>
                    <a:pt x="2813200" y="183198"/>
                  </a:lnTo>
                  <a:lnTo>
                    <a:pt x="2893007" y="124171"/>
                  </a:lnTo>
                  <a:lnTo>
                    <a:pt x="2912959" y="113908"/>
                  </a:lnTo>
                  <a:lnTo>
                    <a:pt x="2932911" y="106384"/>
                  </a:lnTo>
                  <a:lnTo>
                    <a:pt x="2952863" y="101530"/>
                  </a:lnTo>
                  <a:lnTo>
                    <a:pt x="2972815" y="99184"/>
                  </a:lnTo>
                  <a:moveTo>
                    <a:pt x="0" y="217326"/>
                  </a:moveTo>
                  <a:lnTo>
                    <a:pt x="39904" y="205454"/>
                  </a:lnTo>
                  <a:lnTo>
                    <a:pt x="75049" y="189838"/>
                  </a:lnTo>
                  <a:lnTo>
                    <a:pt x="110333" y="169855"/>
                  </a:lnTo>
                  <a:lnTo>
                    <a:pt x="144995" y="149872"/>
                  </a:lnTo>
                  <a:lnTo>
                    <a:pt x="164660" y="139881"/>
                  </a:lnTo>
                  <a:lnTo>
                    <a:pt x="179566" y="133353"/>
                  </a:lnTo>
                  <a:lnTo>
                    <a:pt x="199518" y="127199"/>
                  </a:lnTo>
                  <a:lnTo>
                    <a:pt x="219470" y="124130"/>
                  </a:lnTo>
                  <a:lnTo>
                    <a:pt x="239421" y="124797"/>
                  </a:lnTo>
                  <a:lnTo>
                    <a:pt x="259373" y="130237"/>
                  </a:lnTo>
                  <a:lnTo>
                    <a:pt x="279325" y="142717"/>
                  </a:lnTo>
                  <a:lnTo>
                    <a:pt x="296285" y="159864"/>
                  </a:lnTo>
                  <a:lnTo>
                    <a:pt x="311018" y="179847"/>
                  </a:lnTo>
                  <a:lnTo>
                    <a:pt x="325660" y="199830"/>
                  </a:lnTo>
                  <a:lnTo>
                    <a:pt x="339180" y="213487"/>
                  </a:lnTo>
                  <a:lnTo>
                    <a:pt x="359132" y="222638"/>
                  </a:lnTo>
                  <a:lnTo>
                    <a:pt x="379084" y="223913"/>
                  </a:lnTo>
                  <a:lnTo>
                    <a:pt x="406489" y="219813"/>
                  </a:lnTo>
                  <a:lnTo>
                    <a:pt x="458891" y="209740"/>
                  </a:lnTo>
                  <a:lnTo>
                    <a:pt x="498794" y="205518"/>
                  </a:lnTo>
                  <a:lnTo>
                    <a:pt x="538698" y="205191"/>
                  </a:lnTo>
                  <a:lnTo>
                    <a:pt x="578601" y="208012"/>
                  </a:lnTo>
                  <a:lnTo>
                    <a:pt x="618505" y="213404"/>
                  </a:lnTo>
                  <a:lnTo>
                    <a:pt x="678360" y="225364"/>
                  </a:lnTo>
                  <a:lnTo>
                    <a:pt x="697428" y="229804"/>
                  </a:lnTo>
                  <a:lnTo>
                    <a:pt x="697428" y="22980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任意多边形: 形状 2195">
              <a:extLst>
                <a:ext uri="{FF2B5EF4-FFF2-40B4-BE49-F238E27FC236}">
                  <a16:creationId xmlns:a16="http://schemas.microsoft.com/office/drawing/2014/main" id="{558B525C-88B6-20E8-CC0F-641F32BBF1F8}"/>
                </a:ext>
              </a:extLst>
            </p:cNvPr>
            <p:cNvSpPr/>
            <p:nvPr/>
          </p:nvSpPr>
          <p:spPr>
            <a:xfrm>
              <a:off x="2885545" y="3735400"/>
              <a:ext cx="2972814" cy="443882"/>
            </a:xfrm>
            <a:custGeom>
              <a:avLst/>
              <a:gdLst>
                <a:gd name="connsiteX0" fmla="*/ 1099659 w 2972814"/>
                <a:gd name="connsiteY0" fmla="*/ 443883 h 443882"/>
                <a:gd name="connsiteX1" fmla="*/ 1169287 w 2972814"/>
                <a:gd name="connsiteY1" fmla="*/ 343968 h 443882"/>
                <a:gd name="connsiteX2" fmla="*/ 1186614 w 2972814"/>
                <a:gd name="connsiteY2" fmla="*/ 313993 h 443882"/>
                <a:gd name="connsiteX3" fmla="*/ 1207058 w 2972814"/>
                <a:gd name="connsiteY3" fmla="*/ 274027 h 443882"/>
                <a:gd name="connsiteX4" fmla="*/ 1220841 w 2972814"/>
                <a:gd name="connsiteY4" fmla="*/ 254044 h 443882"/>
                <a:gd name="connsiteX5" fmla="*/ 1237010 w 2972814"/>
                <a:gd name="connsiteY5" fmla="*/ 238892 h 443882"/>
                <a:gd name="connsiteX6" fmla="*/ 1256962 w 2972814"/>
                <a:gd name="connsiteY6" fmla="*/ 227951 h 443882"/>
                <a:gd name="connsiteX7" fmla="*/ 1276914 w 2972814"/>
                <a:gd name="connsiteY7" fmla="*/ 221804 h 443882"/>
                <a:gd name="connsiteX8" fmla="*/ 1296865 w 2972814"/>
                <a:gd name="connsiteY8" fmla="*/ 218810 h 443882"/>
                <a:gd name="connsiteX9" fmla="*/ 1316817 w 2972814"/>
                <a:gd name="connsiteY9" fmla="*/ 217875 h 443882"/>
                <a:gd name="connsiteX10" fmla="*/ 1356721 w 2972814"/>
                <a:gd name="connsiteY10" fmla="*/ 219839 h 443882"/>
                <a:gd name="connsiteX11" fmla="*/ 1416576 w 2972814"/>
                <a:gd name="connsiteY11" fmla="*/ 224472 h 443882"/>
                <a:gd name="connsiteX12" fmla="*/ 1496383 w 2972814"/>
                <a:gd name="connsiteY12" fmla="*/ 227383 h 443882"/>
                <a:gd name="connsiteX13" fmla="*/ 1536287 w 2972814"/>
                <a:gd name="connsiteY13" fmla="*/ 233687 h 443882"/>
                <a:gd name="connsiteX14" fmla="*/ 1556239 w 2972814"/>
                <a:gd name="connsiteY14" fmla="*/ 237379 h 443882"/>
                <a:gd name="connsiteX15" fmla="*/ 1596142 w 2972814"/>
                <a:gd name="connsiteY15" fmla="*/ 242252 h 443882"/>
                <a:gd name="connsiteX16" fmla="*/ 1616094 w 2972814"/>
                <a:gd name="connsiteY16" fmla="*/ 242619 h 443882"/>
                <a:gd name="connsiteX17" fmla="*/ 1655997 w 2972814"/>
                <a:gd name="connsiteY17" fmla="*/ 238869 h 443882"/>
                <a:gd name="connsiteX18" fmla="*/ 1715853 w 2972814"/>
                <a:gd name="connsiteY18" fmla="*/ 229855 h 443882"/>
                <a:gd name="connsiteX19" fmla="*/ 1735805 w 2972814"/>
                <a:gd name="connsiteY19" fmla="*/ 228987 h 443882"/>
                <a:gd name="connsiteX20" fmla="*/ 1755756 w 2972814"/>
                <a:gd name="connsiteY20" fmla="*/ 230348 h 443882"/>
                <a:gd name="connsiteX21" fmla="*/ 1775708 w 2972814"/>
                <a:gd name="connsiteY21" fmla="*/ 234097 h 443882"/>
                <a:gd name="connsiteX22" fmla="*/ 1804414 w 2972814"/>
                <a:gd name="connsiteY22" fmla="*/ 244053 h 443882"/>
                <a:gd name="connsiteX23" fmla="*/ 1824156 w 2972814"/>
                <a:gd name="connsiteY23" fmla="*/ 254044 h 443882"/>
                <a:gd name="connsiteX24" fmla="*/ 1838885 w 2972814"/>
                <a:gd name="connsiteY24" fmla="*/ 264036 h 443882"/>
                <a:gd name="connsiteX25" fmla="*/ 1858736 w 2972814"/>
                <a:gd name="connsiteY25" fmla="*/ 284019 h 443882"/>
                <a:gd name="connsiteX26" fmla="*/ 1865153 w 2972814"/>
                <a:gd name="connsiteY26" fmla="*/ 294010 h 443882"/>
                <a:gd name="connsiteX27" fmla="*/ 1871453 w 2972814"/>
                <a:gd name="connsiteY27" fmla="*/ 313993 h 443882"/>
                <a:gd name="connsiteX28" fmla="*/ 1871434 w 2972814"/>
                <a:gd name="connsiteY28" fmla="*/ 333976 h 443882"/>
                <a:gd name="connsiteX29" fmla="*/ 1868490 w 2972814"/>
                <a:gd name="connsiteY29" fmla="*/ 363951 h 443882"/>
                <a:gd name="connsiteX30" fmla="*/ 1870074 w 2972814"/>
                <a:gd name="connsiteY30" fmla="*/ 373942 h 443882"/>
                <a:gd name="connsiteX31" fmla="*/ 1875467 w 2972814"/>
                <a:gd name="connsiteY31" fmla="*/ 383944 h 443882"/>
                <a:gd name="connsiteX32" fmla="*/ 1895419 w 2972814"/>
                <a:gd name="connsiteY32" fmla="*/ 386330 h 443882"/>
                <a:gd name="connsiteX33" fmla="*/ 1915371 w 2972814"/>
                <a:gd name="connsiteY33" fmla="*/ 377337 h 443882"/>
                <a:gd name="connsiteX34" fmla="*/ 1935322 w 2972814"/>
                <a:gd name="connsiteY34" fmla="*/ 358239 h 443882"/>
                <a:gd name="connsiteX35" fmla="*/ 1955719 w 2972814"/>
                <a:gd name="connsiteY35" fmla="*/ 333976 h 443882"/>
                <a:gd name="connsiteX36" fmla="*/ 1966081 w 2972814"/>
                <a:gd name="connsiteY36" fmla="*/ 323985 h 443882"/>
                <a:gd name="connsiteX37" fmla="*/ 1980069 w 2972814"/>
                <a:gd name="connsiteY37" fmla="*/ 313993 h 443882"/>
                <a:gd name="connsiteX38" fmla="*/ 1999965 w 2972814"/>
                <a:gd name="connsiteY38" fmla="*/ 304002 h 443882"/>
                <a:gd name="connsiteX39" fmla="*/ 2015129 w 2972814"/>
                <a:gd name="connsiteY39" fmla="*/ 299590 h 443882"/>
                <a:gd name="connsiteX40" fmla="*/ 2035081 w 2972814"/>
                <a:gd name="connsiteY40" fmla="*/ 296990 h 443882"/>
                <a:gd name="connsiteX41" fmla="*/ 2074985 w 2972814"/>
                <a:gd name="connsiteY41" fmla="*/ 299004 h 443882"/>
                <a:gd name="connsiteX42" fmla="*/ 2114888 w 2972814"/>
                <a:gd name="connsiteY42" fmla="*/ 301997 h 443882"/>
                <a:gd name="connsiteX43" fmla="*/ 2134840 w 2972814"/>
                <a:gd name="connsiteY43" fmla="*/ 300307 h 443882"/>
                <a:gd name="connsiteX44" fmla="*/ 2156879 w 2972814"/>
                <a:gd name="connsiteY44" fmla="*/ 294010 h 443882"/>
                <a:gd name="connsiteX45" fmla="*/ 2175030 w 2972814"/>
                <a:gd name="connsiteY45" fmla="*/ 284019 h 443882"/>
                <a:gd name="connsiteX46" fmla="*/ 2198426 w 2972814"/>
                <a:gd name="connsiteY46" fmla="*/ 264036 h 443882"/>
                <a:gd name="connsiteX47" fmla="*/ 2234599 w 2972814"/>
                <a:gd name="connsiteY47" fmla="*/ 229765 h 443882"/>
                <a:gd name="connsiteX48" fmla="*/ 2241745 w 2972814"/>
                <a:gd name="connsiteY48" fmla="*/ 224070 h 443882"/>
                <a:gd name="connsiteX49" fmla="*/ 2257521 w 2972814"/>
                <a:gd name="connsiteY49" fmla="*/ 214078 h 443882"/>
                <a:gd name="connsiteX50" fmla="*/ 2280837 w 2972814"/>
                <a:gd name="connsiteY50" fmla="*/ 204087 h 443882"/>
                <a:gd name="connsiteX51" fmla="*/ 2294454 w 2972814"/>
                <a:gd name="connsiteY51" fmla="*/ 200061 h 443882"/>
                <a:gd name="connsiteX52" fmla="*/ 2334358 w 2972814"/>
                <a:gd name="connsiteY52" fmla="*/ 193579 h 443882"/>
                <a:gd name="connsiteX53" fmla="*/ 2374261 w 2972814"/>
                <a:gd name="connsiteY53" fmla="*/ 190997 h 443882"/>
                <a:gd name="connsiteX54" fmla="*/ 2454068 w 2972814"/>
                <a:gd name="connsiteY54" fmla="*/ 190409 h 443882"/>
                <a:gd name="connsiteX55" fmla="*/ 2553827 w 2972814"/>
                <a:gd name="connsiteY55" fmla="*/ 192739 h 443882"/>
                <a:gd name="connsiteX56" fmla="*/ 2573779 w 2972814"/>
                <a:gd name="connsiteY56" fmla="*/ 194304 h 443882"/>
                <a:gd name="connsiteX57" fmla="*/ 2593731 w 2972814"/>
                <a:gd name="connsiteY57" fmla="*/ 197705 h 443882"/>
                <a:gd name="connsiteX58" fmla="*/ 2613683 w 2972814"/>
                <a:gd name="connsiteY58" fmla="*/ 205327 h 443882"/>
                <a:gd name="connsiteX59" fmla="*/ 2633634 w 2972814"/>
                <a:gd name="connsiteY59" fmla="*/ 220546 h 443882"/>
                <a:gd name="connsiteX60" fmla="*/ 2653586 w 2972814"/>
                <a:gd name="connsiteY60" fmla="*/ 244659 h 443882"/>
                <a:gd name="connsiteX61" fmla="*/ 2675926 w 2972814"/>
                <a:gd name="connsiteY61" fmla="*/ 274027 h 443882"/>
                <a:gd name="connsiteX62" fmla="*/ 2693490 w 2972814"/>
                <a:gd name="connsiteY62" fmla="*/ 294019 h 443882"/>
                <a:gd name="connsiteX63" fmla="*/ 2715609 w 2972814"/>
                <a:gd name="connsiteY63" fmla="*/ 313993 h 443882"/>
                <a:gd name="connsiteX64" fmla="*/ 2733393 w 2972814"/>
                <a:gd name="connsiteY64" fmla="*/ 326078 h 443882"/>
                <a:gd name="connsiteX65" fmla="*/ 2753345 w 2972814"/>
                <a:gd name="connsiteY65" fmla="*/ 335507 h 443882"/>
                <a:gd name="connsiteX66" fmla="*/ 2773297 w 2972814"/>
                <a:gd name="connsiteY66" fmla="*/ 340362 h 443882"/>
                <a:gd name="connsiteX67" fmla="*/ 2793249 w 2972814"/>
                <a:gd name="connsiteY67" fmla="*/ 340557 h 443882"/>
                <a:gd name="connsiteX68" fmla="*/ 2819168 w 2972814"/>
                <a:gd name="connsiteY68" fmla="*/ 333976 h 443882"/>
                <a:gd name="connsiteX69" fmla="*/ 2842400 w 2972814"/>
                <a:gd name="connsiteY69" fmla="*/ 323985 h 443882"/>
                <a:gd name="connsiteX70" fmla="*/ 2912959 w 2972814"/>
                <a:gd name="connsiteY70" fmla="*/ 291646 h 443882"/>
                <a:gd name="connsiteX71" fmla="*/ 2939475 w 2972814"/>
                <a:gd name="connsiteY71" fmla="*/ 284019 h 443882"/>
                <a:gd name="connsiteX72" fmla="*/ 2952863 w 2972814"/>
                <a:gd name="connsiteY72" fmla="*/ 281002 h 443882"/>
                <a:gd name="connsiteX73" fmla="*/ 2972815 w 2972814"/>
                <a:gd name="connsiteY73" fmla="*/ 278293 h 443882"/>
                <a:gd name="connsiteX74" fmla="*/ 0 w 2972814"/>
                <a:gd name="connsiteY74" fmla="*/ 401931 h 443882"/>
                <a:gd name="connsiteX75" fmla="*/ 22444 w 2972814"/>
                <a:gd name="connsiteY75" fmla="*/ 393925 h 443882"/>
                <a:gd name="connsiteX76" fmla="*/ 43691 w 2972814"/>
                <a:gd name="connsiteY76" fmla="*/ 383934 h 443882"/>
                <a:gd name="connsiteX77" fmla="*/ 75623 w 2972814"/>
                <a:gd name="connsiteY77" fmla="*/ 363951 h 443882"/>
                <a:gd name="connsiteX78" fmla="*/ 101530 w 2972814"/>
                <a:gd name="connsiteY78" fmla="*/ 343968 h 443882"/>
                <a:gd name="connsiteX79" fmla="*/ 179566 w 2972814"/>
                <a:gd name="connsiteY79" fmla="*/ 280593 h 443882"/>
                <a:gd name="connsiteX80" fmla="*/ 219470 w 2972814"/>
                <a:gd name="connsiteY80" fmla="*/ 257337 h 443882"/>
                <a:gd name="connsiteX81" fmla="*/ 268863 w 2972814"/>
                <a:gd name="connsiteY81" fmla="*/ 234061 h 443882"/>
                <a:gd name="connsiteX82" fmla="*/ 285999 w 2972814"/>
                <a:gd name="connsiteY82" fmla="*/ 224070 h 443882"/>
                <a:gd name="connsiteX83" fmla="*/ 299277 w 2972814"/>
                <a:gd name="connsiteY83" fmla="*/ 212233 h 443882"/>
                <a:gd name="connsiteX84" fmla="*/ 305226 w 2972814"/>
                <a:gd name="connsiteY84" fmla="*/ 204087 h 443882"/>
                <a:gd name="connsiteX85" fmla="*/ 309177 w 2972814"/>
                <a:gd name="connsiteY85" fmla="*/ 194095 h 443882"/>
                <a:gd name="connsiteX86" fmla="*/ 309376 w 2972814"/>
                <a:gd name="connsiteY86" fmla="*/ 184104 h 443882"/>
                <a:gd name="connsiteX87" fmla="*/ 307216 w 2972814"/>
                <a:gd name="connsiteY87" fmla="*/ 174112 h 443882"/>
                <a:gd name="connsiteX88" fmla="*/ 298047 w 2972814"/>
                <a:gd name="connsiteY88" fmla="*/ 154129 h 443882"/>
                <a:gd name="connsiteX89" fmla="*/ 288462 w 2972814"/>
                <a:gd name="connsiteY89" fmla="*/ 134146 h 443882"/>
                <a:gd name="connsiteX90" fmla="*/ 284558 w 2972814"/>
                <a:gd name="connsiteY90" fmla="*/ 124155 h 443882"/>
                <a:gd name="connsiteX91" fmla="*/ 282251 w 2972814"/>
                <a:gd name="connsiteY91" fmla="*/ 114163 h 443882"/>
                <a:gd name="connsiteX92" fmla="*/ 281576 w 2972814"/>
                <a:gd name="connsiteY92" fmla="*/ 104172 h 443882"/>
                <a:gd name="connsiteX93" fmla="*/ 282517 w 2972814"/>
                <a:gd name="connsiteY93" fmla="*/ 94180 h 443882"/>
                <a:gd name="connsiteX94" fmla="*/ 285540 w 2972814"/>
                <a:gd name="connsiteY94" fmla="*/ 84189 h 443882"/>
                <a:gd name="connsiteX95" fmla="*/ 290272 w 2972814"/>
                <a:gd name="connsiteY95" fmla="*/ 74197 h 443882"/>
                <a:gd name="connsiteX96" fmla="*/ 299277 w 2972814"/>
                <a:gd name="connsiteY96" fmla="*/ 61518 h 443882"/>
                <a:gd name="connsiteX97" fmla="*/ 317424 w 2972814"/>
                <a:gd name="connsiteY97" fmla="*/ 44223 h 443882"/>
                <a:gd name="connsiteX98" fmla="*/ 332091 w 2972814"/>
                <a:gd name="connsiteY98" fmla="*/ 34231 h 443882"/>
                <a:gd name="connsiteX99" fmla="*/ 349987 w 2972814"/>
                <a:gd name="connsiteY99" fmla="*/ 24240 h 443882"/>
                <a:gd name="connsiteX100" fmla="*/ 372999 w 2972814"/>
                <a:gd name="connsiteY100" fmla="*/ 14248 h 443882"/>
                <a:gd name="connsiteX101" fmla="*/ 379084 w 2972814"/>
                <a:gd name="connsiteY101" fmla="*/ 11924 h 443882"/>
                <a:gd name="connsiteX102" fmla="*/ 406772 w 2972814"/>
                <a:gd name="connsiteY102" fmla="*/ 4257 h 443882"/>
                <a:gd name="connsiteX103" fmla="*/ 418987 w 2972814"/>
                <a:gd name="connsiteY103" fmla="*/ 1716 h 443882"/>
                <a:gd name="connsiteX104" fmla="*/ 438939 w 2972814"/>
                <a:gd name="connsiteY104" fmla="*/ 0 h 443882"/>
                <a:gd name="connsiteX105" fmla="*/ 458891 w 2972814"/>
                <a:gd name="connsiteY105" fmla="*/ 1131 h 443882"/>
                <a:gd name="connsiteX106" fmla="*/ 478843 w 2972814"/>
                <a:gd name="connsiteY106" fmla="*/ 6514 h 443882"/>
                <a:gd name="connsiteX107" fmla="*/ 498794 w 2972814"/>
                <a:gd name="connsiteY107" fmla="*/ 18027 h 443882"/>
                <a:gd name="connsiteX108" fmla="*/ 505437 w 2972814"/>
                <a:gd name="connsiteY108" fmla="*/ 24240 h 443882"/>
                <a:gd name="connsiteX109" fmla="*/ 518746 w 2972814"/>
                <a:gd name="connsiteY109" fmla="*/ 41451 h 443882"/>
                <a:gd name="connsiteX110" fmla="*/ 524913 w 2972814"/>
                <a:gd name="connsiteY110" fmla="*/ 54214 h 443882"/>
                <a:gd name="connsiteX111" fmla="*/ 531426 w 2972814"/>
                <a:gd name="connsiteY111" fmla="*/ 74197 h 443882"/>
                <a:gd name="connsiteX112" fmla="*/ 544131 w 2972814"/>
                <a:gd name="connsiteY112" fmla="*/ 124155 h 443882"/>
                <a:gd name="connsiteX113" fmla="*/ 553549 w 2972814"/>
                <a:gd name="connsiteY113" fmla="*/ 144138 h 443882"/>
                <a:gd name="connsiteX114" fmla="*/ 567206 w 2972814"/>
                <a:gd name="connsiteY114" fmla="*/ 164121 h 443882"/>
                <a:gd name="connsiteX115" fmla="*/ 581808 w 2972814"/>
                <a:gd name="connsiteY115" fmla="*/ 184104 h 443882"/>
                <a:gd name="connsiteX116" fmla="*/ 587450 w 2972814"/>
                <a:gd name="connsiteY116" fmla="*/ 194095 h 443882"/>
                <a:gd name="connsiteX117" fmla="*/ 590633 w 2972814"/>
                <a:gd name="connsiteY117" fmla="*/ 204087 h 443882"/>
                <a:gd name="connsiteX118" fmla="*/ 590693 w 2972814"/>
                <a:gd name="connsiteY118" fmla="*/ 214078 h 443882"/>
                <a:gd name="connsiteX119" fmla="*/ 586762 w 2972814"/>
                <a:gd name="connsiteY119" fmla="*/ 224070 h 443882"/>
                <a:gd name="connsiteX120" fmla="*/ 578199 w 2972814"/>
                <a:gd name="connsiteY120" fmla="*/ 234061 h 443882"/>
                <a:gd name="connsiteX121" fmla="*/ 558650 w 2972814"/>
                <a:gd name="connsiteY121" fmla="*/ 247539 h 443882"/>
                <a:gd name="connsiteX122" fmla="*/ 525230 w 2972814"/>
                <a:gd name="connsiteY122" fmla="*/ 264036 h 443882"/>
                <a:gd name="connsiteX123" fmla="*/ 484895 w 2972814"/>
                <a:gd name="connsiteY123" fmla="*/ 284019 h 443882"/>
                <a:gd name="connsiteX124" fmla="*/ 458891 w 2972814"/>
                <a:gd name="connsiteY124" fmla="*/ 301271 h 443882"/>
                <a:gd name="connsiteX125" fmla="*/ 455469 w 2972814"/>
                <a:gd name="connsiteY125" fmla="*/ 304002 h 443882"/>
                <a:gd name="connsiteX126" fmla="*/ 447725 w 2972814"/>
                <a:gd name="connsiteY126" fmla="*/ 313993 h 443882"/>
                <a:gd name="connsiteX127" fmla="*/ 443789 w 2972814"/>
                <a:gd name="connsiteY127" fmla="*/ 323985 h 443882"/>
                <a:gd name="connsiteX128" fmla="*/ 443806 w 2972814"/>
                <a:gd name="connsiteY128" fmla="*/ 333976 h 443882"/>
                <a:gd name="connsiteX129" fmla="*/ 448699 w 2972814"/>
                <a:gd name="connsiteY129" fmla="*/ 343968 h 443882"/>
                <a:gd name="connsiteX130" fmla="*/ 459375 w 2972814"/>
                <a:gd name="connsiteY130" fmla="*/ 353959 h 443882"/>
                <a:gd name="connsiteX131" fmla="*/ 478843 w 2972814"/>
                <a:gd name="connsiteY131" fmla="*/ 364009 h 443882"/>
                <a:gd name="connsiteX132" fmla="*/ 518746 w 2972814"/>
                <a:gd name="connsiteY132" fmla="*/ 375162 h 443882"/>
                <a:gd name="connsiteX133" fmla="*/ 578601 w 2972814"/>
                <a:gd name="connsiteY133" fmla="*/ 386460 h 443882"/>
                <a:gd name="connsiteX134" fmla="*/ 678360 w 2972814"/>
                <a:gd name="connsiteY134" fmla="*/ 401407 h 443882"/>
                <a:gd name="connsiteX135" fmla="*/ 718264 w 2972814"/>
                <a:gd name="connsiteY135" fmla="*/ 404130 h 443882"/>
                <a:gd name="connsiteX136" fmla="*/ 738216 w 2972814"/>
                <a:gd name="connsiteY136" fmla="*/ 403104 h 443882"/>
                <a:gd name="connsiteX137" fmla="*/ 758167 w 2972814"/>
                <a:gd name="connsiteY137" fmla="*/ 400172 h 443882"/>
                <a:gd name="connsiteX138" fmla="*/ 778488 w 2972814"/>
                <a:gd name="connsiteY138" fmla="*/ 393925 h 443882"/>
                <a:gd name="connsiteX139" fmla="*/ 798087 w 2972814"/>
                <a:gd name="connsiteY139" fmla="*/ 383934 h 443882"/>
                <a:gd name="connsiteX140" fmla="*/ 818023 w 2972814"/>
                <a:gd name="connsiteY140" fmla="*/ 366948 h 443882"/>
                <a:gd name="connsiteX141" fmla="*/ 821202 w 2972814"/>
                <a:gd name="connsiteY141" fmla="*/ 363951 h 443882"/>
                <a:gd name="connsiteX142" fmla="*/ 857926 w 2972814"/>
                <a:gd name="connsiteY142" fmla="*/ 319120 h 443882"/>
                <a:gd name="connsiteX143" fmla="*/ 877878 w 2972814"/>
                <a:gd name="connsiteY143" fmla="*/ 309452 h 443882"/>
                <a:gd name="connsiteX144" fmla="*/ 897830 w 2972814"/>
                <a:gd name="connsiteY144" fmla="*/ 311494 h 443882"/>
                <a:gd name="connsiteX145" fmla="*/ 915957 w 2972814"/>
                <a:gd name="connsiteY145" fmla="*/ 323985 h 443882"/>
                <a:gd name="connsiteX146" fmla="*/ 917782 w 2972814"/>
                <a:gd name="connsiteY146" fmla="*/ 325556 h 443882"/>
                <a:gd name="connsiteX147" fmla="*/ 928365 w 2972814"/>
                <a:gd name="connsiteY147" fmla="*/ 343968 h 443882"/>
                <a:gd name="connsiteX148" fmla="*/ 939918 w 2972814"/>
                <a:gd name="connsiteY148" fmla="*/ 373942 h 443882"/>
                <a:gd name="connsiteX149" fmla="*/ 946782 w 2972814"/>
                <a:gd name="connsiteY149" fmla="*/ 393925 h 443882"/>
                <a:gd name="connsiteX150" fmla="*/ 957685 w 2972814"/>
                <a:gd name="connsiteY150" fmla="*/ 416790 h 443882"/>
                <a:gd name="connsiteX151" fmla="*/ 968256 w 2972814"/>
                <a:gd name="connsiteY151" fmla="*/ 433891 h 443882"/>
                <a:gd name="connsiteX152" fmla="*/ 975453 w 2972814"/>
                <a:gd name="connsiteY152" fmla="*/ 443883 h 443882"/>
                <a:gd name="connsiteX153" fmla="*/ 975453 w 2972814"/>
                <a:gd name="connsiteY153" fmla="*/ 443883 h 44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2972814" h="443882">
                  <a:moveTo>
                    <a:pt x="1099659" y="443883"/>
                  </a:moveTo>
                  <a:lnTo>
                    <a:pt x="1169287" y="343968"/>
                  </a:lnTo>
                  <a:lnTo>
                    <a:pt x="1186614" y="313993"/>
                  </a:lnTo>
                  <a:lnTo>
                    <a:pt x="1207058" y="274027"/>
                  </a:lnTo>
                  <a:lnTo>
                    <a:pt x="1220841" y="254044"/>
                  </a:lnTo>
                  <a:lnTo>
                    <a:pt x="1237010" y="238892"/>
                  </a:lnTo>
                  <a:lnTo>
                    <a:pt x="1256962" y="227951"/>
                  </a:lnTo>
                  <a:lnTo>
                    <a:pt x="1276914" y="221804"/>
                  </a:lnTo>
                  <a:lnTo>
                    <a:pt x="1296865" y="218810"/>
                  </a:lnTo>
                  <a:lnTo>
                    <a:pt x="1316817" y="217875"/>
                  </a:lnTo>
                  <a:lnTo>
                    <a:pt x="1356721" y="219839"/>
                  </a:lnTo>
                  <a:lnTo>
                    <a:pt x="1416576" y="224472"/>
                  </a:lnTo>
                  <a:lnTo>
                    <a:pt x="1496383" y="227383"/>
                  </a:lnTo>
                  <a:lnTo>
                    <a:pt x="1536287" y="233687"/>
                  </a:lnTo>
                  <a:lnTo>
                    <a:pt x="1556239" y="237379"/>
                  </a:lnTo>
                  <a:lnTo>
                    <a:pt x="1596142" y="242252"/>
                  </a:lnTo>
                  <a:lnTo>
                    <a:pt x="1616094" y="242619"/>
                  </a:lnTo>
                  <a:lnTo>
                    <a:pt x="1655997" y="238869"/>
                  </a:lnTo>
                  <a:lnTo>
                    <a:pt x="1715853" y="229855"/>
                  </a:lnTo>
                  <a:lnTo>
                    <a:pt x="1735805" y="228987"/>
                  </a:lnTo>
                  <a:lnTo>
                    <a:pt x="1755756" y="230348"/>
                  </a:lnTo>
                  <a:lnTo>
                    <a:pt x="1775708" y="234097"/>
                  </a:lnTo>
                  <a:lnTo>
                    <a:pt x="1804414" y="244053"/>
                  </a:lnTo>
                  <a:lnTo>
                    <a:pt x="1824156" y="254044"/>
                  </a:lnTo>
                  <a:lnTo>
                    <a:pt x="1838885" y="264036"/>
                  </a:lnTo>
                  <a:lnTo>
                    <a:pt x="1858736" y="284019"/>
                  </a:lnTo>
                  <a:lnTo>
                    <a:pt x="1865153" y="294010"/>
                  </a:lnTo>
                  <a:lnTo>
                    <a:pt x="1871453" y="313993"/>
                  </a:lnTo>
                  <a:lnTo>
                    <a:pt x="1871434" y="333976"/>
                  </a:lnTo>
                  <a:lnTo>
                    <a:pt x="1868490" y="363951"/>
                  </a:lnTo>
                  <a:lnTo>
                    <a:pt x="1870074" y="373942"/>
                  </a:lnTo>
                  <a:lnTo>
                    <a:pt x="1875467" y="383944"/>
                  </a:lnTo>
                  <a:lnTo>
                    <a:pt x="1895419" y="386330"/>
                  </a:lnTo>
                  <a:lnTo>
                    <a:pt x="1915371" y="377337"/>
                  </a:lnTo>
                  <a:lnTo>
                    <a:pt x="1935322" y="358239"/>
                  </a:lnTo>
                  <a:lnTo>
                    <a:pt x="1955719" y="333976"/>
                  </a:lnTo>
                  <a:lnTo>
                    <a:pt x="1966081" y="323985"/>
                  </a:lnTo>
                  <a:lnTo>
                    <a:pt x="1980069" y="313993"/>
                  </a:lnTo>
                  <a:lnTo>
                    <a:pt x="1999965" y="304002"/>
                  </a:lnTo>
                  <a:lnTo>
                    <a:pt x="2015129" y="299590"/>
                  </a:lnTo>
                  <a:lnTo>
                    <a:pt x="2035081" y="296990"/>
                  </a:lnTo>
                  <a:lnTo>
                    <a:pt x="2074985" y="299004"/>
                  </a:lnTo>
                  <a:lnTo>
                    <a:pt x="2114888" y="301997"/>
                  </a:lnTo>
                  <a:lnTo>
                    <a:pt x="2134840" y="300307"/>
                  </a:lnTo>
                  <a:lnTo>
                    <a:pt x="2156879" y="294010"/>
                  </a:lnTo>
                  <a:lnTo>
                    <a:pt x="2175030" y="284019"/>
                  </a:lnTo>
                  <a:lnTo>
                    <a:pt x="2198426" y="264036"/>
                  </a:lnTo>
                  <a:lnTo>
                    <a:pt x="2234599" y="229765"/>
                  </a:lnTo>
                  <a:lnTo>
                    <a:pt x="2241745" y="224070"/>
                  </a:lnTo>
                  <a:lnTo>
                    <a:pt x="2257521" y="214078"/>
                  </a:lnTo>
                  <a:lnTo>
                    <a:pt x="2280837" y="204087"/>
                  </a:lnTo>
                  <a:lnTo>
                    <a:pt x="2294454" y="200061"/>
                  </a:lnTo>
                  <a:lnTo>
                    <a:pt x="2334358" y="193579"/>
                  </a:lnTo>
                  <a:lnTo>
                    <a:pt x="2374261" y="190997"/>
                  </a:lnTo>
                  <a:lnTo>
                    <a:pt x="2454068" y="190409"/>
                  </a:lnTo>
                  <a:lnTo>
                    <a:pt x="2553827" y="192739"/>
                  </a:lnTo>
                  <a:lnTo>
                    <a:pt x="2573779" y="194304"/>
                  </a:lnTo>
                  <a:lnTo>
                    <a:pt x="2593731" y="197705"/>
                  </a:lnTo>
                  <a:lnTo>
                    <a:pt x="2613683" y="205327"/>
                  </a:lnTo>
                  <a:lnTo>
                    <a:pt x="2633634" y="220546"/>
                  </a:lnTo>
                  <a:lnTo>
                    <a:pt x="2653586" y="244659"/>
                  </a:lnTo>
                  <a:lnTo>
                    <a:pt x="2675926" y="274027"/>
                  </a:lnTo>
                  <a:lnTo>
                    <a:pt x="2693490" y="294019"/>
                  </a:lnTo>
                  <a:lnTo>
                    <a:pt x="2715609" y="313993"/>
                  </a:lnTo>
                  <a:lnTo>
                    <a:pt x="2733393" y="326078"/>
                  </a:lnTo>
                  <a:lnTo>
                    <a:pt x="2753345" y="335507"/>
                  </a:lnTo>
                  <a:lnTo>
                    <a:pt x="2773297" y="340362"/>
                  </a:lnTo>
                  <a:lnTo>
                    <a:pt x="2793249" y="340557"/>
                  </a:lnTo>
                  <a:lnTo>
                    <a:pt x="2819168" y="333976"/>
                  </a:lnTo>
                  <a:lnTo>
                    <a:pt x="2842400" y="323985"/>
                  </a:lnTo>
                  <a:lnTo>
                    <a:pt x="2912959" y="291646"/>
                  </a:lnTo>
                  <a:lnTo>
                    <a:pt x="2939475" y="284019"/>
                  </a:lnTo>
                  <a:lnTo>
                    <a:pt x="2952863" y="281002"/>
                  </a:lnTo>
                  <a:lnTo>
                    <a:pt x="2972815" y="278293"/>
                  </a:lnTo>
                  <a:moveTo>
                    <a:pt x="0" y="401931"/>
                  </a:moveTo>
                  <a:lnTo>
                    <a:pt x="22444" y="393925"/>
                  </a:lnTo>
                  <a:lnTo>
                    <a:pt x="43691" y="383934"/>
                  </a:lnTo>
                  <a:lnTo>
                    <a:pt x="75623" y="363951"/>
                  </a:lnTo>
                  <a:lnTo>
                    <a:pt x="101530" y="343968"/>
                  </a:lnTo>
                  <a:lnTo>
                    <a:pt x="179566" y="280593"/>
                  </a:lnTo>
                  <a:lnTo>
                    <a:pt x="219470" y="257337"/>
                  </a:lnTo>
                  <a:lnTo>
                    <a:pt x="268863" y="234061"/>
                  </a:lnTo>
                  <a:lnTo>
                    <a:pt x="285999" y="224070"/>
                  </a:lnTo>
                  <a:lnTo>
                    <a:pt x="299277" y="212233"/>
                  </a:lnTo>
                  <a:lnTo>
                    <a:pt x="305226" y="204087"/>
                  </a:lnTo>
                  <a:lnTo>
                    <a:pt x="309177" y="194095"/>
                  </a:lnTo>
                  <a:lnTo>
                    <a:pt x="309376" y="184104"/>
                  </a:lnTo>
                  <a:lnTo>
                    <a:pt x="307216" y="174112"/>
                  </a:lnTo>
                  <a:lnTo>
                    <a:pt x="298047" y="154129"/>
                  </a:lnTo>
                  <a:lnTo>
                    <a:pt x="288462" y="134146"/>
                  </a:lnTo>
                  <a:lnTo>
                    <a:pt x="284558" y="124155"/>
                  </a:lnTo>
                  <a:lnTo>
                    <a:pt x="282251" y="114163"/>
                  </a:lnTo>
                  <a:lnTo>
                    <a:pt x="281576" y="104172"/>
                  </a:lnTo>
                  <a:lnTo>
                    <a:pt x="282517" y="94180"/>
                  </a:lnTo>
                  <a:lnTo>
                    <a:pt x="285540" y="84189"/>
                  </a:lnTo>
                  <a:lnTo>
                    <a:pt x="290272" y="74197"/>
                  </a:lnTo>
                  <a:lnTo>
                    <a:pt x="299277" y="61518"/>
                  </a:lnTo>
                  <a:lnTo>
                    <a:pt x="317424" y="44223"/>
                  </a:lnTo>
                  <a:lnTo>
                    <a:pt x="332091" y="34231"/>
                  </a:lnTo>
                  <a:lnTo>
                    <a:pt x="349987" y="24240"/>
                  </a:lnTo>
                  <a:lnTo>
                    <a:pt x="372999" y="14248"/>
                  </a:lnTo>
                  <a:lnTo>
                    <a:pt x="379084" y="11924"/>
                  </a:lnTo>
                  <a:lnTo>
                    <a:pt x="406772" y="4257"/>
                  </a:lnTo>
                  <a:lnTo>
                    <a:pt x="418987" y="1716"/>
                  </a:lnTo>
                  <a:lnTo>
                    <a:pt x="438939" y="0"/>
                  </a:lnTo>
                  <a:lnTo>
                    <a:pt x="458891" y="1131"/>
                  </a:lnTo>
                  <a:lnTo>
                    <a:pt x="478843" y="6514"/>
                  </a:lnTo>
                  <a:lnTo>
                    <a:pt x="498794" y="18027"/>
                  </a:lnTo>
                  <a:lnTo>
                    <a:pt x="505437" y="24240"/>
                  </a:lnTo>
                  <a:lnTo>
                    <a:pt x="518746" y="41451"/>
                  </a:lnTo>
                  <a:lnTo>
                    <a:pt x="524913" y="54214"/>
                  </a:lnTo>
                  <a:lnTo>
                    <a:pt x="531426" y="74197"/>
                  </a:lnTo>
                  <a:lnTo>
                    <a:pt x="544131" y="124155"/>
                  </a:lnTo>
                  <a:lnTo>
                    <a:pt x="553549" y="144138"/>
                  </a:lnTo>
                  <a:lnTo>
                    <a:pt x="567206" y="164121"/>
                  </a:lnTo>
                  <a:lnTo>
                    <a:pt x="581808" y="184104"/>
                  </a:lnTo>
                  <a:lnTo>
                    <a:pt x="587450" y="194095"/>
                  </a:lnTo>
                  <a:lnTo>
                    <a:pt x="590633" y="204087"/>
                  </a:lnTo>
                  <a:lnTo>
                    <a:pt x="590693" y="214078"/>
                  </a:lnTo>
                  <a:lnTo>
                    <a:pt x="586762" y="224070"/>
                  </a:lnTo>
                  <a:lnTo>
                    <a:pt x="578199" y="234061"/>
                  </a:lnTo>
                  <a:lnTo>
                    <a:pt x="558650" y="247539"/>
                  </a:lnTo>
                  <a:lnTo>
                    <a:pt x="525230" y="264036"/>
                  </a:lnTo>
                  <a:lnTo>
                    <a:pt x="484895" y="284019"/>
                  </a:lnTo>
                  <a:lnTo>
                    <a:pt x="458891" y="301271"/>
                  </a:lnTo>
                  <a:lnTo>
                    <a:pt x="455469" y="304002"/>
                  </a:lnTo>
                  <a:lnTo>
                    <a:pt x="447725" y="313993"/>
                  </a:lnTo>
                  <a:lnTo>
                    <a:pt x="443789" y="323985"/>
                  </a:lnTo>
                  <a:lnTo>
                    <a:pt x="443806" y="333976"/>
                  </a:lnTo>
                  <a:lnTo>
                    <a:pt x="448699" y="343968"/>
                  </a:lnTo>
                  <a:lnTo>
                    <a:pt x="459375" y="353959"/>
                  </a:lnTo>
                  <a:lnTo>
                    <a:pt x="478843" y="364009"/>
                  </a:lnTo>
                  <a:lnTo>
                    <a:pt x="518746" y="375162"/>
                  </a:lnTo>
                  <a:lnTo>
                    <a:pt x="578601" y="386460"/>
                  </a:lnTo>
                  <a:lnTo>
                    <a:pt x="678360" y="401407"/>
                  </a:lnTo>
                  <a:lnTo>
                    <a:pt x="718264" y="404130"/>
                  </a:lnTo>
                  <a:lnTo>
                    <a:pt x="738216" y="403104"/>
                  </a:lnTo>
                  <a:lnTo>
                    <a:pt x="758167" y="400172"/>
                  </a:lnTo>
                  <a:lnTo>
                    <a:pt x="778488" y="393925"/>
                  </a:lnTo>
                  <a:lnTo>
                    <a:pt x="798087" y="383934"/>
                  </a:lnTo>
                  <a:lnTo>
                    <a:pt x="818023" y="366948"/>
                  </a:lnTo>
                  <a:lnTo>
                    <a:pt x="821202" y="363951"/>
                  </a:lnTo>
                  <a:lnTo>
                    <a:pt x="857926" y="319120"/>
                  </a:lnTo>
                  <a:lnTo>
                    <a:pt x="877878" y="309452"/>
                  </a:lnTo>
                  <a:lnTo>
                    <a:pt x="897830" y="311494"/>
                  </a:lnTo>
                  <a:lnTo>
                    <a:pt x="915957" y="323985"/>
                  </a:lnTo>
                  <a:lnTo>
                    <a:pt x="917782" y="325556"/>
                  </a:lnTo>
                  <a:lnTo>
                    <a:pt x="928365" y="343968"/>
                  </a:lnTo>
                  <a:lnTo>
                    <a:pt x="939918" y="373942"/>
                  </a:lnTo>
                  <a:lnTo>
                    <a:pt x="946782" y="393925"/>
                  </a:lnTo>
                  <a:lnTo>
                    <a:pt x="957685" y="416790"/>
                  </a:lnTo>
                  <a:lnTo>
                    <a:pt x="968256" y="433891"/>
                  </a:lnTo>
                  <a:lnTo>
                    <a:pt x="975453" y="443883"/>
                  </a:lnTo>
                  <a:lnTo>
                    <a:pt x="975453" y="443883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任意多边形: 形状 2196">
              <a:extLst>
                <a:ext uri="{FF2B5EF4-FFF2-40B4-BE49-F238E27FC236}">
                  <a16:creationId xmlns:a16="http://schemas.microsoft.com/office/drawing/2014/main" id="{2A1B2A49-EE90-26BF-4EC4-1D159CB5F392}"/>
                </a:ext>
              </a:extLst>
            </p:cNvPr>
            <p:cNvSpPr/>
            <p:nvPr/>
          </p:nvSpPr>
          <p:spPr>
            <a:xfrm>
              <a:off x="2885545" y="3576136"/>
              <a:ext cx="2972814" cy="528865"/>
            </a:xfrm>
            <a:custGeom>
              <a:avLst/>
              <a:gdLst>
                <a:gd name="connsiteX0" fmla="*/ 0 w 2972814"/>
                <a:gd name="connsiteY0" fmla="*/ 528866 h 528865"/>
                <a:gd name="connsiteX1" fmla="*/ 12101 w 2972814"/>
                <a:gd name="connsiteY1" fmla="*/ 523215 h 528865"/>
                <a:gd name="connsiteX2" fmla="*/ 19952 w 2972814"/>
                <a:gd name="connsiteY2" fmla="*/ 519162 h 528865"/>
                <a:gd name="connsiteX3" fmla="*/ 29621 w 2972814"/>
                <a:gd name="connsiteY3" fmla="*/ 513223 h 528865"/>
                <a:gd name="connsiteX4" fmla="*/ 39904 w 2972814"/>
                <a:gd name="connsiteY4" fmla="*/ 506041 h 528865"/>
                <a:gd name="connsiteX5" fmla="*/ 43569 w 2972814"/>
                <a:gd name="connsiteY5" fmla="*/ 503232 h 528865"/>
                <a:gd name="connsiteX6" fmla="*/ 55473 w 2972814"/>
                <a:gd name="connsiteY6" fmla="*/ 493240 h 528865"/>
                <a:gd name="connsiteX7" fmla="*/ 59855 w 2972814"/>
                <a:gd name="connsiteY7" fmla="*/ 489056 h 528865"/>
                <a:gd name="connsiteX8" fmla="*/ 65770 w 2972814"/>
                <a:gd name="connsiteY8" fmla="*/ 483249 h 528865"/>
                <a:gd name="connsiteX9" fmla="*/ 75072 w 2972814"/>
                <a:gd name="connsiteY9" fmla="*/ 473257 h 528865"/>
                <a:gd name="connsiteX10" fmla="*/ 79807 w 2972814"/>
                <a:gd name="connsiteY10" fmla="*/ 467696 h 528865"/>
                <a:gd name="connsiteX11" fmla="*/ 83719 w 2972814"/>
                <a:gd name="connsiteY11" fmla="*/ 463266 h 528865"/>
                <a:gd name="connsiteX12" fmla="*/ 91920 w 2972814"/>
                <a:gd name="connsiteY12" fmla="*/ 453274 h 528865"/>
                <a:gd name="connsiteX13" fmla="*/ 99759 w 2972814"/>
                <a:gd name="connsiteY13" fmla="*/ 443412 h 528865"/>
                <a:gd name="connsiteX14" fmla="*/ 99871 w 2972814"/>
                <a:gd name="connsiteY14" fmla="*/ 443283 h 528865"/>
                <a:gd name="connsiteX15" fmla="*/ 108338 w 2972814"/>
                <a:gd name="connsiteY15" fmla="*/ 433291 h 528865"/>
                <a:gd name="connsiteX16" fmla="*/ 116888 w 2972814"/>
                <a:gd name="connsiteY16" fmla="*/ 423300 h 528865"/>
                <a:gd name="connsiteX17" fmla="*/ 119711 w 2972814"/>
                <a:gd name="connsiteY17" fmla="*/ 420082 h 528865"/>
                <a:gd name="connsiteX18" fmla="*/ 126202 w 2972814"/>
                <a:gd name="connsiteY18" fmla="*/ 413308 h 528865"/>
                <a:gd name="connsiteX19" fmla="*/ 135692 w 2972814"/>
                <a:gd name="connsiteY19" fmla="*/ 403317 h 528865"/>
                <a:gd name="connsiteX20" fmla="*/ 139662 w 2972814"/>
                <a:gd name="connsiteY20" fmla="*/ 399362 h 528865"/>
                <a:gd name="connsiteX21" fmla="*/ 146365 w 2972814"/>
                <a:gd name="connsiteY21" fmla="*/ 393325 h 528865"/>
                <a:gd name="connsiteX22" fmla="*/ 156846 w 2972814"/>
                <a:gd name="connsiteY22" fmla="*/ 383334 h 528865"/>
                <a:gd name="connsiteX23" fmla="*/ 159614 w 2972814"/>
                <a:gd name="connsiteY23" fmla="*/ 380633 h 528865"/>
                <a:gd name="connsiteX24" fmla="*/ 167722 w 2972814"/>
                <a:gd name="connsiteY24" fmla="*/ 373342 h 528865"/>
                <a:gd name="connsiteX25" fmla="*/ 177485 w 2972814"/>
                <a:gd name="connsiteY25" fmla="*/ 363351 h 528865"/>
                <a:gd name="connsiteX26" fmla="*/ 179566 w 2972814"/>
                <a:gd name="connsiteY26" fmla="*/ 360956 h 528865"/>
                <a:gd name="connsiteX27" fmla="*/ 186519 w 2972814"/>
                <a:gd name="connsiteY27" fmla="*/ 353359 h 528865"/>
                <a:gd name="connsiteX28" fmla="*/ 193939 w 2972814"/>
                <a:gd name="connsiteY28" fmla="*/ 343368 h 528865"/>
                <a:gd name="connsiteX29" fmla="*/ 199518 w 2972814"/>
                <a:gd name="connsiteY29" fmla="*/ 333949 h 528865"/>
                <a:gd name="connsiteX30" fmla="*/ 199865 w 2972814"/>
                <a:gd name="connsiteY30" fmla="*/ 333376 h 528865"/>
                <a:gd name="connsiteX31" fmla="*/ 204483 w 2972814"/>
                <a:gd name="connsiteY31" fmla="*/ 323385 h 528865"/>
                <a:gd name="connsiteX32" fmla="*/ 208147 w 2972814"/>
                <a:gd name="connsiteY32" fmla="*/ 313393 h 528865"/>
                <a:gd name="connsiteX33" fmla="*/ 210666 w 2972814"/>
                <a:gd name="connsiteY33" fmla="*/ 303402 h 528865"/>
                <a:gd name="connsiteX34" fmla="*/ 212926 w 2972814"/>
                <a:gd name="connsiteY34" fmla="*/ 293410 h 528865"/>
                <a:gd name="connsiteX35" fmla="*/ 215175 w 2972814"/>
                <a:gd name="connsiteY35" fmla="*/ 283419 h 528865"/>
                <a:gd name="connsiteX36" fmla="*/ 217740 w 2972814"/>
                <a:gd name="connsiteY36" fmla="*/ 273428 h 528865"/>
                <a:gd name="connsiteX37" fmla="*/ 219470 w 2972814"/>
                <a:gd name="connsiteY37" fmla="*/ 267646 h 528865"/>
                <a:gd name="connsiteX38" fmla="*/ 220734 w 2972814"/>
                <a:gd name="connsiteY38" fmla="*/ 263436 h 528865"/>
                <a:gd name="connsiteX39" fmla="*/ 224866 w 2972814"/>
                <a:gd name="connsiteY39" fmla="*/ 253445 h 528865"/>
                <a:gd name="connsiteX40" fmla="*/ 229866 w 2972814"/>
                <a:gd name="connsiteY40" fmla="*/ 243453 h 528865"/>
                <a:gd name="connsiteX41" fmla="*/ 235876 w 2972814"/>
                <a:gd name="connsiteY41" fmla="*/ 233461 h 528865"/>
                <a:gd name="connsiteX42" fmla="*/ 239421 w 2972814"/>
                <a:gd name="connsiteY42" fmla="*/ 228571 h 528865"/>
                <a:gd name="connsiteX43" fmla="*/ 243256 w 2972814"/>
                <a:gd name="connsiteY43" fmla="*/ 223470 h 528865"/>
                <a:gd name="connsiteX44" fmla="*/ 251970 w 2972814"/>
                <a:gd name="connsiteY44" fmla="*/ 213479 h 528865"/>
                <a:gd name="connsiteX45" fmla="*/ 259373 w 2972814"/>
                <a:gd name="connsiteY45" fmla="*/ 205987 h 528865"/>
                <a:gd name="connsiteX46" fmla="*/ 261971 w 2972814"/>
                <a:gd name="connsiteY46" fmla="*/ 203487 h 528865"/>
                <a:gd name="connsiteX47" fmla="*/ 273743 w 2972814"/>
                <a:gd name="connsiteY47" fmla="*/ 193496 h 528865"/>
                <a:gd name="connsiteX48" fmla="*/ 279325 w 2972814"/>
                <a:gd name="connsiteY48" fmla="*/ 189181 h 528865"/>
                <a:gd name="connsiteX49" fmla="*/ 287166 w 2972814"/>
                <a:gd name="connsiteY49" fmla="*/ 183504 h 528865"/>
                <a:gd name="connsiteX50" fmla="*/ 299277 w 2972814"/>
                <a:gd name="connsiteY50" fmla="*/ 175355 h 528865"/>
                <a:gd name="connsiteX51" fmla="*/ 302308 w 2972814"/>
                <a:gd name="connsiteY51" fmla="*/ 173513 h 528865"/>
                <a:gd name="connsiteX52" fmla="*/ 319228 w 2972814"/>
                <a:gd name="connsiteY52" fmla="*/ 163782 h 528865"/>
                <a:gd name="connsiteX53" fmla="*/ 319729 w 2972814"/>
                <a:gd name="connsiteY53" fmla="*/ 163521 h 528865"/>
                <a:gd name="connsiteX54" fmla="*/ 339180 w 2972814"/>
                <a:gd name="connsiteY54" fmla="*/ 153768 h 528865"/>
                <a:gd name="connsiteX55" fmla="*/ 339722 w 2972814"/>
                <a:gd name="connsiteY55" fmla="*/ 153530 h 528865"/>
                <a:gd name="connsiteX56" fmla="*/ 359132 w 2972814"/>
                <a:gd name="connsiteY56" fmla="*/ 145153 h 528865"/>
                <a:gd name="connsiteX57" fmla="*/ 363346 w 2972814"/>
                <a:gd name="connsiteY57" fmla="*/ 143538 h 528865"/>
                <a:gd name="connsiteX58" fmla="*/ 379084 w 2972814"/>
                <a:gd name="connsiteY58" fmla="*/ 137434 h 528865"/>
                <a:gd name="connsiteX59" fmla="*/ 390894 w 2972814"/>
                <a:gd name="connsiteY59" fmla="*/ 133547 h 528865"/>
                <a:gd name="connsiteX60" fmla="*/ 399036 w 2972814"/>
                <a:gd name="connsiteY60" fmla="*/ 130749 h 528865"/>
                <a:gd name="connsiteX61" fmla="*/ 418987 w 2972814"/>
                <a:gd name="connsiteY61" fmla="*/ 125241 h 528865"/>
                <a:gd name="connsiteX62" fmla="*/ 427642 w 2972814"/>
                <a:gd name="connsiteY62" fmla="*/ 123555 h 528865"/>
                <a:gd name="connsiteX63" fmla="*/ 438939 w 2972814"/>
                <a:gd name="connsiteY63" fmla="*/ 121208 h 528865"/>
                <a:gd name="connsiteX64" fmla="*/ 458891 w 2972814"/>
                <a:gd name="connsiteY64" fmla="*/ 119123 h 528865"/>
                <a:gd name="connsiteX65" fmla="*/ 478843 w 2972814"/>
                <a:gd name="connsiteY65" fmla="*/ 119800 h 528865"/>
                <a:gd name="connsiteX66" fmla="*/ 497023 w 2972814"/>
                <a:gd name="connsiteY66" fmla="*/ 123555 h 528865"/>
                <a:gd name="connsiteX67" fmla="*/ 498794 w 2972814"/>
                <a:gd name="connsiteY67" fmla="*/ 123957 h 528865"/>
                <a:gd name="connsiteX68" fmla="*/ 518746 w 2972814"/>
                <a:gd name="connsiteY68" fmla="*/ 132542 h 528865"/>
                <a:gd name="connsiteX69" fmla="*/ 520372 w 2972814"/>
                <a:gd name="connsiteY69" fmla="*/ 133547 h 528865"/>
                <a:gd name="connsiteX70" fmla="*/ 534625 w 2972814"/>
                <a:gd name="connsiteY70" fmla="*/ 143538 h 528865"/>
                <a:gd name="connsiteX71" fmla="*/ 538698 w 2972814"/>
                <a:gd name="connsiteY71" fmla="*/ 146822 h 528865"/>
                <a:gd name="connsiteX72" fmla="*/ 545683 w 2972814"/>
                <a:gd name="connsiteY72" fmla="*/ 153530 h 528865"/>
                <a:gd name="connsiteX73" fmla="*/ 554412 w 2972814"/>
                <a:gd name="connsiteY73" fmla="*/ 163521 h 528865"/>
                <a:gd name="connsiteX74" fmla="*/ 558650 w 2972814"/>
                <a:gd name="connsiteY74" fmla="*/ 168955 h 528865"/>
                <a:gd name="connsiteX75" fmla="*/ 561958 w 2972814"/>
                <a:gd name="connsiteY75" fmla="*/ 173513 h 528865"/>
                <a:gd name="connsiteX76" fmla="*/ 568209 w 2972814"/>
                <a:gd name="connsiteY76" fmla="*/ 183504 h 528865"/>
                <a:gd name="connsiteX77" fmla="*/ 573807 w 2972814"/>
                <a:gd name="connsiteY77" fmla="*/ 193496 h 528865"/>
                <a:gd name="connsiteX78" fmla="*/ 578601 w 2972814"/>
                <a:gd name="connsiteY78" fmla="*/ 203167 h 528865"/>
                <a:gd name="connsiteX79" fmla="*/ 578761 w 2972814"/>
                <a:gd name="connsiteY79" fmla="*/ 203487 h 528865"/>
                <a:gd name="connsiteX80" fmla="*/ 583591 w 2972814"/>
                <a:gd name="connsiteY80" fmla="*/ 213479 h 528865"/>
                <a:gd name="connsiteX81" fmla="*/ 588137 w 2972814"/>
                <a:gd name="connsiteY81" fmla="*/ 223470 h 528865"/>
                <a:gd name="connsiteX82" fmla="*/ 592811 w 2972814"/>
                <a:gd name="connsiteY82" fmla="*/ 233461 h 528865"/>
                <a:gd name="connsiteX83" fmla="*/ 597975 w 2972814"/>
                <a:gd name="connsiteY83" fmla="*/ 243453 h 528865"/>
                <a:gd name="connsiteX84" fmla="*/ 598553 w 2972814"/>
                <a:gd name="connsiteY84" fmla="*/ 244524 h 528865"/>
                <a:gd name="connsiteX85" fmla="*/ 603681 w 2972814"/>
                <a:gd name="connsiteY85" fmla="*/ 253445 h 528865"/>
                <a:gd name="connsiteX86" fmla="*/ 610342 w 2972814"/>
                <a:gd name="connsiteY86" fmla="*/ 263436 h 528865"/>
                <a:gd name="connsiteX87" fmla="*/ 617942 w 2972814"/>
                <a:gd name="connsiteY87" fmla="*/ 273428 h 528865"/>
                <a:gd name="connsiteX88" fmla="*/ 618505 w 2972814"/>
                <a:gd name="connsiteY88" fmla="*/ 274098 h 528865"/>
                <a:gd name="connsiteX89" fmla="*/ 627000 w 2972814"/>
                <a:gd name="connsiteY89" fmla="*/ 283419 h 528865"/>
                <a:gd name="connsiteX90" fmla="*/ 637193 w 2972814"/>
                <a:gd name="connsiteY90" fmla="*/ 293410 h 528865"/>
                <a:gd name="connsiteX91" fmla="*/ 638457 w 2972814"/>
                <a:gd name="connsiteY91" fmla="*/ 294566 h 528865"/>
                <a:gd name="connsiteX92" fmla="*/ 648813 w 2972814"/>
                <a:gd name="connsiteY92" fmla="*/ 303402 h 528865"/>
                <a:gd name="connsiteX93" fmla="*/ 658409 w 2972814"/>
                <a:gd name="connsiteY93" fmla="*/ 311444 h 528865"/>
                <a:gd name="connsiteX94" fmla="*/ 660977 w 2972814"/>
                <a:gd name="connsiteY94" fmla="*/ 313393 h 528865"/>
                <a:gd name="connsiteX95" fmla="*/ 673810 w 2972814"/>
                <a:gd name="connsiteY95" fmla="*/ 323385 h 528865"/>
                <a:gd name="connsiteX96" fmla="*/ 678360 w 2972814"/>
                <a:gd name="connsiteY96" fmla="*/ 327179 h 528865"/>
                <a:gd name="connsiteX97" fmla="*/ 686602 w 2972814"/>
                <a:gd name="connsiteY97" fmla="*/ 333376 h 528865"/>
                <a:gd name="connsiteX98" fmla="*/ 698312 w 2972814"/>
                <a:gd name="connsiteY98" fmla="*/ 342931 h 528865"/>
                <a:gd name="connsiteX99" fmla="*/ 698946 w 2972814"/>
                <a:gd name="connsiteY99" fmla="*/ 343368 h 528865"/>
                <a:gd name="connsiteX100" fmla="*/ 711862 w 2972814"/>
                <a:gd name="connsiteY100" fmla="*/ 353359 h 528865"/>
                <a:gd name="connsiteX101" fmla="*/ 718264 w 2972814"/>
                <a:gd name="connsiteY101" fmla="*/ 358785 h 528865"/>
                <a:gd name="connsiteX102" fmla="*/ 725561 w 2972814"/>
                <a:gd name="connsiteY102" fmla="*/ 363351 h 528865"/>
                <a:gd name="connsiteX103" fmla="*/ 738216 w 2972814"/>
                <a:gd name="connsiteY103" fmla="*/ 372429 h 528865"/>
                <a:gd name="connsiteX104" fmla="*/ 740554 w 2972814"/>
                <a:gd name="connsiteY104" fmla="*/ 373342 h 528865"/>
                <a:gd name="connsiteX105" fmla="*/ 758167 w 2972814"/>
                <a:gd name="connsiteY105" fmla="*/ 380668 h 528865"/>
                <a:gd name="connsiteX106" fmla="*/ 778119 w 2972814"/>
                <a:gd name="connsiteY106" fmla="*/ 382190 h 528865"/>
                <a:gd name="connsiteX107" fmla="*/ 798071 w 2972814"/>
                <a:gd name="connsiteY107" fmla="*/ 380149 h 528865"/>
                <a:gd name="connsiteX108" fmla="*/ 818023 w 2972814"/>
                <a:gd name="connsiteY108" fmla="*/ 375572 h 528865"/>
                <a:gd name="connsiteX109" fmla="*/ 826552 w 2972814"/>
                <a:gd name="connsiteY109" fmla="*/ 373342 h 528865"/>
                <a:gd name="connsiteX110" fmla="*/ 837975 w 2972814"/>
                <a:gd name="connsiteY110" fmla="*/ 370511 h 528865"/>
                <a:gd name="connsiteX111" fmla="*/ 857926 w 2972814"/>
                <a:gd name="connsiteY111" fmla="*/ 366251 h 528865"/>
                <a:gd name="connsiteX112" fmla="*/ 877878 w 2972814"/>
                <a:gd name="connsiteY112" fmla="*/ 364487 h 528865"/>
                <a:gd name="connsiteX113" fmla="*/ 897830 w 2972814"/>
                <a:gd name="connsiteY113" fmla="*/ 366628 h 528865"/>
                <a:gd name="connsiteX114" fmla="*/ 915505 w 2972814"/>
                <a:gd name="connsiteY114" fmla="*/ 373342 h 528865"/>
                <a:gd name="connsiteX115" fmla="*/ 917782 w 2972814"/>
                <a:gd name="connsiteY115" fmla="*/ 374134 h 528865"/>
                <a:gd name="connsiteX116" fmla="*/ 932771 w 2972814"/>
                <a:gd name="connsiteY116" fmla="*/ 383334 h 528865"/>
                <a:gd name="connsiteX117" fmla="*/ 937733 w 2972814"/>
                <a:gd name="connsiteY117" fmla="*/ 386473 h 528865"/>
                <a:gd name="connsiteX118" fmla="*/ 945693 w 2972814"/>
                <a:gd name="connsiteY118" fmla="*/ 393325 h 528865"/>
                <a:gd name="connsiteX119" fmla="*/ 957302 w 2972814"/>
                <a:gd name="connsiteY119" fmla="*/ 403317 h 528865"/>
                <a:gd name="connsiteX120" fmla="*/ 957685 w 2972814"/>
                <a:gd name="connsiteY120" fmla="*/ 403660 h 528865"/>
                <a:gd name="connsiteX121" fmla="*/ 966547 w 2972814"/>
                <a:gd name="connsiteY121" fmla="*/ 413308 h 528865"/>
                <a:gd name="connsiteX122" fmla="*/ 974966 w 2972814"/>
                <a:gd name="connsiteY122" fmla="*/ 423300 h 528865"/>
                <a:gd name="connsiteX123" fmla="*/ 977637 w 2972814"/>
                <a:gd name="connsiteY123" fmla="*/ 426716 h 528865"/>
                <a:gd name="connsiteX124" fmla="*/ 982448 w 2972814"/>
                <a:gd name="connsiteY124" fmla="*/ 433291 h 528865"/>
                <a:gd name="connsiteX125" fmla="*/ 989151 w 2972814"/>
                <a:gd name="connsiteY125" fmla="*/ 443283 h 528865"/>
                <a:gd name="connsiteX126" fmla="*/ 994990 w 2972814"/>
                <a:gd name="connsiteY126" fmla="*/ 453274 h 528865"/>
                <a:gd name="connsiteX127" fmla="*/ 997589 w 2972814"/>
                <a:gd name="connsiteY127" fmla="*/ 458050 h 528865"/>
                <a:gd name="connsiteX128" fmla="*/ 1000597 w 2972814"/>
                <a:gd name="connsiteY128" fmla="*/ 463266 h 528865"/>
                <a:gd name="connsiteX129" fmla="*/ 1006068 w 2972814"/>
                <a:gd name="connsiteY129" fmla="*/ 473257 h 528865"/>
                <a:gd name="connsiteX130" fmla="*/ 1011332 w 2972814"/>
                <a:gd name="connsiteY130" fmla="*/ 483249 h 528865"/>
                <a:gd name="connsiteX131" fmla="*/ 1016774 w 2972814"/>
                <a:gd name="connsiteY131" fmla="*/ 493240 h 528865"/>
                <a:gd name="connsiteX132" fmla="*/ 1017541 w 2972814"/>
                <a:gd name="connsiteY132" fmla="*/ 494676 h 528865"/>
                <a:gd name="connsiteX133" fmla="*/ 1023899 w 2972814"/>
                <a:gd name="connsiteY133" fmla="*/ 503232 h 528865"/>
                <a:gd name="connsiteX134" fmla="*/ 1032695 w 2972814"/>
                <a:gd name="connsiteY134" fmla="*/ 513223 h 528865"/>
                <a:gd name="connsiteX135" fmla="*/ 1037492 w 2972814"/>
                <a:gd name="connsiteY135" fmla="*/ 518080 h 528865"/>
                <a:gd name="connsiteX136" fmla="*/ 1049461 w 2972814"/>
                <a:gd name="connsiteY136" fmla="*/ 523215 h 528865"/>
                <a:gd name="connsiteX137" fmla="*/ 1057444 w 2972814"/>
                <a:gd name="connsiteY137" fmla="*/ 526014 h 528865"/>
                <a:gd name="connsiteX138" fmla="*/ 1073412 w 2972814"/>
                <a:gd name="connsiteY138" fmla="*/ 523215 h 528865"/>
                <a:gd name="connsiteX139" fmla="*/ 1077396 w 2972814"/>
                <a:gd name="connsiteY139" fmla="*/ 522567 h 528865"/>
                <a:gd name="connsiteX140" fmla="*/ 1092812 w 2972814"/>
                <a:gd name="connsiteY140" fmla="*/ 513223 h 528865"/>
                <a:gd name="connsiteX141" fmla="*/ 1097348 w 2972814"/>
                <a:gd name="connsiteY141" fmla="*/ 510715 h 528865"/>
                <a:gd name="connsiteX142" fmla="*/ 1104972 w 2972814"/>
                <a:gd name="connsiteY142" fmla="*/ 503232 h 528865"/>
                <a:gd name="connsiteX143" fmla="*/ 1115100 w 2972814"/>
                <a:gd name="connsiteY143" fmla="*/ 493240 h 528865"/>
                <a:gd name="connsiteX144" fmla="*/ 1117299 w 2972814"/>
                <a:gd name="connsiteY144" fmla="*/ 490974 h 528865"/>
                <a:gd name="connsiteX145" fmla="*/ 1122725 w 2972814"/>
                <a:gd name="connsiteY145" fmla="*/ 483249 h 528865"/>
                <a:gd name="connsiteX146" fmla="*/ 1129212 w 2972814"/>
                <a:gd name="connsiteY146" fmla="*/ 473257 h 528865"/>
                <a:gd name="connsiteX147" fmla="*/ 1135247 w 2972814"/>
                <a:gd name="connsiteY147" fmla="*/ 463266 h 528865"/>
                <a:gd name="connsiteX148" fmla="*/ 1137251 w 2972814"/>
                <a:gd name="connsiteY148" fmla="*/ 459411 h 528865"/>
                <a:gd name="connsiteX149" fmla="*/ 1139881 w 2972814"/>
                <a:gd name="connsiteY149" fmla="*/ 453274 h 528865"/>
                <a:gd name="connsiteX150" fmla="*/ 1144119 w 2972814"/>
                <a:gd name="connsiteY150" fmla="*/ 443283 h 528865"/>
                <a:gd name="connsiteX151" fmla="*/ 1148064 w 2972814"/>
                <a:gd name="connsiteY151" fmla="*/ 433291 h 528865"/>
                <a:gd name="connsiteX152" fmla="*/ 1152094 w 2972814"/>
                <a:gd name="connsiteY152" fmla="*/ 423300 h 528865"/>
                <a:gd name="connsiteX153" fmla="*/ 1156628 w 2972814"/>
                <a:gd name="connsiteY153" fmla="*/ 413308 h 528865"/>
                <a:gd name="connsiteX154" fmla="*/ 1157203 w 2972814"/>
                <a:gd name="connsiteY154" fmla="*/ 412169 h 528865"/>
                <a:gd name="connsiteX155" fmla="*/ 1161455 w 2972814"/>
                <a:gd name="connsiteY155" fmla="*/ 403317 h 528865"/>
                <a:gd name="connsiteX156" fmla="*/ 1167232 w 2972814"/>
                <a:gd name="connsiteY156" fmla="*/ 393325 h 528865"/>
                <a:gd name="connsiteX157" fmla="*/ 1174587 w 2972814"/>
                <a:gd name="connsiteY157" fmla="*/ 383334 h 528865"/>
                <a:gd name="connsiteX158" fmla="*/ 1177155 w 2972814"/>
                <a:gd name="connsiteY158" fmla="*/ 380272 h 528865"/>
                <a:gd name="connsiteX159" fmla="*/ 1183440 w 2972814"/>
                <a:gd name="connsiteY159" fmla="*/ 373342 h 528865"/>
                <a:gd name="connsiteX160" fmla="*/ 1194477 w 2972814"/>
                <a:gd name="connsiteY160" fmla="*/ 363351 h 528865"/>
                <a:gd name="connsiteX161" fmla="*/ 1197107 w 2972814"/>
                <a:gd name="connsiteY161" fmla="*/ 361216 h 528865"/>
                <a:gd name="connsiteX162" fmla="*/ 1208706 w 2972814"/>
                <a:gd name="connsiteY162" fmla="*/ 353359 h 528865"/>
                <a:gd name="connsiteX163" fmla="*/ 1217058 w 2972814"/>
                <a:gd name="connsiteY163" fmla="*/ 348196 h 528865"/>
                <a:gd name="connsiteX164" fmla="*/ 1227169 w 2972814"/>
                <a:gd name="connsiteY164" fmla="*/ 343368 h 528865"/>
                <a:gd name="connsiteX165" fmla="*/ 1237010 w 2972814"/>
                <a:gd name="connsiteY165" fmla="*/ 338872 h 528865"/>
                <a:gd name="connsiteX166" fmla="*/ 1254341 w 2972814"/>
                <a:gd name="connsiteY166" fmla="*/ 333376 h 528865"/>
                <a:gd name="connsiteX167" fmla="*/ 1256962 w 2972814"/>
                <a:gd name="connsiteY167" fmla="*/ 332496 h 528865"/>
                <a:gd name="connsiteX168" fmla="*/ 1276914 w 2972814"/>
                <a:gd name="connsiteY168" fmla="*/ 328087 h 528865"/>
                <a:gd name="connsiteX169" fmla="*/ 1296865 w 2972814"/>
                <a:gd name="connsiteY169" fmla="*/ 325644 h 528865"/>
                <a:gd name="connsiteX170" fmla="*/ 1316817 w 2972814"/>
                <a:gd name="connsiteY170" fmla="*/ 324339 h 528865"/>
                <a:gd name="connsiteX171" fmla="*/ 1336769 w 2972814"/>
                <a:gd name="connsiteY171" fmla="*/ 323534 h 528865"/>
                <a:gd name="connsiteX172" fmla="*/ 1340516 w 2972814"/>
                <a:gd name="connsiteY172" fmla="*/ 323385 h 528865"/>
                <a:gd name="connsiteX173" fmla="*/ 1356721 w 2972814"/>
                <a:gd name="connsiteY173" fmla="*/ 322677 h 528865"/>
                <a:gd name="connsiteX174" fmla="*/ 1376673 w 2972814"/>
                <a:gd name="connsiteY174" fmla="*/ 321449 h 528865"/>
                <a:gd name="connsiteX175" fmla="*/ 1396624 w 2972814"/>
                <a:gd name="connsiteY175" fmla="*/ 319563 h 528865"/>
                <a:gd name="connsiteX176" fmla="*/ 1416576 w 2972814"/>
                <a:gd name="connsiteY176" fmla="*/ 317016 h 528865"/>
                <a:gd name="connsiteX177" fmla="*/ 1436528 w 2972814"/>
                <a:gd name="connsiteY177" fmla="*/ 313966 h 528865"/>
                <a:gd name="connsiteX178" fmla="*/ 1439748 w 2972814"/>
                <a:gd name="connsiteY178" fmla="*/ 313393 h 528865"/>
                <a:gd name="connsiteX179" fmla="*/ 1456480 w 2972814"/>
                <a:gd name="connsiteY179" fmla="*/ 310347 h 528865"/>
                <a:gd name="connsiteX180" fmla="*/ 1476431 w 2972814"/>
                <a:gd name="connsiteY180" fmla="*/ 306479 h 528865"/>
                <a:gd name="connsiteX181" fmla="*/ 1491397 w 2972814"/>
                <a:gd name="connsiteY181" fmla="*/ 303402 h 528865"/>
                <a:gd name="connsiteX182" fmla="*/ 1496383 w 2972814"/>
                <a:gd name="connsiteY182" fmla="*/ 302316 h 528865"/>
                <a:gd name="connsiteX183" fmla="*/ 1516335 w 2972814"/>
                <a:gd name="connsiteY183" fmla="*/ 297683 h 528865"/>
                <a:gd name="connsiteX184" fmla="*/ 1532438 w 2972814"/>
                <a:gd name="connsiteY184" fmla="*/ 293410 h 528865"/>
                <a:gd name="connsiteX185" fmla="*/ 1536287 w 2972814"/>
                <a:gd name="connsiteY185" fmla="*/ 292284 h 528865"/>
                <a:gd name="connsiteX186" fmla="*/ 1556239 w 2972814"/>
                <a:gd name="connsiteY186" fmla="*/ 285284 h 528865"/>
                <a:gd name="connsiteX187" fmla="*/ 1560806 w 2972814"/>
                <a:gd name="connsiteY187" fmla="*/ 283419 h 528865"/>
                <a:gd name="connsiteX188" fmla="*/ 1576190 w 2972814"/>
                <a:gd name="connsiteY188" fmla="*/ 276804 h 528865"/>
                <a:gd name="connsiteX189" fmla="*/ 1582757 w 2972814"/>
                <a:gd name="connsiteY189" fmla="*/ 273428 h 528865"/>
                <a:gd name="connsiteX190" fmla="*/ 1596142 w 2972814"/>
                <a:gd name="connsiteY190" fmla="*/ 265865 h 528865"/>
                <a:gd name="connsiteX191" fmla="*/ 1599955 w 2972814"/>
                <a:gd name="connsiteY191" fmla="*/ 263436 h 528865"/>
                <a:gd name="connsiteX192" fmla="*/ 1616009 w 2972814"/>
                <a:gd name="connsiteY192" fmla="*/ 253445 h 528865"/>
                <a:gd name="connsiteX193" fmla="*/ 1616094 w 2972814"/>
                <a:gd name="connsiteY193" fmla="*/ 253395 h 528865"/>
                <a:gd name="connsiteX194" fmla="*/ 1632676 w 2972814"/>
                <a:gd name="connsiteY194" fmla="*/ 243453 h 528865"/>
                <a:gd name="connsiteX195" fmla="*/ 1636046 w 2972814"/>
                <a:gd name="connsiteY195" fmla="*/ 241490 h 528865"/>
                <a:gd name="connsiteX196" fmla="*/ 1649790 w 2972814"/>
                <a:gd name="connsiteY196" fmla="*/ 233461 h 528865"/>
                <a:gd name="connsiteX197" fmla="*/ 1655997 w 2972814"/>
                <a:gd name="connsiteY197" fmla="*/ 230144 h 528865"/>
                <a:gd name="connsiteX198" fmla="*/ 1668941 w 2972814"/>
                <a:gd name="connsiteY198" fmla="*/ 223470 h 528865"/>
                <a:gd name="connsiteX199" fmla="*/ 1675949 w 2972814"/>
                <a:gd name="connsiteY199" fmla="*/ 220147 h 528865"/>
                <a:gd name="connsiteX200" fmla="*/ 1691244 w 2972814"/>
                <a:gd name="connsiteY200" fmla="*/ 213479 h 528865"/>
                <a:gd name="connsiteX201" fmla="*/ 1695901 w 2972814"/>
                <a:gd name="connsiteY201" fmla="*/ 211633 h 528865"/>
                <a:gd name="connsiteX202" fmla="*/ 1715853 w 2972814"/>
                <a:gd name="connsiteY202" fmla="*/ 204804 h 528865"/>
                <a:gd name="connsiteX203" fmla="*/ 1720543 w 2972814"/>
                <a:gd name="connsiteY203" fmla="*/ 203487 h 528865"/>
                <a:gd name="connsiteX204" fmla="*/ 1735805 w 2972814"/>
                <a:gd name="connsiteY204" fmla="*/ 199778 h 528865"/>
                <a:gd name="connsiteX205" fmla="*/ 1755756 w 2972814"/>
                <a:gd name="connsiteY205" fmla="*/ 196296 h 528865"/>
                <a:gd name="connsiteX206" fmla="*/ 1775708 w 2972814"/>
                <a:gd name="connsiteY206" fmla="*/ 194464 h 528865"/>
                <a:gd name="connsiteX207" fmla="*/ 1795660 w 2972814"/>
                <a:gd name="connsiteY207" fmla="*/ 194135 h 528865"/>
                <a:gd name="connsiteX208" fmla="*/ 1815612 w 2972814"/>
                <a:gd name="connsiteY208" fmla="*/ 195176 h 528865"/>
                <a:gd name="connsiteX209" fmla="*/ 1835563 w 2972814"/>
                <a:gd name="connsiteY209" fmla="*/ 197295 h 528865"/>
                <a:gd name="connsiteX210" fmla="*/ 1855515 w 2972814"/>
                <a:gd name="connsiteY210" fmla="*/ 199165 h 528865"/>
                <a:gd name="connsiteX211" fmla="*/ 1875467 w 2972814"/>
                <a:gd name="connsiteY211" fmla="*/ 200406 h 528865"/>
                <a:gd name="connsiteX212" fmla="*/ 1895419 w 2972814"/>
                <a:gd name="connsiteY212" fmla="*/ 200614 h 528865"/>
                <a:gd name="connsiteX213" fmla="*/ 1915371 w 2972814"/>
                <a:gd name="connsiteY213" fmla="*/ 199422 h 528865"/>
                <a:gd name="connsiteX214" fmla="*/ 1935322 w 2972814"/>
                <a:gd name="connsiteY214" fmla="*/ 197359 h 528865"/>
                <a:gd name="connsiteX215" fmla="*/ 1955274 w 2972814"/>
                <a:gd name="connsiteY215" fmla="*/ 194897 h 528865"/>
                <a:gd name="connsiteX216" fmla="*/ 1965832 w 2972814"/>
                <a:gd name="connsiteY216" fmla="*/ 193496 h 528865"/>
                <a:gd name="connsiteX217" fmla="*/ 1975226 w 2972814"/>
                <a:gd name="connsiteY217" fmla="*/ 192425 h 528865"/>
                <a:gd name="connsiteX218" fmla="*/ 1995178 w 2972814"/>
                <a:gd name="connsiteY218" fmla="*/ 190053 h 528865"/>
                <a:gd name="connsiteX219" fmla="*/ 2015129 w 2972814"/>
                <a:gd name="connsiteY219" fmla="*/ 187758 h 528865"/>
                <a:gd name="connsiteX220" fmla="*/ 2035081 w 2972814"/>
                <a:gd name="connsiteY220" fmla="*/ 185319 h 528865"/>
                <a:gd name="connsiteX221" fmla="*/ 2051823 w 2972814"/>
                <a:gd name="connsiteY221" fmla="*/ 183504 h 528865"/>
                <a:gd name="connsiteX222" fmla="*/ 2055033 w 2972814"/>
                <a:gd name="connsiteY222" fmla="*/ 183173 h 528865"/>
                <a:gd name="connsiteX223" fmla="*/ 2074985 w 2972814"/>
                <a:gd name="connsiteY223" fmla="*/ 180525 h 528865"/>
                <a:gd name="connsiteX224" fmla="*/ 2094936 w 2972814"/>
                <a:gd name="connsiteY224" fmla="*/ 177628 h 528865"/>
                <a:gd name="connsiteX225" fmla="*/ 2114888 w 2972814"/>
                <a:gd name="connsiteY225" fmla="*/ 174314 h 528865"/>
                <a:gd name="connsiteX226" fmla="*/ 2119307 w 2972814"/>
                <a:gd name="connsiteY226" fmla="*/ 173513 h 528865"/>
                <a:gd name="connsiteX227" fmla="*/ 2134840 w 2972814"/>
                <a:gd name="connsiteY227" fmla="*/ 170816 h 528865"/>
                <a:gd name="connsiteX228" fmla="*/ 2154792 w 2972814"/>
                <a:gd name="connsiteY228" fmla="*/ 167349 h 528865"/>
                <a:gd name="connsiteX229" fmla="*/ 2174744 w 2972814"/>
                <a:gd name="connsiteY229" fmla="*/ 164546 h 528865"/>
                <a:gd name="connsiteX230" fmla="*/ 2194695 w 2972814"/>
                <a:gd name="connsiteY230" fmla="*/ 163615 h 528865"/>
                <a:gd name="connsiteX231" fmla="*/ 2214647 w 2972814"/>
                <a:gd name="connsiteY231" fmla="*/ 166541 h 528865"/>
                <a:gd name="connsiteX232" fmla="*/ 2226234 w 2972814"/>
                <a:gd name="connsiteY232" fmla="*/ 173513 h 528865"/>
                <a:gd name="connsiteX233" fmla="*/ 2234599 w 2972814"/>
                <a:gd name="connsiteY233" fmla="*/ 183001 h 528865"/>
                <a:gd name="connsiteX234" fmla="*/ 2234845 w 2972814"/>
                <a:gd name="connsiteY234" fmla="*/ 183504 h 528865"/>
                <a:gd name="connsiteX235" fmla="*/ 2237901 w 2972814"/>
                <a:gd name="connsiteY235" fmla="*/ 193496 h 528865"/>
                <a:gd name="connsiteX236" fmla="*/ 2239483 w 2972814"/>
                <a:gd name="connsiteY236" fmla="*/ 203487 h 528865"/>
                <a:gd name="connsiteX237" fmla="*/ 2240287 w 2972814"/>
                <a:gd name="connsiteY237" fmla="*/ 213479 h 528865"/>
                <a:gd name="connsiteX238" fmla="*/ 2240645 w 2972814"/>
                <a:gd name="connsiteY238" fmla="*/ 223470 h 528865"/>
                <a:gd name="connsiteX239" fmla="*/ 2240724 w 2972814"/>
                <a:gd name="connsiteY239" fmla="*/ 233461 h 528865"/>
                <a:gd name="connsiteX240" fmla="*/ 2241080 w 2972814"/>
                <a:gd name="connsiteY240" fmla="*/ 243453 h 528865"/>
                <a:gd name="connsiteX241" fmla="*/ 2241712 w 2972814"/>
                <a:gd name="connsiteY241" fmla="*/ 253445 h 528865"/>
                <a:gd name="connsiteX242" fmla="*/ 2242917 w 2972814"/>
                <a:gd name="connsiteY242" fmla="*/ 263436 h 528865"/>
                <a:gd name="connsiteX243" fmla="*/ 2245048 w 2972814"/>
                <a:gd name="connsiteY243" fmla="*/ 273428 h 528865"/>
                <a:gd name="connsiteX244" fmla="*/ 2249004 w 2972814"/>
                <a:gd name="connsiteY244" fmla="*/ 283419 h 528865"/>
                <a:gd name="connsiteX245" fmla="*/ 2254551 w 2972814"/>
                <a:gd name="connsiteY245" fmla="*/ 291362 h 528865"/>
                <a:gd name="connsiteX246" fmla="*/ 2256061 w 2972814"/>
                <a:gd name="connsiteY246" fmla="*/ 293410 h 528865"/>
                <a:gd name="connsiteX247" fmla="*/ 2268184 w 2972814"/>
                <a:gd name="connsiteY247" fmla="*/ 303402 h 528865"/>
                <a:gd name="connsiteX248" fmla="*/ 2274502 w 2972814"/>
                <a:gd name="connsiteY248" fmla="*/ 306509 h 528865"/>
                <a:gd name="connsiteX249" fmla="*/ 2292589 w 2972814"/>
                <a:gd name="connsiteY249" fmla="*/ 313393 h 528865"/>
                <a:gd name="connsiteX250" fmla="*/ 2294454 w 2972814"/>
                <a:gd name="connsiteY250" fmla="*/ 313875 h 528865"/>
                <a:gd name="connsiteX251" fmla="*/ 2314406 w 2972814"/>
                <a:gd name="connsiteY251" fmla="*/ 318291 h 528865"/>
                <a:gd name="connsiteX252" fmla="*/ 2334358 w 2972814"/>
                <a:gd name="connsiteY252" fmla="*/ 321252 h 528865"/>
                <a:gd name="connsiteX253" fmla="*/ 2354310 w 2972814"/>
                <a:gd name="connsiteY253" fmla="*/ 323319 h 528865"/>
                <a:gd name="connsiteX254" fmla="*/ 2355176 w 2972814"/>
                <a:gd name="connsiteY254" fmla="*/ 323385 h 528865"/>
                <a:gd name="connsiteX255" fmla="*/ 2374261 w 2972814"/>
                <a:gd name="connsiteY255" fmla="*/ 324650 h 528865"/>
                <a:gd name="connsiteX256" fmla="*/ 2394213 w 2972814"/>
                <a:gd name="connsiteY256" fmla="*/ 325469 h 528865"/>
                <a:gd name="connsiteX257" fmla="*/ 2414165 w 2972814"/>
                <a:gd name="connsiteY257" fmla="*/ 325854 h 528865"/>
                <a:gd name="connsiteX258" fmla="*/ 2434117 w 2972814"/>
                <a:gd name="connsiteY258" fmla="*/ 325654 h 528865"/>
                <a:gd name="connsiteX259" fmla="*/ 2454068 w 2972814"/>
                <a:gd name="connsiteY259" fmla="*/ 324987 h 528865"/>
                <a:gd name="connsiteX260" fmla="*/ 2474020 w 2972814"/>
                <a:gd name="connsiteY260" fmla="*/ 323553 h 528865"/>
                <a:gd name="connsiteX261" fmla="*/ 2475643 w 2972814"/>
                <a:gd name="connsiteY261" fmla="*/ 323385 h 528865"/>
                <a:gd name="connsiteX262" fmla="*/ 2493972 w 2972814"/>
                <a:gd name="connsiteY262" fmla="*/ 321221 h 528865"/>
                <a:gd name="connsiteX263" fmla="*/ 2513924 w 2972814"/>
                <a:gd name="connsiteY263" fmla="*/ 317529 h 528865"/>
                <a:gd name="connsiteX264" fmla="*/ 2529135 w 2972814"/>
                <a:gd name="connsiteY264" fmla="*/ 313393 h 528865"/>
                <a:gd name="connsiteX265" fmla="*/ 2533876 w 2972814"/>
                <a:gd name="connsiteY265" fmla="*/ 311776 h 528865"/>
                <a:gd name="connsiteX266" fmla="*/ 2552266 w 2972814"/>
                <a:gd name="connsiteY266" fmla="*/ 303402 h 528865"/>
                <a:gd name="connsiteX267" fmla="*/ 2553827 w 2972814"/>
                <a:gd name="connsiteY267" fmla="*/ 302444 h 528865"/>
                <a:gd name="connsiteX268" fmla="*/ 2566236 w 2972814"/>
                <a:gd name="connsiteY268" fmla="*/ 293410 h 528865"/>
                <a:gd name="connsiteX269" fmla="*/ 2573779 w 2972814"/>
                <a:gd name="connsiteY269" fmla="*/ 285369 h 528865"/>
                <a:gd name="connsiteX270" fmla="*/ 2575518 w 2972814"/>
                <a:gd name="connsiteY270" fmla="*/ 283419 h 528865"/>
                <a:gd name="connsiteX271" fmla="*/ 2582497 w 2972814"/>
                <a:gd name="connsiteY271" fmla="*/ 273428 h 528865"/>
                <a:gd name="connsiteX272" fmla="*/ 2587849 w 2972814"/>
                <a:gd name="connsiteY272" fmla="*/ 263436 h 528865"/>
                <a:gd name="connsiteX273" fmla="*/ 2591912 w 2972814"/>
                <a:gd name="connsiteY273" fmla="*/ 253445 h 528865"/>
                <a:gd name="connsiteX274" fmla="*/ 2593731 w 2972814"/>
                <a:gd name="connsiteY274" fmla="*/ 248593 h 528865"/>
                <a:gd name="connsiteX275" fmla="*/ 2595801 w 2972814"/>
                <a:gd name="connsiteY275" fmla="*/ 243453 h 528865"/>
                <a:gd name="connsiteX276" fmla="*/ 2599652 w 2972814"/>
                <a:gd name="connsiteY276" fmla="*/ 233461 h 528865"/>
                <a:gd name="connsiteX277" fmla="*/ 2603276 w 2972814"/>
                <a:gd name="connsiteY277" fmla="*/ 223470 h 528865"/>
                <a:gd name="connsiteX278" fmla="*/ 2606893 w 2972814"/>
                <a:gd name="connsiteY278" fmla="*/ 213479 h 528865"/>
                <a:gd name="connsiteX279" fmla="*/ 2610312 w 2972814"/>
                <a:gd name="connsiteY279" fmla="*/ 203487 h 528865"/>
                <a:gd name="connsiteX280" fmla="*/ 2613683 w 2972814"/>
                <a:gd name="connsiteY280" fmla="*/ 194339 h 528865"/>
                <a:gd name="connsiteX281" fmla="*/ 2614048 w 2972814"/>
                <a:gd name="connsiteY281" fmla="*/ 193496 h 528865"/>
                <a:gd name="connsiteX282" fmla="*/ 2618395 w 2972814"/>
                <a:gd name="connsiteY282" fmla="*/ 183504 h 528865"/>
                <a:gd name="connsiteX283" fmla="*/ 2622859 w 2972814"/>
                <a:gd name="connsiteY283" fmla="*/ 173513 h 528865"/>
                <a:gd name="connsiteX284" fmla="*/ 2627525 w 2972814"/>
                <a:gd name="connsiteY284" fmla="*/ 163521 h 528865"/>
                <a:gd name="connsiteX285" fmla="*/ 2632334 w 2972814"/>
                <a:gd name="connsiteY285" fmla="*/ 153530 h 528865"/>
                <a:gd name="connsiteX286" fmla="*/ 2633634 w 2972814"/>
                <a:gd name="connsiteY286" fmla="*/ 150900 h 528865"/>
                <a:gd name="connsiteX287" fmla="*/ 2638412 w 2972814"/>
                <a:gd name="connsiteY287" fmla="*/ 143538 h 528865"/>
                <a:gd name="connsiteX288" fmla="*/ 2645345 w 2972814"/>
                <a:gd name="connsiteY288" fmla="*/ 133547 h 528865"/>
                <a:gd name="connsiteX289" fmla="*/ 2653530 w 2972814"/>
                <a:gd name="connsiteY289" fmla="*/ 123555 h 528865"/>
                <a:gd name="connsiteX290" fmla="*/ 2653586 w 2972814"/>
                <a:gd name="connsiteY290" fmla="*/ 123493 h 528865"/>
                <a:gd name="connsiteX291" fmla="*/ 2667573 w 2972814"/>
                <a:gd name="connsiteY291" fmla="*/ 113564 h 528865"/>
                <a:gd name="connsiteX292" fmla="*/ 2673538 w 2972814"/>
                <a:gd name="connsiteY292" fmla="*/ 110264 h 528865"/>
                <a:gd name="connsiteX293" fmla="*/ 2693490 w 2972814"/>
                <a:gd name="connsiteY293" fmla="*/ 105297 h 528865"/>
                <a:gd name="connsiteX294" fmla="*/ 2713441 w 2972814"/>
                <a:gd name="connsiteY294" fmla="*/ 105221 h 528865"/>
                <a:gd name="connsiteX295" fmla="*/ 2733393 w 2972814"/>
                <a:gd name="connsiteY295" fmla="*/ 108463 h 528865"/>
                <a:gd name="connsiteX296" fmla="*/ 2749369 w 2972814"/>
                <a:gd name="connsiteY296" fmla="*/ 113564 h 528865"/>
                <a:gd name="connsiteX297" fmla="*/ 2753345 w 2972814"/>
                <a:gd name="connsiteY297" fmla="*/ 114980 h 528865"/>
                <a:gd name="connsiteX298" fmla="*/ 2771375 w 2972814"/>
                <a:gd name="connsiteY298" fmla="*/ 123555 h 528865"/>
                <a:gd name="connsiteX299" fmla="*/ 2773297 w 2972814"/>
                <a:gd name="connsiteY299" fmla="*/ 124576 h 528865"/>
                <a:gd name="connsiteX300" fmla="*/ 2788477 w 2972814"/>
                <a:gd name="connsiteY300" fmla="*/ 133547 h 528865"/>
                <a:gd name="connsiteX301" fmla="*/ 2793249 w 2972814"/>
                <a:gd name="connsiteY301" fmla="*/ 136831 h 528865"/>
                <a:gd name="connsiteX302" fmla="*/ 2803425 w 2972814"/>
                <a:gd name="connsiteY302" fmla="*/ 143538 h 528865"/>
                <a:gd name="connsiteX303" fmla="*/ 2813200 w 2972814"/>
                <a:gd name="connsiteY303" fmla="*/ 151193 h 528865"/>
                <a:gd name="connsiteX304" fmla="*/ 2816918 w 2972814"/>
                <a:gd name="connsiteY304" fmla="*/ 153530 h 528865"/>
                <a:gd name="connsiteX305" fmla="*/ 2830287 w 2972814"/>
                <a:gd name="connsiteY305" fmla="*/ 163521 h 528865"/>
                <a:gd name="connsiteX306" fmla="*/ 2833152 w 2972814"/>
                <a:gd name="connsiteY306" fmla="*/ 166246 h 528865"/>
                <a:gd name="connsiteX307" fmla="*/ 2843877 w 2972814"/>
                <a:gd name="connsiteY307" fmla="*/ 173513 h 528865"/>
                <a:gd name="connsiteX308" fmla="*/ 2853104 w 2972814"/>
                <a:gd name="connsiteY308" fmla="*/ 181871 h 528865"/>
                <a:gd name="connsiteX309" fmla="*/ 2856272 w 2972814"/>
                <a:gd name="connsiteY309" fmla="*/ 183504 h 528865"/>
                <a:gd name="connsiteX310" fmla="*/ 2866392 w 2972814"/>
                <a:gd name="connsiteY310" fmla="*/ 193496 h 528865"/>
                <a:gd name="connsiteX311" fmla="*/ 2868720 w 2972814"/>
                <a:gd name="connsiteY311" fmla="*/ 203487 h 528865"/>
                <a:gd name="connsiteX312" fmla="*/ 2865965 w 2972814"/>
                <a:gd name="connsiteY312" fmla="*/ 213479 h 528865"/>
                <a:gd name="connsiteX313" fmla="*/ 2860613 w 2972814"/>
                <a:gd name="connsiteY313" fmla="*/ 223470 h 528865"/>
                <a:gd name="connsiteX314" fmla="*/ 2853666 w 2972814"/>
                <a:gd name="connsiteY314" fmla="*/ 233461 h 528865"/>
                <a:gd name="connsiteX315" fmla="*/ 2853104 w 2972814"/>
                <a:gd name="connsiteY315" fmla="*/ 234128 h 528865"/>
                <a:gd name="connsiteX316" fmla="*/ 2847658 w 2972814"/>
                <a:gd name="connsiteY316" fmla="*/ 243453 h 528865"/>
                <a:gd name="connsiteX317" fmla="*/ 2840718 w 2972814"/>
                <a:gd name="connsiteY317" fmla="*/ 253445 h 528865"/>
                <a:gd name="connsiteX318" fmla="*/ 2833152 w 2972814"/>
                <a:gd name="connsiteY318" fmla="*/ 263040 h 528865"/>
                <a:gd name="connsiteX319" fmla="*/ 2832891 w 2972814"/>
                <a:gd name="connsiteY319" fmla="*/ 263436 h 528865"/>
                <a:gd name="connsiteX320" fmla="*/ 2824785 w 2972814"/>
                <a:gd name="connsiteY320" fmla="*/ 273428 h 528865"/>
                <a:gd name="connsiteX321" fmla="*/ 2815490 w 2972814"/>
                <a:gd name="connsiteY321" fmla="*/ 283419 h 528865"/>
                <a:gd name="connsiteX322" fmla="*/ 2813200 w 2972814"/>
                <a:gd name="connsiteY322" fmla="*/ 285523 h 528865"/>
                <a:gd name="connsiteX323" fmla="*/ 2804933 w 2972814"/>
                <a:gd name="connsiteY323" fmla="*/ 293410 h 528865"/>
                <a:gd name="connsiteX324" fmla="*/ 2793249 w 2972814"/>
                <a:gd name="connsiteY324" fmla="*/ 302985 h 528865"/>
                <a:gd name="connsiteX325" fmla="*/ 2792745 w 2972814"/>
                <a:gd name="connsiteY325" fmla="*/ 303402 h 528865"/>
                <a:gd name="connsiteX326" fmla="*/ 2779544 w 2972814"/>
                <a:gd name="connsiteY326" fmla="*/ 313393 h 528865"/>
                <a:gd name="connsiteX327" fmla="*/ 2773297 w 2972814"/>
                <a:gd name="connsiteY327" fmla="*/ 317944 h 528865"/>
                <a:gd name="connsiteX328" fmla="*/ 2765883 w 2972814"/>
                <a:gd name="connsiteY328" fmla="*/ 323385 h 528865"/>
                <a:gd name="connsiteX329" fmla="*/ 2753345 w 2972814"/>
                <a:gd name="connsiteY329" fmla="*/ 332811 h 528865"/>
                <a:gd name="connsiteX330" fmla="*/ 2752611 w 2972814"/>
                <a:gd name="connsiteY330" fmla="*/ 333376 h 528865"/>
                <a:gd name="connsiteX331" fmla="*/ 2740843 w 2972814"/>
                <a:gd name="connsiteY331" fmla="*/ 343368 h 528865"/>
                <a:gd name="connsiteX332" fmla="*/ 2733393 w 2972814"/>
                <a:gd name="connsiteY332" fmla="*/ 350897 h 528865"/>
                <a:gd name="connsiteX333" fmla="*/ 2731139 w 2972814"/>
                <a:gd name="connsiteY333" fmla="*/ 353359 h 528865"/>
                <a:gd name="connsiteX334" fmla="*/ 2724245 w 2972814"/>
                <a:gd name="connsiteY334" fmla="*/ 363351 h 528865"/>
                <a:gd name="connsiteX335" fmla="*/ 2720153 w 2972814"/>
                <a:gd name="connsiteY335" fmla="*/ 373342 h 528865"/>
                <a:gd name="connsiteX336" fmla="*/ 2718321 w 2972814"/>
                <a:gd name="connsiteY336" fmla="*/ 383334 h 528865"/>
                <a:gd name="connsiteX337" fmla="*/ 2718809 w 2972814"/>
                <a:gd name="connsiteY337" fmla="*/ 393325 h 528865"/>
                <a:gd name="connsiteX338" fmla="*/ 2721249 w 2972814"/>
                <a:gd name="connsiteY338" fmla="*/ 403317 h 528865"/>
                <a:gd name="connsiteX339" fmla="*/ 2725568 w 2972814"/>
                <a:gd name="connsiteY339" fmla="*/ 413308 h 528865"/>
                <a:gd name="connsiteX340" fmla="*/ 2731825 w 2972814"/>
                <a:gd name="connsiteY340" fmla="*/ 423300 h 528865"/>
                <a:gd name="connsiteX341" fmla="*/ 2733393 w 2972814"/>
                <a:gd name="connsiteY341" fmla="*/ 425258 h 528865"/>
                <a:gd name="connsiteX342" fmla="*/ 2741648 w 2972814"/>
                <a:gd name="connsiteY342" fmla="*/ 433291 h 528865"/>
                <a:gd name="connsiteX343" fmla="*/ 2753345 w 2972814"/>
                <a:gd name="connsiteY343" fmla="*/ 442452 h 528865"/>
                <a:gd name="connsiteX344" fmla="*/ 2755116 w 2972814"/>
                <a:gd name="connsiteY344" fmla="*/ 443283 h 528865"/>
                <a:gd name="connsiteX345" fmla="*/ 2773297 w 2972814"/>
                <a:gd name="connsiteY345" fmla="*/ 450199 h 528865"/>
                <a:gd name="connsiteX346" fmla="*/ 2793249 w 2972814"/>
                <a:gd name="connsiteY346" fmla="*/ 452246 h 528865"/>
                <a:gd name="connsiteX347" fmla="*/ 2813200 w 2972814"/>
                <a:gd name="connsiteY347" fmla="*/ 449639 h 528865"/>
                <a:gd name="connsiteX348" fmla="*/ 2833152 w 2972814"/>
                <a:gd name="connsiteY348" fmla="*/ 443860 h 528865"/>
                <a:gd name="connsiteX349" fmla="*/ 2834596 w 2972814"/>
                <a:gd name="connsiteY349" fmla="*/ 443283 h 528865"/>
                <a:gd name="connsiteX350" fmla="*/ 2853104 w 2972814"/>
                <a:gd name="connsiteY350" fmla="*/ 435903 h 528865"/>
                <a:gd name="connsiteX351" fmla="*/ 2859206 w 2972814"/>
                <a:gd name="connsiteY351" fmla="*/ 433291 h 528865"/>
                <a:gd name="connsiteX352" fmla="*/ 2873056 w 2972814"/>
                <a:gd name="connsiteY352" fmla="*/ 427475 h 528865"/>
                <a:gd name="connsiteX353" fmla="*/ 2883246 w 2972814"/>
                <a:gd name="connsiteY353" fmla="*/ 423300 h 528865"/>
                <a:gd name="connsiteX354" fmla="*/ 2893007 w 2972814"/>
                <a:gd name="connsiteY354" fmla="*/ 419161 h 528865"/>
                <a:gd name="connsiteX355" fmla="*/ 2909106 w 2972814"/>
                <a:gd name="connsiteY355" fmla="*/ 413308 h 528865"/>
                <a:gd name="connsiteX356" fmla="*/ 2912959 w 2972814"/>
                <a:gd name="connsiteY356" fmla="*/ 411865 h 528865"/>
                <a:gd name="connsiteX357" fmla="*/ 2932911 w 2972814"/>
                <a:gd name="connsiteY357" fmla="*/ 405641 h 528865"/>
                <a:gd name="connsiteX358" fmla="*/ 2942785 w 2972814"/>
                <a:gd name="connsiteY358" fmla="*/ 403317 h 528865"/>
                <a:gd name="connsiteX359" fmla="*/ 2952863 w 2972814"/>
                <a:gd name="connsiteY359" fmla="*/ 400782 h 528865"/>
                <a:gd name="connsiteX360" fmla="*/ 2972815 w 2972814"/>
                <a:gd name="connsiteY360" fmla="*/ 396831 h 528865"/>
                <a:gd name="connsiteX361" fmla="*/ 1237010 w 2972814"/>
                <a:gd name="connsiteY361" fmla="*/ 195362 h 528865"/>
                <a:gd name="connsiteX362" fmla="*/ 1233533 w 2972814"/>
                <a:gd name="connsiteY362" fmla="*/ 193496 h 528865"/>
                <a:gd name="connsiteX363" fmla="*/ 1217058 w 2972814"/>
                <a:gd name="connsiteY363" fmla="*/ 183522 h 528865"/>
                <a:gd name="connsiteX364" fmla="*/ 1217039 w 2972814"/>
                <a:gd name="connsiteY364" fmla="*/ 183504 h 528865"/>
                <a:gd name="connsiteX365" fmla="*/ 1208882 w 2972814"/>
                <a:gd name="connsiteY365" fmla="*/ 173513 h 528865"/>
                <a:gd name="connsiteX366" fmla="*/ 1203121 w 2972814"/>
                <a:gd name="connsiteY366" fmla="*/ 163521 h 528865"/>
                <a:gd name="connsiteX367" fmla="*/ 1199479 w 2972814"/>
                <a:gd name="connsiteY367" fmla="*/ 153530 h 528865"/>
                <a:gd name="connsiteX368" fmla="*/ 1197947 w 2972814"/>
                <a:gd name="connsiteY368" fmla="*/ 143538 h 528865"/>
                <a:gd name="connsiteX369" fmla="*/ 1197691 w 2972814"/>
                <a:gd name="connsiteY369" fmla="*/ 133547 h 528865"/>
                <a:gd name="connsiteX370" fmla="*/ 1198694 w 2972814"/>
                <a:gd name="connsiteY370" fmla="*/ 123555 h 528865"/>
                <a:gd name="connsiteX371" fmla="*/ 1200900 w 2972814"/>
                <a:gd name="connsiteY371" fmla="*/ 113564 h 528865"/>
                <a:gd name="connsiteX372" fmla="*/ 1203586 w 2972814"/>
                <a:gd name="connsiteY372" fmla="*/ 103572 h 528865"/>
                <a:gd name="connsiteX373" fmla="*/ 1206842 w 2972814"/>
                <a:gd name="connsiteY373" fmla="*/ 93581 h 528865"/>
                <a:gd name="connsiteX374" fmla="*/ 1210369 w 2972814"/>
                <a:gd name="connsiteY374" fmla="*/ 83589 h 528865"/>
                <a:gd name="connsiteX375" fmla="*/ 1214146 w 2972814"/>
                <a:gd name="connsiteY375" fmla="*/ 73598 h 528865"/>
                <a:gd name="connsiteX376" fmla="*/ 1217058 w 2972814"/>
                <a:gd name="connsiteY376" fmla="*/ 66875 h 528865"/>
                <a:gd name="connsiteX377" fmla="*/ 1218774 w 2972814"/>
                <a:gd name="connsiteY377" fmla="*/ 63606 h 528865"/>
                <a:gd name="connsiteX378" fmla="*/ 1224474 w 2972814"/>
                <a:gd name="connsiteY378" fmla="*/ 53615 h 528865"/>
                <a:gd name="connsiteX379" fmla="*/ 1230713 w 2972814"/>
                <a:gd name="connsiteY379" fmla="*/ 43623 h 528865"/>
                <a:gd name="connsiteX380" fmla="*/ 1237010 w 2972814"/>
                <a:gd name="connsiteY380" fmla="*/ 34894 h 528865"/>
                <a:gd name="connsiteX381" fmla="*/ 1238148 w 2972814"/>
                <a:gd name="connsiteY381" fmla="*/ 33632 h 528865"/>
                <a:gd name="connsiteX382" fmla="*/ 1248825 w 2972814"/>
                <a:gd name="connsiteY382" fmla="*/ 23640 h 528865"/>
                <a:gd name="connsiteX383" fmla="*/ 1256962 w 2972814"/>
                <a:gd name="connsiteY383" fmla="*/ 17153 h 528865"/>
                <a:gd name="connsiteX384" fmla="*/ 1262961 w 2972814"/>
                <a:gd name="connsiteY384" fmla="*/ 13649 h 528865"/>
                <a:gd name="connsiteX385" fmla="*/ 1276914 w 2972814"/>
                <a:gd name="connsiteY385" fmla="*/ 6433 h 528865"/>
                <a:gd name="connsiteX386" fmla="*/ 1285598 w 2972814"/>
                <a:gd name="connsiteY386" fmla="*/ 3657 h 528865"/>
                <a:gd name="connsiteX387" fmla="*/ 1296865 w 2972814"/>
                <a:gd name="connsiteY387" fmla="*/ 459 h 528865"/>
                <a:gd name="connsiteX388" fmla="*/ 1316817 w 2972814"/>
                <a:gd name="connsiteY388" fmla="*/ 0 h 528865"/>
                <a:gd name="connsiteX389" fmla="*/ 1328053 w 2972814"/>
                <a:gd name="connsiteY389" fmla="*/ 3657 h 528865"/>
                <a:gd name="connsiteX390" fmla="*/ 1336769 w 2972814"/>
                <a:gd name="connsiteY390" fmla="*/ 7620 h 528865"/>
                <a:gd name="connsiteX391" fmla="*/ 1342491 w 2972814"/>
                <a:gd name="connsiteY391" fmla="*/ 13649 h 528865"/>
                <a:gd name="connsiteX392" fmla="*/ 1348622 w 2972814"/>
                <a:gd name="connsiteY392" fmla="*/ 23640 h 528865"/>
                <a:gd name="connsiteX393" fmla="*/ 1352216 w 2972814"/>
                <a:gd name="connsiteY393" fmla="*/ 33632 h 528865"/>
                <a:gd name="connsiteX394" fmla="*/ 1353658 w 2972814"/>
                <a:gd name="connsiteY394" fmla="*/ 43623 h 528865"/>
                <a:gd name="connsiteX395" fmla="*/ 1354114 w 2972814"/>
                <a:gd name="connsiteY395" fmla="*/ 53615 h 528865"/>
                <a:gd name="connsiteX396" fmla="*/ 1353505 w 2972814"/>
                <a:gd name="connsiteY396" fmla="*/ 63606 h 528865"/>
                <a:gd name="connsiteX397" fmla="*/ 1352612 w 2972814"/>
                <a:gd name="connsiteY397" fmla="*/ 73598 h 528865"/>
                <a:gd name="connsiteX398" fmla="*/ 1351395 w 2972814"/>
                <a:gd name="connsiteY398" fmla="*/ 83589 h 528865"/>
                <a:gd name="connsiteX399" fmla="*/ 1349993 w 2972814"/>
                <a:gd name="connsiteY399" fmla="*/ 93581 h 528865"/>
                <a:gd name="connsiteX400" fmla="*/ 1348476 w 2972814"/>
                <a:gd name="connsiteY400" fmla="*/ 103572 h 528865"/>
                <a:gd name="connsiteX401" fmla="*/ 1346880 w 2972814"/>
                <a:gd name="connsiteY401" fmla="*/ 113564 h 528865"/>
                <a:gd name="connsiteX402" fmla="*/ 1345022 w 2972814"/>
                <a:gd name="connsiteY402" fmla="*/ 123555 h 528865"/>
                <a:gd name="connsiteX403" fmla="*/ 1342608 w 2972814"/>
                <a:gd name="connsiteY403" fmla="*/ 133547 h 528865"/>
                <a:gd name="connsiteX404" fmla="*/ 1339899 w 2972814"/>
                <a:gd name="connsiteY404" fmla="*/ 143538 h 528865"/>
                <a:gd name="connsiteX405" fmla="*/ 1336769 w 2972814"/>
                <a:gd name="connsiteY405" fmla="*/ 151120 h 528865"/>
                <a:gd name="connsiteX406" fmla="*/ 1335515 w 2972814"/>
                <a:gd name="connsiteY406" fmla="*/ 153530 h 528865"/>
                <a:gd name="connsiteX407" fmla="*/ 1330045 w 2972814"/>
                <a:gd name="connsiteY407" fmla="*/ 163521 h 528865"/>
                <a:gd name="connsiteX408" fmla="*/ 1322340 w 2972814"/>
                <a:gd name="connsiteY408" fmla="*/ 173513 h 528865"/>
                <a:gd name="connsiteX409" fmla="*/ 1316817 w 2972814"/>
                <a:gd name="connsiteY409" fmla="*/ 179552 h 528865"/>
                <a:gd name="connsiteX410" fmla="*/ 1311742 w 2972814"/>
                <a:gd name="connsiteY410" fmla="*/ 183504 h 528865"/>
                <a:gd name="connsiteX411" fmla="*/ 1296865 w 2972814"/>
                <a:gd name="connsiteY411" fmla="*/ 193322 h 528865"/>
                <a:gd name="connsiteX412" fmla="*/ 1296375 w 2972814"/>
                <a:gd name="connsiteY412" fmla="*/ 193496 h 528865"/>
                <a:gd name="connsiteX413" fmla="*/ 1276914 w 2972814"/>
                <a:gd name="connsiteY413" fmla="*/ 199243 h 528865"/>
                <a:gd name="connsiteX414" fmla="*/ 1256962 w 2972814"/>
                <a:gd name="connsiteY414" fmla="*/ 199969 h 528865"/>
                <a:gd name="connsiteX415" fmla="*/ 1237010 w 2972814"/>
                <a:gd name="connsiteY415" fmla="*/ 195362 h 528865"/>
                <a:gd name="connsiteX416" fmla="*/ 2952863 w 2972814"/>
                <a:gd name="connsiteY416" fmla="*/ 195633 h 528865"/>
                <a:gd name="connsiteX417" fmla="*/ 2942888 w 2972814"/>
                <a:gd name="connsiteY417" fmla="*/ 193496 h 528865"/>
                <a:gd name="connsiteX418" fmla="*/ 2940196 w 2972814"/>
                <a:gd name="connsiteY418" fmla="*/ 183504 h 528865"/>
                <a:gd name="connsiteX419" fmla="*/ 2952863 w 2972814"/>
                <a:gd name="connsiteY419" fmla="*/ 179785 h 528865"/>
                <a:gd name="connsiteX420" fmla="*/ 2964860 w 2972814"/>
                <a:gd name="connsiteY420" fmla="*/ 183504 h 528865"/>
                <a:gd name="connsiteX421" fmla="*/ 2958420 w 2972814"/>
                <a:gd name="connsiteY421" fmla="*/ 193496 h 528865"/>
                <a:gd name="connsiteX422" fmla="*/ 2952863 w 2972814"/>
                <a:gd name="connsiteY422" fmla="*/ 195633 h 52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</a:cxnLst>
              <a:rect l="l" t="t" r="r" b="b"/>
              <a:pathLst>
                <a:path w="2972814" h="528865">
                  <a:moveTo>
                    <a:pt x="0" y="528866"/>
                  </a:moveTo>
                  <a:lnTo>
                    <a:pt x="12101" y="523215"/>
                  </a:lnTo>
                  <a:lnTo>
                    <a:pt x="19952" y="519162"/>
                  </a:lnTo>
                  <a:lnTo>
                    <a:pt x="29621" y="513223"/>
                  </a:lnTo>
                  <a:lnTo>
                    <a:pt x="39904" y="506041"/>
                  </a:lnTo>
                  <a:lnTo>
                    <a:pt x="43569" y="503232"/>
                  </a:lnTo>
                  <a:lnTo>
                    <a:pt x="55473" y="493240"/>
                  </a:lnTo>
                  <a:lnTo>
                    <a:pt x="59855" y="489056"/>
                  </a:lnTo>
                  <a:lnTo>
                    <a:pt x="65770" y="483249"/>
                  </a:lnTo>
                  <a:lnTo>
                    <a:pt x="75072" y="473257"/>
                  </a:lnTo>
                  <a:lnTo>
                    <a:pt x="79807" y="467696"/>
                  </a:lnTo>
                  <a:lnTo>
                    <a:pt x="83719" y="463266"/>
                  </a:lnTo>
                  <a:lnTo>
                    <a:pt x="91920" y="453274"/>
                  </a:lnTo>
                  <a:lnTo>
                    <a:pt x="99759" y="443412"/>
                  </a:lnTo>
                  <a:lnTo>
                    <a:pt x="99871" y="443283"/>
                  </a:lnTo>
                  <a:lnTo>
                    <a:pt x="108338" y="433291"/>
                  </a:lnTo>
                  <a:lnTo>
                    <a:pt x="116888" y="423300"/>
                  </a:lnTo>
                  <a:lnTo>
                    <a:pt x="119711" y="420082"/>
                  </a:lnTo>
                  <a:lnTo>
                    <a:pt x="126202" y="413308"/>
                  </a:lnTo>
                  <a:lnTo>
                    <a:pt x="135692" y="403317"/>
                  </a:lnTo>
                  <a:lnTo>
                    <a:pt x="139662" y="399362"/>
                  </a:lnTo>
                  <a:lnTo>
                    <a:pt x="146365" y="393325"/>
                  </a:lnTo>
                  <a:lnTo>
                    <a:pt x="156846" y="383334"/>
                  </a:lnTo>
                  <a:lnTo>
                    <a:pt x="159614" y="380633"/>
                  </a:lnTo>
                  <a:lnTo>
                    <a:pt x="167722" y="373342"/>
                  </a:lnTo>
                  <a:lnTo>
                    <a:pt x="177485" y="363351"/>
                  </a:lnTo>
                  <a:lnTo>
                    <a:pt x="179566" y="360956"/>
                  </a:lnTo>
                  <a:lnTo>
                    <a:pt x="186519" y="353359"/>
                  </a:lnTo>
                  <a:lnTo>
                    <a:pt x="193939" y="343368"/>
                  </a:lnTo>
                  <a:lnTo>
                    <a:pt x="199518" y="333949"/>
                  </a:lnTo>
                  <a:lnTo>
                    <a:pt x="199865" y="333376"/>
                  </a:lnTo>
                  <a:lnTo>
                    <a:pt x="204483" y="323385"/>
                  </a:lnTo>
                  <a:lnTo>
                    <a:pt x="208147" y="313393"/>
                  </a:lnTo>
                  <a:lnTo>
                    <a:pt x="210666" y="303402"/>
                  </a:lnTo>
                  <a:lnTo>
                    <a:pt x="212926" y="293410"/>
                  </a:lnTo>
                  <a:lnTo>
                    <a:pt x="215175" y="283419"/>
                  </a:lnTo>
                  <a:lnTo>
                    <a:pt x="217740" y="273428"/>
                  </a:lnTo>
                  <a:lnTo>
                    <a:pt x="219470" y="267646"/>
                  </a:lnTo>
                  <a:lnTo>
                    <a:pt x="220734" y="263436"/>
                  </a:lnTo>
                  <a:lnTo>
                    <a:pt x="224866" y="253445"/>
                  </a:lnTo>
                  <a:lnTo>
                    <a:pt x="229866" y="243453"/>
                  </a:lnTo>
                  <a:lnTo>
                    <a:pt x="235876" y="233461"/>
                  </a:lnTo>
                  <a:lnTo>
                    <a:pt x="239421" y="228571"/>
                  </a:lnTo>
                  <a:lnTo>
                    <a:pt x="243256" y="223470"/>
                  </a:lnTo>
                  <a:lnTo>
                    <a:pt x="251970" y="213479"/>
                  </a:lnTo>
                  <a:lnTo>
                    <a:pt x="259373" y="205987"/>
                  </a:lnTo>
                  <a:lnTo>
                    <a:pt x="261971" y="203487"/>
                  </a:lnTo>
                  <a:lnTo>
                    <a:pt x="273743" y="193496"/>
                  </a:lnTo>
                  <a:lnTo>
                    <a:pt x="279325" y="189181"/>
                  </a:lnTo>
                  <a:lnTo>
                    <a:pt x="287166" y="183504"/>
                  </a:lnTo>
                  <a:lnTo>
                    <a:pt x="299277" y="175355"/>
                  </a:lnTo>
                  <a:lnTo>
                    <a:pt x="302308" y="173513"/>
                  </a:lnTo>
                  <a:lnTo>
                    <a:pt x="319228" y="163782"/>
                  </a:lnTo>
                  <a:lnTo>
                    <a:pt x="319729" y="163521"/>
                  </a:lnTo>
                  <a:lnTo>
                    <a:pt x="339180" y="153768"/>
                  </a:lnTo>
                  <a:lnTo>
                    <a:pt x="339722" y="153530"/>
                  </a:lnTo>
                  <a:lnTo>
                    <a:pt x="359132" y="145153"/>
                  </a:lnTo>
                  <a:lnTo>
                    <a:pt x="363346" y="143538"/>
                  </a:lnTo>
                  <a:lnTo>
                    <a:pt x="379084" y="137434"/>
                  </a:lnTo>
                  <a:lnTo>
                    <a:pt x="390894" y="133547"/>
                  </a:lnTo>
                  <a:lnTo>
                    <a:pt x="399036" y="130749"/>
                  </a:lnTo>
                  <a:lnTo>
                    <a:pt x="418987" y="125241"/>
                  </a:lnTo>
                  <a:lnTo>
                    <a:pt x="427642" y="123555"/>
                  </a:lnTo>
                  <a:lnTo>
                    <a:pt x="438939" y="121208"/>
                  </a:lnTo>
                  <a:lnTo>
                    <a:pt x="458891" y="119123"/>
                  </a:lnTo>
                  <a:lnTo>
                    <a:pt x="478843" y="119800"/>
                  </a:lnTo>
                  <a:lnTo>
                    <a:pt x="497023" y="123555"/>
                  </a:lnTo>
                  <a:lnTo>
                    <a:pt x="498794" y="123957"/>
                  </a:lnTo>
                  <a:lnTo>
                    <a:pt x="518746" y="132542"/>
                  </a:lnTo>
                  <a:lnTo>
                    <a:pt x="520372" y="133547"/>
                  </a:lnTo>
                  <a:lnTo>
                    <a:pt x="534625" y="143538"/>
                  </a:lnTo>
                  <a:lnTo>
                    <a:pt x="538698" y="146822"/>
                  </a:lnTo>
                  <a:lnTo>
                    <a:pt x="545683" y="153530"/>
                  </a:lnTo>
                  <a:lnTo>
                    <a:pt x="554412" y="163521"/>
                  </a:lnTo>
                  <a:lnTo>
                    <a:pt x="558650" y="168955"/>
                  </a:lnTo>
                  <a:lnTo>
                    <a:pt x="561958" y="173513"/>
                  </a:lnTo>
                  <a:lnTo>
                    <a:pt x="568209" y="183504"/>
                  </a:lnTo>
                  <a:lnTo>
                    <a:pt x="573807" y="193496"/>
                  </a:lnTo>
                  <a:lnTo>
                    <a:pt x="578601" y="203167"/>
                  </a:lnTo>
                  <a:lnTo>
                    <a:pt x="578761" y="203487"/>
                  </a:lnTo>
                  <a:lnTo>
                    <a:pt x="583591" y="213479"/>
                  </a:lnTo>
                  <a:lnTo>
                    <a:pt x="588137" y="223470"/>
                  </a:lnTo>
                  <a:lnTo>
                    <a:pt x="592811" y="233461"/>
                  </a:lnTo>
                  <a:lnTo>
                    <a:pt x="597975" y="243453"/>
                  </a:lnTo>
                  <a:lnTo>
                    <a:pt x="598553" y="244524"/>
                  </a:lnTo>
                  <a:lnTo>
                    <a:pt x="603681" y="253445"/>
                  </a:lnTo>
                  <a:lnTo>
                    <a:pt x="610342" y="263436"/>
                  </a:lnTo>
                  <a:lnTo>
                    <a:pt x="617942" y="273428"/>
                  </a:lnTo>
                  <a:lnTo>
                    <a:pt x="618505" y="274098"/>
                  </a:lnTo>
                  <a:lnTo>
                    <a:pt x="627000" y="283419"/>
                  </a:lnTo>
                  <a:lnTo>
                    <a:pt x="637193" y="293410"/>
                  </a:lnTo>
                  <a:lnTo>
                    <a:pt x="638457" y="294566"/>
                  </a:lnTo>
                  <a:lnTo>
                    <a:pt x="648813" y="303402"/>
                  </a:lnTo>
                  <a:lnTo>
                    <a:pt x="658409" y="311444"/>
                  </a:lnTo>
                  <a:lnTo>
                    <a:pt x="660977" y="313393"/>
                  </a:lnTo>
                  <a:lnTo>
                    <a:pt x="673810" y="323385"/>
                  </a:lnTo>
                  <a:lnTo>
                    <a:pt x="678360" y="327179"/>
                  </a:lnTo>
                  <a:lnTo>
                    <a:pt x="686602" y="333376"/>
                  </a:lnTo>
                  <a:lnTo>
                    <a:pt x="698312" y="342931"/>
                  </a:lnTo>
                  <a:lnTo>
                    <a:pt x="698946" y="343368"/>
                  </a:lnTo>
                  <a:lnTo>
                    <a:pt x="711862" y="353359"/>
                  </a:lnTo>
                  <a:lnTo>
                    <a:pt x="718264" y="358785"/>
                  </a:lnTo>
                  <a:lnTo>
                    <a:pt x="725561" y="363351"/>
                  </a:lnTo>
                  <a:lnTo>
                    <a:pt x="738216" y="372429"/>
                  </a:lnTo>
                  <a:lnTo>
                    <a:pt x="740554" y="373342"/>
                  </a:lnTo>
                  <a:lnTo>
                    <a:pt x="758167" y="380668"/>
                  </a:lnTo>
                  <a:lnTo>
                    <a:pt x="778119" y="382190"/>
                  </a:lnTo>
                  <a:lnTo>
                    <a:pt x="798071" y="380149"/>
                  </a:lnTo>
                  <a:lnTo>
                    <a:pt x="818023" y="375572"/>
                  </a:lnTo>
                  <a:lnTo>
                    <a:pt x="826552" y="373342"/>
                  </a:lnTo>
                  <a:lnTo>
                    <a:pt x="837975" y="370511"/>
                  </a:lnTo>
                  <a:lnTo>
                    <a:pt x="857926" y="366251"/>
                  </a:lnTo>
                  <a:lnTo>
                    <a:pt x="877878" y="364487"/>
                  </a:lnTo>
                  <a:lnTo>
                    <a:pt x="897830" y="366628"/>
                  </a:lnTo>
                  <a:lnTo>
                    <a:pt x="915505" y="373342"/>
                  </a:lnTo>
                  <a:lnTo>
                    <a:pt x="917782" y="374134"/>
                  </a:lnTo>
                  <a:lnTo>
                    <a:pt x="932771" y="383334"/>
                  </a:lnTo>
                  <a:lnTo>
                    <a:pt x="937733" y="386473"/>
                  </a:lnTo>
                  <a:lnTo>
                    <a:pt x="945693" y="393325"/>
                  </a:lnTo>
                  <a:lnTo>
                    <a:pt x="957302" y="403317"/>
                  </a:lnTo>
                  <a:lnTo>
                    <a:pt x="957685" y="403660"/>
                  </a:lnTo>
                  <a:lnTo>
                    <a:pt x="966547" y="413308"/>
                  </a:lnTo>
                  <a:lnTo>
                    <a:pt x="974966" y="423300"/>
                  </a:lnTo>
                  <a:lnTo>
                    <a:pt x="977637" y="426716"/>
                  </a:lnTo>
                  <a:lnTo>
                    <a:pt x="982448" y="433291"/>
                  </a:lnTo>
                  <a:lnTo>
                    <a:pt x="989151" y="443283"/>
                  </a:lnTo>
                  <a:lnTo>
                    <a:pt x="994990" y="453274"/>
                  </a:lnTo>
                  <a:lnTo>
                    <a:pt x="997589" y="458050"/>
                  </a:lnTo>
                  <a:lnTo>
                    <a:pt x="1000597" y="463266"/>
                  </a:lnTo>
                  <a:lnTo>
                    <a:pt x="1006068" y="473257"/>
                  </a:lnTo>
                  <a:lnTo>
                    <a:pt x="1011332" y="483249"/>
                  </a:lnTo>
                  <a:lnTo>
                    <a:pt x="1016774" y="493240"/>
                  </a:lnTo>
                  <a:lnTo>
                    <a:pt x="1017541" y="494676"/>
                  </a:lnTo>
                  <a:lnTo>
                    <a:pt x="1023899" y="503232"/>
                  </a:lnTo>
                  <a:lnTo>
                    <a:pt x="1032695" y="513223"/>
                  </a:lnTo>
                  <a:lnTo>
                    <a:pt x="1037492" y="518080"/>
                  </a:lnTo>
                  <a:lnTo>
                    <a:pt x="1049461" y="523215"/>
                  </a:lnTo>
                  <a:lnTo>
                    <a:pt x="1057444" y="526014"/>
                  </a:lnTo>
                  <a:lnTo>
                    <a:pt x="1073412" y="523215"/>
                  </a:lnTo>
                  <a:lnTo>
                    <a:pt x="1077396" y="522567"/>
                  </a:lnTo>
                  <a:lnTo>
                    <a:pt x="1092812" y="513223"/>
                  </a:lnTo>
                  <a:lnTo>
                    <a:pt x="1097348" y="510715"/>
                  </a:lnTo>
                  <a:lnTo>
                    <a:pt x="1104972" y="503232"/>
                  </a:lnTo>
                  <a:lnTo>
                    <a:pt x="1115100" y="493240"/>
                  </a:lnTo>
                  <a:lnTo>
                    <a:pt x="1117299" y="490974"/>
                  </a:lnTo>
                  <a:lnTo>
                    <a:pt x="1122725" y="483249"/>
                  </a:lnTo>
                  <a:lnTo>
                    <a:pt x="1129212" y="473257"/>
                  </a:lnTo>
                  <a:lnTo>
                    <a:pt x="1135247" y="463266"/>
                  </a:lnTo>
                  <a:lnTo>
                    <a:pt x="1137251" y="459411"/>
                  </a:lnTo>
                  <a:lnTo>
                    <a:pt x="1139881" y="453274"/>
                  </a:lnTo>
                  <a:lnTo>
                    <a:pt x="1144119" y="443283"/>
                  </a:lnTo>
                  <a:lnTo>
                    <a:pt x="1148064" y="433291"/>
                  </a:lnTo>
                  <a:lnTo>
                    <a:pt x="1152094" y="423300"/>
                  </a:lnTo>
                  <a:lnTo>
                    <a:pt x="1156628" y="413308"/>
                  </a:lnTo>
                  <a:lnTo>
                    <a:pt x="1157203" y="412169"/>
                  </a:lnTo>
                  <a:lnTo>
                    <a:pt x="1161455" y="403317"/>
                  </a:lnTo>
                  <a:lnTo>
                    <a:pt x="1167232" y="393325"/>
                  </a:lnTo>
                  <a:lnTo>
                    <a:pt x="1174587" y="383334"/>
                  </a:lnTo>
                  <a:lnTo>
                    <a:pt x="1177155" y="380272"/>
                  </a:lnTo>
                  <a:lnTo>
                    <a:pt x="1183440" y="373342"/>
                  </a:lnTo>
                  <a:lnTo>
                    <a:pt x="1194477" y="363351"/>
                  </a:lnTo>
                  <a:lnTo>
                    <a:pt x="1197107" y="361216"/>
                  </a:lnTo>
                  <a:lnTo>
                    <a:pt x="1208706" y="353359"/>
                  </a:lnTo>
                  <a:lnTo>
                    <a:pt x="1217058" y="348196"/>
                  </a:lnTo>
                  <a:lnTo>
                    <a:pt x="1227169" y="343368"/>
                  </a:lnTo>
                  <a:lnTo>
                    <a:pt x="1237010" y="338872"/>
                  </a:lnTo>
                  <a:lnTo>
                    <a:pt x="1254341" y="333376"/>
                  </a:lnTo>
                  <a:lnTo>
                    <a:pt x="1256962" y="332496"/>
                  </a:lnTo>
                  <a:lnTo>
                    <a:pt x="1276914" y="328087"/>
                  </a:lnTo>
                  <a:lnTo>
                    <a:pt x="1296865" y="325644"/>
                  </a:lnTo>
                  <a:lnTo>
                    <a:pt x="1316817" y="324339"/>
                  </a:lnTo>
                  <a:lnTo>
                    <a:pt x="1336769" y="323534"/>
                  </a:lnTo>
                  <a:lnTo>
                    <a:pt x="1340516" y="323385"/>
                  </a:lnTo>
                  <a:lnTo>
                    <a:pt x="1356721" y="322677"/>
                  </a:lnTo>
                  <a:lnTo>
                    <a:pt x="1376673" y="321449"/>
                  </a:lnTo>
                  <a:lnTo>
                    <a:pt x="1396624" y="319563"/>
                  </a:lnTo>
                  <a:lnTo>
                    <a:pt x="1416576" y="317016"/>
                  </a:lnTo>
                  <a:lnTo>
                    <a:pt x="1436528" y="313966"/>
                  </a:lnTo>
                  <a:lnTo>
                    <a:pt x="1439748" y="313393"/>
                  </a:lnTo>
                  <a:lnTo>
                    <a:pt x="1456480" y="310347"/>
                  </a:lnTo>
                  <a:lnTo>
                    <a:pt x="1476431" y="306479"/>
                  </a:lnTo>
                  <a:lnTo>
                    <a:pt x="1491397" y="303402"/>
                  </a:lnTo>
                  <a:lnTo>
                    <a:pt x="1496383" y="302316"/>
                  </a:lnTo>
                  <a:lnTo>
                    <a:pt x="1516335" y="297683"/>
                  </a:lnTo>
                  <a:lnTo>
                    <a:pt x="1532438" y="293410"/>
                  </a:lnTo>
                  <a:lnTo>
                    <a:pt x="1536287" y="292284"/>
                  </a:lnTo>
                  <a:lnTo>
                    <a:pt x="1556239" y="285284"/>
                  </a:lnTo>
                  <a:lnTo>
                    <a:pt x="1560806" y="283419"/>
                  </a:lnTo>
                  <a:lnTo>
                    <a:pt x="1576190" y="276804"/>
                  </a:lnTo>
                  <a:lnTo>
                    <a:pt x="1582757" y="273428"/>
                  </a:lnTo>
                  <a:lnTo>
                    <a:pt x="1596142" y="265865"/>
                  </a:lnTo>
                  <a:lnTo>
                    <a:pt x="1599955" y="263436"/>
                  </a:lnTo>
                  <a:lnTo>
                    <a:pt x="1616009" y="253445"/>
                  </a:lnTo>
                  <a:lnTo>
                    <a:pt x="1616094" y="253395"/>
                  </a:lnTo>
                  <a:lnTo>
                    <a:pt x="1632676" y="243453"/>
                  </a:lnTo>
                  <a:lnTo>
                    <a:pt x="1636046" y="241490"/>
                  </a:lnTo>
                  <a:lnTo>
                    <a:pt x="1649790" y="233461"/>
                  </a:lnTo>
                  <a:lnTo>
                    <a:pt x="1655997" y="230144"/>
                  </a:lnTo>
                  <a:lnTo>
                    <a:pt x="1668941" y="223470"/>
                  </a:lnTo>
                  <a:lnTo>
                    <a:pt x="1675949" y="220147"/>
                  </a:lnTo>
                  <a:lnTo>
                    <a:pt x="1691244" y="213479"/>
                  </a:lnTo>
                  <a:lnTo>
                    <a:pt x="1695901" y="211633"/>
                  </a:lnTo>
                  <a:lnTo>
                    <a:pt x="1715853" y="204804"/>
                  </a:lnTo>
                  <a:lnTo>
                    <a:pt x="1720543" y="203487"/>
                  </a:lnTo>
                  <a:lnTo>
                    <a:pt x="1735805" y="199778"/>
                  </a:lnTo>
                  <a:lnTo>
                    <a:pt x="1755756" y="196296"/>
                  </a:lnTo>
                  <a:lnTo>
                    <a:pt x="1775708" y="194464"/>
                  </a:lnTo>
                  <a:lnTo>
                    <a:pt x="1795660" y="194135"/>
                  </a:lnTo>
                  <a:lnTo>
                    <a:pt x="1815612" y="195176"/>
                  </a:lnTo>
                  <a:lnTo>
                    <a:pt x="1835563" y="197295"/>
                  </a:lnTo>
                  <a:lnTo>
                    <a:pt x="1855515" y="199165"/>
                  </a:lnTo>
                  <a:lnTo>
                    <a:pt x="1875467" y="200406"/>
                  </a:lnTo>
                  <a:lnTo>
                    <a:pt x="1895419" y="200614"/>
                  </a:lnTo>
                  <a:lnTo>
                    <a:pt x="1915371" y="199422"/>
                  </a:lnTo>
                  <a:lnTo>
                    <a:pt x="1935322" y="197359"/>
                  </a:lnTo>
                  <a:lnTo>
                    <a:pt x="1955274" y="194897"/>
                  </a:lnTo>
                  <a:lnTo>
                    <a:pt x="1965832" y="193496"/>
                  </a:lnTo>
                  <a:lnTo>
                    <a:pt x="1975226" y="192425"/>
                  </a:lnTo>
                  <a:lnTo>
                    <a:pt x="1995178" y="190053"/>
                  </a:lnTo>
                  <a:lnTo>
                    <a:pt x="2015129" y="187758"/>
                  </a:lnTo>
                  <a:lnTo>
                    <a:pt x="2035081" y="185319"/>
                  </a:lnTo>
                  <a:lnTo>
                    <a:pt x="2051823" y="183504"/>
                  </a:lnTo>
                  <a:lnTo>
                    <a:pt x="2055033" y="183173"/>
                  </a:lnTo>
                  <a:lnTo>
                    <a:pt x="2074985" y="180525"/>
                  </a:lnTo>
                  <a:lnTo>
                    <a:pt x="2094936" y="177628"/>
                  </a:lnTo>
                  <a:lnTo>
                    <a:pt x="2114888" y="174314"/>
                  </a:lnTo>
                  <a:lnTo>
                    <a:pt x="2119307" y="173513"/>
                  </a:lnTo>
                  <a:lnTo>
                    <a:pt x="2134840" y="170816"/>
                  </a:lnTo>
                  <a:lnTo>
                    <a:pt x="2154792" y="167349"/>
                  </a:lnTo>
                  <a:lnTo>
                    <a:pt x="2174744" y="164546"/>
                  </a:lnTo>
                  <a:lnTo>
                    <a:pt x="2194695" y="163615"/>
                  </a:lnTo>
                  <a:lnTo>
                    <a:pt x="2214647" y="166541"/>
                  </a:lnTo>
                  <a:lnTo>
                    <a:pt x="2226234" y="173513"/>
                  </a:lnTo>
                  <a:lnTo>
                    <a:pt x="2234599" y="183001"/>
                  </a:lnTo>
                  <a:lnTo>
                    <a:pt x="2234845" y="183504"/>
                  </a:lnTo>
                  <a:lnTo>
                    <a:pt x="2237901" y="193496"/>
                  </a:lnTo>
                  <a:lnTo>
                    <a:pt x="2239483" y="203487"/>
                  </a:lnTo>
                  <a:lnTo>
                    <a:pt x="2240287" y="213479"/>
                  </a:lnTo>
                  <a:lnTo>
                    <a:pt x="2240645" y="223470"/>
                  </a:lnTo>
                  <a:lnTo>
                    <a:pt x="2240724" y="233461"/>
                  </a:lnTo>
                  <a:lnTo>
                    <a:pt x="2241080" y="243453"/>
                  </a:lnTo>
                  <a:lnTo>
                    <a:pt x="2241712" y="253445"/>
                  </a:lnTo>
                  <a:lnTo>
                    <a:pt x="2242917" y="263436"/>
                  </a:lnTo>
                  <a:lnTo>
                    <a:pt x="2245048" y="273428"/>
                  </a:lnTo>
                  <a:lnTo>
                    <a:pt x="2249004" y="283419"/>
                  </a:lnTo>
                  <a:lnTo>
                    <a:pt x="2254551" y="291362"/>
                  </a:lnTo>
                  <a:lnTo>
                    <a:pt x="2256061" y="293410"/>
                  </a:lnTo>
                  <a:lnTo>
                    <a:pt x="2268184" y="303402"/>
                  </a:lnTo>
                  <a:lnTo>
                    <a:pt x="2274502" y="306509"/>
                  </a:lnTo>
                  <a:lnTo>
                    <a:pt x="2292589" y="313393"/>
                  </a:lnTo>
                  <a:lnTo>
                    <a:pt x="2294454" y="313875"/>
                  </a:lnTo>
                  <a:lnTo>
                    <a:pt x="2314406" y="318291"/>
                  </a:lnTo>
                  <a:lnTo>
                    <a:pt x="2334358" y="321252"/>
                  </a:lnTo>
                  <a:lnTo>
                    <a:pt x="2354310" y="323319"/>
                  </a:lnTo>
                  <a:lnTo>
                    <a:pt x="2355176" y="323385"/>
                  </a:lnTo>
                  <a:lnTo>
                    <a:pt x="2374261" y="324650"/>
                  </a:lnTo>
                  <a:lnTo>
                    <a:pt x="2394213" y="325469"/>
                  </a:lnTo>
                  <a:lnTo>
                    <a:pt x="2414165" y="325854"/>
                  </a:lnTo>
                  <a:lnTo>
                    <a:pt x="2434117" y="325654"/>
                  </a:lnTo>
                  <a:lnTo>
                    <a:pt x="2454068" y="324987"/>
                  </a:lnTo>
                  <a:lnTo>
                    <a:pt x="2474020" y="323553"/>
                  </a:lnTo>
                  <a:lnTo>
                    <a:pt x="2475643" y="323385"/>
                  </a:lnTo>
                  <a:lnTo>
                    <a:pt x="2493972" y="321221"/>
                  </a:lnTo>
                  <a:lnTo>
                    <a:pt x="2513924" y="317529"/>
                  </a:lnTo>
                  <a:lnTo>
                    <a:pt x="2529135" y="313393"/>
                  </a:lnTo>
                  <a:lnTo>
                    <a:pt x="2533876" y="311776"/>
                  </a:lnTo>
                  <a:lnTo>
                    <a:pt x="2552266" y="303402"/>
                  </a:lnTo>
                  <a:lnTo>
                    <a:pt x="2553827" y="302444"/>
                  </a:lnTo>
                  <a:lnTo>
                    <a:pt x="2566236" y="293410"/>
                  </a:lnTo>
                  <a:lnTo>
                    <a:pt x="2573779" y="285369"/>
                  </a:lnTo>
                  <a:lnTo>
                    <a:pt x="2575518" y="283419"/>
                  </a:lnTo>
                  <a:lnTo>
                    <a:pt x="2582497" y="273428"/>
                  </a:lnTo>
                  <a:lnTo>
                    <a:pt x="2587849" y="263436"/>
                  </a:lnTo>
                  <a:lnTo>
                    <a:pt x="2591912" y="253445"/>
                  </a:lnTo>
                  <a:lnTo>
                    <a:pt x="2593731" y="248593"/>
                  </a:lnTo>
                  <a:lnTo>
                    <a:pt x="2595801" y="243453"/>
                  </a:lnTo>
                  <a:lnTo>
                    <a:pt x="2599652" y="233461"/>
                  </a:lnTo>
                  <a:lnTo>
                    <a:pt x="2603276" y="223470"/>
                  </a:lnTo>
                  <a:lnTo>
                    <a:pt x="2606893" y="213479"/>
                  </a:lnTo>
                  <a:lnTo>
                    <a:pt x="2610312" y="203487"/>
                  </a:lnTo>
                  <a:lnTo>
                    <a:pt x="2613683" y="194339"/>
                  </a:lnTo>
                  <a:lnTo>
                    <a:pt x="2614048" y="193496"/>
                  </a:lnTo>
                  <a:lnTo>
                    <a:pt x="2618395" y="183504"/>
                  </a:lnTo>
                  <a:lnTo>
                    <a:pt x="2622859" y="173513"/>
                  </a:lnTo>
                  <a:lnTo>
                    <a:pt x="2627525" y="163521"/>
                  </a:lnTo>
                  <a:lnTo>
                    <a:pt x="2632334" y="153530"/>
                  </a:lnTo>
                  <a:lnTo>
                    <a:pt x="2633634" y="150900"/>
                  </a:lnTo>
                  <a:lnTo>
                    <a:pt x="2638412" y="143538"/>
                  </a:lnTo>
                  <a:lnTo>
                    <a:pt x="2645345" y="133547"/>
                  </a:lnTo>
                  <a:lnTo>
                    <a:pt x="2653530" y="123555"/>
                  </a:lnTo>
                  <a:lnTo>
                    <a:pt x="2653586" y="123493"/>
                  </a:lnTo>
                  <a:lnTo>
                    <a:pt x="2667573" y="113564"/>
                  </a:lnTo>
                  <a:lnTo>
                    <a:pt x="2673538" y="110264"/>
                  </a:lnTo>
                  <a:lnTo>
                    <a:pt x="2693490" y="105297"/>
                  </a:lnTo>
                  <a:lnTo>
                    <a:pt x="2713441" y="105221"/>
                  </a:lnTo>
                  <a:lnTo>
                    <a:pt x="2733393" y="108463"/>
                  </a:lnTo>
                  <a:lnTo>
                    <a:pt x="2749369" y="113564"/>
                  </a:lnTo>
                  <a:lnTo>
                    <a:pt x="2753345" y="114980"/>
                  </a:lnTo>
                  <a:lnTo>
                    <a:pt x="2771375" y="123555"/>
                  </a:lnTo>
                  <a:lnTo>
                    <a:pt x="2773297" y="124576"/>
                  </a:lnTo>
                  <a:lnTo>
                    <a:pt x="2788477" y="133547"/>
                  </a:lnTo>
                  <a:lnTo>
                    <a:pt x="2793249" y="136831"/>
                  </a:lnTo>
                  <a:lnTo>
                    <a:pt x="2803425" y="143538"/>
                  </a:lnTo>
                  <a:lnTo>
                    <a:pt x="2813200" y="151193"/>
                  </a:lnTo>
                  <a:lnTo>
                    <a:pt x="2816918" y="153530"/>
                  </a:lnTo>
                  <a:lnTo>
                    <a:pt x="2830287" y="163521"/>
                  </a:lnTo>
                  <a:lnTo>
                    <a:pt x="2833152" y="166246"/>
                  </a:lnTo>
                  <a:lnTo>
                    <a:pt x="2843877" y="173513"/>
                  </a:lnTo>
                  <a:lnTo>
                    <a:pt x="2853104" y="181871"/>
                  </a:lnTo>
                  <a:lnTo>
                    <a:pt x="2856272" y="183504"/>
                  </a:lnTo>
                  <a:lnTo>
                    <a:pt x="2866392" y="193496"/>
                  </a:lnTo>
                  <a:lnTo>
                    <a:pt x="2868720" y="203487"/>
                  </a:lnTo>
                  <a:lnTo>
                    <a:pt x="2865965" y="213479"/>
                  </a:lnTo>
                  <a:lnTo>
                    <a:pt x="2860613" y="223470"/>
                  </a:lnTo>
                  <a:lnTo>
                    <a:pt x="2853666" y="233461"/>
                  </a:lnTo>
                  <a:lnTo>
                    <a:pt x="2853104" y="234128"/>
                  </a:lnTo>
                  <a:lnTo>
                    <a:pt x="2847658" y="243453"/>
                  </a:lnTo>
                  <a:lnTo>
                    <a:pt x="2840718" y="253445"/>
                  </a:lnTo>
                  <a:lnTo>
                    <a:pt x="2833152" y="263040"/>
                  </a:lnTo>
                  <a:lnTo>
                    <a:pt x="2832891" y="263436"/>
                  </a:lnTo>
                  <a:lnTo>
                    <a:pt x="2824785" y="273428"/>
                  </a:lnTo>
                  <a:lnTo>
                    <a:pt x="2815490" y="283419"/>
                  </a:lnTo>
                  <a:lnTo>
                    <a:pt x="2813200" y="285523"/>
                  </a:lnTo>
                  <a:lnTo>
                    <a:pt x="2804933" y="293410"/>
                  </a:lnTo>
                  <a:lnTo>
                    <a:pt x="2793249" y="302985"/>
                  </a:lnTo>
                  <a:lnTo>
                    <a:pt x="2792745" y="303402"/>
                  </a:lnTo>
                  <a:lnTo>
                    <a:pt x="2779544" y="313393"/>
                  </a:lnTo>
                  <a:lnTo>
                    <a:pt x="2773297" y="317944"/>
                  </a:lnTo>
                  <a:lnTo>
                    <a:pt x="2765883" y="323385"/>
                  </a:lnTo>
                  <a:lnTo>
                    <a:pt x="2753345" y="332811"/>
                  </a:lnTo>
                  <a:lnTo>
                    <a:pt x="2752611" y="333376"/>
                  </a:lnTo>
                  <a:lnTo>
                    <a:pt x="2740843" y="343368"/>
                  </a:lnTo>
                  <a:lnTo>
                    <a:pt x="2733393" y="350897"/>
                  </a:lnTo>
                  <a:lnTo>
                    <a:pt x="2731139" y="353359"/>
                  </a:lnTo>
                  <a:lnTo>
                    <a:pt x="2724245" y="363351"/>
                  </a:lnTo>
                  <a:lnTo>
                    <a:pt x="2720153" y="373342"/>
                  </a:lnTo>
                  <a:lnTo>
                    <a:pt x="2718321" y="383334"/>
                  </a:lnTo>
                  <a:lnTo>
                    <a:pt x="2718809" y="393325"/>
                  </a:lnTo>
                  <a:lnTo>
                    <a:pt x="2721249" y="403317"/>
                  </a:lnTo>
                  <a:lnTo>
                    <a:pt x="2725568" y="413308"/>
                  </a:lnTo>
                  <a:lnTo>
                    <a:pt x="2731825" y="423300"/>
                  </a:lnTo>
                  <a:lnTo>
                    <a:pt x="2733393" y="425258"/>
                  </a:lnTo>
                  <a:lnTo>
                    <a:pt x="2741648" y="433291"/>
                  </a:lnTo>
                  <a:lnTo>
                    <a:pt x="2753345" y="442452"/>
                  </a:lnTo>
                  <a:lnTo>
                    <a:pt x="2755116" y="443283"/>
                  </a:lnTo>
                  <a:lnTo>
                    <a:pt x="2773297" y="450199"/>
                  </a:lnTo>
                  <a:lnTo>
                    <a:pt x="2793249" y="452246"/>
                  </a:lnTo>
                  <a:lnTo>
                    <a:pt x="2813200" y="449639"/>
                  </a:lnTo>
                  <a:lnTo>
                    <a:pt x="2833152" y="443860"/>
                  </a:lnTo>
                  <a:lnTo>
                    <a:pt x="2834596" y="443283"/>
                  </a:lnTo>
                  <a:lnTo>
                    <a:pt x="2853104" y="435903"/>
                  </a:lnTo>
                  <a:lnTo>
                    <a:pt x="2859206" y="433291"/>
                  </a:lnTo>
                  <a:lnTo>
                    <a:pt x="2873056" y="427475"/>
                  </a:lnTo>
                  <a:lnTo>
                    <a:pt x="2883246" y="423300"/>
                  </a:lnTo>
                  <a:lnTo>
                    <a:pt x="2893007" y="419161"/>
                  </a:lnTo>
                  <a:lnTo>
                    <a:pt x="2909106" y="413308"/>
                  </a:lnTo>
                  <a:lnTo>
                    <a:pt x="2912959" y="411865"/>
                  </a:lnTo>
                  <a:lnTo>
                    <a:pt x="2932911" y="405641"/>
                  </a:lnTo>
                  <a:lnTo>
                    <a:pt x="2942785" y="403317"/>
                  </a:lnTo>
                  <a:lnTo>
                    <a:pt x="2952863" y="400782"/>
                  </a:lnTo>
                  <a:lnTo>
                    <a:pt x="2972815" y="396831"/>
                  </a:lnTo>
                  <a:moveTo>
                    <a:pt x="1237010" y="195362"/>
                  </a:moveTo>
                  <a:lnTo>
                    <a:pt x="1233533" y="193496"/>
                  </a:lnTo>
                  <a:lnTo>
                    <a:pt x="1217058" y="183522"/>
                  </a:lnTo>
                  <a:lnTo>
                    <a:pt x="1217039" y="183504"/>
                  </a:lnTo>
                  <a:lnTo>
                    <a:pt x="1208882" y="173513"/>
                  </a:lnTo>
                  <a:lnTo>
                    <a:pt x="1203121" y="163521"/>
                  </a:lnTo>
                  <a:lnTo>
                    <a:pt x="1199479" y="153530"/>
                  </a:lnTo>
                  <a:lnTo>
                    <a:pt x="1197947" y="143538"/>
                  </a:lnTo>
                  <a:lnTo>
                    <a:pt x="1197691" y="133547"/>
                  </a:lnTo>
                  <a:lnTo>
                    <a:pt x="1198694" y="123555"/>
                  </a:lnTo>
                  <a:lnTo>
                    <a:pt x="1200900" y="113564"/>
                  </a:lnTo>
                  <a:lnTo>
                    <a:pt x="1203586" y="103572"/>
                  </a:lnTo>
                  <a:lnTo>
                    <a:pt x="1206842" y="93581"/>
                  </a:lnTo>
                  <a:lnTo>
                    <a:pt x="1210369" y="83589"/>
                  </a:lnTo>
                  <a:lnTo>
                    <a:pt x="1214146" y="73598"/>
                  </a:lnTo>
                  <a:lnTo>
                    <a:pt x="1217058" y="66875"/>
                  </a:lnTo>
                  <a:lnTo>
                    <a:pt x="1218774" y="63606"/>
                  </a:lnTo>
                  <a:lnTo>
                    <a:pt x="1224474" y="53615"/>
                  </a:lnTo>
                  <a:lnTo>
                    <a:pt x="1230713" y="43623"/>
                  </a:lnTo>
                  <a:lnTo>
                    <a:pt x="1237010" y="34894"/>
                  </a:lnTo>
                  <a:lnTo>
                    <a:pt x="1238148" y="33632"/>
                  </a:lnTo>
                  <a:lnTo>
                    <a:pt x="1248825" y="23640"/>
                  </a:lnTo>
                  <a:lnTo>
                    <a:pt x="1256962" y="17153"/>
                  </a:lnTo>
                  <a:lnTo>
                    <a:pt x="1262961" y="13649"/>
                  </a:lnTo>
                  <a:lnTo>
                    <a:pt x="1276914" y="6433"/>
                  </a:lnTo>
                  <a:lnTo>
                    <a:pt x="1285598" y="3657"/>
                  </a:lnTo>
                  <a:lnTo>
                    <a:pt x="1296865" y="459"/>
                  </a:lnTo>
                  <a:lnTo>
                    <a:pt x="1316817" y="0"/>
                  </a:lnTo>
                  <a:lnTo>
                    <a:pt x="1328053" y="3657"/>
                  </a:lnTo>
                  <a:lnTo>
                    <a:pt x="1336769" y="7620"/>
                  </a:lnTo>
                  <a:lnTo>
                    <a:pt x="1342491" y="13649"/>
                  </a:lnTo>
                  <a:lnTo>
                    <a:pt x="1348622" y="23640"/>
                  </a:lnTo>
                  <a:lnTo>
                    <a:pt x="1352216" y="33632"/>
                  </a:lnTo>
                  <a:lnTo>
                    <a:pt x="1353658" y="43623"/>
                  </a:lnTo>
                  <a:lnTo>
                    <a:pt x="1354114" y="53615"/>
                  </a:lnTo>
                  <a:lnTo>
                    <a:pt x="1353505" y="63606"/>
                  </a:lnTo>
                  <a:lnTo>
                    <a:pt x="1352612" y="73598"/>
                  </a:lnTo>
                  <a:lnTo>
                    <a:pt x="1351395" y="83589"/>
                  </a:lnTo>
                  <a:lnTo>
                    <a:pt x="1349993" y="93581"/>
                  </a:lnTo>
                  <a:lnTo>
                    <a:pt x="1348476" y="103572"/>
                  </a:lnTo>
                  <a:lnTo>
                    <a:pt x="1346880" y="113564"/>
                  </a:lnTo>
                  <a:lnTo>
                    <a:pt x="1345022" y="123555"/>
                  </a:lnTo>
                  <a:lnTo>
                    <a:pt x="1342608" y="133547"/>
                  </a:lnTo>
                  <a:lnTo>
                    <a:pt x="1339899" y="143538"/>
                  </a:lnTo>
                  <a:lnTo>
                    <a:pt x="1336769" y="151120"/>
                  </a:lnTo>
                  <a:lnTo>
                    <a:pt x="1335515" y="153530"/>
                  </a:lnTo>
                  <a:lnTo>
                    <a:pt x="1330045" y="163521"/>
                  </a:lnTo>
                  <a:lnTo>
                    <a:pt x="1322340" y="173513"/>
                  </a:lnTo>
                  <a:lnTo>
                    <a:pt x="1316817" y="179552"/>
                  </a:lnTo>
                  <a:lnTo>
                    <a:pt x="1311742" y="183504"/>
                  </a:lnTo>
                  <a:lnTo>
                    <a:pt x="1296865" y="193322"/>
                  </a:lnTo>
                  <a:lnTo>
                    <a:pt x="1296375" y="193496"/>
                  </a:lnTo>
                  <a:lnTo>
                    <a:pt x="1276914" y="199243"/>
                  </a:lnTo>
                  <a:lnTo>
                    <a:pt x="1256962" y="199969"/>
                  </a:lnTo>
                  <a:lnTo>
                    <a:pt x="1237010" y="195362"/>
                  </a:lnTo>
                  <a:close/>
                  <a:moveTo>
                    <a:pt x="2952863" y="195633"/>
                  </a:moveTo>
                  <a:lnTo>
                    <a:pt x="2942888" y="193496"/>
                  </a:lnTo>
                  <a:lnTo>
                    <a:pt x="2940196" y="183504"/>
                  </a:lnTo>
                  <a:lnTo>
                    <a:pt x="2952863" y="179785"/>
                  </a:lnTo>
                  <a:lnTo>
                    <a:pt x="2964860" y="183504"/>
                  </a:lnTo>
                  <a:lnTo>
                    <a:pt x="2958420" y="193496"/>
                  </a:lnTo>
                  <a:lnTo>
                    <a:pt x="2952863" y="195633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任意多边形: 形状 2233">
              <a:extLst>
                <a:ext uri="{FF2B5EF4-FFF2-40B4-BE49-F238E27FC236}">
                  <a16:creationId xmlns:a16="http://schemas.microsoft.com/office/drawing/2014/main" id="{0E9E129F-7D2B-A6F3-2D80-795778BC5576}"/>
                </a:ext>
              </a:extLst>
            </p:cNvPr>
            <p:cNvSpPr/>
            <p:nvPr/>
          </p:nvSpPr>
          <p:spPr>
            <a:xfrm>
              <a:off x="2885545" y="3195402"/>
              <a:ext cx="2972814" cy="866888"/>
            </a:xfrm>
            <a:custGeom>
              <a:avLst/>
              <a:gdLst>
                <a:gd name="connsiteX0" fmla="*/ 0 w 2972814"/>
                <a:gd name="connsiteY0" fmla="*/ 866888 h 866888"/>
                <a:gd name="connsiteX1" fmla="*/ 3889 w 2972814"/>
                <a:gd name="connsiteY1" fmla="*/ 863983 h 866888"/>
                <a:gd name="connsiteX2" fmla="*/ 15493 w 2972814"/>
                <a:gd name="connsiteY2" fmla="*/ 853992 h 866888"/>
                <a:gd name="connsiteX3" fmla="*/ 19952 w 2972814"/>
                <a:gd name="connsiteY3" fmla="*/ 849544 h 866888"/>
                <a:gd name="connsiteX4" fmla="*/ 24843 w 2972814"/>
                <a:gd name="connsiteY4" fmla="*/ 844000 h 866888"/>
                <a:gd name="connsiteX5" fmla="*/ 32544 w 2972814"/>
                <a:gd name="connsiteY5" fmla="*/ 834009 h 866888"/>
                <a:gd name="connsiteX6" fmla="*/ 39663 w 2972814"/>
                <a:gd name="connsiteY6" fmla="*/ 824017 h 866888"/>
                <a:gd name="connsiteX7" fmla="*/ 39904 w 2972814"/>
                <a:gd name="connsiteY7" fmla="*/ 823653 h 866888"/>
                <a:gd name="connsiteX8" fmla="*/ 46039 w 2972814"/>
                <a:gd name="connsiteY8" fmla="*/ 814026 h 866888"/>
                <a:gd name="connsiteX9" fmla="*/ 52152 w 2972814"/>
                <a:gd name="connsiteY9" fmla="*/ 804034 h 866888"/>
                <a:gd name="connsiteX10" fmla="*/ 58575 w 2972814"/>
                <a:gd name="connsiteY10" fmla="*/ 794043 h 866888"/>
                <a:gd name="connsiteX11" fmla="*/ 59855 w 2972814"/>
                <a:gd name="connsiteY11" fmla="*/ 792161 h 866888"/>
                <a:gd name="connsiteX12" fmla="*/ 65481 w 2972814"/>
                <a:gd name="connsiteY12" fmla="*/ 784051 h 866888"/>
                <a:gd name="connsiteX13" fmla="*/ 73003 w 2972814"/>
                <a:gd name="connsiteY13" fmla="*/ 774060 h 866888"/>
                <a:gd name="connsiteX14" fmla="*/ 79807 w 2972814"/>
                <a:gd name="connsiteY14" fmla="*/ 765974 h 866888"/>
                <a:gd name="connsiteX15" fmla="*/ 81406 w 2972814"/>
                <a:gd name="connsiteY15" fmla="*/ 764068 h 866888"/>
                <a:gd name="connsiteX16" fmla="*/ 90320 w 2972814"/>
                <a:gd name="connsiteY16" fmla="*/ 754077 h 866888"/>
                <a:gd name="connsiteX17" fmla="*/ 99759 w 2972814"/>
                <a:gd name="connsiteY17" fmla="*/ 744299 h 866888"/>
                <a:gd name="connsiteX18" fmla="*/ 99964 w 2972814"/>
                <a:gd name="connsiteY18" fmla="*/ 744085 h 866888"/>
                <a:gd name="connsiteX19" fmla="*/ 109454 w 2972814"/>
                <a:gd name="connsiteY19" fmla="*/ 734094 h 866888"/>
                <a:gd name="connsiteX20" fmla="*/ 119070 w 2972814"/>
                <a:gd name="connsiteY20" fmla="*/ 724102 h 866888"/>
                <a:gd name="connsiteX21" fmla="*/ 119711 w 2972814"/>
                <a:gd name="connsiteY21" fmla="*/ 723390 h 866888"/>
                <a:gd name="connsiteX22" fmla="*/ 127553 w 2972814"/>
                <a:gd name="connsiteY22" fmla="*/ 714111 h 866888"/>
                <a:gd name="connsiteX23" fmla="*/ 135216 w 2972814"/>
                <a:gd name="connsiteY23" fmla="*/ 704119 h 866888"/>
                <a:gd name="connsiteX24" fmla="*/ 139662 w 2972814"/>
                <a:gd name="connsiteY24" fmla="*/ 697971 h 866888"/>
                <a:gd name="connsiteX25" fmla="*/ 142228 w 2972814"/>
                <a:gd name="connsiteY25" fmla="*/ 694128 h 866888"/>
                <a:gd name="connsiteX26" fmla="*/ 148048 w 2972814"/>
                <a:gd name="connsiteY26" fmla="*/ 684136 h 866888"/>
                <a:gd name="connsiteX27" fmla="*/ 153686 w 2972814"/>
                <a:gd name="connsiteY27" fmla="*/ 674145 h 866888"/>
                <a:gd name="connsiteX28" fmla="*/ 158923 w 2972814"/>
                <a:gd name="connsiteY28" fmla="*/ 664153 h 866888"/>
                <a:gd name="connsiteX29" fmla="*/ 159614 w 2972814"/>
                <a:gd name="connsiteY29" fmla="*/ 662897 h 866888"/>
                <a:gd name="connsiteX30" fmla="*/ 164065 w 2972814"/>
                <a:gd name="connsiteY30" fmla="*/ 654162 h 866888"/>
                <a:gd name="connsiteX31" fmla="*/ 169573 w 2972814"/>
                <a:gd name="connsiteY31" fmla="*/ 644170 h 866888"/>
                <a:gd name="connsiteX32" fmla="*/ 175566 w 2972814"/>
                <a:gd name="connsiteY32" fmla="*/ 634179 h 866888"/>
                <a:gd name="connsiteX33" fmla="*/ 179566 w 2972814"/>
                <a:gd name="connsiteY33" fmla="*/ 628212 h 866888"/>
                <a:gd name="connsiteX34" fmla="*/ 182091 w 2972814"/>
                <a:gd name="connsiteY34" fmla="*/ 624187 h 866888"/>
                <a:gd name="connsiteX35" fmla="*/ 189470 w 2972814"/>
                <a:gd name="connsiteY35" fmla="*/ 614196 h 866888"/>
                <a:gd name="connsiteX36" fmla="*/ 197679 w 2972814"/>
                <a:gd name="connsiteY36" fmla="*/ 604204 h 866888"/>
                <a:gd name="connsiteX37" fmla="*/ 199518 w 2972814"/>
                <a:gd name="connsiteY37" fmla="*/ 602211 h 866888"/>
                <a:gd name="connsiteX38" fmla="*/ 206681 w 2972814"/>
                <a:gd name="connsiteY38" fmla="*/ 594213 h 866888"/>
                <a:gd name="connsiteX39" fmla="*/ 216603 w 2972814"/>
                <a:gd name="connsiteY39" fmla="*/ 584221 h 866888"/>
                <a:gd name="connsiteX40" fmla="*/ 219470 w 2972814"/>
                <a:gd name="connsiteY40" fmla="*/ 581617 h 866888"/>
                <a:gd name="connsiteX41" fmla="*/ 227630 w 2972814"/>
                <a:gd name="connsiteY41" fmla="*/ 574230 h 866888"/>
                <a:gd name="connsiteX42" fmla="*/ 239421 w 2972814"/>
                <a:gd name="connsiteY42" fmla="*/ 564383 h 866888"/>
                <a:gd name="connsiteX43" fmla="*/ 239601 w 2972814"/>
                <a:gd name="connsiteY43" fmla="*/ 564238 h 866888"/>
                <a:gd name="connsiteX44" fmla="*/ 252548 w 2972814"/>
                <a:gd name="connsiteY44" fmla="*/ 554247 h 866888"/>
                <a:gd name="connsiteX45" fmla="*/ 259373 w 2972814"/>
                <a:gd name="connsiteY45" fmla="*/ 549252 h 866888"/>
                <a:gd name="connsiteX46" fmla="*/ 266679 w 2972814"/>
                <a:gd name="connsiteY46" fmla="*/ 544255 h 866888"/>
                <a:gd name="connsiteX47" fmla="*/ 279325 w 2972814"/>
                <a:gd name="connsiteY47" fmla="*/ 536007 h 866888"/>
                <a:gd name="connsiteX48" fmla="*/ 282189 w 2972814"/>
                <a:gd name="connsiteY48" fmla="*/ 534264 h 866888"/>
                <a:gd name="connsiteX49" fmla="*/ 298878 w 2972814"/>
                <a:gd name="connsiteY49" fmla="*/ 524272 h 866888"/>
                <a:gd name="connsiteX50" fmla="*/ 299277 w 2972814"/>
                <a:gd name="connsiteY50" fmla="*/ 524038 h 866888"/>
                <a:gd name="connsiteX51" fmla="*/ 317481 w 2972814"/>
                <a:gd name="connsiteY51" fmla="*/ 514281 h 866888"/>
                <a:gd name="connsiteX52" fmla="*/ 319228 w 2972814"/>
                <a:gd name="connsiteY52" fmla="*/ 513336 h 866888"/>
                <a:gd name="connsiteX53" fmla="*/ 337551 w 2972814"/>
                <a:gd name="connsiteY53" fmla="*/ 504289 h 866888"/>
                <a:gd name="connsiteX54" fmla="*/ 339180 w 2972814"/>
                <a:gd name="connsiteY54" fmla="*/ 503475 h 866888"/>
                <a:gd name="connsiteX55" fmla="*/ 359132 w 2972814"/>
                <a:gd name="connsiteY55" fmla="*/ 494379 h 866888"/>
                <a:gd name="connsiteX56" fmla="*/ 359327 w 2972814"/>
                <a:gd name="connsiteY56" fmla="*/ 494298 h 866888"/>
                <a:gd name="connsiteX57" fmla="*/ 379084 w 2972814"/>
                <a:gd name="connsiteY57" fmla="*/ 485707 h 866888"/>
                <a:gd name="connsiteX58" fmla="*/ 382658 w 2972814"/>
                <a:gd name="connsiteY58" fmla="*/ 484306 h 866888"/>
                <a:gd name="connsiteX59" fmla="*/ 399036 w 2972814"/>
                <a:gd name="connsiteY59" fmla="*/ 477439 h 866888"/>
                <a:gd name="connsiteX60" fmla="*/ 407841 w 2972814"/>
                <a:gd name="connsiteY60" fmla="*/ 474315 h 866888"/>
                <a:gd name="connsiteX61" fmla="*/ 418987 w 2972814"/>
                <a:gd name="connsiteY61" fmla="*/ 470067 h 866888"/>
                <a:gd name="connsiteX62" fmla="*/ 437780 w 2972814"/>
                <a:gd name="connsiteY62" fmla="*/ 464323 h 866888"/>
                <a:gd name="connsiteX63" fmla="*/ 438939 w 2972814"/>
                <a:gd name="connsiteY63" fmla="*/ 463946 h 866888"/>
                <a:gd name="connsiteX64" fmla="*/ 458891 w 2972814"/>
                <a:gd name="connsiteY64" fmla="*/ 459655 h 866888"/>
                <a:gd name="connsiteX65" fmla="*/ 478843 w 2972814"/>
                <a:gd name="connsiteY65" fmla="*/ 457762 h 866888"/>
                <a:gd name="connsiteX66" fmla="*/ 498794 w 2972814"/>
                <a:gd name="connsiteY66" fmla="*/ 458887 h 866888"/>
                <a:gd name="connsiteX67" fmla="*/ 518746 w 2972814"/>
                <a:gd name="connsiteY67" fmla="*/ 463203 h 866888"/>
                <a:gd name="connsiteX68" fmla="*/ 521885 w 2972814"/>
                <a:gd name="connsiteY68" fmla="*/ 464323 h 866888"/>
                <a:gd name="connsiteX69" fmla="*/ 538698 w 2972814"/>
                <a:gd name="connsiteY69" fmla="*/ 470848 h 866888"/>
                <a:gd name="connsiteX70" fmla="*/ 545285 w 2972814"/>
                <a:gd name="connsiteY70" fmla="*/ 474315 h 866888"/>
                <a:gd name="connsiteX71" fmla="*/ 558650 w 2972814"/>
                <a:gd name="connsiteY71" fmla="*/ 482252 h 866888"/>
                <a:gd name="connsiteX72" fmla="*/ 561627 w 2972814"/>
                <a:gd name="connsiteY72" fmla="*/ 484306 h 866888"/>
                <a:gd name="connsiteX73" fmla="*/ 574539 w 2972814"/>
                <a:gd name="connsiteY73" fmla="*/ 494298 h 866888"/>
                <a:gd name="connsiteX74" fmla="*/ 578601 w 2972814"/>
                <a:gd name="connsiteY74" fmla="*/ 497903 h 866888"/>
                <a:gd name="connsiteX75" fmla="*/ 585303 w 2972814"/>
                <a:gd name="connsiteY75" fmla="*/ 504289 h 866888"/>
                <a:gd name="connsiteX76" fmla="*/ 594123 w 2972814"/>
                <a:gd name="connsiteY76" fmla="*/ 514281 h 866888"/>
                <a:gd name="connsiteX77" fmla="*/ 598553 w 2972814"/>
                <a:gd name="connsiteY77" fmla="*/ 519786 h 866888"/>
                <a:gd name="connsiteX78" fmla="*/ 602192 w 2972814"/>
                <a:gd name="connsiteY78" fmla="*/ 524272 h 866888"/>
                <a:gd name="connsiteX79" fmla="*/ 609238 w 2972814"/>
                <a:gd name="connsiteY79" fmla="*/ 534264 h 866888"/>
                <a:gd name="connsiteX80" fmla="*/ 615317 w 2972814"/>
                <a:gd name="connsiteY80" fmla="*/ 544255 h 866888"/>
                <a:gd name="connsiteX81" fmla="*/ 618505 w 2972814"/>
                <a:gd name="connsiteY81" fmla="*/ 549777 h 866888"/>
                <a:gd name="connsiteX82" fmla="*/ 621280 w 2972814"/>
                <a:gd name="connsiteY82" fmla="*/ 554247 h 866888"/>
                <a:gd name="connsiteX83" fmla="*/ 627065 w 2972814"/>
                <a:gd name="connsiteY83" fmla="*/ 564238 h 866888"/>
                <a:gd name="connsiteX84" fmla="*/ 632743 w 2972814"/>
                <a:gd name="connsiteY84" fmla="*/ 574230 h 866888"/>
                <a:gd name="connsiteX85" fmla="*/ 638187 w 2972814"/>
                <a:gd name="connsiteY85" fmla="*/ 584221 h 866888"/>
                <a:gd name="connsiteX86" fmla="*/ 638457 w 2972814"/>
                <a:gd name="connsiteY86" fmla="*/ 584683 h 866888"/>
                <a:gd name="connsiteX87" fmla="*/ 644698 w 2972814"/>
                <a:gd name="connsiteY87" fmla="*/ 594213 h 866888"/>
                <a:gd name="connsiteX88" fmla="*/ 651498 w 2972814"/>
                <a:gd name="connsiteY88" fmla="*/ 604204 h 866888"/>
                <a:gd name="connsiteX89" fmla="*/ 658409 w 2972814"/>
                <a:gd name="connsiteY89" fmla="*/ 613479 h 866888"/>
                <a:gd name="connsiteX90" fmla="*/ 659030 w 2972814"/>
                <a:gd name="connsiteY90" fmla="*/ 614196 h 866888"/>
                <a:gd name="connsiteX91" fmla="*/ 668271 w 2972814"/>
                <a:gd name="connsiteY91" fmla="*/ 624187 h 866888"/>
                <a:gd name="connsiteX92" fmla="*/ 678360 w 2972814"/>
                <a:gd name="connsiteY92" fmla="*/ 633889 h 866888"/>
                <a:gd name="connsiteX93" fmla="*/ 678721 w 2972814"/>
                <a:gd name="connsiteY93" fmla="*/ 634179 h 866888"/>
                <a:gd name="connsiteX94" fmla="*/ 692115 w 2972814"/>
                <a:gd name="connsiteY94" fmla="*/ 644170 h 866888"/>
                <a:gd name="connsiteX95" fmla="*/ 698312 w 2972814"/>
                <a:gd name="connsiteY95" fmla="*/ 648468 h 866888"/>
                <a:gd name="connsiteX96" fmla="*/ 708983 w 2972814"/>
                <a:gd name="connsiteY96" fmla="*/ 654162 h 866888"/>
                <a:gd name="connsiteX97" fmla="*/ 718264 w 2972814"/>
                <a:gd name="connsiteY97" fmla="*/ 659133 h 866888"/>
                <a:gd name="connsiteX98" fmla="*/ 731879 w 2972814"/>
                <a:gd name="connsiteY98" fmla="*/ 664153 h 866888"/>
                <a:gd name="connsiteX99" fmla="*/ 738216 w 2972814"/>
                <a:gd name="connsiteY99" fmla="*/ 666434 h 866888"/>
                <a:gd name="connsiteX100" fmla="*/ 758167 w 2972814"/>
                <a:gd name="connsiteY100" fmla="*/ 670386 h 866888"/>
                <a:gd name="connsiteX101" fmla="*/ 778119 w 2972814"/>
                <a:gd name="connsiteY101" fmla="*/ 670498 h 866888"/>
                <a:gd name="connsiteX102" fmla="*/ 798071 w 2972814"/>
                <a:gd name="connsiteY102" fmla="*/ 666661 h 866888"/>
                <a:gd name="connsiteX103" fmla="*/ 804696 w 2972814"/>
                <a:gd name="connsiteY103" fmla="*/ 664153 h 866888"/>
                <a:gd name="connsiteX104" fmla="*/ 818023 w 2972814"/>
                <a:gd name="connsiteY104" fmla="*/ 658771 h 866888"/>
                <a:gd name="connsiteX105" fmla="*/ 826900 w 2972814"/>
                <a:gd name="connsiteY105" fmla="*/ 654162 h 866888"/>
                <a:gd name="connsiteX106" fmla="*/ 837975 w 2972814"/>
                <a:gd name="connsiteY106" fmla="*/ 648157 h 866888"/>
                <a:gd name="connsiteX107" fmla="*/ 845051 w 2972814"/>
                <a:gd name="connsiteY107" fmla="*/ 644170 h 866888"/>
                <a:gd name="connsiteX108" fmla="*/ 857926 w 2972814"/>
                <a:gd name="connsiteY108" fmla="*/ 636485 h 866888"/>
                <a:gd name="connsiteX109" fmla="*/ 862847 w 2972814"/>
                <a:gd name="connsiteY109" fmla="*/ 634179 h 866888"/>
                <a:gd name="connsiteX110" fmla="*/ 877878 w 2972814"/>
                <a:gd name="connsiteY110" fmla="*/ 627067 h 866888"/>
                <a:gd name="connsiteX111" fmla="*/ 888513 w 2972814"/>
                <a:gd name="connsiteY111" fmla="*/ 624187 h 866888"/>
                <a:gd name="connsiteX112" fmla="*/ 897830 w 2972814"/>
                <a:gd name="connsiteY112" fmla="*/ 621759 h 866888"/>
                <a:gd name="connsiteX113" fmla="*/ 917782 w 2972814"/>
                <a:gd name="connsiteY113" fmla="*/ 622123 h 866888"/>
                <a:gd name="connsiteX114" fmla="*/ 923881 w 2972814"/>
                <a:gd name="connsiteY114" fmla="*/ 624187 h 866888"/>
                <a:gd name="connsiteX115" fmla="*/ 937733 w 2972814"/>
                <a:gd name="connsiteY115" fmla="*/ 629503 h 866888"/>
                <a:gd name="connsiteX116" fmla="*/ 944125 w 2972814"/>
                <a:gd name="connsiteY116" fmla="*/ 634179 h 866888"/>
                <a:gd name="connsiteX117" fmla="*/ 955364 w 2972814"/>
                <a:gd name="connsiteY117" fmla="*/ 644170 h 866888"/>
                <a:gd name="connsiteX118" fmla="*/ 957685 w 2972814"/>
                <a:gd name="connsiteY118" fmla="*/ 646599 h 866888"/>
                <a:gd name="connsiteX119" fmla="*/ 963159 w 2972814"/>
                <a:gd name="connsiteY119" fmla="*/ 654162 h 866888"/>
                <a:gd name="connsiteX120" fmla="*/ 969579 w 2972814"/>
                <a:gd name="connsiteY120" fmla="*/ 664153 h 866888"/>
                <a:gd name="connsiteX121" fmla="*/ 975304 w 2972814"/>
                <a:gd name="connsiteY121" fmla="*/ 674145 h 866888"/>
                <a:gd name="connsiteX122" fmla="*/ 977637 w 2972814"/>
                <a:gd name="connsiteY122" fmla="*/ 678148 h 866888"/>
                <a:gd name="connsiteX123" fmla="*/ 980917 w 2972814"/>
                <a:gd name="connsiteY123" fmla="*/ 684136 h 866888"/>
                <a:gd name="connsiteX124" fmla="*/ 986263 w 2972814"/>
                <a:gd name="connsiteY124" fmla="*/ 694128 h 866888"/>
                <a:gd name="connsiteX125" fmla="*/ 992314 w 2972814"/>
                <a:gd name="connsiteY125" fmla="*/ 704119 h 866888"/>
                <a:gd name="connsiteX126" fmla="*/ 997589 w 2972814"/>
                <a:gd name="connsiteY126" fmla="*/ 712003 h 866888"/>
                <a:gd name="connsiteX127" fmla="*/ 999164 w 2972814"/>
                <a:gd name="connsiteY127" fmla="*/ 714111 h 866888"/>
                <a:gd name="connsiteX128" fmla="*/ 1007213 w 2972814"/>
                <a:gd name="connsiteY128" fmla="*/ 724102 h 866888"/>
                <a:gd name="connsiteX129" fmla="*/ 1015950 w 2972814"/>
                <a:gd name="connsiteY129" fmla="*/ 734094 h 866888"/>
                <a:gd name="connsiteX130" fmla="*/ 1017541 w 2972814"/>
                <a:gd name="connsiteY130" fmla="*/ 735892 h 866888"/>
                <a:gd name="connsiteX131" fmla="*/ 1027326 w 2972814"/>
                <a:gd name="connsiteY131" fmla="*/ 744085 h 866888"/>
                <a:gd name="connsiteX132" fmla="*/ 1037492 w 2972814"/>
                <a:gd name="connsiteY132" fmla="*/ 752367 h 866888"/>
                <a:gd name="connsiteX133" fmla="*/ 1041506 w 2972814"/>
                <a:gd name="connsiteY133" fmla="*/ 754077 h 866888"/>
                <a:gd name="connsiteX134" fmla="*/ 1057444 w 2972814"/>
                <a:gd name="connsiteY134" fmla="*/ 761315 h 866888"/>
                <a:gd name="connsiteX135" fmla="*/ 1077396 w 2972814"/>
                <a:gd name="connsiteY135" fmla="*/ 760458 h 866888"/>
                <a:gd name="connsiteX136" fmla="*/ 1088700 w 2972814"/>
                <a:gd name="connsiteY136" fmla="*/ 754077 h 866888"/>
                <a:gd name="connsiteX137" fmla="*/ 1097348 w 2972814"/>
                <a:gd name="connsiteY137" fmla="*/ 749778 h 866888"/>
                <a:gd name="connsiteX138" fmla="*/ 1103949 w 2972814"/>
                <a:gd name="connsiteY138" fmla="*/ 744085 h 866888"/>
                <a:gd name="connsiteX139" fmla="*/ 1116814 w 2972814"/>
                <a:gd name="connsiteY139" fmla="*/ 734094 h 866888"/>
                <a:gd name="connsiteX140" fmla="*/ 1117299 w 2972814"/>
                <a:gd name="connsiteY140" fmla="*/ 733756 h 866888"/>
                <a:gd name="connsiteX141" fmla="*/ 1128218 w 2972814"/>
                <a:gd name="connsiteY141" fmla="*/ 724102 h 866888"/>
                <a:gd name="connsiteX142" fmla="*/ 1137251 w 2972814"/>
                <a:gd name="connsiteY142" fmla="*/ 716833 h 866888"/>
                <a:gd name="connsiteX143" fmla="*/ 1140282 w 2972814"/>
                <a:gd name="connsiteY143" fmla="*/ 714111 h 866888"/>
                <a:gd name="connsiteX144" fmla="*/ 1151373 w 2972814"/>
                <a:gd name="connsiteY144" fmla="*/ 704119 h 866888"/>
                <a:gd name="connsiteX145" fmla="*/ 1157203 w 2972814"/>
                <a:gd name="connsiteY145" fmla="*/ 698872 h 866888"/>
                <a:gd name="connsiteX146" fmla="*/ 1162500 w 2972814"/>
                <a:gd name="connsiteY146" fmla="*/ 694128 h 866888"/>
                <a:gd name="connsiteX147" fmla="*/ 1171912 w 2972814"/>
                <a:gd name="connsiteY147" fmla="*/ 684136 h 866888"/>
                <a:gd name="connsiteX148" fmla="*/ 1177155 w 2972814"/>
                <a:gd name="connsiteY148" fmla="*/ 677147 h 866888"/>
                <a:gd name="connsiteX149" fmla="*/ 1179602 w 2972814"/>
                <a:gd name="connsiteY149" fmla="*/ 674145 h 866888"/>
                <a:gd name="connsiteX150" fmla="*/ 1184567 w 2972814"/>
                <a:gd name="connsiteY150" fmla="*/ 664153 h 866888"/>
                <a:gd name="connsiteX151" fmla="*/ 1186214 w 2972814"/>
                <a:gd name="connsiteY151" fmla="*/ 654162 h 866888"/>
                <a:gd name="connsiteX152" fmla="*/ 1184558 w 2972814"/>
                <a:gd name="connsiteY152" fmla="*/ 644170 h 866888"/>
                <a:gd name="connsiteX153" fmla="*/ 1180041 w 2972814"/>
                <a:gd name="connsiteY153" fmla="*/ 634179 h 866888"/>
                <a:gd name="connsiteX154" fmla="*/ 1177155 w 2972814"/>
                <a:gd name="connsiteY154" fmla="*/ 630337 h 866888"/>
                <a:gd name="connsiteX155" fmla="*/ 1173155 w 2972814"/>
                <a:gd name="connsiteY155" fmla="*/ 624187 h 866888"/>
                <a:gd name="connsiteX156" fmla="*/ 1166114 w 2972814"/>
                <a:gd name="connsiteY156" fmla="*/ 614196 h 866888"/>
                <a:gd name="connsiteX157" fmla="*/ 1158435 w 2972814"/>
                <a:gd name="connsiteY157" fmla="*/ 604204 h 866888"/>
                <a:gd name="connsiteX158" fmla="*/ 1157203 w 2972814"/>
                <a:gd name="connsiteY158" fmla="*/ 602533 h 866888"/>
                <a:gd name="connsiteX159" fmla="*/ 1151663 w 2972814"/>
                <a:gd name="connsiteY159" fmla="*/ 594213 h 866888"/>
                <a:gd name="connsiteX160" fmla="*/ 1145834 w 2972814"/>
                <a:gd name="connsiteY160" fmla="*/ 584221 h 866888"/>
                <a:gd name="connsiteX161" fmla="*/ 1140946 w 2972814"/>
                <a:gd name="connsiteY161" fmla="*/ 574230 h 866888"/>
                <a:gd name="connsiteX162" fmla="*/ 1137251 w 2972814"/>
                <a:gd name="connsiteY162" fmla="*/ 564463 h 866888"/>
                <a:gd name="connsiteX163" fmla="*/ 1137169 w 2972814"/>
                <a:gd name="connsiteY163" fmla="*/ 564238 h 866888"/>
                <a:gd name="connsiteX164" fmla="*/ 1134464 w 2972814"/>
                <a:gd name="connsiteY164" fmla="*/ 554247 h 866888"/>
                <a:gd name="connsiteX165" fmla="*/ 1132658 w 2972814"/>
                <a:gd name="connsiteY165" fmla="*/ 544255 h 866888"/>
                <a:gd name="connsiteX166" fmla="*/ 1131521 w 2972814"/>
                <a:gd name="connsiteY166" fmla="*/ 534264 h 866888"/>
                <a:gd name="connsiteX167" fmla="*/ 1131268 w 2972814"/>
                <a:gd name="connsiteY167" fmla="*/ 524272 h 866888"/>
                <a:gd name="connsiteX168" fmla="*/ 1131431 w 2972814"/>
                <a:gd name="connsiteY168" fmla="*/ 514281 h 866888"/>
                <a:gd name="connsiteX169" fmla="*/ 1131848 w 2972814"/>
                <a:gd name="connsiteY169" fmla="*/ 504289 h 866888"/>
                <a:gd name="connsiteX170" fmla="*/ 1132780 w 2972814"/>
                <a:gd name="connsiteY170" fmla="*/ 494298 h 866888"/>
                <a:gd name="connsiteX171" fmla="*/ 1133686 w 2972814"/>
                <a:gd name="connsiteY171" fmla="*/ 484306 h 866888"/>
                <a:gd name="connsiteX172" fmla="*/ 1134798 w 2972814"/>
                <a:gd name="connsiteY172" fmla="*/ 474315 h 866888"/>
                <a:gd name="connsiteX173" fmla="*/ 1135851 w 2972814"/>
                <a:gd name="connsiteY173" fmla="*/ 464323 h 866888"/>
                <a:gd name="connsiteX174" fmla="*/ 1137015 w 2972814"/>
                <a:gd name="connsiteY174" fmla="*/ 454332 h 866888"/>
                <a:gd name="connsiteX175" fmla="*/ 1137251 w 2972814"/>
                <a:gd name="connsiteY175" fmla="*/ 452189 h 866888"/>
                <a:gd name="connsiteX176" fmla="*/ 1138147 w 2972814"/>
                <a:gd name="connsiteY176" fmla="*/ 444340 h 866888"/>
                <a:gd name="connsiteX177" fmla="*/ 1139554 w 2972814"/>
                <a:gd name="connsiteY177" fmla="*/ 434349 h 866888"/>
                <a:gd name="connsiteX178" fmla="*/ 1141283 w 2972814"/>
                <a:gd name="connsiteY178" fmla="*/ 424357 h 866888"/>
                <a:gd name="connsiteX179" fmla="*/ 1143721 w 2972814"/>
                <a:gd name="connsiteY179" fmla="*/ 414366 h 866888"/>
                <a:gd name="connsiteX180" fmla="*/ 1147194 w 2972814"/>
                <a:gd name="connsiteY180" fmla="*/ 404374 h 866888"/>
                <a:gd name="connsiteX181" fmla="*/ 1152280 w 2972814"/>
                <a:gd name="connsiteY181" fmla="*/ 394383 h 866888"/>
                <a:gd name="connsiteX182" fmla="*/ 1157203 w 2972814"/>
                <a:gd name="connsiteY182" fmla="*/ 387605 h 866888"/>
                <a:gd name="connsiteX183" fmla="*/ 1159705 w 2972814"/>
                <a:gd name="connsiteY183" fmla="*/ 384391 h 866888"/>
                <a:gd name="connsiteX184" fmla="*/ 1170608 w 2972814"/>
                <a:gd name="connsiteY184" fmla="*/ 374400 h 866888"/>
                <a:gd name="connsiteX185" fmla="*/ 1177155 w 2972814"/>
                <a:gd name="connsiteY185" fmla="*/ 369887 h 866888"/>
                <a:gd name="connsiteX186" fmla="*/ 1185492 w 2972814"/>
                <a:gd name="connsiteY186" fmla="*/ 364409 h 866888"/>
                <a:gd name="connsiteX187" fmla="*/ 1197107 w 2972814"/>
                <a:gd name="connsiteY187" fmla="*/ 358539 h 866888"/>
                <a:gd name="connsiteX188" fmla="*/ 1205264 w 2972814"/>
                <a:gd name="connsiteY188" fmla="*/ 354417 h 866888"/>
                <a:gd name="connsiteX189" fmla="*/ 1217058 w 2972814"/>
                <a:gd name="connsiteY189" fmla="*/ 349279 h 866888"/>
                <a:gd name="connsiteX190" fmla="*/ 1228729 w 2972814"/>
                <a:gd name="connsiteY190" fmla="*/ 344426 h 866888"/>
                <a:gd name="connsiteX191" fmla="*/ 1237010 w 2972814"/>
                <a:gd name="connsiteY191" fmla="*/ 341382 h 866888"/>
                <a:gd name="connsiteX192" fmla="*/ 1255915 w 2972814"/>
                <a:gd name="connsiteY192" fmla="*/ 334434 h 866888"/>
                <a:gd name="connsiteX193" fmla="*/ 1256962 w 2972814"/>
                <a:gd name="connsiteY193" fmla="*/ 334075 h 866888"/>
                <a:gd name="connsiteX194" fmla="*/ 1276914 w 2972814"/>
                <a:gd name="connsiteY194" fmla="*/ 327704 h 866888"/>
                <a:gd name="connsiteX195" fmla="*/ 1289656 w 2972814"/>
                <a:gd name="connsiteY195" fmla="*/ 324443 h 866888"/>
                <a:gd name="connsiteX196" fmla="*/ 1296865 w 2972814"/>
                <a:gd name="connsiteY196" fmla="*/ 322596 h 866888"/>
                <a:gd name="connsiteX197" fmla="*/ 1316817 w 2972814"/>
                <a:gd name="connsiteY197" fmla="*/ 319134 h 866888"/>
                <a:gd name="connsiteX198" fmla="*/ 1336769 w 2972814"/>
                <a:gd name="connsiteY198" fmla="*/ 318179 h 866888"/>
                <a:gd name="connsiteX199" fmla="*/ 1356721 w 2972814"/>
                <a:gd name="connsiteY199" fmla="*/ 320345 h 866888"/>
                <a:gd name="connsiteX200" fmla="*/ 1369212 w 2972814"/>
                <a:gd name="connsiteY200" fmla="*/ 324443 h 866888"/>
                <a:gd name="connsiteX201" fmla="*/ 1376673 w 2972814"/>
                <a:gd name="connsiteY201" fmla="*/ 327383 h 866888"/>
                <a:gd name="connsiteX202" fmla="*/ 1387458 w 2972814"/>
                <a:gd name="connsiteY202" fmla="*/ 334434 h 866888"/>
                <a:gd name="connsiteX203" fmla="*/ 1396624 w 2972814"/>
                <a:gd name="connsiteY203" fmla="*/ 341980 h 866888"/>
                <a:gd name="connsiteX204" fmla="*/ 1398827 w 2972814"/>
                <a:gd name="connsiteY204" fmla="*/ 344426 h 866888"/>
                <a:gd name="connsiteX205" fmla="*/ 1405792 w 2972814"/>
                <a:gd name="connsiteY205" fmla="*/ 354417 h 866888"/>
                <a:gd name="connsiteX206" fmla="*/ 1410939 w 2972814"/>
                <a:gd name="connsiteY206" fmla="*/ 364409 h 866888"/>
                <a:gd name="connsiteX207" fmla="*/ 1414420 w 2972814"/>
                <a:gd name="connsiteY207" fmla="*/ 374400 h 866888"/>
                <a:gd name="connsiteX208" fmla="*/ 1416373 w 2972814"/>
                <a:gd name="connsiteY208" fmla="*/ 384391 h 866888"/>
                <a:gd name="connsiteX209" fmla="*/ 1416576 w 2972814"/>
                <a:gd name="connsiteY209" fmla="*/ 386120 h 866888"/>
                <a:gd name="connsiteX210" fmla="*/ 1417430 w 2972814"/>
                <a:gd name="connsiteY210" fmla="*/ 394383 h 866888"/>
                <a:gd name="connsiteX211" fmla="*/ 1417748 w 2972814"/>
                <a:gd name="connsiteY211" fmla="*/ 404374 h 866888"/>
                <a:gd name="connsiteX212" fmla="*/ 1417518 w 2972814"/>
                <a:gd name="connsiteY212" fmla="*/ 414366 h 866888"/>
                <a:gd name="connsiteX213" fmla="*/ 1416770 w 2972814"/>
                <a:gd name="connsiteY213" fmla="*/ 424357 h 866888"/>
                <a:gd name="connsiteX214" fmla="*/ 1416576 w 2972814"/>
                <a:gd name="connsiteY214" fmla="*/ 426302 h 866888"/>
                <a:gd name="connsiteX215" fmla="*/ 1415736 w 2972814"/>
                <a:gd name="connsiteY215" fmla="*/ 434349 h 866888"/>
                <a:gd name="connsiteX216" fmla="*/ 1414754 w 2972814"/>
                <a:gd name="connsiteY216" fmla="*/ 444340 h 866888"/>
                <a:gd name="connsiteX217" fmla="*/ 1413760 w 2972814"/>
                <a:gd name="connsiteY217" fmla="*/ 454332 h 866888"/>
                <a:gd name="connsiteX218" fmla="*/ 1412907 w 2972814"/>
                <a:gd name="connsiteY218" fmla="*/ 464323 h 866888"/>
                <a:gd name="connsiteX219" fmla="*/ 1412030 w 2972814"/>
                <a:gd name="connsiteY219" fmla="*/ 474315 h 866888"/>
                <a:gd name="connsiteX220" fmla="*/ 1411634 w 2972814"/>
                <a:gd name="connsiteY220" fmla="*/ 484306 h 866888"/>
                <a:gd name="connsiteX221" fmla="*/ 1411378 w 2972814"/>
                <a:gd name="connsiteY221" fmla="*/ 494298 h 866888"/>
                <a:gd name="connsiteX222" fmla="*/ 1411410 w 2972814"/>
                <a:gd name="connsiteY222" fmla="*/ 504289 h 866888"/>
                <a:gd name="connsiteX223" fmla="*/ 1411683 w 2972814"/>
                <a:gd name="connsiteY223" fmla="*/ 514281 h 866888"/>
                <a:gd name="connsiteX224" fmla="*/ 1412024 w 2972814"/>
                <a:gd name="connsiteY224" fmla="*/ 524272 h 866888"/>
                <a:gd name="connsiteX225" fmla="*/ 1412612 w 2972814"/>
                <a:gd name="connsiteY225" fmla="*/ 534264 h 866888"/>
                <a:gd name="connsiteX226" fmla="*/ 1413162 w 2972814"/>
                <a:gd name="connsiteY226" fmla="*/ 544255 h 866888"/>
                <a:gd name="connsiteX227" fmla="*/ 1413951 w 2972814"/>
                <a:gd name="connsiteY227" fmla="*/ 554247 h 866888"/>
                <a:gd name="connsiteX228" fmla="*/ 1415199 w 2972814"/>
                <a:gd name="connsiteY228" fmla="*/ 564238 h 866888"/>
                <a:gd name="connsiteX229" fmla="*/ 1416576 w 2972814"/>
                <a:gd name="connsiteY229" fmla="*/ 572445 h 866888"/>
                <a:gd name="connsiteX230" fmla="*/ 1416969 w 2972814"/>
                <a:gd name="connsiteY230" fmla="*/ 574230 h 866888"/>
                <a:gd name="connsiteX231" fmla="*/ 1419457 w 2972814"/>
                <a:gd name="connsiteY231" fmla="*/ 584221 h 866888"/>
                <a:gd name="connsiteX232" fmla="*/ 1425492 w 2972814"/>
                <a:gd name="connsiteY232" fmla="*/ 594213 h 866888"/>
                <a:gd name="connsiteX233" fmla="*/ 1436528 w 2972814"/>
                <a:gd name="connsiteY233" fmla="*/ 603283 h 866888"/>
                <a:gd name="connsiteX234" fmla="*/ 1439230 w 2972814"/>
                <a:gd name="connsiteY234" fmla="*/ 604204 h 866888"/>
                <a:gd name="connsiteX235" fmla="*/ 1456480 w 2972814"/>
                <a:gd name="connsiteY235" fmla="*/ 608046 h 866888"/>
                <a:gd name="connsiteX236" fmla="*/ 1476431 w 2972814"/>
                <a:gd name="connsiteY236" fmla="*/ 608316 h 866888"/>
                <a:gd name="connsiteX237" fmla="*/ 1496383 w 2972814"/>
                <a:gd name="connsiteY237" fmla="*/ 605767 h 866888"/>
                <a:gd name="connsiteX238" fmla="*/ 1503745 w 2972814"/>
                <a:gd name="connsiteY238" fmla="*/ 604204 h 866888"/>
                <a:gd name="connsiteX239" fmla="*/ 1516335 w 2972814"/>
                <a:gd name="connsiteY239" fmla="*/ 601789 h 866888"/>
                <a:gd name="connsiteX240" fmla="*/ 1536287 w 2972814"/>
                <a:gd name="connsiteY240" fmla="*/ 596249 h 866888"/>
                <a:gd name="connsiteX241" fmla="*/ 1542054 w 2972814"/>
                <a:gd name="connsiteY241" fmla="*/ 594213 h 866888"/>
                <a:gd name="connsiteX242" fmla="*/ 1556239 w 2972814"/>
                <a:gd name="connsiteY242" fmla="*/ 589699 h 866888"/>
                <a:gd name="connsiteX243" fmla="*/ 1571418 w 2972814"/>
                <a:gd name="connsiteY243" fmla="*/ 584221 h 866888"/>
                <a:gd name="connsiteX244" fmla="*/ 1576190 w 2972814"/>
                <a:gd name="connsiteY244" fmla="*/ 582691 h 866888"/>
                <a:gd name="connsiteX245" fmla="*/ 1596142 w 2972814"/>
                <a:gd name="connsiteY245" fmla="*/ 575283 h 866888"/>
                <a:gd name="connsiteX246" fmla="*/ 1598711 w 2972814"/>
                <a:gd name="connsiteY246" fmla="*/ 574230 h 866888"/>
                <a:gd name="connsiteX247" fmla="*/ 1616094 w 2972814"/>
                <a:gd name="connsiteY247" fmla="*/ 567614 h 866888"/>
                <a:gd name="connsiteX248" fmla="*/ 1624721 w 2972814"/>
                <a:gd name="connsiteY248" fmla="*/ 564238 h 866888"/>
                <a:gd name="connsiteX249" fmla="*/ 1636046 w 2972814"/>
                <a:gd name="connsiteY249" fmla="*/ 560178 h 866888"/>
                <a:gd name="connsiteX250" fmla="*/ 1652469 w 2972814"/>
                <a:gd name="connsiteY250" fmla="*/ 554247 h 866888"/>
                <a:gd name="connsiteX251" fmla="*/ 1655997 w 2972814"/>
                <a:gd name="connsiteY251" fmla="*/ 553068 h 866888"/>
                <a:gd name="connsiteX252" fmla="*/ 1675949 w 2972814"/>
                <a:gd name="connsiteY252" fmla="*/ 546690 h 866888"/>
                <a:gd name="connsiteX253" fmla="*/ 1684321 w 2972814"/>
                <a:gd name="connsiteY253" fmla="*/ 544255 h 866888"/>
                <a:gd name="connsiteX254" fmla="*/ 1695901 w 2972814"/>
                <a:gd name="connsiteY254" fmla="*/ 541159 h 866888"/>
                <a:gd name="connsiteX255" fmla="*/ 1715853 w 2972814"/>
                <a:gd name="connsiteY255" fmla="*/ 536455 h 866888"/>
                <a:gd name="connsiteX256" fmla="*/ 1728567 w 2972814"/>
                <a:gd name="connsiteY256" fmla="*/ 534264 h 866888"/>
                <a:gd name="connsiteX257" fmla="*/ 1735805 w 2972814"/>
                <a:gd name="connsiteY257" fmla="*/ 533098 h 866888"/>
                <a:gd name="connsiteX258" fmla="*/ 1755756 w 2972814"/>
                <a:gd name="connsiteY258" fmla="*/ 530509 h 866888"/>
                <a:gd name="connsiteX259" fmla="*/ 1775708 w 2972814"/>
                <a:gd name="connsiteY259" fmla="*/ 528873 h 866888"/>
                <a:gd name="connsiteX260" fmla="*/ 1795660 w 2972814"/>
                <a:gd name="connsiteY260" fmla="*/ 528012 h 866888"/>
                <a:gd name="connsiteX261" fmla="*/ 1815612 w 2972814"/>
                <a:gd name="connsiteY261" fmla="*/ 527649 h 866888"/>
                <a:gd name="connsiteX262" fmla="*/ 1835563 w 2972814"/>
                <a:gd name="connsiteY262" fmla="*/ 527601 h 866888"/>
                <a:gd name="connsiteX263" fmla="*/ 1855515 w 2972814"/>
                <a:gd name="connsiteY263" fmla="*/ 527808 h 866888"/>
                <a:gd name="connsiteX264" fmla="*/ 1875467 w 2972814"/>
                <a:gd name="connsiteY264" fmla="*/ 527949 h 866888"/>
                <a:gd name="connsiteX265" fmla="*/ 1895419 w 2972814"/>
                <a:gd name="connsiteY265" fmla="*/ 527838 h 866888"/>
                <a:gd name="connsiteX266" fmla="*/ 1915371 w 2972814"/>
                <a:gd name="connsiteY266" fmla="*/ 527409 h 866888"/>
                <a:gd name="connsiteX267" fmla="*/ 1935322 w 2972814"/>
                <a:gd name="connsiteY267" fmla="*/ 526667 h 866888"/>
                <a:gd name="connsiteX268" fmla="*/ 1955274 w 2972814"/>
                <a:gd name="connsiteY268" fmla="*/ 525456 h 866888"/>
                <a:gd name="connsiteX269" fmla="*/ 1970833 w 2972814"/>
                <a:gd name="connsiteY269" fmla="*/ 524272 h 866888"/>
                <a:gd name="connsiteX270" fmla="*/ 1975226 w 2972814"/>
                <a:gd name="connsiteY270" fmla="*/ 523921 h 866888"/>
                <a:gd name="connsiteX271" fmla="*/ 1995178 w 2972814"/>
                <a:gd name="connsiteY271" fmla="*/ 522092 h 866888"/>
                <a:gd name="connsiteX272" fmla="*/ 2015129 w 2972814"/>
                <a:gd name="connsiteY272" fmla="*/ 520174 h 866888"/>
                <a:gd name="connsiteX273" fmla="*/ 2035081 w 2972814"/>
                <a:gd name="connsiteY273" fmla="*/ 517991 h 866888"/>
                <a:gd name="connsiteX274" fmla="*/ 2055033 w 2972814"/>
                <a:gd name="connsiteY274" fmla="*/ 515610 h 866888"/>
                <a:gd name="connsiteX275" fmla="*/ 2064952 w 2972814"/>
                <a:gd name="connsiteY275" fmla="*/ 514281 h 866888"/>
                <a:gd name="connsiteX276" fmla="*/ 2074985 w 2972814"/>
                <a:gd name="connsiteY276" fmla="*/ 512878 h 866888"/>
                <a:gd name="connsiteX277" fmla="*/ 2094936 w 2972814"/>
                <a:gd name="connsiteY277" fmla="*/ 509438 h 866888"/>
                <a:gd name="connsiteX278" fmla="*/ 2114888 w 2972814"/>
                <a:gd name="connsiteY278" fmla="*/ 505495 h 866888"/>
                <a:gd name="connsiteX279" fmla="*/ 2120141 w 2972814"/>
                <a:gd name="connsiteY279" fmla="*/ 504289 h 866888"/>
                <a:gd name="connsiteX280" fmla="*/ 2134840 w 2972814"/>
                <a:gd name="connsiteY280" fmla="*/ 500685 h 866888"/>
                <a:gd name="connsiteX281" fmla="*/ 2154792 w 2972814"/>
                <a:gd name="connsiteY281" fmla="*/ 495186 h 866888"/>
                <a:gd name="connsiteX282" fmla="*/ 2157781 w 2972814"/>
                <a:gd name="connsiteY282" fmla="*/ 494298 h 866888"/>
                <a:gd name="connsiteX283" fmla="*/ 2174744 w 2972814"/>
                <a:gd name="connsiteY283" fmla="*/ 488672 h 866888"/>
                <a:gd name="connsiteX284" fmla="*/ 2186718 w 2972814"/>
                <a:gd name="connsiteY284" fmla="*/ 484306 h 866888"/>
                <a:gd name="connsiteX285" fmla="*/ 2194695 w 2972814"/>
                <a:gd name="connsiteY285" fmla="*/ 480933 h 866888"/>
                <a:gd name="connsiteX286" fmla="*/ 2208967 w 2972814"/>
                <a:gd name="connsiteY286" fmla="*/ 474315 h 866888"/>
                <a:gd name="connsiteX287" fmla="*/ 2214647 w 2972814"/>
                <a:gd name="connsiteY287" fmla="*/ 471098 h 866888"/>
                <a:gd name="connsiteX288" fmla="*/ 2226115 w 2972814"/>
                <a:gd name="connsiteY288" fmla="*/ 464323 h 866888"/>
                <a:gd name="connsiteX289" fmla="*/ 2234599 w 2972814"/>
                <a:gd name="connsiteY289" fmla="*/ 457422 h 866888"/>
                <a:gd name="connsiteX290" fmla="*/ 2238168 w 2972814"/>
                <a:gd name="connsiteY290" fmla="*/ 454332 h 866888"/>
                <a:gd name="connsiteX291" fmla="*/ 2246648 w 2972814"/>
                <a:gd name="connsiteY291" fmla="*/ 444340 h 866888"/>
                <a:gd name="connsiteX292" fmla="*/ 2252775 w 2972814"/>
                <a:gd name="connsiteY292" fmla="*/ 434349 h 866888"/>
                <a:gd name="connsiteX293" fmla="*/ 2254551 w 2972814"/>
                <a:gd name="connsiteY293" fmla="*/ 430305 h 866888"/>
                <a:gd name="connsiteX294" fmla="*/ 2257176 w 2972814"/>
                <a:gd name="connsiteY294" fmla="*/ 424357 h 866888"/>
                <a:gd name="connsiteX295" fmla="*/ 2260555 w 2972814"/>
                <a:gd name="connsiteY295" fmla="*/ 414366 h 866888"/>
                <a:gd name="connsiteX296" fmla="*/ 2263410 w 2972814"/>
                <a:gd name="connsiteY296" fmla="*/ 404374 h 866888"/>
                <a:gd name="connsiteX297" fmla="*/ 2266072 w 2972814"/>
                <a:gd name="connsiteY297" fmla="*/ 394383 h 866888"/>
                <a:gd name="connsiteX298" fmla="*/ 2269741 w 2972814"/>
                <a:gd name="connsiteY298" fmla="*/ 384391 h 866888"/>
                <a:gd name="connsiteX299" fmla="*/ 2274502 w 2972814"/>
                <a:gd name="connsiteY299" fmla="*/ 376262 h 866888"/>
                <a:gd name="connsiteX300" fmla="*/ 2275864 w 2972814"/>
                <a:gd name="connsiteY300" fmla="*/ 374400 h 866888"/>
                <a:gd name="connsiteX301" fmla="*/ 2287775 w 2972814"/>
                <a:gd name="connsiteY301" fmla="*/ 364409 h 866888"/>
                <a:gd name="connsiteX302" fmla="*/ 2294454 w 2972814"/>
                <a:gd name="connsiteY302" fmla="*/ 361300 h 866888"/>
                <a:gd name="connsiteX303" fmla="*/ 2314406 w 2972814"/>
                <a:gd name="connsiteY303" fmla="*/ 355607 h 866888"/>
                <a:gd name="connsiteX304" fmla="*/ 2321849 w 2972814"/>
                <a:gd name="connsiteY304" fmla="*/ 354417 h 866888"/>
                <a:gd name="connsiteX305" fmla="*/ 2334358 w 2972814"/>
                <a:gd name="connsiteY305" fmla="*/ 353042 h 866888"/>
                <a:gd name="connsiteX306" fmla="*/ 2354310 w 2972814"/>
                <a:gd name="connsiteY306" fmla="*/ 351401 h 866888"/>
                <a:gd name="connsiteX307" fmla="*/ 2374261 w 2972814"/>
                <a:gd name="connsiteY307" fmla="*/ 350303 h 866888"/>
                <a:gd name="connsiteX308" fmla="*/ 2394213 w 2972814"/>
                <a:gd name="connsiteY308" fmla="*/ 349178 h 866888"/>
                <a:gd name="connsiteX309" fmla="*/ 2414165 w 2972814"/>
                <a:gd name="connsiteY309" fmla="*/ 348313 h 866888"/>
                <a:gd name="connsiteX310" fmla="*/ 2434117 w 2972814"/>
                <a:gd name="connsiteY310" fmla="*/ 347590 h 866888"/>
                <a:gd name="connsiteX311" fmla="*/ 2454068 w 2972814"/>
                <a:gd name="connsiteY311" fmla="*/ 347157 h 866888"/>
                <a:gd name="connsiteX312" fmla="*/ 2474020 w 2972814"/>
                <a:gd name="connsiteY312" fmla="*/ 347703 h 866888"/>
                <a:gd name="connsiteX313" fmla="*/ 2493972 w 2972814"/>
                <a:gd name="connsiteY313" fmla="*/ 349529 h 866888"/>
                <a:gd name="connsiteX314" fmla="*/ 2513924 w 2972814"/>
                <a:gd name="connsiteY314" fmla="*/ 353404 h 866888"/>
                <a:gd name="connsiteX315" fmla="*/ 2517130 w 2972814"/>
                <a:gd name="connsiteY315" fmla="*/ 354417 h 866888"/>
                <a:gd name="connsiteX316" fmla="*/ 2533876 w 2972814"/>
                <a:gd name="connsiteY316" fmla="*/ 360690 h 866888"/>
                <a:gd name="connsiteX317" fmla="*/ 2541564 w 2972814"/>
                <a:gd name="connsiteY317" fmla="*/ 364409 h 866888"/>
                <a:gd name="connsiteX318" fmla="*/ 2553827 w 2972814"/>
                <a:gd name="connsiteY318" fmla="*/ 371512 h 866888"/>
                <a:gd name="connsiteX319" fmla="*/ 2558171 w 2972814"/>
                <a:gd name="connsiteY319" fmla="*/ 374400 h 866888"/>
                <a:gd name="connsiteX320" fmla="*/ 2571413 w 2972814"/>
                <a:gd name="connsiteY320" fmla="*/ 384391 h 866888"/>
                <a:gd name="connsiteX321" fmla="*/ 2573779 w 2972814"/>
                <a:gd name="connsiteY321" fmla="*/ 386479 h 866888"/>
                <a:gd name="connsiteX322" fmla="*/ 2583581 w 2972814"/>
                <a:gd name="connsiteY322" fmla="*/ 394383 h 866888"/>
                <a:gd name="connsiteX323" fmla="*/ 2593731 w 2972814"/>
                <a:gd name="connsiteY323" fmla="*/ 402238 h 866888"/>
                <a:gd name="connsiteX324" fmla="*/ 2597023 w 2972814"/>
                <a:gd name="connsiteY324" fmla="*/ 404374 h 866888"/>
                <a:gd name="connsiteX325" fmla="*/ 2613683 w 2972814"/>
                <a:gd name="connsiteY325" fmla="*/ 413912 h 866888"/>
                <a:gd name="connsiteX326" fmla="*/ 2614824 w 2972814"/>
                <a:gd name="connsiteY326" fmla="*/ 414366 h 866888"/>
                <a:gd name="connsiteX327" fmla="*/ 2633634 w 2972814"/>
                <a:gd name="connsiteY327" fmla="*/ 420486 h 866888"/>
                <a:gd name="connsiteX328" fmla="*/ 2652857 w 2972814"/>
                <a:gd name="connsiteY328" fmla="*/ 424357 h 866888"/>
                <a:gd name="connsiteX329" fmla="*/ 2653586 w 2972814"/>
                <a:gd name="connsiteY329" fmla="*/ 424484 h 866888"/>
                <a:gd name="connsiteX330" fmla="*/ 2673538 w 2972814"/>
                <a:gd name="connsiteY330" fmla="*/ 427675 h 866888"/>
                <a:gd name="connsiteX331" fmla="*/ 2693490 w 2972814"/>
                <a:gd name="connsiteY331" fmla="*/ 430758 h 866888"/>
                <a:gd name="connsiteX332" fmla="*/ 2713441 w 2972814"/>
                <a:gd name="connsiteY332" fmla="*/ 434193 h 866888"/>
                <a:gd name="connsiteX333" fmla="*/ 2714191 w 2972814"/>
                <a:gd name="connsiteY333" fmla="*/ 434349 h 866888"/>
                <a:gd name="connsiteX334" fmla="*/ 2733393 w 2972814"/>
                <a:gd name="connsiteY334" fmla="*/ 438319 h 866888"/>
                <a:gd name="connsiteX335" fmla="*/ 2753345 w 2972814"/>
                <a:gd name="connsiteY335" fmla="*/ 443356 h 866888"/>
                <a:gd name="connsiteX336" fmla="*/ 2756720 w 2972814"/>
                <a:gd name="connsiteY336" fmla="*/ 444340 h 866888"/>
                <a:gd name="connsiteX337" fmla="*/ 2773297 w 2972814"/>
                <a:gd name="connsiteY337" fmla="*/ 449324 h 866888"/>
                <a:gd name="connsiteX338" fmla="*/ 2788208 w 2972814"/>
                <a:gd name="connsiteY338" fmla="*/ 454332 h 866888"/>
                <a:gd name="connsiteX339" fmla="*/ 2793249 w 2972814"/>
                <a:gd name="connsiteY339" fmla="*/ 456134 h 866888"/>
                <a:gd name="connsiteX340" fmla="*/ 2813200 w 2972814"/>
                <a:gd name="connsiteY340" fmla="*/ 463095 h 866888"/>
                <a:gd name="connsiteX341" fmla="*/ 2817094 w 2972814"/>
                <a:gd name="connsiteY341" fmla="*/ 464323 h 866888"/>
                <a:gd name="connsiteX342" fmla="*/ 2833152 w 2972814"/>
                <a:gd name="connsiteY342" fmla="*/ 469734 h 866888"/>
                <a:gd name="connsiteX343" fmla="*/ 2851833 w 2972814"/>
                <a:gd name="connsiteY343" fmla="*/ 474315 h 866888"/>
                <a:gd name="connsiteX344" fmla="*/ 2853104 w 2972814"/>
                <a:gd name="connsiteY344" fmla="*/ 474646 h 866888"/>
                <a:gd name="connsiteX345" fmla="*/ 2873056 w 2972814"/>
                <a:gd name="connsiteY345" fmla="*/ 477662 h 866888"/>
                <a:gd name="connsiteX346" fmla="*/ 2893007 w 2972814"/>
                <a:gd name="connsiteY346" fmla="*/ 478100 h 866888"/>
                <a:gd name="connsiteX347" fmla="*/ 2912959 w 2972814"/>
                <a:gd name="connsiteY347" fmla="*/ 476083 h 866888"/>
                <a:gd name="connsiteX348" fmla="*/ 2922074 w 2972814"/>
                <a:gd name="connsiteY348" fmla="*/ 474315 h 866888"/>
                <a:gd name="connsiteX349" fmla="*/ 2932911 w 2972814"/>
                <a:gd name="connsiteY349" fmla="*/ 472051 h 866888"/>
                <a:gd name="connsiteX350" fmla="*/ 2952863 w 2972814"/>
                <a:gd name="connsiteY350" fmla="*/ 465995 h 866888"/>
                <a:gd name="connsiteX351" fmla="*/ 2957592 w 2972814"/>
                <a:gd name="connsiteY351" fmla="*/ 464323 h 866888"/>
                <a:gd name="connsiteX352" fmla="*/ 2972815 w 2972814"/>
                <a:gd name="connsiteY352" fmla="*/ 457174 h 866888"/>
                <a:gd name="connsiteX353" fmla="*/ 2972815 w 2972814"/>
                <a:gd name="connsiteY353" fmla="*/ 370123 h 866888"/>
                <a:gd name="connsiteX354" fmla="*/ 2969753 w 2972814"/>
                <a:gd name="connsiteY354" fmla="*/ 364409 h 866888"/>
                <a:gd name="connsiteX355" fmla="*/ 2964287 w 2972814"/>
                <a:gd name="connsiteY355" fmla="*/ 354417 h 866888"/>
                <a:gd name="connsiteX356" fmla="*/ 2958942 w 2972814"/>
                <a:gd name="connsiteY356" fmla="*/ 344426 h 866888"/>
                <a:gd name="connsiteX357" fmla="*/ 2953884 w 2972814"/>
                <a:gd name="connsiteY357" fmla="*/ 334434 h 866888"/>
                <a:gd name="connsiteX358" fmla="*/ 2952863 w 2972814"/>
                <a:gd name="connsiteY358" fmla="*/ 332229 h 866888"/>
                <a:gd name="connsiteX359" fmla="*/ 2949426 w 2972814"/>
                <a:gd name="connsiteY359" fmla="*/ 324443 h 866888"/>
                <a:gd name="connsiteX360" fmla="*/ 2945802 w 2972814"/>
                <a:gd name="connsiteY360" fmla="*/ 314451 h 866888"/>
                <a:gd name="connsiteX361" fmla="*/ 2942878 w 2972814"/>
                <a:gd name="connsiteY361" fmla="*/ 304460 h 866888"/>
                <a:gd name="connsiteX362" fmla="*/ 2940659 w 2972814"/>
                <a:gd name="connsiteY362" fmla="*/ 294468 h 866888"/>
                <a:gd name="connsiteX363" fmla="*/ 2939413 w 2972814"/>
                <a:gd name="connsiteY363" fmla="*/ 284477 h 866888"/>
                <a:gd name="connsiteX364" fmla="*/ 2938901 w 2972814"/>
                <a:gd name="connsiteY364" fmla="*/ 274485 h 866888"/>
                <a:gd name="connsiteX365" fmla="*/ 2939388 w 2972814"/>
                <a:gd name="connsiteY365" fmla="*/ 264494 h 866888"/>
                <a:gd name="connsiteX366" fmla="*/ 2940905 w 2972814"/>
                <a:gd name="connsiteY366" fmla="*/ 254502 h 866888"/>
                <a:gd name="connsiteX367" fmla="*/ 2943014 w 2972814"/>
                <a:gd name="connsiteY367" fmla="*/ 244511 h 866888"/>
                <a:gd name="connsiteX368" fmla="*/ 2945980 w 2972814"/>
                <a:gd name="connsiteY368" fmla="*/ 234519 h 866888"/>
                <a:gd name="connsiteX369" fmla="*/ 2949635 w 2972814"/>
                <a:gd name="connsiteY369" fmla="*/ 224528 h 866888"/>
                <a:gd name="connsiteX370" fmla="*/ 2952863 w 2972814"/>
                <a:gd name="connsiteY370" fmla="*/ 216785 h 866888"/>
                <a:gd name="connsiteX371" fmla="*/ 2954067 w 2972814"/>
                <a:gd name="connsiteY371" fmla="*/ 214536 h 866888"/>
                <a:gd name="connsiteX372" fmla="*/ 2960069 w 2972814"/>
                <a:gd name="connsiteY372" fmla="*/ 204545 h 866888"/>
                <a:gd name="connsiteX373" fmla="*/ 2966643 w 2972814"/>
                <a:gd name="connsiteY373" fmla="*/ 194553 h 866888"/>
                <a:gd name="connsiteX374" fmla="*/ 2972815 w 2972814"/>
                <a:gd name="connsiteY374" fmla="*/ 185830 h 866888"/>
                <a:gd name="connsiteX375" fmla="*/ 2374261 w 2972814"/>
                <a:gd name="connsiteY375" fmla="*/ 676918 h 866888"/>
                <a:gd name="connsiteX376" fmla="*/ 2394213 w 2972814"/>
                <a:gd name="connsiteY376" fmla="*/ 679843 h 866888"/>
                <a:gd name="connsiteX377" fmla="*/ 2414165 w 2972814"/>
                <a:gd name="connsiteY377" fmla="*/ 681075 h 866888"/>
                <a:gd name="connsiteX378" fmla="*/ 2434117 w 2972814"/>
                <a:gd name="connsiteY378" fmla="*/ 680834 h 866888"/>
                <a:gd name="connsiteX379" fmla="*/ 2454068 w 2972814"/>
                <a:gd name="connsiteY379" fmla="*/ 679144 h 866888"/>
                <a:gd name="connsiteX380" fmla="*/ 2474020 w 2972814"/>
                <a:gd name="connsiteY380" fmla="*/ 675641 h 866888"/>
                <a:gd name="connsiteX381" fmla="*/ 2479488 w 2972814"/>
                <a:gd name="connsiteY381" fmla="*/ 674145 h 866888"/>
                <a:gd name="connsiteX382" fmla="*/ 2493972 w 2972814"/>
                <a:gd name="connsiteY382" fmla="*/ 669527 h 866888"/>
                <a:gd name="connsiteX383" fmla="*/ 2505737 w 2972814"/>
                <a:gd name="connsiteY383" fmla="*/ 664153 h 866888"/>
                <a:gd name="connsiteX384" fmla="*/ 2513924 w 2972814"/>
                <a:gd name="connsiteY384" fmla="*/ 659546 h 866888"/>
                <a:gd name="connsiteX385" fmla="*/ 2521542 w 2972814"/>
                <a:gd name="connsiteY385" fmla="*/ 654162 h 866888"/>
                <a:gd name="connsiteX386" fmla="*/ 2532572 w 2972814"/>
                <a:gd name="connsiteY386" fmla="*/ 644170 h 866888"/>
                <a:gd name="connsiteX387" fmla="*/ 2533876 w 2972814"/>
                <a:gd name="connsiteY387" fmla="*/ 642731 h 866888"/>
                <a:gd name="connsiteX388" fmla="*/ 2540790 w 2972814"/>
                <a:gd name="connsiteY388" fmla="*/ 634179 h 866888"/>
                <a:gd name="connsiteX389" fmla="*/ 2547364 w 2972814"/>
                <a:gd name="connsiteY389" fmla="*/ 624187 h 866888"/>
                <a:gd name="connsiteX390" fmla="*/ 2552772 w 2972814"/>
                <a:gd name="connsiteY390" fmla="*/ 614196 h 866888"/>
                <a:gd name="connsiteX391" fmla="*/ 2553827 w 2972814"/>
                <a:gd name="connsiteY391" fmla="*/ 612030 h 866888"/>
                <a:gd name="connsiteX392" fmla="*/ 2557575 w 2972814"/>
                <a:gd name="connsiteY392" fmla="*/ 604204 h 866888"/>
                <a:gd name="connsiteX393" fmla="*/ 2561704 w 2972814"/>
                <a:gd name="connsiteY393" fmla="*/ 594213 h 866888"/>
                <a:gd name="connsiteX394" fmla="*/ 2565427 w 2972814"/>
                <a:gd name="connsiteY394" fmla="*/ 584221 h 866888"/>
                <a:gd name="connsiteX395" fmla="*/ 2568797 w 2972814"/>
                <a:gd name="connsiteY395" fmla="*/ 574230 h 866888"/>
                <a:gd name="connsiteX396" fmla="*/ 2571885 w 2972814"/>
                <a:gd name="connsiteY396" fmla="*/ 564238 h 866888"/>
                <a:gd name="connsiteX397" fmla="*/ 2573779 w 2972814"/>
                <a:gd name="connsiteY397" fmla="*/ 557317 h 866888"/>
                <a:gd name="connsiteX398" fmla="*/ 2574668 w 2972814"/>
                <a:gd name="connsiteY398" fmla="*/ 554247 h 866888"/>
                <a:gd name="connsiteX399" fmla="*/ 2577050 w 2972814"/>
                <a:gd name="connsiteY399" fmla="*/ 544255 h 866888"/>
                <a:gd name="connsiteX400" fmla="*/ 2579157 w 2972814"/>
                <a:gd name="connsiteY400" fmla="*/ 534264 h 866888"/>
                <a:gd name="connsiteX401" fmla="*/ 2580683 w 2972814"/>
                <a:gd name="connsiteY401" fmla="*/ 524272 h 866888"/>
                <a:gd name="connsiteX402" fmla="*/ 2581496 w 2972814"/>
                <a:gd name="connsiteY402" fmla="*/ 514281 h 866888"/>
                <a:gd name="connsiteX403" fmla="*/ 2581361 w 2972814"/>
                <a:gd name="connsiteY403" fmla="*/ 504289 h 866888"/>
                <a:gd name="connsiteX404" fmla="*/ 2580602 w 2972814"/>
                <a:gd name="connsiteY404" fmla="*/ 494298 h 866888"/>
                <a:gd name="connsiteX405" fmla="*/ 2578280 w 2972814"/>
                <a:gd name="connsiteY405" fmla="*/ 484306 h 866888"/>
                <a:gd name="connsiteX406" fmla="*/ 2573779 w 2972814"/>
                <a:gd name="connsiteY406" fmla="*/ 474480 h 866888"/>
                <a:gd name="connsiteX407" fmla="*/ 2573678 w 2972814"/>
                <a:gd name="connsiteY407" fmla="*/ 474315 h 866888"/>
                <a:gd name="connsiteX408" fmla="*/ 2564939 w 2972814"/>
                <a:gd name="connsiteY408" fmla="*/ 464323 h 866888"/>
                <a:gd name="connsiteX409" fmla="*/ 2553827 w 2972814"/>
                <a:gd name="connsiteY409" fmla="*/ 457434 h 866888"/>
                <a:gd name="connsiteX410" fmla="*/ 2542502 w 2972814"/>
                <a:gd name="connsiteY410" fmla="*/ 454332 h 866888"/>
                <a:gd name="connsiteX411" fmla="*/ 2533876 w 2972814"/>
                <a:gd name="connsiteY411" fmla="*/ 452491 h 866888"/>
                <a:gd name="connsiteX412" fmla="*/ 2513924 w 2972814"/>
                <a:gd name="connsiteY412" fmla="*/ 451423 h 866888"/>
                <a:gd name="connsiteX413" fmla="*/ 2493972 w 2972814"/>
                <a:gd name="connsiteY413" fmla="*/ 452278 h 866888"/>
                <a:gd name="connsiteX414" fmla="*/ 2474822 w 2972814"/>
                <a:gd name="connsiteY414" fmla="*/ 454332 h 866888"/>
                <a:gd name="connsiteX415" fmla="*/ 2474020 w 2972814"/>
                <a:gd name="connsiteY415" fmla="*/ 454405 h 866888"/>
                <a:gd name="connsiteX416" fmla="*/ 2454068 w 2972814"/>
                <a:gd name="connsiteY416" fmla="*/ 457582 h 866888"/>
                <a:gd name="connsiteX417" fmla="*/ 2434117 w 2972814"/>
                <a:gd name="connsiteY417" fmla="*/ 461815 h 866888"/>
                <a:gd name="connsiteX418" fmla="*/ 2424472 w 2972814"/>
                <a:gd name="connsiteY418" fmla="*/ 464323 h 866888"/>
                <a:gd name="connsiteX419" fmla="*/ 2414165 w 2972814"/>
                <a:gd name="connsiteY419" fmla="*/ 466981 h 866888"/>
                <a:gd name="connsiteX420" fmla="*/ 2394213 w 2972814"/>
                <a:gd name="connsiteY420" fmla="*/ 473351 h 866888"/>
                <a:gd name="connsiteX421" fmla="*/ 2391490 w 2972814"/>
                <a:gd name="connsiteY421" fmla="*/ 474315 h 866888"/>
                <a:gd name="connsiteX422" fmla="*/ 2374261 w 2972814"/>
                <a:gd name="connsiteY422" fmla="*/ 481044 h 866888"/>
                <a:gd name="connsiteX423" fmla="*/ 2367074 w 2972814"/>
                <a:gd name="connsiteY423" fmla="*/ 484306 h 866888"/>
                <a:gd name="connsiteX424" fmla="*/ 2354310 w 2972814"/>
                <a:gd name="connsiteY424" fmla="*/ 491149 h 866888"/>
                <a:gd name="connsiteX425" fmla="*/ 2349036 w 2972814"/>
                <a:gd name="connsiteY425" fmla="*/ 494298 h 866888"/>
                <a:gd name="connsiteX426" fmla="*/ 2336168 w 2972814"/>
                <a:gd name="connsiteY426" fmla="*/ 504289 h 866888"/>
                <a:gd name="connsiteX427" fmla="*/ 2334358 w 2972814"/>
                <a:gd name="connsiteY427" fmla="*/ 506071 h 866888"/>
                <a:gd name="connsiteX428" fmla="*/ 2326495 w 2972814"/>
                <a:gd name="connsiteY428" fmla="*/ 514281 h 866888"/>
                <a:gd name="connsiteX429" fmla="*/ 2319565 w 2972814"/>
                <a:gd name="connsiteY429" fmla="*/ 524272 h 866888"/>
                <a:gd name="connsiteX430" fmla="*/ 2314406 w 2972814"/>
                <a:gd name="connsiteY430" fmla="*/ 534077 h 866888"/>
                <a:gd name="connsiteX431" fmla="*/ 2314309 w 2972814"/>
                <a:gd name="connsiteY431" fmla="*/ 534264 h 866888"/>
                <a:gd name="connsiteX432" fmla="*/ 2309754 w 2972814"/>
                <a:gd name="connsiteY432" fmla="*/ 544255 h 866888"/>
                <a:gd name="connsiteX433" fmla="*/ 2306313 w 2972814"/>
                <a:gd name="connsiteY433" fmla="*/ 554247 h 866888"/>
                <a:gd name="connsiteX434" fmla="*/ 2303680 w 2972814"/>
                <a:gd name="connsiteY434" fmla="*/ 564238 h 866888"/>
                <a:gd name="connsiteX435" fmla="*/ 2301642 w 2972814"/>
                <a:gd name="connsiteY435" fmla="*/ 574230 h 866888"/>
                <a:gd name="connsiteX436" fmla="*/ 2300333 w 2972814"/>
                <a:gd name="connsiteY436" fmla="*/ 584221 h 866888"/>
                <a:gd name="connsiteX437" fmla="*/ 2299568 w 2972814"/>
                <a:gd name="connsiteY437" fmla="*/ 594213 h 866888"/>
                <a:gd name="connsiteX438" fmla="*/ 2299733 w 2972814"/>
                <a:gd name="connsiteY438" fmla="*/ 604204 h 866888"/>
                <a:gd name="connsiteX439" fmla="*/ 2300684 w 2972814"/>
                <a:gd name="connsiteY439" fmla="*/ 614196 h 866888"/>
                <a:gd name="connsiteX440" fmla="*/ 2302840 w 2972814"/>
                <a:gd name="connsiteY440" fmla="*/ 624187 h 866888"/>
                <a:gd name="connsiteX441" fmla="*/ 2306660 w 2972814"/>
                <a:gd name="connsiteY441" fmla="*/ 634179 h 866888"/>
                <a:gd name="connsiteX442" fmla="*/ 2312530 w 2972814"/>
                <a:gd name="connsiteY442" fmla="*/ 644170 h 866888"/>
                <a:gd name="connsiteX443" fmla="*/ 2314406 w 2972814"/>
                <a:gd name="connsiteY443" fmla="*/ 646405 h 866888"/>
                <a:gd name="connsiteX444" fmla="*/ 2321800 w 2972814"/>
                <a:gd name="connsiteY444" fmla="*/ 654162 h 866888"/>
                <a:gd name="connsiteX445" fmla="*/ 2334358 w 2972814"/>
                <a:gd name="connsiteY445" fmla="*/ 662973 h 866888"/>
                <a:gd name="connsiteX446" fmla="*/ 2336491 w 2972814"/>
                <a:gd name="connsiteY446" fmla="*/ 664153 h 866888"/>
                <a:gd name="connsiteX447" fmla="*/ 2354310 w 2972814"/>
                <a:gd name="connsiteY447" fmla="*/ 671679 h 866888"/>
                <a:gd name="connsiteX448" fmla="*/ 2362708 w 2972814"/>
                <a:gd name="connsiteY448" fmla="*/ 674145 h 866888"/>
                <a:gd name="connsiteX449" fmla="*/ 2374261 w 2972814"/>
                <a:gd name="connsiteY449" fmla="*/ 676918 h 866888"/>
                <a:gd name="connsiteX450" fmla="*/ 818023 w 2972814"/>
                <a:gd name="connsiteY450" fmla="*/ 434725 h 866888"/>
                <a:gd name="connsiteX451" fmla="*/ 816361 w 2972814"/>
                <a:gd name="connsiteY451" fmla="*/ 434349 h 866888"/>
                <a:gd name="connsiteX452" fmla="*/ 803697 w 2972814"/>
                <a:gd name="connsiteY452" fmla="*/ 424357 h 866888"/>
                <a:gd name="connsiteX453" fmla="*/ 818023 w 2972814"/>
                <a:gd name="connsiteY453" fmla="*/ 419607 h 866888"/>
                <a:gd name="connsiteX454" fmla="*/ 822853 w 2972814"/>
                <a:gd name="connsiteY454" fmla="*/ 424357 h 866888"/>
                <a:gd name="connsiteX455" fmla="*/ 818677 w 2972814"/>
                <a:gd name="connsiteY455" fmla="*/ 434349 h 866888"/>
                <a:gd name="connsiteX456" fmla="*/ 818023 w 2972814"/>
                <a:gd name="connsiteY456" fmla="*/ 434725 h 866888"/>
                <a:gd name="connsiteX457" fmla="*/ 1536287 w 2972814"/>
                <a:gd name="connsiteY457" fmla="*/ 15312 h 866888"/>
                <a:gd name="connsiteX458" fmla="*/ 1534443 w 2972814"/>
                <a:gd name="connsiteY458" fmla="*/ 14706 h 866888"/>
                <a:gd name="connsiteX459" fmla="*/ 1527954 w 2972814"/>
                <a:gd name="connsiteY459" fmla="*/ 4715 h 866888"/>
                <a:gd name="connsiteX460" fmla="*/ 1536287 w 2972814"/>
                <a:gd name="connsiteY460" fmla="*/ 0 h 866888"/>
                <a:gd name="connsiteX461" fmla="*/ 1556239 w 2972814"/>
                <a:gd name="connsiteY461" fmla="*/ 2057 h 866888"/>
                <a:gd name="connsiteX462" fmla="*/ 1560071 w 2972814"/>
                <a:gd name="connsiteY462" fmla="*/ 4715 h 866888"/>
                <a:gd name="connsiteX463" fmla="*/ 1556239 w 2972814"/>
                <a:gd name="connsiteY463" fmla="*/ 13225 h 866888"/>
                <a:gd name="connsiteX464" fmla="*/ 1549744 w 2972814"/>
                <a:gd name="connsiteY464" fmla="*/ 14706 h 866888"/>
                <a:gd name="connsiteX465" fmla="*/ 1536287 w 2972814"/>
                <a:gd name="connsiteY465" fmla="*/ 15312 h 86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</a:cxnLst>
              <a:rect l="l" t="t" r="r" b="b"/>
              <a:pathLst>
                <a:path w="2972814" h="866888">
                  <a:moveTo>
                    <a:pt x="0" y="866888"/>
                  </a:moveTo>
                  <a:lnTo>
                    <a:pt x="3889" y="863983"/>
                  </a:lnTo>
                  <a:lnTo>
                    <a:pt x="15493" y="853992"/>
                  </a:lnTo>
                  <a:lnTo>
                    <a:pt x="19952" y="849544"/>
                  </a:lnTo>
                  <a:lnTo>
                    <a:pt x="24843" y="844000"/>
                  </a:lnTo>
                  <a:lnTo>
                    <a:pt x="32544" y="834009"/>
                  </a:lnTo>
                  <a:lnTo>
                    <a:pt x="39663" y="824017"/>
                  </a:lnTo>
                  <a:lnTo>
                    <a:pt x="39904" y="823653"/>
                  </a:lnTo>
                  <a:lnTo>
                    <a:pt x="46039" y="814026"/>
                  </a:lnTo>
                  <a:lnTo>
                    <a:pt x="52152" y="804034"/>
                  </a:lnTo>
                  <a:lnTo>
                    <a:pt x="58575" y="794043"/>
                  </a:lnTo>
                  <a:lnTo>
                    <a:pt x="59855" y="792161"/>
                  </a:lnTo>
                  <a:lnTo>
                    <a:pt x="65481" y="784051"/>
                  </a:lnTo>
                  <a:lnTo>
                    <a:pt x="73003" y="774060"/>
                  </a:lnTo>
                  <a:lnTo>
                    <a:pt x="79807" y="765974"/>
                  </a:lnTo>
                  <a:lnTo>
                    <a:pt x="81406" y="764068"/>
                  </a:lnTo>
                  <a:lnTo>
                    <a:pt x="90320" y="754077"/>
                  </a:lnTo>
                  <a:lnTo>
                    <a:pt x="99759" y="744299"/>
                  </a:lnTo>
                  <a:lnTo>
                    <a:pt x="99964" y="744085"/>
                  </a:lnTo>
                  <a:lnTo>
                    <a:pt x="109454" y="734094"/>
                  </a:lnTo>
                  <a:lnTo>
                    <a:pt x="119070" y="724102"/>
                  </a:lnTo>
                  <a:lnTo>
                    <a:pt x="119711" y="723390"/>
                  </a:lnTo>
                  <a:lnTo>
                    <a:pt x="127553" y="714111"/>
                  </a:lnTo>
                  <a:lnTo>
                    <a:pt x="135216" y="704119"/>
                  </a:lnTo>
                  <a:lnTo>
                    <a:pt x="139662" y="697971"/>
                  </a:lnTo>
                  <a:lnTo>
                    <a:pt x="142228" y="694128"/>
                  </a:lnTo>
                  <a:lnTo>
                    <a:pt x="148048" y="684136"/>
                  </a:lnTo>
                  <a:lnTo>
                    <a:pt x="153686" y="674145"/>
                  </a:lnTo>
                  <a:lnTo>
                    <a:pt x="158923" y="664153"/>
                  </a:lnTo>
                  <a:lnTo>
                    <a:pt x="159614" y="662897"/>
                  </a:lnTo>
                  <a:lnTo>
                    <a:pt x="164065" y="654162"/>
                  </a:lnTo>
                  <a:lnTo>
                    <a:pt x="169573" y="644170"/>
                  </a:lnTo>
                  <a:lnTo>
                    <a:pt x="175566" y="634179"/>
                  </a:lnTo>
                  <a:lnTo>
                    <a:pt x="179566" y="628212"/>
                  </a:lnTo>
                  <a:lnTo>
                    <a:pt x="182091" y="624187"/>
                  </a:lnTo>
                  <a:lnTo>
                    <a:pt x="189470" y="614196"/>
                  </a:lnTo>
                  <a:lnTo>
                    <a:pt x="197679" y="604204"/>
                  </a:lnTo>
                  <a:lnTo>
                    <a:pt x="199518" y="602211"/>
                  </a:lnTo>
                  <a:lnTo>
                    <a:pt x="206681" y="594213"/>
                  </a:lnTo>
                  <a:lnTo>
                    <a:pt x="216603" y="584221"/>
                  </a:lnTo>
                  <a:lnTo>
                    <a:pt x="219470" y="581617"/>
                  </a:lnTo>
                  <a:lnTo>
                    <a:pt x="227630" y="574230"/>
                  </a:lnTo>
                  <a:lnTo>
                    <a:pt x="239421" y="564383"/>
                  </a:lnTo>
                  <a:lnTo>
                    <a:pt x="239601" y="564238"/>
                  </a:lnTo>
                  <a:lnTo>
                    <a:pt x="252548" y="554247"/>
                  </a:lnTo>
                  <a:lnTo>
                    <a:pt x="259373" y="549252"/>
                  </a:lnTo>
                  <a:lnTo>
                    <a:pt x="266679" y="544255"/>
                  </a:lnTo>
                  <a:lnTo>
                    <a:pt x="279325" y="536007"/>
                  </a:lnTo>
                  <a:lnTo>
                    <a:pt x="282189" y="534264"/>
                  </a:lnTo>
                  <a:lnTo>
                    <a:pt x="298878" y="524272"/>
                  </a:lnTo>
                  <a:lnTo>
                    <a:pt x="299277" y="524038"/>
                  </a:lnTo>
                  <a:lnTo>
                    <a:pt x="317481" y="514281"/>
                  </a:lnTo>
                  <a:lnTo>
                    <a:pt x="319228" y="513336"/>
                  </a:lnTo>
                  <a:lnTo>
                    <a:pt x="337551" y="504289"/>
                  </a:lnTo>
                  <a:lnTo>
                    <a:pt x="339180" y="503475"/>
                  </a:lnTo>
                  <a:lnTo>
                    <a:pt x="359132" y="494379"/>
                  </a:lnTo>
                  <a:lnTo>
                    <a:pt x="359327" y="494298"/>
                  </a:lnTo>
                  <a:lnTo>
                    <a:pt x="379084" y="485707"/>
                  </a:lnTo>
                  <a:lnTo>
                    <a:pt x="382658" y="484306"/>
                  </a:lnTo>
                  <a:lnTo>
                    <a:pt x="399036" y="477439"/>
                  </a:lnTo>
                  <a:lnTo>
                    <a:pt x="407841" y="474315"/>
                  </a:lnTo>
                  <a:lnTo>
                    <a:pt x="418987" y="470067"/>
                  </a:lnTo>
                  <a:lnTo>
                    <a:pt x="437780" y="464323"/>
                  </a:lnTo>
                  <a:lnTo>
                    <a:pt x="438939" y="463946"/>
                  </a:lnTo>
                  <a:lnTo>
                    <a:pt x="458891" y="459655"/>
                  </a:lnTo>
                  <a:lnTo>
                    <a:pt x="478843" y="457762"/>
                  </a:lnTo>
                  <a:lnTo>
                    <a:pt x="498794" y="458887"/>
                  </a:lnTo>
                  <a:lnTo>
                    <a:pt x="518746" y="463203"/>
                  </a:lnTo>
                  <a:lnTo>
                    <a:pt x="521885" y="464323"/>
                  </a:lnTo>
                  <a:lnTo>
                    <a:pt x="538698" y="470848"/>
                  </a:lnTo>
                  <a:lnTo>
                    <a:pt x="545285" y="474315"/>
                  </a:lnTo>
                  <a:lnTo>
                    <a:pt x="558650" y="482252"/>
                  </a:lnTo>
                  <a:lnTo>
                    <a:pt x="561627" y="484306"/>
                  </a:lnTo>
                  <a:lnTo>
                    <a:pt x="574539" y="494298"/>
                  </a:lnTo>
                  <a:lnTo>
                    <a:pt x="578601" y="497903"/>
                  </a:lnTo>
                  <a:lnTo>
                    <a:pt x="585303" y="504289"/>
                  </a:lnTo>
                  <a:lnTo>
                    <a:pt x="594123" y="514281"/>
                  </a:lnTo>
                  <a:lnTo>
                    <a:pt x="598553" y="519786"/>
                  </a:lnTo>
                  <a:lnTo>
                    <a:pt x="602192" y="524272"/>
                  </a:lnTo>
                  <a:lnTo>
                    <a:pt x="609238" y="534264"/>
                  </a:lnTo>
                  <a:lnTo>
                    <a:pt x="615317" y="544255"/>
                  </a:lnTo>
                  <a:lnTo>
                    <a:pt x="618505" y="549777"/>
                  </a:lnTo>
                  <a:lnTo>
                    <a:pt x="621280" y="554247"/>
                  </a:lnTo>
                  <a:lnTo>
                    <a:pt x="627065" y="564238"/>
                  </a:lnTo>
                  <a:lnTo>
                    <a:pt x="632743" y="574230"/>
                  </a:lnTo>
                  <a:lnTo>
                    <a:pt x="638187" y="584221"/>
                  </a:lnTo>
                  <a:lnTo>
                    <a:pt x="638457" y="584683"/>
                  </a:lnTo>
                  <a:lnTo>
                    <a:pt x="644698" y="594213"/>
                  </a:lnTo>
                  <a:lnTo>
                    <a:pt x="651498" y="604204"/>
                  </a:lnTo>
                  <a:lnTo>
                    <a:pt x="658409" y="613479"/>
                  </a:lnTo>
                  <a:lnTo>
                    <a:pt x="659030" y="614196"/>
                  </a:lnTo>
                  <a:lnTo>
                    <a:pt x="668271" y="624187"/>
                  </a:lnTo>
                  <a:lnTo>
                    <a:pt x="678360" y="633889"/>
                  </a:lnTo>
                  <a:lnTo>
                    <a:pt x="678721" y="634179"/>
                  </a:lnTo>
                  <a:lnTo>
                    <a:pt x="692115" y="644170"/>
                  </a:lnTo>
                  <a:lnTo>
                    <a:pt x="698312" y="648468"/>
                  </a:lnTo>
                  <a:lnTo>
                    <a:pt x="708983" y="654162"/>
                  </a:lnTo>
                  <a:lnTo>
                    <a:pt x="718264" y="659133"/>
                  </a:lnTo>
                  <a:lnTo>
                    <a:pt x="731879" y="664153"/>
                  </a:lnTo>
                  <a:lnTo>
                    <a:pt x="738216" y="666434"/>
                  </a:lnTo>
                  <a:lnTo>
                    <a:pt x="758167" y="670386"/>
                  </a:lnTo>
                  <a:lnTo>
                    <a:pt x="778119" y="670498"/>
                  </a:lnTo>
                  <a:lnTo>
                    <a:pt x="798071" y="666661"/>
                  </a:lnTo>
                  <a:lnTo>
                    <a:pt x="804696" y="664153"/>
                  </a:lnTo>
                  <a:lnTo>
                    <a:pt x="818023" y="658771"/>
                  </a:lnTo>
                  <a:lnTo>
                    <a:pt x="826900" y="654162"/>
                  </a:lnTo>
                  <a:lnTo>
                    <a:pt x="837975" y="648157"/>
                  </a:lnTo>
                  <a:lnTo>
                    <a:pt x="845051" y="644170"/>
                  </a:lnTo>
                  <a:lnTo>
                    <a:pt x="857926" y="636485"/>
                  </a:lnTo>
                  <a:lnTo>
                    <a:pt x="862847" y="634179"/>
                  </a:lnTo>
                  <a:lnTo>
                    <a:pt x="877878" y="627067"/>
                  </a:lnTo>
                  <a:lnTo>
                    <a:pt x="888513" y="624187"/>
                  </a:lnTo>
                  <a:lnTo>
                    <a:pt x="897830" y="621759"/>
                  </a:lnTo>
                  <a:lnTo>
                    <a:pt x="917782" y="622123"/>
                  </a:lnTo>
                  <a:lnTo>
                    <a:pt x="923881" y="624187"/>
                  </a:lnTo>
                  <a:lnTo>
                    <a:pt x="937733" y="629503"/>
                  </a:lnTo>
                  <a:lnTo>
                    <a:pt x="944125" y="634179"/>
                  </a:lnTo>
                  <a:lnTo>
                    <a:pt x="955364" y="644170"/>
                  </a:lnTo>
                  <a:lnTo>
                    <a:pt x="957685" y="646599"/>
                  </a:lnTo>
                  <a:lnTo>
                    <a:pt x="963159" y="654162"/>
                  </a:lnTo>
                  <a:lnTo>
                    <a:pt x="969579" y="664153"/>
                  </a:lnTo>
                  <a:lnTo>
                    <a:pt x="975304" y="674145"/>
                  </a:lnTo>
                  <a:lnTo>
                    <a:pt x="977637" y="678148"/>
                  </a:lnTo>
                  <a:lnTo>
                    <a:pt x="980917" y="684136"/>
                  </a:lnTo>
                  <a:lnTo>
                    <a:pt x="986263" y="694128"/>
                  </a:lnTo>
                  <a:lnTo>
                    <a:pt x="992314" y="704119"/>
                  </a:lnTo>
                  <a:lnTo>
                    <a:pt x="997589" y="712003"/>
                  </a:lnTo>
                  <a:lnTo>
                    <a:pt x="999164" y="714111"/>
                  </a:lnTo>
                  <a:lnTo>
                    <a:pt x="1007213" y="724102"/>
                  </a:lnTo>
                  <a:lnTo>
                    <a:pt x="1015950" y="734094"/>
                  </a:lnTo>
                  <a:lnTo>
                    <a:pt x="1017541" y="735892"/>
                  </a:lnTo>
                  <a:lnTo>
                    <a:pt x="1027326" y="744085"/>
                  </a:lnTo>
                  <a:lnTo>
                    <a:pt x="1037492" y="752367"/>
                  </a:lnTo>
                  <a:lnTo>
                    <a:pt x="1041506" y="754077"/>
                  </a:lnTo>
                  <a:lnTo>
                    <a:pt x="1057444" y="761315"/>
                  </a:lnTo>
                  <a:lnTo>
                    <a:pt x="1077396" y="760458"/>
                  </a:lnTo>
                  <a:lnTo>
                    <a:pt x="1088700" y="754077"/>
                  </a:lnTo>
                  <a:lnTo>
                    <a:pt x="1097348" y="749778"/>
                  </a:lnTo>
                  <a:lnTo>
                    <a:pt x="1103949" y="744085"/>
                  </a:lnTo>
                  <a:lnTo>
                    <a:pt x="1116814" y="734094"/>
                  </a:lnTo>
                  <a:lnTo>
                    <a:pt x="1117299" y="733756"/>
                  </a:lnTo>
                  <a:lnTo>
                    <a:pt x="1128218" y="724102"/>
                  </a:lnTo>
                  <a:lnTo>
                    <a:pt x="1137251" y="716833"/>
                  </a:lnTo>
                  <a:lnTo>
                    <a:pt x="1140282" y="714111"/>
                  </a:lnTo>
                  <a:lnTo>
                    <a:pt x="1151373" y="704119"/>
                  </a:lnTo>
                  <a:lnTo>
                    <a:pt x="1157203" y="698872"/>
                  </a:lnTo>
                  <a:lnTo>
                    <a:pt x="1162500" y="694128"/>
                  </a:lnTo>
                  <a:lnTo>
                    <a:pt x="1171912" y="684136"/>
                  </a:lnTo>
                  <a:lnTo>
                    <a:pt x="1177155" y="677147"/>
                  </a:lnTo>
                  <a:lnTo>
                    <a:pt x="1179602" y="674145"/>
                  </a:lnTo>
                  <a:lnTo>
                    <a:pt x="1184567" y="664153"/>
                  </a:lnTo>
                  <a:lnTo>
                    <a:pt x="1186214" y="654162"/>
                  </a:lnTo>
                  <a:lnTo>
                    <a:pt x="1184558" y="644170"/>
                  </a:lnTo>
                  <a:lnTo>
                    <a:pt x="1180041" y="634179"/>
                  </a:lnTo>
                  <a:lnTo>
                    <a:pt x="1177155" y="630337"/>
                  </a:lnTo>
                  <a:lnTo>
                    <a:pt x="1173155" y="624187"/>
                  </a:lnTo>
                  <a:lnTo>
                    <a:pt x="1166114" y="614196"/>
                  </a:lnTo>
                  <a:lnTo>
                    <a:pt x="1158435" y="604204"/>
                  </a:lnTo>
                  <a:lnTo>
                    <a:pt x="1157203" y="602533"/>
                  </a:lnTo>
                  <a:lnTo>
                    <a:pt x="1151663" y="594213"/>
                  </a:lnTo>
                  <a:lnTo>
                    <a:pt x="1145834" y="584221"/>
                  </a:lnTo>
                  <a:lnTo>
                    <a:pt x="1140946" y="574230"/>
                  </a:lnTo>
                  <a:lnTo>
                    <a:pt x="1137251" y="564463"/>
                  </a:lnTo>
                  <a:lnTo>
                    <a:pt x="1137169" y="564238"/>
                  </a:lnTo>
                  <a:lnTo>
                    <a:pt x="1134464" y="554247"/>
                  </a:lnTo>
                  <a:lnTo>
                    <a:pt x="1132658" y="544255"/>
                  </a:lnTo>
                  <a:lnTo>
                    <a:pt x="1131521" y="534264"/>
                  </a:lnTo>
                  <a:lnTo>
                    <a:pt x="1131268" y="524272"/>
                  </a:lnTo>
                  <a:lnTo>
                    <a:pt x="1131431" y="514281"/>
                  </a:lnTo>
                  <a:lnTo>
                    <a:pt x="1131848" y="504289"/>
                  </a:lnTo>
                  <a:lnTo>
                    <a:pt x="1132780" y="494298"/>
                  </a:lnTo>
                  <a:lnTo>
                    <a:pt x="1133686" y="484306"/>
                  </a:lnTo>
                  <a:lnTo>
                    <a:pt x="1134798" y="474315"/>
                  </a:lnTo>
                  <a:lnTo>
                    <a:pt x="1135851" y="464323"/>
                  </a:lnTo>
                  <a:lnTo>
                    <a:pt x="1137015" y="454332"/>
                  </a:lnTo>
                  <a:lnTo>
                    <a:pt x="1137251" y="452189"/>
                  </a:lnTo>
                  <a:lnTo>
                    <a:pt x="1138147" y="444340"/>
                  </a:lnTo>
                  <a:lnTo>
                    <a:pt x="1139554" y="434349"/>
                  </a:lnTo>
                  <a:lnTo>
                    <a:pt x="1141283" y="424357"/>
                  </a:lnTo>
                  <a:lnTo>
                    <a:pt x="1143721" y="414366"/>
                  </a:lnTo>
                  <a:lnTo>
                    <a:pt x="1147194" y="404374"/>
                  </a:lnTo>
                  <a:lnTo>
                    <a:pt x="1152280" y="394383"/>
                  </a:lnTo>
                  <a:lnTo>
                    <a:pt x="1157203" y="387605"/>
                  </a:lnTo>
                  <a:lnTo>
                    <a:pt x="1159705" y="384391"/>
                  </a:lnTo>
                  <a:lnTo>
                    <a:pt x="1170608" y="374400"/>
                  </a:lnTo>
                  <a:lnTo>
                    <a:pt x="1177155" y="369887"/>
                  </a:lnTo>
                  <a:lnTo>
                    <a:pt x="1185492" y="364409"/>
                  </a:lnTo>
                  <a:lnTo>
                    <a:pt x="1197107" y="358539"/>
                  </a:lnTo>
                  <a:lnTo>
                    <a:pt x="1205264" y="354417"/>
                  </a:lnTo>
                  <a:lnTo>
                    <a:pt x="1217058" y="349279"/>
                  </a:lnTo>
                  <a:lnTo>
                    <a:pt x="1228729" y="344426"/>
                  </a:lnTo>
                  <a:lnTo>
                    <a:pt x="1237010" y="341382"/>
                  </a:lnTo>
                  <a:lnTo>
                    <a:pt x="1255915" y="334434"/>
                  </a:lnTo>
                  <a:lnTo>
                    <a:pt x="1256962" y="334075"/>
                  </a:lnTo>
                  <a:lnTo>
                    <a:pt x="1276914" y="327704"/>
                  </a:lnTo>
                  <a:lnTo>
                    <a:pt x="1289656" y="324443"/>
                  </a:lnTo>
                  <a:lnTo>
                    <a:pt x="1296865" y="322596"/>
                  </a:lnTo>
                  <a:lnTo>
                    <a:pt x="1316817" y="319134"/>
                  </a:lnTo>
                  <a:lnTo>
                    <a:pt x="1336769" y="318179"/>
                  </a:lnTo>
                  <a:lnTo>
                    <a:pt x="1356721" y="320345"/>
                  </a:lnTo>
                  <a:lnTo>
                    <a:pt x="1369212" y="324443"/>
                  </a:lnTo>
                  <a:lnTo>
                    <a:pt x="1376673" y="327383"/>
                  </a:lnTo>
                  <a:lnTo>
                    <a:pt x="1387458" y="334434"/>
                  </a:lnTo>
                  <a:lnTo>
                    <a:pt x="1396624" y="341980"/>
                  </a:lnTo>
                  <a:lnTo>
                    <a:pt x="1398827" y="344426"/>
                  </a:lnTo>
                  <a:lnTo>
                    <a:pt x="1405792" y="354417"/>
                  </a:lnTo>
                  <a:lnTo>
                    <a:pt x="1410939" y="364409"/>
                  </a:lnTo>
                  <a:lnTo>
                    <a:pt x="1414420" y="374400"/>
                  </a:lnTo>
                  <a:lnTo>
                    <a:pt x="1416373" y="384391"/>
                  </a:lnTo>
                  <a:lnTo>
                    <a:pt x="1416576" y="386120"/>
                  </a:lnTo>
                  <a:lnTo>
                    <a:pt x="1417430" y="394383"/>
                  </a:lnTo>
                  <a:lnTo>
                    <a:pt x="1417748" y="404374"/>
                  </a:lnTo>
                  <a:lnTo>
                    <a:pt x="1417518" y="414366"/>
                  </a:lnTo>
                  <a:lnTo>
                    <a:pt x="1416770" y="424357"/>
                  </a:lnTo>
                  <a:lnTo>
                    <a:pt x="1416576" y="426302"/>
                  </a:lnTo>
                  <a:lnTo>
                    <a:pt x="1415736" y="434349"/>
                  </a:lnTo>
                  <a:lnTo>
                    <a:pt x="1414754" y="444340"/>
                  </a:lnTo>
                  <a:lnTo>
                    <a:pt x="1413760" y="454332"/>
                  </a:lnTo>
                  <a:lnTo>
                    <a:pt x="1412907" y="464323"/>
                  </a:lnTo>
                  <a:lnTo>
                    <a:pt x="1412030" y="474315"/>
                  </a:lnTo>
                  <a:lnTo>
                    <a:pt x="1411634" y="484306"/>
                  </a:lnTo>
                  <a:lnTo>
                    <a:pt x="1411378" y="494298"/>
                  </a:lnTo>
                  <a:lnTo>
                    <a:pt x="1411410" y="504289"/>
                  </a:lnTo>
                  <a:lnTo>
                    <a:pt x="1411683" y="514281"/>
                  </a:lnTo>
                  <a:lnTo>
                    <a:pt x="1412024" y="524272"/>
                  </a:lnTo>
                  <a:lnTo>
                    <a:pt x="1412612" y="534264"/>
                  </a:lnTo>
                  <a:lnTo>
                    <a:pt x="1413162" y="544255"/>
                  </a:lnTo>
                  <a:lnTo>
                    <a:pt x="1413951" y="554247"/>
                  </a:lnTo>
                  <a:lnTo>
                    <a:pt x="1415199" y="564238"/>
                  </a:lnTo>
                  <a:lnTo>
                    <a:pt x="1416576" y="572445"/>
                  </a:lnTo>
                  <a:lnTo>
                    <a:pt x="1416969" y="574230"/>
                  </a:lnTo>
                  <a:lnTo>
                    <a:pt x="1419457" y="584221"/>
                  </a:lnTo>
                  <a:lnTo>
                    <a:pt x="1425492" y="594213"/>
                  </a:lnTo>
                  <a:lnTo>
                    <a:pt x="1436528" y="603283"/>
                  </a:lnTo>
                  <a:lnTo>
                    <a:pt x="1439230" y="604204"/>
                  </a:lnTo>
                  <a:lnTo>
                    <a:pt x="1456480" y="608046"/>
                  </a:lnTo>
                  <a:lnTo>
                    <a:pt x="1476431" y="608316"/>
                  </a:lnTo>
                  <a:lnTo>
                    <a:pt x="1496383" y="605767"/>
                  </a:lnTo>
                  <a:lnTo>
                    <a:pt x="1503745" y="604204"/>
                  </a:lnTo>
                  <a:lnTo>
                    <a:pt x="1516335" y="601789"/>
                  </a:lnTo>
                  <a:lnTo>
                    <a:pt x="1536287" y="596249"/>
                  </a:lnTo>
                  <a:lnTo>
                    <a:pt x="1542054" y="594213"/>
                  </a:lnTo>
                  <a:lnTo>
                    <a:pt x="1556239" y="589699"/>
                  </a:lnTo>
                  <a:lnTo>
                    <a:pt x="1571418" y="584221"/>
                  </a:lnTo>
                  <a:lnTo>
                    <a:pt x="1576190" y="582691"/>
                  </a:lnTo>
                  <a:lnTo>
                    <a:pt x="1596142" y="575283"/>
                  </a:lnTo>
                  <a:lnTo>
                    <a:pt x="1598711" y="574230"/>
                  </a:lnTo>
                  <a:lnTo>
                    <a:pt x="1616094" y="567614"/>
                  </a:lnTo>
                  <a:lnTo>
                    <a:pt x="1624721" y="564238"/>
                  </a:lnTo>
                  <a:lnTo>
                    <a:pt x="1636046" y="560178"/>
                  </a:lnTo>
                  <a:lnTo>
                    <a:pt x="1652469" y="554247"/>
                  </a:lnTo>
                  <a:lnTo>
                    <a:pt x="1655997" y="553068"/>
                  </a:lnTo>
                  <a:lnTo>
                    <a:pt x="1675949" y="546690"/>
                  </a:lnTo>
                  <a:lnTo>
                    <a:pt x="1684321" y="544255"/>
                  </a:lnTo>
                  <a:lnTo>
                    <a:pt x="1695901" y="541159"/>
                  </a:lnTo>
                  <a:lnTo>
                    <a:pt x="1715853" y="536455"/>
                  </a:lnTo>
                  <a:lnTo>
                    <a:pt x="1728567" y="534264"/>
                  </a:lnTo>
                  <a:lnTo>
                    <a:pt x="1735805" y="533098"/>
                  </a:lnTo>
                  <a:lnTo>
                    <a:pt x="1755756" y="530509"/>
                  </a:lnTo>
                  <a:lnTo>
                    <a:pt x="1775708" y="528873"/>
                  </a:lnTo>
                  <a:lnTo>
                    <a:pt x="1795660" y="528012"/>
                  </a:lnTo>
                  <a:lnTo>
                    <a:pt x="1815612" y="527649"/>
                  </a:lnTo>
                  <a:lnTo>
                    <a:pt x="1835563" y="527601"/>
                  </a:lnTo>
                  <a:lnTo>
                    <a:pt x="1855515" y="527808"/>
                  </a:lnTo>
                  <a:lnTo>
                    <a:pt x="1875467" y="527949"/>
                  </a:lnTo>
                  <a:lnTo>
                    <a:pt x="1895419" y="527838"/>
                  </a:lnTo>
                  <a:lnTo>
                    <a:pt x="1915371" y="527409"/>
                  </a:lnTo>
                  <a:lnTo>
                    <a:pt x="1935322" y="526667"/>
                  </a:lnTo>
                  <a:lnTo>
                    <a:pt x="1955274" y="525456"/>
                  </a:lnTo>
                  <a:lnTo>
                    <a:pt x="1970833" y="524272"/>
                  </a:lnTo>
                  <a:lnTo>
                    <a:pt x="1975226" y="523921"/>
                  </a:lnTo>
                  <a:lnTo>
                    <a:pt x="1995178" y="522092"/>
                  </a:lnTo>
                  <a:lnTo>
                    <a:pt x="2015129" y="520174"/>
                  </a:lnTo>
                  <a:lnTo>
                    <a:pt x="2035081" y="517991"/>
                  </a:lnTo>
                  <a:lnTo>
                    <a:pt x="2055033" y="515610"/>
                  </a:lnTo>
                  <a:lnTo>
                    <a:pt x="2064952" y="514281"/>
                  </a:lnTo>
                  <a:lnTo>
                    <a:pt x="2074985" y="512878"/>
                  </a:lnTo>
                  <a:lnTo>
                    <a:pt x="2094936" y="509438"/>
                  </a:lnTo>
                  <a:lnTo>
                    <a:pt x="2114888" y="505495"/>
                  </a:lnTo>
                  <a:lnTo>
                    <a:pt x="2120141" y="504289"/>
                  </a:lnTo>
                  <a:lnTo>
                    <a:pt x="2134840" y="500685"/>
                  </a:lnTo>
                  <a:lnTo>
                    <a:pt x="2154792" y="495186"/>
                  </a:lnTo>
                  <a:lnTo>
                    <a:pt x="2157781" y="494298"/>
                  </a:lnTo>
                  <a:lnTo>
                    <a:pt x="2174744" y="488672"/>
                  </a:lnTo>
                  <a:lnTo>
                    <a:pt x="2186718" y="484306"/>
                  </a:lnTo>
                  <a:lnTo>
                    <a:pt x="2194695" y="480933"/>
                  </a:lnTo>
                  <a:lnTo>
                    <a:pt x="2208967" y="474315"/>
                  </a:lnTo>
                  <a:lnTo>
                    <a:pt x="2214647" y="471098"/>
                  </a:lnTo>
                  <a:lnTo>
                    <a:pt x="2226115" y="464323"/>
                  </a:lnTo>
                  <a:lnTo>
                    <a:pt x="2234599" y="457422"/>
                  </a:lnTo>
                  <a:lnTo>
                    <a:pt x="2238168" y="454332"/>
                  </a:lnTo>
                  <a:lnTo>
                    <a:pt x="2246648" y="444340"/>
                  </a:lnTo>
                  <a:lnTo>
                    <a:pt x="2252775" y="434349"/>
                  </a:lnTo>
                  <a:lnTo>
                    <a:pt x="2254551" y="430305"/>
                  </a:lnTo>
                  <a:lnTo>
                    <a:pt x="2257176" y="424357"/>
                  </a:lnTo>
                  <a:lnTo>
                    <a:pt x="2260555" y="414366"/>
                  </a:lnTo>
                  <a:lnTo>
                    <a:pt x="2263410" y="404374"/>
                  </a:lnTo>
                  <a:lnTo>
                    <a:pt x="2266072" y="394383"/>
                  </a:lnTo>
                  <a:lnTo>
                    <a:pt x="2269741" y="384391"/>
                  </a:lnTo>
                  <a:lnTo>
                    <a:pt x="2274502" y="376262"/>
                  </a:lnTo>
                  <a:lnTo>
                    <a:pt x="2275864" y="374400"/>
                  </a:lnTo>
                  <a:lnTo>
                    <a:pt x="2287775" y="364409"/>
                  </a:lnTo>
                  <a:lnTo>
                    <a:pt x="2294454" y="361300"/>
                  </a:lnTo>
                  <a:lnTo>
                    <a:pt x="2314406" y="355607"/>
                  </a:lnTo>
                  <a:lnTo>
                    <a:pt x="2321849" y="354417"/>
                  </a:lnTo>
                  <a:lnTo>
                    <a:pt x="2334358" y="353042"/>
                  </a:lnTo>
                  <a:lnTo>
                    <a:pt x="2354310" y="351401"/>
                  </a:lnTo>
                  <a:lnTo>
                    <a:pt x="2374261" y="350303"/>
                  </a:lnTo>
                  <a:lnTo>
                    <a:pt x="2394213" y="349178"/>
                  </a:lnTo>
                  <a:lnTo>
                    <a:pt x="2414165" y="348313"/>
                  </a:lnTo>
                  <a:lnTo>
                    <a:pt x="2434117" y="347590"/>
                  </a:lnTo>
                  <a:lnTo>
                    <a:pt x="2454068" y="347157"/>
                  </a:lnTo>
                  <a:lnTo>
                    <a:pt x="2474020" y="347703"/>
                  </a:lnTo>
                  <a:lnTo>
                    <a:pt x="2493972" y="349529"/>
                  </a:lnTo>
                  <a:lnTo>
                    <a:pt x="2513924" y="353404"/>
                  </a:lnTo>
                  <a:lnTo>
                    <a:pt x="2517130" y="354417"/>
                  </a:lnTo>
                  <a:lnTo>
                    <a:pt x="2533876" y="360690"/>
                  </a:lnTo>
                  <a:lnTo>
                    <a:pt x="2541564" y="364409"/>
                  </a:lnTo>
                  <a:lnTo>
                    <a:pt x="2553827" y="371512"/>
                  </a:lnTo>
                  <a:lnTo>
                    <a:pt x="2558171" y="374400"/>
                  </a:lnTo>
                  <a:lnTo>
                    <a:pt x="2571413" y="384391"/>
                  </a:lnTo>
                  <a:lnTo>
                    <a:pt x="2573779" y="386479"/>
                  </a:lnTo>
                  <a:lnTo>
                    <a:pt x="2583581" y="394383"/>
                  </a:lnTo>
                  <a:lnTo>
                    <a:pt x="2593731" y="402238"/>
                  </a:lnTo>
                  <a:lnTo>
                    <a:pt x="2597023" y="404374"/>
                  </a:lnTo>
                  <a:lnTo>
                    <a:pt x="2613683" y="413912"/>
                  </a:lnTo>
                  <a:lnTo>
                    <a:pt x="2614824" y="414366"/>
                  </a:lnTo>
                  <a:lnTo>
                    <a:pt x="2633634" y="420486"/>
                  </a:lnTo>
                  <a:lnTo>
                    <a:pt x="2652857" y="424357"/>
                  </a:lnTo>
                  <a:lnTo>
                    <a:pt x="2653586" y="424484"/>
                  </a:lnTo>
                  <a:lnTo>
                    <a:pt x="2673538" y="427675"/>
                  </a:lnTo>
                  <a:lnTo>
                    <a:pt x="2693490" y="430758"/>
                  </a:lnTo>
                  <a:lnTo>
                    <a:pt x="2713441" y="434193"/>
                  </a:lnTo>
                  <a:lnTo>
                    <a:pt x="2714191" y="434349"/>
                  </a:lnTo>
                  <a:lnTo>
                    <a:pt x="2733393" y="438319"/>
                  </a:lnTo>
                  <a:lnTo>
                    <a:pt x="2753345" y="443356"/>
                  </a:lnTo>
                  <a:lnTo>
                    <a:pt x="2756720" y="444340"/>
                  </a:lnTo>
                  <a:lnTo>
                    <a:pt x="2773297" y="449324"/>
                  </a:lnTo>
                  <a:lnTo>
                    <a:pt x="2788208" y="454332"/>
                  </a:lnTo>
                  <a:lnTo>
                    <a:pt x="2793249" y="456134"/>
                  </a:lnTo>
                  <a:lnTo>
                    <a:pt x="2813200" y="463095"/>
                  </a:lnTo>
                  <a:lnTo>
                    <a:pt x="2817094" y="464323"/>
                  </a:lnTo>
                  <a:lnTo>
                    <a:pt x="2833152" y="469734"/>
                  </a:lnTo>
                  <a:lnTo>
                    <a:pt x="2851833" y="474315"/>
                  </a:lnTo>
                  <a:lnTo>
                    <a:pt x="2853104" y="474646"/>
                  </a:lnTo>
                  <a:lnTo>
                    <a:pt x="2873056" y="477662"/>
                  </a:lnTo>
                  <a:lnTo>
                    <a:pt x="2893007" y="478100"/>
                  </a:lnTo>
                  <a:lnTo>
                    <a:pt x="2912959" y="476083"/>
                  </a:lnTo>
                  <a:lnTo>
                    <a:pt x="2922074" y="474315"/>
                  </a:lnTo>
                  <a:lnTo>
                    <a:pt x="2932911" y="472051"/>
                  </a:lnTo>
                  <a:lnTo>
                    <a:pt x="2952863" y="465995"/>
                  </a:lnTo>
                  <a:lnTo>
                    <a:pt x="2957592" y="464323"/>
                  </a:lnTo>
                  <a:lnTo>
                    <a:pt x="2972815" y="457174"/>
                  </a:lnTo>
                  <a:moveTo>
                    <a:pt x="2972815" y="370123"/>
                  </a:moveTo>
                  <a:lnTo>
                    <a:pt x="2969753" y="364409"/>
                  </a:lnTo>
                  <a:lnTo>
                    <a:pt x="2964287" y="354417"/>
                  </a:lnTo>
                  <a:lnTo>
                    <a:pt x="2958942" y="344426"/>
                  </a:lnTo>
                  <a:lnTo>
                    <a:pt x="2953884" y="334434"/>
                  </a:lnTo>
                  <a:lnTo>
                    <a:pt x="2952863" y="332229"/>
                  </a:lnTo>
                  <a:lnTo>
                    <a:pt x="2949426" y="324443"/>
                  </a:lnTo>
                  <a:lnTo>
                    <a:pt x="2945802" y="314451"/>
                  </a:lnTo>
                  <a:lnTo>
                    <a:pt x="2942878" y="304460"/>
                  </a:lnTo>
                  <a:lnTo>
                    <a:pt x="2940659" y="294468"/>
                  </a:lnTo>
                  <a:lnTo>
                    <a:pt x="2939413" y="284477"/>
                  </a:lnTo>
                  <a:lnTo>
                    <a:pt x="2938901" y="274485"/>
                  </a:lnTo>
                  <a:lnTo>
                    <a:pt x="2939388" y="264494"/>
                  </a:lnTo>
                  <a:lnTo>
                    <a:pt x="2940905" y="254502"/>
                  </a:lnTo>
                  <a:lnTo>
                    <a:pt x="2943014" y="244511"/>
                  </a:lnTo>
                  <a:lnTo>
                    <a:pt x="2945980" y="234519"/>
                  </a:lnTo>
                  <a:lnTo>
                    <a:pt x="2949635" y="224528"/>
                  </a:lnTo>
                  <a:lnTo>
                    <a:pt x="2952863" y="216785"/>
                  </a:lnTo>
                  <a:lnTo>
                    <a:pt x="2954067" y="214536"/>
                  </a:lnTo>
                  <a:lnTo>
                    <a:pt x="2960069" y="204545"/>
                  </a:lnTo>
                  <a:lnTo>
                    <a:pt x="2966643" y="194553"/>
                  </a:lnTo>
                  <a:lnTo>
                    <a:pt x="2972815" y="185830"/>
                  </a:lnTo>
                  <a:moveTo>
                    <a:pt x="2374261" y="676918"/>
                  </a:moveTo>
                  <a:lnTo>
                    <a:pt x="2394213" y="679843"/>
                  </a:lnTo>
                  <a:lnTo>
                    <a:pt x="2414165" y="681075"/>
                  </a:lnTo>
                  <a:lnTo>
                    <a:pt x="2434117" y="680834"/>
                  </a:lnTo>
                  <a:lnTo>
                    <a:pt x="2454068" y="679144"/>
                  </a:lnTo>
                  <a:lnTo>
                    <a:pt x="2474020" y="675641"/>
                  </a:lnTo>
                  <a:lnTo>
                    <a:pt x="2479488" y="674145"/>
                  </a:lnTo>
                  <a:lnTo>
                    <a:pt x="2493972" y="669527"/>
                  </a:lnTo>
                  <a:lnTo>
                    <a:pt x="2505737" y="664153"/>
                  </a:lnTo>
                  <a:lnTo>
                    <a:pt x="2513924" y="659546"/>
                  </a:lnTo>
                  <a:lnTo>
                    <a:pt x="2521542" y="654162"/>
                  </a:lnTo>
                  <a:lnTo>
                    <a:pt x="2532572" y="644170"/>
                  </a:lnTo>
                  <a:lnTo>
                    <a:pt x="2533876" y="642731"/>
                  </a:lnTo>
                  <a:lnTo>
                    <a:pt x="2540790" y="634179"/>
                  </a:lnTo>
                  <a:lnTo>
                    <a:pt x="2547364" y="624187"/>
                  </a:lnTo>
                  <a:lnTo>
                    <a:pt x="2552772" y="614196"/>
                  </a:lnTo>
                  <a:lnTo>
                    <a:pt x="2553827" y="612030"/>
                  </a:lnTo>
                  <a:lnTo>
                    <a:pt x="2557575" y="604204"/>
                  </a:lnTo>
                  <a:lnTo>
                    <a:pt x="2561704" y="594213"/>
                  </a:lnTo>
                  <a:lnTo>
                    <a:pt x="2565427" y="584221"/>
                  </a:lnTo>
                  <a:lnTo>
                    <a:pt x="2568797" y="574230"/>
                  </a:lnTo>
                  <a:lnTo>
                    <a:pt x="2571885" y="564238"/>
                  </a:lnTo>
                  <a:lnTo>
                    <a:pt x="2573779" y="557317"/>
                  </a:lnTo>
                  <a:lnTo>
                    <a:pt x="2574668" y="554247"/>
                  </a:lnTo>
                  <a:lnTo>
                    <a:pt x="2577050" y="544255"/>
                  </a:lnTo>
                  <a:lnTo>
                    <a:pt x="2579157" y="534264"/>
                  </a:lnTo>
                  <a:lnTo>
                    <a:pt x="2580683" y="524272"/>
                  </a:lnTo>
                  <a:lnTo>
                    <a:pt x="2581496" y="514281"/>
                  </a:lnTo>
                  <a:lnTo>
                    <a:pt x="2581361" y="504289"/>
                  </a:lnTo>
                  <a:lnTo>
                    <a:pt x="2580602" y="494298"/>
                  </a:lnTo>
                  <a:lnTo>
                    <a:pt x="2578280" y="484306"/>
                  </a:lnTo>
                  <a:lnTo>
                    <a:pt x="2573779" y="474480"/>
                  </a:lnTo>
                  <a:lnTo>
                    <a:pt x="2573678" y="474315"/>
                  </a:lnTo>
                  <a:lnTo>
                    <a:pt x="2564939" y="464323"/>
                  </a:lnTo>
                  <a:lnTo>
                    <a:pt x="2553827" y="457434"/>
                  </a:lnTo>
                  <a:lnTo>
                    <a:pt x="2542502" y="454332"/>
                  </a:lnTo>
                  <a:lnTo>
                    <a:pt x="2533876" y="452491"/>
                  </a:lnTo>
                  <a:lnTo>
                    <a:pt x="2513924" y="451423"/>
                  </a:lnTo>
                  <a:lnTo>
                    <a:pt x="2493972" y="452278"/>
                  </a:lnTo>
                  <a:lnTo>
                    <a:pt x="2474822" y="454332"/>
                  </a:lnTo>
                  <a:lnTo>
                    <a:pt x="2474020" y="454405"/>
                  </a:lnTo>
                  <a:lnTo>
                    <a:pt x="2454068" y="457582"/>
                  </a:lnTo>
                  <a:lnTo>
                    <a:pt x="2434117" y="461815"/>
                  </a:lnTo>
                  <a:lnTo>
                    <a:pt x="2424472" y="464323"/>
                  </a:lnTo>
                  <a:lnTo>
                    <a:pt x="2414165" y="466981"/>
                  </a:lnTo>
                  <a:lnTo>
                    <a:pt x="2394213" y="473351"/>
                  </a:lnTo>
                  <a:lnTo>
                    <a:pt x="2391490" y="474315"/>
                  </a:lnTo>
                  <a:lnTo>
                    <a:pt x="2374261" y="481044"/>
                  </a:lnTo>
                  <a:lnTo>
                    <a:pt x="2367074" y="484306"/>
                  </a:lnTo>
                  <a:lnTo>
                    <a:pt x="2354310" y="491149"/>
                  </a:lnTo>
                  <a:lnTo>
                    <a:pt x="2349036" y="494298"/>
                  </a:lnTo>
                  <a:lnTo>
                    <a:pt x="2336168" y="504289"/>
                  </a:lnTo>
                  <a:lnTo>
                    <a:pt x="2334358" y="506071"/>
                  </a:lnTo>
                  <a:lnTo>
                    <a:pt x="2326495" y="514281"/>
                  </a:lnTo>
                  <a:lnTo>
                    <a:pt x="2319565" y="524272"/>
                  </a:lnTo>
                  <a:lnTo>
                    <a:pt x="2314406" y="534077"/>
                  </a:lnTo>
                  <a:lnTo>
                    <a:pt x="2314309" y="534264"/>
                  </a:lnTo>
                  <a:lnTo>
                    <a:pt x="2309754" y="544255"/>
                  </a:lnTo>
                  <a:lnTo>
                    <a:pt x="2306313" y="554247"/>
                  </a:lnTo>
                  <a:lnTo>
                    <a:pt x="2303680" y="564238"/>
                  </a:lnTo>
                  <a:lnTo>
                    <a:pt x="2301642" y="574230"/>
                  </a:lnTo>
                  <a:lnTo>
                    <a:pt x="2300333" y="584221"/>
                  </a:lnTo>
                  <a:lnTo>
                    <a:pt x="2299568" y="594213"/>
                  </a:lnTo>
                  <a:lnTo>
                    <a:pt x="2299733" y="604204"/>
                  </a:lnTo>
                  <a:lnTo>
                    <a:pt x="2300684" y="614196"/>
                  </a:lnTo>
                  <a:lnTo>
                    <a:pt x="2302840" y="624187"/>
                  </a:lnTo>
                  <a:lnTo>
                    <a:pt x="2306660" y="634179"/>
                  </a:lnTo>
                  <a:lnTo>
                    <a:pt x="2312530" y="644170"/>
                  </a:lnTo>
                  <a:lnTo>
                    <a:pt x="2314406" y="646405"/>
                  </a:lnTo>
                  <a:lnTo>
                    <a:pt x="2321800" y="654162"/>
                  </a:lnTo>
                  <a:lnTo>
                    <a:pt x="2334358" y="662973"/>
                  </a:lnTo>
                  <a:lnTo>
                    <a:pt x="2336491" y="664153"/>
                  </a:lnTo>
                  <a:lnTo>
                    <a:pt x="2354310" y="671679"/>
                  </a:lnTo>
                  <a:lnTo>
                    <a:pt x="2362708" y="674145"/>
                  </a:lnTo>
                  <a:lnTo>
                    <a:pt x="2374261" y="676918"/>
                  </a:lnTo>
                  <a:close/>
                  <a:moveTo>
                    <a:pt x="818023" y="434725"/>
                  </a:moveTo>
                  <a:lnTo>
                    <a:pt x="816361" y="434349"/>
                  </a:lnTo>
                  <a:lnTo>
                    <a:pt x="803697" y="424357"/>
                  </a:lnTo>
                  <a:lnTo>
                    <a:pt x="818023" y="419607"/>
                  </a:lnTo>
                  <a:lnTo>
                    <a:pt x="822853" y="424357"/>
                  </a:lnTo>
                  <a:lnTo>
                    <a:pt x="818677" y="434349"/>
                  </a:lnTo>
                  <a:lnTo>
                    <a:pt x="818023" y="434725"/>
                  </a:lnTo>
                  <a:close/>
                  <a:moveTo>
                    <a:pt x="1536287" y="15312"/>
                  </a:moveTo>
                  <a:lnTo>
                    <a:pt x="1534443" y="14706"/>
                  </a:lnTo>
                  <a:lnTo>
                    <a:pt x="1527954" y="4715"/>
                  </a:lnTo>
                  <a:lnTo>
                    <a:pt x="1536287" y="0"/>
                  </a:lnTo>
                  <a:lnTo>
                    <a:pt x="1556239" y="2057"/>
                  </a:lnTo>
                  <a:lnTo>
                    <a:pt x="1560071" y="4715"/>
                  </a:lnTo>
                  <a:lnTo>
                    <a:pt x="1556239" y="13225"/>
                  </a:lnTo>
                  <a:lnTo>
                    <a:pt x="1549744" y="14706"/>
                  </a:lnTo>
                  <a:lnTo>
                    <a:pt x="1536287" y="15312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任意多边形: 形状 2234">
              <a:extLst>
                <a:ext uri="{FF2B5EF4-FFF2-40B4-BE49-F238E27FC236}">
                  <a16:creationId xmlns:a16="http://schemas.microsoft.com/office/drawing/2014/main" id="{DE618EB0-5117-158E-5B30-685007916F41}"/>
                </a:ext>
              </a:extLst>
            </p:cNvPr>
            <p:cNvSpPr/>
            <p:nvPr/>
          </p:nvSpPr>
          <p:spPr>
            <a:xfrm>
              <a:off x="2885545" y="3142699"/>
              <a:ext cx="2972814" cy="777430"/>
            </a:xfrm>
            <a:custGeom>
              <a:avLst/>
              <a:gdLst>
                <a:gd name="connsiteX0" fmla="*/ 0 w 2972814"/>
                <a:gd name="connsiteY0" fmla="*/ 777431 h 777430"/>
                <a:gd name="connsiteX1" fmla="*/ 710 w 2972814"/>
                <a:gd name="connsiteY1" fmla="*/ 776805 h 777430"/>
                <a:gd name="connsiteX2" fmla="*/ 19952 w 2972814"/>
                <a:gd name="connsiteY2" fmla="*/ 768182 h 777430"/>
                <a:gd name="connsiteX3" fmla="*/ 21985 w 2972814"/>
                <a:gd name="connsiteY3" fmla="*/ 766814 h 777430"/>
                <a:gd name="connsiteX4" fmla="*/ 39904 w 2972814"/>
                <a:gd name="connsiteY4" fmla="*/ 757828 h 777430"/>
                <a:gd name="connsiteX5" fmla="*/ 41243 w 2972814"/>
                <a:gd name="connsiteY5" fmla="*/ 756822 h 777430"/>
                <a:gd name="connsiteX6" fmla="*/ 56461 w 2972814"/>
                <a:gd name="connsiteY6" fmla="*/ 746831 h 777430"/>
                <a:gd name="connsiteX7" fmla="*/ 59855 w 2972814"/>
                <a:gd name="connsiteY7" fmla="*/ 744942 h 777430"/>
                <a:gd name="connsiteX8" fmla="*/ 69837 w 2972814"/>
                <a:gd name="connsiteY8" fmla="*/ 736839 h 777430"/>
                <a:gd name="connsiteX9" fmla="*/ 79807 w 2972814"/>
                <a:gd name="connsiteY9" fmla="*/ 729319 h 777430"/>
                <a:gd name="connsiteX10" fmla="*/ 82210 w 2972814"/>
                <a:gd name="connsiteY10" fmla="*/ 726848 h 777430"/>
                <a:gd name="connsiteX11" fmla="*/ 92267 w 2972814"/>
                <a:gd name="connsiteY11" fmla="*/ 716856 h 777430"/>
                <a:gd name="connsiteX12" fmla="*/ 99759 w 2972814"/>
                <a:gd name="connsiteY12" fmla="*/ 709702 h 777430"/>
                <a:gd name="connsiteX13" fmla="*/ 102108 w 2972814"/>
                <a:gd name="connsiteY13" fmla="*/ 706865 h 777430"/>
                <a:gd name="connsiteX14" fmla="*/ 111167 w 2972814"/>
                <a:gd name="connsiteY14" fmla="*/ 696873 h 777430"/>
                <a:gd name="connsiteX15" fmla="*/ 119711 w 2972814"/>
                <a:gd name="connsiteY15" fmla="*/ 688386 h 777430"/>
                <a:gd name="connsiteX16" fmla="*/ 120950 w 2972814"/>
                <a:gd name="connsiteY16" fmla="*/ 686882 h 777430"/>
                <a:gd name="connsiteX17" fmla="*/ 129846 w 2972814"/>
                <a:gd name="connsiteY17" fmla="*/ 676890 h 777430"/>
                <a:gd name="connsiteX18" fmla="*/ 139662 w 2972814"/>
                <a:gd name="connsiteY18" fmla="*/ 667387 h 777430"/>
                <a:gd name="connsiteX19" fmla="*/ 140098 w 2972814"/>
                <a:gd name="connsiteY19" fmla="*/ 666899 h 777430"/>
                <a:gd name="connsiteX20" fmla="*/ 150013 w 2972814"/>
                <a:gd name="connsiteY20" fmla="*/ 656907 h 777430"/>
                <a:gd name="connsiteX21" fmla="*/ 159614 w 2972814"/>
                <a:gd name="connsiteY21" fmla="*/ 648164 h 777430"/>
                <a:gd name="connsiteX22" fmla="*/ 160848 w 2972814"/>
                <a:gd name="connsiteY22" fmla="*/ 646916 h 777430"/>
                <a:gd name="connsiteX23" fmla="*/ 171918 w 2972814"/>
                <a:gd name="connsiteY23" fmla="*/ 636924 h 777430"/>
                <a:gd name="connsiteX24" fmla="*/ 179566 w 2972814"/>
                <a:gd name="connsiteY24" fmla="*/ 630447 h 777430"/>
                <a:gd name="connsiteX25" fmla="*/ 183509 w 2972814"/>
                <a:gd name="connsiteY25" fmla="*/ 626933 h 777430"/>
                <a:gd name="connsiteX26" fmla="*/ 195476 w 2972814"/>
                <a:gd name="connsiteY26" fmla="*/ 616941 h 777430"/>
                <a:gd name="connsiteX27" fmla="*/ 199518 w 2972814"/>
                <a:gd name="connsiteY27" fmla="*/ 613710 h 777430"/>
                <a:gd name="connsiteX28" fmla="*/ 207863 w 2972814"/>
                <a:gd name="connsiteY28" fmla="*/ 606950 h 777430"/>
                <a:gd name="connsiteX29" fmla="*/ 219470 w 2972814"/>
                <a:gd name="connsiteY29" fmla="*/ 597849 h 777430"/>
                <a:gd name="connsiteX30" fmla="*/ 220623 w 2972814"/>
                <a:gd name="connsiteY30" fmla="*/ 596958 h 777430"/>
                <a:gd name="connsiteX31" fmla="*/ 233805 w 2972814"/>
                <a:gd name="connsiteY31" fmla="*/ 586967 h 777430"/>
                <a:gd name="connsiteX32" fmla="*/ 239421 w 2972814"/>
                <a:gd name="connsiteY32" fmla="*/ 582726 h 777430"/>
                <a:gd name="connsiteX33" fmla="*/ 247468 w 2972814"/>
                <a:gd name="connsiteY33" fmla="*/ 576975 h 777430"/>
                <a:gd name="connsiteX34" fmla="*/ 259373 w 2972814"/>
                <a:gd name="connsiteY34" fmla="*/ 568545 h 777430"/>
                <a:gd name="connsiteX35" fmla="*/ 261766 w 2972814"/>
                <a:gd name="connsiteY35" fmla="*/ 566984 h 777430"/>
                <a:gd name="connsiteX36" fmla="*/ 276878 w 2972814"/>
                <a:gd name="connsiteY36" fmla="*/ 556992 h 777430"/>
                <a:gd name="connsiteX37" fmla="*/ 279325 w 2972814"/>
                <a:gd name="connsiteY37" fmla="*/ 555301 h 777430"/>
                <a:gd name="connsiteX38" fmla="*/ 292758 w 2972814"/>
                <a:gd name="connsiteY38" fmla="*/ 547001 h 777430"/>
                <a:gd name="connsiteX39" fmla="*/ 299277 w 2972814"/>
                <a:gd name="connsiteY39" fmla="*/ 542835 h 777430"/>
                <a:gd name="connsiteX40" fmla="*/ 309314 w 2972814"/>
                <a:gd name="connsiteY40" fmla="*/ 537009 h 777430"/>
                <a:gd name="connsiteX41" fmla="*/ 319228 w 2972814"/>
                <a:gd name="connsiteY41" fmla="*/ 531029 h 777430"/>
                <a:gd name="connsiteX42" fmla="*/ 326382 w 2972814"/>
                <a:gd name="connsiteY42" fmla="*/ 527018 h 777430"/>
                <a:gd name="connsiteX43" fmla="*/ 339180 w 2972814"/>
                <a:gd name="connsiteY43" fmla="*/ 519506 h 777430"/>
                <a:gd name="connsiteX44" fmla="*/ 343857 w 2972814"/>
                <a:gd name="connsiteY44" fmla="*/ 517026 h 777430"/>
                <a:gd name="connsiteX45" fmla="*/ 359132 w 2972814"/>
                <a:gd name="connsiteY45" fmla="*/ 508231 h 777430"/>
                <a:gd name="connsiteX46" fmla="*/ 361391 w 2972814"/>
                <a:gd name="connsiteY46" fmla="*/ 507035 h 777430"/>
                <a:gd name="connsiteX47" fmla="*/ 379084 w 2972814"/>
                <a:gd name="connsiteY47" fmla="*/ 497091 h 777430"/>
                <a:gd name="connsiteX48" fmla="*/ 379180 w 2972814"/>
                <a:gd name="connsiteY48" fmla="*/ 497043 h 777430"/>
                <a:gd name="connsiteX49" fmla="*/ 398030 w 2972814"/>
                <a:gd name="connsiteY49" fmla="*/ 487052 h 777430"/>
                <a:gd name="connsiteX50" fmla="*/ 399036 w 2972814"/>
                <a:gd name="connsiteY50" fmla="*/ 486504 h 777430"/>
                <a:gd name="connsiteX51" fmla="*/ 418987 w 2972814"/>
                <a:gd name="connsiteY51" fmla="*/ 477560 h 777430"/>
                <a:gd name="connsiteX52" fmla="*/ 420404 w 2972814"/>
                <a:gd name="connsiteY52" fmla="*/ 477060 h 777430"/>
                <a:gd name="connsiteX53" fmla="*/ 438939 w 2972814"/>
                <a:gd name="connsiteY53" fmla="*/ 470656 h 777430"/>
                <a:gd name="connsiteX54" fmla="*/ 455481 w 2972814"/>
                <a:gd name="connsiteY54" fmla="*/ 467069 h 777430"/>
                <a:gd name="connsiteX55" fmla="*/ 458891 w 2972814"/>
                <a:gd name="connsiteY55" fmla="*/ 466327 h 777430"/>
                <a:gd name="connsiteX56" fmla="*/ 478843 w 2972814"/>
                <a:gd name="connsiteY56" fmla="*/ 464296 h 777430"/>
                <a:gd name="connsiteX57" fmla="*/ 498794 w 2972814"/>
                <a:gd name="connsiteY57" fmla="*/ 464768 h 777430"/>
                <a:gd name="connsiteX58" fmla="*/ 517233 w 2972814"/>
                <a:gd name="connsiteY58" fmla="*/ 467069 h 777430"/>
                <a:gd name="connsiteX59" fmla="*/ 518746 w 2972814"/>
                <a:gd name="connsiteY59" fmla="*/ 467262 h 777430"/>
                <a:gd name="connsiteX60" fmla="*/ 538698 w 2972814"/>
                <a:gd name="connsiteY60" fmla="*/ 471838 h 777430"/>
                <a:gd name="connsiteX61" fmla="*/ 556454 w 2972814"/>
                <a:gd name="connsiteY61" fmla="*/ 477060 h 777430"/>
                <a:gd name="connsiteX62" fmla="*/ 558650 w 2972814"/>
                <a:gd name="connsiteY62" fmla="*/ 477766 h 777430"/>
                <a:gd name="connsiteX63" fmla="*/ 578601 w 2972814"/>
                <a:gd name="connsiteY63" fmla="*/ 484901 h 777430"/>
                <a:gd name="connsiteX64" fmla="*/ 584996 w 2972814"/>
                <a:gd name="connsiteY64" fmla="*/ 487052 h 777430"/>
                <a:gd name="connsiteX65" fmla="*/ 598553 w 2972814"/>
                <a:gd name="connsiteY65" fmla="*/ 492247 h 777430"/>
                <a:gd name="connsiteX66" fmla="*/ 614582 w 2972814"/>
                <a:gd name="connsiteY66" fmla="*/ 497043 h 777430"/>
                <a:gd name="connsiteX67" fmla="*/ 618505 w 2972814"/>
                <a:gd name="connsiteY67" fmla="*/ 498518 h 777430"/>
                <a:gd name="connsiteX68" fmla="*/ 638457 w 2972814"/>
                <a:gd name="connsiteY68" fmla="*/ 502435 h 777430"/>
                <a:gd name="connsiteX69" fmla="*/ 658409 w 2972814"/>
                <a:gd name="connsiteY69" fmla="*/ 499503 h 777430"/>
                <a:gd name="connsiteX70" fmla="*/ 661719 w 2972814"/>
                <a:gd name="connsiteY70" fmla="*/ 497043 h 777430"/>
                <a:gd name="connsiteX71" fmla="*/ 673144 w 2972814"/>
                <a:gd name="connsiteY71" fmla="*/ 487052 h 777430"/>
                <a:gd name="connsiteX72" fmla="*/ 678360 w 2972814"/>
                <a:gd name="connsiteY72" fmla="*/ 482150 h 777430"/>
                <a:gd name="connsiteX73" fmla="*/ 681873 w 2972814"/>
                <a:gd name="connsiteY73" fmla="*/ 477060 h 777430"/>
                <a:gd name="connsiteX74" fmla="*/ 689838 w 2972814"/>
                <a:gd name="connsiteY74" fmla="*/ 467069 h 777430"/>
                <a:gd name="connsiteX75" fmla="*/ 698312 w 2972814"/>
                <a:gd name="connsiteY75" fmla="*/ 457765 h 777430"/>
                <a:gd name="connsiteX76" fmla="*/ 698849 w 2972814"/>
                <a:gd name="connsiteY76" fmla="*/ 457077 h 777430"/>
                <a:gd name="connsiteX77" fmla="*/ 708739 w 2972814"/>
                <a:gd name="connsiteY77" fmla="*/ 447086 h 777430"/>
                <a:gd name="connsiteX78" fmla="*/ 718264 w 2972814"/>
                <a:gd name="connsiteY78" fmla="*/ 439390 h 777430"/>
                <a:gd name="connsiteX79" fmla="*/ 721246 w 2972814"/>
                <a:gd name="connsiteY79" fmla="*/ 437094 h 777430"/>
                <a:gd name="connsiteX80" fmla="*/ 737660 w 2972814"/>
                <a:gd name="connsiteY80" fmla="*/ 427103 h 777430"/>
                <a:gd name="connsiteX81" fmla="*/ 738216 w 2972814"/>
                <a:gd name="connsiteY81" fmla="*/ 426825 h 777430"/>
                <a:gd name="connsiteX82" fmla="*/ 758167 w 2972814"/>
                <a:gd name="connsiteY82" fmla="*/ 418665 h 777430"/>
                <a:gd name="connsiteX83" fmla="*/ 763702 w 2972814"/>
                <a:gd name="connsiteY83" fmla="*/ 417111 h 777430"/>
                <a:gd name="connsiteX84" fmla="*/ 778119 w 2972814"/>
                <a:gd name="connsiteY84" fmla="*/ 413713 h 777430"/>
                <a:gd name="connsiteX85" fmla="*/ 798071 w 2972814"/>
                <a:gd name="connsiteY85" fmla="*/ 410969 h 777430"/>
                <a:gd name="connsiteX86" fmla="*/ 818023 w 2972814"/>
                <a:gd name="connsiteY86" fmla="*/ 410086 h 777430"/>
                <a:gd name="connsiteX87" fmla="*/ 837975 w 2972814"/>
                <a:gd name="connsiteY87" fmla="*/ 410624 h 777430"/>
                <a:gd name="connsiteX88" fmla="*/ 857926 w 2972814"/>
                <a:gd name="connsiteY88" fmla="*/ 412546 h 777430"/>
                <a:gd name="connsiteX89" fmla="*/ 877878 w 2972814"/>
                <a:gd name="connsiteY89" fmla="*/ 415638 h 777430"/>
                <a:gd name="connsiteX90" fmla="*/ 885616 w 2972814"/>
                <a:gd name="connsiteY90" fmla="*/ 417111 h 777430"/>
                <a:gd name="connsiteX91" fmla="*/ 897830 w 2972814"/>
                <a:gd name="connsiteY91" fmla="*/ 420269 h 777430"/>
                <a:gd name="connsiteX92" fmla="*/ 917782 w 2972814"/>
                <a:gd name="connsiteY92" fmla="*/ 426917 h 777430"/>
                <a:gd name="connsiteX93" fmla="*/ 918359 w 2972814"/>
                <a:gd name="connsiteY93" fmla="*/ 427103 h 777430"/>
                <a:gd name="connsiteX94" fmla="*/ 936950 w 2972814"/>
                <a:gd name="connsiteY94" fmla="*/ 437094 h 777430"/>
                <a:gd name="connsiteX95" fmla="*/ 937733 w 2972814"/>
                <a:gd name="connsiteY95" fmla="*/ 437866 h 777430"/>
                <a:gd name="connsiteX96" fmla="*/ 948195 w 2972814"/>
                <a:gd name="connsiteY96" fmla="*/ 447086 h 777430"/>
                <a:gd name="connsiteX97" fmla="*/ 952209 w 2972814"/>
                <a:gd name="connsiteY97" fmla="*/ 457077 h 777430"/>
                <a:gd name="connsiteX98" fmla="*/ 953801 w 2972814"/>
                <a:gd name="connsiteY98" fmla="*/ 467069 h 777430"/>
                <a:gd name="connsiteX99" fmla="*/ 953193 w 2972814"/>
                <a:gd name="connsiteY99" fmla="*/ 477060 h 777430"/>
                <a:gd name="connsiteX100" fmla="*/ 951578 w 2972814"/>
                <a:gd name="connsiteY100" fmla="*/ 487052 h 777430"/>
                <a:gd name="connsiteX101" fmla="*/ 949151 w 2972814"/>
                <a:gd name="connsiteY101" fmla="*/ 497043 h 777430"/>
                <a:gd name="connsiteX102" fmla="*/ 946247 w 2972814"/>
                <a:gd name="connsiteY102" fmla="*/ 507035 h 777430"/>
                <a:gd name="connsiteX103" fmla="*/ 943416 w 2972814"/>
                <a:gd name="connsiteY103" fmla="*/ 517026 h 777430"/>
                <a:gd name="connsiteX104" fmla="*/ 940805 w 2972814"/>
                <a:gd name="connsiteY104" fmla="*/ 527018 h 777430"/>
                <a:gd name="connsiteX105" fmla="*/ 939016 w 2972814"/>
                <a:gd name="connsiteY105" fmla="*/ 537009 h 777430"/>
                <a:gd name="connsiteX106" fmla="*/ 938274 w 2972814"/>
                <a:gd name="connsiteY106" fmla="*/ 547001 h 777430"/>
                <a:gd name="connsiteX107" fmla="*/ 939579 w 2972814"/>
                <a:gd name="connsiteY107" fmla="*/ 556992 h 777430"/>
                <a:gd name="connsiteX108" fmla="*/ 943874 w 2972814"/>
                <a:gd name="connsiteY108" fmla="*/ 566984 h 777430"/>
                <a:gd name="connsiteX109" fmla="*/ 951543 w 2972814"/>
                <a:gd name="connsiteY109" fmla="*/ 576975 h 777430"/>
                <a:gd name="connsiteX110" fmla="*/ 957685 w 2972814"/>
                <a:gd name="connsiteY110" fmla="*/ 582319 h 777430"/>
                <a:gd name="connsiteX111" fmla="*/ 963430 w 2972814"/>
                <a:gd name="connsiteY111" fmla="*/ 586967 h 777430"/>
                <a:gd name="connsiteX112" fmla="*/ 977637 w 2972814"/>
                <a:gd name="connsiteY112" fmla="*/ 596318 h 777430"/>
                <a:gd name="connsiteX113" fmla="*/ 978869 w 2972814"/>
                <a:gd name="connsiteY113" fmla="*/ 596958 h 777430"/>
                <a:gd name="connsiteX114" fmla="*/ 997589 w 2972814"/>
                <a:gd name="connsiteY114" fmla="*/ 606761 h 777430"/>
                <a:gd name="connsiteX115" fmla="*/ 998277 w 2972814"/>
                <a:gd name="connsiteY115" fmla="*/ 606950 h 777430"/>
                <a:gd name="connsiteX116" fmla="*/ 1017541 w 2972814"/>
                <a:gd name="connsiteY116" fmla="*/ 613041 h 777430"/>
                <a:gd name="connsiteX117" fmla="*/ 1037492 w 2972814"/>
                <a:gd name="connsiteY117" fmla="*/ 611026 h 777430"/>
                <a:gd name="connsiteX118" fmla="*/ 1041448 w 2972814"/>
                <a:gd name="connsiteY118" fmla="*/ 606950 h 777430"/>
                <a:gd name="connsiteX119" fmla="*/ 1048134 w 2972814"/>
                <a:gd name="connsiteY119" fmla="*/ 596958 h 777430"/>
                <a:gd name="connsiteX120" fmla="*/ 1053384 w 2972814"/>
                <a:gd name="connsiteY120" fmla="*/ 586967 h 777430"/>
                <a:gd name="connsiteX121" fmla="*/ 1057090 w 2972814"/>
                <a:gd name="connsiteY121" fmla="*/ 576975 h 777430"/>
                <a:gd name="connsiteX122" fmla="*/ 1057444 w 2972814"/>
                <a:gd name="connsiteY122" fmla="*/ 575740 h 777430"/>
                <a:gd name="connsiteX123" fmla="*/ 1059029 w 2972814"/>
                <a:gd name="connsiteY123" fmla="*/ 566984 h 777430"/>
                <a:gd name="connsiteX124" fmla="*/ 1060285 w 2972814"/>
                <a:gd name="connsiteY124" fmla="*/ 556992 h 777430"/>
                <a:gd name="connsiteX125" fmla="*/ 1060953 w 2972814"/>
                <a:gd name="connsiteY125" fmla="*/ 547001 h 777430"/>
                <a:gd name="connsiteX126" fmla="*/ 1061274 w 2972814"/>
                <a:gd name="connsiteY126" fmla="*/ 537009 h 777430"/>
                <a:gd name="connsiteX127" fmla="*/ 1060782 w 2972814"/>
                <a:gd name="connsiteY127" fmla="*/ 527018 h 777430"/>
                <a:gd name="connsiteX128" fmla="*/ 1059911 w 2972814"/>
                <a:gd name="connsiteY128" fmla="*/ 517026 h 777430"/>
                <a:gd name="connsiteX129" fmla="*/ 1058319 w 2972814"/>
                <a:gd name="connsiteY129" fmla="*/ 507035 h 777430"/>
                <a:gd name="connsiteX130" fmla="*/ 1057444 w 2972814"/>
                <a:gd name="connsiteY130" fmla="*/ 503166 h 777430"/>
                <a:gd name="connsiteX131" fmla="*/ 1055481 w 2972814"/>
                <a:gd name="connsiteY131" fmla="*/ 497043 h 777430"/>
                <a:gd name="connsiteX132" fmla="*/ 1051740 w 2972814"/>
                <a:gd name="connsiteY132" fmla="*/ 487052 h 777430"/>
                <a:gd name="connsiteX133" fmla="*/ 1047700 w 2972814"/>
                <a:gd name="connsiteY133" fmla="*/ 477060 h 777430"/>
                <a:gd name="connsiteX134" fmla="*/ 1043241 w 2972814"/>
                <a:gd name="connsiteY134" fmla="*/ 467069 h 777430"/>
                <a:gd name="connsiteX135" fmla="*/ 1039162 w 2972814"/>
                <a:gd name="connsiteY135" fmla="*/ 457077 h 777430"/>
                <a:gd name="connsiteX136" fmla="*/ 1037492 w 2972814"/>
                <a:gd name="connsiteY136" fmla="*/ 452508 h 777430"/>
                <a:gd name="connsiteX137" fmla="*/ 1034631 w 2972814"/>
                <a:gd name="connsiteY137" fmla="*/ 447086 h 777430"/>
                <a:gd name="connsiteX138" fmla="*/ 1031282 w 2972814"/>
                <a:gd name="connsiteY138" fmla="*/ 437094 h 777430"/>
                <a:gd name="connsiteX139" fmla="*/ 1030657 w 2972814"/>
                <a:gd name="connsiteY139" fmla="*/ 427103 h 777430"/>
                <a:gd name="connsiteX140" fmla="*/ 1032887 w 2972814"/>
                <a:gd name="connsiteY140" fmla="*/ 417111 h 777430"/>
                <a:gd name="connsiteX141" fmla="*/ 1037492 w 2972814"/>
                <a:gd name="connsiteY141" fmla="*/ 407865 h 777430"/>
                <a:gd name="connsiteX142" fmla="*/ 1037825 w 2972814"/>
                <a:gd name="connsiteY142" fmla="*/ 407120 h 777430"/>
                <a:gd name="connsiteX143" fmla="*/ 1045771 w 2972814"/>
                <a:gd name="connsiteY143" fmla="*/ 397128 h 777430"/>
                <a:gd name="connsiteX144" fmla="*/ 1057444 w 2972814"/>
                <a:gd name="connsiteY144" fmla="*/ 388063 h 777430"/>
                <a:gd name="connsiteX145" fmla="*/ 1058910 w 2972814"/>
                <a:gd name="connsiteY145" fmla="*/ 387137 h 777430"/>
                <a:gd name="connsiteX146" fmla="*/ 1077396 w 2972814"/>
                <a:gd name="connsiteY146" fmla="*/ 379476 h 777430"/>
                <a:gd name="connsiteX147" fmla="*/ 1085833 w 2972814"/>
                <a:gd name="connsiteY147" fmla="*/ 377145 h 777430"/>
                <a:gd name="connsiteX148" fmla="*/ 1097348 w 2972814"/>
                <a:gd name="connsiteY148" fmla="*/ 374827 h 777430"/>
                <a:gd name="connsiteX149" fmla="*/ 1117299 w 2972814"/>
                <a:gd name="connsiteY149" fmla="*/ 372413 h 777430"/>
                <a:gd name="connsiteX150" fmla="*/ 1137251 w 2972814"/>
                <a:gd name="connsiteY150" fmla="*/ 370464 h 777430"/>
                <a:gd name="connsiteX151" fmla="*/ 1157203 w 2972814"/>
                <a:gd name="connsiteY151" fmla="*/ 368296 h 777430"/>
                <a:gd name="connsiteX152" fmla="*/ 1164807 w 2972814"/>
                <a:gd name="connsiteY152" fmla="*/ 367154 h 777430"/>
                <a:gd name="connsiteX153" fmla="*/ 1177155 w 2972814"/>
                <a:gd name="connsiteY153" fmla="*/ 365501 h 777430"/>
                <a:gd name="connsiteX154" fmla="*/ 1197107 w 2972814"/>
                <a:gd name="connsiteY154" fmla="*/ 361640 h 777430"/>
                <a:gd name="connsiteX155" fmla="*/ 1215065 w 2972814"/>
                <a:gd name="connsiteY155" fmla="*/ 357162 h 777430"/>
                <a:gd name="connsiteX156" fmla="*/ 1217058 w 2972814"/>
                <a:gd name="connsiteY156" fmla="*/ 356689 h 777430"/>
                <a:gd name="connsiteX157" fmla="*/ 1237010 w 2972814"/>
                <a:gd name="connsiteY157" fmla="*/ 350972 h 777430"/>
                <a:gd name="connsiteX158" fmla="*/ 1248614 w 2972814"/>
                <a:gd name="connsiteY158" fmla="*/ 347171 h 777430"/>
                <a:gd name="connsiteX159" fmla="*/ 1256962 w 2972814"/>
                <a:gd name="connsiteY159" fmla="*/ 344390 h 777430"/>
                <a:gd name="connsiteX160" fmla="*/ 1276914 w 2972814"/>
                <a:gd name="connsiteY160" fmla="*/ 337416 h 777430"/>
                <a:gd name="connsiteX161" fmla="*/ 1277628 w 2972814"/>
                <a:gd name="connsiteY161" fmla="*/ 337179 h 777430"/>
                <a:gd name="connsiteX162" fmla="*/ 1296865 w 2972814"/>
                <a:gd name="connsiteY162" fmla="*/ 330351 h 777430"/>
                <a:gd name="connsiteX163" fmla="*/ 1306654 w 2972814"/>
                <a:gd name="connsiteY163" fmla="*/ 327188 h 777430"/>
                <a:gd name="connsiteX164" fmla="*/ 1316817 w 2972814"/>
                <a:gd name="connsiteY164" fmla="*/ 323483 h 777430"/>
                <a:gd name="connsiteX165" fmla="*/ 1336769 w 2972814"/>
                <a:gd name="connsiteY165" fmla="*/ 317490 h 777430"/>
                <a:gd name="connsiteX166" fmla="*/ 1338537 w 2972814"/>
                <a:gd name="connsiteY166" fmla="*/ 317196 h 777430"/>
                <a:gd name="connsiteX167" fmla="*/ 1356721 w 2972814"/>
                <a:gd name="connsiteY167" fmla="*/ 313575 h 777430"/>
                <a:gd name="connsiteX168" fmla="*/ 1376673 w 2972814"/>
                <a:gd name="connsiteY168" fmla="*/ 312454 h 777430"/>
                <a:gd name="connsiteX169" fmla="*/ 1396624 w 2972814"/>
                <a:gd name="connsiteY169" fmla="*/ 316050 h 777430"/>
                <a:gd name="connsiteX170" fmla="*/ 1399434 w 2972814"/>
                <a:gd name="connsiteY170" fmla="*/ 317196 h 777430"/>
                <a:gd name="connsiteX171" fmla="*/ 1416576 w 2972814"/>
                <a:gd name="connsiteY171" fmla="*/ 324918 h 777430"/>
                <a:gd name="connsiteX172" fmla="*/ 1419974 w 2972814"/>
                <a:gd name="connsiteY172" fmla="*/ 327188 h 777430"/>
                <a:gd name="connsiteX173" fmla="*/ 1434548 w 2972814"/>
                <a:gd name="connsiteY173" fmla="*/ 337179 h 777430"/>
                <a:gd name="connsiteX174" fmla="*/ 1436528 w 2972814"/>
                <a:gd name="connsiteY174" fmla="*/ 338697 h 777430"/>
                <a:gd name="connsiteX175" fmla="*/ 1446023 w 2972814"/>
                <a:gd name="connsiteY175" fmla="*/ 347171 h 777430"/>
                <a:gd name="connsiteX176" fmla="*/ 1455458 w 2972814"/>
                <a:gd name="connsiteY176" fmla="*/ 357162 h 777430"/>
                <a:gd name="connsiteX177" fmla="*/ 1456480 w 2972814"/>
                <a:gd name="connsiteY177" fmla="*/ 358491 h 777430"/>
                <a:gd name="connsiteX178" fmla="*/ 1462868 w 2972814"/>
                <a:gd name="connsiteY178" fmla="*/ 367154 h 777430"/>
                <a:gd name="connsiteX179" fmla="*/ 1468568 w 2972814"/>
                <a:gd name="connsiteY179" fmla="*/ 377145 h 777430"/>
                <a:gd name="connsiteX180" fmla="*/ 1472164 w 2972814"/>
                <a:gd name="connsiteY180" fmla="*/ 387137 h 777430"/>
                <a:gd name="connsiteX181" fmla="*/ 1474319 w 2972814"/>
                <a:gd name="connsiteY181" fmla="*/ 397128 h 777430"/>
                <a:gd name="connsiteX182" fmla="*/ 1475202 w 2972814"/>
                <a:gd name="connsiteY182" fmla="*/ 407120 h 777430"/>
                <a:gd name="connsiteX183" fmla="*/ 1475275 w 2972814"/>
                <a:gd name="connsiteY183" fmla="*/ 417111 h 777430"/>
                <a:gd name="connsiteX184" fmla="*/ 1474518 w 2972814"/>
                <a:gd name="connsiteY184" fmla="*/ 427103 h 777430"/>
                <a:gd name="connsiteX185" fmla="*/ 1473322 w 2972814"/>
                <a:gd name="connsiteY185" fmla="*/ 437094 h 777430"/>
                <a:gd name="connsiteX186" fmla="*/ 1471950 w 2972814"/>
                <a:gd name="connsiteY186" fmla="*/ 447086 h 777430"/>
                <a:gd name="connsiteX187" fmla="*/ 1470455 w 2972814"/>
                <a:gd name="connsiteY187" fmla="*/ 457077 h 777430"/>
                <a:gd name="connsiteX188" fmla="*/ 1468871 w 2972814"/>
                <a:gd name="connsiteY188" fmla="*/ 467069 h 777430"/>
                <a:gd name="connsiteX189" fmla="*/ 1467392 w 2972814"/>
                <a:gd name="connsiteY189" fmla="*/ 477060 h 777430"/>
                <a:gd name="connsiteX190" fmla="*/ 1466339 w 2972814"/>
                <a:gd name="connsiteY190" fmla="*/ 487052 h 777430"/>
                <a:gd name="connsiteX191" fmla="*/ 1465528 w 2972814"/>
                <a:gd name="connsiteY191" fmla="*/ 497043 h 777430"/>
                <a:gd name="connsiteX192" fmla="*/ 1465207 w 2972814"/>
                <a:gd name="connsiteY192" fmla="*/ 507035 h 777430"/>
                <a:gd name="connsiteX193" fmla="*/ 1465554 w 2972814"/>
                <a:gd name="connsiteY193" fmla="*/ 517026 h 777430"/>
                <a:gd name="connsiteX194" fmla="*/ 1466651 w 2972814"/>
                <a:gd name="connsiteY194" fmla="*/ 527018 h 777430"/>
                <a:gd name="connsiteX195" fmla="*/ 1468639 w 2972814"/>
                <a:gd name="connsiteY195" fmla="*/ 537009 h 777430"/>
                <a:gd name="connsiteX196" fmla="*/ 1471813 w 2972814"/>
                <a:gd name="connsiteY196" fmla="*/ 547001 h 777430"/>
                <a:gd name="connsiteX197" fmla="*/ 1476342 w 2972814"/>
                <a:gd name="connsiteY197" fmla="*/ 556992 h 777430"/>
                <a:gd name="connsiteX198" fmla="*/ 1476431 w 2972814"/>
                <a:gd name="connsiteY198" fmla="*/ 557148 h 777430"/>
                <a:gd name="connsiteX199" fmla="*/ 1483970 w 2972814"/>
                <a:gd name="connsiteY199" fmla="*/ 566984 h 777430"/>
                <a:gd name="connsiteX200" fmla="*/ 1494726 w 2972814"/>
                <a:gd name="connsiteY200" fmla="*/ 576975 h 777430"/>
                <a:gd name="connsiteX201" fmla="*/ 1496383 w 2972814"/>
                <a:gd name="connsiteY201" fmla="*/ 578164 h 777430"/>
                <a:gd name="connsiteX202" fmla="*/ 1516335 w 2972814"/>
                <a:gd name="connsiteY202" fmla="*/ 586070 h 777430"/>
                <a:gd name="connsiteX203" fmla="*/ 1522773 w 2972814"/>
                <a:gd name="connsiteY203" fmla="*/ 586967 h 777430"/>
                <a:gd name="connsiteX204" fmla="*/ 1536287 w 2972814"/>
                <a:gd name="connsiteY204" fmla="*/ 588580 h 777430"/>
                <a:gd name="connsiteX205" fmla="*/ 1556239 w 2972814"/>
                <a:gd name="connsiteY205" fmla="*/ 588008 h 777430"/>
                <a:gd name="connsiteX206" fmla="*/ 1562949 w 2972814"/>
                <a:gd name="connsiteY206" fmla="*/ 586967 h 777430"/>
                <a:gd name="connsiteX207" fmla="*/ 1576190 w 2972814"/>
                <a:gd name="connsiteY207" fmla="*/ 585048 h 777430"/>
                <a:gd name="connsiteX208" fmla="*/ 1596142 w 2972814"/>
                <a:gd name="connsiteY208" fmla="*/ 581002 h 777430"/>
                <a:gd name="connsiteX209" fmla="*/ 1611900 w 2972814"/>
                <a:gd name="connsiteY209" fmla="*/ 576975 h 777430"/>
                <a:gd name="connsiteX210" fmla="*/ 1616094 w 2972814"/>
                <a:gd name="connsiteY210" fmla="*/ 575946 h 777430"/>
                <a:gd name="connsiteX211" fmla="*/ 1636046 w 2972814"/>
                <a:gd name="connsiteY211" fmla="*/ 570682 h 777430"/>
                <a:gd name="connsiteX212" fmla="*/ 1650031 w 2972814"/>
                <a:gd name="connsiteY212" fmla="*/ 566984 h 777430"/>
                <a:gd name="connsiteX213" fmla="*/ 1655997 w 2972814"/>
                <a:gd name="connsiteY213" fmla="*/ 565428 h 777430"/>
                <a:gd name="connsiteX214" fmla="*/ 1675949 w 2972814"/>
                <a:gd name="connsiteY214" fmla="*/ 560612 h 777430"/>
                <a:gd name="connsiteX215" fmla="*/ 1693309 w 2972814"/>
                <a:gd name="connsiteY215" fmla="*/ 556992 h 777430"/>
                <a:gd name="connsiteX216" fmla="*/ 1695901 w 2972814"/>
                <a:gd name="connsiteY216" fmla="*/ 556459 h 777430"/>
                <a:gd name="connsiteX217" fmla="*/ 1715853 w 2972814"/>
                <a:gd name="connsiteY217" fmla="*/ 553160 h 777430"/>
                <a:gd name="connsiteX218" fmla="*/ 1735805 w 2972814"/>
                <a:gd name="connsiteY218" fmla="*/ 550835 h 777430"/>
                <a:gd name="connsiteX219" fmla="*/ 1755756 w 2972814"/>
                <a:gd name="connsiteY219" fmla="*/ 549165 h 777430"/>
                <a:gd name="connsiteX220" fmla="*/ 1775708 w 2972814"/>
                <a:gd name="connsiteY220" fmla="*/ 548001 h 777430"/>
                <a:gd name="connsiteX221" fmla="*/ 1795660 w 2972814"/>
                <a:gd name="connsiteY221" fmla="*/ 547098 h 777430"/>
                <a:gd name="connsiteX222" fmla="*/ 1798036 w 2972814"/>
                <a:gd name="connsiteY222" fmla="*/ 547001 h 777430"/>
                <a:gd name="connsiteX223" fmla="*/ 1815612 w 2972814"/>
                <a:gd name="connsiteY223" fmla="*/ 546251 h 777430"/>
                <a:gd name="connsiteX224" fmla="*/ 1835563 w 2972814"/>
                <a:gd name="connsiteY224" fmla="*/ 545249 h 777430"/>
                <a:gd name="connsiteX225" fmla="*/ 1855515 w 2972814"/>
                <a:gd name="connsiteY225" fmla="*/ 543802 h 777430"/>
                <a:gd name="connsiteX226" fmla="*/ 1875467 w 2972814"/>
                <a:gd name="connsiteY226" fmla="*/ 541766 h 777430"/>
                <a:gd name="connsiteX227" fmla="*/ 1895419 w 2972814"/>
                <a:gd name="connsiteY227" fmla="*/ 538991 h 777430"/>
                <a:gd name="connsiteX228" fmla="*/ 1906842 w 2972814"/>
                <a:gd name="connsiteY228" fmla="*/ 537009 h 777430"/>
                <a:gd name="connsiteX229" fmla="*/ 1915371 w 2972814"/>
                <a:gd name="connsiteY229" fmla="*/ 535160 h 777430"/>
                <a:gd name="connsiteX230" fmla="*/ 1935322 w 2972814"/>
                <a:gd name="connsiteY230" fmla="*/ 530085 h 777430"/>
                <a:gd name="connsiteX231" fmla="*/ 1945643 w 2972814"/>
                <a:gd name="connsiteY231" fmla="*/ 527018 h 777430"/>
                <a:gd name="connsiteX232" fmla="*/ 1955274 w 2972814"/>
                <a:gd name="connsiteY232" fmla="*/ 523179 h 777430"/>
                <a:gd name="connsiteX233" fmla="*/ 1970868 w 2972814"/>
                <a:gd name="connsiteY233" fmla="*/ 517026 h 777430"/>
                <a:gd name="connsiteX234" fmla="*/ 1975226 w 2972814"/>
                <a:gd name="connsiteY234" fmla="*/ 514489 h 777430"/>
                <a:gd name="connsiteX235" fmla="*/ 1989390 w 2972814"/>
                <a:gd name="connsiteY235" fmla="*/ 507035 h 777430"/>
                <a:gd name="connsiteX236" fmla="*/ 1995178 w 2972814"/>
                <a:gd name="connsiteY236" fmla="*/ 501588 h 777430"/>
                <a:gd name="connsiteX237" fmla="*/ 2001744 w 2972814"/>
                <a:gd name="connsiteY237" fmla="*/ 497043 h 777430"/>
                <a:gd name="connsiteX238" fmla="*/ 2008008 w 2972814"/>
                <a:gd name="connsiteY238" fmla="*/ 487052 h 777430"/>
                <a:gd name="connsiteX239" fmla="*/ 2007702 w 2972814"/>
                <a:gd name="connsiteY239" fmla="*/ 477060 h 777430"/>
                <a:gd name="connsiteX240" fmla="*/ 2003256 w 2972814"/>
                <a:gd name="connsiteY240" fmla="*/ 467069 h 777430"/>
                <a:gd name="connsiteX241" fmla="*/ 1996281 w 2972814"/>
                <a:gd name="connsiteY241" fmla="*/ 457077 h 777430"/>
                <a:gd name="connsiteX242" fmla="*/ 1995178 w 2972814"/>
                <a:gd name="connsiteY242" fmla="*/ 455694 h 777430"/>
                <a:gd name="connsiteX243" fmla="*/ 1991088 w 2972814"/>
                <a:gd name="connsiteY243" fmla="*/ 447086 h 777430"/>
                <a:gd name="connsiteX244" fmla="*/ 1986129 w 2972814"/>
                <a:gd name="connsiteY244" fmla="*/ 437094 h 777430"/>
                <a:gd name="connsiteX245" fmla="*/ 1981417 w 2972814"/>
                <a:gd name="connsiteY245" fmla="*/ 427103 h 777430"/>
                <a:gd name="connsiteX246" fmla="*/ 1977140 w 2972814"/>
                <a:gd name="connsiteY246" fmla="*/ 417111 h 777430"/>
                <a:gd name="connsiteX247" fmla="*/ 1975226 w 2972814"/>
                <a:gd name="connsiteY247" fmla="*/ 411797 h 777430"/>
                <a:gd name="connsiteX248" fmla="*/ 1973843 w 2972814"/>
                <a:gd name="connsiteY248" fmla="*/ 407120 h 777430"/>
                <a:gd name="connsiteX249" fmla="*/ 1971219 w 2972814"/>
                <a:gd name="connsiteY249" fmla="*/ 397128 h 777430"/>
                <a:gd name="connsiteX250" fmla="*/ 1968991 w 2972814"/>
                <a:gd name="connsiteY250" fmla="*/ 387137 h 777430"/>
                <a:gd name="connsiteX251" fmla="*/ 1967421 w 2972814"/>
                <a:gd name="connsiteY251" fmla="*/ 377145 h 777430"/>
                <a:gd name="connsiteX252" fmla="*/ 1966295 w 2972814"/>
                <a:gd name="connsiteY252" fmla="*/ 367154 h 777430"/>
                <a:gd name="connsiteX253" fmla="*/ 1965655 w 2972814"/>
                <a:gd name="connsiteY253" fmla="*/ 357162 h 777430"/>
                <a:gd name="connsiteX254" fmla="*/ 1965675 w 2972814"/>
                <a:gd name="connsiteY254" fmla="*/ 347171 h 777430"/>
                <a:gd name="connsiteX255" fmla="*/ 1966422 w 2972814"/>
                <a:gd name="connsiteY255" fmla="*/ 337179 h 777430"/>
                <a:gd name="connsiteX256" fmla="*/ 1968369 w 2972814"/>
                <a:gd name="connsiteY256" fmla="*/ 327188 h 777430"/>
                <a:gd name="connsiteX257" fmla="*/ 1971271 w 2972814"/>
                <a:gd name="connsiteY257" fmla="*/ 317196 h 777430"/>
                <a:gd name="connsiteX258" fmla="*/ 1975226 w 2972814"/>
                <a:gd name="connsiteY258" fmla="*/ 307863 h 777430"/>
                <a:gd name="connsiteX259" fmla="*/ 1975515 w 2972814"/>
                <a:gd name="connsiteY259" fmla="*/ 307205 h 777430"/>
                <a:gd name="connsiteX260" fmla="*/ 1981823 w 2972814"/>
                <a:gd name="connsiteY260" fmla="*/ 297213 h 777430"/>
                <a:gd name="connsiteX261" fmla="*/ 1989932 w 2972814"/>
                <a:gd name="connsiteY261" fmla="*/ 287222 h 777430"/>
                <a:gd name="connsiteX262" fmla="*/ 1995178 w 2972814"/>
                <a:gd name="connsiteY262" fmla="*/ 282119 h 777430"/>
                <a:gd name="connsiteX263" fmla="*/ 2000719 w 2972814"/>
                <a:gd name="connsiteY263" fmla="*/ 277230 h 777430"/>
                <a:gd name="connsiteX264" fmla="*/ 2014049 w 2972814"/>
                <a:gd name="connsiteY264" fmla="*/ 267239 h 777430"/>
                <a:gd name="connsiteX265" fmla="*/ 2015129 w 2972814"/>
                <a:gd name="connsiteY265" fmla="*/ 266535 h 777430"/>
                <a:gd name="connsiteX266" fmla="*/ 2031149 w 2972814"/>
                <a:gd name="connsiteY266" fmla="*/ 257247 h 777430"/>
                <a:gd name="connsiteX267" fmla="*/ 2035081 w 2972814"/>
                <a:gd name="connsiteY267" fmla="*/ 255058 h 777430"/>
                <a:gd name="connsiteX268" fmla="*/ 2051874 w 2972814"/>
                <a:gd name="connsiteY268" fmla="*/ 247256 h 777430"/>
                <a:gd name="connsiteX269" fmla="*/ 2055033 w 2972814"/>
                <a:gd name="connsiteY269" fmla="*/ 245799 h 777430"/>
                <a:gd name="connsiteX270" fmla="*/ 2074985 w 2972814"/>
                <a:gd name="connsiteY270" fmla="*/ 238530 h 777430"/>
                <a:gd name="connsiteX271" fmla="*/ 2079821 w 2972814"/>
                <a:gd name="connsiteY271" fmla="*/ 237264 h 777430"/>
                <a:gd name="connsiteX272" fmla="*/ 2094936 w 2972814"/>
                <a:gd name="connsiteY272" fmla="*/ 232989 h 777430"/>
                <a:gd name="connsiteX273" fmla="*/ 2114888 w 2972814"/>
                <a:gd name="connsiteY273" fmla="*/ 229933 h 777430"/>
                <a:gd name="connsiteX274" fmla="*/ 2134840 w 2972814"/>
                <a:gd name="connsiteY274" fmla="*/ 230026 h 777430"/>
                <a:gd name="connsiteX275" fmla="*/ 2154792 w 2972814"/>
                <a:gd name="connsiteY275" fmla="*/ 234554 h 777430"/>
                <a:gd name="connsiteX276" fmla="*/ 2160168 w 2972814"/>
                <a:gd name="connsiteY276" fmla="*/ 237264 h 777430"/>
                <a:gd name="connsiteX277" fmla="*/ 2174744 w 2972814"/>
                <a:gd name="connsiteY277" fmla="*/ 244984 h 777430"/>
                <a:gd name="connsiteX278" fmla="*/ 2177478 w 2972814"/>
                <a:gd name="connsiteY278" fmla="*/ 247256 h 777430"/>
                <a:gd name="connsiteX279" fmla="*/ 2189732 w 2972814"/>
                <a:gd name="connsiteY279" fmla="*/ 257247 h 777430"/>
                <a:gd name="connsiteX280" fmla="*/ 2194695 w 2972814"/>
                <a:gd name="connsiteY280" fmla="*/ 261159 h 777430"/>
                <a:gd name="connsiteX281" fmla="*/ 2200493 w 2972814"/>
                <a:gd name="connsiteY281" fmla="*/ 267239 h 777430"/>
                <a:gd name="connsiteX282" fmla="*/ 2210260 w 2972814"/>
                <a:gd name="connsiteY282" fmla="*/ 277230 h 777430"/>
                <a:gd name="connsiteX283" fmla="*/ 2214647 w 2972814"/>
                <a:gd name="connsiteY283" fmla="*/ 281397 h 777430"/>
                <a:gd name="connsiteX284" fmla="*/ 2219987 w 2972814"/>
                <a:gd name="connsiteY284" fmla="*/ 287222 h 777430"/>
                <a:gd name="connsiteX285" fmla="*/ 2229956 w 2972814"/>
                <a:gd name="connsiteY285" fmla="*/ 297213 h 777430"/>
                <a:gd name="connsiteX286" fmla="*/ 2234599 w 2972814"/>
                <a:gd name="connsiteY286" fmla="*/ 301475 h 777430"/>
                <a:gd name="connsiteX287" fmla="*/ 2240620 w 2972814"/>
                <a:gd name="connsiteY287" fmla="*/ 307205 h 777430"/>
                <a:gd name="connsiteX288" fmla="*/ 2252454 w 2972814"/>
                <a:gd name="connsiteY288" fmla="*/ 317196 h 777430"/>
                <a:gd name="connsiteX289" fmla="*/ 2254551 w 2972814"/>
                <a:gd name="connsiteY289" fmla="*/ 318769 h 777430"/>
                <a:gd name="connsiteX290" fmla="*/ 2266698 w 2972814"/>
                <a:gd name="connsiteY290" fmla="*/ 327188 h 777430"/>
                <a:gd name="connsiteX291" fmla="*/ 2274502 w 2972814"/>
                <a:gd name="connsiteY291" fmla="*/ 331964 h 777430"/>
                <a:gd name="connsiteX292" fmla="*/ 2283990 w 2972814"/>
                <a:gd name="connsiteY292" fmla="*/ 337179 h 777430"/>
                <a:gd name="connsiteX293" fmla="*/ 2294454 w 2972814"/>
                <a:gd name="connsiteY293" fmla="*/ 342096 h 777430"/>
                <a:gd name="connsiteX294" fmla="*/ 2307429 w 2972814"/>
                <a:gd name="connsiteY294" fmla="*/ 347171 h 777430"/>
                <a:gd name="connsiteX295" fmla="*/ 2314406 w 2972814"/>
                <a:gd name="connsiteY295" fmla="*/ 349568 h 777430"/>
                <a:gd name="connsiteX296" fmla="*/ 2334358 w 2972814"/>
                <a:gd name="connsiteY296" fmla="*/ 354735 h 777430"/>
                <a:gd name="connsiteX297" fmla="*/ 2347338 w 2972814"/>
                <a:gd name="connsiteY297" fmla="*/ 357162 h 777430"/>
                <a:gd name="connsiteX298" fmla="*/ 2354310 w 2972814"/>
                <a:gd name="connsiteY298" fmla="*/ 358366 h 777430"/>
                <a:gd name="connsiteX299" fmla="*/ 2374261 w 2972814"/>
                <a:gd name="connsiteY299" fmla="*/ 360626 h 777430"/>
                <a:gd name="connsiteX300" fmla="*/ 2394213 w 2972814"/>
                <a:gd name="connsiteY300" fmla="*/ 361636 h 777430"/>
                <a:gd name="connsiteX301" fmla="*/ 2414165 w 2972814"/>
                <a:gd name="connsiteY301" fmla="*/ 361807 h 777430"/>
                <a:gd name="connsiteX302" fmla="*/ 2434117 w 2972814"/>
                <a:gd name="connsiteY302" fmla="*/ 361146 h 777430"/>
                <a:gd name="connsiteX303" fmla="*/ 2454068 w 2972814"/>
                <a:gd name="connsiteY303" fmla="*/ 360144 h 777430"/>
                <a:gd name="connsiteX304" fmla="*/ 2474020 w 2972814"/>
                <a:gd name="connsiteY304" fmla="*/ 359298 h 777430"/>
                <a:gd name="connsiteX305" fmla="*/ 2493972 w 2972814"/>
                <a:gd name="connsiteY305" fmla="*/ 358961 h 777430"/>
                <a:gd name="connsiteX306" fmla="*/ 2513924 w 2972814"/>
                <a:gd name="connsiteY306" fmla="*/ 360057 h 777430"/>
                <a:gd name="connsiteX307" fmla="*/ 2533876 w 2972814"/>
                <a:gd name="connsiteY307" fmla="*/ 362972 h 777430"/>
                <a:gd name="connsiteX308" fmla="*/ 2549200 w 2972814"/>
                <a:gd name="connsiteY308" fmla="*/ 367154 h 777430"/>
                <a:gd name="connsiteX309" fmla="*/ 2553827 w 2972814"/>
                <a:gd name="connsiteY309" fmla="*/ 368498 h 777430"/>
                <a:gd name="connsiteX310" fmla="*/ 2573779 w 2972814"/>
                <a:gd name="connsiteY310" fmla="*/ 377068 h 777430"/>
                <a:gd name="connsiteX311" fmla="*/ 2573924 w 2972814"/>
                <a:gd name="connsiteY311" fmla="*/ 377145 h 777430"/>
                <a:gd name="connsiteX312" fmla="*/ 2591895 w 2972814"/>
                <a:gd name="connsiteY312" fmla="*/ 387137 h 777430"/>
                <a:gd name="connsiteX313" fmla="*/ 2593731 w 2972814"/>
                <a:gd name="connsiteY313" fmla="*/ 388207 h 777430"/>
                <a:gd name="connsiteX314" fmla="*/ 2607840 w 2972814"/>
                <a:gd name="connsiteY314" fmla="*/ 397128 h 777430"/>
                <a:gd name="connsiteX315" fmla="*/ 2613683 w 2972814"/>
                <a:gd name="connsiteY315" fmla="*/ 400825 h 777430"/>
                <a:gd name="connsiteX316" fmla="*/ 2623739 w 2972814"/>
                <a:gd name="connsiteY316" fmla="*/ 407120 h 777430"/>
                <a:gd name="connsiteX317" fmla="*/ 2633634 w 2972814"/>
                <a:gd name="connsiteY317" fmla="*/ 413224 h 777430"/>
                <a:gd name="connsiteX318" fmla="*/ 2640688 w 2972814"/>
                <a:gd name="connsiteY318" fmla="*/ 417111 h 777430"/>
                <a:gd name="connsiteX319" fmla="*/ 2653586 w 2972814"/>
                <a:gd name="connsiteY319" fmla="*/ 423671 h 777430"/>
                <a:gd name="connsiteX320" fmla="*/ 2661543 w 2972814"/>
                <a:gd name="connsiteY320" fmla="*/ 427103 h 777430"/>
                <a:gd name="connsiteX321" fmla="*/ 2673538 w 2972814"/>
                <a:gd name="connsiteY321" fmla="*/ 432022 h 777430"/>
                <a:gd name="connsiteX322" fmla="*/ 2688988 w 2972814"/>
                <a:gd name="connsiteY322" fmla="*/ 437094 h 777430"/>
                <a:gd name="connsiteX323" fmla="*/ 2693490 w 2972814"/>
                <a:gd name="connsiteY323" fmla="*/ 438483 h 777430"/>
                <a:gd name="connsiteX324" fmla="*/ 2713441 w 2972814"/>
                <a:gd name="connsiteY324" fmla="*/ 443600 h 777430"/>
                <a:gd name="connsiteX325" fmla="*/ 2728516 w 2972814"/>
                <a:gd name="connsiteY325" fmla="*/ 447086 h 777430"/>
                <a:gd name="connsiteX326" fmla="*/ 2733393 w 2972814"/>
                <a:gd name="connsiteY326" fmla="*/ 448185 h 777430"/>
                <a:gd name="connsiteX327" fmla="*/ 2753345 w 2972814"/>
                <a:gd name="connsiteY327" fmla="*/ 452331 h 777430"/>
                <a:gd name="connsiteX328" fmla="*/ 2773297 w 2972814"/>
                <a:gd name="connsiteY328" fmla="*/ 456419 h 777430"/>
                <a:gd name="connsiteX329" fmla="*/ 2776546 w 2972814"/>
                <a:gd name="connsiteY329" fmla="*/ 457077 h 777430"/>
                <a:gd name="connsiteX330" fmla="*/ 2793249 w 2972814"/>
                <a:gd name="connsiteY330" fmla="*/ 460661 h 777430"/>
                <a:gd name="connsiteX331" fmla="*/ 2813200 w 2972814"/>
                <a:gd name="connsiteY331" fmla="*/ 464705 h 777430"/>
                <a:gd name="connsiteX332" fmla="*/ 2826069 w 2972814"/>
                <a:gd name="connsiteY332" fmla="*/ 467069 h 777430"/>
                <a:gd name="connsiteX333" fmla="*/ 2833152 w 2972814"/>
                <a:gd name="connsiteY333" fmla="*/ 468427 h 777430"/>
                <a:gd name="connsiteX334" fmla="*/ 2853104 w 2972814"/>
                <a:gd name="connsiteY334" fmla="*/ 470039 h 777430"/>
                <a:gd name="connsiteX335" fmla="*/ 2873056 w 2972814"/>
                <a:gd name="connsiteY335" fmla="*/ 468999 h 777430"/>
                <a:gd name="connsiteX336" fmla="*/ 2879978 w 2972814"/>
                <a:gd name="connsiteY336" fmla="*/ 467069 h 777430"/>
                <a:gd name="connsiteX337" fmla="*/ 2893007 w 2972814"/>
                <a:gd name="connsiteY337" fmla="*/ 461486 h 777430"/>
                <a:gd name="connsiteX338" fmla="*/ 2897926 w 2972814"/>
                <a:gd name="connsiteY338" fmla="*/ 457077 h 777430"/>
                <a:gd name="connsiteX339" fmla="*/ 2903877 w 2972814"/>
                <a:gd name="connsiteY339" fmla="*/ 447086 h 777430"/>
                <a:gd name="connsiteX340" fmla="*/ 2905769 w 2972814"/>
                <a:gd name="connsiteY340" fmla="*/ 437094 h 777430"/>
                <a:gd name="connsiteX341" fmla="*/ 2905397 w 2972814"/>
                <a:gd name="connsiteY341" fmla="*/ 427103 h 777430"/>
                <a:gd name="connsiteX342" fmla="*/ 2903579 w 2972814"/>
                <a:gd name="connsiteY342" fmla="*/ 417111 h 777430"/>
                <a:gd name="connsiteX343" fmla="*/ 2901061 w 2972814"/>
                <a:gd name="connsiteY343" fmla="*/ 407120 h 777430"/>
                <a:gd name="connsiteX344" fmla="*/ 2898152 w 2972814"/>
                <a:gd name="connsiteY344" fmla="*/ 397128 h 777430"/>
                <a:gd name="connsiteX345" fmla="*/ 2895526 w 2972814"/>
                <a:gd name="connsiteY345" fmla="*/ 387137 h 777430"/>
                <a:gd name="connsiteX346" fmla="*/ 2893007 w 2972814"/>
                <a:gd name="connsiteY346" fmla="*/ 378049 h 777430"/>
                <a:gd name="connsiteX347" fmla="*/ 2892746 w 2972814"/>
                <a:gd name="connsiteY347" fmla="*/ 377145 h 777430"/>
                <a:gd name="connsiteX348" fmla="*/ 2890573 w 2972814"/>
                <a:gd name="connsiteY348" fmla="*/ 367154 h 777430"/>
                <a:gd name="connsiteX349" fmla="*/ 2888902 w 2972814"/>
                <a:gd name="connsiteY349" fmla="*/ 357162 h 777430"/>
                <a:gd name="connsiteX350" fmla="*/ 2887939 w 2972814"/>
                <a:gd name="connsiteY350" fmla="*/ 347171 h 777430"/>
                <a:gd name="connsiteX351" fmla="*/ 2887591 w 2972814"/>
                <a:gd name="connsiteY351" fmla="*/ 337179 h 777430"/>
                <a:gd name="connsiteX352" fmla="*/ 2888009 w 2972814"/>
                <a:gd name="connsiteY352" fmla="*/ 327188 h 777430"/>
                <a:gd name="connsiteX353" fmla="*/ 2889199 w 2972814"/>
                <a:gd name="connsiteY353" fmla="*/ 317196 h 777430"/>
                <a:gd name="connsiteX354" fmla="*/ 2890874 w 2972814"/>
                <a:gd name="connsiteY354" fmla="*/ 307205 h 777430"/>
                <a:gd name="connsiteX355" fmla="*/ 2893007 w 2972814"/>
                <a:gd name="connsiteY355" fmla="*/ 298036 h 777430"/>
                <a:gd name="connsiteX356" fmla="*/ 2893190 w 2972814"/>
                <a:gd name="connsiteY356" fmla="*/ 297213 h 777430"/>
                <a:gd name="connsiteX357" fmla="*/ 2895969 w 2972814"/>
                <a:gd name="connsiteY357" fmla="*/ 287222 h 777430"/>
                <a:gd name="connsiteX358" fmla="*/ 2899075 w 2972814"/>
                <a:gd name="connsiteY358" fmla="*/ 277230 h 777430"/>
                <a:gd name="connsiteX359" fmla="*/ 2902614 w 2972814"/>
                <a:gd name="connsiteY359" fmla="*/ 267239 h 777430"/>
                <a:gd name="connsiteX360" fmla="*/ 2906477 w 2972814"/>
                <a:gd name="connsiteY360" fmla="*/ 257247 h 777430"/>
                <a:gd name="connsiteX361" fmla="*/ 2910548 w 2972814"/>
                <a:gd name="connsiteY361" fmla="*/ 247256 h 777430"/>
                <a:gd name="connsiteX362" fmla="*/ 2912959 w 2972814"/>
                <a:gd name="connsiteY362" fmla="*/ 241626 h 777430"/>
                <a:gd name="connsiteX363" fmla="*/ 2914927 w 2972814"/>
                <a:gd name="connsiteY363" fmla="*/ 237264 h 777430"/>
                <a:gd name="connsiteX364" fmla="*/ 2919417 w 2972814"/>
                <a:gd name="connsiteY364" fmla="*/ 227273 h 777430"/>
                <a:gd name="connsiteX365" fmla="*/ 2924136 w 2972814"/>
                <a:gd name="connsiteY365" fmla="*/ 217281 h 777430"/>
                <a:gd name="connsiteX366" fmla="*/ 2928748 w 2972814"/>
                <a:gd name="connsiteY366" fmla="*/ 207290 h 777430"/>
                <a:gd name="connsiteX367" fmla="*/ 2932911 w 2972814"/>
                <a:gd name="connsiteY367" fmla="*/ 198731 h 777430"/>
                <a:gd name="connsiteX368" fmla="*/ 2933719 w 2972814"/>
                <a:gd name="connsiteY368" fmla="*/ 197298 h 777430"/>
                <a:gd name="connsiteX369" fmla="*/ 2939042 w 2972814"/>
                <a:gd name="connsiteY369" fmla="*/ 187307 h 777430"/>
                <a:gd name="connsiteX370" fmla="*/ 2944259 w 2972814"/>
                <a:gd name="connsiteY370" fmla="*/ 177315 h 777430"/>
                <a:gd name="connsiteX371" fmla="*/ 2949464 w 2972814"/>
                <a:gd name="connsiteY371" fmla="*/ 167324 h 777430"/>
                <a:gd name="connsiteX372" fmla="*/ 2952863 w 2972814"/>
                <a:gd name="connsiteY372" fmla="*/ 160879 h 777430"/>
                <a:gd name="connsiteX373" fmla="*/ 2955137 w 2972814"/>
                <a:gd name="connsiteY373" fmla="*/ 157332 h 777430"/>
                <a:gd name="connsiteX374" fmla="*/ 2961379 w 2972814"/>
                <a:gd name="connsiteY374" fmla="*/ 147341 h 777430"/>
                <a:gd name="connsiteX375" fmla="*/ 2967592 w 2972814"/>
                <a:gd name="connsiteY375" fmla="*/ 137349 h 777430"/>
                <a:gd name="connsiteX376" fmla="*/ 2972815 w 2972814"/>
                <a:gd name="connsiteY376" fmla="*/ 129114 h 777430"/>
                <a:gd name="connsiteX377" fmla="*/ 2394213 w 2972814"/>
                <a:gd name="connsiteY377" fmla="*/ 699899 h 777430"/>
                <a:gd name="connsiteX378" fmla="*/ 2414165 w 2972814"/>
                <a:gd name="connsiteY378" fmla="*/ 703341 h 777430"/>
                <a:gd name="connsiteX379" fmla="*/ 2434117 w 2972814"/>
                <a:gd name="connsiteY379" fmla="*/ 703482 h 777430"/>
                <a:gd name="connsiteX380" fmla="*/ 2454068 w 2972814"/>
                <a:gd name="connsiteY380" fmla="*/ 700363 h 777430"/>
                <a:gd name="connsiteX381" fmla="*/ 2464924 w 2972814"/>
                <a:gd name="connsiteY381" fmla="*/ 696873 h 777430"/>
                <a:gd name="connsiteX382" fmla="*/ 2474020 w 2972814"/>
                <a:gd name="connsiteY382" fmla="*/ 693461 h 777430"/>
                <a:gd name="connsiteX383" fmla="*/ 2485239 w 2972814"/>
                <a:gd name="connsiteY383" fmla="*/ 686882 h 777430"/>
                <a:gd name="connsiteX384" fmla="*/ 2493972 w 2972814"/>
                <a:gd name="connsiteY384" fmla="*/ 680695 h 777430"/>
                <a:gd name="connsiteX385" fmla="*/ 2498112 w 2972814"/>
                <a:gd name="connsiteY385" fmla="*/ 676890 h 777430"/>
                <a:gd name="connsiteX386" fmla="*/ 2507053 w 2972814"/>
                <a:gd name="connsiteY386" fmla="*/ 666899 h 777430"/>
                <a:gd name="connsiteX387" fmla="*/ 2513924 w 2972814"/>
                <a:gd name="connsiteY387" fmla="*/ 657296 h 777430"/>
                <a:gd name="connsiteX388" fmla="*/ 2514161 w 2972814"/>
                <a:gd name="connsiteY388" fmla="*/ 656907 h 777430"/>
                <a:gd name="connsiteX389" fmla="*/ 2519278 w 2972814"/>
                <a:gd name="connsiteY389" fmla="*/ 646916 h 777430"/>
                <a:gd name="connsiteX390" fmla="*/ 2523396 w 2972814"/>
                <a:gd name="connsiteY390" fmla="*/ 636924 h 777430"/>
                <a:gd name="connsiteX391" fmla="*/ 2526618 w 2972814"/>
                <a:gd name="connsiteY391" fmla="*/ 626933 h 777430"/>
                <a:gd name="connsiteX392" fmla="*/ 2528946 w 2972814"/>
                <a:gd name="connsiteY392" fmla="*/ 616941 h 777430"/>
                <a:gd name="connsiteX393" fmla="*/ 2530342 w 2972814"/>
                <a:gd name="connsiteY393" fmla="*/ 606950 h 777430"/>
                <a:gd name="connsiteX394" fmla="*/ 2530428 w 2972814"/>
                <a:gd name="connsiteY394" fmla="*/ 596958 h 777430"/>
                <a:gd name="connsiteX395" fmla="*/ 2529007 w 2972814"/>
                <a:gd name="connsiteY395" fmla="*/ 586967 h 777430"/>
                <a:gd name="connsiteX396" fmla="*/ 2525428 w 2972814"/>
                <a:gd name="connsiteY396" fmla="*/ 576975 h 777430"/>
                <a:gd name="connsiteX397" fmla="*/ 2518809 w 2972814"/>
                <a:gd name="connsiteY397" fmla="*/ 566984 h 777430"/>
                <a:gd name="connsiteX398" fmla="*/ 2513924 w 2972814"/>
                <a:gd name="connsiteY398" fmla="*/ 562246 h 777430"/>
                <a:gd name="connsiteX399" fmla="*/ 2504304 w 2972814"/>
                <a:gd name="connsiteY399" fmla="*/ 556992 h 777430"/>
                <a:gd name="connsiteX400" fmla="*/ 2493972 w 2972814"/>
                <a:gd name="connsiteY400" fmla="*/ 553030 h 777430"/>
                <a:gd name="connsiteX401" fmla="*/ 2474020 w 2972814"/>
                <a:gd name="connsiteY401" fmla="*/ 550456 h 777430"/>
                <a:gd name="connsiteX402" fmla="*/ 2454068 w 2972814"/>
                <a:gd name="connsiteY402" fmla="*/ 551642 h 777430"/>
                <a:gd name="connsiteX403" fmla="*/ 2434117 w 2972814"/>
                <a:gd name="connsiteY403" fmla="*/ 555480 h 777430"/>
                <a:gd name="connsiteX404" fmla="*/ 2429500 w 2972814"/>
                <a:gd name="connsiteY404" fmla="*/ 556992 h 777430"/>
                <a:gd name="connsiteX405" fmla="*/ 2414165 w 2972814"/>
                <a:gd name="connsiteY405" fmla="*/ 562256 h 777430"/>
                <a:gd name="connsiteX406" fmla="*/ 2404067 w 2972814"/>
                <a:gd name="connsiteY406" fmla="*/ 566984 h 777430"/>
                <a:gd name="connsiteX407" fmla="*/ 2394213 w 2972814"/>
                <a:gd name="connsiteY407" fmla="*/ 572265 h 777430"/>
                <a:gd name="connsiteX408" fmla="*/ 2387301 w 2972814"/>
                <a:gd name="connsiteY408" fmla="*/ 576975 h 777430"/>
                <a:gd name="connsiteX409" fmla="*/ 2374695 w 2972814"/>
                <a:gd name="connsiteY409" fmla="*/ 586967 h 777430"/>
                <a:gd name="connsiteX410" fmla="*/ 2374261 w 2972814"/>
                <a:gd name="connsiteY410" fmla="*/ 587375 h 777430"/>
                <a:gd name="connsiteX411" fmla="*/ 2365656 w 2972814"/>
                <a:gd name="connsiteY411" fmla="*/ 596958 h 777430"/>
                <a:gd name="connsiteX412" fmla="*/ 2358734 w 2972814"/>
                <a:gd name="connsiteY412" fmla="*/ 606950 h 777430"/>
                <a:gd name="connsiteX413" fmla="*/ 2354310 w 2972814"/>
                <a:gd name="connsiteY413" fmla="*/ 615046 h 777430"/>
                <a:gd name="connsiteX414" fmla="*/ 2353367 w 2972814"/>
                <a:gd name="connsiteY414" fmla="*/ 616941 h 777430"/>
                <a:gd name="connsiteX415" fmla="*/ 2349873 w 2972814"/>
                <a:gd name="connsiteY415" fmla="*/ 626933 h 777430"/>
                <a:gd name="connsiteX416" fmla="*/ 2347930 w 2972814"/>
                <a:gd name="connsiteY416" fmla="*/ 636924 h 777430"/>
                <a:gd name="connsiteX417" fmla="*/ 2347338 w 2972814"/>
                <a:gd name="connsiteY417" fmla="*/ 646916 h 777430"/>
                <a:gd name="connsiteX418" fmla="*/ 2348403 w 2972814"/>
                <a:gd name="connsiteY418" fmla="*/ 656907 h 777430"/>
                <a:gd name="connsiteX419" fmla="*/ 2351506 w 2972814"/>
                <a:gd name="connsiteY419" fmla="*/ 666899 h 777430"/>
                <a:gd name="connsiteX420" fmla="*/ 2354310 w 2972814"/>
                <a:gd name="connsiteY420" fmla="*/ 672282 h 777430"/>
                <a:gd name="connsiteX421" fmla="*/ 2357267 w 2972814"/>
                <a:gd name="connsiteY421" fmla="*/ 676890 h 777430"/>
                <a:gd name="connsiteX422" fmla="*/ 2367419 w 2972814"/>
                <a:gd name="connsiteY422" fmla="*/ 686882 h 777430"/>
                <a:gd name="connsiteX423" fmla="*/ 2374261 w 2972814"/>
                <a:gd name="connsiteY423" fmla="*/ 691701 h 777430"/>
                <a:gd name="connsiteX424" fmla="*/ 2385456 w 2972814"/>
                <a:gd name="connsiteY424" fmla="*/ 696873 h 777430"/>
                <a:gd name="connsiteX425" fmla="*/ 2394213 w 2972814"/>
                <a:gd name="connsiteY425" fmla="*/ 699899 h 777430"/>
                <a:gd name="connsiteX426" fmla="*/ 758167 w 2972814"/>
                <a:gd name="connsiteY426" fmla="*/ 629347 h 777430"/>
                <a:gd name="connsiteX427" fmla="*/ 768534 w 2972814"/>
                <a:gd name="connsiteY427" fmla="*/ 626933 h 777430"/>
                <a:gd name="connsiteX428" fmla="*/ 778119 w 2972814"/>
                <a:gd name="connsiteY428" fmla="*/ 623324 h 777430"/>
                <a:gd name="connsiteX429" fmla="*/ 784586 w 2972814"/>
                <a:gd name="connsiteY429" fmla="*/ 616941 h 777430"/>
                <a:gd name="connsiteX430" fmla="*/ 787750 w 2972814"/>
                <a:gd name="connsiteY430" fmla="*/ 606950 h 777430"/>
                <a:gd name="connsiteX431" fmla="*/ 783042 w 2972814"/>
                <a:gd name="connsiteY431" fmla="*/ 596958 h 777430"/>
                <a:gd name="connsiteX432" fmla="*/ 778119 w 2972814"/>
                <a:gd name="connsiteY432" fmla="*/ 593055 h 777430"/>
                <a:gd name="connsiteX433" fmla="*/ 765387 w 2972814"/>
                <a:gd name="connsiteY433" fmla="*/ 586967 h 777430"/>
                <a:gd name="connsiteX434" fmla="*/ 758167 w 2972814"/>
                <a:gd name="connsiteY434" fmla="*/ 584514 h 777430"/>
                <a:gd name="connsiteX435" fmla="*/ 738216 w 2972814"/>
                <a:gd name="connsiteY435" fmla="*/ 582294 h 777430"/>
                <a:gd name="connsiteX436" fmla="*/ 726270 w 2972814"/>
                <a:gd name="connsiteY436" fmla="*/ 586967 h 777430"/>
                <a:gd name="connsiteX437" fmla="*/ 720626 w 2972814"/>
                <a:gd name="connsiteY437" fmla="*/ 596958 h 777430"/>
                <a:gd name="connsiteX438" fmla="*/ 724179 w 2972814"/>
                <a:gd name="connsiteY438" fmla="*/ 606950 h 777430"/>
                <a:gd name="connsiteX439" fmla="*/ 730921 w 2972814"/>
                <a:gd name="connsiteY439" fmla="*/ 616941 h 777430"/>
                <a:gd name="connsiteX440" fmla="*/ 738216 w 2972814"/>
                <a:gd name="connsiteY440" fmla="*/ 623882 h 777430"/>
                <a:gd name="connsiteX441" fmla="*/ 747603 w 2972814"/>
                <a:gd name="connsiteY441" fmla="*/ 626933 h 777430"/>
                <a:gd name="connsiteX442" fmla="*/ 758167 w 2972814"/>
                <a:gd name="connsiteY442" fmla="*/ 629347 h 777430"/>
                <a:gd name="connsiteX443" fmla="*/ 1735805 w 2972814"/>
                <a:gd name="connsiteY443" fmla="*/ 323582 h 777430"/>
                <a:gd name="connsiteX444" fmla="*/ 1715965 w 2972814"/>
                <a:gd name="connsiteY444" fmla="*/ 317196 h 777430"/>
                <a:gd name="connsiteX445" fmla="*/ 1715853 w 2972814"/>
                <a:gd name="connsiteY445" fmla="*/ 316237 h 777430"/>
                <a:gd name="connsiteX446" fmla="*/ 1715545 w 2972814"/>
                <a:gd name="connsiteY446" fmla="*/ 307205 h 777430"/>
                <a:gd name="connsiteX447" fmla="*/ 1715853 w 2972814"/>
                <a:gd name="connsiteY447" fmla="*/ 306299 h 777430"/>
                <a:gd name="connsiteX448" fmla="*/ 1720271 w 2972814"/>
                <a:gd name="connsiteY448" fmla="*/ 297213 h 777430"/>
                <a:gd name="connsiteX449" fmla="*/ 1727700 w 2972814"/>
                <a:gd name="connsiteY449" fmla="*/ 287222 h 777430"/>
                <a:gd name="connsiteX450" fmla="*/ 1735455 w 2972814"/>
                <a:gd name="connsiteY450" fmla="*/ 277230 h 777430"/>
                <a:gd name="connsiteX451" fmla="*/ 1735805 w 2972814"/>
                <a:gd name="connsiteY451" fmla="*/ 276842 h 777430"/>
                <a:gd name="connsiteX452" fmla="*/ 1751214 w 2972814"/>
                <a:gd name="connsiteY452" fmla="*/ 267239 h 777430"/>
                <a:gd name="connsiteX453" fmla="*/ 1755756 w 2972814"/>
                <a:gd name="connsiteY453" fmla="*/ 264407 h 777430"/>
                <a:gd name="connsiteX454" fmla="*/ 1775708 w 2972814"/>
                <a:gd name="connsiteY454" fmla="*/ 265238 h 777430"/>
                <a:gd name="connsiteX455" fmla="*/ 1778237 w 2972814"/>
                <a:gd name="connsiteY455" fmla="*/ 267239 h 777430"/>
                <a:gd name="connsiteX456" fmla="*/ 1784848 w 2972814"/>
                <a:gd name="connsiteY456" fmla="*/ 277230 h 777430"/>
                <a:gd name="connsiteX457" fmla="*/ 1784005 w 2972814"/>
                <a:gd name="connsiteY457" fmla="*/ 287222 h 777430"/>
                <a:gd name="connsiteX458" fmla="*/ 1780085 w 2972814"/>
                <a:gd name="connsiteY458" fmla="*/ 297213 h 777430"/>
                <a:gd name="connsiteX459" fmla="*/ 1775708 w 2972814"/>
                <a:gd name="connsiteY459" fmla="*/ 302670 h 777430"/>
                <a:gd name="connsiteX460" fmla="*/ 1770525 w 2972814"/>
                <a:gd name="connsiteY460" fmla="*/ 307205 h 777430"/>
                <a:gd name="connsiteX461" fmla="*/ 1756382 w 2972814"/>
                <a:gd name="connsiteY461" fmla="*/ 317196 h 777430"/>
                <a:gd name="connsiteX462" fmla="*/ 1755756 w 2972814"/>
                <a:gd name="connsiteY462" fmla="*/ 317565 h 777430"/>
                <a:gd name="connsiteX463" fmla="*/ 1735805 w 2972814"/>
                <a:gd name="connsiteY463" fmla="*/ 323582 h 777430"/>
                <a:gd name="connsiteX464" fmla="*/ 1476431 w 2972814"/>
                <a:gd name="connsiteY464" fmla="*/ 127770 h 777430"/>
                <a:gd name="connsiteX465" fmla="*/ 1474651 w 2972814"/>
                <a:gd name="connsiteY465" fmla="*/ 127358 h 777430"/>
                <a:gd name="connsiteX466" fmla="*/ 1456480 w 2972814"/>
                <a:gd name="connsiteY466" fmla="*/ 122061 h 777430"/>
                <a:gd name="connsiteX467" fmla="*/ 1448993 w 2972814"/>
                <a:gd name="connsiteY467" fmla="*/ 117366 h 777430"/>
                <a:gd name="connsiteX468" fmla="*/ 1437577 w 2972814"/>
                <a:gd name="connsiteY468" fmla="*/ 107375 h 777430"/>
                <a:gd name="connsiteX469" fmla="*/ 1436528 w 2972814"/>
                <a:gd name="connsiteY469" fmla="*/ 106137 h 777430"/>
                <a:gd name="connsiteX470" fmla="*/ 1431263 w 2972814"/>
                <a:gd name="connsiteY470" fmla="*/ 97383 h 777430"/>
                <a:gd name="connsiteX471" fmla="*/ 1427281 w 2972814"/>
                <a:gd name="connsiteY471" fmla="*/ 87392 h 777430"/>
                <a:gd name="connsiteX472" fmla="*/ 1425336 w 2972814"/>
                <a:gd name="connsiteY472" fmla="*/ 77400 h 777430"/>
                <a:gd name="connsiteX473" fmla="*/ 1425163 w 2972814"/>
                <a:gd name="connsiteY473" fmla="*/ 67409 h 777430"/>
                <a:gd name="connsiteX474" fmla="*/ 1427131 w 2972814"/>
                <a:gd name="connsiteY474" fmla="*/ 57417 h 777430"/>
                <a:gd name="connsiteX475" fmla="*/ 1431111 w 2972814"/>
                <a:gd name="connsiteY475" fmla="*/ 47426 h 777430"/>
                <a:gd name="connsiteX476" fmla="*/ 1436528 w 2972814"/>
                <a:gd name="connsiteY476" fmla="*/ 39231 h 777430"/>
                <a:gd name="connsiteX477" fmla="*/ 1437907 w 2972814"/>
                <a:gd name="connsiteY477" fmla="*/ 37434 h 777430"/>
                <a:gd name="connsiteX478" fmla="*/ 1448709 w 2972814"/>
                <a:gd name="connsiteY478" fmla="*/ 27443 h 777430"/>
                <a:gd name="connsiteX479" fmla="*/ 1456480 w 2972814"/>
                <a:gd name="connsiteY479" fmla="*/ 22151 h 777430"/>
                <a:gd name="connsiteX480" fmla="*/ 1464935 w 2972814"/>
                <a:gd name="connsiteY480" fmla="*/ 17451 h 777430"/>
                <a:gd name="connsiteX481" fmla="*/ 1476431 w 2972814"/>
                <a:gd name="connsiteY481" fmla="*/ 12256 h 777430"/>
                <a:gd name="connsiteX482" fmla="*/ 1490722 w 2972814"/>
                <a:gd name="connsiteY482" fmla="*/ 7460 h 777430"/>
                <a:gd name="connsiteX483" fmla="*/ 1496383 w 2972814"/>
                <a:gd name="connsiteY483" fmla="*/ 5844 h 777430"/>
                <a:gd name="connsiteX484" fmla="*/ 1516335 w 2972814"/>
                <a:gd name="connsiteY484" fmla="*/ 1946 h 777430"/>
                <a:gd name="connsiteX485" fmla="*/ 1536287 w 2972814"/>
                <a:gd name="connsiteY485" fmla="*/ 0 h 777430"/>
                <a:gd name="connsiteX486" fmla="*/ 1556239 w 2972814"/>
                <a:gd name="connsiteY486" fmla="*/ 110 h 777430"/>
                <a:gd name="connsiteX487" fmla="*/ 1576190 w 2972814"/>
                <a:gd name="connsiteY487" fmla="*/ 2335 h 777430"/>
                <a:gd name="connsiteX488" fmla="*/ 1596142 w 2972814"/>
                <a:gd name="connsiteY488" fmla="*/ 6846 h 777430"/>
                <a:gd name="connsiteX489" fmla="*/ 1598062 w 2972814"/>
                <a:gd name="connsiteY489" fmla="*/ 7460 h 777430"/>
                <a:gd name="connsiteX490" fmla="*/ 1616094 w 2972814"/>
                <a:gd name="connsiteY490" fmla="*/ 13992 h 777430"/>
                <a:gd name="connsiteX491" fmla="*/ 1623691 w 2972814"/>
                <a:gd name="connsiteY491" fmla="*/ 17451 h 777430"/>
                <a:gd name="connsiteX492" fmla="*/ 1636046 w 2972814"/>
                <a:gd name="connsiteY492" fmla="*/ 23910 h 777430"/>
                <a:gd name="connsiteX493" fmla="*/ 1641944 w 2972814"/>
                <a:gd name="connsiteY493" fmla="*/ 27443 h 777430"/>
                <a:gd name="connsiteX494" fmla="*/ 1655946 w 2972814"/>
                <a:gd name="connsiteY494" fmla="*/ 37434 h 777430"/>
                <a:gd name="connsiteX495" fmla="*/ 1655997 w 2972814"/>
                <a:gd name="connsiteY495" fmla="*/ 37480 h 777430"/>
                <a:gd name="connsiteX496" fmla="*/ 1666566 w 2972814"/>
                <a:gd name="connsiteY496" fmla="*/ 47426 h 777430"/>
                <a:gd name="connsiteX497" fmla="*/ 1675221 w 2972814"/>
                <a:gd name="connsiteY497" fmla="*/ 57417 h 777430"/>
                <a:gd name="connsiteX498" fmla="*/ 1675949 w 2972814"/>
                <a:gd name="connsiteY498" fmla="*/ 58684 h 777430"/>
                <a:gd name="connsiteX499" fmla="*/ 1680835 w 2972814"/>
                <a:gd name="connsiteY499" fmla="*/ 67409 h 777430"/>
                <a:gd name="connsiteX500" fmla="*/ 1684056 w 2972814"/>
                <a:gd name="connsiteY500" fmla="*/ 77400 h 777430"/>
                <a:gd name="connsiteX501" fmla="*/ 1684643 w 2972814"/>
                <a:gd name="connsiteY501" fmla="*/ 87392 h 777430"/>
                <a:gd name="connsiteX502" fmla="*/ 1681623 w 2972814"/>
                <a:gd name="connsiteY502" fmla="*/ 97383 h 777430"/>
                <a:gd name="connsiteX503" fmla="*/ 1675949 w 2972814"/>
                <a:gd name="connsiteY503" fmla="*/ 104418 h 777430"/>
                <a:gd name="connsiteX504" fmla="*/ 1672384 w 2972814"/>
                <a:gd name="connsiteY504" fmla="*/ 107375 h 777430"/>
                <a:gd name="connsiteX505" fmla="*/ 1655997 w 2972814"/>
                <a:gd name="connsiteY505" fmla="*/ 115175 h 777430"/>
                <a:gd name="connsiteX506" fmla="*/ 1647605 w 2972814"/>
                <a:gd name="connsiteY506" fmla="*/ 117366 h 777430"/>
                <a:gd name="connsiteX507" fmla="*/ 1636046 w 2972814"/>
                <a:gd name="connsiteY507" fmla="*/ 119498 h 777430"/>
                <a:gd name="connsiteX508" fmla="*/ 1616094 w 2972814"/>
                <a:gd name="connsiteY508" fmla="*/ 121813 h 777430"/>
                <a:gd name="connsiteX509" fmla="*/ 1596142 w 2972814"/>
                <a:gd name="connsiteY509" fmla="*/ 123397 h 777430"/>
                <a:gd name="connsiteX510" fmla="*/ 1576190 w 2972814"/>
                <a:gd name="connsiteY510" fmla="*/ 124904 h 777430"/>
                <a:gd name="connsiteX511" fmla="*/ 1556239 w 2972814"/>
                <a:gd name="connsiteY511" fmla="*/ 126457 h 777430"/>
                <a:gd name="connsiteX512" fmla="*/ 1544045 w 2972814"/>
                <a:gd name="connsiteY512" fmla="*/ 127358 h 777430"/>
                <a:gd name="connsiteX513" fmla="*/ 1536287 w 2972814"/>
                <a:gd name="connsiteY513" fmla="*/ 127931 h 777430"/>
                <a:gd name="connsiteX514" fmla="*/ 1516335 w 2972814"/>
                <a:gd name="connsiteY514" fmla="*/ 129099 h 777430"/>
                <a:gd name="connsiteX515" fmla="*/ 1496383 w 2972814"/>
                <a:gd name="connsiteY515" fmla="*/ 129324 h 777430"/>
                <a:gd name="connsiteX516" fmla="*/ 1476431 w 2972814"/>
                <a:gd name="connsiteY516" fmla="*/ 127770 h 777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</a:cxnLst>
              <a:rect l="l" t="t" r="r" b="b"/>
              <a:pathLst>
                <a:path w="2972814" h="777430">
                  <a:moveTo>
                    <a:pt x="0" y="777431"/>
                  </a:moveTo>
                  <a:lnTo>
                    <a:pt x="710" y="776805"/>
                  </a:lnTo>
                  <a:lnTo>
                    <a:pt x="19952" y="768182"/>
                  </a:lnTo>
                  <a:lnTo>
                    <a:pt x="21985" y="766814"/>
                  </a:lnTo>
                  <a:lnTo>
                    <a:pt x="39904" y="757828"/>
                  </a:lnTo>
                  <a:lnTo>
                    <a:pt x="41243" y="756822"/>
                  </a:lnTo>
                  <a:lnTo>
                    <a:pt x="56461" y="746831"/>
                  </a:lnTo>
                  <a:lnTo>
                    <a:pt x="59855" y="744942"/>
                  </a:lnTo>
                  <a:lnTo>
                    <a:pt x="69837" y="736839"/>
                  </a:lnTo>
                  <a:lnTo>
                    <a:pt x="79807" y="729319"/>
                  </a:lnTo>
                  <a:lnTo>
                    <a:pt x="82210" y="726848"/>
                  </a:lnTo>
                  <a:lnTo>
                    <a:pt x="92267" y="716856"/>
                  </a:lnTo>
                  <a:lnTo>
                    <a:pt x="99759" y="709702"/>
                  </a:lnTo>
                  <a:lnTo>
                    <a:pt x="102108" y="706865"/>
                  </a:lnTo>
                  <a:lnTo>
                    <a:pt x="111167" y="696873"/>
                  </a:lnTo>
                  <a:lnTo>
                    <a:pt x="119711" y="688386"/>
                  </a:lnTo>
                  <a:lnTo>
                    <a:pt x="120950" y="686882"/>
                  </a:lnTo>
                  <a:lnTo>
                    <a:pt x="129846" y="676890"/>
                  </a:lnTo>
                  <a:lnTo>
                    <a:pt x="139662" y="667387"/>
                  </a:lnTo>
                  <a:lnTo>
                    <a:pt x="140098" y="666899"/>
                  </a:lnTo>
                  <a:lnTo>
                    <a:pt x="150013" y="656907"/>
                  </a:lnTo>
                  <a:lnTo>
                    <a:pt x="159614" y="648164"/>
                  </a:lnTo>
                  <a:lnTo>
                    <a:pt x="160848" y="646916"/>
                  </a:lnTo>
                  <a:lnTo>
                    <a:pt x="171918" y="636924"/>
                  </a:lnTo>
                  <a:lnTo>
                    <a:pt x="179566" y="630447"/>
                  </a:lnTo>
                  <a:lnTo>
                    <a:pt x="183509" y="626933"/>
                  </a:lnTo>
                  <a:lnTo>
                    <a:pt x="195476" y="616941"/>
                  </a:lnTo>
                  <a:lnTo>
                    <a:pt x="199518" y="613710"/>
                  </a:lnTo>
                  <a:lnTo>
                    <a:pt x="207863" y="606950"/>
                  </a:lnTo>
                  <a:lnTo>
                    <a:pt x="219470" y="597849"/>
                  </a:lnTo>
                  <a:lnTo>
                    <a:pt x="220623" y="596958"/>
                  </a:lnTo>
                  <a:lnTo>
                    <a:pt x="233805" y="586967"/>
                  </a:lnTo>
                  <a:lnTo>
                    <a:pt x="239421" y="582726"/>
                  </a:lnTo>
                  <a:lnTo>
                    <a:pt x="247468" y="576975"/>
                  </a:lnTo>
                  <a:lnTo>
                    <a:pt x="259373" y="568545"/>
                  </a:lnTo>
                  <a:lnTo>
                    <a:pt x="261766" y="566984"/>
                  </a:lnTo>
                  <a:lnTo>
                    <a:pt x="276878" y="556992"/>
                  </a:lnTo>
                  <a:lnTo>
                    <a:pt x="279325" y="555301"/>
                  </a:lnTo>
                  <a:lnTo>
                    <a:pt x="292758" y="547001"/>
                  </a:lnTo>
                  <a:lnTo>
                    <a:pt x="299277" y="542835"/>
                  </a:lnTo>
                  <a:lnTo>
                    <a:pt x="309314" y="537009"/>
                  </a:lnTo>
                  <a:lnTo>
                    <a:pt x="319228" y="531029"/>
                  </a:lnTo>
                  <a:lnTo>
                    <a:pt x="326382" y="527018"/>
                  </a:lnTo>
                  <a:lnTo>
                    <a:pt x="339180" y="519506"/>
                  </a:lnTo>
                  <a:lnTo>
                    <a:pt x="343857" y="517026"/>
                  </a:lnTo>
                  <a:lnTo>
                    <a:pt x="359132" y="508231"/>
                  </a:lnTo>
                  <a:lnTo>
                    <a:pt x="361391" y="507035"/>
                  </a:lnTo>
                  <a:lnTo>
                    <a:pt x="379084" y="497091"/>
                  </a:lnTo>
                  <a:lnTo>
                    <a:pt x="379180" y="497043"/>
                  </a:lnTo>
                  <a:lnTo>
                    <a:pt x="398030" y="487052"/>
                  </a:lnTo>
                  <a:lnTo>
                    <a:pt x="399036" y="486504"/>
                  </a:lnTo>
                  <a:lnTo>
                    <a:pt x="418987" y="477560"/>
                  </a:lnTo>
                  <a:lnTo>
                    <a:pt x="420404" y="477060"/>
                  </a:lnTo>
                  <a:lnTo>
                    <a:pt x="438939" y="470656"/>
                  </a:lnTo>
                  <a:lnTo>
                    <a:pt x="455481" y="467069"/>
                  </a:lnTo>
                  <a:lnTo>
                    <a:pt x="458891" y="466327"/>
                  </a:lnTo>
                  <a:lnTo>
                    <a:pt x="478843" y="464296"/>
                  </a:lnTo>
                  <a:lnTo>
                    <a:pt x="498794" y="464768"/>
                  </a:lnTo>
                  <a:lnTo>
                    <a:pt x="517233" y="467069"/>
                  </a:lnTo>
                  <a:lnTo>
                    <a:pt x="518746" y="467262"/>
                  </a:lnTo>
                  <a:lnTo>
                    <a:pt x="538698" y="471838"/>
                  </a:lnTo>
                  <a:lnTo>
                    <a:pt x="556454" y="477060"/>
                  </a:lnTo>
                  <a:lnTo>
                    <a:pt x="558650" y="477766"/>
                  </a:lnTo>
                  <a:lnTo>
                    <a:pt x="578601" y="484901"/>
                  </a:lnTo>
                  <a:lnTo>
                    <a:pt x="584996" y="487052"/>
                  </a:lnTo>
                  <a:lnTo>
                    <a:pt x="598553" y="492247"/>
                  </a:lnTo>
                  <a:lnTo>
                    <a:pt x="614582" y="497043"/>
                  </a:lnTo>
                  <a:lnTo>
                    <a:pt x="618505" y="498518"/>
                  </a:lnTo>
                  <a:lnTo>
                    <a:pt x="638457" y="502435"/>
                  </a:lnTo>
                  <a:lnTo>
                    <a:pt x="658409" y="499503"/>
                  </a:lnTo>
                  <a:lnTo>
                    <a:pt x="661719" y="497043"/>
                  </a:lnTo>
                  <a:lnTo>
                    <a:pt x="673144" y="487052"/>
                  </a:lnTo>
                  <a:lnTo>
                    <a:pt x="678360" y="482150"/>
                  </a:lnTo>
                  <a:lnTo>
                    <a:pt x="681873" y="477060"/>
                  </a:lnTo>
                  <a:lnTo>
                    <a:pt x="689838" y="467069"/>
                  </a:lnTo>
                  <a:lnTo>
                    <a:pt x="698312" y="457765"/>
                  </a:lnTo>
                  <a:lnTo>
                    <a:pt x="698849" y="457077"/>
                  </a:lnTo>
                  <a:lnTo>
                    <a:pt x="708739" y="447086"/>
                  </a:lnTo>
                  <a:lnTo>
                    <a:pt x="718264" y="439390"/>
                  </a:lnTo>
                  <a:lnTo>
                    <a:pt x="721246" y="437094"/>
                  </a:lnTo>
                  <a:lnTo>
                    <a:pt x="737660" y="427103"/>
                  </a:lnTo>
                  <a:lnTo>
                    <a:pt x="738216" y="426825"/>
                  </a:lnTo>
                  <a:lnTo>
                    <a:pt x="758167" y="418665"/>
                  </a:lnTo>
                  <a:lnTo>
                    <a:pt x="763702" y="417111"/>
                  </a:lnTo>
                  <a:lnTo>
                    <a:pt x="778119" y="413713"/>
                  </a:lnTo>
                  <a:lnTo>
                    <a:pt x="798071" y="410969"/>
                  </a:lnTo>
                  <a:lnTo>
                    <a:pt x="818023" y="410086"/>
                  </a:lnTo>
                  <a:lnTo>
                    <a:pt x="837975" y="410624"/>
                  </a:lnTo>
                  <a:lnTo>
                    <a:pt x="857926" y="412546"/>
                  </a:lnTo>
                  <a:lnTo>
                    <a:pt x="877878" y="415638"/>
                  </a:lnTo>
                  <a:lnTo>
                    <a:pt x="885616" y="417111"/>
                  </a:lnTo>
                  <a:lnTo>
                    <a:pt x="897830" y="420269"/>
                  </a:lnTo>
                  <a:lnTo>
                    <a:pt x="917782" y="426917"/>
                  </a:lnTo>
                  <a:lnTo>
                    <a:pt x="918359" y="427103"/>
                  </a:lnTo>
                  <a:lnTo>
                    <a:pt x="936950" y="437094"/>
                  </a:lnTo>
                  <a:lnTo>
                    <a:pt x="937733" y="437866"/>
                  </a:lnTo>
                  <a:lnTo>
                    <a:pt x="948195" y="447086"/>
                  </a:lnTo>
                  <a:lnTo>
                    <a:pt x="952209" y="457077"/>
                  </a:lnTo>
                  <a:lnTo>
                    <a:pt x="953801" y="467069"/>
                  </a:lnTo>
                  <a:lnTo>
                    <a:pt x="953193" y="477060"/>
                  </a:lnTo>
                  <a:lnTo>
                    <a:pt x="951578" y="487052"/>
                  </a:lnTo>
                  <a:lnTo>
                    <a:pt x="949151" y="497043"/>
                  </a:lnTo>
                  <a:lnTo>
                    <a:pt x="946247" y="507035"/>
                  </a:lnTo>
                  <a:lnTo>
                    <a:pt x="943416" y="517026"/>
                  </a:lnTo>
                  <a:lnTo>
                    <a:pt x="940805" y="527018"/>
                  </a:lnTo>
                  <a:lnTo>
                    <a:pt x="939016" y="537009"/>
                  </a:lnTo>
                  <a:lnTo>
                    <a:pt x="938274" y="547001"/>
                  </a:lnTo>
                  <a:lnTo>
                    <a:pt x="939579" y="556992"/>
                  </a:lnTo>
                  <a:lnTo>
                    <a:pt x="943874" y="566984"/>
                  </a:lnTo>
                  <a:lnTo>
                    <a:pt x="951543" y="576975"/>
                  </a:lnTo>
                  <a:lnTo>
                    <a:pt x="957685" y="582319"/>
                  </a:lnTo>
                  <a:lnTo>
                    <a:pt x="963430" y="586967"/>
                  </a:lnTo>
                  <a:lnTo>
                    <a:pt x="977637" y="596318"/>
                  </a:lnTo>
                  <a:lnTo>
                    <a:pt x="978869" y="596958"/>
                  </a:lnTo>
                  <a:lnTo>
                    <a:pt x="997589" y="606761"/>
                  </a:lnTo>
                  <a:lnTo>
                    <a:pt x="998277" y="606950"/>
                  </a:lnTo>
                  <a:lnTo>
                    <a:pt x="1017541" y="613041"/>
                  </a:lnTo>
                  <a:lnTo>
                    <a:pt x="1037492" y="611026"/>
                  </a:lnTo>
                  <a:lnTo>
                    <a:pt x="1041448" y="606950"/>
                  </a:lnTo>
                  <a:lnTo>
                    <a:pt x="1048134" y="596958"/>
                  </a:lnTo>
                  <a:lnTo>
                    <a:pt x="1053384" y="586967"/>
                  </a:lnTo>
                  <a:lnTo>
                    <a:pt x="1057090" y="576975"/>
                  </a:lnTo>
                  <a:lnTo>
                    <a:pt x="1057444" y="575740"/>
                  </a:lnTo>
                  <a:lnTo>
                    <a:pt x="1059029" y="566984"/>
                  </a:lnTo>
                  <a:lnTo>
                    <a:pt x="1060285" y="556992"/>
                  </a:lnTo>
                  <a:lnTo>
                    <a:pt x="1060953" y="547001"/>
                  </a:lnTo>
                  <a:lnTo>
                    <a:pt x="1061274" y="537009"/>
                  </a:lnTo>
                  <a:lnTo>
                    <a:pt x="1060782" y="527018"/>
                  </a:lnTo>
                  <a:lnTo>
                    <a:pt x="1059911" y="517026"/>
                  </a:lnTo>
                  <a:lnTo>
                    <a:pt x="1058319" y="507035"/>
                  </a:lnTo>
                  <a:lnTo>
                    <a:pt x="1057444" y="503166"/>
                  </a:lnTo>
                  <a:lnTo>
                    <a:pt x="1055481" y="497043"/>
                  </a:lnTo>
                  <a:lnTo>
                    <a:pt x="1051740" y="487052"/>
                  </a:lnTo>
                  <a:lnTo>
                    <a:pt x="1047700" y="477060"/>
                  </a:lnTo>
                  <a:lnTo>
                    <a:pt x="1043241" y="467069"/>
                  </a:lnTo>
                  <a:lnTo>
                    <a:pt x="1039162" y="457077"/>
                  </a:lnTo>
                  <a:lnTo>
                    <a:pt x="1037492" y="452508"/>
                  </a:lnTo>
                  <a:lnTo>
                    <a:pt x="1034631" y="447086"/>
                  </a:lnTo>
                  <a:lnTo>
                    <a:pt x="1031282" y="437094"/>
                  </a:lnTo>
                  <a:lnTo>
                    <a:pt x="1030657" y="427103"/>
                  </a:lnTo>
                  <a:lnTo>
                    <a:pt x="1032887" y="417111"/>
                  </a:lnTo>
                  <a:lnTo>
                    <a:pt x="1037492" y="407865"/>
                  </a:lnTo>
                  <a:lnTo>
                    <a:pt x="1037825" y="407120"/>
                  </a:lnTo>
                  <a:lnTo>
                    <a:pt x="1045771" y="397128"/>
                  </a:lnTo>
                  <a:lnTo>
                    <a:pt x="1057444" y="388063"/>
                  </a:lnTo>
                  <a:lnTo>
                    <a:pt x="1058910" y="387137"/>
                  </a:lnTo>
                  <a:lnTo>
                    <a:pt x="1077396" y="379476"/>
                  </a:lnTo>
                  <a:lnTo>
                    <a:pt x="1085833" y="377145"/>
                  </a:lnTo>
                  <a:lnTo>
                    <a:pt x="1097348" y="374827"/>
                  </a:lnTo>
                  <a:lnTo>
                    <a:pt x="1117299" y="372413"/>
                  </a:lnTo>
                  <a:lnTo>
                    <a:pt x="1137251" y="370464"/>
                  </a:lnTo>
                  <a:lnTo>
                    <a:pt x="1157203" y="368296"/>
                  </a:lnTo>
                  <a:lnTo>
                    <a:pt x="1164807" y="367154"/>
                  </a:lnTo>
                  <a:lnTo>
                    <a:pt x="1177155" y="365501"/>
                  </a:lnTo>
                  <a:lnTo>
                    <a:pt x="1197107" y="361640"/>
                  </a:lnTo>
                  <a:lnTo>
                    <a:pt x="1215065" y="357162"/>
                  </a:lnTo>
                  <a:lnTo>
                    <a:pt x="1217058" y="356689"/>
                  </a:lnTo>
                  <a:lnTo>
                    <a:pt x="1237010" y="350972"/>
                  </a:lnTo>
                  <a:lnTo>
                    <a:pt x="1248614" y="347171"/>
                  </a:lnTo>
                  <a:lnTo>
                    <a:pt x="1256962" y="344390"/>
                  </a:lnTo>
                  <a:lnTo>
                    <a:pt x="1276914" y="337416"/>
                  </a:lnTo>
                  <a:lnTo>
                    <a:pt x="1277628" y="337179"/>
                  </a:lnTo>
                  <a:lnTo>
                    <a:pt x="1296865" y="330351"/>
                  </a:lnTo>
                  <a:lnTo>
                    <a:pt x="1306654" y="327188"/>
                  </a:lnTo>
                  <a:lnTo>
                    <a:pt x="1316817" y="323483"/>
                  </a:lnTo>
                  <a:lnTo>
                    <a:pt x="1336769" y="317490"/>
                  </a:lnTo>
                  <a:lnTo>
                    <a:pt x="1338537" y="317196"/>
                  </a:lnTo>
                  <a:lnTo>
                    <a:pt x="1356721" y="313575"/>
                  </a:lnTo>
                  <a:lnTo>
                    <a:pt x="1376673" y="312454"/>
                  </a:lnTo>
                  <a:lnTo>
                    <a:pt x="1396624" y="316050"/>
                  </a:lnTo>
                  <a:lnTo>
                    <a:pt x="1399434" y="317196"/>
                  </a:lnTo>
                  <a:lnTo>
                    <a:pt x="1416576" y="324918"/>
                  </a:lnTo>
                  <a:lnTo>
                    <a:pt x="1419974" y="327188"/>
                  </a:lnTo>
                  <a:lnTo>
                    <a:pt x="1434548" y="337179"/>
                  </a:lnTo>
                  <a:lnTo>
                    <a:pt x="1436528" y="338697"/>
                  </a:lnTo>
                  <a:lnTo>
                    <a:pt x="1446023" y="347171"/>
                  </a:lnTo>
                  <a:lnTo>
                    <a:pt x="1455458" y="357162"/>
                  </a:lnTo>
                  <a:lnTo>
                    <a:pt x="1456480" y="358491"/>
                  </a:lnTo>
                  <a:lnTo>
                    <a:pt x="1462868" y="367154"/>
                  </a:lnTo>
                  <a:lnTo>
                    <a:pt x="1468568" y="377145"/>
                  </a:lnTo>
                  <a:lnTo>
                    <a:pt x="1472164" y="387137"/>
                  </a:lnTo>
                  <a:lnTo>
                    <a:pt x="1474319" y="397128"/>
                  </a:lnTo>
                  <a:lnTo>
                    <a:pt x="1475202" y="407120"/>
                  </a:lnTo>
                  <a:lnTo>
                    <a:pt x="1475275" y="417111"/>
                  </a:lnTo>
                  <a:lnTo>
                    <a:pt x="1474518" y="427103"/>
                  </a:lnTo>
                  <a:lnTo>
                    <a:pt x="1473322" y="437094"/>
                  </a:lnTo>
                  <a:lnTo>
                    <a:pt x="1471950" y="447086"/>
                  </a:lnTo>
                  <a:lnTo>
                    <a:pt x="1470455" y="457077"/>
                  </a:lnTo>
                  <a:lnTo>
                    <a:pt x="1468871" y="467069"/>
                  </a:lnTo>
                  <a:lnTo>
                    <a:pt x="1467392" y="477060"/>
                  </a:lnTo>
                  <a:lnTo>
                    <a:pt x="1466339" y="487052"/>
                  </a:lnTo>
                  <a:lnTo>
                    <a:pt x="1465528" y="497043"/>
                  </a:lnTo>
                  <a:lnTo>
                    <a:pt x="1465207" y="507035"/>
                  </a:lnTo>
                  <a:lnTo>
                    <a:pt x="1465554" y="517026"/>
                  </a:lnTo>
                  <a:lnTo>
                    <a:pt x="1466651" y="527018"/>
                  </a:lnTo>
                  <a:lnTo>
                    <a:pt x="1468639" y="537009"/>
                  </a:lnTo>
                  <a:lnTo>
                    <a:pt x="1471813" y="547001"/>
                  </a:lnTo>
                  <a:lnTo>
                    <a:pt x="1476342" y="556992"/>
                  </a:lnTo>
                  <a:lnTo>
                    <a:pt x="1476431" y="557148"/>
                  </a:lnTo>
                  <a:lnTo>
                    <a:pt x="1483970" y="566984"/>
                  </a:lnTo>
                  <a:lnTo>
                    <a:pt x="1494726" y="576975"/>
                  </a:lnTo>
                  <a:lnTo>
                    <a:pt x="1496383" y="578164"/>
                  </a:lnTo>
                  <a:lnTo>
                    <a:pt x="1516335" y="586070"/>
                  </a:lnTo>
                  <a:lnTo>
                    <a:pt x="1522773" y="586967"/>
                  </a:lnTo>
                  <a:lnTo>
                    <a:pt x="1536287" y="588580"/>
                  </a:lnTo>
                  <a:lnTo>
                    <a:pt x="1556239" y="588008"/>
                  </a:lnTo>
                  <a:lnTo>
                    <a:pt x="1562949" y="586967"/>
                  </a:lnTo>
                  <a:lnTo>
                    <a:pt x="1576190" y="585048"/>
                  </a:lnTo>
                  <a:lnTo>
                    <a:pt x="1596142" y="581002"/>
                  </a:lnTo>
                  <a:lnTo>
                    <a:pt x="1611900" y="576975"/>
                  </a:lnTo>
                  <a:lnTo>
                    <a:pt x="1616094" y="575946"/>
                  </a:lnTo>
                  <a:lnTo>
                    <a:pt x="1636046" y="570682"/>
                  </a:lnTo>
                  <a:lnTo>
                    <a:pt x="1650031" y="566984"/>
                  </a:lnTo>
                  <a:lnTo>
                    <a:pt x="1655997" y="565428"/>
                  </a:lnTo>
                  <a:lnTo>
                    <a:pt x="1675949" y="560612"/>
                  </a:lnTo>
                  <a:lnTo>
                    <a:pt x="1693309" y="556992"/>
                  </a:lnTo>
                  <a:lnTo>
                    <a:pt x="1695901" y="556459"/>
                  </a:lnTo>
                  <a:lnTo>
                    <a:pt x="1715853" y="553160"/>
                  </a:lnTo>
                  <a:lnTo>
                    <a:pt x="1735805" y="550835"/>
                  </a:lnTo>
                  <a:lnTo>
                    <a:pt x="1755756" y="549165"/>
                  </a:lnTo>
                  <a:lnTo>
                    <a:pt x="1775708" y="548001"/>
                  </a:lnTo>
                  <a:lnTo>
                    <a:pt x="1795660" y="547098"/>
                  </a:lnTo>
                  <a:lnTo>
                    <a:pt x="1798036" y="547001"/>
                  </a:lnTo>
                  <a:lnTo>
                    <a:pt x="1815612" y="546251"/>
                  </a:lnTo>
                  <a:lnTo>
                    <a:pt x="1835563" y="545249"/>
                  </a:lnTo>
                  <a:lnTo>
                    <a:pt x="1855515" y="543802"/>
                  </a:lnTo>
                  <a:lnTo>
                    <a:pt x="1875467" y="541766"/>
                  </a:lnTo>
                  <a:lnTo>
                    <a:pt x="1895419" y="538991"/>
                  </a:lnTo>
                  <a:lnTo>
                    <a:pt x="1906842" y="537009"/>
                  </a:lnTo>
                  <a:lnTo>
                    <a:pt x="1915371" y="535160"/>
                  </a:lnTo>
                  <a:lnTo>
                    <a:pt x="1935322" y="530085"/>
                  </a:lnTo>
                  <a:lnTo>
                    <a:pt x="1945643" y="527018"/>
                  </a:lnTo>
                  <a:lnTo>
                    <a:pt x="1955274" y="523179"/>
                  </a:lnTo>
                  <a:lnTo>
                    <a:pt x="1970868" y="517026"/>
                  </a:lnTo>
                  <a:lnTo>
                    <a:pt x="1975226" y="514489"/>
                  </a:lnTo>
                  <a:lnTo>
                    <a:pt x="1989390" y="507035"/>
                  </a:lnTo>
                  <a:lnTo>
                    <a:pt x="1995178" y="501588"/>
                  </a:lnTo>
                  <a:lnTo>
                    <a:pt x="2001744" y="497043"/>
                  </a:lnTo>
                  <a:lnTo>
                    <a:pt x="2008008" y="487052"/>
                  </a:lnTo>
                  <a:lnTo>
                    <a:pt x="2007702" y="477060"/>
                  </a:lnTo>
                  <a:lnTo>
                    <a:pt x="2003256" y="467069"/>
                  </a:lnTo>
                  <a:lnTo>
                    <a:pt x="1996281" y="457077"/>
                  </a:lnTo>
                  <a:lnTo>
                    <a:pt x="1995178" y="455694"/>
                  </a:lnTo>
                  <a:lnTo>
                    <a:pt x="1991088" y="447086"/>
                  </a:lnTo>
                  <a:lnTo>
                    <a:pt x="1986129" y="437094"/>
                  </a:lnTo>
                  <a:lnTo>
                    <a:pt x="1981417" y="427103"/>
                  </a:lnTo>
                  <a:lnTo>
                    <a:pt x="1977140" y="417111"/>
                  </a:lnTo>
                  <a:lnTo>
                    <a:pt x="1975226" y="411797"/>
                  </a:lnTo>
                  <a:lnTo>
                    <a:pt x="1973843" y="407120"/>
                  </a:lnTo>
                  <a:lnTo>
                    <a:pt x="1971219" y="397128"/>
                  </a:lnTo>
                  <a:lnTo>
                    <a:pt x="1968991" y="387137"/>
                  </a:lnTo>
                  <a:lnTo>
                    <a:pt x="1967421" y="377145"/>
                  </a:lnTo>
                  <a:lnTo>
                    <a:pt x="1966295" y="367154"/>
                  </a:lnTo>
                  <a:lnTo>
                    <a:pt x="1965655" y="357162"/>
                  </a:lnTo>
                  <a:lnTo>
                    <a:pt x="1965675" y="347171"/>
                  </a:lnTo>
                  <a:lnTo>
                    <a:pt x="1966422" y="337179"/>
                  </a:lnTo>
                  <a:lnTo>
                    <a:pt x="1968369" y="327188"/>
                  </a:lnTo>
                  <a:lnTo>
                    <a:pt x="1971271" y="317196"/>
                  </a:lnTo>
                  <a:lnTo>
                    <a:pt x="1975226" y="307863"/>
                  </a:lnTo>
                  <a:lnTo>
                    <a:pt x="1975515" y="307205"/>
                  </a:lnTo>
                  <a:lnTo>
                    <a:pt x="1981823" y="297213"/>
                  </a:lnTo>
                  <a:lnTo>
                    <a:pt x="1989932" y="287222"/>
                  </a:lnTo>
                  <a:lnTo>
                    <a:pt x="1995178" y="282119"/>
                  </a:lnTo>
                  <a:lnTo>
                    <a:pt x="2000719" y="277230"/>
                  </a:lnTo>
                  <a:lnTo>
                    <a:pt x="2014049" y="267239"/>
                  </a:lnTo>
                  <a:lnTo>
                    <a:pt x="2015129" y="266535"/>
                  </a:lnTo>
                  <a:lnTo>
                    <a:pt x="2031149" y="257247"/>
                  </a:lnTo>
                  <a:lnTo>
                    <a:pt x="2035081" y="255058"/>
                  </a:lnTo>
                  <a:lnTo>
                    <a:pt x="2051874" y="247256"/>
                  </a:lnTo>
                  <a:lnTo>
                    <a:pt x="2055033" y="245799"/>
                  </a:lnTo>
                  <a:lnTo>
                    <a:pt x="2074985" y="238530"/>
                  </a:lnTo>
                  <a:lnTo>
                    <a:pt x="2079821" y="237264"/>
                  </a:lnTo>
                  <a:lnTo>
                    <a:pt x="2094936" y="232989"/>
                  </a:lnTo>
                  <a:lnTo>
                    <a:pt x="2114888" y="229933"/>
                  </a:lnTo>
                  <a:lnTo>
                    <a:pt x="2134840" y="230026"/>
                  </a:lnTo>
                  <a:lnTo>
                    <a:pt x="2154792" y="234554"/>
                  </a:lnTo>
                  <a:lnTo>
                    <a:pt x="2160168" y="237264"/>
                  </a:lnTo>
                  <a:lnTo>
                    <a:pt x="2174744" y="244984"/>
                  </a:lnTo>
                  <a:lnTo>
                    <a:pt x="2177478" y="247256"/>
                  </a:lnTo>
                  <a:lnTo>
                    <a:pt x="2189732" y="257247"/>
                  </a:lnTo>
                  <a:lnTo>
                    <a:pt x="2194695" y="261159"/>
                  </a:lnTo>
                  <a:lnTo>
                    <a:pt x="2200493" y="267239"/>
                  </a:lnTo>
                  <a:lnTo>
                    <a:pt x="2210260" y="277230"/>
                  </a:lnTo>
                  <a:lnTo>
                    <a:pt x="2214647" y="281397"/>
                  </a:lnTo>
                  <a:lnTo>
                    <a:pt x="2219987" y="287222"/>
                  </a:lnTo>
                  <a:lnTo>
                    <a:pt x="2229956" y="297213"/>
                  </a:lnTo>
                  <a:lnTo>
                    <a:pt x="2234599" y="301475"/>
                  </a:lnTo>
                  <a:lnTo>
                    <a:pt x="2240620" y="307205"/>
                  </a:lnTo>
                  <a:lnTo>
                    <a:pt x="2252454" y="317196"/>
                  </a:lnTo>
                  <a:lnTo>
                    <a:pt x="2254551" y="318769"/>
                  </a:lnTo>
                  <a:lnTo>
                    <a:pt x="2266698" y="327188"/>
                  </a:lnTo>
                  <a:lnTo>
                    <a:pt x="2274502" y="331964"/>
                  </a:lnTo>
                  <a:lnTo>
                    <a:pt x="2283990" y="337179"/>
                  </a:lnTo>
                  <a:lnTo>
                    <a:pt x="2294454" y="342096"/>
                  </a:lnTo>
                  <a:lnTo>
                    <a:pt x="2307429" y="347171"/>
                  </a:lnTo>
                  <a:lnTo>
                    <a:pt x="2314406" y="349568"/>
                  </a:lnTo>
                  <a:lnTo>
                    <a:pt x="2334358" y="354735"/>
                  </a:lnTo>
                  <a:lnTo>
                    <a:pt x="2347338" y="357162"/>
                  </a:lnTo>
                  <a:lnTo>
                    <a:pt x="2354310" y="358366"/>
                  </a:lnTo>
                  <a:lnTo>
                    <a:pt x="2374261" y="360626"/>
                  </a:lnTo>
                  <a:lnTo>
                    <a:pt x="2394213" y="361636"/>
                  </a:lnTo>
                  <a:lnTo>
                    <a:pt x="2414165" y="361807"/>
                  </a:lnTo>
                  <a:lnTo>
                    <a:pt x="2434117" y="361146"/>
                  </a:lnTo>
                  <a:lnTo>
                    <a:pt x="2454068" y="360144"/>
                  </a:lnTo>
                  <a:lnTo>
                    <a:pt x="2474020" y="359298"/>
                  </a:lnTo>
                  <a:lnTo>
                    <a:pt x="2493972" y="358961"/>
                  </a:lnTo>
                  <a:lnTo>
                    <a:pt x="2513924" y="360057"/>
                  </a:lnTo>
                  <a:lnTo>
                    <a:pt x="2533876" y="362972"/>
                  </a:lnTo>
                  <a:lnTo>
                    <a:pt x="2549200" y="367154"/>
                  </a:lnTo>
                  <a:lnTo>
                    <a:pt x="2553827" y="368498"/>
                  </a:lnTo>
                  <a:lnTo>
                    <a:pt x="2573779" y="377068"/>
                  </a:lnTo>
                  <a:lnTo>
                    <a:pt x="2573924" y="377145"/>
                  </a:lnTo>
                  <a:lnTo>
                    <a:pt x="2591895" y="387137"/>
                  </a:lnTo>
                  <a:lnTo>
                    <a:pt x="2593731" y="388207"/>
                  </a:lnTo>
                  <a:lnTo>
                    <a:pt x="2607840" y="397128"/>
                  </a:lnTo>
                  <a:lnTo>
                    <a:pt x="2613683" y="400825"/>
                  </a:lnTo>
                  <a:lnTo>
                    <a:pt x="2623739" y="407120"/>
                  </a:lnTo>
                  <a:lnTo>
                    <a:pt x="2633634" y="413224"/>
                  </a:lnTo>
                  <a:lnTo>
                    <a:pt x="2640688" y="417111"/>
                  </a:lnTo>
                  <a:lnTo>
                    <a:pt x="2653586" y="423671"/>
                  </a:lnTo>
                  <a:lnTo>
                    <a:pt x="2661543" y="427103"/>
                  </a:lnTo>
                  <a:lnTo>
                    <a:pt x="2673538" y="432022"/>
                  </a:lnTo>
                  <a:lnTo>
                    <a:pt x="2688988" y="437094"/>
                  </a:lnTo>
                  <a:lnTo>
                    <a:pt x="2693490" y="438483"/>
                  </a:lnTo>
                  <a:lnTo>
                    <a:pt x="2713441" y="443600"/>
                  </a:lnTo>
                  <a:lnTo>
                    <a:pt x="2728516" y="447086"/>
                  </a:lnTo>
                  <a:lnTo>
                    <a:pt x="2733393" y="448185"/>
                  </a:lnTo>
                  <a:lnTo>
                    <a:pt x="2753345" y="452331"/>
                  </a:lnTo>
                  <a:lnTo>
                    <a:pt x="2773297" y="456419"/>
                  </a:lnTo>
                  <a:lnTo>
                    <a:pt x="2776546" y="457077"/>
                  </a:lnTo>
                  <a:lnTo>
                    <a:pt x="2793249" y="460661"/>
                  </a:lnTo>
                  <a:lnTo>
                    <a:pt x="2813200" y="464705"/>
                  </a:lnTo>
                  <a:lnTo>
                    <a:pt x="2826069" y="467069"/>
                  </a:lnTo>
                  <a:lnTo>
                    <a:pt x="2833152" y="468427"/>
                  </a:lnTo>
                  <a:lnTo>
                    <a:pt x="2853104" y="470039"/>
                  </a:lnTo>
                  <a:lnTo>
                    <a:pt x="2873056" y="468999"/>
                  </a:lnTo>
                  <a:lnTo>
                    <a:pt x="2879978" y="467069"/>
                  </a:lnTo>
                  <a:lnTo>
                    <a:pt x="2893007" y="461486"/>
                  </a:lnTo>
                  <a:lnTo>
                    <a:pt x="2897926" y="457077"/>
                  </a:lnTo>
                  <a:lnTo>
                    <a:pt x="2903877" y="447086"/>
                  </a:lnTo>
                  <a:lnTo>
                    <a:pt x="2905769" y="437094"/>
                  </a:lnTo>
                  <a:lnTo>
                    <a:pt x="2905397" y="427103"/>
                  </a:lnTo>
                  <a:lnTo>
                    <a:pt x="2903579" y="417111"/>
                  </a:lnTo>
                  <a:lnTo>
                    <a:pt x="2901061" y="407120"/>
                  </a:lnTo>
                  <a:lnTo>
                    <a:pt x="2898152" y="397128"/>
                  </a:lnTo>
                  <a:lnTo>
                    <a:pt x="2895526" y="387137"/>
                  </a:lnTo>
                  <a:lnTo>
                    <a:pt x="2893007" y="378049"/>
                  </a:lnTo>
                  <a:lnTo>
                    <a:pt x="2892746" y="377145"/>
                  </a:lnTo>
                  <a:lnTo>
                    <a:pt x="2890573" y="367154"/>
                  </a:lnTo>
                  <a:lnTo>
                    <a:pt x="2888902" y="357162"/>
                  </a:lnTo>
                  <a:lnTo>
                    <a:pt x="2887939" y="347171"/>
                  </a:lnTo>
                  <a:lnTo>
                    <a:pt x="2887591" y="337179"/>
                  </a:lnTo>
                  <a:lnTo>
                    <a:pt x="2888009" y="327188"/>
                  </a:lnTo>
                  <a:lnTo>
                    <a:pt x="2889199" y="317196"/>
                  </a:lnTo>
                  <a:lnTo>
                    <a:pt x="2890874" y="307205"/>
                  </a:lnTo>
                  <a:lnTo>
                    <a:pt x="2893007" y="298036"/>
                  </a:lnTo>
                  <a:lnTo>
                    <a:pt x="2893190" y="297213"/>
                  </a:lnTo>
                  <a:lnTo>
                    <a:pt x="2895969" y="287222"/>
                  </a:lnTo>
                  <a:lnTo>
                    <a:pt x="2899075" y="277230"/>
                  </a:lnTo>
                  <a:lnTo>
                    <a:pt x="2902614" y="267239"/>
                  </a:lnTo>
                  <a:lnTo>
                    <a:pt x="2906477" y="257247"/>
                  </a:lnTo>
                  <a:lnTo>
                    <a:pt x="2910548" y="247256"/>
                  </a:lnTo>
                  <a:lnTo>
                    <a:pt x="2912959" y="241626"/>
                  </a:lnTo>
                  <a:lnTo>
                    <a:pt x="2914927" y="237264"/>
                  </a:lnTo>
                  <a:lnTo>
                    <a:pt x="2919417" y="227273"/>
                  </a:lnTo>
                  <a:lnTo>
                    <a:pt x="2924136" y="217281"/>
                  </a:lnTo>
                  <a:lnTo>
                    <a:pt x="2928748" y="207290"/>
                  </a:lnTo>
                  <a:lnTo>
                    <a:pt x="2932911" y="198731"/>
                  </a:lnTo>
                  <a:lnTo>
                    <a:pt x="2933719" y="197298"/>
                  </a:lnTo>
                  <a:lnTo>
                    <a:pt x="2939042" y="187307"/>
                  </a:lnTo>
                  <a:lnTo>
                    <a:pt x="2944259" y="177315"/>
                  </a:lnTo>
                  <a:lnTo>
                    <a:pt x="2949464" y="167324"/>
                  </a:lnTo>
                  <a:lnTo>
                    <a:pt x="2952863" y="160879"/>
                  </a:lnTo>
                  <a:lnTo>
                    <a:pt x="2955137" y="157332"/>
                  </a:lnTo>
                  <a:lnTo>
                    <a:pt x="2961379" y="147341"/>
                  </a:lnTo>
                  <a:lnTo>
                    <a:pt x="2967592" y="137349"/>
                  </a:lnTo>
                  <a:lnTo>
                    <a:pt x="2972815" y="129114"/>
                  </a:lnTo>
                  <a:moveTo>
                    <a:pt x="2394213" y="699899"/>
                  </a:moveTo>
                  <a:lnTo>
                    <a:pt x="2414165" y="703341"/>
                  </a:lnTo>
                  <a:lnTo>
                    <a:pt x="2434117" y="703482"/>
                  </a:lnTo>
                  <a:lnTo>
                    <a:pt x="2454068" y="700363"/>
                  </a:lnTo>
                  <a:lnTo>
                    <a:pt x="2464924" y="696873"/>
                  </a:lnTo>
                  <a:lnTo>
                    <a:pt x="2474020" y="693461"/>
                  </a:lnTo>
                  <a:lnTo>
                    <a:pt x="2485239" y="686882"/>
                  </a:lnTo>
                  <a:lnTo>
                    <a:pt x="2493972" y="680695"/>
                  </a:lnTo>
                  <a:lnTo>
                    <a:pt x="2498112" y="676890"/>
                  </a:lnTo>
                  <a:lnTo>
                    <a:pt x="2507053" y="666899"/>
                  </a:lnTo>
                  <a:lnTo>
                    <a:pt x="2513924" y="657296"/>
                  </a:lnTo>
                  <a:lnTo>
                    <a:pt x="2514161" y="656907"/>
                  </a:lnTo>
                  <a:lnTo>
                    <a:pt x="2519278" y="646916"/>
                  </a:lnTo>
                  <a:lnTo>
                    <a:pt x="2523396" y="636924"/>
                  </a:lnTo>
                  <a:lnTo>
                    <a:pt x="2526618" y="626933"/>
                  </a:lnTo>
                  <a:lnTo>
                    <a:pt x="2528946" y="616941"/>
                  </a:lnTo>
                  <a:lnTo>
                    <a:pt x="2530342" y="606950"/>
                  </a:lnTo>
                  <a:lnTo>
                    <a:pt x="2530428" y="596958"/>
                  </a:lnTo>
                  <a:lnTo>
                    <a:pt x="2529007" y="586967"/>
                  </a:lnTo>
                  <a:lnTo>
                    <a:pt x="2525428" y="576975"/>
                  </a:lnTo>
                  <a:lnTo>
                    <a:pt x="2518809" y="566984"/>
                  </a:lnTo>
                  <a:lnTo>
                    <a:pt x="2513924" y="562246"/>
                  </a:lnTo>
                  <a:lnTo>
                    <a:pt x="2504304" y="556992"/>
                  </a:lnTo>
                  <a:lnTo>
                    <a:pt x="2493972" y="553030"/>
                  </a:lnTo>
                  <a:lnTo>
                    <a:pt x="2474020" y="550456"/>
                  </a:lnTo>
                  <a:lnTo>
                    <a:pt x="2454068" y="551642"/>
                  </a:lnTo>
                  <a:lnTo>
                    <a:pt x="2434117" y="555480"/>
                  </a:lnTo>
                  <a:lnTo>
                    <a:pt x="2429500" y="556992"/>
                  </a:lnTo>
                  <a:lnTo>
                    <a:pt x="2414165" y="562256"/>
                  </a:lnTo>
                  <a:lnTo>
                    <a:pt x="2404067" y="566984"/>
                  </a:lnTo>
                  <a:lnTo>
                    <a:pt x="2394213" y="572265"/>
                  </a:lnTo>
                  <a:lnTo>
                    <a:pt x="2387301" y="576975"/>
                  </a:lnTo>
                  <a:lnTo>
                    <a:pt x="2374695" y="586967"/>
                  </a:lnTo>
                  <a:lnTo>
                    <a:pt x="2374261" y="587375"/>
                  </a:lnTo>
                  <a:lnTo>
                    <a:pt x="2365656" y="596958"/>
                  </a:lnTo>
                  <a:lnTo>
                    <a:pt x="2358734" y="606950"/>
                  </a:lnTo>
                  <a:lnTo>
                    <a:pt x="2354310" y="615046"/>
                  </a:lnTo>
                  <a:lnTo>
                    <a:pt x="2353367" y="616941"/>
                  </a:lnTo>
                  <a:lnTo>
                    <a:pt x="2349873" y="626933"/>
                  </a:lnTo>
                  <a:lnTo>
                    <a:pt x="2347930" y="636924"/>
                  </a:lnTo>
                  <a:lnTo>
                    <a:pt x="2347338" y="646916"/>
                  </a:lnTo>
                  <a:lnTo>
                    <a:pt x="2348403" y="656907"/>
                  </a:lnTo>
                  <a:lnTo>
                    <a:pt x="2351506" y="666899"/>
                  </a:lnTo>
                  <a:lnTo>
                    <a:pt x="2354310" y="672282"/>
                  </a:lnTo>
                  <a:lnTo>
                    <a:pt x="2357267" y="676890"/>
                  </a:lnTo>
                  <a:lnTo>
                    <a:pt x="2367419" y="686882"/>
                  </a:lnTo>
                  <a:lnTo>
                    <a:pt x="2374261" y="691701"/>
                  </a:lnTo>
                  <a:lnTo>
                    <a:pt x="2385456" y="696873"/>
                  </a:lnTo>
                  <a:lnTo>
                    <a:pt x="2394213" y="699899"/>
                  </a:lnTo>
                  <a:close/>
                  <a:moveTo>
                    <a:pt x="758167" y="629347"/>
                  </a:moveTo>
                  <a:lnTo>
                    <a:pt x="768534" y="626933"/>
                  </a:lnTo>
                  <a:lnTo>
                    <a:pt x="778119" y="623324"/>
                  </a:lnTo>
                  <a:lnTo>
                    <a:pt x="784586" y="616941"/>
                  </a:lnTo>
                  <a:lnTo>
                    <a:pt x="787750" y="606950"/>
                  </a:lnTo>
                  <a:lnTo>
                    <a:pt x="783042" y="596958"/>
                  </a:lnTo>
                  <a:lnTo>
                    <a:pt x="778119" y="593055"/>
                  </a:lnTo>
                  <a:lnTo>
                    <a:pt x="765387" y="586967"/>
                  </a:lnTo>
                  <a:lnTo>
                    <a:pt x="758167" y="584514"/>
                  </a:lnTo>
                  <a:lnTo>
                    <a:pt x="738216" y="582294"/>
                  </a:lnTo>
                  <a:lnTo>
                    <a:pt x="726270" y="586967"/>
                  </a:lnTo>
                  <a:lnTo>
                    <a:pt x="720626" y="596958"/>
                  </a:lnTo>
                  <a:lnTo>
                    <a:pt x="724179" y="606950"/>
                  </a:lnTo>
                  <a:lnTo>
                    <a:pt x="730921" y="616941"/>
                  </a:lnTo>
                  <a:lnTo>
                    <a:pt x="738216" y="623882"/>
                  </a:lnTo>
                  <a:lnTo>
                    <a:pt x="747603" y="626933"/>
                  </a:lnTo>
                  <a:lnTo>
                    <a:pt x="758167" y="629347"/>
                  </a:lnTo>
                  <a:close/>
                  <a:moveTo>
                    <a:pt x="1735805" y="323582"/>
                  </a:moveTo>
                  <a:lnTo>
                    <a:pt x="1715965" y="317196"/>
                  </a:lnTo>
                  <a:lnTo>
                    <a:pt x="1715853" y="316237"/>
                  </a:lnTo>
                  <a:lnTo>
                    <a:pt x="1715545" y="307205"/>
                  </a:lnTo>
                  <a:lnTo>
                    <a:pt x="1715853" y="306299"/>
                  </a:lnTo>
                  <a:lnTo>
                    <a:pt x="1720271" y="297213"/>
                  </a:lnTo>
                  <a:lnTo>
                    <a:pt x="1727700" y="287222"/>
                  </a:lnTo>
                  <a:lnTo>
                    <a:pt x="1735455" y="277230"/>
                  </a:lnTo>
                  <a:lnTo>
                    <a:pt x="1735805" y="276842"/>
                  </a:lnTo>
                  <a:lnTo>
                    <a:pt x="1751214" y="267239"/>
                  </a:lnTo>
                  <a:lnTo>
                    <a:pt x="1755756" y="264407"/>
                  </a:lnTo>
                  <a:lnTo>
                    <a:pt x="1775708" y="265238"/>
                  </a:lnTo>
                  <a:lnTo>
                    <a:pt x="1778237" y="267239"/>
                  </a:lnTo>
                  <a:lnTo>
                    <a:pt x="1784848" y="277230"/>
                  </a:lnTo>
                  <a:lnTo>
                    <a:pt x="1784005" y="287222"/>
                  </a:lnTo>
                  <a:lnTo>
                    <a:pt x="1780085" y="297213"/>
                  </a:lnTo>
                  <a:lnTo>
                    <a:pt x="1775708" y="302670"/>
                  </a:lnTo>
                  <a:lnTo>
                    <a:pt x="1770525" y="307205"/>
                  </a:lnTo>
                  <a:lnTo>
                    <a:pt x="1756382" y="317196"/>
                  </a:lnTo>
                  <a:lnTo>
                    <a:pt x="1755756" y="317565"/>
                  </a:lnTo>
                  <a:lnTo>
                    <a:pt x="1735805" y="323582"/>
                  </a:lnTo>
                  <a:close/>
                  <a:moveTo>
                    <a:pt x="1476431" y="127770"/>
                  </a:moveTo>
                  <a:lnTo>
                    <a:pt x="1474651" y="127358"/>
                  </a:lnTo>
                  <a:lnTo>
                    <a:pt x="1456480" y="122061"/>
                  </a:lnTo>
                  <a:lnTo>
                    <a:pt x="1448993" y="117366"/>
                  </a:lnTo>
                  <a:lnTo>
                    <a:pt x="1437577" y="107375"/>
                  </a:lnTo>
                  <a:lnTo>
                    <a:pt x="1436528" y="106137"/>
                  </a:lnTo>
                  <a:lnTo>
                    <a:pt x="1431263" y="97383"/>
                  </a:lnTo>
                  <a:lnTo>
                    <a:pt x="1427281" y="87392"/>
                  </a:lnTo>
                  <a:lnTo>
                    <a:pt x="1425336" y="77400"/>
                  </a:lnTo>
                  <a:lnTo>
                    <a:pt x="1425163" y="67409"/>
                  </a:lnTo>
                  <a:lnTo>
                    <a:pt x="1427131" y="57417"/>
                  </a:lnTo>
                  <a:lnTo>
                    <a:pt x="1431111" y="47426"/>
                  </a:lnTo>
                  <a:lnTo>
                    <a:pt x="1436528" y="39231"/>
                  </a:lnTo>
                  <a:lnTo>
                    <a:pt x="1437907" y="37434"/>
                  </a:lnTo>
                  <a:lnTo>
                    <a:pt x="1448709" y="27443"/>
                  </a:lnTo>
                  <a:lnTo>
                    <a:pt x="1456480" y="22151"/>
                  </a:lnTo>
                  <a:lnTo>
                    <a:pt x="1464935" y="17451"/>
                  </a:lnTo>
                  <a:lnTo>
                    <a:pt x="1476431" y="12256"/>
                  </a:lnTo>
                  <a:lnTo>
                    <a:pt x="1490722" y="7460"/>
                  </a:lnTo>
                  <a:lnTo>
                    <a:pt x="1496383" y="5844"/>
                  </a:lnTo>
                  <a:lnTo>
                    <a:pt x="1516335" y="1946"/>
                  </a:lnTo>
                  <a:lnTo>
                    <a:pt x="1536287" y="0"/>
                  </a:lnTo>
                  <a:lnTo>
                    <a:pt x="1556239" y="110"/>
                  </a:lnTo>
                  <a:lnTo>
                    <a:pt x="1576190" y="2335"/>
                  </a:lnTo>
                  <a:lnTo>
                    <a:pt x="1596142" y="6846"/>
                  </a:lnTo>
                  <a:lnTo>
                    <a:pt x="1598062" y="7460"/>
                  </a:lnTo>
                  <a:lnTo>
                    <a:pt x="1616094" y="13992"/>
                  </a:lnTo>
                  <a:lnTo>
                    <a:pt x="1623691" y="17451"/>
                  </a:lnTo>
                  <a:lnTo>
                    <a:pt x="1636046" y="23910"/>
                  </a:lnTo>
                  <a:lnTo>
                    <a:pt x="1641944" y="27443"/>
                  </a:lnTo>
                  <a:lnTo>
                    <a:pt x="1655946" y="37434"/>
                  </a:lnTo>
                  <a:lnTo>
                    <a:pt x="1655997" y="37480"/>
                  </a:lnTo>
                  <a:lnTo>
                    <a:pt x="1666566" y="47426"/>
                  </a:lnTo>
                  <a:lnTo>
                    <a:pt x="1675221" y="57417"/>
                  </a:lnTo>
                  <a:lnTo>
                    <a:pt x="1675949" y="58684"/>
                  </a:lnTo>
                  <a:lnTo>
                    <a:pt x="1680835" y="67409"/>
                  </a:lnTo>
                  <a:lnTo>
                    <a:pt x="1684056" y="77400"/>
                  </a:lnTo>
                  <a:lnTo>
                    <a:pt x="1684643" y="87392"/>
                  </a:lnTo>
                  <a:lnTo>
                    <a:pt x="1681623" y="97383"/>
                  </a:lnTo>
                  <a:lnTo>
                    <a:pt x="1675949" y="104418"/>
                  </a:lnTo>
                  <a:lnTo>
                    <a:pt x="1672384" y="107375"/>
                  </a:lnTo>
                  <a:lnTo>
                    <a:pt x="1655997" y="115175"/>
                  </a:lnTo>
                  <a:lnTo>
                    <a:pt x="1647605" y="117366"/>
                  </a:lnTo>
                  <a:lnTo>
                    <a:pt x="1636046" y="119498"/>
                  </a:lnTo>
                  <a:lnTo>
                    <a:pt x="1616094" y="121813"/>
                  </a:lnTo>
                  <a:lnTo>
                    <a:pt x="1596142" y="123397"/>
                  </a:lnTo>
                  <a:lnTo>
                    <a:pt x="1576190" y="124904"/>
                  </a:lnTo>
                  <a:lnTo>
                    <a:pt x="1556239" y="126457"/>
                  </a:lnTo>
                  <a:lnTo>
                    <a:pt x="1544045" y="127358"/>
                  </a:lnTo>
                  <a:lnTo>
                    <a:pt x="1536287" y="127931"/>
                  </a:lnTo>
                  <a:lnTo>
                    <a:pt x="1516335" y="129099"/>
                  </a:lnTo>
                  <a:lnTo>
                    <a:pt x="1496383" y="129324"/>
                  </a:lnTo>
                  <a:lnTo>
                    <a:pt x="1476431" y="127770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任意多边形: 形状 2236">
              <a:extLst>
                <a:ext uri="{FF2B5EF4-FFF2-40B4-BE49-F238E27FC236}">
                  <a16:creationId xmlns:a16="http://schemas.microsoft.com/office/drawing/2014/main" id="{BAFDBB69-E10F-BB94-414A-069EC3D476C6}"/>
                </a:ext>
              </a:extLst>
            </p:cNvPr>
            <p:cNvSpPr/>
            <p:nvPr/>
          </p:nvSpPr>
          <p:spPr>
            <a:xfrm>
              <a:off x="2885545" y="3114418"/>
              <a:ext cx="2972814" cy="686185"/>
            </a:xfrm>
            <a:custGeom>
              <a:avLst/>
              <a:gdLst>
                <a:gd name="connsiteX0" fmla="*/ 0 w 2972814"/>
                <a:gd name="connsiteY0" fmla="*/ 667115 h 686185"/>
                <a:gd name="connsiteX1" fmla="*/ 14305 w 2972814"/>
                <a:gd name="connsiteY1" fmla="*/ 675196 h 686185"/>
                <a:gd name="connsiteX2" fmla="*/ 19952 w 2972814"/>
                <a:gd name="connsiteY2" fmla="*/ 678655 h 686185"/>
                <a:gd name="connsiteX3" fmla="*/ 39836 w 2972814"/>
                <a:gd name="connsiteY3" fmla="*/ 685188 h 686185"/>
                <a:gd name="connsiteX4" fmla="*/ 39904 w 2972814"/>
                <a:gd name="connsiteY4" fmla="*/ 685211 h 686185"/>
                <a:gd name="connsiteX5" fmla="*/ 59855 w 2972814"/>
                <a:gd name="connsiteY5" fmla="*/ 686186 h 686185"/>
                <a:gd name="connsiteX6" fmla="*/ 63765 w 2972814"/>
                <a:gd name="connsiteY6" fmla="*/ 685188 h 686185"/>
                <a:gd name="connsiteX7" fmla="*/ 79807 w 2972814"/>
                <a:gd name="connsiteY7" fmla="*/ 681738 h 686185"/>
                <a:gd name="connsiteX8" fmla="*/ 95568 w 2972814"/>
                <a:gd name="connsiteY8" fmla="*/ 675196 h 686185"/>
                <a:gd name="connsiteX9" fmla="*/ 99759 w 2972814"/>
                <a:gd name="connsiteY9" fmla="*/ 673677 h 686185"/>
                <a:gd name="connsiteX10" fmla="*/ 114892 w 2972814"/>
                <a:gd name="connsiteY10" fmla="*/ 665205 h 686185"/>
                <a:gd name="connsiteX11" fmla="*/ 119711 w 2972814"/>
                <a:gd name="connsiteY11" fmla="*/ 662758 h 686185"/>
                <a:gd name="connsiteX12" fmla="*/ 131332 w 2972814"/>
                <a:gd name="connsiteY12" fmla="*/ 655213 h 686185"/>
                <a:gd name="connsiteX13" fmla="*/ 139662 w 2972814"/>
                <a:gd name="connsiteY13" fmla="*/ 650197 h 686185"/>
                <a:gd name="connsiteX14" fmla="*/ 146495 w 2972814"/>
                <a:gd name="connsiteY14" fmla="*/ 645222 h 686185"/>
                <a:gd name="connsiteX15" fmla="*/ 159614 w 2972814"/>
                <a:gd name="connsiteY15" fmla="*/ 636228 h 686185"/>
                <a:gd name="connsiteX16" fmla="*/ 160921 w 2972814"/>
                <a:gd name="connsiteY16" fmla="*/ 635230 h 686185"/>
                <a:gd name="connsiteX17" fmla="*/ 174221 w 2972814"/>
                <a:gd name="connsiteY17" fmla="*/ 625239 h 686185"/>
                <a:gd name="connsiteX18" fmla="*/ 179566 w 2972814"/>
                <a:gd name="connsiteY18" fmla="*/ 621228 h 686185"/>
                <a:gd name="connsiteX19" fmla="*/ 187174 w 2972814"/>
                <a:gd name="connsiteY19" fmla="*/ 615247 h 686185"/>
                <a:gd name="connsiteX20" fmla="*/ 199518 w 2972814"/>
                <a:gd name="connsiteY20" fmla="*/ 605339 h 686185"/>
                <a:gd name="connsiteX21" fmla="*/ 199621 w 2972814"/>
                <a:gd name="connsiteY21" fmla="*/ 605256 h 686185"/>
                <a:gd name="connsiteX22" fmla="*/ 211616 w 2972814"/>
                <a:gd name="connsiteY22" fmla="*/ 595264 h 686185"/>
                <a:gd name="connsiteX23" fmla="*/ 219470 w 2972814"/>
                <a:gd name="connsiteY23" fmla="*/ 588432 h 686185"/>
                <a:gd name="connsiteX24" fmla="*/ 223287 w 2972814"/>
                <a:gd name="connsiteY24" fmla="*/ 585273 h 686185"/>
                <a:gd name="connsiteX25" fmla="*/ 234664 w 2972814"/>
                <a:gd name="connsiteY25" fmla="*/ 575281 h 686185"/>
                <a:gd name="connsiteX26" fmla="*/ 239421 w 2972814"/>
                <a:gd name="connsiteY26" fmla="*/ 570609 h 686185"/>
                <a:gd name="connsiteX27" fmla="*/ 245467 w 2972814"/>
                <a:gd name="connsiteY27" fmla="*/ 565290 h 686185"/>
                <a:gd name="connsiteX28" fmla="*/ 255937 w 2972814"/>
                <a:gd name="connsiteY28" fmla="*/ 555298 h 686185"/>
                <a:gd name="connsiteX29" fmla="*/ 259373 w 2972814"/>
                <a:gd name="connsiteY29" fmla="*/ 551477 h 686185"/>
                <a:gd name="connsiteX30" fmla="*/ 265692 w 2972814"/>
                <a:gd name="connsiteY30" fmla="*/ 545307 h 686185"/>
                <a:gd name="connsiteX31" fmla="*/ 274413 w 2972814"/>
                <a:gd name="connsiteY31" fmla="*/ 535315 h 686185"/>
                <a:gd name="connsiteX32" fmla="*/ 279325 w 2972814"/>
                <a:gd name="connsiteY32" fmla="*/ 528676 h 686185"/>
                <a:gd name="connsiteX33" fmla="*/ 282264 w 2972814"/>
                <a:gd name="connsiteY33" fmla="*/ 525324 h 686185"/>
                <a:gd name="connsiteX34" fmla="*/ 288265 w 2972814"/>
                <a:gd name="connsiteY34" fmla="*/ 515332 h 686185"/>
                <a:gd name="connsiteX35" fmla="*/ 292328 w 2972814"/>
                <a:gd name="connsiteY35" fmla="*/ 505341 h 686185"/>
                <a:gd name="connsiteX36" fmla="*/ 292635 w 2972814"/>
                <a:gd name="connsiteY36" fmla="*/ 495349 h 686185"/>
                <a:gd name="connsiteX37" fmla="*/ 287306 w 2972814"/>
                <a:gd name="connsiteY37" fmla="*/ 485358 h 686185"/>
                <a:gd name="connsiteX38" fmla="*/ 279325 w 2972814"/>
                <a:gd name="connsiteY38" fmla="*/ 479691 h 686185"/>
                <a:gd name="connsiteX39" fmla="*/ 272513 w 2972814"/>
                <a:gd name="connsiteY39" fmla="*/ 475366 h 686185"/>
                <a:gd name="connsiteX40" fmla="*/ 259373 w 2972814"/>
                <a:gd name="connsiteY40" fmla="*/ 470166 h 686185"/>
                <a:gd name="connsiteX41" fmla="*/ 247993 w 2972814"/>
                <a:gd name="connsiteY41" fmla="*/ 465375 h 686185"/>
                <a:gd name="connsiteX42" fmla="*/ 239421 w 2972814"/>
                <a:gd name="connsiteY42" fmla="*/ 462475 h 686185"/>
                <a:gd name="connsiteX43" fmla="*/ 223318 w 2972814"/>
                <a:gd name="connsiteY43" fmla="*/ 455383 h 686185"/>
                <a:gd name="connsiteX44" fmla="*/ 219470 w 2972814"/>
                <a:gd name="connsiteY44" fmla="*/ 453803 h 686185"/>
                <a:gd name="connsiteX45" fmla="*/ 203056 w 2972814"/>
                <a:gd name="connsiteY45" fmla="*/ 445392 h 686185"/>
                <a:gd name="connsiteX46" fmla="*/ 199518 w 2972814"/>
                <a:gd name="connsiteY46" fmla="*/ 443608 h 686185"/>
                <a:gd name="connsiteX47" fmla="*/ 186268 w 2972814"/>
                <a:gd name="connsiteY47" fmla="*/ 435400 h 686185"/>
                <a:gd name="connsiteX48" fmla="*/ 179566 w 2972814"/>
                <a:gd name="connsiteY48" fmla="*/ 430971 h 686185"/>
                <a:gd name="connsiteX49" fmla="*/ 172169 w 2972814"/>
                <a:gd name="connsiteY49" fmla="*/ 425409 h 686185"/>
                <a:gd name="connsiteX50" fmla="*/ 159772 w 2972814"/>
                <a:gd name="connsiteY50" fmla="*/ 415417 h 686185"/>
                <a:gd name="connsiteX51" fmla="*/ 159614 w 2972814"/>
                <a:gd name="connsiteY51" fmla="*/ 415262 h 686185"/>
                <a:gd name="connsiteX52" fmla="*/ 149703 w 2972814"/>
                <a:gd name="connsiteY52" fmla="*/ 405426 h 686185"/>
                <a:gd name="connsiteX53" fmla="*/ 141709 w 2972814"/>
                <a:gd name="connsiteY53" fmla="*/ 395434 h 686185"/>
                <a:gd name="connsiteX54" fmla="*/ 139662 w 2972814"/>
                <a:gd name="connsiteY54" fmla="*/ 391740 h 686185"/>
                <a:gd name="connsiteX55" fmla="*/ 135902 w 2972814"/>
                <a:gd name="connsiteY55" fmla="*/ 385443 h 686185"/>
                <a:gd name="connsiteX56" fmla="*/ 133579 w 2972814"/>
                <a:gd name="connsiteY56" fmla="*/ 375451 h 686185"/>
                <a:gd name="connsiteX57" fmla="*/ 136340 w 2972814"/>
                <a:gd name="connsiteY57" fmla="*/ 365460 h 686185"/>
                <a:gd name="connsiteX58" fmla="*/ 139662 w 2972814"/>
                <a:gd name="connsiteY58" fmla="*/ 362063 h 686185"/>
                <a:gd name="connsiteX59" fmla="*/ 148324 w 2972814"/>
                <a:gd name="connsiteY59" fmla="*/ 355468 h 686185"/>
                <a:gd name="connsiteX60" fmla="*/ 159614 w 2972814"/>
                <a:gd name="connsiteY60" fmla="*/ 351394 h 686185"/>
                <a:gd name="connsiteX61" fmla="*/ 179566 w 2972814"/>
                <a:gd name="connsiteY61" fmla="*/ 347483 h 686185"/>
                <a:gd name="connsiteX62" fmla="*/ 199518 w 2972814"/>
                <a:gd name="connsiteY62" fmla="*/ 346113 h 686185"/>
                <a:gd name="connsiteX63" fmla="*/ 219470 w 2972814"/>
                <a:gd name="connsiteY63" fmla="*/ 346593 h 686185"/>
                <a:gd name="connsiteX64" fmla="*/ 239421 w 2972814"/>
                <a:gd name="connsiteY64" fmla="*/ 348977 h 686185"/>
                <a:gd name="connsiteX65" fmla="*/ 259373 w 2972814"/>
                <a:gd name="connsiteY65" fmla="*/ 353024 h 686185"/>
                <a:gd name="connsiteX66" fmla="*/ 268129 w 2972814"/>
                <a:gd name="connsiteY66" fmla="*/ 355468 h 686185"/>
                <a:gd name="connsiteX67" fmla="*/ 279325 w 2972814"/>
                <a:gd name="connsiteY67" fmla="*/ 359041 h 686185"/>
                <a:gd name="connsiteX68" fmla="*/ 295061 w 2972814"/>
                <a:gd name="connsiteY68" fmla="*/ 365460 h 686185"/>
                <a:gd name="connsiteX69" fmla="*/ 299277 w 2972814"/>
                <a:gd name="connsiteY69" fmla="*/ 367432 h 686185"/>
                <a:gd name="connsiteX70" fmla="*/ 314330 w 2972814"/>
                <a:gd name="connsiteY70" fmla="*/ 375451 h 686185"/>
                <a:gd name="connsiteX71" fmla="*/ 319228 w 2972814"/>
                <a:gd name="connsiteY71" fmla="*/ 378621 h 686185"/>
                <a:gd name="connsiteX72" fmla="*/ 329474 w 2972814"/>
                <a:gd name="connsiteY72" fmla="*/ 385443 h 686185"/>
                <a:gd name="connsiteX73" fmla="*/ 339180 w 2972814"/>
                <a:gd name="connsiteY73" fmla="*/ 393358 h 686185"/>
                <a:gd name="connsiteX74" fmla="*/ 341864 w 2972814"/>
                <a:gd name="connsiteY74" fmla="*/ 395434 h 686185"/>
                <a:gd name="connsiteX75" fmla="*/ 352668 w 2972814"/>
                <a:gd name="connsiteY75" fmla="*/ 405426 h 686185"/>
                <a:gd name="connsiteX76" fmla="*/ 359132 w 2972814"/>
                <a:gd name="connsiteY76" fmla="*/ 411777 h 686185"/>
                <a:gd name="connsiteX77" fmla="*/ 363848 w 2972814"/>
                <a:gd name="connsiteY77" fmla="*/ 415417 h 686185"/>
                <a:gd name="connsiteX78" fmla="*/ 378050 w 2972814"/>
                <a:gd name="connsiteY78" fmla="*/ 425409 h 686185"/>
                <a:gd name="connsiteX79" fmla="*/ 379084 w 2972814"/>
                <a:gd name="connsiteY79" fmla="*/ 425982 h 686185"/>
                <a:gd name="connsiteX80" fmla="*/ 399036 w 2972814"/>
                <a:gd name="connsiteY80" fmla="*/ 432428 h 686185"/>
                <a:gd name="connsiteX81" fmla="*/ 418987 w 2972814"/>
                <a:gd name="connsiteY81" fmla="*/ 435173 h 686185"/>
                <a:gd name="connsiteX82" fmla="*/ 421473 w 2972814"/>
                <a:gd name="connsiteY82" fmla="*/ 435400 h 686185"/>
                <a:gd name="connsiteX83" fmla="*/ 438939 w 2972814"/>
                <a:gd name="connsiteY83" fmla="*/ 436705 h 686185"/>
                <a:gd name="connsiteX84" fmla="*/ 458891 w 2972814"/>
                <a:gd name="connsiteY84" fmla="*/ 437760 h 686185"/>
                <a:gd name="connsiteX85" fmla="*/ 478843 w 2972814"/>
                <a:gd name="connsiteY85" fmla="*/ 439334 h 686185"/>
                <a:gd name="connsiteX86" fmla="*/ 498794 w 2972814"/>
                <a:gd name="connsiteY86" fmla="*/ 441476 h 686185"/>
                <a:gd name="connsiteX87" fmla="*/ 518746 w 2972814"/>
                <a:gd name="connsiteY87" fmla="*/ 444348 h 686185"/>
                <a:gd name="connsiteX88" fmla="*/ 524936 w 2972814"/>
                <a:gd name="connsiteY88" fmla="*/ 445392 h 686185"/>
                <a:gd name="connsiteX89" fmla="*/ 538698 w 2972814"/>
                <a:gd name="connsiteY89" fmla="*/ 447719 h 686185"/>
                <a:gd name="connsiteX90" fmla="*/ 558650 w 2972814"/>
                <a:gd name="connsiteY90" fmla="*/ 451406 h 686185"/>
                <a:gd name="connsiteX91" fmla="*/ 578601 w 2972814"/>
                <a:gd name="connsiteY91" fmla="*/ 454654 h 686185"/>
                <a:gd name="connsiteX92" fmla="*/ 587898 w 2972814"/>
                <a:gd name="connsiteY92" fmla="*/ 455383 h 686185"/>
                <a:gd name="connsiteX93" fmla="*/ 598553 w 2972814"/>
                <a:gd name="connsiteY93" fmla="*/ 456233 h 686185"/>
                <a:gd name="connsiteX94" fmla="*/ 611546 w 2972814"/>
                <a:gd name="connsiteY94" fmla="*/ 455383 h 686185"/>
                <a:gd name="connsiteX95" fmla="*/ 618505 w 2972814"/>
                <a:gd name="connsiteY95" fmla="*/ 454925 h 686185"/>
                <a:gd name="connsiteX96" fmla="*/ 638457 w 2972814"/>
                <a:gd name="connsiteY96" fmla="*/ 450552 h 686185"/>
                <a:gd name="connsiteX97" fmla="*/ 652073 w 2972814"/>
                <a:gd name="connsiteY97" fmla="*/ 445392 h 686185"/>
                <a:gd name="connsiteX98" fmla="*/ 658409 w 2972814"/>
                <a:gd name="connsiteY98" fmla="*/ 443175 h 686185"/>
                <a:gd name="connsiteX99" fmla="*/ 676131 w 2972814"/>
                <a:gd name="connsiteY99" fmla="*/ 435400 h 686185"/>
                <a:gd name="connsiteX100" fmla="*/ 678360 w 2972814"/>
                <a:gd name="connsiteY100" fmla="*/ 434543 h 686185"/>
                <a:gd name="connsiteX101" fmla="*/ 698312 w 2972814"/>
                <a:gd name="connsiteY101" fmla="*/ 426544 h 686185"/>
                <a:gd name="connsiteX102" fmla="*/ 701339 w 2972814"/>
                <a:gd name="connsiteY102" fmla="*/ 425409 h 686185"/>
                <a:gd name="connsiteX103" fmla="*/ 718264 w 2972814"/>
                <a:gd name="connsiteY103" fmla="*/ 420025 h 686185"/>
                <a:gd name="connsiteX104" fmla="*/ 736564 w 2972814"/>
                <a:gd name="connsiteY104" fmla="*/ 415417 h 686185"/>
                <a:gd name="connsiteX105" fmla="*/ 738216 w 2972814"/>
                <a:gd name="connsiteY105" fmla="*/ 415054 h 686185"/>
                <a:gd name="connsiteX106" fmla="*/ 758167 w 2972814"/>
                <a:gd name="connsiteY106" fmla="*/ 411662 h 686185"/>
                <a:gd name="connsiteX107" fmla="*/ 778119 w 2972814"/>
                <a:gd name="connsiteY107" fmla="*/ 409465 h 686185"/>
                <a:gd name="connsiteX108" fmla="*/ 798071 w 2972814"/>
                <a:gd name="connsiteY108" fmla="*/ 408138 h 686185"/>
                <a:gd name="connsiteX109" fmla="*/ 818023 w 2972814"/>
                <a:gd name="connsiteY109" fmla="*/ 407455 h 686185"/>
                <a:gd name="connsiteX110" fmla="*/ 837975 w 2972814"/>
                <a:gd name="connsiteY110" fmla="*/ 407074 h 686185"/>
                <a:gd name="connsiteX111" fmla="*/ 857926 w 2972814"/>
                <a:gd name="connsiteY111" fmla="*/ 406752 h 686185"/>
                <a:gd name="connsiteX112" fmla="*/ 877878 w 2972814"/>
                <a:gd name="connsiteY112" fmla="*/ 406051 h 686185"/>
                <a:gd name="connsiteX113" fmla="*/ 885748 w 2972814"/>
                <a:gd name="connsiteY113" fmla="*/ 405426 h 686185"/>
                <a:gd name="connsiteX114" fmla="*/ 897830 w 2972814"/>
                <a:gd name="connsiteY114" fmla="*/ 404385 h 686185"/>
                <a:gd name="connsiteX115" fmla="*/ 917782 w 2972814"/>
                <a:gd name="connsiteY115" fmla="*/ 401326 h 686185"/>
                <a:gd name="connsiteX116" fmla="*/ 937733 w 2972814"/>
                <a:gd name="connsiteY116" fmla="*/ 395873 h 686185"/>
                <a:gd name="connsiteX117" fmla="*/ 938920 w 2972814"/>
                <a:gd name="connsiteY117" fmla="*/ 395434 h 686185"/>
                <a:gd name="connsiteX118" fmla="*/ 957685 w 2972814"/>
                <a:gd name="connsiteY118" fmla="*/ 387631 h 686185"/>
                <a:gd name="connsiteX119" fmla="*/ 961982 w 2972814"/>
                <a:gd name="connsiteY119" fmla="*/ 385443 h 686185"/>
                <a:gd name="connsiteX120" fmla="*/ 977637 w 2972814"/>
                <a:gd name="connsiteY120" fmla="*/ 377089 h 686185"/>
                <a:gd name="connsiteX121" fmla="*/ 980626 w 2972814"/>
                <a:gd name="connsiteY121" fmla="*/ 375451 h 686185"/>
                <a:gd name="connsiteX122" fmla="*/ 997589 w 2972814"/>
                <a:gd name="connsiteY122" fmla="*/ 366357 h 686185"/>
                <a:gd name="connsiteX123" fmla="*/ 999570 w 2972814"/>
                <a:gd name="connsiteY123" fmla="*/ 365460 h 686185"/>
                <a:gd name="connsiteX124" fmla="*/ 1017541 w 2972814"/>
                <a:gd name="connsiteY124" fmla="*/ 358064 h 686185"/>
                <a:gd name="connsiteX125" fmla="*/ 1026644 w 2972814"/>
                <a:gd name="connsiteY125" fmla="*/ 355468 h 686185"/>
                <a:gd name="connsiteX126" fmla="*/ 1037492 w 2972814"/>
                <a:gd name="connsiteY126" fmla="*/ 352692 h 686185"/>
                <a:gd name="connsiteX127" fmla="*/ 1057444 w 2972814"/>
                <a:gd name="connsiteY127" fmla="*/ 350436 h 686185"/>
                <a:gd name="connsiteX128" fmla="*/ 1077396 w 2972814"/>
                <a:gd name="connsiteY128" fmla="*/ 350214 h 686185"/>
                <a:gd name="connsiteX129" fmla="*/ 1097348 w 2972814"/>
                <a:gd name="connsiteY129" fmla="*/ 351506 h 686185"/>
                <a:gd name="connsiteX130" fmla="*/ 1117299 w 2972814"/>
                <a:gd name="connsiteY130" fmla="*/ 353233 h 686185"/>
                <a:gd name="connsiteX131" fmla="*/ 1137251 w 2972814"/>
                <a:gd name="connsiteY131" fmla="*/ 354537 h 686185"/>
                <a:gd name="connsiteX132" fmla="*/ 1157203 w 2972814"/>
                <a:gd name="connsiteY132" fmla="*/ 354908 h 686185"/>
                <a:gd name="connsiteX133" fmla="*/ 1177155 w 2972814"/>
                <a:gd name="connsiteY133" fmla="*/ 353909 h 686185"/>
                <a:gd name="connsiteX134" fmla="*/ 1197107 w 2972814"/>
                <a:gd name="connsiteY134" fmla="*/ 351196 h 686185"/>
                <a:gd name="connsiteX135" fmla="*/ 1217058 w 2972814"/>
                <a:gd name="connsiteY135" fmla="*/ 346682 h 686185"/>
                <a:gd name="connsiteX136" fmla="*/ 1220891 w 2972814"/>
                <a:gd name="connsiteY136" fmla="*/ 345477 h 686185"/>
                <a:gd name="connsiteX137" fmla="*/ 1237010 w 2972814"/>
                <a:gd name="connsiteY137" fmla="*/ 340215 h 686185"/>
                <a:gd name="connsiteX138" fmla="*/ 1248736 w 2972814"/>
                <a:gd name="connsiteY138" fmla="*/ 335485 h 686185"/>
                <a:gd name="connsiteX139" fmla="*/ 1256962 w 2972814"/>
                <a:gd name="connsiteY139" fmla="*/ 331847 h 686185"/>
                <a:gd name="connsiteX140" fmla="*/ 1269483 w 2972814"/>
                <a:gd name="connsiteY140" fmla="*/ 325494 h 686185"/>
                <a:gd name="connsiteX141" fmla="*/ 1276914 w 2972814"/>
                <a:gd name="connsiteY141" fmla="*/ 321222 h 686185"/>
                <a:gd name="connsiteX142" fmla="*/ 1286494 w 2972814"/>
                <a:gd name="connsiteY142" fmla="*/ 315502 h 686185"/>
                <a:gd name="connsiteX143" fmla="*/ 1296865 w 2972814"/>
                <a:gd name="connsiteY143" fmla="*/ 308211 h 686185"/>
                <a:gd name="connsiteX144" fmla="*/ 1300794 w 2972814"/>
                <a:gd name="connsiteY144" fmla="*/ 305511 h 686185"/>
                <a:gd name="connsiteX145" fmla="*/ 1312994 w 2972814"/>
                <a:gd name="connsiteY145" fmla="*/ 295519 h 686185"/>
                <a:gd name="connsiteX146" fmla="*/ 1316817 w 2972814"/>
                <a:gd name="connsiteY146" fmla="*/ 291763 h 686185"/>
                <a:gd name="connsiteX147" fmla="*/ 1323798 w 2972814"/>
                <a:gd name="connsiteY147" fmla="*/ 285528 h 686185"/>
                <a:gd name="connsiteX148" fmla="*/ 1332977 w 2972814"/>
                <a:gd name="connsiteY148" fmla="*/ 275536 h 686185"/>
                <a:gd name="connsiteX149" fmla="*/ 1336769 w 2972814"/>
                <a:gd name="connsiteY149" fmla="*/ 270563 h 686185"/>
                <a:gd name="connsiteX150" fmla="*/ 1341301 w 2972814"/>
                <a:gd name="connsiteY150" fmla="*/ 265545 h 686185"/>
                <a:gd name="connsiteX151" fmla="*/ 1348624 w 2972814"/>
                <a:gd name="connsiteY151" fmla="*/ 255553 h 686185"/>
                <a:gd name="connsiteX152" fmla="*/ 1354461 w 2972814"/>
                <a:gd name="connsiteY152" fmla="*/ 245562 h 686185"/>
                <a:gd name="connsiteX153" fmla="*/ 1356721 w 2972814"/>
                <a:gd name="connsiteY153" fmla="*/ 241120 h 686185"/>
                <a:gd name="connsiteX154" fmla="*/ 1360420 w 2972814"/>
                <a:gd name="connsiteY154" fmla="*/ 235570 h 686185"/>
                <a:gd name="connsiteX155" fmla="*/ 1365339 w 2972814"/>
                <a:gd name="connsiteY155" fmla="*/ 225579 h 686185"/>
                <a:gd name="connsiteX156" fmla="*/ 1369048 w 2972814"/>
                <a:gd name="connsiteY156" fmla="*/ 215587 h 686185"/>
                <a:gd name="connsiteX157" fmla="*/ 1371334 w 2972814"/>
                <a:gd name="connsiteY157" fmla="*/ 205596 h 686185"/>
                <a:gd name="connsiteX158" fmla="*/ 1372900 w 2972814"/>
                <a:gd name="connsiteY158" fmla="*/ 195604 h 686185"/>
                <a:gd name="connsiteX159" fmla="*/ 1373811 w 2972814"/>
                <a:gd name="connsiteY159" fmla="*/ 185613 h 686185"/>
                <a:gd name="connsiteX160" fmla="*/ 1373846 w 2972814"/>
                <a:gd name="connsiteY160" fmla="*/ 175621 h 686185"/>
                <a:gd name="connsiteX161" fmla="*/ 1373528 w 2972814"/>
                <a:gd name="connsiteY161" fmla="*/ 165630 h 686185"/>
                <a:gd name="connsiteX162" fmla="*/ 1373075 w 2972814"/>
                <a:gd name="connsiteY162" fmla="*/ 155638 h 686185"/>
                <a:gd name="connsiteX163" fmla="*/ 1372388 w 2972814"/>
                <a:gd name="connsiteY163" fmla="*/ 145647 h 686185"/>
                <a:gd name="connsiteX164" fmla="*/ 1371752 w 2972814"/>
                <a:gd name="connsiteY164" fmla="*/ 135655 h 686185"/>
                <a:gd name="connsiteX165" fmla="*/ 1371385 w 2972814"/>
                <a:gd name="connsiteY165" fmla="*/ 125664 h 686185"/>
                <a:gd name="connsiteX166" fmla="*/ 1371184 w 2972814"/>
                <a:gd name="connsiteY166" fmla="*/ 115672 h 686185"/>
                <a:gd name="connsiteX167" fmla="*/ 1371706 w 2972814"/>
                <a:gd name="connsiteY167" fmla="*/ 105681 h 686185"/>
                <a:gd name="connsiteX168" fmla="*/ 1372889 w 2972814"/>
                <a:gd name="connsiteY168" fmla="*/ 95689 h 686185"/>
                <a:gd name="connsiteX169" fmla="*/ 1375071 w 2972814"/>
                <a:gd name="connsiteY169" fmla="*/ 85698 h 686185"/>
                <a:gd name="connsiteX170" fmla="*/ 1376673 w 2972814"/>
                <a:gd name="connsiteY170" fmla="*/ 80961 h 686185"/>
                <a:gd name="connsiteX171" fmla="*/ 1378493 w 2972814"/>
                <a:gd name="connsiteY171" fmla="*/ 75706 h 686185"/>
                <a:gd name="connsiteX172" fmla="*/ 1383550 w 2972814"/>
                <a:gd name="connsiteY172" fmla="*/ 65715 h 686185"/>
                <a:gd name="connsiteX173" fmla="*/ 1390704 w 2972814"/>
                <a:gd name="connsiteY173" fmla="*/ 55723 h 686185"/>
                <a:gd name="connsiteX174" fmla="*/ 1396624 w 2972814"/>
                <a:gd name="connsiteY174" fmla="*/ 49574 h 686185"/>
                <a:gd name="connsiteX175" fmla="*/ 1400596 w 2972814"/>
                <a:gd name="connsiteY175" fmla="*/ 45732 h 686185"/>
                <a:gd name="connsiteX176" fmla="*/ 1413947 w 2972814"/>
                <a:gd name="connsiteY176" fmla="*/ 35740 h 686185"/>
                <a:gd name="connsiteX177" fmla="*/ 1416576 w 2972814"/>
                <a:gd name="connsiteY177" fmla="*/ 34166 h 686185"/>
                <a:gd name="connsiteX178" fmla="*/ 1432660 w 2972814"/>
                <a:gd name="connsiteY178" fmla="*/ 25749 h 686185"/>
                <a:gd name="connsiteX179" fmla="*/ 1436528 w 2972814"/>
                <a:gd name="connsiteY179" fmla="*/ 24039 h 686185"/>
                <a:gd name="connsiteX180" fmla="*/ 1456480 w 2972814"/>
                <a:gd name="connsiteY180" fmla="*/ 16302 h 686185"/>
                <a:gd name="connsiteX181" fmla="*/ 1458197 w 2972814"/>
                <a:gd name="connsiteY181" fmla="*/ 15757 h 686185"/>
                <a:gd name="connsiteX182" fmla="*/ 1476431 w 2972814"/>
                <a:gd name="connsiteY182" fmla="*/ 10595 h 686185"/>
                <a:gd name="connsiteX183" fmla="*/ 1496383 w 2972814"/>
                <a:gd name="connsiteY183" fmla="*/ 5968 h 686185"/>
                <a:gd name="connsiteX184" fmla="*/ 1497586 w 2972814"/>
                <a:gd name="connsiteY184" fmla="*/ 5766 h 686185"/>
                <a:gd name="connsiteX185" fmla="*/ 1516335 w 2972814"/>
                <a:gd name="connsiteY185" fmla="*/ 2749 h 686185"/>
                <a:gd name="connsiteX186" fmla="*/ 1536287 w 2972814"/>
                <a:gd name="connsiteY186" fmla="*/ 692 h 686185"/>
                <a:gd name="connsiteX187" fmla="*/ 1556239 w 2972814"/>
                <a:gd name="connsiteY187" fmla="*/ 0 h 686185"/>
                <a:gd name="connsiteX188" fmla="*/ 1576190 w 2972814"/>
                <a:gd name="connsiteY188" fmla="*/ 889 h 686185"/>
                <a:gd name="connsiteX189" fmla="*/ 1596142 w 2972814"/>
                <a:gd name="connsiteY189" fmla="*/ 3618 h 686185"/>
                <a:gd name="connsiteX190" fmla="*/ 1605555 w 2972814"/>
                <a:gd name="connsiteY190" fmla="*/ 5766 h 686185"/>
                <a:gd name="connsiteX191" fmla="*/ 1616094 w 2972814"/>
                <a:gd name="connsiteY191" fmla="*/ 8344 h 686185"/>
                <a:gd name="connsiteX192" fmla="*/ 1636046 w 2972814"/>
                <a:gd name="connsiteY192" fmla="*/ 15015 h 686185"/>
                <a:gd name="connsiteX193" fmla="*/ 1637860 w 2972814"/>
                <a:gd name="connsiteY193" fmla="*/ 15757 h 686185"/>
                <a:gd name="connsiteX194" fmla="*/ 1655997 w 2972814"/>
                <a:gd name="connsiteY194" fmla="*/ 23731 h 686185"/>
                <a:gd name="connsiteX195" fmla="*/ 1660057 w 2972814"/>
                <a:gd name="connsiteY195" fmla="*/ 25749 h 686185"/>
                <a:gd name="connsiteX196" fmla="*/ 1675949 w 2972814"/>
                <a:gd name="connsiteY196" fmla="*/ 34246 h 686185"/>
                <a:gd name="connsiteX197" fmla="*/ 1678558 w 2972814"/>
                <a:gd name="connsiteY197" fmla="*/ 35740 h 686185"/>
                <a:gd name="connsiteX198" fmla="*/ 1694611 w 2972814"/>
                <a:gd name="connsiteY198" fmla="*/ 45732 h 686185"/>
                <a:gd name="connsiteX199" fmla="*/ 1695901 w 2972814"/>
                <a:gd name="connsiteY199" fmla="*/ 46624 h 686185"/>
                <a:gd name="connsiteX200" fmla="*/ 1708649 w 2972814"/>
                <a:gd name="connsiteY200" fmla="*/ 55723 h 686185"/>
                <a:gd name="connsiteX201" fmla="*/ 1715853 w 2972814"/>
                <a:gd name="connsiteY201" fmla="*/ 61477 h 686185"/>
                <a:gd name="connsiteX202" fmla="*/ 1721240 w 2972814"/>
                <a:gd name="connsiteY202" fmla="*/ 65715 h 686185"/>
                <a:gd name="connsiteX203" fmla="*/ 1732395 w 2972814"/>
                <a:gd name="connsiteY203" fmla="*/ 75706 h 686185"/>
                <a:gd name="connsiteX204" fmla="*/ 1735805 w 2972814"/>
                <a:gd name="connsiteY204" fmla="*/ 79342 h 686185"/>
                <a:gd name="connsiteX205" fmla="*/ 1742148 w 2972814"/>
                <a:gd name="connsiteY205" fmla="*/ 85698 h 686185"/>
                <a:gd name="connsiteX206" fmla="*/ 1750983 w 2972814"/>
                <a:gd name="connsiteY206" fmla="*/ 95689 h 686185"/>
                <a:gd name="connsiteX207" fmla="*/ 1755756 w 2972814"/>
                <a:gd name="connsiteY207" fmla="*/ 101888 h 686185"/>
                <a:gd name="connsiteX208" fmla="*/ 1759013 w 2972814"/>
                <a:gd name="connsiteY208" fmla="*/ 105681 h 686185"/>
                <a:gd name="connsiteX209" fmla="*/ 1766276 w 2972814"/>
                <a:gd name="connsiteY209" fmla="*/ 115672 h 686185"/>
                <a:gd name="connsiteX210" fmla="*/ 1773042 w 2972814"/>
                <a:gd name="connsiteY210" fmla="*/ 125664 h 686185"/>
                <a:gd name="connsiteX211" fmla="*/ 1775708 w 2972814"/>
                <a:gd name="connsiteY211" fmla="*/ 129732 h 686185"/>
                <a:gd name="connsiteX212" fmla="*/ 1780384 w 2972814"/>
                <a:gd name="connsiteY212" fmla="*/ 135655 h 686185"/>
                <a:gd name="connsiteX213" fmla="*/ 1788271 w 2972814"/>
                <a:gd name="connsiteY213" fmla="*/ 145647 h 686185"/>
                <a:gd name="connsiteX214" fmla="*/ 1795660 w 2972814"/>
                <a:gd name="connsiteY214" fmla="*/ 154391 h 686185"/>
                <a:gd name="connsiteX215" fmla="*/ 1797007 w 2972814"/>
                <a:gd name="connsiteY215" fmla="*/ 155638 h 686185"/>
                <a:gd name="connsiteX216" fmla="*/ 1809357 w 2972814"/>
                <a:gd name="connsiteY216" fmla="*/ 165630 h 686185"/>
                <a:gd name="connsiteX217" fmla="*/ 1815612 w 2972814"/>
                <a:gd name="connsiteY217" fmla="*/ 170305 h 686185"/>
                <a:gd name="connsiteX218" fmla="*/ 1824593 w 2972814"/>
                <a:gd name="connsiteY218" fmla="*/ 175621 h 686185"/>
                <a:gd name="connsiteX219" fmla="*/ 1835563 w 2972814"/>
                <a:gd name="connsiteY219" fmla="*/ 181501 h 686185"/>
                <a:gd name="connsiteX220" fmla="*/ 1845751 w 2972814"/>
                <a:gd name="connsiteY220" fmla="*/ 185613 h 686185"/>
                <a:gd name="connsiteX221" fmla="*/ 1855515 w 2972814"/>
                <a:gd name="connsiteY221" fmla="*/ 189671 h 686185"/>
                <a:gd name="connsiteX222" fmla="*/ 1875467 w 2972814"/>
                <a:gd name="connsiteY222" fmla="*/ 195448 h 686185"/>
                <a:gd name="connsiteX223" fmla="*/ 1876506 w 2972814"/>
                <a:gd name="connsiteY223" fmla="*/ 195604 h 686185"/>
                <a:gd name="connsiteX224" fmla="*/ 1895419 w 2972814"/>
                <a:gd name="connsiteY224" fmla="*/ 198727 h 686185"/>
                <a:gd name="connsiteX225" fmla="*/ 1915371 w 2972814"/>
                <a:gd name="connsiteY225" fmla="*/ 198189 h 686185"/>
                <a:gd name="connsiteX226" fmla="*/ 1926368 w 2972814"/>
                <a:gd name="connsiteY226" fmla="*/ 195604 h 686185"/>
                <a:gd name="connsiteX227" fmla="*/ 1935322 w 2972814"/>
                <a:gd name="connsiteY227" fmla="*/ 193212 h 686185"/>
                <a:gd name="connsiteX228" fmla="*/ 1951218 w 2972814"/>
                <a:gd name="connsiteY228" fmla="*/ 185613 h 686185"/>
                <a:gd name="connsiteX229" fmla="*/ 1955274 w 2972814"/>
                <a:gd name="connsiteY229" fmla="*/ 183473 h 686185"/>
                <a:gd name="connsiteX230" fmla="*/ 1965977 w 2972814"/>
                <a:gd name="connsiteY230" fmla="*/ 175621 h 686185"/>
                <a:gd name="connsiteX231" fmla="*/ 1975226 w 2972814"/>
                <a:gd name="connsiteY231" fmla="*/ 169184 h 686185"/>
                <a:gd name="connsiteX232" fmla="*/ 1980082 w 2972814"/>
                <a:gd name="connsiteY232" fmla="*/ 165630 h 686185"/>
                <a:gd name="connsiteX233" fmla="*/ 1994073 w 2972814"/>
                <a:gd name="connsiteY233" fmla="*/ 155638 h 686185"/>
                <a:gd name="connsiteX234" fmla="*/ 1995178 w 2972814"/>
                <a:gd name="connsiteY234" fmla="*/ 154935 h 686185"/>
                <a:gd name="connsiteX235" fmla="*/ 2012077 w 2972814"/>
                <a:gd name="connsiteY235" fmla="*/ 145647 h 686185"/>
                <a:gd name="connsiteX236" fmla="*/ 2015129 w 2972814"/>
                <a:gd name="connsiteY236" fmla="*/ 144264 h 686185"/>
                <a:gd name="connsiteX237" fmla="*/ 2035081 w 2972814"/>
                <a:gd name="connsiteY237" fmla="*/ 137207 h 686185"/>
                <a:gd name="connsiteX238" fmla="*/ 2042949 w 2972814"/>
                <a:gd name="connsiteY238" fmla="*/ 135655 h 686185"/>
                <a:gd name="connsiteX239" fmla="*/ 2055033 w 2972814"/>
                <a:gd name="connsiteY239" fmla="*/ 133725 h 686185"/>
                <a:gd name="connsiteX240" fmla="*/ 2074985 w 2972814"/>
                <a:gd name="connsiteY240" fmla="*/ 132373 h 686185"/>
                <a:gd name="connsiteX241" fmla="*/ 2094936 w 2972814"/>
                <a:gd name="connsiteY241" fmla="*/ 133085 h 686185"/>
                <a:gd name="connsiteX242" fmla="*/ 2114888 w 2972814"/>
                <a:gd name="connsiteY242" fmla="*/ 134842 h 686185"/>
                <a:gd name="connsiteX243" fmla="*/ 2121122 w 2972814"/>
                <a:gd name="connsiteY243" fmla="*/ 135655 h 686185"/>
                <a:gd name="connsiteX244" fmla="*/ 2134840 w 2972814"/>
                <a:gd name="connsiteY244" fmla="*/ 137518 h 686185"/>
                <a:gd name="connsiteX245" fmla="*/ 2154792 w 2972814"/>
                <a:gd name="connsiteY245" fmla="*/ 140655 h 686185"/>
                <a:gd name="connsiteX246" fmla="*/ 2174744 w 2972814"/>
                <a:gd name="connsiteY246" fmla="*/ 144721 h 686185"/>
                <a:gd name="connsiteX247" fmla="*/ 2178578 w 2972814"/>
                <a:gd name="connsiteY247" fmla="*/ 145647 h 686185"/>
                <a:gd name="connsiteX248" fmla="*/ 2194695 w 2972814"/>
                <a:gd name="connsiteY248" fmla="*/ 149891 h 686185"/>
                <a:gd name="connsiteX249" fmla="*/ 2211045 w 2972814"/>
                <a:gd name="connsiteY249" fmla="*/ 155638 h 686185"/>
                <a:gd name="connsiteX250" fmla="*/ 2214647 w 2972814"/>
                <a:gd name="connsiteY250" fmla="*/ 157114 h 686185"/>
                <a:gd name="connsiteX251" fmla="*/ 2229953 w 2972814"/>
                <a:gd name="connsiteY251" fmla="*/ 165630 h 686185"/>
                <a:gd name="connsiteX252" fmla="*/ 2234599 w 2972814"/>
                <a:gd name="connsiteY252" fmla="*/ 168731 h 686185"/>
                <a:gd name="connsiteX253" fmla="*/ 2242525 w 2972814"/>
                <a:gd name="connsiteY253" fmla="*/ 175621 h 686185"/>
                <a:gd name="connsiteX254" fmla="*/ 2250832 w 2972814"/>
                <a:gd name="connsiteY254" fmla="*/ 185613 h 686185"/>
                <a:gd name="connsiteX255" fmla="*/ 2254551 w 2972814"/>
                <a:gd name="connsiteY255" fmla="*/ 191752 h 686185"/>
                <a:gd name="connsiteX256" fmla="*/ 2256419 w 2972814"/>
                <a:gd name="connsiteY256" fmla="*/ 195604 h 686185"/>
                <a:gd name="connsiteX257" fmla="*/ 2259843 w 2972814"/>
                <a:gd name="connsiteY257" fmla="*/ 205596 h 686185"/>
                <a:gd name="connsiteX258" fmla="*/ 2262688 w 2972814"/>
                <a:gd name="connsiteY258" fmla="*/ 215587 h 686185"/>
                <a:gd name="connsiteX259" fmla="*/ 2264839 w 2972814"/>
                <a:gd name="connsiteY259" fmla="*/ 225579 h 686185"/>
                <a:gd name="connsiteX260" fmla="*/ 2266975 w 2972814"/>
                <a:gd name="connsiteY260" fmla="*/ 235570 h 686185"/>
                <a:gd name="connsiteX261" fmla="*/ 2268815 w 2972814"/>
                <a:gd name="connsiteY261" fmla="*/ 245562 h 686185"/>
                <a:gd name="connsiteX262" fmla="*/ 2271276 w 2972814"/>
                <a:gd name="connsiteY262" fmla="*/ 255553 h 686185"/>
                <a:gd name="connsiteX263" fmla="*/ 2274435 w 2972814"/>
                <a:gd name="connsiteY263" fmla="*/ 265545 h 686185"/>
                <a:gd name="connsiteX264" fmla="*/ 2274502 w 2972814"/>
                <a:gd name="connsiteY264" fmla="*/ 265723 h 686185"/>
                <a:gd name="connsiteX265" fmla="*/ 2278013 w 2972814"/>
                <a:gd name="connsiteY265" fmla="*/ 275536 h 686185"/>
                <a:gd name="connsiteX266" fmla="*/ 2282881 w 2972814"/>
                <a:gd name="connsiteY266" fmla="*/ 285528 h 686185"/>
                <a:gd name="connsiteX267" fmla="*/ 2288899 w 2972814"/>
                <a:gd name="connsiteY267" fmla="*/ 295519 h 686185"/>
                <a:gd name="connsiteX268" fmla="*/ 2294454 w 2972814"/>
                <a:gd name="connsiteY268" fmla="*/ 302740 h 686185"/>
                <a:gd name="connsiteX269" fmla="*/ 2296689 w 2972814"/>
                <a:gd name="connsiteY269" fmla="*/ 305511 h 686185"/>
                <a:gd name="connsiteX270" fmla="*/ 2306478 w 2972814"/>
                <a:gd name="connsiteY270" fmla="*/ 315502 h 686185"/>
                <a:gd name="connsiteX271" fmla="*/ 2314406 w 2972814"/>
                <a:gd name="connsiteY271" fmla="*/ 322074 h 686185"/>
                <a:gd name="connsiteX272" fmla="*/ 2319220 w 2972814"/>
                <a:gd name="connsiteY272" fmla="*/ 325494 h 686185"/>
                <a:gd name="connsiteX273" fmla="*/ 2334358 w 2972814"/>
                <a:gd name="connsiteY273" fmla="*/ 334423 h 686185"/>
                <a:gd name="connsiteX274" fmla="*/ 2336589 w 2972814"/>
                <a:gd name="connsiteY274" fmla="*/ 335485 h 686185"/>
                <a:gd name="connsiteX275" fmla="*/ 2354310 w 2972814"/>
                <a:gd name="connsiteY275" fmla="*/ 342637 h 686185"/>
                <a:gd name="connsiteX276" fmla="*/ 2364361 w 2972814"/>
                <a:gd name="connsiteY276" fmla="*/ 345477 h 686185"/>
                <a:gd name="connsiteX277" fmla="*/ 2374261 w 2972814"/>
                <a:gd name="connsiteY277" fmla="*/ 347940 h 686185"/>
                <a:gd name="connsiteX278" fmla="*/ 2394213 w 2972814"/>
                <a:gd name="connsiteY278" fmla="*/ 350757 h 686185"/>
                <a:gd name="connsiteX279" fmla="*/ 2414165 w 2972814"/>
                <a:gd name="connsiteY279" fmla="*/ 351703 h 686185"/>
                <a:gd name="connsiteX280" fmla="*/ 2434117 w 2972814"/>
                <a:gd name="connsiteY280" fmla="*/ 351213 h 686185"/>
                <a:gd name="connsiteX281" fmla="*/ 2454068 w 2972814"/>
                <a:gd name="connsiteY281" fmla="*/ 349705 h 686185"/>
                <a:gd name="connsiteX282" fmla="*/ 2474020 w 2972814"/>
                <a:gd name="connsiteY282" fmla="*/ 347587 h 686185"/>
                <a:gd name="connsiteX283" fmla="*/ 2493972 w 2972814"/>
                <a:gd name="connsiteY283" fmla="*/ 345604 h 686185"/>
                <a:gd name="connsiteX284" fmla="*/ 2496033 w 2972814"/>
                <a:gd name="connsiteY284" fmla="*/ 345477 h 686185"/>
                <a:gd name="connsiteX285" fmla="*/ 2513924 w 2972814"/>
                <a:gd name="connsiteY285" fmla="*/ 344280 h 686185"/>
                <a:gd name="connsiteX286" fmla="*/ 2533876 w 2972814"/>
                <a:gd name="connsiteY286" fmla="*/ 344301 h 686185"/>
                <a:gd name="connsiteX287" fmla="*/ 2545883 w 2972814"/>
                <a:gd name="connsiteY287" fmla="*/ 345477 h 686185"/>
                <a:gd name="connsiteX288" fmla="*/ 2553827 w 2972814"/>
                <a:gd name="connsiteY288" fmla="*/ 346277 h 686185"/>
                <a:gd name="connsiteX289" fmla="*/ 2573779 w 2972814"/>
                <a:gd name="connsiteY289" fmla="*/ 350607 h 686185"/>
                <a:gd name="connsiteX290" fmla="*/ 2587194 w 2972814"/>
                <a:gd name="connsiteY290" fmla="*/ 355468 h 686185"/>
                <a:gd name="connsiteX291" fmla="*/ 2593731 w 2972814"/>
                <a:gd name="connsiteY291" fmla="*/ 358107 h 686185"/>
                <a:gd name="connsiteX292" fmla="*/ 2607663 w 2972814"/>
                <a:gd name="connsiteY292" fmla="*/ 365460 h 686185"/>
                <a:gd name="connsiteX293" fmla="*/ 2613683 w 2972814"/>
                <a:gd name="connsiteY293" fmla="*/ 368809 h 686185"/>
                <a:gd name="connsiteX294" fmla="*/ 2624030 w 2972814"/>
                <a:gd name="connsiteY294" fmla="*/ 375451 h 686185"/>
                <a:gd name="connsiteX295" fmla="*/ 2633634 w 2972814"/>
                <a:gd name="connsiteY295" fmla="*/ 381823 h 686185"/>
                <a:gd name="connsiteX296" fmla="*/ 2639126 w 2972814"/>
                <a:gd name="connsiteY296" fmla="*/ 385443 h 686185"/>
                <a:gd name="connsiteX297" fmla="*/ 2653586 w 2972814"/>
                <a:gd name="connsiteY297" fmla="*/ 395368 h 686185"/>
                <a:gd name="connsiteX298" fmla="*/ 2653695 w 2972814"/>
                <a:gd name="connsiteY298" fmla="*/ 395434 h 686185"/>
                <a:gd name="connsiteX299" fmla="*/ 2671478 w 2972814"/>
                <a:gd name="connsiteY299" fmla="*/ 405426 h 686185"/>
                <a:gd name="connsiteX300" fmla="*/ 2673538 w 2972814"/>
                <a:gd name="connsiteY300" fmla="*/ 406563 h 686185"/>
                <a:gd name="connsiteX301" fmla="*/ 2693062 w 2972814"/>
                <a:gd name="connsiteY301" fmla="*/ 415417 h 686185"/>
                <a:gd name="connsiteX302" fmla="*/ 2693490 w 2972814"/>
                <a:gd name="connsiteY302" fmla="*/ 415597 h 686185"/>
                <a:gd name="connsiteX303" fmla="*/ 2713441 w 2972814"/>
                <a:gd name="connsiteY303" fmla="*/ 421714 h 686185"/>
                <a:gd name="connsiteX304" fmla="*/ 2733253 w 2972814"/>
                <a:gd name="connsiteY304" fmla="*/ 425409 h 686185"/>
                <a:gd name="connsiteX305" fmla="*/ 2733393 w 2972814"/>
                <a:gd name="connsiteY305" fmla="*/ 425434 h 686185"/>
                <a:gd name="connsiteX306" fmla="*/ 2753345 w 2972814"/>
                <a:gd name="connsiteY306" fmla="*/ 426842 h 686185"/>
                <a:gd name="connsiteX307" fmla="*/ 2773297 w 2972814"/>
                <a:gd name="connsiteY307" fmla="*/ 425563 h 686185"/>
                <a:gd name="connsiteX308" fmla="*/ 2773974 w 2972814"/>
                <a:gd name="connsiteY308" fmla="*/ 425409 h 686185"/>
                <a:gd name="connsiteX309" fmla="*/ 2793249 w 2972814"/>
                <a:gd name="connsiteY309" fmla="*/ 419233 h 686185"/>
                <a:gd name="connsiteX310" fmla="*/ 2799068 w 2972814"/>
                <a:gd name="connsiteY310" fmla="*/ 415417 h 686185"/>
                <a:gd name="connsiteX311" fmla="*/ 2808889 w 2972814"/>
                <a:gd name="connsiteY311" fmla="*/ 405426 h 686185"/>
                <a:gd name="connsiteX312" fmla="*/ 2813200 w 2972814"/>
                <a:gd name="connsiteY312" fmla="*/ 399185 h 686185"/>
                <a:gd name="connsiteX313" fmla="*/ 2815034 w 2972814"/>
                <a:gd name="connsiteY313" fmla="*/ 395434 h 686185"/>
                <a:gd name="connsiteX314" fmla="*/ 2818888 w 2972814"/>
                <a:gd name="connsiteY314" fmla="*/ 385443 h 686185"/>
                <a:gd name="connsiteX315" fmla="*/ 2822206 w 2972814"/>
                <a:gd name="connsiteY315" fmla="*/ 375451 h 686185"/>
                <a:gd name="connsiteX316" fmla="*/ 2825467 w 2972814"/>
                <a:gd name="connsiteY316" fmla="*/ 365460 h 686185"/>
                <a:gd name="connsiteX317" fmla="*/ 2828803 w 2972814"/>
                <a:gd name="connsiteY317" fmla="*/ 355468 h 686185"/>
                <a:gd name="connsiteX318" fmla="*/ 2832530 w 2972814"/>
                <a:gd name="connsiteY318" fmla="*/ 345477 h 686185"/>
                <a:gd name="connsiteX319" fmla="*/ 2833152 w 2972814"/>
                <a:gd name="connsiteY319" fmla="*/ 344043 h 686185"/>
                <a:gd name="connsiteX320" fmla="*/ 2836179 w 2972814"/>
                <a:gd name="connsiteY320" fmla="*/ 335485 h 686185"/>
                <a:gd name="connsiteX321" fmla="*/ 2840212 w 2972814"/>
                <a:gd name="connsiteY321" fmla="*/ 325494 h 686185"/>
                <a:gd name="connsiteX322" fmla="*/ 2844628 w 2972814"/>
                <a:gd name="connsiteY322" fmla="*/ 315502 h 686185"/>
                <a:gd name="connsiteX323" fmla="*/ 2849292 w 2972814"/>
                <a:gd name="connsiteY323" fmla="*/ 305511 h 686185"/>
                <a:gd name="connsiteX324" fmla="*/ 2853104 w 2972814"/>
                <a:gd name="connsiteY324" fmla="*/ 298170 h 686185"/>
                <a:gd name="connsiteX325" fmla="*/ 2854296 w 2972814"/>
                <a:gd name="connsiteY325" fmla="*/ 295519 h 686185"/>
                <a:gd name="connsiteX326" fmla="*/ 2858922 w 2972814"/>
                <a:gd name="connsiteY326" fmla="*/ 285528 h 686185"/>
                <a:gd name="connsiteX327" fmla="*/ 2863669 w 2972814"/>
                <a:gd name="connsiteY327" fmla="*/ 275536 h 686185"/>
                <a:gd name="connsiteX328" fmla="*/ 2868448 w 2972814"/>
                <a:gd name="connsiteY328" fmla="*/ 265545 h 686185"/>
                <a:gd name="connsiteX329" fmla="*/ 2873056 w 2972814"/>
                <a:gd name="connsiteY329" fmla="*/ 256411 h 686185"/>
                <a:gd name="connsiteX330" fmla="*/ 2873454 w 2972814"/>
                <a:gd name="connsiteY330" fmla="*/ 255553 h 686185"/>
                <a:gd name="connsiteX331" fmla="*/ 2877917 w 2972814"/>
                <a:gd name="connsiteY331" fmla="*/ 245562 h 686185"/>
                <a:gd name="connsiteX332" fmla="*/ 2882439 w 2972814"/>
                <a:gd name="connsiteY332" fmla="*/ 235570 h 686185"/>
                <a:gd name="connsiteX333" fmla="*/ 2886923 w 2972814"/>
                <a:gd name="connsiteY333" fmla="*/ 225579 h 686185"/>
                <a:gd name="connsiteX334" fmla="*/ 2891423 w 2972814"/>
                <a:gd name="connsiteY334" fmla="*/ 215587 h 686185"/>
                <a:gd name="connsiteX335" fmla="*/ 2893007 w 2972814"/>
                <a:gd name="connsiteY335" fmla="*/ 212148 h 686185"/>
                <a:gd name="connsiteX336" fmla="*/ 2896001 w 2972814"/>
                <a:gd name="connsiteY336" fmla="*/ 205596 h 686185"/>
                <a:gd name="connsiteX337" fmla="*/ 2900570 w 2972814"/>
                <a:gd name="connsiteY337" fmla="*/ 195604 h 686185"/>
                <a:gd name="connsiteX338" fmla="*/ 2905135 w 2972814"/>
                <a:gd name="connsiteY338" fmla="*/ 185613 h 686185"/>
                <a:gd name="connsiteX339" fmla="*/ 2909947 w 2972814"/>
                <a:gd name="connsiteY339" fmla="*/ 175621 h 686185"/>
                <a:gd name="connsiteX340" fmla="*/ 2912959 w 2972814"/>
                <a:gd name="connsiteY340" fmla="*/ 169510 h 686185"/>
                <a:gd name="connsiteX341" fmla="*/ 2914946 w 2972814"/>
                <a:gd name="connsiteY341" fmla="*/ 165630 h 686185"/>
                <a:gd name="connsiteX342" fmla="*/ 2920354 w 2972814"/>
                <a:gd name="connsiteY342" fmla="*/ 155638 h 686185"/>
                <a:gd name="connsiteX343" fmla="*/ 2926242 w 2972814"/>
                <a:gd name="connsiteY343" fmla="*/ 145647 h 686185"/>
                <a:gd name="connsiteX344" fmla="*/ 2932651 w 2972814"/>
                <a:gd name="connsiteY344" fmla="*/ 135655 h 686185"/>
                <a:gd name="connsiteX345" fmla="*/ 2932911 w 2972814"/>
                <a:gd name="connsiteY345" fmla="*/ 135290 h 686185"/>
                <a:gd name="connsiteX346" fmla="*/ 2940231 w 2972814"/>
                <a:gd name="connsiteY346" fmla="*/ 125664 h 686185"/>
                <a:gd name="connsiteX347" fmla="*/ 2948926 w 2972814"/>
                <a:gd name="connsiteY347" fmla="*/ 115672 h 686185"/>
                <a:gd name="connsiteX348" fmla="*/ 2952863 w 2972814"/>
                <a:gd name="connsiteY348" fmla="*/ 111784 h 686185"/>
                <a:gd name="connsiteX349" fmla="*/ 2959766 w 2972814"/>
                <a:gd name="connsiteY349" fmla="*/ 105681 h 686185"/>
                <a:gd name="connsiteX350" fmla="*/ 2972571 w 2972814"/>
                <a:gd name="connsiteY350" fmla="*/ 95689 h 686185"/>
                <a:gd name="connsiteX351" fmla="*/ 2972815 w 2972814"/>
                <a:gd name="connsiteY351" fmla="*/ 95524 h 686185"/>
                <a:gd name="connsiteX352" fmla="*/ 2434117 w 2972814"/>
                <a:gd name="connsiteY352" fmla="*/ 680155 h 686185"/>
                <a:gd name="connsiteX353" fmla="*/ 2448617 w 2972814"/>
                <a:gd name="connsiteY353" fmla="*/ 675196 h 686185"/>
                <a:gd name="connsiteX354" fmla="*/ 2454068 w 2972814"/>
                <a:gd name="connsiteY354" fmla="*/ 672610 h 686185"/>
                <a:gd name="connsiteX355" fmla="*/ 2459331 w 2972814"/>
                <a:gd name="connsiteY355" fmla="*/ 665205 h 686185"/>
                <a:gd name="connsiteX356" fmla="*/ 2462472 w 2972814"/>
                <a:gd name="connsiteY356" fmla="*/ 655213 h 686185"/>
                <a:gd name="connsiteX357" fmla="*/ 2460180 w 2972814"/>
                <a:gd name="connsiteY357" fmla="*/ 645222 h 686185"/>
                <a:gd name="connsiteX358" fmla="*/ 2454068 w 2972814"/>
                <a:gd name="connsiteY358" fmla="*/ 639132 h 686185"/>
                <a:gd name="connsiteX359" fmla="*/ 2434117 w 2972814"/>
                <a:gd name="connsiteY359" fmla="*/ 639901 h 686185"/>
                <a:gd name="connsiteX360" fmla="*/ 2426228 w 2972814"/>
                <a:gd name="connsiteY360" fmla="*/ 645222 h 686185"/>
                <a:gd name="connsiteX361" fmla="*/ 2416328 w 2972814"/>
                <a:gd name="connsiteY361" fmla="*/ 655213 h 686185"/>
                <a:gd name="connsiteX362" fmla="*/ 2414165 w 2972814"/>
                <a:gd name="connsiteY362" fmla="*/ 663043 h 686185"/>
                <a:gd name="connsiteX363" fmla="*/ 2413865 w 2972814"/>
                <a:gd name="connsiteY363" fmla="*/ 665205 h 686185"/>
                <a:gd name="connsiteX364" fmla="*/ 2414165 w 2972814"/>
                <a:gd name="connsiteY364" fmla="*/ 666338 h 686185"/>
                <a:gd name="connsiteX365" fmla="*/ 2421344 w 2972814"/>
                <a:gd name="connsiteY365" fmla="*/ 675196 h 686185"/>
                <a:gd name="connsiteX366" fmla="*/ 2434117 w 2972814"/>
                <a:gd name="connsiteY366" fmla="*/ 680155 h 686185"/>
                <a:gd name="connsiteX367" fmla="*/ 1576190 w 2972814"/>
                <a:gd name="connsiteY367" fmla="*/ 557824 h 686185"/>
                <a:gd name="connsiteX368" fmla="*/ 1596142 w 2972814"/>
                <a:gd name="connsiteY368" fmla="*/ 557662 h 686185"/>
                <a:gd name="connsiteX369" fmla="*/ 1615952 w 2972814"/>
                <a:gd name="connsiteY369" fmla="*/ 555298 h 686185"/>
                <a:gd name="connsiteX370" fmla="*/ 1616094 w 2972814"/>
                <a:gd name="connsiteY370" fmla="*/ 555280 h 686185"/>
                <a:gd name="connsiteX371" fmla="*/ 1636046 w 2972814"/>
                <a:gd name="connsiteY371" fmla="*/ 551272 h 686185"/>
                <a:gd name="connsiteX372" fmla="*/ 1655997 w 2972814"/>
                <a:gd name="connsiteY372" fmla="*/ 547552 h 686185"/>
                <a:gd name="connsiteX373" fmla="*/ 1670114 w 2972814"/>
                <a:gd name="connsiteY373" fmla="*/ 545307 h 686185"/>
                <a:gd name="connsiteX374" fmla="*/ 1675949 w 2972814"/>
                <a:gd name="connsiteY374" fmla="*/ 544293 h 686185"/>
                <a:gd name="connsiteX375" fmla="*/ 1695901 w 2972814"/>
                <a:gd name="connsiteY375" fmla="*/ 541748 h 686185"/>
                <a:gd name="connsiteX376" fmla="*/ 1715853 w 2972814"/>
                <a:gd name="connsiteY376" fmla="*/ 540299 h 686185"/>
                <a:gd name="connsiteX377" fmla="*/ 1735805 w 2972814"/>
                <a:gd name="connsiteY377" fmla="*/ 539679 h 686185"/>
                <a:gd name="connsiteX378" fmla="*/ 1755756 w 2972814"/>
                <a:gd name="connsiteY378" fmla="*/ 539349 h 686185"/>
                <a:gd name="connsiteX379" fmla="*/ 1775708 w 2972814"/>
                <a:gd name="connsiteY379" fmla="*/ 538956 h 686185"/>
                <a:gd name="connsiteX380" fmla="*/ 1795660 w 2972814"/>
                <a:gd name="connsiteY380" fmla="*/ 537975 h 686185"/>
                <a:gd name="connsiteX381" fmla="*/ 1815612 w 2972814"/>
                <a:gd name="connsiteY381" fmla="*/ 536202 h 686185"/>
                <a:gd name="connsiteX382" fmla="*/ 1821464 w 2972814"/>
                <a:gd name="connsiteY382" fmla="*/ 535315 h 686185"/>
                <a:gd name="connsiteX383" fmla="*/ 1835563 w 2972814"/>
                <a:gd name="connsiteY383" fmla="*/ 532679 h 686185"/>
                <a:gd name="connsiteX384" fmla="*/ 1855515 w 2972814"/>
                <a:gd name="connsiteY384" fmla="*/ 526789 h 686185"/>
                <a:gd name="connsiteX385" fmla="*/ 1859085 w 2972814"/>
                <a:gd name="connsiteY385" fmla="*/ 525324 h 686185"/>
                <a:gd name="connsiteX386" fmla="*/ 1875467 w 2972814"/>
                <a:gd name="connsiteY386" fmla="*/ 516095 h 686185"/>
                <a:gd name="connsiteX387" fmla="*/ 1876522 w 2972814"/>
                <a:gd name="connsiteY387" fmla="*/ 515332 h 686185"/>
                <a:gd name="connsiteX388" fmla="*/ 1885848 w 2972814"/>
                <a:gd name="connsiteY388" fmla="*/ 505341 h 686185"/>
                <a:gd name="connsiteX389" fmla="*/ 1891300 w 2972814"/>
                <a:gd name="connsiteY389" fmla="*/ 495349 h 686185"/>
                <a:gd name="connsiteX390" fmla="*/ 1894059 w 2972814"/>
                <a:gd name="connsiteY390" fmla="*/ 485358 h 686185"/>
                <a:gd name="connsiteX391" fmla="*/ 1894792 w 2972814"/>
                <a:gd name="connsiteY391" fmla="*/ 475366 h 686185"/>
                <a:gd name="connsiteX392" fmla="*/ 1893719 w 2972814"/>
                <a:gd name="connsiteY392" fmla="*/ 465375 h 686185"/>
                <a:gd name="connsiteX393" fmla="*/ 1891394 w 2972814"/>
                <a:gd name="connsiteY393" fmla="*/ 455383 h 686185"/>
                <a:gd name="connsiteX394" fmla="*/ 1888263 w 2972814"/>
                <a:gd name="connsiteY394" fmla="*/ 445392 h 686185"/>
                <a:gd name="connsiteX395" fmla="*/ 1883354 w 2972814"/>
                <a:gd name="connsiteY395" fmla="*/ 435400 h 686185"/>
                <a:gd name="connsiteX396" fmla="*/ 1877061 w 2972814"/>
                <a:gd name="connsiteY396" fmla="*/ 425409 h 686185"/>
                <a:gd name="connsiteX397" fmla="*/ 1875467 w 2972814"/>
                <a:gd name="connsiteY397" fmla="*/ 423277 h 686185"/>
                <a:gd name="connsiteX398" fmla="*/ 1864640 w 2972814"/>
                <a:gd name="connsiteY398" fmla="*/ 415417 h 686185"/>
                <a:gd name="connsiteX399" fmla="*/ 1855515 w 2972814"/>
                <a:gd name="connsiteY399" fmla="*/ 410641 h 686185"/>
                <a:gd name="connsiteX400" fmla="*/ 1835563 w 2972814"/>
                <a:gd name="connsiteY400" fmla="*/ 408294 h 686185"/>
                <a:gd name="connsiteX401" fmla="*/ 1815612 w 2972814"/>
                <a:gd name="connsiteY401" fmla="*/ 411104 h 686185"/>
                <a:gd name="connsiteX402" fmla="*/ 1798511 w 2972814"/>
                <a:gd name="connsiteY402" fmla="*/ 415417 h 686185"/>
                <a:gd name="connsiteX403" fmla="*/ 1795660 w 2972814"/>
                <a:gd name="connsiteY403" fmla="*/ 416084 h 686185"/>
                <a:gd name="connsiteX404" fmla="*/ 1775708 w 2972814"/>
                <a:gd name="connsiteY404" fmla="*/ 422569 h 686185"/>
                <a:gd name="connsiteX405" fmla="*/ 1767379 w 2972814"/>
                <a:gd name="connsiteY405" fmla="*/ 425409 h 686185"/>
                <a:gd name="connsiteX406" fmla="*/ 1755756 w 2972814"/>
                <a:gd name="connsiteY406" fmla="*/ 429367 h 686185"/>
                <a:gd name="connsiteX407" fmla="*/ 1736741 w 2972814"/>
                <a:gd name="connsiteY407" fmla="*/ 435400 h 686185"/>
                <a:gd name="connsiteX408" fmla="*/ 1735805 w 2972814"/>
                <a:gd name="connsiteY408" fmla="*/ 435712 h 686185"/>
                <a:gd name="connsiteX409" fmla="*/ 1715853 w 2972814"/>
                <a:gd name="connsiteY409" fmla="*/ 441803 h 686185"/>
                <a:gd name="connsiteX410" fmla="*/ 1700035 w 2972814"/>
                <a:gd name="connsiteY410" fmla="*/ 445392 h 686185"/>
                <a:gd name="connsiteX411" fmla="*/ 1695901 w 2972814"/>
                <a:gd name="connsiteY411" fmla="*/ 446396 h 686185"/>
                <a:gd name="connsiteX412" fmla="*/ 1675949 w 2972814"/>
                <a:gd name="connsiteY412" fmla="*/ 450068 h 686185"/>
                <a:gd name="connsiteX413" fmla="*/ 1655997 w 2972814"/>
                <a:gd name="connsiteY413" fmla="*/ 451853 h 686185"/>
                <a:gd name="connsiteX414" fmla="*/ 1636046 w 2972814"/>
                <a:gd name="connsiteY414" fmla="*/ 452586 h 686185"/>
                <a:gd name="connsiteX415" fmla="*/ 1616094 w 2972814"/>
                <a:gd name="connsiteY415" fmla="*/ 453329 h 686185"/>
                <a:gd name="connsiteX416" fmla="*/ 1596142 w 2972814"/>
                <a:gd name="connsiteY416" fmla="*/ 454914 h 686185"/>
                <a:gd name="connsiteX417" fmla="*/ 1593969 w 2972814"/>
                <a:gd name="connsiteY417" fmla="*/ 455383 h 686185"/>
                <a:gd name="connsiteX418" fmla="*/ 1576190 w 2972814"/>
                <a:gd name="connsiteY418" fmla="*/ 459722 h 686185"/>
                <a:gd name="connsiteX419" fmla="*/ 1565211 w 2972814"/>
                <a:gd name="connsiteY419" fmla="*/ 465375 h 686185"/>
                <a:gd name="connsiteX420" fmla="*/ 1556239 w 2972814"/>
                <a:gd name="connsiteY420" fmla="*/ 470749 h 686185"/>
                <a:gd name="connsiteX421" fmla="*/ 1551681 w 2972814"/>
                <a:gd name="connsiteY421" fmla="*/ 475366 h 686185"/>
                <a:gd name="connsiteX422" fmla="*/ 1543792 w 2972814"/>
                <a:gd name="connsiteY422" fmla="*/ 485358 h 686185"/>
                <a:gd name="connsiteX423" fmla="*/ 1537429 w 2972814"/>
                <a:gd name="connsiteY423" fmla="*/ 495349 h 686185"/>
                <a:gd name="connsiteX424" fmla="*/ 1536287 w 2972814"/>
                <a:gd name="connsiteY424" fmla="*/ 498154 h 686185"/>
                <a:gd name="connsiteX425" fmla="*/ 1534213 w 2972814"/>
                <a:gd name="connsiteY425" fmla="*/ 505341 h 686185"/>
                <a:gd name="connsiteX426" fmla="*/ 1532776 w 2972814"/>
                <a:gd name="connsiteY426" fmla="*/ 515332 h 686185"/>
                <a:gd name="connsiteX427" fmla="*/ 1533330 w 2972814"/>
                <a:gd name="connsiteY427" fmla="*/ 525324 h 686185"/>
                <a:gd name="connsiteX428" fmla="*/ 1536181 w 2972814"/>
                <a:gd name="connsiteY428" fmla="*/ 535315 h 686185"/>
                <a:gd name="connsiteX429" fmla="*/ 1536287 w 2972814"/>
                <a:gd name="connsiteY429" fmla="*/ 535524 h 686185"/>
                <a:gd name="connsiteX430" fmla="*/ 1544133 w 2972814"/>
                <a:gd name="connsiteY430" fmla="*/ 545307 h 686185"/>
                <a:gd name="connsiteX431" fmla="*/ 1556239 w 2972814"/>
                <a:gd name="connsiteY431" fmla="*/ 553645 h 686185"/>
                <a:gd name="connsiteX432" fmla="*/ 1562450 w 2972814"/>
                <a:gd name="connsiteY432" fmla="*/ 555298 h 686185"/>
                <a:gd name="connsiteX433" fmla="*/ 1576190 w 2972814"/>
                <a:gd name="connsiteY433" fmla="*/ 557824 h 686185"/>
                <a:gd name="connsiteX434" fmla="*/ 1536287 w 2972814"/>
                <a:gd name="connsiteY434" fmla="*/ 328050 h 686185"/>
                <a:gd name="connsiteX435" fmla="*/ 1556239 w 2972814"/>
                <a:gd name="connsiteY435" fmla="*/ 331574 h 686185"/>
                <a:gd name="connsiteX436" fmla="*/ 1576190 w 2972814"/>
                <a:gd name="connsiteY436" fmla="*/ 329898 h 686185"/>
                <a:gd name="connsiteX437" fmla="*/ 1589598 w 2972814"/>
                <a:gd name="connsiteY437" fmla="*/ 325494 h 686185"/>
                <a:gd name="connsiteX438" fmla="*/ 1596142 w 2972814"/>
                <a:gd name="connsiteY438" fmla="*/ 323459 h 686185"/>
                <a:gd name="connsiteX439" fmla="*/ 1611013 w 2972814"/>
                <a:gd name="connsiteY439" fmla="*/ 315502 h 686185"/>
                <a:gd name="connsiteX440" fmla="*/ 1616094 w 2972814"/>
                <a:gd name="connsiteY440" fmla="*/ 312736 h 686185"/>
                <a:gd name="connsiteX441" fmla="*/ 1625649 w 2972814"/>
                <a:gd name="connsiteY441" fmla="*/ 305511 h 686185"/>
                <a:gd name="connsiteX442" fmla="*/ 1636046 w 2972814"/>
                <a:gd name="connsiteY442" fmla="*/ 297055 h 686185"/>
                <a:gd name="connsiteX443" fmla="*/ 1637590 w 2972814"/>
                <a:gd name="connsiteY443" fmla="*/ 295519 h 686185"/>
                <a:gd name="connsiteX444" fmla="*/ 1646965 w 2972814"/>
                <a:gd name="connsiteY444" fmla="*/ 285528 h 686185"/>
                <a:gd name="connsiteX445" fmla="*/ 1654710 w 2972814"/>
                <a:gd name="connsiteY445" fmla="*/ 275536 h 686185"/>
                <a:gd name="connsiteX446" fmla="*/ 1655997 w 2972814"/>
                <a:gd name="connsiteY446" fmla="*/ 273579 h 686185"/>
                <a:gd name="connsiteX447" fmla="*/ 1660931 w 2972814"/>
                <a:gd name="connsiteY447" fmla="*/ 265545 h 686185"/>
                <a:gd name="connsiteX448" fmla="*/ 1665459 w 2972814"/>
                <a:gd name="connsiteY448" fmla="*/ 255553 h 686185"/>
                <a:gd name="connsiteX449" fmla="*/ 1668046 w 2972814"/>
                <a:gd name="connsiteY449" fmla="*/ 245562 h 686185"/>
                <a:gd name="connsiteX450" fmla="*/ 1668620 w 2972814"/>
                <a:gd name="connsiteY450" fmla="*/ 235570 h 686185"/>
                <a:gd name="connsiteX451" fmla="*/ 1666444 w 2972814"/>
                <a:gd name="connsiteY451" fmla="*/ 225579 h 686185"/>
                <a:gd name="connsiteX452" fmla="*/ 1659581 w 2972814"/>
                <a:gd name="connsiteY452" fmla="*/ 215587 h 686185"/>
                <a:gd name="connsiteX453" fmla="*/ 1655997 w 2972814"/>
                <a:gd name="connsiteY453" fmla="*/ 212571 h 686185"/>
                <a:gd name="connsiteX454" fmla="*/ 1644945 w 2972814"/>
                <a:gd name="connsiteY454" fmla="*/ 205596 h 686185"/>
                <a:gd name="connsiteX455" fmla="*/ 1636046 w 2972814"/>
                <a:gd name="connsiteY455" fmla="*/ 201994 h 686185"/>
                <a:gd name="connsiteX456" fmla="*/ 1616094 w 2972814"/>
                <a:gd name="connsiteY456" fmla="*/ 196842 h 686185"/>
                <a:gd name="connsiteX457" fmla="*/ 1605400 w 2972814"/>
                <a:gd name="connsiteY457" fmla="*/ 195604 h 686185"/>
                <a:gd name="connsiteX458" fmla="*/ 1596142 w 2972814"/>
                <a:gd name="connsiteY458" fmla="*/ 194734 h 686185"/>
                <a:gd name="connsiteX459" fmla="*/ 1576190 w 2972814"/>
                <a:gd name="connsiteY459" fmla="*/ 194966 h 686185"/>
                <a:gd name="connsiteX460" fmla="*/ 1569887 w 2972814"/>
                <a:gd name="connsiteY460" fmla="*/ 195604 h 686185"/>
                <a:gd name="connsiteX461" fmla="*/ 1556239 w 2972814"/>
                <a:gd name="connsiteY461" fmla="*/ 197182 h 686185"/>
                <a:gd name="connsiteX462" fmla="*/ 1536287 w 2972814"/>
                <a:gd name="connsiteY462" fmla="*/ 201586 h 686185"/>
                <a:gd name="connsiteX463" fmla="*/ 1523646 w 2972814"/>
                <a:gd name="connsiteY463" fmla="*/ 205596 h 686185"/>
                <a:gd name="connsiteX464" fmla="*/ 1516335 w 2972814"/>
                <a:gd name="connsiteY464" fmla="*/ 208632 h 686185"/>
                <a:gd name="connsiteX465" fmla="*/ 1502805 w 2972814"/>
                <a:gd name="connsiteY465" fmla="*/ 215587 h 686185"/>
                <a:gd name="connsiteX466" fmla="*/ 1496383 w 2972814"/>
                <a:gd name="connsiteY466" fmla="*/ 220336 h 686185"/>
                <a:gd name="connsiteX467" fmla="*/ 1489720 w 2972814"/>
                <a:gd name="connsiteY467" fmla="*/ 225579 h 686185"/>
                <a:gd name="connsiteX468" fmla="*/ 1482097 w 2972814"/>
                <a:gd name="connsiteY468" fmla="*/ 235570 h 686185"/>
                <a:gd name="connsiteX469" fmla="*/ 1477985 w 2972814"/>
                <a:gd name="connsiteY469" fmla="*/ 245562 h 686185"/>
                <a:gd name="connsiteX470" fmla="*/ 1476431 w 2972814"/>
                <a:gd name="connsiteY470" fmla="*/ 254671 h 686185"/>
                <a:gd name="connsiteX471" fmla="*/ 1476267 w 2972814"/>
                <a:gd name="connsiteY471" fmla="*/ 255553 h 686185"/>
                <a:gd name="connsiteX472" fmla="*/ 1476431 w 2972814"/>
                <a:gd name="connsiteY472" fmla="*/ 257616 h 686185"/>
                <a:gd name="connsiteX473" fmla="*/ 1476995 w 2972814"/>
                <a:gd name="connsiteY473" fmla="*/ 265545 h 686185"/>
                <a:gd name="connsiteX474" fmla="*/ 1479581 w 2972814"/>
                <a:gd name="connsiteY474" fmla="*/ 275536 h 686185"/>
                <a:gd name="connsiteX475" fmla="*/ 1483960 w 2972814"/>
                <a:gd name="connsiteY475" fmla="*/ 285528 h 686185"/>
                <a:gd name="connsiteX476" fmla="*/ 1490480 w 2972814"/>
                <a:gd name="connsiteY476" fmla="*/ 295519 h 686185"/>
                <a:gd name="connsiteX477" fmla="*/ 1496383 w 2972814"/>
                <a:gd name="connsiteY477" fmla="*/ 302697 h 686185"/>
                <a:gd name="connsiteX478" fmla="*/ 1499120 w 2972814"/>
                <a:gd name="connsiteY478" fmla="*/ 305511 h 686185"/>
                <a:gd name="connsiteX479" fmla="*/ 1511353 w 2972814"/>
                <a:gd name="connsiteY479" fmla="*/ 315502 h 686185"/>
                <a:gd name="connsiteX480" fmla="*/ 1516335 w 2972814"/>
                <a:gd name="connsiteY480" fmla="*/ 319063 h 686185"/>
                <a:gd name="connsiteX481" fmla="*/ 1530125 w 2972814"/>
                <a:gd name="connsiteY481" fmla="*/ 325494 h 686185"/>
                <a:gd name="connsiteX482" fmla="*/ 1536287 w 2972814"/>
                <a:gd name="connsiteY482" fmla="*/ 328050 h 68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</a:cxnLst>
              <a:rect l="l" t="t" r="r" b="b"/>
              <a:pathLst>
                <a:path w="2972814" h="686185">
                  <a:moveTo>
                    <a:pt x="0" y="667115"/>
                  </a:moveTo>
                  <a:lnTo>
                    <a:pt x="14305" y="675196"/>
                  </a:lnTo>
                  <a:lnTo>
                    <a:pt x="19952" y="678655"/>
                  </a:lnTo>
                  <a:lnTo>
                    <a:pt x="39836" y="685188"/>
                  </a:lnTo>
                  <a:lnTo>
                    <a:pt x="39904" y="685211"/>
                  </a:lnTo>
                  <a:lnTo>
                    <a:pt x="59855" y="686186"/>
                  </a:lnTo>
                  <a:lnTo>
                    <a:pt x="63765" y="685188"/>
                  </a:lnTo>
                  <a:lnTo>
                    <a:pt x="79807" y="681738"/>
                  </a:lnTo>
                  <a:lnTo>
                    <a:pt x="95568" y="675196"/>
                  </a:lnTo>
                  <a:lnTo>
                    <a:pt x="99759" y="673677"/>
                  </a:lnTo>
                  <a:lnTo>
                    <a:pt x="114892" y="665205"/>
                  </a:lnTo>
                  <a:lnTo>
                    <a:pt x="119711" y="662758"/>
                  </a:lnTo>
                  <a:lnTo>
                    <a:pt x="131332" y="655213"/>
                  </a:lnTo>
                  <a:lnTo>
                    <a:pt x="139662" y="650197"/>
                  </a:lnTo>
                  <a:lnTo>
                    <a:pt x="146495" y="645222"/>
                  </a:lnTo>
                  <a:lnTo>
                    <a:pt x="159614" y="636228"/>
                  </a:lnTo>
                  <a:lnTo>
                    <a:pt x="160921" y="635230"/>
                  </a:lnTo>
                  <a:lnTo>
                    <a:pt x="174221" y="625239"/>
                  </a:lnTo>
                  <a:lnTo>
                    <a:pt x="179566" y="621228"/>
                  </a:lnTo>
                  <a:lnTo>
                    <a:pt x="187174" y="615247"/>
                  </a:lnTo>
                  <a:lnTo>
                    <a:pt x="199518" y="605339"/>
                  </a:lnTo>
                  <a:lnTo>
                    <a:pt x="199621" y="605256"/>
                  </a:lnTo>
                  <a:lnTo>
                    <a:pt x="211616" y="595264"/>
                  </a:lnTo>
                  <a:lnTo>
                    <a:pt x="219470" y="588432"/>
                  </a:lnTo>
                  <a:lnTo>
                    <a:pt x="223287" y="585273"/>
                  </a:lnTo>
                  <a:lnTo>
                    <a:pt x="234664" y="575281"/>
                  </a:lnTo>
                  <a:lnTo>
                    <a:pt x="239421" y="570609"/>
                  </a:lnTo>
                  <a:lnTo>
                    <a:pt x="245467" y="565290"/>
                  </a:lnTo>
                  <a:lnTo>
                    <a:pt x="255937" y="555298"/>
                  </a:lnTo>
                  <a:lnTo>
                    <a:pt x="259373" y="551477"/>
                  </a:lnTo>
                  <a:lnTo>
                    <a:pt x="265692" y="545307"/>
                  </a:lnTo>
                  <a:lnTo>
                    <a:pt x="274413" y="535315"/>
                  </a:lnTo>
                  <a:lnTo>
                    <a:pt x="279325" y="528676"/>
                  </a:lnTo>
                  <a:lnTo>
                    <a:pt x="282264" y="525324"/>
                  </a:lnTo>
                  <a:lnTo>
                    <a:pt x="288265" y="515332"/>
                  </a:lnTo>
                  <a:lnTo>
                    <a:pt x="292328" y="505341"/>
                  </a:lnTo>
                  <a:lnTo>
                    <a:pt x="292635" y="495349"/>
                  </a:lnTo>
                  <a:lnTo>
                    <a:pt x="287306" y="485358"/>
                  </a:lnTo>
                  <a:lnTo>
                    <a:pt x="279325" y="479691"/>
                  </a:lnTo>
                  <a:lnTo>
                    <a:pt x="272513" y="475366"/>
                  </a:lnTo>
                  <a:lnTo>
                    <a:pt x="259373" y="470166"/>
                  </a:lnTo>
                  <a:lnTo>
                    <a:pt x="247993" y="465375"/>
                  </a:lnTo>
                  <a:lnTo>
                    <a:pt x="239421" y="462475"/>
                  </a:lnTo>
                  <a:lnTo>
                    <a:pt x="223318" y="455383"/>
                  </a:lnTo>
                  <a:lnTo>
                    <a:pt x="219470" y="453803"/>
                  </a:lnTo>
                  <a:lnTo>
                    <a:pt x="203056" y="445392"/>
                  </a:lnTo>
                  <a:lnTo>
                    <a:pt x="199518" y="443608"/>
                  </a:lnTo>
                  <a:lnTo>
                    <a:pt x="186268" y="435400"/>
                  </a:lnTo>
                  <a:lnTo>
                    <a:pt x="179566" y="430971"/>
                  </a:lnTo>
                  <a:lnTo>
                    <a:pt x="172169" y="425409"/>
                  </a:lnTo>
                  <a:lnTo>
                    <a:pt x="159772" y="415417"/>
                  </a:lnTo>
                  <a:lnTo>
                    <a:pt x="159614" y="415262"/>
                  </a:lnTo>
                  <a:lnTo>
                    <a:pt x="149703" y="405426"/>
                  </a:lnTo>
                  <a:lnTo>
                    <a:pt x="141709" y="395434"/>
                  </a:lnTo>
                  <a:lnTo>
                    <a:pt x="139662" y="391740"/>
                  </a:lnTo>
                  <a:lnTo>
                    <a:pt x="135902" y="385443"/>
                  </a:lnTo>
                  <a:lnTo>
                    <a:pt x="133579" y="375451"/>
                  </a:lnTo>
                  <a:lnTo>
                    <a:pt x="136340" y="365460"/>
                  </a:lnTo>
                  <a:lnTo>
                    <a:pt x="139662" y="362063"/>
                  </a:lnTo>
                  <a:lnTo>
                    <a:pt x="148324" y="355468"/>
                  </a:lnTo>
                  <a:lnTo>
                    <a:pt x="159614" y="351394"/>
                  </a:lnTo>
                  <a:lnTo>
                    <a:pt x="179566" y="347483"/>
                  </a:lnTo>
                  <a:lnTo>
                    <a:pt x="199518" y="346113"/>
                  </a:lnTo>
                  <a:lnTo>
                    <a:pt x="219470" y="346593"/>
                  </a:lnTo>
                  <a:lnTo>
                    <a:pt x="239421" y="348977"/>
                  </a:lnTo>
                  <a:lnTo>
                    <a:pt x="259373" y="353024"/>
                  </a:lnTo>
                  <a:lnTo>
                    <a:pt x="268129" y="355468"/>
                  </a:lnTo>
                  <a:lnTo>
                    <a:pt x="279325" y="359041"/>
                  </a:lnTo>
                  <a:lnTo>
                    <a:pt x="295061" y="365460"/>
                  </a:lnTo>
                  <a:lnTo>
                    <a:pt x="299277" y="367432"/>
                  </a:lnTo>
                  <a:lnTo>
                    <a:pt x="314330" y="375451"/>
                  </a:lnTo>
                  <a:lnTo>
                    <a:pt x="319228" y="378621"/>
                  </a:lnTo>
                  <a:lnTo>
                    <a:pt x="329474" y="385443"/>
                  </a:lnTo>
                  <a:lnTo>
                    <a:pt x="339180" y="393358"/>
                  </a:lnTo>
                  <a:lnTo>
                    <a:pt x="341864" y="395434"/>
                  </a:lnTo>
                  <a:lnTo>
                    <a:pt x="352668" y="405426"/>
                  </a:lnTo>
                  <a:lnTo>
                    <a:pt x="359132" y="411777"/>
                  </a:lnTo>
                  <a:lnTo>
                    <a:pt x="363848" y="415417"/>
                  </a:lnTo>
                  <a:lnTo>
                    <a:pt x="378050" y="425409"/>
                  </a:lnTo>
                  <a:lnTo>
                    <a:pt x="379084" y="425982"/>
                  </a:lnTo>
                  <a:lnTo>
                    <a:pt x="399036" y="432428"/>
                  </a:lnTo>
                  <a:lnTo>
                    <a:pt x="418987" y="435173"/>
                  </a:lnTo>
                  <a:lnTo>
                    <a:pt x="421473" y="435400"/>
                  </a:lnTo>
                  <a:lnTo>
                    <a:pt x="438939" y="436705"/>
                  </a:lnTo>
                  <a:lnTo>
                    <a:pt x="458891" y="437760"/>
                  </a:lnTo>
                  <a:lnTo>
                    <a:pt x="478843" y="439334"/>
                  </a:lnTo>
                  <a:lnTo>
                    <a:pt x="498794" y="441476"/>
                  </a:lnTo>
                  <a:lnTo>
                    <a:pt x="518746" y="444348"/>
                  </a:lnTo>
                  <a:lnTo>
                    <a:pt x="524936" y="445392"/>
                  </a:lnTo>
                  <a:lnTo>
                    <a:pt x="538698" y="447719"/>
                  </a:lnTo>
                  <a:lnTo>
                    <a:pt x="558650" y="451406"/>
                  </a:lnTo>
                  <a:lnTo>
                    <a:pt x="578601" y="454654"/>
                  </a:lnTo>
                  <a:lnTo>
                    <a:pt x="587898" y="455383"/>
                  </a:lnTo>
                  <a:lnTo>
                    <a:pt x="598553" y="456233"/>
                  </a:lnTo>
                  <a:lnTo>
                    <a:pt x="611546" y="455383"/>
                  </a:lnTo>
                  <a:lnTo>
                    <a:pt x="618505" y="454925"/>
                  </a:lnTo>
                  <a:lnTo>
                    <a:pt x="638457" y="450552"/>
                  </a:lnTo>
                  <a:lnTo>
                    <a:pt x="652073" y="445392"/>
                  </a:lnTo>
                  <a:lnTo>
                    <a:pt x="658409" y="443175"/>
                  </a:lnTo>
                  <a:lnTo>
                    <a:pt x="676131" y="435400"/>
                  </a:lnTo>
                  <a:lnTo>
                    <a:pt x="678360" y="434543"/>
                  </a:lnTo>
                  <a:lnTo>
                    <a:pt x="698312" y="426544"/>
                  </a:lnTo>
                  <a:lnTo>
                    <a:pt x="701339" y="425409"/>
                  </a:lnTo>
                  <a:lnTo>
                    <a:pt x="718264" y="420025"/>
                  </a:lnTo>
                  <a:lnTo>
                    <a:pt x="736564" y="415417"/>
                  </a:lnTo>
                  <a:lnTo>
                    <a:pt x="738216" y="415054"/>
                  </a:lnTo>
                  <a:lnTo>
                    <a:pt x="758167" y="411662"/>
                  </a:lnTo>
                  <a:lnTo>
                    <a:pt x="778119" y="409465"/>
                  </a:lnTo>
                  <a:lnTo>
                    <a:pt x="798071" y="408138"/>
                  </a:lnTo>
                  <a:lnTo>
                    <a:pt x="818023" y="407455"/>
                  </a:lnTo>
                  <a:lnTo>
                    <a:pt x="837975" y="407074"/>
                  </a:lnTo>
                  <a:lnTo>
                    <a:pt x="857926" y="406752"/>
                  </a:lnTo>
                  <a:lnTo>
                    <a:pt x="877878" y="406051"/>
                  </a:lnTo>
                  <a:lnTo>
                    <a:pt x="885748" y="405426"/>
                  </a:lnTo>
                  <a:lnTo>
                    <a:pt x="897830" y="404385"/>
                  </a:lnTo>
                  <a:lnTo>
                    <a:pt x="917782" y="401326"/>
                  </a:lnTo>
                  <a:lnTo>
                    <a:pt x="937733" y="395873"/>
                  </a:lnTo>
                  <a:lnTo>
                    <a:pt x="938920" y="395434"/>
                  </a:lnTo>
                  <a:lnTo>
                    <a:pt x="957685" y="387631"/>
                  </a:lnTo>
                  <a:lnTo>
                    <a:pt x="961982" y="385443"/>
                  </a:lnTo>
                  <a:lnTo>
                    <a:pt x="977637" y="377089"/>
                  </a:lnTo>
                  <a:lnTo>
                    <a:pt x="980626" y="375451"/>
                  </a:lnTo>
                  <a:lnTo>
                    <a:pt x="997589" y="366357"/>
                  </a:lnTo>
                  <a:lnTo>
                    <a:pt x="999570" y="365460"/>
                  </a:lnTo>
                  <a:lnTo>
                    <a:pt x="1017541" y="358064"/>
                  </a:lnTo>
                  <a:lnTo>
                    <a:pt x="1026644" y="355468"/>
                  </a:lnTo>
                  <a:lnTo>
                    <a:pt x="1037492" y="352692"/>
                  </a:lnTo>
                  <a:lnTo>
                    <a:pt x="1057444" y="350436"/>
                  </a:lnTo>
                  <a:lnTo>
                    <a:pt x="1077396" y="350214"/>
                  </a:lnTo>
                  <a:lnTo>
                    <a:pt x="1097348" y="351506"/>
                  </a:lnTo>
                  <a:lnTo>
                    <a:pt x="1117299" y="353233"/>
                  </a:lnTo>
                  <a:lnTo>
                    <a:pt x="1137251" y="354537"/>
                  </a:lnTo>
                  <a:lnTo>
                    <a:pt x="1157203" y="354908"/>
                  </a:lnTo>
                  <a:lnTo>
                    <a:pt x="1177155" y="353909"/>
                  </a:lnTo>
                  <a:lnTo>
                    <a:pt x="1197107" y="351196"/>
                  </a:lnTo>
                  <a:lnTo>
                    <a:pt x="1217058" y="346682"/>
                  </a:lnTo>
                  <a:lnTo>
                    <a:pt x="1220891" y="345477"/>
                  </a:lnTo>
                  <a:lnTo>
                    <a:pt x="1237010" y="340215"/>
                  </a:lnTo>
                  <a:lnTo>
                    <a:pt x="1248736" y="335485"/>
                  </a:lnTo>
                  <a:lnTo>
                    <a:pt x="1256962" y="331847"/>
                  </a:lnTo>
                  <a:lnTo>
                    <a:pt x="1269483" y="325494"/>
                  </a:lnTo>
                  <a:lnTo>
                    <a:pt x="1276914" y="321222"/>
                  </a:lnTo>
                  <a:lnTo>
                    <a:pt x="1286494" y="315502"/>
                  </a:lnTo>
                  <a:lnTo>
                    <a:pt x="1296865" y="308211"/>
                  </a:lnTo>
                  <a:lnTo>
                    <a:pt x="1300794" y="305511"/>
                  </a:lnTo>
                  <a:lnTo>
                    <a:pt x="1312994" y="295519"/>
                  </a:lnTo>
                  <a:lnTo>
                    <a:pt x="1316817" y="291763"/>
                  </a:lnTo>
                  <a:lnTo>
                    <a:pt x="1323798" y="285528"/>
                  </a:lnTo>
                  <a:lnTo>
                    <a:pt x="1332977" y="275536"/>
                  </a:lnTo>
                  <a:lnTo>
                    <a:pt x="1336769" y="270563"/>
                  </a:lnTo>
                  <a:lnTo>
                    <a:pt x="1341301" y="265545"/>
                  </a:lnTo>
                  <a:lnTo>
                    <a:pt x="1348624" y="255553"/>
                  </a:lnTo>
                  <a:lnTo>
                    <a:pt x="1354461" y="245562"/>
                  </a:lnTo>
                  <a:lnTo>
                    <a:pt x="1356721" y="241120"/>
                  </a:lnTo>
                  <a:lnTo>
                    <a:pt x="1360420" y="235570"/>
                  </a:lnTo>
                  <a:lnTo>
                    <a:pt x="1365339" y="225579"/>
                  </a:lnTo>
                  <a:lnTo>
                    <a:pt x="1369048" y="215587"/>
                  </a:lnTo>
                  <a:lnTo>
                    <a:pt x="1371334" y="205596"/>
                  </a:lnTo>
                  <a:lnTo>
                    <a:pt x="1372900" y="195604"/>
                  </a:lnTo>
                  <a:lnTo>
                    <a:pt x="1373811" y="185613"/>
                  </a:lnTo>
                  <a:lnTo>
                    <a:pt x="1373846" y="175621"/>
                  </a:lnTo>
                  <a:lnTo>
                    <a:pt x="1373528" y="165630"/>
                  </a:lnTo>
                  <a:lnTo>
                    <a:pt x="1373075" y="155638"/>
                  </a:lnTo>
                  <a:lnTo>
                    <a:pt x="1372388" y="145647"/>
                  </a:lnTo>
                  <a:lnTo>
                    <a:pt x="1371752" y="135655"/>
                  </a:lnTo>
                  <a:lnTo>
                    <a:pt x="1371385" y="125664"/>
                  </a:lnTo>
                  <a:lnTo>
                    <a:pt x="1371184" y="115672"/>
                  </a:lnTo>
                  <a:lnTo>
                    <a:pt x="1371706" y="105681"/>
                  </a:lnTo>
                  <a:lnTo>
                    <a:pt x="1372889" y="95689"/>
                  </a:lnTo>
                  <a:lnTo>
                    <a:pt x="1375071" y="85698"/>
                  </a:lnTo>
                  <a:lnTo>
                    <a:pt x="1376673" y="80961"/>
                  </a:lnTo>
                  <a:lnTo>
                    <a:pt x="1378493" y="75706"/>
                  </a:lnTo>
                  <a:lnTo>
                    <a:pt x="1383550" y="65715"/>
                  </a:lnTo>
                  <a:lnTo>
                    <a:pt x="1390704" y="55723"/>
                  </a:lnTo>
                  <a:lnTo>
                    <a:pt x="1396624" y="49574"/>
                  </a:lnTo>
                  <a:lnTo>
                    <a:pt x="1400596" y="45732"/>
                  </a:lnTo>
                  <a:lnTo>
                    <a:pt x="1413947" y="35740"/>
                  </a:lnTo>
                  <a:lnTo>
                    <a:pt x="1416576" y="34166"/>
                  </a:lnTo>
                  <a:lnTo>
                    <a:pt x="1432660" y="25749"/>
                  </a:lnTo>
                  <a:lnTo>
                    <a:pt x="1436528" y="24039"/>
                  </a:lnTo>
                  <a:lnTo>
                    <a:pt x="1456480" y="16302"/>
                  </a:lnTo>
                  <a:lnTo>
                    <a:pt x="1458197" y="15757"/>
                  </a:lnTo>
                  <a:lnTo>
                    <a:pt x="1476431" y="10595"/>
                  </a:lnTo>
                  <a:lnTo>
                    <a:pt x="1496383" y="5968"/>
                  </a:lnTo>
                  <a:lnTo>
                    <a:pt x="1497586" y="5766"/>
                  </a:lnTo>
                  <a:lnTo>
                    <a:pt x="1516335" y="2749"/>
                  </a:lnTo>
                  <a:lnTo>
                    <a:pt x="1536287" y="692"/>
                  </a:lnTo>
                  <a:lnTo>
                    <a:pt x="1556239" y="0"/>
                  </a:lnTo>
                  <a:lnTo>
                    <a:pt x="1576190" y="889"/>
                  </a:lnTo>
                  <a:lnTo>
                    <a:pt x="1596142" y="3618"/>
                  </a:lnTo>
                  <a:lnTo>
                    <a:pt x="1605555" y="5766"/>
                  </a:lnTo>
                  <a:lnTo>
                    <a:pt x="1616094" y="8344"/>
                  </a:lnTo>
                  <a:lnTo>
                    <a:pt x="1636046" y="15015"/>
                  </a:lnTo>
                  <a:lnTo>
                    <a:pt x="1637860" y="15757"/>
                  </a:lnTo>
                  <a:lnTo>
                    <a:pt x="1655997" y="23731"/>
                  </a:lnTo>
                  <a:lnTo>
                    <a:pt x="1660057" y="25749"/>
                  </a:lnTo>
                  <a:lnTo>
                    <a:pt x="1675949" y="34246"/>
                  </a:lnTo>
                  <a:lnTo>
                    <a:pt x="1678558" y="35740"/>
                  </a:lnTo>
                  <a:lnTo>
                    <a:pt x="1694611" y="45732"/>
                  </a:lnTo>
                  <a:lnTo>
                    <a:pt x="1695901" y="46624"/>
                  </a:lnTo>
                  <a:lnTo>
                    <a:pt x="1708649" y="55723"/>
                  </a:lnTo>
                  <a:lnTo>
                    <a:pt x="1715853" y="61477"/>
                  </a:lnTo>
                  <a:lnTo>
                    <a:pt x="1721240" y="65715"/>
                  </a:lnTo>
                  <a:lnTo>
                    <a:pt x="1732395" y="75706"/>
                  </a:lnTo>
                  <a:lnTo>
                    <a:pt x="1735805" y="79342"/>
                  </a:lnTo>
                  <a:lnTo>
                    <a:pt x="1742148" y="85698"/>
                  </a:lnTo>
                  <a:lnTo>
                    <a:pt x="1750983" y="95689"/>
                  </a:lnTo>
                  <a:lnTo>
                    <a:pt x="1755756" y="101888"/>
                  </a:lnTo>
                  <a:lnTo>
                    <a:pt x="1759013" y="105681"/>
                  </a:lnTo>
                  <a:lnTo>
                    <a:pt x="1766276" y="115672"/>
                  </a:lnTo>
                  <a:lnTo>
                    <a:pt x="1773042" y="125664"/>
                  </a:lnTo>
                  <a:lnTo>
                    <a:pt x="1775708" y="129732"/>
                  </a:lnTo>
                  <a:lnTo>
                    <a:pt x="1780384" y="135655"/>
                  </a:lnTo>
                  <a:lnTo>
                    <a:pt x="1788271" y="145647"/>
                  </a:lnTo>
                  <a:lnTo>
                    <a:pt x="1795660" y="154391"/>
                  </a:lnTo>
                  <a:lnTo>
                    <a:pt x="1797007" y="155638"/>
                  </a:lnTo>
                  <a:lnTo>
                    <a:pt x="1809357" y="165630"/>
                  </a:lnTo>
                  <a:lnTo>
                    <a:pt x="1815612" y="170305"/>
                  </a:lnTo>
                  <a:lnTo>
                    <a:pt x="1824593" y="175621"/>
                  </a:lnTo>
                  <a:lnTo>
                    <a:pt x="1835563" y="181501"/>
                  </a:lnTo>
                  <a:lnTo>
                    <a:pt x="1845751" y="185613"/>
                  </a:lnTo>
                  <a:lnTo>
                    <a:pt x="1855515" y="189671"/>
                  </a:lnTo>
                  <a:lnTo>
                    <a:pt x="1875467" y="195448"/>
                  </a:lnTo>
                  <a:lnTo>
                    <a:pt x="1876506" y="195604"/>
                  </a:lnTo>
                  <a:lnTo>
                    <a:pt x="1895419" y="198727"/>
                  </a:lnTo>
                  <a:lnTo>
                    <a:pt x="1915371" y="198189"/>
                  </a:lnTo>
                  <a:lnTo>
                    <a:pt x="1926368" y="195604"/>
                  </a:lnTo>
                  <a:lnTo>
                    <a:pt x="1935322" y="193212"/>
                  </a:lnTo>
                  <a:lnTo>
                    <a:pt x="1951218" y="185613"/>
                  </a:lnTo>
                  <a:lnTo>
                    <a:pt x="1955274" y="183473"/>
                  </a:lnTo>
                  <a:lnTo>
                    <a:pt x="1965977" y="175621"/>
                  </a:lnTo>
                  <a:lnTo>
                    <a:pt x="1975226" y="169184"/>
                  </a:lnTo>
                  <a:lnTo>
                    <a:pt x="1980082" y="165630"/>
                  </a:lnTo>
                  <a:lnTo>
                    <a:pt x="1994073" y="155638"/>
                  </a:lnTo>
                  <a:lnTo>
                    <a:pt x="1995178" y="154935"/>
                  </a:lnTo>
                  <a:lnTo>
                    <a:pt x="2012077" y="145647"/>
                  </a:lnTo>
                  <a:lnTo>
                    <a:pt x="2015129" y="144264"/>
                  </a:lnTo>
                  <a:lnTo>
                    <a:pt x="2035081" y="137207"/>
                  </a:lnTo>
                  <a:lnTo>
                    <a:pt x="2042949" y="135655"/>
                  </a:lnTo>
                  <a:lnTo>
                    <a:pt x="2055033" y="133725"/>
                  </a:lnTo>
                  <a:lnTo>
                    <a:pt x="2074985" y="132373"/>
                  </a:lnTo>
                  <a:lnTo>
                    <a:pt x="2094936" y="133085"/>
                  </a:lnTo>
                  <a:lnTo>
                    <a:pt x="2114888" y="134842"/>
                  </a:lnTo>
                  <a:lnTo>
                    <a:pt x="2121122" y="135655"/>
                  </a:lnTo>
                  <a:lnTo>
                    <a:pt x="2134840" y="137518"/>
                  </a:lnTo>
                  <a:lnTo>
                    <a:pt x="2154792" y="140655"/>
                  </a:lnTo>
                  <a:lnTo>
                    <a:pt x="2174744" y="144721"/>
                  </a:lnTo>
                  <a:lnTo>
                    <a:pt x="2178578" y="145647"/>
                  </a:lnTo>
                  <a:lnTo>
                    <a:pt x="2194695" y="149891"/>
                  </a:lnTo>
                  <a:lnTo>
                    <a:pt x="2211045" y="155638"/>
                  </a:lnTo>
                  <a:lnTo>
                    <a:pt x="2214647" y="157114"/>
                  </a:lnTo>
                  <a:lnTo>
                    <a:pt x="2229953" y="165630"/>
                  </a:lnTo>
                  <a:lnTo>
                    <a:pt x="2234599" y="168731"/>
                  </a:lnTo>
                  <a:lnTo>
                    <a:pt x="2242525" y="175621"/>
                  </a:lnTo>
                  <a:lnTo>
                    <a:pt x="2250832" y="185613"/>
                  </a:lnTo>
                  <a:lnTo>
                    <a:pt x="2254551" y="191752"/>
                  </a:lnTo>
                  <a:lnTo>
                    <a:pt x="2256419" y="195604"/>
                  </a:lnTo>
                  <a:lnTo>
                    <a:pt x="2259843" y="205596"/>
                  </a:lnTo>
                  <a:lnTo>
                    <a:pt x="2262688" y="215587"/>
                  </a:lnTo>
                  <a:lnTo>
                    <a:pt x="2264839" y="225579"/>
                  </a:lnTo>
                  <a:lnTo>
                    <a:pt x="2266975" y="235570"/>
                  </a:lnTo>
                  <a:lnTo>
                    <a:pt x="2268815" y="245562"/>
                  </a:lnTo>
                  <a:lnTo>
                    <a:pt x="2271276" y="255553"/>
                  </a:lnTo>
                  <a:lnTo>
                    <a:pt x="2274435" y="265545"/>
                  </a:lnTo>
                  <a:lnTo>
                    <a:pt x="2274502" y="265723"/>
                  </a:lnTo>
                  <a:lnTo>
                    <a:pt x="2278013" y="275536"/>
                  </a:lnTo>
                  <a:lnTo>
                    <a:pt x="2282881" y="285528"/>
                  </a:lnTo>
                  <a:lnTo>
                    <a:pt x="2288899" y="295519"/>
                  </a:lnTo>
                  <a:lnTo>
                    <a:pt x="2294454" y="302740"/>
                  </a:lnTo>
                  <a:lnTo>
                    <a:pt x="2296689" y="305511"/>
                  </a:lnTo>
                  <a:lnTo>
                    <a:pt x="2306478" y="315502"/>
                  </a:lnTo>
                  <a:lnTo>
                    <a:pt x="2314406" y="322074"/>
                  </a:lnTo>
                  <a:lnTo>
                    <a:pt x="2319220" y="325494"/>
                  </a:lnTo>
                  <a:lnTo>
                    <a:pt x="2334358" y="334423"/>
                  </a:lnTo>
                  <a:lnTo>
                    <a:pt x="2336589" y="335485"/>
                  </a:lnTo>
                  <a:lnTo>
                    <a:pt x="2354310" y="342637"/>
                  </a:lnTo>
                  <a:lnTo>
                    <a:pt x="2364361" y="345477"/>
                  </a:lnTo>
                  <a:lnTo>
                    <a:pt x="2374261" y="347940"/>
                  </a:lnTo>
                  <a:lnTo>
                    <a:pt x="2394213" y="350757"/>
                  </a:lnTo>
                  <a:lnTo>
                    <a:pt x="2414165" y="351703"/>
                  </a:lnTo>
                  <a:lnTo>
                    <a:pt x="2434117" y="351213"/>
                  </a:lnTo>
                  <a:lnTo>
                    <a:pt x="2454068" y="349705"/>
                  </a:lnTo>
                  <a:lnTo>
                    <a:pt x="2474020" y="347587"/>
                  </a:lnTo>
                  <a:lnTo>
                    <a:pt x="2493972" y="345604"/>
                  </a:lnTo>
                  <a:lnTo>
                    <a:pt x="2496033" y="345477"/>
                  </a:lnTo>
                  <a:lnTo>
                    <a:pt x="2513924" y="344280"/>
                  </a:lnTo>
                  <a:lnTo>
                    <a:pt x="2533876" y="344301"/>
                  </a:lnTo>
                  <a:lnTo>
                    <a:pt x="2545883" y="345477"/>
                  </a:lnTo>
                  <a:lnTo>
                    <a:pt x="2553827" y="346277"/>
                  </a:lnTo>
                  <a:lnTo>
                    <a:pt x="2573779" y="350607"/>
                  </a:lnTo>
                  <a:lnTo>
                    <a:pt x="2587194" y="355468"/>
                  </a:lnTo>
                  <a:lnTo>
                    <a:pt x="2593731" y="358107"/>
                  </a:lnTo>
                  <a:lnTo>
                    <a:pt x="2607663" y="365460"/>
                  </a:lnTo>
                  <a:lnTo>
                    <a:pt x="2613683" y="368809"/>
                  </a:lnTo>
                  <a:lnTo>
                    <a:pt x="2624030" y="375451"/>
                  </a:lnTo>
                  <a:lnTo>
                    <a:pt x="2633634" y="381823"/>
                  </a:lnTo>
                  <a:lnTo>
                    <a:pt x="2639126" y="385443"/>
                  </a:lnTo>
                  <a:lnTo>
                    <a:pt x="2653586" y="395368"/>
                  </a:lnTo>
                  <a:lnTo>
                    <a:pt x="2653695" y="395434"/>
                  </a:lnTo>
                  <a:lnTo>
                    <a:pt x="2671478" y="405426"/>
                  </a:lnTo>
                  <a:lnTo>
                    <a:pt x="2673538" y="406563"/>
                  </a:lnTo>
                  <a:lnTo>
                    <a:pt x="2693062" y="415417"/>
                  </a:lnTo>
                  <a:lnTo>
                    <a:pt x="2693490" y="415597"/>
                  </a:lnTo>
                  <a:lnTo>
                    <a:pt x="2713441" y="421714"/>
                  </a:lnTo>
                  <a:lnTo>
                    <a:pt x="2733253" y="425409"/>
                  </a:lnTo>
                  <a:lnTo>
                    <a:pt x="2733393" y="425434"/>
                  </a:lnTo>
                  <a:lnTo>
                    <a:pt x="2753345" y="426842"/>
                  </a:lnTo>
                  <a:lnTo>
                    <a:pt x="2773297" y="425563"/>
                  </a:lnTo>
                  <a:lnTo>
                    <a:pt x="2773974" y="425409"/>
                  </a:lnTo>
                  <a:lnTo>
                    <a:pt x="2793249" y="419233"/>
                  </a:lnTo>
                  <a:lnTo>
                    <a:pt x="2799068" y="415417"/>
                  </a:lnTo>
                  <a:lnTo>
                    <a:pt x="2808889" y="405426"/>
                  </a:lnTo>
                  <a:lnTo>
                    <a:pt x="2813200" y="399185"/>
                  </a:lnTo>
                  <a:lnTo>
                    <a:pt x="2815034" y="395434"/>
                  </a:lnTo>
                  <a:lnTo>
                    <a:pt x="2818888" y="385443"/>
                  </a:lnTo>
                  <a:lnTo>
                    <a:pt x="2822206" y="375451"/>
                  </a:lnTo>
                  <a:lnTo>
                    <a:pt x="2825467" y="365460"/>
                  </a:lnTo>
                  <a:lnTo>
                    <a:pt x="2828803" y="355468"/>
                  </a:lnTo>
                  <a:lnTo>
                    <a:pt x="2832530" y="345477"/>
                  </a:lnTo>
                  <a:lnTo>
                    <a:pt x="2833152" y="344043"/>
                  </a:lnTo>
                  <a:lnTo>
                    <a:pt x="2836179" y="335485"/>
                  </a:lnTo>
                  <a:lnTo>
                    <a:pt x="2840212" y="325494"/>
                  </a:lnTo>
                  <a:lnTo>
                    <a:pt x="2844628" y="315502"/>
                  </a:lnTo>
                  <a:lnTo>
                    <a:pt x="2849292" y="305511"/>
                  </a:lnTo>
                  <a:lnTo>
                    <a:pt x="2853104" y="298170"/>
                  </a:lnTo>
                  <a:lnTo>
                    <a:pt x="2854296" y="295519"/>
                  </a:lnTo>
                  <a:lnTo>
                    <a:pt x="2858922" y="285528"/>
                  </a:lnTo>
                  <a:lnTo>
                    <a:pt x="2863669" y="275536"/>
                  </a:lnTo>
                  <a:lnTo>
                    <a:pt x="2868448" y="265545"/>
                  </a:lnTo>
                  <a:lnTo>
                    <a:pt x="2873056" y="256411"/>
                  </a:lnTo>
                  <a:lnTo>
                    <a:pt x="2873454" y="255553"/>
                  </a:lnTo>
                  <a:lnTo>
                    <a:pt x="2877917" y="245562"/>
                  </a:lnTo>
                  <a:lnTo>
                    <a:pt x="2882439" y="235570"/>
                  </a:lnTo>
                  <a:lnTo>
                    <a:pt x="2886923" y="225579"/>
                  </a:lnTo>
                  <a:lnTo>
                    <a:pt x="2891423" y="215587"/>
                  </a:lnTo>
                  <a:lnTo>
                    <a:pt x="2893007" y="212148"/>
                  </a:lnTo>
                  <a:lnTo>
                    <a:pt x="2896001" y="205596"/>
                  </a:lnTo>
                  <a:lnTo>
                    <a:pt x="2900570" y="195604"/>
                  </a:lnTo>
                  <a:lnTo>
                    <a:pt x="2905135" y="185613"/>
                  </a:lnTo>
                  <a:lnTo>
                    <a:pt x="2909947" y="175621"/>
                  </a:lnTo>
                  <a:lnTo>
                    <a:pt x="2912959" y="169510"/>
                  </a:lnTo>
                  <a:lnTo>
                    <a:pt x="2914946" y="165630"/>
                  </a:lnTo>
                  <a:lnTo>
                    <a:pt x="2920354" y="155638"/>
                  </a:lnTo>
                  <a:lnTo>
                    <a:pt x="2926242" y="145647"/>
                  </a:lnTo>
                  <a:lnTo>
                    <a:pt x="2932651" y="135655"/>
                  </a:lnTo>
                  <a:lnTo>
                    <a:pt x="2932911" y="135290"/>
                  </a:lnTo>
                  <a:lnTo>
                    <a:pt x="2940231" y="125664"/>
                  </a:lnTo>
                  <a:lnTo>
                    <a:pt x="2948926" y="115672"/>
                  </a:lnTo>
                  <a:lnTo>
                    <a:pt x="2952863" y="111784"/>
                  </a:lnTo>
                  <a:lnTo>
                    <a:pt x="2959766" y="105681"/>
                  </a:lnTo>
                  <a:lnTo>
                    <a:pt x="2972571" y="95689"/>
                  </a:lnTo>
                  <a:lnTo>
                    <a:pt x="2972815" y="95524"/>
                  </a:lnTo>
                  <a:moveTo>
                    <a:pt x="2434117" y="680155"/>
                  </a:moveTo>
                  <a:lnTo>
                    <a:pt x="2448617" y="675196"/>
                  </a:lnTo>
                  <a:lnTo>
                    <a:pt x="2454068" y="672610"/>
                  </a:lnTo>
                  <a:lnTo>
                    <a:pt x="2459331" y="665205"/>
                  </a:lnTo>
                  <a:lnTo>
                    <a:pt x="2462472" y="655213"/>
                  </a:lnTo>
                  <a:lnTo>
                    <a:pt x="2460180" y="645222"/>
                  </a:lnTo>
                  <a:lnTo>
                    <a:pt x="2454068" y="639132"/>
                  </a:lnTo>
                  <a:lnTo>
                    <a:pt x="2434117" y="639901"/>
                  </a:lnTo>
                  <a:lnTo>
                    <a:pt x="2426228" y="645222"/>
                  </a:lnTo>
                  <a:lnTo>
                    <a:pt x="2416328" y="655213"/>
                  </a:lnTo>
                  <a:lnTo>
                    <a:pt x="2414165" y="663043"/>
                  </a:lnTo>
                  <a:lnTo>
                    <a:pt x="2413865" y="665205"/>
                  </a:lnTo>
                  <a:lnTo>
                    <a:pt x="2414165" y="666338"/>
                  </a:lnTo>
                  <a:lnTo>
                    <a:pt x="2421344" y="675196"/>
                  </a:lnTo>
                  <a:lnTo>
                    <a:pt x="2434117" y="680155"/>
                  </a:lnTo>
                  <a:close/>
                  <a:moveTo>
                    <a:pt x="1576190" y="557824"/>
                  </a:moveTo>
                  <a:lnTo>
                    <a:pt x="1596142" y="557662"/>
                  </a:lnTo>
                  <a:lnTo>
                    <a:pt x="1615952" y="555298"/>
                  </a:lnTo>
                  <a:lnTo>
                    <a:pt x="1616094" y="555280"/>
                  </a:lnTo>
                  <a:lnTo>
                    <a:pt x="1636046" y="551272"/>
                  </a:lnTo>
                  <a:lnTo>
                    <a:pt x="1655997" y="547552"/>
                  </a:lnTo>
                  <a:lnTo>
                    <a:pt x="1670114" y="545307"/>
                  </a:lnTo>
                  <a:lnTo>
                    <a:pt x="1675949" y="544293"/>
                  </a:lnTo>
                  <a:lnTo>
                    <a:pt x="1695901" y="541748"/>
                  </a:lnTo>
                  <a:lnTo>
                    <a:pt x="1715853" y="540299"/>
                  </a:lnTo>
                  <a:lnTo>
                    <a:pt x="1735805" y="539679"/>
                  </a:lnTo>
                  <a:lnTo>
                    <a:pt x="1755756" y="539349"/>
                  </a:lnTo>
                  <a:lnTo>
                    <a:pt x="1775708" y="538956"/>
                  </a:lnTo>
                  <a:lnTo>
                    <a:pt x="1795660" y="537975"/>
                  </a:lnTo>
                  <a:lnTo>
                    <a:pt x="1815612" y="536202"/>
                  </a:lnTo>
                  <a:lnTo>
                    <a:pt x="1821464" y="535315"/>
                  </a:lnTo>
                  <a:lnTo>
                    <a:pt x="1835563" y="532679"/>
                  </a:lnTo>
                  <a:lnTo>
                    <a:pt x="1855515" y="526789"/>
                  </a:lnTo>
                  <a:lnTo>
                    <a:pt x="1859085" y="525324"/>
                  </a:lnTo>
                  <a:lnTo>
                    <a:pt x="1875467" y="516095"/>
                  </a:lnTo>
                  <a:lnTo>
                    <a:pt x="1876522" y="515332"/>
                  </a:lnTo>
                  <a:lnTo>
                    <a:pt x="1885848" y="505341"/>
                  </a:lnTo>
                  <a:lnTo>
                    <a:pt x="1891300" y="495349"/>
                  </a:lnTo>
                  <a:lnTo>
                    <a:pt x="1894059" y="485358"/>
                  </a:lnTo>
                  <a:lnTo>
                    <a:pt x="1894792" y="475366"/>
                  </a:lnTo>
                  <a:lnTo>
                    <a:pt x="1893719" y="465375"/>
                  </a:lnTo>
                  <a:lnTo>
                    <a:pt x="1891394" y="455383"/>
                  </a:lnTo>
                  <a:lnTo>
                    <a:pt x="1888263" y="445392"/>
                  </a:lnTo>
                  <a:lnTo>
                    <a:pt x="1883354" y="435400"/>
                  </a:lnTo>
                  <a:lnTo>
                    <a:pt x="1877061" y="425409"/>
                  </a:lnTo>
                  <a:lnTo>
                    <a:pt x="1875467" y="423277"/>
                  </a:lnTo>
                  <a:lnTo>
                    <a:pt x="1864640" y="415417"/>
                  </a:lnTo>
                  <a:lnTo>
                    <a:pt x="1855515" y="410641"/>
                  </a:lnTo>
                  <a:lnTo>
                    <a:pt x="1835563" y="408294"/>
                  </a:lnTo>
                  <a:lnTo>
                    <a:pt x="1815612" y="411104"/>
                  </a:lnTo>
                  <a:lnTo>
                    <a:pt x="1798511" y="415417"/>
                  </a:lnTo>
                  <a:lnTo>
                    <a:pt x="1795660" y="416084"/>
                  </a:lnTo>
                  <a:lnTo>
                    <a:pt x="1775708" y="422569"/>
                  </a:lnTo>
                  <a:lnTo>
                    <a:pt x="1767379" y="425409"/>
                  </a:lnTo>
                  <a:lnTo>
                    <a:pt x="1755756" y="429367"/>
                  </a:lnTo>
                  <a:lnTo>
                    <a:pt x="1736741" y="435400"/>
                  </a:lnTo>
                  <a:lnTo>
                    <a:pt x="1735805" y="435712"/>
                  </a:lnTo>
                  <a:lnTo>
                    <a:pt x="1715853" y="441803"/>
                  </a:lnTo>
                  <a:lnTo>
                    <a:pt x="1700035" y="445392"/>
                  </a:lnTo>
                  <a:lnTo>
                    <a:pt x="1695901" y="446396"/>
                  </a:lnTo>
                  <a:lnTo>
                    <a:pt x="1675949" y="450068"/>
                  </a:lnTo>
                  <a:lnTo>
                    <a:pt x="1655997" y="451853"/>
                  </a:lnTo>
                  <a:lnTo>
                    <a:pt x="1636046" y="452586"/>
                  </a:lnTo>
                  <a:lnTo>
                    <a:pt x="1616094" y="453329"/>
                  </a:lnTo>
                  <a:lnTo>
                    <a:pt x="1596142" y="454914"/>
                  </a:lnTo>
                  <a:lnTo>
                    <a:pt x="1593969" y="455383"/>
                  </a:lnTo>
                  <a:lnTo>
                    <a:pt x="1576190" y="459722"/>
                  </a:lnTo>
                  <a:lnTo>
                    <a:pt x="1565211" y="465375"/>
                  </a:lnTo>
                  <a:lnTo>
                    <a:pt x="1556239" y="470749"/>
                  </a:lnTo>
                  <a:lnTo>
                    <a:pt x="1551681" y="475366"/>
                  </a:lnTo>
                  <a:lnTo>
                    <a:pt x="1543792" y="485358"/>
                  </a:lnTo>
                  <a:lnTo>
                    <a:pt x="1537429" y="495349"/>
                  </a:lnTo>
                  <a:lnTo>
                    <a:pt x="1536287" y="498154"/>
                  </a:lnTo>
                  <a:lnTo>
                    <a:pt x="1534213" y="505341"/>
                  </a:lnTo>
                  <a:lnTo>
                    <a:pt x="1532776" y="515332"/>
                  </a:lnTo>
                  <a:lnTo>
                    <a:pt x="1533330" y="525324"/>
                  </a:lnTo>
                  <a:lnTo>
                    <a:pt x="1536181" y="535315"/>
                  </a:lnTo>
                  <a:lnTo>
                    <a:pt x="1536287" y="535524"/>
                  </a:lnTo>
                  <a:lnTo>
                    <a:pt x="1544133" y="545307"/>
                  </a:lnTo>
                  <a:lnTo>
                    <a:pt x="1556239" y="553645"/>
                  </a:lnTo>
                  <a:lnTo>
                    <a:pt x="1562450" y="555298"/>
                  </a:lnTo>
                  <a:lnTo>
                    <a:pt x="1576190" y="557824"/>
                  </a:lnTo>
                  <a:close/>
                  <a:moveTo>
                    <a:pt x="1536287" y="328050"/>
                  </a:moveTo>
                  <a:lnTo>
                    <a:pt x="1556239" y="331574"/>
                  </a:lnTo>
                  <a:lnTo>
                    <a:pt x="1576190" y="329898"/>
                  </a:lnTo>
                  <a:lnTo>
                    <a:pt x="1589598" y="325494"/>
                  </a:lnTo>
                  <a:lnTo>
                    <a:pt x="1596142" y="323459"/>
                  </a:lnTo>
                  <a:lnTo>
                    <a:pt x="1611013" y="315502"/>
                  </a:lnTo>
                  <a:lnTo>
                    <a:pt x="1616094" y="312736"/>
                  </a:lnTo>
                  <a:lnTo>
                    <a:pt x="1625649" y="305511"/>
                  </a:lnTo>
                  <a:lnTo>
                    <a:pt x="1636046" y="297055"/>
                  </a:lnTo>
                  <a:lnTo>
                    <a:pt x="1637590" y="295519"/>
                  </a:lnTo>
                  <a:lnTo>
                    <a:pt x="1646965" y="285528"/>
                  </a:lnTo>
                  <a:lnTo>
                    <a:pt x="1654710" y="275536"/>
                  </a:lnTo>
                  <a:lnTo>
                    <a:pt x="1655997" y="273579"/>
                  </a:lnTo>
                  <a:lnTo>
                    <a:pt x="1660931" y="265545"/>
                  </a:lnTo>
                  <a:lnTo>
                    <a:pt x="1665459" y="255553"/>
                  </a:lnTo>
                  <a:lnTo>
                    <a:pt x="1668046" y="245562"/>
                  </a:lnTo>
                  <a:lnTo>
                    <a:pt x="1668620" y="235570"/>
                  </a:lnTo>
                  <a:lnTo>
                    <a:pt x="1666444" y="225579"/>
                  </a:lnTo>
                  <a:lnTo>
                    <a:pt x="1659581" y="215587"/>
                  </a:lnTo>
                  <a:lnTo>
                    <a:pt x="1655997" y="212571"/>
                  </a:lnTo>
                  <a:lnTo>
                    <a:pt x="1644945" y="205596"/>
                  </a:lnTo>
                  <a:lnTo>
                    <a:pt x="1636046" y="201994"/>
                  </a:lnTo>
                  <a:lnTo>
                    <a:pt x="1616094" y="196842"/>
                  </a:lnTo>
                  <a:lnTo>
                    <a:pt x="1605400" y="195604"/>
                  </a:lnTo>
                  <a:lnTo>
                    <a:pt x="1596142" y="194734"/>
                  </a:lnTo>
                  <a:lnTo>
                    <a:pt x="1576190" y="194966"/>
                  </a:lnTo>
                  <a:lnTo>
                    <a:pt x="1569887" y="195604"/>
                  </a:lnTo>
                  <a:lnTo>
                    <a:pt x="1556239" y="197182"/>
                  </a:lnTo>
                  <a:lnTo>
                    <a:pt x="1536287" y="201586"/>
                  </a:lnTo>
                  <a:lnTo>
                    <a:pt x="1523646" y="205596"/>
                  </a:lnTo>
                  <a:lnTo>
                    <a:pt x="1516335" y="208632"/>
                  </a:lnTo>
                  <a:lnTo>
                    <a:pt x="1502805" y="215587"/>
                  </a:lnTo>
                  <a:lnTo>
                    <a:pt x="1496383" y="220336"/>
                  </a:lnTo>
                  <a:lnTo>
                    <a:pt x="1489720" y="225579"/>
                  </a:lnTo>
                  <a:lnTo>
                    <a:pt x="1482097" y="235570"/>
                  </a:lnTo>
                  <a:lnTo>
                    <a:pt x="1477985" y="245562"/>
                  </a:lnTo>
                  <a:lnTo>
                    <a:pt x="1476431" y="254671"/>
                  </a:lnTo>
                  <a:lnTo>
                    <a:pt x="1476267" y="255553"/>
                  </a:lnTo>
                  <a:lnTo>
                    <a:pt x="1476431" y="257616"/>
                  </a:lnTo>
                  <a:lnTo>
                    <a:pt x="1476995" y="265545"/>
                  </a:lnTo>
                  <a:lnTo>
                    <a:pt x="1479581" y="275536"/>
                  </a:lnTo>
                  <a:lnTo>
                    <a:pt x="1483960" y="285528"/>
                  </a:lnTo>
                  <a:lnTo>
                    <a:pt x="1490480" y="295519"/>
                  </a:lnTo>
                  <a:lnTo>
                    <a:pt x="1496383" y="302697"/>
                  </a:lnTo>
                  <a:lnTo>
                    <a:pt x="1499120" y="305511"/>
                  </a:lnTo>
                  <a:lnTo>
                    <a:pt x="1511353" y="315502"/>
                  </a:lnTo>
                  <a:lnTo>
                    <a:pt x="1516335" y="319063"/>
                  </a:lnTo>
                  <a:lnTo>
                    <a:pt x="1530125" y="325494"/>
                  </a:lnTo>
                  <a:lnTo>
                    <a:pt x="1536287" y="328050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任意多边形: 形状 2237">
              <a:extLst>
                <a:ext uri="{FF2B5EF4-FFF2-40B4-BE49-F238E27FC236}">
                  <a16:creationId xmlns:a16="http://schemas.microsoft.com/office/drawing/2014/main" id="{3A360858-91FB-DCA4-77A7-ECAEDCE17623}"/>
                </a:ext>
              </a:extLst>
            </p:cNvPr>
            <p:cNvSpPr/>
            <p:nvPr/>
          </p:nvSpPr>
          <p:spPr>
            <a:xfrm>
              <a:off x="2885545" y="3087733"/>
              <a:ext cx="2972814" cy="663255"/>
            </a:xfrm>
            <a:custGeom>
              <a:avLst/>
              <a:gdLst>
                <a:gd name="connsiteX0" fmla="*/ 0 w 2972814"/>
                <a:gd name="connsiteY0" fmla="*/ 646465 h 663255"/>
                <a:gd name="connsiteX1" fmla="*/ 13319 w 2972814"/>
                <a:gd name="connsiteY1" fmla="*/ 651924 h 663255"/>
                <a:gd name="connsiteX2" fmla="*/ 19952 w 2972814"/>
                <a:gd name="connsiteY2" fmla="*/ 654754 h 663255"/>
                <a:gd name="connsiteX3" fmla="*/ 39904 w 2972814"/>
                <a:gd name="connsiteY3" fmla="*/ 660666 h 663255"/>
                <a:gd name="connsiteX4" fmla="*/ 49571 w 2972814"/>
                <a:gd name="connsiteY4" fmla="*/ 661916 h 663255"/>
                <a:gd name="connsiteX5" fmla="*/ 59855 w 2972814"/>
                <a:gd name="connsiteY5" fmla="*/ 663256 h 663255"/>
                <a:gd name="connsiteX6" fmla="*/ 79362 w 2972814"/>
                <a:gd name="connsiteY6" fmla="*/ 661916 h 663255"/>
                <a:gd name="connsiteX7" fmla="*/ 79807 w 2972814"/>
                <a:gd name="connsiteY7" fmla="*/ 661886 h 663255"/>
                <a:gd name="connsiteX8" fmla="*/ 99759 w 2972814"/>
                <a:gd name="connsiteY8" fmla="*/ 656920 h 663255"/>
                <a:gd name="connsiteX9" fmla="*/ 111592 w 2972814"/>
                <a:gd name="connsiteY9" fmla="*/ 651924 h 663255"/>
                <a:gd name="connsiteX10" fmla="*/ 119711 w 2972814"/>
                <a:gd name="connsiteY10" fmla="*/ 648504 h 663255"/>
                <a:gd name="connsiteX11" fmla="*/ 131232 w 2972814"/>
                <a:gd name="connsiteY11" fmla="*/ 641933 h 663255"/>
                <a:gd name="connsiteX12" fmla="*/ 139662 w 2972814"/>
                <a:gd name="connsiteY12" fmla="*/ 636938 h 663255"/>
                <a:gd name="connsiteX13" fmla="*/ 146709 w 2972814"/>
                <a:gd name="connsiteY13" fmla="*/ 631941 h 663255"/>
                <a:gd name="connsiteX14" fmla="*/ 159614 w 2972814"/>
                <a:gd name="connsiteY14" fmla="*/ 622207 h 663255"/>
                <a:gd name="connsiteX15" fmla="*/ 159922 w 2972814"/>
                <a:gd name="connsiteY15" fmla="*/ 621950 h 663255"/>
                <a:gd name="connsiteX16" fmla="*/ 170487 w 2972814"/>
                <a:gd name="connsiteY16" fmla="*/ 611958 h 663255"/>
                <a:gd name="connsiteX17" fmla="*/ 179566 w 2972814"/>
                <a:gd name="connsiteY17" fmla="*/ 602475 h 663255"/>
                <a:gd name="connsiteX18" fmla="*/ 180041 w 2972814"/>
                <a:gd name="connsiteY18" fmla="*/ 601967 h 663255"/>
                <a:gd name="connsiteX19" fmla="*/ 187600 w 2972814"/>
                <a:gd name="connsiteY19" fmla="*/ 591975 h 663255"/>
                <a:gd name="connsiteX20" fmla="*/ 193658 w 2972814"/>
                <a:gd name="connsiteY20" fmla="*/ 581984 h 663255"/>
                <a:gd name="connsiteX21" fmla="*/ 197669 w 2972814"/>
                <a:gd name="connsiteY21" fmla="*/ 571992 h 663255"/>
                <a:gd name="connsiteX22" fmla="*/ 199285 w 2972814"/>
                <a:gd name="connsiteY22" fmla="*/ 562001 h 663255"/>
                <a:gd name="connsiteX23" fmla="*/ 198457 w 2972814"/>
                <a:gd name="connsiteY23" fmla="*/ 552009 h 663255"/>
                <a:gd name="connsiteX24" fmla="*/ 194805 w 2972814"/>
                <a:gd name="connsiteY24" fmla="*/ 542018 h 663255"/>
                <a:gd name="connsiteX25" fmla="*/ 188116 w 2972814"/>
                <a:gd name="connsiteY25" fmla="*/ 532026 h 663255"/>
                <a:gd name="connsiteX26" fmla="*/ 179566 w 2972814"/>
                <a:gd name="connsiteY26" fmla="*/ 523071 h 663255"/>
                <a:gd name="connsiteX27" fmla="*/ 178630 w 2972814"/>
                <a:gd name="connsiteY27" fmla="*/ 522035 h 663255"/>
                <a:gd name="connsiteX28" fmla="*/ 167489 w 2972814"/>
                <a:gd name="connsiteY28" fmla="*/ 512043 h 663255"/>
                <a:gd name="connsiteX29" fmla="*/ 159614 w 2972814"/>
                <a:gd name="connsiteY29" fmla="*/ 506136 h 663255"/>
                <a:gd name="connsiteX30" fmla="*/ 154339 w 2972814"/>
                <a:gd name="connsiteY30" fmla="*/ 502052 h 663255"/>
                <a:gd name="connsiteX31" fmla="*/ 140466 w 2972814"/>
                <a:gd name="connsiteY31" fmla="*/ 492060 h 663255"/>
                <a:gd name="connsiteX32" fmla="*/ 139662 w 2972814"/>
                <a:gd name="connsiteY32" fmla="*/ 491520 h 663255"/>
                <a:gd name="connsiteX33" fmla="*/ 125598 w 2972814"/>
                <a:gd name="connsiteY33" fmla="*/ 482069 h 663255"/>
                <a:gd name="connsiteX34" fmla="*/ 119711 w 2972814"/>
                <a:gd name="connsiteY34" fmla="*/ 478172 h 663255"/>
                <a:gd name="connsiteX35" fmla="*/ 109599 w 2972814"/>
                <a:gd name="connsiteY35" fmla="*/ 472077 h 663255"/>
                <a:gd name="connsiteX36" fmla="*/ 99759 w 2972814"/>
                <a:gd name="connsiteY36" fmla="*/ 466102 h 663255"/>
                <a:gd name="connsiteX37" fmla="*/ 92498 w 2972814"/>
                <a:gd name="connsiteY37" fmla="*/ 462086 h 663255"/>
                <a:gd name="connsiteX38" fmla="*/ 79807 w 2972814"/>
                <a:gd name="connsiteY38" fmla="*/ 454930 h 663255"/>
                <a:gd name="connsiteX39" fmla="*/ 73911 w 2972814"/>
                <a:gd name="connsiteY39" fmla="*/ 452094 h 663255"/>
                <a:gd name="connsiteX40" fmla="*/ 59855 w 2972814"/>
                <a:gd name="connsiteY40" fmla="*/ 445128 h 663255"/>
                <a:gd name="connsiteX41" fmla="*/ 52778 w 2972814"/>
                <a:gd name="connsiteY41" fmla="*/ 442103 h 663255"/>
                <a:gd name="connsiteX42" fmla="*/ 39904 w 2972814"/>
                <a:gd name="connsiteY42" fmla="*/ 436017 h 663255"/>
                <a:gd name="connsiteX43" fmla="*/ 30032 w 2972814"/>
                <a:gd name="connsiteY43" fmla="*/ 432111 h 663255"/>
                <a:gd name="connsiteX44" fmla="*/ 19952 w 2972814"/>
                <a:gd name="connsiteY44" fmla="*/ 427726 h 663255"/>
                <a:gd name="connsiteX45" fmla="*/ 5672 w 2972814"/>
                <a:gd name="connsiteY45" fmla="*/ 422120 h 663255"/>
                <a:gd name="connsiteX46" fmla="*/ 0 w 2972814"/>
                <a:gd name="connsiteY46" fmla="*/ 419493 h 663255"/>
                <a:gd name="connsiteX47" fmla="*/ 0 w 2972814"/>
                <a:gd name="connsiteY47" fmla="*/ 123342 h 663255"/>
                <a:gd name="connsiteX48" fmla="*/ 19952 w 2972814"/>
                <a:gd name="connsiteY48" fmla="*/ 125257 h 663255"/>
                <a:gd name="connsiteX49" fmla="*/ 39904 w 2972814"/>
                <a:gd name="connsiteY49" fmla="*/ 130466 h 663255"/>
                <a:gd name="connsiteX50" fmla="*/ 43870 w 2972814"/>
                <a:gd name="connsiteY50" fmla="*/ 132366 h 663255"/>
                <a:gd name="connsiteX51" fmla="*/ 59855 w 2972814"/>
                <a:gd name="connsiteY51" fmla="*/ 141508 h 663255"/>
                <a:gd name="connsiteX52" fmla="*/ 60884 w 2972814"/>
                <a:gd name="connsiteY52" fmla="*/ 142358 h 663255"/>
                <a:gd name="connsiteX53" fmla="*/ 71468 w 2972814"/>
                <a:gd name="connsiteY53" fmla="*/ 152349 h 663255"/>
                <a:gd name="connsiteX54" fmla="*/ 79807 w 2972814"/>
                <a:gd name="connsiteY54" fmla="*/ 161985 h 663255"/>
                <a:gd name="connsiteX55" fmla="*/ 80056 w 2972814"/>
                <a:gd name="connsiteY55" fmla="*/ 162341 h 663255"/>
                <a:gd name="connsiteX56" fmla="*/ 85632 w 2972814"/>
                <a:gd name="connsiteY56" fmla="*/ 172332 h 663255"/>
                <a:gd name="connsiteX57" fmla="*/ 90184 w 2972814"/>
                <a:gd name="connsiteY57" fmla="*/ 182324 h 663255"/>
                <a:gd name="connsiteX58" fmla="*/ 93993 w 2972814"/>
                <a:gd name="connsiteY58" fmla="*/ 192315 h 663255"/>
                <a:gd name="connsiteX59" fmla="*/ 96687 w 2972814"/>
                <a:gd name="connsiteY59" fmla="*/ 202307 h 663255"/>
                <a:gd name="connsiteX60" fmla="*/ 98847 w 2972814"/>
                <a:gd name="connsiteY60" fmla="*/ 212298 h 663255"/>
                <a:gd name="connsiteX61" fmla="*/ 99759 w 2972814"/>
                <a:gd name="connsiteY61" fmla="*/ 217735 h 663255"/>
                <a:gd name="connsiteX62" fmla="*/ 100494 w 2972814"/>
                <a:gd name="connsiteY62" fmla="*/ 222290 h 663255"/>
                <a:gd name="connsiteX63" fmla="*/ 101925 w 2972814"/>
                <a:gd name="connsiteY63" fmla="*/ 232281 h 663255"/>
                <a:gd name="connsiteX64" fmla="*/ 103751 w 2972814"/>
                <a:gd name="connsiteY64" fmla="*/ 242273 h 663255"/>
                <a:gd name="connsiteX65" fmla="*/ 106096 w 2972814"/>
                <a:gd name="connsiteY65" fmla="*/ 252264 h 663255"/>
                <a:gd name="connsiteX66" fmla="*/ 109893 w 2972814"/>
                <a:gd name="connsiteY66" fmla="*/ 262256 h 663255"/>
                <a:gd name="connsiteX67" fmla="*/ 115804 w 2972814"/>
                <a:gd name="connsiteY67" fmla="*/ 272247 h 663255"/>
                <a:gd name="connsiteX68" fmla="*/ 119711 w 2972814"/>
                <a:gd name="connsiteY68" fmla="*/ 276664 h 663255"/>
                <a:gd name="connsiteX69" fmla="*/ 124987 w 2972814"/>
                <a:gd name="connsiteY69" fmla="*/ 282239 h 663255"/>
                <a:gd name="connsiteX70" fmla="*/ 138980 w 2972814"/>
                <a:gd name="connsiteY70" fmla="*/ 292230 h 663255"/>
                <a:gd name="connsiteX71" fmla="*/ 139662 w 2972814"/>
                <a:gd name="connsiteY71" fmla="*/ 292592 h 663255"/>
                <a:gd name="connsiteX72" fmla="*/ 159614 w 2972814"/>
                <a:gd name="connsiteY72" fmla="*/ 301896 h 663255"/>
                <a:gd name="connsiteX73" fmla="*/ 160348 w 2972814"/>
                <a:gd name="connsiteY73" fmla="*/ 302222 h 663255"/>
                <a:gd name="connsiteX74" fmla="*/ 179566 w 2972814"/>
                <a:gd name="connsiteY74" fmla="*/ 309013 h 663255"/>
                <a:gd name="connsiteX75" fmla="*/ 189466 w 2972814"/>
                <a:gd name="connsiteY75" fmla="*/ 312213 h 663255"/>
                <a:gd name="connsiteX76" fmla="*/ 199518 w 2972814"/>
                <a:gd name="connsiteY76" fmla="*/ 315030 h 663255"/>
                <a:gd name="connsiteX77" fmla="*/ 219470 w 2972814"/>
                <a:gd name="connsiteY77" fmla="*/ 320471 h 663255"/>
                <a:gd name="connsiteX78" fmla="*/ 225284 w 2972814"/>
                <a:gd name="connsiteY78" fmla="*/ 322205 h 663255"/>
                <a:gd name="connsiteX79" fmla="*/ 239421 w 2972814"/>
                <a:gd name="connsiteY79" fmla="*/ 326035 h 663255"/>
                <a:gd name="connsiteX80" fmla="*/ 259373 w 2972814"/>
                <a:gd name="connsiteY80" fmla="*/ 331733 h 663255"/>
                <a:gd name="connsiteX81" fmla="*/ 260842 w 2972814"/>
                <a:gd name="connsiteY81" fmla="*/ 332196 h 663255"/>
                <a:gd name="connsiteX82" fmla="*/ 279325 w 2972814"/>
                <a:gd name="connsiteY82" fmla="*/ 337846 h 663255"/>
                <a:gd name="connsiteX83" fmla="*/ 292898 w 2972814"/>
                <a:gd name="connsiteY83" fmla="*/ 342188 h 663255"/>
                <a:gd name="connsiteX84" fmla="*/ 299277 w 2972814"/>
                <a:gd name="connsiteY84" fmla="*/ 344208 h 663255"/>
                <a:gd name="connsiteX85" fmla="*/ 319228 w 2972814"/>
                <a:gd name="connsiteY85" fmla="*/ 350797 h 663255"/>
                <a:gd name="connsiteX86" fmla="*/ 323297 w 2972814"/>
                <a:gd name="connsiteY86" fmla="*/ 352179 h 663255"/>
                <a:gd name="connsiteX87" fmla="*/ 339180 w 2972814"/>
                <a:gd name="connsiteY87" fmla="*/ 357899 h 663255"/>
                <a:gd name="connsiteX88" fmla="*/ 351898 w 2972814"/>
                <a:gd name="connsiteY88" fmla="*/ 362171 h 663255"/>
                <a:gd name="connsiteX89" fmla="*/ 359132 w 2972814"/>
                <a:gd name="connsiteY89" fmla="*/ 364829 h 663255"/>
                <a:gd name="connsiteX90" fmla="*/ 379084 w 2972814"/>
                <a:gd name="connsiteY90" fmla="*/ 371832 h 663255"/>
                <a:gd name="connsiteX91" fmla="*/ 380161 w 2972814"/>
                <a:gd name="connsiteY91" fmla="*/ 372162 h 663255"/>
                <a:gd name="connsiteX92" fmla="*/ 399036 w 2972814"/>
                <a:gd name="connsiteY92" fmla="*/ 378555 h 663255"/>
                <a:gd name="connsiteX93" fmla="*/ 411363 w 2972814"/>
                <a:gd name="connsiteY93" fmla="*/ 382154 h 663255"/>
                <a:gd name="connsiteX94" fmla="*/ 418987 w 2972814"/>
                <a:gd name="connsiteY94" fmla="*/ 384712 h 663255"/>
                <a:gd name="connsiteX95" fmla="*/ 438939 w 2972814"/>
                <a:gd name="connsiteY95" fmla="*/ 389876 h 663255"/>
                <a:gd name="connsiteX96" fmla="*/ 450267 w 2972814"/>
                <a:gd name="connsiteY96" fmla="*/ 392145 h 663255"/>
                <a:gd name="connsiteX97" fmla="*/ 458891 w 2972814"/>
                <a:gd name="connsiteY97" fmla="*/ 394032 h 663255"/>
                <a:gd name="connsiteX98" fmla="*/ 478843 w 2972814"/>
                <a:gd name="connsiteY98" fmla="*/ 397378 h 663255"/>
                <a:gd name="connsiteX99" fmla="*/ 498794 w 2972814"/>
                <a:gd name="connsiteY99" fmla="*/ 400429 h 663255"/>
                <a:gd name="connsiteX100" fmla="*/ 511145 w 2972814"/>
                <a:gd name="connsiteY100" fmla="*/ 402137 h 663255"/>
                <a:gd name="connsiteX101" fmla="*/ 518746 w 2972814"/>
                <a:gd name="connsiteY101" fmla="*/ 403194 h 663255"/>
                <a:gd name="connsiteX102" fmla="*/ 538698 w 2972814"/>
                <a:gd name="connsiteY102" fmla="*/ 405815 h 663255"/>
                <a:gd name="connsiteX103" fmla="*/ 558650 w 2972814"/>
                <a:gd name="connsiteY103" fmla="*/ 408810 h 663255"/>
                <a:gd name="connsiteX104" fmla="*/ 578601 w 2972814"/>
                <a:gd name="connsiteY104" fmla="*/ 411465 h 663255"/>
                <a:gd name="connsiteX105" fmla="*/ 585047 w 2972814"/>
                <a:gd name="connsiteY105" fmla="*/ 412128 h 663255"/>
                <a:gd name="connsiteX106" fmla="*/ 598553 w 2972814"/>
                <a:gd name="connsiteY106" fmla="*/ 413423 h 663255"/>
                <a:gd name="connsiteX107" fmla="*/ 618505 w 2972814"/>
                <a:gd name="connsiteY107" fmla="*/ 414364 h 663255"/>
                <a:gd name="connsiteX108" fmla="*/ 638457 w 2972814"/>
                <a:gd name="connsiteY108" fmla="*/ 413996 h 663255"/>
                <a:gd name="connsiteX109" fmla="*/ 658409 w 2972814"/>
                <a:gd name="connsiteY109" fmla="*/ 412879 h 663255"/>
                <a:gd name="connsiteX110" fmla="*/ 667488 w 2972814"/>
                <a:gd name="connsiteY110" fmla="*/ 412128 h 663255"/>
                <a:gd name="connsiteX111" fmla="*/ 678360 w 2972814"/>
                <a:gd name="connsiteY111" fmla="*/ 411338 h 663255"/>
                <a:gd name="connsiteX112" fmla="*/ 698312 w 2972814"/>
                <a:gd name="connsiteY112" fmla="*/ 409779 h 663255"/>
                <a:gd name="connsiteX113" fmla="*/ 718264 w 2972814"/>
                <a:gd name="connsiteY113" fmla="*/ 408618 h 663255"/>
                <a:gd name="connsiteX114" fmla="*/ 738216 w 2972814"/>
                <a:gd name="connsiteY114" fmla="*/ 407745 h 663255"/>
                <a:gd name="connsiteX115" fmla="*/ 758167 w 2972814"/>
                <a:gd name="connsiteY115" fmla="*/ 407150 h 663255"/>
                <a:gd name="connsiteX116" fmla="*/ 778119 w 2972814"/>
                <a:gd name="connsiteY116" fmla="*/ 406849 h 663255"/>
                <a:gd name="connsiteX117" fmla="*/ 798071 w 2972814"/>
                <a:gd name="connsiteY117" fmla="*/ 406583 h 663255"/>
                <a:gd name="connsiteX118" fmla="*/ 818023 w 2972814"/>
                <a:gd name="connsiteY118" fmla="*/ 406117 h 663255"/>
                <a:gd name="connsiteX119" fmla="*/ 837975 w 2972814"/>
                <a:gd name="connsiteY119" fmla="*/ 405163 h 663255"/>
                <a:gd name="connsiteX120" fmla="*/ 857926 w 2972814"/>
                <a:gd name="connsiteY120" fmla="*/ 403367 h 663255"/>
                <a:gd name="connsiteX121" fmla="*/ 866171 w 2972814"/>
                <a:gd name="connsiteY121" fmla="*/ 402137 h 663255"/>
                <a:gd name="connsiteX122" fmla="*/ 877878 w 2972814"/>
                <a:gd name="connsiteY122" fmla="*/ 400203 h 663255"/>
                <a:gd name="connsiteX123" fmla="*/ 897830 w 2972814"/>
                <a:gd name="connsiteY123" fmla="*/ 395088 h 663255"/>
                <a:gd name="connsiteX124" fmla="*/ 906313 w 2972814"/>
                <a:gd name="connsiteY124" fmla="*/ 392145 h 663255"/>
                <a:gd name="connsiteX125" fmla="*/ 917782 w 2972814"/>
                <a:gd name="connsiteY125" fmla="*/ 387677 h 663255"/>
                <a:gd name="connsiteX126" fmla="*/ 929085 w 2972814"/>
                <a:gd name="connsiteY126" fmla="*/ 382154 h 663255"/>
                <a:gd name="connsiteX127" fmla="*/ 937733 w 2972814"/>
                <a:gd name="connsiteY127" fmla="*/ 377544 h 663255"/>
                <a:gd name="connsiteX128" fmla="*/ 947170 w 2972814"/>
                <a:gd name="connsiteY128" fmla="*/ 372162 h 663255"/>
                <a:gd name="connsiteX129" fmla="*/ 957685 w 2972814"/>
                <a:gd name="connsiteY129" fmla="*/ 365668 h 663255"/>
                <a:gd name="connsiteX130" fmla="*/ 963747 w 2972814"/>
                <a:gd name="connsiteY130" fmla="*/ 362171 h 663255"/>
                <a:gd name="connsiteX131" fmla="*/ 977637 w 2972814"/>
                <a:gd name="connsiteY131" fmla="*/ 354018 h 663255"/>
                <a:gd name="connsiteX132" fmla="*/ 981467 w 2972814"/>
                <a:gd name="connsiteY132" fmla="*/ 352179 h 663255"/>
                <a:gd name="connsiteX133" fmla="*/ 997589 w 2972814"/>
                <a:gd name="connsiteY133" fmla="*/ 344777 h 663255"/>
                <a:gd name="connsiteX134" fmla="*/ 1006734 w 2972814"/>
                <a:gd name="connsiteY134" fmla="*/ 342188 h 663255"/>
                <a:gd name="connsiteX135" fmla="*/ 1017541 w 2972814"/>
                <a:gd name="connsiteY135" fmla="*/ 339226 h 663255"/>
                <a:gd name="connsiteX136" fmla="*/ 1037492 w 2972814"/>
                <a:gd name="connsiteY136" fmla="*/ 337025 h 663255"/>
                <a:gd name="connsiteX137" fmla="*/ 1057444 w 2972814"/>
                <a:gd name="connsiteY137" fmla="*/ 337340 h 663255"/>
                <a:gd name="connsiteX138" fmla="*/ 1077396 w 2972814"/>
                <a:gd name="connsiteY138" fmla="*/ 339148 h 663255"/>
                <a:gd name="connsiteX139" fmla="*/ 1097348 w 2972814"/>
                <a:gd name="connsiteY139" fmla="*/ 341649 h 663255"/>
                <a:gd name="connsiteX140" fmla="*/ 1101794 w 2972814"/>
                <a:gd name="connsiteY140" fmla="*/ 342188 h 663255"/>
                <a:gd name="connsiteX141" fmla="*/ 1117299 w 2972814"/>
                <a:gd name="connsiteY141" fmla="*/ 344046 h 663255"/>
                <a:gd name="connsiteX142" fmla="*/ 1137251 w 2972814"/>
                <a:gd name="connsiteY142" fmla="*/ 345872 h 663255"/>
                <a:gd name="connsiteX143" fmla="*/ 1157203 w 2972814"/>
                <a:gd name="connsiteY143" fmla="*/ 346353 h 663255"/>
                <a:gd name="connsiteX144" fmla="*/ 1177155 w 2972814"/>
                <a:gd name="connsiteY144" fmla="*/ 345012 h 663255"/>
                <a:gd name="connsiteX145" fmla="*/ 1192688 w 2972814"/>
                <a:gd name="connsiteY145" fmla="*/ 342188 h 663255"/>
                <a:gd name="connsiteX146" fmla="*/ 1197107 w 2972814"/>
                <a:gd name="connsiteY146" fmla="*/ 341339 h 663255"/>
                <a:gd name="connsiteX147" fmla="*/ 1217058 w 2972814"/>
                <a:gd name="connsiteY147" fmla="*/ 334997 h 663255"/>
                <a:gd name="connsiteX148" fmla="*/ 1223280 w 2972814"/>
                <a:gd name="connsiteY148" fmla="*/ 332196 h 663255"/>
                <a:gd name="connsiteX149" fmla="*/ 1237010 w 2972814"/>
                <a:gd name="connsiteY149" fmla="*/ 325174 h 663255"/>
                <a:gd name="connsiteX150" fmla="*/ 1241714 w 2972814"/>
                <a:gd name="connsiteY150" fmla="*/ 322205 h 663255"/>
                <a:gd name="connsiteX151" fmla="*/ 1255406 w 2972814"/>
                <a:gd name="connsiteY151" fmla="*/ 312213 h 663255"/>
                <a:gd name="connsiteX152" fmla="*/ 1256962 w 2972814"/>
                <a:gd name="connsiteY152" fmla="*/ 310911 h 663255"/>
                <a:gd name="connsiteX153" fmla="*/ 1266305 w 2972814"/>
                <a:gd name="connsiteY153" fmla="*/ 302222 h 663255"/>
                <a:gd name="connsiteX154" fmla="*/ 1275063 w 2972814"/>
                <a:gd name="connsiteY154" fmla="*/ 292230 h 663255"/>
                <a:gd name="connsiteX155" fmla="*/ 1276914 w 2972814"/>
                <a:gd name="connsiteY155" fmla="*/ 289845 h 663255"/>
                <a:gd name="connsiteX156" fmla="*/ 1282605 w 2972814"/>
                <a:gd name="connsiteY156" fmla="*/ 282239 h 663255"/>
                <a:gd name="connsiteX157" fmla="*/ 1288783 w 2972814"/>
                <a:gd name="connsiteY157" fmla="*/ 272247 h 663255"/>
                <a:gd name="connsiteX158" fmla="*/ 1294095 w 2972814"/>
                <a:gd name="connsiteY158" fmla="*/ 262256 h 663255"/>
                <a:gd name="connsiteX159" fmla="*/ 1296865 w 2972814"/>
                <a:gd name="connsiteY159" fmla="*/ 256249 h 663255"/>
                <a:gd name="connsiteX160" fmla="*/ 1298792 w 2972814"/>
                <a:gd name="connsiteY160" fmla="*/ 252264 h 663255"/>
                <a:gd name="connsiteX161" fmla="*/ 1303008 w 2972814"/>
                <a:gd name="connsiteY161" fmla="*/ 242273 h 663255"/>
                <a:gd name="connsiteX162" fmla="*/ 1306640 w 2972814"/>
                <a:gd name="connsiteY162" fmla="*/ 232281 h 663255"/>
                <a:gd name="connsiteX163" fmla="*/ 1309610 w 2972814"/>
                <a:gd name="connsiteY163" fmla="*/ 222290 h 663255"/>
                <a:gd name="connsiteX164" fmla="*/ 1312258 w 2972814"/>
                <a:gd name="connsiteY164" fmla="*/ 212298 h 663255"/>
                <a:gd name="connsiteX165" fmla="*/ 1314462 w 2972814"/>
                <a:gd name="connsiteY165" fmla="*/ 202307 h 663255"/>
                <a:gd name="connsiteX166" fmla="*/ 1316230 w 2972814"/>
                <a:gd name="connsiteY166" fmla="*/ 192315 h 663255"/>
                <a:gd name="connsiteX167" fmla="*/ 1316817 w 2972814"/>
                <a:gd name="connsiteY167" fmla="*/ 187931 h 663255"/>
                <a:gd name="connsiteX168" fmla="*/ 1317571 w 2972814"/>
                <a:gd name="connsiteY168" fmla="*/ 182324 h 663255"/>
                <a:gd name="connsiteX169" fmla="*/ 1318703 w 2972814"/>
                <a:gd name="connsiteY169" fmla="*/ 172332 h 663255"/>
                <a:gd name="connsiteX170" fmla="*/ 1319481 w 2972814"/>
                <a:gd name="connsiteY170" fmla="*/ 162341 h 663255"/>
                <a:gd name="connsiteX171" fmla="*/ 1320245 w 2972814"/>
                <a:gd name="connsiteY171" fmla="*/ 152349 h 663255"/>
                <a:gd name="connsiteX172" fmla="*/ 1320951 w 2972814"/>
                <a:gd name="connsiteY172" fmla="*/ 142358 h 663255"/>
                <a:gd name="connsiteX173" fmla="*/ 1321677 w 2972814"/>
                <a:gd name="connsiteY173" fmla="*/ 132366 h 663255"/>
                <a:gd name="connsiteX174" fmla="*/ 1322759 w 2972814"/>
                <a:gd name="connsiteY174" fmla="*/ 122375 h 663255"/>
                <a:gd name="connsiteX175" fmla="*/ 1324417 w 2972814"/>
                <a:gd name="connsiteY175" fmla="*/ 112383 h 663255"/>
                <a:gd name="connsiteX176" fmla="*/ 1326845 w 2972814"/>
                <a:gd name="connsiteY176" fmla="*/ 102392 h 663255"/>
                <a:gd name="connsiteX177" fmla="*/ 1330500 w 2972814"/>
                <a:gd name="connsiteY177" fmla="*/ 92400 h 663255"/>
                <a:gd name="connsiteX178" fmla="*/ 1335999 w 2972814"/>
                <a:gd name="connsiteY178" fmla="*/ 82409 h 663255"/>
                <a:gd name="connsiteX179" fmla="*/ 1336769 w 2972814"/>
                <a:gd name="connsiteY179" fmla="*/ 81351 h 663255"/>
                <a:gd name="connsiteX180" fmla="*/ 1342900 w 2972814"/>
                <a:gd name="connsiteY180" fmla="*/ 72417 h 663255"/>
                <a:gd name="connsiteX181" fmla="*/ 1352840 w 2972814"/>
                <a:gd name="connsiteY181" fmla="*/ 62426 h 663255"/>
                <a:gd name="connsiteX182" fmla="*/ 1356721 w 2972814"/>
                <a:gd name="connsiteY182" fmla="*/ 59460 h 663255"/>
                <a:gd name="connsiteX183" fmla="*/ 1365917 w 2972814"/>
                <a:gd name="connsiteY183" fmla="*/ 52434 h 663255"/>
                <a:gd name="connsiteX184" fmla="*/ 1376673 w 2972814"/>
                <a:gd name="connsiteY184" fmla="*/ 46278 h 663255"/>
                <a:gd name="connsiteX185" fmla="*/ 1383753 w 2972814"/>
                <a:gd name="connsiteY185" fmla="*/ 42443 h 663255"/>
                <a:gd name="connsiteX186" fmla="*/ 1396624 w 2972814"/>
                <a:gd name="connsiteY186" fmla="*/ 36814 h 663255"/>
                <a:gd name="connsiteX187" fmla="*/ 1407427 w 2972814"/>
                <a:gd name="connsiteY187" fmla="*/ 32451 h 663255"/>
                <a:gd name="connsiteX188" fmla="*/ 1416576 w 2972814"/>
                <a:gd name="connsiteY188" fmla="*/ 29229 h 663255"/>
                <a:gd name="connsiteX189" fmla="*/ 1436528 w 2972814"/>
                <a:gd name="connsiteY189" fmla="*/ 22986 h 663255"/>
                <a:gd name="connsiteX190" fmla="*/ 1438378 w 2972814"/>
                <a:gd name="connsiteY190" fmla="*/ 22460 h 663255"/>
                <a:gd name="connsiteX191" fmla="*/ 1456480 w 2972814"/>
                <a:gd name="connsiteY191" fmla="*/ 17668 h 663255"/>
                <a:gd name="connsiteX192" fmla="*/ 1476431 w 2972814"/>
                <a:gd name="connsiteY192" fmla="*/ 12917 h 663255"/>
                <a:gd name="connsiteX193" fmla="*/ 1478558 w 2972814"/>
                <a:gd name="connsiteY193" fmla="*/ 12468 h 663255"/>
                <a:gd name="connsiteX194" fmla="*/ 1496383 w 2972814"/>
                <a:gd name="connsiteY194" fmla="*/ 8783 h 663255"/>
                <a:gd name="connsiteX195" fmla="*/ 1516335 w 2972814"/>
                <a:gd name="connsiteY195" fmla="*/ 5338 h 663255"/>
                <a:gd name="connsiteX196" fmla="*/ 1536287 w 2972814"/>
                <a:gd name="connsiteY196" fmla="*/ 2511 h 663255"/>
                <a:gd name="connsiteX197" fmla="*/ 1536690 w 2972814"/>
                <a:gd name="connsiteY197" fmla="*/ 2477 h 663255"/>
                <a:gd name="connsiteX198" fmla="*/ 1556239 w 2972814"/>
                <a:gd name="connsiteY198" fmla="*/ 680 h 663255"/>
                <a:gd name="connsiteX199" fmla="*/ 1576190 w 2972814"/>
                <a:gd name="connsiteY199" fmla="*/ 0 h 663255"/>
                <a:gd name="connsiteX200" fmla="*/ 1596142 w 2972814"/>
                <a:gd name="connsiteY200" fmla="*/ 984 h 663255"/>
                <a:gd name="connsiteX201" fmla="*/ 1606734 w 2972814"/>
                <a:gd name="connsiteY201" fmla="*/ 2477 h 663255"/>
                <a:gd name="connsiteX202" fmla="*/ 1616094 w 2972814"/>
                <a:gd name="connsiteY202" fmla="*/ 3838 h 663255"/>
                <a:gd name="connsiteX203" fmla="*/ 1636046 w 2972814"/>
                <a:gd name="connsiteY203" fmla="*/ 8552 h 663255"/>
                <a:gd name="connsiteX204" fmla="*/ 1647855 w 2972814"/>
                <a:gd name="connsiteY204" fmla="*/ 12468 h 663255"/>
                <a:gd name="connsiteX205" fmla="*/ 1655997 w 2972814"/>
                <a:gd name="connsiteY205" fmla="*/ 15291 h 663255"/>
                <a:gd name="connsiteX206" fmla="*/ 1672767 w 2972814"/>
                <a:gd name="connsiteY206" fmla="*/ 22460 h 663255"/>
                <a:gd name="connsiteX207" fmla="*/ 1675949 w 2972814"/>
                <a:gd name="connsiteY207" fmla="*/ 23860 h 663255"/>
                <a:gd name="connsiteX208" fmla="*/ 1693369 w 2972814"/>
                <a:gd name="connsiteY208" fmla="*/ 32451 h 663255"/>
                <a:gd name="connsiteX209" fmla="*/ 1695901 w 2972814"/>
                <a:gd name="connsiteY209" fmla="*/ 33742 h 663255"/>
                <a:gd name="connsiteX210" fmla="*/ 1712006 w 2972814"/>
                <a:gd name="connsiteY210" fmla="*/ 42443 h 663255"/>
                <a:gd name="connsiteX211" fmla="*/ 1715853 w 2972814"/>
                <a:gd name="connsiteY211" fmla="*/ 44656 h 663255"/>
                <a:gd name="connsiteX212" fmla="*/ 1729367 w 2972814"/>
                <a:gd name="connsiteY212" fmla="*/ 52434 h 663255"/>
                <a:gd name="connsiteX213" fmla="*/ 1735805 w 2972814"/>
                <a:gd name="connsiteY213" fmla="*/ 56376 h 663255"/>
                <a:gd name="connsiteX214" fmla="*/ 1745951 w 2972814"/>
                <a:gd name="connsiteY214" fmla="*/ 62426 h 663255"/>
                <a:gd name="connsiteX215" fmla="*/ 1755756 w 2972814"/>
                <a:gd name="connsiteY215" fmla="*/ 68781 h 663255"/>
                <a:gd name="connsiteX216" fmla="*/ 1761735 w 2972814"/>
                <a:gd name="connsiteY216" fmla="*/ 72417 h 663255"/>
                <a:gd name="connsiteX217" fmla="*/ 1775708 w 2972814"/>
                <a:gd name="connsiteY217" fmla="*/ 81665 h 663255"/>
                <a:gd name="connsiteX218" fmla="*/ 1776975 w 2972814"/>
                <a:gd name="connsiteY218" fmla="*/ 82409 h 663255"/>
                <a:gd name="connsiteX219" fmla="*/ 1792695 w 2972814"/>
                <a:gd name="connsiteY219" fmla="*/ 92400 h 663255"/>
                <a:gd name="connsiteX220" fmla="*/ 1795660 w 2972814"/>
                <a:gd name="connsiteY220" fmla="*/ 94465 h 663255"/>
                <a:gd name="connsiteX221" fmla="*/ 1809398 w 2972814"/>
                <a:gd name="connsiteY221" fmla="*/ 102392 h 663255"/>
                <a:gd name="connsiteX222" fmla="*/ 1815612 w 2972814"/>
                <a:gd name="connsiteY222" fmla="*/ 106378 h 663255"/>
                <a:gd name="connsiteX223" fmla="*/ 1828040 w 2972814"/>
                <a:gd name="connsiteY223" fmla="*/ 112383 h 663255"/>
                <a:gd name="connsiteX224" fmla="*/ 1835563 w 2972814"/>
                <a:gd name="connsiteY224" fmla="*/ 116212 h 663255"/>
                <a:gd name="connsiteX225" fmla="*/ 1854860 w 2972814"/>
                <a:gd name="connsiteY225" fmla="*/ 122375 h 663255"/>
                <a:gd name="connsiteX226" fmla="*/ 1855515 w 2972814"/>
                <a:gd name="connsiteY226" fmla="*/ 122597 h 663255"/>
                <a:gd name="connsiteX227" fmla="*/ 1875467 w 2972814"/>
                <a:gd name="connsiteY227" fmla="*/ 125510 h 663255"/>
                <a:gd name="connsiteX228" fmla="*/ 1895419 w 2972814"/>
                <a:gd name="connsiteY228" fmla="*/ 124826 h 663255"/>
                <a:gd name="connsiteX229" fmla="*/ 1909114 w 2972814"/>
                <a:gd name="connsiteY229" fmla="*/ 122375 h 663255"/>
                <a:gd name="connsiteX230" fmla="*/ 1915371 w 2972814"/>
                <a:gd name="connsiteY230" fmla="*/ 121294 h 663255"/>
                <a:gd name="connsiteX231" fmla="*/ 1935322 w 2972814"/>
                <a:gd name="connsiteY231" fmla="*/ 115924 h 663255"/>
                <a:gd name="connsiteX232" fmla="*/ 1946010 w 2972814"/>
                <a:gd name="connsiteY232" fmla="*/ 112383 h 663255"/>
                <a:gd name="connsiteX233" fmla="*/ 1955274 w 2972814"/>
                <a:gd name="connsiteY233" fmla="*/ 109404 h 663255"/>
                <a:gd name="connsiteX234" fmla="*/ 1975226 w 2972814"/>
                <a:gd name="connsiteY234" fmla="*/ 103014 h 663255"/>
                <a:gd name="connsiteX235" fmla="*/ 1977378 w 2972814"/>
                <a:gd name="connsiteY235" fmla="*/ 102392 h 663255"/>
                <a:gd name="connsiteX236" fmla="*/ 1995178 w 2972814"/>
                <a:gd name="connsiteY236" fmla="*/ 97260 h 663255"/>
                <a:gd name="connsiteX237" fmla="*/ 2015129 w 2972814"/>
                <a:gd name="connsiteY237" fmla="*/ 92698 h 663255"/>
                <a:gd name="connsiteX238" fmla="*/ 2017137 w 2972814"/>
                <a:gd name="connsiteY238" fmla="*/ 92400 h 663255"/>
                <a:gd name="connsiteX239" fmla="*/ 2035081 w 2972814"/>
                <a:gd name="connsiteY239" fmla="*/ 89625 h 663255"/>
                <a:gd name="connsiteX240" fmla="*/ 2055033 w 2972814"/>
                <a:gd name="connsiteY240" fmla="*/ 88616 h 663255"/>
                <a:gd name="connsiteX241" fmla="*/ 2074985 w 2972814"/>
                <a:gd name="connsiteY241" fmla="*/ 89274 h 663255"/>
                <a:gd name="connsiteX242" fmla="*/ 2094936 w 2972814"/>
                <a:gd name="connsiteY242" fmla="*/ 91737 h 663255"/>
                <a:gd name="connsiteX243" fmla="*/ 2098323 w 2972814"/>
                <a:gd name="connsiteY243" fmla="*/ 92400 h 663255"/>
                <a:gd name="connsiteX244" fmla="*/ 2114888 w 2972814"/>
                <a:gd name="connsiteY244" fmla="*/ 95444 h 663255"/>
                <a:gd name="connsiteX245" fmla="*/ 2134840 w 2972814"/>
                <a:gd name="connsiteY245" fmla="*/ 99934 h 663255"/>
                <a:gd name="connsiteX246" fmla="*/ 2145576 w 2972814"/>
                <a:gd name="connsiteY246" fmla="*/ 102392 h 663255"/>
                <a:gd name="connsiteX247" fmla="*/ 2154792 w 2972814"/>
                <a:gd name="connsiteY247" fmla="*/ 104360 h 663255"/>
                <a:gd name="connsiteX248" fmla="*/ 2174744 w 2972814"/>
                <a:gd name="connsiteY248" fmla="*/ 108967 h 663255"/>
                <a:gd name="connsiteX249" fmla="*/ 2189216 w 2972814"/>
                <a:gd name="connsiteY249" fmla="*/ 112383 h 663255"/>
                <a:gd name="connsiteX250" fmla="*/ 2194695 w 2972814"/>
                <a:gd name="connsiteY250" fmla="*/ 113648 h 663255"/>
                <a:gd name="connsiteX251" fmla="*/ 2214647 w 2972814"/>
                <a:gd name="connsiteY251" fmla="*/ 118535 h 663255"/>
                <a:gd name="connsiteX252" fmla="*/ 2228970 w 2972814"/>
                <a:gd name="connsiteY252" fmla="*/ 122375 h 663255"/>
                <a:gd name="connsiteX253" fmla="*/ 2234599 w 2972814"/>
                <a:gd name="connsiteY253" fmla="*/ 123887 h 663255"/>
                <a:gd name="connsiteX254" fmla="*/ 2254551 w 2972814"/>
                <a:gd name="connsiteY254" fmla="*/ 129987 h 663255"/>
                <a:gd name="connsiteX255" fmla="*/ 2261740 w 2972814"/>
                <a:gd name="connsiteY255" fmla="*/ 132366 h 663255"/>
                <a:gd name="connsiteX256" fmla="*/ 2274502 w 2972814"/>
                <a:gd name="connsiteY256" fmla="*/ 137074 h 663255"/>
                <a:gd name="connsiteX257" fmla="*/ 2286786 w 2972814"/>
                <a:gd name="connsiteY257" fmla="*/ 142358 h 663255"/>
                <a:gd name="connsiteX258" fmla="*/ 2294454 w 2972814"/>
                <a:gd name="connsiteY258" fmla="*/ 146136 h 663255"/>
                <a:gd name="connsiteX259" fmla="*/ 2305279 w 2972814"/>
                <a:gd name="connsiteY259" fmla="*/ 152349 h 663255"/>
                <a:gd name="connsiteX260" fmla="*/ 2314406 w 2972814"/>
                <a:gd name="connsiteY260" fmla="*/ 158894 h 663255"/>
                <a:gd name="connsiteX261" fmla="*/ 2318966 w 2972814"/>
                <a:gd name="connsiteY261" fmla="*/ 162341 h 663255"/>
                <a:gd name="connsiteX262" fmla="*/ 2328755 w 2972814"/>
                <a:gd name="connsiteY262" fmla="*/ 172332 h 663255"/>
                <a:gd name="connsiteX263" fmla="*/ 2334358 w 2972814"/>
                <a:gd name="connsiteY263" fmla="*/ 181423 h 663255"/>
                <a:gd name="connsiteX264" fmla="*/ 2334906 w 2972814"/>
                <a:gd name="connsiteY264" fmla="*/ 182324 h 663255"/>
                <a:gd name="connsiteX265" fmla="*/ 2339224 w 2972814"/>
                <a:gd name="connsiteY265" fmla="*/ 192315 h 663255"/>
                <a:gd name="connsiteX266" fmla="*/ 2341797 w 2972814"/>
                <a:gd name="connsiteY266" fmla="*/ 202307 h 663255"/>
                <a:gd name="connsiteX267" fmla="*/ 2343125 w 2972814"/>
                <a:gd name="connsiteY267" fmla="*/ 212298 h 663255"/>
                <a:gd name="connsiteX268" fmla="*/ 2343902 w 2972814"/>
                <a:gd name="connsiteY268" fmla="*/ 222290 h 663255"/>
                <a:gd name="connsiteX269" fmla="*/ 2344146 w 2972814"/>
                <a:gd name="connsiteY269" fmla="*/ 232281 h 663255"/>
                <a:gd name="connsiteX270" fmla="*/ 2344380 w 2972814"/>
                <a:gd name="connsiteY270" fmla="*/ 242273 h 663255"/>
                <a:gd name="connsiteX271" fmla="*/ 2344827 w 2972814"/>
                <a:gd name="connsiteY271" fmla="*/ 252264 h 663255"/>
                <a:gd name="connsiteX272" fmla="*/ 2345523 w 2972814"/>
                <a:gd name="connsiteY272" fmla="*/ 262256 h 663255"/>
                <a:gd name="connsiteX273" fmla="*/ 2347317 w 2972814"/>
                <a:gd name="connsiteY273" fmla="*/ 272247 h 663255"/>
                <a:gd name="connsiteX274" fmla="*/ 2349940 w 2972814"/>
                <a:gd name="connsiteY274" fmla="*/ 282239 h 663255"/>
                <a:gd name="connsiteX275" fmla="*/ 2354060 w 2972814"/>
                <a:gd name="connsiteY275" fmla="*/ 292230 h 663255"/>
                <a:gd name="connsiteX276" fmla="*/ 2354310 w 2972814"/>
                <a:gd name="connsiteY276" fmla="*/ 292673 h 663255"/>
                <a:gd name="connsiteX277" fmla="*/ 2361075 w 2972814"/>
                <a:gd name="connsiteY277" fmla="*/ 302222 h 663255"/>
                <a:gd name="connsiteX278" fmla="*/ 2371103 w 2972814"/>
                <a:gd name="connsiteY278" fmla="*/ 312213 h 663255"/>
                <a:gd name="connsiteX279" fmla="*/ 2374261 w 2972814"/>
                <a:gd name="connsiteY279" fmla="*/ 314677 h 663255"/>
                <a:gd name="connsiteX280" fmla="*/ 2388895 w 2972814"/>
                <a:gd name="connsiteY280" fmla="*/ 322205 h 663255"/>
                <a:gd name="connsiteX281" fmla="*/ 2394213 w 2972814"/>
                <a:gd name="connsiteY281" fmla="*/ 324341 h 663255"/>
                <a:gd name="connsiteX282" fmla="*/ 2414165 w 2972814"/>
                <a:gd name="connsiteY282" fmla="*/ 328564 h 663255"/>
                <a:gd name="connsiteX283" fmla="*/ 2434117 w 2972814"/>
                <a:gd name="connsiteY283" fmla="*/ 329384 h 663255"/>
                <a:gd name="connsiteX284" fmla="*/ 2454068 w 2972814"/>
                <a:gd name="connsiteY284" fmla="*/ 327889 h 663255"/>
                <a:gd name="connsiteX285" fmla="*/ 2474020 w 2972814"/>
                <a:gd name="connsiteY285" fmla="*/ 325000 h 663255"/>
                <a:gd name="connsiteX286" fmla="*/ 2489057 w 2972814"/>
                <a:gd name="connsiteY286" fmla="*/ 322205 h 663255"/>
                <a:gd name="connsiteX287" fmla="*/ 2493972 w 2972814"/>
                <a:gd name="connsiteY287" fmla="*/ 321202 h 663255"/>
                <a:gd name="connsiteX288" fmla="*/ 2513924 w 2972814"/>
                <a:gd name="connsiteY288" fmla="*/ 317330 h 663255"/>
                <a:gd name="connsiteX289" fmla="*/ 2533876 w 2972814"/>
                <a:gd name="connsiteY289" fmla="*/ 313557 h 663255"/>
                <a:gd name="connsiteX290" fmla="*/ 2542581 w 2972814"/>
                <a:gd name="connsiteY290" fmla="*/ 312213 h 663255"/>
                <a:gd name="connsiteX291" fmla="*/ 2553827 w 2972814"/>
                <a:gd name="connsiteY291" fmla="*/ 310219 h 663255"/>
                <a:gd name="connsiteX292" fmla="*/ 2573779 w 2972814"/>
                <a:gd name="connsiteY292" fmla="*/ 307770 h 663255"/>
                <a:gd name="connsiteX293" fmla="*/ 2593731 w 2972814"/>
                <a:gd name="connsiteY293" fmla="*/ 306499 h 663255"/>
                <a:gd name="connsiteX294" fmla="*/ 2613683 w 2972814"/>
                <a:gd name="connsiteY294" fmla="*/ 306816 h 663255"/>
                <a:gd name="connsiteX295" fmla="*/ 2633634 w 2972814"/>
                <a:gd name="connsiteY295" fmla="*/ 309051 h 663255"/>
                <a:gd name="connsiteX296" fmla="*/ 2648294 w 2972814"/>
                <a:gd name="connsiteY296" fmla="*/ 312213 h 663255"/>
                <a:gd name="connsiteX297" fmla="*/ 2653586 w 2972814"/>
                <a:gd name="connsiteY297" fmla="*/ 313455 h 663255"/>
                <a:gd name="connsiteX298" fmla="*/ 2673538 w 2972814"/>
                <a:gd name="connsiteY298" fmla="*/ 319854 h 663255"/>
                <a:gd name="connsiteX299" fmla="*/ 2679953 w 2972814"/>
                <a:gd name="connsiteY299" fmla="*/ 322205 h 663255"/>
                <a:gd name="connsiteX300" fmla="*/ 2693490 w 2972814"/>
                <a:gd name="connsiteY300" fmla="*/ 327424 h 663255"/>
                <a:gd name="connsiteX301" fmla="*/ 2711462 w 2972814"/>
                <a:gd name="connsiteY301" fmla="*/ 332196 h 663255"/>
                <a:gd name="connsiteX302" fmla="*/ 2713441 w 2972814"/>
                <a:gd name="connsiteY302" fmla="*/ 332724 h 663255"/>
                <a:gd name="connsiteX303" fmla="*/ 2733393 w 2972814"/>
                <a:gd name="connsiteY303" fmla="*/ 333437 h 663255"/>
                <a:gd name="connsiteX304" fmla="*/ 2738473 w 2972814"/>
                <a:gd name="connsiteY304" fmla="*/ 332196 h 663255"/>
                <a:gd name="connsiteX305" fmla="*/ 2753345 w 2972814"/>
                <a:gd name="connsiteY305" fmla="*/ 329009 h 663255"/>
                <a:gd name="connsiteX306" fmla="*/ 2766172 w 2972814"/>
                <a:gd name="connsiteY306" fmla="*/ 322205 h 663255"/>
                <a:gd name="connsiteX307" fmla="*/ 2773297 w 2972814"/>
                <a:gd name="connsiteY307" fmla="*/ 318938 h 663255"/>
                <a:gd name="connsiteX308" fmla="*/ 2781444 w 2972814"/>
                <a:gd name="connsiteY308" fmla="*/ 312213 h 663255"/>
                <a:gd name="connsiteX309" fmla="*/ 2793249 w 2972814"/>
                <a:gd name="connsiteY309" fmla="*/ 303951 h 663255"/>
                <a:gd name="connsiteX310" fmla="*/ 2794902 w 2972814"/>
                <a:gd name="connsiteY310" fmla="*/ 302222 h 663255"/>
                <a:gd name="connsiteX311" fmla="*/ 2804163 w 2972814"/>
                <a:gd name="connsiteY311" fmla="*/ 292230 h 663255"/>
                <a:gd name="connsiteX312" fmla="*/ 2813200 w 2972814"/>
                <a:gd name="connsiteY312" fmla="*/ 283017 h 663255"/>
                <a:gd name="connsiteX313" fmla="*/ 2813753 w 2972814"/>
                <a:gd name="connsiteY313" fmla="*/ 282239 h 663255"/>
                <a:gd name="connsiteX314" fmla="*/ 2820795 w 2972814"/>
                <a:gd name="connsiteY314" fmla="*/ 272247 h 663255"/>
                <a:gd name="connsiteX315" fmla="*/ 2828040 w 2972814"/>
                <a:gd name="connsiteY315" fmla="*/ 262256 h 663255"/>
                <a:gd name="connsiteX316" fmla="*/ 2833152 w 2972814"/>
                <a:gd name="connsiteY316" fmla="*/ 255185 h 663255"/>
                <a:gd name="connsiteX317" fmla="*/ 2834789 w 2972814"/>
                <a:gd name="connsiteY317" fmla="*/ 252264 h 663255"/>
                <a:gd name="connsiteX318" fmla="*/ 2840352 w 2972814"/>
                <a:gd name="connsiteY318" fmla="*/ 242273 h 663255"/>
                <a:gd name="connsiteX319" fmla="*/ 2846032 w 2972814"/>
                <a:gd name="connsiteY319" fmla="*/ 232281 h 663255"/>
                <a:gd name="connsiteX320" fmla="*/ 2851769 w 2972814"/>
                <a:gd name="connsiteY320" fmla="*/ 222290 h 663255"/>
                <a:gd name="connsiteX321" fmla="*/ 2853104 w 2972814"/>
                <a:gd name="connsiteY321" fmla="*/ 220009 h 663255"/>
                <a:gd name="connsiteX322" fmla="*/ 2856897 w 2972814"/>
                <a:gd name="connsiteY322" fmla="*/ 212298 h 663255"/>
                <a:gd name="connsiteX323" fmla="*/ 2861968 w 2972814"/>
                <a:gd name="connsiteY323" fmla="*/ 202307 h 663255"/>
                <a:gd name="connsiteX324" fmla="*/ 2867273 w 2972814"/>
                <a:gd name="connsiteY324" fmla="*/ 192315 h 663255"/>
                <a:gd name="connsiteX325" fmla="*/ 2873008 w 2972814"/>
                <a:gd name="connsiteY325" fmla="*/ 182324 h 663255"/>
                <a:gd name="connsiteX326" fmla="*/ 2873056 w 2972814"/>
                <a:gd name="connsiteY326" fmla="*/ 182241 h 663255"/>
                <a:gd name="connsiteX327" fmla="*/ 2878264 w 2972814"/>
                <a:gd name="connsiteY327" fmla="*/ 172332 h 663255"/>
                <a:gd name="connsiteX328" fmla="*/ 2884146 w 2972814"/>
                <a:gd name="connsiteY328" fmla="*/ 162341 h 663255"/>
                <a:gd name="connsiteX329" fmla="*/ 2890653 w 2972814"/>
                <a:gd name="connsiteY329" fmla="*/ 152349 h 663255"/>
                <a:gd name="connsiteX330" fmla="*/ 2893007 w 2972814"/>
                <a:gd name="connsiteY330" fmla="*/ 149139 h 663255"/>
                <a:gd name="connsiteX331" fmla="*/ 2897844 w 2972814"/>
                <a:gd name="connsiteY331" fmla="*/ 142358 h 663255"/>
                <a:gd name="connsiteX332" fmla="*/ 2905960 w 2972814"/>
                <a:gd name="connsiteY332" fmla="*/ 132366 h 663255"/>
                <a:gd name="connsiteX333" fmla="*/ 2912959 w 2972814"/>
                <a:gd name="connsiteY333" fmla="*/ 125204 h 663255"/>
                <a:gd name="connsiteX334" fmla="*/ 2915793 w 2972814"/>
                <a:gd name="connsiteY334" fmla="*/ 122375 h 663255"/>
                <a:gd name="connsiteX335" fmla="*/ 2927417 w 2972814"/>
                <a:gd name="connsiteY335" fmla="*/ 112383 h 663255"/>
                <a:gd name="connsiteX336" fmla="*/ 2932911 w 2972814"/>
                <a:gd name="connsiteY336" fmla="*/ 108360 h 663255"/>
                <a:gd name="connsiteX337" fmla="*/ 2941684 w 2972814"/>
                <a:gd name="connsiteY337" fmla="*/ 102392 h 663255"/>
                <a:gd name="connsiteX338" fmla="*/ 2952863 w 2972814"/>
                <a:gd name="connsiteY338" fmla="*/ 95971 h 663255"/>
                <a:gd name="connsiteX339" fmla="*/ 2959700 w 2972814"/>
                <a:gd name="connsiteY339" fmla="*/ 92400 h 663255"/>
                <a:gd name="connsiteX340" fmla="*/ 2972815 w 2972814"/>
                <a:gd name="connsiteY340" fmla="*/ 86351 h 663255"/>
                <a:gd name="connsiteX341" fmla="*/ 917782 w 2972814"/>
                <a:gd name="connsiteY341" fmla="*/ 197145 h 663255"/>
                <a:gd name="connsiteX342" fmla="*/ 908148 w 2972814"/>
                <a:gd name="connsiteY342" fmla="*/ 192315 h 663255"/>
                <a:gd name="connsiteX343" fmla="*/ 897830 w 2972814"/>
                <a:gd name="connsiteY343" fmla="*/ 186343 h 663255"/>
                <a:gd name="connsiteX344" fmla="*/ 893289 w 2972814"/>
                <a:gd name="connsiteY344" fmla="*/ 182324 h 663255"/>
                <a:gd name="connsiteX345" fmla="*/ 883826 w 2972814"/>
                <a:gd name="connsiteY345" fmla="*/ 172332 h 663255"/>
                <a:gd name="connsiteX346" fmla="*/ 877878 w 2972814"/>
                <a:gd name="connsiteY346" fmla="*/ 164817 h 663255"/>
                <a:gd name="connsiteX347" fmla="*/ 876310 w 2972814"/>
                <a:gd name="connsiteY347" fmla="*/ 162341 h 663255"/>
                <a:gd name="connsiteX348" fmla="*/ 871371 w 2972814"/>
                <a:gd name="connsiteY348" fmla="*/ 152349 h 663255"/>
                <a:gd name="connsiteX349" fmla="*/ 867415 w 2972814"/>
                <a:gd name="connsiteY349" fmla="*/ 142358 h 663255"/>
                <a:gd name="connsiteX350" fmla="*/ 864444 w 2972814"/>
                <a:gd name="connsiteY350" fmla="*/ 132366 h 663255"/>
                <a:gd name="connsiteX351" fmla="*/ 862260 w 2972814"/>
                <a:gd name="connsiteY351" fmla="*/ 122375 h 663255"/>
                <a:gd name="connsiteX352" fmla="*/ 860769 w 2972814"/>
                <a:gd name="connsiteY352" fmla="*/ 112383 h 663255"/>
                <a:gd name="connsiteX353" fmla="*/ 860010 w 2972814"/>
                <a:gd name="connsiteY353" fmla="*/ 102392 h 663255"/>
                <a:gd name="connsiteX354" fmla="*/ 860249 w 2972814"/>
                <a:gd name="connsiteY354" fmla="*/ 92400 h 663255"/>
                <a:gd name="connsiteX355" fmla="*/ 861319 w 2972814"/>
                <a:gd name="connsiteY355" fmla="*/ 82409 h 663255"/>
                <a:gd name="connsiteX356" fmla="*/ 863498 w 2972814"/>
                <a:gd name="connsiteY356" fmla="*/ 72417 h 663255"/>
                <a:gd name="connsiteX357" fmla="*/ 867371 w 2972814"/>
                <a:gd name="connsiteY357" fmla="*/ 62426 h 663255"/>
                <a:gd name="connsiteX358" fmla="*/ 873502 w 2972814"/>
                <a:gd name="connsiteY358" fmla="*/ 52434 h 663255"/>
                <a:gd name="connsiteX359" fmla="*/ 877878 w 2972814"/>
                <a:gd name="connsiteY359" fmla="*/ 47303 h 663255"/>
                <a:gd name="connsiteX360" fmla="*/ 883046 w 2972814"/>
                <a:gd name="connsiteY360" fmla="*/ 42443 h 663255"/>
                <a:gd name="connsiteX361" fmla="*/ 897265 w 2972814"/>
                <a:gd name="connsiteY361" fmla="*/ 32451 h 663255"/>
                <a:gd name="connsiteX362" fmla="*/ 897830 w 2972814"/>
                <a:gd name="connsiteY362" fmla="*/ 32141 h 663255"/>
                <a:gd name="connsiteX363" fmla="*/ 917782 w 2972814"/>
                <a:gd name="connsiteY363" fmla="*/ 24592 h 663255"/>
                <a:gd name="connsiteX364" fmla="*/ 928437 w 2972814"/>
                <a:gd name="connsiteY364" fmla="*/ 22460 h 663255"/>
                <a:gd name="connsiteX365" fmla="*/ 937733 w 2972814"/>
                <a:gd name="connsiteY365" fmla="*/ 20800 h 663255"/>
                <a:gd name="connsiteX366" fmla="*/ 957685 w 2972814"/>
                <a:gd name="connsiteY366" fmla="*/ 20027 h 663255"/>
                <a:gd name="connsiteX367" fmla="*/ 977637 w 2972814"/>
                <a:gd name="connsiteY367" fmla="*/ 22056 h 663255"/>
                <a:gd name="connsiteX368" fmla="*/ 979611 w 2972814"/>
                <a:gd name="connsiteY368" fmla="*/ 22460 h 663255"/>
                <a:gd name="connsiteX369" fmla="*/ 997589 w 2972814"/>
                <a:gd name="connsiteY369" fmla="*/ 26505 h 663255"/>
                <a:gd name="connsiteX370" fmla="*/ 1015650 w 2972814"/>
                <a:gd name="connsiteY370" fmla="*/ 32451 h 663255"/>
                <a:gd name="connsiteX371" fmla="*/ 1017541 w 2972814"/>
                <a:gd name="connsiteY371" fmla="*/ 33155 h 663255"/>
                <a:gd name="connsiteX372" fmla="*/ 1036756 w 2972814"/>
                <a:gd name="connsiteY372" fmla="*/ 42443 h 663255"/>
                <a:gd name="connsiteX373" fmla="*/ 1037492 w 2972814"/>
                <a:gd name="connsiteY373" fmla="*/ 42874 h 663255"/>
                <a:gd name="connsiteX374" fmla="*/ 1051355 w 2972814"/>
                <a:gd name="connsiteY374" fmla="*/ 52434 h 663255"/>
                <a:gd name="connsiteX375" fmla="*/ 1057444 w 2972814"/>
                <a:gd name="connsiteY375" fmla="*/ 58523 h 663255"/>
                <a:gd name="connsiteX376" fmla="*/ 1060882 w 2972814"/>
                <a:gd name="connsiteY376" fmla="*/ 62426 h 663255"/>
                <a:gd name="connsiteX377" fmla="*/ 1066057 w 2972814"/>
                <a:gd name="connsiteY377" fmla="*/ 72417 h 663255"/>
                <a:gd name="connsiteX378" fmla="*/ 1068151 w 2972814"/>
                <a:gd name="connsiteY378" fmla="*/ 82409 h 663255"/>
                <a:gd name="connsiteX379" fmla="*/ 1067130 w 2972814"/>
                <a:gd name="connsiteY379" fmla="*/ 92400 h 663255"/>
                <a:gd name="connsiteX380" fmla="*/ 1064169 w 2972814"/>
                <a:gd name="connsiteY380" fmla="*/ 102392 h 663255"/>
                <a:gd name="connsiteX381" fmla="*/ 1059308 w 2972814"/>
                <a:gd name="connsiteY381" fmla="*/ 112383 h 663255"/>
                <a:gd name="connsiteX382" fmla="*/ 1057444 w 2972814"/>
                <a:gd name="connsiteY382" fmla="*/ 115200 h 663255"/>
                <a:gd name="connsiteX383" fmla="*/ 1052936 w 2972814"/>
                <a:gd name="connsiteY383" fmla="*/ 122375 h 663255"/>
                <a:gd name="connsiteX384" fmla="*/ 1045728 w 2972814"/>
                <a:gd name="connsiteY384" fmla="*/ 132366 h 663255"/>
                <a:gd name="connsiteX385" fmla="*/ 1037893 w 2972814"/>
                <a:gd name="connsiteY385" fmla="*/ 142358 h 663255"/>
                <a:gd name="connsiteX386" fmla="*/ 1037492 w 2972814"/>
                <a:gd name="connsiteY386" fmla="*/ 142804 h 663255"/>
                <a:gd name="connsiteX387" fmla="*/ 1028870 w 2972814"/>
                <a:gd name="connsiteY387" fmla="*/ 152349 h 663255"/>
                <a:gd name="connsiteX388" fmla="*/ 1019641 w 2972814"/>
                <a:gd name="connsiteY388" fmla="*/ 162341 h 663255"/>
                <a:gd name="connsiteX389" fmla="*/ 1017541 w 2972814"/>
                <a:gd name="connsiteY389" fmla="*/ 164470 h 663255"/>
                <a:gd name="connsiteX390" fmla="*/ 1008766 w 2972814"/>
                <a:gd name="connsiteY390" fmla="*/ 172332 h 663255"/>
                <a:gd name="connsiteX391" fmla="*/ 997589 w 2972814"/>
                <a:gd name="connsiteY391" fmla="*/ 182118 h 663255"/>
                <a:gd name="connsiteX392" fmla="*/ 997285 w 2972814"/>
                <a:gd name="connsiteY392" fmla="*/ 182324 h 663255"/>
                <a:gd name="connsiteX393" fmla="*/ 981689 w 2972814"/>
                <a:gd name="connsiteY393" fmla="*/ 192315 h 663255"/>
                <a:gd name="connsiteX394" fmla="*/ 977637 w 2972814"/>
                <a:gd name="connsiteY394" fmla="*/ 194770 h 663255"/>
                <a:gd name="connsiteX395" fmla="*/ 957685 w 2972814"/>
                <a:gd name="connsiteY395" fmla="*/ 201216 h 663255"/>
                <a:gd name="connsiteX396" fmla="*/ 937733 w 2972814"/>
                <a:gd name="connsiteY396" fmla="*/ 201986 h 663255"/>
                <a:gd name="connsiteX397" fmla="*/ 917782 w 2972814"/>
                <a:gd name="connsiteY397" fmla="*/ 197145 h 66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</a:cxnLst>
              <a:rect l="l" t="t" r="r" b="b"/>
              <a:pathLst>
                <a:path w="2972814" h="663255">
                  <a:moveTo>
                    <a:pt x="0" y="646465"/>
                  </a:moveTo>
                  <a:lnTo>
                    <a:pt x="13319" y="651924"/>
                  </a:lnTo>
                  <a:lnTo>
                    <a:pt x="19952" y="654754"/>
                  </a:lnTo>
                  <a:lnTo>
                    <a:pt x="39904" y="660666"/>
                  </a:lnTo>
                  <a:lnTo>
                    <a:pt x="49571" y="661916"/>
                  </a:lnTo>
                  <a:lnTo>
                    <a:pt x="59855" y="663256"/>
                  </a:lnTo>
                  <a:lnTo>
                    <a:pt x="79362" y="661916"/>
                  </a:lnTo>
                  <a:lnTo>
                    <a:pt x="79807" y="661886"/>
                  </a:lnTo>
                  <a:lnTo>
                    <a:pt x="99759" y="656920"/>
                  </a:lnTo>
                  <a:lnTo>
                    <a:pt x="111592" y="651924"/>
                  </a:lnTo>
                  <a:lnTo>
                    <a:pt x="119711" y="648504"/>
                  </a:lnTo>
                  <a:lnTo>
                    <a:pt x="131232" y="641933"/>
                  </a:lnTo>
                  <a:lnTo>
                    <a:pt x="139662" y="636938"/>
                  </a:lnTo>
                  <a:lnTo>
                    <a:pt x="146709" y="631941"/>
                  </a:lnTo>
                  <a:lnTo>
                    <a:pt x="159614" y="622207"/>
                  </a:lnTo>
                  <a:lnTo>
                    <a:pt x="159922" y="621950"/>
                  </a:lnTo>
                  <a:lnTo>
                    <a:pt x="170487" y="611958"/>
                  </a:lnTo>
                  <a:lnTo>
                    <a:pt x="179566" y="602475"/>
                  </a:lnTo>
                  <a:lnTo>
                    <a:pt x="180041" y="601967"/>
                  </a:lnTo>
                  <a:lnTo>
                    <a:pt x="187600" y="591975"/>
                  </a:lnTo>
                  <a:lnTo>
                    <a:pt x="193658" y="581984"/>
                  </a:lnTo>
                  <a:lnTo>
                    <a:pt x="197669" y="571992"/>
                  </a:lnTo>
                  <a:lnTo>
                    <a:pt x="199285" y="562001"/>
                  </a:lnTo>
                  <a:lnTo>
                    <a:pt x="198457" y="552009"/>
                  </a:lnTo>
                  <a:lnTo>
                    <a:pt x="194805" y="542018"/>
                  </a:lnTo>
                  <a:lnTo>
                    <a:pt x="188116" y="532026"/>
                  </a:lnTo>
                  <a:lnTo>
                    <a:pt x="179566" y="523071"/>
                  </a:lnTo>
                  <a:lnTo>
                    <a:pt x="178630" y="522035"/>
                  </a:lnTo>
                  <a:lnTo>
                    <a:pt x="167489" y="512043"/>
                  </a:lnTo>
                  <a:lnTo>
                    <a:pt x="159614" y="506136"/>
                  </a:lnTo>
                  <a:lnTo>
                    <a:pt x="154339" y="502052"/>
                  </a:lnTo>
                  <a:lnTo>
                    <a:pt x="140466" y="492060"/>
                  </a:lnTo>
                  <a:lnTo>
                    <a:pt x="139662" y="491520"/>
                  </a:lnTo>
                  <a:lnTo>
                    <a:pt x="125598" y="482069"/>
                  </a:lnTo>
                  <a:lnTo>
                    <a:pt x="119711" y="478172"/>
                  </a:lnTo>
                  <a:lnTo>
                    <a:pt x="109599" y="472077"/>
                  </a:lnTo>
                  <a:lnTo>
                    <a:pt x="99759" y="466102"/>
                  </a:lnTo>
                  <a:lnTo>
                    <a:pt x="92498" y="462086"/>
                  </a:lnTo>
                  <a:lnTo>
                    <a:pt x="79807" y="454930"/>
                  </a:lnTo>
                  <a:lnTo>
                    <a:pt x="73911" y="452094"/>
                  </a:lnTo>
                  <a:lnTo>
                    <a:pt x="59855" y="445128"/>
                  </a:lnTo>
                  <a:lnTo>
                    <a:pt x="52778" y="442103"/>
                  </a:lnTo>
                  <a:lnTo>
                    <a:pt x="39904" y="436017"/>
                  </a:lnTo>
                  <a:lnTo>
                    <a:pt x="30032" y="432111"/>
                  </a:lnTo>
                  <a:lnTo>
                    <a:pt x="19952" y="427726"/>
                  </a:lnTo>
                  <a:lnTo>
                    <a:pt x="5672" y="422120"/>
                  </a:lnTo>
                  <a:lnTo>
                    <a:pt x="0" y="419493"/>
                  </a:lnTo>
                  <a:moveTo>
                    <a:pt x="0" y="123342"/>
                  </a:moveTo>
                  <a:lnTo>
                    <a:pt x="19952" y="125257"/>
                  </a:lnTo>
                  <a:lnTo>
                    <a:pt x="39904" y="130466"/>
                  </a:lnTo>
                  <a:lnTo>
                    <a:pt x="43870" y="132366"/>
                  </a:lnTo>
                  <a:lnTo>
                    <a:pt x="59855" y="141508"/>
                  </a:lnTo>
                  <a:lnTo>
                    <a:pt x="60884" y="142358"/>
                  </a:lnTo>
                  <a:lnTo>
                    <a:pt x="71468" y="152349"/>
                  </a:lnTo>
                  <a:lnTo>
                    <a:pt x="79807" y="161985"/>
                  </a:lnTo>
                  <a:lnTo>
                    <a:pt x="80056" y="162341"/>
                  </a:lnTo>
                  <a:lnTo>
                    <a:pt x="85632" y="172332"/>
                  </a:lnTo>
                  <a:lnTo>
                    <a:pt x="90184" y="182324"/>
                  </a:lnTo>
                  <a:lnTo>
                    <a:pt x="93993" y="192315"/>
                  </a:lnTo>
                  <a:lnTo>
                    <a:pt x="96687" y="202307"/>
                  </a:lnTo>
                  <a:lnTo>
                    <a:pt x="98847" y="212298"/>
                  </a:lnTo>
                  <a:lnTo>
                    <a:pt x="99759" y="217735"/>
                  </a:lnTo>
                  <a:lnTo>
                    <a:pt x="100494" y="222290"/>
                  </a:lnTo>
                  <a:lnTo>
                    <a:pt x="101925" y="232281"/>
                  </a:lnTo>
                  <a:lnTo>
                    <a:pt x="103751" y="242273"/>
                  </a:lnTo>
                  <a:lnTo>
                    <a:pt x="106096" y="252264"/>
                  </a:lnTo>
                  <a:lnTo>
                    <a:pt x="109893" y="262256"/>
                  </a:lnTo>
                  <a:lnTo>
                    <a:pt x="115804" y="272247"/>
                  </a:lnTo>
                  <a:lnTo>
                    <a:pt x="119711" y="276664"/>
                  </a:lnTo>
                  <a:lnTo>
                    <a:pt x="124987" y="282239"/>
                  </a:lnTo>
                  <a:lnTo>
                    <a:pt x="138980" y="292230"/>
                  </a:lnTo>
                  <a:lnTo>
                    <a:pt x="139662" y="292592"/>
                  </a:lnTo>
                  <a:lnTo>
                    <a:pt x="159614" y="301896"/>
                  </a:lnTo>
                  <a:lnTo>
                    <a:pt x="160348" y="302222"/>
                  </a:lnTo>
                  <a:lnTo>
                    <a:pt x="179566" y="309013"/>
                  </a:lnTo>
                  <a:lnTo>
                    <a:pt x="189466" y="312213"/>
                  </a:lnTo>
                  <a:lnTo>
                    <a:pt x="199518" y="315030"/>
                  </a:lnTo>
                  <a:lnTo>
                    <a:pt x="219470" y="320471"/>
                  </a:lnTo>
                  <a:lnTo>
                    <a:pt x="225284" y="322205"/>
                  </a:lnTo>
                  <a:lnTo>
                    <a:pt x="239421" y="326035"/>
                  </a:lnTo>
                  <a:lnTo>
                    <a:pt x="259373" y="331733"/>
                  </a:lnTo>
                  <a:lnTo>
                    <a:pt x="260842" y="332196"/>
                  </a:lnTo>
                  <a:lnTo>
                    <a:pt x="279325" y="337846"/>
                  </a:lnTo>
                  <a:lnTo>
                    <a:pt x="292898" y="342188"/>
                  </a:lnTo>
                  <a:lnTo>
                    <a:pt x="299277" y="344208"/>
                  </a:lnTo>
                  <a:lnTo>
                    <a:pt x="319228" y="350797"/>
                  </a:lnTo>
                  <a:lnTo>
                    <a:pt x="323297" y="352179"/>
                  </a:lnTo>
                  <a:lnTo>
                    <a:pt x="339180" y="357899"/>
                  </a:lnTo>
                  <a:lnTo>
                    <a:pt x="351898" y="362171"/>
                  </a:lnTo>
                  <a:lnTo>
                    <a:pt x="359132" y="364829"/>
                  </a:lnTo>
                  <a:lnTo>
                    <a:pt x="379084" y="371832"/>
                  </a:lnTo>
                  <a:lnTo>
                    <a:pt x="380161" y="372162"/>
                  </a:lnTo>
                  <a:lnTo>
                    <a:pt x="399036" y="378555"/>
                  </a:lnTo>
                  <a:lnTo>
                    <a:pt x="411363" y="382154"/>
                  </a:lnTo>
                  <a:lnTo>
                    <a:pt x="418987" y="384712"/>
                  </a:lnTo>
                  <a:lnTo>
                    <a:pt x="438939" y="389876"/>
                  </a:lnTo>
                  <a:lnTo>
                    <a:pt x="450267" y="392145"/>
                  </a:lnTo>
                  <a:lnTo>
                    <a:pt x="458891" y="394032"/>
                  </a:lnTo>
                  <a:lnTo>
                    <a:pt x="478843" y="397378"/>
                  </a:lnTo>
                  <a:lnTo>
                    <a:pt x="498794" y="400429"/>
                  </a:lnTo>
                  <a:lnTo>
                    <a:pt x="511145" y="402137"/>
                  </a:lnTo>
                  <a:lnTo>
                    <a:pt x="518746" y="403194"/>
                  </a:lnTo>
                  <a:lnTo>
                    <a:pt x="538698" y="405815"/>
                  </a:lnTo>
                  <a:lnTo>
                    <a:pt x="558650" y="408810"/>
                  </a:lnTo>
                  <a:lnTo>
                    <a:pt x="578601" y="411465"/>
                  </a:lnTo>
                  <a:lnTo>
                    <a:pt x="585047" y="412128"/>
                  </a:lnTo>
                  <a:lnTo>
                    <a:pt x="598553" y="413423"/>
                  </a:lnTo>
                  <a:lnTo>
                    <a:pt x="618505" y="414364"/>
                  </a:lnTo>
                  <a:lnTo>
                    <a:pt x="638457" y="413996"/>
                  </a:lnTo>
                  <a:lnTo>
                    <a:pt x="658409" y="412879"/>
                  </a:lnTo>
                  <a:lnTo>
                    <a:pt x="667488" y="412128"/>
                  </a:lnTo>
                  <a:lnTo>
                    <a:pt x="678360" y="411338"/>
                  </a:lnTo>
                  <a:lnTo>
                    <a:pt x="698312" y="409779"/>
                  </a:lnTo>
                  <a:lnTo>
                    <a:pt x="718264" y="408618"/>
                  </a:lnTo>
                  <a:lnTo>
                    <a:pt x="738216" y="407745"/>
                  </a:lnTo>
                  <a:lnTo>
                    <a:pt x="758167" y="407150"/>
                  </a:lnTo>
                  <a:lnTo>
                    <a:pt x="778119" y="406849"/>
                  </a:lnTo>
                  <a:lnTo>
                    <a:pt x="798071" y="406583"/>
                  </a:lnTo>
                  <a:lnTo>
                    <a:pt x="818023" y="406117"/>
                  </a:lnTo>
                  <a:lnTo>
                    <a:pt x="837975" y="405163"/>
                  </a:lnTo>
                  <a:lnTo>
                    <a:pt x="857926" y="403367"/>
                  </a:lnTo>
                  <a:lnTo>
                    <a:pt x="866171" y="402137"/>
                  </a:lnTo>
                  <a:lnTo>
                    <a:pt x="877878" y="400203"/>
                  </a:lnTo>
                  <a:lnTo>
                    <a:pt x="897830" y="395088"/>
                  </a:lnTo>
                  <a:lnTo>
                    <a:pt x="906313" y="392145"/>
                  </a:lnTo>
                  <a:lnTo>
                    <a:pt x="917782" y="387677"/>
                  </a:lnTo>
                  <a:lnTo>
                    <a:pt x="929085" y="382154"/>
                  </a:lnTo>
                  <a:lnTo>
                    <a:pt x="937733" y="377544"/>
                  </a:lnTo>
                  <a:lnTo>
                    <a:pt x="947170" y="372162"/>
                  </a:lnTo>
                  <a:lnTo>
                    <a:pt x="957685" y="365668"/>
                  </a:lnTo>
                  <a:lnTo>
                    <a:pt x="963747" y="362171"/>
                  </a:lnTo>
                  <a:lnTo>
                    <a:pt x="977637" y="354018"/>
                  </a:lnTo>
                  <a:lnTo>
                    <a:pt x="981467" y="352179"/>
                  </a:lnTo>
                  <a:lnTo>
                    <a:pt x="997589" y="344777"/>
                  </a:lnTo>
                  <a:lnTo>
                    <a:pt x="1006734" y="342188"/>
                  </a:lnTo>
                  <a:lnTo>
                    <a:pt x="1017541" y="339226"/>
                  </a:lnTo>
                  <a:lnTo>
                    <a:pt x="1037492" y="337025"/>
                  </a:lnTo>
                  <a:lnTo>
                    <a:pt x="1057444" y="337340"/>
                  </a:lnTo>
                  <a:lnTo>
                    <a:pt x="1077396" y="339148"/>
                  </a:lnTo>
                  <a:lnTo>
                    <a:pt x="1097348" y="341649"/>
                  </a:lnTo>
                  <a:lnTo>
                    <a:pt x="1101794" y="342188"/>
                  </a:lnTo>
                  <a:lnTo>
                    <a:pt x="1117299" y="344046"/>
                  </a:lnTo>
                  <a:lnTo>
                    <a:pt x="1137251" y="345872"/>
                  </a:lnTo>
                  <a:lnTo>
                    <a:pt x="1157203" y="346353"/>
                  </a:lnTo>
                  <a:lnTo>
                    <a:pt x="1177155" y="345012"/>
                  </a:lnTo>
                  <a:lnTo>
                    <a:pt x="1192688" y="342188"/>
                  </a:lnTo>
                  <a:lnTo>
                    <a:pt x="1197107" y="341339"/>
                  </a:lnTo>
                  <a:lnTo>
                    <a:pt x="1217058" y="334997"/>
                  </a:lnTo>
                  <a:lnTo>
                    <a:pt x="1223280" y="332196"/>
                  </a:lnTo>
                  <a:lnTo>
                    <a:pt x="1237010" y="325174"/>
                  </a:lnTo>
                  <a:lnTo>
                    <a:pt x="1241714" y="322205"/>
                  </a:lnTo>
                  <a:lnTo>
                    <a:pt x="1255406" y="312213"/>
                  </a:lnTo>
                  <a:lnTo>
                    <a:pt x="1256962" y="310911"/>
                  </a:lnTo>
                  <a:lnTo>
                    <a:pt x="1266305" y="302222"/>
                  </a:lnTo>
                  <a:lnTo>
                    <a:pt x="1275063" y="292230"/>
                  </a:lnTo>
                  <a:lnTo>
                    <a:pt x="1276914" y="289845"/>
                  </a:lnTo>
                  <a:lnTo>
                    <a:pt x="1282605" y="282239"/>
                  </a:lnTo>
                  <a:lnTo>
                    <a:pt x="1288783" y="272247"/>
                  </a:lnTo>
                  <a:lnTo>
                    <a:pt x="1294095" y="262256"/>
                  </a:lnTo>
                  <a:lnTo>
                    <a:pt x="1296865" y="256249"/>
                  </a:lnTo>
                  <a:lnTo>
                    <a:pt x="1298792" y="252264"/>
                  </a:lnTo>
                  <a:lnTo>
                    <a:pt x="1303008" y="242273"/>
                  </a:lnTo>
                  <a:lnTo>
                    <a:pt x="1306640" y="232281"/>
                  </a:lnTo>
                  <a:lnTo>
                    <a:pt x="1309610" y="222290"/>
                  </a:lnTo>
                  <a:lnTo>
                    <a:pt x="1312258" y="212298"/>
                  </a:lnTo>
                  <a:lnTo>
                    <a:pt x="1314462" y="202307"/>
                  </a:lnTo>
                  <a:lnTo>
                    <a:pt x="1316230" y="192315"/>
                  </a:lnTo>
                  <a:lnTo>
                    <a:pt x="1316817" y="187931"/>
                  </a:lnTo>
                  <a:lnTo>
                    <a:pt x="1317571" y="182324"/>
                  </a:lnTo>
                  <a:lnTo>
                    <a:pt x="1318703" y="172332"/>
                  </a:lnTo>
                  <a:lnTo>
                    <a:pt x="1319481" y="162341"/>
                  </a:lnTo>
                  <a:lnTo>
                    <a:pt x="1320245" y="152349"/>
                  </a:lnTo>
                  <a:lnTo>
                    <a:pt x="1320951" y="142358"/>
                  </a:lnTo>
                  <a:lnTo>
                    <a:pt x="1321677" y="132366"/>
                  </a:lnTo>
                  <a:lnTo>
                    <a:pt x="1322759" y="122375"/>
                  </a:lnTo>
                  <a:lnTo>
                    <a:pt x="1324417" y="112383"/>
                  </a:lnTo>
                  <a:lnTo>
                    <a:pt x="1326845" y="102392"/>
                  </a:lnTo>
                  <a:lnTo>
                    <a:pt x="1330500" y="92400"/>
                  </a:lnTo>
                  <a:lnTo>
                    <a:pt x="1335999" y="82409"/>
                  </a:lnTo>
                  <a:lnTo>
                    <a:pt x="1336769" y="81351"/>
                  </a:lnTo>
                  <a:lnTo>
                    <a:pt x="1342900" y="72417"/>
                  </a:lnTo>
                  <a:lnTo>
                    <a:pt x="1352840" y="62426"/>
                  </a:lnTo>
                  <a:lnTo>
                    <a:pt x="1356721" y="59460"/>
                  </a:lnTo>
                  <a:lnTo>
                    <a:pt x="1365917" y="52434"/>
                  </a:lnTo>
                  <a:lnTo>
                    <a:pt x="1376673" y="46278"/>
                  </a:lnTo>
                  <a:lnTo>
                    <a:pt x="1383753" y="42443"/>
                  </a:lnTo>
                  <a:lnTo>
                    <a:pt x="1396624" y="36814"/>
                  </a:lnTo>
                  <a:lnTo>
                    <a:pt x="1407427" y="32451"/>
                  </a:lnTo>
                  <a:lnTo>
                    <a:pt x="1416576" y="29229"/>
                  </a:lnTo>
                  <a:lnTo>
                    <a:pt x="1436528" y="22986"/>
                  </a:lnTo>
                  <a:lnTo>
                    <a:pt x="1438378" y="22460"/>
                  </a:lnTo>
                  <a:lnTo>
                    <a:pt x="1456480" y="17668"/>
                  </a:lnTo>
                  <a:lnTo>
                    <a:pt x="1476431" y="12917"/>
                  </a:lnTo>
                  <a:lnTo>
                    <a:pt x="1478558" y="12468"/>
                  </a:lnTo>
                  <a:lnTo>
                    <a:pt x="1496383" y="8783"/>
                  </a:lnTo>
                  <a:lnTo>
                    <a:pt x="1516335" y="5338"/>
                  </a:lnTo>
                  <a:lnTo>
                    <a:pt x="1536287" y="2511"/>
                  </a:lnTo>
                  <a:lnTo>
                    <a:pt x="1536690" y="2477"/>
                  </a:lnTo>
                  <a:lnTo>
                    <a:pt x="1556239" y="680"/>
                  </a:lnTo>
                  <a:lnTo>
                    <a:pt x="1576190" y="0"/>
                  </a:lnTo>
                  <a:lnTo>
                    <a:pt x="1596142" y="984"/>
                  </a:lnTo>
                  <a:lnTo>
                    <a:pt x="1606734" y="2477"/>
                  </a:lnTo>
                  <a:lnTo>
                    <a:pt x="1616094" y="3838"/>
                  </a:lnTo>
                  <a:lnTo>
                    <a:pt x="1636046" y="8552"/>
                  </a:lnTo>
                  <a:lnTo>
                    <a:pt x="1647855" y="12468"/>
                  </a:lnTo>
                  <a:lnTo>
                    <a:pt x="1655997" y="15291"/>
                  </a:lnTo>
                  <a:lnTo>
                    <a:pt x="1672767" y="22460"/>
                  </a:lnTo>
                  <a:lnTo>
                    <a:pt x="1675949" y="23860"/>
                  </a:lnTo>
                  <a:lnTo>
                    <a:pt x="1693369" y="32451"/>
                  </a:lnTo>
                  <a:lnTo>
                    <a:pt x="1695901" y="33742"/>
                  </a:lnTo>
                  <a:lnTo>
                    <a:pt x="1712006" y="42443"/>
                  </a:lnTo>
                  <a:lnTo>
                    <a:pt x="1715853" y="44656"/>
                  </a:lnTo>
                  <a:lnTo>
                    <a:pt x="1729367" y="52434"/>
                  </a:lnTo>
                  <a:lnTo>
                    <a:pt x="1735805" y="56376"/>
                  </a:lnTo>
                  <a:lnTo>
                    <a:pt x="1745951" y="62426"/>
                  </a:lnTo>
                  <a:lnTo>
                    <a:pt x="1755756" y="68781"/>
                  </a:lnTo>
                  <a:lnTo>
                    <a:pt x="1761735" y="72417"/>
                  </a:lnTo>
                  <a:lnTo>
                    <a:pt x="1775708" y="81665"/>
                  </a:lnTo>
                  <a:lnTo>
                    <a:pt x="1776975" y="82409"/>
                  </a:lnTo>
                  <a:lnTo>
                    <a:pt x="1792695" y="92400"/>
                  </a:lnTo>
                  <a:lnTo>
                    <a:pt x="1795660" y="94465"/>
                  </a:lnTo>
                  <a:lnTo>
                    <a:pt x="1809398" y="102392"/>
                  </a:lnTo>
                  <a:lnTo>
                    <a:pt x="1815612" y="106378"/>
                  </a:lnTo>
                  <a:lnTo>
                    <a:pt x="1828040" y="112383"/>
                  </a:lnTo>
                  <a:lnTo>
                    <a:pt x="1835563" y="116212"/>
                  </a:lnTo>
                  <a:lnTo>
                    <a:pt x="1854860" y="122375"/>
                  </a:lnTo>
                  <a:lnTo>
                    <a:pt x="1855515" y="122597"/>
                  </a:lnTo>
                  <a:lnTo>
                    <a:pt x="1875467" y="125510"/>
                  </a:lnTo>
                  <a:lnTo>
                    <a:pt x="1895419" y="124826"/>
                  </a:lnTo>
                  <a:lnTo>
                    <a:pt x="1909114" y="122375"/>
                  </a:lnTo>
                  <a:lnTo>
                    <a:pt x="1915371" y="121294"/>
                  </a:lnTo>
                  <a:lnTo>
                    <a:pt x="1935322" y="115924"/>
                  </a:lnTo>
                  <a:lnTo>
                    <a:pt x="1946010" y="112383"/>
                  </a:lnTo>
                  <a:lnTo>
                    <a:pt x="1955274" y="109404"/>
                  </a:lnTo>
                  <a:lnTo>
                    <a:pt x="1975226" y="103014"/>
                  </a:lnTo>
                  <a:lnTo>
                    <a:pt x="1977378" y="102392"/>
                  </a:lnTo>
                  <a:lnTo>
                    <a:pt x="1995178" y="97260"/>
                  </a:lnTo>
                  <a:lnTo>
                    <a:pt x="2015129" y="92698"/>
                  </a:lnTo>
                  <a:lnTo>
                    <a:pt x="2017137" y="92400"/>
                  </a:lnTo>
                  <a:lnTo>
                    <a:pt x="2035081" y="89625"/>
                  </a:lnTo>
                  <a:lnTo>
                    <a:pt x="2055033" y="88616"/>
                  </a:lnTo>
                  <a:lnTo>
                    <a:pt x="2074985" y="89274"/>
                  </a:lnTo>
                  <a:lnTo>
                    <a:pt x="2094936" y="91737"/>
                  </a:lnTo>
                  <a:lnTo>
                    <a:pt x="2098323" y="92400"/>
                  </a:lnTo>
                  <a:lnTo>
                    <a:pt x="2114888" y="95444"/>
                  </a:lnTo>
                  <a:lnTo>
                    <a:pt x="2134840" y="99934"/>
                  </a:lnTo>
                  <a:lnTo>
                    <a:pt x="2145576" y="102392"/>
                  </a:lnTo>
                  <a:lnTo>
                    <a:pt x="2154792" y="104360"/>
                  </a:lnTo>
                  <a:lnTo>
                    <a:pt x="2174744" y="108967"/>
                  </a:lnTo>
                  <a:lnTo>
                    <a:pt x="2189216" y="112383"/>
                  </a:lnTo>
                  <a:lnTo>
                    <a:pt x="2194695" y="113648"/>
                  </a:lnTo>
                  <a:lnTo>
                    <a:pt x="2214647" y="118535"/>
                  </a:lnTo>
                  <a:lnTo>
                    <a:pt x="2228970" y="122375"/>
                  </a:lnTo>
                  <a:lnTo>
                    <a:pt x="2234599" y="123887"/>
                  </a:lnTo>
                  <a:lnTo>
                    <a:pt x="2254551" y="129987"/>
                  </a:lnTo>
                  <a:lnTo>
                    <a:pt x="2261740" y="132366"/>
                  </a:lnTo>
                  <a:lnTo>
                    <a:pt x="2274502" y="137074"/>
                  </a:lnTo>
                  <a:lnTo>
                    <a:pt x="2286786" y="142358"/>
                  </a:lnTo>
                  <a:lnTo>
                    <a:pt x="2294454" y="146136"/>
                  </a:lnTo>
                  <a:lnTo>
                    <a:pt x="2305279" y="152349"/>
                  </a:lnTo>
                  <a:lnTo>
                    <a:pt x="2314406" y="158894"/>
                  </a:lnTo>
                  <a:lnTo>
                    <a:pt x="2318966" y="162341"/>
                  </a:lnTo>
                  <a:lnTo>
                    <a:pt x="2328755" y="172332"/>
                  </a:lnTo>
                  <a:lnTo>
                    <a:pt x="2334358" y="181423"/>
                  </a:lnTo>
                  <a:lnTo>
                    <a:pt x="2334906" y="182324"/>
                  </a:lnTo>
                  <a:lnTo>
                    <a:pt x="2339224" y="192315"/>
                  </a:lnTo>
                  <a:lnTo>
                    <a:pt x="2341797" y="202307"/>
                  </a:lnTo>
                  <a:lnTo>
                    <a:pt x="2343125" y="212298"/>
                  </a:lnTo>
                  <a:lnTo>
                    <a:pt x="2343902" y="222290"/>
                  </a:lnTo>
                  <a:lnTo>
                    <a:pt x="2344146" y="232281"/>
                  </a:lnTo>
                  <a:lnTo>
                    <a:pt x="2344380" y="242273"/>
                  </a:lnTo>
                  <a:lnTo>
                    <a:pt x="2344827" y="252264"/>
                  </a:lnTo>
                  <a:lnTo>
                    <a:pt x="2345523" y="262256"/>
                  </a:lnTo>
                  <a:lnTo>
                    <a:pt x="2347317" y="272247"/>
                  </a:lnTo>
                  <a:lnTo>
                    <a:pt x="2349940" y="282239"/>
                  </a:lnTo>
                  <a:lnTo>
                    <a:pt x="2354060" y="292230"/>
                  </a:lnTo>
                  <a:lnTo>
                    <a:pt x="2354310" y="292673"/>
                  </a:lnTo>
                  <a:lnTo>
                    <a:pt x="2361075" y="302222"/>
                  </a:lnTo>
                  <a:lnTo>
                    <a:pt x="2371103" y="312213"/>
                  </a:lnTo>
                  <a:lnTo>
                    <a:pt x="2374261" y="314677"/>
                  </a:lnTo>
                  <a:lnTo>
                    <a:pt x="2388895" y="322205"/>
                  </a:lnTo>
                  <a:lnTo>
                    <a:pt x="2394213" y="324341"/>
                  </a:lnTo>
                  <a:lnTo>
                    <a:pt x="2414165" y="328564"/>
                  </a:lnTo>
                  <a:lnTo>
                    <a:pt x="2434117" y="329384"/>
                  </a:lnTo>
                  <a:lnTo>
                    <a:pt x="2454068" y="327889"/>
                  </a:lnTo>
                  <a:lnTo>
                    <a:pt x="2474020" y="325000"/>
                  </a:lnTo>
                  <a:lnTo>
                    <a:pt x="2489057" y="322205"/>
                  </a:lnTo>
                  <a:lnTo>
                    <a:pt x="2493972" y="321202"/>
                  </a:lnTo>
                  <a:lnTo>
                    <a:pt x="2513924" y="317330"/>
                  </a:lnTo>
                  <a:lnTo>
                    <a:pt x="2533876" y="313557"/>
                  </a:lnTo>
                  <a:lnTo>
                    <a:pt x="2542581" y="312213"/>
                  </a:lnTo>
                  <a:lnTo>
                    <a:pt x="2553827" y="310219"/>
                  </a:lnTo>
                  <a:lnTo>
                    <a:pt x="2573779" y="307770"/>
                  </a:lnTo>
                  <a:lnTo>
                    <a:pt x="2593731" y="306499"/>
                  </a:lnTo>
                  <a:lnTo>
                    <a:pt x="2613683" y="306816"/>
                  </a:lnTo>
                  <a:lnTo>
                    <a:pt x="2633634" y="309051"/>
                  </a:lnTo>
                  <a:lnTo>
                    <a:pt x="2648294" y="312213"/>
                  </a:lnTo>
                  <a:lnTo>
                    <a:pt x="2653586" y="313455"/>
                  </a:lnTo>
                  <a:lnTo>
                    <a:pt x="2673538" y="319854"/>
                  </a:lnTo>
                  <a:lnTo>
                    <a:pt x="2679953" y="322205"/>
                  </a:lnTo>
                  <a:lnTo>
                    <a:pt x="2693490" y="327424"/>
                  </a:lnTo>
                  <a:lnTo>
                    <a:pt x="2711462" y="332196"/>
                  </a:lnTo>
                  <a:lnTo>
                    <a:pt x="2713441" y="332724"/>
                  </a:lnTo>
                  <a:lnTo>
                    <a:pt x="2733393" y="333437"/>
                  </a:lnTo>
                  <a:lnTo>
                    <a:pt x="2738473" y="332196"/>
                  </a:lnTo>
                  <a:lnTo>
                    <a:pt x="2753345" y="329009"/>
                  </a:lnTo>
                  <a:lnTo>
                    <a:pt x="2766172" y="322205"/>
                  </a:lnTo>
                  <a:lnTo>
                    <a:pt x="2773297" y="318938"/>
                  </a:lnTo>
                  <a:lnTo>
                    <a:pt x="2781444" y="312213"/>
                  </a:lnTo>
                  <a:lnTo>
                    <a:pt x="2793249" y="303951"/>
                  </a:lnTo>
                  <a:lnTo>
                    <a:pt x="2794902" y="302222"/>
                  </a:lnTo>
                  <a:lnTo>
                    <a:pt x="2804163" y="292230"/>
                  </a:lnTo>
                  <a:lnTo>
                    <a:pt x="2813200" y="283017"/>
                  </a:lnTo>
                  <a:lnTo>
                    <a:pt x="2813753" y="282239"/>
                  </a:lnTo>
                  <a:lnTo>
                    <a:pt x="2820795" y="272247"/>
                  </a:lnTo>
                  <a:lnTo>
                    <a:pt x="2828040" y="262256"/>
                  </a:lnTo>
                  <a:lnTo>
                    <a:pt x="2833152" y="255185"/>
                  </a:lnTo>
                  <a:lnTo>
                    <a:pt x="2834789" y="252264"/>
                  </a:lnTo>
                  <a:lnTo>
                    <a:pt x="2840352" y="242273"/>
                  </a:lnTo>
                  <a:lnTo>
                    <a:pt x="2846032" y="232281"/>
                  </a:lnTo>
                  <a:lnTo>
                    <a:pt x="2851769" y="222290"/>
                  </a:lnTo>
                  <a:lnTo>
                    <a:pt x="2853104" y="220009"/>
                  </a:lnTo>
                  <a:lnTo>
                    <a:pt x="2856897" y="212298"/>
                  </a:lnTo>
                  <a:lnTo>
                    <a:pt x="2861968" y="202307"/>
                  </a:lnTo>
                  <a:lnTo>
                    <a:pt x="2867273" y="192315"/>
                  </a:lnTo>
                  <a:lnTo>
                    <a:pt x="2873008" y="182324"/>
                  </a:lnTo>
                  <a:lnTo>
                    <a:pt x="2873056" y="182241"/>
                  </a:lnTo>
                  <a:lnTo>
                    <a:pt x="2878264" y="172332"/>
                  </a:lnTo>
                  <a:lnTo>
                    <a:pt x="2884146" y="162341"/>
                  </a:lnTo>
                  <a:lnTo>
                    <a:pt x="2890653" y="152349"/>
                  </a:lnTo>
                  <a:lnTo>
                    <a:pt x="2893007" y="149139"/>
                  </a:lnTo>
                  <a:lnTo>
                    <a:pt x="2897844" y="142358"/>
                  </a:lnTo>
                  <a:lnTo>
                    <a:pt x="2905960" y="132366"/>
                  </a:lnTo>
                  <a:lnTo>
                    <a:pt x="2912959" y="125204"/>
                  </a:lnTo>
                  <a:lnTo>
                    <a:pt x="2915793" y="122375"/>
                  </a:lnTo>
                  <a:lnTo>
                    <a:pt x="2927417" y="112383"/>
                  </a:lnTo>
                  <a:lnTo>
                    <a:pt x="2932911" y="108360"/>
                  </a:lnTo>
                  <a:lnTo>
                    <a:pt x="2941684" y="102392"/>
                  </a:lnTo>
                  <a:lnTo>
                    <a:pt x="2952863" y="95971"/>
                  </a:lnTo>
                  <a:lnTo>
                    <a:pt x="2959700" y="92400"/>
                  </a:lnTo>
                  <a:lnTo>
                    <a:pt x="2972815" y="86351"/>
                  </a:lnTo>
                  <a:moveTo>
                    <a:pt x="917782" y="197145"/>
                  </a:moveTo>
                  <a:lnTo>
                    <a:pt x="908148" y="192315"/>
                  </a:lnTo>
                  <a:lnTo>
                    <a:pt x="897830" y="186343"/>
                  </a:lnTo>
                  <a:lnTo>
                    <a:pt x="893289" y="182324"/>
                  </a:lnTo>
                  <a:lnTo>
                    <a:pt x="883826" y="172332"/>
                  </a:lnTo>
                  <a:lnTo>
                    <a:pt x="877878" y="164817"/>
                  </a:lnTo>
                  <a:lnTo>
                    <a:pt x="876310" y="162341"/>
                  </a:lnTo>
                  <a:lnTo>
                    <a:pt x="871371" y="152349"/>
                  </a:lnTo>
                  <a:lnTo>
                    <a:pt x="867415" y="142358"/>
                  </a:lnTo>
                  <a:lnTo>
                    <a:pt x="864444" y="132366"/>
                  </a:lnTo>
                  <a:lnTo>
                    <a:pt x="862260" y="122375"/>
                  </a:lnTo>
                  <a:lnTo>
                    <a:pt x="860769" y="112383"/>
                  </a:lnTo>
                  <a:lnTo>
                    <a:pt x="860010" y="102392"/>
                  </a:lnTo>
                  <a:lnTo>
                    <a:pt x="860249" y="92400"/>
                  </a:lnTo>
                  <a:lnTo>
                    <a:pt x="861319" y="82409"/>
                  </a:lnTo>
                  <a:lnTo>
                    <a:pt x="863498" y="72417"/>
                  </a:lnTo>
                  <a:lnTo>
                    <a:pt x="867371" y="62426"/>
                  </a:lnTo>
                  <a:lnTo>
                    <a:pt x="873502" y="52434"/>
                  </a:lnTo>
                  <a:lnTo>
                    <a:pt x="877878" y="47303"/>
                  </a:lnTo>
                  <a:lnTo>
                    <a:pt x="883046" y="42443"/>
                  </a:lnTo>
                  <a:lnTo>
                    <a:pt x="897265" y="32451"/>
                  </a:lnTo>
                  <a:lnTo>
                    <a:pt x="897830" y="32141"/>
                  </a:lnTo>
                  <a:lnTo>
                    <a:pt x="917782" y="24592"/>
                  </a:lnTo>
                  <a:lnTo>
                    <a:pt x="928437" y="22460"/>
                  </a:lnTo>
                  <a:lnTo>
                    <a:pt x="937733" y="20800"/>
                  </a:lnTo>
                  <a:lnTo>
                    <a:pt x="957685" y="20027"/>
                  </a:lnTo>
                  <a:lnTo>
                    <a:pt x="977637" y="22056"/>
                  </a:lnTo>
                  <a:lnTo>
                    <a:pt x="979611" y="22460"/>
                  </a:lnTo>
                  <a:lnTo>
                    <a:pt x="997589" y="26505"/>
                  </a:lnTo>
                  <a:lnTo>
                    <a:pt x="1015650" y="32451"/>
                  </a:lnTo>
                  <a:lnTo>
                    <a:pt x="1017541" y="33155"/>
                  </a:lnTo>
                  <a:lnTo>
                    <a:pt x="1036756" y="42443"/>
                  </a:lnTo>
                  <a:lnTo>
                    <a:pt x="1037492" y="42874"/>
                  </a:lnTo>
                  <a:lnTo>
                    <a:pt x="1051355" y="52434"/>
                  </a:lnTo>
                  <a:lnTo>
                    <a:pt x="1057444" y="58523"/>
                  </a:lnTo>
                  <a:lnTo>
                    <a:pt x="1060882" y="62426"/>
                  </a:lnTo>
                  <a:lnTo>
                    <a:pt x="1066057" y="72417"/>
                  </a:lnTo>
                  <a:lnTo>
                    <a:pt x="1068151" y="82409"/>
                  </a:lnTo>
                  <a:lnTo>
                    <a:pt x="1067130" y="92400"/>
                  </a:lnTo>
                  <a:lnTo>
                    <a:pt x="1064169" y="102392"/>
                  </a:lnTo>
                  <a:lnTo>
                    <a:pt x="1059308" y="112383"/>
                  </a:lnTo>
                  <a:lnTo>
                    <a:pt x="1057444" y="115200"/>
                  </a:lnTo>
                  <a:lnTo>
                    <a:pt x="1052936" y="122375"/>
                  </a:lnTo>
                  <a:lnTo>
                    <a:pt x="1045728" y="132366"/>
                  </a:lnTo>
                  <a:lnTo>
                    <a:pt x="1037893" y="142358"/>
                  </a:lnTo>
                  <a:lnTo>
                    <a:pt x="1037492" y="142804"/>
                  </a:lnTo>
                  <a:lnTo>
                    <a:pt x="1028870" y="152349"/>
                  </a:lnTo>
                  <a:lnTo>
                    <a:pt x="1019641" y="162341"/>
                  </a:lnTo>
                  <a:lnTo>
                    <a:pt x="1017541" y="164470"/>
                  </a:lnTo>
                  <a:lnTo>
                    <a:pt x="1008766" y="172332"/>
                  </a:lnTo>
                  <a:lnTo>
                    <a:pt x="997589" y="182118"/>
                  </a:lnTo>
                  <a:lnTo>
                    <a:pt x="997285" y="182324"/>
                  </a:lnTo>
                  <a:lnTo>
                    <a:pt x="981689" y="192315"/>
                  </a:lnTo>
                  <a:lnTo>
                    <a:pt x="977637" y="194770"/>
                  </a:lnTo>
                  <a:lnTo>
                    <a:pt x="957685" y="201216"/>
                  </a:lnTo>
                  <a:lnTo>
                    <a:pt x="937733" y="201986"/>
                  </a:lnTo>
                  <a:lnTo>
                    <a:pt x="917782" y="197145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任意多边形: 形状 2238">
              <a:extLst>
                <a:ext uri="{FF2B5EF4-FFF2-40B4-BE49-F238E27FC236}">
                  <a16:creationId xmlns:a16="http://schemas.microsoft.com/office/drawing/2014/main" id="{37252A39-204F-5E28-D7A0-CF50B56E06E1}"/>
                </a:ext>
              </a:extLst>
            </p:cNvPr>
            <p:cNvSpPr/>
            <p:nvPr/>
          </p:nvSpPr>
          <p:spPr>
            <a:xfrm>
              <a:off x="2885545" y="2904155"/>
              <a:ext cx="2972814" cy="802889"/>
            </a:xfrm>
            <a:custGeom>
              <a:avLst/>
              <a:gdLst>
                <a:gd name="connsiteX0" fmla="*/ 0 w 2972814"/>
                <a:gd name="connsiteY0" fmla="*/ 787623 h 802889"/>
                <a:gd name="connsiteX1" fmla="*/ 19952 w 2972814"/>
                <a:gd name="connsiteY1" fmla="*/ 795441 h 802889"/>
                <a:gd name="connsiteX2" fmla="*/ 20300 w 2972814"/>
                <a:gd name="connsiteY2" fmla="*/ 795536 h 802889"/>
                <a:gd name="connsiteX3" fmla="*/ 39904 w 2972814"/>
                <a:gd name="connsiteY3" fmla="*/ 800639 h 802889"/>
                <a:gd name="connsiteX4" fmla="*/ 59855 w 2972814"/>
                <a:gd name="connsiteY4" fmla="*/ 802889 h 802889"/>
                <a:gd name="connsiteX5" fmla="*/ 79807 w 2972814"/>
                <a:gd name="connsiteY5" fmla="*/ 801040 h 802889"/>
                <a:gd name="connsiteX6" fmla="*/ 96794 w 2972814"/>
                <a:gd name="connsiteY6" fmla="*/ 795536 h 802889"/>
                <a:gd name="connsiteX7" fmla="*/ 99759 w 2972814"/>
                <a:gd name="connsiteY7" fmla="*/ 794359 h 802889"/>
                <a:gd name="connsiteX8" fmla="*/ 113363 w 2972814"/>
                <a:gd name="connsiteY8" fmla="*/ 785545 h 802889"/>
                <a:gd name="connsiteX9" fmla="*/ 119711 w 2972814"/>
                <a:gd name="connsiteY9" fmla="*/ 780112 h 802889"/>
                <a:gd name="connsiteX10" fmla="*/ 123803 w 2972814"/>
                <a:gd name="connsiteY10" fmla="*/ 775553 h 802889"/>
                <a:gd name="connsiteX11" fmla="*/ 129801 w 2972814"/>
                <a:gd name="connsiteY11" fmla="*/ 765562 h 802889"/>
                <a:gd name="connsiteX12" fmla="*/ 132786 w 2972814"/>
                <a:gd name="connsiteY12" fmla="*/ 755570 h 802889"/>
                <a:gd name="connsiteX13" fmla="*/ 132604 w 2972814"/>
                <a:gd name="connsiteY13" fmla="*/ 745579 h 802889"/>
                <a:gd name="connsiteX14" fmla="*/ 129762 w 2972814"/>
                <a:gd name="connsiteY14" fmla="*/ 735587 h 802889"/>
                <a:gd name="connsiteX15" fmla="*/ 124040 w 2972814"/>
                <a:gd name="connsiteY15" fmla="*/ 725596 h 802889"/>
                <a:gd name="connsiteX16" fmla="*/ 119711 w 2972814"/>
                <a:gd name="connsiteY16" fmla="*/ 720116 h 802889"/>
                <a:gd name="connsiteX17" fmla="*/ 115763 w 2972814"/>
                <a:gd name="connsiteY17" fmla="*/ 715604 h 802889"/>
                <a:gd name="connsiteX18" fmla="*/ 104569 w 2972814"/>
                <a:gd name="connsiteY18" fmla="*/ 705613 h 802889"/>
                <a:gd name="connsiteX19" fmla="*/ 99759 w 2972814"/>
                <a:gd name="connsiteY19" fmla="*/ 701881 h 802889"/>
                <a:gd name="connsiteX20" fmla="*/ 90495 w 2972814"/>
                <a:gd name="connsiteY20" fmla="*/ 695621 h 802889"/>
                <a:gd name="connsiteX21" fmla="*/ 79807 w 2972814"/>
                <a:gd name="connsiteY21" fmla="*/ 689154 h 802889"/>
                <a:gd name="connsiteX22" fmla="*/ 72769 w 2972814"/>
                <a:gd name="connsiteY22" fmla="*/ 685630 h 802889"/>
                <a:gd name="connsiteX23" fmla="*/ 59855 w 2972814"/>
                <a:gd name="connsiteY23" fmla="*/ 679497 h 802889"/>
                <a:gd name="connsiteX24" fmla="*/ 49686 w 2972814"/>
                <a:gd name="connsiteY24" fmla="*/ 675638 h 802889"/>
                <a:gd name="connsiteX25" fmla="*/ 39904 w 2972814"/>
                <a:gd name="connsiteY25" fmla="*/ 671976 h 802889"/>
                <a:gd name="connsiteX26" fmla="*/ 19952 w 2972814"/>
                <a:gd name="connsiteY26" fmla="*/ 666753 h 802889"/>
                <a:gd name="connsiteX27" fmla="*/ 13388 w 2972814"/>
                <a:gd name="connsiteY27" fmla="*/ 665647 h 802889"/>
                <a:gd name="connsiteX28" fmla="*/ 0 w 2972814"/>
                <a:gd name="connsiteY28" fmla="*/ 663311 h 802889"/>
                <a:gd name="connsiteX29" fmla="*/ 0 w 2972814"/>
                <a:gd name="connsiteY29" fmla="*/ 249521 h 802889"/>
                <a:gd name="connsiteX30" fmla="*/ 19952 w 2972814"/>
                <a:gd name="connsiteY30" fmla="*/ 246916 h 802889"/>
                <a:gd name="connsiteX31" fmla="*/ 39904 w 2972814"/>
                <a:gd name="connsiteY31" fmla="*/ 246403 h 802889"/>
                <a:gd name="connsiteX32" fmla="*/ 59855 w 2972814"/>
                <a:gd name="connsiteY32" fmla="*/ 248648 h 802889"/>
                <a:gd name="connsiteX33" fmla="*/ 78645 w 2972814"/>
                <a:gd name="connsiteY33" fmla="*/ 255995 h 802889"/>
                <a:gd name="connsiteX34" fmla="*/ 79807 w 2972814"/>
                <a:gd name="connsiteY34" fmla="*/ 256487 h 802889"/>
                <a:gd name="connsiteX35" fmla="*/ 93226 w 2972814"/>
                <a:gd name="connsiteY35" fmla="*/ 265987 h 802889"/>
                <a:gd name="connsiteX36" fmla="*/ 99759 w 2972814"/>
                <a:gd name="connsiteY36" fmla="*/ 271197 h 802889"/>
                <a:gd name="connsiteX37" fmla="*/ 104135 w 2972814"/>
                <a:gd name="connsiteY37" fmla="*/ 275978 h 802889"/>
                <a:gd name="connsiteX38" fmla="*/ 112559 w 2972814"/>
                <a:gd name="connsiteY38" fmla="*/ 285970 h 802889"/>
                <a:gd name="connsiteX39" fmla="*/ 119711 w 2972814"/>
                <a:gd name="connsiteY39" fmla="*/ 294887 h 802889"/>
                <a:gd name="connsiteX40" fmla="*/ 120449 w 2972814"/>
                <a:gd name="connsiteY40" fmla="*/ 295961 h 802889"/>
                <a:gd name="connsiteX41" fmla="*/ 127198 w 2972814"/>
                <a:gd name="connsiteY41" fmla="*/ 305953 h 802889"/>
                <a:gd name="connsiteX42" fmla="*/ 133538 w 2972814"/>
                <a:gd name="connsiteY42" fmla="*/ 315944 h 802889"/>
                <a:gd name="connsiteX43" fmla="*/ 139340 w 2972814"/>
                <a:gd name="connsiteY43" fmla="*/ 325936 h 802889"/>
                <a:gd name="connsiteX44" fmla="*/ 139662 w 2972814"/>
                <a:gd name="connsiteY44" fmla="*/ 326513 h 802889"/>
                <a:gd name="connsiteX45" fmla="*/ 144792 w 2972814"/>
                <a:gd name="connsiteY45" fmla="*/ 335927 h 802889"/>
                <a:gd name="connsiteX46" fmla="*/ 149954 w 2972814"/>
                <a:gd name="connsiteY46" fmla="*/ 345919 h 802889"/>
                <a:gd name="connsiteX47" fmla="*/ 154768 w 2972814"/>
                <a:gd name="connsiteY47" fmla="*/ 355910 h 802889"/>
                <a:gd name="connsiteX48" fmla="*/ 159394 w 2972814"/>
                <a:gd name="connsiteY48" fmla="*/ 365902 h 802889"/>
                <a:gd name="connsiteX49" fmla="*/ 159614 w 2972814"/>
                <a:gd name="connsiteY49" fmla="*/ 366357 h 802889"/>
                <a:gd name="connsiteX50" fmla="*/ 164440 w 2972814"/>
                <a:gd name="connsiteY50" fmla="*/ 375893 h 802889"/>
                <a:gd name="connsiteX51" fmla="*/ 169287 w 2972814"/>
                <a:gd name="connsiteY51" fmla="*/ 385885 h 802889"/>
                <a:gd name="connsiteX52" fmla="*/ 174603 w 2972814"/>
                <a:gd name="connsiteY52" fmla="*/ 395876 h 802889"/>
                <a:gd name="connsiteX53" fmla="*/ 179566 w 2972814"/>
                <a:gd name="connsiteY53" fmla="*/ 404372 h 802889"/>
                <a:gd name="connsiteX54" fmla="*/ 180511 w 2972814"/>
                <a:gd name="connsiteY54" fmla="*/ 405868 h 802889"/>
                <a:gd name="connsiteX55" fmla="*/ 187346 w 2972814"/>
                <a:gd name="connsiteY55" fmla="*/ 415859 h 802889"/>
                <a:gd name="connsiteX56" fmla="*/ 195601 w 2972814"/>
                <a:gd name="connsiteY56" fmla="*/ 425851 h 802889"/>
                <a:gd name="connsiteX57" fmla="*/ 199518 w 2972814"/>
                <a:gd name="connsiteY57" fmla="*/ 429989 h 802889"/>
                <a:gd name="connsiteX58" fmla="*/ 205370 w 2972814"/>
                <a:gd name="connsiteY58" fmla="*/ 435842 h 802889"/>
                <a:gd name="connsiteX59" fmla="*/ 217560 w 2972814"/>
                <a:gd name="connsiteY59" fmla="*/ 445834 h 802889"/>
                <a:gd name="connsiteX60" fmla="*/ 219470 w 2972814"/>
                <a:gd name="connsiteY60" fmla="*/ 447160 h 802889"/>
                <a:gd name="connsiteX61" fmla="*/ 232768 w 2972814"/>
                <a:gd name="connsiteY61" fmla="*/ 455825 h 802889"/>
                <a:gd name="connsiteX62" fmla="*/ 239421 w 2972814"/>
                <a:gd name="connsiteY62" fmla="*/ 459496 h 802889"/>
                <a:gd name="connsiteX63" fmla="*/ 250878 w 2972814"/>
                <a:gd name="connsiteY63" fmla="*/ 465817 h 802889"/>
                <a:gd name="connsiteX64" fmla="*/ 259373 w 2972814"/>
                <a:gd name="connsiteY64" fmla="*/ 469909 h 802889"/>
                <a:gd name="connsiteX65" fmla="*/ 271976 w 2972814"/>
                <a:gd name="connsiteY65" fmla="*/ 475808 h 802889"/>
                <a:gd name="connsiteX66" fmla="*/ 279325 w 2972814"/>
                <a:gd name="connsiteY66" fmla="*/ 478842 h 802889"/>
                <a:gd name="connsiteX67" fmla="*/ 296794 w 2972814"/>
                <a:gd name="connsiteY67" fmla="*/ 485800 h 802889"/>
                <a:gd name="connsiteX68" fmla="*/ 299277 w 2972814"/>
                <a:gd name="connsiteY68" fmla="*/ 486732 h 802889"/>
                <a:gd name="connsiteX69" fmla="*/ 319228 w 2972814"/>
                <a:gd name="connsiteY69" fmla="*/ 493667 h 802889"/>
                <a:gd name="connsiteX70" fmla="*/ 326057 w 2972814"/>
                <a:gd name="connsiteY70" fmla="*/ 495791 h 802889"/>
                <a:gd name="connsiteX71" fmla="*/ 339180 w 2972814"/>
                <a:gd name="connsiteY71" fmla="*/ 499803 h 802889"/>
                <a:gd name="connsiteX72" fmla="*/ 359132 w 2972814"/>
                <a:gd name="connsiteY72" fmla="*/ 504985 h 802889"/>
                <a:gd name="connsiteX73" fmla="*/ 363195 w 2972814"/>
                <a:gd name="connsiteY73" fmla="*/ 505783 h 802889"/>
                <a:gd name="connsiteX74" fmla="*/ 379084 w 2972814"/>
                <a:gd name="connsiteY74" fmla="*/ 509007 h 802889"/>
                <a:gd name="connsiteX75" fmla="*/ 399036 w 2972814"/>
                <a:gd name="connsiteY75" fmla="*/ 511814 h 802889"/>
                <a:gd name="connsiteX76" fmla="*/ 418987 w 2972814"/>
                <a:gd name="connsiteY76" fmla="*/ 513057 h 802889"/>
                <a:gd name="connsiteX77" fmla="*/ 438939 w 2972814"/>
                <a:gd name="connsiteY77" fmla="*/ 512767 h 802889"/>
                <a:gd name="connsiteX78" fmla="*/ 458891 w 2972814"/>
                <a:gd name="connsiteY78" fmla="*/ 510811 h 802889"/>
                <a:gd name="connsiteX79" fmla="*/ 478843 w 2972814"/>
                <a:gd name="connsiteY79" fmla="*/ 507252 h 802889"/>
                <a:gd name="connsiteX80" fmla="*/ 486101 w 2972814"/>
                <a:gd name="connsiteY80" fmla="*/ 505783 h 802889"/>
                <a:gd name="connsiteX81" fmla="*/ 498794 w 2972814"/>
                <a:gd name="connsiteY81" fmla="*/ 502708 h 802889"/>
                <a:gd name="connsiteX82" fmla="*/ 518746 w 2972814"/>
                <a:gd name="connsiteY82" fmla="*/ 498300 h 802889"/>
                <a:gd name="connsiteX83" fmla="*/ 538698 w 2972814"/>
                <a:gd name="connsiteY83" fmla="*/ 495910 h 802889"/>
                <a:gd name="connsiteX84" fmla="*/ 558650 w 2972814"/>
                <a:gd name="connsiteY84" fmla="*/ 497106 h 802889"/>
                <a:gd name="connsiteX85" fmla="*/ 578601 w 2972814"/>
                <a:gd name="connsiteY85" fmla="*/ 502283 h 802889"/>
                <a:gd name="connsiteX86" fmla="*/ 587955 w 2972814"/>
                <a:gd name="connsiteY86" fmla="*/ 505783 h 802889"/>
                <a:gd name="connsiteX87" fmla="*/ 598553 w 2972814"/>
                <a:gd name="connsiteY87" fmla="*/ 509407 h 802889"/>
                <a:gd name="connsiteX88" fmla="*/ 612762 w 2972814"/>
                <a:gd name="connsiteY88" fmla="*/ 515774 h 802889"/>
                <a:gd name="connsiteX89" fmla="*/ 618505 w 2972814"/>
                <a:gd name="connsiteY89" fmla="*/ 518129 h 802889"/>
                <a:gd name="connsiteX90" fmla="*/ 635905 w 2972814"/>
                <a:gd name="connsiteY90" fmla="*/ 525766 h 802889"/>
                <a:gd name="connsiteX91" fmla="*/ 638457 w 2972814"/>
                <a:gd name="connsiteY91" fmla="*/ 526762 h 802889"/>
                <a:gd name="connsiteX92" fmla="*/ 658409 w 2972814"/>
                <a:gd name="connsiteY92" fmla="*/ 534944 h 802889"/>
                <a:gd name="connsiteX93" fmla="*/ 660574 w 2972814"/>
                <a:gd name="connsiteY93" fmla="*/ 535757 h 802889"/>
                <a:gd name="connsiteX94" fmla="*/ 678360 w 2972814"/>
                <a:gd name="connsiteY94" fmla="*/ 541586 h 802889"/>
                <a:gd name="connsiteX95" fmla="*/ 693024 w 2972814"/>
                <a:gd name="connsiteY95" fmla="*/ 545749 h 802889"/>
                <a:gd name="connsiteX96" fmla="*/ 698312 w 2972814"/>
                <a:gd name="connsiteY96" fmla="*/ 547047 h 802889"/>
                <a:gd name="connsiteX97" fmla="*/ 718264 w 2972814"/>
                <a:gd name="connsiteY97" fmla="*/ 551327 h 802889"/>
                <a:gd name="connsiteX98" fmla="*/ 738216 w 2972814"/>
                <a:gd name="connsiteY98" fmla="*/ 554797 h 802889"/>
                <a:gd name="connsiteX99" fmla="*/ 745580 w 2972814"/>
                <a:gd name="connsiteY99" fmla="*/ 555740 h 802889"/>
                <a:gd name="connsiteX100" fmla="*/ 758167 w 2972814"/>
                <a:gd name="connsiteY100" fmla="*/ 557118 h 802889"/>
                <a:gd name="connsiteX101" fmla="*/ 778119 w 2972814"/>
                <a:gd name="connsiteY101" fmla="*/ 558751 h 802889"/>
                <a:gd name="connsiteX102" fmla="*/ 798071 w 2972814"/>
                <a:gd name="connsiteY102" fmla="*/ 559538 h 802889"/>
                <a:gd name="connsiteX103" fmla="*/ 818023 w 2972814"/>
                <a:gd name="connsiteY103" fmla="*/ 559254 h 802889"/>
                <a:gd name="connsiteX104" fmla="*/ 837975 w 2972814"/>
                <a:gd name="connsiteY104" fmla="*/ 557593 h 802889"/>
                <a:gd name="connsiteX105" fmla="*/ 849321 w 2972814"/>
                <a:gd name="connsiteY105" fmla="*/ 555740 h 802889"/>
                <a:gd name="connsiteX106" fmla="*/ 857926 w 2972814"/>
                <a:gd name="connsiteY106" fmla="*/ 554137 h 802889"/>
                <a:gd name="connsiteX107" fmla="*/ 877878 w 2972814"/>
                <a:gd name="connsiteY107" fmla="*/ 548092 h 802889"/>
                <a:gd name="connsiteX108" fmla="*/ 883538 w 2972814"/>
                <a:gd name="connsiteY108" fmla="*/ 545749 h 802889"/>
                <a:gd name="connsiteX109" fmla="*/ 897830 w 2972814"/>
                <a:gd name="connsiteY109" fmla="*/ 538773 h 802889"/>
                <a:gd name="connsiteX110" fmla="*/ 902954 w 2972814"/>
                <a:gd name="connsiteY110" fmla="*/ 535757 h 802889"/>
                <a:gd name="connsiteX111" fmla="*/ 917280 w 2972814"/>
                <a:gd name="connsiteY111" fmla="*/ 525766 h 802889"/>
                <a:gd name="connsiteX112" fmla="*/ 917782 w 2972814"/>
                <a:gd name="connsiteY112" fmla="*/ 525341 h 802889"/>
                <a:gd name="connsiteX113" fmla="*/ 928872 w 2972814"/>
                <a:gd name="connsiteY113" fmla="*/ 515774 h 802889"/>
                <a:gd name="connsiteX114" fmla="*/ 937733 w 2972814"/>
                <a:gd name="connsiteY114" fmla="*/ 506746 h 802889"/>
                <a:gd name="connsiteX115" fmla="*/ 938790 w 2972814"/>
                <a:gd name="connsiteY115" fmla="*/ 505783 h 802889"/>
                <a:gd name="connsiteX116" fmla="*/ 947701 w 2972814"/>
                <a:gd name="connsiteY116" fmla="*/ 495791 h 802889"/>
                <a:gd name="connsiteX117" fmla="*/ 954994 w 2972814"/>
                <a:gd name="connsiteY117" fmla="*/ 485800 h 802889"/>
                <a:gd name="connsiteX118" fmla="*/ 957685 w 2972814"/>
                <a:gd name="connsiteY118" fmla="*/ 479072 h 802889"/>
                <a:gd name="connsiteX119" fmla="*/ 959860 w 2972814"/>
                <a:gd name="connsiteY119" fmla="*/ 475808 h 802889"/>
                <a:gd name="connsiteX120" fmla="*/ 961248 w 2972814"/>
                <a:gd name="connsiteY120" fmla="*/ 465817 h 802889"/>
                <a:gd name="connsiteX121" fmla="*/ 957685 w 2972814"/>
                <a:gd name="connsiteY121" fmla="*/ 461997 h 802889"/>
                <a:gd name="connsiteX122" fmla="*/ 953546 w 2972814"/>
                <a:gd name="connsiteY122" fmla="*/ 455825 h 802889"/>
                <a:gd name="connsiteX123" fmla="*/ 937733 w 2972814"/>
                <a:gd name="connsiteY123" fmla="*/ 447139 h 802889"/>
                <a:gd name="connsiteX124" fmla="*/ 935895 w 2972814"/>
                <a:gd name="connsiteY124" fmla="*/ 445834 h 802889"/>
                <a:gd name="connsiteX125" fmla="*/ 917782 w 2972814"/>
                <a:gd name="connsiteY125" fmla="*/ 436854 h 802889"/>
                <a:gd name="connsiteX126" fmla="*/ 916191 w 2972814"/>
                <a:gd name="connsiteY126" fmla="*/ 435842 h 802889"/>
                <a:gd name="connsiteX127" fmla="*/ 897830 w 2972814"/>
                <a:gd name="connsiteY127" fmla="*/ 426279 h 802889"/>
                <a:gd name="connsiteX128" fmla="*/ 897158 w 2972814"/>
                <a:gd name="connsiteY128" fmla="*/ 425851 h 802889"/>
                <a:gd name="connsiteX129" fmla="*/ 881045 w 2972814"/>
                <a:gd name="connsiteY129" fmla="*/ 415859 h 802889"/>
                <a:gd name="connsiteX130" fmla="*/ 877878 w 2972814"/>
                <a:gd name="connsiteY130" fmla="*/ 413899 h 802889"/>
                <a:gd name="connsiteX131" fmla="*/ 867206 w 2972814"/>
                <a:gd name="connsiteY131" fmla="*/ 405868 h 802889"/>
                <a:gd name="connsiteX132" fmla="*/ 857926 w 2972814"/>
                <a:gd name="connsiteY132" fmla="*/ 398355 h 802889"/>
                <a:gd name="connsiteX133" fmla="*/ 855263 w 2972814"/>
                <a:gd name="connsiteY133" fmla="*/ 395876 h 802889"/>
                <a:gd name="connsiteX134" fmla="*/ 845581 w 2972814"/>
                <a:gd name="connsiteY134" fmla="*/ 385885 h 802889"/>
                <a:gd name="connsiteX135" fmla="*/ 837975 w 2972814"/>
                <a:gd name="connsiteY135" fmla="*/ 377038 h 802889"/>
                <a:gd name="connsiteX136" fmla="*/ 837047 w 2972814"/>
                <a:gd name="connsiteY136" fmla="*/ 375893 h 802889"/>
                <a:gd name="connsiteX137" fmla="*/ 829995 w 2972814"/>
                <a:gd name="connsiteY137" fmla="*/ 365902 h 802889"/>
                <a:gd name="connsiteX138" fmla="*/ 823709 w 2972814"/>
                <a:gd name="connsiteY138" fmla="*/ 355910 h 802889"/>
                <a:gd name="connsiteX139" fmla="*/ 818079 w 2972814"/>
                <a:gd name="connsiteY139" fmla="*/ 345919 h 802889"/>
                <a:gd name="connsiteX140" fmla="*/ 818023 w 2972814"/>
                <a:gd name="connsiteY140" fmla="*/ 345811 h 802889"/>
                <a:gd name="connsiteX141" fmla="*/ 812513 w 2972814"/>
                <a:gd name="connsiteY141" fmla="*/ 335927 h 802889"/>
                <a:gd name="connsiteX142" fmla="*/ 807003 w 2972814"/>
                <a:gd name="connsiteY142" fmla="*/ 325936 h 802889"/>
                <a:gd name="connsiteX143" fmla="*/ 801667 w 2972814"/>
                <a:gd name="connsiteY143" fmla="*/ 315944 h 802889"/>
                <a:gd name="connsiteX144" fmla="*/ 798071 w 2972814"/>
                <a:gd name="connsiteY144" fmla="*/ 309427 h 802889"/>
                <a:gd name="connsiteX145" fmla="*/ 795634 w 2972814"/>
                <a:gd name="connsiteY145" fmla="*/ 305953 h 802889"/>
                <a:gd name="connsiteX146" fmla="*/ 788154 w 2972814"/>
                <a:gd name="connsiteY146" fmla="*/ 295961 h 802889"/>
                <a:gd name="connsiteX147" fmla="*/ 779654 w 2972814"/>
                <a:gd name="connsiteY147" fmla="*/ 285970 h 802889"/>
                <a:gd name="connsiteX148" fmla="*/ 778119 w 2972814"/>
                <a:gd name="connsiteY148" fmla="*/ 284211 h 802889"/>
                <a:gd name="connsiteX149" fmla="*/ 764929 w 2972814"/>
                <a:gd name="connsiteY149" fmla="*/ 275978 h 802889"/>
                <a:gd name="connsiteX150" fmla="*/ 758167 w 2972814"/>
                <a:gd name="connsiteY150" fmla="*/ 272179 h 802889"/>
                <a:gd name="connsiteX151" fmla="*/ 738216 w 2972814"/>
                <a:gd name="connsiteY151" fmla="*/ 269089 h 802889"/>
                <a:gd name="connsiteX152" fmla="*/ 718264 w 2972814"/>
                <a:gd name="connsiteY152" fmla="*/ 271926 h 802889"/>
                <a:gd name="connsiteX153" fmla="*/ 706195 w 2972814"/>
                <a:gd name="connsiteY153" fmla="*/ 275978 h 802889"/>
                <a:gd name="connsiteX154" fmla="*/ 698312 w 2972814"/>
                <a:gd name="connsiteY154" fmla="*/ 278241 h 802889"/>
                <a:gd name="connsiteX155" fmla="*/ 680734 w 2972814"/>
                <a:gd name="connsiteY155" fmla="*/ 285970 h 802889"/>
                <a:gd name="connsiteX156" fmla="*/ 678360 w 2972814"/>
                <a:gd name="connsiteY156" fmla="*/ 286930 h 802889"/>
                <a:gd name="connsiteX157" fmla="*/ 660793 w 2972814"/>
                <a:gd name="connsiteY157" fmla="*/ 295961 h 802889"/>
                <a:gd name="connsiteX158" fmla="*/ 658409 w 2972814"/>
                <a:gd name="connsiteY158" fmla="*/ 297187 h 802889"/>
                <a:gd name="connsiteX159" fmla="*/ 643340 w 2972814"/>
                <a:gd name="connsiteY159" fmla="*/ 305953 h 802889"/>
                <a:gd name="connsiteX160" fmla="*/ 638457 w 2972814"/>
                <a:gd name="connsiteY160" fmla="*/ 308922 h 802889"/>
                <a:gd name="connsiteX161" fmla="*/ 627540 w 2972814"/>
                <a:gd name="connsiteY161" fmla="*/ 315944 h 802889"/>
                <a:gd name="connsiteX162" fmla="*/ 618505 w 2972814"/>
                <a:gd name="connsiteY162" fmla="*/ 322224 h 802889"/>
                <a:gd name="connsiteX163" fmla="*/ 612917 w 2972814"/>
                <a:gd name="connsiteY163" fmla="*/ 325936 h 802889"/>
                <a:gd name="connsiteX164" fmla="*/ 599030 w 2972814"/>
                <a:gd name="connsiteY164" fmla="*/ 335927 h 802889"/>
                <a:gd name="connsiteX165" fmla="*/ 598553 w 2972814"/>
                <a:gd name="connsiteY165" fmla="*/ 336312 h 802889"/>
                <a:gd name="connsiteX166" fmla="*/ 584869 w 2972814"/>
                <a:gd name="connsiteY166" fmla="*/ 345919 h 802889"/>
                <a:gd name="connsiteX167" fmla="*/ 578601 w 2972814"/>
                <a:gd name="connsiteY167" fmla="*/ 350738 h 802889"/>
                <a:gd name="connsiteX168" fmla="*/ 569275 w 2972814"/>
                <a:gd name="connsiteY168" fmla="*/ 355910 h 802889"/>
                <a:gd name="connsiteX169" fmla="*/ 558650 w 2972814"/>
                <a:gd name="connsiteY169" fmla="*/ 362535 h 802889"/>
                <a:gd name="connsiteX170" fmla="*/ 547555 w 2972814"/>
                <a:gd name="connsiteY170" fmla="*/ 365902 h 802889"/>
                <a:gd name="connsiteX171" fmla="*/ 538698 w 2972814"/>
                <a:gd name="connsiteY171" fmla="*/ 368923 h 802889"/>
                <a:gd name="connsiteX172" fmla="*/ 518746 w 2972814"/>
                <a:gd name="connsiteY172" fmla="*/ 368764 h 802889"/>
                <a:gd name="connsiteX173" fmla="*/ 511003 w 2972814"/>
                <a:gd name="connsiteY173" fmla="*/ 365902 h 802889"/>
                <a:gd name="connsiteX174" fmla="*/ 498794 w 2972814"/>
                <a:gd name="connsiteY174" fmla="*/ 361732 h 802889"/>
                <a:gd name="connsiteX175" fmla="*/ 489237 w 2972814"/>
                <a:gd name="connsiteY175" fmla="*/ 355910 h 802889"/>
                <a:gd name="connsiteX176" fmla="*/ 478843 w 2972814"/>
                <a:gd name="connsiteY176" fmla="*/ 349661 h 802889"/>
                <a:gd name="connsiteX177" fmla="*/ 474211 w 2972814"/>
                <a:gd name="connsiteY177" fmla="*/ 345919 h 802889"/>
                <a:gd name="connsiteX178" fmla="*/ 462428 w 2972814"/>
                <a:gd name="connsiteY178" fmla="*/ 335927 h 802889"/>
                <a:gd name="connsiteX179" fmla="*/ 458891 w 2972814"/>
                <a:gd name="connsiteY179" fmla="*/ 332859 h 802889"/>
                <a:gd name="connsiteX180" fmla="*/ 452070 w 2972814"/>
                <a:gd name="connsiteY180" fmla="*/ 325936 h 802889"/>
                <a:gd name="connsiteX181" fmla="*/ 443468 w 2972814"/>
                <a:gd name="connsiteY181" fmla="*/ 315944 h 802889"/>
                <a:gd name="connsiteX182" fmla="*/ 438939 w 2972814"/>
                <a:gd name="connsiteY182" fmla="*/ 310105 h 802889"/>
                <a:gd name="connsiteX183" fmla="*/ 435977 w 2972814"/>
                <a:gd name="connsiteY183" fmla="*/ 305953 h 802889"/>
                <a:gd name="connsiteX184" fmla="*/ 430213 w 2972814"/>
                <a:gd name="connsiteY184" fmla="*/ 295961 h 802889"/>
                <a:gd name="connsiteX185" fmla="*/ 425930 w 2972814"/>
                <a:gd name="connsiteY185" fmla="*/ 285970 h 802889"/>
                <a:gd name="connsiteX186" fmla="*/ 423060 w 2972814"/>
                <a:gd name="connsiteY186" fmla="*/ 275978 h 802889"/>
                <a:gd name="connsiteX187" fmla="*/ 422394 w 2972814"/>
                <a:gd name="connsiteY187" fmla="*/ 265987 h 802889"/>
                <a:gd name="connsiteX188" fmla="*/ 423360 w 2972814"/>
                <a:gd name="connsiteY188" fmla="*/ 255995 h 802889"/>
                <a:gd name="connsiteX189" fmla="*/ 426705 w 2972814"/>
                <a:gd name="connsiteY189" fmla="*/ 246004 h 802889"/>
                <a:gd name="connsiteX190" fmla="*/ 432111 w 2972814"/>
                <a:gd name="connsiteY190" fmla="*/ 236012 h 802889"/>
                <a:gd name="connsiteX191" fmla="*/ 438939 w 2972814"/>
                <a:gd name="connsiteY191" fmla="*/ 227479 h 802889"/>
                <a:gd name="connsiteX192" fmla="*/ 440286 w 2972814"/>
                <a:gd name="connsiteY192" fmla="*/ 226021 h 802889"/>
                <a:gd name="connsiteX193" fmla="*/ 453003 w 2972814"/>
                <a:gd name="connsiteY193" fmla="*/ 216029 h 802889"/>
                <a:gd name="connsiteX194" fmla="*/ 458891 w 2972814"/>
                <a:gd name="connsiteY194" fmla="*/ 212238 h 802889"/>
                <a:gd name="connsiteX195" fmla="*/ 470029 w 2972814"/>
                <a:gd name="connsiteY195" fmla="*/ 206038 h 802889"/>
                <a:gd name="connsiteX196" fmla="*/ 478843 w 2972814"/>
                <a:gd name="connsiteY196" fmla="*/ 201970 h 802889"/>
                <a:gd name="connsiteX197" fmla="*/ 493369 w 2972814"/>
                <a:gd name="connsiteY197" fmla="*/ 196046 h 802889"/>
                <a:gd name="connsiteX198" fmla="*/ 498794 w 2972814"/>
                <a:gd name="connsiteY198" fmla="*/ 194107 h 802889"/>
                <a:gd name="connsiteX199" fmla="*/ 518746 w 2972814"/>
                <a:gd name="connsiteY199" fmla="*/ 187285 h 802889"/>
                <a:gd name="connsiteX200" fmla="*/ 522489 w 2972814"/>
                <a:gd name="connsiteY200" fmla="*/ 186055 h 802889"/>
                <a:gd name="connsiteX201" fmla="*/ 538698 w 2972814"/>
                <a:gd name="connsiteY201" fmla="*/ 181238 h 802889"/>
                <a:gd name="connsiteX202" fmla="*/ 556391 w 2972814"/>
                <a:gd name="connsiteY202" fmla="*/ 176063 h 802889"/>
                <a:gd name="connsiteX203" fmla="*/ 558650 w 2972814"/>
                <a:gd name="connsiteY203" fmla="*/ 175443 h 802889"/>
                <a:gd name="connsiteX204" fmla="*/ 578601 w 2972814"/>
                <a:gd name="connsiteY204" fmla="*/ 170081 h 802889"/>
                <a:gd name="connsiteX205" fmla="*/ 595041 w 2972814"/>
                <a:gd name="connsiteY205" fmla="*/ 166072 h 802889"/>
                <a:gd name="connsiteX206" fmla="*/ 598553 w 2972814"/>
                <a:gd name="connsiteY206" fmla="*/ 165232 h 802889"/>
                <a:gd name="connsiteX207" fmla="*/ 618505 w 2972814"/>
                <a:gd name="connsiteY207" fmla="*/ 161117 h 802889"/>
                <a:gd name="connsiteX208" fmla="*/ 638457 w 2972814"/>
                <a:gd name="connsiteY208" fmla="*/ 158148 h 802889"/>
                <a:gd name="connsiteX209" fmla="*/ 658409 w 2972814"/>
                <a:gd name="connsiteY209" fmla="*/ 156310 h 802889"/>
                <a:gd name="connsiteX210" fmla="*/ 672726 w 2972814"/>
                <a:gd name="connsiteY210" fmla="*/ 156080 h 802889"/>
                <a:gd name="connsiteX211" fmla="*/ 678360 w 2972814"/>
                <a:gd name="connsiteY211" fmla="*/ 155990 h 802889"/>
                <a:gd name="connsiteX212" fmla="*/ 679587 w 2972814"/>
                <a:gd name="connsiteY212" fmla="*/ 156080 h 802889"/>
                <a:gd name="connsiteX213" fmla="*/ 698312 w 2972814"/>
                <a:gd name="connsiteY213" fmla="*/ 157759 h 802889"/>
                <a:gd name="connsiteX214" fmla="*/ 718264 w 2972814"/>
                <a:gd name="connsiteY214" fmla="*/ 160880 h 802889"/>
                <a:gd name="connsiteX215" fmla="*/ 738216 w 2972814"/>
                <a:gd name="connsiteY215" fmla="*/ 164926 h 802889"/>
                <a:gd name="connsiteX216" fmla="*/ 744975 w 2972814"/>
                <a:gd name="connsiteY216" fmla="*/ 166072 h 802889"/>
                <a:gd name="connsiteX217" fmla="*/ 758167 w 2972814"/>
                <a:gd name="connsiteY217" fmla="*/ 168651 h 802889"/>
                <a:gd name="connsiteX218" fmla="*/ 778119 w 2972814"/>
                <a:gd name="connsiteY218" fmla="*/ 170278 h 802889"/>
                <a:gd name="connsiteX219" fmla="*/ 798071 w 2972814"/>
                <a:gd name="connsiteY219" fmla="*/ 168824 h 802889"/>
                <a:gd name="connsiteX220" fmla="*/ 811810 w 2972814"/>
                <a:gd name="connsiteY220" fmla="*/ 166072 h 802889"/>
                <a:gd name="connsiteX221" fmla="*/ 818023 w 2972814"/>
                <a:gd name="connsiteY221" fmla="*/ 164973 h 802889"/>
                <a:gd name="connsiteX222" fmla="*/ 837975 w 2972814"/>
                <a:gd name="connsiteY222" fmla="*/ 159712 h 802889"/>
                <a:gd name="connsiteX223" fmla="*/ 850191 w 2972814"/>
                <a:gd name="connsiteY223" fmla="*/ 156080 h 802889"/>
                <a:gd name="connsiteX224" fmla="*/ 857926 w 2972814"/>
                <a:gd name="connsiteY224" fmla="*/ 153921 h 802889"/>
                <a:gd name="connsiteX225" fmla="*/ 877878 w 2972814"/>
                <a:gd name="connsiteY225" fmla="*/ 148359 h 802889"/>
                <a:gd name="connsiteX226" fmla="*/ 886490 w 2972814"/>
                <a:gd name="connsiteY226" fmla="*/ 146089 h 802889"/>
                <a:gd name="connsiteX227" fmla="*/ 897830 w 2972814"/>
                <a:gd name="connsiteY227" fmla="*/ 143015 h 802889"/>
                <a:gd name="connsiteX228" fmla="*/ 917782 w 2972814"/>
                <a:gd name="connsiteY228" fmla="*/ 138813 h 802889"/>
                <a:gd name="connsiteX229" fmla="*/ 935430 w 2972814"/>
                <a:gd name="connsiteY229" fmla="*/ 136097 h 802889"/>
                <a:gd name="connsiteX230" fmla="*/ 937733 w 2972814"/>
                <a:gd name="connsiteY230" fmla="*/ 135707 h 802889"/>
                <a:gd name="connsiteX231" fmla="*/ 957685 w 2972814"/>
                <a:gd name="connsiteY231" fmla="*/ 134149 h 802889"/>
                <a:gd name="connsiteX232" fmla="*/ 977637 w 2972814"/>
                <a:gd name="connsiteY232" fmla="*/ 134110 h 802889"/>
                <a:gd name="connsiteX233" fmla="*/ 997589 w 2972814"/>
                <a:gd name="connsiteY233" fmla="*/ 135634 h 802889"/>
                <a:gd name="connsiteX234" fmla="*/ 1001325 w 2972814"/>
                <a:gd name="connsiteY234" fmla="*/ 136097 h 802889"/>
                <a:gd name="connsiteX235" fmla="*/ 1017541 w 2972814"/>
                <a:gd name="connsiteY235" fmla="*/ 138062 h 802889"/>
                <a:gd name="connsiteX236" fmla="*/ 1037492 w 2972814"/>
                <a:gd name="connsiteY236" fmla="*/ 141331 h 802889"/>
                <a:gd name="connsiteX237" fmla="*/ 1057444 w 2972814"/>
                <a:gd name="connsiteY237" fmla="*/ 144703 h 802889"/>
                <a:gd name="connsiteX238" fmla="*/ 1066475 w 2972814"/>
                <a:gd name="connsiteY238" fmla="*/ 146089 h 802889"/>
                <a:gd name="connsiteX239" fmla="*/ 1077396 w 2972814"/>
                <a:gd name="connsiteY239" fmla="*/ 147856 h 802889"/>
                <a:gd name="connsiteX240" fmla="*/ 1097348 w 2972814"/>
                <a:gd name="connsiteY240" fmla="*/ 150746 h 802889"/>
                <a:gd name="connsiteX241" fmla="*/ 1117299 w 2972814"/>
                <a:gd name="connsiteY241" fmla="*/ 153180 h 802889"/>
                <a:gd name="connsiteX242" fmla="*/ 1134712 w 2972814"/>
                <a:gd name="connsiteY242" fmla="*/ 156080 h 802889"/>
                <a:gd name="connsiteX243" fmla="*/ 1137251 w 2972814"/>
                <a:gd name="connsiteY243" fmla="*/ 156583 h 802889"/>
                <a:gd name="connsiteX244" fmla="*/ 1157203 w 2972814"/>
                <a:gd name="connsiteY244" fmla="*/ 162107 h 802889"/>
                <a:gd name="connsiteX245" fmla="*/ 1166407 w 2972814"/>
                <a:gd name="connsiteY245" fmla="*/ 166072 h 802889"/>
                <a:gd name="connsiteX246" fmla="*/ 1177155 w 2972814"/>
                <a:gd name="connsiteY246" fmla="*/ 171206 h 802889"/>
                <a:gd name="connsiteX247" fmla="*/ 1184781 w 2972814"/>
                <a:gd name="connsiteY247" fmla="*/ 176063 h 802889"/>
                <a:gd name="connsiteX248" fmla="*/ 1197107 w 2972814"/>
                <a:gd name="connsiteY248" fmla="*/ 185042 h 802889"/>
                <a:gd name="connsiteX249" fmla="*/ 1198262 w 2972814"/>
                <a:gd name="connsiteY249" fmla="*/ 186055 h 802889"/>
                <a:gd name="connsiteX250" fmla="*/ 1209323 w 2972814"/>
                <a:gd name="connsiteY250" fmla="*/ 196046 h 802889"/>
                <a:gd name="connsiteX251" fmla="*/ 1217058 w 2972814"/>
                <a:gd name="connsiteY251" fmla="*/ 203479 h 802889"/>
                <a:gd name="connsiteX252" fmla="*/ 1220407 w 2972814"/>
                <a:gd name="connsiteY252" fmla="*/ 206038 h 802889"/>
                <a:gd name="connsiteX253" fmla="*/ 1233958 w 2972814"/>
                <a:gd name="connsiteY253" fmla="*/ 216029 h 802889"/>
                <a:gd name="connsiteX254" fmla="*/ 1237010 w 2972814"/>
                <a:gd name="connsiteY254" fmla="*/ 218095 h 802889"/>
                <a:gd name="connsiteX255" fmla="*/ 1256962 w 2972814"/>
                <a:gd name="connsiteY255" fmla="*/ 222108 h 802889"/>
                <a:gd name="connsiteX256" fmla="*/ 1276914 w 2972814"/>
                <a:gd name="connsiteY256" fmla="*/ 218985 h 802889"/>
                <a:gd name="connsiteX257" fmla="*/ 1287730 w 2972814"/>
                <a:gd name="connsiteY257" fmla="*/ 216029 h 802889"/>
                <a:gd name="connsiteX258" fmla="*/ 1296865 w 2972814"/>
                <a:gd name="connsiteY258" fmla="*/ 214403 h 802889"/>
                <a:gd name="connsiteX259" fmla="*/ 1316817 w 2972814"/>
                <a:gd name="connsiteY259" fmla="*/ 209164 h 802889"/>
                <a:gd name="connsiteX260" fmla="*/ 1327532 w 2972814"/>
                <a:gd name="connsiteY260" fmla="*/ 206038 h 802889"/>
                <a:gd name="connsiteX261" fmla="*/ 1336769 w 2972814"/>
                <a:gd name="connsiteY261" fmla="*/ 203998 h 802889"/>
                <a:gd name="connsiteX262" fmla="*/ 1356721 w 2972814"/>
                <a:gd name="connsiteY262" fmla="*/ 199163 h 802889"/>
                <a:gd name="connsiteX263" fmla="*/ 1369582 w 2972814"/>
                <a:gd name="connsiteY263" fmla="*/ 196046 h 802889"/>
                <a:gd name="connsiteX264" fmla="*/ 1376673 w 2972814"/>
                <a:gd name="connsiteY264" fmla="*/ 194575 h 802889"/>
                <a:gd name="connsiteX265" fmla="*/ 1396624 w 2972814"/>
                <a:gd name="connsiteY265" fmla="*/ 190066 h 802889"/>
                <a:gd name="connsiteX266" fmla="*/ 1414975 w 2972814"/>
                <a:gd name="connsiteY266" fmla="*/ 186055 h 802889"/>
                <a:gd name="connsiteX267" fmla="*/ 1416576 w 2972814"/>
                <a:gd name="connsiteY267" fmla="*/ 185733 h 802889"/>
                <a:gd name="connsiteX268" fmla="*/ 1436528 w 2972814"/>
                <a:gd name="connsiteY268" fmla="*/ 181477 h 802889"/>
                <a:gd name="connsiteX269" fmla="*/ 1456480 w 2972814"/>
                <a:gd name="connsiteY269" fmla="*/ 177193 h 802889"/>
                <a:gd name="connsiteX270" fmla="*/ 1461703 w 2972814"/>
                <a:gd name="connsiteY270" fmla="*/ 176063 h 802889"/>
                <a:gd name="connsiteX271" fmla="*/ 1476431 w 2972814"/>
                <a:gd name="connsiteY271" fmla="*/ 172841 h 802889"/>
                <a:gd name="connsiteX272" fmla="*/ 1496383 w 2972814"/>
                <a:gd name="connsiteY272" fmla="*/ 168489 h 802889"/>
                <a:gd name="connsiteX273" fmla="*/ 1507916 w 2972814"/>
                <a:gd name="connsiteY273" fmla="*/ 166072 h 802889"/>
                <a:gd name="connsiteX274" fmla="*/ 1516335 w 2972814"/>
                <a:gd name="connsiteY274" fmla="*/ 164154 h 802889"/>
                <a:gd name="connsiteX275" fmla="*/ 1536287 w 2972814"/>
                <a:gd name="connsiteY275" fmla="*/ 159953 h 802889"/>
                <a:gd name="connsiteX276" fmla="*/ 1556239 w 2972814"/>
                <a:gd name="connsiteY276" fmla="*/ 156211 h 802889"/>
                <a:gd name="connsiteX277" fmla="*/ 1557236 w 2972814"/>
                <a:gd name="connsiteY277" fmla="*/ 156080 h 802889"/>
                <a:gd name="connsiteX278" fmla="*/ 1576190 w 2972814"/>
                <a:gd name="connsiteY278" fmla="*/ 153214 h 802889"/>
                <a:gd name="connsiteX279" fmla="*/ 1596142 w 2972814"/>
                <a:gd name="connsiteY279" fmla="*/ 151380 h 802889"/>
                <a:gd name="connsiteX280" fmla="*/ 1616094 w 2972814"/>
                <a:gd name="connsiteY280" fmla="*/ 151073 h 802889"/>
                <a:gd name="connsiteX281" fmla="*/ 1636046 w 2972814"/>
                <a:gd name="connsiteY281" fmla="*/ 152764 h 802889"/>
                <a:gd name="connsiteX282" fmla="*/ 1653053 w 2972814"/>
                <a:gd name="connsiteY282" fmla="*/ 156080 h 802889"/>
                <a:gd name="connsiteX283" fmla="*/ 1655997 w 2972814"/>
                <a:gd name="connsiteY283" fmla="*/ 156693 h 802889"/>
                <a:gd name="connsiteX284" fmla="*/ 1675949 w 2972814"/>
                <a:gd name="connsiteY284" fmla="*/ 162691 h 802889"/>
                <a:gd name="connsiteX285" fmla="*/ 1684700 w 2972814"/>
                <a:gd name="connsiteY285" fmla="*/ 166072 h 802889"/>
                <a:gd name="connsiteX286" fmla="*/ 1695901 w 2972814"/>
                <a:gd name="connsiteY286" fmla="*/ 170672 h 802889"/>
                <a:gd name="connsiteX287" fmla="*/ 1706752 w 2972814"/>
                <a:gd name="connsiteY287" fmla="*/ 176063 h 802889"/>
                <a:gd name="connsiteX288" fmla="*/ 1715853 w 2972814"/>
                <a:gd name="connsiteY288" fmla="*/ 180621 h 802889"/>
                <a:gd name="connsiteX289" fmla="*/ 1725893 w 2972814"/>
                <a:gd name="connsiteY289" fmla="*/ 186055 h 802889"/>
                <a:gd name="connsiteX290" fmla="*/ 1735805 w 2972814"/>
                <a:gd name="connsiteY290" fmla="*/ 191369 h 802889"/>
                <a:gd name="connsiteX291" fmla="*/ 1744428 w 2972814"/>
                <a:gd name="connsiteY291" fmla="*/ 196046 h 802889"/>
                <a:gd name="connsiteX292" fmla="*/ 1755756 w 2972814"/>
                <a:gd name="connsiteY292" fmla="*/ 202379 h 802889"/>
                <a:gd name="connsiteX293" fmla="*/ 1762538 w 2972814"/>
                <a:gd name="connsiteY293" fmla="*/ 206038 h 802889"/>
                <a:gd name="connsiteX294" fmla="*/ 1775708 w 2972814"/>
                <a:gd name="connsiteY294" fmla="*/ 212954 h 802889"/>
                <a:gd name="connsiteX295" fmla="*/ 1781967 w 2972814"/>
                <a:gd name="connsiteY295" fmla="*/ 216029 h 802889"/>
                <a:gd name="connsiteX296" fmla="*/ 1795660 w 2972814"/>
                <a:gd name="connsiteY296" fmla="*/ 222710 h 802889"/>
                <a:gd name="connsiteX297" fmla="*/ 1803483 w 2972814"/>
                <a:gd name="connsiteY297" fmla="*/ 226021 h 802889"/>
                <a:gd name="connsiteX298" fmla="*/ 1815612 w 2972814"/>
                <a:gd name="connsiteY298" fmla="*/ 231192 h 802889"/>
                <a:gd name="connsiteX299" fmla="*/ 1829779 w 2972814"/>
                <a:gd name="connsiteY299" fmla="*/ 236012 h 802889"/>
                <a:gd name="connsiteX300" fmla="*/ 1835563 w 2972814"/>
                <a:gd name="connsiteY300" fmla="*/ 238034 h 802889"/>
                <a:gd name="connsiteX301" fmla="*/ 1855515 w 2972814"/>
                <a:gd name="connsiteY301" fmla="*/ 242332 h 802889"/>
                <a:gd name="connsiteX302" fmla="*/ 1875467 w 2972814"/>
                <a:gd name="connsiteY302" fmla="*/ 243925 h 802889"/>
                <a:gd name="connsiteX303" fmla="*/ 1895419 w 2972814"/>
                <a:gd name="connsiteY303" fmla="*/ 242544 h 802889"/>
                <a:gd name="connsiteX304" fmla="*/ 1915371 w 2972814"/>
                <a:gd name="connsiteY304" fmla="*/ 238706 h 802889"/>
                <a:gd name="connsiteX305" fmla="*/ 1923896 w 2972814"/>
                <a:gd name="connsiteY305" fmla="*/ 236012 h 802889"/>
                <a:gd name="connsiteX306" fmla="*/ 1935322 w 2972814"/>
                <a:gd name="connsiteY306" fmla="*/ 231825 h 802889"/>
                <a:gd name="connsiteX307" fmla="*/ 1948063 w 2972814"/>
                <a:gd name="connsiteY307" fmla="*/ 226021 h 802889"/>
                <a:gd name="connsiteX308" fmla="*/ 1955274 w 2972814"/>
                <a:gd name="connsiteY308" fmla="*/ 222150 h 802889"/>
                <a:gd name="connsiteX309" fmla="*/ 1965283 w 2972814"/>
                <a:gd name="connsiteY309" fmla="*/ 216029 h 802889"/>
                <a:gd name="connsiteX310" fmla="*/ 1975226 w 2972814"/>
                <a:gd name="connsiteY310" fmla="*/ 207756 h 802889"/>
                <a:gd name="connsiteX311" fmla="*/ 1977185 w 2972814"/>
                <a:gd name="connsiteY311" fmla="*/ 206038 h 802889"/>
                <a:gd name="connsiteX312" fmla="*/ 1985520 w 2972814"/>
                <a:gd name="connsiteY312" fmla="*/ 196046 h 802889"/>
                <a:gd name="connsiteX313" fmla="*/ 1991375 w 2972814"/>
                <a:gd name="connsiteY313" fmla="*/ 186055 h 802889"/>
                <a:gd name="connsiteX314" fmla="*/ 1995178 w 2972814"/>
                <a:gd name="connsiteY314" fmla="*/ 176572 h 802889"/>
                <a:gd name="connsiteX315" fmla="*/ 1995376 w 2972814"/>
                <a:gd name="connsiteY315" fmla="*/ 176063 h 802889"/>
                <a:gd name="connsiteX316" fmla="*/ 1998185 w 2972814"/>
                <a:gd name="connsiteY316" fmla="*/ 166072 h 802889"/>
                <a:gd name="connsiteX317" fmla="*/ 2001470 w 2972814"/>
                <a:gd name="connsiteY317" fmla="*/ 156080 h 802889"/>
                <a:gd name="connsiteX318" fmla="*/ 2004813 w 2972814"/>
                <a:gd name="connsiteY318" fmla="*/ 146089 h 802889"/>
                <a:gd name="connsiteX319" fmla="*/ 2009037 w 2972814"/>
                <a:gd name="connsiteY319" fmla="*/ 136097 h 802889"/>
                <a:gd name="connsiteX320" fmla="*/ 2015129 w 2972814"/>
                <a:gd name="connsiteY320" fmla="*/ 126174 h 802889"/>
                <a:gd name="connsiteX321" fmla="*/ 2015174 w 2972814"/>
                <a:gd name="connsiteY321" fmla="*/ 126106 h 802889"/>
                <a:gd name="connsiteX322" fmla="*/ 2023168 w 2972814"/>
                <a:gd name="connsiteY322" fmla="*/ 116114 h 802889"/>
                <a:gd name="connsiteX323" fmla="*/ 2033878 w 2972814"/>
                <a:gd name="connsiteY323" fmla="*/ 106123 h 802889"/>
                <a:gd name="connsiteX324" fmla="*/ 2035081 w 2972814"/>
                <a:gd name="connsiteY324" fmla="*/ 105214 h 802889"/>
                <a:gd name="connsiteX325" fmla="*/ 2049336 w 2972814"/>
                <a:gd name="connsiteY325" fmla="*/ 96131 h 802889"/>
                <a:gd name="connsiteX326" fmla="*/ 2055033 w 2972814"/>
                <a:gd name="connsiteY326" fmla="*/ 93007 h 802889"/>
                <a:gd name="connsiteX327" fmla="*/ 2073240 w 2972814"/>
                <a:gd name="connsiteY327" fmla="*/ 86140 h 802889"/>
                <a:gd name="connsiteX328" fmla="*/ 2074985 w 2972814"/>
                <a:gd name="connsiteY328" fmla="*/ 85565 h 802889"/>
                <a:gd name="connsiteX329" fmla="*/ 2094936 w 2972814"/>
                <a:gd name="connsiteY329" fmla="*/ 82452 h 802889"/>
                <a:gd name="connsiteX330" fmla="*/ 2114888 w 2972814"/>
                <a:gd name="connsiteY330" fmla="*/ 83063 h 802889"/>
                <a:gd name="connsiteX331" fmla="*/ 2127695 w 2972814"/>
                <a:gd name="connsiteY331" fmla="*/ 86140 h 802889"/>
                <a:gd name="connsiteX332" fmla="*/ 2134840 w 2972814"/>
                <a:gd name="connsiteY332" fmla="*/ 88013 h 802889"/>
                <a:gd name="connsiteX333" fmla="*/ 2151745 w 2972814"/>
                <a:gd name="connsiteY333" fmla="*/ 96131 h 802889"/>
                <a:gd name="connsiteX334" fmla="*/ 2154792 w 2972814"/>
                <a:gd name="connsiteY334" fmla="*/ 97936 h 802889"/>
                <a:gd name="connsiteX335" fmla="*/ 2165062 w 2972814"/>
                <a:gd name="connsiteY335" fmla="*/ 106123 h 802889"/>
                <a:gd name="connsiteX336" fmla="*/ 2174744 w 2972814"/>
                <a:gd name="connsiteY336" fmla="*/ 116040 h 802889"/>
                <a:gd name="connsiteX337" fmla="*/ 2174805 w 2972814"/>
                <a:gd name="connsiteY337" fmla="*/ 116114 h 802889"/>
                <a:gd name="connsiteX338" fmla="*/ 2180927 w 2972814"/>
                <a:gd name="connsiteY338" fmla="*/ 126106 h 802889"/>
                <a:gd name="connsiteX339" fmla="*/ 2185250 w 2972814"/>
                <a:gd name="connsiteY339" fmla="*/ 136097 h 802889"/>
                <a:gd name="connsiteX340" fmla="*/ 2187357 w 2972814"/>
                <a:gd name="connsiteY340" fmla="*/ 146089 h 802889"/>
                <a:gd name="connsiteX341" fmla="*/ 2188140 w 2972814"/>
                <a:gd name="connsiteY341" fmla="*/ 156080 h 802889"/>
                <a:gd name="connsiteX342" fmla="*/ 2187922 w 2972814"/>
                <a:gd name="connsiteY342" fmla="*/ 166072 h 802889"/>
                <a:gd name="connsiteX343" fmla="*/ 2187057 w 2972814"/>
                <a:gd name="connsiteY343" fmla="*/ 176063 h 802889"/>
                <a:gd name="connsiteX344" fmla="*/ 2186066 w 2972814"/>
                <a:gd name="connsiteY344" fmla="*/ 186055 h 802889"/>
                <a:gd name="connsiteX345" fmla="*/ 2185959 w 2972814"/>
                <a:gd name="connsiteY345" fmla="*/ 196046 h 802889"/>
                <a:gd name="connsiteX346" fmla="*/ 2187604 w 2972814"/>
                <a:gd name="connsiteY346" fmla="*/ 206038 h 802889"/>
                <a:gd name="connsiteX347" fmla="*/ 2192408 w 2972814"/>
                <a:gd name="connsiteY347" fmla="*/ 216029 h 802889"/>
                <a:gd name="connsiteX348" fmla="*/ 2194695 w 2972814"/>
                <a:gd name="connsiteY348" fmla="*/ 219052 h 802889"/>
                <a:gd name="connsiteX349" fmla="*/ 2200409 w 2972814"/>
                <a:gd name="connsiteY349" fmla="*/ 226021 h 802889"/>
                <a:gd name="connsiteX350" fmla="*/ 2214020 w 2972814"/>
                <a:gd name="connsiteY350" fmla="*/ 236012 h 802889"/>
                <a:gd name="connsiteX351" fmla="*/ 2214647 w 2972814"/>
                <a:gd name="connsiteY351" fmla="*/ 236354 h 802889"/>
                <a:gd name="connsiteX352" fmla="*/ 2233252 w 2972814"/>
                <a:gd name="connsiteY352" fmla="*/ 246004 h 802889"/>
                <a:gd name="connsiteX353" fmla="*/ 2234599 w 2972814"/>
                <a:gd name="connsiteY353" fmla="*/ 246554 h 802889"/>
                <a:gd name="connsiteX354" fmla="*/ 2254551 w 2972814"/>
                <a:gd name="connsiteY354" fmla="*/ 254049 h 802889"/>
                <a:gd name="connsiteX355" fmla="*/ 2260434 w 2972814"/>
                <a:gd name="connsiteY355" fmla="*/ 255995 h 802889"/>
                <a:gd name="connsiteX356" fmla="*/ 2274502 w 2972814"/>
                <a:gd name="connsiteY356" fmla="*/ 260273 h 802889"/>
                <a:gd name="connsiteX357" fmla="*/ 2294454 w 2972814"/>
                <a:gd name="connsiteY357" fmla="*/ 265464 h 802889"/>
                <a:gd name="connsiteX358" fmla="*/ 2296985 w 2972814"/>
                <a:gd name="connsiteY358" fmla="*/ 265987 h 802889"/>
                <a:gd name="connsiteX359" fmla="*/ 2314406 w 2972814"/>
                <a:gd name="connsiteY359" fmla="*/ 269586 h 802889"/>
                <a:gd name="connsiteX360" fmla="*/ 2334358 w 2972814"/>
                <a:gd name="connsiteY360" fmla="*/ 272148 h 802889"/>
                <a:gd name="connsiteX361" fmla="*/ 2354310 w 2972814"/>
                <a:gd name="connsiteY361" fmla="*/ 272647 h 802889"/>
                <a:gd name="connsiteX362" fmla="*/ 2374261 w 2972814"/>
                <a:gd name="connsiteY362" fmla="*/ 270195 h 802889"/>
                <a:gd name="connsiteX363" fmla="*/ 2387186 w 2972814"/>
                <a:gd name="connsiteY363" fmla="*/ 265987 h 802889"/>
                <a:gd name="connsiteX364" fmla="*/ 2394213 w 2972814"/>
                <a:gd name="connsiteY364" fmla="*/ 263435 h 802889"/>
                <a:gd name="connsiteX365" fmla="*/ 2408696 w 2972814"/>
                <a:gd name="connsiteY365" fmla="*/ 255995 h 802889"/>
                <a:gd name="connsiteX366" fmla="*/ 2414165 w 2972814"/>
                <a:gd name="connsiteY366" fmla="*/ 252870 h 802889"/>
                <a:gd name="connsiteX367" fmla="*/ 2425421 w 2972814"/>
                <a:gd name="connsiteY367" fmla="*/ 246004 h 802889"/>
                <a:gd name="connsiteX368" fmla="*/ 2434117 w 2972814"/>
                <a:gd name="connsiteY368" fmla="*/ 240737 h 802889"/>
                <a:gd name="connsiteX369" fmla="*/ 2442231 w 2972814"/>
                <a:gd name="connsiteY369" fmla="*/ 236012 h 802889"/>
                <a:gd name="connsiteX370" fmla="*/ 2454068 w 2972814"/>
                <a:gd name="connsiteY370" fmla="*/ 228944 h 802889"/>
                <a:gd name="connsiteX371" fmla="*/ 2461170 w 2972814"/>
                <a:gd name="connsiteY371" fmla="*/ 226021 h 802889"/>
                <a:gd name="connsiteX372" fmla="*/ 2474020 w 2972814"/>
                <a:gd name="connsiteY372" fmla="*/ 220392 h 802889"/>
                <a:gd name="connsiteX373" fmla="*/ 2492463 w 2972814"/>
                <a:gd name="connsiteY373" fmla="*/ 216029 h 802889"/>
                <a:gd name="connsiteX374" fmla="*/ 2493972 w 2972814"/>
                <a:gd name="connsiteY374" fmla="*/ 215607 h 802889"/>
                <a:gd name="connsiteX375" fmla="*/ 2513924 w 2972814"/>
                <a:gd name="connsiteY375" fmla="*/ 214172 h 802889"/>
                <a:gd name="connsiteX376" fmla="*/ 2524638 w 2972814"/>
                <a:gd name="connsiteY376" fmla="*/ 216029 h 802889"/>
                <a:gd name="connsiteX377" fmla="*/ 2533876 w 2972814"/>
                <a:gd name="connsiteY377" fmla="*/ 217489 h 802889"/>
                <a:gd name="connsiteX378" fmla="*/ 2553827 w 2972814"/>
                <a:gd name="connsiteY378" fmla="*/ 224164 h 802889"/>
                <a:gd name="connsiteX379" fmla="*/ 2557311 w 2972814"/>
                <a:gd name="connsiteY379" fmla="*/ 226021 h 802889"/>
                <a:gd name="connsiteX380" fmla="*/ 2573779 w 2972814"/>
                <a:gd name="connsiteY380" fmla="*/ 234243 h 802889"/>
                <a:gd name="connsiteX381" fmla="*/ 2576574 w 2972814"/>
                <a:gd name="connsiteY381" fmla="*/ 236012 h 802889"/>
                <a:gd name="connsiteX382" fmla="*/ 2592712 w 2972814"/>
                <a:gd name="connsiteY382" fmla="*/ 246004 h 802889"/>
                <a:gd name="connsiteX383" fmla="*/ 2593731 w 2972814"/>
                <a:gd name="connsiteY383" fmla="*/ 246608 h 802889"/>
                <a:gd name="connsiteX384" fmla="*/ 2606726 w 2972814"/>
                <a:gd name="connsiteY384" fmla="*/ 255995 h 802889"/>
                <a:gd name="connsiteX385" fmla="*/ 2613683 w 2972814"/>
                <a:gd name="connsiteY385" fmla="*/ 261189 h 802889"/>
                <a:gd name="connsiteX386" fmla="*/ 2619631 w 2972814"/>
                <a:gd name="connsiteY386" fmla="*/ 265987 h 802889"/>
                <a:gd name="connsiteX387" fmla="*/ 2630837 w 2972814"/>
                <a:gd name="connsiteY387" fmla="*/ 275978 h 802889"/>
                <a:gd name="connsiteX388" fmla="*/ 2633634 w 2972814"/>
                <a:gd name="connsiteY388" fmla="*/ 278600 h 802889"/>
                <a:gd name="connsiteX389" fmla="*/ 2641118 w 2972814"/>
                <a:gd name="connsiteY389" fmla="*/ 285970 h 802889"/>
                <a:gd name="connsiteX390" fmla="*/ 2650627 w 2972814"/>
                <a:gd name="connsiteY390" fmla="*/ 295961 h 802889"/>
                <a:gd name="connsiteX391" fmla="*/ 2653586 w 2972814"/>
                <a:gd name="connsiteY391" fmla="*/ 299218 h 802889"/>
                <a:gd name="connsiteX392" fmla="*/ 2659725 w 2972814"/>
                <a:gd name="connsiteY392" fmla="*/ 305953 h 802889"/>
                <a:gd name="connsiteX393" fmla="*/ 2668420 w 2972814"/>
                <a:gd name="connsiteY393" fmla="*/ 315944 h 802889"/>
                <a:gd name="connsiteX394" fmla="*/ 2673538 w 2972814"/>
                <a:gd name="connsiteY394" fmla="*/ 322136 h 802889"/>
                <a:gd name="connsiteX395" fmla="*/ 2676959 w 2972814"/>
                <a:gd name="connsiteY395" fmla="*/ 325936 h 802889"/>
                <a:gd name="connsiteX396" fmla="*/ 2686239 w 2972814"/>
                <a:gd name="connsiteY396" fmla="*/ 335927 h 802889"/>
                <a:gd name="connsiteX397" fmla="*/ 2693490 w 2972814"/>
                <a:gd name="connsiteY397" fmla="*/ 343393 h 802889"/>
                <a:gd name="connsiteX398" fmla="*/ 2696401 w 2972814"/>
                <a:gd name="connsiteY398" fmla="*/ 345919 h 802889"/>
                <a:gd name="connsiteX399" fmla="*/ 2707755 w 2972814"/>
                <a:gd name="connsiteY399" fmla="*/ 355910 h 802889"/>
                <a:gd name="connsiteX400" fmla="*/ 2713441 w 2972814"/>
                <a:gd name="connsiteY400" fmla="*/ 360637 h 802889"/>
                <a:gd name="connsiteX401" fmla="*/ 2721785 w 2972814"/>
                <a:gd name="connsiteY401" fmla="*/ 365902 h 802889"/>
                <a:gd name="connsiteX402" fmla="*/ 2733393 w 2972814"/>
                <a:gd name="connsiteY402" fmla="*/ 372904 h 802889"/>
                <a:gd name="connsiteX403" fmla="*/ 2742502 w 2972814"/>
                <a:gd name="connsiteY403" fmla="*/ 375893 h 802889"/>
                <a:gd name="connsiteX404" fmla="*/ 2753345 w 2972814"/>
                <a:gd name="connsiteY404" fmla="*/ 379328 h 802889"/>
                <a:gd name="connsiteX405" fmla="*/ 2773297 w 2972814"/>
                <a:gd name="connsiteY405" fmla="*/ 378937 h 802889"/>
                <a:gd name="connsiteX406" fmla="*/ 2780602 w 2972814"/>
                <a:gd name="connsiteY406" fmla="*/ 375893 h 802889"/>
                <a:gd name="connsiteX407" fmla="*/ 2793249 w 2972814"/>
                <a:gd name="connsiteY407" fmla="*/ 370560 h 802889"/>
                <a:gd name="connsiteX408" fmla="*/ 2798571 w 2972814"/>
                <a:gd name="connsiteY408" fmla="*/ 365902 h 802889"/>
                <a:gd name="connsiteX409" fmla="*/ 2811179 w 2972814"/>
                <a:gd name="connsiteY409" fmla="*/ 355910 h 802889"/>
                <a:gd name="connsiteX410" fmla="*/ 2813200 w 2972814"/>
                <a:gd name="connsiteY410" fmla="*/ 354289 h 802889"/>
                <a:gd name="connsiteX411" fmla="*/ 2819928 w 2972814"/>
                <a:gd name="connsiteY411" fmla="*/ 345919 h 802889"/>
                <a:gd name="connsiteX412" fmla="*/ 2828733 w 2972814"/>
                <a:gd name="connsiteY412" fmla="*/ 335927 h 802889"/>
                <a:gd name="connsiteX413" fmla="*/ 2833152 w 2972814"/>
                <a:gd name="connsiteY413" fmla="*/ 331123 h 802889"/>
                <a:gd name="connsiteX414" fmla="*/ 2836919 w 2972814"/>
                <a:gd name="connsiteY414" fmla="*/ 325936 h 802889"/>
                <a:gd name="connsiteX415" fmla="*/ 2844915 w 2972814"/>
                <a:gd name="connsiteY415" fmla="*/ 315944 h 802889"/>
                <a:gd name="connsiteX416" fmla="*/ 2853104 w 2972814"/>
                <a:gd name="connsiteY416" fmla="*/ 307163 h 802889"/>
                <a:gd name="connsiteX417" fmla="*/ 2854099 w 2972814"/>
                <a:gd name="connsiteY417" fmla="*/ 305953 h 802889"/>
                <a:gd name="connsiteX418" fmla="*/ 2863328 w 2972814"/>
                <a:gd name="connsiteY418" fmla="*/ 295961 h 802889"/>
                <a:gd name="connsiteX419" fmla="*/ 2873056 w 2972814"/>
                <a:gd name="connsiteY419" fmla="*/ 287589 h 802889"/>
                <a:gd name="connsiteX420" fmla="*/ 2874866 w 2972814"/>
                <a:gd name="connsiteY420" fmla="*/ 285970 h 802889"/>
                <a:gd name="connsiteX421" fmla="*/ 2887934 w 2972814"/>
                <a:gd name="connsiteY421" fmla="*/ 275978 h 802889"/>
                <a:gd name="connsiteX422" fmla="*/ 2893007 w 2972814"/>
                <a:gd name="connsiteY422" fmla="*/ 272877 h 802889"/>
                <a:gd name="connsiteX423" fmla="*/ 2904831 w 2972814"/>
                <a:gd name="connsiteY423" fmla="*/ 265987 h 802889"/>
                <a:gd name="connsiteX424" fmla="*/ 2912959 w 2972814"/>
                <a:gd name="connsiteY424" fmla="*/ 262002 h 802889"/>
                <a:gd name="connsiteX425" fmla="*/ 2926113 w 2972814"/>
                <a:gd name="connsiteY425" fmla="*/ 255995 h 802889"/>
                <a:gd name="connsiteX426" fmla="*/ 2932911 w 2972814"/>
                <a:gd name="connsiteY426" fmla="*/ 253345 h 802889"/>
                <a:gd name="connsiteX427" fmla="*/ 2952863 w 2972814"/>
                <a:gd name="connsiteY427" fmla="*/ 246055 h 802889"/>
                <a:gd name="connsiteX428" fmla="*/ 2953009 w 2972814"/>
                <a:gd name="connsiteY428" fmla="*/ 246004 h 802889"/>
                <a:gd name="connsiteX429" fmla="*/ 2972815 w 2972814"/>
                <a:gd name="connsiteY429" fmla="*/ 239727 h 802889"/>
                <a:gd name="connsiteX430" fmla="*/ 1097348 w 2972814"/>
                <a:gd name="connsiteY430" fmla="*/ 488637 h 802889"/>
                <a:gd name="connsiteX431" fmla="*/ 1117299 w 2972814"/>
                <a:gd name="connsiteY431" fmla="*/ 492114 h 802889"/>
                <a:gd name="connsiteX432" fmla="*/ 1137251 w 2972814"/>
                <a:gd name="connsiteY432" fmla="*/ 494154 h 802889"/>
                <a:gd name="connsiteX433" fmla="*/ 1157203 w 2972814"/>
                <a:gd name="connsiteY433" fmla="*/ 493883 h 802889"/>
                <a:gd name="connsiteX434" fmla="*/ 1177155 w 2972814"/>
                <a:gd name="connsiteY434" fmla="*/ 490805 h 802889"/>
                <a:gd name="connsiteX435" fmla="*/ 1192309 w 2972814"/>
                <a:gd name="connsiteY435" fmla="*/ 485800 h 802889"/>
                <a:gd name="connsiteX436" fmla="*/ 1197107 w 2972814"/>
                <a:gd name="connsiteY436" fmla="*/ 483964 h 802889"/>
                <a:gd name="connsiteX437" fmla="*/ 1211360 w 2972814"/>
                <a:gd name="connsiteY437" fmla="*/ 475808 h 802889"/>
                <a:gd name="connsiteX438" fmla="*/ 1217058 w 2972814"/>
                <a:gd name="connsiteY438" fmla="*/ 471857 h 802889"/>
                <a:gd name="connsiteX439" fmla="*/ 1223837 w 2972814"/>
                <a:gd name="connsiteY439" fmla="*/ 465817 h 802889"/>
                <a:gd name="connsiteX440" fmla="*/ 1233000 w 2972814"/>
                <a:gd name="connsiteY440" fmla="*/ 455825 h 802889"/>
                <a:gd name="connsiteX441" fmla="*/ 1237010 w 2972814"/>
                <a:gd name="connsiteY441" fmla="*/ 450580 h 802889"/>
                <a:gd name="connsiteX442" fmla="*/ 1240172 w 2972814"/>
                <a:gd name="connsiteY442" fmla="*/ 445834 h 802889"/>
                <a:gd name="connsiteX443" fmla="*/ 1245593 w 2972814"/>
                <a:gd name="connsiteY443" fmla="*/ 435842 h 802889"/>
                <a:gd name="connsiteX444" fmla="*/ 1249997 w 2972814"/>
                <a:gd name="connsiteY444" fmla="*/ 425851 h 802889"/>
                <a:gd name="connsiteX445" fmla="*/ 1253674 w 2972814"/>
                <a:gd name="connsiteY445" fmla="*/ 415859 h 802889"/>
                <a:gd name="connsiteX446" fmla="*/ 1256491 w 2972814"/>
                <a:gd name="connsiteY446" fmla="*/ 405868 h 802889"/>
                <a:gd name="connsiteX447" fmla="*/ 1256962 w 2972814"/>
                <a:gd name="connsiteY447" fmla="*/ 403710 h 802889"/>
                <a:gd name="connsiteX448" fmla="*/ 1258575 w 2972814"/>
                <a:gd name="connsiteY448" fmla="*/ 395876 h 802889"/>
                <a:gd name="connsiteX449" fmla="*/ 1259953 w 2972814"/>
                <a:gd name="connsiteY449" fmla="*/ 385885 h 802889"/>
                <a:gd name="connsiteX450" fmla="*/ 1260774 w 2972814"/>
                <a:gd name="connsiteY450" fmla="*/ 375893 h 802889"/>
                <a:gd name="connsiteX451" fmla="*/ 1261040 w 2972814"/>
                <a:gd name="connsiteY451" fmla="*/ 365902 h 802889"/>
                <a:gd name="connsiteX452" fmla="*/ 1260737 w 2972814"/>
                <a:gd name="connsiteY452" fmla="*/ 355910 h 802889"/>
                <a:gd name="connsiteX453" fmla="*/ 1259959 w 2972814"/>
                <a:gd name="connsiteY453" fmla="*/ 345919 h 802889"/>
                <a:gd name="connsiteX454" fmla="*/ 1258499 w 2972814"/>
                <a:gd name="connsiteY454" fmla="*/ 335927 h 802889"/>
                <a:gd name="connsiteX455" fmla="*/ 1256962 w 2972814"/>
                <a:gd name="connsiteY455" fmla="*/ 328548 h 802889"/>
                <a:gd name="connsiteX456" fmla="*/ 1256200 w 2972814"/>
                <a:gd name="connsiteY456" fmla="*/ 325936 h 802889"/>
                <a:gd name="connsiteX457" fmla="*/ 1253173 w 2972814"/>
                <a:gd name="connsiteY457" fmla="*/ 315944 h 802889"/>
                <a:gd name="connsiteX458" fmla="*/ 1248594 w 2972814"/>
                <a:gd name="connsiteY458" fmla="*/ 305953 h 802889"/>
                <a:gd name="connsiteX459" fmla="*/ 1243522 w 2972814"/>
                <a:gd name="connsiteY459" fmla="*/ 295961 h 802889"/>
                <a:gd name="connsiteX460" fmla="*/ 1237259 w 2972814"/>
                <a:gd name="connsiteY460" fmla="*/ 285970 h 802889"/>
                <a:gd name="connsiteX461" fmla="*/ 1237010 w 2972814"/>
                <a:gd name="connsiteY461" fmla="*/ 285567 h 802889"/>
                <a:gd name="connsiteX462" fmla="*/ 1217058 w 2972814"/>
                <a:gd name="connsiteY462" fmla="*/ 276619 h 802889"/>
                <a:gd name="connsiteX463" fmla="*/ 1197107 w 2972814"/>
                <a:gd name="connsiteY463" fmla="*/ 281165 h 802889"/>
                <a:gd name="connsiteX464" fmla="*/ 1188568 w 2972814"/>
                <a:gd name="connsiteY464" fmla="*/ 285970 h 802889"/>
                <a:gd name="connsiteX465" fmla="*/ 1177155 w 2972814"/>
                <a:gd name="connsiteY465" fmla="*/ 290622 h 802889"/>
                <a:gd name="connsiteX466" fmla="*/ 1168510 w 2972814"/>
                <a:gd name="connsiteY466" fmla="*/ 295961 h 802889"/>
                <a:gd name="connsiteX467" fmla="*/ 1157203 w 2972814"/>
                <a:gd name="connsiteY467" fmla="*/ 301720 h 802889"/>
                <a:gd name="connsiteX468" fmla="*/ 1150972 w 2972814"/>
                <a:gd name="connsiteY468" fmla="*/ 305953 h 802889"/>
                <a:gd name="connsiteX469" fmla="*/ 1137251 w 2972814"/>
                <a:gd name="connsiteY469" fmla="*/ 313900 h 802889"/>
                <a:gd name="connsiteX470" fmla="*/ 1134458 w 2972814"/>
                <a:gd name="connsiteY470" fmla="*/ 315944 h 802889"/>
                <a:gd name="connsiteX471" fmla="*/ 1119384 w 2972814"/>
                <a:gd name="connsiteY471" fmla="*/ 325936 h 802889"/>
                <a:gd name="connsiteX472" fmla="*/ 1117299 w 2972814"/>
                <a:gd name="connsiteY472" fmla="*/ 327190 h 802889"/>
                <a:gd name="connsiteX473" fmla="*/ 1105482 w 2972814"/>
                <a:gd name="connsiteY473" fmla="*/ 335927 h 802889"/>
                <a:gd name="connsiteX474" fmla="*/ 1097348 w 2972814"/>
                <a:gd name="connsiteY474" fmla="*/ 341783 h 802889"/>
                <a:gd name="connsiteX475" fmla="*/ 1092437 w 2972814"/>
                <a:gd name="connsiteY475" fmla="*/ 345919 h 802889"/>
                <a:gd name="connsiteX476" fmla="*/ 1080448 w 2972814"/>
                <a:gd name="connsiteY476" fmla="*/ 355910 h 802889"/>
                <a:gd name="connsiteX477" fmla="*/ 1077396 w 2972814"/>
                <a:gd name="connsiteY477" fmla="*/ 358514 h 802889"/>
                <a:gd name="connsiteX478" fmla="*/ 1069616 w 2972814"/>
                <a:gd name="connsiteY478" fmla="*/ 365902 h 802889"/>
                <a:gd name="connsiteX479" fmla="*/ 1059347 w 2972814"/>
                <a:gd name="connsiteY479" fmla="*/ 375893 h 802889"/>
                <a:gd name="connsiteX480" fmla="*/ 1057444 w 2972814"/>
                <a:gd name="connsiteY480" fmla="*/ 377857 h 802889"/>
                <a:gd name="connsiteX481" fmla="*/ 1049858 w 2972814"/>
                <a:gd name="connsiteY481" fmla="*/ 385885 h 802889"/>
                <a:gd name="connsiteX482" fmla="*/ 1041239 w 2972814"/>
                <a:gd name="connsiteY482" fmla="*/ 395876 h 802889"/>
                <a:gd name="connsiteX483" fmla="*/ 1037492 w 2972814"/>
                <a:gd name="connsiteY483" fmla="*/ 400611 h 802889"/>
                <a:gd name="connsiteX484" fmla="*/ 1032852 w 2972814"/>
                <a:gd name="connsiteY484" fmla="*/ 405868 h 802889"/>
                <a:gd name="connsiteX485" fmla="*/ 1025206 w 2972814"/>
                <a:gd name="connsiteY485" fmla="*/ 415859 h 802889"/>
                <a:gd name="connsiteX486" fmla="*/ 1018728 w 2972814"/>
                <a:gd name="connsiteY486" fmla="*/ 425851 h 802889"/>
                <a:gd name="connsiteX487" fmla="*/ 1017541 w 2972814"/>
                <a:gd name="connsiteY487" fmla="*/ 428320 h 802889"/>
                <a:gd name="connsiteX488" fmla="*/ 1012098 w 2972814"/>
                <a:gd name="connsiteY488" fmla="*/ 435842 h 802889"/>
                <a:gd name="connsiteX489" fmla="*/ 1008344 w 2972814"/>
                <a:gd name="connsiteY489" fmla="*/ 445834 h 802889"/>
                <a:gd name="connsiteX490" fmla="*/ 1010407 w 2972814"/>
                <a:gd name="connsiteY490" fmla="*/ 455825 h 802889"/>
                <a:gd name="connsiteX491" fmla="*/ 1017541 w 2972814"/>
                <a:gd name="connsiteY491" fmla="*/ 460604 h 802889"/>
                <a:gd name="connsiteX492" fmla="*/ 1023980 w 2972814"/>
                <a:gd name="connsiteY492" fmla="*/ 465817 h 802889"/>
                <a:gd name="connsiteX493" fmla="*/ 1037492 w 2972814"/>
                <a:gd name="connsiteY493" fmla="*/ 470792 h 802889"/>
                <a:gd name="connsiteX494" fmla="*/ 1049908 w 2972814"/>
                <a:gd name="connsiteY494" fmla="*/ 475808 h 802889"/>
                <a:gd name="connsiteX495" fmla="*/ 1057444 w 2972814"/>
                <a:gd name="connsiteY495" fmla="*/ 477930 h 802889"/>
                <a:gd name="connsiteX496" fmla="*/ 1077396 w 2972814"/>
                <a:gd name="connsiteY496" fmla="*/ 483944 h 802889"/>
                <a:gd name="connsiteX497" fmla="*/ 1084527 w 2972814"/>
                <a:gd name="connsiteY497" fmla="*/ 485800 h 802889"/>
                <a:gd name="connsiteX498" fmla="*/ 1097348 w 2972814"/>
                <a:gd name="connsiteY498" fmla="*/ 488637 h 802889"/>
                <a:gd name="connsiteX499" fmla="*/ 2613683 w 2972814"/>
                <a:gd name="connsiteY499" fmla="*/ 136752 h 802889"/>
                <a:gd name="connsiteX500" fmla="*/ 2609140 w 2972814"/>
                <a:gd name="connsiteY500" fmla="*/ 136097 h 802889"/>
                <a:gd name="connsiteX501" fmla="*/ 2593731 w 2972814"/>
                <a:gd name="connsiteY501" fmla="*/ 133359 h 802889"/>
                <a:gd name="connsiteX502" fmla="*/ 2576843 w 2972814"/>
                <a:gd name="connsiteY502" fmla="*/ 126106 h 802889"/>
                <a:gd name="connsiteX503" fmla="*/ 2573779 w 2972814"/>
                <a:gd name="connsiteY503" fmla="*/ 123984 h 802889"/>
                <a:gd name="connsiteX504" fmla="*/ 2566773 w 2972814"/>
                <a:gd name="connsiteY504" fmla="*/ 116114 h 802889"/>
                <a:gd name="connsiteX505" fmla="*/ 2562883 w 2972814"/>
                <a:gd name="connsiteY505" fmla="*/ 106123 h 802889"/>
                <a:gd name="connsiteX506" fmla="*/ 2561720 w 2972814"/>
                <a:gd name="connsiteY506" fmla="*/ 96131 h 802889"/>
                <a:gd name="connsiteX507" fmla="*/ 2562927 w 2972814"/>
                <a:gd name="connsiteY507" fmla="*/ 86140 h 802889"/>
                <a:gd name="connsiteX508" fmla="*/ 2565591 w 2972814"/>
                <a:gd name="connsiteY508" fmla="*/ 76149 h 802889"/>
                <a:gd name="connsiteX509" fmla="*/ 2569817 w 2972814"/>
                <a:gd name="connsiteY509" fmla="*/ 66157 h 802889"/>
                <a:gd name="connsiteX510" fmla="*/ 2573779 w 2972814"/>
                <a:gd name="connsiteY510" fmla="*/ 58788 h 802889"/>
                <a:gd name="connsiteX511" fmla="*/ 2575171 w 2972814"/>
                <a:gd name="connsiteY511" fmla="*/ 56166 h 802889"/>
                <a:gd name="connsiteX512" fmla="*/ 2581862 w 2972814"/>
                <a:gd name="connsiteY512" fmla="*/ 46174 h 802889"/>
                <a:gd name="connsiteX513" fmla="*/ 2589889 w 2972814"/>
                <a:gd name="connsiteY513" fmla="*/ 36183 h 802889"/>
                <a:gd name="connsiteX514" fmla="*/ 2593731 w 2972814"/>
                <a:gd name="connsiteY514" fmla="*/ 32153 h 802889"/>
                <a:gd name="connsiteX515" fmla="*/ 2600396 w 2972814"/>
                <a:gd name="connsiteY515" fmla="*/ 26191 h 802889"/>
                <a:gd name="connsiteX516" fmla="*/ 2613673 w 2972814"/>
                <a:gd name="connsiteY516" fmla="*/ 16200 h 802889"/>
                <a:gd name="connsiteX517" fmla="*/ 2613683 w 2972814"/>
                <a:gd name="connsiteY517" fmla="*/ 16193 h 802889"/>
                <a:gd name="connsiteX518" fmla="*/ 2633634 w 2972814"/>
                <a:gd name="connsiteY518" fmla="*/ 6485 h 802889"/>
                <a:gd name="connsiteX519" fmla="*/ 2634604 w 2972814"/>
                <a:gd name="connsiteY519" fmla="*/ 6208 h 802889"/>
                <a:gd name="connsiteX520" fmla="*/ 2653586 w 2972814"/>
                <a:gd name="connsiteY520" fmla="*/ 1661 h 802889"/>
                <a:gd name="connsiteX521" fmla="*/ 2673538 w 2972814"/>
                <a:gd name="connsiteY521" fmla="*/ 0 h 802889"/>
                <a:gd name="connsiteX522" fmla="*/ 2693490 w 2972814"/>
                <a:gd name="connsiteY522" fmla="*/ 622 h 802889"/>
                <a:gd name="connsiteX523" fmla="*/ 2713441 w 2972814"/>
                <a:gd name="connsiteY523" fmla="*/ 3028 h 802889"/>
                <a:gd name="connsiteX524" fmla="*/ 2731367 w 2972814"/>
                <a:gd name="connsiteY524" fmla="*/ 6208 h 802889"/>
                <a:gd name="connsiteX525" fmla="*/ 2733393 w 2972814"/>
                <a:gd name="connsiteY525" fmla="*/ 6610 h 802889"/>
                <a:gd name="connsiteX526" fmla="*/ 2753345 w 2972814"/>
                <a:gd name="connsiteY526" fmla="*/ 11430 h 802889"/>
                <a:gd name="connsiteX527" fmla="*/ 2769838 w 2972814"/>
                <a:gd name="connsiteY527" fmla="*/ 16200 h 802889"/>
                <a:gd name="connsiteX528" fmla="*/ 2773297 w 2972814"/>
                <a:gd name="connsiteY528" fmla="*/ 17363 h 802889"/>
                <a:gd name="connsiteX529" fmla="*/ 2793249 w 2972814"/>
                <a:gd name="connsiteY529" fmla="*/ 24812 h 802889"/>
                <a:gd name="connsiteX530" fmla="*/ 2796385 w 2972814"/>
                <a:gd name="connsiteY530" fmla="*/ 26191 h 802889"/>
                <a:gd name="connsiteX531" fmla="*/ 2813200 w 2972814"/>
                <a:gd name="connsiteY531" fmla="*/ 36154 h 802889"/>
                <a:gd name="connsiteX532" fmla="*/ 2813242 w 2972814"/>
                <a:gd name="connsiteY532" fmla="*/ 36183 h 802889"/>
                <a:gd name="connsiteX533" fmla="*/ 2823149 w 2972814"/>
                <a:gd name="connsiteY533" fmla="*/ 46174 h 802889"/>
                <a:gd name="connsiteX534" fmla="*/ 2827798 w 2972814"/>
                <a:gd name="connsiteY534" fmla="*/ 56166 h 802889"/>
                <a:gd name="connsiteX535" fmla="*/ 2828099 w 2972814"/>
                <a:gd name="connsiteY535" fmla="*/ 66157 h 802889"/>
                <a:gd name="connsiteX536" fmla="*/ 2824772 w 2972814"/>
                <a:gd name="connsiteY536" fmla="*/ 76149 h 802889"/>
                <a:gd name="connsiteX537" fmla="*/ 2817844 w 2972814"/>
                <a:gd name="connsiteY537" fmla="*/ 86140 h 802889"/>
                <a:gd name="connsiteX538" fmla="*/ 2813200 w 2972814"/>
                <a:gd name="connsiteY538" fmla="*/ 91020 h 802889"/>
                <a:gd name="connsiteX539" fmla="*/ 2807324 w 2972814"/>
                <a:gd name="connsiteY539" fmla="*/ 96131 h 802889"/>
                <a:gd name="connsiteX540" fmla="*/ 2793249 w 2972814"/>
                <a:gd name="connsiteY540" fmla="*/ 106020 h 802889"/>
                <a:gd name="connsiteX541" fmla="*/ 2793065 w 2972814"/>
                <a:gd name="connsiteY541" fmla="*/ 106123 h 802889"/>
                <a:gd name="connsiteX542" fmla="*/ 2773297 w 2972814"/>
                <a:gd name="connsiteY542" fmla="*/ 115777 h 802889"/>
                <a:gd name="connsiteX543" fmla="*/ 2772370 w 2972814"/>
                <a:gd name="connsiteY543" fmla="*/ 116114 h 802889"/>
                <a:gd name="connsiteX544" fmla="*/ 2753345 w 2972814"/>
                <a:gd name="connsiteY544" fmla="*/ 122674 h 802889"/>
                <a:gd name="connsiteX545" fmla="*/ 2739740 w 2972814"/>
                <a:gd name="connsiteY545" fmla="*/ 126106 h 802889"/>
                <a:gd name="connsiteX546" fmla="*/ 2733393 w 2972814"/>
                <a:gd name="connsiteY546" fmla="*/ 127714 h 802889"/>
                <a:gd name="connsiteX547" fmla="*/ 2713441 w 2972814"/>
                <a:gd name="connsiteY547" fmla="*/ 131363 h 802889"/>
                <a:gd name="connsiteX548" fmla="*/ 2693490 w 2972814"/>
                <a:gd name="connsiteY548" fmla="*/ 134152 h 802889"/>
                <a:gd name="connsiteX549" fmla="*/ 2673538 w 2972814"/>
                <a:gd name="connsiteY549" fmla="*/ 135935 h 802889"/>
                <a:gd name="connsiteX550" fmla="*/ 2671116 w 2972814"/>
                <a:gd name="connsiteY550" fmla="*/ 136097 h 802889"/>
                <a:gd name="connsiteX551" fmla="*/ 2653586 w 2972814"/>
                <a:gd name="connsiteY551" fmla="*/ 137430 h 802889"/>
                <a:gd name="connsiteX552" fmla="*/ 2633634 w 2972814"/>
                <a:gd name="connsiteY552" fmla="*/ 137520 h 802889"/>
                <a:gd name="connsiteX553" fmla="*/ 2613683 w 2972814"/>
                <a:gd name="connsiteY553" fmla="*/ 136752 h 8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</a:cxnLst>
              <a:rect l="l" t="t" r="r" b="b"/>
              <a:pathLst>
                <a:path w="2972814" h="802889">
                  <a:moveTo>
                    <a:pt x="0" y="787623"/>
                  </a:moveTo>
                  <a:lnTo>
                    <a:pt x="19952" y="795441"/>
                  </a:lnTo>
                  <a:lnTo>
                    <a:pt x="20300" y="795536"/>
                  </a:lnTo>
                  <a:lnTo>
                    <a:pt x="39904" y="800639"/>
                  </a:lnTo>
                  <a:lnTo>
                    <a:pt x="59855" y="802889"/>
                  </a:lnTo>
                  <a:lnTo>
                    <a:pt x="79807" y="801040"/>
                  </a:lnTo>
                  <a:lnTo>
                    <a:pt x="96794" y="795536"/>
                  </a:lnTo>
                  <a:lnTo>
                    <a:pt x="99759" y="794359"/>
                  </a:lnTo>
                  <a:lnTo>
                    <a:pt x="113363" y="785545"/>
                  </a:lnTo>
                  <a:lnTo>
                    <a:pt x="119711" y="780112"/>
                  </a:lnTo>
                  <a:lnTo>
                    <a:pt x="123803" y="775553"/>
                  </a:lnTo>
                  <a:lnTo>
                    <a:pt x="129801" y="765562"/>
                  </a:lnTo>
                  <a:lnTo>
                    <a:pt x="132786" y="755570"/>
                  </a:lnTo>
                  <a:lnTo>
                    <a:pt x="132604" y="745579"/>
                  </a:lnTo>
                  <a:lnTo>
                    <a:pt x="129762" y="735587"/>
                  </a:lnTo>
                  <a:lnTo>
                    <a:pt x="124040" y="725596"/>
                  </a:lnTo>
                  <a:lnTo>
                    <a:pt x="119711" y="720116"/>
                  </a:lnTo>
                  <a:lnTo>
                    <a:pt x="115763" y="715604"/>
                  </a:lnTo>
                  <a:lnTo>
                    <a:pt x="104569" y="705613"/>
                  </a:lnTo>
                  <a:lnTo>
                    <a:pt x="99759" y="701881"/>
                  </a:lnTo>
                  <a:lnTo>
                    <a:pt x="90495" y="695621"/>
                  </a:lnTo>
                  <a:lnTo>
                    <a:pt x="79807" y="689154"/>
                  </a:lnTo>
                  <a:lnTo>
                    <a:pt x="72769" y="685630"/>
                  </a:lnTo>
                  <a:lnTo>
                    <a:pt x="59855" y="679497"/>
                  </a:lnTo>
                  <a:lnTo>
                    <a:pt x="49686" y="675638"/>
                  </a:lnTo>
                  <a:lnTo>
                    <a:pt x="39904" y="671976"/>
                  </a:lnTo>
                  <a:lnTo>
                    <a:pt x="19952" y="666753"/>
                  </a:lnTo>
                  <a:lnTo>
                    <a:pt x="13388" y="665647"/>
                  </a:lnTo>
                  <a:lnTo>
                    <a:pt x="0" y="663311"/>
                  </a:lnTo>
                  <a:moveTo>
                    <a:pt x="0" y="249521"/>
                  </a:moveTo>
                  <a:lnTo>
                    <a:pt x="19952" y="246916"/>
                  </a:lnTo>
                  <a:lnTo>
                    <a:pt x="39904" y="246403"/>
                  </a:lnTo>
                  <a:lnTo>
                    <a:pt x="59855" y="248648"/>
                  </a:lnTo>
                  <a:lnTo>
                    <a:pt x="78645" y="255995"/>
                  </a:lnTo>
                  <a:lnTo>
                    <a:pt x="79807" y="256487"/>
                  </a:lnTo>
                  <a:lnTo>
                    <a:pt x="93226" y="265987"/>
                  </a:lnTo>
                  <a:lnTo>
                    <a:pt x="99759" y="271197"/>
                  </a:lnTo>
                  <a:lnTo>
                    <a:pt x="104135" y="275978"/>
                  </a:lnTo>
                  <a:lnTo>
                    <a:pt x="112559" y="285970"/>
                  </a:lnTo>
                  <a:lnTo>
                    <a:pt x="119711" y="294887"/>
                  </a:lnTo>
                  <a:lnTo>
                    <a:pt x="120449" y="295961"/>
                  </a:lnTo>
                  <a:lnTo>
                    <a:pt x="127198" y="305953"/>
                  </a:lnTo>
                  <a:lnTo>
                    <a:pt x="133538" y="315944"/>
                  </a:lnTo>
                  <a:lnTo>
                    <a:pt x="139340" y="325936"/>
                  </a:lnTo>
                  <a:lnTo>
                    <a:pt x="139662" y="326513"/>
                  </a:lnTo>
                  <a:lnTo>
                    <a:pt x="144792" y="335927"/>
                  </a:lnTo>
                  <a:lnTo>
                    <a:pt x="149954" y="345919"/>
                  </a:lnTo>
                  <a:lnTo>
                    <a:pt x="154768" y="355910"/>
                  </a:lnTo>
                  <a:lnTo>
                    <a:pt x="159394" y="365902"/>
                  </a:lnTo>
                  <a:lnTo>
                    <a:pt x="159614" y="366357"/>
                  </a:lnTo>
                  <a:lnTo>
                    <a:pt x="164440" y="375893"/>
                  </a:lnTo>
                  <a:lnTo>
                    <a:pt x="169287" y="385885"/>
                  </a:lnTo>
                  <a:lnTo>
                    <a:pt x="174603" y="395876"/>
                  </a:lnTo>
                  <a:lnTo>
                    <a:pt x="179566" y="404372"/>
                  </a:lnTo>
                  <a:lnTo>
                    <a:pt x="180511" y="405868"/>
                  </a:lnTo>
                  <a:lnTo>
                    <a:pt x="187346" y="415859"/>
                  </a:lnTo>
                  <a:lnTo>
                    <a:pt x="195601" y="425851"/>
                  </a:lnTo>
                  <a:lnTo>
                    <a:pt x="199518" y="429989"/>
                  </a:lnTo>
                  <a:lnTo>
                    <a:pt x="205370" y="435842"/>
                  </a:lnTo>
                  <a:lnTo>
                    <a:pt x="217560" y="445834"/>
                  </a:lnTo>
                  <a:lnTo>
                    <a:pt x="219470" y="447160"/>
                  </a:lnTo>
                  <a:lnTo>
                    <a:pt x="232768" y="455825"/>
                  </a:lnTo>
                  <a:lnTo>
                    <a:pt x="239421" y="459496"/>
                  </a:lnTo>
                  <a:lnTo>
                    <a:pt x="250878" y="465817"/>
                  </a:lnTo>
                  <a:lnTo>
                    <a:pt x="259373" y="469909"/>
                  </a:lnTo>
                  <a:lnTo>
                    <a:pt x="271976" y="475808"/>
                  </a:lnTo>
                  <a:lnTo>
                    <a:pt x="279325" y="478842"/>
                  </a:lnTo>
                  <a:lnTo>
                    <a:pt x="296794" y="485800"/>
                  </a:lnTo>
                  <a:lnTo>
                    <a:pt x="299277" y="486732"/>
                  </a:lnTo>
                  <a:lnTo>
                    <a:pt x="319228" y="493667"/>
                  </a:lnTo>
                  <a:lnTo>
                    <a:pt x="326057" y="495791"/>
                  </a:lnTo>
                  <a:lnTo>
                    <a:pt x="339180" y="499803"/>
                  </a:lnTo>
                  <a:lnTo>
                    <a:pt x="359132" y="504985"/>
                  </a:lnTo>
                  <a:lnTo>
                    <a:pt x="363195" y="505783"/>
                  </a:lnTo>
                  <a:lnTo>
                    <a:pt x="379084" y="509007"/>
                  </a:lnTo>
                  <a:lnTo>
                    <a:pt x="399036" y="511814"/>
                  </a:lnTo>
                  <a:lnTo>
                    <a:pt x="418987" y="513057"/>
                  </a:lnTo>
                  <a:lnTo>
                    <a:pt x="438939" y="512767"/>
                  </a:lnTo>
                  <a:lnTo>
                    <a:pt x="458891" y="510811"/>
                  </a:lnTo>
                  <a:lnTo>
                    <a:pt x="478843" y="507252"/>
                  </a:lnTo>
                  <a:lnTo>
                    <a:pt x="486101" y="505783"/>
                  </a:lnTo>
                  <a:lnTo>
                    <a:pt x="498794" y="502708"/>
                  </a:lnTo>
                  <a:lnTo>
                    <a:pt x="518746" y="498300"/>
                  </a:lnTo>
                  <a:lnTo>
                    <a:pt x="538698" y="495910"/>
                  </a:lnTo>
                  <a:lnTo>
                    <a:pt x="558650" y="497106"/>
                  </a:lnTo>
                  <a:lnTo>
                    <a:pt x="578601" y="502283"/>
                  </a:lnTo>
                  <a:lnTo>
                    <a:pt x="587955" y="505783"/>
                  </a:lnTo>
                  <a:lnTo>
                    <a:pt x="598553" y="509407"/>
                  </a:lnTo>
                  <a:lnTo>
                    <a:pt x="612762" y="515774"/>
                  </a:lnTo>
                  <a:lnTo>
                    <a:pt x="618505" y="518129"/>
                  </a:lnTo>
                  <a:lnTo>
                    <a:pt x="635905" y="525766"/>
                  </a:lnTo>
                  <a:lnTo>
                    <a:pt x="638457" y="526762"/>
                  </a:lnTo>
                  <a:lnTo>
                    <a:pt x="658409" y="534944"/>
                  </a:lnTo>
                  <a:lnTo>
                    <a:pt x="660574" y="535757"/>
                  </a:lnTo>
                  <a:lnTo>
                    <a:pt x="678360" y="541586"/>
                  </a:lnTo>
                  <a:lnTo>
                    <a:pt x="693024" y="545749"/>
                  </a:lnTo>
                  <a:lnTo>
                    <a:pt x="698312" y="547047"/>
                  </a:lnTo>
                  <a:lnTo>
                    <a:pt x="718264" y="551327"/>
                  </a:lnTo>
                  <a:lnTo>
                    <a:pt x="738216" y="554797"/>
                  </a:lnTo>
                  <a:lnTo>
                    <a:pt x="745580" y="555740"/>
                  </a:lnTo>
                  <a:lnTo>
                    <a:pt x="758167" y="557118"/>
                  </a:lnTo>
                  <a:lnTo>
                    <a:pt x="778119" y="558751"/>
                  </a:lnTo>
                  <a:lnTo>
                    <a:pt x="798071" y="559538"/>
                  </a:lnTo>
                  <a:lnTo>
                    <a:pt x="818023" y="559254"/>
                  </a:lnTo>
                  <a:lnTo>
                    <a:pt x="837975" y="557593"/>
                  </a:lnTo>
                  <a:lnTo>
                    <a:pt x="849321" y="555740"/>
                  </a:lnTo>
                  <a:lnTo>
                    <a:pt x="857926" y="554137"/>
                  </a:lnTo>
                  <a:lnTo>
                    <a:pt x="877878" y="548092"/>
                  </a:lnTo>
                  <a:lnTo>
                    <a:pt x="883538" y="545749"/>
                  </a:lnTo>
                  <a:lnTo>
                    <a:pt x="897830" y="538773"/>
                  </a:lnTo>
                  <a:lnTo>
                    <a:pt x="902954" y="535757"/>
                  </a:lnTo>
                  <a:lnTo>
                    <a:pt x="917280" y="525766"/>
                  </a:lnTo>
                  <a:lnTo>
                    <a:pt x="917782" y="525341"/>
                  </a:lnTo>
                  <a:lnTo>
                    <a:pt x="928872" y="515774"/>
                  </a:lnTo>
                  <a:lnTo>
                    <a:pt x="937733" y="506746"/>
                  </a:lnTo>
                  <a:lnTo>
                    <a:pt x="938790" y="505783"/>
                  </a:lnTo>
                  <a:lnTo>
                    <a:pt x="947701" y="495791"/>
                  </a:lnTo>
                  <a:lnTo>
                    <a:pt x="954994" y="485800"/>
                  </a:lnTo>
                  <a:lnTo>
                    <a:pt x="957685" y="479072"/>
                  </a:lnTo>
                  <a:lnTo>
                    <a:pt x="959860" y="475808"/>
                  </a:lnTo>
                  <a:lnTo>
                    <a:pt x="961248" y="465817"/>
                  </a:lnTo>
                  <a:lnTo>
                    <a:pt x="957685" y="461997"/>
                  </a:lnTo>
                  <a:lnTo>
                    <a:pt x="953546" y="455825"/>
                  </a:lnTo>
                  <a:lnTo>
                    <a:pt x="937733" y="447139"/>
                  </a:lnTo>
                  <a:lnTo>
                    <a:pt x="935895" y="445834"/>
                  </a:lnTo>
                  <a:lnTo>
                    <a:pt x="917782" y="436854"/>
                  </a:lnTo>
                  <a:lnTo>
                    <a:pt x="916191" y="435842"/>
                  </a:lnTo>
                  <a:lnTo>
                    <a:pt x="897830" y="426279"/>
                  </a:lnTo>
                  <a:lnTo>
                    <a:pt x="897158" y="425851"/>
                  </a:lnTo>
                  <a:lnTo>
                    <a:pt x="881045" y="415859"/>
                  </a:lnTo>
                  <a:lnTo>
                    <a:pt x="877878" y="413899"/>
                  </a:lnTo>
                  <a:lnTo>
                    <a:pt x="867206" y="405868"/>
                  </a:lnTo>
                  <a:lnTo>
                    <a:pt x="857926" y="398355"/>
                  </a:lnTo>
                  <a:lnTo>
                    <a:pt x="855263" y="395876"/>
                  </a:lnTo>
                  <a:lnTo>
                    <a:pt x="845581" y="385885"/>
                  </a:lnTo>
                  <a:lnTo>
                    <a:pt x="837975" y="377038"/>
                  </a:lnTo>
                  <a:lnTo>
                    <a:pt x="837047" y="375893"/>
                  </a:lnTo>
                  <a:lnTo>
                    <a:pt x="829995" y="365902"/>
                  </a:lnTo>
                  <a:lnTo>
                    <a:pt x="823709" y="355910"/>
                  </a:lnTo>
                  <a:lnTo>
                    <a:pt x="818079" y="345919"/>
                  </a:lnTo>
                  <a:lnTo>
                    <a:pt x="818023" y="345811"/>
                  </a:lnTo>
                  <a:lnTo>
                    <a:pt x="812513" y="335927"/>
                  </a:lnTo>
                  <a:lnTo>
                    <a:pt x="807003" y="325936"/>
                  </a:lnTo>
                  <a:lnTo>
                    <a:pt x="801667" y="315944"/>
                  </a:lnTo>
                  <a:lnTo>
                    <a:pt x="798071" y="309427"/>
                  </a:lnTo>
                  <a:lnTo>
                    <a:pt x="795634" y="305953"/>
                  </a:lnTo>
                  <a:lnTo>
                    <a:pt x="788154" y="295961"/>
                  </a:lnTo>
                  <a:lnTo>
                    <a:pt x="779654" y="285970"/>
                  </a:lnTo>
                  <a:lnTo>
                    <a:pt x="778119" y="284211"/>
                  </a:lnTo>
                  <a:lnTo>
                    <a:pt x="764929" y="275978"/>
                  </a:lnTo>
                  <a:lnTo>
                    <a:pt x="758167" y="272179"/>
                  </a:lnTo>
                  <a:lnTo>
                    <a:pt x="738216" y="269089"/>
                  </a:lnTo>
                  <a:lnTo>
                    <a:pt x="718264" y="271926"/>
                  </a:lnTo>
                  <a:lnTo>
                    <a:pt x="706195" y="275978"/>
                  </a:lnTo>
                  <a:lnTo>
                    <a:pt x="698312" y="278241"/>
                  </a:lnTo>
                  <a:lnTo>
                    <a:pt x="680734" y="285970"/>
                  </a:lnTo>
                  <a:lnTo>
                    <a:pt x="678360" y="286930"/>
                  </a:lnTo>
                  <a:lnTo>
                    <a:pt x="660793" y="295961"/>
                  </a:lnTo>
                  <a:lnTo>
                    <a:pt x="658409" y="297187"/>
                  </a:lnTo>
                  <a:lnTo>
                    <a:pt x="643340" y="305953"/>
                  </a:lnTo>
                  <a:lnTo>
                    <a:pt x="638457" y="308922"/>
                  </a:lnTo>
                  <a:lnTo>
                    <a:pt x="627540" y="315944"/>
                  </a:lnTo>
                  <a:lnTo>
                    <a:pt x="618505" y="322224"/>
                  </a:lnTo>
                  <a:lnTo>
                    <a:pt x="612917" y="325936"/>
                  </a:lnTo>
                  <a:lnTo>
                    <a:pt x="599030" y="335927"/>
                  </a:lnTo>
                  <a:lnTo>
                    <a:pt x="598553" y="336312"/>
                  </a:lnTo>
                  <a:lnTo>
                    <a:pt x="584869" y="345919"/>
                  </a:lnTo>
                  <a:lnTo>
                    <a:pt x="578601" y="350738"/>
                  </a:lnTo>
                  <a:lnTo>
                    <a:pt x="569275" y="355910"/>
                  </a:lnTo>
                  <a:lnTo>
                    <a:pt x="558650" y="362535"/>
                  </a:lnTo>
                  <a:lnTo>
                    <a:pt x="547555" y="365902"/>
                  </a:lnTo>
                  <a:lnTo>
                    <a:pt x="538698" y="368923"/>
                  </a:lnTo>
                  <a:lnTo>
                    <a:pt x="518746" y="368764"/>
                  </a:lnTo>
                  <a:lnTo>
                    <a:pt x="511003" y="365902"/>
                  </a:lnTo>
                  <a:lnTo>
                    <a:pt x="498794" y="361732"/>
                  </a:lnTo>
                  <a:lnTo>
                    <a:pt x="489237" y="355910"/>
                  </a:lnTo>
                  <a:lnTo>
                    <a:pt x="478843" y="349661"/>
                  </a:lnTo>
                  <a:lnTo>
                    <a:pt x="474211" y="345919"/>
                  </a:lnTo>
                  <a:lnTo>
                    <a:pt x="462428" y="335927"/>
                  </a:lnTo>
                  <a:lnTo>
                    <a:pt x="458891" y="332859"/>
                  </a:lnTo>
                  <a:lnTo>
                    <a:pt x="452070" y="325936"/>
                  </a:lnTo>
                  <a:lnTo>
                    <a:pt x="443468" y="315944"/>
                  </a:lnTo>
                  <a:lnTo>
                    <a:pt x="438939" y="310105"/>
                  </a:lnTo>
                  <a:lnTo>
                    <a:pt x="435977" y="305953"/>
                  </a:lnTo>
                  <a:lnTo>
                    <a:pt x="430213" y="295961"/>
                  </a:lnTo>
                  <a:lnTo>
                    <a:pt x="425930" y="285970"/>
                  </a:lnTo>
                  <a:lnTo>
                    <a:pt x="423060" y="275978"/>
                  </a:lnTo>
                  <a:lnTo>
                    <a:pt x="422394" y="265987"/>
                  </a:lnTo>
                  <a:lnTo>
                    <a:pt x="423360" y="255995"/>
                  </a:lnTo>
                  <a:lnTo>
                    <a:pt x="426705" y="246004"/>
                  </a:lnTo>
                  <a:lnTo>
                    <a:pt x="432111" y="236012"/>
                  </a:lnTo>
                  <a:lnTo>
                    <a:pt x="438939" y="227479"/>
                  </a:lnTo>
                  <a:lnTo>
                    <a:pt x="440286" y="226021"/>
                  </a:lnTo>
                  <a:lnTo>
                    <a:pt x="453003" y="216029"/>
                  </a:lnTo>
                  <a:lnTo>
                    <a:pt x="458891" y="212238"/>
                  </a:lnTo>
                  <a:lnTo>
                    <a:pt x="470029" y="206038"/>
                  </a:lnTo>
                  <a:lnTo>
                    <a:pt x="478843" y="201970"/>
                  </a:lnTo>
                  <a:lnTo>
                    <a:pt x="493369" y="196046"/>
                  </a:lnTo>
                  <a:lnTo>
                    <a:pt x="498794" y="194107"/>
                  </a:lnTo>
                  <a:lnTo>
                    <a:pt x="518746" y="187285"/>
                  </a:lnTo>
                  <a:lnTo>
                    <a:pt x="522489" y="186055"/>
                  </a:lnTo>
                  <a:lnTo>
                    <a:pt x="538698" y="181238"/>
                  </a:lnTo>
                  <a:lnTo>
                    <a:pt x="556391" y="176063"/>
                  </a:lnTo>
                  <a:lnTo>
                    <a:pt x="558650" y="175443"/>
                  </a:lnTo>
                  <a:lnTo>
                    <a:pt x="578601" y="170081"/>
                  </a:lnTo>
                  <a:lnTo>
                    <a:pt x="595041" y="166072"/>
                  </a:lnTo>
                  <a:lnTo>
                    <a:pt x="598553" y="165232"/>
                  </a:lnTo>
                  <a:lnTo>
                    <a:pt x="618505" y="161117"/>
                  </a:lnTo>
                  <a:lnTo>
                    <a:pt x="638457" y="158148"/>
                  </a:lnTo>
                  <a:lnTo>
                    <a:pt x="658409" y="156310"/>
                  </a:lnTo>
                  <a:lnTo>
                    <a:pt x="672726" y="156080"/>
                  </a:lnTo>
                  <a:lnTo>
                    <a:pt x="678360" y="155990"/>
                  </a:lnTo>
                  <a:lnTo>
                    <a:pt x="679587" y="156080"/>
                  </a:lnTo>
                  <a:lnTo>
                    <a:pt x="698312" y="157759"/>
                  </a:lnTo>
                  <a:lnTo>
                    <a:pt x="718264" y="160880"/>
                  </a:lnTo>
                  <a:lnTo>
                    <a:pt x="738216" y="164926"/>
                  </a:lnTo>
                  <a:lnTo>
                    <a:pt x="744975" y="166072"/>
                  </a:lnTo>
                  <a:lnTo>
                    <a:pt x="758167" y="168651"/>
                  </a:lnTo>
                  <a:lnTo>
                    <a:pt x="778119" y="170278"/>
                  </a:lnTo>
                  <a:lnTo>
                    <a:pt x="798071" y="168824"/>
                  </a:lnTo>
                  <a:lnTo>
                    <a:pt x="811810" y="166072"/>
                  </a:lnTo>
                  <a:lnTo>
                    <a:pt x="818023" y="164973"/>
                  </a:lnTo>
                  <a:lnTo>
                    <a:pt x="837975" y="159712"/>
                  </a:lnTo>
                  <a:lnTo>
                    <a:pt x="850191" y="156080"/>
                  </a:lnTo>
                  <a:lnTo>
                    <a:pt x="857926" y="153921"/>
                  </a:lnTo>
                  <a:lnTo>
                    <a:pt x="877878" y="148359"/>
                  </a:lnTo>
                  <a:lnTo>
                    <a:pt x="886490" y="146089"/>
                  </a:lnTo>
                  <a:lnTo>
                    <a:pt x="897830" y="143015"/>
                  </a:lnTo>
                  <a:lnTo>
                    <a:pt x="917782" y="138813"/>
                  </a:lnTo>
                  <a:lnTo>
                    <a:pt x="935430" y="136097"/>
                  </a:lnTo>
                  <a:lnTo>
                    <a:pt x="937733" y="135707"/>
                  </a:lnTo>
                  <a:lnTo>
                    <a:pt x="957685" y="134149"/>
                  </a:lnTo>
                  <a:lnTo>
                    <a:pt x="977637" y="134110"/>
                  </a:lnTo>
                  <a:lnTo>
                    <a:pt x="997589" y="135634"/>
                  </a:lnTo>
                  <a:lnTo>
                    <a:pt x="1001325" y="136097"/>
                  </a:lnTo>
                  <a:lnTo>
                    <a:pt x="1017541" y="138062"/>
                  </a:lnTo>
                  <a:lnTo>
                    <a:pt x="1037492" y="141331"/>
                  </a:lnTo>
                  <a:lnTo>
                    <a:pt x="1057444" y="144703"/>
                  </a:lnTo>
                  <a:lnTo>
                    <a:pt x="1066475" y="146089"/>
                  </a:lnTo>
                  <a:lnTo>
                    <a:pt x="1077396" y="147856"/>
                  </a:lnTo>
                  <a:lnTo>
                    <a:pt x="1097348" y="150746"/>
                  </a:lnTo>
                  <a:lnTo>
                    <a:pt x="1117299" y="153180"/>
                  </a:lnTo>
                  <a:lnTo>
                    <a:pt x="1134712" y="156080"/>
                  </a:lnTo>
                  <a:lnTo>
                    <a:pt x="1137251" y="156583"/>
                  </a:lnTo>
                  <a:lnTo>
                    <a:pt x="1157203" y="162107"/>
                  </a:lnTo>
                  <a:lnTo>
                    <a:pt x="1166407" y="166072"/>
                  </a:lnTo>
                  <a:lnTo>
                    <a:pt x="1177155" y="171206"/>
                  </a:lnTo>
                  <a:lnTo>
                    <a:pt x="1184781" y="176063"/>
                  </a:lnTo>
                  <a:lnTo>
                    <a:pt x="1197107" y="185042"/>
                  </a:lnTo>
                  <a:lnTo>
                    <a:pt x="1198262" y="186055"/>
                  </a:lnTo>
                  <a:lnTo>
                    <a:pt x="1209323" y="196046"/>
                  </a:lnTo>
                  <a:lnTo>
                    <a:pt x="1217058" y="203479"/>
                  </a:lnTo>
                  <a:lnTo>
                    <a:pt x="1220407" y="206038"/>
                  </a:lnTo>
                  <a:lnTo>
                    <a:pt x="1233958" y="216029"/>
                  </a:lnTo>
                  <a:lnTo>
                    <a:pt x="1237010" y="218095"/>
                  </a:lnTo>
                  <a:lnTo>
                    <a:pt x="1256962" y="222108"/>
                  </a:lnTo>
                  <a:lnTo>
                    <a:pt x="1276914" y="218985"/>
                  </a:lnTo>
                  <a:lnTo>
                    <a:pt x="1287730" y="216029"/>
                  </a:lnTo>
                  <a:lnTo>
                    <a:pt x="1296865" y="214403"/>
                  </a:lnTo>
                  <a:lnTo>
                    <a:pt x="1316817" y="209164"/>
                  </a:lnTo>
                  <a:lnTo>
                    <a:pt x="1327532" y="206038"/>
                  </a:lnTo>
                  <a:lnTo>
                    <a:pt x="1336769" y="203998"/>
                  </a:lnTo>
                  <a:lnTo>
                    <a:pt x="1356721" y="199163"/>
                  </a:lnTo>
                  <a:lnTo>
                    <a:pt x="1369582" y="196046"/>
                  </a:lnTo>
                  <a:lnTo>
                    <a:pt x="1376673" y="194575"/>
                  </a:lnTo>
                  <a:lnTo>
                    <a:pt x="1396624" y="190066"/>
                  </a:lnTo>
                  <a:lnTo>
                    <a:pt x="1414975" y="186055"/>
                  </a:lnTo>
                  <a:lnTo>
                    <a:pt x="1416576" y="185733"/>
                  </a:lnTo>
                  <a:lnTo>
                    <a:pt x="1436528" y="181477"/>
                  </a:lnTo>
                  <a:lnTo>
                    <a:pt x="1456480" y="177193"/>
                  </a:lnTo>
                  <a:lnTo>
                    <a:pt x="1461703" y="176063"/>
                  </a:lnTo>
                  <a:lnTo>
                    <a:pt x="1476431" y="172841"/>
                  </a:lnTo>
                  <a:lnTo>
                    <a:pt x="1496383" y="168489"/>
                  </a:lnTo>
                  <a:lnTo>
                    <a:pt x="1507916" y="166072"/>
                  </a:lnTo>
                  <a:lnTo>
                    <a:pt x="1516335" y="164154"/>
                  </a:lnTo>
                  <a:lnTo>
                    <a:pt x="1536287" y="159953"/>
                  </a:lnTo>
                  <a:lnTo>
                    <a:pt x="1556239" y="156211"/>
                  </a:lnTo>
                  <a:lnTo>
                    <a:pt x="1557236" y="156080"/>
                  </a:lnTo>
                  <a:lnTo>
                    <a:pt x="1576190" y="153214"/>
                  </a:lnTo>
                  <a:lnTo>
                    <a:pt x="1596142" y="151380"/>
                  </a:lnTo>
                  <a:lnTo>
                    <a:pt x="1616094" y="151073"/>
                  </a:lnTo>
                  <a:lnTo>
                    <a:pt x="1636046" y="152764"/>
                  </a:lnTo>
                  <a:lnTo>
                    <a:pt x="1653053" y="156080"/>
                  </a:lnTo>
                  <a:lnTo>
                    <a:pt x="1655997" y="156693"/>
                  </a:lnTo>
                  <a:lnTo>
                    <a:pt x="1675949" y="162691"/>
                  </a:lnTo>
                  <a:lnTo>
                    <a:pt x="1684700" y="166072"/>
                  </a:lnTo>
                  <a:lnTo>
                    <a:pt x="1695901" y="170672"/>
                  </a:lnTo>
                  <a:lnTo>
                    <a:pt x="1706752" y="176063"/>
                  </a:lnTo>
                  <a:lnTo>
                    <a:pt x="1715853" y="180621"/>
                  </a:lnTo>
                  <a:lnTo>
                    <a:pt x="1725893" y="186055"/>
                  </a:lnTo>
                  <a:lnTo>
                    <a:pt x="1735805" y="191369"/>
                  </a:lnTo>
                  <a:lnTo>
                    <a:pt x="1744428" y="196046"/>
                  </a:lnTo>
                  <a:lnTo>
                    <a:pt x="1755756" y="202379"/>
                  </a:lnTo>
                  <a:lnTo>
                    <a:pt x="1762538" y="206038"/>
                  </a:lnTo>
                  <a:lnTo>
                    <a:pt x="1775708" y="212954"/>
                  </a:lnTo>
                  <a:lnTo>
                    <a:pt x="1781967" y="216029"/>
                  </a:lnTo>
                  <a:lnTo>
                    <a:pt x="1795660" y="222710"/>
                  </a:lnTo>
                  <a:lnTo>
                    <a:pt x="1803483" y="226021"/>
                  </a:lnTo>
                  <a:lnTo>
                    <a:pt x="1815612" y="231192"/>
                  </a:lnTo>
                  <a:lnTo>
                    <a:pt x="1829779" y="236012"/>
                  </a:lnTo>
                  <a:lnTo>
                    <a:pt x="1835563" y="238034"/>
                  </a:lnTo>
                  <a:lnTo>
                    <a:pt x="1855515" y="242332"/>
                  </a:lnTo>
                  <a:lnTo>
                    <a:pt x="1875467" y="243925"/>
                  </a:lnTo>
                  <a:lnTo>
                    <a:pt x="1895419" y="242544"/>
                  </a:lnTo>
                  <a:lnTo>
                    <a:pt x="1915371" y="238706"/>
                  </a:lnTo>
                  <a:lnTo>
                    <a:pt x="1923896" y="236012"/>
                  </a:lnTo>
                  <a:lnTo>
                    <a:pt x="1935322" y="231825"/>
                  </a:lnTo>
                  <a:lnTo>
                    <a:pt x="1948063" y="226021"/>
                  </a:lnTo>
                  <a:lnTo>
                    <a:pt x="1955274" y="222150"/>
                  </a:lnTo>
                  <a:lnTo>
                    <a:pt x="1965283" y="216029"/>
                  </a:lnTo>
                  <a:lnTo>
                    <a:pt x="1975226" y="207756"/>
                  </a:lnTo>
                  <a:lnTo>
                    <a:pt x="1977185" y="206038"/>
                  </a:lnTo>
                  <a:lnTo>
                    <a:pt x="1985520" y="196046"/>
                  </a:lnTo>
                  <a:lnTo>
                    <a:pt x="1991375" y="186055"/>
                  </a:lnTo>
                  <a:lnTo>
                    <a:pt x="1995178" y="176572"/>
                  </a:lnTo>
                  <a:lnTo>
                    <a:pt x="1995376" y="176063"/>
                  </a:lnTo>
                  <a:lnTo>
                    <a:pt x="1998185" y="166072"/>
                  </a:lnTo>
                  <a:lnTo>
                    <a:pt x="2001470" y="156080"/>
                  </a:lnTo>
                  <a:lnTo>
                    <a:pt x="2004813" y="146089"/>
                  </a:lnTo>
                  <a:lnTo>
                    <a:pt x="2009037" y="136097"/>
                  </a:lnTo>
                  <a:lnTo>
                    <a:pt x="2015129" y="126174"/>
                  </a:lnTo>
                  <a:lnTo>
                    <a:pt x="2015174" y="126106"/>
                  </a:lnTo>
                  <a:lnTo>
                    <a:pt x="2023168" y="116114"/>
                  </a:lnTo>
                  <a:lnTo>
                    <a:pt x="2033878" y="106123"/>
                  </a:lnTo>
                  <a:lnTo>
                    <a:pt x="2035081" y="105214"/>
                  </a:lnTo>
                  <a:lnTo>
                    <a:pt x="2049336" y="96131"/>
                  </a:lnTo>
                  <a:lnTo>
                    <a:pt x="2055033" y="93007"/>
                  </a:lnTo>
                  <a:lnTo>
                    <a:pt x="2073240" y="86140"/>
                  </a:lnTo>
                  <a:lnTo>
                    <a:pt x="2074985" y="85565"/>
                  </a:lnTo>
                  <a:lnTo>
                    <a:pt x="2094936" y="82452"/>
                  </a:lnTo>
                  <a:lnTo>
                    <a:pt x="2114888" y="83063"/>
                  </a:lnTo>
                  <a:lnTo>
                    <a:pt x="2127695" y="86140"/>
                  </a:lnTo>
                  <a:lnTo>
                    <a:pt x="2134840" y="88013"/>
                  </a:lnTo>
                  <a:lnTo>
                    <a:pt x="2151745" y="96131"/>
                  </a:lnTo>
                  <a:lnTo>
                    <a:pt x="2154792" y="97936"/>
                  </a:lnTo>
                  <a:lnTo>
                    <a:pt x="2165062" y="106123"/>
                  </a:lnTo>
                  <a:lnTo>
                    <a:pt x="2174744" y="116040"/>
                  </a:lnTo>
                  <a:lnTo>
                    <a:pt x="2174805" y="116114"/>
                  </a:lnTo>
                  <a:lnTo>
                    <a:pt x="2180927" y="126106"/>
                  </a:lnTo>
                  <a:lnTo>
                    <a:pt x="2185250" y="136097"/>
                  </a:lnTo>
                  <a:lnTo>
                    <a:pt x="2187357" y="146089"/>
                  </a:lnTo>
                  <a:lnTo>
                    <a:pt x="2188140" y="156080"/>
                  </a:lnTo>
                  <a:lnTo>
                    <a:pt x="2187922" y="166072"/>
                  </a:lnTo>
                  <a:lnTo>
                    <a:pt x="2187057" y="176063"/>
                  </a:lnTo>
                  <a:lnTo>
                    <a:pt x="2186066" y="186055"/>
                  </a:lnTo>
                  <a:lnTo>
                    <a:pt x="2185959" y="196046"/>
                  </a:lnTo>
                  <a:lnTo>
                    <a:pt x="2187604" y="206038"/>
                  </a:lnTo>
                  <a:lnTo>
                    <a:pt x="2192408" y="216029"/>
                  </a:lnTo>
                  <a:lnTo>
                    <a:pt x="2194695" y="219052"/>
                  </a:lnTo>
                  <a:lnTo>
                    <a:pt x="2200409" y="226021"/>
                  </a:lnTo>
                  <a:lnTo>
                    <a:pt x="2214020" y="236012"/>
                  </a:lnTo>
                  <a:lnTo>
                    <a:pt x="2214647" y="236354"/>
                  </a:lnTo>
                  <a:lnTo>
                    <a:pt x="2233252" y="246004"/>
                  </a:lnTo>
                  <a:lnTo>
                    <a:pt x="2234599" y="246554"/>
                  </a:lnTo>
                  <a:lnTo>
                    <a:pt x="2254551" y="254049"/>
                  </a:lnTo>
                  <a:lnTo>
                    <a:pt x="2260434" y="255995"/>
                  </a:lnTo>
                  <a:lnTo>
                    <a:pt x="2274502" y="260273"/>
                  </a:lnTo>
                  <a:lnTo>
                    <a:pt x="2294454" y="265464"/>
                  </a:lnTo>
                  <a:lnTo>
                    <a:pt x="2296985" y="265987"/>
                  </a:lnTo>
                  <a:lnTo>
                    <a:pt x="2314406" y="269586"/>
                  </a:lnTo>
                  <a:lnTo>
                    <a:pt x="2334358" y="272148"/>
                  </a:lnTo>
                  <a:lnTo>
                    <a:pt x="2354310" y="272647"/>
                  </a:lnTo>
                  <a:lnTo>
                    <a:pt x="2374261" y="270195"/>
                  </a:lnTo>
                  <a:lnTo>
                    <a:pt x="2387186" y="265987"/>
                  </a:lnTo>
                  <a:lnTo>
                    <a:pt x="2394213" y="263435"/>
                  </a:lnTo>
                  <a:lnTo>
                    <a:pt x="2408696" y="255995"/>
                  </a:lnTo>
                  <a:lnTo>
                    <a:pt x="2414165" y="252870"/>
                  </a:lnTo>
                  <a:lnTo>
                    <a:pt x="2425421" y="246004"/>
                  </a:lnTo>
                  <a:lnTo>
                    <a:pt x="2434117" y="240737"/>
                  </a:lnTo>
                  <a:lnTo>
                    <a:pt x="2442231" y="236012"/>
                  </a:lnTo>
                  <a:lnTo>
                    <a:pt x="2454068" y="228944"/>
                  </a:lnTo>
                  <a:lnTo>
                    <a:pt x="2461170" y="226021"/>
                  </a:lnTo>
                  <a:lnTo>
                    <a:pt x="2474020" y="220392"/>
                  </a:lnTo>
                  <a:lnTo>
                    <a:pt x="2492463" y="216029"/>
                  </a:lnTo>
                  <a:lnTo>
                    <a:pt x="2493972" y="215607"/>
                  </a:lnTo>
                  <a:lnTo>
                    <a:pt x="2513924" y="214172"/>
                  </a:lnTo>
                  <a:lnTo>
                    <a:pt x="2524638" y="216029"/>
                  </a:lnTo>
                  <a:lnTo>
                    <a:pt x="2533876" y="217489"/>
                  </a:lnTo>
                  <a:lnTo>
                    <a:pt x="2553827" y="224164"/>
                  </a:lnTo>
                  <a:lnTo>
                    <a:pt x="2557311" y="226021"/>
                  </a:lnTo>
                  <a:lnTo>
                    <a:pt x="2573779" y="234243"/>
                  </a:lnTo>
                  <a:lnTo>
                    <a:pt x="2576574" y="236012"/>
                  </a:lnTo>
                  <a:lnTo>
                    <a:pt x="2592712" y="246004"/>
                  </a:lnTo>
                  <a:lnTo>
                    <a:pt x="2593731" y="246608"/>
                  </a:lnTo>
                  <a:lnTo>
                    <a:pt x="2606726" y="255995"/>
                  </a:lnTo>
                  <a:lnTo>
                    <a:pt x="2613683" y="261189"/>
                  </a:lnTo>
                  <a:lnTo>
                    <a:pt x="2619631" y="265987"/>
                  </a:lnTo>
                  <a:lnTo>
                    <a:pt x="2630837" y="275978"/>
                  </a:lnTo>
                  <a:lnTo>
                    <a:pt x="2633634" y="278600"/>
                  </a:lnTo>
                  <a:lnTo>
                    <a:pt x="2641118" y="285970"/>
                  </a:lnTo>
                  <a:lnTo>
                    <a:pt x="2650627" y="295961"/>
                  </a:lnTo>
                  <a:lnTo>
                    <a:pt x="2653586" y="299218"/>
                  </a:lnTo>
                  <a:lnTo>
                    <a:pt x="2659725" y="305953"/>
                  </a:lnTo>
                  <a:lnTo>
                    <a:pt x="2668420" y="315944"/>
                  </a:lnTo>
                  <a:lnTo>
                    <a:pt x="2673538" y="322136"/>
                  </a:lnTo>
                  <a:lnTo>
                    <a:pt x="2676959" y="325936"/>
                  </a:lnTo>
                  <a:lnTo>
                    <a:pt x="2686239" y="335927"/>
                  </a:lnTo>
                  <a:lnTo>
                    <a:pt x="2693490" y="343393"/>
                  </a:lnTo>
                  <a:lnTo>
                    <a:pt x="2696401" y="345919"/>
                  </a:lnTo>
                  <a:lnTo>
                    <a:pt x="2707755" y="355910"/>
                  </a:lnTo>
                  <a:lnTo>
                    <a:pt x="2713441" y="360637"/>
                  </a:lnTo>
                  <a:lnTo>
                    <a:pt x="2721785" y="365902"/>
                  </a:lnTo>
                  <a:lnTo>
                    <a:pt x="2733393" y="372904"/>
                  </a:lnTo>
                  <a:lnTo>
                    <a:pt x="2742502" y="375893"/>
                  </a:lnTo>
                  <a:lnTo>
                    <a:pt x="2753345" y="379328"/>
                  </a:lnTo>
                  <a:lnTo>
                    <a:pt x="2773297" y="378937"/>
                  </a:lnTo>
                  <a:lnTo>
                    <a:pt x="2780602" y="375893"/>
                  </a:lnTo>
                  <a:lnTo>
                    <a:pt x="2793249" y="370560"/>
                  </a:lnTo>
                  <a:lnTo>
                    <a:pt x="2798571" y="365902"/>
                  </a:lnTo>
                  <a:lnTo>
                    <a:pt x="2811179" y="355910"/>
                  </a:lnTo>
                  <a:lnTo>
                    <a:pt x="2813200" y="354289"/>
                  </a:lnTo>
                  <a:lnTo>
                    <a:pt x="2819928" y="345919"/>
                  </a:lnTo>
                  <a:lnTo>
                    <a:pt x="2828733" y="335927"/>
                  </a:lnTo>
                  <a:lnTo>
                    <a:pt x="2833152" y="331123"/>
                  </a:lnTo>
                  <a:lnTo>
                    <a:pt x="2836919" y="325936"/>
                  </a:lnTo>
                  <a:lnTo>
                    <a:pt x="2844915" y="315944"/>
                  </a:lnTo>
                  <a:lnTo>
                    <a:pt x="2853104" y="307163"/>
                  </a:lnTo>
                  <a:lnTo>
                    <a:pt x="2854099" y="305953"/>
                  </a:lnTo>
                  <a:lnTo>
                    <a:pt x="2863328" y="295961"/>
                  </a:lnTo>
                  <a:lnTo>
                    <a:pt x="2873056" y="287589"/>
                  </a:lnTo>
                  <a:lnTo>
                    <a:pt x="2874866" y="285970"/>
                  </a:lnTo>
                  <a:lnTo>
                    <a:pt x="2887934" y="275978"/>
                  </a:lnTo>
                  <a:lnTo>
                    <a:pt x="2893007" y="272877"/>
                  </a:lnTo>
                  <a:lnTo>
                    <a:pt x="2904831" y="265987"/>
                  </a:lnTo>
                  <a:lnTo>
                    <a:pt x="2912959" y="262002"/>
                  </a:lnTo>
                  <a:lnTo>
                    <a:pt x="2926113" y="255995"/>
                  </a:lnTo>
                  <a:lnTo>
                    <a:pt x="2932911" y="253345"/>
                  </a:lnTo>
                  <a:lnTo>
                    <a:pt x="2952863" y="246055"/>
                  </a:lnTo>
                  <a:lnTo>
                    <a:pt x="2953009" y="246004"/>
                  </a:lnTo>
                  <a:lnTo>
                    <a:pt x="2972815" y="239727"/>
                  </a:lnTo>
                  <a:moveTo>
                    <a:pt x="1097348" y="488637"/>
                  </a:moveTo>
                  <a:lnTo>
                    <a:pt x="1117299" y="492114"/>
                  </a:lnTo>
                  <a:lnTo>
                    <a:pt x="1137251" y="494154"/>
                  </a:lnTo>
                  <a:lnTo>
                    <a:pt x="1157203" y="493883"/>
                  </a:lnTo>
                  <a:lnTo>
                    <a:pt x="1177155" y="490805"/>
                  </a:lnTo>
                  <a:lnTo>
                    <a:pt x="1192309" y="485800"/>
                  </a:lnTo>
                  <a:lnTo>
                    <a:pt x="1197107" y="483964"/>
                  </a:lnTo>
                  <a:lnTo>
                    <a:pt x="1211360" y="475808"/>
                  </a:lnTo>
                  <a:lnTo>
                    <a:pt x="1217058" y="471857"/>
                  </a:lnTo>
                  <a:lnTo>
                    <a:pt x="1223837" y="465817"/>
                  </a:lnTo>
                  <a:lnTo>
                    <a:pt x="1233000" y="455825"/>
                  </a:lnTo>
                  <a:lnTo>
                    <a:pt x="1237010" y="450580"/>
                  </a:lnTo>
                  <a:lnTo>
                    <a:pt x="1240172" y="445834"/>
                  </a:lnTo>
                  <a:lnTo>
                    <a:pt x="1245593" y="435842"/>
                  </a:lnTo>
                  <a:lnTo>
                    <a:pt x="1249997" y="425851"/>
                  </a:lnTo>
                  <a:lnTo>
                    <a:pt x="1253674" y="415859"/>
                  </a:lnTo>
                  <a:lnTo>
                    <a:pt x="1256491" y="405868"/>
                  </a:lnTo>
                  <a:lnTo>
                    <a:pt x="1256962" y="403710"/>
                  </a:lnTo>
                  <a:lnTo>
                    <a:pt x="1258575" y="395876"/>
                  </a:lnTo>
                  <a:lnTo>
                    <a:pt x="1259953" y="385885"/>
                  </a:lnTo>
                  <a:lnTo>
                    <a:pt x="1260774" y="375893"/>
                  </a:lnTo>
                  <a:lnTo>
                    <a:pt x="1261040" y="365902"/>
                  </a:lnTo>
                  <a:lnTo>
                    <a:pt x="1260737" y="355910"/>
                  </a:lnTo>
                  <a:lnTo>
                    <a:pt x="1259959" y="345919"/>
                  </a:lnTo>
                  <a:lnTo>
                    <a:pt x="1258499" y="335927"/>
                  </a:lnTo>
                  <a:lnTo>
                    <a:pt x="1256962" y="328548"/>
                  </a:lnTo>
                  <a:lnTo>
                    <a:pt x="1256200" y="325936"/>
                  </a:lnTo>
                  <a:lnTo>
                    <a:pt x="1253173" y="315944"/>
                  </a:lnTo>
                  <a:lnTo>
                    <a:pt x="1248594" y="305953"/>
                  </a:lnTo>
                  <a:lnTo>
                    <a:pt x="1243522" y="295961"/>
                  </a:lnTo>
                  <a:lnTo>
                    <a:pt x="1237259" y="285970"/>
                  </a:lnTo>
                  <a:lnTo>
                    <a:pt x="1237010" y="285567"/>
                  </a:lnTo>
                  <a:lnTo>
                    <a:pt x="1217058" y="276619"/>
                  </a:lnTo>
                  <a:lnTo>
                    <a:pt x="1197107" y="281165"/>
                  </a:lnTo>
                  <a:lnTo>
                    <a:pt x="1188568" y="285970"/>
                  </a:lnTo>
                  <a:lnTo>
                    <a:pt x="1177155" y="290622"/>
                  </a:lnTo>
                  <a:lnTo>
                    <a:pt x="1168510" y="295961"/>
                  </a:lnTo>
                  <a:lnTo>
                    <a:pt x="1157203" y="301720"/>
                  </a:lnTo>
                  <a:lnTo>
                    <a:pt x="1150972" y="305953"/>
                  </a:lnTo>
                  <a:lnTo>
                    <a:pt x="1137251" y="313900"/>
                  </a:lnTo>
                  <a:lnTo>
                    <a:pt x="1134458" y="315944"/>
                  </a:lnTo>
                  <a:lnTo>
                    <a:pt x="1119384" y="325936"/>
                  </a:lnTo>
                  <a:lnTo>
                    <a:pt x="1117299" y="327190"/>
                  </a:lnTo>
                  <a:lnTo>
                    <a:pt x="1105482" y="335927"/>
                  </a:lnTo>
                  <a:lnTo>
                    <a:pt x="1097348" y="341783"/>
                  </a:lnTo>
                  <a:lnTo>
                    <a:pt x="1092437" y="345919"/>
                  </a:lnTo>
                  <a:lnTo>
                    <a:pt x="1080448" y="355910"/>
                  </a:lnTo>
                  <a:lnTo>
                    <a:pt x="1077396" y="358514"/>
                  </a:lnTo>
                  <a:lnTo>
                    <a:pt x="1069616" y="365902"/>
                  </a:lnTo>
                  <a:lnTo>
                    <a:pt x="1059347" y="375893"/>
                  </a:lnTo>
                  <a:lnTo>
                    <a:pt x="1057444" y="377857"/>
                  </a:lnTo>
                  <a:lnTo>
                    <a:pt x="1049858" y="385885"/>
                  </a:lnTo>
                  <a:lnTo>
                    <a:pt x="1041239" y="395876"/>
                  </a:lnTo>
                  <a:lnTo>
                    <a:pt x="1037492" y="400611"/>
                  </a:lnTo>
                  <a:lnTo>
                    <a:pt x="1032852" y="405868"/>
                  </a:lnTo>
                  <a:lnTo>
                    <a:pt x="1025206" y="415859"/>
                  </a:lnTo>
                  <a:lnTo>
                    <a:pt x="1018728" y="425851"/>
                  </a:lnTo>
                  <a:lnTo>
                    <a:pt x="1017541" y="428320"/>
                  </a:lnTo>
                  <a:lnTo>
                    <a:pt x="1012098" y="435842"/>
                  </a:lnTo>
                  <a:lnTo>
                    <a:pt x="1008344" y="445834"/>
                  </a:lnTo>
                  <a:lnTo>
                    <a:pt x="1010407" y="455825"/>
                  </a:lnTo>
                  <a:lnTo>
                    <a:pt x="1017541" y="460604"/>
                  </a:lnTo>
                  <a:lnTo>
                    <a:pt x="1023980" y="465817"/>
                  </a:lnTo>
                  <a:lnTo>
                    <a:pt x="1037492" y="470792"/>
                  </a:lnTo>
                  <a:lnTo>
                    <a:pt x="1049908" y="475808"/>
                  </a:lnTo>
                  <a:lnTo>
                    <a:pt x="1057444" y="477930"/>
                  </a:lnTo>
                  <a:lnTo>
                    <a:pt x="1077396" y="483944"/>
                  </a:lnTo>
                  <a:lnTo>
                    <a:pt x="1084527" y="485800"/>
                  </a:lnTo>
                  <a:lnTo>
                    <a:pt x="1097348" y="488637"/>
                  </a:lnTo>
                  <a:close/>
                  <a:moveTo>
                    <a:pt x="2613683" y="136752"/>
                  </a:moveTo>
                  <a:lnTo>
                    <a:pt x="2609140" y="136097"/>
                  </a:lnTo>
                  <a:lnTo>
                    <a:pt x="2593731" y="133359"/>
                  </a:lnTo>
                  <a:lnTo>
                    <a:pt x="2576843" y="126106"/>
                  </a:lnTo>
                  <a:lnTo>
                    <a:pt x="2573779" y="123984"/>
                  </a:lnTo>
                  <a:lnTo>
                    <a:pt x="2566773" y="116114"/>
                  </a:lnTo>
                  <a:lnTo>
                    <a:pt x="2562883" y="106123"/>
                  </a:lnTo>
                  <a:lnTo>
                    <a:pt x="2561720" y="96131"/>
                  </a:lnTo>
                  <a:lnTo>
                    <a:pt x="2562927" y="86140"/>
                  </a:lnTo>
                  <a:lnTo>
                    <a:pt x="2565591" y="76149"/>
                  </a:lnTo>
                  <a:lnTo>
                    <a:pt x="2569817" y="66157"/>
                  </a:lnTo>
                  <a:lnTo>
                    <a:pt x="2573779" y="58788"/>
                  </a:lnTo>
                  <a:lnTo>
                    <a:pt x="2575171" y="56166"/>
                  </a:lnTo>
                  <a:lnTo>
                    <a:pt x="2581862" y="46174"/>
                  </a:lnTo>
                  <a:lnTo>
                    <a:pt x="2589889" y="36183"/>
                  </a:lnTo>
                  <a:lnTo>
                    <a:pt x="2593731" y="32153"/>
                  </a:lnTo>
                  <a:lnTo>
                    <a:pt x="2600396" y="26191"/>
                  </a:lnTo>
                  <a:lnTo>
                    <a:pt x="2613673" y="16200"/>
                  </a:lnTo>
                  <a:lnTo>
                    <a:pt x="2613683" y="16193"/>
                  </a:lnTo>
                  <a:lnTo>
                    <a:pt x="2633634" y="6485"/>
                  </a:lnTo>
                  <a:lnTo>
                    <a:pt x="2634604" y="6208"/>
                  </a:lnTo>
                  <a:lnTo>
                    <a:pt x="2653586" y="1661"/>
                  </a:lnTo>
                  <a:lnTo>
                    <a:pt x="2673538" y="0"/>
                  </a:lnTo>
                  <a:lnTo>
                    <a:pt x="2693490" y="622"/>
                  </a:lnTo>
                  <a:lnTo>
                    <a:pt x="2713441" y="3028"/>
                  </a:lnTo>
                  <a:lnTo>
                    <a:pt x="2731367" y="6208"/>
                  </a:lnTo>
                  <a:lnTo>
                    <a:pt x="2733393" y="6610"/>
                  </a:lnTo>
                  <a:lnTo>
                    <a:pt x="2753345" y="11430"/>
                  </a:lnTo>
                  <a:lnTo>
                    <a:pt x="2769838" y="16200"/>
                  </a:lnTo>
                  <a:lnTo>
                    <a:pt x="2773297" y="17363"/>
                  </a:lnTo>
                  <a:lnTo>
                    <a:pt x="2793249" y="24812"/>
                  </a:lnTo>
                  <a:lnTo>
                    <a:pt x="2796385" y="26191"/>
                  </a:lnTo>
                  <a:lnTo>
                    <a:pt x="2813200" y="36154"/>
                  </a:lnTo>
                  <a:lnTo>
                    <a:pt x="2813242" y="36183"/>
                  </a:lnTo>
                  <a:lnTo>
                    <a:pt x="2823149" y="46174"/>
                  </a:lnTo>
                  <a:lnTo>
                    <a:pt x="2827798" y="56166"/>
                  </a:lnTo>
                  <a:lnTo>
                    <a:pt x="2828099" y="66157"/>
                  </a:lnTo>
                  <a:lnTo>
                    <a:pt x="2824772" y="76149"/>
                  </a:lnTo>
                  <a:lnTo>
                    <a:pt x="2817844" y="86140"/>
                  </a:lnTo>
                  <a:lnTo>
                    <a:pt x="2813200" y="91020"/>
                  </a:lnTo>
                  <a:lnTo>
                    <a:pt x="2807324" y="96131"/>
                  </a:lnTo>
                  <a:lnTo>
                    <a:pt x="2793249" y="106020"/>
                  </a:lnTo>
                  <a:lnTo>
                    <a:pt x="2793065" y="106123"/>
                  </a:lnTo>
                  <a:lnTo>
                    <a:pt x="2773297" y="115777"/>
                  </a:lnTo>
                  <a:lnTo>
                    <a:pt x="2772370" y="116114"/>
                  </a:lnTo>
                  <a:lnTo>
                    <a:pt x="2753345" y="122674"/>
                  </a:lnTo>
                  <a:lnTo>
                    <a:pt x="2739740" y="126106"/>
                  </a:lnTo>
                  <a:lnTo>
                    <a:pt x="2733393" y="127714"/>
                  </a:lnTo>
                  <a:lnTo>
                    <a:pt x="2713441" y="131363"/>
                  </a:lnTo>
                  <a:lnTo>
                    <a:pt x="2693490" y="134152"/>
                  </a:lnTo>
                  <a:lnTo>
                    <a:pt x="2673538" y="135935"/>
                  </a:lnTo>
                  <a:lnTo>
                    <a:pt x="2671116" y="136097"/>
                  </a:lnTo>
                  <a:lnTo>
                    <a:pt x="2653586" y="137430"/>
                  </a:lnTo>
                  <a:lnTo>
                    <a:pt x="2633634" y="137520"/>
                  </a:lnTo>
                  <a:lnTo>
                    <a:pt x="2613683" y="136752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任意多边形: 形状 2239">
              <a:extLst>
                <a:ext uri="{FF2B5EF4-FFF2-40B4-BE49-F238E27FC236}">
                  <a16:creationId xmlns:a16="http://schemas.microsoft.com/office/drawing/2014/main" id="{DE823007-D96F-3B7A-1164-DCCD389E6A11}"/>
                </a:ext>
              </a:extLst>
            </p:cNvPr>
            <p:cNvSpPr/>
            <p:nvPr/>
          </p:nvSpPr>
          <p:spPr>
            <a:xfrm>
              <a:off x="2885545" y="2851287"/>
              <a:ext cx="2972814" cy="570111"/>
            </a:xfrm>
            <a:custGeom>
              <a:avLst/>
              <a:gdLst>
                <a:gd name="connsiteX0" fmla="*/ 0 w 2972814"/>
                <a:gd name="connsiteY0" fmla="*/ 226986 h 570111"/>
                <a:gd name="connsiteX1" fmla="*/ 19952 w 2972814"/>
                <a:gd name="connsiteY1" fmla="*/ 220481 h 570111"/>
                <a:gd name="connsiteX2" fmla="*/ 24628 w 2972814"/>
                <a:gd name="connsiteY2" fmla="*/ 218940 h 570111"/>
                <a:gd name="connsiteX3" fmla="*/ 39904 w 2972814"/>
                <a:gd name="connsiteY3" fmla="*/ 214083 h 570111"/>
                <a:gd name="connsiteX4" fmla="*/ 56999 w 2972814"/>
                <a:gd name="connsiteY4" fmla="*/ 208948 h 570111"/>
                <a:gd name="connsiteX5" fmla="*/ 59855 w 2972814"/>
                <a:gd name="connsiteY5" fmla="*/ 208116 h 570111"/>
                <a:gd name="connsiteX6" fmla="*/ 79807 w 2972814"/>
                <a:gd name="connsiteY6" fmla="*/ 202956 h 570111"/>
                <a:gd name="connsiteX7" fmla="*/ 98112 w 2972814"/>
                <a:gd name="connsiteY7" fmla="*/ 198957 h 570111"/>
                <a:gd name="connsiteX8" fmla="*/ 99759 w 2972814"/>
                <a:gd name="connsiteY8" fmla="*/ 198600 h 570111"/>
                <a:gd name="connsiteX9" fmla="*/ 119711 w 2972814"/>
                <a:gd name="connsiteY9" fmla="*/ 195817 h 570111"/>
                <a:gd name="connsiteX10" fmla="*/ 139662 w 2972814"/>
                <a:gd name="connsiteY10" fmla="*/ 195290 h 570111"/>
                <a:gd name="connsiteX11" fmla="*/ 159614 w 2972814"/>
                <a:gd name="connsiteY11" fmla="*/ 197236 h 570111"/>
                <a:gd name="connsiteX12" fmla="*/ 167106 w 2972814"/>
                <a:gd name="connsiteY12" fmla="*/ 198957 h 570111"/>
                <a:gd name="connsiteX13" fmla="*/ 179566 w 2972814"/>
                <a:gd name="connsiteY13" fmla="*/ 203732 h 570111"/>
                <a:gd name="connsiteX14" fmla="*/ 188295 w 2972814"/>
                <a:gd name="connsiteY14" fmla="*/ 208948 h 570111"/>
                <a:gd name="connsiteX15" fmla="*/ 196014 w 2972814"/>
                <a:gd name="connsiteY15" fmla="*/ 218940 h 570111"/>
                <a:gd name="connsiteX16" fmla="*/ 197702 w 2972814"/>
                <a:gd name="connsiteY16" fmla="*/ 228931 h 570111"/>
                <a:gd name="connsiteX17" fmla="*/ 196717 w 2972814"/>
                <a:gd name="connsiteY17" fmla="*/ 238923 h 570111"/>
                <a:gd name="connsiteX18" fmla="*/ 194649 w 2972814"/>
                <a:gd name="connsiteY18" fmla="*/ 248914 h 570111"/>
                <a:gd name="connsiteX19" fmla="*/ 192070 w 2972814"/>
                <a:gd name="connsiteY19" fmla="*/ 258906 h 570111"/>
                <a:gd name="connsiteX20" fmla="*/ 189711 w 2972814"/>
                <a:gd name="connsiteY20" fmla="*/ 268897 h 570111"/>
                <a:gd name="connsiteX21" fmla="*/ 188513 w 2972814"/>
                <a:gd name="connsiteY21" fmla="*/ 278889 h 570111"/>
                <a:gd name="connsiteX22" fmla="*/ 188008 w 2972814"/>
                <a:gd name="connsiteY22" fmla="*/ 288880 h 570111"/>
                <a:gd name="connsiteX23" fmla="*/ 188470 w 2972814"/>
                <a:gd name="connsiteY23" fmla="*/ 298872 h 570111"/>
                <a:gd name="connsiteX24" fmla="*/ 189835 w 2972814"/>
                <a:gd name="connsiteY24" fmla="*/ 308863 h 570111"/>
                <a:gd name="connsiteX25" fmla="*/ 191847 w 2972814"/>
                <a:gd name="connsiteY25" fmla="*/ 318855 h 570111"/>
                <a:gd name="connsiteX26" fmla="*/ 194755 w 2972814"/>
                <a:gd name="connsiteY26" fmla="*/ 328846 h 570111"/>
                <a:gd name="connsiteX27" fmla="*/ 197878 w 2972814"/>
                <a:gd name="connsiteY27" fmla="*/ 338838 h 570111"/>
                <a:gd name="connsiteX28" fmla="*/ 199518 w 2972814"/>
                <a:gd name="connsiteY28" fmla="*/ 343238 h 570111"/>
                <a:gd name="connsiteX29" fmla="*/ 202034 w 2972814"/>
                <a:gd name="connsiteY29" fmla="*/ 348829 h 570111"/>
                <a:gd name="connsiteX30" fmla="*/ 206933 w 2972814"/>
                <a:gd name="connsiteY30" fmla="*/ 358821 h 570111"/>
                <a:gd name="connsiteX31" fmla="*/ 211727 w 2972814"/>
                <a:gd name="connsiteY31" fmla="*/ 368812 h 570111"/>
                <a:gd name="connsiteX32" fmla="*/ 216602 w 2972814"/>
                <a:gd name="connsiteY32" fmla="*/ 378804 h 570111"/>
                <a:gd name="connsiteX33" fmla="*/ 219470 w 2972814"/>
                <a:gd name="connsiteY33" fmla="*/ 384709 h 570111"/>
                <a:gd name="connsiteX34" fmla="*/ 221907 w 2972814"/>
                <a:gd name="connsiteY34" fmla="*/ 388795 h 570111"/>
                <a:gd name="connsiteX35" fmla="*/ 227998 w 2972814"/>
                <a:gd name="connsiteY35" fmla="*/ 398787 h 570111"/>
                <a:gd name="connsiteX36" fmla="*/ 233657 w 2972814"/>
                <a:gd name="connsiteY36" fmla="*/ 408778 h 570111"/>
                <a:gd name="connsiteX37" fmla="*/ 239421 w 2972814"/>
                <a:gd name="connsiteY37" fmla="*/ 418663 h 570111"/>
                <a:gd name="connsiteX38" fmla="*/ 239496 w 2972814"/>
                <a:gd name="connsiteY38" fmla="*/ 418770 h 570111"/>
                <a:gd name="connsiteX39" fmla="*/ 246434 w 2972814"/>
                <a:gd name="connsiteY39" fmla="*/ 428761 h 570111"/>
                <a:gd name="connsiteX40" fmla="*/ 253418 w 2972814"/>
                <a:gd name="connsiteY40" fmla="*/ 438753 h 570111"/>
                <a:gd name="connsiteX41" fmla="*/ 259373 w 2972814"/>
                <a:gd name="connsiteY41" fmla="*/ 446714 h 570111"/>
                <a:gd name="connsiteX42" fmla="*/ 261099 w 2972814"/>
                <a:gd name="connsiteY42" fmla="*/ 448744 h 570111"/>
                <a:gd name="connsiteX43" fmla="*/ 270151 w 2972814"/>
                <a:gd name="connsiteY43" fmla="*/ 458736 h 570111"/>
                <a:gd name="connsiteX44" fmla="*/ 279325 w 2972814"/>
                <a:gd name="connsiteY44" fmla="*/ 467841 h 570111"/>
                <a:gd name="connsiteX45" fmla="*/ 280342 w 2972814"/>
                <a:gd name="connsiteY45" fmla="*/ 468727 h 570111"/>
                <a:gd name="connsiteX46" fmla="*/ 293105 w 2972814"/>
                <a:gd name="connsiteY46" fmla="*/ 478719 h 570111"/>
                <a:gd name="connsiteX47" fmla="*/ 299277 w 2972814"/>
                <a:gd name="connsiteY47" fmla="*/ 483077 h 570111"/>
                <a:gd name="connsiteX48" fmla="*/ 308906 w 2972814"/>
                <a:gd name="connsiteY48" fmla="*/ 488710 h 570111"/>
                <a:gd name="connsiteX49" fmla="*/ 319228 w 2972814"/>
                <a:gd name="connsiteY49" fmla="*/ 494165 h 570111"/>
                <a:gd name="connsiteX50" fmla="*/ 330429 w 2972814"/>
                <a:gd name="connsiteY50" fmla="*/ 498702 h 570111"/>
                <a:gd name="connsiteX51" fmla="*/ 339180 w 2972814"/>
                <a:gd name="connsiteY51" fmla="*/ 501874 h 570111"/>
                <a:gd name="connsiteX52" fmla="*/ 359132 w 2972814"/>
                <a:gd name="connsiteY52" fmla="*/ 506164 h 570111"/>
                <a:gd name="connsiteX53" fmla="*/ 379084 w 2972814"/>
                <a:gd name="connsiteY53" fmla="*/ 507029 h 570111"/>
                <a:gd name="connsiteX54" fmla="*/ 399036 w 2972814"/>
                <a:gd name="connsiteY54" fmla="*/ 502807 h 570111"/>
                <a:gd name="connsiteX55" fmla="*/ 407072 w 2972814"/>
                <a:gd name="connsiteY55" fmla="*/ 498702 h 570111"/>
                <a:gd name="connsiteX56" fmla="*/ 417807 w 2972814"/>
                <a:gd name="connsiteY56" fmla="*/ 488710 h 570111"/>
                <a:gd name="connsiteX57" fmla="*/ 418987 w 2972814"/>
                <a:gd name="connsiteY57" fmla="*/ 486136 h 570111"/>
                <a:gd name="connsiteX58" fmla="*/ 421500 w 2972814"/>
                <a:gd name="connsiteY58" fmla="*/ 478719 h 570111"/>
                <a:gd name="connsiteX59" fmla="*/ 421398 w 2972814"/>
                <a:gd name="connsiteY59" fmla="*/ 468727 h 570111"/>
                <a:gd name="connsiteX60" fmla="*/ 418987 w 2972814"/>
                <a:gd name="connsiteY60" fmla="*/ 460174 h 570111"/>
                <a:gd name="connsiteX61" fmla="*/ 418570 w 2972814"/>
                <a:gd name="connsiteY61" fmla="*/ 458736 h 570111"/>
                <a:gd name="connsiteX62" fmla="*/ 413484 w 2972814"/>
                <a:gd name="connsiteY62" fmla="*/ 448744 h 570111"/>
                <a:gd name="connsiteX63" fmla="*/ 406999 w 2972814"/>
                <a:gd name="connsiteY63" fmla="*/ 438753 h 570111"/>
                <a:gd name="connsiteX64" fmla="*/ 399464 w 2972814"/>
                <a:gd name="connsiteY64" fmla="*/ 428761 h 570111"/>
                <a:gd name="connsiteX65" fmla="*/ 399036 w 2972814"/>
                <a:gd name="connsiteY65" fmla="*/ 428253 h 570111"/>
                <a:gd name="connsiteX66" fmla="*/ 390361 w 2972814"/>
                <a:gd name="connsiteY66" fmla="*/ 418770 h 570111"/>
                <a:gd name="connsiteX67" fmla="*/ 381169 w 2972814"/>
                <a:gd name="connsiteY67" fmla="*/ 408778 h 570111"/>
                <a:gd name="connsiteX68" fmla="*/ 379084 w 2972814"/>
                <a:gd name="connsiteY68" fmla="*/ 406459 h 570111"/>
                <a:gd name="connsiteX69" fmla="*/ 371448 w 2972814"/>
                <a:gd name="connsiteY69" fmla="*/ 398787 h 570111"/>
                <a:gd name="connsiteX70" fmla="*/ 362676 w 2972814"/>
                <a:gd name="connsiteY70" fmla="*/ 388795 h 570111"/>
                <a:gd name="connsiteX71" fmla="*/ 359132 w 2972814"/>
                <a:gd name="connsiteY71" fmla="*/ 384487 h 570111"/>
                <a:gd name="connsiteX72" fmla="*/ 353818 w 2972814"/>
                <a:gd name="connsiteY72" fmla="*/ 378804 h 570111"/>
                <a:gd name="connsiteX73" fmla="*/ 346158 w 2972814"/>
                <a:gd name="connsiteY73" fmla="*/ 368812 h 570111"/>
                <a:gd name="connsiteX74" fmla="*/ 340096 w 2972814"/>
                <a:gd name="connsiteY74" fmla="*/ 358821 h 570111"/>
                <a:gd name="connsiteX75" fmla="*/ 339180 w 2972814"/>
                <a:gd name="connsiteY75" fmla="*/ 357038 h 570111"/>
                <a:gd name="connsiteX76" fmla="*/ 334316 w 2972814"/>
                <a:gd name="connsiteY76" fmla="*/ 348829 h 570111"/>
                <a:gd name="connsiteX77" fmla="*/ 329966 w 2972814"/>
                <a:gd name="connsiteY77" fmla="*/ 338838 h 570111"/>
                <a:gd name="connsiteX78" fmla="*/ 326943 w 2972814"/>
                <a:gd name="connsiteY78" fmla="*/ 328846 h 570111"/>
                <a:gd name="connsiteX79" fmla="*/ 324669 w 2972814"/>
                <a:gd name="connsiteY79" fmla="*/ 318855 h 570111"/>
                <a:gd name="connsiteX80" fmla="*/ 323428 w 2972814"/>
                <a:gd name="connsiteY80" fmla="*/ 308863 h 570111"/>
                <a:gd name="connsiteX81" fmla="*/ 322771 w 2972814"/>
                <a:gd name="connsiteY81" fmla="*/ 298872 h 570111"/>
                <a:gd name="connsiteX82" fmla="*/ 322951 w 2972814"/>
                <a:gd name="connsiteY82" fmla="*/ 288880 h 570111"/>
                <a:gd name="connsiteX83" fmla="*/ 324062 w 2972814"/>
                <a:gd name="connsiteY83" fmla="*/ 278889 h 570111"/>
                <a:gd name="connsiteX84" fmla="*/ 325725 w 2972814"/>
                <a:gd name="connsiteY84" fmla="*/ 268897 h 570111"/>
                <a:gd name="connsiteX85" fmla="*/ 328394 w 2972814"/>
                <a:gd name="connsiteY85" fmla="*/ 258906 h 570111"/>
                <a:gd name="connsiteX86" fmla="*/ 332867 w 2972814"/>
                <a:gd name="connsiteY86" fmla="*/ 248914 h 570111"/>
                <a:gd name="connsiteX87" fmla="*/ 339180 w 2972814"/>
                <a:gd name="connsiteY87" fmla="*/ 238947 h 570111"/>
                <a:gd name="connsiteX88" fmla="*/ 339196 w 2972814"/>
                <a:gd name="connsiteY88" fmla="*/ 238923 h 570111"/>
                <a:gd name="connsiteX89" fmla="*/ 348145 w 2972814"/>
                <a:gd name="connsiteY89" fmla="*/ 228931 h 570111"/>
                <a:gd name="connsiteX90" fmla="*/ 359132 w 2972814"/>
                <a:gd name="connsiteY90" fmla="*/ 221332 h 570111"/>
                <a:gd name="connsiteX91" fmla="*/ 363006 w 2972814"/>
                <a:gd name="connsiteY91" fmla="*/ 218940 h 570111"/>
                <a:gd name="connsiteX92" fmla="*/ 379084 w 2972814"/>
                <a:gd name="connsiteY92" fmla="*/ 211478 h 570111"/>
                <a:gd name="connsiteX93" fmla="*/ 386382 w 2972814"/>
                <a:gd name="connsiteY93" fmla="*/ 208948 h 570111"/>
                <a:gd name="connsiteX94" fmla="*/ 399036 w 2972814"/>
                <a:gd name="connsiteY94" fmla="*/ 205386 h 570111"/>
                <a:gd name="connsiteX95" fmla="*/ 418987 w 2972814"/>
                <a:gd name="connsiteY95" fmla="*/ 200844 h 570111"/>
                <a:gd name="connsiteX96" fmla="*/ 430282 w 2972814"/>
                <a:gd name="connsiteY96" fmla="*/ 198957 h 570111"/>
                <a:gd name="connsiteX97" fmla="*/ 438939 w 2972814"/>
                <a:gd name="connsiteY97" fmla="*/ 197656 h 570111"/>
                <a:gd name="connsiteX98" fmla="*/ 458891 w 2972814"/>
                <a:gd name="connsiteY98" fmla="*/ 194789 h 570111"/>
                <a:gd name="connsiteX99" fmla="*/ 478843 w 2972814"/>
                <a:gd name="connsiteY99" fmla="*/ 191972 h 570111"/>
                <a:gd name="connsiteX100" fmla="*/ 498794 w 2972814"/>
                <a:gd name="connsiteY100" fmla="*/ 189015 h 570111"/>
                <a:gd name="connsiteX101" fmla="*/ 499069 w 2972814"/>
                <a:gd name="connsiteY101" fmla="*/ 188965 h 570111"/>
                <a:gd name="connsiteX102" fmla="*/ 518746 w 2972814"/>
                <a:gd name="connsiteY102" fmla="*/ 185380 h 570111"/>
                <a:gd name="connsiteX103" fmla="*/ 538698 w 2972814"/>
                <a:gd name="connsiteY103" fmla="*/ 181266 h 570111"/>
                <a:gd name="connsiteX104" fmla="*/ 548645 w 2972814"/>
                <a:gd name="connsiteY104" fmla="*/ 178974 h 570111"/>
                <a:gd name="connsiteX105" fmla="*/ 558650 w 2972814"/>
                <a:gd name="connsiteY105" fmla="*/ 176656 h 570111"/>
                <a:gd name="connsiteX106" fmla="*/ 578601 w 2972814"/>
                <a:gd name="connsiteY106" fmla="*/ 171349 h 570111"/>
                <a:gd name="connsiteX107" fmla="*/ 587340 w 2972814"/>
                <a:gd name="connsiteY107" fmla="*/ 168982 h 570111"/>
                <a:gd name="connsiteX108" fmla="*/ 598553 w 2972814"/>
                <a:gd name="connsiteY108" fmla="*/ 165778 h 570111"/>
                <a:gd name="connsiteX109" fmla="*/ 618505 w 2972814"/>
                <a:gd name="connsiteY109" fmla="*/ 159890 h 570111"/>
                <a:gd name="connsiteX110" fmla="*/ 621667 w 2972814"/>
                <a:gd name="connsiteY110" fmla="*/ 158991 h 570111"/>
                <a:gd name="connsiteX111" fmla="*/ 638457 w 2972814"/>
                <a:gd name="connsiteY111" fmla="*/ 153608 h 570111"/>
                <a:gd name="connsiteX112" fmla="*/ 653473 w 2972814"/>
                <a:gd name="connsiteY112" fmla="*/ 148999 h 570111"/>
                <a:gd name="connsiteX113" fmla="*/ 658409 w 2972814"/>
                <a:gd name="connsiteY113" fmla="*/ 147197 h 570111"/>
                <a:gd name="connsiteX114" fmla="*/ 678360 w 2972814"/>
                <a:gd name="connsiteY114" fmla="*/ 140937 h 570111"/>
                <a:gd name="connsiteX115" fmla="*/ 685190 w 2972814"/>
                <a:gd name="connsiteY115" fmla="*/ 139008 h 570111"/>
                <a:gd name="connsiteX116" fmla="*/ 698312 w 2972814"/>
                <a:gd name="connsiteY116" fmla="*/ 134244 h 570111"/>
                <a:gd name="connsiteX117" fmla="*/ 713195 w 2972814"/>
                <a:gd name="connsiteY117" fmla="*/ 129016 h 570111"/>
                <a:gd name="connsiteX118" fmla="*/ 718264 w 2972814"/>
                <a:gd name="connsiteY118" fmla="*/ 126498 h 570111"/>
                <a:gd name="connsiteX119" fmla="*/ 735103 w 2972814"/>
                <a:gd name="connsiteY119" fmla="*/ 119025 h 570111"/>
                <a:gd name="connsiteX120" fmla="*/ 738216 w 2972814"/>
                <a:gd name="connsiteY120" fmla="*/ 117055 h 570111"/>
                <a:gd name="connsiteX121" fmla="*/ 750771 w 2972814"/>
                <a:gd name="connsiteY121" fmla="*/ 109033 h 570111"/>
                <a:gd name="connsiteX122" fmla="*/ 758167 w 2972814"/>
                <a:gd name="connsiteY122" fmla="*/ 101572 h 570111"/>
                <a:gd name="connsiteX123" fmla="*/ 760590 w 2972814"/>
                <a:gd name="connsiteY123" fmla="*/ 99042 h 570111"/>
                <a:gd name="connsiteX124" fmla="*/ 767374 w 2972814"/>
                <a:gd name="connsiteY124" fmla="*/ 89050 h 570111"/>
                <a:gd name="connsiteX125" fmla="*/ 774505 w 2972814"/>
                <a:gd name="connsiteY125" fmla="*/ 79059 h 570111"/>
                <a:gd name="connsiteX126" fmla="*/ 778119 w 2972814"/>
                <a:gd name="connsiteY126" fmla="*/ 74150 h 570111"/>
                <a:gd name="connsiteX127" fmla="*/ 781671 w 2972814"/>
                <a:gd name="connsiteY127" fmla="*/ 69067 h 570111"/>
                <a:gd name="connsiteX128" fmla="*/ 792485 w 2972814"/>
                <a:gd name="connsiteY128" fmla="*/ 59076 h 570111"/>
                <a:gd name="connsiteX129" fmla="*/ 798071 w 2972814"/>
                <a:gd name="connsiteY129" fmla="*/ 55507 h 570111"/>
                <a:gd name="connsiteX130" fmla="*/ 807319 w 2972814"/>
                <a:gd name="connsiteY130" fmla="*/ 49084 h 570111"/>
                <a:gd name="connsiteX131" fmla="*/ 818023 w 2972814"/>
                <a:gd name="connsiteY131" fmla="*/ 43214 h 570111"/>
                <a:gd name="connsiteX132" fmla="*/ 826108 w 2972814"/>
                <a:gd name="connsiteY132" fmla="*/ 39093 h 570111"/>
                <a:gd name="connsiteX133" fmla="*/ 837975 w 2972814"/>
                <a:gd name="connsiteY133" fmla="*/ 34859 h 570111"/>
                <a:gd name="connsiteX134" fmla="*/ 854520 w 2972814"/>
                <a:gd name="connsiteY134" fmla="*/ 29101 h 570111"/>
                <a:gd name="connsiteX135" fmla="*/ 857926 w 2972814"/>
                <a:gd name="connsiteY135" fmla="*/ 28173 h 570111"/>
                <a:gd name="connsiteX136" fmla="*/ 877878 w 2972814"/>
                <a:gd name="connsiteY136" fmla="*/ 23858 h 570111"/>
                <a:gd name="connsiteX137" fmla="*/ 897830 w 2972814"/>
                <a:gd name="connsiteY137" fmla="*/ 21426 h 570111"/>
                <a:gd name="connsiteX138" fmla="*/ 917782 w 2972814"/>
                <a:gd name="connsiteY138" fmla="*/ 21489 h 570111"/>
                <a:gd name="connsiteX139" fmla="*/ 937733 w 2972814"/>
                <a:gd name="connsiteY139" fmla="*/ 24039 h 570111"/>
                <a:gd name="connsiteX140" fmla="*/ 957685 w 2972814"/>
                <a:gd name="connsiteY140" fmla="*/ 29072 h 570111"/>
                <a:gd name="connsiteX141" fmla="*/ 957764 w 2972814"/>
                <a:gd name="connsiteY141" fmla="*/ 29101 h 570111"/>
                <a:gd name="connsiteX142" fmla="*/ 977637 w 2972814"/>
                <a:gd name="connsiteY142" fmla="*/ 37657 h 570111"/>
                <a:gd name="connsiteX143" fmla="*/ 980361 w 2972814"/>
                <a:gd name="connsiteY143" fmla="*/ 39093 h 570111"/>
                <a:gd name="connsiteX144" fmla="*/ 997589 w 2972814"/>
                <a:gd name="connsiteY144" fmla="*/ 49021 h 570111"/>
                <a:gd name="connsiteX145" fmla="*/ 997684 w 2972814"/>
                <a:gd name="connsiteY145" fmla="*/ 49084 h 570111"/>
                <a:gd name="connsiteX146" fmla="*/ 1011695 w 2972814"/>
                <a:gd name="connsiteY146" fmla="*/ 59076 h 570111"/>
                <a:gd name="connsiteX147" fmla="*/ 1017541 w 2972814"/>
                <a:gd name="connsiteY147" fmla="*/ 63311 h 570111"/>
                <a:gd name="connsiteX148" fmla="*/ 1025658 w 2972814"/>
                <a:gd name="connsiteY148" fmla="*/ 69067 h 570111"/>
                <a:gd name="connsiteX149" fmla="*/ 1037492 w 2972814"/>
                <a:gd name="connsiteY149" fmla="*/ 77060 h 570111"/>
                <a:gd name="connsiteX150" fmla="*/ 1040680 w 2972814"/>
                <a:gd name="connsiteY150" fmla="*/ 79059 h 570111"/>
                <a:gd name="connsiteX151" fmla="*/ 1057444 w 2972814"/>
                <a:gd name="connsiteY151" fmla="*/ 88598 h 570111"/>
                <a:gd name="connsiteX152" fmla="*/ 1058424 w 2972814"/>
                <a:gd name="connsiteY152" fmla="*/ 89050 h 570111"/>
                <a:gd name="connsiteX153" fmla="*/ 1077396 w 2972814"/>
                <a:gd name="connsiteY153" fmla="*/ 97218 h 570111"/>
                <a:gd name="connsiteX154" fmla="*/ 1083032 w 2972814"/>
                <a:gd name="connsiteY154" fmla="*/ 99042 h 570111"/>
                <a:gd name="connsiteX155" fmla="*/ 1097348 w 2972814"/>
                <a:gd name="connsiteY155" fmla="*/ 103404 h 570111"/>
                <a:gd name="connsiteX156" fmla="*/ 1117299 w 2972814"/>
                <a:gd name="connsiteY156" fmla="*/ 107766 h 570111"/>
                <a:gd name="connsiteX157" fmla="*/ 1124993 w 2972814"/>
                <a:gd name="connsiteY157" fmla="*/ 109033 h 570111"/>
                <a:gd name="connsiteX158" fmla="*/ 1137251 w 2972814"/>
                <a:gd name="connsiteY158" fmla="*/ 111068 h 570111"/>
                <a:gd name="connsiteX159" fmla="*/ 1157203 w 2972814"/>
                <a:gd name="connsiteY159" fmla="*/ 114225 h 570111"/>
                <a:gd name="connsiteX160" fmla="*/ 1177155 w 2972814"/>
                <a:gd name="connsiteY160" fmla="*/ 117411 h 570111"/>
                <a:gd name="connsiteX161" fmla="*/ 1185079 w 2972814"/>
                <a:gd name="connsiteY161" fmla="*/ 119025 h 570111"/>
                <a:gd name="connsiteX162" fmla="*/ 1197107 w 2972814"/>
                <a:gd name="connsiteY162" fmla="*/ 121775 h 570111"/>
                <a:gd name="connsiteX163" fmla="*/ 1217058 w 2972814"/>
                <a:gd name="connsiteY163" fmla="*/ 127595 h 570111"/>
                <a:gd name="connsiteX164" fmla="*/ 1220839 w 2972814"/>
                <a:gd name="connsiteY164" fmla="*/ 129016 h 570111"/>
                <a:gd name="connsiteX165" fmla="*/ 1237010 w 2972814"/>
                <a:gd name="connsiteY165" fmla="*/ 136273 h 570111"/>
                <a:gd name="connsiteX166" fmla="*/ 1241761 w 2972814"/>
                <a:gd name="connsiteY166" fmla="*/ 139008 h 570111"/>
                <a:gd name="connsiteX167" fmla="*/ 1256823 w 2972814"/>
                <a:gd name="connsiteY167" fmla="*/ 148999 h 570111"/>
                <a:gd name="connsiteX168" fmla="*/ 1256962 w 2972814"/>
                <a:gd name="connsiteY168" fmla="*/ 149107 h 570111"/>
                <a:gd name="connsiteX169" fmla="*/ 1267984 w 2972814"/>
                <a:gd name="connsiteY169" fmla="*/ 158991 h 570111"/>
                <a:gd name="connsiteX170" fmla="*/ 1276914 w 2972814"/>
                <a:gd name="connsiteY170" fmla="*/ 167621 h 570111"/>
                <a:gd name="connsiteX171" fmla="*/ 1278230 w 2972814"/>
                <a:gd name="connsiteY171" fmla="*/ 168982 h 570111"/>
                <a:gd name="connsiteX172" fmla="*/ 1288330 w 2972814"/>
                <a:gd name="connsiteY172" fmla="*/ 178974 h 570111"/>
                <a:gd name="connsiteX173" fmla="*/ 1296865 w 2972814"/>
                <a:gd name="connsiteY173" fmla="*/ 186668 h 570111"/>
                <a:gd name="connsiteX174" fmla="*/ 1299652 w 2972814"/>
                <a:gd name="connsiteY174" fmla="*/ 188965 h 570111"/>
                <a:gd name="connsiteX175" fmla="*/ 1314494 w 2972814"/>
                <a:gd name="connsiteY175" fmla="*/ 198957 h 570111"/>
                <a:gd name="connsiteX176" fmla="*/ 1316817 w 2972814"/>
                <a:gd name="connsiteY176" fmla="*/ 200176 h 570111"/>
                <a:gd name="connsiteX177" fmla="*/ 1336769 w 2972814"/>
                <a:gd name="connsiteY177" fmla="*/ 207791 h 570111"/>
                <a:gd name="connsiteX178" fmla="*/ 1342065 w 2972814"/>
                <a:gd name="connsiteY178" fmla="*/ 208948 h 570111"/>
                <a:gd name="connsiteX179" fmla="*/ 1356721 w 2972814"/>
                <a:gd name="connsiteY179" fmla="*/ 211374 h 570111"/>
                <a:gd name="connsiteX180" fmla="*/ 1376673 w 2972814"/>
                <a:gd name="connsiteY180" fmla="*/ 212547 h 570111"/>
                <a:gd name="connsiteX181" fmla="*/ 1396624 w 2972814"/>
                <a:gd name="connsiteY181" fmla="*/ 211940 h 570111"/>
                <a:gd name="connsiteX182" fmla="*/ 1416576 w 2972814"/>
                <a:gd name="connsiteY182" fmla="*/ 210168 h 570111"/>
                <a:gd name="connsiteX183" fmla="*/ 1425314 w 2972814"/>
                <a:gd name="connsiteY183" fmla="*/ 208948 h 570111"/>
                <a:gd name="connsiteX184" fmla="*/ 1436528 w 2972814"/>
                <a:gd name="connsiteY184" fmla="*/ 207347 h 570111"/>
                <a:gd name="connsiteX185" fmla="*/ 1456480 w 2972814"/>
                <a:gd name="connsiteY185" fmla="*/ 203548 h 570111"/>
                <a:gd name="connsiteX186" fmla="*/ 1476431 w 2972814"/>
                <a:gd name="connsiteY186" fmla="*/ 199149 h 570111"/>
                <a:gd name="connsiteX187" fmla="*/ 1477204 w 2972814"/>
                <a:gd name="connsiteY187" fmla="*/ 198957 h 570111"/>
                <a:gd name="connsiteX188" fmla="*/ 1496383 w 2972814"/>
                <a:gd name="connsiteY188" fmla="*/ 193592 h 570111"/>
                <a:gd name="connsiteX189" fmla="*/ 1511684 w 2972814"/>
                <a:gd name="connsiteY189" fmla="*/ 188965 h 570111"/>
                <a:gd name="connsiteX190" fmla="*/ 1516335 w 2972814"/>
                <a:gd name="connsiteY190" fmla="*/ 187347 h 570111"/>
                <a:gd name="connsiteX191" fmla="*/ 1536287 w 2972814"/>
                <a:gd name="connsiteY191" fmla="*/ 180229 h 570111"/>
                <a:gd name="connsiteX192" fmla="*/ 1540015 w 2972814"/>
                <a:gd name="connsiteY192" fmla="*/ 178974 h 570111"/>
                <a:gd name="connsiteX193" fmla="*/ 1556239 w 2972814"/>
                <a:gd name="connsiteY193" fmla="*/ 172498 h 570111"/>
                <a:gd name="connsiteX194" fmla="*/ 1566264 w 2972814"/>
                <a:gd name="connsiteY194" fmla="*/ 168982 h 570111"/>
                <a:gd name="connsiteX195" fmla="*/ 1576190 w 2972814"/>
                <a:gd name="connsiteY195" fmla="*/ 164717 h 570111"/>
                <a:gd name="connsiteX196" fmla="*/ 1592602 w 2972814"/>
                <a:gd name="connsiteY196" fmla="*/ 158991 h 570111"/>
                <a:gd name="connsiteX197" fmla="*/ 1596142 w 2972814"/>
                <a:gd name="connsiteY197" fmla="*/ 157547 h 570111"/>
                <a:gd name="connsiteX198" fmla="*/ 1616094 w 2972814"/>
                <a:gd name="connsiteY198" fmla="*/ 151534 h 570111"/>
                <a:gd name="connsiteX199" fmla="*/ 1628364 w 2972814"/>
                <a:gd name="connsiteY199" fmla="*/ 148999 h 570111"/>
                <a:gd name="connsiteX200" fmla="*/ 1636046 w 2972814"/>
                <a:gd name="connsiteY200" fmla="*/ 147268 h 570111"/>
                <a:gd name="connsiteX201" fmla="*/ 1655997 w 2972814"/>
                <a:gd name="connsiteY201" fmla="*/ 144239 h 570111"/>
                <a:gd name="connsiteX202" fmla="*/ 1675949 w 2972814"/>
                <a:gd name="connsiteY202" fmla="*/ 141815 h 570111"/>
                <a:gd name="connsiteX203" fmla="*/ 1695761 w 2972814"/>
                <a:gd name="connsiteY203" fmla="*/ 139008 h 570111"/>
                <a:gd name="connsiteX204" fmla="*/ 1695901 w 2972814"/>
                <a:gd name="connsiteY204" fmla="*/ 138988 h 570111"/>
                <a:gd name="connsiteX205" fmla="*/ 1715853 w 2972814"/>
                <a:gd name="connsiteY205" fmla="*/ 135649 h 570111"/>
                <a:gd name="connsiteX206" fmla="*/ 1735805 w 2972814"/>
                <a:gd name="connsiteY206" fmla="*/ 131471 h 570111"/>
                <a:gd name="connsiteX207" fmla="*/ 1745661 w 2972814"/>
                <a:gd name="connsiteY207" fmla="*/ 129016 h 570111"/>
                <a:gd name="connsiteX208" fmla="*/ 1755756 w 2972814"/>
                <a:gd name="connsiteY208" fmla="*/ 126653 h 570111"/>
                <a:gd name="connsiteX209" fmla="*/ 1775708 w 2972814"/>
                <a:gd name="connsiteY209" fmla="*/ 121881 h 570111"/>
                <a:gd name="connsiteX210" fmla="*/ 1791932 w 2972814"/>
                <a:gd name="connsiteY210" fmla="*/ 119025 h 570111"/>
                <a:gd name="connsiteX211" fmla="*/ 1795660 w 2972814"/>
                <a:gd name="connsiteY211" fmla="*/ 118447 h 570111"/>
                <a:gd name="connsiteX212" fmla="*/ 1815612 w 2972814"/>
                <a:gd name="connsiteY212" fmla="*/ 116855 h 570111"/>
                <a:gd name="connsiteX213" fmla="*/ 1835563 w 2972814"/>
                <a:gd name="connsiteY213" fmla="*/ 117222 h 570111"/>
                <a:gd name="connsiteX214" fmla="*/ 1851258 w 2972814"/>
                <a:gd name="connsiteY214" fmla="*/ 119025 h 570111"/>
                <a:gd name="connsiteX215" fmla="*/ 1855515 w 2972814"/>
                <a:gd name="connsiteY215" fmla="*/ 119659 h 570111"/>
                <a:gd name="connsiteX216" fmla="*/ 1875467 w 2972814"/>
                <a:gd name="connsiteY216" fmla="*/ 123704 h 570111"/>
                <a:gd name="connsiteX217" fmla="*/ 1895419 w 2972814"/>
                <a:gd name="connsiteY217" fmla="*/ 126094 h 570111"/>
                <a:gd name="connsiteX218" fmla="*/ 1915371 w 2972814"/>
                <a:gd name="connsiteY218" fmla="*/ 125947 h 570111"/>
                <a:gd name="connsiteX219" fmla="*/ 1935322 w 2972814"/>
                <a:gd name="connsiteY219" fmla="*/ 122609 h 570111"/>
                <a:gd name="connsiteX220" fmla="*/ 1946124 w 2972814"/>
                <a:gd name="connsiteY220" fmla="*/ 119025 h 570111"/>
                <a:gd name="connsiteX221" fmla="*/ 1955274 w 2972814"/>
                <a:gd name="connsiteY221" fmla="*/ 116459 h 570111"/>
                <a:gd name="connsiteX222" fmla="*/ 1975226 w 2972814"/>
                <a:gd name="connsiteY222" fmla="*/ 109081 h 570111"/>
                <a:gd name="connsiteX223" fmla="*/ 1975325 w 2972814"/>
                <a:gd name="connsiteY223" fmla="*/ 109033 h 570111"/>
                <a:gd name="connsiteX224" fmla="*/ 1995178 w 2972814"/>
                <a:gd name="connsiteY224" fmla="*/ 100450 h 570111"/>
                <a:gd name="connsiteX225" fmla="*/ 1998308 w 2972814"/>
                <a:gd name="connsiteY225" fmla="*/ 99042 h 570111"/>
                <a:gd name="connsiteX226" fmla="*/ 2015129 w 2972814"/>
                <a:gd name="connsiteY226" fmla="*/ 91632 h 570111"/>
                <a:gd name="connsiteX227" fmla="*/ 2021190 w 2972814"/>
                <a:gd name="connsiteY227" fmla="*/ 89050 h 570111"/>
                <a:gd name="connsiteX228" fmla="*/ 2035081 w 2972814"/>
                <a:gd name="connsiteY228" fmla="*/ 83225 h 570111"/>
                <a:gd name="connsiteX229" fmla="*/ 2046516 w 2972814"/>
                <a:gd name="connsiteY229" fmla="*/ 79059 h 570111"/>
                <a:gd name="connsiteX230" fmla="*/ 2055033 w 2972814"/>
                <a:gd name="connsiteY230" fmla="*/ 75911 h 570111"/>
                <a:gd name="connsiteX231" fmla="*/ 2074985 w 2972814"/>
                <a:gd name="connsiteY231" fmla="*/ 70869 h 570111"/>
                <a:gd name="connsiteX232" fmla="*/ 2091275 w 2972814"/>
                <a:gd name="connsiteY232" fmla="*/ 69067 h 570111"/>
                <a:gd name="connsiteX233" fmla="*/ 2094936 w 2972814"/>
                <a:gd name="connsiteY233" fmla="*/ 68642 h 570111"/>
                <a:gd name="connsiteX234" fmla="*/ 2114888 w 2972814"/>
                <a:gd name="connsiteY234" fmla="*/ 69005 h 570111"/>
                <a:gd name="connsiteX235" fmla="*/ 2115247 w 2972814"/>
                <a:gd name="connsiteY235" fmla="*/ 69067 h 570111"/>
                <a:gd name="connsiteX236" fmla="*/ 2134840 w 2972814"/>
                <a:gd name="connsiteY236" fmla="*/ 72457 h 570111"/>
                <a:gd name="connsiteX237" fmla="*/ 2154722 w 2972814"/>
                <a:gd name="connsiteY237" fmla="*/ 79059 h 570111"/>
                <a:gd name="connsiteX238" fmla="*/ 2154792 w 2972814"/>
                <a:gd name="connsiteY238" fmla="*/ 79081 h 570111"/>
                <a:gd name="connsiteX239" fmla="*/ 2174744 w 2972814"/>
                <a:gd name="connsiteY239" fmla="*/ 87783 h 570111"/>
                <a:gd name="connsiteX240" fmla="*/ 2177148 w 2972814"/>
                <a:gd name="connsiteY240" fmla="*/ 89050 h 570111"/>
                <a:gd name="connsiteX241" fmla="*/ 2194695 w 2972814"/>
                <a:gd name="connsiteY241" fmla="*/ 98622 h 570111"/>
                <a:gd name="connsiteX242" fmla="*/ 2195390 w 2972814"/>
                <a:gd name="connsiteY242" fmla="*/ 99042 h 570111"/>
                <a:gd name="connsiteX243" fmla="*/ 2211794 w 2972814"/>
                <a:gd name="connsiteY243" fmla="*/ 109033 h 570111"/>
                <a:gd name="connsiteX244" fmla="*/ 2214647 w 2972814"/>
                <a:gd name="connsiteY244" fmla="*/ 110882 h 570111"/>
                <a:gd name="connsiteX245" fmla="*/ 2227503 w 2972814"/>
                <a:gd name="connsiteY245" fmla="*/ 119025 h 570111"/>
                <a:gd name="connsiteX246" fmla="*/ 2234599 w 2972814"/>
                <a:gd name="connsiteY246" fmla="*/ 124061 h 570111"/>
                <a:gd name="connsiteX247" fmla="*/ 2242602 w 2972814"/>
                <a:gd name="connsiteY247" fmla="*/ 129016 h 570111"/>
                <a:gd name="connsiteX248" fmla="*/ 2254551 w 2972814"/>
                <a:gd name="connsiteY248" fmla="*/ 137419 h 570111"/>
                <a:gd name="connsiteX249" fmla="*/ 2257330 w 2972814"/>
                <a:gd name="connsiteY249" fmla="*/ 139008 h 570111"/>
                <a:gd name="connsiteX250" fmla="*/ 2272617 w 2972814"/>
                <a:gd name="connsiteY250" fmla="*/ 148999 h 570111"/>
                <a:gd name="connsiteX251" fmla="*/ 2274502 w 2972814"/>
                <a:gd name="connsiteY251" fmla="*/ 150408 h 570111"/>
                <a:gd name="connsiteX252" fmla="*/ 2291026 w 2972814"/>
                <a:gd name="connsiteY252" fmla="*/ 158991 h 570111"/>
                <a:gd name="connsiteX253" fmla="*/ 2294454 w 2972814"/>
                <a:gd name="connsiteY253" fmla="*/ 161144 h 570111"/>
                <a:gd name="connsiteX254" fmla="*/ 2314406 w 2972814"/>
                <a:gd name="connsiteY254" fmla="*/ 167574 h 570111"/>
                <a:gd name="connsiteX255" fmla="*/ 2334358 w 2972814"/>
                <a:gd name="connsiteY255" fmla="*/ 167545 h 570111"/>
                <a:gd name="connsiteX256" fmla="*/ 2354310 w 2972814"/>
                <a:gd name="connsiteY256" fmla="*/ 162524 h 570111"/>
                <a:gd name="connsiteX257" fmla="*/ 2362655 w 2972814"/>
                <a:gd name="connsiteY257" fmla="*/ 158991 h 570111"/>
                <a:gd name="connsiteX258" fmla="*/ 2374261 w 2972814"/>
                <a:gd name="connsiteY258" fmla="*/ 154789 h 570111"/>
                <a:gd name="connsiteX259" fmla="*/ 2387262 w 2972814"/>
                <a:gd name="connsiteY259" fmla="*/ 148999 h 570111"/>
                <a:gd name="connsiteX260" fmla="*/ 2394213 w 2972814"/>
                <a:gd name="connsiteY260" fmla="*/ 146397 h 570111"/>
                <a:gd name="connsiteX261" fmla="*/ 2411692 w 2972814"/>
                <a:gd name="connsiteY261" fmla="*/ 139008 h 570111"/>
                <a:gd name="connsiteX262" fmla="*/ 2414165 w 2972814"/>
                <a:gd name="connsiteY262" fmla="*/ 138045 h 570111"/>
                <a:gd name="connsiteX263" fmla="*/ 2433949 w 2972814"/>
                <a:gd name="connsiteY263" fmla="*/ 129016 h 570111"/>
                <a:gd name="connsiteX264" fmla="*/ 2434117 w 2972814"/>
                <a:gd name="connsiteY264" fmla="*/ 128946 h 570111"/>
                <a:gd name="connsiteX265" fmla="*/ 2454068 w 2972814"/>
                <a:gd name="connsiteY265" fmla="*/ 119054 h 570111"/>
                <a:gd name="connsiteX266" fmla="*/ 2454117 w 2972814"/>
                <a:gd name="connsiteY266" fmla="*/ 119025 h 570111"/>
                <a:gd name="connsiteX267" fmla="*/ 2470661 w 2972814"/>
                <a:gd name="connsiteY267" fmla="*/ 109033 h 570111"/>
                <a:gd name="connsiteX268" fmla="*/ 2474020 w 2972814"/>
                <a:gd name="connsiteY268" fmla="*/ 107061 h 570111"/>
                <a:gd name="connsiteX269" fmla="*/ 2485088 w 2972814"/>
                <a:gd name="connsiteY269" fmla="*/ 99042 h 570111"/>
                <a:gd name="connsiteX270" fmla="*/ 2493972 w 2972814"/>
                <a:gd name="connsiteY270" fmla="*/ 92630 h 570111"/>
                <a:gd name="connsiteX271" fmla="*/ 2497974 w 2972814"/>
                <a:gd name="connsiteY271" fmla="*/ 89050 h 570111"/>
                <a:gd name="connsiteX272" fmla="*/ 2509181 w 2972814"/>
                <a:gd name="connsiteY272" fmla="*/ 79059 h 570111"/>
                <a:gd name="connsiteX273" fmla="*/ 2513924 w 2972814"/>
                <a:gd name="connsiteY273" fmla="*/ 74959 h 570111"/>
                <a:gd name="connsiteX274" fmla="*/ 2519931 w 2972814"/>
                <a:gd name="connsiteY274" fmla="*/ 69067 h 570111"/>
                <a:gd name="connsiteX275" fmla="*/ 2530146 w 2972814"/>
                <a:gd name="connsiteY275" fmla="*/ 59076 h 570111"/>
                <a:gd name="connsiteX276" fmla="*/ 2533876 w 2972814"/>
                <a:gd name="connsiteY276" fmla="*/ 55663 h 570111"/>
                <a:gd name="connsiteX277" fmla="*/ 2540832 w 2972814"/>
                <a:gd name="connsiteY277" fmla="*/ 49084 h 570111"/>
                <a:gd name="connsiteX278" fmla="*/ 2552039 w 2972814"/>
                <a:gd name="connsiteY278" fmla="*/ 39093 h 570111"/>
                <a:gd name="connsiteX279" fmla="*/ 2553827 w 2972814"/>
                <a:gd name="connsiteY279" fmla="*/ 37577 h 570111"/>
                <a:gd name="connsiteX280" fmla="*/ 2564767 w 2972814"/>
                <a:gd name="connsiteY280" fmla="*/ 29101 h 570111"/>
                <a:gd name="connsiteX281" fmla="*/ 2573779 w 2972814"/>
                <a:gd name="connsiteY281" fmla="*/ 22781 h 570111"/>
                <a:gd name="connsiteX282" fmla="*/ 2580068 w 2972814"/>
                <a:gd name="connsiteY282" fmla="*/ 19110 h 570111"/>
                <a:gd name="connsiteX283" fmla="*/ 2593731 w 2972814"/>
                <a:gd name="connsiteY283" fmla="*/ 11837 h 570111"/>
                <a:gd name="connsiteX284" fmla="*/ 2601048 w 2972814"/>
                <a:gd name="connsiteY284" fmla="*/ 9118 h 570111"/>
                <a:gd name="connsiteX285" fmla="*/ 2613683 w 2972814"/>
                <a:gd name="connsiteY285" fmla="*/ 4719 h 570111"/>
                <a:gd name="connsiteX286" fmla="*/ 2633634 w 2972814"/>
                <a:gd name="connsiteY286" fmla="*/ 889 h 570111"/>
                <a:gd name="connsiteX287" fmla="*/ 2653586 w 2972814"/>
                <a:gd name="connsiteY287" fmla="*/ 0 h 570111"/>
                <a:gd name="connsiteX288" fmla="*/ 2673538 w 2972814"/>
                <a:gd name="connsiteY288" fmla="*/ 1444 h 570111"/>
                <a:gd name="connsiteX289" fmla="*/ 2693490 w 2972814"/>
                <a:gd name="connsiteY289" fmla="*/ 4582 h 570111"/>
                <a:gd name="connsiteX290" fmla="*/ 2713441 w 2972814"/>
                <a:gd name="connsiteY290" fmla="*/ 8935 h 570111"/>
                <a:gd name="connsiteX291" fmla="*/ 2714149 w 2972814"/>
                <a:gd name="connsiteY291" fmla="*/ 9118 h 570111"/>
                <a:gd name="connsiteX292" fmla="*/ 2733393 w 2972814"/>
                <a:gd name="connsiteY292" fmla="*/ 13775 h 570111"/>
                <a:gd name="connsiteX293" fmla="*/ 2753345 w 2972814"/>
                <a:gd name="connsiteY293" fmla="*/ 19020 h 570111"/>
                <a:gd name="connsiteX294" fmla="*/ 2753673 w 2972814"/>
                <a:gd name="connsiteY294" fmla="*/ 19110 h 570111"/>
                <a:gd name="connsiteX295" fmla="*/ 2773297 w 2972814"/>
                <a:gd name="connsiteY295" fmla="*/ 24199 h 570111"/>
                <a:gd name="connsiteX296" fmla="*/ 2791629 w 2972814"/>
                <a:gd name="connsiteY296" fmla="*/ 29101 h 570111"/>
                <a:gd name="connsiteX297" fmla="*/ 2793249 w 2972814"/>
                <a:gd name="connsiteY297" fmla="*/ 29534 h 570111"/>
                <a:gd name="connsiteX298" fmla="*/ 2813200 w 2972814"/>
                <a:gd name="connsiteY298" fmla="*/ 35110 h 570111"/>
                <a:gd name="connsiteX299" fmla="*/ 2826350 w 2972814"/>
                <a:gd name="connsiteY299" fmla="*/ 39093 h 570111"/>
                <a:gd name="connsiteX300" fmla="*/ 2833152 w 2972814"/>
                <a:gd name="connsiteY300" fmla="*/ 41311 h 570111"/>
                <a:gd name="connsiteX301" fmla="*/ 2853104 w 2972814"/>
                <a:gd name="connsiteY301" fmla="*/ 48748 h 570111"/>
                <a:gd name="connsiteX302" fmla="*/ 2853872 w 2972814"/>
                <a:gd name="connsiteY302" fmla="*/ 49084 h 570111"/>
                <a:gd name="connsiteX303" fmla="*/ 2873056 w 2972814"/>
                <a:gd name="connsiteY303" fmla="*/ 58717 h 570111"/>
                <a:gd name="connsiteX304" fmla="*/ 2873661 w 2972814"/>
                <a:gd name="connsiteY304" fmla="*/ 59076 h 570111"/>
                <a:gd name="connsiteX305" fmla="*/ 2887134 w 2972814"/>
                <a:gd name="connsiteY305" fmla="*/ 69067 h 570111"/>
                <a:gd name="connsiteX306" fmla="*/ 2893007 w 2972814"/>
                <a:gd name="connsiteY306" fmla="*/ 74662 h 570111"/>
                <a:gd name="connsiteX307" fmla="*/ 2896939 w 2972814"/>
                <a:gd name="connsiteY307" fmla="*/ 79059 h 570111"/>
                <a:gd name="connsiteX308" fmla="*/ 2902924 w 2972814"/>
                <a:gd name="connsiteY308" fmla="*/ 89050 h 570111"/>
                <a:gd name="connsiteX309" fmla="*/ 2906682 w 2972814"/>
                <a:gd name="connsiteY309" fmla="*/ 99042 h 570111"/>
                <a:gd name="connsiteX310" fmla="*/ 2908303 w 2972814"/>
                <a:gd name="connsiteY310" fmla="*/ 109033 h 570111"/>
                <a:gd name="connsiteX311" fmla="*/ 2907689 w 2972814"/>
                <a:gd name="connsiteY311" fmla="*/ 119025 h 570111"/>
                <a:gd name="connsiteX312" fmla="*/ 2905480 w 2972814"/>
                <a:gd name="connsiteY312" fmla="*/ 129016 h 570111"/>
                <a:gd name="connsiteX313" fmla="*/ 2901953 w 2972814"/>
                <a:gd name="connsiteY313" fmla="*/ 139008 h 570111"/>
                <a:gd name="connsiteX314" fmla="*/ 2896523 w 2972814"/>
                <a:gd name="connsiteY314" fmla="*/ 148999 h 570111"/>
                <a:gd name="connsiteX315" fmla="*/ 2893007 w 2972814"/>
                <a:gd name="connsiteY315" fmla="*/ 154833 h 570111"/>
                <a:gd name="connsiteX316" fmla="*/ 2890272 w 2972814"/>
                <a:gd name="connsiteY316" fmla="*/ 158991 h 570111"/>
                <a:gd name="connsiteX317" fmla="*/ 2882771 w 2972814"/>
                <a:gd name="connsiteY317" fmla="*/ 168982 h 570111"/>
                <a:gd name="connsiteX318" fmla="*/ 2874577 w 2972814"/>
                <a:gd name="connsiteY318" fmla="*/ 178974 h 570111"/>
                <a:gd name="connsiteX319" fmla="*/ 2873056 w 2972814"/>
                <a:gd name="connsiteY319" fmla="*/ 180917 h 570111"/>
                <a:gd name="connsiteX320" fmla="*/ 2865970 w 2972814"/>
                <a:gd name="connsiteY320" fmla="*/ 188965 h 570111"/>
                <a:gd name="connsiteX321" fmla="*/ 2857287 w 2972814"/>
                <a:gd name="connsiteY321" fmla="*/ 198957 h 570111"/>
                <a:gd name="connsiteX322" fmla="*/ 2853104 w 2972814"/>
                <a:gd name="connsiteY322" fmla="*/ 204404 h 570111"/>
                <a:gd name="connsiteX323" fmla="*/ 2849086 w 2972814"/>
                <a:gd name="connsiteY323" fmla="*/ 208948 h 570111"/>
                <a:gd name="connsiteX324" fmla="*/ 2841288 w 2972814"/>
                <a:gd name="connsiteY324" fmla="*/ 218940 h 570111"/>
                <a:gd name="connsiteX325" fmla="*/ 2834955 w 2972814"/>
                <a:gd name="connsiteY325" fmla="*/ 228931 h 570111"/>
                <a:gd name="connsiteX326" fmla="*/ 2833152 w 2972814"/>
                <a:gd name="connsiteY326" fmla="*/ 233144 h 570111"/>
                <a:gd name="connsiteX327" fmla="*/ 2830010 w 2972814"/>
                <a:gd name="connsiteY327" fmla="*/ 238923 h 570111"/>
                <a:gd name="connsiteX328" fmla="*/ 2827165 w 2972814"/>
                <a:gd name="connsiteY328" fmla="*/ 248914 h 570111"/>
                <a:gd name="connsiteX329" fmla="*/ 2829324 w 2972814"/>
                <a:gd name="connsiteY329" fmla="*/ 258906 h 570111"/>
                <a:gd name="connsiteX330" fmla="*/ 2833152 w 2972814"/>
                <a:gd name="connsiteY330" fmla="*/ 263098 h 570111"/>
                <a:gd name="connsiteX331" fmla="*/ 2843206 w 2972814"/>
                <a:gd name="connsiteY331" fmla="*/ 268897 h 570111"/>
                <a:gd name="connsiteX332" fmla="*/ 2853104 w 2972814"/>
                <a:gd name="connsiteY332" fmla="*/ 270985 h 570111"/>
                <a:gd name="connsiteX333" fmla="*/ 2873056 w 2972814"/>
                <a:gd name="connsiteY333" fmla="*/ 272417 h 570111"/>
                <a:gd name="connsiteX334" fmla="*/ 2893007 w 2972814"/>
                <a:gd name="connsiteY334" fmla="*/ 271694 h 570111"/>
                <a:gd name="connsiteX335" fmla="*/ 2912959 w 2972814"/>
                <a:gd name="connsiteY335" fmla="*/ 270007 h 570111"/>
                <a:gd name="connsiteX336" fmla="*/ 2920916 w 2972814"/>
                <a:gd name="connsiteY336" fmla="*/ 268897 h 570111"/>
                <a:gd name="connsiteX337" fmla="*/ 2932911 w 2972814"/>
                <a:gd name="connsiteY337" fmla="*/ 267317 h 570111"/>
                <a:gd name="connsiteX338" fmla="*/ 2952863 w 2972814"/>
                <a:gd name="connsiteY338" fmla="*/ 264169 h 570111"/>
                <a:gd name="connsiteX339" fmla="*/ 2972815 w 2972814"/>
                <a:gd name="connsiteY339" fmla="*/ 260955 h 570111"/>
                <a:gd name="connsiteX340" fmla="*/ 798071 w 2972814"/>
                <a:gd name="connsiteY340" fmla="*/ 570111 h 570111"/>
                <a:gd name="connsiteX341" fmla="*/ 818023 w 2972814"/>
                <a:gd name="connsiteY341" fmla="*/ 569030 h 570111"/>
                <a:gd name="connsiteX342" fmla="*/ 819849 w 2972814"/>
                <a:gd name="connsiteY342" fmla="*/ 568642 h 570111"/>
                <a:gd name="connsiteX343" fmla="*/ 837975 w 2972814"/>
                <a:gd name="connsiteY343" fmla="*/ 563426 h 570111"/>
                <a:gd name="connsiteX344" fmla="*/ 846573 w 2972814"/>
                <a:gd name="connsiteY344" fmla="*/ 558651 h 570111"/>
                <a:gd name="connsiteX345" fmla="*/ 857787 w 2972814"/>
                <a:gd name="connsiteY345" fmla="*/ 548659 h 570111"/>
                <a:gd name="connsiteX346" fmla="*/ 857926 w 2972814"/>
                <a:gd name="connsiteY346" fmla="*/ 548351 h 570111"/>
                <a:gd name="connsiteX347" fmla="*/ 861143 w 2972814"/>
                <a:gd name="connsiteY347" fmla="*/ 538668 h 570111"/>
                <a:gd name="connsiteX348" fmla="*/ 860187 w 2972814"/>
                <a:gd name="connsiteY348" fmla="*/ 528676 h 570111"/>
                <a:gd name="connsiteX349" fmla="*/ 857926 w 2972814"/>
                <a:gd name="connsiteY349" fmla="*/ 523710 h 570111"/>
                <a:gd name="connsiteX350" fmla="*/ 855417 w 2972814"/>
                <a:gd name="connsiteY350" fmla="*/ 518685 h 570111"/>
                <a:gd name="connsiteX351" fmla="*/ 847439 w 2972814"/>
                <a:gd name="connsiteY351" fmla="*/ 508693 h 570111"/>
                <a:gd name="connsiteX352" fmla="*/ 838330 w 2972814"/>
                <a:gd name="connsiteY352" fmla="*/ 498702 h 570111"/>
                <a:gd name="connsiteX353" fmla="*/ 837975 w 2972814"/>
                <a:gd name="connsiteY353" fmla="*/ 498360 h 570111"/>
                <a:gd name="connsiteX354" fmla="*/ 828148 w 2972814"/>
                <a:gd name="connsiteY354" fmla="*/ 488710 h 570111"/>
                <a:gd name="connsiteX355" fmla="*/ 818521 w 2972814"/>
                <a:gd name="connsiteY355" fmla="*/ 478719 h 570111"/>
                <a:gd name="connsiteX356" fmla="*/ 818023 w 2972814"/>
                <a:gd name="connsiteY356" fmla="*/ 478201 h 570111"/>
                <a:gd name="connsiteX357" fmla="*/ 809110 w 2972814"/>
                <a:gd name="connsiteY357" fmla="*/ 468727 h 570111"/>
                <a:gd name="connsiteX358" fmla="*/ 800479 w 2972814"/>
                <a:gd name="connsiteY358" fmla="*/ 458736 h 570111"/>
                <a:gd name="connsiteX359" fmla="*/ 798071 w 2972814"/>
                <a:gd name="connsiteY359" fmla="*/ 455561 h 570111"/>
                <a:gd name="connsiteX360" fmla="*/ 792459 w 2972814"/>
                <a:gd name="connsiteY360" fmla="*/ 448744 h 570111"/>
                <a:gd name="connsiteX361" fmla="*/ 784529 w 2972814"/>
                <a:gd name="connsiteY361" fmla="*/ 438753 h 570111"/>
                <a:gd name="connsiteX362" fmla="*/ 778119 w 2972814"/>
                <a:gd name="connsiteY362" fmla="*/ 430221 h 570111"/>
                <a:gd name="connsiteX363" fmla="*/ 776758 w 2972814"/>
                <a:gd name="connsiteY363" fmla="*/ 428761 h 570111"/>
                <a:gd name="connsiteX364" fmla="*/ 767569 w 2972814"/>
                <a:gd name="connsiteY364" fmla="*/ 418770 h 570111"/>
                <a:gd name="connsiteX365" fmla="*/ 758251 w 2972814"/>
                <a:gd name="connsiteY365" fmla="*/ 408778 h 570111"/>
                <a:gd name="connsiteX366" fmla="*/ 758167 w 2972814"/>
                <a:gd name="connsiteY366" fmla="*/ 408693 h 570111"/>
                <a:gd name="connsiteX367" fmla="*/ 742483 w 2972814"/>
                <a:gd name="connsiteY367" fmla="*/ 398787 h 570111"/>
                <a:gd name="connsiteX368" fmla="*/ 738216 w 2972814"/>
                <a:gd name="connsiteY368" fmla="*/ 396413 h 570111"/>
                <a:gd name="connsiteX369" fmla="*/ 718264 w 2972814"/>
                <a:gd name="connsiteY369" fmla="*/ 392794 h 570111"/>
                <a:gd name="connsiteX370" fmla="*/ 698312 w 2972814"/>
                <a:gd name="connsiteY370" fmla="*/ 395775 h 570111"/>
                <a:gd name="connsiteX371" fmla="*/ 691049 w 2972814"/>
                <a:gd name="connsiteY371" fmla="*/ 398787 h 570111"/>
                <a:gd name="connsiteX372" fmla="*/ 678360 w 2972814"/>
                <a:gd name="connsiteY372" fmla="*/ 404446 h 570111"/>
                <a:gd name="connsiteX373" fmla="*/ 671919 w 2972814"/>
                <a:gd name="connsiteY373" fmla="*/ 408778 h 570111"/>
                <a:gd name="connsiteX374" fmla="*/ 659601 w 2972814"/>
                <a:gd name="connsiteY374" fmla="*/ 418770 h 570111"/>
                <a:gd name="connsiteX375" fmla="*/ 658409 w 2972814"/>
                <a:gd name="connsiteY375" fmla="*/ 419916 h 570111"/>
                <a:gd name="connsiteX376" fmla="*/ 650864 w 2972814"/>
                <a:gd name="connsiteY376" fmla="*/ 428761 h 570111"/>
                <a:gd name="connsiteX377" fmla="*/ 644479 w 2972814"/>
                <a:gd name="connsiteY377" fmla="*/ 438753 h 570111"/>
                <a:gd name="connsiteX378" fmla="*/ 639981 w 2972814"/>
                <a:gd name="connsiteY378" fmla="*/ 448744 h 570111"/>
                <a:gd name="connsiteX379" fmla="*/ 638457 w 2972814"/>
                <a:gd name="connsiteY379" fmla="*/ 455013 h 570111"/>
                <a:gd name="connsiteX380" fmla="*/ 637553 w 2972814"/>
                <a:gd name="connsiteY380" fmla="*/ 458736 h 570111"/>
                <a:gd name="connsiteX381" fmla="*/ 636822 w 2972814"/>
                <a:gd name="connsiteY381" fmla="*/ 468727 h 570111"/>
                <a:gd name="connsiteX382" fmla="*/ 638457 w 2972814"/>
                <a:gd name="connsiteY382" fmla="*/ 478384 h 570111"/>
                <a:gd name="connsiteX383" fmla="*/ 638516 w 2972814"/>
                <a:gd name="connsiteY383" fmla="*/ 478719 h 570111"/>
                <a:gd name="connsiteX384" fmla="*/ 642605 w 2972814"/>
                <a:gd name="connsiteY384" fmla="*/ 488710 h 570111"/>
                <a:gd name="connsiteX385" fmla="*/ 648912 w 2972814"/>
                <a:gd name="connsiteY385" fmla="*/ 498702 h 570111"/>
                <a:gd name="connsiteX386" fmla="*/ 657141 w 2972814"/>
                <a:gd name="connsiteY386" fmla="*/ 508693 h 570111"/>
                <a:gd name="connsiteX387" fmla="*/ 658409 w 2972814"/>
                <a:gd name="connsiteY387" fmla="*/ 509902 h 570111"/>
                <a:gd name="connsiteX388" fmla="*/ 668196 w 2972814"/>
                <a:gd name="connsiteY388" fmla="*/ 518685 h 570111"/>
                <a:gd name="connsiteX389" fmla="*/ 678360 w 2972814"/>
                <a:gd name="connsiteY389" fmla="*/ 526618 h 570111"/>
                <a:gd name="connsiteX390" fmla="*/ 681278 w 2972814"/>
                <a:gd name="connsiteY390" fmla="*/ 528676 h 570111"/>
                <a:gd name="connsiteX391" fmla="*/ 697125 w 2972814"/>
                <a:gd name="connsiteY391" fmla="*/ 538668 h 570111"/>
                <a:gd name="connsiteX392" fmla="*/ 698312 w 2972814"/>
                <a:gd name="connsiteY392" fmla="*/ 539361 h 570111"/>
                <a:gd name="connsiteX393" fmla="*/ 715773 w 2972814"/>
                <a:gd name="connsiteY393" fmla="*/ 548659 h 570111"/>
                <a:gd name="connsiteX394" fmla="*/ 718264 w 2972814"/>
                <a:gd name="connsiteY394" fmla="*/ 549855 h 570111"/>
                <a:gd name="connsiteX395" fmla="*/ 738216 w 2972814"/>
                <a:gd name="connsiteY395" fmla="*/ 558132 h 570111"/>
                <a:gd name="connsiteX396" fmla="*/ 739766 w 2972814"/>
                <a:gd name="connsiteY396" fmla="*/ 558651 h 570111"/>
                <a:gd name="connsiteX397" fmla="*/ 758167 w 2972814"/>
                <a:gd name="connsiteY397" fmla="*/ 564148 h 570111"/>
                <a:gd name="connsiteX398" fmla="*/ 778119 w 2972814"/>
                <a:gd name="connsiteY398" fmla="*/ 568464 h 570111"/>
                <a:gd name="connsiteX399" fmla="*/ 779990 w 2972814"/>
                <a:gd name="connsiteY399" fmla="*/ 568642 h 570111"/>
                <a:gd name="connsiteX400" fmla="*/ 798071 w 2972814"/>
                <a:gd name="connsiteY400" fmla="*/ 570111 h 570111"/>
                <a:gd name="connsiteX401" fmla="*/ 1137251 w 2972814"/>
                <a:gd name="connsiteY401" fmla="*/ 492701 h 570111"/>
                <a:gd name="connsiteX402" fmla="*/ 1157203 w 2972814"/>
                <a:gd name="connsiteY402" fmla="*/ 490917 h 570111"/>
                <a:gd name="connsiteX403" fmla="*/ 1161484 w 2972814"/>
                <a:gd name="connsiteY403" fmla="*/ 488710 h 570111"/>
                <a:gd name="connsiteX404" fmla="*/ 1174046 w 2972814"/>
                <a:gd name="connsiteY404" fmla="*/ 478719 h 570111"/>
                <a:gd name="connsiteX405" fmla="*/ 1177155 w 2972814"/>
                <a:gd name="connsiteY405" fmla="*/ 474401 h 570111"/>
                <a:gd name="connsiteX406" fmla="*/ 1179483 w 2972814"/>
                <a:gd name="connsiteY406" fmla="*/ 468727 h 570111"/>
                <a:gd name="connsiteX407" fmla="*/ 1180565 w 2972814"/>
                <a:gd name="connsiteY407" fmla="*/ 458736 h 570111"/>
                <a:gd name="connsiteX408" fmla="*/ 1177571 w 2972814"/>
                <a:gd name="connsiteY408" fmla="*/ 448744 h 570111"/>
                <a:gd name="connsiteX409" fmla="*/ 1177155 w 2972814"/>
                <a:gd name="connsiteY409" fmla="*/ 448136 h 570111"/>
                <a:gd name="connsiteX410" fmla="*/ 1157203 w 2972814"/>
                <a:gd name="connsiteY410" fmla="*/ 439069 h 570111"/>
                <a:gd name="connsiteX411" fmla="*/ 1137251 w 2972814"/>
                <a:gd name="connsiteY411" fmla="*/ 443882 h 570111"/>
                <a:gd name="connsiteX412" fmla="*/ 1129956 w 2972814"/>
                <a:gd name="connsiteY412" fmla="*/ 448744 h 570111"/>
                <a:gd name="connsiteX413" fmla="*/ 1117903 w 2972814"/>
                <a:gd name="connsiteY413" fmla="*/ 458736 h 570111"/>
                <a:gd name="connsiteX414" fmla="*/ 1117299 w 2972814"/>
                <a:gd name="connsiteY414" fmla="*/ 459716 h 570111"/>
                <a:gd name="connsiteX415" fmla="*/ 1113985 w 2972814"/>
                <a:gd name="connsiteY415" fmla="*/ 468727 h 570111"/>
                <a:gd name="connsiteX416" fmla="*/ 1114557 w 2972814"/>
                <a:gd name="connsiteY416" fmla="*/ 478719 h 570111"/>
                <a:gd name="connsiteX417" fmla="*/ 1117299 w 2972814"/>
                <a:gd name="connsiteY417" fmla="*/ 482965 h 570111"/>
                <a:gd name="connsiteX418" fmla="*/ 1125824 w 2972814"/>
                <a:gd name="connsiteY418" fmla="*/ 488710 h 570111"/>
                <a:gd name="connsiteX419" fmla="*/ 1137251 w 2972814"/>
                <a:gd name="connsiteY419" fmla="*/ 492701 h 570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</a:cxnLst>
              <a:rect l="l" t="t" r="r" b="b"/>
              <a:pathLst>
                <a:path w="2972814" h="570111">
                  <a:moveTo>
                    <a:pt x="0" y="226986"/>
                  </a:moveTo>
                  <a:lnTo>
                    <a:pt x="19952" y="220481"/>
                  </a:lnTo>
                  <a:lnTo>
                    <a:pt x="24628" y="218940"/>
                  </a:lnTo>
                  <a:lnTo>
                    <a:pt x="39904" y="214083"/>
                  </a:lnTo>
                  <a:lnTo>
                    <a:pt x="56999" y="208948"/>
                  </a:lnTo>
                  <a:lnTo>
                    <a:pt x="59855" y="208116"/>
                  </a:lnTo>
                  <a:lnTo>
                    <a:pt x="79807" y="202956"/>
                  </a:lnTo>
                  <a:lnTo>
                    <a:pt x="98112" y="198957"/>
                  </a:lnTo>
                  <a:lnTo>
                    <a:pt x="99759" y="198600"/>
                  </a:lnTo>
                  <a:lnTo>
                    <a:pt x="119711" y="195817"/>
                  </a:lnTo>
                  <a:lnTo>
                    <a:pt x="139662" y="195290"/>
                  </a:lnTo>
                  <a:lnTo>
                    <a:pt x="159614" y="197236"/>
                  </a:lnTo>
                  <a:lnTo>
                    <a:pt x="167106" y="198957"/>
                  </a:lnTo>
                  <a:lnTo>
                    <a:pt x="179566" y="203732"/>
                  </a:lnTo>
                  <a:lnTo>
                    <a:pt x="188295" y="208948"/>
                  </a:lnTo>
                  <a:lnTo>
                    <a:pt x="196014" y="218940"/>
                  </a:lnTo>
                  <a:lnTo>
                    <a:pt x="197702" y="228931"/>
                  </a:lnTo>
                  <a:lnTo>
                    <a:pt x="196717" y="238923"/>
                  </a:lnTo>
                  <a:lnTo>
                    <a:pt x="194649" y="248914"/>
                  </a:lnTo>
                  <a:lnTo>
                    <a:pt x="192070" y="258906"/>
                  </a:lnTo>
                  <a:lnTo>
                    <a:pt x="189711" y="268897"/>
                  </a:lnTo>
                  <a:lnTo>
                    <a:pt x="188513" y="278889"/>
                  </a:lnTo>
                  <a:lnTo>
                    <a:pt x="188008" y="288880"/>
                  </a:lnTo>
                  <a:lnTo>
                    <a:pt x="188470" y="298872"/>
                  </a:lnTo>
                  <a:lnTo>
                    <a:pt x="189835" y="308863"/>
                  </a:lnTo>
                  <a:lnTo>
                    <a:pt x="191847" y="318855"/>
                  </a:lnTo>
                  <a:lnTo>
                    <a:pt x="194755" y="328846"/>
                  </a:lnTo>
                  <a:lnTo>
                    <a:pt x="197878" y="338838"/>
                  </a:lnTo>
                  <a:lnTo>
                    <a:pt x="199518" y="343238"/>
                  </a:lnTo>
                  <a:lnTo>
                    <a:pt x="202034" y="348829"/>
                  </a:lnTo>
                  <a:lnTo>
                    <a:pt x="206933" y="358821"/>
                  </a:lnTo>
                  <a:lnTo>
                    <a:pt x="211727" y="368812"/>
                  </a:lnTo>
                  <a:lnTo>
                    <a:pt x="216602" y="378804"/>
                  </a:lnTo>
                  <a:lnTo>
                    <a:pt x="219470" y="384709"/>
                  </a:lnTo>
                  <a:lnTo>
                    <a:pt x="221907" y="388795"/>
                  </a:lnTo>
                  <a:lnTo>
                    <a:pt x="227998" y="398787"/>
                  </a:lnTo>
                  <a:lnTo>
                    <a:pt x="233657" y="408778"/>
                  </a:lnTo>
                  <a:lnTo>
                    <a:pt x="239421" y="418663"/>
                  </a:lnTo>
                  <a:lnTo>
                    <a:pt x="239496" y="418770"/>
                  </a:lnTo>
                  <a:lnTo>
                    <a:pt x="246434" y="428761"/>
                  </a:lnTo>
                  <a:lnTo>
                    <a:pt x="253418" y="438753"/>
                  </a:lnTo>
                  <a:lnTo>
                    <a:pt x="259373" y="446714"/>
                  </a:lnTo>
                  <a:lnTo>
                    <a:pt x="261099" y="448744"/>
                  </a:lnTo>
                  <a:lnTo>
                    <a:pt x="270151" y="458736"/>
                  </a:lnTo>
                  <a:lnTo>
                    <a:pt x="279325" y="467841"/>
                  </a:lnTo>
                  <a:lnTo>
                    <a:pt x="280342" y="468727"/>
                  </a:lnTo>
                  <a:lnTo>
                    <a:pt x="293105" y="478719"/>
                  </a:lnTo>
                  <a:lnTo>
                    <a:pt x="299277" y="483077"/>
                  </a:lnTo>
                  <a:lnTo>
                    <a:pt x="308906" y="488710"/>
                  </a:lnTo>
                  <a:lnTo>
                    <a:pt x="319228" y="494165"/>
                  </a:lnTo>
                  <a:lnTo>
                    <a:pt x="330429" y="498702"/>
                  </a:lnTo>
                  <a:lnTo>
                    <a:pt x="339180" y="501874"/>
                  </a:lnTo>
                  <a:lnTo>
                    <a:pt x="359132" y="506164"/>
                  </a:lnTo>
                  <a:lnTo>
                    <a:pt x="379084" y="507029"/>
                  </a:lnTo>
                  <a:lnTo>
                    <a:pt x="399036" y="502807"/>
                  </a:lnTo>
                  <a:lnTo>
                    <a:pt x="407072" y="498702"/>
                  </a:lnTo>
                  <a:lnTo>
                    <a:pt x="417807" y="488710"/>
                  </a:lnTo>
                  <a:lnTo>
                    <a:pt x="418987" y="486136"/>
                  </a:lnTo>
                  <a:lnTo>
                    <a:pt x="421500" y="478719"/>
                  </a:lnTo>
                  <a:lnTo>
                    <a:pt x="421398" y="468727"/>
                  </a:lnTo>
                  <a:lnTo>
                    <a:pt x="418987" y="460174"/>
                  </a:lnTo>
                  <a:lnTo>
                    <a:pt x="418570" y="458736"/>
                  </a:lnTo>
                  <a:lnTo>
                    <a:pt x="413484" y="448744"/>
                  </a:lnTo>
                  <a:lnTo>
                    <a:pt x="406999" y="438753"/>
                  </a:lnTo>
                  <a:lnTo>
                    <a:pt x="399464" y="428761"/>
                  </a:lnTo>
                  <a:lnTo>
                    <a:pt x="399036" y="428253"/>
                  </a:lnTo>
                  <a:lnTo>
                    <a:pt x="390361" y="418770"/>
                  </a:lnTo>
                  <a:lnTo>
                    <a:pt x="381169" y="408778"/>
                  </a:lnTo>
                  <a:lnTo>
                    <a:pt x="379084" y="406459"/>
                  </a:lnTo>
                  <a:lnTo>
                    <a:pt x="371448" y="398787"/>
                  </a:lnTo>
                  <a:lnTo>
                    <a:pt x="362676" y="388795"/>
                  </a:lnTo>
                  <a:lnTo>
                    <a:pt x="359132" y="384487"/>
                  </a:lnTo>
                  <a:lnTo>
                    <a:pt x="353818" y="378804"/>
                  </a:lnTo>
                  <a:lnTo>
                    <a:pt x="346158" y="368812"/>
                  </a:lnTo>
                  <a:lnTo>
                    <a:pt x="340096" y="358821"/>
                  </a:lnTo>
                  <a:lnTo>
                    <a:pt x="339180" y="357038"/>
                  </a:lnTo>
                  <a:lnTo>
                    <a:pt x="334316" y="348829"/>
                  </a:lnTo>
                  <a:lnTo>
                    <a:pt x="329966" y="338838"/>
                  </a:lnTo>
                  <a:lnTo>
                    <a:pt x="326943" y="328846"/>
                  </a:lnTo>
                  <a:lnTo>
                    <a:pt x="324669" y="318855"/>
                  </a:lnTo>
                  <a:lnTo>
                    <a:pt x="323428" y="308863"/>
                  </a:lnTo>
                  <a:lnTo>
                    <a:pt x="322771" y="298872"/>
                  </a:lnTo>
                  <a:lnTo>
                    <a:pt x="322951" y="288880"/>
                  </a:lnTo>
                  <a:lnTo>
                    <a:pt x="324062" y="278889"/>
                  </a:lnTo>
                  <a:lnTo>
                    <a:pt x="325725" y="268897"/>
                  </a:lnTo>
                  <a:lnTo>
                    <a:pt x="328394" y="258906"/>
                  </a:lnTo>
                  <a:lnTo>
                    <a:pt x="332867" y="248914"/>
                  </a:lnTo>
                  <a:lnTo>
                    <a:pt x="339180" y="238947"/>
                  </a:lnTo>
                  <a:lnTo>
                    <a:pt x="339196" y="238923"/>
                  </a:lnTo>
                  <a:lnTo>
                    <a:pt x="348145" y="228931"/>
                  </a:lnTo>
                  <a:lnTo>
                    <a:pt x="359132" y="221332"/>
                  </a:lnTo>
                  <a:lnTo>
                    <a:pt x="363006" y="218940"/>
                  </a:lnTo>
                  <a:lnTo>
                    <a:pt x="379084" y="211478"/>
                  </a:lnTo>
                  <a:lnTo>
                    <a:pt x="386382" y="208948"/>
                  </a:lnTo>
                  <a:lnTo>
                    <a:pt x="399036" y="205386"/>
                  </a:lnTo>
                  <a:lnTo>
                    <a:pt x="418987" y="200844"/>
                  </a:lnTo>
                  <a:lnTo>
                    <a:pt x="430282" y="198957"/>
                  </a:lnTo>
                  <a:lnTo>
                    <a:pt x="438939" y="197656"/>
                  </a:lnTo>
                  <a:lnTo>
                    <a:pt x="458891" y="194789"/>
                  </a:lnTo>
                  <a:lnTo>
                    <a:pt x="478843" y="191972"/>
                  </a:lnTo>
                  <a:lnTo>
                    <a:pt x="498794" y="189015"/>
                  </a:lnTo>
                  <a:lnTo>
                    <a:pt x="499069" y="188965"/>
                  </a:lnTo>
                  <a:lnTo>
                    <a:pt x="518746" y="185380"/>
                  </a:lnTo>
                  <a:lnTo>
                    <a:pt x="538698" y="181266"/>
                  </a:lnTo>
                  <a:lnTo>
                    <a:pt x="548645" y="178974"/>
                  </a:lnTo>
                  <a:lnTo>
                    <a:pt x="558650" y="176656"/>
                  </a:lnTo>
                  <a:lnTo>
                    <a:pt x="578601" y="171349"/>
                  </a:lnTo>
                  <a:lnTo>
                    <a:pt x="587340" y="168982"/>
                  </a:lnTo>
                  <a:lnTo>
                    <a:pt x="598553" y="165778"/>
                  </a:lnTo>
                  <a:lnTo>
                    <a:pt x="618505" y="159890"/>
                  </a:lnTo>
                  <a:lnTo>
                    <a:pt x="621667" y="158991"/>
                  </a:lnTo>
                  <a:lnTo>
                    <a:pt x="638457" y="153608"/>
                  </a:lnTo>
                  <a:lnTo>
                    <a:pt x="653473" y="148999"/>
                  </a:lnTo>
                  <a:lnTo>
                    <a:pt x="658409" y="147197"/>
                  </a:lnTo>
                  <a:lnTo>
                    <a:pt x="678360" y="140937"/>
                  </a:lnTo>
                  <a:lnTo>
                    <a:pt x="685190" y="139008"/>
                  </a:lnTo>
                  <a:lnTo>
                    <a:pt x="698312" y="134244"/>
                  </a:lnTo>
                  <a:lnTo>
                    <a:pt x="713195" y="129016"/>
                  </a:lnTo>
                  <a:lnTo>
                    <a:pt x="718264" y="126498"/>
                  </a:lnTo>
                  <a:lnTo>
                    <a:pt x="735103" y="119025"/>
                  </a:lnTo>
                  <a:lnTo>
                    <a:pt x="738216" y="117055"/>
                  </a:lnTo>
                  <a:lnTo>
                    <a:pt x="750771" y="109033"/>
                  </a:lnTo>
                  <a:lnTo>
                    <a:pt x="758167" y="101572"/>
                  </a:lnTo>
                  <a:lnTo>
                    <a:pt x="760590" y="99042"/>
                  </a:lnTo>
                  <a:lnTo>
                    <a:pt x="767374" y="89050"/>
                  </a:lnTo>
                  <a:lnTo>
                    <a:pt x="774505" y="79059"/>
                  </a:lnTo>
                  <a:lnTo>
                    <a:pt x="778119" y="74150"/>
                  </a:lnTo>
                  <a:lnTo>
                    <a:pt x="781671" y="69067"/>
                  </a:lnTo>
                  <a:lnTo>
                    <a:pt x="792485" y="59076"/>
                  </a:lnTo>
                  <a:lnTo>
                    <a:pt x="798071" y="55507"/>
                  </a:lnTo>
                  <a:lnTo>
                    <a:pt x="807319" y="49084"/>
                  </a:lnTo>
                  <a:lnTo>
                    <a:pt x="818023" y="43214"/>
                  </a:lnTo>
                  <a:lnTo>
                    <a:pt x="826108" y="39093"/>
                  </a:lnTo>
                  <a:lnTo>
                    <a:pt x="837975" y="34859"/>
                  </a:lnTo>
                  <a:lnTo>
                    <a:pt x="854520" y="29101"/>
                  </a:lnTo>
                  <a:lnTo>
                    <a:pt x="857926" y="28173"/>
                  </a:lnTo>
                  <a:lnTo>
                    <a:pt x="877878" y="23858"/>
                  </a:lnTo>
                  <a:lnTo>
                    <a:pt x="897830" y="21426"/>
                  </a:lnTo>
                  <a:lnTo>
                    <a:pt x="917782" y="21489"/>
                  </a:lnTo>
                  <a:lnTo>
                    <a:pt x="937733" y="24039"/>
                  </a:lnTo>
                  <a:lnTo>
                    <a:pt x="957685" y="29072"/>
                  </a:lnTo>
                  <a:lnTo>
                    <a:pt x="957764" y="29101"/>
                  </a:lnTo>
                  <a:lnTo>
                    <a:pt x="977637" y="37657"/>
                  </a:lnTo>
                  <a:lnTo>
                    <a:pt x="980361" y="39093"/>
                  </a:lnTo>
                  <a:lnTo>
                    <a:pt x="997589" y="49021"/>
                  </a:lnTo>
                  <a:lnTo>
                    <a:pt x="997684" y="49084"/>
                  </a:lnTo>
                  <a:lnTo>
                    <a:pt x="1011695" y="59076"/>
                  </a:lnTo>
                  <a:lnTo>
                    <a:pt x="1017541" y="63311"/>
                  </a:lnTo>
                  <a:lnTo>
                    <a:pt x="1025658" y="69067"/>
                  </a:lnTo>
                  <a:lnTo>
                    <a:pt x="1037492" y="77060"/>
                  </a:lnTo>
                  <a:lnTo>
                    <a:pt x="1040680" y="79059"/>
                  </a:lnTo>
                  <a:lnTo>
                    <a:pt x="1057444" y="88598"/>
                  </a:lnTo>
                  <a:lnTo>
                    <a:pt x="1058424" y="89050"/>
                  </a:lnTo>
                  <a:lnTo>
                    <a:pt x="1077396" y="97218"/>
                  </a:lnTo>
                  <a:lnTo>
                    <a:pt x="1083032" y="99042"/>
                  </a:lnTo>
                  <a:lnTo>
                    <a:pt x="1097348" y="103404"/>
                  </a:lnTo>
                  <a:lnTo>
                    <a:pt x="1117299" y="107766"/>
                  </a:lnTo>
                  <a:lnTo>
                    <a:pt x="1124993" y="109033"/>
                  </a:lnTo>
                  <a:lnTo>
                    <a:pt x="1137251" y="111068"/>
                  </a:lnTo>
                  <a:lnTo>
                    <a:pt x="1157203" y="114225"/>
                  </a:lnTo>
                  <a:lnTo>
                    <a:pt x="1177155" y="117411"/>
                  </a:lnTo>
                  <a:lnTo>
                    <a:pt x="1185079" y="119025"/>
                  </a:lnTo>
                  <a:lnTo>
                    <a:pt x="1197107" y="121775"/>
                  </a:lnTo>
                  <a:lnTo>
                    <a:pt x="1217058" y="127595"/>
                  </a:lnTo>
                  <a:lnTo>
                    <a:pt x="1220839" y="129016"/>
                  </a:lnTo>
                  <a:lnTo>
                    <a:pt x="1237010" y="136273"/>
                  </a:lnTo>
                  <a:lnTo>
                    <a:pt x="1241761" y="139008"/>
                  </a:lnTo>
                  <a:lnTo>
                    <a:pt x="1256823" y="148999"/>
                  </a:lnTo>
                  <a:lnTo>
                    <a:pt x="1256962" y="149107"/>
                  </a:lnTo>
                  <a:lnTo>
                    <a:pt x="1267984" y="158991"/>
                  </a:lnTo>
                  <a:lnTo>
                    <a:pt x="1276914" y="167621"/>
                  </a:lnTo>
                  <a:lnTo>
                    <a:pt x="1278230" y="168982"/>
                  </a:lnTo>
                  <a:lnTo>
                    <a:pt x="1288330" y="178974"/>
                  </a:lnTo>
                  <a:lnTo>
                    <a:pt x="1296865" y="186668"/>
                  </a:lnTo>
                  <a:lnTo>
                    <a:pt x="1299652" y="188965"/>
                  </a:lnTo>
                  <a:lnTo>
                    <a:pt x="1314494" y="198957"/>
                  </a:lnTo>
                  <a:lnTo>
                    <a:pt x="1316817" y="200176"/>
                  </a:lnTo>
                  <a:lnTo>
                    <a:pt x="1336769" y="207791"/>
                  </a:lnTo>
                  <a:lnTo>
                    <a:pt x="1342065" y="208948"/>
                  </a:lnTo>
                  <a:lnTo>
                    <a:pt x="1356721" y="211374"/>
                  </a:lnTo>
                  <a:lnTo>
                    <a:pt x="1376673" y="212547"/>
                  </a:lnTo>
                  <a:lnTo>
                    <a:pt x="1396624" y="211940"/>
                  </a:lnTo>
                  <a:lnTo>
                    <a:pt x="1416576" y="210168"/>
                  </a:lnTo>
                  <a:lnTo>
                    <a:pt x="1425314" y="208948"/>
                  </a:lnTo>
                  <a:lnTo>
                    <a:pt x="1436528" y="207347"/>
                  </a:lnTo>
                  <a:lnTo>
                    <a:pt x="1456480" y="203548"/>
                  </a:lnTo>
                  <a:lnTo>
                    <a:pt x="1476431" y="199149"/>
                  </a:lnTo>
                  <a:lnTo>
                    <a:pt x="1477204" y="198957"/>
                  </a:lnTo>
                  <a:lnTo>
                    <a:pt x="1496383" y="193592"/>
                  </a:lnTo>
                  <a:lnTo>
                    <a:pt x="1511684" y="188965"/>
                  </a:lnTo>
                  <a:lnTo>
                    <a:pt x="1516335" y="187347"/>
                  </a:lnTo>
                  <a:lnTo>
                    <a:pt x="1536287" y="180229"/>
                  </a:lnTo>
                  <a:lnTo>
                    <a:pt x="1540015" y="178974"/>
                  </a:lnTo>
                  <a:lnTo>
                    <a:pt x="1556239" y="172498"/>
                  </a:lnTo>
                  <a:lnTo>
                    <a:pt x="1566264" y="168982"/>
                  </a:lnTo>
                  <a:lnTo>
                    <a:pt x="1576190" y="164717"/>
                  </a:lnTo>
                  <a:lnTo>
                    <a:pt x="1592602" y="158991"/>
                  </a:lnTo>
                  <a:lnTo>
                    <a:pt x="1596142" y="157547"/>
                  </a:lnTo>
                  <a:lnTo>
                    <a:pt x="1616094" y="151534"/>
                  </a:lnTo>
                  <a:lnTo>
                    <a:pt x="1628364" y="148999"/>
                  </a:lnTo>
                  <a:lnTo>
                    <a:pt x="1636046" y="147268"/>
                  </a:lnTo>
                  <a:lnTo>
                    <a:pt x="1655997" y="144239"/>
                  </a:lnTo>
                  <a:lnTo>
                    <a:pt x="1675949" y="141815"/>
                  </a:lnTo>
                  <a:lnTo>
                    <a:pt x="1695761" y="139008"/>
                  </a:lnTo>
                  <a:lnTo>
                    <a:pt x="1695901" y="138988"/>
                  </a:lnTo>
                  <a:lnTo>
                    <a:pt x="1715853" y="135649"/>
                  </a:lnTo>
                  <a:lnTo>
                    <a:pt x="1735805" y="131471"/>
                  </a:lnTo>
                  <a:lnTo>
                    <a:pt x="1745661" y="129016"/>
                  </a:lnTo>
                  <a:lnTo>
                    <a:pt x="1755756" y="126653"/>
                  </a:lnTo>
                  <a:lnTo>
                    <a:pt x="1775708" y="121881"/>
                  </a:lnTo>
                  <a:lnTo>
                    <a:pt x="1791932" y="119025"/>
                  </a:lnTo>
                  <a:lnTo>
                    <a:pt x="1795660" y="118447"/>
                  </a:lnTo>
                  <a:lnTo>
                    <a:pt x="1815612" y="116855"/>
                  </a:lnTo>
                  <a:lnTo>
                    <a:pt x="1835563" y="117222"/>
                  </a:lnTo>
                  <a:lnTo>
                    <a:pt x="1851258" y="119025"/>
                  </a:lnTo>
                  <a:lnTo>
                    <a:pt x="1855515" y="119659"/>
                  </a:lnTo>
                  <a:lnTo>
                    <a:pt x="1875467" y="123704"/>
                  </a:lnTo>
                  <a:lnTo>
                    <a:pt x="1895419" y="126094"/>
                  </a:lnTo>
                  <a:lnTo>
                    <a:pt x="1915371" y="125947"/>
                  </a:lnTo>
                  <a:lnTo>
                    <a:pt x="1935322" y="122609"/>
                  </a:lnTo>
                  <a:lnTo>
                    <a:pt x="1946124" y="119025"/>
                  </a:lnTo>
                  <a:lnTo>
                    <a:pt x="1955274" y="116459"/>
                  </a:lnTo>
                  <a:lnTo>
                    <a:pt x="1975226" y="109081"/>
                  </a:lnTo>
                  <a:lnTo>
                    <a:pt x="1975325" y="109033"/>
                  </a:lnTo>
                  <a:lnTo>
                    <a:pt x="1995178" y="100450"/>
                  </a:lnTo>
                  <a:lnTo>
                    <a:pt x="1998308" y="99042"/>
                  </a:lnTo>
                  <a:lnTo>
                    <a:pt x="2015129" y="91632"/>
                  </a:lnTo>
                  <a:lnTo>
                    <a:pt x="2021190" y="89050"/>
                  </a:lnTo>
                  <a:lnTo>
                    <a:pt x="2035081" y="83225"/>
                  </a:lnTo>
                  <a:lnTo>
                    <a:pt x="2046516" y="79059"/>
                  </a:lnTo>
                  <a:lnTo>
                    <a:pt x="2055033" y="75911"/>
                  </a:lnTo>
                  <a:lnTo>
                    <a:pt x="2074985" y="70869"/>
                  </a:lnTo>
                  <a:lnTo>
                    <a:pt x="2091275" y="69067"/>
                  </a:lnTo>
                  <a:lnTo>
                    <a:pt x="2094936" y="68642"/>
                  </a:lnTo>
                  <a:lnTo>
                    <a:pt x="2114888" y="69005"/>
                  </a:lnTo>
                  <a:lnTo>
                    <a:pt x="2115247" y="69067"/>
                  </a:lnTo>
                  <a:lnTo>
                    <a:pt x="2134840" y="72457"/>
                  </a:lnTo>
                  <a:lnTo>
                    <a:pt x="2154722" y="79059"/>
                  </a:lnTo>
                  <a:lnTo>
                    <a:pt x="2154792" y="79081"/>
                  </a:lnTo>
                  <a:lnTo>
                    <a:pt x="2174744" y="87783"/>
                  </a:lnTo>
                  <a:lnTo>
                    <a:pt x="2177148" y="89050"/>
                  </a:lnTo>
                  <a:lnTo>
                    <a:pt x="2194695" y="98622"/>
                  </a:lnTo>
                  <a:lnTo>
                    <a:pt x="2195390" y="99042"/>
                  </a:lnTo>
                  <a:lnTo>
                    <a:pt x="2211794" y="109033"/>
                  </a:lnTo>
                  <a:lnTo>
                    <a:pt x="2214647" y="110882"/>
                  </a:lnTo>
                  <a:lnTo>
                    <a:pt x="2227503" y="119025"/>
                  </a:lnTo>
                  <a:lnTo>
                    <a:pt x="2234599" y="124061"/>
                  </a:lnTo>
                  <a:lnTo>
                    <a:pt x="2242602" y="129016"/>
                  </a:lnTo>
                  <a:lnTo>
                    <a:pt x="2254551" y="137419"/>
                  </a:lnTo>
                  <a:lnTo>
                    <a:pt x="2257330" y="139008"/>
                  </a:lnTo>
                  <a:lnTo>
                    <a:pt x="2272617" y="148999"/>
                  </a:lnTo>
                  <a:lnTo>
                    <a:pt x="2274502" y="150408"/>
                  </a:lnTo>
                  <a:lnTo>
                    <a:pt x="2291026" y="158991"/>
                  </a:lnTo>
                  <a:lnTo>
                    <a:pt x="2294454" y="161144"/>
                  </a:lnTo>
                  <a:lnTo>
                    <a:pt x="2314406" y="167574"/>
                  </a:lnTo>
                  <a:lnTo>
                    <a:pt x="2334358" y="167545"/>
                  </a:lnTo>
                  <a:lnTo>
                    <a:pt x="2354310" y="162524"/>
                  </a:lnTo>
                  <a:lnTo>
                    <a:pt x="2362655" y="158991"/>
                  </a:lnTo>
                  <a:lnTo>
                    <a:pt x="2374261" y="154789"/>
                  </a:lnTo>
                  <a:lnTo>
                    <a:pt x="2387262" y="148999"/>
                  </a:lnTo>
                  <a:lnTo>
                    <a:pt x="2394213" y="146397"/>
                  </a:lnTo>
                  <a:lnTo>
                    <a:pt x="2411692" y="139008"/>
                  </a:lnTo>
                  <a:lnTo>
                    <a:pt x="2414165" y="138045"/>
                  </a:lnTo>
                  <a:lnTo>
                    <a:pt x="2433949" y="129016"/>
                  </a:lnTo>
                  <a:lnTo>
                    <a:pt x="2434117" y="128946"/>
                  </a:lnTo>
                  <a:lnTo>
                    <a:pt x="2454068" y="119054"/>
                  </a:lnTo>
                  <a:lnTo>
                    <a:pt x="2454117" y="119025"/>
                  </a:lnTo>
                  <a:lnTo>
                    <a:pt x="2470661" y="109033"/>
                  </a:lnTo>
                  <a:lnTo>
                    <a:pt x="2474020" y="107061"/>
                  </a:lnTo>
                  <a:lnTo>
                    <a:pt x="2485088" y="99042"/>
                  </a:lnTo>
                  <a:lnTo>
                    <a:pt x="2493972" y="92630"/>
                  </a:lnTo>
                  <a:lnTo>
                    <a:pt x="2497974" y="89050"/>
                  </a:lnTo>
                  <a:lnTo>
                    <a:pt x="2509181" y="79059"/>
                  </a:lnTo>
                  <a:lnTo>
                    <a:pt x="2513924" y="74959"/>
                  </a:lnTo>
                  <a:lnTo>
                    <a:pt x="2519931" y="69067"/>
                  </a:lnTo>
                  <a:lnTo>
                    <a:pt x="2530146" y="59076"/>
                  </a:lnTo>
                  <a:lnTo>
                    <a:pt x="2533876" y="55663"/>
                  </a:lnTo>
                  <a:lnTo>
                    <a:pt x="2540832" y="49084"/>
                  </a:lnTo>
                  <a:lnTo>
                    <a:pt x="2552039" y="39093"/>
                  </a:lnTo>
                  <a:lnTo>
                    <a:pt x="2553827" y="37577"/>
                  </a:lnTo>
                  <a:lnTo>
                    <a:pt x="2564767" y="29101"/>
                  </a:lnTo>
                  <a:lnTo>
                    <a:pt x="2573779" y="22781"/>
                  </a:lnTo>
                  <a:lnTo>
                    <a:pt x="2580068" y="19110"/>
                  </a:lnTo>
                  <a:lnTo>
                    <a:pt x="2593731" y="11837"/>
                  </a:lnTo>
                  <a:lnTo>
                    <a:pt x="2601048" y="9118"/>
                  </a:lnTo>
                  <a:lnTo>
                    <a:pt x="2613683" y="4719"/>
                  </a:lnTo>
                  <a:lnTo>
                    <a:pt x="2633634" y="889"/>
                  </a:lnTo>
                  <a:lnTo>
                    <a:pt x="2653586" y="0"/>
                  </a:lnTo>
                  <a:lnTo>
                    <a:pt x="2673538" y="1444"/>
                  </a:lnTo>
                  <a:lnTo>
                    <a:pt x="2693490" y="4582"/>
                  </a:lnTo>
                  <a:lnTo>
                    <a:pt x="2713441" y="8935"/>
                  </a:lnTo>
                  <a:lnTo>
                    <a:pt x="2714149" y="9118"/>
                  </a:lnTo>
                  <a:lnTo>
                    <a:pt x="2733393" y="13775"/>
                  </a:lnTo>
                  <a:lnTo>
                    <a:pt x="2753345" y="19020"/>
                  </a:lnTo>
                  <a:lnTo>
                    <a:pt x="2753673" y="19110"/>
                  </a:lnTo>
                  <a:lnTo>
                    <a:pt x="2773297" y="24199"/>
                  </a:lnTo>
                  <a:lnTo>
                    <a:pt x="2791629" y="29101"/>
                  </a:lnTo>
                  <a:lnTo>
                    <a:pt x="2793249" y="29534"/>
                  </a:lnTo>
                  <a:lnTo>
                    <a:pt x="2813200" y="35110"/>
                  </a:lnTo>
                  <a:lnTo>
                    <a:pt x="2826350" y="39093"/>
                  </a:lnTo>
                  <a:lnTo>
                    <a:pt x="2833152" y="41311"/>
                  </a:lnTo>
                  <a:lnTo>
                    <a:pt x="2853104" y="48748"/>
                  </a:lnTo>
                  <a:lnTo>
                    <a:pt x="2853872" y="49084"/>
                  </a:lnTo>
                  <a:lnTo>
                    <a:pt x="2873056" y="58717"/>
                  </a:lnTo>
                  <a:lnTo>
                    <a:pt x="2873661" y="59076"/>
                  </a:lnTo>
                  <a:lnTo>
                    <a:pt x="2887134" y="69067"/>
                  </a:lnTo>
                  <a:lnTo>
                    <a:pt x="2893007" y="74662"/>
                  </a:lnTo>
                  <a:lnTo>
                    <a:pt x="2896939" y="79059"/>
                  </a:lnTo>
                  <a:lnTo>
                    <a:pt x="2902924" y="89050"/>
                  </a:lnTo>
                  <a:lnTo>
                    <a:pt x="2906682" y="99042"/>
                  </a:lnTo>
                  <a:lnTo>
                    <a:pt x="2908303" y="109033"/>
                  </a:lnTo>
                  <a:lnTo>
                    <a:pt x="2907689" y="119025"/>
                  </a:lnTo>
                  <a:lnTo>
                    <a:pt x="2905480" y="129016"/>
                  </a:lnTo>
                  <a:lnTo>
                    <a:pt x="2901953" y="139008"/>
                  </a:lnTo>
                  <a:lnTo>
                    <a:pt x="2896523" y="148999"/>
                  </a:lnTo>
                  <a:lnTo>
                    <a:pt x="2893007" y="154833"/>
                  </a:lnTo>
                  <a:lnTo>
                    <a:pt x="2890272" y="158991"/>
                  </a:lnTo>
                  <a:lnTo>
                    <a:pt x="2882771" y="168982"/>
                  </a:lnTo>
                  <a:lnTo>
                    <a:pt x="2874577" y="178974"/>
                  </a:lnTo>
                  <a:lnTo>
                    <a:pt x="2873056" y="180917"/>
                  </a:lnTo>
                  <a:lnTo>
                    <a:pt x="2865970" y="188965"/>
                  </a:lnTo>
                  <a:lnTo>
                    <a:pt x="2857287" y="198957"/>
                  </a:lnTo>
                  <a:lnTo>
                    <a:pt x="2853104" y="204404"/>
                  </a:lnTo>
                  <a:lnTo>
                    <a:pt x="2849086" y="208948"/>
                  </a:lnTo>
                  <a:lnTo>
                    <a:pt x="2841288" y="218940"/>
                  </a:lnTo>
                  <a:lnTo>
                    <a:pt x="2834955" y="228931"/>
                  </a:lnTo>
                  <a:lnTo>
                    <a:pt x="2833152" y="233144"/>
                  </a:lnTo>
                  <a:lnTo>
                    <a:pt x="2830010" y="238923"/>
                  </a:lnTo>
                  <a:lnTo>
                    <a:pt x="2827165" y="248914"/>
                  </a:lnTo>
                  <a:lnTo>
                    <a:pt x="2829324" y="258906"/>
                  </a:lnTo>
                  <a:lnTo>
                    <a:pt x="2833152" y="263098"/>
                  </a:lnTo>
                  <a:lnTo>
                    <a:pt x="2843206" y="268897"/>
                  </a:lnTo>
                  <a:lnTo>
                    <a:pt x="2853104" y="270985"/>
                  </a:lnTo>
                  <a:lnTo>
                    <a:pt x="2873056" y="272417"/>
                  </a:lnTo>
                  <a:lnTo>
                    <a:pt x="2893007" y="271694"/>
                  </a:lnTo>
                  <a:lnTo>
                    <a:pt x="2912959" y="270007"/>
                  </a:lnTo>
                  <a:lnTo>
                    <a:pt x="2920916" y="268897"/>
                  </a:lnTo>
                  <a:lnTo>
                    <a:pt x="2932911" y="267317"/>
                  </a:lnTo>
                  <a:lnTo>
                    <a:pt x="2952863" y="264169"/>
                  </a:lnTo>
                  <a:lnTo>
                    <a:pt x="2972815" y="260955"/>
                  </a:lnTo>
                  <a:moveTo>
                    <a:pt x="798071" y="570111"/>
                  </a:moveTo>
                  <a:lnTo>
                    <a:pt x="818023" y="569030"/>
                  </a:lnTo>
                  <a:lnTo>
                    <a:pt x="819849" y="568642"/>
                  </a:lnTo>
                  <a:lnTo>
                    <a:pt x="837975" y="563426"/>
                  </a:lnTo>
                  <a:lnTo>
                    <a:pt x="846573" y="558651"/>
                  </a:lnTo>
                  <a:lnTo>
                    <a:pt x="857787" y="548659"/>
                  </a:lnTo>
                  <a:lnTo>
                    <a:pt x="857926" y="548351"/>
                  </a:lnTo>
                  <a:lnTo>
                    <a:pt x="861143" y="538668"/>
                  </a:lnTo>
                  <a:lnTo>
                    <a:pt x="860187" y="528676"/>
                  </a:lnTo>
                  <a:lnTo>
                    <a:pt x="857926" y="523710"/>
                  </a:lnTo>
                  <a:lnTo>
                    <a:pt x="855417" y="518685"/>
                  </a:lnTo>
                  <a:lnTo>
                    <a:pt x="847439" y="508693"/>
                  </a:lnTo>
                  <a:lnTo>
                    <a:pt x="838330" y="498702"/>
                  </a:lnTo>
                  <a:lnTo>
                    <a:pt x="837975" y="498360"/>
                  </a:lnTo>
                  <a:lnTo>
                    <a:pt x="828148" y="488710"/>
                  </a:lnTo>
                  <a:lnTo>
                    <a:pt x="818521" y="478719"/>
                  </a:lnTo>
                  <a:lnTo>
                    <a:pt x="818023" y="478201"/>
                  </a:lnTo>
                  <a:lnTo>
                    <a:pt x="809110" y="468727"/>
                  </a:lnTo>
                  <a:lnTo>
                    <a:pt x="800479" y="458736"/>
                  </a:lnTo>
                  <a:lnTo>
                    <a:pt x="798071" y="455561"/>
                  </a:lnTo>
                  <a:lnTo>
                    <a:pt x="792459" y="448744"/>
                  </a:lnTo>
                  <a:lnTo>
                    <a:pt x="784529" y="438753"/>
                  </a:lnTo>
                  <a:lnTo>
                    <a:pt x="778119" y="430221"/>
                  </a:lnTo>
                  <a:lnTo>
                    <a:pt x="776758" y="428761"/>
                  </a:lnTo>
                  <a:lnTo>
                    <a:pt x="767569" y="418770"/>
                  </a:lnTo>
                  <a:lnTo>
                    <a:pt x="758251" y="408778"/>
                  </a:lnTo>
                  <a:lnTo>
                    <a:pt x="758167" y="408693"/>
                  </a:lnTo>
                  <a:lnTo>
                    <a:pt x="742483" y="398787"/>
                  </a:lnTo>
                  <a:lnTo>
                    <a:pt x="738216" y="396413"/>
                  </a:lnTo>
                  <a:lnTo>
                    <a:pt x="718264" y="392794"/>
                  </a:lnTo>
                  <a:lnTo>
                    <a:pt x="698312" y="395775"/>
                  </a:lnTo>
                  <a:lnTo>
                    <a:pt x="691049" y="398787"/>
                  </a:lnTo>
                  <a:lnTo>
                    <a:pt x="678360" y="404446"/>
                  </a:lnTo>
                  <a:lnTo>
                    <a:pt x="671919" y="408778"/>
                  </a:lnTo>
                  <a:lnTo>
                    <a:pt x="659601" y="418770"/>
                  </a:lnTo>
                  <a:lnTo>
                    <a:pt x="658409" y="419916"/>
                  </a:lnTo>
                  <a:lnTo>
                    <a:pt x="650864" y="428761"/>
                  </a:lnTo>
                  <a:lnTo>
                    <a:pt x="644479" y="438753"/>
                  </a:lnTo>
                  <a:lnTo>
                    <a:pt x="639981" y="448744"/>
                  </a:lnTo>
                  <a:lnTo>
                    <a:pt x="638457" y="455013"/>
                  </a:lnTo>
                  <a:lnTo>
                    <a:pt x="637553" y="458736"/>
                  </a:lnTo>
                  <a:lnTo>
                    <a:pt x="636822" y="468727"/>
                  </a:lnTo>
                  <a:lnTo>
                    <a:pt x="638457" y="478384"/>
                  </a:lnTo>
                  <a:lnTo>
                    <a:pt x="638516" y="478719"/>
                  </a:lnTo>
                  <a:lnTo>
                    <a:pt x="642605" y="488710"/>
                  </a:lnTo>
                  <a:lnTo>
                    <a:pt x="648912" y="498702"/>
                  </a:lnTo>
                  <a:lnTo>
                    <a:pt x="657141" y="508693"/>
                  </a:lnTo>
                  <a:lnTo>
                    <a:pt x="658409" y="509902"/>
                  </a:lnTo>
                  <a:lnTo>
                    <a:pt x="668196" y="518685"/>
                  </a:lnTo>
                  <a:lnTo>
                    <a:pt x="678360" y="526618"/>
                  </a:lnTo>
                  <a:lnTo>
                    <a:pt x="681278" y="528676"/>
                  </a:lnTo>
                  <a:lnTo>
                    <a:pt x="697125" y="538668"/>
                  </a:lnTo>
                  <a:lnTo>
                    <a:pt x="698312" y="539361"/>
                  </a:lnTo>
                  <a:lnTo>
                    <a:pt x="715773" y="548659"/>
                  </a:lnTo>
                  <a:lnTo>
                    <a:pt x="718264" y="549855"/>
                  </a:lnTo>
                  <a:lnTo>
                    <a:pt x="738216" y="558132"/>
                  </a:lnTo>
                  <a:lnTo>
                    <a:pt x="739766" y="558651"/>
                  </a:lnTo>
                  <a:lnTo>
                    <a:pt x="758167" y="564148"/>
                  </a:lnTo>
                  <a:lnTo>
                    <a:pt x="778119" y="568464"/>
                  </a:lnTo>
                  <a:lnTo>
                    <a:pt x="779990" y="568642"/>
                  </a:lnTo>
                  <a:lnTo>
                    <a:pt x="798071" y="570111"/>
                  </a:lnTo>
                  <a:close/>
                  <a:moveTo>
                    <a:pt x="1137251" y="492701"/>
                  </a:moveTo>
                  <a:lnTo>
                    <a:pt x="1157203" y="490917"/>
                  </a:lnTo>
                  <a:lnTo>
                    <a:pt x="1161484" y="488710"/>
                  </a:lnTo>
                  <a:lnTo>
                    <a:pt x="1174046" y="478719"/>
                  </a:lnTo>
                  <a:lnTo>
                    <a:pt x="1177155" y="474401"/>
                  </a:lnTo>
                  <a:lnTo>
                    <a:pt x="1179483" y="468727"/>
                  </a:lnTo>
                  <a:lnTo>
                    <a:pt x="1180565" y="458736"/>
                  </a:lnTo>
                  <a:lnTo>
                    <a:pt x="1177571" y="448744"/>
                  </a:lnTo>
                  <a:lnTo>
                    <a:pt x="1177155" y="448136"/>
                  </a:lnTo>
                  <a:lnTo>
                    <a:pt x="1157203" y="439069"/>
                  </a:lnTo>
                  <a:lnTo>
                    <a:pt x="1137251" y="443882"/>
                  </a:lnTo>
                  <a:lnTo>
                    <a:pt x="1129956" y="448744"/>
                  </a:lnTo>
                  <a:lnTo>
                    <a:pt x="1117903" y="458736"/>
                  </a:lnTo>
                  <a:lnTo>
                    <a:pt x="1117299" y="459716"/>
                  </a:lnTo>
                  <a:lnTo>
                    <a:pt x="1113985" y="468727"/>
                  </a:lnTo>
                  <a:lnTo>
                    <a:pt x="1114557" y="478719"/>
                  </a:lnTo>
                  <a:lnTo>
                    <a:pt x="1117299" y="482965"/>
                  </a:lnTo>
                  <a:lnTo>
                    <a:pt x="1125824" y="488710"/>
                  </a:lnTo>
                  <a:lnTo>
                    <a:pt x="1137251" y="492701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任意多边形: 形状 2240">
              <a:extLst>
                <a:ext uri="{FF2B5EF4-FFF2-40B4-BE49-F238E27FC236}">
                  <a16:creationId xmlns:a16="http://schemas.microsoft.com/office/drawing/2014/main" id="{DC82D2FC-4D86-1906-3351-D67FBAA242CF}"/>
                </a:ext>
              </a:extLst>
            </p:cNvPr>
            <p:cNvSpPr/>
            <p:nvPr/>
          </p:nvSpPr>
          <p:spPr>
            <a:xfrm>
              <a:off x="2885545" y="2690550"/>
              <a:ext cx="2972814" cy="370375"/>
            </a:xfrm>
            <a:custGeom>
              <a:avLst/>
              <a:gdLst>
                <a:gd name="connsiteX0" fmla="*/ 0 w 2972814"/>
                <a:gd name="connsiteY0" fmla="*/ 331438 h 370375"/>
                <a:gd name="connsiteX1" fmla="*/ 99759 w 2972814"/>
                <a:gd name="connsiteY1" fmla="*/ 305840 h 370375"/>
                <a:gd name="connsiteX2" fmla="*/ 139662 w 2972814"/>
                <a:gd name="connsiteY2" fmla="*/ 299728 h 370375"/>
                <a:gd name="connsiteX3" fmla="*/ 179566 w 2972814"/>
                <a:gd name="connsiteY3" fmla="*/ 297548 h 370375"/>
                <a:gd name="connsiteX4" fmla="*/ 299277 w 2972814"/>
                <a:gd name="connsiteY4" fmla="*/ 296215 h 370375"/>
                <a:gd name="connsiteX5" fmla="*/ 478843 w 2972814"/>
                <a:gd name="connsiteY5" fmla="*/ 282807 h 370375"/>
                <a:gd name="connsiteX6" fmla="*/ 500739 w 2972814"/>
                <a:gd name="connsiteY6" fmla="*/ 279762 h 370375"/>
                <a:gd name="connsiteX7" fmla="*/ 518746 w 2972814"/>
                <a:gd name="connsiteY7" fmla="*/ 275457 h 370375"/>
                <a:gd name="connsiteX8" fmla="*/ 538698 w 2972814"/>
                <a:gd name="connsiteY8" fmla="*/ 268584 h 370375"/>
                <a:gd name="connsiteX9" fmla="*/ 558650 w 2972814"/>
                <a:gd name="connsiteY9" fmla="*/ 256856 h 370375"/>
                <a:gd name="connsiteX10" fmla="*/ 566403 w 2972814"/>
                <a:gd name="connsiteY10" fmla="*/ 249787 h 370375"/>
                <a:gd name="connsiteX11" fmla="*/ 578601 w 2972814"/>
                <a:gd name="connsiteY11" fmla="*/ 233585 h 370375"/>
                <a:gd name="connsiteX12" fmla="*/ 599248 w 2972814"/>
                <a:gd name="connsiteY12" fmla="*/ 199830 h 370375"/>
                <a:gd name="connsiteX13" fmla="*/ 610218 w 2972814"/>
                <a:gd name="connsiteY13" fmla="*/ 189838 h 370375"/>
                <a:gd name="connsiteX14" fmla="*/ 629722 w 2972814"/>
                <a:gd name="connsiteY14" fmla="*/ 179847 h 370375"/>
                <a:gd name="connsiteX15" fmla="*/ 663376 w 2972814"/>
                <a:gd name="connsiteY15" fmla="*/ 169855 h 370375"/>
                <a:gd name="connsiteX16" fmla="*/ 718264 w 2972814"/>
                <a:gd name="connsiteY16" fmla="*/ 159499 h 370375"/>
                <a:gd name="connsiteX17" fmla="*/ 857926 w 2972814"/>
                <a:gd name="connsiteY17" fmla="*/ 139581 h 370375"/>
                <a:gd name="connsiteX18" fmla="*/ 897830 w 2972814"/>
                <a:gd name="connsiteY18" fmla="*/ 138073 h 370375"/>
                <a:gd name="connsiteX19" fmla="*/ 937733 w 2972814"/>
                <a:gd name="connsiteY19" fmla="*/ 141099 h 370375"/>
                <a:gd name="connsiteX20" fmla="*/ 977637 w 2972814"/>
                <a:gd name="connsiteY20" fmla="*/ 149576 h 370375"/>
                <a:gd name="connsiteX21" fmla="*/ 1005997 w 2972814"/>
                <a:gd name="connsiteY21" fmla="*/ 159864 h 370375"/>
                <a:gd name="connsiteX22" fmla="*/ 1037492 w 2972814"/>
                <a:gd name="connsiteY22" fmla="*/ 175534 h 370375"/>
                <a:gd name="connsiteX23" fmla="*/ 1099101 w 2972814"/>
                <a:gd name="connsiteY23" fmla="*/ 209821 h 370375"/>
                <a:gd name="connsiteX24" fmla="*/ 1125099 w 2972814"/>
                <a:gd name="connsiteY24" fmla="*/ 219813 h 370375"/>
                <a:gd name="connsiteX25" fmla="*/ 1157203 w 2972814"/>
                <a:gd name="connsiteY25" fmla="*/ 228414 h 370375"/>
                <a:gd name="connsiteX26" fmla="*/ 1276914 w 2972814"/>
                <a:gd name="connsiteY26" fmla="*/ 253716 h 370375"/>
                <a:gd name="connsiteX27" fmla="*/ 1296865 w 2972814"/>
                <a:gd name="connsiteY27" fmla="*/ 261156 h 370375"/>
                <a:gd name="connsiteX28" fmla="*/ 1316817 w 2972814"/>
                <a:gd name="connsiteY28" fmla="*/ 271786 h 370375"/>
                <a:gd name="connsiteX29" fmla="*/ 1327645 w 2972814"/>
                <a:gd name="connsiteY29" fmla="*/ 279762 h 370375"/>
                <a:gd name="connsiteX30" fmla="*/ 1358687 w 2972814"/>
                <a:gd name="connsiteY30" fmla="*/ 309736 h 370375"/>
                <a:gd name="connsiteX31" fmla="*/ 1376673 w 2972814"/>
                <a:gd name="connsiteY31" fmla="*/ 322056 h 370375"/>
                <a:gd name="connsiteX32" fmla="*/ 1400100 w 2972814"/>
                <a:gd name="connsiteY32" fmla="*/ 329719 h 370375"/>
                <a:gd name="connsiteX33" fmla="*/ 1416576 w 2972814"/>
                <a:gd name="connsiteY33" fmla="*/ 331534 h 370375"/>
                <a:gd name="connsiteX34" fmla="*/ 1441652 w 2972814"/>
                <a:gd name="connsiteY34" fmla="*/ 329719 h 370375"/>
                <a:gd name="connsiteX35" fmla="*/ 1456480 w 2972814"/>
                <a:gd name="connsiteY35" fmla="*/ 326665 h 370375"/>
                <a:gd name="connsiteX36" fmla="*/ 1476943 w 2972814"/>
                <a:gd name="connsiteY36" fmla="*/ 319728 h 370375"/>
                <a:gd name="connsiteX37" fmla="*/ 1496383 w 2972814"/>
                <a:gd name="connsiteY37" fmla="*/ 308724 h 370375"/>
                <a:gd name="connsiteX38" fmla="*/ 1516335 w 2972814"/>
                <a:gd name="connsiteY38" fmla="*/ 291232 h 370375"/>
                <a:gd name="connsiteX39" fmla="*/ 1517877 w 2972814"/>
                <a:gd name="connsiteY39" fmla="*/ 289753 h 370375"/>
                <a:gd name="connsiteX40" fmla="*/ 1540893 w 2972814"/>
                <a:gd name="connsiteY40" fmla="*/ 259779 h 370375"/>
                <a:gd name="connsiteX41" fmla="*/ 1556239 w 2972814"/>
                <a:gd name="connsiteY41" fmla="*/ 248393 h 370375"/>
                <a:gd name="connsiteX42" fmla="*/ 1576190 w 2972814"/>
                <a:gd name="connsiteY42" fmla="*/ 242683 h 370375"/>
                <a:gd name="connsiteX43" fmla="*/ 1616094 w 2972814"/>
                <a:gd name="connsiteY43" fmla="*/ 240939 h 370375"/>
                <a:gd name="connsiteX44" fmla="*/ 1655997 w 2972814"/>
                <a:gd name="connsiteY44" fmla="*/ 240850 h 370375"/>
                <a:gd name="connsiteX45" fmla="*/ 1695901 w 2972814"/>
                <a:gd name="connsiteY45" fmla="*/ 237826 h 370375"/>
                <a:gd name="connsiteX46" fmla="*/ 1739092 w 2972814"/>
                <a:gd name="connsiteY46" fmla="*/ 229804 h 370375"/>
                <a:gd name="connsiteX47" fmla="*/ 1815612 w 2972814"/>
                <a:gd name="connsiteY47" fmla="*/ 213135 h 370375"/>
                <a:gd name="connsiteX48" fmla="*/ 1855515 w 2972814"/>
                <a:gd name="connsiteY48" fmla="*/ 207541 h 370375"/>
                <a:gd name="connsiteX49" fmla="*/ 1921548 w 2972814"/>
                <a:gd name="connsiteY49" fmla="*/ 199830 h 370375"/>
                <a:gd name="connsiteX50" fmla="*/ 1935322 w 2972814"/>
                <a:gd name="connsiteY50" fmla="*/ 196809 h 370375"/>
                <a:gd name="connsiteX51" fmla="*/ 1957020 w 2972814"/>
                <a:gd name="connsiteY51" fmla="*/ 189838 h 370375"/>
                <a:gd name="connsiteX52" fmla="*/ 1995178 w 2972814"/>
                <a:gd name="connsiteY52" fmla="*/ 171869 h 370375"/>
                <a:gd name="connsiteX53" fmla="*/ 2035081 w 2972814"/>
                <a:gd name="connsiteY53" fmla="*/ 152407 h 370375"/>
                <a:gd name="connsiteX54" fmla="*/ 2055033 w 2972814"/>
                <a:gd name="connsiteY54" fmla="*/ 145158 h 370375"/>
                <a:gd name="connsiteX55" fmla="*/ 2076652 w 2972814"/>
                <a:gd name="connsiteY55" fmla="*/ 139881 h 370375"/>
                <a:gd name="connsiteX56" fmla="*/ 2094936 w 2972814"/>
                <a:gd name="connsiteY56" fmla="*/ 137545 h 370375"/>
                <a:gd name="connsiteX57" fmla="*/ 2114888 w 2972814"/>
                <a:gd name="connsiteY57" fmla="*/ 137038 h 370375"/>
                <a:gd name="connsiteX58" fmla="*/ 2154792 w 2972814"/>
                <a:gd name="connsiteY58" fmla="*/ 141407 h 370375"/>
                <a:gd name="connsiteX59" fmla="*/ 2294454 w 2972814"/>
                <a:gd name="connsiteY59" fmla="*/ 169027 h 370375"/>
                <a:gd name="connsiteX60" fmla="*/ 2314406 w 2972814"/>
                <a:gd name="connsiteY60" fmla="*/ 169994 h 370375"/>
                <a:gd name="connsiteX61" fmla="*/ 2354310 w 2972814"/>
                <a:gd name="connsiteY61" fmla="*/ 174944 h 370375"/>
                <a:gd name="connsiteX62" fmla="*/ 2394213 w 2972814"/>
                <a:gd name="connsiteY62" fmla="*/ 178259 h 370375"/>
                <a:gd name="connsiteX63" fmla="*/ 2414165 w 2972814"/>
                <a:gd name="connsiteY63" fmla="*/ 177642 h 370375"/>
                <a:gd name="connsiteX64" fmla="*/ 2434117 w 2972814"/>
                <a:gd name="connsiteY64" fmla="*/ 174546 h 370375"/>
                <a:gd name="connsiteX65" fmla="*/ 2474020 w 2972814"/>
                <a:gd name="connsiteY65" fmla="*/ 159753 h 370375"/>
                <a:gd name="connsiteX66" fmla="*/ 2533876 w 2972814"/>
                <a:gd name="connsiteY66" fmla="*/ 129519 h 370375"/>
                <a:gd name="connsiteX67" fmla="*/ 2573779 w 2972814"/>
                <a:gd name="connsiteY67" fmla="*/ 113764 h 370375"/>
                <a:gd name="connsiteX68" fmla="*/ 2593731 w 2972814"/>
                <a:gd name="connsiteY68" fmla="*/ 107717 h 370375"/>
                <a:gd name="connsiteX69" fmla="*/ 2613683 w 2972814"/>
                <a:gd name="connsiteY69" fmla="*/ 103292 h 370375"/>
                <a:gd name="connsiteX70" fmla="*/ 2646416 w 2972814"/>
                <a:gd name="connsiteY70" fmla="*/ 99915 h 370375"/>
                <a:gd name="connsiteX71" fmla="*/ 2658135 w 2972814"/>
                <a:gd name="connsiteY71" fmla="*/ 99915 h 370375"/>
                <a:gd name="connsiteX72" fmla="*/ 2673538 w 2972814"/>
                <a:gd name="connsiteY72" fmla="*/ 101196 h 370375"/>
                <a:gd name="connsiteX73" fmla="*/ 2693490 w 2972814"/>
                <a:gd name="connsiteY73" fmla="*/ 105491 h 370375"/>
                <a:gd name="connsiteX74" fmla="*/ 2733393 w 2972814"/>
                <a:gd name="connsiteY74" fmla="*/ 122073 h 370375"/>
                <a:gd name="connsiteX75" fmla="*/ 2773297 w 2972814"/>
                <a:gd name="connsiteY75" fmla="*/ 140536 h 370375"/>
                <a:gd name="connsiteX76" fmla="*/ 2827384 w 2972814"/>
                <a:gd name="connsiteY76" fmla="*/ 159864 h 370375"/>
                <a:gd name="connsiteX77" fmla="*/ 2887031 w 2972814"/>
                <a:gd name="connsiteY77" fmla="*/ 179847 h 370375"/>
                <a:gd name="connsiteX78" fmla="*/ 2909389 w 2972814"/>
                <a:gd name="connsiteY78" fmla="*/ 189838 h 370375"/>
                <a:gd name="connsiteX79" fmla="*/ 2926318 w 2972814"/>
                <a:gd name="connsiteY79" fmla="*/ 199830 h 370375"/>
                <a:gd name="connsiteX80" fmla="*/ 2939114 w 2972814"/>
                <a:gd name="connsiteY80" fmla="*/ 209821 h 370375"/>
                <a:gd name="connsiteX81" fmla="*/ 2952863 w 2972814"/>
                <a:gd name="connsiteY81" fmla="*/ 225508 h 370375"/>
                <a:gd name="connsiteX82" fmla="*/ 2961191 w 2972814"/>
                <a:gd name="connsiteY82" fmla="*/ 239796 h 370375"/>
                <a:gd name="connsiteX83" fmla="*/ 2967212 w 2972814"/>
                <a:gd name="connsiteY83" fmla="*/ 259779 h 370375"/>
                <a:gd name="connsiteX84" fmla="*/ 2968349 w 2972814"/>
                <a:gd name="connsiteY84" fmla="*/ 279762 h 370375"/>
                <a:gd name="connsiteX85" fmla="*/ 2966279 w 2972814"/>
                <a:gd name="connsiteY85" fmla="*/ 299745 h 370375"/>
                <a:gd name="connsiteX86" fmla="*/ 2957751 w 2972814"/>
                <a:gd name="connsiteY86" fmla="*/ 339711 h 370375"/>
                <a:gd name="connsiteX87" fmla="*/ 2957320 w 2972814"/>
                <a:gd name="connsiteY87" fmla="*/ 349702 h 370375"/>
                <a:gd name="connsiteX88" fmla="*/ 2960692 w 2972814"/>
                <a:gd name="connsiteY88" fmla="*/ 359694 h 370375"/>
                <a:gd name="connsiteX89" fmla="*/ 2972815 w 2972814"/>
                <a:gd name="connsiteY89" fmla="*/ 370375 h 370375"/>
                <a:gd name="connsiteX90" fmla="*/ 425268 w 2972814"/>
                <a:gd name="connsiteY90" fmla="*/ 0 h 370375"/>
                <a:gd name="connsiteX91" fmla="*/ 429769 w 2972814"/>
                <a:gd name="connsiteY91" fmla="*/ 9991 h 370375"/>
                <a:gd name="connsiteX92" fmla="*/ 427626 w 2972814"/>
                <a:gd name="connsiteY92" fmla="*/ 19983 h 370375"/>
                <a:gd name="connsiteX93" fmla="*/ 418987 w 2972814"/>
                <a:gd name="connsiteY93" fmla="*/ 28153 h 370375"/>
                <a:gd name="connsiteX94" fmla="*/ 414568 w 2972814"/>
                <a:gd name="connsiteY94" fmla="*/ 29974 h 370375"/>
                <a:gd name="connsiteX95" fmla="*/ 399036 w 2972814"/>
                <a:gd name="connsiteY95" fmla="*/ 33259 h 370375"/>
                <a:gd name="connsiteX96" fmla="*/ 379084 w 2972814"/>
                <a:gd name="connsiteY96" fmla="*/ 33334 h 370375"/>
                <a:gd name="connsiteX97" fmla="*/ 353704 w 2972814"/>
                <a:gd name="connsiteY97" fmla="*/ 29974 h 370375"/>
                <a:gd name="connsiteX98" fmla="*/ 319186 w 2972814"/>
                <a:gd name="connsiteY98" fmla="*/ 19983 h 370375"/>
                <a:gd name="connsiteX99" fmla="*/ 301543 w 2972814"/>
                <a:gd name="connsiteY99" fmla="*/ 9991 h 370375"/>
                <a:gd name="connsiteX100" fmla="*/ 294435 w 2972814"/>
                <a:gd name="connsiteY100" fmla="*/ 0 h 370375"/>
                <a:gd name="connsiteX101" fmla="*/ 1367431 w 2972814"/>
                <a:gd name="connsiteY101" fmla="*/ 0 h 370375"/>
                <a:gd name="connsiteX102" fmla="*/ 1356721 w 2972814"/>
                <a:gd name="connsiteY102" fmla="*/ 11068 h 370375"/>
                <a:gd name="connsiteX103" fmla="*/ 1336769 w 2972814"/>
                <a:gd name="connsiteY103" fmla="*/ 21820 h 370375"/>
                <a:gd name="connsiteX104" fmla="*/ 1316817 w 2972814"/>
                <a:gd name="connsiteY104" fmla="*/ 27725 h 370375"/>
                <a:gd name="connsiteX105" fmla="*/ 1296865 w 2972814"/>
                <a:gd name="connsiteY105" fmla="*/ 30468 h 370375"/>
                <a:gd name="connsiteX106" fmla="*/ 1272889 w 2972814"/>
                <a:gd name="connsiteY106" fmla="*/ 29974 h 370375"/>
                <a:gd name="connsiteX107" fmla="*/ 1256962 w 2972814"/>
                <a:gd name="connsiteY107" fmla="*/ 27448 h 370375"/>
                <a:gd name="connsiteX108" fmla="*/ 1236226 w 2972814"/>
                <a:gd name="connsiteY108" fmla="*/ 19983 h 370375"/>
                <a:gd name="connsiteX109" fmla="*/ 1223151 w 2972814"/>
                <a:gd name="connsiteY109" fmla="*/ 9991 h 370375"/>
                <a:gd name="connsiteX110" fmla="*/ 1215836 w 2972814"/>
                <a:gd name="connsiteY110" fmla="*/ 0 h 370375"/>
                <a:gd name="connsiteX111" fmla="*/ 1215836 w 2972814"/>
                <a:gd name="connsiteY111" fmla="*/ 0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2972814" h="370375">
                  <a:moveTo>
                    <a:pt x="0" y="331438"/>
                  </a:moveTo>
                  <a:lnTo>
                    <a:pt x="99759" y="305840"/>
                  </a:lnTo>
                  <a:lnTo>
                    <a:pt x="139662" y="299728"/>
                  </a:lnTo>
                  <a:lnTo>
                    <a:pt x="179566" y="297548"/>
                  </a:lnTo>
                  <a:lnTo>
                    <a:pt x="299277" y="296215"/>
                  </a:lnTo>
                  <a:lnTo>
                    <a:pt x="478843" y="282807"/>
                  </a:lnTo>
                  <a:lnTo>
                    <a:pt x="500739" y="279762"/>
                  </a:lnTo>
                  <a:lnTo>
                    <a:pt x="518746" y="275457"/>
                  </a:lnTo>
                  <a:lnTo>
                    <a:pt x="538698" y="268584"/>
                  </a:lnTo>
                  <a:lnTo>
                    <a:pt x="558650" y="256856"/>
                  </a:lnTo>
                  <a:lnTo>
                    <a:pt x="566403" y="249787"/>
                  </a:lnTo>
                  <a:lnTo>
                    <a:pt x="578601" y="233585"/>
                  </a:lnTo>
                  <a:lnTo>
                    <a:pt x="599248" y="199830"/>
                  </a:lnTo>
                  <a:lnTo>
                    <a:pt x="610218" y="189838"/>
                  </a:lnTo>
                  <a:lnTo>
                    <a:pt x="629722" y="179847"/>
                  </a:lnTo>
                  <a:lnTo>
                    <a:pt x="663376" y="169855"/>
                  </a:lnTo>
                  <a:lnTo>
                    <a:pt x="718264" y="159499"/>
                  </a:lnTo>
                  <a:lnTo>
                    <a:pt x="857926" y="139581"/>
                  </a:lnTo>
                  <a:lnTo>
                    <a:pt x="897830" y="138073"/>
                  </a:lnTo>
                  <a:lnTo>
                    <a:pt x="937733" y="141099"/>
                  </a:lnTo>
                  <a:lnTo>
                    <a:pt x="977637" y="149576"/>
                  </a:lnTo>
                  <a:lnTo>
                    <a:pt x="1005997" y="159864"/>
                  </a:lnTo>
                  <a:lnTo>
                    <a:pt x="1037492" y="175534"/>
                  </a:lnTo>
                  <a:lnTo>
                    <a:pt x="1099101" y="209821"/>
                  </a:lnTo>
                  <a:lnTo>
                    <a:pt x="1125099" y="219813"/>
                  </a:lnTo>
                  <a:lnTo>
                    <a:pt x="1157203" y="228414"/>
                  </a:lnTo>
                  <a:lnTo>
                    <a:pt x="1276914" y="253716"/>
                  </a:lnTo>
                  <a:lnTo>
                    <a:pt x="1296865" y="261156"/>
                  </a:lnTo>
                  <a:lnTo>
                    <a:pt x="1316817" y="271786"/>
                  </a:lnTo>
                  <a:lnTo>
                    <a:pt x="1327645" y="279762"/>
                  </a:lnTo>
                  <a:lnTo>
                    <a:pt x="1358687" y="309736"/>
                  </a:lnTo>
                  <a:lnTo>
                    <a:pt x="1376673" y="322056"/>
                  </a:lnTo>
                  <a:lnTo>
                    <a:pt x="1400100" y="329719"/>
                  </a:lnTo>
                  <a:lnTo>
                    <a:pt x="1416576" y="331534"/>
                  </a:lnTo>
                  <a:lnTo>
                    <a:pt x="1441652" y="329719"/>
                  </a:lnTo>
                  <a:lnTo>
                    <a:pt x="1456480" y="326665"/>
                  </a:lnTo>
                  <a:lnTo>
                    <a:pt x="1476943" y="319728"/>
                  </a:lnTo>
                  <a:lnTo>
                    <a:pt x="1496383" y="308724"/>
                  </a:lnTo>
                  <a:lnTo>
                    <a:pt x="1516335" y="291232"/>
                  </a:lnTo>
                  <a:lnTo>
                    <a:pt x="1517877" y="289753"/>
                  </a:lnTo>
                  <a:lnTo>
                    <a:pt x="1540893" y="259779"/>
                  </a:lnTo>
                  <a:lnTo>
                    <a:pt x="1556239" y="248393"/>
                  </a:lnTo>
                  <a:lnTo>
                    <a:pt x="1576190" y="242683"/>
                  </a:lnTo>
                  <a:lnTo>
                    <a:pt x="1616094" y="240939"/>
                  </a:lnTo>
                  <a:lnTo>
                    <a:pt x="1655997" y="240850"/>
                  </a:lnTo>
                  <a:lnTo>
                    <a:pt x="1695901" y="237826"/>
                  </a:lnTo>
                  <a:lnTo>
                    <a:pt x="1739092" y="229804"/>
                  </a:lnTo>
                  <a:lnTo>
                    <a:pt x="1815612" y="213135"/>
                  </a:lnTo>
                  <a:lnTo>
                    <a:pt x="1855515" y="207541"/>
                  </a:lnTo>
                  <a:lnTo>
                    <a:pt x="1921548" y="199830"/>
                  </a:lnTo>
                  <a:lnTo>
                    <a:pt x="1935322" y="196809"/>
                  </a:lnTo>
                  <a:lnTo>
                    <a:pt x="1957020" y="189838"/>
                  </a:lnTo>
                  <a:lnTo>
                    <a:pt x="1995178" y="171869"/>
                  </a:lnTo>
                  <a:lnTo>
                    <a:pt x="2035081" y="152407"/>
                  </a:lnTo>
                  <a:lnTo>
                    <a:pt x="2055033" y="145158"/>
                  </a:lnTo>
                  <a:lnTo>
                    <a:pt x="2076652" y="139881"/>
                  </a:lnTo>
                  <a:lnTo>
                    <a:pt x="2094936" y="137545"/>
                  </a:lnTo>
                  <a:lnTo>
                    <a:pt x="2114888" y="137038"/>
                  </a:lnTo>
                  <a:lnTo>
                    <a:pt x="2154792" y="141407"/>
                  </a:lnTo>
                  <a:lnTo>
                    <a:pt x="2294454" y="169027"/>
                  </a:lnTo>
                  <a:lnTo>
                    <a:pt x="2314406" y="169994"/>
                  </a:lnTo>
                  <a:lnTo>
                    <a:pt x="2354310" y="174944"/>
                  </a:lnTo>
                  <a:lnTo>
                    <a:pt x="2394213" y="178259"/>
                  </a:lnTo>
                  <a:lnTo>
                    <a:pt x="2414165" y="177642"/>
                  </a:lnTo>
                  <a:lnTo>
                    <a:pt x="2434117" y="174546"/>
                  </a:lnTo>
                  <a:lnTo>
                    <a:pt x="2474020" y="159753"/>
                  </a:lnTo>
                  <a:lnTo>
                    <a:pt x="2533876" y="129519"/>
                  </a:lnTo>
                  <a:lnTo>
                    <a:pt x="2573779" y="113764"/>
                  </a:lnTo>
                  <a:lnTo>
                    <a:pt x="2593731" y="107717"/>
                  </a:lnTo>
                  <a:lnTo>
                    <a:pt x="2613683" y="103292"/>
                  </a:lnTo>
                  <a:lnTo>
                    <a:pt x="2646416" y="99915"/>
                  </a:lnTo>
                  <a:lnTo>
                    <a:pt x="2658135" y="99915"/>
                  </a:lnTo>
                  <a:lnTo>
                    <a:pt x="2673538" y="101196"/>
                  </a:lnTo>
                  <a:lnTo>
                    <a:pt x="2693490" y="105491"/>
                  </a:lnTo>
                  <a:lnTo>
                    <a:pt x="2733393" y="122073"/>
                  </a:lnTo>
                  <a:lnTo>
                    <a:pt x="2773297" y="140536"/>
                  </a:lnTo>
                  <a:lnTo>
                    <a:pt x="2827384" y="159864"/>
                  </a:lnTo>
                  <a:lnTo>
                    <a:pt x="2887031" y="179847"/>
                  </a:lnTo>
                  <a:lnTo>
                    <a:pt x="2909389" y="189838"/>
                  </a:lnTo>
                  <a:lnTo>
                    <a:pt x="2926318" y="199830"/>
                  </a:lnTo>
                  <a:lnTo>
                    <a:pt x="2939114" y="209821"/>
                  </a:lnTo>
                  <a:lnTo>
                    <a:pt x="2952863" y="225508"/>
                  </a:lnTo>
                  <a:lnTo>
                    <a:pt x="2961191" y="239796"/>
                  </a:lnTo>
                  <a:lnTo>
                    <a:pt x="2967212" y="259779"/>
                  </a:lnTo>
                  <a:lnTo>
                    <a:pt x="2968349" y="279762"/>
                  </a:lnTo>
                  <a:lnTo>
                    <a:pt x="2966279" y="299745"/>
                  </a:lnTo>
                  <a:lnTo>
                    <a:pt x="2957751" y="339711"/>
                  </a:lnTo>
                  <a:lnTo>
                    <a:pt x="2957320" y="349702"/>
                  </a:lnTo>
                  <a:lnTo>
                    <a:pt x="2960692" y="359694"/>
                  </a:lnTo>
                  <a:lnTo>
                    <a:pt x="2972815" y="370375"/>
                  </a:lnTo>
                  <a:moveTo>
                    <a:pt x="425268" y="0"/>
                  </a:moveTo>
                  <a:lnTo>
                    <a:pt x="429769" y="9991"/>
                  </a:lnTo>
                  <a:lnTo>
                    <a:pt x="427626" y="19983"/>
                  </a:lnTo>
                  <a:lnTo>
                    <a:pt x="418987" y="28153"/>
                  </a:lnTo>
                  <a:lnTo>
                    <a:pt x="414568" y="29974"/>
                  </a:lnTo>
                  <a:lnTo>
                    <a:pt x="399036" y="33259"/>
                  </a:lnTo>
                  <a:lnTo>
                    <a:pt x="379084" y="33334"/>
                  </a:lnTo>
                  <a:lnTo>
                    <a:pt x="353704" y="29974"/>
                  </a:lnTo>
                  <a:lnTo>
                    <a:pt x="319186" y="19983"/>
                  </a:lnTo>
                  <a:lnTo>
                    <a:pt x="301543" y="9991"/>
                  </a:lnTo>
                  <a:lnTo>
                    <a:pt x="294435" y="0"/>
                  </a:lnTo>
                  <a:moveTo>
                    <a:pt x="1367431" y="0"/>
                  </a:moveTo>
                  <a:lnTo>
                    <a:pt x="1356721" y="11068"/>
                  </a:lnTo>
                  <a:lnTo>
                    <a:pt x="1336769" y="21820"/>
                  </a:lnTo>
                  <a:lnTo>
                    <a:pt x="1316817" y="27725"/>
                  </a:lnTo>
                  <a:lnTo>
                    <a:pt x="1296865" y="30468"/>
                  </a:lnTo>
                  <a:lnTo>
                    <a:pt x="1272889" y="29974"/>
                  </a:lnTo>
                  <a:lnTo>
                    <a:pt x="1256962" y="27448"/>
                  </a:lnTo>
                  <a:lnTo>
                    <a:pt x="1236226" y="19983"/>
                  </a:lnTo>
                  <a:lnTo>
                    <a:pt x="1223151" y="9991"/>
                  </a:lnTo>
                  <a:lnTo>
                    <a:pt x="1215836" y="0"/>
                  </a:lnTo>
                  <a:lnTo>
                    <a:pt x="1215836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任意多边形: 形状 2241">
              <a:extLst>
                <a:ext uri="{FF2B5EF4-FFF2-40B4-BE49-F238E27FC236}">
                  <a16:creationId xmlns:a16="http://schemas.microsoft.com/office/drawing/2014/main" id="{BB9684D1-E292-F180-0F75-F789CD7DBC22}"/>
                </a:ext>
              </a:extLst>
            </p:cNvPr>
            <p:cNvSpPr/>
            <p:nvPr/>
          </p:nvSpPr>
          <p:spPr>
            <a:xfrm>
              <a:off x="2885545" y="2690550"/>
              <a:ext cx="2972814" cy="285938"/>
            </a:xfrm>
            <a:custGeom>
              <a:avLst/>
              <a:gdLst>
                <a:gd name="connsiteX0" fmla="*/ 0 w 2972814"/>
                <a:gd name="connsiteY0" fmla="*/ 285939 h 285938"/>
                <a:gd name="connsiteX1" fmla="*/ 59855 w 2972814"/>
                <a:gd name="connsiteY1" fmla="*/ 275124 h 285938"/>
                <a:gd name="connsiteX2" fmla="*/ 119711 w 2972814"/>
                <a:gd name="connsiteY2" fmla="*/ 265563 h 285938"/>
                <a:gd name="connsiteX3" fmla="*/ 159614 w 2972814"/>
                <a:gd name="connsiteY3" fmla="*/ 262280 h 285938"/>
                <a:gd name="connsiteX4" fmla="*/ 279325 w 2972814"/>
                <a:gd name="connsiteY4" fmla="*/ 256458 h 285938"/>
                <a:gd name="connsiteX5" fmla="*/ 323910 w 2972814"/>
                <a:gd name="connsiteY5" fmla="*/ 249787 h 285938"/>
                <a:gd name="connsiteX6" fmla="*/ 368698 w 2972814"/>
                <a:gd name="connsiteY6" fmla="*/ 239796 h 285938"/>
                <a:gd name="connsiteX7" fmla="*/ 400448 w 2972814"/>
                <a:gd name="connsiteY7" fmla="*/ 229804 h 285938"/>
                <a:gd name="connsiteX8" fmla="*/ 421974 w 2972814"/>
                <a:gd name="connsiteY8" fmla="*/ 219813 h 285938"/>
                <a:gd name="connsiteX9" fmla="*/ 438939 w 2972814"/>
                <a:gd name="connsiteY9" fmla="*/ 208207 h 285938"/>
                <a:gd name="connsiteX10" fmla="*/ 447531 w 2972814"/>
                <a:gd name="connsiteY10" fmla="*/ 199830 h 285938"/>
                <a:gd name="connsiteX11" fmla="*/ 454746 w 2972814"/>
                <a:gd name="connsiteY11" fmla="*/ 189838 h 285938"/>
                <a:gd name="connsiteX12" fmla="*/ 463227 w 2972814"/>
                <a:gd name="connsiteY12" fmla="*/ 169855 h 285938"/>
                <a:gd name="connsiteX13" fmla="*/ 464998 w 2972814"/>
                <a:gd name="connsiteY13" fmla="*/ 159864 h 285938"/>
                <a:gd name="connsiteX14" fmla="*/ 465215 w 2972814"/>
                <a:gd name="connsiteY14" fmla="*/ 149872 h 285938"/>
                <a:gd name="connsiteX15" fmla="*/ 463938 w 2972814"/>
                <a:gd name="connsiteY15" fmla="*/ 139881 h 285938"/>
                <a:gd name="connsiteX16" fmla="*/ 458891 w 2972814"/>
                <a:gd name="connsiteY16" fmla="*/ 128384 h 285938"/>
                <a:gd name="connsiteX17" fmla="*/ 452829 w 2972814"/>
                <a:gd name="connsiteY17" fmla="*/ 119898 h 285938"/>
                <a:gd name="connsiteX18" fmla="*/ 438939 w 2972814"/>
                <a:gd name="connsiteY18" fmla="*/ 109128 h 285938"/>
                <a:gd name="connsiteX19" fmla="*/ 418987 w 2972814"/>
                <a:gd name="connsiteY19" fmla="*/ 99397 h 285938"/>
                <a:gd name="connsiteX20" fmla="*/ 379084 w 2972814"/>
                <a:gd name="connsiteY20" fmla="*/ 86211 h 285938"/>
                <a:gd name="connsiteX21" fmla="*/ 239421 w 2972814"/>
                <a:gd name="connsiteY21" fmla="*/ 48103 h 285938"/>
                <a:gd name="connsiteX22" fmla="*/ 199518 w 2972814"/>
                <a:gd name="connsiteY22" fmla="*/ 30862 h 285938"/>
                <a:gd name="connsiteX23" fmla="*/ 179566 w 2972814"/>
                <a:gd name="connsiteY23" fmla="*/ 19435 h 285938"/>
                <a:gd name="connsiteX24" fmla="*/ 159614 w 2972814"/>
                <a:gd name="connsiteY24" fmla="*/ 4025 h 285938"/>
                <a:gd name="connsiteX25" fmla="*/ 155109 w 2972814"/>
                <a:gd name="connsiteY25" fmla="*/ 0 h 285938"/>
                <a:gd name="connsiteX26" fmla="*/ 509516 w 2972814"/>
                <a:gd name="connsiteY26" fmla="*/ 0 h 285938"/>
                <a:gd name="connsiteX27" fmla="*/ 516410 w 2972814"/>
                <a:gd name="connsiteY27" fmla="*/ 19983 h 285938"/>
                <a:gd name="connsiteX28" fmla="*/ 525148 w 2972814"/>
                <a:gd name="connsiteY28" fmla="*/ 69940 h 285938"/>
                <a:gd name="connsiteX29" fmla="*/ 529476 w 2972814"/>
                <a:gd name="connsiteY29" fmla="*/ 79932 h 285938"/>
                <a:gd name="connsiteX30" fmla="*/ 538698 w 2972814"/>
                <a:gd name="connsiteY30" fmla="*/ 91201 h 285938"/>
                <a:gd name="connsiteX31" fmla="*/ 550932 w 2972814"/>
                <a:gd name="connsiteY31" fmla="*/ 99915 h 285938"/>
                <a:gd name="connsiteX32" fmla="*/ 575401 w 2972814"/>
                <a:gd name="connsiteY32" fmla="*/ 109906 h 285938"/>
                <a:gd name="connsiteX33" fmla="*/ 598553 w 2972814"/>
                <a:gd name="connsiteY33" fmla="*/ 115392 h 285938"/>
                <a:gd name="connsiteX34" fmla="*/ 618505 w 2972814"/>
                <a:gd name="connsiteY34" fmla="*/ 118270 h 285938"/>
                <a:gd name="connsiteX35" fmla="*/ 658409 w 2972814"/>
                <a:gd name="connsiteY35" fmla="*/ 120004 h 285938"/>
                <a:gd name="connsiteX36" fmla="*/ 698312 w 2972814"/>
                <a:gd name="connsiteY36" fmla="*/ 118343 h 285938"/>
                <a:gd name="connsiteX37" fmla="*/ 758167 w 2972814"/>
                <a:gd name="connsiteY37" fmla="*/ 112229 h 285938"/>
                <a:gd name="connsiteX38" fmla="*/ 818023 w 2972814"/>
                <a:gd name="connsiteY38" fmla="*/ 106327 h 285938"/>
                <a:gd name="connsiteX39" fmla="*/ 857926 w 2972814"/>
                <a:gd name="connsiteY39" fmla="*/ 104387 h 285938"/>
                <a:gd name="connsiteX40" fmla="*/ 897830 w 2972814"/>
                <a:gd name="connsiteY40" fmla="*/ 105095 h 285938"/>
                <a:gd name="connsiteX41" fmla="*/ 945604 w 2972814"/>
                <a:gd name="connsiteY41" fmla="*/ 109906 h 285938"/>
                <a:gd name="connsiteX42" fmla="*/ 977637 w 2972814"/>
                <a:gd name="connsiteY42" fmla="*/ 115182 h 285938"/>
                <a:gd name="connsiteX43" fmla="*/ 1017541 w 2972814"/>
                <a:gd name="connsiteY43" fmla="*/ 124600 h 285938"/>
                <a:gd name="connsiteX44" fmla="*/ 1057444 w 2972814"/>
                <a:gd name="connsiteY44" fmla="*/ 138301 h 285938"/>
                <a:gd name="connsiteX45" fmla="*/ 1082600 w 2972814"/>
                <a:gd name="connsiteY45" fmla="*/ 149872 h 285938"/>
                <a:gd name="connsiteX46" fmla="*/ 1137251 w 2972814"/>
                <a:gd name="connsiteY46" fmla="*/ 177238 h 285938"/>
                <a:gd name="connsiteX47" fmla="*/ 1157203 w 2972814"/>
                <a:gd name="connsiteY47" fmla="*/ 184656 h 285938"/>
                <a:gd name="connsiteX48" fmla="*/ 1177155 w 2972814"/>
                <a:gd name="connsiteY48" fmla="*/ 190528 h 285938"/>
                <a:gd name="connsiteX49" fmla="*/ 1217058 w 2972814"/>
                <a:gd name="connsiteY49" fmla="*/ 198456 h 285938"/>
                <a:gd name="connsiteX50" fmla="*/ 1256962 w 2972814"/>
                <a:gd name="connsiteY50" fmla="*/ 202724 h 285938"/>
                <a:gd name="connsiteX51" fmla="*/ 1296865 w 2972814"/>
                <a:gd name="connsiteY51" fmla="*/ 203695 h 285938"/>
                <a:gd name="connsiteX52" fmla="*/ 1330318 w 2972814"/>
                <a:gd name="connsiteY52" fmla="*/ 199830 h 285938"/>
                <a:gd name="connsiteX53" fmla="*/ 1336769 w 2972814"/>
                <a:gd name="connsiteY53" fmla="*/ 198498 h 285938"/>
                <a:gd name="connsiteX54" fmla="*/ 1360993 w 2972814"/>
                <a:gd name="connsiteY54" fmla="*/ 189838 h 285938"/>
                <a:gd name="connsiteX55" fmla="*/ 1378371 w 2972814"/>
                <a:gd name="connsiteY55" fmla="*/ 179847 h 285938"/>
                <a:gd name="connsiteX56" fmla="*/ 1403234 w 2972814"/>
                <a:gd name="connsiteY56" fmla="*/ 159864 h 285938"/>
                <a:gd name="connsiteX57" fmla="*/ 1436909 w 2972814"/>
                <a:gd name="connsiteY57" fmla="*/ 129889 h 285938"/>
                <a:gd name="connsiteX58" fmla="*/ 1456480 w 2972814"/>
                <a:gd name="connsiteY58" fmla="*/ 114816 h 285938"/>
                <a:gd name="connsiteX59" fmla="*/ 1476431 w 2972814"/>
                <a:gd name="connsiteY59" fmla="*/ 110903 h 285938"/>
                <a:gd name="connsiteX60" fmla="*/ 1497620 w 2972814"/>
                <a:gd name="connsiteY60" fmla="*/ 119898 h 285938"/>
                <a:gd name="connsiteX61" fmla="*/ 1536287 w 2972814"/>
                <a:gd name="connsiteY61" fmla="*/ 141017 h 285938"/>
                <a:gd name="connsiteX62" fmla="*/ 1568354 w 2972814"/>
                <a:gd name="connsiteY62" fmla="*/ 159864 h 285938"/>
                <a:gd name="connsiteX63" fmla="*/ 1596142 w 2972814"/>
                <a:gd name="connsiteY63" fmla="*/ 173303 h 285938"/>
                <a:gd name="connsiteX64" fmla="*/ 1616094 w 2972814"/>
                <a:gd name="connsiteY64" fmla="*/ 180953 h 285938"/>
                <a:gd name="connsiteX65" fmla="*/ 1636046 w 2972814"/>
                <a:gd name="connsiteY65" fmla="*/ 186512 h 285938"/>
                <a:gd name="connsiteX66" fmla="*/ 1655997 w 2972814"/>
                <a:gd name="connsiteY66" fmla="*/ 190128 h 285938"/>
                <a:gd name="connsiteX67" fmla="*/ 1675949 w 2972814"/>
                <a:gd name="connsiteY67" fmla="*/ 191455 h 285938"/>
                <a:gd name="connsiteX68" fmla="*/ 1706996 w 2972814"/>
                <a:gd name="connsiteY68" fmla="*/ 189838 h 285938"/>
                <a:gd name="connsiteX69" fmla="*/ 1715853 w 2972814"/>
                <a:gd name="connsiteY69" fmla="*/ 188881 h 285938"/>
                <a:gd name="connsiteX70" fmla="*/ 1757985 w 2972814"/>
                <a:gd name="connsiteY70" fmla="*/ 179847 h 285938"/>
                <a:gd name="connsiteX71" fmla="*/ 1824875 w 2972814"/>
                <a:gd name="connsiteY71" fmla="*/ 159864 h 285938"/>
                <a:gd name="connsiteX72" fmla="*/ 1915865 w 2972814"/>
                <a:gd name="connsiteY72" fmla="*/ 129889 h 285938"/>
                <a:gd name="connsiteX73" fmla="*/ 1975226 w 2972814"/>
                <a:gd name="connsiteY73" fmla="*/ 106103 h 285938"/>
                <a:gd name="connsiteX74" fmla="*/ 2035081 w 2972814"/>
                <a:gd name="connsiteY74" fmla="*/ 81855 h 285938"/>
                <a:gd name="connsiteX75" fmla="*/ 2055033 w 2972814"/>
                <a:gd name="connsiteY75" fmla="*/ 75745 h 285938"/>
                <a:gd name="connsiteX76" fmla="*/ 2074985 w 2972814"/>
                <a:gd name="connsiteY76" fmla="*/ 71964 h 285938"/>
                <a:gd name="connsiteX77" fmla="*/ 2094936 w 2972814"/>
                <a:gd name="connsiteY77" fmla="*/ 70316 h 285938"/>
                <a:gd name="connsiteX78" fmla="*/ 2114888 w 2972814"/>
                <a:gd name="connsiteY78" fmla="*/ 70699 h 285938"/>
                <a:gd name="connsiteX79" fmla="*/ 2154792 w 2972814"/>
                <a:gd name="connsiteY79" fmla="*/ 75260 h 285938"/>
                <a:gd name="connsiteX80" fmla="*/ 2194695 w 2972814"/>
                <a:gd name="connsiteY80" fmla="*/ 80096 h 285938"/>
                <a:gd name="connsiteX81" fmla="*/ 2234599 w 2972814"/>
                <a:gd name="connsiteY81" fmla="*/ 81861 h 285938"/>
                <a:gd name="connsiteX82" fmla="*/ 2274502 w 2972814"/>
                <a:gd name="connsiteY82" fmla="*/ 79688 h 285938"/>
                <a:gd name="connsiteX83" fmla="*/ 2334358 w 2972814"/>
                <a:gd name="connsiteY83" fmla="*/ 74567 h 285938"/>
                <a:gd name="connsiteX84" fmla="*/ 2374261 w 2972814"/>
                <a:gd name="connsiteY84" fmla="*/ 75402 h 285938"/>
                <a:gd name="connsiteX85" fmla="*/ 2454068 w 2972814"/>
                <a:gd name="connsiteY85" fmla="*/ 83957 h 285938"/>
                <a:gd name="connsiteX86" fmla="*/ 2474020 w 2972814"/>
                <a:gd name="connsiteY86" fmla="*/ 83809 h 285938"/>
                <a:gd name="connsiteX87" fmla="*/ 2513924 w 2972814"/>
                <a:gd name="connsiteY87" fmla="*/ 79355 h 285938"/>
                <a:gd name="connsiteX88" fmla="*/ 2573779 w 2972814"/>
                <a:gd name="connsiteY88" fmla="*/ 66716 h 285938"/>
                <a:gd name="connsiteX89" fmla="*/ 2633634 w 2972814"/>
                <a:gd name="connsiteY89" fmla="*/ 53678 h 285938"/>
                <a:gd name="connsiteX90" fmla="*/ 2673538 w 2972814"/>
                <a:gd name="connsiteY90" fmla="*/ 47634 h 285938"/>
                <a:gd name="connsiteX91" fmla="*/ 2693490 w 2972814"/>
                <a:gd name="connsiteY91" fmla="*/ 46537 h 285938"/>
                <a:gd name="connsiteX92" fmla="*/ 2713441 w 2972814"/>
                <a:gd name="connsiteY92" fmla="*/ 47458 h 285938"/>
                <a:gd name="connsiteX93" fmla="*/ 2733393 w 2972814"/>
                <a:gd name="connsiteY93" fmla="*/ 51645 h 285938"/>
                <a:gd name="connsiteX94" fmla="*/ 2753967 w 2972814"/>
                <a:gd name="connsiteY94" fmla="*/ 59949 h 285938"/>
                <a:gd name="connsiteX95" fmla="*/ 2773297 w 2972814"/>
                <a:gd name="connsiteY95" fmla="*/ 71934 h 285938"/>
                <a:gd name="connsiteX96" fmla="*/ 2813200 w 2972814"/>
                <a:gd name="connsiteY96" fmla="*/ 101797 h 285938"/>
                <a:gd name="connsiteX97" fmla="*/ 2833152 w 2972814"/>
                <a:gd name="connsiteY97" fmla="*/ 113512 h 285938"/>
                <a:gd name="connsiteX98" fmla="*/ 2853104 w 2972814"/>
                <a:gd name="connsiteY98" fmla="*/ 122855 h 285938"/>
                <a:gd name="connsiteX99" fmla="*/ 2899969 w 2972814"/>
                <a:gd name="connsiteY99" fmla="*/ 139881 h 285938"/>
                <a:gd name="connsiteX100" fmla="*/ 2932911 w 2972814"/>
                <a:gd name="connsiteY100" fmla="*/ 151481 h 285938"/>
                <a:gd name="connsiteX101" fmla="*/ 2953070 w 2972814"/>
                <a:gd name="connsiteY101" fmla="*/ 159864 h 285938"/>
                <a:gd name="connsiteX102" fmla="*/ 2972815 w 2972814"/>
                <a:gd name="connsiteY102" fmla="*/ 170011 h 285938"/>
                <a:gd name="connsiteX103" fmla="*/ 1564469 w 2972814"/>
                <a:gd name="connsiteY103" fmla="*/ 0 h 285938"/>
                <a:gd name="connsiteX104" fmla="*/ 1562669 w 2972814"/>
                <a:gd name="connsiteY104" fmla="*/ 9991 h 285938"/>
                <a:gd name="connsiteX105" fmla="*/ 1556239 w 2972814"/>
                <a:gd name="connsiteY105" fmla="*/ 25671 h 285938"/>
                <a:gd name="connsiteX106" fmla="*/ 1544944 w 2972814"/>
                <a:gd name="connsiteY106" fmla="*/ 39966 h 285938"/>
                <a:gd name="connsiteX107" fmla="*/ 1535674 w 2972814"/>
                <a:gd name="connsiteY107" fmla="*/ 49957 h 285938"/>
                <a:gd name="connsiteX108" fmla="*/ 1510326 w 2972814"/>
                <a:gd name="connsiteY108" fmla="*/ 69940 h 285938"/>
                <a:gd name="connsiteX109" fmla="*/ 1496383 w 2972814"/>
                <a:gd name="connsiteY109" fmla="*/ 80487 h 285938"/>
                <a:gd name="connsiteX110" fmla="*/ 1480334 w 2972814"/>
                <a:gd name="connsiteY110" fmla="*/ 89923 h 285938"/>
                <a:gd name="connsiteX111" fmla="*/ 1476431 w 2972814"/>
                <a:gd name="connsiteY111" fmla="*/ 94219 h 285938"/>
                <a:gd name="connsiteX112" fmla="*/ 1456480 w 2972814"/>
                <a:gd name="connsiteY112" fmla="*/ 97417 h 285938"/>
                <a:gd name="connsiteX113" fmla="*/ 1416576 w 2972814"/>
                <a:gd name="connsiteY113" fmla="*/ 88750 h 285938"/>
                <a:gd name="connsiteX114" fmla="*/ 1376673 w 2972814"/>
                <a:gd name="connsiteY114" fmla="*/ 85601 h 285938"/>
                <a:gd name="connsiteX115" fmla="*/ 1276914 w 2972814"/>
                <a:gd name="connsiteY115" fmla="*/ 81878 h 285938"/>
                <a:gd name="connsiteX116" fmla="*/ 1237010 w 2972814"/>
                <a:gd name="connsiteY116" fmla="*/ 76866 h 285938"/>
                <a:gd name="connsiteX117" fmla="*/ 1209252 w 2972814"/>
                <a:gd name="connsiteY117" fmla="*/ 69940 h 285938"/>
                <a:gd name="connsiteX118" fmla="*/ 1197107 w 2972814"/>
                <a:gd name="connsiteY118" fmla="*/ 65729 h 285938"/>
                <a:gd name="connsiteX119" fmla="*/ 1177155 w 2972814"/>
                <a:gd name="connsiteY119" fmla="*/ 55093 h 285938"/>
                <a:gd name="connsiteX120" fmla="*/ 1170525 w 2972814"/>
                <a:gd name="connsiteY120" fmla="*/ 49957 h 285938"/>
                <a:gd name="connsiteX121" fmla="*/ 1157203 w 2972814"/>
                <a:gd name="connsiteY121" fmla="*/ 36657 h 285938"/>
                <a:gd name="connsiteX122" fmla="*/ 1146402 w 2972814"/>
                <a:gd name="connsiteY122" fmla="*/ 19983 h 285938"/>
                <a:gd name="connsiteX123" fmla="*/ 1138247 w 2972814"/>
                <a:gd name="connsiteY123" fmla="*/ 0 h 285938"/>
                <a:gd name="connsiteX124" fmla="*/ 1138247 w 2972814"/>
                <a:gd name="connsiteY124" fmla="*/ 0 h 28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2972814" h="285938">
                  <a:moveTo>
                    <a:pt x="0" y="285939"/>
                  </a:moveTo>
                  <a:lnTo>
                    <a:pt x="59855" y="275124"/>
                  </a:lnTo>
                  <a:lnTo>
                    <a:pt x="119711" y="265563"/>
                  </a:lnTo>
                  <a:lnTo>
                    <a:pt x="159614" y="262280"/>
                  </a:lnTo>
                  <a:lnTo>
                    <a:pt x="279325" y="256458"/>
                  </a:lnTo>
                  <a:lnTo>
                    <a:pt x="323910" y="249787"/>
                  </a:lnTo>
                  <a:lnTo>
                    <a:pt x="368698" y="239796"/>
                  </a:lnTo>
                  <a:lnTo>
                    <a:pt x="400448" y="229804"/>
                  </a:lnTo>
                  <a:lnTo>
                    <a:pt x="421974" y="219813"/>
                  </a:lnTo>
                  <a:lnTo>
                    <a:pt x="438939" y="208207"/>
                  </a:lnTo>
                  <a:lnTo>
                    <a:pt x="447531" y="199830"/>
                  </a:lnTo>
                  <a:lnTo>
                    <a:pt x="454746" y="189838"/>
                  </a:lnTo>
                  <a:lnTo>
                    <a:pt x="463227" y="169855"/>
                  </a:lnTo>
                  <a:lnTo>
                    <a:pt x="464998" y="159864"/>
                  </a:lnTo>
                  <a:lnTo>
                    <a:pt x="465215" y="149872"/>
                  </a:lnTo>
                  <a:lnTo>
                    <a:pt x="463938" y="139881"/>
                  </a:lnTo>
                  <a:lnTo>
                    <a:pt x="458891" y="128384"/>
                  </a:lnTo>
                  <a:lnTo>
                    <a:pt x="452829" y="119898"/>
                  </a:lnTo>
                  <a:lnTo>
                    <a:pt x="438939" y="109128"/>
                  </a:lnTo>
                  <a:lnTo>
                    <a:pt x="418987" y="99397"/>
                  </a:lnTo>
                  <a:lnTo>
                    <a:pt x="379084" y="86211"/>
                  </a:lnTo>
                  <a:lnTo>
                    <a:pt x="239421" y="48103"/>
                  </a:lnTo>
                  <a:lnTo>
                    <a:pt x="199518" y="30862"/>
                  </a:lnTo>
                  <a:lnTo>
                    <a:pt x="179566" y="19435"/>
                  </a:lnTo>
                  <a:lnTo>
                    <a:pt x="159614" y="4025"/>
                  </a:lnTo>
                  <a:lnTo>
                    <a:pt x="155109" y="0"/>
                  </a:lnTo>
                  <a:moveTo>
                    <a:pt x="509516" y="0"/>
                  </a:moveTo>
                  <a:lnTo>
                    <a:pt x="516410" y="19983"/>
                  </a:lnTo>
                  <a:lnTo>
                    <a:pt x="525148" y="69940"/>
                  </a:lnTo>
                  <a:lnTo>
                    <a:pt x="529476" y="79932"/>
                  </a:lnTo>
                  <a:lnTo>
                    <a:pt x="538698" y="91201"/>
                  </a:lnTo>
                  <a:lnTo>
                    <a:pt x="550932" y="99915"/>
                  </a:lnTo>
                  <a:lnTo>
                    <a:pt x="575401" y="109906"/>
                  </a:lnTo>
                  <a:lnTo>
                    <a:pt x="598553" y="115392"/>
                  </a:lnTo>
                  <a:lnTo>
                    <a:pt x="618505" y="118270"/>
                  </a:lnTo>
                  <a:lnTo>
                    <a:pt x="658409" y="120004"/>
                  </a:lnTo>
                  <a:lnTo>
                    <a:pt x="698312" y="118343"/>
                  </a:lnTo>
                  <a:lnTo>
                    <a:pt x="758167" y="112229"/>
                  </a:lnTo>
                  <a:lnTo>
                    <a:pt x="818023" y="106327"/>
                  </a:lnTo>
                  <a:lnTo>
                    <a:pt x="857926" y="104387"/>
                  </a:lnTo>
                  <a:lnTo>
                    <a:pt x="897830" y="105095"/>
                  </a:lnTo>
                  <a:lnTo>
                    <a:pt x="945604" y="109906"/>
                  </a:lnTo>
                  <a:lnTo>
                    <a:pt x="977637" y="115182"/>
                  </a:lnTo>
                  <a:lnTo>
                    <a:pt x="1017541" y="124600"/>
                  </a:lnTo>
                  <a:lnTo>
                    <a:pt x="1057444" y="138301"/>
                  </a:lnTo>
                  <a:lnTo>
                    <a:pt x="1082600" y="149872"/>
                  </a:lnTo>
                  <a:lnTo>
                    <a:pt x="1137251" y="177238"/>
                  </a:lnTo>
                  <a:lnTo>
                    <a:pt x="1157203" y="184656"/>
                  </a:lnTo>
                  <a:lnTo>
                    <a:pt x="1177155" y="190528"/>
                  </a:lnTo>
                  <a:lnTo>
                    <a:pt x="1217058" y="198456"/>
                  </a:lnTo>
                  <a:lnTo>
                    <a:pt x="1256962" y="202724"/>
                  </a:lnTo>
                  <a:lnTo>
                    <a:pt x="1296865" y="203695"/>
                  </a:lnTo>
                  <a:lnTo>
                    <a:pt x="1330318" y="199830"/>
                  </a:lnTo>
                  <a:lnTo>
                    <a:pt x="1336769" y="198498"/>
                  </a:lnTo>
                  <a:lnTo>
                    <a:pt x="1360993" y="189838"/>
                  </a:lnTo>
                  <a:lnTo>
                    <a:pt x="1378371" y="179847"/>
                  </a:lnTo>
                  <a:lnTo>
                    <a:pt x="1403234" y="159864"/>
                  </a:lnTo>
                  <a:lnTo>
                    <a:pt x="1436909" y="129889"/>
                  </a:lnTo>
                  <a:lnTo>
                    <a:pt x="1456480" y="114816"/>
                  </a:lnTo>
                  <a:lnTo>
                    <a:pt x="1476431" y="110903"/>
                  </a:lnTo>
                  <a:lnTo>
                    <a:pt x="1497620" y="119898"/>
                  </a:lnTo>
                  <a:lnTo>
                    <a:pt x="1536287" y="141017"/>
                  </a:lnTo>
                  <a:lnTo>
                    <a:pt x="1568354" y="159864"/>
                  </a:lnTo>
                  <a:lnTo>
                    <a:pt x="1596142" y="173303"/>
                  </a:lnTo>
                  <a:lnTo>
                    <a:pt x="1616094" y="180953"/>
                  </a:lnTo>
                  <a:lnTo>
                    <a:pt x="1636046" y="186512"/>
                  </a:lnTo>
                  <a:lnTo>
                    <a:pt x="1655997" y="190128"/>
                  </a:lnTo>
                  <a:lnTo>
                    <a:pt x="1675949" y="191455"/>
                  </a:lnTo>
                  <a:lnTo>
                    <a:pt x="1706996" y="189838"/>
                  </a:lnTo>
                  <a:lnTo>
                    <a:pt x="1715853" y="188881"/>
                  </a:lnTo>
                  <a:lnTo>
                    <a:pt x="1757985" y="179847"/>
                  </a:lnTo>
                  <a:lnTo>
                    <a:pt x="1824875" y="159864"/>
                  </a:lnTo>
                  <a:lnTo>
                    <a:pt x="1915865" y="129889"/>
                  </a:lnTo>
                  <a:lnTo>
                    <a:pt x="1975226" y="106103"/>
                  </a:lnTo>
                  <a:lnTo>
                    <a:pt x="2035081" y="81855"/>
                  </a:lnTo>
                  <a:lnTo>
                    <a:pt x="2055033" y="75745"/>
                  </a:lnTo>
                  <a:lnTo>
                    <a:pt x="2074985" y="71964"/>
                  </a:lnTo>
                  <a:lnTo>
                    <a:pt x="2094936" y="70316"/>
                  </a:lnTo>
                  <a:lnTo>
                    <a:pt x="2114888" y="70699"/>
                  </a:lnTo>
                  <a:lnTo>
                    <a:pt x="2154792" y="75260"/>
                  </a:lnTo>
                  <a:lnTo>
                    <a:pt x="2194695" y="80096"/>
                  </a:lnTo>
                  <a:lnTo>
                    <a:pt x="2234599" y="81861"/>
                  </a:lnTo>
                  <a:lnTo>
                    <a:pt x="2274502" y="79688"/>
                  </a:lnTo>
                  <a:lnTo>
                    <a:pt x="2334358" y="74567"/>
                  </a:lnTo>
                  <a:lnTo>
                    <a:pt x="2374261" y="75402"/>
                  </a:lnTo>
                  <a:lnTo>
                    <a:pt x="2454068" y="83957"/>
                  </a:lnTo>
                  <a:lnTo>
                    <a:pt x="2474020" y="83809"/>
                  </a:lnTo>
                  <a:lnTo>
                    <a:pt x="2513924" y="79355"/>
                  </a:lnTo>
                  <a:lnTo>
                    <a:pt x="2573779" y="66716"/>
                  </a:lnTo>
                  <a:lnTo>
                    <a:pt x="2633634" y="53678"/>
                  </a:lnTo>
                  <a:lnTo>
                    <a:pt x="2673538" y="47634"/>
                  </a:lnTo>
                  <a:lnTo>
                    <a:pt x="2693490" y="46537"/>
                  </a:lnTo>
                  <a:lnTo>
                    <a:pt x="2713441" y="47458"/>
                  </a:lnTo>
                  <a:lnTo>
                    <a:pt x="2733393" y="51645"/>
                  </a:lnTo>
                  <a:lnTo>
                    <a:pt x="2753967" y="59949"/>
                  </a:lnTo>
                  <a:lnTo>
                    <a:pt x="2773297" y="71934"/>
                  </a:lnTo>
                  <a:lnTo>
                    <a:pt x="2813200" y="101797"/>
                  </a:lnTo>
                  <a:lnTo>
                    <a:pt x="2833152" y="113512"/>
                  </a:lnTo>
                  <a:lnTo>
                    <a:pt x="2853104" y="122855"/>
                  </a:lnTo>
                  <a:lnTo>
                    <a:pt x="2899969" y="139881"/>
                  </a:lnTo>
                  <a:lnTo>
                    <a:pt x="2932911" y="151481"/>
                  </a:lnTo>
                  <a:lnTo>
                    <a:pt x="2953070" y="159864"/>
                  </a:lnTo>
                  <a:lnTo>
                    <a:pt x="2972815" y="170011"/>
                  </a:lnTo>
                  <a:moveTo>
                    <a:pt x="1564469" y="0"/>
                  </a:moveTo>
                  <a:lnTo>
                    <a:pt x="1562669" y="9991"/>
                  </a:lnTo>
                  <a:lnTo>
                    <a:pt x="1556239" y="25671"/>
                  </a:lnTo>
                  <a:lnTo>
                    <a:pt x="1544944" y="39966"/>
                  </a:lnTo>
                  <a:lnTo>
                    <a:pt x="1535674" y="49957"/>
                  </a:lnTo>
                  <a:lnTo>
                    <a:pt x="1510326" y="69940"/>
                  </a:lnTo>
                  <a:lnTo>
                    <a:pt x="1496383" y="80487"/>
                  </a:lnTo>
                  <a:lnTo>
                    <a:pt x="1480334" y="89923"/>
                  </a:lnTo>
                  <a:lnTo>
                    <a:pt x="1476431" y="94219"/>
                  </a:lnTo>
                  <a:lnTo>
                    <a:pt x="1456480" y="97417"/>
                  </a:lnTo>
                  <a:lnTo>
                    <a:pt x="1416576" y="88750"/>
                  </a:lnTo>
                  <a:lnTo>
                    <a:pt x="1376673" y="85601"/>
                  </a:lnTo>
                  <a:lnTo>
                    <a:pt x="1276914" y="81878"/>
                  </a:lnTo>
                  <a:lnTo>
                    <a:pt x="1237010" y="76866"/>
                  </a:lnTo>
                  <a:lnTo>
                    <a:pt x="1209252" y="69940"/>
                  </a:lnTo>
                  <a:lnTo>
                    <a:pt x="1197107" y="65729"/>
                  </a:lnTo>
                  <a:lnTo>
                    <a:pt x="1177155" y="55093"/>
                  </a:lnTo>
                  <a:lnTo>
                    <a:pt x="1170525" y="49957"/>
                  </a:lnTo>
                  <a:lnTo>
                    <a:pt x="1157203" y="36657"/>
                  </a:lnTo>
                  <a:lnTo>
                    <a:pt x="1146402" y="19983"/>
                  </a:lnTo>
                  <a:lnTo>
                    <a:pt x="1138247" y="0"/>
                  </a:lnTo>
                  <a:lnTo>
                    <a:pt x="1138247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任意多边形: 形状 2242">
              <a:extLst>
                <a:ext uri="{FF2B5EF4-FFF2-40B4-BE49-F238E27FC236}">
                  <a16:creationId xmlns:a16="http://schemas.microsoft.com/office/drawing/2014/main" id="{AFC01927-6FAA-BFC1-1B0C-FAD240B3CDE7}"/>
                </a:ext>
              </a:extLst>
            </p:cNvPr>
            <p:cNvSpPr/>
            <p:nvPr/>
          </p:nvSpPr>
          <p:spPr>
            <a:xfrm>
              <a:off x="2885545" y="2690550"/>
              <a:ext cx="2933187" cy="236486"/>
            </a:xfrm>
            <a:custGeom>
              <a:avLst/>
              <a:gdLst>
                <a:gd name="connsiteX0" fmla="*/ 0 w 2933187"/>
                <a:gd name="connsiteY0" fmla="*/ 231868 h 236486"/>
                <a:gd name="connsiteX1" fmla="*/ 19952 w 2933187"/>
                <a:gd name="connsiteY1" fmla="*/ 235648 h 236486"/>
                <a:gd name="connsiteX2" fmla="*/ 39904 w 2933187"/>
                <a:gd name="connsiteY2" fmla="*/ 236486 h 236486"/>
                <a:gd name="connsiteX3" fmla="*/ 79807 w 2933187"/>
                <a:gd name="connsiteY3" fmla="*/ 234343 h 236486"/>
                <a:gd name="connsiteX4" fmla="*/ 159614 w 2933187"/>
                <a:gd name="connsiteY4" fmla="*/ 228590 h 236486"/>
                <a:gd name="connsiteX5" fmla="*/ 239421 w 2933187"/>
                <a:gd name="connsiteY5" fmla="*/ 223343 h 236486"/>
                <a:gd name="connsiteX6" fmla="*/ 279325 w 2933187"/>
                <a:gd name="connsiteY6" fmla="*/ 217267 h 236486"/>
                <a:gd name="connsiteX7" fmla="*/ 308221 w 2933187"/>
                <a:gd name="connsiteY7" fmla="*/ 209821 h 236486"/>
                <a:gd name="connsiteX8" fmla="*/ 333805 w 2933187"/>
                <a:gd name="connsiteY8" fmla="*/ 199830 h 236486"/>
                <a:gd name="connsiteX9" fmla="*/ 350450 w 2933187"/>
                <a:gd name="connsiteY9" fmla="*/ 189838 h 236486"/>
                <a:gd name="connsiteX10" fmla="*/ 361555 w 2933187"/>
                <a:gd name="connsiteY10" fmla="*/ 179847 h 236486"/>
                <a:gd name="connsiteX11" fmla="*/ 367377 w 2933187"/>
                <a:gd name="connsiteY11" fmla="*/ 169855 h 236486"/>
                <a:gd name="connsiteX12" fmla="*/ 369393 w 2933187"/>
                <a:gd name="connsiteY12" fmla="*/ 159864 h 236486"/>
                <a:gd name="connsiteX13" fmla="*/ 367467 w 2933187"/>
                <a:gd name="connsiteY13" fmla="*/ 149872 h 236486"/>
                <a:gd name="connsiteX14" fmla="*/ 359132 w 2933187"/>
                <a:gd name="connsiteY14" fmla="*/ 137681 h 236486"/>
                <a:gd name="connsiteX15" fmla="*/ 349984 w 2933187"/>
                <a:gd name="connsiteY15" fmla="*/ 129889 h 236486"/>
                <a:gd name="connsiteX16" fmla="*/ 332097 w 2933187"/>
                <a:gd name="connsiteY16" fmla="*/ 119898 h 236486"/>
                <a:gd name="connsiteX17" fmla="*/ 299277 w 2933187"/>
                <a:gd name="connsiteY17" fmla="*/ 107571 h 236486"/>
                <a:gd name="connsiteX18" fmla="*/ 199518 w 2933187"/>
                <a:gd name="connsiteY18" fmla="*/ 76114 h 236486"/>
                <a:gd name="connsiteX19" fmla="*/ 131223 w 2933187"/>
                <a:gd name="connsiteY19" fmla="*/ 49957 h 236486"/>
                <a:gd name="connsiteX20" fmla="*/ 99759 w 2933187"/>
                <a:gd name="connsiteY20" fmla="*/ 37626 h 236486"/>
                <a:gd name="connsiteX21" fmla="*/ 59855 w 2933187"/>
                <a:gd name="connsiteY21" fmla="*/ 24404 h 236486"/>
                <a:gd name="connsiteX22" fmla="*/ 38084 w 2933187"/>
                <a:gd name="connsiteY22" fmla="*/ 19983 h 236486"/>
                <a:gd name="connsiteX23" fmla="*/ 19952 w 2933187"/>
                <a:gd name="connsiteY23" fmla="*/ 18491 h 236486"/>
                <a:gd name="connsiteX24" fmla="*/ 0 w 2933187"/>
                <a:gd name="connsiteY24" fmla="*/ 20494 h 236486"/>
                <a:gd name="connsiteX25" fmla="*/ 574631 w 2933187"/>
                <a:gd name="connsiteY25" fmla="*/ 0 h 236486"/>
                <a:gd name="connsiteX26" fmla="*/ 585733 w 2933187"/>
                <a:gd name="connsiteY26" fmla="*/ 29974 h 236486"/>
                <a:gd name="connsiteX27" fmla="*/ 590833 w 2933187"/>
                <a:gd name="connsiteY27" fmla="*/ 39966 h 236486"/>
                <a:gd name="connsiteX28" fmla="*/ 598553 w 2933187"/>
                <a:gd name="connsiteY28" fmla="*/ 50870 h 236486"/>
                <a:gd name="connsiteX29" fmla="*/ 609386 w 2933187"/>
                <a:gd name="connsiteY29" fmla="*/ 59949 h 236486"/>
                <a:gd name="connsiteX30" fmla="*/ 618505 w 2933187"/>
                <a:gd name="connsiteY30" fmla="*/ 65426 h 236486"/>
                <a:gd name="connsiteX31" fmla="*/ 638457 w 2933187"/>
                <a:gd name="connsiteY31" fmla="*/ 72608 h 236486"/>
                <a:gd name="connsiteX32" fmla="*/ 658409 w 2933187"/>
                <a:gd name="connsiteY32" fmla="*/ 75817 h 236486"/>
                <a:gd name="connsiteX33" fmla="*/ 678360 w 2933187"/>
                <a:gd name="connsiteY33" fmla="*/ 76654 h 236486"/>
                <a:gd name="connsiteX34" fmla="*/ 718264 w 2933187"/>
                <a:gd name="connsiteY34" fmla="*/ 73504 h 236486"/>
                <a:gd name="connsiteX35" fmla="*/ 778119 w 2933187"/>
                <a:gd name="connsiteY35" fmla="*/ 65782 h 236486"/>
                <a:gd name="connsiteX36" fmla="*/ 818023 w 2933187"/>
                <a:gd name="connsiteY36" fmla="*/ 64389 h 236486"/>
                <a:gd name="connsiteX37" fmla="*/ 857926 w 2933187"/>
                <a:gd name="connsiteY37" fmla="*/ 66484 h 236486"/>
                <a:gd name="connsiteX38" fmla="*/ 937733 w 2933187"/>
                <a:gd name="connsiteY38" fmla="*/ 75889 h 236486"/>
                <a:gd name="connsiteX39" fmla="*/ 997589 w 2933187"/>
                <a:gd name="connsiteY39" fmla="*/ 83073 h 236486"/>
                <a:gd name="connsiteX40" fmla="*/ 1037492 w 2933187"/>
                <a:gd name="connsiteY40" fmla="*/ 84603 h 236486"/>
                <a:gd name="connsiteX41" fmla="*/ 1057444 w 2933187"/>
                <a:gd name="connsiteY41" fmla="*/ 82740 h 236486"/>
                <a:gd name="connsiteX42" fmla="*/ 1067662 w 2933187"/>
                <a:gd name="connsiteY42" fmla="*/ 79932 h 236486"/>
                <a:gd name="connsiteX43" fmla="*/ 1077396 w 2933187"/>
                <a:gd name="connsiteY43" fmla="*/ 75046 h 236486"/>
                <a:gd name="connsiteX44" fmla="*/ 1082570 w 2933187"/>
                <a:gd name="connsiteY44" fmla="*/ 69940 h 236486"/>
                <a:gd name="connsiteX45" fmla="*/ 1087200 w 2933187"/>
                <a:gd name="connsiteY45" fmla="*/ 59949 h 236486"/>
                <a:gd name="connsiteX46" fmla="*/ 1088622 w 2933187"/>
                <a:gd name="connsiteY46" fmla="*/ 49957 h 236486"/>
                <a:gd name="connsiteX47" fmla="*/ 1087033 w 2933187"/>
                <a:gd name="connsiteY47" fmla="*/ 29974 h 236486"/>
                <a:gd name="connsiteX48" fmla="*/ 1080458 w 2933187"/>
                <a:gd name="connsiteY48" fmla="*/ 0 h 236486"/>
                <a:gd name="connsiteX49" fmla="*/ 1629480 w 2933187"/>
                <a:gd name="connsiteY49" fmla="*/ 0 h 236486"/>
                <a:gd name="connsiteX50" fmla="*/ 1626891 w 2933187"/>
                <a:gd name="connsiteY50" fmla="*/ 19983 h 236486"/>
                <a:gd name="connsiteX51" fmla="*/ 1618944 w 2933187"/>
                <a:gd name="connsiteY51" fmla="*/ 49957 h 236486"/>
                <a:gd name="connsiteX52" fmla="*/ 1613809 w 2933187"/>
                <a:gd name="connsiteY52" fmla="*/ 69940 h 236486"/>
                <a:gd name="connsiteX53" fmla="*/ 1612145 w 2933187"/>
                <a:gd name="connsiteY53" fmla="*/ 79932 h 236486"/>
                <a:gd name="connsiteX54" fmla="*/ 1612419 w 2933187"/>
                <a:gd name="connsiteY54" fmla="*/ 89923 h 236486"/>
                <a:gd name="connsiteX55" fmla="*/ 1616094 w 2933187"/>
                <a:gd name="connsiteY55" fmla="*/ 102783 h 236486"/>
                <a:gd name="connsiteX56" fmla="*/ 1620003 w 2933187"/>
                <a:gd name="connsiteY56" fmla="*/ 109906 h 236486"/>
                <a:gd name="connsiteX57" fmla="*/ 1629109 w 2933187"/>
                <a:gd name="connsiteY57" fmla="*/ 119898 h 236486"/>
                <a:gd name="connsiteX58" fmla="*/ 1643868 w 2933187"/>
                <a:gd name="connsiteY58" fmla="*/ 129889 h 236486"/>
                <a:gd name="connsiteX59" fmla="*/ 1655997 w 2933187"/>
                <a:gd name="connsiteY59" fmla="*/ 135479 h 236486"/>
                <a:gd name="connsiteX60" fmla="*/ 1675949 w 2933187"/>
                <a:gd name="connsiteY60" fmla="*/ 140639 h 236486"/>
                <a:gd name="connsiteX61" fmla="*/ 1695901 w 2933187"/>
                <a:gd name="connsiteY61" fmla="*/ 142169 h 236486"/>
                <a:gd name="connsiteX62" fmla="*/ 1723576 w 2933187"/>
                <a:gd name="connsiteY62" fmla="*/ 139881 h 236486"/>
                <a:gd name="connsiteX63" fmla="*/ 1735805 w 2933187"/>
                <a:gd name="connsiteY63" fmla="*/ 137863 h 236486"/>
                <a:gd name="connsiteX64" fmla="*/ 1775708 w 2933187"/>
                <a:gd name="connsiteY64" fmla="*/ 126989 h 236486"/>
                <a:gd name="connsiteX65" fmla="*/ 1835563 w 2933187"/>
                <a:gd name="connsiteY65" fmla="*/ 106153 h 236486"/>
                <a:gd name="connsiteX66" fmla="*/ 1895419 w 2933187"/>
                <a:gd name="connsiteY66" fmla="*/ 83256 h 236486"/>
                <a:gd name="connsiteX67" fmla="*/ 1924377 w 2933187"/>
                <a:gd name="connsiteY67" fmla="*/ 69940 h 236486"/>
                <a:gd name="connsiteX68" fmla="*/ 1941966 w 2933187"/>
                <a:gd name="connsiteY68" fmla="*/ 59949 h 236486"/>
                <a:gd name="connsiteX69" fmla="*/ 1956263 w 2933187"/>
                <a:gd name="connsiteY69" fmla="*/ 49957 h 236486"/>
                <a:gd name="connsiteX70" fmla="*/ 1967401 w 2933187"/>
                <a:gd name="connsiteY70" fmla="*/ 39966 h 236486"/>
                <a:gd name="connsiteX71" fmla="*/ 1975340 w 2933187"/>
                <a:gd name="connsiteY71" fmla="*/ 29974 h 236486"/>
                <a:gd name="connsiteX72" fmla="*/ 1980637 w 2933187"/>
                <a:gd name="connsiteY72" fmla="*/ 19983 h 236486"/>
                <a:gd name="connsiteX73" fmla="*/ 1982316 w 2933187"/>
                <a:gd name="connsiteY73" fmla="*/ 9991 h 236486"/>
                <a:gd name="connsiteX74" fmla="*/ 1980975 w 2933187"/>
                <a:gd name="connsiteY74" fmla="*/ 0 h 236486"/>
                <a:gd name="connsiteX75" fmla="*/ 2176798 w 2933187"/>
                <a:gd name="connsiteY75" fmla="*/ 0 h 236486"/>
                <a:gd name="connsiteX76" fmla="*/ 2194695 w 2933187"/>
                <a:gd name="connsiteY76" fmla="*/ 10964 h 236486"/>
                <a:gd name="connsiteX77" fmla="*/ 2214647 w 2933187"/>
                <a:gd name="connsiteY77" fmla="*/ 15997 h 236486"/>
                <a:gd name="connsiteX78" fmla="*/ 2234599 w 2933187"/>
                <a:gd name="connsiteY78" fmla="*/ 17904 h 236486"/>
                <a:gd name="connsiteX79" fmla="*/ 2254551 w 2933187"/>
                <a:gd name="connsiteY79" fmla="*/ 16348 h 236486"/>
                <a:gd name="connsiteX80" fmla="*/ 2284440 w 2933187"/>
                <a:gd name="connsiteY80" fmla="*/ 9991 h 236486"/>
                <a:gd name="connsiteX81" fmla="*/ 2315623 w 2933187"/>
                <a:gd name="connsiteY81" fmla="*/ 0 h 236486"/>
                <a:gd name="connsiteX82" fmla="*/ 2371491 w 2933187"/>
                <a:gd name="connsiteY82" fmla="*/ 0 h 236486"/>
                <a:gd name="connsiteX83" fmla="*/ 2374261 w 2933187"/>
                <a:gd name="connsiteY83" fmla="*/ 567 h 236486"/>
                <a:gd name="connsiteX84" fmla="*/ 2448365 w 2933187"/>
                <a:gd name="connsiteY84" fmla="*/ 29974 h 236486"/>
                <a:gd name="connsiteX85" fmla="*/ 2474020 w 2933187"/>
                <a:gd name="connsiteY85" fmla="*/ 35621 h 236486"/>
                <a:gd name="connsiteX86" fmla="*/ 2493972 w 2933187"/>
                <a:gd name="connsiteY86" fmla="*/ 37723 h 236486"/>
                <a:gd name="connsiteX87" fmla="*/ 2513924 w 2933187"/>
                <a:gd name="connsiteY87" fmla="*/ 37935 h 236486"/>
                <a:gd name="connsiteX88" fmla="*/ 2553827 w 2933187"/>
                <a:gd name="connsiteY88" fmla="*/ 34115 h 236486"/>
                <a:gd name="connsiteX89" fmla="*/ 2593731 w 2933187"/>
                <a:gd name="connsiteY89" fmla="*/ 26304 h 236486"/>
                <a:gd name="connsiteX90" fmla="*/ 2700008 w 2933187"/>
                <a:gd name="connsiteY90" fmla="*/ 0 h 236486"/>
                <a:gd name="connsiteX91" fmla="*/ 2767789 w 2933187"/>
                <a:gd name="connsiteY91" fmla="*/ 0 h 236486"/>
                <a:gd name="connsiteX92" fmla="*/ 2773297 w 2933187"/>
                <a:gd name="connsiteY92" fmla="*/ 1267 h 236486"/>
                <a:gd name="connsiteX93" fmla="*/ 2795531 w 2933187"/>
                <a:gd name="connsiteY93" fmla="*/ 9991 h 236486"/>
                <a:gd name="connsiteX94" fmla="*/ 2829487 w 2933187"/>
                <a:gd name="connsiteY94" fmla="*/ 29974 h 236486"/>
                <a:gd name="connsiteX95" fmla="*/ 2853104 w 2933187"/>
                <a:gd name="connsiteY95" fmla="*/ 46546 h 236486"/>
                <a:gd name="connsiteX96" fmla="*/ 2877842 w 2933187"/>
                <a:gd name="connsiteY96" fmla="*/ 59949 h 236486"/>
                <a:gd name="connsiteX97" fmla="*/ 2893007 w 2933187"/>
                <a:gd name="connsiteY97" fmla="*/ 65830 h 236486"/>
                <a:gd name="connsiteX98" fmla="*/ 2912959 w 2933187"/>
                <a:gd name="connsiteY98" fmla="*/ 67474 h 236486"/>
                <a:gd name="connsiteX99" fmla="*/ 2925605 w 2933187"/>
                <a:gd name="connsiteY99" fmla="*/ 59949 h 236486"/>
                <a:gd name="connsiteX100" fmla="*/ 2931643 w 2933187"/>
                <a:gd name="connsiteY100" fmla="*/ 49957 h 236486"/>
                <a:gd name="connsiteX101" fmla="*/ 2933187 w 2933187"/>
                <a:gd name="connsiteY101" fmla="*/ 39966 h 236486"/>
                <a:gd name="connsiteX102" fmla="*/ 2931817 w 2933187"/>
                <a:gd name="connsiteY102" fmla="*/ 9991 h 236486"/>
                <a:gd name="connsiteX103" fmla="*/ 2931083 w 2933187"/>
                <a:gd name="connsiteY103" fmla="*/ 0 h 236486"/>
                <a:gd name="connsiteX104" fmla="*/ 2931083 w 2933187"/>
                <a:gd name="connsiteY104" fmla="*/ 0 h 236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933187" h="236486">
                  <a:moveTo>
                    <a:pt x="0" y="231868"/>
                  </a:moveTo>
                  <a:lnTo>
                    <a:pt x="19952" y="235648"/>
                  </a:lnTo>
                  <a:lnTo>
                    <a:pt x="39904" y="236486"/>
                  </a:lnTo>
                  <a:lnTo>
                    <a:pt x="79807" y="234343"/>
                  </a:lnTo>
                  <a:lnTo>
                    <a:pt x="159614" y="228590"/>
                  </a:lnTo>
                  <a:lnTo>
                    <a:pt x="239421" y="223343"/>
                  </a:lnTo>
                  <a:lnTo>
                    <a:pt x="279325" y="217267"/>
                  </a:lnTo>
                  <a:lnTo>
                    <a:pt x="308221" y="209821"/>
                  </a:lnTo>
                  <a:lnTo>
                    <a:pt x="333805" y="199830"/>
                  </a:lnTo>
                  <a:lnTo>
                    <a:pt x="350450" y="189838"/>
                  </a:lnTo>
                  <a:lnTo>
                    <a:pt x="361555" y="179847"/>
                  </a:lnTo>
                  <a:lnTo>
                    <a:pt x="367377" y="169855"/>
                  </a:lnTo>
                  <a:lnTo>
                    <a:pt x="369393" y="159864"/>
                  </a:lnTo>
                  <a:lnTo>
                    <a:pt x="367467" y="149872"/>
                  </a:lnTo>
                  <a:lnTo>
                    <a:pt x="359132" y="137681"/>
                  </a:lnTo>
                  <a:lnTo>
                    <a:pt x="349984" y="129889"/>
                  </a:lnTo>
                  <a:lnTo>
                    <a:pt x="332097" y="119898"/>
                  </a:lnTo>
                  <a:lnTo>
                    <a:pt x="299277" y="107571"/>
                  </a:lnTo>
                  <a:lnTo>
                    <a:pt x="199518" y="76114"/>
                  </a:lnTo>
                  <a:lnTo>
                    <a:pt x="131223" y="49957"/>
                  </a:lnTo>
                  <a:lnTo>
                    <a:pt x="99759" y="37626"/>
                  </a:lnTo>
                  <a:lnTo>
                    <a:pt x="59855" y="24404"/>
                  </a:lnTo>
                  <a:lnTo>
                    <a:pt x="38084" y="19983"/>
                  </a:lnTo>
                  <a:lnTo>
                    <a:pt x="19952" y="18491"/>
                  </a:lnTo>
                  <a:lnTo>
                    <a:pt x="0" y="20494"/>
                  </a:lnTo>
                  <a:moveTo>
                    <a:pt x="574631" y="0"/>
                  </a:moveTo>
                  <a:lnTo>
                    <a:pt x="585733" y="29974"/>
                  </a:lnTo>
                  <a:lnTo>
                    <a:pt x="590833" y="39966"/>
                  </a:lnTo>
                  <a:lnTo>
                    <a:pt x="598553" y="50870"/>
                  </a:lnTo>
                  <a:lnTo>
                    <a:pt x="609386" y="59949"/>
                  </a:lnTo>
                  <a:lnTo>
                    <a:pt x="618505" y="65426"/>
                  </a:lnTo>
                  <a:lnTo>
                    <a:pt x="638457" y="72608"/>
                  </a:lnTo>
                  <a:lnTo>
                    <a:pt x="658409" y="75817"/>
                  </a:lnTo>
                  <a:lnTo>
                    <a:pt x="678360" y="76654"/>
                  </a:lnTo>
                  <a:lnTo>
                    <a:pt x="718264" y="73504"/>
                  </a:lnTo>
                  <a:lnTo>
                    <a:pt x="778119" y="65782"/>
                  </a:lnTo>
                  <a:lnTo>
                    <a:pt x="818023" y="64389"/>
                  </a:lnTo>
                  <a:lnTo>
                    <a:pt x="857926" y="66484"/>
                  </a:lnTo>
                  <a:lnTo>
                    <a:pt x="937733" y="75889"/>
                  </a:lnTo>
                  <a:lnTo>
                    <a:pt x="997589" y="83073"/>
                  </a:lnTo>
                  <a:lnTo>
                    <a:pt x="1037492" y="84603"/>
                  </a:lnTo>
                  <a:lnTo>
                    <a:pt x="1057444" y="82740"/>
                  </a:lnTo>
                  <a:lnTo>
                    <a:pt x="1067662" y="79932"/>
                  </a:lnTo>
                  <a:lnTo>
                    <a:pt x="1077396" y="75046"/>
                  </a:lnTo>
                  <a:lnTo>
                    <a:pt x="1082570" y="69940"/>
                  </a:lnTo>
                  <a:lnTo>
                    <a:pt x="1087200" y="59949"/>
                  </a:lnTo>
                  <a:lnTo>
                    <a:pt x="1088622" y="49957"/>
                  </a:lnTo>
                  <a:lnTo>
                    <a:pt x="1087033" y="29974"/>
                  </a:lnTo>
                  <a:lnTo>
                    <a:pt x="1080458" y="0"/>
                  </a:lnTo>
                  <a:moveTo>
                    <a:pt x="1629480" y="0"/>
                  </a:moveTo>
                  <a:lnTo>
                    <a:pt x="1626891" y="19983"/>
                  </a:lnTo>
                  <a:lnTo>
                    <a:pt x="1618944" y="49957"/>
                  </a:lnTo>
                  <a:lnTo>
                    <a:pt x="1613809" y="69940"/>
                  </a:lnTo>
                  <a:lnTo>
                    <a:pt x="1612145" y="79932"/>
                  </a:lnTo>
                  <a:lnTo>
                    <a:pt x="1612419" y="89923"/>
                  </a:lnTo>
                  <a:lnTo>
                    <a:pt x="1616094" y="102783"/>
                  </a:lnTo>
                  <a:lnTo>
                    <a:pt x="1620003" y="109906"/>
                  </a:lnTo>
                  <a:lnTo>
                    <a:pt x="1629109" y="119898"/>
                  </a:lnTo>
                  <a:lnTo>
                    <a:pt x="1643868" y="129889"/>
                  </a:lnTo>
                  <a:lnTo>
                    <a:pt x="1655997" y="135479"/>
                  </a:lnTo>
                  <a:lnTo>
                    <a:pt x="1675949" y="140639"/>
                  </a:lnTo>
                  <a:lnTo>
                    <a:pt x="1695901" y="142169"/>
                  </a:lnTo>
                  <a:lnTo>
                    <a:pt x="1723576" y="139881"/>
                  </a:lnTo>
                  <a:lnTo>
                    <a:pt x="1735805" y="137863"/>
                  </a:lnTo>
                  <a:lnTo>
                    <a:pt x="1775708" y="126989"/>
                  </a:lnTo>
                  <a:lnTo>
                    <a:pt x="1835563" y="106153"/>
                  </a:lnTo>
                  <a:lnTo>
                    <a:pt x="1895419" y="83256"/>
                  </a:lnTo>
                  <a:lnTo>
                    <a:pt x="1924377" y="69940"/>
                  </a:lnTo>
                  <a:lnTo>
                    <a:pt x="1941966" y="59949"/>
                  </a:lnTo>
                  <a:lnTo>
                    <a:pt x="1956263" y="49957"/>
                  </a:lnTo>
                  <a:lnTo>
                    <a:pt x="1967401" y="39966"/>
                  </a:lnTo>
                  <a:lnTo>
                    <a:pt x="1975340" y="29974"/>
                  </a:lnTo>
                  <a:lnTo>
                    <a:pt x="1980637" y="19983"/>
                  </a:lnTo>
                  <a:lnTo>
                    <a:pt x="1982316" y="9991"/>
                  </a:lnTo>
                  <a:lnTo>
                    <a:pt x="1980975" y="0"/>
                  </a:lnTo>
                  <a:moveTo>
                    <a:pt x="2176798" y="0"/>
                  </a:moveTo>
                  <a:lnTo>
                    <a:pt x="2194695" y="10964"/>
                  </a:lnTo>
                  <a:lnTo>
                    <a:pt x="2214647" y="15997"/>
                  </a:lnTo>
                  <a:lnTo>
                    <a:pt x="2234599" y="17904"/>
                  </a:lnTo>
                  <a:lnTo>
                    <a:pt x="2254551" y="16348"/>
                  </a:lnTo>
                  <a:lnTo>
                    <a:pt x="2284440" y="9991"/>
                  </a:lnTo>
                  <a:lnTo>
                    <a:pt x="2315623" y="0"/>
                  </a:lnTo>
                  <a:moveTo>
                    <a:pt x="2371491" y="0"/>
                  </a:moveTo>
                  <a:lnTo>
                    <a:pt x="2374261" y="567"/>
                  </a:lnTo>
                  <a:lnTo>
                    <a:pt x="2448365" y="29974"/>
                  </a:lnTo>
                  <a:lnTo>
                    <a:pt x="2474020" y="35621"/>
                  </a:lnTo>
                  <a:lnTo>
                    <a:pt x="2493972" y="37723"/>
                  </a:lnTo>
                  <a:lnTo>
                    <a:pt x="2513924" y="37935"/>
                  </a:lnTo>
                  <a:lnTo>
                    <a:pt x="2553827" y="34115"/>
                  </a:lnTo>
                  <a:lnTo>
                    <a:pt x="2593731" y="26304"/>
                  </a:lnTo>
                  <a:lnTo>
                    <a:pt x="2700008" y="0"/>
                  </a:lnTo>
                  <a:moveTo>
                    <a:pt x="2767789" y="0"/>
                  </a:moveTo>
                  <a:lnTo>
                    <a:pt x="2773297" y="1267"/>
                  </a:lnTo>
                  <a:lnTo>
                    <a:pt x="2795531" y="9991"/>
                  </a:lnTo>
                  <a:lnTo>
                    <a:pt x="2829487" y="29974"/>
                  </a:lnTo>
                  <a:lnTo>
                    <a:pt x="2853104" y="46546"/>
                  </a:lnTo>
                  <a:lnTo>
                    <a:pt x="2877842" y="59949"/>
                  </a:lnTo>
                  <a:lnTo>
                    <a:pt x="2893007" y="65830"/>
                  </a:lnTo>
                  <a:lnTo>
                    <a:pt x="2912959" y="67474"/>
                  </a:lnTo>
                  <a:lnTo>
                    <a:pt x="2925605" y="59949"/>
                  </a:lnTo>
                  <a:lnTo>
                    <a:pt x="2931643" y="49957"/>
                  </a:lnTo>
                  <a:lnTo>
                    <a:pt x="2933187" y="39966"/>
                  </a:lnTo>
                  <a:lnTo>
                    <a:pt x="2931817" y="9991"/>
                  </a:lnTo>
                  <a:lnTo>
                    <a:pt x="2931083" y="0"/>
                  </a:lnTo>
                  <a:lnTo>
                    <a:pt x="2931083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任意多边形: 形状 2243">
              <a:extLst>
                <a:ext uri="{FF2B5EF4-FFF2-40B4-BE49-F238E27FC236}">
                  <a16:creationId xmlns:a16="http://schemas.microsoft.com/office/drawing/2014/main" id="{1AF5A68B-9D83-C53C-8EFF-3900C32A38D3}"/>
                </a:ext>
              </a:extLst>
            </p:cNvPr>
            <p:cNvSpPr/>
            <p:nvPr/>
          </p:nvSpPr>
          <p:spPr>
            <a:xfrm>
              <a:off x="2915073" y="2690550"/>
              <a:ext cx="1852618" cy="188602"/>
            </a:xfrm>
            <a:custGeom>
              <a:avLst/>
              <a:gdLst>
                <a:gd name="connsiteX0" fmla="*/ 865261 w 1852618"/>
                <a:gd name="connsiteY0" fmla="*/ 0 h 188602"/>
                <a:gd name="connsiteX1" fmla="*/ 868301 w 1852618"/>
                <a:gd name="connsiteY1" fmla="*/ 4438 h 188602"/>
                <a:gd name="connsiteX2" fmla="*/ 873006 w 1852618"/>
                <a:gd name="connsiteY2" fmla="*/ 9991 h 188602"/>
                <a:gd name="connsiteX3" fmla="*/ 888253 w 1852618"/>
                <a:gd name="connsiteY3" fmla="*/ 18956 h 188602"/>
                <a:gd name="connsiteX4" fmla="*/ 890568 w 1852618"/>
                <a:gd name="connsiteY4" fmla="*/ 19983 h 188602"/>
                <a:gd name="connsiteX5" fmla="*/ 908205 w 1852618"/>
                <a:gd name="connsiteY5" fmla="*/ 25421 h 188602"/>
                <a:gd name="connsiteX6" fmla="*/ 928157 w 1852618"/>
                <a:gd name="connsiteY6" fmla="*/ 28937 h 188602"/>
                <a:gd name="connsiteX7" fmla="*/ 948108 w 1852618"/>
                <a:gd name="connsiteY7" fmla="*/ 28184 h 188602"/>
                <a:gd name="connsiteX8" fmla="*/ 966873 w 1852618"/>
                <a:gd name="connsiteY8" fmla="*/ 19983 h 188602"/>
                <a:gd name="connsiteX9" fmla="*/ 968060 w 1852618"/>
                <a:gd name="connsiteY9" fmla="*/ 18605 h 188602"/>
                <a:gd name="connsiteX10" fmla="*/ 971772 w 1852618"/>
                <a:gd name="connsiteY10" fmla="*/ 9991 h 188602"/>
                <a:gd name="connsiteX11" fmla="*/ 971809 w 1852618"/>
                <a:gd name="connsiteY11" fmla="*/ 0 h 188602"/>
                <a:gd name="connsiteX12" fmla="*/ 1657364 w 1852618"/>
                <a:gd name="connsiteY12" fmla="*/ 0 h 188602"/>
                <a:gd name="connsiteX13" fmla="*/ 1657153 w 1852618"/>
                <a:gd name="connsiteY13" fmla="*/ 9991 h 188602"/>
                <a:gd name="connsiteX14" fmla="*/ 1657138 w 1852618"/>
                <a:gd name="connsiteY14" fmla="*/ 19983 h 188602"/>
                <a:gd name="connsiteX15" fmla="*/ 1657349 w 1852618"/>
                <a:gd name="connsiteY15" fmla="*/ 29974 h 188602"/>
                <a:gd name="connsiteX16" fmla="*/ 1658587 w 1852618"/>
                <a:gd name="connsiteY16" fmla="*/ 39966 h 188602"/>
                <a:gd name="connsiteX17" fmla="*/ 1660689 w 1852618"/>
                <a:gd name="connsiteY17" fmla="*/ 49957 h 188602"/>
                <a:gd name="connsiteX18" fmla="*/ 1664710 w 1852618"/>
                <a:gd name="connsiteY18" fmla="*/ 59949 h 188602"/>
                <a:gd name="connsiteX19" fmla="*/ 1666372 w 1852618"/>
                <a:gd name="connsiteY19" fmla="*/ 62536 h 188602"/>
                <a:gd name="connsiteX20" fmla="*/ 1674291 w 1852618"/>
                <a:gd name="connsiteY20" fmla="*/ 69940 h 188602"/>
                <a:gd name="connsiteX21" fmla="*/ 1686324 w 1852618"/>
                <a:gd name="connsiteY21" fmla="*/ 76607 h 188602"/>
                <a:gd name="connsiteX22" fmla="*/ 1706276 w 1852618"/>
                <a:gd name="connsiteY22" fmla="*/ 79780 h 188602"/>
                <a:gd name="connsiteX23" fmla="*/ 1726228 w 1852618"/>
                <a:gd name="connsiteY23" fmla="*/ 78635 h 188602"/>
                <a:gd name="connsiteX24" fmla="*/ 1746180 w 1852618"/>
                <a:gd name="connsiteY24" fmla="*/ 75068 h 188602"/>
                <a:gd name="connsiteX25" fmla="*/ 1764945 w 1852618"/>
                <a:gd name="connsiteY25" fmla="*/ 69940 h 188602"/>
                <a:gd name="connsiteX26" fmla="*/ 1766131 w 1852618"/>
                <a:gd name="connsiteY26" fmla="*/ 69606 h 188602"/>
                <a:gd name="connsiteX27" fmla="*/ 1786083 w 1852618"/>
                <a:gd name="connsiteY27" fmla="*/ 62678 h 188602"/>
                <a:gd name="connsiteX28" fmla="*/ 1792759 w 1852618"/>
                <a:gd name="connsiteY28" fmla="*/ 59949 h 188602"/>
                <a:gd name="connsiteX29" fmla="*/ 1806035 w 1852618"/>
                <a:gd name="connsiteY29" fmla="*/ 54024 h 188602"/>
                <a:gd name="connsiteX30" fmla="*/ 1813971 w 1852618"/>
                <a:gd name="connsiteY30" fmla="*/ 49957 h 188602"/>
                <a:gd name="connsiteX31" fmla="*/ 1825987 w 1852618"/>
                <a:gd name="connsiteY31" fmla="*/ 42527 h 188602"/>
                <a:gd name="connsiteX32" fmla="*/ 1829754 w 1852618"/>
                <a:gd name="connsiteY32" fmla="*/ 39966 h 188602"/>
                <a:gd name="connsiteX33" fmla="*/ 1840822 w 1852618"/>
                <a:gd name="connsiteY33" fmla="*/ 29974 h 188602"/>
                <a:gd name="connsiteX34" fmla="*/ 1845938 w 1852618"/>
                <a:gd name="connsiteY34" fmla="*/ 23137 h 188602"/>
                <a:gd name="connsiteX35" fmla="*/ 1848128 w 1852618"/>
                <a:gd name="connsiteY35" fmla="*/ 19983 h 188602"/>
                <a:gd name="connsiteX36" fmla="*/ 1851813 w 1852618"/>
                <a:gd name="connsiteY36" fmla="*/ 9991 h 188602"/>
                <a:gd name="connsiteX37" fmla="*/ 1852619 w 1852618"/>
                <a:gd name="connsiteY37" fmla="*/ 0 h 188602"/>
                <a:gd name="connsiteX38" fmla="*/ 30327 w 1852618"/>
                <a:gd name="connsiteY38" fmla="*/ 183372 h 188602"/>
                <a:gd name="connsiteX39" fmla="*/ 50279 w 1852618"/>
                <a:gd name="connsiteY39" fmla="*/ 187651 h 188602"/>
                <a:gd name="connsiteX40" fmla="*/ 70230 w 1852618"/>
                <a:gd name="connsiteY40" fmla="*/ 188603 h 188602"/>
                <a:gd name="connsiteX41" fmla="*/ 90182 w 1852618"/>
                <a:gd name="connsiteY41" fmla="*/ 187896 h 188602"/>
                <a:gd name="connsiteX42" fmla="*/ 110134 w 1852618"/>
                <a:gd name="connsiteY42" fmla="*/ 186150 h 188602"/>
                <a:gd name="connsiteX43" fmla="*/ 130086 w 1852618"/>
                <a:gd name="connsiteY43" fmla="*/ 183742 h 188602"/>
                <a:gd name="connsiteX44" fmla="*/ 150037 w 1852618"/>
                <a:gd name="connsiteY44" fmla="*/ 180510 h 188602"/>
                <a:gd name="connsiteX45" fmla="*/ 153364 w 1852618"/>
                <a:gd name="connsiteY45" fmla="*/ 179847 h 188602"/>
                <a:gd name="connsiteX46" fmla="*/ 169989 w 1852618"/>
                <a:gd name="connsiteY46" fmla="*/ 174691 h 188602"/>
                <a:gd name="connsiteX47" fmla="*/ 182911 w 1852618"/>
                <a:gd name="connsiteY47" fmla="*/ 169855 h 188602"/>
                <a:gd name="connsiteX48" fmla="*/ 189941 w 1852618"/>
                <a:gd name="connsiteY48" fmla="*/ 164011 h 188602"/>
                <a:gd name="connsiteX49" fmla="*/ 193776 w 1852618"/>
                <a:gd name="connsiteY49" fmla="*/ 159864 h 188602"/>
                <a:gd name="connsiteX50" fmla="*/ 192831 w 1852618"/>
                <a:gd name="connsiteY50" fmla="*/ 149872 h 188602"/>
                <a:gd name="connsiteX51" fmla="*/ 189941 w 1852618"/>
                <a:gd name="connsiteY51" fmla="*/ 146987 h 188602"/>
                <a:gd name="connsiteX52" fmla="*/ 183273 w 1852618"/>
                <a:gd name="connsiteY52" fmla="*/ 139881 h 188602"/>
                <a:gd name="connsiteX53" fmla="*/ 169989 w 1852618"/>
                <a:gd name="connsiteY53" fmla="*/ 131131 h 188602"/>
                <a:gd name="connsiteX54" fmla="*/ 168184 w 1852618"/>
                <a:gd name="connsiteY54" fmla="*/ 129889 h 188602"/>
                <a:gd name="connsiteX55" fmla="*/ 150037 w 1852618"/>
                <a:gd name="connsiteY55" fmla="*/ 120921 h 188602"/>
                <a:gd name="connsiteX56" fmla="*/ 148010 w 1852618"/>
                <a:gd name="connsiteY56" fmla="*/ 119898 h 188602"/>
                <a:gd name="connsiteX57" fmla="*/ 130086 w 1852618"/>
                <a:gd name="connsiteY57" fmla="*/ 112343 h 188602"/>
                <a:gd name="connsiteX58" fmla="*/ 123952 w 1852618"/>
                <a:gd name="connsiteY58" fmla="*/ 109906 h 188602"/>
                <a:gd name="connsiteX59" fmla="*/ 110134 w 1852618"/>
                <a:gd name="connsiteY59" fmla="*/ 105132 h 188602"/>
                <a:gd name="connsiteX60" fmla="*/ 92594 w 1852618"/>
                <a:gd name="connsiteY60" fmla="*/ 99915 h 188602"/>
                <a:gd name="connsiteX61" fmla="*/ 90182 w 1852618"/>
                <a:gd name="connsiteY61" fmla="*/ 99243 h 188602"/>
                <a:gd name="connsiteX62" fmla="*/ 70230 w 1852618"/>
                <a:gd name="connsiteY62" fmla="*/ 96051 h 188602"/>
                <a:gd name="connsiteX63" fmla="*/ 50279 w 1852618"/>
                <a:gd name="connsiteY63" fmla="*/ 95378 h 188602"/>
                <a:gd name="connsiteX64" fmla="*/ 30327 w 1852618"/>
                <a:gd name="connsiteY64" fmla="*/ 99531 h 188602"/>
                <a:gd name="connsiteX65" fmla="*/ 29541 w 1852618"/>
                <a:gd name="connsiteY65" fmla="*/ 99915 h 188602"/>
                <a:gd name="connsiteX66" fmla="*/ 13796 w 1852618"/>
                <a:gd name="connsiteY66" fmla="*/ 109906 h 188602"/>
                <a:gd name="connsiteX67" fmla="*/ 10375 w 1852618"/>
                <a:gd name="connsiteY67" fmla="*/ 113195 h 188602"/>
                <a:gd name="connsiteX68" fmla="*/ 6034 w 1852618"/>
                <a:gd name="connsiteY68" fmla="*/ 119898 h 188602"/>
                <a:gd name="connsiteX69" fmla="*/ 1967 w 1852618"/>
                <a:gd name="connsiteY69" fmla="*/ 129889 h 188602"/>
                <a:gd name="connsiteX70" fmla="*/ 0 w 1852618"/>
                <a:gd name="connsiteY70" fmla="*/ 139881 h 188602"/>
                <a:gd name="connsiteX71" fmla="*/ 518 w 1852618"/>
                <a:gd name="connsiteY71" fmla="*/ 149872 h 188602"/>
                <a:gd name="connsiteX72" fmla="*/ 3082 w 1852618"/>
                <a:gd name="connsiteY72" fmla="*/ 159864 h 188602"/>
                <a:gd name="connsiteX73" fmla="*/ 8740 w 1852618"/>
                <a:gd name="connsiteY73" fmla="*/ 169855 h 188602"/>
                <a:gd name="connsiteX74" fmla="*/ 10375 w 1852618"/>
                <a:gd name="connsiteY74" fmla="*/ 171637 h 188602"/>
                <a:gd name="connsiteX75" fmla="*/ 22484 w 1852618"/>
                <a:gd name="connsiteY75" fmla="*/ 179847 h 188602"/>
                <a:gd name="connsiteX76" fmla="*/ 30327 w 1852618"/>
                <a:gd name="connsiteY76" fmla="*/ 183372 h 18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852618" h="188602">
                  <a:moveTo>
                    <a:pt x="865261" y="0"/>
                  </a:moveTo>
                  <a:lnTo>
                    <a:pt x="868301" y="4438"/>
                  </a:lnTo>
                  <a:lnTo>
                    <a:pt x="873006" y="9991"/>
                  </a:lnTo>
                  <a:lnTo>
                    <a:pt x="888253" y="18956"/>
                  </a:lnTo>
                  <a:lnTo>
                    <a:pt x="890568" y="19983"/>
                  </a:lnTo>
                  <a:lnTo>
                    <a:pt x="908205" y="25421"/>
                  </a:lnTo>
                  <a:lnTo>
                    <a:pt x="928157" y="28937"/>
                  </a:lnTo>
                  <a:lnTo>
                    <a:pt x="948108" y="28184"/>
                  </a:lnTo>
                  <a:lnTo>
                    <a:pt x="966873" y="19983"/>
                  </a:lnTo>
                  <a:lnTo>
                    <a:pt x="968060" y="18605"/>
                  </a:lnTo>
                  <a:lnTo>
                    <a:pt x="971772" y="9991"/>
                  </a:lnTo>
                  <a:lnTo>
                    <a:pt x="971809" y="0"/>
                  </a:lnTo>
                  <a:moveTo>
                    <a:pt x="1657364" y="0"/>
                  </a:moveTo>
                  <a:lnTo>
                    <a:pt x="1657153" y="9991"/>
                  </a:lnTo>
                  <a:lnTo>
                    <a:pt x="1657138" y="19983"/>
                  </a:lnTo>
                  <a:lnTo>
                    <a:pt x="1657349" y="29974"/>
                  </a:lnTo>
                  <a:lnTo>
                    <a:pt x="1658587" y="39966"/>
                  </a:lnTo>
                  <a:lnTo>
                    <a:pt x="1660689" y="49957"/>
                  </a:lnTo>
                  <a:lnTo>
                    <a:pt x="1664710" y="59949"/>
                  </a:lnTo>
                  <a:lnTo>
                    <a:pt x="1666372" y="62536"/>
                  </a:lnTo>
                  <a:lnTo>
                    <a:pt x="1674291" y="69940"/>
                  </a:lnTo>
                  <a:lnTo>
                    <a:pt x="1686324" y="76607"/>
                  </a:lnTo>
                  <a:lnTo>
                    <a:pt x="1706276" y="79780"/>
                  </a:lnTo>
                  <a:lnTo>
                    <a:pt x="1726228" y="78635"/>
                  </a:lnTo>
                  <a:lnTo>
                    <a:pt x="1746180" y="75068"/>
                  </a:lnTo>
                  <a:lnTo>
                    <a:pt x="1764945" y="69940"/>
                  </a:lnTo>
                  <a:lnTo>
                    <a:pt x="1766131" y="69606"/>
                  </a:lnTo>
                  <a:lnTo>
                    <a:pt x="1786083" y="62678"/>
                  </a:lnTo>
                  <a:lnTo>
                    <a:pt x="1792759" y="59949"/>
                  </a:lnTo>
                  <a:lnTo>
                    <a:pt x="1806035" y="54024"/>
                  </a:lnTo>
                  <a:lnTo>
                    <a:pt x="1813971" y="49957"/>
                  </a:lnTo>
                  <a:lnTo>
                    <a:pt x="1825987" y="42527"/>
                  </a:lnTo>
                  <a:lnTo>
                    <a:pt x="1829754" y="39966"/>
                  </a:lnTo>
                  <a:lnTo>
                    <a:pt x="1840822" y="29974"/>
                  </a:lnTo>
                  <a:lnTo>
                    <a:pt x="1845938" y="23137"/>
                  </a:lnTo>
                  <a:lnTo>
                    <a:pt x="1848128" y="19983"/>
                  </a:lnTo>
                  <a:lnTo>
                    <a:pt x="1851813" y="9991"/>
                  </a:lnTo>
                  <a:lnTo>
                    <a:pt x="1852619" y="0"/>
                  </a:lnTo>
                  <a:moveTo>
                    <a:pt x="30327" y="183372"/>
                  </a:moveTo>
                  <a:lnTo>
                    <a:pt x="50279" y="187651"/>
                  </a:lnTo>
                  <a:lnTo>
                    <a:pt x="70230" y="188603"/>
                  </a:lnTo>
                  <a:lnTo>
                    <a:pt x="90182" y="187896"/>
                  </a:lnTo>
                  <a:lnTo>
                    <a:pt x="110134" y="186150"/>
                  </a:lnTo>
                  <a:lnTo>
                    <a:pt x="130086" y="183742"/>
                  </a:lnTo>
                  <a:lnTo>
                    <a:pt x="150037" y="180510"/>
                  </a:lnTo>
                  <a:lnTo>
                    <a:pt x="153364" y="179847"/>
                  </a:lnTo>
                  <a:lnTo>
                    <a:pt x="169989" y="174691"/>
                  </a:lnTo>
                  <a:lnTo>
                    <a:pt x="182911" y="169855"/>
                  </a:lnTo>
                  <a:lnTo>
                    <a:pt x="189941" y="164011"/>
                  </a:lnTo>
                  <a:lnTo>
                    <a:pt x="193776" y="159864"/>
                  </a:lnTo>
                  <a:lnTo>
                    <a:pt x="192831" y="149872"/>
                  </a:lnTo>
                  <a:lnTo>
                    <a:pt x="189941" y="146987"/>
                  </a:lnTo>
                  <a:lnTo>
                    <a:pt x="183273" y="139881"/>
                  </a:lnTo>
                  <a:lnTo>
                    <a:pt x="169989" y="131131"/>
                  </a:lnTo>
                  <a:lnTo>
                    <a:pt x="168184" y="129889"/>
                  </a:lnTo>
                  <a:lnTo>
                    <a:pt x="150037" y="120921"/>
                  </a:lnTo>
                  <a:lnTo>
                    <a:pt x="148010" y="119898"/>
                  </a:lnTo>
                  <a:lnTo>
                    <a:pt x="130086" y="112343"/>
                  </a:lnTo>
                  <a:lnTo>
                    <a:pt x="123952" y="109906"/>
                  </a:lnTo>
                  <a:lnTo>
                    <a:pt x="110134" y="105132"/>
                  </a:lnTo>
                  <a:lnTo>
                    <a:pt x="92594" y="99915"/>
                  </a:lnTo>
                  <a:lnTo>
                    <a:pt x="90182" y="99243"/>
                  </a:lnTo>
                  <a:lnTo>
                    <a:pt x="70230" y="96051"/>
                  </a:lnTo>
                  <a:lnTo>
                    <a:pt x="50279" y="95378"/>
                  </a:lnTo>
                  <a:lnTo>
                    <a:pt x="30327" y="99531"/>
                  </a:lnTo>
                  <a:lnTo>
                    <a:pt x="29541" y="99915"/>
                  </a:lnTo>
                  <a:lnTo>
                    <a:pt x="13796" y="109906"/>
                  </a:lnTo>
                  <a:lnTo>
                    <a:pt x="10375" y="113195"/>
                  </a:lnTo>
                  <a:lnTo>
                    <a:pt x="6034" y="119898"/>
                  </a:lnTo>
                  <a:lnTo>
                    <a:pt x="1967" y="129889"/>
                  </a:lnTo>
                  <a:lnTo>
                    <a:pt x="0" y="139881"/>
                  </a:lnTo>
                  <a:lnTo>
                    <a:pt x="518" y="149872"/>
                  </a:lnTo>
                  <a:lnTo>
                    <a:pt x="3082" y="159864"/>
                  </a:lnTo>
                  <a:lnTo>
                    <a:pt x="8740" y="169855"/>
                  </a:lnTo>
                  <a:lnTo>
                    <a:pt x="10375" y="171637"/>
                  </a:lnTo>
                  <a:lnTo>
                    <a:pt x="22484" y="179847"/>
                  </a:lnTo>
                  <a:lnTo>
                    <a:pt x="30327" y="183372"/>
                  </a:lnTo>
                  <a:close/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任意多边形: 形状 2244">
              <a:extLst>
                <a:ext uri="{FF2B5EF4-FFF2-40B4-BE49-F238E27FC236}">
                  <a16:creationId xmlns:a16="http://schemas.microsoft.com/office/drawing/2014/main" id="{C3AC7394-3DE8-F843-C7ED-23CB43DDC90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任意多边形: 形状 2245">
              <a:extLst>
                <a:ext uri="{FF2B5EF4-FFF2-40B4-BE49-F238E27FC236}">
                  <a16:creationId xmlns:a16="http://schemas.microsoft.com/office/drawing/2014/main" id="{20D63CC0-A418-A290-7938-47EF9F4817D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任意多边形: 形状 2246">
              <a:extLst>
                <a:ext uri="{FF2B5EF4-FFF2-40B4-BE49-F238E27FC236}">
                  <a16:creationId xmlns:a16="http://schemas.microsoft.com/office/drawing/2014/main" id="{D9D88EE0-14FB-4754-2682-C6265A03C486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任意多边形: 形状 2247">
              <a:extLst>
                <a:ext uri="{FF2B5EF4-FFF2-40B4-BE49-F238E27FC236}">
                  <a16:creationId xmlns:a16="http://schemas.microsoft.com/office/drawing/2014/main" id="{D2BAC700-0021-3F5A-7A1B-D848D2E5AE1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任意多边形: 形状 2248">
              <a:extLst>
                <a:ext uri="{FF2B5EF4-FFF2-40B4-BE49-F238E27FC236}">
                  <a16:creationId xmlns:a16="http://schemas.microsoft.com/office/drawing/2014/main" id="{2C5E004E-195E-B26A-BAF7-770C6AA29C00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任意多边形: 形状 2249">
              <a:extLst>
                <a:ext uri="{FF2B5EF4-FFF2-40B4-BE49-F238E27FC236}">
                  <a16:creationId xmlns:a16="http://schemas.microsoft.com/office/drawing/2014/main" id="{CF6450BD-F7FA-C2AE-C54B-54C953EC4E2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任意多边形: 形状 2250">
              <a:extLst>
                <a:ext uri="{FF2B5EF4-FFF2-40B4-BE49-F238E27FC236}">
                  <a16:creationId xmlns:a16="http://schemas.microsoft.com/office/drawing/2014/main" id="{8CFCB7BA-CF43-071F-25EF-4C90B379B5B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任意多边形: 形状 2251">
              <a:extLst>
                <a:ext uri="{FF2B5EF4-FFF2-40B4-BE49-F238E27FC236}">
                  <a16:creationId xmlns:a16="http://schemas.microsoft.com/office/drawing/2014/main" id="{F58284AA-34F3-C861-51EF-E2AD065153AE}"/>
                </a:ext>
              </a:extLst>
            </p:cNvPr>
            <p:cNvSpPr/>
            <p:nvPr/>
          </p:nvSpPr>
          <p:spPr>
            <a:xfrm>
              <a:off x="2885545" y="3649825"/>
              <a:ext cx="2972814" cy="497374"/>
            </a:xfrm>
            <a:custGeom>
              <a:avLst/>
              <a:gdLst>
                <a:gd name="connsiteX0" fmla="*/ 0 w 2972814"/>
                <a:gd name="connsiteY0" fmla="*/ 468765 h 497374"/>
                <a:gd name="connsiteX1" fmla="*/ 19952 w 2972814"/>
                <a:gd name="connsiteY1" fmla="*/ 460434 h 497374"/>
                <a:gd name="connsiteX2" fmla="*/ 21767 w 2972814"/>
                <a:gd name="connsiteY2" fmla="*/ 459517 h 497374"/>
                <a:gd name="connsiteX3" fmla="*/ 39669 w 2972814"/>
                <a:gd name="connsiteY3" fmla="*/ 449526 h 497374"/>
                <a:gd name="connsiteX4" fmla="*/ 39904 w 2972814"/>
                <a:gd name="connsiteY4" fmla="*/ 449380 h 497374"/>
                <a:gd name="connsiteX5" fmla="*/ 54118 w 2972814"/>
                <a:gd name="connsiteY5" fmla="*/ 439534 h 497374"/>
                <a:gd name="connsiteX6" fmla="*/ 59855 w 2972814"/>
                <a:gd name="connsiteY6" fmla="*/ 435101 h 497374"/>
                <a:gd name="connsiteX7" fmla="*/ 66755 w 2972814"/>
                <a:gd name="connsiteY7" fmla="*/ 429543 h 497374"/>
                <a:gd name="connsiteX8" fmla="*/ 78001 w 2972814"/>
                <a:gd name="connsiteY8" fmla="*/ 419551 h 497374"/>
                <a:gd name="connsiteX9" fmla="*/ 79807 w 2972814"/>
                <a:gd name="connsiteY9" fmla="*/ 417785 h 497374"/>
                <a:gd name="connsiteX10" fmla="*/ 88450 w 2972814"/>
                <a:gd name="connsiteY10" fmla="*/ 409560 h 497374"/>
                <a:gd name="connsiteX11" fmla="*/ 98156 w 2972814"/>
                <a:gd name="connsiteY11" fmla="*/ 399568 h 497374"/>
                <a:gd name="connsiteX12" fmla="*/ 99759 w 2972814"/>
                <a:gd name="connsiteY12" fmla="*/ 397771 h 497374"/>
                <a:gd name="connsiteX13" fmla="*/ 107553 w 2972814"/>
                <a:gd name="connsiteY13" fmla="*/ 389577 h 497374"/>
                <a:gd name="connsiteX14" fmla="*/ 116520 w 2972814"/>
                <a:gd name="connsiteY14" fmla="*/ 379585 h 497374"/>
                <a:gd name="connsiteX15" fmla="*/ 119711 w 2972814"/>
                <a:gd name="connsiteY15" fmla="*/ 375957 h 497374"/>
                <a:gd name="connsiteX16" fmla="*/ 125990 w 2972814"/>
                <a:gd name="connsiteY16" fmla="*/ 369594 h 497374"/>
                <a:gd name="connsiteX17" fmla="*/ 135719 w 2972814"/>
                <a:gd name="connsiteY17" fmla="*/ 359602 h 497374"/>
                <a:gd name="connsiteX18" fmla="*/ 139662 w 2972814"/>
                <a:gd name="connsiteY18" fmla="*/ 355496 h 497374"/>
                <a:gd name="connsiteX19" fmla="*/ 146058 w 2972814"/>
                <a:gd name="connsiteY19" fmla="*/ 349611 h 497374"/>
                <a:gd name="connsiteX20" fmla="*/ 156954 w 2972814"/>
                <a:gd name="connsiteY20" fmla="*/ 339619 h 497374"/>
                <a:gd name="connsiteX21" fmla="*/ 159614 w 2972814"/>
                <a:gd name="connsiteY21" fmla="*/ 337158 h 497374"/>
                <a:gd name="connsiteX22" fmla="*/ 168958 w 2972814"/>
                <a:gd name="connsiteY22" fmla="*/ 329628 h 497374"/>
                <a:gd name="connsiteX23" fmla="*/ 179566 w 2972814"/>
                <a:gd name="connsiteY23" fmla="*/ 320679 h 497374"/>
                <a:gd name="connsiteX24" fmla="*/ 180965 w 2972814"/>
                <a:gd name="connsiteY24" fmla="*/ 319636 h 497374"/>
                <a:gd name="connsiteX25" fmla="*/ 193668 w 2972814"/>
                <a:gd name="connsiteY25" fmla="*/ 309645 h 497374"/>
                <a:gd name="connsiteX26" fmla="*/ 199518 w 2972814"/>
                <a:gd name="connsiteY26" fmla="*/ 304205 h 497374"/>
                <a:gd name="connsiteX27" fmla="*/ 205039 w 2972814"/>
                <a:gd name="connsiteY27" fmla="*/ 299653 h 497374"/>
                <a:gd name="connsiteX28" fmla="*/ 215355 w 2972814"/>
                <a:gd name="connsiteY28" fmla="*/ 289662 h 497374"/>
                <a:gd name="connsiteX29" fmla="*/ 219470 w 2972814"/>
                <a:gd name="connsiteY29" fmla="*/ 284694 h 497374"/>
                <a:gd name="connsiteX30" fmla="*/ 223893 w 2972814"/>
                <a:gd name="connsiteY30" fmla="*/ 279670 h 497374"/>
                <a:gd name="connsiteX31" fmla="*/ 230475 w 2972814"/>
                <a:gd name="connsiteY31" fmla="*/ 269679 h 497374"/>
                <a:gd name="connsiteX32" fmla="*/ 234435 w 2972814"/>
                <a:gd name="connsiteY32" fmla="*/ 259687 h 497374"/>
                <a:gd name="connsiteX33" fmla="*/ 236860 w 2972814"/>
                <a:gd name="connsiteY33" fmla="*/ 249696 h 497374"/>
                <a:gd name="connsiteX34" fmla="*/ 238200 w 2972814"/>
                <a:gd name="connsiteY34" fmla="*/ 239704 h 497374"/>
                <a:gd name="connsiteX35" fmla="*/ 238726 w 2972814"/>
                <a:gd name="connsiteY35" fmla="*/ 229713 h 497374"/>
                <a:gd name="connsiteX36" fmla="*/ 239183 w 2972814"/>
                <a:gd name="connsiteY36" fmla="*/ 219721 h 497374"/>
                <a:gd name="connsiteX37" fmla="*/ 239421 w 2972814"/>
                <a:gd name="connsiteY37" fmla="*/ 215131 h 497374"/>
                <a:gd name="connsiteX38" fmla="*/ 239708 w 2972814"/>
                <a:gd name="connsiteY38" fmla="*/ 209730 h 497374"/>
                <a:gd name="connsiteX39" fmla="*/ 240837 w 2972814"/>
                <a:gd name="connsiteY39" fmla="*/ 199738 h 497374"/>
                <a:gd name="connsiteX40" fmla="*/ 243047 w 2972814"/>
                <a:gd name="connsiteY40" fmla="*/ 189747 h 497374"/>
                <a:gd name="connsiteX41" fmla="*/ 246013 w 2972814"/>
                <a:gd name="connsiteY41" fmla="*/ 179755 h 497374"/>
                <a:gd name="connsiteX42" fmla="*/ 250319 w 2972814"/>
                <a:gd name="connsiteY42" fmla="*/ 169764 h 497374"/>
                <a:gd name="connsiteX43" fmla="*/ 255943 w 2972814"/>
                <a:gd name="connsiteY43" fmla="*/ 159772 h 497374"/>
                <a:gd name="connsiteX44" fmla="*/ 259373 w 2972814"/>
                <a:gd name="connsiteY44" fmla="*/ 154917 h 497374"/>
                <a:gd name="connsiteX45" fmla="*/ 263160 w 2972814"/>
                <a:gd name="connsiteY45" fmla="*/ 149781 h 497374"/>
                <a:gd name="connsiteX46" fmla="*/ 271894 w 2972814"/>
                <a:gd name="connsiteY46" fmla="*/ 139789 h 497374"/>
                <a:gd name="connsiteX47" fmla="*/ 279325 w 2972814"/>
                <a:gd name="connsiteY47" fmla="*/ 132429 h 497374"/>
                <a:gd name="connsiteX48" fmla="*/ 282175 w 2972814"/>
                <a:gd name="connsiteY48" fmla="*/ 129798 h 497374"/>
                <a:gd name="connsiteX49" fmla="*/ 294536 w 2972814"/>
                <a:gd name="connsiteY49" fmla="*/ 119806 h 497374"/>
                <a:gd name="connsiteX50" fmla="*/ 299277 w 2972814"/>
                <a:gd name="connsiteY50" fmla="*/ 116340 h 497374"/>
                <a:gd name="connsiteX51" fmla="*/ 309102 w 2972814"/>
                <a:gd name="connsiteY51" fmla="*/ 109815 h 497374"/>
                <a:gd name="connsiteX52" fmla="*/ 319228 w 2972814"/>
                <a:gd name="connsiteY52" fmla="*/ 103640 h 497374"/>
                <a:gd name="connsiteX53" fmla="*/ 326165 w 2972814"/>
                <a:gd name="connsiteY53" fmla="*/ 99823 h 497374"/>
                <a:gd name="connsiteX54" fmla="*/ 339180 w 2972814"/>
                <a:gd name="connsiteY54" fmla="*/ 93029 h 497374"/>
                <a:gd name="connsiteX55" fmla="*/ 346171 w 2972814"/>
                <a:gd name="connsiteY55" fmla="*/ 89832 h 497374"/>
                <a:gd name="connsiteX56" fmla="*/ 359132 w 2972814"/>
                <a:gd name="connsiteY56" fmla="*/ 84141 h 497374"/>
                <a:gd name="connsiteX57" fmla="*/ 370370 w 2972814"/>
                <a:gd name="connsiteY57" fmla="*/ 79840 h 497374"/>
                <a:gd name="connsiteX58" fmla="*/ 379084 w 2972814"/>
                <a:gd name="connsiteY58" fmla="*/ 76535 h 497374"/>
                <a:gd name="connsiteX59" fmla="*/ 399036 w 2972814"/>
                <a:gd name="connsiteY59" fmla="*/ 70246 h 497374"/>
                <a:gd name="connsiteX60" fmla="*/ 400675 w 2972814"/>
                <a:gd name="connsiteY60" fmla="*/ 69849 h 497374"/>
                <a:gd name="connsiteX61" fmla="*/ 418987 w 2972814"/>
                <a:gd name="connsiteY61" fmla="*/ 65337 h 497374"/>
                <a:gd name="connsiteX62" fmla="*/ 438939 w 2972814"/>
                <a:gd name="connsiteY62" fmla="*/ 62148 h 497374"/>
                <a:gd name="connsiteX63" fmla="*/ 458891 w 2972814"/>
                <a:gd name="connsiteY63" fmla="*/ 61247 h 497374"/>
                <a:gd name="connsiteX64" fmla="*/ 478843 w 2972814"/>
                <a:gd name="connsiteY64" fmla="*/ 63346 h 497374"/>
                <a:gd name="connsiteX65" fmla="*/ 498794 w 2972814"/>
                <a:gd name="connsiteY65" fmla="*/ 69394 h 497374"/>
                <a:gd name="connsiteX66" fmla="*/ 499710 w 2972814"/>
                <a:gd name="connsiteY66" fmla="*/ 69849 h 497374"/>
                <a:gd name="connsiteX67" fmla="*/ 517007 w 2972814"/>
                <a:gd name="connsiteY67" fmla="*/ 79840 h 497374"/>
                <a:gd name="connsiteX68" fmla="*/ 518746 w 2972814"/>
                <a:gd name="connsiteY68" fmla="*/ 81033 h 497374"/>
                <a:gd name="connsiteX69" fmla="*/ 528627 w 2972814"/>
                <a:gd name="connsiteY69" fmla="*/ 89832 h 497374"/>
                <a:gd name="connsiteX70" fmla="*/ 538033 w 2972814"/>
                <a:gd name="connsiteY70" fmla="*/ 99823 h 497374"/>
                <a:gd name="connsiteX71" fmla="*/ 538698 w 2972814"/>
                <a:gd name="connsiteY71" fmla="*/ 100649 h 497374"/>
                <a:gd name="connsiteX72" fmla="*/ 545212 w 2972814"/>
                <a:gd name="connsiteY72" fmla="*/ 109815 h 497374"/>
                <a:gd name="connsiteX73" fmla="*/ 551216 w 2972814"/>
                <a:gd name="connsiteY73" fmla="*/ 119806 h 497374"/>
                <a:gd name="connsiteX74" fmla="*/ 556296 w 2972814"/>
                <a:gd name="connsiteY74" fmla="*/ 129798 h 497374"/>
                <a:gd name="connsiteX75" fmla="*/ 558650 w 2972814"/>
                <a:gd name="connsiteY75" fmla="*/ 134733 h 497374"/>
                <a:gd name="connsiteX76" fmla="*/ 561009 w 2972814"/>
                <a:gd name="connsiteY76" fmla="*/ 139789 h 497374"/>
                <a:gd name="connsiteX77" fmla="*/ 564964 w 2972814"/>
                <a:gd name="connsiteY77" fmla="*/ 149781 h 497374"/>
                <a:gd name="connsiteX78" fmla="*/ 568875 w 2972814"/>
                <a:gd name="connsiteY78" fmla="*/ 159772 h 497374"/>
                <a:gd name="connsiteX79" fmla="*/ 572808 w 2972814"/>
                <a:gd name="connsiteY79" fmla="*/ 169764 h 497374"/>
                <a:gd name="connsiteX80" fmla="*/ 577029 w 2972814"/>
                <a:gd name="connsiteY80" fmla="*/ 179755 h 497374"/>
                <a:gd name="connsiteX81" fmla="*/ 578601 w 2972814"/>
                <a:gd name="connsiteY81" fmla="*/ 183056 h 497374"/>
                <a:gd name="connsiteX82" fmla="*/ 582003 w 2972814"/>
                <a:gd name="connsiteY82" fmla="*/ 189747 h 497374"/>
                <a:gd name="connsiteX83" fmla="*/ 587797 w 2972814"/>
                <a:gd name="connsiteY83" fmla="*/ 199738 h 497374"/>
                <a:gd name="connsiteX84" fmla="*/ 594729 w 2972814"/>
                <a:gd name="connsiteY84" fmla="*/ 209730 h 497374"/>
                <a:gd name="connsiteX85" fmla="*/ 598553 w 2972814"/>
                <a:gd name="connsiteY85" fmla="*/ 214528 h 497374"/>
                <a:gd name="connsiteX86" fmla="*/ 602879 w 2972814"/>
                <a:gd name="connsiteY86" fmla="*/ 219721 h 497374"/>
                <a:gd name="connsiteX87" fmla="*/ 612220 w 2972814"/>
                <a:gd name="connsiteY87" fmla="*/ 229713 h 497374"/>
                <a:gd name="connsiteX88" fmla="*/ 618505 w 2972814"/>
                <a:gd name="connsiteY88" fmla="*/ 235929 h 497374"/>
                <a:gd name="connsiteX89" fmla="*/ 622558 w 2972814"/>
                <a:gd name="connsiteY89" fmla="*/ 239704 h 497374"/>
                <a:gd name="connsiteX90" fmla="*/ 633269 w 2972814"/>
                <a:gd name="connsiteY90" fmla="*/ 249696 h 497374"/>
                <a:gd name="connsiteX91" fmla="*/ 638457 w 2972814"/>
                <a:gd name="connsiteY91" fmla="*/ 254825 h 497374"/>
                <a:gd name="connsiteX92" fmla="*/ 643546 w 2972814"/>
                <a:gd name="connsiteY92" fmla="*/ 259687 h 497374"/>
                <a:gd name="connsiteX93" fmla="*/ 653244 w 2972814"/>
                <a:gd name="connsiteY93" fmla="*/ 269679 h 497374"/>
                <a:gd name="connsiteX94" fmla="*/ 658409 w 2972814"/>
                <a:gd name="connsiteY94" fmla="*/ 275669 h 497374"/>
                <a:gd name="connsiteX95" fmla="*/ 662039 w 2972814"/>
                <a:gd name="connsiteY95" fmla="*/ 279670 h 497374"/>
                <a:gd name="connsiteX96" fmla="*/ 668937 w 2972814"/>
                <a:gd name="connsiteY96" fmla="*/ 289662 h 497374"/>
                <a:gd name="connsiteX97" fmla="*/ 673896 w 2972814"/>
                <a:gd name="connsiteY97" fmla="*/ 299653 h 497374"/>
                <a:gd name="connsiteX98" fmla="*/ 676393 w 2972814"/>
                <a:gd name="connsiteY98" fmla="*/ 309645 h 497374"/>
                <a:gd name="connsiteX99" fmla="*/ 676361 w 2972814"/>
                <a:gd name="connsiteY99" fmla="*/ 319636 h 497374"/>
                <a:gd name="connsiteX100" fmla="*/ 672884 w 2972814"/>
                <a:gd name="connsiteY100" fmla="*/ 329628 h 497374"/>
                <a:gd name="connsiteX101" fmla="*/ 665286 w 2972814"/>
                <a:gd name="connsiteY101" fmla="*/ 339619 h 497374"/>
                <a:gd name="connsiteX102" fmla="*/ 658409 w 2972814"/>
                <a:gd name="connsiteY102" fmla="*/ 345013 h 497374"/>
                <a:gd name="connsiteX103" fmla="*/ 652214 w 2972814"/>
                <a:gd name="connsiteY103" fmla="*/ 349611 h 497374"/>
                <a:gd name="connsiteX104" fmla="*/ 638457 w 2972814"/>
                <a:gd name="connsiteY104" fmla="*/ 357463 h 497374"/>
                <a:gd name="connsiteX105" fmla="*/ 634593 w 2972814"/>
                <a:gd name="connsiteY105" fmla="*/ 359602 h 497374"/>
                <a:gd name="connsiteX106" fmla="*/ 618505 w 2972814"/>
                <a:gd name="connsiteY106" fmla="*/ 367281 h 497374"/>
                <a:gd name="connsiteX107" fmla="*/ 613741 w 2972814"/>
                <a:gd name="connsiteY107" fmla="*/ 369594 h 497374"/>
                <a:gd name="connsiteX108" fmla="*/ 598553 w 2972814"/>
                <a:gd name="connsiteY108" fmla="*/ 377530 h 497374"/>
                <a:gd name="connsiteX109" fmla="*/ 594648 w 2972814"/>
                <a:gd name="connsiteY109" fmla="*/ 379585 h 497374"/>
                <a:gd name="connsiteX110" fmla="*/ 578601 w 2972814"/>
                <a:gd name="connsiteY110" fmla="*/ 389156 h 497374"/>
                <a:gd name="connsiteX111" fmla="*/ 577971 w 2972814"/>
                <a:gd name="connsiteY111" fmla="*/ 389577 h 497374"/>
                <a:gd name="connsiteX112" fmla="*/ 567693 w 2972814"/>
                <a:gd name="connsiteY112" fmla="*/ 399568 h 497374"/>
                <a:gd name="connsiteX113" fmla="*/ 562496 w 2972814"/>
                <a:gd name="connsiteY113" fmla="*/ 409560 h 497374"/>
                <a:gd name="connsiteX114" fmla="*/ 563682 w 2972814"/>
                <a:gd name="connsiteY114" fmla="*/ 419551 h 497374"/>
                <a:gd name="connsiteX115" fmla="*/ 573269 w 2972814"/>
                <a:gd name="connsiteY115" fmla="*/ 429543 h 497374"/>
                <a:gd name="connsiteX116" fmla="*/ 578601 w 2972814"/>
                <a:gd name="connsiteY116" fmla="*/ 432509 h 497374"/>
                <a:gd name="connsiteX117" fmla="*/ 592903 w 2972814"/>
                <a:gd name="connsiteY117" fmla="*/ 439534 h 497374"/>
                <a:gd name="connsiteX118" fmla="*/ 598553 w 2972814"/>
                <a:gd name="connsiteY118" fmla="*/ 441404 h 497374"/>
                <a:gd name="connsiteX119" fmla="*/ 618505 w 2972814"/>
                <a:gd name="connsiteY119" fmla="*/ 447059 h 497374"/>
                <a:gd name="connsiteX120" fmla="*/ 629038 w 2972814"/>
                <a:gd name="connsiteY120" fmla="*/ 449526 h 497374"/>
                <a:gd name="connsiteX121" fmla="*/ 638457 w 2972814"/>
                <a:gd name="connsiteY121" fmla="*/ 451269 h 497374"/>
                <a:gd name="connsiteX122" fmla="*/ 658409 w 2972814"/>
                <a:gd name="connsiteY122" fmla="*/ 453982 h 497374"/>
                <a:gd name="connsiteX123" fmla="*/ 678360 w 2972814"/>
                <a:gd name="connsiteY123" fmla="*/ 455438 h 497374"/>
                <a:gd name="connsiteX124" fmla="*/ 698312 w 2972814"/>
                <a:gd name="connsiteY124" fmla="*/ 455060 h 497374"/>
                <a:gd name="connsiteX125" fmla="*/ 718264 w 2972814"/>
                <a:gd name="connsiteY125" fmla="*/ 452072 h 497374"/>
                <a:gd name="connsiteX126" fmla="*/ 726404 w 2972814"/>
                <a:gd name="connsiteY126" fmla="*/ 449526 h 497374"/>
                <a:gd name="connsiteX127" fmla="*/ 738216 w 2972814"/>
                <a:gd name="connsiteY127" fmla="*/ 444275 h 497374"/>
                <a:gd name="connsiteX128" fmla="*/ 745479 w 2972814"/>
                <a:gd name="connsiteY128" fmla="*/ 439534 h 497374"/>
                <a:gd name="connsiteX129" fmla="*/ 757184 w 2972814"/>
                <a:gd name="connsiteY129" fmla="*/ 429543 h 497374"/>
                <a:gd name="connsiteX130" fmla="*/ 758167 w 2972814"/>
                <a:gd name="connsiteY130" fmla="*/ 428400 h 497374"/>
                <a:gd name="connsiteX131" fmla="*/ 764306 w 2972814"/>
                <a:gd name="connsiteY131" fmla="*/ 419551 h 497374"/>
                <a:gd name="connsiteX132" fmla="*/ 769606 w 2972814"/>
                <a:gd name="connsiteY132" fmla="*/ 409560 h 497374"/>
                <a:gd name="connsiteX133" fmla="*/ 774178 w 2972814"/>
                <a:gd name="connsiteY133" fmla="*/ 399568 h 497374"/>
                <a:gd name="connsiteX134" fmla="*/ 778119 w 2972814"/>
                <a:gd name="connsiteY134" fmla="*/ 391055 h 497374"/>
                <a:gd name="connsiteX135" fmla="*/ 778785 w 2972814"/>
                <a:gd name="connsiteY135" fmla="*/ 389577 h 497374"/>
                <a:gd name="connsiteX136" fmla="*/ 783836 w 2972814"/>
                <a:gd name="connsiteY136" fmla="*/ 379585 h 497374"/>
                <a:gd name="connsiteX137" fmla="*/ 790659 w 2972814"/>
                <a:gd name="connsiteY137" fmla="*/ 369594 h 497374"/>
                <a:gd name="connsiteX138" fmla="*/ 798071 w 2972814"/>
                <a:gd name="connsiteY138" fmla="*/ 361605 h 497374"/>
                <a:gd name="connsiteX139" fmla="*/ 800029 w 2972814"/>
                <a:gd name="connsiteY139" fmla="*/ 359602 h 497374"/>
                <a:gd name="connsiteX140" fmla="*/ 813359 w 2972814"/>
                <a:gd name="connsiteY140" fmla="*/ 349611 h 497374"/>
                <a:gd name="connsiteX141" fmla="*/ 818023 w 2972814"/>
                <a:gd name="connsiteY141" fmla="*/ 346764 h 497374"/>
                <a:gd name="connsiteX142" fmla="*/ 832334 w 2972814"/>
                <a:gd name="connsiteY142" fmla="*/ 339619 h 497374"/>
                <a:gd name="connsiteX143" fmla="*/ 837975 w 2972814"/>
                <a:gd name="connsiteY143" fmla="*/ 337414 h 497374"/>
                <a:gd name="connsiteX144" fmla="*/ 857926 w 2972814"/>
                <a:gd name="connsiteY144" fmla="*/ 331644 h 497374"/>
                <a:gd name="connsiteX145" fmla="*/ 875234 w 2972814"/>
                <a:gd name="connsiteY145" fmla="*/ 329628 h 497374"/>
                <a:gd name="connsiteX146" fmla="*/ 877878 w 2972814"/>
                <a:gd name="connsiteY146" fmla="*/ 329328 h 497374"/>
                <a:gd name="connsiteX147" fmla="*/ 880944 w 2972814"/>
                <a:gd name="connsiteY147" fmla="*/ 329628 h 497374"/>
                <a:gd name="connsiteX148" fmla="*/ 897830 w 2972814"/>
                <a:gd name="connsiteY148" fmla="*/ 331241 h 497374"/>
                <a:gd name="connsiteX149" fmla="*/ 917782 w 2972814"/>
                <a:gd name="connsiteY149" fmla="*/ 338423 h 497374"/>
                <a:gd name="connsiteX150" fmla="*/ 919685 w 2972814"/>
                <a:gd name="connsiteY150" fmla="*/ 339619 h 497374"/>
                <a:gd name="connsiteX151" fmla="*/ 934852 w 2972814"/>
                <a:gd name="connsiteY151" fmla="*/ 349611 h 497374"/>
                <a:gd name="connsiteX152" fmla="*/ 937733 w 2972814"/>
                <a:gd name="connsiteY152" fmla="*/ 351634 h 497374"/>
                <a:gd name="connsiteX153" fmla="*/ 945958 w 2972814"/>
                <a:gd name="connsiteY153" fmla="*/ 359602 h 497374"/>
                <a:gd name="connsiteX154" fmla="*/ 955069 w 2972814"/>
                <a:gd name="connsiteY154" fmla="*/ 369594 h 497374"/>
                <a:gd name="connsiteX155" fmla="*/ 957685 w 2972814"/>
                <a:gd name="connsiteY155" fmla="*/ 372913 h 497374"/>
                <a:gd name="connsiteX156" fmla="*/ 962037 w 2972814"/>
                <a:gd name="connsiteY156" fmla="*/ 379585 h 497374"/>
                <a:gd name="connsiteX157" fmla="*/ 967907 w 2972814"/>
                <a:gd name="connsiteY157" fmla="*/ 389577 h 497374"/>
                <a:gd name="connsiteX158" fmla="*/ 973204 w 2972814"/>
                <a:gd name="connsiteY158" fmla="*/ 399568 h 497374"/>
                <a:gd name="connsiteX159" fmla="*/ 977637 w 2972814"/>
                <a:gd name="connsiteY159" fmla="*/ 409049 h 497374"/>
                <a:gd name="connsiteX160" fmla="*/ 977870 w 2972814"/>
                <a:gd name="connsiteY160" fmla="*/ 409560 h 497374"/>
                <a:gd name="connsiteX161" fmla="*/ 982319 w 2972814"/>
                <a:gd name="connsiteY161" fmla="*/ 419551 h 497374"/>
                <a:gd name="connsiteX162" fmla="*/ 986081 w 2972814"/>
                <a:gd name="connsiteY162" fmla="*/ 429543 h 497374"/>
                <a:gd name="connsiteX163" fmla="*/ 990044 w 2972814"/>
                <a:gd name="connsiteY163" fmla="*/ 439534 h 497374"/>
                <a:gd name="connsiteX164" fmla="*/ 994315 w 2972814"/>
                <a:gd name="connsiteY164" fmla="*/ 449526 h 497374"/>
                <a:gd name="connsiteX165" fmla="*/ 997589 w 2972814"/>
                <a:gd name="connsiteY165" fmla="*/ 456890 h 497374"/>
                <a:gd name="connsiteX166" fmla="*/ 999039 w 2972814"/>
                <a:gd name="connsiteY166" fmla="*/ 459517 h 497374"/>
                <a:gd name="connsiteX167" fmla="*/ 1005169 w 2972814"/>
                <a:gd name="connsiteY167" fmla="*/ 469509 h 497374"/>
                <a:gd name="connsiteX168" fmla="*/ 1012681 w 2972814"/>
                <a:gd name="connsiteY168" fmla="*/ 479500 h 497374"/>
                <a:gd name="connsiteX169" fmla="*/ 1017541 w 2972814"/>
                <a:gd name="connsiteY169" fmla="*/ 485376 h 497374"/>
                <a:gd name="connsiteX170" fmla="*/ 1023703 w 2972814"/>
                <a:gd name="connsiteY170" fmla="*/ 489492 h 497374"/>
                <a:gd name="connsiteX171" fmla="*/ 1037492 w 2972814"/>
                <a:gd name="connsiteY171" fmla="*/ 497142 h 497374"/>
                <a:gd name="connsiteX172" fmla="*/ 1057444 w 2972814"/>
                <a:gd name="connsiteY172" fmla="*/ 497374 h 497374"/>
                <a:gd name="connsiteX173" fmla="*/ 1075019 w 2972814"/>
                <a:gd name="connsiteY173" fmla="*/ 489492 h 497374"/>
                <a:gd name="connsiteX174" fmla="*/ 1077396 w 2972814"/>
                <a:gd name="connsiteY174" fmla="*/ 488542 h 497374"/>
                <a:gd name="connsiteX175" fmla="*/ 1088520 w 2972814"/>
                <a:gd name="connsiteY175" fmla="*/ 479500 h 497374"/>
                <a:gd name="connsiteX176" fmla="*/ 1097348 w 2972814"/>
                <a:gd name="connsiteY176" fmla="*/ 473186 h 497374"/>
                <a:gd name="connsiteX177" fmla="*/ 1100762 w 2972814"/>
                <a:gd name="connsiteY177" fmla="*/ 469509 h 497374"/>
                <a:gd name="connsiteX178" fmla="*/ 1110321 w 2972814"/>
                <a:gd name="connsiteY178" fmla="*/ 459517 h 497374"/>
                <a:gd name="connsiteX179" fmla="*/ 1117299 w 2972814"/>
                <a:gd name="connsiteY179" fmla="*/ 452964 h 497374"/>
                <a:gd name="connsiteX180" fmla="*/ 1120072 w 2972814"/>
                <a:gd name="connsiteY180" fmla="*/ 449526 h 497374"/>
                <a:gd name="connsiteX181" fmla="*/ 1127947 w 2972814"/>
                <a:gd name="connsiteY181" fmla="*/ 439534 h 497374"/>
                <a:gd name="connsiteX182" fmla="*/ 1135898 w 2972814"/>
                <a:gd name="connsiteY182" fmla="*/ 429543 h 497374"/>
                <a:gd name="connsiteX183" fmla="*/ 1137251 w 2972814"/>
                <a:gd name="connsiteY183" fmla="*/ 427787 h 497374"/>
                <a:gd name="connsiteX184" fmla="*/ 1142615 w 2972814"/>
                <a:gd name="connsiteY184" fmla="*/ 419551 h 497374"/>
                <a:gd name="connsiteX185" fmla="*/ 1148703 w 2972814"/>
                <a:gd name="connsiteY185" fmla="*/ 409560 h 497374"/>
                <a:gd name="connsiteX186" fmla="*/ 1154364 w 2972814"/>
                <a:gd name="connsiteY186" fmla="*/ 399568 h 497374"/>
                <a:gd name="connsiteX187" fmla="*/ 1157203 w 2972814"/>
                <a:gd name="connsiteY187" fmla="*/ 394014 h 497374"/>
                <a:gd name="connsiteX188" fmla="*/ 1159297 w 2972814"/>
                <a:gd name="connsiteY188" fmla="*/ 389577 h 497374"/>
                <a:gd name="connsiteX189" fmla="*/ 1163689 w 2972814"/>
                <a:gd name="connsiteY189" fmla="*/ 379585 h 497374"/>
                <a:gd name="connsiteX190" fmla="*/ 1167834 w 2972814"/>
                <a:gd name="connsiteY190" fmla="*/ 369594 h 497374"/>
                <a:gd name="connsiteX191" fmla="*/ 1171906 w 2972814"/>
                <a:gd name="connsiteY191" fmla="*/ 359602 h 497374"/>
                <a:gd name="connsiteX192" fmla="*/ 1176496 w 2972814"/>
                <a:gd name="connsiteY192" fmla="*/ 349611 h 497374"/>
                <a:gd name="connsiteX193" fmla="*/ 1177155 w 2972814"/>
                <a:gd name="connsiteY193" fmla="*/ 348204 h 497374"/>
                <a:gd name="connsiteX194" fmla="*/ 1181310 w 2972814"/>
                <a:gd name="connsiteY194" fmla="*/ 339619 h 497374"/>
                <a:gd name="connsiteX195" fmla="*/ 1187314 w 2972814"/>
                <a:gd name="connsiteY195" fmla="*/ 329628 h 497374"/>
                <a:gd name="connsiteX196" fmla="*/ 1194551 w 2972814"/>
                <a:gd name="connsiteY196" fmla="*/ 319636 h 497374"/>
                <a:gd name="connsiteX197" fmla="*/ 1197107 w 2972814"/>
                <a:gd name="connsiteY197" fmla="*/ 316670 h 497374"/>
                <a:gd name="connsiteX198" fmla="*/ 1204031 w 2972814"/>
                <a:gd name="connsiteY198" fmla="*/ 309645 h 497374"/>
                <a:gd name="connsiteX199" fmla="*/ 1216035 w 2972814"/>
                <a:gd name="connsiteY199" fmla="*/ 299653 h 497374"/>
                <a:gd name="connsiteX200" fmla="*/ 1217058 w 2972814"/>
                <a:gd name="connsiteY200" fmla="*/ 298906 h 497374"/>
                <a:gd name="connsiteX201" fmla="*/ 1233421 w 2972814"/>
                <a:gd name="connsiteY201" fmla="*/ 289662 h 497374"/>
                <a:gd name="connsiteX202" fmla="*/ 1237010 w 2972814"/>
                <a:gd name="connsiteY202" fmla="*/ 287836 h 497374"/>
                <a:gd name="connsiteX203" fmla="*/ 1256962 w 2972814"/>
                <a:gd name="connsiteY203" fmla="*/ 280591 h 497374"/>
                <a:gd name="connsiteX204" fmla="*/ 1260922 w 2972814"/>
                <a:gd name="connsiteY204" fmla="*/ 279670 h 497374"/>
                <a:gd name="connsiteX205" fmla="*/ 1276914 w 2972814"/>
                <a:gd name="connsiteY205" fmla="*/ 276088 h 497374"/>
                <a:gd name="connsiteX206" fmla="*/ 1296865 w 2972814"/>
                <a:gd name="connsiteY206" fmla="*/ 273621 h 497374"/>
                <a:gd name="connsiteX207" fmla="*/ 1316817 w 2972814"/>
                <a:gd name="connsiteY207" fmla="*/ 272318 h 497374"/>
                <a:gd name="connsiteX208" fmla="*/ 1336769 w 2972814"/>
                <a:gd name="connsiteY208" fmla="*/ 271814 h 497374"/>
                <a:gd name="connsiteX209" fmla="*/ 1356721 w 2972814"/>
                <a:gd name="connsiteY209" fmla="*/ 271632 h 497374"/>
                <a:gd name="connsiteX210" fmla="*/ 1376673 w 2972814"/>
                <a:gd name="connsiteY210" fmla="*/ 271178 h 497374"/>
                <a:gd name="connsiteX211" fmla="*/ 1396624 w 2972814"/>
                <a:gd name="connsiteY211" fmla="*/ 270176 h 497374"/>
                <a:gd name="connsiteX212" fmla="*/ 1402815 w 2972814"/>
                <a:gd name="connsiteY212" fmla="*/ 269679 h 497374"/>
                <a:gd name="connsiteX213" fmla="*/ 1416576 w 2972814"/>
                <a:gd name="connsiteY213" fmla="*/ 268552 h 497374"/>
                <a:gd name="connsiteX214" fmla="*/ 1436528 w 2972814"/>
                <a:gd name="connsiteY214" fmla="*/ 266427 h 497374"/>
                <a:gd name="connsiteX215" fmla="*/ 1456480 w 2972814"/>
                <a:gd name="connsiteY215" fmla="*/ 263780 h 497374"/>
                <a:gd name="connsiteX216" fmla="*/ 1476431 w 2972814"/>
                <a:gd name="connsiteY216" fmla="*/ 261126 h 497374"/>
                <a:gd name="connsiteX217" fmla="*/ 1489437 w 2972814"/>
                <a:gd name="connsiteY217" fmla="*/ 259687 h 497374"/>
                <a:gd name="connsiteX218" fmla="*/ 1496383 w 2972814"/>
                <a:gd name="connsiteY218" fmla="*/ 258891 h 497374"/>
                <a:gd name="connsiteX219" fmla="*/ 1516335 w 2972814"/>
                <a:gd name="connsiteY219" fmla="*/ 257189 h 497374"/>
                <a:gd name="connsiteX220" fmla="*/ 1536287 w 2972814"/>
                <a:gd name="connsiteY220" fmla="*/ 255771 h 497374"/>
                <a:gd name="connsiteX221" fmla="*/ 1556239 w 2972814"/>
                <a:gd name="connsiteY221" fmla="*/ 254747 h 497374"/>
                <a:gd name="connsiteX222" fmla="*/ 1576190 w 2972814"/>
                <a:gd name="connsiteY222" fmla="*/ 253907 h 497374"/>
                <a:gd name="connsiteX223" fmla="*/ 1596142 w 2972814"/>
                <a:gd name="connsiteY223" fmla="*/ 252395 h 497374"/>
                <a:gd name="connsiteX224" fmla="*/ 1613870 w 2972814"/>
                <a:gd name="connsiteY224" fmla="*/ 249696 h 497374"/>
                <a:gd name="connsiteX225" fmla="*/ 1616094 w 2972814"/>
                <a:gd name="connsiteY225" fmla="*/ 249192 h 497374"/>
                <a:gd name="connsiteX226" fmla="*/ 1636046 w 2972814"/>
                <a:gd name="connsiteY226" fmla="*/ 240785 h 497374"/>
                <a:gd name="connsiteX227" fmla="*/ 1637901 w 2972814"/>
                <a:gd name="connsiteY227" fmla="*/ 239704 h 497374"/>
                <a:gd name="connsiteX228" fmla="*/ 1653137 w 2972814"/>
                <a:gd name="connsiteY228" fmla="*/ 229713 h 497374"/>
                <a:gd name="connsiteX229" fmla="*/ 1655997 w 2972814"/>
                <a:gd name="connsiteY229" fmla="*/ 227513 h 497374"/>
                <a:gd name="connsiteX230" fmla="*/ 1665985 w 2972814"/>
                <a:gd name="connsiteY230" fmla="*/ 219721 h 497374"/>
                <a:gd name="connsiteX231" fmla="*/ 1674717 w 2972814"/>
                <a:gd name="connsiteY231" fmla="*/ 209730 h 497374"/>
                <a:gd name="connsiteX232" fmla="*/ 1675949 w 2972814"/>
                <a:gd name="connsiteY232" fmla="*/ 208648 h 497374"/>
                <a:gd name="connsiteX233" fmla="*/ 1688716 w 2972814"/>
                <a:gd name="connsiteY233" fmla="*/ 199738 h 497374"/>
                <a:gd name="connsiteX234" fmla="*/ 1695901 w 2972814"/>
                <a:gd name="connsiteY234" fmla="*/ 193803 h 497374"/>
                <a:gd name="connsiteX235" fmla="*/ 1703997 w 2972814"/>
                <a:gd name="connsiteY235" fmla="*/ 189747 h 497374"/>
                <a:gd name="connsiteX236" fmla="*/ 1715853 w 2972814"/>
                <a:gd name="connsiteY236" fmla="*/ 184526 h 497374"/>
                <a:gd name="connsiteX237" fmla="*/ 1735805 w 2972814"/>
                <a:gd name="connsiteY237" fmla="*/ 183133 h 497374"/>
                <a:gd name="connsiteX238" fmla="*/ 1742632 w 2972814"/>
                <a:gd name="connsiteY238" fmla="*/ 189747 h 497374"/>
                <a:gd name="connsiteX239" fmla="*/ 1744261 w 2972814"/>
                <a:gd name="connsiteY239" fmla="*/ 199738 h 497374"/>
                <a:gd name="connsiteX240" fmla="*/ 1741978 w 2972814"/>
                <a:gd name="connsiteY240" fmla="*/ 209730 h 497374"/>
                <a:gd name="connsiteX241" fmla="*/ 1740999 w 2972814"/>
                <a:gd name="connsiteY241" fmla="*/ 219721 h 497374"/>
                <a:gd name="connsiteX242" fmla="*/ 1743374 w 2972814"/>
                <a:gd name="connsiteY242" fmla="*/ 229713 h 497374"/>
                <a:gd name="connsiteX243" fmla="*/ 1748251 w 2972814"/>
                <a:gd name="connsiteY243" fmla="*/ 239704 h 497374"/>
                <a:gd name="connsiteX244" fmla="*/ 1755756 w 2972814"/>
                <a:gd name="connsiteY244" fmla="*/ 246275 h 497374"/>
                <a:gd name="connsiteX245" fmla="*/ 1758381 w 2972814"/>
                <a:gd name="connsiteY245" fmla="*/ 249696 h 497374"/>
                <a:gd name="connsiteX246" fmla="*/ 1772265 w 2972814"/>
                <a:gd name="connsiteY246" fmla="*/ 259687 h 497374"/>
                <a:gd name="connsiteX247" fmla="*/ 1775708 w 2972814"/>
                <a:gd name="connsiteY247" fmla="*/ 261267 h 497374"/>
                <a:gd name="connsiteX248" fmla="*/ 1790353 w 2972814"/>
                <a:gd name="connsiteY248" fmla="*/ 269679 h 497374"/>
                <a:gd name="connsiteX249" fmla="*/ 1795660 w 2972814"/>
                <a:gd name="connsiteY249" fmla="*/ 272039 h 497374"/>
                <a:gd name="connsiteX250" fmla="*/ 1811532 w 2972814"/>
                <a:gd name="connsiteY250" fmla="*/ 279670 h 497374"/>
                <a:gd name="connsiteX251" fmla="*/ 1815612 w 2972814"/>
                <a:gd name="connsiteY251" fmla="*/ 281339 h 497374"/>
                <a:gd name="connsiteX252" fmla="*/ 1835563 w 2972814"/>
                <a:gd name="connsiteY252" fmla="*/ 289170 h 497374"/>
                <a:gd name="connsiteX253" fmla="*/ 1837124 w 2972814"/>
                <a:gd name="connsiteY253" fmla="*/ 289662 h 497374"/>
                <a:gd name="connsiteX254" fmla="*/ 1855515 w 2972814"/>
                <a:gd name="connsiteY254" fmla="*/ 295832 h 497374"/>
                <a:gd name="connsiteX255" fmla="*/ 1871334 w 2972814"/>
                <a:gd name="connsiteY255" fmla="*/ 299653 h 497374"/>
                <a:gd name="connsiteX256" fmla="*/ 1875467 w 2972814"/>
                <a:gd name="connsiteY256" fmla="*/ 300728 h 497374"/>
                <a:gd name="connsiteX257" fmla="*/ 1895419 w 2972814"/>
                <a:gd name="connsiteY257" fmla="*/ 302132 h 497374"/>
                <a:gd name="connsiteX258" fmla="*/ 1905520 w 2972814"/>
                <a:gd name="connsiteY258" fmla="*/ 299653 h 497374"/>
                <a:gd name="connsiteX259" fmla="*/ 1915371 w 2972814"/>
                <a:gd name="connsiteY259" fmla="*/ 295267 h 497374"/>
                <a:gd name="connsiteX260" fmla="*/ 1920398 w 2972814"/>
                <a:gd name="connsiteY260" fmla="*/ 289662 h 497374"/>
                <a:gd name="connsiteX261" fmla="*/ 1925553 w 2972814"/>
                <a:gd name="connsiteY261" fmla="*/ 279670 h 497374"/>
                <a:gd name="connsiteX262" fmla="*/ 1927368 w 2972814"/>
                <a:gd name="connsiteY262" fmla="*/ 269679 h 497374"/>
                <a:gd name="connsiteX263" fmla="*/ 1927470 w 2972814"/>
                <a:gd name="connsiteY263" fmla="*/ 259687 h 497374"/>
                <a:gd name="connsiteX264" fmla="*/ 1926620 w 2972814"/>
                <a:gd name="connsiteY264" fmla="*/ 249696 h 497374"/>
                <a:gd name="connsiteX265" fmla="*/ 1925015 w 2972814"/>
                <a:gd name="connsiteY265" fmla="*/ 239704 h 497374"/>
                <a:gd name="connsiteX266" fmla="*/ 1922989 w 2972814"/>
                <a:gd name="connsiteY266" fmla="*/ 229713 h 497374"/>
                <a:gd name="connsiteX267" fmla="*/ 1921251 w 2972814"/>
                <a:gd name="connsiteY267" fmla="*/ 219721 h 497374"/>
                <a:gd name="connsiteX268" fmla="*/ 1919417 w 2972814"/>
                <a:gd name="connsiteY268" fmla="*/ 209730 h 497374"/>
                <a:gd name="connsiteX269" fmla="*/ 1917938 w 2972814"/>
                <a:gd name="connsiteY269" fmla="*/ 199738 h 497374"/>
                <a:gd name="connsiteX270" fmla="*/ 1918217 w 2972814"/>
                <a:gd name="connsiteY270" fmla="*/ 189747 h 497374"/>
                <a:gd name="connsiteX271" fmla="*/ 1920123 w 2972814"/>
                <a:gd name="connsiteY271" fmla="*/ 179755 h 497374"/>
                <a:gd name="connsiteX272" fmla="*/ 1926578 w 2972814"/>
                <a:gd name="connsiteY272" fmla="*/ 169764 h 497374"/>
                <a:gd name="connsiteX273" fmla="*/ 1935322 w 2972814"/>
                <a:gd name="connsiteY273" fmla="*/ 162581 h 497374"/>
                <a:gd name="connsiteX274" fmla="*/ 1938860 w 2972814"/>
                <a:gd name="connsiteY274" fmla="*/ 159772 h 497374"/>
                <a:gd name="connsiteX275" fmla="*/ 1955274 w 2972814"/>
                <a:gd name="connsiteY275" fmla="*/ 152226 h 497374"/>
                <a:gd name="connsiteX276" fmla="*/ 1961384 w 2972814"/>
                <a:gd name="connsiteY276" fmla="*/ 149781 h 497374"/>
                <a:gd name="connsiteX277" fmla="*/ 1975226 w 2972814"/>
                <a:gd name="connsiteY277" fmla="*/ 145644 h 497374"/>
                <a:gd name="connsiteX278" fmla="*/ 1995178 w 2972814"/>
                <a:gd name="connsiteY278" fmla="*/ 140853 h 497374"/>
                <a:gd name="connsiteX279" fmla="*/ 2000697 w 2972814"/>
                <a:gd name="connsiteY279" fmla="*/ 139789 h 497374"/>
                <a:gd name="connsiteX280" fmla="*/ 2015129 w 2972814"/>
                <a:gd name="connsiteY280" fmla="*/ 137435 h 497374"/>
                <a:gd name="connsiteX281" fmla="*/ 2035081 w 2972814"/>
                <a:gd name="connsiteY281" fmla="*/ 134913 h 497374"/>
                <a:gd name="connsiteX282" fmla="*/ 2055033 w 2972814"/>
                <a:gd name="connsiteY282" fmla="*/ 132811 h 497374"/>
                <a:gd name="connsiteX283" fmla="*/ 2074985 w 2972814"/>
                <a:gd name="connsiteY283" fmla="*/ 130665 h 497374"/>
                <a:gd name="connsiteX284" fmla="*/ 2083001 w 2972814"/>
                <a:gd name="connsiteY284" fmla="*/ 129798 h 497374"/>
                <a:gd name="connsiteX285" fmla="*/ 2094936 w 2972814"/>
                <a:gd name="connsiteY285" fmla="*/ 128614 h 497374"/>
                <a:gd name="connsiteX286" fmla="*/ 2114888 w 2972814"/>
                <a:gd name="connsiteY286" fmla="*/ 126588 h 497374"/>
                <a:gd name="connsiteX287" fmla="*/ 2134840 w 2972814"/>
                <a:gd name="connsiteY287" fmla="*/ 124635 h 497374"/>
                <a:gd name="connsiteX288" fmla="*/ 2154792 w 2972814"/>
                <a:gd name="connsiteY288" fmla="*/ 123520 h 497374"/>
                <a:gd name="connsiteX289" fmla="*/ 2174744 w 2972814"/>
                <a:gd name="connsiteY289" fmla="*/ 125553 h 497374"/>
                <a:gd name="connsiteX290" fmla="*/ 2184704 w 2972814"/>
                <a:gd name="connsiteY290" fmla="*/ 129798 h 497374"/>
                <a:gd name="connsiteX291" fmla="*/ 2194695 w 2972814"/>
                <a:gd name="connsiteY291" fmla="*/ 137967 h 497374"/>
                <a:gd name="connsiteX292" fmla="*/ 2195780 w 2972814"/>
                <a:gd name="connsiteY292" fmla="*/ 139789 h 497374"/>
                <a:gd name="connsiteX293" fmla="*/ 2199131 w 2972814"/>
                <a:gd name="connsiteY293" fmla="*/ 149781 h 497374"/>
                <a:gd name="connsiteX294" fmla="*/ 2200404 w 2972814"/>
                <a:gd name="connsiteY294" fmla="*/ 159772 h 497374"/>
                <a:gd name="connsiteX295" fmla="*/ 2200302 w 2972814"/>
                <a:gd name="connsiteY295" fmla="*/ 169764 h 497374"/>
                <a:gd name="connsiteX296" fmla="*/ 2199347 w 2972814"/>
                <a:gd name="connsiteY296" fmla="*/ 179755 h 497374"/>
                <a:gd name="connsiteX297" fmla="*/ 2197989 w 2972814"/>
                <a:gd name="connsiteY297" fmla="*/ 189747 h 497374"/>
                <a:gd name="connsiteX298" fmla="*/ 2195927 w 2972814"/>
                <a:gd name="connsiteY298" fmla="*/ 199738 h 497374"/>
                <a:gd name="connsiteX299" fmla="*/ 2194695 w 2972814"/>
                <a:gd name="connsiteY299" fmla="*/ 205235 h 497374"/>
                <a:gd name="connsiteX300" fmla="*/ 2193334 w 2972814"/>
                <a:gd name="connsiteY300" fmla="*/ 209730 h 497374"/>
                <a:gd name="connsiteX301" fmla="*/ 2190721 w 2972814"/>
                <a:gd name="connsiteY301" fmla="*/ 219721 h 497374"/>
                <a:gd name="connsiteX302" fmla="*/ 2187502 w 2972814"/>
                <a:gd name="connsiteY302" fmla="*/ 229713 h 497374"/>
                <a:gd name="connsiteX303" fmla="*/ 2183967 w 2972814"/>
                <a:gd name="connsiteY303" fmla="*/ 239704 h 497374"/>
                <a:gd name="connsiteX304" fmla="*/ 2179854 w 2972814"/>
                <a:gd name="connsiteY304" fmla="*/ 249696 h 497374"/>
                <a:gd name="connsiteX305" fmla="*/ 2174744 w 2972814"/>
                <a:gd name="connsiteY305" fmla="*/ 258204 h 497374"/>
                <a:gd name="connsiteX306" fmla="*/ 2173834 w 2972814"/>
                <a:gd name="connsiteY306" fmla="*/ 259687 h 497374"/>
                <a:gd name="connsiteX307" fmla="*/ 2171484 w 2972814"/>
                <a:gd name="connsiteY307" fmla="*/ 269679 h 497374"/>
                <a:gd name="connsiteX308" fmla="*/ 2174744 w 2972814"/>
                <a:gd name="connsiteY308" fmla="*/ 275346 h 497374"/>
                <a:gd name="connsiteX309" fmla="*/ 2179925 w 2972814"/>
                <a:gd name="connsiteY309" fmla="*/ 269679 h 497374"/>
                <a:gd name="connsiteX310" fmla="*/ 2194695 w 2972814"/>
                <a:gd name="connsiteY310" fmla="*/ 266575 h 497374"/>
                <a:gd name="connsiteX311" fmla="*/ 2214647 w 2972814"/>
                <a:gd name="connsiteY311" fmla="*/ 262580 h 497374"/>
                <a:gd name="connsiteX312" fmla="*/ 2234599 w 2972814"/>
                <a:gd name="connsiteY312" fmla="*/ 260577 h 497374"/>
                <a:gd name="connsiteX313" fmla="*/ 2254551 w 2972814"/>
                <a:gd name="connsiteY313" fmla="*/ 259955 h 497374"/>
                <a:gd name="connsiteX314" fmla="*/ 2270104 w 2972814"/>
                <a:gd name="connsiteY314" fmla="*/ 259687 h 497374"/>
                <a:gd name="connsiteX315" fmla="*/ 2274502 w 2972814"/>
                <a:gd name="connsiteY315" fmla="*/ 259628 h 497374"/>
                <a:gd name="connsiteX316" fmla="*/ 2277576 w 2972814"/>
                <a:gd name="connsiteY316" fmla="*/ 259687 h 497374"/>
                <a:gd name="connsiteX317" fmla="*/ 2294454 w 2972814"/>
                <a:gd name="connsiteY317" fmla="*/ 259923 h 497374"/>
                <a:gd name="connsiteX318" fmla="*/ 2314406 w 2972814"/>
                <a:gd name="connsiteY318" fmla="*/ 260242 h 497374"/>
                <a:gd name="connsiteX319" fmla="*/ 2334358 w 2972814"/>
                <a:gd name="connsiteY319" fmla="*/ 260642 h 497374"/>
                <a:gd name="connsiteX320" fmla="*/ 2354310 w 2972814"/>
                <a:gd name="connsiteY320" fmla="*/ 261090 h 497374"/>
                <a:gd name="connsiteX321" fmla="*/ 2374261 w 2972814"/>
                <a:gd name="connsiteY321" fmla="*/ 261395 h 497374"/>
                <a:gd name="connsiteX322" fmla="*/ 2394213 w 2972814"/>
                <a:gd name="connsiteY322" fmla="*/ 261681 h 497374"/>
                <a:gd name="connsiteX323" fmla="*/ 2414165 w 2972814"/>
                <a:gd name="connsiteY323" fmla="*/ 261746 h 497374"/>
                <a:gd name="connsiteX324" fmla="*/ 2434117 w 2972814"/>
                <a:gd name="connsiteY324" fmla="*/ 261646 h 497374"/>
                <a:gd name="connsiteX325" fmla="*/ 2454068 w 2972814"/>
                <a:gd name="connsiteY325" fmla="*/ 261285 h 497374"/>
                <a:gd name="connsiteX326" fmla="*/ 2474020 w 2972814"/>
                <a:gd name="connsiteY326" fmla="*/ 260595 h 497374"/>
                <a:gd name="connsiteX327" fmla="*/ 2489522 w 2972814"/>
                <a:gd name="connsiteY327" fmla="*/ 259687 h 497374"/>
                <a:gd name="connsiteX328" fmla="*/ 2493972 w 2972814"/>
                <a:gd name="connsiteY328" fmla="*/ 259394 h 497374"/>
                <a:gd name="connsiteX329" fmla="*/ 2513924 w 2972814"/>
                <a:gd name="connsiteY329" fmla="*/ 257469 h 497374"/>
                <a:gd name="connsiteX330" fmla="*/ 2533876 w 2972814"/>
                <a:gd name="connsiteY330" fmla="*/ 254678 h 497374"/>
                <a:gd name="connsiteX331" fmla="*/ 2553827 w 2972814"/>
                <a:gd name="connsiteY331" fmla="*/ 250271 h 497374"/>
                <a:gd name="connsiteX332" fmla="*/ 2556133 w 2972814"/>
                <a:gd name="connsiteY332" fmla="*/ 249696 h 497374"/>
                <a:gd name="connsiteX333" fmla="*/ 2573779 w 2972814"/>
                <a:gd name="connsiteY333" fmla="*/ 243419 h 497374"/>
                <a:gd name="connsiteX334" fmla="*/ 2581711 w 2972814"/>
                <a:gd name="connsiteY334" fmla="*/ 239704 h 497374"/>
                <a:gd name="connsiteX335" fmla="*/ 2593731 w 2972814"/>
                <a:gd name="connsiteY335" fmla="*/ 230571 h 497374"/>
                <a:gd name="connsiteX336" fmla="*/ 2594787 w 2972814"/>
                <a:gd name="connsiteY336" fmla="*/ 229713 h 497374"/>
                <a:gd name="connsiteX337" fmla="*/ 2603106 w 2972814"/>
                <a:gd name="connsiteY337" fmla="*/ 219721 h 497374"/>
                <a:gd name="connsiteX338" fmla="*/ 2608367 w 2972814"/>
                <a:gd name="connsiteY338" fmla="*/ 209730 h 497374"/>
                <a:gd name="connsiteX339" fmla="*/ 2611847 w 2972814"/>
                <a:gd name="connsiteY339" fmla="*/ 199738 h 497374"/>
                <a:gd name="connsiteX340" fmla="*/ 2613683 w 2972814"/>
                <a:gd name="connsiteY340" fmla="*/ 193467 h 497374"/>
                <a:gd name="connsiteX341" fmla="*/ 2614902 w 2972814"/>
                <a:gd name="connsiteY341" fmla="*/ 189747 h 497374"/>
                <a:gd name="connsiteX342" fmla="*/ 2617767 w 2972814"/>
                <a:gd name="connsiteY342" fmla="*/ 179755 h 497374"/>
                <a:gd name="connsiteX343" fmla="*/ 2620667 w 2972814"/>
                <a:gd name="connsiteY343" fmla="*/ 169764 h 497374"/>
                <a:gd name="connsiteX344" fmla="*/ 2623647 w 2972814"/>
                <a:gd name="connsiteY344" fmla="*/ 159772 h 497374"/>
                <a:gd name="connsiteX345" fmla="*/ 2626760 w 2972814"/>
                <a:gd name="connsiteY345" fmla="*/ 149781 h 497374"/>
                <a:gd name="connsiteX346" fmla="*/ 2630006 w 2972814"/>
                <a:gd name="connsiteY346" fmla="*/ 139789 h 497374"/>
                <a:gd name="connsiteX347" fmla="*/ 2633543 w 2972814"/>
                <a:gd name="connsiteY347" fmla="*/ 129798 h 497374"/>
                <a:gd name="connsiteX348" fmla="*/ 2633634 w 2972814"/>
                <a:gd name="connsiteY348" fmla="*/ 129563 h 497374"/>
                <a:gd name="connsiteX349" fmla="*/ 2638554 w 2972814"/>
                <a:gd name="connsiteY349" fmla="*/ 119806 h 497374"/>
                <a:gd name="connsiteX350" fmla="*/ 2643858 w 2972814"/>
                <a:gd name="connsiteY350" fmla="*/ 109815 h 497374"/>
                <a:gd name="connsiteX351" fmla="*/ 2649470 w 2972814"/>
                <a:gd name="connsiteY351" fmla="*/ 99823 h 497374"/>
                <a:gd name="connsiteX352" fmla="*/ 2653586 w 2972814"/>
                <a:gd name="connsiteY352" fmla="*/ 93144 h 497374"/>
                <a:gd name="connsiteX353" fmla="*/ 2656514 w 2972814"/>
                <a:gd name="connsiteY353" fmla="*/ 89832 h 497374"/>
                <a:gd name="connsiteX354" fmla="*/ 2665683 w 2972814"/>
                <a:gd name="connsiteY354" fmla="*/ 79840 h 497374"/>
                <a:gd name="connsiteX355" fmla="*/ 2673538 w 2972814"/>
                <a:gd name="connsiteY355" fmla="*/ 72394 h 497374"/>
                <a:gd name="connsiteX356" fmla="*/ 2678492 w 2972814"/>
                <a:gd name="connsiteY356" fmla="*/ 69849 h 497374"/>
                <a:gd name="connsiteX357" fmla="*/ 2693490 w 2972814"/>
                <a:gd name="connsiteY357" fmla="*/ 62733 h 497374"/>
                <a:gd name="connsiteX358" fmla="*/ 2713441 w 2972814"/>
                <a:gd name="connsiteY358" fmla="*/ 60564 h 497374"/>
                <a:gd name="connsiteX359" fmla="*/ 2733393 w 2972814"/>
                <a:gd name="connsiteY359" fmla="*/ 64973 h 497374"/>
                <a:gd name="connsiteX360" fmla="*/ 2744399 w 2972814"/>
                <a:gd name="connsiteY360" fmla="*/ 69849 h 497374"/>
                <a:gd name="connsiteX361" fmla="*/ 2753345 w 2972814"/>
                <a:gd name="connsiteY361" fmla="*/ 74744 h 497374"/>
                <a:gd name="connsiteX362" fmla="*/ 2759989 w 2972814"/>
                <a:gd name="connsiteY362" fmla="*/ 79840 h 497374"/>
                <a:gd name="connsiteX363" fmla="*/ 2771074 w 2972814"/>
                <a:gd name="connsiteY363" fmla="*/ 89832 h 497374"/>
                <a:gd name="connsiteX364" fmla="*/ 2773297 w 2972814"/>
                <a:gd name="connsiteY364" fmla="*/ 92288 h 497374"/>
                <a:gd name="connsiteX365" fmla="*/ 2779514 w 2972814"/>
                <a:gd name="connsiteY365" fmla="*/ 99823 h 497374"/>
                <a:gd name="connsiteX366" fmla="*/ 2785694 w 2972814"/>
                <a:gd name="connsiteY366" fmla="*/ 109815 h 497374"/>
                <a:gd name="connsiteX367" fmla="*/ 2790393 w 2972814"/>
                <a:gd name="connsiteY367" fmla="*/ 119806 h 497374"/>
                <a:gd name="connsiteX368" fmla="*/ 2793249 w 2972814"/>
                <a:gd name="connsiteY368" fmla="*/ 128932 h 497374"/>
                <a:gd name="connsiteX369" fmla="*/ 2793530 w 2972814"/>
                <a:gd name="connsiteY369" fmla="*/ 129798 h 497374"/>
                <a:gd name="connsiteX370" fmla="*/ 2795170 w 2972814"/>
                <a:gd name="connsiteY370" fmla="*/ 139789 h 497374"/>
                <a:gd name="connsiteX371" fmla="*/ 2795454 w 2972814"/>
                <a:gd name="connsiteY371" fmla="*/ 149781 h 497374"/>
                <a:gd name="connsiteX372" fmla="*/ 2794374 w 2972814"/>
                <a:gd name="connsiteY372" fmla="*/ 159772 h 497374"/>
                <a:gd name="connsiteX373" fmla="*/ 2793249 w 2972814"/>
                <a:gd name="connsiteY373" fmla="*/ 164365 h 497374"/>
                <a:gd name="connsiteX374" fmla="*/ 2791973 w 2972814"/>
                <a:gd name="connsiteY374" fmla="*/ 169764 h 497374"/>
                <a:gd name="connsiteX375" fmla="*/ 2787974 w 2972814"/>
                <a:gd name="connsiteY375" fmla="*/ 179755 h 497374"/>
                <a:gd name="connsiteX376" fmla="*/ 2782483 w 2972814"/>
                <a:gd name="connsiteY376" fmla="*/ 189747 h 497374"/>
                <a:gd name="connsiteX377" fmla="*/ 2775160 w 2972814"/>
                <a:gd name="connsiteY377" fmla="*/ 199738 h 497374"/>
                <a:gd name="connsiteX378" fmla="*/ 2773297 w 2972814"/>
                <a:gd name="connsiteY378" fmla="*/ 201807 h 497374"/>
                <a:gd name="connsiteX379" fmla="*/ 2765705 w 2972814"/>
                <a:gd name="connsiteY379" fmla="*/ 209730 h 497374"/>
                <a:gd name="connsiteX380" fmla="*/ 2754627 w 2972814"/>
                <a:gd name="connsiteY380" fmla="*/ 219721 h 497374"/>
                <a:gd name="connsiteX381" fmla="*/ 2753345 w 2972814"/>
                <a:gd name="connsiteY381" fmla="*/ 220755 h 497374"/>
                <a:gd name="connsiteX382" fmla="*/ 2741229 w 2972814"/>
                <a:gd name="connsiteY382" fmla="*/ 229713 h 497374"/>
                <a:gd name="connsiteX383" fmla="*/ 2733393 w 2972814"/>
                <a:gd name="connsiteY383" fmla="*/ 235500 h 497374"/>
                <a:gd name="connsiteX384" fmla="*/ 2727182 w 2972814"/>
                <a:gd name="connsiteY384" fmla="*/ 239704 h 497374"/>
                <a:gd name="connsiteX385" fmla="*/ 2713796 w 2972814"/>
                <a:gd name="connsiteY385" fmla="*/ 249696 h 497374"/>
                <a:gd name="connsiteX386" fmla="*/ 2713441 w 2972814"/>
                <a:gd name="connsiteY386" fmla="*/ 249992 h 497374"/>
                <a:gd name="connsiteX387" fmla="*/ 2701786 w 2972814"/>
                <a:gd name="connsiteY387" fmla="*/ 259687 h 497374"/>
                <a:gd name="connsiteX388" fmla="*/ 2693490 w 2972814"/>
                <a:gd name="connsiteY388" fmla="*/ 269541 h 497374"/>
                <a:gd name="connsiteX389" fmla="*/ 2693373 w 2972814"/>
                <a:gd name="connsiteY389" fmla="*/ 269679 h 497374"/>
                <a:gd name="connsiteX390" fmla="*/ 2687958 w 2972814"/>
                <a:gd name="connsiteY390" fmla="*/ 279670 h 497374"/>
                <a:gd name="connsiteX391" fmla="*/ 2685290 w 2972814"/>
                <a:gd name="connsiteY391" fmla="*/ 289662 h 497374"/>
                <a:gd name="connsiteX392" fmla="*/ 2684878 w 2972814"/>
                <a:gd name="connsiteY392" fmla="*/ 299653 h 497374"/>
                <a:gd name="connsiteX393" fmla="*/ 2686351 w 2972814"/>
                <a:gd name="connsiteY393" fmla="*/ 309645 h 497374"/>
                <a:gd name="connsiteX394" fmla="*/ 2689077 w 2972814"/>
                <a:gd name="connsiteY394" fmla="*/ 319636 h 497374"/>
                <a:gd name="connsiteX395" fmla="*/ 2692846 w 2972814"/>
                <a:gd name="connsiteY395" fmla="*/ 329628 h 497374"/>
                <a:gd name="connsiteX396" fmla="*/ 2693490 w 2972814"/>
                <a:gd name="connsiteY396" fmla="*/ 330871 h 497374"/>
                <a:gd name="connsiteX397" fmla="*/ 2697924 w 2972814"/>
                <a:gd name="connsiteY397" fmla="*/ 339619 h 497374"/>
                <a:gd name="connsiteX398" fmla="*/ 2704113 w 2972814"/>
                <a:gd name="connsiteY398" fmla="*/ 349611 h 497374"/>
                <a:gd name="connsiteX399" fmla="*/ 2711433 w 2972814"/>
                <a:gd name="connsiteY399" fmla="*/ 359602 h 497374"/>
                <a:gd name="connsiteX400" fmla="*/ 2713441 w 2972814"/>
                <a:gd name="connsiteY400" fmla="*/ 361998 h 497374"/>
                <a:gd name="connsiteX401" fmla="*/ 2720844 w 2972814"/>
                <a:gd name="connsiteY401" fmla="*/ 369594 h 497374"/>
                <a:gd name="connsiteX402" fmla="*/ 2732219 w 2972814"/>
                <a:gd name="connsiteY402" fmla="*/ 379585 h 497374"/>
                <a:gd name="connsiteX403" fmla="*/ 2733393 w 2972814"/>
                <a:gd name="connsiteY403" fmla="*/ 380515 h 497374"/>
                <a:gd name="connsiteX404" fmla="*/ 2749031 w 2972814"/>
                <a:gd name="connsiteY404" fmla="*/ 389577 h 497374"/>
                <a:gd name="connsiteX405" fmla="*/ 2753345 w 2972814"/>
                <a:gd name="connsiteY405" fmla="*/ 391832 h 497374"/>
                <a:gd name="connsiteX406" fmla="*/ 2773297 w 2972814"/>
                <a:gd name="connsiteY406" fmla="*/ 397498 h 497374"/>
                <a:gd name="connsiteX407" fmla="*/ 2793249 w 2972814"/>
                <a:gd name="connsiteY407" fmla="*/ 398271 h 497374"/>
                <a:gd name="connsiteX408" fmla="*/ 2813200 w 2972814"/>
                <a:gd name="connsiteY408" fmla="*/ 394796 h 497374"/>
                <a:gd name="connsiteX409" fmla="*/ 2829198 w 2972814"/>
                <a:gd name="connsiteY409" fmla="*/ 389577 h 497374"/>
                <a:gd name="connsiteX410" fmla="*/ 2833152 w 2972814"/>
                <a:gd name="connsiteY410" fmla="*/ 388296 h 497374"/>
                <a:gd name="connsiteX411" fmla="*/ 2853104 w 2972814"/>
                <a:gd name="connsiteY411" fmla="*/ 379920 h 497374"/>
                <a:gd name="connsiteX412" fmla="*/ 2853824 w 2972814"/>
                <a:gd name="connsiteY412" fmla="*/ 379585 h 497374"/>
                <a:gd name="connsiteX413" fmla="*/ 2873056 w 2972814"/>
                <a:gd name="connsiteY413" fmla="*/ 370924 h 497374"/>
                <a:gd name="connsiteX414" fmla="*/ 2876108 w 2972814"/>
                <a:gd name="connsiteY414" fmla="*/ 369594 h 497374"/>
                <a:gd name="connsiteX415" fmla="*/ 2893007 w 2972814"/>
                <a:gd name="connsiteY415" fmla="*/ 362489 h 497374"/>
                <a:gd name="connsiteX416" fmla="*/ 2900776 w 2972814"/>
                <a:gd name="connsiteY416" fmla="*/ 359602 h 497374"/>
                <a:gd name="connsiteX417" fmla="*/ 2912959 w 2972814"/>
                <a:gd name="connsiteY417" fmla="*/ 355002 h 497374"/>
                <a:gd name="connsiteX418" fmla="*/ 2930859 w 2972814"/>
                <a:gd name="connsiteY418" fmla="*/ 349611 h 497374"/>
                <a:gd name="connsiteX419" fmla="*/ 2932911 w 2972814"/>
                <a:gd name="connsiteY419" fmla="*/ 348972 h 497374"/>
                <a:gd name="connsiteX420" fmla="*/ 2952863 w 2972814"/>
                <a:gd name="connsiteY420" fmla="*/ 344247 h 497374"/>
                <a:gd name="connsiteX421" fmla="*/ 2972815 w 2972814"/>
                <a:gd name="connsiteY421" fmla="*/ 341026 h 497374"/>
                <a:gd name="connsiteX422" fmla="*/ 2154792 w 2972814"/>
                <a:gd name="connsiteY422" fmla="*/ 297355 h 497374"/>
                <a:gd name="connsiteX423" fmla="*/ 2160121 w 2972814"/>
                <a:gd name="connsiteY423" fmla="*/ 289662 h 497374"/>
                <a:gd name="connsiteX424" fmla="*/ 2154792 w 2972814"/>
                <a:gd name="connsiteY424" fmla="*/ 280929 h 497374"/>
                <a:gd name="connsiteX425" fmla="*/ 2147312 w 2972814"/>
                <a:gd name="connsiteY425" fmla="*/ 289662 h 497374"/>
                <a:gd name="connsiteX426" fmla="*/ 2154792 w 2972814"/>
                <a:gd name="connsiteY426" fmla="*/ 297355 h 497374"/>
                <a:gd name="connsiteX427" fmla="*/ 1256962 w 2972814"/>
                <a:gd name="connsiteY427" fmla="*/ 76484 h 497374"/>
                <a:gd name="connsiteX428" fmla="*/ 1250957 w 2972814"/>
                <a:gd name="connsiteY428" fmla="*/ 69849 h 497374"/>
                <a:gd name="connsiteX429" fmla="*/ 1247094 w 2972814"/>
                <a:gd name="connsiteY429" fmla="*/ 59857 h 497374"/>
                <a:gd name="connsiteX430" fmla="*/ 1247044 w 2972814"/>
                <a:gd name="connsiteY430" fmla="*/ 49866 h 497374"/>
                <a:gd name="connsiteX431" fmla="*/ 1249803 w 2972814"/>
                <a:gd name="connsiteY431" fmla="*/ 39874 h 497374"/>
                <a:gd name="connsiteX432" fmla="*/ 1253648 w 2972814"/>
                <a:gd name="connsiteY432" fmla="*/ 29883 h 497374"/>
                <a:gd name="connsiteX433" fmla="*/ 1256962 w 2972814"/>
                <a:gd name="connsiteY433" fmla="*/ 22653 h 497374"/>
                <a:gd name="connsiteX434" fmla="*/ 1259786 w 2972814"/>
                <a:gd name="connsiteY434" fmla="*/ 19891 h 497374"/>
                <a:gd name="connsiteX435" fmla="*/ 1269025 w 2972814"/>
                <a:gd name="connsiteY435" fmla="*/ 9900 h 497374"/>
                <a:gd name="connsiteX436" fmla="*/ 1276914 w 2972814"/>
                <a:gd name="connsiteY436" fmla="*/ 0 h 497374"/>
                <a:gd name="connsiteX437" fmla="*/ 1296865 w 2972814"/>
                <a:gd name="connsiteY437" fmla="*/ 1136 h 497374"/>
                <a:gd name="connsiteX438" fmla="*/ 1299471 w 2972814"/>
                <a:gd name="connsiteY438" fmla="*/ 9900 h 497374"/>
                <a:gd name="connsiteX439" fmla="*/ 1301166 w 2972814"/>
                <a:gd name="connsiteY439" fmla="*/ 19891 h 497374"/>
                <a:gd name="connsiteX440" fmla="*/ 1301329 w 2972814"/>
                <a:gd name="connsiteY440" fmla="*/ 29883 h 497374"/>
                <a:gd name="connsiteX441" fmla="*/ 1300412 w 2972814"/>
                <a:gd name="connsiteY441" fmla="*/ 39874 h 497374"/>
                <a:gd name="connsiteX442" fmla="*/ 1298307 w 2972814"/>
                <a:gd name="connsiteY442" fmla="*/ 49866 h 497374"/>
                <a:gd name="connsiteX443" fmla="*/ 1296865 w 2972814"/>
                <a:gd name="connsiteY443" fmla="*/ 54605 h 497374"/>
                <a:gd name="connsiteX444" fmla="*/ 1293636 w 2972814"/>
                <a:gd name="connsiteY444" fmla="*/ 59857 h 497374"/>
                <a:gd name="connsiteX445" fmla="*/ 1285174 w 2972814"/>
                <a:gd name="connsiteY445" fmla="*/ 69849 h 497374"/>
                <a:gd name="connsiteX446" fmla="*/ 1276914 w 2972814"/>
                <a:gd name="connsiteY446" fmla="*/ 76588 h 497374"/>
                <a:gd name="connsiteX447" fmla="*/ 1256962 w 2972814"/>
                <a:gd name="connsiteY447" fmla="*/ 76484 h 497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2972814" h="497374">
                  <a:moveTo>
                    <a:pt x="0" y="468765"/>
                  </a:moveTo>
                  <a:lnTo>
                    <a:pt x="19952" y="460434"/>
                  </a:lnTo>
                  <a:lnTo>
                    <a:pt x="21767" y="459517"/>
                  </a:lnTo>
                  <a:lnTo>
                    <a:pt x="39669" y="449526"/>
                  </a:lnTo>
                  <a:lnTo>
                    <a:pt x="39904" y="449380"/>
                  </a:lnTo>
                  <a:lnTo>
                    <a:pt x="54118" y="439534"/>
                  </a:lnTo>
                  <a:lnTo>
                    <a:pt x="59855" y="435101"/>
                  </a:lnTo>
                  <a:lnTo>
                    <a:pt x="66755" y="429543"/>
                  </a:lnTo>
                  <a:lnTo>
                    <a:pt x="78001" y="419551"/>
                  </a:lnTo>
                  <a:lnTo>
                    <a:pt x="79807" y="417785"/>
                  </a:lnTo>
                  <a:lnTo>
                    <a:pt x="88450" y="409560"/>
                  </a:lnTo>
                  <a:lnTo>
                    <a:pt x="98156" y="399568"/>
                  </a:lnTo>
                  <a:lnTo>
                    <a:pt x="99759" y="397771"/>
                  </a:lnTo>
                  <a:lnTo>
                    <a:pt x="107553" y="389577"/>
                  </a:lnTo>
                  <a:lnTo>
                    <a:pt x="116520" y="379585"/>
                  </a:lnTo>
                  <a:lnTo>
                    <a:pt x="119711" y="375957"/>
                  </a:lnTo>
                  <a:lnTo>
                    <a:pt x="125990" y="369594"/>
                  </a:lnTo>
                  <a:lnTo>
                    <a:pt x="135719" y="359602"/>
                  </a:lnTo>
                  <a:lnTo>
                    <a:pt x="139662" y="355496"/>
                  </a:lnTo>
                  <a:lnTo>
                    <a:pt x="146058" y="349611"/>
                  </a:lnTo>
                  <a:lnTo>
                    <a:pt x="156954" y="339619"/>
                  </a:lnTo>
                  <a:lnTo>
                    <a:pt x="159614" y="337158"/>
                  </a:lnTo>
                  <a:lnTo>
                    <a:pt x="168958" y="329628"/>
                  </a:lnTo>
                  <a:lnTo>
                    <a:pt x="179566" y="320679"/>
                  </a:lnTo>
                  <a:lnTo>
                    <a:pt x="180965" y="319636"/>
                  </a:lnTo>
                  <a:lnTo>
                    <a:pt x="193668" y="309645"/>
                  </a:lnTo>
                  <a:lnTo>
                    <a:pt x="199518" y="304205"/>
                  </a:lnTo>
                  <a:lnTo>
                    <a:pt x="205039" y="299653"/>
                  </a:lnTo>
                  <a:lnTo>
                    <a:pt x="215355" y="289662"/>
                  </a:lnTo>
                  <a:lnTo>
                    <a:pt x="219470" y="284694"/>
                  </a:lnTo>
                  <a:lnTo>
                    <a:pt x="223893" y="279670"/>
                  </a:lnTo>
                  <a:lnTo>
                    <a:pt x="230475" y="269679"/>
                  </a:lnTo>
                  <a:lnTo>
                    <a:pt x="234435" y="259687"/>
                  </a:lnTo>
                  <a:lnTo>
                    <a:pt x="236860" y="249696"/>
                  </a:lnTo>
                  <a:lnTo>
                    <a:pt x="238200" y="239704"/>
                  </a:lnTo>
                  <a:lnTo>
                    <a:pt x="238726" y="229713"/>
                  </a:lnTo>
                  <a:lnTo>
                    <a:pt x="239183" y="219721"/>
                  </a:lnTo>
                  <a:lnTo>
                    <a:pt x="239421" y="215131"/>
                  </a:lnTo>
                  <a:lnTo>
                    <a:pt x="239708" y="209730"/>
                  </a:lnTo>
                  <a:lnTo>
                    <a:pt x="240837" y="199738"/>
                  </a:lnTo>
                  <a:lnTo>
                    <a:pt x="243047" y="189747"/>
                  </a:lnTo>
                  <a:lnTo>
                    <a:pt x="246013" y="179755"/>
                  </a:lnTo>
                  <a:lnTo>
                    <a:pt x="250319" y="169764"/>
                  </a:lnTo>
                  <a:lnTo>
                    <a:pt x="255943" y="159772"/>
                  </a:lnTo>
                  <a:lnTo>
                    <a:pt x="259373" y="154917"/>
                  </a:lnTo>
                  <a:lnTo>
                    <a:pt x="263160" y="149781"/>
                  </a:lnTo>
                  <a:lnTo>
                    <a:pt x="271894" y="139789"/>
                  </a:lnTo>
                  <a:lnTo>
                    <a:pt x="279325" y="132429"/>
                  </a:lnTo>
                  <a:lnTo>
                    <a:pt x="282175" y="129798"/>
                  </a:lnTo>
                  <a:lnTo>
                    <a:pt x="294536" y="119806"/>
                  </a:lnTo>
                  <a:lnTo>
                    <a:pt x="299277" y="116340"/>
                  </a:lnTo>
                  <a:lnTo>
                    <a:pt x="309102" y="109815"/>
                  </a:lnTo>
                  <a:lnTo>
                    <a:pt x="319228" y="103640"/>
                  </a:lnTo>
                  <a:lnTo>
                    <a:pt x="326165" y="99823"/>
                  </a:lnTo>
                  <a:lnTo>
                    <a:pt x="339180" y="93029"/>
                  </a:lnTo>
                  <a:lnTo>
                    <a:pt x="346171" y="89832"/>
                  </a:lnTo>
                  <a:lnTo>
                    <a:pt x="359132" y="84141"/>
                  </a:lnTo>
                  <a:lnTo>
                    <a:pt x="370370" y="79840"/>
                  </a:lnTo>
                  <a:lnTo>
                    <a:pt x="379084" y="76535"/>
                  </a:lnTo>
                  <a:lnTo>
                    <a:pt x="399036" y="70246"/>
                  </a:lnTo>
                  <a:lnTo>
                    <a:pt x="400675" y="69849"/>
                  </a:lnTo>
                  <a:lnTo>
                    <a:pt x="418987" y="65337"/>
                  </a:lnTo>
                  <a:lnTo>
                    <a:pt x="438939" y="62148"/>
                  </a:lnTo>
                  <a:lnTo>
                    <a:pt x="458891" y="61247"/>
                  </a:lnTo>
                  <a:lnTo>
                    <a:pt x="478843" y="63346"/>
                  </a:lnTo>
                  <a:lnTo>
                    <a:pt x="498794" y="69394"/>
                  </a:lnTo>
                  <a:lnTo>
                    <a:pt x="499710" y="69849"/>
                  </a:lnTo>
                  <a:lnTo>
                    <a:pt x="517007" y="79840"/>
                  </a:lnTo>
                  <a:lnTo>
                    <a:pt x="518746" y="81033"/>
                  </a:lnTo>
                  <a:lnTo>
                    <a:pt x="528627" y="89832"/>
                  </a:lnTo>
                  <a:lnTo>
                    <a:pt x="538033" y="99823"/>
                  </a:lnTo>
                  <a:lnTo>
                    <a:pt x="538698" y="100649"/>
                  </a:lnTo>
                  <a:lnTo>
                    <a:pt x="545212" y="109815"/>
                  </a:lnTo>
                  <a:lnTo>
                    <a:pt x="551216" y="119806"/>
                  </a:lnTo>
                  <a:lnTo>
                    <a:pt x="556296" y="129798"/>
                  </a:lnTo>
                  <a:lnTo>
                    <a:pt x="558650" y="134733"/>
                  </a:lnTo>
                  <a:lnTo>
                    <a:pt x="561009" y="139789"/>
                  </a:lnTo>
                  <a:lnTo>
                    <a:pt x="564964" y="149781"/>
                  </a:lnTo>
                  <a:lnTo>
                    <a:pt x="568875" y="159772"/>
                  </a:lnTo>
                  <a:lnTo>
                    <a:pt x="572808" y="169764"/>
                  </a:lnTo>
                  <a:lnTo>
                    <a:pt x="577029" y="179755"/>
                  </a:lnTo>
                  <a:lnTo>
                    <a:pt x="578601" y="183056"/>
                  </a:lnTo>
                  <a:lnTo>
                    <a:pt x="582003" y="189747"/>
                  </a:lnTo>
                  <a:lnTo>
                    <a:pt x="587797" y="199738"/>
                  </a:lnTo>
                  <a:lnTo>
                    <a:pt x="594729" y="209730"/>
                  </a:lnTo>
                  <a:lnTo>
                    <a:pt x="598553" y="214528"/>
                  </a:lnTo>
                  <a:lnTo>
                    <a:pt x="602879" y="219721"/>
                  </a:lnTo>
                  <a:lnTo>
                    <a:pt x="612220" y="229713"/>
                  </a:lnTo>
                  <a:lnTo>
                    <a:pt x="618505" y="235929"/>
                  </a:lnTo>
                  <a:lnTo>
                    <a:pt x="622558" y="239704"/>
                  </a:lnTo>
                  <a:lnTo>
                    <a:pt x="633269" y="249696"/>
                  </a:lnTo>
                  <a:lnTo>
                    <a:pt x="638457" y="254825"/>
                  </a:lnTo>
                  <a:lnTo>
                    <a:pt x="643546" y="259687"/>
                  </a:lnTo>
                  <a:lnTo>
                    <a:pt x="653244" y="269679"/>
                  </a:lnTo>
                  <a:lnTo>
                    <a:pt x="658409" y="275669"/>
                  </a:lnTo>
                  <a:lnTo>
                    <a:pt x="662039" y="279670"/>
                  </a:lnTo>
                  <a:lnTo>
                    <a:pt x="668937" y="289662"/>
                  </a:lnTo>
                  <a:lnTo>
                    <a:pt x="673896" y="299653"/>
                  </a:lnTo>
                  <a:lnTo>
                    <a:pt x="676393" y="309645"/>
                  </a:lnTo>
                  <a:lnTo>
                    <a:pt x="676361" y="319636"/>
                  </a:lnTo>
                  <a:lnTo>
                    <a:pt x="672884" y="329628"/>
                  </a:lnTo>
                  <a:lnTo>
                    <a:pt x="665286" y="339619"/>
                  </a:lnTo>
                  <a:lnTo>
                    <a:pt x="658409" y="345013"/>
                  </a:lnTo>
                  <a:lnTo>
                    <a:pt x="652214" y="349611"/>
                  </a:lnTo>
                  <a:lnTo>
                    <a:pt x="638457" y="357463"/>
                  </a:lnTo>
                  <a:lnTo>
                    <a:pt x="634593" y="359602"/>
                  </a:lnTo>
                  <a:lnTo>
                    <a:pt x="618505" y="367281"/>
                  </a:lnTo>
                  <a:lnTo>
                    <a:pt x="613741" y="369594"/>
                  </a:lnTo>
                  <a:lnTo>
                    <a:pt x="598553" y="377530"/>
                  </a:lnTo>
                  <a:lnTo>
                    <a:pt x="594648" y="379585"/>
                  </a:lnTo>
                  <a:lnTo>
                    <a:pt x="578601" y="389156"/>
                  </a:lnTo>
                  <a:lnTo>
                    <a:pt x="577971" y="389577"/>
                  </a:lnTo>
                  <a:lnTo>
                    <a:pt x="567693" y="399568"/>
                  </a:lnTo>
                  <a:lnTo>
                    <a:pt x="562496" y="409560"/>
                  </a:lnTo>
                  <a:lnTo>
                    <a:pt x="563682" y="419551"/>
                  </a:lnTo>
                  <a:lnTo>
                    <a:pt x="573269" y="429543"/>
                  </a:lnTo>
                  <a:lnTo>
                    <a:pt x="578601" y="432509"/>
                  </a:lnTo>
                  <a:lnTo>
                    <a:pt x="592903" y="439534"/>
                  </a:lnTo>
                  <a:lnTo>
                    <a:pt x="598553" y="441404"/>
                  </a:lnTo>
                  <a:lnTo>
                    <a:pt x="618505" y="447059"/>
                  </a:lnTo>
                  <a:lnTo>
                    <a:pt x="629038" y="449526"/>
                  </a:lnTo>
                  <a:lnTo>
                    <a:pt x="638457" y="451269"/>
                  </a:lnTo>
                  <a:lnTo>
                    <a:pt x="658409" y="453982"/>
                  </a:lnTo>
                  <a:lnTo>
                    <a:pt x="678360" y="455438"/>
                  </a:lnTo>
                  <a:lnTo>
                    <a:pt x="698312" y="455060"/>
                  </a:lnTo>
                  <a:lnTo>
                    <a:pt x="718264" y="452072"/>
                  </a:lnTo>
                  <a:lnTo>
                    <a:pt x="726404" y="449526"/>
                  </a:lnTo>
                  <a:lnTo>
                    <a:pt x="738216" y="444275"/>
                  </a:lnTo>
                  <a:lnTo>
                    <a:pt x="745479" y="439534"/>
                  </a:lnTo>
                  <a:lnTo>
                    <a:pt x="757184" y="429543"/>
                  </a:lnTo>
                  <a:lnTo>
                    <a:pt x="758167" y="428400"/>
                  </a:lnTo>
                  <a:lnTo>
                    <a:pt x="764306" y="419551"/>
                  </a:lnTo>
                  <a:lnTo>
                    <a:pt x="769606" y="409560"/>
                  </a:lnTo>
                  <a:lnTo>
                    <a:pt x="774178" y="399568"/>
                  </a:lnTo>
                  <a:lnTo>
                    <a:pt x="778119" y="391055"/>
                  </a:lnTo>
                  <a:lnTo>
                    <a:pt x="778785" y="389577"/>
                  </a:lnTo>
                  <a:lnTo>
                    <a:pt x="783836" y="379585"/>
                  </a:lnTo>
                  <a:lnTo>
                    <a:pt x="790659" y="369594"/>
                  </a:lnTo>
                  <a:lnTo>
                    <a:pt x="798071" y="361605"/>
                  </a:lnTo>
                  <a:lnTo>
                    <a:pt x="800029" y="359602"/>
                  </a:lnTo>
                  <a:lnTo>
                    <a:pt x="813359" y="349611"/>
                  </a:lnTo>
                  <a:lnTo>
                    <a:pt x="818023" y="346764"/>
                  </a:lnTo>
                  <a:lnTo>
                    <a:pt x="832334" y="339619"/>
                  </a:lnTo>
                  <a:lnTo>
                    <a:pt x="837975" y="337414"/>
                  </a:lnTo>
                  <a:lnTo>
                    <a:pt x="857926" y="331644"/>
                  </a:lnTo>
                  <a:lnTo>
                    <a:pt x="875234" y="329628"/>
                  </a:lnTo>
                  <a:lnTo>
                    <a:pt x="877878" y="329328"/>
                  </a:lnTo>
                  <a:lnTo>
                    <a:pt x="880944" y="329628"/>
                  </a:lnTo>
                  <a:lnTo>
                    <a:pt x="897830" y="331241"/>
                  </a:lnTo>
                  <a:lnTo>
                    <a:pt x="917782" y="338423"/>
                  </a:lnTo>
                  <a:lnTo>
                    <a:pt x="919685" y="339619"/>
                  </a:lnTo>
                  <a:lnTo>
                    <a:pt x="934852" y="349611"/>
                  </a:lnTo>
                  <a:lnTo>
                    <a:pt x="937733" y="351634"/>
                  </a:lnTo>
                  <a:lnTo>
                    <a:pt x="945958" y="359602"/>
                  </a:lnTo>
                  <a:lnTo>
                    <a:pt x="955069" y="369594"/>
                  </a:lnTo>
                  <a:lnTo>
                    <a:pt x="957685" y="372913"/>
                  </a:lnTo>
                  <a:lnTo>
                    <a:pt x="962037" y="379585"/>
                  </a:lnTo>
                  <a:lnTo>
                    <a:pt x="967907" y="389577"/>
                  </a:lnTo>
                  <a:lnTo>
                    <a:pt x="973204" y="399568"/>
                  </a:lnTo>
                  <a:lnTo>
                    <a:pt x="977637" y="409049"/>
                  </a:lnTo>
                  <a:lnTo>
                    <a:pt x="977870" y="409560"/>
                  </a:lnTo>
                  <a:lnTo>
                    <a:pt x="982319" y="419551"/>
                  </a:lnTo>
                  <a:lnTo>
                    <a:pt x="986081" y="429543"/>
                  </a:lnTo>
                  <a:lnTo>
                    <a:pt x="990044" y="439534"/>
                  </a:lnTo>
                  <a:lnTo>
                    <a:pt x="994315" y="449526"/>
                  </a:lnTo>
                  <a:lnTo>
                    <a:pt x="997589" y="456890"/>
                  </a:lnTo>
                  <a:lnTo>
                    <a:pt x="999039" y="459517"/>
                  </a:lnTo>
                  <a:lnTo>
                    <a:pt x="1005169" y="469509"/>
                  </a:lnTo>
                  <a:lnTo>
                    <a:pt x="1012681" y="479500"/>
                  </a:lnTo>
                  <a:lnTo>
                    <a:pt x="1017541" y="485376"/>
                  </a:lnTo>
                  <a:lnTo>
                    <a:pt x="1023703" y="489492"/>
                  </a:lnTo>
                  <a:lnTo>
                    <a:pt x="1037492" y="497142"/>
                  </a:lnTo>
                  <a:lnTo>
                    <a:pt x="1057444" y="497374"/>
                  </a:lnTo>
                  <a:lnTo>
                    <a:pt x="1075019" y="489492"/>
                  </a:lnTo>
                  <a:lnTo>
                    <a:pt x="1077396" y="488542"/>
                  </a:lnTo>
                  <a:lnTo>
                    <a:pt x="1088520" y="479500"/>
                  </a:lnTo>
                  <a:lnTo>
                    <a:pt x="1097348" y="473186"/>
                  </a:lnTo>
                  <a:lnTo>
                    <a:pt x="1100762" y="469509"/>
                  </a:lnTo>
                  <a:lnTo>
                    <a:pt x="1110321" y="459517"/>
                  </a:lnTo>
                  <a:lnTo>
                    <a:pt x="1117299" y="452964"/>
                  </a:lnTo>
                  <a:lnTo>
                    <a:pt x="1120072" y="449526"/>
                  </a:lnTo>
                  <a:lnTo>
                    <a:pt x="1127947" y="439534"/>
                  </a:lnTo>
                  <a:lnTo>
                    <a:pt x="1135898" y="429543"/>
                  </a:lnTo>
                  <a:lnTo>
                    <a:pt x="1137251" y="427787"/>
                  </a:lnTo>
                  <a:lnTo>
                    <a:pt x="1142615" y="419551"/>
                  </a:lnTo>
                  <a:lnTo>
                    <a:pt x="1148703" y="409560"/>
                  </a:lnTo>
                  <a:lnTo>
                    <a:pt x="1154364" y="399568"/>
                  </a:lnTo>
                  <a:lnTo>
                    <a:pt x="1157203" y="394014"/>
                  </a:lnTo>
                  <a:lnTo>
                    <a:pt x="1159297" y="389577"/>
                  </a:lnTo>
                  <a:lnTo>
                    <a:pt x="1163689" y="379585"/>
                  </a:lnTo>
                  <a:lnTo>
                    <a:pt x="1167834" y="369594"/>
                  </a:lnTo>
                  <a:lnTo>
                    <a:pt x="1171906" y="359602"/>
                  </a:lnTo>
                  <a:lnTo>
                    <a:pt x="1176496" y="349611"/>
                  </a:lnTo>
                  <a:lnTo>
                    <a:pt x="1177155" y="348204"/>
                  </a:lnTo>
                  <a:lnTo>
                    <a:pt x="1181310" y="339619"/>
                  </a:lnTo>
                  <a:lnTo>
                    <a:pt x="1187314" y="329628"/>
                  </a:lnTo>
                  <a:lnTo>
                    <a:pt x="1194551" y="319636"/>
                  </a:lnTo>
                  <a:lnTo>
                    <a:pt x="1197107" y="316670"/>
                  </a:lnTo>
                  <a:lnTo>
                    <a:pt x="1204031" y="309645"/>
                  </a:lnTo>
                  <a:lnTo>
                    <a:pt x="1216035" y="299653"/>
                  </a:lnTo>
                  <a:lnTo>
                    <a:pt x="1217058" y="298906"/>
                  </a:lnTo>
                  <a:lnTo>
                    <a:pt x="1233421" y="289662"/>
                  </a:lnTo>
                  <a:lnTo>
                    <a:pt x="1237010" y="287836"/>
                  </a:lnTo>
                  <a:lnTo>
                    <a:pt x="1256962" y="280591"/>
                  </a:lnTo>
                  <a:lnTo>
                    <a:pt x="1260922" y="279670"/>
                  </a:lnTo>
                  <a:lnTo>
                    <a:pt x="1276914" y="276088"/>
                  </a:lnTo>
                  <a:lnTo>
                    <a:pt x="1296865" y="273621"/>
                  </a:lnTo>
                  <a:lnTo>
                    <a:pt x="1316817" y="272318"/>
                  </a:lnTo>
                  <a:lnTo>
                    <a:pt x="1336769" y="271814"/>
                  </a:lnTo>
                  <a:lnTo>
                    <a:pt x="1356721" y="271632"/>
                  </a:lnTo>
                  <a:lnTo>
                    <a:pt x="1376673" y="271178"/>
                  </a:lnTo>
                  <a:lnTo>
                    <a:pt x="1396624" y="270176"/>
                  </a:lnTo>
                  <a:lnTo>
                    <a:pt x="1402815" y="269679"/>
                  </a:lnTo>
                  <a:lnTo>
                    <a:pt x="1416576" y="268552"/>
                  </a:lnTo>
                  <a:lnTo>
                    <a:pt x="1436528" y="266427"/>
                  </a:lnTo>
                  <a:lnTo>
                    <a:pt x="1456480" y="263780"/>
                  </a:lnTo>
                  <a:lnTo>
                    <a:pt x="1476431" y="261126"/>
                  </a:lnTo>
                  <a:lnTo>
                    <a:pt x="1489437" y="259687"/>
                  </a:lnTo>
                  <a:lnTo>
                    <a:pt x="1496383" y="258891"/>
                  </a:lnTo>
                  <a:lnTo>
                    <a:pt x="1516335" y="257189"/>
                  </a:lnTo>
                  <a:lnTo>
                    <a:pt x="1536287" y="255771"/>
                  </a:lnTo>
                  <a:lnTo>
                    <a:pt x="1556239" y="254747"/>
                  </a:lnTo>
                  <a:lnTo>
                    <a:pt x="1576190" y="253907"/>
                  </a:lnTo>
                  <a:lnTo>
                    <a:pt x="1596142" y="252395"/>
                  </a:lnTo>
                  <a:lnTo>
                    <a:pt x="1613870" y="249696"/>
                  </a:lnTo>
                  <a:lnTo>
                    <a:pt x="1616094" y="249192"/>
                  </a:lnTo>
                  <a:lnTo>
                    <a:pt x="1636046" y="240785"/>
                  </a:lnTo>
                  <a:lnTo>
                    <a:pt x="1637901" y="239704"/>
                  </a:lnTo>
                  <a:lnTo>
                    <a:pt x="1653137" y="229713"/>
                  </a:lnTo>
                  <a:lnTo>
                    <a:pt x="1655997" y="227513"/>
                  </a:lnTo>
                  <a:lnTo>
                    <a:pt x="1665985" y="219721"/>
                  </a:lnTo>
                  <a:lnTo>
                    <a:pt x="1674717" y="209730"/>
                  </a:lnTo>
                  <a:lnTo>
                    <a:pt x="1675949" y="208648"/>
                  </a:lnTo>
                  <a:lnTo>
                    <a:pt x="1688716" y="199738"/>
                  </a:lnTo>
                  <a:lnTo>
                    <a:pt x="1695901" y="193803"/>
                  </a:lnTo>
                  <a:lnTo>
                    <a:pt x="1703997" y="189747"/>
                  </a:lnTo>
                  <a:lnTo>
                    <a:pt x="1715853" y="184526"/>
                  </a:lnTo>
                  <a:lnTo>
                    <a:pt x="1735805" y="183133"/>
                  </a:lnTo>
                  <a:lnTo>
                    <a:pt x="1742632" y="189747"/>
                  </a:lnTo>
                  <a:lnTo>
                    <a:pt x="1744261" y="199738"/>
                  </a:lnTo>
                  <a:lnTo>
                    <a:pt x="1741978" y="209730"/>
                  </a:lnTo>
                  <a:lnTo>
                    <a:pt x="1740999" y="219721"/>
                  </a:lnTo>
                  <a:lnTo>
                    <a:pt x="1743374" y="229713"/>
                  </a:lnTo>
                  <a:lnTo>
                    <a:pt x="1748251" y="239704"/>
                  </a:lnTo>
                  <a:lnTo>
                    <a:pt x="1755756" y="246275"/>
                  </a:lnTo>
                  <a:lnTo>
                    <a:pt x="1758381" y="249696"/>
                  </a:lnTo>
                  <a:lnTo>
                    <a:pt x="1772265" y="259687"/>
                  </a:lnTo>
                  <a:lnTo>
                    <a:pt x="1775708" y="261267"/>
                  </a:lnTo>
                  <a:lnTo>
                    <a:pt x="1790353" y="269679"/>
                  </a:lnTo>
                  <a:lnTo>
                    <a:pt x="1795660" y="272039"/>
                  </a:lnTo>
                  <a:lnTo>
                    <a:pt x="1811532" y="279670"/>
                  </a:lnTo>
                  <a:lnTo>
                    <a:pt x="1815612" y="281339"/>
                  </a:lnTo>
                  <a:lnTo>
                    <a:pt x="1835563" y="289170"/>
                  </a:lnTo>
                  <a:lnTo>
                    <a:pt x="1837124" y="289662"/>
                  </a:lnTo>
                  <a:lnTo>
                    <a:pt x="1855515" y="295832"/>
                  </a:lnTo>
                  <a:lnTo>
                    <a:pt x="1871334" y="299653"/>
                  </a:lnTo>
                  <a:lnTo>
                    <a:pt x="1875467" y="300728"/>
                  </a:lnTo>
                  <a:lnTo>
                    <a:pt x="1895419" y="302132"/>
                  </a:lnTo>
                  <a:lnTo>
                    <a:pt x="1905520" y="299653"/>
                  </a:lnTo>
                  <a:lnTo>
                    <a:pt x="1915371" y="295267"/>
                  </a:lnTo>
                  <a:lnTo>
                    <a:pt x="1920398" y="289662"/>
                  </a:lnTo>
                  <a:lnTo>
                    <a:pt x="1925553" y="279670"/>
                  </a:lnTo>
                  <a:lnTo>
                    <a:pt x="1927368" y="269679"/>
                  </a:lnTo>
                  <a:lnTo>
                    <a:pt x="1927470" y="259687"/>
                  </a:lnTo>
                  <a:lnTo>
                    <a:pt x="1926620" y="249696"/>
                  </a:lnTo>
                  <a:lnTo>
                    <a:pt x="1925015" y="239704"/>
                  </a:lnTo>
                  <a:lnTo>
                    <a:pt x="1922989" y="229713"/>
                  </a:lnTo>
                  <a:lnTo>
                    <a:pt x="1921251" y="219721"/>
                  </a:lnTo>
                  <a:lnTo>
                    <a:pt x="1919417" y="209730"/>
                  </a:lnTo>
                  <a:lnTo>
                    <a:pt x="1917938" y="199738"/>
                  </a:lnTo>
                  <a:lnTo>
                    <a:pt x="1918217" y="189747"/>
                  </a:lnTo>
                  <a:lnTo>
                    <a:pt x="1920123" y="179755"/>
                  </a:lnTo>
                  <a:lnTo>
                    <a:pt x="1926578" y="169764"/>
                  </a:lnTo>
                  <a:lnTo>
                    <a:pt x="1935322" y="162581"/>
                  </a:lnTo>
                  <a:lnTo>
                    <a:pt x="1938860" y="159772"/>
                  </a:lnTo>
                  <a:lnTo>
                    <a:pt x="1955274" y="152226"/>
                  </a:lnTo>
                  <a:lnTo>
                    <a:pt x="1961384" y="149781"/>
                  </a:lnTo>
                  <a:lnTo>
                    <a:pt x="1975226" y="145644"/>
                  </a:lnTo>
                  <a:lnTo>
                    <a:pt x="1995178" y="140853"/>
                  </a:lnTo>
                  <a:lnTo>
                    <a:pt x="2000697" y="139789"/>
                  </a:lnTo>
                  <a:lnTo>
                    <a:pt x="2015129" y="137435"/>
                  </a:lnTo>
                  <a:lnTo>
                    <a:pt x="2035081" y="134913"/>
                  </a:lnTo>
                  <a:lnTo>
                    <a:pt x="2055033" y="132811"/>
                  </a:lnTo>
                  <a:lnTo>
                    <a:pt x="2074985" y="130665"/>
                  </a:lnTo>
                  <a:lnTo>
                    <a:pt x="2083001" y="129798"/>
                  </a:lnTo>
                  <a:lnTo>
                    <a:pt x="2094936" y="128614"/>
                  </a:lnTo>
                  <a:lnTo>
                    <a:pt x="2114888" y="126588"/>
                  </a:lnTo>
                  <a:lnTo>
                    <a:pt x="2134840" y="124635"/>
                  </a:lnTo>
                  <a:lnTo>
                    <a:pt x="2154792" y="123520"/>
                  </a:lnTo>
                  <a:lnTo>
                    <a:pt x="2174744" y="125553"/>
                  </a:lnTo>
                  <a:lnTo>
                    <a:pt x="2184704" y="129798"/>
                  </a:lnTo>
                  <a:lnTo>
                    <a:pt x="2194695" y="137967"/>
                  </a:lnTo>
                  <a:lnTo>
                    <a:pt x="2195780" y="139789"/>
                  </a:lnTo>
                  <a:lnTo>
                    <a:pt x="2199131" y="149781"/>
                  </a:lnTo>
                  <a:lnTo>
                    <a:pt x="2200404" y="159772"/>
                  </a:lnTo>
                  <a:lnTo>
                    <a:pt x="2200302" y="169764"/>
                  </a:lnTo>
                  <a:lnTo>
                    <a:pt x="2199347" y="179755"/>
                  </a:lnTo>
                  <a:lnTo>
                    <a:pt x="2197989" y="189747"/>
                  </a:lnTo>
                  <a:lnTo>
                    <a:pt x="2195927" y="199738"/>
                  </a:lnTo>
                  <a:lnTo>
                    <a:pt x="2194695" y="205235"/>
                  </a:lnTo>
                  <a:lnTo>
                    <a:pt x="2193334" y="209730"/>
                  </a:lnTo>
                  <a:lnTo>
                    <a:pt x="2190721" y="219721"/>
                  </a:lnTo>
                  <a:lnTo>
                    <a:pt x="2187502" y="229713"/>
                  </a:lnTo>
                  <a:lnTo>
                    <a:pt x="2183967" y="239704"/>
                  </a:lnTo>
                  <a:lnTo>
                    <a:pt x="2179854" y="249696"/>
                  </a:lnTo>
                  <a:lnTo>
                    <a:pt x="2174744" y="258204"/>
                  </a:lnTo>
                  <a:lnTo>
                    <a:pt x="2173834" y="259687"/>
                  </a:lnTo>
                  <a:lnTo>
                    <a:pt x="2171484" y="269679"/>
                  </a:lnTo>
                  <a:lnTo>
                    <a:pt x="2174744" y="275346"/>
                  </a:lnTo>
                  <a:lnTo>
                    <a:pt x="2179925" y="269679"/>
                  </a:lnTo>
                  <a:lnTo>
                    <a:pt x="2194695" y="266575"/>
                  </a:lnTo>
                  <a:lnTo>
                    <a:pt x="2214647" y="262580"/>
                  </a:lnTo>
                  <a:lnTo>
                    <a:pt x="2234599" y="260577"/>
                  </a:lnTo>
                  <a:lnTo>
                    <a:pt x="2254551" y="259955"/>
                  </a:lnTo>
                  <a:lnTo>
                    <a:pt x="2270104" y="259687"/>
                  </a:lnTo>
                  <a:lnTo>
                    <a:pt x="2274502" y="259628"/>
                  </a:lnTo>
                  <a:lnTo>
                    <a:pt x="2277576" y="259687"/>
                  </a:lnTo>
                  <a:lnTo>
                    <a:pt x="2294454" y="259923"/>
                  </a:lnTo>
                  <a:lnTo>
                    <a:pt x="2314406" y="260242"/>
                  </a:lnTo>
                  <a:lnTo>
                    <a:pt x="2334358" y="260642"/>
                  </a:lnTo>
                  <a:lnTo>
                    <a:pt x="2354310" y="261090"/>
                  </a:lnTo>
                  <a:lnTo>
                    <a:pt x="2374261" y="261395"/>
                  </a:lnTo>
                  <a:lnTo>
                    <a:pt x="2394213" y="261681"/>
                  </a:lnTo>
                  <a:lnTo>
                    <a:pt x="2414165" y="261746"/>
                  </a:lnTo>
                  <a:lnTo>
                    <a:pt x="2434117" y="261646"/>
                  </a:lnTo>
                  <a:lnTo>
                    <a:pt x="2454068" y="261285"/>
                  </a:lnTo>
                  <a:lnTo>
                    <a:pt x="2474020" y="260595"/>
                  </a:lnTo>
                  <a:lnTo>
                    <a:pt x="2489522" y="259687"/>
                  </a:lnTo>
                  <a:lnTo>
                    <a:pt x="2493972" y="259394"/>
                  </a:lnTo>
                  <a:lnTo>
                    <a:pt x="2513924" y="257469"/>
                  </a:lnTo>
                  <a:lnTo>
                    <a:pt x="2533876" y="254678"/>
                  </a:lnTo>
                  <a:lnTo>
                    <a:pt x="2553827" y="250271"/>
                  </a:lnTo>
                  <a:lnTo>
                    <a:pt x="2556133" y="249696"/>
                  </a:lnTo>
                  <a:lnTo>
                    <a:pt x="2573779" y="243419"/>
                  </a:lnTo>
                  <a:lnTo>
                    <a:pt x="2581711" y="239704"/>
                  </a:lnTo>
                  <a:lnTo>
                    <a:pt x="2593731" y="230571"/>
                  </a:lnTo>
                  <a:lnTo>
                    <a:pt x="2594787" y="229713"/>
                  </a:lnTo>
                  <a:lnTo>
                    <a:pt x="2603106" y="219721"/>
                  </a:lnTo>
                  <a:lnTo>
                    <a:pt x="2608367" y="209730"/>
                  </a:lnTo>
                  <a:lnTo>
                    <a:pt x="2611847" y="199738"/>
                  </a:lnTo>
                  <a:lnTo>
                    <a:pt x="2613683" y="193467"/>
                  </a:lnTo>
                  <a:lnTo>
                    <a:pt x="2614902" y="189747"/>
                  </a:lnTo>
                  <a:lnTo>
                    <a:pt x="2617767" y="179755"/>
                  </a:lnTo>
                  <a:lnTo>
                    <a:pt x="2620667" y="169764"/>
                  </a:lnTo>
                  <a:lnTo>
                    <a:pt x="2623647" y="159772"/>
                  </a:lnTo>
                  <a:lnTo>
                    <a:pt x="2626760" y="149781"/>
                  </a:lnTo>
                  <a:lnTo>
                    <a:pt x="2630006" y="139789"/>
                  </a:lnTo>
                  <a:lnTo>
                    <a:pt x="2633543" y="129798"/>
                  </a:lnTo>
                  <a:lnTo>
                    <a:pt x="2633634" y="129563"/>
                  </a:lnTo>
                  <a:lnTo>
                    <a:pt x="2638554" y="119806"/>
                  </a:lnTo>
                  <a:lnTo>
                    <a:pt x="2643858" y="109815"/>
                  </a:lnTo>
                  <a:lnTo>
                    <a:pt x="2649470" y="99823"/>
                  </a:lnTo>
                  <a:lnTo>
                    <a:pt x="2653586" y="93144"/>
                  </a:lnTo>
                  <a:lnTo>
                    <a:pt x="2656514" y="89832"/>
                  </a:lnTo>
                  <a:lnTo>
                    <a:pt x="2665683" y="79840"/>
                  </a:lnTo>
                  <a:lnTo>
                    <a:pt x="2673538" y="72394"/>
                  </a:lnTo>
                  <a:lnTo>
                    <a:pt x="2678492" y="69849"/>
                  </a:lnTo>
                  <a:lnTo>
                    <a:pt x="2693490" y="62733"/>
                  </a:lnTo>
                  <a:lnTo>
                    <a:pt x="2713441" y="60564"/>
                  </a:lnTo>
                  <a:lnTo>
                    <a:pt x="2733393" y="64973"/>
                  </a:lnTo>
                  <a:lnTo>
                    <a:pt x="2744399" y="69849"/>
                  </a:lnTo>
                  <a:lnTo>
                    <a:pt x="2753345" y="74744"/>
                  </a:lnTo>
                  <a:lnTo>
                    <a:pt x="2759989" y="79840"/>
                  </a:lnTo>
                  <a:lnTo>
                    <a:pt x="2771074" y="89832"/>
                  </a:lnTo>
                  <a:lnTo>
                    <a:pt x="2773297" y="92288"/>
                  </a:lnTo>
                  <a:lnTo>
                    <a:pt x="2779514" y="99823"/>
                  </a:lnTo>
                  <a:lnTo>
                    <a:pt x="2785694" y="109815"/>
                  </a:lnTo>
                  <a:lnTo>
                    <a:pt x="2790393" y="119806"/>
                  </a:lnTo>
                  <a:lnTo>
                    <a:pt x="2793249" y="128932"/>
                  </a:lnTo>
                  <a:lnTo>
                    <a:pt x="2793530" y="129798"/>
                  </a:lnTo>
                  <a:lnTo>
                    <a:pt x="2795170" y="139789"/>
                  </a:lnTo>
                  <a:lnTo>
                    <a:pt x="2795454" y="149781"/>
                  </a:lnTo>
                  <a:lnTo>
                    <a:pt x="2794374" y="159772"/>
                  </a:lnTo>
                  <a:lnTo>
                    <a:pt x="2793249" y="164365"/>
                  </a:lnTo>
                  <a:lnTo>
                    <a:pt x="2791973" y="169764"/>
                  </a:lnTo>
                  <a:lnTo>
                    <a:pt x="2787974" y="179755"/>
                  </a:lnTo>
                  <a:lnTo>
                    <a:pt x="2782483" y="189747"/>
                  </a:lnTo>
                  <a:lnTo>
                    <a:pt x="2775160" y="199738"/>
                  </a:lnTo>
                  <a:lnTo>
                    <a:pt x="2773297" y="201807"/>
                  </a:lnTo>
                  <a:lnTo>
                    <a:pt x="2765705" y="209730"/>
                  </a:lnTo>
                  <a:lnTo>
                    <a:pt x="2754627" y="219721"/>
                  </a:lnTo>
                  <a:lnTo>
                    <a:pt x="2753345" y="220755"/>
                  </a:lnTo>
                  <a:lnTo>
                    <a:pt x="2741229" y="229713"/>
                  </a:lnTo>
                  <a:lnTo>
                    <a:pt x="2733393" y="235500"/>
                  </a:lnTo>
                  <a:lnTo>
                    <a:pt x="2727182" y="239704"/>
                  </a:lnTo>
                  <a:lnTo>
                    <a:pt x="2713796" y="249696"/>
                  </a:lnTo>
                  <a:lnTo>
                    <a:pt x="2713441" y="249992"/>
                  </a:lnTo>
                  <a:lnTo>
                    <a:pt x="2701786" y="259687"/>
                  </a:lnTo>
                  <a:lnTo>
                    <a:pt x="2693490" y="269541"/>
                  </a:lnTo>
                  <a:lnTo>
                    <a:pt x="2693373" y="269679"/>
                  </a:lnTo>
                  <a:lnTo>
                    <a:pt x="2687958" y="279670"/>
                  </a:lnTo>
                  <a:lnTo>
                    <a:pt x="2685290" y="289662"/>
                  </a:lnTo>
                  <a:lnTo>
                    <a:pt x="2684878" y="299653"/>
                  </a:lnTo>
                  <a:lnTo>
                    <a:pt x="2686351" y="309645"/>
                  </a:lnTo>
                  <a:lnTo>
                    <a:pt x="2689077" y="319636"/>
                  </a:lnTo>
                  <a:lnTo>
                    <a:pt x="2692846" y="329628"/>
                  </a:lnTo>
                  <a:lnTo>
                    <a:pt x="2693490" y="330871"/>
                  </a:lnTo>
                  <a:lnTo>
                    <a:pt x="2697924" y="339619"/>
                  </a:lnTo>
                  <a:lnTo>
                    <a:pt x="2704113" y="349611"/>
                  </a:lnTo>
                  <a:lnTo>
                    <a:pt x="2711433" y="359602"/>
                  </a:lnTo>
                  <a:lnTo>
                    <a:pt x="2713441" y="361998"/>
                  </a:lnTo>
                  <a:lnTo>
                    <a:pt x="2720844" y="369594"/>
                  </a:lnTo>
                  <a:lnTo>
                    <a:pt x="2732219" y="379585"/>
                  </a:lnTo>
                  <a:lnTo>
                    <a:pt x="2733393" y="380515"/>
                  </a:lnTo>
                  <a:lnTo>
                    <a:pt x="2749031" y="389577"/>
                  </a:lnTo>
                  <a:lnTo>
                    <a:pt x="2753345" y="391832"/>
                  </a:lnTo>
                  <a:lnTo>
                    <a:pt x="2773297" y="397498"/>
                  </a:lnTo>
                  <a:lnTo>
                    <a:pt x="2793249" y="398271"/>
                  </a:lnTo>
                  <a:lnTo>
                    <a:pt x="2813200" y="394796"/>
                  </a:lnTo>
                  <a:lnTo>
                    <a:pt x="2829198" y="389577"/>
                  </a:lnTo>
                  <a:lnTo>
                    <a:pt x="2833152" y="388296"/>
                  </a:lnTo>
                  <a:lnTo>
                    <a:pt x="2853104" y="379920"/>
                  </a:lnTo>
                  <a:lnTo>
                    <a:pt x="2853824" y="379585"/>
                  </a:lnTo>
                  <a:lnTo>
                    <a:pt x="2873056" y="370924"/>
                  </a:lnTo>
                  <a:lnTo>
                    <a:pt x="2876108" y="369594"/>
                  </a:lnTo>
                  <a:lnTo>
                    <a:pt x="2893007" y="362489"/>
                  </a:lnTo>
                  <a:lnTo>
                    <a:pt x="2900776" y="359602"/>
                  </a:lnTo>
                  <a:lnTo>
                    <a:pt x="2912959" y="355002"/>
                  </a:lnTo>
                  <a:lnTo>
                    <a:pt x="2930859" y="349611"/>
                  </a:lnTo>
                  <a:lnTo>
                    <a:pt x="2932911" y="348972"/>
                  </a:lnTo>
                  <a:lnTo>
                    <a:pt x="2952863" y="344247"/>
                  </a:lnTo>
                  <a:lnTo>
                    <a:pt x="2972815" y="341026"/>
                  </a:lnTo>
                  <a:moveTo>
                    <a:pt x="2154792" y="297355"/>
                  </a:moveTo>
                  <a:lnTo>
                    <a:pt x="2160121" y="289662"/>
                  </a:lnTo>
                  <a:lnTo>
                    <a:pt x="2154792" y="280929"/>
                  </a:lnTo>
                  <a:lnTo>
                    <a:pt x="2147312" y="289662"/>
                  </a:lnTo>
                  <a:lnTo>
                    <a:pt x="2154792" y="297355"/>
                  </a:lnTo>
                  <a:close/>
                  <a:moveTo>
                    <a:pt x="1256962" y="76484"/>
                  </a:moveTo>
                  <a:lnTo>
                    <a:pt x="1250957" y="69849"/>
                  </a:lnTo>
                  <a:lnTo>
                    <a:pt x="1247094" y="59857"/>
                  </a:lnTo>
                  <a:lnTo>
                    <a:pt x="1247044" y="49866"/>
                  </a:lnTo>
                  <a:lnTo>
                    <a:pt x="1249803" y="39874"/>
                  </a:lnTo>
                  <a:lnTo>
                    <a:pt x="1253648" y="29883"/>
                  </a:lnTo>
                  <a:lnTo>
                    <a:pt x="1256962" y="22653"/>
                  </a:lnTo>
                  <a:lnTo>
                    <a:pt x="1259786" y="19891"/>
                  </a:lnTo>
                  <a:lnTo>
                    <a:pt x="1269025" y="9900"/>
                  </a:lnTo>
                  <a:lnTo>
                    <a:pt x="1276914" y="0"/>
                  </a:lnTo>
                  <a:lnTo>
                    <a:pt x="1296865" y="1136"/>
                  </a:lnTo>
                  <a:lnTo>
                    <a:pt x="1299471" y="9900"/>
                  </a:lnTo>
                  <a:lnTo>
                    <a:pt x="1301166" y="19891"/>
                  </a:lnTo>
                  <a:lnTo>
                    <a:pt x="1301329" y="29883"/>
                  </a:lnTo>
                  <a:lnTo>
                    <a:pt x="1300412" y="39874"/>
                  </a:lnTo>
                  <a:lnTo>
                    <a:pt x="1298307" y="49866"/>
                  </a:lnTo>
                  <a:lnTo>
                    <a:pt x="1296865" y="54605"/>
                  </a:lnTo>
                  <a:lnTo>
                    <a:pt x="1293636" y="59857"/>
                  </a:lnTo>
                  <a:lnTo>
                    <a:pt x="1285174" y="69849"/>
                  </a:lnTo>
                  <a:lnTo>
                    <a:pt x="1276914" y="76588"/>
                  </a:lnTo>
                  <a:lnTo>
                    <a:pt x="1256962" y="76484"/>
                  </a:lnTo>
                  <a:close/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任意多边形: 形状 2252">
              <a:extLst>
                <a:ext uri="{FF2B5EF4-FFF2-40B4-BE49-F238E27FC236}">
                  <a16:creationId xmlns:a16="http://schemas.microsoft.com/office/drawing/2014/main" id="{33DB8B49-CA91-D09E-779A-68A223CF54A1}"/>
                </a:ext>
              </a:extLst>
            </p:cNvPr>
            <p:cNvSpPr/>
            <p:nvPr/>
          </p:nvSpPr>
          <p:spPr>
            <a:xfrm>
              <a:off x="2885545" y="388153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19057" cap="flat">
              <a:solidFill>
                <a:srgbClr val="808080"/>
              </a:solidFill>
              <a:custDash>
                <a:ds d="416250" sp="18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任意多边形: 形状 2253">
              <a:extLst>
                <a:ext uri="{FF2B5EF4-FFF2-40B4-BE49-F238E27FC236}">
                  <a16:creationId xmlns:a16="http://schemas.microsoft.com/office/drawing/2014/main" id="{9E930616-90FC-E978-41E0-B4032A563D68}"/>
                </a:ext>
              </a:extLst>
            </p:cNvPr>
            <p:cNvSpPr/>
            <p:nvPr/>
          </p:nvSpPr>
          <p:spPr>
            <a:xfrm>
              <a:off x="2885545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任意多边形: 形状 2254">
              <a:extLst>
                <a:ext uri="{FF2B5EF4-FFF2-40B4-BE49-F238E27FC236}">
                  <a16:creationId xmlns:a16="http://schemas.microsoft.com/office/drawing/2014/main" id="{128B73E3-38A3-0188-5FAF-31C7B17EDD3D}"/>
                </a:ext>
              </a:extLst>
            </p:cNvPr>
            <p:cNvSpPr/>
            <p:nvPr/>
          </p:nvSpPr>
          <p:spPr>
            <a:xfrm>
              <a:off x="5858359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任意多边形: 形状 2255">
              <a:extLst>
                <a:ext uri="{FF2B5EF4-FFF2-40B4-BE49-F238E27FC236}">
                  <a16:creationId xmlns:a16="http://schemas.microsoft.com/office/drawing/2014/main" id="{389141C2-FF64-C412-EC25-DA96BDD68E47}"/>
                </a:ext>
              </a:extLst>
            </p:cNvPr>
            <p:cNvSpPr/>
            <p:nvPr/>
          </p:nvSpPr>
          <p:spPr>
            <a:xfrm>
              <a:off x="2885545" y="417928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任意多边形: 形状 2256">
              <a:extLst>
                <a:ext uri="{FF2B5EF4-FFF2-40B4-BE49-F238E27FC236}">
                  <a16:creationId xmlns:a16="http://schemas.microsoft.com/office/drawing/2014/main" id="{A1D19A4A-11D8-1077-EAEA-931B512CDD78}"/>
                </a:ext>
              </a:extLst>
            </p:cNvPr>
            <p:cNvSpPr/>
            <p:nvPr/>
          </p:nvSpPr>
          <p:spPr>
            <a:xfrm>
              <a:off x="2885545" y="269055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任意多边形: 形状 2260">
              <a:extLst>
                <a:ext uri="{FF2B5EF4-FFF2-40B4-BE49-F238E27FC236}">
                  <a16:creationId xmlns:a16="http://schemas.microsoft.com/office/drawing/2014/main" id="{49978AA1-763D-7005-388F-B68FD0FBC8D0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任意多边形: 形状 2261">
              <a:extLst>
                <a:ext uri="{FF2B5EF4-FFF2-40B4-BE49-F238E27FC236}">
                  <a16:creationId xmlns:a16="http://schemas.microsoft.com/office/drawing/2014/main" id="{DF5D4BFD-B041-2F81-93F5-16768E23AE6B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任意多边形: 形状 2262">
              <a:extLst>
                <a:ext uri="{FF2B5EF4-FFF2-40B4-BE49-F238E27FC236}">
                  <a16:creationId xmlns:a16="http://schemas.microsoft.com/office/drawing/2014/main" id="{80CA5A0A-D5A5-8585-727B-4AD71E97D3FB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任意多边形: 形状 2263">
              <a:extLst>
                <a:ext uri="{FF2B5EF4-FFF2-40B4-BE49-F238E27FC236}">
                  <a16:creationId xmlns:a16="http://schemas.microsoft.com/office/drawing/2014/main" id="{0A897B43-9717-4778-29D3-51F9C3EFC87F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任意多边形: 形状 2264">
              <a:extLst>
                <a:ext uri="{FF2B5EF4-FFF2-40B4-BE49-F238E27FC236}">
                  <a16:creationId xmlns:a16="http://schemas.microsoft.com/office/drawing/2014/main" id="{E08FBA9B-7DC0-B169-5159-10142D43FAD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任意多边形: 形状 2265">
              <a:extLst>
                <a:ext uri="{FF2B5EF4-FFF2-40B4-BE49-F238E27FC236}">
                  <a16:creationId xmlns:a16="http://schemas.microsoft.com/office/drawing/2014/main" id="{76492709-4467-78E4-63A1-EAE230EC4546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任意多边形: 形状 2266">
              <a:extLst>
                <a:ext uri="{FF2B5EF4-FFF2-40B4-BE49-F238E27FC236}">
                  <a16:creationId xmlns:a16="http://schemas.microsoft.com/office/drawing/2014/main" id="{C1CCA8AF-C3C9-147C-C9E9-E5FDD53F85A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任意多边形: 形状 2285">
              <a:extLst>
                <a:ext uri="{FF2B5EF4-FFF2-40B4-BE49-F238E27FC236}">
                  <a16:creationId xmlns:a16="http://schemas.microsoft.com/office/drawing/2014/main" id="{9CEB0415-5820-A846-1C97-6E0140EC906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任意多边形: 形状 2286">
              <a:extLst>
                <a:ext uri="{FF2B5EF4-FFF2-40B4-BE49-F238E27FC236}">
                  <a16:creationId xmlns:a16="http://schemas.microsoft.com/office/drawing/2014/main" id="{48DF474D-5AE7-D20C-88B6-6DFBC2CBAE3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任意多边形: 形状 2287">
              <a:extLst>
                <a:ext uri="{FF2B5EF4-FFF2-40B4-BE49-F238E27FC236}">
                  <a16:creationId xmlns:a16="http://schemas.microsoft.com/office/drawing/2014/main" id="{9083DD0C-FA06-30FC-556F-2B05E0698A7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任意多边形: 形状 2288">
              <a:extLst>
                <a:ext uri="{FF2B5EF4-FFF2-40B4-BE49-F238E27FC236}">
                  <a16:creationId xmlns:a16="http://schemas.microsoft.com/office/drawing/2014/main" id="{9FCFF8D4-F980-5E81-A0C6-B12B4B0658CF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任意多边形: 形状 2289">
              <a:extLst>
                <a:ext uri="{FF2B5EF4-FFF2-40B4-BE49-F238E27FC236}">
                  <a16:creationId xmlns:a16="http://schemas.microsoft.com/office/drawing/2014/main" id="{4FDA9315-48DD-5F6A-BDEA-200FB9FB231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任意多边形: 形状 2290">
              <a:extLst>
                <a:ext uri="{FF2B5EF4-FFF2-40B4-BE49-F238E27FC236}">
                  <a16:creationId xmlns:a16="http://schemas.microsoft.com/office/drawing/2014/main" id="{F196BBD8-6DAB-9ABB-4135-26E66BC3BB31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任意多边形: 形状 2292">
              <a:extLst>
                <a:ext uri="{FF2B5EF4-FFF2-40B4-BE49-F238E27FC236}">
                  <a16:creationId xmlns:a16="http://schemas.microsoft.com/office/drawing/2014/main" id="{57C1ADBD-5629-DA82-F8BB-9876C3DB38BF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任意多边形: 形状 2293">
              <a:extLst>
                <a:ext uri="{FF2B5EF4-FFF2-40B4-BE49-F238E27FC236}">
                  <a16:creationId xmlns:a16="http://schemas.microsoft.com/office/drawing/2014/main" id="{DADAC570-3DE6-FBFA-D314-72CDAB63EE3D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任意多边形: 形状 2294">
              <a:extLst>
                <a:ext uri="{FF2B5EF4-FFF2-40B4-BE49-F238E27FC236}">
                  <a16:creationId xmlns:a16="http://schemas.microsoft.com/office/drawing/2014/main" id="{7FC6816B-48AC-638B-3FF5-3AB1AEBD6F0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任意多边形: 形状 2295">
              <a:extLst>
                <a:ext uri="{FF2B5EF4-FFF2-40B4-BE49-F238E27FC236}">
                  <a16:creationId xmlns:a16="http://schemas.microsoft.com/office/drawing/2014/main" id="{A74B9139-A3F3-AEE0-7C2C-1558C959754F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任意多边形: 形状 2296">
              <a:extLst>
                <a:ext uri="{FF2B5EF4-FFF2-40B4-BE49-F238E27FC236}">
                  <a16:creationId xmlns:a16="http://schemas.microsoft.com/office/drawing/2014/main" id="{D72B0453-336C-BADA-A253-AC207ED78EEE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任意多边形: 形状 2297">
              <a:extLst>
                <a:ext uri="{FF2B5EF4-FFF2-40B4-BE49-F238E27FC236}">
                  <a16:creationId xmlns:a16="http://schemas.microsoft.com/office/drawing/2014/main" id="{352FE76F-0564-5F05-D486-5B6EA73A1E4C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任意多边形: 形状 2298">
              <a:extLst>
                <a:ext uri="{FF2B5EF4-FFF2-40B4-BE49-F238E27FC236}">
                  <a16:creationId xmlns:a16="http://schemas.microsoft.com/office/drawing/2014/main" id="{94F25F19-5B99-D9FB-344C-E2CE02A119E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任意多边形: 形状 2316">
              <a:extLst>
                <a:ext uri="{FF2B5EF4-FFF2-40B4-BE49-F238E27FC236}">
                  <a16:creationId xmlns:a16="http://schemas.microsoft.com/office/drawing/2014/main" id="{74BBF8A9-4E17-E680-5679-96577DDA20E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任意多边形: 形状 2317">
              <a:extLst>
                <a:ext uri="{FF2B5EF4-FFF2-40B4-BE49-F238E27FC236}">
                  <a16:creationId xmlns:a16="http://schemas.microsoft.com/office/drawing/2014/main" id="{A1994B0B-7C5F-E145-EE33-85D5E7E2799D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任意多边形: 形状 2318">
              <a:extLst>
                <a:ext uri="{FF2B5EF4-FFF2-40B4-BE49-F238E27FC236}">
                  <a16:creationId xmlns:a16="http://schemas.microsoft.com/office/drawing/2014/main" id="{5ECE7A10-38B8-AC55-D01C-E89BE641626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任意多边形: 形状 2319">
              <a:extLst>
                <a:ext uri="{FF2B5EF4-FFF2-40B4-BE49-F238E27FC236}">
                  <a16:creationId xmlns:a16="http://schemas.microsoft.com/office/drawing/2014/main" id="{ED589608-5ED8-60C5-E5E5-42816060D51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任意多边形: 形状 2320">
              <a:extLst>
                <a:ext uri="{FF2B5EF4-FFF2-40B4-BE49-F238E27FC236}">
                  <a16:creationId xmlns:a16="http://schemas.microsoft.com/office/drawing/2014/main" id="{3D260B95-2892-9C9B-5641-4322C0734E4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任意多边形: 形状 2321">
              <a:extLst>
                <a:ext uri="{FF2B5EF4-FFF2-40B4-BE49-F238E27FC236}">
                  <a16:creationId xmlns:a16="http://schemas.microsoft.com/office/drawing/2014/main" id="{1CD04BF2-CEFC-B9E6-0050-D10717566B8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任意多边形: 形状 2331">
              <a:extLst>
                <a:ext uri="{FF2B5EF4-FFF2-40B4-BE49-F238E27FC236}">
                  <a16:creationId xmlns:a16="http://schemas.microsoft.com/office/drawing/2014/main" id="{575EDADC-37D4-177A-7C6A-C803E5DBC60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任意多边形: 形状 2332">
              <a:extLst>
                <a:ext uri="{FF2B5EF4-FFF2-40B4-BE49-F238E27FC236}">
                  <a16:creationId xmlns:a16="http://schemas.microsoft.com/office/drawing/2014/main" id="{38AF4AA0-61AD-816E-11F9-E16430450B9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任意多边形: 形状 2333">
              <a:extLst>
                <a:ext uri="{FF2B5EF4-FFF2-40B4-BE49-F238E27FC236}">
                  <a16:creationId xmlns:a16="http://schemas.microsoft.com/office/drawing/2014/main" id="{61115203-4B96-306E-B876-BC88240E853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任意多边形: 形状 2334">
              <a:extLst>
                <a:ext uri="{FF2B5EF4-FFF2-40B4-BE49-F238E27FC236}">
                  <a16:creationId xmlns:a16="http://schemas.microsoft.com/office/drawing/2014/main" id="{08CA23E5-F23B-6D24-202D-08539EFCC742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任意多边形: 形状 2335">
              <a:extLst>
                <a:ext uri="{FF2B5EF4-FFF2-40B4-BE49-F238E27FC236}">
                  <a16:creationId xmlns:a16="http://schemas.microsoft.com/office/drawing/2014/main" id="{5B8C5C47-A8D1-0B92-2A5D-D3B07FB61E9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任意多边形: 形状 2336">
              <a:extLst>
                <a:ext uri="{FF2B5EF4-FFF2-40B4-BE49-F238E27FC236}">
                  <a16:creationId xmlns:a16="http://schemas.microsoft.com/office/drawing/2014/main" id="{950CA25D-043A-1953-0058-F2F30A590DD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任意多边形: 形状 2337">
              <a:extLst>
                <a:ext uri="{FF2B5EF4-FFF2-40B4-BE49-F238E27FC236}">
                  <a16:creationId xmlns:a16="http://schemas.microsoft.com/office/drawing/2014/main" id="{4E497CA7-B106-3677-E745-2E113BA7B201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任意多边形: 形状 2338">
              <a:extLst>
                <a:ext uri="{FF2B5EF4-FFF2-40B4-BE49-F238E27FC236}">
                  <a16:creationId xmlns:a16="http://schemas.microsoft.com/office/drawing/2014/main" id="{DCBA5C6A-4379-53E8-C11A-E9A89DB08B8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任意多边形: 形状 2339">
              <a:extLst>
                <a:ext uri="{FF2B5EF4-FFF2-40B4-BE49-F238E27FC236}">
                  <a16:creationId xmlns:a16="http://schemas.microsoft.com/office/drawing/2014/main" id="{2DBAD6E9-DC4C-6CA8-E8D4-95ADED6C5C21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任意多边形: 形状 2355">
              <a:extLst>
                <a:ext uri="{FF2B5EF4-FFF2-40B4-BE49-F238E27FC236}">
                  <a16:creationId xmlns:a16="http://schemas.microsoft.com/office/drawing/2014/main" id="{28DF9417-D855-AE6E-8631-0C59FBA5CB7E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任意多边形: 形状 2356">
              <a:extLst>
                <a:ext uri="{FF2B5EF4-FFF2-40B4-BE49-F238E27FC236}">
                  <a16:creationId xmlns:a16="http://schemas.microsoft.com/office/drawing/2014/main" id="{B3424B66-89AC-1731-1C42-DD90AD992F4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任意多边形: 形状 2357">
              <a:extLst>
                <a:ext uri="{FF2B5EF4-FFF2-40B4-BE49-F238E27FC236}">
                  <a16:creationId xmlns:a16="http://schemas.microsoft.com/office/drawing/2014/main" id="{2351E9BD-1FE9-7D2C-E65A-2B9D89DAA7EB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任意多边形: 形状 2358">
              <a:extLst>
                <a:ext uri="{FF2B5EF4-FFF2-40B4-BE49-F238E27FC236}">
                  <a16:creationId xmlns:a16="http://schemas.microsoft.com/office/drawing/2014/main" id="{FFB0A062-761F-8AF8-C51F-BFB52302062C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任意多边形: 形状 2359">
              <a:extLst>
                <a:ext uri="{FF2B5EF4-FFF2-40B4-BE49-F238E27FC236}">
                  <a16:creationId xmlns:a16="http://schemas.microsoft.com/office/drawing/2014/main" id="{50674568-C0A5-60E4-9E98-BAC8FA362DB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任意多边形: 形状 2360">
              <a:extLst>
                <a:ext uri="{FF2B5EF4-FFF2-40B4-BE49-F238E27FC236}">
                  <a16:creationId xmlns:a16="http://schemas.microsoft.com/office/drawing/2014/main" id="{465E0302-0BF8-FD12-BCA7-52E117FFB9A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任意多边形: 形状 2361">
              <a:extLst>
                <a:ext uri="{FF2B5EF4-FFF2-40B4-BE49-F238E27FC236}">
                  <a16:creationId xmlns:a16="http://schemas.microsoft.com/office/drawing/2014/main" id="{6CB37692-2DC3-C0DF-7E27-F1C9B9B1B48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任意多边形: 形状 2363">
              <a:extLst>
                <a:ext uri="{FF2B5EF4-FFF2-40B4-BE49-F238E27FC236}">
                  <a16:creationId xmlns:a16="http://schemas.microsoft.com/office/drawing/2014/main" id="{8F8101C1-D49F-BE24-F925-64D944CE1B4D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任意多边形: 形状 2364">
              <a:extLst>
                <a:ext uri="{FF2B5EF4-FFF2-40B4-BE49-F238E27FC236}">
                  <a16:creationId xmlns:a16="http://schemas.microsoft.com/office/drawing/2014/main" id="{0B92F8B7-C6C9-C075-7902-E3C93F1304A1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任意多边形: 形状 2365">
              <a:extLst>
                <a:ext uri="{FF2B5EF4-FFF2-40B4-BE49-F238E27FC236}">
                  <a16:creationId xmlns:a16="http://schemas.microsoft.com/office/drawing/2014/main" id="{BE1792A0-2E00-7B0B-D3EE-B0C2909221B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任意多边形: 形状 2366">
              <a:extLst>
                <a:ext uri="{FF2B5EF4-FFF2-40B4-BE49-F238E27FC236}">
                  <a16:creationId xmlns:a16="http://schemas.microsoft.com/office/drawing/2014/main" id="{92CF22F2-E045-9C0B-6DE4-6940AA7B546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任意多边形: 形状 2367">
              <a:extLst>
                <a:ext uri="{FF2B5EF4-FFF2-40B4-BE49-F238E27FC236}">
                  <a16:creationId xmlns:a16="http://schemas.microsoft.com/office/drawing/2014/main" id="{413C8FE8-4196-43F7-9F7A-AD4161E42A3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任意多边形: 形状 2368">
              <a:extLst>
                <a:ext uri="{FF2B5EF4-FFF2-40B4-BE49-F238E27FC236}">
                  <a16:creationId xmlns:a16="http://schemas.microsoft.com/office/drawing/2014/main" id="{165BDCA7-750F-34E9-A101-6167293836AC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任意多边形: 形状 2369">
              <a:extLst>
                <a:ext uri="{FF2B5EF4-FFF2-40B4-BE49-F238E27FC236}">
                  <a16:creationId xmlns:a16="http://schemas.microsoft.com/office/drawing/2014/main" id="{1D0C7434-4C39-BA7E-51EC-062EB9614A29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任意多边形: 形状 2370">
              <a:extLst>
                <a:ext uri="{FF2B5EF4-FFF2-40B4-BE49-F238E27FC236}">
                  <a16:creationId xmlns:a16="http://schemas.microsoft.com/office/drawing/2014/main" id="{28AB429A-8EAB-85EA-D6D7-8E8C8FD96378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任意多边形: 形状 2371">
              <a:extLst>
                <a:ext uri="{FF2B5EF4-FFF2-40B4-BE49-F238E27FC236}">
                  <a16:creationId xmlns:a16="http://schemas.microsoft.com/office/drawing/2014/main" id="{70BECACB-E3BF-C2C3-C9BC-863A454FFB0B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任意多边形: 形状 2386">
              <a:extLst>
                <a:ext uri="{FF2B5EF4-FFF2-40B4-BE49-F238E27FC236}">
                  <a16:creationId xmlns:a16="http://schemas.microsoft.com/office/drawing/2014/main" id="{DE31DED9-AF1C-EEB8-901C-1AD6EE4B08F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任意多边形: 形状 2387">
              <a:extLst>
                <a:ext uri="{FF2B5EF4-FFF2-40B4-BE49-F238E27FC236}">
                  <a16:creationId xmlns:a16="http://schemas.microsoft.com/office/drawing/2014/main" id="{69B30577-33A6-D536-0793-FEC26763244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任意多边形: 形状 2388">
              <a:extLst>
                <a:ext uri="{FF2B5EF4-FFF2-40B4-BE49-F238E27FC236}">
                  <a16:creationId xmlns:a16="http://schemas.microsoft.com/office/drawing/2014/main" id="{437DA382-0A39-66F7-9DAE-3E9BA9B723B5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任意多边形: 形状 2389">
              <a:extLst>
                <a:ext uri="{FF2B5EF4-FFF2-40B4-BE49-F238E27FC236}">
                  <a16:creationId xmlns:a16="http://schemas.microsoft.com/office/drawing/2014/main" id="{5280D403-8D2C-B6B0-F335-43877A316A07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任意多边形: 形状 2390">
              <a:extLst>
                <a:ext uri="{FF2B5EF4-FFF2-40B4-BE49-F238E27FC236}">
                  <a16:creationId xmlns:a16="http://schemas.microsoft.com/office/drawing/2014/main" id="{F931CC80-F333-A267-9BD5-E2918687A8DA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任意多边形: 形状 2391">
              <a:extLst>
                <a:ext uri="{FF2B5EF4-FFF2-40B4-BE49-F238E27FC236}">
                  <a16:creationId xmlns:a16="http://schemas.microsoft.com/office/drawing/2014/main" id="{AB1B7403-C879-0E1E-4FCD-6E861C644D93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任意多边形: 形状 2392">
              <a:extLst>
                <a:ext uri="{FF2B5EF4-FFF2-40B4-BE49-F238E27FC236}">
                  <a16:creationId xmlns:a16="http://schemas.microsoft.com/office/drawing/2014/main" id="{CEA44492-930E-E03C-CFE9-9B01844EE7FE}"/>
                </a:ext>
              </a:extLst>
            </p:cNvPr>
            <p:cNvSpPr/>
            <p:nvPr/>
          </p:nvSpPr>
          <p:spPr>
            <a:xfrm>
              <a:off x="2794074" y="2598936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1" name="组合 2400">
            <a:extLst>
              <a:ext uri="{FF2B5EF4-FFF2-40B4-BE49-F238E27FC236}">
                <a16:creationId xmlns:a16="http://schemas.microsoft.com/office/drawing/2014/main" id="{EC24FC6D-4F61-35F7-7101-A16CF1D1B0B2}"/>
              </a:ext>
            </a:extLst>
          </p:cNvPr>
          <p:cNvGrpSpPr/>
          <p:nvPr/>
        </p:nvGrpSpPr>
        <p:grpSpPr>
          <a:xfrm>
            <a:off x="3028274" y="9083148"/>
            <a:ext cx="5190920" cy="2610582"/>
            <a:chOff x="8983638" y="2690550"/>
            <a:chExt cx="2985519" cy="1501457"/>
          </a:xfrm>
        </p:grpSpPr>
        <p:sp>
          <p:nvSpPr>
            <p:cNvPr id="2330" name="任意多边形: 形状 2329">
              <a:extLst>
                <a:ext uri="{FF2B5EF4-FFF2-40B4-BE49-F238E27FC236}">
                  <a16:creationId xmlns:a16="http://schemas.microsoft.com/office/drawing/2014/main" id="{EBC68FE8-5073-983B-3EE3-05626E7E69BE}"/>
                </a:ext>
              </a:extLst>
            </p:cNvPr>
            <p:cNvSpPr/>
            <p:nvPr/>
          </p:nvSpPr>
          <p:spPr>
            <a:xfrm>
              <a:off x="8983638" y="2690550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4 w 2972814"/>
                <a:gd name="connsiteY1" fmla="*/ 1488733 h 1488732"/>
                <a:gd name="connsiteX2" fmla="*/ 2972814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4" y="1488733"/>
                  </a:lnTo>
                  <a:lnTo>
                    <a:pt x="29728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任意多边形: 形状 2340">
              <a:extLst>
                <a:ext uri="{FF2B5EF4-FFF2-40B4-BE49-F238E27FC236}">
                  <a16:creationId xmlns:a16="http://schemas.microsoft.com/office/drawing/2014/main" id="{A1CE0BCC-E182-ACF1-9455-5A83A91B8062}"/>
                </a:ext>
              </a:extLst>
            </p:cNvPr>
            <p:cNvSpPr/>
            <p:nvPr/>
          </p:nvSpPr>
          <p:spPr>
            <a:xfrm>
              <a:off x="8983638" y="4055196"/>
              <a:ext cx="2723886" cy="124086"/>
            </a:xfrm>
            <a:custGeom>
              <a:avLst/>
              <a:gdLst>
                <a:gd name="connsiteX0" fmla="*/ 19952 w 2723886"/>
                <a:gd name="connsiteY0" fmla="*/ 124086 h 124086"/>
                <a:gd name="connsiteX1" fmla="*/ 30991 w 2723886"/>
                <a:gd name="connsiteY1" fmla="*/ 124086 h 124086"/>
                <a:gd name="connsiteX2" fmla="*/ 19952 w 2723886"/>
                <a:gd name="connsiteY2" fmla="*/ 116468 h 124086"/>
                <a:gd name="connsiteX3" fmla="*/ 12715 w 2723886"/>
                <a:gd name="connsiteY3" fmla="*/ 114095 h 124086"/>
                <a:gd name="connsiteX4" fmla="*/ 0 w 2723886"/>
                <a:gd name="connsiteY4" fmla="*/ 109959 h 124086"/>
                <a:gd name="connsiteX5" fmla="*/ 0 w 2723886"/>
                <a:gd name="connsiteY5" fmla="*/ 114095 h 124086"/>
                <a:gd name="connsiteX6" fmla="*/ 0 w 2723886"/>
                <a:gd name="connsiteY6" fmla="*/ 124086 h 124086"/>
                <a:gd name="connsiteX7" fmla="*/ 718264 w 2723886"/>
                <a:gd name="connsiteY7" fmla="*/ 124086 h 124086"/>
                <a:gd name="connsiteX8" fmla="*/ 738215 w 2723886"/>
                <a:gd name="connsiteY8" fmla="*/ 124086 h 124086"/>
                <a:gd name="connsiteX9" fmla="*/ 758168 w 2723886"/>
                <a:gd name="connsiteY9" fmla="*/ 124086 h 124086"/>
                <a:gd name="connsiteX10" fmla="*/ 778119 w 2723886"/>
                <a:gd name="connsiteY10" fmla="*/ 124086 h 124086"/>
                <a:gd name="connsiteX11" fmla="*/ 798071 w 2723886"/>
                <a:gd name="connsiteY11" fmla="*/ 124086 h 124086"/>
                <a:gd name="connsiteX12" fmla="*/ 818022 w 2723886"/>
                <a:gd name="connsiteY12" fmla="*/ 124086 h 124086"/>
                <a:gd name="connsiteX13" fmla="*/ 837975 w 2723886"/>
                <a:gd name="connsiteY13" fmla="*/ 124086 h 124086"/>
                <a:gd name="connsiteX14" fmla="*/ 857926 w 2723886"/>
                <a:gd name="connsiteY14" fmla="*/ 124086 h 124086"/>
                <a:gd name="connsiteX15" fmla="*/ 877878 w 2723886"/>
                <a:gd name="connsiteY15" fmla="*/ 124086 h 124086"/>
                <a:gd name="connsiteX16" fmla="*/ 897829 w 2723886"/>
                <a:gd name="connsiteY16" fmla="*/ 124086 h 124086"/>
                <a:gd name="connsiteX17" fmla="*/ 917782 w 2723886"/>
                <a:gd name="connsiteY17" fmla="*/ 124086 h 124086"/>
                <a:gd name="connsiteX18" fmla="*/ 937733 w 2723886"/>
                <a:gd name="connsiteY18" fmla="*/ 124086 h 124086"/>
                <a:gd name="connsiteX19" fmla="*/ 957685 w 2723886"/>
                <a:gd name="connsiteY19" fmla="*/ 124086 h 124086"/>
                <a:gd name="connsiteX20" fmla="*/ 977636 w 2723886"/>
                <a:gd name="connsiteY20" fmla="*/ 124086 h 124086"/>
                <a:gd name="connsiteX21" fmla="*/ 997589 w 2723886"/>
                <a:gd name="connsiteY21" fmla="*/ 124086 h 124086"/>
                <a:gd name="connsiteX22" fmla="*/ 1017541 w 2723886"/>
                <a:gd name="connsiteY22" fmla="*/ 124086 h 124086"/>
                <a:gd name="connsiteX23" fmla="*/ 1037492 w 2723886"/>
                <a:gd name="connsiteY23" fmla="*/ 124086 h 124086"/>
                <a:gd name="connsiteX24" fmla="*/ 1057444 w 2723886"/>
                <a:gd name="connsiteY24" fmla="*/ 124086 h 124086"/>
                <a:gd name="connsiteX25" fmla="*/ 1077396 w 2723886"/>
                <a:gd name="connsiteY25" fmla="*/ 124086 h 124086"/>
                <a:gd name="connsiteX26" fmla="*/ 1097348 w 2723886"/>
                <a:gd name="connsiteY26" fmla="*/ 124086 h 124086"/>
                <a:gd name="connsiteX27" fmla="*/ 1117299 w 2723886"/>
                <a:gd name="connsiteY27" fmla="*/ 124086 h 124086"/>
                <a:gd name="connsiteX28" fmla="*/ 1137251 w 2723886"/>
                <a:gd name="connsiteY28" fmla="*/ 124086 h 124086"/>
                <a:gd name="connsiteX29" fmla="*/ 1157203 w 2723886"/>
                <a:gd name="connsiteY29" fmla="*/ 124086 h 124086"/>
                <a:gd name="connsiteX30" fmla="*/ 1177155 w 2723886"/>
                <a:gd name="connsiteY30" fmla="*/ 124086 h 124086"/>
                <a:gd name="connsiteX31" fmla="*/ 1197106 w 2723886"/>
                <a:gd name="connsiteY31" fmla="*/ 124086 h 124086"/>
                <a:gd name="connsiteX32" fmla="*/ 1217058 w 2723886"/>
                <a:gd name="connsiteY32" fmla="*/ 124086 h 124086"/>
                <a:gd name="connsiteX33" fmla="*/ 1237010 w 2723886"/>
                <a:gd name="connsiteY33" fmla="*/ 124086 h 124086"/>
                <a:gd name="connsiteX34" fmla="*/ 1256962 w 2723886"/>
                <a:gd name="connsiteY34" fmla="*/ 124086 h 124086"/>
                <a:gd name="connsiteX35" fmla="*/ 1276913 w 2723886"/>
                <a:gd name="connsiteY35" fmla="*/ 124086 h 124086"/>
                <a:gd name="connsiteX36" fmla="*/ 1296865 w 2723886"/>
                <a:gd name="connsiteY36" fmla="*/ 124086 h 124086"/>
                <a:gd name="connsiteX37" fmla="*/ 1316817 w 2723886"/>
                <a:gd name="connsiteY37" fmla="*/ 124086 h 124086"/>
                <a:gd name="connsiteX38" fmla="*/ 1336769 w 2723886"/>
                <a:gd name="connsiteY38" fmla="*/ 124086 h 124086"/>
                <a:gd name="connsiteX39" fmla="*/ 1356720 w 2723886"/>
                <a:gd name="connsiteY39" fmla="*/ 124086 h 124086"/>
                <a:gd name="connsiteX40" fmla="*/ 1376672 w 2723886"/>
                <a:gd name="connsiteY40" fmla="*/ 124086 h 124086"/>
                <a:gd name="connsiteX41" fmla="*/ 1396625 w 2723886"/>
                <a:gd name="connsiteY41" fmla="*/ 124086 h 124086"/>
                <a:gd name="connsiteX42" fmla="*/ 1416576 w 2723886"/>
                <a:gd name="connsiteY42" fmla="*/ 124086 h 124086"/>
                <a:gd name="connsiteX43" fmla="*/ 1436528 w 2723886"/>
                <a:gd name="connsiteY43" fmla="*/ 124086 h 124086"/>
                <a:gd name="connsiteX44" fmla="*/ 1456479 w 2723886"/>
                <a:gd name="connsiteY44" fmla="*/ 124086 h 124086"/>
                <a:gd name="connsiteX45" fmla="*/ 1476432 w 2723886"/>
                <a:gd name="connsiteY45" fmla="*/ 124086 h 124086"/>
                <a:gd name="connsiteX46" fmla="*/ 1496383 w 2723886"/>
                <a:gd name="connsiteY46" fmla="*/ 124086 h 124086"/>
                <a:gd name="connsiteX47" fmla="*/ 1516335 w 2723886"/>
                <a:gd name="connsiteY47" fmla="*/ 124086 h 124086"/>
                <a:gd name="connsiteX48" fmla="*/ 1521516 w 2723886"/>
                <a:gd name="connsiteY48" fmla="*/ 124086 h 124086"/>
                <a:gd name="connsiteX49" fmla="*/ 1516335 w 2723886"/>
                <a:gd name="connsiteY49" fmla="*/ 122011 h 124086"/>
                <a:gd name="connsiteX50" fmla="*/ 1499491 w 2723886"/>
                <a:gd name="connsiteY50" fmla="*/ 114095 h 124086"/>
                <a:gd name="connsiteX51" fmla="*/ 1496383 w 2723886"/>
                <a:gd name="connsiteY51" fmla="*/ 112613 h 124086"/>
                <a:gd name="connsiteX52" fmla="*/ 1480167 w 2723886"/>
                <a:gd name="connsiteY52" fmla="*/ 104103 h 124086"/>
                <a:gd name="connsiteX53" fmla="*/ 1476432 w 2723886"/>
                <a:gd name="connsiteY53" fmla="*/ 102144 h 124086"/>
                <a:gd name="connsiteX54" fmla="*/ 1460528 w 2723886"/>
                <a:gd name="connsiteY54" fmla="*/ 94112 h 124086"/>
                <a:gd name="connsiteX55" fmla="*/ 1456479 w 2723886"/>
                <a:gd name="connsiteY55" fmla="*/ 92114 h 124086"/>
                <a:gd name="connsiteX56" fmla="*/ 1438378 w 2723886"/>
                <a:gd name="connsiteY56" fmla="*/ 84120 h 124086"/>
                <a:gd name="connsiteX57" fmla="*/ 1436528 w 2723886"/>
                <a:gd name="connsiteY57" fmla="*/ 83274 h 124086"/>
                <a:gd name="connsiteX58" fmla="*/ 1416576 w 2723886"/>
                <a:gd name="connsiteY58" fmla="*/ 76936 h 124086"/>
                <a:gd name="connsiteX59" fmla="*/ 1402370 w 2723886"/>
                <a:gd name="connsiteY59" fmla="*/ 74129 h 124086"/>
                <a:gd name="connsiteX60" fmla="*/ 1396625 w 2723886"/>
                <a:gd name="connsiteY60" fmla="*/ 72980 h 124086"/>
                <a:gd name="connsiteX61" fmla="*/ 1376672 w 2723886"/>
                <a:gd name="connsiteY61" fmla="*/ 72601 h 124086"/>
                <a:gd name="connsiteX62" fmla="*/ 1362316 w 2723886"/>
                <a:gd name="connsiteY62" fmla="*/ 74129 h 124086"/>
                <a:gd name="connsiteX63" fmla="*/ 1356720 w 2723886"/>
                <a:gd name="connsiteY63" fmla="*/ 74722 h 124086"/>
                <a:gd name="connsiteX64" fmla="*/ 1336769 w 2723886"/>
                <a:gd name="connsiteY64" fmla="*/ 79586 h 124086"/>
                <a:gd name="connsiteX65" fmla="*/ 1322721 w 2723886"/>
                <a:gd name="connsiteY65" fmla="*/ 84120 h 124086"/>
                <a:gd name="connsiteX66" fmla="*/ 1316817 w 2723886"/>
                <a:gd name="connsiteY66" fmla="*/ 86019 h 124086"/>
                <a:gd name="connsiteX67" fmla="*/ 1296865 w 2723886"/>
                <a:gd name="connsiteY67" fmla="*/ 92933 h 124086"/>
                <a:gd name="connsiteX68" fmla="*/ 1293495 w 2723886"/>
                <a:gd name="connsiteY68" fmla="*/ 94112 h 124086"/>
                <a:gd name="connsiteX69" fmla="*/ 1276913 w 2723886"/>
                <a:gd name="connsiteY69" fmla="*/ 100162 h 124086"/>
                <a:gd name="connsiteX70" fmla="*/ 1264901 w 2723886"/>
                <a:gd name="connsiteY70" fmla="*/ 104103 h 124086"/>
                <a:gd name="connsiteX71" fmla="*/ 1256962 w 2723886"/>
                <a:gd name="connsiteY71" fmla="*/ 106679 h 124086"/>
                <a:gd name="connsiteX72" fmla="*/ 1237010 w 2723886"/>
                <a:gd name="connsiteY72" fmla="*/ 110967 h 124086"/>
                <a:gd name="connsiteX73" fmla="*/ 1217058 w 2723886"/>
                <a:gd name="connsiteY73" fmla="*/ 113774 h 124086"/>
                <a:gd name="connsiteX74" fmla="*/ 1197106 w 2723886"/>
                <a:gd name="connsiteY74" fmla="*/ 113623 h 124086"/>
                <a:gd name="connsiteX75" fmla="*/ 1177155 w 2723886"/>
                <a:gd name="connsiteY75" fmla="*/ 110619 h 124086"/>
                <a:gd name="connsiteX76" fmla="*/ 1157203 w 2723886"/>
                <a:gd name="connsiteY76" fmla="*/ 104806 h 124086"/>
                <a:gd name="connsiteX77" fmla="*/ 1155456 w 2723886"/>
                <a:gd name="connsiteY77" fmla="*/ 104103 h 124086"/>
                <a:gd name="connsiteX78" fmla="*/ 1137251 w 2723886"/>
                <a:gd name="connsiteY78" fmla="*/ 96823 h 124086"/>
                <a:gd name="connsiteX79" fmla="*/ 1131644 w 2723886"/>
                <a:gd name="connsiteY79" fmla="*/ 94112 h 124086"/>
                <a:gd name="connsiteX80" fmla="*/ 1117299 w 2723886"/>
                <a:gd name="connsiteY80" fmla="*/ 86870 h 124086"/>
                <a:gd name="connsiteX81" fmla="*/ 1112206 w 2723886"/>
                <a:gd name="connsiteY81" fmla="*/ 84120 h 124086"/>
                <a:gd name="connsiteX82" fmla="*/ 1097348 w 2723886"/>
                <a:gd name="connsiteY82" fmla="*/ 76552 h 124086"/>
                <a:gd name="connsiteX83" fmla="*/ 1092822 w 2723886"/>
                <a:gd name="connsiteY83" fmla="*/ 74129 h 124086"/>
                <a:gd name="connsiteX84" fmla="*/ 1077396 w 2723886"/>
                <a:gd name="connsiteY84" fmla="*/ 65473 h 124086"/>
                <a:gd name="connsiteX85" fmla="*/ 1074890 w 2723886"/>
                <a:gd name="connsiteY85" fmla="*/ 64137 h 124086"/>
                <a:gd name="connsiteX86" fmla="*/ 1057444 w 2723886"/>
                <a:gd name="connsiteY86" fmla="*/ 55187 h 124086"/>
                <a:gd name="connsiteX87" fmla="*/ 1055260 w 2723886"/>
                <a:gd name="connsiteY87" fmla="*/ 54146 h 124086"/>
                <a:gd name="connsiteX88" fmla="*/ 1037492 w 2723886"/>
                <a:gd name="connsiteY88" fmla="*/ 45479 h 124086"/>
                <a:gd name="connsiteX89" fmla="*/ 1034456 w 2723886"/>
                <a:gd name="connsiteY89" fmla="*/ 44154 h 124086"/>
                <a:gd name="connsiteX90" fmla="*/ 1017541 w 2723886"/>
                <a:gd name="connsiteY90" fmla="*/ 36987 h 124086"/>
                <a:gd name="connsiteX91" fmla="*/ 1010346 w 2723886"/>
                <a:gd name="connsiteY91" fmla="*/ 34163 h 124086"/>
                <a:gd name="connsiteX92" fmla="*/ 997589 w 2723886"/>
                <a:gd name="connsiteY92" fmla="*/ 29101 h 124086"/>
                <a:gd name="connsiteX93" fmla="*/ 984131 w 2723886"/>
                <a:gd name="connsiteY93" fmla="*/ 24171 h 124086"/>
                <a:gd name="connsiteX94" fmla="*/ 977636 w 2723886"/>
                <a:gd name="connsiteY94" fmla="*/ 21746 h 124086"/>
                <a:gd name="connsiteX95" fmla="*/ 957685 w 2723886"/>
                <a:gd name="connsiteY95" fmla="*/ 14929 h 124086"/>
                <a:gd name="connsiteX96" fmla="*/ 955260 w 2723886"/>
                <a:gd name="connsiteY96" fmla="*/ 14180 h 124086"/>
                <a:gd name="connsiteX97" fmla="*/ 937733 w 2723886"/>
                <a:gd name="connsiteY97" fmla="*/ 8738 h 124086"/>
                <a:gd name="connsiteX98" fmla="*/ 919391 w 2723886"/>
                <a:gd name="connsiteY98" fmla="*/ 4188 h 124086"/>
                <a:gd name="connsiteX99" fmla="*/ 917782 w 2723886"/>
                <a:gd name="connsiteY99" fmla="*/ 3796 h 124086"/>
                <a:gd name="connsiteX100" fmla="*/ 897829 w 2723886"/>
                <a:gd name="connsiteY100" fmla="*/ 529 h 124086"/>
                <a:gd name="connsiteX101" fmla="*/ 877878 w 2723886"/>
                <a:gd name="connsiteY101" fmla="*/ 0 h 124086"/>
                <a:gd name="connsiteX102" fmla="*/ 857926 w 2723886"/>
                <a:gd name="connsiteY102" fmla="*/ 3274 h 124086"/>
                <a:gd name="connsiteX103" fmla="*/ 855411 w 2723886"/>
                <a:gd name="connsiteY103" fmla="*/ 4188 h 124086"/>
                <a:gd name="connsiteX104" fmla="*/ 837975 w 2723886"/>
                <a:gd name="connsiteY104" fmla="*/ 10792 h 124086"/>
                <a:gd name="connsiteX105" fmla="*/ 832224 w 2723886"/>
                <a:gd name="connsiteY105" fmla="*/ 14180 h 124086"/>
                <a:gd name="connsiteX106" fmla="*/ 818022 w 2723886"/>
                <a:gd name="connsiteY106" fmla="*/ 22422 h 124086"/>
                <a:gd name="connsiteX107" fmla="*/ 815753 w 2723886"/>
                <a:gd name="connsiteY107" fmla="*/ 24171 h 124086"/>
                <a:gd name="connsiteX108" fmla="*/ 802935 w 2723886"/>
                <a:gd name="connsiteY108" fmla="*/ 34163 h 124086"/>
                <a:gd name="connsiteX109" fmla="*/ 798071 w 2723886"/>
                <a:gd name="connsiteY109" fmla="*/ 37933 h 124086"/>
                <a:gd name="connsiteX110" fmla="*/ 791250 w 2723886"/>
                <a:gd name="connsiteY110" fmla="*/ 44154 h 124086"/>
                <a:gd name="connsiteX111" fmla="*/ 779836 w 2723886"/>
                <a:gd name="connsiteY111" fmla="*/ 54146 h 124086"/>
                <a:gd name="connsiteX112" fmla="*/ 778119 w 2723886"/>
                <a:gd name="connsiteY112" fmla="*/ 55733 h 124086"/>
                <a:gd name="connsiteX113" fmla="*/ 769620 w 2723886"/>
                <a:gd name="connsiteY113" fmla="*/ 64137 h 124086"/>
                <a:gd name="connsiteX114" fmla="*/ 758928 w 2723886"/>
                <a:gd name="connsiteY114" fmla="*/ 74129 h 124086"/>
                <a:gd name="connsiteX115" fmla="*/ 758168 w 2723886"/>
                <a:gd name="connsiteY115" fmla="*/ 74883 h 124086"/>
                <a:gd name="connsiteX116" fmla="*/ 748835 w 2723886"/>
                <a:gd name="connsiteY116" fmla="*/ 84120 h 124086"/>
                <a:gd name="connsiteX117" fmla="*/ 738448 w 2723886"/>
                <a:gd name="connsiteY117" fmla="*/ 94112 h 124086"/>
                <a:gd name="connsiteX118" fmla="*/ 738215 w 2723886"/>
                <a:gd name="connsiteY118" fmla="*/ 94337 h 124086"/>
                <a:gd name="connsiteX119" fmla="*/ 727466 w 2723886"/>
                <a:gd name="connsiteY119" fmla="*/ 104103 h 124086"/>
                <a:gd name="connsiteX120" fmla="*/ 718264 w 2723886"/>
                <a:gd name="connsiteY120" fmla="*/ 112361 h 124086"/>
                <a:gd name="connsiteX121" fmla="*/ 716059 w 2723886"/>
                <a:gd name="connsiteY121" fmla="*/ 114095 h 124086"/>
                <a:gd name="connsiteX122" fmla="*/ 703131 w 2723886"/>
                <a:gd name="connsiteY122" fmla="*/ 124086 h 124086"/>
                <a:gd name="connsiteX123" fmla="*/ 2015129 w 2723886"/>
                <a:gd name="connsiteY123" fmla="*/ 124086 h 124086"/>
                <a:gd name="connsiteX124" fmla="*/ 2035081 w 2723886"/>
                <a:gd name="connsiteY124" fmla="*/ 124086 h 124086"/>
                <a:gd name="connsiteX125" fmla="*/ 2055033 w 2723886"/>
                <a:gd name="connsiteY125" fmla="*/ 124086 h 124086"/>
                <a:gd name="connsiteX126" fmla="*/ 2074984 w 2723886"/>
                <a:gd name="connsiteY126" fmla="*/ 124086 h 124086"/>
                <a:gd name="connsiteX127" fmla="*/ 2094936 w 2723886"/>
                <a:gd name="connsiteY127" fmla="*/ 124086 h 124086"/>
                <a:gd name="connsiteX128" fmla="*/ 2114888 w 2723886"/>
                <a:gd name="connsiteY128" fmla="*/ 124086 h 124086"/>
                <a:gd name="connsiteX129" fmla="*/ 2134840 w 2723886"/>
                <a:gd name="connsiteY129" fmla="*/ 124086 h 124086"/>
                <a:gd name="connsiteX130" fmla="*/ 2154791 w 2723886"/>
                <a:gd name="connsiteY130" fmla="*/ 124086 h 124086"/>
                <a:gd name="connsiteX131" fmla="*/ 2174743 w 2723886"/>
                <a:gd name="connsiteY131" fmla="*/ 124086 h 124086"/>
                <a:gd name="connsiteX132" fmla="*/ 2194695 w 2723886"/>
                <a:gd name="connsiteY132" fmla="*/ 124086 h 124086"/>
                <a:gd name="connsiteX133" fmla="*/ 2214647 w 2723886"/>
                <a:gd name="connsiteY133" fmla="*/ 124086 h 124086"/>
                <a:gd name="connsiteX134" fmla="*/ 2234599 w 2723886"/>
                <a:gd name="connsiteY134" fmla="*/ 124086 h 124086"/>
                <a:gd name="connsiteX135" fmla="*/ 2254550 w 2723886"/>
                <a:gd name="connsiteY135" fmla="*/ 124086 h 124086"/>
                <a:gd name="connsiteX136" fmla="*/ 2274503 w 2723886"/>
                <a:gd name="connsiteY136" fmla="*/ 124086 h 124086"/>
                <a:gd name="connsiteX137" fmla="*/ 2294038 w 2723886"/>
                <a:gd name="connsiteY137" fmla="*/ 124086 h 124086"/>
                <a:gd name="connsiteX138" fmla="*/ 2282492 w 2723886"/>
                <a:gd name="connsiteY138" fmla="*/ 114095 h 124086"/>
                <a:gd name="connsiteX139" fmla="*/ 2274503 w 2723886"/>
                <a:gd name="connsiteY139" fmla="*/ 107309 h 124086"/>
                <a:gd name="connsiteX140" fmla="*/ 2270865 w 2723886"/>
                <a:gd name="connsiteY140" fmla="*/ 104103 h 124086"/>
                <a:gd name="connsiteX141" fmla="*/ 2259895 w 2723886"/>
                <a:gd name="connsiteY141" fmla="*/ 94112 h 124086"/>
                <a:gd name="connsiteX142" fmla="*/ 2254550 w 2723886"/>
                <a:gd name="connsiteY142" fmla="*/ 89295 h 124086"/>
                <a:gd name="connsiteX143" fmla="*/ 2248879 w 2723886"/>
                <a:gd name="connsiteY143" fmla="*/ 84120 h 124086"/>
                <a:gd name="connsiteX144" fmla="*/ 2237711 w 2723886"/>
                <a:gd name="connsiteY144" fmla="*/ 74129 h 124086"/>
                <a:gd name="connsiteX145" fmla="*/ 2234599 w 2723886"/>
                <a:gd name="connsiteY145" fmla="*/ 71276 h 124086"/>
                <a:gd name="connsiteX146" fmla="*/ 2226211 w 2723886"/>
                <a:gd name="connsiteY146" fmla="*/ 64137 h 124086"/>
                <a:gd name="connsiteX147" fmla="*/ 2214647 w 2723886"/>
                <a:gd name="connsiteY147" fmla="*/ 54403 h 124086"/>
                <a:gd name="connsiteX148" fmla="*/ 2214303 w 2723886"/>
                <a:gd name="connsiteY148" fmla="*/ 54146 h 124086"/>
                <a:gd name="connsiteX149" fmla="*/ 2200638 w 2723886"/>
                <a:gd name="connsiteY149" fmla="*/ 44154 h 124086"/>
                <a:gd name="connsiteX150" fmla="*/ 2194695 w 2723886"/>
                <a:gd name="connsiteY150" fmla="*/ 39673 h 124086"/>
                <a:gd name="connsiteX151" fmla="*/ 2185161 w 2723886"/>
                <a:gd name="connsiteY151" fmla="*/ 34163 h 124086"/>
                <a:gd name="connsiteX152" fmla="*/ 2174743 w 2723886"/>
                <a:gd name="connsiteY152" fmla="*/ 28228 h 124086"/>
                <a:gd name="connsiteX153" fmla="*/ 2164401 w 2723886"/>
                <a:gd name="connsiteY153" fmla="*/ 24171 h 124086"/>
                <a:gd name="connsiteX154" fmla="*/ 2154791 w 2723886"/>
                <a:gd name="connsiteY154" fmla="*/ 20326 h 124086"/>
                <a:gd name="connsiteX155" fmla="*/ 2134840 w 2723886"/>
                <a:gd name="connsiteY155" fmla="*/ 17234 h 124086"/>
                <a:gd name="connsiteX156" fmla="*/ 2114888 w 2723886"/>
                <a:gd name="connsiteY156" fmla="*/ 19553 h 124086"/>
                <a:gd name="connsiteX157" fmla="*/ 2103677 w 2723886"/>
                <a:gd name="connsiteY157" fmla="*/ 24171 h 124086"/>
                <a:gd name="connsiteX158" fmla="*/ 2094936 w 2723886"/>
                <a:gd name="connsiteY158" fmla="*/ 27450 h 124086"/>
                <a:gd name="connsiteX159" fmla="*/ 2084828 w 2723886"/>
                <a:gd name="connsiteY159" fmla="*/ 34163 h 124086"/>
                <a:gd name="connsiteX160" fmla="*/ 2074984 w 2723886"/>
                <a:gd name="connsiteY160" fmla="*/ 40779 h 124086"/>
                <a:gd name="connsiteX161" fmla="*/ 2071271 w 2723886"/>
                <a:gd name="connsiteY161" fmla="*/ 44154 h 124086"/>
                <a:gd name="connsiteX162" fmla="*/ 2060428 w 2723886"/>
                <a:gd name="connsiteY162" fmla="*/ 54146 h 124086"/>
                <a:gd name="connsiteX163" fmla="*/ 2055033 w 2723886"/>
                <a:gd name="connsiteY163" fmla="*/ 58888 h 124086"/>
                <a:gd name="connsiteX164" fmla="*/ 2050054 w 2723886"/>
                <a:gd name="connsiteY164" fmla="*/ 64137 h 124086"/>
                <a:gd name="connsiteX165" fmla="*/ 2041056 w 2723886"/>
                <a:gd name="connsiteY165" fmla="*/ 74129 h 124086"/>
                <a:gd name="connsiteX166" fmla="*/ 2035081 w 2723886"/>
                <a:gd name="connsiteY166" fmla="*/ 80580 h 124086"/>
                <a:gd name="connsiteX167" fmla="*/ 2031990 w 2723886"/>
                <a:gd name="connsiteY167" fmla="*/ 84120 h 124086"/>
                <a:gd name="connsiteX168" fmla="*/ 2023236 w 2723886"/>
                <a:gd name="connsiteY168" fmla="*/ 94112 h 124086"/>
                <a:gd name="connsiteX169" fmla="*/ 2015129 w 2723886"/>
                <a:gd name="connsiteY169" fmla="*/ 103653 h 124086"/>
                <a:gd name="connsiteX170" fmla="*/ 2014749 w 2723886"/>
                <a:gd name="connsiteY170" fmla="*/ 104103 h 124086"/>
                <a:gd name="connsiteX171" fmla="*/ 2006090 w 2723886"/>
                <a:gd name="connsiteY171" fmla="*/ 114095 h 124086"/>
                <a:gd name="connsiteX172" fmla="*/ 1997395 w 2723886"/>
                <a:gd name="connsiteY172" fmla="*/ 124086 h 124086"/>
                <a:gd name="connsiteX173" fmla="*/ 2553827 w 2723886"/>
                <a:gd name="connsiteY173" fmla="*/ 124086 h 124086"/>
                <a:gd name="connsiteX174" fmla="*/ 2573779 w 2723886"/>
                <a:gd name="connsiteY174" fmla="*/ 124086 h 124086"/>
                <a:gd name="connsiteX175" fmla="*/ 2593731 w 2723886"/>
                <a:gd name="connsiteY175" fmla="*/ 124086 h 124086"/>
                <a:gd name="connsiteX176" fmla="*/ 2613683 w 2723886"/>
                <a:gd name="connsiteY176" fmla="*/ 124086 h 124086"/>
                <a:gd name="connsiteX177" fmla="*/ 2633634 w 2723886"/>
                <a:gd name="connsiteY177" fmla="*/ 124086 h 124086"/>
                <a:gd name="connsiteX178" fmla="*/ 2653586 w 2723886"/>
                <a:gd name="connsiteY178" fmla="*/ 124086 h 124086"/>
                <a:gd name="connsiteX179" fmla="*/ 2673538 w 2723886"/>
                <a:gd name="connsiteY179" fmla="*/ 124086 h 124086"/>
                <a:gd name="connsiteX180" fmla="*/ 2693490 w 2723886"/>
                <a:gd name="connsiteY180" fmla="*/ 124086 h 124086"/>
                <a:gd name="connsiteX181" fmla="*/ 2713441 w 2723886"/>
                <a:gd name="connsiteY181" fmla="*/ 124086 h 124086"/>
                <a:gd name="connsiteX182" fmla="*/ 2723887 w 2723886"/>
                <a:gd name="connsiteY182" fmla="*/ 124086 h 124086"/>
                <a:gd name="connsiteX183" fmla="*/ 2714825 w 2723886"/>
                <a:gd name="connsiteY183" fmla="*/ 114095 h 124086"/>
                <a:gd name="connsiteX184" fmla="*/ 2713441 w 2723886"/>
                <a:gd name="connsiteY184" fmla="*/ 112507 h 124086"/>
                <a:gd name="connsiteX185" fmla="*/ 2702905 w 2723886"/>
                <a:gd name="connsiteY185" fmla="*/ 104103 h 124086"/>
                <a:gd name="connsiteX186" fmla="*/ 2693490 w 2723886"/>
                <a:gd name="connsiteY186" fmla="*/ 96672 h 124086"/>
                <a:gd name="connsiteX187" fmla="*/ 2687565 w 2723886"/>
                <a:gd name="connsiteY187" fmla="*/ 94112 h 124086"/>
                <a:gd name="connsiteX188" fmla="*/ 2673538 w 2723886"/>
                <a:gd name="connsiteY188" fmla="*/ 88072 h 124086"/>
                <a:gd name="connsiteX189" fmla="*/ 2653586 w 2723886"/>
                <a:gd name="connsiteY189" fmla="*/ 85691 h 124086"/>
                <a:gd name="connsiteX190" fmla="*/ 2633634 w 2723886"/>
                <a:gd name="connsiteY190" fmla="*/ 88538 h 124086"/>
                <a:gd name="connsiteX191" fmla="*/ 2616147 w 2723886"/>
                <a:gd name="connsiteY191" fmla="*/ 94112 h 124086"/>
                <a:gd name="connsiteX192" fmla="*/ 2613683 w 2723886"/>
                <a:gd name="connsiteY192" fmla="*/ 94908 h 124086"/>
                <a:gd name="connsiteX193" fmla="*/ 2593731 w 2723886"/>
                <a:gd name="connsiteY193" fmla="*/ 103433 h 124086"/>
                <a:gd name="connsiteX194" fmla="*/ 2592303 w 2723886"/>
                <a:gd name="connsiteY194" fmla="*/ 104103 h 124086"/>
                <a:gd name="connsiteX195" fmla="*/ 2573779 w 2723886"/>
                <a:gd name="connsiteY195" fmla="*/ 112918 h 124086"/>
                <a:gd name="connsiteX196" fmla="*/ 2571417 w 2723886"/>
                <a:gd name="connsiteY196" fmla="*/ 114095 h 124086"/>
                <a:gd name="connsiteX197" fmla="*/ 2553827 w 2723886"/>
                <a:gd name="connsiteY197" fmla="*/ 122810 h 124086"/>
                <a:gd name="connsiteX198" fmla="*/ 2551152 w 2723886"/>
                <a:gd name="connsiteY198" fmla="*/ 124086 h 12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2723886" h="124086">
                  <a:moveTo>
                    <a:pt x="19952" y="124086"/>
                  </a:moveTo>
                  <a:lnTo>
                    <a:pt x="30991" y="124086"/>
                  </a:lnTo>
                  <a:lnTo>
                    <a:pt x="19952" y="116468"/>
                  </a:lnTo>
                  <a:lnTo>
                    <a:pt x="12715" y="114095"/>
                  </a:lnTo>
                  <a:lnTo>
                    <a:pt x="0" y="109959"/>
                  </a:lnTo>
                  <a:lnTo>
                    <a:pt x="0" y="114095"/>
                  </a:lnTo>
                  <a:lnTo>
                    <a:pt x="0" y="124086"/>
                  </a:lnTo>
                  <a:close/>
                  <a:moveTo>
                    <a:pt x="718264" y="124086"/>
                  </a:moveTo>
                  <a:lnTo>
                    <a:pt x="738215" y="124086"/>
                  </a:lnTo>
                  <a:lnTo>
                    <a:pt x="758168" y="124086"/>
                  </a:lnTo>
                  <a:lnTo>
                    <a:pt x="778119" y="124086"/>
                  </a:lnTo>
                  <a:lnTo>
                    <a:pt x="798071" y="124086"/>
                  </a:lnTo>
                  <a:lnTo>
                    <a:pt x="818022" y="124086"/>
                  </a:lnTo>
                  <a:lnTo>
                    <a:pt x="837975" y="124086"/>
                  </a:lnTo>
                  <a:lnTo>
                    <a:pt x="857926" y="124086"/>
                  </a:lnTo>
                  <a:lnTo>
                    <a:pt x="877878" y="124086"/>
                  </a:lnTo>
                  <a:lnTo>
                    <a:pt x="897829" y="124086"/>
                  </a:lnTo>
                  <a:lnTo>
                    <a:pt x="917782" y="124086"/>
                  </a:lnTo>
                  <a:lnTo>
                    <a:pt x="937733" y="124086"/>
                  </a:lnTo>
                  <a:lnTo>
                    <a:pt x="957685" y="124086"/>
                  </a:lnTo>
                  <a:lnTo>
                    <a:pt x="977636" y="124086"/>
                  </a:lnTo>
                  <a:lnTo>
                    <a:pt x="997589" y="124086"/>
                  </a:lnTo>
                  <a:lnTo>
                    <a:pt x="1017541" y="124086"/>
                  </a:lnTo>
                  <a:lnTo>
                    <a:pt x="1037492" y="124086"/>
                  </a:lnTo>
                  <a:lnTo>
                    <a:pt x="1057444" y="124086"/>
                  </a:lnTo>
                  <a:lnTo>
                    <a:pt x="1077396" y="124086"/>
                  </a:lnTo>
                  <a:lnTo>
                    <a:pt x="1097348" y="124086"/>
                  </a:lnTo>
                  <a:lnTo>
                    <a:pt x="1117299" y="124086"/>
                  </a:lnTo>
                  <a:lnTo>
                    <a:pt x="1137251" y="124086"/>
                  </a:lnTo>
                  <a:lnTo>
                    <a:pt x="1157203" y="124086"/>
                  </a:lnTo>
                  <a:lnTo>
                    <a:pt x="1177155" y="124086"/>
                  </a:lnTo>
                  <a:lnTo>
                    <a:pt x="1197106" y="124086"/>
                  </a:lnTo>
                  <a:lnTo>
                    <a:pt x="1217058" y="124086"/>
                  </a:lnTo>
                  <a:lnTo>
                    <a:pt x="1237010" y="124086"/>
                  </a:lnTo>
                  <a:lnTo>
                    <a:pt x="1256962" y="124086"/>
                  </a:lnTo>
                  <a:lnTo>
                    <a:pt x="1276913" y="124086"/>
                  </a:lnTo>
                  <a:lnTo>
                    <a:pt x="1296865" y="124086"/>
                  </a:lnTo>
                  <a:lnTo>
                    <a:pt x="1316817" y="124086"/>
                  </a:lnTo>
                  <a:lnTo>
                    <a:pt x="1336769" y="124086"/>
                  </a:lnTo>
                  <a:lnTo>
                    <a:pt x="1356720" y="124086"/>
                  </a:lnTo>
                  <a:lnTo>
                    <a:pt x="1376672" y="124086"/>
                  </a:lnTo>
                  <a:lnTo>
                    <a:pt x="1396625" y="124086"/>
                  </a:lnTo>
                  <a:lnTo>
                    <a:pt x="1416576" y="124086"/>
                  </a:lnTo>
                  <a:lnTo>
                    <a:pt x="1436528" y="124086"/>
                  </a:lnTo>
                  <a:lnTo>
                    <a:pt x="1456479" y="124086"/>
                  </a:lnTo>
                  <a:lnTo>
                    <a:pt x="1476432" y="124086"/>
                  </a:lnTo>
                  <a:lnTo>
                    <a:pt x="1496383" y="124086"/>
                  </a:lnTo>
                  <a:lnTo>
                    <a:pt x="1516335" y="124086"/>
                  </a:lnTo>
                  <a:lnTo>
                    <a:pt x="1521516" y="124086"/>
                  </a:lnTo>
                  <a:lnTo>
                    <a:pt x="1516335" y="122011"/>
                  </a:lnTo>
                  <a:lnTo>
                    <a:pt x="1499491" y="114095"/>
                  </a:lnTo>
                  <a:lnTo>
                    <a:pt x="1496383" y="112613"/>
                  </a:lnTo>
                  <a:lnTo>
                    <a:pt x="1480167" y="104103"/>
                  </a:lnTo>
                  <a:lnTo>
                    <a:pt x="1476432" y="102144"/>
                  </a:lnTo>
                  <a:lnTo>
                    <a:pt x="1460528" y="94112"/>
                  </a:lnTo>
                  <a:lnTo>
                    <a:pt x="1456479" y="92114"/>
                  </a:lnTo>
                  <a:lnTo>
                    <a:pt x="1438378" y="84120"/>
                  </a:lnTo>
                  <a:lnTo>
                    <a:pt x="1436528" y="83274"/>
                  </a:lnTo>
                  <a:lnTo>
                    <a:pt x="1416576" y="76936"/>
                  </a:lnTo>
                  <a:lnTo>
                    <a:pt x="1402370" y="74129"/>
                  </a:lnTo>
                  <a:lnTo>
                    <a:pt x="1396625" y="72980"/>
                  </a:lnTo>
                  <a:lnTo>
                    <a:pt x="1376672" y="72601"/>
                  </a:lnTo>
                  <a:lnTo>
                    <a:pt x="1362316" y="74129"/>
                  </a:lnTo>
                  <a:lnTo>
                    <a:pt x="1356720" y="74722"/>
                  </a:lnTo>
                  <a:lnTo>
                    <a:pt x="1336769" y="79586"/>
                  </a:lnTo>
                  <a:lnTo>
                    <a:pt x="1322721" y="84120"/>
                  </a:lnTo>
                  <a:lnTo>
                    <a:pt x="1316817" y="86019"/>
                  </a:lnTo>
                  <a:lnTo>
                    <a:pt x="1296865" y="92933"/>
                  </a:lnTo>
                  <a:lnTo>
                    <a:pt x="1293495" y="94112"/>
                  </a:lnTo>
                  <a:lnTo>
                    <a:pt x="1276913" y="100162"/>
                  </a:lnTo>
                  <a:lnTo>
                    <a:pt x="1264901" y="104103"/>
                  </a:lnTo>
                  <a:lnTo>
                    <a:pt x="1256962" y="106679"/>
                  </a:lnTo>
                  <a:lnTo>
                    <a:pt x="1237010" y="110967"/>
                  </a:lnTo>
                  <a:lnTo>
                    <a:pt x="1217058" y="113774"/>
                  </a:lnTo>
                  <a:lnTo>
                    <a:pt x="1197106" y="113623"/>
                  </a:lnTo>
                  <a:lnTo>
                    <a:pt x="1177155" y="110619"/>
                  </a:lnTo>
                  <a:lnTo>
                    <a:pt x="1157203" y="104806"/>
                  </a:lnTo>
                  <a:lnTo>
                    <a:pt x="1155456" y="104103"/>
                  </a:lnTo>
                  <a:lnTo>
                    <a:pt x="1137251" y="96823"/>
                  </a:lnTo>
                  <a:lnTo>
                    <a:pt x="1131644" y="94112"/>
                  </a:lnTo>
                  <a:lnTo>
                    <a:pt x="1117299" y="86870"/>
                  </a:lnTo>
                  <a:lnTo>
                    <a:pt x="1112206" y="84120"/>
                  </a:lnTo>
                  <a:lnTo>
                    <a:pt x="1097348" y="76552"/>
                  </a:lnTo>
                  <a:lnTo>
                    <a:pt x="1092822" y="74129"/>
                  </a:lnTo>
                  <a:lnTo>
                    <a:pt x="1077396" y="65473"/>
                  </a:lnTo>
                  <a:lnTo>
                    <a:pt x="1074890" y="64137"/>
                  </a:lnTo>
                  <a:lnTo>
                    <a:pt x="1057444" y="55187"/>
                  </a:lnTo>
                  <a:lnTo>
                    <a:pt x="1055260" y="54146"/>
                  </a:lnTo>
                  <a:lnTo>
                    <a:pt x="1037492" y="45479"/>
                  </a:lnTo>
                  <a:lnTo>
                    <a:pt x="1034456" y="44154"/>
                  </a:lnTo>
                  <a:lnTo>
                    <a:pt x="1017541" y="36987"/>
                  </a:lnTo>
                  <a:lnTo>
                    <a:pt x="1010346" y="34163"/>
                  </a:lnTo>
                  <a:lnTo>
                    <a:pt x="997589" y="29101"/>
                  </a:lnTo>
                  <a:lnTo>
                    <a:pt x="984131" y="24171"/>
                  </a:lnTo>
                  <a:lnTo>
                    <a:pt x="977636" y="21746"/>
                  </a:lnTo>
                  <a:lnTo>
                    <a:pt x="957685" y="14929"/>
                  </a:lnTo>
                  <a:lnTo>
                    <a:pt x="955260" y="14180"/>
                  </a:lnTo>
                  <a:lnTo>
                    <a:pt x="937733" y="8738"/>
                  </a:lnTo>
                  <a:lnTo>
                    <a:pt x="919391" y="4188"/>
                  </a:lnTo>
                  <a:lnTo>
                    <a:pt x="917782" y="3796"/>
                  </a:lnTo>
                  <a:lnTo>
                    <a:pt x="897829" y="529"/>
                  </a:lnTo>
                  <a:lnTo>
                    <a:pt x="877878" y="0"/>
                  </a:lnTo>
                  <a:lnTo>
                    <a:pt x="857926" y="3274"/>
                  </a:lnTo>
                  <a:lnTo>
                    <a:pt x="855411" y="4188"/>
                  </a:lnTo>
                  <a:lnTo>
                    <a:pt x="837975" y="10792"/>
                  </a:lnTo>
                  <a:lnTo>
                    <a:pt x="832224" y="14180"/>
                  </a:lnTo>
                  <a:lnTo>
                    <a:pt x="818022" y="22422"/>
                  </a:lnTo>
                  <a:lnTo>
                    <a:pt x="815753" y="24171"/>
                  </a:lnTo>
                  <a:lnTo>
                    <a:pt x="802935" y="34163"/>
                  </a:lnTo>
                  <a:lnTo>
                    <a:pt x="798071" y="37933"/>
                  </a:lnTo>
                  <a:lnTo>
                    <a:pt x="791250" y="44154"/>
                  </a:lnTo>
                  <a:lnTo>
                    <a:pt x="779836" y="54146"/>
                  </a:lnTo>
                  <a:lnTo>
                    <a:pt x="778119" y="55733"/>
                  </a:lnTo>
                  <a:lnTo>
                    <a:pt x="769620" y="64137"/>
                  </a:lnTo>
                  <a:lnTo>
                    <a:pt x="758928" y="74129"/>
                  </a:lnTo>
                  <a:lnTo>
                    <a:pt x="758168" y="74883"/>
                  </a:lnTo>
                  <a:lnTo>
                    <a:pt x="748835" y="84120"/>
                  </a:lnTo>
                  <a:lnTo>
                    <a:pt x="738448" y="94112"/>
                  </a:lnTo>
                  <a:lnTo>
                    <a:pt x="738215" y="94337"/>
                  </a:lnTo>
                  <a:lnTo>
                    <a:pt x="727466" y="104103"/>
                  </a:lnTo>
                  <a:lnTo>
                    <a:pt x="718264" y="112361"/>
                  </a:lnTo>
                  <a:lnTo>
                    <a:pt x="716059" y="114095"/>
                  </a:lnTo>
                  <a:lnTo>
                    <a:pt x="703131" y="124086"/>
                  </a:lnTo>
                  <a:close/>
                  <a:moveTo>
                    <a:pt x="2015129" y="124086"/>
                  </a:moveTo>
                  <a:lnTo>
                    <a:pt x="2035081" y="124086"/>
                  </a:lnTo>
                  <a:lnTo>
                    <a:pt x="2055033" y="124086"/>
                  </a:lnTo>
                  <a:lnTo>
                    <a:pt x="2074984" y="124086"/>
                  </a:lnTo>
                  <a:lnTo>
                    <a:pt x="2094936" y="124086"/>
                  </a:lnTo>
                  <a:lnTo>
                    <a:pt x="2114888" y="124086"/>
                  </a:lnTo>
                  <a:lnTo>
                    <a:pt x="2134840" y="124086"/>
                  </a:lnTo>
                  <a:lnTo>
                    <a:pt x="2154791" y="124086"/>
                  </a:lnTo>
                  <a:lnTo>
                    <a:pt x="2174743" y="124086"/>
                  </a:lnTo>
                  <a:lnTo>
                    <a:pt x="2194695" y="124086"/>
                  </a:lnTo>
                  <a:lnTo>
                    <a:pt x="2214647" y="124086"/>
                  </a:lnTo>
                  <a:lnTo>
                    <a:pt x="2234599" y="124086"/>
                  </a:lnTo>
                  <a:lnTo>
                    <a:pt x="2254550" y="124086"/>
                  </a:lnTo>
                  <a:lnTo>
                    <a:pt x="2274503" y="124086"/>
                  </a:lnTo>
                  <a:lnTo>
                    <a:pt x="2294038" y="124086"/>
                  </a:lnTo>
                  <a:lnTo>
                    <a:pt x="2282492" y="114095"/>
                  </a:lnTo>
                  <a:lnTo>
                    <a:pt x="2274503" y="107309"/>
                  </a:lnTo>
                  <a:lnTo>
                    <a:pt x="2270865" y="104103"/>
                  </a:lnTo>
                  <a:lnTo>
                    <a:pt x="2259895" y="94112"/>
                  </a:lnTo>
                  <a:lnTo>
                    <a:pt x="2254550" y="89295"/>
                  </a:lnTo>
                  <a:lnTo>
                    <a:pt x="2248879" y="84120"/>
                  </a:lnTo>
                  <a:lnTo>
                    <a:pt x="2237711" y="74129"/>
                  </a:lnTo>
                  <a:lnTo>
                    <a:pt x="2234599" y="71276"/>
                  </a:lnTo>
                  <a:lnTo>
                    <a:pt x="2226211" y="64137"/>
                  </a:lnTo>
                  <a:lnTo>
                    <a:pt x="2214647" y="54403"/>
                  </a:lnTo>
                  <a:lnTo>
                    <a:pt x="2214303" y="54146"/>
                  </a:lnTo>
                  <a:lnTo>
                    <a:pt x="2200638" y="44154"/>
                  </a:lnTo>
                  <a:lnTo>
                    <a:pt x="2194695" y="39673"/>
                  </a:lnTo>
                  <a:lnTo>
                    <a:pt x="2185161" y="34163"/>
                  </a:lnTo>
                  <a:lnTo>
                    <a:pt x="2174743" y="28228"/>
                  </a:lnTo>
                  <a:lnTo>
                    <a:pt x="2164401" y="24171"/>
                  </a:lnTo>
                  <a:lnTo>
                    <a:pt x="2154791" y="20326"/>
                  </a:lnTo>
                  <a:lnTo>
                    <a:pt x="2134840" y="17234"/>
                  </a:lnTo>
                  <a:lnTo>
                    <a:pt x="2114888" y="19553"/>
                  </a:lnTo>
                  <a:lnTo>
                    <a:pt x="2103677" y="24171"/>
                  </a:lnTo>
                  <a:lnTo>
                    <a:pt x="2094936" y="27450"/>
                  </a:lnTo>
                  <a:lnTo>
                    <a:pt x="2084828" y="34163"/>
                  </a:lnTo>
                  <a:lnTo>
                    <a:pt x="2074984" y="40779"/>
                  </a:lnTo>
                  <a:lnTo>
                    <a:pt x="2071271" y="44154"/>
                  </a:lnTo>
                  <a:lnTo>
                    <a:pt x="2060428" y="54146"/>
                  </a:lnTo>
                  <a:lnTo>
                    <a:pt x="2055033" y="58888"/>
                  </a:lnTo>
                  <a:lnTo>
                    <a:pt x="2050054" y="64137"/>
                  </a:lnTo>
                  <a:lnTo>
                    <a:pt x="2041056" y="74129"/>
                  </a:lnTo>
                  <a:lnTo>
                    <a:pt x="2035081" y="80580"/>
                  </a:lnTo>
                  <a:lnTo>
                    <a:pt x="2031990" y="84120"/>
                  </a:lnTo>
                  <a:lnTo>
                    <a:pt x="2023236" y="94112"/>
                  </a:lnTo>
                  <a:lnTo>
                    <a:pt x="2015129" y="103653"/>
                  </a:lnTo>
                  <a:lnTo>
                    <a:pt x="2014749" y="104103"/>
                  </a:lnTo>
                  <a:lnTo>
                    <a:pt x="2006090" y="114095"/>
                  </a:lnTo>
                  <a:lnTo>
                    <a:pt x="1997395" y="124086"/>
                  </a:lnTo>
                  <a:close/>
                  <a:moveTo>
                    <a:pt x="2553827" y="124086"/>
                  </a:moveTo>
                  <a:lnTo>
                    <a:pt x="2573779" y="124086"/>
                  </a:lnTo>
                  <a:lnTo>
                    <a:pt x="2593731" y="124086"/>
                  </a:lnTo>
                  <a:lnTo>
                    <a:pt x="2613683" y="124086"/>
                  </a:lnTo>
                  <a:lnTo>
                    <a:pt x="2633634" y="124086"/>
                  </a:lnTo>
                  <a:lnTo>
                    <a:pt x="2653586" y="124086"/>
                  </a:lnTo>
                  <a:lnTo>
                    <a:pt x="2673538" y="124086"/>
                  </a:lnTo>
                  <a:lnTo>
                    <a:pt x="2693490" y="124086"/>
                  </a:lnTo>
                  <a:lnTo>
                    <a:pt x="2713441" y="124086"/>
                  </a:lnTo>
                  <a:lnTo>
                    <a:pt x="2723887" y="124086"/>
                  </a:lnTo>
                  <a:lnTo>
                    <a:pt x="2714825" y="114095"/>
                  </a:lnTo>
                  <a:lnTo>
                    <a:pt x="2713441" y="112507"/>
                  </a:lnTo>
                  <a:lnTo>
                    <a:pt x="2702905" y="104103"/>
                  </a:lnTo>
                  <a:lnTo>
                    <a:pt x="2693490" y="96672"/>
                  </a:lnTo>
                  <a:lnTo>
                    <a:pt x="2687565" y="94112"/>
                  </a:lnTo>
                  <a:lnTo>
                    <a:pt x="2673538" y="88072"/>
                  </a:lnTo>
                  <a:lnTo>
                    <a:pt x="2653586" y="85691"/>
                  </a:lnTo>
                  <a:lnTo>
                    <a:pt x="2633634" y="88538"/>
                  </a:lnTo>
                  <a:lnTo>
                    <a:pt x="2616147" y="94112"/>
                  </a:lnTo>
                  <a:lnTo>
                    <a:pt x="2613683" y="94908"/>
                  </a:lnTo>
                  <a:lnTo>
                    <a:pt x="2593731" y="103433"/>
                  </a:lnTo>
                  <a:lnTo>
                    <a:pt x="2592303" y="104103"/>
                  </a:lnTo>
                  <a:lnTo>
                    <a:pt x="2573779" y="112918"/>
                  </a:lnTo>
                  <a:lnTo>
                    <a:pt x="2571417" y="114095"/>
                  </a:lnTo>
                  <a:lnTo>
                    <a:pt x="2553827" y="122810"/>
                  </a:lnTo>
                  <a:lnTo>
                    <a:pt x="2551152" y="124086"/>
                  </a:lnTo>
                  <a:close/>
                </a:path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任意多边形: 形状 2341">
              <a:extLst>
                <a:ext uri="{FF2B5EF4-FFF2-40B4-BE49-F238E27FC236}">
                  <a16:creationId xmlns:a16="http://schemas.microsoft.com/office/drawing/2014/main" id="{505F9DB1-0265-14BE-A756-359DC51269D1}"/>
                </a:ext>
              </a:extLst>
            </p:cNvPr>
            <p:cNvSpPr/>
            <p:nvPr/>
          </p:nvSpPr>
          <p:spPr>
            <a:xfrm>
              <a:off x="8983638" y="3926863"/>
              <a:ext cx="2809551" cy="252419"/>
            </a:xfrm>
            <a:custGeom>
              <a:avLst/>
              <a:gdLst>
                <a:gd name="connsiteX0" fmla="*/ 19952 w 2809551"/>
                <a:gd name="connsiteY0" fmla="*/ 244802 h 252419"/>
                <a:gd name="connsiteX1" fmla="*/ 30991 w 2809551"/>
                <a:gd name="connsiteY1" fmla="*/ 252420 h 252419"/>
                <a:gd name="connsiteX2" fmla="*/ 39904 w 2809551"/>
                <a:gd name="connsiteY2" fmla="*/ 252420 h 252419"/>
                <a:gd name="connsiteX3" fmla="*/ 59855 w 2809551"/>
                <a:gd name="connsiteY3" fmla="*/ 252420 h 252419"/>
                <a:gd name="connsiteX4" fmla="*/ 79807 w 2809551"/>
                <a:gd name="connsiteY4" fmla="*/ 252420 h 252419"/>
                <a:gd name="connsiteX5" fmla="*/ 99759 w 2809551"/>
                <a:gd name="connsiteY5" fmla="*/ 252420 h 252419"/>
                <a:gd name="connsiteX6" fmla="*/ 119711 w 2809551"/>
                <a:gd name="connsiteY6" fmla="*/ 252420 h 252419"/>
                <a:gd name="connsiteX7" fmla="*/ 129635 w 2809551"/>
                <a:gd name="connsiteY7" fmla="*/ 252420 h 252419"/>
                <a:gd name="connsiteX8" fmla="*/ 122697 w 2809551"/>
                <a:gd name="connsiteY8" fmla="*/ 242428 h 252419"/>
                <a:gd name="connsiteX9" fmla="*/ 119711 w 2809551"/>
                <a:gd name="connsiteY9" fmla="*/ 238108 h 252419"/>
                <a:gd name="connsiteX10" fmla="*/ 116019 w 2809551"/>
                <a:gd name="connsiteY10" fmla="*/ 232437 h 252419"/>
                <a:gd name="connsiteX11" fmla="*/ 109418 w 2809551"/>
                <a:gd name="connsiteY11" fmla="*/ 222445 h 252419"/>
                <a:gd name="connsiteX12" fmla="*/ 102992 w 2809551"/>
                <a:gd name="connsiteY12" fmla="*/ 212454 h 252419"/>
                <a:gd name="connsiteX13" fmla="*/ 99759 w 2809551"/>
                <a:gd name="connsiteY13" fmla="*/ 207510 h 252419"/>
                <a:gd name="connsiteX14" fmla="*/ 96284 w 2809551"/>
                <a:gd name="connsiteY14" fmla="*/ 202462 h 252419"/>
                <a:gd name="connsiteX15" fmla="*/ 89658 w 2809551"/>
                <a:gd name="connsiteY15" fmla="*/ 192471 h 252419"/>
                <a:gd name="connsiteX16" fmla="*/ 82887 w 2809551"/>
                <a:gd name="connsiteY16" fmla="*/ 182479 h 252419"/>
                <a:gd name="connsiteX17" fmla="*/ 79807 w 2809551"/>
                <a:gd name="connsiteY17" fmla="*/ 177849 h 252419"/>
                <a:gd name="connsiteX18" fmla="*/ 75823 w 2809551"/>
                <a:gd name="connsiteY18" fmla="*/ 172488 h 252419"/>
                <a:gd name="connsiteX19" fmla="*/ 68172 w 2809551"/>
                <a:gd name="connsiteY19" fmla="*/ 162496 h 252419"/>
                <a:gd name="connsiteX20" fmla="*/ 60651 w 2809551"/>
                <a:gd name="connsiteY20" fmla="*/ 152505 h 252419"/>
                <a:gd name="connsiteX21" fmla="*/ 59855 w 2809551"/>
                <a:gd name="connsiteY21" fmla="*/ 151419 h 252419"/>
                <a:gd name="connsiteX22" fmla="*/ 51549 w 2809551"/>
                <a:gd name="connsiteY22" fmla="*/ 142513 h 252419"/>
                <a:gd name="connsiteX23" fmla="*/ 41924 w 2809551"/>
                <a:gd name="connsiteY23" fmla="*/ 132522 h 252419"/>
                <a:gd name="connsiteX24" fmla="*/ 39904 w 2809551"/>
                <a:gd name="connsiteY24" fmla="*/ 130408 h 252419"/>
                <a:gd name="connsiteX25" fmla="*/ 28870 w 2809551"/>
                <a:gd name="connsiteY25" fmla="*/ 122530 h 252419"/>
                <a:gd name="connsiteX26" fmla="*/ 19952 w 2809551"/>
                <a:gd name="connsiteY26" fmla="*/ 116262 h 252419"/>
                <a:gd name="connsiteX27" fmla="*/ 7741 w 2809551"/>
                <a:gd name="connsiteY27" fmla="*/ 112539 h 252419"/>
                <a:gd name="connsiteX28" fmla="*/ 0 w 2809551"/>
                <a:gd name="connsiteY28" fmla="*/ 110171 h 252419"/>
                <a:gd name="connsiteX29" fmla="*/ 0 w 2809551"/>
                <a:gd name="connsiteY29" fmla="*/ 112539 h 252419"/>
                <a:gd name="connsiteX30" fmla="*/ 0 w 2809551"/>
                <a:gd name="connsiteY30" fmla="*/ 122530 h 252419"/>
                <a:gd name="connsiteX31" fmla="*/ 0 w 2809551"/>
                <a:gd name="connsiteY31" fmla="*/ 132522 h 252419"/>
                <a:gd name="connsiteX32" fmla="*/ 0 w 2809551"/>
                <a:gd name="connsiteY32" fmla="*/ 142513 h 252419"/>
                <a:gd name="connsiteX33" fmla="*/ 0 w 2809551"/>
                <a:gd name="connsiteY33" fmla="*/ 152505 h 252419"/>
                <a:gd name="connsiteX34" fmla="*/ 0 w 2809551"/>
                <a:gd name="connsiteY34" fmla="*/ 162496 h 252419"/>
                <a:gd name="connsiteX35" fmla="*/ 0 w 2809551"/>
                <a:gd name="connsiteY35" fmla="*/ 172488 h 252419"/>
                <a:gd name="connsiteX36" fmla="*/ 0 w 2809551"/>
                <a:gd name="connsiteY36" fmla="*/ 182479 h 252419"/>
                <a:gd name="connsiteX37" fmla="*/ 0 w 2809551"/>
                <a:gd name="connsiteY37" fmla="*/ 192471 h 252419"/>
                <a:gd name="connsiteX38" fmla="*/ 0 w 2809551"/>
                <a:gd name="connsiteY38" fmla="*/ 202462 h 252419"/>
                <a:gd name="connsiteX39" fmla="*/ 0 w 2809551"/>
                <a:gd name="connsiteY39" fmla="*/ 212454 h 252419"/>
                <a:gd name="connsiteX40" fmla="*/ 0 w 2809551"/>
                <a:gd name="connsiteY40" fmla="*/ 222445 h 252419"/>
                <a:gd name="connsiteX41" fmla="*/ 0 w 2809551"/>
                <a:gd name="connsiteY41" fmla="*/ 232437 h 252419"/>
                <a:gd name="connsiteX42" fmla="*/ 0 w 2809551"/>
                <a:gd name="connsiteY42" fmla="*/ 238292 h 252419"/>
                <a:gd name="connsiteX43" fmla="*/ 12715 w 2809551"/>
                <a:gd name="connsiteY43" fmla="*/ 242428 h 252419"/>
                <a:gd name="connsiteX44" fmla="*/ 418987 w 2809551"/>
                <a:gd name="connsiteY44" fmla="*/ 252420 h 252419"/>
                <a:gd name="connsiteX45" fmla="*/ 438939 w 2809551"/>
                <a:gd name="connsiteY45" fmla="*/ 252420 h 252419"/>
                <a:gd name="connsiteX46" fmla="*/ 458891 w 2809551"/>
                <a:gd name="connsiteY46" fmla="*/ 252420 h 252419"/>
                <a:gd name="connsiteX47" fmla="*/ 478842 w 2809551"/>
                <a:gd name="connsiteY47" fmla="*/ 252420 h 252419"/>
                <a:gd name="connsiteX48" fmla="*/ 498794 w 2809551"/>
                <a:gd name="connsiteY48" fmla="*/ 252420 h 252419"/>
                <a:gd name="connsiteX49" fmla="*/ 518746 w 2809551"/>
                <a:gd name="connsiteY49" fmla="*/ 252420 h 252419"/>
                <a:gd name="connsiteX50" fmla="*/ 538698 w 2809551"/>
                <a:gd name="connsiteY50" fmla="*/ 252420 h 252419"/>
                <a:gd name="connsiteX51" fmla="*/ 558649 w 2809551"/>
                <a:gd name="connsiteY51" fmla="*/ 252420 h 252419"/>
                <a:gd name="connsiteX52" fmla="*/ 578601 w 2809551"/>
                <a:gd name="connsiteY52" fmla="*/ 252420 h 252419"/>
                <a:gd name="connsiteX53" fmla="*/ 598553 w 2809551"/>
                <a:gd name="connsiteY53" fmla="*/ 252420 h 252419"/>
                <a:gd name="connsiteX54" fmla="*/ 618505 w 2809551"/>
                <a:gd name="connsiteY54" fmla="*/ 252420 h 252419"/>
                <a:gd name="connsiteX55" fmla="*/ 638457 w 2809551"/>
                <a:gd name="connsiteY55" fmla="*/ 252420 h 252419"/>
                <a:gd name="connsiteX56" fmla="*/ 658408 w 2809551"/>
                <a:gd name="connsiteY56" fmla="*/ 252420 h 252419"/>
                <a:gd name="connsiteX57" fmla="*/ 678361 w 2809551"/>
                <a:gd name="connsiteY57" fmla="*/ 252420 h 252419"/>
                <a:gd name="connsiteX58" fmla="*/ 698312 w 2809551"/>
                <a:gd name="connsiteY58" fmla="*/ 252420 h 252419"/>
                <a:gd name="connsiteX59" fmla="*/ 703131 w 2809551"/>
                <a:gd name="connsiteY59" fmla="*/ 252420 h 252419"/>
                <a:gd name="connsiteX60" fmla="*/ 716059 w 2809551"/>
                <a:gd name="connsiteY60" fmla="*/ 242428 h 252419"/>
                <a:gd name="connsiteX61" fmla="*/ 718264 w 2809551"/>
                <a:gd name="connsiteY61" fmla="*/ 240695 h 252419"/>
                <a:gd name="connsiteX62" fmla="*/ 727466 w 2809551"/>
                <a:gd name="connsiteY62" fmla="*/ 232437 h 252419"/>
                <a:gd name="connsiteX63" fmla="*/ 738215 w 2809551"/>
                <a:gd name="connsiteY63" fmla="*/ 222670 h 252419"/>
                <a:gd name="connsiteX64" fmla="*/ 738448 w 2809551"/>
                <a:gd name="connsiteY64" fmla="*/ 222445 h 252419"/>
                <a:gd name="connsiteX65" fmla="*/ 748835 w 2809551"/>
                <a:gd name="connsiteY65" fmla="*/ 212454 h 252419"/>
                <a:gd name="connsiteX66" fmla="*/ 758168 w 2809551"/>
                <a:gd name="connsiteY66" fmla="*/ 203216 h 252419"/>
                <a:gd name="connsiteX67" fmla="*/ 758928 w 2809551"/>
                <a:gd name="connsiteY67" fmla="*/ 202462 h 252419"/>
                <a:gd name="connsiteX68" fmla="*/ 769620 w 2809551"/>
                <a:gd name="connsiteY68" fmla="*/ 192471 h 252419"/>
                <a:gd name="connsiteX69" fmla="*/ 778119 w 2809551"/>
                <a:gd name="connsiteY69" fmla="*/ 184066 h 252419"/>
                <a:gd name="connsiteX70" fmla="*/ 779836 w 2809551"/>
                <a:gd name="connsiteY70" fmla="*/ 182479 h 252419"/>
                <a:gd name="connsiteX71" fmla="*/ 791250 w 2809551"/>
                <a:gd name="connsiteY71" fmla="*/ 172488 h 252419"/>
                <a:gd name="connsiteX72" fmla="*/ 798071 w 2809551"/>
                <a:gd name="connsiteY72" fmla="*/ 166266 h 252419"/>
                <a:gd name="connsiteX73" fmla="*/ 802935 w 2809551"/>
                <a:gd name="connsiteY73" fmla="*/ 162496 h 252419"/>
                <a:gd name="connsiteX74" fmla="*/ 815753 w 2809551"/>
                <a:gd name="connsiteY74" fmla="*/ 152505 h 252419"/>
                <a:gd name="connsiteX75" fmla="*/ 818022 w 2809551"/>
                <a:gd name="connsiteY75" fmla="*/ 150755 h 252419"/>
                <a:gd name="connsiteX76" fmla="*/ 832224 w 2809551"/>
                <a:gd name="connsiteY76" fmla="*/ 142513 h 252419"/>
                <a:gd name="connsiteX77" fmla="*/ 837975 w 2809551"/>
                <a:gd name="connsiteY77" fmla="*/ 139125 h 252419"/>
                <a:gd name="connsiteX78" fmla="*/ 855411 w 2809551"/>
                <a:gd name="connsiteY78" fmla="*/ 132522 h 252419"/>
                <a:gd name="connsiteX79" fmla="*/ 857926 w 2809551"/>
                <a:gd name="connsiteY79" fmla="*/ 131607 h 252419"/>
                <a:gd name="connsiteX80" fmla="*/ 877878 w 2809551"/>
                <a:gd name="connsiteY80" fmla="*/ 128334 h 252419"/>
                <a:gd name="connsiteX81" fmla="*/ 897829 w 2809551"/>
                <a:gd name="connsiteY81" fmla="*/ 128863 h 252419"/>
                <a:gd name="connsiteX82" fmla="*/ 917782 w 2809551"/>
                <a:gd name="connsiteY82" fmla="*/ 132130 h 252419"/>
                <a:gd name="connsiteX83" fmla="*/ 919391 w 2809551"/>
                <a:gd name="connsiteY83" fmla="*/ 132522 h 252419"/>
                <a:gd name="connsiteX84" fmla="*/ 937733 w 2809551"/>
                <a:gd name="connsiteY84" fmla="*/ 137071 h 252419"/>
                <a:gd name="connsiteX85" fmla="*/ 955260 w 2809551"/>
                <a:gd name="connsiteY85" fmla="*/ 142513 h 252419"/>
                <a:gd name="connsiteX86" fmla="*/ 957685 w 2809551"/>
                <a:gd name="connsiteY86" fmla="*/ 143263 h 252419"/>
                <a:gd name="connsiteX87" fmla="*/ 977636 w 2809551"/>
                <a:gd name="connsiteY87" fmla="*/ 150079 h 252419"/>
                <a:gd name="connsiteX88" fmla="*/ 984131 w 2809551"/>
                <a:gd name="connsiteY88" fmla="*/ 152505 h 252419"/>
                <a:gd name="connsiteX89" fmla="*/ 997589 w 2809551"/>
                <a:gd name="connsiteY89" fmla="*/ 157434 h 252419"/>
                <a:gd name="connsiteX90" fmla="*/ 1010346 w 2809551"/>
                <a:gd name="connsiteY90" fmla="*/ 162496 h 252419"/>
                <a:gd name="connsiteX91" fmla="*/ 1017541 w 2809551"/>
                <a:gd name="connsiteY91" fmla="*/ 165320 h 252419"/>
                <a:gd name="connsiteX92" fmla="*/ 1034456 w 2809551"/>
                <a:gd name="connsiteY92" fmla="*/ 172488 h 252419"/>
                <a:gd name="connsiteX93" fmla="*/ 1037492 w 2809551"/>
                <a:gd name="connsiteY93" fmla="*/ 173813 h 252419"/>
                <a:gd name="connsiteX94" fmla="*/ 1055260 w 2809551"/>
                <a:gd name="connsiteY94" fmla="*/ 182479 h 252419"/>
                <a:gd name="connsiteX95" fmla="*/ 1057444 w 2809551"/>
                <a:gd name="connsiteY95" fmla="*/ 183521 h 252419"/>
                <a:gd name="connsiteX96" fmla="*/ 1074890 w 2809551"/>
                <a:gd name="connsiteY96" fmla="*/ 192471 h 252419"/>
                <a:gd name="connsiteX97" fmla="*/ 1077396 w 2809551"/>
                <a:gd name="connsiteY97" fmla="*/ 193807 h 252419"/>
                <a:gd name="connsiteX98" fmla="*/ 1092822 w 2809551"/>
                <a:gd name="connsiteY98" fmla="*/ 202462 h 252419"/>
                <a:gd name="connsiteX99" fmla="*/ 1097348 w 2809551"/>
                <a:gd name="connsiteY99" fmla="*/ 204885 h 252419"/>
                <a:gd name="connsiteX100" fmla="*/ 1112206 w 2809551"/>
                <a:gd name="connsiteY100" fmla="*/ 212454 h 252419"/>
                <a:gd name="connsiteX101" fmla="*/ 1117299 w 2809551"/>
                <a:gd name="connsiteY101" fmla="*/ 215204 h 252419"/>
                <a:gd name="connsiteX102" fmla="*/ 1131644 w 2809551"/>
                <a:gd name="connsiteY102" fmla="*/ 222445 h 252419"/>
                <a:gd name="connsiteX103" fmla="*/ 1137251 w 2809551"/>
                <a:gd name="connsiteY103" fmla="*/ 225157 h 252419"/>
                <a:gd name="connsiteX104" fmla="*/ 1155456 w 2809551"/>
                <a:gd name="connsiteY104" fmla="*/ 232437 h 252419"/>
                <a:gd name="connsiteX105" fmla="*/ 1157203 w 2809551"/>
                <a:gd name="connsiteY105" fmla="*/ 233140 h 252419"/>
                <a:gd name="connsiteX106" fmla="*/ 1177155 w 2809551"/>
                <a:gd name="connsiteY106" fmla="*/ 238953 h 252419"/>
                <a:gd name="connsiteX107" fmla="*/ 1197106 w 2809551"/>
                <a:gd name="connsiteY107" fmla="*/ 241957 h 252419"/>
                <a:gd name="connsiteX108" fmla="*/ 1217058 w 2809551"/>
                <a:gd name="connsiteY108" fmla="*/ 242108 h 252419"/>
                <a:gd name="connsiteX109" fmla="*/ 1237010 w 2809551"/>
                <a:gd name="connsiteY109" fmla="*/ 239300 h 252419"/>
                <a:gd name="connsiteX110" fmla="*/ 1256962 w 2809551"/>
                <a:gd name="connsiteY110" fmla="*/ 235013 h 252419"/>
                <a:gd name="connsiteX111" fmla="*/ 1264901 w 2809551"/>
                <a:gd name="connsiteY111" fmla="*/ 232437 h 252419"/>
                <a:gd name="connsiteX112" fmla="*/ 1276913 w 2809551"/>
                <a:gd name="connsiteY112" fmla="*/ 228496 h 252419"/>
                <a:gd name="connsiteX113" fmla="*/ 1293495 w 2809551"/>
                <a:gd name="connsiteY113" fmla="*/ 222445 h 252419"/>
                <a:gd name="connsiteX114" fmla="*/ 1296865 w 2809551"/>
                <a:gd name="connsiteY114" fmla="*/ 221266 h 252419"/>
                <a:gd name="connsiteX115" fmla="*/ 1316817 w 2809551"/>
                <a:gd name="connsiteY115" fmla="*/ 214352 h 252419"/>
                <a:gd name="connsiteX116" fmla="*/ 1322721 w 2809551"/>
                <a:gd name="connsiteY116" fmla="*/ 212454 h 252419"/>
                <a:gd name="connsiteX117" fmla="*/ 1336769 w 2809551"/>
                <a:gd name="connsiteY117" fmla="*/ 207920 h 252419"/>
                <a:gd name="connsiteX118" fmla="*/ 1356720 w 2809551"/>
                <a:gd name="connsiteY118" fmla="*/ 203056 h 252419"/>
                <a:gd name="connsiteX119" fmla="*/ 1362316 w 2809551"/>
                <a:gd name="connsiteY119" fmla="*/ 202462 h 252419"/>
                <a:gd name="connsiteX120" fmla="*/ 1376672 w 2809551"/>
                <a:gd name="connsiteY120" fmla="*/ 200934 h 252419"/>
                <a:gd name="connsiteX121" fmla="*/ 1396625 w 2809551"/>
                <a:gd name="connsiteY121" fmla="*/ 201314 h 252419"/>
                <a:gd name="connsiteX122" fmla="*/ 1402370 w 2809551"/>
                <a:gd name="connsiteY122" fmla="*/ 202462 h 252419"/>
                <a:gd name="connsiteX123" fmla="*/ 1416576 w 2809551"/>
                <a:gd name="connsiteY123" fmla="*/ 205270 h 252419"/>
                <a:gd name="connsiteX124" fmla="*/ 1436528 w 2809551"/>
                <a:gd name="connsiteY124" fmla="*/ 211607 h 252419"/>
                <a:gd name="connsiteX125" fmla="*/ 1438378 w 2809551"/>
                <a:gd name="connsiteY125" fmla="*/ 212454 h 252419"/>
                <a:gd name="connsiteX126" fmla="*/ 1456479 w 2809551"/>
                <a:gd name="connsiteY126" fmla="*/ 220447 h 252419"/>
                <a:gd name="connsiteX127" fmla="*/ 1460528 w 2809551"/>
                <a:gd name="connsiteY127" fmla="*/ 222445 h 252419"/>
                <a:gd name="connsiteX128" fmla="*/ 1476432 w 2809551"/>
                <a:gd name="connsiteY128" fmla="*/ 230478 h 252419"/>
                <a:gd name="connsiteX129" fmla="*/ 1480167 w 2809551"/>
                <a:gd name="connsiteY129" fmla="*/ 232437 h 252419"/>
                <a:gd name="connsiteX130" fmla="*/ 1496383 w 2809551"/>
                <a:gd name="connsiteY130" fmla="*/ 240947 h 252419"/>
                <a:gd name="connsiteX131" fmla="*/ 1499491 w 2809551"/>
                <a:gd name="connsiteY131" fmla="*/ 242428 h 252419"/>
                <a:gd name="connsiteX132" fmla="*/ 1516335 w 2809551"/>
                <a:gd name="connsiteY132" fmla="*/ 250345 h 252419"/>
                <a:gd name="connsiteX133" fmla="*/ 1521516 w 2809551"/>
                <a:gd name="connsiteY133" fmla="*/ 252420 h 252419"/>
                <a:gd name="connsiteX134" fmla="*/ 1536286 w 2809551"/>
                <a:gd name="connsiteY134" fmla="*/ 252420 h 252419"/>
                <a:gd name="connsiteX135" fmla="*/ 1556239 w 2809551"/>
                <a:gd name="connsiteY135" fmla="*/ 252420 h 252419"/>
                <a:gd name="connsiteX136" fmla="*/ 1576190 w 2809551"/>
                <a:gd name="connsiteY136" fmla="*/ 252420 h 252419"/>
                <a:gd name="connsiteX137" fmla="*/ 1596142 w 2809551"/>
                <a:gd name="connsiteY137" fmla="*/ 252420 h 252419"/>
                <a:gd name="connsiteX138" fmla="*/ 1616093 w 2809551"/>
                <a:gd name="connsiteY138" fmla="*/ 252420 h 252419"/>
                <a:gd name="connsiteX139" fmla="*/ 1636046 w 2809551"/>
                <a:gd name="connsiteY139" fmla="*/ 252420 h 252419"/>
                <a:gd name="connsiteX140" fmla="*/ 1655997 w 2809551"/>
                <a:gd name="connsiteY140" fmla="*/ 252420 h 252419"/>
                <a:gd name="connsiteX141" fmla="*/ 1675949 w 2809551"/>
                <a:gd name="connsiteY141" fmla="*/ 252420 h 252419"/>
                <a:gd name="connsiteX142" fmla="*/ 1695900 w 2809551"/>
                <a:gd name="connsiteY142" fmla="*/ 252420 h 252419"/>
                <a:gd name="connsiteX143" fmla="*/ 1715853 w 2809551"/>
                <a:gd name="connsiteY143" fmla="*/ 252420 h 252419"/>
                <a:gd name="connsiteX144" fmla="*/ 1735804 w 2809551"/>
                <a:gd name="connsiteY144" fmla="*/ 252420 h 252419"/>
                <a:gd name="connsiteX145" fmla="*/ 1755756 w 2809551"/>
                <a:gd name="connsiteY145" fmla="*/ 252420 h 252419"/>
                <a:gd name="connsiteX146" fmla="*/ 1775707 w 2809551"/>
                <a:gd name="connsiteY146" fmla="*/ 252420 h 252419"/>
                <a:gd name="connsiteX147" fmla="*/ 1795660 w 2809551"/>
                <a:gd name="connsiteY147" fmla="*/ 252420 h 252419"/>
                <a:gd name="connsiteX148" fmla="*/ 1815612 w 2809551"/>
                <a:gd name="connsiteY148" fmla="*/ 252420 h 252419"/>
                <a:gd name="connsiteX149" fmla="*/ 1835563 w 2809551"/>
                <a:gd name="connsiteY149" fmla="*/ 252420 h 252419"/>
                <a:gd name="connsiteX150" fmla="*/ 1855515 w 2809551"/>
                <a:gd name="connsiteY150" fmla="*/ 252420 h 252419"/>
                <a:gd name="connsiteX151" fmla="*/ 1875467 w 2809551"/>
                <a:gd name="connsiteY151" fmla="*/ 252420 h 252419"/>
                <a:gd name="connsiteX152" fmla="*/ 1895419 w 2809551"/>
                <a:gd name="connsiteY152" fmla="*/ 252420 h 252419"/>
                <a:gd name="connsiteX153" fmla="*/ 1915370 w 2809551"/>
                <a:gd name="connsiteY153" fmla="*/ 252420 h 252419"/>
                <a:gd name="connsiteX154" fmla="*/ 1935322 w 2809551"/>
                <a:gd name="connsiteY154" fmla="*/ 252420 h 252419"/>
                <a:gd name="connsiteX155" fmla="*/ 1955274 w 2809551"/>
                <a:gd name="connsiteY155" fmla="*/ 252420 h 252419"/>
                <a:gd name="connsiteX156" fmla="*/ 1975226 w 2809551"/>
                <a:gd name="connsiteY156" fmla="*/ 252420 h 252419"/>
                <a:gd name="connsiteX157" fmla="*/ 1995177 w 2809551"/>
                <a:gd name="connsiteY157" fmla="*/ 252420 h 252419"/>
                <a:gd name="connsiteX158" fmla="*/ 1997395 w 2809551"/>
                <a:gd name="connsiteY158" fmla="*/ 252420 h 252419"/>
                <a:gd name="connsiteX159" fmla="*/ 2006090 w 2809551"/>
                <a:gd name="connsiteY159" fmla="*/ 242428 h 252419"/>
                <a:gd name="connsiteX160" fmla="*/ 2014749 w 2809551"/>
                <a:gd name="connsiteY160" fmla="*/ 232437 h 252419"/>
                <a:gd name="connsiteX161" fmla="*/ 2015129 w 2809551"/>
                <a:gd name="connsiteY161" fmla="*/ 231986 h 252419"/>
                <a:gd name="connsiteX162" fmla="*/ 2023236 w 2809551"/>
                <a:gd name="connsiteY162" fmla="*/ 222445 h 252419"/>
                <a:gd name="connsiteX163" fmla="*/ 2031990 w 2809551"/>
                <a:gd name="connsiteY163" fmla="*/ 212454 h 252419"/>
                <a:gd name="connsiteX164" fmla="*/ 2035081 w 2809551"/>
                <a:gd name="connsiteY164" fmla="*/ 208913 h 252419"/>
                <a:gd name="connsiteX165" fmla="*/ 2041056 w 2809551"/>
                <a:gd name="connsiteY165" fmla="*/ 202462 h 252419"/>
                <a:gd name="connsiteX166" fmla="*/ 2050054 w 2809551"/>
                <a:gd name="connsiteY166" fmla="*/ 192471 h 252419"/>
                <a:gd name="connsiteX167" fmla="*/ 2055033 w 2809551"/>
                <a:gd name="connsiteY167" fmla="*/ 187222 h 252419"/>
                <a:gd name="connsiteX168" fmla="*/ 2060428 w 2809551"/>
                <a:gd name="connsiteY168" fmla="*/ 182479 h 252419"/>
                <a:gd name="connsiteX169" fmla="*/ 2071271 w 2809551"/>
                <a:gd name="connsiteY169" fmla="*/ 172488 h 252419"/>
                <a:gd name="connsiteX170" fmla="*/ 2074984 w 2809551"/>
                <a:gd name="connsiteY170" fmla="*/ 169112 h 252419"/>
                <a:gd name="connsiteX171" fmla="*/ 2084828 w 2809551"/>
                <a:gd name="connsiteY171" fmla="*/ 162496 h 252419"/>
                <a:gd name="connsiteX172" fmla="*/ 2094936 w 2809551"/>
                <a:gd name="connsiteY172" fmla="*/ 155783 h 252419"/>
                <a:gd name="connsiteX173" fmla="*/ 2103677 w 2809551"/>
                <a:gd name="connsiteY173" fmla="*/ 152505 h 252419"/>
                <a:gd name="connsiteX174" fmla="*/ 2114888 w 2809551"/>
                <a:gd name="connsiteY174" fmla="*/ 147887 h 252419"/>
                <a:gd name="connsiteX175" fmla="*/ 2134840 w 2809551"/>
                <a:gd name="connsiteY175" fmla="*/ 145567 h 252419"/>
                <a:gd name="connsiteX176" fmla="*/ 2154791 w 2809551"/>
                <a:gd name="connsiteY176" fmla="*/ 148659 h 252419"/>
                <a:gd name="connsiteX177" fmla="*/ 2164401 w 2809551"/>
                <a:gd name="connsiteY177" fmla="*/ 152505 h 252419"/>
                <a:gd name="connsiteX178" fmla="*/ 2174743 w 2809551"/>
                <a:gd name="connsiteY178" fmla="*/ 156562 h 252419"/>
                <a:gd name="connsiteX179" fmla="*/ 2185161 w 2809551"/>
                <a:gd name="connsiteY179" fmla="*/ 162496 h 252419"/>
                <a:gd name="connsiteX180" fmla="*/ 2194695 w 2809551"/>
                <a:gd name="connsiteY180" fmla="*/ 168006 h 252419"/>
                <a:gd name="connsiteX181" fmla="*/ 2200638 w 2809551"/>
                <a:gd name="connsiteY181" fmla="*/ 172488 h 252419"/>
                <a:gd name="connsiteX182" fmla="*/ 2214303 w 2809551"/>
                <a:gd name="connsiteY182" fmla="*/ 182479 h 252419"/>
                <a:gd name="connsiteX183" fmla="*/ 2214647 w 2809551"/>
                <a:gd name="connsiteY183" fmla="*/ 182736 h 252419"/>
                <a:gd name="connsiteX184" fmla="*/ 2226211 w 2809551"/>
                <a:gd name="connsiteY184" fmla="*/ 192471 h 252419"/>
                <a:gd name="connsiteX185" fmla="*/ 2234599 w 2809551"/>
                <a:gd name="connsiteY185" fmla="*/ 199610 h 252419"/>
                <a:gd name="connsiteX186" fmla="*/ 2237711 w 2809551"/>
                <a:gd name="connsiteY186" fmla="*/ 202462 h 252419"/>
                <a:gd name="connsiteX187" fmla="*/ 2248879 w 2809551"/>
                <a:gd name="connsiteY187" fmla="*/ 212454 h 252419"/>
                <a:gd name="connsiteX188" fmla="*/ 2254550 w 2809551"/>
                <a:gd name="connsiteY188" fmla="*/ 217629 h 252419"/>
                <a:gd name="connsiteX189" fmla="*/ 2259895 w 2809551"/>
                <a:gd name="connsiteY189" fmla="*/ 222445 h 252419"/>
                <a:gd name="connsiteX190" fmla="*/ 2270865 w 2809551"/>
                <a:gd name="connsiteY190" fmla="*/ 232437 h 252419"/>
                <a:gd name="connsiteX191" fmla="*/ 2274503 w 2809551"/>
                <a:gd name="connsiteY191" fmla="*/ 235643 h 252419"/>
                <a:gd name="connsiteX192" fmla="*/ 2282492 w 2809551"/>
                <a:gd name="connsiteY192" fmla="*/ 242428 h 252419"/>
                <a:gd name="connsiteX193" fmla="*/ 2294038 w 2809551"/>
                <a:gd name="connsiteY193" fmla="*/ 252420 h 252419"/>
                <a:gd name="connsiteX194" fmla="*/ 2294454 w 2809551"/>
                <a:gd name="connsiteY194" fmla="*/ 252420 h 252419"/>
                <a:gd name="connsiteX195" fmla="*/ 2314406 w 2809551"/>
                <a:gd name="connsiteY195" fmla="*/ 252420 h 252419"/>
                <a:gd name="connsiteX196" fmla="*/ 2334357 w 2809551"/>
                <a:gd name="connsiteY196" fmla="*/ 252420 h 252419"/>
                <a:gd name="connsiteX197" fmla="*/ 2354310 w 2809551"/>
                <a:gd name="connsiteY197" fmla="*/ 252420 h 252419"/>
                <a:gd name="connsiteX198" fmla="*/ 2374261 w 2809551"/>
                <a:gd name="connsiteY198" fmla="*/ 252420 h 252419"/>
                <a:gd name="connsiteX199" fmla="*/ 2394213 w 2809551"/>
                <a:gd name="connsiteY199" fmla="*/ 252420 h 252419"/>
                <a:gd name="connsiteX200" fmla="*/ 2414165 w 2809551"/>
                <a:gd name="connsiteY200" fmla="*/ 252420 h 252419"/>
                <a:gd name="connsiteX201" fmla="*/ 2434117 w 2809551"/>
                <a:gd name="connsiteY201" fmla="*/ 252420 h 252419"/>
                <a:gd name="connsiteX202" fmla="*/ 2454068 w 2809551"/>
                <a:gd name="connsiteY202" fmla="*/ 252420 h 252419"/>
                <a:gd name="connsiteX203" fmla="*/ 2474020 w 2809551"/>
                <a:gd name="connsiteY203" fmla="*/ 252420 h 252419"/>
                <a:gd name="connsiteX204" fmla="*/ 2493972 w 2809551"/>
                <a:gd name="connsiteY204" fmla="*/ 252420 h 252419"/>
                <a:gd name="connsiteX205" fmla="*/ 2513924 w 2809551"/>
                <a:gd name="connsiteY205" fmla="*/ 252420 h 252419"/>
                <a:gd name="connsiteX206" fmla="*/ 2533875 w 2809551"/>
                <a:gd name="connsiteY206" fmla="*/ 252420 h 252419"/>
                <a:gd name="connsiteX207" fmla="*/ 2551152 w 2809551"/>
                <a:gd name="connsiteY207" fmla="*/ 252420 h 252419"/>
                <a:gd name="connsiteX208" fmla="*/ 2553827 w 2809551"/>
                <a:gd name="connsiteY208" fmla="*/ 251144 h 252419"/>
                <a:gd name="connsiteX209" fmla="*/ 2571417 w 2809551"/>
                <a:gd name="connsiteY209" fmla="*/ 242428 h 252419"/>
                <a:gd name="connsiteX210" fmla="*/ 2573779 w 2809551"/>
                <a:gd name="connsiteY210" fmla="*/ 241252 h 252419"/>
                <a:gd name="connsiteX211" fmla="*/ 2592303 w 2809551"/>
                <a:gd name="connsiteY211" fmla="*/ 232437 h 252419"/>
                <a:gd name="connsiteX212" fmla="*/ 2593731 w 2809551"/>
                <a:gd name="connsiteY212" fmla="*/ 231767 h 252419"/>
                <a:gd name="connsiteX213" fmla="*/ 2613683 w 2809551"/>
                <a:gd name="connsiteY213" fmla="*/ 223242 h 252419"/>
                <a:gd name="connsiteX214" fmla="*/ 2616147 w 2809551"/>
                <a:gd name="connsiteY214" fmla="*/ 222445 h 252419"/>
                <a:gd name="connsiteX215" fmla="*/ 2633634 w 2809551"/>
                <a:gd name="connsiteY215" fmla="*/ 216871 h 252419"/>
                <a:gd name="connsiteX216" fmla="*/ 2653586 w 2809551"/>
                <a:gd name="connsiteY216" fmla="*/ 214024 h 252419"/>
                <a:gd name="connsiteX217" fmla="*/ 2673538 w 2809551"/>
                <a:gd name="connsiteY217" fmla="*/ 216405 h 252419"/>
                <a:gd name="connsiteX218" fmla="*/ 2687565 w 2809551"/>
                <a:gd name="connsiteY218" fmla="*/ 222445 h 252419"/>
                <a:gd name="connsiteX219" fmla="*/ 2693490 w 2809551"/>
                <a:gd name="connsiteY219" fmla="*/ 225005 h 252419"/>
                <a:gd name="connsiteX220" fmla="*/ 2702905 w 2809551"/>
                <a:gd name="connsiteY220" fmla="*/ 232437 h 252419"/>
                <a:gd name="connsiteX221" fmla="*/ 2713441 w 2809551"/>
                <a:gd name="connsiteY221" fmla="*/ 240840 h 252419"/>
                <a:gd name="connsiteX222" fmla="*/ 2714825 w 2809551"/>
                <a:gd name="connsiteY222" fmla="*/ 242428 h 252419"/>
                <a:gd name="connsiteX223" fmla="*/ 2723887 w 2809551"/>
                <a:gd name="connsiteY223" fmla="*/ 252420 h 252419"/>
                <a:gd name="connsiteX224" fmla="*/ 2733393 w 2809551"/>
                <a:gd name="connsiteY224" fmla="*/ 252420 h 252419"/>
                <a:gd name="connsiteX225" fmla="*/ 2753345 w 2809551"/>
                <a:gd name="connsiteY225" fmla="*/ 252420 h 252419"/>
                <a:gd name="connsiteX226" fmla="*/ 2773297 w 2809551"/>
                <a:gd name="connsiteY226" fmla="*/ 252420 h 252419"/>
                <a:gd name="connsiteX227" fmla="*/ 2793248 w 2809551"/>
                <a:gd name="connsiteY227" fmla="*/ 252420 h 252419"/>
                <a:gd name="connsiteX228" fmla="*/ 2809551 w 2809551"/>
                <a:gd name="connsiteY228" fmla="*/ 252420 h 252419"/>
                <a:gd name="connsiteX229" fmla="*/ 2803108 w 2809551"/>
                <a:gd name="connsiteY229" fmla="*/ 242428 h 252419"/>
                <a:gd name="connsiteX230" fmla="*/ 2796631 w 2809551"/>
                <a:gd name="connsiteY230" fmla="*/ 232437 h 252419"/>
                <a:gd name="connsiteX231" fmla="*/ 2793248 w 2809551"/>
                <a:gd name="connsiteY231" fmla="*/ 227364 h 252419"/>
                <a:gd name="connsiteX232" fmla="*/ 2790208 w 2809551"/>
                <a:gd name="connsiteY232" fmla="*/ 222445 h 252419"/>
                <a:gd name="connsiteX233" fmla="*/ 2784216 w 2809551"/>
                <a:gd name="connsiteY233" fmla="*/ 212454 h 252419"/>
                <a:gd name="connsiteX234" fmla="*/ 2778189 w 2809551"/>
                <a:gd name="connsiteY234" fmla="*/ 202462 h 252419"/>
                <a:gd name="connsiteX235" fmla="*/ 2773297 w 2809551"/>
                <a:gd name="connsiteY235" fmla="*/ 194339 h 252419"/>
                <a:gd name="connsiteX236" fmla="*/ 2772129 w 2809551"/>
                <a:gd name="connsiteY236" fmla="*/ 192471 h 252419"/>
                <a:gd name="connsiteX237" fmla="*/ 2765831 w 2809551"/>
                <a:gd name="connsiteY237" fmla="*/ 182479 h 252419"/>
                <a:gd name="connsiteX238" fmla="*/ 2759392 w 2809551"/>
                <a:gd name="connsiteY238" fmla="*/ 172488 h 252419"/>
                <a:gd name="connsiteX239" fmla="*/ 2753345 w 2809551"/>
                <a:gd name="connsiteY239" fmla="*/ 162920 h 252419"/>
                <a:gd name="connsiteX240" fmla="*/ 2753046 w 2809551"/>
                <a:gd name="connsiteY240" fmla="*/ 162496 h 252419"/>
                <a:gd name="connsiteX241" fmla="*/ 2746005 w 2809551"/>
                <a:gd name="connsiteY241" fmla="*/ 152505 h 252419"/>
                <a:gd name="connsiteX242" fmla="*/ 2739133 w 2809551"/>
                <a:gd name="connsiteY242" fmla="*/ 142513 h 252419"/>
                <a:gd name="connsiteX243" fmla="*/ 2733393 w 2809551"/>
                <a:gd name="connsiteY243" fmla="*/ 134821 h 252419"/>
                <a:gd name="connsiteX244" fmla="*/ 2731276 w 2809551"/>
                <a:gd name="connsiteY244" fmla="*/ 132522 h 252419"/>
                <a:gd name="connsiteX245" fmla="*/ 2722627 w 2809551"/>
                <a:gd name="connsiteY245" fmla="*/ 122530 h 252419"/>
                <a:gd name="connsiteX246" fmla="*/ 2713596 w 2809551"/>
                <a:gd name="connsiteY246" fmla="*/ 112539 h 252419"/>
                <a:gd name="connsiteX247" fmla="*/ 2713441 w 2809551"/>
                <a:gd name="connsiteY247" fmla="*/ 112364 h 252419"/>
                <a:gd name="connsiteX248" fmla="*/ 2700850 w 2809551"/>
                <a:gd name="connsiteY248" fmla="*/ 102548 h 252419"/>
                <a:gd name="connsiteX249" fmla="*/ 2693490 w 2809551"/>
                <a:gd name="connsiteY249" fmla="*/ 96855 h 252419"/>
                <a:gd name="connsiteX250" fmla="*/ 2683430 w 2809551"/>
                <a:gd name="connsiteY250" fmla="*/ 92556 h 252419"/>
                <a:gd name="connsiteX251" fmla="*/ 2673538 w 2809551"/>
                <a:gd name="connsiteY251" fmla="*/ 88187 h 252419"/>
                <a:gd name="connsiteX252" fmla="*/ 2653586 w 2809551"/>
                <a:gd name="connsiteY252" fmla="*/ 85774 h 252419"/>
                <a:gd name="connsiteX253" fmla="*/ 2633634 w 2809551"/>
                <a:gd name="connsiteY253" fmla="*/ 88733 h 252419"/>
                <a:gd name="connsiteX254" fmla="*/ 2621597 w 2809551"/>
                <a:gd name="connsiteY254" fmla="*/ 92556 h 252419"/>
                <a:gd name="connsiteX255" fmla="*/ 2613683 w 2809551"/>
                <a:gd name="connsiteY255" fmla="*/ 95084 h 252419"/>
                <a:gd name="connsiteX256" fmla="*/ 2596336 w 2809551"/>
                <a:gd name="connsiteY256" fmla="*/ 102548 h 252419"/>
                <a:gd name="connsiteX257" fmla="*/ 2593731 w 2809551"/>
                <a:gd name="connsiteY257" fmla="*/ 103681 h 252419"/>
                <a:gd name="connsiteX258" fmla="*/ 2575422 w 2809551"/>
                <a:gd name="connsiteY258" fmla="*/ 112539 h 252419"/>
                <a:gd name="connsiteX259" fmla="*/ 2573779 w 2809551"/>
                <a:gd name="connsiteY259" fmla="*/ 113334 h 252419"/>
                <a:gd name="connsiteX260" fmla="*/ 2554368 w 2809551"/>
                <a:gd name="connsiteY260" fmla="*/ 122530 h 252419"/>
                <a:gd name="connsiteX261" fmla="*/ 2553827 w 2809551"/>
                <a:gd name="connsiteY261" fmla="*/ 122792 h 252419"/>
                <a:gd name="connsiteX262" fmla="*/ 2534053 w 2809551"/>
                <a:gd name="connsiteY262" fmla="*/ 132522 h 252419"/>
                <a:gd name="connsiteX263" fmla="*/ 2533875 w 2809551"/>
                <a:gd name="connsiteY263" fmla="*/ 132610 h 252419"/>
                <a:gd name="connsiteX264" fmla="*/ 2513924 w 2809551"/>
                <a:gd name="connsiteY264" fmla="*/ 141536 h 252419"/>
                <a:gd name="connsiteX265" fmla="*/ 2511587 w 2809551"/>
                <a:gd name="connsiteY265" fmla="*/ 142513 h 252419"/>
                <a:gd name="connsiteX266" fmla="*/ 2493972 w 2809551"/>
                <a:gd name="connsiteY266" fmla="*/ 149885 h 252419"/>
                <a:gd name="connsiteX267" fmla="*/ 2487157 w 2809551"/>
                <a:gd name="connsiteY267" fmla="*/ 152505 h 252419"/>
                <a:gd name="connsiteX268" fmla="*/ 2474020 w 2809551"/>
                <a:gd name="connsiteY268" fmla="*/ 157403 h 252419"/>
                <a:gd name="connsiteX269" fmla="*/ 2457876 w 2809551"/>
                <a:gd name="connsiteY269" fmla="*/ 162496 h 252419"/>
                <a:gd name="connsiteX270" fmla="*/ 2454068 w 2809551"/>
                <a:gd name="connsiteY270" fmla="*/ 163655 h 252419"/>
                <a:gd name="connsiteX271" fmla="*/ 2434117 w 2809551"/>
                <a:gd name="connsiteY271" fmla="*/ 168514 h 252419"/>
                <a:gd name="connsiteX272" fmla="*/ 2414165 w 2809551"/>
                <a:gd name="connsiteY272" fmla="*/ 171240 h 252419"/>
                <a:gd name="connsiteX273" fmla="*/ 2394213 w 2809551"/>
                <a:gd name="connsiteY273" fmla="*/ 171649 h 252419"/>
                <a:gd name="connsiteX274" fmla="*/ 2374261 w 2809551"/>
                <a:gd name="connsiteY274" fmla="*/ 168729 h 252419"/>
                <a:gd name="connsiteX275" fmla="*/ 2354310 w 2809551"/>
                <a:gd name="connsiteY275" fmla="*/ 162676 h 252419"/>
                <a:gd name="connsiteX276" fmla="*/ 2353936 w 2809551"/>
                <a:gd name="connsiteY276" fmla="*/ 162496 h 252419"/>
                <a:gd name="connsiteX277" fmla="*/ 2334357 w 2809551"/>
                <a:gd name="connsiteY277" fmla="*/ 152889 h 252419"/>
                <a:gd name="connsiteX278" fmla="*/ 2333759 w 2809551"/>
                <a:gd name="connsiteY278" fmla="*/ 152505 h 252419"/>
                <a:gd name="connsiteX279" fmla="*/ 2318217 w 2809551"/>
                <a:gd name="connsiteY279" fmla="*/ 142513 h 252419"/>
                <a:gd name="connsiteX280" fmla="*/ 2314406 w 2809551"/>
                <a:gd name="connsiteY280" fmla="*/ 140028 h 252419"/>
                <a:gd name="connsiteX281" fmla="*/ 2304556 w 2809551"/>
                <a:gd name="connsiteY281" fmla="*/ 132522 h 252419"/>
                <a:gd name="connsiteX282" fmla="*/ 2294454 w 2809551"/>
                <a:gd name="connsiteY282" fmla="*/ 124607 h 252419"/>
                <a:gd name="connsiteX283" fmla="*/ 2292132 w 2809551"/>
                <a:gd name="connsiteY283" fmla="*/ 122530 h 252419"/>
                <a:gd name="connsiteX284" fmla="*/ 2280227 w 2809551"/>
                <a:gd name="connsiteY284" fmla="*/ 112539 h 252419"/>
                <a:gd name="connsiteX285" fmla="*/ 2274503 w 2809551"/>
                <a:gd name="connsiteY285" fmla="*/ 107665 h 252419"/>
                <a:gd name="connsiteX286" fmla="*/ 2268798 w 2809551"/>
                <a:gd name="connsiteY286" fmla="*/ 102548 h 252419"/>
                <a:gd name="connsiteX287" fmla="*/ 2257660 w 2809551"/>
                <a:gd name="connsiteY287" fmla="*/ 92556 h 252419"/>
                <a:gd name="connsiteX288" fmla="*/ 2254550 w 2809551"/>
                <a:gd name="connsiteY288" fmla="*/ 89711 h 252419"/>
                <a:gd name="connsiteX289" fmla="*/ 2246833 w 2809551"/>
                <a:gd name="connsiteY289" fmla="*/ 82564 h 252419"/>
                <a:gd name="connsiteX290" fmla="*/ 2235507 w 2809551"/>
                <a:gd name="connsiteY290" fmla="*/ 72573 h 252419"/>
                <a:gd name="connsiteX291" fmla="*/ 2234599 w 2809551"/>
                <a:gd name="connsiteY291" fmla="*/ 71745 h 252419"/>
                <a:gd name="connsiteX292" fmla="*/ 2223791 w 2809551"/>
                <a:gd name="connsiteY292" fmla="*/ 62581 h 252419"/>
                <a:gd name="connsiteX293" fmla="*/ 2214647 w 2809551"/>
                <a:gd name="connsiteY293" fmla="*/ 54709 h 252419"/>
                <a:gd name="connsiteX294" fmla="*/ 2211904 w 2809551"/>
                <a:gd name="connsiteY294" fmla="*/ 52590 h 252419"/>
                <a:gd name="connsiteX295" fmla="*/ 2198250 w 2809551"/>
                <a:gd name="connsiteY295" fmla="*/ 42599 h 252419"/>
                <a:gd name="connsiteX296" fmla="*/ 2194695 w 2809551"/>
                <a:gd name="connsiteY296" fmla="*/ 39993 h 252419"/>
                <a:gd name="connsiteX297" fmla="*/ 2182280 w 2809551"/>
                <a:gd name="connsiteY297" fmla="*/ 32607 h 252419"/>
                <a:gd name="connsiteX298" fmla="*/ 2174743 w 2809551"/>
                <a:gd name="connsiteY298" fmla="*/ 28148 h 252419"/>
                <a:gd name="connsiteX299" fmla="*/ 2160169 w 2809551"/>
                <a:gd name="connsiteY299" fmla="*/ 22616 h 252419"/>
                <a:gd name="connsiteX300" fmla="*/ 2154791 w 2809551"/>
                <a:gd name="connsiteY300" fmla="*/ 20512 h 252419"/>
                <a:gd name="connsiteX301" fmla="*/ 2134840 w 2809551"/>
                <a:gd name="connsiteY301" fmla="*/ 17331 h 252419"/>
                <a:gd name="connsiteX302" fmla="*/ 2114888 w 2809551"/>
                <a:gd name="connsiteY302" fmla="*/ 19531 h 252419"/>
                <a:gd name="connsiteX303" fmla="*/ 2106965 w 2809551"/>
                <a:gd name="connsiteY303" fmla="*/ 22616 h 252419"/>
                <a:gd name="connsiteX304" fmla="*/ 2094936 w 2809551"/>
                <a:gd name="connsiteY304" fmla="*/ 27150 h 252419"/>
                <a:gd name="connsiteX305" fmla="*/ 2086781 w 2809551"/>
                <a:gd name="connsiteY305" fmla="*/ 32607 h 252419"/>
                <a:gd name="connsiteX306" fmla="*/ 2074984 w 2809551"/>
                <a:gd name="connsiteY306" fmla="*/ 40750 h 252419"/>
                <a:gd name="connsiteX307" fmla="*/ 2073005 w 2809551"/>
                <a:gd name="connsiteY307" fmla="*/ 42599 h 252419"/>
                <a:gd name="connsiteX308" fmla="*/ 2061939 w 2809551"/>
                <a:gd name="connsiteY308" fmla="*/ 52590 h 252419"/>
                <a:gd name="connsiteX309" fmla="*/ 2055033 w 2809551"/>
                <a:gd name="connsiteY309" fmla="*/ 58844 h 252419"/>
                <a:gd name="connsiteX310" fmla="*/ 2051568 w 2809551"/>
                <a:gd name="connsiteY310" fmla="*/ 62581 h 252419"/>
                <a:gd name="connsiteX311" fmla="*/ 2042253 w 2809551"/>
                <a:gd name="connsiteY311" fmla="*/ 72573 h 252419"/>
                <a:gd name="connsiteX312" fmla="*/ 2035081 w 2809551"/>
                <a:gd name="connsiteY312" fmla="*/ 80634 h 252419"/>
                <a:gd name="connsiteX313" fmla="*/ 2033445 w 2809551"/>
                <a:gd name="connsiteY313" fmla="*/ 82564 h 252419"/>
                <a:gd name="connsiteX314" fmla="*/ 2024631 w 2809551"/>
                <a:gd name="connsiteY314" fmla="*/ 92556 h 252419"/>
                <a:gd name="connsiteX315" fmla="*/ 2015806 w 2809551"/>
                <a:gd name="connsiteY315" fmla="*/ 102548 h 252419"/>
                <a:gd name="connsiteX316" fmla="*/ 2015129 w 2809551"/>
                <a:gd name="connsiteY316" fmla="*/ 103316 h 252419"/>
                <a:gd name="connsiteX317" fmla="*/ 2007226 w 2809551"/>
                <a:gd name="connsiteY317" fmla="*/ 112539 h 252419"/>
                <a:gd name="connsiteX318" fmla="*/ 1998538 w 2809551"/>
                <a:gd name="connsiteY318" fmla="*/ 122530 h 252419"/>
                <a:gd name="connsiteX319" fmla="*/ 1995177 w 2809551"/>
                <a:gd name="connsiteY319" fmla="*/ 126493 h 252419"/>
                <a:gd name="connsiteX320" fmla="*/ 1989593 w 2809551"/>
                <a:gd name="connsiteY320" fmla="*/ 132522 h 252419"/>
                <a:gd name="connsiteX321" fmla="*/ 1979939 w 2809551"/>
                <a:gd name="connsiteY321" fmla="*/ 142513 h 252419"/>
                <a:gd name="connsiteX322" fmla="*/ 1975226 w 2809551"/>
                <a:gd name="connsiteY322" fmla="*/ 147540 h 252419"/>
                <a:gd name="connsiteX323" fmla="*/ 1969446 w 2809551"/>
                <a:gd name="connsiteY323" fmla="*/ 152505 h 252419"/>
                <a:gd name="connsiteX324" fmla="*/ 1957919 w 2809551"/>
                <a:gd name="connsiteY324" fmla="*/ 162496 h 252419"/>
                <a:gd name="connsiteX325" fmla="*/ 1955274 w 2809551"/>
                <a:gd name="connsiteY325" fmla="*/ 164811 h 252419"/>
                <a:gd name="connsiteX326" fmla="*/ 1943251 w 2809551"/>
                <a:gd name="connsiteY326" fmla="*/ 172488 h 252419"/>
                <a:gd name="connsiteX327" fmla="*/ 1935322 w 2809551"/>
                <a:gd name="connsiteY327" fmla="*/ 177376 h 252419"/>
                <a:gd name="connsiteX328" fmla="*/ 1923114 w 2809551"/>
                <a:gd name="connsiteY328" fmla="*/ 182479 h 252419"/>
                <a:gd name="connsiteX329" fmla="*/ 1915370 w 2809551"/>
                <a:gd name="connsiteY329" fmla="*/ 185729 h 252419"/>
                <a:gd name="connsiteX330" fmla="*/ 1895419 w 2809551"/>
                <a:gd name="connsiteY330" fmla="*/ 189680 h 252419"/>
                <a:gd name="connsiteX331" fmla="*/ 1875467 w 2809551"/>
                <a:gd name="connsiteY331" fmla="*/ 190709 h 252419"/>
                <a:gd name="connsiteX332" fmla="*/ 1855515 w 2809551"/>
                <a:gd name="connsiteY332" fmla="*/ 189671 h 252419"/>
                <a:gd name="connsiteX333" fmla="*/ 1835563 w 2809551"/>
                <a:gd name="connsiteY333" fmla="*/ 187274 h 252419"/>
                <a:gd name="connsiteX334" fmla="*/ 1815612 w 2809551"/>
                <a:gd name="connsiteY334" fmla="*/ 184229 h 252419"/>
                <a:gd name="connsiteX335" fmla="*/ 1805089 w 2809551"/>
                <a:gd name="connsiteY335" fmla="*/ 182479 h 252419"/>
                <a:gd name="connsiteX336" fmla="*/ 1795660 w 2809551"/>
                <a:gd name="connsiteY336" fmla="*/ 180897 h 252419"/>
                <a:gd name="connsiteX337" fmla="*/ 1775707 w 2809551"/>
                <a:gd name="connsiteY337" fmla="*/ 177170 h 252419"/>
                <a:gd name="connsiteX338" fmla="*/ 1755756 w 2809551"/>
                <a:gd name="connsiteY338" fmla="*/ 172772 h 252419"/>
                <a:gd name="connsiteX339" fmla="*/ 1754636 w 2809551"/>
                <a:gd name="connsiteY339" fmla="*/ 172488 h 252419"/>
                <a:gd name="connsiteX340" fmla="*/ 1735804 w 2809551"/>
                <a:gd name="connsiteY340" fmla="*/ 167819 h 252419"/>
                <a:gd name="connsiteX341" fmla="*/ 1715853 w 2809551"/>
                <a:gd name="connsiteY341" fmla="*/ 162940 h 252419"/>
                <a:gd name="connsiteX342" fmla="*/ 1714091 w 2809551"/>
                <a:gd name="connsiteY342" fmla="*/ 162496 h 252419"/>
                <a:gd name="connsiteX343" fmla="*/ 1695900 w 2809551"/>
                <a:gd name="connsiteY343" fmla="*/ 157775 h 252419"/>
                <a:gd name="connsiteX344" fmla="*/ 1675949 w 2809551"/>
                <a:gd name="connsiteY344" fmla="*/ 153151 h 252419"/>
                <a:gd name="connsiteX345" fmla="*/ 1672597 w 2809551"/>
                <a:gd name="connsiteY345" fmla="*/ 152505 h 252419"/>
                <a:gd name="connsiteX346" fmla="*/ 1655997 w 2809551"/>
                <a:gd name="connsiteY346" fmla="*/ 149295 h 252419"/>
                <a:gd name="connsiteX347" fmla="*/ 1636046 w 2809551"/>
                <a:gd name="connsiteY347" fmla="*/ 146657 h 252419"/>
                <a:gd name="connsiteX348" fmla="*/ 1616093 w 2809551"/>
                <a:gd name="connsiteY348" fmla="*/ 144647 h 252419"/>
                <a:gd name="connsiteX349" fmla="*/ 1596701 w 2809551"/>
                <a:gd name="connsiteY349" fmla="*/ 142513 h 252419"/>
                <a:gd name="connsiteX350" fmla="*/ 1596142 w 2809551"/>
                <a:gd name="connsiteY350" fmla="*/ 142452 h 252419"/>
                <a:gd name="connsiteX351" fmla="*/ 1576190 w 2809551"/>
                <a:gd name="connsiteY351" fmla="*/ 139945 h 252419"/>
                <a:gd name="connsiteX352" fmla="*/ 1556239 w 2809551"/>
                <a:gd name="connsiteY352" fmla="*/ 135731 h 252419"/>
                <a:gd name="connsiteX353" fmla="*/ 1545258 w 2809551"/>
                <a:gd name="connsiteY353" fmla="*/ 132522 h 252419"/>
                <a:gd name="connsiteX354" fmla="*/ 1536286 w 2809551"/>
                <a:gd name="connsiteY354" fmla="*/ 129931 h 252419"/>
                <a:gd name="connsiteX355" fmla="*/ 1517597 w 2809551"/>
                <a:gd name="connsiteY355" fmla="*/ 122530 h 252419"/>
                <a:gd name="connsiteX356" fmla="*/ 1516335 w 2809551"/>
                <a:gd name="connsiteY356" fmla="*/ 122055 h 252419"/>
                <a:gd name="connsiteX357" fmla="*/ 1496491 w 2809551"/>
                <a:gd name="connsiteY357" fmla="*/ 112539 h 252419"/>
                <a:gd name="connsiteX358" fmla="*/ 1496383 w 2809551"/>
                <a:gd name="connsiteY358" fmla="*/ 112485 h 252419"/>
                <a:gd name="connsiteX359" fmla="*/ 1476916 w 2809551"/>
                <a:gd name="connsiteY359" fmla="*/ 102548 h 252419"/>
                <a:gd name="connsiteX360" fmla="*/ 1476432 w 2809551"/>
                <a:gd name="connsiteY360" fmla="*/ 102298 h 252419"/>
                <a:gd name="connsiteX361" fmla="*/ 1457572 w 2809551"/>
                <a:gd name="connsiteY361" fmla="*/ 92556 h 252419"/>
                <a:gd name="connsiteX362" fmla="*/ 1456479 w 2809551"/>
                <a:gd name="connsiteY362" fmla="*/ 92003 h 252419"/>
                <a:gd name="connsiteX363" fmla="*/ 1436528 w 2809551"/>
                <a:gd name="connsiteY363" fmla="*/ 82988 h 252419"/>
                <a:gd name="connsiteX364" fmla="*/ 1435169 w 2809551"/>
                <a:gd name="connsiteY364" fmla="*/ 82564 h 252419"/>
                <a:gd name="connsiteX365" fmla="*/ 1416576 w 2809551"/>
                <a:gd name="connsiteY365" fmla="*/ 76809 h 252419"/>
                <a:gd name="connsiteX366" fmla="*/ 1396625 w 2809551"/>
                <a:gd name="connsiteY366" fmla="*/ 72944 h 252419"/>
                <a:gd name="connsiteX367" fmla="*/ 1376672 w 2809551"/>
                <a:gd name="connsiteY367" fmla="*/ 72742 h 252419"/>
                <a:gd name="connsiteX368" fmla="*/ 1356720 w 2809551"/>
                <a:gd name="connsiteY368" fmla="*/ 74822 h 252419"/>
                <a:gd name="connsiteX369" fmla="*/ 1336769 w 2809551"/>
                <a:gd name="connsiteY369" fmla="*/ 79474 h 252419"/>
                <a:gd name="connsiteX370" fmla="*/ 1326718 w 2809551"/>
                <a:gd name="connsiteY370" fmla="*/ 82564 h 252419"/>
                <a:gd name="connsiteX371" fmla="*/ 1316817 w 2809551"/>
                <a:gd name="connsiteY371" fmla="*/ 85663 h 252419"/>
                <a:gd name="connsiteX372" fmla="*/ 1297819 w 2809551"/>
                <a:gd name="connsiteY372" fmla="*/ 92556 h 252419"/>
                <a:gd name="connsiteX373" fmla="*/ 1296865 w 2809551"/>
                <a:gd name="connsiteY373" fmla="*/ 92903 h 252419"/>
                <a:gd name="connsiteX374" fmla="*/ 1276913 w 2809551"/>
                <a:gd name="connsiteY374" fmla="*/ 100055 h 252419"/>
                <a:gd name="connsiteX375" fmla="*/ 1269120 w 2809551"/>
                <a:gd name="connsiteY375" fmla="*/ 102548 h 252419"/>
                <a:gd name="connsiteX376" fmla="*/ 1256962 w 2809551"/>
                <a:gd name="connsiteY376" fmla="*/ 106347 h 252419"/>
                <a:gd name="connsiteX377" fmla="*/ 1237010 w 2809551"/>
                <a:gd name="connsiteY377" fmla="*/ 110960 h 252419"/>
                <a:gd name="connsiteX378" fmla="*/ 1225291 w 2809551"/>
                <a:gd name="connsiteY378" fmla="*/ 112539 h 252419"/>
                <a:gd name="connsiteX379" fmla="*/ 1217058 w 2809551"/>
                <a:gd name="connsiteY379" fmla="*/ 113664 h 252419"/>
                <a:gd name="connsiteX380" fmla="*/ 1197106 w 2809551"/>
                <a:gd name="connsiteY380" fmla="*/ 113545 h 252419"/>
                <a:gd name="connsiteX381" fmla="*/ 1190407 w 2809551"/>
                <a:gd name="connsiteY381" fmla="*/ 112539 h 252419"/>
                <a:gd name="connsiteX382" fmla="*/ 1177155 w 2809551"/>
                <a:gd name="connsiteY382" fmla="*/ 110544 h 252419"/>
                <a:gd name="connsiteX383" fmla="*/ 1157203 w 2809551"/>
                <a:gd name="connsiteY383" fmla="*/ 104694 h 252419"/>
                <a:gd name="connsiteX384" fmla="*/ 1152101 w 2809551"/>
                <a:gd name="connsiteY384" fmla="*/ 102548 h 252419"/>
                <a:gd name="connsiteX385" fmla="*/ 1137251 w 2809551"/>
                <a:gd name="connsiteY385" fmla="*/ 96601 h 252419"/>
                <a:gd name="connsiteX386" fmla="*/ 1129020 w 2809551"/>
                <a:gd name="connsiteY386" fmla="*/ 92556 h 252419"/>
                <a:gd name="connsiteX387" fmla="*/ 1117299 w 2809551"/>
                <a:gd name="connsiteY387" fmla="*/ 86807 h 252419"/>
                <a:gd name="connsiteX388" fmla="*/ 1109204 w 2809551"/>
                <a:gd name="connsiteY388" fmla="*/ 82564 h 252419"/>
                <a:gd name="connsiteX389" fmla="*/ 1097348 w 2809551"/>
                <a:gd name="connsiteY389" fmla="*/ 76510 h 252419"/>
                <a:gd name="connsiteX390" fmla="*/ 1090104 w 2809551"/>
                <a:gd name="connsiteY390" fmla="*/ 72573 h 252419"/>
                <a:gd name="connsiteX391" fmla="*/ 1077396 w 2809551"/>
                <a:gd name="connsiteY391" fmla="*/ 65478 h 252419"/>
                <a:gd name="connsiteX392" fmla="*/ 1071850 w 2809551"/>
                <a:gd name="connsiteY392" fmla="*/ 62581 h 252419"/>
                <a:gd name="connsiteX393" fmla="*/ 1057444 w 2809551"/>
                <a:gd name="connsiteY393" fmla="*/ 55198 h 252419"/>
                <a:gd name="connsiteX394" fmla="*/ 1051823 w 2809551"/>
                <a:gd name="connsiteY394" fmla="*/ 52590 h 252419"/>
                <a:gd name="connsiteX395" fmla="*/ 1037492 w 2809551"/>
                <a:gd name="connsiteY395" fmla="*/ 45875 h 252419"/>
                <a:gd name="connsiteX396" fmla="*/ 1030362 w 2809551"/>
                <a:gd name="connsiteY396" fmla="*/ 42599 h 252419"/>
                <a:gd name="connsiteX397" fmla="*/ 1017541 w 2809551"/>
                <a:gd name="connsiteY397" fmla="*/ 36772 h 252419"/>
                <a:gd name="connsiteX398" fmla="*/ 1006795 w 2809551"/>
                <a:gd name="connsiteY398" fmla="*/ 32607 h 252419"/>
                <a:gd name="connsiteX399" fmla="*/ 997589 w 2809551"/>
                <a:gd name="connsiteY399" fmla="*/ 28883 h 252419"/>
                <a:gd name="connsiteX400" fmla="*/ 980240 w 2809551"/>
                <a:gd name="connsiteY400" fmla="*/ 22616 h 252419"/>
                <a:gd name="connsiteX401" fmla="*/ 977636 w 2809551"/>
                <a:gd name="connsiteY401" fmla="*/ 21695 h 252419"/>
                <a:gd name="connsiteX402" fmla="*/ 957685 w 2809551"/>
                <a:gd name="connsiteY402" fmla="*/ 14740 h 252419"/>
                <a:gd name="connsiteX403" fmla="*/ 950868 w 2809551"/>
                <a:gd name="connsiteY403" fmla="*/ 12624 h 252419"/>
                <a:gd name="connsiteX404" fmla="*/ 937733 w 2809551"/>
                <a:gd name="connsiteY404" fmla="*/ 8439 h 252419"/>
                <a:gd name="connsiteX405" fmla="*/ 917782 w 2809551"/>
                <a:gd name="connsiteY405" fmla="*/ 3377 h 252419"/>
                <a:gd name="connsiteX406" fmla="*/ 912724 w 2809551"/>
                <a:gd name="connsiteY406" fmla="*/ 2633 h 252419"/>
                <a:gd name="connsiteX407" fmla="*/ 897829 w 2809551"/>
                <a:gd name="connsiteY407" fmla="*/ 442 h 252419"/>
                <a:gd name="connsiteX408" fmla="*/ 877878 w 2809551"/>
                <a:gd name="connsiteY408" fmla="*/ 0 h 252419"/>
                <a:gd name="connsiteX409" fmla="*/ 861964 w 2809551"/>
                <a:gd name="connsiteY409" fmla="*/ 2633 h 252419"/>
                <a:gd name="connsiteX410" fmla="*/ 857926 w 2809551"/>
                <a:gd name="connsiteY410" fmla="*/ 3291 h 252419"/>
                <a:gd name="connsiteX411" fmla="*/ 837975 w 2809551"/>
                <a:gd name="connsiteY411" fmla="*/ 10712 h 252419"/>
                <a:gd name="connsiteX412" fmla="*/ 834571 w 2809551"/>
                <a:gd name="connsiteY412" fmla="*/ 12624 h 252419"/>
                <a:gd name="connsiteX413" fmla="*/ 818022 w 2809551"/>
                <a:gd name="connsiteY413" fmla="*/ 22256 h 252419"/>
                <a:gd name="connsiteX414" fmla="*/ 817549 w 2809551"/>
                <a:gd name="connsiteY414" fmla="*/ 22616 h 252419"/>
                <a:gd name="connsiteX415" fmla="*/ 804751 w 2809551"/>
                <a:gd name="connsiteY415" fmla="*/ 32607 h 252419"/>
                <a:gd name="connsiteX416" fmla="*/ 798071 w 2809551"/>
                <a:gd name="connsiteY416" fmla="*/ 37748 h 252419"/>
                <a:gd name="connsiteX417" fmla="*/ 792664 w 2809551"/>
                <a:gd name="connsiteY417" fmla="*/ 42599 h 252419"/>
                <a:gd name="connsiteX418" fmla="*/ 781575 w 2809551"/>
                <a:gd name="connsiteY418" fmla="*/ 52590 h 252419"/>
                <a:gd name="connsiteX419" fmla="*/ 778119 w 2809551"/>
                <a:gd name="connsiteY419" fmla="*/ 55726 h 252419"/>
                <a:gd name="connsiteX420" fmla="*/ 771160 w 2809551"/>
                <a:gd name="connsiteY420" fmla="*/ 62581 h 252419"/>
                <a:gd name="connsiteX421" fmla="*/ 760918 w 2809551"/>
                <a:gd name="connsiteY421" fmla="*/ 72573 h 252419"/>
                <a:gd name="connsiteX422" fmla="*/ 758168 w 2809551"/>
                <a:gd name="connsiteY422" fmla="*/ 75229 h 252419"/>
                <a:gd name="connsiteX423" fmla="*/ 750610 w 2809551"/>
                <a:gd name="connsiteY423" fmla="*/ 82564 h 252419"/>
                <a:gd name="connsiteX424" fmla="*/ 740186 w 2809551"/>
                <a:gd name="connsiteY424" fmla="*/ 92556 h 252419"/>
                <a:gd name="connsiteX425" fmla="*/ 738215 w 2809551"/>
                <a:gd name="connsiteY425" fmla="*/ 94477 h 252419"/>
                <a:gd name="connsiteX426" fmla="*/ 729108 w 2809551"/>
                <a:gd name="connsiteY426" fmla="*/ 102548 h 252419"/>
                <a:gd name="connsiteX427" fmla="*/ 718369 w 2809551"/>
                <a:gd name="connsiteY427" fmla="*/ 112539 h 252419"/>
                <a:gd name="connsiteX428" fmla="*/ 718264 w 2809551"/>
                <a:gd name="connsiteY428" fmla="*/ 112634 h 252419"/>
                <a:gd name="connsiteX429" fmla="*/ 705474 w 2809551"/>
                <a:gd name="connsiteY429" fmla="*/ 122530 h 252419"/>
                <a:gd name="connsiteX430" fmla="*/ 698312 w 2809551"/>
                <a:gd name="connsiteY430" fmla="*/ 128237 h 252419"/>
                <a:gd name="connsiteX431" fmla="*/ 691748 w 2809551"/>
                <a:gd name="connsiteY431" fmla="*/ 132522 h 252419"/>
                <a:gd name="connsiteX432" fmla="*/ 678361 w 2809551"/>
                <a:gd name="connsiteY432" fmla="*/ 141054 h 252419"/>
                <a:gd name="connsiteX433" fmla="*/ 675626 w 2809551"/>
                <a:gd name="connsiteY433" fmla="*/ 142513 h 252419"/>
                <a:gd name="connsiteX434" fmla="*/ 658408 w 2809551"/>
                <a:gd name="connsiteY434" fmla="*/ 151738 h 252419"/>
                <a:gd name="connsiteX435" fmla="*/ 656659 w 2809551"/>
                <a:gd name="connsiteY435" fmla="*/ 152505 h 252419"/>
                <a:gd name="connsiteX436" fmla="*/ 638457 w 2809551"/>
                <a:gd name="connsiteY436" fmla="*/ 160344 h 252419"/>
                <a:gd name="connsiteX437" fmla="*/ 633293 w 2809551"/>
                <a:gd name="connsiteY437" fmla="*/ 162496 h 252419"/>
                <a:gd name="connsiteX438" fmla="*/ 618505 w 2809551"/>
                <a:gd name="connsiteY438" fmla="*/ 168491 h 252419"/>
                <a:gd name="connsiteX439" fmla="*/ 607931 w 2809551"/>
                <a:gd name="connsiteY439" fmla="*/ 172488 h 252419"/>
                <a:gd name="connsiteX440" fmla="*/ 598553 w 2809551"/>
                <a:gd name="connsiteY440" fmla="*/ 176284 h 252419"/>
                <a:gd name="connsiteX441" fmla="*/ 584234 w 2809551"/>
                <a:gd name="connsiteY441" fmla="*/ 182479 h 252419"/>
                <a:gd name="connsiteX442" fmla="*/ 578601 w 2809551"/>
                <a:gd name="connsiteY442" fmla="*/ 184900 h 252419"/>
                <a:gd name="connsiteX443" fmla="*/ 562620 w 2809551"/>
                <a:gd name="connsiteY443" fmla="*/ 192471 h 252419"/>
                <a:gd name="connsiteX444" fmla="*/ 558649 w 2809551"/>
                <a:gd name="connsiteY444" fmla="*/ 194260 h 252419"/>
                <a:gd name="connsiteX445" fmla="*/ 541803 w 2809551"/>
                <a:gd name="connsiteY445" fmla="*/ 202462 h 252419"/>
                <a:gd name="connsiteX446" fmla="*/ 538698 w 2809551"/>
                <a:gd name="connsiteY446" fmla="*/ 204054 h 252419"/>
                <a:gd name="connsiteX447" fmla="*/ 521877 w 2809551"/>
                <a:gd name="connsiteY447" fmla="*/ 212454 h 252419"/>
                <a:gd name="connsiteX448" fmla="*/ 518746 w 2809551"/>
                <a:gd name="connsiteY448" fmla="*/ 213986 h 252419"/>
                <a:gd name="connsiteX449" fmla="*/ 499878 w 2809551"/>
                <a:gd name="connsiteY449" fmla="*/ 222445 h 252419"/>
                <a:gd name="connsiteX450" fmla="*/ 498794 w 2809551"/>
                <a:gd name="connsiteY450" fmla="*/ 222927 h 252419"/>
                <a:gd name="connsiteX451" fmla="*/ 478842 w 2809551"/>
                <a:gd name="connsiteY451" fmla="*/ 231228 h 252419"/>
                <a:gd name="connsiteX452" fmla="*/ 475140 w 2809551"/>
                <a:gd name="connsiteY452" fmla="*/ 232437 h 252419"/>
                <a:gd name="connsiteX453" fmla="*/ 458891 w 2809551"/>
                <a:gd name="connsiteY453" fmla="*/ 237639 h 252419"/>
                <a:gd name="connsiteX454" fmla="*/ 440872 w 2809551"/>
                <a:gd name="connsiteY454" fmla="*/ 242428 h 252419"/>
                <a:gd name="connsiteX455" fmla="*/ 438939 w 2809551"/>
                <a:gd name="connsiteY455" fmla="*/ 242948 h 252419"/>
                <a:gd name="connsiteX456" fmla="*/ 418987 w 2809551"/>
                <a:gd name="connsiteY456" fmla="*/ 247943 h 252419"/>
                <a:gd name="connsiteX457" fmla="*/ 402536 w 2809551"/>
                <a:gd name="connsiteY457" fmla="*/ 252420 h 2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</a:cxnLst>
              <a:rect l="l" t="t" r="r" b="b"/>
              <a:pathLst>
                <a:path w="2809551" h="252419">
                  <a:moveTo>
                    <a:pt x="19952" y="244802"/>
                  </a:moveTo>
                  <a:lnTo>
                    <a:pt x="30991" y="252420"/>
                  </a:lnTo>
                  <a:lnTo>
                    <a:pt x="39904" y="252420"/>
                  </a:lnTo>
                  <a:lnTo>
                    <a:pt x="59855" y="252420"/>
                  </a:lnTo>
                  <a:lnTo>
                    <a:pt x="79807" y="252420"/>
                  </a:lnTo>
                  <a:lnTo>
                    <a:pt x="99759" y="252420"/>
                  </a:lnTo>
                  <a:lnTo>
                    <a:pt x="119711" y="252420"/>
                  </a:lnTo>
                  <a:lnTo>
                    <a:pt x="129635" y="252420"/>
                  </a:lnTo>
                  <a:lnTo>
                    <a:pt x="122697" y="242428"/>
                  </a:lnTo>
                  <a:lnTo>
                    <a:pt x="119711" y="238108"/>
                  </a:lnTo>
                  <a:lnTo>
                    <a:pt x="116019" y="232437"/>
                  </a:lnTo>
                  <a:lnTo>
                    <a:pt x="109418" y="222445"/>
                  </a:lnTo>
                  <a:lnTo>
                    <a:pt x="102992" y="212454"/>
                  </a:lnTo>
                  <a:lnTo>
                    <a:pt x="99759" y="207510"/>
                  </a:lnTo>
                  <a:lnTo>
                    <a:pt x="96284" y="202462"/>
                  </a:lnTo>
                  <a:lnTo>
                    <a:pt x="89658" y="192471"/>
                  </a:lnTo>
                  <a:lnTo>
                    <a:pt x="82887" y="182479"/>
                  </a:lnTo>
                  <a:lnTo>
                    <a:pt x="79807" y="177849"/>
                  </a:lnTo>
                  <a:lnTo>
                    <a:pt x="75823" y="172488"/>
                  </a:lnTo>
                  <a:lnTo>
                    <a:pt x="68172" y="162496"/>
                  </a:lnTo>
                  <a:lnTo>
                    <a:pt x="60651" y="152505"/>
                  </a:lnTo>
                  <a:lnTo>
                    <a:pt x="59855" y="151419"/>
                  </a:lnTo>
                  <a:lnTo>
                    <a:pt x="51549" y="142513"/>
                  </a:lnTo>
                  <a:lnTo>
                    <a:pt x="41924" y="132522"/>
                  </a:lnTo>
                  <a:lnTo>
                    <a:pt x="39904" y="130408"/>
                  </a:lnTo>
                  <a:lnTo>
                    <a:pt x="28870" y="122530"/>
                  </a:lnTo>
                  <a:lnTo>
                    <a:pt x="19952" y="116262"/>
                  </a:lnTo>
                  <a:lnTo>
                    <a:pt x="7741" y="112539"/>
                  </a:lnTo>
                  <a:lnTo>
                    <a:pt x="0" y="110171"/>
                  </a:lnTo>
                  <a:lnTo>
                    <a:pt x="0" y="112539"/>
                  </a:lnTo>
                  <a:lnTo>
                    <a:pt x="0" y="122530"/>
                  </a:lnTo>
                  <a:lnTo>
                    <a:pt x="0" y="132522"/>
                  </a:lnTo>
                  <a:lnTo>
                    <a:pt x="0" y="142513"/>
                  </a:lnTo>
                  <a:lnTo>
                    <a:pt x="0" y="152505"/>
                  </a:lnTo>
                  <a:lnTo>
                    <a:pt x="0" y="162496"/>
                  </a:lnTo>
                  <a:lnTo>
                    <a:pt x="0" y="172488"/>
                  </a:lnTo>
                  <a:lnTo>
                    <a:pt x="0" y="182479"/>
                  </a:lnTo>
                  <a:lnTo>
                    <a:pt x="0" y="192471"/>
                  </a:lnTo>
                  <a:lnTo>
                    <a:pt x="0" y="202462"/>
                  </a:lnTo>
                  <a:lnTo>
                    <a:pt x="0" y="212454"/>
                  </a:lnTo>
                  <a:lnTo>
                    <a:pt x="0" y="222445"/>
                  </a:lnTo>
                  <a:lnTo>
                    <a:pt x="0" y="232437"/>
                  </a:lnTo>
                  <a:lnTo>
                    <a:pt x="0" y="238292"/>
                  </a:lnTo>
                  <a:lnTo>
                    <a:pt x="12715" y="242428"/>
                  </a:lnTo>
                  <a:close/>
                  <a:moveTo>
                    <a:pt x="418987" y="252420"/>
                  </a:moveTo>
                  <a:lnTo>
                    <a:pt x="438939" y="252420"/>
                  </a:lnTo>
                  <a:lnTo>
                    <a:pt x="458891" y="252420"/>
                  </a:lnTo>
                  <a:lnTo>
                    <a:pt x="478842" y="252420"/>
                  </a:lnTo>
                  <a:lnTo>
                    <a:pt x="498794" y="252420"/>
                  </a:lnTo>
                  <a:lnTo>
                    <a:pt x="518746" y="252420"/>
                  </a:lnTo>
                  <a:lnTo>
                    <a:pt x="538698" y="252420"/>
                  </a:lnTo>
                  <a:lnTo>
                    <a:pt x="558649" y="252420"/>
                  </a:lnTo>
                  <a:lnTo>
                    <a:pt x="578601" y="252420"/>
                  </a:lnTo>
                  <a:lnTo>
                    <a:pt x="598553" y="252420"/>
                  </a:lnTo>
                  <a:lnTo>
                    <a:pt x="618505" y="252420"/>
                  </a:lnTo>
                  <a:lnTo>
                    <a:pt x="638457" y="252420"/>
                  </a:lnTo>
                  <a:lnTo>
                    <a:pt x="658408" y="252420"/>
                  </a:lnTo>
                  <a:lnTo>
                    <a:pt x="678361" y="252420"/>
                  </a:lnTo>
                  <a:lnTo>
                    <a:pt x="698312" y="252420"/>
                  </a:lnTo>
                  <a:lnTo>
                    <a:pt x="703131" y="252420"/>
                  </a:lnTo>
                  <a:lnTo>
                    <a:pt x="716059" y="242428"/>
                  </a:lnTo>
                  <a:lnTo>
                    <a:pt x="718264" y="240695"/>
                  </a:lnTo>
                  <a:lnTo>
                    <a:pt x="727466" y="232437"/>
                  </a:lnTo>
                  <a:lnTo>
                    <a:pt x="738215" y="222670"/>
                  </a:lnTo>
                  <a:lnTo>
                    <a:pt x="738448" y="222445"/>
                  </a:lnTo>
                  <a:lnTo>
                    <a:pt x="748835" y="212454"/>
                  </a:lnTo>
                  <a:lnTo>
                    <a:pt x="758168" y="203216"/>
                  </a:lnTo>
                  <a:lnTo>
                    <a:pt x="758928" y="202462"/>
                  </a:lnTo>
                  <a:lnTo>
                    <a:pt x="769620" y="192471"/>
                  </a:lnTo>
                  <a:lnTo>
                    <a:pt x="778119" y="184066"/>
                  </a:lnTo>
                  <a:lnTo>
                    <a:pt x="779836" y="182479"/>
                  </a:lnTo>
                  <a:lnTo>
                    <a:pt x="791250" y="172488"/>
                  </a:lnTo>
                  <a:lnTo>
                    <a:pt x="798071" y="166266"/>
                  </a:lnTo>
                  <a:lnTo>
                    <a:pt x="802935" y="162496"/>
                  </a:lnTo>
                  <a:lnTo>
                    <a:pt x="815753" y="152505"/>
                  </a:lnTo>
                  <a:lnTo>
                    <a:pt x="818022" y="150755"/>
                  </a:lnTo>
                  <a:lnTo>
                    <a:pt x="832224" y="142513"/>
                  </a:lnTo>
                  <a:lnTo>
                    <a:pt x="837975" y="139125"/>
                  </a:lnTo>
                  <a:lnTo>
                    <a:pt x="855411" y="132522"/>
                  </a:lnTo>
                  <a:lnTo>
                    <a:pt x="857926" y="131607"/>
                  </a:lnTo>
                  <a:lnTo>
                    <a:pt x="877878" y="128334"/>
                  </a:lnTo>
                  <a:lnTo>
                    <a:pt x="897829" y="128863"/>
                  </a:lnTo>
                  <a:lnTo>
                    <a:pt x="917782" y="132130"/>
                  </a:lnTo>
                  <a:lnTo>
                    <a:pt x="919391" y="132522"/>
                  </a:lnTo>
                  <a:lnTo>
                    <a:pt x="937733" y="137071"/>
                  </a:lnTo>
                  <a:lnTo>
                    <a:pt x="955260" y="142513"/>
                  </a:lnTo>
                  <a:lnTo>
                    <a:pt x="957685" y="143263"/>
                  </a:lnTo>
                  <a:lnTo>
                    <a:pt x="977636" y="150079"/>
                  </a:lnTo>
                  <a:lnTo>
                    <a:pt x="984131" y="152505"/>
                  </a:lnTo>
                  <a:lnTo>
                    <a:pt x="997589" y="157434"/>
                  </a:lnTo>
                  <a:lnTo>
                    <a:pt x="1010346" y="162496"/>
                  </a:lnTo>
                  <a:lnTo>
                    <a:pt x="1017541" y="165320"/>
                  </a:lnTo>
                  <a:lnTo>
                    <a:pt x="1034456" y="172488"/>
                  </a:lnTo>
                  <a:lnTo>
                    <a:pt x="1037492" y="173813"/>
                  </a:lnTo>
                  <a:lnTo>
                    <a:pt x="1055260" y="182479"/>
                  </a:lnTo>
                  <a:lnTo>
                    <a:pt x="1057444" y="183521"/>
                  </a:lnTo>
                  <a:lnTo>
                    <a:pt x="1074890" y="192471"/>
                  </a:lnTo>
                  <a:lnTo>
                    <a:pt x="1077396" y="193807"/>
                  </a:lnTo>
                  <a:lnTo>
                    <a:pt x="1092822" y="202462"/>
                  </a:lnTo>
                  <a:lnTo>
                    <a:pt x="1097348" y="204885"/>
                  </a:lnTo>
                  <a:lnTo>
                    <a:pt x="1112206" y="212454"/>
                  </a:lnTo>
                  <a:lnTo>
                    <a:pt x="1117299" y="215204"/>
                  </a:lnTo>
                  <a:lnTo>
                    <a:pt x="1131644" y="222445"/>
                  </a:lnTo>
                  <a:lnTo>
                    <a:pt x="1137251" y="225157"/>
                  </a:lnTo>
                  <a:lnTo>
                    <a:pt x="1155456" y="232437"/>
                  </a:lnTo>
                  <a:lnTo>
                    <a:pt x="1157203" y="233140"/>
                  </a:lnTo>
                  <a:lnTo>
                    <a:pt x="1177155" y="238953"/>
                  </a:lnTo>
                  <a:lnTo>
                    <a:pt x="1197106" y="241957"/>
                  </a:lnTo>
                  <a:lnTo>
                    <a:pt x="1217058" y="242108"/>
                  </a:lnTo>
                  <a:lnTo>
                    <a:pt x="1237010" y="239300"/>
                  </a:lnTo>
                  <a:lnTo>
                    <a:pt x="1256962" y="235013"/>
                  </a:lnTo>
                  <a:lnTo>
                    <a:pt x="1264901" y="232437"/>
                  </a:lnTo>
                  <a:lnTo>
                    <a:pt x="1276913" y="228496"/>
                  </a:lnTo>
                  <a:lnTo>
                    <a:pt x="1293495" y="222445"/>
                  </a:lnTo>
                  <a:lnTo>
                    <a:pt x="1296865" y="221266"/>
                  </a:lnTo>
                  <a:lnTo>
                    <a:pt x="1316817" y="214352"/>
                  </a:lnTo>
                  <a:lnTo>
                    <a:pt x="1322721" y="212454"/>
                  </a:lnTo>
                  <a:lnTo>
                    <a:pt x="1336769" y="207920"/>
                  </a:lnTo>
                  <a:lnTo>
                    <a:pt x="1356720" y="203056"/>
                  </a:lnTo>
                  <a:lnTo>
                    <a:pt x="1362316" y="202462"/>
                  </a:lnTo>
                  <a:lnTo>
                    <a:pt x="1376672" y="200934"/>
                  </a:lnTo>
                  <a:lnTo>
                    <a:pt x="1396625" y="201314"/>
                  </a:lnTo>
                  <a:lnTo>
                    <a:pt x="1402370" y="202462"/>
                  </a:lnTo>
                  <a:lnTo>
                    <a:pt x="1416576" y="205270"/>
                  </a:lnTo>
                  <a:lnTo>
                    <a:pt x="1436528" y="211607"/>
                  </a:lnTo>
                  <a:lnTo>
                    <a:pt x="1438378" y="212454"/>
                  </a:lnTo>
                  <a:lnTo>
                    <a:pt x="1456479" y="220447"/>
                  </a:lnTo>
                  <a:lnTo>
                    <a:pt x="1460528" y="222445"/>
                  </a:lnTo>
                  <a:lnTo>
                    <a:pt x="1476432" y="230478"/>
                  </a:lnTo>
                  <a:lnTo>
                    <a:pt x="1480167" y="232437"/>
                  </a:lnTo>
                  <a:lnTo>
                    <a:pt x="1496383" y="240947"/>
                  </a:lnTo>
                  <a:lnTo>
                    <a:pt x="1499491" y="242428"/>
                  </a:lnTo>
                  <a:lnTo>
                    <a:pt x="1516335" y="250345"/>
                  </a:lnTo>
                  <a:lnTo>
                    <a:pt x="1521516" y="252420"/>
                  </a:lnTo>
                  <a:lnTo>
                    <a:pt x="1536286" y="252420"/>
                  </a:lnTo>
                  <a:lnTo>
                    <a:pt x="1556239" y="252420"/>
                  </a:lnTo>
                  <a:lnTo>
                    <a:pt x="1576190" y="252420"/>
                  </a:lnTo>
                  <a:lnTo>
                    <a:pt x="1596142" y="252420"/>
                  </a:lnTo>
                  <a:lnTo>
                    <a:pt x="1616093" y="252420"/>
                  </a:lnTo>
                  <a:lnTo>
                    <a:pt x="1636046" y="252420"/>
                  </a:lnTo>
                  <a:lnTo>
                    <a:pt x="1655997" y="252420"/>
                  </a:lnTo>
                  <a:lnTo>
                    <a:pt x="1675949" y="252420"/>
                  </a:lnTo>
                  <a:lnTo>
                    <a:pt x="1695900" y="252420"/>
                  </a:lnTo>
                  <a:lnTo>
                    <a:pt x="1715853" y="252420"/>
                  </a:lnTo>
                  <a:lnTo>
                    <a:pt x="1735804" y="252420"/>
                  </a:lnTo>
                  <a:lnTo>
                    <a:pt x="1755756" y="252420"/>
                  </a:lnTo>
                  <a:lnTo>
                    <a:pt x="1775707" y="252420"/>
                  </a:lnTo>
                  <a:lnTo>
                    <a:pt x="1795660" y="252420"/>
                  </a:lnTo>
                  <a:lnTo>
                    <a:pt x="1815612" y="252420"/>
                  </a:lnTo>
                  <a:lnTo>
                    <a:pt x="1835563" y="252420"/>
                  </a:lnTo>
                  <a:lnTo>
                    <a:pt x="1855515" y="252420"/>
                  </a:lnTo>
                  <a:lnTo>
                    <a:pt x="1875467" y="252420"/>
                  </a:lnTo>
                  <a:lnTo>
                    <a:pt x="1895419" y="252420"/>
                  </a:lnTo>
                  <a:lnTo>
                    <a:pt x="1915370" y="252420"/>
                  </a:lnTo>
                  <a:lnTo>
                    <a:pt x="1935322" y="252420"/>
                  </a:lnTo>
                  <a:lnTo>
                    <a:pt x="1955274" y="252420"/>
                  </a:lnTo>
                  <a:lnTo>
                    <a:pt x="1975226" y="252420"/>
                  </a:lnTo>
                  <a:lnTo>
                    <a:pt x="1995177" y="252420"/>
                  </a:lnTo>
                  <a:lnTo>
                    <a:pt x="1997395" y="252420"/>
                  </a:lnTo>
                  <a:lnTo>
                    <a:pt x="2006090" y="242428"/>
                  </a:lnTo>
                  <a:lnTo>
                    <a:pt x="2014749" y="232437"/>
                  </a:lnTo>
                  <a:lnTo>
                    <a:pt x="2015129" y="231986"/>
                  </a:lnTo>
                  <a:lnTo>
                    <a:pt x="2023236" y="222445"/>
                  </a:lnTo>
                  <a:lnTo>
                    <a:pt x="2031990" y="212454"/>
                  </a:lnTo>
                  <a:lnTo>
                    <a:pt x="2035081" y="208913"/>
                  </a:lnTo>
                  <a:lnTo>
                    <a:pt x="2041056" y="202462"/>
                  </a:lnTo>
                  <a:lnTo>
                    <a:pt x="2050054" y="192471"/>
                  </a:lnTo>
                  <a:lnTo>
                    <a:pt x="2055033" y="187222"/>
                  </a:lnTo>
                  <a:lnTo>
                    <a:pt x="2060428" y="182479"/>
                  </a:lnTo>
                  <a:lnTo>
                    <a:pt x="2071271" y="172488"/>
                  </a:lnTo>
                  <a:lnTo>
                    <a:pt x="2074984" y="169112"/>
                  </a:lnTo>
                  <a:lnTo>
                    <a:pt x="2084828" y="162496"/>
                  </a:lnTo>
                  <a:lnTo>
                    <a:pt x="2094936" y="155783"/>
                  </a:lnTo>
                  <a:lnTo>
                    <a:pt x="2103677" y="152505"/>
                  </a:lnTo>
                  <a:lnTo>
                    <a:pt x="2114888" y="147887"/>
                  </a:lnTo>
                  <a:lnTo>
                    <a:pt x="2134840" y="145567"/>
                  </a:lnTo>
                  <a:lnTo>
                    <a:pt x="2154791" y="148659"/>
                  </a:lnTo>
                  <a:lnTo>
                    <a:pt x="2164401" y="152505"/>
                  </a:lnTo>
                  <a:lnTo>
                    <a:pt x="2174743" y="156562"/>
                  </a:lnTo>
                  <a:lnTo>
                    <a:pt x="2185161" y="162496"/>
                  </a:lnTo>
                  <a:lnTo>
                    <a:pt x="2194695" y="168006"/>
                  </a:lnTo>
                  <a:lnTo>
                    <a:pt x="2200638" y="172488"/>
                  </a:lnTo>
                  <a:lnTo>
                    <a:pt x="2214303" y="182479"/>
                  </a:lnTo>
                  <a:lnTo>
                    <a:pt x="2214647" y="182736"/>
                  </a:lnTo>
                  <a:lnTo>
                    <a:pt x="2226211" y="192471"/>
                  </a:lnTo>
                  <a:lnTo>
                    <a:pt x="2234599" y="199610"/>
                  </a:lnTo>
                  <a:lnTo>
                    <a:pt x="2237711" y="202462"/>
                  </a:lnTo>
                  <a:lnTo>
                    <a:pt x="2248879" y="212454"/>
                  </a:lnTo>
                  <a:lnTo>
                    <a:pt x="2254550" y="217629"/>
                  </a:lnTo>
                  <a:lnTo>
                    <a:pt x="2259895" y="222445"/>
                  </a:lnTo>
                  <a:lnTo>
                    <a:pt x="2270865" y="232437"/>
                  </a:lnTo>
                  <a:lnTo>
                    <a:pt x="2274503" y="235643"/>
                  </a:lnTo>
                  <a:lnTo>
                    <a:pt x="2282492" y="242428"/>
                  </a:lnTo>
                  <a:lnTo>
                    <a:pt x="2294038" y="252420"/>
                  </a:lnTo>
                  <a:lnTo>
                    <a:pt x="2294454" y="252420"/>
                  </a:lnTo>
                  <a:lnTo>
                    <a:pt x="2314406" y="252420"/>
                  </a:lnTo>
                  <a:lnTo>
                    <a:pt x="2334357" y="252420"/>
                  </a:lnTo>
                  <a:lnTo>
                    <a:pt x="2354310" y="252420"/>
                  </a:lnTo>
                  <a:lnTo>
                    <a:pt x="2374261" y="252420"/>
                  </a:lnTo>
                  <a:lnTo>
                    <a:pt x="2394213" y="252420"/>
                  </a:lnTo>
                  <a:lnTo>
                    <a:pt x="2414165" y="252420"/>
                  </a:lnTo>
                  <a:lnTo>
                    <a:pt x="2434117" y="252420"/>
                  </a:lnTo>
                  <a:lnTo>
                    <a:pt x="2454068" y="252420"/>
                  </a:lnTo>
                  <a:lnTo>
                    <a:pt x="2474020" y="252420"/>
                  </a:lnTo>
                  <a:lnTo>
                    <a:pt x="2493972" y="252420"/>
                  </a:lnTo>
                  <a:lnTo>
                    <a:pt x="2513924" y="252420"/>
                  </a:lnTo>
                  <a:lnTo>
                    <a:pt x="2533875" y="252420"/>
                  </a:lnTo>
                  <a:lnTo>
                    <a:pt x="2551152" y="252420"/>
                  </a:lnTo>
                  <a:lnTo>
                    <a:pt x="2553827" y="251144"/>
                  </a:lnTo>
                  <a:lnTo>
                    <a:pt x="2571417" y="242428"/>
                  </a:lnTo>
                  <a:lnTo>
                    <a:pt x="2573779" y="241252"/>
                  </a:lnTo>
                  <a:lnTo>
                    <a:pt x="2592303" y="232437"/>
                  </a:lnTo>
                  <a:lnTo>
                    <a:pt x="2593731" y="231767"/>
                  </a:lnTo>
                  <a:lnTo>
                    <a:pt x="2613683" y="223242"/>
                  </a:lnTo>
                  <a:lnTo>
                    <a:pt x="2616147" y="222445"/>
                  </a:lnTo>
                  <a:lnTo>
                    <a:pt x="2633634" y="216871"/>
                  </a:lnTo>
                  <a:lnTo>
                    <a:pt x="2653586" y="214024"/>
                  </a:lnTo>
                  <a:lnTo>
                    <a:pt x="2673538" y="216405"/>
                  </a:lnTo>
                  <a:lnTo>
                    <a:pt x="2687565" y="222445"/>
                  </a:lnTo>
                  <a:lnTo>
                    <a:pt x="2693490" y="225005"/>
                  </a:lnTo>
                  <a:lnTo>
                    <a:pt x="2702905" y="232437"/>
                  </a:lnTo>
                  <a:lnTo>
                    <a:pt x="2713441" y="240840"/>
                  </a:lnTo>
                  <a:lnTo>
                    <a:pt x="2714825" y="242428"/>
                  </a:lnTo>
                  <a:lnTo>
                    <a:pt x="2723887" y="252420"/>
                  </a:lnTo>
                  <a:lnTo>
                    <a:pt x="2733393" y="252420"/>
                  </a:lnTo>
                  <a:lnTo>
                    <a:pt x="2753345" y="252420"/>
                  </a:lnTo>
                  <a:lnTo>
                    <a:pt x="2773297" y="252420"/>
                  </a:lnTo>
                  <a:lnTo>
                    <a:pt x="2793248" y="252420"/>
                  </a:lnTo>
                  <a:lnTo>
                    <a:pt x="2809551" y="252420"/>
                  </a:lnTo>
                  <a:lnTo>
                    <a:pt x="2803108" y="242428"/>
                  </a:lnTo>
                  <a:lnTo>
                    <a:pt x="2796631" y="232437"/>
                  </a:lnTo>
                  <a:lnTo>
                    <a:pt x="2793248" y="227364"/>
                  </a:lnTo>
                  <a:lnTo>
                    <a:pt x="2790208" y="222445"/>
                  </a:lnTo>
                  <a:lnTo>
                    <a:pt x="2784216" y="212454"/>
                  </a:lnTo>
                  <a:lnTo>
                    <a:pt x="2778189" y="202462"/>
                  </a:lnTo>
                  <a:lnTo>
                    <a:pt x="2773297" y="194339"/>
                  </a:lnTo>
                  <a:lnTo>
                    <a:pt x="2772129" y="192471"/>
                  </a:lnTo>
                  <a:lnTo>
                    <a:pt x="2765831" y="182479"/>
                  </a:lnTo>
                  <a:lnTo>
                    <a:pt x="2759392" y="172488"/>
                  </a:lnTo>
                  <a:lnTo>
                    <a:pt x="2753345" y="162920"/>
                  </a:lnTo>
                  <a:lnTo>
                    <a:pt x="2753046" y="162496"/>
                  </a:lnTo>
                  <a:lnTo>
                    <a:pt x="2746005" y="152505"/>
                  </a:lnTo>
                  <a:lnTo>
                    <a:pt x="2739133" y="142513"/>
                  </a:lnTo>
                  <a:lnTo>
                    <a:pt x="2733393" y="134821"/>
                  </a:lnTo>
                  <a:lnTo>
                    <a:pt x="2731276" y="132522"/>
                  </a:lnTo>
                  <a:lnTo>
                    <a:pt x="2722627" y="122530"/>
                  </a:lnTo>
                  <a:lnTo>
                    <a:pt x="2713596" y="112539"/>
                  </a:lnTo>
                  <a:lnTo>
                    <a:pt x="2713441" y="112364"/>
                  </a:lnTo>
                  <a:lnTo>
                    <a:pt x="2700850" y="102548"/>
                  </a:lnTo>
                  <a:lnTo>
                    <a:pt x="2693490" y="96855"/>
                  </a:lnTo>
                  <a:lnTo>
                    <a:pt x="2683430" y="92556"/>
                  </a:lnTo>
                  <a:lnTo>
                    <a:pt x="2673538" y="88187"/>
                  </a:lnTo>
                  <a:lnTo>
                    <a:pt x="2653586" y="85774"/>
                  </a:lnTo>
                  <a:lnTo>
                    <a:pt x="2633634" y="88733"/>
                  </a:lnTo>
                  <a:lnTo>
                    <a:pt x="2621597" y="92556"/>
                  </a:lnTo>
                  <a:lnTo>
                    <a:pt x="2613683" y="95084"/>
                  </a:lnTo>
                  <a:lnTo>
                    <a:pt x="2596336" y="102548"/>
                  </a:lnTo>
                  <a:lnTo>
                    <a:pt x="2593731" y="103681"/>
                  </a:lnTo>
                  <a:lnTo>
                    <a:pt x="2575422" y="112539"/>
                  </a:lnTo>
                  <a:lnTo>
                    <a:pt x="2573779" y="113334"/>
                  </a:lnTo>
                  <a:lnTo>
                    <a:pt x="2554368" y="122530"/>
                  </a:lnTo>
                  <a:lnTo>
                    <a:pt x="2553827" y="122792"/>
                  </a:lnTo>
                  <a:lnTo>
                    <a:pt x="2534053" y="132522"/>
                  </a:lnTo>
                  <a:lnTo>
                    <a:pt x="2533875" y="132610"/>
                  </a:lnTo>
                  <a:lnTo>
                    <a:pt x="2513924" y="141536"/>
                  </a:lnTo>
                  <a:lnTo>
                    <a:pt x="2511587" y="142513"/>
                  </a:lnTo>
                  <a:lnTo>
                    <a:pt x="2493972" y="149885"/>
                  </a:lnTo>
                  <a:lnTo>
                    <a:pt x="2487157" y="152505"/>
                  </a:lnTo>
                  <a:lnTo>
                    <a:pt x="2474020" y="157403"/>
                  </a:lnTo>
                  <a:lnTo>
                    <a:pt x="2457876" y="162496"/>
                  </a:lnTo>
                  <a:lnTo>
                    <a:pt x="2454068" y="163655"/>
                  </a:lnTo>
                  <a:lnTo>
                    <a:pt x="2434117" y="168514"/>
                  </a:lnTo>
                  <a:lnTo>
                    <a:pt x="2414165" y="171240"/>
                  </a:lnTo>
                  <a:lnTo>
                    <a:pt x="2394213" y="171649"/>
                  </a:lnTo>
                  <a:lnTo>
                    <a:pt x="2374261" y="168729"/>
                  </a:lnTo>
                  <a:lnTo>
                    <a:pt x="2354310" y="162676"/>
                  </a:lnTo>
                  <a:lnTo>
                    <a:pt x="2353936" y="162496"/>
                  </a:lnTo>
                  <a:lnTo>
                    <a:pt x="2334357" y="152889"/>
                  </a:lnTo>
                  <a:lnTo>
                    <a:pt x="2333759" y="152505"/>
                  </a:lnTo>
                  <a:lnTo>
                    <a:pt x="2318217" y="142513"/>
                  </a:lnTo>
                  <a:lnTo>
                    <a:pt x="2314406" y="140028"/>
                  </a:lnTo>
                  <a:lnTo>
                    <a:pt x="2304556" y="132522"/>
                  </a:lnTo>
                  <a:lnTo>
                    <a:pt x="2294454" y="124607"/>
                  </a:lnTo>
                  <a:lnTo>
                    <a:pt x="2292132" y="122530"/>
                  </a:lnTo>
                  <a:lnTo>
                    <a:pt x="2280227" y="112539"/>
                  </a:lnTo>
                  <a:lnTo>
                    <a:pt x="2274503" y="107665"/>
                  </a:lnTo>
                  <a:lnTo>
                    <a:pt x="2268798" y="102548"/>
                  </a:lnTo>
                  <a:lnTo>
                    <a:pt x="2257660" y="92556"/>
                  </a:lnTo>
                  <a:lnTo>
                    <a:pt x="2254550" y="89711"/>
                  </a:lnTo>
                  <a:lnTo>
                    <a:pt x="2246833" y="82564"/>
                  </a:lnTo>
                  <a:lnTo>
                    <a:pt x="2235507" y="72573"/>
                  </a:lnTo>
                  <a:lnTo>
                    <a:pt x="2234599" y="71745"/>
                  </a:lnTo>
                  <a:lnTo>
                    <a:pt x="2223791" y="62581"/>
                  </a:lnTo>
                  <a:lnTo>
                    <a:pt x="2214647" y="54709"/>
                  </a:lnTo>
                  <a:lnTo>
                    <a:pt x="2211904" y="52590"/>
                  </a:lnTo>
                  <a:lnTo>
                    <a:pt x="2198250" y="42599"/>
                  </a:lnTo>
                  <a:lnTo>
                    <a:pt x="2194695" y="39993"/>
                  </a:lnTo>
                  <a:lnTo>
                    <a:pt x="2182280" y="32607"/>
                  </a:lnTo>
                  <a:lnTo>
                    <a:pt x="2174743" y="28148"/>
                  </a:lnTo>
                  <a:lnTo>
                    <a:pt x="2160169" y="22616"/>
                  </a:lnTo>
                  <a:lnTo>
                    <a:pt x="2154791" y="20512"/>
                  </a:lnTo>
                  <a:lnTo>
                    <a:pt x="2134840" y="17331"/>
                  </a:lnTo>
                  <a:lnTo>
                    <a:pt x="2114888" y="19531"/>
                  </a:lnTo>
                  <a:lnTo>
                    <a:pt x="2106965" y="22616"/>
                  </a:lnTo>
                  <a:lnTo>
                    <a:pt x="2094936" y="27150"/>
                  </a:lnTo>
                  <a:lnTo>
                    <a:pt x="2086781" y="32607"/>
                  </a:lnTo>
                  <a:lnTo>
                    <a:pt x="2074984" y="40750"/>
                  </a:lnTo>
                  <a:lnTo>
                    <a:pt x="2073005" y="42599"/>
                  </a:lnTo>
                  <a:lnTo>
                    <a:pt x="2061939" y="52590"/>
                  </a:lnTo>
                  <a:lnTo>
                    <a:pt x="2055033" y="58844"/>
                  </a:lnTo>
                  <a:lnTo>
                    <a:pt x="2051568" y="62581"/>
                  </a:lnTo>
                  <a:lnTo>
                    <a:pt x="2042253" y="72573"/>
                  </a:lnTo>
                  <a:lnTo>
                    <a:pt x="2035081" y="80634"/>
                  </a:lnTo>
                  <a:lnTo>
                    <a:pt x="2033445" y="82564"/>
                  </a:lnTo>
                  <a:lnTo>
                    <a:pt x="2024631" y="92556"/>
                  </a:lnTo>
                  <a:lnTo>
                    <a:pt x="2015806" y="102548"/>
                  </a:lnTo>
                  <a:lnTo>
                    <a:pt x="2015129" y="103316"/>
                  </a:lnTo>
                  <a:lnTo>
                    <a:pt x="2007226" y="112539"/>
                  </a:lnTo>
                  <a:lnTo>
                    <a:pt x="1998538" y="122530"/>
                  </a:lnTo>
                  <a:lnTo>
                    <a:pt x="1995177" y="126493"/>
                  </a:lnTo>
                  <a:lnTo>
                    <a:pt x="1989593" y="132522"/>
                  </a:lnTo>
                  <a:lnTo>
                    <a:pt x="1979939" y="142513"/>
                  </a:lnTo>
                  <a:lnTo>
                    <a:pt x="1975226" y="147540"/>
                  </a:lnTo>
                  <a:lnTo>
                    <a:pt x="1969446" y="152505"/>
                  </a:lnTo>
                  <a:lnTo>
                    <a:pt x="1957919" y="162496"/>
                  </a:lnTo>
                  <a:lnTo>
                    <a:pt x="1955274" y="164811"/>
                  </a:lnTo>
                  <a:lnTo>
                    <a:pt x="1943251" y="172488"/>
                  </a:lnTo>
                  <a:lnTo>
                    <a:pt x="1935322" y="177376"/>
                  </a:lnTo>
                  <a:lnTo>
                    <a:pt x="1923114" y="182479"/>
                  </a:lnTo>
                  <a:lnTo>
                    <a:pt x="1915370" y="185729"/>
                  </a:lnTo>
                  <a:lnTo>
                    <a:pt x="1895419" y="189680"/>
                  </a:lnTo>
                  <a:lnTo>
                    <a:pt x="1875467" y="190709"/>
                  </a:lnTo>
                  <a:lnTo>
                    <a:pt x="1855515" y="189671"/>
                  </a:lnTo>
                  <a:lnTo>
                    <a:pt x="1835563" y="187274"/>
                  </a:lnTo>
                  <a:lnTo>
                    <a:pt x="1815612" y="184229"/>
                  </a:lnTo>
                  <a:lnTo>
                    <a:pt x="1805089" y="182479"/>
                  </a:lnTo>
                  <a:lnTo>
                    <a:pt x="1795660" y="180897"/>
                  </a:lnTo>
                  <a:lnTo>
                    <a:pt x="1775707" y="177170"/>
                  </a:lnTo>
                  <a:lnTo>
                    <a:pt x="1755756" y="172772"/>
                  </a:lnTo>
                  <a:lnTo>
                    <a:pt x="1754636" y="172488"/>
                  </a:lnTo>
                  <a:lnTo>
                    <a:pt x="1735804" y="167819"/>
                  </a:lnTo>
                  <a:lnTo>
                    <a:pt x="1715853" y="162940"/>
                  </a:lnTo>
                  <a:lnTo>
                    <a:pt x="1714091" y="162496"/>
                  </a:lnTo>
                  <a:lnTo>
                    <a:pt x="1695900" y="157775"/>
                  </a:lnTo>
                  <a:lnTo>
                    <a:pt x="1675949" y="153151"/>
                  </a:lnTo>
                  <a:lnTo>
                    <a:pt x="1672597" y="152505"/>
                  </a:lnTo>
                  <a:lnTo>
                    <a:pt x="1655997" y="149295"/>
                  </a:lnTo>
                  <a:lnTo>
                    <a:pt x="1636046" y="146657"/>
                  </a:lnTo>
                  <a:lnTo>
                    <a:pt x="1616093" y="144647"/>
                  </a:lnTo>
                  <a:lnTo>
                    <a:pt x="1596701" y="142513"/>
                  </a:lnTo>
                  <a:lnTo>
                    <a:pt x="1596142" y="142452"/>
                  </a:lnTo>
                  <a:lnTo>
                    <a:pt x="1576190" y="139945"/>
                  </a:lnTo>
                  <a:lnTo>
                    <a:pt x="1556239" y="135731"/>
                  </a:lnTo>
                  <a:lnTo>
                    <a:pt x="1545258" y="132522"/>
                  </a:lnTo>
                  <a:lnTo>
                    <a:pt x="1536286" y="129931"/>
                  </a:lnTo>
                  <a:lnTo>
                    <a:pt x="1517597" y="122530"/>
                  </a:lnTo>
                  <a:lnTo>
                    <a:pt x="1516335" y="122055"/>
                  </a:lnTo>
                  <a:lnTo>
                    <a:pt x="1496491" y="112539"/>
                  </a:lnTo>
                  <a:lnTo>
                    <a:pt x="1496383" y="112485"/>
                  </a:lnTo>
                  <a:lnTo>
                    <a:pt x="1476916" y="102548"/>
                  </a:lnTo>
                  <a:lnTo>
                    <a:pt x="1476432" y="102298"/>
                  </a:lnTo>
                  <a:lnTo>
                    <a:pt x="1457572" y="92556"/>
                  </a:lnTo>
                  <a:lnTo>
                    <a:pt x="1456479" y="92003"/>
                  </a:lnTo>
                  <a:lnTo>
                    <a:pt x="1436528" y="82988"/>
                  </a:lnTo>
                  <a:lnTo>
                    <a:pt x="1435169" y="82564"/>
                  </a:lnTo>
                  <a:lnTo>
                    <a:pt x="1416576" y="76809"/>
                  </a:lnTo>
                  <a:lnTo>
                    <a:pt x="1396625" y="72944"/>
                  </a:lnTo>
                  <a:lnTo>
                    <a:pt x="1376672" y="72742"/>
                  </a:lnTo>
                  <a:lnTo>
                    <a:pt x="1356720" y="74822"/>
                  </a:lnTo>
                  <a:lnTo>
                    <a:pt x="1336769" y="79474"/>
                  </a:lnTo>
                  <a:lnTo>
                    <a:pt x="1326718" y="82564"/>
                  </a:lnTo>
                  <a:lnTo>
                    <a:pt x="1316817" y="85663"/>
                  </a:lnTo>
                  <a:lnTo>
                    <a:pt x="1297819" y="92556"/>
                  </a:lnTo>
                  <a:lnTo>
                    <a:pt x="1296865" y="92903"/>
                  </a:lnTo>
                  <a:lnTo>
                    <a:pt x="1276913" y="100055"/>
                  </a:lnTo>
                  <a:lnTo>
                    <a:pt x="1269120" y="102548"/>
                  </a:lnTo>
                  <a:lnTo>
                    <a:pt x="1256962" y="106347"/>
                  </a:lnTo>
                  <a:lnTo>
                    <a:pt x="1237010" y="110960"/>
                  </a:lnTo>
                  <a:lnTo>
                    <a:pt x="1225291" y="112539"/>
                  </a:lnTo>
                  <a:lnTo>
                    <a:pt x="1217058" y="113664"/>
                  </a:lnTo>
                  <a:lnTo>
                    <a:pt x="1197106" y="113545"/>
                  </a:lnTo>
                  <a:lnTo>
                    <a:pt x="1190407" y="112539"/>
                  </a:lnTo>
                  <a:lnTo>
                    <a:pt x="1177155" y="110544"/>
                  </a:lnTo>
                  <a:lnTo>
                    <a:pt x="1157203" y="104694"/>
                  </a:lnTo>
                  <a:lnTo>
                    <a:pt x="1152101" y="102548"/>
                  </a:lnTo>
                  <a:lnTo>
                    <a:pt x="1137251" y="96601"/>
                  </a:lnTo>
                  <a:lnTo>
                    <a:pt x="1129020" y="92556"/>
                  </a:lnTo>
                  <a:lnTo>
                    <a:pt x="1117299" y="86807"/>
                  </a:lnTo>
                  <a:lnTo>
                    <a:pt x="1109204" y="82564"/>
                  </a:lnTo>
                  <a:lnTo>
                    <a:pt x="1097348" y="76510"/>
                  </a:lnTo>
                  <a:lnTo>
                    <a:pt x="1090104" y="72573"/>
                  </a:lnTo>
                  <a:lnTo>
                    <a:pt x="1077396" y="65478"/>
                  </a:lnTo>
                  <a:lnTo>
                    <a:pt x="1071850" y="62581"/>
                  </a:lnTo>
                  <a:lnTo>
                    <a:pt x="1057444" y="55198"/>
                  </a:lnTo>
                  <a:lnTo>
                    <a:pt x="1051823" y="52590"/>
                  </a:lnTo>
                  <a:lnTo>
                    <a:pt x="1037492" y="45875"/>
                  </a:lnTo>
                  <a:lnTo>
                    <a:pt x="1030362" y="42599"/>
                  </a:lnTo>
                  <a:lnTo>
                    <a:pt x="1017541" y="36772"/>
                  </a:lnTo>
                  <a:lnTo>
                    <a:pt x="1006795" y="32607"/>
                  </a:lnTo>
                  <a:lnTo>
                    <a:pt x="997589" y="28883"/>
                  </a:lnTo>
                  <a:lnTo>
                    <a:pt x="980240" y="22616"/>
                  </a:lnTo>
                  <a:lnTo>
                    <a:pt x="977636" y="21695"/>
                  </a:lnTo>
                  <a:lnTo>
                    <a:pt x="957685" y="14740"/>
                  </a:lnTo>
                  <a:lnTo>
                    <a:pt x="950868" y="12624"/>
                  </a:lnTo>
                  <a:lnTo>
                    <a:pt x="937733" y="8439"/>
                  </a:lnTo>
                  <a:lnTo>
                    <a:pt x="917782" y="3377"/>
                  </a:lnTo>
                  <a:lnTo>
                    <a:pt x="912724" y="2633"/>
                  </a:lnTo>
                  <a:lnTo>
                    <a:pt x="897829" y="442"/>
                  </a:lnTo>
                  <a:lnTo>
                    <a:pt x="877878" y="0"/>
                  </a:lnTo>
                  <a:lnTo>
                    <a:pt x="861964" y="2633"/>
                  </a:lnTo>
                  <a:lnTo>
                    <a:pt x="857926" y="3291"/>
                  </a:lnTo>
                  <a:lnTo>
                    <a:pt x="837975" y="10712"/>
                  </a:lnTo>
                  <a:lnTo>
                    <a:pt x="834571" y="12624"/>
                  </a:lnTo>
                  <a:lnTo>
                    <a:pt x="818022" y="22256"/>
                  </a:lnTo>
                  <a:lnTo>
                    <a:pt x="817549" y="22616"/>
                  </a:lnTo>
                  <a:lnTo>
                    <a:pt x="804751" y="32607"/>
                  </a:lnTo>
                  <a:lnTo>
                    <a:pt x="798071" y="37748"/>
                  </a:lnTo>
                  <a:lnTo>
                    <a:pt x="792664" y="42599"/>
                  </a:lnTo>
                  <a:lnTo>
                    <a:pt x="781575" y="52590"/>
                  </a:lnTo>
                  <a:lnTo>
                    <a:pt x="778119" y="55726"/>
                  </a:lnTo>
                  <a:lnTo>
                    <a:pt x="771160" y="62581"/>
                  </a:lnTo>
                  <a:lnTo>
                    <a:pt x="760918" y="72573"/>
                  </a:lnTo>
                  <a:lnTo>
                    <a:pt x="758168" y="75229"/>
                  </a:lnTo>
                  <a:lnTo>
                    <a:pt x="750610" y="82564"/>
                  </a:lnTo>
                  <a:lnTo>
                    <a:pt x="740186" y="92556"/>
                  </a:lnTo>
                  <a:lnTo>
                    <a:pt x="738215" y="94477"/>
                  </a:lnTo>
                  <a:lnTo>
                    <a:pt x="729108" y="102548"/>
                  </a:lnTo>
                  <a:lnTo>
                    <a:pt x="718369" y="112539"/>
                  </a:lnTo>
                  <a:lnTo>
                    <a:pt x="718264" y="112634"/>
                  </a:lnTo>
                  <a:lnTo>
                    <a:pt x="705474" y="122530"/>
                  </a:lnTo>
                  <a:lnTo>
                    <a:pt x="698312" y="128237"/>
                  </a:lnTo>
                  <a:lnTo>
                    <a:pt x="691748" y="132522"/>
                  </a:lnTo>
                  <a:lnTo>
                    <a:pt x="678361" y="141054"/>
                  </a:lnTo>
                  <a:lnTo>
                    <a:pt x="675626" y="142513"/>
                  </a:lnTo>
                  <a:lnTo>
                    <a:pt x="658408" y="151738"/>
                  </a:lnTo>
                  <a:lnTo>
                    <a:pt x="656659" y="152505"/>
                  </a:lnTo>
                  <a:lnTo>
                    <a:pt x="638457" y="160344"/>
                  </a:lnTo>
                  <a:lnTo>
                    <a:pt x="633293" y="162496"/>
                  </a:lnTo>
                  <a:lnTo>
                    <a:pt x="618505" y="168491"/>
                  </a:lnTo>
                  <a:lnTo>
                    <a:pt x="607931" y="172488"/>
                  </a:lnTo>
                  <a:lnTo>
                    <a:pt x="598553" y="176284"/>
                  </a:lnTo>
                  <a:lnTo>
                    <a:pt x="584234" y="182479"/>
                  </a:lnTo>
                  <a:lnTo>
                    <a:pt x="578601" y="184900"/>
                  </a:lnTo>
                  <a:lnTo>
                    <a:pt x="562620" y="192471"/>
                  </a:lnTo>
                  <a:lnTo>
                    <a:pt x="558649" y="194260"/>
                  </a:lnTo>
                  <a:lnTo>
                    <a:pt x="541803" y="202462"/>
                  </a:lnTo>
                  <a:lnTo>
                    <a:pt x="538698" y="204054"/>
                  </a:lnTo>
                  <a:lnTo>
                    <a:pt x="521877" y="212454"/>
                  </a:lnTo>
                  <a:lnTo>
                    <a:pt x="518746" y="213986"/>
                  </a:lnTo>
                  <a:lnTo>
                    <a:pt x="499878" y="222445"/>
                  </a:lnTo>
                  <a:lnTo>
                    <a:pt x="498794" y="222927"/>
                  </a:lnTo>
                  <a:lnTo>
                    <a:pt x="478842" y="231228"/>
                  </a:lnTo>
                  <a:lnTo>
                    <a:pt x="475140" y="232437"/>
                  </a:lnTo>
                  <a:lnTo>
                    <a:pt x="458891" y="237639"/>
                  </a:lnTo>
                  <a:lnTo>
                    <a:pt x="440872" y="242428"/>
                  </a:lnTo>
                  <a:lnTo>
                    <a:pt x="438939" y="242948"/>
                  </a:lnTo>
                  <a:lnTo>
                    <a:pt x="418987" y="247943"/>
                  </a:lnTo>
                  <a:lnTo>
                    <a:pt x="402536" y="252420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任意多边形: 形状 2342">
              <a:extLst>
                <a:ext uri="{FF2B5EF4-FFF2-40B4-BE49-F238E27FC236}">
                  <a16:creationId xmlns:a16="http://schemas.microsoft.com/office/drawing/2014/main" id="{CF281313-0E31-8B0F-570F-5759C282B9F9}"/>
                </a:ext>
              </a:extLst>
            </p:cNvPr>
            <p:cNvSpPr/>
            <p:nvPr/>
          </p:nvSpPr>
          <p:spPr>
            <a:xfrm>
              <a:off x="8983638" y="3798587"/>
              <a:ext cx="2972814" cy="380695"/>
            </a:xfrm>
            <a:custGeom>
              <a:avLst/>
              <a:gdLst>
                <a:gd name="connsiteX0" fmla="*/ 139662 w 2972814"/>
                <a:gd name="connsiteY0" fmla="*/ 380695 h 380695"/>
                <a:gd name="connsiteX1" fmla="*/ 159614 w 2972814"/>
                <a:gd name="connsiteY1" fmla="*/ 380695 h 380695"/>
                <a:gd name="connsiteX2" fmla="*/ 179566 w 2972814"/>
                <a:gd name="connsiteY2" fmla="*/ 380695 h 380695"/>
                <a:gd name="connsiteX3" fmla="*/ 199518 w 2972814"/>
                <a:gd name="connsiteY3" fmla="*/ 380695 h 380695"/>
                <a:gd name="connsiteX4" fmla="*/ 219469 w 2972814"/>
                <a:gd name="connsiteY4" fmla="*/ 380695 h 380695"/>
                <a:gd name="connsiteX5" fmla="*/ 239421 w 2972814"/>
                <a:gd name="connsiteY5" fmla="*/ 380695 h 380695"/>
                <a:gd name="connsiteX6" fmla="*/ 259373 w 2972814"/>
                <a:gd name="connsiteY6" fmla="*/ 380695 h 380695"/>
                <a:gd name="connsiteX7" fmla="*/ 279325 w 2972814"/>
                <a:gd name="connsiteY7" fmla="*/ 380695 h 380695"/>
                <a:gd name="connsiteX8" fmla="*/ 299276 w 2972814"/>
                <a:gd name="connsiteY8" fmla="*/ 380695 h 380695"/>
                <a:gd name="connsiteX9" fmla="*/ 319228 w 2972814"/>
                <a:gd name="connsiteY9" fmla="*/ 380695 h 380695"/>
                <a:gd name="connsiteX10" fmla="*/ 339180 w 2972814"/>
                <a:gd name="connsiteY10" fmla="*/ 380695 h 380695"/>
                <a:gd name="connsiteX11" fmla="*/ 359132 w 2972814"/>
                <a:gd name="connsiteY11" fmla="*/ 380695 h 380695"/>
                <a:gd name="connsiteX12" fmla="*/ 379084 w 2972814"/>
                <a:gd name="connsiteY12" fmla="*/ 380695 h 380695"/>
                <a:gd name="connsiteX13" fmla="*/ 399035 w 2972814"/>
                <a:gd name="connsiteY13" fmla="*/ 380695 h 380695"/>
                <a:gd name="connsiteX14" fmla="*/ 402536 w 2972814"/>
                <a:gd name="connsiteY14" fmla="*/ 380695 h 380695"/>
                <a:gd name="connsiteX15" fmla="*/ 418987 w 2972814"/>
                <a:gd name="connsiteY15" fmla="*/ 376219 h 380695"/>
                <a:gd name="connsiteX16" fmla="*/ 438939 w 2972814"/>
                <a:gd name="connsiteY16" fmla="*/ 371224 h 380695"/>
                <a:gd name="connsiteX17" fmla="*/ 440872 w 2972814"/>
                <a:gd name="connsiteY17" fmla="*/ 370704 h 380695"/>
                <a:gd name="connsiteX18" fmla="*/ 458891 w 2972814"/>
                <a:gd name="connsiteY18" fmla="*/ 365914 h 380695"/>
                <a:gd name="connsiteX19" fmla="*/ 475140 w 2972814"/>
                <a:gd name="connsiteY19" fmla="*/ 360712 h 380695"/>
                <a:gd name="connsiteX20" fmla="*/ 478842 w 2972814"/>
                <a:gd name="connsiteY20" fmla="*/ 359503 h 380695"/>
                <a:gd name="connsiteX21" fmla="*/ 498794 w 2972814"/>
                <a:gd name="connsiteY21" fmla="*/ 351202 h 380695"/>
                <a:gd name="connsiteX22" fmla="*/ 499878 w 2972814"/>
                <a:gd name="connsiteY22" fmla="*/ 350721 h 380695"/>
                <a:gd name="connsiteX23" fmla="*/ 518746 w 2972814"/>
                <a:gd name="connsiteY23" fmla="*/ 342261 h 380695"/>
                <a:gd name="connsiteX24" fmla="*/ 521877 w 2972814"/>
                <a:gd name="connsiteY24" fmla="*/ 340729 h 380695"/>
                <a:gd name="connsiteX25" fmla="*/ 538698 w 2972814"/>
                <a:gd name="connsiteY25" fmla="*/ 332329 h 380695"/>
                <a:gd name="connsiteX26" fmla="*/ 541803 w 2972814"/>
                <a:gd name="connsiteY26" fmla="*/ 330738 h 380695"/>
                <a:gd name="connsiteX27" fmla="*/ 558649 w 2972814"/>
                <a:gd name="connsiteY27" fmla="*/ 322536 h 380695"/>
                <a:gd name="connsiteX28" fmla="*/ 562620 w 2972814"/>
                <a:gd name="connsiteY28" fmla="*/ 320746 h 380695"/>
                <a:gd name="connsiteX29" fmla="*/ 578601 w 2972814"/>
                <a:gd name="connsiteY29" fmla="*/ 313175 h 380695"/>
                <a:gd name="connsiteX30" fmla="*/ 584234 w 2972814"/>
                <a:gd name="connsiteY30" fmla="*/ 310755 h 380695"/>
                <a:gd name="connsiteX31" fmla="*/ 598553 w 2972814"/>
                <a:gd name="connsiteY31" fmla="*/ 304559 h 380695"/>
                <a:gd name="connsiteX32" fmla="*/ 607931 w 2972814"/>
                <a:gd name="connsiteY32" fmla="*/ 300763 h 380695"/>
                <a:gd name="connsiteX33" fmla="*/ 618505 w 2972814"/>
                <a:gd name="connsiteY33" fmla="*/ 296766 h 380695"/>
                <a:gd name="connsiteX34" fmla="*/ 633293 w 2972814"/>
                <a:gd name="connsiteY34" fmla="*/ 290772 h 380695"/>
                <a:gd name="connsiteX35" fmla="*/ 638457 w 2972814"/>
                <a:gd name="connsiteY35" fmla="*/ 288620 h 380695"/>
                <a:gd name="connsiteX36" fmla="*/ 656659 w 2972814"/>
                <a:gd name="connsiteY36" fmla="*/ 280780 h 380695"/>
                <a:gd name="connsiteX37" fmla="*/ 658408 w 2972814"/>
                <a:gd name="connsiteY37" fmla="*/ 280013 h 380695"/>
                <a:gd name="connsiteX38" fmla="*/ 675626 w 2972814"/>
                <a:gd name="connsiteY38" fmla="*/ 270789 h 380695"/>
                <a:gd name="connsiteX39" fmla="*/ 678361 w 2972814"/>
                <a:gd name="connsiteY39" fmla="*/ 269329 h 380695"/>
                <a:gd name="connsiteX40" fmla="*/ 691748 w 2972814"/>
                <a:gd name="connsiteY40" fmla="*/ 260797 h 380695"/>
                <a:gd name="connsiteX41" fmla="*/ 698312 w 2972814"/>
                <a:gd name="connsiteY41" fmla="*/ 256512 h 380695"/>
                <a:gd name="connsiteX42" fmla="*/ 705474 w 2972814"/>
                <a:gd name="connsiteY42" fmla="*/ 250806 h 380695"/>
                <a:gd name="connsiteX43" fmla="*/ 718264 w 2972814"/>
                <a:gd name="connsiteY43" fmla="*/ 240909 h 380695"/>
                <a:gd name="connsiteX44" fmla="*/ 718369 w 2972814"/>
                <a:gd name="connsiteY44" fmla="*/ 240814 h 380695"/>
                <a:gd name="connsiteX45" fmla="*/ 729108 w 2972814"/>
                <a:gd name="connsiteY45" fmla="*/ 230823 h 380695"/>
                <a:gd name="connsiteX46" fmla="*/ 738215 w 2972814"/>
                <a:gd name="connsiteY46" fmla="*/ 222753 h 380695"/>
                <a:gd name="connsiteX47" fmla="*/ 740186 w 2972814"/>
                <a:gd name="connsiteY47" fmla="*/ 220831 h 380695"/>
                <a:gd name="connsiteX48" fmla="*/ 750610 w 2972814"/>
                <a:gd name="connsiteY48" fmla="*/ 210840 h 380695"/>
                <a:gd name="connsiteX49" fmla="*/ 758168 w 2972814"/>
                <a:gd name="connsiteY49" fmla="*/ 203505 h 380695"/>
                <a:gd name="connsiteX50" fmla="*/ 760918 w 2972814"/>
                <a:gd name="connsiteY50" fmla="*/ 200848 h 380695"/>
                <a:gd name="connsiteX51" fmla="*/ 771160 w 2972814"/>
                <a:gd name="connsiteY51" fmla="*/ 190857 h 380695"/>
                <a:gd name="connsiteX52" fmla="*/ 778119 w 2972814"/>
                <a:gd name="connsiteY52" fmla="*/ 184002 h 380695"/>
                <a:gd name="connsiteX53" fmla="*/ 781575 w 2972814"/>
                <a:gd name="connsiteY53" fmla="*/ 180865 h 380695"/>
                <a:gd name="connsiteX54" fmla="*/ 792664 w 2972814"/>
                <a:gd name="connsiteY54" fmla="*/ 170874 h 380695"/>
                <a:gd name="connsiteX55" fmla="*/ 798071 w 2972814"/>
                <a:gd name="connsiteY55" fmla="*/ 166024 h 380695"/>
                <a:gd name="connsiteX56" fmla="*/ 804751 w 2972814"/>
                <a:gd name="connsiteY56" fmla="*/ 160882 h 380695"/>
                <a:gd name="connsiteX57" fmla="*/ 817549 w 2972814"/>
                <a:gd name="connsiteY57" fmla="*/ 150891 h 380695"/>
                <a:gd name="connsiteX58" fmla="*/ 818022 w 2972814"/>
                <a:gd name="connsiteY58" fmla="*/ 150532 h 380695"/>
                <a:gd name="connsiteX59" fmla="*/ 834571 w 2972814"/>
                <a:gd name="connsiteY59" fmla="*/ 140899 h 380695"/>
                <a:gd name="connsiteX60" fmla="*/ 837975 w 2972814"/>
                <a:gd name="connsiteY60" fmla="*/ 138987 h 380695"/>
                <a:gd name="connsiteX61" fmla="*/ 857926 w 2972814"/>
                <a:gd name="connsiteY61" fmla="*/ 131566 h 380695"/>
                <a:gd name="connsiteX62" fmla="*/ 861964 w 2972814"/>
                <a:gd name="connsiteY62" fmla="*/ 130908 h 380695"/>
                <a:gd name="connsiteX63" fmla="*/ 877878 w 2972814"/>
                <a:gd name="connsiteY63" fmla="*/ 128275 h 380695"/>
                <a:gd name="connsiteX64" fmla="*/ 897829 w 2972814"/>
                <a:gd name="connsiteY64" fmla="*/ 128717 h 380695"/>
                <a:gd name="connsiteX65" fmla="*/ 912724 w 2972814"/>
                <a:gd name="connsiteY65" fmla="*/ 130908 h 380695"/>
                <a:gd name="connsiteX66" fmla="*/ 917782 w 2972814"/>
                <a:gd name="connsiteY66" fmla="*/ 131652 h 380695"/>
                <a:gd name="connsiteX67" fmla="*/ 937733 w 2972814"/>
                <a:gd name="connsiteY67" fmla="*/ 136714 h 380695"/>
                <a:gd name="connsiteX68" fmla="*/ 950868 w 2972814"/>
                <a:gd name="connsiteY68" fmla="*/ 140899 h 380695"/>
                <a:gd name="connsiteX69" fmla="*/ 957685 w 2972814"/>
                <a:gd name="connsiteY69" fmla="*/ 143015 h 380695"/>
                <a:gd name="connsiteX70" fmla="*/ 977636 w 2972814"/>
                <a:gd name="connsiteY70" fmla="*/ 149970 h 380695"/>
                <a:gd name="connsiteX71" fmla="*/ 980240 w 2972814"/>
                <a:gd name="connsiteY71" fmla="*/ 150891 h 380695"/>
                <a:gd name="connsiteX72" fmla="*/ 997589 w 2972814"/>
                <a:gd name="connsiteY72" fmla="*/ 157159 h 380695"/>
                <a:gd name="connsiteX73" fmla="*/ 1006795 w 2972814"/>
                <a:gd name="connsiteY73" fmla="*/ 160882 h 380695"/>
                <a:gd name="connsiteX74" fmla="*/ 1017541 w 2972814"/>
                <a:gd name="connsiteY74" fmla="*/ 165047 h 380695"/>
                <a:gd name="connsiteX75" fmla="*/ 1030362 w 2972814"/>
                <a:gd name="connsiteY75" fmla="*/ 170874 h 380695"/>
                <a:gd name="connsiteX76" fmla="*/ 1037492 w 2972814"/>
                <a:gd name="connsiteY76" fmla="*/ 174151 h 380695"/>
                <a:gd name="connsiteX77" fmla="*/ 1051823 w 2972814"/>
                <a:gd name="connsiteY77" fmla="*/ 180865 h 380695"/>
                <a:gd name="connsiteX78" fmla="*/ 1057444 w 2972814"/>
                <a:gd name="connsiteY78" fmla="*/ 183473 h 380695"/>
                <a:gd name="connsiteX79" fmla="*/ 1071850 w 2972814"/>
                <a:gd name="connsiteY79" fmla="*/ 190857 h 380695"/>
                <a:gd name="connsiteX80" fmla="*/ 1077396 w 2972814"/>
                <a:gd name="connsiteY80" fmla="*/ 193753 h 380695"/>
                <a:gd name="connsiteX81" fmla="*/ 1090104 w 2972814"/>
                <a:gd name="connsiteY81" fmla="*/ 200848 h 380695"/>
                <a:gd name="connsiteX82" fmla="*/ 1097348 w 2972814"/>
                <a:gd name="connsiteY82" fmla="*/ 204785 h 380695"/>
                <a:gd name="connsiteX83" fmla="*/ 1109204 w 2972814"/>
                <a:gd name="connsiteY83" fmla="*/ 210840 h 380695"/>
                <a:gd name="connsiteX84" fmla="*/ 1117299 w 2972814"/>
                <a:gd name="connsiteY84" fmla="*/ 215083 h 380695"/>
                <a:gd name="connsiteX85" fmla="*/ 1129020 w 2972814"/>
                <a:gd name="connsiteY85" fmla="*/ 220831 h 380695"/>
                <a:gd name="connsiteX86" fmla="*/ 1137251 w 2972814"/>
                <a:gd name="connsiteY86" fmla="*/ 224876 h 380695"/>
                <a:gd name="connsiteX87" fmla="*/ 1152101 w 2972814"/>
                <a:gd name="connsiteY87" fmla="*/ 230823 h 380695"/>
                <a:gd name="connsiteX88" fmla="*/ 1157203 w 2972814"/>
                <a:gd name="connsiteY88" fmla="*/ 232969 h 380695"/>
                <a:gd name="connsiteX89" fmla="*/ 1177155 w 2972814"/>
                <a:gd name="connsiteY89" fmla="*/ 238819 h 380695"/>
                <a:gd name="connsiteX90" fmla="*/ 1190407 w 2972814"/>
                <a:gd name="connsiteY90" fmla="*/ 240814 h 380695"/>
                <a:gd name="connsiteX91" fmla="*/ 1197106 w 2972814"/>
                <a:gd name="connsiteY91" fmla="*/ 241820 h 380695"/>
                <a:gd name="connsiteX92" fmla="*/ 1217058 w 2972814"/>
                <a:gd name="connsiteY92" fmla="*/ 241939 h 380695"/>
                <a:gd name="connsiteX93" fmla="*/ 1225291 w 2972814"/>
                <a:gd name="connsiteY93" fmla="*/ 240814 h 380695"/>
                <a:gd name="connsiteX94" fmla="*/ 1237010 w 2972814"/>
                <a:gd name="connsiteY94" fmla="*/ 239235 h 380695"/>
                <a:gd name="connsiteX95" fmla="*/ 1256962 w 2972814"/>
                <a:gd name="connsiteY95" fmla="*/ 234622 h 380695"/>
                <a:gd name="connsiteX96" fmla="*/ 1269120 w 2972814"/>
                <a:gd name="connsiteY96" fmla="*/ 230823 h 380695"/>
                <a:gd name="connsiteX97" fmla="*/ 1276913 w 2972814"/>
                <a:gd name="connsiteY97" fmla="*/ 228330 h 380695"/>
                <a:gd name="connsiteX98" fmla="*/ 1296865 w 2972814"/>
                <a:gd name="connsiteY98" fmla="*/ 221179 h 380695"/>
                <a:gd name="connsiteX99" fmla="*/ 1297819 w 2972814"/>
                <a:gd name="connsiteY99" fmla="*/ 220831 h 380695"/>
                <a:gd name="connsiteX100" fmla="*/ 1316817 w 2972814"/>
                <a:gd name="connsiteY100" fmla="*/ 213938 h 380695"/>
                <a:gd name="connsiteX101" fmla="*/ 1326718 w 2972814"/>
                <a:gd name="connsiteY101" fmla="*/ 210840 h 380695"/>
                <a:gd name="connsiteX102" fmla="*/ 1336769 w 2972814"/>
                <a:gd name="connsiteY102" fmla="*/ 207749 h 380695"/>
                <a:gd name="connsiteX103" fmla="*/ 1356720 w 2972814"/>
                <a:gd name="connsiteY103" fmla="*/ 203097 h 380695"/>
                <a:gd name="connsiteX104" fmla="*/ 1376672 w 2972814"/>
                <a:gd name="connsiteY104" fmla="*/ 201017 h 380695"/>
                <a:gd name="connsiteX105" fmla="*/ 1396625 w 2972814"/>
                <a:gd name="connsiteY105" fmla="*/ 201219 h 380695"/>
                <a:gd name="connsiteX106" fmla="*/ 1416576 w 2972814"/>
                <a:gd name="connsiteY106" fmla="*/ 205084 h 380695"/>
                <a:gd name="connsiteX107" fmla="*/ 1435169 w 2972814"/>
                <a:gd name="connsiteY107" fmla="*/ 210840 h 380695"/>
                <a:gd name="connsiteX108" fmla="*/ 1436528 w 2972814"/>
                <a:gd name="connsiteY108" fmla="*/ 211263 h 380695"/>
                <a:gd name="connsiteX109" fmla="*/ 1456479 w 2972814"/>
                <a:gd name="connsiteY109" fmla="*/ 220279 h 380695"/>
                <a:gd name="connsiteX110" fmla="*/ 1457572 w 2972814"/>
                <a:gd name="connsiteY110" fmla="*/ 220831 h 380695"/>
                <a:gd name="connsiteX111" fmla="*/ 1476432 w 2972814"/>
                <a:gd name="connsiteY111" fmla="*/ 230573 h 380695"/>
                <a:gd name="connsiteX112" fmla="*/ 1476916 w 2972814"/>
                <a:gd name="connsiteY112" fmla="*/ 230823 h 380695"/>
                <a:gd name="connsiteX113" fmla="*/ 1496383 w 2972814"/>
                <a:gd name="connsiteY113" fmla="*/ 240760 h 380695"/>
                <a:gd name="connsiteX114" fmla="*/ 1496491 w 2972814"/>
                <a:gd name="connsiteY114" fmla="*/ 240814 h 380695"/>
                <a:gd name="connsiteX115" fmla="*/ 1516335 w 2972814"/>
                <a:gd name="connsiteY115" fmla="*/ 250330 h 380695"/>
                <a:gd name="connsiteX116" fmla="*/ 1517597 w 2972814"/>
                <a:gd name="connsiteY116" fmla="*/ 250806 h 380695"/>
                <a:gd name="connsiteX117" fmla="*/ 1536286 w 2972814"/>
                <a:gd name="connsiteY117" fmla="*/ 258206 h 380695"/>
                <a:gd name="connsiteX118" fmla="*/ 1545258 w 2972814"/>
                <a:gd name="connsiteY118" fmla="*/ 260797 h 380695"/>
                <a:gd name="connsiteX119" fmla="*/ 1556239 w 2972814"/>
                <a:gd name="connsiteY119" fmla="*/ 264006 h 380695"/>
                <a:gd name="connsiteX120" fmla="*/ 1576190 w 2972814"/>
                <a:gd name="connsiteY120" fmla="*/ 268220 h 380695"/>
                <a:gd name="connsiteX121" fmla="*/ 1596142 w 2972814"/>
                <a:gd name="connsiteY121" fmla="*/ 270728 h 380695"/>
                <a:gd name="connsiteX122" fmla="*/ 1596701 w 2972814"/>
                <a:gd name="connsiteY122" fmla="*/ 270789 h 380695"/>
                <a:gd name="connsiteX123" fmla="*/ 1616093 w 2972814"/>
                <a:gd name="connsiteY123" fmla="*/ 272922 h 380695"/>
                <a:gd name="connsiteX124" fmla="*/ 1636046 w 2972814"/>
                <a:gd name="connsiteY124" fmla="*/ 274932 h 380695"/>
                <a:gd name="connsiteX125" fmla="*/ 1655997 w 2972814"/>
                <a:gd name="connsiteY125" fmla="*/ 277570 h 380695"/>
                <a:gd name="connsiteX126" fmla="*/ 1672597 w 2972814"/>
                <a:gd name="connsiteY126" fmla="*/ 280780 h 380695"/>
                <a:gd name="connsiteX127" fmla="*/ 1675949 w 2972814"/>
                <a:gd name="connsiteY127" fmla="*/ 281426 h 380695"/>
                <a:gd name="connsiteX128" fmla="*/ 1695900 w 2972814"/>
                <a:gd name="connsiteY128" fmla="*/ 286050 h 380695"/>
                <a:gd name="connsiteX129" fmla="*/ 1714091 w 2972814"/>
                <a:gd name="connsiteY129" fmla="*/ 290772 h 380695"/>
                <a:gd name="connsiteX130" fmla="*/ 1715853 w 2972814"/>
                <a:gd name="connsiteY130" fmla="*/ 291215 h 380695"/>
                <a:gd name="connsiteX131" fmla="*/ 1735804 w 2972814"/>
                <a:gd name="connsiteY131" fmla="*/ 296095 h 380695"/>
                <a:gd name="connsiteX132" fmla="*/ 1754636 w 2972814"/>
                <a:gd name="connsiteY132" fmla="*/ 300763 h 380695"/>
                <a:gd name="connsiteX133" fmla="*/ 1755756 w 2972814"/>
                <a:gd name="connsiteY133" fmla="*/ 301048 h 380695"/>
                <a:gd name="connsiteX134" fmla="*/ 1775707 w 2972814"/>
                <a:gd name="connsiteY134" fmla="*/ 305446 h 380695"/>
                <a:gd name="connsiteX135" fmla="*/ 1795660 w 2972814"/>
                <a:gd name="connsiteY135" fmla="*/ 309173 h 380695"/>
                <a:gd name="connsiteX136" fmla="*/ 1805089 w 2972814"/>
                <a:gd name="connsiteY136" fmla="*/ 310755 h 380695"/>
                <a:gd name="connsiteX137" fmla="*/ 1815612 w 2972814"/>
                <a:gd name="connsiteY137" fmla="*/ 312504 h 380695"/>
                <a:gd name="connsiteX138" fmla="*/ 1835563 w 2972814"/>
                <a:gd name="connsiteY138" fmla="*/ 315550 h 380695"/>
                <a:gd name="connsiteX139" fmla="*/ 1855515 w 2972814"/>
                <a:gd name="connsiteY139" fmla="*/ 317946 h 380695"/>
                <a:gd name="connsiteX140" fmla="*/ 1875467 w 2972814"/>
                <a:gd name="connsiteY140" fmla="*/ 318984 h 380695"/>
                <a:gd name="connsiteX141" fmla="*/ 1895419 w 2972814"/>
                <a:gd name="connsiteY141" fmla="*/ 317955 h 380695"/>
                <a:gd name="connsiteX142" fmla="*/ 1915370 w 2972814"/>
                <a:gd name="connsiteY142" fmla="*/ 314004 h 380695"/>
                <a:gd name="connsiteX143" fmla="*/ 1923114 w 2972814"/>
                <a:gd name="connsiteY143" fmla="*/ 310755 h 380695"/>
                <a:gd name="connsiteX144" fmla="*/ 1935322 w 2972814"/>
                <a:gd name="connsiteY144" fmla="*/ 305651 h 380695"/>
                <a:gd name="connsiteX145" fmla="*/ 1943251 w 2972814"/>
                <a:gd name="connsiteY145" fmla="*/ 300763 h 380695"/>
                <a:gd name="connsiteX146" fmla="*/ 1955274 w 2972814"/>
                <a:gd name="connsiteY146" fmla="*/ 293086 h 380695"/>
                <a:gd name="connsiteX147" fmla="*/ 1957919 w 2972814"/>
                <a:gd name="connsiteY147" fmla="*/ 290772 h 380695"/>
                <a:gd name="connsiteX148" fmla="*/ 1969446 w 2972814"/>
                <a:gd name="connsiteY148" fmla="*/ 280780 h 380695"/>
                <a:gd name="connsiteX149" fmla="*/ 1975226 w 2972814"/>
                <a:gd name="connsiteY149" fmla="*/ 275815 h 380695"/>
                <a:gd name="connsiteX150" fmla="*/ 1979939 w 2972814"/>
                <a:gd name="connsiteY150" fmla="*/ 270789 h 380695"/>
                <a:gd name="connsiteX151" fmla="*/ 1989593 w 2972814"/>
                <a:gd name="connsiteY151" fmla="*/ 260797 h 380695"/>
                <a:gd name="connsiteX152" fmla="*/ 1995177 w 2972814"/>
                <a:gd name="connsiteY152" fmla="*/ 254768 h 380695"/>
                <a:gd name="connsiteX153" fmla="*/ 1998538 w 2972814"/>
                <a:gd name="connsiteY153" fmla="*/ 250806 h 380695"/>
                <a:gd name="connsiteX154" fmla="*/ 2007226 w 2972814"/>
                <a:gd name="connsiteY154" fmla="*/ 240814 h 380695"/>
                <a:gd name="connsiteX155" fmla="*/ 2015129 w 2972814"/>
                <a:gd name="connsiteY155" fmla="*/ 231591 h 380695"/>
                <a:gd name="connsiteX156" fmla="*/ 2015806 w 2972814"/>
                <a:gd name="connsiteY156" fmla="*/ 230823 h 380695"/>
                <a:gd name="connsiteX157" fmla="*/ 2024631 w 2972814"/>
                <a:gd name="connsiteY157" fmla="*/ 220831 h 380695"/>
                <a:gd name="connsiteX158" fmla="*/ 2033445 w 2972814"/>
                <a:gd name="connsiteY158" fmla="*/ 210840 h 380695"/>
                <a:gd name="connsiteX159" fmla="*/ 2035081 w 2972814"/>
                <a:gd name="connsiteY159" fmla="*/ 208909 h 380695"/>
                <a:gd name="connsiteX160" fmla="*/ 2042253 w 2972814"/>
                <a:gd name="connsiteY160" fmla="*/ 200848 h 380695"/>
                <a:gd name="connsiteX161" fmla="*/ 2051568 w 2972814"/>
                <a:gd name="connsiteY161" fmla="*/ 190857 h 380695"/>
                <a:gd name="connsiteX162" fmla="*/ 2055033 w 2972814"/>
                <a:gd name="connsiteY162" fmla="*/ 187119 h 380695"/>
                <a:gd name="connsiteX163" fmla="*/ 2061939 w 2972814"/>
                <a:gd name="connsiteY163" fmla="*/ 180865 h 380695"/>
                <a:gd name="connsiteX164" fmla="*/ 2073005 w 2972814"/>
                <a:gd name="connsiteY164" fmla="*/ 170874 h 380695"/>
                <a:gd name="connsiteX165" fmla="*/ 2074984 w 2972814"/>
                <a:gd name="connsiteY165" fmla="*/ 169025 h 380695"/>
                <a:gd name="connsiteX166" fmla="*/ 2086781 w 2972814"/>
                <a:gd name="connsiteY166" fmla="*/ 160882 h 380695"/>
                <a:gd name="connsiteX167" fmla="*/ 2094936 w 2972814"/>
                <a:gd name="connsiteY167" fmla="*/ 155425 h 380695"/>
                <a:gd name="connsiteX168" fmla="*/ 2106965 w 2972814"/>
                <a:gd name="connsiteY168" fmla="*/ 150891 h 380695"/>
                <a:gd name="connsiteX169" fmla="*/ 2114888 w 2972814"/>
                <a:gd name="connsiteY169" fmla="*/ 147807 h 380695"/>
                <a:gd name="connsiteX170" fmla="*/ 2134840 w 2972814"/>
                <a:gd name="connsiteY170" fmla="*/ 145606 h 380695"/>
                <a:gd name="connsiteX171" fmla="*/ 2154791 w 2972814"/>
                <a:gd name="connsiteY171" fmla="*/ 148787 h 380695"/>
                <a:gd name="connsiteX172" fmla="*/ 2160169 w 2972814"/>
                <a:gd name="connsiteY172" fmla="*/ 150891 h 380695"/>
                <a:gd name="connsiteX173" fmla="*/ 2174743 w 2972814"/>
                <a:gd name="connsiteY173" fmla="*/ 156424 h 380695"/>
                <a:gd name="connsiteX174" fmla="*/ 2182280 w 2972814"/>
                <a:gd name="connsiteY174" fmla="*/ 160882 h 380695"/>
                <a:gd name="connsiteX175" fmla="*/ 2194695 w 2972814"/>
                <a:gd name="connsiteY175" fmla="*/ 168268 h 380695"/>
                <a:gd name="connsiteX176" fmla="*/ 2198250 w 2972814"/>
                <a:gd name="connsiteY176" fmla="*/ 170874 h 380695"/>
                <a:gd name="connsiteX177" fmla="*/ 2211904 w 2972814"/>
                <a:gd name="connsiteY177" fmla="*/ 180865 h 380695"/>
                <a:gd name="connsiteX178" fmla="*/ 2214647 w 2972814"/>
                <a:gd name="connsiteY178" fmla="*/ 182984 h 380695"/>
                <a:gd name="connsiteX179" fmla="*/ 2223791 w 2972814"/>
                <a:gd name="connsiteY179" fmla="*/ 190857 h 380695"/>
                <a:gd name="connsiteX180" fmla="*/ 2234599 w 2972814"/>
                <a:gd name="connsiteY180" fmla="*/ 200020 h 380695"/>
                <a:gd name="connsiteX181" fmla="*/ 2235507 w 2972814"/>
                <a:gd name="connsiteY181" fmla="*/ 200848 h 380695"/>
                <a:gd name="connsiteX182" fmla="*/ 2246833 w 2972814"/>
                <a:gd name="connsiteY182" fmla="*/ 210840 h 380695"/>
                <a:gd name="connsiteX183" fmla="*/ 2254550 w 2972814"/>
                <a:gd name="connsiteY183" fmla="*/ 217986 h 380695"/>
                <a:gd name="connsiteX184" fmla="*/ 2257660 w 2972814"/>
                <a:gd name="connsiteY184" fmla="*/ 220831 h 380695"/>
                <a:gd name="connsiteX185" fmla="*/ 2268798 w 2972814"/>
                <a:gd name="connsiteY185" fmla="*/ 230823 h 380695"/>
                <a:gd name="connsiteX186" fmla="*/ 2274503 w 2972814"/>
                <a:gd name="connsiteY186" fmla="*/ 235940 h 380695"/>
                <a:gd name="connsiteX187" fmla="*/ 2280227 w 2972814"/>
                <a:gd name="connsiteY187" fmla="*/ 240814 h 380695"/>
                <a:gd name="connsiteX188" fmla="*/ 2292132 w 2972814"/>
                <a:gd name="connsiteY188" fmla="*/ 250806 h 380695"/>
                <a:gd name="connsiteX189" fmla="*/ 2294454 w 2972814"/>
                <a:gd name="connsiteY189" fmla="*/ 252883 h 380695"/>
                <a:gd name="connsiteX190" fmla="*/ 2304556 w 2972814"/>
                <a:gd name="connsiteY190" fmla="*/ 260797 h 380695"/>
                <a:gd name="connsiteX191" fmla="*/ 2314406 w 2972814"/>
                <a:gd name="connsiteY191" fmla="*/ 268304 h 380695"/>
                <a:gd name="connsiteX192" fmla="*/ 2318217 w 2972814"/>
                <a:gd name="connsiteY192" fmla="*/ 270789 h 380695"/>
                <a:gd name="connsiteX193" fmla="*/ 2333759 w 2972814"/>
                <a:gd name="connsiteY193" fmla="*/ 280780 h 380695"/>
                <a:gd name="connsiteX194" fmla="*/ 2334357 w 2972814"/>
                <a:gd name="connsiteY194" fmla="*/ 281165 h 380695"/>
                <a:gd name="connsiteX195" fmla="*/ 2353936 w 2972814"/>
                <a:gd name="connsiteY195" fmla="*/ 290772 h 380695"/>
                <a:gd name="connsiteX196" fmla="*/ 2354310 w 2972814"/>
                <a:gd name="connsiteY196" fmla="*/ 290951 h 380695"/>
                <a:gd name="connsiteX197" fmla="*/ 2374261 w 2972814"/>
                <a:gd name="connsiteY197" fmla="*/ 297004 h 380695"/>
                <a:gd name="connsiteX198" fmla="*/ 2394213 w 2972814"/>
                <a:gd name="connsiteY198" fmla="*/ 299925 h 380695"/>
                <a:gd name="connsiteX199" fmla="*/ 2414165 w 2972814"/>
                <a:gd name="connsiteY199" fmla="*/ 299515 h 380695"/>
                <a:gd name="connsiteX200" fmla="*/ 2434117 w 2972814"/>
                <a:gd name="connsiteY200" fmla="*/ 296789 h 380695"/>
                <a:gd name="connsiteX201" fmla="*/ 2454068 w 2972814"/>
                <a:gd name="connsiteY201" fmla="*/ 291931 h 380695"/>
                <a:gd name="connsiteX202" fmla="*/ 2457876 w 2972814"/>
                <a:gd name="connsiteY202" fmla="*/ 290772 h 380695"/>
                <a:gd name="connsiteX203" fmla="*/ 2474020 w 2972814"/>
                <a:gd name="connsiteY203" fmla="*/ 285678 h 380695"/>
                <a:gd name="connsiteX204" fmla="*/ 2487157 w 2972814"/>
                <a:gd name="connsiteY204" fmla="*/ 280780 h 380695"/>
                <a:gd name="connsiteX205" fmla="*/ 2493972 w 2972814"/>
                <a:gd name="connsiteY205" fmla="*/ 278161 h 380695"/>
                <a:gd name="connsiteX206" fmla="*/ 2511587 w 2972814"/>
                <a:gd name="connsiteY206" fmla="*/ 270789 h 380695"/>
                <a:gd name="connsiteX207" fmla="*/ 2513924 w 2972814"/>
                <a:gd name="connsiteY207" fmla="*/ 269811 h 380695"/>
                <a:gd name="connsiteX208" fmla="*/ 2533875 w 2972814"/>
                <a:gd name="connsiteY208" fmla="*/ 260885 h 380695"/>
                <a:gd name="connsiteX209" fmla="*/ 2534053 w 2972814"/>
                <a:gd name="connsiteY209" fmla="*/ 260797 h 380695"/>
                <a:gd name="connsiteX210" fmla="*/ 2553827 w 2972814"/>
                <a:gd name="connsiteY210" fmla="*/ 251067 h 380695"/>
                <a:gd name="connsiteX211" fmla="*/ 2554368 w 2972814"/>
                <a:gd name="connsiteY211" fmla="*/ 250806 h 380695"/>
                <a:gd name="connsiteX212" fmla="*/ 2573779 w 2972814"/>
                <a:gd name="connsiteY212" fmla="*/ 241609 h 380695"/>
                <a:gd name="connsiteX213" fmla="*/ 2575422 w 2972814"/>
                <a:gd name="connsiteY213" fmla="*/ 240814 h 380695"/>
                <a:gd name="connsiteX214" fmla="*/ 2593731 w 2972814"/>
                <a:gd name="connsiteY214" fmla="*/ 231956 h 380695"/>
                <a:gd name="connsiteX215" fmla="*/ 2596336 w 2972814"/>
                <a:gd name="connsiteY215" fmla="*/ 230823 h 380695"/>
                <a:gd name="connsiteX216" fmla="*/ 2613683 w 2972814"/>
                <a:gd name="connsiteY216" fmla="*/ 223360 h 380695"/>
                <a:gd name="connsiteX217" fmla="*/ 2621597 w 2972814"/>
                <a:gd name="connsiteY217" fmla="*/ 220831 h 380695"/>
                <a:gd name="connsiteX218" fmla="*/ 2633634 w 2972814"/>
                <a:gd name="connsiteY218" fmla="*/ 217008 h 380695"/>
                <a:gd name="connsiteX219" fmla="*/ 2653586 w 2972814"/>
                <a:gd name="connsiteY219" fmla="*/ 214049 h 380695"/>
                <a:gd name="connsiteX220" fmla="*/ 2673538 w 2972814"/>
                <a:gd name="connsiteY220" fmla="*/ 216462 h 380695"/>
                <a:gd name="connsiteX221" fmla="*/ 2683430 w 2972814"/>
                <a:gd name="connsiteY221" fmla="*/ 220831 h 380695"/>
                <a:gd name="connsiteX222" fmla="*/ 2693490 w 2972814"/>
                <a:gd name="connsiteY222" fmla="*/ 225131 h 380695"/>
                <a:gd name="connsiteX223" fmla="*/ 2700850 w 2972814"/>
                <a:gd name="connsiteY223" fmla="*/ 230823 h 380695"/>
                <a:gd name="connsiteX224" fmla="*/ 2713441 w 2972814"/>
                <a:gd name="connsiteY224" fmla="*/ 240640 h 380695"/>
                <a:gd name="connsiteX225" fmla="*/ 2713596 w 2972814"/>
                <a:gd name="connsiteY225" fmla="*/ 240814 h 380695"/>
                <a:gd name="connsiteX226" fmla="*/ 2722627 w 2972814"/>
                <a:gd name="connsiteY226" fmla="*/ 250806 h 380695"/>
                <a:gd name="connsiteX227" fmla="*/ 2731276 w 2972814"/>
                <a:gd name="connsiteY227" fmla="*/ 260797 h 380695"/>
                <a:gd name="connsiteX228" fmla="*/ 2733393 w 2972814"/>
                <a:gd name="connsiteY228" fmla="*/ 263096 h 380695"/>
                <a:gd name="connsiteX229" fmla="*/ 2739133 w 2972814"/>
                <a:gd name="connsiteY229" fmla="*/ 270789 h 380695"/>
                <a:gd name="connsiteX230" fmla="*/ 2746005 w 2972814"/>
                <a:gd name="connsiteY230" fmla="*/ 280780 h 380695"/>
                <a:gd name="connsiteX231" fmla="*/ 2753046 w 2972814"/>
                <a:gd name="connsiteY231" fmla="*/ 290772 h 380695"/>
                <a:gd name="connsiteX232" fmla="*/ 2753345 w 2972814"/>
                <a:gd name="connsiteY232" fmla="*/ 291195 h 380695"/>
                <a:gd name="connsiteX233" fmla="*/ 2759392 w 2972814"/>
                <a:gd name="connsiteY233" fmla="*/ 300763 h 380695"/>
                <a:gd name="connsiteX234" fmla="*/ 2765831 w 2972814"/>
                <a:gd name="connsiteY234" fmla="*/ 310755 h 380695"/>
                <a:gd name="connsiteX235" fmla="*/ 2772129 w 2972814"/>
                <a:gd name="connsiteY235" fmla="*/ 320746 h 380695"/>
                <a:gd name="connsiteX236" fmla="*/ 2773297 w 2972814"/>
                <a:gd name="connsiteY236" fmla="*/ 322614 h 380695"/>
                <a:gd name="connsiteX237" fmla="*/ 2778189 w 2972814"/>
                <a:gd name="connsiteY237" fmla="*/ 330738 h 380695"/>
                <a:gd name="connsiteX238" fmla="*/ 2784216 w 2972814"/>
                <a:gd name="connsiteY238" fmla="*/ 340729 h 380695"/>
                <a:gd name="connsiteX239" fmla="*/ 2790208 w 2972814"/>
                <a:gd name="connsiteY239" fmla="*/ 350721 h 380695"/>
                <a:gd name="connsiteX240" fmla="*/ 2793248 w 2972814"/>
                <a:gd name="connsiteY240" fmla="*/ 355639 h 380695"/>
                <a:gd name="connsiteX241" fmla="*/ 2796631 w 2972814"/>
                <a:gd name="connsiteY241" fmla="*/ 360712 h 380695"/>
                <a:gd name="connsiteX242" fmla="*/ 2803108 w 2972814"/>
                <a:gd name="connsiteY242" fmla="*/ 370704 h 380695"/>
                <a:gd name="connsiteX243" fmla="*/ 2809551 w 2972814"/>
                <a:gd name="connsiteY243" fmla="*/ 380695 h 380695"/>
                <a:gd name="connsiteX244" fmla="*/ 2813200 w 2972814"/>
                <a:gd name="connsiteY244" fmla="*/ 380695 h 380695"/>
                <a:gd name="connsiteX245" fmla="*/ 2833152 w 2972814"/>
                <a:gd name="connsiteY245" fmla="*/ 380695 h 380695"/>
                <a:gd name="connsiteX246" fmla="*/ 2853104 w 2972814"/>
                <a:gd name="connsiteY246" fmla="*/ 380695 h 380695"/>
                <a:gd name="connsiteX247" fmla="*/ 2873055 w 2972814"/>
                <a:gd name="connsiteY247" fmla="*/ 380695 h 380695"/>
                <a:gd name="connsiteX248" fmla="*/ 2893007 w 2972814"/>
                <a:gd name="connsiteY248" fmla="*/ 380695 h 380695"/>
                <a:gd name="connsiteX249" fmla="*/ 2912959 w 2972814"/>
                <a:gd name="connsiteY249" fmla="*/ 380695 h 380695"/>
                <a:gd name="connsiteX250" fmla="*/ 2932911 w 2972814"/>
                <a:gd name="connsiteY250" fmla="*/ 380695 h 380695"/>
                <a:gd name="connsiteX251" fmla="*/ 2952862 w 2972814"/>
                <a:gd name="connsiteY251" fmla="*/ 380695 h 380695"/>
                <a:gd name="connsiteX252" fmla="*/ 2972814 w 2972814"/>
                <a:gd name="connsiteY252" fmla="*/ 380695 h 380695"/>
                <a:gd name="connsiteX253" fmla="*/ 2972814 w 2972814"/>
                <a:gd name="connsiteY253" fmla="*/ 370704 h 380695"/>
                <a:gd name="connsiteX254" fmla="*/ 2972814 w 2972814"/>
                <a:gd name="connsiteY254" fmla="*/ 360712 h 380695"/>
                <a:gd name="connsiteX255" fmla="*/ 2972814 w 2972814"/>
                <a:gd name="connsiteY255" fmla="*/ 350721 h 380695"/>
                <a:gd name="connsiteX256" fmla="*/ 2972814 w 2972814"/>
                <a:gd name="connsiteY256" fmla="*/ 340729 h 380695"/>
                <a:gd name="connsiteX257" fmla="*/ 2972814 w 2972814"/>
                <a:gd name="connsiteY257" fmla="*/ 330738 h 380695"/>
                <a:gd name="connsiteX258" fmla="*/ 2972814 w 2972814"/>
                <a:gd name="connsiteY258" fmla="*/ 320746 h 380695"/>
                <a:gd name="connsiteX259" fmla="*/ 2972814 w 2972814"/>
                <a:gd name="connsiteY259" fmla="*/ 310755 h 380695"/>
                <a:gd name="connsiteX260" fmla="*/ 2972814 w 2972814"/>
                <a:gd name="connsiteY260" fmla="*/ 300763 h 380695"/>
                <a:gd name="connsiteX261" fmla="*/ 2972814 w 2972814"/>
                <a:gd name="connsiteY261" fmla="*/ 290772 h 380695"/>
                <a:gd name="connsiteX262" fmla="*/ 2972814 w 2972814"/>
                <a:gd name="connsiteY262" fmla="*/ 283766 h 380695"/>
                <a:gd name="connsiteX263" fmla="*/ 2962922 w 2972814"/>
                <a:gd name="connsiteY263" fmla="*/ 290772 h 380695"/>
                <a:gd name="connsiteX264" fmla="*/ 2952862 w 2972814"/>
                <a:gd name="connsiteY264" fmla="*/ 297760 h 380695"/>
                <a:gd name="connsiteX265" fmla="*/ 2947850 w 2972814"/>
                <a:gd name="connsiteY265" fmla="*/ 300763 h 380695"/>
                <a:gd name="connsiteX266" fmla="*/ 2932911 w 2972814"/>
                <a:gd name="connsiteY266" fmla="*/ 309886 h 380695"/>
                <a:gd name="connsiteX267" fmla="*/ 2930787 w 2972814"/>
                <a:gd name="connsiteY267" fmla="*/ 310755 h 380695"/>
                <a:gd name="connsiteX268" fmla="*/ 2912959 w 2972814"/>
                <a:gd name="connsiteY268" fmla="*/ 317931 h 380695"/>
                <a:gd name="connsiteX269" fmla="*/ 2893007 w 2972814"/>
                <a:gd name="connsiteY269" fmla="*/ 320355 h 380695"/>
                <a:gd name="connsiteX270" fmla="*/ 2873055 w 2972814"/>
                <a:gd name="connsiteY270" fmla="*/ 316232 h 380695"/>
                <a:gd name="connsiteX271" fmla="*/ 2864023 w 2972814"/>
                <a:gd name="connsiteY271" fmla="*/ 310755 h 380695"/>
                <a:gd name="connsiteX272" fmla="*/ 2853104 w 2972814"/>
                <a:gd name="connsiteY272" fmla="*/ 304197 h 380695"/>
                <a:gd name="connsiteX273" fmla="*/ 2849651 w 2972814"/>
                <a:gd name="connsiteY273" fmla="*/ 300763 h 380695"/>
                <a:gd name="connsiteX274" fmla="*/ 2839713 w 2972814"/>
                <a:gd name="connsiteY274" fmla="*/ 290772 h 380695"/>
                <a:gd name="connsiteX275" fmla="*/ 2833152 w 2972814"/>
                <a:gd name="connsiteY275" fmla="*/ 284155 h 380695"/>
                <a:gd name="connsiteX276" fmla="*/ 2830582 w 2972814"/>
                <a:gd name="connsiteY276" fmla="*/ 280780 h 380695"/>
                <a:gd name="connsiteX277" fmla="*/ 2822923 w 2972814"/>
                <a:gd name="connsiteY277" fmla="*/ 270789 h 380695"/>
                <a:gd name="connsiteX278" fmla="*/ 2815430 w 2972814"/>
                <a:gd name="connsiteY278" fmla="*/ 260797 h 380695"/>
                <a:gd name="connsiteX279" fmla="*/ 2813200 w 2972814"/>
                <a:gd name="connsiteY279" fmla="*/ 257905 h 380695"/>
                <a:gd name="connsiteX280" fmla="*/ 2808584 w 2972814"/>
                <a:gd name="connsiteY280" fmla="*/ 250806 h 380695"/>
                <a:gd name="connsiteX281" fmla="*/ 2802239 w 2972814"/>
                <a:gd name="connsiteY281" fmla="*/ 240814 h 380695"/>
                <a:gd name="connsiteX282" fmla="*/ 2795648 w 2972814"/>
                <a:gd name="connsiteY282" fmla="*/ 230823 h 380695"/>
                <a:gd name="connsiteX283" fmla="*/ 2793248 w 2972814"/>
                <a:gd name="connsiteY283" fmla="*/ 227128 h 380695"/>
                <a:gd name="connsiteX284" fmla="*/ 2789422 w 2972814"/>
                <a:gd name="connsiteY284" fmla="*/ 220831 h 380695"/>
                <a:gd name="connsiteX285" fmla="*/ 2783349 w 2972814"/>
                <a:gd name="connsiteY285" fmla="*/ 210840 h 380695"/>
                <a:gd name="connsiteX286" fmla="*/ 2777297 w 2972814"/>
                <a:gd name="connsiteY286" fmla="*/ 200848 h 380695"/>
                <a:gd name="connsiteX287" fmla="*/ 2773297 w 2972814"/>
                <a:gd name="connsiteY287" fmla="*/ 194183 h 380695"/>
                <a:gd name="connsiteX288" fmla="*/ 2771204 w 2972814"/>
                <a:gd name="connsiteY288" fmla="*/ 190857 h 380695"/>
                <a:gd name="connsiteX289" fmla="*/ 2764890 w 2972814"/>
                <a:gd name="connsiteY289" fmla="*/ 180865 h 380695"/>
                <a:gd name="connsiteX290" fmla="*/ 2758431 w 2972814"/>
                <a:gd name="connsiteY290" fmla="*/ 170874 h 380695"/>
                <a:gd name="connsiteX291" fmla="*/ 2753345 w 2972814"/>
                <a:gd name="connsiteY291" fmla="*/ 162977 h 380695"/>
                <a:gd name="connsiteX292" fmla="*/ 2751852 w 2972814"/>
                <a:gd name="connsiteY292" fmla="*/ 160882 h 380695"/>
                <a:gd name="connsiteX293" fmla="*/ 2745055 w 2972814"/>
                <a:gd name="connsiteY293" fmla="*/ 150891 h 380695"/>
                <a:gd name="connsiteX294" fmla="*/ 2737947 w 2972814"/>
                <a:gd name="connsiteY294" fmla="*/ 140899 h 380695"/>
                <a:gd name="connsiteX295" fmla="*/ 2733393 w 2972814"/>
                <a:gd name="connsiteY295" fmla="*/ 134589 h 380695"/>
                <a:gd name="connsiteX296" fmla="*/ 2730062 w 2972814"/>
                <a:gd name="connsiteY296" fmla="*/ 130908 h 380695"/>
                <a:gd name="connsiteX297" fmla="*/ 2721050 w 2972814"/>
                <a:gd name="connsiteY297" fmla="*/ 120916 h 380695"/>
                <a:gd name="connsiteX298" fmla="*/ 2713441 w 2972814"/>
                <a:gd name="connsiteY298" fmla="*/ 112315 h 380695"/>
                <a:gd name="connsiteX299" fmla="*/ 2711665 w 2972814"/>
                <a:gd name="connsiteY299" fmla="*/ 110925 h 380695"/>
                <a:gd name="connsiteX300" fmla="*/ 2698488 w 2972814"/>
                <a:gd name="connsiteY300" fmla="*/ 100933 h 380695"/>
                <a:gd name="connsiteX301" fmla="*/ 2693490 w 2972814"/>
                <a:gd name="connsiteY301" fmla="*/ 96940 h 380695"/>
                <a:gd name="connsiteX302" fmla="*/ 2679647 w 2972814"/>
                <a:gd name="connsiteY302" fmla="*/ 90942 h 380695"/>
                <a:gd name="connsiteX303" fmla="*/ 2673538 w 2972814"/>
                <a:gd name="connsiteY303" fmla="*/ 88378 h 380695"/>
                <a:gd name="connsiteX304" fmla="*/ 2653586 w 2972814"/>
                <a:gd name="connsiteY304" fmla="*/ 86134 h 380695"/>
                <a:gd name="connsiteX305" fmla="*/ 2633634 w 2972814"/>
                <a:gd name="connsiteY305" fmla="*/ 88763 h 380695"/>
                <a:gd name="connsiteX306" fmla="*/ 2626832 w 2972814"/>
                <a:gd name="connsiteY306" fmla="*/ 90942 h 380695"/>
                <a:gd name="connsiteX307" fmla="*/ 2613683 w 2972814"/>
                <a:gd name="connsiteY307" fmla="*/ 95205 h 380695"/>
                <a:gd name="connsiteX308" fmla="*/ 2600951 w 2972814"/>
                <a:gd name="connsiteY308" fmla="*/ 100933 h 380695"/>
                <a:gd name="connsiteX309" fmla="*/ 2593731 w 2972814"/>
                <a:gd name="connsiteY309" fmla="*/ 103938 h 380695"/>
                <a:gd name="connsiteX310" fmla="*/ 2578648 w 2972814"/>
                <a:gd name="connsiteY310" fmla="*/ 110925 h 380695"/>
                <a:gd name="connsiteX311" fmla="*/ 2573779 w 2972814"/>
                <a:gd name="connsiteY311" fmla="*/ 113398 h 380695"/>
                <a:gd name="connsiteX312" fmla="*/ 2558713 w 2972814"/>
                <a:gd name="connsiteY312" fmla="*/ 120916 h 380695"/>
                <a:gd name="connsiteX313" fmla="*/ 2553827 w 2972814"/>
                <a:gd name="connsiteY313" fmla="*/ 123151 h 380695"/>
                <a:gd name="connsiteX314" fmla="*/ 2537904 w 2972814"/>
                <a:gd name="connsiteY314" fmla="*/ 130908 h 380695"/>
                <a:gd name="connsiteX315" fmla="*/ 2533875 w 2972814"/>
                <a:gd name="connsiteY315" fmla="*/ 132845 h 380695"/>
                <a:gd name="connsiteX316" fmla="*/ 2515822 w 2972814"/>
                <a:gd name="connsiteY316" fmla="*/ 140899 h 380695"/>
                <a:gd name="connsiteX317" fmla="*/ 2513924 w 2972814"/>
                <a:gd name="connsiteY317" fmla="*/ 141777 h 380695"/>
                <a:gd name="connsiteX318" fmla="*/ 2493972 w 2972814"/>
                <a:gd name="connsiteY318" fmla="*/ 149820 h 380695"/>
                <a:gd name="connsiteX319" fmla="*/ 2491095 w 2972814"/>
                <a:gd name="connsiteY319" fmla="*/ 150891 h 380695"/>
                <a:gd name="connsiteX320" fmla="*/ 2474020 w 2972814"/>
                <a:gd name="connsiteY320" fmla="*/ 157516 h 380695"/>
                <a:gd name="connsiteX321" fmla="*/ 2463574 w 2972814"/>
                <a:gd name="connsiteY321" fmla="*/ 160882 h 380695"/>
                <a:gd name="connsiteX322" fmla="*/ 2454068 w 2972814"/>
                <a:gd name="connsiteY322" fmla="*/ 163894 h 380695"/>
                <a:gd name="connsiteX323" fmla="*/ 2434117 w 2972814"/>
                <a:gd name="connsiteY323" fmla="*/ 168624 h 380695"/>
                <a:gd name="connsiteX324" fmla="*/ 2418104 w 2972814"/>
                <a:gd name="connsiteY324" fmla="*/ 170874 h 380695"/>
                <a:gd name="connsiteX325" fmla="*/ 2414165 w 2972814"/>
                <a:gd name="connsiteY325" fmla="*/ 171454 h 380695"/>
                <a:gd name="connsiteX326" fmla="*/ 2394213 w 2972814"/>
                <a:gd name="connsiteY326" fmla="*/ 171847 h 380695"/>
                <a:gd name="connsiteX327" fmla="*/ 2387317 w 2972814"/>
                <a:gd name="connsiteY327" fmla="*/ 170874 h 380695"/>
                <a:gd name="connsiteX328" fmla="*/ 2374261 w 2972814"/>
                <a:gd name="connsiteY328" fmla="*/ 168993 h 380695"/>
                <a:gd name="connsiteX329" fmla="*/ 2354310 w 2972814"/>
                <a:gd name="connsiteY329" fmla="*/ 162704 h 380695"/>
                <a:gd name="connsiteX330" fmla="*/ 2350545 w 2972814"/>
                <a:gd name="connsiteY330" fmla="*/ 160882 h 380695"/>
                <a:gd name="connsiteX331" fmla="*/ 2334357 w 2972814"/>
                <a:gd name="connsiteY331" fmla="*/ 153129 h 380695"/>
                <a:gd name="connsiteX332" fmla="*/ 2330969 w 2972814"/>
                <a:gd name="connsiteY332" fmla="*/ 150891 h 380695"/>
                <a:gd name="connsiteX333" fmla="*/ 2315566 w 2972814"/>
                <a:gd name="connsiteY333" fmla="*/ 140899 h 380695"/>
                <a:gd name="connsiteX334" fmla="*/ 2314406 w 2972814"/>
                <a:gd name="connsiteY334" fmla="*/ 140120 h 380695"/>
                <a:gd name="connsiteX335" fmla="*/ 2302583 w 2972814"/>
                <a:gd name="connsiteY335" fmla="*/ 130908 h 380695"/>
                <a:gd name="connsiteX336" fmla="*/ 2294454 w 2972814"/>
                <a:gd name="connsiteY336" fmla="*/ 124745 h 380695"/>
                <a:gd name="connsiteX337" fmla="*/ 2289984 w 2972814"/>
                <a:gd name="connsiteY337" fmla="*/ 120916 h 380695"/>
                <a:gd name="connsiteX338" fmla="*/ 2278391 w 2972814"/>
                <a:gd name="connsiteY338" fmla="*/ 110925 h 380695"/>
                <a:gd name="connsiteX339" fmla="*/ 2274503 w 2972814"/>
                <a:gd name="connsiteY339" fmla="*/ 107519 h 380695"/>
                <a:gd name="connsiteX340" fmla="*/ 2267138 w 2972814"/>
                <a:gd name="connsiteY340" fmla="*/ 100933 h 380695"/>
                <a:gd name="connsiteX341" fmla="*/ 2256111 w 2972814"/>
                <a:gd name="connsiteY341" fmla="*/ 90942 h 380695"/>
                <a:gd name="connsiteX342" fmla="*/ 2254550 w 2972814"/>
                <a:gd name="connsiteY342" fmla="*/ 89543 h 380695"/>
                <a:gd name="connsiteX343" fmla="*/ 2244689 w 2972814"/>
                <a:gd name="connsiteY343" fmla="*/ 80950 h 380695"/>
                <a:gd name="connsiteX344" fmla="*/ 2234599 w 2972814"/>
                <a:gd name="connsiteY344" fmla="*/ 71837 h 380695"/>
                <a:gd name="connsiteX345" fmla="*/ 2233577 w 2972814"/>
                <a:gd name="connsiteY345" fmla="*/ 70959 h 380695"/>
                <a:gd name="connsiteX346" fmla="*/ 2222060 w 2972814"/>
                <a:gd name="connsiteY346" fmla="*/ 60967 h 380695"/>
                <a:gd name="connsiteX347" fmla="*/ 2214647 w 2972814"/>
                <a:gd name="connsiteY347" fmla="*/ 54798 h 380695"/>
                <a:gd name="connsiteX348" fmla="*/ 2209451 w 2972814"/>
                <a:gd name="connsiteY348" fmla="*/ 50976 h 380695"/>
                <a:gd name="connsiteX349" fmla="*/ 2196083 w 2972814"/>
                <a:gd name="connsiteY349" fmla="*/ 40984 h 380695"/>
                <a:gd name="connsiteX350" fmla="*/ 2194695 w 2972814"/>
                <a:gd name="connsiteY350" fmla="*/ 39960 h 380695"/>
                <a:gd name="connsiteX351" fmla="*/ 2179670 w 2972814"/>
                <a:gd name="connsiteY351" fmla="*/ 30993 h 380695"/>
                <a:gd name="connsiteX352" fmla="*/ 2174743 w 2972814"/>
                <a:gd name="connsiteY352" fmla="*/ 28154 h 380695"/>
                <a:gd name="connsiteX353" fmla="*/ 2156572 w 2972814"/>
                <a:gd name="connsiteY353" fmla="*/ 21001 h 380695"/>
                <a:gd name="connsiteX354" fmla="*/ 2154791 w 2972814"/>
                <a:gd name="connsiteY354" fmla="*/ 20280 h 380695"/>
                <a:gd name="connsiteX355" fmla="*/ 2134840 w 2972814"/>
                <a:gd name="connsiteY355" fmla="*/ 17217 h 380695"/>
                <a:gd name="connsiteX356" fmla="*/ 2114888 w 2972814"/>
                <a:gd name="connsiteY356" fmla="*/ 19132 h 380695"/>
                <a:gd name="connsiteX357" fmla="*/ 2110128 w 2972814"/>
                <a:gd name="connsiteY357" fmla="*/ 21001 h 380695"/>
                <a:gd name="connsiteX358" fmla="*/ 2094936 w 2972814"/>
                <a:gd name="connsiteY358" fmla="*/ 27200 h 380695"/>
                <a:gd name="connsiteX359" fmla="*/ 2089291 w 2972814"/>
                <a:gd name="connsiteY359" fmla="*/ 30993 h 380695"/>
                <a:gd name="connsiteX360" fmla="*/ 2074984 w 2972814"/>
                <a:gd name="connsiteY360" fmla="*/ 40644 h 380695"/>
                <a:gd name="connsiteX361" fmla="*/ 2074617 w 2972814"/>
                <a:gd name="connsiteY361" fmla="*/ 40984 h 380695"/>
                <a:gd name="connsiteX362" fmla="*/ 2063547 w 2972814"/>
                <a:gd name="connsiteY362" fmla="*/ 50976 h 380695"/>
                <a:gd name="connsiteX363" fmla="*/ 2055033 w 2972814"/>
                <a:gd name="connsiteY363" fmla="*/ 58676 h 380695"/>
                <a:gd name="connsiteX364" fmla="*/ 2052920 w 2972814"/>
                <a:gd name="connsiteY364" fmla="*/ 60967 h 380695"/>
                <a:gd name="connsiteX365" fmla="*/ 2043571 w 2972814"/>
                <a:gd name="connsiteY365" fmla="*/ 70959 h 380695"/>
                <a:gd name="connsiteX366" fmla="*/ 2035081 w 2972814"/>
                <a:gd name="connsiteY366" fmla="*/ 80375 h 380695"/>
                <a:gd name="connsiteX367" fmla="*/ 2034594 w 2972814"/>
                <a:gd name="connsiteY367" fmla="*/ 80950 h 380695"/>
                <a:gd name="connsiteX368" fmla="*/ 2025638 w 2972814"/>
                <a:gd name="connsiteY368" fmla="*/ 90942 h 380695"/>
                <a:gd name="connsiteX369" fmla="*/ 2017272 w 2972814"/>
                <a:gd name="connsiteY369" fmla="*/ 100933 h 380695"/>
                <a:gd name="connsiteX370" fmla="*/ 2015129 w 2972814"/>
                <a:gd name="connsiteY370" fmla="*/ 103475 h 380695"/>
                <a:gd name="connsiteX371" fmla="*/ 2008596 w 2972814"/>
                <a:gd name="connsiteY371" fmla="*/ 110925 h 380695"/>
                <a:gd name="connsiteX372" fmla="*/ 1999860 w 2972814"/>
                <a:gd name="connsiteY372" fmla="*/ 120916 h 380695"/>
                <a:gd name="connsiteX373" fmla="*/ 1995177 w 2972814"/>
                <a:gd name="connsiteY373" fmla="*/ 126321 h 380695"/>
                <a:gd name="connsiteX374" fmla="*/ 1990814 w 2972814"/>
                <a:gd name="connsiteY374" fmla="*/ 130908 h 380695"/>
                <a:gd name="connsiteX375" fmla="*/ 1981119 w 2972814"/>
                <a:gd name="connsiteY375" fmla="*/ 140899 h 380695"/>
                <a:gd name="connsiteX376" fmla="*/ 1975226 w 2972814"/>
                <a:gd name="connsiteY376" fmla="*/ 147103 h 380695"/>
                <a:gd name="connsiteX377" fmla="*/ 1970797 w 2972814"/>
                <a:gd name="connsiteY377" fmla="*/ 150891 h 380695"/>
                <a:gd name="connsiteX378" fmla="*/ 1959103 w 2972814"/>
                <a:gd name="connsiteY378" fmla="*/ 160882 h 380695"/>
                <a:gd name="connsiteX379" fmla="*/ 1955274 w 2972814"/>
                <a:gd name="connsiteY379" fmla="*/ 164238 h 380695"/>
                <a:gd name="connsiteX380" fmla="*/ 1945156 w 2972814"/>
                <a:gd name="connsiteY380" fmla="*/ 170874 h 380695"/>
                <a:gd name="connsiteX381" fmla="*/ 1935322 w 2972814"/>
                <a:gd name="connsiteY381" fmla="*/ 177377 h 380695"/>
                <a:gd name="connsiteX382" fmla="*/ 1926932 w 2972814"/>
                <a:gd name="connsiteY382" fmla="*/ 180865 h 380695"/>
                <a:gd name="connsiteX383" fmla="*/ 1915370 w 2972814"/>
                <a:gd name="connsiteY383" fmla="*/ 185535 h 380695"/>
                <a:gd name="connsiteX384" fmla="*/ 1895419 w 2972814"/>
                <a:gd name="connsiteY384" fmla="*/ 189835 h 380695"/>
                <a:gd name="connsiteX385" fmla="*/ 1875467 w 2972814"/>
                <a:gd name="connsiteY385" fmla="*/ 190617 h 380695"/>
                <a:gd name="connsiteX386" fmla="*/ 1855515 w 2972814"/>
                <a:gd name="connsiteY386" fmla="*/ 189700 h 380695"/>
                <a:gd name="connsiteX387" fmla="*/ 1835563 w 2972814"/>
                <a:gd name="connsiteY387" fmla="*/ 187136 h 380695"/>
                <a:gd name="connsiteX388" fmla="*/ 1815612 w 2972814"/>
                <a:gd name="connsiteY388" fmla="*/ 184172 h 380695"/>
                <a:gd name="connsiteX389" fmla="*/ 1797234 w 2972814"/>
                <a:gd name="connsiteY389" fmla="*/ 180865 h 380695"/>
                <a:gd name="connsiteX390" fmla="*/ 1795660 w 2972814"/>
                <a:gd name="connsiteY390" fmla="*/ 180600 h 380695"/>
                <a:gd name="connsiteX391" fmla="*/ 1775707 w 2972814"/>
                <a:gd name="connsiteY391" fmla="*/ 176873 h 380695"/>
                <a:gd name="connsiteX392" fmla="*/ 1755756 w 2972814"/>
                <a:gd name="connsiteY392" fmla="*/ 172576 h 380695"/>
                <a:gd name="connsiteX393" fmla="*/ 1748594 w 2972814"/>
                <a:gd name="connsiteY393" fmla="*/ 170874 h 380695"/>
                <a:gd name="connsiteX394" fmla="*/ 1735804 w 2972814"/>
                <a:gd name="connsiteY394" fmla="*/ 167770 h 380695"/>
                <a:gd name="connsiteX395" fmla="*/ 1715853 w 2972814"/>
                <a:gd name="connsiteY395" fmla="*/ 162622 h 380695"/>
                <a:gd name="connsiteX396" fmla="*/ 1708768 w 2972814"/>
                <a:gd name="connsiteY396" fmla="*/ 160882 h 380695"/>
                <a:gd name="connsiteX397" fmla="*/ 1695900 w 2972814"/>
                <a:gd name="connsiteY397" fmla="*/ 157689 h 380695"/>
                <a:gd name="connsiteX398" fmla="*/ 1675949 w 2972814"/>
                <a:gd name="connsiteY398" fmla="*/ 153022 h 380695"/>
                <a:gd name="connsiteX399" fmla="*/ 1664257 w 2972814"/>
                <a:gd name="connsiteY399" fmla="*/ 150891 h 380695"/>
                <a:gd name="connsiteX400" fmla="*/ 1655997 w 2972814"/>
                <a:gd name="connsiteY400" fmla="*/ 149418 h 380695"/>
                <a:gd name="connsiteX401" fmla="*/ 1636046 w 2972814"/>
                <a:gd name="connsiteY401" fmla="*/ 146582 h 380695"/>
                <a:gd name="connsiteX402" fmla="*/ 1616093 w 2972814"/>
                <a:gd name="connsiteY402" fmla="*/ 144521 h 380695"/>
                <a:gd name="connsiteX403" fmla="*/ 1596142 w 2972814"/>
                <a:gd name="connsiteY403" fmla="*/ 142472 h 380695"/>
                <a:gd name="connsiteX404" fmla="*/ 1585336 w 2972814"/>
                <a:gd name="connsiteY404" fmla="*/ 140899 h 380695"/>
                <a:gd name="connsiteX405" fmla="*/ 1576190 w 2972814"/>
                <a:gd name="connsiteY405" fmla="*/ 139625 h 380695"/>
                <a:gd name="connsiteX406" fmla="*/ 1556239 w 2972814"/>
                <a:gd name="connsiteY406" fmla="*/ 135943 h 380695"/>
                <a:gd name="connsiteX407" fmla="*/ 1539704 w 2972814"/>
                <a:gd name="connsiteY407" fmla="*/ 130908 h 380695"/>
                <a:gd name="connsiteX408" fmla="*/ 1536286 w 2972814"/>
                <a:gd name="connsiteY408" fmla="*/ 129878 h 380695"/>
                <a:gd name="connsiteX409" fmla="*/ 1516335 w 2972814"/>
                <a:gd name="connsiteY409" fmla="*/ 121857 h 380695"/>
                <a:gd name="connsiteX410" fmla="*/ 1514422 w 2972814"/>
                <a:gd name="connsiteY410" fmla="*/ 120916 h 380695"/>
                <a:gd name="connsiteX411" fmla="*/ 1496383 w 2972814"/>
                <a:gd name="connsiteY411" fmla="*/ 112550 h 380695"/>
                <a:gd name="connsiteX412" fmla="*/ 1493242 w 2972814"/>
                <a:gd name="connsiteY412" fmla="*/ 110925 h 380695"/>
                <a:gd name="connsiteX413" fmla="*/ 1476432 w 2972814"/>
                <a:gd name="connsiteY413" fmla="*/ 102230 h 380695"/>
                <a:gd name="connsiteX414" fmla="*/ 1473812 w 2972814"/>
                <a:gd name="connsiteY414" fmla="*/ 100933 h 380695"/>
                <a:gd name="connsiteX415" fmla="*/ 1456479 w 2972814"/>
                <a:gd name="connsiteY415" fmla="*/ 92324 h 380695"/>
                <a:gd name="connsiteX416" fmla="*/ 1453377 w 2972814"/>
                <a:gd name="connsiteY416" fmla="*/ 90942 h 380695"/>
                <a:gd name="connsiteX417" fmla="*/ 1436528 w 2972814"/>
                <a:gd name="connsiteY417" fmla="*/ 83229 h 380695"/>
                <a:gd name="connsiteX418" fmla="*/ 1429775 w 2972814"/>
                <a:gd name="connsiteY418" fmla="*/ 80950 h 380695"/>
                <a:gd name="connsiteX419" fmla="*/ 1416576 w 2972814"/>
                <a:gd name="connsiteY419" fmla="*/ 76543 h 380695"/>
                <a:gd name="connsiteX420" fmla="*/ 1396625 w 2972814"/>
                <a:gd name="connsiteY420" fmla="*/ 73087 h 380695"/>
                <a:gd name="connsiteX421" fmla="*/ 1376672 w 2972814"/>
                <a:gd name="connsiteY421" fmla="*/ 72419 h 380695"/>
                <a:gd name="connsiteX422" fmla="*/ 1356720 w 2972814"/>
                <a:gd name="connsiteY422" fmla="*/ 74610 h 380695"/>
                <a:gd name="connsiteX423" fmla="*/ 1336769 w 2972814"/>
                <a:gd name="connsiteY423" fmla="*/ 79428 h 380695"/>
                <a:gd name="connsiteX424" fmla="*/ 1331804 w 2972814"/>
                <a:gd name="connsiteY424" fmla="*/ 80950 h 380695"/>
                <a:gd name="connsiteX425" fmla="*/ 1316817 w 2972814"/>
                <a:gd name="connsiteY425" fmla="*/ 85506 h 380695"/>
                <a:gd name="connsiteX426" fmla="*/ 1301246 w 2972814"/>
                <a:gd name="connsiteY426" fmla="*/ 90942 h 380695"/>
                <a:gd name="connsiteX427" fmla="*/ 1296865 w 2972814"/>
                <a:gd name="connsiteY427" fmla="*/ 92487 h 380695"/>
                <a:gd name="connsiteX428" fmla="*/ 1276913 w 2972814"/>
                <a:gd name="connsiteY428" fmla="*/ 99763 h 380695"/>
                <a:gd name="connsiteX429" fmla="*/ 1273256 w 2972814"/>
                <a:gd name="connsiteY429" fmla="*/ 100933 h 380695"/>
                <a:gd name="connsiteX430" fmla="*/ 1256962 w 2972814"/>
                <a:gd name="connsiteY430" fmla="*/ 106097 h 380695"/>
                <a:gd name="connsiteX431" fmla="*/ 1237010 w 2972814"/>
                <a:gd name="connsiteY431" fmla="*/ 110771 h 380695"/>
                <a:gd name="connsiteX432" fmla="*/ 1235836 w 2972814"/>
                <a:gd name="connsiteY432" fmla="*/ 110925 h 380695"/>
                <a:gd name="connsiteX433" fmla="*/ 1217058 w 2972814"/>
                <a:gd name="connsiteY433" fmla="*/ 113387 h 380695"/>
                <a:gd name="connsiteX434" fmla="*/ 1197106 w 2972814"/>
                <a:gd name="connsiteY434" fmla="*/ 113187 h 380695"/>
                <a:gd name="connsiteX435" fmla="*/ 1181550 w 2972814"/>
                <a:gd name="connsiteY435" fmla="*/ 110925 h 380695"/>
                <a:gd name="connsiteX436" fmla="*/ 1177155 w 2972814"/>
                <a:gd name="connsiteY436" fmla="*/ 110274 h 380695"/>
                <a:gd name="connsiteX437" fmla="*/ 1157203 w 2972814"/>
                <a:gd name="connsiteY437" fmla="*/ 104796 h 380695"/>
                <a:gd name="connsiteX438" fmla="*/ 1147761 w 2972814"/>
                <a:gd name="connsiteY438" fmla="*/ 100933 h 380695"/>
                <a:gd name="connsiteX439" fmla="*/ 1137251 w 2972814"/>
                <a:gd name="connsiteY439" fmla="*/ 96700 h 380695"/>
                <a:gd name="connsiteX440" fmla="*/ 1125450 w 2972814"/>
                <a:gd name="connsiteY440" fmla="*/ 90942 h 380695"/>
                <a:gd name="connsiteX441" fmla="*/ 1117299 w 2972814"/>
                <a:gd name="connsiteY441" fmla="*/ 86878 h 380695"/>
                <a:gd name="connsiteX442" fmla="*/ 1106357 w 2972814"/>
                <a:gd name="connsiteY442" fmla="*/ 80950 h 380695"/>
                <a:gd name="connsiteX443" fmla="*/ 1097348 w 2972814"/>
                <a:gd name="connsiteY443" fmla="*/ 76226 h 380695"/>
                <a:gd name="connsiteX444" fmla="*/ 1087577 w 2972814"/>
                <a:gd name="connsiteY444" fmla="*/ 70959 h 380695"/>
                <a:gd name="connsiteX445" fmla="*/ 1077396 w 2972814"/>
                <a:gd name="connsiteY445" fmla="*/ 65448 h 380695"/>
                <a:gd name="connsiteX446" fmla="*/ 1068699 w 2972814"/>
                <a:gd name="connsiteY446" fmla="*/ 60967 h 380695"/>
                <a:gd name="connsiteX447" fmla="*/ 1057444 w 2972814"/>
                <a:gd name="connsiteY447" fmla="*/ 54863 h 380695"/>
                <a:gd name="connsiteX448" fmla="*/ 1049162 w 2972814"/>
                <a:gd name="connsiteY448" fmla="*/ 50976 h 380695"/>
                <a:gd name="connsiteX449" fmla="*/ 1037492 w 2972814"/>
                <a:gd name="connsiteY449" fmla="*/ 45590 h 380695"/>
                <a:gd name="connsiteX450" fmla="*/ 1027298 w 2972814"/>
                <a:gd name="connsiteY450" fmla="*/ 40984 h 380695"/>
                <a:gd name="connsiteX451" fmla="*/ 1017541 w 2972814"/>
                <a:gd name="connsiteY451" fmla="*/ 36669 h 380695"/>
                <a:gd name="connsiteX452" fmla="*/ 1002413 w 2972814"/>
                <a:gd name="connsiteY452" fmla="*/ 30993 h 380695"/>
                <a:gd name="connsiteX453" fmla="*/ 997589 w 2972814"/>
                <a:gd name="connsiteY453" fmla="*/ 29189 h 380695"/>
                <a:gd name="connsiteX454" fmla="*/ 977636 w 2972814"/>
                <a:gd name="connsiteY454" fmla="*/ 21654 h 380695"/>
                <a:gd name="connsiteX455" fmla="*/ 975753 w 2972814"/>
                <a:gd name="connsiteY455" fmla="*/ 21001 h 380695"/>
                <a:gd name="connsiteX456" fmla="*/ 957685 w 2972814"/>
                <a:gd name="connsiteY456" fmla="*/ 14632 h 380695"/>
                <a:gd name="connsiteX457" fmla="*/ 945841 w 2972814"/>
                <a:gd name="connsiteY457" fmla="*/ 11010 h 380695"/>
                <a:gd name="connsiteX458" fmla="*/ 937733 w 2972814"/>
                <a:gd name="connsiteY458" fmla="*/ 8486 h 380695"/>
                <a:gd name="connsiteX459" fmla="*/ 917782 w 2972814"/>
                <a:gd name="connsiteY459" fmla="*/ 3551 h 380695"/>
                <a:gd name="connsiteX460" fmla="*/ 903768 w 2972814"/>
                <a:gd name="connsiteY460" fmla="*/ 1018 h 380695"/>
                <a:gd name="connsiteX461" fmla="*/ 897829 w 2972814"/>
                <a:gd name="connsiteY461" fmla="*/ 0 h 380695"/>
                <a:gd name="connsiteX462" fmla="*/ 877878 w 2972814"/>
                <a:gd name="connsiteY462" fmla="*/ 68 h 380695"/>
                <a:gd name="connsiteX463" fmla="*/ 872049 w 2972814"/>
                <a:gd name="connsiteY463" fmla="*/ 1018 h 380695"/>
                <a:gd name="connsiteX464" fmla="*/ 857926 w 2972814"/>
                <a:gd name="connsiteY464" fmla="*/ 3248 h 380695"/>
                <a:gd name="connsiteX465" fmla="*/ 837975 w 2972814"/>
                <a:gd name="connsiteY465" fmla="*/ 10420 h 380695"/>
                <a:gd name="connsiteX466" fmla="*/ 836944 w 2972814"/>
                <a:gd name="connsiteY466" fmla="*/ 11010 h 380695"/>
                <a:gd name="connsiteX467" fmla="*/ 819982 w 2972814"/>
                <a:gd name="connsiteY467" fmla="*/ 21001 h 380695"/>
                <a:gd name="connsiteX468" fmla="*/ 818022 w 2972814"/>
                <a:gd name="connsiteY468" fmla="*/ 22157 h 380695"/>
                <a:gd name="connsiteX469" fmla="*/ 806909 w 2972814"/>
                <a:gd name="connsiteY469" fmla="*/ 30993 h 380695"/>
                <a:gd name="connsiteX470" fmla="*/ 798071 w 2972814"/>
                <a:gd name="connsiteY470" fmla="*/ 37964 h 380695"/>
                <a:gd name="connsiteX471" fmla="*/ 794696 w 2972814"/>
                <a:gd name="connsiteY471" fmla="*/ 40984 h 380695"/>
                <a:gd name="connsiteX472" fmla="*/ 783459 w 2972814"/>
                <a:gd name="connsiteY472" fmla="*/ 50976 h 380695"/>
                <a:gd name="connsiteX473" fmla="*/ 778119 w 2972814"/>
                <a:gd name="connsiteY473" fmla="*/ 55824 h 380695"/>
                <a:gd name="connsiteX474" fmla="*/ 772822 w 2972814"/>
                <a:gd name="connsiteY474" fmla="*/ 60967 h 380695"/>
                <a:gd name="connsiteX475" fmla="*/ 762405 w 2972814"/>
                <a:gd name="connsiteY475" fmla="*/ 70959 h 380695"/>
                <a:gd name="connsiteX476" fmla="*/ 758168 w 2972814"/>
                <a:gd name="connsiteY476" fmla="*/ 75036 h 380695"/>
                <a:gd name="connsiteX477" fmla="*/ 752181 w 2972814"/>
                <a:gd name="connsiteY477" fmla="*/ 80950 h 380695"/>
                <a:gd name="connsiteX478" fmla="*/ 742197 w 2972814"/>
                <a:gd name="connsiteY478" fmla="*/ 90942 h 380695"/>
                <a:gd name="connsiteX479" fmla="*/ 738215 w 2972814"/>
                <a:gd name="connsiteY479" fmla="*/ 94792 h 380695"/>
                <a:gd name="connsiteX480" fmla="*/ 731104 w 2972814"/>
                <a:gd name="connsiteY480" fmla="*/ 100933 h 380695"/>
                <a:gd name="connsiteX481" fmla="*/ 720296 w 2972814"/>
                <a:gd name="connsiteY481" fmla="*/ 110925 h 380695"/>
                <a:gd name="connsiteX482" fmla="*/ 718264 w 2972814"/>
                <a:gd name="connsiteY482" fmla="*/ 112741 h 380695"/>
                <a:gd name="connsiteX483" fmla="*/ 707444 w 2972814"/>
                <a:gd name="connsiteY483" fmla="*/ 120916 h 380695"/>
                <a:gd name="connsiteX484" fmla="*/ 698312 w 2972814"/>
                <a:gd name="connsiteY484" fmla="*/ 127974 h 380695"/>
                <a:gd name="connsiteX485" fmla="*/ 693899 w 2972814"/>
                <a:gd name="connsiteY485" fmla="*/ 130908 h 380695"/>
                <a:gd name="connsiteX486" fmla="*/ 678795 w 2972814"/>
                <a:gd name="connsiteY486" fmla="*/ 140899 h 380695"/>
                <a:gd name="connsiteX487" fmla="*/ 678361 w 2972814"/>
                <a:gd name="connsiteY487" fmla="*/ 141183 h 380695"/>
                <a:gd name="connsiteX488" fmla="*/ 659739 w 2972814"/>
                <a:gd name="connsiteY488" fmla="*/ 150891 h 380695"/>
                <a:gd name="connsiteX489" fmla="*/ 658408 w 2972814"/>
                <a:gd name="connsiteY489" fmla="*/ 151610 h 380695"/>
                <a:gd name="connsiteX490" fmla="*/ 638457 w 2972814"/>
                <a:gd name="connsiteY490" fmla="*/ 160612 h 380695"/>
                <a:gd name="connsiteX491" fmla="*/ 637751 w 2972814"/>
                <a:gd name="connsiteY491" fmla="*/ 160882 h 380695"/>
                <a:gd name="connsiteX492" fmla="*/ 618505 w 2972814"/>
                <a:gd name="connsiteY492" fmla="*/ 168565 h 380695"/>
                <a:gd name="connsiteX493" fmla="*/ 612855 w 2972814"/>
                <a:gd name="connsiteY493" fmla="*/ 170874 h 380695"/>
                <a:gd name="connsiteX494" fmla="*/ 598553 w 2972814"/>
                <a:gd name="connsiteY494" fmla="*/ 176294 h 380695"/>
                <a:gd name="connsiteX495" fmla="*/ 587433 w 2972814"/>
                <a:gd name="connsiteY495" fmla="*/ 180865 h 380695"/>
                <a:gd name="connsiteX496" fmla="*/ 578601 w 2972814"/>
                <a:gd name="connsiteY496" fmla="*/ 184779 h 380695"/>
                <a:gd name="connsiteX497" fmla="*/ 566315 w 2972814"/>
                <a:gd name="connsiteY497" fmla="*/ 190857 h 380695"/>
                <a:gd name="connsiteX498" fmla="*/ 558649 w 2972814"/>
                <a:gd name="connsiteY498" fmla="*/ 194451 h 380695"/>
                <a:gd name="connsiteX499" fmla="*/ 545408 w 2972814"/>
                <a:gd name="connsiteY499" fmla="*/ 200848 h 380695"/>
                <a:gd name="connsiteX500" fmla="*/ 538698 w 2972814"/>
                <a:gd name="connsiteY500" fmla="*/ 204238 h 380695"/>
                <a:gd name="connsiteX501" fmla="*/ 525323 w 2972814"/>
                <a:gd name="connsiteY501" fmla="*/ 210840 h 380695"/>
                <a:gd name="connsiteX502" fmla="*/ 518746 w 2972814"/>
                <a:gd name="connsiteY502" fmla="*/ 214035 h 380695"/>
                <a:gd name="connsiteX503" fmla="*/ 503749 w 2972814"/>
                <a:gd name="connsiteY503" fmla="*/ 220831 h 380695"/>
                <a:gd name="connsiteX504" fmla="*/ 498794 w 2972814"/>
                <a:gd name="connsiteY504" fmla="*/ 223027 h 380695"/>
                <a:gd name="connsiteX505" fmla="*/ 479581 w 2972814"/>
                <a:gd name="connsiteY505" fmla="*/ 230823 h 380695"/>
                <a:gd name="connsiteX506" fmla="*/ 478842 w 2972814"/>
                <a:gd name="connsiteY506" fmla="*/ 231131 h 380695"/>
                <a:gd name="connsiteX507" fmla="*/ 458891 w 2972814"/>
                <a:gd name="connsiteY507" fmla="*/ 237663 h 380695"/>
                <a:gd name="connsiteX508" fmla="*/ 447276 w 2972814"/>
                <a:gd name="connsiteY508" fmla="*/ 240814 h 380695"/>
                <a:gd name="connsiteX509" fmla="*/ 438939 w 2972814"/>
                <a:gd name="connsiteY509" fmla="*/ 243069 h 380695"/>
                <a:gd name="connsiteX510" fmla="*/ 418987 w 2972814"/>
                <a:gd name="connsiteY510" fmla="*/ 248064 h 380695"/>
                <a:gd name="connsiteX511" fmla="*/ 409156 w 2972814"/>
                <a:gd name="connsiteY511" fmla="*/ 250806 h 380695"/>
                <a:gd name="connsiteX512" fmla="*/ 399035 w 2972814"/>
                <a:gd name="connsiteY512" fmla="*/ 253540 h 380695"/>
                <a:gd name="connsiteX513" fmla="*/ 379084 w 2972814"/>
                <a:gd name="connsiteY513" fmla="*/ 259954 h 380695"/>
                <a:gd name="connsiteX514" fmla="*/ 377106 w 2972814"/>
                <a:gd name="connsiteY514" fmla="*/ 260797 h 380695"/>
                <a:gd name="connsiteX515" fmla="*/ 359132 w 2972814"/>
                <a:gd name="connsiteY515" fmla="*/ 268369 h 380695"/>
                <a:gd name="connsiteX516" fmla="*/ 354486 w 2972814"/>
                <a:gd name="connsiteY516" fmla="*/ 270789 h 380695"/>
                <a:gd name="connsiteX517" fmla="*/ 339180 w 2972814"/>
                <a:gd name="connsiteY517" fmla="*/ 278814 h 380695"/>
                <a:gd name="connsiteX518" fmla="*/ 335856 w 2972814"/>
                <a:gd name="connsiteY518" fmla="*/ 280780 h 380695"/>
                <a:gd name="connsiteX519" fmla="*/ 319341 w 2972814"/>
                <a:gd name="connsiteY519" fmla="*/ 290772 h 380695"/>
                <a:gd name="connsiteX520" fmla="*/ 319228 w 2972814"/>
                <a:gd name="connsiteY520" fmla="*/ 290838 h 380695"/>
                <a:gd name="connsiteX521" fmla="*/ 303139 w 2972814"/>
                <a:gd name="connsiteY521" fmla="*/ 300763 h 380695"/>
                <a:gd name="connsiteX522" fmla="*/ 299276 w 2972814"/>
                <a:gd name="connsiteY522" fmla="*/ 303144 h 380695"/>
                <a:gd name="connsiteX523" fmla="*/ 286071 w 2972814"/>
                <a:gd name="connsiteY523" fmla="*/ 310755 h 380695"/>
                <a:gd name="connsiteX524" fmla="*/ 279325 w 2972814"/>
                <a:gd name="connsiteY524" fmla="*/ 314843 h 380695"/>
                <a:gd name="connsiteX525" fmla="*/ 267187 w 2972814"/>
                <a:gd name="connsiteY525" fmla="*/ 320746 h 380695"/>
                <a:gd name="connsiteX526" fmla="*/ 259373 w 2972814"/>
                <a:gd name="connsiteY526" fmla="*/ 324536 h 380695"/>
                <a:gd name="connsiteX527" fmla="*/ 239421 w 2972814"/>
                <a:gd name="connsiteY527" fmla="*/ 329872 h 380695"/>
                <a:gd name="connsiteX528" fmla="*/ 219469 w 2972814"/>
                <a:gd name="connsiteY528" fmla="*/ 329953 h 380695"/>
                <a:gd name="connsiteX529" fmla="*/ 199518 w 2972814"/>
                <a:gd name="connsiteY529" fmla="*/ 324172 h 380695"/>
                <a:gd name="connsiteX530" fmla="*/ 194093 w 2972814"/>
                <a:gd name="connsiteY530" fmla="*/ 320746 h 380695"/>
                <a:gd name="connsiteX531" fmla="*/ 179566 w 2972814"/>
                <a:gd name="connsiteY531" fmla="*/ 310814 h 380695"/>
                <a:gd name="connsiteX532" fmla="*/ 179506 w 2972814"/>
                <a:gd name="connsiteY532" fmla="*/ 310755 h 380695"/>
                <a:gd name="connsiteX533" fmla="*/ 168887 w 2972814"/>
                <a:gd name="connsiteY533" fmla="*/ 300763 h 380695"/>
                <a:gd name="connsiteX534" fmla="*/ 159614 w 2972814"/>
                <a:gd name="connsiteY534" fmla="*/ 291822 h 380695"/>
                <a:gd name="connsiteX535" fmla="*/ 158775 w 2972814"/>
                <a:gd name="connsiteY535" fmla="*/ 290772 h 380695"/>
                <a:gd name="connsiteX536" fmla="*/ 150749 w 2972814"/>
                <a:gd name="connsiteY536" fmla="*/ 280780 h 380695"/>
                <a:gd name="connsiteX537" fmla="*/ 142599 w 2972814"/>
                <a:gd name="connsiteY537" fmla="*/ 270789 h 380695"/>
                <a:gd name="connsiteX538" fmla="*/ 139662 w 2972814"/>
                <a:gd name="connsiteY538" fmla="*/ 267157 h 380695"/>
                <a:gd name="connsiteX539" fmla="*/ 135230 w 2972814"/>
                <a:gd name="connsiteY539" fmla="*/ 260797 h 380695"/>
                <a:gd name="connsiteX540" fmla="*/ 128374 w 2972814"/>
                <a:gd name="connsiteY540" fmla="*/ 250806 h 380695"/>
                <a:gd name="connsiteX541" fmla="*/ 121449 w 2972814"/>
                <a:gd name="connsiteY541" fmla="*/ 240814 h 380695"/>
                <a:gd name="connsiteX542" fmla="*/ 119711 w 2972814"/>
                <a:gd name="connsiteY542" fmla="*/ 238251 h 380695"/>
                <a:gd name="connsiteX543" fmla="*/ 114957 w 2972814"/>
                <a:gd name="connsiteY543" fmla="*/ 230823 h 380695"/>
                <a:gd name="connsiteX544" fmla="*/ 108260 w 2972814"/>
                <a:gd name="connsiteY544" fmla="*/ 220831 h 380695"/>
                <a:gd name="connsiteX545" fmla="*/ 101634 w 2972814"/>
                <a:gd name="connsiteY545" fmla="*/ 210840 h 380695"/>
                <a:gd name="connsiteX546" fmla="*/ 99759 w 2972814"/>
                <a:gd name="connsiteY546" fmla="*/ 207930 h 380695"/>
                <a:gd name="connsiteX547" fmla="*/ 95170 w 2972814"/>
                <a:gd name="connsiteY547" fmla="*/ 200848 h 380695"/>
                <a:gd name="connsiteX548" fmla="*/ 88425 w 2972814"/>
                <a:gd name="connsiteY548" fmla="*/ 190857 h 380695"/>
                <a:gd name="connsiteX549" fmla="*/ 81815 w 2972814"/>
                <a:gd name="connsiteY549" fmla="*/ 180865 h 380695"/>
                <a:gd name="connsiteX550" fmla="*/ 79807 w 2972814"/>
                <a:gd name="connsiteY550" fmla="*/ 177908 h 380695"/>
                <a:gd name="connsiteX551" fmla="*/ 74449 w 2972814"/>
                <a:gd name="connsiteY551" fmla="*/ 170874 h 380695"/>
                <a:gd name="connsiteX552" fmla="*/ 66930 w 2972814"/>
                <a:gd name="connsiteY552" fmla="*/ 160882 h 380695"/>
                <a:gd name="connsiteX553" fmla="*/ 59855 w 2972814"/>
                <a:gd name="connsiteY553" fmla="*/ 151389 h 380695"/>
                <a:gd name="connsiteX554" fmla="*/ 59390 w 2972814"/>
                <a:gd name="connsiteY554" fmla="*/ 150891 h 380695"/>
                <a:gd name="connsiteX555" fmla="*/ 49916 w 2972814"/>
                <a:gd name="connsiteY555" fmla="*/ 140899 h 380695"/>
                <a:gd name="connsiteX556" fmla="*/ 40219 w 2972814"/>
                <a:gd name="connsiteY556" fmla="*/ 130908 h 380695"/>
                <a:gd name="connsiteX557" fmla="*/ 39904 w 2972814"/>
                <a:gd name="connsiteY557" fmla="*/ 130576 h 380695"/>
                <a:gd name="connsiteX558" fmla="*/ 26468 w 2972814"/>
                <a:gd name="connsiteY558" fmla="*/ 120916 h 380695"/>
                <a:gd name="connsiteX559" fmla="*/ 19952 w 2972814"/>
                <a:gd name="connsiteY559" fmla="*/ 116281 h 380695"/>
                <a:gd name="connsiteX560" fmla="*/ 2172 w 2972814"/>
                <a:gd name="connsiteY560" fmla="*/ 110925 h 380695"/>
                <a:gd name="connsiteX561" fmla="*/ 0 w 2972814"/>
                <a:gd name="connsiteY561" fmla="*/ 110270 h 380695"/>
                <a:gd name="connsiteX562" fmla="*/ 0 w 2972814"/>
                <a:gd name="connsiteY562" fmla="*/ 110925 h 380695"/>
                <a:gd name="connsiteX563" fmla="*/ 0 w 2972814"/>
                <a:gd name="connsiteY563" fmla="*/ 120916 h 380695"/>
                <a:gd name="connsiteX564" fmla="*/ 0 w 2972814"/>
                <a:gd name="connsiteY564" fmla="*/ 130908 h 380695"/>
                <a:gd name="connsiteX565" fmla="*/ 0 w 2972814"/>
                <a:gd name="connsiteY565" fmla="*/ 140899 h 380695"/>
                <a:gd name="connsiteX566" fmla="*/ 0 w 2972814"/>
                <a:gd name="connsiteY566" fmla="*/ 150891 h 380695"/>
                <a:gd name="connsiteX567" fmla="*/ 0 w 2972814"/>
                <a:gd name="connsiteY567" fmla="*/ 160882 h 380695"/>
                <a:gd name="connsiteX568" fmla="*/ 0 w 2972814"/>
                <a:gd name="connsiteY568" fmla="*/ 170874 h 380695"/>
                <a:gd name="connsiteX569" fmla="*/ 0 w 2972814"/>
                <a:gd name="connsiteY569" fmla="*/ 180865 h 380695"/>
                <a:gd name="connsiteX570" fmla="*/ 0 w 2972814"/>
                <a:gd name="connsiteY570" fmla="*/ 190857 h 380695"/>
                <a:gd name="connsiteX571" fmla="*/ 0 w 2972814"/>
                <a:gd name="connsiteY571" fmla="*/ 200848 h 380695"/>
                <a:gd name="connsiteX572" fmla="*/ 0 w 2972814"/>
                <a:gd name="connsiteY572" fmla="*/ 210840 h 380695"/>
                <a:gd name="connsiteX573" fmla="*/ 0 w 2972814"/>
                <a:gd name="connsiteY573" fmla="*/ 220831 h 380695"/>
                <a:gd name="connsiteX574" fmla="*/ 0 w 2972814"/>
                <a:gd name="connsiteY574" fmla="*/ 230823 h 380695"/>
                <a:gd name="connsiteX575" fmla="*/ 0 w 2972814"/>
                <a:gd name="connsiteY575" fmla="*/ 238446 h 380695"/>
                <a:gd name="connsiteX576" fmla="*/ 7741 w 2972814"/>
                <a:gd name="connsiteY576" fmla="*/ 240814 h 380695"/>
                <a:gd name="connsiteX577" fmla="*/ 19952 w 2972814"/>
                <a:gd name="connsiteY577" fmla="*/ 244538 h 380695"/>
                <a:gd name="connsiteX578" fmla="*/ 28870 w 2972814"/>
                <a:gd name="connsiteY578" fmla="*/ 250806 h 380695"/>
                <a:gd name="connsiteX579" fmla="*/ 39904 w 2972814"/>
                <a:gd name="connsiteY579" fmla="*/ 258683 h 380695"/>
                <a:gd name="connsiteX580" fmla="*/ 41924 w 2972814"/>
                <a:gd name="connsiteY580" fmla="*/ 260797 h 380695"/>
                <a:gd name="connsiteX581" fmla="*/ 51549 w 2972814"/>
                <a:gd name="connsiteY581" fmla="*/ 270789 h 380695"/>
                <a:gd name="connsiteX582" fmla="*/ 59855 w 2972814"/>
                <a:gd name="connsiteY582" fmla="*/ 279694 h 380695"/>
                <a:gd name="connsiteX583" fmla="*/ 60651 w 2972814"/>
                <a:gd name="connsiteY583" fmla="*/ 280780 h 380695"/>
                <a:gd name="connsiteX584" fmla="*/ 68172 w 2972814"/>
                <a:gd name="connsiteY584" fmla="*/ 290772 h 380695"/>
                <a:gd name="connsiteX585" fmla="*/ 75823 w 2972814"/>
                <a:gd name="connsiteY585" fmla="*/ 300763 h 380695"/>
                <a:gd name="connsiteX586" fmla="*/ 79807 w 2972814"/>
                <a:gd name="connsiteY586" fmla="*/ 306125 h 380695"/>
                <a:gd name="connsiteX587" fmla="*/ 82887 w 2972814"/>
                <a:gd name="connsiteY587" fmla="*/ 310755 h 380695"/>
                <a:gd name="connsiteX588" fmla="*/ 89658 w 2972814"/>
                <a:gd name="connsiteY588" fmla="*/ 320746 h 380695"/>
                <a:gd name="connsiteX589" fmla="*/ 96284 w 2972814"/>
                <a:gd name="connsiteY589" fmla="*/ 330738 h 380695"/>
                <a:gd name="connsiteX590" fmla="*/ 99759 w 2972814"/>
                <a:gd name="connsiteY590" fmla="*/ 335786 h 380695"/>
                <a:gd name="connsiteX591" fmla="*/ 102992 w 2972814"/>
                <a:gd name="connsiteY591" fmla="*/ 340729 h 380695"/>
                <a:gd name="connsiteX592" fmla="*/ 109418 w 2972814"/>
                <a:gd name="connsiteY592" fmla="*/ 350721 h 380695"/>
                <a:gd name="connsiteX593" fmla="*/ 116019 w 2972814"/>
                <a:gd name="connsiteY593" fmla="*/ 360712 h 380695"/>
                <a:gd name="connsiteX594" fmla="*/ 119711 w 2972814"/>
                <a:gd name="connsiteY594" fmla="*/ 366383 h 380695"/>
                <a:gd name="connsiteX595" fmla="*/ 122697 w 2972814"/>
                <a:gd name="connsiteY595" fmla="*/ 370704 h 380695"/>
                <a:gd name="connsiteX596" fmla="*/ 129635 w 2972814"/>
                <a:gd name="connsiteY596" fmla="*/ 380695 h 38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</a:cxnLst>
              <a:rect l="l" t="t" r="r" b="b"/>
              <a:pathLst>
                <a:path w="2972814" h="380695">
                  <a:moveTo>
                    <a:pt x="139662" y="380695"/>
                  </a:moveTo>
                  <a:lnTo>
                    <a:pt x="159614" y="380695"/>
                  </a:lnTo>
                  <a:lnTo>
                    <a:pt x="179566" y="380695"/>
                  </a:lnTo>
                  <a:lnTo>
                    <a:pt x="199518" y="380695"/>
                  </a:lnTo>
                  <a:lnTo>
                    <a:pt x="219469" y="380695"/>
                  </a:lnTo>
                  <a:lnTo>
                    <a:pt x="239421" y="380695"/>
                  </a:lnTo>
                  <a:lnTo>
                    <a:pt x="259373" y="380695"/>
                  </a:lnTo>
                  <a:lnTo>
                    <a:pt x="279325" y="380695"/>
                  </a:lnTo>
                  <a:lnTo>
                    <a:pt x="299276" y="380695"/>
                  </a:lnTo>
                  <a:lnTo>
                    <a:pt x="319228" y="380695"/>
                  </a:lnTo>
                  <a:lnTo>
                    <a:pt x="339180" y="380695"/>
                  </a:lnTo>
                  <a:lnTo>
                    <a:pt x="359132" y="380695"/>
                  </a:lnTo>
                  <a:lnTo>
                    <a:pt x="379084" y="380695"/>
                  </a:lnTo>
                  <a:lnTo>
                    <a:pt x="399035" y="380695"/>
                  </a:lnTo>
                  <a:lnTo>
                    <a:pt x="402536" y="380695"/>
                  </a:lnTo>
                  <a:lnTo>
                    <a:pt x="418987" y="376219"/>
                  </a:lnTo>
                  <a:lnTo>
                    <a:pt x="438939" y="371224"/>
                  </a:lnTo>
                  <a:lnTo>
                    <a:pt x="440872" y="370704"/>
                  </a:lnTo>
                  <a:lnTo>
                    <a:pt x="458891" y="365914"/>
                  </a:lnTo>
                  <a:lnTo>
                    <a:pt x="475140" y="360712"/>
                  </a:lnTo>
                  <a:lnTo>
                    <a:pt x="478842" y="359503"/>
                  </a:lnTo>
                  <a:lnTo>
                    <a:pt x="498794" y="351202"/>
                  </a:lnTo>
                  <a:lnTo>
                    <a:pt x="499878" y="350721"/>
                  </a:lnTo>
                  <a:lnTo>
                    <a:pt x="518746" y="342261"/>
                  </a:lnTo>
                  <a:lnTo>
                    <a:pt x="521877" y="340729"/>
                  </a:lnTo>
                  <a:lnTo>
                    <a:pt x="538698" y="332329"/>
                  </a:lnTo>
                  <a:lnTo>
                    <a:pt x="541803" y="330738"/>
                  </a:lnTo>
                  <a:lnTo>
                    <a:pt x="558649" y="322536"/>
                  </a:lnTo>
                  <a:lnTo>
                    <a:pt x="562620" y="320746"/>
                  </a:lnTo>
                  <a:lnTo>
                    <a:pt x="578601" y="313175"/>
                  </a:lnTo>
                  <a:lnTo>
                    <a:pt x="584234" y="310755"/>
                  </a:lnTo>
                  <a:lnTo>
                    <a:pt x="598553" y="304559"/>
                  </a:lnTo>
                  <a:lnTo>
                    <a:pt x="607931" y="300763"/>
                  </a:lnTo>
                  <a:lnTo>
                    <a:pt x="618505" y="296766"/>
                  </a:lnTo>
                  <a:lnTo>
                    <a:pt x="633293" y="290772"/>
                  </a:lnTo>
                  <a:lnTo>
                    <a:pt x="638457" y="288620"/>
                  </a:lnTo>
                  <a:lnTo>
                    <a:pt x="656659" y="280780"/>
                  </a:lnTo>
                  <a:lnTo>
                    <a:pt x="658408" y="280013"/>
                  </a:lnTo>
                  <a:lnTo>
                    <a:pt x="675626" y="270789"/>
                  </a:lnTo>
                  <a:lnTo>
                    <a:pt x="678361" y="269329"/>
                  </a:lnTo>
                  <a:lnTo>
                    <a:pt x="691748" y="260797"/>
                  </a:lnTo>
                  <a:lnTo>
                    <a:pt x="698312" y="256512"/>
                  </a:lnTo>
                  <a:lnTo>
                    <a:pt x="705474" y="250806"/>
                  </a:lnTo>
                  <a:lnTo>
                    <a:pt x="718264" y="240909"/>
                  </a:lnTo>
                  <a:lnTo>
                    <a:pt x="718369" y="240814"/>
                  </a:lnTo>
                  <a:lnTo>
                    <a:pt x="729108" y="230823"/>
                  </a:lnTo>
                  <a:lnTo>
                    <a:pt x="738215" y="222753"/>
                  </a:lnTo>
                  <a:lnTo>
                    <a:pt x="740186" y="220831"/>
                  </a:lnTo>
                  <a:lnTo>
                    <a:pt x="750610" y="210840"/>
                  </a:lnTo>
                  <a:lnTo>
                    <a:pt x="758168" y="203505"/>
                  </a:lnTo>
                  <a:lnTo>
                    <a:pt x="760918" y="200848"/>
                  </a:lnTo>
                  <a:lnTo>
                    <a:pt x="771160" y="190857"/>
                  </a:lnTo>
                  <a:lnTo>
                    <a:pt x="778119" y="184002"/>
                  </a:lnTo>
                  <a:lnTo>
                    <a:pt x="781575" y="180865"/>
                  </a:lnTo>
                  <a:lnTo>
                    <a:pt x="792664" y="170874"/>
                  </a:lnTo>
                  <a:lnTo>
                    <a:pt x="798071" y="166024"/>
                  </a:lnTo>
                  <a:lnTo>
                    <a:pt x="804751" y="160882"/>
                  </a:lnTo>
                  <a:lnTo>
                    <a:pt x="817549" y="150891"/>
                  </a:lnTo>
                  <a:lnTo>
                    <a:pt x="818022" y="150532"/>
                  </a:lnTo>
                  <a:lnTo>
                    <a:pt x="834571" y="140899"/>
                  </a:lnTo>
                  <a:lnTo>
                    <a:pt x="837975" y="138987"/>
                  </a:lnTo>
                  <a:lnTo>
                    <a:pt x="857926" y="131566"/>
                  </a:lnTo>
                  <a:lnTo>
                    <a:pt x="861964" y="130908"/>
                  </a:lnTo>
                  <a:lnTo>
                    <a:pt x="877878" y="128275"/>
                  </a:lnTo>
                  <a:lnTo>
                    <a:pt x="897829" y="128717"/>
                  </a:lnTo>
                  <a:lnTo>
                    <a:pt x="912724" y="130908"/>
                  </a:lnTo>
                  <a:lnTo>
                    <a:pt x="917782" y="131652"/>
                  </a:lnTo>
                  <a:lnTo>
                    <a:pt x="937733" y="136714"/>
                  </a:lnTo>
                  <a:lnTo>
                    <a:pt x="950868" y="140899"/>
                  </a:lnTo>
                  <a:lnTo>
                    <a:pt x="957685" y="143015"/>
                  </a:lnTo>
                  <a:lnTo>
                    <a:pt x="977636" y="149970"/>
                  </a:lnTo>
                  <a:lnTo>
                    <a:pt x="980240" y="150891"/>
                  </a:lnTo>
                  <a:lnTo>
                    <a:pt x="997589" y="157159"/>
                  </a:lnTo>
                  <a:lnTo>
                    <a:pt x="1006795" y="160882"/>
                  </a:lnTo>
                  <a:lnTo>
                    <a:pt x="1017541" y="165047"/>
                  </a:lnTo>
                  <a:lnTo>
                    <a:pt x="1030362" y="170874"/>
                  </a:lnTo>
                  <a:lnTo>
                    <a:pt x="1037492" y="174151"/>
                  </a:lnTo>
                  <a:lnTo>
                    <a:pt x="1051823" y="180865"/>
                  </a:lnTo>
                  <a:lnTo>
                    <a:pt x="1057444" y="183473"/>
                  </a:lnTo>
                  <a:lnTo>
                    <a:pt x="1071850" y="190857"/>
                  </a:lnTo>
                  <a:lnTo>
                    <a:pt x="1077396" y="193753"/>
                  </a:lnTo>
                  <a:lnTo>
                    <a:pt x="1090104" y="200848"/>
                  </a:lnTo>
                  <a:lnTo>
                    <a:pt x="1097348" y="204785"/>
                  </a:lnTo>
                  <a:lnTo>
                    <a:pt x="1109204" y="210840"/>
                  </a:lnTo>
                  <a:lnTo>
                    <a:pt x="1117299" y="215083"/>
                  </a:lnTo>
                  <a:lnTo>
                    <a:pt x="1129020" y="220831"/>
                  </a:lnTo>
                  <a:lnTo>
                    <a:pt x="1137251" y="224876"/>
                  </a:lnTo>
                  <a:lnTo>
                    <a:pt x="1152101" y="230823"/>
                  </a:lnTo>
                  <a:lnTo>
                    <a:pt x="1157203" y="232969"/>
                  </a:lnTo>
                  <a:lnTo>
                    <a:pt x="1177155" y="238819"/>
                  </a:lnTo>
                  <a:lnTo>
                    <a:pt x="1190407" y="240814"/>
                  </a:lnTo>
                  <a:lnTo>
                    <a:pt x="1197106" y="241820"/>
                  </a:lnTo>
                  <a:lnTo>
                    <a:pt x="1217058" y="241939"/>
                  </a:lnTo>
                  <a:lnTo>
                    <a:pt x="1225291" y="240814"/>
                  </a:lnTo>
                  <a:lnTo>
                    <a:pt x="1237010" y="239235"/>
                  </a:lnTo>
                  <a:lnTo>
                    <a:pt x="1256962" y="234622"/>
                  </a:lnTo>
                  <a:lnTo>
                    <a:pt x="1269120" y="230823"/>
                  </a:lnTo>
                  <a:lnTo>
                    <a:pt x="1276913" y="228330"/>
                  </a:lnTo>
                  <a:lnTo>
                    <a:pt x="1296865" y="221179"/>
                  </a:lnTo>
                  <a:lnTo>
                    <a:pt x="1297819" y="220831"/>
                  </a:lnTo>
                  <a:lnTo>
                    <a:pt x="1316817" y="213938"/>
                  </a:lnTo>
                  <a:lnTo>
                    <a:pt x="1326718" y="210840"/>
                  </a:lnTo>
                  <a:lnTo>
                    <a:pt x="1336769" y="207749"/>
                  </a:lnTo>
                  <a:lnTo>
                    <a:pt x="1356720" y="203097"/>
                  </a:lnTo>
                  <a:lnTo>
                    <a:pt x="1376672" y="201017"/>
                  </a:lnTo>
                  <a:lnTo>
                    <a:pt x="1396625" y="201219"/>
                  </a:lnTo>
                  <a:lnTo>
                    <a:pt x="1416576" y="205084"/>
                  </a:lnTo>
                  <a:lnTo>
                    <a:pt x="1435169" y="210840"/>
                  </a:lnTo>
                  <a:lnTo>
                    <a:pt x="1436528" y="211263"/>
                  </a:lnTo>
                  <a:lnTo>
                    <a:pt x="1456479" y="220279"/>
                  </a:lnTo>
                  <a:lnTo>
                    <a:pt x="1457572" y="220831"/>
                  </a:lnTo>
                  <a:lnTo>
                    <a:pt x="1476432" y="230573"/>
                  </a:lnTo>
                  <a:lnTo>
                    <a:pt x="1476916" y="230823"/>
                  </a:lnTo>
                  <a:lnTo>
                    <a:pt x="1496383" y="240760"/>
                  </a:lnTo>
                  <a:lnTo>
                    <a:pt x="1496491" y="240814"/>
                  </a:lnTo>
                  <a:lnTo>
                    <a:pt x="1516335" y="250330"/>
                  </a:lnTo>
                  <a:lnTo>
                    <a:pt x="1517597" y="250806"/>
                  </a:lnTo>
                  <a:lnTo>
                    <a:pt x="1536286" y="258206"/>
                  </a:lnTo>
                  <a:lnTo>
                    <a:pt x="1545258" y="260797"/>
                  </a:lnTo>
                  <a:lnTo>
                    <a:pt x="1556239" y="264006"/>
                  </a:lnTo>
                  <a:lnTo>
                    <a:pt x="1576190" y="268220"/>
                  </a:lnTo>
                  <a:lnTo>
                    <a:pt x="1596142" y="270728"/>
                  </a:lnTo>
                  <a:lnTo>
                    <a:pt x="1596701" y="270789"/>
                  </a:lnTo>
                  <a:lnTo>
                    <a:pt x="1616093" y="272922"/>
                  </a:lnTo>
                  <a:lnTo>
                    <a:pt x="1636046" y="274932"/>
                  </a:lnTo>
                  <a:lnTo>
                    <a:pt x="1655997" y="277570"/>
                  </a:lnTo>
                  <a:lnTo>
                    <a:pt x="1672597" y="280780"/>
                  </a:lnTo>
                  <a:lnTo>
                    <a:pt x="1675949" y="281426"/>
                  </a:lnTo>
                  <a:lnTo>
                    <a:pt x="1695900" y="286050"/>
                  </a:lnTo>
                  <a:lnTo>
                    <a:pt x="1714091" y="290772"/>
                  </a:lnTo>
                  <a:lnTo>
                    <a:pt x="1715853" y="291215"/>
                  </a:lnTo>
                  <a:lnTo>
                    <a:pt x="1735804" y="296095"/>
                  </a:lnTo>
                  <a:lnTo>
                    <a:pt x="1754636" y="300763"/>
                  </a:lnTo>
                  <a:lnTo>
                    <a:pt x="1755756" y="301048"/>
                  </a:lnTo>
                  <a:lnTo>
                    <a:pt x="1775707" y="305446"/>
                  </a:lnTo>
                  <a:lnTo>
                    <a:pt x="1795660" y="309173"/>
                  </a:lnTo>
                  <a:lnTo>
                    <a:pt x="1805089" y="310755"/>
                  </a:lnTo>
                  <a:lnTo>
                    <a:pt x="1815612" y="312504"/>
                  </a:lnTo>
                  <a:lnTo>
                    <a:pt x="1835563" y="315550"/>
                  </a:lnTo>
                  <a:lnTo>
                    <a:pt x="1855515" y="317946"/>
                  </a:lnTo>
                  <a:lnTo>
                    <a:pt x="1875467" y="318984"/>
                  </a:lnTo>
                  <a:lnTo>
                    <a:pt x="1895419" y="317955"/>
                  </a:lnTo>
                  <a:lnTo>
                    <a:pt x="1915370" y="314004"/>
                  </a:lnTo>
                  <a:lnTo>
                    <a:pt x="1923114" y="310755"/>
                  </a:lnTo>
                  <a:lnTo>
                    <a:pt x="1935322" y="305651"/>
                  </a:lnTo>
                  <a:lnTo>
                    <a:pt x="1943251" y="300763"/>
                  </a:lnTo>
                  <a:lnTo>
                    <a:pt x="1955274" y="293086"/>
                  </a:lnTo>
                  <a:lnTo>
                    <a:pt x="1957919" y="290772"/>
                  </a:lnTo>
                  <a:lnTo>
                    <a:pt x="1969446" y="280780"/>
                  </a:lnTo>
                  <a:lnTo>
                    <a:pt x="1975226" y="275815"/>
                  </a:lnTo>
                  <a:lnTo>
                    <a:pt x="1979939" y="270789"/>
                  </a:lnTo>
                  <a:lnTo>
                    <a:pt x="1989593" y="260797"/>
                  </a:lnTo>
                  <a:lnTo>
                    <a:pt x="1995177" y="254768"/>
                  </a:lnTo>
                  <a:lnTo>
                    <a:pt x="1998538" y="250806"/>
                  </a:lnTo>
                  <a:lnTo>
                    <a:pt x="2007226" y="240814"/>
                  </a:lnTo>
                  <a:lnTo>
                    <a:pt x="2015129" y="231591"/>
                  </a:lnTo>
                  <a:lnTo>
                    <a:pt x="2015806" y="230823"/>
                  </a:lnTo>
                  <a:lnTo>
                    <a:pt x="2024631" y="220831"/>
                  </a:lnTo>
                  <a:lnTo>
                    <a:pt x="2033445" y="210840"/>
                  </a:lnTo>
                  <a:lnTo>
                    <a:pt x="2035081" y="208909"/>
                  </a:lnTo>
                  <a:lnTo>
                    <a:pt x="2042253" y="200848"/>
                  </a:lnTo>
                  <a:lnTo>
                    <a:pt x="2051568" y="190857"/>
                  </a:lnTo>
                  <a:lnTo>
                    <a:pt x="2055033" y="187119"/>
                  </a:lnTo>
                  <a:lnTo>
                    <a:pt x="2061939" y="180865"/>
                  </a:lnTo>
                  <a:lnTo>
                    <a:pt x="2073005" y="170874"/>
                  </a:lnTo>
                  <a:lnTo>
                    <a:pt x="2074984" y="169025"/>
                  </a:lnTo>
                  <a:lnTo>
                    <a:pt x="2086781" y="160882"/>
                  </a:lnTo>
                  <a:lnTo>
                    <a:pt x="2094936" y="155425"/>
                  </a:lnTo>
                  <a:lnTo>
                    <a:pt x="2106965" y="150891"/>
                  </a:lnTo>
                  <a:lnTo>
                    <a:pt x="2114888" y="147807"/>
                  </a:lnTo>
                  <a:lnTo>
                    <a:pt x="2134840" y="145606"/>
                  </a:lnTo>
                  <a:lnTo>
                    <a:pt x="2154791" y="148787"/>
                  </a:lnTo>
                  <a:lnTo>
                    <a:pt x="2160169" y="150891"/>
                  </a:lnTo>
                  <a:lnTo>
                    <a:pt x="2174743" y="156424"/>
                  </a:lnTo>
                  <a:lnTo>
                    <a:pt x="2182280" y="160882"/>
                  </a:lnTo>
                  <a:lnTo>
                    <a:pt x="2194695" y="168268"/>
                  </a:lnTo>
                  <a:lnTo>
                    <a:pt x="2198250" y="170874"/>
                  </a:lnTo>
                  <a:lnTo>
                    <a:pt x="2211904" y="180865"/>
                  </a:lnTo>
                  <a:lnTo>
                    <a:pt x="2214647" y="182984"/>
                  </a:lnTo>
                  <a:lnTo>
                    <a:pt x="2223791" y="190857"/>
                  </a:lnTo>
                  <a:lnTo>
                    <a:pt x="2234599" y="200020"/>
                  </a:lnTo>
                  <a:lnTo>
                    <a:pt x="2235507" y="200848"/>
                  </a:lnTo>
                  <a:lnTo>
                    <a:pt x="2246833" y="210840"/>
                  </a:lnTo>
                  <a:lnTo>
                    <a:pt x="2254550" y="217986"/>
                  </a:lnTo>
                  <a:lnTo>
                    <a:pt x="2257660" y="220831"/>
                  </a:lnTo>
                  <a:lnTo>
                    <a:pt x="2268798" y="230823"/>
                  </a:lnTo>
                  <a:lnTo>
                    <a:pt x="2274503" y="235940"/>
                  </a:lnTo>
                  <a:lnTo>
                    <a:pt x="2280227" y="240814"/>
                  </a:lnTo>
                  <a:lnTo>
                    <a:pt x="2292132" y="250806"/>
                  </a:lnTo>
                  <a:lnTo>
                    <a:pt x="2294454" y="252883"/>
                  </a:lnTo>
                  <a:lnTo>
                    <a:pt x="2304556" y="260797"/>
                  </a:lnTo>
                  <a:lnTo>
                    <a:pt x="2314406" y="268304"/>
                  </a:lnTo>
                  <a:lnTo>
                    <a:pt x="2318217" y="270789"/>
                  </a:lnTo>
                  <a:lnTo>
                    <a:pt x="2333759" y="280780"/>
                  </a:lnTo>
                  <a:lnTo>
                    <a:pt x="2334357" y="281165"/>
                  </a:lnTo>
                  <a:lnTo>
                    <a:pt x="2353936" y="290772"/>
                  </a:lnTo>
                  <a:lnTo>
                    <a:pt x="2354310" y="290951"/>
                  </a:lnTo>
                  <a:lnTo>
                    <a:pt x="2374261" y="297004"/>
                  </a:lnTo>
                  <a:lnTo>
                    <a:pt x="2394213" y="299925"/>
                  </a:lnTo>
                  <a:lnTo>
                    <a:pt x="2414165" y="299515"/>
                  </a:lnTo>
                  <a:lnTo>
                    <a:pt x="2434117" y="296789"/>
                  </a:lnTo>
                  <a:lnTo>
                    <a:pt x="2454068" y="291931"/>
                  </a:lnTo>
                  <a:lnTo>
                    <a:pt x="2457876" y="290772"/>
                  </a:lnTo>
                  <a:lnTo>
                    <a:pt x="2474020" y="285678"/>
                  </a:lnTo>
                  <a:lnTo>
                    <a:pt x="2487157" y="280780"/>
                  </a:lnTo>
                  <a:lnTo>
                    <a:pt x="2493972" y="278161"/>
                  </a:lnTo>
                  <a:lnTo>
                    <a:pt x="2511587" y="270789"/>
                  </a:lnTo>
                  <a:lnTo>
                    <a:pt x="2513924" y="269811"/>
                  </a:lnTo>
                  <a:lnTo>
                    <a:pt x="2533875" y="260885"/>
                  </a:lnTo>
                  <a:lnTo>
                    <a:pt x="2534053" y="260797"/>
                  </a:lnTo>
                  <a:lnTo>
                    <a:pt x="2553827" y="251067"/>
                  </a:lnTo>
                  <a:lnTo>
                    <a:pt x="2554368" y="250806"/>
                  </a:lnTo>
                  <a:lnTo>
                    <a:pt x="2573779" y="241609"/>
                  </a:lnTo>
                  <a:lnTo>
                    <a:pt x="2575422" y="240814"/>
                  </a:lnTo>
                  <a:lnTo>
                    <a:pt x="2593731" y="231956"/>
                  </a:lnTo>
                  <a:lnTo>
                    <a:pt x="2596336" y="230823"/>
                  </a:lnTo>
                  <a:lnTo>
                    <a:pt x="2613683" y="223360"/>
                  </a:lnTo>
                  <a:lnTo>
                    <a:pt x="2621597" y="220831"/>
                  </a:lnTo>
                  <a:lnTo>
                    <a:pt x="2633634" y="217008"/>
                  </a:lnTo>
                  <a:lnTo>
                    <a:pt x="2653586" y="214049"/>
                  </a:lnTo>
                  <a:lnTo>
                    <a:pt x="2673538" y="216462"/>
                  </a:lnTo>
                  <a:lnTo>
                    <a:pt x="2683430" y="220831"/>
                  </a:lnTo>
                  <a:lnTo>
                    <a:pt x="2693490" y="225131"/>
                  </a:lnTo>
                  <a:lnTo>
                    <a:pt x="2700850" y="230823"/>
                  </a:lnTo>
                  <a:lnTo>
                    <a:pt x="2713441" y="240640"/>
                  </a:lnTo>
                  <a:lnTo>
                    <a:pt x="2713596" y="240814"/>
                  </a:lnTo>
                  <a:lnTo>
                    <a:pt x="2722627" y="250806"/>
                  </a:lnTo>
                  <a:lnTo>
                    <a:pt x="2731276" y="260797"/>
                  </a:lnTo>
                  <a:lnTo>
                    <a:pt x="2733393" y="263096"/>
                  </a:lnTo>
                  <a:lnTo>
                    <a:pt x="2739133" y="270789"/>
                  </a:lnTo>
                  <a:lnTo>
                    <a:pt x="2746005" y="280780"/>
                  </a:lnTo>
                  <a:lnTo>
                    <a:pt x="2753046" y="290772"/>
                  </a:lnTo>
                  <a:lnTo>
                    <a:pt x="2753345" y="291195"/>
                  </a:lnTo>
                  <a:lnTo>
                    <a:pt x="2759392" y="300763"/>
                  </a:lnTo>
                  <a:lnTo>
                    <a:pt x="2765831" y="310755"/>
                  </a:lnTo>
                  <a:lnTo>
                    <a:pt x="2772129" y="320746"/>
                  </a:lnTo>
                  <a:lnTo>
                    <a:pt x="2773297" y="322614"/>
                  </a:lnTo>
                  <a:lnTo>
                    <a:pt x="2778189" y="330738"/>
                  </a:lnTo>
                  <a:lnTo>
                    <a:pt x="2784216" y="340729"/>
                  </a:lnTo>
                  <a:lnTo>
                    <a:pt x="2790208" y="350721"/>
                  </a:lnTo>
                  <a:lnTo>
                    <a:pt x="2793248" y="355639"/>
                  </a:lnTo>
                  <a:lnTo>
                    <a:pt x="2796631" y="360712"/>
                  </a:lnTo>
                  <a:lnTo>
                    <a:pt x="2803108" y="370704"/>
                  </a:lnTo>
                  <a:lnTo>
                    <a:pt x="2809551" y="380695"/>
                  </a:lnTo>
                  <a:lnTo>
                    <a:pt x="2813200" y="380695"/>
                  </a:lnTo>
                  <a:lnTo>
                    <a:pt x="2833152" y="380695"/>
                  </a:lnTo>
                  <a:lnTo>
                    <a:pt x="2853104" y="380695"/>
                  </a:lnTo>
                  <a:lnTo>
                    <a:pt x="2873055" y="380695"/>
                  </a:lnTo>
                  <a:lnTo>
                    <a:pt x="2893007" y="380695"/>
                  </a:lnTo>
                  <a:lnTo>
                    <a:pt x="2912959" y="380695"/>
                  </a:lnTo>
                  <a:lnTo>
                    <a:pt x="2932911" y="380695"/>
                  </a:lnTo>
                  <a:lnTo>
                    <a:pt x="2952862" y="380695"/>
                  </a:lnTo>
                  <a:lnTo>
                    <a:pt x="2972814" y="380695"/>
                  </a:lnTo>
                  <a:lnTo>
                    <a:pt x="2972814" y="370704"/>
                  </a:lnTo>
                  <a:lnTo>
                    <a:pt x="2972814" y="360712"/>
                  </a:lnTo>
                  <a:lnTo>
                    <a:pt x="2972814" y="350721"/>
                  </a:lnTo>
                  <a:lnTo>
                    <a:pt x="2972814" y="340729"/>
                  </a:lnTo>
                  <a:lnTo>
                    <a:pt x="2972814" y="330738"/>
                  </a:lnTo>
                  <a:lnTo>
                    <a:pt x="2972814" y="320746"/>
                  </a:lnTo>
                  <a:lnTo>
                    <a:pt x="2972814" y="310755"/>
                  </a:lnTo>
                  <a:lnTo>
                    <a:pt x="2972814" y="300763"/>
                  </a:lnTo>
                  <a:lnTo>
                    <a:pt x="2972814" y="290772"/>
                  </a:lnTo>
                  <a:lnTo>
                    <a:pt x="2972814" y="283766"/>
                  </a:lnTo>
                  <a:lnTo>
                    <a:pt x="2962922" y="290772"/>
                  </a:lnTo>
                  <a:lnTo>
                    <a:pt x="2952862" y="297760"/>
                  </a:lnTo>
                  <a:lnTo>
                    <a:pt x="2947850" y="300763"/>
                  </a:lnTo>
                  <a:lnTo>
                    <a:pt x="2932911" y="309886"/>
                  </a:lnTo>
                  <a:lnTo>
                    <a:pt x="2930787" y="310755"/>
                  </a:lnTo>
                  <a:lnTo>
                    <a:pt x="2912959" y="317931"/>
                  </a:lnTo>
                  <a:lnTo>
                    <a:pt x="2893007" y="320355"/>
                  </a:lnTo>
                  <a:lnTo>
                    <a:pt x="2873055" y="316232"/>
                  </a:lnTo>
                  <a:lnTo>
                    <a:pt x="2864023" y="310755"/>
                  </a:lnTo>
                  <a:lnTo>
                    <a:pt x="2853104" y="304197"/>
                  </a:lnTo>
                  <a:lnTo>
                    <a:pt x="2849651" y="300763"/>
                  </a:lnTo>
                  <a:lnTo>
                    <a:pt x="2839713" y="290772"/>
                  </a:lnTo>
                  <a:lnTo>
                    <a:pt x="2833152" y="284155"/>
                  </a:lnTo>
                  <a:lnTo>
                    <a:pt x="2830582" y="280780"/>
                  </a:lnTo>
                  <a:lnTo>
                    <a:pt x="2822923" y="270789"/>
                  </a:lnTo>
                  <a:lnTo>
                    <a:pt x="2815430" y="260797"/>
                  </a:lnTo>
                  <a:lnTo>
                    <a:pt x="2813200" y="257905"/>
                  </a:lnTo>
                  <a:lnTo>
                    <a:pt x="2808584" y="250806"/>
                  </a:lnTo>
                  <a:lnTo>
                    <a:pt x="2802239" y="240814"/>
                  </a:lnTo>
                  <a:lnTo>
                    <a:pt x="2795648" y="230823"/>
                  </a:lnTo>
                  <a:lnTo>
                    <a:pt x="2793248" y="227128"/>
                  </a:lnTo>
                  <a:lnTo>
                    <a:pt x="2789422" y="220831"/>
                  </a:lnTo>
                  <a:lnTo>
                    <a:pt x="2783349" y="210840"/>
                  </a:lnTo>
                  <a:lnTo>
                    <a:pt x="2777297" y="200848"/>
                  </a:lnTo>
                  <a:lnTo>
                    <a:pt x="2773297" y="194183"/>
                  </a:lnTo>
                  <a:lnTo>
                    <a:pt x="2771204" y="190857"/>
                  </a:lnTo>
                  <a:lnTo>
                    <a:pt x="2764890" y="180865"/>
                  </a:lnTo>
                  <a:lnTo>
                    <a:pt x="2758431" y="170874"/>
                  </a:lnTo>
                  <a:lnTo>
                    <a:pt x="2753345" y="162977"/>
                  </a:lnTo>
                  <a:lnTo>
                    <a:pt x="2751852" y="160882"/>
                  </a:lnTo>
                  <a:lnTo>
                    <a:pt x="2745055" y="150891"/>
                  </a:lnTo>
                  <a:lnTo>
                    <a:pt x="2737947" y="140899"/>
                  </a:lnTo>
                  <a:lnTo>
                    <a:pt x="2733393" y="134589"/>
                  </a:lnTo>
                  <a:lnTo>
                    <a:pt x="2730062" y="130908"/>
                  </a:lnTo>
                  <a:lnTo>
                    <a:pt x="2721050" y="120916"/>
                  </a:lnTo>
                  <a:lnTo>
                    <a:pt x="2713441" y="112315"/>
                  </a:lnTo>
                  <a:lnTo>
                    <a:pt x="2711665" y="110925"/>
                  </a:lnTo>
                  <a:lnTo>
                    <a:pt x="2698488" y="100933"/>
                  </a:lnTo>
                  <a:lnTo>
                    <a:pt x="2693490" y="96940"/>
                  </a:lnTo>
                  <a:lnTo>
                    <a:pt x="2679647" y="90942"/>
                  </a:lnTo>
                  <a:lnTo>
                    <a:pt x="2673538" y="88378"/>
                  </a:lnTo>
                  <a:lnTo>
                    <a:pt x="2653586" y="86134"/>
                  </a:lnTo>
                  <a:lnTo>
                    <a:pt x="2633634" y="88763"/>
                  </a:lnTo>
                  <a:lnTo>
                    <a:pt x="2626832" y="90942"/>
                  </a:lnTo>
                  <a:lnTo>
                    <a:pt x="2613683" y="95205"/>
                  </a:lnTo>
                  <a:lnTo>
                    <a:pt x="2600951" y="100933"/>
                  </a:lnTo>
                  <a:lnTo>
                    <a:pt x="2593731" y="103938"/>
                  </a:lnTo>
                  <a:lnTo>
                    <a:pt x="2578648" y="110925"/>
                  </a:lnTo>
                  <a:lnTo>
                    <a:pt x="2573779" y="113398"/>
                  </a:lnTo>
                  <a:lnTo>
                    <a:pt x="2558713" y="120916"/>
                  </a:lnTo>
                  <a:lnTo>
                    <a:pt x="2553827" y="123151"/>
                  </a:lnTo>
                  <a:lnTo>
                    <a:pt x="2537904" y="130908"/>
                  </a:lnTo>
                  <a:lnTo>
                    <a:pt x="2533875" y="132845"/>
                  </a:lnTo>
                  <a:lnTo>
                    <a:pt x="2515822" y="140899"/>
                  </a:lnTo>
                  <a:lnTo>
                    <a:pt x="2513924" y="141777"/>
                  </a:lnTo>
                  <a:lnTo>
                    <a:pt x="2493972" y="149820"/>
                  </a:lnTo>
                  <a:lnTo>
                    <a:pt x="2491095" y="150891"/>
                  </a:lnTo>
                  <a:lnTo>
                    <a:pt x="2474020" y="157516"/>
                  </a:lnTo>
                  <a:lnTo>
                    <a:pt x="2463574" y="160882"/>
                  </a:lnTo>
                  <a:lnTo>
                    <a:pt x="2454068" y="163894"/>
                  </a:lnTo>
                  <a:lnTo>
                    <a:pt x="2434117" y="168624"/>
                  </a:lnTo>
                  <a:lnTo>
                    <a:pt x="2418104" y="170874"/>
                  </a:lnTo>
                  <a:lnTo>
                    <a:pt x="2414165" y="171454"/>
                  </a:lnTo>
                  <a:lnTo>
                    <a:pt x="2394213" y="171847"/>
                  </a:lnTo>
                  <a:lnTo>
                    <a:pt x="2387317" y="170874"/>
                  </a:lnTo>
                  <a:lnTo>
                    <a:pt x="2374261" y="168993"/>
                  </a:lnTo>
                  <a:lnTo>
                    <a:pt x="2354310" y="162704"/>
                  </a:lnTo>
                  <a:lnTo>
                    <a:pt x="2350545" y="160882"/>
                  </a:lnTo>
                  <a:lnTo>
                    <a:pt x="2334357" y="153129"/>
                  </a:lnTo>
                  <a:lnTo>
                    <a:pt x="2330969" y="150891"/>
                  </a:lnTo>
                  <a:lnTo>
                    <a:pt x="2315566" y="140899"/>
                  </a:lnTo>
                  <a:lnTo>
                    <a:pt x="2314406" y="140120"/>
                  </a:lnTo>
                  <a:lnTo>
                    <a:pt x="2302583" y="130908"/>
                  </a:lnTo>
                  <a:lnTo>
                    <a:pt x="2294454" y="124745"/>
                  </a:lnTo>
                  <a:lnTo>
                    <a:pt x="2289984" y="120916"/>
                  </a:lnTo>
                  <a:lnTo>
                    <a:pt x="2278391" y="110925"/>
                  </a:lnTo>
                  <a:lnTo>
                    <a:pt x="2274503" y="107519"/>
                  </a:lnTo>
                  <a:lnTo>
                    <a:pt x="2267138" y="100933"/>
                  </a:lnTo>
                  <a:lnTo>
                    <a:pt x="2256111" y="90942"/>
                  </a:lnTo>
                  <a:lnTo>
                    <a:pt x="2254550" y="89543"/>
                  </a:lnTo>
                  <a:lnTo>
                    <a:pt x="2244689" y="80950"/>
                  </a:lnTo>
                  <a:lnTo>
                    <a:pt x="2234599" y="71837"/>
                  </a:lnTo>
                  <a:lnTo>
                    <a:pt x="2233577" y="70959"/>
                  </a:lnTo>
                  <a:lnTo>
                    <a:pt x="2222060" y="60967"/>
                  </a:lnTo>
                  <a:lnTo>
                    <a:pt x="2214647" y="54798"/>
                  </a:lnTo>
                  <a:lnTo>
                    <a:pt x="2209451" y="50976"/>
                  </a:lnTo>
                  <a:lnTo>
                    <a:pt x="2196083" y="40984"/>
                  </a:lnTo>
                  <a:lnTo>
                    <a:pt x="2194695" y="39960"/>
                  </a:lnTo>
                  <a:lnTo>
                    <a:pt x="2179670" y="30993"/>
                  </a:lnTo>
                  <a:lnTo>
                    <a:pt x="2174743" y="28154"/>
                  </a:lnTo>
                  <a:lnTo>
                    <a:pt x="2156572" y="21001"/>
                  </a:lnTo>
                  <a:lnTo>
                    <a:pt x="2154791" y="20280"/>
                  </a:lnTo>
                  <a:lnTo>
                    <a:pt x="2134840" y="17217"/>
                  </a:lnTo>
                  <a:lnTo>
                    <a:pt x="2114888" y="19132"/>
                  </a:lnTo>
                  <a:lnTo>
                    <a:pt x="2110128" y="21001"/>
                  </a:lnTo>
                  <a:lnTo>
                    <a:pt x="2094936" y="27200"/>
                  </a:lnTo>
                  <a:lnTo>
                    <a:pt x="2089291" y="30993"/>
                  </a:lnTo>
                  <a:lnTo>
                    <a:pt x="2074984" y="40644"/>
                  </a:lnTo>
                  <a:lnTo>
                    <a:pt x="2074617" y="40984"/>
                  </a:lnTo>
                  <a:lnTo>
                    <a:pt x="2063547" y="50976"/>
                  </a:lnTo>
                  <a:lnTo>
                    <a:pt x="2055033" y="58676"/>
                  </a:lnTo>
                  <a:lnTo>
                    <a:pt x="2052920" y="60967"/>
                  </a:lnTo>
                  <a:lnTo>
                    <a:pt x="2043571" y="70959"/>
                  </a:lnTo>
                  <a:lnTo>
                    <a:pt x="2035081" y="80375"/>
                  </a:lnTo>
                  <a:lnTo>
                    <a:pt x="2034594" y="80950"/>
                  </a:lnTo>
                  <a:lnTo>
                    <a:pt x="2025638" y="90942"/>
                  </a:lnTo>
                  <a:lnTo>
                    <a:pt x="2017272" y="100933"/>
                  </a:lnTo>
                  <a:lnTo>
                    <a:pt x="2015129" y="103475"/>
                  </a:lnTo>
                  <a:lnTo>
                    <a:pt x="2008596" y="110925"/>
                  </a:lnTo>
                  <a:lnTo>
                    <a:pt x="1999860" y="120916"/>
                  </a:lnTo>
                  <a:lnTo>
                    <a:pt x="1995177" y="126321"/>
                  </a:lnTo>
                  <a:lnTo>
                    <a:pt x="1990814" y="130908"/>
                  </a:lnTo>
                  <a:lnTo>
                    <a:pt x="1981119" y="140899"/>
                  </a:lnTo>
                  <a:lnTo>
                    <a:pt x="1975226" y="147103"/>
                  </a:lnTo>
                  <a:lnTo>
                    <a:pt x="1970797" y="150891"/>
                  </a:lnTo>
                  <a:lnTo>
                    <a:pt x="1959103" y="160882"/>
                  </a:lnTo>
                  <a:lnTo>
                    <a:pt x="1955274" y="164238"/>
                  </a:lnTo>
                  <a:lnTo>
                    <a:pt x="1945156" y="170874"/>
                  </a:lnTo>
                  <a:lnTo>
                    <a:pt x="1935322" y="177377"/>
                  </a:lnTo>
                  <a:lnTo>
                    <a:pt x="1926932" y="180865"/>
                  </a:lnTo>
                  <a:lnTo>
                    <a:pt x="1915370" y="185535"/>
                  </a:lnTo>
                  <a:lnTo>
                    <a:pt x="1895419" y="189835"/>
                  </a:lnTo>
                  <a:lnTo>
                    <a:pt x="1875467" y="190617"/>
                  </a:lnTo>
                  <a:lnTo>
                    <a:pt x="1855515" y="189700"/>
                  </a:lnTo>
                  <a:lnTo>
                    <a:pt x="1835563" y="187136"/>
                  </a:lnTo>
                  <a:lnTo>
                    <a:pt x="1815612" y="184172"/>
                  </a:lnTo>
                  <a:lnTo>
                    <a:pt x="1797234" y="180865"/>
                  </a:lnTo>
                  <a:lnTo>
                    <a:pt x="1795660" y="180600"/>
                  </a:lnTo>
                  <a:lnTo>
                    <a:pt x="1775707" y="176873"/>
                  </a:lnTo>
                  <a:lnTo>
                    <a:pt x="1755756" y="172576"/>
                  </a:lnTo>
                  <a:lnTo>
                    <a:pt x="1748594" y="170874"/>
                  </a:lnTo>
                  <a:lnTo>
                    <a:pt x="1735804" y="167770"/>
                  </a:lnTo>
                  <a:lnTo>
                    <a:pt x="1715853" y="162622"/>
                  </a:lnTo>
                  <a:lnTo>
                    <a:pt x="1708768" y="160882"/>
                  </a:lnTo>
                  <a:lnTo>
                    <a:pt x="1695900" y="157689"/>
                  </a:lnTo>
                  <a:lnTo>
                    <a:pt x="1675949" y="153022"/>
                  </a:lnTo>
                  <a:lnTo>
                    <a:pt x="1664257" y="150891"/>
                  </a:lnTo>
                  <a:lnTo>
                    <a:pt x="1655997" y="149418"/>
                  </a:lnTo>
                  <a:lnTo>
                    <a:pt x="1636046" y="146582"/>
                  </a:lnTo>
                  <a:lnTo>
                    <a:pt x="1616093" y="144521"/>
                  </a:lnTo>
                  <a:lnTo>
                    <a:pt x="1596142" y="142472"/>
                  </a:lnTo>
                  <a:lnTo>
                    <a:pt x="1585336" y="140899"/>
                  </a:lnTo>
                  <a:lnTo>
                    <a:pt x="1576190" y="139625"/>
                  </a:lnTo>
                  <a:lnTo>
                    <a:pt x="1556239" y="135943"/>
                  </a:lnTo>
                  <a:lnTo>
                    <a:pt x="1539704" y="130908"/>
                  </a:lnTo>
                  <a:lnTo>
                    <a:pt x="1536286" y="129878"/>
                  </a:lnTo>
                  <a:lnTo>
                    <a:pt x="1516335" y="121857"/>
                  </a:lnTo>
                  <a:lnTo>
                    <a:pt x="1514422" y="120916"/>
                  </a:lnTo>
                  <a:lnTo>
                    <a:pt x="1496383" y="112550"/>
                  </a:lnTo>
                  <a:lnTo>
                    <a:pt x="1493242" y="110925"/>
                  </a:lnTo>
                  <a:lnTo>
                    <a:pt x="1476432" y="102230"/>
                  </a:lnTo>
                  <a:lnTo>
                    <a:pt x="1473812" y="100933"/>
                  </a:lnTo>
                  <a:lnTo>
                    <a:pt x="1456479" y="92324"/>
                  </a:lnTo>
                  <a:lnTo>
                    <a:pt x="1453377" y="90942"/>
                  </a:lnTo>
                  <a:lnTo>
                    <a:pt x="1436528" y="83229"/>
                  </a:lnTo>
                  <a:lnTo>
                    <a:pt x="1429775" y="80950"/>
                  </a:lnTo>
                  <a:lnTo>
                    <a:pt x="1416576" y="76543"/>
                  </a:lnTo>
                  <a:lnTo>
                    <a:pt x="1396625" y="73087"/>
                  </a:lnTo>
                  <a:lnTo>
                    <a:pt x="1376672" y="72419"/>
                  </a:lnTo>
                  <a:lnTo>
                    <a:pt x="1356720" y="74610"/>
                  </a:lnTo>
                  <a:lnTo>
                    <a:pt x="1336769" y="79428"/>
                  </a:lnTo>
                  <a:lnTo>
                    <a:pt x="1331804" y="80950"/>
                  </a:lnTo>
                  <a:lnTo>
                    <a:pt x="1316817" y="85506"/>
                  </a:lnTo>
                  <a:lnTo>
                    <a:pt x="1301246" y="90942"/>
                  </a:lnTo>
                  <a:lnTo>
                    <a:pt x="1296865" y="92487"/>
                  </a:lnTo>
                  <a:lnTo>
                    <a:pt x="1276913" y="99763"/>
                  </a:lnTo>
                  <a:lnTo>
                    <a:pt x="1273256" y="100933"/>
                  </a:lnTo>
                  <a:lnTo>
                    <a:pt x="1256962" y="106097"/>
                  </a:lnTo>
                  <a:lnTo>
                    <a:pt x="1237010" y="110771"/>
                  </a:lnTo>
                  <a:lnTo>
                    <a:pt x="1235836" y="110925"/>
                  </a:lnTo>
                  <a:lnTo>
                    <a:pt x="1217058" y="113387"/>
                  </a:lnTo>
                  <a:lnTo>
                    <a:pt x="1197106" y="113187"/>
                  </a:lnTo>
                  <a:lnTo>
                    <a:pt x="1181550" y="110925"/>
                  </a:lnTo>
                  <a:lnTo>
                    <a:pt x="1177155" y="110274"/>
                  </a:lnTo>
                  <a:lnTo>
                    <a:pt x="1157203" y="104796"/>
                  </a:lnTo>
                  <a:lnTo>
                    <a:pt x="1147761" y="100933"/>
                  </a:lnTo>
                  <a:lnTo>
                    <a:pt x="1137251" y="96700"/>
                  </a:lnTo>
                  <a:lnTo>
                    <a:pt x="1125450" y="90942"/>
                  </a:lnTo>
                  <a:lnTo>
                    <a:pt x="1117299" y="86878"/>
                  </a:lnTo>
                  <a:lnTo>
                    <a:pt x="1106357" y="80950"/>
                  </a:lnTo>
                  <a:lnTo>
                    <a:pt x="1097348" y="76226"/>
                  </a:lnTo>
                  <a:lnTo>
                    <a:pt x="1087577" y="70959"/>
                  </a:lnTo>
                  <a:lnTo>
                    <a:pt x="1077396" y="65448"/>
                  </a:lnTo>
                  <a:lnTo>
                    <a:pt x="1068699" y="60967"/>
                  </a:lnTo>
                  <a:lnTo>
                    <a:pt x="1057444" y="54863"/>
                  </a:lnTo>
                  <a:lnTo>
                    <a:pt x="1049162" y="50976"/>
                  </a:lnTo>
                  <a:lnTo>
                    <a:pt x="1037492" y="45590"/>
                  </a:lnTo>
                  <a:lnTo>
                    <a:pt x="1027298" y="40984"/>
                  </a:lnTo>
                  <a:lnTo>
                    <a:pt x="1017541" y="36669"/>
                  </a:lnTo>
                  <a:lnTo>
                    <a:pt x="1002413" y="30993"/>
                  </a:lnTo>
                  <a:lnTo>
                    <a:pt x="997589" y="29189"/>
                  </a:lnTo>
                  <a:lnTo>
                    <a:pt x="977636" y="21654"/>
                  </a:lnTo>
                  <a:lnTo>
                    <a:pt x="975753" y="21001"/>
                  </a:lnTo>
                  <a:lnTo>
                    <a:pt x="957685" y="14632"/>
                  </a:lnTo>
                  <a:lnTo>
                    <a:pt x="945841" y="11010"/>
                  </a:lnTo>
                  <a:lnTo>
                    <a:pt x="937733" y="8486"/>
                  </a:lnTo>
                  <a:lnTo>
                    <a:pt x="917782" y="3551"/>
                  </a:lnTo>
                  <a:lnTo>
                    <a:pt x="903768" y="1018"/>
                  </a:lnTo>
                  <a:lnTo>
                    <a:pt x="897829" y="0"/>
                  </a:lnTo>
                  <a:lnTo>
                    <a:pt x="877878" y="68"/>
                  </a:lnTo>
                  <a:lnTo>
                    <a:pt x="872049" y="1018"/>
                  </a:lnTo>
                  <a:lnTo>
                    <a:pt x="857926" y="3248"/>
                  </a:lnTo>
                  <a:lnTo>
                    <a:pt x="837975" y="10420"/>
                  </a:lnTo>
                  <a:lnTo>
                    <a:pt x="836944" y="11010"/>
                  </a:lnTo>
                  <a:lnTo>
                    <a:pt x="819982" y="21001"/>
                  </a:lnTo>
                  <a:lnTo>
                    <a:pt x="818022" y="22157"/>
                  </a:lnTo>
                  <a:lnTo>
                    <a:pt x="806909" y="30993"/>
                  </a:lnTo>
                  <a:lnTo>
                    <a:pt x="798071" y="37964"/>
                  </a:lnTo>
                  <a:lnTo>
                    <a:pt x="794696" y="40984"/>
                  </a:lnTo>
                  <a:lnTo>
                    <a:pt x="783459" y="50976"/>
                  </a:lnTo>
                  <a:lnTo>
                    <a:pt x="778119" y="55824"/>
                  </a:lnTo>
                  <a:lnTo>
                    <a:pt x="772822" y="60967"/>
                  </a:lnTo>
                  <a:lnTo>
                    <a:pt x="762405" y="70959"/>
                  </a:lnTo>
                  <a:lnTo>
                    <a:pt x="758168" y="75036"/>
                  </a:lnTo>
                  <a:lnTo>
                    <a:pt x="752181" y="80950"/>
                  </a:lnTo>
                  <a:lnTo>
                    <a:pt x="742197" y="90942"/>
                  </a:lnTo>
                  <a:lnTo>
                    <a:pt x="738215" y="94792"/>
                  </a:lnTo>
                  <a:lnTo>
                    <a:pt x="731104" y="100933"/>
                  </a:lnTo>
                  <a:lnTo>
                    <a:pt x="720296" y="110925"/>
                  </a:lnTo>
                  <a:lnTo>
                    <a:pt x="718264" y="112741"/>
                  </a:lnTo>
                  <a:lnTo>
                    <a:pt x="707444" y="120916"/>
                  </a:lnTo>
                  <a:lnTo>
                    <a:pt x="698312" y="127974"/>
                  </a:lnTo>
                  <a:lnTo>
                    <a:pt x="693899" y="130908"/>
                  </a:lnTo>
                  <a:lnTo>
                    <a:pt x="678795" y="140899"/>
                  </a:lnTo>
                  <a:lnTo>
                    <a:pt x="678361" y="141183"/>
                  </a:lnTo>
                  <a:lnTo>
                    <a:pt x="659739" y="150891"/>
                  </a:lnTo>
                  <a:lnTo>
                    <a:pt x="658408" y="151610"/>
                  </a:lnTo>
                  <a:lnTo>
                    <a:pt x="638457" y="160612"/>
                  </a:lnTo>
                  <a:lnTo>
                    <a:pt x="637751" y="160882"/>
                  </a:lnTo>
                  <a:lnTo>
                    <a:pt x="618505" y="168565"/>
                  </a:lnTo>
                  <a:lnTo>
                    <a:pt x="612855" y="170874"/>
                  </a:lnTo>
                  <a:lnTo>
                    <a:pt x="598553" y="176294"/>
                  </a:lnTo>
                  <a:lnTo>
                    <a:pt x="587433" y="180865"/>
                  </a:lnTo>
                  <a:lnTo>
                    <a:pt x="578601" y="184779"/>
                  </a:lnTo>
                  <a:lnTo>
                    <a:pt x="566315" y="190857"/>
                  </a:lnTo>
                  <a:lnTo>
                    <a:pt x="558649" y="194451"/>
                  </a:lnTo>
                  <a:lnTo>
                    <a:pt x="545408" y="200848"/>
                  </a:lnTo>
                  <a:lnTo>
                    <a:pt x="538698" y="204238"/>
                  </a:lnTo>
                  <a:lnTo>
                    <a:pt x="525323" y="210840"/>
                  </a:lnTo>
                  <a:lnTo>
                    <a:pt x="518746" y="214035"/>
                  </a:lnTo>
                  <a:lnTo>
                    <a:pt x="503749" y="220831"/>
                  </a:lnTo>
                  <a:lnTo>
                    <a:pt x="498794" y="223027"/>
                  </a:lnTo>
                  <a:lnTo>
                    <a:pt x="479581" y="230823"/>
                  </a:lnTo>
                  <a:lnTo>
                    <a:pt x="478842" y="231131"/>
                  </a:lnTo>
                  <a:lnTo>
                    <a:pt x="458891" y="237663"/>
                  </a:lnTo>
                  <a:lnTo>
                    <a:pt x="447276" y="240814"/>
                  </a:lnTo>
                  <a:lnTo>
                    <a:pt x="438939" y="243069"/>
                  </a:lnTo>
                  <a:lnTo>
                    <a:pt x="418987" y="248064"/>
                  </a:lnTo>
                  <a:lnTo>
                    <a:pt x="409156" y="250806"/>
                  </a:lnTo>
                  <a:lnTo>
                    <a:pt x="399035" y="253540"/>
                  </a:lnTo>
                  <a:lnTo>
                    <a:pt x="379084" y="259954"/>
                  </a:lnTo>
                  <a:lnTo>
                    <a:pt x="377106" y="260797"/>
                  </a:lnTo>
                  <a:lnTo>
                    <a:pt x="359132" y="268369"/>
                  </a:lnTo>
                  <a:lnTo>
                    <a:pt x="354486" y="270789"/>
                  </a:lnTo>
                  <a:lnTo>
                    <a:pt x="339180" y="278814"/>
                  </a:lnTo>
                  <a:lnTo>
                    <a:pt x="335856" y="280780"/>
                  </a:lnTo>
                  <a:lnTo>
                    <a:pt x="319341" y="290772"/>
                  </a:lnTo>
                  <a:lnTo>
                    <a:pt x="319228" y="290838"/>
                  </a:lnTo>
                  <a:lnTo>
                    <a:pt x="303139" y="300763"/>
                  </a:lnTo>
                  <a:lnTo>
                    <a:pt x="299276" y="303144"/>
                  </a:lnTo>
                  <a:lnTo>
                    <a:pt x="286071" y="310755"/>
                  </a:lnTo>
                  <a:lnTo>
                    <a:pt x="279325" y="314843"/>
                  </a:lnTo>
                  <a:lnTo>
                    <a:pt x="267187" y="320746"/>
                  </a:lnTo>
                  <a:lnTo>
                    <a:pt x="259373" y="324536"/>
                  </a:lnTo>
                  <a:lnTo>
                    <a:pt x="239421" y="329872"/>
                  </a:lnTo>
                  <a:lnTo>
                    <a:pt x="219469" y="329953"/>
                  </a:lnTo>
                  <a:lnTo>
                    <a:pt x="199518" y="324172"/>
                  </a:lnTo>
                  <a:lnTo>
                    <a:pt x="194093" y="320746"/>
                  </a:lnTo>
                  <a:lnTo>
                    <a:pt x="179566" y="310814"/>
                  </a:lnTo>
                  <a:lnTo>
                    <a:pt x="179506" y="310755"/>
                  </a:lnTo>
                  <a:lnTo>
                    <a:pt x="168887" y="300763"/>
                  </a:lnTo>
                  <a:lnTo>
                    <a:pt x="159614" y="291822"/>
                  </a:lnTo>
                  <a:lnTo>
                    <a:pt x="158775" y="290772"/>
                  </a:lnTo>
                  <a:lnTo>
                    <a:pt x="150749" y="280780"/>
                  </a:lnTo>
                  <a:lnTo>
                    <a:pt x="142599" y="270789"/>
                  </a:lnTo>
                  <a:lnTo>
                    <a:pt x="139662" y="267157"/>
                  </a:lnTo>
                  <a:lnTo>
                    <a:pt x="135230" y="260797"/>
                  </a:lnTo>
                  <a:lnTo>
                    <a:pt x="128374" y="250806"/>
                  </a:lnTo>
                  <a:lnTo>
                    <a:pt x="121449" y="240814"/>
                  </a:lnTo>
                  <a:lnTo>
                    <a:pt x="119711" y="238251"/>
                  </a:lnTo>
                  <a:lnTo>
                    <a:pt x="114957" y="230823"/>
                  </a:lnTo>
                  <a:lnTo>
                    <a:pt x="108260" y="220831"/>
                  </a:lnTo>
                  <a:lnTo>
                    <a:pt x="101634" y="210840"/>
                  </a:lnTo>
                  <a:lnTo>
                    <a:pt x="99759" y="207930"/>
                  </a:lnTo>
                  <a:lnTo>
                    <a:pt x="95170" y="200848"/>
                  </a:lnTo>
                  <a:lnTo>
                    <a:pt x="88425" y="190857"/>
                  </a:lnTo>
                  <a:lnTo>
                    <a:pt x="81815" y="180865"/>
                  </a:lnTo>
                  <a:lnTo>
                    <a:pt x="79807" y="177908"/>
                  </a:lnTo>
                  <a:lnTo>
                    <a:pt x="74449" y="170874"/>
                  </a:lnTo>
                  <a:lnTo>
                    <a:pt x="66930" y="160882"/>
                  </a:lnTo>
                  <a:lnTo>
                    <a:pt x="59855" y="151389"/>
                  </a:lnTo>
                  <a:lnTo>
                    <a:pt x="59390" y="150891"/>
                  </a:lnTo>
                  <a:lnTo>
                    <a:pt x="49916" y="140899"/>
                  </a:lnTo>
                  <a:lnTo>
                    <a:pt x="40219" y="130908"/>
                  </a:lnTo>
                  <a:lnTo>
                    <a:pt x="39904" y="130576"/>
                  </a:lnTo>
                  <a:lnTo>
                    <a:pt x="26468" y="120916"/>
                  </a:lnTo>
                  <a:lnTo>
                    <a:pt x="19952" y="116281"/>
                  </a:lnTo>
                  <a:lnTo>
                    <a:pt x="2172" y="110925"/>
                  </a:lnTo>
                  <a:lnTo>
                    <a:pt x="0" y="110270"/>
                  </a:lnTo>
                  <a:lnTo>
                    <a:pt x="0" y="110925"/>
                  </a:lnTo>
                  <a:lnTo>
                    <a:pt x="0" y="120916"/>
                  </a:lnTo>
                  <a:lnTo>
                    <a:pt x="0" y="130908"/>
                  </a:lnTo>
                  <a:lnTo>
                    <a:pt x="0" y="140899"/>
                  </a:lnTo>
                  <a:lnTo>
                    <a:pt x="0" y="150891"/>
                  </a:lnTo>
                  <a:lnTo>
                    <a:pt x="0" y="160882"/>
                  </a:lnTo>
                  <a:lnTo>
                    <a:pt x="0" y="170874"/>
                  </a:lnTo>
                  <a:lnTo>
                    <a:pt x="0" y="180865"/>
                  </a:lnTo>
                  <a:lnTo>
                    <a:pt x="0" y="190857"/>
                  </a:lnTo>
                  <a:lnTo>
                    <a:pt x="0" y="200848"/>
                  </a:lnTo>
                  <a:lnTo>
                    <a:pt x="0" y="210840"/>
                  </a:lnTo>
                  <a:lnTo>
                    <a:pt x="0" y="220831"/>
                  </a:lnTo>
                  <a:lnTo>
                    <a:pt x="0" y="230823"/>
                  </a:lnTo>
                  <a:lnTo>
                    <a:pt x="0" y="238446"/>
                  </a:lnTo>
                  <a:lnTo>
                    <a:pt x="7741" y="240814"/>
                  </a:lnTo>
                  <a:lnTo>
                    <a:pt x="19952" y="244538"/>
                  </a:lnTo>
                  <a:lnTo>
                    <a:pt x="28870" y="250806"/>
                  </a:lnTo>
                  <a:lnTo>
                    <a:pt x="39904" y="258683"/>
                  </a:lnTo>
                  <a:lnTo>
                    <a:pt x="41924" y="260797"/>
                  </a:lnTo>
                  <a:lnTo>
                    <a:pt x="51549" y="270789"/>
                  </a:lnTo>
                  <a:lnTo>
                    <a:pt x="59855" y="279694"/>
                  </a:lnTo>
                  <a:lnTo>
                    <a:pt x="60651" y="280780"/>
                  </a:lnTo>
                  <a:lnTo>
                    <a:pt x="68172" y="290772"/>
                  </a:lnTo>
                  <a:lnTo>
                    <a:pt x="75823" y="300763"/>
                  </a:lnTo>
                  <a:lnTo>
                    <a:pt x="79807" y="306125"/>
                  </a:lnTo>
                  <a:lnTo>
                    <a:pt x="82887" y="310755"/>
                  </a:lnTo>
                  <a:lnTo>
                    <a:pt x="89658" y="320746"/>
                  </a:lnTo>
                  <a:lnTo>
                    <a:pt x="96284" y="330738"/>
                  </a:lnTo>
                  <a:lnTo>
                    <a:pt x="99759" y="335786"/>
                  </a:lnTo>
                  <a:lnTo>
                    <a:pt x="102992" y="340729"/>
                  </a:lnTo>
                  <a:lnTo>
                    <a:pt x="109418" y="350721"/>
                  </a:lnTo>
                  <a:lnTo>
                    <a:pt x="116019" y="360712"/>
                  </a:lnTo>
                  <a:lnTo>
                    <a:pt x="119711" y="366383"/>
                  </a:lnTo>
                  <a:lnTo>
                    <a:pt x="122697" y="370704"/>
                  </a:lnTo>
                  <a:lnTo>
                    <a:pt x="129635" y="380695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任意多边形: 形状 2343">
              <a:extLst>
                <a:ext uri="{FF2B5EF4-FFF2-40B4-BE49-F238E27FC236}">
                  <a16:creationId xmlns:a16="http://schemas.microsoft.com/office/drawing/2014/main" id="{E15D7EE4-F334-303C-75EA-46BBF29CAF3A}"/>
                </a:ext>
              </a:extLst>
            </p:cNvPr>
            <p:cNvSpPr/>
            <p:nvPr/>
          </p:nvSpPr>
          <p:spPr>
            <a:xfrm>
              <a:off x="8983638" y="3670278"/>
              <a:ext cx="2972814" cy="458262"/>
            </a:xfrm>
            <a:custGeom>
              <a:avLst/>
              <a:gdLst>
                <a:gd name="connsiteX0" fmla="*/ 199518 w 2972814"/>
                <a:gd name="connsiteY0" fmla="*/ 452482 h 458262"/>
                <a:gd name="connsiteX1" fmla="*/ 219469 w 2972814"/>
                <a:gd name="connsiteY1" fmla="*/ 458263 h 458262"/>
                <a:gd name="connsiteX2" fmla="*/ 239421 w 2972814"/>
                <a:gd name="connsiteY2" fmla="*/ 458182 h 458262"/>
                <a:gd name="connsiteX3" fmla="*/ 259373 w 2972814"/>
                <a:gd name="connsiteY3" fmla="*/ 452846 h 458262"/>
                <a:gd name="connsiteX4" fmla="*/ 267187 w 2972814"/>
                <a:gd name="connsiteY4" fmla="*/ 449056 h 458262"/>
                <a:gd name="connsiteX5" fmla="*/ 279325 w 2972814"/>
                <a:gd name="connsiteY5" fmla="*/ 443153 h 458262"/>
                <a:gd name="connsiteX6" fmla="*/ 286071 w 2972814"/>
                <a:gd name="connsiteY6" fmla="*/ 439065 h 458262"/>
                <a:gd name="connsiteX7" fmla="*/ 299276 w 2972814"/>
                <a:gd name="connsiteY7" fmla="*/ 431454 h 458262"/>
                <a:gd name="connsiteX8" fmla="*/ 303139 w 2972814"/>
                <a:gd name="connsiteY8" fmla="*/ 429073 h 458262"/>
                <a:gd name="connsiteX9" fmla="*/ 319228 w 2972814"/>
                <a:gd name="connsiteY9" fmla="*/ 419147 h 458262"/>
                <a:gd name="connsiteX10" fmla="*/ 319341 w 2972814"/>
                <a:gd name="connsiteY10" fmla="*/ 419082 h 458262"/>
                <a:gd name="connsiteX11" fmla="*/ 335856 w 2972814"/>
                <a:gd name="connsiteY11" fmla="*/ 409090 h 458262"/>
                <a:gd name="connsiteX12" fmla="*/ 339180 w 2972814"/>
                <a:gd name="connsiteY12" fmla="*/ 407124 h 458262"/>
                <a:gd name="connsiteX13" fmla="*/ 354486 w 2972814"/>
                <a:gd name="connsiteY13" fmla="*/ 399099 h 458262"/>
                <a:gd name="connsiteX14" fmla="*/ 359132 w 2972814"/>
                <a:gd name="connsiteY14" fmla="*/ 396679 h 458262"/>
                <a:gd name="connsiteX15" fmla="*/ 377106 w 2972814"/>
                <a:gd name="connsiteY15" fmla="*/ 389107 h 458262"/>
                <a:gd name="connsiteX16" fmla="*/ 379084 w 2972814"/>
                <a:gd name="connsiteY16" fmla="*/ 388263 h 458262"/>
                <a:gd name="connsiteX17" fmla="*/ 399035 w 2972814"/>
                <a:gd name="connsiteY17" fmla="*/ 381850 h 458262"/>
                <a:gd name="connsiteX18" fmla="*/ 409156 w 2972814"/>
                <a:gd name="connsiteY18" fmla="*/ 379116 h 458262"/>
                <a:gd name="connsiteX19" fmla="*/ 418987 w 2972814"/>
                <a:gd name="connsiteY19" fmla="*/ 376374 h 458262"/>
                <a:gd name="connsiteX20" fmla="*/ 438939 w 2972814"/>
                <a:gd name="connsiteY20" fmla="*/ 371379 h 458262"/>
                <a:gd name="connsiteX21" fmla="*/ 447276 w 2972814"/>
                <a:gd name="connsiteY21" fmla="*/ 369124 h 458262"/>
                <a:gd name="connsiteX22" fmla="*/ 458891 w 2972814"/>
                <a:gd name="connsiteY22" fmla="*/ 365973 h 458262"/>
                <a:gd name="connsiteX23" fmla="*/ 478842 w 2972814"/>
                <a:gd name="connsiteY23" fmla="*/ 359441 h 458262"/>
                <a:gd name="connsiteX24" fmla="*/ 479581 w 2972814"/>
                <a:gd name="connsiteY24" fmla="*/ 359133 h 458262"/>
                <a:gd name="connsiteX25" fmla="*/ 498794 w 2972814"/>
                <a:gd name="connsiteY25" fmla="*/ 351337 h 458262"/>
                <a:gd name="connsiteX26" fmla="*/ 503749 w 2972814"/>
                <a:gd name="connsiteY26" fmla="*/ 349141 h 458262"/>
                <a:gd name="connsiteX27" fmla="*/ 518746 w 2972814"/>
                <a:gd name="connsiteY27" fmla="*/ 342345 h 458262"/>
                <a:gd name="connsiteX28" fmla="*/ 525323 w 2972814"/>
                <a:gd name="connsiteY28" fmla="*/ 339150 h 458262"/>
                <a:gd name="connsiteX29" fmla="*/ 538698 w 2972814"/>
                <a:gd name="connsiteY29" fmla="*/ 332548 h 458262"/>
                <a:gd name="connsiteX30" fmla="*/ 545408 w 2972814"/>
                <a:gd name="connsiteY30" fmla="*/ 329158 h 458262"/>
                <a:gd name="connsiteX31" fmla="*/ 558649 w 2972814"/>
                <a:gd name="connsiteY31" fmla="*/ 322761 h 458262"/>
                <a:gd name="connsiteX32" fmla="*/ 566315 w 2972814"/>
                <a:gd name="connsiteY32" fmla="*/ 319167 h 458262"/>
                <a:gd name="connsiteX33" fmla="*/ 578601 w 2972814"/>
                <a:gd name="connsiteY33" fmla="*/ 313089 h 458262"/>
                <a:gd name="connsiteX34" fmla="*/ 587433 w 2972814"/>
                <a:gd name="connsiteY34" fmla="*/ 309175 h 458262"/>
                <a:gd name="connsiteX35" fmla="*/ 598553 w 2972814"/>
                <a:gd name="connsiteY35" fmla="*/ 304604 h 458262"/>
                <a:gd name="connsiteX36" fmla="*/ 612855 w 2972814"/>
                <a:gd name="connsiteY36" fmla="*/ 299184 h 458262"/>
                <a:gd name="connsiteX37" fmla="*/ 618505 w 2972814"/>
                <a:gd name="connsiteY37" fmla="*/ 296875 h 458262"/>
                <a:gd name="connsiteX38" fmla="*/ 637751 w 2972814"/>
                <a:gd name="connsiteY38" fmla="*/ 289192 h 458262"/>
                <a:gd name="connsiteX39" fmla="*/ 638457 w 2972814"/>
                <a:gd name="connsiteY39" fmla="*/ 288922 h 458262"/>
                <a:gd name="connsiteX40" fmla="*/ 658408 w 2972814"/>
                <a:gd name="connsiteY40" fmla="*/ 279920 h 458262"/>
                <a:gd name="connsiteX41" fmla="*/ 659739 w 2972814"/>
                <a:gd name="connsiteY41" fmla="*/ 279201 h 458262"/>
                <a:gd name="connsiteX42" fmla="*/ 678361 w 2972814"/>
                <a:gd name="connsiteY42" fmla="*/ 269493 h 458262"/>
                <a:gd name="connsiteX43" fmla="*/ 678795 w 2972814"/>
                <a:gd name="connsiteY43" fmla="*/ 269209 h 458262"/>
                <a:gd name="connsiteX44" fmla="*/ 693899 w 2972814"/>
                <a:gd name="connsiteY44" fmla="*/ 259218 h 458262"/>
                <a:gd name="connsiteX45" fmla="*/ 698312 w 2972814"/>
                <a:gd name="connsiteY45" fmla="*/ 256284 h 458262"/>
                <a:gd name="connsiteX46" fmla="*/ 707444 w 2972814"/>
                <a:gd name="connsiteY46" fmla="*/ 249226 h 458262"/>
                <a:gd name="connsiteX47" fmla="*/ 718264 w 2972814"/>
                <a:gd name="connsiteY47" fmla="*/ 241051 h 458262"/>
                <a:gd name="connsiteX48" fmla="*/ 720296 w 2972814"/>
                <a:gd name="connsiteY48" fmla="*/ 239235 h 458262"/>
                <a:gd name="connsiteX49" fmla="*/ 731104 w 2972814"/>
                <a:gd name="connsiteY49" fmla="*/ 229243 h 458262"/>
                <a:gd name="connsiteX50" fmla="*/ 738215 w 2972814"/>
                <a:gd name="connsiteY50" fmla="*/ 223102 h 458262"/>
                <a:gd name="connsiteX51" fmla="*/ 742197 w 2972814"/>
                <a:gd name="connsiteY51" fmla="*/ 219252 h 458262"/>
                <a:gd name="connsiteX52" fmla="*/ 752181 w 2972814"/>
                <a:gd name="connsiteY52" fmla="*/ 209260 h 458262"/>
                <a:gd name="connsiteX53" fmla="*/ 758168 w 2972814"/>
                <a:gd name="connsiteY53" fmla="*/ 203346 h 458262"/>
                <a:gd name="connsiteX54" fmla="*/ 762405 w 2972814"/>
                <a:gd name="connsiteY54" fmla="*/ 199269 h 458262"/>
                <a:gd name="connsiteX55" fmla="*/ 772822 w 2972814"/>
                <a:gd name="connsiteY55" fmla="*/ 189277 h 458262"/>
                <a:gd name="connsiteX56" fmla="*/ 778119 w 2972814"/>
                <a:gd name="connsiteY56" fmla="*/ 184134 h 458262"/>
                <a:gd name="connsiteX57" fmla="*/ 783459 w 2972814"/>
                <a:gd name="connsiteY57" fmla="*/ 179286 h 458262"/>
                <a:gd name="connsiteX58" fmla="*/ 794696 w 2972814"/>
                <a:gd name="connsiteY58" fmla="*/ 169294 h 458262"/>
                <a:gd name="connsiteX59" fmla="*/ 798071 w 2972814"/>
                <a:gd name="connsiteY59" fmla="*/ 166273 h 458262"/>
                <a:gd name="connsiteX60" fmla="*/ 806909 w 2972814"/>
                <a:gd name="connsiteY60" fmla="*/ 159303 h 458262"/>
                <a:gd name="connsiteX61" fmla="*/ 818022 w 2972814"/>
                <a:gd name="connsiteY61" fmla="*/ 150467 h 458262"/>
                <a:gd name="connsiteX62" fmla="*/ 819982 w 2972814"/>
                <a:gd name="connsiteY62" fmla="*/ 149311 h 458262"/>
                <a:gd name="connsiteX63" fmla="*/ 836944 w 2972814"/>
                <a:gd name="connsiteY63" fmla="*/ 139320 h 458262"/>
                <a:gd name="connsiteX64" fmla="*/ 837975 w 2972814"/>
                <a:gd name="connsiteY64" fmla="*/ 138730 h 458262"/>
                <a:gd name="connsiteX65" fmla="*/ 857926 w 2972814"/>
                <a:gd name="connsiteY65" fmla="*/ 131558 h 458262"/>
                <a:gd name="connsiteX66" fmla="*/ 872049 w 2972814"/>
                <a:gd name="connsiteY66" fmla="*/ 129328 h 458262"/>
                <a:gd name="connsiteX67" fmla="*/ 877878 w 2972814"/>
                <a:gd name="connsiteY67" fmla="*/ 128378 h 458262"/>
                <a:gd name="connsiteX68" fmla="*/ 897829 w 2972814"/>
                <a:gd name="connsiteY68" fmla="*/ 128310 h 458262"/>
                <a:gd name="connsiteX69" fmla="*/ 903768 w 2972814"/>
                <a:gd name="connsiteY69" fmla="*/ 129328 h 458262"/>
                <a:gd name="connsiteX70" fmla="*/ 917782 w 2972814"/>
                <a:gd name="connsiteY70" fmla="*/ 131861 h 458262"/>
                <a:gd name="connsiteX71" fmla="*/ 937733 w 2972814"/>
                <a:gd name="connsiteY71" fmla="*/ 136796 h 458262"/>
                <a:gd name="connsiteX72" fmla="*/ 945841 w 2972814"/>
                <a:gd name="connsiteY72" fmla="*/ 139320 h 458262"/>
                <a:gd name="connsiteX73" fmla="*/ 957685 w 2972814"/>
                <a:gd name="connsiteY73" fmla="*/ 142942 h 458262"/>
                <a:gd name="connsiteX74" fmla="*/ 975753 w 2972814"/>
                <a:gd name="connsiteY74" fmla="*/ 149311 h 458262"/>
                <a:gd name="connsiteX75" fmla="*/ 977636 w 2972814"/>
                <a:gd name="connsiteY75" fmla="*/ 149964 h 458262"/>
                <a:gd name="connsiteX76" fmla="*/ 997589 w 2972814"/>
                <a:gd name="connsiteY76" fmla="*/ 157499 h 458262"/>
                <a:gd name="connsiteX77" fmla="*/ 1002413 w 2972814"/>
                <a:gd name="connsiteY77" fmla="*/ 159303 h 458262"/>
                <a:gd name="connsiteX78" fmla="*/ 1017541 w 2972814"/>
                <a:gd name="connsiteY78" fmla="*/ 164979 h 458262"/>
                <a:gd name="connsiteX79" fmla="*/ 1027298 w 2972814"/>
                <a:gd name="connsiteY79" fmla="*/ 169294 h 458262"/>
                <a:gd name="connsiteX80" fmla="*/ 1037492 w 2972814"/>
                <a:gd name="connsiteY80" fmla="*/ 173900 h 458262"/>
                <a:gd name="connsiteX81" fmla="*/ 1049162 w 2972814"/>
                <a:gd name="connsiteY81" fmla="*/ 179286 h 458262"/>
                <a:gd name="connsiteX82" fmla="*/ 1057444 w 2972814"/>
                <a:gd name="connsiteY82" fmla="*/ 183173 h 458262"/>
                <a:gd name="connsiteX83" fmla="*/ 1068699 w 2972814"/>
                <a:gd name="connsiteY83" fmla="*/ 189277 h 458262"/>
                <a:gd name="connsiteX84" fmla="*/ 1077396 w 2972814"/>
                <a:gd name="connsiteY84" fmla="*/ 193758 h 458262"/>
                <a:gd name="connsiteX85" fmla="*/ 1087577 w 2972814"/>
                <a:gd name="connsiteY85" fmla="*/ 199269 h 458262"/>
                <a:gd name="connsiteX86" fmla="*/ 1097348 w 2972814"/>
                <a:gd name="connsiteY86" fmla="*/ 204536 h 458262"/>
                <a:gd name="connsiteX87" fmla="*/ 1106357 w 2972814"/>
                <a:gd name="connsiteY87" fmla="*/ 209260 h 458262"/>
                <a:gd name="connsiteX88" fmla="*/ 1117299 w 2972814"/>
                <a:gd name="connsiteY88" fmla="*/ 215188 h 458262"/>
                <a:gd name="connsiteX89" fmla="*/ 1125450 w 2972814"/>
                <a:gd name="connsiteY89" fmla="*/ 219252 h 458262"/>
                <a:gd name="connsiteX90" fmla="*/ 1137251 w 2972814"/>
                <a:gd name="connsiteY90" fmla="*/ 225010 h 458262"/>
                <a:gd name="connsiteX91" fmla="*/ 1147761 w 2972814"/>
                <a:gd name="connsiteY91" fmla="*/ 229243 h 458262"/>
                <a:gd name="connsiteX92" fmla="*/ 1157203 w 2972814"/>
                <a:gd name="connsiteY92" fmla="*/ 233106 h 458262"/>
                <a:gd name="connsiteX93" fmla="*/ 1177155 w 2972814"/>
                <a:gd name="connsiteY93" fmla="*/ 238584 h 458262"/>
                <a:gd name="connsiteX94" fmla="*/ 1181550 w 2972814"/>
                <a:gd name="connsiteY94" fmla="*/ 239235 h 458262"/>
                <a:gd name="connsiteX95" fmla="*/ 1197106 w 2972814"/>
                <a:gd name="connsiteY95" fmla="*/ 241497 h 458262"/>
                <a:gd name="connsiteX96" fmla="*/ 1217058 w 2972814"/>
                <a:gd name="connsiteY96" fmla="*/ 241697 h 458262"/>
                <a:gd name="connsiteX97" fmla="*/ 1235836 w 2972814"/>
                <a:gd name="connsiteY97" fmla="*/ 239235 h 458262"/>
                <a:gd name="connsiteX98" fmla="*/ 1237010 w 2972814"/>
                <a:gd name="connsiteY98" fmla="*/ 239081 h 458262"/>
                <a:gd name="connsiteX99" fmla="*/ 1256962 w 2972814"/>
                <a:gd name="connsiteY99" fmla="*/ 234407 h 458262"/>
                <a:gd name="connsiteX100" fmla="*/ 1273256 w 2972814"/>
                <a:gd name="connsiteY100" fmla="*/ 229243 h 458262"/>
                <a:gd name="connsiteX101" fmla="*/ 1276913 w 2972814"/>
                <a:gd name="connsiteY101" fmla="*/ 228073 h 458262"/>
                <a:gd name="connsiteX102" fmla="*/ 1296865 w 2972814"/>
                <a:gd name="connsiteY102" fmla="*/ 220797 h 458262"/>
                <a:gd name="connsiteX103" fmla="*/ 1301246 w 2972814"/>
                <a:gd name="connsiteY103" fmla="*/ 219252 h 458262"/>
                <a:gd name="connsiteX104" fmla="*/ 1316817 w 2972814"/>
                <a:gd name="connsiteY104" fmla="*/ 213815 h 458262"/>
                <a:gd name="connsiteX105" fmla="*/ 1331804 w 2972814"/>
                <a:gd name="connsiteY105" fmla="*/ 209260 h 458262"/>
                <a:gd name="connsiteX106" fmla="*/ 1336769 w 2972814"/>
                <a:gd name="connsiteY106" fmla="*/ 207738 h 458262"/>
                <a:gd name="connsiteX107" fmla="*/ 1356720 w 2972814"/>
                <a:gd name="connsiteY107" fmla="*/ 202920 h 458262"/>
                <a:gd name="connsiteX108" fmla="*/ 1376672 w 2972814"/>
                <a:gd name="connsiteY108" fmla="*/ 200729 h 458262"/>
                <a:gd name="connsiteX109" fmla="*/ 1396625 w 2972814"/>
                <a:gd name="connsiteY109" fmla="*/ 201397 h 458262"/>
                <a:gd name="connsiteX110" fmla="*/ 1416576 w 2972814"/>
                <a:gd name="connsiteY110" fmla="*/ 204853 h 458262"/>
                <a:gd name="connsiteX111" fmla="*/ 1429775 w 2972814"/>
                <a:gd name="connsiteY111" fmla="*/ 209260 h 458262"/>
                <a:gd name="connsiteX112" fmla="*/ 1436528 w 2972814"/>
                <a:gd name="connsiteY112" fmla="*/ 211539 h 458262"/>
                <a:gd name="connsiteX113" fmla="*/ 1453377 w 2972814"/>
                <a:gd name="connsiteY113" fmla="*/ 219252 h 458262"/>
                <a:gd name="connsiteX114" fmla="*/ 1456479 w 2972814"/>
                <a:gd name="connsiteY114" fmla="*/ 220634 h 458262"/>
                <a:gd name="connsiteX115" fmla="*/ 1473812 w 2972814"/>
                <a:gd name="connsiteY115" fmla="*/ 229243 h 458262"/>
                <a:gd name="connsiteX116" fmla="*/ 1476432 w 2972814"/>
                <a:gd name="connsiteY116" fmla="*/ 230540 h 458262"/>
                <a:gd name="connsiteX117" fmla="*/ 1493242 w 2972814"/>
                <a:gd name="connsiteY117" fmla="*/ 239235 h 458262"/>
                <a:gd name="connsiteX118" fmla="*/ 1496383 w 2972814"/>
                <a:gd name="connsiteY118" fmla="*/ 240860 h 458262"/>
                <a:gd name="connsiteX119" fmla="*/ 1514422 w 2972814"/>
                <a:gd name="connsiteY119" fmla="*/ 249226 h 458262"/>
                <a:gd name="connsiteX120" fmla="*/ 1516335 w 2972814"/>
                <a:gd name="connsiteY120" fmla="*/ 250167 h 458262"/>
                <a:gd name="connsiteX121" fmla="*/ 1536286 w 2972814"/>
                <a:gd name="connsiteY121" fmla="*/ 258188 h 458262"/>
                <a:gd name="connsiteX122" fmla="*/ 1539704 w 2972814"/>
                <a:gd name="connsiteY122" fmla="*/ 259218 h 458262"/>
                <a:gd name="connsiteX123" fmla="*/ 1556239 w 2972814"/>
                <a:gd name="connsiteY123" fmla="*/ 264253 h 458262"/>
                <a:gd name="connsiteX124" fmla="*/ 1576190 w 2972814"/>
                <a:gd name="connsiteY124" fmla="*/ 267934 h 458262"/>
                <a:gd name="connsiteX125" fmla="*/ 1585336 w 2972814"/>
                <a:gd name="connsiteY125" fmla="*/ 269209 h 458262"/>
                <a:gd name="connsiteX126" fmla="*/ 1596142 w 2972814"/>
                <a:gd name="connsiteY126" fmla="*/ 270782 h 458262"/>
                <a:gd name="connsiteX127" fmla="*/ 1616093 w 2972814"/>
                <a:gd name="connsiteY127" fmla="*/ 272831 h 458262"/>
                <a:gd name="connsiteX128" fmla="*/ 1636046 w 2972814"/>
                <a:gd name="connsiteY128" fmla="*/ 274892 h 458262"/>
                <a:gd name="connsiteX129" fmla="*/ 1655997 w 2972814"/>
                <a:gd name="connsiteY129" fmla="*/ 277728 h 458262"/>
                <a:gd name="connsiteX130" fmla="*/ 1664257 w 2972814"/>
                <a:gd name="connsiteY130" fmla="*/ 279201 h 458262"/>
                <a:gd name="connsiteX131" fmla="*/ 1675949 w 2972814"/>
                <a:gd name="connsiteY131" fmla="*/ 281332 h 458262"/>
                <a:gd name="connsiteX132" fmla="*/ 1695900 w 2972814"/>
                <a:gd name="connsiteY132" fmla="*/ 285999 h 458262"/>
                <a:gd name="connsiteX133" fmla="*/ 1708768 w 2972814"/>
                <a:gd name="connsiteY133" fmla="*/ 289192 h 458262"/>
                <a:gd name="connsiteX134" fmla="*/ 1715853 w 2972814"/>
                <a:gd name="connsiteY134" fmla="*/ 290932 h 458262"/>
                <a:gd name="connsiteX135" fmla="*/ 1735804 w 2972814"/>
                <a:gd name="connsiteY135" fmla="*/ 296080 h 458262"/>
                <a:gd name="connsiteX136" fmla="*/ 1748594 w 2972814"/>
                <a:gd name="connsiteY136" fmla="*/ 299184 h 458262"/>
                <a:gd name="connsiteX137" fmla="*/ 1755756 w 2972814"/>
                <a:gd name="connsiteY137" fmla="*/ 300886 h 458262"/>
                <a:gd name="connsiteX138" fmla="*/ 1775707 w 2972814"/>
                <a:gd name="connsiteY138" fmla="*/ 305183 h 458262"/>
                <a:gd name="connsiteX139" fmla="*/ 1795660 w 2972814"/>
                <a:gd name="connsiteY139" fmla="*/ 308910 h 458262"/>
                <a:gd name="connsiteX140" fmla="*/ 1797234 w 2972814"/>
                <a:gd name="connsiteY140" fmla="*/ 309175 h 458262"/>
                <a:gd name="connsiteX141" fmla="*/ 1815612 w 2972814"/>
                <a:gd name="connsiteY141" fmla="*/ 312482 h 458262"/>
                <a:gd name="connsiteX142" fmla="*/ 1835563 w 2972814"/>
                <a:gd name="connsiteY142" fmla="*/ 315446 h 458262"/>
                <a:gd name="connsiteX143" fmla="*/ 1855515 w 2972814"/>
                <a:gd name="connsiteY143" fmla="*/ 318010 h 458262"/>
                <a:gd name="connsiteX144" fmla="*/ 1875467 w 2972814"/>
                <a:gd name="connsiteY144" fmla="*/ 318927 h 458262"/>
                <a:gd name="connsiteX145" fmla="*/ 1895419 w 2972814"/>
                <a:gd name="connsiteY145" fmla="*/ 318145 h 458262"/>
                <a:gd name="connsiteX146" fmla="*/ 1915370 w 2972814"/>
                <a:gd name="connsiteY146" fmla="*/ 313845 h 458262"/>
                <a:gd name="connsiteX147" fmla="*/ 1926932 w 2972814"/>
                <a:gd name="connsiteY147" fmla="*/ 309175 h 458262"/>
                <a:gd name="connsiteX148" fmla="*/ 1935322 w 2972814"/>
                <a:gd name="connsiteY148" fmla="*/ 305687 h 458262"/>
                <a:gd name="connsiteX149" fmla="*/ 1945156 w 2972814"/>
                <a:gd name="connsiteY149" fmla="*/ 299184 h 458262"/>
                <a:gd name="connsiteX150" fmla="*/ 1955274 w 2972814"/>
                <a:gd name="connsiteY150" fmla="*/ 292548 h 458262"/>
                <a:gd name="connsiteX151" fmla="*/ 1959103 w 2972814"/>
                <a:gd name="connsiteY151" fmla="*/ 289192 h 458262"/>
                <a:gd name="connsiteX152" fmla="*/ 1970797 w 2972814"/>
                <a:gd name="connsiteY152" fmla="*/ 279201 h 458262"/>
                <a:gd name="connsiteX153" fmla="*/ 1975226 w 2972814"/>
                <a:gd name="connsiteY153" fmla="*/ 275413 h 458262"/>
                <a:gd name="connsiteX154" fmla="*/ 1981119 w 2972814"/>
                <a:gd name="connsiteY154" fmla="*/ 269209 h 458262"/>
                <a:gd name="connsiteX155" fmla="*/ 1990814 w 2972814"/>
                <a:gd name="connsiteY155" fmla="*/ 259218 h 458262"/>
                <a:gd name="connsiteX156" fmla="*/ 1995177 w 2972814"/>
                <a:gd name="connsiteY156" fmla="*/ 254631 h 458262"/>
                <a:gd name="connsiteX157" fmla="*/ 1999860 w 2972814"/>
                <a:gd name="connsiteY157" fmla="*/ 249226 h 458262"/>
                <a:gd name="connsiteX158" fmla="*/ 2008596 w 2972814"/>
                <a:gd name="connsiteY158" fmla="*/ 239235 h 458262"/>
                <a:gd name="connsiteX159" fmla="*/ 2015129 w 2972814"/>
                <a:gd name="connsiteY159" fmla="*/ 231785 h 458262"/>
                <a:gd name="connsiteX160" fmla="*/ 2017272 w 2972814"/>
                <a:gd name="connsiteY160" fmla="*/ 229243 h 458262"/>
                <a:gd name="connsiteX161" fmla="*/ 2025638 w 2972814"/>
                <a:gd name="connsiteY161" fmla="*/ 219252 h 458262"/>
                <a:gd name="connsiteX162" fmla="*/ 2034594 w 2972814"/>
                <a:gd name="connsiteY162" fmla="*/ 209260 h 458262"/>
                <a:gd name="connsiteX163" fmla="*/ 2035081 w 2972814"/>
                <a:gd name="connsiteY163" fmla="*/ 208685 h 458262"/>
                <a:gd name="connsiteX164" fmla="*/ 2043571 w 2972814"/>
                <a:gd name="connsiteY164" fmla="*/ 199269 h 458262"/>
                <a:gd name="connsiteX165" fmla="*/ 2052920 w 2972814"/>
                <a:gd name="connsiteY165" fmla="*/ 189277 h 458262"/>
                <a:gd name="connsiteX166" fmla="*/ 2055033 w 2972814"/>
                <a:gd name="connsiteY166" fmla="*/ 186986 h 458262"/>
                <a:gd name="connsiteX167" fmla="*/ 2063547 w 2972814"/>
                <a:gd name="connsiteY167" fmla="*/ 179286 h 458262"/>
                <a:gd name="connsiteX168" fmla="*/ 2074617 w 2972814"/>
                <a:gd name="connsiteY168" fmla="*/ 169294 h 458262"/>
                <a:gd name="connsiteX169" fmla="*/ 2074984 w 2972814"/>
                <a:gd name="connsiteY169" fmla="*/ 168954 h 458262"/>
                <a:gd name="connsiteX170" fmla="*/ 2089291 w 2972814"/>
                <a:gd name="connsiteY170" fmla="*/ 159303 h 458262"/>
                <a:gd name="connsiteX171" fmla="*/ 2094936 w 2972814"/>
                <a:gd name="connsiteY171" fmla="*/ 155510 h 458262"/>
                <a:gd name="connsiteX172" fmla="*/ 2110128 w 2972814"/>
                <a:gd name="connsiteY172" fmla="*/ 149311 h 458262"/>
                <a:gd name="connsiteX173" fmla="*/ 2114888 w 2972814"/>
                <a:gd name="connsiteY173" fmla="*/ 147442 h 458262"/>
                <a:gd name="connsiteX174" fmla="*/ 2134840 w 2972814"/>
                <a:gd name="connsiteY174" fmla="*/ 145527 h 458262"/>
                <a:gd name="connsiteX175" fmla="*/ 2154791 w 2972814"/>
                <a:gd name="connsiteY175" fmla="*/ 148590 h 458262"/>
                <a:gd name="connsiteX176" fmla="*/ 2156572 w 2972814"/>
                <a:gd name="connsiteY176" fmla="*/ 149311 h 458262"/>
                <a:gd name="connsiteX177" fmla="*/ 2174743 w 2972814"/>
                <a:gd name="connsiteY177" fmla="*/ 156464 h 458262"/>
                <a:gd name="connsiteX178" fmla="*/ 2179670 w 2972814"/>
                <a:gd name="connsiteY178" fmla="*/ 159303 h 458262"/>
                <a:gd name="connsiteX179" fmla="*/ 2194695 w 2972814"/>
                <a:gd name="connsiteY179" fmla="*/ 168270 h 458262"/>
                <a:gd name="connsiteX180" fmla="*/ 2196083 w 2972814"/>
                <a:gd name="connsiteY180" fmla="*/ 169294 h 458262"/>
                <a:gd name="connsiteX181" fmla="*/ 2209451 w 2972814"/>
                <a:gd name="connsiteY181" fmla="*/ 179286 h 458262"/>
                <a:gd name="connsiteX182" fmla="*/ 2214647 w 2972814"/>
                <a:gd name="connsiteY182" fmla="*/ 183107 h 458262"/>
                <a:gd name="connsiteX183" fmla="*/ 2222060 w 2972814"/>
                <a:gd name="connsiteY183" fmla="*/ 189277 h 458262"/>
                <a:gd name="connsiteX184" fmla="*/ 2233577 w 2972814"/>
                <a:gd name="connsiteY184" fmla="*/ 199269 h 458262"/>
                <a:gd name="connsiteX185" fmla="*/ 2234599 w 2972814"/>
                <a:gd name="connsiteY185" fmla="*/ 200147 h 458262"/>
                <a:gd name="connsiteX186" fmla="*/ 2244689 w 2972814"/>
                <a:gd name="connsiteY186" fmla="*/ 209260 h 458262"/>
                <a:gd name="connsiteX187" fmla="*/ 2254550 w 2972814"/>
                <a:gd name="connsiteY187" fmla="*/ 217852 h 458262"/>
                <a:gd name="connsiteX188" fmla="*/ 2256111 w 2972814"/>
                <a:gd name="connsiteY188" fmla="*/ 219252 h 458262"/>
                <a:gd name="connsiteX189" fmla="*/ 2267138 w 2972814"/>
                <a:gd name="connsiteY189" fmla="*/ 229243 h 458262"/>
                <a:gd name="connsiteX190" fmla="*/ 2274503 w 2972814"/>
                <a:gd name="connsiteY190" fmla="*/ 235829 h 458262"/>
                <a:gd name="connsiteX191" fmla="*/ 2278391 w 2972814"/>
                <a:gd name="connsiteY191" fmla="*/ 239235 h 458262"/>
                <a:gd name="connsiteX192" fmla="*/ 2289984 w 2972814"/>
                <a:gd name="connsiteY192" fmla="*/ 249226 h 458262"/>
                <a:gd name="connsiteX193" fmla="*/ 2294454 w 2972814"/>
                <a:gd name="connsiteY193" fmla="*/ 253055 h 458262"/>
                <a:gd name="connsiteX194" fmla="*/ 2302583 w 2972814"/>
                <a:gd name="connsiteY194" fmla="*/ 259218 h 458262"/>
                <a:gd name="connsiteX195" fmla="*/ 2314406 w 2972814"/>
                <a:gd name="connsiteY195" fmla="*/ 268430 h 458262"/>
                <a:gd name="connsiteX196" fmla="*/ 2315566 w 2972814"/>
                <a:gd name="connsiteY196" fmla="*/ 269209 h 458262"/>
                <a:gd name="connsiteX197" fmla="*/ 2330969 w 2972814"/>
                <a:gd name="connsiteY197" fmla="*/ 279201 h 458262"/>
                <a:gd name="connsiteX198" fmla="*/ 2334357 w 2972814"/>
                <a:gd name="connsiteY198" fmla="*/ 281439 h 458262"/>
                <a:gd name="connsiteX199" fmla="*/ 2350545 w 2972814"/>
                <a:gd name="connsiteY199" fmla="*/ 289192 h 458262"/>
                <a:gd name="connsiteX200" fmla="*/ 2354310 w 2972814"/>
                <a:gd name="connsiteY200" fmla="*/ 291014 h 458262"/>
                <a:gd name="connsiteX201" fmla="*/ 2374261 w 2972814"/>
                <a:gd name="connsiteY201" fmla="*/ 297303 h 458262"/>
                <a:gd name="connsiteX202" fmla="*/ 2387317 w 2972814"/>
                <a:gd name="connsiteY202" fmla="*/ 299184 h 458262"/>
                <a:gd name="connsiteX203" fmla="*/ 2394213 w 2972814"/>
                <a:gd name="connsiteY203" fmla="*/ 300157 h 458262"/>
                <a:gd name="connsiteX204" fmla="*/ 2414165 w 2972814"/>
                <a:gd name="connsiteY204" fmla="*/ 299764 h 458262"/>
                <a:gd name="connsiteX205" fmla="*/ 2418104 w 2972814"/>
                <a:gd name="connsiteY205" fmla="*/ 299184 h 458262"/>
                <a:gd name="connsiteX206" fmla="*/ 2434117 w 2972814"/>
                <a:gd name="connsiteY206" fmla="*/ 296934 h 458262"/>
                <a:gd name="connsiteX207" fmla="*/ 2454068 w 2972814"/>
                <a:gd name="connsiteY207" fmla="*/ 292204 h 458262"/>
                <a:gd name="connsiteX208" fmla="*/ 2463574 w 2972814"/>
                <a:gd name="connsiteY208" fmla="*/ 289192 h 458262"/>
                <a:gd name="connsiteX209" fmla="*/ 2474020 w 2972814"/>
                <a:gd name="connsiteY209" fmla="*/ 285826 h 458262"/>
                <a:gd name="connsiteX210" fmla="*/ 2491095 w 2972814"/>
                <a:gd name="connsiteY210" fmla="*/ 279201 h 458262"/>
                <a:gd name="connsiteX211" fmla="*/ 2493972 w 2972814"/>
                <a:gd name="connsiteY211" fmla="*/ 278130 h 458262"/>
                <a:gd name="connsiteX212" fmla="*/ 2513924 w 2972814"/>
                <a:gd name="connsiteY212" fmla="*/ 270087 h 458262"/>
                <a:gd name="connsiteX213" fmla="*/ 2515822 w 2972814"/>
                <a:gd name="connsiteY213" fmla="*/ 269209 h 458262"/>
                <a:gd name="connsiteX214" fmla="*/ 2533875 w 2972814"/>
                <a:gd name="connsiteY214" fmla="*/ 261155 h 458262"/>
                <a:gd name="connsiteX215" fmla="*/ 2537904 w 2972814"/>
                <a:gd name="connsiteY215" fmla="*/ 259218 h 458262"/>
                <a:gd name="connsiteX216" fmla="*/ 2553827 w 2972814"/>
                <a:gd name="connsiteY216" fmla="*/ 251461 h 458262"/>
                <a:gd name="connsiteX217" fmla="*/ 2558713 w 2972814"/>
                <a:gd name="connsiteY217" fmla="*/ 249226 h 458262"/>
                <a:gd name="connsiteX218" fmla="*/ 2573779 w 2972814"/>
                <a:gd name="connsiteY218" fmla="*/ 241707 h 458262"/>
                <a:gd name="connsiteX219" fmla="*/ 2578648 w 2972814"/>
                <a:gd name="connsiteY219" fmla="*/ 239235 h 458262"/>
                <a:gd name="connsiteX220" fmla="*/ 2593731 w 2972814"/>
                <a:gd name="connsiteY220" fmla="*/ 232248 h 458262"/>
                <a:gd name="connsiteX221" fmla="*/ 2600951 w 2972814"/>
                <a:gd name="connsiteY221" fmla="*/ 229243 h 458262"/>
                <a:gd name="connsiteX222" fmla="*/ 2613683 w 2972814"/>
                <a:gd name="connsiteY222" fmla="*/ 223515 h 458262"/>
                <a:gd name="connsiteX223" fmla="*/ 2626832 w 2972814"/>
                <a:gd name="connsiteY223" fmla="*/ 219252 h 458262"/>
                <a:gd name="connsiteX224" fmla="*/ 2633634 w 2972814"/>
                <a:gd name="connsiteY224" fmla="*/ 217073 h 458262"/>
                <a:gd name="connsiteX225" fmla="*/ 2653586 w 2972814"/>
                <a:gd name="connsiteY225" fmla="*/ 214444 h 458262"/>
                <a:gd name="connsiteX226" fmla="*/ 2673538 w 2972814"/>
                <a:gd name="connsiteY226" fmla="*/ 216688 h 458262"/>
                <a:gd name="connsiteX227" fmla="*/ 2679647 w 2972814"/>
                <a:gd name="connsiteY227" fmla="*/ 219252 h 458262"/>
                <a:gd name="connsiteX228" fmla="*/ 2693490 w 2972814"/>
                <a:gd name="connsiteY228" fmla="*/ 225250 h 458262"/>
                <a:gd name="connsiteX229" fmla="*/ 2698488 w 2972814"/>
                <a:gd name="connsiteY229" fmla="*/ 229243 h 458262"/>
                <a:gd name="connsiteX230" fmla="*/ 2711665 w 2972814"/>
                <a:gd name="connsiteY230" fmla="*/ 239235 h 458262"/>
                <a:gd name="connsiteX231" fmla="*/ 2713441 w 2972814"/>
                <a:gd name="connsiteY231" fmla="*/ 240625 h 458262"/>
                <a:gd name="connsiteX232" fmla="*/ 2721050 w 2972814"/>
                <a:gd name="connsiteY232" fmla="*/ 249226 h 458262"/>
                <a:gd name="connsiteX233" fmla="*/ 2730062 w 2972814"/>
                <a:gd name="connsiteY233" fmla="*/ 259218 h 458262"/>
                <a:gd name="connsiteX234" fmla="*/ 2733393 w 2972814"/>
                <a:gd name="connsiteY234" fmla="*/ 262899 h 458262"/>
                <a:gd name="connsiteX235" fmla="*/ 2737947 w 2972814"/>
                <a:gd name="connsiteY235" fmla="*/ 269209 h 458262"/>
                <a:gd name="connsiteX236" fmla="*/ 2745055 w 2972814"/>
                <a:gd name="connsiteY236" fmla="*/ 279201 h 458262"/>
                <a:gd name="connsiteX237" fmla="*/ 2751852 w 2972814"/>
                <a:gd name="connsiteY237" fmla="*/ 289192 h 458262"/>
                <a:gd name="connsiteX238" fmla="*/ 2753345 w 2972814"/>
                <a:gd name="connsiteY238" fmla="*/ 291287 h 458262"/>
                <a:gd name="connsiteX239" fmla="*/ 2758431 w 2972814"/>
                <a:gd name="connsiteY239" fmla="*/ 299184 h 458262"/>
                <a:gd name="connsiteX240" fmla="*/ 2764890 w 2972814"/>
                <a:gd name="connsiteY240" fmla="*/ 309175 h 458262"/>
                <a:gd name="connsiteX241" fmla="*/ 2771204 w 2972814"/>
                <a:gd name="connsiteY241" fmla="*/ 319167 h 458262"/>
                <a:gd name="connsiteX242" fmla="*/ 2773297 w 2972814"/>
                <a:gd name="connsiteY242" fmla="*/ 322493 h 458262"/>
                <a:gd name="connsiteX243" fmla="*/ 2777297 w 2972814"/>
                <a:gd name="connsiteY243" fmla="*/ 329158 h 458262"/>
                <a:gd name="connsiteX244" fmla="*/ 2783349 w 2972814"/>
                <a:gd name="connsiteY244" fmla="*/ 339150 h 458262"/>
                <a:gd name="connsiteX245" fmla="*/ 2789422 w 2972814"/>
                <a:gd name="connsiteY245" fmla="*/ 349141 h 458262"/>
                <a:gd name="connsiteX246" fmla="*/ 2793248 w 2972814"/>
                <a:gd name="connsiteY246" fmla="*/ 355438 h 458262"/>
                <a:gd name="connsiteX247" fmla="*/ 2795648 w 2972814"/>
                <a:gd name="connsiteY247" fmla="*/ 359133 h 458262"/>
                <a:gd name="connsiteX248" fmla="*/ 2802239 w 2972814"/>
                <a:gd name="connsiteY248" fmla="*/ 369124 h 458262"/>
                <a:gd name="connsiteX249" fmla="*/ 2808584 w 2972814"/>
                <a:gd name="connsiteY249" fmla="*/ 379116 h 458262"/>
                <a:gd name="connsiteX250" fmla="*/ 2813200 w 2972814"/>
                <a:gd name="connsiteY250" fmla="*/ 386215 h 458262"/>
                <a:gd name="connsiteX251" fmla="*/ 2815430 w 2972814"/>
                <a:gd name="connsiteY251" fmla="*/ 389107 h 458262"/>
                <a:gd name="connsiteX252" fmla="*/ 2822923 w 2972814"/>
                <a:gd name="connsiteY252" fmla="*/ 399099 h 458262"/>
                <a:gd name="connsiteX253" fmla="*/ 2830582 w 2972814"/>
                <a:gd name="connsiteY253" fmla="*/ 409090 h 458262"/>
                <a:gd name="connsiteX254" fmla="*/ 2833152 w 2972814"/>
                <a:gd name="connsiteY254" fmla="*/ 412465 h 458262"/>
                <a:gd name="connsiteX255" fmla="*/ 2839713 w 2972814"/>
                <a:gd name="connsiteY255" fmla="*/ 419082 h 458262"/>
                <a:gd name="connsiteX256" fmla="*/ 2849651 w 2972814"/>
                <a:gd name="connsiteY256" fmla="*/ 429073 h 458262"/>
                <a:gd name="connsiteX257" fmla="*/ 2853104 w 2972814"/>
                <a:gd name="connsiteY257" fmla="*/ 432507 h 458262"/>
                <a:gd name="connsiteX258" fmla="*/ 2864023 w 2972814"/>
                <a:gd name="connsiteY258" fmla="*/ 439065 h 458262"/>
                <a:gd name="connsiteX259" fmla="*/ 2873055 w 2972814"/>
                <a:gd name="connsiteY259" fmla="*/ 444542 h 458262"/>
                <a:gd name="connsiteX260" fmla="*/ 2893007 w 2972814"/>
                <a:gd name="connsiteY260" fmla="*/ 448665 h 458262"/>
                <a:gd name="connsiteX261" fmla="*/ 2912959 w 2972814"/>
                <a:gd name="connsiteY261" fmla="*/ 446241 h 458262"/>
                <a:gd name="connsiteX262" fmla="*/ 2930787 w 2972814"/>
                <a:gd name="connsiteY262" fmla="*/ 439065 h 458262"/>
                <a:gd name="connsiteX263" fmla="*/ 2932911 w 2972814"/>
                <a:gd name="connsiteY263" fmla="*/ 438196 h 458262"/>
                <a:gd name="connsiteX264" fmla="*/ 2947850 w 2972814"/>
                <a:gd name="connsiteY264" fmla="*/ 429073 h 458262"/>
                <a:gd name="connsiteX265" fmla="*/ 2952862 w 2972814"/>
                <a:gd name="connsiteY265" fmla="*/ 426070 h 458262"/>
                <a:gd name="connsiteX266" fmla="*/ 2962922 w 2972814"/>
                <a:gd name="connsiteY266" fmla="*/ 419082 h 458262"/>
                <a:gd name="connsiteX267" fmla="*/ 2972814 w 2972814"/>
                <a:gd name="connsiteY267" fmla="*/ 412076 h 458262"/>
                <a:gd name="connsiteX268" fmla="*/ 2972814 w 2972814"/>
                <a:gd name="connsiteY268" fmla="*/ 409090 h 458262"/>
                <a:gd name="connsiteX269" fmla="*/ 2972814 w 2972814"/>
                <a:gd name="connsiteY269" fmla="*/ 399099 h 458262"/>
                <a:gd name="connsiteX270" fmla="*/ 2972814 w 2972814"/>
                <a:gd name="connsiteY270" fmla="*/ 389107 h 458262"/>
                <a:gd name="connsiteX271" fmla="*/ 2972814 w 2972814"/>
                <a:gd name="connsiteY271" fmla="*/ 379116 h 458262"/>
                <a:gd name="connsiteX272" fmla="*/ 2972814 w 2972814"/>
                <a:gd name="connsiteY272" fmla="*/ 369124 h 458262"/>
                <a:gd name="connsiteX273" fmla="*/ 2972814 w 2972814"/>
                <a:gd name="connsiteY273" fmla="*/ 359133 h 458262"/>
                <a:gd name="connsiteX274" fmla="*/ 2972814 w 2972814"/>
                <a:gd name="connsiteY274" fmla="*/ 349141 h 458262"/>
                <a:gd name="connsiteX275" fmla="*/ 2972814 w 2972814"/>
                <a:gd name="connsiteY275" fmla="*/ 339150 h 458262"/>
                <a:gd name="connsiteX276" fmla="*/ 2972814 w 2972814"/>
                <a:gd name="connsiteY276" fmla="*/ 329158 h 458262"/>
                <a:gd name="connsiteX277" fmla="*/ 2972814 w 2972814"/>
                <a:gd name="connsiteY277" fmla="*/ 319167 h 458262"/>
                <a:gd name="connsiteX278" fmla="*/ 2972814 w 2972814"/>
                <a:gd name="connsiteY278" fmla="*/ 309175 h 458262"/>
                <a:gd name="connsiteX279" fmla="*/ 2972814 w 2972814"/>
                <a:gd name="connsiteY279" fmla="*/ 299184 h 458262"/>
                <a:gd name="connsiteX280" fmla="*/ 2972814 w 2972814"/>
                <a:gd name="connsiteY280" fmla="*/ 289192 h 458262"/>
                <a:gd name="connsiteX281" fmla="*/ 2972814 w 2972814"/>
                <a:gd name="connsiteY281" fmla="*/ 283677 h 458262"/>
                <a:gd name="connsiteX282" fmla="*/ 2964988 w 2972814"/>
                <a:gd name="connsiteY282" fmla="*/ 289192 h 458262"/>
                <a:gd name="connsiteX283" fmla="*/ 2952862 w 2972814"/>
                <a:gd name="connsiteY283" fmla="*/ 297667 h 458262"/>
                <a:gd name="connsiteX284" fmla="*/ 2950269 w 2972814"/>
                <a:gd name="connsiteY284" fmla="*/ 299184 h 458262"/>
                <a:gd name="connsiteX285" fmla="*/ 2933844 w 2972814"/>
                <a:gd name="connsiteY285" fmla="*/ 309175 h 458262"/>
                <a:gd name="connsiteX286" fmla="*/ 2932911 w 2972814"/>
                <a:gd name="connsiteY286" fmla="*/ 309716 h 458262"/>
                <a:gd name="connsiteX287" fmla="*/ 2912959 w 2972814"/>
                <a:gd name="connsiteY287" fmla="*/ 317432 h 458262"/>
                <a:gd name="connsiteX288" fmla="*/ 2900517 w 2972814"/>
                <a:gd name="connsiteY288" fmla="*/ 319167 h 458262"/>
                <a:gd name="connsiteX289" fmla="*/ 2893007 w 2972814"/>
                <a:gd name="connsiteY289" fmla="*/ 320251 h 458262"/>
                <a:gd name="connsiteX290" fmla="*/ 2887987 w 2972814"/>
                <a:gd name="connsiteY290" fmla="*/ 319167 h 458262"/>
                <a:gd name="connsiteX291" fmla="*/ 2873055 w 2972814"/>
                <a:gd name="connsiteY291" fmla="*/ 316075 h 458262"/>
                <a:gd name="connsiteX292" fmla="*/ 2861489 w 2972814"/>
                <a:gd name="connsiteY292" fmla="*/ 309175 h 458262"/>
                <a:gd name="connsiteX293" fmla="*/ 2853104 w 2972814"/>
                <a:gd name="connsiteY293" fmla="*/ 303946 h 458262"/>
                <a:gd name="connsiteX294" fmla="*/ 2848356 w 2972814"/>
                <a:gd name="connsiteY294" fmla="*/ 299184 h 458262"/>
                <a:gd name="connsiteX295" fmla="*/ 2838327 w 2972814"/>
                <a:gd name="connsiteY295" fmla="*/ 289192 h 458262"/>
                <a:gd name="connsiteX296" fmla="*/ 2833152 w 2972814"/>
                <a:gd name="connsiteY296" fmla="*/ 283871 h 458262"/>
                <a:gd name="connsiteX297" fmla="*/ 2829684 w 2972814"/>
                <a:gd name="connsiteY297" fmla="*/ 279201 h 458262"/>
                <a:gd name="connsiteX298" fmla="*/ 2821901 w 2972814"/>
                <a:gd name="connsiteY298" fmla="*/ 269209 h 458262"/>
                <a:gd name="connsiteX299" fmla="*/ 2814470 w 2972814"/>
                <a:gd name="connsiteY299" fmla="*/ 259218 h 458262"/>
                <a:gd name="connsiteX300" fmla="*/ 2813200 w 2972814"/>
                <a:gd name="connsiteY300" fmla="*/ 257565 h 458262"/>
                <a:gd name="connsiteX301" fmla="*/ 2807627 w 2972814"/>
                <a:gd name="connsiteY301" fmla="*/ 249226 h 458262"/>
                <a:gd name="connsiteX302" fmla="*/ 2801278 w 2972814"/>
                <a:gd name="connsiteY302" fmla="*/ 239235 h 458262"/>
                <a:gd name="connsiteX303" fmla="*/ 2794794 w 2972814"/>
                <a:gd name="connsiteY303" fmla="*/ 229243 h 458262"/>
                <a:gd name="connsiteX304" fmla="*/ 2793248 w 2972814"/>
                <a:gd name="connsiteY304" fmla="*/ 226872 h 458262"/>
                <a:gd name="connsiteX305" fmla="*/ 2788553 w 2972814"/>
                <a:gd name="connsiteY305" fmla="*/ 219252 h 458262"/>
                <a:gd name="connsiteX306" fmla="*/ 2782484 w 2972814"/>
                <a:gd name="connsiteY306" fmla="*/ 209260 h 458262"/>
                <a:gd name="connsiteX307" fmla="*/ 2776194 w 2972814"/>
                <a:gd name="connsiteY307" fmla="*/ 199269 h 458262"/>
                <a:gd name="connsiteX308" fmla="*/ 2773297 w 2972814"/>
                <a:gd name="connsiteY308" fmla="*/ 194433 h 458262"/>
                <a:gd name="connsiteX309" fmla="*/ 2770104 w 2972814"/>
                <a:gd name="connsiteY309" fmla="*/ 189277 h 458262"/>
                <a:gd name="connsiteX310" fmla="*/ 2763858 w 2972814"/>
                <a:gd name="connsiteY310" fmla="*/ 179286 h 458262"/>
                <a:gd name="connsiteX311" fmla="*/ 2757510 w 2972814"/>
                <a:gd name="connsiteY311" fmla="*/ 169294 h 458262"/>
                <a:gd name="connsiteX312" fmla="*/ 2753345 w 2972814"/>
                <a:gd name="connsiteY312" fmla="*/ 162610 h 458262"/>
                <a:gd name="connsiteX313" fmla="*/ 2751008 w 2972814"/>
                <a:gd name="connsiteY313" fmla="*/ 159303 h 458262"/>
                <a:gd name="connsiteX314" fmla="*/ 2743695 w 2972814"/>
                <a:gd name="connsiteY314" fmla="*/ 149311 h 458262"/>
                <a:gd name="connsiteX315" fmla="*/ 2736750 w 2972814"/>
                <a:gd name="connsiteY315" fmla="*/ 139320 h 458262"/>
                <a:gd name="connsiteX316" fmla="*/ 2733393 w 2972814"/>
                <a:gd name="connsiteY316" fmla="*/ 134759 h 458262"/>
                <a:gd name="connsiteX317" fmla="*/ 2728455 w 2972814"/>
                <a:gd name="connsiteY317" fmla="*/ 129328 h 458262"/>
                <a:gd name="connsiteX318" fmla="*/ 2719721 w 2972814"/>
                <a:gd name="connsiteY318" fmla="*/ 119337 h 458262"/>
                <a:gd name="connsiteX319" fmla="*/ 2713441 w 2972814"/>
                <a:gd name="connsiteY319" fmla="*/ 112474 h 458262"/>
                <a:gd name="connsiteX320" fmla="*/ 2709350 w 2972814"/>
                <a:gd name="connsiteY320" fmla="*/ 109345 h 458262"/>
                <a:gd name="connsiteX321" fmla="*/ 2696471 w 2972814"/>
                <a:gd name="connsiteY321" fmla="*/ 99354 h 458262"/>
                <a:gd name="connsiteX322" fmla="*/ 2693490 w 2972814"/>
                <a:gd name="connsiteY322" fmla="*/ 97013 h 458262"/>
                <a:gd name="connsiteX323" fmla="*/ 2676045 w 2972814"/>
                <a:gd name="connsiteY323" fmla="*/ 89362 h 458262"/>
                <a:gd name="connsiteX324" fmla="*/ 2673538 w 2972814"/>
                <a:gd name="connsiteY324" fmla="*/ 88299 h 458262"/>
                <a:gd name="connsiteX325" fmla="*/ 2653586 w 2972814"/>
                <a:gd name="connsiteY325" fmla="*/ 86077 h 458262"/>
                <a:gd name="connsiteX326" fmla="*/ 2633634 w 2972814"/>
                <a:gd name="connsiteY326" fmla="*/ 89209 h 458262"/>
                <a:gd name="connsiteX327" fmla="*/ 2633165 w 2972814"/>
                <a:gd name="connsiteY327" fmla="*/ 89362 h 458262"/>
                <a:gd name="connsiteX328" fmla="*/ 2613683 w 2972814"/>
                <a:gd name="connsiteY328" fmla="*/ 95466 h 458262"/>
                <a:gd name="connsiteX329" fmla="*/ 2604728 w 2972814"/>
                <a:gd name="connsiteY329" fmla="*/ 99354 h 458262"/>
                <a:gd name="connsiteX330" fmla="*/ 2593731 w 2972814"/>
                <a:gd name="connsiteY330" fmla="*/ 104208 h 458262"/>
                <a:gd name="connsiteX331" fmla="*/ 2582596 w 2972814"/>
                <a:gd name="connsiteY331" fmla="*/ 109345 h 458262"/>
                <a:gd name="connsiteX332" fmla="*/ 2573779 w 2972814"/>
                <a:gd name="connsiteY332" fmla="*/ 113587 h 458262"/>
                <a:gd name="connsiteX333" fmla="*/ 2562491 w 2972814"/>
                <a:gd name="connsiteY333" fmla="*/ 119337 h 458262"/>
                <a:gd name="connsiteX334" fmla="*/ 2553827 w 2972814"/>
                <a:gd name="connsiteY334" fmla="*/ 123553 h 458262"/>
                <a:gd name="connsiteX335" fmla="*/ 2541313 w 2972814"/>
                <a:gd name="connsiteY335" fmla="*/ 129328 h 458262"/>
                <a:gd name="connsiteX336" fmla="*/ 2533875 w 2972814"/>
                <a:gd name="connsiteY336" fmla="*/ 132894 h 458262"/>
                <a:gd name="connsiteX337" fmla="*/ 2520153 w 2972814"/>
                <a:gd name="connsiteY337" fmla="*/ 139320 h 458262"/>
                <a:gd name="connsiteX338" fmla="*/ 2513924 w 2972814"/>
                <a:gd name="connsiteY338" fmla="*/ 142067 h 458262"/>
                <a:gd name="connsiteX339" fmla="*/ 2496473 w 2972814"/>
                <a:gd name="connsiteY339" fmla="*/ 149311 h 458262"/>
                <a:gd name="connsiteX340" fmla="*/ 2493972 w 2972814"/>
                <a:gd name="connsiteY340" fmla="*/ 150370 h 458262"/>
                <a:gd name="connsiteX341" fmla="*/ 2474020 w 2972814"/>
                <a:gd name="connsiteY341" fmla="*/ 157658 h 458262"/>
                <a:gd name="connsiteX342" fmla="*/ 2468471 w 2972814"/>
                <a:gd name="connsiteY342" fmla="*/ 159303 h 458262"/>
                <a:gd name="connsiteX343" fmla="*/ 2454068 w 2972814"/>
                <a:gd name="connsiteY343" fmla="*/ 163979 h 458262"/>
                <a:gd name="connsiteX344" fmla="*/ 2434117 w 2972814"/>
                <a:gd name="connsiteY344" fmla="*/ 168939 h 458262"/>
                <a:gd name="connsiteX345" fmla="*/ 2431509 w 2972814"/>
                <a:gd name="connsiteY345" fmla="*/ 169294 h 458262"/>
                <a:gd name="connsiteX346" fmla="*/ 2414165 w 2972814"/>
                <a:gd name="connsiteY346" fmla="*/ 171623 h 458262"/>
                <a:gd name="connsiteX347" fmla="*/ 2394213 w 2972814"/>
                <a:gd name="connsiteY347" fmla="*/ 172143 h 458262"/>
                <a:gd name="connsiteX348" fmla="*/ 2375682 w 2972814"/>
                <a:gd name="connsiteY348" fmla="*/ 169294 h 458262"/>
                <a:gd name="connsiteX349" fmla="*/ 2374261 w 2972814"/>
                <a:gd name="connsiteY349" fmla="*/ 169077 h 458262"/>
                <a:gd name="connsiteX350" fmla="*/ 2354310 w 2972814"/>
                <a:gd name="connsiteY350" fmla="*/ 163019 h 458262"/>
                <a:gd name="connsiteX351" fmla="*/ 2346674 w 2972814"/>
                <a:gd name="connsiteY351" fmla="*/ 159303 h 458262"/>
                <a:gd name="connsiteX352" fmla="*/ 2334357 w 2972814"/>
                <a:gd name="connsiteY352" fmla="*/ 153212 h 458262"/>
                <a:gd name="connsiteX353" fmla="*/ 2328196 w 2972814"/>
                <a:gd name="connsiteY353" fmla="*/ 149311 h 458262"/>
                <a:gd name="connsiteX354" fmla="*/ 2314406 w 2972814"/>
                <a:gd name="connsiteY354" fmla="*/ 140392 h 458262"/>
                <a:gd name="connsiteX355" fmla="*/ 2313032 w 2972814"/>
                <a:gd name="connsiteY355" fmla="*/ 139320 h 458262"/>
                <a:gd name="connsiteX356" fmla="*/ 2300313 w 2972814"/>
                <a:gd name="connsiteY356" fmla="*/ 129328 h 458262"/>
                <a:gd name="connsiteX357" fmla="*/ 2294454 w 2972814"/>
                <a:gd name="connsiteY357" fmla="*/ 124952 h 458262"/>
                <a:gd name="connsiteX358" fmla="*/ 2287708 w 2972814"/>
                <a:gd name="connsiteY358" fmla="*/ 119337 h 458262"/>
                <a:gd name="connsiteX359" fmla="*/ 2276116 w 2972814"/>
                <a:gd name="connsiteY359" fmla="*/ 109345 h 458262"/>
                <a:gd name="connsiteX360" fmla="*/ 2274503 w 2972814"/>
                <a:gd name="connsiteY360" fmla="*/ 107977 h 458262"/>
                <a:gd name="connsiteX361" fmla="*/ 2265088 w 2972814"/>
                <a:gd name="connsiteY361" fmla="*/ 99354 h 458262"/>
                <a:gd name="connsiteX362" fmla="*/ 2254550 w 2972814"/>
                <a:gd name="connsiteY362" fmla="*/ 89937 h 458262"/>
                <a:gd name="connsiteX363" fmla="*/ 2253920 w 2972814"/>
                <a:gd name="connsiteY363" fmla="*/ 89362 h 458262"/>
                <a:gd name="connsiteX364" fmla="*/ 2242747 w 2972814"/>
                <a:gd name="connsiteY364" fmla="*/ 79371 h 458262"/>
                <a:gd name="connsiteX365" fmla="*/ 2234599 w 2972814"/>
                <a:gd name="connsiteY365" fmla="*/ 71814 h 458262"/>
                <a:gd name="connsiteX366" fmla="*/ 2231799 w 2972814"/>
                <a:gd name="connsiteY366" fmla="*/ 69379 h 458262"/>
                <a:gd name="connsiteX367" fmla="*/ 2219549 w 2972814"/>
                <a:gd name="connsiteY367" fmla="*/ 59388 h 458262"/>
                <a:gd name="connsiteX368" fmla="*/ 2214647 w 2972814"/>
                <a:gd name="connsiteY368" fmla="*/ 55138 h 458262"/>
                <a:gd name="connsiteX369" fmla="*/ 2207176 w 2972814"/>
                <a:gd name="connsiteY369" fmla="*/ 49396 h 458262"/>
                <a:gd name="connsiteX370" fmla="*/ 2194695 w 2972814"/>
                <a:gd name="connsiteY370" fmla="*/ 40111 h 458262"/>
                <a:gd name="connsiteX371" fmla="*/ 2193493 w 2972814"/>
                <a:gd name="connsiteY371" fmla="*/ 39405 h 458262"/>
                <a:gd name="connsiteX372" fmla="*/ 2176815 w 2972814"/>
                <a:gd name="connsiteY372" fmla="*/ 29413 h 458262"/>
                <a:gd name="connsiteX373" fmla="*/ 2174743 w 2972814"/>
                <a:gd name="connsiteY373" fmla="*/ 28200 h 458262"/>
                <a:gd name="connsiteX374" fmla="*/ 2154791 w 2972814"/>
                <a:gd name="connsiteY374" fmla="*/ 20376 h 458262"/>
                <a:gd name="connsiteX375" fmla="*/ 2148914 w 2972814"/>
                <a:gd name="connsiteY375" fmla="*/ 19422 h 458262"/>
                <a:gd name="connsiteX376" fmla="*/ 2134840 w 2972814"/>
                <a:gd name="connsiteY376" fmla="*/ 17100 h 458262"/>
                <a:gd name="connsiteX377" fmla="*/ 2116121 w 2972814"/>
                <a:gd name="connsiteY377" fmla="*/ 19422 h 458262"/>
                <a:gd name="connsiteX378" fmla="*/ 2114888 w 2972814"/>
                <a:gd name="connsiteY378" fmla="*/ 19567 h 458262"/>
                <a:gd name="connsiteX379" fmla="*/ 2094936 w 2972814"/>
                <a:gd name="connsiteY379" fmla="*/ 27399 h 458262"/>
                <a:gd name="connsiteX380" fmla="*/ 2091902 w 2972814"/>
                <a:gd name="connsiteY380" fmla="*/ 29413 h 458262"/>
                <a:gd name="connsiteX381" fmla="*/ 2076778 w 2972814"/>
                <a:gd name="connsiteY381" fmla="*/ 39405 h 458262"/>
                <a:gd name="connsiteX382" fmla="*/ 2074984 w 2972814"/>
                <a:gd name="connsiteY382" fmla="*/ 40597 h 458262"/>
                <a:gd name="connsiteX383" fmla="*/ 2065197 w 2972814"/>
                <a:gd name="connsiteY383" fmla="*/ 49396 h 458262"/>
                <a:gd name="connsiteX384" fmla="*/ 2055033 w 2972814"/>
                <a:gd name="connsiteY384" fmla="*/ 58612 h 458262"/>
                <a:gd name="connsiteX385" fmla="*/ 2054302 w 2972814"/>
                <a:gd name="connsiteY385" fmla="*/ 59388 h 458262"/>
                <a:gd name="connsiteX386" fmla="*/ 2044971 w 2972814"/>
                <a:gd name="connsiteY386" fmla="*/ 69379 h 458262"/>
                <a:gd name="connsiteX387" fmla="*/ 2035716 w 2972814"/>
                <a:gd name="connsiteY387" fmla="*/ 79371 h 458262"/>
                <a:gd name="connsiteX388" fmla="*/ 2035081 w 2972814"/>
                <a:gd name="connsiteY388" fmla="*/ 80061 h 458262"/>
                <a:gd name="connsiteX389" fmla="*/ 2027051 w 2972814"/>
                <a:gd name="connsiteY389" fmla="*/ 89362 h 458262"/>
                <a:gd name="connsiteX390" fmla="*/ 2018505 w 2972814"/>
                <a:gd name="connsiteY390" fmla="*/ 99354 h 458262"/>
                <a:gd name="connsiteX391" fmla="*/ 2015129 w 2972814"/>
                <a:gd name="connsiteY391" fmla="*/ 103196 h 458262"/>
                <a:gd name="connsiteX392" fmla="*/ 2009730 w 2972814"/>
                <a:gd name="connsiteY392" fmla="*/ 109345 h 458262"/>
                <a:gd name="connsiteX393" fmla="*/ 2001076 w 2972814"/>
                <a:gd name="connsiteY393" fmla="*/ 119337 h 458262"/>
                <a:gd name="connsiteX394" fmla="*/ 1995177 w 2972814"/>
                <a:gd name="connsiteY394" fmla="*/ 126154 h 458262"/>
                <a:gd name="connsiteX395" fmla="*/ 1992119 w 2972814"/>
                <a:gd name="connsiteY395" fmla="*/ 129328 h 458262"/>
                <a:gd name="connsiteX396" fmla="*/ 1982498 w 2972814"/>
                <a:gd name="connsiteY396" fmla="*/ 139320 h 458262"/>
                <a:gd name="connsiteX397" fmla="*/ 1975226 w 2972814"/>
                <a:gd name="connsiteY397" fmla="*/ 146891 h 458262"/>
                <a:gd name="connsiteX398" fmla="*/ 1972398 w 2972814"/>
                <a:gd name="connsiteY398" fmla="*/ 149311 h 458262"/>
                <a:gd name="connsiteX399" fmla="*/ 1960792 w 2972814"/>
                <a:gd name="connsiteY399" fmla="*/ 159303 h 458262"/>
                <a:gd name="connsiteX400" fmla="*/ 1955274 w 2972814"/>
                <a:gd name="connsiteY400" fmla="*/ 164048 h 458262"/>
                <a:gd name="connsiteX401" fmla="*/ 1947255 w 2972814"/>
                <a:gd name="connsiteY401" fmla="*/ 169294 h 458262"/>
                <a:gd name="connsiteX402" fmla="*/ 1935322 w 2972814"/>
                <a:gd name="connsiteY402" fmla="*/ 177190 h 458262"/>
                <a:gd name="connsiteX403" fmla="*/ 1930020 w 2972814"/>
                <a:gd name="connsiteY403" fmla="*/ 179286 h 458262"/>
                <a:gd name="connsiteX404" fmla="*/ 1915370 w 2972814"/>
                <a:gd name="connsiteY404" fmla="*/ 184990 h 458262"/>
                <a:gd name="connsiteX405" fmla="*/ 1895979 w 2972814"/>
                <a:gd name="connsiteY405" fmla="*/ 189277 h 458262"/>
                <a:gd name="connsiteX406" fmla="*/ 1895419 w 2972814"/>
                <a:gd name="connsiteY406" fmla="*/ 189401 h 458262"/>
                <a:gd name="connsiteX407" fmla="*/ 1875467 w 2972814"/>
                <a:gd name="connsiteY407" fmla="*/ 190479 h 458262"/>
                <a:gd name="connsiteX408" fmla="*/ 1855515 w 2972814"/>
                <a:gd name="connsiteY408" fmla="*/ 189629 h 458262"/>
                <a:gd name="connsiteX409" fmla="*/ 1852737 w 2972814"/>
                <a:gd name="connsiteY409" fmla="*/ 189277 h 458262"/>
                <a:gd name="connsiteX410" fmla="*/ 1835563 w 2972814"/>
                <a:gd name="connsiteY410" fmla="*/ 186993 h 458262"/>
                <a:gd name="connsiteX411" fmla="*/ 1815612 w 2972814"/>
                <a:gd name="connsiteY411" fmla="*/ 183907 h 458262"/>
                <a:gd name="connsiteX412" fmla="*/ 1795660 w 2972814"/>
                <a:gd name="connsiteY412" fmla="*/ 180243 h 458262"/>
                <a:gd name="connsiteX413" fmla="*/ 1790284 w 2972814"/>
                <a:gd name="connsiteY413" fmla="*/ 179286 h 458262"/>
                <a:gd name="connsiteX414" fmla="*/ 1775707 w 2972814"/>
                <a:gd name="connsiteY414" fmla="*/ 176808 h 458262"/>
                <a:gd name="connsiteX415" fmla="*/ 1755756 w 2972814"/>
                <a:gd name="connsiteY415" fmla="*/ 172336 h 458262"/>
                <a:gd name="connsiteX416" fmla="*/ 1742920 w 2972814"/>
                <a:gd name="connsiteY416" fmla="*/ 169294 h 458262"/>
                <a:gd name="connsiteX417" fmla="*/ 1735804 w 2972814"/>
                <a:gd name="connsiteY417" fmla="*/ 167676 h 458262"/>
                <a:gd name="connsiteX418" fmla="*/ 1715853 w 2972814"/>
                <a:gd name="connsiteY418" fmla="*/ 162830 h 458262"/>
                <a:gd name="connsiteX419" fmla="*/ 1702728 w 2972814"/>
                <a:gd name="connsiteY419" fmla="*/ 159303 h 458262"/>
                <a:gd name="connsiteX420" fmla="*/ 1695900 w 2972814"/>
                <a:gd name="connsiteY420" fmla="*/ 157520 h 458262"/>
                <a:gd name="connsiteX421" fmla="*/ 1675949 w 2972814"/>
                <a:gd name="connsiteY421" fmla="*/ 152941 h 458262"/>
                <a:gd name="connsiteX422" fmla="*/ 1656354 w 2972814"/>
                <a:gd name="connsiteY422" fmla="*/ 149311 h 458262"/>
                <a:gd name="connsiteX423" fmla="*/ 1655997 w 2972814"/>
                <a:gd name="connsiteY423" fmla="*/ 149246 h 458262"/>
                <a:gd name="connsiteX424" fmla="*/ 1636046 w 2972814"/>
                <a:gd name="connsiteY424" fmla="*/ 146546 h 458262"/>
                <a:gd name="connsiteX425" fmla="*/ 1616093 w 2972814"/>
                <a:gd name="connsiteY425" fmla="*/ 144286 h 458262"/>
                <a:gd name="connsiteX426" fmla="*/ 1596142 w 2972814"/>
                <a:gd name="connsiteY426" fmla="*/ 142357 h 458262"/>
                <a:gd name="connsiteX427" fmla="*/ 1576190 w 2972814"/>
                <a:gd name="connsiteY427" fmla="*/ 139888 h 458262"/>
                <a:gd name="connsiteX428" fmla="*/ 1573333 w 2972814"/>
                <a:gd name="connsiteY428" fmla="*/ 139320 h 458262"/>
                <a:gd name="connsiteX429" fmla="*/ 1556239 w 2972814"/>
                <a:gd name="connsiteY429" fmla="*/ 135851 h 458262"/>
                <a:gd name="connsiteX430" fmla="*/ 1536286 w 2972814"/>
                <a:gd name="connsiteY430" fmla="*/ 129869 h 458262"/>
                <a:gd name="connsiteX431" fmla="*/ 1534868 w 2972814"/>
                <a:gd name="connsiteY431" fmla="*/ 129328 h 458262"/>
                <a:gd name="connsiteX432" fmla="*/ 1516335 w 2972814"/>
                <a:gd name="connsiteY432" fmla="*/ 122142 h 458262"/>
                <a:gd name="connsiteX433" fmla="*/ 1510564 w 2972814"/>
                <a:gd name="connsiteY433" fmla="*/ 119337 h 458262"/>
                <a:gd name="connsiteX434" fmla="*/ 1496383 w 2972814"/>
                <a:gd name="connsiteY434" fmla="*/ 112380 h 458262"/>
                <a:gd name="connsiteX435" fmla="*/ 1490418 w 2972814"/>
                <a:gd name="connsiteY435" fmla="*/ 109345 h 458262"/>
                <a:gd name="connsiteX436" fmla="*/ 1476432 w 2972814"/>
                <a:gd name="connsiteY436" fmla="*/ 101916 h 458262"/>
                <a:gd name="connsiteX437" fmla="*/ 1471494 w 2972814"/>
                <a:gd name="connsiteY437" fmla="*/ 99354 h 458262"/>
                <a:gd name="connsiteX438" fmla="*/ 1456479 w 2972814"/>
                <a:gd name="connsiteY438" fmla="*/ 91943 h 458262"/>
                <a:gd name="connsiteX439" fmla="*/ 1450764 w 2972814"/>
                <a:gd name="connsiteY439" fmla="*/ 89362 h 458262"/>
                <a:gd name="connsiteX440" fmla="*/ 1436528 w 2972814"/>
                <a:gd name="connsiteY440" fmla="*/ 83197 h 458262"/>
                <a:gd name="connsiteX441" fmla="*/ 1424390 w 2972814"/>
                <a:gd name="connsiteY441" fmla="*/ 79371 h 458262"/>
                <a:gd name="connsiteX442" fmla="*/ 1416576 w 2972814"/>
                <a:gd name="connsiteY442" fmla="*/ 76709 h 458262"/>
                <a:gd name="connsiteX443" fmla="*/ 1396625 w 2972814"/>
                <a:gd name="connsiteY443" fmla="*/ 73032 h 458262"/>
                <a:gd name="connsiteX444" fmla="*/ 1376672 w 2972814"/>
                <a:gd name="connsiteY444" fmla="*/ 72318 h 458262"/>
                <a:gd name="connsiteX445" fmla="*/ 1356720 w 2972814"/>
                <a:gd name="connsiteY445" fmla="*/ 74313 h 458262"/>
                <a:gd name="connsiteX446" fmla="*/ 1336769 w 2972814"/>
                <a:gd name="connsiteY446" fmla="*/ 79151 h 458262"/>
                <a:gd name="connsiteX447" fmla="*/ 1336065 w 2972814"/>
                <a:gd name="connsiteY447" fmla="*/ 79371 h 458262"/>
                <a:gd name="connsiteX448" fmla="*/ 1316817 w 2972814"/>
                <a:gd name="connsiteY448" fmla="*/ 85345 h 458262"/>
                <a:gd name="connsiteX449" fmla="*/ 1305887 w 2972814"/>
                <a:gd name="connsiteY449" fmla="*/ 89362 h 458262"/>
                <a:gd name="connsiteX450" fmla="*/ 1296865 w 2972814"/>
                <a:gd name="connsiteY450" fmla="*/ 92666 h 458262"/>
                <a:gd name="connsiteX451" fmla="*/ 1278024 w 2972814"/>
                <a:gd name="connsiteY451" fmla="*/ 99354 h 458262"/>
                <a:gd name="connsiteX452" fmla="*/ 1276913 w 2972814"/>
                <a:gd name="connsiteY452" fmla="*/ 99755 h 458262"/>
                <a:gd name="connsiteX453" fmla="*/ 1256962 w 2972814"/>
                <a:gd name="connsiteY453" fmla="*/ 105797 h 458262"/>
                <a:gd name="connsiteX454" fmla="*/ 1242312 w 2972814"/>
                <a:gd name="connsiteY454" fmla="*/ 109345 h 458262"/>
                <a:gd name="connsiteX455" fmla="*/ 1237010 w 2972814"/>
                <a:gd name="connsiteY455" fmla="*/ 110629 h 458262"/>
                <a:gd name="connsiteX456" fmla="*/ 1217058 w 2972814"/>
                <a:gd name="connsiteY456" fmla="*/ 113260 h 458262"/>
                <a:gd name="connsiteX457" fmla="*/ 1197106 w 2972814"/>
                <a:gd name="connsiteY457" fmla="*/ 113228 h 458262"/>
                <a:gd name="connsiteX458" fmla="*/ 1177155 w 2972814"/>
                <a:gd name="connsiteY458" fmla="*/ 110121 h 458262"/>
                <a:gd name="connsiteX459" fmla="*/ 1174357 w 2972814"/>
                <a:gd name="connsiteY459" fmla="*/ 109345 h 458262"/>
                <a:gd name="connsiteX460" fmla="*/ 1157203 w 2972814"/>
                <a:gd name="connsiteY460" fmla="*/ 104575 h 458262"/>
                <a:gd name="connsiteX461" fmla="*/ 1143859 w 2972814"/>
                <a:gd name="connsiteY461" fmla="*/ 99354 h 458262"/>
                <a:gd name="connsiteX462" fmla="*/ 1137251 w 2972814"/>
                <a:gd name="connsiteY462" fmla="*/ 96773 h 458262"/>
                <a:gd name="connsiteX463" fmla="*/ 1122386 w 2972814"/>
                <a:gd name="connsiteY463" fmla="*/ 89362 h 458262"/>
                <a:gd name="connsiteX464" fmla="*/ 1117299 w 2972814"/>
                <a:gd name="connsiteY464" fmla="*/ 86830 h 458262"/>
                <a:gd name="connsiteX465" fmla="*/ 1103671 w 2972814"/>
                <a:gd name="connsiteY465" fmla="*/ 79371 h 458262"/>
                <a:gd name="connsiteX466" fmla="*/ 1097348 w 2972814"/>
                <a:gd name="connsiteY466" fmla="*/ 76030 h 458262"/>
                <a:gd name="connsiteX467" fmla="*/ 1084613 w 2972814"/>
                <a:gd name="connsiteY467" fmla="*/ 69379 h 458262"/>
                <a:gd name="connsiteX468" fmla="*/ 1077396 w 2972814"/>
                <a:gd name="connsiteY468" fmla="*/ 65438 h 458262"/>
                <a:gd name="connsiteX469" fmla="*/ 1066011 w 2972814"/>
                <a:gd name="connsiteY469" fmla="*/ 59388 h 458262"/>
                <a:gd name="connsiteX470" fmla="*/ 1057444 w 2972814"/>
                <a:gd name="connsiteY470" fmla="*/ 54947 h 458262"/>
                <a:gd name="connsiteX471" fmla="*/ 1045757 w 2972814"/>
                <a:gd name="connsiteY471" fmla="*/ 49396 h 458262"/>
                <a:gd name="connsiteX472" fmla="*/ 1037492 w 2972814"/>
                <a:gd name="connsiteY472" fmla="*/ 45429 h 458262"/>
                <a:gd name="connsiteX473" fmla="*/ 1023832 w 2972814"/>
                <a:gd name="connsiteY473" fmla="*/ 39405 h 458262"/>
                <a:gd name="connsiteX474" fmla="*/ 1017541 w 2972814"/>
                <a:gd name="connsiteY474" fmla="*/ 36599 h 458262"/>
                <a:gd name="connsiteX475" fmla="*/ 999209 w 2972814"/>
                <a:gd name="connsiteY475" fmla="*/ 29413 h 458262"/>
                <a:gd name="connsiteX476" fmla="*/ 997589 w 2972814"/>
                <a:gd name="connsiteY476" fmla="*/ 28791 h 458262"/>
                <a:gd name="connsiteX477" fmla="*/ 977636 w 2972814"/>
                <a:gd name="connsiteY477" fmla="*/ 21424 h 458262"/>
                <a:gd name="connsiteX478" fmla="*/ 971824 w 2972814"/>
                <a:gd name="connsiteY478" fmla="*/ 19422 h 458262"/>
                <a:gd name="connsiteX479" fmla="*/ 957685 w 2972814"/>
                <a:gd name="connsiteY479" fmla="*/ 14434 h 458262"/>
                <a:gd name="connsiteX480" fmla="*/ 940581 w 2972814"/>
                <a:gd name="connsiteY480" fmla="*/ 9430 h 458262"/>
                <a:gd name="connsiteX481" fmla="*/ 937733 w 2972814"/>
                <a:gd name="connsiteY481" fmla="*/ 8582 h 458262"/>
                <a:gd name="connsiteX482" fmla="*/ 917782 w 2972814"/>
                <a:gd name="connsiteY482" fmla="*/ 3150 h 458262"/>
                <a:gd name="connsiteX483" fmla="*/ 897829 w 2972814"/>
                <a:gd name="connsiteY483" fmla="*/ 286 h 458262"/>
                <a:gd name="connsiteX484" fmla="*/ 877878 w 2972814"/>
                <a:gd name="connsiteY484" fmla="*/ 0 h 458262"/>
                <a:gd name="connsiteX485" fmla="*/ 857926 w 2972814"/>
                <a:gd name="connsiteY485" fmla="*/ 2961 h 458262"/>
                <a:gd name="connsiteX486" fmla="*/ 840837 w 2972814"/>
                <a:gd name="connsiteY486" fmla="*/ 9430 h 458262"/>
                <a:gd name="connsiteX487" fmla="*/ 837975 w 2972814"/>
                <a:gd name="connsiteY487" fmla="*/ 10483 h 458262"/>
                <a:gd name="connsiteX488" fmla="*/ 822774 w 2972814"/>
                <a:gd name="connsiteY488" fmla="*/ 19422 h 458262"/>
                <a:gd name="connsiteX489" fmla="*/ 818022 w 2972814"/>
                <a:gd name="connsiteY489" fmla="*/ 22139 h 458262"/>
                <a:gd name="connsiteX490" fmla="*/ 808407 w 2972814"/>
                <a:gd name="connsiteY490" fmla="*/ 29413 h 458262"/>
                <a:gd name="connsiteX491" fmla="*/ 798071 w 2972814"/>
                <a:gd name="connsiteY491" fmla="*/ 37654 h 458262"/>
                <a:gd name="connsiteX492" fmla="*/ 796196 w 2972814"/>
                <a:gd name="connsiteY492" fmla="*/ 39405 h 458262"/>
                <a:gd name="connsiteX493" fmla="*/ 785260 w 2972814"/>
                <a:gd name="connsiteY493" fmla="*/ 49396 h 458262"/>
                <a:gd name="connsiteX494" fmla="*/ 778119 w 2972814"/>
                <a:gd name="connsiteY494" fmla="*/ 55801 h 458262"/>
                <a:gd name="connsiteX495" fmla="*/ 774336 w 2972814"/>
                <a:gd name="connsiteY495" fmla="*/ 59388 h 458262"/>
                <a:gd name="connsiteX496" fmla="*/ 764204 w 2972814"/>
                <a:gd name="connsiteY496" fmla="*/ 69379 h 458262"/>
                <a:gd name="connsiteX497" fmla="*/ 758168 w 2972814"/>
                <a:gd name="connsiteY497" fmla="*/ 75255 h 458262"/>
                <a:gd name="connsiteX498" fmla="*/ 753932 w 2972814"/>
                <a:gd name="connsiteY498" fmla="*/ 79371 h 458262"/>
                <a:gd name="connsiteX499" fmla="*/ 743584 w 2972814"/>
                <a:gd name="connsiteY499" fmla="*/ 89362 h 458262"/>
                <a:gd name="connsiteX500" fmla="*/ 738215 w 2972814"/>
                <a:gd name="connsiteY500" fmla="*/ 94516 h 458262"/>
                <a:gd name="connsiteX501" fmla="*/ 732826 w 2972814"/>
                <a:gd name="connsiteY501" fmla="*/ 99354 h 458262"/>
                <a:gd name="connsiteX502" fmla="*/ 721808 w 2972814"/>
                <a:gd name="connsiteY502" fmla="*/ 109345 h 458262"/>
                <a:gd name="connsiteX503" fmla="*/ 718264 w 2972814"/>
                <a:gd name="connsiteY503" fmla="*/ 112582 h 458262"/>
                <a:gd name="connsiteX504" fmla="*/ 709803 w 2972814"/>
                <a:gd name="connsiteY504" fmla="*/ 119337 h 458262"/>
                <a:gd name="connsiteX505" fmla="*/ 698312 w 2972814"/>
                <a:gd name="connsiteY505" fmla="*/ 128497 h 458262"/>
                <a:gd name="connsiteX506" fmla="*/ 697036 w 2972814"/>
                <a:gd name="connsiteY506" fmla="*/ 129328 h 458262"/>
                <a:gd name="connsiteX507" fmla="*/ 681233 w 2972814"/>
                <a:gd name="connsiteY507" fmla="*/ 139320 h 458262"/>
                <a:gd name="connsiteX508" fmla="*/ 678361 w 2972814"/>
                <a:gd name="connsiteY508" fmla="*/ 141178 h 458262"/>
                <a:gd name="connsiteX509" fmla="*/ 663107 w 2972814"/>
                <a:gd name="connsiteY509" fmla="*/ 149311 h 458262"/>
                <a:gd name="connsiteX510" fmla="*/ 658408 w 2972814"/>
                <a:gd name="connsiteY510" fmla="*/ 151821 h 458262"/>
                <a:gd name="connsiteX511" fmla="*/ 641507 w 2972814"/>
                <a:gd name="connsiteY511" fmla="*/ 159303 h 458262"/>
                <a:gd name="connsiteX512" fmla="*/ 638457 w 2972814"/>
                <a:gd name="connsiteY512" fmla="*/ 160665 h 458262"/>
                <a:gd name="connsiteX513" fmla="*/ 618505 w 2972814"/>
                <a:gd name="connsiteY513" fmla="*/ 168561 h 458262"/>
                <a:gd name="connsiteX514" fmla="*/ 616662 w 2972814"/>
                <a:gd name="connsiteY514" fmla="*/ 169294 h 458262"/>
                <a:gd name="connsiteX515" fmla="*/ 598553 w 2972814"/>
                <a:gd name="connsiteY515" fmla="*/ 176552 h 458262"/>
                <a:gd name="connsiteX516" fmla="*/ 592062 w 2972814"/>
                <a:gd name="connsiteY516" fmla="*/ 179286 h 458262"/>
                <a:gd name="connsiteX517" fmla="*/ 578601 w 2972814"/>
                <a:gd name="connsiteY517" fmla="*/ 185115 h 458262"/>
                <a:gd name="connsiteX518" fmla="*/ 569976 w 2972814"/>
                <a:gd name="connsiteY518" fmla="*/ 189277 h 458262"/>
                <a:gd name="connsiteX519" fmla="*/ 558649 w 2972814"/>
                <a:gd name="connsiteY519" fmla="*/ 194733 h 458262"/>
                <a:gd name="connsiteX520" fmla="*/ 549445 w 2972814"/>
                <a:gd name="connsiteY520" fmla="*/ 199269 h 458262"/>
                <a:gd name="connsiteX521" fmla="*/ 538698 w 2972814"/>
                <a:gd name="connsiteY521" fmla="*/ 204233 h 458262"/>
                <a:gd name="connsiteX522" fmla="*/ 528290 w 2972814"/>
                <a:gd name="connsiteY522" fmla="*/ 209260 h 458262"/>
                <a:gd name="connsiteX523" fmla="*/ 518746 w 2972814"/>
                <a:gd name="connsiteY523" fmla="*/ 213922 h 458262"/>
                <a:gd name="connsiteX524" fmla="*/ 507402 w 2972814"/>
                <a:gd name="connsiteY524" fmla="*/ 219252 h 458262"/>
                <a:gd name="connsiteX525" fmla="*/ 498794 w 2972814"/>
                <a:gd name="connsiteY525" fmla="*/ 223360 h 458262"/>
                <a:gd name="connsiteX526" fmla="*/ 483611 w 2972814"/>
                <a:gd name="connsiteY526" fmla="*/ 229243 h 458262"/>
                <a:gd name="connsiteX527" fmla="*/ 478842 w 2972814"/>
                <a:gd name="connsiteY527" fmla="*/ 231160 h 458262"/>
                <a:gd name="connsiteX528" fmla="*/ 458891 w 2972814"/>
                <a:gd name="connsiteY528" fmla="*/ 237864 h 458262"/>
                <a:gd name="connsiteX529" fmla="*/ 454013 w 2972814"/>
                <a:gd name="connsiteY529" fmla="*/ 239235 h 458262"/>
                <a:gd name="connsiteX530" fmla="*/ 438939 w 2972814"/>
                <a:gd name="connsiteY530" fmla="*/ 243356 h 458262"/>
                <a:gd name="connsiteX531" fmla="*/ 418987 w 2972814"/>
                <a:gd name="connsiteY531" fmla="*/ 248057 h 458262"/>
                <a:gd name="connsiteX532" fmla="*/ 414695 w 2972814"/>
                <a:gd name="connsiteY532" fmla="*/ 249226 h 458262"/>
                <a:gd name="connsiteX533" fmla="*/ 399035 w 2972814"/>
                <a:gd name="connsiteY533" fmla="*/ 253394 h 458262"/>
                <a:gd name="connsiteX534" fmla="*/ 381219 w 2972814"/>
                <a:gd name="connsiteY534" fmla="*/ 259218 h 458262"/>
                <a:gd name="connsiteX535" fmla="*/ 379084 w 2972814"/>
                <a:gd name="connsiteY535" fmla="*/ 259922 h 458262"/>
                <a:gd name="connsiteX536" fmla="*/ 359132 w 2972814"/>
                <a:gd name="connsiteY536" fmla="*/ 268253 h 458262"/>
                <a:gd name="connsiteX537" fmla="*/ 357264 w 2972814"/>
                <a:gd name="connsiteY537" fmla="*/ 269209 h 458262"/>
                <a:gd name="connsiteX538" fmla="*/ 339180 w 2972814"/>
                <a:gd name="connsiteY538" fmla="*/ 278868 h 458262"/>
                <a:gd name="connsiteX539" fmla="*/ 338627 w 2972814"/>
                <a:gd name="connsiteY539" fmla="*/ 279201 h 458262"/>
                <a:gd name="connsiteX540" fmla="*/ 321760 w 2972814"/>
                <a:gd name="connsiteY540" fmla="*/ 289192 h 458262"/>
                <a:gd name="connsiteX541" fmla="*/ 319228 w 2972814"/>
                <a:gd name="connsiteY541" fmla="*/ 290679 h 458262"/>
                <a:gd name="connsiteX542" fmla="*/ 305984 w 2972814"/>
                <a:gd name="connsiteY542" fmla="*/ 299184 h 458262"/>
                <a:gd name="connsiteX543" fmla="*/ 299276 w 2972814"/>
                <a:gd name="connsiteY543" fmla="*/ 303479 h 458262"/>
                <a:gd name="connsiteX544" fmla="*/ 289674 w 2972814"/>
                <a:gd name="connsiteY544" fmla="*/ 309175 h 458262"/>
                <a:gd name="connsiteX545" fmla="*/ 279325 w 2972814"/>
                <a:gd name="connsiteY545" fmla="*/ 315127 h 458262"/>
                <a:gd name="connsiteX546" fmla="*/ 270935 w 2972814"/>
                <a:gd name="connsiteY546" fmla="*/ 319167 h 458262"/>
                <a:gd name="connsiteX547" fmla="*/ 259373 w 2972814"/>
                <a:gd name="connsiteY547" fmla="*/ 324653 h 458262"/>
                <a:gd name="connsiteX548" fmla="*/ 242786 w 2972814"/>
                <a:gd name="connsiteY548" fmla="*/ 329158 h 458262"/>
                <a:gd name="connsiteX549" fmla="*/ 239421 w 2972814"/>
                <a:gd name="connsiteY549" fmla="*/ 330097 h 458262"/>
                <a:gd name="connsiteX550" fmla="*/ 219469 w 2972814"/>
                <a:gd name="connsiteY550" fmla="*/ 330338 h 458262"/>
                <a:gd name="connsiteX551" fmla="*/ 215545 w 2972814"/>
                <a:gd name="connsiteY551" fmla="*/ 329158 h 458262"/>
                <a:gd name="connsiteX552" fmla="*/ 199518 w 2972814"/>
                <a:gd name="connsiteY552" fmla="*/ 324140 h 458262"/>
                <a:gd name="connsiteX553" fmla="*/ 191774 w 2972814"/>
                <a:gd name="connsiteY553" fmla="*/ 319167 h 458262"/>
                <a:gd name="connsiteX554" fmla="*/ 179566 w 2972814"/>
                <a:gd name="connsiteY554" fmla="*/ 311382 h 458262"/>
                <a:gd name="connsiteX555" fmla="*/ 177304 w 2972814"/>
                <a:gd name="connsiteY555" fmla="*/ 309175 h 458262"/>
                <a:gd name="connsiteX556" fmla="*/ 166997 w 2972814"/>
                <a:gd name="connsiteY556" fmla="*/ 299184 h 458262"/>
                <a:gd name="connsiteX557" fmla="*/ 159614 w 2972814"/>
                <a:gd name="connsiteY557" fmla="*/ 291972 h 458262"/>
                <a:gd name="connsiteX558" fmla="*/ 157384 w 2972814"/>
                <a:gd name="connsiteY558" fmla="*/ 289192 h 458262"/>
                <a:gd name="connsiteX559" fmla="*/ 149274 w 2972814"/>
                <a:gd name="connsiteY559" fmla="*/ 279201 h 458262"/>
                <a:gd name="connsiteX560" fmla="*/ 141412 w 2972814"/>
                <a:gd name="connsiteY560" fmla="*/ 269209 h 458262"/>
                <a:gd name="connsiteX561" fmla="*/ 139662 w 2972814"/>
                <a:gd name="connsiteY561" fmla="*/ 267068 h 458262"/>
                <a:gd name="connsiteX562" fmla="*/ 134158 w 2972814"/>
                <a:gd name="connsiteY562" fmla="*/ 259218 h 458262"/>
                <a:gd name="connsiteX563" fmla="*/ 127115 w 2972814"/>
                <a:gd name="connsiteY563" fmla="*/ 249226 h 458262"/>
                <a:gd name="connsiteX564" fmla="*/ 120254 w 2972814"/>
                <a:gd name="connsiteY564" fmla="*/ 239235 h 458262"/>
                <a:gd name="connsiteX565" fmla="*/ 119711 w 2972814"/>
                <a:gd name="connsiteY565" fmla="*/ 238440 h 458262"/>
                <a:gd name="connsiteX566" fmla="*/ 113738 w 2972814"/>
                <a:gd name="connsiteY566" fmla="*/ 229243 h 458262"/>
                <a:gd name="connsiteX567" fmla="*/ 107186 w 2972814"/>
                <a:gd name="connsiteY567" fmla="*/ 219252 h 458262"/>
                <a:gd name="connsiteX568" fmla="*/ 100757 w 2972814"/>
                <a:gd name="connsiteY568" fmla="*/ 209260 h 458262"/>
                <a:gd name="connsiteX569" fmla="*/ 99759 w 2972814"/>
                <a:gd name="connsiteY569" fmla="*/ 207731 h 458262"/>
                <a:gd name="connsiteX570" fmla="*/ 94025 w 2972814"/>
                <a:gd name="connsiteY570" fmla="*/ 199269 h 458262"/>
                <a:gd name="connsiteX571" fmla="*/ 87266 w 2972814"/>
                <a:gd name="connsiteY571" fmla="*/ 189277 h 458262"/>
                <a:gd name="connsiteX572" fmla="*/ 80796 w 2972814"/>
                <a:gd name="connsiteY572" fmla="*/ 179286 h 458262"/>
                <a:gd name="connsiteX573" fmla="*/ 79807 w 2972814"/>
                <a:gd name="connsiteY573" fmla="*/ 177853 h 458262"/>
                <a:gd name="connsiteX574" fmla="*/ 73183 w 2972814"/>
                <a:gd name="connsiteY574" fmla="*/ 169294 h 458262"/>
                <a:gd name="connsiteX575" fmla="*/ 65672 w 2972814"/>
                <a:gd name="connsiteY575" fmla="*/ 159303 h 458262"/>
                <a:gd name="connsiteX576" fmla="*/ 59855 w 2972814"/>
                <a:gd name="connsiteY576" fmla="*/ 151495 h 458262"/>
                <a:gd name="connsiteX577" fmla="*/ 57790 w 2972814"/>
                <a:gd name="connsiteY577" fmla="*/ 149311 h 458262"/>
                <a:gd name="connsiteX578" fmla="*/ 48180 w 2972814"/>
                <a:gd name="connsiteY578" fmla="*/ 139320 h 458262"/>
                <a:gd name="connsiteX579" fmla="*/ 39904 w 2972814"/>
                <a:gd name="connsiteY579" fmla="*/ 130484 h 458262"/>
                <a:gd name="connsiteX580" fmla="*/ 38267 w 2972814"/>
                <a:gd name="connsiteY580" fmla="*/ 129328 h 458262"/>
                <a:gd name="connsiteX581" fmla="*/ 23756 w 2972814"/>
                <a:gd name="connsiteY581" fmla="*/ 119337 h 458262"/>
                <a:gd name="connsiteX582" fmla="*/ 19952 w 2972814"/>
                <a:gd name="connsiteY582" fmla="*/ 116740 h 458262"/>
                <a:gd name="connsiteX583" fmla="*/ 0 w 2972814"/>
                <a:gd name="connsiteY583" fmla="*/ 110506 h 458262"/>
                <a:gd name="connsiteX584" fmla="*/ 0 w 2972814"/>
                <a:gd name="connsiteY584" fmla="*/ 119337 h 458262"/>
                <a:gd name="connsiteX585" fmla="*/ 0 w 2972814"/>
                <a:gd name="connsiteY585" fmla="*/ 129328 h 458262"/>
                <a:gd name="connsiteX586" fmla="*/ 0 w 2972814"/>
                <a:gd name="connsiteY586" fmla="*/ 139320 h 458262"/>
                <a:gd name="connsiteX587" fmla="*/ 0 w 2972814"/>
                <a:gd name="connsiteY587" fmla="*/ 149311 h 458262"/>
                <a:gd name="connsiteX588" fmla="*/ 0 w 2972814"/>
                <a:gd name="connsiteY588" fmla="*/ 159303 h 458262"/>
                <a:gd name="connsiteX589" fmla="*/ 0 w 2972814"/>
                <a:gd name="connsiteY589" fmla="*/ 169294 h 458262"/>
                <a:gd name="connsiteX590" fmla="*/ 0 w 2972814"/>
                <a:gd name="connsiteY590" fmla="*/ 179286 h 458262"/>
                <a:gd name="connsiteX591" fmla="*/ 0 w 2972814"/>
                <a:gd name="connsiteY591" fmla="*/ 189277 h 458262"/>
                <a:gd name="connsiteX592" fmla="*/ 0 w 2972814"/>
                <a:gd name="connsiteY592" fmla="*/ 199269 h 458262"/>
                <a:gd name="connsiteX593" fmla="*/ 0 w 2972814"/>
                <a:gd name="connsiteY593" fmla="*/ 209260 h 458262"/>
                <a:gd name="connsiteX594" fmla="*/ 0 w 2972814"/>
                <a:gd name="connsiteY594" fmla="*/ 219252 h 458262"/>
                <a:gd name="connsiteX595" fmla="*/ 0 w 2972814"/>
                <a:gd name="connsiteY595" fmla="*/ 229243 h 458262"/>
                <a:gd name="connsiteX596" fmla="*/ 0 w 2972814"/>
                <a:gd name="connsiteY596" fmla="*/ 238579 h 458262"/>
                <a:gd name="connsiteX597" fmla="*/ 2172 w 2972814"/>
                <a:gd name="connsiteY597" fmla="*/ 239235 h 458262"/>
                <a:gd name="connsiteX598" fmla="*/ 19952 w 2972814"/>
                <a:gd name="connsiteY598" fmla="*/ 244591 h 458262"/>
                <a:gd name="connsiteX599" fmla="*/ 26468 w 2972814"/>
                <a:gd name="connsiteY599" fmla="*/ 249226 h 458262"/>
                <a:gd name="connsiteX600" fmla="*/ 39904 w 2972814"/>
                <a:gd name="connsiteY600" fmla="*/ 258886 h 458262"/>
                <a:gd name="connsiteX601" fmla="*/ 40219 w 2972814"/>
                <a:gd name="connsiteY601" fmla="*/ 259218 h 458262"/>
                <a:gd name="connsiteX602" fmla="*/ 49916 w 2972814"/>
                <a:gd name="connsiteY602" fmla="*/ 269209 h 458262"/>
                <a:gd name="connsiteX603" fmla="*/ 59390 w 2972814"/>
                <a:gd name="connsiteY603" fmla="*/ 279201 h 458262"/>
                <a:gd name="connsiteX604" fmla="*/ 59855 w 2972814"/>
                <a:gd name="connsiteY604" fmla="*/ 279699 h 458262"/>
                <a:gd name="connsiteX605" fmla="*/ 66930 w 2972814"/>
                <a:gd name="connsiteY605" fmla="*/ 289192 h 458262"/>
                <a:gd name="connsiteX606" fmla="*/ 74449 w 2972814"/>
                <a:gd name="connsiteY606" fmla="*/ 299184 h 458262"/>
                <a:gd name="connsiteX607" fmla="*/ 79807 w 2972814"/>
                <a:gd name="connsiteY607" fmla="*/ 306218 h 458262"/>
                <a:gd name="connsiteX608" fmla="*/ 81815 w 2972814"/>
                <a:gd name="connsiteY608" fmla="*/ 309175 h 458262"/>
                <a:gd name="connsiteX609" fmla="*/ 88425 w 2972814"/>
                <a:gd name="connsiteY609" fmla="*/ 319167 h 458262"/>
                <a:gd name="connsiteX610" fmla="*/ 95170 w 2972814"/>
                <a:gd name="connsiteY610" fmla="*/ 329158 h 458262"/>
                <a:gd name="connsiteX611" fmla="*/ 99759 w 2972814"/>
                <a:gd name="connsiteY611" fmla="*/ 336240 h 458262"/>
                <a:gd name="connsiteX612" fmla="*/ 101634 w 2972814"/>
                <a:gd name="connsiteY612" fmla="*/ 339150 h 458262"/>
                <a:gd name="connsiteX613" fmla="*/ 108260 w 2972814"/>
                <a:gd name="connsiteY613" fmla="*/ 349141 h 458262"/>
                <a:gd name="connsiteX614" fmla="*/ 114957 w 2972814"/>
                <a:gd name="connsiteY614" fmla="*/ 359133 h 458262"/>
                <a:gd name="connsiteX615" fmla="*/ 119711 w 2972814"/>
                <a:gd name="connsiteY615" fmla="*/ 366561 h 458262"/>
                <a:gd name="connsiteX616" fmla="*/ 121449 w 2972814"/>
                <a:gd name="connsiteY616" fmla="*/ 369124 h 458262"/>
                <a:gd name="connsiteX617" fmla="*/ 128374 w 2972814"/>
                <a:gd name="connsiteY617" fmla="*/ 379116 h 458262"/>
                <a:gd name="connsiteX618" fmla="*/ 135230 w 2972814"/>
                <a:gd name="connsiteY618" fmla="*/ 389107 h 458262"/>
                <a:gd name="connsiteX619" fmla="*/ 139662 w 2972814"/>
                <a:gd name="connsiteY619" fmla="*/ 395467 h 458262"/>
                <a:gd name="connsiteX620" fmla="*/ 142599 w 2972814"/>
                <a:gd name="connsiteY620" fmla="*/ 399099 h 458262"/>
                <a:gd name="connsiteX621" fmla="*/ 150749 w 2972814"/>
                <a:gd name="connsiteY621" fmla="*/ 409090 h 458262"/>
                <a:gd name="connsiteX622" fmla="*/ 158775 w 2972814"/>
                <a:gd name="connsiteY622" fmla="*/ 419082 h 458262"/>
                <a:gd name="connsiteX623" fmla="*/ 159614 w 2972814"/>
                <a:gd name="connsiteY623" fmla="*/ 420132 h 458262"/>
                <a:gd name="connsiteX624" fmla="*/ 168887 w 2972814"/>
                <a:gd name="connsiteY624" fmla="*/ 429073 h 458262"/>
                <a:gd name="connsiteX625" fmla="*/ 179506 w 2972814"/>
                <a:gd name="connsiteY625" fmla="*/ 439065 h 458262"/>
                <a:gd name="connsiteX626" fmla="*/ 179566 w 2972814"/>
                <a:gd name="connsiteY626" fmla="*/ 439124 h 458262"/>
                <a:gd name="connsiteX627" fmla="*/ 194093 w 2972814"/>
                <a:gd name="connsiteY627" fmla="*/ 449056 h 45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</a:cxnLst>
              <a:rect l="l" t="t" r="r" b="b"/>
              <a:pathLst>
                <a:path w="2972814" h="458262">
                  <a:moveTo>
                    <a:pt x="199518" y="452482"/>
                  </a:moveTo>
                  <a:lnTo>
                    <a:pt x="219469" y="458263"/>
                  </a:lnTo>
                  <a:lnTo>
                    <a:pt x="239421" y="458182"/>
                  </a:lnTo>
                  <a:lnTo>
                    <a:pt x="259373" y="452846"/>
                  </a:lnTo>
                  <a:lnTo>
                    <a:pt x="267187" y="449056"/>
                  </a:lnTo>
                  <a:lnTo>
                    <a:pt x="279325" y="443153"/>
                  </a:lnTo>
                  <a:lnTo>
                    <a:pt x="286071" y="439065"/>
                  </a:lnTo>
                  <a:lnTo>
                    <a:pt x="299276" y="431454"/>
                  </a:lnTo>
                  <a:lnTo>
                    <a:pt x="303139" y="429073"/>
                  </a:lnTo>
                  <a:lnTo>
                    <a:pt x="319228" y="419147"/>
                  </a:lnTo>
                  <a:lnTo>
                    <a:pt x="319341" y="419082"/>
                  </a:lnTo>
                  <a:lnTo>
                    <a:pt x="335856" y="409090"/>
                  </a:lnTo>
                  <a:lnTo>
                    <a:pt x="339180" y="407124"/>
                  </a:lnTo>
                  <a:lnTo>
                    <a:pt x="354486" y="399099"/>
                  </a:lnTo>
                  <a:lnTo>
                    <a:pt x="359132" y="396679"/>
                  </a:lnTo>
                  <a:lnTo>
                    <a:pt x="377106" y="389107"/>
                  </a:lnTo>
                  <a:lnTo>
                    <a:pt x="379084" y="388263"/>
                  </a:lnTo>
                  <a:lnTo>
                    <a:pt x="399035" y="381850"/>
                  </a:lnTo>
                  <a:lnTo>
                    <a:pt x="409156" y="379116"/>
                  </a:lnTo>
                  <a:lnTo>
                    <a:pt x="418987" y="376374"/>
                  </a:lnTo>
                  <a:lnTo>
                    <a:pt x="438939" y="371379"/>
                  </a:lnTo>
                  <a:lnTo>
                    <a:pt x="447276" y="369124"/>
                  </a:lnTo>
                  <a:lnTo>
                    <a:pt x="458891" y="365973"/>
                  </a:lnTo>
                  <a:lnTo>
                    <a:pt x="478842" y="359441"/>
                  </a:lnTo>
                  <a:lnTo>
                    <a:pt x="479581" y="359133"/>
                  </a:lnTo>
                  <a:lnTo>
                    <a:pt x="498794" y="351337"/>
                  </a:lnTo>
                  <a:lnTo>
                    <a:pt x="503749" y="349141"/>
                  </a:lnTo>
                  <a:lnTo>
                    <a:pt x="518746" y="342345"/>
                  </a:lnTo>
                  <a:lnTo>
                    <a:pt x="525323" y="339150"/>
                  </a:lnTo>
                  <a:lnTo>
                    <a:pt x="538698" y="332548"/>
                  </a:lnTo>
                  <a:lnTo>
                    <a:pt x="545408" y="329158"/>
                  </a:lnTo>
                  <a:lnTo>
                    <a:pt x="558649" y="322761"/>
                  </a:lnTo>
                  <a:lnTo>
                    <a:pt x="566315" y="319167"/>
                  </a:lnTo>
                  <a:lnTo>
                    <a:pt x="578601" y="313089"/>
                  </a:lnTo>
                  <a:lnTo>
                    <a:pt x="587433" y="309175"/>
                  </a:lnTo>
                  <a:lnTo>
                    <a:pt x="598553" y="304604"/>
                  </a:lnTo>
                  <a:lnTo>
                    <a:pt x="612855" y="299184"/>
                  </a:lnTo>
                  <a:lnTo>
                    <a:pt x="618505" y="296875"/>
                  </a:lnTo>
                  <a:lnTo>
                    <a:pt x="637751" y="289192"/>
                  </a:lnTo>
                  <a:lnTo>
                    <a:pt x="638457" y="288922"/>
                  </a:lnTo>
                  <a:lnTo>
                    <a:pt x="658408" y="279920"/>
                  </a:lnTo>
                  <a:lnTo>
                    <a:pt x="659739" y="279201"/>
                  </a:lnTo>
                  <a:lnTo>
                    <a:pt x="678361" y="269493"/>
                  </a:lnTo>
                  <a:lnTo>
                    <a:pt x="678795" y="269209"/>
                  </a:lnTo>
                  <a:lnTo>
                    <a:pt x="693899" y="259218"/>
                  </a:lnTo>
                  <a:lnTo>
                    <a:pt x="698312" y="256284"/>
                  </a:lnTo>
                  <a:lnTo>
                    <a:pt x="707444" y="249226"/>
                  </a:lnTo>
                  <a:lnTo>
                    <a:pt x="718264" y="241051"/>
                  </a:lnTo>
                  <a:lnTo>
                    <a:pt x="720296" y="239235"/>
                  </a:lnTo>
                  <a:lnTo>
                    <a:pt x="731104" y="229243"/>
                  </a:lnTo>
                  <a:lnTo>
                    <a:pt x="738215" y="223102"/>
                  </a:lnTo>
                  <a:lnTo>
                    <a:pt x="742197" y="219252"/>
                  </a:lnTo>
                  <a:lnTo>
                    <a:pt x="752181" y="209260"/>
                  </a:lnTo>
                  <a:lnTo>
                    <a:pt x="758168" y="203346"/>
                  </a:lnTo>
                  <a:lnTo>
                    <a:pt x="762405" y="199269"/>
                  </a:lnTo>
                  <a:lnTo>
                    <a:pt x="772822" y="189277"/>
                  </a:lnTo>
                  <a:lnTo>
                    <a:pt x="778119" y="184134"/>
                  </a:lnTo>
                  <a:lnTo>
                    <a:pt x="783459" y="179286"/>
                  </a:lnTo>
                  <a:lnTo>
                    <a:pt x="794696" y="169294"/>
                  </a:lnTo>
                  <a:lnTo>
                    <a:pt x="798071" y="166273"/>
                  </a:lnTo>
                  <a:lnTo>
                    <a:pt x="806909" y="159303"/>
                  </a:lnTo>
                  <a:lnTo>
                    <a:pt x="818022" y="150467"/>
                  </a:lnTo>
                  <a:lnTo>
                    <a:pt x="819982" y="149311"/>
                  </a:lnTo>
                  <a:lnTo>
                    <a:pt x="836944" y="139320"/>
                  </a:lnTo>
                  <a:lnTo>
                    <a:pt x="837975" y="138730"/>
                  </a:lnTo>
                  <a:lnTo>
                    <a:pt x="857926" y="131558"/>
                  </a:lnTo>
                  <a:lnTo>
                    <a:pt x="872049" y="129328"/>
                  </a:lnTo>
                  <a:lnTo>
                    <a:pt x="877878" y="128378"/>
                  </a:lnTo>
                  <a:lnTo>
                    <a:pt x="897829" y="128310"/>
                  </a:lnTo>
                  <a:lnTo>
                    <a:pt x="903768" y="129328"/>
                  </a:lnTo>
                  <a:lnTo>
                    <a:pt x="917782" y="131861"/>
                  </a:lnTo>
                  <a:lnTo>
                    <a:pt x="937733" y="136796"/>
                  </a:lnTo>
                  <a:lnTo>
                    <a:pt x="945841" y="139320"/>
                  </a:lnTo>
                  <a:lnTo>
                    <a:pt x="957685" y="142942"/>
                  </a:lnTo>
                  <a:lnTo>
                    <a:pt x="975753" y="149311"/>
                  </a:lnTo>
                  <a:lnTo>
                    <a:pt x="977636" y="149964"/>
                  </a:lnTo>
                  <a:lnTo>
                    <a:pt x="997589" y="157499"/>
                  </a:lnTo>
                  <a:lnTo>
                    <a:pt x="1002413" y="159303"/>
                  </a:lnTo>
                  <a:lnTo>
                    <a:pt x="1017541" y="164979"/>
                  </a:lnTo>
                  <a:lnTo>
                    <a:pt x="1027298" y="169294"/>
                  </a:lnTo>
                  <a:lnTo>
                    <a:pt x="1037492" y="173900"/>
                  </a:lnTo>
                  <a:lnTo>
                    <a:pt x="1049162" y="179286"/>
                  </a:lnTo>
                  <a:lnTo>
                    <a:pt x="1057444" y="183173"/>
                  </a:lnTo>
                  <a:lnTo>
                    <a:pt x="1068699" y="189277"/>
                  </a:lnTo>
                  <a:lnTo>
                    <a:pt x="1077396" y="193758"/>
                  </a:lnTo>
                  <a:lnTo>
                    <a:pt x="1087577" y="199269"/>
                  </a:lnTo>
                  <a:lnTo>
                    <a:pt x="1097348" y="204536"/>
                  </a:lnTo>
                  <a:lnTo>
                    <a:pt x="1106357" y="209260"/>
                  </a:lnTo>
                  <a:lnTo>
                    <a:pt x="1117299" y="215188"/>
                  </a:lnTo>
                  <a:lnTo>
                    <a:pt x="1125450" y="219252"/>
                  </a:lnTo>
                  <a:lnTo>
                    <a:pt x="1137251" y="225010"/>
                  </a:lnTo>
                  <a:lnTo>
                    <a:pt x="1147761" y="229243"/>
                  </a:lnTo>
                  <a:lnTo>
                    <a:pt x="1157203" y="233106"/>
                  </a:lnTo>
                  <a:lnTo>
                    <a:pt x="1177155" y="238584"/>
                  </a:lnTo>
                  <a:lnTo>
                    <a:pt x="1181550" y="239235"/>
                  </a:lnTo>
                  <a:lnTo>
                    <a:pt x="1197106" y="241497"/>
                  </a:lnTo>
                  <a:lnTo>
                    <a:pt x="1217058" y="241697"/>
                  </a:lnTo>
                  <a:lnTo>
                    <a:pt x="1235836" y="239235"/>
                  </a:lnTo>
                  <a:lnTo>
                    <a:pt x="1237010" y="239081"/>
                  </a:lnTo>
                  <a:lnTo>
                    <a:pt x="1256962" y="234407"/>
                  </a:lnTo>
                  <a:lnTo>
                    <a:pt x="1273256" y="229243"/>
                  </a:lnTo>
                  <a:lnTo>
                    <a:pt x="1276913" y="228073"/>
                  </a:lnTo>
                  <a:lnTo>
                    <a:pt x="1296865" y="220797"/>
                  </a:lnTo>
                  <a:lnTo>
                    <a:pt x="1301246" y="219252"/>
                  </a:lnTo>
                  <a:lnTo>
                    <a:pt x="1316817" y="213815"/>
                  </a:lnTo>
                  <a:lnTo>
                    <a:pt x="1331804" y="209260"/>
                  </a:lnTo>
                  <a:lnTo>
                    <a:pt x="1336769" y="207738"/>
                  </a:lnTo>
                  <a:lnTo>
                    <a:pt x="1356720" y="202920"/>
                  </a:lnTo>
                  <a:lnTo>
                    <a:pt x="1376672" y="200729"/>
                  </a:lnTo>
                  <a:lnTo>
                    <a:pt x="1396625" y="201397"/>
                  </a:lnTo>
                  <a:lnTo>
                    <a:pt x="1416576" y="204853"/>
                  </a:lnTo>
                  <a:lnTo>
                    <a:pt x="1429775" y="209260"/>
                  </a:lnTo>
                  <a:lnTo>
                    <a:pt x="1436528" y="211539"/>
                  </a:lnTo>
                  <a:lnTo>
                    <a:pt x="1453377" y="219252"/>
                  </a:lnTo>
                  <a:lnTo>
                    <a:pt x="1456479" y="220634"/>
                  </a:lnTo>
                  <a:lnTo>
                    <a:pt x="1473812" y="229243"/>
                  </a:lnTo>
                  <a:lnTo>
                    <a:pt x="1476432" y="230540"/>
                  </a:lnTo>
                  <a:lnTo>
                    <a:pt x="1493242" y="239235"/>
                  </a:lnTo>
                  <a:lnTo>
                    <a:pt x="1496383" y="240860"/>
                  </a:lnTo>
                  <a:lnTo>
                    <a:pt x="1514422" y="249226"/>
                  </a:lnTo>
                  <a:lnTo>
                    <a:pt x="1516335" y="250167"/>
                  </a:lnTo>
                  <a:lnTo>
                    <a:pt x="1536286" y="258188"/>
                  </a:lnTo>
                  <a:lnTo>
                    <a:pt x="1539704" y="259218"/>
                  </a:lnTo>
                  <a:lnTo>
                    <a:pt x="1556239" y="264253"/>
                  </a:lnTo>
                  <a:lnTo>
                    <a:pt x="1576190" y="267934"/>
                  </a:lnTo>
                  <a:lnTo>
                    <a:pt x="1585336" y="269209"/>
                  </a:lnTo>
                  <a:lnTo>
                    <a:pt x="1596142" y="270782"/>
                  </a:lnTo>
                  <a:lnTo>
                    <a:pt x="1616093" y="272831"/>
                  </a:lnTo>
                  <a:lnTo>
                    <a:pt x="1636046" y="274892"/>
                  </a:lnTo>
                  <a:lnTo>
                    <a:pt x="1655997" y="277728"/>
                  </a:lnTo>
                  <a:lnTo>
                    <a:pt x="1664257" y="279201"/>
                  </a:lnTo>
                  <a:lnTo>
                    <a:pt x="1675949" y="281332"/>
                  </a:lnTo>
                  <a:lnTo>
                    <a:pt x="1695900" y="285999"/>
                  </a:lnTo>
                  <a:lnTo>
                    <a:pt x="1708768" y="289192"/>
                  </a:lnTo>
                  <a:lnTo>
                    <a:pt x="1715853" y="290932"/>
                  </a:lnTo>
                  <a:lnTo>
                    <a:pt x="1735804" y="296080"/>
                  </a:lnTo>
                  <a:lnTo>
                    <a:pt x="1748594" y="299184"/>
                  </a:lnTo>
                  <a:lnTo>
                    <a:pt x="1755756" y="300886"/>
                  </a:lnTo>
                  <a:lnTo>
                    <a:pt x="1775707" y="305183"/>
                  </a:lnTo>
                  <a:lnTo>
                    <a:pt x="1795660" y="308910"/>
                  </a:lnTo>
                  <a:lnTo>
                    <a:pt x="1797234" y="309175"/>
                  </a:lnTo>
                  <a:lnTo>
                    <a:pt x="1815612" y="312482"/>
                  </a:lnTo>
                  <a:lnTo>
                    <a:pt x="1835563" y="315446"/>
                  </a:lnTo>
                  <a:lnTo>
                    <a:pt x="1855515" y="318010"/>
                  </a:lnTo>
                  <a:lnTo>
                    <a:pt x="1875467" y="318927"/>
                  </a:lnTo>
                  <a:lnTo>
                    <a:pt x="1895419" y="318145"/>
                  </a:lnTo>
                  <a:lnTo>
                    <a:pt x="1915370" y="313845"/>
                  </a:lnTo>
                  <a:lnTo>
                    <a:pt x="1926932" y="309175"/>
                  </a:lnTo>
                  <a:lnTo>
                    <a:pt x="1935322" y="305687"/>
                  </a:lnTo>
                  <a:lnTo>
                    <a:pt x="1945156" y="299184"/>
                  </a:lnTo>
                  <a:lnTo>
                    <a:pt x="1955274" y="292548"/>
                  </a:lnTo>
                  <a:lnTo>
                    <a:pt x="1959103" y="289192"/>
                  </a:lnTo>
                  <a:lnTo>
                    <a:pt x="1970797" y="279201"/>
                  </a:lnTo>
                  <a:lnTo>
                    <a:pt x="1975226" y="275413"/>
                  </a:lnTo>
                  <a:lnTo>
                    <a:pt x="1981119" y="269209"/>
                  </a:lnTo>
                  <a:lnTo>
                    <a:pt x="1990814" y="259218"/>
                  </a:lnTo>
                  <a:lnTo>
                    <a:pt x="1995177" y="254631"/>
                  </a:lnTo>
                  <a:lnTo>
                    <a:pt x="1999860" y="249226"/>
                  </a:lnTo>
                  <a:lnTo>
                    <a:pt x="2008596" y="239235"/>
                  </a:lnTo>
                  <a:lnTo>
                    <a:pt x="2015129" y="231785"/>
                  </a:lnTo>
                  <a:lnTo>
                    <a:pt x="2017272" y="229243"/>
                  </a:lnTo>
                  <a:lnTo>
                    <a:pt x="2025638" y="219252"/>
                  </a:lnTo>
                  <a:lnTo>
                    <a:pt x="2034594" y="209260"/>
                  </a:lnTo>
                  <a:lnTo>
                    <a:pt x="2035081" y="208685"/>
                  </a:lnTo>
                  <a:lnTo>
                    <a:pt x="2043571" y="199269"/>
                  </a:lnTo>
                  <a:lnTo>
                    <a:pt x="2052920" y="189277"/>
                  </a:lnTo>
                  <a:lnTo>
                    <a:pt x="2055033" y="186986"/>
                  </a:lnTo>
                  <a:lnTo>
                    <a:pt x="2063547" y="179286"/>
                  </a:lnTo>
                  <a:lnTo>
                    <a:pt x="2074617" y="169294"/>
                  </a:lnTo>
                  <a:lnTo>
                    <a:pt x="2074984" y="168954"/>
                  </a:lnTo>
                  <a:lnTo>
                    <a:pt x="2089291" y="159303"/>
                  </a:lnTo>
                  <a:lnTo>
                    <a:pt x="2094936" y="155510"/>
                  </a:lnTo>
                  <a:lnTo>
                    <a:pt x="2110128" y="149311"/>
                  </a:lnTo>
                  <a:lnTo>
                    <a:pt x="2114888" y="147442"/>
                  </a:lnTo>
                  <a:lnTo>
                    <a:pt x="2134840" y="145527"/>
                  </a:lnTo>
                  <a:lnTo>
                    <a:pt x="2154791" y="148590"/>
                  </a:lnTo>
                  <a:lnTo>
                    <a:pt x="2156572" y="149311"/>
                  </a:lnTo>
                  <a:lnTo>
                    <a:pt x="2174743" y="156464"/>
                  </a:lnTo>
                  <a:lnTo>
                    <a:pt x="2179670" y="159303"/>
                  </a:lnTo>
                  <a:lnTo>
                    <a:pt x="2194695" y="168270"/>
                  </a:lnTo>
                  <a:lnTo>
                    <a:pt x="2196083" y="169294"/>
                  </a:lnTo>
                  <a:lnTo>
                    <a:pt x="2209451" y="179286"/>
                  </a:lnTo>
                  <a:lnTo>
                    <a:pt x="2214647" y="183107"/>
                  </a:lnTo>
                  <a:lnTo>
                    <a:pt x="2222060" y="189277"/>
                  </a:lnTo>
                  <a:lnTo>
                    <a:pt x="2233577" y="199269"/>
                  </a:lnTo>
                  <a:lnTo>
                    <a:pt x="2234599" y="200147"/>
                  </a:lnTo>
                  <a:lnTo>
                    <a:pt x="2244689" y="209260"/>
                  </a:lnTo>
                  <a:lnTo>
                    <a:pt x="2254550" y="217852"/>
                  </a:lnTo>
                  <a:lnTo>
                    <a:pt x="2256111" y="219252"/>
                  </a:lnTo>
                  <a:lnTo>
                    <a:pt x="2267138" y="229243"/>
                  </a:lnTo>
                  <a:lnTo>
                    <a:pt x="2274503" y="235829"/>
                  </a:lnTo>
                  <a:lnTo>
                    <a:pt x="2278391" y="239235"/>
                  </a:lnTo>
                  <a:lnTo>
                    <a:pt x="2289984" y="249226"/>
                  </a:lnTo>
                  <a:lnTo>
                    <a:pt x="2294454" y="253055"/>
                  </a:lnTo>
                  <a:lnTo>
                    <a:pt x="2302583" y="259218"/>
                  </a:lnTo>
                  <a:lnTo>
                    <a:pt x="2314406" y="268430"/>
                  </a:lnTo>
                  <a:lnTo>
                    <a:pt x="2315566" y="269209"/>
                  </a:lnTo>
                  <a:lnTo>
                    <a:pt x="2330969" y="279201"/>
                  </a:lnTo>
                  <a:lnTo>
                    <a:pt x="2334357" y="281439"/>
                  </a:lnTo>
                  <a:lnTo>
                    <a:pt x="2350545" y="289192"/>
                  </a:lnTo>
                  <a:lnTo>
                    <a:pt x="2354310" y="291014"/>
                  </a:lnTo>
                  <a:lnTo>
                    <a:pt x="2374261" y="297303"/>
                  </a:lnTo>
                  <a:lnTo>
                    <a:pt x="2387317" y="299184"/>
                  </a:lnTo>
                  <a:lnTo>
                    <a:pt x="2394213" y="300157"/>
                  </a:lnTo>
                  <a:lnTo>
                    <a:pt x="2414165" y="299764"/>
                  </a:lnTo>
                  <a:lnTo>
                    <a:pt x="2418104" y="299184"/>
                  </a:lnTo>
                  <a:lnTo>
                    <a:pt x="2434117" y="296934"/>
                  </a:lnTo>
                  <a:lnTo>
                    <a:pt x="2454068" y="292204"/>
                  </a:lnTo>
                  <a:lnTo>
                    <a:pt x="2463574" y="289192"/>
                  </a:lnTo>
                  <a:lnTo>
                    <a:pt x="2474020" y="285826"/>
                  </a:lnTo>
                  <a:lnTo>
                    <a:pt x="2491095" y="279201"/>
                  </a:lnTo>
                  <a:lnTo>
                    <a:pt x="2493972" y="278130"/>
                  </a:lnTo>
                  <a:lnTo>
                    <a:pt x="2513924" y="270087"/>
                  </a:lnTo>
                  <a:lnTo>
                    <a:pt x="2515822" y="269209"/>
                  </a:lnTo>
                  <a:lnTo>
                    <a:pt x="2533875" y="261155"/>
                  </a:lnTo>
                  <a:lnTo>
                    <a:pt x="2537904" y="259218"/>
                  </a:lnTo>
                  <a:lnTo>
                    <a:pt x="2553827" y="251461"/>
                  </a:lnTo>
                  <a:lnTo>
                    <a:pt x="2558713" y="249226"/>
                  </a:lnTo>
                  <a:lnTo>
                    <a:pt x="2573779" y="241707"/>
                  </a:lnTo>
                  <a:lnTo>
                    <a:pt x="2578648" y="239235"/>
                  </a:lnTo>
                  <a:lnTo>
                    <a:pt x="2593731" y="232248"/>
                  </a:lnTo>
                  <a:lnTo>
                    <a:pt x="2600951" y="229243"/>
                  </a:lnTo>
                  <a:lnTo>
                    <a:pt x="2613683" y="223515"/>
                  </a:lnTo>
                  <a:lnTo>
                    <a:pt x="2626832" y="219252"/>
                  </a:lnTo>
                  <a:lnTo>
                    <a:pt x="2633634" y="217073"/>
                  </a:lnTo>
                  <a:lnTo>
                    <a:pt x="2653586" y="214444"/>
                  </a:lnTo>
                  <a:lnTo>
                    <a:pt x="2673538" y="216688"/>
                  </a:lnTo>
                  <a:lnTo>
                    <a:pt x="2679647" y="219252"/>
                  </a:lnTo>
                  <a:lnTo>
                    <a:pt x="2693490" y="225250"/>
                  </a:lnTo>
                  <a:lnTo>
                    <a:pt x="2698488" y="229243"/>
                  </a:lnTo>
                  <a:lnTo>
                    <a:pt x="2711665" y="239235"/>
                  </a:lnTo>
                  <a:lnTo>
                    <a:pt x="2713441" y="240625"/>
                  </a:lnTo>
                  <a:lnTo>
                    <a:pt x="2721050" y="249226"/>
                  </a:lnTo>
                  <a:lnTo>
                    <a:pt x="2730062" y="259218"/>
                  </a:lnTo>
                  <a:lnTo>
                    <a:pt x="2733393" y="262899"/>
                  </a:lnTo>
                  <a:lnTo>
                    <a:pt x="2737947" y="269209"/>
                  </a:lnTo>
                  <a:lnTo>
                    <a:pt x="2745055" y="279201"/>
                  </a:lnTo>
                  <a:lnTo>
                    <a:pt x="2751852" y="289192"/>
                  </a:lnTo>
                  <a:lnTo>
                    <a:pt x="2753345" y="291287"/>
                  </a:lnTo>
                  <a:lnTo>
                    <a:pt x="2758431" y="299184"/>
                  </a:lnTo>
                  <a:lnTo>
                    <a:pt x="2764890" y="309175"/>
                  </a:lnTo>
                  <a:lnTo>
                    <a:pt x="2771204" y="319167"/>
                  </a:lnTo>
                  <a:lnTo>
                    <a:pt x="2773297" y="322493"/>
                  </a:lnTo>
                  <a:lnTo>
                    <a:pt x="2777297" y="329158"/>
                  </a:lnTo>
                  <a:lnTo>
                    <a:pt x="2783349" y="339150"/>
                  </a:lnTo>
                  <a:lnTo>
                    <a:pt x="2789422" y="349141"/>
                  </a:lnTo>
                  <a:lnTo>
                    <a:pt x="2793248" y="355438"/>
                  </a:lnTo>
                  <a:lnTo>
                    <a:pt x="2795648" y="359133"/>
                  </a:lnTo>
                  <a:lnTo>
                    <a:pt x="2802239" y="369124"/>
                  </a:lnTo>
                  <a:lnTo>
                    <a:pt x="2808584" y="379116"/>
                  </a:lnTo>
                  <a:lnTo>
                    <a:pt x="2813200" y="386215"/>
                  </a:lnTo>
                  <a:lnTo>
                    <a:pt x="2815430" y="389107"/>
                  </a:lnTo>
                  <a:lnTo>
                    <a:pt x="2822923" y="399099"/>
                  </a:lnTo>
                  <a:lnTo>
                    <a:pt x="2830582" y="409090"/>
                  </a:lnTo>
                  <a:lnTo>
                    <a:pt x="2833152" y="412465"/>
                  </a:lnTo>
                  <a:lnTo>
                    <a:pt x="2839713" y="419082"/>
                  </a:lnTo>
                  <a:lnTo>
                    <a:pt x="2849651" y="429073"/>
                  </a:lnTo>
                  <a:lnTo>
                    <a:pt x="2853104" y="432507"/>
                  </a:lnTo>
                  <a:lnTo>
                    <a:pt x="2864023" y="439065"/>
                  </a:lnTo>
                  <a:lnTo>
                    <a:pt x="2873055" y="444542"/>
                  </a:lnTo>
                  <a:lnTo>
                    <a:pt x="2893007" y="448665"/>
                  </a:lnTo>
                  <a:lnTo>
                    <a:pt x="2912959" y="446241"/>
                  </a:lnTo>
                  <a:lnTo>
                    <a:pt x="2930787" y="439065"/>
                  </a:lnTo>
                  <a:lnTo>
                    <a:pt x="2932911" y="438196"/>
                  </a:lnTo>
                  <a:lnTo>
                    <a:pt x="2947850" y="429073"/>
                  </a:lnTo>
                  <a:lnTo>
                    <a:pt x="2952862" y="426070"/>
                  </a:lnTo>
                  <a:lnTo>
                    <a:pt x="2962922" y="419082"/>
                  </a:lnTo>
                  <a:lnTo>
                    <a:pt x="2972814" y="412076"/>
                  </a:lnTo>
                  <a:lnTo>
                    <a:pt x="2972814" y="409090"/>
                  </a:lnTo>
                  <a:lnTo>
                    <a:pt x="2972814" y="399099"/>
                  </a:lnTo>
                  <a:lnTo>
                    <a:pt x="2972814" y="389107"/>
                  </a:lnTo>
                  <a:lnTo>
                    <a:pt x="2972814" y="379116"/>
                  </a:lnTo>
                  <a:lnTo>
                    <a:pt x="2972814" y="369124"/>
                  </a:lnTo>
                  <a:lnTo>
                    <a:pt x="2972814" y="359133"/>
                  </a:lnTo>
                  <a:lnTo>
                    <a:pt x="2972814" y="349141"/>
                  </a:lnTo>
                  <a:lnTo>
                    <a:pt x="2972814" y="339150"/>
                  </a:lnTo>
                  <a:lnTo>
                    <a:pt x="2972814" y="329158"/>
                  </a:lnTo>
                  <a:lnTo>
                    <a:pt x="2972814" y="319167"/>
                  </a:lnTo>
                  <a:lnTo>
                    <a:pt x="2972814" y="309175"/>
                  </a:lnTo>
                  <a:lnTo>
                    <a:pt x="2972814" y="299184"/>
                  </a:lnTo>
                  <a:lnTo>
                    <a:pt x="2972814" y="289192"/>
                  </a:lnTo>
                  <a:lnTo>
                    <a:pt x="2972814" y="283677"/>
                  </a:lnTo>
                  <a:lnTo>
                    <a:pt x="2964988" y="289192"/>
                  </a:lnTo>
                  <a:lnTo>
                    <a:pt x="2952862" y="297667"/>
                  </a:lnTo>
                  <a:lnTo>
                    <a:pt x="2950269" y="299184"/>
                  </a:lnTo>
                  <a:lnTo>
                    <a:pt x="2933844" y="309175"/>
                  </a:lnTo>
                  <a:lnTo>
                    <a:pt x="2932911" y="309716"/>
                  </a:lnTo>
                  <a:lnTo>
                    <a:pt x="2912959" y="317432"/>
                  </a:lnTo>
                  <a:lnTo>
                    <a:pt x="2900517" y="319167"/>
                  </a:lnTo>
                  <a:lnTo>
                    <a:pt x="2893007" y="320251"/>
                  </a:lnTo>
                  <a:lnTo>
                    <a:pt x="2887987" y="319167"/>
                  </a:lnTo>
                  <a:lnTo>
                    <a:pt x="2873055" y="316075"/>
                  </a:lnTo>
                  <a:lnTo>
                    <a:pt x="2861489" y="309175"/>
                  </a:lnTo>
                  <a:lnTo>
                    <a:pt x="2853104" y="303946"/>
                  </a:lnTo>
                  <a:lnTo>
                    <a:pt x="2848356" y="299184"/>
                  </a:lnTo>
                  <a:lnTo>
                    <a:pt x="2838327" y="289192"/>
                  </a:lnTo>
                  <a:lnTo>
                    <a:pt x="2833152" y="283871"/>
                  </a:lnTo>
                  <a:lnTo>
                    <a:pt x="2829684" y="279201"/>
                  </a:lnTo>
                  <a:lnTo>
                    <a:pt x="2821901" y="269209"/>
                  </a:lnTo>
                  <a:lnTo>
                    <a:pt x="2814470" y="259218"/>
                  </a:lnTo>
                  <a:lnTo>
                    <a:pt x="2813200" y="257565"/>
                  </a:lnTo>
                  <a:lnTo>
                    <a:pt x="2807627" y="249226"/>
                  </a:lnTo>
                  <a:lnTo>
                    <a:pt x="2801278" y="239235"/>
                  </a:lnTo>
                  <a:lnTo>
                    <a:pt x="2794794" y="229243"/>
                  </a:lnTo>
                  <a:lnTo>
                    <a:pt x="2793248" y="226872"/>
                  </a:lnTo>
                  <a:lnTo>
                    <a:pt x="2788553" y="219252"/>
                  </a:lnTo>
                  <a:lnTo>
                    <a:pt x="2782484" y="209260"/>
                  </a:lnTo>
                  <a:lnTo>
                    <a:pt x="2776194" y="199269"/>
                  </a:lnTo>
                  <a:lnTo>
                    <a:pt x="2773297" y="194433"/>
                  </a:lnTo>
                  <a:lnTo>
                    <a:pt x="2770104" y="189277"/>
                  </a:lnTo>
                  <a:lnTo>
                    <a:pt x="2763858" y="179286"/>
                  </a:lnTo>
                  <a:lnTo>
                    <a:pt x="2757510" y="169294"/>
                  </a:lnTo>
                  <a:lnTo>
                    <a:pt x="2753345" y="162610"/>
                  </a:lnTo>
                  <a:lnTo>
                    <a:pt x="2751008" y="159303"/>
                  </a:lnTo>
                  <a:lnTo>
                    <a:pt x="2743695" y="149311"/>
                  </a:lnTo>
                  <a:lnTo>
                    <a:pt x="2736750" y="139320"/>
                  </a:lnTo>
                  <a:lnTo>
                    <a:pt x="2733393" y="134759"/>
                  </a:lnTo>
                  <a:lnTo>
                    <a:pt x="2728455" y="129328"/>
                  </a:lnTo>
                  <a:lnTo>
                    <a:pt x="2719721" y="119337"/>
                  </a:lnTo>
                  <a:lnTo>
                    <a:pt x="2713441" y="112474"/>
                  </a:lnTo>
                  <a:lnTo>
                    <a:pt x="2709350" y="109345"/>
                  </a:lnTo>
                  <a:lnTo>
                    <a:pt x="2696471" y="99354"/>
                  </a:lnTo>
                  <a:lnTo>
                    <a:pt x="2693490" y="97013"/>
                  </a:lnTo>
                  <a:lnTo>
                    <a:pt x="2676045" y="89362"/>
                  </a:lnTo>
                  <a:lnTo>
                    <a:pt x="2673538" y="88299"/>
                  </a:lnTo>
                  <a:lnTo>
                    <a:pt x="2653586" y="86077"/>
                  </a:lnTo>
                  <a:lnTo>
                    <a:pt x="2633634" y="89209"/>
                  </a:lnTo>
                  <a:lnTo>
                    <a:pt x="2633165" y="89362"/>
                  </a:lnTo>
                  <a:lnTo>
                    <a:pt x="2613683" y="95466"/>
                  </a:lnTo>
                  <a:lnTo>
                    <a:pt x="2604728" y="99354"/>
                  </a:lnTo>
                  <a:lnTo>
                    <a:pt x="2593731" y="104208"/>
                  </a:lnTo>
                  <a:lnTo>
                    <a:pt x="2582596" y="109345"/>
                  </a:lnTo>
                  <a:lnTo>
                    <a:pt x="2573779" y="113587"/>
                  </a:lnTo>
                  <a:lnTo>
                    <a:pt x="2562491" y="119337"/>
                  </a:lnTo>
                  <a:lnTo>
                    <a:pt x="2553827" y="123553"/>
                  </a:lnTo>
                  <a:lnTo>
                    <a:pt x="2541313" y="129328"/>
                  </a:lnTo>
                  <a:lnTo>
                    <a:pt x="2533875" y="132894"/>
                  </a:lnTo>
                  <a:lnTo>
                    <a:pt x="2520153" y="139320"/>
                  </a:lnTo>
                  <a:lnTo>
                    <a:pt x="2513924" y="142067"/>
                  </a:lnTo>
                  <a:lnTo>
                    <a:pt x="2496473" y="149311"/>
                  </a:lnTo>
                  <a:lnTo>
                    <a:pt x="2493972" y="150370"/>
                  </a:lnTo>
                  <a:lnTo>
                    <a:pt x="2474020" y="157658"/>
                  </a:lnTo>
                  <a:lnTo>
                    <a:pt x="2468471" y="159303"/>
                  </a:lnTo>
                  <a:lnTo>
                    <a:pt x="2454068" y="163979"/>
                  </a:lnTo>
                  <a:lnTo>
                    <a:pt x="2434117" y="168939"/>
                  </a:lnTo>
                  <a:lnTo>
                    <a:pt x="2431509" y="169294"/>
                  </a:lnTo>
                  <a:lnTo>
                    <a:pt x="2414165" y="171623"/>
                  </a:lnTo>
                  <a:lnTo>
                    <a:pt x="2394213" y="172143"/>
                  </a:lnTo>
                  <a:lnTo>
                    <a:pt x="2375682" y="169294"/>
                  </a:lnTo>
                  <a:lnTo>
                    <a:pt x="2374261" y="169077"/>
                  </a:lnTo>
                  <a:lnTo>
                    <a:pt x="2354310" y="163019"/>
                  </a:lnTo>
                  <a:lnTo>
                    <a:pt x="2346674" y="159303"/>
                  </a:lnTo>
                  <a:lnTo>
                    <a:pt x="2334357" y="153212"/>
                  </a:lnTo>
                  <a:lnTo>
                    <a:pt x="2328196" y="149311"/>
                  </a:lnTo>
                  <a:lnTo>
                    <a:pt x="2314406" y="140392"/>
                  </a:lnTo>
                  <a:lnTo>
                    <a:pt x="2313032" y="139320"/>
                  </a:lnTo>
                  <a:lnTo>
                    <a:pt x="2300313" y="129328"/>
                  </a:lnTo>
                  <a:lnTo>
                    <a:pt x="2294454" y="124952"/>
                  </a:lnTo>
                  <a:lnTo>
                    <a:pt x="2287708" y="119337"/>
                  </a:lnTo>
                  <a:lnTo>
                    <a:pt x="2276116" y="109345"/>
                  </a:lnTo>
                  <a:lnTo>
                    <a:pt x="2274503" y="107977"/>
                  </a:lnTo>
                  <a:lnTo>
                    <a:pt x="2265088" y="99354"/>
                  </a:lnTo>
                  <a:lnTo>
                    <a:pt x="2254550" y="89937"/>
                  </a:lnTo>
                  <a:lnTo>
                    <a:pt x="2253920" y="89362"/>
                  </a:lnTo>
                  <a:lnTo>
                    <a:pt x="2242747" y="79371"/>
                  </a:lnTo>
                  <a:lnTo>
                    <a:pt x="2234599" y="71814"/>
                  </a:lnTo>
                  <a:lnTo>
                    <a:pt x="2231799" y="69379"/>
                  </a:lnTo>
                  <a:lnTo>
                    <a:pt x="2219549" y="59388"/>
                  </a:lnTo>
                  <a:lnTo>
                    <a:pt x="2214647" y="55138"/>
                  </a:lnTo>
                  <a:lnTo>
                    <a:pt x="2207176" y="49396"/>
                  </a:lnTo>
                  <a:lnTo>
                    <a:pt x="2194695" y="40111"/>
                  </a:lnTo>
                  <a:lnTo>
                    <a:pt x="2193493" y="39405"/>
                  </a:lnTo>
                  <a:lnTo>
                    <a:pt x="2176815" y="29413"/>
                  </a:lnTo>
                  <a:lnTo>
                    <a:pt x="2174743" y="28200"/>
                  </a:lnTo>
                  <a:lnTo>
                    <a:pt x="2154791" y="20376"/>
                  </a:lnTo>
                  <a:lnTo>
                    <a:pt x="2148914" y="19422"/>
                  </a:lnTo>
                  <a:lnTo>
                    <a:pt x="2134840" y="17100"/>
                  </a:lnTo>
                  <a:lnTo>
                    <a:pt x="2116121" y="19422"/>
                  </a:lnTo>
                  <a:lnTo>
                    <a:pt x="2114888" y="19567"/>
                  </a:lnTo>
                  <a:lnTo>
                    <a:pt x="2094936" y="27399"/>
                  </a:lnTo>
                  <a:lnTo>
                    <a:pt x="2091902" y="29413"/>
                  </a:lnTo>
                  <a:lnTo>
                    <a:pt x="2076778" y="39405"/>
                  </a:lnTo>
                  <a:lnTo>
                    <a:pt x="2074984" y="40597"/>
                  </a:lnTo>
                  <a:lnTo>
                    <a:pt x="2065197" y="49396"/>
                  </a:lnTo>
                  <a:lnTo>
                    <a:pt x="2055033" y="58612"/>
                  </a:lnTo>
                  <a:lnTo>
                    <a:pt x="2054302" y="59388"/>
                  </a:lnTo>
                  <a:lnTo>
                    <a:pt x="2044971" y="69379"/>
                  </a:lnTo>
                  <a:lnTo>
                    <a:pt x="2035716" y="79371"/>
                  </a:lnTo>
                  <a:lnTo>
                    <a:pt x="2035081" y="80061"/>
                  </a:lnTo>
                  <a:lnTo>
                    <a:pt x="2027051" y="89362"/>
                  </a:lnTo>
                  <a:lnTo>
                    <a:pt x="2018505" y="99354"/>
                  </a:lnTo>
                  <a:lnTo>
                    <a:pt x="2015129" y="103196"/>
                  </a:lnTo>
                  <a:lnTo>
                    <a:pt x="2009730" y="109345"/>
                  </a:lnTo>
                  <a:lnTo>
                    <a:pt x="2001076" y="119337"/>
                  </a:lnTo>
                  <a:lnTo>
                    <a:pt x="1995177" y="126154"/>
                  </a:lnTo>
                  <a:lnTo>
                    <a:pt x="1992119" y="129328"/>
                  </a:lnTo>
                  <a:lnTo>
                    <a:pt x="1982498" y="139320"/>
                  </a:lnTo>
                  <a:lnTo>
                    <a:pt x="1975226" y="146891"/>
                  </a:lnTo>
                  <a:lnTo>
                    <a:pt x="1972398" y="149311"/>
                  </a:lnTo>
                  <a:lnTo>
                    <a:pt x="1960792" y="159303"/>
                  </a:lnTo>
                  <a:lnTo>
                    <a:pt x="1955274" y="164048"/>
                  </a:lnTo>
                  <a:lnTo>
                    <a:pt x="1947255" y="169294"/>
                  </a:lnTo>
                  <a:lnTo>
                    <a:pt x="1935322" y="177190"/>
                  </a:lnTo>
                  <a:lnTo>
                    <a:pt x="1930020" y="179286"/>
                  </a:lnTo>
                  <a:lnTo>
                    <a:pt x="1915370" y="184990"/>
                  </a:lnTo>
                  <a:lnTo>
                    <a:pt x="1895979" y="189277"/>
                  </a:lnTo>
                  <a:lnTo>
                    <a:pt x="1895419" y="189401"/>
                  </a:lnTo>
                  <a:lnTo>
                    <a:pt x="1875467" y="190479"/>
                  </a:lnTo>
                  <a:lnTo>
                    <a:pt x="1855515" y="189629"/>
                  </a:lnTo>
                  <a:lnTo>
                    <a:pt x="1852737" y="189277"/>
                  </a:lnTo>
                  <a:lnTo>
                    <a:pt x="1835563" y="186993"/>
                  </a:lnTo>
                  <a:lnTo>
                    <a:pt x="1815612" y="183907"/>
                  </a:lnTo>
                  <a:lnTo>
                    <a:pt x="1795660" y="180243"/>
                  </a:lnTo>
                  <a:lnTo>
                    <a:pt x="1790284" y="179286"/>
                  </a:lnTo>
                  <a:lnTo>
                    <a:pt x="1775707" y="176808"/>
                  </a:lnTo>
                  <a:lnTo>
                    <a:pt x="1755756" y="172336"/>
                  </a:lnTo>
                  <a:lnTo>
                    <a:pt x="1742920" y="169294"/>
                  </a:lnTo>
                  <a:lnTo>
                    <a:pt x="1735804" y="167676"/>
                  </a:lnTo>
                  <a:lnTo>
                    <a:pt x="1715853" y="162830"/>
                  </a:lnTo>
                  <a:lnTo>
                    <a:pt x="1702728" y="159303"/>
                  </a:lnTo>
                  <a:lnTo>
                    <a:pt x="1695900" y="157520"/>
                  </a:lnTo>
                  <a:lnTo>
                    <a:pt x="1675949" y="152941"/>
                  </a:lnTo>
                  <a:lnTo>
                    <a:pt x="1656354" y="149311"/>
                  </a:lnTo>
                  <a:lnTo>
                    <a:pt x="1655997" y="149246"/>
                  </a:lnTo>
                  <a:lnTo>
                    <a:pt x="1636046" y="146546"/>
                  </a:lnTo>
                  <a:lnTo>
                    <a:pt x="1616093" y="144286"/>
                  </a:lnTo>
                  <a:lnTo>
                    <a:pt x="1596142" y="142357"/>
                  </a:lnTo>
                  <a:lnTo>
                    <a:pt x="1576190" y="139888"/>
                  </a:lnTo>
                  <a:lnTo>
                    <a:pt x="1573333" y="139320"/>
                  </a:lnTo>
                  <a:lnTo>
                    <a:pt x="1556239" y="135851"/>
                  </a:lnTo>
                  <a:lnTo>
                    <a:pt x="1536286" y="129869"/>
                  </a:lnTo>
                  <a:lnTo>
                    <a:pt x="1534868" y="129328"/>
                  </a:lnTo>
                  <a:lnTo>
                    <a:pt x="1516335" y="122142"/>
                  </a:lnTo>
                  <a:lnTo>
                    <a:pt x="1510564" y="119337"/>
                  </a:lnTo>
                  <a:lnTo>
                    <a:pt x="1496383" y="112380"/>
                  </a:lnTo>
                  <a:lnTo>
                    <a:pt x="1490418" y="109345"/>
                  </a:lnTo>
                  <a:lnTo>
                    <a:pt x="1476432" y="101916"/>
                  </a:lnTo>
                  <a:lnTo>
                    <a:pt x="1471494" y="99354"/>
                  </a:lnTo>
                  <a:lnTo>
                    <a:pt x="1456479" y="91943"/>
                  </a:lnTo>
                  <a:lnTo>
                    <a:pt x="1450764" y="89362"/>
                  </a:lnTo>
                  <a:lnTo>
                    <a:pt x="1436528" y="83197"/>
                  </a:lnTo>
                  <a:lnTo>
                    <a:pt x="1424390" y="79371"/>
                  </a:lnTo>
                  <a:lnTo>
                    <a:pt x="1416576" y="76709"/>
                  </a:lnTo>
                  <a:lnTo>
                    <a:pt x="1396625" y="73032"/>
                  </a:lnTo>
                  <a:lnTo>
                    <a:pt x="1376672" y="72318"/>
                  </a:lnTo>
                  <a:lnTo>
                    <a:pt x="1356720" y="74313"/>
                  </a:lnTo>
                  <a:lnTo>
                    <a:pt x="1336769" y="79151"/>
                  </a:lnTo>
                  <a:lnTo>
                    <a:pt x="1336065" y="79371"/>
                  </a:lnTo>
                  <a:lnTo>
                    <a:pt x="1316817" y="85345"/>
                  </a:lnTo>
                  <a:lnTo>
                    <a:pt x="1305887" y="89362"/>
                  </a:lnTo>
                  <a:lnTo>
                    <a:pt x="1296865" y="92666"/>
                  </a:lnTo>
                  <a:lnTo>
                    <a:pt x="1278024" y="99354"/>
                  </a:lnTo>
                  <a:lnTo>
                    <a:pt x="1276913" y="99755"/>
                  </a:lnTo>
                  <a:lnTo>
                    <a:pt x="1256962" y="105797"/>
                  </a:lnTo>
                  <a:lnTo>
                    <a:pt x="1242312" y="109345"/>
                  </a:lnTo>
                  <a:lnTo>
                    <a:pt x="1237010" y="110629"/>
                  </a:lnTo>
                  <a:lnTo>
                    <a:pt x="1217058" y="113260"/>
                  </a:lnTo>
                  <a:lnTo>
                    <a:pt x="1197106" y="113228"/>
                  </a:lnTo>
                  <a:lnTo>
                    <a:pt x="1177155" y="110121"/>
                  </a:lnTo>
                  <a:lnTo>
                    <a:pt x="1174357" y="109345"/>
                  </a:lnTo>
                  <a:lnTo>
                    <a:pt x="1157203" y="104575"/>
                  </a:lnTo>
                  <a:lnTo>
                    <a:pt x="1143859" y="99354"/>
                  </a:lnTo>
                  <a:lnTo>
                    <a:pt x="1137251" y="96773"/>
                  </a:lnTo>
                  <a:lnTo>
                    <a:pt x="1122386" y="89362"/>
                  </a:lnTo>
                  <a:lnTo>
                    <a:pt x="1117299" y="86830"/>
                  </a:lnTo>
                  <a:lnTo>
                    <a:pt x="1103671" y="79371"/>
                  </a:lnTo>
                  <a:lnTo>
                    <a:pt x="1097348" y="76030"/>
                  </a:lnTo>
                  <a:lnTo>
                    <a:pt x="1084613" y="69379"/>
                  </a:lnTo>
                  <a:lnTo>
                    <a:pt x="1077396" y="65438"/>
                  </a:lnTo>
                  <a:lnTo>
                    <a:pt x="1066011" y="59388"/>
                  </a:lnTo>
                  <a:lnTo>
                    <a:pt x="1057444" y="54947"/>
                  </a:lnTo>
                  <a:lnTo>
                    <a:pt x="1045757" y="49396"/>
                  </a:lnTo>
                  <a:lnTo>
                    <a:pt x="1037492" y="45429"/>
                  </a:lnTo>
                  <a:lnTo>
                    <a:pt x="1023832" y="39405"/>
                  </a:lnTo>
                  <a:lnTo>
                    <a:pt x="1017541" y="36599"/>
                  </a:lnTo>
                  <a:lnTo>
                    <a:pt x="999209" y="29413"/>
                  </a:lnTo>
                  <a:lnTo>
                    <a:pt x="997589" y="28791"/>
                  </a:lnTo>
                  <a:lnTo>
                    <a:pt x="977636" y="21424"/>
                  </a:lnTo>
                  <a:lnTo>
                    <a:pt x="971824" y="19422"/>
                  </a:lnTo>
                  <a:lnTo>
                    <a:pt x="957685" y="14434"/>
                  </a:lnTo>
                  <a:lnTo>
                    <a:pt x="940581" y="9430"/>
                  </a:lnTo>
                  <a:lnTo>
                    <a:pt x="937733" y="8582"/>
                  </a:lnTo>
                  <a:lnTo>
                    <a:pt x="917782" y="3150"/>
                  </a:lnTo>
                  <a:lnTo>
                    <a:pt x="897829" y="286"/>
                  </a:lnTo>
                  <a:lnTo>
                    <a:pt x="877878" y="0"/>
                  </a:lnTo>
                  <a:lnTo>
                    <a:pt x="857926" y="2961"/>
                  </a:lnTo>
                  <a:lnTo>
                    <a:pt x="840837" y="9430"/>
                  </a:lnTo>
                  <a:lnTo>
                    <a:pt x="837975" y="10483"/>
                  </a:lnTo>
                  <a:lnTo>
                    <a:pt x="822774" y="19422"/>
                  </a:lnTo>
                  <a:lnTo>
                    <a:pt x="818022" y="22139"/>
                  </a:lnTo>
                  <a:lnTo>
                    <a:pt x="808407" y="29413"/>
                  </a:lnTo>
                  <a:lnTo>
                    <a:pt x="798071" y="37654"/>
                  </a:lnTo>
                  <a:lnTo>
                    <a:pt x="796196" y="39405"/>
                  </a:lnTo>
                  <a:lnTo>
                    <a:pt x="785260" y="49396"/>
                  </a:lnTo>
                  <a:lnTo>
                    <a:pt x="778119" y="55801"/>
                  </a:lnTo>
                  <a:lnTo>
                    <a:pt x="774336" y="59388"/>
                  </a:lnTo>
                  <a:lnTo>
                    <a:pt x="764204" y="69379"/>
                  </a:lnTo>
                  <a:lnTo>
                    <a:pt x="758168" y="75255"/>
                  </a:lnTo>
                  <a:lnTo>
                    <a:pt x="753932" y="79371"/>
                  </a:lnTo>
                  <a:lnTo>
                    <a:pt x="743584" y="89362"/>
                  </a:lnTo>
                  <a:lnTo>
                    <a:pt x="738215" y="94516"/>
                  </a:lnTo>
                  <a:lnTo>
                    <a:pt x="732826" y="99354"/>
                  </a:lnTo>
                  <a:lnTo>
                    <a:pt x="721808" y="109345"/>
                  </a:lnTo>
                  <a:lnTo>
                    <a:pt x="718264" y="112582"/>
                  </a:lnTo>
                  <a:lnTo>
                    <a:pt x="709803" y="119337"/>
                  </a:lnTo>
                  <a:lnTo>
                    <a:pt x="698312" y="128497"/>
                  </a:lnTo>
                  <a:lnTo>
                    <a:pt x="697036" y="129328"/>
                  </a:lnTo>
                  <a:lnTo>
                    <a:pt x="681233" y="139320"/>
                  </a:lnTo>
                  <a:lnTo>
                    <a:pt x="678361" y="141178"/>
                  </a:lnTo>
                  <a:lnTo>
                    <a:pt x="663107" y="149311"/>
                  </a:lnTo>
                  <a:lnTo>
                    <a:pt x="658408" y="151821"/>
                  </a:lnTo>
                  <a:lnTo>
                    <a:pt x="641507" y="159303"/>
                  </a:lnTo>
                  <a:lnTo>
                    <a:pt x="638457" y="160665"/>
                  </a:lnTo>
                  <a:lnTo>
                    <a:pt x="618505" y="168561"/>
                  </a:lnTo>
                  <a:lnTo>
                    <a:pt x="616662" y="169294"/>
                  </a:lnTo>
                  <a:lnTo>
                    <a:pt x="598553" y="176552"/>
                  </a:lnTo>
                  <a:lnTo>
                    <a:pt x="592062" y="179286"/>
                  </a:lnTo>
                  <a:lnTo>
                    <a:pt x="578601" y="185115"/>
                  </a:lnTo>
                  <a:lnTo>
                    <a:pt x="569976" y="189277"/>
                  </a:lnTo>
                  <a:lnTo>
                    <a:pt x="558649" y="194733"/>
                  </a:lnTo>
                  <a:lnTo>
                    <a:pt x="549445" y="199269"/>
                  </a:lnTo>
                  <a:lnTo>
                    <a:pt x="538698" y="204233"/>
                  </a:lnTo>
                  <a:lnTo>
                    <a:pt x="528290" y="209260"/>
                  </a:lnTo>
                  <a:lnTo>
                    <a:pt x="518746" y="213922"/>
                  </a:lnTo>
                  <a:lnTo>
                    <a:pt x="507402" y="219252"/>
                  </a:lnTo>
                  <a:lnTo>
                    <a:pt x="498794" y="223360"/>
                  </a:lnTo>
                  <a:lnTo>
                    <a:pt x="483611" y="229243"/>
                  </a:lnTo>
                  <a:lnTo>
                    <a:pt x="478842" y="231160"/>
                  </a:lnTo>
                  <a:lnTo>
                    <a:pt x="458891" y="237864"/>
                  </a:lnTo>
                  <a:lnTo>
                    <a:pt x="454013" y="239235"/>
                  </a:lnTo>
                  <a:lnTo>
                    <a:pt x="438939" y="243356"/>
                  </a:lnTo>
                  <a:lnTo>
                    <a:pt x="418987" y="248057"/>
                  </a:lnTo>
                  <a:lnTo>
                    <a:pt x="414695" y="249226"/>
                  </a:lnTo>
                  <a:lnTo>
                    <a:pt x="399035" y="253394"/>
                  </a:lnTo>
                  <a:lnTo>
                    <a:pt x="381219" y="259218"/>
                  </a:lnTo>
                  <a:lnTo>
                    <a:pt x="379084" y="259922"/>
                  </a:lnTo>
                  <a:lnTo>
                    <a:pt x="359132" y="268253"/>
                  </a:lnTo>
                  <a:lnTo>
                    <a:pt x="357264" y="269209"/>
                  </a:lnTo>
                  <a:lnTo>
                    <a:pt x="339180" y="278868"/>
                  </a:lnTo>
                  <a:lnTo>
                    <a:pt x="338627" y="279201"/>
                  </a:lnTo>
                  <a:lnTo>
                    <a:pt x="321760" y="289192"/>
                  </a:lnTo>
                  <a:lnTo>
                    <a:pt x="319228" y="290679"/>
                  </a:lnTo>
                  <a:lnTo>
                    <a:pt x="305984" y="299184"/>
                  </a:lnTo>
                  <a:lnTo>
                    <a:pt x="299276" y="303479"/>
                  </a:lnTo>
                  <a:lnTo>
                    <a:pt x="289674" y="309175"/>
                  </a:lnTo>
                  <a:lnTo>
                    <a:pt x="279325" y="315127"/>
                  </a:lnTo>
                  <a:lnTo>
                    <a:pt x="270935" y="319167"/>
                  </a:lnTo>
                  <a:lnTo>
                    <a:pt x="259373" y="324653"/>
                  </a:lnTo>
                  <a:lnTo>
                    <a:pt x="242786" y="329158"/>
                  </a:lnTo>
                  <a:lnTo>
                    <a:pt x="239421" y="330097"/>
                  </a:lnTo>
                  <a:lnTo>
                    <a:pt x="219469" y="330338"/>
                  </a:lnTo>
                  <a:lnTo>
                    <a:pt x="215545" y="329158"/>
                  </a:lnTo>
                  <a:lnTo>
                    <a:pt x="199518" y="324140"/>
                  </a:lnTo>
                  <a:lnTo>
                    <a:pt x="191774" y="319167"/>
                  </a:lnTo>
                  <a:lnTo>
                    <a:pt x="179566" y="311382"/>
                  </a:lnTo>
                  <a:lnTo>
                    <a:pt x="177304" y="309175"/>
                  </a:lnTo>
                  <a:lnTo>
                    <a:pt x="166997" y="299184"/>
                  </a:lnTo>
                  <a:lnTo>
                    <a:pt x="159614" y="291972"/>
                  </a:lnTo>
                  <a:lnTo>
                    <a:pt x="157384" y="289192"/>
                  </a:lnTo>
                  <a:lnTo>
                    <a:pt x="149274" y="279201"/>
                  </a:lnTo>
                  <a:lnTo>
                    <a:pt x="141412" y="269209"/>
                  </a:lnTo>
                  <a:lnTo>
                    <a:pt x="139662" y="267068"/>
                  </a:lnTo>
                  <a:lnTo>
                    <a:pt x="134158" y="259218"/>
                  </a:lnTo>
                  <a:lnTo>
                    <a:pt x="127115" y="249226"/>
                  </a:lnTo>
                  <a:lnTo>
                    <a:pt x="120254" y="239235"/>
                  </a:lnTo>
                  <a:lnTo>
                    <a:pt x="119711" y="238440"/>
                  </a:lnTo>
                  <a:lnTo>
                    <a:pt x="113738" y="229243"/>
                  </a:lnTo>
                  <a:lnTo>
                    <a:pt x="107186" y="219252"/>
                  </a:lnTo>
                  <a:lnTo>
                    <a:pt x="100757" y="209260"/>
                  </a:lnTo>
                  <a:lnTo>
                    <a:pt x="99759" y="207731"/>
                  </a:lnTo>
                  <a:lnTo>
                    <a:pt x="94025" y="199269"/>
                  </a:lnTo>
                  <a:lnTo>
                    <a:pt x="87266" y="189277"/>
                  </a:lnTo>
                  <a:lnTo>
                    <a:pt x="80796" y="179286"/>
                  </a:lnTo>
                  <a:lnTo>
                    <a:pt x="79807" y="177853"/>
                  </a:lnTo>
                  <a:lnTo>
                    <a:pt x="73183" y="169294"/>
                  </a:lnTo>
                  <a:lnTo>
                    <a:pt x="65672" y="159303"/>
                  </a:lnTo>
                  <a:lnTo>
                    <a:pt x="59855" y="151495"/>
                  </a:lnTo>
                  <a:lnTo>
                    <a:pt x="57790" y="149311"/>
                  </a:lnTo>
                  <a:lnTo>
                    <a:pt x="48180" y="139320"/>
                  </a:lnTo>
                  <a:lnTo>
                    <a:pt x="39904" y="130484"/>
                  </a:lnTo>
                  <a:lnTo>
                    <a:pt x="38267" y="129328"/>
                  </a:lnTo>
                  <a:lnTo>
                    <a:pt x="23756" y="119337"/>
                  </a:lnTo>
                  <a:lnTo>
                    <a:pt x="19952" y="116740"/>
                  </a:lnTo>
                  <a:lnTo>
                    <a:pt x="0" y="110506"/>
                  </a:lnTo>
                  <a:lnTo>
                    <a:pt x="0" y="119337"/>
                  </a:lnTo>
                  <a:lnTo>
                    <a:pt x="0" y="129328"/>
                  </a:lnTo>
                  <a:lnTo>
                    <a:pt x="0" y="139320"/>
                  </a:lnTo>
                  <a:lnTo>
                    <a:pt x="0" y="149311"/>
                  </a:lnTo>
                  <a:lnTo>
                    <a:pt x="0" y="159303"/>
                  </a:lnTo>
                  <a:lnTo>
                    <a:pt x="0" y="169294"/>
                  </a:lnTo>
                  <a:lnTo>
                    <a:pt x="0" y="179286"/>
                  </a:lnTo>
                  <a:lnTo>
                    <a:pt x="0" y="189277"/>
                  </a:lnTo>
                  <a:lnTo>
                    <a:pt x="0" y="199269"/>
                  </a:lnTo>
                  <a:lnTo>
                    <a:pt x="0" y="209260"/>
                  </a:lnTo>
                  <a:lnTo>
                    <a:pt x="0" y="219252"/>
                  </a:lnTo>
                  <a:lnTo>
                    <a:pt x="0" y="229243"/>
                  </a:lnTo>
                  <a:lnTo>
                    <a:pt x="0" y="238579"/>
                  </a:lnTo>
                  <a:lnTo>
                    <a:pt x="2172" y="239235"/>
                  </a:lnTo>
                  <a:lnTo>
                    <a:pt x="19952" y="244591"/>
                  </a:lnTo>
                  <a:lnTo>
                    <a:pt x="26468" y="249226"/>
                  </a:lnTo>
                  <a:lnTo>
                    <a:pt x="39904" y="258886"/>
                  </a:lnTo>
                  <a:lnTo>
                    <a:pt x="40219" y="259218"/>
                  </a:lnTo>
                  <a:lnTo>
                    <a:pt x="49916" y="269209"/>
                  </a:lnTo>
                  <a:lnTo>
                    <a:pt x="59390" y="279201"/>
                  </a:lnTo>
                  <a:lnTo>
                    <a:pt x="59855" y="279699"/>
                  </a:lnTo>
                  <a:lnTo>
                    <a:pt x="66930" y="289192"/>
                  </a:lnTo>
                  <a:lnTo>
                    <a:pt x="74449" y="299184"/>
                  </a:lnTo>
                  <a:lnTo>
                    <a:pt x="79807" y="306218"/>
                  </a:lnTo>
                  <a:lnTo>
                    <a:pt x="81815" y="309175"/>
                  </a:lnTo>
                  <a:lnTo>
                    <a:pt x="88425" y="319167"/>
                  </a:lnTo>
                  <a:lnTo>
                    <a:pt x="95170" y="329158"/>
                  </a:lnTo>
                  <a:lnTo>
                    <a:pt x="99759" y="336240"/>
                  </a:lnTo>
                  <a:lnTo>
                    <a:pt x="101634" y="339150"/>
                  </a:lnTo>
                  <a:lnTo>
                    <a:pt x="108260" y="349141"/>
                  </a:lnTo>
                  <a:lnTo>
                    <a:pt x="114957" y="359133"/>
                  </a:lnTo>
                  <a:lnTo>
                    <a:pt x="119711" y="366561"/>
                  </a:lnTo>
                  <a:lnTo>
                    <a:pt x="121449" y="369124"/>
                  </a:lnTo>
                  <a:lnTo>
                    <a:pt x="128374" y="379116"/>
                  </a:lnTo>
                  <a:lnTo>
                    <a:pt x="135230" y="389107"/>
                  </a:lnTo>
                  <a:lnTo>
                    <a:pt x="139662" y="395467"/>
                  </a:lnTo>
                  <a:lnTo>
                    <a:pt x="142599" y="399099"/>
                  </a:lnTo>
                  <a:lnTo>
                    <a:pt x="150749" y="409090"/>
                  </a:lnTo>
                  <a:lnTo>
                    <a:pt x="158775" y="419082"/>
                  </a:lnTo>
                  <a:lnTo>
                    <a:pt x="159614" y="420132"/>
                  </a:lnTo>
                  <a:lnTo>
                    <a:pt x="168887" y="429073"/>
                  </a:lnTo>
                  <a:lnTo>
                    <a:pt x="179506" y="439065"/>
                  </a:lnTo>
                  <a:lnTo>
                    <a:pt x="179566" y="439124"/>
                  </a:lnTo>
                  <a:lnTo>
                    <a:pt x="194093" y="449056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任意多边形: 形状 2344">
              <a:extLst>
                <a:ext uri="{FF2B5EF4-FFF2-40B4-BE49-F238E27FC236}">
                  <a16:creationId xmlns:a16="http://schemas.microsoft.com/office/drawing/2014/main" id="{CBE43B4A-8E12-3EB8-8771-6048F9C7975A}"/>
                </a:ext>
              </a:extLst>
            </p:cNvPr>
            <p:cNvSpPr/>
            <p:nvPr/>
          </p:nvSpPr>
          <p:spPr>
            <a:xfrm>
              <a:off x="8983638" y="3541533"/>
              <a:ext cx="2972814" cy="459082"/>
            </a:xfrm>
            <a:custGeom>
              <a:avLst/>
              <a:gdLst>
                <a:gd name="connsiteX0" fmla="*/ 219469 w 2972814"/>
                <a:gd name="connsiteY0" fmla="*/ 459083 h 459082"/>
                <a:gd name="connsiteX1" fmla="*/ 239421 w 2972814"/>
                <a:gd name="connsiteY1" fmla="*/ 458842 h 459082"/>
                <a:gd name="connsiteX2" fmla="*/ 242786 w 2972814"/>
                <a:gd name="connsiteY2" fmla="*/ 457903 h 459082"/>
                <a:gd name="connsiteX3" fmla="*/ 259373 w 2972814"/>
                <a:gd name="connsiteY3" fmla="*/ 453398 h 459082"/>
                <a:gd name="connsiteX4" fmla="*/ 270935 w 2972814"/>
                <a:gd name="connsiteY4" fmla="*/ 447912 h 459082"/>
                <a:gd name="connsiteX5" fmla="*/ 279325 w 2972814"/>
                <a:gd name="connsiteY5" fmla="*/ 443872 h 459082"/>
                <a:gd name="connsiteX6" fmla="*/ 289674 w 2972814"/>
                <a:gd name="connsiteY6" fmla="*/ 437920 h 459082"/>
                <a:gd name="connsiteX7" fmla="*/ 299276 w 2972814"/>
                <a:gd name="connsiteY7" fmla="*/ 432224 h 459082"/>
                <a:gd name="connsiteX8" fmla="*/ 305984 w 2972814"/>
                <a:gd name="connsiteY8" fmla="*/ 427929 h 459082"/>
                <a:gd name="connsiteX9" fmla="*/ 319228 w 2972814"/>
                <a:gd name="connsiteY9" fmla="*/ 419424 h 459082"/>
                <a:gd name="connsiteX10" fmla="*/ 321760 w 2972814"/>
                <a:gd name="connsiteY10" fmla="*/ 417937 h 459082"/>
                <a:gd name="connsiteX11" fmla="*/ 338627 w 2972814"/>
                <a:gd name="connsiteY11" fmla="*/ 407946 h 459082"/>
                <a:gd name="connsiteX12" fmla="*/ 339180 w 2972814"/>
                <a:gd name="connsiteY12" fmla="*/ 407612 h 459082"/>
                <a:gd name="connsiteX13" fmla="*/ 357264 w 2972814"/>
                <a:gd name="connsiteY13" fmla="*/ 397954 h 459082"/>
                <a:gd name="connsiteX14" fmla="*/ 359132 w 2972814"/>
                <a:gd name="connsiteY14" fmla="*/ 396998 h 459082"/>
                <a:gd name="connsiteX15" fmla="*/ 379084 w 2972814"/>
                <a:gd name="connsiteY15" fmla="*/ 388667 h 459082"/>
                <a:gd name="connsiteX16" fmla="*/ 381219 w 2972814"/>
                <a:gd name="connsiteY16" fmla="*/ 387963 h 459082"/>
                <a:gd name="connsiteX17" fmla="*/ 399035 w 2972814"/>
                <a:gd name="connsiteY17" fmla="*/ 382139 h 459082"/>
                <a:gd name="connsiteX18" fmla="*/ 414695 w 2972814"/>
                <a:gd name="connsiteY18" fmla="*/ 377971 h 459082"/>
                <a:gd name="connsiteX19" fmla="*/ 418987 w 2972814"/>
                <a:gd name="connsiteY19" fmla="*/ 376802 h 459082"/>
                <a:gd name="connsiteX20" fmla="*/ 438939 w 2972814"/>
                <a:gd name="connsiteY20" fmla="*/ 372101 h 459082"/>
                <a:gd name="connsiteX21" fmla="*/ 454013 w 2972814"/>
                <a:gd name="connsiteY21" fmla="*/ 367980 h 459082"/>
                <a:gd name="connsiteX22" fmla="*/ 458891 w 2972814"/>
                <a:gd name="connsiteY22" fmla="*/ 366608 h 459082"/>
                <a:gd name="connsiteX23" fmla="*/ 478842 w 2972814"/>
                <a:gd name="connsiteY23" fmla="*/ 359904 h 459082"/>
                <a:gd name="connsiteX24" fmla="*/ 483611 w 2972814"/>
                <a:gd name="connsiteY24" fmla="*/ 357988 h 459082"/>
                <a:gd name="connsiteX25" fmla="*/ 498794 w 2972814"/>
                <a:gd name="connsiteY25" fmla="*/ 352104 h 459082"/>
                <a:gd name="connsiteX26" fmla="*/ 507402 w 2972814"/>
                <a:gd name="connsiteY26" fmla="*/ 347997 h 459082"/>
                <a:gd name="connsiteX27" fmla="*/ 518746 w 2972814"/>
                <a:gd name="connsiteY27" fmla="*/ 342667 h 459082"/>
                <a:gd name="connsiteX28" fmla="*/ 528290 w 2972814"/>
                <a:gd name="connsiteY28" fmla="*/ 338005 h 459082"/>
                <a:gd name="connsiteX29" fmla="*/ 538698 w 2972814"/>
                <a:gd name="connsiteY29" fmla="*/ 332978 h 459082"/>
                <a:gd name="connsiteX30" fmla="*/ 549445 w 2972814"/>
                <a:gd name="connsiteY30" fmla="*/ 328014 h 459082"/>
                <a:gd name="connsiteX31" fmla="*/ 558649 w 2972814"/>
                <a:gd name="connsiteY31" fmla="*/ 323478 h 459082"/>
                <a:gd name="connsiteX32" fmla="*/ 569976 w 2972814"/>
                <a:gd name="connsiteY32" fmla="*/ 318022 h 459082"/>
                <a:gd name="connsiteX33" fmla="*/ 578601 w 2972814"/>
                <a:gd name="connsiteY33" fmla="*/ 313860 h 459082"/>
                <a:gd name="connsiteX34" fmla="*/ 592062 w 2972814"/>
                <a:gd name="connsiteY34" fmla="*/ 308031 h 459082"/>
                <a:gd name="connsiteX35" fmla="*/ 598553 w 2972814"/>
                <a:gd name="connsiteY35" fmla="*/ 305297 h 459082"/>
                <a:gd name="connsiteX36" fmla="*/ 616662 w 2972814"/>
                <a:gd name="connsiteY36" fmla="*/ 298039 h 459082"/>
                <a:gd name="connsiteX37" fmla="*/ 618505 w 2972814"/>
                <a:gd name="connsiteY37" fmla="*/ 297306 h 459082"/>
                <a:gd name="connsiteX38" fmla="*/ 638457 w 2972814"/>
                <a:gd name="connsiteY38" fmla="*/ 289410 h 459082"/>
                <a:gd name="connsiteX39" fmla="*/ 641507 w 2972814"/>
                <a:gd name="connsiteY39" fmla="*/ 288048 h 459082"/>
                <a:gd name="connsiteX40" fmla="*/ 658408 w 2972814"/>
                <a:gd name="connsiteY40" fmla="*/ 280566 h 459082"/>
                <a:gd name="connsiteX41" fmla="*/ 663107 w 2972814"/>
                <a:gd name="connsiteY41" fmla="*/ 278056 h 459082"/>
                <a:gd name="connsiteX42" fmla="*/ 678361 w 2972814"/>
                <a:gd name="connsiteY42" fmla="*/ 269923 h 459082"/>
                <a:gd name="connsiteX43" fmla="*/ 681233 w 2972814"/>
                <a:gd name="connsiteY43" fmla="*/ 268065 h 459082"/>
                <a:gd name="connsiteX44" fmla="*/ 697036 w 2972814"/>
                <a:gd name="connsiteY44" fmla="*/ 258073 h 459082"/>
                <a:gd name="connsiteX45" fmla="*/ 698312 w 2972814"/>
                <a:gd name="connsiteY45" fmla="*/ 257242 h 459082"/>
                <a:gd name="connsiteX46" fmla="*/ 709803 w 2972814"/>
                <a:gd name="connsiteY46" fmla="*/ 248082 h 459082"/>
                <a:gd name="connsiteX47" fmla="*/ 718264 w 2972814"/>
                <a:gd name="connsiteY47" fmla="*/ 241326 h 459082"/>
                <a:gd name="connsiteX48" fmla="*/ 721808 w 2972814"/>
                <a:gd name="connsiteY48" fmla="*/ 238090 h 459082"/>
                <a:gd name="connsiteX49" fmla="*/ 732826 w 2972814"/>
                <a:gd name="connsiteY49" fmla="*/ 228099 h 459082"/>
                <a:gd name="connsiteX50" fmla="*/ 738215 w 2972814"/>
                <a:gd name="connsiteY50" fmla="*/ 223261 h 459082"/>
                <a:gd name="connsiteX51" fmla="*/ 743584 w 2972814"/>
                <a:gd name="connsiteY51" fmla="*/ 218107 h 459082"/>
                <a:gd name="connsiteX52" fmla="*/ 753932 w 2972814"/>
                <a:gd name="connsiteY52" fmla="*/ 208116 h 459082"/>
                <a:gd name="connsiteX53" fmla="*/ 758168 w 2972814"/>
                <a:gd name="connsiteY53" fmla="*/ 204000 h 459082"/>
                <a:gd name="connsiteX54" fmla="*/ 764204 w 2972814"/>
                <a:gd name="connsiteY54" fmla="*/ 198124 h 459082"/>
                <a:gd name="connsiteX55" fmla="*/ 774336 w 2972814"/>
                <a:gd name="connsiteY55" fmla="*/ 188133 h 459082"/>
                <a:gd name="connsiteX56" fmla="*/ 778119 w 2972814"/>
                <a:gd name="connsiteY56" fmla="*/ 184546 h 459082"/>
                <a:gd name="connsiteX57" fmla="*/ 785260 w 2972814"/>
                <a:gd name="connsiteY57" fmla="*/ 178141 h 459082"/>
                <a:gd name="connsiteX58" fmla="*/ 796196 w 2972814"/>
                <a:gd name="connsiteY58" fmla="*/ 168150 h 459082"/>
                <a:gd name="connsiteX59" fmla="*/ 798071 w 2972814"/>
                <a:gd name="connsiteY59" fmla="*/ 166399 h 459082"/>
                <a:gd name="connsiteX60" fmla="*/ 808407 w 2972814"/>
                <a:gd name="connsiteY60" fmla="*/ 158158 h 459082"/>
                <a:gd name="connsiteX61" fmla="*/ 818022 w 2972814"/>
                <a:gd name="connsiteY61" fmla="*/ 150884 h 459082"/>
                <a:gd name="connsiteX62" fmla="*/ 822774 w 2972814"/>
                <a:gd name="connsiteY62" fmla="*/ 148167 h 459082"/>
                <a:gd name="connsiteX63" fmla="*/ 837975 w 2972814"/>
                <a:gd name="connsiteY63" fmla="*/ 139228 h 459082"/>
                <a:gd name="connsiteX64" fmla="*/ 840837 w 2972814"/>
                <a:gd name="connsiteY64" fmla="*/ 138175 h 459082"/>
                <a:gd name="connsiteX65" fmla="*/ 857926 w 2972814"/>
                <a:gd name="connsiteY65" fmla="*/ 131706 h 459082"/>
                <a:gd name="connsiteX66" fmla="*/ 877878 w 2972814"/>
                <a:gd name="connsiteY66" fmla="*/ 128745 h 459082"/>
                <a:gd name="connsiteX67" fmla="*/ 897829 w 2972814"/>
                <a:gd name="connsiteY67" fmla="*/ 129031 h 459082"/>
                <a:gd name="connsiteX68" fmla="*/ 917782 w 2972814"/>
                <a:gd name="connsiteY68" fmla="*/ 131895 h 459082"/>
                <a:gd name="connsiteX69" fmla="*/ 937733 w 2972814"/>
                <a:gd name="connsiteY69" fmla="*/ 137327 h 459082"/>
                <a:gd name="connsiteX70" fmla="*/ 940581 w 2972814"/>
                <a:gd name="connsiteY70" fmla="*/ 138175 h 459082"/>
                <a:gd name="connsiteX71" fmla="*/ 957685 w 2972814"/>
                <a:gd name="connsiteY71" fmla="*/ 143179 h 459082"/>
                <a:gd name="connsiteX72" fmla="*/ 971824 w 2972814"/>
                <a:gd name="connsiteY72" fmla="*/ 148167 h 459082"/>
                <a:gd name="connsiteX73" fmla="*/ 977636 w 2972814"/>
                <a:gd name="connsiteY73" fmla="*/ 150169 h 459082"/>
                <a:gd name="connsiteX74" fmla="*/ 997589 w 2972814"/>
                <a:gd name="connsiteY74" fmla="*/ 157536 h 459082"/>
                <a:gd name="connsiteX75" fmla="*/ 999209 w 2972814"/>
                <a:gd name="connsiteY75" fmla="*/ 158158 h 459082"/>
                <a:gd name="connsiteX76" fmla="*/ 1017541 w 2972814"/>
                <a:gd name="connsiteY76" fmla="*/ 165344 h 459082"/>
                <a:gd name="connsiteX77" fmla="*/ 1023832 w 2972814"/>
                <a:gd name="connsiteY77" fmla="*/ 168150 h 459082"/>
                <a:gd name="connsiteX78" fmla="*/ 1037492 w 2972814"/>
                <a:gd name="connsiteY78" fmla="*/ 174174 h 459082"/>
                <a:gd name="connsiteX79" fmla="*/ 1045757 w 2972814"/>
                <a:gd name="connsiteY79" fmla="*/ 178141 h 459082"/>
                <a:gd name="connsiteX80" fmla="*/ 1057444 w 2972814"/>
                <a:gd name="connsiteY80" fmla="*/ 183692 h 459082"/>
                <a:gd name="connsiteX81" fmla="*/ 1066011 w 2972814"/>
                <a:gd name="connsiteY81" fmla="*/ 188133 h 459082"/>
                <a:gd name="connsiteX82" fmla="*/ 1077396 w 2972814"/>
                <a:gd name="connsiteY82" fmla="*/ 194183 h 459082"/>
                <a:gd name="connsiteX83" fmla="*/ 1084613 w 2972814"/>
                <a:gd name="connsiteY83" fmla="*/ 198124 h 459082"/>
                <a:gd name="connsiteX84" fmla="*/ 1097348 w 2972814"/>
                <a:gd name="connsiteY84" fmla="*/ 204774 h 459082"/>
                <a:gd name="connsiteX85" fmla="*/ 1103671 w 2972814"/>
                <a:gd name="connsiteY85" fmla="*/ 208116 h 459082"/>
                <a:gd name="connsiteX86" fmla="*/ 1117299 w 2972814"/>
                <a:gd name="connsiteY86" fmla="*/ 215574 h 459082"/>
                <a:gd name="connsiteX87" fmla="*/ 1122386 w 2972814"/>
                <a:gd name="connsiteY87" fmla="*/ 218107 h 459082"/>
                <a:gd name="connsiteX88" fmla="*/ 1137251 w 2972814"/>
                <a:gd name="connsiteY88" fmla="*/ 225517 h 459082"/>
                <a:gd name="connsiteX89" fmla="*/ 1143859 w 2972814"/>
                <a:gd name="connsiteY89" fmla="*/ 228099 h 459082"/>
                <a:gd name="connsiteX90" fmla="*/ 1157203 w 2972814"/>
                <a:gd name="connsiteY90" fmla="*/ 233320 h 459082"/>
                <a:gd name="connsiteX91" fmla="*/ 1174357 w 2972814"/>
                <a:gd name="connsiteY91" fmla="*/ 238090 h 459082"/>
                <a:gd name="connsiteX92" fmla="*/ 1177155 w 2972814"/>
                <a:gd name="connsiteY92" fmla="*/ 238866 h 459082"/>
                <a:gd name="connsiteX93" fmla="*/ 1197106 w 2972814"/>
                <a:gd name="connsiteY93" fmla="*/ 241973 h 459082"/>
                <a:gd name="connsiteX94" fmla="*/ 1217058 w 2972814"/>
                <a:gd name="connsiteY94" fmla="*/ 242005 h 459082"/>
                <a:gd name="connsiteX95" fmla="*/ 1237010 w 2972814"/>
                <a:gd name="connsiteY95" fmla="*/ 239374 h 459082"/>
                <a:gd name="connsiteX96" fmla="*/ 1242312 w 2972814"/>
                <a:gd name="connsiteY96" fmla="*/ 238090 h 459082"/>
                <a:gd name="connsiteX97" fmla="*/ 1256962 w 2972814"/>
                <a:gd name="connsiteY97" fmla="*/ 234542 h 459082"/>
                <a:gd name="connsiteX98" fmla="*/ 1276913 w 2972814"/>
                <a:gd name="connsiteY98" fmla="*/ 228499 h 459082"/>
                <a:gd name="connsiteX99" fmla="*/ 1278024 w 2972814"/>
                <a:gd name="connsiteY99" fmla="*/ 228099 h 459082"/>
                <a:gd name="connsiteX100" fmla="*/ 1296865 w 2972814"/>
                <a:gd name="connsiteY100" fmla="*/ 221411 h 459082"/>
                <a:gd name="connsiteX101" fmla="*/ 1305887 w 2972814"/>
                <a:gd name="connsiteY101" fmla="*/ 218107 h 459082"/>
                <a:gd name="connsiteX102" fmla="*/ 1316817 w 2972814"/>
                <a:gd name="connsiteY102" fmla="*/ 214090 h 459082"/>
                <a:gd name="connsiteX103" fmla="*/ 1336065 w 2972814"/>
                <a:gd name="connsiteY103" fmla="*/ 208116 h 459082"/>
                <a:gd name="connsiteX104" fmla="*/ 1336769 w 2972814"/>
                <a:gd name="connsiteY104" fmla="*/ 207896 h 459082"/>
                <a:gd name="connsiteX105" fmla="*/ 1356720 w 2972814"/>
                <a:gd name="connsiteY105" fmla="*/ 203058 h 459082"/>
                <a:gd name="connsiteX106" fmla="*/ 1376672 w 2972814"/>
                <a:gd name="connsiteY106" fmla="*/ 201063 h 459082"/>
                <a:gd name="connsiteX107" fmla="*/ 1396625 w 2972814"/>
                <a:gd name="connsiteY107" fmla="*/ 201777 h 459082"/>
                <a:gd name="connsiteX108" fmla="*/ 1416576 w 2972814"/>
                <a:gd name="connsiteY108" fmla="*/ 205454 h 459082"/>
                <a:gd name="connsiteX109" fmla="*/ 1424390 w 2972814"/>
                <a:gd name="connsiteY109" fmla="*/ 208116 h 459082"/>
                <a:gd name="connsiteX110" fmla="*/ 1436528 w 2972814"/>
                <a:gd name="connsiteY110" fmla="*/ 211942 h 459082"/>
                <a:gd name="connsiteX111" fmla="*/ 1450764 w 2972814"/>
                <a:gd name="connsiteY111" fmla="*/ 218107 h 459082"/>
                <a:gd name="connsiteX112" fmla="*/ 1456479 w 2972814"/>
                <a:gd name="connsiteY112" fmla="*/ 220688 h 459082"/>
                <a:gd name="connsiteX113" fmla="*/ 1471494 w 2972814"/>
                <a:gd name="connsiteY113" fmla="*/ 228099 h 459082"/>
                <a:gd name="connsiteX114" fmla="*/ 1476432 w 2972814"/>
                <a:gd name="connsiteY114" fmla="*/ 230661 h 459082"/>
                <a:gd name="connsiteX115" fmla="*/ 1490418 w 2972814"/>
                <a:gd name="connsiteY115" fmla="*/ 238090 h 459082"/>
                <a:gd name="connsiteX116" fmla="*/ 1496383 w 2972814"/>
                <a:gd name="connsiteY116" fmla="*/ 241125 h 459082"/>
                <a:gd name="connsiteX117" fmla="*/ 1510564 w 2972814"/>
                <a:gd name="connsiteY117" fmla="*/ 248082 h 459082"/>
                <a:gd name="connsiteX118" fmla="*/ 1516335 w 2972814"/>
                <a:gd name="connsiteY118" fmla="*/ 250887 h 459082"/>
                <a:gd name="connsiteX119" fmla="*/ 1534868 w 2972814"/>
                <a:gd name="connsiteY119" fmla="*/ 258073 h 459082"/>
                <a:gd name="connsiteX120" fmla="*/ 1536286 w 2972814"/>
                <a:gd name="connsiteY120" fmla="*/ 258614 h 459082"/>
                <a:gd name="connsiteX121" fmla="*/ 1556239 w 2972814"/>
                <a:gd name="connsiteY121" fmla="*/ 264596 h 459082"/>
                <a:gd name="connsiteX122" fmla="*/ 1573333 w 2972814"/>
                <a:gd name="connsiteY122" fmla="*/ 268065 h 459082"/>
                <a:gd name="connsiteX123" fmla="*/ 1576190 w 2972814"/>
                <a:gd name="connsiteY123" fmla="*/ 268632 h 459082"/>
                <a:gd name="connsiteX124" fmla="*/ 1596142 w 2972814"/>
                <a:gd name="connsiteY124" fmla="*/ 271101 h 459082"/>
                <a:gd name="connsiteX125" fmla="*/ 1616093 w 2972814"/>
                <a:gd name="connsiteY125" fmla="*/ 273031 h 459082"/>
                <a:gd name="connsiteX126" fmla="*/ 1636046 w 2972814"/>
                <a:gd name="connsiteY126" fmla="*/ 275290 h 459082"/>
                <a:gd name="connsiteX127" fmla="*/ 1655997 w 2972814"/>
                <a:gd name="connsiteY127" fmla="*/ 277991 h 459082"/>
                <a:gd name="connsiteX128" fmla="*/ 1656354 w 2972814"/>
                <a:gd name="connsiteY128" fmla="*/ 278056 h 459082"/>
                <a:gd name="connsiteX129" fmla="*/ 1675949 w 2972814"/>
                <a:gd name="connsiteY129" fmla="*/ 281685 h 459082"/>
                <a:gd name="connsiteX130" fmla="*/ 1695900 w 2972814"/>
                <a:gd name="connsiteY130" fmla="*/ 286265 h 459082"/>
                <a:gd name="connsiteX131" fmla="*/ 1702728 w 2972814"/>
                <a:gd name="connsiteY131" fmla="*/ 288048 h 459082"/>
                <a:gd name="connsiteX132" fmla="*/ 1715853 w 2972814"/>
                <a:gd name="connsiteY132" fmla="*/ 291575 h 459082"/>
                <a:gd name="connsiteX133" fmla="*/ 1735804 w 2972814"/>
                <a:gd name="connsiteY133" fmla="*/ 296421 h 459082"/>
                <a:gd name="connsiteX134" fmla="*/ 1742920 w 2972814"/>
                <a:gd name="connsiteY134" fmla="*/ 298039 h 459082"/>
                <a:gd name="connsiteX135" fmla="*/ 1755756 w 2972814"/>
                <a:gd name="connsiteY135" fmla="*/ 301080 h 459082"/>
                <a:gd name="connsiteX136" fmla="*/ 1775707 w 2972814"/>
                <a:gd name="connsiteY136" fmla="*/ 305553 h 459082"/>
                <a:gd name="connsiteX137" fmla="*/ 1790284 w 2972814"/>
                <a:gd name="connsiteY137" fmla="*/ 308031 h 459082"/>
                <a:gd name="connsiteX138" fmla="*/ 1795660 w 2972814"/>
                <a:gd name="connsiteY138" fmla="*/ 308988 h 459082"/>
                <a:gd name="connsiteX139" fmla="*/ 1815612 w 2972814"/>
                <a:gd name="connsiteY139" fmla="*/ 312652 h 459082"/>
                <a:gd name="connsiteX140" fmla="*/ 1835563 w 2972814"/>
                <a:gd name="connsiteY140" fmla="*/ 315738 h 459082"/>
                <a:gd name="connsiteX141" fmla="*/ 1852737 w 2972814"/>
                <a:gd name="connsiteY141" fmla="*/ 318022 h 459082"/>
                <a:gd name="connsiteX142" fmla="*/ 1855515 w 2972814"/>
                <a:gd name="connsiteY142" fmla="*/ 318374 h 459082"/>
                <a:gd name="connsiteX143" fmla="*/ 1875467 w 2972814"/>
                <a:gd name="connsiteY143" fmla="*/ 319224 h 459082"/>
                <a:gd name="connsiteX144" fmla="*/ 1895419 w 2972814"/>
                <a:gd name="connsiteY144" fmla="*/ 318145 h 459082"/>
                <a:gd name="connsiteX145" fmla="*/ 1895979 w 2972814"/>
                <a:gd name="connsiteY145" fmla="*/ 318022 h 459082"/>
                <a:gd name="connsiteX146" fmla="*/ 1915370 w 2972814"/>
                <a:gd name="connsiteY146" fmla="*/ 313735 h 459082"/>
                <a:gd name="connsiteX147" fmla="*/ 1930020 w 2972814"/>
                <a:gd name="connsiteY147" fmla="*/ 308031 h 459082"/>
                <a:gd name="connsiteX148" fmla="*/ 1935322 w 2972814"/>
                <a:gd name="connsiteY148" fmla="*/ 305935 h 459082"/>
                <a:gd name="connsiteX149" fmla="*/ 1947255 w 2972814"/>
                <a:gd name="connsiteY149" fmla="*/ 298039 h 459082"/>
                <a:gd name="connsiteX150" fmla="*/ 1955274 w 2972814"/>
                <a:gd name="connsiteY150" fmla="*/ 292793 h 459082"/>
                <a:gd name="connsiteX151" fmla="*/ 1960792 w 2972814"/>
                <a:gd name="connsiteY151" fmla="*/ 288048 h 459082"/>
                <a:gd name="connsiteX152" fmla="*/ 1972398 w 2972814"/>
                <a:gd name="connsiteY152" fmla="*/ 278056 h 459082"/>
                <a:gd name="connsiteX153" fmla="*/ 1975226 w 2972814"/>
                <a:gd name="connsiteY153" fmla="*/ 275636 h 459082"/>
                <a:gd name="connsiteX154" fmla="*/ 1982498 w 2972814"/>
                <a:gd name="connsiteY154" fmla="*/ 268065 h 459082"/>
                <a:gd name="connsiteX155" fmla="*/ 1992119 w 2972814"/>
                <a:gd name="connsiteY155" fmla="*/ 258073 h 459082"/>
                <a:gd name="connsiteX156" fmla="*/ 1995177 w 2972814"/>
                <a:gd name="connsiteY156" fmla="*/ 254899 h 459082"/>
                <a:gd name="connsiteX157" fmla="*/ 2001076 w 2972814"/>
                <a:gd name="connsiteY157" fmla="*/ 248082 h 459082"/>
                <a:gd name="connsiteX158" fmla="*/ 2009730 w 2972814"/>
                <a:gd name="connsiteY158" fmla="*/ 238090 h 459082"/>
                <a:gd name="connsiteX159" fmla="*/ 2015129 w 2972814"/>
                <a:gd name="connsiteY159" fmla="*/ 231941 h 459082"/>
                <a:gd name="connsiteX160" fmla="*/ 2018505 w 2972814"/>
                <a:gd name="connsiteY160" fmla="*/ 228099 h 459082"/>
                <a:gd name="connsiteX161" fmla="*/ 2027051 w 2972814"/>
                <a:gd name="connsiteY161" fmla="*/ 218107 h 459082"/>
                <a:gd name="connsiteX162" fmla="*/ 2035081 w 2972814"/>
                <a:gd name="connsiteY162" fmla="*/ 208806 h 459082"/>
                <a:gd name="connsiteX163" fmla="*/ 2035716 w 2972814"/>
                <a:gd name="connsiteY163" fmla="*/ 208116 h 459082"/>
                <a:gd name="connsiteX164" fmla="*/ 2044971 w 2972814"/>
                <a:gd name="connsiteY164" fmla="*/ 198124 h 459082"/>
                <a:gd name="connsiteX165" fmla="*/ 2054302 w 2972814"/>
                <a:gd name="connsiteY165" fmla="*/ 188133 h 459082"/>
                <a:gd name="connsiteX166" fmla="*/ 2055033 w 2972814"/>
                <a:gd name="connsiteY166" fmla="*/ 187357 h 459082"/>
                <a:gd name="connsiteX167" fmla="*/ 2065197 w 2972814"/>
                <a:gd name="connsiteY167" fmla="*/ 178141 h 459082"/>
                <a:gd name="connsiteX168" fmla="*/ 2074984 w 2972814"/>
                <a:gd name="connsiteY168" fmla="*/ 169342 h 459082"/>
                <a:gd name="connsiteX169" fmla="*/ 2076778 w 2972814"/>
                <a:gd name="connsiteY169" fmla="*/ 168150 h 459082"/>
                <a:gd name="connsiteX170" fmla="*/ 2091902 w 2972814"/>
                <a:gd name="connsiteY170" fmla="*/ 158158 h 459082"/>
                <a:gd name="connsiteX171" fmla="*/ 2094936 w 2972814"/>
                <a:gd name="connsiteY171" fmla="*/ 156144 h 459082"/>
                <a:gd name="connsiteX172" fmla="*/ 2114888 w 2972814"/>
                <a:gd name="connsiteY172" fmla="*/ 148312 h 459082"/>
                <a:gd name="connsiteX173" fmla="*/ 2116121 w 2972814"/>
                <a:gd name="connsiteY173" fmla="*/ 148167 h 459082"/>
                <a:gd name="connsiteX174" fmla="*/ 2134840 w 2972814"/>
                <a:gd name="connsiteY174" fmla="*/ 145845 h 459082"/>
                <a:gd name="connsiteX175" fmla="*/ 2148914 w 2972814"/>
                <a:gd name="connsiteY175" fmla="*/ 148167 h 459082"/>
                <a:gd name="connsiteX176" fmla="*/ 2154791 w 2972814"/>
                <a:gd name="connsiteY176" fmla="*/ 149121 h 459082"/>
                <a:gd name="connsiteX177" fmla="*/ 2174743 w 2972814"/>
                <a:gd name="connsiteY177" fmla="*/ 156945 h 459082"/>
                <a:gd name="connsiteX178" fmla="*/ 2176815 w 2972814"/>
                <a:gd name="connsiteY178" fmla="*/ 158158 h 459082"/>
                <a:gd name="connsiteX179" fmla="*/ 2193493 w 2972814"/>
                <a:gd name="connsiteY179" fmla="*/ 168150 h 459082"/>
                <a:gd name="connsiteX180" fmla="*/ 2194695 w 2972814"/>
                <a:gd name="connsiteY180" fmla="*/ 168856 h 459082"/>
                <a:gd name="connsiteX181" fmla="*/ 2207176 w 2972814"/>
                <a:gd name="connsiteY181" fmla="*/ 178141 h 459082"/>
                <a:gd name="connsiteX182" fmla="*/ 2214647 w 2972814"/>
                <a:gd name="connsiteY182" fmla="*/ 183883 h 459082"/>
                <a:gd name="connsiteX183" fmla="*/ 2219549 w 2972814"/>
                <a:gd name="connsiteY183" fmla="*/ 188133 h 459082"/>
                <a:gd name="connsiteX184" fmla="*/ 2231799 w 2972814"/>
                <a:gd name="connsiteY184" fmla="*/ 198124 h 459082"/>
                <a:gd name="connsiteX185" fmla="*/ 2234599 w 2972814"/>
                <a:gd name="connsiteY185" fmla="*/ 200559 h 459082"/>
                <a:gd name="connsiteX186" fmla="*/ 2242747 w 2972814"/>
                <a:gd name="connsiteY186" fmla="*/ 208116 h 459082"/>
                <a:gd name="connsiteX187" fmla="*/ 2253920 w 2972814"/>
                <a:gd name="connsiteY187" fmla="*/ 218107 h 459082"/>
                <a:gd name="connsiteX188" fmla="*/ 2254550 w 2972814"/>
                <a:gd name="connsiteY188" fmla="*/ 218682 h 459082"/>
                <a:gd name="connsiteX189" fmla="*/ 2265088 w 2972814"/>
                <a:gd name="connsiteY189" fmla="*/ 228099 h 459082"/>
                <a:gd name="connsiteX190" fmla="*/ 2274503 w 2972814"/>
                <a:gd name="connsiteY190" fmla="*/ 236721 h 459082"/>
                <a:gd name="connsiteX191" fmla="*/ 2276116 w 2972814"/>
                <a:gd name="connsiteY191" fmla="*/ 238090 h 459082"/>
                <a:gd name="connsiteX192" fmla="*/ 2287708 w 2972814"/>
                <a:gd name="connsiteY192" fmla="*/ 248082 h 459082"/>
                <a:gd name="connsiteX193" fmla="*/ 2294454 w 2972814"/>
                <a:gd name="connsiteY193" fmla="*/ 253697 h 459082"/>
                <a:gd name="connsiteX194" fmla="*/ 2300313 w 2972814"/>
                <a:gd name="connsiteY194" fmla="*/ 258073 h 459082"/>
                <a:gd name="connsiteX195" fmla="*/ 2313032 w 2972814"/>
                <a:gd name="connsiteY195" fmla="*/ 268065 h 459082"/>
                <a:gd name="connsiteX196" fmla="*/ 2314406 w 2972814"/>
                <a:gd name="connsiteY196" fmla="*/ 269137 h 459082"/>
                <a:gd name="connsiteX197" fmla="*/ 2328196 w 2972814"/>
                <a:gd name="connsiteY197" fmla="*/ 278056 h 459082"/>
                <a:gd name="connsiteX198" fmla="*/ 2334357 w 2972814"/>
                <a:gd name="connsiteY198" fmla="*/ 281957 h 459082"/>
                <a:gd name="connsiteX199" fmla="*/ 2346674 w 2972814"/>
                <a:gd name="connsiteY199" fmla="*/ 288048 h 459082"/>
                <a:gd name="connsiteX200" fmla="*/ 2354310 w 2972814"/>
                <a:gd name="connsiteY200" fmla="*/ 291764 h 459082"/>
                <a:gd name="connsiteX201" fmla="*/ 2374261 w 2972814"/>
                <a:gd name="connsiteY201" fmla="*/ 297821 h 459082"/>
                <a:gd name="connsiteX202" fmla="*/ 2375682 w 2972814"/>
                <a:gd name="connsiteY202" fmla="*/ 298039 h 459082"/>
                <a:gd name="connsiteX203" fmla="*/ 2394213 w 2972814"/>
                <a:gd name="connsiteY203" fmla="*/ 300888 h 459082"/>
                <a:gd name="connsiteX204" fmla="*/ 2414165 w 2972814"/>
                <a:gd name="connsiteY204" fmla="*/ 300368 h 459082"/>
                <a:gd name="connsiteX205" fmla="*/ 2431509 w 2972814"/>
                <a:gd name="connsiteY205" fmla="*/ 298039 h 459082"/>
                <a:gd name="connsiteX206" fmla="*/ 2434117 w 2972814"/>
                <a:gd name="connsiteY206" fmla="*/ 297684 h 459082"/>
                <a:gd name="connsiteX207" fmla="*/ 2454068 w 2972814"/>
                <a:gd name="connsiteY207" fmla="*/ 292724 h 459082"/>
                <a:gd name="connsiteX208" fmla="*/ 2468471 w 2972814"/>
                <a:gd name="connsiteY208" fmla="*/ 288048 h 459082"/>
                <a:gd name="connsiteX209" fmla="*/ 2474020 w 2972814"/>
                <a:gd name="connsiteY209" fmla="*/ 286403 h 459082"/>
                <a:gd name="connsiteX210" fmla="*/ 2493972 w 2972814"/>
                <a:gd name="connsiteY210" fmla="*/ 279115 h 459082"/>
                <a:gd name="connsiteX211" fmla="*/ 2496473 w 2972814"/>
                <a:gd name="connsiteY211" fmla="*/ 278056 h 459082"/>
                <a:gd name="connsiteX212" fmla="*/ 2513924 w 2972814"/>
                <a:gd name="connsiteY212" fmla="*/ 270812 h 459082"/>
                <a:gd name="connsiteX213" fmla="*/ 2520153 w 2972814"/>
                <a:gd name="connsiteY213" fmla="*/ 268065 h 459082"/>
                <a:gd name="connsiteX214" fmla="*/ 2533875 w 2972814"/>
                <a:gd name="connsiteY214" fmla="*/ 261639 h 459082"/>
                <a:gd name="connsiteX215" fmla="*/ 2541313 w 2972814"/>
                <a:gd name="connsiteY215" fmla="*/ 258073 h 459082"/>
                <a:gd name="connsiteX216" fmla="*/ 2553827 w 2972814"/>
                <a:gd name="connsiteY216" fmla="*/ 252298 h 459082"/>
                <a:gd name="connsiteX217" fmla="*/ 2562491 w 2972814"/>
                <a:gd name="connsiteY217" fmla="*/ 248082 h 459082"/>
                <a:gd name="connsiteX218" fmla="*/ 2573779 w 2972814"/>
                <a:gd name="connsiteY218" fmla="*/ 242332 h 459082"/>
                <a:gd name="connsiteX219" fmla="*/ 2582596 w 2972814"/>
                <a:gd name="connsiteY219" fmla="*/ 238090 h 459082"/>
                <a:gd name="connsiteX220" fmla="*/ 2593731 w 2972814"/>
                <a:gd name="connsiteY220" fmla="*/ 232953 h 459082"/>
                <a:gd name="connsiteX221" fmla="*/ 2604728 w 2972814"/>
                <a:gd name="connsiteY221" fmla="*/ 228099 h 459082"/>
                <a:gd name="connsiteX222" fmla="*/ 2613683 w 2972814"/>
                <a:gd name="connsiteY222" fmla="*/ 224211 h 459082"/>
                <a:gd name="connsiteX223" fmla="*/ 2633165 w 2972814"/>
                <a:gd name="connsiteY223" fmla="*/ 218107 h 459082"/>
                <a:gd name="connsiteX224" fmla="*/ 2633634 w 2972814"/>
                <a:gd name="connsiteY224" fmla="*/ 217954 h 459082"/>
                <a:gd name="connsiteX225" fmla="*/ 2653586 w 2972814"/>
                <a:gd name="connsiteY225" fmla="*/ 214822 h 459082"/>
                <a:gd name="connsiteX226" fmla="*/ 2673538 w 2972814"/>
                <a:gd name="connsiteY226" fmla="*/ 217044 h 459082"/>
                <a:gd name="connsiteX227" fmla="*/ 2676045 w 2972814"/>
                <a:gd name="connsiteY227" fmla="*/ 218107 h 459082"/>
                <a:gd name="connsiteX228" fmla="*/ 2693490 w 2972814"/>
                <a:gd name="connsiteY228" fmla="*/ 225758 h 459082"/>
                <a:gd name="connsiteX229" fmla="*/ 2696471 w 2972814"/>
                <a:gd name="connsiteY229" fmla="*/ 228099 h 459082"/>
                <a:gd name="connsiteX230" fmla="*/ 2709350 w 2972814"/>
                <a:gd name="connsiteY230" fmla="*/ 238090 h 459082"/>
                <a:gd name="connsiteX231" fmla="*/ 2713441 w 2972814"/>
                <a:gd name="connsiteY231" fmla="*/ 241219 h 459082"/>
                <a:gd name="connsiteX232" fmla="*/ 2719721 w 2972814"/>
                <a:gd name="connsiteY232" fmla="*/ 248082 h 459082"/>
                <a:gd name="connsiteX233" fmla="*/ 2728455 w 2972814"/>
                <a:gd name="connsiteY233" fmla="*/ 258073 h 459082"/>
                <a:gd name="connsiteX234" fmla="*/ 2733393 w 2972814"/>
                <a:gd name="connsiteY234" fmla="*/ 263504 h 459082"/>
                <a:gd name="connsiteX235" fmla="*/ 2736750 w 2972814"/>
                <a:gd name="connsiteY235" fmla="*/ 268065 h 459082"/>
                <a:gd name="connsiteX236" fmla="*/ 2743695 w 2972814"/>
                <a:gd name="connsiteY236" fmla="*/ 278056 h 459082"/>
                <a:gd name="connsiteX237" fmla="*/ 2751008 w 2972814"/>
                <a:gd name="connsiteY237" fmla="*/ 288048 h 459082"/>
                <a:gd name="connsiteX238" fmla="*/ 2753345 w 2972814"/>
                <a:gd name="connsiteY238" fmla="*/ 291355 h 459082"/>
                <a:gd name="connsiteX239" fmla="*/ 2757510 w 2972814"/>
                <a:gd name="connsiteY239" fmla="*/ 298039 h 459082"/>
                <a:gd name="connsiteX240" fmla="*/ 2763858 w 2972814"/>
                <a:gd name="connsiteY240" fmla="*/ 308031 h 459082"/>
                <a:gd name="connsiteX241" fmla="*/ 2770104 w 2972814"/>
                <a:gd name="connsiteY241" fmla="*/ 318022 h 459082"/>
                <a:gd name="connsiteX242" fmla="*/ 2773297 w 2972814"/>
                <a:gd name="connsiteY242" fmla="*/ 323177 h 459082"/>
                <a:gd name="connsiteX243" fmla="*/ 2776194 w 2972814"/>
                <a:gd name="connsiteY243" fmla="*/ 328014 h 459082"/>
                <a:gd name="connsiteX244" fmla="*/ 2782484 w 2972814"/>
                <a:gd name="connsiteY244" fmla="*/ 338005 h 459082"/>
                <a:gd name="connsiteX245" fmla="*/ 2788553 w 2972814"/>
                <a:gd name="connsiteY245" fmla="*/ 347997 h 459082"/>
                <a:gd name="connsiteX246" fmla="*/ 2793248 w 2972814"/>
                <a:gd name="connsiteY246" fmla="*/ 355616 h 459082"/>
                <a:gd name="connsiteX247" fmla="*/ 2794794 w 2972814"/>
                <a:gd name="connsiteY247" fmla="*/ 357988 h 459082"/>
                <a:gd name="connsiteX248" fmla="*/ 2801278 w 2972814"/>
                <a:gd name="connsiteY248" fmla="*/ 367980 h 459082"/>
                <a:gd name="connsiteX249" fmla="*/ 2807627 w 2972814"/>
                <a:gd name="connsiteY249" fmla="*/ 377971 h 459082"/>
                <a:gd name="connsiteX250" fmla="*/ 2813200 w 2972814"/>
                <a:gd name="connsiteY250" fmla="*/ 386310 h 459082"/>
                <a:gd name="connsiteX251" fmla="*/ 2814470 w 2972814"/>
                <a:gd name="connsiteY251" fmla="*/ 387963 h 459082"/>
                <a:gd name="connsiteX252" fmla="*/ 2821901 w 2972814"/>
                <a:gd name="connsiteY252" fmla="*/ 397954 h 459082"/>
                <a:gd name="connsiteX253" fmla="*/ 2829684 w 2972814"/>
                <a:gd name="connsiteY253" fmla="*/ 407946 h 459082"/>
                <a:gd name="connsiteX254" fmla="*/ 2833152 w 2972814"/>
                <a:gd name="connsiteY254" fmla="*/ 412616 h 459082"/>
                <a:gd name="connsiteX255" fmla="*/ 2838327 w 2972814"/>
                <a:gd name="connsiteY255" fmla="*/ 417937 h 459082"/>
                <a:gd name="connsiteX256" fmla="*/ 2848356 w 2972814"/>
                <a:gd name="connsiteY256" fmla="*/ 427929 h 459082"/>
                <a:gd name="connsiteX257" fmla="*/ 2853104 w 2972814"/>
                <a:gd name="connsiteY257" fmla="*/ 432691 h 459082"/>
                <a:gd name="connsiteX258" fmla="*/ 2861489 w 2972814"/>
                <a:gd name="connsiteY258" fmla="*/ 437920 h 459082"/>
                <a:gd name="connsiteX259" fmla="*/ 2873055 w 2972814"/>
                <a:gd name="connsiteY259" fmla="*/ 444820 h 459082"/>
                <a:gd name="connsiteX260" fmla="*/ 2887987 w 2972814"/>
                <a:gd name="connsiteY260" fmla="*/ 447912 h 459082"/>
                <a:gd name="connsiteX261" fmla="*/ 2893007 w 2972814"/>
                <a:gd name="connsiteY261" fmla="*/ 448996 h 459082"/>
                <a:gd name="connsiteX262" fmla="*/ 2900517 w 2972814"/>
                <a:gd name="connsiteY262" fmla="*/ 447912 h 459082"/>
                <a:gd name="connsiteX263" fmla="*/ 2912959 w 2972814"/>
                <a:gd name="connsiteY263" fmla="*/ 446177 h 459082"/>
                <a:gd name="connsiteX264" fmla="*/ 2932911 w 2972814"/>
                <a:gd name="connsiteY264" fmla="*/ 438461 h 459082"/>
                <a:gd name="connsiteX265" fmla="*/ 2933844 w 2972814"/>
                <a:gd name="connsiteY265" fmla="*/ 437920 h 459082"/>
                <a:gd name="connsiteX266" fmla="*/ 2950269 w 2972814"/>
                <a:gd name="connsiteY266" fmla="*/ 427929 h 459082"/>
                <a:gd name="connsiteX267" fmla="*/ 2952862 w 2972814"/>
                <a:gd name="connsiteY267" fmla="*/ 426412 h 459082"/>
                <a:gd name="connsiteX268" fmla="*/ 2964988 w 2972814"/>
                <a:gd name="connsiteY268" fmla="*/ 417937 h 459082"/>
                <a:gd name="connsiteX269" fmla="*/ 2972814 w 2972814"/>
                <a:gd name="connsiteY269" fmla="*/ 412422 h 459082"/>
                <a:gd name="connsiteX270" fmla="*/ 2972814 w 2972814"/>
                <a:gd name="connsiteY270" fmla="*/ 407946 h 459082"/>
                <a:gd name="connsiteX271" fmla="*/ 2972814 w 2972814"/>
                <a:gd name="connsiteY271" fmla="*/ 397954 h 459082"/>
                <a:gd name="connsiteX272" fmla="*/ 2972814 w 2972814"/>
                <a:gd name="connsiteY272" fmla="*/ 387963 h 459082"/>
                <a:gd name="connsiteX273" fmla="*/ 2972814 w 2972814"/>
                <a:gd name="connsiteY273" fmla="*/ 377971 h 459082"/>
                <a:gd name="connsiteX274" fmla="*/ 2972814 w 2972814"/>
                <a:gd name="connsiteY274" fmla="*/ 367980 h 459082"/>
                <a:gd name="connsiteX275" fmla="*/ 2972814 w 2972814"/>
                <a:gd name="connsiteY275" fmla="*/ 357988 h 459082"/>
                <a:gd name="connsiteX276" fmla="*/ 2972814 w 2972814"/>
                <a:gd name="connsiteY276" fmla="*/ 347997 h 459082"/>
                <a:gd name="connsiteX277" fmla="*/ 2972814 w 2972814"/>
                <a:gd name="connsiteY277" fmla="*/ 338005 h 459082"/>
                <a:gd name="connsiteX278" fmla="*/ 2972814 w 2972814"/>
                <a:gd name="connsiteY278" fmla="*/ 328014 h 459082"/>
                <a:gd name="connsiteX279" fmla="*/ 2972814 w 2972814"/>
                <a:gd name="connsiteY279" fmla="*/ 318022 h 459082"/>
                <a:gd name="connsiteX280" fmla="*/ 2972814 w 2972814"/>
                <a:gd name="connsiteY280" fmla="*/ 308031 h 459082"/>
                <a:gd name="connsiteX281" fmla="*/ 2972814 w 2972814"/>
                <a:gd name="connsiteY281" fmla="*/ 298039 h 459082"/>
                <a:gd name="connsiteX282" fmla="*/ 2972814 w 2972814"/>
                <a:gd name="connsiteY282" fmla="*/ 288048 h 459082"/>
                <a:gd name="connsiteX283" fmla="*/ 2972814 w 2972814"/>
                <a:gd name="connsiteY283" fmla="*/ 284134 h 459082"/>
                <a:gd name="connsiteX284" fmla="*/ 2967203 w 2972814"/>
                <a:gd name="connsiteY284" fmla="*/ 288048 h 459082"/>
                <a:gd name="connsiteX285" fmla="*/ 2952862 w 2972814"/>
                <a:gd name="connsiteY285" fmla="*/ 297931 h 459082"/>
                <a:gd name="connsiteX286" fmla="*/ 2952682 w 2972814"/>
                <a:gd name="connsiteY286" fmla="*/ 298039 h 459082"/>
                <a:gd name="connsiteX287" fmla="*/ 2936268 w 2972814"/>
                <a:gd name="connsiteY287" fmla="*/ 308031 h 459082"/>
                <a:gd name="connsiteX288" fmla="*/ 2932911 w 2972814"/>
                <a:gd name="connsiteY288" fmla="*/ 310066 h 459082"/>
                <a:gd name="connsiteX289" fmla="*/ 2913099 w 2972814"/>
                <a:gd name="connsiteY289" fmla="*/ 318022 h 459082"/>
                <a:gd name="connsiteX290" fmla="*/ 2912959 w 2972814"/>
                <a:gd name="connsiteY290" fmla="*/ 318077 h 459082"/>
                <a:gd name="connsiteX291" fmla="*/ 2893007 w 2972814"/>
                <a:gd name="connsiteY291" fmla="*/ 320655 h 459082"/>
                <a:gd name="connsiteX292" fmla="*/ 2881429 w 2972814"/>
                <a:gd name="connsiteY292" fmla="*/ 318022 h 459082"/>
                <a:gd name="connsiteX293" fmla="*/ 2873055 w 2972814"/>
                <a:gd name="connsiteY293" fmla="*/ 316198 h 459082"/>
                <a:gd name="connsiteX294" fmla="*/ 2859210 w 2972814"/>
                <a:gd name="connsiteY294" fmla="*/ 308031 h 459082"/>
                <a:gd name="connsiteX295" fmla="*/ 2853104 w 2972814"/>
                <a:gd name="connsiteY295" fmla="*/ 304225 h 459082"/>
                <a:gd name="connsiteX296" fmla="*/ 2846998 w 2972814"/>
                <a:gd name="connsiteY296" fmla="*/ 298039 h 459082"/>
                <a:gd name="connsiteX297" fmla="*/ 2836863 w 2972814"/>
                <a:gd name="connsiteY297" fmla="*/ 288048 h 459082"/>
                <a:gd name="connsiteX298" fmla="*/ 2833152 w 2972814"/>
                <a:gd name="connsiteY298" fmla="*/ 284335 h 459082"/>
                <a:gd name="connsiteX299" fmla="*/ 2828390 w 2972814"/>
                <a:gd name="connsiteY299" fmla="*/ 278056 h 459082"/>
                <a:gd name="connsiteX300" fmla="*/ 2820803 w 2972814"/>
                <a:gd name="connsiteY300" fmla="*/ 268065 h 459082"/>
                <a:gd name="connsiteX301" fmla="*/ 2813221 w 2972814"/>
                <a:gd name="connsiteY301" fmla="*/ 258073 h 459082"/>
                <a:gd name="connsiteX302" fmla="*/ 2813200 w 2972814"/>
                <a:gd name="connsiteY302" fmla="*/ 258047 h 459082"/>
                <a:gd name="connsiteX303" fmla="*/ 2806593 w 2972814"/>
                <a:gd name="connsiteY303" fmla="*/ 248082 h 459082"/>
                <a:gd name="connsiteX304" fmla="*/ 2800378 w 2972814"/>
                <a:gd name="connsiteY304" fmla="*/ 238090 h 459082"/>
                <a:gd name="connsiteX305" fmla="*/ 2793733 w 2972814"/>
                <a:gd name="connsiteY305" fmla="*/ 228099 h 459082"/>
                <a:gd name="connsiteX306" fmla="*/ 2793248 w 2972814"/>
                <a:gd name="connsiteY306" fmla="*/ 227321 h 459082"/>
                <a:gd name="connsiteX307" fmla="*/ 2787785 w 2972814"/>
                <a:gd name="connsiteY307" fmla="*/ 218107 h 459082"/>
                <a:gd name="connsiteX308" fmla="*/ 2781481 w 2972814"/>
                <a:gd name="connsiteY308" fmla="*/ 208116 h 459082"/>
                <a:gd name="connsiteX309" fmla="*/ 2775427 w 2972814"/>
                <a:gd name="connsiteY309" fmla="*/ 198124 h 459082"/>
                <a:gd name="connsiteX310" fmla="*/ 2773297 w 2972814"/>
                <a:gd name="connsiteY310" fmla="*/ 194602 h 459082"/>
                <a:gd name="connsiteX311" fmla="*/ 2769205 w 2972814"/>
                <a:gd name="connsiteY311" fmla="*/ 188133 h 459082"/>
                <a:gd name="connsiteX312" fmla="*/ 2762853 w 2972814"/>
                <a:gd name="connsiteY312" fmla="*/ 178141 h 459082"/>
                <a:gd name="connsiteX313" fmla="*/ 2756590 w 2972814"/>
                <a:gd name="connsiteY313" fmla="*/ 168150 h 459082"/>
                <a:gd name="connsiteX314" fmla="*/ 2753345 w 2972814"/>
                <a:gd name="connsiteY314" fmla="*/ 162992 h 459082"/>
                <a:gd name="connsiteX315" fmla="*/ 2749892 w 2972814"/>
                <a:gd name="connsiteY315" fmla="*/ 158158 h 459082"/>
                <a:gd name="connsiteX316" fmla="*/ 2742767 w 2972814"/>
                <a:gd name="connsiteY316" fmla="*/ 148167 h 459082"/>
                <a:gd name="connsiteX317" fmla="*/ 2735467 w 2972814"/>
                <a:gd name="connsiteY317" fmla="*/ 138175 h 459082"/>
                <a:gd name="connsiteX318" fmla="*/ 2733393 w 2972814"/>
                <a:gd name="connsiteY318" fmla="*/ 135250 h 459082"/>
                <a:gd name="connsiteX319" fmla="*/ 2727166 w 2972814"/>
                <a:gd name="connsiteY319" fmla="*/ 128184 h 459082"/>
                <a:gd name="connsiteX320" fmla="*/ 2718295 w 2972814"/>
                <a:gd name="connsiteY320" fmla="*/ 118192 h 459082"/>
                <a:gd name="connsiteX321" fmla="*/ 2713441 w 2972814"/>
                <a:gd name="connsiteY321" fmla="*/ 112713 h 459082"/>
                <a:gd name="connsiteX322" fmla="*/ 2707509 w 2972814"/>
                <a:gd name="connsiteY322" fmla="*/ 108201 h 459082"/>
                <a:gd name="connsiteX323" fmla="*/ 2694481 w 2972814"/>
                <a:gd name="connsiteY323" fmla="*/ 98209 h 459082"/>
                <a:gd name="connsiteX324" fmla="*/ 2693490 w 2972814"/>
                <a:gd name="connsiteY324" fmla="*/ 97435 h 459082"/>
                <a:gd name="connsiteX325" fmla="*/ 2673538 w 2972814"/>
                <a:gd name="connsiteY325" fmla="*/ 88867 h 459082"/>
                <a:gd name="connsiteX326" fmla="*/ 2667631 w 2972814"/>
                <a:gd name="connsiteY326" fmla="*/ 88218 h 459082"/>
                <a:gd name="connsiteX327" fmla="*/ 2653586 w 2972814"/>
                <a:gd name="connsiteY327" fmla="*/ 86626 h 459082"/>
                <a:gd name="connsiteX328" fmla="*/ 2642889 w 2972814"/>
                <a:gd name="connsiteY328" fmla="*/ 88218 h 459082"/>
                <a:gd name="connsiteX329" fmla="*/ 2633634 w 2972814"/>
                <a:gd name="connsiteY329" fmla="*/ 89580 h 459082"/>
                <a:gd name="connsiteX330" fmla="*/ 2613683 w 2972814"/>
                <a:gd name="connsiteY330" fmla="*/ 96112 h 459082"/>
                <a:gd name="connsiteX331" fmla="*/ 2608948 w 2972814"/>
                <a:gd name="connsiteY331" fmla="*/ 98209 h 459082"/>
                <a:gd name="connsiteX332" fmla="*/ 2593731 w 2972814"/>
                <a:gd name="connsiteY332" fmla="*/ 104887 h 459082"/>
                <a:gd name="connsiteX333" fmla="*/ 2586791 w 2972814"/>
                <a:gd name="connsiteY333" fmla="*/ 108201 h 459082"/>
                <a:gd name="connsiteX334" fmla="*/ 2573779 w 2972814"/>
                <a:gd name="connsiteY334" fmla="*/ 114384 h 459082"/>
                <a:gd name="connsiteX335" fmla="*/ 2566101 w 2972814"/>
                <a:gd name="connsiteY335" fmla="*/ 118192 h 459082"/>
                <a:gd name="connsiteX336" fmla="*/ 2553827 w 2972814"/>
                <a:gd name="connsiteY336" fmla="*/ 124182 h 459082"/>
                <a:gd name="connsiteX337" fmla="*/ 2545533 w 2972814"/>
                <a:gd name="connsiteY337" fmla="*/ 128184 h 459082"/>
                <a:gd name="connsiteX338" fmla="*/ 2533875 w 2972814"/>
                <a:gd name="connsiteY338" fmla="*/ 133626 h 459082"/>
                <a:gd name="connsiteX339" fmla="*/ 2523454 w 2972814"/>
                <a:gd name="connsiteY339" fmla="*/ 138175 h 459082"/>
                <a:gd name="connsiteX340" fmla="*/ 2513924 w 2972814"/>
                <a:gd name="connsiteY340" fmla="*/ 142668 h 459082"/>
                <a:gd name="connsiteX341" fmla="*/ 2500728 w 2972814"/>
                <a:gd name="connsiteY341" fmla="*/ 148167 h 459082"/>
                <a:gd name="connsiteX342" fmla="*/ 2493972 w 2972814"/>
                <a:gd name="connsiteY342" fmla="*/ 150988 h 459082"/>
                <a:gd name="connsiteX343" fmla="*/ 2474020 w 2972814"/>
                <a:gd name="connsiteY343" fmla="*/ 157887 h 459082"/>
                <a:gd name="connsiteX344" fmla="*/ 2473214 w 2972814"/>
                <a:gd name="connsiteY344" fmla="*/ 158158 h 459082"/>
                <a:gd name="connsiteX345" fmla="*/ 2454068 w 2972814"/>
                <a:gd name="connsiteY345" fmla="*/ 164649 h 459082"/>
                <a:gd name="connsiteX346" fmla="*/ 2439470 w 2972814"/>
                <a:gd name="connsiteY346" fmla="*/ 168150 h 459082"/>
                <a:gd name="connsiteX347" fmla="*/ 2434117 w 2972814"/>
                <a:gd name="connsiteY347" fmla="*/ 169495 h 459082"/>
                <a:gd name="connsiteX348" fmla="*/ 2414165 w 2972814"/>
                <a:gd name="connsiteY348" fmla="*/ 172393 h 459082"/>
                <a:gd name="connsiteX349" fmla="*/ 2394213 w 2972814"/>
                <a:gd name="connsiteY349" fmla="*/ 172628 h 459082"/>
                <a:gd name="connsiteX350" fmla="*/ 2374261 w 2972814"/>
                <a:gd name="connsiteY350" fmla="*/ 169737 h 459082"/>
                <a:gd name="connsiteX351" fmla="*/ 2369292 w 2972814"/>
                <a:gd name="connsiteY351" fmla="*/ 168150 h 459082"/>
                <a:gd name="connsiteX352" fmla="*/ 2354310 w 2972814"/>
                <a:gd name="connsiteY352" fmla="*/ 163437 h 459082"/>
                <a:gd name="connsiteX353" fmla="*/ 2343263 w 2972814"/>
                <a:gd name="connsiteY353" fmla="*/ 158158 h 459082"/>
                <a:gd name="connsiteX354" fmla="*/ 2334357 w 2972814"/>
                <a:gd name="connsiteY354" fmla="*/ 153873 h 459082"/>
                <a:gd name="connsiteX355" fmla="*/ 2325298 w 2972814"/>
                <a:gd name="connsiteY355" fmla="*/ 148167 h 459082"/>
                <a:gd name="connsiteX356" fmla="*/ 2314406 w 2972814"/>
                <a:gd name="connsiteY356" fmla="*/ 140900 h 459082"/>
                <a:gd name="connsiteX357" fmla="*/ 2310962 w 2972814"/>
                <a:gd name="connsiteY357" fmla="*/ 138175 h 459082"/>
                <a:gd name="connsiteX358" fmla="*/ 2297646 w 2972814"/>
                <a:gd name="connsiteY358" fmla="*/ 128184 h 459082"/>
                <a:gd name="connsiteX359" fmla="*/ 2294454 w 2972814"/>
                <a:gd name="connsiteY359" fmla="*/ 125749 h 459082"/>
                <a:gd name="connsiteX360" fmla="*/ 2285728 w 2972814"/>
                <a:gd name="connsiteY360" fmla="*/ 118192 h 459082"/>
                <a:gd name="connsiteX361" fmla="*/ 2274503 w 2972814"/>
                <a:gd name="connsiteY361" fmla="*/ 108388 h 459082"/>
                <a:gd name="connsiteX362" fmla="*/ 2274295 w 2972814"/>
                <a:gd name="connsiteY362" fmla="*/ 108201 h 459082"/>
                <a:gd name="connsiteX363" fmla="*/ 2263090 w 2972814"/>
                <a:gd name="connsiteY363" fmla="*/ 98209 h 459082"/>
                <a:gd name="connsiteX364" fmla="*/ 2254550 w 2972814"/>
                <a:gd name="connsiteY364" fmla="*/ 90342 h 459082"/>
                <a:gd name="connsiteX365" fmla="*/ 2252250 w 2972814"/>
                <a:gd name="connsiteY365" fmla="*/ 88218 h 459082"/>
                <a:gd name="connsiteX366" fmla="*/ 2241118 w 2972814"/>
                <a:gd name="connsiteY366" fmla="*/ 78226 h 459082"/>
                <a:gd name="connsiteX367" fmla="*/ 2234599 w 2972814"/>
                <a:gd name="connsiteY367" fmla="*/ 72433 h 459082"/>
                <a:gd name="connsiteX368" fmla="*/ 2229633 w 2972814"/>
                <a:gd name="connsiteY368" fmla="*/ 68235 h 459082"/>
                <a:gd name="connsiteX369" fmla="*/ 2217759 w 2972814"/>
                <a:gd name="connsiteY369" fmla="*/ 58243 h 459082"/>
                <a:gd name="connsiteX370" fmla="*/ 2214647 w 2972814"/>
                <a:gd name="connsiteY370" fmla="*/ 55597 h 459082"/>
                <a:gd name="connsiteX371" fmla="*/ 2205009 w 2972814"/>
                <a:gd name="connsiteY371" fmla="*/ 48252 h 459082"/>
                <a:gd name="connsiteX372" fmla="*/ 2194695 w 2972814"/>
                <a:gd name="connsiteY372" fmla="*/ 40658 h 459082"/>
                <a:gd name="connsiteX373" fmla="*/ 2190641 w 2972814"/>
                <a:gd name="connsiteY373" fmla="*/ 38260 h 459082"/>
                <a:gd name="connsiteX374" fmla="*/ 2174743 w 2972814"/>
                <a:gd name="connsiteY374" fmla="*/ 28385 h 459082"/>
                <a:gd name="connsiteX375" fmla="*/ 2174453 w 2972814"/>
                <a:gd name="connsiteY375" fmla="*/ 28269 h 459082"/>
                <a:gd name="connsiteX376" fmla="*/ 2154791 w 2972814"/>
                <a:gd name="connsiteY376" fmla="*/ 21032 h 459082"/>
                <a:gd name="connsiteX377" fmla="*/ 2138308 w 2972814"/>
                <a:gd name="connsiteY377" fmla="*/ 18277 h 459082"/>
                <a:gd name="connsiteX378" fmla="*/ 2134840 w 2972814"/>
                <a:gd name="connsiteY378" fmla="*/ 17670 h 459082"/>
                <a:gd name="connsiteX379" fmla="*/ 2128941 w 2972814"/>
                <a:gd name="connsiteY379" fmla="*/ 18277 h 459082"/>
                <a:gd name="connsiteX380" fmla="*/ 2114888 w 2972814"/>
                <a:gd name="connsiteY380" fmla="*/ 19740 h 459082"/>
                <a:gd name="connsiteX381" fmla="*/ 2094936 w 2972814"/>
                <a:gd name="connsiteY381" fmla="*/ 27564 h 459082"/>
                <a:gd name="connsiteX382" fmla="*/ 2093841 w 2972814"/>
                <a:gd name="connsiteY382" fmla="*/ 28269 h 459082"/>
                <a:gd name="connsiteX383" fmla="*/ 2078834 w 2972814"/>
                <a:gd name="connsiteY383" fmla="*/ 38260 h 459082"/>
                <a:gd name="connsiteX384" fmla="*/ 2074984 w 2972814"/>
                <a:gd name="connsiteY384" fmla="*/ 40869 h 459082"/>
                <a:gd name="connsiteX385" fmla="*/ 2066813 w 2972814"/>
                <a:gd name="connsiteY385" fmla="*/ 48252 h 459082"/>
                <a:gd name="connsiteX386" fmla="*/ 2055809 w 2972814"/>
                <a:gd name="connsiteY386" fmla="*/ 58243 h 459082"/>
                <a:gd name="connsiteX387" fmla="*/ 2055033 w 2972814"/>
                <a:gd name="connsiteY387" fmla="*/ 58915 h 459082"/>
                <a:gd name="connsiteX388" fmla="*/ 2046208 w 2972814"/>
                <a:gd name="connsiteY388" fmla="*/ 68235 h 459082"/>
                <a:gd name="connsiteX389" fmla="*/ 2036736 w 2972814"/>
                <a:gd name="connsiteY389" fmla="*/ 78226 h 459082"/>
                <a:gd name="connsiteX390" fmla="*/ 2035081 w 2972814"/>
                <a:gd name="connsiteY390" fmla="*/ 80099 h 459082"/>
                <a:gd name="connsiteX391" fmla="*/ 2028345 w 2972814"/>
                <a:gd name="connsiteY391" fmla="*/ 88218 h 459082"/>
                <a:gd name="connsiteX392" fmla="*/ 2019513 w 2972814"/>
                <a:gd name="connsiteY392" fmla="*/ 98209 h 459082"/>
                <a:gd name="connsiteX393" fmla="*/ 2015129 w 2972814"/>
                <a:gd name="connsiteY393" fmla="*/ 103439 h 459082"/>
                <a:gd name="connsiteX394" fmla="*/ 2011082 w 2972814"/>
                <a:gd name="connsiteY394" fmla="*/ 108201 h 459082"/>
                <a:gd name="connsiteX395" fmla="*/ 2002275 w 2972814"/>
                <a:gd name="connsiteY395" fmla="*/ 118192 h 459082"/>
                <a:gd name="connsiteX396" fmla="*/ 1995177 w 2972814"/>
                <a:gd name="connsiteY396" fmla="*/ 126267 h 459082"/>
                <a:gd name="connsiteX397" fmla="*/ 1993319 w 2972814"/>
                <a:gd name="connsiteY397" fmla="*/ 128184 h 459082"/>
                <a:gd name="connsiteX398" fmla="*/ 1983762 w 2972814"/>
                <a:gd name="connsiteY398" fmla="*/ 138175 h 459082"/>
                <a:gd name="connsiteX399" fmla="*/ 1975226 w 2972814"/>
                <a:gd name="connsiteY399" fmla="*/ 147056 h 459082"/>
                <a:gd name="connsiteX400" fmla="*/ 1973966 w 2972814"/>
                <a:gd name="connsiteY400" fmla="*/ 148167 h 459082"/>
                <a:gd name="connsiteX401" fmla="*/ 1962275 w 2972814"/>
                <a:gd name="connsiteY401" fmla="*/ 158158 h 459082"/>
                <a:gd name="connsiteX402" fmla="*/ 1955274 w 2972814"/>
                <a:gd name="connsiteY402" fmla="*/ 164483 h 459082"/>
                <a:gd name="connsiteX403" fmla="*/ 1949706 w 2972814"/>
                <a:gd name="connsiteY403" fmla="*/ 168150 h 459082"/>
                <a:gd name="connsiteX404" fmla="*/ 1935322 w 2972814"/>
                <a:gd name="connsiteY404" fmla="*/ 177278 h 459082"/>
                <a:gd name="connsiteX405" fmla="*/ 1933207 w 2972814"/>
                <a:gd name="connsiteY405" fmla="*/ 178141 h 459082"/>
                <a:gd name="connsiteX406" fmla="*/ 1915370 w 2972814"/>
                <a:gd name="connsiteY406" fmla="*/ 185528 h 459082"/>
                <a:gd name="connsiteX407" fmla="*/ 1903330 w 2972814"/>
                <a:gd name="connsiteY407" fmla="*/ 188133 h 459082"/>
                <a:gd name="connsiteX408" fmla="*/ 1895419 w 2972814"/>
                <a:gd name="connsiteY408" fmla="*/ 189782 h 459082"/>
                <a:gd name="connsiteX409" fmla="*/ 1875467 w 2972814"/>
                <a:gd name="connsiteY409" fmla="*/ 190913 h 459082"/>
                <a:gd name="connsiteX410" fmla="*/ 1855515 w 2972814"/>
                <a:gd name="connsiteY410" fmla="*/ 189487 h 459082"/>
                <a:gd name="connsiteX411" fmla="*/ 1842759 w 2972814"/>
                <a:gd name="connsiteY411" fmla="*/ 188133 h 459082"/>
                <a:gd name="connsiteX412" fmla="*/ 1835563 w 2972814"/>
                <a:gd name="connsiteY412" fmla="*/ 187381 h 459082"/>
                <a:gd name="connsiteX413" fmla="*/ 1815612 w 2972814"/>
                <a:gd name="connsiteY413" fmla="*/ 184337 h 459082"/>
                <a:gd name="connsiteX414" fmla="*/ 1795660 w 2972814"/>
                <a:gd name="connsiteY414" fmla="*/ 180776 h 459082"/>
                <a:gd name="connsiteX415" fmla="*/ 1780983 w 2972814"/>
                <a:gd name="connsiteY415" fmla="*/ 178141 h 459082"/>
                <a:gd name="connsiteX416" fmla="*/ 1775707 w 2972814"/>
                <a:gd name="connsiteY416" fmla="*/ 177178 h 459082"/>
                <a:gd name="connsiteX417" fmla="*/ 1755756 w 2972814"/>
                <a:gd name="connsiteY417" fmla="*/ 172642 h 459082"/>
                <a:gd name="connsiteX418" fmla="*/ 1736278 w 2972814"/>
                <a:gd name="connsiteY418" fmla="*/ 168150 h 459082"/>
                <a:gd name="connsiteX419" fmla="*/ 1735804 w 2972814"/>
                <a:gd name="connsiteY419" fmla="*/ 168040 h 459082"/>
                <a:gd name="connsiteX420" fmla="*/ 1715853 w 2972814"/>
                <a:gd name="connsiteY420" fmla="*/ 162783 h 459082"/>
                <a:gd name="connsiteX421" fmla="*/ 1696583 w 2972814"/>
                <a:gd name="connsiteY421" fmla="*/ 158158 h 459082"/>
                <a:gd name="connsiteX422" fmla="*/ 1695900 w 2972814"/>
                <a:gd name="connsiteY422" fmla="*/ 157991 h 459082"/>
                <a:gd name="connsiteX423" fmla="*/ 1675949 w 2972814"/>
                <a:gd name="connsiteY423" fmla="*/ 153328 h 459082"/>
                <a:gd name="connsiteX424" fmla="*/ 1655997 w 2972814"/>
                <a:gd name="connsiteY424" fmla="*/ 149578 h 459082"/>
                <a:gd name="connsiteX425" fmla="*/ 1645682 w 2972814"/>
                <a:gd name="connsiteY425" fmla="*/ 148167 h 459082"/>
                <a:gd name="connsiteX426" fmla="*/ 1636046 w 2972814"/>
                <a:gd name="connsiteY426" fmla="*/ 146836 h 459082"/>
                <a:gd name="connsiteX427" fmla="*/ 1616093 w 2972814"/>
                <a:gd name="connsiteY427" fmla="*/ 144767 h 459082"/>
                <a:gd name="connsiteX428" fmla="*/ 1596142 w 2972814"/>
                <a:gd name="connsiteY428" fmla="*/ 142819 h 459082"/>
                <a:gd name="connsiteX429" fmla="*/ 1576190 w 2972814"/>
                <a:gd name="connsiteY429" fmla="*/ 140115 h 459082"/>
                <a:gd name="connsiteX430" fmla="*/ 1566213 w 2972814"/>
                <a:gd name="connsiteY430" fmla="*/ 138175 h 459082"/>
                <a:gd name="connsiteX431" fmla="*/ 1556239 w 2972814"/>
                <a:gd name="connsiteY431" fmla="*/ 136251 h 459082"/>
                <a:gd name="connsiteX432" fmla="*/ 1536286 w 2972814"/>
                <a:gd name="connsiteY432" fmla="*/ 130246 h 459082"/>
                <a:gd name="connsiteX433" fmla="*/ 1531230 w 2972814"/>
                <a:gd name="connsiteY433" fmla="*/ 128184 h 459082"/>
                <a:gd name="connsiteX434" fmla="*/ 1516335 w 2972814"/>
                <a:gd name="connsiteY434" fmla="*/ 122376 h 459082"/>
                <a:gd name="connsiteX435" fmla="*/ 1507074 w 2972814"/>
                <a:gd name="connsiteY435" fmla="*/ 118192 h 459082"/>
                <a:gd name="connsiteX436" fmla="*/ 1496383 w 2972814"/>
                <a:gd name="connsiteY436" fmla="*/ 112871 h 459082"/>
                <a:gd name="connsiteX437" fmla="*/ 1487625 w 2972814"/>
                <a:gd name="connsiteY437" fmla="*/ 108201 h 459082"/>
                <a:gd name="connsiteX438" fmla="*/ 1476432 w 2972814"/>
                <a:gd name="connsiteY438" fmla="*/ 102521 h 459082"/>
                <a:gd name="connsiteX439" fmla="*/ 1467779 w 2972814"/>
                <a:gd name="connsiteY439" fmla="*/ 98209 h 459082"/>
                <a:gd name="connsiteX440" fmla="*/ 1456479 w 2972814"/>
                <a:gd name="connsiteY440" fmla="*/ 92358 h 459082"/>
                <a:gd name="connsiteX441" fmla="*/ 1447552 w 2972814"/>
                <a:gd name="connsiteY441" fmla="*/ 88218 h 459082"/>
                <a:gd name="connsiteX442" fmla="*/ 1436528 w 2972814"/>
                <a:gd name="connsiteY442" fmla="*/ 83349 h 459082"/>
                <a:gd name="connsiteX443" fmla="*/ 1420781 w 2972814"/>
                <a:gd name="connsiteY443" fmla="*/ 78226 h 459082"/>
                <a:gd name="connsiteX444" fmla="*/ 1416576 w 2972814"/>
                <a:gd name="connsiteY444" fmla="*/ 76886 h 459082"/>
                <a:gd name="connsiteX445" fmla="*/ 1396625 w 2972814"/>
                <a:gd name="connsiteY445" fmla="*/ 73293 h 459082"/>
                <a:gd name="connsiteX446" fmla="*/ 1376672 w 2972814"/>
                <a:gd name="connsiteY446" fmla="*/ 72603 h 459082"/>
                <a:gd name="connsiteX447" fmla="*/ 1356720 w 2972814"/>
                <a:gd name="connsiteY447" fmla="*/ 74695 h 459082"/>
                <a:gd name="connsiteX448" fmla="*/ 1341508 w 2972814"/>
                <a:gd name="connsiteY448" fmla="*/ 78226 h 459082"/>
                <a:gd name="connsiteX449" fmla="*/ 1336769 w 2972814"/>
                <a:gd name="connsiteY449" fmla="*/ 79345 h 459082"/>
                <a:gd name="connsiteX450" fmla="*/ 1316817 w 2972814"/>
                <a:gd name="connsiteY450" fmla="*/ 85753 h 459082"/>
                <a:gd name="connsiteX451" fmla="*/ 1309608 w 2972814"/>
                <a:gd name="connsiteY451" fmla="*/ 88218 h 459082"/>
                <a:gd name="connsiteX452" fmla="*/ 1296865 w 2972814"/>
                <a:gd name="connsiteY452" fmla="*/ 92758 h 459082"/>
                <a:gd name="connsiteX453" fmla="*/ 1281768 w 2972814"/>
                <a:gd name="connsiteY453" fmla="*/ 98209 h 459082"/>
                <a:gd name="connsiteX454" fmla="*/ 1276913 w 2972814"/>
                <a:gd name="connsiteY454" fmla="*/ 99918 h 459082"/>
                <a:gd name="connsiteX455" fmla="*/ 1256962 w 2972814"/>
                <a:gd name="connsiteY455" fmla="*/ 106380 h 459082"/>
                <a:gd name="connsiteX456" fmla="*/ 1248601 w 2972814"/>
                <a:gd name="connsiteY456" fmla="*/ 108201 h 459082"/>
                <a:gd name="connsiteX457" fmla="*/ 1237010 w 2972814"/>
                <a:gd name="connsiteY457" fmla="*/ 110708 h 459082"/>
                <a:gd name="connsiteX458" fmla="*/ 1217058 w 2972814"/>
                <a:gd name="connsiteY458" fmla="*/ 113221 h 459082"/>
                <a:gd name="connsiteX459" fmla="*/ 1197106 w 2972814"/>
                <a:gd name="connsiteY459" fmla="*/ 113146 h 459082"/>
                <a:gd name="connsiteX460" fmla="*/ 1177155 w 2972814"/>
                <a:gd name="connsiteY460" fmla="*/ 110292 h 459082"/>
                <a:gd name="connsiteX461" fmla="*/ 1169641 w 2972814"/>
                <a:gd name="connsiteY461" fmla="*/ 108201 h 459082"/>
                <a:gd name="connsiteX462" fmla="*/ 1157203 w 2972814"/>
                <a:gd name="connsiteY462" fmla="*/ 104867 h 459082"/>
                <a:gd name="connsiteX463" fmla="*/ 1141114 w 2972814"/>
                <a:gd name="connsiteY463" fmla="*/ 98209 h 459082"/>
                <a:gd name="connsiteX464" fmla="*/ 1137251 w 2972814"/>
                <a:gd name="connsiteY464" fmla="*/ 96621 h 459082"/>
                <a:gd name="connsiteX465" fmla="*/ 1119631 w 2972814"/>
                <a:gd name="connsiteY465" fmla="*/ 88218 h 459082"/>
                <a:gd name="connsiteX466" fmla="*/ 1117299 w 2972814"/>
                <a:gd name="connsiteY466" fmla="*/ 87094 h 459082"/>
                <a:gd name="connsiteX467" fmla="*/ 1100806 w 2972814"/>
                <a:gd name="connsiteY467" fmla="*/ 78226 h 459082"/>
                <a:gd name="connsiteX468" fmla="*/ 1097348 w 2972814"/>
                <a:gd name="connsiteY468" fmla="*/ 76372 h 459082"/>
                <a:gd name="connsiteX469" fmla="*/ 1081928 w 2972814"/>
                <a:gd name="connsiteY469" fmla="*/ 68235 h 459082"/>
                <a:gd name="connsiteX470" fmla="*/ 1077396 w 2972814"/>
                <a:gd name="connsiteY470" fmla="*/ 65844 h 459082"/>
                <a:gd name="connsiteX471" fmla="*/ 1063268 w 2972814"/>
                <a:gd name="connsiteY471" fmla="*/ 58243 h 459082"/>
                <a:gd name="connsiteX472" fmla="*/ 1057444 w 2972814"/>
                <a:gd name="connsiteY472" fmla="*/ 55165 h 459082"/>
                <a:gd name="connsiteX473" fmla="*/ 1042705 w 2972814"/>
                <a:gd name="connsiteY473" fmla="*/ 48252 h 459082"/>
                <a:gd name="connsiteX474" fmla="*/ 1037492 w 2972814"/>
                <a:gd name="connsiteY474" fmla="*/ 45762 h 459082"/>
                <a:gd name="connsiteX475" fmla="*/ 1020316 w 2972814"/>
                <a:gd name="connsiteY475" fmla="*/ 38260 h 459082"/>
                <a:gd name="connsiteX476" fmla="*/ 1017541 w 2972814"/>
                <a:gd name="connsiteY476" fmla="*/ 37025 h 459082"/>
                <a:gd name="connsiteX477" fmla="*/ 997589 w 2972814"/>
                <a:gd name="connsiteY477" fmla="*/ 29048 h 459082"/>
                <a:gd name="connsiteX478" fmla="*/ 995510 w 2972814"/>
                <a:gd name="connsiteY478" fmla="*/ 28269 h 459082"/>
                <a:gd name="connsiteX479" fmla="*/ 977636 w 2972814"/>
                <a:gd name="connsiteY479" fmla="*/ 21745 h 459082"/>
                <a:gd name="connsiteX480" fmla="*/ 967715 w 2972814"/>
                <a:gd name="connsiteY480" fmla="*/ 18277 h 459082"/>
                <a:gd name="connsiteX481" fmla="*/ 957685 w 2972814"/>
                <a:gd name="connsiteY481" fmla="*/ 14693 h 459082"/>
                <a:gd name="connsiteX482" fmla="*/ 937733 w 2972814"/>
                <a:gd name="connsiteY482" fmla="*/ 8681 h 459082"/>
                <a:gd name="connsiteX483" fmla="*/ 936124 w 2972814"/>
                <a:gd name="connsiteY483" fmla="*/ 8286 h 459082"/>
                <a:gd name="connsiteX484" fmla="*/ 917782 w 2972814"/>
                <a:gd name="connsiteY484" fmla="*/ 3786 h 459082"/>
                <a:gd name="connsiteX485" fmla="*/ 897829 w 2972814"/>
                <a:gd name="connsiteY485" fmla="*/ 547 h 459082"/>
                <a:gd name="connsiteX486" fmla="*/ 877878 w 2972814"/>
                <a:gd name="connsiteY486" fmla="*/ 0 h 459082"/>
                <a:gd name="connsiteX487" fmla="*/ 857926 w 2972814"/>
                <a:gd name="connsiteY487" fmla="*/ 3313 h 459082"/>
                <a:gd name="connsiteX488" fmla="*/ 844899 w 2972814"/>
                <a:gd name="connsiteY488" fmla="*/ 8286 h 459082"/>
                <a:gd name="connsiteX489" fmla="*/ 837975 w 2972814"/>
                <a:gd name="connsiteY489" fmla="*/ 10982 h 459082"/>
                <a:gd name="connsiteX490" fmla="*/ 825580 w 2972814"/>
                <a:gd name="connsiteY490" fmla="*/ 18277 h 459082"/>
                <a:gd name="connsiteX491" fmla="*/ 818022 w 2972814"/>
                <a:gd name="connsiteY491" fmla="*/ 22655 h 459082"/>
                <a:gd name="connsiteX492" fmla="*/ 810606 w 2972814"/>
                <a:gd name="connsiteY492" fmla="*/ 28269 h 459082"/>
                <a:gd name="connsiteX493" fmla="*/ 798071 w 2972814"/>
                <a:gd name="connsiteY493" fmla="*/ 38163 h 459082"/>
                <a:gd name="connsiteX494" fmla="*/ 797966 w 2972814"/>
                <a:gd name="connsiteY494" fmla="*/ 38260 h 459082"/>
                <a:gd name="connsiteX495" fmla="*/ 786888 w 2972814"/>
                <a:gd name="connsiteY495" fmla="*/ 48252 h 459082"/>
                <a:gd name="connsiteX496" fmla="*/ 778119 w 2972814"/>
                <a:gd name="connsiteY496" fmla="*/ 56497 h 459082"/>
                <a:gd name="connsiteX497" fmla="*/ 776351 w 2972814"/>
                <a:gd name="connsiteY497" fmla="*/ 58243 h 459082"/>
                <a:gd name="connsiteX498" fmla="*/ 765676 w 2972814"/>
                <a:gd name="connsiteY498" fmla="*/ 68235 h 459082"/>
                <a:gd name="connsiteX499" fmla="*/ 758168 w 2972814"/>
                <a:gd name="connsiteY499" fmla="*/ 75689 h 459082"/>
                <a:gd name="connsiteX500" fmla="*/ 755620 w 2972814"/>
                <a:gd name="connsiteY500" fmla="*/ 78226 h 459082"/>
                <a:gd name="connsiteX501" fmla="*/ 745213 w 2972814"/>
                <a:gd name="connsiteY501" fmla="*/ 88218 h 459082"/>
                <a:gd name="connsiteX502" fmla="*/ 738215 w 2972814"/>
                <a:gd name="connsiteY502" fmla="*/ 95104 h 459082"/>
                <a:gd name="connsiteX503" fmla="*/ 734797 w 2972814"/>
                <a:gd name="connsiteY503" fmla="*/ 98209 h 459082"/>
                <a:gd name="connsiteX504" fmla="*/ 723637 w 2972814"/>
                <a:gd name="connsiteY504" fmla="*/ 108201 h 459082"/>
                <a:gd name="connsiteX505" fmla="*/ 718264 w 2972814"/>
                <a:gd name="connsiteY505" fmla="*/ 113022 h 459082"/>
                <a:gd name="connsiteX506" fmla="*/ 711768 w 2972814"/>
                <a:gd name="connsiteY506" fmla="*/ 118192 h 459082"/>
                <a:gd name="connsiteX507" fmla="*/ 699223 w 2972814"/>
                <a:gd name="connsiteY507" fmla="*/ 128184 h 459082"/>
                <a:gd name="connsiteX508" fmla="*/ 698312 w 2972814"/>
                <a:gd name="connsiteY508" fmla="*/ 128902 h 459082"/>
                <a:gd name="connsiteX509" fmla="*/ 683774 w 2972814"/>
                <a:gd name="connsiteY509" fmla="*/ 138175 h 459082"/>
                <a:gd name="connsiteX510" fmla="*/ 678361 w 2972814"/>
                <a:gd name="connsiteY510" fmla="*/ 141726 h 459082"/>
                <a:gd name="connsiteX511" fmla="*/ 666488 w 2972814"/>
                <a:gd name="connsiteY511" fmla="*/ 148167 h 459082"/>
                <a:gd name="connsiteX512" fmla="*/ 658408 w 2972814"/>
                <a:gd name="connsiteY512" fmla="*/ 152452 h 459082"/>
                <a:gd name="connsiteX513" fmla="*/ 645318 w 2972814"/>
                <a:gd name="connsiteY513" fmla="*/ 158158 h 459082"/>
                <a:gd name="connsiteX514" fmla="*/ 638457 w 2972814"/>
                <a:gd name="connsiteY514" fmla="*/ 161124 h 459082"/>
                <a:gd name="connsiteX515" fmla="*/ 620727 w 2972814"/>
                <a:gd name="connsiteY515" fmla="*/ 168150 h 459082"/>
                <a:gd name="connsiteX516" fmla="*/ 618505 w 2972814"/>
                <a:gd name="connsiteY516" fmla="*/ 169036 h 459082"/>
                <a:gd name="connsiteX517" fmla="*/ 598553 w 2972814"/>
                <a:gd name="connsiteY517" fmla="*/ 177157 h 459082"/>
                <a:gd name="connsiteX518" fmla="*/ 596305 w 2972814"/>
                <a:gd name="connsiteY518" fmla="*/ 178141 h 459082"/>
                <a:gd name="connsiteX519" fmla="*/ 578601 w 2972814"/>
                <a:gd name="connsiteY519" fmla="*/ 185708 h 459082"/>
                <a:gd name="connsiteX520" fmla="*/ 573171 w 2972814"/>
                <a:gd name="connsiteY520" fmla="*/ 188133 h 459082"/>
                <a:gd name="connsiteX521" fmla="*/ 558649 w 2972814"/>
                <a:gd name="connsiteY521" fmla="*/ 194851 h 459082"/>
                <a:gd name="connsiteX522" fmla="*/ 552174 w 2972814"/>
                <a:gd name="connsiteY522" fmla="*/ 198124 h 459082"/>
                <a:gd name="connsiteX523" fmla="*/ 538698 w 2972814"/>
                <a:gd name="connsiteY523" fmla="*/ 204963 h 459082"/>
                <a:gd name="connsiteX524" fmla="*/ 532177 w 2972814"/>
                <a:gd name="connsiteY524" fmla="*/ 208116 h 459082"/>
                <a:gd name="connsiteX525" fmla="*/ 518746 w 2972814"/>
                <a:gd name="connsiteY525" fmla="*/ 214353 h 459082"/>
                <a:gd name="connsiteX526" fmla="*/ 510757 w 2972814"/>
                <a:gd name="connsiteY526" fmla="*/ 218107 h 459082"/>
                <a:gd name="connsiteX527" fmla="*/ 498794 w 2972814"/>
                <a:gd name="connsiteY527" fmla="*/ 223775 h 459082"/>
                <a:gd name="connsiteX528" fmla="*/ 487733 w 2972814"/>
                <a:gd name="connsiteY528" fmla="*/ 228099 h 459082"/>
                <a:gd name="connsiteX529" fmla="*/ 478842 w 2972814"/>
                <a:gd name="connsiteY529" fmla="*/ 231669 h 459082"/>
                <a:gd name="connsiteX530" fmla="*/ 459655 w 2972814"/>
                <a:gd name="connsiteY530" fmla="*/ 238090 h 459082"/>
                <a:gd name="connsiteX531" fmla="*/ 458891 w 2972814"/>
                <a:gd name="connsiteY531" fmla="*/ 238351 h 459082"/>
                <a:gd name="connsiteX532" fmla="*/ 438939 w 2972814"/>
                <a:gd name="connsiteY532" fmla="*/ 243682 h 459082"/>
                <a:gd name="connsiteX533" fmla="*/ 421663 w 2972814"/>
                <a:gd name="connsiteY533" fmla="*/ 248082 h 459082"/>
                <a:gd name="connsiteX534" fmla="*/ 418987 w 2972814"/>
                <a:gd name="connsiteY534" fmla="*/ 248752 h 459082"/>
                <a:gd name="connsiteX535" fmla="*/ 399035 w 2972814"/>
                <a:gd name="connsiteY535" fmla="*/ 253832 h 459082"/>
                <a:gd name="connsiteX536" fmla="*/ 386225 w 2972814"/>
                <a:gd name="connsiteY536" fmla="*/ 258073 h 459082"/>
                <a:gd name="connsiteX537" fmla="*/ 379084 w 2972814"/>
                <a:gd name="connsiteY537" fmla="*/ 260425 h 459082"/>
                <a:gd name="connsiteX538" fmla="*/ 361213 w 2972814"/>
                <a:gd name="connsiteY538" fmla="*/ 268065 h 459082"/>
                <a:gd name="connsiteX539" fmla="*/ 359132 w 2972814"/>
                <a:gd name="connsiteY539" fmla="*/ 268977 h 459082"/>
                <a:gd name="connsiteX540" fmla="*/ 341789 w 2972814"/>
                <a:gd name="connsiteY540" fmla="*/ 278056 h 459082"/>
                <a:gd name="connsiteX541" fmla="*/ 339180 w 2972814"/>
                <a:gd name="connsiteY541" fmla="*/ 279441 h 459082"/>
                <a:gd name="connsiteX542" fmla="*/ 325017 w 2972814"/>
                <a:gd name="connsiteY542" fmla="*/ 288048 h 459082"/>
                <a:gd name="connsiteX543" fmla="*/ 319228 w 2972814"/>
                <a:gd name="connsiteY543" fmla="*/ 291417 h 459082"/>
                <a:gd name="connsiteX544" fmla="*/ 308480 w 2972814"/>
                <a:gd name="connsiteY544" fmla="*/ 298039 h 459082"/>
                <a:gd name="connsiteX545" fmla="*/ 299276 w 2972814"/>
                <a:gd name="connsiteY545" fmla="*/ 303787 h 459082"/>
                <a:gd name="connsiteX546" fmla="*/ 291827 w 2972814"/>
                <a:gd name="connsiteY546" fmla="*/ 308031 h 459082"/>
                <a:gd name="connsiteX547" fmla="*/ 279325 w 2972814"/>
                <a:gd name="connsiteY547" fmla="*/ 315794 h 459082"/>
                <a:gd name="connsiteX548" fmla="*/ 274799 w 2972814"/>
                <a:gd name="connsiteY548" fmla="*/ 318022 h 459082"/>
                <a:gd name="connsiteX549" fmla="*/ 259373 w 2972814"/>
                <a:gd name="connsiteY549" fmla="*/ 325187 h 459082"/>
                <a:gd name="connsiteX550" fmla="*/ 249722 w 2972814"/>
                <a:gd name="connsiteY550" fmla="*/ 328014 h 459082"/>
                <a:gd name="connsiteX551" fmla="*/ 239421 w 2972814"/>
                <a:gd name="connsiteY551" fmla="*/ 330835 h 459082"/>
                <a:gd name="connsiteX552" fmla="*/ 219469 w 2972814"/>
                <a:gd name="connsiteY552" fmla="*/ 330766 h 459082"/>
                <a:gd name="connsiteX553" fmla="*/ 210305 w 2972814"/>
                <a:gd name="connsiteY553" fmla="*/ 328014 h 459082"/>
                <a:gd name="connsiteX554" fmla="*/ 199518 w 2972814"/>
                <a:gd name="connsiteY554" fmla="*/ 324685 h 459082"/>
                <a:gd name="connsiteX555" fmla="*/ 189314 w 2972814"/>
                <a:gd name="connsiteY555" fmla="*/ 318022 h 459082"/>
                <a:gd name="connsiteX556" fmla="*/ 179566 w 2972814"/>
                <a:gd name="connsiteY556" fmla="*/ 311707 h 459082"/>
                <a:gd name="connsiteX557" fmla="*/ 175771 w 2972814"/>
                <a:gd name="connsiteY557" fmla="*/ 308031 h 459082"/>
                <a:gd name="connsiteX558" fmla="*/ 165495 w 2972814"/>
                <a:gd name="connsiteY558" fmla="*/ 298039 h 459082"/>
                <a:gd name="connsiteX559" fmla="*/ 159614 w 2972814"/>
                <a:gd name="connsiteY559" fmla="*/ 292496 h 459082"/>
                <a:gd name="connsiteX560" fmla="*/ 155891 w 2972814"/>
                <a:gd name="connsiteY560" fmla="*/ 288048 h 459082"/>
                <a:gd name="connsiteX561" fmla="*/ 148216 w 2972814"/>
                <a:gd name="connsiteY561" fmla="*/ 278056 h 459082"/>
                <a:gd name="connsiteX562" fmla="*/ 139903 w 2972814"/>
                <a:gd name="connsiteY562" fmla="*/ 268065 h 459082"/>
                <a:gd name="connsiteX563" fmla="*/ 139662 w 2972814"/>
                <a:gd name="connsiteY563" fmla="*/ 267769 h 459082"/>
                <a:gd name="connsiteX564" fmla="*/ 132912 w 2972814"/>
                <a:gd name="connsiteY564" fmla="*/ 258073 h 459082"/>
                <a:gd name="connsiteX565" fmla="*/ 126028 w 2972814"/>
                <a:gd name="connsiteY565" fmla="*/ 248082 h 459082"/>
                <a:gd name="connsiteX566" fmla="*/ 119711 w 2972814"/>
                <a:gd name="connsiteY566" fmla="*/ 238790 h 459082"/>
                <a:gd name="connsiteX567" fmla="*/ 119259 w 2972814"/>
                <a:gd name="connsiteY567" fmla="*/ 238090 h 459082"/>
                <a:gd name="connsiteX568" fmla="*/ 112736 w 2972814"/>
                <a:gd name="connsiteY568" fmla="*/ 228099 h 459082"/>
                <a:gd name="connsiteX569" fmla="*/ 106050 w 2972814"/>
                <a:gd name="connsiteY569" fmla="*/ 218107 h 459082"/>
                <a:gd name="connsiteX570" fmla="*/ 99759 w 2972814"/>
                <a:gd name="connsiteY570" fmla="*/ 208673 h 459082"/>
                <a:gd name="connsiteX571" fmla="*/ 99382 w 2972814"/>
                <a:gd name="connsiteY571" fmla="*/ 208116 h 459082"/>
                <a:gd name="connsiteX572" fmla="*/ 92912 w 2972814"/>
                <a:gd name="connsiteY572" fmla="*/ 198124 h 459082"/>
                <a:gd name="connsiteX573" fmla="*/ 86067 w 2972814"/>
                <a:gd name="connsiteY573" fmla="*/ 188133 h 459082"/>
                <a:gd name="connsiteX574" fmla="*/ 79807 w 2972814"/>
                <a:gd name="connsiteY574" fmla="*/ 178577 h 459082"/>
                <a:gd name="connsiteX575" fmla="*/ 79489 w 2972814"/>
                <a:gd name="connsiteY575" fmla="*/ 178141 h 459082"/>
                <a:gd name="connsiteX576" fmla="*/ 71947 w 2972814"/>
                <a:gd name="connsiteY576" fmla="*/ 168150 h 459082"/>
                <a:gd name="connsiteX577" fmla="*/ 64497 w 2972814"/>
                <a:gd name="connsiteY577" fmla="*/ 158158 h 459082"/>
                <a:gd name="connsiteX578" fmla="*/ 59855 w 2972814"/>
                <a:gd name="connsiteY578" fmla="*/ 151918 h 459082"/>
                <a:gd name="connsiteX579" fmla="*/ 56331 w 2972814"/>
                <a:gd name="connsiteY579" fmla="*/ 148167 h 459082"/>
                <a:gd name="connsiteX580" fmla="*/ 46527 w 2972814"/>
                <a:gd name="connsiteY580" fmla="*/ 138175 h 459082"/>
                <a:gd name="connsiteX581" fmla="*/ 39904 w 2972814"/>
                <a:gd name="connsiteY581" fmla="*/ 131072 h 459082"/>
                <a:gd name="connsiteX582" fmla="*/ 35788 w 2972814"/>
                <a:gd name="connsiteY582" fmla="*/ 128184 h 459082"/>
                <a:gd name="connsiteX583" fmla="*/ 21323 w 2972814"/>
                <a:gd name="connsiteY583" fmla="*/ 118192 h 459082"/>
                <a:gd name="connsiteX584" fmla="*/ 19952 w 2972814"/>
                <a:gd name="connsiteY584" fmla="*/ 117215 h 459082"/>
                <a:gd name="connsiteX585" fmla="*/ 0 w 2972814"/>
                <a:gd name="connsiteY585" fmla="*/ 111067 h 459082"/>
                <a:gd name="connsiteX586" fmla="*/ 0 w 2972814"/>
                <a:gd name="connsiteY586" fmla="*/ 118192 h 459082"/>
                <a:gd name="connsiteX587" fmla="*/ 0 w 2972814"/>
                <a:gd name="connsiteY587" fmla="*/ 128184 h 459082"/>
                <a:gd name="connsiteX588" fmla="*/ 0 w 2972814"/>
                <a:gd name="connsiteY588" fmla="*/ 138175 h 459082"/>
                <a:gd name="connsiteX589" fmla="*/ 0 w 2972814"/>
                <a:gd name="connsiteY589" fmla="*/ 148167 h 459082"/>
                <a:gd name="connsiteX590" fmla="*/ 0 w 2972814"/>
                <a:gd name="connsiteY590" fmla="*/ 158158 h 459082"/>
                <a:gd name="connsiteX591" fmla="*/ 0 w 2972814"/>
                <a:gd name="connsiteY591" fmla="*/ 168150 h 459082"/>
                <a:gd name="connsiteX592" fmla="*/ 0 w 2972814"/>
                <a:gd name="connsiteY592" fmla="*/ 178141 h 459082"/>
                <a:gd name="connsiteX593" fmla="*/ 0 w 2972814"/>
                <a:gd name="connsiteY593" fmla="*/ 188133 h 459082"/>
                <a:gd name="connsiteX594" fmla="*/ 0 w 2972814"/>
                <a:gd name="connsiteY594" fmla="*/ 198124 h 459082"/>
                <a:gd name="connsiteX595" fmla="*/ 0 w 2972814"/>
                <a:gd name="connsiteY595" fmla="*/ 208116 h 459082"/>
                <a:gd name="connsiteX596" fmla="*/ 0 w 2972814"/>
                <a:gd name="connsiteY596" fmla="*/ 218107 h 459082"/>
                <a:gd name="connsiteX597" fmla="*/ 0 w 2972814"/>
                <a:gd name="connsiteY597" fmla="*/ 228099 h 459082"/>
                <a:gd name="connsiteX598" fmla="*/ 0 w 2972814"/>
                <a:gd name="connsiteY598" fmla="*/ 238090 h 459082"/>
                <a:gd name="connsiteX599" fmla="*/ 0 w 2972814"/>
                <a:gd name="connsiteY599" fmla="*/ 239251 h 459082"/>
                <a:gd name="connsiteX600" fmla="*/ 19952 w 2972814"/>
                <a:gd name="connsiteY600" fmla="*/ 245485 h 459082"/>
                <a:gd name="connsiteX601" fmla="*/ 23756 w 2972814"/>
                <a:gd name="connsiteY601" fmla="*/ 248082 h 459082"/>
                <a:gd name="connsiteX602" fmla="*/ 38267 w 2972814"/>
                <a:gd name="connsiteY602" fmla="*/ 258073 h 459082"/>
                <a:gd name="connsiteX603" fmla="*/ 39904 w 2972814"/>
                <a:gd name="connsiteY603" fmla="*/ 259229 h 459082"/>
                <a:gd name="connsiteX604" fmla="*/ 48180 w 2972814"/>
                <a:gd name="connsiteY604" fmla="*/ 268065 h 459082"/>
                <a:gd name="connsiteX605" fmla="*/ 57790 w 2972814"/>
                <a:gd name="connsiteY605" fmla="*/ 278056 h 459082"/>
                <a:gd name="connsiteX606" fmla="*/ 59855 w 2972814"/>
                <a:gd name="connsiteY606" fmla="*/ 280240 h 459082"/>
                <a:gd name="connsiteX607" fmla="*/ 65672 w 2972814"/>
                <a:gd name="connsiteY607" fmla="*/ 288048 h 459082"/>
                <a:gd name="connsiteX608" fmla="*/ 73183 w 2972814"/>
                <a:gd name="connsiteY608" fmla="*/ 298039 h 459082"/>
                <a:gd name="connsiteX609" fmla="*/ 79807 w 2972814"/>
                <a:gd name="connsiteY609" fmla="*/ 306597 h 459082"/>
                <a:gd name="connsiteX610" fmla="*/ 80796 w 2972814"/>
                <a:gd name="connsiteY610" fmla="*/ 308031 h 459082"/>
                <a:gd name="connsiteX611" fmla="*/ 87266 w 2972814"/>
                <a:gd name="connsiteY611" fmla="*/ 318022 h 459082"/>
                <a:gd name="connsiteX612" fmla="*/ 94025 w 2972814"/>
                <a:gd name="connsiteY612" fmla="*/ 328014 h 459082"/>
                <a:gd name="connsiteX613" fmla="*/ 99759 w 2972814"/>
                <a:gd name="connsiteY613" fmla="*/ 336476 h 459082"/>
                <a:gd name="connsiteX614" fmla="*/ 100757 w 2972814"/>
                <a:gd name="connsiteY614" fmla="*/ 338005 h 459082"/>
                <a:gd name="connsiteX615" fmla="*/ 107186 w 2972814"/>
                <a:gd name="connsiteY615" fmla="*/ 347997 h 459082"/>
                <a:gd name="connsiteX616" fmla="*/ 113738 w 2972814"/>
                <a:gd name="connsiteY616" fmla="*/ 357988 h 459082"/>
                <a:gd name="connsiteX617" fmla="*/ 119711 w 2972814"/>
                <a:gd name="connsiteY617" fmla="*/ 367185 h 459082"/>
                <a:gd name="connsiteX618" fmla="*/ 120254 w 2972814"/>
                <a:gd name="connsiteY618" fmla="*/ 367980 h 459082"/>
                <a:gd name="connsiteX619" fmla="*/ 127115 w 2972814"/>
                <a:gd name="connsiteY619" fmla="*/ 377971 h 459082"/>
                <a:gd name="connsiteX620" fmla="*/ 134158 w 2972814"/>
                <a:gd name="connsiteY620" fmla="*/ 387963 h 459082"/>
                <a:gd name="connsiteX621" fmla="*/ 139662 w 2972814"/>
                <a:gd name="connsiteY621" fmla="*/ 395812 h 459082"/>
                <a:gd name="connsiteX622" fmla="*/ 141412 w 2972814"/>
                <a:gd name="connsiteY622" fmla="*/ 397954 h 459082"/>
                <a:gd name="connsiteX623" fmla="*/ 149274 w 2972814"/>
                <a:gd name="connsiteY623" fmla="*/ 407946 h 459082"/>
                <a:gd name="connsiteX624" fmla="*/ 157384 w 2972814"/>
                <a:gd name="connsiteY624" fmla="*/ 417937 h 459082"/>
                <a:gd name="connsiteX625" fmla="*/ 159614 w 2972814"/>
                <a:gd name="connsiteY625" fmla="*/ 420717 h 459082"/>
                <a:gd name="connsiteX626" fmla="*/ 166997 w 2972814"/>
                <a:gd name="connsiteY626" fmla="*/ 427929 h 459082"/>
                <a:gd name="connsiteX627" fmla="*/ 177304 w 2972814"/>
                <a:gd name="connsiteY627" fmla="*/ 437920 h 459082"/>
                <a:gd name="connsiteX628" fmla="*/ 179566 w 2972814"/>
                <a:gd name="connsiteY628" fmla="*/ 440127 h 459082"/>
                <a:gd name="connsiteX629" fmla="*/ 191774 w 2972814"/>
                <a:gd name="connsiteY629" fmla="*/ 447912 h 459082"/>
                <a:gd name="connsiteX630" fmla="*/ 199518 w 2972814"/>
                <a:gd name="connsiteY630" fmla="*/ 452884 h 459082"/>
                <a:gd name="connsiteX631" fmla="*/ 215545 w 2972814"/>
                <a:gd name="connsiteY631" fmla="*/ 457903 h 45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</a:cxnLst>
              <a:rect l="l" t="t" r="r" b="b"/>
              <a:pathLst>
                <a:path w="2972814" h="459082">
                  <a:moveTo>
                    <a:pt x="219469" y="459083"/>
                  </a:moveTo>
                  <a:lnTo>
                    <a:pt x="239421" y="458842"/>
                  </a:lnTo>
                  <a:lnTo>
                    <a:pt x="242786" y="457903"/>
                  </a:lnTo>
                  <a:lnTo>
                    <a:pt x="259373" y="453398"/>
                  </a:lnTo>
                  <a:lnTo>
                    <a:pt x="270935" y="447912"/>
                  </a:lnTo>
                  <a:lnTo>
                    <a:pt x="279325" y="443872"/>
                  </a:lnTo>
                  <a:lnTo>
                    <a:pt x="289674" y="437920"/>
                  </a:lnTo>
                  <a:lnTo>
                    <a:pt x="299276" y="432224"/>
                  </a:lnTo>
                  <a:lnTo>
                    <a:pt x="305984" y="427929"/>
                  </a:lnTo>
                  <a:lnTo>
                    <a:pt x="319228" y="419424"/>
                  </a:lnTo>
                  <a:lnTo>
                    <a:pt x="321760" y="417937"/>
                  </a:lnTo>
                  <a:lnTo>
                    <a:pt x="338627" y="407946"/>
                  </a:lnTo>
                  <a:lnTo>
                    <a:pt x="339180" y="407612"/>
                  </a:lnTo>
                  <a:lnTo>
                    <a:pt x="357264" y="397954"/>
                  </a:lnTo>
                  <a:lnTo>
                    <a:pt x="359132" y="396998"/>
                  </a:lnTo>
                  <a:lnTo>
                    <a:pt x="379084" y="388667"/>
                  </a:lnTo>
                  <a:lnTo>
                    <a:pt x="381219" y="387963"/>
                  </a:lnTo>
                  <a:lnTo>
                    <a:pt x="399035" y="382139"/>
                  </a:lnTo>
                  <a:lnTo>
                    <a:pt x="414695" y="377971"/>
                  </a:lnTo>
                  <a:lnTo>
                    <a:pt x="418987" y="376802"/>
                  </a:lnTo>
                  <a:lnTo>
                    <a:pt x="438939" y="372101"/>
                  </a:lnTo>
                  <a:lnTo>
                    <a:pt x="454013" y="367980"/>
                  </a:lnTo>
                  <a:lnTo>
                    <a:pt x="458891" y="366608"/>
                  </a:lnTo>
                  <a:lnTo>
                    <a:pt x="478842" y="359904"/>
                  </a:lnTo>
                  <a:lnTo>
                    <a:pt x="483611" y="357988"/>
                  </a:lnTo>
                  <a:lnTo>
                    <a:pt x="498794" y="352104"/>
                  </a:lnTo>
                  <a:lnTo>
                    <a:pt x="507402" y="347997"/>
                  </a:lnTo>
                  <a:lnTo>
                    <a:pt x="518746" y="342667"/>
                  </a:lnTo>
                  <a:lnTo>
                    <a:pt x="528290" y="338005"/>
                  </a:lnTo>
                  <a:lnTo>
                    <a:pt x="538698" y="332978"/>
                  </a:lnTo>
                  <a:lnTo>
                    <a:pt x="549445" y="328014"/>
                  </a:lnTo>
                  <a:lnTo>
                    <a:pt x="558649" y="323478"/>
                  </a:lnTo>
                  <a:lnTo>
                    <a:pt x="569976" y="318022"/>
                  </a:lnTo>
                  <a:lnTo>
                    <a:pt x="578601" y="313860"/>
                  </a:lnTo>
                  <a:lnTo>
                    <a:pt x="592062" y="308031"/>
                  </a:lnTo>
                  <a:lnTo>
                    <a:pt x="598553" y="305297"/>
                  </a:lnTo>
                  <a:lnTo>
                    <a:pt x="616662" y="298039"/>
                  </a:lnTo>
                  <a:lnTo>
                    <a:pt x="618505" y="297306"/>
                  </a:lnTo>
                  <a:lnTo>
                    <a:pt x="638457" y="289410"/>
                  </a:lnTo>
                  <a:lnTo>
                    <a:pt x="641507" y="288048"/>
                  </a:lnTo>
                  <a:lnTo>
                    <a:pt x="658408" y="280566"/>
                  </a:lnTo>
                  <a:lnTo>
                    <a:pt x="663107" y="278056"/>
                  </a:lnTo>
                  <a:lnTo>
                    <a:pt x="678361" y="269923"/>
                  </a:lnTo>
                  <a:lnTo>
                    <a:pt x="681233" y="268065"/>
                  </a:lnTo>
                  <a:lnTo>
                    <a:pt x="697036" y="258073"/>
                  </a:lnTo>
                  <a:lnTo>
                    <a:pt x="698312" y="257242"/>
                  </a:lnTo>
                  <a:lnTo>
                    <a:pt x="709803" y="248082"/>
                  </a:lnTo>
                  <a:lnTo>
                    <a:pt x="718264" y="241326"/>
                  </a:lnTo>
                  <a:lnTo>
                    <a:pt x="721808" y="238090"/>
                  </a:lnTo>
                  <a:lnTo>
                    <a:pt x="732826" y="228099"/>
                  </a:lnTo>
                  <a:lnTo>
                    <a:pt x="738215" y="223261"/>
                  </a:lnTo>
                  <a:lnTo>
                    <a:pt x="743584" y="218107"/>
                  </a:lnTo>
                  <a:lnTo>
                    <a:pt x="753932" y="208116"/>
                  </a:lnTo>
                  <a:lnTo>
                    <a:pt x="758168" y="204000"/>
                  </a:lnTo>
                  <a:lnTo>
                    <a:pt x="764204" y="198124"/>
                  </a:lnTo>
                  <a:lnTo>
                    <a:pt x="774336" y="188133"/>
                  </a:lnTo>
                  <a:lnTo>
                    <a:pt x="778119" y="184546"/>
                  </a:lnTo>
                  <a:lnTo>
                    <a:pt x="785260" y="178141"/>
                  </a:lnTo>
                  <a:lnTo>
                    <a:pt x="796196" y="168150"/>
                  </a:lnTo>
                  <a:lnTo>
                    <a:pt x="798071" y="166399"/>
                  </a:lnTo>
                  <a:lnTo>
                    <a:pt x="808407" y="158158"/>
                  </a:lnTo>
                  <a:lnTo>
                    <a:pt x="818022" y="150884"/>
                  </a:lnTo>
                  <a:lnTo>
                    <a:pt x="822774" y="148167"/>
                  </a:lnTo>
                  <a:lnTo>
                    <a:pt x="837975" y="139228"/>
                  </a:lnTo>
                  <a:lnTo>
                    <a:pt x="840837" y="138175"/>
                  </a:lnTo>
                  <a:lnTo>
                    <a:pt x="857926" y="131706"/>
                  </a:lnTo>
                  <a:lnTo>
                    <a:pt x="877878" y="128745"/>
                  </a:lnTo>
                  <a:lnTo>
                    <a:pt x="897829" y="129031"/>
                  </a:lnTo>
                  <a:lnTo>
                    <a:pt x="917782" y="131895"/>
                  </a:lnTo>
                  <a:lnTo>
                    <a:pt x="937733" y="137327"/>
                  </a:lnTo>
                  <a:lnTo>
                    <a:pt x="940581" y="138175"/>
                  </a:lnTo>
                  <a:lnTo>
                    <a:pt x="957685" y="143179"/>
                  </a:lnTo>
                  <a:lnTo>
                    <a:pt x="971824" y="148167"/>
                  </a:lnTo>
                  <a:lnTo>
                    <a:pt x="977636" y="150169"/>
                  </a:lnTo>
                  <a:lnTo>
                    <a:pt x="997589" y="157536"/>
                  </a:lnTo>
                  <a:lnTo>
                    <a:pt x="999209" y="158158"/>
                  </a:lnTo>
                  <a:lnTo>
                    <a:pt x="1017541" y="165344"/>
                  </a:lnTo>
                  <a:lnTo>
                    <a:pt x="1023832" y="168150"/>
                  </a:lnTo>
                  <a:lnTo>
                    <a:pt x="1037492" y="174174"/>
                  </a:lnTo>
                  <a:lnTo>
                    <a:pt x="1045757" y="178141"/>
                  </a:lnTo>
                  <a:lnTo>
                    <a:pt x="1057444" y="183692"/>
                  </a:lnTo>
                  <a:lnTo>
                    <a:pt x="1066011" y="188133"/>
                  </a:lnTo>
                  <a:lnTo>
                    <a:pt x="1077396" y="194183"/>
                  </a:lnTo>
                  <a:lnTo>
                    <a:pt x="1084613" y="198124"/>
                  </a:lnTo>
                  <a:lnTo>
                    <a:pt x="1097348" y="204774"/>
                  </a:lnTo>
                  <a:lnTo>
                    <a:pt x="1103671" y="208116"/>
                  </a:lnTo>
                  <a:lnTo>
                    <a:pt x="1117299" y="215574"/>
                  </a:lnTo>
                  <a:lnTo>
                    <a:pt x="1122386" y="218107"/>
                  </a:lnTo>
                  <a:lnTo>
                    <a:pt x="1137251" y="225517"/>
                  </a:lnTo>
                  <a:lnTo>
                    <a:pt x="1143859" y="228099"/>
                  </a:lnTo>
                  <a:lnTo>
                    <a:pt x="1157203" y="233320"/>
                  </a:lnTo>
                  <a:lnTo>
                    <a:pt x="1174357" y="238090"/>
                  </a:lnTo>
                  <a:lnTo>
                    <a:pt x="1177155" y="238866"/>
                  </a:lnTo>
                  <a:lnTo>
                    <a:pt x="1197106" y="241973"/>
                  </a:lnTo>
                  <a:lnTo>
                    <a:pt x="1217058" y="242005"/>
                  </a:lnTo>
                  <a:lnTo>
                    <a:pt x="1237010" y="239374"/>
                  </a:lnTo>
                  <a:lnTo>
                    <a:pt x="1242312" y="238090"/>
                  </a:lnTo>
                  <a:lnTo>
                    <a:pt x="1256962" y="234542"/>
                  </a:lnTo>
                  <a:lnTo>
                    <a:pt x="1276913" y="228499"/>
                  </a:lnTo>
                  <a:lnTo>
                    <a:pt x="1278024" y="228099"/>
                  </a:lnTo>
                  <a:lnTo>
                    <a:pt x="1296865" y="221411"/>
                  </a:lnTo>
                  <a:lnTo>
                    <a:pt x="1305887" y="218107"/>
                  </a:lnTo>
                  <a:lnTo>
                    <a:pt x="1316817" y="214090"/>
                  </a:lnTo>
                  <a:lnTo>
                    <a:pt x="1336065" y="208116"/>
                  </a:lnTo>
                  <a:lnTo>
                    <a:pt x="1336769" y="207896"/>
                  </a:lnTo>
                  <a:lnTo>
                    <a:pt x="1356720" y="203058"/>
                  </a:lnTo>
                  <a:lnTo>
                    <a:pt x="1376672" y="201063"/>
                  </a:lnTo>
                  <a:lnTo>
                    <a:pt x="1396625" y="201777"/>
                  </a:lnTo>
                  <a:lnTo>
                    <a:pt x="1416576" y="205454"/>
                  </a:lnTo>
                  <a:lnTo>
                    <a:pt x="1424390" y="208116"/>
                  </a:lnTo>
                  <a:lnTo>
                    <a:pt x="1436528" y="211942"/>
                  </a:lnTo>
                  <a:lnTo>
                    <a:pt x="1450764" y="218107"/>
                  </a:lnTo>
                  <a:lnTo>
                    <a:pt x="1456479" y="220688"/>
                  </a:lnTo>
                  <a:lnTo>
                    <a:pt x="1471494" y="228099"/>
                  </a:lnTo>
                  <a:lnTo>
                    <a:pt x="1476432" y="230661"/>
                  </a:lnTo>
                  <a:lnTo>
                    <a:pt x="1490418" y="238090"/>
                  </a:lnTo>
                  <a:lnTo>
                    <a:pt x="1496383" y="241125"/>
                  </a:lnTo>
                  <a:lnTo>
                    <a:pt x="1510564" y="248082"/>
                  </a:lnTo>
                  <a:lnTo>
                    <a:pt x="1516335" y="250887"/>
                  </a:lnTo>
                  <a:lnTo>
                    <a:pt x="1534868" y="258073"/>
                  </a:lnTo>
                  <a:lnTo>
                    <a:pt x="1536286" y="258614"/>
                  </a:lnTo>
                  <a:lnTo>
                    <a:pt x="1556239" y="264596"/>
                  </a:lnTo>
                  <a:lnTo>
                    <a:pt x="1573333" y="268065"/>
                  </a:lnTo>
                  <a:lnTo>
                    <a:pt x="1576190" y="268632"/>
                  </a:lnTo>
                  <a:lnTo>
                    <a:pt x="1596142" y="271101"/>
                  </a:lnTo>
                  <a:lnTo>
                    <a:pt x="1616093" y="273031"/>
                  </a:lnTo>
                  <a:lnTo>
                    <a:pt x="1636046" y="275290"/>
                  </a:lnTo>
                  <a:lnTo>
                    <a:pt x="1655997" y="277991"/>
                  </a:lnTo>
                  <a:lnTo>
                    <a:pt x="1656354" y="278056"/>
                  </a:lnTo>
                  <a:lnTo>
                    <a:pt x="1675949" y="281685"/>
                  </a:lnTo>
                  <a:lnTo>
                    <a:pt x="1695900" y="286265"/>
                  </a:lnTo>
                  <a:lnTo>
                    <a:pt x="1702728" y="288048"/>
                  </a:lnTo>
                  <a:lnTo>
                    <a:pt x="1715853" y="291575"/>
                  </a:lnTo>
                  <a:lnTo>
                    <a:pt x="1735804" y="296421"/>
                  </a:lnTo>
                  <a:lnTo>
                    <a:pt x="1742920" y="298039"/>
                  </a:lnTo>
                  <a:lnTo>
                    <a:pt x="1755756" y="301080"/>
                  </a:lnTo>
                  <a:lnTo>
                    <a:pt x="1775707" y="305553"/>
                  </a:lnTo>
                  <a:lnTo>
                    <a:pt x="1790284" y="308031"/>
                  </a:lnTo>
                  <a:lnTo>
                    <a:pt x="1795660" y="308988"/>
                  </a:lnTo>
                  <a:lnTo>
                    <a:pt x="1815612" y="312652"/>
                  </a:lnTo>
                  <a:lnTo>
                    <a:pt x="1835563" y="315738"/>
                  </a:lnTo>
                  <a:lnTo>
                    <a:pt x="1852737" y="318022"/>
                  </a:lnTo>
                  <a:lnTo>
                    <a:pt x="1855515" y="318374"/>
                  </a:lnTo>
                  <a:lnTo>
                    <a:pt x="1875467" y="319224"/>
                  </a:lnTo>
                  <a:lnTo>
                    <a:pt x="1895419" y="318145"/>
                  </a:lnTo>
                  <a:lnTo>
                    <a:pt x="1895979" y="318022"/>
                  </a:lnTo>
                  <a:lnTo>
                    <a:pt x="1915370" y="313735"/>
                  </a:lnTo>
                  <a:lnTo>
                    <a:pt x="1930020" y="308031"/>
                  </a:lnTo>
                  <a:lnTo>
                    <a:pt x="1935322" y="305935"/>
                  </a:lnTo>
                  <a:lnTo>
                    <a:pt x="1947255" y="298039"/>
                  </a:lnTo>
                  <a:lnTo>
                    <a:pt x="1955274" y="292793"/>
                  </a:lnTo>
                  <a:lnTo>
                    <a:pt x="1960792" y="288048"/>
                  </a:lnTo>
                  <a:lnTo>
                    <a:pt x="1972398" y="278056"/>
                  </a:lnTo>
                  <a:lnTo>
                    <a:pt x="1975226" y="275636"/>
                  </a:lnTo>
                  <a:lnTo>
                    <a:pt x="1982498" y="268065"/>
                  </a:lnTo>
                  <a:lnTo>
                    <a:pt x="1992119" y="258073"/>
                  </a:lnTo>
                  <a:lnTo>
                    <a:pt x="1995177" y="254899"/>
                  </a:lnTo>
                  <a:lnTo>
                    <a:pt x="2001076" y="248082"/>
                  </a:lnTo>
                  <a:lnTo>
                    <a:pt x="2009730" y="238090"/>
                  </a:lnTo>
                  <a:lnTo>
                    <a:pt x="2015129" y="231941"/>
                  </a:lnTo>
                  <a:lnTo>
                    <a:pt x="2018505" y="228099"/>
                  </a:lnTo>
                  <a:lnTo>
                    <a:pt x="2027051" y="218107"/>
                  </a:lnTo>
                  <a:lnTo>
                    <a:pt x="2035081" y="208806"/>
                  </a:lnTo>
                  <a:lnTo>
                    <a:pt x="2035716" y="208116"/>
                  </a:lnTo>
                  <a:lnTo>
                    <a:pt x="2044971" y="198124"/>
                  </a:lnTo>
                  <a:lnTo>
                    <a:pt x="2054302" y="188133"/>
                  </a:lnTo>
                  <a:lnTo>
                    <a:pt x="2055033" y="187357"/>
                  </a:lnTo>
                  <a:lnTo>
                    <a:pt x="2065197" y="178141"/>
                  </a:lnTo>
                  <a:lnTo>
                    <a:pt x="2074984" y="169342"/>
                  </a:lnTo>
                  <a:lnTo>
                    <a:pt x="2076778" y="168150"/>
                  </a:lnTo>
                  <a:lnTo>
                    <a:pt x="2091902" y="158158"/>
                  </a:lnTo>
                  <a:lnTo>
                    <a:pt x="2094936" y="156144"/>
                  </a:lnTo>
                  <a:lnTo>
                    <a:pt x="2114888" y="148312"/>
                  </a:lnTo>
                  <a:lnTo>
                    <a:pt x="2116121" y="148167"/>
                  </a:lnTo>
                  <a:lnTo>
                    <a:pt x="2134840" y="145845"/>
                  </a:lnTo>
                  <a:lnTo>
                    <a:pt x="2148914" y="148167"/>
                  </a:lnTo>
                  <a:lnTo>
                    <a:pt x="2154791" y="149121"/>
                  </a:lnTo>
                  <a:lnTo>
                    <a:pt x="2174743" y="156945"/>
                  </a:lnTo>
                  <a:lnTo>
                    <a:pt x="2176815" y="158158"/>
                  </a:lnTo>
                  <a:lnTo>
                    <a:pt x="2193493" y="168150"/>
                  </a:lnTo>
                  <a:lnTo>
                    <a:pt x="2194695" y="168856"/>
                  </a:lnTo>
                  <a:lnTo>
                    <a:pt x="2207176" y="178141"/>
                  </a:lnTo>
                  <a:lnTo>
                    <a:pt x="2214647" y="183883"/>
                  </a:lnTo>
                  <a:lnTo>
                    <a:pt x="2219549" y="188133"/>
                  </a:lnTo>
                  <a:lnTo>
                    <a:pt x="2231799" y="198124"/>
                  </a:lnTo>
                  <a:lnTo>
                    <a:pt x="2234599" y="200559"/>
                  </a:lnTo>
                  <a:lnTo>
                    <a:pt x="2242747" y="208116"/>
                  </a:lnTo>
                  <a:lnTo>
                    <a:pt x="2253920" y="218107"/>
                  </a:lnTo>
                  <a:lnTo>
                    <a:pt x="2254550" y="218682"/>
                  </a:lnTo>
                  <a:lnTo>
                    <a:pt x="2265088" y="228099"/>
                  </a:lnTo>
                  <a:lnTo>
                    <a:pt x="2274503" y="236721"/>
                  </a:lnTo>
                  <a:lnTo>
                    <a:pt x="2276116" y="238090"/>
                  </a:lnTo>
                  <a:lnTo>
                    <a:pt x="2287708" y="248082"/>
                  </a:lnTo>
                  <a:lnTo>
                    <a:pt x="2294454" y="253697"/>
                  </a:lnTo>
                  <a:lnTo>
                    <a:pt x="2300313" y="258073"/>
                  </a:lnTo>
                  <a:lnTo>
                    <a:pt x="2313032" y="268065"/>
                  </a:lnTo>
                  <a:lnTo>
                    <a:pt x="2314406" y="269137"/>
                  </a:lnTo>
                  <a:lnTo>
                    <a:pt x="2328196" y="278056"/>
                  </a:lnTo>
                  <a:lnTo>
                    <a:pt x="2334357" y="281957"/>
                  </a:lnTo>
                  <a:lnTo>
                    <a:pt x="2346674" y="288048"/>
                  </a:lnTo>
                  <a:lnTo>
                    <a:pt x="2354310" y="291764"/>
                  </a:lnTo>
                  <a:lnTo>
                    <a:pt x="2374261" y="297821"/>
                  </a:lnTo>
                  <a:lnTo>
                    <a:pt x="2375682" y="298039"/>
                  </a:lnTo>
                  <a:lnTo>
                    <a:pt x="2394213" y="300888"/>
                  </a:lnTo>
                  <a:lnTo>
                    <a:pt x="2414165" y="300368"/>
                  </a:lnTo>
                  <a:lnTo>
                    <a:pt x="2431509" y="298039"/>
                  </a:lnTo>
                  <a:lnTo>
                    <a:pt x="2434117" y="297684"/>
                  </a:lnTo>
                  <a:lnTo>
                    <a:pt x="2454068" y="292724"/>
                  </a:lnTo>
                  <a:lnTo>
                    <a:pt x="2468471" y="288048"/>
                  </a:lnTo>
                  <a:lnTo>
                    <a:pt x="2474020" y="286403"/>
                  </a:lnTo>
                  <a:lnTo>
                    <a:pt x="2493972" y="279115"/>
                  </a:lnTo>
                  <a:lnTo>
                    <a:pt x="2496473" y="278056"/>
                  </a:lnTo>
                  <a:lnTo>
                    <a:pt x="2513924" y="270812"/>
                  </a:lnTo>
                  <a:lnTo>
                    <a:pt x="2520153" y="268065"/>
                  </a:lnTo>
                  <a:lnTo>
                    <a:pt x="2533875" y="261639"/>
                  </a:lnTo>
                  <a:lnTo>
                    <a:pt x="2541313" y="258073"/>
                  </a:lnTo>
                  <a:lnTo>
                    <a:pt x="2553827" y="252298"/>
                  </a:lnTo>
                  <a:lnTo>
                    <a:pt x="2562491" y="248082"/>
                  </a:lnTo>
                  <a:lnTo>
                    <a:pt x="2573779" y="242332"/>
                  </a:lnTo>
                  <a:lnTo>
                    <a:pt x="2582596" y="238090"/>
                  </a:lnTo>
                  <a:lnTo>
                    <a:pt x="2593731" y="232953"/>
                  </a:lnTo>
                  <a:lnTo>
                    <a:pt x="2604728" y="228099"/>
                  </a:lnTo>
                  <a:lnTo>
                    <a:pt x="2613683" y="224211"/>
                  </a:lnTo>
                  <a:lnTo>
                    <a:pt x="2633165" y="218107"/>
                  </a:lnTo>
                  <a:lnTo>
                    <a:pt x="2633634" y="217954"/>
                  </a:lnTo>
                  <a:lnTo>
                    <a:pt x="2653586" y="214822"/>
                  </a:lnTo>
                  <a:lnTo>
                    <a:pt x="2673538" y="217044"/>
                  </a:lnTo>
                  <a:lnTo>
                    <a:pt x="2676045" y="218107"/>
                  </a:lnTo>
                  <a:lnTo>
                    <a:pt x="2693490" y="225758"/>
                  </a:lnTo>
                  <a:lnTo>
                    <a:pt x="2696471" y="228099"/>
                  </a:lnTo>
                  <a:lnTo>
                    <a:pt x="2709350" y="238090"/>
                  </a:lnTo>
                  <a:lnTo>
                    <a:pt x="2713441" y="241219"/>
                  </a:lnTo>
                  <a:lnTo>
                    <a:pt x="2719721" y="248082"/>
                  </a:lnTo>
                  <a:lnTo>
                    <a:pt x="2728455" y="258073"/>
                  </a:lnTo>
                  <a:lnTo>
                    <a:pt x="2733393" y="263504"/>
                  </a:lnTo>
                  <a:lnTo>
                    <a:pt x="2736750" y="268065"/>
                  </a:lnTo>
                  <a:lnTo>
                    <a:pt x="2743695" y="278056"/>
                  </a:lnTo>
                  <a:lnTo>
                    <a:pt x="2751008" y="288048"/>
                  </a:lnTo>
                  <a:lnTo>
                    <a:pt x="2753345" y="291355"/>
                  </a:lnTo>
                  <a:lnTo>
                    <a:pt x="2757510" y="298039"/>
                  </a:lnTo>
                  <a:lnTo>
                    <a:pt x="2763858" y="308031"/>
                  </a:lnTo>
                  <a:lnTo>
                    <a:pt x="2770104" y="318022"/>
                  </a:lnTo>
                  <a:lnTo>
                    <a:pt x="2773297" y="323177"/>
                  </a:lnTo>
                  <a:lnTo>
                    <a:pt x="2776194" y="328014"/>
                  </a:lnTo>
                  <a:lnTo>
                    <a:pt x="2782484" y="338005"/>
                  </a:lnTo>
                  <a:lnTo>
                    <a:pt x="2788553" y="347997"/>
                  </a:lnTo>
                  <a:lnTo>
                    <a:pt x="2793248" y="355616"/>
                  </a:lnTo>
                  <a:lnTo>
                    <a:pt x="2794794" y="357988"/>
                  </a:lnTo>
                  <a:lnTo>
                    <a:pt x="2801278" y="367980"/>
                  </a:lnTo>
                  <a:lnTo>
                    <a:pt x="2807627" y="377971"/>
                  </a:lnTo>
                  <a:lnTo>
                    <a:pt x="2813200" y="386310"/>
                  </a:lnTo>
                  <a:lnTo>
                    <a:pt x="2814470" y="387963"/>
                  </a:lnTo>
                  <a:lnTo>
                    <a:pt x="2821901" y="397954"/>
                  </a:lnTo>
                  <a:lnTo>
                    <a:pt x="2829684" y="407946"/>
                  </a:lnTo>
                  <a:lnTo>
                    <a:pt x="2833152" y="412616"/>
                  </a:lnTo>
                  <a:lnTo>
                    <a:pt x="2838327" y="417937"/>
                  </a:lnTo>
                  <a:lnTo>
                    <a:pt x="2848356" y="427929"/>
                  </a:lnTo>
                  <a:lnTo>
                    <a:pt x="2853104" y="432691"/>
                  </a:lnTo>
                  <a:lnTo>
                    <a:pt x="2861489" y="437920"/>
                  </a:lnTo>
                  <a:lnTo>
                    <a:pt x="2873055" y="444820"/>
                  </a:lnTo>
                  <a:lnTo>
                    <a:pt x="2887987" y="447912"/>
                  </a:lnTo>
                  <a:lnTo>
                    <a:pt x="2893007" y="448996"/>
                  </a:lnTo>
                  <a:lnTo>
                    <a:pt x="2900517" y="447912"/>
                  </a:lnTo>
                  <a:lnTo>
                    <a:pt x="2912959" y="446177"/>
                  </a:lnTo>
                  <a:lnTo>
                    <a:pt x="2932911" y="438461"/>
                  </a:lnTo>
                  <a:lnTo>
                    <a:pt x="2933844" y="437920"/>
                  </a:lnTo>
                  <a:lnTo>
                    <a:pt x="2950269" y="427929"/>
                  </a:lnTo>
                  <a:lnTo>
                    <a:pt x="2952862" y="426412"/>
                  </a:lnTo>
                  <a:lnTo>
                    <a:pt x="2964988" y="417937"/>
                  </a:lnTo>
                  <a:lnTo>
                    <a:pt x="2972814" y="412422"/>
                  </a:lnTo>
                  <a:lnTo>
                    <a:pt x="2972814" y="407946"/>
                  </a:lnTo>
                  <a:lnTo>
                    <a:pt x="2972814" y="397954"/>
                  </a:lnTo>
                  <a:lnTo>
                    <a:pt x="2972814" y="387963"/>
                  </a:lnTo>
                  <a:lnTo>
                    <a:pt x="2972814" y="377971"/>
                  </a:lnTo>
                  <a:lnTo>
                    <a:pt x="2972814" y="367980"/>
                  </a:lnTo>
                  <a:lnTo>
                    <a:pt x="2972814" y="357988"/>
                  </a:lnTo>
                  <a:lnTo>
                    <a:pt x="2972814" y="347997"/>
                  </a:lnTo>
                  <a:lnTo>
                    <a:pt x="2972814" y="338005"/>
                  </a:lnTo>
                  <a:lnTo>
                    <a:pt x="2972814" y="328014"/>
                  </a:lnTo>
                  <a:lnTo>
                    <a:pt x="2972814" y="318022"/>
                  </a:lnTo>
                  <a:lnTo>
                    <a:pt x="2972814" y="308031"/>
                  </a:lnTo>
                  <a:lnTo>
                    <a:pt x="2972814" y="298039"/>
                  </a:lnTo>
                  <a:lnTo>
                    <a:pt x="2972814" y="288048"/>
                  </a:lnTo>
                  <a:lnTo>
                    <a:pt x="2972814" y="284134"/>
                  </a:lnTo>
                  <a:lnTo>
                    <a:pt x="2967203" y="288048"/>
                  </a:lnTo>
                  <a:lnTo>
                    <a:pt x="2952862" y="297931"/>
                  </a:lnTo>
                  <a:lnTo>
                    <a:pt x="2952682" y="298039"/>
                  </a:lnTo>
                  <a:lnTo>
                    <a:pt x="2936268" y="308031"/>
                  </a:lnTo>
                  <a:lnTo>
                    <a:pt x="2932911" y="310066"/>
                  </a:lnTo>
                  <a:lnTo>
                    <a:pt x="2913099" y="318022"/>
                  </a:lnTo>
                  <a:lnTo>
                    <a:pt x="2912959" y="318077"/>
                  </a:lnTo>
                  <a:lnTo>
                    <a:pt x="2893007" y="320655"/>
                  </a:lnTo>
                  <a:lnTo>
                    <a:pt x="2881429" y="318022"/>
                  </a:lnTo>
                  <a:lnTo>
                    <a:pt x="2873055" y="316198"/>
                  </a:lnTo>
                  <a:lnTo>
                    <a:pt x="2859210" y="308031"/>
                  </a:lnTo>
                  <a:lnTo>
                    <a:pt x="2853104" y="304225"/>
                  </a:lnTo>
                  <a:lnTo>
                    <a:pt x="2846998" y="298039"/>
                  </a:lnTo>
                  <a:lnTo>
                    <a:pt x="2836863" y="288048"/>
                  </a:lnTo>
                  <a:lnTo>
                    <a:pt x="2833152" y="284335"/>
                  </a:lnTo>
                  <a:lnTo>
                    <a:pt x="2828390" y="278056"/>
                  </a:lnTo>
                  <a:lnTo>
                    <a:pt x="2820803" y="268065"/>
                  </a:lnTo>
                  <a:lnTo>
                    <a:pt x="2813221" y="258073"/>
                  </a:lnTo>
                  <a:lnTo>
                    <a:pt x="2813200" y="258047"/>
                  </a:lnTo>
                  <a:lnTo>
                    <a:pt x="2806593" y="248082"/>
                  </a:lnTo>
                  <a:lnTo>
                    <a:pt x="2800378" y="238090"/>
                  </a:lnTo>
                  <a:lnTo>
                    <a:pt x="2793733" y="228099"/>
                  </a:lnTo>
                  <a:lnTo>
                    <a:pt x="2793248" y="227321"/>
                  </a:lnTo>
                  <a:lnTo>
                    <a:pt x="2787785" y="218107"/>
                  </a:lnTo>
                  <a:lnTo>
                    <a:pt x="2781481" y="208116"/>
                  </a:lnTo>
                  <a:lnTo>
                    <a:pt x="2775427" y="198124"/>
                  </a:lnTo>
                  <a:lnTo>
                    <a:pt x="2773297" y="194602"/>
                  </a:lnTo>
                  <a:lnTo>
                    <a:pt x="2769205" y="188133"/>
                  </a:lnTo>
                  <a:lnTo>
                    <a:pt x="2762853" y="178141"/>
                  </a:lnTo>
                  <a:lnTo>
                    <a:pt x="2756590" y="168150"/>
                  </a:lnTo>
                  <a:lnTo>
                    <a:pt x="2753345" y="162992"/>
                  </a:lnTo>
                  <a:lnTo>
                    <a:pt x="2749892" y="158158"/>
                  </a:lnTo>
                  <a:lnTo>
                    <a:pt x="2742767" y="148167"/>
                  </a:lnTo>
                  <a:lnTo>
                    <a:pt x="2735467" y="138175"/>
                  </a:lnTo>
                  <a:lnTo>
                    <a:pt x="2733393" y="135250"/>
                  </a:lnTo>
                  <a:lnTo>
                    <a:pt x="2727166" y="128184"/>
                  </a:lnTo>
                  <a:lnTo>
                    <a:pt x="2718295" y="118192"/>
                  </a:lnTo>
                  <a:lnTo>
                    <a:pt x="2713441" y="112713"/>
                  </a:lnTo>
                  <a:lnTo>
                    <a:pt x="2707509" y="108201"/>
                  </a:lnTo>
                  <a:lnTo>
                    <a:pt x="2694481" y="98209"/>
                  </a:lnTo>
                  <a:lnTo>
                    <a:pt x="2693490" y="97435"/>
                  </a:lnTo>
                  <a:lnTo>
                    <a:pt x="2673538" y="88867"/>
                  </a:lnTo>
                  <a:lnTo>
                    <a:pt x="2667631" y="88218"/>
                  </a:lnTo>
                  <a:lnTo>
                    <a:pt x="2653586" y="86626"/>
                  </a:lnTo>
                  <a:lnTo>
                    <a:pt x="2642889" y="88218"/>
                  </a:lnTo>
                  <a:lnTo>
                    <a:pt x="2633634" y="89580"/>
                  </a:lnTo>
                  <a:lnTo>
                    <a:pt x="2613683" y="96112"/>
                  </a:lnTo>
                  <a:lnTo>
                    <a:pt x="2608948" y="98209"/>
                  </a:lnTo>
                  <a:lnTo>
                    <a:pt x="2593731" y="104887"/>
                  </a:lnTo>
                  <a:lnTo>
                    <a:pt x="2586791" y="108201"/>
                  </a:lnTo>
                  <a:lnTo>
                    <a:pt x="2573779" y="114384"/>
                  </a:lnTo>
                  <a:lnTo>
                    <a:pt x="2566101" y="118192"/>
                  </a:lnTo>
                  <a:lnTo>
                    <a:pt x="2553827" y="124182"/>
                  </a:lnTo>
                  <a:lnTo>
                    <a:pt x="2545533" y="128184"/>
                  </a:lnTo>
                  <a:lnTo>
                    <a:pt x="2533875" y="133626"/>
                  </a:lnTo>
                  <a:lnTo>
                    <a:pt x="2523454" y="138175"/>
                  </a:lnTo>
                  <a:lnTo>
                    <a:pt x="2513924" y="142668"/>
                  </a:lnTo>
                  <a:lnTo>
                    <a:pt x="2500728" y="148167"/>
                  </a:lnTo>
                  <a:lnTo>
                    <a:pt x="2493972" y="150988"/>
                  </a:lnTo>
                  <a:lnTo>
                    <a:pt x="2474020" y="157887"/>
                  </a:lnTo>
                  <a:lnTo>
                    <a:pt x="2473214" y="158158"/>
                  </a:lnTo>
                  <a:lnTo>
                    <a:pt x="2454068" y="164649"/>
                  </a:lnTo>
                  <a:lnTo>
                    <a:pt x="2439470" y="168150"/>
                  </a:lnTo>
                  <a:lnTo>
                    <a:pt x="2434117" y="169495"/>
                  </a:lnTo>
                  <a:lnTo>
                    <a:pt x="2414165" y="172393"/>
                  </a:lnTo>
                  <a:lnTo>
                    <a:pt x="2394213" y="172628"/>
                  </a:lnTo>
                  <a:lnTo>
                    <a:pt x="2374261" y="169737"/>
                  </a:lnTo>
                  <a:lnTo>
                    <a:pt x="2369292" y="168150"/>
                  </a:lnTo>
                  <a:lnTo>
                    <a:pt x="2354310" y="163437"/>
                  </a:lnTo>
                  <a:lnTo>
                    <a:pt x="2343263" y="158158"/>
                  </a:lnTo>
                  <a:lnTo>
                    <a:pt x="2334357" y="153873"/>
                  </a:lnTo>
                  <a:lnTo>
                    <a:pt x="2325298" y="148167"/>
                  </a:lnTo>
                  <a:lnTo>
                    <a:pt x="2314406" y="140900"/>
                  </a:lnTo>
                  <a:lnTo>
                    <a:pt x="2310962" y="138175"/>
                  </a:lnTo>
                  <a:lnTo>
                    <a:pt x="2297646" y="128184"/>
                  </a:lnTo>
                  <a:lnTo>
                    <a:pt x="2294454" y="125749"/>
                  </a:lnTo>
                  <a:lnTo>
                    <a:pt x="2285728" y="118192"/>
                  </a:lnTo>
                  <a:lnTo>
                    <a:pt x="2274503" y="108388"/>
                  </a:lnTo>
                  <a:lnTo>
                    <a:pt x="2274295" y="108201"/>
                  </a:lnTo>
                  <a:lnTo>
                    <a:pt x="2263090" y="98209"/>
                  </a:lnTo>
                  <a:lnTo>
                    <a:pt x="2254550" y="90342"/>
                  </a:lnTo>
                  <a:lnTo>
                    <a:pt x="2252250" y="88218"/>
                  </a:lnTo>
                  <a:lnTo>
                    <a:pt x="2241118" y="78226"/>
                  </a:lnTo>
                  <a:lnTo>
                    <a:pt x="2234599" y="72433"/>
                  </a:lnTo>
                  <a:lnTo>
                    <a:pt x="2229633" y="68235"/>
                  </a:lnTo>
                  <a:lnTo>
                    <a:pt x="2217759" y="58243"/>
                  </a:lnTo>
                  <a:lnTo>
                    <a:pt x="2214647" y="55597"/>
                  </a:lnTo>
                  <a:lnTo>
                    <a:pt x="2205009" y="48252"/>
                  </a:lnTo>
                  <a:lnTo>
                    <a:pt x="2194695" y="40658"/>
                  </a:lnTo>
                  <a:lnTo>
                    <a:pt x="2190641" y="38260"/>
                  </a:lnTo>
                  <a:lnTo>
                    <a:pt x="2174743" y="28385"/>
                  </a:lnTo>
                  <a:lnTo>
                    <a:pt x="2174453" y="28269"/>
                  </a:lnTo>
                  <a:lnTo>
                    <a:pt x="2154791" y="21032"/>
                  </a:lnTo>
                  <a:lnTo>
                    <a:pt x="2138308" y="18277"/>
                  </a:lnTo>
                  <a:lnTo>
                    <a:pt x="2134840" y="17670"/>
                  </a:lnTo>
                  <a:lnTo>
                    <a:pt x="2128941" y="18277"/>
                  </a:lnTo>
                  <a:lnTo>
                    <a:pt x="2114888" y="19740"/>
                  </a:lnTo>
                  <a:lnTo>
                    <a:pt x="2094936" y="27564"/>
                  </a:lnTo>
                  <a:lnTo>
                    <a:pt x="2093841" y="28269"/>
                  </a:lnTo>
                  <a:lnTo>
                    <a:pt x="2078834" y="38260"/>
                  </a:lnTo>
                  <a:lnTo>
                    <a:pt x="2074984" y="40869"/>
                  </a:lnTo>
                  <a:lnTo>
                    <a:pt x="2066813" y="48252"/>
                  </a:lnTo>
                  <a:lnTo>
                    <a:pt x="2055809" y="58243"/>
                  </a:lnTo>
                  <a:lnTo>
                    <a:pt x="2055033" y="58915"/>
                  </a:lnTo>
                  <a:lnTo>
                    <a:pt x="2046208" y="68235"/>
                  </a:lnTo>
                  <a:lnTo>
                    <a:pt x="2036736" y="78226"/>
                  </a:lnTo>
                  <a:lnTo>
                    <a:pt x="2035081" y="80099"/>
                  </a:lnTo>
                  <a:lnTo>
                    <a:pt x="2028345" y="88218"/>
                  </a:lnTo>
                  <a:lnTo>
                    <a:pt x="2019513" y="98209"/>
                  </a:lnTo>
                  <a:lnTo>
                    <a:pt x="2015129" y="103439"/>
                  </a:lnTo>
                  <a:lnTo>
                    <a:pt x="2011082" y="108201"/>
                  </a:lnTo>
                  <a:lnTo>
                    <a:pt x="2002275" y="118192"/>
                  </a:lnTo>
                  <a:lnTo>
                    <a:pt x="1995177" y="126267"/>
                  </a:lnTo>
                  <a:lnTo>
                    <a:pt x="1993319" y="128184"/>
                  </a:lnTo>
                  <a:lnTo>
                    <a:pt x="1983762" y="138175"/>
                  </a:lnTo>
                  <a:lnTo>
                    <a:pt x="1975226" y="147056"/>
                  </a:lnTo>
                  <a:lnTo>
                    <a:pt x="1973966" y="148167"/>
                  </a:lnTo>
                  <a:lnTo>
                    <a:pt x="1962275" y="158158"/>
                  </a:lnTo>
                  <a:lnTo>
                    <a:pt x="1955274" y="164483"/>
                  </a:lnTo>
                  <a:lnTo>
                    <a:pt x="1949706" y="168150"/>
                  </a:lnTo>
                  <a:lnTo>
                    <a:pt x="1935322" y="177278"/>
                  </a:lnTo>
                  <a:lnTo>
                    <a:pt x="1933207" y="178141"/>
                  </a:lnTo>
                  <a:lnTo>
                    <a:pt x="1915370" y="185528"/>
                  </a:lnTo>
                  <a:lnTo>
                    <a:pt x="1903330" y="188133"/>
                  </a:lnTo>
                  <a:lnTo>
                    <a:pt x="1895419" y="189782"/>
                  </a:lnTo>
                  <a:lnTo>
                    <a:pt x="1875467" y="190913"/>
                  </a:lnTo>
                  <a:lnTo>
                    <a:pt x="1855515" y="189487"/>
                  </a:lnTo>
                  <a:lnTo>
                    <a:pt x="1842759" y="188133"/>
                  </a:lnTo>
                  <a:lnTo>
                    <a:pt x="1835563" y="187381"/>
                  </a:lnTo>
                  <a:lnTo>
                    <a:pt x="1815612" y="184337"/>
                  </a:lnTo>
                  <a:lnTo>
                    <a:pt x="1795660" y="180776"/>
                  </a:lnTo>
                  <a:lnTo>
                    <a:pt x="1780983" y="178141"/>
                  </a:lnTo>
                  <a:lnTo>
                    <a:pt x="1775707" y="177178"/>
                  </a:lnTo>
                  <a:lnTo>
                    <a:pt x="1755756" y="172642"/>
                  </a:lnTo>
                  <a:lnTo>
                    <a:pt x="1736278" y="168150"/>
                  </a:lnTo>
                  <a:lnTo>
                    <a:pt x="1735804" y="168040"/>
                  </a:lnTo>
                  <a:lnTo>
                    <a:pt x="1715853" y="162783"/>
                  </a:lnTo>
                  <a:lnTo>
                    <a:pt x="1696583" y="158158"/>
                  </a:lnTo>
                  <a:lnTo>
                    <a:pt x="1695900" y="157991"/>
                  </a:lnTo>
                  <a:lnTo>
                    <a:pt x="1675949" y="153328"/>
                  </a:lnTo>
                  <a:lnTo>
                    <a:pt x="1655997" y="149578"/>
                  </a:lnTo>
                  <a:lnTo>
                    <a:pt x="1645682" y="148167"/>
                  </a:lnTo>
                  <a:lnTo>
                    <a:pt x="1636046" y="146836"/>
                  </a:lnTo>
                  <a:lnTo>
                    <a:pt x="1616093" y="144767"/>
                  </a:lnTo>
                  <a:lnTo>
                    <a:pt x="1596142" y="142819"/>
                  </a:lnTo>
                  <a:lnTo>
                    <a:pt x="1576190" y="140115"/>
                  </a:lnTo>
                  <a:lnTo>
                    <a:pt x="1566213" y="138175"/>
                  </a:lnTo>
                  <a:lnTo>
                    <a:pt x="1556239" y="136251"/>
                  </a:lnTo>
                  <a:lnTo>
                    <a:pt x="1536286" y="130246"/>
                  </a:lnTo>
                  <a:lnTo>
                    <a:pt x="1531230" y="128184"/>
                  </a:lnTo>
                  <a:lnTo>
                    <a:pt x="1516335" y="122376"/>
                  </a:lnTo>
                  <a:lnTo>
                    <a:pt x="1507074" y="118192"/>
                  </a:lnTo>
                  <a:lnTo>
                    <a:pt x="1496383" y="112871"/>
                  </a:lnTo>
                  <a:lnTo>
                    <a:pt x="1487625" y="108201"/>
                  </a:lnTo>
                  <a:lnTo>
                    <a:pt x="1476432" y="102521"/>
                  </a:lnTo>
                  <a:lnTo>
                    <a:pt x="1467779" y="98209"/>
                  </a:lnTo>
                  <a:lnTo>
                    <a:pt x="1456479" y="92358"/>
                  </a:lnTo>
                  <a:lnTo>
                    <a:pt x="1447552" y="88218"/>
                  </a:lnTo>
                  <a:lnTo>
                    <a:pt x="1436528" y="83349"/>
                  </a:lnTo>
                  <a:lnTo>
                    <a:pt x="1420781" y="78226"/>
                  </a:lnTo>
                  <a:lnTo>
                    <a:pt x="1416576" y="76886"/>
                  </a:lnTo>
                  <a:lnTo>
                    <a:pt x="1396625" y="73293"/>
                  </a:lnTo>
                  <a:lnTo>
                    <a:pt x="1376672" y="72603"/>
                  </a:lnTo>
                  <a:lnTo>
                    <a:pt x="1356720" y="74695"/>
                  </a:lnTo>
                  <a:lnTo>
                    <a:pt x="1341508" y="78226"/>
                  </a:lnTo>
                  <a:lnTo>
                    <a:pt x="1336769" y="79345"/>
                  </a:lnTo>
                  <a:lnTo>
                    <a:pt x="1316817" y="85753"/>
                  </a:lnTo>
                  <a:lnTo>
                    <a:pt x="1309608" y="88218"/>
                  </a:lnTo>
                  <a:lnTo>
                    <a:pt x="1296865" y="92758"/>
                  </a:lnTo>
                  <a:lnTo>
                    <a:pt x="1281768" y="98209"/>
                  </a:lnTo>
                  <a:lnTo>
                    <a:pt x="1276913" y="99918"/>
                  </a:lnTo>
                  <a:lnTo>
                    <a:pt x="1256962" y="106380"/>
                  </a:lnTo>
                  <a:lnTo>
                    <a:pt x="1248601" y="108201"/>
                  </a:lnTo>
                  <a:lnTo>
                    <a:pt x="1237010" y="110708"/>
                  </a:lnTo>
                  <a:lnTo>
                    <a:pt x="1217058" y="113221"/>
                  </a:lnTo>
                  <a:lnTo>
                    <a:pt x="1197106" y="113146"/>
                  </a:lnTo>
                  <a:lnTo>
                    <a:pt x="1177155" y="110292"/>
                  </a:lnTo>
                  <a:lnTo>
                    <a:pt x="1169641" y="108201"/>
                  </a:lnTo>
                  <a:lnTo>
                    <a:pt x="1157203" y="104867"/>
                  </a:lnTo>
                  <a:lnTo>
                    <a:pt x="1141114" y="98209"/>
                  </a:lnTo>
                  <a:lnTo>
                    <a:pt x="1137251" y="96621"/>
                  </a:lnTo>
                  <a:lnTo>
                    <a:pt x="1119631" y="88218"/>
                  </a:lnTo>
                  <a:lnTo>
                    <a:pt x="1117299" y="87094"/>
                  </a:lnTo>
                  <a:lnTo>
                    <a:pt x="1100806" y="78226"/>
                  </a:lnTo>
                  <a:lnTo>
                    <a:pt x="1097348" y="76372"/>
                  </a:lnTo>
                  <a:lnTo>
                    <a:pt x="1081928" y="68235"/>
                  </a:lnTo>
                  <a:lnTo>
                    <a:pt x="1077396" y="65844"/>
                  </a:lnTo>
                  <a:lnTo>
                    <a:pt x="1063268" y="58243"/>
                  </a:lnTo>
                  <a:lnTo>
                    <a:pt x="1057444" y="55165"/>
                  </a:lnTo>
                  <a:lnTo>
                    <a:pt x="1042705" y="48252"/>
                  </a:lnTo>
                  <a:lnTo>
                    <a:pt x="1037492" y="45762"/>
                  </a:lnTo>
                  <a:lnTo>
                    <a:pt x="1020316" y="38260"/>
                  </a:lnTo>
                  <a:lnTo>
                    <a:pt x="1017541" y="37025"/>
                  </a:lnTo>
                  <a:lnTo>
                    <a:pt x="997589" y="29048"/>
                  </a:lnTo>
                  <a:lnTo>
                    <a:pt x="995510" y="28269"/>
                  </a:lnTo>
                  <a:lnTo>
                    <a:pt x="977636" y="21745"/>
                  </a:lnTo>
                  <a:lnTo>
                    <a:pt x="967715" y="18277"/>
                  </a:lnTo>
                  <a:lnTo>
                    <a:pt x="957685" y="14693"/>
                  </a:lnTo>
                  <a:lnTo>
                    <a:pt x="937733" y="8681"/>
                  </a:lnTo>
                  <a:lnTo>
                    <a:pt x="936124" y="8286"/>
                  </a:lnTo>
                  <a:lnTo>
                    <a:pt x="917782" y="3786"/>
                  </a:lnTo>
                  <a:lnTo>
                    <a:pt x="897829" y="547"/>
                  </a:lnTo>
                  <a:lnTo>
                    <a:pt x="877878" y="0"/>
                  </a:lnTo>
                  <a:lnTo>
                    <a:pt x="857926" y="3313"/>
                  </a:lnTo>
                  <a:lnTo>
                    <a:pt x="844899" y="8286"/>
                  </a:lnTo>
                  <a:lnTo>
                    <a:pt x="837975" y="10982"/>
                  </a:lnTo>
                  <a:lnTo>
                    <a:pt x="825580" y="18277"/>
                  </a:lnTo>
                  <a:lnTo>
                    <a:pt x="818022" y="22655"/>
                  </a:lnTo>
                  <a:lnTo>
                    <a:pt x="810606" y="28269"/>
                  </a:lnTo>
                  <a:lnTo>
                    <a:pt x="798071" y="38163"/>
                  </a:lnTo>
                  <a:lnTo>
                    <a:pt x="797966" y="38260"/>
                  </a:lnTo>
                  <a:lnTo>
                    <a:pt x="786888" y="48252"/>
                  </a:lnTo>
                  <a:lnTo>
                    <a:pt x="778119" y="56497"/>
                  </a:lnTo>
                  <a:lnTo>
                    <a:pt x="776351" y="58243"/>
                  </a:lnTo>
                  <a:lnTo>
                    <a:pt x="765676" y="68235"/>
                  </a:lnTo>
                  <a:lnTo>
                    <a:pt x="758168" y="75689"/>
                  </a:lnTo>
                  <a:lnTo>
                    <a:pt x="755620" y="78226"/>
                  </a:lnTo>
                  <a:lnTo>
                    <a:pt x="745213" y="88218"/>
                  </a:lnTo>
                  <a:lnTo>
                    <a:pt x="738215" y="95104"/>
                  </a:lnTo>
                  <a:lnTo>
                    <a:pt x="734797" y="98209"/>
                  </a:lnTo>
                  <a:lnTo>
                    <a:pt x="723637" y="108201"/>
                  </a:lnTo>
                  <a:lnTo>
                    <a:pt x="718264" y="113022"/>
                  </a:lnTo>
                  <a:lnTo>
                    <a:pt x="711768" y="118192"/>
                  </a:lnTo>
                  <a:lnTo>
                    <a:pt x="699223" y="128184"/>
                  </a:lnTo>
                  <a:lnTo>
                    <a:pt x="698312" y="128902"/>
                  </a:lnTo>
                  <a:lnTo>
                    <a:pt x="683774" y="138175"/>
                  </a:lnTo>
                  <a:lnTo>
                    <a:pt x="678361" y="141726"/>
                  </a:lnTo>
                  <a:lnTo>
                    <a:pt x="666488" y="148167"/>
                  </a:lnTo>
                  <a:lnTo>
                    <a:pt x="658408" y="152452"/>
                  </a:lnTo>
                  <a:lnTo>
                    <a:pt x="645318" y="158158"/>
                  </a:lnTo>
                  <a:lnTo>
                    <a:pt x="638457" y="161124"/>
                  </a:lnTo>
                  <a:lnTo>
                    <a:pt x="620727" y="168150"/>
                  </a:lnTo>
                  <a:lnTo>
                    <a:pt x="618505" y="169036"/>
                  </a:lnTo>
                  <a:lnTo>
                    <a:pt x="598553" y="177157"/>
                  </a:lnTo>
                  <a:lnTo>
                    <a:pt x="596305" y="178141"/>
                  </a:lnTo>
                  <a:lnTo>
                    <a:pt x="578601" y="185708"/>
                  </a:lnTo>
                  <a:lnTo>
                    <a:pt x="573171" y="188133"/>
                  </a:lnTo>
                  <a:lnTo>
                    <a:pt x="558649" y="194851"/>
                  </a:lnTo>
                  <a:lnTo>
                    <a:pt x="552174" y="198124"/>
                  </a:lnTo>
                  <a:lnTo>
                    <a:pt x="538698" y="204963"/>
                  </a:lnTo>
                  <a:lnTo>
                    <a:pt x="532177" y="208116"/>
                  </a:lnTo>
                  <a:lnTo>
                    <a:pt x="518746" y="214353"/>
                  </a:lnTo>
                  <a:lnTo>
                    <a:pt x="510757" y="218107"/>
                  </a:lnTo>
                  <a:lnTo>
                    <a:pt x="498794" y="223775"/>
                  </a:lnTo>
                  <a:lnTo>
                    <a:pt x="487733" y="228099"/>
                  </a:lnTo>
                  <a:lnTo>
                    <a:pt x="478842" y="231669"/>
                  </a:lnTo>
                  <a:lnTo>
                    <a:pt x="459655" y="238090"/>
                  </a:lnTo>
                  <a:lnTo>
                    <a:pt x="458891" y="238351"/>
                  </a:lnTo>
                  <a:lnTo>
                    <a:pt x="438939" y="243682"/>
                  </a:lnTo>
                  <a:lnTo>
                    <a:pt x="421663" y="248082"/>
                  </a:lnTo>
                  <a:lnTo>
                    <a:pt x="418987" y="248752"/>
                  </a:lnTo>
                  <a:lnTo>
                    <a:pt x="399035" y="253832"/>
                  </a:lnTo>
                  <a:lnTo>
                    <a:pt x="386225" y="258073"/>
                  </a:lnTo>
                  <a:lnTo>
                    <a:pt x="379084" y="260425"/>
                  </a:lnTo>
                  <a:lnTo>
                    <a:pt x="361213" y="268065"/>
                  </a:lnTo>
                  <a:lnTo>
                    <a:pt x="359132" y="268977"/>
                  </a:lnTo>
                  <a:lnTo>
                    <a:pt x="341789" y="278056"/>
                  </a:lnTo>
                  <a:lnTo>
                    <a:pt x="339180" y="279441"/>
                  </a:lnTo>
                  <a:lnTo>
                    <a:pt x="325017" y="288048"/>
                  </a:lnTo>
                  <a:lnTo>
                    <a:pt x="319228" y="291417"/>
                  </a:lnTo>
                  <a:lnTo>
                    <a:pt x="308480" y="298039"/>
                  </a:lnTo>
                  <a:lnTo>
                    <a:pt x="299276" y="303787"/>
                  </a:lnTo>
                  <a:lnTo>
                    <a:pt x="291827" y="308031"/>
                  </a:lnTo>
                  <a:lnTo>
                    <a:pt x="279325" y="315794"/>
                  </a:lnTo>
                  <a:lnTo>
                    <a:pt x="274799" y="318022"/>
                  </a:lnTo>
                  <a:lnTo>
                    <a:pt x="259373" y="325187"/>
                  </a:lnTo>
                  <a:lnTo>
                    <a:pt x="249722" y="328014"/>
                  </a:lnTo>
                  <a:lnTo>
                    <a:pt x="239421" y="330835"/>
                  </a:lnTo>
                  <a:lnTo>
                    <a:pt x="219469" y="330766"/>
                  </a:lnTo>
                  <a:lnTo>
                    <a:pt x="210305" y="328014"/>
                  </a:lnTo>
                  <a:lnTo>
                    <a:pt x="199518" y="324685"/>
                  </a:lnTo>
                  <a:lnTo>
                    <a:pt x="189314" y="318022"/>
                  </a:lnTo>
                  <a:lnTo>
                    <a:pt x="179566" y="311707"/>
                  </a:lnTo>
                  <a:lnTo>
                    <a:pt x="175771" y="308031"/>
                  </a:lnTo>
                  <a:lnTo>
                    <a:pt x="165495" y="298039"/>
                  </a:lnTo>
                  <a:lnTo>
                    <a:pt x="159614" y="292496"/>
                  </a:lnTo>
                  <a:lnTo>
                    <a:pt x="155891" y="288048"/>
                  </a:lnTo>
                  <a:lnTo>
                    <a:pt x="148216" y="278056"/>
                  </a:lnTo>
                  <a:lnTo>
                    <a:pt x="139903" y="268065"/>
                  </a:lnTo>
                  <a:lnTo>
                    <a:pt x="139662" y="267769"/>
                  </a:lnTo>
                  <a:lnTo>
                    <a:pt x="132912" y="258073"/>
                  </a:lnTo>
                  <a:lnTo>
                    <a:pt x="126028" y="248082"/>
                  </a:lnTo>
                  <a:lnTo>
                    <a:pt x="119711" y="238790"/>
                  </a:lnTo>
                  <a:lnTo>
                    <a:pt x="119259" y="238090"/>
                  </a:lnTo>
                  <a:lnTo>
                    <a:pt x="112736" y="228099"/>
                  </a:lnTo>
                  <a:lnTo>
                    <a:pt x="106050" y="218107"/>
                  </a:lnTo>
                  <a:lnTo>
                    <a:pt x="99759" y="208673"/>
                  </a:lnTo>
                  <a:lnTo>
                    <a:pt x="99382" y="208116"/>
                  </a:lnTo>
                  <a:lnTo>
                    <a:pt x="92912" y="198124"/>
                  </a:lnTo>
                  <a:lnTo>
                    <a:pt x="86067" y="188133"/>
                  </a:lnTo>
                  <a:lnTo>
                    <a:pt x="79807" y="178577"/>
                  </a:lnTo>
                  <a:lnTo>
                    <a:pt x="79489" y="178141"/>
                  </a:lnTo>
                  <a:lnTo>
                    <a:pt x="71947" y="168150"/>
                  </a:lnTo>
                  <a:lnTo>
                    <a:pt x="64497" y="158158"/>
                  </a:lnTo>
                  <a:lnTo>
                    <a:pt x="59855" y="151918"/>
                  </a:lnTo>
                  <a:lnTo>
                    <a:pt x="56331" y="148167"/>
                  </a:lnTo>
                  <a:lnTo>
                    <a:pt x="46527" y="138175"/>
                  </a:lnTo>
                  <a:lnTo>
                    <a:pt x="39904" y="131072"/>
                  </a:lnTo>
                  <a:lnTo>
                    <a:pt x="35788" y="128184"/>
                  </a:lnTo>
                  <a:lnTo>
                    <a:pt x="21323" y="118192"/>
                  </a:lnTo>
                  <a:lnTo>
                    <a:pt x="19952" y="117215"/>
                  </a:lnTo>
                  <a:lnTo>
                    <a:pt x="0" y="111067"/>
                  </a:lnTo>
                  <a:lnTo>
                    <a:pt x="0" y="118192"/>
                  </a:lnTo>
                  <a:lnTo>
                    <a:pt x="0" y="128184"/>
                  </a:lnTo>
                  <a:lnTo>
                    <a:pt x="0" y="138175"/>
                  </a:lnTo>
                  <a:lnTo>
                    <a:pt x="0" y="148167"/>
                  </a:lnTo>
                  <a:lnTo>
                    <a:pt x="0" y="158158"/>
                  </a:lnTo>
                  <a:lnTo>
                    <a:pt x="0" y="168150"/>
                  </a:lnTo>
                  <a:lnTo>
                    <a:pt x="0" y="178141"/>
                  </a:lnTo>
                  <a:lnTo>
                    <a:pt x="0" y="188133"/>
                  </a:lnTo>
                  <a:lnTo>
                    <a:pt x="0" y="198124"/>
                  </a:lnTo>
                  <a:lnTo>
                    <a:pt x="0" y="208116"/>
                  </a:lnTo>
                  <a:lnTo>
                    <a:pt x="0" y="218107"/>
                  </a:lnTo>
                  <a:lnTo>
                    <a:pt x="0" y="228099"/>
                  </a:lnTo>
                  <a:lnTo>
                    <a:pt x="0" y="238090"/>
                  </a:lnTo>
                  <a:lnTo>
                    <a:pt x="0" y="239251"/>
                  </a:lnTo>
                  <a:lnTo>
                    <a:pt x="19952" y="245485"/>
                  </a:lnTo>
                  <a:lnTo>
                    <a:pt x="23756" y="248082"/>
                  </a:lnTo>
                  <a:lnTo>
                    <a:pt x="38267" y="258073"/>
                  </a:lnTo>
                  <a:lnTo>
                    <a:pt x="39904" y="259229"/>
                  </a:lnTo>
                  <a:lnTo>
                    <a:pt x="48180" y="268065"/>
                  </a:lnTo>
                  <a:lnTo>
                    <a:pt x="57790" y="278056"/>
                  </a:lnTo>
                  <a:lnTo>
                    <a:pt x="59855" y="280240"/>
                  </a:lnTo>
                  <a:lnTo>
                    <a:pt x="65672" y="288048"/>
                  </a:lnTo>
                  <a:lnTo>
                    <a:pt x="73183" y="298039"/>
                  </a:lnTo>
                  <a:lnTo>
                    <a:pt x="79807" y="306597"/>
                  </a:lnTo>
                  <a:lnTo>
                    <a:pt x="80796" y="308031"/>
                  </a:lnTo>
                  <a:lnTo>
                    <a:pt x="87266" y="318022"/>
                  </a:lnTo>
                  <a:lnTo>
                    <a:pt x="94025" y="328014"/>
                  </a:lnTo>
                  <a:lnTo>
                    <a:pt x="99759" y="336476"/>
                  </a:lnTo>
                  <a:lnTo>
                    <a:pt x="100757" y="338005"/>
                  </a:lnTo>
                  <a:lnTo>
                    <a:pt x="107186" y="347997"/>
                  </a:lnTo>
                  <a:lnTo>
                    <a:pt x="113738" y="357988"/>
                  </a:lnTo>
                  <a:lnTo>
                    <a:pt x="119711" y="367185"/>
                  </a:lnTo>
                  <a:lnTo>
                    <a:pt x="120254" y="367980"/>
                  </a:lnTo>
                  <a:lnTo>
                    <a:pt x="127115" y="377971"/>
                  </a:lnTo>
                  <a:lnTo>
                    <a:pt x="134158" y="387963"/>
                  </a:lnTo>
                  <a:lnTo>
                    <a:pt x="139662" y="395812"/>
                  </a:lnTo>
                  <a:lnTo>
                    <a:pt x="141412" y="397954"/>
                  </a:lnTo>
                  <a:lnTo>
                    <a:pt x="149274" y="407946"/>
                  </a:lnTo>
                  <a:lnTo>
                    <a:pt x="157384" y="417937"/>
                  </a:lnTo>
                  <a:lnTo>
                    <a:pt x="159614" y="420717"/>
                  </a:lnTo>
                  <a:lnTo>
                    <a:pt x="166997" y="427929"/>
                  </a:lnTo>
                  <a:lnTo>
                    <a:pt x="177304" y="437920"/>
                  </a:lnTo>
                  <a:lnTo>
                    <a:pt x="179566" y="440127"/>
                  </a:lnTo>
                  <a:lnTo>
                    <a:pt x="191774" y="447912"/>
                  </a:lnTo>
                  <a:lnTo>
                    <a:pt x="199518" y="452884"/>
                  </a:lnTo>
                  <a:lnTo>
                    <a:pt x="215545" y="457903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任意多边形: 形状 2345">
              <a:extLst>
                <a:ext uri="{FF2B5EF4-FFF2-40B4-BE49-F238E27FC236}">
                  <a16:creationId xmlns:a16="http://schemas.microsoft.com/office/drawing/2014/main" id="{4B086F92-5B7A-578F-DCAC-3C3D70C17F74}"/>
                </a:ext>
              </a:extLst>
            </p:cNvPr>
            <p:cNvSpPr/>
            <p:nvPr/>
          </p:nvSpPr>
          <p:spPr>
            <a:xfrm>
              <a:off x="8983638" y="3413188"/>
              <a:ext cx="2972814" cy="459178"/>
            </a:xfrm>
            <a:custGeom>
              <a:avLst/>
              <a:gdLst>
                <a:gd name="connsiteX0" fmla="*/ 219469 w 2972814"/>
                <a:gd name="connsiteY0" fmla="*/ 459110 h 459178"/>
                <a:gd name="connsiteX1" fmla="*/ 239421 w 2972814"/>
                <a:gd name="connsiteY1" fmla="*/ 459179 h 459178"/>
                <a:gd name="connsiteX2" fmla="*/ 249722 w 2972814"/>
                <a:gd name="connsiteY2" fmla="*/ 456358 h 459178"/>
                <a:gd name="connsiteX3" fmla="*/ 259373 w 2972814"/>
                <a:gd name="connsiteY3" fmla="*/ 453532 h 459178"/>
                <a:gd name="connsiteX4" fmla="*/ 274799 w 2972814"/>
                <a:gd name="connsiteY4" fmla="*/ 446367 h 459178"/>
                <a:gd name="connsiteX5" fmla="*/ 279325 w 2972814"/>
                <a:gd name="connsiteY5" fmla="*/ 444138 h 459178"/>
                <a:gd name="connsiteX6" fmla="*/ 291827 w 2972814"/>
                <a:gd name="connsiteY6" fmla="*/ 436375 h 459178"/>
                <a:gd name="connsiteX7" fmla="*/ 299276 w 2972814"/>
                <a:gd name="connsiteY7" fmla="*/ 432131 h 459178"/>
                <a:gd name="connsiteX8" fmla="*/ 308480 w 2972814"/>
                <a:gd name="connsiteY8" fmla="*/ 426384 h 459178"/>
                <a:gd name="connsiteX9" fmla="*/ 319228 w 2972814"/>
                <a:gd name="connsiteY9" fmla="*/ 419761 h 459178"/>
                <a:gd name="connsiteX10" fmla="*/ 325017 w 2972814"/>
                <a:gd name="connsiteY10" fmla="*/ 416392 h 459178"/>
                <a:gd name="connsiteX11" fmla="*/ 339180 w 2972814"/>
                <a:gd name="connsiteY11" fmla="*/ 407786 h 459178"/>
                <a:gd name="connsiteX12" fmla="*/ 341789 w 2972814"/>
                <a:gd name="connsiteY12" fmla="*/ 406400 h 459178"/>
                <a:gd name="connsiteX13" fmla="*/ 359132 w 2972814"/>
                <a:gd name="connsiteY13" fmla="*/ 397321 h 459178"/>
                <a:gd name="connsiteX14" fmla="*/ 361213 w 2972814"/>
                <a:gd name="connsiteY14" fmla="*/ 396409 h 459178"/>
                <a:gd name="connsiteX15" fmla="*/ 379084 w 2972814"/>
                <a:gd name="connsiteY15" fmla="*/ 388770 h 459178"/>
                <a:gd name="connsiteX16" fmla="*/ 386225 w 2972814"/>
                <a:gd name="connsiteY16" fmla="*/ 386417 h 459178"/>
                <a:gd name="connsiteX17" fmla="*/ 399035 w 2972814"/>
                <a:gd name="connsiteY17" fmla="*/ 382176 h 459178"/>
                <a:gd name="connsiteX18" fmla="*/ 418987 w 2972814"/>
                <a:gd name="connsiteY18" fmla="*/ 377097 h 459178"/>
                <a:gd name="connsiteX19" fmla="*/ 421663 w 2972814"/>
                <a:gd name="connsiteY19" fmla="*/ 376426 h 459178"/>
                <a:gd name="connsiteX20" fmla="*/ 438939 w 2972814"/>
                <a:gd name="connsiteY20" fmla="*/ 372026 h 459178"/>
                <a:gd name="connsiteX21" fmla="*/ 458891 w 2972814"/>
                <a:gd name="connsiteY21" fmla="*/ 366695 h 459178"/>
                <a:gd name="connsiteX22" fmla="*/ 459655 w 2972814"/>
                <a:gd name="connsiteY22" fmla="*/ 366435 h 459178"/>
                <a:gd name="connsiteX23" fmla="*/ 478842 w 2972814"/>
                <a:gd name="connsiteY23" fmla="*/ 360013 h 459178"/>
                <a:gd name="connsiteX24" fmla="*/ 487733 w 2972814"/>
                <a:gd name="connsiteY24" fmla="*/ 356443 h 459178"/>
                <a:gd name="connsiteX25" fmla="*/ 498794 w 2972814"/>
                <a:gd name="connsiteY25" fmla="*/ 352120 h 459178"/>
                <a:gd name="connsiteX26" fmla="*/ 510757 w 2972814"/>
                <a:gd name="connsiteY26" fmla="*/ 346452 h 459178"/>
                <a:gd name="connsiteX27" fmla="*/ 518746 w 2972814"/>
                <a:gd name="connsiteY27" fmla="*/ 342698 h 459178"/>
                <a:gd name="connsiteX28" fmla="*/ 532177 w 2972814"/>
                <a:gd name="connsiteY28" fmla="*/ 336460 h 459178"/>
                <a:gd name="connsiteX29" fmla="*/ 538698 w 2972814"/>
                <a:gd name="connsiteY29" fmla="*/ 333307 h 459178"/>
                <a:gd name="connsiteX30" fmla="*/ 552174 w 2972814"/>
                <a:gd name="connsiteY30" fmla="*/ 326469 h 459178"/>
                <a:gd name="connsiteX31" fmla="*/ 558649 w 2972814"/>
                <a:gd name="connsiteY31" fmla="*/ 323196 h 459178"/>
                <a:gd name="connsiteX32" fmla="*/ 573171 w 2972814"/>
                <a:gd name="connsiteY32" fmla="*/ 316477 h 459178"/>
                <a:gd name="connsiteX33" fmla="*/ 578601 w 2972814"/>
                <a:gd name="connsiteY33" fmla="*/ 314053 h 459178"/>
                <a:gd name="connsiteX34" fmla="*/ 596305 w 2972814"/>
                <a:gd name="connsiteY34" fmla="*/ 306486 h 459178"/>
                <a:gd name="connsiteX35" fmla="*/ 598553 w 2972814"/>
                <a:gd name="connsiteY35" fmla="*/ 305502 h 459178"/>
                <a:gd name="connsiteX36" fmla="*/ 618505 w 2972814"/>
                <a:gd name="connsiteY36" fmla="*/ 297380 h 459178"/>
                <a:gd name="connsiteX37" fmla="*/ 620727 w 2972814"/>
                <a:gd name="connsiteY37" fmla="*/ 296494 h 459178"/>
                <a:gd name="connsiteX38" fmla="*/ 638457 w 2972814"/>
                <a:gd name="connsiteY38" fmla="*/ 289468 h 459178"/>
                <a:gd name="connsiteX39" fmla="*/ 645318 w 2972814"/>
                <a:gd name="connsiteY39" fmla="*/ 286503 h 459178"/>
                <a:gd name="connsiteX40" fmla="*/ 658408 w 2972814"/>
                <a:gd name="connsiteY40" fmla="*/ 280797 h 459178"/>
                <a:gd name="connsiteX41" fmla="*/ 666488 w 2972814"/>
                <a:gd name="connsiteY41" fmla="*/ 276511 h 459178"/>
                <a:gd name="connsiteX42" fmla="*/ 678361 w 2972814"/>
                <a:gd name="connsiteY42" fmla="*/ 270071 h 459178"/>
                <a:gd name="connsiteX43" fmla="*/ 683774 w 2972814"/>
                <a:gd name="connsiteY43" fmla="*/ 266520 h 459178"/>
                <a:gd name="connsiteX44" fmla="*/ 698312 w 2972814"/>
                <a:gd name="connsiteY44" fmla="*/ 257246 h 459178"/>
                <a:gd name="connsiteX45" fmla="*/ 699223 w 2972814"/>
                <a:gd name="connsiteY45" fmla="*/ 256528 h 459178"/>
                <a:gd name="connsiteX46" fmla="*/ 711768 w 2972814"/>
                <a:gd name="connsiteY46" fmla="*/ 246537 h 459178"/>
                <a:gd name="connsiteX47" fmla="*/ 718264 w 2972814"/>
                <a:gd name="connsiteY47" fmla="*/ 241367 h 459178"/>
                <a:gd name="connsiteX48" fmla="*/ 723637 w 2972814"/>
                <a:gd name="connsiteY48" fmla="*/ 236545 h 459178"/>
                <a:gd name="connsiteX49" fmla="*/ 734797 w 2972814"/>
                <a:gd name="connsiteY49" fmla="*/ 226554 h 459178"/>
                <a:gd name="connsiteX50" fmla="*/ 738215 w 2972814"/>
                <a:gd name="connsiteY50" fmla="*/ 223448 h 459178"/>
                <a:gd name="connsiteX51" fmla="*/ 745213 w 2972814"/>
                <a:gd name="connsiteY51" fmla="*/ 216562 h 459178"/>
                <a:gd name="connsiteX52" fmla="*/ 755620 w 2972814"/>
                <a:gd name="connsiteY52" fmla="*/ 206571 h 459178"/>
                <a:gd name="connsiteX53" fmla="*/ 758168 w 2972814"/>
                <a:gd name="connsiteY53" fmla="*/ 204033 h 459178"/>
                <a:gd name="connsiteX54" fmla="*/ 765676 w 2972814"/>
                <a:gd name="connsiteY54" fmla="*/ 196579 h 459178"/>
                <a:gd name="connsiteX55" fmla="*/ 776351 w 2972814"/>
                <a:gd name="connsiteY55" fmla="*/ 186588 h 459178"/>
                <a:gd name="connsiteX56" fmla="*/ 778119 w 2972814"/>
                <a:gd name="connsiteY56" fmla="*/ 184841 h 459178"/>
                <a:gd name="connsiteX57" fmla="*/ 786888 w 2972814"/>
                <a:gd name="connsiteY57" fmla="*/ 176596 h 459178"/>
                <a:gd name="connsiteX58" fmla="*/ 797966 w 2972814"/>
                <a:gd name="connsiteY58" fmla="*/ 166605 h 459178"/>
                <a:gd name="connsiteX59" fmla="*/ 798071 w 2972814"/>
                <a:gd name="connsiteY59" fmla="*/ 166508 h 459178"/>
                <a:gd name="connsiteX60" fmla="*/ 810606 w 2972814"/>
                <a:gd name="connsiteY60" fmla="*/ 156613 h 459178"/>
                <a:gd name="connsiteX61" fmla="*/ 818022 w 2972814"/>
                <a:gd name="connsiteY61" fmla="*/ 151000 h 459178"/>
                <a:gd name="connsiteX62" fmla="*/ 825580 w 2972814"/>
                <a:gd name="connsiteY62" fmla="*/ 146622 h 459178"/>
                <a:gd name="connsiteX63" fmla="*/ 837975 w 2972814"/>
                <a:gd name="connsiteY63" fmla="*/ 139327 h 459178"/>
                <a:gd name="connsiteX64" fmla="*/ 844899 w 2972814"/>
                <a:gd name="connsiteY64" fmla="*/ 136630 h 459178"/>
                <a:gd name="connsiteX65" fmla="*/ 857926 w 2972814"/>
                <a:gd name="connsiteY65" fmla="*/ 131658 h 459178"/>
                <a:gd name="connsiteX66" fmla="*/ 877878 w 2972814"/>
                <a:gd name="connsiteY66" fmla="*/ 128344 h 459178"/>
                <a:gd name="connsiteX67" fmla="*/ 897829 w 2972814"/>
                <a:gd name="connsiteY67" fmla="*/ 128892 h 459178"/>
                <a:gd name="connsiteX68" fmla="*/ 917782 w 2972814"/>
                <a:gd name="connsiteY68" fmla="*/ 132131 h 459178"/>
                <a:gd name="connsiteX69" fmla="*/ 936124 w 2972814"/>
                <a:gd name="connsiteY69" fmla="*/ 136630 h 459178"/>
                <a:gd name="connsiteX70" fmla="*/ 937733 w 2972814"/>
                <a:gd name="connsiteY70" fmla="*/ 137025 h 459178"/>
                <a:gd name="connsiteX71" fmla="*/ 957685 w 2972814"/>
                <a:gd name="connsiteY71" fmla="*/ 143037 h 459178"/>
                <a:gd name="connsiteX72" fmla="*/ 967715 w 2972814"/>
                <a:gd name="connsiteY72" fmla="*/ 146622 h 459178"/>
                <a:gd name="connsiteX73" fmla="*/ 977636 w 2972814"/>
                <a:gd name="connsiteY73" fmla="*/ 150089 h 459178"/>
                <a:gd name="connsiteX74" fmla="*/ 995510 w 2972814"/>
                <a:gd name="connsiteY74" fmla="*/ 156613 h 459178"/>
                <a:gd name="connsiteX75" fmla="*/ 997589 w 2972814"/>
                <a:gd name="connsiteY75" fmla="*/ 157392 h 459178"/>
                <a:gd name="connsiteX76" fmla="*/ 1017541 w 2972814"/>
                <a:gd name="connsiteY76" fmla="*/ 165370 h 459178"/>
                <a:gd name="connsiteX77" fmla="*/ 1020316 w 2972814"/>
                <a:gd name="connsiteY77" fmla="*/ 166605 h 459178"/>
                <a:gd name="connsiteX78" fmla="*/ 1037492 w 2972814"/>
                <a:gd name="connsiteY78" fmla="*/ 174106 h 459178"/>
                <a:gd name="connsiteX79" fmla="*/ 1042705 w 2972814"/>
                <a:gd name="connsiteY79" fmla="*/ 176596 h 459178"/>
                <a:gd name="connsiteX80" fmla="*/ 1057444 w 2972814"/>
                <a:gd name="connsiteY80" fmla="*/ 183510 h 459178"/>
                <a:gd name="connsiteX81" fmla="*/ 1063268 w 2972814"/>
                <a:gd name="connsiteY81" fmla="*/ 186588 h 459178"/>
                <a:gd name="connsiteX82" fmla="*/ 1077396 w 2972814"/>
                <a:gd name="connsiteY82" fmla="*/ 194189 h 459178"/>
                <a:gd name="connsiteX83" fmla="*/ 1081928 w 2972814"/>
                <a:gd name="connsiteY83" fmla="*/ 196579 h 459178"/>
                <a:gd name="connsiteX84" fmla="*/ 1097348 w 2972814"/>
                <a:gd name="connsiteY84" fmla="*/ 204716 h 459178"/>
                <a:gd name="connsiteX85" fmla="*/ 1100806 w 2972814"/>
                <a:gd name="connsiteY85" fmla="*/ 206571 h 459178"/>
                <a:gd name="connsiteX86" fmla="*/ 1117299 w 2972814"/>
                <a:gd name="connsiteY86" fmla="*/ 215438 h 459178"/>
                <a:gd name="connsiteX87" fmla="*/ 1119631 w 2972814"/>
                <a:gd name="connsiteY87" fmla="*/ 216562 h 459178"/>
                <a:gd name="connsiteX88" fmla="*/ 1137251 w 2972814"/>
                <a:gd name="connsiteY88" fmla="*/ 224965 h 459178"/>
                <a:gd name="connsiteX89" fmla="*/ 1141114 w 2972814"/>
                <a:gd name="connsiteY89" fmla="*/ 226554 h 459178"/>
                <a:gd name="connsiteX90" fmla="*/ 1157203 w 2972814"/>
                <a:gd name="connsiteY90" fmla="*/ 233211 h 459178"/>
                <a:gd name="connsiteX91" fmla="*/ 1169641 w 2972814"/>
                <a:gd name="connsiteY91" fmla="*/ 236545 h 459178"/>
                <a:gd name="connsiteX92" fmla="*/ 1177155 w 2972814"/>
                <a:gd name="connsiteY92" fmla="*/ 238636 h 459178"/>
                <a:gd name="connsiteX93" fmla="*/ 1197106 w 2972814"/>
                <a:gd name="connsiteY93" fmla="*/ 241490 h 459178"/>
                <a:gd name="connsiteX94" fmla="*/ 1217058 w 2972814"/>
                <a:gd name="connsiteY94" fmla="*/ 241565 h 459178"/>
                <a:gd name="connsiteX95" fmla="*/ 1237010 w 2972814"/>
                <a:gd name="connsiteY95" fmla="*/ 239052 h 459178"/>
                <a:gd name="connsiteX96" fmla="*/ 1248601 w 2972814"/>
                <a:gd name="connsiteY96" fmla="*/ 236545 h 459178"/>
                <a:gd name="connsiteX97" fmla="*/ 1256962 w 2972814"/>
                <a:gd name="connsiteY97" fmla="*/ 234724 h 459178"/>
                <a:gd name="connsiteX98" fmla="*/ 1276913 w 2972814"/>
                <a:gd name="connsiteY98" fmla="*/ 228262 h 459178"/>
                <a:gd name="connsiteX99" fmla="*/ 1281768 w 2972814"/>
                <a:gd name="connsiteY99" fmla="*/ 226554 h 459178"/>
                <a:gd name="connsiteX100" fmla="*/ 1296865 w 2972814"/>
                <a:gd name="connsiteY100" fmla="*/ 221102 h 459178"/>
                <a:gd name="connsiteX101" fmla="*/ 1309608 w 2972814"/>
                <a:gd name="connsiteY101" fmla="*/ 216562 h 459178"/>
                <a:gd name="connsiteX102" fmla="*/ 1316817 w 2972814"/>
                <a:gd name="connsiteY102" fmla="*/ 214098 h 459178"/>
                <a:gd name="connsiteX103" fmla="*/ 1336769 w 2972814"/>
                <a:gd name="connsiteY103" fmla="*/ 207689 h 459178"/>
                <a:gd name="connsiteX104" fmla="*/ 1341508 w 2972814"/>
                <a:gd name="connsiteY104" fmla="*/ 206571 h 459178"/>
                <a:gd name="connsiteX105" fmla="*/ 1356720 w 2972814"/>
                <a:gd name="connsiteY105" fmla="*/ 203040 h 459178"/>
                <a:gd name="connsiteX106" fmla="*/ 1376672 w 2972814"/>
                <a:gd name="connsiteY106" fmla="*/ 200948 h 459178"/>
                <a:gd name="connsiteX107" fmla="*/ 1396625 w 2972814"/>
                <a:gd name="connsiteY107" fmla="*/ 201637 h 459178"/>
                <a:gd name="connsiteX108" fmla="*/ 1416576 w 2972814"/>
                <a:gd name="connsiteY108" fmla="*/ 205230 h 459178"/>
                <a:gd name="connsiteX109" fmla="*/ 1420781 w 2972814"/>
                <a:gd name="connsiteY109" fmla="*/ 206571 h 459178"/>
                <a:gd name="connsiteX110" fmla="*/ 1436528 w 2972814"/>
                <a:gd name="connsiteY110" fmla="*/ 211694 h 459178"/>
                <a:gd name="connsiteX111" fmla="*/ 1447552 w 2972814"/>
                <a:gd name="connsiteY111" fmla="*/ 216562 h 459178"/>
                <a:gd name="connsiteX112" fmla="*/ 1456479 w 2972814"/>
                <a:gd name="connsiteY112" fmla="*/ 220703 h 459178"/>
                <a:gd name="connsiteX113" fmla="*/ 1467779 w 2972814"/>
                <a:gd name="connsiteY113" fmla="*/ 226554 h 459178"/>
                <a:gd name="connsiteX114" fmla="*/ 1476432 w 2972814"/>
                <a:gd name="connsiteY114" fmla="*/ 230865 h 459178"/>
                <a:gd name="connsiteX115" fmla="*/ 1487625 w 2972814"/>
                <a:gd name="connsiteY115" fmla="*/ 236545 h 459178"/>
                <a:gd name="connsiteX116" fmla="*/ 1496383 w 2972814"/>
                <a:gd name="connsiteY116" fmla="*/ 241215 h 459178"/>
                <a:gd name="connsiteX117" fmla="*/ 1507074 w 2972814"/>
                <a:gd name="connsiteY117" fmla="*/ 246537 h 459178"/>
                <a:gd name="connsiteX118" fmla="*/ 1516335 w 2972814"/>
                <a:gd name="connsiteY118" fmla="*/ 250720 h 459178"/>
                <a:gd name="connsiteX119" fmla="*/ 1531230 w 2972814"/>
                <a:gd name="connsiteY119" fmla="*/ 256528 h 459178"/>
                <a:gd name="connsiteX120" fmla="*/ 1536286 w 2972814"/>
                <a:gd name="connsiteY120" fmla="*/ 258591 h 459178"/>
                <a:gd name="connsiteX121" fmla="*/ 1556239 w 2972814"/>
                <a:gd name="connsiteY121" fmla="*/ 264595 h 459178"/>
                <a:gd name="connsiteX122" fmla="*/ 1566213 w 2972814"/>
                <a:gd name="connsiteY122" fmla="*/ 266520 h 459178"/>
                <a:gd name="connsiteX123" fmla="*/ 1576190 w 2972814"/>
                <a:gd name="connsiteY123" fmla="*/ 268460 h 459178"/>
                <a:gd name="connsiteX124" fmla="*/ 1596142 w 2972814"/>
                <a:gd name="connsiteY124" fmla="*/ 271163 h 459178"/>
                <a:gd name="connsiteX125" fmla="*/ 1616093 w 2972814"/>
                <a:gd name="connsiteY125" fmla="*/ 273111 h 459178"/>
                <a:gd name="connsiteX126" fmla="*/ 1636046 w 2972814"/>
                <a:gd name="connsiteY126" fmla="*/ 275180 h 459178"/>
                <a:gd name="connsiteX127" fmla="*/ 1645682 w 2972814"/>
                <a:gd name="connsiteY127" fmla="*/ 276511 h 459178"/>
                <a:gd name="connsiteX128" fmla="*/ 1655997 w 2972814"/>
                <a:gd name="connsiteY128" fmla="*/ 277922 h 459178"/>
                <a:gd name="connsiteX129" fmla="*/ 1675949 w 2972814"/>
                <a:gd name="connsiteY129" fmla="*/ 281672 h 459178"/>
                <a:gd name="connsiteX130" fmla="*/ 1695900 w 2972814"/>
                <a:gd name="connsiteY130" fmla="*/ 286335 h 459178"/>
                <a:gd name="connsiteX131" fmla="*/ 1696583 w 2972814"/>
                <a:gd name="connsiteY131" fmla="*/ 286503 h 459178"/>
                <a:gd name="connsiteX132" fmla="*/ 1715853 w 2972814"/>
                <a:gd name="connsiteY132" fmla="*/ 291127 h 459178"/>
                <a:gd name="connsiteX133" fmla="*/ 1735804 w 2972814"/>
                <a:gd name="connsiteY133" fmla="*/ 296385 h 459178"/>
                <a:gd name="connsiteX134" fmla="*/ 1736278 w 2972814"/>
                <a:gd name="connsiteY134" fmla="*/ 296494 h 459178"/>
                <a:gd name="connsiteX135" fmla="*/ 1755756 w 2972814"/>
                <a:gd name="connsiteY135" fmla="*/ 300986 h 459178"/>
                <a:gd name="connsiteX136" fmla="*/ 1775707 w 2972814"/>
                <a:gd name="connsiteY136" fmla="*/ 305522 h 459178"/>
                <a:gd name="connsiteX137" fmla="*/ 1780983 w 2972814"/>
                <a:gd name="connsiteY137" fmla="*/ 306486 h 459178"/>
                <a:gd name="connsiteX138" fmla="*/ 1795660 w 2972814"/>
                <a:gd name="connsiteY138" fmla="*/ 309120 h 459178"/>
                <a:gd name="connsiteX139" fmla="*/ 1815612 w 2972814"/>
                <a:gd name="connsiteY139" fmla="*/ 312682 h 459178"/>
                <a:gd name="connsiteX140" fmla="*/ 1835563 w 2972814"/>
                <a:gd name="connsiteY140" fmla="*/ 315725 h 459178"/>
                <a:gd name="connsiteX141" fmla="*/ 1842759 w 2972814"/>
                <a:gd name="connsiteY141" fmla="*/ 316477 h 459178"/>
                <a:gd name="connsiteX142" fmla="*/ 1855515 w 2972814"/>
                <a:gd name="connsiteY142" fmla="*/ 317832 h 459178"/>
                <a:gd name="connsiteX143" fmla="*/ 1875467 w 2972814"/>
                <a:gd name="connsiteY143" fmla="*/ 319257 h 459178"/>
                <a:gd name="connsiteX144" fmla="*/ 1895419 w 2972814"/>
                <a:gd name="connsiteY144" fmla="*/ 318127 h 459178"/>
                <a:gd name="connsiteX145" fmla="*/ 1903330 w 2972814"/>
                <a:gd name="connsiteY145" fmla="*/ 316477 h 459178"/>
                <a:gd name="connsiteX146" fmla="*/ 1915370 w 2972814"/>
                <a:gd name="connsiteY146" fmla="*/ 313873 h 459178"/>
                <a:gd name="connsiteX147" fmla="*/ 1933207 w 2972814"/>
                <a:gd name="connsiteY147" fmla="*/ 306486 h 459178"/>
                <a:gd name="connsiteX148" fmla="*/ 1935322 w 2972814"/>
                <a:gd name="connsiteY148" fmla="*/ 305623 h 459178"/>
                <a:gd name="connsiteX149" fmla="*/ 1949706 w 2972814"/>
                <a:gd name="connsiteY149" fmla="*/ 296494 h 459178"/>
                <a:gd name="connsiteX150" fmla="*/ 1955274 w 2972814"/>
                <a:gd name="connsiteY150" fmla="*/ 292827 h 459178"/>
                <a:gd name="connsiteX151" fmla="*/ 1962275 w 2972814"/>
                <a:gd name="connsiteY151" fmla="*/ 286503 h 459178"/>
                <a:gd name="connsiteX152" fmla="*/ 1973966 w 2972814"/>
                <a:gd name="connsiteY152" fmla="*/ 276511 h 459178"/>
                <a:gd name="connsiteX153" fmla="*/ 1975226 w 2972814"/>
                <a:gd name="connsiteY153" fmla="*/ 275400 h 459178"/>
                <a:gd name="connsiteX154" fmla="*/ 1983762 w 2972814"/>
                <a:gd name="connsiteY154" fmla="*/ 266520 h 459178"/>
                <a:gd name="connsiteX155" fmla="*/ 1993319 w 2972814"/>
                <a:gd name="connsiteY155" fmla="*/ 256528 h 459178"/>
                <a:gd name="connsiteX156" fmla="*/ 1995177 w 2972814"/>
                <a:gd name="connsiteY156" fmla="*/ 254611 h 459178"/>
                <a:gd name="connsiteX157" fmla="*/ 2002275 w 2972814"/>
                <a:gd name="connsiteY157" fmla="*/ 246537 h 459178"/>
                <a:gd name="connsiteX158" fmla="*/ 2011082 w 2972814"/>
                <a:gd name="connsiteY158" fmla="*/ 236545 h 459178"/>
                <a:gd name="connsiteX159" fmla="*/ 2015129 w 2972814"/>
                <a:gd name="connsiteY159" fmla="*/ 231784 h 459178"/>
                <a:gd name="connsiteX160" fmla="*/ 2019513 w 2972814"/>
                <a:gd name="connsiteY160" fmla="*/ 226554 h 459178"/>
                <a:gd name="connsiteX161" fmla="*/ 2028345 w 2972814"/>
                <a:gd name="connsiteY161" fmla="*/ 216562 h 459178"/>
                <a:gd name="connsiteX162" fmla="*/ 2035081 w 2972814"/>
                <a:gd name="connsiteY162" fmla="*/ 208444 h 459178"/>
                <a:gd name="connsiteX163" fmla="*/ 2036736 w 2972814"/>
                <a:gd name="connsiteY163" fmla="*/ 206571 h 459178"/>
                <a:gd name="connsiteX164" fmla="*/ 2046208 w 2972814"/>
                <a:gd name="connsiteY164" fmla="*/ 196579 h 459178"/>
                <a:gd name="connsiteX165" fmla="*/ 2055033 w 2972814"/>
                <a:gd name="connsiteY165" fmla="*/ 187259 h 459178"/>
                <a:gd name="connsiteX166" fmla="*/ 2055809 w 2972814"/>
                <a:gd name="connsiteY166" fmla="*/ 186588 h 459178"/>
                <a:gd name="connsiteX167" fmla="*/ 2066813 w 2972814"/>
                <a:gd name="connsiteY167" fmla="*/ 176596 h 459178"/>
                <a:gd name="connsiteX168" fmla="*/ 2074984 w 2972814"/>
                <a:gd name="connsiteY168" fmla="*/ 169213 h 459178"/>
                <a:gd name="connsiteX169" fmla="*/ 2078834 w 2972814"/>
                <a:gd name="connsiteY169" fmla="*/ 166605 h 459178"/>
                <a:gd name="connsiteX170" fmla="*/ 2093841 w 2972814"/>
                <a:gd name="connsiteY170" fmla="*/ 156613 h 459178"/>
                <a:gd name="connsiteX171" fmla="*/ 2094936 w 2972814"/>
                <a:gd name="connsiteY171" fmla="*/ 155908 h 459178"/>
                <a:gd name="connsiteX172" fmla="*/ 2114888 w 2972814"/>
                <a:gd name="connsiteY172" fmla="*/ 148084 h 459178"/>
                <a:gd name="connsiteX173" fmla="*/ 2128941 w 2972814"/>
                <a:gd name="connsiteY173" fmla="*/ 146622 h 459178"/>
                <a:gd name="connsiteX174" fmla="*/ 2134840 w 2972814"/>
                <a:gd name="connsiteY174" fmla="*/ 146015 h 459178"/>
                <a:gd name="connsiteX175" fmla="*/ 2138308 w 2972814"/>
                <a:gd name="connsiteY175" fmla="*/ 146622 h 459178"/>
                <a:gd name="connsiteX176" fmla="*/ 2154791 w 2972814"/>
                <a:gd name="connsiteY176" fmla="*/ 149377 h 459178"/>
                <a:gd name="connsiteX177" fmla="*/ 2174453 w 2972814"/>
                <a:gd name="connsiteY177" fmla="*/ 156613 h 459178"/>
                <a:gd name="connsiteX178" fmla="*/ 2174743 w 2972814"/>
                <a:gd name="connsiteY178" fmla="*/ 156729 h 459178"/>
                <a:gd name="connsiteX179" fmla="*/ 2190641 w 2972814"/>
                <a:gd name="connsiteY179" fmla="*/ 166605 h 459178"/>
                <a:gd name="connsiteX180" fmla="*/ 2194695 w 2972814"/>
                <a:gd name="connsiteY180" fmla="*/ 169003 h 459178"/>
                <a:gd name="connsiteX181" fmla="*/ 2205009 w 2972814"/>
                <a:gd name="connsiteY181" fmla="*/ 176596 h 459178"/>
                <a:gd name="connsiteX182" fmla="*/ 2214647 w 2972814"/>
                <a:gd name="connsiteY182" fmla="*/ 183941 h 459178"/>
                <a:gd name="connsiteX183" fmla="*/ 2217759 w 2972814"/>
                <a:gd name="connsiteY183" fmla="*/ 186588 h 459178"/>
                <a:gd name="connsiteX184" fmla="*/ 2229633 w 2972814"/>
                <a:gd name="connsiteY184" fmla="*/ 196579 h 459178"/>
                <a:gd name="connsiteX185" fmla="*/ 2234599 w 2972814"/>
                <a:gd name="connsiteY185" fmla="*/ 200777 h 459178"/>
                <a:gd name="connsiteX186" fmla="*/ 2241118 w 2972814"/>
                <a:gd name="connsiteY186" fmla="*/ 206571 h 459178"/>
                <a:gd name="connsiteX187" fmla="*/ 2252250 w 2972814"/>
                <a:gd name="connsiteY187" fmla="*/ 216562 h 459178"/>
                <a:gd name="connsiteX188" fmla="*/ 2254550 w 2972814"/>
                <a:gd name="connsiteY188" fmla="*/ 218687 h 459178"/>
                <a:gd name="connsiteX189" fmla="*/ 2263090 w 2972814"/>
                <a:gd name="connsiteY189" fmla="*/ 226554 h 459178"/>
                <a:gd name="connsiteX190" fmla="*/ 2274295 w 2972814"/>
                <a:gd name="connsiteY190" fmla="*/ 236545 h 459178"/>
                <a:gd name="connsiteX191" fmla="*/ 2274503 w 2972814"/>
                <a:gd name="connsiteY191" fmla="*/ 236732 h 459178"/>
                <a:gd name="connsiteX192" fmla="*/ 2285728 w 2972814"/>
                <a:gd name="connsiteY192" fmla="*/ 246537 h 459178"/>
                <a:gd name="connsiteX193" fmla="*/ 2294454 w 2972814"/>
                <a:gd name="connsiteY193" fmla="*/ 254093 h 459178"/>
                <a:gd name="connsiteX194" fmla="*/ 2297646 w 2972814"/>
                <a:gd name="connsiteY194" fmla="*/ 256528 h 459178"/>
                <a:gd name="connsiteX195" fmla="*/ 2310962 w 2972814"/>
                <a:gd name="connsiteY195" fmla="*/ 266520 h 459178"/>
                <a:gd name="connsiteX196" fmla="*/ 2314406 w 2972814"/>
                <a:gd name="connsiteY196" fmla="*/ 269244 h 459178"/>
                <a:gd name="connsiteX197" fmla="*/ 2325298 w 2972814"/>
                <a:gd name="connsiteY197" fmla="*/ 276511 h 459178"/>
                <a:gd name="connsiteX198" fmla="*/ 2334357 w 2972814"/>
                <a:gd name="connsiteY198" fmla="*/ 282218 h 459178"/>
                <a:gd name="connsiteX199" fmla="*/ 2343263 w 2972814"/>
                <a:gd name="connsiteY199" fmla="*/ 286503 h 459178"/>
                <a:gd name="connsiteX200" fmla="*/ 2354310 w 2972814"/>
                <a:gd name="connsiteY200" fmla="*/ 291781 h 459178"/>
                <a:gd name="connsiteX201" fmla="*/ 2369292 w 2972814"/>
                <a:gd name="connsiteY201" fmla="*/ 296494 h 459178"/>
                <a:gd name="connsiteX202" fmla="*/ 2374261 w 2972814"/>
                <a:gd name="connsiteY202" fmla="*/ 298082 h 459178"/>
                <a:gd name="connsiteX203" fmla="*/ 2394213 w 2972814"/>
                <a:gd name="connsiteY203" fmla="*/ 300972 h 459178"/>
                <a:gd name="connsiteX204" fmla="*/ 2414165 w 2972814"/>
                <a:gd name="connsiteY204" fmla="*/ 300737 h 459178"/>
                <a:gd name="connsiteX205" fmla="*/ 2434117 w 2972814"/>
                <a:gd name="connsiteY205" fmla="*/ 297839 h 459178"/>
                <a:gd name="connsiteX206" fmla="*/ 2439470 w 2972814"/>
                <a:gd name="connsiteY206" fmla="*/ 296494 h 459178"/>
                <a:gd name="connsiteX207" fmla="*/ 2454068 w 2972814"/>
                <a:gd name="connsiteY207" fmla="*/ 292993 h 459178"/>
                <a:gd name="connsiteX208" fmla="*/ 2473214 w 2972814"/>
                <a:gd name="connsiteY208" fmla="*/ 286503 h 459178"/>
                <a:gd name="connsiteX209" fmla="*/ 2474020 w 2972814"/>
                <a:gd name="connsiteY209" fmla="*/ 286232 h 459178"/>
                <a:gd name="connsiteX210" fmla="*/ 2493972 w 2972814"/>
                <a:gd name="connsiteY210" fmla="*/ 279333 h 459178"/>
                <a:gd name="connsiteX211" fmla="*/ 2500728 w 2972814"/>
                <a:gd name="connsiteY211" fmla="*/ 276511 h 459178"/>
                <a:gd name="connsiteX212" fmla="*/ 2513924 w 2972814"/>
                <a:gd name="connsiteY212" fmla="*/ 271012 h 459178"/>
                <a:gd name="connsiteX213" fmla="*/ 2523454 w 2972814"/>
                <a:gd name="connsiteY213" fmla="*/ 266520 h 459178"/>
                <a:gd name="connsiteX214" fmla="*/ 2533875 w 2972814"/>
                <a:gd name="connsiteY214" fmla="*/ 261970 h 459178"/>
                <a:gd name="connsiteX215" fmla="*/ 2545533 w 2972814"/>
                <a:gd name="connsiteY215" fmla="*/ 256528 h 459178"/>
                <a:gd name="connsiteX216" fmla="*/ 2553827 w 2972814"/>
                <a:gd name="connsiteY216" fmla="*/ 252527 h 459178"/>
                <a:gd name="connsiteX217" fmla="*/ 2566101 w 2972814"/>
                <a:gd name="connsiteY217" fmla="*/ 246537 h 459178"/>
                <a:gd name="connsiteX218" fmla="*/ 2573779 w 2972814"/>
                <a:gd name="connsiteY218" fmla="*/ 242728 h 459178"/>
                <a:gd name="connsiteX219" fmla="*/ 2586791 w 2972814"/>
                <a:gd name="connsiteY219" fmla="*/ 236545 h 459178"/>
                <a:gd name="connsiteX220" fmla="*/ 2593731 w 2972814"/>
                <a:gd name="connsiteY220" fmla="*/ 233232 h 459178"/>
                <a:gd name="connsiteX221" fmla="*/ 2608948 w 2972814"/>
                <a:gd name="connsiteY221" fmla="*/ 226554 h 459178"/>
                <a:gd name="connsiteX222" fmla="*/ 2613683 w 2972814"/>
                <a:gd name="connsiteY222" fmla="*/ 224457 h 459178"/>
                <a:gd name="connsiteX223" fmla="*/ 2633634 w 2972814"/>
                <a:gd name="connsiteY223" fmla="*/ 217924 h 459178"/>
                <a:gd name="connsiteX224" fmla="*/ 2642889 w 2972814"/>
                <a:gd name="connsiteY224" fmla="*/ 216562 h 459178"/>
                <a:gd name="connsiteX225" fmla="*/ 2653586 w 2972814"/>
                <a:gd name="connsiteY225" fmla="*/ 214971 h 459178"/>
                <a:gd name="connsiteX226" fmla="*/ 2667631 w 2972814"/>
                <a:gd name="connsiteY226" fmla="*/ 216562 h 459178"/>
                <a:gd name="connsiteX227" fmla="*/ 2673538 w 2972814"/>
                <a:gd name="connsiteY227" fmla="*/ 217212 h 459178"/>
                <a:gd name="connsiteX228" fmla="*/ 2693490 w 2972814"/>
                <a:gd name="connsiteY228" fmla="*/ 225779 h 459178"/>
                <a:gd name="connsiteX229" fmla="*/ 2694481 w 2972814"/>
                <a:gd name="connsiteY229" fmla="*/ 226554 h 459178"/>
                <a:gd name="connsiteX230" fmla="*/ 2707509 w 2972814"/>
                <a:gd name="connsiteY230" fmla="*/ 236545 h 459178"/>
                <a:gd name="connsiteX231" fmla="*/ 2713441 w 2972814"/>
                <a:gd name="connsiteY231" fmla="*/ 241057 h 459178"/>
                <a:gd name="connsiteX232" fmla="*/ 2718295 w 2972814"/>
                <a:gd name="connsiteY232" fmla="*/ 246537 h 459178"/>
                <a:gd name="connsiteX233" fmla="*/ 2727166 w 2972814"/>
                <a:gd name="connsiteY233" fmla="*/ 256528 h 459178"/>
                <a:gd name="connsiteX234" fmla="*/ 2733393 w 2972814"/>
                <a:gd name="connsiteY234" fmla="*/ 263594 h 459178"/>
                <a:gd name="connsiteX235" fmla="*/ 2735467 w 2972814"/>
                <a:gd name="connsiteY235" fmla="*/ 266520 h 459178"/>
                <a:gd name="connsiteX236" fmla="*/ 2742767 w 2972814"/>
                <a:gd name="connsiteY236" fmla="*/ 276511 h 459178"/>
                <a:gd name="connsiteX237" fmla="*/ 2749892 w 2972814"/>
                <a:gd name="connsiteY237" fmla="*/ 286503 h 459178"/>
                <a:gd name="connsiteX238" fmla="*/ 2753345 w 2972814"/>
                <a:gd name="connsiteY238" fmla="*/ 291337 h 459178"/>
                <a:gd name="connsiteX239" fmla="*/ 2756590 w 2972814"/>
                <a:gd name="connsiteY239" fmla="*/ 296494 h 459178"/>
                <a:gd name="connsiteX240" fmla="*/ 2762853 w 2972814"/>
                <a:gd name="connsiteY240" fmla="*/ 306486 h 459178"/>
                <a:gd name="connsiteX241" fmla="*/ 2769205 w 2972814"/>
                <a:gd name="connsiteY241" fmla="*/ 316477 h 459178"/>
                <a:gd name="connsiteX242" fmla="*/ 2773297 w 2972814"/>
                <a:gd name="connsiteY242" fmla="*/ 322946 h 459178"/>
                <a:gd name="connsiteX243" fmla="*/ 2775427 w 2972814"/>
                <a:gd name="connsiteY243" fmla="*/ 326469 h 459178"/>
                <a:gd name="connsiteX244" fmla="*/ 2781481 w 2972814"/>
                <a:gd name="connsiteY244" fmla="*/ 336460 h 459178"/>
                <a:gd name="connsiteX245" fmla="*/ 2787785 w 2972814"/>
                <a:gd name="connsiteY245" fmla="*/ 346452 h 459178"/>
                <a:gd name="connsiteX246" fmla="*/ 2793248 w 2972814"/>
                <a:gd name="connsiteY246" fmla="*/ 355666 h 459178"/>
                <a:gd name="connsiteX247" fmla="*/ 2793733 w 2972814"/>
                <a:gd name="connsiteY247" fmla="*/ 356443 h 459178"/>
                <a:gd name="connsiteX248" fmla="*/ 2800378 w 2972814"/>
                <a:gd name="connsiteY248" fmla="*/ 366435 h 459178"/>
                <a:gd name="connsiteX249" fmla="*/ 2806593 w 2972814"/>
                <a:gd name="connsiteY249" fmla="*/ 376426 h 459178"/>
                <a:gd name="connsiteX250" fmla="*/ 2813200 w 2972814"/>
                <a:gd name="connsiteY250" fmla="*/ 386392 h 459178"/>
                <a:gd name="connsiteX251" fmla="*/ 2813221 w 2972814"/>
                <a:gd name="connsiteY251" fmla="*/ 386417 h 459178"/>
                <a:gd name="connsiteX252" fmla="*/ 2820803 w 2972814"/>
                <a:gd name="connsiteY252" fmla="*/ 396409 h 459178"/>
                <a:gd name="connsiteX253" fmla="*/ 2828390 w 2972814"/>
                <a:gd name="connsiteY253" fmla="*/ 406400 h 459178"/>
                <a:gd name="connsiteX254" fmla="*/ 2833152 w 2972814"/>
                <a:gd name="connsiteY254" fmla="*/ 412679 h 459178"/>
                <a:gd name="connsiteX255" fmla="*/ 2836863 w 2972814"/>
                <a:gd name="connsiteY255" fmla="*/ 416392 h 459178"/>
                <a:gd name="connsiteX256" fmla="*/ 2846998 w 2972814"/>
                <a:gd name="connsiteY256" fmla="*/ 426384 h 459178"/>
                <a:gd name="connsiteX257" fmla="*/ 2853104 w 2972814"/>
                <a:gd name="connsiteY257" fmla="*/ 432570 h 459178"/>
                <a:gd name="connsiteX258" fmla="*/ 2859210 w 2972814"/>
                <a:gd name="connsiteY258" fmla="*/ 436375 h 459178"/>
                <a:gd name="connsiteX259" fmla="*/ 2873055 w 2972814"/>
                <a:gd name="connsiteY259" fmla="*/ 444543 h 459178"/>
                <a:gd name="connsiteX260" fmla="*/ 2881429 w 2972814"/>
                <a:gd name="connsiteY260" fmla="*/ 446367 h 459178"/>
                <a:gd name="connsiteX261" fmla="*/ 2893007 w 2972814"/>
                <a:gd name="connsiteY261" fmla="*/ 448999 h 459178"/>
                <a:gd name="connsiteX262" fmla="*/ 2912959 w 2972814"/>
                <a:gd name="connsiteY262" fmla="*/ 446421 h 459178"/>
                <a:gd name="connsiteX263" fmla="*/ 2913099 w 2972814"/>
                <a:gd name="connsiteY263" fmla="*/ 446367 h 459178"/>
                <a:gd name="connsiteX264" fmla="*/ 2932911 w 2972814"/>
                <a:gd name="connsiteY264" fmla="*/ 438411 h 459178"/>
                <a:gd name="connsiteX265" fmla="*/ 2936268 w 2972814"/>
                <a:gd name="connsiteY265" fmla="*/ 436375 h 459178"/>
                <a:gd name="connsiteX266" fmla="*/ 2952682 w 2972814"/>
                <a:gd name="connsiteY266" fmla="*/ 426384 h 459178"/>
                <a:gd name="connsiteX267" fmla="*/ 2952862 w 2972814"/>
                <a:gd name="connsiteY267" fmla="*/ 426275 h 459178"/>
                <a:gd name="connsiteX268" fmla="*/ 2967203 w 2972814"/>
                <a:gd name="connsiteY268" fmla="*/ 416392 h 459178"/>
                <a:gd name="connsiteX269" fmla="*/ 2972814 w 2972814"/>
                <a:gd name="connsiteY269" fmla="*/ 412478 h 459178"/>
                <a:gd name="connsiteX270" fmla="*/ 2972814 w 2972814"/>
                <a:gd name="connsiteY270" fmla="*/ 406400 h 459178"/>
                <a:gd name="connsiteX271" fmla="*/ 2972814 w 2972814"/>
                <a:gd name="connsiteY271" fmla="*/ 396409 h 459178"/>
                <a:gd name="connsiteX272" fmla="*/ 2972814 w 2972814"/>
                <a:gd name="connsiteY272" fmla="*/ 386417 h 459178"/>
                <a:gd name="connsiteX273" fmla="*/ 2972814 w 2972814"/>
                <a:gd name="connsiteY273" fmla="*/ 376426 h 459178"/>
                <a:gd name="connsiteX274" fmla="*/ 2972814 w 2972814"/>
                <a:gd name="connsiteY274" fmla="*/ 366435 h 459178"/>
                <a:gd name="connsiteX275" fmla="*/ 2972814 w 2972814"/>
                <a:gd name="connsiteY275" fmla="*/ 356443 h 459178"/>
                <a:gd name="connsiteX276" fmla="*/ 2972814 w 2972814"/>
                <a:gd name="connsiteY276" fmla="*/ 346452 h 459178"/>
                <a:gd name="connsiteX277" fmla="*/ 2972814 w 2972814"/>
                <a:gd name="connsiteY277" fmla="*/ 336460 h 459178"/>
                <a:gd name="connsiteX278" fmla="*/ 2972814 w 2972814"/>
                <a:gd name="connsiteY278" fmla="*/ 326469 h 459178"/>
                <a:gd name="connsiteX279" fmla="*/ 2972814 w 2972814"/>
                <a:gd name="connsiteY279" fmla="*/ 316477 h 459178"/>
                <a:gd name="connsiteX280" fmla="*/ 2972814 w 2972814"/>
                <a:gd name="connsiteY280" fmla="*/ 306486 h 459178"/>
                <a:gd name="connsiteX281" fmla="*/ 2972814 w 2972814"/>
                <a:gd name="connsiteY281" fmla="*/ 296494 h 459178"/>
                <a:gd name="connsiteX282" fmla="*/ 2972814 w 2972814"/>
                <a:gd name="connsiteY282" fmla="*/ 286503 h 459178"/>
                <a:gd name="connsiteX283" fmla="*/ 2972814 w 2972814"/>
                <a:gd name="connsiteY283" fmla="*/ 284152 h 459178"/>
                <a:gd name="connsiteX284" fmla="*/ 2969369 w 2972814"/>
                <a:gd name="connsiteY284" fmla="*/ 286503 h 459178"/>
                <a:gd name="connsiteX285" fmla="*/ 2955264 w 2972814"/>
                <a:gd name="connsiteY285" fmla="*/ 296494 h 459178"/>
                <a:gd name="connsiteX286" fmla="*/ 2952862 w 2972814"/>
                <a:gd name="connsiteY286" fmla="*/ 298182 h 459178"/>
                <a:gd name="connsiteX287" fmla="*/ 2938388 w 2972814"/>
                <a:gd name="connsiteY287" fmla="*/ 306486 h 459178"/>
                <a:gd name="connsiteX288" fmla="*/ 2932911 w 2972814"/>
                <a:gd name="connsiteY288" fmla="*/ 309862 h 459178"/>
                <a:gd name="connsiteX289" fmla="*/ 2916340 w 2972814"/>
                <a:gd name="connsiteY289" fmla="*/ 316477 h 459178"/>
                <a:gd name="connsiteX290" fmla="*/ 2912959 w 2972814"/>
                <a:gd name="connsiteY290" fmla="*/ 317788 h 459178"/>
                <a:gd name="connsiteX291" fmla="*/ 2893007 w 2972814"/>
                <a:gd name="connsiteY291" fmla="*/ 320832 h 459178"/>
                <a:gd name="connsiteX292" fmla="*/ 2873310 w 2972814"/>
                <a:gd name="connsiteY292" fmla="*/ 316477 h 459178"/>
                <a:gd name="connsiteX293" fmla="*/ 2873055 w 2972814"/>
                <a:gd name="connsiteY293" fmla="*/ 316418 h 459178"/>
                <a:gd name="connsiteX294" fmla="*/ 2857266 w 2972814"/>
                <a:gd name="connsiteY294" fmla="*/ 306486 h 459178"/>
                <a:gd name="connsiteX295" fmla="*/ 2853104 w 2972814"/>
                <a:gd name="connsiteY295" fmla="*/ 303957 h 459178"/>
                <a:gd name="connsiteX296" fmla="*/ 2845465 w 2972814"/>
                <a:gd name="connsiteY296" fmla="*/ 296494 h 459178"/>
                <a:gd name="connsiteX297" fmla="*/ 2835277 w 2972814"/>
                <a:gd name="connsiteY297" fmla="*/ 286503 h 459178"/>
                <a:gd name="connsiteX298" fmla="*/ 2833152 w 2972814"/>
                <a:gd name="connsiteY298" fmla="*/ 284382 h 459178"/>
                <a:gd name="connsiteX299" fmla="*/ 2827220 w 2972814"/>
                <a:gd name="connsiteY299" fmla="*/ 276511 h 459178"/>
                <a:gd name="connsiteX300" fmla="*/ 2819445 w 2972814"/>
                <a:gd name="connsiteY300" fmla="*/ 266520 h 459178"/>
                <a:gd name="connsiteX301" fmla="*/ 2813200 w 2972814"/>
                <a:gd name="connsiteY301" fmla="*/ 258420 h 459178"/>
                <a:gd name="connsiteX302" fmla="*/ 2811989 w 2972814"/>
                <a:gd name="connsiteY302" fmla="*/ 256528 h 459178"/>
                <a:gd name="connsiteX303" fmla="*/ 2805722 w 2972814"/>
                <a:gd name="connsiteY303" fmla="*/ 246537 h 459178"/>
                <a:gd name="connsiteX304" fmla="*/ 2799217 w 2972814"/>
                <a:gd name="connsiteY304" fmla="*/ 236545 h 459178"/>
                <a:gd name="connsiteX305" fmla="*/ 2793248 w 2972814"/>
                <a:gd name="connsiteY305" fmla="*/ 227071 h 459178"/>
                <a:gd name="connsiteX306" fmla="*/ 2792941 w 2972814"/>
                <a:gd name="connsiteY306" fmla="*/ 226554 h 459178"/>
                <a:gd name="connsiteX307" fmla="*/ 2786752 w 2972814"/>
                <a:gd name="connsiteY307" fmla="*/ 216562 h 459178"/>
                <a:gd name="connsiteX308" fmla="*/ 2780544 w 2972814"/>
                <a:gd name="connsiteY308" fmla="*/ 206571 h 459178"/>
                <a:gd name="connsiteX309" fmla="*/ 2774424 w 2972814"/>
                <a:gd name="connsiteY309" fmla="*/ 196579 h 459178"/>
                <a:gd name="connsiteX310" fmla="*/ 2773297 w 2972814"/>
                <a:gd name="connsiteY310" fmla="*/ 194680 h 459178"/>
                <a:gd name="connsiteX311" fmla="*/ 2768270 w 2972814"/>
                <a:gd name="connsiteY311" fmla="*/ 186588 h 459178"/>
                <a:gd name="connsiteX312" fmla="*/ 2761892 w 2972814"/>
                <a:gd name="connsiteY312" fmla="*/ 176596 h 459178"/>
                <a:gd name="connsiteX313" fmla="*/ 2755472 w 2972814"/>
                <a:gd name="connsiteY313" fmla="*/ 166605 h 459178"/>
                <a:gd name="connsiteX314" fmla="*/ 2753345 w 2972814"/>
                <a:gd name="connsiteY314" fmla="*/ 163097 h 459178"/>
                <a:gd name="connsiteX315" fmla="*/ 2748920 w 2972814"/>
                <a:gd name="connsiteY315" fmla="*/ 156613 h 459178"/>
                <a:gd name="connsiteX316" fmla="*/ 2741527 w 2972814"/>
                <a:gd name="connsiteY316" fmla="*/ 146622 h 459178"/>
                <a:gd name="connsiteX317" fmla="*/ 2734454 w 2972814"/>
                <a:gd name="connsiteY317" fmla="*/ 136630 h 459178"/>
                <a:gd name="connsiteX318" fmla="*/ 2733393 w 2972814"/>
                <a:gd name="connsiteY318" fmla="*/ 135115 h 459178"/>
                <a:gd name="connsiteX319" fmla="*/ 2725849 w 2972814"/>
                <a:gd name="connsiteY319" fmla="*/ 126639 h 459178"/>
                <a:gd name="connsiteX320" fmla="*/ 2716692 w 2972814"/>
                <a:gd name="connsiteY320" fmla="*/ 116647 h 459178"/>
                <a:gd name="connsiteX321" fmla="*/ 2713441 w 2972814"/>
                <a:gd name="connsiteY321" fmla="*/ 112951 h 459178"/>
                <a:gd name="connsiteX322" fmla="*/ 2705484 w 2972814"/>
                <a:gd name="connsiteY322" fmla="*/ 106656 h 459178"/>
                <a:gd name="connsiteX323" fmla="*/ 2693490 w 2972814"/>
                <a:gd name="connsiteY323" fmla="*/ 97393 h 459178"/>
                <a:gd name="connsiteX324" fmla="*/ 2691720 w 2972814"/>
                <a:gd name="connsiteY324" fmla="*/ 96664 h 459178"/>
                <a:gd name="connsiteX325" fmla="*/ 2673538 w 2972814"/>
                <a:gd name="connsiteY325" fmla="*/ 89190 h 459178"/>
                <a:gd name="connsiteX326" fmla="*/ 2653586 w 2972814"/>
                <a:gd name="connsiteY326" fmla="*/ 86999 h 459178"/>
                <a:gd name="connsiteX327" fmla="*/ 2633634 w 2972814"/>
                <a:gd name="connsiteY327" fmla="*/ 89638 h 459178"/>
                <a:gd name="connsiteX328" fmla="*/ 2613683 w 2972814"/>
                <a:gd name="connsiteY328" fmla="*/ 96390 h 459178"/>
                <a:gd name="connsiteX329" fmla="*/ 2613050 w 2972814"/>
                <a:gd name="connsiteY329" fmla="*/ 96664 h 459178"/>
                <a:gd name="connsiteX330" fmla="*/ 2593731 w 2972814"/>
                <a:gd name="connsiteY330" fmla="*/ 105007 h 459178"/>
                <a:gd name="connsiteX331" fmla="*/ 2590179 w 2972814"/>
                <a:gd name="connsiteY331" fmla="*/ 106656 h 459178"/>
                <a:gd name="connsiteX332" fmla="*/ 2573779 w 2972814"/>
                <a:gd name="connsiteY332" fmla="*/ 114555 h 459178"/>
                <a:gd name="connsiteX333" fmla="*/ 2569694 w 2972814"/>
                <a:gd name="connsiteY333" fmla="*/ 116647 h 459178"/>
                <a:gd name="connsiteX334" fmla="*/ 2553827 w 2972814"/>
                <a:gd name="connsiteY334" fmla="*/ 124312 h 459178"/>
                <a:gd name="connsiteX335" fmla="*/ 2548908 w 2972814"/>
                <a:gd name="connsiteY335" fmla="*/ 126639 h 459178"/>
                <a:gd name="connsiteX336" fmla="*/ 2533875 w 2972814"/>
                <a:gd name="connsiteY336" fmla="*/ 133975 h 459178"/>
                <a:gd name="connsiteX337" fmla="*/ 2527925 w 2972814"/>
                <a:gd name="connsiteY337" fmla="*/ 136630 h 459178"/>
                <a:gd name="connsiteX338" fmla="*/ 2513924 w 2972814"/>
                <a:gd name="connsiteY338" fmla="*/ 142920 h 459178"/>
                <a:gd name="connsiteX339" fmla="*/ 2504851 w 2972814"/>
                <a:gd name="connsiteY339" fmla="*/ 146622 h 459178"/>
                <a:gd name="connsiteX340" fmla="*/ 2493972 w 2972814"/>
                <a:gd name="connsiteY340" fmla="*/ 151099 h 459178"/>
                <a:gd name="connsiteX341" fmla="*/ 2479383 w 2972814"/>
                <a:gd name="connsiteY341" fmla="*/ 156613 h 459178"/>
                <a:gd name="connsiteX342" fmla="*/ 2474020 w 2972814"/>
                <a:gd name="connsiteY342" fmla="*/ 158602 h 459178"/>
                <a:gd name="connsiteX343" fmla="*/ 2454068 w 2972814"/>
                <a:gd name="connsiteY343" fmla="*/ 165015 h 459178"/>
                <a:gd name="connsiteX344" fmla="*/ 2447541 w 2972814"/>
                <a:gd name="connsiteY344" fmla="*/ 166605 h 459178"/>
                <a:gd name="connsiteX345" fmla="*/ 2434117 w 2972814"/>
                <a:gd name="connsiteY345" fmla="*/ 169893 h 459178"/>
                <a:gd name="connsiteX346" fmla="*/ 2414165 w 2972814"/>
                <a:gd name="connsiteY346" fmla="*/ 172692 h 459178"/>
                <a:gd name="connsiteX347" fmla="*/ 2394213 w 2972814"/>
                <a:gd name="connsiteY347" fmla="*/ 172741 h 459178"/>
                <a:gd name="connsiteX348" fmla="*/ 2374261 w 2972814"/>
                <a:gd name="connsiteY348" fmla="*/ 169979 h 459178"/>
                <a:gd name="connsiteX349" fmla="*/ 2363252 w 2972814"/>
                <a:gd name="connsiteY349" fmla="*/ 166605 h 459178"/>
                <a:gd name="connsiteX350" fmla="*/ 2354310 w 2972814"/>
                <a:gd name="connsiteY350" fmla="*/ 163773 h 459178"/>
                <a:gd name="connsiteX351" fmla="*/ 2339518 w 2972814"/>
                <a:gd name="connsiteY351" fmla="*/ 156613 h 459178"/>
                <a:gd name="connsiteX352" fmla="*/ 2334357 w 2972814"/>
                <a:gd name="connsiteY352" fmla="*/ 154112 h 459178"/>
                <a:gd name="connsiteX353" fmla="*/ 2322936 w 2972814"/>
                <a:gd name="connsiteY353" fmla="*/ 146622 h 459178"/>
                <a:gd name="connsiteX354" fmla="*/ 2314406 w 2972814"/>
                <a:gd name="connsiteY354" fmla="*/ 141108 h 459178"/>
                <a:gd name="connsiteX355" fmla="*/ 2308556 w 2972814"/>
                <a:gd name="connsiteY355" fmla="*/ 136630 h 459178"/>
                <a:gd name="connsiteX356" fmla="*/ 2295668 w 2972814"/>
                <a:gd name="connsiteY356" fmla="*/ 126639 h 459178"/>
                <a:gd name="connsiteX357" fmla="*/ 2294454 w 2972814"/>
                <a:gd name="connsiteY357" fmla="*/ 125695 h 459178"/>
                <a:gd name="connsiteX358" fmla="*/ 2283748 w 2972814"/>
                <a:gd name="connsiteY358" fmla="*/ 116647 h 459178"/>
                <a:gd name="connsiteX359" fmla="*/ 2274503 w 2972814"/>
                <a:gd name="connsiteY359" fmla="*/ 108540 h 459178"/>
                <a:gd name="connsiteX360" fmla="*/ 2272438 w 2972814"/>
                <a:gd name="connsiteY360" fmla="*/ 106656 h 459178"/>
                <a:gd name="connsiteX361" fmla="*/ 2261307 w 2972814"/>
                <a:gd name="connsiteY361" fmla="*/ 96664 h 459178"/>
                <a:gd name="connsiteX362" fmla="*/ 2254550 w 2972814"/>
                <a:gd name="connsiteY362" fmla="*/ 90508 h 459178"/>
                <a:gd name="connsiteX363" fmla="*/ 2250262 w 2972814"/>
                <a:gd name="connsiteY363" fmla="*/ 86673 h 459178"/>
                <a:gd name="connsiteX364" fmla="*/ 2239320 w 2972814"/>
                <a:gd name="connsiteY364" fmla="*/ 76681 h 459178"/>
                <a:gd name="connsiteX365" fmla="*/ 2234599 w 2972814"/>
                <a:gd name="connsiteY365" fmla="*/ 72371 h 459178"/>
                <a:gd name="connsiteX366" fmla="*/ 2227834 w 2972814"/>
                <a:gd name="connsiteY366" fmla="*/ 66690 h 459178"/>
                <a:gd name="connsiteX367" fmla="*/ 2215954 w 2972814"/>
                <a:gd name="connsiteY367" fmla="*/ 56698 h 459178"/>
                <a:gd name="connsiteX368" fmla="*/ 2214647 w 2972814"/>
                <a:gd name="connsiteY368" fmla="*/ 55610 h 459178"/>
                <a:gd name="connsiteX369" fmla="*/ 2202587 w 2972814"/>
                <a:gd name="connsiteY369" fmla="*/ 46707 h 459178"/>
                <a:gd name="connsiteX370" fmla="*/ 2194695 w 2972814"/>
                <a:gd name="connsiteY370" fmla="*/ 40689 h 459178"/>
                <a:gd name="connsiteX371" fmla="*/ 2187994 w 2972814"/>
                <a:gd name="connsiteY371" fmla="*/ 36715 h 459178"/>
                <a:gd name="connsiteX372" fmla="*/ 2174743 w 2972814"/>
                <a:gd name="connsiteY372" fmla="*/ 28854 h 459178"/>
                <a:gd name="connsiteX373" fmla="*/ 2169558 w 2972814"/>
                <a:gd name="connsiteY373" fmla="*/ 26724 h 459178"/>
                <a:gd name="connsiteX374" fmla="*/ 2154791 w 2972814"/>
                <a:gd name="connsiteY374" fmla="*/ 20778 h 459178"/>
                <a:gd name="connsiteX375" fmla="*/ 2134840 w 2972814"/>
                <a:gd name="connsiteY375" fmla="*/ 17799 h 459178"/>
                <a:gd name="connsiteX376" fmla="*/ 2114888 w 2972814"/>
                <a:gd name="connsiteY376" fmla="*/ 20058 h 459178"/>
                <a:gd name="connsiteX377" fmla="*/ 2096635 w 2972814"/>
                <a:gd name="connsiteY377" fmla="*/ 26724 h 459178"/>
                <a:gd name="connsiteX378" fmla="*/ 2094936 w 2972814"/>
                <a:gd name="connsiteY378" fmla="*/ 27367 h 459178"/>
                <a:gd name="connsiteX379" fmla="*/ 2081046 w 2972814"/>
                <a:gd name="connsiteY379" fmla="*/ 36715 h 459178"/>
                <a:gd name="connsiteX380" fmla="*/ 2074984 w 2972814"/>
                <a:gd name="connsiteY380" fmla="*/ 40812 h 459178"/>
                <a:gd name="connsiteX381" fmla="*/ 2068590 w 2972814"/>
                <a:gd name="connsiteY381" fmla="*/ 46707 h 459178"/>
                <a:gd name="connsiteX382" fmla="*/ 2057237 w 2972814"/>
                <a:gd name="connsiteY382" fmla="*/ 56698 h 459178"/>
                <a:gd name="connsiteX383" fmla="*/ 2055033 w 2972814"/>
                <a:gd name="connsiteY383" fmla="*/ 58711 h 459178"/>
                <a:gd name="connsiteX384" fmla="*/ 2047795 w 2972814"/>
                <a:gd name="connsiteY384" fmla="*/ 66690 h 459178"/>
                <a:gd name="connsiteX385" fmla="*/ 2038327 w 2972814"/>
                <a:gd name="connsiteY385" fmla="*/ 76681 h 459178"/>
                <a:gd name="connsiteX386" fmla="*/ 2035081 w 2972814"/>
                <a:gd name="connsiteY386" fmla="*/ 80202 h 459178"/>
                <a:gd name="connsiteX387" fmla="*/ 2029467 w 2972814"/>
                <a:gd name="connsiteY387" fmla="*/ 86673 h 459178"/>
                <a:gd name="connsiteX388" fmla="*/ 2020724 w 2972814"/>
                <a:gd name="connsiteY388" fmla="*/ 96664 h 459178"/>
                <a:gd name="connsiteX389" fmla="*/ 2015129 w 2972814"/>
                <a:gd name="connsiteY389" fmla="*/ 103244 h 459178"/>
                <a:gd name="connsiteX390" fmla="*/ 2012201 w 2972814"/>
                <a:gd name="connsiteY390" fmla="*/ 106656 h 459178"/>
                <a:gd name="connsiteX391" fmla="*/ 2003497 w 2972814"/>
                <a:gd name="connsiteY391" fmla="*/ 116647 h 459178"/>
                <a:gd name="connsiteX392" fmla="*/ 1995177 w 2972814"/>
                <a:gd name="connsiteY392" fmla="*/ 125936 h 459178"/>
                <a:gd name="connsiteX393" fmla="*/ 1994504 w 2972814"/>
                <a:gd name="connsiteY393" fmla="*/ 126639 h 459178"/>
                <a:gd name="connsiteX394" fmla="*/ 1985053 w 2972814"/>
                <a:gd name="connsiteY394" fmla="*/ 136630 h 459178"/>
                <a:gd name="connsiteX395" fmla="*/ 1975608 w 2972814"/>
                <a:gd name="connsiteY395" fmla="*/ 146622 h 459178"/>
                <a:gd name="connsiteX396" fmla="*/ 1975226 w 2972814"/>
                <a:gd name="connsiteY396" fmla="*/ 147018 h 459178"/>
                <a:gd name="connsiteX397" fmla="*/ 1963894 w 2972814"/>
                <a:gd name="connsiteY397" fmla="*/ 156613 h 459178"/>
                <a:gd name="connsiteX398" fmla="*/ 1955274 w 2972814"/>
                <a:gd name="connsiteY398" fmla="*/ 164025 h 459178"/>
                <a:gd name="connsiteX399" fmla="*/ 1951387 w 2972814"/>
                <a:gd name="connsiteY399" fmla="*/ 166605 h 459178"/>
                <a:gd name="connsiteX400" fmla="*/ 1935915 w 2972814"/>
                <a:gd name="connsiteY400" fmla="*/ 176596 h 459178"/>
                <a:gd name="connsiteX401" fmla="*/ 1935322 w 2972814"/>
                <a:gd name="connsiteY401" fmla="*/ 176965 h 459178"/>
                <a:gd name="connsiteX402" fmla="*/ 1915370 w 2972814"/>
                <a:gd name="connsiteY402" fmla="*/ 185228 h 459178"/>
                <a:gd name="connsiteX403" fmla="*/ 1909319 w 2972814"/>
                <a:gd name="connsiteY403" fmla="*/ 186588 h 459178"/>
                <a:gd name="connsiteX404" fmla="*/ 1895419 w 2972814"/>
                <a:gd name="connsiteY404" fmla="*/ 189708 h 459178"/>
                <a:gd name="connsiteX405" fmla="*/ 1875467 w 2972814"/>
                <a:gd name="connsiteY405" fmla="*/ 190677 h 459178"/>
                <a:gd name="connsiteX406" fmla="*/ 1855515 w 2972814"/>
                <a:gd name="connsiteY406" fmla="*/ 189708 h 459178"/>
                <a:gd name="connsiteX407" fmla="*/ 1835563 w 2972814"/>
                <a:gd name="connsiteY407" fmla="*/ 187238 h 459178"/>
                <a:gd name="connsiteX408" fmla="*/ 1831205 w 2972814"/>
                <a:gd name="connsiteY408" fmla="*/ 186588 h 459178"/>
                <a:gd name="connsiteX409" fmla="*/ 1815612 w 2972814"/>
                <a:gd name="connsiteY409" fmla="*/ 184275 h 459178"/>
                <a:gd name="connsiteX410" fmla="*/ 1795660 w 2972814"/>
                <a:gd name="connsiteY410" fmla="*/ 180946 h 459178"/>
                <a:gd name="connsiteX411" fmla="*/ 1775707 w 2972814"/>
                <a:gd name="connsiteY411" fmla="*/ 177011 h 459178"/>
                <a:gd name="connsiteX412" fmla="*/ 1773803 w 2972814"/>
                <a:gd name="connsiteY412" fmla="*/ 176596 h 459178"/>
                <a:gd name="connsiteX413" fmla="*/ 1755756 w 2972814"/>
                <a:gd name="connsiteY413" fmla="*/ 172699 h 459178"/>
                <a:gd name="connsiteX414" fmla="*/ 1735804 w 2972814"/>
                <a:gd name="connsiteY414" fmla="*/ 168130 h 459178"/>
                <a:gd name="connsiteX415" fmla="*/ 1730088 w 2972814"/>
                <a:gd name="connsiteY415" fmla="*/ 166605 h 459178"/>
                <a:gd name="connsiteX416" fmla="*/ 1715853 w 2972814"/>
                <a:gd name="connsiteY416" fmla="*/ 162871 h 459178"/>
                <a:gd name="connsiteX417" fmla="*/ 1695900 w 2972814"/>
                <a:gd name="connsiteY417" fmla="*/ 158038 h 459178"/>
                <a:gd name="connsiteX418" fmla="*/ 1689755 w 2972814"/>
                <a:gd name="connsiteY418" fmla="*/ 156613 h 459178"/>
                <a:gd name="connsiteX419" fmla="*/ 1675949 w 2972814"/>
                <a:gd name="connsiteY419" fmla="*/ 153417 h 459178"/>
                <a:gd name="connsiteX420" fmla="*/ 1655997 w 2972814"/>
                <a:gd name="connsiteY420" fmla="*/ 149573 h 459178"/>
                <a:gd name="connsiteX421" fmla="*/ 1636046 w 2972814"/>
                <a:gd name="connsiteY421" fmla="*/ 146850 h 459178"/>
                <a:gd name="connsiteX422" fmla="*/ 1633786 w 2972814"/>
                <a:gd name="connsiteY422" fmla="*/ 146622 h 459178"/>
                <a:gd name="connsiteX423" fmla="*/ 1616093 w 2972814"/>
                <a:gd name="connsiteY423" fmla="*/ 144766 h 459178"/>
                <a:gd name="connsiteX424" fmla="*/ 1596142 w 2972814"/>
                <a:gd name="connsiteY424" fmla="*/ 142976 h 459178"/>
                <a:gd name="connsiteX425" fmla="*/ 1576190 w 2972814"/>
                <a:gd name="connsiteY425" fmla="*/ 140278 h 459178"/>
                <a:gd name="connsiteX426" fmla="*/ 1558621 w 2972814"/>
                <a:gd name="connsiteY426" fmla="*/ 136630 h 459178"/>
                <a:gd name="connsiteX427" fmla="*/ 1556239 w 2972814"/>
                <a:gd name="connsiteY427" fmla="*/ 136132 h 459178"/>
                <a:gd name="connsiteX428" fmla="*/ 1536286 w 2972814"/>
                <a:gd name="connsiteY428" fmla="*/ 130135 h 459178"/>
                <a:gd name="connsiteX429" fmla="*/ 1527192 w 2972814"/>
                <a:gd name="connsiteY429" fmla="*/ 126639 h 459178"/>
                <a:gd name="connsiteX430" fmla="*/ 1516335 w 2972814"/>
                <a:gd name="connsiteY430" fmla="*/ 122441 h 459178"/>
                <a:gd name="connsiteX431" fmla="*/ 1504432 w 2972814"/>
                <a:gd name="connsiteY431" fmla="*/ 116647 h 459178"/>
                <a:gd name="connsiteX432" fmla="*/ 1496383 w 2972814"/>
                <a:gd name="connsiteY432" fmla="*/ 112796 h 459178"/>
                <a:gd name="connsiteX433" fmla="*/ 1484555 w 2972814"/>
                <a:gd name="connsiteY433" fmla="*/ 106656 h 459178"/>
                <a:gd name="connsiteX434" fmla="*/ 1476432 w 2972814"/>
                <a:gd name="connsiteY434" fmla="*/ 102436 h 459178"/>
                <a:gd name="connsiteX435" fmla="*/ 1464821 w 2972814"/>
                <a:gd name="connsiteY435" fmla="*/ 96664 h 459178"/>
                <a:gd name="connsiteX436" fmla="*/ 1456479 w 2972814"/>
                <a:gd name="connsiteY436" fmla="*/ 92546 h 459178"/>
                <a:gd name="connsiteX437" fmla="*/ 1443525 w 2972814"/>
                <a:gd name="connsiteY437" fmla="*/ 86673 h 459178"/>
                <a:gd name="connsiteX438" fmla="*/ 1436528 w 2972814"/>
                <a:gd name="connsiteY438" fmla="*/ 83491 h 459178"/>
                <a:gd name="connsiteX439" fmla="*/ 1416576 w 2972814"/>
                <a:gd name="connsiteY439" fmla="*/ 76912 h 459178"/>
                <a:gd name="connsiteX440" fmla="*/ 1415293 w 2972814"/>
                <a:gd name="connsiteY440" fmla="*/ 76681 h 459178"/>
                <a:gd name="connsiteX441" fmla="*/ 1396625 w 2972814"/>
                <a:gd name="connsiteY441" fmla="*/ 73288 h 459178"/>
                <a:gd name="connsiteX442" fmla="*/ 1376672 w 2972814"/>
                <a:gd name="connsiteY442" fmla="*/ 72416 h 459178"/>
                <a:gd name="connsiteX443" fmla="*/ 1356720 w 2972814"/>
                <a:gd name="connsiteY443" fmla="*/ 74457 h 459178"/>
                <a:gd name="connsiteX444" fmla="*/ 1348056 w 2972814"/>
                <a:gd name="connsiteY444" fmla="*/ 76681 h 459178"/>
                <a:gd name="connsiteX445" fmla="*/ 1336769 w 2972814"/>
                <a:gd name="connsiteY445" fmla="*/ 79461 h 459178"/>
                <a:gd name="connsiteX446" fmla="*/ 1316817 w 2972814"/>
                <a:gd name="connsiteY446" fmla="*/ 85327 h 459178"/>
                <a:gd name="connsiteX447" fmla="*/ 1312914 w 2972814"/>
                <a:gd name="connsiteY447" fmla="*/ 86673 h 459178"/>
                <a:gd name="connsiteX448" fmla="*/ 1296865 w 2972814"/>
                <a:gd name="connsiteY448" fmla="*/ 92531 h 459178"/>
                <a:gd name="connsiteX449" fmla="*/ 1285644 w 2972814"/>
                <a:gd name="connsiteY449" fmla="*/ 96664 h 459178"/>
                <a:gd name="connsiteX450" fmla="*/ 1276913 w 2972814"/>
                <a:gd name="connsiteY450" fmla="*/ 99819 h 459178"/>
                <a:gd name="connsiteX451" fmla="*/ 1256962 w 2972814"/>
                <a:gd name="connsiteY451" fmla="*/ 106282 h 459178"/>
                <a:gd name="connsiteX452" fmla="*/ 1255389 w 2972814"/>
                <a:gd name="connsiteY452" fmla="*/ 106656 h 459178"/>
                <a:gd name="connsiteX453" fmla="*/ 1237010 w 2972814"/>
                <a:gd name="connsiteY453" fmla="*/ 110816 h 459178"/>
                <a:gd name="connsiteX454" fmla="*/ 1217058 w 2972814"/>
                <a:gd name="connsiteY454" fmla="*/ 113302 h 459178"/>
                <a:gd name="connsiteX455" fmla="*/ 1197106 w 2972814"/>
                <a:gd name="connsiteY455" fmla="*/ 113419 h 459178"/>
                <a:gd name="connsiteX456" fmla="*/ 1177155 w 2972814"/>
                <a:gd name="connsiteY456" fmla="*/ 110351 h 459178"/>
                <a:gd name="connsiteX457" fmla="*/ 1164072 w 2972814"/>
                <a:gd name="connsiteY457" fmla="*/ 106656 h 459178"/>
                <a:gd name="connsiteX458" fmla="*/ 1157203 w 2972814"/>
                <a:gd name="connsiteY458" fmla="*/ 104796 h 459178"/>
                <a:gd name="connsiteX459" fmla="*/ 1137251 w 2972814"/>
                <a:gd name="connsiteY459" fmla="*/ 96744 h 459178"/>
                <a:gd name="connsiteX460" fmla="*/ 1137092 w 2972814"/>
                <a:gd name="connsiteY460" fmla="*/ 96664 h 459178"/>
                <a:gd name="connsiteX461" fmla="*/ 1117299 w 2972814"/>
                <a:gd name="connsiteY461" fmla="*/ 86959 h 459178"/>
                <a:gd name="connsiteX462" fmla="*/ 1116742 w 2972814"/>
                <a:gd name="connsiteY462" fmla="*/ 86673 h 459178"/>
                <a:gd name="connsiteX463" fmla="*/ 1098156 w 2972814"/>
                <a:gd name="connsiteY463" fmla="*/ 76681 h 459178"/>
                <a:gd name="connsiteX464" fmla="*/ 1097348 w 2972814"/>
                <a:gd name="connsiteY464" fmla="*/ 76246 h 459178"/>
                <a:gd name="connsiteX465" fmla="*/ 1079153 w 2972814"/>
                <a:gd name="connsiteY465" fmla="*/ 66690 h 459178"/>
                <a:gd name="connsiteX466" fmla="*/ 1077396 w 2972814"/>
                <a:gd name="connsiteY466" fmla="*/ 65742 h 459178"/>
                <a:gd name="connsiteX467" fmla="*/ 1060005 w 2972814"/>
                <a:gd name="connsiteY467" fmla="*/ 56698 h 459178"/>
                <a:gd name="connsiteX468" fmla="*/ 1057444 w 2972814"/>
                <a:gd name="connsiteY468" fmla="*/ 55345 h 459178"/>
                <a:gd name="connsiteX469" fmla="*/ 1040030 w 2972814"/>
                <a:gd name="connsiteY469" fmla="*/ 46707 h 459178"/>
                <a:gd name="connsiteX470" fmla="*/ 1037492 w 2972814"/>
                <a:gd name="connsiteY470" fmla="*/ 45491 h 459178"/>
                <a:gd name="connsiteX471" fmla="*/ 1017692 w 2972814"/>
                <a:gd name="connsiteY471" fmla="*/ 36715 h 459178"/>
                <a:gd name="connsiteX472" fmla="*/ 1017541 w 2972814"/>
                <a:gd name="connsiteY472" fmla="*/ 36649 h 459178"/>
                <a:gd name="connsiteX473" fmla="*/ 997589 w 2972814"/>
                <a:gd name="connsiteY473" fmla="*/ 28943 h 459178"/>
                <a:gd name="connsiteX474" fmla="*/ 991605 w 2972814"/>
                <a:gd name="connsiteY474" fmla="*/ 26724 h 459178"/>
                <a:gd name="connsiteX475" fmla="*/ 977636 w 2972814"/>
                <a:gd name="connsiteY475" fmla="*/ 21383 h 459178"/>
                <a:gd name="connsiteX476" fmla="*/ 964117 w 2972814"/>
                <a:gd name="connsiteY476" fmla="*/ 16732 h 459178"/>
                <a:gd name="connsiteX477" fmla="*/ 957685 w 2972814"/>
                <a:gd name="connsiteY477" fmla="*/ 14625 h 459178"/>
                <a:gd name="connsiteX478" fmla="*/ 937733 w 2972814"/>
                <a:gd name="connsiteY478" fmla="*/ 8681 h 459178"/>
                <a:gd name="connsiteX479" fmla="*/ 930418 w 2972814"/>
                <a:gd name="connsiteY479" fmla="*/ 6741 h 459178"/>
                <a:gd name="connsiteX480" fmla="*/ 917782 w 2972814"/>
                <a:gd name="connsiteY480" fmla="*/ 3436 h 459178"/>
                <a:gd name="connsiteX481" fmla="*/ 897829 w 2972814"/>
                <a:gd name="connsiteY481" fmla="*/ 429 h 459178"/>
                <a:gd name="connsiteX482" fmla="*/ 877878 w 2972814"/>
                <a:gd name="connsiteY482" fmla="*/ 0 h 459178"/>
                <a:gd name="connsiteX483" fmla="*/ 857926 w 2972814"/>
                <a:gd name="connsiteY483" fmla="*/ 3398 h 459178"/>
                <a:gd name="connsiteX484" fmla="*/ 848903 w 2972814"/>
                <a:gd name="connsiteY484" fmla="*/ 6741 h 459178"/>
                <a:gd name="connsiteX485" fmla="*/ 837975 w 2972814"/>
                <a:gd name="connsiteY485" fmla="*/ 10887 h 459178"/>
                <a:gd name="connsiteX486" fmla="*/ 828113 w 2972814"/>
                <a:gd name="connsiteY486" fmla="*/ 16732 h 459178"/>
                <a:gd name="connsiteX487" fmla="*/ 818022 w 2972814"/>
                <a:gd name="connsiteY487" fmla="*/ 22724 h 459178"/>
                <a:gd name="connsiteX488" fmla="*/ 812740 w 2972814"/>
                <a:gd name="connsiteY488" fmla="*/ 26724 h 459178"/>
                <a:gd name="connsiteX489" fmla="*/ 799733 w 2972814"/>
                <a:gd name="connsiteY489" fmla="*/ 36715 h 459178"/>
                <a:gd name="connsiteX490" fmla="*/ 798071 w 2972814"/>
                <a:gd name="connsiteY490" fmla="*/ 38009 h 459178"/>
                <a:gd name="connsiteX491" fmla="*/ 788821 w 2972814"/>
                <a:gd name="connsiteY491" fmla="*/ 46707 h 459178"/>
                <a:gd name="connsiteX492" fmla="*/ 778119 w 2972814"/>
                <a:gd name="connsiteY492" fmla="*/ 56240 h 459178"/>
                <a:gd name="connsiteX493" fmla="*/ 777628 w 2972814"/>
                <a:gd name="connsiteY493" fmla="*/ 56698 h 459178"/>
                <a:gd name="connsiteX494" fmla="*/ 767388 w 2972814"/>
                <a:gd name="connsiteY494" fmla="*/ 66690 h 459178"/>
                <a:gd name="connsiteX495" fmla="*/ 758168 w 2972814"/>
                <a:gd name="connsiteY495" fmla="*/ 75812 h 459178"/>
                <a:gd name="connsiteX496" fmla="*/ 757271 w 2972814"/>
                <a:gd name="connsiteY496" fmla="*/ 76681 h 459178"/>
                <a:gd name="connsiteX497" fmla="*/ 746989 w 2972814"/>
                <a:gd name="connsiteY497" fmla="*/ 86673 h 459178"/>
                <a:gd name="connsiteX498" fmla="*/ 738215 w 2972814"/>
                <a:gd name="connsiteY498" fmla="*/ 95433 h 459178"/>
                <a:gd name="connsiteX499" fmla="*/ 736841 w 2972814"/>
                <a:gd name="connsiteY499" fmla="*/ 96664 h 459178"/>
                <a:gd name="connsiteX500" fmla="*/ 725321 w 2972814"/>
                <a:gd name="connsiteY500" fmla="*/ 106656 h 459178"/>
                <a:gd name="connsiteX501" fmla="*/ 718264 w 2972814"/>
                <a:gd name="connsiteY501" fmla="*/ 113098 h 459178"/>
                <a:gd name="connsiteX502" fmla="*/ 713918 w 2972814"/>
                <a:gd name="connsiteY502" fmla="*/ 116647 h 459178"/>
                <a:gd name="connsiteX503" fmla="*/ 700861 w 2972814"/>
                <a:gd name="connsiteY503" fmla="*/ 126639 h 459178"/>
                <a:gd name="connsiteX504" fmla="*/ 698312 w 2972814"/>
                <a:gd name="connsiteY504" fmla="*/ 128671 h 459178"/>
                <a:gd name="connsiteX505" fmla="*/ 686219 w 2972814"/>
                <a:gd name="connsiteY505" fmla="*/ 136630 h 459178"/>
                <a:gd name="connsiteX506" fmla="*/ 678361 w 2972814"/>
                <a:gd name="connsiteY506" fmla="*/ 141749 h 459178"/>
                <a:gd name="connsiteX507" fmla="*/ 669546 w 2972814"/>
                <a:gd name="connsiteY507" fmla="*/ 146622 h 459178"/>
                <a:gd name="connsiteX508" fmla="*/ 658408 w 2972814"/>
                <a:gd name="connsiteY508" fmla="*/ 152581 h 459178"/>
                <a:gd name="connsiteX509" fmla="*/ 649172 w 2972814"/>
                <a:gd name="connsiteY509" fmla="*/ 156613 h 459178"/>
                <a:gd name="connsiteX510" fmla="*/ 638457 w 2972814"/>
                <a:gd name="connsiteY510" fmla="*/ 161284 h 459178"/>
                <a:gd name="connsiteX511" fmla="*/ 625678 w 2972814"/>
                <a:gd name="connsiteY511" fmla="*/ 166605 h 459178"/>
                <a:gd name="connsiteX512" fmla="*/ 618505 w 2972814"/>
                <a:gd name="connsiteY512" fmla="*/ 169486 h 459178"/>
                <a:gd name="connsiteX513" fmla="*/ 600097 w 2972814"/>
                <a:gd name="connsiteY513" fmla="*/ 176596 h 459178"/>
                <a:gd name="connsiteX514" fmla="*/ 598553 w 2972814"/>
                <a:gd name="connsiteY514" fmla="*/ 177207 h 459178"/>
                <a:gd name="connsiteX515" fmla="*/ 578601 w 2972814"/>
                <a:gd name="connsiteY515" fmla="*/ 185767 h 459178"/>
                <a:gd name="connsiteX516" fmla="*/ 576894 w 2972814"/>
                <a:gd name="connsiteY516" fmla="*/ 186588 h 459178"/>
                <a:gd name="connsiteX517" fmla="*/ 558649 w 2972814"/>
                <a:gd name="connsiteY517" fmla="*/ 195036 h 459178"/>
                <a:gd name="connsiteX518" fmla="*/ 555433 w 2972814"/>
                <a:gd name="connsiteY518" fmla="*/ 196579 h 459178"/>
                <a:gd name="connsiteX519" fmla="*/ 538698 w 2972814"/>
                <a:gd name="connsiteY519" fmla="*/ 205104 h 459178"/>
                <a:gd name="connsiteX520" fmla="*/ 535781 w 2972814"/>
                <a:gd name="connsiteY520" fmla="*/ 206571 h 459178"/>
                <a:gd name="connsiteX521" fmla="*/ 518746 w 2972814"/>
                <a:gd name="connsiteY521" fmla="*/ 214689 h 459178"/>
                <a:gd name="connsiteX522" fmla="*/ 514693 w 2972814"/>
                <a:gd name="connsiteY522" fmla="*/ 216562 h 459178"/>
                <a:gd name="connsiteX523" fmla="*/ 498794 w 2972814"/>
                <a:gd name="connsiteY523" fmla="*/ 223803 h 459178"/>
                <a:gd name="connsiteX524" fmla="*/ 492003 w 2972814"/>
                <a:gd name="connsiteY524" fmla="*/ 226554 h 459178"/>
                <a:gd name="connsiteX525" fmla="*/ 478842 w 2972814"/>
                <a:gd name="connsiteY525" fmla="*/ 231967 h 459178"/>
                <a:gd name="connsiteX526" fmla="*/ 464445 w 2972814"/>
                <a:gd name="connsiteY526" fmla="*/ 236545 h 459178"/>
                <a:gd name="connsiteX527" fmla="*/ 458891 w 2972814"/>
                <a:gd name="connsiteY527" fmla="*/ 238380 h 459178"/>
                <a:gd name="connsiteX528" fmla="*/ 438939 w 2972814"/>
                <a:gd name="connsiteY528" fmla="*/ 243902 h 459178"/>
                <a:gd name="connsiteX529" fmla="*/ 428075 w 2972814"/>
                <a:gd name="connsiteY529" fmla="*/ 246537 h 459178"/>
                <a:gd name="connsiteX530" fmla="*/ 418987 w 2972814"/>
                <a:gd name="connsiteY530" fmla="*/ 248806 h 459178"/>
                <a:gd name="connsiteX531" fmla="*/ 399035 w 2972814"/>
                <a:gd name="connsiteY531" fmla="*/ 254117 h 459178"/>
                <a:gd name="connsiteX532" fmla="*/ 391744 w 2972814"/>
                <a:gd name="connsiteY532" fmla="*/ 256528 h 459178"/>
                <a:gd name="connsiteX533" fmla="*/ 379084 w 2972814"/>
                <a:gd name="connsiteY533" fmla="*/ 260720 h 459178"/>
                <a:gd name="connsiteX534" fmla="*/ 365401 w 2972814"/>
                <a:gd name="connsiteY534" fmla="*/ 266520 h 459178"/>
                <a:gd name="connsiteX535" fmla="*/ 359132 w 2972814"/>
                <a:gd name="connsiteY535" fmla="*/ 269107 h 459178"/>
                <a:gd name="connsiteX536" fmla="*/ 345019 w 2972814"/>
                <a:gd name="connsiteY536" fmla="*/ 276511 h 459178"/>
                <a:gd name="connsiteX537" fmla="*/ 339180 w 2972814"/>
                <a:gd name="connsiteY537" fmla="*/ 279503 h 459178"/>
                <a:gd name="connsiteX538" fmla="*/ 327240 w 2972814"/>
                <a:gd name="connsiteY538" fmla="*/ 286503 h 459178"/>
                <a:gd name="connsiteX539" fmla="*/ 319228 w 2972814"/>
                <a:gd name="connsiteY539" fmla="*/ 291480 h 459178"/>
                <a:gd name="connsiteX540" fmla="*/ 311383 w 2972814"/>
                <a:gd name="connsiteY540" fmla="*/ 296494 h 459178"/>
                <a:gd name="connsiteX541" fmla="*/ 299276 w 2972814"/>
                <a:gd name="connsiteY541" fmla="*/ 303896 h 459178"/>
                <a:gd name="connsiteX542" fmla="*/ 294800 w 2972814"/>
                <a:gd name="connsiteY542" fmla="*/ 306486 h 459178"/>
                <a:gd name="connsiteX543" fmla="*/ 279325 w 2972814"/>
                <a:gd name="connsiteY543" fmla="*/ 315912 h 459178"/>
                <a:gd name="connsiteX544" fmla="*/ 278161 w 2972814"/>
                <a:gd name="connsiteY544" fmla="*/ 316477 h 459178"/>
                <a:gd name="connsiteX545" fmla="*/ 259373 w 2972814"/>
                <a:gd name="connsiteY545" fmla="*/ 325319 h 459178"/>
                <a:gd name="connsiteX546" fmla="*/ 255123 w 2972814"/>
                <a:gd name="connsiteY546" fmla="*/ 326469 h 459178"/>
                <a:gd name="connsiteX547" fmla="*/ 239421 w 2972814"/>
                <a:gd name="connsiteY547" fmla="*/ 330707 h 459178"/>
                <a:gd name="connsiteX548" fmla="*/ 219469 w 2972814"/>
                <a:gd name="connsiteY548" fmla="*/ 330687 h 459178"/>
                <a:gd name="connsiteX549" fmla="*/ 205598 w 2972814"/>
                <a:gd name="connsiteY549" fmla="*/ 326469 h 459178"/>
                <a:gd name="connsiteX550" fmla="*/ 199518 w 2972814"/>
                <a:gd name="connsiteY550" fmla="*/ 324686 h 459178"/>
                <a:gd name="connsiteX551" fmla="*/ 186802 w 2972814"/>
                <a:gd name="connsiteY551" fmla="*/ 316477 h 459178"/>
                <a:gd name="connsiteX552" fmla="*/ 179566 w 2972814"/>
                <a:gd name="connsiteY552" fmla="*/ 311823 h 459178"/>
                <a:gd name="connsiteX553" fmla="*/ 174095 w 2972814"/>
                <a:gd name="connsiteY553" fmla="*/ 306486 h 459178"/>
                <a:gd name="connsiteX554" fmla="*/ 163517 w 2972814"/>
                <a:gd name="connsiteY554" fmla="*/ 296494 h 459178"/>
                <a:gd name="connsiteX555" fmla="*/ 159614 w 2972814"/>
                <a:gd name="connsiteY555" fmla="*/ 292720 h 459178"/>
                <a:gd name="connsiteX556" fmla="*/ 154643 w 2972814"/>
                <a:gd name="connsiteY556" fmla="*/ 286503 h 459178"/>
                <a:gd name="connsiteX557" fmla="*/ 146755 w 2972814"/>
                <a:gd name="connsiteY557" fmla="*/ 276511 h 459178"/>
                <a:gd name="connsiteX558" fmla="*/ 139662 w 2972814"/>
                <a:gd name="connsiteY558" fmla="*/ 267912 h 459178"/>
                <a:gd name="connsiteX559" fmla="*/ 138669 w 2972814"/>
                <a:gd name="connsiteY559" fmla="*/ 266520 h 459178"/>
                <a:gd name="connsiteX560" fmla="*/ 131737 w 2972814"/>
                <a:gd name="connsiteY560" fmla="*/ 256528 h 459178"/>
                <a:gd name="connsiteX561" fmla="*/ 124854 w 2972814"/>
                <a:gd name="connsiteY561" fmla="*/ 246537 h 459178"/>
                <a:gd name="connsiteX562" fmla="*/ 119711 w 2972814"/>
                <a:gd name="connsiteY562" fmla="*/ 239069 h 459178"/>
                <a:gd name="connsiteX563" fmla="*/ 118064 w 2972814"/>
                <a:gd name="connsiteY563" fmla="*/ 236545 h 459178"/>
                <a:gd name="connsiteX564" fmla="*/ 111435 w 2972814"/>
                <a:gd name="connsiteY564" fmla="*/ 226554 h 459178"/>
                <a:gd name="connsiteX565" fmla="*/ 105018 w 2972814"/>
                <a:gd name="connsiteY565" fmla="*/ 216562 h 459178"/>
                <a:gd name="connsiteX566" fmla="*/ 99759 w 2972814"/>
                <a:gd name="connsiteY566" fmla="*/ 208716 h 459178"/>
                <a:gd name="connsiteX567" fmla="*/ 98294 w 2972814"/>
                <a:gd name="connsiteY567" fmla="*/ 206571 h 459178"/>
                <a:gd name="connsiteX568" fmla="*/ 91829 w 2972814"/>
                <a:gd name="connsiteY568" fmla="*/ 196579 h 459178"/>
                <a:gd name="connsiteX569" fmla="*/ 84918 w 2972814"/>
                <a:gd name="connsiteY569" fmla="*/ 186588 h 459178"/>
                <a:gd name="connsiteX570" fmla="*/ 79807 w 2972814"/>
                <a:gd name="connsiteY570" fmla="*/ 178811 h 459178"/>
                <a:gd name="connsiteX571" fmla="*/ 78185 w 2972814"/>
                <a:gd name="connsiteY571" fmla="*/ 176596 h 459178"/>
                <a:gd name="connsiteX572" fmla="*/ 70496 w 2972814"/>
                <a:gd name="connsiteY572" fmla="*/ 166605 h 459178"/>
                <a:gd name="connsiteX573" fmla="*/ 63143 w 2972814"/>
                <a:gd name="connsiteY573" fmla="*/ 156613 h 459178"/>
                <a:gd name="connsiteX574" fmla="*/ 59855 w 2972814"/>
                <a:gd name="connsiteY574" fmla="*/ 152221 h 459178"/>
                <a:gd name="connsiteX575" fmla="*/ 54536 w 2972814"/>
                <a:gd name="connsiteY575" fmla="*/ 146622 h 459178"/>
                <a:gd name="connsiteX576" fmla="*/ 44997 w 2972814"/>
                <a:gd name="connsiteY576" fmla="*/ 136630 h 459178"/>
                <a:gd name="connsiteX577" fmla="*/ 39904 w 2972814"/>
                <a:gd name="connsiteY577" fmla="*/ 131282 h 459178"/>
                <a:gd name="connsiteX578" fmla="*/ 33163 w 2972814"/>
                <a:gd name="connsiteY578" fmla="*/ 126639 h 459178"/>
                <a:gd name="connsiteX579" fmla="*/ 19952 w 2972814"/>
                <a:gd name="connsiteY579" fmla="*/ 117125 h 459178"/>
                <a:gd name="connsiteX580" fmla="*/ 18416 w 2972814"/>
                <a:gd name="connsiteY580" fmla="*/ 116647 h 459178"/>
                <a:gd name="connsiteX581" fmla="*/ 0 w 2972814"/>
                <a:gd name="connsiteY581" fmla="*/ 111210 h 459178"/>
                <a:gd name="connsiteX582" fmla="*/ 0 w 2972814"/>
                <a:gd name="connsiteY582" fmla="*/ 116647 h 459178"/>
                <a:gd name="connsiteX583" fmla="*/ 0 w 2972814"/>
                <a:gd name="connsiteY583" fmla="*/ 126639 h 459178"/>
                <a:gd name="connsiteX584" fmla="*/ 0 w 2972814"/>
                <a:gd name="connsiteY584" fmla="*/ 136630 h 459178"/>
                <a:gd name="connsiteX585" fmla="*/ 0 w 2972814"/>
                <a:gd name="connsiteY585" fmla="*/ 146622 h 459178"/>
                <a:gd name="connsiteX586" fmla="*/ 0 w 2972814"/>
                <a:gd name="connsiteY586" fmla="*/ 156613 h 459178"/>
                <a:gd name="connsiteX587" fmla="*/ 0 w 2972814"/>
                <a:gd name="connsiteY587" fmla="*/ 166605 h 459178"/>
                <a:gd name="connsiteX588" fmla="*/ 0 w 2972814"/>
                <a:gd name="connsiteY588" fmla="*/ 176596 h 459178"/>
                <a:gd name="connsiteX589" fmla="*/ 0 w 2972814"/>
                <a:gd name="connsiteY589" fmla="*/ 186588 h 459178"/>
                <a:gd name="connsiteX590" fmla="*/ 0 w 2972814"/>
                <a:gd name="connsiteY590" fmla="*/ 196579 h 459178"/>
                <a:gd name="connsiteX591" fmla="*/ 0 w 2972814"/>
                <a:gd name="connsiteY591" fmla="*/ 206571 h 459178"/>
                <a:gd name="connsiteX592" fmla="*/ 0 w 2972814"/>
                <a:gd name="connsiteY592" fmla="*/ 216562 h 459178"/>
                <a:gd name="connsiteX593" fmla="*/ 0 w 2972814"/>
                <a:gd name="connsiteY593" fmla="*/ 226554 h 459178"/>
                <a:gd name="connsiteX594" fmla="*/ 0 w 2972814"/>
                <a:gd name="connsiteY594" fmla="*/ 236545 h 459178"/>
                <a:gd name="connsiteX595" fmla="*/ 0 w 2972814"/>
                <a:gd name="connsiteY595" fmla="*/ 239411 h 459178"/>
                <a:gd name="connsiteX596" fmla="*/ 19952 w 2972814"/>
                <a:gd name="connsiteY596" fmla="*/ 245560 h 459178"/>
                <a:gd name="connsiteX597" fmla="*/ 21323 w 2972814"/>
                <a:gd name="connsiteY597" fmla="*/ 246537 h 459178"/>
                <a:gd name="connsiteX598" fmla="*/ 35788 w 2972814"/>
                <a:gd name="connsiteY598" fmla="*/ 256528 h 459178"/>
                <a:gd name="connsiteX599" fmla="*/ 39904 w 2972814"/>
                <a:gd name="connsiteY599" fmla="*/ 259416 h 459178"/>
                <a:gd name="connsiteX600" fmla="*/ 46527 w 2972814"/>
                <a:gd name="connsiteY600" fmla="*/ 266520 h 459178"/>
                <a:gd name="connsiteX601" fmla="*/ 56331 w 2972814"/>
                <a:gd name="connsiteY601" fmla="*/ 276511 h 459178"/>
                <a:gd name="connsiteX602" fmla="*/ 59855 w 2972814"/>
                <a:gd name="connsiteY602" fmla="*/ 280263 h 459178"/>
                <a:gd name="connsiteX603" fmla="*/ 64497 w 2972814"/>
                <a:gd name="connsiteY603" fmla="*/ 286503 h 459178"/>
                <a:gd name="connsiteX604" fmla="*/ 71947 w 2972814"/>
                <a:gd name="connsiteY604" fmla="*/ 296494 h 459178"/>
                <a:gd name="connsiteX605" fmla="*/ 79489 w 2972814"/>
                <a:gd name="connsiteY605" fmla="*/ 306486 h 459178"/>
                <a:gd name="connsiteX606" fmla="*/ 79807 w 2972814"/>
                <a:gd name="connsiteY606" fmla="*/ 306921 h 459178"/>
                <a:gd name="connsiteX607" fmla="*/ 86067 w 2972814"/>
                <a:gd name="connsiteY607" fmla="*/ 316477 h 459178"/>
                <a:gd name="connsiteX608" fmla="*/ 92912 w 2972814"/>
                <a:gd name="connsiteY608" fmla="*/ 326469 h 459178"/>
                <a:gd name="connsiteX609" fmla="*/ 99382 w 2972814"/>
                <a:gd name="connsiteY609" fmla="*/ 336460 h 459178"/>
                <a:gd name="connsiteX610" fmla="*/ 99759 w 2972814"/>
                <a:gd name="connsiteY610" fmla="*/ 337017 h 459178"/>
                <a:gd name="connsiteX611" fmla="*/ 106050 w 2972814"/>
                <a:gd name="connsiteY611" fmla="*/ 346452 h 459178"/>
                <a:gd name="connsiteX612" fmla="*/ 112736 w 2972814"/>
                <a:gd name="connsiteY612" fmla="*/ 356443 h 459178"/>
                <a:gd name="connsiteX613" fmla="*/ 119259 w 2972814"/>
                <a:gd name="connsiteY613" fmla="*/ 366435 h 459178"/>
                <a:gd name="connsiteX614" fmla="*/ 119711 w 2972814"/>
                <a:gd name="connsiteY614" fmla="*/ 367134 h 459178"/>
                <a:gd name="connsiteX615" fmla="*/ 126028 w 2972814"/>
                <a:gd name="connsiteY615" fmla="*/ 376426 h 459178"/>
                <a:gd name="connsiteX616" fmla="*/ 132912 w 2972814"/>
                <a:gd name="connsiteY616" fmla="*/ 386417 h 459178"/>
                <a:gd name="connsiteX617" fmla="*/ 139662 w 2972814"/>
                <a:gd name="connsiteY617" fmla="*/ 396113 h 459178"/>
                <a:gd name="connsiteX618" fmla="*/ 139903 w 2972814"/>
                <a:gd name="connsiteY618" fmla="*/ 396409 h 459178"/>
                <a:gd name="connsiteX619" fmla="*/ 148216 w 2972814"/>
                <a:gd name="connsiteY619" fmla="*/ 406400 h 459178"/>
                <a:gd name="connsiteX620" fmla="*/ 155891 w 2972814"/>
                <a:gd name="connsiteY620" fmla="*/ 416392 h 459178"/>
                <a:gd name="connsiteX621" fmla="*/ 159614 w 2972814"/>
                <a:gd name="connsiteY621" fmla="*/ 420840 h 459178"/>
                <a:gd name="connsiteX622" fmla="*/ 165495 w 2972814"/>
                <a:gd name="connsiteY622" fmla="*/ 426384 h 459178"/>
                <a:gd name="connsiteX623" fmla="*/ 175771 w 2972814"/>
                <a:gd name="connsiteY623" fmla="*/ 436375 h 459178"/>
                <a:gd name="connsiteX624" fmla="*/ 179566 w 2972814"/>
                <a:gd name="connsiteY624" fmla="*/ 440051 h 459178"/>
                <a:gd name="connsiteX625" fmla="*/ 189314 w 2972814"/>
                <a:gd name="connsiteY625" fmla="*/ 446367 h 459178"/>
                <a:gd name="connsiteX626" fmla="*/ 199518 w 2972814"/>
                <a:gd name="connsiteY626" fmla="*/ 453029 h 459178"/>
                <a:gd name="connsiteX627" fmla="*/ 210305 w 2972814"/>
                <a:gd name="connsiteY627" fmla="*/ 456358 h 45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</a:cxnLst>
              <a:rect l="l" t="t" r="r" b="b"/>
              <a:pathLst>
                <a:path w="2972814" h="459178">
                  <a:moveTo>
                    <a:pt x="219469" y="459110"/>
                  </a:moveTo>
                  <a:lnTo>
                    <a:pt x="239421" y="459179"/>
                  </a:lnTo>
                  <a:lnTo>
                    <a:pt x="249722" y="456358"/>
                  </a:lnTo>
                  <a:lnTo>
                    <a:pt x="259373" y="453532"/>
                  </a:lnTo>
                  <a:lnTo>
                    <a:pt x="274799" y="446367"/>
                  </a:lnTo>
                  <a:lnTo>
                    <a:pt x="279325" y="444138"/>
                  </a:lnTo>
                  <a:lnTo>
                    <a:pt x="291827" y="436375"/>
                  </a:lnTo>
                  <a:lnTo>
                    <a:pt x="299276" y="432131"/>
                  </a:lnTo>
                  <a:lnTo>
                    <a:pt x="308480" y="426384"/>
                  </a:lnTo>
                  <a:lnTo>
                    <a:pt x="319228" y="419761"/>
                  </a:lnTo>
                  <a:lnTo>
                    <a:pt x="325017" y="416392"/>
                  </a:lnTo>
                  <a:lnTo>
                    <a:pt x="339180" y="407786"/>
                  </a:lnTo>
                  <a:lnTo>
                    <a:pt x="341789" y="406400"/>
                  </a:lnTo>
                  <a:lnTo>
                    <a:pt x="359132" y="397321"/>
                  </a:lnTo>
                  <a:lnTo>
                    <a:pt x="361213" y="396409"/>
                  </a:lnTo>
                  <a:lnTo>
                    <a:pt x="379084" y="388770"/>
                  </a:lnTo>
                  <a:lnTo>
                    <a:pt x="386225" y="386417"/>
                  </a:lnTo>
                  <a:lnTo>
                    <a:pt x="399035" y="382176"/>
                  </a:lnTo>
                  <a:lnTo>
                    <a:pt x="418987" y="377097"/>
                  </a:lnTo>
                  <a:lnTo>
                    <a:pt x="421663" y="376426"/>
                  </a:lnTo>
                  <a:lnTo>
                    <a:pt x="438939" y="372026"/>
                  </a:lnTo>
                  <a:lnTo>
                    <a:pt x="458891" y="366695"/>
                  </a:lnTo>
                  <a:lnTo>
                    <a:pt x="459655" y="366435"/>
                  </a:lnTo>
                  <a:lnTo>
                    <a:pt x="478842" y="360013"/>
                  </a:lnTo>
                  <a:lnTo>
                    <a:pt x="487733" y="356443"/>
                  </a:lnTo>
                  <a:lnTo>
                    <a:pt x="498794" y="352120"/>
                  </a:lnTo>
                  <a:lnTo>
                    <a:pt x="510757" y="346452"/>
                  </a:lnTo>
                  <a:lnTo>
                    <a:pt x="518746" y="342698"/>
                  </a:lnTo>
                  <a:lnTo>
                    <a:pt x="532177" y="336460"/>
                  </a:lnTo>
                  <a:lnTo>
                    <a:pt x="538698" y="333307"/>
                  </a:lnTo>
                  <a:lnTo>
                    <a:pt x="552174" y="326469"/>
                  </a:lnTo>
                  <a:lnTo>
                    <a:pt x="558649" y="323196"/>
                  </a:lnTo>
                  <a:lnTo>
                    <a:pt x="573171" y="316477"/>
                  </a:lnTo>
                  <a:lnTo>
                    <a:pt x="578601" y="314053"/>
                  </a:lnTo>
                  <a:lnTo>
                    <a:pt x="596305" y="306486"/>
                  </a:lnTo>
                  <a:lnTo>
                    <a:pt x="598553" y="305502"/>
                  </a:lnTo>
                  <a:lnTo>
                    <a:pt x="618505" y="297380"/>
                  </a:lnTo>
                  <a:lnTo>
                    <a:pt x="620727" y="296494"/>
                  </a:lnTo>
                  <a:lnTo>
                    <a:pt x="638457" y="289468"/>
                  </a:lnTo>
                  <a:lnTo>
                    <a:pt x="645318" y="286503"/>
                  </a:lnTo>
                  <a:lnTo>
                    <a:pt x="658408" y="280797"/>
                  </a:lnTo>
                  <a:lnTo>
                    <a:pt x="666488" y="276511"/>
                  </a:lnTo>
                  <a:lnTo>
                    <a:pt x="678361" y="270071"/>
                  </a:lnTo>
                  <a:lnTo>
                    <a:pt x="683774" y="266520"/>
                  </a:lnTo>
                  <a:lnTo>
                    <a:pt x="698312" y="257246"/>
                  </a:lnTo>
                  <a:lnTo>
                    <a:pt x="699223" y="256528"/>
                  </a:lnTo>
                  <a:lnTo>
                    <a:pt x="711768" y="246537"/>
                  </a:lnTo>
                  <a:lnTo>
                    <a:pt x="718264" y="241367"/>
                  </a:lnTo>
                  <a:lnTo>
                    <a:pt x="723637" y="236545"/>
                  </a:lnTo>
                  <a:lnTo>
                    <a:pt x="734797" y="226554"/>
                  </a:lnTo>
                  <a:lnTo>
                    <a:pt x="738215" y="223448"/>
                  </a:lnTo>
                  <a:lnTo>
                    <a:pt x="745213" y="216562"/>
                  </a:lnTo>
                  <a:lnTo>
                    <a:pt x="755620" y="206571"/>
                  </a:lnTo>
                  <a:lnTo>
                    <a:pt x="758168" y="204033"/>
                  </a:lnTo>
                  <a:lnTo>
                    <a:pt x="765676" y="196579"/>
                  </a:lnTo>
                  <a:lnTo>
                    <a:pt x="776351" y="186588"/>
                  </a:lnTo>
                  <a:lnTo>
                    <a:pt x="778119" y="184841"/>
                  </a:lnTo>
                  <a:lnTo>
                    <a:pt x="786888" y="176596"/>
                  </a:lnTo>
                  <a:lnTo>
                    <a:pt x="797966" y="166605"/>
                  </a:lnTo>
                  <a:lnTo>
                    <a:pt x="798071" y="166508"/>
                  </a:lnTo>
                  <a:lnTo>
                    <a:pt x="810606" y="156613"/>
                  </a:lnTo>
                  <a:lnTo>
                    <a:pt x="818022" y="151000"/>
                  </a:lnTo>
                  <a:lnTo>
                    <a:pt x="825580" y="146622"/>
                  </a:lnTo>
                  <a:lnTo>
                    <a:pt x="837975" y="139327"/>
                  </a:lnTo>
                  <a:lnTo>
                    <a:pt x="844899" y="136630"/>
                  </a:lnTo>
                  <a:lnTo>
                    <a:pt x="857926" y="131658"/>
                  </a:lnTo>
                  <a:lnTo>
                    <a:pt x="877878" y="128344"/>
                  </a:lnTo>
                  <a:lnTo>
                    <a:pt x="897829" y="128892"/>
                  </a:lnTo>
                  <a:lnTo>
                    <a:pt x="917782" y="132131"/>
                  </a:lnTo>
                  <a:lnTo>
                    <a:pt x="936124" y="136630"/>
                  </a:lnTo>
                  <a:lnTo>
                    <a:pt x="937733" y="137025"/>
                  </a:lnTo>
                  <a:lnTo>
                    <a:pt x="957685" y="143037"/>
                  </a:lnTo>
                  <a:lnTo>
                    <a:pt x="967715" y="146622"/>
                  </a:lnTo>
                  <a:lnTo>
                    <a:pt x="977636" y="150089"/>
                  </a:lnTo>
                  <a:lnTo>
                    <a:pt x="995510" y="156613"/>
                  </a:lnTo>
                  <a:lnTo>
                    <a:pt x="997589" y="157392"/>
                  </a:lnTo>
                  <a:lnTo>
                    <a:pt x="1017541" y="165370"/>
                  </a:lnTo>
                  <a:lnTo>
                    <a:pt x="1020316" y="166605"/>
                  </a:lnTo>
                  <a:lnTo>
                    <a:pt x="1037492" y="174106"/>
                  </a:lnTo>
                  <a:lnTo>
                    <a:pt x="1042705" y="176596"/>
                  </a:lnTo>
                  <a:lnTo>
                    <a:pt x="1057444" y="183510"/>
                  </a:lnTo>
                  <a:lnTo>
                    <a:pt x="1063268" y="186588"/>
                  </a:lnTo>
                  <a:lnTo>
                    <a:pt x="1077396" y="194189"/>
                  </a:lnTo>
                  <a:lnTo>
                    <a:pt x="1081928" y="196579"/>
                  </a:lnTo>
                  <a:lnTo>
                    <a:pt x="1097348" y="204716"/>
                  </a:lnTo>
                  <a:lnTo>
                    <a:pt x="1100806" y="206571"/>
                  </a:lnTo>
                  <a:lnTo>
                    <a:pt x="1117299" y="215438"/>
                  </a:lnTo>
                  <a:lnTo>
                    <a:pt x="1119631" y="216562"/>
                  </a:lnTo>
                  <a:lnTo>
                    <a:pt x="1137251" y="224965"/>
                  </a:lnTo>
                  <a:lnTo>
                    <a:pt x="1141114" y="226554"/>
                  </a:lnTo>
                  <a:lnTo>
                    <a:pt x="1157203" y="233211"/>
                  </a:lnTo>
                  <a:lnTo>
                    <a:pt x="1169641" y="236545"/>
                  </a:lnTo>
                  <a:lnTo>
                    <a:pt x="1177155" y="238636"/>
                  </a:lnTo>
                  <a:lnTo>
                    <a:pt x="1197106" y="241490"/>
                  </a:lnTo>
                  <a:lnTo>
                    <a:pt x="1217058" y="241565"/>
                  </a:lnTo>
                  <a:lnTo>
                    <a:pt x="1237010" y="239052"/>
                  </a:lnTo>
                  <a:lnTo>
                    <a:pt x="1248601" y="236545"/>
                  </a:lnTo>
                  <a:lnTo>
                    <a:pt x="1256962" y="234724"/>
                  </a:lnTo>
                  <a:lnTo>
                    <a:pt x="1276913" y="228262"/>
                  </a:lnTo>
                  <a:lnTo>
                    <a:pt x="1281768" y="226554"/>
                  </a:lnTo>
                  <a:lnTo>
                    <a:pt x="1296865" y="221102"/>
                  </a:lnTo>
                  <a:lnTo>
                    <a:pt x="1309608" y="216562"/>
                  </a:lnTo>
                  <a:lnTo>
                    <a:pt x="1316817" y="214098"/>
                  </a:lnTo>
                  <a:lnTo>
                    <a:pt x="1336769" y="207689"/>
                  </a:lnTo>
                  <a:lnTo>
                    <a:pt x="1341508" y="206571"/>
                  </a:lnTo>
                  <a:lnTo>
                    <a:pt x="1356720" y="203040"/>
                  </a:lnTo>
                  <a:lnTo>
                    <a:pt x="1376672" y="200948"/>
                  </a:lnTo>
                  <a:lnTo>
                    <a:pt x="1396625" y="201637"/>
                  </a:lnTo>
                  <a:lnTo>
                    <a:pt x="1416576" y="205230"/>
                  </a:lnTo>
                  <a:lnTo>
                    <a:pt x="1420781" y="206571"/>
                  </a:lnTo>
                  <a:lnTo>
                    <a:pt x="1436528" y="211694"/>
                  </a:lnTo>
                  <a:lnTo>
                    <a:pt x="1447552" y="216562"/>
                  </a:lnTo>
                  <a:lnTo>
                    <a:pt x="1456479" y="220703"/>
                  </a:lnTo>
                  <a:lnTo>
                    <a:pt x="1467779" y="226554"/>
                  </a:lnTo>
                  <a:lnTo>
                    <a:pt x="1476432" y="230865"/>
                  </a:lnTo>
                  <a:lnTo>
                    <a:pt x="1487625" y="236545"/>
                  </a:lnTo>
                  <a:lnTo>
                    <a:pt x="1496383" y="241215"/>
                  </a:lnTo>
                  <a:lnTo>
                    <a:pt x="1507074" y="246537"/>
                  </a:lnTo>
                  <a:lnTo>
                    <a:pt x="1516335" y="250720"/>
                  </a:lnTo>
                  <a:lnTo>
                    <a:pt x="1531230" y="256528"/>
                  </a:lnTo>
                  <a:lnTo>
                    <a:pt x="1536286" y="258591"/>
                  </a:lnTo>
                  <a:lnTo>
                    <a:pt x="1556239" y="264595"/>
                  </a:lnTo>
                  <a:lnTo>
                    <a:pt x="1566213" y="266520"/>
                  </a:lnTo>
                  <a:lnTo>
                    <a:pt x="1576190" y="268460"/>
                  </a:lnTo>
                  <a:lnTo>
                    <a:pt x="1596142" y="271163"/>
                  </a:lnTo>
                  <a:lnTo>
                    <a:pt x="1616093" y="273111"/>
                  </a:lnTo>
                  <a:lnTo>
                    <a:pt x="1636046" y="275180"/>
                  </a:lnTo>
                  <a:lnTo>
                    <a:pt x="1645682" y="276511"/>
                  </a:lnTo>
                  <a:lnTo>
                    <a:pt x="1655997" y="277922"/>
                  </a:lnTo>
                  <a:lnTo>
                    <a:pt x="1675949" y="281672"/>
                  </a:lnTo>
                  <a:lnTo>
                    <a:pt x="1695900" y="286335"/>
                  </a:lnTo>
                  <a:lnTo>
                    <a:pt x="1696583" y="286503"/>
                  </a:lnTo>
                  <a:lnTo>
                    <a:pt x="1715853" y="291127"/>
                  </a:lnTo>
                  <a:lnTo>
                    <a:pt x="1735804" y="296385"/>
                  </a:lnTo>
                  <a:lnTo>
                    <a:pt x="1736278" y="296494"/>
                  </a:lnTo>
                  <a:lnTo>
                    <a:pt x="1755756" y="300986"/>
                  </a:lnTo>
                  <a:lnTo>
                    <a:pt x="1775707" y="305522"/>
                  </a:lnTo>
                  <a:lnTo>
                    <a:pt x="1780983" y="306486"/>
                  </a:lnTo>
                  <a:lnTo>
                    <a:pt x="1795660" y="309120"/>
                  </a:lnTo>
                  <a:lnTo>
                    <a:pt x="1815612" y="312682"/>
                  </a:lnTo>
                  <a:lnTo>
                    <a:pt x="1835563" y="315725"/>
                  </a:lnTo>
                  <a:lnTo>
                    <a:pt x="1842759" y="316477"/>
                  </a:lnTo>
                  <a:lnTo>
                    <a:pt x="1855515" y="317832"/>
                  </a:lnTo>
                  <a:lnTo>
                    <a:pt x="1875467" y="319257"/>
                  </a:lnTo>
                  <a:lnTo>
                    <a:pt x="1895419" y="318127"/>
                  </a:lnTo>
                  <a:lnTo>
                    <a:pt x="1903330" y="316477"/>
                  </a:lnTo>
                  <a:lnTo>
                    <a:pt x="1915370" y="313873"/>
                  </a:lnTo>
                  <a:lnTo>
                    <a:pt x="1933207" y="306486"/>
                  </a:lnTo>
                  <a:lnTo>
                    <a:pt x="1935322" y="305623"/>
                  </a:lnTo>
                  <a:lnTo>
                    <a:pt x="1949706" y="296494"/>
                  </a:lnTo>
                  <a:lnTo>
                    <a:pt x="1955274" y="292827"/>
                  </a:lnTo>
                  <a:lnTo>
                    <a:pt x="1962275" y="286503"/>
                  </a:lnTo>
                  <a:lnTo>
                    <a:pt x="1973966" y="276511"/>
                  </a:lnTo>
                  <a:lnTo>
                    <a:pt x="1975226" y="275400"/>
                  </a:lnTo>
                  <a:lnTo>
                    <a:pt x="1983762" y="266520"/>
                  </a:lnTo>
                  <a:lnTo>
                    <a:pt x="1993319" y="256528"/>
                  </a:lnTo>
                  <a:lnTo>
                    <a:pt x="1995177" y="254611"/>
                  </a:lnTo>
                  <a:lnTo>
                    <a:pt x="2002275" y="246537"/>
                  </a:lnTo>
                  <a:lnTo>
                    <a:pt x="2011082" y="236545"/>
                  </a:lnTo>
                  <a:lnTo>
                    <a:pt x="2015129" y="231784"/>
                  </a:lnTo>
                  <a:lnTo>
                    <a:pt x="2019513" y="226554"/>
                  </a:lnTo>
                  <a:lnTo>
                    <a:pt x="2028345" y="216562"/>
                  </a:lnTo>
                  <a:lnTo>
                    <a:pt x="2035081" y="208444"/>
                  </a:lnTo>
                  <a:lnTo>
                    <a:pt x="2036736" y="206571"/>
                  </a:lnTo>
                  <a:lnTo>
                    <a:pt x="2046208" y="196579"/>
                  </a:lnTo>
                  <a:lnTo>
                    <a:pt x="2055033" y="187259"/>
                  </a:lnTo>
                  <a:lnTo>
                    <a:pt x="2055809" y="186588"/>
                  </a:lnTo>
                  <a:lnTo>
                    <a:pt x="2066813" y="176596"/>
                  </a:lnTo>
                  <a:lnTo>
                    <a:pt x="2074984" y="169213"/>
                  </a:lnTo>
                  <a:lnTo>
                    <a:pt x="2078834" y="166605"/>
                  </a:lnTo>
                  <a:lnTo>
                    <a:pt x="2093841" y="156613"/>
                  </a:lnTo>
                  <a:lnTo>
                    <a:pt x="2094936" y="155908"/>
                  </a:lnTo>
                  <a:lnTo>
                    <a:pt x="2114888" y="148084"/>
                  </a:lnTo>
                  <a:lnTo>
                    <a:pt x="2128941" y="146622"/>
                  </a:lnTo>
                  <a:lnTo>
                    <a:pt x="2134840" y="146015"/>
                  </a:lnTo>
                  <a:lnTo>
                    <a:pt x="2138308" y="146622"/>
                  </a:lnTo>
                  <a:lnTo>
                    <a:pt x="2154791" y="149377"/>
                  </a:lnTo>
                  <a:lnTo>
                    <a:pt x="2174453" y="156613"/>
                  </a:lnTo>
                  <a:lnTo>
                    <a:pt x="2174743" y="156729"/>
                  </a:lnTo>
                  <a:lnTo>
                    <a:pt x="2190641" y="166605"/>
                  </a:lnTo>
                  <a:lnTo>
                    <a:pt x="2194695" y="169003"/>
                  </a:lnTo>
                  <a:lnTo>
                    <a:pt x="2205009" y="176596"/>
                  </a:lnTo>
                  <a:lnTo>
                    <a:pt x="2214647" y="183941"/>
                  </a:lnTo>
                  <a:lnTo>
                    <a:pt x="2217759" y="186588"/>
                  </a:lnTo>
                  <a:lnTo>
                    <a:pt x="2229633" y="196579"/>
                  </a:lnTo>
                  <a:lnTo>
                    <a:pt x="2234599" y="200777"/>
                  </a:lnTo>
                  <a:lnTo>
                    <a:pt x="2241118" y="206571"/>
                  </a:lnTo>
                  <a:lnTo>
                    <a:pt x="2252250" y="216562"/>
                  </a:lnTo>
                  <a:lnTo>
                    <a:pt x="2254550" y="218687"/>
                  </a:lnTo>
                  <a:lnTo>
                    <a:pt x="2263090" y="226554"/>
                  </a:lnTo>
                  <a:lnTo>
                    <a:pt x="2274295" y="236545"/>
                  </a:lnTo>
                  <a:lnTo>
                    <a:pt x="2274503" y="236732"/>
                  </a:lnTo>
                  <a:lnTo>
                    <a:pt x="2285728" y="246537"/>
                  </a:lnTo>
                  <a:lnTo>
                    <a:pt x="2294454" y="254093"/>
                  </a:lnTo>
                  <a:lnTo>
                    <a:pt x="2297646" y="256528"/>
                  </a:lnTo>
                  <a:lnTo>
                    <a:pt x="2310962" y="266520"/>
                  </a:lnTo>
                  <a:lnTo>
                    <a:pt x="2314406" y="269244"/>
                  </a:lnTo>
                  <a:lnTo>
                    <a:pt x="2325298" y="276511"/>
                  </a:lnTo>
                  <a:lnTo>
                    <a:pt x="2334357" y="282218"/>
                  </a:lnTo>
                  <a:lnTo>
                    <a:pt x="2343263" y="286503"/>
                  </a:lnTo>
                  <a:lnTo>
                    <a:pt x="2354310" y="291781"/>
                  </a:lnTo>
                  <a:lnTo>
                    <a:pt x="2369292" y="296494"/>
                  </a:lnTo>
                  <a:lnTo>
                    <a:pt x="2374261" y="298082"/>
                  </a:lnTo>
                  <a:lnTo>
                    <a:pt x="2394213" y="300972"/>
                  </a:lnTo>
                  <a:lnTo>
                    <a:pt x="2414165" y="300737"/>
                  </a:lnTo>
                  <a:lnTo>
                    <a:pt x="2434117" y="297839"/>
                  </a:lnTo>
                  <a:lnTo>
                    <a:pt x="2439470" y="296494"/>
                  </a:lnTo>
                  <a:lnTo>
                    <a:pt x="2454068" y="292993"/>
                  </a:lnTo>
                  <a:lnTo>
                    <a:pt x="2473214" y="286503"/>
                  </a:lnTo>
                  <a:lnTo>
                    <a:pt x="2474020" y="286232"/>
                  </a:lnTo>
                  <a:lnTo>
                    <a:pt x="2493972" y="279333"/>
                  </a:lnTo>
                  <a:lnTo>
                    <a:pt x="2500728" y="276511"/>
                  </a:lnTo>
                  <a:lnTo>
                    <a:pt x="2513924" y="271012"/>
                  </a:lnTo>
                  <a:lnTo>
                    <a:pt x="2523454" y="266520"/>
                  </a:lnTo>
                  <a:lnTo>
                    <a:pt x="2533875" y="261970"/>
                  </a:lnTo>
                  <a:lnTo>
                    <a:pt x="2545533" y="256528"/>
                  </a:lnTo>
                  <a:lnTo>
                    <a:pt x="2553827" y="252527"/>
                  </a:lnTo>
                  <a:lnTo>
                    <a:pt x="2566101" y="246537"/>
                  </a:lnTo>
                  <a:lnTo>
                    <a:pt x="2573779" y="242728"/>
                  </a:lnTo>
                  <a:lnTo>
                    <a:pt x="2586791" y="236545"/>
                  </a:lnTo>
                  <a:lnTo>
                    <a:pt x="2593731" y="233232"/>
                  </a:lnTo>
                  <a:lnTo>
                    <a:pt x="2608948" y="226554"/>
                  </a:lnTo>
                  <a:lnTo>
                    <a:pt x="2613683" y="224457"/>
                  </a:lnTo>
                  <a:lnTo>
                    <a:pt x="2633634" y="217924"/>
                  </a:lnTo>
                  <a:lnTo>
                    <a:pt x="2642889" y="216562"/>
                  </a:lnTo>
                  <a:lnTo>
                    <a:pt x="2653586" y="214971"/>
                  </a:lnTo>
                  <a:lnTo>
                    <a:pt x="2667631" y="216562"/>
                  </a:lnTo>
                  <a:lnTo>
                    <a:pt x="2673538" y="217212"/>
                  </a:lnTo>
                  <a:lnTo>
                    <a:pt x="2693490" y="225779"/>
                  </a:lnTo>
                  <a:lnTo>
                    <a:pt x="2694481" y="226554"/>
                  </a:lnTo>
                  <a:lnTo>
                    <a:pt x="2707509" y="236545"/>
                  </a:lnTo>
                  <a:lnTo>
                    <a:pt x="2713441" y="241057"/>
                  </a:lnTo>
                  <a:lnTo>
                    <a:pt x="2718295" y="246537"/>
                  </a:lnTo>
                  <a:lnTo>
                    <a:pt x="2727166" y="256528"/>
                  </a:lnTo>
                  <a:lnTo>
                    <a:pt x="2733393" y="263594"/>
                  </a:lnTo>
                  <a:lnTo>
                    <a:pt x="2735467" y="266520"/>
                  </a:lnTo>
                  <a:lnTo>
                    <a:pt x="2742767" y="276511"/>
                  </a:lnTo>
                  <a:lnTo>
                    <a:pt x="2749892" y="286503"/>
                  </a:lnTo>
                  <a:lnTo>
                    <a:pt x="2753345" y="291337"/>
                  </a:lnTo>
                  <a:lnTo>
                    <a:pt x="2756590" y="296494"/>
                  </a:lnTo>
                  <a:lnTo>
                    <a:pt x="2762853" y="306486"/>
                  </a:lnTo>
                  <a:lnTo>
                    <a:pt x="2769205" y="316477"/>
                  </a:lnTo>
                  <a:lnTo>
                    <a:pt x="2773297" y="322946"/>
                  </a:lnTo>
                  <a:lnTo>
                    <a:pt x="2775427" y="326469"/>
                  </a:lnTo>
                  <a:lnTo>
                    <a:pt x="2781481" y="336460"/>
                  </a:lnTo>
                  <a:lnTo>
                    <a:pt x="2787785" y="346452"/>
                  </a:lnTo>
                  <a:lnTo>
                    <a:pt x="2793248" y="355666"/>
                  </a:lnTo>
                  <a:lnTo>
                    <a:pt x="2793733" y="356443"/>
                  </a:lnTo>
                  <a:lnTo>
                    <a:pt x="2800378" y="366435"/>
                  </a:lnTo>
                  <a:lnTo>
                    <a:pt x="2806593" y="376426"/>
                  </a:lnTo>
                  <a:lnTo>
                    <a:pt x="2813200" y="386392"/>
                  </a:lnTo>
                  <a:lnTo>
                    <a:pt x="2813221" y="386417"/>
                  </a:lnTo>
                  <a:lnTo>
                    <a:pt x="2820803" y="396409"/>
                  </a:lnTo>
                  <a:lnTo>
                    <a:pt x="2828390" y="406400"/>
                  </a:lnTo>
                  <a:lnTo>
                    <a:pt x="2833152" y="412679"/>
                  </a:lnTo>
                  <a:lnTo>
                    <a:pt x="2836863" y="416392"/>
                  </a:lnTo>
                  <a:lnTo>
                    <a:pt x="2846998" y="426384"/>
                  </a:lnTo>
                  <a:lnTo>
                    <a:pt x="2853104" y="432570"/>
                  </a:lnTo>
                  <a:lnTo>
                    <a:pt x="2859210" y="436375"/>
                  </a:lnTo>
                  <a:lnTo>
                    <a:pt x="2873055" y="444543"/>
                  </a:lnTo>
                  <a:lnTo>
                    <a:pt x="2881429" y="446367"/>
                  </a:lnTo>
                  <a:lnTo>
                    <a:pt x="2893007" y="448999"/>
                  </a:lnTo>
                  <a:lnTo>
                    <a:pt x="2912959" y="446421"/>
                  </a:lnTo>
                  <a:lnTo>
                    <a:pt x="2913099" y="446367"/>
                  </a:lnTo>
                  <a:lnTo>
                    <a:pt x="2932911" y="438411"/>
                  </a:lnTo>
                  <a:lnTo>
                    <a:pt x="2936268" y="436375"/>
                  </a:lnTo>
                  <a:lnTo>
                    <a:pt x="2952682" y="426384"/>
                  </a:lnTo>
                  <a:lnTo>
                    <a:pt x="2952862" y="426275"/>
                  </a:lnTo>
                  <a:lnTo>
                    <a:pt x="2967203" y="416392"/>
                  </a:lnTo>
                  <a:lnTo>
                    <a:pt x="2972814" y="412478"/>
                  </a:lnTo>
                  <a:lnTo>
                    <a:pt x="2972814" y="406400"/>
                  </a:lnTo>
                  <a:lnTo>
                    <a:pt x="2972814" y="396409"/>
                  </a:lnTo>
                  <a:lnTo>
                    <a:pt x="2972814" y="386417"/>
                  </a:lnTo>
                  <a:lnTo>
                    <a:pt x="2972814" y="376426"/>
                  </a:lnTo>
                  <a:lnTo>
                    <a:pt x="2972814" y="366435"/>
                  </a:lnTo>
                  <a:lnTo>
                    <a:pt x="2972814" y="356443"/>
                  </a:lnTo>
                  <a:lnTo>
                    <a:pt x="2972814" y="346452"/>
                  </a:lnTo>
                  <a:lnTo>
                    <a:pt x="2972814" y="336460"/>
                  </a:lnTo>
                  <a:lnTo>
                    <a:pt x="2972814" y="326469"/>
                  </a:lnTo>
                  <a:lnTo>
                    <a:pt x="2972814" y="316477"/>
                  </a:lnTo>
                  <a:lnTo>
                    <a:pt x="2972814" y="306486"/>
                  </a:lnTo>
                  <a:lnTo>
                    <a:pt x="2972814" y="296494"/>
                  </a:lnTo>
                  <a:lnTo>
                    <a:pt x="2972814" y="286503"/>
                  </a:lnTo>
                  <a:lnTo>
                    <a:pt x="2972814" y="284152"/>
                  </a:lnTo>
                  <a:lnTo>
                    <a:pt x="2969369" y="286503"/>
                  </a:lnTo>
                  <a:lnTo>
                    <a:pt x="2955264" y="296494"/>
                  </a:lnTo>
                  <a:lnTo>
                    <a:pt x="2952862" y="298182"/>
                  </a:lnTo>
                  <a:lnTo>
                    <a:pt x="2938388" y="306486"/>
                  </a:lnTo>
                  <a:lnTo>
                    <a:pt x="2932911" y="309862"/>
                  </a:lnTo>
                  <a:lnTo>
                    <a:pt x="2916340" y="316477"/>
                  </a:lnTo>
                  <a:lnTo>
                    <a:pt x="2912959" y="317788"/>
                  </a:lnTo>
                  <a:lnTo>
                    <a:pt x="2893007" y="320832"/>
                  </a:lnTo>
                  <a:lnTo>
                    <a:pt x="2873310" y="316477"/>
                  </a:lnTo>
                  <a:lnTo>
                    <a:pt x="2873055" y="316418"/>
                  </a:lnTo>
                  <a:lnTo>
                    <a:pt x="2857266" y="306486"/>
                  </a:lnTo>
                  <a:lnTo>
                    <a:pt x="2853104" y="303957"/>
                  </a:lnTo>
                  <a:lnTo>
                    <a:pt x="2845465" y="296494"/>
                  </a:lnTo>
                  <a:lnTo>
                    <a:pt x="2835277" y="286503"/>
                  </a:lnTo>
                  <a:lnTo>
                    <a:pt x="2833152" y="284382"/>
                  </a:lnTo>
                  <a:lnTo>
                    <a:pt x="2827220" y="276511"/>
                  </a:lnTo>
                  <a:lnTo>
                    <a:pt x="2819445" y="266520"/>
                  </a:lnTo>
                  <a:lnTo>
                    <a:pt x="2813200" y="258420"/>
                  </a:lnTo>
                  <a:lnTo>
                    <a:pt x="2811989" y="256528"/>
                  </a:lnTo>
                  <a:lnTo>
                    <a:pt x="2805722" y="246537"/>
                  </a:lnTo>
                  <a:lnTo>
                    <a:pt x="2799217" y="236545"/>
                  </a:lnTo>
                  <a:lnTo>
                    <a:pt x="2793248" y="227071"/>
                  </a:lnTo>
                  <a:lnTo>
                    <a:pt x="2792941" y="226554"/>
                  </a:lnTo>
                  <a:lnTo>
                    <a:pt x="2786752" y="216562"/>
                  </a:lnTo>
                  <a:lnTo>
                    <a:pt x="2780544" y="206571"/>
                  </a:lnTo>
                  <a:lnTo>
                    <a:pt x="2774424" y="196579"/>
                  </a:lnTo>
                  <a:lnTo>
                    <a:pt x="2773297" y="194680"/>
                  </a:lnTo>
                  <a:lnTo>
                    <a:pt x="2768270" y="186588"/>
                  </a:lnTo>
                  <a:lnTo>
                    <a:pt x="2761892" y="176596"/>
                  </a:lnTo>
                  <a:lnTo>
                    <a:pt x="2755472" y="166605"/>
                  </a:lnTo>
                  <a:lnTo>
                    <a:pt x="2753345" y="163097"/>
                  </a:lnTo>
                  <a:lnTo>
                    <a:pt x="2748920" y="156613"/>
                  </a:lnTo>
                  <a:lnTo>
                    <a:pt x="2741527" y="146622"/>
                  </a:lnTo>
                  <a:lnTo>
                    <a:pt x="2734454" y="136630"/>
                  </a:lnTo>
                  <a:lnTo>
                    <a:pt x="2733393" y="135115"/>
                  </a:lnTo>
                  <a:lnTo>
                    <a:pt x="2725849" y="126639"/>
                  </a:lnTo>
                  <a:lnTo>
                    <a:pt x="2716692" y="116647"/>
                  </a:lnTo>
                  <a:lnTo>
                    <a:pt x="2713441" y="112951"/>
                  </a:lnTo>
                  <a:lnTo>
                    <a:pt x="2705484" y="106656"/>
                  </a:lnTo>
                  <a:lnTo>
                    <a:pt x="2693490" y="97393"/>
                  </a:lnTo>
                  <a:lnTo>
                    <a:pt x="2691720" y="96664"/>
                  </a:lnTo>
                  <a:lnTo>
                    <a:pt x="2673538" y="89190"/>
                  </a:lnTo>
                  <a:lnTo>
                    <a:pt x="2653586" y="86999"/>
                  </a:lnTo>
                  <a:lnTo>
                    <a:pt x="2633634" y="89638"/>
                  </a:lnTo>
                  <a:lnTo>
                    <a:pt x="2613683" y="96390"/>
                  </a:lnTo>
                  <a:lnTo>
                    <a:pt x="2613050" y="96664"/>
                  </a:lnTo>
                  <a:lnTo>
                    <a:pt x="2593731" y="105007"/>
                  </a:lnTo>
                  <a:lnTo>
                    <a:pt x="2590179" y="106656"/>
                  </a:lnTo>
                  <a:lnTo>
                    <a:pt x="2573779" y="114555"/>
                  </a:lnTo>
                  <a:lnTo>
                    <a:pt x="2569694" y="116647"/>
                  </a:lnTo>
                  <a:lnTo>
                    <a:pt x="2553827" y="124312"/>
                  </a:lnTo>
                  <a:lnTo>
                    <a:pt x="2548908" y="126639"/>
                  </a:lnTo>
                  <a:lnTo>
                    <a:pt x="2533875" y="133975"/>
                  </a:lnTo>
                  <a:lnTo>
                    <a:pt x="2527925" y="136630"/>
                  </a:lnTo>
                  <a:lnTo>
                    <a:pt x="2513924" y="142920"/>
                  </a:lnTo>
                  <a:lnTo>
                    <a:pt x="2504851" y="146622"/>
                  </a:lnTo>
                  <a:lnTo>
                    <a:pt x="2493972" y="151099"/>
                  </a:lnTo>
                  <a:lnTo>
                    <a:pt x="2479383" y="156613"/>
                  </a:lnTo>
                  <a:lnTo>
                    <a:pt x="2474020" y="158602"/>
                  </a:lnTo>
                  <a:lnTo>
                    <a:pt x="2454068" y="165015"/>
                  </a:lnTo>
                  <a:lnTo>
                    <a:pt x="2447541" y="166605"/>
                  </a:lnTo>
                  <a:lnTo>
                    <a:pt x="2434117" y="169893"/>
                  </a:lnTo>
                  <a:lnTo>
                    <a:pt x="2414165" y="172692"/>
                  </a:lnTo>
                  <a:lnTo>
                    <a:pt x="2394213" y="172741"/>
                  </a:lnTo>
                  <a:lnTo>
                    <a:pt x="2374261" y="169979"/>
                  </a:lnTo>
                  <a:lnTo>
                    <a:pt x="2363252" y="166605"/>
                  </a:lnTo>
                  <a:lnTo>
                    <a:pt x="2354310" y="163773"/>
                  </a:lnTo>
                  <a:lnTo>
                    <a:pt x="2339518" y="156613"/>
                  </a:lnTo>
                  <a:lnTo>
                    <a:pt x="2334357" y="154112"/>
                  </a:lnTo>
                  <a:lnTo>
                    <a:pt x="2322936" y="146622"/>
                  </a:lnTo>
                  <a:lnTo>
                    <a:pt x="2314406" y="141108"/>
                  </a:lnTo>
                  <a:lnTo>
                    <a:pt x="2308556" y="136630"/>
                  </a:lnTo>
                  <a:lnTo>
                    <a:pt x="2295668" y="126639"/>
                  </a:lnTo>
                  <a:lnTo>
                    <a:pt x="2294454" y="125695"/>
                  </a:lnTo>
                  <a:lnTo>
                    <a:pt x="2283748" y="116647"/>
                  </a:lnTo>
                  <a:lnTo>
                    <a:pt x="2274503" y="108540"/>
                  </a:lnTo>
                  <a:lnTo>
                    <a:pt x="2272438" y="106656"/>
                  </a:lnTo>
                  <a:lnTo>
                    <a:pt x="2261307" y="96664"/>
                  </a:lnTo>
                  <a:lnTo>
                    <a:pt x="2254550" y="90508"/>
                  </a:lnTo>
                  <a:lnTo>
                    <a:pt x="2250262" y="86673"/>
                  </a:lnTo>
                  <a:lnTo>
                    <a:pt x="2239320" y="76681"/>
                  </a:lnTo>
                  <a:lnTo>
                    <a:pt x="2234599" y="72371"/>
                  </a:lnTo>
                  <a:lnTo>
                    <a:pt x="2227834" y="66690"/>
                  </a:lnTo>
                  <a:lnTo>
                    <a:pt x="2215954" y="56698"/>
                  </a:lnTo>
                  <a:lnTo>
                    <a:pt x="2214647" y="55610"/>
                  </a:lnTo>
                  <a:lnTo>
                    <a:pt x="2202587" y="46707"/>
                  </a:lnTo>
                  <a:lnTo>
                    <a:pt x="2194695" y="40689"/>
                  </a:lnTo>
                  <a:lnTo>
                    <a:pt x="2187994" y="36715"/>
                  </a:lnTo>
                  <a:lnTo>
                    <a:pt x="2174743" y="28854"/>
                  </a:lnTo>
                  <a:lnTo>
                    <a:pt x="2169558" y="26724"/>
                  </a:lnTo>
                  <a:lnTo>
                    <a:pt x="2154791" y="20778"/>
                  </a:lnTo>
                  <a:lnTo>
                    <a:pt x="2134840" y="17799"/>
                  </a:lnTo>
                  <a:lnTo>
                    <a:pt x="2114888" y="20058"/>
                  </a:lnTo>
                  <a:lnTo>
                    <a:pt x="2096635" y="26724"/>
                  </a:lnTo>
                  <a:lnTo>
                    <a:pt x="2094936" y="27367"/>
                  </a:lnTo>
                  <a:lnTo>
                    <a:pt x="2081046" y="36715"/>
                  </a:lnTo>
                  <a:lnTo>
                    <a:pt x="2074984" y="40812"/>
                  </a:lnTo>
                  <a:lnTo>
                    <a:pt x="2068590" y="46707"/>
                  </a:lnTo>
                  <a:lnTo>
                    <a:pt x="2057237" y="56698"/>
                  </a:lnTo>
                  <a:lnTo>
                    <a:pt x="2055033" y="58711"/>
                  </a:lnTo>
                  <a:lnTo>
                    <a:pt x="2047795" y="66690"/>
                  </a:lnTo>
                  <a:lnTo>
                    <a:pt x="2038327" y="76681"/>
                  </a:lnTo>
                  <a:lnTo>
                    <a:pt x="2035081" y="80202"/>
                  </a:lnTo>
                  <a:lnTo>
                    <a:pt x="2029467" y="86673"/>
                  </a:lnTo>
                  <a:lnTo>
                    <a:pt x="2020724" y="96664"/>
                  </a:lnTo>
                  <a:lnTo>
                    <a:pt x="2015129" y="103244"/>
                  </a:lnTo>
                  <a:lnTo>
                    <a:pt x="2012201" y="106656"/>
                  </a:lnTo>
                  <a:lnTo>
                    <a:pt x="2003497" y="116647"/>
                  </a:lnTo>
                  <a:lnTo>
                    <a:pt x="1995177" y="125936"/>
                  </a:lnTo>
                  <a:lnTo>
                    <a:pt x="1994504" y="126639"/>
                  </a:lnTo>
                  <a:lnTo>
                    <a:pt x="1985053" y="136630"/>
                  </a:lnTo>
                  <a:lnTo>
                    <a:pt x="1975608" y="146622"/>
                  </a:lnTo>
                  <a:lnTo>
                    <a:pt x="1975226" y="147018"/>
                  </a:lnTo>
                  <a:lnTo>
                    <a:pt x="1963894" y="156613"/>
                  </a:lnTo>
                  <a:lnTo>
                    <a:pt x="1955274" y="164025"/>
                  </a:lnTo>
                  <a:lnTo>
                    <a:pt x="1951387" y="166605"/>
                  </a:lnTo>
                  <a:lnTo>
                    <a:pt x="1935915" y="176596"/>
                  </a:lnTo>
                  <a:lnTo>
                    <a:pt x="1935322" y="176965"/>
                  </a:lnTo>
                  <a:lnTo>
                    <a:pt x="1915370" y="185228"/>
                  </a:lnTo>
                  <a:lnTo>
                    <a:pt x="1909319" y="186588"/>
                  </a:lnTo>
                  <a:lnTo>
                    <a:pt x="1895419" y="189708"/>
                  </a:lnTo>
                  <a:lnTo>
                    <a:pt x="1875467" y="190677"/>
                  </a:lnTo>
                  <a:lnTo>
                    <a:pt x="1855515" y="189708"/>
                  </a:lnTo>
                  <a:lnTo>
                    <a:pt x="1835563" y="187238"/>
                  </a:lnTo>
                  <a:lnTo>
                    <a:pt x="1831205" y="186588"/>
                  </a:lnTo>
                  <a:lnTo>
                    <a:pt x="1815612" y="184275"/>
                  </a:lnTo>
                  <a:lnTo>
                    <a:pt x="1795660" y="180946"/>
                  </a:lnTo>
                  <a:lnTo>
                    <a:pt x="1775707" y="177011"/>
                  </a:lnTo>
                  <a:lnTo>
                    <a:pt x="1773803" y="176596"/>
                  </a:lnTo>
                  <a:lnTo>
                    <a:pt x="1755756" y="172699"/>
                  </a:lnTo>
                  <a:lnTo>
                    <a:pt x="1735804" y="168130"/>
                  </a:lnTo>
                  <a:lnTo>
                    <a:pt x="1730088" y="166605"/>
                  </a:lnTo>
                  <a:lnTo>
                    <a:pt x="1715853" y="162871"/>
                  </a:lnTo>
                  <a:lnTo>
                    <a:pt x="1695900" y="158038"/>
                  </a:lnTo>
                  <a:lnTo>
                    <a:pt x="1689755" y="156613"/>
                  </a:lnTo>
                  <a:lnTo>
                    <a:pt x="1675949" y="153417"/>
                  </a:lnTo>
                  <a:lnTo>
                    <a:pt x="1655997" y="149573"/>
                  </a:lnTo>
                  <a:lnTo>
                    <a:pt x="1636046" y="146850"/>
                  </a:lnTo>
                  <a:lnTo>
                    <a:pt x="1633786" y="146622"/>
                  </a:lnTo>
                  <a:lnTo>
                    <a:pt x="1616093" y="144766"/>
                  </a:lnTo>
                  <a:lnTo>
                    <a:pt x="1596142" y="142976"/>
                  </a:lnTo>
                  <a:lnTo>
                    <a:pt x="1576190" y="140278"/>
                  </a:lnTo>
                  <a:lnTo>
                    <a:pt x="1558621" y="136630"/>
                  </a:lnTo>
                  <a:lnTo>
                    <a:pt x="1556239" y="136132"/>
                  </a:lnTo>
                  <a:lnTo>
                    <a:pt x="1536286" y="130135"/>
                  </a:lnTo>
                  <a:lnTo>
                    <a:pt x="1527192" y="126639"/>
                  </a:lnTo>
                  <a:lnTo>
                    <a:pt x="1516335" y="122441"/>
                  </a:lnTo>
                  <a:lnTo>
                    <a:pt x="1504432" y="116647"/>
                  </a:lnTo>
                  <a:lnTo>
                    <a:pt x="1496383" y="112796"/>
                  </a:lnTo>
                  <a:lnTo>
                    <a:pt x="1484555" y="106656"/>
                  </a:lnTo>
                  <a:lnTo>
                    <a:pt x="1476432" y="102436"/>
                  </a:lnTo>
                  <a:lnTo>
                    <a:pt x="1464821" y="96664"/>
                  </a:lnTo>
                  <a:lnTo>
                    <a:pt x="1456479" y="92546"/>
                  </a:lnTo>
                  <a:lnTo>
                    <a:pt x="1443525" y="86673"/>
                  </a:lnTo>
                  <a:lnTo>
                    <a:pt x="1436528" y="83491"/>
                  </a:lnTo>
                  <a:lnTo>
                    <a:pt x="1416576" y="76912"/>
                  </a:lnTo>
                  <a:lnTo>
                    <a:pt x="1415293" y="76681"/>
                  </a:lnTo>
                  <a:lnTo>
                    <a:pt x="1396625" y="73288"/>
                  </a:lnTo>
                  <a:lnTo>
                    <a:pt x="1376672" y="72416"/>
                  </a:lnTo>
                  <a:lnTo>
                    <a:pt x="1356720" y="74457"/>
                  </a:lnTo>
                  <a:lnTo>
                    <a:pt x="1348056" y="76681"/>
                  </a:lnTo>
                  <a:lnTo>
                    <a:pt x="1336769" y="79461"/>
                  </a:lnTo>
                  <a:lnTo>
                    <a:pt x="1316817" y="85327"/>
                  </a:lnTo>
                  <a:lnTo>
                    <a:pt x="1312914" y="86673"/>
                  </a:lnTo>
                  <a:lnTo>
                    <a:pt x="1296865" y="92531"/>
                  </a:lnTo>
                  <a:lnTo>
                    <a:pt x="1285644" y="96664"/>
                  </a:lnTo>
                  <a:lnTo>
                    <a:pt x="1276913" y="99819"/>
                  </a:lnTo>
                  <a:lnTo>
                    <a:pt x="1256962" y="106282"/>
                  </a:lnTo>
                  <a:lnTo>
                    <a:pt x="1255389" y="106656"/>
                  </a:lnTo>
                  <a:lnTo>
                    <a:pt x="1237010" y="110816"/>
                  </a:lnTo>
                  <a:lnTo>
                    <a:pt x="1217058" y="113302"/>
                  </a:lnTo>
                  <a:lnTo>
                    <a:pt x="1197106" y="113419"/>
                  </a:lnTo>
                  <a:lnTo>
                    <a:pt x="1177155" y="110351"/>
                  </a:lnTo>
                  <a:lnTo>
                    <a:pt x="1164072" y="106656"/>
                  </a:lnTo>
                  <a:lnTo>
                    <a:pt x="1157203" y="104796"/>
                  </a:lnTo>
                  <a:lnTo>
                    <a:pt x="1137251" y="96744"/>
                  </a:lnTo>
                  <a:lnTo>
                    <a:pt x="1137092" y="96664"/>
                  </a:lnTo>
                  <a:lnTo>
                    <a:pt x="1117299" y="86959"/>
                  </a:lnTo>
                  <a:lnTo>
                    <a:pt x="1116742" y="86673"/>
                  </a:lnTo>
                  <a:lnTo>
                    <a:pt x="1098156" y="76681"/>
                  </a:lnTo>
                  <a:lnTo>
                    <a:pt x="1097348" y="76246"/>
                  </a:lnTo>
                  <a:lnTo>
                    <a:pt x="1079153" y="66690"/>
                  </a:lnTo>
                  <a:lnTo>
                    <a:pt x="1077396" y="65742"/>
                  </a:lnTo>
                  <a:lnTo>
                    <a:pt x="1060005" y="56698"/>
                  </a:lnTo>
                  <a:lnTo>
                    <a:pt x="1057444" y="55345"/>
                  </a:lnTo>
                  <a:lnTo>
                    <a:pt x="1040030" y="46707"/>
                  </a:lnTo>
                  <a:lnTo>
                    <a:pt x="1037492" y="45491"/>
                  </a:lnTo>
                  <a:lnTo>
                    <a:pt x="1017692" y="36715"/>
                  </a:lnTo>
                  <a:lnTo>
                    <a:pt x="1017541" y="36649"/>
                  </a:lnTo>
                  <a:lnTo>
                    <a:pt x="997589" y="28943"/>
                  </a:lnTo>
                  <a:lnTo>
                    <a:pt x="991605" y="26724"/>
                  </a:lnTo>
                  <a:lnTo>
                    <a:pt x="977636" y="21383"/>
                  </a:lnTo>
                  <a:lnTo>
                    <a:pt x="964117" y="16732"/>
                  </a:lnTo>
                  <a:lnTo>
                    <a:pt x="957685" y="14625"/>
                  </a:lnTo>
                  <a:lnTo>
                    <a:pt x="937733" y="8681"/>
                  </a:lnTo>
                  <a:lnTo>
                    <a:pt x="930418" y="6741"/>
                  </a:lnTo>
                  <a:lnTo>
                    <a:pt x="917782" y="3436"/>
                  </a:lnTo>
                  <a:lnTo>
                    <a:pt x="897829" y="429"/>
                  </a:lnTo>
                  <a:lnTo>
                    <a:pt x="877878" y="0"/>
                  </a:lnTo>
                  <a:lnTo>
                    <a:pt x="857926" y="3398"/>
                  </a:lnTo>
                  <a:lnTo>
                    <a:pt x="848903" y="6741"/>
                  </a:lnTo>
                  <a:lnTo>
                    <a:pt x="837975" y="10887"/>
                  </a:lnTo>
                  <a:lnTo>
                    <a:pt x="828113" y="16732"/>
                  </a:lnTo>
                  <a:lnTo>
                    <a:pt x="818022" y="22724"/>
                  </a:lnTo>
                  <a:lnTo>
                    <a:pt x="812740" y="26724"/>
                  </a:lnTo>
                  <a:lnTo>
                    <a:pt x="799733" y="36715"/>
                  </a:lnTo>
                  <a:lnTo>
                    <a:pt x="798071" y="38009"/>
                  </a:lnTo>
                  <a:lnTo>
                    <a:pt x="788821" y="46707"/>
                  </a:lnTo>
                  <a:lnTo>
                    <a:pt x="778119" y="56240"/>
                  </a:lnTo>
                  <a:lnTo>
                    <a:pt x="777628" y="56698"/>
                  </a:lnTo>
                  <a:lnTo>
                    <a:pt x="767388" y="66690"/>
                  </a:lnTo>
                  <a:lnTo>
                    <a:pt x="758168" y="75812"/>
                  </a:lnTo>
                  <a:lnTo>
                    <a:pt x="757271" y="76681"/>
                  </a:lnTo>
                  <a:lnTo>
                    <a:pt x="746989" y="86673"/>
                  </a:lnTo>
                  <a:lnTo>
                    <a:pt x="738215" y="95433"/>
                  </a:lnTo>
                  <a:lnTo>
                    <a:pt x="736841" y="96664"/>
                  </a:lnTo>
                  <a:lnTo>
                    <a:pt x="725321" y="106656"/>
                  </a:lnTo>
                  <a:lnTo>
                    <a:pt x="718264" y="113098"/>
                  </a:lnTo>
                  <a:lnTo>
                    <a:pt x="713918" y="116647"/>
                  </a:lnTo>
                  <a:lnTo>
                    <a:pt x="700861" y="126639"/>
                  </a:lnTo>
                  <a:lnTo>
                    <a:pt x="698312" y="128671"/>
                  </a:lnTo>
                  <a:lnTo>
                    <a:pt x="686219" y="136630"/>
                  </a:lnTo>
                  <a:lnTo>
                    <a:pt x="678361" y="141749"/>
                  </a:lnTo>
                  <a:lnTo>
                    <a:pt x="669546" y="146622"/>
                  </a:lnTo>
                  <a:lnTo>
                    <a:pt x="658408" y="152581"/>
                  </a:lnTo>
                  <a:lnTo>
                    <a:pt x="649172" y="156613"/>
                  </a:lnTo>
                  <a:lnTo>
                    <a:pt x="638457" y="161284"/>
                  </a:lnTo>
                  <a:lnTo>
                    <a:pt x="625678" y="166605"/>
                  </a:lnTo>
                  <a:lnTo>
                    <a:pt x="618505" y="169486"/>
                  </a:lnTo>
                  <a:lnTo>
                    <a:pt x="600097" y="176596"/>
                  </a:lnTo>
                  <a:lnTo>
                    <a:pt x="598553" y="177207"/>
                  </a:lnTo>
                  <a:lnTo>
                    <a:pt x="578601" y="185767"/>
                  </a:lnTo>
                  <a:lnTo>
                    <a:pt x="576894" y="186588"/>
                  </a:lnTo>
                  <a:lnTo>
                    <a:pt x="558649" y="195036"/>
                  </a:lnTo>
                  <a:lnTo>
                    <a:pt x="555433" y="196579"/>
                  </a:lnTo>
                  <a:lnTo>
                    <a:pt x="538698" y="205104"/>
                  </a:lnTo>
                  <a:lnTo>
                    <a:pt x="535781" y="206571"/>
                  </a:lnTo>
                  <a:lnTo>
                    <a:pt x="518746" y="214689"/>
                  </a:lnTo>
                  <a:lnTo>
                    <a:pt x="514693" y="216562"/>
                  </a:lnTo>
                  <a:lnTo>
                    <a:pt x="498794" y="223803"/>
                  </a:lnTo>
                  <a:lnTo>
                    <a:pt x="492003" y="226554"/>
                  </a:lnTo>
                  <a:lnTo>
                    <a:pt x="478842" y="231967"/>
                  </a:lnTo>
                  <a:lnTo>
                    <a:pt x="464445" y="236545"/>
                  </a:lnTo>
                  <a:lnTo>
                    <a:pt x="458891" y="238380"/>
                  </a:lnTo>
                  <a:lnTo>
                    <a:pt x="438939" y="243902"/>
                  </a:lnTo>
                  <a:lnTo>
                    <a:pt x="428075" y="246537"/>
                  </a:lnTo>
                  <a:lnTo>
                    <a:pt x="418987" y="248806"/>
                  </a:lnTo>
                  <a:lnTo>
                    <a:pt x="399035" y="254117"/>
                  </a:lnTo>
                  <a:lnTo>
                    <a:pt x="391744" y="256528"/>
                  </a:lnTo>
                  <a:lnTo>
                    <a:pt x="379084" y="260720"/>
                  </a:lnTo>
                  <a:lnTo>
                    <a:pt x="365401" y="266520"/>
                  </a:lnTo>
                  <a:lnTo>
                    <a:pt x="359132" y="269107"/>
                  </a:lnTo>
                  <a:lnTo>
                    <a:pt x="345019" y="276511"/>
                  </a:lnTo>
                  <a:lnTo>
                    <a:pt x="339180" y="279503"/>
                  </a:lnTo>
                  <a:lnTo>
                    <a:pt x="327240" y="286503"/>
                  </a:lnTo>
                  <a:lnTo>
                    <a:pt x="319228" y="291480"/>
                  </a:lnTo>
                  <a:lnTo>
                    <a:pt x="311383" y="296494"/>
                  </a:lnTo>
                  <a:lnTo>
                    <a:pt x="299276" y="303896"/>
                  </a:lnTo>
                  <a:lnTo>
                    <a:pt x="294800" y="306486"/>
                  </a:lnTo>
                  <a:lnTo>
                    <a:pt x="279325" y="315912"/>
                  </a:lnTo>
                  <a:lnTo>
                    <a:pt x="278161" y="316477"/>
                  </a:lnTo>
                  <a:lnTo>
                    <a:pt x="259373" y="325319"/>
                  </a:lnTo>
                  <a:lnTo>
                    <a:pt x="255123" y="326469"/>
                  </a:lnTo>
                  <a:lnTo>
                    <a:pt x="239421" y="330707"/>
                  </a:lnTo>
                  <a:lnTo>
                    <a:pt x="219469" y="330687"/>
                  </a:lnTo>
                  <a:lnTo>
                    <a:pt x="205598" y="326469"/>
                  </a:lnTo>
                  <a:lnTo>
                    <a:pt x="199518" y="324686"/>
                  </a:lnTo>
                  <a:lnTo>
                    <a:pt x="186802" y="316477"/>
                  </a:lnTo>
                  <a:lnTo>
                    <a:pt x="179566" y="311823"/>
                  </a:lnTo>
                  <a:lnTo>
                    <a:pt x="174095" y="306486"/>
                  </a:lnTo>
                  <a:lnTo>
                    <a:pt x="163517" y="296494"/>
                  </a:lnTo>
                  <a:lnTo>
                    <a:pt x="159614" y="292720"/>
                  </a:lnTo>
                  <a:lnTo>
                    <a:pt x="154643" y="286503"/>
                  </a:lnTo>
                  <a:lnTo>
                    <a:pt x="146755" y="276511"/>
                  </a:lnTo>
                  <a:lnTo>
                    <a:pt x="139662" y="267912"/>
                  </a:lnTo>
                  <a:lnTo>
                    <a:pt x="138669" y="266520"/>
                  </a:lnTo>
                  <a:lnTo>
                    <a:pt x="131737" y="256528"/>
                  </a:lnTo>
                  <a:lnTo>
                    <a:pt x="124854" y="246537"/>
                  </a:lnTo>
                  <a:lnTo>
                    <a:pt x="119711" y="239069"/>
                  </a:lnTo>
                  <a:lnTo>
                    <a:pt x="118064" y="236545"/>
                  </a:lnTo>
                  <a:lnTo>
                    <a:pt x="111435" y="226554"/>
                  </a:lnTo>
                  <a:lnTo>
                    <a:pt x="105018" y="216562"/>
                  </a:lnTo>
                  <a:lnTo>
                    <a:pt x="99759" y="208716"/>
                  </a:lnTo>
                  <a:lnTo>
                    <a:pt x="98294" y="206571"/>
                  </a:lnTo>
                  <a:lnTo>
                    <a:pt x="91829" y="196579"/>
                  </a:lnTo>
                  <a:lnTo>
                    <a:pt x="84918" y="186588"/>
                  </a:lnTo>
                  <a:lnTo>
                    <a:pt x="79807" y="178811"/>
                  </a:lnTo>
                  <a:lnTo>
                    <a:pt x="78185" y="176596"/>
                  </a:lnTo>
                  <a:lnTo>
                    <a:pt x="70496" y="166605"/>
                  </a:lnTo>
                  <a:lnTo>
                    <a:pt x="63143" y="156613"/>
                  </a:lnTo>
                  <a:lnTo>
                    <a:pt x="59855" y="152221"/>
                  </a:lnTo>
                  <a:lnTo>
                    <a:pt x="54536" y="146622"/>
                  </a:lnTo>
                  <a:lnTo>
                    <a:pt x="44997" y="136630"/>
                  </a:lnTo>
                  <a:lnTo>
                    <a:pt x="39904" y="131282"/>
                  </a:lnTo>
                  <a:lnTo>
                    <a:pt x="33163" y="126639"/>
                  </a:lnTo>
                  <a:lnTo>
                    <a:pt x="19952" y="117125"/>
                  </a:lnTo>
                  <a:lnTo>
                    <a:pt x="18416" y="116647"/>
                  </a:lnTo>
                  <a:lnTo>
                    <a:pt x="0" y="111210"/>
                  </a:lnTo>
                  <a:lnTo>
                    <a:pt x="0" y="116647"/>
                  </a:lnTo>
                  <a:lnTo>
                    <a:pt x="0" y="126639"/>
                  </a:lnTo>
                  <a:lnTo>
                    <a:pt x="0" y="136630"/>
                  </a:lnTo>
                  <a:lnTo>
                    <a:pt x="0" y="146622"/>
                  </a:lnTo>
                  <a:lnTo>
                    <a:pt x="0" y="156613"/>
                  </a:lnTo>
                  <a:lnTo>
                    <a:pt x="0" y="166605"/>
                  </a:lnTo>
                  <a:lnTo>
                    <a:pt x="0" y="176596"/>
                  </a:lnTo>
                  <a:lnTo>
                    <a:pt x="0" y="186588"/>
                  </a:lnTo>
                  <a:lnTo>
                    <a:pt x="0" y="196579"/>
                  </a:lnTo>
                  <a:lnTo>
                    <a:pt x="0" y="206571"/>
                  </a:lnTo>
                  <a:lnTo>
                    <a:pt x="0" y="216562"/>
                  </a:lnTo>
                  <a:lnTo>
                    <a:pt x="0" y="226554"/>
                  </a:lnTo>
                  <a:lnTo>
                    <a:pt x="0" y="236545"/>
                  </a:lnTo>
                  <a:lnTo>
                    <a:pt x="0" y="239411"/>
                  </a:lnTo>
                  <a:lnTo>
                    <a:pt x="19952" y="245560"/>
                  </a:lnTo>
                  <a:lnTo>
                    <a:pt x="21323" y="246537"/>
                  </a:lnTo>
                  <a:lnTo>
                    <a:pt x="35788" y="256528"/>
                  </a:lnTo>
                  <a:lnTo>
                    <a:pt x="39904" y="259416"/>
                  </a:lnTo>
                  <a:lnTo>
                    <a:pt x="46527" y="266520"/>
                  </a:lnTo>
                  <a:lnTo>
                    <a:pt x="56331" y="276511"/>
                  </a:lnTo>
                  <a:lnTo>
                    <a:pt x="59855" y="280263"/>
                  </a:lnTo>
                  <a:lnTo>
                    <a:pt x="64497" y="286503"/>
                  </a:lnTo>
                  <a:lnTo>
                    <a:pt x="71947" y="296494"/>
                  </a:lnTo>
                  <a:lnTo>
                    <a:pt x="79489" y="306486"/>
                  </a:lnTo>
                  <a:lnTo>
                    <a:pt x="79807" y="306921"/>
                  </a:lnTo>
                  <a:lnTo>
                    <a:pt x="86067" y="316477"/>
                  </a:lnTo>
                  <a:lnTo>
                    <a:pt x="92912" y="326469"/>
                  </a:lnTo>
                  <a:lnTo>
                    <a:pt x="99382" y="336460"/>
                  </a:lnTo>
                  <a:lnTo>
                    <a:pt x="99759" y="337017"/>
                  </a:lnTo>
                  <a:lnTo>
                    <a:pt x="106050" y="346452"/>
                  </a:lnTo>
                  <a:lnTo>
                    <a:pt x="112736" y="356443"/>
                  </a:lnTo>
                  <a:lnTo>
                    <a:pt x="119259" y="366435"/>
                  </a:lnTo>
                  <a:lnTo>
                    <a:pt x="119711" y="367134"/>
                  </a:lnTo>
                  <a:lnTo>
                    <a:pt x="126028" y="376426"/>
                  </a:lnTo>
                  <a:lnTo>
                    <a:pt x="132912" y="386417"/>
                  </a:lnTo>
                  <a:lnTo>
                    <a:pt x="139662" y="396113"/>
                  </a:lnTo>
                  <a:lnTo>
                    <a:pt x="139903" y="396409"/>
                  </a:lnTo>
                  <a:lnTo>
                    <a:pt x="148216" y="406400"/>
                  </a:lnTo>
                  <a:lnTo>
                    <a:pt x="155891" y="416392"/>
                  </a:lnTo>
                  <a:lnTo>
                    <a:pt x="159614" y="420840"/>
                  </a:lnTo>
                  <a:lnTo>
                    <a:pt x="165495" y="426384"/>
                  </a:lnTo>
                  <a:lnTo>
                    <a:pt x="175771" y="436375"/>
                  </a:lnTo>
                  <a:lnTo>
                    <a:pt x="179566" y="440051"/>
                  </a:lnTo>
                  <a:lnTo>
                    <a:pt x="189314" y="446367"/>
                  </a:lnTo>
                  <a:lnTo>
                    <a:pt x="199518" y="453029"/>
                  </a:lnTo>
                  <a:lnTo>
                    <a:pt x="210305" y="456358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任意多边形: 形状 2346">
              <a:extLst>
                <a:ext uri="{FF2B5EF4-FFF2-40B4-BE49-F238E27FC236}">
                  <a16:creationId xmlns:a16="http://schemas.microsoft.com/office/drawing/2014/main" id="{9E1D6ACC-B048-5C31-E1B3-77EE8D8A8092}"/>
                </a:ext>
              </a:extLst>
            </p:cNvPr>
            <p:cNvSpPr/>
            <p:nvPr/>
          </p:nvSpPr>
          <p:spPr>
            <a:xfrm>
              <a:off x="8983638" y="3284747"/>
              <a:ext cx="2972814" cy="459147"/>
            </a:xfrm>
            <a:custGeom>
              <a:avLst/>
              <a:gdLst>
                <a:gd name="connsiteX0" fmla="*/ 219469 w 2972814"/>
                <a:gd name="connsiteY0" fmla="*/ 459128 h 459147"/>
                <a:gd name="connsiteX1" fmla="*/ 239421 w 2972814"/>
                <a:gd name="connsiteY1" fmla="*/ 459147 h 459147"/>
                <a:gd name="connsiteX2" fmla="*/ 255123 w 2972814"/>
                <a:gd name="connsiteY2" fmla="*/ 454910 h 459147"/>
                <a:gd name="connsiteX3" fmla="*/ 259373 w 2972814"/>
                <a:gd name="connsiteY3" fmla="*/ 453760 h 459147"/>
                <a:gd name="connsiteX4" fmla="*/ 278161 w 2972814"/>
                <a:gd name="connsiteY4" fmla="*/ 444918 h 459147"/>
                <a:gd name="connsiteX5" fmla="*/ 279325 w 2972814"/>
                <a:gd name="connsiteY5" fmla="*/ 444353 h 459147"/>
                <a:gd name="connsiteX6" fmla="*/ 294800 w 2972814"/>
                <a:gd name="connsiteY6" fmla="*/ 434926 h 459147"/>
                <a:gd name="connsiteX7" fmla="*/ 299276 w 2972814"/>
                <a:gd name="connsiteY7" fmla="*/ 432337 h 459147"/>
                <a:gd name="connsiteX8" fmla="*/ 311383 w 2972814"/>
                <a:gd name="connsiteY8" fmla="*/ 424935 h 459147"/>
                <a:gd name="connsiteX9" fmla="*/ 319228 w 2972814"/>
                <a:gd name="connsiteY9" fmla="*/ 419921 h 459147"/>
                <a:gd name="connsiteX10" fmla="*/ 327240 w 2972814"/>
                <a:gd name="connsiteY10" fmla="*/ 414943 h 459147"/>
                <a:gd name="connsiteX11" fmla="*/ 339180 w 2972814"/>
                <a:gd name="connsiteY11" fmla="*/ 407943 h 459147"/>
                <a:gd name="connsiteX12" fmla="*/ 345019 w 2972814"/>
                <a:gd name="connsiteY12" fmla="*/ 404952 h 459147"/>
                <a:gd name="connsiteX13" fmla="*/ 359132 w 2972814"/>
                <a:gd name="connsiteY13" fmla="*/ 397548 h 459147"/>
                <a:gd name="connsiteX14" fmla="*/ 365401 w 2972814"/>
                <a:gd name="connsiteY14" fmla="*/ 394961 h 459147"/>
                <a:gd name="connsiteX15" fmla="*/ 379084 w 2972814"/>
                <a:gd name="connsiteY15" fmla="*/ 389161 h 459147"/>
                <a:gd name="connsiteX16" fmla="*/ 391744 w 2972814"/>
                <a:gd name="connsiteY16" fmla="*/ 384969 h 459147"/>
                <a:gd name="connsiteX17" fmla="*/ 399035 w 2972814"/>
                <a:gd name="connsiteY17" fmla="*/ 382558 h 459147"/>
                <a:gd name="connsiteX18" fmla="*/ 418987 w 2972814"/>
                <a:gd name="connsiteY18" fmla="*/ 377247 h 459147"/>
                <a:gd name="connsiteX19" fmla="*/ 428075 w 2972814"/>
                <a:gd name="connsiteY19" fmla="*/ 374978 h 459147"/>
                <a:gd name="connsiteX20" fmla="*/ 438939 w 2972814"/>
                <a:gd name="connsiteY20" fmla="*/ 372343 h 459147"/>
                <a:gd name="connsiteX21" fmla="*/ 458891 w 2972814"/>
                <a:gd name="connsiteY21" fmla="*/ 366821 h 459147"/>
                <a:gd name="connsiteX22" fmla="*/ 464445 w 2972814"/>
                <a:gd name="connsiteY22" fmla="*/ 364986 h 459147"/>
                <a:gd name="connsiteX23" fmla="*/ 478842 w 2972814"/>
                <a:gd name="connsiteY23" fmla="*/ 360408 h 459147"/>
                <a:gd name="connsiteX24" fmla="*/ 492003 w 2972814"/>
                <a:gd name="connsiteY24" fmla="*/ 354995 h 459147"/>
                <a:gd name="connsiteX25" fmla="*/ 498794 w 2972814"/>
                <a:gd name="connsiteY25" fmla="*/ 352244 h 459147"/>
                <a:gd name="connsiteX26" fmla="*/ 514693 w 2972814"/>
                <a:gd name="connsiteY26" fmla="*/ 345003 h 459147"/>
                <a:gd name="connsiteX27" fmla="*/ 518746 w 2972814"/>
                <a:gd name="connsiteY27" fmla="*/ 343130 h 459147"/>
                <a:gd name="connsiteX28" fmla="*/ 535781 w 2972814"/>
                <a:gd name="connsiteY28" fmla="*/ 335012 h 459147"/>
                <a:gd name="connsiteX29" fmla="*/ 538698 w 2972814"/>
                <a:gd name="connsiteY29" fmla="*/ 333545 h 459147"/>
                <a:gd name="connsiteX30" fmla="*/ 555433 w 2972814"/>
                <a:gd name="connsiteY30" fmla="*/ 325020 h 459147"/>
                <a:gd name="connsiteX31" fmla="*/ 558649 w 2972814"/>
                <a:gd name="connsiteY31" fmla="*/ 323477 h 459147"/>
                <a:gd name="connsiteX32" fmla="*/ 576894 w 2972814"/>
                <a:gd name="connsiteY32" fmla="*/ 315029 h 459147"/>
                <a:gd name="connsiteX33" fmla="*/ 578601 w 2972814"/>
                <a:gd name="connsiteY33" fmla="*/ 314208 h 459147"/>
                <a:gd name="connsiteX34" fmla="*/ 598553 w 2972814"/>
                <a:gd name="connsiteY34" fmla="*/ 305648 h 459147"/>
                <a:gd name="connsiteX35" fmla="*/ 600097 w 2972814"/>
                <a:gd name="connsiteY35" fmla="*/ 305037 h 459147"/>
                <a:gd name="connsiteX36" fmla="*/ 618505 w 2972814"/>
                <a:gd name="connsiteY36" fmla="*/ 297927 h 459147"/>
                <a:gd name="connsiteX37" fmla="*/ 625678 w 2972814"/>
                <a:gd name="connsiteY37" fmla="*/ 295046 h 459147"/>
                <a:gd name="connsiteX38" fmla="*/ 638457 w 2972814"/>
                <a:gd name="connsiteY38" fmla="*/ 289725 h 459147"/>
                <a:gd name="connsiteX39" fmla="*/ 649172 w 2972814"/>
                <a:gd name="connsiteY39" fmla="*/ 285054 h 459147"/>
                <a:gd name="connsiteX40" fmla="*/ 658408 w 2972814"/>
                <a:gd name="connsiteY40" fmla="*/ 281021 h 459147"/>
                <a:gd name="connsiteX41" fmla="*/ 669546 w 2972814"/>
                <a:gd name="connsiteY41" fmla="*/ 275063 h 459147"/>
                <a:gd name="connsiteX42" fmla="*/ 678361 w 2972814"/>
                <a:gd name="connsiteY42" fmla="*/ 270190 h 459147"/>
                <a:gd name="connsiteX43" fmla="*/ 686219 w 2972814"/>
                <a:gd name="connsiteY43" fmla="*/ 265071 h 459147"/>
                <a:gd name="connsiteX44" fmla="*/ 698312 w 2972814"/>
                <a:gd name="connsiteY44" fmla="*/ 257112 h 459147"/>
                <a:gd name="connsiteX45" fmla="*/ 700861 w 2972814"/>
                <a:gd name="connsiteY45" fmla="*/ 255080 h 459147"/>
                <a:gd name="connsiteX46" fmla="*/ 713918 w 2972814"/>
                <a:gd name="connsiteY46" fmla="*/ 245088 h 459147"/>
                <a:gd name="connsiteX47" fmla="*/ 718264 w 2972814"/>
                <a:gd name="connsiteY47" fmla="*/ 241539 h 459147"/>
                <a:gd name="connsiteX48" fmla="*/ 725321 w 2972814"/>
                <a:gd name="connsiteY48" fmla="*/ 235097 h 459147"/>
                <a:gd name="connsiteX49" fmla="*/ 736841 w 2972814"/>
                <a:gd name="connsiteY49" fmla="*/ 225105 h 459147"/>
                <a:gd name="connsiteX50" fmla="*/ 738215 w 2972814"/>
                <a:gd name="connsiteY50" fmla="*/ 223874 h 459147"/>
                <a:gd name="connsiteX51" fmla="*/ 746989 w 2972814"/>
                <a:gd name="connsiteY51" fmla="*/ 215114 h 459147"/>
                <a:gd name="connsiteX52" fmla="*/ 757271 w 2972814"/>
                <a:gd name="connsiteY52" fmla="*/ 205122 h 459147"/>
                <a:gd name="connsiteX53" fmla="*/ 758168 w 2972814"/>
                <a:gd name="connsiteY53" fmla="*/ 204252 h 459147"/>
                <a:gd name="connsiteX54" fmla="*/ 767388 w 2972814"/>
                <a:gd name="connsiteY54" fmla="*/ 195131 h 459147"/>
                <a:gd name="connsiteX55" fmla="*/ 777628 w 2972814"/>
                <a:gd name="connsiteY55" fmla="*/ 185139 h 459147"/>
                <a:gd name="connsiteX56" fmla="*/ 778119 w 2972814"/>
                <a:gd name="connsiteY56" fmla="*/ 184681 h 459147"/>
                <a:gd name="connsiteX57" fmla="*/ 788821 w 2972814"/>
                <a:gd name="connsiteY57" fmla="*/ 175148 h 459147"/>
                <a:gd name="connsiteX58" fmla="*/ 798071 w 2972814"/>
                <a:gd name="connsiteY58" fmla="*/ 166450 h 459147"/>
                <a:gd name="connsiteX59" fmla="*/ 799733 w 2972814"/>
                <a:gd name="connsiteY59" fmla="*/ 165156 h 459147"/>
                <a:gd name="connsiteX60" fmla="*/ 812740 w 2972814"/>
                <a:gd name="connsiteY60" fmla="*/ 155165 h 459147"/>
                <a:gd name="connsiteX61" fmla="*/ 818022 w 2972814"/>
                <a:gd name="connsiteY61" fmla="*/ 151165 h 459147"/>
                <a:gd name="connsiteX62" fmla="*/ 828113 w 2972814"/>
                <a:gd name="connsiteY62" fmla="*/ 145173 h 459147"/>
                <a:gd name="connsiteX63" fmla="*/ 837975 w 2972814"/>
                <a:gd name="connsiteY63" fmla="*/ 139328 h 459147"/>
                <a:gd name="connsiteX64" fmla="*/ 848903 w 2972814"/>
                <a:gd name="connsiteY64" fmla="*/ 135182 h 459147"/>
                <a:gd name="connsiteX65" fmla="*/ 857926 w 2972814"/>
                <a:gd name="connsiteY65" fmla="*/ 131839 h 459147"/>
                <a:gd name="connsiteX66" fmla="*/ 877878 w 2972814"/>
                <a:gd name="connsiteY66" fmla="*/ 128441 h 459147"/>
                <a:gd name="connsiteX67" fmla="*/ 897829 w 2972814"/>
                <a:gd name="connsiteY67" fmla="*/ 128870 h 459147"/>
                <a:gd name="connsiteX68" fmla="*/ 917782 w 2972814"/>
                <a:gd name="connsiteY68" fmla="*/ 131877 h 459147"/>
                <a:gd name="connsiteX69" fmla="*/ 930418 w 2972814"/>
                <a:gd name="connsiteY69" fmla="*/ 135182 h 459147"/>
                <a:gd name="connsiteX70" fmla="*/ 937733 w 2972814"/>
                <a:gd name="connsiteY70" fmla="*/ 137122 h 459147"/>
                <a:gd name="connsiteX71" fmla="*/ 957685 w 2972814"/>
                <a:gd name="connsiteY71" fmla="*/ 143066 h 459147"/>
                <a:gd name="connsiteX72" fmla="*/ 964117 w 2972814"/>
                <a:gd name="connsiteY72" fmla="*/ 145173 h 459147"/>
                <a:gd name="connsiteX73" fmla="*/ 977636 w 2972814"/>
                <a:gd name="connsiteY73" fmla="*/ 149824 h 459147"/>
                <a:gd name="connsiteX74" fmla="*/ 991605 w 2972814"/>
                <a:gd name="connsiteY74" fmla="*/ 155165 h 459147"/>
                <a:gd name="connsiteX75" fmla="*/ 997589 w 2972814"/>
                <a:gd name="connsiteY75" fmla="*/ 157384 h 459147"/>
                <a:gd name="connsiteX76" fmla="*/ 1017541 w 2972814"/>
                <a:gd name="connsiteY76" fmla="*/ 165090 h 459147"/>
                <a:gd name="connsiteX77" fmla="*/ 1017692 w 2972814"/>
                <a:gd name="connsiteY77" fmla="*/ 165156 h 459147"/>
                <a:gd name="connsiteX78" fmla="*/ 1037492 w 2972814"/>
                <a:gd name="connsiteY78" fmla="*/ 173932 h 459147"/>
                <a:gd name="connsiteX79" fmla="*/ 1040030 w 2972814"/>
                <a:gd name="connsiteY79" fmla="*/ 175148 h 459147"/>
                <a:gd name="connsiteX80" fmla="*/ 1057444 w 2972814"/>
                <a:gd name="connsiteY80" fmla="*/ 183786 h 459147"/>
                <a:gd name="connsiteX81" fmla="*/ 1060005 w 2972814"/>
                <a:gd name="connsiteY81" fmla="*/ 185139 h 459147"/>
                <a:gd name="connsiteX82" fmla="*/ 1077396 w 2972814"/>
                <a:gd name="connsiteY82" fmla="*/ 194182 h 459147"/>
                <a:gd name="connsiteX83" fmla="*/ 1079153 w 2972814"/>
                <a:gd name="connsiteY83" fmla="*/ 195131 h 459147"/>
                <a:gd name="connsiteX84" fmla="*/ 1097348 w 2972814"/>
                <a:gd name="connsiteY84" fmla="*/ 204687 h 459147"/>
                <a:gd name="connsiteX85" fmla="*/ 1098156 w 2972814"/>
                <a:gd name="connsiteY85" fmla="*/ 205122 h 459147"/>
                <a:gd name="connsiteX86" fmla="*/ 1116742 w 2972814"/>
                <a:gd name="connsiteY86" fmla="*/ 215114 h 459147"/>
                <a:gd name="connsiteX87" fmla="*/ 1117299 w 2972814"/>
                <a:gd name="connsiteY87" fmla="*/ 215400 h 459147"/>
                <a:gd name="connsiteX88" fmla="*/ 1137092 w 2972814"/>
                <a:gd name="connsiteY88" fmla="*/ 225105 h 459147"/>
                <a:gd name="connsiteX89" fmla="*/ 1137251 w 2972814"/>
                <a:gd name="connsiteY89" fmla="*/ 225185 h 459147"/>
                <a:gd name="connsiteX90" fmla="*/ 1157203 w 2972814"/>
                <a:gd name="connsiteY90" fmla="*/ 233237 h 459147"/>
                <a:gd name="connsiteX91" fmla="*/ 1164072 w 2972814"/>
                <a:gd name="connsiteY91" fmla="*/ 235097 h 459147"/>
                <a:gd name="connsiteX92" fmla="*/ 1177155 w 2972814"/>
                <a:gd name="connsiteY92" fmla="*/ 238792 h 459147"/>
                <a:gd name="connsiteX93" fmla="*/ 1197106 w 2972814"/>
                <a:gd name="connsiteY93" fmla="*/ 241860 h 459147"/>
                <a:gd name="connsiteX94" fmla="*/ 1217058 w 2972814"/>
                <a:gd name="connsiteY94" fmla="*/ 241742 h 459147"/>
                <a:gd name="connsiteX95" fmla="*/ 1237010 w 2972814"/>
                <a:gd name="connsiteY95" fmla="*/ 239257 h 459147"/>
                <a:gd name="connsiteX96" fmla="*/ 1255389 w 2972814"/>
                <a:gd name="connsiteY96" fmla="*/ 235097 h 459147"/>
                <a:gd name="connsiteX97" fmla="*/ 1256962 w 2972814"/>
                <a:gd name="connsiteY97" fmla="*/ 234723 h 459147"/>
                <a:gd name="connsiteX98" fmla="*/ 1276913 w 2972814"/>
                <a:gd name="connsiteY98" fmla="*/ 228260 h 459147"/>
                <a:gd name="connsiteX99" fmla="*/ 1285644 w 2972814"/>
                <a:gd name="connsiteY99" fmla="*/ 225105 h 459147"/>
                <a:gd name="connsiteX100" fmla="*/ 1296865 w 2972814"/>
                <a:gd name="connsiteY100" fmla="*/ 220971 h 459147"/>
                <a:gd name="connsiteX101" fmla="*/ 1312914 w 2972814"/>
                <a:gd name="connsiteY101" fmla="*/ 215114 h 459147"/>
                <a:gd name="connsiteX102" fmla="*/ 1316817 w 2972814"/>
                <a:gd name="connsiteY102" fmla="*/ 213768 h 459147"/>
                <a:gd name="connsiteX103" fmla="*/ 1336769 w 2972814"/>
                <a:gd name="connsiteY103" fmla="*/ 207902 h 459147"/>
                <a:gd name="connsiteX104" fmla="*/ 1348056 w 2972814"/>
                <a:gd name="connsiteY104" fmla="*/ 205122 h 459147"/>
                <a:gd name="connsiteX105" fmla="*/ 1356720 w 2972814"/>
                <a:gd name="connsiteY105" fmla="*/ 202898 h 459147"/>
                <a:gd name="connsiteX106" fmla="*/ 1376672 w 2972814"/>
                <a:gd name="connsiteY106" fmla="*/ 200857 h 459147"/>
                <a:gd name="connsiteX107" fmla="*/ 1396625 w 2972814"/>
                <a:gd name="connsiteY107" fmla="*/ 201728 h 459147"/>
                <a:gd name="connsiteX108" fmla="*/ 1415293 w 2972814"/>
                <a:gd name="connsiteY108" fmla="*/ 205122 h 459147"/>
                <a:gd name="connsiteX109" fmla="*/ 1416576 w 2972814"/>
                <a:gd name="connsiteY109" fmla="*/ 205352 h 459147"/>
                <a:gd name="connsiteX110" fmla="*/ 1436528 w 2972814"/>
                <a:gd name="connsiteY110" fmla="*/ 211932 h 459147"/>
                <a:gd name="connsiteX111" fmla="*/ 1443525 w 2972814"/>
                <a:gd name="connsiteY111" fmla="*/ 215114 h 459147"/>
                <a:gd name="connsiteX112" fmla="*/ 1456479 w 2972814"/>
                <a:gd name="connsiteY112" fmla="*/ 220987 h 459147"/>
                <a:gd name="connsiteX113" fmla="*/ 1464821 w 2972814"/>
                <a:gd name="connsiteY113" fmla="*/ 225105 h 459147"/>
                <a:gd name="connsiteX114" fmla="*/ 1476432 w 2972814"/>
                <a:gd name="connsiteY114" fmla="*/ 230877 h 459147"/>
                <a:gd name="connsiteX115" fmla="*/ 1484555 w 2972814"/>
                <a:gd name="connsiteY115" fmla="*/ 235097 h 459147"/>
                <a:gd name="connsiteX116" fmla="*/ 1496383 w 2972814"/>
                <a:gd name="connsiteY116" fmla="*/ 241237 h 459147"/>
                <a:gd name="connsiteX117" fmla="*/ 1504432 w 2972814"/>
                <a:gd name="connsiteY117" fmla="*/ 245088 h 459147"/>
                <a:gd name="connsiteX118" fmla="*/ 1516335 w 2972814"/>
                <a:gd name="connsiteY118" fmla="*/ 250882 h 459147"/>
                <a:gd name="connsiteX119" fmla="*/ 1527192 w 2972814"/>
                <a:gd name="connsiteY119" fmla="*/ 255080 h 459147"/>
                <a:gd name="connsiteX120" fmla="*/ 1536286 w 2972814"/>
                <a:gd name="connsiteY120" fmla="*/ 258576 h 459147"/>
                <a:gd name="connsiteX121" fmla="*/ 1556239 w 2972814"/>
                <a:gd name="connsiteY121" fmla="*/ 264573 h 459147"/>
                <a:gd name="connsiteX122" fmla="*/ 1558621 w 2972814"/>
                <a:gd name="connsiteY122" fmla="*/ 265071 h 459147"/>
                <a:gd name="connsiteX123" fmla="*/ 1576190 w 2972814"/>
                <a:gd name="connsiteY123" fmla="*/ 268719 h 459147"/>
                <a:gd name="connsiteX124" fmla="*/ 1596142 w 2972814"/>
                <a:gd name="connsiteY124" fmla="*/ 271417 h 459147"/>
                <a:gd name="connsiteX125" fmla="*/ 1616093 w 2972814"/>
                <a:gd name="connsiteY125" fmla="*/ 273207 h 459147"/>
                <a:gd name="connsiteX126" fmla="*/ 1633786 w 2972814"/>
                <a:gd name="connsiteY126" fmla="*/ 275063 h 459147"/>
                <a:gd name="connsiteX127" fmla="*/ 1636046 w 2972814"/>
                <a:gd name="connsiteY127" fmla="*/ 275290 h 459147"/>
                <a:gd name="connsiteX128" fmla="*/ 1655997 w 2972814"/>
                <a:gd name="connsiteY128" fmla="*/ 278014 h 459147"/>
                <a:gd name="connsiteX129" fmla="*/ 1675949 w 2972814"/>
                <a:gd name="connsiteY129" fmla="*/ 281858 h 459147"/>
                <a:gd name="connsiteX130" fmla="*/ 1689755 w 2972814"/>
                <a:gd name="connsiteY130" fmla="*/ 285054 h 459147"/>
                <a:gd name="connsiteX131" fmla="*/ 1695900 w 2972814"/>
                <a:gd name="connsiteY131" fmla="*/ 286479 h 459147"/>
                <a:gd name="connsiteX132" fmla="*/ 1715853 w 2972814"/>
                <a:gd name="connsiteY132" fmla="*/ 291312 h 459147"/>
                <a:gd name="connsiteX133" fmla="*/ 1730088 w 2972814"/>
                <a:gd name="connsiteY133" fmla="*/ 295046 h 459147"/>
                <a:gd name="connsiteX134" fmla="*/ 1735804 w 2972814"/>
                <a:gd name="connsiteY134" fmla="*/ 296571 h 459147"/>
                <a:gd name="connsiteX135" fmla="*/ 1755756 w 2972814"/>
                <a:gd name="connsiteY135" fmla="*/ 301140 h 459147"/>
                <a:gd name="connsiteX136" fmla="*/ 1773803 w 2972814"/>
                <a:gd name="connsiteY136" fmla="*/ 305037 h 459147"/>
                <a:gd name="connsiteX137" fmla="*/ 1775707 w 2972814"/>
                <a:gd name="connsiteY137" fmla="*/ 305452 h 459147"/>
                <a:gd name="connsiteX138" fmla="*/ 1795660 w 2972814"/>
                <a:gd name="connsiteY138" fmla="*/ 309387 h 459147"/>
                <a:gd name="connsiteX139" fmla="*/ 1815612 w 2972814"/>
                <a:gd name="connsiteY139" fmla="*/ 312716 h 459147"/>
                <a:gd name="connsiteX140" fmla="*/ 1831205 w 2972814"/>
                <a:gd name="connsiteY140" fmla="*/ 315029 h 459147"/>
                <a:gd name="connsiteX141" fmla="*/ 1835563 w 2972814"/>
                <a:gd name="connsiteY141" fmla="*/ 315679 h 459147"/>
                <a:gd name="connsiteX142" fmla="*/ 1855515 w 2972814"/>
                <a:gd name="connsiteY142" fmla="*/ 318149 h 459147"/>
                <a:gd name="connsiteX143" fmla="*/ 1875467 w 2972814"/>
                <a:gd name="connsiteY143" fmla="*/ 319118 h 459147"/>
                <a:gd name="connsiteX144" fmla="*/ 1895419 w 2972814"/>
                <a:gd name="connsiteY144" fmla="*/ 318149 h 459147"/>
                <a:gd name="connsiteX145" fmla="*/ 1909319 w 2972814"/>
                <a:gd name="connsiteY145" fmla="*/ 315029 h 459147"/>
                <a:gd name="connsiteX146" fmla="*/ 1915370 w 2972814"/>
                <a:gd name="connsiteY146" fmla="*/ 313668 h 459147"/>
                <a:gd name="connsiteX147" fmla="*/ 1935322 w 2972814"/>
                <a:gd name="connsiteY147" fmla="*/ 305406 h 459147"/>
                <a:gd name="connsiteX148" fmla="*/ 1935915 w 2972814"/>
                <a:gd name="connsiteY148" fmla="*/ 305037 h 459147"/>
                <a:gd name="connsiteX149" fmla="*/ 1951387 w 2972814"/>
                <a:gd name="connsiteY149" fmla="*/ 295046 h 459147"/>
                <a:gd name="connsiteX150" fmla="*/ 1955274 w 2972814"/>
                <a:gd name="connsiteY150" fmla="*/ 292466 h 459147"/>
                <a:gd name="connsiteX151" fmla="*/ 1963894 w 2972814"/>
                <a:gd name="connsiteY151" fmla="*/ 285054 h 459147"/>
                <a:gd name="connsiteX152" fmla="*/ 1975226 w 2972814"/>
                <a:gd name="connsiteY152" fmla="*/ 275459 h 459147"/>
                <a:gd name="connsiteX153" fmla="*/ 1975608 w 2972814"/>
                <a:gd name="connsiteY153" fmla="*/ 275063 h 459147"/>
                <a:gd name="connsiteX154" fmla="*/ 1985053 w 2972814"/>
                <a:gd name="connsiteY154" fmla="*/ 265071 h 459147"/>
                <a:gd name="connsiteX155" fmla="*/ 1994504 w 2972814"/>
                <a:gd name="connsiteY155" fmla="*/ 255080 h 459147"/>
                <a:gd name="connsiteX156" fmla="*/ 1995177 w 2972814"/>
                <a:gd name="connsiteY156" fmla="*/ 254377 h 459147"/>
                <a:gd name="connsiteX157" fmla="*/ 2003497 w 2972814"/>
                <a:gd name="connsiteY157" fmla="*/ 245088 h 459147"/>
                <a:gd name="connsiteX158" fmla="*/ 2012201 w 2972814"/>
                <a:gd name="connsiteY158" fmla="*/ 235097 h 459147"/>
                <a:gd name="connsiteX159" fmla="*/ 2015129 w 2972814"/>
                <a:gd name="connsiteY159" fmla="*/ 231685 h 459147"/>
                <a:gd name="connsiteX160" fmla="*/ 2020724 w 2972814"/>
                <a:gd name="connsiteY160" fmla="*/ 225105 h 459147"/>
                <a:gd name="connsiteX161" fmla="*/ 2029467 w 2972814"/>
                <a:gd name="connsiteY161" fmla="*/ 215114 h 459147"/>
                <a:gd name="connsiteX162" fmla="*/ 2035081 w 2972814"/>
                <a:gd name="connsiteY162" fmla="*/ 208643 h 459147"/>
                <a:gd name="connsiteX163" fmla="*/ 2038327 w 2972814"/>
                <a:gd name="connsiteY163" fmla="*/ 205122 h 459147"/>
                <a:gd name="connsiteX164" fmla="*/ 2047795 w 2972814"/>
                <a:gd name="connsiteY164" fmla="*/ 195131 h 459147"/>
                <a:gd name="connsiteX165" fmla="*/ 2055033 w 2972814"/>
                <a:gd name="connsiteY165" fmla="*/ 187152 h 459147"/>
                <a:gd name="connsiteX166" fmla="*/ 2057237 w 2972814"/>
                <a:gd name="connsiteY166" fmla="*/ 185139 h 459147"/>
                <a:gd name="connsiteX167" fmla="*/ 2068590 w 2972814"/>
                <a:gd name="connsiteY167" fmla="*/ 175148 h 459147"/>
                <a:gd name="connsiteX168" fmla="*/ 2074984 w 2972814"/>
                <a:gd name="connsiteY168" fmla="*/ 169253 h 459147"/>
                <a:gd name="connsiteX169" fmla="*/ 2081046 w 2972814"/>
                <a:gd name="connsiteY169" fmla="*/ 165156 h 459147"/>
                <a:gd name="connsiteX170" fmla="*/ 2094936 w 2972814"/>
                <a:gd name="connsiteY170" fmla="*/ 155808 h 459147"/>
                <a:gd name="connsiteX171" fmla="*/ 2096635 w 2972814"/>
                <a:gd name="connsiteY171" fmla="*/ 155165 h 459147"/>
                <a:gd name="connsiteX172" fmla="*/ 2114888 w 2972814"/>
                <a:gd name="connsiteY172" fmla="*/ 148499 h 459147"/>
                <a:gd name="connsiteX173" fmla="*/ 2134840 w 2972814"/>
                <a:gd name="connsiteY173" fmla="*/ 146240 h 459147"/>
                <a:gd name="connsiteX174" fmla="*/ 2154791 w 2972814"/>
                <a:gd name="connsiteY174" fmla="*/ 149219 h 459147"/>
                <a:gd name="connsiteX175" fmla="*/ 2169558 w 2972814"/>
                <a:gd name="connsiteY175" fmla="*/ 155165 h 459147"/>
                <a:gd name="connsiteX176" fmla="*/ 2174743 w 2972814"/>
                <a:gd name="connsiteY176" fmla="*/ 157295 h 459147"/>
                <a:gd name="connsiteX177" fmla="*/ 2187994 w 2972814"/>
                <a:gd name="connsiteY177" fmla="*/ 165156 h 459147"/>
                <a:gd name="connsiteX178" fmla="*/ 2194695 w 2972814"/>
                <a:gd name="connsiteY178" fmla="*/ 169129 h 459147"/>
                <a:gd name="connsiteX179" fmla="*/ 2202587 w 2972814"/>
                <a:gd name="connsiteY179" fmla="*/ 175148 h 459147"/>
                <a:gd name="connsiteX180" fmla="*/ 2214647 w 2972814"/>
                <a:gd name="connsiteY180" fmla="*/ 184051 h 459147"/>
                <a:gd name="connsiteX181" fmla="*/ 2215954 w 2972814"/>
                <a:gd name="connsiteY181" fmla="*/ 185139 h 459147"/>
                <a:gd name="connsiteX182" fmla="*/ 2227834 w 2972814"/>
                <a:gd name="connsiteY182" fmla="*/ 195131 h 459147"/>
                <a:gd name="connsiteX183" fmla="*/ 2234599 w 2972814"/>
                <a:gd name="connsiteY183" fmla="*/ 200812 h 459147"/>
                <a:gd name="connsiteX184" fmla="*/ 2239320 w 2972814"/>
                <a:gd name="connsiteY184" fmla="*/ 205122 h 459147"/>
                <a:gd name="connsiteX185" fmla="*/ 2250262 w 2972814"/>
                <a:gd name="connsiteY185" fmla="*/ 215114 h 459147"/>
                <a:gd name="connsiteX186" fmla="*/ 2254550 w 2972814"/>
                <a:gd name="connsiteY186" fmla="*/ 218949 h 459147"/>
                <a:gd name="connsiteX187" fmla="*/ 2261307 w 2972814"/>
                <a:gd name="connsiteY187" fmla="*/ 225105 h 459147"/>
                <a:gd name="connsiteX188" fmla="*/ 2272438 w 2972814"/>
                <a:gd name="connsiteY188" fmla="*/ 235097 h 459147"/>
                <a:gd name="connsiteX189" fmla="*/ 2274503 w 2972814"/>
                <a:gd name="connsiteY189" fmla="*/ 236981 h 459147"/>
                <a:gd name="connsiteX190" fmla="*/ 2283748 w 2972814"/>
                <a:gd name="connsiteY190" fmla="*/ 245088 h 459147"/>
                <a:gd name="connsiteX191" fmla="*/ 2294454 w 2972814"/>
                <a:gd name="connsiteY191" fmla="*/ 254136 h 459147"/>
                <a:gd name="connsiteX192" fmla="*/ 2295668 w 2972814"/>
                <a:gd name="connsiteY192" fmla="*/ 255080 h 459147"/>
                <a:gd name="connsiteX193" fmla="*/ 2308556 w 2972814"/>
                <a:gd name="connsiteY193" fmla="*/ 265071 h 459147"/>
                <a:gd name="connsiteX194" fmla="*/ 2314406 w 2972814"/>
                <a:gd name="connsiteY194" fmla="*/ 269549 h 459147"/>
                <a:gd name="connsiteX195" fmla="*/ 2322936 w 2972814"/>
                <a:gd name="connsiteY195" fmla="*/ 275063 h 459147"/>
                <a:gd name="connsiteX196" fmla="*/ 2334357 w 2972814"/>
                <a:gd name="connsiteY196" fmla="*/ 282553 h 459147"/>
                <a:gd name="connsiteX197" fmla="*/ 2339518 w 2972814"/>
                <a:gd name="connsiteY197" fmla="*/ 285054 h 459147"/>
                <a:gd name="connsiteX198" fmla="*/ 2354310 w 2972814"/>
                <a:gd name="connsiteY198" fmla="*/ 292214 h 459147"/>
                <a:gd name="connsiteX199" fmla="*/ 2363252 w 2972814"/>
                <a:gd name="connsiteY199" fmla="*/ 295046 h 459147"/>
                <a:gd name="connsiteX200" fmla="*/ 2374261 w 2972814"/>
                <a:gd name="connsiteY200" fmla="*/ 298420 h 459147"/>
                <a:gd name="connsiteX201" fmla="*/ 2394213 w 2972814"/>
                <a:gd name="connsiteY201" fmla="*/ 301182 h 459147"/>
                <a:gd name="connsiteX202" fmla="*/ 2414165 w 2972814"/>
                <a:gd name="connsiteY202" fmla="*/ 301132 h 459147"/>
                <a:gd name="connsiteX203" fmla="*/ 2434117 w 2972814"/>
                <a:gd name="connsiteY203" fmla="*/ 298334 h 459147"/>
                <a:gd name="connsiteX204" fmla="*/ 2447541 w 2972814"/>
                <a:gd name="connsiteY204" fmla="*/ 295046 h 459147"/>
                <a:gd name="connsiteX205" fmla="*/ 2454068 w 2972814"/>
                <a:gd name="connsiteY205" fmla="*/ 293456 h 459147"/>
                <a:gd name="connsiteX206" fmla="*/ 2474020 w 2972814"/>
                <a:gd name="connsiteY206" fmla="*/ 287043 h 459147"/>
                <a:gd name="connsiteX207" fmla="*/ 2479383 w 2972814"/>
                <a:gd name="connsiteY207" fmla="*/ 285054 h 459147"/>
                <a:gd name="connsiteX208" fmla="*/ 2493972 w 2972814"/>
                <a:gd name="connsiteY208" fmla="*/ 279540 h 459147"/>
                <a:gd name="connsiteX209" fmla="*/ 2504851 w 2972814"/>
                <a:gd name="connsiteY209" fmla="*/ 275063 h 459147"/>
                <a:gd name="connsiteX210" fmla="*/ 2513924 w 2972814"/>
                <a:gd name="connsiteY210" fmla="*/ 271361 h 459147"/>
                <a:gd name="connsiteX211" fmla="*/ 2527925 w 2972814"/>
                <a:gd name="connsiteY211" fmla="*/ 265071 h 459147"/>
                <a:gd name="connsiteX212" fmla="*/ 2533875 w 2972814"/>
                <a:gd name="connsiteY212" fmla="*/ 262416 h 459147"/>
                <a:gd name="connsiteX213" fmla="*/ 2548908 w 2972814"/>
                <a:gd name="connsiteY213" fmla="*/ 255080 h 459147"/>
                <a:gd name="connsiteX214" fmla="*/ 2553827 w 2972814"/>
                <a:gd name="connsiteY214" fmla="*/ 252753 h 459147"/>
                <a:gd name="connsiteX215" fmla="*/ 2569694 w 2972814"/>
                <a:gd name="connsiteY215" fmla="*/ 245088 h 459147"/>
                <a:gd name="connsiteX216" fmla="*/ 2573779 w 2972814"/>
                <a:gd name="connsiteY216" fmla="*/ 242996 h 459147"/>
                <a:gd name="connsiteX217" fmla="*/ 2590179 w 2972814"/>
                <a:gd name="connsiteY217" fmla="*/ 235097 h 459147"/>
                <a:gd name="connsiteX218" fmla="*/ 2593731 w 2972814"/>
                <a:gd name="connsiteY218" fmla="*/ 233448 h 459147"/>
                <a:gd name="connsiteX219" fmla="*/ 2613050 w 2972814"/>
                <a:gd name="connsiteY219" fmla="*/ 225105 h 459147"/>
                <a:gd name="connsiteX220" fmla="*/ 2613683 w 2972814"/>
                <a:gd name="connsiteY220" fmla="*/ 224831 h 459147"/>
                <a:gd name="connsiteX221" fmla="*/ 2633634 w 2972814"/>
                <a:gd name="connsiteY221" fmla="*/ 218079 h 459147"/>
                <a:gd name="connsiteX222" fmla="*/ 2653586 w 2972814"/>
                <a:gd name="connsiteY222" fmla="*/ 215440 h 459147"/>
                <a:gd name="connsiteX223" fmla="*/ 2673538 w 2972814"/>
                <a:gd name="connsiteY223" fmla="*/ 217631 h 459147"/>
                <a:gd name="connsiteX224" fmla="*/ 2691720 w 2972814"/>
                <a:gd name="connsiteY224" fmla="*/ 225105 h 459147"/>
                <a:gd name="connsiteX225" fmla="*/ 2693490 w 2972814"/>
                <a:gd name="connsiteY225" fmla="*/ 225834 h 459147"/>
                <a:gd name="connsiteX226" fmla="*/ 2705484 w 2972814"/>
                <a:gd name="connsiteY226" fmla="*/ 235097 h 459147"/>
                <a:gd name="connsiteX227" fmla="*/ 2713441 w 2972814"/>
                <a:gd name="connsiteY227" fmla="*/ 241392 h 459147"/>
                <a:gd name="connsiteX228" fmla="*/ 2716692 w 2972814"/>
                <a:gd name="connsiteY228" fmla="*/ 245088 h 459147"/>
                <a:gd name="connsiteX229" fmla="*/ 2725849 w 2972814"/>
                <a:gd name="connsiteY229" fmla="*/ 255080 h 459147"/>
                <a:gd name="connsiteX230" fmla="*/ 2733393 w 2972814"/>
                <a:gd name="connsiteY230" fmla="*/ 263556 h 459147"/>
                <a:gd name="connsiteX231" fmla="*/ 2734454 w 2972814"/>
                <a:gd name="connsiteY231" fmla="*/ 265071 h 459147"/>
                <a:gd name="connsiteX232" fmla="*/ 2741527 w 2972814"/>
                <a:gd name="connsiteY232" fmla="*/ 275063 h 459147"/>
                <a:gd name="connsiteX233" fmla="*/ 2748920 w 2972814"/>
                <a:gd name="connsiteY233" fmla="*/ 285054 h 459147"/>
                <a:gd name="connsiteX234" fmla="*/ 2753345 w 2972814"/>
                <a:gd name="connsiteY234" fmla="*/ 291538 h 459147"/>
                <a:gd name="connsiteX235" fmla="*/ 2755472 w 2972814"/>
                <a:gd name="connsiteY235" fmla="*/ 295046 h 459147"/>
                <a:gd name="connsiteX236" fmla="*/ 2761892 w 2972814"/>
                <a:gd name="connsiteY236" fmla="*/ 305037 h 459147"/>
                <a:gd name="connsiteX237" fmla="*/ 2768270 w 2972814"/>
                <a:gd name="connsiteY237" fmla="*/ 315029 h 459147"/>
                <a:gd name="connsiteX238" fmla="*/ 2773297 w 2972814"/>
                <a:gd name="connsiteY238" fmla="*/ 323121 h 459147"/>
                <a:gd name="connsiteX239" fmla="*/ 2774424 w 2972814"/>
                <a:gd name="connsiteY239" fmla="*/ 325020 h 459147"/>
                <a:gd name="connsiteX240" fmla="*/ 2780544 w 2972814"/>
                <a:gd name="connsiteY240" fmla="*/ 335012 h 459147"/>
                <a:gd name="connsiteX241" fmla="*/ 2786752 w 2972814"/>
                <a:gd name="connsiteY241" fmla="*/ 345003 h 459147"/>
                <a:gd name="connsiteX242" fmla="*/ 2792941 w 2972814"/>
                <a:gd name="connsiteY242" fmla="*/ 354995 h 459147"/>
                <a:gd name="connsiteX243" fmla="*/ 2793248 w 2972814"/>
                <a:gd name="connsiteY243" fmla="*/ 355512 h 459147"/>
                <a:gd name="connsiteX244" fmla="*/ 2799217 w 2972814"/>
                <a:gd name="connsiteY244" fmla="*/ 364986 h 459147"/>
                <a:gd name="connsiteX245" fmla="*/ 2805722 w 2972814"/>
                <a:gd name="connsiteY245" fmla="*/ 374978 h 459147"/>
                <a:gd name="connsiteX246" fmla="*/ 2811989 w 2972814"/>
                <a:gd name="connsiteY246" fmla="*/ 384969 h 459147"/>
                <a:gd name="connsiteX247" fmla="*/ 2813200 w 2972814"/>
                <a:gd name="connsiteY247" fmla="*/ 386861 h 459147"/>
                <a:gd name="connsiteX248" fmla="*/ 2819445 w 2972814"/>
                <a:gd name="connsiteY248" fmla="*/ 394961 h 459147"/>
                <a:gd name="connsiteX249" fmla="*/ 2827220 w 2972814"/>
                <a:gd name="connsiteY249" fmla="*/ 404952 h 459147"/>
                <a:gd name="connsiteX250" fmla="*/ 2833152 w 2972814"/>
                <a:gd name="connsiteY250" fmla="*/ 412823 h 459147"/>
                <a:gd name="connsiteX251" fmla="*/ 2835277 w 2972814"/>
                <a:gd name="connsiteY251" fmla="*/ 414943 h 459147"/>
                <a:gd name="connsiteX252" fmla="*/ 2845465 w 2972814"/>
                <a:gd name="connsiteY252" fmla="*/ 424935 h 459147"/>
                <a:gd name="connsiteX253" fmla="*/ 2853104 w 2972814"/>
                <a:gd name="connsiteY253" fmla="*/ 432398 h 459147"/>
                <a:gd name="connsiteX254" fmla="*/ 2857266 w 2972814"/>
                <a:gd name="connsiteY254" fmla="*/ 434926 h 459147"/>
                <a:gd name="connsiteX255" fmla="*/ 2873055 w 2972814"/>
                <a:gd name="connsiteY255" fmla="*/ 444859 h 459147"/>
                <a:gd name="connsiteX256" fmla="*/ 2873310 w 2972814"/>
                <a:gd name="connsiteY256" fmla="*/ 444918 h 459147"/>
                <a:gd name="connsiteX257" fmla="*/ 2893007 w 2972814"/>
                <a:gd name="connsiteY257" fmla="*/ 449273 h 459147"/>
                <a:gd name="connsiteX258" fmla="*/ 2912959 w 2972814"/>
                <a:gd name="connsiteY258" fmla="*/ 446229 h 459147"/>
                <a:gd name="connsiteX259" fmla="*/ 2916340 w 2972814"/>
                <a:gd name="connsiteY259" fmla="*/ 444918 h 459147"/>
                <a:gd name="connsiteX260" fmla="*/ 2932911 w 2972814"/>
                <a:gd name="connsiteY260" fmla="*/ 438303 h 459147"/>
                <a:gd name="connsiteX261" fmla="*/ 2938388 w 2972814"/>
                <a:gd name="connsiteY261" fmla="*/ 434926 h 459147"/>
                <a:gd name="connsiteX262" fmla="*/ 2952862 w 2972814"/>
                <a:gd name="connsiteY262" fmla="*/ 426623 h 459147"/>
                <a:gd name="connsiteX263" fmla="*/ 2955264 w 2972814"/>
                <a:gd name="connsiteY263" fmla="*/ 424935 h 459147"/>
                <a:gd name="connsiteX264" fmla="*/ 2969369 w 2972814"/>
                <a:gd name="connsiteY264" fmla="*/ 414943 h 459147"/>
                <a:gd name="connsiteX265" fmla="*/ 2972814 w 2972814"/>
                <a:gd name="connsiteY265" fmla="*/ 412593 h 459147"/>
                <a:gd name="connsiteX266" fmla="*/ 2972814 w 2972814"/>
                <a:gd name="connsiteY266" fmla="*/ 404952 h 459147"/>
                <a:gd name="connsiteX267" fmla="*/ 2972814 w 2972814"/>
                <a:gd name="connsiteY267" fmla="*/ 394961 h 459147"/>
                <a:gd name="connsiteX268" fmla="*/ 2972814 w 2972814"/>
                <a:gd name="connsiteY268" fmla="*/ 384969 h 459147"/>
                <a:gd name="connsiteX269" fmla="*/ 2972814 w 2972814"/>
                <a:gd name="connsiteY269" fmla="*/ 374978 h 459147"/>
                <a:gd name="connsiteX270" fmla="*/ 2972814 w 2972814"/>
                <a:gd name="connsiteY270" fmla="*/ 364986 h 459147"/>
                <a:gd name="connsiteX271" fmla="*/ 2972814 w 2972814"/>
                <a:gd name="connsiteY271" fmla="*/ 354995 h 459147"/>
                <a:gd name="connsiteX272" fmla="*/ 2972814 w 2972814"/>
                <a:gd name="connsiteY272" fmla="*/ 345003 h 459147"/>
                <a:gd name="connsiteX273" fmla="*/ 2972814 w 2972814"/>
                <a:gd name="connsiteY273" fmla="*/ 335012 h 459147"/>
                <a:gd name="connsiteX274" fmla="*/ 2972814 w 2972814"/>
                <a:gd name="connsiteY274" fmla="*/ 325020 h 459147"/>
                <a:gd name="connsiteX275" fmla="*/ 2972814 w 2972814"/>
                <a:gd name="connsiteY275" fmla="*/ 315029 h 459147"/>
                <a:gd name="connsiteX276" fmla="*/ 2972814 w 2972814"/>
                <a:gd name="connsiteY276" fmla="*/ 305037 h 459147"/>
                <a:gd name="connsiteX277" fmla="*/ 2972814 w 2972814"/>
                <a:gd name="connsiteY277" fmla="*/ 295046 h 459147"/>
                <a:gd name="connsiteX278" fmla="*/ 2972814 w 2972814"/>
                <a:gd name="connsiteY278" fmla="*/ 285054 h 459147"/>
                <a:gd name="connsiteX279" fmla="*/ 2972814 w 2972814"/>
                <a:gd name="connsiteY279" fmla="*/ 283980 h 459147"/>
                <a:gd name="connsiteX280" fmla="*/ 2971243 w 2972814"/>
                <a:gd name="connsiteY280" fmla="*/ 285054 h 459147"/>
                <a:gd name="connsiteX281" fmla="*/ 2957212 w 2972814"/>
                <a:gd name="connsiteY281" fmla="*/ 295046 h 459147"/>
                <a:gd name="connsiteX282" fmla="*/ 2952862 w 2972814"/>
                <a:gd name="connsiteY282" fmla="*/ 298024 h 459147"/>
                <a:gd name="connsiteX283" fmla="*/ 2940910 w 2972814"/>
                <a:gd name="connsiteY283" fmla="*/ 305037 h 459147"/>
                <a:gd name="connsiteX284" fmla="*/ 2932911 w 2972814"/>
                <a:gd name="connsiteY284" fmla="*/ 310019 h 459147"/>
                <a:gd name="connsiteX285" fmla="*/ 2920468 w 2972814"/>
                <a:gd name="connsiteY285" fmla="*/ 315029 h 459147"/>
                <a:gd name="connsiteX286" fmla="*/ 2912959 w 2972814"/>
                <a:gd name="connsiteY286" fmla="*/ 318027 h 459147"/>
                <a:gd name="connsiteX287" fmla="*/ 2893007 w 2972814"/>
                <a:gd name="connsiteY287" fmla="*/ 320667 h 459147"/>
                <a:gd name="connsiteX288" fmla="*/ 2873055 w 2972814"/>
                <a:gd name="connsiteY288" fmla="*/ 316266 h 459147"/>
                <a:gd name="connsiteX289" fmla="*/ 2871051 w 2972814"/>
                <a:gd name="connsiteY289" fmla="*/ 315029 h 459147"/>
                <a:gd name="connsiteX290" fmla="*/ 2854808 w 2972814"/>
                <a:gd name="connsiteY290" fmla="*/ 305037 h 459147"/>
                <a:gd name="connsiteX291" fmla="*/ 2853104 w 2972814"/>
                <a:gd name="connsiteY291" fmla="*/ 304049 h 459147"/>
                <a:gd name="connsiteX292" fmla="*/ 2843780 w 2972814"/>
                <a:gd name="connsiteY292" fmla="*/ 295046 h 459147"/>
                <a:gd name="connsiteX293" fmla="*/ 2833781 w 2972814"/>
                <a:gd name="connsiteY293" fmla="*/ 285054 h 459147"/>
                <a:gd name="connsiteX294" fmla="*/ 2833152 w 2972814"/>
                <a:gd name="connsiteY294" fmla="*/ 284427 h 459147"/>
                <a:gd name="connsiteX295" fmla="*/ 2826156 w 2972814"/>
                <a:gd name="connsiteY295" fmla="*/ 275063 h 459147"/>
                <a:gd name="connsiteX296" fmla="*/ 2818519 w 2972814"/>
                <a:gd name="connsiteY296" fmla="*/ 265071 h 459147"/>
                <a:gd name="connsiteX297" fmla="*/ 2813200 w 2972814"/>
                <a:gd name="connsiteY297" fmla="*/ 258165 h 459147"/>
                <a:gd name="connsiteX298" fmla="*/ 2811188 w 2972814"/>
                <a:gd name="connsiteY298" fmla="*/ 255080 h 459147"/>
                <a:gd name="connsiteX299" fmla="*/ 2804817 w 2972814"/>
                <a:gd name="connsiteY299" fmla="*/ 245088 h 459147"/>
                <a:gd name="connsiteX300" fmla="*/ 2798237 w 2972814"/>
                <a:gd name="connsiteY300" fmla="*/ 235097 h 459147"/>
                <a:gd name="connsiteX301" fmla="*/ 2793248 w 2972814"/>
                <a:gd name="connsiteY301" fmla="*/ 227375 h 459147"/>
                <a:gd name="connsiteX302" fmla="*/ 2791872 w 2972814"/>
                <a:gd name="connsiteY302" fmla="*/ 225105 h 459147"/>
                <a:gd name="connsiteX303" fmla="*/ 2785748 w 2972814"/>
                <a:gd name="connsiteY303" fmla="*/ 215114 h 459147"/>
                <a:gd name="connsiteX304" fmla="*/ 2779723 w 2972814"/>
                <a:gd name="connsiteY304" fmla="*/ 205122 h 459147"/>
                <a:gd name="connsiteX305" fmla="*/ 2773419 w 2972814"/>
                <a:gd name="connsiteY305" fmla="*/ 195131 h 459147"/>
                <a:gd name="connsiteX306" fmla="*/ 2773297 w 2972814"/>
                <a:gd name="connsiteY306" fmla="*/ 194930 h 459147"/>
                <a:gd name="connsiteX307" fmla="*/ 2767213 w 2972814"/>
                <a:gd name="connsiteY307" fmla="*/ 185139 h 459147"/>
                <a:gd name="connsiteX308" fmla="*/ 2760996 w 2972814"/>
                <a:gd name="connsiteY308" fmla="*/ 175148 h 459147"/>
                <a:gd name="connsiteX309" fmla="*/ 2754579 w 2972814"/>
                <a:gd name="connsiteY309" fmla="*/ 165156 h 459147"/>
                <a:gd name="connsiteX310" fmla="*/ 2753345 w 2972814"/>
                <a:gd name="connsiteY310" fmla="*/ 163213 h 459147"/>
                <a:gd name="connsiteX311" fmla="*/ 2747600 w 2972814"/>
                <a:gd name="connsiteY311" fmla="*/ 155165 h 459147"/>
                <a:gd name="connsiteX312" fmla="*/ 2740498 w 2972814"/>
                <a:gd name="connsiteY312" fmla="*/ 145173 h 459147"/>
                <a:gd name="connsiteX313" fmla="*/ 2733393 w 2972814"/>
                <a:gd name="connsiteY313" fmla="*/ 135280 h 459147"/>
                <a:gd name="connsiteX314" fmla="*/ 2733304 w 2972814"/>
                <a:gd name="connsiteY314" fmla="*/ 135182 h 459147"/>
                <a:gd name="connsiteX315" fmla="*/ 2724357 w 2972814"/>
                <a:gd name="connsiteY315" fmla="*/ 125190 h 459147"/>
                <a:gd name="connsiteX316" fmla="*/ 2715180 w 2972814"/>
                <a:gd name="connsiteY316" fmla="*/ 115199 h 459147"/>
                <a:gd name="connsiteX317" fmla="*/ 2713441 w 2972814"/>
                <a:gd name="connsiteY317" fmla="*/ 113244 h 459147"/>
                <a:gd name="connsiteX318" fmla="*/ 2703148 w 2972814"/>
                <a:gd name="connsiteY318" fmla="*/ 105207 h 459147"/>
                <a:gd name="connsiteX319" fmla="*/ 2693490 w 2972814"/>
                <a:gd name="connsiteY319" fmla="*/ 97806 h 459147"/>
                <a:gd name="connsiteX320" fmla="*/ 2687294 w 2972814"/>
                <a:gd name="connsiteY320" fmla="*/ 95216 h 459147"/>
                <a:gd name="connsiteX321" fmla="*/ 2673538 w 2972814"/>
                <a:gd name="connsiteY321" fmla="*/ 89300 h 459147"/>
                <a:gd name="connsiteX322" fmla="*/ 2653586 w 2972814"/>
                <a:gd name="connsiteY322" fmla="*/ 87200 h 459147"/>
                <a:gd name="connsiteX323" fmla="*/ 2633634 w 2972814"/>
                <a:gd name="connsiteY323" fmla="*/ 90125 h 459147"/>
                <a:gd name="connsiteX324" fmla="*/ 2617656 w 2972814"/>
                <a:gd name="connsiteY324" fmla="*/ 95216 h 459147"/>
                <a:gd name="connsiteX325" fmla="*/ 2613683 w 2972814"/>
                <a:gd name="connsiteY325" fmla="*/ 96463 h 459147"/>
                <a:gd name="connsiteX326" fmla="*/ 2594118 w 2972814"/>
                <a:gd name="connsiteY326" fmla="*/ 105207 h 459147"/>
                <a:gd name="connsiteX327" fmla="*/ 2593731 w 2972814"/>
                <a:gd name="connsiteY327" fmla="*/ 105380 h 459147"/>
                <a:gd name="connsiteX328" fmla="*/ 2573779 w 2972814"/>
                <a:gd name="connsiteY328" fmla="*/ 115093 h 459147"/>
                <a:gd name="connsiteX329" fmla="*/ 2573565 w 2972814"/>
                <a:gd name="connsiteY329" fmla="*/ 115199 h 459147"/>
                <a:gd name="connsiteX330" fmla="*/ 2553827 w 2972814"/>
                <a:gd name="connsiteY330" fmla="*/ 124763 h 459147"/>
                <a:gd name="connsiteX331" fmla="*/ 2552919 w 2972814"/>
                <a:gd name="connsiteY331" fmla="*/ 125190 h 459147"/>
                <a:gd name="connsiteX332" fmla="*/ 2533875 w 2972814"/>
                <a:gd name="connsiteY332" fmla="*/ 134571 h 459147"/>
                <a:gd name="connsiteX333" fmla="*/ 2532517 w 2972814"/>
                <a:gd name="connsiteY333" fmla="*/ 135182 h 459147"/>
                <a:gd name="connsiteX334" fmla="*/ 2513924 w 2972814"/>
                <a:gd name="connsiteY334" fmla="*/ 143314 h 459147"/>
                <a:gd name="connsiteX335" fmla="*/ 2509311 w 2972814"/>
                <a:gd name="connsiteY335" fmla="*/ 145173 h 459147"/>
                <a:gd name="connsiteX336" fmla="*/ 2493972 w 2972814"/>
                <a:gd name="connsiteY336" fmla="*/ 151561 h 459147"/>
                <a:gd name="connsiteX337" fmla="*/ 2484623 w 2972814"/>
                <a:gd name="connsiteY337" fmla="*/ 155165 h 459147"/>
                <a:gd name="connsiteX338" fmla="*/ 2474020 w 2972814"/>
                <a:gd name="connsiteY338" fmla="*/ 159121 h 459147"/>
                <a:gd name="connsiteX339" fmla="*/ 2454570 w 2972814"/>
                <a:gd name="connsiteY339" fmla="*/ 165156 h 459147"/>
                <a:gd name="connsiteX340" fmla="*/ 2454068 w 2972814"/>
                <a:gd name="connsiteY340" fmla="*/ 165315 h 459147"/>
                <a:gd name="connsiteX341" fmla="*/ 2434117 w 2972814"/>
                <a:gd name="connsiteY341" fmla="*/ 170302 h 459147"/>
                <a:gd name="connsiteX342" fmla="*/ 2414165 w 2972814"/>
                <a:gd name="connsiteY342" fmla="*/ 173262 h 459147"/>
                <a:gd name="connsiteX343" fmla="*/ 2394213 w 2972814"/>
                <a:gd name="connsiteY343" fmla="*/ 173290 h 459147"/>
                <a:gd name="connsiteX344" fmla="*/ 2374261 w 2972814"/>
                <a:gd name="connsiteY344" fmla="*/ 170430 h 459147"/>
                <a:gd name="connsiteX345" fmla="*/ 2357246 w 2972814"/>
                <a:gd name="connsiteY345" fmla="*/ 165156 h 459147"/>
                <a:gd name="connsiteX346" fmla="*/ 2354310 w 2972814"/>
                <a:gd name="connsiteY346" fmla="*/ 164247 h 459147"/>
                <a:gd name="connsiteX347" fmla="*/ 2335611 w 2972814"/>
                <a:gd name="connsiteY347" fmla="*/ 155165 h 459147"/>
                <a:gd name="connsiteX348" fmla="*/ 2334357 w 2972814"/>
                <a:gd name="connsiteY348" fmla="*/ 154555 h 459147"/>
                <a:gd name="connsiteX349" fmla="*/ 2319737 w 2972814"/>
                <a:gd name="connsiteY349" fmla="*/ 145173 h 459147"/>
                <a:gd name="connsiteX350" fmla="*/ 2314406 w 2972814"/>
                <a:gd name="connsiteY350" fmla="*/ 141748 h 459147"/>
                <a:gd name="connsiteX351" fmla="*/ 2306019 w 2972814"/>
                <a:gd name="connsiteY351" fmla="*/ 135182 h 459147"/>
                <a:gd name="connsiteX352" fmla="*/ 2294454 w 2972814"/>
                <a:gd name="connsiteY352" fmla="*/ 126150 h 459147"/>
                <a:gd name="connsiteX353" fmla="*/ 2293341 w 2972814"/>
                <a:gd name="connsiteY353" fmla="*/ 125190 h 459147"/>
                <a:gd name="connsiteX354" fmla="*/ 2281586 w 2972814"/>
                <a:gd name="connsiteY354" fmla="*/ 115199 h 459147"/>
                <a:gd name="connsiteX355" fmla="*/ 2274503 w 2972814"/>
                <a:gd name="connsiteY355" fmla="*/ 109213 h 459147"/>
                <a:gd name="connsiteX356" fmla="*/ 2270056 w 2972814"/>
                <a:gd name="connsiteY356" fmla="*/ 105207 h 459147"/>
                <a:gd name="connsiteX357" fmla="*/ 2259432 w 2972814"/>
                <a:gd name="connsiteY357" fmla="*/ 95216 h 459147"/>
                <a:gd name="connsiteX358" fmla="*/ 2254550 w 2972814"/>
                <a:gd name="connsiteY358" fmla="*/ 90792 h 459147"/>
                <a:gd name="connsiteX359" fmla="*/ 2248323 w 2972814"/>
                <a:gd name="connsiteY359" fmla="*/ 85224 h 459147"/>
                <a:gd name="connsiteX360" fmla="*/ 2237277 w 2972814"/>
                <a:gd name="connsiteY360" fmla="*/ 75233 h 459147"/>
                <a:gd name="connsiteX361" fmla="*/ 2234599 w 2972814"/>
                <a:gd name="connsiteY361" fmla="*/ 72792 h 459147"/>
                <a:gd name="connsiteX362" fmla="*/ 2225767 w 2972814"/>
                <a:gd name="connsiteY362" fmla="*/ 65241 h 459147"/>
                <a:gd name="connsiteX363" fmla="*/ 2214647 w 2972814"/>
                <a:gd name="connsiteY363" fmla="*/ 56024 h 459147"/>
                <a:gd name="connsiteX364" fmla="*/ 2213606 w 2972814"/>
                <a:gd name="connsiteY364" fmla="*/ 55250 h 459147"/>
                <a:gd name="connsiteX365" fmla="*/ 2200573 w 2972814"/>
                <a:gd name="connsiteY365" fmla="*/ 45258 h 459147"/>
                <a:gd name="connsiteX366" fmla="*/ 2194695 w 2972814"/>
                <a:gd name="connsiteY366" fmla="*/ 40932 h 459147"/>
                <a:gd name="connsiteX367" fmla="*/ 2185036 w 2972814"/>
                <a:gd name="connsiteY367" fmla="*/ 35267 h 459147"/>
                <a:gd name="connsiteX368" fmla="*/ 2174743 w 2972814"/>
                <a:gd name="connsiteY368" fmla="*/ 29149 h 459147"/>
                <a:gd name="connsiteX369" fmla="*/ 2165047 w 2972814"/>
                <a:gd name="connsiteY369" fmla="*/ 25275 h 459147"/>
                <a:gd name="connsiteX370" fmla="*/ 2154791 w 2972814"/>
                <a:gd name="connsiteY370" fmla="*/ 21209 h 459147"/>
                <a:gd name="connsiteX371" fmla="*/ 2134840 w 2972814"/>
                <a:gd name="connsiteY371" fmla="*/ 17807 h 459147"/>
                <a:gd name="connsiteX372" fmla="*/ 2114888 w 2972814"/>
                <a:gd name="connsiteY372" fmla="*/ 19899 h 459147"/>
                <a:gd name="connsiteX373" fmla="*/ 2101250 w 2972814"/>
                <a:gd name="connsiteY373" fmla="*/ 25275 h 459147"/>
                <a:gd name="connsiteX374" fmla="*/ 2094936 w 2972814"/>
                <a:gd name="connsiteY374" fmla="*/ 27725 h 459147"/>
                <a:gd name="connsiteX375" fmla="*/ 2083357 w 2972814"/>
                <a:gd name="connsiteY375" fmla="*/ 35267 h 459147"/>
                <a:gd name="connsiteX376" fmla="*/ 2074984 w 2972814"/>
                <a:gd name="connsiteY376" fmla="*/ 40894 h 459147"/>
                <a:gd name="connsiteX377" fmla="*/ 2070024 w 2972814"/>
                <a:gd name="connsiteY377" fmla="*/ 45258 h 459147"/>
                <a:gd name="connsiteX378" fmla="*/ 2058770 w 2972814"/>
                <a:gd name="connsiteY378" fmla="*/ 55250 h 459147"/>
                <a:gd name="connsiteX379" fmla="*/ 2055033 w 2972814"/>
                <a:gd name="connsiteY379" fmla="*/ 58646 h 459147"/>
                <a:gd name="connsiteX380" fmla="*/ 2048892 w 2972814"/>
                <a:gd name="connsiteY380" fmla="*/ 65241 h 459147"/>
                <a:gd name="connsiteX381" fmla="*/ 2039736 w 2972814"/>
                <a:gd name="connsiteY381" fmla="*/ 75233 h 459147"/>
                <a:gd name="connsiteX382" fmla="*/ 2035081 w 2972814"/>
                <a:gd name="connsiteY382" fmla="*/ 80229 h 459147"/>
                <a:gd name="connsiteX383" fmla="*/ 2030708 w 2972814"/>
                <a:gd name="connsiteY383" fmla="*/ 85224 h 459147"/>
                <a:gd name="connsiteX384" fmla="*/ 2022093 w 2972814"/>
                <a:gd name="connsiteY384" fmla="*/ 95216 h 459147"/>
                <a:gd name="connsiteX385" fmla="*/ 2015129 w 2972814"/>
                <a:gd name="connsiteY385" fmla="*/ 103137 h 459147"/>
                <a:gd name="connsiteX386" fmla="*/ 2013275 w 2972814"/>
                <a:gd name="connsiteY386" fmla="*/ 105207 h 459147"/>
                <a:gd name="connsiteX387" fmla="*/ 2004517 w 2972814"/>
                <a:gd name="connsiteY387" fmla="*/ 115199 h 459147"/>
                <a:gd name="connsiteX388" fmla="*/ 1995995 w 2972814"/>
                <a:gd name="connsiteY388" fmla="*/ 125190 h 459147"/>
                <a:gd name="connsiteX389" fmla="*/ 1995177 w 2972814"/>
                <a:gd name="connsiteY389" fmla="*/ 126140 h 459147"/>
                <a:gd name="connsiteX390" fmla="*/ 1986422 w 2972814"/>
                <a:gd name="connsiteY390" fmla="*/ 135182 h 459147"/>
                <a:gd name="connsiteX391" fmla="*/ 1976719 w 2972814"/>
                <a:gd name="connsiteY391" fmla="*/ 145173 h 459147"/>
                <a:gd name="connsiteX392" fmla="*/ 1975226 w 2972814"/>
                <a:gd name="connsiteY392" fmla="*/ 146702 h 459147"/>
                <a:gd name="connsiteX393" fmla="*/ 1965493 w 2972814"/>
                <a:gd name="connsiteY393" fmla="*/ 155165 h 459147"/>
                <a:gd name="connsiteX394" fmla="*/ 1955274 w 2972814"/>
                <a:gd name="connsiteY394" fmla="*/ 163888 h 459147"/>
                <a:gd name="connsiteX395" fmla="*/ 1953279 w 2972814"/>
                <a:gd name="connsiteY395" fmla="*/ 165156 h 459147"/>
                <a:gd name="connsiteX396" fmla="*/ 1937814 w 2972814"/>
                <a:gd name="connsiteY396" fmla="*/ 175148 h 459147"/>
                <a:gd name="connsiteX397" fmla="*/ 1935322 w 2972814"/>
                <a:gd name="connsiteY397" fmla="*/ 176747 h 459147"/>
                <a:gd name="connsiteX398" fmla="*/ 1915533 w 2972814"/>
                <a:gd name="connsiteY398" fmla="*/ 185139 h 459147"/>
                <a:gd name="connsiteX399" fmla="*/ 1915370 w 2972814"/>
                <a:gd name="connsiteY399" fmla="*/ 185207 h 459147"/>
                <a:gd name="connsiteX400" fmla="*/ 1895419 w 2972814"/>
                <a:gd name="connsiteY400" fmla="*/ 189369 h 459147"/>
                <a:gd name="connsiteX401" fmla="*/ 1875467 w 2972814"/>
                <a:gd name="connsiteY401" fmla="*/ 190638 h 459147"/>
                <a:gd name="connsiteX402" fmla="*/ 1855515 w 2972814"/>
                <a:gd name="connsiteY402" fmla="*/ 189402 h 459147"/>
                <a:gd name="connsiteX403" fmla="*/ 1835563 w 2972814"/>
                <a:gd name="connsiteY403" fmla="*/ 187149 h 459147"/>
                <a:gd name="connsiteX404" fmla="*/ 1821327 w 2972814"/>
                <a:gd name="connsiteY404" fmla="*/ 185139 h 459147"/>
                <a:gd name="connsiteX405" fmla="*/ 1815612 w 2972814"/>
                <a:gd name="connsiteY405" fmla="*/ 184320 h 459147"/>
                <a:gd name="connsiteX406" fmla="*/ 1795660 w 2972814"/>
                <a:gd name="connsiteY406" fmla="*/ 180914 h 459147"/>
                <a:gd name="connsiteX407" fmla="*/ 1775707 w 2972814"/>
                <a:gd name="connsiteY407" fmla="*/ 177163 h 459147"/>
                <a:gd name="connsiteX408" fmla="*/ 1766130 w 2972814"/>
                <a:gd name="connsiteY408" fmla="*/ 175148 h 459147"/>
                <a:gd name="connsiteX409" fmla="*/ 1755756 w 2972814"/>
                <a:gd name="connsiteY409" fmla="*/ 172878 h 459147"/>
                <a:gd name="connsiteX410" fmla="*/ 1735804 w 2972814"/>
                <a:gd name="connsiteY410" fmla="*/ 168084 h 459147"/>
                <a:gd name="connsiteX411" fmla="*/ 1724257 w 2972814"/>
                <a:gd name="connsiteY411" fmla="*/ 165156 h 459147"/>
                <a:gd name="connsiteX412" fmla="*/ 1715853 w 2972814"/>
                <a:gd name="connsiteY412" fmla="*/ 162973 h 459147"/>
                <a:gd name="connsiteX413" fmla="*/ 1695900 w 2972814"/>
                <a:gd name="connsiteY413" fmla="*/ 157980 h 459147"/>
                <a:gd name="connsiteX414" fmla="*/ 1683383 w 2972814"/>
                <a:gd name="connsiteY414" fmla="*/ 155165 h 459147"/>
                <a:gd name="connsiteX415" fmla="*/ 1675949 w 2972814"/>
                <a:gd name="connsiteY415" fmla="*/ 153498 h 459147"/>
                <a:gd name="connsiteX416" fmla="*/ 1655997 w 2972814"/>
                <a:gd name="connsiteY416" fmla="*/ 149706 h 459147"/>
                <a:gd name="connsiteX417" fmla="*/ 1636046 w 2972814"/>
                <a:gd name="connsiteY417" fmla="*/ 147010 h 459147"/>
                <a:gd name="connsiteX418" fmla="*/ 1617921 w 2972814"/>
                <a:gd name="connsiteY418" fmla="*/ 145173 h 459147"/>
                <a:gd name="connsiteX419" fmla="*/ 1616093 w 2972814"/>
                <a:gd name="connsiteY419" fmla="*/ 144982 h 459147"/>
                <a:gd name="connsiteX420" fmla="*/ 1596142 w 2972814"/>
                <a:gd name="connsiteY420" fmla="*/ 142821 h 459147"/>
                <a:gd name="connsiteX421" fmla="*/ 1576190 w 2972814"/>
                <a:gd name="connsiteY421" fmla="*/ 140428 h 459147"/>
                <a:gd name="connsiteX422" fmla="*/ 1556239 w 2972814"/>
                <a:gd name="connsiteY422" fmla="*/ 136429 h 459147"/>
                <a:gd name="connsiteX423" fmla="*/ 1551808 w 2972814"/>
                <a:gd name="connsiteY423" fmla="*/ 135182 h 459147"/>
                <a:gd name="connsiteX424" fmla="*/ 1536286 w 2972814"/>
                <a:gd name="connsiteY424" fmla="*/ 130436 h 459147"/>
                <a:gd name="connsiteX425" fmla="*/ 1522687 w 2972814"/>
                <a:gd name="connsiteY425" fmla="*/ 125190 h 459147"/>
                <a:gd name="connsiteX426" fmla="*/ 1516335 w 2972814"/>
                <a:gd name="connsiteY426" fmla="*/ 122764 h 459147"/>
                <a:gd name="connsiteX427" fmla="*/ 1500901 w 2972814"/>
                <a:gd name="connsiteY427" fmla="*/ 115199 h 459147"/>
                <a:gd name="connsiteX428" fmla="*/ 1496383 w 2972814"/>
                <a:gd name="connsiteY428" fmla="*/ 113056 h 459147"/>
                <a:gd name="connsiteX429" fmla="*/ 1481402 w 2972814"/>
                <a:gd name="connsiteY429" fmla="*/ 105207 h 459147"/>
                <a:gd name="connsiteX430" fmla="*/ 1476432 w 2972814"/>
                <a:gd name="connsiteY430" fmla="*/ 102605 h 459147"/>
                <a:gd name="connsiteX431" fmla="*/ 1461934 w 2972814"/>
                <a:gd name="connsiteY431" fmla="*/ 95216 h 459147"/>
                <a:gd name="connsiteX432" fmla="*/ 1456479 w 2972814"/>
                <a:gd name="connsiteY432" fmla="*/ 92433 h 459147"/>
                <a:gd name="connsiteX433" fmla="*/ 1440226 w 2972814"/>
                <a:gd name="connsiteY433" fmla="*/ 85224 h 459147"/>
                <a:gd name="connsiteX434" fmla="*/ 1436528 w 2972814"/>
                <a:gd name="connsiteY434" fmla="*/ 83604 h 459147"/>
                <a:gd name="connsiteX435" fmla="*/ 1416576 w 2972814"/>
                <a:gd name="connsiteY435" fmla="*/ 76979 h 459147"/>
                <a:gd name="connsiteX436" fmla="*/ 1406930 w 2972814"/>
                <a:gd name="connsiteY436" fmla="*/ 75233 h 459147"/>
                <a:gd name="connsiteX437" fmla="*/ 1396625 w 2972814"/>
                <a:gd name="connsiteY437" fmla="*/ 73314 h 459147"/>
                <a:gd name="connsiteX438" fmla="*/ 1376672 w 2972814"/>
                <a:gd name="connsiteY438" fmla="*/ 72452 h 459147"/>
                <a:gd name="connsiteX439" fmla="*/ 1356720 w 2972814"/>
                <a:gd name="connsiteY439" fmla="*/ 74860 h 459147"/>
                <a:gd name="connsiteX440" fmla="*/ 1355032 w 2972814"/>
                <a:gd name="connsiteY440" fmla="*/ 75233 h 459147"/>
                <a:gd name="connsiteX441" fmla="*/ 1336769 w 2972814"/>
                <a:gd name="connsiteY441" fmla="*/ 79366 h 459147"/>
                <a:gd name="connsiteX442" fmla="*/ 1317218 w 2972814"/>
                <a:gd name="connsiteY442" fmla="*/ 85224 h 459147"/>
                <a:gd name="connsiteX443" fmla="*/ 1316817 w 2972814"/>
                <a:gd name="connsiteY443" fmla="*/ 85346 h 459147"/>
                <a:gd name="connsiteX444" fmla="*/ 1296865 w 2972814"/>
                <a:gd name="connsiteY444" fmla="*/ 92563 h 459147"/>
                <a:gd name="connsiteX445" fmla="*/ 1289280 w 2972814"/>
                <a:gd name="connsiteY445" fmla="*/ 95216 h 459147"/>
                <a:gd name="connsiteX446" fmla="*/ 1276913 w 2972814"/>
                <a:gd name="connsiteY446" fmla="*/ 99837 h 459147"/>
                <a:gd name="connsiteX447" fmla="*/ 1259997 w 2972814"/>
                <a:gd name="connsiteY447" fmla="*/ 105207 h 459147"/>
                <a:gd name="connsiteX448" fmla="*/ 1256962 w 2972814"/>
                <a:gd name="connsiteY448" fmla="*/ 106105 h 459147"/>
                <a:gd name="connsiteX449" fmla="*/ 1237010 w 2972814"/>
                <a:gd name="connsiteY449" fmla="*/ 110535 h 459147"/>
                <a:gd name="connsiteX450" fmla="*/ 1217058 w 2972814"/>
                <a:gd name="connsiteY450" fmla="*/ 113295 h 459147"/>
                <a:gd name="connsiteX451" fmla="*/ 1197106 w 2972814"/>
                <a:gd name="connsiteY451" fmla="*/ 113110 h 459147"/>
                <a:gd name="connsiteX452" fmla="*/ 1177155 w 2972814"/>
                <a:gd name="connsiteY452" fmla="*/ 110542 h 459147"/>
                <a:gd name="connsiteX453" fmla="*/ 1159647 w 2972814"/>
                <a:gd name="connsiteY453" fmla="*/ 105207 h 459147"/>
                <a:gd name="connsiteX454" fmla="*/ 1157203 w 2972814"/>
                <a:gd name="connsiteY454" fmla="*/ 104489 h 459147"/>
                <a:gd name="connsiteX455" fmla="*/ 1137251 w 2972814"/>
                <a:gd name="connsiteY455" fmla="*/ 96642 h 459147"/>
                <a:gd name="connsiteX456" fmla="*/ 1134274 w 2972814"/>
                <a:gd name="connsiteY456" fmla="*/ 95216 h 459147"/>
                <a:gd name="connsiteX457" fmla="*/ 1117299 w 2972814"/>
                <a:gd name="connsiteY457" fmla="*/ 86923 h 459147"/>
                <a:gd name="connsiteX458" fmla="*/ 1114081 w 2972814"/>
                <a:gd name="connsiteY458" fmla="*/ 85224 h 459147"/>
                <a:gd name="connsiteX459" fmla="*/ 1097348 w 2972814"/>
                <a:gd name="connsiteY459" fmla="*/ 76388 h 459147"/>
                <a:gd name="connsiteX460" fmla="*/ 1095259 w 2972814"/>
                <a:gd name="connsiteY460" fmla="*/ 75233 h 459147"/>
                <a:gd name="connsiteX461" fmla="*/ 1077396 w 2972814"/>
                <a:gd name="connsiteY461" fmla="*/ 65618 h 459147"/>
                <a:gd name="connsiteX462" fmla="*/ 1076658 w 2972814"/>
                <a:gd name="connsiteY462" fmla="*/ 65241 h 459147"/>
                <a:gd name="connsiteX463" fmla="*/ 1057444 w 2972814"/>
                <a:gd name="connsiteY463" fmla="*/ 55495 h 459147"/>
                <a:gd name="connsiteX464" fmla="*/ 1056932 w 2972814"/>
                <a:gd name="connsiteY464" fmla="*/ 55250 h 459147"/>
                <a:gd name="connsiteX465" fmla="*/ 1037492 w 2972814"/>
                <a:gd name="connsiteY465" fmla="*/ 45560 h 459147"/>
                <a:gd name="connsiteX466" fmla="*/ 1036799 w 2972814"/>
                <a:gd name="connsiteY466" fmla="*/ 45258 h 459147"/>
                <a:gd name="connsiteX467" fmla="*/ 1017541 w 2972814"/>
                <a:gd name="connsiteY467" fmla="*/ 36906 h 459147"/>
                <a:gd name="connsiteX468" fmla="*/ 1013440 w 2972814"/>
                <a:gd name="connsiteY468" fmla="*/ 35267 h 459147"/>
                <a:gd name="connsiteX469" fmla="*/ 997589 w 2972814"/>
                <a:gd name="connsiteY469" fmla="*/ 29099 h 459147"/>
                <a:gd name="connsiteX470" fmla="*/ 987233 w 2972814"/>
                <a:gd name="connsiteY470" fmla="*/ 25275 h 459147"/>
                <a:gd name="connsiteX471" fmla="*/ 977636 w 2972814"/>
                <a:gd name="connsiteY471" fmla="*/ 21601 h 459147"/>
                <a:gd name="connsiteX472" fmla="*/ 959601 w 2972814"/>
                <a:gd name="connsiteY472" fmla="*/ 15284 h 459147"/>
                <a:gd name="connsiteX473" fmla="*/ 957685 w 2972814"/>
                <a:gd name="connsiteY473" fmla="*/ 14633 h 459147"/>
                <a:gd name="connsiteX474" fmla="*/ 937733 w 2972814"/>
                <a:gd name="connsiteY474" fmla="*/ 8420 h 459147"/>
                <a:gd name="connsiteX475" fmla="*/ 925412 w 2972814"/>
                <a:gd name="connsiteY475" fmla="*/ 5292 h 459147"/>
                <a:gd name="connsiteX476" fmla="*/ 917782 w 2972814"/>
                <a:gd name="connsiteY476" fmla="*/ 3327 h 459147"/>
                <a:gd name="connsiteX477" fmla="*/ 897829 w 2972814"/>
                <a:gd name="connsiteY477" fmla="*/ 417 h 459147"/>
                <a:gd name="connsiteX478" fmla="*/ 877878 w 2972814"/>
                <a:gd name="connsiteY478" fmla="*/ 0 h 459147"/>
                <a:gd name="connsiteX479" fmla="*/ 857926 w 2972814"/>
                <a:gd name="connsiteY479" fmla="*/ 3183 h 459147"/>
                <a:gd name="connsiteX480" fmla="*/ 852294 w 2972814"/>
                <a:gd name="connsiteY480" fmla="*/ 5292 h 459147"/>
                <a:gd name="connsiteX481" fmla="*/ 837975 w 2972814"/>
                <a:gd name="connsiteY481" fmla="*/ 10871 h 459147"/>
                <a:gd name="connsiteX482" fmla="*/ 830509 w 2972814"/>
                <a:gd name="connsiteY482" fmla="*/ 15284 h 459147"/>
                <a:gd name="connsiteX483" fmla="*/ 818022 w 2972814"/>
                <a:gd name="connsiteY483" fmla="*/ 22786 h 459147"/>
                <a:gd name="connsiteX484" fmla="*/ 814841 w 2972814"/>
                <a:gd name="connsiteY484" fmla="*/ 25275 h 459147"/>
                <a:gd name="connsiteX485" fmla="*/ 801505 w 2972814"/>
                <a:gd name="connsiteY485" fmla="*/ 35267 h 459147"/>
                <a:gd name="connsiteX486" fmla="*/ 798071 w 2972814"/>
                <a:gd name="connsiteY486" fmla="*/ 37931 h 459147"/>
                <a:gd name="connsiteX487" fmla="*/ 790326 w 2972814"/>
                <a:gd name="connsiteY487" fmla="*/ 45258 h 459147"/>
                <a:gd name="connsiteX488" fmla="*/ 779394 w 2972814"/>
                <a:gd name="connsiteY488" fmla="*/ 55250 h 459147"/>
                <a:gd name="connsiteX489" fmla="*/ 778119 w 2972814"/>
                <a:gd name="connsiteY489" fmla="*/ 56416 h 459147"/>
                <a:gd name="connsiteX490" fmla="*/ 769086 w 2972814"/>
                <a:gd name="connsiteY490" fmla="*/ 65241 h 459147"/>
                <a:gd name="connsiteX491" fmla="*/ 758688 w 2972814"/>
                <a:gd name="connsiteY491" fmla="*/ 75233 h 459147"/>
                <a:gd name="connsiteX492" fmla="*/ 758168 w 2972814"/>
                <a:gd name="connsiteY492" fmla="*/ 75735 h 459147"/>
                <a:gd name="connsiteX493" fmla="*/ 748473 w 2972814"/>
                <a:gd name="connsiteY493" fmla="*/ 85224 h 459147"/>
                <a:gd name="connsiteX494" fmla="*/ 738225 w 2972814"/>
                <a:gd name="connsiteY494" fmla="*/ 95216 h 459147"/>
                <a:gd name="connsiteX495" fmla="*/ 738215 w 2972814"/>
                <a:gd name="connsiteY495" fmla="*/ 95225 h 459147"/>
                <a:gd name="connsiteX496" fmla="*/ 727156 w 2972814"/>
                <a:gd name="connsiteY496" fmla="*/ 105207 h 459147"/>
                <a:gd name="connsiteX497" fmla="*/ 718264 w 2972814"/>
                <a:gd name="connsiteY497" fmla="*/ 113268 h 459147"/>
                <a:gd name="connsiteX498" fmla="*/ 715808 w 2972814"/>
                <a:gd name="connsiteY498" fmla="*/ 115199 h 459147"/>
                <a:gd name="connsiteX499" fmla="*/ 703274 w 2972814"/>
                <a:gd name="connsiteY499" fmla="*/ 125190 h 459147"/>
                <a:gd name="connsiteX500" fmla="*/ 698312 w 2972814"/>
                <a:gd name="connsiteY500" fmla="*/ 129073 h 459147"/>
                <a:gd name="connsiteX501" fmla="*/ 688903 w 2972814"/>
                <a:gd name="connsiteY501" fmla="*/ 135182 h 459147"/>
                <a:gd name="connsiteX502" fmla="*/ 678361 w 2972814"/>
                <a:gd name="connsiteY502" fmla="*/ 142029 h 459147"/>
                <a:gd name="connsiteX503" fmla="*/ 672565 w 2972814"/>
                <a:gd name="connsiteY503" fmla="*/ 145173 h 459147"/>
                <a:gd name="connsiteX504" fmla="*/ 658408 w 2972814"/>
                <a:gd name="connsiteY504" fmla="*/ 152807 h 459147"/>
                <a:gd name="connsiteX505" fmla="*/ 653049 w 2972814"/>
                <a:gd name="connsiteY505" fmla="*/ 155165 h 459147"/>
                <a:gd name="connsiteX506" fmla="*/ 638457 w 2972814"/>
                <a:gd name="connsiteY506" fmla="*/ 161653 h 459147"/>
                <a:gd name="connsiteX507" fmla="*/ 629637 w 2972814"/>
                <a:gd name="connsiteY507" fmla="*/ 165156 h 459147"/>
                <a:gd name="connsiteX508" fmla="*/ 618505 w 2972814"/>
                <a:gd name="connsiteY508" fmla="*/ 169683 h 459147"/>
                <a:gd name="connsiteX509" fmla="*/ 604495 w 2972814"/>
                <a:gd name="connsiteY509" fmla="*/ 175148 h 459147"/>
                <a:gd name="connsiteX510" fmla="*/ 598553 w 2972814"/>
                <a:gd name="connsiteY510" fmla="*/ 177389 h 459147"/>
                <a:gd name="connsiteX511" fmla="*/ 580412 w 2972814"/>
                <a:gd name="connsiteY511" fmla="*/ 185139 h 459147"/>
                <a:gd name="connsiteX512" fmla="*/ 578601 w 2972814"/>
                <a:gd name="connsiteY512" fmla="*/ 185952 h 459147"/>
                <a:gd name="connsiteX513" fmla="*/ 559406 w 2972814"/>
                <a:gd name="connsiteY513" fmla="*/ 195131 h 459147"/>
                <a:gd name="connsiteX514" fmla="*/ 558649 w 2972814"/>
                <a:gd name="connsiteY514" fmla="*/ 195478 h 459147"/>
                <a:gd name="connsiteX515" fmla="*/ 538698 w 2972814"/>
                <a:gd name="connsiteY515" fmla="*/ 205105 h 459147"/>
                <a:gd name="connsiteX516" fmla="*/ 538662 w 2972814"/>
                <a:gd name="connsiteY516" fmla="*/ 205122 h 459147"/>
                <a:gd name="connsiteX517" fmla="*/ 518934 w 2972814"/>
                <a:gd name="connsiteY517" fmla="*/ 215114 h 459147"/>
                <a:gd name="connsiteX518" fmla="*/ 518746 w 2972814"/>
                <a:gd name="connsiteY518" fmla="*/ 215203 h 459147"/>
                <a:gd name="connsiteX519" fmla="*/ 498794 w 2972814"/>
                <a:gd name="connsiteY519" fmla="*/ 224194 h 459147"/>
                <a:gd name="connsiteX520" fmla="*/ 496509 w 2972814"/>
                <a:gd name="connsiteY520" fmla="*/ 225105 h 459147"/>
                <a:gd name="connsiteX521" fmla="*/ 478842 w 2972814"/>
                <a:gd name="connsiteY521" fmla="*/ 232041 h 459147"/>
                <a:gd name="connsiteX522" fmla="*/ 469703 w 2972814"/>
                <a:gd name="connsiteY522" fmla="*/ 235097 h 459147"/>
                <a:gd name="connsiteX523" fmla="*/ 458891 w 2972814"/>
                <a:gd name="connsiteY523" fmla="*/ 238752 h 459147"/>
                <a:gd name="connsiteX524" fmla="*/ 438939 w 2972814"/>
                <a:gd name="connsiteY524" fmla="*/ 244156 h 459147"/>
                <a:gd name="connsiteX525" fmla="*/ 435076 w 2972814"/>
                <a:gd name="connsiteY525" fmla="*/ 245088 h 459147"/>
                <a:gd name="connsiteX526" fmla="*/ 418987 w 2972814"/>
                <a:gd name="connsiteY526" fmla="*/ 248978 h 459147"/>
                <a:gd name="connsiteX527" fmla="*/ 399035 w 2972814"/>
                <a:gd name="connsiteY527" fmla="*/ 254541 h 459147"/>
                <a:gd name="connsiteX528" fmla="*/ 397423 w 2972814"/>
                <a:gd name="connsiteY528" fmla="*/ 255080 h 459147"/>
                <a:gd name="connsiteX529" fmla="*/ 379084 w 2972814"/>
                <a:gd name="connsiteY529" fmla="*/ 261036 h 459147"/>
                <a:gd name="connsiteX530" fmla="*/ 369344 w 2972814"/>
                <a:gd name="connsiteY530" fmla="*/ 265071 h 459147"/>
                <a:gd name="connsiteX531" fmla="*/ 359132 w 2972814"/>
                <a:gd name="connsiteY531" fmla="*/ 269343 h 459147"/>
                <a:gd name="connsiteX532" fmla="*/ 348089 w 2972814"/>
                <a:gd name="connsiteY532" fmla="*/ 275063 h 459147"/>
                <a:gd name="connsiteX533" fmla="*/ 339180 w 2972814"/>
                <a:gd name="connsiteY533" fmla="*/ 279609 h 459147"/>
                <a:gd name="connsiteX534" fmla="*/ 330220 w 2972814"/>
                <a:gd name="connsiteY534" fmla="*/ 285054 h 459147"/>
                <a:gd name="connsiteX535" fmla="*/ 319228 w 2972814"/>
                <a:gd name="connsiteY535" fmla="*/ 291707 h 459147"/>
                <a:gd name="connsiteX536" fmla="*/ 313787 w 2972814"/>
                <a:gd name="connsiteY536" fmla="*/ 295046 h 459147"/>
                <a:gd name="connsiteX537" fmla="*/ 299276 w 2972814"/>
                <a:gd name="connsiteY537" fmla="*/ 304398 h 459147"/>
                <a:gd name="connsiteX538" fmla="*/ 298214 w 2972814"/>
                <a:gd name="connsiteY538" fmla="*/ 305037 h 459147"/>
                <a:gd name="connsiteX539" fmla="*/ 280929 w 2972814"/>
                <a:gd name="connsiteY539" fmla="*/ 315029 h 459147"/>
                <a:gd name="connsiteX540" fmla="*/ 279325 w 2972814"/>
                <a:gd name="connsiteY540" fmla="*/ 315980 h 459147"/>
                <a:gd name="connsiteX541" fmla="*/ 259968 w 2972814"/>
                <a:gd name="connsiteY541" fmla="*/ 325020 h 459147"/>
                <a:gd name="connsiteX542" fmla="*/ 259373 w 2972814"/>
                <a:gd name="connsiteY542" fmla="*/ 325304 h 459147"/>
                <a:gd name="connsiteX543" fmla="*/ 239421 w 2972814"/>
                <a:gd name="connsiteY543" fmla="*/ 330732 h 459147"/>
                <a:gd name="connsiteX544" fmla="*/ 219469 w 2972814"/>
                <a:gd name="connsiteY544" fmla="*/ 331116 h 459147"/>
                <a:gd name="connsiteX545" fmla="*/ 200406 w 2972814"/>
                <a:gd name="connsiteY545" fmla="*/ 325020 h 459147"/>
                <a:gd name="connsiteX546" fmla="*/ 199518 w 2972814"/>
                <a:gd name="connsiteY546" fmla="*/ 324739 h 459147"/>
                <a:gd name="connsiteX547" fmla="*/ 184253 w 2972814"/>
                <a:gd name="connsiteY547" fmla="*/ 315029 h 459147"/>
                <a:gd name="connsiteX548" fmla="*/ 179566 w 2972814"/>
                <a:gd name="connsiteY548" fmla="*/ 311989 h 459147"/>
                <a:gd name="connsiteX549" fmla="*/ 172311 w 2972814"/>
                <a:gd name="connsiteY549" fmla="*/ 305037 h 459147"/>
                <a:gd name="connsiteX550" fmla="*/ 161891 w 2972814"/>
                <a:gd name="connsiteY550" fmla="*/ 295046 h 459147"/>
                <a:gd name="connsiteX551" fmla="*/ 159614 w 2972814"/>
                <a:gd name="connsiteY551" fmla="*/ 292898 h 459147"/>
                <a:gd name="connsiteX552" fmla="*/ 153183 w 2972814"/>
                <a:gd name="connsiteY552" fmla="*/ 285054 h 459147"/>
                <a:gd name="connsiteX553" fmla="*/ 145358 w 2972814"/>
                <a:gd name="connsiteY553" fmla="*/ 275063 h 459147"/>
                <a:gd name="connsiteX554" fmla="*/ 139662 w 2972814"/>
                <a:gd name="connsiteY554" fmla="*/ 268065 h 459147"/>
                <a:gd name="connsiteX555" fmla="*/ 137565 w 2972814"/>
                <a:gd name="connsiteY555" fmla="*/ 265071 h 459147"/>
                <a:gd name="connsiteX556" fmla="*/ 130500 w 2972814"/>
                <a:gd name="connsiteY556" fmla="*/ 255080 h 459147"/>
                <a:gd name="connsiteX557" fmla="*/ 123599 w 2972814"/>
                <a:gd name="connsiteY557" fmla="*/ 245088 h 459147"/>
                <a:gd name="connsiteX558" fmla="*/ 119711 w 2972814"/>
                <a:gd name="connsiteY558" fmla="*/ 239486 h 459147"/>
                <a:gd name="connsiteX559" fmla="*/ 116874 w 2972814"/>
                <a:gd name="connsiteY559" fmla="*/ 235097 h 459147"/>
                <a:gd name="connsiteX560" fmla="*/ 110398 w 2972814"/>
                <a:gd name="connsiteY560" fmla="*/ 225105 h 459147"/>
                <a:gd name="connsiteX561" fmla="*/ 103855 w 2972814"/>
                <a:gd name="connsiteY561" fmla="*/ 215114 h 459147"/>
                <a:gd name="connsiteX562" fmla="*/ 99759 w 2972814"/>
                <a:gd name="connsiteY562" fmla="*/ 208951 h 459147"/>
                <a:gd name="connsiteX563" fmla="*/ 97136 w 2972814"/>
                <a:gd name="connsiteY563" fmla="*/ 205122 h 459147"/>
                <a:gd name="connsiteX564" fmla="*/ 90566 w 2972814"/>
                <a:gd name="connsiteY564" fmla="*/ 195131 h 459147"/>
                <a:gd name="connsiteX565" fmla="*/ 83834 w 2972814"/>
                <a:gd name="connsiteY565" fmla="*/ 185139 h 459147"/>
                <a:gd name="connsiteX566" fmla="*/ 79807 w 2972814"/>
                <a:gd name="connsiteY566" fmla="*/ 179252 h 459147"/>
                <a:gd name="connsiteX567" fmla="*/ 76685 w 2972814"/>
                <a:gd name="connsiteY567" fmla="*/ 175148 h 459147"/>
                <a:gd name="connsiteX568" fmla="*/ 69212 w 2972814"/>
                <a:gd name="connsiteY568" fmla="*/ 165156 h 459147"/>
                <a:gd name="connsiteX569" fmla="*/ 61539 w 2972814"/>
                <a:gd name="connsiteY569" fmla="*/ 155165 h 459147"/>
                <a:gd name="connsiteX570" fmla="*/ 59855 w 2972814"/>
                <a:gd name="connsiteY570" fmla="*/ 152826 h 459147"/>
                <a:gd name="connsiteX571" fmla="*/ 52897 w 2972814"/>
                <a:gd name="connsiteY571" fmla="*/ 145173 h 459147"/>
                <a:gd name="connsiteX572" fmla="*/ 43323 w 2972814"/>
                <a:gd name="connsiteY572" fmla="*/ 135182 h 459147"/>
                <a:gd name="connsiteX573" fmla="*/ 39904 w 2972814"/>
                <a:gd name="connsiteY573" fmla="*/ 131634 h 459147"/>
                <a:gd name="connsiteX574" fmla="*/ 30465 w 2972814"/>
                <a:gd name="connsiteY574" fmla="*/ 125190 h 459147"/>
                <a:gd name="connsiteX575" fmla="*/ 19952 w 2972814"/>
                <a:gd name="connsiteY575" fmla="*/ 117743 h 459147"/>
                <a:gd name="connsiteX576" fmla="*/ 12062 w 2972814"/>
                <a:gd name="connsiteY576" fmla="*/ 115199 h 459147"/>
                <a:gd name="connsiteX577" fmla="*/ 0 w 2972814"/>
                <a:gd name="connsiteY577" fmla="*/ 111472 h 459147"/>
                <a:gd name="connsiteX578" fmla="*/ 0 w 2972814"/>
                <a:gd name="connsiteY578" fmla="*/ 115199 h 459147"/>
                <a:gd name="connsiteX579" fmla="*/ 0 w 2972814"/>
                <a:gd name="connsiteY579" fmla="*/ 125190 h 459147"/>
                <a:gd name="connsiteX580" fmla="*/ 0 w 2972814"/>
                <a:gd name="connsiteY580" fmla="*/ 135182 h 459147"/>
                <a:gd name="connsiteX581" fmla="*/ 0 w 2972814"/>
                <a:gd name="connsiteY581" fmla="*/ 145173 h 459147"/>
                <a:gd name="connsiteX582" fmla="*/ 0 w 2972814"/>
                <a:gd name="connsiteY582" fmla="*/ 155165 h 459147"/>
                <a:gd name="connsiteX583" fmla="*/ 0 w 2972814"/>
                <a:gd name="connsiteY583" fmla="*/ 165156 h 459147"/>
                <a:gd name="connsiteX584" fmla="*/ 0 w 2972814"/>
                <a:gd name="connsiteY584" fmla="*/ 175148 h 459147"/>
                <a:gd name="connsiteX585" fmla="*/ 0 w 2972814"/>
                <a:gd name="connsiteY585" fmla="*/ 185139 h 459147"/>
                <a:gd name="connsiteX586" fmla="*/ 0 w 2972814"/>
                <a:gd name="connsiteY586" fmla="*/ 195131 h 459147"/>
                <a:gd name="connsiteX587" fmla="*/ 0 w 2972814"/>
                <a:gd name="connsiteY587" fmla="*/ 205122 h 459147"/>
                <a:gd name="connsiteX588" fmla="*/ 0 w 2972814"/>
                <a:gd name="connsiteY588" fmla="*/ 215114 h 459147"/>
                <a:gd name="connsiteX589" fmla="*/ 0 w 2972814"/>
                <a:gd name="connsiteY589" fmla="*/ 225105 h 459147"/>
                <a:gd name="connsiteX590" fmla="*/ 0 w 2972814"/>
                <a:gd name="connsiteY590" fmla="*/ 235097 h 459147"/>
                <a:gd name="connsiteX591" fmla="*/ 0 w 2972814"/>
                <a:gd name="connsiteY591" fmla="*/ 239651 h 459147"/>
                <a:gd name="connsiteX592" fmla="*/ 18416 w 2972814"/>
                <a:gd name="connsiteY592" fmla="*/ 245088 h 459147"/>
                <a:gd name="connsiteX593" fmla="*/ 19952 w 2972814"/>
                <a:gd name="connsiteY593" fmla="*/ 245566 h 459147"/>
                <a:gd name="connsiteX594" fmla="*/ 33163 w 2972814"/>
                <a:gd name="connsiteY594" fmla="*/ 255080 h 459147"/>
                <a:gd name="connsiteX595" fmla="*/ 39904 w 2972814"/>
                <a:gd name="connsiteY595" fmla="*/ 259723 h 459147"/>
                <a:gd name="connsiteX596" fmla="*/ 44997 w 2972814"/>
                <a:gd name="connsiteY596" fmla="*/ 265071 h 459147"/>
                <a:gd name="connsiteX597" fmla="*/ 54536 w 2972814"/>
                <a:gd name="connsiteY597" fmla="*/ 275063 h 459147"/>
                <a:gd name="connsiteX598" fmla="*/ 59855 w 2972814"/>
                <a:gd name="connsiteY598" fmla="*/ 280662 h 459147"/>
                <a:gd name="connsiteX599" fmla="*/ 63143 w 2972814"/>
                <a:gd name="connsiteY599" fmla="*/ 285054 h 459147"/>
                <a:gd name="connsiteX600" fmla="*/ 70496 w 2972814"/>
                <a:gd name="connsiteY600" fmla="*/ 295046 h 459147"/>
                <a:gd name="connsiteX601" fmla="*/ 78185 w 2972814"/>
                <a:gd name="connsiteY601" fmla="*/ 305037 h 459147"/>
                <a:gd name="connsiteX602" fmla="*/ 79807 w 2972814"/>
                <a:gd name="connsiteY602" fmla="*/ 307252 h 459147"/>
                <a:gd name="connsiteX603" fmla="*/ 84918 w 2972814"/>
                <a:gd name="connsiteY603" fmla="*/ 315029 h 459147"/>
                <a:gd name="connsiteX604" fmla="*/ 91829 w 2972814"/>
                <a:gd name="connsiteY604" fmla="*/ 325020 h 459147"/>
                <a:gd name="connsiteX605" fmla="*/ 98294 w 2972814"/>
                <a:gd name="connsiteY605" fmla="*/ 335012 h 459147"/>
                <a:gd name="connsiteX606" fmla="*/ 99759 w 2972814"/>
                <a:gd name="connsiteY606" fmla="*/ 337157 h 459147"/>
                <a:gd name="connsiteX607" fmla="*/ 105018 w 2972814"/>
                <a:gd name="connsiteY607" fmla="*/ 345003 h 459147"/>
                <a:gd name="connsiteX608" fmla="*/ 111435 w 2972814"/>
                <a:gd name="connsiteY608" fmla="*/ 354995 h 459147"/>
                <a:gd name="connsiteX609" fmla="*/ 118064 w 2972814"/>
                <a:gd name="connsiteY609" fmla="*/ 364986 h 459147"/>
                <a:gd name="connsiteX610" fmla="*/ 119711 w 2972814"/>
                <a:gd name="connsiteY610" fmla="*/ 367510 h 459147"/>
                <a:gd name="connsiteX611" fmla="*/ 124854 w 2972814"/>
                <a:gd name="connsiteY611" fmla="*/ 374978 h 459147"/>
                <a:gd name="connsiteX612" fmla="*/ 131737 w 2972814"/>
                <a:gd name="connsiteY612" fmla="*/ 384969 h 459147"/>
                <a:gd name="connsiteX613" fmla="*/ 138669 w 2972814"/>
                <a:gd name="connsiteY613" fmla="*/ 394961 h 459147"/>
                <a:gd name="connsiteX614" fmla="*/ 139662 w 2972814"/>
                <a:gd name="connsiteY614" fmla="*/ 396353 h 459147"/>
                <a:gd name="connsiteX615" fmla="*/ 146755 w 2972814"/>
                <a:gd name="connsiteY615" fmla="*/ 404952 h 459147"/>
                <a:gd name="connsiteX616" fmla="*/ 154643 w 2972814"/>
                <a:gd name="connsiteY616" fmla="*/ 414943 h 459147"/>
                <a:gd name="connsiteX617" fmla="*/ 159614 w 2972814"/>
                <a:gd name="connsiteY617" fmla="*/ 421161 h 459147"/>
                <a:gd name="connsiteX618" fmla="*/ 163517 w 2972814"/>
                <a:gd name="connsiteY618" fmla="*/ 424935 h 459147"/>
                <a:gd name="connsiteX619" fmla="*/ 174095 w 2972814"/>
                <a:gd name="connsiteY619" fmla="*/ 434926 h 459147"/>
                <a:gd name="connsiteX620" fmla="*/ 179566 w 2972814"/>
                <a:gd name="connsiteY620" fmla="*/ 440264 h 459147"/>
                <a:gd name="connsiteX621" fmla="*/ 186802 w 2972814"/>
                <a:gd name="connsiteY621" fmla="*/ 444918 h 459147"/>
                <a:gd name="connsiteX622" fmla="*/ 199518 w 2972814"/>
                <a:gd name="connsiteY622" fmla="*/ 453127 h 459147"/>
                <a:gd name="connsiteX623" fmla="*/ 205598 w 2972814"/>
                <a:gd name="connsiteY623" fmla="*/ 454910 h 45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</a:cxnLst>
              <a:rect l="l" t="t" r="r" b="b"/>
              <a:pathLst>
                <a:path w="2972814" h="459147">
                  <a:moveTo>
                    <a:pt x="219469" y="459128"/>
                  </a:moveTo>
                  <a:lnTo>
                    <a:pt x="239421" y="459147"/>
                  </a:lnTo>
                  <a:lnTo>
                    <a:pt x="255123" y="454910"/>
                  </a:lnTo>
                  <a:lnTo>
                    <a:pt x="259373" y="453760"/>
                  </a:lnTo>
                  <a:lnTo>
                    <a:pt x="278161" y="444918"/>
                  </a:lnTo>
                  <a:lnTo>
                    <a:pt x="279325" y="444353"/>
                  </a:lnTo>
                  <a:lnTo>
                    <a:pt x="294800" y="434926"/>
                  </a:lnTo>
                  <a:lnTo>
                    <a:pt x="299276" y="432337"/>
                  </a:lnTo>
                  <a:lnTo>
                    <a:pt x="311383" y="424935"/>
                  </a:lnTo>
                  <a:lnTo>
                    <a:pt x="319228" y="419921"/>
                  </a:lnTo>
                  <a:lnTo>
                    <a:pt x="327240" y="414943"/>
                  </a:lnTo>
                  <a:lnTo>
                    <a:pt x="339180" y="407943"/>
                  </a:lnTo>
                  <a:lnTo>
                    <a:pt x="345019" y="404952"/>
                  </a:lnTo>
                  <a:lnTo>
                    <a:pt x="359132" y="397548"/>
                  </a:lnTo>
                  <a:lnTo>
                    <a:pt x="365401" y="394961"/>
                  </a:lnTo>
                  <a:lnTo>
                    <a:pt x="379084" y="389161"/>
                  </a:lnTo>
                  <a:lnTo>
                    <a:pt x="391744" y="384969"/>
                  </a:lnTo>
                  <a:lnTo>
                    <a:pt x="399035" y="382558"/>
                  </a:lnTo>
                  <a:lnTo>
                    <a:pt x="418987" y="377247"/>
                  </a:lnTo>
                  <a:lnTo>
                    <a:pt x="428075" y="374978"/>
                  </a:lnTo>
                  <a:lnTo>
                    <a:pt x="438939" y="372343"/>
                  </a:lnTo>
                  <a:lnTo>
                    <a:pt x="458891" y="366821"/>
                  </a:lnTo>
                  <a:lnTo>
                    <a:pt x="464445" y="364986"/>
                  </a:lnTo>
                  <a:lnTo>
                    <a:pt x="478842" y="360408"/>
                  </a:lnTo>
                  <a:lnTo>
                    <a:pt x="492003" y="354995"/>
                  </a:lnTo>
                  <a:lnTo>
                    <a:pt x="498794" y="352244"/>
                  </a:lnTo>
                  <a:lnTo>
                    <a:pt x="514693" y="345003"/>
                  </a:lnTo>
                  <a:lnTo>
                    <a:pt x="518746" y="343130"/>
                  </a:lnTo>
                  <a:lnTo>
                    <a:pt x="535781" y="335012"/>
                  </a:lnTo>
                  <a:lnTo>
                    <a:pt x="538698" y="333545"/>
                  </a:lnTo>
                  <a:lnTo>
                    <a:pt x="555433" y="325020"/>
                  </a:lnTo>
                  <a:lnTo>
                    <a:pt x="558649" y="323477"/>
                  </a:lnTo>
                  <a:lnTo>
                    <a:pt x="576894" y="315029"/>
                  </a:lnTo>
                  <a:lnTo>
                    <a:pt x="578601" y="314208"/>
                  </a:lnTo>
                  <a:lnTo>
                    <a:pt x="598553" y="305648"/>
                  </a:lnTo>
                  <a:lnTo>
                    <a:pt x="600097" y="305037"/>
                  </a:lnTo>
                  <a:lnTo>
                    <a:pt x="618505" y="297927"/>
                  </a:lnTo>
                  <a:lnTo>
                    <a:pt x="625678" y="295046"/>
                  </a:lnTo>
                  <a:lnTo>
                    <a:pt x="638457" y="289725"/>
                  </a:lnTo>
                  <a:lnTo>
                    <a:pt x="649172" y="285054"/>
                  </a:lnTo>
                  <a:lnTo>
                    <a:pt x="658408" y="281021"/>
                  </a:lnTo>
                  <a:lnTo>
                    <a:pt x="669546" y="275063"/>
                  </a:lnTo>
                  <a:lnTo>
                    <a:pt x="678361" y="270190"/>
                  </a:lnTo>
                  <a:lnTo>
                    <a:pt x="686219" y="265071"/>
                  </a:lnTo>
                  <a:lnTo>
                    <a:pt x="698312" y="257112"/>
                  </a:lnTo>
                  <a:lnTo>
                    <a:pt x="700861" y="255080"/>
                  </a:lnTo>
                  <a:lnTo>
                    <a:pt x="713918" y="245088"/>
                  </a:lnTo>
                  <a:lnTo>
                    <a:pt x="718264" y="241539"/>
                  </a:lnTo>
                  <a:lnTo>
                    <a:pt x="725321" y="235097"/>
                  </a:lnTo>
                  <a:lnTo>
                    <a:pt x="736841" y="225105"/>
                  </a:lnTo>
                  <a:lnTo>
                    <a:pt x="738215" y="223874"/>
                  </a:lnTo>
                  <a:lnTo>
                    <a:pt x="746989" y="215114"/>
                  </a:lnTo>
                  <a:lnTo>
                    <a:pt x="757271" y="205122"/>
                  </a:lnTo>
                  <a:lnTo>
                    <a:pt x="758168" y="204252"/>
                  </a:lnTo>
                  <a:lnTo>
                    <a:pt x="767388" y="195131"/>
                  </a:lnTo>
                  <a:lnTo>
                    <a:pt x="777628" y="185139"/>
                  </a:lnTo>
                  <a:lnTo>
                    <a:pt x="778119" y="184681"/>
                  </a:lnTo>
                  <a:lnTo>
                    <a:pt x="788821" y="175148"/>
                  </a:lnTo>
                  <a:lnTo>
                    <a:pt x="798071" y="166450"/>
                  </a:lnTo>
                  <a:lnTo>
                    <a:pt x="799733" y="165156"/>
                  </a:lnTo>
                  <a:lnTo>
                    <a:pt x="812740" y="155165"/>
                  </a:lnTo>
                  <a:lnTo>
                    <a:pt x="818022" y="151165"/>
                  </a:lnTo>
                  <a:lnTo>
                    <a:pt x="828113" y="145173"/>
                  </a:lnTo>
                  <a:lnTo>
                    <a:pt x="837975" y="139328"/>
                  </a:lnTo>
                  <a:lnTo>
                    <a:pt x="848903" y="135182"/>
                  </a:lnTo>
                  <a:lnTo>
                    <a:pt x="857926" y="131839"/>
                  </a:lnTo>
                  <a:lnTo>
                    <a:pt x="877878" y="128441"/>
                  </a:lnTo>
                  <a:lnTo>
                    <a:pt x="897829" y="128870"/>
                  </a:lnTo>
                  <a:lnTo>
                    <a:pt x="917782" y="131877"/>
                  </a:lnTo>
                  <a:lnTo>
                    <a:pt x="930418" y="135182"/>
                  </a:lnTo>
                  <a:lnTo>
                    <a:pt x="937733" y="137122"/>
                  </a:lnTo>
                  <a:lnTo>
                    <a:pt x="957685" y="143066"/>
                  </a:lnTo>
                  <a:lnTo>
                    <a:pt x="964117" y="145173"/>
                  </a:lnTo>
                  <a:lnTo>
                    <a:pt x="977636" y="149824"/>
                  </a:lnTo>
                  <a:lnTo>
                    <a:pt x="991605" y="155165"/>
                  </a:lnTo>
                  <a:lnTo>
                    <a:pt x="997589" y="157384"/>
                  </a:lnTo>
                  <a:lnTo>
                    <a:pt x="1017541" y="165090"/>
                  </a:lnTo>
                  <a:lnTo>
                    <a:pt x="1017692" y="165156"/>
                  </a:lnTo>
                  <a:lnTo>
                    <a:pt x="1037492" y="173932"/>
                  </a:lnTo>
                  <a:lnTo>
                    <a:pt x="1040030" y="175148"/>
                  </a:lnTo>
                  <a:lnTo>
                    <a:pt x="1057444" y="183786"/>
                  </a:lnTo>
                  <a:lnTo>
                    <a:pt x="1060005" y="185139"/>
                  </a:lnTo>
                  <a:lnTo>
                    <a:pt x="1077396" y="194182"/>
                  </a:lnTo>
                  <a:lnTo>
                    <a:pt x="1079153" y="195131"/>
                  </a:lnTo>
                  <a:lnTo>
                    <a:pt x="1097348" y="204687"/>
                  </a:lnTo>
                  <a:lnTo>
                    <a:pt x="1098156" y="205122"/>
                  </a:lnTo>
                  <a:lnTo>
                    <a:pt x="1116742" y="215114"/>
                  </a:lnTo>
                  <a:lnTo>
                    <a:pt x="1117299" y="215400"/>
                  </a:lnTo>
                  <a:lnTo>
                    <a:pt x="1137092" y="225105"/>
                  </a:lnTo>
                  <a:lnTo>
                    <a:pt x="1137251" y="225185"/>
                  </a:lnTo>
                  <a:lnTo>
                    <a:pt x="1157203" y="233237"/>
                  </a:lnTo>
                  <a:lnTo>
                    <a:pt x="1164072" y="235097"/>
                  </a:lnTo>
                  <a:lnTo>
                    <a:pt x="1177155" y="238792"/>
                  </a:lnTo>
                  <a:lnTo>
                    <a:pt x="1197106" y="241860"/>
                  </a:lnTo>
                  <a:lnTo>
                    <a:pt x="1217058" y="241742"/>
                  </a:lnTo>
                  <a:lnTo>
                    <a:pt x="1237010" y="239257"/>
                  </a:lnTo>
                  <a:lnTo>
                    <a:pt x="1255389" y="235097"/>
                  </a:lnTo>
                  <a:lnTo>
                    <a:pt x="1256962" y="234723"/>
                  </a:lnTo>
                  <a:lnTo>
                    <a:pt x="1276913" y="228260"/>
                  </a:lnTo>
                  <a:lnTo>
                    <a:pt x="1285644" y="225105"/>
                  </a:lnTo>
                  <a:lnTo>
                    <a:pt x="1296865" y="220971"/>
                  </a:lnTo>
                  <a:lnTo>
                    <a:pt x="1312914" y="215114"/>
                  </a:lnTo>
                  <a:lnTo>
                    <a:pt x="1316817" y="213768"/>
                  </a:lnTo>
                  <a:lnTo>
                    <a:pt x="1336769" y="207902"/>
                  </a:lnTo>
                  <a:lnTo>
                    <a:pt x="1348056" y="205122"/>
                  </a:lnTo>
                  <a:lnTo>
                    <a:pt x="1356720" y="202898"/>
                  </a:lnTo>
                  <a:lnTo>
                    <a:pt x="1376672" y="200857"/>
                  </a:lnTo>
                  <a:lnTo>
                    <a:pt x="1396625" y="201728"/>
                  </a:lnTo>
                  <a:lnTo>
                    <a:pt x="1415293" y="205122"/>
                  </a:lnTo>
                  <a:lnTo>
                    <a:pt x="1416576" y="205352"/>
                  </a:lnTo>
                  <a:lnTo>
                    <a:pt x="1436528" y="211932"/>
                  </a:lnTo>
                  <a:lnTo>
                    <a:pt x="1443525" y="215114"/>
                  </a:lnTo>
                  <a:lnTo>
                    <a:pt x="1456479" y="220987"/>
                  </a:lnTo>
                  <a:lnTo>
                    <a:pt x="1464821" y="225105"/>
                  </a:lnTo>
                  <a:lnTo>
                    <a:pt x="1476432" y="230877"/>
                  </a:lnTo>
                  <a:lnTo>
                    <a:pt x="1484555" y="235097"/>
                  </a:lnTo>
                  <a:lnTo>
                    <a:pt x="1496383" y="241237"/>
                  </a:lnTo>
                  <a:lnTo>
                    <a:pt x="1504432" y="245088"/>
                  </a:lnTo>
                  <a:lnTo>
                    <a:pt x="1516335" y="250882"/>
                  </a:lnTo>
                  <a:lnTo>
                    <a:pt x="1527192" y="255080"/>
                  </a:lnTo>
                  <a:lnTo>
                    <a:pt x="1536286" y="258576"/>
                  </a:lnTo>
                  <a:lnTo>
                    <a:pt x="1556239" y="264573"/>
                  </a:lnTo>
                  <a:lnTo>
                    <a:pt x="1558621" y="265071"/>
                  </a:lnTo>
                  <a:lnTo>
                    <a:pt x="1576190" y="268719"/>
                  </a:lnTo>
                  <a:lnTo>
                    <a:pt x="1596142" y="271417"/>
                  </a:lnTo>
                  <a:lnTo>
                    <a:pt x="1616093" y="273207"/>
                  </a:lnTo>
                  <a:lnTo>
                    <a:pt x="1633786" y="275063"/>
                  </a:lnTo>
                  <a:lnTo>
                    <a:pt x="1636046" y="275290"/>
                  </a:lnTo>
                  <a:lnTo>
                    <a:pt x="1655997" y="278014"/>
                  </a:lnTo>
                  <a:lnTo>
                    <a:pt x="1675949" y="281858"/>
                  </a:lnTo>
                  <a:lnTo>
                    <a:pt x="1689755" y="285054"/>
                  </a:lnTo>
                  <a:lnTo>
                    <a:pt x="1695900" y="286479"/>
                  </a:lnTo>
                  <a:lnTo>
                    <a:pt x="1715853" y="291312"/>
                  </a:lnTo>
                  <a:lnTo>
                    <a:pt x="1730088" y="295046"/>
                  </a:lnTo>
                  <a:lnTo>
                    <a:pt x="1735804" y="296571"/>
                  </a:lnTo>
                  <a:lnTo>
                    <a:pt x="1755756" y="301140"/>
                  </a:lnTo>
                  <a:lnTo>
                    <a:pt x="1773803" y="305037"/>
                  </a:lnTo>
                  <a:lnTo>
                    <a:pt x="1775707" y="305452"/>
                  </a:lnTo>
                  <a:lnTo>
                    <a:pt x="1795660" y="309387"/>
                  </a:lnTo>
                  <a:lnTo>
                    <a:pt x="1815612" y="312716"/>
                  </a:lnTo>
                  <a:lnTo>
                    <a:pt x="1831205" y="315029"/>
                  </a:lnTo>
                  <a:lnTo>
                    <a:pt x="1835563" y="315679"/>
                  </a:lnTo>
                  <a:lnTo>
                    <a:pt x="1855515" y="318149"/>
                  </a:lnTo>
                  <a:lnTo>
                    <a:pt x="1875467" y="319118"/>
                  </a:lnTo>
                  <a:lnTo>
                    <a:pt x="1895419" y="318149"/>
                  </a:lnTo>
                  <a:lnTo>
                    <a:pt x="1909319" y="315029"/>
                  </a:lnTo>
                  <a:lnTo>
                    <a:pt x="1915370" y="313668"/>
                  </a:lnTo>
                  <a:lnTo>
                    <a:pt x="1935322" y="305406"/>
                  </a:lnTo>
                  <a:lnTo>
                    <a:pt x="1935915" y="305037"/>
                  </a:lnTo>
                  <a:lnTo>
                    <a:pt x="1951387" y="295046"/>
                  </a:lnTo>
                  <a:lnTo>
                    <a:pt x="1955274" y="292466"/>
                  </a:lnTo>
                  <a:lnTo>
                    <a:pt x="1963894" y="285054"/>
                  </a:lnTo>
                  <a:lnTo>
                    <a:pt x="1975226" y="275459"/>
                  </a:lnTo>
                  <a:lnTo>
                    <a:pt x="1975608" y="275063"/>
                  </a:lnTo>
                  <a:lnTo>
                    <a:pt x="1985053" y="265071"/>
                  </a:lnTo>
                  <a:lnTo>
                    <a:pt x="1994504" y="255080"/>
                  </a:lnTo>
                  <a:lnTo>
                    <a:pt x="1995177" y="254377"/>
                  </a:lnTo>
                  <a:lnTo>
                    <a:pt x="2003497" y="245088"/>
                  </a:lnTo>
                  <a:lnTo>
                    <a:pt x="2012201" y="235097"/>
                  </a:lnTo>
                  <a:lnTo>
                    <a:pt x="2015129" y="231685"/>
                  </a:lnTo>
                  <a:lnTo>
                    <a:pt x="2020724" y="225105"/>
                  </a:lnTo>
                  <a:lnTo>
                    <a:pt x="2029467" y="215114"/>
                  </a:lnTo>
                  <a:lnTo>
                    <a:pt x="2035081" y="208643"/>
                  </a:lnTo>
                  <a:lnTo>
                    <a:pt x="2038327" y="205122"/>
                  </a:lnTo>
                  <a:lnTo>
                    <a:pt x="2047795" y="195131"/>
                  </a:lnTo>
                  <a:lnTo>
                    <a:pt x="2055033" y="187152"/>
                  </a:lnTo>
                  <a:lnTo>
                    <a:pt x="2057237" y="185139"/>
                  </a:lnTo>
                  <a:lnTo>
                    <a:pt x="2068590" y="175148"/>
                  </a:lnTo>
                  <a:lnTo>
                    <a:pt x="2074984" y="169253"/>
                  </a:lnTo>
                  <a:lnTo>
                    <a:pt x="2081046" y="165156"/>
                  </a:lnTo>
                  <a:lnTo>
                    <a:pt x="2094936" y="155808"/>
                  </a:lnTo>
                  <a:lnTo>
                    <a:pt x="2096635" y="155165"/>
                  </a:lnTo>
                  <a:lnTo>
                    <a:pt x="2114888" y="148499"/>
                  </a:lnTo>
                  <a:lnTo>
                    <a:pt x="2134840" y="146240"/>
                  </a:lnTo>
                  <a:lnTo>
                    <a:pt x="2154791" y="149219"/>
                  </a:lnTo>
                  <a:lnTo>
                    <a:pt x="2169558" y="155165"/>
                  </a:lnTo>
                  <a:lnTo>
                    <a:pt x="2174743" y="157295"/>
                  </a:lnTo>
                  <a:lnTo>
                    <a:pt x="2187994" y="165156"/>
                  </a:lnTo>
                  <a:lnTo>
                    <a:pt x="2194695" y="169129"/>
                  </a:lnTo>
                  <a:lnTo>
                    <a:pt x="2202587" y="175148"/>
                  </a:lnTo>
                  <a:lnTo>
                    <a:pt x="2214647" y="184051"/>
                  </a:lnTo>
                  <a:lnTo>
                    <a:pt x="2215954" y="185139"/>
                  </a:lnTo>
                  <a:lnTo>
                    <a:pt x="2227834" y="195131"/>
                  </a:lnTo>
                  <a:lnTo>
                    <a:pt x="2234599" y="200812"/>
                  </a:lnTo>
                  <a:lnTo>
                    <a:pt x="2239320" y="205122"/>
                  </a:lnTo>
                  <a:lnTo>
                    <a:pt x="2250262" y="215114"/>
                  </a:lnTo>
                  <a:lnTo>
                    <a:pt x="2254550" y="218949"/>
                  </a:lnTo>
                  <a:lnTo>
                    <a:pt x="2261307" y="225105"/>
                  </a:lnTo>
                  <a:lnTo>
                    <a:pt x="2272438" y="235097"/>
                  </a:lnTo>
                  <a:lnTo>
                    <a:pt x="2274503" y="236981"/>
                  </a:lnTo>
                  <a:lnTo>
                    <a:pt x="2283748" y="245088"/>
                  </a:lnTo>
                  <a:lnTo>
                    <a:pt x="2294454" y="254136"/>
                  </a:lnTo>
                  <a:lnTo>
                    <a:pt x="2295668" y="255080"/>
                  </a:lnTo>
                  <a:lnTo>
                    <a:pt x="2308556" y="265071"/>
                  </a:lnTo>
                  <a:lnTo>
                    <a:pt x="2314406" y="269549"/>
                  </a:lnTo>
                  <a:lnTo>
                    <a:pt x="2322936" y="275063"/>
                  </a:lnTo>
                  <a:lnTo>
                    <a:pt x="2334357" y="282553"/>
                  </a:lnTo>
                  <a:lnTo>
                    <a:pt x="2339518" y="285054"/>
                  </a:lnTo>
                  <a:lnTo>
                    <a:pt x="2354310" y="292214"/>
                  </a:lnTo>
                  <a:lnTo>
                    <a:pt x="2363252" y="295046"/>
                  </a:lnTo>
                  <a:lnTo>
                    <a:pt x="2374261" y="298420"/>
                  </a:lnTo>
                  <a:lnTo>
                    <a:pt x="2394213" y="301182"/>
                  </a:lnTo>
                  <a:lnTo>
                    <a:pt x="2414165" y="301132"/>
                  </a:lnTo>
                  <a:lnTo>
                    <a:pt x="2434117" y="298334"/>
                  </a:lnTo>
                  <a:lnTo>
                    <a:pt x="2447541" y="295046"/>
                  </a:lnTo>
                  <a:lnTo>
                    <a:pt x="2454068" y="293456"/>
                  </a:lnTo>
                  <a:lnTo>
                    <a:pt x="2474020" y="287043"/>
                  </a:lnTo>
                  <a:lnTo>
                    <a:pt x="2479383" y="285054"/>
                  </a:lnTo>
                  <a:lnTo>
                    <a:pt x="2493972" y="279540"/>
                  </a:lnTo>
                  <a:lnTo>
                    <a:pt x="2504851" y="275063"/>
                  </a:lnTo>
                  <a:lnTo>
                    <a:pt x="2513924" y="271361"/>
                  </a:lnTo>
                  <a:lnTo>
                    <a:pt x="2527925" y="265071"/>
                  </a:lnTo>
                  <a:lnTo>
                    <a:pt x="2533875" y="262416"/>
                  </a:lnTo>
                  <a:lnTo>
                    <a:pt x="2548908" y="255080"/>
                  </a:lnTo>
                  <a:lnTo>
                    <a:pt x="2553827" y="252753"/>
                  </a:lnTo>
                  <a:lnTo>
                    <a:pt x="2569694" y="245088"/>
                  </a:lnTo>
                  <a:lnTo>
                    <a:pt x="2573779" y="242996"/>
                  </a:lnTo>
                  <a:lnTo>
                    <a:pt x="2590179" y="235097"/>
                  </a:lnTo>
                  <a:lnTo>
                    <a:pt x="2593731" y="233448"/>
                  </a:lnTo>
                  <a:lnTo>
                    <a:pt x="2613050" y="225105"/>
                  </a:lnTo>
                  <a:lnTo>
                    <a:pt x="2613683" y="224831"/>
                  </a:lnTo>
                  <a:lnTo>
                    <a:pt x="2633634" y="218079"/>
                  </a:lnTo>
                  <a:lnTo>
                    <a:pt x="2653586" y="215440"/>
                  </a:lnTo>
                  <a:lnTo>
                    <a:pt x="2673538" y="217631"/>
                  </a:lnTo>
                  <a:lnTo>
                    <a:pt x="2691720" y="225105"/>
                  </a:lnTo>
                  <a:lnTo>
                    <a:pt x="2693490" y="225834"/>
                  </a:lnTo>
                  <a:lnTo>
                    <a:pt x="2705484" y="235097"/>
                  </a:lnTo>
                  <a:lnTo>
                    <a:pt x="2713441" y="241392"/>
                  </a:lnTo>
                  <a:lnTo>
                    <a:pt x="2716692" y="245088"/>
                  </a:lnTo>
                  <a:lnTo>
                    <a:pt x="2725849" y="255080"/>
                  </a:lnTo>
                  <a:lnTo>
                    <a:pt x="2733393" y="263556"/>
                  </a:lnTo>
                  <a:lnTo>
                    <a:pt x="2734454" y="265071"/>
                  </a:lnTo>
                  <a:lnTo>
                    <a:pt x="2741527" y="275063"/>
                  </a:lnTo>
                  <a:lnTo>
                    <a:pt x="2748920" y="285054"/>
                  </a:lnTo>
                  <a:lnTo>
                    <a:pt x="2753345" y="291538"/>
                  </a:lnTo>
                  <a:lnTo>
                    <a:pt x="2755472" y="295046"/>
                  </a:lnTo>
                  <a:lnTo>
                    <a:pt x="2761892" y="305037"/>
                  </a:lnTo>
                  <a:lnTo>
                    <a:pt x="2768270" y="315029"/>
                  </a:lnTo>
                  <a:lnTo>
                    <a:pt x="2773297" y="323121"/>
                  </a:lnTo>
                  <a:lnTo>
                    <a:pt x="2774424" y="325020"/>
                  </a:lnTo>
                  <a:lnTo>
                    <a:pt x="2780544" y="335012"/>
                  </a:lnTo>
                  <a:lnTo>
                    <a:pt x="2786752" y="345003"/>
                  </a:lnTo>
                  <a:lnTo>
                    <a:pt x="2792941" y="354995"/>
                  </a:lnTo>
                  <a:lnTo>
                    <a:pt x="2793248" y="355512"/>
                  </a:lnTo>
                  <a:lnTo>
                    <a:pt x="2799217" y="364986"/>
                  </a:lnTo>
                  <a:lnTo>
                    <a:pt x="2805722" y="374978"/>
                  </a:lnTo>
                  <a:lnTo>
                    <a:pt x="2811989" y="384969"/>
                  </a:lnTo>
                  <a:lnTo>
                    <a:pt x="2813200" y="386861"/>
                  </a:lnTo>
                  <a:lnTo>
                    <a:pt x="2819445" y="394961"/>
                  </a:lnTo>
                  <a:lnTo>
                    <a:pt x="2827220" y="404952"/>
                  </a:lnTo>
                  <a:lnTo>
                    <a:pt x="2833152" y="412823"/>
                  </a:lnTo>
                  <a:lnTo>
                    <a:pt x="2835277" y="414943"/>
                  </a:lnTo>
                  <a:lnTo>
                    <a:pt x="2845465" y="424935"/>
                  </a:lnTo>
                  <a:lnTo>
                    <a:pt x="2853104" y="432398"/>
                  </a:lnTo>
                  <a:lnTo>
                    <a:pt x="2857266" y="434926"/>
                  </a:lnTo>
                  <a:lnTo>
                    <a:pt x="2873055" y="444859"/>
                  </a:lnTo>
                  <a:lnTo>
                    <a:pt x="2873310" y="444918"/>
                  </a:lnTo>
                  <a:lnTo>
                    <a:pt x="2893007" y="449273"/>
                  </a:lnTo>
                  <a:lnTo>
                    <a:pt x="2912959" y="446229"/>
                  </a:lnTo>
                  <a:lnTo>
                    <a:pt x="2916340" y="444918"/>
                  </a:lnTo>
                  <a:lnTo>
                    <a:pt x="2932911" y="438303"/>
                  </a:lnTo>
                  <a:lnTo>
                    <a:pt x="2938388" y="434926"/>
                  </a:lnTo>
                  <a:lnTo>
                    <a:pt x="2952862" y="426623"/>
                  </a:lnTo>
                  <a:lnTo>
                    <a:pt x="2955264" y="424935"/>
                  </a:lnTo>
                  <a:lnTo>
                    <a:pt x="2969369" y="414943"/>
                  </a:lnTo>
                  <a:lnTo>
                    <a:pt x="2972814" y="412593"/>
                  </a:lnTo>
                  <a:lnTo>
                    <a:pt x="2972814" y="404952"/>
                  </a:lnTo>
                  <a:lnTo>
                    <a:pt x="2972814" y="394961"/>
                  </a:lnTo>
                  <a:lnTo>
                    <a:pt x="2972814" y="384969"/>
                  </a:lnTo>
                  <a:lnTo>
                    <a:pt x="2972814" y="374978"/>
                  </a:lnTo>
                  <a:lnTo>
                    <a:pt x="2972814" y="364986"/>
                  </a:lnTo>
                  <a:lnTo>
                    <a:pt x="2972814" y="354995"/>
                  </a:lnTo>
                  <a:lnTo>
                    <a:pt x="2972814" y="345003"/>
                  </a:lnTo>
                  <a:lnTo>
                    <a:pt x="2972814" y="335012"/>
                  </a:lnTo>
                  <a:lnTo>
                    <a:pt x="2972814" y="325020"/>
                  </a:lnTo>
                  <a:lnTo>
                    <a:pt x="2972814" y="315029"/>
                  </a:lnTo>
                  <a:lnTo>
                    <a:pt x="2972814" y="305037"/>
                  </a:lnTo>
                  <a:lnTo>
                    <a:pt x="2972814" y="295046"/>
                  </a:lnTo>
                  <a:lnTo>
                    <a:pt x="2972814" y="285054"/>
                  </a:lnTo>
                  <a:lnTo>
                    <a:pt x="2972814" y="283980"/>
                  </a:lnTo>
                  <a:lnTo>
                    <a:pt x="2971243" y="285054"/>
                  </a:lnTo>
                  <a:lnTo>
                    <a:pt x="2957212" y="295046"/>
                  </a:lnTo>
                  <a:lnTo>
                    <a:pt x="2952862" y="298024"/>
                  </a:lnTo>
                  <a:lnTo>
                    <a:pt x="2940910" y="305037"/>
                  </a:lnTo>
                  <a:lnTo>
                    <a:pt x="2932911" y="310019"/>
                  </a:lnTo>
                  <a:lnTo>
                    <a:pt x="2920468" y="315029"/>
                  </a:lnTo>
                  <a:lnTo>
                    <a:pt x="2912959" y="318027"/>
                  </a:lnTo>
                  <a:lnTo>
                    <a:pt x="2893007" y="320667"/>
                  </a:lnTo>
                  <a:lnTo>
                    <a:pt x="2873055" y="316266"/>
                  </a:lnTo>
                  <a:lnTo>
                    <a:pt x="2871051" y="315029"/>
                  </a:lnTo>
                  <a:lnTo>
                    <a:pt x="2854808" y="305037"/>
                  </a:lnTo>
                  <a:lnTo>
                    <a:pt x="2853104" y="304049"/>
                  </a:lnTo>
                  <a:lnTo>
                    <a:pt x="2843780" y="295046"/>
                  </a:lnTo>
                  <a:lnTo>
                    <a:pt x="2833781" y="285054"/>
                  </a:lnTo>
                  <a:lnTo>
                    <a:pt x="2833152" y="284427"/>
                  </a:lnTo>
                  <a:lnTo>
                    <a:pt x="2826156" y="275063"/>
                  </a:lnTo>
                  <a:lnTo>
                    <a:pt x="2818519" y="265071"/>
                  </a:lnTo>
                  <a:lnTo>
                    <a:pt x="2813200" y="258165"/>
                  </a:lnTo>
                  <a:lnTo>
                    <a:pt x="2811188" y="255080"/>
                  </a:lnTo>
                  <a:lnTo>
                    <a:pt x="2804817" y="245088"/>
                  </a:lnTo>
                  <a:lnTo>
                    <a:pt x="2798237" y="235097"/>
                  </a:lnTo>
                  <a:lnTo>
                    <a:pt x="2793248" y="227375"/>
                  </a:lnTo>
                  <a:lnTo>
                    <a:pt x="2791872" y="225105"/>
                  </a:lnTo>
                  <a:lnTo>
                    <a:pt x="2785748" y="215114"/>
                  </a:lnTo>
                  <a:lnTo>
                    <a:pt x="2779723" y="205122"/>
                  </a:lnTo>
                  <a:lnTo>
                    <a:pt x="2773419" y="195131"/>
                  </a:lnTo>
                  <a:lnTo>
                    <a:pt x="2773297" y="194930"/>
                  </a:lnTo>
                  <a:lnTo>
                    <a:pt x="2767213" y="185139"/>
                  </a:lnTo>
                  <a:lnTo>
                    <a:pt x="2760996" y="175148"/>
                  </a:lnTo>
                  <a:lnTo>
                    <a:pt x="2754579" y="165156"/>
                  </a:lnTo>
                  <a:lnTo>
                    <a:pt x="2753345" y="163213"/>
                  </a:lnTo>
                  <a:lnTo>
                    <a:pt x="2747600" y="155165"/>
                  </a:lnTo>
                  <a:lnTo>
                    <a:pt x="2740498" y="145173"/>
                  </a:lnTo>
                  <a:lnTo>
                    <a:pt x="2733393" y="135280"/>
                  </a:lnTo>
                  <a:lnTo>
                    <a:pt x="2733304" y="135182"/>
                  </a:lnTo>
                  <a:lnTo>
                    <a:pt x="2724357" y="125190"/>
                  </a:lnTo>
                  <a:lnTo>
                    <a:pt x="2715180" y="115199"/>
                  </a:lnTo>
                  <a:lnTo>
                    <a:pt x="2713441" y="113244"/>
                  </a:lnTo>
                  <a:lnTo>
                    <a:pt x="2703148" y="105207"/>
                  </a:lnTo>
                  <a:lnTo>
                    <a:pt x="2693490" y="97806"/>
                  </a:lnTo>
                  <a:lnTo>
                    <a:pt x="2687294" y="95216"/>
                  </a:lnTo>
                  <a:lnTo>
                    <a:pt x="2673538" y="89300"/>
                  </a:lnTo>
                  <a:lnTo>
                    <a:pt x="2653586" y="87200"/>
                  </a:lnTo>
                  <a:lnTo>
                    <a:pt x="2633634" y="90125"/>
                  </a:lnTo>
                  <a:lnTo>
                    <a:pt x="2617656" y="95216"/>
                  </a:lnTo>
                  <a:lnTo>
                    <a:pt x="2613683" y="96463"/>
                  </a:lnTo>
                  <a:lnTo>
                    <a:pt x="2594118" y="105207"/>
                  </a:lnTo>
                  <a:lnTo>
                    <a:pt x="2593731" y="105380"/>
                  </a:lnTo>
                  <a:lnTo>
                    <a:pt x="2573779" y="115093"/>
                  </a:lnTo>
                  <a:lnTo>
                    <a:pt x="2573565" y="115199"/>
                  </a:lnTo>
                  <a:lnTo>
                    <a:pt x="2553827" y="124763"/>
                  </a:lnTo>
                  <a:lnTo>
                    <a:pt x="2552919" y="125190"/>
                  </a:lnTo>
                  <a:lnTo>
                    <a:pt x="2533875" y="134571"/>
                  </a:lnTo>
                  <a:lnTo>
                    <a:pt x="2532517" y="135182"/>
                  </a:lnTo>
                  <a:lnTo>
                    <a:pt x="2513924" y="143314"/>
                  </a:lnTo>
                  <a:lnTo>
                    <a:pt x="2509311" y="145173"/>
                  </a:lnTo>
                  <a:lnTo>
                    <a:pt x="2493972" y="151561"/>
                  </a:lnTo>
                  <a:lnTo>
                    <a:pt x="2484623" y="155165"/>
                  </a:lnTo>
                  <a:lnTo>
                    <a:pt x="2474020" y="159121"/>
                  </a:lnTo>
                  <a:lnTo>
                    <a:pt x="2454570" y="165156"/>
                  </a:lnTo>
                  <a:lnTo>
                    <a:pt x="2454068" y="165315"/>
                  </a:lnTo>
                  <a:lnTo>
                    <a:pt x="2434117" y="170302"/>
                  </a:lnTo>
                  <a:lnTo>
                    <a:pt x="2414165" y="173262"/>
                  </a:lnTo>
                  <a:lnTo>
                    <a:pt x="2394213" y="173290"/>
                  </a:lnTo>
                  <a:lnTo>
                    <a:pt x="2374261" y="170430"/>
                  </a:lnTo>
                  <a:lnTo>
                    <a:pt x="2357246" y="165156"/>
                  </a:lnTo>
                  <a:lnTo>
                    <a:pt x="2354310" y="164247"/>
                  </a:lnTo>
                  <a:lnTo>
                    <a:pt x="2335611" y="155165"/>
                  </a:lnTo>
                  <a:lnTo>
                    <a:pt x="2334357" y="154555"/>
                  </a:lnTo>
                  <a:lnTo>
                    <a:pt x="2319737" y="145173"/>
                  </a:lnTo>
                  <a:lnTo>
                    <a:pt x="2314406" y="141748"/>
                  </a:lnTo>
                  <a:lnTo>
                    <a:pt x="2306019" y="135182"/>
                  </a:lnTo>
                  <a:lnTo>
                    <a:pt x="2294454" y="126150"/>
                  </a:lnTo>
                  <a:lnTo>
                    <a:pt x="2293341" y="125190"/>
                  </a:lnTo>
                  <a:lnTo>
                    <a:pt x="2281586" y="115199"/>
                  </a:lnTo>
                  <a:lnTo>
                    <a:pt x="2274503" y="109213"/>
                  </a:lnTo>
                  <a:lnTo>
                    <a:pt x="2270056" y="105207"/>
                  </a:lnTo>
                  <a:lnTo>
                    <a:pt x="2259432" y="95216"/>
                  </a:lnTo>
                  <a:lnTo>
                    <a:pt x="2254550" y="90792"/>
                  </a:lnTo>
                  <a:lnTo>
                    <a:pt x="2248323" y="85224"/>
                  </a:lnTo>
                  <a:lnTo>
                    <a:pt x="2237277" y="75233"/>
                  </a:lnTo>
                  <a:lnTo>
                    <a:pt x="2234599" y="72792"/>
                  </a:lnTo>
                  <a:lnTo>
                    <a:pt x="2225767" y="65241"/>
                  </a:lnTo>
                  <a:lnTo>
                    <a:pt x="2214647" y="56024"/>
                  </a:lnTo>
                  <a:lnTo>
                    <a:pt x="2213606" y="55250"/>
                  </a:lnTo>
                  <a:lnTo>
                    <a:pt x="2200573" y="45258"/>
                  </a:lnTo>
                  <a:lnTo>
                    <a:pt x="2194695" y="40932"/>
                  </a:lnTo>
                  <a:lnTo>
                    <a:pt x="2185036" y="35267"/>
                  </a:lnTo>
                  <a:lnTo>
                    <a:pt x="2174743" y="29149"/>
                  </a:lnTo>
                  <a:lnTo>
                    <a:pt x="2165047" y="25275"/>
                  </a:lnTo>
                  <a:lnTo>
                    <a:pt x="2154791" y="21209"/>
                  </a:lnTo>
                  <a:lnTo>
                    <a:pt x="2134840" y="17807"/>
                  </a:lnTo>
                  <a:lnTo>
                    <a:pt x="2114888" y="19899"/>
                  </a:lnTo>
                  <a:lnTo>
                    <a:pt x="2101250" y="25275"/>
                  </a:lnTo>
                  <a:lnTo>
                    <a:pt x="2094936" y="27725"/>
                  </a:lnTo>
                  <a:lnTo>
                    <a:pt x="2083357" y="35267"/>
                  </a:lnTo>
                  <a:lnTo>
                    <a:pt x="2074984" y="40894"/>
                  </a:lnTo>
                  <a:lnTo>
                    <a:pt x="2070024" y="45258"/>
                  </a:lnTo>
                  <a:lnTo>
                    <a:pt x="2058770" y="55250"/>
                  </a:lnTo>
                  <a:lnTo>
                    <a:pt x="2055033" y="58646"/>
                  </a:lnTo>
                  <a:lnTo>
                    <a:pt x="2048892" y="65241"/>
                  </a:lnTo>
                  <a:lnTo>
                    <a:pt x="2039736" y="75233"/>
                  </a:lnTo>
                  <a:lnTo>
                    <a:pt x="2035081" y="80229"/>
                  </a:lnTo>
                  <a:lnTo>
                    <a:pt x="2030708" y="85224"/>
                  </a:lnTo>
                  <a:lnTo>
                    <a:pt x="2022093" y="95216"/>
                  </a:lnTo>
                  <a:lnTo>
                    <a:pt x="2015129" y="103137"/>
                  </a:lnTo>
                  <a:lnTo>
                    <a:pt x="2013275" y="105207"/>
                  </a:lnTo>
                  <a:lnTo>
                    <a:pt x="2004517" y="115199"/>
                  </a:lnTo>
                  <a:lnTo>
                    <a:pt x="1995995" y="125190"/>
                  </a:lnTo>
                  <a:lnTo>
                    <a:pt x="1995177" y="126140"/>
                  </a:lnTo>
                  <a:lnTo>
                    <a:pt x="1986422" y="135182"/>
                  </a:lnTo>
                  <a:lnTo>
                    <a:pt x="1976719" y="145173"/>
                  </a:lnTo>
                  <a:lnTo>
                    <a:pt x="1975226" y="146702"/>
                  </a:lnTo>
                  <a:lnTo>
                    <a:pt x="1965493" y="155165"/>
                  </a:lnTo>
                  <a:lnTo>
                    <a:pt x="1955274" y="163888"/>
                  </a:lnTo>
                  <a:lnTo>
                    <a:pt x="1953279" y="165156"/>
                  </a:lnTo>
                  <a:lnTo>
                    <a:pt x="1937814" y="175148"/>
                  </a:lnTo>
                  <a:lnTo>
                    <a:pt x="1935322" y="176747"/>
                  </a:lnTo>
                  <a:lnTo>
                    <a:pt x="1915533" y="185139"/>
                  </a:lnTo>
                  <a:lnTo>
                    <a:pt x="1915370" y="185207"/>
                  </a:lnTo>
                  <a:lnTo>
                    <a:pt x="1895419" y="189369"/>
                  </a:lnTo>
                  <a:lnTo>
                    <a:pt x="1875467" y="190638"/>
                  </a:lnTo>
                  <a:lnTo>
                    <a:pt x="1855515" y="189402"/>
                  </a:lnTo>
                  <a:lnTo>
                    <a:pt x="1835563" y="187149"/>
                  </a:lnTo>
                  <a:lnTo>
                    <a:pt x="1821327" y="185139"/>
                  </a:lnTo>
                  <a:lnTo>
                    <a:pt x="1815612" y="184320"/>
                  </a:lnTo>
                  <a:lnTo>
                    <a:pt x="1795660" y="180914"/>
                  </a:lnTo>
                  <a:lnTo>
                    <a:pt x="1775707" y="177163"/>
                  </a:lnTo>
                  <a:lnTo>
                    <a:pt x="1766130" y="175148"/>
                  </a:lnTo>
                  <a:lnTo>
                    <a:pt x="1755756" y="172878"/>
                  </a:lnTo>
                  <a:lnTo>
                    <a:pt x="1735804" y="168084"/>
                  </a:lnTo>
                  <a:lnTo>
                    <a:pt x="1724257" y="165156"/>
                  </a:lnTo>
                  <a:lnTo>
                    <a:pt x="1715853" y="162973"/>
                  </a:lnTo>
                  <a:lnTo>
                    <a:pt x="1695900" y="157980"/>
                  </a:lnTo>
                  <a:lnTo>
                    <a:pt x="1683383" y="155165"/>
                  </a:lnTo>
                  <a:lnTo>
                    <a:pt x="1675949" y="153498"/>
                  </a:lnTo>
                  <a:lnTo>
                    <a:pt x="1655997" y="149706"/>
                  </a:lnTo>
                  <a:lnTo>
                    <a:pt x="1636046" y="147010"/>
                  </a:lnTo>
                  <a:lnTo>
                    <a:pt x="1617921" y="145173"/>
                  </a:lnTo>
                  <a:lnTo>
                    <a:pt x="1616093" y="144982"/>
                  </a:lnTo>
                  <a:lnTo>
                    <a:pt x="1596142" y="142821"/>
                  </a:lnTo>
                  <a:lnTo>
                    <a:pt x="1576190" y="140428"/>
                  </a:lnTo>
                  <a:lnTo>
                    <a:pt x="1556239" y="136429"/>
                  </a:lnTo>
                  <a:lnTo>
                    <a:pt x="1551808" y="135182"/>
                  </a:lnTo>
                  <a:lnTo>
                    <a:pt x="1536286" y="130436"/>
                  </a:lnTo>
                  <a:lnTo>
                    <a:pt x="1522687" y="125190"/>
                  </a:lnTo>
                  <a:lnTo>
                    <a:pt x="1516335" y="122764"/>
                  </a:lnTo>
                  <a:lnTo>
                    <a:pt x="1500901" y="115199"/>
                  </a:lnTo>
                  <a:lnTo>
                    <a:pt x="1496383" y="113056"/>
                  </a:lnTo>
                  <a:lnTo>
                    <a:pt x="1481402" y="105207"/>
                  </a:lnTo>
                  <a:lnTo>
                    <a:pt x="1476432" y="102605"/>
                  </a:lnTo>
                  <a:lnTo>
                    <a:pt x="1461934" y="95216"/>
                  </a:lnTo>
                  <a:lnTo>
                    <a:pt x="1456479" y="92433"/>
                  </a:lnTo>
                  <a:lnTo>
                    <a:pt x="1440226" y="85224"/>
                  </a:lnTo>
                  <a:lnTo>
                    <a:pt x="1436528" y="83604"/>
                  </a:lnTo>
                  <a:lnTo>
                    <a:pt x="1416576" y="76979"/>
                  </a:lnTo>
                  <a:lnTo>
                    <a:pt x="1406930" y="75233"/>
                  </a:lnTo>
                  <a:lnTo>
                    <a:pt x="1396625" y="73314"/>
                  </a:lnTo>
                  <a:lnTo>
                    <a:pt x="1376672" y="72452"/>
                  </a:lnTo>
                  <a:lnTo>
                    <a:pt x="1356720" y="74860"/>
                  </a:lnTo>
                  <a:lnTo>
                    <a:pt x="1355032" y="75233"/>
                  </a:lnTo>
                  <a:lnTo>
                    <a:pt x="1336769" y="79366"/>
                  </a:lnTo>
                  <a:lnTo>
                    <a:pt x="1317218" y="85224"/>
                  </a:lnTo>
                  <a:lnTo>
                    <a:pt x="1316817" y="85346"/>
                  </a:lnTo>
                  <a:lnTo>
                    <a:pt x="1296865" y="92563"/>
                  </a:lnTo>
                  <a:lnTo>
                    <a:pt x="1289280" y="95216"/>
                  </a:lnTo>
                  <a:lnTo>
                    <a:pt x="1276913" y="99837"/>
                  </a:lnTo>
                  <a:lnTo>
                    <a:pt x="1259997" y="105207"/>
                  </a:lnTo>
                  <a:lnTo>
                    <a:pt x="1256962" y="106105"/>
                  </a:lnTo>
                  <a:lnTo>
                    <a:pt x="1237010" y="110535"/>
                  </a:lnTo>
                  <a:lnTo>
                    <a:pt x="1217058" y="113295"/>
                  </a:lnTo>
                  <a:lnTo>
                    <a:pt x="1197106" y="113110"/>
                  </a:lnTo>
                  <a:lnTo>
                    <a:pt x="1177155" y="110542"/>
                  </a:lnTo>
                  <a:lnTo>
                    <a:pt x="1159647" y="105207"/>
                  </a:lnTo>
                  <a:lnTo>
                    <a:pt x="1157203" y="104489"/>
                  </a:lnTo>
                  <a:lnTo>
                    <a:pt x="1137251" y="96642"/>
                  </a:lnTo>
                  <a:lnTo>
                    <a:pt x="1134274" y="95216"/>
                  </a:lnTo>
                  <a:lnTo>
                    <a:pt x="1117299" y="86923"/>
                  </a:lnTo>
                  <a:lnTo>
                    <a:pt x="1114081" y="85224"/>
                  </a:lnTo>
                  <a:lnTo>
                    <a:pt x="1097348" y="76388"/>
                  </a:lnTo>
                  <a:lnTo>
                    <a:pt x="1095259" y="75233"/>
                  </a:lnTo>
                  <a:lnTo>
                    <a:pt x="1077396" y="65618"/>
                  </a:lnTo>
                  <a:lnTo>
                    <a:pt x="1076658" y="65241"/>
                  </a:lnTo>
                  <a:lnTo>
                    <a:pt x="1057444" y="55495"/>
                  </a:lnTo>
                  <a:lnTo>
                    <a:pt x="1056932" y="55250"/>
                  </a:lnTo>
                  <a:lnTo>
                    <a:pt x="1037492" y="45560"/>
                  </a:lnTo>
                  <a:lnTo>
                    <a:pt x="1036799" y="45258"/>
                  </a:lnTo>
                  <a:lnTo>
                    <a:pt x="1017541" y="36906"/>
                  </a:lnTo>
                  <a:lnTo>
                    <a:pt x="1013440" y="35267"/>
                  </a:lnTo>
                  <a:lnTo>
                    <a:pt x="997589" y="29099"/>
                  </a:lnTo>
                  <a:lnTo>
                    <a:pt x="987233" y="25275"/>
                  </a:lnTo>
                  <a:lnTo>
                    <a:pt x="977636" y="21601"/>
                  </a:lnTo>
                  <a:lnTo>
                    <a:pt x="959601" y="15284"/>
                  </a:lnTo>
                  <a:lnTo>
                    <a:pt x="957685" y="14633"/>
                  </a:lnTo>
                  <a:lnTo>
                    <a:pt x="937733" y="8420"/>
                  </a:lnTo>
                  <a:lnTo>
                    <a:pt x="925412" y="5292"/>
                  </a:lnTo>
                  <a:lnTo>
                    <a:pt x="917782" y="3327"/>
                  </a:lnTo>
                  <a:lnTo>
                    <a:pt x="897829" y="417"/>
                  </a:lnTo>
                  <a:lnTo>
                    <a:pt x="877878" y="0"/>
                  </a:lnTo>
                  <a:lnTo>
                    <a:pt x="857926" y="3183"/>
                  </a:lnTo>
                  <a:lnTo>
                    <a:pt x="852294" y="5292"/>
                  </a:lnTo>
                  <a:lnTo>
                    <a:pt x="837975" y="10871"/>
                  </a:lnTo>
                  <a:lnTo>
                    <a:pt x="830509" y="15284"/>
                  </a:lnTo>
                  <a:lnTo>
                    <a:pt x="818022" y="22786"/>
                  </a:lnTo>
                  <a:lnTo>
                    <a:pt x="814841" y="25275"/>
                  </a:lnTo>
                  <a:lnTo>
                    <a:pt x="801505" y="35267"/>
                  </a:lnTo>
                  <a:lnTo>
                    <a:pt x="798071" y="37931"/>
                  </a:lnTo>
                  <a:lnTo>
                    <a:pt x="790326" y="45258"/>
                  </a:lnTo>
                  <a:lnTo>
                    <a:pt x="779394" y="55250"/>
                  </a:lnTo>
                  <a:lnTo>
                    <a:pt x="778119" y="56416"/>
                  </a:lnTo>
                  <a:lnTo>
                    <a:pt x="769086" y="65241"/>
                  </a:lnTo>
                  <a:lnTo>
                    <a:pt x="758688" y="75233"/>
                  </a:lnTo>
                  <a:lnTo>
                    <a:pt x="758168" y="75735"/>
                  </a:lnTo>
                  <a:lnTo>
                    <a:pt x="748473" y="85224"/>
                  </a:lnTo>
                  <a:lnTo>
                    <a:pt x="738225" y="95216"/>
                  </a:lnTo>
                  <a:lnTo>
                    <a:pt x="738215" y="95225"/>
                  </a:lnTo>
                  <a:lnTo>
                    <a:pt x="727156" y="105207"/>
                  </a:lnTo>
                  <a:lnTo>
                    <a:pt x="718264" y="113268"/>
                  </a:lnTo>
                  <a:lnTo>
                    <a:pt x="715808" y="115199"/>
                  </a:lnTo>
                  <a:lnTo>
                    <a:pt x="703274" y="125190"/>
                  </a:lnTo>
                  <a:lnTo>
                    <a:pt x="698312" y="129073"/>
                  </a:lnTo>
                  <a:lnTo>
                    <a:pt x="688903" y="135182"/>
                  </a:lnTo>
                  <a:lnTo>
                    <a:pt x="678361" y="142029"/>
                  </a:lnTo>
                  <a:lnTo>
                    <a:pt x="672565" y="145173"/>
                  </a:lnTo>
                  <a:lnTo>
                    <a:pt x="658408" y="152807"/>
                  </a:lnTo>
                  <a:lnTo>
                    <a:pt x="653049" y="155165"/>
                  </a:lnTo>
                  <a:lnTo>
                    <a:pt x="638457" y="161653"/>
                  </a:lnTo>
                  <a:lnTo>
                    <a:pt x="629637" y="165156"/>
                  </a:lnTo>
                  <a:lnTo>
                    <a:pt x="618505" y="169683"/>
                  </a:lnTo>
                  <a:lnTo>
                    <a:pt x="604495" y="175148"/>
                  </a:lnTo>
                  <a:lnTo>
                    <a:pt x="598553" y="177389"/>
                  </a:lnTo>
                  <a:lnTo>
                    <a:pt x="580412" y="185139"/>
                  </a:lnTo>
                  <a:lnTo>
                    <a:pt x="578601" y="185952"/>
                  </a:lnTo>
                  <a:lnTo>
                    <a:pt x="559406" y="195131"/>
                  </a:lnTo>
                  <a:lnTo>
                    <a:pt x="558649" y="195478"/>
                  </a:lnTo>
                  <a:lnTo>
                    <a:pt x="538698" y="205105"/>
                  </a:lnTo>
                  <a:lnTo>
                    <a:pt x="538662" y="205122"/>
                  </a:lnTo>
                  <a:lnTo>
                    <a:pt x="518934" y="215114"/>
                  </a:lnTo>
                  <a:lnTo>
                    <a:pt x="518746" y="215203"/>
                  </a:lnTo>
                  <a:lnTo>
                    <a:pt x="498794" y="224194"/>
                  </a:lnTo>
                  <a:lnTo>
                    <a:pt x="496509" y="225105"/>
                  </a:lnTo>
                  <a:lnTo>
                    <a:pt x="478842" y="232041"/>
                  </a:lnTo>
                  <a:lnTo>
                    <a:pt x="469703" y="235097"/>
                  </a:lnTo>
                  <a:lnTo>
                    <a:pt x="458891" y="238752"/>
                  </a:lnTo>
                  <a:lnTo>
                    <a:pt x="438939" y="244156"/>
                  </a:lnTo>
                  <a:lnTo>
                    <a:pt x="435076" y="245088"/>
                  </a:lnTo>
                  <a:lnTo>
                    <a:pt x="418987" y="248978"/>
                  </a:lnTo>
                  <a:lnTo>
                    <a:pt x="399035" y="254541"/>
                  </a:lnTo>
                  <a:lnTo>
                    <a:pt x="397423" y="255080"/>
                  </a:lnTo>
                  <a:lnTo>
                    <a:pt x="379084" y="261036"/>
                  </a:lnTo>
                  <a:lnTo>
                    <a:pt x="369344" y="265071"/>
                  </a:lnTo>
                  <a:lnTo>
                    <a:pt x="359132" y="269343"/>
                  </a:lnTo>
                  <a:lnTo>
                    <a:pt x="348089" y="275063"/>
                  </a:lnTo>
                  <a:lnTo>
                    <a:pt x="339180" y="279609"/>
                  </a:lnTo>
                  <a:lnTo>
                    <a:pt x="330220" y="285054"/>
                  </a:lnTo>
                  <a:lnTo>
                    <a:pt x="319228" y="291707"/>
                  </a:lnTo>
                  <a:lnTo>
                    <a:pt x="313787" y="295046"/>
                  </a:lnTo>
                  <a:lnTo>
                    <a:pt x="299276" y="304398"/>
                  </a:lnTo>
                  <a:lnTo>
                    <a:pt x="298214" y="305037"/>
                  </a:lnTo>
                  <a:lnTo>
                    <a:pt x="280929" y="315029"/>
                  </a:lnTo>
                  <a:lnTo>
                    <a:pt x="279325" y="315980"/>
                  </a:lnTo>
                  <a:lnTo>
                    <a:pt x="259968" y="325020"/>
                  </a:lnTo>
                  <a:lnTo>
                    <a:pt x="259373" y="325304"/>
                  </a:lnTo>
                  <a:lnTo>
                    <a:pt x="239421" y="330732"/>
                  </a:lnTo>
                  <a:lnTo>
                    <a:pt x="219469" y="331116"/>
                  </a:lnTo>
                  <a:lnTo>
                    <a:pt x="200406" y="325020"/>
                  </a:lnTo>
                  <a:lnTo>
                    <a:pt x="199518" y="324739"/>
                  </a:lnTo>
                  <a:lnTo>
                    <a:pt x="184253" y="315029"/>
                  </a:lnTo>
                  <a:lnTo>
                    <a:pt x="179566" y="311989"/>
                  </a:lnTo>
                  <a:lnTo>
                    <a:pt x="172311" y="305037"/>
                  </a:lnTo>
                  <a:lnTo>
                    <a:pt x="161891" y="295046"/>
                  </a:lnTo>
                  <a:lnTo>
                    <a:pt x="159614" y="292898"/>
                  </a:lnTo>
                  <a:lnTo>
                    <a:pt x="153183" y="285054"/>
                  </a:lnTo>
                  <a:lnTo>
                    <a:pt x="145358" y="275063"/>
                  </a:lnTo>
                  <a:lnTo>
                    <a:pt x="139662" y="268065"/>
                  </a:lnTo>
                  <a:lnTo>
                    <a:pt x="137565" y="265071"/>
                  </a:lnTo>
                  <a:lnTo>
                    <a:pt x="130500" y="255080"/>
                  </a:lnTo>
                  <a:lnTo>
                    <a:pt x="123599" y="245088"/>
                  </a:lnTo>
                  <a:lnTo>
                    <a:pt x="119711" y="239486"/>
                  </a:lnTo>
                  <a:lnTo>
                    <a:pt x="116874" y="235097"/>
                  </a:lnTo>
                  <a:lnTo>
                    <a:pt x="110398" y="225105"/>
                  </a:lnTo>
                  <a:lnTo>
                    <a:pt x="103855" y="215114"/>
                  </a:lnTo>
                  <a:lnTo>
                    <a:pt x="99759" y="208951"/>
                  </a:lnTo>
                  <a:lnTo>
                    <a:pt x="97136" y="205122"/>
                  </a:lnTo>
                  <a:lnTo>
                    <a:pt x="90566" y="195131"/>
                  </a:lnTo>
                  <a:lnTo>
                    <a:pt x="83834" y="185139"/>
                  </a:lnTo>
                  <a:lnTo>
                    <a:pt x="79807" y="179252"/>
                  </a:lnTo>
                  <a:lnTo>
                    <a:pt x="76685" y="175148"/>
                  </a:lnTo>
                  <a:lnTo>
                    <a:pt x="69212" y="165156"/>
                  </a:lnTo>
                  <a:lnTo>
                    <a:pt x="61539" y="155165"/>
                  </a:lnTo>
                  <a:lnTo>
                    <a:pt x="59855" y="152826"/>
                  </a:lnTo>
                  <a:lnTo>
                    <a:pt x="52897" y="145173"/>
                  </a:lnTo>
                  <a:lnTo>
                    <a:pt x="43323" y="135182"/>
                  </a:lnTo>
                  <a:lnTo>
                    <a:pt x="39904" y="131634"/>
                  </a:lnTo>
                  <a:lnTo>
                    <a:pt x="30465" y="125190"/>
                  </a:lnTo>
                  <a:lnTo>
                    <a:pt x="19952" y="117743"/>
                  </a:lnTo>
                  <a:lnTo>
                    <a:pt x="12062" y="115199"/>
                  </a:lnTo>
                  <a:lnTo>
                    <a:pt x="0" y="111472"/>
                  </a:lnTo>
                  <a:lnTo>
                    <a:pt x="0" y="115199"/>
                  </a:lnTo>
                  <a:lnTo>
                    <a:pt x="0" y="125190"/>
                  </a:lnTo>
                  <a:lnTo>
                    <a:pt x="0" y="135182"/>
                  </a:lnTo>
                  <a:lnTo>
                    <a:pt x="0" y="145173"/>
                  </a:lnTo>
                  <a:lnTo>
                    <a:pt x="0" y="155165"/>
                  </a:lnTo>
                  <a:lnTo>
                    <a:pt x="0" y="165156"/>
                  </a:lnTo>
                  <a:lnTo>
                    <a:pt x="0" y="175148"/>
                  </a:lnTo>
                  <a:lnTo>
                    <a:pt x="0" y="185139"/>
                  </a:lnTo>
                  <a:lnTo>
                    <a:pt x="0" y="195131"/>
                  </a:lnTo>
                  <a:lnTo>
                    <a:pt x="0" y="205122"/>
                  </a:lnTo>
                  <a:lnTo>
                    <a:pt x="0" y="215114"/>
                  </a:lnTo>
                  <a:lnTo>
                    <a:pt x="0" y="225105"/>
                  </a:lnTo>
                  <a:lnTo>
                    <a:pt x="0" y="235097"/>
                  </a:lnTo>
                  <a:lnTo>
                    <a:pt x="0" y="239651"/>
                  </a:lnTo>
                  <a:lnTo>
                    <a:pt x="18416" y="245088"/>
                  </a:lnTo>
                  <a:lnTo>
                    <a:pt x="19952" y="245566"/>
                  </a:lnTo>
                  <a:lnTo>
                    <a:pt x="33163" y="255080"/>
                  </a:lnTo>
                  <a:lnTo>
                    <a:pt x="39904" y="259723"/>
                  </a:lnTo>
                  <a:lnTo>
                    <a:pt x="44997" y="265071"/>
                  </a:lnTo>
                  <a:lnTo>
                    <a:pt x="54536" y="275063"/>
                  </a:lnTo>
                  <a:lnTo>
                    <a:pt x="59855" y="280662"/>
                  </a:lnTo>
                  <a:lnTo>
                    <a:pt x="63143" y="285054"/>
                  </a:lnTo>
                  <a:lnTo>
                    <a:pt x="70496" y="295046"/>
                  </a:lnTo>
                  <a:lnTo>
                    <a:pt x="78185" y="305037"/>
                  </a:lnTo>
                  <a:lnTo>
                    <a:pt x="79807" y="307252"/>
                  </a:lnTo>
                  <a:lnTo>
                    <a:pt x="84918" y="315029"/>
                  </a:lnTo>
                  <a:lnTo>
                    <a:pt x="91829" y="325020"/>
                  </a:lnTo>
                  <a:lnTo>
                    <a:pt x="98294" y="335012"/>
                  </a:lnTo>
                  <a:lnTo>
                    <a:pt x="99759" y="337157"/>
                  </a:lnTo>
                  <a:lnTo>
                    <a:pt x="105018" y="345003"/>
                  </a:lnTo>
                  <a:lnTo>
                    <a:pt x="111435" y="354995"/>
                  </a:lnTo>
                  <a:lnTo>
                    <a:pt x="118064" y="364986"/>
                  </a:lnTo>
                  <a:lnTo>
                    <a:pt x="119711" y="367510"/>
                  </a:lnTo>
                  <a:lnTo>
                    <a:pt x="124854" y="374978"/>
                  </a:lnTo>
                  <a:lnTo>
                    <a:pt x="131737" y="384969"/>
                  </a:lnTo>
                  <a:lnTo>
                    <a:pt x="138669" y="394961"/>
                  </a:lnTo>
                  <a:lnTo>
                    <a:pt x="139662" y="396353"/>
                  </a:lnTo>
                  <a:lnTo>
                    <a:pt x="146755" y="404952"/>
                  </a:lnTo>
                  <a:lnTo>
                    <a:pt x="154643" y="414943"/>
                  </a:lnTo>
                  <a:lnTo>
                    <a:pt x="159614" y="421161"/>
                  </a:lnTo>
                  <a:lnTo>
                    <a:pt x="163517" y="424935"/>
                  </a:lnTo>
                  <a:lnTo>
                    <a:pt x="174095" y="434926"/>
                  </a:lnTo>
                  <a:lnTo>
                    <a:pt x="179566" y="440264"/>
                  </a:lnTo>
                  <a:lnTo>
                    <a:pt x="186802" y="444918"/>
                  </a:lnTo>
                  <a:lnTo>
                    <a:pt x="199518" y="453127"/>
                  </a:lnTo>
                  <a:lnTo>
                    <a:pt x="205598" y="454910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任意多边形: 形状 2347">
              <a:extLst>
                <a:ext uri="{FF2B5EF4-FFF2-40B4-BE49-F238E27FC236}">
                  <a16:creationId xmlns:a16="http://schemas.microsoft.com/office/drawing/2014/main" id="{8BA81A58-D36A-62E2-8A93-E6BC8358FC5A}"/>
                </a:ext>
              </a:extLst>
            </p:cNvPr>
            <p:cNvSpPr/>
            <p:nvPr/>
          </p:nvSpPr>
          <p:spPr>
            <a:xfrm>
              <a:off x="8983638" y="3156195"/>
              <a:ext cx="2972814" cy="459668"/>
            </a:xfrm>
            <a:custGeom>
              <a:avLst/>
              <a:gdLst>
                <a:gd name="connsiteX0" fmla="*/ 219469 w 2972814"/>
                <a:gd name="connsiteY0" fmla="*/ 459668 h 459668"/>
                <a:gd name="connsiteX1" fmla="*/ 239421 w 2972814"/>
                <a:gd name="connsiteY1" fmla="*/ 459284 h 459668"/>
                <a:gd name="connsiteX2" fmla="*/ 259373 w 2972814"/>
                <a:gd name="connsiteY2" fmla="*/ 453856 h 459668"/>
                <a:gd name="connsiteX3" fmla="*/ 259968 w 2972814"/>
                <a:gd name="connsiteY3" fmla="*/ 453572 h 459668"/>
                <a:gd name="connsiteX4" fmla="*/ 279325 w 2972814"/>
                <a:gd name="connsiteY4" fmla="*/ 444532 h 459668"/>
                <a:gd name="connsiteX5" fmla="*/ 280929 w 2972814"/>
                <a:gd name="connsiteY5" fmla="*/ 443581 h 459668"/>
                <a:gd name="connsiteX6" fmla="*/ 298214 w 2972814"/>
                <a:gd name="connsiteY6" fmla="*/ 433589 h 459668"/>
                <a:gd name="connsiteX7" fmla="*/ 299276 w 2972814"/>
                <a:gd name="connsiteY7" fmla="*/ 432950 h 459668"/>
                <a:gd name="connsiteX8" fmla="*/ 313787 w 2972814"/>
                <a:gd name="connsiteY8" fmla="*/ 423598 h 459668"/>
                <a:gd name="connsiteX9" fmla="*/ 319228 w 2972814"/>
                <a:gd name="connsiteY9" fmla="*/ 420259 h 459668"/>
                <a:gd name="connsiteX10" fmla="*/ 330220 w 2972814"/>
                <a:gd name="connsiteY10" fmla="*/ 413606 h 459668"/>
                <a:gd name="connsiteX11" fmla="*/ 339180 w 2972814"/>
                <a:gd name="connsiteY11" fmla="*/ 408161 h 459668"/>
                <a:gd name="connsiteX12" fmla="*/ 348089 w 2972814"/>
                <a:gd name="connsiteY12" fmla="*/ 403615 h 459668"/>
                <a:gd name="connsiteX13" fmla="*/ 359132 w 2972814"/>
                <a:gd name="connsiteY13" fmla="*/ 397895 h 459668"/>
                <a:gd name="connsiteX14" fmla="*/ 369344 w 2972814"/>
                <a:gd name="connsiteY14" fmla="*/ 393623 h 459668"/>
                <a:gd name="connsiteX15" fmla="*/ 379084 w 2972814"/>
                <a:gd name="connsiteY15" fmla="*/ 389588 h 459668"/>
                <a:gd name="connsiteX16" fmla="*/ 397423 w 2972814"/>
                <a:gd name="connsiteY16" fmla="*/ 383632 h 459668"/>
                <a:gd name="connsiteX17" fmla="*/ 399035 w 2972814"/>
                <a:gd name="connsiteY17" fmla="*/ 383093 h 459668"/>
                <a:gd name="connsiteX18" fmla="*/ 418987 w 2972814"/>
                <a:gd name="connsiteY18" fmla="*/ 377530 h 459668"/>
                <a:gd name="connsiteX19" fmla="*/ 435076 w 2972814"/>
                <a:gd name="connsiteY19" fmla="*/ 373640 h 459668"/>
                <a:gd name="connsiteX20" fmla="*/ 438939 w 2972814"/>
                <a:gd name="connsiteY20" fmla="*/ 372708 h 459668"/>
                <a:gd name="connsiteX21" fmla="*/ 458891 w 2972814"/>
                <a:gd name="connsiteY21" fmla="*/ 367304 h 459668"/>
                <a:gd name="connsiteX22" fmla="*/ 469703 w 2972814"/>
                <a:gd name="connsiteY22" fmla="*/ 363649 h 459668"/>
                <a:gd name="connsiteX23" fmla="*/ 478842 w 2972814"/>
                <a:gd name="connsiteY23" fmla="*/ 360593 h 459668"/>
                <a:gd name="connsiteX24" fmla="*/ 496509 w 2972814"/>
                <a:gd name="connsiteY24" fmla="*/ 353657 h 459668"/>
                <a:gd name="connsiteX25" fmla="*/ 498794 w 2972814"/>
                <a:gd name="connsiteY25" fmla="*/ 352746 h 459668"/>
                <a:gd name="connsiteX26" fmla="*/ 518746 w 2972814"/>
                <a:gd name="connsiteY26" fmla="*/ 343756 h 459668"/>
                <a:gd name="connsiteX27" fmla="*/ 518934 w 2972814"/>
                <a:gd name="connsiteY27" fmla="*/ 343666 h 459668"/>
                <a:gd name="connsiteX28" fmla="*/ 538662 w 2972814"/>
                <a:gd name="connsiteY28" fmla="*/ 333674 h 459668"/>
                <a:gd name="connsiteX29" fmla="*/ 538698 w 2972814"/>
                <a:gd name="connsiteY29" fmla="*/ 333657 h 459668"/>
                <a:gd name="connsiteX30" fmla="*/ 558649 w 2972814"/>
                <a:gd name="connsiteY30" fmla="*/ 324030 h 459668"/>
                <a:gd name="connsiteX31" fmla="*/ 559406 w 2972814"/>
                <a:gd name="connsiteY31" fmla="*/ 323683 h 459668"/>
                <a:gd name="connsiteX32" fmla="*/ 578601 w 2972814"/>
                <a:gd name="connsiteY32" fmla="*/ 314504 h 459668"/>
                <a:gd name="connsiteX33" fmla="*/ 580412 w 2972814"/>
                <a:gd name="connsiteY33" fmla="*/ 313691 h 459668"/>
                <a:gd name="connsiteX34" fmla="*/ 598553 w 2972814"/>
                <a:gd name="connsiteY34" fmla="*/ 305942 h 459668"/>
                <a:gd name="connsiteX35" fmla="*/ 604495 w 2972814"/>
                <a:gd name="connsiteY35" fmla="*/ 303700 h 459668"/>
                <a:gd name="connsiteX36" fmla="*/ 618505 w 2972814"/>
                <a:gd name="connsiteY36" fmla="*/ 298235 h 459668"/>
                <a:gd name="connsiteX37" fmla="*/ 629637 w 2972814"/>
                <a:gd name="connsiteY37" fmla="*/ 293708 h 459668"/>
                <a:gd name="connsiteX38" fmla="*/ 638457 w 2972814"/>
                <a:gd name="connsiteY38" fmla="*/ 290206 h 459668"/>
                <a:gd name="connsiteX39" fmla="*/ 653049 w 2972814"/>
                <a:gd name="connsiteY39" fmla="*/ 283717 h 459668"/>
                <a:gd name="connsiteX40" fmla="*/ 658408 w 2972814"/>
                <a:gd name="connsiteY40" fmla="*/ 281359 h 459668"/>
                <a:gd name="connsiteX41" fmla="*/ 672565 w 2972814"/>
                <a:gd name="connsiteY41" fmla="*/ 273725 h 459668"/>
                <a:gd name="connsiteX42" fmla="*/ 678361 w 2972814"/>
                <a:gd name="connsiteY42" fmla="*/ 270581 h 459668"/>
                <a:gd name="connsiteX43" fmla="*/ 688903 w 2972814"/>
                <a:gd name="connsiteY43" fmla="*/ 263734 h 459668"/>
                <a:gd name="connsiteX44" fmla="*/ 698312 w 2972814"/>
                <a:gd name="connsiteY44" fmla="*/ 257625 h 459668"/>
                <a:gd name="connsiteX45" fmla="*/ 703274 w 2972814"/>
                <a:gd name="connsiteY45" fmla="*/ 253742 h 459668"/>
                <a:gd name="connsiteX46" fmla="*/ 715808 w 2972814"/>
                <a:gd name="connsiteY46" fmla="*/ 243751 h 459668"/>
                <a:gd name="connsiteX47" fmla="*/ 718264 w 2972814"/>
                <a:gd name="connsiteY47" fmla="*/ 241820 h 459668"/>
                <a:gd name="connsiteX48" fmla="*/ 727156 w 2972814"/>
                <a:gd name="connsiteY48" fmla="*/ 233759 h 459668"/>
                <a:gd name="connsiteX49" fmla="*/ 738215 w 2972814"/>
                <a:gd name="connsiteY49" fmla="*/ 223777 h 459668"/>
                <a:gd name="connsiteX50" fmla="*/ 738225 w 2972814"/>
                <a:gd name="connsiteY50" fmla="*/ 223768 h 459668"/>
                <a:gd name="connsiteX51" fmla="*/ 748473 w 2972814"/>
                <a:gd name="connsiteY51" fmla="*/ 213776 h 459668"/>
                <a:gd name="connsiteX52" fmla="*/ 758168 w 2972814"/>
                <a:gd name="connsiteY52" fmla="*/ 204287 h 459668"/>
                <a:gd name="connsiteX53" fmla="*/ 758688 w 2972814"/>
                <a:gd name="connsiteY53" fmla="*/ 203785 h 459668"/>
                <a:gd name="connsiteX54" fmla="*/ 769086 w 2972814"/>
                <a:gd name="connsiteY54" fmla="*/ 193793 h 459668"/>
                <a:gd name="connsiteX55" fmla="*/ 778119 w 2972814"/>
                <a:gd name="connsiteY55" fmla="*/ 184968 h 459668"/>
                <a:gd name="connsiteX56" fmla="*/ 779394 w 2972814"/>
                <a:gd name="connsiteY56" fmla="*/ 183802 h 459668"/>
                <a:gd name="connsiteX57" fmla="*/ 790326 w 2972814"/>
                <a:gd name="connsiteY57" fmla="*/ 173810 h 459668"/>
                <a:gd name="connsiteX58" fmla="*/ 798071 w 2972814"/>
                <a:gd name="connsiteY58" fmla="*/ 166483 h 459668"/>
                <a:gd name="connsiteX59" fmla="*/ 801505 w 2972814"/>
                <a:gd name="connsiteY59" fmla="*/ 163819 h 459668"/>
                <a:gd name="connsiteX60" fmla="*/ 814841 w 2972814"/>
                <a:gd name="connsiteY60" fmla="*/ 153827 h 459668"/>
                <a:gd name="connsiteX61" fmla="*/ 818022 w 2972814"/>
                <a:gd name="connsiteY61" fmla="*/ 151338 h 459668"/>
                <a:gd name="connsiteX62" fmla="*/ 830509 w 2972814"/>
                <a:gd name="connsiteY62" fmla="*/ 143836 h 459668"/>
                <a:gd name="connsiteX63" fmla="*/ 837975 w 2972814"/>
                <a:gd name="connsiteY63" fmla="*/ 139423 h 459668"/>
                <a:gd name="connsiteX64" fmla="*/ 852294 w 2972814"/>
                <a:gd name="connsiteY64" fmla="*/ 133844 h 459668"/>
                <a:gd name="connsiteX65" fmla="*/ 857926 w 2972814"/>
                <a:gd name="connsiteY65" fmla="*/ 131735 h 459668"/>
                <a:gd name="connsiteX66" fmla="*/ 877878 w 2972814"/>
                <a:gd name="connsiteY66" fmla="*/ 128552 h 459668"/>
                <a:gd name="connsiteX67" fmla="*/ 897829 w 2972814"/>
                <a:gd name="connsiteY67" fmla="*/ 128969 h 459668"/>
                <a:gd name="connsiteX68" fmla="*/ 917782 w 2972814"/>
                <a:gd name="connsiteY68" fmla="*/ 131879 h 459668"/>
                <a:gd name="connsiteX69" fmla="*/ 925412 w 2972814"/>
                <a:gd name="connsiteY69" fmla="*/ 133844 h 459668"/>
                <a:gd name="connsiteX70" fmla="*/ 937733 w 2972814"/>
                <a:gd name="connsiteY70" fmla="*/ 136972 h 459668"/>
                <a:gd name="connsiteX71" fmla="*/ 957685 w 2972814"/>
                <a:gd name="connsiteY71" fmla="*/ 143185 h 459668"/>
                <a:gd name="connsiteX72" fmla="*/ 959601 w 2972814"/>
                <a:gd name="connsiteY72" fmla="*/ 143836 h 459668"/>
                <a:gd name="connsiteX73" fmla="*/ 977636 w 2972814"/>
                <a:gd name="connsiteY73" fmla="*/ 150153 h 459668"/>
                <a:gd name="connsiteX74" fmla="*/ 987233 w 2972814"/>
                <a:gd name="connsiteY74" fmla="*/ 153827 h 459668"/>
                <a:gd name="connsiteX75" fmla="*/ 997589 w 2972814"/>
                <a:gd name="connsiteY75" fmla="*/ 157651 h 459668"/>
                <a:gd name="connsiteX76" fmla="*/ 1013440 w 2972814"/>
                <a:gd name="connsiteY76" fmla="*/ 163819 h 459668"/>
                <a:gd name="connsiteX77" fmla="*/ 1017541 w 2972814"/>
                <a:gd name="connsiteY77" fmla="*/ 165458 h 459668"/>
                <a:gd name="connsiteX78" fmla="*/ 1036799 w 2972814"/>
                <a:gd name="connsiteY78" fmla="*/ 173810 h 459668"/>
                <a:gd name="connsiteX79" fmla="*/ 1037492 w 2972814"/>
                <a:gd name="connsiteY79" fmla="*/ 174112 h 459668"/>
                <a:gd name="connsiteX80" fmla="*/ 1056932 w 2972814"/>
                <a:gd name="connsiteY80" fmla="*/ 183802 h 459668"/>
                <a:gd name="connsiteX81" fmla="*/ 1057444 w 2972814"/>
                <a:gd name="connsiteY81" fmla="*/ 184047 h 459668"/>
                <a:gd name="connsiteX82" fmla="*/ 1076658 w 2972814"/>
                <a:gd name="connsiteY82" fmla="*/ 193793 h 459668"/>
                <a:gd name="connsiteX83" fmla="*/ 1077396 w 2972814"/>
                <a:gd name="connsiteY83" fmla="*/ 194170 h 459668"/>
                <a:gd name="connsiteX84" fmla="*/ 1095259 w 2972814"/>
                <a:gd name="connsiteY84" fmla="*/ 203785 h 459668"/>
                <a:gd name="connsiteX85" fmla="*/ 1097348 w 2972814"/>
                <a:gd name="connsiteY85" fmla="*/ 204940 h 459668"/>
                <a:gd name="connsiteX86" fmla="*/ 1114081 w 2972814"/>
                <a:gd name="connsiteY86" fmla="*/ 213776 h 459668"/>
                <a:gd name="connsiteX87" fmla="*/ 1117299 w 2972814"/>
                <a:gd name="connsiteY87" fmla="*/ 215475 h 459668"/>
                <a:gd name="connsiteX88" fmla="*/ 1134274 w 2972814"/>
                <a:gd name="connsiteY88" fmla="*/ 223768 h 459668"/>
                <a:gd name="connsiteX89" fmla="*/ 1137251 w 2972814"/>
                <a:gd name="connsiteY89" fmla="*/ 225194 h 459668"/>
                <a:gd name="connsiteX90" fmla="*/ 1157203 w 2972814"/>
                <a:gd name="connsiteY90" fmla="*/ 233041 h 459668"/>
                <a:gd name="connsiteX91" fmla="*/ 1159647 w 2972814"/>
                <a:gd name="connsiteY91" fmla="*/ 233759 h 459668"/>
                <a:gd name="connsiteX92" fmla="*/ 1177155 w 2972814"/>
                <a:gd name="connsiteY92" fmla="*/ 239094 h 459668"/>
                <a:gd name="connsiteX93" fmla="*/ 1197106 w 2972814"/>
                <a:gd name="connsiteY93" fmla="*/ 241662 h 459668"/>
                <a:gd name="connsiteX94" fmla="*/ 1217058 w 2972814"/>
                <a:gd name="connsiteY94" fmla="*/ 241847 h 459668"/>
                <a:gd name="connsiteX95" fmla="*/ 1237010 w 2972814"/>
                <a:gd name="connsiteY95" fmla="*/ 239088 h 459668"/>
                <a:gd name="connsiteX96" fmla="*/ 1256962 w 2972814"/>
                <a:gd name="connsiteY96" fmla="*/ 234657 h 459668"/>
                <a:gd name="connsiteX97" fmla="*/ 1259997 w 2972814"/>
                <a:gd name="connsiteY97" fmla="*/ 233759 h 459668"/>
                <a:gd name="connsiteX98" fmla="*/ 1276913 w 2972814"/>
                <a:gd name="connsiteY98" fmla="*/ 228389 h 459668"/>
                <a:gd name="connsiteX99" fmla="*/ 1289280 w 2972814"/>
                <a:gd name="connsiteY99" fmla="*/ 223768 h 459668"/>
                <a:gd name="connsiteX100" fmla="*/ 1296865 w 2972814"/>
                <a:gd name="connsiteY100" fmla="*/ 221115 h 459668"/>
                <a:gd name="connsiteX101" fmla="*/ 1316817 w 2972814"/>
                <a:gd name="connsiteY101" fmla="*/ 213898 h 459668"/>
                <a:gd name="connsiteX102" fmla="*/ 1317218 w 2972814"/>
                <a:gd name="connsiteY102" fmla="*/ 213776 h 459668"/>
                <a:gd name="connsiteX103" fmla="*/ 1336769 w 2972814"/>
                <a:gd name="connsiteY103" fmla="*/ 207918 h 459668"/>
                <a:gd name="connsiteX104" fmla="*/ 1355032 w 2972814"/>
                <a:gd name="connsiteY104" fmla="*/ 203785 h 459668"/>
                <a:gd name="connsiteX105" fmla="*/ 1356720 w 2972814"/>
                <a:gd name="connsiteY105" fmla="*/ 203412 h 459668"/>
                <a:gd name="connsiteX106" fmla="*/ 1376672 w 2972814"/>
                <a:gd name="connsiteY106" fmla="*/ 201004 h 459668"/>
                <a:gd name="connsiteX107" fmla="*/ 1396625 w 2972814"/>
                <a:gd name="connsiteY107" fmla="*/ 201866 h 459668"/>
                <a:gd name="connsiteX108" fmla="*/ 1406930 w 2972814"/>
                <a:gd name="connsiteY108" fmla="*/ 203785 h 459668"/>
                <a:gd name="connsiteX109" fmla="*/ 1416576 w 2972814"/>
                <a:gd name="connsiteY109" fmla="*/ 205531 h 459668"/>
                <a:gd name="connsiteX110" fmla="*/ 1436528 w 2972814"/>
                <a:gd name="connsiteY110" fmla="*/ 212157 h 459668"/>
                <a:gd name="connsiteX111" fmla="*/ 1440226 w 2972814"/>
                <a:gd name="connsiteY111" fmla="*/ 213776 h 459668"/>
                <a:gd name="connsiteX112" fmla="*/ 1456479 w 2972814"/>
                <a:gd name="connsiteY112" fmla="*/ 220985 h 459668"/>
                <a:gd name="connsiteX113" fmla="*/ 1461934 w 2972814"/>
                <a:gd name="connsiteY113" fmla="*/ 223768 h 459668"/>
                <a:gd name="connsiteX114" fmla="*/ 1476432 w 2972814"/>
                <a:gd name="connsiteY114" fmla="*/ 231157 h 459668"/>
                <a:gd name="connsiteX115" fmla="*/ 1481402 w 2972814"/>
                <a:gd name="connsiteY115" fmla="*/ 233759 h 459668"/>
                <a:gd name="connsiteX116" fmla="*/ 1496383 w 2972814"/>
                <a:gd name="connsiteY116" fmla="*/ 241608 h 459668"/>
                <a:gd name="connsiteX117" fmla="*/ 1500901 w 2972814"/>
                <a:gd name="connsiteY117" fmla="*/ 243751 h 459668"/>
                <a:gd name="connsiteX118" fmla="*/ 1516335 w 2972814"/>
                <a:gd name="connsiteY118" fmla="*/ 251316 h 459668"/>
                <a:gd name="connsiteX119" fmla="*/ 1522687 w 2972814"/>
                <a:gd name="connsiteY119" fmla="*/ 253742 h 459668"/>
                <a:gd name="connsiteX120" fmla="*/ 1536286 w 2972814"/>
                <a:gd name="connsiteY120" fmla="*/ 258988 h 459668"/>
                <a:gd name="connsiteX121" fmla="*/ 1551808 w 2972814"/>
                <a:gd name="connsiteY121" fmla="*/ 263734 h 459668"/>
                <a:gd name="connsiteX122" fmla="*/ 1556239 w 2972814"/>
                <a:gd name="connsiteY122" fmla="*/ 264981 h 459668"/>
                <a:gd name="connsiteX123" fmla="*/ 1576190 w 2972814"/>
                <a:gd name="connsiteY123" fmla="*/ 268980 h 459668"/>
                <a:gd name="connsiteX124" fmla="*/ 1596142 w 2972814"/>
                <a:gd name="connsiteY124" fmla="*/ 271373 h 459668"/>
                <a:gd name="connsiteX125" fmla="*/ 1616093 w 2972814"/>
                <a:gd name="connsiteY125" fmla="*/ 273534 h 459668"/>
                <a:gd name="connsiteX126" fmla="*/ 1617921 w 2972814"/>
                <a:gd name="connsiteY126" fmla="*/ 273725 h 459668"/>
                <a:gd name="connsiteX127" fmla="*/ 1636046 w 2972814"/>
                <a:gd name="connsiteY127" fmla="*/ 275562 h 459668"/>
                <a:gd name="connsiteX128" fmla="*/ 1655997 w 2972814"/>
                <a:gd name="connsiteY128" fmla="*/ 278259 h 459668"/>
                <a:gd name="connsiteX129" fmla="*/ 1675949 w 2972814"/>
                <a:gd name="connsiteY129" fmla="*/ 282050 h 459668"/>
                <a:gd name="connsiteX130" fmla="*/ 1683383 w 2972814"/>
                <a:gd name="connsiteY130" fmla="*/ 283717 h 459668"/>
                <a:gd name="connsiteX131" fmla="*/ 1695900 w 2972814"/>
                <a:gd name="connsiteY131" fmla="*/ 286532 h 459668"/>
                <a:gd name="connsiteX132" fmla="*/ 1715853 w 2972814"/>
                <a:gd name="connsiteY132" fmla="*/ 291525 h 459668"/>
                <a:gd name="connsiteX133" fmla="*/ 1724257 w 2972814"/>
                <a:gd name="connsiteY133" fmla="*/ 293708 h 459668"/>
                <a:gd name="connsiteX134" fmla="*/ 1735804 w 2972814"/>
                <a:gd name="connsiteY134" fmla="*/ 296636 h 459668"/>
                <a:gd name="connsiteX135" fmla="*/ 1755756 w 2972814"/>
                <a:gd name="connsiteY135" fmla="*/ 301430 h 459668"/>
                <a:gd name="connsiteX136" fmla="*/ 1766130 w 2972814"/>
                <a:gd name="connsiteY136" fmla="*/ 303700 h 459668"/>
                <a:gd name="connsiteX137" fmla="*/ 1775707 w 2972814"/>
                <a:gd name="connsiteY137" fmla="*/ 305715 h 459668"/>
                <a:gd name="connsiteX138" fmla="*/ 1795660 w 2972814"/>
                <a:gd name="connsiteY138" fmla="*/ 309466 h 459668"/>
                <a:gd name="connsiteX139" fmla="*/ 1815612 w 2972814"/>
                <a:gd name="connsiteY139" fmla="*/ 312872 h 459668"/>
                <a:gd name="connsiteX140" fmla="*/ 1821327 w 2972814"/>
                <a:gd name="connsiteY140" fmla="*/ 313691 h 459668"/>
                <a:gd name="connsiteX141" fmla="*/ 1835563 w 2972814"/>
                <a:gd name="connsiteY141" fmla="*/ 315701 h 459668"/>
                <a:gd name="connsiteX142" fmla="*/ 1855515 w 2972814"/>
                <a:gd name="connsiteY142" fmla="*/ 317954 h 459668"/>
                <a:gd name="connsiteX143" fmla="*/ 1875467 w 2972814"/>
                <a:gd name="connsiteY143" fmla="*/ 319190 h 459668"/>
                <a:gd name="connsiteX144" fmla="*/ 1895419 w 2972814"/>
                <a:gd name="connsiteY144" fmla="*/ 317921 h 459668"/>
                <a:gd name="connsiteX145" fmla="*/ 1915370 w 2972814"/>
                <a:gd name="connsiteY145" fmla="*/ 313759 h 459668"/>
                <a:gd name="connsiteX146" fmla="*/ 1915533 w 2972814"/>
                <a:gd name="connsiteY146" fmla="*/ 313691 h 459668"/>
                <a:gd name="connsiteX147" fmla="*/ 1935322 w 2972814"/>
                <a:gd name="connsiteY147" fmla="*/ 305299 h 459668"/>
                <a:gd name="connsiteX148" fmla="*/ 1937814 w 2972814"/>
                <a:gd name="connsiteY148" fmla="*/ 303700 h 459668"/>
                <a:gd name="connsiteX149" fmla="*/ 1953279 w 2972814"/>
                <a:gd name="connsiteY149" fmla="*/ 293708 h 459668"/>
                <a:gd name="connsiteX150" fmla="*/ 1955274 w 2972814"/>
                <a:gd name="connsiteY150" fmla="*/ 292440 h 459668"/>
                <a:gd name="connsiteX151" fmla="*/ 1965493 w 2972814"/>
                <a:gd name="connsiteY151" fmla="*/ 283717 h 459668"/>
                <a:gd name="connsiteX152" fmla="*/ 1975226 w 2972814"/>
                <a:gd name="connsiteY152" fmla="*/ 275254 h 459668"/>
                <a:gd name="connsiteX153" fmla="*/ 1976719 w 2972814"/>
                <a:gd name="connsiteY153" fmla="*/ 273725 h 459668"/>
                <a:gd name="connsiteX154" fmla="*/ 1986422 w 2972814"/>
                <a:gd name="connsiteY154" fmla="*/ 263734 h 459668"/>
                <a:gd name="connsiteX155" fmla="*/ 1995177 w 2972814"/>
                <a:gd name="connsiteY155" fmla="*/ 254692 h 459668"/>
                <a:gd name="connsiteX156" fmla="*/ 1995995 w 2972814"/>
                <a:gd name="connsiteY156" fmla="*/ 253742 h 459668"/>
                <a:gd name="connsiteX157" fmla="*/ 2004517 w 2972814"/>
                <a:gd name="connsiteY157" fmla="*/ 243751 h 459668"/>
                <a:gd name="connsiteX158" fmla="*/ 2013275 w 2972814"/>
                <a:gd name="connsiteY158" fmla="*/ 233759 h 459668"/>
                <a:gd name="connsiteX159" fmla="*/ 2015129 w 2972814"/>
                <a:gd name="connsiteY159" fmla="*/ 231689 h 459668"/>
                <a:gd name="connsiteX160" fmla="*/ 2022093 w 2972814"/>
                <a:gd name="connsiteY160" fmla="*/ 223768 h 459668"/>
                <a:gd name="connsiteX161" fmla="*/ 2030708 w 2972814"/>
                <a:gd name="connsiteY161" fmla="*/ 213776 h 459668"/>
                <a:gd name="connsiteX162" fmla="*/ 2035081 w 2972814"/>
                <a:gd name="connsiteY162" fmla="*/ 208781 h 459668"/>
                <a:gd name="connsiteX163" fmla="*/ 2039736 w 2972814"/>
                <a:gd name="connsiteY163" fmla="*/ 203785 h 459668"/>
                <a:gd name="connsiteX164" fmla="*/ 2048892 w 2972814"/>
                <a:gd name="connsiteY164" fmla="*/ 193793 h 459668"/>
                <a:gd name="connsiteX165" fmla="*/ 2055033 w 2972814"/>
                <a:gd name="connsiteY165" fmla="*/ 187198 h 459668"/>
                <a:gd name="connsiteX166" fmla="*/ 2058770 w 2972814"/>
                <a:gd name="connsiteY166" fmla="*/ 183802 h 459668"/>
                <a:gd name="connsiteX167" fmla="*/ 2070024 w 2972814"/>
                <a:gd name="connsiteY167" fmla="*/ 173810 h 459668"/>
                <a:gd name="connsiteX168" fmla="*/ 2074984 w 2972814"/>
                <a:gd name="connsiteY168" fmla="*/ 169446 h 459668"/>
                <a:gd name="connsiteX169" fmla="*/ 2083357 w 2972814"/>
                <a:gd name="connsiteY169" fmla="*/ 163819 h 459668"/>
                <a:gd name="connsiteX170" fmla="*/ 2094936 w 2972814"/>
                <a:gd name="connsiteY170" fmla="*/ 156277 h 459668"/>
                <a:gd name="connsiteX171" fmla="*/ 2101250 w 2972814"/>
                <a:gd name="connsiteY171" fmla="*/ 153827 h 459668"/>
                <a:gd name="connsiteX172" fmla="*/ 2114888 w 2972814"/>
                <a:gd name="connsiteY172" fmla="*/ 148451 h 459668"/>
                <a:gd name="connsiteX173" fmla="*/ 2134840 w 2972814"/>
                <a:gd name="connsiteY173" fmla="*/ 146359 h 459668"/>
                <a:gd name="connsiteX174" fmla="*/ 2154791 w 2972814"/>
                <a:gd name="connsiteY174" fmla="*/ 149761 h 459668"/>
                <a:gd name="connsiteX175" fmla="*/ 2165047 w 2972814"/>
                <a:gd name="connsiteY175" fmla="*/ 153827 h 459668"/>
                <a:gd name="connsiteX176" fmla="*/ 2174743 w 2972814"/>
                <a:gd name="connsiteY176" fmla="*/ 157701 h 459668"/>
                <a:gd name="connsiteX177" fmla="*/ 2185036 w 2972814"/>
                <a:gd name="connsiteY177" fmla="*/ 163819 h 459668"/>
                <a:gd name="connsiteX178" fmla="*/ 2194695 w 2972814"/>
                <a:gd name="connsiteY178" fmla="*/ 169484 h 459668"/>
                <a:gd name="connsiteX179" fmla="*/ 2200573 w 2972814"/>
                <a:gd name="connsiteY179" fmla="*/ 173810 h 459668"/>
                <a:gd name="connsiteX180" fmla="*/ 2213606 w 2972814"/>
                <a:gd name="connsiteY180" fmla="*/ 183802 h 459668"/>
                <a:gd name="connsiteX181" fmla="*/ 2214647 w 2972814"/>
                <a:gd name="connsiteY181" fmla="*/ 184577 h 459668"/>
                <a:gd name="connsiteX182" fmla="*/ 2225767 w 2972814"/>
                <a:gd name="connsiteY182" fmla="*/ 193793 h 459668"/>
                <a:gd name="connsiteX183" fmla="*/ 2234599 w 2972814"/>
                <a:gd name="connsiteY183" fmla="*/ 201344 h 459668"/>
                <a:gd name="connsiteX184" fmla="*/ 2237277 w 2972814"/>
                <a:gd name="connsiteY184" fmla="*/ 203785 h 459668"/>
                <a:gd name="connsiteX185" fmla="*/ 2248323 w 2972814"/>
                <a:gd name="connsiteY185" fmla="*/ 213776 h 459668"/>
                <a:gd name="connsiteX186" fmla="*/ 2254550 w 2972814"/>
                <a:gd name="connsiteY186" fmla="*/ 219344 h 459668"/>
                <a:gd name="connsiteX187" fmla="*/ 2259432 w 2972814"/>
                <a:gd name="connsiteY187" fmla="*/ 223768 h 459668"/>
                <a:gd name="connsiteX188" fmla="*/ 2270056 w 2972814"/>
                <a:gd name="connsiteY188" fmla="*/ 233759 h 459668"/>
                <a:gd name="connsiteX189" fmla="*/ 2274503 w 2972814"/>
                <a:gd name="connsiteY189" fmla="*/ 237765 h 459668"/>
                <a:gd name="connsiteX190" fmla="*/ 2281586 w 2972814"/>
                <a:gd name="connsiteY190" fmla="*/ 243751 h 459668"/>
                <a:gd name="connsiteX191" fmla="*/ 2293341 w 2972814"/>
                <a:gd name="connsiteY191" fmla="*/ 253742 h 459668"/>
                <a:gd name="connsiteX192" fmla="*/ 2294454 w 2972814"/>
                <a:gd name="connsiteY192" fmla="*/ 254702 h 459668"/>
                <a:gd name="connsiteX193" fmla="*/ 2306019 w 2972814"/>
                <a:gd name="connsiteY193" fmla="*/ 263734 h 459668"/>
                <a:gd name="connsiteX194" fmla="*/ 2314406 w 2972814"/>
                <a:gd name="connsiteY194" fmla="*/ 270300 h 459668"/>
                <a:gd name="connsiteX195" fmla="*/ 2319737 w 2972814"/>
                <a:gd name="connsiteY195" fmla="*/ 273725 h 459668"/>
                <a:gd name="connsiteX196" fmla="*/ 2334357 w 2972814"/>
                <a:gd name="connsiteY196" fmla="*/ 283107 h 459668"/>
                <a:gd name="connsiteX197" fmla="*/ 2335611 w 2972814"/>
                <a:gd name="connsiteY197" fmla="*/ 283717 h 459668"/>
                <a:gd name="connsiteX198" fmla="*/ 2354310 w 2972814"/>
                <a:gd name="connsiteY198" fmla="*/ 292799 h 459668"/>
                <a:gd name="connsiteX199" fmla="*/ 2357246 w 2972814"/>
                <a:gd name="connsiteY199" fmla="*/ 293708 h 459668"/>
                <a:gd name="connsiteX200" fmla="*/ 2374261 w 2972814"/>
                <a:gd name="connsiteY200" fmla="*/ 298982 h 459668"/>
                <a:gd name="connsiteX201" fmla="*/ 2394213 w 2972814"/>
                <a:gd name="connsiteY201" fmla="*/ 301842 h 459668"/>
                <a:gd name="connsiteX202" fmla="*/ 2414165 w 2972814"/>
                <a:gd name="connsiteY202" fmla="*/ 301814 h 459668"/>
                <a:gd name="connsiteX203" fmla="*/ 2434117 w 2972814"/>
                <a:gd name="connsiteY203" fmla="*/ 298854 h 459668"/>
                <a:gd name="connsiteX204" fmla="*/ 2454068 w 2972814"/>
                <a:gd name="connsiteY204" fmla="*/ 293867 h 459668"/>
                <a:gd name="connsiteX205" fmla="*/ 2454570 w 2972814"/>
                <a:gd name="connsiteY205" fmla="*/ 293708 h 459668"/>
                <a:gd name="connsiteX206" fmla="*/ 2474020 w 2972814"/>
                <a:gd name="connsiteY206" fmla="*/ 287673 h 459668"/>
                <a:gd name="connsiteX207" fmla="*/ 2484623 w 2972814"/>
                <a:gd name="connsiteY207" fmla="*/ 283717 h 459668"/>
                <a:gd name="connsiteX208" fmla="*/ 2493972 w 2972814"/>
                <a:gd name="connsiteY208" fmla="*/ 280113 h 459668"/>
                <a:gd name="connsiteX209" fmla="*/ 2509311 w 2972814"/>
                <a:gd name="connsiteY209" fmla="*/ 273725 h 459668"/>
                <a:gd name="connsiteX210" fmla="*/ 2513924 w 2972814"/>
                <a:gd name="connsiteY210" fmla="*/ 271866 h 459668"/>
                <a:gd name="connsiteX211" fmla="*/ 2532517 w 2972814"/>
                <a:gd name="connsiteY211" fmla="*/ 263734 h 459668"/>
                <a:gd name="connsiteX212" fmla="*/ 2533875 w 2972814"/>
                <a:gd name="connsiteY212" fmla="*/ 263123 h 459668"/>
                <a:gd name="connsiteX213" fmla="*/ 2552919 w 2972814"/>
                <a:gd name="connsiteY213" fmla="*/ 253742 h 459668"/>
                <a:gd name="connsiteX214" fmla="*/ 2553827 w 2972814"/>
                <a:gd name="connsiteY214" fmla="*/ 253315 h 459668"/>
                <a:gd name="connsiteX215" fmla="*/ 2573565 w 2972814"/>
                <a:gd name="connsiteY215" fmla="*/ 243751 h 459668"/>
                <a:gd name="connsiteX216" fmla="*/ 2573779 w 2972814"/>
                <a:gd name="connsiteY216" fmla="*/ 243645 h 459668"/>
                <a:gd name="connsiteX217" fmla="*/ 2593731 w 2972814"/>
                <a:gd name="connsiteY217" fmla="*/ 233932 h 459668"/>
                <a:gd name="connsiteX218" fmla="*/ 2594118 w 2972814"/>
                <a:gd name="connsiteY218" fmla="*/ 233759 h 459668"/>
                <a:gd name="connsiteX219" fmla="*/ 2613683 w 2972814"/>
                <a:gd name="connsiteY219" fmla="*/ 225015 h 459668"/>
                <a:gd name="connsiteX220" fmla="*/ 2617656 w 2972814"/>
                <a:gd name="connsiteY220" fmla="*/ 223768 h 459668"/>
                <a:gd name="connsiteX221" fmla="*/ 2633634 w 2972814"/>
                <a:gd name="connsiteY221" fmla="*/ 218677 h 459668"/>
                <a:gd name="connsiteX222" fmla="*/ 2653586 w 2972814"/>
                <a:gd name="connsiteY222" fmla="*/ 215752 h 459668"/>
                <a:gd name="connsiteX223" fmla="*/ 2673538 w 2972814"/>
                <a:gd name="connsiteY223" fmla="*/ 217852 h 459668"/>
                <a:gd name="connsiteX224" fmla="*/ 2687294 w 2972814"/>
                <a:gd name="connsiteY224" fmla="*/ 223768 h 459668"/>
                <a:gd name="connsiteX225" fmla="*/ 2693490 w 2972814"/>
                <a:gd name="connsiteY225" fmla="*/ 226358 h 459668"/>
                <a:gd name="connsiteX226" fmla="*/ 2703148 w 2972814"/>
                <a:gd name="connsiteY226" fmla="*/ 233759 h 459668"/>
                <a:gd name="connsiteX227" fmla="*/ 2713441 w 2972814"/>
                <a:gd name="connsiteY227" fmla="*/ 241796 h 459668"/>
                <a:gd name="connsiteX228" fmla="*/ 2715180 w 2972814"/>
                <a:gd name="connsiteY228" fmla="*/ 243751 h 459668"/>
                <a:gd name="connsiteX229" fmla="*/ 2724357 w 2972814"/>
                <a:gd name="connsiteY229" fmla="*/ 253742 h 459668"/>
                <a:gd name="connsiteX230" fmla="*/ 2733304 w 2972814"/>
                <a:gd name="connsiteY230" fmla="*/ 263734 h 459668"/>
                <a:gd name="connsiteX231" fmla="*/ 2733393 w 2972814"/>
                <a:gd name="connsiteY231" fmla="*/ 263832 h 459668"/>
                <a:gd name="connsiteX232" fmla="*/ 2740498 w 2972814"/>
                <a:gd name="connsiteY232" fmla="*/ 273725 h 459668"/>
                <a:gd name="connsiteX233" fmla="*/ 2747600 w 2972814"/>
                <a:gd name="connsiteY233" fmla="*/ 283717 h 459668"/>
                <a:gd name="connsiteX234" fmla="*/ 2753345 w 2972814"/>
                <a:gd name="connsiteY234" fmla="*/ 291765 h 459668"/>
                <a:gd name="connsiteX235" fmla="*/ 2754579 w 2972814"/>
                <a:gd name="connsiteY235" fmla="*/ 293708 h 459668"/>
                <a:gd name="connsiteX236" fmla="*/ 2760996 w 2972814"/>
                <a:gd name="connsiteY236" fmla="*/ 303700 h 459668"/>
                <a:gd name="connsiteX237" fmla="*/ 2767213 w 2972814"/>
                <a:gd name="connsiteY237" fmla="*/ 313691 h 459668"/>
                <a:gd name="connsiteX238" fmla="*/ 2773297 w 2972814"/>
                <a:gd name="connsiteY238" fmla="*/ 323482 h 459668"/>
                <a:gd name="connsiteX239" fmla="*/ 2773419 w 2972814"/>
                <a:gd name="connsiteY239" fmla="*/ 323683 h 459668"/>
                <a:gd name="connsiteX240" fmla="*/ 2779723 w 2972814"/>
                <a:gd name="connsiteY240" fmla="*/ 333674 h 459668"/>
                <a:gd name="connsiteX241" fmla="*/ 2785748 w 2972814"/>
                <a:gd name="connsiteY241" fmla="*/ 343666 h 459668"/>
                <a:gd name="connsiteX242" fmla="*/ 2791872 w 2972814"/>
                <a:gd name="connsiteY242" fmla="*/ 353657 h 459668"/>
                <a:gd name="connsiteX243" fmla="*/ 2793248 w 2972814"/>
                <a:gd name="connsiteY243" fmla="*/ 355927 h 459668"/>
                <a:gd name="connsiteX244" fmla="*/ 2798237 w 2972814"/>
                <a:gd name="connsiteY244" fmla="*/ 363649 h 459668"/>
                <a:gd name="connsiteX245" fmla="*/ 2804817 w 2972814"/>
                <a:gd name="connsiteY245" fmla="*/ 373640 h 459668"/>
                <a:gd name="connsiteX246" fmla="*/ 2811188 w 2972814"/>
                <a:gd name="connsiteY246" fmla="*/ 383632 h 459668"/>
                <a:gd name="connsiteX247" fmla="*/ 2813200 w 2972814"/>
                <a:gd name="connsiteY247" fmla="*/ 386718 h 459668"/>
                <a:gd name="connsiteX248" fmla="*/ 2818519 w 2972814"/>
                <a:gd name="connsiteY248" fmla="*/ 393623 h 459668"/>
                <a:gd name="connsiteX249" fmla="*/ 2826156 w 2972814"/>
                <a:gd name="connsiteY249" fmla="*/ 403615 h 459668"/>
                <a:gd name="connsiteX250" fmla="*/ 2833152 w 2972814"/>
                <a:gd name="connsiteY250" fmla="*/ 412979 h 459668"/>
                <a:gd name="connsiteX251" fmla="*/ 2833781 w 2972814"/>
                <a:gd name="connsiteY251" fmla="*/ 413606 h 459668"/>
                <a:gd name="connsiteX252" fmla="*/ 2843780 w 2972814"/>
                <a:gd name="connsiteY252" fmla="*/ 423598 h 459668"/>
                <a:gd name="connsiteX253" fmla="*/ 2853104 w 2972814"/>
                <a:gd name="connsiteY253" fmla="*/ 432601 h 459668"/>
                <a:gd name="connsiteX254" fmla="*/ 2854808 w 2972814"/>
                <a:gd name="connsiteY254" fmla="*/ 433589 h 459668"/>
                <a:gd name="connsiteX255" fmla="*/ 2871051 w 2972814"/>
                <a:gd name="connsiteY255" fmla="*/ 443581 h 459668"/>
                <a:gd name="connsiteX256" fmla="*/ 2873055 w 2972814"/>
                <a:gd name="connsiteY256" fmla="*/ 444818 h 459668"/>
                <a:gd name="connsiteX257" fmla="*/ 2893007 w 2972814"/>
                <a:gd name="connsiteY257" fmla="*/ 449219 h 459668"/>
                <a:gd name="connsiteX258" fmla="*/ 2912959 w 2972814"/>
                <a:gd name="connsiteY258" fmla="*/ 446579 h 459668"/>
                <a:gd name="connsiteX259" fmla="*/ 2920468 w 2972814"/>
                <a:gd name="connsiteY259" fmla="*/ 443581 h 459668"/>
                <a:gd name="connsiteX260" fmla="*/ 2932911 w 2972814"/>
                <a:gd name="connsiteY260" fmla="*/ 438571 h 459668"/>
                <a:gd name="connsiteX261" fmla="*/ 2940910 w 2972814"/>
                <a:gd name="connsiteY261" fmla="*/ 433589 h 459668"/>
                <a:gd name="connsiteX262" fmla="*/ 2952862 w 2972814"/>
                <a:gd name="connsiteY262" fmla="*/ 426576 h 459668"/>
                <a:gd name="connsiteX263" fmla="*/ 2957212 w 2972814"/>
                <a:gd name="connsiteY263" fmla="*/ 423598 h 459668"/>
                <a:gd name="connsiteX264" fmla="*/ 2971243 w 2972814"/>
                <a:gd name="connsiteY264" fmla="*/ 413606 h 459668"/>
                <a:gd name="connsiteX265" fmla="*/ 2972814 w 2972814"/>
                <a:gd name="connsiteY265" fmla="*/ 412532 h 459668"/>
                <a:gd name="connsiteX266" fmla="*/ 2972814 w 2972814"/>
                <a:gd name="connsiteY266" fmla="*/ 403615 h 459668"/>
                <a:gd name="connsiteX267" fmla="*/ 2972814 w 2972814"/>
                <a:gd name="connsiteY267" fmla="*/ 393623 h 459668"/>
                <a:gd name="connsiteX268" fmla="*/ 2972814 w 2972814"/>
                <a:gd name="connsiteY268" fmla="*/ 383632 h 459668"/>
                <a:gd name="connsiteX269" fmla="*/ 2972814 w 2972814"/>
                <a:gd name="connsiteY269" fmla="*/ 373640 h 459668"/>
                <a:gd name="connsiteX270" fmla="*/ 2972814 w 2972814"/>
                <a:gd name="connsiteY270" fmla="*/ 363649 h 459668"/>
                <a:gd name="connsiteX271" fmla="*/ 2972814 w 2972814"/>
                <a:gd name="connsiteY271" fmla="*/ 353657 h 459668"/>
                <a:gd name="connsiteX272" fmla="*/ 2972814 w 2972814"/>
                <a:gd name="connsiteY272" fmla="*/ 343666 h 459668"/>
                <a:gd name="connsiteX273" fmla="*/ 2972814 w 2972814"/>
                <a:gd name="connsiteY273" fmla="*/ 333674 h 459668"/>
                <a:gd name="connsiteX274" fmla="*/ 2972814 w 2972814"/>
                <a:gd name="connsiteY274" fmla="*/ 323683 h 459668"/>
                <a:gd name="connsiteX275" fmla="*/ 2972814 w 2972814"/>
                <a:gd name="connsiteY275" fmla="*/ 313691 h 459668"/>
                <a:gd name="connsiteX276" fmla="*/ 2972814 w 2972814"/>
                <a:gd name="connsiteY276" fmla="*/ 303700 h 459668"/>
                <a:gd name="connsiteX277" fmla="*/ 2972814 w 2972814"/>
                <a:gd name="connsiteY277" fmla="*/ 293708 h 459668"/>
                <a:gd name="connsiteX278" fmla="*/ 2972814 w 2972814"/>
                <a:gd name="connsiteY278" fmla="*/ 284216 h 459668"/>
                <a:gd name="connsiteX279" fmla="*/ 2959339 w 2972814"/>
                <a:gd name="connsiteY279" fmla="*/ 293708 h 459668"/>
                <a:gd name="connsiteX280" fmla="*/ 2952862 w 2972814"/>
                <a:gd name="connsiteY280" fmla="*/ 298314 h 459668"/>
                <a:gd name="connsiteX281" fmla="*/ 2943794 w 2972814"/>
                <a:gd name="connsiteY281" fmla="*/ 303700 h 459668"/>
                <a:gd name="connsiteX282" fmla="*/ 2932911 w 2972814"/>
                <a:gd name="connsiteY282" fmla="*/ 310157 h 459668"/>
                <a:gd name="connsiteX283" fmla="*/ 2924174 w 2972814"/>
                <a:gd name="connsiteY283" fmla="*/ 313691 h 459668"/>
                <a:gd name="connsiteX284" fmla="*/ 2912959 w 2972814"/>
                <a:gd name="connsiteY284" fmla="*/ 318243 h 459668"/>
                <a:gd name="connsiteX285" fmla="*/ 2893007 w 2972814"/>
                <a:gd name="connsiteY285" fmla="*/ 320666 h 459668"/>
                <a:gd name="connsiteX286" fmla="*/ 2873055 w 2972814"/>
                <a:gd name="connsiteY286" fmla="*/ 316370 h 459668"/>
                <a:gd name="connsiteX287" fmla="*/ 2868523 w 2972814"/>
                <a:gd name="connsiteY287" fmla="*/ 313691 h 459668"/>
                <a:gd name="connsiteX288" fmla="*/ 2853104 w 2972814"/>
                <a:gd name="connsiteY288" fmla="*/ 304328 h 459668"/>
                <a:gd name="connsiteX289" fmla="*/ 2852475 w 2972814"/>
                <a:gd name="connsiteY289" fmla="*/ 303700 h 459668"/>
                <a:gd name="connsiteX290" fmla="*/ 2842551 w 2972814"/>
                <a:gd name="connsiteY290" fmla="*/ 293708 h 459668"/>
                <a:gd name="connsiteX291" fmla="*/ 2833152 w 2972814"/>
                <a:gd name="connsiteY291" fmla="*/ 284734 h 459668"/>
                <a:gd name="connsiteX292" fmla="*/ 2832340 w 2972814"/>
                <a:gd name="connsiteY292" fmla="*/ 283717 h 459668"/>
                <a:gd name="connsiteX293" fmla="*/ 2824959 w 2972814"/>
                <a:gd name="connsiteY293" fmla="*/ 273725 h 459668"/>
                <a:gd name="connsiteX294" fmla="*/ 2817449 w 2972814"/>
                <a:gd name="connsiteY294" fmla="*/ 263734 h 459668"/>
                <a:gd name="connsiteX295" fmla="*/ 2813200 w 2972814"/>
                <a:gd name="connsiteY295" fmla="*/ 258198 h 459668"/>
                <a:gd name="connsiteX296" fmla="*/ 2810334 w 2972814"/>
                <a:gd name="connsiteY296" fmla="*/ 253742 h 459668"/>
                <a:gd name="connsiteX297" fmla="*/ 2803794 w 2972814"/>
                <a:gd name="connsiteY297" fmla="*/ 243751 h 459668"/>
                <a:gd name="connsiteX298" fmla="*/ 2797349 w 2972814"/>
                <a:gd name="connsiteY298" fmla="*/ 233759 h 459668"/>
                <a:gd name="connsiteX299" fmla="*/ 2793248 w 2972814"/>
                <a:gd name="connsiteY299" fmla="*/ 227558 h 459668"/>
                <a:gd name="connsiteX300" fmla="*/ 2790903 w 2972814"/>
                <a:gd name="connsiteY300" fmla="*/ 223768 h 459668"/>
                <a:gd name="connsiteX301" fmla="*/ 2784903 w 2972814"/>
                <a:gd name="connsiteY301" fmla="*/ 213776 h 459668"/>
                <a:gd name="connsiteX302" fmla="*/ 2778705 w 2972814"/>
                <a:gd name="connsiteY302" fmla="*/ 203785 h 459668"/>
                <a:gd name="connsiteX303" fmla="*/ 2773297 w 2972814"/>
                <a:gd name="connsiteY303" fmla="*/ 194740 h 459668"/>
                <a:gd name="connsiteX304" fmla="*/ 2772705 w 2972814"/>
                <a:gd name="connsiteY304" fmla="*/ 193793 h 459668"/>
                <a:gd name="connsiteX305" fmla="*/ 2766196 w 2972814"/>
                <a:gd name="connsiteY305" fmla="*/ 183802 h 459668"/>
                <a:gd name="connsiteX306" fmla="*/ 2759949 w 2972814"/>
                <a:gd name="connsiteY306" fmla="*/ 173810 h 459668"/>
                <a:gd name="connsiteX307" fmla="*/ 2753501 w 2972814"/>
                <a:gd name="connsiteY307" fmla="*/ 163819 h 459668"/>
                <a:gd name="connsiteX308" fmla="*/ 2753345 w 2972814"/>
                <a:gd name="connsiteY308" fmla="*/ 163569 h 459668"/>
                <a:gd name="connsiteX309" fmla="*/ 2746574 w 2972814"/>
                <a:gd name="connsiteY309" fmla="*/ 153827 h 459668"/>
                <a:gd name="connsiteX310" fmla="*/ 2739189 w 2972814"/>
                <a:gd name="connsiteY310" fmla="*/ 143836 h 459668"/>
                <a:gd name="connsiteX311" fmla="*/ 2733393 w 2972814"/>
                <a:gd name="connsiteY311" fmla="*/ 135592 h 459668"/>
                <a:gd name="connsiteX312" fmla="*/ 2731853 w 2972814"/>
                <a:gd name="connsiteY312" fmla="*/ 133844 h 459668"/>
                <a:gd name="connsiteX313" fmla="*/ 2722902 w 2972814"/>
                <a:gd name="connsiteY313" fmla="*/ 123853 h 459668"/>
                <a:gd name="connsiteX314" fmla="*/ 2713960 w 2972814"/>
                <a:gd name="connsiteY314" fmla="*/ 113861 h 459668"/>
                <a:gd name="connsiteX315" fmla="*/ 2713441 w 2972814"/>
                <a:gd name="connsiteY315" fmla="*/ 113291 h 459668"/>
                <a:gd name="connsiteX316" fmla="*/ 2701143 w 2972814"/>
                <a:gd name="connsiteY316" fmla="*/ 103870 h 459668"/>
                <a:gd name="connsiteX317" fmla="*/ 2693490 w 2972814"/>
                <a:gd name="connsiteY317" fmla="*/ 97901 h 459668"/>
                <a:gd name="connsiteX318" fmla="*/ 2683827 w 2972814"/>
                <a:gd name="connsiteY318" fmla="*/ 93878 h 459668"/>
                <a:gd name="connsiteX319" fmla="*/ 2673538 w 2972814"/>
                <a:gd name="connsiteY319" fmla="*/ 89561 h 459668"/>
                <a:gd name="connsiteX320" fmla="*/ 2653586 w 2972814"/>
                <a:gd name="connsiteY320" fmla="*/ 87448 h 459668"/>
                <a:gd name="connsiteX321" fmla="*/ 2633634 w 2972814"/>
                <a:gd name="connsiteY321" fmla="*/ 90467 h 459668"/>
                <a:gd name="connsiteX322" fmla="*/ 2623145 w 2972814"/>
                <a:gd name="connsiteY322" fmla="*/ 93878 h 459668"/>
                <a:gd name="connsiteX323" fmla="*/ 2613683 w 2972814"/>
                <a:gd name="connsiteY323" fmla="*/ 96986 h 459668"/>
                <a:gd name="connsiteX324" fmla="*/ 2597669 w 2972814"/>
                <a:gd name="connsiteY324" fmla="*/ 103870 h 459668"/>
                <a:gd name="connsiteX325" fmla="*/ 2593731 w 2972814"/>
                <a:gd name="connsiteY325" fmla="*/ 105609 h 459668"/>
                <a:gd name="connsiteX326" fmla="*/ 2577065 w 2972814"/>
                <a:gd name="connsiteY326" fmla="*/ 113861 h 459668"/>
                <a:gd name="connsiteX327" fmla="*/ 2573779 w 2972814"/>
                <a:gd name="connsiteY327" fmla="*/ 115408 h 459668"/>
                <a:gd name="connsiteX328" fmla="*/ 2556975 w 2972814"/>
                <a:gd name="connsiteY328" fmla="*/ 123853 h 459668"/>
                <a:gd name="connsiteX329" fmla="*/ 2553827 w 2972814"/>
                <a:gd name="connsiteY329" fmla="*/ 125408 h 459668"/>
                <a:gd name="connsiteX330" fmla="*/ 2536112 w 2972814"/>
                <a:gd name="connsiteY330" fmla="*/ 133844 h 459668"/>
                <a:gd name="connsiteX331" fmla="*/ 2533875 w 2972814"/>
                <a:gd name="connsiteY331" fmla="*/ 134964 h 459668"/>
                <a:gd name="connsiteX332" fmla="*/ 2514435 w 2972814"/>
                <a:gd name="connsiteY332" fmla="*/ 143836 h 459668"/>
                <a:gd name="connsiteX333" fmla="*/ 2513924 w 2972814"/>
                <a:gd name="connsiteY333" fmla="*/ 144063 h 459668"/>
                <a:gd name="connsiteX334" fmla="*/ 2493972 w 2972814"/>
                <a:gd name="connsiteY334" fmla="*/ 152147 h 459668"/>
                <a:gd name="connsiteX335" fmla="*/ 2489336 w 2972814"/>
                <a:gd name="connsiteY335" fmla="*/ 153827 h 459668"/>
                <a:gd name="connsiteX336" fmla="*/ 2474020 w 2972814"/>
                <a:gd name="connsiteY336" fmla="*/ 159531 h 459668"/>
                <a:gd name="connsiteX337" fmla="*/ 2460496 w 2972814"/>
                <a:gd name="connsiteY337" fmla="*/ 163819 h 459668"/>
                <a:gd name="connsiteX338" fmla="*/ 2454068 w 2972814"/>
                <a:gd name="connsiteY338" fmla="*/ 165882 h 459668"/>
                <a:gd name="connsiteX339" fmla="*/ 2434117 w 2972814"/>
                <a:gd name="connsiteY339" fmla="*/ 170696 h 459668"/>
                <a:gd name="connsiteX340" fmla="*/ 2414165 w 2972814"/>
                <a:gd name="connsiteY340" fmla="*/ 173630 h 459668"/>
                <a:gd name="connsiteX341" fmla="*/ 2400956 w 2972814"/>
                <a:gd name="connsiteY341" fmla="*/ 173810 h 459668"/>
                <a:gd name="connsiteX342" fmla="*/ 2394213 w 2972814"/>
                <a:gd name="connsiteY342" fmla="*/ 173901 h 459668"/>
                <a:gd name="connsiteX343" fmla="*/ 2393670 w 2972814"/>
                <a:gd name="connsiteY343" fmla="*/ 173810 h 459668"/>
                <a:gd name="connsiteX344" fmla="*/ 2374261 w 2972814"/>
                <a:gd name="connsiteY344" fmla="*/ 170647 h 459668"/>
                <a:gd name="connsiteX345" fmla="*/ 2354310 w 2972814"/>
                <a:gd name="connsiteY345" fmla="*/ 164526 h 459668"/>
                <a:gd name="connsiteX346" fmla="*/ 2352879 w 2972814"/>
                <a:gd name="connsiteY346" fmla="*/ 163819 h 459668"/>
                <a:gd name="connsiteX347" fmla="*/ 2334357 w 2972814"/>
                <a:gd name="connsiteY347" fmla="*/ 154777 h 459668"/>
                <a:gd name="connsiteX348" fmla="*/ 2332880 w 2972814"/>
                <a:gd name="connsiteY348" fmla="*/ 153827 h 459668"/>
                <a:gd name="connsiteX349" fmla="*/ 2317438 w 2972814"/>
                <a:gd name="connsiteY349" fmla="*/ 143836 h 459668"/>
                <a:gd name="connsiteX350" fmla="*/ 2314406 w 2972814"/>
                <a:gd name="connsiteY350" fmla="*/ 141899 h 459668"/>
                <a:gd name="connsiteX351" fmla="*/ 2303727 w 2972814"/>
                <a:gd name="connsiteY351" fmla="*/ 133844 h 459668"/>
                <a:gd name="connsiteX352" fmla="*/ 2294454 w 2972814"/>
                <a:gd name="connsiteY352" fmla="*/ 126392 h 459668"/>
                <a:gd name="connsiteX353" fmla="*/ 2291625 w 2972814"/>
                <a:gd name="connsiteY353" fmla="*/ 123853 h 459668"/>
                <a:gd name="connsiteX354" fmla="*/ 2279785 w 2972814"/>
                <a:gd name="connsiteY354" fmla="*/ 113861 h 459668"/>
                <a:gd name="connsiteX355" fmla="*/ 2274503 w 2972814"/>
                <a:gd name="connsiteY355" fmla="*/ 109391 h 459668"/>
                <a:gd name="connsiteX356" fmla="*/ 2268437 w 2972814"/>
                <a:gd name="connsiteY356" fmla="*/ 103870 h 459668"/>
                <a:gd name="connsiteX357" fmla="*/ 2257380 w 2972814"/>
                <a:gd name="connsiteY357" fmla="*/ 93878 h 459668"/>
                <a:gd name="connsiteX358" fmla="*/ 2254550 w 2972814"/>
                <a:gd name="connsiteY358" fmla="*/ 91288 h 459668"/>
                <a:gd name="connsiteX359" fmla="*/ 2246450 w 2972814"/>
                <a:gd name="connsiteY359" fmla="*/ 83887 h 459668"/>
                <a:gd name="connsiteX360" fmla="*/ 2235230 w 2972814"/>
                <a:gd name="connsiteY360" fmla="*/ 73895 h 459668"/>
                <a:gd name="connsiteX361" fmla="*/ 2234599 w 2972814"/>
                <a:gd name="connsiteY361" fmla="*/ 73316 h 459668"/>
                <a:gd name="connsiteX362" fmla="*/ 2223606 w 2972814"/>
                <a:gd name="connsiteY362" fmla="*/ 63904 h 459668"/>
                <a:gd name="connsiteX363" fmla="*/ 2214647 w 2972814"/>
                <a:gd name="connsiteY363" fmla="*/ 56392 h 459668"/>
                <a:gd name="connsiteX364" fmla="*/ 2211354 w 2972814"/>
                <a:gd name="connsiteY364" fmla="*/ 53912 h 459668"/>
                <a:gd name="connsiteX365" fmla="*/ 2198158 w 2972814"/>
                <a:gd name="connsiteY365" fmla="*/ 43921 h 459668"/>
                <a:gd name="connsiteX366" fmla="*/ 2194695 w 2972814"/>
                <a:gd name="connsiteY366" fmla="*/ 41288 h 459668"/>
                <a:gd name="connsiteX367" fmla="*/ 2182374 w 2972814"/>
                <a:gd name="connsiteY367" fmla="*/ 33929 h 459668"/>
                <a:gd name="connsiteX368" fmla="*/ 2174743 w 2972814"/>
                <a:gd name="connsiteY368" fmla="*/ 29453 h 459668"/>
                <a:gd name="connsiteX369" fmla="*/ 2160860 w 2972814"/>
                <a:gd name="connsiteY369" fmla="*/ 23938 h 459668"/>
                <a:gd name="connsiteX370" fmla="*/ 2154791 w 2972814"/>
                <a:gd name="connsiteY370" fmla="*/ 21527 h 459668"/>
                <a:gd name="connsiteX371" fmla="*/ 2134840 w 2972814"/>
                <a:gd name="connsiteY371" fmla="*/ 18146 h 459668"/>
                <a:gd name="connsiteX372" fmla="*/ 2114888 w 2972814"/>
                <a:gd name="connsiteY372" fmla="*/ 20051 h 459668"/>
                <a:gd name="connsiteX373" fmla="*/ 2104907 w 2972814"/>
                <a:gd name="connsiteY373" fmla="*/ 23938 h 459668"/>
                <a:gd name="connsiteX374" fmla="*/ 2094936 w 2972814"/>
                <a:gd name="connsiteY374" fmla="*/ 27923 h 459668"/>
                <a:gd name="connsiteX375" fmla="*/ 2085662 w 2972814"/>
                <a:gd name="connsiteY375" fmla="*/ 33929 h 459668"/>
                <a:gd name="connsiteX376" fmla="*/ 2074984 w 2972814"/>
                <a:gd name="connsiteY376" fmla="*/ 41166 h 459668"/>
                <a:gd name="connsiteX377" fmla="*/ 2072017 w 2972814"/>
                <a:gd name="connsiteY377" fmla="*/ 43921 h 459668"/>
                <a:gd name="connsiteX378" fmla="*/ 2060476 w 2972814"/>
                <a:gd name="connsiteY378" fmla="*/ 53912 h 459668"/>
                <a:gd name="connsiteX379" fmla="*/ 2055033 w 2972814"/>
                <a:gd name="connsiteY379" fmla="*/ 58819 h 459668"/>
                <a:gd name="connsiteX380" fmla="*/ 2050266 w 2972814"/>
                <a:gd name="connsiteY380" fmla="*/ 63904 h 459668"/>
                <a:gd name="connsiteX381" fmla="*/ 2040878 w 2972814"/>
                <a:gd name="connsiteY381" fmla="*/ 73895 h 459668"/>
                <a:gd name="connsiteX382" fmla="*/ 2035081 w 2972814"/>
                <a:gd name="connsiteY382" fmla="*/ 80140 h 459668"/>
                <a:gd name="connsiteX383" fmla="*/ 2031850 w 2972814"/>
                <a:gd name="connsiteY383" fmla="*/ 83887 h 459668"/>
                <a:gd name="connsiteX384" fmla="*/ 2023098 w 2972814"/>
                <a:gd name="connsiteY384" fmla="*/ 93878 h 459668"/>
                <a:gd name="connsiteX385" fmla="*/ 2015129 w 2972814"/>
                <a:gd name="connsiteY385" fmla="*/ 103156 h 459668"/>
                <a:gd name="connsiteX386" fmla="*/ 2014513 w 2972814"/>
                <a:gd name="connsiteY386" fmla="*/ 103870 h 459668"/>
                <a:gd name="connsiteX387" fmla="*/ 2005845 w 2972814"/>
                <a:gd name="connsiteY387" fmla="*/ 113861 h 459668"/>
                <a:gd name="connsiteX388" fmla="*/ 1997093 w 2972814"/>
                <a:gd name="connsiteY388" fmla="*/ 123853 h 459668"/>
                <a:gd name="connsiteX389" fmla="*/ 1995177 w 2972814"/>
                <a:gd name="connsiteY389" fmla="*/ 126067 h 459668"/>
                <a:gd name="connsiteX390" fmla="*/ 1987689 w 2972814"/>
                <a:gd name="connsiteY390" fmla="*/ 133844 h 459668"/>
                <a:gd name="connsiteX391" fmla="*/ 1978144 w 2972814"/>
                <a:gd name="connsiteY391" fmla="*/ 143836 h 459668"/>
                <a:gd name="connsiteX392" fmla="*/ 1975226 w 2972814"/>
                <a:gd name="connsiteY392" fmla="*/ 146902 h 459668"/>
                <a:gd name="connsiteX393" fmla="*/ 1967294 w 2972814"/>
                <a:gd name="connsiteY393" fmla="*/ 153827 h 459668"/>
                <a:gd name="connsiteX394" fmla="*/ 1955499 w 2972814"/>
                <a:gd name="connsiteY394" fmla="*/ 163819 h 459668"/>
                <a:gd name="connsiteX395" fmla="*/ 1955274 w 2972814"/>
                <a:gd name="connsiteY395" fmla="*/ 164019 h 459668"/>
                <a:gd name="connsiteX396" fmla="*/ 1940426 w 2972814"/>
                <a:gd name="connsiteY396" fmla="*/ 173810 h 459668"/>
                <a:gd name="connsiteX397" fmla="*/ 1935322 w 2972814"/>
                <a:gd name="connsiteY397" fmla="*/ 176995 h 459668"/>
                <a:gd name="connsiteX398" fmla="*/ 1919001 w 2972814"/>
                <a:gd name="connsiteY398" fmla="*/ 183802 h 459668"/>
                <a:gd name="connsiteX399" fmla="*/ 1915370 w 2972814"/>
                <a:gd name="connsiteY399" fmla="*/ 185416 h 459668"/>
                <a:gd name="connsiteX400" fmla="*/ 1895419 w 2972814"/>
                <a:gd name="connsiteY400" fmla="*/ 189752 h 459668"/>
                <a:gd name="connsiteX401" fmla="*/ 1875467 w 2972814"/>
                <a:gd name="connsiteY401" fmla="*/ 190614 h 459668"/>
                <a:gd name="connsiteX402" fmla="*/ 1855515 w 2972814"/>
                <a:gd name="connsiteY402" fmla="*/ 189729 h 459668"/>
                <a:gd name="connsiteX403" fmla="*/ 1835563 w 2972814"/>
                <a:gd name="connsiteY403" fmla="*/ 187373 h 459668"/>
                <a:gd name="connsiteX404" fmla="*/ 1815612 w 2972814"/>
                <a:gd name="connsiteY404" fmla="*/ 184226 h 459668"/>
                <a:gd name="connsiteX405" fmla="*/ 1813056 w 2972814"/>
                <a:gd name="connsiteY405" fmla="*/ 183802 h 459668"/>
                <a:gd name="connsiteX406" fmla="*/ 1795660 w 2972814"/>
                <a:gd name="connsiteY406" fmla="*/ 180991 h 459668"/>
                <a:gd name="connsiteX407" fmla="*/ 1775707 w 2972814"/>
                <a:gd name="connsiteY407" fmla="*/ 177187 h 459668"/>
                <a:gd name="connsiteX408" fmla="*/ 1760933 w 2972814"/>
                <a:gd name="connsiteY408" fmla="*/ 173810 h 459668"/>
                <a:gd name="connsiteX409" fmla="*/ 1755756 w 2972814"/>
                <a:gd name="connsiteY409" fmla="*/ 172611 h 459668"/>
                <a:gd name="connsiteX410" fmla="*/ 1735804 w 2972814"/>
                <a:gd name="connsiteY410" fmla="*/ 168186 h 459668"/>
                <a:gd name="connsiteX411" fmla="*/ 1719280 w 2972814"/>
                <a:gd name="connsiteY411" fmla="*/ 163819 h 459668"/>
                <a:gd name="connsiteX412" fmla="*/ 1715853 w 2972814"/>
                <a:gd name="connsiteY412" fmla="*/ 162945 h 459668"/>
                <a:gd name="connsiteX413" fmla="*/ 1695900 w 2972814"/>
                <a:gd name="connsiteY413" fmla="*/ 158088 h 459668"/>
                <a:gd name="connsiteX414" fmla="*/ 1677505 w 2972814"/>
                <a:gd name="connsiteY414" fmla="*/ 153827 h 459668"/>
                <a:gd name="connsiteX415" fmla="*/ 1675949 w 2972814"/>
                <a:gd name="connsiteY415" fmla="*/ 153470 h 459668"/>
                <a:gd name="connsiteX416" fmla="*/ 1655997 w 2972814"/>
                <a:gd name="connsiteY416" fmla="*/ 149916 h 459668"/>
                <a:gd name="connsiteX417" fmla="*/ 1636046 w 2972814"/>
                <a:gd name="connsiteY417" fmla="*/ 146990 h 459668"/>
                <a:gd name="connsiteX418" fmla="*/ 1616093 w 2972814"/>
                <a:gd name="connsiteY418" fmla="*/ 145073 h 459668"/>
                <a:gd name="connsiteX419" fmla="*/ 1602866 w 2972814"/>
                <a:gd name="connsiteY419" fmla="*/ 143836 h 459668"/>
                <a:gd name="connsiteX420" fmla="*/ 1596142 w 2972814"/>
                <a:gd name="connsiteY420" fmla="*/ 143196 h 459668"/>
                <a:gd name="connsiteX421" fmla="*/ 1576190 w 2972814"/>
                <a:gd name="connsiteY421" fmla="*/ 140548 h 459668"/>
                <a:gd name="connsiteX422" fmla="*/ 1556239 w 2972814"/>
                <a:gd name="connsiteY422" fmla="*/ 136370 h 459668"/>
                <a:gd name="connsiteX423" fmla="*/ 1548049 w 2972814"/>
                <a:gd name="connsiteY423" fmla="*/ 133844 h 459668"/>
                <a:gd name="connsiteX424" fmla="*/ 1536286 w 2972814"/>
                <a:gd name="connsiteY424" fmla="*/ 130508 h 459668"/>
                <a:gd name="connsiteX425" fmla="*/ 1519255 w 2972814"/>
                <a:gd name="connsiteY425" fmla="*/ 123853 h 459668"/>
                <a:gd name="connsiteX426" fmla="*/ 1516335 w 2972814"/>
                <a:gd name="connsiteY426" fmla="*/ 122723 h 459668"/>
                <a:gd name="connsiteX427" fmla="*/ 1497335 w 2972814"/>
                <a:gd name="connsiteY427" fmla="*/ 113861 h 459668"/>
                <a:gd name="connsiteX428" fmla="*/ 1496383 w 2972814"/>
                <a:gd name="connsiteY428" fmla="*/ 113389 h 459668"/>
                <a:gd name="connsiteX429" fmla="*/ 1478196 w 2972814"/>
                <a:gd name="connsiteY429" fmla="*/ 103870 h 459668"/>
                <a:gd name="connsiteX430" fmla="*/ 1476432 w 2972814"/>
                <a:gd name="connsiteY430" fmla="*/ 102997 h 459668"/>
                <a:gd name="connsiteX431" fmla="*/ 1458683 w 2972814"/>
                <a:gd name="connsiteY431" fmla="*/ 93878 h 459668"/>
                <a:gd name="connsiteX432" fmla="*/ 1456479 w 2972814"/>
                <a:gd name="connsiteY432" fmla="*/ 92724 h 459668"/>
                <a:gd name="connsiteX433" fmla="*/ 1437317 w 2972814"/>
                <a:gd name="connsiteY433" fmla="*/ 83887 h 459668"/>
                <a:gd name="connsiteX434" fmla="*/ 1436528 w 2972814"/>
                <a:gd name="connsiteY434" fmla="*/ 83530 h 459668"/>
                <a:gd name="connsiteX435" fmla="*/ 1416576 w 2972814"/>
                <a:gd name="connsiteY435" fmla="*/ 77344 h 459668"/>
                <a:gd name="connsiteX436" fmla="*/ 1399529 w 2972814"/>
                <a:gd name="connsiteY436" fmla="*/ 73895 h 459668"/>
                <a:gd name="connsiteX437" fmla="*/ 1396625 w 2972814"/>
                <a:gd name="connsiteY437" fmla="*/ 73318 h 459668"/>
                <a:gd name="connsiteX438" fmla="*/ 1376672 w 2972814"/>
                <a:gd name="connsiteY438" fmla="*/ 72743 h 459668"/>
                <a:gd name="connsiteX439" fmla="*/ 1365112 w 2972814"/>
                <a:gd name="connsiteY439" fmla="*/ 73895 h 459668"/>
                <a:gd name="connsiteX440" fmla="*/ 1356720 w 2972814"/>
                <a:gd name="connsiteY440" fmla="*/ 74733 h 459668"/>
                <a:gd name="connsiteX441" fmla="*/ 1336769 w 2972814"/>
                <a:gd name="connsiteY441" fmla="*/ 79632 h 459668"/>
                <a:gd name="connsiteX442" fmla="*/ 1322916 w 2972814"/>
                <a:gd name="connsiteY442" fmla="*/ 83887 h 459668"/>
                <a:gd name="connsiteX443" fmla="*/ 1316817 w 2972814"/>
                <a:gd name="connsiteY443" fmla="*/ 85718 h 459668"/>
                <a:gd name="connsiteX444" fmla="*/ 1296865 w 2972814"/>
                <a:gd name="connsiteY444" fmla="*/ 92655 h 459668"/>
                <a:gd name="connsiteX445" fmla="*/ 1293512 w 2972814"/>
                <a:gd name="connsiteY445" fmla="*/ 93878 h 459668"/>
                <a:gd name="connsiteX446" fmla="*/ 1276913 w 2972814"/>
                <a:gd name="connsiteY446" fmla="*/ 99828 h 459668"/>
                <a:gd name="connsiteX447" fmla="*/ 1263532 w 2972814"/>
                <a:gd name="connsiteY447" fmla="*/ 103870 h 459668"/>
                <a:gd name="connsiteX448" fmla="*/ 1256962 w 2972814"/>
                <a:gd name="connsiteY448" fmla="*/ 105881 h 459668"/>
                <a:gd name="connsiteX449" fmla="*/ 1237010 w 2972814"/>
                <a:gd name="connsiteY449" fmla="*/ 110825 h 459668"/>
                <a:gd name="connsiteX450" fmla="*/ 1217058 w 2972814"/>
                <a:gd name="connsiteY450" fmla="*/ 113091 h 459668"/>
                <a:gd name="connsiteX451" fmla="*/ 1197106 w 2972814"/>
                <a:gd name="connsiteY451" fmla="*/ 113164 h 459668"/>
                <a:gd name="connsiteX452" fmla="*/ 1177155 w 2972814"/>
                <a:gd name="connsiteY452" fmla="*/ 110190 h 459668"/>
                <a:gd name="connsiteX453" fmla="*/ 1157203 w 2972814"/>
                <a:gd name="connsiteY453" fmla="*/ 104683 h 459668"/>
                <a:gd name="connsiteX454" fmla="*/ 1155111 w 2972814"/>
                <a:gd name="connsiteY454" fmla="*/ 103870 h 459668"/>
                <a:gd name="connsiteX455" fmla="*/ 1137251 w 2972814"/>
                <a:gd name="connsiteY455" fmla="*/ 96916 h 459668"/>
                <a:gd name="connsiteX456" fmla="*/ 1131063 w 2972814"/>
                <a:gd name="connsiteY456" fmla="*/ 93878 h 459668"/>
                <a:gd name="connsiteX457" fmla="*/ 1117299 w 2972814"/>
                <a:gd name="connsiteY457" fmla="*/ 87307 h 459668"/>
                <a:gd name="connsiteX458" fmla="*/ 1110814 w 2972814"/>
                <a:gd name="connsiteY458" fmla="*/ 83887 h 459668"/>
                <a:gd name="connsiteX459" fmla="*/ 1097348 w 2972814"/>
                <a:gd name="connsiteY459" fmla="*/ 76823 h 459668"/>
                <a:gd name="connsiteX460" fmla="*/ 1091994 w 2972814"/>
                <a:gd name="connsiteY460" fmla="*/ 73895 h 459668"/>
                <a:gd name="connsiteX461" fmla="*/ 1077396 w 2972814"/>
                <a:gd name="connsiteY461" fmla="*/ 65932 h 459668"/>
                <a:gd name="connsiteX462" fmla="*/ 1073533 w 2972814"/>
                <a:gd name="connsiteY462" fmla="*/ 63904 h 459668"/>
                <a:gd name="connsiteX463" fmla="*/ 1057444 w 2972814"/>
                <a:gd name="connsiteY463" fmla="*/ 55370 h 459668"/>
                <a:gd name="connsiteX464" fmla="*/ 1054285 w 2972814"/>
                <a:gd name="connsiteY464" fmla="*/ 53912 h 459668"/>
                <a:gd name="connsiteX465" fmla="*/ 1037492 w 2972814"/>
                <a:gd name="connsiteY465" fmla="*/ 46099 h 459668"/>
                <a:gd name="connsiteX466" fmla="*/ 1032669 w 2972814"/>
                <a:gd name="connsiteY466" fmla="*/ 43921 h 459668"/>
                <a:gd name="connsiteX467" fmla="*/ 1017541 w 2972814"/>
                <a:gd name="connsiteY467" fmla="*/ 36957 h 459668"/>
                <a:gd name="connsiteX468" fmla="*/ 1009742 w 2972814"/>
                <a:gd name="connsiteY468" fmla="*/ 33929 h 459668"/>
                <a:gd name="connsiteX469" fmla="*/ 997589 w 2972814"/>
                <a:gd name="connsiteY469" fmla="*/ 29278 h 459668"/>
                <a:gd name="connsiteX470" fmla="*/ 983483 w 2972814"/>
                <a:gd name="connsiteY470" fmla="*/ 23938 h 459668"/>
                <a:gd name="connsiteX471" fmla="*/ 977636 w 2972814"/>
                <a:gd name="connsiteY471" fmla="*/ 21717 h 459668"/>
                <a:gd name="connsiteX472" fmla="*/ 957685 w 2972814"/>
                <a:gd name="connsiteY472" fmla="*/ 14677 h 459668"/>
                <a:gd name="connsiteX473" fmla="*/ 955335 w 2972814"/>
                <a:gd name="connsiteY473" fmla="*/ 13946 h 459668"/>
                <a:gd name="connsiteX474" fmla="*/ 937733 w 2972814"/>
                <a:gd name="connsiteY474" fmla="*/ 8574 h 459668"/>
                <a:gd name="connsiteX475" fmla="*/ 920316 w 2972814"/>
                <a:gd name="connsiteY475" fmla="*/ 3955 h 459668"/>
                <a:gd name="connsiteX476" fmla="*/ 917782 w 2972814"/>
                <a:gd name="connsiteY476" fmla="*/ 3318 h 459668"/>
                <a:gd name="connsiteX477" fmla="*/ 897829 w 2972814"/>
                <a:gd name="connsiteY477" fmla="*/ 283 h 459668"/>
                <a:gd name="connsiteX478" fmla="*/ 877878 w 2972814"/>
                <a:gd name="connsiteY478" fmla="*/ 0 h 459668"/>
                <a:gd name="connsiteX479" fmla="*/ 857926 w 2972814"/>
                <a:gd name="connsiteY479" fmla="*/ 3243 h 459668"/>
                <a:gd name="connsiteX480" fmla="*/ 855982 w 2972814"/>
                <a:gd name="connsiteY480" fmla="*/ 3955 h 459668"/>
                <a:gd name="connsiteX481" fmla="*/ 837975 w 2972814"/>
                <a:gd name="connsiteY481" fmla="*/ 11053 h 459668"/>
                <a:gd name="connsiteX482" fmla="*/ 833109 w 2972814"/>
                <a:gd name="connsiteY482" fmla="*/ 13946 h 459668"/>
                <a:gd name="connsiteX483" fmla="*/ 818022 w 2972814"/>
                <a:gd name="connsiteY483" fmla="*/ 22964 h 459668"/>
                <a:gd name="connsiteX484" fmla="*/ 816786 w 2972814"/>
                <a:gd name="connsiteY484" fmla="*/ 23938 h 459668"/>
                <a:gd name="connsiteX485" fmla="*/ 803679 w 2972814"/>
                <a:gd name="connsiteY485" fmla="*/ 33929 h 459668"/>
                <a:gd name="connsiteX486" fmla="*/ 798071 w 2972814"/>
                <a:gd name="connsiteY486" fmla="*/ 38318 h 459668"/>
                <a:gd name="connsiteX487" fmla="*/ 792028 w 2972814"/>
                <a:gd name="connsiteY487" fmla="*/ 43921 h 459668"/>
                <a:gd name="connsiteX488" fmla="*/ 781112 w 2972814"/>
                <a:gd name="connsiteY488" fmla="*/ 53912 h 459668"/>
                <a:gd name="connsiteX489" fmla="*/ 778119 w 2972814"/>
                <a:gd name="connsiteY489" fmla="*/ 56663 h 459668"/>
                <a:gd name="connsiteX490" fmla="*/ 770725 w 2972814"/>
                <a:gd name="connsiteY490" fmla="*/ 63904 h 459668"/>
                <a:gd name="connsiteX491" fmla="*/ 760630 w 2972814"/>
                <a:gd name="connsiteY491" fmla="*/ 73895 h 459668"/>
                <a:gd name="connsiteX492" fmla="*/ 758168 w 2972814"/>
                <a:gd name="connsiteY492" fmla="*/ 76289 h 459668"/>
                <a:gd name="connsiteX493" fmla="*/ 750429 w 2972814"/>
                <a:gd name="connsiteY493" fmla="*/ 83887 h 459668"/>
                <a:gd name="connsiteX494" fmla="*/ 739928 w 2972814"/>
                <a:gd name="connsiteY494" fmla="*/ 93878 h 459668"/>
                <a:gd name="connsiteX495" fmla="*/ 738215 w 2972814"/>
                <a:gd name="connsiteY495" fmla="*/ 95577 h 459668"/>
                <a:gd name="connsiteX496" fmla="*/ 729025 w 2972814"/>
                <a:gd name="connsiteY496" fmla="*/ 103870 h 459668"/>
                <a:gd name="connsiteX497" fmla="*/ 718264 w 2972814"/>
                <a:gd name="connsiteY497" fmla="*/ 113712 h 459668"/>
                <a:gd name="connsiteX498" fmla="*/ 718077 w 2972814"/>
                <a:gd name="connsiteY498" fmla="*/ 113861 h 459668"/>
                <a:gd name="connsiteX499" fmla="*/ 705206 w 2972814"/>
                <a:gd name="connsiteY499" fmla="*/ 123853 h 459668"/>
                <a:gd name="connsiteX500" fmla="*/ 698312 w 2972814"/>
                <a:gd name="connsiteY500" fmla="*/ 129404 h 459668"/>
                <a:gd name="connsiteX501" fmla="*/ 691496 w 2972814"/>
                <a:gd name="connsiteY501" fmla="*/ 133844 h 459668"/>
                <a:gd name="connsiteX502" fmla="*/ 678361 w 2972814"/>
                <a:gd name="connsiteY502" fmla="*/ 142274 h 459668"/>
                <a:gd name="connsiteX503" fmla="*/ 675488 w 2972814"/>
                <a:gd name="connsiteY503" fmla="*/ 143836 h 459668"/>
                <a:gd name="connsiteX504" fmla="*/ 658408 w 2972814"/>
                <a:gd name="connsiteY504" fmla="*/ 153262 h 459668"/>
                <a:gd name="connsiteX505" fmla="*/ 657117 w 2972814"/>
                <a:gd name="connsiteY505" fmla="*/ 153827 h 459668"/>
                <a:gd name="connsiteX506" fmla="*/ 638457 w 2972814"/>
                <a:gd name="connsiteY506" fmla="*/ 162016 h 459668"/>
                <a:gd name="connsiteX507" fmla="*/ 633963 w 2972814"/>
                <a:gd name="connsiteY507" fmla="*/ 163819 h 459668"/>
                <a:gd name="connsiteX508" fmla="*/ 618505 w 2972814"/>
                <a:gd name="connsiteY508" fmla="*/ 169967 h 459668"/>
                <a:gd name="connsiteX509" fmla="*/ 608862 w 2972814"/>
                <a:gd name="connsiteY509" fmla="*/ 173810 h 459668"/>
                <a:gd name="connsiteX510" fmla="*/ 598553 w 2972814"/>
                <a:gd name="connsiteY510" fmla="*/ 177926 h 459668"/>
                <a:gd name="connsiteX511" fmla="*/ 584783 w 2972814"/>
                <a:gd name="connsiteY511" fmla="*/ 183802 h 459668"/>
                <a:gd name="connsiteX512" fmla="*/ 578601 w 2972814"/>
                <a:gd name="connsiteY512" fmla="*/ 186410 h 459668"/>
                <a:gd name="connsiteX513" fmla="*/ 563151 w 2972814"/>
                <a:gd name="connsiteY513" fmla="*/ 193793 h 459668"/>
                <a:gd name="connsiteX514" fmla="*/ 558649 w 2972814"/>
                <a:gd name="connsiteY514" fmla="*/ 195898 h 459668"/>
                <a:gd name="connsiteX515" fmla="*/ 542233 w 2972814"/>
                <a:gd name="connsiteY515" fmla="*/ 203785 h 459668"/>
                <a:gd name="connsiteX516" fmla="*/ 538698 w 2972814"/>
                <a:gd name="connsiteY516" fmla="*/ 205510 h 459668"/>
                <a:gd name="connsiteX517" fmla="*/ 521923 w 2972814"/>
                <a:gd name="connsiteY517" fmla="*/ 213776 h 459668"/>
                <a:gd name="connsiteX518" fmla="*/ 518746 w 2972814"/>
                <a:gd name="connsiteY518" fmla="*/ 215356 h 459668"/>
                <a:gd name="connsiteX519" fmla="*/ 500251 w 2972814"/>
                <a:gd name="connsiteY519" fmla="*/ 223768 h 459668"/>
                <a:gd name="connsiteX520" fmla="*/ 498794 w 2972814"/>
                <a:gd name="connsiteY520" fmla="*/ 224421 h 459668"/>
                <a:gd name="connsiteX521" fmla="*/ 478842 w 2972814"/>
                <a:gd name="connsiteY521" fmla="*/ 232483 h 459668"/>
                <a:gd name="connsiteX522" fmla="*/ 474953 w 2972814"/>
                <a:gd name="connsiteY522" fmla="*/ 233759 h 459668"/>
                <a:gd name="connsiteX523" fmla="*/ 458891 w 2972814"/>
                <a:gd name="connsiteY523" fmla="*/ 239135 h 459668"/>
                <a:gd name="connsiteX524" fmla="*/ 441617 w 2972814"/>
                <a:gd name="connsiteY524" fmla="*/ 243751 h 459668"/>
                <a:gd name="connsiteX525" fmla="*/ 438939 w 2972814"/>
                <a:gd name="connsiteY525" fmla="*/ 244465 h 459668"/>
                <a:gd name="connsiteX526" fmla="*/ 418987 w 2972814"/>
                <a:gd name="connsiteY526" fmla="*/ 249307 h 459668"/>
                <a:gd name="connsiteX527" fmla="*/ 402958 w 2972814"/>
                <a:gd name="connsiteY527" fmla="*/ 253742 h 459668"/>
                <a:gd name="connsiteX528" fmla="*/ 399035 w 2972814"/>
                <a:gd name="connsiteY528" fmla="*/ 254831 h 459668"/>
                <a:gd name="connsiteX529" fmla="*/ 379084 w 2972814"/>
                <a:gd name="connsiteY529" fmla="*/ 261262 h 459668"/>
                <a:gd name="connsiteX530" fmla="*/ 373076 w 2972814"/>
                <a:gd name="connsiteY530" fmla="*/ 263734 h 459668"/>
                <a:gd name="connsiteX531" fmla="*/ 359132 w 2972814"/>
                <a:gd name="connsiteY531" fmla="*/ 269641 h 459668"/>
                <a:gd name="connsiteX532" fmla="*/ 351441 w 2972814"/>
                <a:gd name="connsiteY532" fmla="*/ 273725 h 459668"/>
                <a:gd name="connsiteX533" fmla="*/ 339180 w 2972814"/>
                <a:gd name="connsiteY533" fmla="*/ 280159 h 459668"/>
                <a:gd name="connsiteX534" fmla="*/ 333235 w 2972814"/>
                <a:gd name="connsiteY534" fmla="*/ 283717 h 459668"/>
                <a:gd name="connsiteX535" fmla="*/ 319228 w 2972814"/>
                <a:gd name="connsiteY535" fmla="*/ 292013 h 459668"/>
                <a:gd name="connsiteX536" fmla="*/ 316491 w 2972814"/>
                <a:gd name="connsiteY536" fmla="*/ 293708 h 459668"/>
                <a:gd name="connsiteX537" fmla="*/ 300617 w 2972814"/>
                <a:gd name="connsiteY537" fmla="*/ 303700 h 459668"/>
                <a:gd name="connsiteX538" fmla="*/ 299276 w 2972814"/>
                <a:gd name="connsiteY538" fmla="*/ 304525 h 459668"/>
                <a:gd name="connsiteX539" fmla="*/ 283824 w 2972814"/>
                <a:gd name="connsiteY539" fmla="*/ 313691 h 459668"/>
                <a:gd name="connsiteX540" fmla="*/ 279325 w 2972814"/>
                <a:gd name="connsiteY540" fmla="*/ 316303 h 459668"/>
                <a:gd name="connsiteX541" fmla="*/ 263737 w 2972814"/>
                <a:gd name="connsiteY541" fmla="*/ 323683 h 459668"/>
                <a:gd name="connsiteX542" fmla="*/ 259373 w 2972814"/>
                <a:gd name="connsiteY542" fmla="*/ 325778 h 459668"/>
                <a:gd name="connsiteX543" fmla="*/ 239421 w 2972814"/>
                <a:gd name="connsiteY543" fmla="*/ 331189 h 459668"/>
                <a:gd name="connsiteX544" fmla="*/ 219469 w 2972814"/>
                <a:gd name="connsiteY544" fmla="*/ 331247 h 459668"/>
                <a:gd name="connsiteX545" fmla="*/ 199518 w 2972814"/>
                <a:gd name="connsiteY545" fmla="*/ 325302 h 459668"/>
                <a:gd name="connsiteX546" fmla="*/ 196973 w 2972814"/>
                <a:gd name="connsiteY546" fmla="*/ 323683 h 459668"/>
                <a:gd name="connsiteX547" fmla="*/ 181444 w 2972814"/>
                <a:gd name="connsiteY547" fmla="*/ 313691 h 459668"/>
                <a:gd name="connsiteX548" fmla="*/ 179566 w 2972814"/>
                <a:gd name="connsiteY548" fmla="*/ 312490 h 459668"/>
                <a:gd name="connsiteX549" fmla="*/ 170415 w 2972814"/>
                <a:gd name="connsiteY549" fmla="*/ 303700 h 459668"/>
                <a:gd name="connsiteX550" fmla="*/ 159952 w 2972814"/>
                <a:gd name="connsiteY550" fmla="*/ 293708 h 459668"/>
                <a:gd name="connsiteX551" fmla="*/ 159614 w 2972814"/>
                <a:gd name="connsiteY551" fmla="*/ 293373 h 459668"/>
                <a:gd name="connsiteX552" fmla="*/ 152009 w 2972814"/>
                <a:gd name="connsiteY552" fmla="*/ 283717 h 459668"/>
                <a:gd name="connsiteX553" fmla="*/ 144061 w 2972814"/>
                <a:gd name="connsiteY553" fmla="*/ 273725 h 459668"/>
                <a:gd name="connsiteX554" fmla="*/ 139662 w 2972814"/>
                <a:gd name="connsiteY554" fmla="*/ 268268 h 459668"/>
                <a:gd name="connsiteX555" fmla="*/ 136484 w 2972814"/>
                <a:gd name="connsiteY555" fmla="*/ 263734 h 459668"/>
                <a:gd name="connsiteX556" fmla="*/ 129419 w 2972814"/>
                <a:gd name="connsiteY556" fmla="*/ 253742 h 459668"/>
                <a:gd name="connsiteX557" fmla="*/ 122480 w 2972814"/>
                <a:gd name="connsiteY557" fmla="*/ 243751 h 459668"/>
                <a:gd name="connsiteX558" fmla="*/ 119711 w 2972814"/>
                <a:gd name="connsiteY558" fmla="*/ 239775 h 459668"/>
                <a:gd name="connsiteX559" fmla="*/ 115792 w 2972814"/>
                <a:gd name="connsiteY559" fmla="*/ 233759 h 459668"/>
                <a:gd name="connsiteX560" fmla="*/ 109389 w 2972814"/>
                <a:gd name="connsiteY560" fmla="*/ 223768 h 459668"/>
                <a:gd name="connsiteX561" fmla="*/ 102642 w 2972814"/>
                <a:gd name="connsiteY561" fmla="*/ 213776 h 459668"/>
                <a:gd name="connsiteX562" fmla="*/ 99759 w 2972814"/>
                <a:gd name="connsiteY562" fmla="*/ 209295 h 459668"/>
                <a:gd name="connsiteX563" fmla="*/ 96079 w 2972814"/>
                <a:gd name="connsiteY563" fmla="*/ 203785 h 459668"/>
                <a:gd name="connsiteX564" fmla="*/ 89361 w 2972814"/>
                <a:gd name="connsiteY564" fmla="*/ 193793 h 459668"/>
                <a:gd name="connsiteX565" fmla="*/ 82759 w 2972814"/>
                <a:gd name="connsiteY565" fmla="*/ 183802 h 459668"/>
                <a:gd name="connsiteX566" fmla="*/ 79807 w 2972814"/>
                <a:gd name="connsiteY566" fmla="*/ 179472 h 459668"/>
                <a:gd name="connsiteX567" fmla="*/ 75479 w 2972814"/>
                <a:gd name="connsiteY567" fmla="*/ 173810 h 459668"/>
                <a:gd name="connsiteX568" fmla="*/ 68019 w 2972814"/>
                <a:gd name="connsiteY568" fmla="*/ 163819 h 459668"/>
                <a:gd name="connsiteX569" fmla="*/ 60465 w 2972814"/>
                <a:gd name="connsiteY569" fmla="*/ 153827 h 459668"/>
                <a:gd name="connsiteX570" fmla="*/ 59855 w 2972814"/>
                <a:gd name="connsiteY570" fmla="*/ 153024 h 459668"/>
                <a:gd name="connsiteX571" fmla="*/ 51187 w 2972814"/>
                <a:gd name="connsiteY571" fmla="*/ 143836 h 459668"/>
                <a:gd name="connsiteX572" fmla="*/ 41595 w 2972814"/>
                <a:gd name="connsiteY572" fmla="*/ 133844 h 459668"/>
                <a:gd name="connsiteX573" fmla="*/ 39904 w 2972814"/>
                <a:gd name="connsiteY573" fmla="*/ 132124 h 459668"/>
                <a:gd name="connsiteX574" fmla="*/ 27980 w 2972814"/>
                <a:gd name="connsiteY574" fmla="*/ 123853 h 459668"/>
                <a:gd name="connsiteX575" fmla="*/ 19952 w 2972814"/>
                <a:gd name="connsiteY575" fmla="*/ 118082 h 459668"/>
                <a:gd name="connsiteX576" fmla="*/ 5423 w 2972814"/>
                <a:gd name="connsiteY576" fmla="*/ 113861 h 459668"/>
                <a:gd name="connsiteX577" fmla="*/ 0 w 2972814"/>
                <a:gd name="connsiteY577" fmla="*/ 112277 h 459668"/>
                <a:gd name="connsiteX578" fmla="*/ 0 w 2972814"/>
                <a:gd name="connsiteY578" fmla="*/ 113861 h 459668"/>
                <a:gd name="connsiteX579" fmla="*/ 0 w 2972814"/>
                <a:gd name="connsiteY579" fmla="*/ 123853 h 459668"/>
                <a:gd name="connsiteX580" fmla="*/ 0 w 2972814"/>
                <a:gd name="connsiteY580" fmla="*/ 133844 h 459668"/>
                <a:gd name="connsiteX581" fmla="*/ 0 w 2972814"/>
                <a:gd name="connsiteY581" fmla="*/ 143836 h 459668"/>
                <a:gd name="connsiteX582" fmla="*/ 0 w 2972814"/>
                <a:gd name="connsiteY582" fmla="*/ 153827 h 459668"/>
                <a:gd name="connsiteX583" fmla="*/ 0 w 2972814"/>
                <a:gd name="connsiteY583" fmla="*/ 163819 h 459668"/>
                <a:gd name="connsiteX584" fmla="*/ 0 w 2972814"/>
                <a:gd name="connsiteY584" fmla="*/ 173810 h 459668"/>
                <a:gd name="connsiteX585" fmla="*/ 0 w 2972814"/>
                <a:gd name="connsiteY585" fmla="*/ 183802 h 459668"/>
                <a:gd name="connsiteX586" fmla="*/ 0 w 2972814"/>
                <a:gd name="connsiteY586" fmla="*/ 193793 h 459668"/>
                <a:gd name="connsiteX587" fmla="*/ 0 w 2972814"/>
                <a:gd name="connsiteY587" fmla="*/ 203785 h 459668"/>
                <a:gd name="connsiteX588" fmla="*/ 0 w 2972814"/>
                <a:gd name="connsiteY588" fmla="*/ 213776 h 459668"/>
                <a:gd name="connsiteX589" fmla="*/ 0 w 2972814"/>
                <a:gd name="connsiteY589" fmla="*/ 223768 h 459668"/>
                <a:gd name="connsiteX590" fmla="*/ 0 w 2972814"/>
                <a:gd name="connsiteY590" fmla="*/ 233759 h 459668"/>
                <a:gd name="connsiteX591" fmla="*/ 0 w 2972814"/>
                <a:gd name="connsiteY591" fmla="*/ 240024 h 459668"/>
                <a:gd name="connsiteX592" fmla="*/ 12062 w 2972814"/>
                <a:gd name="connsiteY592" fmla="*/ 243751 h 459668"/>
                <a:gd name="connsiteX593" fmla="*/ 19952 w 2972814"/>
                <a:gd name="connsiteY593" fmla="*/ 246295 h 459668"/>
                <a:gd name="connsiteX594" fmla="*/ 30465 w 2972814"/>
                <a:gd name="connsiteY594" fmla="*/ 253742 h 459668"/>
                <a:gd name="connsiteX595" fmla="*/ 39904 w 2972814"/>
                <a:gd name="connsiteY595" fmla="*/ 260186 h 459668"/>
                <a:gd name="connsiteX596" fmla="*/ 43323 w 2972814"/>
                <a:gd name="connsiteY596" fmla="*/ 263734 h 459668"/>
                <a:gd name="connsiteX597" fmla="*/ 52897 w 2972814"/>
                <a:gd name="connsiteY597" fmla="*/ 273725 h 459668"/>
                <a:gd name="connsiteX598" fmla="*/ 59855 w 2972814"/>
                <a:gd name="connsiteY598" fmla="*/ 281378 h 459668"/>
                <a:gd name="connsiteX599" fmla="*/ 61539 w 2972814"/>
                <a:gd name="connsiteY599" fmla="*/ 283717 h 459668"/>
                <a:gd name="connsiteX600" fmla="*/ 69212 w 2972814"/>
                <a:gd name="connsiteY600" fmla="*/ 293708 h 459668"/>
                <a:gd name="connsiteX601" fmla="*/ 76685 w 2972814"/>
                <a:gd name="connsiteY601" fmla="*/ 303700 h 459668"/>
                <a:gd name="connsiteX602" fmla="*/ 79807 w 2972814"/>
                <a:gd name="connsiteY602" fmla="*/ 307804 h 459668"/>
                <a:gd name="connsiteX603" fmla="*/ 83834 w 2972814"/>
                <a:gd name="connsiteY603" fmla="*/ 313691 h 459668"/>
                <a:gd name="connsiteX604" fmla="*/ 90566 w 2972814"/>
                <a:gd name="connsiteY604" fmla="*/ 323683 h 459668"/>
                <a:gd name="connsiteX605" fmla="*/ 97136 w 2972814"/>
                <a:gd name="connsiteY605" fmla="*/ 333674 h 459668"/>
                <a:gd name="connsiteX606" fmla="*/ 99759 w 2972814"/>
                <a:gd name="connsiteY606" fmla="*/ 337503 h 459668"/>
                <a:gd name="connsiteX607" fmla="*/ 103855 w 2972814"/>
                <a:gd name="connsiteY607" fmla="*/ 343666 h 459668"/>
                <a:gd name="connsiteX608" fmla="*/ 110398 w 2972814"/>
                <a:gd name="connsiteY608" fmla="*/ 353657 h 459668"/>
                <a:gd name="connsiteX609" fmla="*/ 116874 w 2972814"/>
                <a:gd name="connsiteY609" fmla="*/ 363649 h 459668"/>
                <a:gd name="connsiteX610" fmla="*/ 119711 w 2972814"/>
                <a:gd name="connsiteY610" fmla="*/ 368038 h 459668"/>
                <a:gd name="connsiteX611" fmla="*/ 123599 w 2972814"/>
                <a:gd name="connsiteY611" fmla="*/ 373640 h 459668"/>
                <a:gd name="connsiteX612" fmla="*/ 130500 w 2972814"/>
                <a:gd name="connsiteY612" fmla="*/ 383632 h 459668"/>
                <a:gd name="connsiteX613" fmla="*/ 137565 w 2972814"/>
                <a:gd name="connsiteY613" fmla="*/ 393623 h 459668"/>
                <a:gd name="connsiteX614" fmla="*/ 139662 w 2972814"/>
                <a:gd name="connsiteY614" fmla="*/ 396617 h 459668"/>
                <a:gd name="connsiteX615" fmla="*/ 145358 w 2972814"/>
                <a:gd name="connsiteY615" fmla="*/ 403615 h 459668"/>
                <a:gd name="connsiteX616" fmla="*/ 153183 w 2972814"/>
                <a:gd name="connsiteY616" fmla="*/ 413606 h 459668"/>
                <a:gd name="connsiteX617" fmla="*/ 159614 w 2972814"/>
                <a:gd name="connsiteY617" fmla="*/ 421450 h 459668"/>
                <a:gd name="connsiteX618" fmla="*/ 161891 w 2972814"/>
                <a:gd name="connsiteY618" fmla="*/ 423598 h 459668"/>
                <a:gd name="connsiteX619" fmla="*/ 172311 w 2972814"/>
                <a:gd name="connsiteY619" fmla="*/ 433589 h 459668"/>
                <a:gd name="connsiteX620" fmla="*/ 179566 w 2972814"/>
                <a:gd name="connsiteY620" fmla="*/ 440541 h 459668"/>
                <a:gd name="connsiteX621" fmla="*/ 184253 w 2972814"/>
                <a:gd name="connsiteY621" fmla="*/ 443581 h 459668"/>
                <a:gd name="connsiteX622" fmla="*/ 199518 w 2972814"/>
                <a:gd name="connsiteY622" fmla="*/ 453291 h 459668"/>
                <a:gd name="connsiteX623" fmla="*/ 200406 w 2972814"/>
                <a:gd name="connsiteY623" fmla="*/ 453572 h 45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</a:cxnLst>
              <a:rect l="l" t="t" r="r" b="b"/>
              <a:pathLst>
                <a:path w="2972814" h="459668">
                  <a:moveTo>
                    <a:pt x="219469" y="459668"/>
                  </a:moveTo>
                  <a:lnTo>
                    <a:pt x="239421" y="459284"/>
                  </a:lnTo>
                  <a:lnTo>
                    <a:pt x="259373" y="453856"/>
                  </a:lnTo>
                  <a:lnTo>
                    <a:pt x="259968" y="453572"/>
                  </a:lnTo>
                  <a:lnTo>
                    <a:pt x="279325" y="444532"/>
                  </a:lnTo>
                  <a:lnTo>
                    <a:pt x="280929" y="443581"/>
                  </a:lnTo>
                  <a:lnTo>
                    <a:pt x="298214" y="433589"/>
                  </a:lnTo>
                  <a:lnTo>
                    <a:pt x="299276" y="432950"/>
                  </a:lnTo>
                  <a:lnTo>
                    <a:pt x="313787" y="423598"/>
                  </a:lnTo>
                  <a:lnTo>
                    <a:pt x="319228" y="420259"/>
                  </a:lnTo>
                  <a:lnTo>
                    <a:pt x="330220" y="413606"/>
                  </a:lnTo>
                  <a:lnTo>
                    <a:pt x="339180" y="408161"/>
                  </a:lnTo>
                  <a:lnTo>
                    <a:pt x="348089" y="403615"/>
                  </a:lnTo>
                  <a:lnTo>
                    <a:pt x="359132" y="397895"/>
                  </a:lnTo>
                  <a:lnTo>
                    <a:pt x="369344" y="393623"/>
                  </a:lnTo>
                  <a:lnTo>
                    <a:pt x="379084" y="389588"/>
                  </a:lnTo>
                  <a:lnTo>
                    <a:pt x="397423" y="383632"/>
                  </a:lnTo>
                  <a:lnTo>
                    <a:pt x="399035" y="383093"/>
                  </a:lnTo>
                  <a:lnTo>
                    <a:pt x="418987" y="377530"/>
                  </a:lnTo>
                  <a:lnTo>
                    <a:pt x="435076" y="373640"/>
                  </a:lnTo>
                  <a:lnTo>
                    <a:pt x="438939" y="372708"/>
                  </a:lnTo>
                  <a:lnTo>
                    <a:pt x="458891" y="367304"/>
                  </a:lnTo>
                  <a:lnTo>
                    <a:pt x="469703" y="363649"/>
                  </a:lnTo>
                  <a:lnTo>
                    <a:pt x="478842" y="360593"/>
                  </a:lnTo>
                  <a:lnTo>
                    <a:pt x="496509" y="353657"/>
                  </a:lnTo>
                  <a:lnTo>
                    <a:pt x="498794" y="352746"/>
                  </a:lnTo>
                  <a:lnTo>
                    <a:pt x="518746" y="343756"/>
                  </a:lnTo>
                  <a:lnTo>
                    <a:pt x="518934" y="343666"/>
                  </a:lnTo>
                  <a:lnTo>
                    <a:pt x="538662" y="333674"/>
                  </a:lnTo>
                  <a:lnTo>
                    <a:pt x="538698" y="333657"/>
                  </a:lnTo>
                  <a:lnTo>
                    <a:pt x="558649" y="324030"/>
                  </a:lnTo>
                  <a:lnTo>
                    <a:pt x="559406" y="323683"/>
                  </a:lnTo>
                  <a:lnTo>
                    <a:pt x="578601" y="314504"/>
                  </a:lnTo>
                  <a:lnTo>
                    <a:pt x="580412" y="313691"/>
                  </a:lnTo>
                  <a:lnTo>
                    <a:pt x="598553" y="305942"/>
                  </a:lnTo>
                  <a:lnTo>
                    <a:pt x="604495" y="303700"/>
                  </a:lnTo>
                  <a:lnTo>
                    <a:pt x="618505" y="298235"/>
                  </a:lnTo>
                  <a:lnTo>
                    <a:pt x="629637" y="293708"/>
                  </a:lnTo>
                  <a:lnTo>
                    <a:pt x="638457" y="290206"/>
                  </a:lnTo>
                  <a:lnTo>
                    <a:pt x="653049" y="283717"/>
                  </a:lnTo>
                  <a:lnTo>
                    <a:pt x="658408" y="281359"/>
                  </a:lnTo>
                  <a:lnTo>
                    <a:pt x="672565" y="273725"/>
                  </a:lnTo>
                  <a:lnTo>
                    <a:pt x="678361" y="270581"/>
                  </a:lnTo>
                  <a:lnTo>
                    <a:pt x="688903" y="263734"/>
                  </a:lnTo>
                  <a:lnTo>
                    <a:pt x="698312" y="257625"/>
                  </a:lnTo>
                  <a:lnTo>
                    <a:pt x="703274" y="253742"/>
                  </a:lnTo>
                  <a:lnTo>
                    <a:pt x="715808" y="243751"/>
                  </a:lnTo>
                  <a:lnTo>
                    <a:pt x="718264" y="241820"/>
                  </a:lnTo>
                  <a:lnTo>
                    <a:pt x="727156" y="233759"/>
                  </a:lnTo>
                  <a:lnTo>
                    <a:pt x="738215" y="223777"/>
                  </a:lnTo>
                  <a:lnTo>
                    <a:pt x="738225" y="223768"/>
                  </a:lnTo>
                  <a:lnTo>
                    <a:pt x="748473" y="213776"/>
                  </a:lnTo>
                  <a:lnTo>
                    <a:pt x="758168" y="204287"/>
                  </a:lnTo>
                  <a:lnTo>
                    <a:pt x="758688" y="203785"/>
                  </a:lnTo>
                  <a:lnTo>
                    <a:pt x="769086" y="193793"/>
                  </a:lnTo>
                  <a:lnTo>
                    <a:pt x="778119" y="184968"/>
                  </a:lnTo>
                  <a:lnTo>
                    <a:pt x="779394" y="183802"/>
                  </a:lnTo>
                  <a:lnTo>
                    <a:pt x="790326" y="173810"/>
                  </a:lnTo>
                  <a:lnTo>
                    <a:pt x="798071" y="166483"/>
                  </a:lnTo>
                  <a:lnTo>
                    <a:pt x="801505" y="163819"/>
                  </a:lnTo>
                  <a:lnTo>
                    <a:pt x="814841" y="153827"/>
                  </a:lnTo>
                  <a:lnTo>
                    <a:pt x="818022" y="151338"/>
                  </a:lnTo>
                  <a:lnTo>
                    <a:pt x="830509" y="143836"/>
                  </a:lnTo>
                  <a:lnTo>
                    <a:pt x="837975" y="139423"/>
                  </a:lnTo>
                  <a:lnTo>
                    <a:pt x="852294" y="133844"/>
                  </a:lnTo>
                  <a:lnTo>
                    <a:pt x="857926" y="131735"/>
                  </a:lnTo>
                  <a:lnTo>
                    <a:pt x="877878" y="128552"/>
                  </a:lnTo>
                  <a:lnTo>
                    <a:pt x="897829" y="128969"/>
                  </a:lnTo>
                  <a:lnTo>
                    <a:pt x="917782" y="131879"/>
                  </a:lnTo>
                  <a:lnTo>
                    <a:pt x="925412" y="133844"/>
                  </a:lnTo>
                  <a:lnTo>
                    <a:pt x="937733" y="136972"/>
                  </a:lnTo>
                  <a:lnTo>
                    <a:pt x="957685" y="143185"/>
                  </a:lnTo>
                  <a:lnTo>
                    <a:pt x="959601" y="143836"/>
                  </a:lnTo>
                  <a:lnTo>
                    <a:pt x="977636" y="150153"/>
                  </a:lnTo>
                  <a:lnTo>
                    <a:pt x="987233" y="153827"/>
                  </a:lnTo>
                  <a:lnTo>
                    <a:pt x="997589" y="157651"/>
                  </a:lnTo>
                  <a:lnTo>
                    <a:pt x="1013440" y="163819"/>
                  </a:lnTo>
                  <a:lnTo>
                    <a:pt x="1017541" y="165458"/>
                  </a:lnTo>
                  <a:lnTo>
                    <a:pt x="1036799" y="173810"/>
                  </a:lnTo>
                  <a:lnTo>
                    <a:pt x="1037492" y="174112"/>
                  </a:lnTo>
                  <a:lnTo>
                    <a:pt x="1056932" y="183802"/>
                  </a:lnTo>
                  <a:lnTo>
                    <a:pt x="1057444" y="184047"/>
                  </a:lnTo>
                  <a:lnTo>
                    <a:pt x="1076658" y="193793"/>
                  </a:lnTo>
                  <a:lnTo>
                    <a:pt x="1077396" y="194170"/>
                  </a:lnTo>
                  <a:lnTo>
                    <a:pt x="1095259" y="203785"/>
                  </a:lnTo>
                  <a:lnTo>
                    <a:pt x="1097348" y="204940"/>
                  </a:lnTo>
                  <a:lnTo>
                    <a:pt x="1114081" y="213776"/>
                  </a:lnTo>
                  <a:lnTo>
                    <a:pt x="1117299" y="215475"/>
                  </a:lnTo>
                  <a:lnTo>
                    <a:pt x="1134274" y="223768"/>
                  </a:lnTo>
                  <a:lnTo>
                    <a:pt x="1137251" y="225194"/>
                  </a:lnTo>
                  <a:lnTo>
                    <a:pt x="1157203" y="233041"/>
                  </a:lnTo>
                  <a:lnTo>
                    <a:pt x="1159647" y="233759"/>
                  </a:lnTo>
                  <a:lnTo>
                    <a:pt x="1177155" y="239094"/>
                  </a:lnTo>
                  <a:lnTo>
                    <a:pt x="1197106" y="241662"/>
                  </a:lnTo>
                  <a:lnTo>
                    <a:pt x="1217058" y="241847"/>
                  </a:lnTo>
                  <a:lnTo>
                    <a:pt x="1237010" y="239088"/>
                  </a:lnTo>
                  <a:lnTo>
                    <a:pt x="1256962" y="234657"/>
                  </a:lnTo>
                  <a:lnTo>
                    <a:pt x="1259997" y="233759"/>
                  </a:lnTo>
                  <a:lnTo>
                    <a:pt x="1276913" y="228389"/>
                  </a:lnTo>
                  <a:lnTo>
                    <a:pt x="1289280" y="223768"/>
                  </a:lnTo>
                  <a:lnTo>
                    <a:pt x="1296865" y="221115"/>
                  </a:lnTo>
                  <a:lnTo>
                    <a:pt x="1316817" y="213898"/>
                  </a:lnTo>
                  <a:lnTo>
                    <a:pt x="1317218" y="213776"/>
                  </a:lnTo>
                  <a:lnTo>
                    <a:pt x="1336769" y="207918"/>
                  </a:lnTo>
                  <a:lnTo>
                    <a:pt x="1355032" y="203785"/>
                  </a:lnTo>
                  <a:lnTo>
                    <a:pt x="1356720" y="203412"/>
                  </a:lnTo>
                  <a:lnTo>
                    <a:pt x="1376672" y="201004"/>
                  </a:lnTo>
                  <a:lnTo>
                    <a:pt x="1396625" y="201866"/>
                  </a:lnTo>
                  <a:lnTo>
                    <a:pt x="1406930" y="203785"/>
                  </a:lnTo>
                  <a:lnTo>
                    <a:pt x="1416576" y="205531"/>
                  </a:lnTo>
                  <a:lnTo>
                    <a:pt x="1436528" y="212157"/>
                  </a:lnTo>
                  <a:lnTo>
                    <a:pt x="1440226" y="213776"/>
                  </a:lnTo>
                  <a:lnTo>
                    <a:pt x="1456479" y="220985"/>
                  </a:lnTo>
                  <a:lnTo>
                    <a:pt x="1461934" y="223768"/>
                  </a:lnTo>
                  <a:lnTo>
                    <a:pt x="1476432" y="231157"/>
                  </a:lnTo>
                  <a:lnTo>
                    <a:pt x="1481402" y="233759"/>
                  </a:lnTo>
                  <a:lnTo>
                    <a:pt x="1496383" y="241608"/>
                  </a:lnTo>
                  <a:lnTo>
                    <a:pt x="1500901" y="243751"/>
                  </a:lnTo>
                  <a:lnTo>
                    <a:pt x="1516335" y="251316"/>
                  </a:lnTo>
                  <a:lnTo>
                    <a:pt x="1522687" y="253742"/>
                  </a:lnTo>
                  <a:lnTo>
                    <a:pt x="1536286" y="258988"/>
                  </a:lnTo>
                  <a:lnTo>
                    <a:pt x="1551808" y="263734"/>
                  </a:lnTo>
                  <a:lnTo>
                    <a:pt x="1556239" y="264981"/>
                  </a:lnTo>
                  <a:lnTo>
                    <a:pt x="1576190" y="268980"/>
                  </a:lnTo>
                  <a:lnTo>
                    <a:pt x="1596142" y="271373"/>
                  </a:lnTo>
                  <a:lnTo>
                    <a:pt x="1616093" y="273534"/>
                  </a:lnTo>
                  <a:lnTo>
                    <a:pt x="1617921" y="273725"/>
                  </a:lnTo>
                  <a:lnTo>
                    <a:pt x="1636046" y="275562"/>
                  </a:lnTo>
                  <a:lnTo>
                    <a:pt x="1655997" y="278259"/>
                  </a:lnTo>
                  <a:lnTo>
                    <a:pt x="1675949" y="282050"/>
                  </a:lnTo>
                  <a:lnTo>
                    <a:pt x="1683383" y="283717"/>
                  </a:lnTo>
                  <a:lnTo>
                    <a:pt x="1695900" y="286532"/>
                  </a:lnTo>
                  <a:lnTo>
                    <a:pt x="1715853" y="291525"/>
                  </a:lnTo>
                  <a:lnTo>
                    <a:pt x="1724257" y="293708"/>
                  </a:lnTo>
                  <a:lnTo>
                    <a:pt x="1735804" y="296636"/>
                  </a:lnTo>
                  <a:lnTo>
                    <a:pt x="1755756" y="301430"/>
                  </a:lnTo>
                  <a:lnTo>
                    <a:pt x="1766130" y="303700"/>
                  </a:lnTo>
                  <a:lnTo>
                    <a:pt x="1775707" y="305715"/>
                  </a:lnTo>
                  <a:lnTo>
                    <a:pt x="1795660" y="309466"/>
                  </a:lnTo>
                  <a:lnTo>
                    <a:pt x="1815612" y="312872"/>
                  </a:lnTo>
                  <a:lnTo>
                    <a:pt x="1821327" y="313691"/>
                  </a:lnTo>
                  <a:lnTo>
                    <a:pt x="1835563" y="315701"/>
                  </a:lnTo>
                  <a:lnTo>
                    <a:pt x="1855515" y="317954"/>
                  </a:lnTo>
                  <a:lnTo>
                    <a:pt x="1875467" y="319190"/>
                  </a:lnTo>
                  <a:lnTo>
                    <a:pt x="1895419" y="317921"/>
                  </a:lnTo>
                  <a:lnTo>
                    <a:pt x="1915370" y="313759"/>
                  </a:lnTo>
                  <a:lnTo>
                    <a:pt x="1915533" y="313691"/>
                  </a:lnTo>
                  <a:lnTo>
                    <a:pt x="1935322" y="305299"/>
                  </a:lnTo>
                  <a:lnTo>
                    <a:pt x="1937814" y="303700"/>
                  </a:lnTo>
                  <a:lnTo>
                    <a:pt x="1953279" y="293708"/>
                  </a:lnTo>
                  <a:lnTo>
                    <a:pt x="1955274" y="292440"/>
                  </a:lnTo>
                  <a:lnTo>
                    <a:pt x="1965493" y="283717"/>
                  </a:lnTo>
                  <a:lnTo>
                    <a:pt x="1975226" y="275254"/>
                  </a:lnTo>
                  <a:lnTo>
                    <a:pt x="1976719" y="273725"/>
                  </a:lnTo>
                  <a:lnTo>
                    <a:pt x="1986422" y="263734"/>
                  </a:lnTo>
                  <a:lnTo>
                    <a:pt x="1995177" y="254692"/>
                  </a:lnTo>
                  <a:lnTo>
                    <a:pt x="1995995" y="253742"/>
                  </a:lnTo>
                  <a:lnTo>
                    <a:pt x="2004517" y="243751"/>
                  </a:lnTo>
                  <a:lnTo>
                    <a:pt x="2013275" y="233759"/>
                  </a:lnTo>
                  <a:lnTo>
                    <a:pt x="2015129" y="231689"/>
                  </a:lnTo>
                  <a:lnTo>
                    <a:pt x="2022093" y="223768"/>
                  </a:lnTo>
                  <a:lnTo>
                    <a:pt x="2030708" y="213776"/>
                  </a:lnTo>
                  <a:lnTo>
                    <a:pt x="2035081" y="208781"/>
                  </a:lnTo>
                  <a:lnTo>
                    <a:pt x="2039736" y="203785"/>
                  </a:lnTo>
                  <a:lnTo>
                    <a:pt x="2048892" y="193793"/>
                  </a:lnTo>
                  <a:lnTo>
                    <a:pt x="2055033" y="187198"/>
                  </a:lnTo>
                  <a:lnTo>
                    <a:pt x="2058770" y="183802"/>
                  </a:lnTo>
                  <a:lnTo>
                    <a:pt x="2070024" y="173810"/>
                  </a:lnTo>
                  <a:lnTo>
                    <a:pt x="2074984" y="169446"/>
                  </a:lnTo>
                  <a:lnTo>
                    <a:pt x="2083357" y="163819"/>
                  </a:lnTo>
                  <a:lnTo>
                    <a:pt x="2094936" y="156277"/>
                  </a:lnTo>
                  <a:lnTo>
                    <a:pt x="2101250" y="153827"/>
                  </a:lnTo>
                  <a:lnTo>
                    <a:pt x="2114888" y="148451"/>
                  </a:lnTo>
                  <a:lnTo>
                    <a:pt x="2134840" y="146359"/>
                  </a:lnTo>
                  <a:lnTo>
                    <a:pt x="2154791" y="149761"/>
                  </a:lnTo>
                  <a:lnTo>
                    <a:pt x="2165047" y="153827"/>
                  </a:lnTo>
                  <a:lnTo>
                    <a:pt x="2174743" y="157701"/>
                  </a:lnTo>
                  <a:lnTo>
                    <a:pt x="2185036" y="163819"/>
                  </a:lnTo>
                  <a:lnTo>
                    <a:pt x="2194695" y="169484"/>
                  </a:lnTo>
                  <a:lnTo>
                    <a:pt x="2200573" y="173810"/>
                  </a:lnTo>
                  <a:lnTo>
                    <a:pt x="2213606" y="183802"/>
                  </a:lnTo>
                  <a:lnTo>
                    <a:pt x="2214647" y="184577"/>
                  </a:lnTo>
                  <a:lnTo>
                    <a:pt x="2225767" y="193793"/>
                  </a:lnTo>
                  <a:lnTo>
                    <a:pt x="2234599" y="201344"/>
                  </a:lnTo>
                  <a:lnTo>
                    <a:pt x="2237277" y="203785"/>
                  </a:lnTo>
                  <a:lnTo>
                    <a:pt x="2248323" y="213776"/>
                  </a:lnTo>
                  <a:lnTo>
                    <a:pt x="2254550" y="219344"/>
                  </a:lnTo>
                  <a:lnTo>
                    <a:pt x="2259432" y="223768"/>
                  </a:lnTo>
                  <a:lnTo>
                    <a:pt x="2270056" y="233759"/>
                  </a:lnTo>
                  <a:lnTo>
                    <a:pt x="2274503" y="237765"/>
                  </a:lnTo>
                  <a:lnTo>
                    <a:pt x="2281586" y="243751"/>
                  </a:lnTo>
                  <a:lnTo>
                    <a:pt x="2293341" y="253742"/>
                  </a:lnTo>
                  <a:lnTo>
                    <a:pt x="2294454" y="254702"/>
                  </a:lnTo>
                  <a:lnTo>
                    <a:pt x="2306019" y="263734"/>
                  </a:lnTo>
                  <a:lnTo>
                    <a:pt x="2314406" y="270300"/>
                  </a:lnTo>
                  <a:lnTo>
                    <a:pt x="2319737" y="273725"/>
                  </a:lnTo>
                  <a:lnTo>
                    <a:pt x="2334357" y="283107"/>
                  </a:lnTo>
                  <a:lnTo>
                    <a:pt x="2335611" y="283717"/>
                  </a:lnTo>
                  <a:lnTo>
                    <a:pt x="2354310" y="292799"/>
                  </a:lnTo>
                  <a:lnTo>
                    <a:pt x="2357246" y="293708"/>
                  </a:lnTo>
                  <a:lnTo>
                    <a:pt x="2374261" y="298982"/>
                  </a:lnTo>
                  <a:lnTo>
                    <a:pt x="2394213" y="301842"/>
                  </a:lnTo>
                  <a:lnTo>
                    <a:pt x="2414165" y="301814"/>
                  </a:lnTo>
                  <a:lnTo>
                    <a:pt x="2434117" y="298854"/>
                  </a:lnTo>
                  <a:lnTo>
                    <a:pt x="2454068" y="293867"/>
                  </a:lnTo>
                  <a:lnTo>
                    <a:pt x="2454570" y="293708"/>
                  </a:lnTo>
                  <a:lnTo>
                    <a:pt x="2474020" y="287673"/>
                  </a:lnTo>
                  <a:lnTo>
                    <a:pt x="2484623" y="283717"/>
                  </a:lnTo>
                  <a:lnTo>
                    <a:pt x="2493972" y="280113"/>
                  </a:lnTo>
                  <a:lnTo>
                    <a:pt x="2509311" y="273725"/>
                  </a:lnTo>
                  <a:lnTo>
                    <a:pt x="2513924" y="271866"/>
                  </a:lnTo>
                  <a:lnTo>
                    <a:pt x="2532517" y="263734"/>
                  </a:lnTo>
                  <a:lnTo>
                    <a:pt x="2533875" y="263123"/>
                  </a:lnTo>
                  <a:lnTo>
                    <a:pt x="2552919" y="253742"/>
                  </a:lnTo>
                  <a:lnTo>
                    <a:pt x="2553827" y="253315"/>
                  </a:lnTo>
                  <a:lnTo>
                    <a:pt x="2573565" y="243751"/>
                  </a:lnTo>
                  <a:lnTo>
                    <a:pt x="2573779" y="243645"/>
                  </a:lnTo>
                  <a:lnTo>
                    <a:pt x="2593731" y="233932"/>
                  </a:lnTo>
                  <a:lnTo>
                    <a:pt x="2594118" y="233759"/>
                  </a:lnTo>
                  <a:lnTo>
                    <a:pt x="2613683" y="225015"/>
                  </a:lnTo>
                  <a:lnTo>
                    <a:pt x="2617656" y="223768"/>
                  </a:lnTo>
                  <a:lnTo>
                    <a:pt x="2633634" y="218677"/>
                  </a:lnTo>
                  <a:lnTo>
                    <a:pt x="2653586" y="215752"/>
                  </a:lnTo>
                  <a:lnTo>
                    <a:pt x="2673538" y="217852"/>
                  </a:lnTo>
                  <a:lnTo>
                    <a:pt x="2687294" y="223768"/>
                  </a:lnTo>
                  <a:lnTo>
                    <a:pt x="2693490" y="226358"/>
                  </a:lnTo>
                  <a:lnTo>
                    <a:pt x="2703148" y="233759"/>
                  </a:lnTo>
                  <a:lnTo>
                    <a:pt x="2713441" y="241796"/>
                  </a:lnTo>
                  <a:lnTo>
                    <a:pt x="2715180" y="243751"/>
                  </a:lnTo>
                  <a:lnTo>
                    <a:pt x="2724357" y="253742"/>
                  </a:lnTo>
                  <a:lnTo>
                    <a:pt x="2733304" y="263734"/>
                  </a:lnTo>
                  <a:lnTo>
                    <a:pt x="2733393" y="263832"/>
                  </a:lnTo>
                  <a:lnTo>
                    <a:pt x="2740498" y="273725"/>
                  </a:lnTo>
                  <a:lnTo>
                    <a:pt x="2747600" y="283717"/>
                  </a:lnTo>
                  <a:lnTo>
                    <a:pt x="2753345" y="291765"/>
                  </a:lnTo>
                  <a:lnTo>
                    <a:pt x="2754579" y="293708"/>
                  </a:lnTo>
                  <a:lnTo>
                    <a:pt x="2760996" y="303700"/>
                  </a:lnTo>
                  <a:lnTo>
                    <a:pt x="2767213" y="313691"/>
                  </a:lnTo>
                  <a:lnTo>
                    <a:pt x="2773297" y="323482"/>
                  </a:lnTo>
                  <a:lnTo>
                    <a:pt x="2773419" y="323683"/>
                  </a:lnTo>
                  <a:lnTo>
                    <a:pt x="2779723" y="333674"/>
                  </a:lnTo>
                  <a:lnTo>
                    <a:pt x="2785748" y="343666"/>
                  </a:lnTo>
                  <a:lnTo>
                    <a:pt x="2791872" y="353657"/>
                  </a:lnTo>
                  <a:lnTo>
                    <a:pt x="2793248" y="355927"/>
                  </a:lnTo>
                  <a:lnTo>
                    <a:pt x="2798237" y="363649"/>
                  </a:lnTo>
                  <a:lnTo>
                    <a:pt x="2804817" y="373640"/>
                  </a:lnTo>
                  <a:lnTo>
                    <a:pt x="2811188" y="383632"/>
                  </a:lnTo>
                  <a:lnTo>
                    <a:pt x="2813200" y="386718"/>
                  </a:lnTo>
                  <a:lnTo>
                    <a:pt x="2818519" y="393623"/>
                  </a:lnTo>
                  <a:lnTo>
                    <a:pt x="2826156" y="403615"/>
                  </a:lnTo>
                  <a:lnTo>
                    <a:pt x="2833152" y="412979"/>
                  </a:lnTo>
                  <a:lnTo>
                    <a:pt x="2833781" y="413606"/>
                  </a:lnTo>
                  <a:lnTo>
                    <a:pt x="2843780" y="423598"/>
                  </a:lnTo>
                  <a:lnTo>
                    <a:pt x="2853104" y="432601"/>
                  </a:lnTo>
                  <a:lnTo>
                    <a:pt x="2854808" y="433589"/>
                  </a:lnTo>
                  <a:lnTo>
                    <a:pt x="2871051" y="443581"/>
                  </a:lnTo>
                  <a:lnTo>
                    <a:pt x="2873055" y="444818"/>
                  </a:lnTo>
                  <a:lnTo>
                    <a:pt x="2893007" y="449219"/>
                  </a:lnTo>
                  <a:lnTo>
                    <a:pt x="2912959" y="446579"/>
                  </a:lnTo>
                  <a:lnTo>
                    <a:pt x="2920468" y="443581"/>
                  </a:lnTo>
                  <a:lnTo>
                    <a:pt x="2932911" y="438571"/>
                  </a:lnTo>
                  <a:lnTo>
                    <a:pt x="2940910" y="433589"/>
                  </a:lnTo>
                  <a:lnTo>
                    <a:pt x="2952862" y="426576"/>
                  </a:lnTo>
                  <a:lnTo>
                    <a:pt x="2957212" y="423598"/>
                  </a:lnTo>
                  <a:lnTo>
                    <a:pt x="2971243" y="413606"/>
                  </a:lnTo>
                  <a:lnTo>
                    <a:pt x="2972814" y="412532"/>
                  </a:lnTo>
                  <a:lnTo>
                    <a:pt x="2972814" y="403615"/>
                  </a:lnTo>
                  <a:lnTo>
                    <a:pt x="2972814" y="393623"/>
                  </a:lnTo>
                  <a:lnTo>
                    <a:pt x="2972814" y="383632"/>
                  </a:lnTo>
                  <a:lnTo>
                    <a:pt x="2972814" y="373640"/>
                  </a:lnTo>
                  <a:lnTo>
                    <a:pt x="2972814" y="363649"/>
                  </a:lnTo>
                  <a:lnTo>
                    <a:pt x="2972814" y="353657"/>
                  </a:lnTo>
                  <a:lnTo>
                    <a:pt x="2972814" y="343666"/>
                  </a:lnTo>
                  <a:lnTo>
                    <a:pt x="2972814" y="333674"/>
                  </a:lnTo>
                  <a:lnTo>
                    <a:pt x="2972814" y="323683"/>
                  </a:lnTo>
                  <a:lnTo>
                    <a:pt x="2972814" y="313691"/>
                  </a:lnTo>
                  <a:lnTo>
                    <a:pt x="2972814" y="303700"/>
                  </a:lnTo>
                  <a:lnTo>
                    <a:pt x="2972814" y="293708"/>
                  </a:lnTo>
                  <a:lnTo>
                    <a:pt x="2972814" y="284216"/>
                  </a:lnTo>
                  <a:lnTo>
                    <a:pt x="2959339" y="293708"/>
                  </a:lnTo>
                  <a:lnTo>
                    <a:pt x="2952862" y="298314"/>
                  </a:lnTo>
                  <a:lnTo>
                    <a:pt x="2943794" y="303700"/>
                  </a:lnTo>
                  <a:lnTo>
                    <a:pt x="2932911" y="310157"/>
                  </a:lnTo>
                  <a:lnTo>
                    <a:pt x="2924174" y="313691"/>
                  </a:lnTo>
                  <a:lnTo>
                    <a:pt x="2912959" y="318243"/>
                  </a:lnTo>
                  <a:lnTo>
                    <a:pt x="2893007" y="320666"/>
                  </a:lnTo>
                  <a:lnTo>
                    <a:pt x="2873055" y="316370"/>
                  </a:lnTo>
                  <a:lnTo>
                    <a:pt x="2868523" y="313691"/>
                  </a:lnTo>
                  <a:lnTo>
                    <a:pt x="2853104" y="304328"/>
                  </a:lnTo>
                  <a:lnTo>
                    <a:pt x="2852475" y="303700"/>
                  </a:lnTo>
                  <a:lnTo>
                    <a:pt x="2842551" y="293708"/>
                  </a:lnTo>
                  <a:lnTo>
                    <a:pt x="2833152" y="284734"/>
                  </a:lnTo>
                  <a:lnTo>
                    <a:pt x="2832340" y="283717"/>
                  </a:lnTo>
                  <a:lnTo>
                    <a:pt x="2824959" y="273725"/>
                  </a:lnTo>
                  <a:lnTo>
                    <a:pt x="2817449" y="263734"/>
                  </a:lnTo>
                  <a:lnTo>
                    <a:pt x="2813200" y="258198"/>
                  </a:lnTo>
                  <a:lnTo>
                    <a:pt x="2810334" y="253742"/>
                  </a:lnTo>
                  <a:lnTo>
                    <a:pt x="2803794" y="243751"/>
                  </a:lnTo>
                  <a:lnTo>
                    <a:pt x="2797349" y="233759"/>
                  </a:lnTo>
                  <a:lnTo>
                    <a:pt x="2793248" y="227558"/>
                  </a:lnTo>
                  <a:lnTo>
                    <a:pt x="2790903" y="223768"/>
                  </a:lnTo>
                  <a:lnTo>
                    <a:pt x="2784903" y="213776"/>
                  </a:lnTo>
                  <a:lnTo>
                    <a:pt x="2778705" y="203785"/>
                  </a:lnTo>
                  <a:lnTo>
                    <a:pt x="2773297" y="194740"/>
                  </a:lnTo>
                  <a:lnTo>
                    <a:pt x="2772705" y="193793"/>
                  </a:lnTo>
                  <a:lnTo>
                    <a:pt x="2766196" y="183802"/>
                  </a:lnTo>
                  <a:lnTo>
                    <a:pt x="2759949" y="173810"/>
                  </a:lnTo>
                  <a:lnTo>
                    <a:pt x="2753501" y="163819"/>
                  </a:lnTo>
                  <a:lnTo>
                    <a:pt x="2753345" y="163569"/>
                  </a:lnTo>
                  <a:lnTo>
                    <a:pt x="2746574" y="153827"/>
                  </a:lnTo>
                  <a:lnTo>
                    <a:pt x="2739189" y="143836"/>
                  </a:lnTo>
                  <a:lnTo>
                    <a:pt x="2733393" y="135592"/>
                  </a:lnTo>
                  <a:lnTo>
                    <a:pt x="2731853" y="133844"/>
                  </a:lnTo>
                  <a:lnTo>
                    <a:pt x="2722902" y="123853"/>
                  </a:lnTo>
                  <a:lnTo>
                    <a:pt x="2713960" y="113861"/>
                  </a:lnTo>
                  <a:lnTo>
                    <a:pt x="2713441" y="113291"/>
                  </a:lnTo>
                  <a:lnTo>
                    <a:pt x="2701143" y="103870"/>
                  </a:lnTo>
                  <a:lnTo>
                    <a:pt x="2693490" y="97901"/>
                  </a:lnTo>
                  <a:lnTo>
                    <a:pt x="2683827" y="93878"/>
                  </a:lnTo>
                  <a:lnTo>
                    <a:pt x="2673538" y="89561"/>
                  </a:lnTo>
                  <a:lnTo>
                    <a:pt x="2653586" y="87448"/>
                  </a:lnTo>
                  <a:lnTo>
                    <a:pt x="2633634" y="90467"/>
                  </a:lnTo>
                  <a:lnTo>
                    <a:pt x="2623145" y="93878"/>
                  </a:lnTo>
                  <a:lnTo>
                    <a:pt x="2613683" y="96986"/>
                  </a:lnTo>
                  <a:lnTo>
                    <a:pt x="2597669" y="103870"/>
                  </a:lnTo>
                  <a:lnTo>
                    <a:pt x="2593731" y="105609"/>
                  </a:lnTo>
                  <a:lnTo>
                    <a:pt x="2577065" y="113861"/>
                  </a:lnTo>
                  <a:lnTo>
                    <a:pt x="2573779" y="115408"/>
                  </a:lnTo>
                  <a:lnTo>
                    <a:pt x="2556975" y="123853"/>
                  </a:lnTo>
                  <a:lnTo>
                    <a:pt x="2553827" y="125408"/>
                  </a:lnTo>
                  <a:lnTo>
                    <a:pt x="2536112" y="133844"/>
                  </a:lnTo>
                  <a:lnTo>
                    <a:pt x="2533875" y="134964"/>
                  </a:lnTo>
                  <a:lnTo>
                    <a:pt x="2514435" y="143836"/>
                  </a:lnTo>
                  <a:lnTo>
                    <a:pt x="2513924" y="144063"/>
                  </a:lnTo>
                  <a:lnTo>
                    <a:pt x="2493972" y="152147"/>
                  </a:lnTo>
                  <a:lnTo>
                    <a:pt x="2489336" y="153827"/>
                  </a:lnTo>
                  <a:lnTo>
                    <a:pt x="2474020" y="159531"/>
                  </a:lnTo>
                  <a:lnTo>
                    <a:pt x="2460496" y="163819"/>
                  </a:lnTo>
                  <a:lnTo>
                    <a:pt x="2454068" y="165882"/>
                  </a:lnTo>
                  <a:lnTo>
                    <a:pt x="2434117" y="170696"/>
                  </a:lnTo>
                  <a:lnTo>
                    <a:pt x="2414165" y="173630"/>
                  </a:lnTo>
                  <a:lnTo>
                    <a:pt x="2400956" y="173810"/>
                  </a:lnTo>
                  <a:lnTo>
                    <a:pt x="2394213" y="173901"/>
                  </a:lnTo>
                  <a:lnTo>
                    <a:pt x="2393670" y="173810"/>
                  </a:lnTo>
                  <a:lnTo>
                    <a:pt x="2374261" y="170647"/>
                  </a:lnTo>
                  <a:lnTo>
                    <a:pt x="2354310" y="164526"/>
                  </a:lnTo>
                  <a:lnTo>
                    <a:pt x="2352879" y="163819"/>
                  </a:lnTo>
                  <a:lnTo>
                    <a:pt x="2334357" y="154777"/>
                  </a:lnTo>
                  <a:lnTo>
                    <a:pt x="2332880" y="153827"/>
                  </a:lnTo>
                  <a:lnTo>
                    <a:pt x="2317438" y="143836"/>
                  </a:lnTo>
                  <a:lnTo>
                    <a:pt x="2314406" y="141899"/>
                  </a:lnTo>
                  <a:lnTo>
                    <a:pt x="2303727" y="133844"/>
                  </a:lnTo>
                  <a:lnTo>
                    <a:pt x="2294454" y="126392"/>
                  </a:lnTo>
                  <a:lnTo>
                    <a:pt x="2291625" y="123853"/>
                  </a:lnTo>
                  <a:lnTo>
                    <a:pt x="2279785" y="113861"/>
                  </a:lnTo>
                  <a:lnTo>
                    <a:pt x="2274503" y="109391"/>
                  </a:lnTo>
                  <a:lnTo>
                    <a:pt x="2268437" y="103870"/>
                  </a:lnTo>
                  <a:lnTo>
                    <a:pt x="2257380" y="93878"/>
                  </a:lnTo>
                  <a:lnTo>
                    <a:pt x="2254550" y="91288"/>
                  </a:lnTo>
                  <a:lnTo>
                    <a:pt x="2246450" y="83887"/>
                  </a:lnTo>
                  <a:lnTo>
                    <a:pt x="2235230" y="73895"/>
                  </a:lnTo>
                  <a:lnTo>
                    <a:pt x="2234599" y="73316"/>
                  </a:lnTo>
                  <a:lnTo>
                    <a:pt x="2223606" y="63904"/>
                  </a:lnTo>
                  <a:lnTo>
                    <a:pt x="2214647" y="56392"/>
                  </a:lnTo>
                  <a:lnTo>
                    <a:pt x="2211354" y="53912"/>
                  </a:lnTo>
                  <a:lnTo>
                    <a:pt x="2198158" y="43921"/>
                  </a:lnTo>
                  <a:lnTo>
                    <a:pt x="2194695" y="41288"/>
                  </a:lnTo>
                  <a:lnTo>
                    <a:pt x="2182374" y="33929"/>
                  </a:lnTo>
                  <a:lnTo>
                    <a:pt x="2174743" y="29453"/>
                  </a:lnTo>
                  <a:lnTo>
                    <a:pt x="2160860" y="23938"/>
                  </a:lnTo>
                  <a:lnTo>
                    <a:pt x="2154791" y="21527"/>
                  </a:lnTo>
                  <a:lnTo>
                    <a:pt x="2134840" y="18146"/>
                  </a:lnTo>
                  <a:lnTo>
                    <a:pt x="2114888" y="20051"/>
                  </a:lnTo>
                  <a:lnTo>
                    <a:pt x="2104907" y="23938"/>
                  </a:lnTo>
                  <a:lnTo>
                    <a:pt x="2094936" y="27923"/>
                  </a:lnTo>
                  <a:lnTo>
                    <a:pt x="2085662" y="33929"/>
                  </a:lnTo>
                  <a:lnTo>
                    <a:pt x="2074984" y="41166"/>
                  </a:lnTo>
                  <a:lnTo>
                    <a:pt x="2072017" y="43921"/>
                  </a:lnTo>
                  <a:lnTo>
                    <a:pt x="2060476" y="53912"/>
                  </a:lnTo>
                  <a:lnTo>
                    <a:pt x="2055033" y="58819"/>
                  </a:lnTo>
                  <a:lnTo>
                    <a:pt x="2050266" y="63904"/>
                  </a:lnTo>
                  <a:lnTo>
                    <a:pt x="2040878" y="73895"/>
                  </a:lnTo>
                  <a:lnTo>
                    <a:pt x="2035081" y="80140"/>
                  </a:lnTo>
                  <a:lnTo>
                    <a:pt x="2031850" y="83887"/>
                  </a:lnTo>
                  <a:lnTo>
                    <a:pt x="2023098" y="93878"/>
                  </a:lnTo>
                  <a:lnTo>
                    <a:pt x="2015129" y="103156"/>
                  </a:lnTo>
                  <a:lnTo>
                    <a:pt x="2014513" y="103870"/>
                  </a:lnTo>
                  <a:lnTo>
                    <a:pt x="2005845" y="113861"/>
                  </a:lnTo>
                  <a:lnTo>
                    <a:pt x="1997093" y="123853"/>
                  </a:lnTo>
                  <a:lnTo>
                    <a:pt x="1995177" y="126067"/>
                  </a:lnTo>
                  <a:lnTo>
                    <a:pt x="1987689" y="133844"/>
                  </a:lnTo>
                  <a:lnTo>
                    <a:pt x="1978144" y="143836"/>
                  </a:lnTo>
                  <a:lnTo>
                    <a:pt x="1975226" y="146902"/>
                  </a:lnTo>
                  <a:lnTo>
                    <a:pt x="1967294" y="153827"/>
                  </a:lnTo>
                  <a:lnTo>
                    <a:pt x="1955499" y="163819"/>
                  </a:lnTo>
                  <a:lnTo>
                    <a:pt x="1955274" y="164019"/>
                  </a:lnTo>
                  <a:lnTo>
                    <a:pt x="1940426" y="173810"/>
                  </a:lnTo>
                  <a:lnTo>
                    <a:pt x="1935322" y="176995"/>
                  </a:lnTo>
                  <a:lnTo>
                    <a:pt x="1919001" y="183802"/>
                  </a:lnTo>
                  <a:lnTo>
                    <a:pt x="1915370" y="185416"/>
                  </a:lnTo>
                  <a:lnTo>
                    <a:pt x="1895419" y="189752"/>
                  </a:lnTo>
                  <a:lnTo>
                    <a:pt x="1875467" y="190614"/>
                  </a:lnTo>
                  <a:lnTo>
                    <a:pt x="1855515" y="189729"/>
                  </a:lnTo>
                  <a:lnTo>
                    <a:pt x="1835563" y="187373"/>
                  </a:lnTo>
                  <a:lnTo>
                    <a:pt x="1815612" y="184226"/>
                  </a:lnTo>
                  <a:lnTo>
                    <a:pt x="1813056" y="183802"/>
                  </a:lnTo>
                  <a:lnTo>
                    <a:pt x="1795660" y="180991"/>
                  </a:lnTo>
                  <a:lnTo>
                    <a:pt x="1775707" y="177187"/>
                  </a:lnTo>
                  <a:lnTo>
                    <a:pt x="1760933" y="173810"/>
                  </a:lnTo>
                  <a:lnTo>
                    <a:pt x="1755756" y="172611"/>
                  </a:lnTo>
                  <a:lnTo>
                    <a:pt x="1735804" y="168186"/>
                  </a:lnTo>
                  <a:lnTo>
                    <a:pt x="1719280" y="163819"/>
                  </a:lnTo>
                  <a:lnTo>
                    <a:pt x="1715853" y="162945"/>
                  </a:lnTo>
                  <a:lnTo>
                    <a:pt x="1695900" y="158088"/>
                  </a:lnTo>
                  <a:lnTo>
                    <a:pt x="1677505" y="153827"/>
                  </a:lnTo>
                  <a:lnTo>
                    <a:pt x="1675949" y="153470"/>
                  </a:lnTo>
                  <a:lnTo>
                    <a:pt x="1655997" y="149916"/>
                  </a:lnTo>
                  <a:lnTo>
                    <a:pt x="1636046" y="146990"/>
                  </a:lnTo>
                  <a:lnTo>
                    <a:pt x="1616093" y="145073"/>
                  </a:lnTo>
                  <a:lnTo>
                    <a:pt x="1602866" y="143836"/>
                  </a:lnTo>
                  <a:lnTo>
                    <a:pt x="1596142" y="143196"/>
                  </a:lnTo>
                  <a:lnTo>
                    <a:pt x="1576190" y="140548"/>
                  </a:lnTo>
                  <a:lnTo>
                    <a:pt x="1556239" y="136370"/>
                  </a:lnTo>
                  <a:lnTo>
                    <a:pt x="1548049" y="133844"/>
                  </a:lnTo>
                  <a:lnTo>
                    <a:pt x="1536286" y="130508"/>
                  </a:lnTo>
                  <a:lnTo>
                    <a:pt x="1519255" y="123853"/>
                  </a:lnTo>
                  <a:lnTo>
                    <a:pt x="1516335" y="122723"/>
                  </a:lnTo>
                  <a:lnTo>
                    <a:pt x="1497335" y="113861"/>
                  </a:lnTo>
                  <a:lnTo>
                    <a:pt x="1496383" y="113389"/>
                  </a:lnTo>
                  <a:lnTo>
                    <a:pt x="1478196" y="103870"/>
                  </a:lnTo>
                  <a:lnTo>
                    <a:pt x="1476432" y="102997"/>
                  </a:lnTo>
                  <a:lnTo>
                    <a:pt x="1458683" y="93878"/>
                  </a:lnTo>
                  <a:lnTo>
                    <a:pt x="1456479" y="92724"/>
                  </a:lnTo>
                  <a:lnTo>
                    <a:pt x="1437317" y="83887"/>
                  </a:lnTo>
                  <a:lnTo>
                    <a:pt x="1436528" y="83530"/>
                  </a:lnTo>
                  <a:lnTo>
                    <a:pt x="1416576" y="77344"/>
                  </a:lnTo>
                  <a:lnTo>
                    <a:pt x="1399529" y="73895"/>
                  </a:lnTo>
                  <a:lnTo>
                    <a:pt x="1396625" y="73318"/>
                  </a:lnTo>
                  <a:lnTo>
                    <a:pt x="1376672" y="72743"/>
                  </a:lnTo>
                  <a:lnTo>
                    <a:pt x="1365112" y="73895"/>
                  </a:lnTo>
                  <a:lnTo>
                    <a:pt x="1356720" y="74733"/>
                  </a:lnTo>
                  <a:lnTo>
                    <a:pt x="1336769" y="79632"/>
                  </a:lnTo>
                  <a:lnTo>
                    <a:pt x="1322916" y="83887"/>
                  </a:lnTo>
                  <a:lnTo>
                    <a:pt x="1316817" y="85718"/>
                  </a:lnTo>
                  <a:lnTo>
                    <a:pt x="1296865" y="92655"/>
                  </a:lnTo>
                  <a:lnTo>
                    <a:pt x="1293512" y="93878"/>
                  </a:lnTo>
                  <a:lnTo>
                    <a:pt x="1276913" y="99828"/>
                  </a:lnTo>
                  <a:lnTo>
                    <a:pt x="1263532" y="103870"/>
                  </a:lnTo>
                  <a:lnTo>
                    <a:pt x="1256962" y="105881"/>
                  </a:lnTo>
                  <a:lnTo>
                    <a:pt x="1237010" y="110825"/>
                  </a:lnTo>
                  <a:lnTo>
                    <a:pt x="1217058" y="113091"/>
                  </a:lnTo>
                  <a:lnTo>
                    <a:pt x="1197106" y="113164"/>
                  </a:lnTo>
                  <a:lnTo>
                    <a:pt x="1177155" y="110190"/>
                  </a:lnTo>
                  <a:lnTo>
                    <a:pt x="1157203" y="104683"/>
                  </a:lnTo>
                  <a:lnTo>
                    <a:pt x="1155111" y="103870"/>
                  </a:lnTo>
                  <a:lnTo>
                    <a:pt x="1137251" y="96916"/>
                  </a:lnTo>
                  <a:lnTo>
                    <a:pt x="1131063" y="93878"/>
                  </a:lnTo>
                  <a:lnTo>
                    <a:pt x="1117299" y="87307"/>
                  </a:lnTo>
                  <a:lnTo>
                    <a:pt x="1110814" y="83887"/>
                  </a:lnTo>
                  <a:lnTo>
                    <a:pt x="1097348" y="76823"/>
                  </a:lnTo>
                  <a:lnTo>
                    <a:pt x="1091994" y="73895"/>
                  </a:lnTo>
                  <a:lnTo>
                    <a:pt x="1077396" y="65932"/>
                  </a:lnTo>
                  <a:lnTo>
                    <a:pt x="1073533" y="63904"/>
                  </a:lnTo>
                  <a:lnTo>
                    <a:pt x="1057444" y="55370"/>
                  </a:lnTo>
                  <a:lnTo>
                    <a:pt x="1054285" y="53912"/>
                  </a:lnTo>
                  <a:lnTo>
                    <a:pt x="1037492" y="46099"/>
                  </a:lnTo>
                  <a:lnTo>
                    <a:pt x="1032669" y="43921"/>
                  </a:lnTo>
                  <a:lnTo>
                    <a:pt x="1017541" y="36957"/>
                  </a:lnTo>
                  <a:lnTo>
                    <a:pt x="1009742" y="33929"/>
                  </a:lnTo>
                  <a:lnTo>
                    <a:pt x="997589" y="29278"/>
                  </a:lnTo>
                  <a:lnTo>
                    <a:pt x="983483" y="23938"/>
                  </a:lnTo>
                  <a:lnTo>
                    <a:pt x="977636" y="21717"/>
                  </a:lnTo>
                  <a:lnTo>
                    <a:pt x="957685" y="14677"/>
                  </a:lnTo>
                  <a:lnTo>
                    <a:pt x="955335" y="13946"/>
                  </a:lnTo>
                  <a:lnTo>
                    <a:pt x="937733" y="8574"/>
                  </a:lnTo>
                  <a:lnTo>
                    <a:pt x="920316" y="3955"/>
                  </a:lnTo>
                  <a:lnTo>
                    <a:pt x="917782" y="3318"/>
                  </a:lnTo>
                  <a:lnTo>
                    <a:pt x="897829" y="283"/>
                  </a:lnTo>
                  <a:lnTo>
                    <a:pt x="877878" y="0"/>
                  </a:lnTo>
                  <a:lnTo>
                    <a:pt x="857926" y="3243"/>
                  </a:lnTo>
                  <a:lnTo>
                    <a:pt x="855982" y="3955"/>
                  </a:lnTo>
                  <a:lnTo>
                    <a:pt x="837975" y="11053"/>
                  </a:lnTo>
                  <a:lnTo>
                    <a:pt x="833109" y="13946"/>
                  </a:lnTo>
                  <a:lnTo>
                    <a:pt x="818022" y="22964"/>
                  </a:lnTo>
                  <a:lnTo>
                    <a:pt x="816786" y="23938"/>
                  </a:lnTo>
                  <a:lnTo>
                    <a:pt x="803679" y="33929"/>
                  </a:lnTo>
                  <a:lnTo>
                    <a:pt x="798071" y="38318"/>
                  </a:lnTo>
                  <a:lnTo>
                    <a:pt x="792028" y="43921"/>
                  </a:lnTo>
                  <a:lnTo>
                    <a:pt x="781112" y="53912"/>
                  </a:lnTo>
                  <a:lnTo>
                    <a:pt x="778119" y="56663"/>
                  </a:lnTo>
                  <a:lnTo>
                    <a:pt x="770725" y="63904"/>
                  </a:lnTo>
                  <a:lnTo>
                    <a:pt x="760630" y="73895"/>
                  </a:lnTo>
                  <a:lnTo>
                    <a:pt x="758168" y="76289"/>
                  </a:lnTo>
                  <a:lnTo>
                    <a:pt x="750429" y="83887"/>
                  </a:lnTo>
                  <a:lnTo>
                    <a:pt x="739928" y="93878"/>
                  </a:lnTo>
                  <a:lnTo>
                    <a:pt x="738215" y="95577"/>
                  </a:lnTo>
                  <a:lnTo>
                    <a:pt x="729025" y="103870"/>
                  </a:lnTo>
                  <a:lnTo>
                    <a:pt x="718264" y="113712"/>
                  </a:lnTo>
                  <a:lnTo>
                    <a:pt x="718077" y="113861"/>
                  </a:lnTo>
                  <a:lnTo>
                    <a:pt x="705206" y="123853"/>
                  </a:lnTo>
                  <a:lnTo>
                    <a:pt x="698312" y="129404"/>
                  </a:lnTo>
                  <a:lnTo>
                    <a:pt x="691496" y="133844"/>
                  </a:lnTo>
                  <a:lnTo>
                    <a:pt x="678361" y="142274"/>
                  </a:lnTo>
                  <a:lnTo>
                    <a:pt x="675488" y="143836"/>
                  </a:lnTo>
                  <a:lnTo>
                    <a:pt x="658408" y="153262"/>
                  </a:lnTo>
                  <a:lnTo>
                    <a:pt x="657117" y="153827"/>
                  </a:lnTo>
                  <a:lnTo>
                    <a:pt x="638457" y="162016"/>
                  </a:lnTo>
                  <a:lnTo>
                    <a:pt x="633963" y="163819"/>
                  </a:lnTo>
                  <a:lnTo>
                    <a:pt x="618505" y="169967"/>
                  </a:lnTo>
                  <a:lnTo>
                    <a:pt x="608862" y="173810"/>
                  </a:lnTo>
                  <a:lnTo>
                    <a:pt x="598553" y="177926"/>
                  </a:lnTo>
                  <a:lnTo>
                    <a:pt x="584783" y="183802"/>
                  </a:lnTo>
                  <a:lnTo>
                    <a:pt x="578601" y="186410"/>
                  </a:lnTo>
                  <a:lnTo>
                    <a:pt x="563151" y="193793"/>
                  </a:lnTo>
                  <a:lnTo>
                    <a:pt x="558649" y="195898"/>
                  </a:lnTo>
                  <a:lnTo>
                    <a:pt x="542233" y="203785"/>
                  </a:lnTo>
                  <a:lnTo>
                    <a:pt x="538698" y="205510"/>
                  </a:lnTo>
                  <a:lnTo>
                    <a:pt x="521923" y="213776"/>
                  </a:lnTo>
                  <a:lnTo>
                    <a:pt x="518746" y="215356"/>
                  </a:lnTo>
                  <a:lnTo>
                    <a:pt x="500251" y="223768"/>
                  </a:lnTo>
                  <a:lnTo>
                    <a:pt x="498794" y="224421"/>
                  </a:lnTo>
                  <a:lnTo>
                    <a:pt x="478842" y="232483"/>
                  </a:lnTo>
                  <a:lnTo>
                    <a:pt x="474953" y="233759"/>
                  </a:lnTo>
                  <a:lnTo>
                    <a:pt x="458891" y="239135"/>
                  </a:lnTo>
                  <a:lnTo>
                    <a:pt x="441617" y="243751"/>
                  </a:lnTo>
                  <a:lnTo>
                    <a:pt x="438939" y="244465"/>
                  </a:lnTo>
                  <a:lnTo>
                    <a:pt x="418987" y="249307"/>
                  </a:lnTo>
                  <a:lnTo>
                    <a:pt x="402958" y="253742"/>
                  </a:lnTo>
                  <a:lnTo>
                    <a:pt x="399035" y="254831"/>
                  </a:lnTo>
                  <a:lnTo>
                    <a:pt x="379084" y="261262"/>
                  </a:lnTo>
                  <a:lnTo>
                    <a:pt x="373076" y="263734"/>
                  </a:lnTo>
                  <a:lnTo>
                    <a:pt x="359132" y="269641"/>
                  </a:lnTo>
                  <a:lnTo>
                    <a:pt x="351441" y="273725"/>
                  </a:lnTo>
                  <a:lnTo>
                    <a:pt x="339180" y="280159"/>
                  </a:lnTo>
                  <a:lnTo>
                    <a:pt x="333235" y="283717"/>
                  </a:lnTo>
                  <a:lnTo>
                    <a:pt x="319228" y="292013"/>
                  </a:lnTo>
                  <a:lnTo>
                    <a:pt x="316491" y="293708"/>
                  </a:lnTo>
                  <a:lnTo>
                    <a:pt x="300617" y="303700"/>
                  </a:lnTo>
                  <a:lnTo>
                    <a:pt x="299276" y="304525"/>
                  </a:lnTo>
                  <a:lnTo>
                    <a:pt x="283824" y="313691"/>
                  </a:lnTo>
                  <a:lnTo>
                    <a:pt x="279325" y="316303"/>
                  </a:lnTo>
                  <a:lnTo>
                    <a:pt x="263737" y="323683"/>
                  </a:lnTo>
                  <a:lnTo>
                    <a:pt x="259373" y="325778"/>
                  </a:lnTo>
                  <a:lnTo>
                    <a:pt x="239421" y="331189"/>
                  </a:lnTo>
                  <a:lnTo>
                    <a:pt x="219469" y="331247"/>
                  </a:lnTo>
                  <a:lnTo>
                    <a:pt x="199518" y="325302"/>
                  </a:lnTo>
                  <a:lnTo>
                    <a:pt x="196973" y="323683"/>
                  </a:lnTo>
                  <a:lnTo>
                    <a:pt x="181444" y="313691"/>
                  </a:lnTo>
                  <a:lnTo>
                    <a:pt x="179566" y="312490"/>
                  </a:lnTo>
                  <a:lnTo>
                    <a:pt x="170415" y="303700"/>
                  </a:lnTo>
                  <a:lnTo>
                    <a:pt x="159952" y="293708"/>
                  </a:lnTo>
                  <a:lnTo>
                    <a:pt x="159614" y="293373"/>
                  </a:lnTo>
                  <a:lnTo>
                    <a:pt x="152009" y="283717"/>
                  </a:lnTo>
                  <a:lnTo>
                    <a:pt x="144061" y="273725"/>
                  </a:lnTo>
                  <a:lnTo>
                    <a:pt x="139662" y="268268"/>
                  </a:lnTo>
                  <a:lnTo>
                    <a:pt x="136484" y="263734"/>
                  </a:lnTo>
                  <a:lnTo>
                    <a:pt x="129419" y="253742"/>
                  </a:lnTo>
                  <a:lnTo>
                    <a:pt x="122480" y="243751"/>
                  </a:lnTo>
                  <a:lnTo>
                    <a:pt x="119711" y="239775"/>
                  </a:lnTo>
                  <a:lnTo>
                    <a:pt x="115792" y="233759"/>
                  </a:lnTo>
                  <a:lnTo>
                    <a:pt x="109389" y="223768"/>
                  </a:lnTo>
                  <a:lnTo>
                    <a:pt x="102642" y="213776"/>
                  </a:lnTo>
                  <a:lnTo>
                    <a:pt x="99759" y="209295"/>
                  </a:lnTo>
                  <a:lnTo>
                    <a:pt x="96079" y="203785"/>
                  </a:lnTo>
                  <a:lnTo>
                    <a:pt x="89361" y="193793"/>
                  </a:lnTo>
                  <a:lnTo>
                    <a:pt x="82759" y="183802"/>
                  </a:lnTo>
                  <a:lnTo>
                    <a:pt x="79807" y="179472"/>
                  </a:lnTo>
                  <a:lnTo>
                    <a:pt x="75479" y="173810"/>
                  </a:lnTo>
                  <a:lnTo>
                    <a:pt x="68019" y="163819"/>
                  </a:lnTo>
                  <a:lnTo>
                    <a:pt x="60465" y="153827"/>
                  </a:lnTo>
                  <a:lnTo>
                    <a:pt x="59855" y="153024"/>
                  </a:lnTo>
                  <a:lnTo>
                    <a:pt x="51187" y="143836"/>
                  </a:lnTo>
                  <a:lnTo>
                    <a:pt x="41595" y="133844"/>
                  </a:lnTo>
                  <a:lnTo>
                    <a:pt x="39904" y="132124"/>
                  </a:lnTo>
                  <a:lnTo>
                    <a:pt x="27980" y="123853"/>
                  </a:lnTo>
                  <a:lnTo>
                    <a:pt x="19952" y="118082"/>
                  </a:lnTo>
                  <a:lnTo>
                    <a:pt x="5423" y="113861"/>
                  </a:lnTo>
                  <a:lnTo>
                    <a:pt x="0" y="112277"/>
                  </a:lnTo>
                  <a:lnTo>
                    <a:pt x="0" y="113861"/>
                  </a:lnTo>
                  <a:lnTo>
                    <a:pt x="0" y="123853"/>
                  </a:lnTo>
                  <a:lnTo>
                    <a:pt x="0" y="133844"/>
                  </a:lnTo>
                  <a:lnTo>
                    <a:pt x="0" y="143836"/>
                  </a:lnTo>
                  <a:lnTo>
                    <a:pt x="0" y="153827"/>
                  </a:lnTo>
                  <a:lnTo>
                    <a:pt x="0" y="163819"/>
                  </a:lnTo>
                  <a:lnTo>
                    <a:pt x="0" y="173810"/>
                  </a:lnTo>
                  <a:lnTo>
                    <a:pt x="0" y="183802"/>
                  </a:lnTo>
                  <a:lnTo>
                    <a:pt x="0" y="193793"/>
                  </a:lnTo>
                  <a:lnTo>
                    <a:pt x="0" y="203785"/>
                  </a:lnTo>
                  <a:lnTo>
                    <a:pt x="0" y="213776"/>
                  </a:lnTo>
                  <a:lnTo>
                    <a:pt x="0" y="223768"/>
                  </a:lnTo>
                  <a:lnTo>
                    <a:pt x="0" y="233759"/>
                  </a:lnTo>
                  <a:lnTo>
                    <a:pt x="0" y="240024"/>
                  </a:lnTo>
                  <a:lnTo>
                    <a:pt x="12062" y="243751"/>
                  </a:lnTo>
                  <a:lnTo>
                    <a:pt x="19952" y="246295"/>
                  </a:lnTo>
                  <a:lnTo>
                    <a:pt x="30465" y="253742"/>
                  </a:lnTo>
                  <a:lnTo>
                    <a:pt x="39904" y="260186"/>
                  </a:lnTo>
                  <a:lnTo>
                    <a:pt x="43323" y="263734"/>
                  </a:lnTo>
                  <a:lnTo>
                    <a:pt x="52897" y="273725"/>
                  </a:lnTo>
                  <a:lnTo>
                    <a:pt x="59855" y="281378"/>
                  </a:lnTo>
                  <a:lnTo>
                    <a:pt x="61539" y="283717"/>
                  </a:lnTo>
                  <a:lnTo>
                    <a:pt x="69212" y="293708"/>
                  </a:lnTo>
                  <a:lnTo>
                    <a:pt x="76685" y="303700"/>
                  </a:lnTo>
                  <a:lnTo>
                    <a:pt x="79807" y="307804"/>
                  </a:lnTo>
                  <a:lnTo>
                    <a:pt x="83834" y="313691"/>
                  </a:lnTo>
                  <a:lnTo>
                    <a:pt x="90566" y="323683"/>
                  </a:lnTo>
                  <a:lnTo>
                    <a:pt x="97136" y="333674"/>
                  </a:lnTo>
                  <a:lnTo>
                    <a:pt x="99759" y="337503"/>
                  </a:lnTo>
                  <a:lnTo>
                    <a:pt x="103855" y="343666"/>
                  </a:lnTo>
                  <a:lnTo>
                    <a:pt x="110398" y="353657"/>
                  </a:lnTo>
                  <a:lnTo>
                    <a:pt x="116874" y="363649"/>
                  </a:lnTo>
                  <a:lnTo>
                    <a:pt x="119711" y="368038"/>
                  </a:lnTo>
                  <a:lnTo>
                    <a:pt x="123599" y="373640"/>
                  </a:lnTo>
                  <a:lnTo>
                    <a:pt x="130500" y="383632"/>
                  </a:lnTo>
                  <a:lnTo>
                    <a:pt x="137565" y="393623"/>
                  </a:lnTo>
                  <a:lnTo>
                    <a:pt x="139662" y="396617"/>
                  </a:lnTo>
                  <a:lnTo>
                    <a:pt x="145358" y="403615"/>
                  </a:lnTo>
                  <a:lnTo>
                    <a:pt x="153183" y="413606"/>
                  </a:lnTo>
                  <a:lnTo>
                    <a:pt x="159614" y="421450"/>
                  </a:lnTo>
                  <a:lnTo>
                    <a:pt x="161891" y="423598"/>
                  </a:lnTo>
                  <a:lnTo>
                    <a:pt x="172311" y="433589"/>
                  </a:lnTo>
                  <a:lnTo>
                    <a:pt x="179566" y="440541"/>
                  </a:lnTo>
                  <a:lnTo>
                    <a:pt x="184253" y="443581"/>
                  </a:lnTo>
                  <a:lnTo>
                    <a:pt x="199518" y="453291"/>
                  </a:lnTo>
                  <a:lnTo>
                    <a:pt x="200406" y="453572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任意多边形: 形状 2348">
              <a:extLst>
                <a:ext uri="{FF2B5EF4-FFF2-40B4-BE49-F238E27FC236}">
                  <a16:creationId xmlns:a16="http://schemas.microsoft.com/office/drawing/2014/main" id="{D23D0098-2DF5-053A-53A4-111DA6D80B00}"/>
                </a:ext>
              </a:extLst>
            </p:cNvPr>
            <p:cNvSpPr/>
            <p:nvPr/>
          </p:nvSpPr>
          <p:spPr>
            <a:xfrm>
              <a:off x="8983638" y="3028055"/>
              <a:ext cx="2972814" cy="459387"/>
            </a:xfrm>
            <a:custGeom>
              <a:avLst/>
              <a:gdLst>
                <a:gd name="connsiteX0" fmla="*/ 199518 w 2972814"/>
                <a:gd name="connsiteY0" fmla="*/ 453443 h 459387"/>
                <a:gd name="connsiteX1" fmla="*/ 219469 w 2972814"/>
                <a:gd name="connsiteY1" fmla="*/ 459387 h 459387"/>
                <a:gd name="connsiteX2" fmla="*/ 239421 w 2972814"/>
                <a:gd name="connsiteY2" fmla="*/ 459330 h 459387"/>
                <a:gd name="connsiteX3" fmla="*/ 259373 w 2972814"/>
                <a:gd name="connsiteY3" fmla="*/ 453918 h 459387"/>
                <a:gd name="connsiteX4" fmla="*/ 263737 w 2972814"/>
                <a:gd name="connsiteY4" fmla="*/ 451824 h 459387"/>
                <a:gd name="connsiteX5" fmla="*/ 279325 w 2972814"/>
                <a:gd name="connsiteY5" fmla="*/ 444443 h 459387"/>
                <a:gd name="connsiteX6" fmla="*/ 283824 w 2972814"/>
                <a:gd name="connsiteY6" fmla="*/ 441832 h 459387"/>
                <a:gd name="connsiteX7" fmla="*/ 299276 w 2972814"/>
                <a:gd name="connsiteY7" fmla="*/ 432666 h 459387"/>
                <a:gd name="connsiteX8" fmla="*/ 300617 w 2972814"/>
                <a:gd name="connsiteY8" fmla="*/ 431841 h 459387"/>
                <a:gd name="connsiteX9" fmla="*/ 316491 w 2972814"/>
                <a:gd name="connsiteY9" fmla="*/ 421849 h 459387"/>
                <a:gd name="connsiteX10" fmla="*/ 319228 w 2972814"/>
                <a:gd name="connsiteY10" fmla="*/ 420154 h 459387"/>
                <a:gd name="connsiteX11" fmla="*/ 333235 w 2972814"/>
                <a:gd name="connsiteY11" fmla="*/ 411858 h 459387"/>
                <a:gd name="connsiteX12" fmla="*/ 339180 w 2972814"/>
                <a:gd name="connsiteY12" fmla="*/ 408300 h 459387"/>
                <a:gd name="connsiteX13" fmla="*/ 351441 w 2972814"/>
                <a:gd name="connsiteY13" fmla="*/ 401866 h 459387"/>
                <a:gd name="connsiteX14" fmla="*/ 359132 w 2972814"/>
                <a:gd name="connsiteY14" fmla="*/ 397782 h 459387"/>
                <a:gd name="connsiteX15" fmla="*/ 373076 w 2972814"/>
                <a:gd name="connsiteY15" fmla="*/ 391875 h 459387"/>
                <a:gd name="connsiteX16" fmla="*/ 379084 w 2972814"/>
                <a:gd name="connsiteY16" fmla="*/ 389403 h 459387"/>
                <a:gd name="connsiteX17" fmla="*/ 399035 w 2972814"/>
                <a:gd name="connsiteY17" fmla="*/ 382972 h 459387"/>
                <a:gd name="connsiteX18" fmla="*/ 402958 w 2972814"/>
                <a:gd name="connsiteY18" fmla="*/ 381883 h 459387"/>
                <a:gd name="connsiteX19" fmla="*/ 418987 w 2972814"/>
                <a:gd name="connsiteY19" fmla="*/ 377448 h 459387"/>
                <a:gd name="connsiteX20" fmla="*/ 438939 w 2972814"/>
                <a:gd name="connsiteY20" fmla="*/ 372606 h 459387"/>
                <a:gd name="connsiteX21" fmla="*/ 441617 w 2972814"/>
                <a:gd name="connsiteY21" fmla="*/ 371892 h 459387"/>
                <a:gd name="connsiteX22" fmla="*/ 458891 w 2972814"/>
                <a:gd name="connsiteY22" fmla="*/ 367276 h 459387"/>
                <a:gd name="connsiteX23" fmla="*/ 474953 w 2972814"/>
                <a:gd name="connsiteY23" fmla="*/ 361900 h 459387"/>
                <a:gd name="connsiteX24" fmla="*/ 478842 w 2972814"/>
                <a:gd name="connsiteY24" fmla="*/ 360624 h 459387"/>
                <a:gd name="connsiteX25" fmla="*/ 498794 w 2972814"/>
                <a:gd name="connsiteY25" fmla="*/ 352561 h 459387"/>
                <a:gd name="connsiteX26" fmla="*/ 500251 w 2972814"/>
                <a:gd name="connsiteY26" fmla="*/ 351909 h 459387"/>
                <a:gd name="connsiteX27" fmla="*/ 518746 w 2972814"/>
                <a:gd name="connsiteY27" fmla="*/ 343497 h 459387"/>
                <a:gd name="connsiteX28" fmla="*/ 521923 w 2972814"/>
                <a:gd name="connsiteY28" fmla="*/ 341917 h 459387"/>
                <a:gd name="connsiteX29" fmla="*/ 538698 w 2972814"/>
                <a:gd name="connsiteY29" fmla="*/ 333650 h 459387"/>
                <a:gd name="connsiteX30" fmla="*/ 542233 w 2972814"/>
                <a:gd name="connsiteY30" fmla="*/ 331926 h 459387"/>
                <a:gd name="connsiteX31" fmla="*/ 558649 w 2972814"/>
                <a:gd name="connsiteY31" fmla="*/ 324039 h 459387"/>
                <a:gd name="connsiteX32" fmla="*/ 563151 w 2972814"/>
                <a:gd name="connsiteY32" fmla="*/ 321934 h 459387"/>
                <a:gd name="connsiteX33" fmla="*/ 578601 w 2972814"/>
                <a:gd name="connsiteY33" fmla="*/ 314551 h 459387"/>
                <a:gd name="connsiteX34" fmla="*/ 584783 w 2972814"/>
                <a:gd name="connsiteY34" fmla="*/ 311943 h 459387"/>
                <a:gd name="connsiteX35" fmla="*/ 598553 w 2972814"/>
                <a:gd name="connsiteY35" fmla="*/ 306067 h 459387"/>
                <a:gd name="connsiteX36" fmla="*/ 608862 w 2972814"/>
                <a:gd name="connsiteY36" fmla="*/ 301951 h 459387"/>
                <a:gd name="connsiteX37" fmla="*/ 618505 w 2972814"/>
                <a:gd name="connsiteY37" fmla="*/ 298107 h 459387"/>
                <a:gd name="connsiteX38" fmla="*/ 633963 w 2972814"/>
                <a:gd name="connsiteY38" fmla="*/ 291960 h 459387"/>
                <a:gd name="connsiteX39" fmla="*/ 638457 w 2972814"/>
                <a:gd name="connsiteY39" fmla="*/ 290157 h 459387"/>
                <a:gd name="connsiteX40" fmla="*/ 657117 w 2972814"/>
                <a:gd name="connsiteY40" fmla="*/ 281968 h 459387"/>
                <a:gd name="connsiteX41" fmla="*/ 658408 w 2972814"/>
                <a:gd name="connsiteY41" fmla="*/ 281403 h 459387"/>
                <a:gd name="connsiteX42" fmla="*/ 675488 w 2972814"/>
                <a:gd name="connsiteY42" fmla="*/ 271977 h 459387"/>
                <a:gd name="connsiteX43" fmla="*/ 678361 w 2972814"/>
                <a:gd name="connsiteY43" fmla="*/ 270415 h 459387"/>
                <a:gd name="connsiteX44" fmla="*/ 691496 w 2972814"/>
                <a:gd name="connsiteY44" fmla="*/ 261985 h 459387"/>
                <a:gd name="connsiteX45" fmla="*/ 698312 w 2972814"/>
                <a:gd name="connsiteY45" fmla="*/ 257545 h 459387"/>
                <a:gd name="connsiteX46" fmla="*/ 705206 w 2972814"/>
                <a:gd name="connsiteY46" fmla="*/ 251994 h 459387"/>
                <a:gd name="connsiteX47" fmla="*/ 718077 w 2972814"/>
                <a:gd name="connsiteY47" fmla="*/ 242002 h 459387"/>
                <a:gd name="connsiteX48" fmla="*/ 718264 w 2972814"/>
                <a:gd name="connsiteY48" fmla="*/ 241853 h 459387"/>
                <a:gd name="connsiteX49" fmla="*/ 729025 w 2972814"/>
                <a:gd name="connsiteY49" fmla="*/ 232011 h 459387"/>
                <a:gd name="connsiteX50" fmla="*/ 738215 w 2972814"/>
                <a:gd name="connsiteY50" fmla="*/ 223718 h 459387"/>
                <a:gd name="connsiteX51" fmla="*/ 739928 w 2972814"/>
                <a:gd name="connsiteY51" fmla="*/ 222019 h 459387"/>
                <a:gd name="connsiteX52" fmla="*/ 750429 w 2972814"/>
                <a:gd name="connsiteY52" fmla="*/ 212028 h 459387"/>
                <a:gd name="connsiteX53" fmla="*/ 758168 w 2972814"/>
                <a:gd name="connsiteY53" fmla="*/ 204430 h 459387"/>
                <a:gd name="connsiteX54" fmla="*/ 760630 w 2972814"/>
                <a:gd name="connsiteY54" fmla="*/ 202036 h 459387"/>
                <a:gd name="connsiteX55" fmla="*/ 770725 w 2972814"/>
                <a:gd name="connsiteY55" fmla="*/ 192045 h 459387"/>
                <a:gd name="connsiteX56" fmla="*/ 778119 w 2972814"/>
                <a:gd name="connsiteY56" fmla="*/ 184804 h 459387"/>
                <a:gd name="connsiteX57" fmla="*/ 781112 w 2972814"/>
                <a:gd name="connsiteY57" fmla="*/ 182053 h 459387"/>
                <a:gd name="connsiteX58" fmla="*/ 792028 w 2972814"/>
                <a:gd name="connsiteY58" fmla="*/ 172062 h 459387"/>
                <a:gd name="connsiteX59" fmla="*/ 798071 w 2972814"/>
                <a:gd name="connsiteY59" fmla="*/ 166459 h 459387"/>
                <a:gd name="connsiteX60" fmla="*/ 803679 w 2972814"/>
                <a:gd name="connsiteY60" fmla="*/ 162070 h 459387"/>
                <a:gd name="connsiteX61" fmla="*/ 816786 w 2972814"/>
                <a:gd name="connsiteY61" fmla="*/ 152079 h 459387"/>
                <a:gd name="connsiteX62" fmla="*/ 818022 w 2972814"/>
                <a:gd name="connsiteY62" fmla="*/ 151105 h 459387"/>
                <a:gd name="connsiteX63" fmla="*/ 833109 w 2972814"/>
                <a:gd name="connsiteY63" fmla="*/ 142087 h 459387"/>
                <a:gd name="connsiteX64" fmla="*/ 837975 w 2972814"/>
                <a:gd name="connsiteY64" fmla="*/ 139193 h 459387"/>
                <a:gd name="connsiteX65" fmla="*/ 855982 w 2972814"/>
                <a:gd name="connsiteY65" fmla="*/ 132096 h 459387"/>
                <a:gd name="connsiteX66" fmla="*/ 857926 w 2972814"/>
                <a:gd name="connsiteY66" fmla="*/ 131384 h 459387"/>
                <a:gd name="connsiteX67" fmla="*/ 877878 w 2972814"/>
                <a:gd name="connsiteY67" fmla="*/ 128141 h 459387"/>
                <a:gd name="connsiteX68" fmla="*/ 897829 w 2972814"/>
                <a:gd name="connsiteY68" fmla="*/ 128424 h 459387"/>
                <a:gd name="connsiteX69" fmla="*/ 917782 w 2972814"/>
                <a:gd name="connsiteY69" fmla="*/ 131458 h 459387"/>
                <a:gd name="connsiteX70" fmla="*/ 920316 w 2972814"/>
                <a:gd name="connsiteY70" fmla="*/ 132096 h 459387"/>
                <a:gd name="connsiteX71" fmla="*/ 937733 w 2972814"/>
                <a:gd name="connsiteY71" fmla="*/ 136715 h 459387"/>
                <a:gd name="connsiteX72" fmla="*/ 955335 w 2972814"/>
                <a:gd name="connsiteY72" fmla="*/ 142087 h 459387"/>
                <a:gd name="connsiteX73" fmla="*/ 957685 w 2972814"/>
                <a:gd name="connsiteY73" fmla="*/ 142818 h 459387"/>
                <a:gd name="connsiteX74" fmla="*/ 977636 w 2972814"/>
                <a:gd name="connsiteY74" fmla="*/ 149858 h 459387"/>
                <a:gd name="connsiteX75" fmla="*/ 983483 w 2972814"/>
                <a:gd name="connsiteY75" fmla="*/ 152079 h 459387"/>
                <a:gd name="connsiteX76" fmla="*/ 997589 w 2972814"/>
                <a:gd name="connsiteY76" fmla="*/ 157419 h 459387"/>
                <a:gd name="connsiteX77" fmla="*/ 1009742 w 2972814"/>
                <a:gd name="connsiteY77" fmla="*/ 162070 h 459387"/>
                <a:gd name="connsiteX78" fmla="*/ 1017541 w 2972814"/>
                <a:gd name="connsiteY78" fmla="*/ 165098 h 459387"/>
                <a:gd name="connsiteX79" fmla="*/ 1032669 w 2972814"/>
                <a:gd name="connsiteY79" fmla="*/ 172062 h 459387"/>
                <a:gd name="connsiteX80" fmla="*/ 1037492 w 2972814"/>
                <a:gd name="connsiteY80" fmla="*/ 174240 h 459387"/>
                <a:gd name="connsiteX81" fmla="*/ 1054285 w 2972814"/>
                <a:gd name="connsiteY81" fmla="*/ 182053 h 459387"/>
                <a:gd name="connsiteX82" fmla="*/ 1057444 w 2972814"/>
                <a:gd name="connsiteY82" fmla="*/ 183511 h 459387"/>
                <a:gd name="connsiteX83" fmla="*/ 1073533 w 2972814"/>
                <a:gd name="connsiteY83" fmla="*/ 192045 h 459387"/>
                <a:gd name="connsiteX84" fmla="*/ 1077396 w 2972814"/>
                <a:gd name="connsiteY84" fmla="*/ 194073 h 459387"/>
                <a:gd name="connsiteX85" fmla="*/ 1091994 w 2972814"/>
                <a:gd name="connsiteY85" fmla="*/ 202036 h 459387"/>
                <a:gd name="connsiteX86" fmla="*/ 1097348 w 2972814"/>
                <a:gd name="connsiteY86" fmla="*/ 204964 h 459387"/>
                <a:gd name="connsiteX87" fmla="*/ 1110814 w 2972814"/>
                <a:gd name="connsiteY87" fmla="*/ 212028 h 459387"/>
                <a:gd name="connsiteX88" fmla="*/ 1117299 w 2972814"/>
                <a:gd name="connsiteY88" fmla="*/ 215447 h 459387"/>
                <a:gd name="connsiteX89" fmla="*/ 1131063 w 2972814"/>
                <a:gd name="connsiteY89" fmla="*/ 222019 h 459387"/>
                <a:gd name="connsiteX90" fmla="*/ 1137251 w 2972814"/>
                <a:gd name="connsiteY90" fmla="*/ 225057 h 459387"/>
                <a:gd name="connsiteX91" fmla="*/ 1155111 w 2972814"/>
                <a:gd name="connsiteY91" fmla="*/ 232011 h 459387"/>
                <a:gd name="connsiteX92" fmla="*/ 1157203 w 2972814"/>
                <a:gd name="connsiteY92" fmla="*/ 232824 h 459387"/>
                <a:gd name="connsiteX93" fmla="*/ 1177155 w 2972814"/>
                <a:gd name="connsiteY93" fmla="*/ 238331 h 459387"/>
                <a:gd name="connsiteX94" fmla="*/ 1197106 w 2972814"/>
                <a:gd name="connsiteY94" fmla="*/ 241305 h 459387"/>
                <a:gd name="connsiteX95" fmla="*/ 1217058 w 2972814"/>
                <a:gd name="connsiteY95" fmla="*/ 241232 h 459387"/>
                <a:gd name="connsiteX96" fmla="*/ 1237010 w 2972814"/>
                <a:gd name="connsiteY96" fmla="*/ 238966 h 459387"/>
                <a:gd name="connsiteX97" fmla="*/ 1256962 w 2972814"/>
                <a:gd name="connsiteY97" fmla="*/ 234022 h 459387"/>
                <a:gd name="connsiteX98" fmla="*/ 1263532 w 2972814"/>
                <a:gd name="connsiteY98" fmla="*/ 232011 h 459387"/>
                <a:gd name="connsiteX99" fmla="*/ 1276913 w 2972814"/>
                <a:gd name="connsiteY99" fmla="*/ 227969 h 459387"/>
                <a:gd name="connsiteX100" fmla="*/ 1293512 w 2972814"/>
                <a:gd name="connsiteY100" fmla="*/ 222019 h 459387"/>
                <a:gd name="connsiteX101" fmla="*/ 1296865 w 2972814"/>
                <a:gd name="connsiteY101" fmla="*/ 220795 h 459387"/>
                <a:gd name="connsiteX102" fmla="*/ 1316817 w 2972814"/>
                <a:gd name="connsiteY102" fmla="*/ 213859 h 459387"/>
                <a:gd name="connsiteX103" fmla="*/ 1322916 w 2972814"/>
                <a:gd name="connsiteY103" fmla="*/ 212028 h 459387"/>
                <a:gd name="connsiteX104" fmla="*/ 1336769 w 2972814"/>
                <a:gd name="connsiteY104" fmla="*/ 207772 h 459387"/>
                <a:gd name="connsiteX105" fmla="*/ 1356720 w 2972814"/>
                <a:gd name="connsiteY105" fmla="*/ 202873 h 459387"/>
                <a:gd name="connsiteX106" fmla="*/ 1365112 w 2972814"/>
                <a:gd name="connsiteY106" fmla="*/ 202036 h 459387"/>
                <a:gd name="connsiteX107" fmla="*/ 1376672 w 2972814"/>
                <a:gd name="connsiteY107" fmla="*/ 200884 h 459387"/>
                <a:gd name="connsiteX108" fmla="*/ 1396625 w 2972814"/>
                <a:gd name="connsiteY108" fmla="*/ 201458 h 459387"/>
                <a:gd name="connsiteX109" fmla="*/ 1399529 w 2972814"/>
                <a:gd name="connsiteY109" fmla="*/ 202036 h 459387"/>
                <a:gd name="connsiteX110" fmla="*/ 1416576 w 2972814"/>
                <a:gd name="connsiteY110" fmla="*/ 205485 h 459387"/>
                <a:gd name="connsiteX111" fmla="*/ 1436528 w 2972814"/>
                <a:gd name="connsiteY111" fmla="*/ 211670 h 459387"/>
                <a:gd name="connsiteX112" fmla="*/ 1437317 w 2972814"/>
                <a:gd name="connsiteY112" fmla="*/ 212028 h 459387"/>
                <a:gd name="connsiteX113" fmla="*/ 1456479 w 2972814"/>
                <a:gd name="connsiteY113" fmla="*/ 220865 h 459387"/>
                <a:gd name="connsiteX114" fmla="*/ 1458683 w 2972814"/>
                <a:gd name="connsiteY114" fmla="*/ 222019 h 459387"/>
                <a:gd name="connsiteX115" fmla="*/ 1476432 w 2972814"/>
                <a:gd name="connsiteY115" fmla="*/ 231138 h 459387"/>
                <a:gd name="connsiteX116" fmla="*/ 1478196 w 2972814"/>
                <a:gd name="connsiteY116" fmla="*/ 232011 h 459387"/>
                <a:gd name="connsiteX117" fmla="*/ 1496383 w 2972814"/>
                <a:gd name="connsiteY117" fmla="*/ 241530 h 459387"/>
                <a:gd name="connsiteX118" fmla="*/ 1497335 w 2972814"/>
                <a:gd name="connsiteY118" fmla="*/ 242002 h 459387"/>
                <a:gd name="connsiteX119" fmla="*/ 1516335 w 2972814"/>
                <a:gd name="connsiteY119" fmla="*/ 250863 h 459387"/>
                <a:gd name="connsiteX120" fmla="*/ 1519255 w 2972814"/>
                <a:gd name="connsiteY120" fmla="*/ 251994 h 459387"/>
                <a:gd name="connsiteX121" fmla="*/ 1536286 w 2972814"/>
                <a:gd name="connsiteY121" fmla="*/ 258649 h 459387"/>
                <a:gd name="connsiteX122" fmla="*/ 1548049 w 2972814"/>
                <a:gd name="connsiteY122" fmla="*/ 261985 h 459387"/>
                <a:gd name="connsiteX123" fmla="*/ 1556239 w 2972814"/>
                <a:gd name="connsiteY123" fmla="*/ 264510 h 459387"/>
                <a:gd name="connsiteX124" fmla="*/ 1576190 w 2972814"/>
                <a:gd name="connsiteY124" fmla="*/ 268689 h 459387"/>
                <a:gd name="connsiteX125" fmla="*/ 1596142 w 2972814"/>
                <a:gd name="connsiteY125" fmla="*/ 271337 h 459387"/>
                <a:gd name="connsiteX126" fmla="*/ 1602866 w 2972814"/>
                <a:gd name="connsiteY126" fmla="*/ 271977 h 459387"/>
                <a:gd name="connsiteX127" fmla="*/ 1616093 w 2972814"/>
                <a:gd name="connsiteY127" fmla="*/ 273214 h 459387"/>
                <a:gd name="connsiteX128" fmla="*/ 1636046 w 2972814"/>
                <a:gd name="connsiteY128" fmla="*/ 275131 h 459387"/>
                <a:gd name="connsiteX129" fmla="*/ 1655997 w 2972814"/>
                <a:gd name="connsiteY129" fmla="*/ 278057 h 459387"/>
                <a:gd name="connsiteX130" fmla="*/ 1675949 w 2972814"/>
                <a:gd name="connsiteY130" fmla="*/ 281611 h 459387"/>
                <a:gd name="connsiteX131" fmla="*/ 1677505 w 2972814"/>
                <a:gd name="connsiteY131" fmla="*/ 281968 h 459387"/>
                <a:gd name="connsiteX132" fmla="*/ 1695900 w 2972814"/>
                <a:gd name="connsiteY132" fmla="*/ 286229 h 459387"/>
                <a:gd name="connsiteX133" fmla="*/ 1715853 w 2972814"/>
                <a:gd name="connsiteY133" fmla="*/ 291086 h 459387"/>
                <a:gd name="connsiteX134" fmla="*/ 1719280 w 2972814"/>
                <a:gd name="connsiteY134" fmla="*/ 291960 h 459387"/>
                <a:gd name="connsiteX135" fmla="*/ 1735804 w 2972814"/>
                <a:gd name="connsiteY135" fmla="*/ 296326 h 459387"/>
                <a:gd name="connsiteX136" fmla="*/ 1755756 w 2972814"/>
                <a:gd name="connsiteY136" fmla="*/ 300752 h 459387"/>
                <a:gd name="connsiteX137" fmla="*/ 1760933 w 2972814"/>
                <a:gd name="connsiteY137" fmla="*/ 301951 h 459387"/>
                <a:gd name="connsiteX138" fmla="*/ 1775707 w 2972814"/>
                <a:gd name="connsiteY138" fmla="*/ 305328 h 459387"/>
                <a:gd name="connsiteX139" fmla="*/ 1795660 w 2972814"/>
                <a:gd name="connsiteY139" fmla="*/ 309132 h 459387"/>
                <a:gd name="connsiteX140" fmla="*/ 1813056 w 2972814"/>
                <a:gd name="connsiteY140" fmla="*/ 311943 h 459387"/>
                <a:gd name="connsiteX141" fmla="*/ 1815612 w 2972814"/>
                <a:gd name="connsiteY141" fmla="*/ 312367 h 459387"/>
                <a:gd name="connsiteX142" fmla="*/ 1835563 w 2972814"/>
                <a:gd name="connsiteY142" fmla="*/ 315514 h 459387"/>
                <a:gd name="connsiteX143" fmla="*/ 1855515 w 2972814"/>
                <a:gd name="connsiteY143" fmla="*/ 317870 h 459387"/>
                <a:gd name="connsiteX144" fmla="*/ 1875467 w 2972814"/>
                <a:gd name="connsiteY144" fmla="*/ 318755 h 459387"/>
                <a:gd name="connsiteX145" fmla="*/ 1895419 w 2972814"/>
                <a:gd name="connsiteY145" fmla="*/ 317893 h 459387"/>
                <a:gd name="connsiteX146" fmla="*/ 1915370 w 2972814"/>
                <a:gd name="connsiteY146" fmla="*/ 313557 h 459387"/>
                <a:gd name="connsiteX147" fmla="*/ 1919001 w 2972814"/>
                <a:gd name="connsiteY147" fmla="*/ 311943 h 459387"/>
                <a:gd name="connsiteX148" fmla="*/ 1935322 w 2972814"/>
                <a:gd name="connsiteY148" fmla="*/ 305136 h 459387"/>
                <a:gd name="connsiteX149" fmla="*/ 1940426 w 2972814"/>
                <a:gd name="connsiteY149" fmla="*/ 301951 h 459387"/>
                <a:gd name="connsiteX150" fmla="*/ 1955274 w 2972814"/>
                <a:gd name="connsiteY150" fmla="*/ 292160 h 459387"/>
                <a:gd name="connsiteX151" fmla="*/ 1955499 w 2972814"/>
                <a:gd name="connsiteY151" fmla="*/ 291960 h 459387"/>
                <a:gd name="connsiteX152" fmla="*/ 1967294 w 2972814"/>
                <a:gd name="connsiteY152" fmla="*/ 281968 h 459387"/>
                <a:gd name="connsiteX153" fmla="*/ 1975226 w 2972814"/>
                <a:gd name="connsiteY153" fmla="*/ 275043 h 459387"/>
                <a:gd name="connsiteX154" fmla="*/ 1978144 w 2972814"/>
                <a:gd name="connsiteY154" fmla="*/ 271977 h 459387"/>
                <a:gd name="connsiteX155" fmla="*/ 1987689 w 2972814"/>
                <a:gd name="connsiteY155" fmla="*/ 261985 h 459387"/>
                <a:gd name="connsiteX156" fmla="*/ 1995177 w 2972814"/>
                <a:gd name="connsiteY156" fmla="*/ 254208 h 459387"/>
                <a:gd name="connsiteX157" fmla="*/ 1997093 w 2972814"/>
                <a:gd name="connsiteY157" fmla="*/ 251994 h 459387"/>
                <a:gd name="connsiteX158" fmla="*/ 2005845 w 2972814"/>
                <a:gd name="connsiteY158" fmla="*/ 242002 h 459387"/>
                <a:gd name="connsiteX159" fmla="*/ 2014513 w 2972814"/>
                <a:gd name="connsiteY159" fmla="*/ 232011 h 459387"/>
                <a:gd name="connsiteX160" fmla="*/ 2015129 w 2972814"/>
                <a:gd name="connsiteY160" fmla="*/ 231297 h 459387"/>
                <a:gd name="connsiteX161" fmla="*/ 2023098 w 2972814"/>
                <a:gd name="connsiteY161" fmla="*/ 222019 h 459387"/>
                <a:gd name="connsiteX162" fmla="*/ 2031850 w 2972814"/>
                <a:gd name="connsiteY162" fmla="*/ 212028 h 459387"/>
                <a:gd name="connsiteX163" fmla="*/ 2035081 w 2972814"/>
                <a:gd name="connsiteY163" fmla="*/ 208281 h 459387"/>
                <a:gd name="connsiteX164" fmla="*/ 2040878 w 2972814"/>
                <a:gd name="connsiteY164" fmla="*/ 202036 h 459387"/>
                <a:gd name="connsiteX165" fmla="*/ 2050266 w 2972814"/>
                <a:gd name="connsiteY165" fmla="*/ 192045 h 459387"/>
                <a:gd name="connsiteX166" fmla="*/ 2055033 w 2972814"/>
                <a:gd name="connsiteY166" fmla="*/ 186959 h 459387"/>
                <a:gd name="connsiteX167" fmla="*/ 2060476 w 2972814"/>
                <a:gd name="connsiteY167" fmla="*/ 182053 h 459387"/>
                <a:gd name="connsiteX168" fmla="*/ 2072017 w 2972814"/>
                <a:gd name="connsiteY168" fmla="*/ 172062 h 459387"/>
                <a:gd name="connsiteX169" fmla="*/ 2074984 w 2972814"/>
                <a:gd name="connsiteY169" fmla="*/ 169307 h 459387"/>
                <a:gd name="connsiteX170" fmla="*/ 2085662 w 2972814"/>
                <a:gd name="connsiteY170" fmla="*/ 162070 h 459387"/>
                <a:gd name="connsiteX171" fmla="*/ 2094936 w 2972814"/>
                <a:gd name="connsiteY171" fmla="*/ 156064 h 459387"/>
                <a:gd name="connsiteX172" fmla="*/ 2104907 w 2972814"/>
                <a:gd name="connsiteY172" fmla="*/ 152079 h 459387"/>
                <a:gd name="connsiteX173" fmla="*/ 2114888 w 2972814"/>
                <a:gd name="connsiteY173" fmla="*/ 148191 h 459387"/>
                <a:gd name="connsiteX174" fmla="*/ 2134840 w 2972814"/>
                <a:gd name="connsiteY174" fmla="*/ 146287 h 459387"/>
                <a:gd name="connsiteX175" fmla="*/ 2154791 w 2972814"/>
                <a:gd name="connsiteY175" fmla="*/ 149668 h 459387"/>
                <a:gd name="connsiteX176" fmla="*/ 2160860 w 2972814"/>
                <a:gd name="connsiteY176" fmla="*/ 152079 h 459387"/>
                <a:gd name="connsiteX177" fmla="*/ 2174743 w 2972814"/>
                <a:gd name="connsiteY177" fmla="*/ 157594 h 459387"/>
                <a:gd name="connsiteX178" fmla="*/ 2182374 w 2972814"/>
                <a:gd name="connsiteY178" fmla="*/ 162070 h 459387"/>
                <a:gd name="connsiteX179" fmla="*/ 2194695 w 2972814"/>
                <a:gd name="connsiteY179" fmla="*/ 169429 h 459387"/>
                <a:gd name="connsiteX180" fmla="*/ 2198158 w 2972814"/>
                <a:gd name="connsiteY180" fmla="*/ 172062 h 459387"/>
                <a:gd name="connsiteX181" fmla="*/ 2211354 w 2972814"/>
                <a:gd name="connsiteY181" fmla="*/ 182053 h 459387"/>
                <a:gd name="connsiteX182" fmla="*/ 2214647 w 2972814"/>
                <a:gd name="connsiteY182" fmla="*/ 184533 h 459387"/>
                <a:gd name="connsiteX183" fmla="*/ 2223606 w 2972814"/>
                <a:gd name="connsiteY183" fmla="*/ 192045 h 459387"/>
                <a:gd name="connsiteX184" fmla="*/ 2234599 w 2972814"/>
                <a:gd name="connsiteY184" fmla="*/ 201457 h 459387"/>
                <a:gd name="connsiteX185" fmla="*/ 2235230 w 2972814"/>
                <a:gd name="connsiteY185" fmla="*/ 202036 h 459387"/>
                <a:gd name="connsiteX186" fmla="*/ 2246450 w 2972814"/>
                <a:gd name="connsiteY186" fmla="*/ 212028 h 459387"/>
                <a:gd name="connsiteX187" fmla="*/ 2254550 w 2972814"/>
                <a:gd name="connsiteY187" fmla="*/ 219428 h 459387"/>
                <a:gd name="connsiteX188" fmla="*/ 2257380 w 2972814"/>
                <a:gd name="connsiteY188" fmla="*/ 222019 h 459387"/>
                <a:gd name="connsiteX189" fmla="*/ 2268437 w 2972814"/>
                <a:gd name="connsiteY189" fmla="*/ 232011 h 459387"/>
                <a:gd name="connsiteX190" fmla="*/ 2274503 w 2972814"/>
                <a:gd name="connsiteY190" fmla="*/ 237532 h 459387"/>
                <a:gd name="connsiteX191" fmla="*/ 2279785 w 2972814"/>
                <a:gd name="connsiteY191" fmla="*/ 242002 h 459387"/>
                <a:gd name="connsiteX192" fmla="*/ 2291625 w 2972814"/>
                <a:gd name="connsiteY192" fmla="*/ 251994 h 459387"/>
                <a:gd name="connsiteX193" fmla="*/ 2294454 w 2972814"/>
                <a:gd name="connsiteY193" fmla="*/ 254533 h 459387"/>
                <a:gd name="connsiteX194" fmla="*/ 2303727 w 2972814"/>
                <a:gd name="connsiteY194" fmla="*/ 261985 h 459387"/>
                <a:gd name="connsiteX195" fmla="*/ 2314406 w 2972814"/>
                <a:gd name="connsiteY195" fmla="*/ 270040 h 459387"/>
                <a:gd name="connsiteX196" fmla="*/ 2317438 w 2972814"/>
                <a:gd name="connsiteY196" fmla="*/ 271977 h 459387"/>
                <a:gd name="connsiteX197" fmla="*/ 2332880 w 2972814"/>
                <a:gd name="connsiteY197" fmla="*/ 281968 h 459387"/>
                <a:gd name="connsiteX198" fmla="*/ 2334357 w 2972814"/>
                <a:gd name="connsiteY198" fmla="*/ 282918 h 459387"/>
                <a:gd name="connsiteX199" fmla="*/ 2352879 w 2972814"/>
                <a:gd name="connsiteY199" fmla="*/ 291960 h 459387"/>
                <a:gd name="connsiteX200" fmla="*/ 2354310 w 2972814"/>
                <a:gd name="connsiteY200" fmla="*/ 292667 h 459387"/>
                <a:gd name="connsiteX201" fmla="*/ 2374261 w 2972814"/>
                <a:gd name="connsiteY201" fmla="*/ 298788 h 459387"/>
                <a:gd name="connsiteX202" fmla="*/ 2393670 w 2972814"/>
                <a:gd name="connsiteY202" fmla="*/ 301951 h 459387"/>
                <a:gd name="connsiteX203" fmla="*/ 2394213 w 2972814"/>
                <a:gd name="connsiteY203" fmla="*/ 302042 h 459387"/>
                <a:gd name="connsiteX204" fmla="*/ 2400956 w 2972814"/>
                <a:gd name="connsiteY204" fmla="*/ 301951 h 459387"/>
                <a:gd name="connsiteX205" fmla="*/ 2414165 w 2972814"/>
                <a:gd name="connsiteY205" fmla="*/ 301771 h 459387"/>
                <a:gd name="connsiteX206" fmla="*/ 2434117 w 2972814"/>
                <a:gd name="connsiteY206" fmla="*/ 298837 h 459387"/>
                <a:gd name="connsiteX207" fmla="*/ 2454068 w 2972814"/>
                <a:gd name="connsiteY207" fmla="*/ 294023 h 459387"/>
                <a:gd name="connsiteX208" fmla="*/ 2460496 w 2972814"/>
                <a:gd name="connsiteY208" fmla="*/ 291960 h 459387"/>
                <a:gd name="connsiteX209" fmla="*/ 2474020 w 2972814"/>
                <a:gd name="connsiteY209" fmla="*/ 287672 h 459387"/>
                <a:gd name="connsiteX210" fmla="*/ 2489336 w 2972814"/>
                <a:gd name="connsiteY210" fmla="*/ 281968 h 459387"/>
                <a:gd name="connsiteX211" fmla="*/ 2493972 w 2972814"/>
                <a:gd name="connsiteY211" fmla="*/ 280288 h 459387"/>
                <a:gd name="connsiteX212" fmla="*/ 2513924 w 2972814"/>
                <a:gd name="connsiteY212" fmla="*/ 272204 h 459387"/>
                <a:gd name="connsiteX213" fmla="*/ 2514435 w 2972814"/>
                <a:gd name="connsiteY213" fmla="*/ 271977 h 459387"/>
                <a:gd name="connsiteX214" fmla="*/ 2533875 w 2972814"/>
                <a:gd name="connsiteY214" fmla="*/ 263105 h 459387"/>
                <a:gd name="connsiteX215" fmla="*/ 2536112 w 2972814"/>
                <a:gd name="connsiteY215" fmla="*/ 261985 h 459387"/>
                <a:gd name="connsiteX216" fmla="*/ 2553827 w 2972814"/>
                <a:gd name="connsiteY216" fmla="*/ 253549 h 459387"/>
                <a:gd name="connsiteX217" fmla="*/ 2556975 w 2972814"/>
                <a:gd name="connsiteY217" fmla="*/ 251994 h 459387"/>
                <a:gd name="connsiteX218" fmla="*/ 2573779 w 2972814"/>
                <a:gd name="connsiteY218" fmla="*/ 243549 h 459387"/>
                <a:gd name="connsiteX219" fmla="*/ 2577065 w 2972814"/>
                <a:gd name="connsiteY219" fmla="*/ 242002 h 459387"/>
                <a:gd name="connsiteX220" fmla="*/ 2593731 w 2972814"/>
                <a:gd name="connsiteY220" fmla="*/ 233750 h 459387"/>
                <a:gd name="connsiteX221" fmla="*/ 2597669 w 2972814"/>
                <a:gd name="connsiteY221" fmla="*/ 232011 h 459387"/>
                <a:gd name="connsiteX222" fmla="*/ 2613683 w 2972814"/>
                <a:gd name="connsiteY222" fmla="*/ 225127 h 459387"/>
                <a:gd name="connsiteX223" fmla="*/ 2623145 w 2972814"/>
                <a:gd name="connsiteY223" fmla="*/ 222019 h 459387"/>
                <a:gd name="connsiteX224" fmla="*/ 2633634 w 2972814"/>
                <a:gd name="connsiteY224" fmla="*/ 218608 h 459387"/>
                <a:gd name="connsiteX225" fmla="*/ 2653586 w 2972814"/>
                <a:gd name="connsiteY225" fmla="*/ 215589 h 459387"/>
                <a:gd name="connsiteX226" fmla="*/ 2673538 w 2972814"/>
                <a:gd name="connsiteY226" fmla="*/ 217702 h 459387"/>
                <a:gd name="connsiteX227" fmla="*/ 2683827 w 2972814"/>
                <a:gd name="connsiteY227" fmla="*/ 222019 h 459387"/>
                <a:gd name="connsiteX228" fmla="*/ 2693490 w 2972814"/>
                <a:gd name="connsiteY228" fmla="*/ 226042 h 459387"/>
                <a:gd name="connsiteX229" fmla="*/ 2701143 w 2972814"/>
                <a:gd name="connsiteY229" fmla="*/ 232011 h 459387"/>
                <a:gd name="connsiteX230" fmla="*/ 2713441 w 2972814"/>
                <a:gd name="connsiteY230" fmla="*/ 241432 h 459387"/>
                <a:gd name="connsiteX231" fmla="*/ 2713960 w 2972814"/>
                <a:gd name="connsiteY231" fmla="*/ 242002 h 459387"/>
                <a:gd name="connsiteX232" fmla="*/ 2722902 w 2972814"/>
                <a:gd name="connsiteY232" fmla="*/ 251994 h 459387"/>
                <a:gd name="connsiteX233" fmla="*/ 2731853 w 2972814"/>
                <a:gd name="connsiteY233" fmla="*/ 261985 h 459387"/>
                <a:gd name="connsiteX234" fmla="*/ 2733393 w 2972814"/>
                <a:gd name="connsiteY234" fmla="*/ 263733 h 459387"/>
                <a:gd name="connsiteX235" fmla="*/ 2739189 w 2972814"/>
                <a:gd name="connsiteY235" fmla="*/ 271977 h 459387"/>
                <a:gd name="connsiteX236" fmla="*/ 2746574 w 2972814"/>
                <a:gd name="connsiteY236" fmla="*/ 281968 h 459387"/>
                <a:gd name="connsiteX237" fmla="*/ 2753345 w 2972814"/>
                <a:gd name="connsiteY237" fmla="*/ 291710 h 459387"/>
                <a:gd name="connsiteX238" fmla="*/ 2753501 w 2972814"/>
                <a:gd name="connsiteY238" fmla="*/ 291960 h 459387"/>
                <a:gd name="connsiteX239" fmla="*/ 2759949 w 2972814"/>
                <a:gd name="connsiteY239" fmla="*/ 301951 h 459387"/>
                <a:gd name="connsiteX240" fmla="*/ 2766196 w 2972814"/>
                <a:gd name="connsiteY240" fmla="*/ 311943 h 459387"/>
                <a:gd name="connsiteX241" fmla="*/ 2772705 w 2972814"/>
                <a:gd name="connsiteY241" fmla="*/ 321934 h 459387"/>
                <a:gd name="connsiteX242" fmla="*/ 2773297 w 2972814"/>
                <a:gd name="connsiteY242" fmla="*/ 322881 h 459387"/>
                <a:gd name="connsiteX243" fmla="*/ 2778705 w 2972814"/>
                <a:gd name="connsiteY243" fmla="*/ 331926 h 459387"/>
                <a:gd name="connsiteX244" fmla="*/ 2784903 w 2972814"/>
                <a:gd name="connsiteY244" fmla="*/ 341917 h 459387"/>
                <a:gd name="connsiteX245" fmla="*/ 2790903 w 2972814"/>
                <a:gd name="connsiteY245" fmla="*/ 351909 h 459387"/>
                <a:gd name="connsiteX246" fmla="*/ 2793248 w 2972814"/>
                <a:gd name="connsiteY246" fmla="*/ 355698 h 459387"/>
                <a:gd name="connsiteX247" fmla="*/ 2797349 w 2972814"/>
                <a:gd name="connsiteY247" fmla="*/ 361900 h 459387"/>
                <a:gd name="connsiteX248" fmla="*/ 2803794 w 2972814"/>
                <a:gd name="connsiteY248" fmla="*/ 371892 h 459387"/>
                <a:gd name="connsiteX249" fmla="*/ 2810334 w 2972814"/>
                <a:gd name="connsiteY249" fmla="*/ 381883 h 459387"/>
                <a:gd name="connsiteX250" fmla="*/ 2813200 w 2972814"/>
                <a:gd name="connsiteY250" fmla="*/ 386339 h 459387"/>
                <a:gd name="connsiteX251" fmla="*/ 2817449 w 2972814"/>
                <a:gd name="connsiteY251" fmla="*/ 391875 h 459387"/>
                <a:gd name="connsiteX252" fmla="*/ 2824959 w 2972814"/>
                <a:gd name="connsiteY252" fmla="*/ 401866 h 459387"/>
                <a:gd name="connsiteX253" fmla="*/ 2832340 w 2972814"/>
                <a:gd name="connsiteY253" fmla="*/ 411858 h 459387"/>
                <a:gd name="connsiteX254" fmla="*/ 2833152 w 2972814"/>
                <a:gd name="connsiteY254" fmla="*/ 412875 h 459387"/>
                <a:gd name="connsiteX255" fmla="*/ 2842551 w 2972814"/>
                <a:gd name="connsiteY255" fmla="*/ 421849 h 459387"/>
                <a:gd name="connsiteX256" fmla="*/ 2852475 w 2972814"/>
                <a:gd name="connsiteY256" fmla="*/ 431841 h 459387"/>
                <a:gd name="connsiteX257" fmla="*/ 2853104 w 2972814"/>
                <a:gd name="connsiteY257" fmla="*/ 432469 h 459387"/>
                <a:gd name="connsiteX258" fmla="*/ 2868523 w 2972814"/>
                <a:gd name="connsiteY258" fmla="*/ 441832 h 459387"/>
                <a:gd name="connsiteX259" fmla="*/ 2873055 w 2972814"/>
                <a:gd name="connsiteY259" fmla="*/ 444511 h 459387"/>
                <a:gd name="connsiteX260" fmla="*/ 2893007 w 2972814"/>
                <a:gd name="connsiteY260" fmla="*/ 448807 h 459387"/>
                <a:gd name="connsiteX261" fmla="*/ 2912959 w 2972814"/>
                <a:gd name="connsiteY261" fmla="*/ 446384 h 459387"/>
                <a:gd name="connsiteX262" fmla="*/ 2924174 w 2972814"/>
                <a:gd name="connsiteY262" fmla="*/ 441832 h 459387"/>
                <a:gd name="connsiteX263" fmla="*/ 2932911 w 2972814"/>
                <a:gd name="connsiteY263" fmla="*/ 438298 h 459387"/>
                <a:gd name="connsiteX264" fmla="*/ 2943794 w 2972814"/>
                <a:gd name="connsiteY264" fmla="*/ 431841 h 459387"/>
                <a:gd name="connsiteX265" fmla="*/ 2952862 w 2972814"/>
                <a:gd name="connsiteY265" fmla="*/ 426454 h 459387"/>
                <a:gd name="connsiteX266" fmla="*/ 2959339 w 2972814"/>
                <a:gd name="connsiteY266" fmla="*/ 421849 h 459387"/>
                <a:gd name="connsiteX267" fmla="*/ 2972814 w 2972814"/>
                <a:gd name="connsiteY267" fmla="*/ 412357 h 459387"/>
                <a:gd name="connsiteX268" fmla="*/ 2972814 w 2972814"/>
                <a:gd name="connsiteY268" fmla="*/ 411858 h 459387"/>
                <a:gd name="connsiteX269" fmla="*/ 2972814 w 2972814"/>
                <a:gd name="connsiteY269" fmla="*/ 401866 h 459387"/>
                <a:gd name="connsiteX270" fmla="*/ 2972814 w 2972814"/>
                <a:gd name="connsiteY270" fmla="*/ 391875 h 459387"/>
                <a:gd name="connsiteX271" fmla="*/ 2972814 w 2972814"/>
                <a:gd name="connsiteY271" fmla="*/ 381883 h 459387"/>
                <a:gd name="connsiteX272" fmla="*/ 2972814 w 2972814"/>
                <a:gd name="connsiteY272" fmla="*/ 371892 h 459387"/>
                <a:gd name="connsiteX273" fmla="*/ 2972814 w 2972814"/>
                <a:gd name="connsiteY273" fmla="*/ 361900 h 459387"/>
                <a:gd name="connsiteX274" fmla="*/ 2972814 w 2972814"/>
                <a:gd name="connsiteY274" fmla="*/ 351909 h 459387"/>
                <a:gd name="connsiteX275" fmla="*/ 2972814 w 2972814"/>
                <a:gd name="connsiteY275" fmla="*/ 341917 h 459387"/>
                <a:gd name="connsiteX276" fmla="*/ 2972814 w 2972814"/>
                <a:gd name="connsiteY276" fmla="*/ 331926 h 459387"/>
                <a:gd name="connsiteX277" fmla="*/ 2972814 w 2972814"/>
                <a:gd name="connsiteY277" fmla="*/ 321934 h 459387"/>
                <a:gd name="connsiteX278" fmla="*/ 2972814 w 2972814"/>
                <a:gd name="connsiteY278" fmla="*/ 311943 h 459387"/>
                <a:gd name="connsiteX279" fmla="*/ 2972814 w 2972814"/>
                <a:gd name="connsiteY279" fmla="*/ 301951 h 459387"/>
                <a:gd name="connsiteX280" fmla="*/ 2972814 w 2972814"/>
                <a:gd name="connsiteY280" fmla="*/ 291960 h 459387"/>
                <a:gd name="connsiteX281" fmla="*/ 2972814 w 2972814"/>
                <a:gd name="connsiteY281" fmla="*/ 283859 h 459387"/>
                <a:gd name="connsiteX282" fmla="*/ 2961245 w 2972814"/>
                <a:gd name="connsiteY282" fmla="*/ 291960 h 459387"/>
                <a:gd name="connsiteX283" fmla="*/ 2952862 w 2972814"/>
                <a:gd name="connsiteY283" fmla="*/ 297624 h 459387"/>
                <a:gd name="connsiteX284" fmla="*/ 2945515 w 2972814"/>
                <a:gd name="connsiteY284" fmla="*/ 301951 h 459387"/>
                <a:gd name="connsiteX285" fmla="*/ 2932911 w 2972814"/>
                <a:gd name="connsiteY285" fmla="*/ 309768 h 459387"/>
                <a:gd name="connsiteX286" fmla="*/ 2927592 w 2972814"/>
                <a:gd name="connsiteY286" fmla="*/ 311943 h 459387"/>
                <a:gd name="connsiteX287" fmla="*/ 2912959 w 2972814"/>
                <a:gd name="connsiteY287" fmla="*/ 318138 h 459387"/>
                <a:gd name="connsiteX288" fmla="*/ 2893007 w 2972814"/>
                <a:gd name="connsiteY288" fmla="*/ 320534 h 459387"/>
                <a:gd name="connsiteX289" fmla="*/ 2873055 w 2972814"/>
                <a:gd name="connsiteY289" fmla="*/ 316128 h 459387"/>
                <a:gd name="connsiteX290" fmla="*/ 2866115 w 2972814"/>
                <a:gd name="connsiteY290" fmla="*/ 311943 h 459387"/>
                <a:gd name="connsiteX291" fmla="*/ 2853104 w 2972814"/>
                <a:gd name="connsiteY291" fmla="*/ 303818 h 459387"/>
                <a:gd name="connsiteX292" fmla="*/ 2851304 w 2972814"/>
                <a:gd name="connsiteY292" fmla="*/ 301951 h 459387"/>
                <a:gd name="connsiteX293" fmla="*/ 2840845 w 2972814"/>
                <a:gd name="connsiteY293" fmla="*/ 291960 h 459387"/>
                <a:gd name="connsiteX294" fmla="*/ 2833152 w 2972814"/>
                <a:gd name="connsiteY294" fmla="*/ 284301 h 459387"/>
                <a:gd name="connsiteX295" fmla="*/ 2831388 w 2972814"/>
                <a:gd name="connsiteY295" fmla="*/ 281968 h 459387"/>
                <a:gd name="connsiteX296" fmla="*/ 2823871 w 2972814"/>
                <a:gd name="connsiteY296" fmla="*/ 271977 h 459387"/>
                <a:gd name="connsiteX297" fmla="*/ 2816414 w 2972814"/>
                <a:gd name="connsiteY297" fmla="*/ 261985 h 459387"/>
                <a:gd name="connsiteX298" fmla="*/ 2813200 w 2972814"/>
                <a:gd name="connsiteY298" fmla="*/ 257687 h 459387"/>
                <a:gd name="connsiteX299" fmla="*/ 2809484 w 2972814"/>
                <a:gd name="connsiteY299" fmla="*/ 251994 h 459387"/>
                <a:gd name="connsiteX300" fmla="*/ 2802849 w 2972814"/>
                <a:gd name="connsiteY300" fmla="*/ 242002 h 459387"/>
                <a:gd name="connsiteX301" fmla="*/ 2796391 w 2972814"/>
                <a:gd name="connsiteY301" fmla="*/ 232011 h 459387"/>
                <a:gd name="connsiteX302" fmla="*/ 2793248 w 2972814"/>
                <a:gd name="connsiteY302" fmla="*/ 227175 h 459387"/>
                <a:gd name="connsiteX303" fmla="*/ 2790090 w 2972814"/>
                <a:gd name="connsiteY303" fmla="*/ 222019 h 459387"/>
                <a:gd name="connsiteX304" fmla="*/ 2783969 w 2972814"/>
                <a:gd name="connsiteY304" fmla="*/ 212028 h 459387"/>
                <a:gd name="connsiteX305" fmla="*/ 2777737 w 2972814"/>
                <a:gd name="connsiteY305" fmla="*/ 202036 h 459387"/>
                <a:gd name="connsiteX306" fmla="*/ 2773297 w 2972814"/>
                <a:gd name="connsiteY306" fmla="*/ 194673 h 459387"/>
                <a:gd name="connsiteX307" fmla="*/ 2771668 w 2972814"/>
                <a:gd name="connsiteY307" fmla="*/ 192045 h 459387"/>
                <a:gd name="connsiteX308" fmla="*/ 2765316 w 2972814"/>
                <a:gd name="connsiteY308" fmla="*/ 182053 h 459387"/>
                <a:gd name="connsiteX309" fmla="*/ 2758906 w 2972814"/>
                <a:gd name="connsiteY309" fmla="*/ 172062 h 459387"/>
                <a:gd name="connsiteX310" fmla="*/ 2753345 w 2972814"/>
                <a:gd name="connsiteY310" fmla="*/ 163218 h 459387"/>
                <a:gd name="connsiteX311" fmla="*/ 2752532 w 2972814"/>
                <a:gd name="connsiteY311" fmla="*/ 162070 h 459387"/>
                <a:gd name="connsiteX312" fmla="*/ 2745336 w 2972814"/>
                <a:gd name="connsiteY312" fmla="*/ 152079 h 459387"/>
                <a:gd name="connsiteX313" fmla="*/ 2738045 w 2972814"/>
                <a:gd name="connsiteY313" fmla="*/ 142087 h 459387"/>
                <a:gd name="connsiteX314" fmla="*/ 2733393 w 2972814"/>
                <a:gd name="connsiteY314" fmla="*/ 135379 h 459387"/>
                <a:gd name="connsiteX315" fmla="*/ 2730550 w 2972814"/>
                <a:gd name="connsiteY315" fmla="*/ 132096 h 459387"/>
                <a:gd name="connsiteX316" fmla="*/ 2721429 w 2972814"/>
                <a:gd name="connsiteY316" fmla="*/ 122104 h 459387"/>
                <a:gd name="connsiteX317" fmla="*/ 2713441 w 2972814"/>
                <a:gd name="connsiteY317" fmla="*/ 113138 h 459387"/>
                <a:gd name="connsiteX318" fmla="*/ 2712118 w 2972814"/>
                <a:gd name="connsiteY318" fmla="*/ 112113 h 459387"/>
                <a:gd name="connsiteX319" fmla="*/ 2698986 w 2972814"/>
                <a:gd name="connsiteY319" fmla="*/ 102121 h 459387"/>
                <a:gd name="connsiteX320" fmla="*/ 2693490 w 2972814"/>
                <a:gd name="connsiteY320" fmla="*/ 97909 h 459387"/>
                <a:gd name="connsiteX321" fmla="*/ 2679869 w 2972814"/>
                <a:gd name="connsiteY321" fmla="*/ 92130 h 459387"/>
                <a:gd name="connsiteX322" fmla="*/ 2673538 w 2972814"/>
                <a:gd name="connsiteY322" fmla="*/ 89460 h 459387"/>
                <a:gd name="connsiteX323" fmla="*/ 2653586 w 2972814"/>
                <a:gd name="connsiteY323" fmla="*/ 87512 h 459387"/>
                <a:gd name="connsiteX324" fmla="*/ 2633634 w 2972814"/>
                <a:gd name="connsiteY324" fmla="*/ 90407 h 459387"/>
                <a:gd name="connsiteX325" fmla="*/ 2628668 w 2972814"/>
                <a:gd name="connsiteY325" fmla="*/ 92130 h 459387"/>
                <a:gd name="connsiteX326" fmla="*/ 2613683 w 2972814"/>
                <a:gd name="connsiteY326" fmla="*/ 97156 h 459387"/>
                <a:gd name="connsiteX327" fmla="*/ 2601808 w 2972814"/>
                <a:gd name="connsiteY327" fmla="*/ 102121 h 459387"/>
                <a:gd name="connsiteX328" fmla="*/ 2593731 w 2972814"/>
                <a:gd name="connsiteY328" fmla="*/ 105734 h 459387"/>
                <a:gd name="connsiteX329" fmla="*/ 2580919 w 2972814"/>
                <a:gd name="connsiteY329" fmla="*/ 112113 h 459387"/>
                <a:gd name="connsiteX330" fmla="*/ 2573779 w 2972814"/>
                <a:gd name="connsiteY330" fmla="*/ 115582 h 459387"/>
                <a:gd name="connsiteX331" fmla="*/ 2560540 w 2972814"/>
                <a:gd name="connsiteY331" fmla="*/ 122104 h 459387"/>
                <a:gd name="connsiteX332" fmla="*/ 2553827 w 2972814"/>
                <a:gd name="connsiteY332" fmla="*/ 125424 h 459387"/>
                <a:gd name="connsiteX333" fmla="*/ 2539816 w 2972814"/>
                <a:gd name="connsiteY333" fmla="*/ 132096 h 459387"/>
                <a:gd name="connsiteX334" fmla="*/ 2533875 w 2972814"/>
                <a:gd name="connsiteY334" fmla="*/ 134892 h 459387"/>
                <a:gd name="connsiteX335" fmla="*/ 2517978 w 2972814"/>
                <a:gd name="connsiteY335" fmla="*/ 142087 h 459387"/>
                <a:gd name="connsiteX336" fmla="*/ 2513924 w 2972814"/>
                <a:gd name="connsiteY336" fmla="*/ 143925 h 459387"/>
                <a:gd name="connsiteX337" fmla="*/ 2494286 w 2972814"/>
                <a:gd name="connsiteY337" fmla="*/ 152079 h 459387"/>
                <a:gd name="connsiteX338" fmla="*/ 2493972 w 2972814"/>
                <a:gd name="connsiteY338" fmla="*/ 152209 h 459387"/>
                <a:gd name="connsiteX339" fmla="*/ 2474020 w 2972814"/>
                <a:gd name="connsiteY339" fmla="*/ 159682 h 459387"/>
                <a:gd name="connsiteX340" fmla="*/ 2466810 w 2972814"/>
                <a:gd name="connsiteY340" fmla="*/ 162070 h 459387"/>
                <a:gd name="connsiteX341" fmla="*/ 2454068 w 2972814"/>
                <a:gd name="connsiteY341" fmla="*/ 166165 h 459387"/>
                <a:gd name="connsiteX342" fmla="*/ 2434117 w 2972814"/>
                <a:gd name="connsiteY342" fmla="*/ 170820 h 459387"/>
                <a:gd name="connsiteX343" fmla="*/ 2425368 w 2972814"/>
                <a:gd name="connsiteY343" fmla="*/ 172062 h 459387"/>
                <a:gd name="connsiteX344" fmla="*/ 2414165 w 2972814"/>
                <a:gd name="connsiteY344" fmla="*/ 173634 h 459387"/>
                <a:gd name="connsiteX345" fmla="*/ 2394213 w 2972814"/>
                <a:gd name="connsiteY345" fmla="*/ 173861 h 459387"/>
                <a:gd name="connsiteX346" fmla="*/ 2382581 w 2972814"/>
                <a:gd name="connsiteY346" fmla="*/ 172062 h 459387"/>
                <a:gd name="connsiteX347" fmla="*/ 2374261 w 2972814"/>
                <a:gd name="connsiteY347" fmla="*/ 170819 h 459387"/>
                <a:gd name="connsiteX348" fmla="*/ 2354310 w 2972814"/>
                <a:gd name="connsiteY348" fmla="*/ 164720 h 459387"/>
                <a:gd name="connsiteX349" fmla="*/ 2348817 w 2972814"/>
                <a:gd name="connsiteY349" fmla="*/ 162070 h 459387"/>
                <a:gd name="connsiteX350" fmla="*/ 2334357 w 2972814"/>
                <a:gd name="connsiteY350" fmla="*/ 155052 h 459387"/>
                <a:gd name="connsiteX351" fmla="*/ 2329846 w 2972814"/>
                <a:gd name="connsiteY351" fmla="*/ 152079 h 459387"/>
                <a:gd name="connsiteX352" fmla="*/ 2314406 w 2972814"/>
                <a:gd name="connsiteY352" fmla="*/ 142091 h 459387"/>
                <a:gd name="connsiteX353" fmla="*/ 2314401 w 2972814"/>
                <a:gd name="connsiteY353" fmla="*/ 142087 h 459387"/>
                <a:gd name="connsiteX354" fmla="*/ 2301634 w 2972814"/>
                <a:gd name="connsiteY354" fmla="*/ 132096 h 459387"/>
                <a:gd name="connsiteX355" fmla="*/ 2294454 w 2972814"/>
                <a:gd name="connsiteY355" fmla="*/ 126553 h 459387"/>
                <a:gd name="connsiteX356" fmla="*/ 2289320 w 2972814"/>
                <a:gd name="connsiteY356" fmla="*/ 122104 h 459387"/>
                <a:gd name="connsiteX357" fmla="*/ 2277839 w 2972814"/>
                <a:gd name="connsiteY357" fmla="*/ 112113 h 459387"/>
                <a:gd name="connsiteX358" fmla="*/ 2274503 w 2972814"/>
                <a:gd name="connsiteY358" fmla="*/ 109284 h 459387"/>
                <a:gd name="connsiteX359" fmla="*/ 2266487 w 2972814"/>
                <a:gd name="connsiteY359" fmla="*/ 102121 h 459387"/>
                <a:gd name="connsiteX360" fmla="*/ 2255476 w 2972814"/>
                <a:gd name="connsiteY360" fmla="*/ 92130 h 459387"/>
                <a:gd name="connsiteX361" fmla="*/ 2254550 w 2972814"/>
                <a:gd name="connsiteY361" fmla="*/ 91269 h 459387"/>
                <a:gd name="connsiteX362" fmla="*/ 2244483 w 2972814"/>
                <a:gd name="connsiteY362" fmla="*/ 82138 h 459387"/>
                <a:gd name="connsiteX363" fmla="*/ 2234599 w 2972814"/>
                <a:gd name="connsiteY363" fmla="*/ 72989 h 459387"/>
                <a:gd name="connsiteX364" fmla="*/ 2233645 w 2972814"/>
                <a:gd name="connsiteY364" fmla="*/ 72147 h 459387"/>
                <a:gd name="connsiteX365" fmla="*/ 2221302 w 2972814"/>
                <a:gd name="connsiteY365" fmla="*/ 62155 h 459387"/>
                <a:gd name="connsiteX366" fmla="*/ 2214647 w 2972814"/>
                <a:gd name="connsiteY366" fmla="*/ 56475 h 459387"/>
                <a:gd name="connsiteX367" fmla="*/ 2209077 w 2972814"/>
                <a:gd name="connsiteY367" fmla="*/ 52164 h 459387"/>
                <a:gd name="connsiteX368" fmla="*/ 2195535 w 2972814"/>
                <a:gd name="connsiteY368" fmla="*/ 42172 h 459387"/>
                <a:gd name="connsiteX369" fmla="*/ 2194695 w 2972814"/>
                <a:gd name="connsiteY369" fmla="*/ 41547 h 459387"/>
                <a:gd name="connsiteX370" fmla="*/ 2179301 w 2972814"/>
                <a:gd name="connsiteY370" fmla="*/ 32181 h 459387"/>
                <a:gd name="connsiteX371" fmla="*/ 2174743 w 2972814"/>
                <a:gd name="connsiteY371" fmla="*/ 29409 h 459387"/>
                <a:gd name="connsiteX372" fmla="*/ 2157553 w 2972814"/>
                <a:gd name="connsiteY372" fmla="*/ 22189 h 459387"/>
                <a:gd name="connsiteX373" fmla="*/ 2154791 w 2972814"/>
                <a:gd name="connsiteY373" fmla="*/ 21080 h 459387"/>
                <a:gd name="connsiteX374" fmla="*/ 2134840 w 2972814"/>
                <a:gd name="connsiteY374" fmla="*/ 17969 h 459387"/>
                <a:gd name="connsiteX375" fmla="*/ 2114888 w 2972814"/>
                <a:gd name="connsiteY375" fmla="*/ 20137 h 459387"/>
                <a:gd name="connsiteX376" fmla="*/ 2109409 w 2972814"/>
                <a:gd name="connsiteY376" fmla="*/ 22189 h 459387"/>
                <a:gd name="connsiteX377" fmla="*/ 2094936 w 2972814"/>
                <a:gd name="connsiteY377" fmla="*/ 27571 h 459387"/>
                <a:gd name="connsiteX378" fmla="*/ 2087889 w 2972814"/>
                <a:gd name="connsiteY378" fmla="*/ 32181 h 459387"/>
                <a:gd name="connsiteX379" fmla="*/ 2074984 w 2972814"/>
                <a:gd name="connsiteY379" fmla="*/ 40651 h 459387"/>
                <a:gd name="connsiteX380" fmla="*/ 2073345 w 2972814"/>
                <a:gd name="connsiteY380" fmla="*/ 42172 h 459387"/>
                <a:gd name="connsiteX381" fmla="*/ 2062095 w 2972814"/>
                <a:gd name="connsiteY381" fmla="*/ 52164 h 459387"/>
                <a:gd name="connsiteX382" fmla="*/ 2055033 w 2972814"/>
                <a:gd name="connsiteY382" fmla="*/ 58493 h 459387"/>
                <a:gd name="connsiteX383" fmla="*/ 2051586 w 2972814"/>
                <a:gd name="connsiteY383" fmla="*/ 62155 h 459387"/>
                <a:gd name="connsiteX384" fmla="*/ 2042014 w 2972814"/>
                <a:gd name="connsiteY384" fmla="*/ 72147 h 459387"/>
                <a:gd name="connsiteX385" fmla="*/ 2035081 w 2972814"/>
                <a:gd name="connsiteY385" fmla="*/ 79678 h 459387"/>
                <a:gd name="connsiteX386" fmla="*/ 2033036 w 2972814"/>
                <a:gd name="connsiteY386" fmla="*/ 82138 h 459387"/>
                <a:gd name="connsiteX387" fmla="*/ 2024435 w 2972814"/>
                <a:gd name="connsiteY387" fmla="*/ 92130 h 459387"/>
                <a:gd name="connsiteX388" fmla="*/ 2015699 w 2972814"/>
                <a:gd name="connsiteY388" fmla="*/ 102121 h 459387"/>
                <a:gd name="connsiteX389" fmla="*/ 2015129 w 2972814"/>
                <a:gd name="connsiteY389" fmla="*/ 102774 h 459387"/>
                <a:gd name="connsiteX390" fmla="*/ 2007038 w 2972814"/>
                <a:gd name="connsiteY390" fmla="*/ 112113 h 459387"/>
                <a:gd name="connsiteX391" fmla="*/ 1998371 w 2972814"/>
                <a:gd name="connsiteY391" fmla="*/ 122104 h 459387"/>
                <a:gd name="connsiteX392" fmla="*/ 1995177 w 2972814"/>
                <a:gd name="connsiteY392" fmla="*/ 125691 h 459387"/>
                <a:gd name="connsiteX393" fmla="*/ 1988845 w 2972814"/>
                <a:gd name="connsiteY393" fmla="*/ 132096 h 459387"/>
                <a:gd name="connsiteX394" fmla="*/ 1979246 w 2972814"/>
                <a:gd name="connsiteY394" fmla="*/ 142087 h 459387"/>
                <a:gd name="connsiteX395" fmla="*/ 1975226 w 2972814"/>
                <a:gd name="connsiteY395" fmla="*/ 146390 h 459387"/>
                <a:gd name="connsiteX396" fmla="*/ 1968760 w 2972814"/>
                <a:gd name="connsiteY396" fmla="*/ 152079 h 459387"/>
                <a:gd name="connsiteX397" fmla="*/ 1956948 w 2972814"/>
                <a:gd name="connsiteY397" fmla="*/ 162070 h 459387"/>
                <a:gd name="connsiteX398" fmla="*/ 1955274 w 2972814"/>
                <a:gd name="connsiteY398" fmla="*/ 163566 h 459387"/>
                <a:gd name="connsiteX399" fmla="*/ 1942131 w 2972814"/>
                <a:gd name="connsiteY399" fmla="*/ 172062 h 459387"/>
                <a:gd name="connsiteX400" fmla="*/ 1935322 w 2972814"/>
                <a:gd name="connsiteY400" fmla="*/ 176474 h 459387"/>
                <a:gd name="connsiteX401" fmla="*/ 1922184 w 2972814"/>
                <a:gd name="connsiteY401" fmla="*/ 182053 h 459387"/>
                <a:gd name="connsiteX402" fmla="*/ 1915370 w 2972814"/>
                <a:gd name="connsiteY402" fmla="*/ 184886 h 459387"/>
                <a:gd name="connsiteX403" fmla="*/ 1895419 w 2972814"/>
                <a:gd name="connsiteY403" fmla="*/ 189245 h 459387"/>
                <a:gd name="connsiteX404" fmla="*/ 1875467 w 2972814"/>
                <a:gd name="connsiteY404" fmla="*/ 190443 h 459387"/>
                <a:gd name="connsiteX405" fmla="*/ 1855515 w 2972814"/>
                <a:gd name="connsiteY405" fmla="*/ 189245 h 459387"/>
                <a:gd name="connsiteX406" fmla="*/ 1835563 w 2972814"/>
                <a:gd name="connsiteY406" fmla="*/ 187070 h 459387"/>
                <a:gd name="connsiteX407" fmla="*/ 1815612 w 2972814"/>
                <a:gd name="connsiteY407" fmla="*/ 183943 h 459387"/>
                <a:gd name="connsiteX408" fmla="*/ 1804067 w 2972814"/>
                <a:gd name="connsiteY408" fmla="*/ 182053 h 459387"/>
                <a:gd name="connsiteX409" fmla="*/ 1795660 w 2972814"/>
                <a:gd name="connsiteY409" fmla="*/ 180717 h 459387"/>
                <a:gd name="connsiteX410" fmla="*/ 1775707 w 2972814"/>
                <a:gd name="connsiteY410" fmla="*/ 176813 h 459387"/>
                <a:gd name="connsiteX411" fmla="*/ 1755756 w 2972814"/>
                <a:gd name="connsiteY411" fmla="*/ 172680 h 459387"/>
                <a:gd name="connsiteX412" fmla="*/ 1753151 w 2972814"/>
                <a:gd name="connsiteY412" fmla="*/ 172062 h 459387"/>
                <a:gd name="connsiteX413" fmla="*/ 1735804 w 2972814"/>
                <a:gd name="connsiteY413" fmla="*/ 167876 h 459387"/>
                <a:gd name="connsiteX414" fmla="*/ 1715853 w 2972814"/>
                <a:gd name="connsiteY414" fmla="*/ 162710 h 459387"/>
                <a:gd name="connsiteX415" fmla="*/ 1713233 w 2972814"/>
                <a:gd name="connsiteY415" fmla="*/ 162070 h 459387"/>
                <a:gd name="connsiteX416" fmla="*/ 1695900 w 2972814"/>
                <a:gd name="connsiteY416" fmla="*/ 157712 h 459387"/>
                <a:gd name="connsiteX417" fmla="*/ 1675949 w 2972814"/>
                <a:gd name="connsiteY417" fmla="*/ 153087 h 459387"/>
                <a:gd name="connsiteX418" fmla="*/ 1669830 w 2972814"/>
                <a:gd name="connsiteY418" fmla="*/ 152079 h 459387"/>
                <a:gd name="connsiteX419" fmla="*/ 1655997 w 2972814"/>
                <a:gd name="connsiteY419" fmla="*/ 149661 h 459387"/>
                <a:gd name="connsiteX420" fmla="*/ 1636046 w 2972814"/>
                <a:gd name="connsiteY420" fmla="*/ 146970 h 459387"/>
                <a:gd name="connsiteX421" fmla="*/ 1616093 w 2972814"/>
                <a:gd name="connsiteY421" fmla="*/ 144849 h 459387"/>
                <a:gd name="connsiteX422" fmla="*/ 1596142 w 2972814"/>
                <a:gd name="connsiteY422" fmla="*/ 142670 h 459387"/>
                <a:gd name="connsiteX423" fmla="*/ 1591112 w 2972814"/>
                <a:gd name="connsiteY423" fmla="*/ 142087 h 459387"/>
                <a:gd name="connsiteX424" fmla="*/ 1576190 w 2972814"/>
                <a:gd name="connsiteY424" fmla="*/ 140390 h 459387"/>
                <a:gd name="connsiteX425" fmla="*/ 1556239 w 2972814"/>
                <a:gd name="connsiteY425" fmla="*/ 136341 h 459387"/>
                <a:gd name="connsiteX426" fmla="*/ 1542841 w 2972814"/>
                <a:gd name="connsiteY426" fmla="*/ 132096 h 459387"/>
                <a:gd name="connsiteX427" fmla="*/ 1536286 w 2972814"/>
                <a:gd name="connsiteY427" fmla="*/ 130048 h 459387"/>
                <a:gd name="connsiteX428" fmla="*/ 1516335 w 2972814"/>
                <a:gd name="connsiteY428" fmla="*/ 122541 h 459387"/>
                <a:gd name="connsiteX429" fmla="*/ 1515419 w 2972814"/>
                <a:gd name="connsiteY429" fmla="*/ 122104 h 459387"/>
                <a:gd name="connsiteX430" fmla="*/ 1496383 w 2972814"/>
                <a:gd name="connsiteY430" fmla="*/ 112840 h 459387"/>
                <a:gd name="connsiteX431" fmla="*/ 1494973 w 2972814"/>
                <a:gd name="connsiteY431" fmla="*/ 112113 h 459387"/>
                <a:gd name="connsiteX432" fmla="*/ 1476432 w 2972814"/>
                <a:gd name="connsiteY432" fmla="*/ 102577 h 459387"/>
                <a:gd name="connsiteX433" fmla="*/ 1475547 w 2972814"/>
                <a:gd name="connsiteY433" fmla="*/ 102121 h 459387"/>
                <a:gd name="connsiteX434" fmla="*/ 1456479 w 2972814"/>
                <a:gd name="connsiteY434" fmla="*/ 92424 h 459387"/>
                <a:gd name="connsiteX435" fmla="*/ 1455816 w 2972814"/>
                <a:gd name="connsiteY435" fmla="*/ 92130 h 459387"/>
                <a:gd name="connsiteX436" fmla="*/ 1436528 w 2972814"/>
                <a:gd name="connsiteY436" fmla="*/ 83269 h 459387"/>
                <a:gd name="connsiteX437" fmla="*/ 1433141 w 2972814"/>
                <a:gd name="connsiteY437" fmla="*/ 82138 h 459387"/>
                <a:gd name="connsiteX438" fmla="*/ 1416576 w 2972814"/>
                <a:gd name="connsiteY438" fmla="*/ 76846 h 459387"/>
                <a:gd name="connsiteX439" fmla="*/ 1396625 w 2972814"/>
                <a:gd name="connsiteY439" fmla="*/ 73034 h 459387"/>
                <a:gd name="connsiteX440" fmla="*/ 1376672 w 2972814"/>
                <a:gd name="connsiteY440" fmla="*/ 72432 h 459387"/>
                <a:gd name="connsiteX441" fmla="*/ 1356720 w 2972814"/>
                <a:gd name="connsiteY441" fmla="*/ 74457 h 459387"/>
                <a:gd name="connsiteX442" fmla="*/ 1336769 w 2972814"/>
                <a:gd name="connsiteY442" fmla="*/ 78992 h 459387"/>
                <a:gd name="connsiteX443" fmla="*/ 1326968 w 2972814"/>
                <a:gd name="connsiteY443" fmla="*/ 82138 h 459387"/>
                <a:gd name="connsiteX444" fmla="*/ 1316817 w 2972814"/>
                <a:gd name="connsiteY444" fmla="*/ 85455 h 459387"/>
                <a:gd name="connsiteX445" fmla="*/ 1297122 w 2972814"/>
                <a:gd name="connsiteY445" fmla="*/ 92130 h 459387"/>
                <a:gd name="connsiteX446" fmla="*/ 1296865 w 2972814"/>
                <a:gd name="connsiteY446" fmla="*/ 92214 h 459387"/>
                <a:gd name="connsiteX447" fmla="*/ 1276913 w 2972814"/>
                <a:gd name="connsiteY447" fmla="*/ 99373 h 459387"/>
                <a:gd name="connsiteX448" fmla="*/ 1267901 w 2972814"/>
                <a:gd name="connsiteY448" fmla="*/ 102121 h 459387"/>
                <a:gd name="connsiteX449" fmla="*/ 1256962 w 2972814"/>
                <a:gd name="connsiteY449" fmla="*/ 105598 h 459387"/>
                <a:gd name="connsiteX450" fmla="*/ 1237010 w 2972814"/>
                <a:gd name="connsiteY450" fmla="*/ 110282 h 459387"/>
                <a:gd name="connsiteX451" fmla="*/ 1222769 w 2972814"/>
                <a:gd name="connsiteY451" fmla="*/ 112113 h 459387"/>
                <a:gd name="connsiteX452" fmla="*/ 1217058 w 2972814"/>
                <a:gd name="connsiteY452" fmla="*/ 112876 h 459387"/>
                <a:gd name="connsiteX453" fmla="*/ 1197106 w 2972814"/>
                <a:gd name="connsiteY453" fmla="*/ 112516 h 459387"/>
                <a:gd name="connsiteX454" fmla="*/ 1193735 w 2972814"/>
                <a:gd name="connsiteY454" fmla="*/ 112113 h 459387"/>
                <a:gd name="connsiteX455" fmla="*/ 1177155 w 2972814"/>
                <a:gd name="connsiteY455" fmla="*/ 110119 h 459387"/>
                <a:gd name="connsiteX456" fmla="*/ 1157203 w 2972814"/>
                <a:gd name="connsiteY456" fmla="*/ 104457 h 459387"/>
                <a:gd name="connsiteX457" fmla="*/ 1151027 w 2972814"/>
                <a:gd name="connsiteY457" fmla="*/ 102121 h 459387"/>
                <a:gd name="connsiteX458" fmla="*/ 1137251 w 2972814"/>
                <a:gd name="connsiteY458" fmla="*/ 96689 h 459387"/>
                <a:gd name="connsiteX459" fmla="*/ 1128302 w 2972814"/>
                <a:gd name="connsiteY459" fmla="*/ 92130 h 459387"/>
                <a:gd name="connsiteX460" fmla="*/ 1117299 w 2972814"/>
                <a:gd name="connsiteY460" fmla="*/ 86950 h 459387"/>
                <a:gd name="connsiteX461" fmla="*/ 1107975 w 2972814"/>
                <a:gd name="connsiteY461" fmla="*/ 82138 h 459387"/>
                <a:gd name="connsiteX462" fmla="*/ 1097348 w 2972814"/>
                <a:gd name="connsiteY462" fmla="*/ 76247 h 459387"/>
                <a:gd name="connsiteX463" fmla="*/ 1089781 w 2972814"/>
                <a:gd name="connsiteY463" fmla="*/ 72147 h 459387"/>
                <a:gd name="connsiteX464" fmla="*/ 1077396 w 2972814"/>
                <a:gd name="connsiteY464" fmla="*/ 65660 h 459387"/>
                <a:gd name="connsiteX465" fmla="*/ 1070636 w 2972814"/>
                <a:gd name="connsiteY465" fmla="*/ 62155 h 459387"/>
                <a:gd name="connsiteX466" fmla="*/ 1057444 w 2972814"/>
                <a:gd name="connsiteY466" fmla="*/ 55165 h 459387"/>
                <a:gd name="connsiteX467" fmla="*/ 1051098 w 2972814"/>
                <a:gd name="connsiteY467" fmla="*/ 52164 h 459387"/>
                <a:gd name="connsiteX468" fmla="*/ 1037492 w 2972814"/>
                <a:gd name="connsiteY468" fmla="*/ 45619 h 459387"/>
                <a:gd name="connsiteX469" fmla="*/ 1029902 w 2972814"/>
                <a:gd name="connsiteY469" fmla="*/ 42172 h 459387"/>
                <a:gd name="connsiteX470" fmla="*/ 1017541 w 2972814"/>
                <a:gd name="connsiteY470" fmla="*/ 36812 h 459387"/>
                <a:gd name="connsiteX471" fmla="*/ 1005936 w 2972814"/>
                <a:gd name="connsiteY471" fmla="*/ 32181 h 459387"/>
                <a:gd name="connsiteX472" fmla="*/ 997589 w 2972814"/>
                <a:gd name="connsiteY472" fmla="*/ 28852 h 459387"/>
                <a:gd name="connsiteX473" fmla="*/ 979584 w 2972814"/>
                <a:gd name="connsiteY473" fmla="*/ 22189 h 459387"/>
                <a:gd name="connsiteX474" fmla="*/ 977636 w 2972814"/>
                <a:gd name="connsiteY474" fmla="*/ 21458 h 459387"/>
                <a:gd name="connsiteX475" fmla="*/ 957685 w 2972814"/>
                <a:gd name="connsiteY475" fmla="*/ 14403 h 459387"/>
                <a:gd name="connsiteX476" fmla="*/ 950585 w 2972814"/>
                <a:gd name="connsiteY476" fmla="*/ 12198 h 459387"/>
                <a:gd name="connsiteX477" fmla="*/ 937733 w 2972814"/>
                <a:gd name="connsiteY477" fmla="*/ 8306 h 459387"/>
                <a:gd name="connsiteX478" fmla="*/ 917782 w 2972814"/>
                <a:gd name="connsiteY478" fmla="*/ 3119 h 459387"/>
                <a:gd name="connsiteX479" fmla="*/ 912068 w 2972814"/>
                <a:gd name="connsiteY479" fmla="*/ 2206 h 459387"/>
                <a:gd name="connsiteX480" fmla="*/ 897829 w 2972814"/>
                <a:gd name="connsiteY480" fmla="*/ 0 h 459387"/>
                <a:gd name="connsiteX481" fmla="*/ 877878 w 2972814"/>
                <a:gd name="connsiteY481" fmla="*/ 137 h 459387"/>
                <a:gd name="connsiteX482" fmla="*/ 865088 w 2972814"/>
                <a:gd name="connsiteY482" fmla="*/ 2206 h 459387"/>
                <a:gd name="connsiteX483" fmla="*/ 857926 w 2972814"/>
                <a:gd name="connsiteY483" fmla="*/ 3296 h 459387"/>
                <a:gd name="connsiteX484" fmla="*/ 837975 w 2972814"/>
                <a:gd name="connsiteY484" fmla="*/ 10549 h 459387"/>
                <a:gd name="connsiteX485" fmla="*/ 835186 w 2972814"/>
                <a:gd name="connsiteY485" fmla="*/ 12198 h 459387"/>
                <a:gd name="connsiteX486" fmla="*/ 818808 w 2972814"/>
                <a:gd name="connsiteY486" fmla="*/ 22189 h 459387"/>
                <a:gd name="connsiteX487" fmla="*/ 818022 w 2972814"/>
                <a:gd name="connsiteY487" fmla="*/ 22648 h 459387"/>
                <a:gd name="connsiteX488" fmla="*/ 805713 w 2972814"/>
                <a:gd name="connsiteY488" fmla="*/ 32181 h 459387"/>
                <a:gd name="connsiteX489" fmla="*/ 798071 w 2972814"/>
                <a:gd name="connsiteY489" fmla="*/ 38014 h 459387"/>
                <a:gd name="connsiteX490" fmla="*/ 793420 w 2972814"/>
                <a:gd name="connsiteY490" fmla="*/ 42172 h 459387"/>
                <a:gd name="connsiteX491" fmla="*/ 783021 w 2972814"/>
                <a:gd name="connsiteY491" fmla="*/ 52164 h 459387"/>
                <a:gd name="connsiteX492" fmla="*/ 778119 w 2972814"/>
                <a:gd name="connsiteY492" fmla="*/ 56566 h 459387"/>
                <a:gd name="connsiteX493" fmla="*/ 772336 w 2972814"/>
                <a:gd name="connsiteY493" fmla="*/ 62155 h 459387"/>
                <a:gd name="connsiteX494" fmla="*/ 762127 w 2972814"/>
                <a:gd name="connsiteY494" fmla="*/ 72147 h 459387"/>
                <a:gd name="connsiteX495" fmla="*/ 758168 w 2972814"/>
                <a:gd name="connsiteY495" fmla="*/ 76062 h 459387"/>
                <a:gd name="connsiteX496" fmla="*/ 751885 w 2972814"/>
                <a:gd name="connsiteY496" fmla="*/ 82138 h 459387"/>
                <a:gd name="connsiteX497" fmla="*/ 741645 w 2972814"/>
                <a:gd name="connsiteY497" fmla="*/ 92130 h 459387"/>
                <a:gd name="connsiteX498" fmla="*/ 738215 w 2972814"/>
                <a:gd name="connsiteY498" fmla="*/ 95447 h 459387"/>
                <a:gd name="connsiteX499" fmla="*/ 730912 w 2972814"/>
                <a:gd name="connsiteY499" fmla="*/ 102121 h 459387"/>
                <a:gd name="connsiteX500" fmla="*/ 719864 w 2972814"/>
                <a:gd name="connsiteY500" fmla="*/ 112113 h 459387"/>
                <a:gd name="connsiteX501" fmla="*/ 718264 w 2972814"/>
                <a:gd name="connsiteY501" fmla="*/ 113569 h 459387"/>
                <a:gd name="connsiteX502" fmla="*/ 707502 w 2972814"/>
                <a:gd name="connsiteY502" fmla="*/ 122104 h 459387"/>
                <a:gd name="connsiteX503" fmla="*/ 698312 w 2972814"/>
                <a:gd name="connsiteY503" fmla="*/ 129351 h 459387"/>
                <a:gd name="connsiteX504" fmla="*/ 694125 w 2972814"/>
                <a:gd name="connsiteY504" fmla="*/ 132096 h 459387"/>
                <a:gd name="connsiteX505" fmla="*/ 678944 w 2972814"/>
                <a:gd name="connsiteY505" fmla="*/ 142087 h 459387"/>
                <a:gd name="connsiteX506" fmla="*/ 678361 w 2972814"/>
                <a:gd name="connsiteY506" fmla="*/ 142483 h 459387"/>
                <a:gd name="connsiteX507" fmla="*/ 660554 w 2972814"/>
                <a:gd name="connsiteY507" fmla="*/ 152079 h 459387"/>
                <a:gd name="connsiteX508" fmla="*/ 658408 w 2972814"/>
                <a:gd name="connsiteY508" fmla="*/ 153206 h 459387"/>
                <a:gd name="connsiteX509" fmla="*/ 638457 w 2972814"/>
                <a:gd name="connsiteY509" fmla="*/ 161975 h 459387"/>
                <a:gd name="connsiteX510" fmla="*/ 638217 w 2972814"/>
                <a:gd name="connsiteY510" fmla="*/ 162070 h 459387"/>
                <a:gd name="connsiteX511" fmla="*/ 618505 w 2972814"/>
                <a:gd name="connsiteY511" fmla="*/ 169869 h 459387"/>
                <a:gd name="connsiteX512" fmla="*/ 613184 w 2972814"/>
                <a:gd name="connsiteY512" fmla="*/ 172062 h 459387"/>
                <a:gd name="connsiteX513" fmla="*/ 598553 w 2972814"/>
                <a:gd name="connsiteY513" fmla="*/ 177923 h 459387"/>
                <a:gd name="connsiteX514" fmla="*/ 588628 w 2972814"/>
                <a:gd name="connsiteY514" fmla="*/ 182053 h 459387"/>
                <a:gd name="connsiteX515" fmla="*/ 578601 w 2972814"/>
                <a:gd name="connsiteY515" fmla="*/ 186383 h 459387"/>
                <a:gd name="connsiteX516" fmla="*/ 566703 w 2972814"/>
                <a:gd name="connsiteY516" fmla="*/ 192045 h 459387"/>
                <a:gd name="connsiteX517" fmla="*/ 558649 w 2972814"/>
                <a:gd name="connsiteY517" fmla="*/ 195792 h 459387"/>
                <a:gd name="connsiteX518" fmla="*/ 545677 w 2972814"/>
                <a:gd name="connsiteY518" fmla="*/ 202036 h 459387"/>
                <a:gd name="connsiteX519" fmla="*/ 538698 w 2972814"/>
                <a:gd name="connsiteY519" fmla="*/ 205455 h 459387"/>
                <a:gd name="connsiteX520" fmla="*/ 524924 w 2972814"/>
                <a:gd name="connsiteY520" fmla="*/ 212028 h 459387"/>
                <a:gd name="connsiteX521" fmla="*/ 518746 w 2972814"/>
                <a:gd name="connsiteY521" fmla="*/ 215124 h 459387"/>
                <a:gd name="connsiteX522" fmla="*/ 504335 w 2972814"/>
                <a:gd name="connsiteY522" fmla="*/ 222019 h 459387"/>
                <a:gd name="connsiteX523" fmla="*/ 498794 w 2972814"/>
                <a:gd name="connsiteY523" fmla="*/ 224500 h 459387"/>
                <a:gd name="connsiteX524" fmla="*/ 479093 w 2972814"/>
                <a:gd name="connsiteY524" fmla="*/ 232011 h 459387"/>
                <a:gd name="connsiteX525" fmla="*/ 478842 w 2972814"/>
                <a:gd name="connsiteY525" fmla="*/ 232110 h 459387"/>
                <a:gd name="connsiteX526" fmla="*/ 458891 w 2972814"/>
                <a:gd name="connsiteY526" fmla="*/ 238747 h 459387"/>
                <a:gd name="connsiteX527" fmla="*/ 447897 w 2972814"/>
                <a:gd name="connsiteY527" fmla="*/ 242002 h 459387"/>
                <a:gd name="connsiteX528" fmla="*/ 438939 w 2972814"/>
                <a:gd name="connsiteY528" fmla="*/ 244577 h 459387"/>
                <a:gd name="connsiteX529" fmla="*/ 418987 w 2972814"/>
                <a:gd name="connsiteY529" fmla="*/ 249395 h 459387"/>
                <a:gd name="connsiteX530" fmla="*/ 408960 w 2972814"/>
                <a:gd name="connsiteY530" fmla="*/ 251994 h 459387"/>
                <a:gd name="connsiteX531" fmla="*/ 399035 w 2972814"/>
                <a:gd name="connsiteY531" fmla="*/ 254520 h 459387"/>
                <a:gd name="connsiteX532" fmla="*/ 379084 w 2972814"/>
                <a:gd name="connsiteY532" fmla="*/ 261231 h 459387"/>
                <a:gd name="connsiteX533" fmla="*/ 377262 w 2972814"/>
                <a:gd name="connsiteY533" fmla="*/ 261985 h 459387"/>
                <a:gd name="connsiteX534" fmla="*/ 359132 w 2972814"/>
                <a:gd name="connsiteY534" fmla="*/ 269333 h 459387"/>
                <a:gd name="connsiteX535" fmla="*/ 354058 w 2972814"/>
                <a:gd name="connsiteY535" fmla="*/ 271977 h 459387"/>
                <a:gd name="connsiteX536" fmla="*/ 339180 w 2972814"/>
                <a:gd name="connsiteY536" fmla="*/ 280093 h 459387"/>
                <a:gd name="connsiteX537" fmla="*/ 336075 w 2972814"/>
                <a:gd name="connsiteY537" fmla="*/ 281968 h 459387"/>
                <a:gd name="connsiteX538" fmla="*/ 319506 w 2972814"/>
                <a:gd name="connsiteY538" fmla="*/ 291960 h 459387"/>
                <a:gd name="connsiteX539" fmla="*/ 319228 w 2972814"/>
                <a:gd name="connsiteY539" fmla="*/ 292124 h 459387"/>
                <a:gd name="connsiteX540" fmla="*/ 303429 w 2972814"/>
                <a:gd name="connsiteY540" fmla="*/ 301951 h 459387"/>
                <a:gd name="connsiteX541" fmla="*/ 299276 w 2972814"/>
                <a:gd name="connsiteY541" fmla="*/ 304648 h 459387"/>
                <a:gd name="connsiteX542" fmla="*/ 286626 w 2972814"/>
                <a:gd name="connsiteY542" fmla="*/ 311943 h 459387"/>
                <a:gd name="connsiteX543" fmla="*/ 279325 w 2972814"/>
                <a:gd name="connsiteY543" fmla="*/ 316121 h 459387"/>
                <a:gd name="connsiteX544" fmla="*/ 267468 w 2972814"/>
                <a:gd name="connsiteY544" fmla="*/ 321934 h 459387"/>
                <a:gd name="connsiteX545" fmla="*/ 259373 w 2972814"/>
                <a:gd name="connsiteY545" fmla="*/ 325726 h 459387"/>
                <a:gd name="connsiteX546" fmla="*/ 239421 w 2972814"/>
                <a:gd name="connsiteY546" fmla="*/ 331289 h 459387"/>
                <a:gd name="connsiteX547" fmla="*/ 219469 w 2972814"/>
                <a:gd name="connsiteY547" fmla="*/ 331327 h 459387"/>
                <a:gd name="connsiteX548" fmla="*/ 199518 w 2972814"/>
                <a:gd name="connsiteY548" fmla="*/ 325139 h 459387"/>
                <a:gd name="connsiteX549" fmla="*/ 194412 w 2972814"/>
                <a:gd name="connsiteY549" fmla="*/ 321934 h 459387"/>
                <a:gd name="connsiteX550" fmla="*/ 179566 w 2972814"/>
                <a:gd name="connsiteY550" fmla="*/ 312450 h 459387"/>
                <a:gd name="connsiteX551" fmla="*/ 179040 w 2972814"/>
                <a:gd name="connsiteY551" fmla="*/ 311943 h 459387"/>
                <a:gd name="connsiteX552" fmla="*/ 168608 w 2972814"/>
                <a:gd name="connsiteY552" fmla="*/ 301951 h 459387"/>
                <a:gd name="connsiteX553" fmla="*/ 159614 w 2972814"/>
                <a:gd name="connsiteY553" fmla="*/ 293083 h 459387"/>
                <a:gd name="connsiteX554" fmla="*/ 158716 w 2972814"/>
                <a:gd name="connsiteY554" fmla="*/ 291960 h 459387"/>
                <a:gd name="connsiteX555" fmla="*/ 150698 w 2972814"/>
                <a:gd name="connsiteY555" fmla="*/ 281968 h 459387"/>
                <a:gd name="connsiteX556" fmla="*/ 142793 w 2972814"/>
                <a:gd name="connsiteY556" fmla="*/ 271977 h 459387"/>
                <a:gd name="connsiteX557" fmla="*/ 139662 w 2972814"/>
                <a:gd name="connsiteY557" fmla="*/ 268241 h 459387"/>
                <a:gd name="connsiteX558" fmla="*/ 135132 w 2972814"/>
                <a:gd name="connsiteY558" fmla="*/ 261985 h 459387"/>
                <a:gd name="connsiteX559" fmla="*/ 128221 w 2972814"/>
                <a:gd name="connsiteY559" fmla="*/ 251994 h 459387"/>
                <a:gd name="connsiteX560" fmla="*/ 121378 w 2972814"/>
                <a:gd name="connsiteY560" fmla="*/ 242002 h 459387"/>
                <a:gd name="connsiteX561" fmla="*/ 119711 w 2972814"/>
                <a:gd name="connsiteY561" fmla="*/ 239585 h 459387"/>
                <a:gd name="connsiteX562" fmla="*/ 114709 w 2972814"/>
                <a:gd name="connsiteY562" fmla="*/ 232011 h 459387"/>
                <a:gd name="connsiteX563" fmla="*/ 108047 w 2972814"/>
                <a:gd name="connsiteY563" fmla="*/ 222019 h 459387"/>
                <a:gd name="connsiteX564" fmla="*/ 101536 w 2972814"/>
                <a:gd name="connsiteY564" fmla="*/ 212028 h 459387"/>
                <a:gd name="connsiteX565" fmla="*/ 99759 w 2972814"/>
                <a:gd name="connsiteY565" fmla="*/ 209297 h 459387"/>
                <a:gd name="connsiteX566" fmla="*/ 94916 w 2972814"/>
                <a:gd name="connsiteY566" fmla="*/ 202036 h 459387"/>
                <a:gd name="connsiteX567" fmla="*/ 88274 w 2972814"/>
                <a:gd name="connsiteY567" fmla="*/ 192045 h 459387"/>
                <a:gd name="connsiteX568" fmla="*/ 81540 w 2972814"/>
                <a:gd name="connsiteY568" fmla="*/ 182053 h 459387"/>
                <a:gd name="connsiteX569" fmla="*/ 79807 w 2972814"/>
                <a:gd name="connsiteY569" fmla="*/ 179436 h 459387"/>
                <a:gd name="connsiteX570" fmla="*/ 74274 w 2972814"/>
                <a:gd name="connsiteY570" fmla="*/ 172062 h 459387"/>
                <a:gd name="connsiteX571" fmla="*/ 66757 w 2972814"/>
                <a:gd name="connsiteY571" fmla="*/ 162070 h 459387"/>
                <a:gd name="connsiteX572" fmla="*/ 59855 w 2972814"/>
                <a:gd name="connsiteY572" fmla="*/ 153055 h 459387"/>
                <a:gd name="connsiteX573" fmla="*/ 58919 w 2972814"/>
                <a:gd name="connsiteY573" fmla="*/ 152079 h 459387"/>
                <a:gd name="connsiteX574" fmla="*/ 49417 w 2972814"/>
                <a:gd name="connsiteY574" fmla="*/ 142087 h 459387"/>
                <a:gd name="connsiteX575" fmla="*/ 40207 w 2972814"/>
                <a:gd name="connsiteY575" fmla="*/ 132096 h 459387"/>
                <a:gd name="connsiteX576" fmla="*/ 39904 w 2972814"/>
                <a:gd name="connsiteY576" fmla="*/ 131776 h 459387"/>
                <a:gd name="connsiteX577" fmla="*/ 25657 w 2972814"/>
                <a:gd name="connsiteY577" fmla="*/ 122104 h 459387"/>
                <a:gd name="connsiteX578" fmla="*/ 19952 w 2972814"/>
                <a:gd name="connsiteY578" fmla="*/ 118149 h 459387"/>
                <a:gd name="connsiteX579" fmla="*/ 508 w 2972814"/>
                <a:gd name="connsiteY579" fmla="*/ 112113 h 459387"/>
                <a:gd name="connsiteX580" fmla="*/ 0 w 2972814"/>
                <a:gd name="connsiteY580" fmla="*/ 111955 h 459387"/>
                <a:gd name="connsiteX581" fmla="*/ 0 w 2972814"/>
                <a:gd name="connsiteY581" fmla="*/ 112113 h 459387"/>
                <a:gd name="connsiteX582" fmla="*/ 0 w 2972814"/>
                <a:gd name="connsiteY582" fmla="*/ 122104 h 459387"/>
                <a:gd name="connsiteX583" fmla="*/ 0 w 2972814"/>
                <a:gd name="connsiteY583" fmla="*/ 132096 h 459387"/>
                <a:gd name="connsiteX584" fmla="*/ 0 w 2972814"/>
                <a:gd name="connsiteY584" fmla="*/ 142087 h 459387"/>
                <a:gd name="connsiteX585" fmla="*/ 0 w 2972814"/>
                <a:gd name="connsiteY585" fmla="*/ 152079 h 459387"/>
                <a:gd name="connsiteX586" fmla="*/ 0 w 2972814"/>
                <a:gd name="connsiteY586" fmla="*/ 162070 h 459387"/>
                <a:gd name="connsiteX587" fmla="*/ 0 w 2972814"/>
                <a:gd name="connsiteY587" fmla="*/ 172062 h 459387"/>
                <a:gd name="connsiteX588" fmla="*/ 0 w 2972814"/>
                <a:gd name="connsiteY588" fmla="*/ 182053 h 459387"/>
                <a:gd name="connsiteX589" fmla="*/ 0 w 2972814"/>
                <a:gd name="connsiteY589" fmla="*/ 192045 h 459387"/>
                <a:gd name="connsiteX590" fmla="*/ 0 w 2972814"/>
                <a:gd name="connsiteY590" fmla="*/ 202036 h 459387"/>
                <a:gd name="connsiteX591" fmla="*/ 0 w 2972814"/>
                <a:gd name="connsiteY591" fmla="*/ 212028 h 459387"/>
                <a:gd name="connsiteX592" fmla="*/ 0 w 2972814"/>
                <a:gd name="connsiteY592" fmla="*/ 222019 h 459387"/>
                <a:gd name="connsiteX593" fmla="*/ 0 w 2972814"/>
                <a:gd name="connsiteY593" fmla="*/ 232011 h 459387"/>
                <a:gd name="connsiteX594" fmla="*/ 0 w 2972814"/>
                <a:gd name="connsiteY594" fmla="*/ 240417 h 459387"/>
                <a:gd name="connsiteX595" fmla="*/ 5423 w 2972814"/>
                <a:gd name="connsiteY595" fmla="*/ 242002 h 459387"/>
                <a:gd name="connsiteX596" fmla="*/ 19952 w 2972814"/>
                <a:gd name="connsiteY596" fmla="*/ 246223 h 459387"/>
                <a:gd name="connsiteX597" fmla="*/ 27980 w 2972814"/>
                <a:gd name="connsiteY597" fmla="*/ 251994 h 459387"/>
                <a:gd name="connsiteX598" fmla="*/ 39904 w 2972814"/>
                <a:gd name="connsiteY598" fmla="*/ 260265 h 459387"/>
                <a:gd name="connsiteX599" fmla="*/ 41595 w 2972814"/>
                <a:gd name="connsiteY599" fmla="*/ 261985 h 459387"/>
                <a:gd name="connsiteX600" fmla="*/ 51187 w 2972814"/>
                <a:gd name="connsiteY600" fmla="*/ 271977 h 459387"/>
                <a:gd name="connsiteX601" fmla="*/ 59855 w 2972814"/>
                <a:gd name="connsiteY601" fmla="*/ 281165 h 459387"/>
                <a:gd name="connsiteX602" fmla="*/ 60465 w 2972814"/>
                <a:gd name="connsiteY602" fmla="*/ 281968 h 459387"/>
                <a:gd name="connsiteX603" fmla="*/ 68019 w 2972814"/>
                <a:gd name="connsiteY603" fmla="*/ 291960 h 459387"/>
                <a:gd name="connsiteX604" fmla="*/ 75479 w 2972814"/>
                <a:gd name="connsiteY604" fmla="*/ 301951 h 459387"/>
                <a:gd name="connsiteX605" fmla="*/ 79807 w 2972814"/>
                <a:gd name="connsiteY605" fmla="*/ 307612 h 459387"/>
                <a:gd name="connsiteX606" fmla="*/ 82759 w 2972814"/>
                <a:gd name="connsiteY606" fmla="*/ 311943 h 459387"/>
                <a:gd name="connsiteX607" fmla="*/ 89361 w 2972814"/>
                <a:gd name="connsiteY607" fmla="*/ 321934 h 459387"/>
                <a:gd name="connsiteX608" fmla="*/ 96079 w 2972814"/>
                <a:gd name="connsiteY608" fmla="*/ 331926 h 459387"/>
                <a:gd name="connsiteX609" fmla="*/ 99759 w 2972814"/>
                <a:gd name="connsiteY609" fmla="*/ 337436 h 459387"/>
                <a:gd name="connsiteX610" fmla="*/ 102642 w 2972814"/>
                <a:gd name="connsiteY610" fmla="*/ 341917 h 459387"/>
                <a:gd name="connsiteX611" fmla="*/ 109389 w 2972814"/>
                <a:gd name="connsiteY611" fmla="*/ 351909 h 459387"/>
                <a:gd name="connsiteX612" fmla="*/ 115792 w 2972814"/>
                <a:gd name="connsiteY612" fmla="*/ 361900 h 459387"/>
                <a:gd name="connsiteX613" fmla="*/ 119711 w 2972814"/>
                <a:gd name="connsiteY613" fmla="*/ 367916 h 459387"/>
                <a:gd name="connsiteX614" fmla="*/ 122480 w 2972814"/>
                <a:gd name="connsiteY614" fmla="*/ 371892 h 459387"/>
                <a:gd name="connsiteX615" fmla="*/ 129419 w 2972814"/>
                <a:gd name="connsiteY615" fmla="*/ 381883 h 459387"/>
                <a:gd name="connsiteX616" fmla="*/ 136484 w 2972814"/>
                <a:gd name="connsiteY616" fmla="*/ 391875 h 459387"/>
                <a:gd name="connsiteX617" fmla="*/ 139662 w 2972814"/>
                <a:gd name="connsiteY617" fmla="*/ 396409 h 459387"/>
                <a:gd name="connsiteX618" fmla="*/ 144061 w 2972814"/>
                <a:gd name="connsiteY618" fmla="*/ 401866 h 459387"/>
                <a:gd name="connsiteX619" fmla="*/ 152009 w 2972814"/>
                <a:gd name="connsiteY619" fmla="*/ 411858 h 459387"/>
                <a:gd name="connsiteX620" fmla="*/ 159614 w 2972814"/>
                <a:gd name="connsiteY620" fmla="*/ 421514 h 459387"/>
                <a:gd name="connsiteX621" fmla="*/ 159952 w 2972814"/>
                <a:gd name="connsiteY621" fmla="*/ 421849 h 459387"/>
                <a:gd name="connsiteX622" fmla="*/ 170415 w 2972814"/>
                <a:gd name="connsiteY622" fmla="*/ 431841 h 459387"/>
                <a:gd name="connsiteX623" fmla="*/ 179566 w 2972814"/>
                <a:gd name="connsiteY623" fmla="*/ 440630 h 459387"/>
                <a:gd name="connsiteX624" fmla="*/ 181444 w 2972814"/>
                <a:gd name="connsiteY624" fmla="*/ 441832 h 459387"/>
                <a:gd name="connsiteX625" fmla="*/ 196973 w 2972814"/>
                <a:gd name="connsiteY625" fmla="*/ 451824 h 45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2972814" h="459387">
                  <a:moveTo>
                    <a:pt x="199518" y="453443"/>
                  </a:moveTo>
                  <a:lnTo>
                    <a:pt x="219469" y="459387"/>
                  </a:lnTo>
                  <a:lnTo>
                    <a:pt x="239421" y="459330"/>
                  </a:lnTo>
                  <a:lnTo>
                    <a:pt x="259373" y="453918"/>
                  </a:lnTo>
                  <a:lnTo>
                    <a:pt x="263737" y="451824"/>
                  </a:lnTo>
                  <a:lnTo>
                    <a:pt x="279325" y="444443"/>
                  </a:lnTo>
                  <a:lnTo>
                    <a:pt x="283824" y="441832"/>
                  </a:lnTo>
                  <a:lnTo>
                    <a:pt x="299276" y="432666"/>
                  </a:lnTo>
                  <a:lnTo>
                    <a:pt x="300617" y="431841"/>
                  </a:lnTo>
                  <a:lnTo>
                    <a:pt x="316491" y="421849"/>
                  </a:lnTo>
                  <a:lnTo>
                    <a:pt x="319228" y="420154"/>
                  </a:lnTo>
                  <a:lnTo>
                    <a:pt x="333235" y="411858"/>
                  </a:lnTo>
                  <a:lnTo>
                    <a:pt x="339180" y="408300"/>
                  </a:lnTo>
                  <a:lnTo>
                    <a:pt x="351441" y="401866"/>
                  </a:lnTo>
                  <a:lnTo>
                    <a:pt x="359132" y="397782"/>
                  </a:lnTo>
                  <a:lnTo>
                    <a:pt x="373076" y="391875"/>
                  </a:lnTo>
                  <a:lnTo>
                    <a:pt x="379084" y="389403"/>
                  </a:lnTo>
                  <a:lnTo>
                    <a:pt x="399035" y="382972"/>
                  </a:lnTo>
                  <a:lnTo>
                    <a:pt x="402958" y="381883"/>
                  </a:lnTo>
                  <a:lnTo>
                    <a:pt x="418987" y="377448"/>
                  </a:lnTo>
                  <a:lnTo>
                    <a:pt x="438939" y="372606"/>
                  </a:lnTo>
                  <a:lnTo>
                    <a:pt x="441617" y="371892"/>
                  </a:lnTo>
                  <a:lnTo>
                    <a:pt x="458891" y="367276"/>
                  </a:lnTo>
                  <a:lnTo>
                    <a:pt x="474953" y="361900"/>
                  </a:lnTo>
                  <a:lnTo>
                    <a:pt x="478842" y="360624"/>
                  </a:lnTo>
                  <a:lnTo>
                    <a:pt x="498794" y="352561"/>
                  </a:lnTo>
                  <a:lnTo>
                    <a:pt x="500251" y="351909"/>
                  </a:lnTo>
                  <a:lnTo>
                    <a:pt x="518746" y="343497"/>
                  </a:lnTo>
                  <a:lnTo>
                    <a:pt x="521923" y="341917"/>
                  </a:lnTo>
                  <a:lnTo>
                    <a:pt x="538698" y="333650"/>
                  </a:lnTo>
                  <a:lnTo>
                    <a:pt x="542233" y="331926"/>
                  </a:lnTo>
                  <a:lnTo>
                    <a:pt x="558649" y="324039"/>
                  </a:lnTo>
                  <a:lnTo>
                    <a:pt x="563151" y="321934"/>
                  </a:lnTo>
                  <a:lnTo>
                    <a:pt x="578601" y="314551"/>
                  </a:lnTo>
                  <a:lnTo>
                    <a:pt x="584783" y="311943"/>
                  </a:lnTo>
                  <a:lnTo>
                    <a:pt x="598553" y="306067"/>
                  </a:lnTo>
                  <a:lnTo>
                    <a:pt x="608862" y="301951"/>
                  </a:lnTo>
                  <a:lnTo>
                    <a:pt x="618505" y="298107"/>
                  </a:lnTo>
                  <a:lnTo>
                    <a:pt x="633963" y="291960"/>
                  </a:lnTo>
                  <a:lnTo>
                    <a:pt x="638457" y="290157"/>
                  </a:lnTo>
                  <a:lnTo>
                    <a:pt x="657117" y="281968"/>
                  </a:lnTo>
                  <a:lnTo>
                    <a:pt x="658408" y="281403"/>
                  </a:lnTo>
                  <a:lnTo>
                    <a:pt x="675488" y="271977"/>
                  </a:lnTo>
                  <a:lnTo>
                    <a:pt x="678361" y="270415"/>
                  </a:lnTo>
                  <a:lnTo>
                    <a:pt x="691496" y="261985"/>
                  </a:lnTo>
                  <a:lnTo>
                    <a:pt x="698312" y="257545"/>
                  </a:lnTo>
                  <a:lnTo>
                    <a:pt x="705206" y="251994"/>
                  </a:lnTo>
                  <a:lnTo>
                    <a:pt x="718077" y="242002"/>
                  </a:lnTo>
                  <a:lnTo>
                    <a:pt x="718264" y="241853"/>
                  </a:lnTo>
                  <a:lnTo>
                    <a:pt x="729025" y="232011"/>
                  </a:lnTo>
                  <a:lnTo>
                    <a:pt x="738215" y="223718"/>
                  </a:lnTo>
                  <a:lnTo>
                    <a:pt x="739928" y="222019"/>
                  </a:lnTo>
                  <a:lnTo>
                    <a:pt x="750429" y="212028"/>
                  </a:lnTo>
                  <a:lnTo>
                    <a:pt x="758168" y="204430"/>
                  </a:lnTo>
                  <a:lnTo>
                    <a:pt x="760630" y="202036"/>
                  </a:lnTo>
                  <a:lnTo>
                    <a:pt x="770725" y="192045"/>
                  </a:lnTo>
                  <a:lnTo>
                    <a:pt x="778119" y="184804"/>
                  </a:lnTo>
                  <a:lnTo>
                    <a:pt x="781112" y="182053"/>
                  </a:lnTo>
                  <a:lnTo>
                    <a:pt x="792028" y="172062"/>
                  </a:lnTo>
                  <a:lnTo>
                    <a:pt x="798071" y="166459"/>
                  </a:lnTo>
                  <a:lnTo>
                    <a:pt x="803679" y="162070"/>
                  </a:lnTo>
                  <a:lnTo>
                    <a:pt x="816786" y="152079"/>
                  </a:lnTo>
                  <a:lnTo>
                    <a:pt x="818022" y="151105"/>
                  </a:lnTo>
                  <a:lnTo>
                    <a:pt x="833109" y="142087"/>
                  </a:lnTo>
                  <a:lnTo>
                    <a:pt x="837975" y="139193"/>
                  </a:lnTo>
                  <a:lnTo>
                    <a:pt x="855982" y="132096"/>
                  </a:lnTo>
                  <a:lnTo>
                    <a:pt x="857926" y="131384"/>
                  </a:lnTo>
                  <a:lnTo>
                    <a:pt x="877878" y="128141"/>
                  </a:lnTo>
                  <a:lnTo>
                    <a:pt x="897829" y="128424"/>
                  </a:lnTo>
                  <a:lnTo>
                    <a:pt x="917782" y="131458"/>
                  </a:lnTo>
                  <a:lnTo>
                    <a:pt x="920316" y="132096"/>
                  </a:lnTo>
                  <a:lnTo>
                    <a:pt x="937733" y="136715"/>
                  </a:lnTo>
                  <a:lnTo>
                    <a:pt x="955335" y="142087"/>
                  </a:lnTo>
                  <a:lnTo>
                    <a:pt x="957685" y="142818"/>
                  </a:lnTo>
                  <a:lnTo>
                    <a:pt x="977636" y="149858"/>
                  </a:lnTo>
                  <a:lnTo>
                    <a:pt x="983483" y="152079"/>
                  </a:lnTo>
                  <a:lnTo>
                    <a:pt x="997589" y="157419"/>
                  </a:lnTo>
                  <a:lnTo>
                    <a:pt x="1009742" y="162070"/>
                  </a:lnTo>
                  <a:lnTo>
                    <a:pt x="1017541" y="165098"/>
                  </a:lnTo>
                  <a:lnTo>
                    <a:pt x="1032669" y="172062"/>
                  </a:lnTo>
                  <a:lnTo>
                    <a:pt x="1037492" y="174240"/>
                  </a:lnTo>
                  <a:lnTo>
                    <a:pt x="1054285" y="182053"/>
                  </a:lnTo>
                  <a:lnTo>
                    <a:pt x="1057444" y="183511"/>
                  </a:lnTo>
                  <a:lnTo>
                    <a:pt x="1073533" y="192045"/>
                  </a:lnTo>
                  <a:lnTo>
                    <a:pt x="1077396" y="194073"/>
                  </a:lnTo>
                  <a:lnTo>
                    <a:pt x="1091994" y="202036"/>
                  </a:lnTo>
                  <a:lnTo>
                    <a:pt x="1097348" y="204964"/>
                  </a:lnTo>
                  <a:lnTo>
                    <a:pt x="1110814" y="212028"/>
                  </a:lnTo>
                  <a:lnTo>
                    <a:pt x="1117299" y="215447"/>
                  </a:lnTo>
                  <a:lnTo>
                    <a:pt x="1131063" y="222019"/>
                  </a:lnTo>
                  <a:lnTo>
                    <a:pt x="1137251" y="225057"/>
                  </a:lnTo>
                  <a:lnTo>
                    <a:pt x="1155111" y="232011"/>
                  </a:lnTo>
                  <a:lnTo>
                    <a:pt x="1157203" y="232824"/>
                  </a:lnTo>
                  <a:lnTo>
                    <a:pt x="1177155" y="238331"/>
                  </a:lnTo>
                  <a:lnTo>
                    <a:pt x="1197106" y="241305"/>
                  </a:lnTo>
                  <a:lnTo>
                    <a:pt x="1217058" y="241232"/>
                  </a:lnTo>
                  <a:lnTo>
                    <a:pt x="1237010" y="238966"/>
                  </a:lnTo>
                  <a:lnTo>
                    <a:pt x="1256962" y="234022"/>
                  </a:lnTo>
                  <a:lnTo>
                    <a:pt x="1263532" y="232011"/>
                  </a:lnTo>
                  <a:lnTo>
                    <a:pt x="1276913" y="227969"/>
                  </a:lnTo>
                  <a:lnTo>
                    <a:pt x="1293512" y="222019"/>
                  </a:lnTo>
                  <a:lnTo>
                    <a:pt x="1296865" y="220795"/>
                  </a:lnTo>
                  <a:lnTo>
                    <a:pt x="1316817" y="213859"/>
                  </a:lnTo>
                  <a:lnTo>
                    <a:pt x="1322916" y="212028"/>
                  </a:lnTo>
                  <a:lnTo>
                    <a:pt x="1336769" y="207772"/>
                  </a:lnTo>
                  <a:lnTo>
                    <a:pt x="1356720" y="202873"/>
                  </a:lnTo>
                  <a:lnTo>
                    <a:pt x="1365112" y="202036"/>
                  </a:lnTo>
                  <a:lnTo>
                    <a:pt x="1376672" y="200884"/>
                  </a:lnTo>
                  <a:lnTo>
                    <a:pt x="1396625" y="201458"/>
                  </a:lnTo>
                  <a:lnTo>
                    <a:pt x="1399529" y="202036"/>
                  </a:lnTo>
                  <a:lnTo>
                    <a:pt x="1416576" y="205485"/>
                  </a:lnTo>
                  <a:lnTo>
                    <a:pt x="1436528" y="211670"/>
                  </a:lnTo>
                  <a:lnTo>
                    <a:pt x="1437317" y="212028"/>
                  </a:lnTo>
                  <a:lnTo>
                    <a:pt x="1456479" y="220865"/>
                  </a:lnTo>
                  <a:lnTo>
                    <a:pt x="1458683" y="222019"/>
                  </a:lnTo>
                  <a:lnTo>
                    <a:pt x="1476432" y="231138"/>
                  </a:lnTo>
                  <a:lnTo>
                    <a:pt x="1478196" y="232011"/>
                  </a:lnTo>
                  <a:lnTo>
                    <a:pt x="1496383" y="241530"/>
                  </a:lnTo>
                  <a:lnTo>
                    <a:pt x="1497335" y="242002"/>
                  </a:lnTo>
                  <a:lnTo>
                    <a:pt x="1516335" y="250863"/>
                  </a:lnTo>
                  <a:lnTo>
                    <a:pt x="1519255" y="251994"/>
                  </a:lnTo>
                  <a:lnTo>
                    <a:pt x="1536286" y="258649"/>
                  </a:lnTo>
                  <a:lnTo>
                    <a:pt x="1548049" y="261985"/>
                  </a:lnTo>
                  <a:lnTo>
                    <a:pt x="1556239" y="264510"/>
                  </a:lnTo>
                  <a:lnTo>
                    <a:pt x="1576190" y="268689"/>
                  </a:lnTo>
                  <a:lnTo>
                    <a:pt x="1596142" y="271337"/>
                  </a:lnTo>
                  <a:lnTo>
                    <a:pt x="1602866" y="271977"/>
                  </a:lnTo>
                  <a:lnTo>
                    <a:pt x="1616093" y="273214"/>
                  </a:lnTo>
                  <a:lnTo>
                    <a:pt x="1636046" y="275131"/>
                  </a:lnTo>
                  <a:lnTo>
                    <a:pt x="1655997" y="278057"/>
                  </a:lnTo>
                  <a:lnTo>
                    <a:pt x="1675949" y="281611"/>
                  </a:lnTo>
                  <a:lnTo>
                    <a:pt x="1677505" y="281968"/>
                  </a:lnTo>
                  <a:lnTo>
                    <a:pt x="1695900" y="286229"/>
                  </a:lnTo>
                  <a:lnTo>
                    <a:pt x="1715853" y="291086"/>
                  </a:lnTo>
                  <a:lnTo>
                    <a:pt x="1719280" y="291960"/>
                  </a:lnTo>
                  <a:lnTo>
                    <a:pt x="1735804" y="296326"/>
                  </a:lnTo>
                  <a:lnTo>
                    <a:pt x="1755756" y="300752"/>
                  </a:lnTo>
                  <a:lnTo>
                    <a:pt x="1760933" y="301951"/>
                  </a:lnTo>
                  <a:lnTo>
                    <a:pt x="1775707" y="305328"/>
                  </a:lnTo>
                  <a:lnTo>
                    <a:pt x="1795660" y="309132"/>
                  </a:lnTo>
                  <a:lnTo>
                    <a:pt x="1813056" y="311943"/>
                  </a:lnTo>
                  <a:lnTo>
                    <a:pt x="1815612" y="312367"/>
                  </a:lnTo>
                  <a:lnTo>
                    <a:pt x="1835563" y="315514"/>
                  </a:lnTo>
                  <a:lnTo>
                    <a:pt x="1855515" y="317870"/>
                  </a:lnTo>
                  <a:lnTo>
                    <a:pt x="1875467" y="318755"/>
                  </a:lnTo>
                  <a:lnTo>
                    <a:pt x="1895419" y="317893"/>
                  </a:lnTo>
                  <a:lnTo>
                    <a:pt x="1915370" y="313557"/>
                  </a:lnTo>
                  <a:lnTo>
                    <a:pt x="1919001" y="311943"/>
                  </a:lnTo>
                  <a:lnTo>
                    <a:pt x="1935322" y="305136"/>
                  </a:lnTo>
                  <a:lnTo>
                    <a:pt x="1940426" y="301951"/>
                  </a:lnTo>
                  <a:lnTo>
                    <a:pt x="1955274" y="292160"/>
                  </a:lnTo>
                  <a:lnTo>
                    <a:pt x="1955499" y="291960"/>
                  </a:lnTo>
                  <a:lnTo>
                    <a:pt x="1967294" y="281968"/>
                  </a:lnTo>
                  <a:lnTo>
                    <a:pt x="1975226" y="275043"/>
                  </a:lnTo>
                  <a:lnTo>
                    <a:pt x="1978144" y="271977"/>
                  </a:lnTo>
                  <a:lnTo>
                    <a:pt x="1987689" y="261985"/>
                  </a:lnTo>
                  <a:lnTo>
                    <a:pt x="1995177" y="254208"/>
                  </a:lnTo>
                  <a:lnTo>
                    <a:pt x="1997093" y="251994"/>
                  </a:lnTo>
                  <a:lnTo>
                    <a:pt x="2005845" y="242002"/>
                  </a:lnTo>
                  <a:lnTo>
                    <a:pt x="2014513" y="232011"/>
                  </a:lnTo>
                  <a:lnTo>
                    <a:pt x="2015129" y="231297"/>
                  </a:lnTo>
                  <a:lnTo>
                    <a:pt x="2023098" y="222019"/>
                  </a:lnTo>
                  <a:lnTo>
                    <a:pt x="2031850" y="212028"/>
                  </a:lnTo>
                  <a:lnTo>
                    <a:pt x="2035081" y="208281"/>
                  </a:lnTo>
                  <a:lnTo>
                    <a:pt x="2040878" y="202036"/>
                  </a:lnTo>
                  <a:lnTo>
                    <a:pt x="2050266" y="192045"/>
                  </a:lnTo>
                  <a:lnTo>
                    <a:pt x="2055033" y="186959"/>
                  </a:lnTo>
                  <a:lnTo>
                    <a:pt x="2060476" y="182053"/>
                  </a:lnTo>
                  <a:lnTo>
                    <a:pt x="2072017" y="172062"/>
                  </a:lnTo>
                  <a:lnTo>
                    <a:pt x="2074984" y="169307"/>
                  </a:lnTo>
                  <a:lnTo>
                    <a:pt x="2085662" y="162070"/>
                  </a:lnTo>
                  <a:lnTo>
                    <a:pt x="2094936" y="156064"/>
                  </a:lnTo>
                  <a:lnTo>
                    <a:pt x="2104907" y="152079"/>
                  </a:lnTo>
                  <a:lnTo>
                    <a:pt x="2114888" y="148191"/>
                  </a:lnTo>
                  <a:lnTo>
                    <a:pt x="2134840" y="146287"/>
                  </a:lnTo>
                  <a:lnTo>
                    <a:pt x="2154791" y="149668"/>
                  </a:lnTo>
                  <a:lnTo>
                    <a:pt x="2160860" y="152079"/>
                  </a:lnTo>
                  <a:lnTo>
                    <a:pt x="2174743" y="157594"/>
                  </a:lnTo>
                  <a:lnTo>
                    <a:pt x="2182374" y="162070"/>
                  </a:lnTo>
                  <a:lnTo>
                    <a:pt x="2194695" y="169429"/>
                  </a:lnTo>
                  <a:lnTo>
                    <a:pt x="2198158" y="172062"/>
                  </a:lnTo>
                  <a:lnTo>
                    <a:pt x="2211354" y="182053"/>
                  </a:lnTo>
                  <a:lnTo>
                    <a:pt x="2214647" y="184533"/>
                  </a:lnTo>
                  <a:lnTo>
                    <a:pt x="2223606" y="192045"/>
                  </a:lnTo>
                  <a:lnTo>
                    <a:pt x="2234599" y="201457"/>
                  </a:lnTo>
                  <a:lnTo>
                    <a:pt x="2235230" y="202036"/>
                  </a:lnTo>
                  <a:lnTo>
                    <a:pt x="2246450" y="212028"/>
                  </a:lnTo>
                  <a:lnTo>
                    <a:pt x="2254550" y="219428"/>
                  </a:lnTo>
                  <a:lnTo>
                    <a:pt x="2257380" y="222019"/>
                  </a:lnTo>
                  <a:lnTo>
                    <a:pt x="2268437" y="232011"/>
                  </a:lnTo>
                  <a:lnTo>
                    <a:pt x="2274503" y="237532"/>
                  </a:lnTo>
                  <a:lnTo>
                    <a:pt x="2279785" y="242002"/>
                  </a:lnTo>
                  <a:lnTo>
                    <a:pt x="2291625" y="251994"/>
                  </a:lnTo>
                  <a:lnTo>
                    <a:pt x="2294454" y="254533"/>
                  </a:lnTo>
                  <a:lnTo>
                    <a:pt x="2303727" y="261985"/>
                  </a:lnTo>
                  <a:lnTo>
                    <a:pt x="2314406" y="270040"/>
                  </a:lnTo>
                  <a:lnTo>
                    <a:pt x="2317438" y="271977"/>
                  </a:lnTo>
                  <a:lnTo>
                    <a:pt x="2332880" y="281968"/>
                  </a:lnTo>
                  <a:lnTo>
                    <a:pt x="2334357" y="282918"/>
                  </a:lnTo>
                  <a:lnTo>
                    <a:pt x="2352879" y="291960"/>
                  </a:lnTo>
                  <a:lnTo>
                    <a:pt x="2354310" y="292667"/>
                  </a:lnTo>
                  <a:lnTo>
                    <a:pt x="2374261" y="298788"/>
                  </a:lnTo>
                  <a:lnTo>
                    <a:pt x="2393670" y="301951"/>
                  </a:lnTo>
                  <a:lnTo>
                    <a:pt x="2394213" y="302042"/>
                  </a:lnTo>
                  <a:lnTo>
                    <a:pt x="2400956" y="301951"/>
                  </a:lnTo>
                  <a:lnTo>
                    <a:pt x="2414165" y="301771"/>
                  </a:lnTo>
                  <a:lnTo>
                    <a:pt x="2434117" y="298837"/>
                  </a:lnTo>
                  <a:lnTo>
                    <a:pt x="2454068" y="294023"/>
                  </a:lnTo>
                  <a:lnTo>
                    <a:pt x="2460496" y="291960"/>
                  </a:lnTo>
                  <a:lnTo>
                    <a:pt x="2474020" y="287672"/>
                  </a:lnTo>
                  <a:lnTo>
                    <a:pt x="2489336" y="281968"/>
                  </a:lnTo>
                  <a:lnTo>
                    <a:pt x="2493972" y="280288"/>
                  </a:lnTo>
                  <a:lnTo>
                    <a:pt x="2513924" y="272204"/>
                  </a:lnTo>
                  <a:lnTo>
                    <a:pt x="2514435" y="271977"/>
                  </a:lnTo>
                  <a:lnTo>
                    <a:pt x="2533875" y="263105"/>
                  </a:lnTo>
                  <a:lnTo>
                    <a:pt x="2536112" y="261985"/>
                  </a:lnTo>
                  <a:lnTo>
                    <a:pt x="2553827" y="253549"/>
                  </a:lnTo>
                  <a:lnTo>
                    <a:pt x="2556975" y="251994"/>
                  </a:lnTo>
                  <a:lnTo>
                    <a:pt x="2573779" y="243549"/>
                  </a:lnTo>
                  <a:lnTo>
                    <a:pt x="2577065" y="242002"/>
                  </a:lnTo>
                  <a:lnTo>
                    <a:pt x="2593731" y="233750"/>
                  </a:lnTo>
                  <a:lnTo>
                    <a:pt x="2597669" y="232011"/>
                  </a:lnTo>
                  <a:lnTo>
                    <a:pt x="2613683" y="225127"/>
                  </a:lnTo>
                  <a:lnTo>
                    <a:pt x="2623145" y="222019"/>
                  </a:lnTo>
                  <a:lnTo>
                    <a:pt x="2633634" y="218608"/>
                  </a:lnTo>
                  <a:lnTo>
                    <a:pt x="2653586" y="215589"/>
                  </a:lnTo>
                  <a:lnTo>
                    <a:pt x="2673538" y="217702"/>
                  </a:lnTo>
                  <a:lnTo>
                    <a:pt x="2683827" y="222019"/>
                  </a:lnTo>
                  <a:lnTo>
                    <a:pt x="2693490" y="226042"/>
                  </a:lnTo>
                  <a:lnTo>
                    <a:pt x="2701143" y="232011"/>
                  </a:lnTo>
                  <a:lnTo>
                    <a:pt x="2713441" y="241432"/>
                  </a:lnTo>
                  <a:lnTo>
                    <a:pt x="2713960" y="242002"/>
                  </a:lnTo>
                  <a:lnTo>
                    <a:pt x="2722902" y="251994"/>
                  </a:lnTo>
                  <a:lnTo>
                    <a:pt x="2731853" y="261985"/>
                  </a:lnTo>
                  <a:lnTo>
                    <a:pt x="2733393" y="263733"/>
                  </a:lnTo>
                  <a:lnTo>
                    <a:pt x="2739189" y="271977"/>
                  </a:lnTo>
                  <a:lnTo>
                    <a:pt x="2746574" y="281968"/>
                  </a:lnTo>
                  <a:lnTo>
                    <a:pt x="2753345" y="291710"/>
                  </a:lnTo>
                  <a:lnTo>
                    <a:pt x="2753501" y="291960"/>
                  </a:lnTo>
                  <a:lnTo>
                    <a:pt x="2759949" y="301951"/>
                  </a:lnTo>
                  <a:lnTo>
                    <a:pt x="2766196" y="311943"/>
                  </a:lnTo>
                  <a:lnTo>
                    <a:pt x="2772705" y="321934"/>
                  </a:lnTo>
                  <a:lnTo>
                    <a:pt x="2773297" y="322881"/>
                  </a:lnTo>
                  <a:lnTo>
                    <a:pt x="2778705" y="331926"/>
                  </a:lnTo>
                  <a:lnTo>
                    <a:pt x="2784903" y="341917"/>
                  </a:lnTo>
                  <a:lnTo>
                    <a:pt x="2790903" y="351909"/>
                  </a:lnTo>
                  <a:lnTo>
                    <a:pt x="2793248" y="355698"/>
                  </a:lnTo>
                  <a:lnTo>
                    <a:pt x="2797349" y="361900"/>
                  </a:lnTo>
                  <a:lnTo>
                    <a:pt x="2803794" y="371892"/>
                  </a:lnTo>
                  <a:lnTo>
                    <a:pt x="2810334" y="381883"/>
                  </a:lnTo>
                  <a:lnTo>
                    <a:pt x="2813200" y="386339"/>
                  </a:lnTo>
                  <a:lnTo>
                    <a:pt x="2817449" y="391875"/>
                  </a:lnTo>
                  <a:lnTo>
                    <a:pt x="2824959" y="401866"/>
                  </a:lnTo>
                  <a:lnTo>
                    <a:pt x="2832340" y="411858"/>
                  </a:lnTo>
                  <a:lnTo>
                    <a:pt x="2833152" y="412875"/>
                  </a:lnTo>
                  <a:lnTo>
                    <a:pt x="2842551" y="421849"/>
                  </a:lnTo>
                  <a:lnTo>
                    <a:pt x="2852475" y="431841"/>
                  </a:lnTo>
                  <a:lnTo>
                    <a:pt x="2853104" y="432469"/>
                  </a:lnTo>
                  <a:lnTo>
                    <a:pt x="2868523" y="441832"/>
                  </a:lnTo>
                  <a:lnTo>
                    <a:pt x="2873055" y="444511"/>
                  </a:lnTo>
                  <a:lnTo>
                    <a:pt x="2893007" y="448807"/>
                  </a:lnTo>
                  <a:lnTo>
                    <a:pt x="2912959" y="446384"/>
                  </a:lnTo>
                  <a:lnTo>
                    <a:pt x="2924174" y="441832"/>
                  </a:lnTo>
                  <a:lnTo>
                    <a:pt x="2932911" y="438298"/>
                  </a:lnTo>
                  <a:lnTo>
                    <a:pt x="2943794" y="431841"/>
                  </a:lnTo>
                  <a:lnTo>
                    <a:pt x="2952862" y="426454"/>
                  </a:lnTo>
                  <a:lnTo>
                    <a:pt x="2959339" y="421849"/>
                  </a:lnTo>
                  <a:lnTo>
                    <a:pt x="2972814" y="412357"/>
                  </a:lnTo>
                  <a:lnTo>
                    <a:pt x="2972814" y="411858"/>
                  </a:lnTo>
                  <a:lnTo>
                    <a:pt x="2972814" y="401866"/>
                  </a:lnTo>
                  <a:lnTo>
                    <a:pt x="2972814" y="391875"/>
                  </a:lnTo>
                  <a:lnTo>
                    <a:pt x="2972814" y="381883"/>
                  </a:lnTo>
                  <a:lnTo>
                    <a:pt x="2972814" y="371892"/>
                  </a:lnTo>
                  <a:lnTo>
                    <a:pt x="2972814" y="361900"/>
                  </a:lnTo>
                  <a:lnTo>
                    <a:pt x="2972814" y="351909"/>
                  </a:lnTo>
                  <a:lnTo>
                    <a:pt x="2972814" y="341917"/>
                  </a:lnTo>
                  <a:lnTo>
                    <a:pt x="2972814" y="331926"/>
                  </a:lnTo>
                  <a:lnTo>
                    <a:pt x="2972814" y="321934"/>
                  </a:lnTo>
                  <a:lnTo>
                    <a:pt x="2972814" y="311943"/>
                  </a:lnTo>
                  <a:lnTo>
                    <a:pt x="2972814" y="301951"/>
                  </a:lnTo>
                  <a:lnTo>
                    <a:pt x="2972814" y="291960"/>
                  </a:lnTo>
                  <a:lnTo>
                    <a:pt x="2972814" y="283859"/>
                  </a:lnTo>
                  <a:lnTo>
                    <a:pt x="2961245" y="291960"/>
                  </a:lnTo>
                  <a:lnTo>
                    <a:pt x="2952862" y="297624"/>
                  </a:lnTo>
                  <a:lnTo>
                    <a:pt x="2945515" y="301951"/>
                  </a:lnTo>
                  <a:lnTo>
                    <a:pt x="2932911" y="309768"/>
                  </a:lnTo>
                  <a:lnTo>
                    <a:pt x="2927592" y="311943"/>
                  </a:lnTo>
                  <a:lnTo>
                    <a:pt x="2912959" y="318138"/>
                  </a:lnTo>
                  <a:lnTo>
                    <a:pt x="2893007" y="320534"/>
                  </a:lnTo>
                  <a:lnTo>
                    <a:pt x="2873055" y="316128"/>
                  </a:lnTo>
                  <a:lnTo>
                    <a:pt x="2866115" y="311943"/>
                  </a:lnTo>
                  <a:lnTo>
                    <a:pt x="2853104" y="303818"/>
                  </a:lnTo>
                  <a:lnTo>
                    <a:pt x="2851304" y="301951"/>
                  </a:lnTo>
                  <a:lnTo>
                    <a:pt x="2840845" y="291960"/>
                  </a:lnTo>
                  <a:lnTo>
                    <a:pt x="2833152" y="284301"/>
                  </a:lnTo>
                  <a:lnTo>
                    <a:pt x="2831388" y="281968"/>
                  </a:lnTo>
                  <a:lnTo>
                    <a:pt x="2823871" y="271977"/>
                  </a:lnTo>
                  <a:lnTo>
                    <a:pt x="2816414" y="261985"/>
                  </a:lnTo>
                  <a:lnTo>
                    <a:pt x="2813200" y="257687"/>
                  </a:lnTo>
                  <a:lnTo>
                    <a:pt x="2809484" y="251994"/>
                  </a:lnTo>
                  <a:lnTo>
                    <a:pt x="2802849" y="242002"/>
                  </a:lnTo>
                  <a:lnTo>
                    <a:pt x="2796391" y="232011"/>
                  </a:lnTo>
                  <a:lnTo>
                    <a:pt x="2793248" y="227175"/>
                  </a:lnTo>
                  <a:lnTo>
                    <a:pt x="2790090" y="222019"/>
                  </a:lnTo>
                  <a:lnTo>
                    <a:pt x="2783969" y="212028"/>
                  </a:lnTo>
                  <a:lnTo>
                    <a:pt x="2777737" y="202036"/>
                  </a:lnTo>
                  <a:lnTo>
                    <a:pt x="2773297" y="194673"/>
                  </a:lnTo>
                  <a:lnTo>
                    <a:pt x="2771668" y="192045"/>
                  </a:lnTo>
                  <a:lnTo>
                    <a:pt x="2765316" y="182053"/>
                  </a:lnTo>
                  <a:lnTo>
                    <a:pt x="2758906" y="172062"/>
                  </a:lnTo>
                  <a:lnTo>
                    <a:pt x="2753345" y="163218"/>
                  </a:lnTo>
                  <a:lnTo>
                    <a:pt x="2752532" y="162070"/>
                  </a:lnTo>
                  <a:lnTo>
                    <a:pt x="2745336" y="152079"/>
                  </a:lnTo>
                  <a:lnTo>
                    <a:pt x="2738045" y="142087"/>
                  </a:lnTo>
                  <a:lnTo>
                    <a:pt x="2733393" y="135379"/>
                  </a:lnTo>
                  <a:lnTo>
                    <a:pt x="2730550" y="132096"/>
                  </a:lnTo>
                  <a:lnTo>
                    <a:pt x="2721429" y="122104"/>
                  </a:lnTo>
                  <a:lnTo>
                    <a:pt x="2713441" y="113138"/>
                  </a:lnTo>
                  <a:lnTo>
                    <a:pt x="2712118" y="112113"/>
                  </a:lnTo>
                  <a:lnTo>
                    <a:pt x="2698986" y="102121"/>
                  </a:lnTo>
                  <a:lnTo>
                    <a:pt x="2693490" y="97909"/>
                  </a:lnTo>
                  <a:lnTo>
                    <a:pt x="2679869" y="92130"/>
                  </a:lnTo>
                  <a:lnTo>
                    <a:pt x="2673538" y="89460"/>
                  </a:lnTo>
                  <a:lnTo>
                    <a:pt x="2653586" y="87512"/>
                  </a:lnTo>
                  <a:lnTo>
                    <a:pt x="2633634" y="90407"/>
                  </a:lnTo>
                  <a:lnTo>
                    <a:pt x="2628668" y="92130"/>
                  </a:lnTo>
                  <a:lnTo>
                    <a:pt x="2613683" y="97156"/>
                  </a:lnTo>
                  <a:lnTo>
                    <a:pt x="2601808" y="102121"/>
                  </a:lnTo>
                  <a:lnTo>
                    <a:pt x="2593731" y="105734"/>
                  </a:lnTo>
                  <a:lnTo>
                    <a:pt x="2580919" y="112113"/>
                  </a:lnTo>
                  <a:lnTo>
                    <a:pt x="2573779" y="115582"/>
                  </a:lnTo>
                  <a:lnTo>
                    <a:pt x="2560540" y="122104"/>
                  </a:lnTo>
                  <a:lnTo>
                    <a:pt x="2553827" y="125424"/>
                  </a:lnTo>
                  <a:lnTo>
                    <a:pt x="2539816" y="132096"/>
                  </a:lnTo>
                  <a:lnTo>
                    <a:pt x="2533875" y="134892"/>
                  </a:lnTo>
                  <a:lnTo>
                    <a:pt x="2517978" y="142087"/>
                  </a:lnTo>
                  <a:lnTo>
                    <a:pt x="2513924" y="143925"/>
                  </a:lnTo>
                  <a:lnTo>
                    <a:pt x="2494286" y="152079"/>
                  </a:lnTo>
                  <a:lnTo>
                    <a:pt x="2493972" y="152209"/>
                  </a:lnTo>
                  <a:lnTo>
                    <a:pt x="2474020" y="159682"/>
                  </a:lnTo>
                  <a:lnTo>
                    <a:pt x="2466810" y="162070"/>
                  </a:lnTo>
                  <a:lnTo>
                    <a:pt x="2454068" y="166165"/>
                  </a:lnTo>
                  <a:lnTo>
                    <a:pt x="2434117" y="170820"/>
                  </a:lnTo>
                  <a:lnTo>
                    <a:pt x="2425368" y="172062"/>
                  </a:lnTo>
                  <a:lnTo>
                    <a:pt x="2414165" y="173634"/>
                  </a:lnTo>
                  <a:lnTo>
                    <a:pt x="2394213" y="173861"/>
                  </a:lnTo>
                  <a:lnTo>
                    <a:pt x="2382581" y="172062"/>
                  </a:lnTo>
                  <a:lnTo>
                    <a:pt x="2374261" y="170819"/>
                  </a:lnTo>
                  <a:lnTo>
                    <a:pt x="2354310" y="164720"/>
                  </a:lnTo>
                  <a:lnTo>
                    <a:pt x="2348817" y="162070"/>
                  </a:lnTo>
                  <a:lnTo>
                    <a:pt x="2334357" y="155052"/>
                  </a:lnTo>
                  <a:lnTo>
                    <a:pt x="2329846" y="152079"/>
                  </a:lnTo>
                  <a:lnTo>
                    <a:pt x="2314406" y="142091"/>
                  </a:lnTo>
                  <a:lnTo>
                    <a:pt x="2314401" y="142087"/>
                  </a:lnTo>
                  <a:lnTo>
                    <a:pt x="2301634" y="132096"/>
                  </a:lnTo>
                  <a:lnTo>
                    <a:pt x="2294454" y="126553"/>
                  </a:lnTo>
                  <a:lnTo>
                    <a:pt x="2289320" y="122104"/>
                  </a:lnTo>
                  <a:lnTo>
                    <a:pt x="2277839" y="112113"/>
                  </a:lnTo>
                  <a:lnTo>
                    <a:pt x="2274503" y="109284"/>
                  </a:lnTo>
                  <a:lnTo>
                    <a:pt x="2266487" y="102121"/>
                  </a:lnTo>
                  <a:lnTo>
                    <a:pt x="2255476" y="92130"/>
                  </a:lnTo>
                  <a:lnTo>
                    <a:pt x="2254550" y="91269"/>
                  </a:lnTo>
                  <a:lnTo>
                    <a:pt x="2244483" y="82138"/>
                  </a:lnTo>
                  <a:lnTo>
                    <a:pt x="2234599" y="72989"/>
                  </a:lnTo>
                  <a:lnTo>
                    <a:pt x="2233645" y="72147"/>
                  </a:lnTo>
                  <a:lnTo>
                    <a:pt x="2221302" y="62155"/>
                  </a:lnTo>
                  <a:lnTo>
                    <a:pt x="2214647" y="56475"/>
                  </a:lnTo>
                  <a:lnTo>
                    <a:pt x="2209077" y="52164"/>
                  </a:lnTo>
                  <a:lnTo>
                    <a:pt x="2195535" y="42172"/>
                  </a:lnTo>
                  <a:lnTo>
                    <a:pt x="2194695" y="41547"/>
                  </a:lnTo>
                  <a:lnTo>
                    <a:pt x="2179301" y="32181"/>
                  </a:lnTo>
                  <a:lnTo>
                    <a:pt x="2174743" y="29409"/>
                  </a:lnTo>
                  <a:lnTo>
                    <a:pt x="2157553" y="22189"/>
                  </a:lnTo>
                  <a:lnTo>
                    <a:pt x="2154791" y="21080"/>
                  </a:lnTo>
                  <a:lnTo>
                    <a:pt x="2134840" y="17969"/>
                  </a:lnTo>
                  <a:lnTo>
                    <a:pt x="2114888" y="20137"/>
                  </a:lnTo>
                  <a:lnTo>
                    <a:pt x="2109409" y="22189"/>
                  </a:lnTo>
                  <a:lnTo>
                    <a:pt x="2094936" y="27571"/>
                  </a:lnTo>
                  <a:lnTo>
                    <a:pt x="2087889" y="32181"/>
                  </a:lnTo>
                  <a:lnTo>
                    <a:pt x="2074984" y="40651"/>
                  </a:lnTo>
                  <a:lnTo>
                    <a:pt x="2073345" y="42172"/>
                  </a:lnTo>
                  <a:lnTo>
                    <a:pt x="2062095" y="52164"/>
                  </a:lnTo>
                  <a:lnTo>
                    <a:pt x="2055033" y="58493"/>
                  </a:lnTo>
                  <a:lnTo>
                    <a:pt x="2051586" y="62155"/>
                  </a:lnTo>
                  <a:lnTo>
                    <a:pt x="2042014" y="72147"/>
                  </a:lnTo>
                  <a:lnTo>
                    <a:pt x="2035081" y="79678"/>
                  </a:lnTo>
                  <a:lnTo>
                    <a:pt x="2033036" y="82138"/>
                  </a:lnTo>
                  <a:lnTo>
                    <a:pt x="2024435" y="92130"/>
                  </a:lnTo>
                  <a:lnTo>
                    <a:pt x="2015699" y="102121"/>
                  </a:lnTo>
                  <a:lnTo>
                    <a:pt x="2015129" y="102774"/>
                  </a:lnTo>
                  <a:lnTo>
                    <a:pt x="2007038" y="112113"/>
                  </a:lnTo>
                  <a:lnTo>
                    <a:pt x="1998371" y="122104"/>
                  </a:lnTo>
                  <a:lnTo>
                    <a:pt x="1995177" y="125691"/>
                  </a:lnTo>
                  <a:lnTo>
                    <a:pt x="1988845" y="132096"/>
                  </a:lnTo>
                  <a:lnTo>
                    <a:pt x="1979246" y="142087"/>
                  </a:lnTo>
                  <a:lnTo>
                    <a:pt x="1975226" y="146390"/>
                  </a:lnTo>
                  <a:lnTo>
                    <a:pt x="1968760" y="152079"/>
                  </a:lnTo>
                  <a:lnTo>
                    <a:pt x="1956948" y="162070"/>
                  </a:lnTo>
                  <a:lnTo>
                    <a:pt x="1955274" y="163566"/>
                  </a:lnTo>
                  <a:lnTo>
                    <a:pt x="1942131" y="172062"/>
                  </a:lnTo>
                  <a:lnTo>
                    <a:pt x="1935322" y="176474"/>
                  </a:lnTo>
                  <a:lnTo>
                    <a:pt x="1922184" y="182053"/>
                  </a:lnTo>
                  <a:lnTo>
                    <a:pt x="1915370" y="184886"/>
                  </a:lnTo>
                  <a:lnTo>
                    <a:pt x="1895419" y="189245"/>
                  </a:lnTo>
                  <a:lnTo>
                    <a:pt x="1875467" y="190443"/>
                  </a:lnTo>
                  <a:lnTo>
                    <a:pt x="1855515" y="189245"/>
                  </a:lnTo>
                  <a:lnTo>
                    <a:pt x="1835563" y="187070"/>
                  </a:lnTo>
                  <a:lnTo>
                    <a:pt x="1815612" y="183943"/>
                  </a:lnTo>
                  <a:lnTo>
                    <a:pt x="1804067" y="182053"/>
                  </a:lnTo>
                  <a:lnTo>
                    <a:pt x="1795660" y="180717"/>
                  </a:lnTo>
                  <a:lnTo>
                    <a:pt x="1775707" y="176813"/>
                  </a:lnTo>
                  <a:lnTo>
                    <a:pt x="1755756" y="172680"/>
                  </a:lnTo>
                  <a:lnTo>
                    <a:pt x="1753151" y="172062"/>
                  </a:lnTo>
                  <a:lnTo>
                    <a:pt x="1735804" y="167876"/>
                  </a:lnTo>
                  <a:lnTo>
                    <a:pt x="1715853" y="162710"/>
                  </a:lnTo>
                  <a:lnTo>
                    <a:pt x="1713233" y="162070"/>
                  </a:lnTo>
                  <a:lnTo>
                    <a:pt x="1695900" y="157712"/>
                  </a:lnTo>
                  <a:lnTo>
                    <a:pt x="1675949" y="153087"/>
                  </a:lnTo>
                  <a:lnTo>
                    <a:pt x="1669830" y="152079"/>
                  </a:lnTo>
                  <a:lnTo>
                    <a:pt x="1655997" y="149661"/>
                  </a:lnTo>
                  <a:lnTo>
                    <a:pt x="1636046" y="146970"/>
                  </a:lnTo>
                  <a:lnTo>
                    <a:pt x="1616093" y="144849"/>
                  </a:lnTo>
                  <a:lnTo>
                    <a:pt x="1596142" y="142670"/>
                  </a:lnTo>
                  <a:lnTo>
                    <a:pt x="1591112" y="142087"/>
                  </a:lnTo>
                  <a:lnTo>
                    <a:pt x="1576190" y="140390"/>
                  </a:lnTo>
                  <a:lnTo>
                    <a:pt x="1556239" y="136341"/>
                  </a:lnTo>
                  <a:lnTo>
                    <a:pt x="1542841" y="132096"/>
                  </a:lnTo>
                  <a:lnTo>
                    <a:pt x="1536286" y="130048"/>
                  </a:lnTo>
                  <a:lnTo>
                    <a:pt x="1516335" y="122541"/>
                  </a:lnTo>
                  <a:lnTo>
                    <a:pt x="1515419" y="122104"/>
                  </a:lnTo>
                  <a:lnTo>
                    <a:pt x="1496383" y="112840"/>
                  </a:lnTo>
                  <a:lnTo>
                    <a:pt x="1494973" y="112113"/>
                  </a:lnTo>
                  <a:lnTo>
                    <a:pt x="1476432" y="102577"/>
                  </a:lnTo>
                  <a:lnTo>
                    <a:pt x="1475547" y="102121"/>
                  </a:lnTo>
                  <a:lnTo>
                    <a:pt x="1456479" y="92424"/>
                  </a:lnTo>
                  <a:lnTo>
                    <a:pt x="1455816" y="92130"/>
                  </a:lnTo>
                  <a:lnTo>
                    <a:pt x="1436528" y="83269"/>
                  </a:lnTo>
                  <a:lnTo>
                    <a:pt x="1433141" y="82138"/>
                  </a:lnTo>
                  <a:lnTo>
                    <a:pt x="1416576" y="76846"/>
                  </a:lnTo>
                  <a:lnTo>
                    <a:pt x="1396625" y="73034"/>
                  </a:lnTo>
                  <a:lnTo>
                    <a:pt x="1376672" y="72432"/>
                  </a:lnTo>
                  <a:lnTo>
                    <a:pt x="1356720" y="74457"/>
                  </a:lnTo>
                  <a:lnTo>
                    <a:pt x="1336769" y="78992"/>
                  </a:lnTo>
                  <a:lnTo>
                    <a:pt x="1326968" y="82138"/>
                  </a:lnTo>
                  <a:lnTo>
                    <a:pt x="1316817" y="85455"/>
                  </a:lnTo>
                  <a:lnTo>
                    <a:pt x="1297122" y="92130"/>
                  </a:lnTo>
                  <a:lnTo>
                    <a:pt x="1296865" y="92214"/>
                  </a:lnTo>
                  <a:lnTo>
                    <a:pt x="1276913" y="99373"/>
                  </a:lnTo>
                  <a:lnTo>
                    <a:pt x="1267901" y="102121"/>
                  </a:lnTo>
                  <a:lnTo>
                    <a:pt x="1256962" y="105598"/>
                  </a:lnTo>
                  <a:lnTo>
                    <a:pt x="1237010" y="110282"/>
                  </a:lnTo>
                  <a:lnTo>
                    <a:pt x="1222769" y="112113"/>
                  </a:lnTo>
                  <a:lnTo>
                    <a:pt x="1217058" y="112876"/>
                  </a:lnTo>
                  <a:lnTo>
                    <a:pt x="1197106" y="112516"/>
                  </a:lnTo>
                  <a:lnTo>
                    <a:pt x="1193735" y="112113"/>
                  </a:lnTo>
                  <a:lnTo>
                    <a:pt x="1177155" y="110119"/>
                  </a:lnTo>
                  <a:lnTo>
                    <a:pt x="1157203" y="104457"/>
                  </a:lnTo>
                  <a:lnTo>
                    <a:pt x="1151027" y="102121"/>
                  </a:lnTo>
                  <a:lnTo>
                    <a:pt x="1137251" y="96689"/>
                  </a:lnTo>
                  <a:lnTo>
                    <a:pt x="1128302" y="92130"/>
                  </a:lnTo>
                  <a:lnTo>
                    <a:pt x="1117299" y="86950"/>
                  </a:lnTo>
                  <a:lnTo>
                    <a:pt x="1107975" y="82138"/>
                  </a:lnTo>
                  <a:lnTo>
                    <a:pt x="1097348" y="76247"/>
                  </a:lnTo>
                  <a:lnTo>
                    <a:pt x="1089781" y="72147"/>
                  </a:lnTo>
                  <a:lnTo>
                    <a:pt x="1077396" y="65660"/>
                  </a:lnTo>
                  <a:lnTo>
                    <a:pt x="1070636" y="62155"/>
                  </a:lnTo>
                  <a:lnTo>
                    <a:pt x="1057444" y="55165"/>
                  </a:lnTo>
                  <a:lnTo>
                    <a:pt x="1051098" y="52164"/>
                  </a:lnTo>
                  <a:lnTo>
                    <a:pt x="1037492" y="45619"/>
                  </a:lnTo>
                  <a:lnTo>
                    <a:pt x="1029902" y="42172"/>
                  </a:lnTo>
                  <a:lnTo>
                    <a:pt x="1017541" y="36812"/>
                  </a:lnTo>
                  <a:lnTo>
                    <a:pt x="1005936" y="32181"/>
                  </a:lnTo>
                  <a:lnTo>
                    <a:pt x="997589" y="28852"/>
                  </a:lnTo>
                  <a:lnTo>
                    <a:pt x="979584" y="22189"/>
                  </a:lnTo>
                  <a:lnTo>
                    <a:pt x="977636" y="21458"/>
                  </a:lnTo>
                  <a:lnTo>
                    <a:pt x="957685" y="14403"/>
                  </a:lnTo>
                  <a:lnTo>
                    <a:pt x="950585" y="12198"/>
                  </a:lnTo>
                  <a:lnTo>
                    <a:pt x="937733" y="8306"/>
                  </a:lnTo>
                  <a:lnTo>
                    <a:pt x="917782" y="3119"/>
                  </a:lnTo>
                  <a:lnTo>
                    <a:pt x="912068" y="2206"/>
                  </a:lnTo>
                  <a:lnTo>
                    <a:pt x="897829" y="0"/>
                  </a:lnTo>
                  <a:lnTo>
                    <a:pt x="877878" y="137"/>
                  </a:lnTo>
                  <a:lnTo>
                    <a:pt x="865088" y="2206"/>
                  </a:lnTo>
                  <a:lnTo>
                    <a:pt x="857926" y="3296"/>
                  </a:lnTo>
                  <a:lnTo>
                    <a:pt x="837975" y="10549"/>
                  </a:lnTo>
                  <a:lnTo>
                    <a:pt x="835186" y="12198"/>
                  </a:lnTo>
                  <a:lnTo>
                    <a:pt x="818808" y="22189"/>
                  </a:lnTo>
                  <a:lnTo>
                    <a:pt x="818022" y="22648"/>
                  </a:lnTo>
                  <a:lnTo>
                    <a:pt x="805713" y="32181"/>
                  </a:lnTo>
                  <a:lnTo>
                    <a:pt x="798071" y="38014"/>
                  </a:lnTo>
                  <a:lnTo>
                    <a:pt x="793420" y="42172"/>
                  </a:lnTo>
                  <a:lnTo>
                    <a:pt x="783021" y="52164"/>
                  </a:lnTo>
                  <a:lnTo>
                    <a:pt x="778119" y="56566"/>
                  </a:lnTo>
                  <a:lnTo>
                    <a:pt x="772336" y="62155"/>
                  </a:lnTo>
                  <a:lnTo>
                    <a:pt x="762127" y="72147"/>
                  </a:lnTo>
                  <a:lnTo>
                    <a:pt x="758168" y="76062"/>
                  </a:lnTo>
                  <a:lnTo>
                    <a:pt x="751885" y="82138"/>
                  </a:lnTo>
                  <a:lnTo>
                    <a:pt x="741645" y="92130"/>
                  </a:lnTo>
                  <a:lnTo>
                    <a:pt x="738215" y="95447"/>
                  </a:lnTo>
                  <a:lnTo>
                    <a:pt x="730912" y="102121"/>
                  </a:lnTo>
                  <a:lnTo>
                    <a:pt x="719864" y="112113"/>
                  </a:lnTo>
                  <a:lnTo>
                    <a:pt x="718264" y="113569"/>
                  </a:lnTo>
                  <a:lnTo>
                    <a:pt x="707502" y="122104"/>
                  </a:lnTo>
                  <a:lnTo>
                    <a:pt x="698312" y="129351"/>
                  </a:lnTo>
                  <a:lnTo>
                    <a:pt x="694125" y="132096"/>
                  </a:lnTo>
                  <a:lnTo>
                    <a:pt x="678944" y="142087"/>
                  </a:lnTo>
                  <a:lnTo>
                    <a:pt x="678361" y="142483"/>
                  </a:lnTo>
                  <a:lnTo>
                    <a:pt x="660554" y="152079"/>
                  </a:lnTo>
                  <a:lnTo>
                    <a:pt x="658408" y="153206"/>
                  </a:lnTo>
                  <a:lnTo>
                    <a:pt x="638457" y="161975"/>
                  </a:lnTo>
                  <a:lnTo>
                    <a:pt x="638217" y="162070"/>
                  </a:lnTo>
                  <a:lnTo>
                    <a:pt x="618505" y="169869"/>
                  </a:lnTo>
                  <a:lnTo>
                    <a:pt x="613184" y="172062"/>
                  </a:lnTo>
                  <a:lnTo>
                    <a:pt x="598553" y="177923"/>
                  </a:lnTo>
                  <a:lnTo>
                    <a:pt x="588628" y="182053"/>
                  </a:lnTo>
                  <a:lnTo>
                    <a:pt x="578601" y="186383"/>
                  </a:lnTo>
                  <a:lnTo>
                    <a:pt x="566703" y="192045"/>
                  </a:lnTo>
                  <a:lnTo>
                    <a:pt x="558649" y="195792"/>
                  </a:lnTo>
                  <a:lnTo>
                    <a:pt x="545677" y="202036"/>
                  </a:lnTo>
                  <a:lnTo>
                    <a:pt x="538698" y="205455"/>
                  </a:lnTo>
                  <a:lnTo>
                    <a:pt x="524924" y="212028"/>
                  </a:lnTo>
                  <a:lnTo>
                    <a:pt x="518746" y="215124"/>
                  </a:lnTo>
                  <a:lnTo>
                    <a:pt x="504335" y="222019"/>
                  </a:lnTo>
                  <a:lnTo>
                    <a:pt x="498794" y="224500"/>
                  </a:lnTo>
                  <a:lnTo>
                    <a:pt x="479093" y="232011"/>
                  </a:lnTo>
                  <a:lnTo>
                    <a:pt x="478842" y="232110"/>
                  </a:lnTo>
                  <a:lnTo>
                    <a:pt x="458891" y="238747"/>
                  </a:lnTo>
                  <a:lnTo>
                    <a:pt x="447897" y="242002"/>
                  </a:lnTo>
                  <a:lnTo>
                    <a:pt x="438939" y="244577"/>
                  </a:lnTo>
                  <a:lnTo>
                    <a:pt x="418987" y="249395"/>
                  </a:lnTo>
                  <a:lnTo>
                    <a:pt x="408960" y="251994"/>
                  </a:lnTo>
                  <a:lnTo>
                    <a:pt x="399035" y="254520"/>
                  </a:lnTo>
                  <a:lnTo>
                    <a:pt x="379084" y="261231"/>
                  </a:lnTo>
                  <a:lnTo>
                    <a:pt x="377262" y="261985"/>
                  </a:lnTo>
                  <a:lnTo>
                    <a:pt x="359132" y="269333"/>
                  </a:lnTo>
                  <a:lnTo>
                    <a:pt x="354058" y="271977"/>
                  </a:lnTo>
                  <a:lnTo>
                    <a:pt x="339180" y="280093"/>
                  </a:lnTo>
                  <a:lnTo>
                    <a:pt x="336075" y="281968"/>
                  </a:lnTo>
                  <a:lnTo>
                    <a:pt x="319506" y="291960"/>
                  </a:lnTo>
                  <a:lnTo>
                    <a:pt x="319228" y="292124"/>
                  </a:lnTo>
                  <a:lnTo>
                    <a:pt x="303429" y="301951"/>
                  </a:lnTo>
                  <a:lnTo>
                    <a:pt x="299276" y="304648"/>
                  </a:lnTo>
                  <a:lnTo>
                    <a:pt x="286626" y="311943"/>
                  </a:lnTo>
                  <a:lnTo>
                    <a:pt x="279325" y="316121"/>
                  </a:lnTo>
                  <a:lnTo>
                    <a:pt x="267468" y="321934"/>
                  </a:lnTo>
                  <a:lnTo>
                    <a:pt x="259373" y="325726"/>
                  </a:lnTo>
                  <a:lnTo>
                    <a:pt x="239421" y="331289"/>
                  </a:lnTo>
                  <a:lnTo>
                    <a:pt x="219469" y="331327"/>
                  </a:lnTo>
                  <a:lnTo>
                    <a:pt x="199518" y="325139"/>
                  </a:lnTo>
                  <a:lnTo>
                    <a:pt x="194412" y="321934"/>
                  </a:lnTo>
                  <a:lnTo>
                    <a:pt x="179566" y="312450"/>
                  </a:lnTo>
                  <a:lnTo>
                    <a:pt x="179040" y="311943"/>
                  </a:lnTo>
                  <a:lnTo>
                    <a:pt x="168608" y="301951"/>
                  </a:lnTo>
                  <a:lnTo>
                    <a:pt x="159614" y="293083"/>
                  </a:lnTo>
                  <a:lnTo>
                    <a:pt x="158716" y="291960"/>
                  </a:lnTo>
                  <a:lnTo>
                    <a:pt x="150698" y="281968"/>
                  </a:lnTo>
                  <a:lnTo>
                    <a:pt x="142793" y="271977"/>
                  </a:lnTo>
                  <a:lnTo>
                    <a:pt x="139662" y="268241"/>
                  </a:lnTo>
                  <a:lnTo>
                    <a:pt x="135132" y="261985"/>
                  </a:lnTo>
                  <a:lnTo>
                    <a:pt x="128221" y="251994"/>
                  </a:lnTo>
                  <a:lnTo>
                    <a:pt x="121378" y="242002"/>
                  </a:lnTo>
                  <a:lnTo>
                    <a:pt x="119711" y="239585"/>
                  </a:lnTo>
                  <a:lnTo>
                    <a:pt x="114709" y="232011"/>
                  </a:lnTo>
                  <a:lnTo>
                    <a:pt x="108047" y="222019"/>
                  </a:lnTo>
                  <a:lnTo>
                    <a:pt x="101536" y="212028"/>
                  </a:lnTo>
                  <a:lnTo>
                    <a:pt x="99759" y="209297"/>
                  </a:lnTo>
                  <a:lnTo>
                    <a:pt x="94916" y="202036"/>
                  </a:lnTo>
                  <a:lnTo>
                    <a:pt x="88274" y="192045"/>
                  </a:lnTo>
                  <a:lnTo>
                    <a:pt x="81540" y="182053"/>
                  </a:lnTo>
                  <a:lnTo>
                    <a:pt x="79807" y="179436"/>
                  </a:lnTo>
                  <a:lnTo>
                    <a:pt x="74274" y="172062"/>
                  </a:lnTo>
                  <a:lnTo>
                    <a:pt x="66757" y="162070"/>
                  </a:lnTo>
                  <a:lnTo>
                    <a:pt x="59855" y="153055"/>
                  </a:lnTo>
                  <a:lnTo>
                    <a:pt x="58919" y="152079"/>
                  </a:lnTo>
                  <a:lnTo>
                    <a:pt x="49417" y="142087"/>
                  </a:lnTo>
                  <a:lnTo>
                    <a:pt x="40207" y="132096"/>
                  </a:lnTo>
                  <a:lnTo>
                    <a:pt x="39904" y="131776"/>
                  </a:lnTo>
                  <a:lnTo>
                    <a:pt x="25657" y="122104"/>
                  </a:lnTo>
                  <a:lnTo>
                    <a:pt x="19952" y="118149"/>
                  </a:lnTo>
                  <a:lnTo>
                    <a:pt x="508" y="112113"/>
                  </a:lnTo>
                  <a:lnTo>
                    <a:pt x="0" y="111955"/>
                  </a:lnTo>
                  <a:lnTo>
                    <a:pt x="0" y="112113"/>
                  </a:lnTo>
                  <a:lnTo>
                    <a:pt x="0" y="122104"/>
                  </a:lnTo>
                  <a:lnTo>
                    <a:pt x="0" y="132096"/>
                  </a:lnTo>
                  <a:lnTo>
                    <a:pt x="0" y="142087"/>
                  </a:lnTo>
                  <a:lnTo>
                    <a:pt x="0" y="152079"/>
                  </a:lnTo>
                  <a:lnTo>
                    <a:pt x="0" y="162070"/>
                  </a:lnTo>
                  <a:lnTo>
                    <a:pt x="0" y="172062"/>
                  </a:lnTo>
                  <a:lnTo>
                    <a:pt x="0" y="182053"/>
                  </a:lnTo>
                  <a:lnTo>
                    <a:pt x="0" y="192045"/>
                  </a:lnTo>
                  <a:lnTo>
                    <a:pt x="0" y="202036"/>
                  </a:lnTo>
                  <a:lnTo>
                    <a:pt x="0" y="212028"/>
                  </a:lnTo>
                  <a:lnTo>
                    <a:pt x="0" y="222019"/>
                  </a:lnTo>
                  <a:lnTo>
                    <a:pt x="0" y="232011"/>
                  </a:lnTo>
                  <a:lnTo>
                    <a:pt x="0" y="240417"/>
                  </a:lnTo>
                  <a:lnTo>
                    <a:pt x="5423" y="242002"/>
                  </a:lnTo>
                  <a:lnTo>
                    <a:pt x="19952" y="246223"/>
                  </a:lnTo>
                  <a:lnTo>
                    <a:pt x="27980" y="251994"/>
                  </a:lnTo>
                  <a:lnTo>
                    <a:pt x="39904" y="260265"/>
                  </a:lnTo>
                  <a:lnTo>
                    <a:pt x="41595" y="261985"/>
                  </a:lnTo>
                  <a:lnTo>
                    <a:pt x="51187" y="271977"/>
                  </a:lnTo>
                  <a:lnTo>
                    <a:pt x="59855" y="281165"/>
                  </a:lnTo>
                  <a:lnTo>
                    <a:pt x="60465" y="281968"/>
                  </a:lnTo>
                  <a:lnTo>
                    <a:pt x="68019" y="291960"/>
                  </a:lnTo>
                  <a:lnTo>
                    <a:pt x="75479" y="301951"/>
                  </a:lnTo>
                  <a:lnTo>
                    <a:pt x="79807" y="307612"/>
                  </a:lnTo>
                  <a:lnTo>
                    <a:pt x="82759" y="311943"/>
                  </a:lnTo>
                  <a:lnTo>
                    <a:pt x="89361" y="321934"/>
                  </a:lnTo>
                  <a:lnTo>
                    <a:pt x="96079" y="331926"/>
                  </a:lnTo>
                  <a:lnTo>
                    <a:pt x="99759" y="337436"/>
                  </a:lnTo>
                  <a:lnTo>
                    <a:pt x="102642" y="341917"/>
                  </a:lnTo>
                  <a:lnTo>
                    <a:pt x="109389" y="351909"/>
                  </a:lnTo>
                  <a:lnTo>
                    <a:pt x="115792" y="361900"/>
                  </a:lnTo>
                  <a:lnTo>
                    <a:pt x="119711" y="367916"/>
                  </a:lnTo>
                  <a:lnTo>
                    <a:pt x="122480" y="371892"/>
                  </a:lnTo>
                  <a:lnTo>
                    <a:pt x="129419" y="381883"/>
                  </a:lnTo>
                  <a:lnTo>
                    <a:pt x="136484" y="391875"/>
                  </a:lnTo>
                  <a:lnTo>
                    <a:pt x="139662" y="396409"/>
                  </a:lnTo>
                  <a:lnTo>
                    <a:pt x="144061" y="401866"/>
                  </a:lnTo>
                  <a:lnTo>
                    <a:pt x="152009" y="411858"/>
                  </a:lnTo>
                  <a:lnTo>
                    <a:pt x="159614" y="421514"/>
                  </a:lnTo>
                  <a:lnTo>
                    <a:pt x="159952" y="421849"/>
                  </a:lnTo>
                  <a:lnTo>
                    <a:pt x="170415" y="431841"/>
                  </a:lnTo>
                  <a:lnTo>
                    <a:pt x="179566" y="440630"/>
                  </a:lnTo>
                  <a:lnTo>
                    <a:pt x="181444" y="441832"/>
                  </a:lnTo>
                  <a:lnTo>
                    <a:pt x="196973" y="451824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任意多边形: 形状 2349">
              <a:extLst>
                <a:ext uri="{FF2B5EF4-FFF2-40B4-BE49-F238E27FC236}">
                  <a16:creationId xmlns:a16="http://schemas.microsoft.com/office/drawing/2014/main" id="{71D232D3-62F3-B843-59CA-0EFA854A5249}"/>
                </a:ext>
              </a:extLst>
            </p:cNvPr>
            <p:cNvSpPr/>
            <p:nvPr/>
          </p:nvSpPr>
          <p:spPr>
            <a:xfrm>
              <a:off x="8983638" y="2899352"/>
              <a:ext cx="2972814" cy="460029"/>
            </a:xfrm>
            <a:custGeom>
              <a:avLst/>
              <a:gdLst>
                <a:gd name="connsiteX0" fmla="*/ 199518 w 2972814"/>
                <a:gd name="connsiteY0" fmla="*/ 453841 h 460029"/>
                <a:gd name="connsiteX1" fmla="*/ 219469 w 2972814"/>
                <a:gd name="connsiteY1" fmla="*/ 460030 h 460029"/>
                <a:gd name="connsiteX2" fmla="*/ 239421 w 2972814"/>
                <a:gd name="connsiteY2" fmla="*/ 459991 h 460029"/>
                <a:gd name="connsiteX3" fmla="*/ 259373 w 2972814"/>
                <a:gd name="connsiteY3" fmla="*/ 454428 h 460029"/>
                <a:gd name="connsiteX4" fmla="*/ 267468 w 2972814"/>
                <a:gd name="connsiteY4" fmla="*/ 450637 h 460029"/>
                <a:gd name="connsiteX5" fmla="*/ 279325 w 2972814"/>
                <a:gd name="connsiteY5" fmla="*/ 444824 h 460029"/>
                <a:gd name="connsiteX6" fmla="*/ 286626 w 2972814"/>
                <a:gd name="connsiteY6" fmla="*/ 440645 h 460029"/>
                <a:gd name="connsiteX7" fmla="*/ 299276 w 2972814"/>
                <a:gd name="connsiteY7" fmla="*/ 433350 h 460029"/>
                <a:gd name="connsiteX8" fmla="*/ 303429 w 2972814"/>
                <a:gd name="connsiteY8" fmla="*/ 430654 h 460029"/>
                <a:gd name="connsiteX9" fmla="*/ 319228 w 2972814"/>
                <a:gd name="connsiteY9" fmla="*/ 420827 h 460029"/>
                <a:gd name="connsiteX10" fmla="*/ 319506 w 2972814"/>
                <a:gd name="connsiteY10" fmla="*/ 420662 h 460029"/>
                <a:gd name="connsiteX11" fmla="*/ 336075 w 2972814"/>
                <a:gd name="connsiteY11" fmla="*/ 410671 h 460029"/>
                <a:gd name="connsiteX12" fmla="*/ 339180 w 2972814"/>
                <a:gd name="connsiteY12" fmla="*/ 408796 h 460029"/>
                <a:gd name="connsiteX13" fmla="*/ 354058 w 2972814"/>
                <a:gd name="connsiteY13" fmla="*/ 400679 h 460029"/>
                <a:gd name="connsiteX14" fmla="*/ 359132 w 2972814"/>
                <a:gd name="connsiteY14" fmla="*/ 398036 h 460029"/>
                <a:gd name="connsiteX15" fmla="*/ 377262 w 2972814"/>
                <a:gd name="connsiteY15" fmla="*/ 390688 h 460029"/>
                <a:gd name="connsiteX16" fmla="*/ 379084 w 2972814"/>
                <a:gd name="connsiteY16" fmla="*/ 389934 h 460029"/>
                <a:gd name="connsiteX17" fmla="*/ 399035 w 2972814"/>
                <a:gd name="connsiteY17" fmla="*/ 383222 h 460029"/>
                <a:gd name="connsiteX18" fmla="*/ 408960 w 2972814"/>
                <a:gd name="connsiteY18" fmla="*/ 380696 h 460029"/>
                <a:gd name="connsiteX19" fmla="*/ 418987 w 2972814"/>
                <a:gd name="connsiteY19" fmla="*/ 378097 h 460029"/>
                <a:gd name="connsiteX20" fmla="*/ 438939 w 2972814"/>
                <a:gd name="connsiteY20" fmla="*/ 373279 h 460029"/>
                <a:gd name="connsiteX21" fmla="*/ 447897 w 2972814"/>
                <a:gd name="connsiteY21" fmla="*/ 370705 h 460029"/>
                <a:gd name="connsiteX22" fmla="*/ 458891 w 2972814"/>
                <a:gd name="connsiteY22" fmla="*/ 367450 h 460029"/>
                <a:gd name="connsiteX23" fmla="*/ 478842 w 2972814"/>
                <a:gd name="connsiteY23" fmla="*/ 360813 h 460029"/>
                <a:gd name="connsiteX24" fmla="*/ 479093 w 2972814"/>
                <a:gd name="connsiteY24" fmla="*/ 360713 h 460029"/>
                <a:gd name="connsiteX25" fmla="*/ 498794 w 2972814"/>
                <a:gd name="connsiteY25" fmla="*/ 353202 h 460029"/>
                <a:gd name="connsiteX26" fmla="*/ 504335 w 2972814"/>
                <a:gd name="connsiteY26" fmla="*/ 350722 h 460029"/>
                <a:gd name="connsiteX27" fmla="*/ 518746 w 2972814"/>
                <a:gd name="connsiteY27" fmla="*/ 343827 h 460029"/>
                <a:gd name="connsiteX28" fmla="*/ 524924 w 2972814"/>
                <a:gd name="connsiteY28" fmla="*/ 340730 h 460029"/>
                <a:gd name="connsiteX29" fmla="*/ 538698 w 2972814"/>
                <a:gd name="connsiteY29" fmla="*/ 334157 h 460029"/>
                <a:gd name="connsiteX30" fmla="*/ 545677 w 2972814"/>
                <a:gd name="connsiteY30" fmla="*/ 330739 h 460029"/>
                <a:gd name="connsiteX31" fmla="*/ 558649 w 2972814"/>
                <a:gd name="connsiteY31" fmla="*/ 324494 h 460029"/>
                <a:gd name="connsiteX32" fmla="*/ 566703 w 2972814"/>
                <a:gd name="connsiteY32" fmla="*/ 320747 h 460029"/>
                <a:gd name="connsiteX33" fmla="*/ 578601 w 2972814"/>
                <a:gd name="connsiteY33" fmla="*/ 315086 h 460029"/>
                <a:gd name="connsiteX34" fmla="*/ 588628 w 2972814"/>
                <a:gd name="connsiteY34" fmla="*/ 310756 h 460029"/>
                <a:gd name="connsiteX35" fmla="*/ 598553 w 2972814"/>
                <a:gd name="connsiteY35" fmla="*/ 306626 h 460029"/>
                <a:gd name="connsiteX36" fmla="*/ 613184 w 2972814"/>
                <a:gd name="connsiteY36" fmla="*/ 300764 h 460029"/>
                <a:gd name="connsiteX37" fmla="*/ 618505 w 2972814"/>
                <a:gd name="connsiteY37" fmla="*/ 298571 h 460029"/>
                <a:gd name="connsiteX38" fmla="*/ 638217 w 2972814"/>
                <a:gd name="connsiteY38" fmla="*/ 290773 h 460029"/>
                <a:gd name="connsiteX39" fmla="*/ 638457 w 2972814"/>
                <a:gd name="connsiteY39" fmla="*/ 290677 h 460029"/>
                <a:gd name="connsiteX40" fmla="*/ 658408 w 2972814"/>
                <a:gd name="connsiteY40" fmla="*/ 281908 h 460029"/>
                <a:gd name="connsiteX41" fmla="*/ 660554 w 2972814"/>
                <a:gd name="connsiteY41" fmla="*/ 280781 h 460029"/>
                <a:gd name="connsiteX42" fmla="*/ 678361 w 2972814"/>
                <a:gd name="connsiteY42" fmla="*/ 271185 h 460029"/>
                <a:gd name="connsiteX43" fmla="*/ 678944 w 2972814"/>
                <a:gd name="connsiteY43" fmla="*/ 270790 h 460029"/>
                <a:gd name="connsiteX44" fmla="*/ 694125 w 2972814"/>
                <a:gd name="connsiteY44" fmla="*/ 260798 h 460029"/>
                <a:gd name="connsiteX45" fmla="*/ 698312 w 2972814"/>
                <a:gd name="connsiteY45" fmla="*/ 258053 h 460029"/>
                <a:gd name="connsiteX46" fmla="*/ 707502 w 2972814"/>
                <a:gd name="connsiteY46" fmla="*/ 250807 h 460029"/>
                <a:gd name="connsiteX47" fmla="*/ 718264 w 2972814"/>
                <a:gd name="connsiteY47" fmla="*/ 242271 h 460029"/>
                <a:gd name="connsiteX48" fmla="*/ 719864 w 2972814"/>
                <a:gd name="connsiteY48" fmla="*/ 240815 h 460029"/>
                <a:gd name="connsiteX49" fmla="*/ 730912 w 2972814"/>
                <a:gd name="connsiteY49" fmla="*/ 230824 h 460029"/>
                <a:gd name="connsiteX50" fmla="*/ 738215 w 2972814"/>
                <a:gd name="connsiteY50" fmla="*/ 224150 h 460029"/>
                <a:gd name="connsiteX51" fmla="*/ 741645 w 2972814"/>
                <a:gd name="connsiteY51" fmla="*/ 220832 h 460029"/>
                <a:gd name="connsiteX52" fmla="*/ 751885 w 2972814"/>
                <a:gd name="connsiteY52" fmla="*/ 210841 h 460029"/>
                <a:gd name="connsiteX53" fmla="*/ 758168 w 2972814"/>
                <a:gd name="connsiteY53" fmla="*/ 204764 h 460029"/>
                <a:gd name="connsiteX54" fmla="*/ 762127 w 2972814"/>
                <a:gd name="connsiteY54" fmla="*/ 200849 h 460029"/>
                <a:gd name="connsiteX55" fmla="*/ 772336 w 2972814"/>
                <a:gd name="connsiteY55" fmla="*/ 190858 h 460029"/>
                <a:gd name="connsiteX56" fmla="*/ 778119 w 2972814"/>
                <a:gd name="connsiteY56" fmla="*/ 185269 h 460029"/>
                <a:gd name="connsiteX57" fmla="*/ 783021 w 2972814"/>
                <a:gd name="connsiteY57" fmla="*/ 180866 h 460029"/>
                <a:gd name="connsiteX58" fmla="*/ 793420 w 2972814"/>
                <a:gd name="connsiteY58" fmla="*/ 170875 h 460029"/>
                <a:gd name="connsiteX59" fmla="*/ 798071 w 2972814"/>
                <a:gd name="connsiteY59" fmla="*/ 166717 h 460029"/>
                <a:gd name="connsiteX60" fmla="*/ 805713 w 2972814"/>
                <a:gd name="connsiteY60" fmla="*/ 160883 h 460029"/>
                <a:gd name="connsiteX61" fmla="*/ 818022 w 2972814"/>
                <a:gd name="connsiteY61" fmla="*/ 151350 h 460029"/>
                <a:gd name="connsiteX62" fmla="*/ 818808 w 2972814"/>
                <a:gd name="connsiteY62" fmla="*/ 150892 h 460029"/>
                <a:gd name="connsiteX63" fmla="*/ 835186 w 2972814"/>
                <a:gd name="connsiteY63" fmla="*/ 140900 h 460029"/>
                <a:gd name="connsiteX64" fmla="*/ 837975 w 2972814"/>
                <a:gd name="connsiteY64" fmla="*/ 139251 h 460029"/>
                <a:gd name="connsiteX65" fmla="*/ 857926 w 2972814"/>
                <a:gd name="connsiteY65" fmla="*/ 131999 h 460029"/>
                <a:gd name="connsiteX66" fmla="*/ 865088 w 2972814"/>
                <a:gd name="connsiteY66" fmla="*/ 130909 h 460029"/>
                <a:gd name="connsiteX67" fmla="*/ 877878 w 2972814"/>
                <a:gd name="connsiteY67" fmla="*/ 128839 h 460029"/>
                <a:gd name="connsiteX68" fmla="*/ 897829 w 2972814"/>
                <a:gd name="connsiteY68" fmla="*/ 128702 h 460029"/>
                <a:gd name="connsiteX69" fmla="*/ 912068 w 2972814"/>
                <a:gd name="connsiteY69" fmla="*/ 130909 h 460029"/>
                <a:gd name="connsiteX70" fmla="*/ 917782 w 2972814"/>
                <a:gd name="connsiteY70" fmla="*/ 131822 h 460029"/>
                <a:gd name="connsiteX71" fmla="*/ 937733 w 2972814"/>
                <a:gd name="connsiteY71" fmla="*/ 137008 h 460029"/>
                <a:gd name="connsiteX72" fmla="*/ 950585 w 2972814"/>
                <a:gd name="connsiteY72" fmla="*/ 140900 h 460029"/>
                <a:gd name="connsiteX73" fmla="*/ 957685 w 2972814"/>
                <a:gd name="connsiteY73" fmla="*/ 143106 h 460029"/>
                <a:gd name="connsiteX74" fmla="*/ 977636 w 2972814"/>
                <a:gd name="connsiteY74" fmla="*/ 150160 h 460029"/>
                <a:gd name="connsiteX75" fmla="*/ 979584 w 2972814"/>
                <a:gd name="connsiteY75" fmla="*/ 150892 h 460029"/>
                <a:gd name="connsiteX76" fmla="*/ 997589 w 2972814"/>
                <a:gd name="connsiteY76" fmla="*/ 157555 h 460029"/>
                <a:gd name="connsiteX77" fmla="*/ 1005936 w 2972814"/>
                <a:gd name="connsiteY77" fmla="*/ 160883 h 460029"/>
                <a:gd name="connsiteX78" fmla="*/ 1017541 w 2972814"/>
                <a:gd name="connsiteY78" fmla="*/ 165514 h 460029"/>
                <a:gd name="connsiteX79" fmla="*/ 1029902 w 2972814"/>
                <a:gd name="connsiteY79" fmla="*/ 170875 h 460029"/>
                <a:gd name="connsiteX80" fmla="*/ 1037492 w 2972814"/>
                <a:gd name="connsiteY80" fmla="*/ 174321 h 460029"/>
                <a:gd name="connsiteX81" fmla="*/ 1051098 w 2972814"/>
                <a:gd name="connsiteY81" fmla="*/ 180866 h 460029"/>
                <a:gd name="connsiteX82" fmla="*/ 1057444 w 2972814"/>
                <a:gd name="connsiteY82" fmla="*/ 183867 h 460029"/>
                <a:gd name="connsiteX83" fmla="*/ 1070636 w 2972814"/>
                <a:gd name="connsiteY83" fmla="*/ 190858 h 460029"/>
                <a:gd name="connsiteX84" fmla="*/ 1077396 w 2972814"/>
                <a:gd name="connsiteY84" fmla="*/ 194362 h 460029"/>
                <a:gd name="connsiteX85" fmla="*/ 1089781 w 2972814"/>
                <a:gd name="connsiteY85" fmla="*/ 200849 h 460029"/>
                <a:gd name="connsiteX86" fmla="*/ 1097348 w 2972814"/>
                <a:gd name="connsiteY86" fmla="*/ 204949 h 460029"/>
                <a:gd name="connsiteX87" fmla="*/ 1107975 w 2972814"/>
                <a:gd name="connsiteY87" fmla="*/ 210841 h 460029"/>
                <a:gd name="connsiteX88" fmla="*/ 1117299 w 2972814"/>
                <a:gd name="connsiteY88" fmla="*/ 215652 h 460029"/>
                <a:gd name="connsiteX89" fmla="*/ 1128302 w 2972814"/>
                <a:gd name="connsiteY89" fmla="*/ 220832 h 460029"/>
                <a:gd name="connsiteX90" fmla="*/ 1137251 w 2972814"/>
                <a:gd name="connsiteY90" fmla="*/ 225391 h 460029"/>
                <a:gd name="connsiteX91" fmla="*/ 1151027 w 2972814"/>
                <a:gd name="connsiteY91" fmla="*/ 230824 h 460029"/>
                <a:gd name="connsiteX92" fmla="*/ 1157203 w 2972814"/>
                <a:gd name="connsiteY92" fmla="*/ 233160 h 460029"/>
                <a:gd name="connsiteX93" fmla="*/ 1177155 w 2972814"/>
                <a:gd name="connsiteY93" fmla="*/ 238821 h 460029"/>
                <a:gd name="connsiteX94" fmla="*/ 1193735 w 2972814"/>
                <a:gd name="connsiteY94" fmla="*/ 240815 h 460029"/>
                <a:gd name="connsiteX95" fmla="*/ 1197106 w 2972814"/>
                <a:gd name="connsiteY95" fmla="*/ 241218 h 460029"/>
                <a:gd name="connsiteX96" fmla="*/ 1217058 w 2972814"/>
                <a:gd name="connsiteY96" fmla="*/ 241578 h 460029"/>
                <a:gd name="connsiteX97" fmla="*/ 1222769 w 2972814"/>
                <a:gd name="connsiteY97" fmla="*/ 240815 h 460029"/>
                <a:gd name="connsiteX98" fmla="*/ 1237010 w 2972814"/>
                <a:gd name="connsiteY98" fmla="*/ 238985 h 460029"/>
                <a:gd name="connsiteX99" fmla="*/ 1256962 w 2972814"/>
                <a:gd name="connsiteY99" fmla="*/ 234300 h 460029"/>
                <a:gd name="connsiteX100" fmla="*/ 1267901 w 2972814"/>
                <a:gd name="connsiteY100" fmla="*/ 230824 h 460029"/>
                <a:gd name="connsiteX101" fmla="*/ 1276913 w 2972814"/>
                <a:gd name="connsiteY101" fmla="*/ 228075 h 460029"/>
                <a:gd name="connsiteX102" fmla="*/ 1296865 w 2972814"/>
                <a:gd name="connsiteY102" fmla="*/ 220917 h 460029"/>
                <a:gd name="connsiteX103" fmla="*/ 1297122 w 2972814"/>
                <a:gd name="connsiteY103" fmla="*/ 220832 h 460029"/>
                <a:gd name="connsiteX104" fmla="*/ 1316817 w 2972814"/>
                <a:gd name="connsiteY104" fmla="*/ 214158 h 460029"/>
                <a:gd name="connsiteX105" fmla="*/ 1326968 w 2972814"/>
                <a:gd name="connsiteY105" fmla="*/ 210841 h 460029"/>
                <a:gd name="connsiteX106" fmla="*/ 1336769 w 2972814"/>
                <a:gd name="connsiteY106" fmla="*/ 207695 h 460029"/>
                <a:gd name="connsiteX107" fmla="*/ 1356720 w 2972814"/>
                <a:gd name="connsiteY107" fmla="*/ 203160 h 460029"/>
                <a:gd name="connsiteX108" fmla="*/ 1376672 w 2972814"/>
                <a:gd name="connsiteY108" fmla="*/ 201134 h 460029"/>
                <a:gd name="connsiteX109" fmla="*/ 1396625 w 2972814"/>
                <a:gd name="connsiteY109" fmla="*/ 201736 h 460029"/>
                <a:gd name="connsiteX110" fmla="*/ 1416576 w 2972814"/>
                <a:gd name="connsiteY110" fmla="*/ 205548 h 460029"/>
                <a:gd name="connsiteX111" fmla="*/ 1433141 w 2972814"/>
                <a:gd name="connsiteY111" fmla="*/ 210841 h 460029"/>
                <a:gd name="connsiteX112" fmla="*/ 1436528 w 2972814"/>
                <a:gd name="connsiteY112" fmla="*/ 211971 h 460029"/>
                <a:gd name="connsiteX113" fmla="*/ 1455816 w 2972814"/>
                <a:gd name="connsiteY113" fmla="*/ 220832 h 460029"/>
                <a:gd name="connsiteX114" fmla="*/ 1456479 w 2972814"/>
                <a:gd name="connsiteY114" fmla="*/ 221126 h 460029"/>
                <a:gd name="connsiteX115" fmla="*/ 1475547 w 2972814"/>
                <a:gd name="connsiteY115" fmla="*/ 230824 h 460029"/>
                <a:gd name="connsiteX116" fmla="*/ 1476432 w 2972814"/>
                <a:gd name="connsiteY116" fmla="*/ 231279 h 460029"/>
                <a:gd name="connsiteX117" fmla="*/ 1494973 w 2972814"/>
                <a:gd name="connsiteY117" fmla="*/ 240815 h 460029"/>
                <a:gd name="connsiteX118" fmla="*/ 1496383 w 2972814"/>
                <a:gd name="connsiteY118" fmla="*/ 241543 h 460029"/>
                <a:gd name="connsiteX119" fmla="*/ 1515419 w 2972814"/>
                <a:gd name="connsiteY119" fmla="*/ 250807 h 460029"/>
                <a:gd name="connsiteX120" fmla="*/ 1516335 w 2972814"/>
                <a:gd name="connsiteY120" fmla="*/ 251244 h 460029"/>
                <a:gd name="connsiteX121" fmla="*/ 1536286 w 2972814"/>
                <a:gd name="connsiteY121" fmla="*/ 258750 h 460029"/>
                <a:gd name="connsiteX122" fmla="*/ 1542841 w 2972814"/>
                <a:gd name="connsiteY122" fmla="*/ 260798 h 460029"/>
                <a:gd name="connsiteX123" fmla="*/ 1556239 w 2972814"/>
                <a:gd name="connsiteY123" fmla="*/ 265043 h 460029"/>
                <a:gd name="connsiteX124" fmla="*/ 1576190 w 2972814"/>
                <a:gd name="connsiteY124" fmla="*/ 269093 h 460029"/>
                <a:gd name="connsiteX125" fmla="*/ 1591112 w 2972814"/>
                <a:gd name="connsiteY125" fmla="*/ 270790 h 460029"/>
                <a:gd name="connsiteX126" fmla="*/ 1596142 w 2972814"/>
                <a:gd name="connsiteY126" fmla="*/ 271373 h 460029"/>
                <a:gd name="connsiteX127" fmla="*/ 1616093 w 2972814"/>
                <a:gd name="connsiteY127" fmla="*/ 273552 h 460029"/>
                <a:gd name="connsiteX128" fmla="*/ 1636046 w 2972814"/>
                <a:gd name="connsiteY128" fmla="*/ 275672 h 460029"/>
                <a:gd name="connsiteX129" fmla="*/ 1655997 w 2972814"/>
                <a:gd name="connsiteY129" fmla="*/ 278364 h 460029"/>
                <a:gd name="connsiteX130" fmla="*/ 1669830 w 2972814"/>
                <a:gd name="connsiteY130" fmla="*/ 280781 h 460029"/>
                <a:gd name="connsiteX131" fmla="*/ 1675949 w 2972814"/>
                <a:gd name="connsiteY131" fmla="*/ 281789 h 460029"/>
                <a:gd name="connsiteX132" fmla="*/ 1695900 w 2972814"/>
                <a:gd name="connsiteY132" fmla="*/ 286414 h 460029"/>
                <a:gd name="connsiteX133" fmla="*/ 1713233 w 2972814"/>
                <a:gd name="connsiteY133" fmla="*/ 290773 h 460029"/>
                <a:gd name="connsiteX134" fmla="*/ 1715853 w 2972814"/>
                <a:gd name="connsiteY134" fmla="*/ 291412 h 460029"/>
                <a:gd name="connsiteX135" fmla="*/ 1735804 w 2972814"/>
                <a:gd name="connsiteY135" fmla="*/ 296578 h 460029"/>
                <a:gd name="connsiteX136" fmla="*/ 1753151 w 2972814"/>
                <a:gd name="connsiteY136" fmla="*/ 300764 h 460029"/>
                <a:gd name="connsiteX137" fmla="*/ 1755756 w 2972814"/>
                <a:gd name="connsiteY137" fmla="*/ 301383 h 460029"/>
                <a:gd name="connsiteX138" fmla="*/ 1775707 w 2972814"/>
                <a:gd name="connsiteY138" fmla="*/ 305515 h 460029"/>
                <a:gd name="connsiteX139" fmla="*/ 1795660 w 2972814"/>
                <a:gd name="connsiteY139" fmla="*/ 309419 h 460029"/>
                <a:gd name="connsiteX140" fmla="*/ 1804067 w 2972814"/>
                <a:gd name="connsiteY140" fmla="*/ 310756 h 460029"/>
                <a:gd name="connsiteX141" fmla="*/ 1815612 w 2972814"/>
                <a:gd name="connsiteY141" fmla="*/ 312645 h 460029"/>
                <a:gd name="connsiteX142" fmla="*/ 1835563 w 2972814"/>
                <a:gd name="connsiteY142" fmla="*/ 315773 h 460029"/>
                <a:gd name="connsiteX143" fmla="*/ 1855515 w 2972814"/>
                <a:gd name="connsiteY143" fmla="*/ 317947 h 460029"/>
                <a:gd name="connsiteX144" fmla="*/ 1875467 w 2972814"/>
                <a:gd name="connsiteY144" fmla="*/ 319145 h 460029"/>
                <a:gd name="connsiteX145" fmla="*/ 1895419 w 2972814"/>
                <a:gd name="connsiteY145" fmla="*/ 317947 h 460029"/>
                <a:gd name="connsiteX146" fmla="*/ 1915370 w 2972814"/>
                <a:gd name="connsiteY146" fmla="*/ 313588 h 460029"/>
                <a:gd name="connsiteX147" fmla="*/ 1922184 w 2972814"/>
                <a:gd name="connsiteY147" fmla="*/ 310756 h 460029"/>
                <a:gd name="connsiteX148" fmla="*/ 1935322 w 2972814"/>
                <a:gd name="connsiteY148" fmla="*/ 305176 h 460029"/>
                <a:gd name="connsiteX149" fmla="*/ 1942131 w 2972814"/>
                <a:gd name="connsiteY149" fmla="*/ 300764 h 460029"/>
                <a:gd name="connsiteX150" fmla="*/ 1955274 w 2972814"/>
                <a:gd name="connsiteY150" fmla="*/ 292268 h 460029"/>
                <a:gd name="connsiteX151" fmla="*/ 1956948 w 2972814"/>
                <a:gd name="connsiteY151" fmla="*/ 290773 h 460029"/>
                <a:gd name="connsiteX152" fmla="*/ 1968760 w 2972814"/>
                <a:gd name="connsiteY152" fmla="*/ 280781 h 460029"/>
                <a:gd name="connsiteX153" fmla="*/ 1975226 w 2972814"/>
                <a:gd name="connsiteY153" fmla="*/ 275092 h 460029"/>
                <a:gd name="connsiteX154" fmla="*/ 1979246 w 2972814"/>
                <a:gd name="connsiteY154" fmla="*/ 270790 h 460029"/>
                <a:gd name="connsiteX155" fmla="*/ 1988845 w 2972814"/>
                <a:gd name="connsiteY155" fmla="*/ 260798 h 460029"/>
                <a:gd name="connsiteX156" fmla="*/ 1995177 w 2972814"/>
                <a:gd name="connsiteY156" fmla="*/ 254393 h 460029"/>
                <a:gd name="connsiteX157" fmla="*/ 1998371 w 2972814"/>
                <a:gd name="connsiteY157" fmla="*/ 250807 h 460029"/>
                <a:gd name="connsiteX158" fmla="*/ 2007038 w 2972814"/>
                <a:gd name="connsiteY158" fmla="*/ 240815 h 460029"/>
                <a:gd name="connsiteX159" fmla="*/ 2015129 w 2972814"/>
                <a:gd name="connsiteY159" fmla="*/ 231476 h 460029"/>
                <a:gd name="connsiteX160" fmla="*/ 2015699 w 2972814"/>
                <a:gd name="connsiteY160" fmla="*/ 230824 h 460029"/>
                <a:gd name="connsiteX161" fmla="*/ 2024435 w 2972814"/>
                <a:gd name="connsiteY161" fmla="*/ 220832 h 460029"/>
                <a:gd name="connsiteX162" fmla="*/ 2033036 w 2972814"/>
                <a:gd name="connsiteY162" fmla="*/ 210841 h 460029"/>
                <a:gd name="connsiteX163" fmla="*/ 2035081 w 2972814"/>
                <a:gd name="connsiteY163" fmla="*/ 208381 h 460029"/>
                <a:gd name="connsiteX164" fmla="*/ 2042014 w 2972814"/>
                <a:gd name="connsiteY164" fmla="*/ 200849 h 460029"/>
                <a:gd name="connsiteX165" fmla="*/ 2051586 w 2972814"/>
                <a:gd name="connsiteY165" fmla="*/ 190858 h 460029"/>
                <a:gd name="connsiteX166" fmla="*/ 2055033 w 2972814"/>
                <a:gd name="connsiteY166" fmla="*/ 187195 h 460029"/>
                <a:gd name="connsiteX167" fmla="*/ 2062095 w 2972814"/>
                <a:gd name="connsiteY167" fmla="*/ 180866 h 460029"/>
                <a:gd name="connsiteX168" fmla="*/ 2073345 w 2972814"/>
                <a:gd name="connsiteY168" fmla="*/ 170875 h 460029"/>
                <a:gd name="connsiteX169" fmla="*/ 2074984 w 2972814"/>
                <a:gd name="connsiteY169" fmla="*/ 169353 h 460029"/>
                <a:gd name="connsiteX170" fmla="*/ 2087889 w 2972814"/>
                <a:gd name="connsiteY170" fmla="*/ 160883 h 460029"/>
                <a:gd name="connsiteX171" fmla="*/ 2094936 w 2972814"/>
                <a:gd name="connsiteY171" fmla="*/ 156273 h 460029"/>
                <a:gd name="connsiteX172" fmla="*/ 2109409 w 2972814"/>
                <a:gd name="connsiteY172" fmla="*/ 150892 h 460029"/>
                <a:gd name="connsiteX173" fmla="*/ 2114888 w 2972814"/>
                <a:gd name="connsiteY173" fmla="*/ 148840 h 460029"/>
                <a:gd name="connsiteX174" fmla="*/ 2134840 w 2972814"/>
                <a:gd name="connsiteY174" fmla="*/ 146671 h 460029"/>
                <a:gd name="connsiteX175" fmla="*/ 2154791 w 2972814"/>
                <a:gd name="connsiteY175" fmla="*/ 149782 h 460029"/>
                <a:gd name="connsiteX176" fmla="*/ 2157553 w 2972814"/>
                <a:gd name="connsiteY176" fmla="*/ 150892 h 460029"/>
                <a:gd name="connsiteX177" fmla="*/ 2174743 w 2972814"/>
                <a:gd name="connsiteY177" fmla="*/ 158112 h 460029"/>
                <a:gd name="connsiteX178" fmla="*/ 2179301 w 2972814"/>
                <a:gd name="connsiteY178" fmla="*/ 160883 h 460029"/>
                <a:gd name="connsiteX179" fmla="*/ 2194695 w 2972814"/>
                <a:gd name="connsiteY179" fmla="*/ 170250 h 460029"/>
                <a:gd name="connsiteX180" fmla="*/ 2195535 w 2972814"/>
                <a:gd name="connsiteY180" fmla="*/ 170875 h 460029"/>
                <a:gd name="connsiteX181" fmla="*/ 2209077 w 2972814"/>
                <a:gd name="connsiteY181" fmla="*/ 180866 h 460029"/>
                <a:gd name="connsiteX182" fmla="*/ 2214647 w 2972814"/>
                <a:gd name="connsiteY182" fmla="*/ 185177 h 460029"/>
                <a:gd name="connsiteX183" fmla="*/ 2221302 w 2972814"/>
                <a:gd name="connsiteY183" fmla="*/ 190858 h 460029"/>
                <a:gd name="connsiteX184" fmla="*/ 2233645 w 2972814"/>
                <a:gd name="connsiteY184" fmla="*/ 200849 h 460029"/>
                <a:gd name="connsiteX185" fmla="*/ 2234599 w 2972814"/>
                <a:gd name="connsiteY185" fmla="*/ 201692 h 460029"/>
                <a:gd name="connsiteX186" fmla="*/ 2244483 w 2972814"/>
                <a:gd name="connsiteY186" fmla="*/ 210841 h 460029"/>
                <a:gd name="connsiteX187" fmla="*/ 2254550 w 2972814"/>
                <a:gd name="connsiteY187" fmla="*/ 219972 h 460029"/>
                <a:gd name="connsiteX188" fmla="*/ 2255476 w 2972814"/>
                <a:gd name="connsiteY188" fmla="*/ 220832 h 460029"/>
                <a:gd name="connsiteX189" fmla="*/ 2266487 w 2972814"/>
                <a:gd name="connsiteY189" fmla="*/ 230824 h 460029"/>
                <a:gd name="connsiteX190" fmla="*/ 2274503 w 2972814"/>
                <a:gd name="connsiteY190" fmla="*/ 237986 h 460029"/>
                <a:gd name="connsiteX191" fmla="*/ 2277839 w 2972814"/>
                <a:gd name="connsiteY191" fmla="*/ 240815 h 460029"/>
                <a:gd name="connsiteX192" fmla="*/ 2289320 w 2972814"/>
                <a:gd name="connsiteY192" fmla="*/ 250807 h 460029"/>
                <a:gd name="connsiteX193" fmla="*/ 2294454 w 2972814"/>
                <a:gd name="connsiteY193" fmla="*/ 255256 h 460029"/>
                <a:gd name="connsiteX194" fmla="*/ 2301634 w 2972814"/>
                <a:gd name="connsiteY194" fmla="*/ 260798 h 460029"/>
                <a:gd name="connsiteX195" fmla="*/ 2314401 w 2972814"/>
                <a:gd name="connsiteY195" fmla="*/ 270790 h 460029"/>
                <a:gd name="connsiteX196" fmla="*/ 2314406 w 2972814"/>
                <a:gd name="connsiteY196" fmla="*/ 270793 h 460029"/>
                <a:gd name="connsiteX197" fmla="*/ 2329846 w 2972814"/>
                <a:gd name="connsiteY197" fmla="*/ 280781 h 460029"/>
                <a:gd name="connsiteX198" fmla="*/ 2334357 w 2972814"/>
                <a:gd name="connsiteY198" fmla="*/ 283755 h 460029"/>
                <a:gd name="connsiteX199" fmla="*/ 2348817 w 2972814"/>
                <a:gd name="connsiteY199" fmla="*/ 290773 h 460029"/>
                <a:gd name="connsiteX200" fmla="*/ 2354310 w 2972814"/>
                <a:gd name="connsiteY200" fmla="*/ 293422 h 460029"/>
                <a:gd name="connsiteX201" fmla="*/ 2374261 w 2972814"/>
                <a:gd name="connsiteY201" fmla="*/ 299521 h 460029"/>
                <a:gd name="connsiteX202" fmla="*/ 2382581 w 2972814"/>
                <a:gd name="connsiteY202" fmla="*/ 300764 h 460029"/>
                <a:gd name="connsiteX203" fmla="*/ 2394213 w 2972814"/>
                <a:gd name="connsiteY203" fmla="*/ 302563 h 460029"/>
                <a:gd name="connsiteX204" fmla="*/ 2414165 w 2972814"/>
                <a:gd name="connsiteY204" fmla="*/ 302337 h 460029"/>
                <a:gd name="connsiteX205" fmla="*/ 2425368 w 2972814"/>
                <a:gd name="connsiteY205" fmla="*/ 300764 h 460029"/>
                <a:gd name="connsiteX206" fmla="*/ 2434117 w 2972814"/>
                <a:gd name="connsiteY206" fmla="*/ 299522 h 460029"/>
                <a:gd name="connsiteX207" fmla="*/ 2454068 w 2972814"/>
                <a:gd name="connsiteY207" fmla="*/ 294867 h 460029"/>
                <a:gd name="connsiteX208" fmla="*/ 2466810 w 2972814"/>
                <a:gd name="connsiteY208" fmla="*/ 290773 h 460029"/>
                <a:gd name="connsiteX209" fmla="*/ 2474020 w 2972814"/>
                <a:gd name="connsiteY209" fmla="*/ 288384 h 460029"/>
                <a:gd name="connsiteX210" fmla="*/ 2493972 w 2972814"/>
                <a:gd name="connsiteY210" fmla="*/ 280911 h 460029"/>
                <a:gd name="connsiteX211" fmla="*/ 2494286 w 2972814"/>
                <a:gd name="connsiteY211" fmla="*/ 280781 h 460029"/>
                <a:gd name="connsiteX212" fmla="*/ 2513924 w 2972814"/>
                <a:gd name="connsiteY212" fmla="*/ 272628 h 460029"/>
                <a:gd name="connsiteX213" fmla="*/ 2517978 w 2972814"/>
                <a:gd name="connsiteY213" fmla="*/ 270790 h 460029"/>
                <a:gd name="connsiteX214" fmla="*/ 2533875 w 2972814"/>
                <a:gd name="connsiteY214" fmla="*/ 263594 h 460029"/>
                <a:gd name="connsiteX215" fmla="*/ 2539816 w 2972814"/>
                <a:gd name="connsiteY215" fmla="*/ 260798 h 460029"/>
                <a:gd name="connsiteX216" fmla="*/ 2553827 w 2972814"/>
                <a:gd name="connsiteY216" fmla="*/ 254127 h 460029"/>
                <a:gd name="connsiteX217" fmla="*/ 2560540 w 2972814"/>
                <a:gd name="connsiteY217" fmla="*/ 250807 h 460029"/>
                <a:gd name="connsiteX218" fmla="*/ 2573779 w 2972814"/>
                <a:gd name="connsiteY218" fmla="*/ 244284 h 460029"/>
                <a:gd name="connsiteX219" fmla="*/ 2580919 w 2972814"/>
                <a:gd name="connsiteY219" fmla="*/ 240815 h 460029"/>
                <a:gd name="connsiteX220" fmla="*/ 2593731 w 2972814"/>
                <a:gd name="connsiteY220" fmla="*/ 234437 h 460029"/>
                <a:gd name="connsiteX221" fmla="*/ 2601808 w 2972814"/>
                <a:gd name="connsiteY221" fmla="*/ 230824 h 460029"/>
                <a:gd name="connsiteX222" fmla="*/ 2613683 w 2972814"/>
                <a:gd name="connsiteY222" fmla="*/ 225858 h 460029"/>
                <a:gd name="connsiteX223" fmla="*/ 2628668 w 2972814"/>
                <a:gd name="connsiteY223" fmla="*/ 220832 h 460029"/>
                <a:gd name="connsiteX224" fmla="*/ 2633634 w 2972814"/>
                <a:gd name="connsiteY224" fmla="*/ 219109 h 460029"/>
                <a:gd name="connsiteX225" fmla="*/ 2653586 w 2972814"/>
                <a:gd name="connsiteY225" fmla="*/ 216214 h 460029"/>
                <a:gd name="connsiteX226" fmla="*/ 2673538 w 2972814"/>
                <a:gd name="connsiteY226" fmla="*/ 218162 h 460029"/>
                <a:gd name="connsiteX227" fmla="*/ 2679869 w 2972814"/>
                <a:gd name="connsiteY227" fmla="*/ 220832 h 460029"/>
                <a:gd name="connsiteX228" fmla="*/ 2693490 w 2972814"/>
                <a:gd name="connsiteY228" fmla="*/ 226611 h 460029"/>
                <a:gd name="connsiteX229" fmla="*/ 2698986 w 2972814"/>
                <a:gd name="connsiteY229" fmla="*/ 230824 h 460029"/>
                <a:gd name="connsiteX230" fmla="*/ 2712118 w 2972814"/>
                <a:gd name="connsiteY230" fmla="*/ 240815 h 460029"/>
                <a:gd name="connsiteX231" fmla="*/ 2713441 w 2972814"/>
                <a:gd name="connsiteY231" fmla="*/ 241841 h 460029"/>
                <a:gd name="connsiteX232" fmla="*/ 2721429 w 2972814"/>
                <a:gd name="connsiteY232" fmla="*/ 250807 h 460029"/>
                <a:gd name="connsiteX233" fmla="*/ 2730550 w 2972814"/>
                <a:gd name="connsiteY233" fmla="*/ 260798 h 460029"/>
                <a:gd name="connsiteX234" fmla="*/ 2733393 w 2972814"/>
                <a:gd name="connsiteY234" fmla="*/ 264081 h 460029"/>
                <a:gd name="connsiteX235" fmla="*/ 2738045 w 2972814"/>
                <a:gd name="connsiteY235" fmla="*/ 270790 h 460029"/>
                <a:gd name="connsiteX236" fmla="*/ 2745336 w 2972814"/>
                <a:gd name="connsiteY236" fmla="*/ 280781 h 460029"/>
                <a:gd name="connsiteX237" fmla="*/ 2752532 w 2972814"/>
                <a:gd name="connsiteY237" fmla="*/ 290773 h 460029"/>
                <a:gd name="connsiteX238" fmla="*/ 2753345 w 2972814"/>
                <a:gd name="connsiteY238" fmla="*/ 291921 h 460029"/>
                <a:gd name="connsiteX239" fmla="*/ 2758906 w 2972814"/>
                <a:gd name="connsiteY239" fmla="*/ 300764 h 460029"/>
                <a:gd name="connsiteX240" fmla="*/ 2765316 w 2972814"/>
                <a:gd name="connsiteY240" fmla="*/ 310756 h 460029"/>
                <a:gd name="connsiteX241" fmla="*/ 2771668 w 2972814"/>
                <a:gd name="connsiteY241" fmla="*/ 320747 h 460029"/>
                <a:gd name="connsiteX242" fmla="*/ 2773297 w 2972814"/>
                <a:gd name="connsiteY242" fmla="*/ 323375 h 460029"/>
                <a:gd name="connsiteX243" fmla="*/ 2777737 w 2972814"/>
                <a:gd name="connsiteY243" fmla="*/ 330739 h 460029"/>
                <a:gd name="connsiteX244" fmla="*/ 2783969 w 2972814"/>
                <a:gd name="connsiteY244" fmla="*/ 340730 h 460029"/>
                <a:gd name="connsiteX245" fmla="*/ 2790090 w 2972814"/>
                <a:gd name="connsiteY245" fmla="*/ 350722 h 460029"/>
                <a:gd name="connsiteX246" fmla="*/ 2793248 w 2972814"/>
                <a:gd name="connsiteY246" fmla="*/ 355877 h 460029"/>
                <a:gd name="connsiteX247" fmla="*/ 2796391 w 2972814"/>
                <a:gd name="connsiteY247" fmla="*/ 360713 h 460029"/>
                <a:gd name="connsiteX248" fmla="*/ 2802849 w 2972814"/>
                <a:gd name="connsiteY248" fmla="*/ 370705 h 460029"/>
                <a:gd name="connsiteX249" fmla="*/ 2809484 w 2972814"/>
                <a:gd name="connsiteY249" fmla="*/ 380696 h 460029"/>
                <a:gd name="connsiteX250" fmla="*/ 2813200 w 2972814"/>
                <a:gd name="connsiteY250" fmla="*/ 386389 h 460029"/>
                <a:gd name="connsiteX251" fmla="*/ 2816414 w 2972814"/>
                <a:gd name="connsiteY251" fmla="*/ 390688 h 460029"/>
                <a:gd name="connsiteX252" fmla="*/ 2823871 w 2972814"/>
                <a:gd name="connsiteY252" fmla="*/ 400679 h 460029"/>
                <a:gd name="connsiteX253" fmla="*/ 2831388 w 2972814"/>
                <a:gd name="connsiteY253" fmla="*/ 410671 h 460029"/>
                <a:gd name="connsiteX254" fmla="*/ 2833152 w 2972814"/>
                <a:gd name="connsiteY254" fmla="*/ 413003 h 460029"/>
                <a:gd name="connsiteX255" fmla="*/ 2840845 w 2972814"/>
                <a:gd name="connsiteY255" fmla="*/ 420662 h 460029"/>
                <a:gd name="connsiteX256" fmla="*/ 2851304 w 2972814"/>
                <a:gd name="connsiteY256" fmla="*/ 430654 h 460029"/>
                <a:gd name="connsiteX257" fmla="*/ 2853104 w 2972814"/>
                <a:gd name="connsiteY257" fmla="*/ 432521 h 460029"/>
                <a:gd name="connsiteX258" fmla="*/ 2866115 w 2972814"/>
                <a:gd name="connsiteY258" fmla="*/ 440645 h 460029"/>
                <a:gd name="connsiteX259" fmla="*/ 2873055 w 2972814"/>
                <a:gd name="connsiteY259" fmla="*/ 444830 h 460029"/>
                <a:gd name="connsiteX260" fmla="*/ 2893007 w 2972814"/>
                <a:gd name="connsiteY260" fmla="*/ 449236 h 460029"/>
                <a:gd name="connsiteX261" fmla="*/ 2912959 w 2972814"/>
                <a:gd name="connsiteY261" fmla="*/ 446841 h 460029"/>
                <a:gd name="connsiteX262" fmla="*/ 2927592 w 2972814"/>
                <a:gd name="connsiteY262" fmla="*/ 440645 h 460029"/>
                <a:gd name="connsiteX263" fmla="*/ 2932911 w 2972814"/>
                <a:gd name="connsiteY263" fmla="*/ 438471 h 460029"/>
                <a:gd name="connsiteX264" fmla="*/ 2945515 w 2972814"/>
                <a:gd name="connsiteY264" fmla="*/ 430654 h 460029"/>
                <a:gd name="connsiteX265" fmla="*/ 2952862 w 2972814"/>
                <a:gd name="connsiteY265" fmla="*/ 426326 h 460029"/>
                <a:gd name="connsiteX266" fmla="*/ 2961245 w 2972814"/>
                <a:gd name="connsiteY266" fmla="*/ 420662 h 460029"/>
                <a:gd name="connsiteX267" fmla="*/ 2972814 w 2972814"/>
                <a:gd name="connsiteY267" fmla="*/ 412562 h 460029"/>
                <a:gd name="connsiteX268" fmla="*/ 2972814 w 2972814"/>
                <a:gd name="connsiteY268" fmla="*/ 410671 h 460029"/>
                <a:gd name="connsiteX269" fmla="*/ 2972814 w 2972814"/>
                <a:gd name="connsiteY269" fmla="*/ 400679 h 460029"/>
                <a:gd name="connsiteX270" fmla="*/ 2972814 w 2972814"/>
                <a:gd name="connsiteY270" fmla="*/ 390688 h 460029"/>
                <a:gd name="connsiteX271" fmla="*/ 2972814 w 2972814"/>
                <a:gd name="connsiteY271" fmla="*/ 380696 h 460029"/>
                <a:gd name="connsiteX272" fmla="*/ 2972814 w 2972814"/>
                <a:gd name="connsiteY272" fmla="*/ 370705 h 460029"/>
                <a:gd name="connsiteX273" fmla="*/ 2972814 w 2972814"/>
                <a:gd name="connsiteY273" fmla="*/ 360713 h 460029"/>
                <a:gd name="connsiteX274" fmla="*/ 2972814 w 2972814"/>
                <a:gd name="connsiteY274" fmla="*/ 350722 h 460029"/>
                <a:gd name="connsiteX275" fmla="*/ 2972814 w 2972814"/>
                <a:gd name="connsiteY275" fmla="*/ 340730 h 460029"/>
                <a:gd name="connsiteX276" fmla="*/ 2972814 w 2972814"/>
                <a:gd name="connsiteY276" fmla="*/ 330739 h 460029"/>
                <a:gd name="connsiteX277" fmla="*/ 2972814 w 2972814"/>
                <a:gd name="connsiteY277" fmla="*/ 320747 h 460029"/>
                <a:gd name="connsiteX278" fmla="*/ 2972814 w 2972814"/>
                <a:gd name="connsiteY278" fmla="*/ 310756 h 460029"/>
                <a:gd name="connsiteX279" fmla="*/ 2972814 w 2972814"/>
                <a:gd name="connsiteY279" fmla="*/ 300764 h 460029"/>
                <a:gd name="connsiteX280" fmla="*/ 2972814 w 2972814"/>
                <a:gd name="connsiteY280" fmla="*/ 290773 h 460029"/>
                <a:gd name="connsiteX281" fmla="*/ 2972814 w 2972814"/>
                <a:gd name="connsiteY281" fmla="*/ 284124 h 460029"/>
                <a:gd name="connsiteX282" fmla="*/ 2963223 w 2972814"/>
                <a:gd name="connsiteY282" fmla="*/ 290773 h 460029"/>
                <a:gd name="connsiteX283" fmla="*/ 2952862 w 2972814"/>
                <a:gd name="connsiteY283" fmla="*/ 298223 h 460029"/>
                <a:gd name="connsiteX284" fmla="*/ 2948653 w 2972814"/>
                <a:gd name="connsiteY284" fmla="*/ 300764 h 460029"/>
                <a:gd name="connsiteX285" fmla="*/ 2932911 w 2972814"/>
                <a:gd name="connsiteY285" fmla="*/ 309953 h 460029"/>
                <a:gd name="connsiteX286" fmla="*/ 2930972 w 2972814"/>
                <a:gd name="connsiteY286" fmla="*/ 310756 h 460029"/>
                <a:gd name="connsiteX287" fmla="*/ 2912959 w 2972814"/>
                <a:gd name="connsiteY287" fmla="*/ 318230 h 460029"/>
                <a:gd name="connsiteX288" fmla="*/ 2893007 w 2972814"/>
                <a:gd name="connsiteY288" fmla="*/ 320622 h 460029"/>
                <a:gd name="connsiteX289" fmla="*/ 2873055 w 2972814"/>
                <a:gd name="connsiteY289" fmla="*/ 316348 h 460029"/>
                <a:gd name="connsiteX290" fmla="*/ 2864085 w 2972814"/>
                <a:gd name="connsiteY290" fmla="*/ 310756 h 460029"/>
                <a:gd name="connsiteX291" fmla="*/ 2853104 w 2972814"/>
                <a:gd name="connsiteY291" fmla="*/ 304132 h 460029"/>
                <a:gd name="connsiteX292" fmla="*/ 2849586 w 2972814"/>
                <a:gd name="connsiteY292" fmla="*/ 300764 h 460029"/>
                <a:gd name="connsiteX293" fmla="*/ 2839557 w 2972814"/>
                <a:gd name="connsiteY293" fmla="*/ 290773 h 460029"/>
                <a:gd name="connsiteX294" fmla="*/ 2833152 w 2972814"/>
                <a:gd name="connsiteY294" fmla="*/ 284384 h 460029"/>
                <a:gd name="connsiteX295" fmla="*/ 2830456 w 2972814"/>
                <a:gd name="connsiteY295" fmla="*/ 280781 h 460029"/>
                <a:gd name="connsiteX296" fmla="*/ 2822751 w 2972814"/>
                <a:gd name="connsiteY296" fmla="*/ 270790 h 460029"/>
                <a:gd name="connsiteX297" fmla="*/ 2815309 w 2972814"/>
                <a:gd name="connsiteY297" fmla="*/ 260798 h 460029"/>
                <a:gd name="connsiteX298" fmla="*/ 2813200 w 2972814"/>
                <a:gd name="connsiteY298" fmla="*/ 258074 h 460029"/>
                <a:gd name="connsiteX299" fmla="*/ 2808379 w 2972814"/>
                <a:gd name="connsiteY299" fmla="*/ 250807 h 460029"/>
                <a:gd name="connsiteX300" fmla="*/ 2801890 w 2972814"/>
                <a:gd name="connsiteY300" fmla="*/ 240815 h 460029"/>
                <a:gd name="connsiteX301" fmla="*/ 2795405 w 2972814"/>
                <a:gd name="connsiteY301" fmla="*/ 230824 h 460029"/>
                <a:gd name="connsiteX302" fmla="*/ 2793248 w 2972814"/>
                <a:gd name="connsiteY302" fmla="*/ 227461 h 460029"/>
                <a:gd name="connsiteX303" fmla="*/ 2789204 w 2972814"/>
                <a:gd name="connsiteY303" fmla="*/ 220832 h 460029"/>
                <a:gd name="connsiteX304" fmla="*/ 2783058 w 2972814"/>
                <a:gd name="connsiteY304" fmla="*/ 210841 h 460029"/>
                <a:gd name="connsiteX305" fmla="*/ 2776823 w 2972814"/>
                <a:gd name="connsiteY305" fmla="*/ 200849 h 460029"/>
                <a:gd name="connsiteX306" fmla="*/ 2773297 w 2972814"/>
                <a:gd name="connsiteY306" fmla="*/ 195041 h 460029"/>
                <a:gd name="connsiteX307" fmla="*/ 2770681 w 2972814"/>
                <a:gd name="connsiteY307" fmla="*/ 190858 h 460029"/>
                <a:gd name="connsiteX308" fmla="*/ 2764308 w 2972814"/>
                <a:gd name="connsiteY308" fmla="*/ 180866 h 460029"/>
                <a:gd name="connsiteX309" fmla="*/ 2758105 w 2972814"/>
                <a:gd name="connsiteY309" fmla="*/ 170875 h 460029"/>
                <a:gd name="connsiteX310" fmla="*/ 2753345 w 2972814"/>
                <a:gd name="connsiteY310" fmla="*/ 163489 h 460029"/>
                <a:gd name="connsiteX311" fmla="*/ 2751441 w 2972814"/>
                <a:gd name="connsiteY311" fmla="*/ 160883 h 460029"/>
                <a:gd name="connsiteX312" fmla="*/ 2744286 w 2972814"/>
                <a:gd name="connsiteY312" fmla="*/ 150892 h 460029"/>
                <a:gd name="connsiteX313" fmla="*/ 2737216 w 2972814"/>
                <a:gd name="connsiteY313" fmla="*/ 140900 h 460029"/>
                <a:gd name="connsiteX314" fmla="*/ 2733393 w 2972814"/>
                <a:gd name="connsiteY314" fmla="*/ 135524 h 460029"/>
                <a:gd name="connsiteX315" fmla="*/ 2729123 w 2972814"/>
                <a:gd name="connsiteY315" fmla="*/ 130909 h 460029"/>
                <a:gd name="connsiteX316" fmla="*/ 2720209 w 2972814"/>
                <a:gd name="connsiteY316" fmla="*/ 120917 h 460029"/>
                <a:gd name="connsiteX317" fmla="*/ 2713441 w 2972814"/>
                <a:gd name="connsiteY317" fmla="*/ 113579 h 460029"/>
                <a:gd name="connsiteX318" fmla="*/ 2709818 w 2972814"/>
                <a:gd name="connsiteY318" fmla="*/ 110926 h 460029"/>
                <a:gd name="connsiteX319" fmla="*/ 2696899 w 2972814"/>
                <a:gd name="connsiteY319" fmla="*/ 100934 h 460029"/>
                <a:gd name="connsiteX320" fmla="*/ 2693490 w 2972814"/>
                <a:gd name="connsiteY320" fmla="*/ 98369 h 460029"/>
                <a:gd name="connsiteX321" fmla="*/ 2675759 w 2972814"/>
                <a:gd name="connsiteY321" fmla="*/ 90943 h 460029"/>
                <a:gd name="connsiteX322" fmla="*/ 2673538 w 2972814"/>
                <a:gd name="connsiteY322" fmla="*/ 90019 h 460029"/>
                <a:gd name="connsiteX323" fmla="*/ 2653586 w 2972814"/>
                <a:gd name="connsiteY323" fmla="*/ 87939 h 460029"/>
                <a:gd name="connsiteX324" fmla="*/ 2633634 w 2972814"/>
                <a:gd name="connsiteY324" fmla="*/ 90721 h 460029"/>
                <a:gd name="connsiteX325" fmla="*/ 2632968 w 2972814"/>
                <a:gd name="connsiteY325" fmla="*/ 90943 h 460029"/>
                <a:gd name="connsiteX326" fmla="*/ 2613683 w 2972814"/>
                <a:gd name="connsiteY326" fmla="*/ 97631 h 460029"/>
                <a:gd name="connsiteX327" fmla="*/ 2606057 w 2972814"/>
                <a:gd name="connsiteY327" fmla="*/ 100934 h 460029"/>
                <a:gd name="connsiteX328" fmla="*/ 2593731 w 2972814"/>
                <a:gd name="connsiteY328" fmla="*/ 106364 h 460029"/>
                <a:gd name="connsiteX329" fmla="*/ 2584240 w 2972814"/>
                <a:gd name="connsiteY329" fmla="*/ 110926 h 460029"/>
                <a:gd name="connsiteX330" fmla="*/ 2573779 w 2972814"/>
                <a:gd name="connsiteY330" fmla="*/ 116009 h 460029"/>
                <a:gd name="connsiteX331" fmla="*/ 2564158 w 2972814"/>
                <a:gd name="connsiteY331" fmla="*/ 120917 h 460029"/>
                <a:gd name="connsiteX332" fmla="*/ 2553827 w 2972814"/>
                <a:gd name="connsiteY332" fmla="*/ 126055 h 460029"/>
                <a:gd name="connsiteX333" fmla="*/ 2543663 w 2972814"/>
                <a:gd name="connsiteY333" fmla="*/ 130909 h 460029"/>
                <a:gd name="connsiteX334" fmla="*/ 2533875 w 2972814"/>
                <a:gd name="connsiteY334" fmla="*/ 135612 h 460029"/>
                <a:gd name="connsiteX335" fmla="*/ 2522014 w 2972814"/>
                <a:gd name="connsiteY335" fmla="*/ 140900 h 460029"/>
                <a:gd name="connsiteX336" fmla="*/ 2513924 w 2972814"/>
                <a:gd name="connsiteY336" fmla="*/ 144496 h 460029"/>
                <a:gd name="connsiteX337" fmla="*/ 2498540 w 2972814"/>
                <a:gd name="connsiteY337" fmla="*/ 150892 h 460029"/>
                <a:gd name="connsiteX338" fmla="*/ 2493972 w 2972814"/>
                <a:gd name="connsiteY338" fmla="*/ 152783 h 460029"/>
                <a:gd name="connsiteX339" fmla="*/ 2474020 w 2972814"/>
                <a:gd name="connsiteY339" fmla="*/ 160104 h 460029"/>
                <a:gd name="connsiteX340" fmla="*/ 2471723 w 2972814"/>
                <a:gd name="connsiteY340" fmla="*/ 160883 h 460029"/>
                <a:gd name="connsiteX341" fmla="*/ 2454068 w 2972814"/>
                <a:gd name="connsiteY341" fmla="*/ 166771 h 460029"/>
                <a:gd name="connsiteX342" fmla="*/ 2437201 w 2972814"/>
                <a:gd name="connsiteY342" fmla="*/ 170875 h 460029"/>
                <a:gd name="connsiteX343" fmla="*/ 2434117 w 2972814"/>
                <a:gd name="connsiteY343" fmla="*/ 171630 h 460029"/>
                <a:gd name="connsiteX344" fmla="*/ 2414165 w 2972814"/>
                <a:gd name="connsiteY344" fmla="*/ 174084 h 460029"/>
                <a:gd name="connsiteX345" fmla="*/ 2394213 w 2972814"/>
                <a:gd name="connsiteY345" fmla="*/ 174345 h 460029"/>
                <a:gd name="connsiteX346" fmla="*/ 2374261 w 2972814"/>
                <a:gd name="connsiteY346" fmla="*/ 171650 h 460029"/>
                <a:gd name="connsiteX347" fmla="*/ 2371833 w 2972814"/>
                <a:gd name="connsiteY347" fmla="*/ 170875 h 460029"/>
                <a:gd name="connsiteX348" fmla="*/ 2354310 w 2972814"/>
                <a:gd name="connsiteY348" fmla="*/ 165275 h 460029"/>
                <a:gd name="connsiteX349" fmla="*/ 2345432 w 2972814"/>
                <a:gd name="connsiteY349" fmla="*/ 160883 h 460029"/>
                <a:gd name="connsiteX350" fmla="*/ 2334357 w 2972814"/>
                <a:gd name="connsiteY350" fmla="*/ 155564 h 460029"/>
                <a:gd name="connsiteX351" fmla="*/ 2327021 w 2972814"/>
                <a:gd name="connsiteY351" fmla="*/ 150892 h 460029"/>
                <a:gd name="connsiteX352" fmla="*/ 2314406 w 2972814"/>
                <a:gd name="connsiteY352" fmla="*/ 142929 h 460029"/>
                <a:gd name="connsiteX353" fmla="*/ 2311764 w 2972814"/>
                <a:gd name="connsiteY353" fmla="*/ 140900 h 460029"/>
                <a:gd name="connsiteX354" fmla="*/ 2299402 w 2972814"/>
                <a:gd name="connsiteY354" fmla="*/ 130909 h 460029"/>
                <a:gd name="connsiteX355" fmla="*/ 2294454 w 2972814"/>
                <a:gd name="connsiteY355" fmla="*/ 127085 h 460029"/>
                <a:gd name="connsiteX356" fmla="*/ 2287155 w 2972814"/>
                <a:gd name="connsiteY356" fmla="*/ 120917 h 460029"/>
                <a:gd name="connsiteX357" fmla="*/ 2275670 w 2972814"/>
                <a:gd name="connsiteY357" fmla="*/ 110926 h 460029"/>
                <a:gd name="connsiteX358" fmla="*/ 2274503 w 2972814"/>
                <a:gd name="connsiteY358" fmla="*/ 109939 h 460029"/>
                <a:gd name="connsiteX359" fmla="*/ 2264516 w 2972814"/>
                <a:gd name="connsiteY359" fmla="*/ 100934 h 460029"/>
                <a:gd name="connsiteX360" fmla="*/ 2254550 w 2972814"/>
                <a:gd name="connsiteY360" fmla="*/ 91877 h 460029"/>
                <a:gd name="connsiteX361" fmla="*/ 2253510 w 2972814"/>
                <a:gd name="connsiteY361" fmla="*/ 90943 h 460029"/>
                <a:gd name="connsiteX362" fmla="*/ 2242542 w 2972814"/>
                <a:gd name="connsiteY362" fmla="*/ 80951 h 460029"/>
                <a:gd name="connsiteX363" fmla="*/ 2234599 w 2972814"/>
                <a:gd name="connsiteY363" fmla="*/ 73706 h 460029"/>
                <a:gd name="connsiteX364" fmla="*/ 2231425 w 2972814"/>
                <a:gd name="connsiteY364" fmla="*/ 70960 h 460029"/>
                <a:gd name="connsiteX365" fmla="*/ 2219572 w 2972814"/>
                <a:gd name="connsiteY365" fmla="*/ 60968 h 460029"/>
                <a:gd name="connsiteX366" fmla="*/ 2214647 w 2972814"/>
                <a:gd name="connsiteY366" fmla="*/ 56797 h 460029"/>
                <a:gd name="connsiteX367" fmla="*/ 2206804 w 2972814"/>
                <a:gd name="connsiteY367" fmla="*/ 50977 h 460029"/>
                <a:gd name="connsiteX368" fmla="*/ 2194695 w 2972814"/>
                <a:gd name="connsiteY368" fmla="*/ 41556 h 460029"/>
                <a:gd name="connsiteX369" fmla="*/ 2193738 w 2972814"/>
                <a:gd name="connsiteY369" fmla="*/ 40985 h 460029"/>
                <a:gd name="connsiteX370" fmla="*/ 2176977 w 2972814"/>
                <a:gd name="connsiteY370" fmla="*/ 30994 h 460029"/>
                <a:gd name="connsiteX371" fmla="*/ 2174743 w 2972814"/>
                <a:gd name="connsiteY371" fmla="*/ 29662 h 460029"/>
                <a:gd name="connsiteX372" fmla="*/ 2154791 w 2972814"/>
                <a:gd name="connsiteY372" fmla="*/ 21889 h 460029"/>
                <a:gd name="connsiteX373" fmla="*/ 2149589 w 2972814"/>
                <a:gd name="connsiteY373" fmla="*/ 21002 h 460029"/>
                <a:gd name="connsiteX374" fmla="*/ 2134840 w 2972814"/>
                <a:gd name="connsiteY374" fmla="*/ 18446 h 460029"/>
                <a:gd name="connsiteX375" fmla="*/ 2114888 w 2972814"/>
                <a:gd name="connsiteY375" fmla="*/ 20344 h 460029"/>
                <a:gd name="connsiteX376" fmla="*/ 2113165 w 2972814"/>
                <a:gd name="connsiteY376" fmla="*/ 21002 h 460029"/>
                <a:gd name="connsiteX377" fmla="*/ 2094936 w 2972814"/>
                <a:gd name="connsiteY377" fmla="*/ 27943 h 460029"/>
                <a:gd name="connsiteX378" fmla="*/ 2090136 w 2972814"/>
                <a:gd name="connsiteY378" fmla="*/ 30994 h 460029"/>
                <a:gd name="connsiteX379" fmla="*/ 2075191 w 2972814"/>
                <a:gd name="connsiteY379" fmla="*/ 40985 h 460029"/>
                <a:gd name="connsiteX380" fmla="*/ 2074984 w 2972814"/>
                <a:gd name="connsiteY380" fmla="*/ 41120 h 460029"/>
                <a:gd name="connsiteX381" fmla="*/ 2063675 w 2972814"/>
                <a:gd name="connsiteY381" fmla="*/ 50977 h 460029"/>
                <a:gd name="connsiteX382" fmla="*/ 2055033 w 2972814"/>
                <a:gd name="connsiteY382" fmla="*/ 58857 h 460029"/>
                <a:gd name="connsiteX383" fmla="*/ 2053067 w 2972814"/>
                <a:gd name="connsiteY383" fmla="*/ 60968 h 460029"/>
                <a:gd name="connsiteX384" fmla="*/ 2043672 w 2972814"/>
                <a:gd name="connsiteY384" fmla="*/ 70960 h 460029"/>
                <a:gd name="connsiteX385" fmla="*/ 2035081 w 2972814"/>
                <a:gd name="connsiteY385" fmla="*/ 80154 h 460029"/>
                <a:gd name="connsiteX386" fmla="*/ 2034390 w 2972814"/>
                <a:gd name="connsiteY386" fmla="*/ 80951 h 460029"/>
                <a:gd name="connsiteX387" fmla="*/ 2025580 w 2972814"/>
                <a:gd name="connsiteY387" fmla="*/ 90943 h 460029"/>
                <a:gd name="connsiteX388" fmla="*/ 2016890 w 2972814"/>
                <a:gd name="connsiteY388" fmla="*/ 100934 h 460029"/>
                <a:gd name="connsiteX389" fmla="*/ 2015129 w 2972814"/>
                <a:gd name="connsiteY389" fmla="*/ 103046 h 460029"/>
                <a:gd name="connsiteX390" fmla="*/ 2008351 w 2972814"/>
                <a:gd name="connsiteY390" fmla="*/ 110926 h 460029"/>
                <a:gd name="connsiteX391" fmla="*/ 1999411 w 2972814"/>
                <a:gd name="connsiteY391" fmla="*/ 120917 h 460029"/>
                <a:gd name="connsiteX392" fmla="*/ 1995177 w 2972814"/>
                <a:gd name="connsiteY392" fmla="*/ 125856 h 460029"/>
                <a:gd name="connsiteX393" fmla="*/ 1990401 w 2972814"/>
                <a:gd name="connsiteY393" fmla="*/ 130909 h 460029"/>
                <a:gd name="connsiteX394" fmla="*/ 1980710 w 2972814"/>
                <a:gd name="connsiteY394" fmla="*/ 140900 h 460029"/>
                <a:gd name="connsiteX395" fmla="*/ 1975226 w 2972814"/>
                <a:gd name="connsiteY395" fmla="*/ 146607 h 460029"/>
                <a:gd name="connsiteX396" fmla="*/ 1970289 w 2972814"/>
                <a:gd name="connsiteY396" fmla="*/ 150892 h 460029"/>
                <a:gd name="connsiteX397" fmla="*/ 1958756 w 2972814"/>
                <a:gd name="connsiteY397" fmla="*/ 160883 h 460029"/>
                <a:gd name="connsiteX398" fmla="*/ 1955274 w 2972814"/>
                <a:gd name="connsiteY398" fmla="*/ 163851 h 460029"/>
                <a:gd name="connsiteX399" fmla="*/ 1944452 w 2972814"/>
                <a:gd name="connsiteY399" fmla="*/ 170875 h 460029"/>
                <a:gd name="connsiteX400" fmla="*/ 1935322 w 2972814"/>
                <a:gd name="connsiteY400" fmla="*/ 176743 h 460029"/>
                <a:gd name="connsiteX401" fmla="*/ 1925523 w 2972814"/>
                <a:gd name="connsiteY401" fmla="*/ 180866 h 460029"/>
                <a:gd name="connsiteX402" fmla="*/ 1915370 w 2972814"/>
                <a:gd name="connsiteY402" fmla="*/ 185298 h 460029"/>
                <a:gd name="connsiteX403" fmla="*/ 1895419 w 2972814"/>
                <a:gd name="connsiteY403" fmla="*/ 189553 h 460029"/>
                <a:gd name="connsiteX404" fmla="*/ 1875467 w 2972814"/>
                <a:gd name="connsiteY404" fmla="*/ 190623 h 460029"/>
                <a:gd name="connsiteX405" fmla="*/ 1855515 w 2972814"/>
                <a:gd name="connsiteY405" fmla="*/ 189716 h 460029"/>
                <a:gd name="connsiteX406" fmla="*/ 1835563 w 2972814"/>
                <a:gd name="connsiteY406" fmla="*/ 187356 h 460029"/>
                <a:gd name="connsiteX407" fmla="*/ 1815612 w 2972814"/>
                <a:gd name="connsiteY407" fmla="*/ 184379 h 460029"/>
                <a:gd name="connsiteX408" fmla="*/ 1795660 w 2972814"/>
                <a:gd name="connsiteY408" fmla="*/ 181186 h 460029"/>
                <a:gd name="connsiteX409" fmla="*/ 1794091 w 2972814"/>
                <a:gd name="connsiteY409" fmla="*/ 180866 h 460029"/>
                <a:gd name="connsiteX410" fmla="*/ 1775707 w 2972814"/>
                <a:gd name="connsiteY410" fmla="*/ 177189 h 460029"/>
                <a:gd name="connsiteX411" fmla="*/ 1755756 w 2972814"/>
                <a:gd name="connsiteY411" fmla="*/ 173145 h 460029"/>
                <a:gd name="connsiteX412" fmla="*/ 1746796 w 2972814"/>
                <a:gd name="connsiteY412" fmla="*/ 170875 h 460029"/>
                <a:gd name="connsiteX413" fmla="*/ 1735804 w 2972814"/>
                <a:gd name="connsiteY413" fmla="*/ 168134 h 460029"/>
                <a:gd name="connsiteX414" fmla="*/ 1715853 w 2972814"/>
                <a:gd name="connsiteY414" fmla="*/ 163097 h 460029"/>
                <a:gd name="connsiteX415" fmla="*/ 1706869 w 2972814"/>
                <a:gd name="connsiteY415" fmla="*/ 160883 h 460029"/>
                <a:gd name="connsiteX416" fmla="*/ 1695900 w 2972814"/>
                <a:gd name="connsiteY416" fmla="*/ 158136 h 460029"/>
                <a:gd name="connsiteX417" fmla="*/ 1675949 w 2972814"/>
                <a:gd name="connsiteY417" fmla="*/ 153548 h 460029"/>
                <a:gd name="connsiteX418" fmla="*/ 1661920 w 2972814"/>
                <a:gd name="connsiteY418" fmla="*/ 150892 h 460029"/>
                <a:gd name="connsiteX419" fmla="*/ 1655997 w 2972814"/>
                <a:gd name="connsiteY419" fmla="*/ 149802 h 460029"/>
                <a:gd name="connsiteX420" fmla="*/ 1636046 w 2972814"/>
                <a:gd name="connsiteY420" fmla="*/ 147215 h 460029"/>
                <a:gd name="connsiteX421" fmla="*/ 1616093 w 2972814"/>
                <a:gd name="connsiteY421" fmla="*/ 145161 h 460029"/>
                <a:gd name="connsiteX422" fmla="*/ 1596142 w 2972814"/>
                <a:gd name="connsiteY422" fmla="*/ 143342 h 460029"/>
                <a:gd name="connsiteX423" fmla="*/ 1577926 w 2972814"/>
                <a:gd name="connsiteY423" fmla="*/ 140900 h 460029"/>
                <a:gd name="connsiteX424" fmla="*/ 1576190 w 2972814"/>
                <a:gd name="connsiteY424" fmla="*/ 140669 h 460029"/>
                <a:gd name="connsiteX425" fmla="*/ 1556239 w 2972814"/>
                <a:gd name="connsiteY425" fmla="*/ 136758 h 460029"/>
                <a:gd name="connsiteX426" fmla="*/ 1536801 w 2972814"/>
                <a:gd name="connsiteY426" fmla="*/ 130909 h 460029"/>
                <a:gd name="connsiteX427" fmla="*/ 1536286 w 2972814"/>
                <a:gd name="connsiteY427" fmla="*/ 130760 h 460029"/>
                <a:gd name="connsiteX428" fmla="*/ 1516335 w 2972814"/>
                <a:gd name="connsiteY428" fmla="*/ 123229 h 460029"/>
                <a:gd name="connsiteX429" fmla="*/ 1511570 w 2972814"/>
                <a:gd name="connsiteY429" fmla="*/ 120917 h 460029"/>
                <a:gd name="connsiteX430" fmla="*/ 1496383 w 2972814"/>
                <a:gd name="connsiteY430" fmla="*/ 113405 h 460029"/>
                <a:gd name="connsiteX431" fmla="*/ 1491574 w 2972814"/>
                <a:gd name="connsiteY431" fmla="*/ 110926 h 460029"/>
                <a:gd name="connsiteX432" fmla="*/ 1476432 w 2972814"/>
                <a:gd name="connsiteY432" fmla="*/ 103138 h 460029"/>
                <a:gd name="connsiteX433" fmla="*/ 1472182 w 2972814"/>
                <a:gd name="connsiteY433" fmla="*/ 100934 h 460029"/>
                <a:gd name="connsiteX434" fmla="*/ 1456479 w 2972814"/>
                <a:gd name="connsiteY434" fmla="*/ 92825 h 460029"/>
                <a:gd name="connsiteX435" fmla="*/ 1452165 w 2972814"/>
                <a:gd name="connsiteY435" fmla="*/ 90943 h 460029"/>
                <a:gd name="connsiteX436" fmla="*/ 1436528 w 2972814"/>
                <a:gd name="connsiteY436" fmla="*/ 83882 h 460029"/>
                <a:gd name="connsiteX437" fmla="*/ 1427809 w 2972814"/>
                <a:gd name="connsiteY437" fmla="*/ 80951 h 460029"/>
                <a:gd name="connsiteX438" fmla="*/ 1416576 w 2972814"/>
                <a:gd name="connsiteY438" fmla="*/ 77311 h 460029"/>
                <a:gd name="connsiteX439" fmla="*/ 1396625 w 2972814"/>
                <a:gd name="connsiteY439" fmla="*/ 73599 h 460029"/>
                <a:gd name="connsiteX440" fmla="*/ 1376672 w 2972814"/>
                <a:gd name="connsiteY440" fmla="*/ 72872 h 460029"/>
                <a:gd name="connsiteX441" fmla="*/ 1356720 w 2972814"/>
                <a:gd name="connsiteY441" fmla="*/ 74883 h 460029"/>
                <a:gd name="connsiteX442" fmla="*/ 1336769 w 2972814"/>
                <a:gd name="connsiteY442" fmla="*/ 79298 h 460029"/>
                <a:gd name="connsiteX443" fmla="*/ 1331546 w 2972814"/>
                <a:gd name="connsiteY443" fmla="*/ 80951 h 460029"/>
                <a:gd name="connsiteX444" fmla="*/ 1316817 w 2972814"/>
                <a:gd name="connsiteY444" fmla="*/ 85479 h 460029"/>
                <a:gd name="connsiteX445" fmla="*/ 1301421 w 2972814"/>
                <a:gd name="connsiteY445" fmla="*/ 90943 h 460029"/>
                <a:gd name="connsiteX446" fmla="*/ 1296865 w 2972814"/>
                <a:gd name="connsiteY446" fmla="*/ 92607 h 460029"/>
                <a:gd name="connsiteX447" fmla="*/ 1276913 w 2972814"/>
                <a:gd name="connsiteY447" fmla="*/ 99626 h 460029"/>
                <a:gd name="connsiteX448" fmla="*/ 1272708 w 2972814"/>
                <a:gd name="connsiteY448" fmla="*/ 100934 h 460029"/>
                <a:gd name="connsiteX449" fmla="*/ 1256962 w 2972814"/>
                <a:gd name="connsiteY449" fmla="*/ 105778 h 460029"/>
                <a:gd name="connsiteX450" fmla="*/ 1237010 w 2972814"/>
                <a:gd name="connsiteY450" fmla="*/ 110573 h 460029"/>
                <a:gd name="connsiteX451" fmla="*/ 1234328 w 2972814"/>
                <a:gd name="connsiteY451" fmla="*/ 110926 h 460029"/>
                <a:gd name="connsiteX452" fmla="*/ 1217058 w 2972814"/>
                <a:gd name="connsiteY452" fmla="*/ 113271 h 460029"/>
                <a:gd name="connsiteX453" fmla="*/ 1197106 w 2972814"/>
                <a:gd name="connsiteY453" fmla="*/ 113030 h 460029"/>
                <a:gd name="connsiteX454" fmla="*/ 1182303 w 2972814"/>
                <a:gd name="connsiteY454" fmla="*/ 110926 h 460029"/>
                <a:gd name="connsiteX455" fmla="*/ 1177155 w 2972814"/>
                <a:gd name="connsiteY455" fmla="*/ 110216 h 460029"/>
                <a:gd name="connsiteX456" fmla="*/ 1157203 w 2972814"/>
                <a:gd name="connsiteY456" fmla="*/ 104808 h 460029"/>
                <a:gd name="connsiteX457" fmla="*/ 1147636 w 2972814"/>
                <a:gd name="connsiteY457" fmla="*/ 100934 h 460029"/>
                <a:gd name="connsiteX458" fmla="*/ 1137251 w 2972814"/>
                <a:gd name="connsiteY458" fmla="*/ 96724 h 460029"/>
                <a:gd name="connsiteX459" fmla="*/ 1124878 w 2972814"/>
                <a:gd name="connsiteY459" fmla="*/ 90943 h 460029"/>
                <a:gd name="connsiteX460" fmla="*/ 1117299 w 2972814"/>
                <a:gd name="connsiteY460" fmla="*/ 87344 h 460029"/>
                <a:gd name="connsiteX461" fmla="*/ 1105653 w 2972814"/>
                <a:gd name="connsiteY461" fmla="*/ 80951 h 460029"/>
                <a:gd name="connsiteX462" fmla="*/ 1097348 w 2972814"/>
                <a:gd name="connsiteY462" fmla="*/ 76460 h 460029"/>
                <a:gd name="connsiteX463" fmla="*/ 1087027 w 2972814"/>
                <a:gd name="connsiteY463" fmla="*/ 70960 h 460029"/>
                <a:gd name="connsiteX464" fmla="*/ 1077396 w 2972814"/>
                <a:gd name="connsiteY464" fmla="*/ 65712 h 460029"/>
                <a:gd name="connsiteX465" fmla="*/ 1068083 w 2972814"/>
                <a:gd name="connsiteY465" fmla="*/ 60968 h 460029"/>
                <a:gd name="connsiteX466" fmla="*/ 1057444 w 2972814"/>
                <a:gd name="connsiteY466" fmla="*/ 55316 h 460029"/>
                <a:gd name="connsiteX467" fmla="*/ 1048664 w 2972814"/>
                <a:gd name="connsiteY467" fmla="*/ 50977 h 460029"/>
                <a:gd name="connsiteX468" fmla="*/ 1037492 w 2972814"/>
                <a:gd name="connsiteY468" fmla="*/ 45990 h 460029"/>
                <a:gd name="connsiteX469" fmla="*/ 1025773 w 2972814"/>
                <a:gd name="connsiteY469" fmla="*/ 40985 h 460029"/>
                <a:gd name="connsiteX470" fmla="*/ 1017541 w 2972814"/>
                <a:gd name="connsiteY470" fmla="*/ 37226 h 460029"/>
                <a:gd name="connsiteX471" fmla="*/ 1002207 w 2972814"/>
                <a:gd name="connsiteY471" fmla="*/ 30994 h 460029"/>
                <a:gd name="connsiteX472" fmla="*/ 997589 w 2972814"/>
                <a:gd name="connsiteY472" fmla="*/ 29149 h 460029"/>
                <a:gd name="connsiteX473" fmla="*/ 977636 w 2972814"/>
                <a:gd name="connsiteY473" fmla="*/ 21609 h 460029"/>
                <a:gd name="connsiteX474" fmla="*/ 975813 w 2972814"/>
                <a:gd name="connsiteY474" fmla="*/ 21002 h 460029"/>
                <a:gd name="connsiteX475" fmla="*/ 957685 w 2972814"/>
                <a:gd name="connsiteY475" fmla="*/ 14744 h 460029"/>
                <a:gd name="connsiteX476" fmla="*/ 946019 w 2972814"/>
                <a:gd name="connsiteY476" fmla="*/ 11011 h 460029"/>
                <a:gd name="connsiteX477" fmla="*/ 937733 w 2972814"/>
                <a:gd name="connsiteY477" fmla="*/ 8428 h 460029"/>
                <a:gd name="connsiteX478" fmla="*/ 917782 w 2972814"/>
                <a:gd name="connsiteY478" fmla="*/ 3426 h 460029"/>
                <a:gd name="connsiteX479" fmla="*/ 902612 w 2972814"/>
                <a:gd name="connsiteY479" fmla="*/ 1019 h 460029"/>
                <a:gd name="connsiteX480" fmla="*/ 897829 w 2972814"/>
                <a:gd name="connsiteY480" fmla="*/ 270 h 460029"/>
                <a:gd name="connsiteX481" fmla="*/ 877878 w 2972814"/>
                <a:gd name="connsiteY481" fmla="*/ 0 h 460029"/>
                <a:gd name="connsiteX482" fmla="*/ 872475 w 2972814"/>
                <a:gd name="connsiteY482" fmla="*/ 1019 h 460029"/>
                <a:gd name="connsiteX483" fmla="*/ 857926 w 2972814"/>
                <a:gd name="connsiteY483" fmla="*/ 3737 h 460029"/>
                <a:gd name="connsiteX484" fmla="*/ 838281 w 2972814"/>
                <a:gd name="connsiteY484" fmla="*/ 11011 h 460029"/>
                <a:gd name="connsiteX485" fmla="*/ 837975 w 2972814"/>
                <a:gd name="connsiteY485" fmla="*/ 11123 h 460029"/>
                <a:gd name="connsiteX486" fmla="*/ 821127 w 2972814"/>
                <a:gd name="connsiteY486" fmla="*/ 21002 h 460029"/>
                <a:gd name="connsiteX487" fmla="*/ 818022 w 2972814"/>
                <a:gd name="connsiteY487" fmla="*/ 22824 h 460029"/>
                <a:gd name="connsiteX488" fmla="*/ 807657 w 2972814"/>
                <a:gd name="connsiteY488" fmla="*/ 30994 h 460029"/>
                <a:gd name="connsiteX489" fmla="*/ 798071 w 2972814"/>
                <a:gd name="connsiteY489" fmla="*/ 38503 h 460029"/>
                <a:gd name="connsiteX490" fmla="*/ 795256 w 2972814"/>
                <a:gd name="connsiteY490" fmla="*/ 40985 h 460029"/>
                <a:gd name="connsiteX491" fmla="*/ 784549 w 2972814"/>
                <a:gd name="connsiteY491" fmla="*/ 50977 h 460029"/>
                <a:gd name="connsiteX492" fmla="*/ 778119 w 2972814"/>
                <a:gd name="connsiteY492" fmla="*/ 56800 h 460029"/>
                <a:gd name="connsiteX493" fmla="*/ 773891 w 2972814"/>
                <a:gd name="connsiteY493" fmla="*/ 60968 h 460029"/>
                <a:gd name="connsiteX494" fmla="*/ 763785 w 2972814"/>
                <a:gd name="connsiteY494" fmla="*/ 70960 h 460029"/>
                <a:gd name="connsiteX495" fmla="*/ 758168 w 2972814"/>
                <a:gd name="connsiteY495" fmla="*/ 76493 h 460029"/>
                <a:gd name="connsiteX496" fmla="*/ 753619 w 2972814"/>
                <a:gd name="connsiteY496" fmla="*/ 80951 h 460029"/>
                <a:gd name="connsiteX497" fmla="*/ 743272 w 2972814"/>
                <a:gd name="connsiteY497" fmla="*/ 90943 h 460029"/>
                <a:gd name="connsiteX498" fmla="*/ 738215 w 2972814"/>
                <a:gd name="connsiteY498" fmla="*/ 95920 h 460029"/>
                <a:gd name="connsiteX499" fmla="*/ 732763 w 2972814"/>
                <a:gd name="connsiteY499" fmla="*/ 100934 h 460029"/>
                <a:gd name="connsiteX500" fmla="*/ 721532 w 2972814"/>
                <a:gd name="connsiteY500" fmla="*/ 110926 h 460029"/>
                <a:gd name="connsiteX501" fmla="*/ 718264 w 2972814"/>
                <a:gd name="connsiteY501" fmla="*/ 113803 h 460029"/>
                <a:gd name="connsiteX502" fmla="*/ 709332 w 2972814"/>
                <a:gd name="connsiteY502" fmla="*/ 120917 h 460029"/>
                <a:gd name="connsiteX503" fmla="*/ 698312 w 2972814"/>
                <a:gd name="connsiteY503" fmla="*/ 129637 h 460029"/>
                <a:gd name="connsiteX504" fmla="*/ 696396 w 2972814"/>
                <a:gd name="connsiteY504" fmla="*/ 130909 h 460029"/>
                <a:gd name="connsiteX505" fmla="*/ 681103 w 2972814"/>
                <a:gd name="connsiteY505" fmla="*/ 140900 h 460029"/>
                <a:gd name="connsiteX506" fmla="*/ 678361 w 2972814"/>
                <a:gd name="connsiteY506" fmla="*/ 142704 h 460029"/>
                <a:gd name="connsiteX507" fmla="*/ 663214 w 2972814"/>
                <a:gd name="connsiteY507" fmla="*/ 150892 h 460029"/>
                <a:gd name="connsiteX508" fmla="*/ 658408 w 2972814"/>
                <a:gd name="connsiteY508" fmla="*/ 153501 h 460029"/>
                <a:gd name="connsiteX509" fmla="*/ 641707 w 2972814"/>
                <a:gd name="connsiteY509" fmla="*/ 160883 h 460029"/>
                <a:gd name="connsiteX510" fmla="*/ 638457 w 2972814"/>
                <a:gd name="connsiteY510" fmla="*/ 162330 h 460029"/>
                <a:gd name="connsiteX511" fmla="*/ 618505 w 2972814"/>
                <a:gd name="connsiteY511" fmla="*/ 170332 h 460029"/>
                <a:gd name="connsiteX512" fmla="*/ 617145 w 2972814"/>
                <a:gd name="connsiteY512" fmla="*/ 170875 h 460029"/>
                <a:gd name="connsiteX513" fmla="*/ 598553 w 2972814"/>
                <a:gd name="connsiteY513" fmla="*/ 178272 h 460029"/>
                <a:gd name="connsiteX514" fmla="*/ 592427 w 2972814"/>
                <a:gd name="connsiteY514" fmla="*/ 180866 h 460029"/>
                <a:gd name="connsiteX515" fmla="*/ 578601 w 2972814"/>
                <a:gd name="connsiteY515" fmla="*/ 186695 h 460029"/>
                <a:gd name="connsiteX516" fmla="*/ 569645 w 2972814"/>
                <a:gd name="connsiteY516" fmla="*/ 190858 h 460029"/>
                <a:gd name="connsiteX517" fmla="*/ 558649 w 2972814"/>
                <a:gd name="connsiteY517" fmla="*/ 195974 h 460029"/>
                <a:gd name="connsiteX518" fmla="*/ 548771 w 2972814"/>
                <a:gd name="connsiteY518" fmla="*/ 200849 h 460029"/>
                <a:gd name="connsiteX519" fmla="*/ 538698 w 2972814"/>
                <a:gd name="connsiteY519" fmla="*/ 206059 h 460029"/>
                <a:gd name="connsiteX520" fmla="*/ 528940 w 2972814"/>
                <a:gd name="connsiteY520" fmla="*/ 210841 h 460029"/>
                <a:gd name="connsiteX521" fmla="*/ 518746 w 2972814"/>
                <a:gd name="connsiteY521" fmla="*/ 215702 h 460029"/>
                <a:gd name="connsiteX522" fmla="*/ 507676 w 2972814"/>
                <a:gd name="connsiteY522" fmla="*/ 220832 h 460029"/>
                <a:gd name="connsiteX523" fmla="*/ 498794 w 2972814"/>
                <a:gd name="connsiteY523" fmla="*/ 224804 h 460029"/>
                <a:gd name="connsiteX524" fmla="*/ 483947 w 2972814"/>
                <a:gd name="connsiteY524" fmla="*/ 230824 h 460029"/>
                <a:gd name="connsiteX525" fmla="*/ 478842 w 2972814"/>
                <a:gd name="connsiteY525" fmla="*/ 232887 h 460029"/>
                <a:gd name="connsiteX526" fmla="*/ 458891 w 2972814"/>
                <a:gd name="connsiteY526" fmla="*/ 239211 h 460029"/>
                <a:gd name="connsiteX527" fmla="*/ 453119 w 2972814"/>
                <a:gd name="connsiteY527" fmla="*/ 240815 h 460029"/>
                <a:gd name="connsiteX528" fmla="*/ 438939 w 2972814"/>
                <a:gd name="connsiteY528" fmla="*/ 244881 h 460029"/>
                <a:gd name="connsiteX529" fmla="*/ 418987 w 2972814"/>
                <a:gd name="connsiteY529" fmla="*/ 249515 h 460029"/>
                <a:gd name="connsiteX530" fmla="*/ 414322 w 2972814"/>
                <a:gd name="connsiteY530" fmla="*/ 250807 h 460029"/>
                <a:gd name="connsiteX531" fmla="*/ 399035 w 2972814"/>
                <a:gd name="connsiteY531" fmla="*/ 255067 h 460029"/>
                <a:gd name="connsiteX532" fmla="*/ 381424 w 2972814"/>
                <a:gd name="connsiteY532" fmla="*/ 260798 h 460029"/>
                <a:gd name="connsiteX533" fmla="*/ 379084 w 2972814"/>
                <a:gd name="connsiteY533" fmla="*/ 261604 h 460029"/>
                <a:gd name="connsiteX534" fmla="*/ 359132 w 2972814"/>
                <a:gd name="connsiteY534" fmla="*/ 270145 h 460029"/>
                <a:gd name="connsiteX535" fmla="*/ 357907 w 2972814"/>
                <a:gd name="connsiteY535" fmla="*/ 270790 h 460029"/>
                <a:gd name="connsiteX536" fmla="*/ 339180 w 2972814"/>
                <a:gd name="connsiteY536" fmla="*/ 280440 h 460029"/>
                <a:gd name="connsiteX537" fmla="*/ 338592 w 2972814"/>
                <a:gd name="connsiteY537" fmla="*/ 280781 h 460029"/>
                <a:gd name="connsiteX538" fmla="*/ 322152 w 2972814"/>
                <a:gd name="connsiteY538" fmla="*/ 290773 h 460029"/>
                <a:gd name="connsiteX539" fmla="*/ 319228 w 2972814"/>
                <a:gd name="connsiteY539" fmla="*/ 292537 h 460029"/>
                <a:gd name="connsiteX540" fmla="*/ 306223 w 2972814"/>
                <a:gd name="connsiteY540" fmla="*/ 300764 h 460029"/>
                <a:gd name="connsiteX541" fmla="*/ 299276 w 2972814"/>
                <a:gd name="connsiteY541" fmla="*/ 305033 h 460029"/>
                <a:gd name="connsiteX542" fmla="*/ 289290 w 2972814"/>
                <a:gd name="connsiteY542" fmla="*/ 310756 h 460029"/>
                <a:gd name="connsiteX543" fmla="*/ 279325 w 2972814"/>
                <a:gd name="connsiteY543" fmla="*/ 316753 h 460029"/>
                <a:gd name="connsiteX544" fmla="*/ 270942 w 2972814"/>
                <a:gd name="connsiteY544" fmla="*/ 320747 h 460029"/>
                <a:gd name="connsiteX545" fmla="*/ 259373 w 2972814"/>
                <a:gd name="connsiteY545" fmla="*/ 326095 h 460029"/>
                <a:gd name="connsiteX546" fmla="*/ 243427 w 2972814"/>
                <a:gd name="connsiteY546" fmla="*/ 330739 h 460029"/>
                <a:gd name="connsiteX547" fmla="*/ 239421 w 2972814"/>
                <a:gd name="connsiteY547" fmla="*/ 331866 h 460029"/>
                <a:gd name="connsiteX548" fmla="*/ 219469 w 2972814"/>
                <a:gd name="connsiteY548" fmla="*/ 331462 h 460029"/>
                <a:gd name="connsiteX549" fmla="*/ 217004 w 2972814"/>
                <a:gd name="connsiteY549" fmla="*/ 330739 h 460029"/>
                <a:gd name="connsiteX550" fmla="*/ 199518 w 2972814"/>
                <a:gd name="connsiteY550" fmla="*/ 325685 h 460029"/>
                <a:gd name="connsiteX551" fmla="*/ 191863 w 2972814"/>
                <a:gd name="connsiteY551" fmla="*/ 320747 h 460029"/>
                <a:gd name="connsiteX552" fmla="*/ 179566 w 2972814"/>
                <a:gd name="connsiteY552" fmla="*/ 312942 h 460029"/>
                <a:gd name="connsiteX553" fmla="*/ 177282 w 2972814"/>
                <a:gd name="connsiteY553" fmla="*/ 310756 h 460029"/>
                <a:gd name="connsiteX554" fmla="*/ 167131 w 2972814"/>
                <a:gd name="connsiteY554" fmla="*/ 300764 h 460029"/>
                <a:gd name="connsiteX555" fmla="*/ 159614 w 2972814"/>
                <a:gd name="connsiteY555" fmla="*/ 293682 h 460029"/>
                <a:gd name="connsiteX556" fmla="*/ 157207 w 2972814"/>
                <a:gd name="connsiteY556" fmla="*/ 290773 h 460029"/>
                <a:gd name="connsiteX557" fmla="*/ 149310 w 2972814"/>
                <a:gd name="connsiteY557" fmla="*/ 280781 h 460029"/>
                <a:gd name="connsiteX558" fmla="*/ 141088 w 2972814"/>
                <a:gd name="connsiteY558" fmla="*/ 270790 h 460029"/>
                <a:gd name="connsiteX559" fmla="*/ 139662 w 2972814"/>
                <a:gd name="connsiteY559" fmla="*/ 269011 h 460029"/>
                <a:gd name="connsiteX560" fmla="*/ 134037 w 2972814"/>
                <a:gd name="connsiteY560" fmla="*/ 260798 h 460029"/>
                <a:gd name="connsiteX561" fmla="*/ 126993 w 2972814"/>
                <a:gd name="connsiteY561" fmla="*/ 250807 h 460029"/>
                <a:gd name="connsiteX562" fmla="*/ 120150 w 2972814"/>
                <a:gd name="connsiteY562" fmla="*/ 240815 h 460029"/>
                <a:gd name="connsiteX563" fmla="*/ 119711 w 2972814"/>
                <a:gd name="connsiteY563" fmla="*/ 240157 h 460029"/>
                <a:gd name="connsiteX564" fmla="*/ 113699 w 2972814"/>
                <a:gd name="connsiteY564" fmla="*/ 230824 h 460029"/>
                <a:gd name="connsiteX565" fmla="*/ 107099 w 2972814"/>
                <a:gd name="connsiteY565" fmla="*/ 220832 h 460029"/>
                <a:gd name="connsiteX566" fmla="*/ 100526 w 2972814"/>
                <a:gd name="connsiteY566" fmla="*/ 210841 h 460029"/>
                <a:gd name="connsiteX567" fmla="*/ 99759 w 2972814"/>
                <a:gd name="connsiteY567" fmla="*/ 209652 h 460029"/>
                <a:gd name="connsiteX568" fmla="*/ 93889 w 2972814"/>
                <a:gd name="connsiteY568" fmla="*/ 200849 h 460029"/>
                <a:gd name="connsiteX569" fmla="*/ 87127 w 2972814"/>
                <a:gd name="connsiteY569" fmla="*/ 190858 h 460029"/>
                <a:gd name="connsiteX570" fmla="*/ 80404 w 2972814"/>
                <a:gd name="connsiteY570" fmla="*/ 180866 h 460029"/>
                <a:gd name="connsiteX571" fmla="*/ 79807 w 2972814"/>
                <a:gd name="connsiteY571" fmla="*/ 179992 h 460029"/>
                <a:gd name="connsiteX572" fmla="*/ 72822 w 2972814"/>
                <a:gd name="connsiteY572" fmla="*/ 170875 h 460029"/>
                <a:gd name="connsiteX573" fmla="*/ 65303 w 2972814"/>
                <a:gd name="connsiteY573" fmla="*/ 160883 h 460029"/>
                <a:gd name="connsiteX574" fmla="*/ 59855 w 2972814"/>
                <a:gd name="connsiteY574" fmla="*/ 153686 h 460029"/>
                <a:gd name="connsiteX575" fmla="*/ 57233 w 2972814"/>
                <a:gd name="connsiteY575" fmla="*/ 150892 h 460029"/>
                <a:gd name="connsiteX576" fmla="*/ 47698 w 2972814"/>
                <a:gd name="connsiteY576" fmla="*/ 140900 h 460029"/>
                <a:gd name="connsiteX577" fmla="*/ 39904 w 2972814"/>
                <a:gd name="connsiteY577" fmla="*/ 132403 h 460029"/>
                <a:gd name="connsiteX578" fmla="*/ 37784 w 2972814"/>
                <a:gd name="connsiteY578" fmla="*/ 130909 h 460029"/>
                <a:gd name="connsiteX579" fmla="*/ 22935 w 2972814"/>
                <a:gd name="connsiteY579" fmla="*/ 120917 h 460029"/>
                <a:gd name="connsiteX580" fmla="*/ 19952 w 2972814"/>
                <a:gd name="connsiteY580" fmla="*/ 118841 h 460029"/>
                <a:gd name="connsiteX581" fmla="*/ 0 w 2972814"/>
                <a:gd name="connsiteY581" fmla="*/ 112692 h 460029"/>
                <a:gd name="connsiteX582" fmla="*/ 0 w 2972814"/>
                <a:gd name="connsiteY582" fmla="*/ 120917 h 460029"/>
                <a:gd name="connsiteX583" fmla="*/ 0 w 2972814"/>
                <a:gd name="connsiteY583" fmla="*/ 130909 h 460029"/>
                <a:gd name="connsiteX584" fmla="*/ 0 w 2972814"/>
                <a:gd name="connsiteY584" fmla="*/ 140900 h 460029"/>
                <a:gd name="connsiteX585" fmla="*/ 0 w 2972814"/>
                <a:gd name="connsiteY585" fmla="*/ 150892 h 460029"/>
                <a:gd name="connsiteX586" fmla="*/ 0 w 2972814"/>
                <a:gd name="connsiteY586" fmla="*/ 160883 h 460029"/>
                <a:gd name="connsiteX587" fmla="*/ 0 w 2972814"/>
                <a:gd name="connsiteY587" fmla="*/ 170875 h 460029"/>
                <a:gd name="connsiteX588" fmla="*/ 0 w 2972814"/>
                <a:gd name="connsiteY588" fmla="*/ 180866 h 460029"/>
                <a:gd name="connsiteX589" fmla="*/ 0 w 2972814"/>
                <a:gd name="connsiteY589" fmla="*/ 190858 h 460029"/>
                <a:gd name="connsiteX590" fmla="*/ 0 w 2972814"/>
                <a:gd name="connsiteY590" fmla="*/ 200849 h 460029"/>
                <a:gd name="connsiteX591" fmla="*/ 0 w 2972814"/>
                <a:gd name="connsiteY591" fmla="*/ 210841 h 460029"/>
                <a:gd name="connsiteX592" fmla="*/ 0 w 2972814"/>
                <a:gd name="connsiteY592" fmla="*/ 220832 h 460029"/>
                <a:gd name="connsiteX593" fmla="*/ 0 w 2972814"/>
                <a:gd name="connsiteY593" fmla="*/ 230824 h 460029"/>
                <a:gd name="connsiteX594" fmla="*/ 0 w 2972814"/>
                <a:gd name="connsiteY594" fmla="*/ 240657 h 460029"/>
                <a:gd name="connsiteX595" fmla="*/ 508 w 2972814"/>
                <a:gd name="connsiteY595" fmla="*/ 240815 h 460029"/>
                <a:gd name="connsiteX596" fmla="*/ 19952 w 2972814"/>
                <a:gd name="connsiteY596" fmla="*/ 246851 h 460029"/>
                <a:gd name="connsiteX597" fmla="*/ 25657 w 2972814"/>
                <a:gd name="connsiteY597" fmla="*/ 250807 h 460029"/>
                <a:gd name="connsiteX598" fmla="*/ 39904 w 2972814"/>
                <a:gd name="connsiteY598" fmla="*/ 260478 h 460029"/>
                <a:gd name="connsiteX599" fmla="*/ 40207 w 2972814"/>
                <a:gd name="connsiteY599" fmla="*/ 260798 h 460029"/>
                <a:gd name="connsiteX600" fmla="*/ 49417 w 2972814"/>
                <a:gd name="connsiteY600" fmla="*/ 270790 h 460029"/>
                <a:gd name="connsiteX601" fmla="*/ 58919 w 2972814"/>
                <a:gd name="connsiteY601" fmla="*/ 280781 h 460029"/>
                <a:gd name="connsiteX602" fmla="*/ 59855 w 2972814"/>
                <a:gd name="connsiteY602" fmla="*/ 281758 h 460029"/>
                <a:gd name="connsiteX603" fmla="*/ 66757 w 2972814"/>
                <a:gd name="connsiteY603" fmla="*/ 290773 h 460029"/>
                <a:gd name="connsiteX604" fmla="*/ 74274 w 2972814"/>
                <a:gd name="connsiteY604" fmla="*/ 300764 h 460029"/>
                <a:gd name="connsiteX605" fmla="*/ 79807 w 2972814"/>
                <a:gd name="connsiteY605" fmla="*/ 308138 h 460029"/>
                <a:gd name="connsiteX606" fmla="*/ 81540 w 2972814"/>
                <a:gd name="connsiteY606" fmla="*/ 310756 h 460029"/>
                <a:gd name="connsiteX607" fmla="*/ 88274 w 2972814"/>
                <a:gd name="connsiteY607" fmla="*/ 320747 h 460029"/>
                <a:gd name="connsiteX608" fmla="*/ 94916 w 2972814"/>
                <a:gd name="connsiteY608" fmla="*/ 330739 h 460029"/>
                <a:gd name="connsiteX609" fmla="*/ 99759 w 2972814"/>
                <a:gd name="connsiteY609" fmla="*/ 337999 h 460029"/>
                <a:gd name="connsiteX610" fmla="*/ 101536 w 2972814"/>
                <a:gd name="connsiteY610" fmla="*/ 340730 h 460029"/>
                <a:gd name="connsiteX611" fmla="*/ 108047 w 2972814"/>
                <a:gd name="connsiteY611" fmla="*/ 350722 h 460029"/>
                <a:gd name="connsiteX612" fmla="*/ 114709 w 2972814"/>
                <a:gd name="connsiteY612" fmla="*/ 360713 h 460029"/>
                <a:gd name="connsiteX613" fmla="*/ 119711 w 2972814"/>
                <a:gd name="connsiteY613" fmla="*/ 368288 h 460029"/>
                <a:gd name="connsiteX614" fmla="*/ 121378 w 2972814"/>
                <a:gd name="connsiteY614" fmla="*/ 370705 h 460029"/>
                <a:gd name="connsiteX615" fmla="*/ 128221 w 2972814"/>
                <a:gd name="connsiteY615" fmla="*/ 380696 h 460029"/>
                <a:gd name="connsiteX616" fmla="*/ 135132 w 2972814"/>
                <a:gd name="connsiteY616" fmla="*/ 390688 h 460029"/>
                <a:gd name="connsiteX617" fmla="*/ 139662 w 2972814"/>
                <a:gd name="connsiteY617" fmla="*/ 396944 h 460029"/>
                <a:gd name="connsiteX618" fmla="*/ 142793 w 2972814"/>
                <a:gd name="connsiteY618" fmla="*/ 400679 h 460029"/>
                <a:gd name="connsiteX619" fmla="*/ 150698 w 2972814"/>
                <a:gd name="connsiteY619" fmla="*/ 410671 h 460029"/>
                <a:gd name="connsiteX620" fmla="*/ 158716 w 2972814"/>
                <a:gd name="connsiteY620" fmla="*/ 420662 h 460029"/>
                <a:gd name="connsiteX621" fmla="*/ 159614 w 2972814"/>
                <a:gd name="connsiteY621" fmla="*/ 421785 h 460029"/>
                <a:gd name="connsiteX622" fmla="*/ 168608 w 2972814"/>
                <a:gd name="connsiteY622" fmla="*/ 430654 h 460029"/>
                <a:gd name="connsiteX623" fmla="*/ 179040 w 2972814"/>
                <a:gd name="connsiteY623" fmla="*/ 440645 h 460029"/>
                <a:gd name="connsiteX624" fmla="*/ 179566 w 2972814"/>
                <a:gd name="connsiteY624" fmla="*/ 441153 h 460029"/>
                <a:gd name="connsiteX625" fmla="*/ 194412 w 2972814"/>
                <a:gd name="connsiteY625" fmla="*/ 450637 h 46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</a:cxnLst>
              <a:rect l="l" t="t" r="r" b="b"/>
              <a:pathLst>
                <a:path w="2972814" h="460029">
                  <a:moveTo>
                    <a:pt x="199518" y="453841"/>
                  </a:moveTo>
                  <a:lnTo>
                    <a:pt x="219469" y="460030"/>
                  </a:lnTo>
                  <a:lnTo>
                    <a:pt x="239421" y="459991"/>
                  </a:lnTo>
                  <a:lnTo>
                    <a:pt x="259373" y="454428"/>
                  </a:lnTo>
                  <a:lnTo>
                    <a:pt x="267468" y="450637"/>
                  </a:lnTo>
                  <a:lnTo>
                    <a:pt x="279325" y="444824"/>
                  </a:lnTo>
                  <a:lnTo>
                    <a:pt x="286626" y="440645"/>
                  </a:lnTo>
                  <a:lnTo>
                    <a:pt x="299276" y="433350"/>
                  </a:lnTo>
                  <a:lnTo>
                    <a:pt x="303429" y="430654"/>
                  </a:lnTo>
                  <a:lnTo>
                    <a:pt x="319228" y="420827"/>
                  </a:lnTo>
                  <a:lnTo>
                    <a:pt x="319506" y="420662"/>
                  </a:lnTo>
                  <a:lnTo>
                    <a:pt x="336075" y="410671"/>
                  </a:lnTo>
                  <a:lnTo>
                    <a:pt x="339180" y="408796"/>
                  </a:lnTo>
                  <a:lnTo>
                    <a:pt x="354058" y="400679"/>
                  </a:lnTo>
                  <a:lnTo>
                    <a:pt x="359132" y="398036"/>
                  </a:lnTo>
                  <a:lnTo>
                    <a:pt x="377262" y="390688"/>
                  </a:lnTo>
                  <a:lnTo>
                    <a:pt x="379084" y="389934"/>
                  </a:lnTo>
                  <a:lnTo>
                    <a:pt x="399035" y="383222"/>
                  </a:lnTo>
                  <a:lnTo>
                    <a:pt x="408960" y="380696"/>
                  </a:lnTo>
                  <a:lnTo>
                    <a:pt x="418987" y="378097"/>
                  </a:lnTo>
                  <a:lnTo>
                    <a:pt x="438939" y="373279"/>
                  </a:lnTo>
                  <a:lnTo>
                    <a:pt x="447897" y="370705"/>
                  </a:lnTo>
                  <a:lnTo>
                    <a:pt x="458891" y="367450"/>
                  </a:lnTo>
                  <a:lnTo>
                    <a:pt x="478842" y="360813"/>
                  </a:lnTo>
                  <a:lnTo>
                    <a:pt x="479093" y="360713"/>
                  </a:lnTo>
                  <a:lnTo>
                    <a:pt x="498794" y="353202"/>
                  </a:lnTo>
                  <a:lnTo>
                    <a:pt x="504335" y="350722"/>
                  </a:lnTo>
                  <a:lnTo>
                    <a:pt x="518746" y="343827"/>
                  </a:lnTo>
                  <a:lnTo>
                    <a:pt x="524924" y="340730"/>
                  </a:lnTo>
                  <a:lnTo>
                    <a:pt x="538698" y="334157"/>
                  </a:lnTo>
                  <a:lnTo>
                    <a:pt x="545677" y="330739"/>
                  </a:lnTo>
                  <a:lnTo>
                    <a:pt x="558649" y="324494"/>
                  </a:lnTo>
                  <a:lnTo>
                    <a:pt x="566703" y="320747"/>
                  </a:lnTo>
                  <a:lnTo>
                    <a:pt x="578601" y="315086"/>
                  </a:lnTo>
                  <a:lnTo>
                    <a:pt x="588628" y="310756"/>
                  </a:lnTo>
                  <a:lnTo>
                    <a:pt x="598553" y="306626"/>
                  </a:lnTo>
                  <a:lnTo>
                    <a:pt x="613184" y="300764"/>
                  </a:lnTo>
                  <a:lnTo>
                    <a:pt x="618505" y="298571"/>
                  </a:lnTo>
                  <a:lnTo>
                    <a:pt x="638217" y="290773"/>
                  </a:lnTo>
                  <a:lnTo>
                    <a:pt x="638457" y="290677"/>
                  </a:lnTo>
                  <a:lnTo>
                    <a:pt x="658408" y="281908"/>
                  </a:lnTo>
                  <a:lnTo>
                    <a:pt x="660554" y="280781"/>
                  </a:lnTo>
                  <a:lnTo>
                    <a:pt x="678361" y="271185"/>
                  </a:lnTo>
                  <a:lnTo>
                    <a:pt x="678944" y="270790"/>
                  </a:lnTo>
                  <a:lnTo>
                    <a:pt x="694125" y="260798"/>
                  </a:lnTo>
                  <a:lnTo>
                    <a:pt x="698312" y="258053"/>
                  </a:lnTo>
                  <a:lnTo>
                    <a:pt x="707502" y="250807"/>
                  </a:lnTo>
                  <a:lnTo>
                    <a:pt x="718264" y="242271"/>
                  </a:lnTo>
                  <a:lnTo>
                    <a:pt x="719864" y="240815"/>
                  </a:lnTo>
                  <a:lnTo>
                    <a:pt x="730912" y="230824"/>
                  </a:lnTo>
                  <a:lnTo>
                    <a:pt x="738215" y="224150"/>
                  </a:lnTo>
                  <a:lnTo>
                    <a:pt x="741645" y="220832"/>
                  </a:lnTo>
                  <a:lnTo>
                    <a:pt x="751885" y="210841"/>
                  </a:lnTo>
                  <a:lnTo>
                    <a:pt x="758168" y="204764"/>
                  </a:lnTo>
                  <a:lnTo>
                    <a:pt x="762127" y="200849"/>
                  </a:lnTo>
                  <a:lnTo>
                    <a:pt x="772336" y="190858"/>
                  </a:lnTo>
                  <a:lnTo>
                    <a:pt x="778119" y="185269"/>
                  </a:lnTo>
                  <a:lnTo>
                    <a:pt x="783021" y="180866"/>
                  </a:lnTo>
                  <a:lnTo>
                    <a:pt x="793420" y="170875"/>
                  </a:lnTo>
                  <a:lnTo>
                    <a:pt x="798071" y="166717"/>
                  </a:lnTo>
                  <a:lnTo>
                    <a:pt x="805713" y="160883"/>
                  </a:lnTo>
                  <a:lnTo>
                    <a:pt x="818022" y="151350"/>
                  </a:lnTo>
                  <a:lnTo>
                    <a:pt x="818808" y="150892"/>
                  </a:lnTo>
                  <a:lnTo>
                    <a:pt x="835186" y="140900"/>
                  </a:lnTo>
                  <a:lnTo>
                    <a:pt x="837975" y="139251"/>
                  </a:lnTo>
                  <a:lnTo>
                    <a:pt x="857926" y="131999"/>
                  </a:lnTo>
                  <a:lnTo>
                    <a:pt x="865088" y="130909"/>
                  </a:lnTo>
                  <a:lnTo>
                    <a:pt x="877878" y="128839"/>
                  </a:lnTo>
                  <a:lnTo>
                    <a:pt x="897829" y="128702"/>
                  </a:lnTo>
                  <a:lnTo>
                    <a:pt x="912068" y="130909"/>
                  </a:lnTo>
                  <a:lnTo>
                    <a:pt x="917782" y="131822"/>
                  </a:lnTo>
                  <a:lnTo>
                    <a:pt x="937733" y="137008"/>
                  </a:lnTo>
                  <a:lnTo>
                    <a:pt x="950585" y="140900"/>
                  </a:lnTo>
                  <a:lnTo>
                    <a:pt x="957685" y="143106"/>
                  </a:lnTo>
                  <a:lnTo>
                    <a:pt x="977636" y="150160"/>
                  </a:lnTo>
                  <a:lnTo>
                    <a:pt x="979584" y="150892"/>
                  </a:lnTo>
                  <a:lnTo>
                    <a:pt x="997589" y="157555"/>
                  </a:lnTo>
                  <a:lnTo>
                    <a:pt x="1005936" y="160883"/>
                  </a:lnTo>
                  <a:lnTo>
                    <a:pt x="1017541" y="165514"/>
                  </a:lnTo>
                  <a:lnTo>
                    <a:pt x="1029902" y="170875"/>
                  </a:lnTo>
                  <a:lnTo>
                    <a:pt x="1037492" y="174321"/>
                  </a:lnTo>
                  <a:lnTo>
                    <a:pt x="1051098" y="180866"/>
                  </a:lnTo>
                  <a:lnTo>
                    <a:pt x="1057444" y="183867"/>
                  </a:lnTo>
                  <a:lnTo>
                    <a:pt x="1070636" y="190858"/>
                  </a:lnTo>
                  <a:lnTo>
                    <a:pt x="1077396" y="194362"/>
                  </a:lnTo>
                  <a:lnTo>
                    <a:pt x="1089781" y="200849"/>
                  </a:lnTo>
                  <a:lnTo>
                    <a:pt x="1097348" y="204949"/>
                  </a:lnTo>
                  <a:lnTo>
                    <a:pt x="1107975" y="210841"/>
                  </a:lnTo>
                  <a:lnTo>
                    <a:pt x="1117299" y="215652"/>
                  </a:lnTo>
                  <a:lnTo>
                    <a:pt x="1128302" y="220832"/>
                  </a:lnTo>
                  <a:lnTo>
                    <a:pt x="1137251" y="225391"/>
                  </a:lnTo>
                  <a:lnTo>
                    <a:pt x="1151027" y="230824"/>
                  </a:lnTo>
                  <a:lnTo>
                    <a:pt x="1157203" y="233160"/>
                  </a:lnTo>
                  <a:lnTo>
                    <a:pt x="1177155" y="238821"/>
                  </a:lnTo>
                  <a:lnTo>
                    <a:pt x="1193735" y="240815"/>
                  </a:lnTo>
                  <a:lnTo>
                    <a:pt x="1197106" y="241218"/>
                  </a:lnTo>
                  <a:lnTo>
                    <a:pt x="1217058" y="241578"/>
                  </a:lnTo>
                  <a:lnTo>
                    <a:pt x="1222769" y="240815"/>
                  </a:lnTo>
                  <a:lnTo>
                    <a:pt x="1237010" y="238985"/>
                  </a:lnTo>
                  <a:lnTo>
                    <a:pt x="1256962" y="234300"/>
                  </a:lnTo>
                  <a:lnTo>
                    <a:pt x="1267901" y="230824"/>
                  </a:lnTo>
                  <a:lnTo>
                    <a:pt x="1276913" y="228075"/>
                  </a:lnTo>
                  <a:lnTo>
                    <a:pt x="1296865" y="220917"/>
                  </a:lnTo>
                  <a:lnTo>
                    <a:pt x="1297122" y="220832"/>
                  </a:lnTo>
                  <a:lnTo>
                    <a:pt x="1316817" y="214158"/>
                  </a:lnTo>
                  <a:lnTo>
                    <a:pt x="1326968" y="210841"/>
                  </a:lnTo>
                  <a:lnTo>
                    <a:pt x="1336769" y="207695"/>
                  </a:lnTo>
                  <a:lnTo>
                    <a:pt x="1356720" y="203160"/>
                  </a:lnTo>
                  <a:lnTo>
                    <a:pt x="1376672" y="201134"/>
                  </a:lnTo>
                  <a:lnTo>
                    <a:pt x="1396625" y="201736"/>
                  </a:lnTo>
                  <a:lnTo>
                    <a:pt x="1416576" y="205548"/>
                  </a:lnTo>
                  <a:lnTo>
                    <a:pt x="1433141" y="210841"/>
                  </a:lnTo>
                  <a:lnTo>
                    <a:pt x="1436528" y="211971"/>
                  </a:lnTo>
                  <a:lnTo>
                    <a:pt x="1455816" y="220832"/>
                  </a:lnTo>
                  <a:lnTo>
                    <a:pt x="1456479" y="221126"/>
                  </a:lnTo>
                  <a:lnTo>
                    <a:pt x="1475547" y="230824"/>
                  </a:lnTo>
                  <a:lnTo>
                    <a:pt x="1476432" y="231279"/>
                  </a:lnTo>
                  <a:lnTo>
                    <a:pt x="1494973" y="240815"/>
                  </a:lnTo>
                  <a:lnTo>
                    <a:pt x="1496383" y="241543"/>
                  </a:lnTo>
                  <a:lnTo>
                    <a:pt x="1515419" y="250807"/>
                  </a:lnTo>
                  <a:lnTo>
                    <a:pt x="1516335" y="251244"/>
                  </a:lnTo>
                  <a:lnTo>
                    <a:pt x="1536286" y="258750"/>
                  </a:lnTo>
                  <a:lnTo>
                    <a:pt x="1542841" y="260798"/>
                  </a:lnTo>
                  <a:lnTo>
                    <a:pt x="1556239" y="265043"/>
                  </a:lnTo>
                  <a:lnTo>
                    <a:pt x="1576190" y="269093"/>
                  </a:lnTo>
                  <a:lnTo>
                    <a:pt x="1591112" y="270790"/>
                  </a:lnTo>
                  <a:lnTo>
                    <a:pt x="1596142" y="271373"/>
                  </a:lnTo>
                  <a:lnTo>
                    <a:pt x="1616093" y="273552"/>
                  </a:lnTo>
                  <a:lnTo>
                    <a:pt x="1636046" y="275672"/>
                  </a:lnTo>
                  <a:lnTo>
                    <a:pt x="1655997" y="278364"/>
                  </a:lnTo>
                  <a:lnTo>
                    <a:pt x="1669830" y="280781"/>
                  </a:lnTo>
                  <a:lnTo>
                    <a:pt x="1675949" y="281789"/>
                  </a:lnTo>
                  <a:lnTo>
                    <a:pt x="1695900" y="286414"/>
                  </a:lnTo>
                  <a:lnTo>
                    <a:pt x="1713233" y="290773"/>
                  </a:lnTo>
                  <a:lnTo>
                    <a:pt x="1715853" y="291412"/>
                  </a:lnTo>
                  <a:lnTo>
                    <a:pt x="1735804" y="296578"/>
                  </a:lnTo>
                  <a:lnTo>
                    <a:pt x="1753151" y="300764"/>
                  </a:lnTo>
                  <a:lnTo>
                    <a:pt x="1755756" y="301383"/>
                  </a:lnTo>
                  <a:lnTo>
                    <a:pt x="1775707" y="305515"/>
                  </a:lnTo>
                  <a:lnTo>
                    <a:pt x="1795660" y="309419"/>
                  </a:lnTo>
                  <a:lnTo>
                    <a:pt x="1804067" y="310756"/>
                  </a:lnTo>
                  <a:lnTo>
                    <a:pt x="1815612" y="312645"/>
                  </a:lnTo>
                  <a:lnTo>
                    <a:pt x="1835563" y="315773"/>
                  </a:lnTo>
                  <a:lnTo>
                    <a:pt x="1855515" y="317947"/>
                  </a:lnTo>
                  <a:lnTo>
                    <a:pt x="1875467" y="319145"/>
                  </a:lnTo>
                  <a:lnTo>
                    <a:pt x="1895419" y="317947"/>
                  </a:lnTo>
                  <a:lnTo>
                    <a:pt x="1915370" y="313588"/>
                  </a:lnTo>
                  <a:lnTo>
                    <a:pt x="1922184" y="310756"/>
                  </a:lnTo>
                  <a:lnTo>
                    <a:pt x="1935322" y="305176"/>
                  </a:lnTo>
                  <a:lnTo>
                    <a:pt x="1942131" y="300764"/>
                  </a:lnTo>
                  <a:lnTo>
                    <a:pt x="1955274" y="292268"/>
                  </a:lnTo>
                  <a:lnTo>
                    <a:pt x="1956948" y="290773"/>
                  </a:lnTo>
                  <a:lnTo>
                    <a:pt x="1968760" y="280781"/>
                  </a:lnTo>
                  <a:lnTo>
                    <a:pt x="1975226" y="275092"/>
                  </a:lnTo>
                  <a:lnTo>
                    <a:pt x="1979246" y="270790"/>
                  </a:lnTo>
                  <a:lnTo>
                    <a:pt x="1988845" y="260798"/>
                  </a:lnTo>
                  <a:lnTo>
                    <a:pt x="1995177" y="254393"/>
                  </a:lnTo>
                  <a:lnTo>
                    <a:pt x="1998371" y="250807"/>
                  </a:lnTo>
                  <a:lnTo>
                    <a:pt x="2007038" y="240815"/>
                  </a:lnTo>
                  <a:lnTo>
                    <a:pt x="2015129" y="231476"/>
                  </a:lnTo>
                  <a:lnTo>
                    <a:pt x="2015699" y="230824"/>
                  </a:lnTo>
                  <a:lnTo>
                    <a:pt x="2024435" y="220832"/>
                  </a:lnTo>
                  <a:lnTo>
                    <a:pt x="2033036" y="210841"/>
                  </a:lnTo>
                  <a:lnTo>
                    <a:pt x="2035081" y="208381"/>
                  </a:lnTo>
                  <a:lnTo>
                    <a:pt x="2042014" y="200849"/>
                  </a:lnTo>
                  <a:lnTo>
                    <a:pt x="2051586" y="190858"/>
                  </a:lnTo>
                  <a:lnTo>
                    <a:pt x="2055033" y="187195"/>
                  </a:lnTo>
                  <a:lnTo>
                    <a:pt x="2062095" y="180866"/>
                  </a:lnTo>
                  <a:lnTo>
                    <a:pt x="2073345" y="170875"/>
                  </a:lnTo>
                  <a:lnTo>
                    <a:pt x="2074984" y="169353"/>
                  </a:lnTo>
                  <a:lnTo>
                    <a:pt x="2087889" y="160883"/>
                  </a:lnTo>
                  <a:lnTo>
                    <a:pt x="2094936" y="156273"/>
                  </a:lnTo>
                  <a:lnTo>
                    <a:pt x="2109409" y="150892"/>
                  </a:lnTo>
                  <a:lnTo>
                    <a:pt x="2114888" y="148840"/>
                  </a:lnTo>
                  <a:lnTo>
                    <a:pt x="2134840" y="146671"/>
                  </a:lnTo>
                  <a:lnTo>
                    <a:pt x="2154791" y="149782"/>
                  </a:lnTo>
                  <a:lnTo>
                    <a:pt x="2157553" y="150892"/>
                  </a:lnTo>
                  <a:lnTo>
                    <a:pt x="2174743" y="158112"/>
                  </a:lnTo>
                  <a:lnTo>
                    <a:pt x="2179301" y="160883"/>
                  </a:lnTo>
                  <a:lnTo>
                    <a:pt x="2194695" y="170250"/>
                  </a:lnTo>
                  <a:lnTo>
                    <a:pt x="2195535" y="170875"/>
                  </a:lnTo>
                  <a:lnTo>
                    <a:pt x="2209077" y="180866"/>
                  </a:lnTo>
                  <a:lnTo>
                    <a:pt x="2214647" y="185177"/>
                  </a:lnTo>
                  <a:lnTo>
                    <a:pt x="2221302" y="190858"/>
                  </a:lnTo>
                  <a:lnTo>
                    <a:pt x="2233645" y="200849"/>
                  </a:lnTo>
                  <a:lnTo>
                    <a:pt x="2234599" y="201692"/>
                  </a:lnTo>
                  <a:lnTo>
                    <a:pt x="2244483" y="210841"/>
                  </a:lnTo>
                  <a:lnTo>
                    <a:pt x="2254550" y="219972"/>
                  </a:lnTo>
                  <a:lnTo>
                    <a:pt x="2255476" y="220832"/>
                  </a:lnTo>
                  <a:lnTo>
                    <a:pt x="2266487" y="230824"/>
                  </a:lnTo>
                  <a:lnTo>
                    <a:pt x="2274503" y="237986"/>
                  </a:lnTo>
                  <a:lnTo>
                    <a:pt x="2277839" y="240815"/>
                  </a:lnTo>
                  <a:lnTo>
                    <a:pt x="2289320" y="250807"/>
                  </a:lnTo>
                  <a:lnTo>
                    <a:pt x="2294454" y="255256"/>
                  </a:lnTo>
                  <a:lnTo>
                    <a:pt x="2301634" y="260798"/>
                  </a:lnTo>
                  <a:lnTo>
                    <a:pt x="2314401" y="270790"/>
                  </a:lnTo>
                  <a:lnTo>
                    <a:pt x="2314406" y="270793"/>
                  </a:lnTo>
                  <a:lnTo>
                    <a:pt x="2329846" y="280781"/>
                  </a:lnTo>
                  <a:lnTo>
                    <a:pt x="2334357" y="283755"/>
                  </a:lnTo>
                  <a:lnTo>
                    <a:pt x="2348817" y="290773"/>
                  </a:lnTo>
                  <a:lnTo>
                    <a:pt x="2354310" y="293422"/>
                  </a:lnTo>
                  <a:lnTo>
                    <a:pt x="2374261" y="299521"/>
                  </a:lnTo>
                  <a:lnTo>
                    <a:pt x="2382581" y="300764"/>
                  </a:lnTo>
                  <a:lnTo>
                    <a:pt x="2394213" y="302563"/>
                  </a:lnTo>
                  <a:lnTo>
                    <a:pt x="2414165" y="302337"/>
                  </a:lnTo>
                  <a:lnTo>
                    <a:pt x="2425368" y="300764"/>
                  </a:lnTo>
                  <a:lnTo>
                    <a:pt x="2434117" y="299522"/>
                  </a:lnTo>
                  <a:lnTo>
                    <a:pt x="2454068" y="294867"/>
                  </a:lnTo>
                  <a:lnTo>
                    <a:pt x="2466810" y="290773"/>
                  </a:lnTo>
                  <a:lnTo>
                    <a:pt x="2474020" y="288384"/>
                  </a:lnTo>
                  <a:lnTo>
                    <a:pt x="2493972" y="280911"/>
                  </a:lnTo>
                  <a:lnTo>
                    <a:pt x="2494286" y="280781"/>
                  </a:lnTo>
                  <a:lnTo>
                    <a:pt x="2513924" y="272628"/>
                  </a:lnTo>
                  <a:lnTo>
                    <a:pt x="2517978" y="270790"/>
                  </a:lnTo>
                  <a:lnTo>
                    <a:pt x="2533875" y="263594"/>
                  </a:lnTo>
                  <a:lnTo>
                    <a:pt x="2539816" y="260798"/>
                  </a:lnTo>
                  <a:lnTo>
                    <a:pt x="2553827" y="254127"/>
                  </a:lnTo>
                  <a:lnTo>
                    <a:pt x="2560540" y="250807"/>
                  </a:lnTo>
                  <a:lnTo>
                    <a:pt x="2573779" y="244284"/>
                  </a:lnTo>
                  <a:lnTo>
                    <a:pt x="2580919" y="240815"/>
                  </a:lnTo>
                  <a:lnTo>
                    <a:pt x="2593731" y="234437"/>
                  </a:lnTo>
                  <a:lnTo>
                    <a:pt x="2601808" y="230824"/>
                  </a:lnTo>
                  <a:lnTo>
                    <a:pt x="2613683" y="225858"/>
                  </a:lnTo>
                  <a:lnTo>
                    <a:pt x="2628668" y="220832"/>
                  </a:lnTo>
                  <a:lnTo>
                    <a:pt x="2633634" y="219109"/>
                  </a:lnTo>
                  <a:lnTo>
                    <a:pt x="2653586" y="216214"/>
                  </a:lnTo>
                  <a:lnTo>
                    <a:pt x="2673538" y="218162"/>
                  </a:lnTo>
                  <a:lnTo>
                    <a:pt x="2679869" y="220832"/>
                  </a:lnTo>
                  <a:lnTo>
                    <a:pt x="2693490" y="226611"/>
                  </a:lnTo>
                  <a:lnTo>
                    <a:pt x="2698986" y="230824"/>
                  </a:lnTo>
                  <a:lnTo>
                    <a:pt x="2712118" y="240815"/>
                  </a:lnTo>
                  <a:lnTo>
                    <a:pt x="2713441" y="241841"/>
                  </a:lnTo>
                  <a:lnTo>
                    <a:pt x="2721429" y="250807"/>
                  </a:lnTo>
                  <a:lnTo>
                    <a:pt x="2730550" y="260798"/>
                  </a:lnTo>
                  <a:lnTo>
                    <a:pt x="2733393" y="264081"/>
                  </a:lnTo>
                  <a:lnTo>
                    <a:pt x="2738045" y="270790"/>
                  </a:lnTo>
                  <a:lnTo>
                    <a:pt x="2745336" y="280781"/>
                  </a:lnTo>
                  <a:lnTo>
                    <a:pt x="2752532" y="290773"/>
                  </a:lnTo>
                  <a:lnTo>
                    <a:pt x="2753345" y="291921"/>
                  </a:lnTo>
                  <a:lnTo>
                    <a:pt x="2758906" y="300764"/>
                  </a:lnTo>
                  <a:lnTo>
                    <a:pt x="2765316" y="310756"/>
                  </a:lnTo>
                  <a:lnTo>
                    <a:pt x="2771668" y="320747"/>
                  </a:lnTo>
                  <a:lnTo>
                    <a:pt x="2773297" y="323375"/>
                  </a:lnTo>
                  <a:lnTo>
                    <a:pt x="2777737" y="330739"/>
                  </a:lnTo>
                  <a:lnTo>
                    <a:pt x="2783969" y="340730"/>
                  </a:lnTo>
                  <a:lnTo>
                    <a:pt x="2790090" y="350722"/>
                  </a:lnTo>
                  <a:lnTo>
                    <a:pt x="2793248" y="355877"/>
                  </a:lnTo>
                  <a:lnTo>
                    <a:pt x="2796391" y="360713"/>
                  </a:lnTo>
                  <a:lnTo>
                    <a:pt x="2802849" y="370705"/>
                  </a:lnTo>
                  <a:lnTo>
                    <a:pt x="2809484" y="380696"/>
                  </a:lnTo>
                  <a:lnTo>
                    <a:pt x="2813200" y="386389"/>
                  </a:lnTo>
                  <a:lnTo>
                    <a:pt x="2816414" y="390688"/>
                  </a:lnTo>
                  <a:lnTo>
                    <a:pt x="2823871" y="400679"/>
                  </a:lnTo>
                  <a:lnTo>
                    <a:pt x="2831388" y="410671"/>
                  </a:lnTo>
                  <a:lnTo>
                    <a:pt x="2833152" y="413003"/>
                  </a:lnTo>
                  <a:lnTo>
                    <a:pt x="2840845" y="420662"/>
                  </a:lnTo>
                  <a:lnTo>
                    <a:pt x="2851304" y="430654"/>
                  </a:lnTo>
                  <a:lnTo>
                    <a:pt x="2853104" y="432521"/>
                  </a:lnTo>
                  <a:lnTo>
                    <a:pt x="2866115" y="440645"/>
                  </a:lnTo>
                  <a:lnTo>
                    <a:pt x="2873055" y="444830"/>
                  </a:lnTo>
                  <a:lnTo>
                    <a:pt x="2893007" y="449236"/>
                  </a:lnTo>
                  <a:lnTo>
                    <a:pt x="2912959" y="446841"/>
                  </a:lnTo>
                  <a:lnTo>
                    <a:pt x="2927592" y="440645"/>
                  </a:lnTo>
                  <a:lnTo>
                    <a:pt x="2932911" y="438471"/>
                  </a:lnTo>
                  <a:lnTo>
                    <a:pt x="2945515" y="430654"/>
                  </a:lnTo>
                  <a:lnTo>
                    <a:pt x="2952862" y="426326"/>
                  </a:lnTo>
                  <a:lnTo>
                    <a:pt x="2961245" y="420662"/>
                  </a:lnTo>
                  <a:lnTo>
                    <a:pt x="2972814" y="412562"/>
                  </a:lnTo>
                  <a:lnTo>
                    <a:pt x="2972814" y="410671"/>
                  </a:lnTo>
                  <a:lnTo>
                    <a:pt x="2972814" y="400679"/>
                  </a:lnTo>
                  <a:lnTo>
                    <a:pt x="2972814" y="390688"/>
                  </a:lnTo>
                  <a:lnTo>
                    <a:pt x="2972814" y="380696"/>
                  </a:lnTo>
                  <a:lnTo>
                    <a:pt x="2972814" y="370705"/>
                  </a:lnTo>
                  <a:lnTo>
                    <a:pt x="2972814" y="360713"/>
                  </a:lnTo>
                  <a:lnTo>
                    <a:pt x="2972814" y="350722"/>
                  </a:lnTo>
                  <a:lnTo>
                    <a:pt x="2972814" y="340730"/>
                  </a:lnTo>
                  <a:lnTo>
                    <a:pt x="2972814" y="330739"/>
                  </a:lnTo>
                  <a:lnTo>
                    <a:pt x="2972814" y="320747"/>
                  </a:lnTo>
                  <a:lnTo>
                    <a:pt x="2972814" y="310756"/>
                  </a:lnTo>
                  <a:lnTo>
                    <a:pt x="2972814" y="300764"/>
                  </a:lnTo>
                  <a:lnTo>
                    <a:pt x="2972814" y="290773"/>
                  </a:lnTo>
                  <a:lnTo>
                    <a:pt x="2972814" y="284124"/>
                  </a:lnTo>
                  <a:lnTo>
                    <a:pt x="2963223" y="290773"/>
                  </a:lnTo>
                  <a:lnTo>
                    <a:pt x="2952862" y="298223"/>
                  </a:lnTo>
                  <a:lnTo>
                    <a:pt x="2948653" y="300764"/>
                  </a:lnTo>
                  <a:lnTo>
                    <a:pt x="2932911" y="309953"/>
                  </a:lnTo>
                  <a:lnTo>
                    <a:pt x="2930972" y="310756"/>
                  </a:lnTo>
                  <a:lnTo>
                    <a:pt x="2912959" y="318230"/>
                  </a:lnTo>
                  <a:lnTo>
                    <a:pt x="2893007" y="320622"/>
                  </a:lnTo>
                  <a:lnTo>
                    <a:pt x="2873055" y="316348"/>
                  </a:lnTo>
                  <a:lnTo>
                    <a:pt x="2864085" y="310756"/>
                  </a:lnTo>
                  <a:lnTo>
                    <a:pt x="2853104" y="304132"/>
                  </a:lnTo>
                  <a:lnTo>
                    <a:pt x="2849586" y="300764"/>
                  </a:lnTo>
                  <a:lnTo>
                    <a:pt x="2839557" y="290773"/>
                  </a:lnTo>
                  <a:lnTo>
                    <a:pt x="2833152" y="284384"/>
                  </a:lnTo>
                  <a:lnTo>
                    <a:pt x="2830456" y="280781"/>
                  </a:lnTo>
                  <a:lnTo>
                    <a:pt x="2822751" y="270790"/>
                  </a:lnTo>
                  <a:lnTo>
                    <a:pt x="2815309" y="260798"/>
                  </a:lnTo>
                  <a:lnTo>
                    <a:pt x="2813200" y="258074"/>
                  </a:lnTo>
                  <a:lnTo>
                    <a:pt x="2808379" y="250807"/>
                  </a:lnTo>
                  <a:lnTo>
                    <a:pt x="2801890" y="240815"/>
                  </a:lnTo>
                  <a:lnTo>
                    <a:pt x="2795405" y="230824"/>
                  </a:lnTo>
                  <a:lnTo>
                    <a:pt x="2793248" y="227461"/>
                  </a:lnTo>
                  <a:lnTo>
                    <a:pt x="2789204" y="220832"/>
                  </a:lnTo>
                  <a:lnTo>
                    <a:pt x="2783058" y="210841"/>
                  </a:lnTo>
                  <a:lnTo>
                    <a:pt x="2776823" y="200849"/>
                  </a:lnTo>
                  <a:lnTo>
                    <a:pt x="2773297" y="195041"/>
                  </a:lnTo>
                  <a:lnTo>
                    <a:pt x="2770681" y="190858"/>
                  </a:lnTo>
                  <a:lnTo>
                    <a:pt x="2764308" y="180866"/>
                  </a:lnTo>
                  <a:lnTo>
                    <a:pt x="2758105" y="170875"/>
                  </a:lnTo>
                  <a:lnTo>
                    <a:pt x="2753345" y="163489"/>
                  </a:lnTo>
                  <a:lnTo>
                    <a:pt x="2751441" y="160883"/>
                  </a:lnTo>
                  <a:lnTo>
                    <a:pt x="2744286" y="150892"/>
                  </a:lnTo>
                  <a:lnTo>
                    <a:pt x="2737216" y="140900"/>
                  </a:lnTo>
                  <a:lnTo>
                    <a:pt x="2733393" y="135524"/>
                  </a:lnTo>
                  <a:lnTo>
                    <a:pt x="2729123" y="130909"/>
                  </a:lnTo>
                  <a:lnTo>
                    <a:pt x="2720209" y="120917"/>
                  </a:lnTo>
                  <a:lnTo>
                    <a:pt x="2713441" y="113579"/>
                  </a:lnTo>
                  <a:lnTo>
                    <a:pt x="2709818" y="110926"/>
                  </a:lnTo>
                  <a:lnTo>
                    <a:pt x="2696899" y="100934"/>
                  </a:lnTo>
                  <a:lnTo>
                    <a:pt x="2693490" y="98369"/>
                  </a:lnTo>
                  <a:lnTo>
                    <a:pt x="2675759" y="90943"/>
                  </a:lnTo>
                  <a:lnTo>
                    <a:pt x="2673538" y="90019"/>
                  </a:lnTo>
                  <a:lnTo>
                    <a:pt x="2653586" y="87939"/>
                  </a:lnTo>
                  <a:lnTo>
                    <a:pt x="2633634" y="90721"/>
                  </a:lnTo>
                  <a:lnTo>
                    <a:pt x="2632968" y="90943"/>
                  </a:lnTo>
                  <a:lnTo>
                    <a:pt x="2613683" y="97631"/>
                  </a:lnTo>
                  <a:lnTo>
                    <a:pt x="2606057" y="100934"/>
                  </a:lnTo>
                  <a:lnTo>
                    <a:pt x="2593731" y="106364"/>
                  </a:lnTo>
                  <a:lnTo>
                    <a:pt x="2584240" y="110926"/>
                  </a:lnTo>
                  <a:lnTo>
                    <a:pt x="2573779" y="116009"/>
                  </a:lnTo>
                  <a:lnTo>
                    <a:pt x="2564158" y="120917"/>
                  </a:lnTo>
                  <a:lnTo>
                    <a:pt x="2553827" y="126055"/>
                  </a:lnTo>
                  <a:lnTo>
                    <a:pt x="2543663" y="130909"/>
                  </a:lnTo>
                  <a:lnTo>
                    <a:pt x="2533875" y="135612"/>
                  </a:lnTo>
                  <a:lnTo>
                    <a:pt x="2522014" y="140900"/>
                  </a:lnTo>
                  <a:lnTo>
                    <a:pt x="2513924" y="144496"/>
                  </a:lnTo>
                  <a:lnTo>
                    <a:pt x="2498540" y="150892"/>
                  </a:lnTo>
                  <a:lnTo>
                    <a:pt x="2493972" y="152783"/>
                  </a:lnTo>
                  <a:lnTo>
                    <a:pt x="2474020" y="160104"/>
                  </a:lnTo>
                  <a:lnTo>
                    <a:pt x="2471723" y="160883"/>
                  </a:lnTo>
                  <a:lnTo>
                    <a:pt x="2454068" y="166771"/>
                  </a:lnTo>
                  <a:lnTo>
                    <a:pt x="2437201" y="170875"/>
                  </a:lnTo>
                  <a:lnTo>
                    <a:pt x="2434117" y="171630"/>
                  </a:lnTo>
                  <a:lnTo>
                    <a:pt x="2414165" y="174084"/>
                  </a:lnTo>
                  <a:lnTo>
                    <a:pt x="2394213" y="174345"/>
                  </a:lnTo>
                  <a:lnTo>
                    <a:pt x="2374261" y="171650"/>
                  </a:lnTo>
                  <a:lnTo>
                    <a:pt x="2371833" y="170875"/>
                  </a:lnTo>
                  <a:lnTo>
                    <a:pt x="2354310" y="165275"/>
                  </a:lnTo>
                  <a:lnTo>
                    <a:pt x="2345432" y="160883"/>
                  </a:lnTo>
                  <a:lnTo>
                    <a:pt x="2334357" y="155564"/>
                  </a:lnTo>
                  <a:lnTo>
                    <a:pt x="2327021" y="150892"/>
                  </a:lnTo>
                  <a:lnTo>
                    <a:pt x="2314406" y="142929"/>
                  </a:lnTo>
                  <a:lnTo>
                    <a:pt x="2311764" y="140900"/>
                  </a:lnTo>
                  <a:lnTo>
                    <a:pt x="2299402" y="130909"/>
                  </a:lnTo>
                  <a:lnTo>
                    <a:pt x="2294454" y="127085"/>
                  </a:lnTo>
                  <a:lnTo>
                    <a:pt x="2287155" y="120917"/>
                  </a:lnTo>
                  <a:lnTo>
                    <a:pt x="2275670" y="110926"/>
                  </a:lnTo>
                  <a:lnTo>
                    <a:pt x="2274503" y="109939"/>
                  </a:lnTo>
                  <a:lnTo>
                    <a:pt x="2264516" y="100934"/>
                  </a:lnTo>
                  <a:lnTo>
                    <a:pt x="2254550" y="91877"/>
                  </a:lnTo>
                  <a:lnTo>
                    <a:pt x="2253510" y="90943"/>
                  </a:lnTo>
                  <a:lnTo>
                    <a:pt x="2242542" y="80951"/>
                  </a:lnTo>
                  <a:lnTo>
                    <a:pt x="2234599" y="73706"/>
                  </a:lnTo>
                  <a:lnTo>
                    <a:pt x="2231425" y="70960"/>
                  </a:lnTo>
                  <a:lnTo>
                    <a:pt x="2219572" y="60968"/>
                  </a:lnTo>
                  <a:lnTo>
                    <a:pt x="2214647" y="56797"/>
                  </a:lnTo>
                  <a:lnTo>
                    <a:pt x="2206804" y="50977"/>
                  </a:lnTo>
                  <a:lnTo>
                    <a:pt x="2194695" y="41556"/>
                  </a:lnTo>
                  <a:lnTo>
                    <a:pt x="2193738" y="40985"/>
                  </a:lnTo>
                  <a:lnTo>
                    <a:pt x="2176977" y="30994"/>
                  </a:lnTo>
                  <a:lnTo>
                    <a:pt x="2174743" y="29662"/>
                  </a:lnTo>
                  <a:lnTo>
                    <a:pt x="2154791" y="21889"/>
                  </a:lnTo>
                  <a:lnTo>
                    <a:pt x="2149589" y="21002"/>
                  </a:lnTo>
                  <a:lnTo>
                    <a:pt x="2134840" y="18446"/>
                  </a:lnTo>
                  <a:lnTo>
                    <a:pt x="2114888" y="20344"/>
                  </a:lnTo>
                  <a:lnTo>
                    <a:pt x="2113165" y="21002"/>
                  </a:lnTo>
                  <a:lnTo>
                    <a:pt x="2094936" y="27943"/>
                  </a:lnTo>
                  <a:lnTo>
                    <a:pt x="2090136" y="30994"/>
                  </a:lnTo>
                  <a:lnTo>
                    <a:pt x="2075191" y="40985"/>
                  </a:lnTo>
                  <a:lnTo>
                    <a:pt x="2074984" y="41120"/>
                  </a:lnTo>
                  <a:lnTo>
                    <a:pt x="2063675" y="50977"/>
                  </a:lnTo>
                  <a:lnTo>
                    <a:pt x="2055033" y="58857"/>
                  </a:lnTo>
                  <a:lnTo>
                    <a:pt x="2053067" y="60968"/>
                  </a:lnTo>
                  <a:lnTo>
                    <a:pt x="2043672" y="70960"/>
                  </a:lnTo>
                  <a:lnTo>
                    <a:pt x="2035081" y="80154"/>
                  </a:lnTo>
                  <a:lnTo>
                    <a:pt x="2034390" y="80951"/>
                  </a:lnTo>
                  <a:lnTo>
                    <a:pt x="2025580" y="90943"/>
                  </a:lnTo>
                  <a:lnTo>
                    <a:pt x="2016890" y="100934"/>
                  </a:lnTo>
                  <a:lnTo>
                    <a:pt x="2015129" y="103046"/>
                  </a:lnTo>
                  <a:lnTo>
                    <a:pt x="2008351" y="110926"/>
                  </a:lnTo>
                  <a:lnTo>
                    <a:pt x="1999411" y="120917"/>
                  </a:lnTo>
                  <a:lnTo>
                    <a:pt x="1995177" y="125856"/>
                  </a:lnTo>
                  <a:lnTo>
                    <a:pt x="1990401" y="130909"/>
                  </a:lnTo>
                  <a:lnTo>
                    <a:pt x="1980710" y="140900"/>
                  </a:lnTo>
                  <a:lnTo>
                    <a:pt x="1975226" y="146607"/>
                  </a:lnTo>
                  <a:lnTo>
                    <a:pt x="1970289" y="150892"/>
                  </a:lnTo>
                  <a:lnTo>
                    <a:pt x="1958756" y="160883"/>
                  </a:lnTo>
                  <a:lnTo>
                    <a:pt x="1955274" y="163851"/>
                  </a:lnTo>
                  <a:lnTo>
                    <a:pt x="1944452" y="170875"/>
                  </a:lnTo>
                  <a:lnTo>
                    <a:pt x="1935322" y="176743"/>
                  </a:lnTo>
                  <a:lnTo>
                    <a:pt x="1925523" y="180866"/>
                  </a:lnTo>
                  <a:lnTo>
                    <a:pt x="1915370" y="185298"/>
                  </a:lnTo>
                  <a:lnTo>
                    <a:pt x="1895419" y="189553"/>
                  </a:lnTo>
                  <a:lnTo>
                    <a:pt x="1875467" y="190623"/>
                  </a:lnTo>
                  <a:lnTo>
                    <a:pt x="1855515" y="189716"/>
                  </a:lnTo>
                  <a:lnTo>
                    <a:pt x="1835563" y="187356"/>
                  </a:lnTo>
                  <a:lnTo>
                    <a:pt x="1815612" y="184379"/>
                  </a:lnTo>
                  <a:lnTo>
                    <a:pt x="1795660" y="181186"/>
                  </a:lnTo>
                  <a:lnTo>
                    <a:pt x="1794091" y="180866"/>
                  </a:lnTo>
                  <a:lnTo>
                    <a:pt x="1775707" y="177189"/>
                  </a:lnTo>
                  <a:lnTo>
                    <a:pt x="1755756" y="173145"/>
                  </a:lnTo>
                  <a:lnTo>
                    <a:pt x="1746796" y="170875"/>
                  </a:lnTo>
                  <a:lnTo>
                    <a:pt x="1735804" y="168134"/>
                  </a:lnTo>
                  <a:lnTo>
                    <a:pt x="1715853" y="163097"/>
                  </a:lnTo>
                  <a:lnTo>
                    <a:pt x="1706869" y="160883"/>
                  </a:lnTo>
                  <a:lnTo>
                    <a:pt x="1695900" y="158136"/>
                  </a:lnTo>
                  <a:lnTo>
                    <a:pt x="1675949" y="153548"/>
                  </a:lnTo>
                  <a:lnTo>
                    <a:pt x="1661920" y="150892"/>
                  </a:lnTo>
                  <a:lnTo>
                    <a:pt x="1655997" y="149802"/>
                  </a:lnTo>
                  <a:lnTo>
                    <a:pt x="1636046" y="147215"/>
                  </a:lnTo>
                  <a:lnTo>
                    <a:pt x="1616093" y="145161"/>
                  </a:lnTo>
                  <a:lnTo>
                    <a:pt x="1596142" y="143342"/>
                  </a:lnTo>
                  <a:lnTo>
                    <a:pt x="1577926" y="140900"/>
                  </a:lnTo>
                  <a:lnTo>
                    <a:pt x="1576190" y="140669"/>
                  </a:lnTo>
                  <a:lnTo>
                    <a:pt x="1556239" y="136758"/>
                  </a:lnTo>
                  <a:lnTo>
                    <a:pt x="1536801" y="130909"/>
                  </a:lnTo>
                  <a:lnTo>
                    <a:pt x="1536286" y="130760"/>
                  </a:lnTo>
                  <a:lnTo>
                    <a:pt x="1516335" y="123229"/>
                  </a:lnTo>
                  <a:lnTo>
                    <a:pt x="1511570" y="120917"/>
                  </a:lnTo>
                  <a:lnTo>
                    <a:pt x="1496383" y="113405"/>
                  </a:lnTo>
                  <a:lnTo>
                    <a:pt x="1491574" y="110926"/>
                  </a:lnTo>
                  <a:lnTo>
                    <a:pt x="1476432" y="103138"/>
                  </a:lnTo>
                  <a:lnTo>
                    <a:pt x="1472182" y="100934"/>
                  </a:lnTo>
                  <a:lnTo>
                    <a:pt x="1456479" y="92825"/>
                  </a:lnTo>
                  <a:lnTo>
                    <a:pt x="1452165" y="90943"/>
                  </a:lnTo>
                  <a:lnTo>
                    <a:pt x="1436528" y="83882"/>
                  </a:lnTo>
                  <a:lnTo>
                    <a:pt x="1427809" y="80951"/>
                  </a:lnTo>
                  <a:lnTo>
                    <a:pt x="1416576" y="77311"/>
                  </a:lnTo>
                  <a:lnTo>
                    <a:pt x="1396625" y="73599"/>
                  </a:lnTo>
                  <a:lnTo>
                    <a:pt x="1376672" y="72872"/>
                  </a:lnTo>
                  <a:lnTo>
                    <a:pt x="1356720" y="74883"/>
                  </a:lnTo>
                  <a:lnTo>
                    <a:pt x="1336769" y="79298"/>
                  </a:lnTo>
                  <a:lnTo>
                    <a:pt x="1331546" y="80951"/>
                  </a:lnTo>
                  <a:lnTo>
                    <a:pt x="1316817" y="85479"/>
                  </a:lnTo>
                  <a:lnTo>
                    <a:pt x="1301421" y="90943"/>
                  </a:lnTo>
                  <a:lnTo>
                    <a:pt x="1296865" y="92607"/>
                  </a:lnTo>
                  <a:lnTo>
                    <a:pt x="1276913" y="99626"/>
                  </a:lnTo>
                  <a:lnTo>
                    <a:pt x="1272708" y="100934"/>
                  </a:lnTo>
                  <a:lnTo>
                    <a:pt x="1256962" y="105778"/>
                  </a:lnTo>
                  <a:lnTo>
                    <a:pt x="1237010" y="110573"/>
                  </a:lnTo>
                  <a:lnTo>
                    <a:pt x="1234328" y="110926"/>
                  </a:lnTo>
                  <a:lnTo>
                    <a:pt x="1217058" y="113271"/>
                  </a:lnTo>
                  <a:lnTo>
                    <a:pt x="1197106" y="113030"/>
                  </a:lnTo>
                  <a:lnTo>
                    <a:pt x="1182303" y="110926"/>
                  </a:lnTo>
                  <a:lnTo>
                    <a:pt x="1177155" y="110216"/>
                  </a:lnTo>
                  <a:lnTo>
                    <a:pt x="1157203" y="104808"/>
                  </a:lnTo>
                  <a:lnTo>
                    <a:pt x="1147636" y="100934"/>
                  </a:lnTo>
                  <a:lnTo>
                    <a:pt x="1137251" y="96724"/>
                  </a:lnTo>
                  <a:lnTo>
                    <a:pt x="1124878" y="90943"/>
                  </a:lnTo>
                  <a:lnTo>
                    <a:pt x="1117299" y="87344"/>
                  </a:lnTo>
                  <a:lnTo>
                    <a:pt x="1105653" y="80951"/>
                  </a:lnTo>
                  <a:lnTo>
                    <a:pt x="1097348" y="76460"/>
                  </a:lnTo>
                  <a:lnTo>
                    <a:pt x="1087027" y="70960"/>
                  </a:lnTo>
                  <a:lnTo>
                    <a:pt x="1077396" y="65712"/>
                  </a:lnTo>
                  <a:lnTo>
                    <a:pt x="1068083" y="60968"/>
                  </a:lnTo>
                  <a:lnTo>
                    <a:pt x="1057444" y="55316"/>
                  </a:lnTo>
                  <a:lnTo>
                    <a:pt x="1048664" y="50977"/>
                  </a:lnTo>
                  <a:lnTo>
                    <a:pt x="1037492" y="45990"/>
                  </a:lnTo>
                  <a:lnTo>
                    <a:pt x="1025773" y="40985"/>
                  </a:lnTo>
                  <a:lnTo>
                    <a:pt x="1017541" y="37226"/>
                  </a:lnTo>
                  <a:lnTo>
                    <a:pt x="1002207" y="30994"/>
                  </a:lnTo>
                  <a:lnTo>
                    <a:pt x="997589" y="29149"/>
                  </a:lnTo>
                  <a:lnTo>
                    <a:pt x="977636" y="21609"/>
                  </a:lnTo>
                  <a:lnTo>
                    <a:pt x="975813" y="21002"/>
                  </a:lnTo>
                  <a:lnTo>
                    <a:pt x="957685" y="14744"/>
                  </a:lnTo>
                  <a:lnTo>
                    <a:pt x="946019" y="11011"/>
                  </a:lnTo>
                  <a:lnTo>
                    <a:pt x="937733" y="8428"/>
                  </a:lnTo>
                  <a:lnTo>
                    <a:pt x="917782" y="3426"/>
                  </a:lnTo>
                  <a:lnTo>
                    <a:pt x="902612" y="1019"/>
                  </a:lnTo>
                  <a:lnTo>
                    <a:pt x="897829" y="270"/>
                  </a:lnTo>
                  <a:lnTo>
                    <a:pt x="877878" y="0"/>
                  </a:lnTo>
                  <a:lnTo>
                    <a:pt x="872475" y="1019"/>
                  </a:lnTo>
                  <a:lnTo>
                    <a:pt x="857926" y="3737"/>
                  </a:lnTo>
                  <a:lnTo>
                    <a:pt x="838281" y="11011"/>
                  </a:lnTo>
                  <a:lnTo>
                    <a:pt x="837975" y="11123"/>
                  </a:lnTo>
                  <a:lnTo>
                    <a:pt x="821127" y="21002"/>
                  </a:lnTo>
                  <a:lnTo>
                    <a:pt x="818022" y="22824"/>
                  </a:lnTo>
                  <a:lnTo>
                    <a:pt x="807657" y="30994"/>
                  </a:lnTo>
                  <a:lnTo>
                    <a:pt x="798071" y="38503"/>
                  </a:lnTo>
                  <a:lnTo>
                    <a:pt x="795256" y="40985"/>
                  </a:lnTo>
                  <a:lnTo>
                    <a:pt x="784549" y="50977"/>
                  </a:lnTo>
                  <a:lnTo>
                    <a:pt x="778119" y="56800"/>
                  </a:lnTo>
                  <a:lnTo>
                    <a:pt x="773891" y="60968"/>
                  </a:lnTo>
                  <a:lnTo>
                    <a:pt x="763785" y="70960"/>
                  </a:lnTo>
                  <a:lnTo>
                    <a:pt x="758168" y="76493"/>
                  </a:lnTo>
                  <a:lnTo>
                    <a:pt x="753619" y="80951"/>
                  </a:lnTo>
                  <a:lnTo>
                    <a:pt x="743272" y="90943"/>
                  </a:lnTo>
                  <a:lnTo>
                    <a:pt x="738215" y="95920"/>
                  </a:lnTo>
                  <a:lnTo>
                    <a:pt x="732763" y="100934"/>
                  </a:lnTo>
                  <a:lnTo>
                    <a:pt x="721532" y="110926"/>
                  </a:lnTo>
                  <a:lnTo>
                    <a:pt x="718264" y="113803"/>
                  </a:lnTo>
                  <a:lnTo>
                    <a:pt x="709332" y="120917"/>
                  </a:lnTo>
                  <a:lnTo>
                    <a:pt x="698312" y="129637"/>
                  </a:lnTo>
                  <a:lnTo>
                    <a:pt x="696396" y="130909"/>
                  </a:lnTo>
                  <a:lnTo>
                    <a:pt x="681103" y="140900"/>
                  </a:lnTo>
                  <a:lnTo>
                    <a:pt x="678361" y="142704"/>
                  </a:lnTo>
                  <a:lnTo>
                    <a:pt x="663214" y="150892"/>
                  </a:lnTo>
                  <a:lnTo>
                    <a:pt x="658408" y="153501"/>
                  </a:lnTo>
                  <a:lnTo>
                    <a:pt x="641707" y="160883"/>
                  </a:lnTo>
                  <a:lnTo>
                    <a:pt x="638457" y="162330"/>
                  </a:lnTo>
                  <a:lnTo>
                    <a:pt x="618505" y="170332"/>
                  </a:lnTo>
                  <a:lnTo>
                    <a:pt x="617145" y="170875"/>
                  </a:lnTo>
                  <a:lnTo>
                    <a:pt x="598553" y="178272"/>
                  </a:lnTo>
                  <a:lnTo>
                    <a:pt x="592427" y="180866"/>
                  </a:lnTo>
                  <a:lnTo>
                    <a:pt x="578601" y="186695"/>
                  </a:lnTo>
                  <a:lnTo>
                    <a:pt x="569645" y="190858"/>
                  </a:lnTo>
                  <a:lnTo>
                    <a:pt x="558649" y="195974"/>
                  </a:lnTo>
                  <a:lnTo>
                    <a:pt x="548771" y="200849"/>
                  </a:lnTo>
                  <a:lnTo>
                    <a:pt x="538698" y="206059"/>
                  </a:lnTo>
                  <a:lnTo>
                    <a:pt x="528940" y="210841"/>
                  </a:lnTo>
                  <a:lnTo>
                    <a:pt x="518746" y="215702"/>
                  </a:lnTo>
                  <a:lnTo>
                    <a:pt x="507676" y="220832"/>
                  </a:lnTo>
                  <a:lnTo>
                    <a:pt x="498794" y="224804"/>
                  </a:lnTo>
                  <a:lnTo>
                    <a:pt x="483947" y="230824"/>
                  </a:lnTo>
                  <a:lnTo>
                    <a:pt x="478842" y="232887"/>
                  </a:lnTo>
                  <a:lnTo>
                    <a:pt x="458891" y="239211"/>
                  </a:lnTo>
                  <a:lnTo>
                    <a:pt x="453119" y="240815"/>
                  </a:lnTo>
                  <a:lnTo>
                    <a:pt x="438939" y="244881"/>
                  </a:lnTo>
                  <a:lnTo>
                    <a:pt x="418987" y="249515"/>
                  </a:lnTo>
                  <a:lnTo>
                    <a:pt x="414322" y="250807"/>
                  </a:lnTo>
                  <a:lnTo>
                    <a:pt x="399035" y="255067"/>
                  </a:lnTo>
                  <a:lnTo>
                    <a:pt x="381424" y="260798"/>
                  </a:lnTo>
                  <a:lnTo>
                    <a:pt x="379084" y="261604"/>
                  </a:lnTo>
                  <a:lnTo>
                    <a:pt x="359132" y="270145"/>
                  </a:lnTo>
                  <a:lnTo>
                    <a:pt x="357907" y="270790"/>
                  </a:lnTo>
                  <a:lnTo>
                    <a:pt x="339180" y="280440"/>
                  </a:lnTo>
                  <a:lnTo>
                    <a:pt x="338592" y="280781"/>
                  </a:lnTo>
                  <a:lnTo>
                    <a:pt x="322152" y="290773"/>
                  </a:lnTo>
                  <a:lnTo>
                    <a:pt x="319228" y="292537"/>
                  </a:lnTo>
                  <a:lnTo>
                    <a:pt x="306223" y="300764"/>
                  </a:lnTo>
                  <a:lnTo>
                    <a:pt x="299276" y="305033"/>
                  </a:lnTo>
                  <a:lnTo>
                    <a:pt x="289290" y="310756"/>
                  </a:lnTo>
                  <a:lnTo>
                    <a:pt x="279325" y="316753"/>
                  </a:lnTo>
                  <a:lnTo>
                    <a:pt x="270942" y="320747"/>
                  </a:lnTo>
                  <a:lnTo>
                    <a:pt x="259373" y="326095"/>
                  </a:lnTo>
                  <a:lnTo>
                    <a:pt x="243427" y="330739"/>
                  </a:lnTo>
                  <a:lnTo>
                    <a:pt x="239421" y="331866"/>
                  </a:lnTo>
                  <a:lnTo>
                    <a:pt x="219469" y="331462"/>
                  </a:lnTo>
                  <a:lnTo>
                    <a:pt x="217004" y="330739"/>
                  </a:lnTo>
                  <a:lnTo>
                    <a:pt x="199518" y="325685"/>
                  </a:lnTo>
                  <a:lnTo>
                    <a:pt x="191863" y="320747"/>
                  </a:lnTo>
                  <a:lnTo>
                    <a:pt x="179566" y="312942"/>
                  </a:lnTo>
                  <a:lnTo>
                    <a:pt x="177282" y="310756"/>
                  </a:lnTo>
                  <a:lnTo>
                    <a:pt x="167131" y="300764"/>
                  </a:lnTo>
                  <a:lnTo>
                    <a:pt x="159614" y="293682"/>
                  </a:lnTo>
                  <a:lnTo>
                    <a:pt x="157207" y="290773"/>
                  </a:lnTo>
                  <a:lnTo>
                    <a:pt x="149310" y="280781"/>
                  </a:lnTo>
                  <a:lnTo>
                    <a:pt x="141088" y="270790"/>
                  </a:lnTo>
                  <a:lnTo>
                    <a:pt x="139662" y="269011"/>
                  </a:lnTo>
                  <a:lnTo>
                    <a:pt x="134037" y="260798"/>
                  </a:lnTo>
                  <a:lnTo>
                    <a:pt x="126993" y="250807"/>
                  </a:lnTo>
                  <a:lnTo>
                    <a:pt x="120150" y="240815"/>
                  </a:lnTo>
                  <a:lnTo>
                    <a:pt x="119711" y="240157"/>
                  </a:lnTo>
                  <a:lnTo>
                    <a:pt x="113699" y="230824"/>
                  </a:lnTo>
                  <a:lnTo>
                    <a:pt x="107099" y="220832"/>
                  </a:lnTo>
                  <a:lnTo>
                    <a:pt x="100526" y="210841"/>
                  </a:lnTo>
                  <a:lnTo>
                    <a:pt x="99759" y="209652"/>
                  </a:lnTo>
                  <a:lnTo>
                    <a:pt x="93889" y="200849"/>
                  </a:lnTo>
                  <a:lnTo>
                    <a:pt x="87127" y="190858"/>
                  </a:lnTo>
                  <a:lnTo>
                    <a:pt x="80404" y="180866"/>
                  </a:lnTo>
                  <a:lnTo>
                    <a:pt x="79807" y="179992"/>
                  </a:lnTo>
                  <a:lnTo>
                    <a:pt x="72822" y="170875"/>
                  </a:lnTo>
                  <a:lnTo>
                    <a:pt x="65303" y="160883"/>
                  </a:lnTo>
                  <a:lnTo>
                    <a:pt x="59855" y="153686"/>
                  </a:lnTo>
                  <a:lnTo>
                    <a:pt x="57233" y="150892"/>
                  </a:lnTo>
                  <a:lnTo>
                    <a:pt x="47698" y="140900"/>
                  </a:lnTo>
                  <a:lnTo>
                    <a:pt x="39904" y="132403"/>
                  </a:lnTo>
                  <a:lnTo>
                    <a:pt x="37784" y="130909"/>
                  </a:lnTo>
                  <a:lnTo>
                    <a:pt x="22935" y="120917"/>
                  </a:lnTo>
                  <a:lnTo>
                    <a:pt x="19952" y="118841"/>
                  </a:lnTo>
                  <a:lnTo>
                    <a:pt x="0" y="112692"/>
                  </a:lnTo>
                  <a:lnTo>
                    <a:pt x="0" y="120917"/>
                  </a:lnTo>
                  <a:lnTo>
                    <a:pt x="0" y="130909"/>
                  </a:lnTo>
                  <a:lnTo>
                    <a:pt x="0" y="140900"/>
                  </a:lnTo>
                  <a:lnTo>
                    <a:pt x="0" y="150892"/>
                  </a:lnTo>
                  <a:lnTo>
                    <a:pt x="0" y="160883"/>
                  </a:lnTo>
                  <a:lnTo>
                    <a:pt x="0" y="170875"/>
                  </a:lnTo>
                  <a:lnTo>
                    <a:pt x="0" y="180866"/>
                  </a:lnTo>
                  <a:lnTo>
                    <a:pt x="0" y="190858"/>
                  </a:lnTo>
                  <a:lnTo>
                    <a:pt x="0" y="200849"/>
                  </a:lnTo>
                  <a:lnTo>
                    <a:pt x="0" y="210841"/>
                  </a:lnTo>
                  <a:lnTo>
                    <a:pt x="0" y="220832"/>
                  </a:lnTo>
                  <a:lnTo>
                    <a:pt x="0" y="230824"/>
                  </a:lnTo>
                  <a:lnTo>
                    <a:pt x="0" y="240657"/>
                  </a:lnTo>
                  <a:lnTo>
                    <a:pt x="508" y="240815"/>
                  </a:lnTo>
                  <a:lnTo>
                    <a:pt x="19952" y="246851"/>
                  </a:lnTo>
                  <a:lnTo>
                    <a:pt x="25657" y="250807"/>
                  </a:lnTo>
                  <a:lnTo>
                    <a:pt x="39904" y="260478"/>
                  </a:lnTo>
                  <a:lnTo>
                    <a:pt x="40207" y="260798"/>
                  </a:lnTo>
                  <a:lnTo>
                    <a:pt x="49417" y="270790"/>
                  </a:lnTo>
                  <a:lnTo>
                    <a:pt x="58919" y="280781"/>
                  </a:lnTo>
                  <a:lnTo>
                    <a:pt x="59855" y="281758"/>
                  </a:lnTo>
                  <a:lnTo>
                    <a:pt x="66757" y="290773"/>
                  </a:lnTo>
                  <a:lnTo>
                    <a:pt x="74274" y="300764"/>
                  </a:lnTo>
                  <a:lnTo>
                    <a:pt x="79807" y="308138"/>
                  </a:lnTo>
                  <a:lnTo>
                    <a:pt x="81540" y="310756"/>
                  </a:lnTo>
                  <a:lnTo>
                    <a:pt x="88274" y="320747"/>
                  </a:lnTo>
                  <a:lnTo>
                    <a:pt x="94916" y="330739"/>
                  </a:lnTo>
                  <a:lnTo>
                    <a:pt x="99759" y="337999"/>
                  </a:lnTo>
                  <a:lnTo>
                    <a:pt x="101536" y="340730"/>
                  </a:lnTo>
                  <a:lnTo>
                    <a:pt x="108047" y="350722"/>
                  </a:lnTo>
                  <a:lnTo>
                    <a:pt x="114709" y="360713"/>
                  </a:lnTo>
                  <a:lnTo>
                    <a:pt x="119711" y="368288"/>
                  </a:lnTo>
                  <a:lnTo>
                    <a:pt x="121378" y="370705"/>
                  </a:lnTo>
                  <a:lnTo>
                    <a:pt x="128221" y="380696"/>
                  </a:lnTo>
                  <a:lnTo>
                    <a:pt x="135132" y="390688"/>
                  </a:lnTo>
                  <a:lnTo>
                    <a:pt x="139662" y="396944"/>
                  </a:lnTo>
                  <a:lnTo>
                    <a:pt x="142793" y="400679"/>
                  </a:lnTo>
                  <a:lnTo>
                    <a:pt x="150698" y="410671"/>
                  </a:lnTo>
                  <a:lnTo>
                    <a:pt x="158716" y="420662"/>
                  </a:lnTo>
                  <a:lnTo>
                    <a:pt x="159614" y="421785"/>
                  </a:lnTo>
                  <a:lnTo>
                    <a:pt x="168608" y="430654"/>
                  </a:lnTo>
                  <a:lnTo>
                    <a:pt x="179040" y="440645"/>
                  </a:lnTo>
                  <a:lnTo>
                    <a:pt x="179566" y="441153"/>
                  </a:lnTo>
                  <a:lnTo>
                    <a:pt x="194412" y="450637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任意多边形: 形状 2350">
              <a:extLst>
                <a:ext uri="{FF2B5EF4-FFF2-40B4-BE49-F238E27FC236}">
                  <a16:creationId xmlns:a16="http://schemas.microsoft.com/office/drawing/2014/main" id="{89C6D4EA-F5A9-8D4C-750E-E62F396D1152}"/>
                </a:ext>
              </a:extLst>
            </p:cNvPr>
            <p:cNvSpPr/>
            <p:nvPr/>
          </p:nvSpPr>
          <p:spPr>
            <a:xfrm>
              <a:off x="8983638" y="2771057"/>
              <a:ext cx="2972814" cy="460160"/>
            </a:xfrm>
            <a:custGeom>
              <a:avLst/>
              <a:gdLst>
                <a:gd name="connsiteX0" fmla="*/ 219469 w 2972814"/>
                <a:gd name="connsiteY0" fmla="*/ 459757 h 460160"/>
                <a:gd name="connsiteX1" fmla="*/ 239421 w 2972814"/>
                <a:gd name="connsiteY1" fmla="*/ 460160 h 460160"/>
                <a:gd name="connsiteX2" fmla="*/ 243427 w 2972814"/>
                <a:gd name="connsiteY2" fmla="*/ 459033 h 460160"/>
                <a:gd name="connsiteX3" fmla="*/ 259373 w 2972814"/>
                <a:gd name="connsiteY3" fmla="*/ 454390 h 460160"/>
                <a:gd name="connsiteX4" fmla="*/ 270942 w 2972814"/>
                <a:gd name="connsiteY4" fmla="*/ 449042 h 460160"/>
                <a:gd name="connsiteX5" fmla="*/ 279325 w 2972814"/>
                <a:gd name="connsiteY5" fmla="*/ 445047 h 460160"/>
                <a:gd name="connsiteX6" fmla="*/ 289290 w 2972814"/>
                <a:gd name="connsiteY6" fmla="*/ 439050 h 460160"/>
                <a:gd name="connsiteX7" fmla="*/ 299276 w 2972814"/>
                <a:gd name="connsiteY7" fmla="*/ 433327 h 460160"/>
                <a:gd name="connsiteX8" fmla="*/ 306223 w 2972814"/>
                <a:gd name="connsiteY8" fmla="*/ 429059 h 460160"/>
                <a:gd name="connsiteX9" fmla="*/ 319228 w 2972814"/>
                <a:gd name="connsiteY9" fmla="*/ 420832 h 460160"/>
                <a:gd name="connsiteX10" fmla="*/ 322152 w 2972814"/>
                <a:gd name="connsiteY10" fmla="*/ 419067 h 460160"/>
                <a:gd name="connsiteX11" fmla="*/ 338592 w 2972814"/>
                <a:gd name="connsiteY11" fmla="*/ 409076 h 460160"/>
                <a:gd name="connsiteX12" fmla="*/ 339180 w 2972814"/>
                <a:gd name="connsiteY12" fmla="*/ 408735 h 460160"/>
                <a:gd name="connsiteX13" fmla="*/ 357907 w 2972814"/>
                <a:gd name="connsiteY13" fmla="*/ 399084 h 460160"/>
                <a:gd name="connsiteX14" fmla="*/ 359132 w 2972814"/>
                <a:gd name="connsiteY14" fmla="*/ 398440 h 460160"/>
                <a:gd name="connsiteX15" fmla="*/ 379084 w 2972814"/>
                <a:gd name="connsiteY15" fmla="*/ 389899 h 460160"/>
                <a:gd name="connsiteX16" fmla="*/ 381424 w 2972814"/>
                <a:gd name="connsiteY16" fmla="*/ 389093 h 460160"/>
                <a:gd name="connsiteX17" fmla="*/ 399035 w 2972814"/>
                <a:gd name="connsiteY17" fmla="*/ 383362 h 460160"/>
                <a:gd name="connsiteX18" fmla="*/ 414322 w 2972814"/>
                <a:gd name="connsiteY18" fmla="*/ 379101 h 460160"/>
                <a:gd name="connsiteX19" fmla="*/ 418987 w 2972814"/>
                <a:gd name="connsiteY19" fmla="*/ 377810 h 460160"/>
                <a:gd name="connsiteX20" fmla="*/ 438939 w 2972814"/>
                <a:gd name="connsiteY20" fmla="*/ 373176 h 460160"/>
                <a:gd name="connsiteX21" fmla="*/ 453119 w 2972814"/>
                <a:gd name="connsiteY21" fmla="*/ 369110 h 460160"/>
                <a:gd name="connsiteX22" fmla="*/ 458891 w 2972814"/>
                <a:gd name="connsiteY22" fmla="*/ 367506 h 460160"/>
                <a:gd name="connsiteX23" fmla="*/ 478842 w 2972814"/>
                <a:gd name="connsiteY23" fmla="*/ 361182 h 460160"/>
                <a:gd name="connsiteX24" fmla="*/ 483947 w 2972814"/>
                <a:gd name="connsiteY24" fmla="*/ 359118 h 460160"/>
                <a:gd name="connsiteX25" fmla="*/ 498794 w 2972814"/>
                <a:gd name="connsiteY25" fmla="*/ 353099 h 460160"/>
                <a:gd name="connsiteX26" fmla="*/ 507676 w 2972814"/>
                <a:gd name="connsiteY26" fmla="*/ 349127 h 460160"/>
                <a:gd name="connsiteX27" fmla="*/ 518746 w 2972814"/>
                <a:gd name="connsiteY27" fmla="*/ 343997 h 460160"/>
                <a:gd name="connsiteX28" fmla="*/ 528940 w 2972814"/>
                <a:gd name="connsiteY28" fmla="*/ 339135 h 460160"/>
                <a:gd name="connsiteX29" fmla="*/ 538698 w 2972814"/>
                <a:gd name="connsiteY29" fmla="*/ 334353 h 460160"/>
                <a:gd name="connsiteX30" fmla="*/ 548771 w 2972814"/>
                <a:gd name="connsiteY30" fmla="*/ 329144 h 460160"/>
                <a:gd name="connsiteX31" fmla="*/ 558649 w 2972814"/>
                <a:gd name="connsiteY31" fmla="*/ 324269 h 460160"/>
                <a:gd name="connsiteX32" fmla="*/ 569645 w 2972814"/>
                <a:gd name="connsiteY32" fmla="*/ 319152 h 460160"/>
                <a:gd name="connsiteX33" fmla="*/ 578601 w 2972814"/>
                <a:gd name="connsiteY33" fmla="*/ 314990 h 460160"/>
                <a:gd name="connsiteX34" fmla="*/ 592427 w 2972814"/>
                <a:gd name="connsiteY34" fmla="*/ 309161 h 460160"/>
                <a:gd name="connsiteX35" fmla="*/ 598553 w 2972814"/>
                <a:gd name="connsiteY35" fmla="*/ 306566 h 460160"/>
                <a:gd name="connsiteX36" fmla="*/ 617145 w 2972814"/>
                <a:gd name="connsiteY36" fmla="*/ 299169 h 460160"/>
                <a:gd name="connsiteX37" fmla="*/ 618505 w 2972814"/>
                <a:gd name="connsiteY37" fmla="*/ 298627 h 460160"/>
                <a:gd name="connsiteX38" fmla="*/ 638457 w 2972814"/>
                <a:gd name="connsiteY38" fmla="*/ 290625 h 460160"/>
                <a:gd name="connsiteX39" fmla="*/ 641707 w 2972814"/>
                <a:gd name="connsiteY39" fmla="*/ 289178 h 460160"/>
                <a:gd name="connsiteX40" fmla="*/ 658408 w 2972814"/>
                <a:gd name="connsiteY40" fmla="*/ 281796 h 460160"/>
                <a:gd name="connsiteX41" fmla="*/ 663214 w 2972814"/>
                <a:gd name="connsiteY41" fmla="*/ 279186 h 460160"/>
                <a:gd name="connsiteX42" fmla="*/ 678361 w 2972814"/>
                <a:gd name="connsiteY42" fmla="*/ 270999 h 460160"/>
                <a:gd name="connsiteX43" fmla="*/ 681103 w 2972814"/>
                <a:gd name="connsiteY43" fmla="*/ 269195 h 460160"/>
                <a:gd name="connsiteX44" fmla="*/ 696396 w 2972814"/>
                <a:gd name="connsiteY44" fmla="*/ 259203 h 460160"/>
                <a:gd name="connsiteX45" fmla="*/ 698312 w 2972814"/>
                <a:gd name="connsiteY45" fmla="*/ 257932 h 460160"/>
                <a:gd name="connsiteX46" fmla="*/ 709332 w 2972814"/>
                <a:gd name="connsiteY46" fmla="*/ 249212 h 460160"/>
                <a:gd name="connsiteX47" fmla="*/ 718264 w 2972814"/>
                <a:gd name="connsiteY47" fmla="*/ 242097 h 460160"/>
                <a:gd name="connsiteX48" fmla="*/ 721532 w 2972814"/>
                <a:gd name="connsiteY48" fmla="*/ 239220 h 460160"/>
                <a:gd name="connsiteX49" fmla="*/ 732763 w 2972814"/>
                <a:gd name="connsiteY49" fmla="*/ 229229 h 460160"/>
                <a:gd name="connsiteX50" fmla="*/ 738215 w 2972814"/>
                <a:gd name="connsiteY50" fmla="*/ 224215 h 460160"/>
                <a:gd name="connsiteX51" fmla="*/ 743272 w 2972814"/>
                <a:gd name="connsiteY51" fmla="*/ 219237 h 460160"/>
                <a:gd name="connsiteX52" fmla="*/ 753619 w 2972814"/>
                <a:gd name="connsiteY52" fmla="*/ 209246 h 460160"/>
                <a:gd name="connsiteX53" fmla="*/ 758168 w 2972814"/>
                <a:gd name="connsiteY53" fmla="*/ 204787 h 460160"/>
                <a:gd name="connsiteX54" fmla="*/ 763785 w 2972814"/>
                <a:gd name="connsiteY54" fmla="*/ 199254 h 460160"/>
                <a:gd name="connsiteX55" fmla="*/ 773891 w 2972814"/>
                <a:gd name="connsiteY55" fmla="*/ 189263 h 460160"/>
                <a:gd name="connsiteX56" fmla="*/ 778119 w 2972814"/>
                <a:gd name="connsiteY56" fmla="*/ 185094 h 460160"/>
                <a:gd name="connsiteX57" fmla="*/ 784549 w 2972814"/>
                <a:gd name="connsiteY57" fmla="*/ 179271 h 460160"/>
                <a:gd name="connsiteX58" fmla="*/ 795256 w 2972814"/>
                <a:gd name="connsiteY58" fmla="*/ 169280 h 460160"/>
                <a:gd name="connsiteX59" fmla="*/ 798071 w 2972814"/>
                <a:gd name="connsiteY59" fmla="*/ 166797 h 460160"/>
                <a:gd name="connsiteX60" fmla="*/ 807657 w 2972814"/>
                <a:gd name="connsiteY60" fmla="*/ 159288 h 460160"/>
                <a:gd name="connsiteX61" fmla="*/ 818022 w 2972814"/>
                <a:gd name="connsiteY61" fmla="*/ 151119 h 460160"/>
                <a:gd name="connsiteX62" fmla="*/ 821127 w 2972814"/>
                <a:gd name="connsiteY62" fmla="*/ 149297 h 460160"/>
                <a:gd name="connsiteX63" fmla="*/ 837975 w 2972814"/>
                <a:gd name="connsiteY63" fmla="*/ 139418 h 460160"/>
                <a:gd name="connsiteX64" fmla="*/ 838281 w 2972814"/>
                <a:gd name="connsiteY64" fmla="*/ 139305 h 460160"/>
                <a:gd name="connsiteX65" fmla="*/ 857926 w 2972814"/>
                <a:gd name="connsiteY65" fmla="*/ 132031 h 460160"/>
                <a:gd name="connsiteX66" fmla="*/ 872475 w 2972814"/>
                <a:gd name="connsiteY66" fmla="*/ 129314 h 460160"/>
                <a:gd name="connsiteX67" fmla="*/ 877878 w 2972814"/>
                <a:gd name="connsiteY67" fmla="*/ 128295 h 460160"/>
                <a:gd name="connsiteX68" fmla="*/ 897829 w 2972814"/>
                <a:gd name="connsiteY68" fmla="*/ 128565 h 460160"/>
                <a:gd name="connsiteX69" fmla="*/ 902612 w 2972814"/>
                <a:gd name="connsiteY69" fmla="*/ 129314 h 460160"/>
                <a:gd name="connsiteX70" fmla="*/ 917782 w 2972814"/>
                <a:gd name="connsiteY70" fmla="*/ 131721 h 460160"/>
                <a:gd name="connsiteX71" fmla="*/ 937733 w 2972814"/>
                <a:gd name="connsiteY71" fmla="*/ 136722 h 460160"/>
                <a:gd name="connsiteX72" fmla="*/ 946019 w 2972814"/>
                <a:gd name="connsiteY72" fmla="*/ 139305 h 460160"/>
                <a:gd name="connsiteX73" fmla="*/ 957685 w 2972814"/>
                <a:gd name="connsiteY73" fmla="*/ 143039 h 460160"/>
                <a:gd name="connsiteX74" fmla="*/ 975813 w 2972814"/>
                <a:gd name="connsiteY74" fmla="*/ 149297 h 460160"/>
                <a:gd name="connsiteX75" fmla="*/ 977636 w 2972814"/>
                <a:gd name="connsiteY75" fmla="*/ 149904 h 460160"/>
                <a:gd name="connsiteX76" fmla="*/ 997589 w 2972814"/>
                <a:gd name="connsiteY76" fmla="*/ 157443 h 460160"/>
                <a:gd name="connsiteX77" fmla="*/ 1002207 w 2972814"/>
                <a:gd name="connsiteY77" fmla="*/ 159288 h 460160"/>
                <a:gd name="connsiteX78" fmla="*/ 1017541 w 2972814"/>
                <a:gd name="connsiteY78" fmla="*/ 165520 h 460160"/>
                <a:gd name="connsiteX79" fmla="*/ 1025773 w 2972814"/>
                <a:gd name="connsiteY79" fmla="*/ 169280 h 460160"/>
                <a:gd name="connsiteX80" fmla="*/ 1037492 w 2972814"/>
                <a:gd name="connsiteY80" fmla="*/ 174285 h 460160"/>
                <a:gd name="connsiteX81" fmla="*/ 1048664 w 2972814"/>
                <a:gd name="connsiteY81" fmla="*/ 179271 h 460160"/>
                <a:gd name="connsiteX82" fmla="*/ 1057444 w 2972814"/>
                <a:gd name="connsiteY82" fmla="*/ 183611 h 460160"/>
                <a:gd name="connsiteX83" fmla="*/ 1068083 w 2972814"/>
                <a:gd name="connsiteY83" fmla="*/ 189263 h 460160"/>
                <a:gd name="connsiteX84" fmla="*/ 1077396 w 2972814"/>
                <a:gd name="connsiteY84" fmla="*/ 194007 h 460160"/>
                <a:gd name="connsiteX85" fmla="*/ 1087027 w 2972814"/>
                <a:gd name="connsiteY85" fmla="*/ 199254 h 460160"/>
                <a:gd name="connsiteX86" fmla="*/ 1097348 w 2972814"/>
                <a:gd name="connsiteY86" fmla="*/ 204755 h 460160"/>
                <a:gd name="connsiteX87" fmla="*/ 1105653 w 2972814"/>
                <a:gd name="connsiteY87" fmla="*/ 209246 h 460160"/>
                <a:gd name="connsiteX88" fmla="*/ 1117299 w 2972814"/>
                <a:gd name="connsiteY88" fmla="*/ 215639 h 460160"/>
                <a:gd name="connsiteX89" fmla="*/ 1124878 w 2972814"/>
                <a:gd name="connsiteY89" fmla="*/ 219237 h 460160"/>
                <a:gd name="connsiteX90" fmla="*/ 1137251 w 2972814"/>
                <a:gd name="connsiteY90" fmla="*/ 225019 h 460160"/>
                <a:gd name="connsiteX91" fmla="*/ 1147636 w 2972814"/>
                <a:gd name="connsiteY91" fmla="*/ 229229 h 460160"/>
                <a:gd name="connsiteX92" fmla="*/ 1157203 w 2972814"/>
                <a:gd name="connsiteY92" fmla="*/ 233102 h 460160"/>
                <a:gd name="connsiteX93" fmla="*/ 1177155 w 2972814"/>
                <a:gd name="connsiteY93" fmla="*/ 238511 h 460160"/>
                <a:gd name="connsiteX94" fmla="*/ 1182303 w 2972814"/>
                <a:gd name="connsiteY94" fmla="*/ 239220 h 460160"/>
                <a:gd name="connsiteX95" fmla="*/ 1197106 w 2972814"/>
                <a:gd name="connsiteY95" fmla="*/ 241325 h 460160"/>
                <a:gd name="connsiteX96" fmla="*/ 1217058 w 2972814"/>
                <a:gd name="connsiteY96" fmla="*/ 241565 h 460160"/>
                <a:gd name="connsiteX97" fmla="*/ 1234328 w 2972814"/>
                <a:gd name="connsiteY97" fmla="*/ 239220 h 460160"/>
                <a:gd name="connsiteX98" fmla="*/ 1237010 w 2972814"/>
                <a:gd name="connsiteY98" fmla="*/ 238868 h 460160"/>
                <a:gd name="connsiteX99" fmla="*/ 1256962 w 2972814"/>
                <a:gd name="connsiteY99" fmla="*/ 234073 h 460160"/>
                <a:gd name="connsiteX100" fmla="*/ 1272708 w 2972814"/>
                <a:gd name="connsiteY100" fmla="*/ 229229 h 460160"/>
                <a:gd name="connsiteX101" fmla="*/ 1276913 w 2972814"/>
                <a:gd name="connsiteY101" fmla="*/ 227921 h 460160"/>
                <a:gd name="connsiteX102" fmla="*/ 1296865 w 2972814"/>
                <a:gd name="connsiteY102" fmla="*/ 220902 h 460160"/>
                <a:gd name="connsiteX103" fmla="*/ 1301421 w 2972814"/>
                <a:gd name="connsiteY103" fmla="*/ 219237 h 460160"/>
                <a:gd name="connsiteX104" fmla="*/ 1316817 w 2972814"/>
                <a:gd name="connsiteY104" fmla="*/ 213774 h 460160"/>
                <a:gd name="connsiteX105" fmla="*/ 1331546 w 2972814"/>
                <a:gd name="connsiteY105" fmla="*/ 209246 h 460160"/>
                <a:gd name="connsiteX106" fmla="*/ 1336769 w 2972814"/>
                <a:gd name="connsiteY106" fmla="*/ 207592 h 460160"/>
                <a:gd name="connsiteX107" fmla="*/ 1356720 w 2972814"/>
                <a:gd name="connsiteY107" fmla="*/ 203178 h 460160"/>
                <a:gd name="connsiteX108" fmla="*/ 1376672 w 2972814"/>
                <a:gd name="connsiteY108" fmla="*/ 201167 h 460160"/>
                <a:gd name="connsiteX109" fmla="*/ 1396625 w 2972814"/>
                <a:gd name="connsiteY109" fmla="*/ 201894 h 460160"/>
                <a:gd name="connsiteX110" fmla="*/ 1416576 w 2972814"/>
                <a:gd name="connsiteY110" fmla="*/ 205606 h 460160"/>
                <a:gd name="connsiteX111" fmla="*/ 1427809 w 2972814"/>
                <a:gd name="connsiteY111" fmla="*/ 209246 h 460160"/>
                <a:gd name="connsiteX112" fmla="*/ 1436528 w 2972814"/>
                <a:gd name="connsiteY112" fmla="*/ 212177 h 460160"/>
                <a:gd name="connsiteX113" fmla="*/ 1452165 w 2972814"/>
                <a:gd name="connsiteY113" fmla="*/ 219237 h 460160"/>
                <a:gd name="connsiteX114" fmla="*/ 1456479 w 2972814"/>
                <a:gd name="connsiteY114" fmla="*/ 221119 h 460160"/>
                <a:gd name="connsiteX115" fmla="*/ 1472182 w 2972814"/>
                <a:gd name="connsiteY115" fmla="*/ 229229 h 460160"/>
                <a:gd name="connsiteX116" fmla="*/ 1476432 w 2972814"/>
                <a:gd name="connsiteY116" fmla="*/ 231433 h 460160"/>
                <a:gd name="connsiteX117" fmla="*/ 1491574 w 2972814"/>
                <a:gd name="connsiteY117" fmla="*/ 239220 h 460160"/>
                <a:gd name="connsiteX118" fmla="*/ 1496383 w 2972814"/>
                <a:gd name="connsiteY118" fmla="*/ 241700 h 460160"/>
                <a:gd name="connsiteX119" fmla="*/ 1511570 w 2972814"/>
                <a:gd name="connsiteY119" fmla="*/ 249212 h 460160"/>
                <a:gd name="connsiteX120" fmla="*/ 1516335 w 2972814"/>
                <a:gd name="connsiteY120" fmla="*/ 251524 h 460160"/>
                <a:gd name="connsiteX121" fmla="*/ 1536286 w 2972814"/>
                <a:gd name="connsiteY121" fmla="*/ 259055 h 460160"/>
                <a:gd name="connsiteX122" fmla="*/ 1536801 w 2972814"/>
                <a:gd name="connsiteY122" fmla="*/ 259203 h 460160"/>
                <a:gd name="connsiteX123" fmla="*/ 1556239 w 2972814"/>
                <a:gd name="connsiteY123" fmla="*/ 265053 h 460160"/>
                <a:gd name="connsiteX124" fmla="*/ 1576190 w 2972814"/>
                <a:gd name="connsiteY124" fmla="*/ 268964 h 460160"/>
                <a:gd name="connsiteX125" fmla="*/ 1577926 w 2972814"/>
                <a:gd name="connsiteY125" fmla="*/ 269195 h 460160"/>
                <a:gd name="connsiteX126" fmla="*/ 1596142 w 2972814"/>
                <a:gd name="connsiteY126" fmla="*/ 271636 h 460160"/>
                <a:gd name="connsiteX127" fmla="*/ 1616093 w 2972814"/>
                <a:gd name="connsiteY127" fmla="*/ 273455 h 460160"/>
                <a:gd name="connsiteX128" fmla="*/ 1636046 w 2972814"/>
                <a:gd name="connsiteY128" fmla="*/ 275510 h 460160"/>
                <a:gd name="connsiteX129" fmla="*/ 1655997 w 2972814"/>
                <a:gd name="connsiteY129" fmla="*/ 278097 h 460160"/>
                <a:gd name="connsiteX130" fmla="*/ 1661920 w 2972814"/>
                <a:gd name="connsiteY130" fmla="*/ 279186 h 460160"/>
                <a:gd name="connsiteX131" fmla="*/ 1675949 w 2972814"/>
                <a:gd name="connsiteY131" fmla="*/ 281842 h 460160"/>
                <a:gd name="connsiteX132" fmla="*/ 1695900 w 2972814"/>
                <a:gd name="connsiteY132" fmla="*/ 286431 h 460160"/>
                <a:gd name="connsiteX133" fmla="*/ 1706869 w 2972814"/>
                <a:gd name="connsiteY133" fmla="*/ 289178 h 460160"/>
                <a:gd name="connsiteX134" fmla="*/ 1715853 w 2972814"/>
                <a:gd name="connsiteY134" fmla="*/ 291392 h 460160"/>
                <a:gd name="connsiteX135" fmla="*/ 1735804 w 2972814"/>
                <a:gd name="connsiteY135" fmla="*/ 296429 h 460160"/>
                <a:gd name="connsiteX136" fmla="*/ 1746796 w 2972814"/>
                <a:gd name="connsiteY136" fmla="*/ 299169 h 460160"/>
                <a:gd name="connsiteX137" fmla="*/ 1755756 w 2972814"/>
                <a:gd name="connsiteY137" fmla="*/ 301439 h 460160"/>
                <a:gd name="connsiteX138" fmla="*/ 1775707 w 2972814"/>
                <a:gd name="connsiteY138" fmla="*/ 305483 h 460160"/>
                <a:gd name="connsiteX139" fmla="*/ 1794091 w 2972814"/>
                <a:gd name="connsiteY139" fmla="*/ 309161 h 460160"/>
                <a:gd name="connsiteX140" fmla="*/ 1795660 w 2972814"/>
                <a:gd name="connsiteY140" fmla="*/ 309481 h 460160"/>
                <a:gd name="connsiteX141" fmla="*/ 1815612 w 2972814"/>
                <a:gd name="connsiteY141" fmla="*/ 312674 h 460160"/>
                <a:gd name="connsiteX142" fmla="*/ 1835563 w 2972814"/>
                <a:gd name="connsiteY142" fmla="*/ 315651 h 460160"/>
                <a:gd name="connsiteX143" fmla="*/ 1855515 w 2972814"/>
                <a:gd name="connsiteY143" fmla="*/ 318011 h 460160"/>
                <a:gd name="connsiteX144" fmla="*/ 1875467 w 2972814"/>
                <a:gd name="connsiteY144" fmla="*/ 318917 h 460160"/>
                <a:gd name="connsiteX145" fmla="*/ 1895419 w 2972814"/>
                <a:gd name="connsiteY145" fmla="*/ 317847 h 460160"/>
                <a:gd name="connsiteX146" fmla="*/ 1915370 w 2972814"/>
                <a:gd name="connsiteY146" fmla="*/ 313592 h 460160"/>
                <a:gd name="connsiteX147" fmla="*/ 1925523 w 2972814"/>
                <a:gd name="connsiteY147" fmla="*/ 309161 h 460160"/>
                <a:gd name="connsiteX148" fmla="*/ 1935322 w 2972814"/>
                <a:gd name="connsiteY148" fmla="*/ 305038 h 460160"/>
                <a:gd name="connsiteX149" fmla="*/ 1944452 w 2972814"/>
                <a:gd name="connsiteY149" fmla="*/ 299169 h 460160"/>
                <a:gd name="connsiteX150" fmla="*/ 1955274 w 2972814"/>
                <a:gd name="connsiteY150" fmla="*/ 292146 h 460160"/>
                <a:gd name="connsiteX151" fmla="*/ 1958756 w 2972814"/>
                <a:gd name="connsiteY151" fmla="*/ 289178 h 460160"/>
                <a:gd name="connsiteX152" fmla="*/ 1970289 w 2972814"/>
                <a:gd name="connsiteY152" fmla="*/ 279186 h 460160"/>
                <a:gd name="connsiteX153" fmla="*/ 1975226 w 2972814"/>
                <a:gd name="connsiteY153" fmla="*/ 274901 h 460160"/>
                <a:gd name="connsiteX154" fmla="*/ 1980710 w 2972814"/>
                <a:gd name="connsiteY154" fmla="*/ 269195 h 460160"/>
                <a:gd name="connsiteX155" fmla="*/ 1990401 w 2972814"/>
                <a:gd name="connsiteY155" fmla="*/ 259203 h 460160"/>
                <a:gd name="connsiteX156" fmla="*/ 1995177 w 2972814"/>
                <a:gd name="connsiteY156" fmla="*/ 254150 h 460160"/>
                <a:gd name="connsiteX157" fmla="*/ 1999411 w 2972814"/>
                <a:gd name="connsiteY157" fmla="*/ 249212 h 460160"/>
                <a:gd name="connsiteX158" fmla="*/ 2008351 w 2972814"/>
                <a:gd name="connsiteY158" fmla="*/ 239220 h 460160"/>
                <a:gd name="connsiteX159" fmla="*/ 2015129 w 2972814"/>
                <a:gd name="connsiteY159" fmla="*/ 231341 h 460160"/>
                <a:gd name="connsiteX160" fmla="*/ 2016890 w 2972814"/>
                <a:gd name="connsiteY160" fmla="*/ 229229 h 460160"/>
                <a:gd name="connsiteX161" fmla="*/ 2025580 w 2972814"/>
                <a:gd name="connsiteY161" fmla="*/ 219237 h 460160"/>
                <a:gd name="connsiteX162" fmla="*/ 2034390 w 2972814"/>
                <a:gd name="connsiteY162" fmla="*/ 209246 h 460160"/>
                <a:gd name="connsiteX163" fmla="*/ 2035081 w 2972814"/>
                <a:gd name="connsiteY163" fmla="*/ 208449 h 460160"/>
                <a:gd name="connsiteX164" fmla="*/ 2043672 w 2972814"/>
                <a:gd name="connsiteY164" fmla="*/ 199254 h 460160"/>
                <a:gd name="connsiteX165" fmla="*/ 2053067 w 2972814"/>
                <a:gd name="connsiteY165" fmla="*/ 189263 h 460160"/>
                <a:gd name="connsiteX166" fmla="*/ 2055033 w 2972814"/>
                <a:gd name="connsiteY166" fmla="*/ 187151 h 460160"/>
                <a:gd name="connsiteX167" fmla="*/ 2063675 w 2972814"/>
                <a:gd name="connsiteY167" fmla="*/ 179271 h 460160"/>
                <a:gd name="connsiteX168" fmla="*/ 2074984 w 2972814"/>
                <a:gd name="connsiteY168" fmla="*/ 169414 h 460160"/>
                <a:gd name="connsiteX169" fmla="*/ 2075191 w 2972814"/>
                <a:gd name="connsiteY169" fmla="*/ 169280 h 460160"/>
                <a:gd name="connsiteX170" fmla="*/ 2090136 w 2972814"/>
                <a:gd name="connsiteY170" fmla="*/ 159288 h 460160"/>
                <a:gd name="connsiteX171" fmla="*/ 2094936 w 2972814"/>
                <a:gd name="connsiteY171" fmla="*/ 156237 h 460160"/>
                <a:gd name="connsiteX172" fmla="*/ 2113165 w 2972814"/>
                <a:gd name="connsiteY172" fmla="*/ 149297 h 460160"/>
                <a:gd name="connsiteX173" fmla="*/ 2114888 w 2972814"/>
                <a:gd name="connsiteY173" fmla="*/ 148639 h 460160"/>
                <a:gd name="connsiteX174" fmla="*/ 2134840 w 2972814"/>
                <a:gd name="connsiteY174" fmla="*/ 146741 h 460160"/>
                <a:gd name="connsiteX175" fmla="*/ 2149589 w 2972814"/>
                <a:gd name="connsiteY175" fmla="*/ 149297 h 460160"/>
                <a:gd name="connsiteX176" fmla="*/ 2154791 w 2972814"/>
                <a:gd name="connsiteY176" fmla="*/ 150184 h 460160"/>
                <a:gd name="connsiteX177" fmla="*/ 2174743 w 2972814"/>
                <a:gd name="connsiteY177" fmla="*/ 157957 h 460160"/>
                <a:gd name="connsiteX178" fmla="*/ 2176977 w 2972814"/>
                <a:gd name="connsiteY178" fmla="*/ 159288 h 460160"/>
                <a:gd name="connsiteX179" fmla="*/ 2193738 w 2972814"/>
                <a:gd name="connsiteY179" fmla="*/ 169280 h 460160"/>
                <a:gd name="connsiteX180" fmla="*/ 2194695 w 2972814"/>
                <a:gd name="connsiteY180" fmla="*/ 169851 h 460160"/>
                <a:gd name="connsiteX181" fmla="*/ 2206804 w 2972814"/>
                <a:gd name="connsiteY181" fmla="*/ 179271 h 460160"/>
                <a:gd name="connsiteX182" fmla="*/ 2214647 w 2972814"/>
                <a:gd name="connsiteY182" fmla="*/ 185091 h 460160"/>
                <a:gd name="connsiteX183" fmla="*/ 2219572 w 2972814"/>
                <a:gd name="connsiteY183" fmla="*/ 189263 h 460160"/>
                <a:gd name="connsiteX184" fmla="*/ 2231425 w 2972814"/>
                <a:gd name="connsiteY184" fmla="*/ 199254 h 460160"/>
                <a:gd name="connsiteX185" fmla="*/ 2234599 w 2972814"/>
                <a:gd name="connsiteY185" fmla="*/ 202001 h 460160"/>
                <a:gd name="connsiteX186" fmla="*/ 2242542 w 2972814"/>
                <a:gd name="connsiteY186" fmla="*/ 209246 h 460160"/>
                <a:gd name="connsiteX187" fmla="*/ 2253510 w 2972814"/>
                <a:gd name="connsiteY187" fmla="*/ 219237 h 460160"/>
                <a:gd name="connsiteX188" fmla="*/ 2254550 w 2972814"/>
                <a:gd name="connsiteY188" fmla="*/ 220171 h 460160"/>
                <a:gd name="connsiteX189" fmla="*/ 2264516 w 2972814"/>
                <a:gd name="connsiteY189" fmla="*/ 229229 h 460160"/>
                <a:gd name="connsiteX190" fmla="*/ 2274503 w 2972814"/>
                <a:gd name="connsiteY190" fmla="*/ 238234 h 460160"/>
                <a:gd name="connsiteX191" fmla="*/ 2275670 w 2972814"/>
                <a:gd name="connsiteY191" fmla="*/ 239220 h 460160"/>
                <a:gd name="connsiteX192" fmla="*/ 2287155 w 2972814"/>
                <a:gd name="connsiteY192" fmla="*/ 249212 h 460160"/>
                <a:gd name="connsiteX193" fmla="*/ 2294454 w 2972814"/>
                <a:gd name="connsiteY193" fmla="*/ 255380 h 460160"/>
                <a:gd name="connsiteX194" fmla="*/ 2299402 w 2972814"/>
                <a:gd name="connsiteY194" fmla="*/ 259203 h 460160"/>
                <a:gd name="connsiteX195" fmla="*/ 2311764 w 2972814"/>
                <a:gd name="connsiteY195" fmla="*/ 269195 h 460160"/>
                <a:gd name="connsiteX196" fmla="*/ 2314406 w 2972814"/>
                <a:gd name="connsiteY196" fmla="*/ 271224 h 460160"/>
                <a:gd name="connsiteX197" fmla="*/ 2327021 w 2972814"/>
                <a:gd name="connsiteY197" fmla="*/ 279186 h 460160"/>
                <a:gd name="connsiteX198" fmla="*/ 2334357 w 2972814"/>
                <a:gd name="connsiteY198" fmla="*/ 283859 h 460160"/>
                <a:gd name="connsiteX199" fmla="*/ 2345432 w 2972814"/>
                <a:gd name="connsiteY199" fmla="*/ 289178 h 460160"/>
                <a:gd name="connsiteX200" fmla="*/ 2354310 w 2972814"/>
                <a:gd name="connsiteY200" fmla="*/ 293570 h 460160"/>
                <a:gd name="connsiteX201" fmla="*/ 2371833 w 2972814"/>
                <a:gd name="connsiteY201" fmla="*/ 299169 h 460160"/>
                <a:gd name="connsiteX202" fmla="*/ 2374261 w 2972814"/>
                <a:gd name="connsiteY202" fmla="*/ 299944 h 460160"/>
                <a:gd name="connsiteX203" fmla="*/ 2394213 w 2972814"/>
                <a:gd name="connsiteY203" fmla="*/ 302640 h 460160"/>
                <a:gd name="connsiteX204" fmla="*/ 2414165 w 2972814"/>
                <a:gd name="connsiteY204" fmla="*/ 302378 h 460160"/>
                <a:gd name="connsiteX205" fmla="*/ 2434117 w 2972814"/>
                <a:gd name="connsiteY205" fmla="*/ 299925 h 460160"/>
                <a:gd name="connsiteX206" fmla="*/ 2437201 w 2972814"/>
                <a:gd name="connsiteY206" fmla="*/ 299169 h 460160"/>
                <a:gd name="connsiteX207" fmla="*/ 2454068 w 2972814"/>
                <a:gd name="connsiteY207" fmla="*/ 295065 h 460160"/>
                <a:gd name="connsiteX208" fmla="*/ 2471723 w 2972814"/>
                <a:gd name="connsiteY208" fmla="*/ 289178 h 460160"/>
                <a:gd name="connsiteX209" fmla="*/ 2474020 w 2972814"/>
                <a:gd name="connsiteY209" fmla="*/ 288399 h 460160"/>
                <a:gd name="connsiteX210" fmla="*/ 2493972 w 2972814"/>
                <a:gd name="connsiteY210" fmla="*/ 281078 h 460160"/>
                <a:gd name="connsiteX211" fmla="*/ 2498540 w 2972814"/>
                <a:gd name="connsiteY211" fmla="*/ 279186 h 460160"/>
                <a:gd name="connsiteX212" fmla="*/ 2513924 w 2972814"/>
                <a:gd name="connsiteY212" fmla="*/ 272791 h 460160"/>
                <a:gd name="connsiteX213" fmla="*/ 2522014 w 2972814"/>
                <a:gd name="connsiteY213" fmla="*/ 269195 h 460160"/>
                <a:gd name="connsiteX214" fmla="*/ 2533875 w 2972814"/>
                <a:gd name="connsiteY214" fmla="*/ 263907 h 460160"/>
                <a:gd name="connsiteX215" fmla="*/ 2543663 w 2972814"/>
                <a:gd name="connsiteY215" fmla="*/ 259203 h 460160"/>
                <a:gd name="connsiteX216" fmla="*/ 2553827 w 2972814"/>
                <a:gd name="connsiteY216" fmla="*/ 254350 h 460160"/>
                <a:gd name="connsiteX217" fmla="*/ 2564158 w 2972814"/>
                <a:gd name="connsiteY217" fmla="*/ 249212 h 460160"/>
                <a:gd name="connsiteX218" fmla="*/ 2573779 w 2972814"/>
                <a:gd name="connsiteY218" fmla="*/ 244304 h 460160"/>
                <a:gd name="connsiteX219" fmla="*/ 2584240 w 2972814"/>
                <a:gd name="connsiteY219" fmla="*/ 239220 h 460160"/>
                <a:gd name="connsiteX220" fmla="*/ 2593731 w 2972814"/>
                <a:gd name="connsiteY220" fmla="*/ 234658 h 460160"/>
                <a:gd name="connsiteX221" fmla="*/ 2606057 w 2972814"/>
                <a:gd name="connsiteY221" fmla="*/ 229229 h 460160"/>
                <a:gd name="connsiteX222" fmla="*/ 2613683 w 2972814"/>
                <a:gd name="connsiteY222" fmla="*/ 225926 h 460160"/>
                <a:gd name="connsiteX223" fmla="*/ 2632968 w 2972814"/>
                <a:gd name="connsiteY223" fmla="*/ 219237 h 460160"/>
                <a:gd name="connsiteX224" fmla="*/ 2633634 w 2972814"/>
                <a:gd name="connsiteY224" fmla="*/ 219016 h 460160"/>
                <a:gd name="connsiteX225" fmla="*/ 2653586 w 2972814"/>
                <a:gd name="connsiteY225" fmla="*/ 216234 h 460160"/>
                <a:gd name="connsiteX226" fmla="*/ 2673538 w 2972814"/>
                <a:gd name="connsiteY226" fmla="*/ 218314 h 460160"/>
                <a:gd name="connsiteX227" fmla="*/ 2675759 w 2972814"/>
                <a:gd name="connsiteY227" fmla="*/ 219237 h 460160"/>
                <a:gd name="connsiteX228" fmla="*/ 2693490 w 2972814"/>
                <a:gd name="connsiteY228" fmla="*/ 226663 h 460160"/>
                <a:gd name="connsiteX229" fmla="*/ 2696899 w 2972814"/>
                <a:gd name="connsiteY229" fmla="*/ 229229 h 460160"/>
                <a:gd name="connsiteX230" fmla="*/ 2709818 w 2972814"/>
                <a:gd name="connsiteY230" fmla="*/ 239220 h 460160"/>
                <a:gd name="connsiteX231" fmla="*/ 2713441 w 2972814"/>
                <a:gd name="connsiteY231" fmla="*/ 241873 h 460160"/>
                <a:gd name="connsiteX232" fmla="*/ 2720209 w 2972814"/>
                <a:gd name="connsiteY232" fmla="*/ 249212 h 460160"/>
                <a:gd name="connsiteX233" fmla="*/ 2729123 w 2972814"/>
                <a:gd name="connsiteY233" fmla="*/ 259203 h 460160"/>
                <a:gd name="connsiteX234" fmla="*/ 2733393 w 2972814"/>
                <a:gd name="connsiteY234" fmla="*/ 263819 h 460160"/>
                <a:gd name="connsiteX235" fmla="*/ 2737216 w 2972814"/>
                <a:gd name="connsiteY235" fmla="*/ 269195 h 460160"/>
                <a:gd name="connsiteX236" fmla="*/ 2744286 w 2972814"/>
                <a:gd name="connsiteY236" fmla="*/ 279186 h 460160"/>
                <a:gd name="connsiteX237" fmla="*/ 2751441 w 2972814"/>
                <a:gd name="connsiteY237" fmla="*/ 289178 h 460160"/>
                <a:gd name="connsiteX238" fmla="*/ 2753345 w 2972814"/>
                <a:gd name="connsiteY238" fmla="*/ 291783 h 460160"/>
                <a:gd name="connsiteX239" fmla="*/ 2758105 w 2972814"/>
                <a:gd name="connsiteY239" fmla="*/ 299169 h 460160"/>
                <a:gd name="connsiteX240" fmla="*/ 2764308 w 2972814"/>
                <a:gd name="connsiteY240" fmla="*/ 309161 h 460160"/>
                <a:gd name="connsiteX241" fmla="*/ 2770681 w 2972814"/>
                <a:gd name="connsiteY241" fmla="*/ 319152 h 460160"/>
                <a:gd name="connsiteX242" fmla="*/ 2773297 w 2972814"/>
                <a:gd name="connsiteY242" fmla="*/ 323335 h 460160"/>
                <a:gd name="connsiteX243" fmla="*/ 2776823 w 2972814"/>
                <a:gd name="connsiteY243" fmla="*/ 329144 h 460160"/>
                <a:gd name="connsiteX244" fmla="*/ 2783058 w 2972814"/>
                <a:gd name="connsiteY244" fmla="*/ 339135 h 460160"/>
                <a:gd name="connsiteX245" fmla="*/ 2789204 w 2972814"/>
                <a:gd name="connsiteY245" fmla="*/ 349127 h 460160"/>
                <a:gd name="connsiteX246" fmla="*/ 2793248 w 2972814"/>
                <a:gd name="connsiteY246" fmla="*/ 355755 h 460160"/>
                <a:gd name="connsiteX247" fmla="*/ 2795405 w 2972814"/>
                <a:gd name="connsiteY247" fmla="*/ 359118 h 460160"/>
                <a:gd name="connsiteX248" fmla="*/ 2801890 w 2972814"/>
                <a:gd name="connsiteY248" fmla="*/ 369110 h 460160"/>
                <a:gd name="connsiteX249" fmla="*/ 2808379 w 2972814"/>
                <a:gd name="connsiteY249" fmla="*/ 379101 h 460160"/>
                <a:gd name="connsiteX250" fmla="*/ 2813200 w 2972814"/>
                <a:gd name="connsiteY250" fmla="*/ 386369 h 460160"/>
                <a:gd name="connsiteX251" fmla="*/ 2815309 w 2972814"/>
                <a:gd name="connsiteY251" fmla="*/ 389093 h 460160"/>
                <a:gd name="connsiteX252" fmla="*/ 2822751 w 2972814"/>
                <a:gd name="connsiteY252" fmla="*/ 399084 h 460160"/>
                <a:gd name="connsiteX253" fmla="*/ 2830456 w 2972814"/>
                <a:gd name="connsiteY253" fmla="*/ 409076 h 460160"/>
                <a:gd name="connsiteX254" fmla="*/ 2833152 w 2972814"/>
                <a:gd name="connsiteY254" fmla="*/ 412679 h 460160"/>
                <a:gd name="connsiteX255" fmla="*/ 2839557 w 2972814"/>
                <a:gd name="connsiteY255" fmla="*/ 419067 h 460160"/>
                <a:gd name="connsiteX256" fmla="*/ 2849586 w 2972814"/>
                <a:gd name="connsiteY256" fmla="*/ 429059 h 460160"/>
                <a:gd name="connsiteX257" fmla="*/ 2853104 w 2972814"/>
                <a:gd name="connsiteY257" fmla="*/ 432427 h 460160"/>
                <a:gd name="connsiteX258" fmla="*/ 2864085 w 2972814"/>
                <a:gd name="connsiteY258" fmla="*/ 439050 h 460160"/>
                <a:gd name="connsiteX259" fmla="*/ 2873055 w 2972814"/>
                <a:gd name="connsiteY259" fmla="*/ 444643 h 460160"/>
                <a:gd name="connsiteX260" fmla="*/ 2893007 w 2972814"/>
                <a:gd name="connsiteY260" fmla="*/ 448917 h 460160"/>
                <a:gd name="connsiteX261" fmla="*/ 2912959 w 2972814"/>
                <a:gd name="connsiteY261" fmla="*/ 446524 h 460160"/>
                <a:gd name="connsiteX262" fmla="*/ 2930972 w 2972814"/>
                <a:gd name="connsiteY262" fmla="*/ 439050 h 460160"/>
                <a:gd name="connsiteX263" fmla="*/ 2932911 w 2972814"/>
                <a:gd name="connsiteY263" fmla="*/ 438248 h 460160"/>
                <a:gd name="connsiteX264" fmla="*/ 2948653 w 2972814"/>
                <a:gd name="connsiteY264" fmla="*/ 429059 h 460160"/>
                <a:gd name="connsiteX265" fmla="*/ 2952862 w 2972814"/>
                <a:gd name="connsiteY265" fmla="*/ 426518 h 460160"/>
                <a:gd name="connsiteX266" fmla="*/ 2963223 w 2972814"/>
                <a:gd name="connsiteY266" fmla="*/ 419067 h 460160"/>
                <a:gd name="connsiteX267" fmla="*/ 2972814 w 2972814"/>
                <a:gd name="connsiteY267" fmla="*/ 412419 h 460160"/>
                <a:gd name="connsiteX268" fmla="*/ 2972814 w 2972814"/>
                <a:gd name="connsiteY268" fmla="*/ 409076 h 460160"/>
                <a:gd name="connsiteX269" fmla="*/ 2972814 w 2972814"/>
                <a:gd name="connsiteY269" fmla="*/ 399084 h 460160"/>
                <a:gd name="connsiteX270" fmla="*/ 2972814 w 2972814"/>
                <a:gd name="connsiteY270" fmla="*/ 389093 h 460160"/>
                <a:gd name="connsiteX271" fmla="*/ 2972814 w 2972814"/>
                <a:gd name="connsiteY271" fmla="*/ 379101 h 460160"/>
                <a:gd name="connsiteX272" fmla="*/ 2972814 w 2972814"/>
                <a:gd name="connsiteY272" fmla="*/ 369110 h 460160"/>
                <a:gd name="connsiteX273" fmla="*/ 2972814 w 2972814"/>
                <a:gd name="connsiteY273" fmla="*/ 359118 h 460160"/>
                <a:gd name="connsiteX274" fmla="*/ 2972814 w 2972814"/>
                <a:gd name="connsiteY274" fmla="*/ 349127 h 460160"/>
                <a:gd name="connsiteX275" fmla="*/ 2972814 w 2972814"/>
                <a:gd name="connsiteY275" fmla="*/ 339135 h 460160"/>
                <a:gd name="connsiteX276" fmla="*/ 2972814 w 2972814"/>
                <a:gd name="connsiteY276" fmla="*/ 329144 h 460160"/>
                <a:gd name="connsiteX277" fmla="*/ 2972814 w 2972814"/>
                <a:gd name="connsiteY277" fmla="*/ 319152 h 460160"/>
                <a:gd name="connsiteX278" fmla="*/ 2972814 w 2972814"/>
                <a:gd name="connsiteY278" fmla="*/ 309161 h 460160"/>
                <a:gd name="connsiteX279" fmla="*/ 2972814 w 2972814"/>
                <a:gd name="connsiteY279" fmla="*/ 299169 h 460160"/>
                <a:gd name="connsiteX280" fmla="*/ 2972814 w 2972814"/>
                <a:gd name="connsiteY280" fmla="*/ 289178 h 460160"/>
                <a:gd name="connsiteX281" fmla="*/ 2972814 w 2972814"/>
                <a:gd name="connsiteY281" fmla="*/ 284256 h 460160"/>
                <a:gd name="connsiteX282" fmla="*/ 2965778 w 2972814"/>
                <a:gd name="connsiteY282" fmla="*/ 289178 h 460160"/>
                <a:gd name="connsiteX283" fmla="*/ 2952862 w 2972814"/>
                <a:gd name="connsiteY283" fmla="*/ 298131 h 460160"/>
                <a:gd name="connsiteX284" fmla="*/ 2951044 w 2972814"/>
                <a:gd name="connsiteY284" fmla="*/ 299169 h 460160"/>
                <a:gd name="connsiteX285" fmla="*/ 2934740 w 2972814"/>
                <a:gd name="connsiteY285" fmla="*/ 309161 h 460160"/>
                <a:gd name="connsiteX286" fmla="*/ 2932911 w 2972814"/>
                <a:gd name="connsiteY286" fmla="*/ 310220 h 460160"/>
                <a:gd name="connsiteX287" fmla="*/ 2912959 w 2972814"/>
                <a:gd name="connsiteY287" fmla="*/ 318046 h 460160"/>
                <a:gd name="connsiteX288" fmla="*/ 2904473 w 2972814"/>
                <a:gd name="connsiteY288" fmla="*/ 319152 h 460160"/>
                <a:gd name="connsiteX289" fmla="*/ 2893007 w 2972814"/>
                <a:gd name="connsiteY289" fmla="*/ 320667 h 460160"/>
                <a:gd name="connsiteX290" fmla="*/ 2886435 w 2972814"/>
                <a:gd name="connsiteY290" fmla="*/ 319152 h 460160"/>
                <a:gd name="connsiteX291" fmla="*/ 2873055 w 2972814"/>
                <a:gd name="connsiteY291" fmla="*/ 316204 h 460160"/>
                <a:gd name="connsiteX292" fmla="*/ 2861285 w 2972814"/>
                <a:gd name="connsiteY292" fmla="*/ 309161 h 460160"/>
                <a:gd name="connsiteX293" fmla="*/ 2853104 w 2972814"/>
                <a:gd name="connsiteY293" fmla="*/ 304091 h 460160"/>
                <a:gd name="connsiteX294" fmla="*/ 2848181 w 2972814"/>
                <a:gd name="connsiteY294" fmla="*/ 299169 h 460160"/>
                <a:gd name="connsiteX295" fmla="*/ 2838196 w 2972814"/>
                <a:gd name="connsiteY295" fmla="*/ 289178 h 460160"/>
                <a:gd name="connsiteX296" fmla="*/ 2833152 w 2972814"/>
                <a:gd name="connsiteY296" fmla="*/ 284142 h 460160"/>
                <a:gd name="connsiteX297" fmla="*/ 2829376 w 2972814"/>
                <a:gd name="connsiteY297" fmla="*/ 279186 h 460160"/>
                <a:gd name="connsiteX298" fmla="*/ 2821684 w 2972814"/>
                <a:gd name="connsiteY298" fmla="*/ 269195 h 460160"/>
                <a:gd name="connsiteX299" fmla="*/ 2813915 w 2972814"/>
                <a:gd name="connsiteY299" fmla="*/ 259203 h 460160"/>
                <a:gd name="connsiteX300" fmla="*/ 2813200 w 2972814"/>
                <a:gd name="connsiteY300" fmla="*/ 258275 h 460160"/>
                <a:gd name="connsiteX301" fmla="*/ 2807395 w 2972814"/>
                <a:gd name="connsiteY301" fmla="*/ 249212 h 460160"/>
                <a:gd name="connsiteX302" fmla="*/ 2801017 w 2972814"/>
                <a:gd name="connsiteY302" fmla="*/ 239220 h 460160"/>
                <a:gd name="connsiteX303" fmla="*/ 2794487 w 2972814"/>
                <a:gd name="connsiteY303" fmla="*/ 229229 h 460160"/>
                <a:gd name="connsiteX304" fmla="*/ 2793248 w 2972814"/>
                <a:gd name="connsiteY304" fmla="*/ 227393 h 460160"/>
                <a:gd name="connsiteX305" fmla="*/ 2788123 w 2972814"/>
                <a:gd name="connsiteY305" fmla="*/ 219237 h 460160"/>
                <a:gd name="connsiteX306" fmla="*/ 2782148 w 2972814"/>
                <a:gd name="connsiteY306" fmla="*/ 209246 h 460160"/>
                <a:gd name="connsiteX307" fmla="*/ 2776084 w 2972814"/>
                <a:gd name="connsiteY307" fmla="*/ 199254 h 460160"/>
                <a:gd name="connsiteX308" fmla="*/ 2773297 w 2972814"/>
                <a:gd name="connsiteY308" fmla="*/ 194634 h 460160"/>
                <a:gd name="connsiteX309" fmla="*/ 2769895 w 2972814"/>
                <a:gd name="connsiteY309" fmla="*/ 189263 h 460160"/>
                <a:gd name="connsiteX310" fmla="*/ 2763438 w 2972814"/>
                <a:gd name="connsiteY310" fmla="*/ 179271 h 460160"/>
                <a:gd name="connsiteX311" fmla="*/ 2756972 w 2972814"/>
                <a:gd name="connsiteY311" fmla="*/ 169280 h 460160"/>
                <a:gd name="connsiteX312" fmla="*/ 2753345 w 2972814"/>
                <a:gd name="connsiteY312" fmla="*/ 163512 h 460160"/>
                <a:gd name="connsiteX313" fmla="*/ 2750383 w 2972814"/>
                <a:gd name="connsiteY313" fmla="*/ 159288 h 460160"/>
                <a:gd name="connsiteX314" fmla="*/ 2743170 w 2972814"/>
                <a:gd name="connsiteY314" fmla="*/ 149297 h 460160"/>
                <a:gd name="connsiteX315" fmla="*/ 2736076 w 2972814"/>
                <a:gd name="connsiteY315" fmla="*/ 139305 h 460160"/>
                <a:gd name="connsiteX316" fmla="*/ 2733393 w 2972814"/>
                <a:gd name="connsiteY316" fmla="*/ 135717 h 460160"/>
                <a:gd name="connsiteX317" fmla="*/ 2727427 w 2972814"/>
                <a:gd name="connsiteY317" fmla="*/ 129314 h 460160"/>
                <a:gd name="connsiteX318" fmla="*/ 2718538 w 2972814"/>
                <a:gd name="connsiteY318" fmla="*/ 119322 h 460160"/>
                <a:gd name="connsiteX319" fmla="*/ 2713441 w 2972814"/>
                <a:gd name="connsiteY319" fmla="*/ 113627 h 460160"/>
                <a:gd name="connsiteX320" fmla="*/ 2707643 w 2972814"/>
                <a:gd name="connsiteY320" fmla="*/ 109331 h 460160"/>
                <a:gd name="connsiteX321" fmla="*/ 2695091 w 2972814"/>
                <a:gd name="connsiteY321" fmla="*/ 99340 h 460160"/>
                <a:gd name="connsiteX322" fmla="*/ 2693490 w 2972814"/>
                <a:gd name="connsiteY322" fmla="*/ 98115 h 460160"/>
                <a:gd name="connsiteX323" fmla="*/ 2673538 w 2972814"/>
                <a:gd name="connsiteY323" fmla="*/ 90204 h 460160"/>
                <a:gd name="connsiteX324" fmla="*/ 2666043 w 2972814"/>
                <a:gd name="connsiteY324" fmla="*/ 89348 h 460160"/>
                <a:gd name="connsiteX325" fmla="*/ 2653586 w 2972814"/>
                <a:gd name="connsiteY325" fmla="*/ 87945 h 460160"/>
                <a:gd name="connsiteX326" fmla="*/ 2644688 w 2972814"/>
                <a:gd name="connsiteY326" fmla="*/ 89348 h 460160"/>
                <a:gd name="connsiteX327" fmla="*/ 2633634 w 2972814"/>
                <a:gd name="connsiteY327" fmla="*/ 91098 h 460160"/>
                <a:gd name="connsiteX328" fmla="*/ 2613683 w 2972814"/>
                <a:gd name="connsiteY328" fmla="*/ 97631 h 460160"/>
                <a:gd name="connsiteX329" fmla="*/ 2609879 w 2972814"/>
                <a:gd name="connsiteY329" fmla="*/ 99340 h 460160"/>
                <a:gd name="connsiteX330" fmla="*/ 2593731 w 2972814"/>
                <a:gd name="connsiteY330" fmla="*/ 106602 h 460160"/>
                <a:gd name="connsiteX331" fmla="*/ 2587909 w 2972814"/>
                <a:gd name="connsiteY331" fmla="*/ 109331 h 460160"/>
                <a:gd name="connsiteX332" fmla="*/ 2573779 w 2972814"/>
                <a:gd name="connsiteY332" fmla="*/ 116200 h 460160"/>
                <a:gd name="connsiteX333" fmla="*/ 2567493 w 2972814"/>
                <a:gd name="connsiteY333" fmla="*/ 119322 h 460160"/>
                <a:gd name="connsiteX334" fmla="*/ 2553827 w 2972814"/>
                <a:gd name="connsiteY334" fmla="*/ 126242 h 460160"/>
                <a:gd name="connsiteX335" fmla="*/ 2547535 w 2972814"/>
                <a:gd name="connsiteY335" fmla="*/ 129314 h 460160"/>
                <a:gd name="connsiteX336" fmla="*/ 2533875 w 2972814"/>
                <a:gd name="connsiteY336" fmla="*/ 135658 h 460160"/>
                <a:gd name="connsiteX337" fmla="*/ 2525767 w 2972814"/>
                <a:gd name="connsiteY337" fmla="*/ 139305 h 460160"/>
                <a:gd name="connsiteX338" fmla="*/ 2513924 w 2972814"/>
                <a:gd name="connsiteY338" fmla="*/ 144845 h 460160"/>
                <a:gd name="connsiteX339" fmla="*/ 2503259 w 2972814"/>
                <a:gd name="connsiteY339" fmla="*/ 149297 h 460160"/>
                <a:gd name="connsiteX340" fmla="*/ 2493972 w 2972814"/>
                <a:gd name="connsiteY340" fmla="*/ 152993 h 460160"/>
                <a:gd name="connsiteX341" fmla="*/ 2477627 w 2972814"/>
                <a:gd name="connsiteY341" fmla="*/ 159288 h 460160"/>
                <a:gd name="connsiteX342" fmla="*/ 2474020 w 2972814"/>
                <a:gd name="connsiteY342" fmla="*/ 160706 h 460160"/>
                <a:gd name="connsiteX343" fmla="*/ 2454068 w 2972814"/>
                <a:gd name="connsiteY343" fmla="*/ 167010 h 460160"/>
                <a:gd name="connsiteX344" fmla="*/ 2444096 w 2972814"/>
                <a:gd name="connsiteY344" fmla="*/ 169280 h 460160"/>
                <a:gd name="connsiteX345" fmla="*/ 2434117 w 2972814"/>
                <a:gd name="connsiteY345" fmla="*/ 171651 h 460160"/>
                <a:gd name="connsiteX346" fmla="*/ 2414165 w 2972814"/>
                <a:gd name="connsiteY346" fmla="*/ 174414 h 460160"/>
                <a:gd name="connsiteX347" fmla="*/ 2394213 w 2972814"/>
                <a:gd name="connsiteY347" fmla="*/ 174556 h 460160"/>
                <a:gd name="connsiteX348" fmla="*/ 2374261 w 2972814"/>
                <a:gd name="connsiteY348" fmla="*/ 171596 h 460160"/>
                <a:gd name="connsiteX349" fmla="*/ 2366695 w 2972814"/>
                <a:gd name="connsiteY349" fmla="*/ 169280 h 460160"/>
                <a:gd name="connsiteX350" fmla="*/ 2354310 w 2972814"/>
                <a:gd name="connsiteY350" fmla="*/ 165468 h 460160"/>
                <a:gd name="connsiteX351" fmla="*/ 2341724 w 2972814"/>
                <a:gd name="connsiteY351" fmla="*/ 159288 h 460160"/>
                <a:gd name="connsiteX352" fmla="*/ 2334357 w 2972814"/>
                <a:gd name="connsiteY352" fmla="*/ 155708 h 460160"/>
                <a:gd name="connsiteX353" fmla="*/ 2324640 w 2972814"/>
                <a:gd name="connsiteY353" fmla="*/ 149297 h 460160"/>
                <a:gd name="connsiteX354" fmla="*/ 2314406 w 2972814"/>
                <a:gd name="connsiteY354" fmla="*/ 142772 h 460160"/>
                <a:gd name="connsiteX355" fmla="*/ 2309787 w 2972814"/>
                <a:gd name="connsiteY355" fmla="*/ 139305 h 460160"/>
                <a:gd name="connsiteX356" fmla="*/ 2296834 w 2972814"/>
                <a:gd name="connsiteY356" fmla="*/ 129314 h 460160"/>
                <a:gd name="connsiteX357" fmla="*/ 2294454 w 2972814"/>
                <a:gd name="connsiteY357" fmla="*/ 127470 h 460160"/>
                <a:gd name="connsiteX358" fmla="*/ 2285089 w 2972814"/>
                <a:gd name="connsiteY358" fmla="*/ 119322 h 460160"/>
                <a:gd name="connsiteX359" fmla="*/ 2274503 w 2972814"/>
                <a:gd name="connsiteY359" fmla="*/ 110029 h 460160"/>
                <a:gd name="connsiteX360" fmla="*/ 2273745 w 2972814"/>
                <a:gd name="connsiteY360" fmla="*/ 109331 h 460160"/>
                <a:gd name="connsiteX361" fmla="*/ 2262730 w 2972814"/>
                <a:gd name="connsiteY361" fmla="*/ 99340 h 460160"/>
                <a:gd name="connsiteX362" fmla="*/ 2254550 w 2972814"/>
                <a:gd name="connsiteY362" fmla="*/ 91895 h 460160"/>
                <a:gd name="connsiteX363" fmla="*/ 2251700 w 2972814"/>
                <a:gd name="connsiteY363" fmla="*/ 89348 h 460160"/>
                <a:gd name="connsiteX364" fmla="*/ 2240678 w 2972814"/>
                <a:gd name="connsiteY364" fmla="*/ 79357 h 460160"/>
                <a:gd name="connsiteX365" fmla="*/ 2234599 w 2972814"/>
                <a:gd name="connsiteY365" fmla="*/ 73923 h 460160"/>
                <a:gd name="connsiteX366" fmla="*/ 2229246 w 2972814"/>
                <a:gd name="connsiteY366" fmla="*/ 69365 h 460160"/>
                <a:gd name="connsiteX367" fmla="*/ 2217727 w 2972814"/>
                <a:gd name="connsiteY367" fmla="*/ 59374 h 460160"/>
                <a:gd name="connsiteX368" fmla="*/ 2214647 w 2972814"/>
                <a:gd name="connsiteY368" fmla="*/ 56762 h 460160"/>
                <a:gd name="connsiteX369" fmla="*/ 2204809 w 2972814"/>
                <a:gd name="connsiteY369" fmla="*/ 49382 h 460160"/>
                <a:gd name="connsiteX370" fmla="*/ 2194695 w 2972814"/>
                <a:gd name="connsiteY370" fmla="*/ 41841 h 460160"/>
                <a:gd name="connsiteX371" fmla="*/ 2190504 w 2972814"/>
                <a:gd name="connsiteY371" fmla="*/ 39391 h 460160"/>
                <a:gd name="connsiteX372" fmla="*/ 2174743 w 2972814"/>
                <a:gd name="connsiteY372" fmla="*/ 29952 h 460160"/>
                <a:gd name="connsiteX373" fmla="*/ 2173362 w 2972814"/>
                <a:gd name="connsiteY373" fmla="*/ 29399 h 460160"/>
                <a:gd name="connsiteX374" fmla="*/ 2154791 w 2972814"/>
                <a:gd name="connsiteY374" fmla="*/ 21932 h 460160"/>
                <a:gd name="connsiteX375" fmla="*/ 2140405 w 2972814"/>
                <a:gd name="connsiteY375" fmla="*/ 19408 h 460160"/>
                <a:gd name="connsiteX376" fmla="*/ 2134840 w 2972814"/>
                <a:gd name="connsiteY376" fmla="*/ 18432 h 460160"/>
                <a:gd name="connsiteX377" fmla="*/ 2122714 w 2972814"/>
                <a:gd name="connsiteY377" fmla="*/ 19408 h 460160"/>
                <a:gd name="connsiteX378" fmla="*/ 2114888 w 2972814"/>
                <a:gd name="connsiteY378" fmla="*/ 20048 h 460160"/>
                <a:gd name="connsiteX379" fmla="*/ 2094936 w 2972814"/>
                <a:gd name="connsiteY379" fmla="*/ 27910 h 460160"/>
                <a:gd name="connsiteX380" fmla="*/ 2092647 w 2972814"/>
                <a:gd name="connsiteY380" fmla="*/ 29399 h 460160"/>
                <a:gd name="connsiteX381" fmla="*/ 2077155 w 2972814"/>
                <a:gd name="connsiteY381" fmla="*/ 39391 h 460160"/>
                <a:gd name="connsiteX382" fmla="*/ 2074984 w 2972814"/>
                <a:gd name="connsiteY382" fmla="*/ 40808 h 460160"/>
                <a:gd name="connsiteX383" fmla="*/ 2065346 w 2972814"/>
                <a:gd name="connsiteY383" fmla="*/ 49382 h 460160"/>
                <a:gd name="connsiteX384" fmla="*/ 2055033 w 2972814"/>
                <a:gd name="connsiteY384" fmla="*/ 58712 h 460160"/>
                <a:gd name="connsiteX385" fmla="*/ 2054421 w 2972814"/>
                <a:gd name="connsiteY385" fmla="*/ 59374 h 460160"/>
                <a:gd name="connsiteX386" fmla="*/ 2044935 w 2972814"/>
                <a:gd name="connsiteY386" fmla="*/ 69365 h 460160"/>
                <a:gd name="connsiteX387" fmla="*/ 2035451 w 2972814"/>
                <a:gd name="connsiteY387" fmla="*/ 79357 h 460160"/>
                <a:gd name="connsiteX388" fmla="*/ 2035081 w 2972814"/>
                <a:gd name="connsiteY388" fmla="*/ 79752 h 460160"/>
                <a:gd name="connsiteX389" fmla="*/ 2026757 w 2972814"/>
                <a:gd name="connsiteY389" fmla="*/ 89348 h 460160"/>
                <a:gd name="connsiteX390" fmla="*/ 2018026 w 2972814"/>
                <a:gd name="connsiteY390" fmla="*/ 99340 h 460160"/>
                <a:gd name="connsiteX391" fmla="*/ 2015129 w 2972814"/>
                <a:gd name="connsiteY391" fmla="*/ 102766 h 460160"/>
                <a:gd name="connsiteX392" fmla="*/ 2009522 w 2972814"/>
                <a:gd name="connsiteY392" fmla="*/ 109331 h 460160"/>
                <a:gd name="connsiteX393" fmla="*/ 2000804 w 2972814"/>
                <a:gd name="connsiteY393" fmla="*/ 119322 h 460160"/>
                <a:gd name="connsiteX394" fmla="*/ 1995177 w 2972814"/>
                <a:gd name="connsiteY394" fmla="*/ 125678 h 460160"/>
                <a:gd name="connsiteX395" fmla="*/ 1991620 w 2972814"/>
                <a:gd name="connsiteY395" fmla="*/ 129314 h 460160"/>
                <a:gd name="connsiteX396" fmla="*/ 1982104 w 2972814"/>
                <a:gd name="connsiteY396" fmla="*/ 139305 h 460160"/>
                <a:gd name="connsiteX397" fmla="*/ 1975226 w 2972814"/>
                <a:gd name="connsiteY397" fmla="*/ 146198 h 460160"/>
                <a:gd name="connsiteX398" fmla="*/ 1971530 w 2972814"/>
                <a:gd name="connsiteY398" fmla="*/ 149297 h 460160"/>
                <a:gd name="connsiteX399" fmla="*/ 1960317 w 2972814"/>
                <a:gd name="connsiteY399" fmla="*/ 159288 h 460160"/>
                <a:gd name="connsiteX400" fmla="*/ 1955274 w 2972814"/>
                <a:gd name="connsiteY400" fmla="*/ 163688 h 460160"/>
                <a:gd name="connsiteX401" fmla="*/ 1946658 w 2972814"/>
                <a:gd name="connsiteY401" fmla="*/ 169280 h 460160"/>
                <a:gd name="connsiteX402" fmla="*/ 1935322 w 2972814"/>
                <a:gd name="connsiteY402" fmla="*/ 176399 h 460160"/>
                <a:gd name="connsiteX403" fmla="*/ 1928688 w 2972814"/>
                <a:gd name="connsiteY403" fmla="*/ 179271 h 460160"/>
                <a:gd name="connsiteX404" fmla="*/ 1915370 w 2972814"/>
                <a:gd name="connsiteY404" fmla="*/ 184954 h 460160"/>
                <a:gd name="connsiteX405" fmla="*/ 1895419 w 2972814"/>
                <a:gd name="connsiteY405" fmla="*/ 189079 h 460160"/>
                <a:gd name="connsiteX406" fmla="*/ 1892796 w 2972814"/>
                <a:gd name="connsiteY406" fmla="*/ 189263 h 460160"/>
                <a:gd name="connsiteX407" fmla="*/ 1875467 w 2972814"/>
                <a:gd name="connsiteY407" fmla="*/ 190438 h 460160"/>
                <a:gd name="connsiteX408" fmla="*/ 1856046 w 2972814"/>
                <a:gd name="connsiteY408" fmla="*/ 189263 h 460160"/>
                <a:gd name="connsiteX409" fmla="*/ 1855515 w 2972814"/>
                <a:gd name="connsiteY409" fmla="*/ 189230 h 460160"/>
                <a:gd name="connsiteX410" fmla="*/ 1835563 w 2972814"/>
                <a:gd name="connsiteY410" fmla="*/ 187180 h 460160"/>
                <a:gd name="connsiteX411" fmla="*/ 1815612 w 2972814"/>
                <a:gd name="connsiteY411" fmla="*/ 184276 h 460160"/>
                <a:gd name="connsiteX412" fmla="*/ 1795660 w 2972814"/>
                <a:gd name="connsiteY412" fmla="*/ 180746 h 460160"/>
                <a:gd name="connsiteX413" fmla="*/ 1787124 w 2972814"/>
                <a:gd name="connsiteY413" fmla="*/ 179271 h 460160"/>
                <a:gd name="connsiteX414" fmla="*/ 1775707 w 2972814"/>
                <a:gd name="connsiteY414" fmla="*/ 177233 h 460160"/>
                <a:gd name="connsiteX415" fmla="*/ 1755756 w 2972814"/>
                <a:gd name="connsiteY415" fmla="*/ 172710 h 460160"/>
                <a:gd name="connsiteX416" fmla="*/ 1741202 w 2972814"/>
                <a:gd name="connsiteY416" fmla="*/ 169280 h 460160"/>
                <a:gd name="connsiteX417" fmla="*/ 1735804 w 2972814"/>
                <a:gd name="connsiteY417" fmla="*/ 168014 h 460160"/>
                <a:gd name="connsiteX418" fmla="*/ 1715853 w 2972814"/>
                <a:gd name="connsiteY418" fmla="*/ 162890 h 460160"/>
                <a:gd name="connsiteX419" fmla="*/ 1701484 w 2972814"/>
                <a:gd name="connsiteY419" fmla="*/ 159288 h 460160"/>
                <a:gd name="connsiteX420" fmla="*/ 1695900 w 2972814"/>
                <a:gd name="connsiteY420" fmla="*/ 157938 h 460160"/>
                <a:gd name="connsiteX421" fmla="*/ 1675949 w 2972814"/>
                <a:gd name="connsiteY421" fmla="*/ 153265 h 460160"/>
                <a:gd name="connsiteX422" fmla="*/ 1655997 w 2972814"/>
                <a:gd name="connsiteY422" fmla="*/ 150176 h 460160"/>
                <a:gd name="connsiteX423" fmla="*/ 1650177 w 2972814"/>
                <a:gd name="connsiteY423" fmla="*/ 149297 h 460160"/>
                <a:gd name="connsiteX424" fmla="*/ 1636046 w 2972814"/>
                <a:gd name="connsiteY424" fmla="*/ 147092 h 460160"/>
                <a:gd name="connsiteX425" fmla="*/ 1616093 w 2972814"/>
                <a:gd name="connsiteY425" fmla="*/ 145281 h 460160"/>
                <a:gd name="connsiteX426" fmla="*/ 1596142 w 2972814"/>
                <a:gd name="connsiteY426" fmla="*/ 143327 h 460160"/>
                <a:gd name="connsiteX427" fmla="*/ 1576190 w 2972814"/>
                <a:gd name="connsiteY427" fmla="*/ 140935 h 460160"/>
                <a:gd name="connsiteX428" fmla="*/ 1568036 w 2972814"/>
                <a:gd name="connsiteY428" fmla="*/ 139305 h 460160"/>
                <a:gd name="connsiteX429" fmla="*/ 1556239 w 2972814"/>
                <a:gd name="connsiteY429" fmla="*/ 136889 h 460160"/>
                <a:gd name="connsiteX430" fmla="*/ 1536286 w 2972814"/>
                <a:gd name="connsiteY430" fmla="*/ 131004 h 460160"/>
                <a:gd name="connsiteX431" fmla="*/ 1532052 w 2972814"/>
                <a:gd name="connsiteY431" fmla="*/ 129314 h 460160"/>
                <a:gd name="connsiteX432" fmla="*/ 1516335 w 2972814"/>
                <a:gd name="connsiteY432" fmla="*/ 123047 h 460160"/>
                <a:gd name="connsiteX433" fmla="*/ 1508789 w 2972814"/>
                <a:gd name="connsiteY433" fmla="*/ 119322 h 460160"/>
                <a:gd name="connsiteX434" fmla="*/ 1496383 w 2972814"/>
                <a:gd name="connsiteY434" fmla="*/ 113312 h 460160"/>
                <a:gd name="connsiteX435" fmla="*/ 1488525 w 2972814"/>
                <a:gd name="connsiteY435" fmla="*/ 109331 h 460160"/>
                <a:gd name="connsiteX436" fmla="*/ 1476432 w 2972814"/>
                <a:gd name="connsiteY436" fmla="*/ 102968 h 460160"/>
                <a:gd name="connsiteX437" fmla="*/ 1469399 w 2972814"/>
                <a:gd name="connsiteY437" fmla="*/ 99340 h 460160"/>
                <a:gd name="connsiteX438" fmla="*/ 1456479 w 2972814"/>
                <a:gd name="connsiteY438" fmla="*/ 92782 h 460160"/>
                <a:gd name="connsiteX439" fmla="*/ 1448709 w 2972814"/>
                <a:gd name="connsiteY439" fmla="*/ 89348 h 460160"/>
                <a:gd name="connsiteX440" fmla="*/ 1436528 w 2972814"/>
                <a:gd name="connsiteY440" fmla="*/ 84046 h 460160"/>
                <a:gd name="connsiteX441" fmla="*/ 1423051 w 2972814"/>
                <a:gd name="connsiteY441" fmla="*/ 79357 h 460160"/>
                <a:gd name="connsiteX442" fmla="*/ 1416576 w 2972814"/>
                <a:gd name="connsiteY442" fmla="*/ 77088 h 460160"/>
                <a:gd name="connsiteX443" fmla="*/ 1396625 w 2972814"/>
                <a:gd name="connsiteY443" fmla="*/ 73348 h 460160"/>
                <a:gd name="connsiteX444" fmla="*/ 1376672 w 2972814"/>
                <a:gd name="connsiteY444" fmla="*/ 72580 h 460160"/>
                <a:gd name="connsiteX445" fmla="*/ 1356720 w 2972814"/>
                <a:gd name="connsiteY445" fmla="*/ 74628 h 460160"/>
                <a:gd name="connsiteX446" fmla="*/ 1336912 w 2972814"/>
                <a:gd name="connsiteY446" fmla="*/ 79357 h 460160"/>
                <a:gd name="connsiteX447" fmla="*/ 1336769 w 2972814"/>
                <a:gd name="connsiteY447" fmla="*/ 79390 h 460160"/>
                <a:gd name="connsiteX448" fmla="*/ 1316817 w 2972814"/>
                <a:gd name="connsiteY448" fmla="*/ 85491 h 460160"/>
                <a:gd name="connsiteX449" fmla="*/ 1305981 w 2972814"/>
                <a:gd name="connsiteY449" fmla="*/ 89348 h 460160"/>
                <a:gd name="connsiteX450" fmla="*/ 1296865 w 2972814"/>
                <a:gd name="connsiteY450" fmla="*/ 92475 h 460160"/>
                <a:gd name="connsiteX451" fmla="*/ 1276943 w 2972814"/>
                <a:gd name="connsiteY451" fmla="*/ 99340 h 460160"/>
                <a:gd name="connsiteX452" fmla="*/ 1276913 w 2972814"/>
                <a:gd name="connsiteY452" fmla="*/ 99350 h 460160"/>
                <a:gd name="connsiteX453" fmla="*/ 1256962 w 2972814"/>
                <a:gd name="connsiteY453" fmla="*/ 105712 h 460160"/>
                <a:gd name="connsiteX454" fmla="*/ 1241784 w 2972814"/>
                <a:gd name="connsiteY454" fmla="*/ 109331 h 460160"/>
                <a:gd name="connsiteX455" fmla="*/ 1237010 w 2972814"/>
                <a:gd name="connsiteY455" fmla="*/ 110440 h 460160"/>
                <a:gd name="connsiteX456" fmla="*/ 1217058 w 2972814"/>
                <a:gd name="connsiteY456" fmla="*/ 113024 h 460160"/>
                <a:gd name="connsiteX457" fmla="*/ 1197106 w 2972814"/>
                <a:gd name="connsiteY457" fmla="*/ 112997 h 460160"/>
                <a:gd name="connsiteX458" fmla="*/ 1177155 w 2972814"/>
                <a:gd name="connsiteY458" fmla="*/ 110101 h 460160"/>
                <a:gd name="connsiteX459" fmla="*/ 1174354 w 2972814"/>
                <a:gd name="connsiteY459" fmla="*/ 109331 h 460160"/>
                <a:gd name="connsiteX460" fmla="*/ 1157203 w 2972814"/>
                <a:gd name="connsiteY460" fmla="*/ 104800 h 460160"/>
                <a:gd name="connsiteX461" fmla="*/ 1143916 w 2972814"/>
                <a:gd name="connsiteY461" fmla="*/ 99340 h 460160"/>
                <a:gd name="connsiteX462" fmla="*/ 1137251 w 2972814"/>
                <a:gd name="connsiteY462" fmla="*/ 96610 h 460160"/>
                <a:gd name="connsiteX463" fmla="*/ 1121732 w 2972814"/>
                <a:gd name="connsiteY463" fmla="*/ 89348 h 460160"/>
                <a:gd name="connsiteX464" fmla="*/ 1117299 w 2972814"/>
                <a:gd name="connsiteY464" fmla="*/ 87211 h 460160"/>
                <a:gd name="connsiteX465" fmla="*/ 1102793 w 2972814"/>
                <a:gd name="connsiteY465" fmla="*/ 79357 h 460160"/>
                <a:gd name="connsiteX466" fmla="*/ 1097348 w 2972814"/>
                <a:gd name="connsiteY466" fmla="*/ 76461 h 460160"/>
                <a:gd name="connsiteX467" fmla="*/ 1083964 w 2972814"/>
                <a:gd name="connsiteY467" fmla="*/ 69365 h 460160"/>
                <a:gd name="connsiteX468" fmla="*/ 1077396 w 2972814"/>
                <a:gd name="connsiteY468" fmla="*/ 65866 h 460160"/>
                <a:gd name="connsiteX469" fmla="*/ 1064777 w 2972814"/>
                <a:gd name="connsiteY469" fmla="*/ 59374 h 460160"/>
                <a:gd name="connsiteX470" fmla="*/ 1057444 w 2972814"/>
                <a:gd name="connsiteY470" fmla="*/ 55496 h 460160"/>
                <a:gd name="connsiteX471" fmla="*/ 1044966 w 2972814"/>
                <a:gd name="connsiteY471" fmla="*/ 49382 h 460160"/>
                <a:gd name="connsiteX472" fmla="*/ 1037492 w 2972814"/>
                <a:gd name="connsiteY472" fmla="*/ 45770 h 460160"/>
                <a:gd name="connsiteX473" fmla="*/ 1022889 w 2972814"/>
                <a:gd name="connsiteY473" fmla="*/ 39391 h 460160"/>
                <a:gd name="connsiteX474" fmla="*/ 1017541 w 2972814"/>
                <a:gd name="connsiteY474" fmla="*/ 37031 h 460160"/>
                <a:gd name="connsiteX475" fmla="*/ 998469 w 2972814"/>
                <a:gd name="connsiteY475" fmla="*/ 29399 h 460160"/>
                <a:gd name="connsiteX476" fmla="*/ 997589 w 2972814"/>
                <a:gd name="connsiteY476" fmla="*/ 29043 h 460160"/>
                <a:gd name="connsiteX477" fmla="*/ 977636 w 2972814"/>
                <a:gd name="connsiteY477" fmla="*/ 21435 h 460160"/>
                <a:gd name="connsiteX478" fmla="*/ 971801 w 2972814"/>
                <a:gd name="connsiteY478" fmla="*/ 19408 h 460160"/>
                <a:gd name="connsiteX479" fmla="*/ 957685 w 2972814"/>
                <a:gd name="connsiteY479" fmla="*/ 14585 h 460160"/>
                <a:gd name="connsiteX480" fmla="*/ 940783 w 2972814"/>
                <a:gd name="connsiteY480" fmla="*/ 9416 h 460160"/>
                <a:gd name="connsiteX481" fmla="*/ 937733 w 2972814"/>
                <a:gd name="connsiteY481" fmla="*/ 8432 h 460160"/>
                <a:gd name="connsiteX482" fmla="*/ 917782 w 2972814"/>
                <a:gd name="connsiteY482" fmla="*/ 3337 h 460160"/>
                <a:gd name="connsiteX483" fmla="*/ 897829 w 2972814"/>
                <a:gd name="connsiteY483" fmla="*/ 0 h 460160"/>
                <a:gd name="connsiteX484" fmla="*/ 877878 w 2972814"/>
                <a:gd name="connsiteY484" fmla="*/ 119 h 460160"/>
                <a:gd name="connsiteX485" fmla="*/ 857926 w 2972814"/>
                <a:gd name="connsiteY485" fmla="*/ 3294 h 460160"/>
                <a:gd name="connsiteX486" fmla="*/ 842098 w 2972814"/>
                <a:gd name="connsiteY486" fmla="*/ 9416 h 460160"/>
                <a:gd name="connsiteX487" fmla="*/ 837975 w 2972814"/>
                <a:gd name="connsiteY487" fmla="*/ 10946 h 460160"/>
                <a:gd name="connsiteX488" fmla="*/ 823691 w 2972814"/>
                <a:gd name="connsiteY488" fmla="*/ 19408 h 460160"/>
                <a:gd name="connsiteX489" fmla="*/ 818022 w 2972814"/>
                <a:gd name="connsiteY489" fmla="*/ 22822 h 460160"/>
                <a:gd name="connsiteX490" fmla="*/ 809849 w 2972814"/>
                <a:gd name="connsiteY490" fmla="*/ 29399 h 460160"/>
                <a:gd name="connsiteX491" fmla="*/ 798071 w 2972814"/>
                <a:gd name="connsiteY491" fmla="*/ 38467 h 460160"/>
                <a:gd name="connsiteX492" fmla="*/ 797052 w 2972814"/>
                <a:gd name="connsiteY492" fmla="*/ 39391 h 460160"/>
                <a:gd name="connsiteX493" fmla="*/ 786355 w 2972814"/>
                <a:gd name="connsiteY493" fmla="*/ 49382 h 460160"/>
                <a:gd name="connsiteX494" fmla="*/ 778119 w 2972814"/>
                <a:gd name="connsiteY494" fmla="*/ 56804 h 460160"/>
                <a:gd name="connsiteX495" fmla="*/ 775515 w 2972814"/>
                <a:gd name="connsiteY495" fmla="*/ 59374 h 460160"/>
                <a:gd name="connsiteX496" fmla="*/ 765374 w 2972814"/>
                <a:gd name="connsiteY496" fmla="*/ 69365 h 460160"/>
                <a:gd name="connsiteX497" fmla="*/ 758168 w 2972814"/>
                <a:gd name="connsiteY497" fmla="*/ 76502 h 460160"/>
                <a:gd name="connsiteX498" fmla="*/ 755257 w 2972814"/>
                <a:gd name="connsiteY498" fmla="*/ 79357 h 460160"/>
                <a:gd name="connsiteX499" fmla="*/ 744785 w 2972814"/>
                <a:gd name="connsiteY499" fmla="*/ 89348 h 460160"/>
                <a:gd name="connsiteX500" fmla="*/ 738215 w 2972814"/>
                <a:gd name="connsiteY500" fmla="*/ 95958 h 460160"/>
                <a:gd name="connsiteX501" fmla="*/ 734510 w 2972814"/>
                <a:gd name="connsiteY501" fmla="*/ 99340 h 460160"/>
                <a:gd name="connsiteX502" fmla="*/ 723320 w 2972814"/>
                <a:gd name="connsiteY502" fmla="*/ 109331 h 460160"/>
                <a:gd name="connsiteX503" fmla="*/ 718264 w 2972814"/>
                <a:gd name="connsiteY503" fmla="*/ 114080 h 460160"/>
                <a:gd name="connsiteX504" fmla="*/ 711737 w 2972814"/>
                <a:gd name="connsiteY504" fmla="*/ 119322 h 460160"/>
                <a:gd name="connsiteX505" fmla="*/ 698912 w 2972814"/>
                <a:gd name="connsiteY505" fmla="*/ 129314 h 460160"/>
                <a:gd name="connsiteX506" fmla="*/ 698312 w 2972814"/>
                <a:gd name="connsiteY506" fmla="*/ 129804 h 460160"/>
                <a:gd name="connsiteX507" fmla="*/ 684022 w 2972814"/>
                <a:gd name="connsiteY507" fmla="*/ 139305 h 460160"/>
                <a:gd name="connsiteX508" fmla="*/ 678361 w 2972814"/>
                <a:gd name="connsiteY508" fmla="*/ 143018 h 460160"/>
                <a:gd name="connsiteX509" fmla="*/ 666145 w 2972814"/>
                <a:gd name="connsiteY509" fmla="*/ 149297 h 460160"/>
                <a:gd name="connsiteX510" fmla="*/ 658408 w 2972814"/>
                <a:gd name="connsiteY510" fmla="*/ 153541 h 460160"/>
                <a:gd name="connsiteX511" fmla="*/ 646037 w 2972814"/>
                <a:gd name="connsiteY511" fmla="*/ 159288 h 460160"/>
                <a:gd name="connsiteX512" fmla="*/ 638457 w 2972814"/>
                <a:gd name="connsiteY512" fmla="*/ 162574 h 460160"/>
                <a:gd name="connsiteX513" fmla="*/ 622128 w 2972814"/>
                <a:gd name="connsiteY513" fmla="*/ 169280 h 460160"/>
                <a:gd name="connsiteX514" fmla="*/ 618505 w 2972814"/>
                <a:gd name="connsiteY514" fmla="*/ 170728 h 460160"/>
                <a:gd name="connsiteX515" fmla="*/ 598553 w 2972814"/>
                <a:gd name="connsiteY515" fmla="*/ 178332 h 460160"/>
                <a:gd name="connsiteX516" fmla="*/ 596340 w 2972814"/>
                <a:gd name="connsiteY516" fmla="*/ 179271 h 460160"/>
                <a:gd name="connsiteX517" fmla="*/ 578601 w 2972814"/>
                <a:gd name="connsiteY517" fmla="*/ 186905 h 460160"/>
                <a:gd name="connsiteX518" fmla="*/ 573431 w 2972814"/>
                <a:gd name="connsiteY518" fmla="*/ 189263 h 460160"/>
                <a:gd name="connsiteX519" fmla="*/ 558649 w 2972814"/>
                <a:gd name="connsiteY519" fmla="*/ 196226 h 460160"/>
                <a:gd name="connsiteX520" fmla="*/ 552532 w 2972814"/>
                <a:gd name="connsiteY520" fmla="*/ 199254 h 460160"/>
                <a:gd name="connsiteX521" fmla="*/ 538698 w 2972814"/>
                <a:gd name="connsiteY521" fmla="*/ 205844 h 460160"/>
                <a:gd name="connsiteX522" fmla="*/ 531911 w 2972814"/>
                <a:gd name="connsiteY522" fmla="*/ 209246 h 460160"/>
                <a:gd name="connsiteX523" fmla="*/ 518746 w 2972814"/>
                <a:gd name="connsiteY523" fmla="*/ 215972 h 460160"/>
                <a:gd name="connsiteX524" fmla="*/ 511536 w 2972814"/>
                <a:gd name="connsiteY524" fmla="*/ 219237 h 460160"/>
                <a:gd name="connsiteX525" fmla="*/ 498794 w 2972814"/>
                <a:gd name="connsiteY525" fmla="*/ 225055 h 460160"/>
                <a:gd name="connsiteX526" fmla="*/ 487871 w 2972814"/>
                <a:gd name="connsiteY526" fmla="*/ 229229 h 460160"/>
                <a:gd name="connsiteX527" fmla="*/ 478842 w 2972814"/>
                <a:gd name="connsiteY527" fmla="*/ 232711 h 460160"/>
                <a:gd name="connsiteX528" fmla="*/ 459668 w 2972814"/>
                <a:gd name="connsiteY528" fmla="*/ 239220 h 460160"/>
                <a:gd name="connsiteX529" fmla="*/ 458891 w 2972814"/>
                <a:gd name="connsiteY529" fmla="*/ 239478 h 460160"/>
                <a:gd name="connsiteX530" fmla="*/ 438939 w 2972814"/>
                <a:gd name="connsiteY530" fmla="*/ 244956 h 460160"/>
                <a:gd name="connsiteX531" fmla="*/ 421665 w 2972814"/>
                <a:gd name="connsiteY531" fmla="*/ 249212 h 460160"/>
                <a:gd name="connsiteX532" fmla="*/ 418987 w 2972814"/>
                <a:gd name="connsiteY532" fmla="*/ 249884 h 460160"/>
                <a:gd name="connsiteX533" fmla="*/ 399035 w 2972814"/>
                <a:gd name="connsiteY533" fmla="*/ 255095 h 460160"/>
                <a:gd name="connsiteX534" fmla="*/ 386522 w 2972814"/>
                <a:gd name="connsiteY534" fmla="*/ 259203 h 460160"/>
                <a:gd name="connsiteX535" fmla="*/ 379084 w 2972814"/>
                <a:gd name="connsiteY535" fmla="*/ 261719 h 460160"/>
                <a:gd name="connsiteX536" fmla="*/ 361389 w 2972814"/>
                <a:gd name="connsiteY536" fmla="*/ 269195 h 460160"/>
                <a:gd name="connsiteX537" fmla="*/ 359132 w 2972814"/>
                <a:gd name="connsiteY537" fmla="*/ 270098 h 460160"/>
                <a:gd name="connsiteX538" fmla="*/ 341945 w 2972814"/>
                <a:gd name="connsiteY538" fmla="*/ 279186 h 460160"/>
                <a:gd name="connsiteX539" fmla="*/ 339180 w 2972814"/>
                <a:gd name="connsiteY539" fmla="*/ 280664 h 460160"/>
                <a:gd name="connsiteX540" fmla="*/ 324911 w 2972814"/>
                <a:gd name="connsiteY540" fmla="*/ 289178 h 460160"/>
                <a:gd name="connsiteX541" fmla="*/ 319228 w 2972814"/>
                <a:gd name="connsiteY541" fmla="*/ 292625 h 460160"/>
                <a:gd name="connsiteX542" fmla="*/ 308505 w 2972814"/>
                <a:gd name="connsiteY542" fmla="*/ 299169 h 460160"/>
                <a:gd name="connsiteX543" fmla="*/ 299276 w 2972814"/>
                <a:gd name="connsiteY543" fmla="*/ 304783 h 460160"/>
                <a:gd name="connsiteX544" fmla="*/ 291960 w 2972814"/>
                <a:gd name="connsiteY544" fmla="*/ 309161 h 460160"/>
                <a:gd name="connsiteX545" fmla="*/ 279325 w 2972814"/>
                <a:gd name="connsiteY545" fmla="*/ 316785 h 460160"/>
                <a:gd name="connsiteX546" fmla="*/ 274298 w 2972814"/>
                <a:gd name="connsiteY546" fmla="*/ 319152 h 460160"/>
                <a:gd name="connsiteX547" fmla="*/ 259373 w 2972814"/>
                <a:gd name="connsiteY547" fmla="*/ 326142 h 460160"/>
                <a:gd name="connsiteX548" fmla="*/ 248668 w 2972814"/>
                <a:gd name="connsiteY548" fmla="*/ 329144 h 460160"/>
                <a:gd name="connsiteX549" fmla="*/ 239421 w 2972814"/>
                <a:gd name="connsiteY549" fmla="*/ 331684 h 460160"/>
                <a:gd name="connsiteX550" fmla="*/ 219469 w 2972814"/>
                <a:gd name="connsiteY550" fmla="*/ 331861 h 460160"/>
                <a:gd name="connsiteX551" fmla="*/ 210425 w 2972814"/>
                <a:gd name="connsiteY551" fmla="*/ 329144 h 460160"/>
                <a:gd name="connsiteX552" fmla="*/ 199518 w 2972814"/>
                <a:gd name="connsiteY552" fmla="*/ 325786 h 460160"/>
                <a:gd name="connsiteX553" fmla="*/ 189184 w 2972814"/>
                <a:gd name="connsiteY553" fmla="*/ 319152 h 460160"/>
                <a:gd name="connsiteX554" fmla="*/ 179566 w 2972814"/>
                <a:gd name="connsiteY554" fmla="*/ 312961 h 460160"/>
                <a:gd name="connsiteX555" fmla="*/ 175656 w 2972814"/>
                <a:gd name="connsiteY555" fmla="*/ 309161 h 460160"/>
                <a:gd name="connsiteX556" fmla="*/ 165417 w 2972814"/>
                <a:gd name="connsiteY556" fmla="*/ 299169 h 460160"/>
                <a:gd name="connsiteX557" fmla="*/ 159614 w 2972814"/>
                <a:gd name="connsiteY557" fmla="*/ 293679 h 460160"/>
                <a:gd name="connsiteX558" fmla="*/ 155913 w 2972814"/>
                <a:gd name="connsiteY558" fmla="*/ 289178 h 460160"/>
                <a:gd name="connsiteX559" fmla="*/ 147901 w 2972814"/>
                <a:gd name="connsiteY559" fmla="*/ 279186 h 460160"/>
                <a:gd name="connsiteX560" fmla="*/ 139776 w 2972814"/>
                <a:gd name="connsiteY560" fmla="*/ 269195 h 460160"/>
                <a:gd name="connsiteX561" fmla="*/ 139662 w 2972814"/>
                <a:gd name="connsiteY561" fmla="*/ 269053 h 460160"/>
                <a:gd name="connsiteX562" fmla="*/ 132894 w 2972814"/>
                <a:gd name="connsiteY562" fmla="*/ 259203 h 460160"/>
                <a:gd name="connsiteX563" fmla="*/ 125869 w 2972814"/>
                <a:gd name="connsiteY563" fmla="*/ 249212 h 460160"/>
                <a:gd name="connsiteX564" fmla="*/ 119711 w 2972814"/>
                <a:gd name="connsiteY564" fmla="*/ 240207 h 460160"/>
                <a:gd name="connsiteX565" fmla="*/ 119073 w 2972814"/>
                <a:gd name="connsiteY565" fmla="*/ 239220 h 460160"/>
                <a:gd name="connsiteX566" fmla="*/ 112464 w 2972814"/>
                <a:gd name="connsiteY566" fmla="*/ 229229 h 460160"/>
                <a:gd name="connsiteX567" fmla="*/ 105895 w 2972814"/>
                <a:gd name="connsiteY567" fmla="*/ 219237 h 460160"/>
                <a:gd name="connsiteX568" fmla="*/ 99759 w 2972814"/>
                <a:gd name="connsiteY568" fmla="*/ 209565 h 460160"/>
                <a:gd name="connsiteX569" fmla="*/ 99551 w 2972814"/>
                <a:gd name="connsiteY569" fmla="*/ 209246 h 460160"/>
                <a:gd name="connsiteX570" fmla="*/ 92579 w 2972814"/>
                <a:gd name="connsiteY570" fmla="*/ 199254 h 460160"/>
                <a:gd name="connsiteX571" fmla="*/ 85908 w 2972814"/>
                <a:gd name="connsiteY571" fmla="*/ 189263 h 460160"/>
                <a:gd name="connsiteX572" fmla="*/ 79807 w 2972814"/>
                <a:gd name="connsiteY572" fmla="*/ 179914 h 460160"/>
                <a:gd name="connsiteX573" fmla="*/ 79326 w 2972814"/>
                <a:gd name="connsiteY573" fmla="*/ 179271 h 460160"/>
                <a:gd name="connsiteX574" fmla="*/ 71535 w 2972814"/>
                <a:gd name="connsiteY574" fmla="*/ 169280 h 460160"/>
                <a:gd name="connsiteX575" fmla="*/ 63999 w 2972814"/>
                <a:gd name="connsiteY575" fmla="*/ 159288 h 460160"/>
                <a:gd name="connsiteX576" fmla="*/ 59855 w 2972814"/>
                <a:gd name="connsiteY576" fmla="*/ 153639 h 460160"/>
                <a:gd name="connsiteX577" fmla="*/ 55833 w 2972814"/>
                <a:gd name="connsiteY577" fmla="*/ 149297 h 460160"/>
                <a:gd name="connsiteX578" fmla="*/ 46210 w 2972814"/>
                <a:gd name="connsiteY578" fmla="*/ 139305 h 460160"/>
                <a:gd name="connsiteX579" fmla="*/ 39904 w 2972814"/>
                <a:gd name="connsiteY579" fmla="*/ 132740 h 460160"/>
                <a:gd name="connsiteX580" fmla="*/ 35081 w 2972814"/>
                <a:gd name="connsiteY580" fmla="*/ 129314 h 460160"/>
                <a:gd name="connsiteX581" fmla="*/ 20568 w 2972814"/>
                <a:gd name="connsiteY581" fmla="*/ 119322 h 460160"/>
                <a:gd name="connsiteX582" fmla="*/ 19952 w 2972814"/>
                <a:gd name="connsiteY582" fmla="*/ 118900 h 460160"/>
                <a:gd name="connsiteX583" fmla="*/ 0 w 2972814"/>
                <a:gd name="connsiteY583" fmla="*/ 112926 h 460160"/>
                <a:gd name="connsiteX584" fmla="*/ 0 w 2972814"/>
                <a:gd name="connsiteY584" fmla="*/ 119322 h 460160"/>
                <a:gd name="connsiteX585" fmla="*/ 0 w 2972814"/>
                <a:gd name="connsiteY585" fmla="*/ 129314 h 460160"/>
                <a:gd name="connsiteX586" fmla="*/ 0 w 2972814"/>
                <a:gd name="connsiteY586" fmla="*/ 139305 h 460160"/>
                <a:gd name="connsiteX587" fmla="*/ 0 w 2972814"/>
                <a:gd name="connsiteY587" fmla="*/ 149297 h 460160"/>
                <a:gd name="connsiteX588" fmla="*/ 0 w 2972814"/>
                <a:gd name="connsiteY588" fmla="*/ 159288 h 460160"/>
                <a:gd name="connsiteX589" fmla="*/ 0 w 2972814"/>
                <a:gd name="connsiteY589" fmla="*/ 169280 h 460160"/>
                <a:gd name="connsiteX590" fmla="*/ 0 w 2972814"/>
                <a:gd name="connsiteY590" fmla="*/ 179271 h 460160"/>
                <a:gd name="connsiteX591" fmla="*/ 0 w 2972814"/>
                <a:gd name="connsiteY591" fmla="*/ 189263 h 460160"/>
                <a:gd name="connsiteX592" fmla="*/ 0 w 2972814"/>
                <a:gd name="connsiteY592" fmla="*/ 199254 h 460160"/>
                <a:gd name="connsiteX593" fmla="*/ 0 w 2972814"/>
                <a:gd name="connsiteY593" fmla="*/ 209246 h 460160"/>
                <a:gd name="connsiteX594" fmla="*/ 0 w 2972814"/>
                <a:gd name="connsiteY594" fmla="*/ 219237 h 460160"/>
                <a:gd name="connsiteX595" fmla="*/ 0 w 2972814"/>
                <a:gd name="connsiteY595" fmla="*/ 229229 h 460160"/>
                <a:gd name="connsiteX596" fmla="*/ 0 w 2972814"/>
                <a:gd name="connsiteY596" fmla="*/ 239220 h 460160"/>
                <a:gd name="connsiteX597" fmla="*/ 0 w 2972814"/>
                <a:gd name="connsiteY597" fmla="*/ 240986 h 460160"/>
                <a:gd name="connsiteX598" fmla="*/ 19952 w 2972814"/>
                <a:gd name="connsiteY598" fmla="*/ 247136 h 460160"/>
                <a:gd name="connsiteX599" fmla="*/ 22935 w 2972814"/>
                <a:gd name="connsiteY599" fmla="*/ 249212 h 460160"/>
                <a:gd name="connsiteX600" fmla="*/ 37784 w 2972814"/>
                <a:gd name="connsiteY600" fmla="*/ 259203 h 460160"/>
                <a:gd name="connsiteX601" fmla="*/ 39904 w 2972814"/>
                <a:gd name="connsiteY601" fmla="*/ 260698 h 460160"/>
                <a:gd name="connsiteX602" fmla="*/ 47698 w 2972814"/>
                <a:gd name="connsiteY602" fmla="*/ 269195 h 460160"/>
                <a:gd name="connsiteX603" fmla="*/ 57233 w 2972814"/>
                <a:gd name="connsiteY603" fmla="*/ 279186 h 460160"/>
                <a:gd name="connsiteX604" fmla="*/ 59855 w 2972814"/>
                <a:gd name="connsiteY604" fmla="*/ 281980 h 460160"/>
                <a:gd name="connsiteX605" fmla="*/ 65303 w 2972814"/>
                <a:gd name="connsiteY605" fmla="*/ 289178 h 460160"/>
                <a:gd name="connsiteX606" fmla="*/ 72822 w 2972814"/>
                <a:gd name="connsiteY606" fmla="*/ 299169 h 460160"/>
                <a:gd name="connsiteX607" fmla="*/ 79807 w 2972814"/>
                <a:gd name="connsiteY607" fmla="*/ 308287 h 460160"/>
                <a:gd name="connsiteX608" fmla="*/ 80404 w 2972814"/>
                <a:gd name="connsiteY608" fmla="*/ 309161 h 460160"/>
                <a:gd name="connsiteX609" fmla="*/ 87127 w 2972814"/>
                <a:gd name="connsiteY609" fmla="*/ 319152 h 460160"/>
                <a:gd name="connsiteX610" fmla="*/ 93889 w 2972814"/>
                <a:gd name="connsiteY610" fmla="*/ 329144 h 460160"/>
                <a:gd name="connsiteX611" fmla="*/ 99759 w 2972814"/>
                <a:gd name="connsiteY611" fmla="*/ 337946 h 460160"/>
                <a:gd name="connsiteX612" fmla="*/ 100526 w 2972814"/>
                <a:gd name="connsiteY612" fmla="*/ 339135 h 460160"/>
                <a:gd name="connsiteX613" fmla="*/ 107099 w 2972814"/>
                <a:gd name="connsiteY613" fmla="*/ 349127 h 460160"/>
                <a:gd name="connsiteX614" fmla="*/ 113699 w 2972814"/>
                <a:gd name="connsiteY614" fmla="*/ 359118 h 460160"/>
                <a:gd name="connsiteX615" fmla="*/ 119711 w 2972814"/>
                <a:gd name="connsiteY615" fmla="*/ 368452 h 460160"/>
                <a:gd name="connsiteX616" fmla="*/ 120150 w 2972814"/>
                <a:gd name="connsiteY616" fmla="*/ 369110 h 460160"/>
                <a:gd name="connsiteX617" fmla="*/ 126993 w 2972814"/>
                <a:gd name="connsiteY617" fmla="*/ 379101 h 460160"/>
                <a:gd name="connsiteX618" fmla="*/ 134037 w 2972814"/>
                <a:gd name="connsiteY618" fmla="*/ 389093 h 460160"/>
                <a:gd name="connsiteX619" fmla="*/ 139662 w 2972814"/>
                <a:gd name="connsiteY619" fmla="*/ 397306 h 460160"/>
                <a:gd name="connsiteX620" fmla="*/ 141088 w 2972814"/>
                <a:gd name="connsiteY620" fmla="*/ 399084 h 460160"/>
                <a:gd name="connsiteX621" fmla="*/ 149310 w 2972814"/>
                <a:gd name="connsiteY621" fmla="*/ 409076 h 460160"/>
                <a:gd name="connsiteX622" fmla="*/ 157207 w 2972814"/>
                <a:gd name="connsiteY622" fmla="*/ 419067 h 460160"/>
                <a:gd name="connsiteX623" fmla="*/ 159614 w 2972814"/>
                <a:gd name="connsiteY623" fmla="*/ 421976 h 460160"/>
                <a:gd name="connsiteX624" fmla="*/ 167131 w 2972814"/>
                <a:gd name="connsiteY624" fmla="*/ 429059 h 460160"/>
                <a:gd name="connsiteX625" fmla="*/ 177282 w 2972814"/>
                <a:gd name="connsiteY625" fmla="*/ 439050 h 460160"/>
                <a:gd name="connsiteX626" fmla="*/ 179566 w 2972814"/>
                <a:gd name="connsiteY626" fmla="*/ 441237 h 460160"/>
                <a:gd name="connsiteX627" fmla="*/ 191863 w 2972814"/>
                <a:gd name="connsiteY627" fmla="*/ 449042 h 460160"/>
                <a:gd name="connsiteX628" fmla="*/ 199518 w 2972814"/>
                <a:gd name="connsiteY628" fmla="*/ 453979 h 460160"/>
                <a:gd name="connsiteX629" fmla="*/ 217004 w 2972814"/>
                <a:gd name="connsiteY629" fmla="*/ 459033 h 4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</a:cxnLst>
              <a:rect l="l" t="t" r="r" b="b"/>
              <a:pathLst>
                <a:path w="2972814" h="460160">
                  <a:moveTo>
                    <a:pt x="219469" y="459757"/>
                  </a:moveTo>
                  <a:lnTo>
                    <a:pt x="239421" y="460160"/>
                  </a:lnTo>
                  <a:lnTo>
                    <a:pt x="243427" y="459033"/>
                  </a:lnTo>
                  <a:lnTo>
                    <a:pt x="259373" y="454390"/>
                  </a:lnTo>
                  <a:lnTo>
                    <a:pt x="270942" y="449042"/>
                  </a:lnTo>
                  <a:lnTo>
                    <a:pt x="279325" y="445047"/>
                  </a:lnTo>
                  <a:lnTo>
                    <a:pt x="289290" y="439050"/>
                  </a:lnTo>
                  <a:lnTo>
                    <a:pt x="299276" y="433327"/>
                  </a:lnTo>
                  <a:lnTo>
                    <a:pt x="306223" y="429059"/>
                  </a:lnTo>
                  <a:lnTo>
                    <a:pt x="319228" y="420832"/>
                  </a:lnTo>
                  <a:lnTo>
                    <a:pt x="322152" y="419067"/>
                  </a:lnTo>
                  <a:lnTo>
                    <a:pt x="338592" y="409076"/>
                  </a:lnTo>
                  <a:lnTo>
                    <a:pt x="339180" y="408735"/>
                  </a:lnTo>
                  <a:lnTo>
                    <a:pt x="357907" y="399084"/>
                  </a:lnTo>
                  <a:lnTo>
                    <a:pt x="359132" y="398440"/>
                  </a:lnTo>
                  <a:lnTo>
                    <a:pt x="379084" y="389899"/>
                  </a:lnTo>
                  <a:lnTo>
                    <a:pt x="381424" y="389093"/>
                  </a:lnTo>
                  <a:lnTo>
                    <a:pt x="399035" y="383362"/>
                  </a:lnTo>
                  <a:lnTo>
                    <a:pt x="414322" y="379101"/>
                  </a:lnTo>
                  <a:lnTo>
                    <a:pt x="418987" y="377810"/>
                  </a:lnTo>
                  <a:lnTo>
                    <a:pt x="438939" y="373176"/>
                  </a:lnTo>
                  <a:lnTo>
                    <a:pt x="453119" y="369110"/>
                  </a:lnTo>
                  <a:lnTo>
                    <a:pt x="458891" y="367506"/>
                  </a:lnTo>
                  <a:lnTo>
                    <a:pt x="478842" y="361182"/>
                  </a:lnTo>
                  <a:lnTo>
                    <a:pt x="483947" y="359118"/>
                  </a:lnTo>
                  <a:lnTo>
                    <a:pt x="498794" y="353099"/>
                  </a:lnTo>
                  <a:lnTo>
                    <a:pt x="507676" y="349127"/>
                  </a:lnTo>
                  <a:lnTo>
                    <a:pt x="518746" y="343997"/>
                  </a:lnTo>
                  <a:lnTo>
                    <a:pt x="528940" y="339135"/>
                  </a:lnTo>
                  <a:lnTo>
                    <a:pt x="538698" y="334353"/>
                  </a:lnTo>
                  <a:lnTo>
                    <a:pt x="548771" y="329144"/>
                  </a:lnTo>
                  <a:lnTo>
                    <a:pt x="558649" y="324269"/>
                  </a:lnTo>
                  <a:lnTo>
                    <a:pt x="569645" y="319152"/>
                  </a:lnTo>
                  <a:lnTo>
                    <a:pt x="578601" y="314990"/>
                  </a:lnTo>
                  <a:lnTo>
                    <a:pt x="592427" y="309161"/>
                  </a:lnTo>
                  <a:lnTo>
                    <a:pt x="598553" y="306566"/>
                  </a:lnTo>
                  <a:lnTo>
                    <a:pt x="617145" y="299169"/>
                  </a:lnTo>
                  <a:lnTo>
                    <a:pt x="618505" y="298627"/>
                  </a:lnTo>
                  <a:lnTo>
                    <a:pt x="638457" y="290625"/>
                  </a:lnTo>
                  <a:lnTo>
                    <a:pt x="641707" y="289178"/>
                  </a:lnTo>
                  <a:lnTo>
                    <a:pt x="658408" y="281796"/>
                  </a:lnTo>
                  <a:lnTo>
                    <a:pt x="663214" y="279186"/>
                  </a:lnTo>
                  <a:lnTo>
                    <a:pt x="678361" y="270999"/>
                  </a:lnTo>
                  <a:lnTo>
                    <a:pt x="681103" y="269195"/>
                  </a:lnTo>
                  <a:lnTo>
                    <a:pt x="696396" y="259203"/>
                  </a:lnTo>
                  <a:lnTo>
                    <a:pt x="698312" y="257932"/>
                  </a:lnTo>
                  <a:lnTo>
                    <a:pt x="709332" y="249212"/>
                  </a:lnTo>
                  <a:lnTo>
                    <a:pt x="718264" y="242097"/>
                  </a:lnTo>
                  <a:lnTo>
                    <a:pt x="721532" y="239220"/>
                  </a:lnTo>
                  <a:lnTo>
                    <a:pt x="732763" y="229229"/>
                  </a:lnTo>
                  <a:lnTo>
                    <a:pt x="738215" y="224215"/>
                  </a:lnTo>
                  <a:lnTo>
                    <a:pt x="743272" y="219237"/>
                  </a:lnTo>
                  <a:lnTo>
                    <a:pt x="753619" y="209246"/>
                  </a:lnTo>
                  <a:lnTo>
                    <a:pt x="758168" y="204787"/>
                  </a:lnTo>
                  <a:lnTo>
                    <a:pt x="763785" y="199254"/>
                  </a:lnTo>
                  <a:lnTo>
                    <a:pt x="773891" y="189263"/>
                  </a:lnTo>
                  <a:lnTo>
                    <a:pt x="778119" y="185094"/>
                  </a:lnTo>
                  <a:lnTo>
                    <a:pt x="784549" y="179271"/>
                  </a:lnTo>
                  <a:lnTo>
                    <a:pt x="795256" y="169280"/>
                  </a:lnTo>
                  <a:lnTo>
                    <a:pt x="798071" y="166797"/>
                  </a:lnTo>
                  <a:lnTo>
                    <a:pt x="807657" y="159288"/>
                  </a:lnTo>
                  <a:lnTo>
                    <a:pt x="818022" y="151119"/>
                  </a:lnTo>
                  <a:lnTo>
                    <a:pt x="821127" y="149297"/>
                  </a:lnTo>
                  <a:lnTo>
                    <a:pt x="837975" y="139418"/>
                  </a:lnTo>
                  <a:lnTo>
                    <a:pt x="838281" y="139305"/>
                  </a:lnTo>
                  <a:lnTo>
                    <a:pt x="857926" y="132031"/>
                  </a:lnTo>
                  <a:lnTo>
                    <a:pt x="872475" y="129314"/>
                  </a:lnTo>
                  <a:lnTo>
                    <a:pt x="877878" y="128295"/>
                  </a:lnTo>
                  <a:lnTo>
                    <a:pt x="897829" y="128565"/>
                  </a:lnTo>
                  <a:lnTo>
                    <a:pt x="902612" y="129314"/>
                  </a:lnTo>
                  <a:lnTo>
                    <a:pt x="917782" y="131721"/>
                  </a:lnTo>
                  <a:lnTo>
                    <a:pt x="937733" y="136722"/>
                  </a:lnTo>
                  <a:lnTo>
                    <a:pt x="946019" y="139305"/>
                  </a:lnTo>
                  <a:lnTo>
                    <a:pt x="957685" y="143039"/>
                  </a:lnTo>
                  <a:lnTo>
                    <a:pt x="975813" y="149297"/>
                  </a:lnTo>
                  <a:lnTo>
                    <a:pt x="977636" y="149904"/>
                  </a:lnTo>
                  <a:lnTo>
                    <a:pt x="997589" y="157443"/>
                  </a:lnTo>
                  <a:lnTo>
                    <a:pt x="1002207" y="159288"/>
                  </a:lnTo>
                  <a:lnTo>
                    <a:pt x="1017541" y="165520"/>
                  </a:lnTo>
                  <a:lnTo>
                    <a:pt x="1025773" y="169280"/>
                  </a:lnTo>
                  <a:lnTo>
                    <a:pt x="1037492" y="174285"/>
                  </a:lnTo>
                  <a:lnTo>
                    <a:pt x="1048664" y="179271"/>
                  </a:lnTo>
                  <a:lnTo>
                    <a:pt x="1057444" y="183611"/>
                  </a:lnTo>
                  <a:lnTo>
                    <a:pt x="1068083" y="189263"/>
                  </a:lnTo>
                  <a:lnTo>
                    <a:pt x="1077396" y="194007"/>
                  </a:lnTo>
                  <a:lnTo>
                    <a:pt x="1087027" y="199254"/>
                  </a:lnTo>
                  <a:lnTo>
                    <a:pt x="1097348" y="204755"/>
                  </a:lnTo>
                  <a:lnTo>
                    <a:pt x="1105653" y="209246"/>
                  </a:lnTo>
                  <a:lnTo>
                    <a:pt x="1117299" y="215639"/>
                  </a:lnTo>
                  <a:lnTo>
                    <a:pt x="1124878" y="219237"/>
                  </a:lnTo>
                  <a:lnTo>
                    <a:pt x="1137251" y="225019"/>
                  </a:lnTo>
                  <a:lnTo>
                    <a:pt x="1147636" y="229229"/>
                  </a:lnTo>
                  <a:lnTo>
                    <a:pt x="1157203" y="233102"/>
                  </a:lnTo>
                  <a:lnTo>
                    <a:pt x="1177155" y="238511"/>
                  </a:lnTo>
                  <a:lnTo>
                    <a:pt x="1182303" y="239220"/>
                  </a:lnTo>
                  <a:lnTo>
                    <a:pt x="1197106" y="241325"/>
                  </a:lnTo>
                  <a:lnTo>
                    <a:pt x="1217058" y="241565"/>
                  </a:lnTo>
                  <a:lnTo>
                    <a:pt x="1234328" y="239220"/>
                  </a:lnTo>
                  <a:lnTo>
                    <a:pt x="1237010" y="238868"/>
                  </a:lnTo>
                  <a:lnTo>
                    <a:pt x="1256962" y="234073"/>
                  </a:lnTo>
                  <a:lnTo>
                    <a:pt x="1272708" y="229229"/>
                  </a:lnTo>
                  <a:lnTo>
                    <a:pt x="1276913" y="227921"/>
                  </a:lnTo>
                  <a:lnTo>
                    <a:pt x="1296865" y="220902"/>
                  </a:lnTo>
                  <a:lnTo>
                    <a:pt x="1301421" y="219237"/>
                  </a:lnTo>
                  <a:lnTo>
                    <a:pt x="1316817" y="213774"/>
                  </a:lnTo>
                  <a:lnTo>
                    <a:pt x="1331546" y="209246"/>
                  </a:lnTo>
                  <a:lnTo>
                    <a:pt x="1336769" y="207592"/>
                  </a:lnTo>
                  <a:lnTo>
                    <a:pt x="1356720" y="203178"/>
                  </a:lnTo>
                  <a:lnTo>
                    <a:pt x="1376672" y="201167"/>
                  </a:lnTo>
                  <a:lnTo>
                    <a:pt x="1396625" y="201894"/>
                  </a:lnTo>
                  <a:lnTo>
                    <a:pt x="1416576" y="205606"/>
                  </a:lnTo>
                  <a:lnTo>
                    <a:pt x="1427809" y="209246"/>
                  </a:lnTo>
                  <a:lnTo>
                    <a:pt x="1436528" y="212177"/>
                  </a:lnTo>
                  <a:lnTo>
                    <a:pt x="1452165" y="219237"/>
                  </a:lnTo>
                  <a:lnTo>
                    <a:pt x="1456479" y="221119"/>
                  </a:lnTo>
                  <a:lnTo>
                    <a:pt x="1472182" y="229229"/>
                  </a:lnTo>
                  <a:lnTo>
                    <a:pt x="1476432" y="231433"/>
                  </a:lnTo>
                  <a:lnTo>
                    <a:pt x="1491574" y="239220"/>
                  </a:lnTo>
                  <a:lnTo>
                    <a:pt x="1496383" y="241700"/>
                  </a:lnTo>
                  <a:lnTo>
                    <a:pt x="1511570" y="249212"/>
                  </a:lnTo>
                  <a:lnTo>
                    <a:pt x="1516335" y="251524"/>
                  </a:lnTo>
                  <a:lnTo>
                    <a:pt x="1536286" y="259055"/>
                  </a:lnTo>
                  <a:lnTo>
                    <a:pt x="1536801" y="259203"/>
                  </a:lnTo>
                  <a:lnTo>
                    <a:pt x="1556239" y="265053"/>
                  </a:lnTo>
                  <a:lnTo>
                    <a:pt x="1576190" y="268964"/>
                  </a:lnTo>
                  <a:lnTo>
                    <a:pt x="1577926" y="269195"/>
                  </a:lnTo>
                  <a:lnTo>
                    <a:pt x="1596142" y="271636"/>
                  </a:lnTo>
                  <a:lnTo>
                    <a:pt x="1616093" y="273455"/>
                  </a:lnTo>
                  <a:lnTo>
                    <a:pt x="1636046" y="275510"/>
                  </a:lnTo>
                  <a:lnTo>
                    <a:pt x="1655997" y="278097"/>
                  </a:lnTo>
                  <a:lnTo>
                    <a:pt x="1661920" y="279186"/>
                  </a:lnTo>
                  <a:lnTo>
                    <a:pt x="1675949" y="281842"/>
                  </a:lnTo>
                  <a:lnTo>
                    <a:pt x="1695900" y="286431"/>
                  </a:lnTo>
                  <a:lnTo>
                    <a:pt x="1706869" y="289178"/>
                  </a:lnTo>
                  <a:lnTo>
                    <a:pt x="1715853" y="291392"/>
                  </a:lnTo>
                  <a:lnTo>
                    <a:pt x="1735804" y="296429"/>
                  </a:lnTo>
                  <a:lnTo>
                    <a:pt x="1746796" y="299169"/>
                  </a:lnTo>
                  <a:lnTo>
                    <a:pt x="1755756" y="301439"/>
                  </a:lnTo>
                  <a:lnTo>
                    <a:pt x="1775707" y="305483"/>
                  </a:lnTo>
                  <a:lnTo>
                    <a:pt x="1794091" y="309161"/>
                  </a:lnTo>
                  <a:lnTo>
                    <a:pt x="1795660" y="309481"/>
                  </a:lnTo>
                  <a:lnTo>
                    <a:pt x="1815612" y="312674"/>
                  </a:lnTo>
                  <a:lnTo>
                    <a:pt x="1835563" y="315651"/>
                  </a:lnTo>
                  <a:lnTo>
                    <a:pt x="1855515" y="318011"/>
                  </a:lnTo>
                  <a:lnTo>
                    <a:pt x="1875467" y="318917"/>
                  </a:lnTo>
                  <a:lnTo>
                    <a:pt x="1895419" y="317847"/>
                  </a:lnTo>
                  <a:lnTo>
                    <a:pt x="1915370" y="313592"/>
                  </a:lnTo>
                  <a:lnTo>
                    <a:pt x="1925523" y="309161"/>
                  </a:lnTo>
                  <a:lnTo>
                    <a:pt x="1935322" y="305038"/>
                  </a:lnTo>
                  <a:lnTo>
                    <a:pt x="1944452" y="299169"/>
                  </a:lnTo>
                  <a:lnTo>
                    <a:pt x="1955274" y="292146"/>
                  </a:lnTo>
                  <a:lnTo>
                    <a:pt x="1958756" y="289178"/>
                  </a:lnTo>
                  <a:lnTo>
                    <a:pt x="1970289" y="279186"/>
                  </a:lnTo>
                  <a:lnTo>
                    <a:pt x="1975226" y="274901"/>
                  </a:lnTo>
                  <a:lnTo>
                    <a:pt x="1980710" y="269195"/>
                  </a:lnTo>
                  <a:lnTo>
                    <a:pt x="1990401" y="259203"/>
                  </a:lnTo>
                  <a:lnTo>
                    <a:pt x="1995177" y="254150"/>
                  </a:lnTo>
                  <a:lnTo>
                    <a:pt x="1999411" y="249212"/>
                  </a:lnTo>
                  <a:lnTo>
                    <a:pt x="2008351" y="239220"/>
                  </a:lnTo>
                  <a:lnTo>
                    <a:pt x="2015129" y="231341"/>
                  </a:lnTo>
                  <a:lnTo>
                    <a:pt x="2016890" y="229229"/>
                  </a:lnTo>
                  <a:lnTo>
                    <a:pt x="2025580" y="219237"/>
                  </a:lnTo>
                  <a:lnTo>
                    <a:pt x="2034390" y="209246"/>
                  </a:lnTo>
                  <a:lnTo>
                    <a:pt x="2035081" y="208449"/>
                  </a:lnTo>
                  <a:lnTo>
                    <a:pt x="2043672" y="199254"/>
                  </a:lnTo>
                  <a:lnTo>
                    <a:pt x="2053067" y="189263"/>
                  </a:lnTo>
                  <a:lnTo>
                    <a:pt x="2055033" y="187151"/>
                  </a:lnTo>
                  <a:lnTo>
                    <a:pt x="2063675" y="179271"/>
                  </a:lnTo>
                  <a:lnTo>
                    <a:pt x="2074984" y="169414"/>
                  </a:lnTo>
                  <a:lnTo>
                    <a:pt x="2075191" y="169280"/>
                  </a:lnTo>
                  <a:lnTo>
                    <a:pt x="2090136" y="159288"/>
                  </a:lnTo>
                  <a:lnTo>
                    <a:pt x="2094936" y="156237"/>
                  </a:lnTo>
                  <a:lnTo>
                    <a:pt x="2113165" y="149297"/>
                  </a:lnTo>
                  <a:lnTo>
                    <a:pt x="2114888" y="148639"/>
                  </a:lnTo>
                  <a:lnTo>
                    <a:pt x="2134840" y="146741"/>
                  </a:lnTo>
                  <a:lnTo>
                    <a:pt x="2149589" y="149297"/>
                  </a:lnTo>
                  <a:lnTo>
                    <a:pt x="2154791" y="150184"/>
                  </a:lnTo>
                  <a:lnTo>
                    <a:pt x="2174743" y="157957"/>
                  </a:lnTo>
                  <a:lnTo>
                    <a:pt x="2176977" y="159288"/>
                  </a:lnTo>
                  <a:lnTo>
                    <a:pt x="2193738" y="169280"/>
                  </a:lnTo>
                  <a:lnTo>
                    <a:pt x="2194695" y="169851"/>
                  </a:lnTo>
                  <a:lnTo>
                    <a:pt x="2206804" y="179271"/>
                  </a:lnTo>
                  <a:lnTo>
                    <a:pt x="2214647" y="185091"/>
                  </a:lnTo>
                  <a:lnTo>
                    <a:pt x="2219572" y="189263"/>
                  </a:lnTo>
                  <a:lnTo>
                    <a:pt x="2231425" y="199254"/>
                  </a:lnTo>
                  <a:lnTo>
                    <a:pt x="2234599" y="202001"/>
                  </a:lnTo>
                  <a:lnTo>
                    <a:pt x="2242542" y="209246"/>
                  </a:lnTo>
                  <a:lnTo>
                    <a:pt x="2253510" y="219237"/>
                  </a:lnTo>
                  <a:lnTo>
                    <a:pt x="2254550" y="220171"/>
                  </a:lnTo>
                  <a:lnTo>
                    <a:pt x="2264516" y="229229"/>
                  </a:lnTo>
                  <a:lnTo>
                    <a:pt x="2274503" y="238234"/>
                  </a:lnTo>
                  <a:lnTo>
                    <a:pt x="2275670" y="239220"/>
                  </a:lnTo>
                  <a:lnTo>
                    <a:pt x="2287155" y="249212"/>
                  </a:lnTo>
                  <a:lnTo>
                    <a:pt x="2294454" y="255380"/>
                  </a:lnTo>
                  <a:lnTo>
                    <a:pt x="2299402" y="259203"/>
                  </a:lnTo>
                  <a:lnTo>
                    <a:pt x="2311764" y="269195"/>
                  </a:lnTo>
                  <a:lnTo>
                    <a:pt x="2314406" y="271224"/>
                  </a:lnTo>
                  <a:lnTo>
                    <a:pt x="2327021" y="279186"/>
                  </a:lnTo>
                  <a:lnTo>
                    <a:pt x="2334357" y="283859"/>
                  </a:lnTo>
                  <a:lnTo>
                    <a:pt x="2345432" y="289178"/>
                  </a:lnTo>
                  <a:lnTo>
                    <a:pt x="2354310" y="293570"/>
                  </a:lnTo>
                  <a:lnTo>
                    <a:pt x="2371833" y="299169"/>
                  </a:lnTo>
                  <a:lnTo>
                    <a:pt x="2374261" y="299944"/>
                  </a:lnTo>
                  <a:lnTo>
                    <a:pt x="2394213" y="302640"/>
                  </a:lnTo>
                  <a:lnTo>
                    <a:pt x="2414165" y="302378"/>
                  </a:lnTo>
                  <a:lnTo>
                    <a:pt x="2434117" y="299925"/>
                  </a:lnTo>
                  <a:lnTo>
                    <a:pt x="2437201" y="299169"/>
                  </a:lnTo>
                  <a:lnTo>
                    <a:pt x="2454068" y="295065"/>
                  </a:lnTo>
                  <a:lnTo>
                    <a:pt x="2471723" y="289178"/>
                  </a:lnTo>
                  <a:lnTo>
                    <a:pt x="2474020" y="288399"/>
                  </a:lnTo>
                  <a:lnTo>
                    <a:pt x="2493972" y="281078"/>
                  </a:lnTo>
                  <a:lnTo>
                    <a:pt x="2498540" y="279186"/>
                  </a:lnTo>
                  <a:lnTo>
                    <a:pt x="2513924" y="272791"/>
                  </a:lnTo>
                  <a:lnTo>
                    <a:pt x="2522014" y="269195"/>
                  </a:lnTo>
                  <a:lnTo>
                    <a:pt x="2533875" y="263907"/>
                  </a:lnTo>
                  <a:lnTo>
                    <a:pt x="2543663" y="259203"/>
                  </a:lnTo>
                  <a:lnTo>
                    <a:pt x="2553827" y="254350"/>
                  </a:lnTo>
                  <a:lnTo>
                    <a:pt x="2564158" y="249212"/>
                  </a:lnTo>
                  <a:lnTo>
                    <a:pt x="2573779" y="244304"/>
                  </a:lnTo>
                  <a:lnTo>
                    <a:pt x="2584240" y="239220"/>
                  </a:lnTo>
                  <a:lnTo>
                    <a:pt x="2593731" y="234658"/>
                  </a:lnTo>
                  <a:lnTo>
                    <a:pt x="2606057" y="229229"/>
                  </a:lnTo>
                  <a:lnTo>
                    <a:pt x="2613683" y="225926"/>
                  </a:lnTo>
                  <a:lnTo>
                    <a:pt x="2632968" y="219237"/>
                  </a:lnTo>
                  <a:lnTo>
                    <a:pt x="2633634" y="219016"/>
                  </a:lnTo>
                  <a:lnTo>
                    <a:pt x="2653586" y="216234"/>
                  </a:lnTo>
                  <a:lnTo>
                    <a:pt x="2673538" y="218314"/>
                  </a:lnTo>
                  <a:lnTo>
                    <a:pt x="2675759" y="219237"/>
                  </a:lnTo>
                  <a:lnTo>
                    <a:pt x="2693490" y="226663"/>
                  </a:lnTo>
                  <a:lnTo>
                    <a:pt x="2696899" y="229229"/>
                  </a:lnTo>
                  <a:lnTo>
                    <a:pt x="2709818" y="239220"/>
                  </a:lnTo>
                  <a:lnTo>
                    <a:pt x="2713441" y="241873"/>
                  </a:lnTo>
                  <a:lnTo>
                    <a:pt x="2720209" y="249212"/>
                  </a:lnTo>
                  <a:lnTo>
                    <a:pt x="2729123" y="259203"/>
                  </a:lnTo>
                  <a:lnTo>
                    <a:pt x="2733393" y="263819"/>
                  </a:lnTo>
                  <a:lnTo>
                    <a:pt x="2737216" y="269195"/>
                  </a:lnTo>
                  <a:lnTo>
                    <a:pt x="2744286" y="279186"/>
                  </a:lnTo>
                  <a:lnTo>
                    <a:pt x="2751441" y="289178"/>
                  </a:lnTo>
                  <a:lnTo>
                    <a:pt x="2753345" y="291783"/>
                  </a:lnTo>
                  <a:lnTo>
                    <a:pt x="2758105" y="299169"/>
                  </a:lnTo>
                  <a:lnTo>
                    <a:pt x="2764308" y="309161"/>
                  </a:lnTo>
                  <a:lnTo>
                    <a:pt x="2770681" y="319152"/>
                  </a:lnTo>
                  <a:lnTo>
                    <a:pt x="2773297" y="323335"/>
                  </a:lnTo>
                  <a:lnTo>
                    <a:pt x="2776823" y="329144"/>
                  </a:lnTo>
                  <a:lnTo>
                    <a:pt x="2783058" y="339135"/>
                  </a:lnTo>
                  <a:lnTo>
                    <a:pt x="2789204" y="349127"/>
                  </a:lnTo>
                  <a:lnTo>
                    <a:pt x="2793248" y="355755"/>
                  </a:lnTo>
                  <a:lnTo>
                    <a:pt x="2795405" y="359118"/>
                  </a:lnTo>
                  <a:lnTo>
                    <a:pt x="2801890" y="369110"/>
                  </a:lnTo>
                  <a:lnTo>
                    <a:pt x="2808379" y="379101"/>
                  </a:lnTo>
                  <a:lnTo>
                    <a:pt x="2813200" y="386369"/>
                  </a:lnTo>
                  <a:lnTo>
                    <a:pt x="2815309" y="389093"/>
                  </a:lnTo>
                  <a:lnTo>
                    <a:pt x="2822751" y="399084"/>
                  </a:lnTo>
                  <a:lnTo>
                    <a:pt x="2830456" y="409076"/>
                  </a:lnTo>
                  <a:lnTo>
                    <a:pt x="2833152" y="412679"/>
                  </a:lnTo>
                  <a:lnTo>
                    <a:pt x="2839557" y="419067"/>
                  </a:lnTo>
                  <a:lnTo>
                    <a:pt x="2849586" y="429059"/>
                  </a:lnTo>
                  <a:lnTo>
                    <a:pt x="2853104" y="432427"/>
                  </a:lnTo>
                  <a:lnTo>
                    <a:pt x="2864085" y="439050"/>
                  </a:lnTo>
                  <a:lnTo>
                    <a:pt x="2873055" y="444643"/>
                  </a:lnTo>
                  <a:lnTo>
                    <a:pt x="2893007" y="448917"/>
                  </a:lnTo>
                  <a:lnTo>
                    <a:pt x="2912959" y="446524"/>
                  </a:lnTo>
                  <a:lnTo>
                    <a:pt x="2930972" y="439050"/>
                  </a:lnTo>
                  <a:lnTo>
                    <a:pt x="2932911" y="438248"/>
                  </a:lnTo>
                  <a:lnTo>
                    <a:pt x="2948653" y="429059"/>
                  </a:lnTo>
                  <a:lnTo>
                    <a:pt x="2952862" y="426518"/>
                  </a:lnTo>
                  <a:lnTo>
                    <a:pt x="2963223" y="419067"/>
                  </a:lnTo>
                  <a:lnTo>
                    <a:pt x="2972814" y="412419"/>
                  </a:lnTo>
                  <a:lnTo>
                    <a:pt x="2972814" y="409076"/>
                  </a:lnTo>
                  <a:lnTo>
                    <a:pt x="2972814" y="399084"/>
                  </a:lnTo>
                  <a:lnTo>
                    <a:pt x="2972814" y="389093"/>
                  </a:lnTo>
                  <a:lnTo>
                    <a:pt x="2972814" y="379101"/>
                  </a:lnTo>
                  <a:lnTo>
                    <a:pt x="2972814" y="369110"/>
                  </a:lnTo>
                  <a:lnTo>
                    <a:pt x="2972814" y="359118"/>
                  </a:lnTo>
                  <a:lnTo>
                    <a:pt x="2972814" y="349127"/>
                  </a:lnTo>
                  <a:lnTo>
                    <a:pt x="2972814" y="339135"/>
                  </a:lnTo>
                  <a:lnTo>
                    <a:pt x="2972814" y="329144"/>
                  </a:lnTo>
                  <a:lnTo>
                    <a:pt x="2972814" y="319152"/>
                  </a:lnTo>
                  <a:lnTo>
                    <a:pt x="2972814" y="309161"/>
                  </a:lnTo>
                  <a:lnTo>
                    <a:pt x="2972814" y="299169"/>
                  </a:lnTo>
                  <a:lnTo>
                    <a:pt x="2972814" y="289178"/>
                  </a:lnTo>
                  <a:lnTo>
                    <a:pt x="2972814" y="284256"/>
                  </a:lnTo>
                  <a:lnTo>
                    <a:pt x="2965778" y="289178"/>
                  </a:lnTo>
                  <a:lnTo>
                    <a:pt x="2952862" y="298131"/>
                  </a:lnTo>
                  <a:lnTo>
                    <a:pt x="2951044" y="299169"/>
                  </a:lnTo>
                  <a:lnTo>
                    <a:pt x="2934740" y="309161"/>
                  </a:lnTo>
                  <a:lnTo>
                    <a:pt x="2932911" y="310220"/>
                  </a:lnTo>
                  <a:lnTo>
                    <a:pt x="2912959" y="318046"/>
                  </a:lnTo>
                  <a:lnTo>
                    <a:pt x="2904473" y="319152"/>
                  </a:lnTo>
                  <a:lnTo>
                    <a:pt x="2893007" y="320667"/>
                  </a:lnTo>
                  <a:lnTo>
                    <a:pt x="2886435" y="319152"/>
                  </a:lnTo>
                  <a:lnTo>
                    <a:pt x="2873055" y="316204"/>
                  </a:lnTo>
                  <a:lnTo>
                    <a:pt x="2861285" y="309161"/>
                  </a:lnTo>
                  <a:lnTo>
                    <a:pt x="2853104" y="304091"/>
                  </a:lnTo>
                  <a:lnTo>
                    <a:pt x="2848181" y="299169"/>
                  </a:lnTo>
                  <a:lnTo>
                    <a:pt x="2838196" y="289178"/>
                  </a:lnTo>
                  <a:lnTo>
                    <a:pt x="2833152" y="284142"/>
                  </a:lnTo>
                  <a:lnTo>
                    <a:pt x="2829376" y="279186"/>
                  </a:lnTo>
                  <a:lnTo>
                    <a:pt x="2821684" y="269195"/>
                  </a:lnTo>
                  <a:lnTo>
                    <a:pt x="2813915" y="259203"/>
                  </a:lnTo>
                  <a:lnTo>
                    <a:pt x="2813200" y="258275"/>
                  </a:lnTo>
                  <a:lnTo>
                    <a:pt x="2807395" y="249212"/>
                  </a:lnTo>
                  <a:lnTo>
                    <a:pt x="2801017" y="239220"/>
                  </a:lnTo>
                  <a:lnTo>
                    <a:pt x="2794487" y="229229"/>
                  </a:lnTo>
                  <a:lnTo>
                    <a:pt x="2793248" y="227393"/>
                  </a:lnTo>
                  <a:lnTo>
                    <a:pt x="2788123" y="219237"/>
                  </a:lnTo>
                  <a:lnTo>
                    <a:pt x="2782148" y="209246"/>
                  </a:lnTo>
                  <a:lnTo>
                    <a:pt x="2776084" y="199254"/>
                  </a:lnTo>
                  <a:lnTo>
                    <a:pt x="2773297" y="194634"/>
                  </a:lnTo>
                  <a:lnTo>
                    <a:pt x="2769895" y="189263"/>
                  </a:lnTo>
                  <a:lnTo>
                    <a:pt x="2763438" y="179271"/>
                  </a:lnTo>
                  <a:lnTo>
                    <a:pt x="2756972" y="169280"/>
                  </a:lnTo>
                  <a:lnTo>
                    <a:pt x="2753345" y="163512"/>
                  </a:lnTo>
                  <a:lnTo>
                    <a:pt x="2750383" y="159288"/>
                  </a:lnTo>
                  <a:lnTo>
                    <a:pt x="2743170" y="149297"/>
                  </a:lnTo>
                  <a:lnTo>
                    <a:pt x="2736076" y="139305"/>
                  </a:lnTo>
                  <a:lnTo>
                    <a:pt x="2733393" y="135717"/>
                  </a:lnTo>
                  <a:lnTo>
                    <a:pt x="2727427" y="129314"/>
                  </a:lnTo>
                  <a:lnTo>
                    <a:pt x="2718538" y="119322"/>
                  </a:lnTo>
                  <a:lnTo>
                    <a:pt x="2713441" y="113627"/>
                  </a:lnTo>
                  <a:lnTo>
                    <a:pt x="2707643" y="109331"/>
                  </a:lnTo>
                  <a:lnTo>
                    <a:pt x="2695091" y="99340"/>
                  </a:lnTo>
                  <a:lnTo>
                    <a:pt x="2693490" y="98115"/>
                  </a:lnTo>
                  <a:lnTo>
                    <a:pt x="2673538" y="90204"/>
                  </a:lnTo>
                  <a:lnTo>
                    <a:pt x="2666043" y="89348"/>
                  </a:lnTo>
                  <a:lnTo>
                    <a:pt x="2653586" y="87945"/>
                  </a:lnTo>
                  <a:lnTo>
                    <a:pt x="2644688" y="89348"/>
                  </a:lnTo>
                  <a:lnTo>
                    <a:pt x="2633634" y="91098"/>
                  </a:lnTo>
                  <a:lnTo>
                    <a:pt x="2613683" y="97631"/>
                  </a:lnTo>
                  <a:lnTo>
                    <a:pt x="2609879" y="99340"/>
                  </a:lnTo>
                  <a:lnTo>
                    <a:pt x="2593731" y="106602"/>
                  </a:lnTo>
                  <a:lnTo>
                    <a:pt x="2587909" y="109331"/>
                  </a:lnTo>
                  <a:lnTo>
                    <a:pt x="2573779" y="116200"/>
                  </a:lnTo>
                  <a:lnTo>
                    <a:pt x="2567493" y="119322"/>
                  </a:lnTo>
                  <a:lnTo>
                    <a:pt x="2553827" y="126242"/>
                  </a:lnTo>
                  <a:lnTo>
                    <a:pt x="2547535" y="129314"/>
                  </a:lnTo>
                  <a:lnTo>
                    <a:pt x="2533875" y="135658"/>
                  </a:lnTo>
                  <a:lnTo>
                    <a:pt x="2525767" y="139305"/>
                  </a:lnTo>
                  <a:lnTo>
                    <a:pt x="2513924" y="144845"/>
                  </a:lnTo>
                  <a:lnTo>
                    <a:pt x="2503259" y="149297"/>
                  </a:lnTo>
                  <a:lnTo>
                    <a:pt x="2493972" y="152993"/>
                  </a:lnTo>
                  <a:lnTo>
                    <a:pt x="2477627" y="159288"/>
                  </a:lnTo>
                  <a:lnTo>
                    <a:pt x="2474020" y="160706"/>
                  </a:lnTo>
                  <a:lnTo>
                    <a:pt x="2454068" y="167010"/>
                  </a:lnTo>
                  <a:lnTo>
                    <a:pt x="2444096" y="169280"/>
                  </a:lnTo>
                  <a:lnTo>
                    <a:pt x="2434117" y="171651"/>
                  </a:lnTo>
                  <a:lnTo>
                    <a:pt x="2414165" y="174414"/>
                  </a:lnTo>
                  <a:lnTo>
                    <a:pt x="2394213" y="174556"/>
                  </a:lnTo>
                  <a:lnTo>
                    <a:pt x="2374261" y="171596"/>
                  </a:lnTo>
                  <a:lnTo>
                    <a:pt x="2366695" y="169280"/>
                  </a:lnTo>
                  <a:lnTo>
                    <a:pt x="2354310" y="165468"/>
                  </a:lnTo>
                  <a:lnTo>
                    <a:pt x="2341724" y="159288"/>
                  </a:lnTo>
                  <a:lnTo>
                    <a:pt x="2334357" y="155708"/>
                  </a:lnTo>
                  <a:lnTo>
                    <a:pt x="2324640" y="149297"/>
                  </a:lnTo>
                  <a:lnTo>
                    <a:pt x="2314406" y="142772"/>
                  </a:lnTo>
                  <a:lnTo>
                    <a:pt x="2309787" y="139305"/>
                  </a:lnTo>
                  <a:lnTo>
                    <a:pt x="2296834" y="129314"/>
                  </a:lnTo>
                  <a:lnTo>
                    <a:pt x="2294454" y="127470"/>
                  </a:lnTo>
                  <a:lnTo>
                    <a:pt x="2285089" y="119322"/>
                  </a:lnTo>
                  <a:lnTo>
                    <a:pt x="2274503" y="110029"/>
                  </a:lnTo>
                  <a:lnTo>
                    <a:pt x="2273745" y="109331"/>
                  </a:lnTo>
                  <a:lnTo>
                    <a:pt x="2262730" y="99340"/>
                  </a:lnTo>
                  <a:lnTo>
                    <a:pt x="2254550" y="91895"/>
                  </a:lnTo>
                  <a:lnTo>
                    <a:pt x="2251700" y="89348"/>
                  </a:lnTo>
                  <a:lnTo>
                    <a:pt x="2240678" y="79357"/>
                  </a:lnTo>
                  <a:lnTo>
                    <a:pt x="2234599" y="73923"/>
                  </a:lnTo>
                  <a:lnTo>
                    <a:pt x="2229246" y="69365"/>
                  </a:lnTo>
                  <a:lnTo>
                    <a:pt x="2217727" y="59374"/>
                  </a:lnTo>
                  <a:lnTo>
                    <a:pt x="2214647" y="56762"/>
                  </a:lnTo>
                  <a:lnTo>
                    <a:pt x="2204809" y="49382"/>
                  </a:lnTo>
                  <a:lnTo>
                    <a:pt x="2194695" y="41841"/>
                  </a:lnTo>
                  <a:lnTo>
                    <a:pt x="2190504" y="39391"/>
                  </a:lnTo>
                  <a:lnTo>
                    <a:pt x="2174743" y="29952"/>
                  </a:lnTo>
                  <a:lnTo>
                    <a:pt x="2173362" y="29399"/>
                  </a:lnTo>
                  <a:lnTo>
                    <a:pt x="2154791" y="21932"/>
                  </a:lnTo>
                  <a:lnTo>
                    <a:pt x="2140405" y="19408"/>
                  </a:lnTo>
                  <a:lnTo>
                    <a:pt x="2134840" y="18432"/>
                  </a:lnTo>
                  <a:lnTo>
                    <a:pt x="2122714" y="19408"/>
                  </a:lnTo>
                  <a:lnTo>
                    <a:pt x="2114888" y="20048"/>
                  </a:lnTo>
                  <a:lnTo>
                    <a:pt x="2094936" y="27910"/>
                  </a:lnTo>
                  <a:lnTo>
                    <a:pt x="2092647" y="29399"/>
                  </a:lnTo>
                  <a:lnTo>
                    <a:pt x="2077155" y="39391"/>
                  </a:lnTo>
                  <a:lnTo>
                    <a:pt x="2074984" y="40808"/>
                  </a:lnTo>
                  <a:lnTo>
                    <a:pt x="2065346" y="49382"/>
                  </a:lnTo>
                  <a:lnTo>
                    <a:pt x="2055033" y="58712"/>
                  </a:lnTo>
                  <a:lnTo>
                    <a:pt x="2054421" y="59374"/>
                  </a:lnTo>
                  <a:lnTo>
                    <a:pt x="2044935" y="69365"/>
                  </a:lnTo>
                  <a:lnTo>
                    <a:pt x="2035451" y="79357"/>
                  </a:lnTo>
                  <a:lnTo>
                    <a:pt x="2035081" y="79752"/>
                  </a:lnTo>
                  <a:lnTo>
                    <a:pt x="2026757" y="89348"/>
                  </a:lnTo>
                  <a:lnTo>
                    <a:pt x="2018026" y="99340"/>
                  </a:lnTo>
                  <a:lnTo>
                    <a:pt x="2015129" y="102766"/>
                  </a:lnTo>
                  <a:lnTo>
                    <a:pt x="2009522" y="109331"/>
                  </a:lnTo>
                  <a:lnTo>
                    <a:pt x="2000804" y="119322"/>
                  </a:lnTo>
                  <a:lnTo>
                    <a:pt x="1995177" y="125678"/>
                  </a:lnTo>
                  <a:lnTo>
                    <a:pt x="1991620" y="129314"/>
                  </a:lnTo>
                  <a:lnTo>
                    <a:pt x="1982104" y="139305"/>
                  </a:lnTo>
                  <a:lnTo>
                    <a:pt x="1975226" y="146198"/>
                  </a:lnTo>
                  <a:lnTo>
                    <a:pt x="1971530" y="149297"/>
                  </a:lnTo>
                  <a:lnTo>
                    <a:pt x="1960317" y="159288"/>
                  </a:lnTo>
                  <a:lnTo>
                    <a:pt x="1955274" y="163688"/>
                  </a:lnTo>
                  <a:lnTo>
                    <a:pt x="1946658" y="169280"/>
                  </a:lnTo>
                  <a:lnTo>
                    <a:pt x="1935322" y="176399"/>
                  </a:lnTo>
                  <a:lnTo>
                    <a:pt x="1928688" y="179271"/>
                  </a:lnTo>
                  <a:lnTo>
                    <a:pt x="1915370" y="184954"/>
                  </a:lnTo>
                  <a:lnTo>
                    <a:pt x="1895419" y="189079"/>
                  </a:lnTo>
                  <a:lnTo>
                    <a:pt x="1892796" y="189263"/>
                  </a:lnTo>
                  <a:lnTo>
                    <a:pt x="1875467" y="190438"/>
                  </a:lnTo>
                  <a:lnTo>
                    <a:pt x="1856046" y="189263"/>
                  </a:lnTo>
                  <a:lnTo>
                    <a:pt x="1855515" y="189230"/>
                  </a:lnTo>
                  <a:lnTo>
                    <a:pt x="1835563" y="187180"/>
                  </a:lnTo>
                  <a:lnTo>
                    <a:pt x="1815612" y="184276"/>
                  </a:lnTo>
                  <a:lnTo>
                    <a:pt x="1795660" y="180746"/>
                  </a:lnTo>
                  <a:lnTo>
                    <a:pt x="1787124" y="179271"/>
                  </a:lnTo>
                  <a:lnTo>
                    <a:pt x="1775707" y="177233"/>
                  </a:lnTo>
                  <a:lnTo>
                    <a:pt x="1755756" y="172710"/>
                  </a:lnTo>
                  <a:lnTo>
                    <a:pt x="1741202" y="169280"/>
                  </a:lnTo>
                  <a:lnTo>
                    <a:pt x="1735804" y="168014"/>
                  </a:lnTo>
                  <a:lnTo>
                    <a:pt x="1715853" y="162890"/>
                  </a:lnTo>
                  <a:lnTo>
                    <a:pt x="1701484" y="159288"/>
                  </a:lnTo>
                  <a:lnTo>
                    <a:pt x="1695900" y="157938"/>
                  </a:lnTo>
                  <a:lnTo>
                    <a:pt x="1675949" y="153265"/>
                  </a:lnTo>
                  <a:lnTo>
                    <a:pt x="1655997" y="150176"/>
                  </a:lnTo>
                  <a:lnTo>
                    <a:pt x="1650177" y="149297"/>
                  </a:lnTo>
                  <a:lnTo>
                    <a:pt x="1636046" y="147092"/>
                  </a:lnTo>
                  <a:lnTo>
                    <a:pt x="1616093" y="145281"/>
                  </a:lnTo>
                  <a:lnTo>
                    <a:pt x="1596142" y="143327"/>
                  </a:lnTo>
                  <a:lnTo>
                    <a:pt x="1576190" y="140935"/>
                  </a:lnTo>
                  <a:lnTo>
                    <a:pt x="1568036" y="139305"/>
                  </a:lnTo>
                  <a:lnTo>
                    <a:pt x="1556239" y="136889"/>
                  </a:lnTo>
                  <a:lnTo>
                    <a:pt x="1536286" y="131004"/>
                  </a:lnTo>
                  <a:lnTo>
                    <a:pt x="1532052" y="129314"/>
                  </a:lnTo>
                  <a:lnTo>
                    <a:pt x="1516335" y="123047"/>
                  </a:lnTo>
                  <a:lnTo>
                    <a:pt x="1508789" y="119322"/>
                  </a:lnTo>
                  <a:lnTo>
                    <a:pt x="1496383" y="113312"/>
                  </a:lnTo>
                  <a:lnTo>
                    <a:pt x="1488525" y="109331"/>
                  </a:lnTo>
                  <a:lnTo>
                    <a:pt x="1476432" y="102968"/>
                  </a:lnTo>
                  <a:lnTo>
                    <a:pt x="1469399" y="99340"/>
                  </a:lnTo>
                  <a:lnTo>
                    <a:pt x="1456479" y="92782"/>
                  </a:lnTo>
                  <a:lnTo>
                    <a:pt x="1448709" y="89348"/>
                  </a:lnTo>
                  <a:lnTo>
                    <a:pt x="1436528" y="84046"/>
                  </a:lnTo>
                  <a:lnTo>
                    <a:pt x="1423051" y="79357"/>
                  </a:lnTo>
                  <a:lnTo>
                    <a:pt x="1416576" y="77088"/>
                  </a:lnTo>
                  <a:lnTo>
                    <a:pt x="1396625" y="73348"/>
                  </a:lnTo>
                  <a:lnTo>
                    <a:pt x="1376672" y="72580"/>
                  </a:lnTo>
                  <a:lnTo>
                    <a:pt x="1356720" y="74628"/>
                  </a:lnTo>
                  <a:lnTo>
                    <a:pt x="1336912" y="79357"/>
                  </a:lnTo>
                  <a:lnTo>
                    <a:pt x="1336769" y="79390"/>
                  </a:lnTo>
                  <a:lnTo>
                    <a:pt x="1316817" y="85491"/>
                  </a:lnTo>
                  <a:lnTo>
                    <a:pt x="1305981" y="89348"/>
                  </a:lnTo>
                  <a:lnTo>
                    <a:pt x="1296865" y="92475"/>
                  </a:lnTo>
                  <a:lnTo>
                    <a:pt x="1276943" y="99340"/>
                  </a:lnTo>
                  <a:lnTo>
                    <a:pt x="1276913" y="99350"/>
                  </a:lnTo>
                  <a:lnTo>
                    <a:pt x="1256962" y="105712"/>
                  </a:lnTo>
                  <a:lnTo>
                    <a:pt x="1241784" y="109331"/>
                  </a:lnTo>
                  <a:lnTo>
                    <a:pt x="1237010" y="110440"/>
                  </a:lnTo>
                  <a:lnTo>
                    <a:pt x="1217058" y="113024"/>
                  </a:lnTo>
                  <a:lnTo>
                    <a:pt x="1197106" y="112997"/>
                  </a:lnTo>
                  <a:lnTo>
                    <a:pt x="1177155" y="110101"/>
                  </a:lnTo>
                  <a:lnTo>
                    <a:pt x="1174354" y="109331"/>
                  </a:lnTo>
                  <a:lnTo>
                    <a:pt x="1157203" y="104800"/>
                  </a:lnTo>
                  <a:lnTo>
                    <a:pt x="1143916" y="99340"/>
                  </a:lnTo>
                  <a:lnTo>
                    <a:pt x="1137251" y="96610"/>
                  </a:lnTo>
                  <a:lnTo>
                    <a:pt x="1121732" y="89348"/>
                  </a:lnTo>
                  <a:lnTo>
                    <a:pt x="1117299" y="87211"/>
                  </a:lnTo>
                  <a:lnTo>
                    <a:pt x="1102793" y="79357"/>
                  </a:lnTo>
                  <a:lnTo>
                    <a:pt x="1097348" y="76461"/>
                  </a:lnTo>
                  <a:lnTo>
                    <a:pt x="1083964" y="69365"/>
                  </a:lnTo>
                  <a:lnTo>
                    <a:pt x="1077396" y="65866"/>
                  </a:lnTo>
                  <a:lnTo>
                    <a:pt x="1064777" y="59374"/>
                  </a:lnTo>
                  <a:lnTo>
                    <a:pt x="1057444" y="55496"/>
                  </a:lnTo>
                  <a:lnTo>
                    <a:pt x="1044966" y="49382"/>
                  </a:lnTo>
                  <a:lnTo>
                    <a:pt x="1037492" y="45770"/>
                  </a:lnTo>
                  <a:lnTo>
                    <a:pt x="1022889" y="39391"/>
                  </a:lnTo>
                  <a:lnTo>
                    <a:pt x="1017541" y="37031"/>
                  </a:lnTo>
                  <a:lnTo>
                    <a:pt x="998469" y="29399"/>
                  </a:lnTo>
                  <a:lnTo>
                    <a:pt x="997589" y="29043"/>
                  </a:lnTo>
                  <a:lnTo>
                    <a:pt x="977636" y="21435"/>
                  </a:lnTo>
                  <a:lnTo>
                    <a:pt x="971801" y="19408"/>
                  </a:lnTo>
                  <a:lnTo>
                    <a:pt x="957685" y="14585"/>
                  </a:lnTo>
                  <a:lnTo>
                    <a:pt x="940783" y="9416"/>
                  </a:lnTo>
                  <a:lnTo>
                    <a:pt x="937733" y="8432"/>
                  </a:lnTo>
                  <a:lnTo>
                    <a:pt x="917782" y="3337"/>
                  </a:lnTo>
                  <a:lnTo>
                    <a:pt x="897829" y="0"/>
                  </a:lnTo>
                  <a:lnTo>
                    <a:pt x="877878" y="119"/>
                  </a:lnTo>
                  <a:lnTo>
                    <a:pt x="857926" y="3294"/>
                  </a:lnTo>
                  <a:lnTo>
                    <a:pt x="842098" y="9416"/>
                  </a:lnTo>
                  <a:lnTo>
                    <a:pt x="837975" y="10946"/>
                  </a:lnTo>
                  <a:lnTo>
                    <a:pt x="823691" y="19408"/>
                  </a:lnTo>
                  <a:lnTo>
                    <a:pt x="818022" y="22822"/>
                  </a:lnTo>
                  <a:lnTo>
                    <a:pt x="809849" y="29399"/>
                  </a:lnTo>
                  <a:lnTo>
                    <a:pt x="798071" y="38467"/>
                  </a:lnTo>
                  <a:lnTo>
                    <a:pt x="797052" y="39391"/>
                  </a:lnTo>
                  <a:lnTo>
                    <a:pt x="786355" y="49382"/>
                  </a:lnTo>
                  <a:lnTo>
                    <a:pt x="778119" y="56804"/>
                  </a:lnTo>
                  <a:lnTo>
                    <a:pt x="775515" y="59374"/>
                  </a:lnTo>
                  <a:lnTo>
                    <a:pt x="765374" y="69365"/>
                  </a:lnTo>
                  <a:lnTo>
                    <a:pt x="758168" y="76502"/>
                  </a:lnTo>
                  <a:lnTo>
                    <a:pt x="755257" y="79357"/>
                  </a:lnTo>
                  <a:lnTo>
                    <a:pt x="744785" y="89348"/>
                  </a:lnTo>
                  <a:lnTo>
                    <a:pt x="738215" y="95958"/>
                  </a:lnTo>
                  <a:lnTo>
                    <a:pt x="734510" y="99340"/>
                  </a:lnTo>
                  <a:lnTo>
                    <a:pt x="723320" y="109331"/>
                  </a:lnTo>
                  <a:lnTo>
                    <a:pt x="718264" y="114080"/>
                  </a:lnTo>
                  <a:lnTo>
                    <a:pt x="711737" y="119322"/>
                  </a:lnTo>
                  <a:lnTo>
                    <a:pt x="698912" y="129314"/>
                  </a:lnTo>
                  <a:lnTo>
                    <a:pt x="698312" y="129804"/>
                  </a:lnTo>
                  <a:lnTo>
                    <a:pt x="684022" y="139305"/>
                  </a:lnTo>
                  <a:lnTo>
                    <a:pt x="678361" y="143018"/>
                  </a:lnTo>
                  <a:lnTo>
                    <a:pt x="666145" y="149297"/>
                  </a:lnTo>
                  <a:lnTo>
                    <a:pt x="658408" y="153541"/>
                  </a:lnTo>
                  <a:lnTo>
                    <a:pt x="646037" y="159288"/>
                  </a:lnTo>
                  <a:lnTo>
                    <a:pt x="638457" y="162574"/>
                  </a:lnTo>
                  <a:lnTo>
                    <a:pt x="622128" y="169280"/>
                  </a:lnTo>
                  <a:lnTo>
                    <a:pt x="618505" y="170728"/>
                  </a:lnTo>
                  <a:lnTo>
                    <a:pt x="598553" y="178332"/>
                  </a:lnTo>
                  <a:lnTo>
                    <a:pt x="596340" y="179271"/>
                  </a:lnTo>
                  <a:lnTo>
                    <a:pt x="578601" y="186905"/>
                  </a:lnTo>
                  <a:lnTo>
                    <a:pt x="573431" y="189263"/>
                  </a:lnTo>
                  <a:lnTo>
                    <a:pt x="558649" y="196226"/>
                  </a:lnTo>
                  <a:lnTo>
                    <a:pt x="552532" y="199254"/>
                  </a:lnTo>
                  <a:lnTo>
                    <a:pt x="538698" y="205844"/>
                  </a:lnTo>
                  <a:lnTo>
                    <a:pt x="531911" y="209246"/>
                  </a:lnTo>
                  <a:lnTo>
                    <a:pt x="518746" y="215972"/>
                  </a:lnTo>
                  <a:lnTo>
                    <a:pt x="511536" y="219237"/>
                  </a:lnTo>
                  <a:lnTo>
                    <a:pt x="498794" y="225055"/>
                  </a:lnTo>
                  <a:lnTo>
                    <a:pt x="487871" y="229229"/>
                  </a:lnTo>
                  <a:lnTo>
                    <a:pt x="478842" y="232711"/>
                  </a:lnTo>
                  <a:lnTo>
                    <a:pt x="459668" y="239220"/>
                  </a:lnTo>
                  <a:lnTo>
                    <a:pt x="458891" y="239478"/>
                  </a:lnTo>
                  <a:lnTo>
                    <a:pt x="438939" y="244956"/>
                  </a:lnTo>
                  <a:lnTo>
                    <a:pt x="421665" y="249212"/>
                  </a:lnTo>
                  <a:lnTo>
                    <a:pt x="418987" y="249884"/>
                  </a:lnTo>
                  <a:lnTo>
                    <a:pt x="399035" y="255095"/>
                  </a:lnTo>
                  <a:lnTo>
                    <a:pt x="386522" y="259203"/>
                  </a:lnTo>
                  <a:lnTo>
                    <a:pt x="379084" y="261719"/>
                  </a:lnTo>
                  <a:lnTo>
                    <a:pt x="361389" y="269195"/>
                  </a:lnTo>
                  <a:lnTo>
                    <a:pt x="359132" y="270098"/>
                  </a:lnTo>
                  <a:lnTo>
                    <a:pt x="341945" y="279186"/>
                  </a:lnTo>
                  <a:lnTo>
                    <a:pt x="339180" y="280664"/>
                  </a:lnTo>
                  <a:lnTo>
                    <a:pt x="324911" y="289178"/>
                  </a:lnTo>
                  <a:lnTo>
                    <a:pt x="319228" y="292625"/>
                  </a:lnTo>
                  <a:lnTo>
                    <a:pt x="308505" y="299169"/>
                  </a:lnTo>
                  <a:lnTo>
                    <a:pt x="299276" y="304783"/>
                  </a:lnTo>
                  <a:lnTo>
                    <a:pt x="291960" y="309161"/>
                  </a:lnTo>
                  <a:lnTo>
                    <a:pt x="279325" y="316785"/>
                  </a:lnTo>
                  <a:lnTo>
                    <a:pt x="274298" y="319152"/>
                  </a:lnTo>
                  <a:lnTo>
                    <a:pt x="259373" y="326142"/>
                  </a:lnTo>
                  <a:lnTo>
                    <a:pt x="248668" y="329144"/>
                  </a:lnTo>
                  <a:lnTo>
                    <a:pt x="239421" y="331684"/>
                  </a:lnTo>
                  <a:lnTo>
                    <a:pt x="219469" y="331861"/>
                  </a:lnTo>
                  <a:lnTo>
                    <a:pt x="210425" y="329144"/>
                  </a:lnTo>
                  <a:lnTo>
                    <a:pt x="199518" y="325786"/>
                  </a:lnTo>
                  <a:lnTo>
                    <a:pt x="189184" y="319152"/>
                  </a:lnTo>
                  <a:lnTo>
                    <a:pt x="179566" y="312961"/>
                  </a:lnTo>
                  <a:lnTo>
                    <a:pt x="175656" y="309161"/>
                  </a:lnTo>
                  <a:lnTo>
                    <a:pt x="165417" y="299169"/>
                  </a:lnTo>
                  <a:lnTo>
                    <a:pt x="159614" y="293679"/>
                  </a:lnTo>
                  <a:lnTo>
                    <a:pt x="155913" y="289178"/>
                  </a:lnTo>
                  <a:lnTo>
                    <a:pt x="147901" y="279186"/>
                  </a:lnTo>
                  <a:lnTo>
                    <a:pt x="139776" y="269195"/>
                  </a:lnTo>
                  <a:lnTo>
                    <a:pt x="139662" y="269053"/>
                  </a:lnTo>
                  <a:lnTo>
                    <a:pt x="132894" y="259203"/>
                  </a:lnTo>
                  <a:lnTo>
                    <a:pt x="125869" y="249212"/>
                  </a:lnTo>
                  <a:lnTo>
                    <a:pt x="119711" y="240207"/>
                  </a:lnTo>
                  <a:lnTo>
                    <a:pt x="119073" y="239220"/>
                  </a:lnTo>
                  <a:lnTo>
                    <a:pt x="112464" y="229229"/>
                  </a:lnTo>
                  <a:lnTo>
                    <a:pt x="105895" y="219237"/>
                  </a:lnTo>
                  <a:lnTo>
                    <a:pt x="99759" y="209565"/>
                  </a:lnTo>
                  <a:lnTo>
                    <a:pt x="99551" y="209246"/>
                  </a:lnTo>
                  <a:lnTo>
                    <a:pt x="92579" y="199254"/>
                  </a:lnTo>
                  <a:lnTo>
                    <a:pt x="85908" y="189263"/>
                  </a:lnTo>
                  <a:lnTo>
                    <a:pt x="79807" y="179914"/>
                  </a:lnTo>
                  <a:lnTo>
                    <a:pt x="79326" y="179271"/>
                  </a:lnTo>
                  <a:lnTo>
                    <a:pt x="71535" y="169280"/>
                  </a:lnTo>
                  <a:lnTo>
                    <a:pt x="63999" y="159288"/>
                  </a:lnTo>
                  <a:lnTo>
                    <a:pt x="59855" y="153639"/>
                  </a:lnTo>
                  <a:lnTo>
                    <a:pt x="55833" y="149297"/>
                  </a:lnTo>
                  <a:lnTo>
                    <a:pt x="46210" y="139305"/>
                  </a:lnTo>
                  <a:lnTo>
                    <a:pt x="39904" y="132740"/>
                  </a:lnTo>
                  <a:lnTo>
                    <a:pt x="35081" y="129314"/>
                  </a:lnTo>
                  <a:lnTo>
                    <a:pt x="20568" y="119322"/>
                  </a:lnTo>
                  <a:lnTo>
                    <a:pt x="19952" y="118900"/>
                  </a:lnTo>
                  <a:lnTo>
                    <a:pt x="0" y="112926"/>
                  </a:lnTo>
                  <a:lnTo>
                    <a:pt x="0" y="119322"/>
                  </a:lnTo>
                  <a:lnTo>
                    <a:pt x="0" y="129314"/>
                  </a:lnTo>
                  <a:lnTo>
                    <a:pt x="0" y="139305"/>
                  </a:lnTo>
                  <a:lnTo>
                    <a:pt x="0" y="149297"/>
                  </a:lnTo>
                  <a:lnTo>
                    <a:pt x="0" y="159288"/>
                  </a:lnTo>
                  <a:lnTo>
                    <a:pt x="0" y="169280"/>
                  </a:lnTo>
                  <a:lnTo>
                    <a:pt x="0" y="179271"/>
                  </a:lnTo>
                  <a:lnTo>
                    <a:pt x="0" y="189263"/>
                  </a:lnTo>
                  <a:lnTo>
                    <a:pt x="0" y="199254"/>
                  </a:lnTo>
                  <a:lnTo>
                    <a:pt x="0" y="209246"/>
                  </a:lnTo>
                  <a:lnTo>
                    <a:pt x="0" y="219237"/>
                  </a:lnTo>
                  <a:lnTo>
                    <a:pt x="0" y="229229"/>
                  </a:lnTo>
                  <a:lnTo>
                    <a:pt x="0" y="239220"/>
                  </a:lnTo>
                  <a:lnTo>
                    <a:pt x="0" y="240986"/>
                  </a:lnTo>
                  <a:lnTo>
                    <a:pt x="19952" y="247136"/>
                  </a:lnTo>
                  <a:lnTo>
                    <a:pt x="22935" y="249212"/>
                  </a:lnTo>
                  <a:lnTo>
                    <a:pt x="37784" y="259203"/>
                  </a:lnTo>
                  <a:lnTo>
                    <a:pt x="39904" y="260698"/>
                  </a:lnTo>
                  <a:lnTo>
                    <a:pt x="47698" y="269195"/>
                  </a:lnTo>
                  <a:lnTo>
                    <a:pt x="57233" y="279186"/>
                  </a:lnTo>
                  <a:lnTo>
                    <a:pt x="59855" y="281980"/>
                  </a:lnTo>
                  <a:lnTo>
                    <a:pt x="65303" y="289178"/>
                  </a:lnTo>
                  <a:lnTo>
                    <a:pt x="72822" y="299169"/>
                  </a:lnTo>
                  <a:lnTo>
                    <a:pt x="79807" y="308287"/>
                  </a:lnTo>
                  <a:lnTo>
                    <a:pt x="80404" y="309161"/>
                  </a:lnTo>
                  <a:lnTo>
                    <a:pt x="87127" y="319152"/>
                  </a:lnTo>
                  <a:lnTo>
                    <a:pt x="93889" y="329144"/>
                  </a:lnTo>
                  <a:lnTo>
                    <a:pt x="99759" y="337946"/>
                  </a:lnTo>
                  <a:lnTo>
                    <a:pt x="100526" y="339135"/>
                  </a:lnTo>
                  <a:lnTo>
                    <a:pt x="107099" y="349127"/>
                  </a:lnTo>
                  <a:lnTo>
                    <a:pt x="113699" y="359118"/>
                  </a:lnTo>
                  <a:lnTo>
                    <a:pt x="119711" y="368452"/>
                  </a:lnTo>
                  <a:lnTo>
                    <a:pt x="120150" y="369110"/>
                  </a:lnTo>
                  <a:lnTo>
                    <a:pt x="126993" y="379101"/>
                  </a:lnTo>
                  <a:lnTo>
                    <a:pt x="134037" y="389093"/>
                  </a:lnTo>
                  <a:lnTo>
                    <a:pt x="139662" y="397306"/>
                  </a:lnTo>
                  <a:lnTo>
                    <a:pt x="141088" y="399084"/>
                  </a:lnTo>
                  <a:lnTo>
                    <a:pt x="149310" y="409076"/>
                  </a:lnTo>
                  <a:lnTo>
                    <a:pt x="157207" y="419067"/>
                  </a:lnTo>
                  <a:lnTo>
                    <a:pt x="159614" y="421976"/>
                  </a:lnTo>
                  <a:lnTo>
                    <a:pt x="167131" y="429059"/>
                  </a:lnTo>
                  <a:lnTo>
                    <a:pt x="177282" y="439050"/>
                  </a:lnTo>
                  <a:lnTo>
                    <a:pt x="179566" y="441237"/>
                  </a:lnTo>
                  <a:lnTo>
                    <a:pt x="191863" y="449042"/>
                  </a:lnTo>
                  <a:lnTo>
                    <a:pt x="199518" y="453979"/>
                  </a:lnTo>
                  <a:lnTo>
                    <a:pt x="217004" y="459033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任意多边形: 形状 2351">
              <a:extLst>
                <a:ext uri="{FF2B5EF4-FFF2-40B4-BE49-F238E27FC236}">
                  <a16:creationId xmlns:a16="http://schemas.microsoft.com/office/drawing/2014/main" id="{68775FA7-7FC1-F41B-CA18-851F11B7567A}"/>
                </a:ext>
              </a:extLst>
            </p:cNvPr>
            <p:cNvSpPr/>
            <p:nvPr/>
          </p:nvSpPr>
          <p:spPr>
            <a:xfrm>
              <a:off x="8983638" y="2690550"/>
              <a:ext cx="2972814" cy="412368"/>
            </a:xfrm>
            <a:custGeom>
              <a:avLst/>
              <a:gdLst>
                <a:gd name="connsiteX0" fmla="*/ 219469 w 2972814"/>
                <a:gd name="connsiteY0" fmla="*/ 412369 h 412368"/>
                <a:gd name="connsiteX1" fmla="*/ 239421 w 2972814"/>
                <a:gd name="connsiteY1" fmla="*/ 412192 h 412368"/>
                <a:gd name="connsiteX2" fmla="*/ 248668 w 2972814"/>
                <a:gd name="connsiteY2" fmla="*/ 409651 h 412368"/>
                <a:gd name="connsiteX3" fmla="*/ 259373 w 2972814"/>
                <a:gd name="connsiteY3" fmla="*/ 406650 h 412368"/>
                <a:gd name="connsiteX4" fmla="*/ 274298 w 2972814"/>
                <a:gd name="connsiteY4" fmla="*/ 399660 h 412368"/>
                <a:gd name="connsiteX5" fmla="*/ 279325 w 2972814"/>
                <a:gd name="connsiteY5" fmla="*/ 397293 h 412368"/>
                <a:gd name="connsiteX6" fmla="*/ 291960 w 2972814"/>
                <a:gd name="connsiteY6" fmla="*/ 389668 h 412368"/>
                <a:gd name="connsiteX7" fmla="*/ 299276 w 2972814"/>
                <a:gd name="connsiteY7" fmla="*/ 385290 h 412368"/>
                <a:gd name="connsiteX8" fmla="*/ 308505 w 2972814"/>
                <a:gd name="connsiteY8" fmla="*/ 379677 h 412368"/>
                <a:gd name="connsiteX9" fmla="*/ 319228 w 2972814"/>
                <a:gd name="connsiteY9" fmla="*/ 373132 h 412368"/>
                <a:gd name="connsiteX10" fmla="*/ 324911 w 2972814"/>
                <a:gd name="connsiteY10" fmla="*/ 369685 h 412368"/>
                <a:gd name="connsiteX11" fmla="*/ 339180 w 2972814"/>
                <a:gd name="connsiteY11" fmla="*/ 361171 h 412368"/>
                <a:gd name="connsiteX12" fmla="*/ 341945 w 2972814"/>
                <a:gd name="connsiteY12" fmla="*/ 359694 h 412368"/>
                <a:gd name="connsiteX13" fmla="*/ 359132 w 2972814"/>
                <a:gd name="connsiteY13" fmla="*/ 350606 h 412368"/>
                <a:gd name="connsiteX14" fmla="*/ 361389 w 2972814"/>
                <a:gd name="connsiteY14" fmla="*/ 349702 h 412368"/>
                <a:gd name="connsiteX15" fmla="*/ 379084 w 2972814"/>
                <a:gd name="connsiteY15" fmla="*/ 342226 h 412368"/>
                <a:gd name="connsiteX16" fmla="*/ 386522 w 2972814"/>
                <a:gd name="connsiteY16" fmla="*/ 339711 h 412368"/>
                <a:gd name="connsiteX17" fmla="*/ 399035 w 2972814"/>
                <a:gd name="connsiteY17" fmla="*/ 335602 h 412368"/>
                <a:gd name="connsiteX18" fmla="*/ 418987 w 2972814"/>
                <a:gd name="connsiteY18" fmla="*/ 330392 h 412368"/>
                <a:gd name="connsiteX19" fmla="*/ 421665 w 2972814"/>
                <a:gd name="connsiteY19" fmla="*/ 329719 h 412368"/>
                <a:gd name="connsiteX20" fmla="*/ 438939 w 2972814"/>
                <a:gd name="connsiteY20" fmla="*/ 325463 h 412368"/>
                <a:gd name="connsiteX21" fmla="*/ 458891 w 2972814"/>
                <a:gd name="connsiteY21" fmla="*/ 319985 h 412368"/>
                <a:gd name="connsiteX22" fmla="*/ 459668 w 2972814"/>
                <a:gd name="connsiteY22" fmla="*/ 319728 h 412368"/>
                <a:gd name="connsiteX23" fmla="*/ 478842 w 2972814"/>
                <a:gd name="connsiteY23" fmla="*/ 313218 h 412368"/>
                <a:gd name="connsiteX24" fmla="*/ 487871 w 2972814"/>
                <a:gd name="connsiteY24" fmla="*/ 309736 h 412368"/>
                <a:gd name="connsiteX25" fmla="*/ 498794 w 2972814"/>
                <a:gd name="connsiteY25" fmla="*/ 305562 h 412368"/>
                <a:gd name="connsiteX26" fmla="*/ 511536 w 2972814"/>
                <a:gd name="connsiteY26" fmla="*/ 299745 h 412368"/>
                <a:gd name="connsiteX27" fmla="*/ 518746 w 2972814"/>
                <a:gd name="connsiteY27" fmla="*/ 296480 h 412368"/>
                <a:gd name="connsiteX28" fmla="*/ 531911 w 2972814"/>
                <a:gd name="connsiteY28" fmla="*/ 289753 h 412368"/>
                <a:gd name="connsiteX29" fmla="*/ 538698 w 2972814"/>
                <a:gd name="connsiteY29" fmla="*/ 286351 h 412368"/>
                <a:gd name="connsiteX30" fmla="*/ 552532 w 2972814"/>
                <a:gd name="connsiteY30" fmla="*/ 279762 h 412368"/>
                <a:gd name="connsiteX31" fmla="*/ 558649 w 2972814"/>
                <a:gd name="connsiteY31" fmla="*/ 276733 h 412368"/>
                <a:gd name="connsiteX32" fmla="*/ 573431 w 2972814"/>
                <a:gd name="connsiteY32" fmla="*/ 269770 h 412368"/>
                <a:gd name="connsiteX33" fmla="*/ 578601 w 2972814"/>
                <a:gd name="connsiteY33" fmla="*/ 267413 h 412368"/>
                <a:gd name="connsiteX34" fmla="*/ 596340 w 2972814"/>
                <a:gd name="connsiteY34" fmla="*/ 259779 h 412368"/>
                <a:gd name="connsiteX35" fmla="*/ 598553 w 2972814"/>
                <a:gd name="connsiteY35" fmla="*/ 258840 h 412368"/>
                <a:gd name="connsiteX36" fmla="*/ 618505 w 2972814"/>
                <a:gd name="connsiteY36" fmla="*/ 251235 h 412368"/>
                <a:gd name="connsiteX37" fmla="*/ 622128 w 2972814"/>
                <a:gd name="connsiteY37" fmla="*/ 249787 h 412368"/>
                <a:gd name="connsiteX38" fmla="*/ 638457 w 2972814"/>
                <a:gd name="connsiteY38" fmla="*/ 243081 h 412368"/>
                <a:gd name="connsiteX39" fmla="*/ 646037 w 2972814"/>
                <a:gd name="connsiteY39" fmla="*/ 239796 h 412368"/>
                <a:gd name="connsiteX40" fmla="*/ 658408 w 2972814"/>
                <a:gd name="connsiteY40" fmla="*/ 234048 h 412368"/>
                <a:gd name="connsiteX41" fmla="*/ 666145 w 2972814"/>
                <a:gd name="connsiteY41" fmla="*/ 229804 h 412368"/>
                <a:gd name="connsiteX42" fmla="*/ 678361 w 2972814"/>
                <a:gd name="connsiteY42" fmla="*/ 223525 h 412368"/>
                <a:gd name="connsiteX43" fmla="*/ 684022 w 2972814"/>
                <a:gd name="connsiteY43" fmla="*/ 219813 h 412368"/>
                <a:gd name="connsiteX44" fmla="*/ 698312 w 2972814"/>
                <a:gd name="connsiteY44" fmla="*/ 210312 h 412368"/>
                <a:gd name="connsiteX45" fmla="*/ 698912 w 2972814"/>
                <a:gd name="connsiteY45" fmla="*/ 209821 h 412368"/>
                <a:gd name="connsiteX46" fmla="*/ 711737 w 2972814"/>
                <a:gd name="connsiteY46" fmla="*/ 199830 h 412368"/>
                <a:gd name="connsiteX47" fmla="*/ 718264 w 2972814"/>
                <a:gd name="connsiteY47" fmla="*/ 194587 h 412368"/>
                <a:gd name="connsiteX48" fmla="*/ 723320 w 2972814"/>
                <a:gd name="connsiteY48" fmla="*/ 189838 h 412368"/>
                <a:gd name="connsiteX49" fmla="*/ 734510 w 2972814"/>
                <a:gd name="connsiteY49" fmla="*/ 179847 h 412368"/>
                <a:gd name="connsiteX50" fmla="*/ 738215 w 2972814"/>
                <a:gd name="connsiteY50" fmla="*/ 176465 h 412368"/>
                <a:gd name="connsiteX51" fmla="*/ 744785 w 2972814"/>
                <a:gd name="connsiteY51" fmla="*/ 169855 h 412368"/>
                <a:gd name="connsiteX52" fmla="*/ 755257 w 2972814"/>
                <a:gd name="connsiteY52" fmla="*/ 159864 h 412368"/>
                <a:gd name="connsiteX53" fmla="*/ 758168 w 2972814"/>
                <a:gd name="connsiteY53" fmla="*/ 157010 h 412368"/>
                <a:gd name="connsiteX54" fmla="*/ 765374 w 2972814"/>
                <a:gd name="connsiteY54" fmla="*/ 149872 h 412368"/>
                <a:gd name="connsiteX55" fmla="*/ 775515 w 2972814"/>
                <a:gd name="connsiteY55" fmla="*/ 139881 h 412368"/>
                <a:gd name="connsiteX56" fmla="*/ 778119 w 2972814"/>
                <a:gd name="connsiteY56" fmla="*/ 137312 h 412368"/>
                <a:gd name="connsiteX57" fmla="*/ 786355 w 2972814"/>
                <a:gd name="connsiteY57" fmla="*/ 129889 h 412368"/>
                <a:gd name="connsiteX58" fmla="*/ 797052 w 2972814"/>
                <a:gd name="connsiteY58" fmla="*/ 119898 h 412368"/>
                <a:gd name="connsiteX59" fmla="*/ 798071 w 2972814"/>
                <a:gd name="connsiteY59" fmla="*/ 118974 h 412368"/>
                <a:gd name="connsiteX60" fmla="*/ 809849 w 2972814"/>
                <a:gd name="connsiteY60" fmla="*/ 109906 h 412368"/>
                <a:gd name="connsiteX61" fmla="*/ 818022 w 2972814"/>
                <a:gd name="connsiteY61" fmla="*/ 103329 h 412368"/>
                <a:gd name="connsiteX62" fmla="*/ 823691 w 2972814"/>
                <a:gd name="connsiteY62" fmla="*/ 99915 h 412368"/>
                <a:gd name="connsiteX63" fmla="*/ 837975 w 2972814"/>
                <a:gd name="connsiteY63" fmla="*/ 91453 h 412368"/>
                <a:gd name="connsiteX64" fmla="*/ 842098 w 2972814"/>
                <a:gd name="connsiteY64" fmla="*/ 89923 h 412368"/>
                <a:gd name="connsiteX65" fmla="*/ 857926 w 2972814"/>
                <a:gd name="connsiteY65" fmla="*/ 83801 h 412368"/>
                <a:gd name="connsiteX66" fmla="*/ 877878 w 2972814"/>
                <a:gd name="connsiteY66" fmla="*/ 80627 h 412368"/>
                <a:gd name="connsiteX67" fmla="*/ 897829 w 2972814"/>
                <a:gd name="connsiteY67" fmla="*/ 80507 h 412368"/>
                <a:gd name="connsiteX68" fmla="*/ 917782 w 2972814"/>
                <a:gd name="connsiteY68" fmla="*/ 83845 h 412368"/>
                <a:gd name="connsiteX69" fmla="*/ 937733 w 2972814"/>
                <a:gd name="connsiteY69" fmla="*/ 88940 h 412368"/>
                <a:gd name="connsiteX70" fmla="*/ 940783 w 2972814"/>
                <a:gd name="connsiteY70" fmla="*/ 89923 h 412368"/>
                <a:gd name="connsiteX71" fmla="*/ 957685 w 2972814"/>
                <a:gd name="connsiteY71" fmla="*/ 95092 h 412368"/>
                <a:gd name="connsiteX72" fmla="*/ 971801 w 2972814"/>
                <a:gd name="connsiteY72" fmla="*/ 99915 h 412368"/>
                <a:gd name="connsiteX73" fmla="*/ 977636 w 2972814"/>
                <a:gd name="connsiteY73" fmla="*/ 101943 h 412368"/>
                <a:gd name="connsiteX74" fmla="*/ 997589 w 2972814"/>
                <a:gd name="connsiteY74" fmla="*/ 109550 h 412368"/>
                <a:gd name="connsiteX75" fmla="*/ 998469 w 2972814"/>
                <a:gd name="connsiteY75" fmla="*/ 109906 h 412368"/>
                <a:gd name="connsiteX76" fmla="*/ 1017541 w 2972814"/>
                <a:gd name="connsiteY76" fmla="*/ 117539 h 412368"/>
                <a:gd name="connsiteX77" fmla="*/ 1022889 w 2972814"/>
                <a:gd name="connsiteY77" fmla="*/ 119898 h 412368"/>
                <a:gd name="connsiteX78" fmla="*/ 1037492 w 2972814"/>
                <a:gd name="connsiteY78" fmla="*/ 126277 h 412368"/>
                <a:gd name="connsiteX79" fmla="*/ 1044966 w 2972814"/>
                <a:gd name="connsiteY79" fmla="*/ 129889 h 412368"/>
                <a:gd name="connsiteX80" fmla="*/ 1057444 w 2972814"/>
                <a:gd name="connsiteY80" fmla="*/ 136004 h 412368"/>
                <a:gd name="connsiteX81" fmla="*/ 1064777 w 2972814"/>
                <a:gd name="connsiteY81" fmla="*/ 139881 h 412368"/>
                <a:gd name="connsiteX82" fmla="*/ 1077396 w 2972814"/>
                <a:gd name="connsiteY82" fmla="*/ 146373 h 412368"/>
                <a:gd name="connsiteX83" fmla="*/ 1083964 w 2972814"/>
                <a:gd name="connsiteY83" fmla="*/ 149872 h 412368"/>
                <a:gd name="connsiteX84" fmla="*/ 1097348 w 2972814"/>
                <a:gd name="connsiteY84" fmla="*/ 156968 h 412368"/>
                <a:gd name="connsiteX85" fmla="*/ 1102793 w 2972814"/>
                <a:gd name="connsiteY85" fmla="*/ 159864 h 412368"/>
                <a:gd name="connsiteX86" fmla="*/ 1117299 w 2972814"/>
                <a:gd name="connsiteY86" fmla="*/ 167718 h 412368"/>
                <a:gd name="connsiteX87" fmla="*/ 1121732 w 2972814"/>
                <a:gd name="connsiteY87" fmla="*/ 169855 h 412368"/>
                <a:gd name="connsiteX88" fmla="*/ 1137251 w 2972814"/>
                <a:gd name="connsiteY88" fmla="*/ 177117 h 412368"/>
                <a:gd name="connsiteX89" fmla="*/ 1143916 w 2972814"/>
                <a:gd name="connsiteY89" fmla="*/ 179847 h 412368"/>
                <a:gd name="connsiteX90" fmla="*/ 1157203 w 2972814"/>
                <a:gd name="connsiteY90" fmla="*/ 185308 h 412368"/>
                <a:gd name="connsiteX91" fmla="*/ 1174354 w 2972814"/>
                <a:gd name="connsiteY91" fmla="*/ 189838 h 412368"/>
                <a:gd name="connsiteX92" fmla="*/ 1177155 w 2972814"/>
                <a:gd name="connsiteY92" fmla="*/ 190609 h 412368"/>
                <a:gd name="connsiteX93" fmla="*/ 1197106 w 2972814"/>
                <a:gd name="connsiteY93" fmla="*/ 193504 h 412368"/>
                <a:gd name="connsiteX94" fmla="*/ 1217058 w 2972814"/>
                <a:gd name="connsiteY94" fmla="*/ 193532 h 412368"/>
                <a:gd name="connsiteX95" fmla="*/ 1237010 w 2972814"/>
                <a:gd name="connsiteY95" fmla="*/ 190947 h 412368"/>
                <a:gd name="connsiteX96" fmla="*/ 1241784 w 2972814"/>
                <a:gd name="connsiteY96" fmla="*/ 189838 h 412368"/>
                <a:gd name="connsiteX97" fmla="*/ 1256962 w 2972814"/>
                <a:gd name="connsiteY97" fmla="*/ 186219 h 412368"/>
                <a:gd name="connsiteX98" fmla="*/ 1276913 w 2972814"/>
                <a:gd name="connsiteY98" fmla="*/ 179857 h 412368"/>
                <a:gd name="connsiteX99" fmla="*/ 1276943 w 2972814"/>
                <a:gd name="connsiteY99" fmla="*/ 179847 h 412368"/>
                <a:gd name="connsiteX100" fmla="*/ 1296865 w 2972814"/>
                <a:gd name="connsiteY100" fmla="*/ 172983 h 412368"/>
                <a:gd name="connsiteX101" fmla="*/ 1305981 w 2972814"/>
                <a:gd name="connsiteY101" fmla="*/ 169855 h 412368"/>
                <a:gd name="connsiteX102" fmla="*/ 1316817 w 2972814"/>
                <a:gd name="connsiteY102" fmla="*/ 165999 h 412368"/>
                <a:gd name="connsiteX103" fmla="*/ 1336769 w 2972814"/>
                <a:gd name="connsiteY103" fmla="*/ 159897 h 412368"/>
                <a:gd name="connsiteX104" fmla="*/ 1336912 w 2972814"/>
                <a:gd name="connsiteY104" fmla="*/ 159864 h 412368"/>
                <a:gd name="connsiteX105" fmla="*/ 1356720 w 2972814"/>
                <a:gd name="connsiteY105" fmla="*/ 155135 h 412368"/>
                <a:gd name="connsiteX106" fmla="*/ 1376672 w 2972814"/>
                <a:gd name="connsiteY106" fmla="*/ 153088 h 412368"/>
                <a:gd name="connsiteX107" fmla="*/ 1396625 w 2972814"/>
                <a:gd name="connsiteY107" fmla="*/ 153856 h 412368"/>
                <a:gd name="connsiteX108" fmla="*/ 1416576 w 2972814"/>
                <a:gd name="connsiteY108" fmla="*/ 157596 h 412368"/>
                <a:gd name="connsiteX109" fmla="*/ 1423051 w 2972814"/>
                <a:gd name="connsiteY109" fmla="*/ 159864 h 412368"/>
                <a:gd name="connsiteX110" fmla="*/ 1436528 w 2972814"/>
                <a:gd name="connsiteY110" fmla="*/ 164553 h 412368"/>
                <a:gd name="connsiteX111" fmla="*/ 1448709 w 2972814"/>
                <a:gd name="connsiteY111" fmla="*/ 169855 h 412368"/>
                <a:gd name="connsiteX112" fmla="*/ 1456479 w 2972814"/>
                <a:gd name="connsiteY112" fmla="*/ 173290 h 412368"/>
                <a:gd name="connsiteX113" fmla="*/ 1469399 w 2972814"/>
                <a:gd name="connsiteY113" fmla="*/ 179847 h 412368"/>
                <a:gd name="connsiteX114" fmla="*/ 1476432 w 2972814"/>
                <a:gd name="connsiteY114" fmla="*/ 183475 h 412368"/>
                <a:gd name="connsiteX115" fmla="*/ 1488525 w 2972814"/>
                <a:gd name="connsiteY115" fmla="*/ 189838 h 412368"/>
                <a:gd name="connsiteX116" fmla="*/ 1496383 w 2972814"/>
                <a:gd name="connsiteY116" fmla="*/ 193819 h 412368"/>
                <a:gd name="connsiteX117" fmla="*/ 1508789 w 2972814"/>
                <a:gd name="connsiteY117" fmla="*/ 199830 h 412368"/>
                <a:gd name="connsiteX118" fmla="*/ 1516335 w 2972814"/>
                <a:gd name="connsiteY118" fmla="*/ 203554 h 412368"/>
                <a:gd name="connsiteX119" fmla="*/ 1532052 w 2972814"/>
                <a:gd name="connsiteY119" fmla="*/ 209821 h 412368"/>
                <a:gd name="connsiteX120" fmla="*/ 1536286 w 2972814"/>
                <a:gd name="connsiteY120" fmla="*/ 211511 h 412368"/>
                <a:gd name="connsiteX121" fmla="*/ 1556239 w 2972814"/>
                <a:gd name="connsiteY121" fmla="*/ 217397 h 412368"/>
                <a:gd name="connsiteX122" fmla="*/ 1568036 w 2972814"/>
                <a:gd name="connsiteY122" fmla="*/ 219813 h 412368"/>
                <a:gd name="connsiteX123" fmla="*/ 1576190 w 2972814"/>
                <a:gd name="connsiteY123" fmla="*/ 221442 h 412368"/>
                <a:gd name="connsiteX124" fmla="*/ 1596142 w 2972814"/>
                <a:gd name="connsiteY124" fmla="*/ 223834 h 412368"/>
                <a:gd name="connsiteX125" fmla="*/ 1616093 w 2972814"/>
                <a:gd name="connsiteY125" fmla="*/ 225789 h 412368"/>
                <a:gd name="connsiteX126" fmla="*/ 1636046 w 2972814"/>
                <a:gd name="connsiteY126" fmla="*/ 227600 h 412368"/>
                <a:gd name="connsiteX127" fmla="*/ 1650177 w 2972814"/>
                <a:gd name="connsiteY127" fmla="*/ 229804 h 412368"/>
                <a:gd name="connsiteX128" fmla="*/ 1655997 w 2972814"/>
                <a:gd name="connsiteY128" fmla="*/ 230684 h 412368"/>
                <a:gd name="connsiteX129" fmla="*/ 1675949 w 2972814"/>
                <a:gd name="connsiteY129" fmla="*/ 233773 h 412368"/>
                <a:gd name="connsiteX130" fmla="*/ 1695900 w 2972814"/>
                <a:gd name="connsiteY130" fmla="*/ 238445 h 412368"/>
                <a:gd name="connsiteX131" fmla="*/ 1701484 w 2972814"/>
                <a:gd name="connsiteY131" fmla="*/ 239796 h 412368"/>
                <a:gd name="connsiteX132" fmla="*/ 1715853 w 2972814"/>
                <a:gd name="connsiteY132" fmla="*/ 243397 h 412368"/>
                <a:gd name="connsiteX133" fmla="*/ 1735804 w 2972814"/>
                <a:gd name="connsiteY133" fmla="*/ 248522 h 412368"/>
                <a:gd name="connsiteX134" fmla="*/ 1741202 w 2972814"/>
                <a:gd name="connsiteY134" fmla="*/ 249787 h 412368"/>
                <a:gd name="connsiteX135" fmla="*/ 1755756 w 2972814"/>
                <a:gd name="connsiteY135" fmla="*/ 253217 h 412368"/>
                <a:gd name="connsiteX136" fmla="*/ 1775707 w 2972814"/>
                <a:gd name="connsiteY136" fmla="*/ 257740 h 412368"/>
                <a:gd name="connsiteX137" fmla="*/ 1787124 w 2972814"/>
                <a:gd name="connsiteY137" fmla="*/ 259779 h 412368"/>
                <a:gd name="connsiteX138" fmla="*/ 1795660 w 2972814"/>
                <a:gd name="connsiteY138" fmla="*/ 261254 h 412368"/>
                <a:gd name="connsiteX139" fmla="*/ 1815612 w 2972814"/>
                <a:gd name="connsiteY139" fmla="*/ 264783 h 412368"/>
                <a:gd name="connsiteX140" fmla="*/ 1835563 w 2972814"/>
                <a:gd name="connsiteY140" fmla="*/ 267688 h 412368"/>
                <a:gd name="connsiteX141" fmla="*/ 1855515 w 2972814"/>
                <a:gd name="connsiteY141" fmla="*/ 269738 h 412368"/>
                <a:gd name="connsiteX142" fmla="*/ 1856046 w 2972814"/>
                <a:gd name="connsiteY142" fmla="*/ 269770 h 412368"/>
                <a:gd name="connsiteX143" fmla="*/ 1875467 w 2972814"/>
                <a:gd name="connsiteY143" fmla="*/ 270945 h 412368"/>
                <a:gd name="connsiteX144" fmla="*/ 1892796 w 2972814"/>
                <a:gd name="connsiteY144" fmla="*/ 269770 h 412368"/>
                <a:gd name="connsiteX145" fmla="*/ 1895419 w 2972814"/>
                <a:gd name="connsiteY145" fmla="*/ 269587 h 412368"/>
                <a:gd name="connsiteX146" fmla="*/ 1915370 w 2972814"/>
                <a:gd name="connsiteY146" fmla="*/ 265462 h 412368"/>
                <a:gd name="connsiteX147" fmla="*/ 1928688 w 2972814"/>
                <a:gd name="connsiteY147" fmla="*/ 259779 h 412368"/>
                <a:gd name="connsiteX148" fmla="*/ 1935322 w 2972814"/>
                <a:gd name="connsiteY148" fmla="*/ 256906 h 412368"/>
                <a:gd name="connsiteX149" fmla="*/ 1946658 w 2972814"/>
                <a:gd name="connsiteY149" fmla="*/ 249787 h 412368"/>
                <a:gd name="connsiteX150" fmla="*/ 1955274 w 2972814"/>
                <a:gd name="connsiteY150" fmla="*/ 244196 h 412368"/>
                <a:gd name="connsiteX151" fmla="*/ 1960317 w 2972814"/>
                <a:gd name="connsiteY151" fmla="*/ 239796 h 412368"/>
                <a:gd name="connsiteX152" fmla="*/ 1971530 w 2972814"/>
                <a:gd name="connsiteY152" fmla="*/ 229804 h 412368"/>
                <a:gd name="connsiteX153" fmla="*/ 1975226 w 2972814"/>
                <a:gd name="connsiteY153" fmla="*/ 226705 h 412368"/>
                <a:gd name="connsiteX154" fmla="*/ 1982104 w 2972814"/>
                <a:gd name="connsiteY154" fmla="*/ 219813 h 412368"/>
                <a:gd name="connsiteX155" fmla="*/ 1991620 w 2972814"/>
                <a:gd name="connsiteY155" fmla="*/ 209821 h 412368"/>
                <a:gd name="connsiteX156" fmla="*/ 1995177 w 2972814"/>
                <a:gd name="connsiteY156" fmla="*/ 206186 h 412368"/>
                <a:gd name="connsiteX157" fmla="*/ 2000804 w 2972814"/>
                <a:gd name="connsiteY157" fmla="*/ 199830 h 412368"/>
                <a:gd name="connsiteX158" fmla="*/ 2009522 w 2972814"/>
                <a:gd name="connsiteY158" fmla="*/ 189838 h 412368"/>
                <a:gd name="connsiteX159" fmla="*/ 2015129 w 2972814"/>
                <a:gd name="connsiteY159" fmla="*/ 183273 h 412368"/>
                <a:gd name="connsiteX160" fmla="*/ 2018026 w 2972814"/>
                <a:gd name="connsiteY160" fmla="*/ 179847 h 412368"/>
                <a:gd name="connsiteX161" fmla="*/ 2026757 w 2972814"/>
                <a:gd name="connsiteY161" fmla="*/ 169855 h 412368"/>
                <a:gd name="connsiteX162" fmla="*/ 2035081 w 2972814"/>
                <a:gd name="connsiteY162" fmla="*/ 160259 h 412368"/>
                <a:gd name="connsiteX163" fmla="*/ 2035451 w 2972814"/>
                <a:gd name="connsiteY163" fmla="*/ 159864 h 412368"/>
                <a:gd name="connsiteX164" fmla="*/ 2044935 w 2972814"/>
                <a:gd name="connsiteY164" fmla="*/ 149872 h 412368"/>
                <a:gd name="connsiteX165" fmla="*/ 2054421 w 2972814"/>
                <a:gd name="connsiteY165" fmla="*/ 139881 h 412368"/>
                <a:gd name="connsiteX166" fmla="*/ 2055033 w 2972814"/>
                <a:gd name="connsiteY166" fmla="*/ 139220 h 412368"/>
                <a:gd name="connsiteX167" fmla="*/ 2065346 w 2972814"/>
                <a:gd name="connsiteY167" fmla="*/ 129889 h 412368"/>
                <a:gd name="connsiteX168" fmla="*/ 2074984 w 2972814"/>
                <a:gd name="connsiteY168" fmla="*/ 121316 h 412368"/>
                <a:gd name="connsiteX169" fmla="*/ 2077155 w 2972814"/>
                <a:gd name="connsiteY169" fmla="*/ 119898 h 412368"/>
                <a:gd name="connsiteX170" fmla="*/ 2092647 w 2972814"/>
                <a:gd name="connsiteY170" fmla="*/ 109906 h 412368"/>
                <a:gd name="connsiteX171" fmla="*/ 2094936 w 2972814"/>
                <a:gd name="connsiteY171" fmla="*/ 108417 h 412368"/>
                <a:gd name="connsiteX172" fmla="*/ 2114888 w 2972814"/>
                <a:gd name="connsiteY172" fmla="*/ 100555 h 412368"/>
                <a:gd name="connsiteX173" fmla="*/ 2122714 w 2972814"/>
                <a:gd name="connsiteY173" fmla="*/ 99915 h 412368"/>
                <a:gd name="connsiteX174" fmla="*/ 2134840 w 2972814"/>
                <a:gd name="connsiteY174" fmla="*/ 98939 h 412368"/>
                <a:gd name="connsiteX175" fmla="*/ 2140405 w 2972814"/>
                <a:gd name="connsiteY175" fmla="*/ 99915 h 412368"/>
                <a:gd name="connsiteX176" fmla="*/ 2154791 w 2972814"/>
                <a:gd name="connsiteY176" fmla="*/ 102439 h 412368"/>
                <a:gd name="connsiteX177" fmla="*/ 2173362 w 2972814"/>
                <a:gd name="connsiteY177" fmla="*/ 109906 h 412368"/>
                <a:gd name="connsiteX178" fmla="*/ 2174743 w 2972814"/>
                <a:gd name="connsiteY178" fmla="*/ 110459 h 412368"/>
                <a:gd name="connsiteX179" fmla="*/ 2190504 w 2972814"/>
                <a:gd name="connsiteY179" fmla="*/ 119898 h 412368"/>
                <a:gd name="connsiteX180" fmla="*/ 2194695 w 2972814"/>
                <a:gd name="connsiteY180" fmla="*/ 122349 h 412368"/>
                <a:gd name="connsiteX181" fmla="*/ 2204809 w 2972814"/>
                <a:gd name="connsiteY181" fmla="*/ 129889 h 412368"/>
                <a:gd name="connsiteX182" fmla="*/ 2214647 w 2972814"/>
                <a:gd name="connsiteY182" fmla="*/ 137269 h 412368"/>
                <a:gd name="connsiteX183" fmla="*/ 2217727 w 2972814"/>
                <a:gd name="connsiteY183" fmla="*/ 139881 h 412368"/>
                <a:gd name="connsiteX184" fmla="*/ 2229246 w 2972814"/>
                <a:gd name="connsiteY184" fmla="*/ 149872 h 412368"/>
                <a:gd name="connsiteX185" fmla="*/ 2234599 w 2972814"/>
                <a:gd name="connsiteY185" fmla="*/ 154430 h 412368"/>
                <a:gd name="connsiteX186" fmla="*/ 2240678 w 2972814"/>
                <a:gd name="connsiteY186" fmla="*/ 159864 h 412368"/>
                <a:gd name="connsiteX187" fmla="*/ 2251700 w 2972814"/>
                <a:gd name="connsiteY187" fmla="*/ 169855 h 412368"/>
                <a:gd name="connsiteX188" fmla="*/ 2254550 w 2972814"/>
                <a:gd name="connsiteY188" fmla="*/ 172403 h 412368"/>
                <a:gd name="connsiteX189" fmla="*/ 2262730 w 2972814"/>
                <a:gd name="connsiteY189" fmla="*/ 179847 h 412368"/>
                <a:gd name="connsiteX190" fmla="*/ 2273745 w 2972814"/>
                <a:gd name="connsiteY190" fmla="*/ 189838 h 412368"/>
                <a:gd name="connsiteX191" fmla="*/ 2274503 w 2972814"/>
                <a:gd name="connsiteY191" fmla="*/ 190537 h 412368"/>
                <a:gd name="connsiteX192" fmla="*/ 2285089 w 2972814"/>
                <a:gd name="connsiteY192" fmla="*/ 199830 h 412368"/>
                <a:gd name="connsiteX193" fmla="*/ 2294454 w 2972814"/>
                <a:gd name="connsiteY193" fmla="*/ 207978 h 412368"/>
                <a:gd name="connsiteX194" fmla="*/ 2296834 w 2972814"/>
                <a:gd name="connsiteY194" fmla="*/ 209821 h 412368"/>
                <a:gd name="connsiteX195" fmla="*/ 2309787 w 2972814"/>
                <a:gd name="connsiteY195" fmla="*/ 219813 h 412368"/>
                <a:gd name="connsiteX196" fmla="*/ 2314406 w 2972814"/>
                <a:gd name="connsiteY196" fmla="*/ 223279 h 412368"/>
                <a:gd name="connsiteX197" fmla="*/ 2324640 w 2972814"/>
                <a:gd name="connsiteY197" fmla="*/ 229804 h 412368"/>
                <a:gd name="connsiteX198" fmla="*/ 2334357 w 2972814"/>
                <a:gd name="connsiteY198" fmla="*/ 236215 h 412368"/>
                <a:gd name="connsiteX199" fmla="*/ 2341724 w 2972814"/>
                <a:gd name="connsiteY199" fmla="*/ 239796 h 412368"/>
                <a:gd name="connsiteX200" fmla="*/ 2354310 w 2972814"/>
                <a:gd name="connsiteY200" fmla="*/ 245976 h 412368"/>
                <a:gd name="connsiteX201" fmla="*/ 2366695 w 2972814"/>
                <a:gd name="connsiteY201" fmla="*/ 249787 h 412368"/>
                <a:gd name="connsiteX202" fmla="*/ 2374261 w 2972814"/>
                <a:gd name="connsiteY202" fmla="*/ 252104 h 412368"/>
                <a:gd name="connsiteX203" fmla="*/ 2394213 w 2972814"/>
                <a:gd name="connsiteY203" fmla="*/ 255063 h 412368"/>
                <a:gd name="connsiteX204" fmla="*/ 2414165 w 2972814"/>
                <a:gd name="connsiteY204" fmla="*/ 254921 h 412368"/>
                <a:gd name="connsiteX205" fmla="*/ 2434117 w 2972814"/>
                <a:gd name="connsiteY205" fmla="*/ 252159 h 412368"/>
                <a:gd name="connsiteX206" fmla="*/ 2444096 w 2972814"/>
                <a:gd name="connsiteY206" fmla="*/ 249787 h 412368"/>
                <a:gd name="connsiteX207" fmla="*/ 2454068 w 2972814"/>
                <a:gd name="connsiteY207" fmla="*/ 247517 h 412368"/>
                <a:gd name="connsiteX208" fmla="*/ 2474020 w 2972814"/>
                <a:gd name="connsiteY208" fmla="*/ 241213 h 412368"/>
                <a:gd name="connsiteX209" fmla="*/ 2477627 w 2972814"/>
                <a:gd name="connsiteY209" fmla="*/ 239796 h 412368"/>
                <a:gd name="connsiteX210" fmla="*/ 2493972 w 2972814"/>
                <a:gd name="connsiteY210" fmla="*/ 233501 h 412368"/>
                <a:gd name="connsiteX211" fmla="*/ 2503259 w 2972814"/>
                <a:gd name="connsiteY211" fmla="*/ 229804 h 412368"/>
                <a:gd name="connsiteX212" fmla="*/ 2513924 w 2972814"/>
                <a:gd name="connsiteY212" fmla="*/ 225353 h 412368"/>
                <a:gd name="connsiteX213" fmla="*/ 2525767 w 2972814"/>
                <a:gd name="connsiteY213" fmla="*/ 219813 h 412368"/>
                <a:gd name="connsiteX214" fmla="*/ 2533875 w 2972814"/>
                <a:gd name="connsiteY214" fmla="*/ 216166 h 412368"/>
                <a:gd name="connsiteX215" fmla="*/ 2547535 w 2972814"/>
                <a:gd name="connsiteY215" fmla="*/ 209821 h 412368"/>
                <a:gd name="connsiteX216" fmla="*/ 2553827 w 2972814"/>
                <a:gd name="connsiteY216" fmla="*/ 206749 h 412368"/>
                <a:gd name="connsiteX217" fmla="*/ 2567493 w 2972814"/>
                <a:gd name="connsiteY217" fmla="*/ 199830 h 412368"/>
                <a:gd name="connsiteX218" fmla="*/ 2573779 w 2972814"/>
                <a:gd name="connsiteY218" fmla="*/ 196708 h 412368"/>
                <a:gd name="connsiteX219" fmla="*/ 2587909 w 2972814"/>
                <a:gd name="connsiteY219" fmla="*/ 189838 h 412368"/>
                <a:gd name="connsiteX220" fmla="*/ 2593731 w 2972814"/>
                <a:gd name="connsiteY220" fmla="*/ 187109 h 412368"/>
                <a:gd name="connsiteX221" fmla="*/ 2609879 w 2972814"/>
                <a:gd name="connsiteY221" fmla="*/ 179847 h 412368"/>
                <a:gd name="connsiteX222" fmla="*/ 2613683 w 2972814"/>
                <a:gd name="connsiteY222" fmla="*/ 178138 h 412368"/>
                <a:gd name="connsiteX223" fmla="*/ 2633634 w 2972814"/>
                <a:gd name="connsiteY223" fmla="*/ 171606 h 412368"/>
                <a:gd name="connsiteX224" fmla="*/ 2644688 w 2972814"/>
                <a:gd name="connsiteY224" fmla="*/ 169855 h 412368"/>
                <a:gd name="connsiteX225" fmla="*/ 2653586 w 2972814"/>
                <a:gd name="connsiteY225" fmla="*/ 168452 h 412368"/>
                <a:gd name="connsiteX226" fmla="*/ 2666043 w 2972814"/>
                <a:gd name="connsiteY226" fmla="*/ 169855 h 412368"/>
                <a:gd name="connsiteX227" fmla="*/ 2673538 w 2972814"/>
                <a:gd name="connsiteY227" fmla="*/ 170712 h 412368"/>
                <a:gd name="connsiteX228" fmla="*/ 2693490 w 2972814"/>
                <a:gd name="connsiteY228" fmla="*/ 178622 h 412368"/>
                <a:gd name="connsiteX229" fmla="*/ 2695091 w 2972814"/>
                <a:gd name="connsiteY229" fmla="*/ 179847 h 412368"/>
                <a:gd name="connsiteX230" fmla="*/ 2707643 w 2972814"/>
                <a:gd name="connsiteY230" fmla="*/ 189838 h 412368"/>
                <a:gd name="connsiteX231" fmla="*/ 2713441 w 2972814"/>
                <a:gd name="connsiteY231" fmla="*/ 194134 h 412368"/>
                <a:gd name="connsiteX232" fmla="*/ 2718538 w 2972814"/>
                <a:gd name="connsiteY232" fmla="*/ 199830 h 412368"/>
                <a:gd name="connsiteX233" fmla="*/ 2727427 w 2972814"/>
                <a:gd name="connsiteY233" fmla="*/ 209821 h 412368"/>
                <a:gd name="connsiteX234" fmla="*/ 2733393 w 2972814"/>
                <a:gd name="connsiteY234" fmla="*/ 216224 h 412368"/>
                <a:gd name="connsiteX235" fmla="*/ 2736076 w 2972814"/>
                <a:gd name="connsiteY235" fmla="*/ 219813 h 412368"/>
                <a:gd name="connsiteX236" fmla="*/ 2743170 w 2972814"/>
                <a:gd name="connsiteY236" fmla="*/ 229804 h 412368"/>
                <a:gd name="connsiteX237" fmla="*/ 2750383 w 2972814"/>
                <a:gd name="connsiteY237" fmla="*/ 239796 h 412368"/>
                <a:gd name="connsiteX238" fmla="*/ 2753345 w 2972814"/>
                <a:gd name="connsiteY238" fmla="*/ 244020 h 412368"/>
                <a:gd name="connsiteX239" fmla="*/ 2756972 w 2972814"/>
                <a:gd name="connsiteY239" fmla="*/ 249787 h 412368"/>
                <a:gd name="connsiteX240" fmla="*/ 2763438 w 2972814"/>
                <a:gd name="connsiteY240" fmla="*/ 259779 h 412368"/>
                <a:gd name="connsiteX241" fmla="*/ 2769895 w 2972814"/>
                <a:gd name="connsiteY241" fmla="*/ 269770 h 412368"/>
                <a:gd name="connsiteX242" fmla="*/ 2773297 w 2972814"/>
                <a:gd name="connsiteY242" fmla="*/ 275142 h 412368"/>
                <a:gd name="connsiteX243" fmla="*/ 2776084 w 2972814"/>
                <a:gd name="connsiteY243" fmla="*/ 279762 h 412368"/>
                <a:gd name="connsiteX244" fmla="*/ 2782148 w 2972814"/>
                <a:gd name="connsiteY244" fmla="*/ 289753 h 412368"/>
                <a:gd name="connsiteX245" fmla="*/ 2788123 w 2972814"/>
                <a:gd name="connsiteY245" fmla="*/ 299745 h 412368"/>
                <a:gd name="connsiteX246" fmla="*/ 2793248 w 2972814"/>
                <a:gd name="connsiteY246" fmla="*/ 307901 h 412368"/>
                <a:gd name="connsiteX247" fmla="*/ 2794487 w 2972814"/>
                <a:gd name="connsiteY247" fmla="*/ 309736 h 412368"/>
                <a:gd name="connsiteX248" fmla="*/ 2801017 w 2972814"/>
                <a:gd name="connsiteY248" fmla="*/ 319728 h 412368"/>
                <a:gd name="connsiteX249" fmla="*/ 2807395 w 2972814"/>
                <a:gd name="connsiteY249" fmla="*/ 329719 h 412368"/>
                <a:gd name="connsiteX250" fmla="*/ 2813200 w 2972814"/>
                <a:gd name="connsiteY250" fmla="*/ 338782 h 412368"/>
                <a:gd name="connsiteX251" fmla="*/ 2813915 w 2972814"/>
                <a:gd name="connsiteY251" fmla="*/ 339711 h 412368"/>
                <a:gd name="connsiteX252" fmla="*/ 2821684 w 2972814"/>
                <a:gd name="connsiteY252" fmla="*/ 349702 h 412368"/>
                <a:gd name="connsiteX253" fmla="*/ 2829376 w 2972814"/>
                <a:gd name="connsiteY253" fmla="*/ 359694 h 412368"/>
                <a:gd name="connsiteX254" fmla="*/ 2833152 w 2972814"/>
                <a:gd name="connsiteY254" fmla="*/ 364650 h 412368"/>
                <a:gd name="connsiteX255" fmla="*/ 2838196 w 2972814"/>
                <a:gd name="connsiteY255" fmla="*/ 369685 h 412368"/>
                <a:gd name="connsiteX256" fmla="*/ 2848181 w 2972814"/>
                <a:gd name="connsiteY256" fmla="*/ 379677 h 412368"/>
                <a:gd name="connsiteX257" fmla="*/ 2853104 w 2972814"/>
                <a:gd name="connsiteY257" fmla="*/ 384598 h 412368"/>
                <a:gd name="connsiteX258" fmla="*/ 2861285 w 2972814"/>
                <a:gd name="connsiteY258" fmla="*/ 389668 h 412368"/>
                <a:gd name="connsiteX259" fmla="*/ 2873055 w 2972814"/>
                <a:gd name="connsiteY259" fmla="*/ 396711 h 412368"/>
                <a:gd name="connsiteX260" fmla="*/ 2886435 w 2972814"/>
                <a:gd name="connsiteY260" fmla="*/ 399660 h 412368"/>
                <a:gd name="connsiteX261" fmla="*/ 2893007 w 2972814"/>
                <a:gd name="connsiteY261" fmla="*/ 401174 h 412368"/>
                <a:gd name="connsiteX262" fmla="*/ 2904473 w 2972814"/>
                <a:gd name="connsiteY262" fmla="*/ 399660 h 412368"/>
                <a:gd name="connsiteX263" fmla="*/ 2912959 w 2972814"/>
                <a:gd name="connsiteY263" fmla="*/ 398554 h 412368"/>
                <a:gd name="connsiteX264" fmla="*/ 2932911 w 2972814"/>
                <a:gd name="connsiteY264" fmla="*/ 390727 h 412368"/>
                <a:gd name="connsiteX265" fmla="*/ 2934740 w 2972814"/>
                <a:gd name="connsiteY265" fmla="*/ 389668 h 412368"/>
                <a:gd name="connsiteX266" fmla="*/ 2951044 w 2972814"/>
                <a:gd name="connsiteY266" fmla="*/ 379677 h 412368"/>
                <a:gd name="connsiteX267" fmla="*/ 2952862 w 2972814"/>
                <a:gd name="connsiteY267" fmla="*/ 378638 h 412368"/>
                <a:gd name="connsiteX268" fmla="*/ 2965778 w 2972814"/>
                <a:gd name="connsiteY268" fmla="*/ 369685 h 412368"/>
                <a:gd name="connsiteX269" fmla="*/ 2972814 w 2972814"/>
                <a:gd name="connsiteY269" fmla="*/ 364763 h 412368"/>
                <a:gd name="connsiteX270" fmla="*/ 2972814 w 2972814"/>
                <a:gd name="connsiteY270" fmla="*/ 359694 h 412368"/>
                <a:gd name="connsiteX271" fmla="*/ 2972814 w 2972814"/>
                <a:gd name="connsiteY271" fmla="*/ 349702 h 412368"/>
                <a:gd name="connsiteX272" fmla="*/ 2972814 w 2972814"/>
                <a:gd name="connsiteY272" fmla="*/ 339711 h 412368"/>
                <a:gd name="connsiteX273" fmla="*/ 2972814 w 2972814"/>
                <a:gd name="connsiteY273" fmla="*/ 329719 h 412368"/>
                <a:gd name="connsiteX274" fmla="*/ 2972814 w 2972814"/>
                <a:gd name="connsiteY274" fmla="*/ 319728 h 412368"/>
                <a:gd name="connsiteX275" fmla="*/ 2972814 w 2972814"/>
                <a:gd name="connsiteY275" fmla="*/ 309736 h 412368"/>
                <a:gd name="connsiteX276" fmla="*/ 2972814 w 2972814"/>
                <a:gd name="connsiteY276" fmla="*/ 299745 h 412368"/>
                <a:gd name="connsiteX277" fmla="*/ 2972814 w 2972814"/>
                <a:gd name="connsiteY277" fmla="*/ 289753 h 412368"/>
                <a:gd name="connsiteX278" fmla="*/ 2972814 w 2972814"/>
                <a:gd name="connsiteY278" fmla="*/ 279762 h 412368"/>
                <a:gd name="connsiteX279" fmla="*/ 2972814 w 2972814"/>
                <a:gd name="connsiteY279" fmla="*/ 269770 h 412368"/>
                <a:gd name="connsiteX280" fmla="*/ 2972814 w 2972814"/>
                <a:gd name="connsiteY280" fmla="*/ 259779 h 412368"/>
                <a:gd name="connsiteX281" fmla="*/ 2972814 w 2972814"/>
                <a:gd name="connsiteY281" fmla="*/ 249787 h 412368"/>
                <a:gd name="connsiteX282" fmla="*/ 2972814 w 2972814"/>
                <a:gd name="connsiteY282" fmla="*/ 239796 h 412368"/>
                <a:gd name="connsiteX283" fmla="*/ 2972814 w 2972814"/>
                <a:gd name="connsiteY283" fmla="*/ 236264 h 412368"/>
                <a:gd name="connsiteX284" fmla="*/ 2967799 w 2972814"/>
                <a:gd name="connsiteY284" fmla="*/ 239796 h 412368"/>
                <a:gd name="connsiteX285" fmla="*/ 2953458 w 2972814"/>
                <a:gd name="connsiteY285" fmla="*/ 249787 h 412368"/>
                <a:gd name="connsiteX286" fmla="*/ 2952862 w 2972814"/>
                <a:gd name="connsiteY286" fmla="*/ 250195 h 412368"/>
                <a:gd name="connsiteX287" fmla="*/ 2936334 w 2972814"/>
                <a:gd name="connsiteY287" fmla="*/ 259779 h 412368"/>
                <a:gd name="connsiteX288" fmla="*/ 2932911 w 2972814"/>
                <a:gd name="connsiteY288" fmla="*/ 261869 h 412368"/>
                <a:gd name="connsiteX289" fmla="*/ 2913715 w 2972814"/>
                <a:gd name="connsiteY289" fmla="*/ 269770 h 412368"/>
                <a:gd name="connsiteX290" fmla="*/ 2912959 w 2972814"/>
                <a:gd name="connsiteY290" fmla="*/ 270070 h 412368"/>
                <a:gd name="connsiteX291" fmla="*/ 2893007 w 2972814"/>
                <a:gd name="connsiteY291" fmla="*/ 272574 h 412368"/>
                <a:gd name="connsiteX292" fmla="*/ 2879937 w 2972814"/>
                <a:gd name="connsiteY292" fmla="*/ 269770 h 412368"/>
                <a:gd name="connsiteX293" fmla="*/ 2873055 w 2972814"/>
                <a:gd name="connsiteY293" fmla="*/ 268316 h 412368"/>
                <a:gd name="connsiteX294" fmla="*/ 2859237 w 2972814"/>
                <a:gd name="connsiteY294" fmla="*/ 259779 h 412368"/>
                <a:gd name="connsiteX295" fmla="*/ 2853104 w 2972814"/>
                <a:gd name="connsiteY295" fmla="*/ 256001 h 412368"/>
                <a:gd name="connsiteX296" fmla="*/ 2846787 w 2972814"/>
                <a:gd name="connsiteY296" fmla="*/ 249787 h 412368"/>
                <a:gd name="connsiteX297" fmla="*/ 2836373 w 2972814"/>
                <a:gd name="connsiteY297" fmla="*/ 239796 h 412368"/>
                <a:gd name="connsiteX298" fmla="*/ 2833152 w 2972814"/>
                <a:gd name="connsiteY298" fmla="*/ 236476 h 412368"/>
                <a:gd name="connsiteX299" fmla="*/ 2828269 w 2972814"/>
                <a:gd name="connsiteY299" fmla="*/ 229804 h 412368"/>
                <a:gd name="connsiteX300" fmla="*/ 2820499 w 2972814"/>
                <a:gd name="connsiteY300" fmla="*/ 219813 h 412368"/>
                <a:gd name="connsiteX301" fmla="*/ 2813200 w 2972814"/>
                <a:gd name="connsiteY301" fmla="*/ 210188 h 412368"/>
                <a:gd name="connsiteX302" fmla="*/ 2812964 w 2972814"/>
                <a:gd name="connsiteY302" fmla="*/ 209821 h 412368"/>
                <a:gd name="connsiteX303" fmla="*/ 2806443 w 2972814"/>
                <a:gd name="connsiteY303" fmla="*/ 199830 h 412368"/>
                <a:gd name="connsiteX304" fmla="*/ 2799910 w 2972814"/>
                <a:gd name="connsiteY304" fmla="*/ 189838 h 412368"/>
                <a:gd name="connsiteX305" fmla="*/ 2793413 w 2972814"/>
                <a:gd name="connsiteY305" fmla="*/ 179847 h 412368"/>
                <a:gd name="connsiteX306" fmla="*/ 2793248 w 2972814"/>
                <a:gd name="connsiteY306" fmla="*/ 179594 h 412368"/>
                <a:gd name="connsiteX307" fmla="*/ 2787358 w 2972814"/>
                <a:gd name="connsiteY307" fmla="*/ 169855 h 412368"/>
                <a:gd name="connsiteX308" fmla="*/ 2781156 w 2972814"/>
                <a:gd name="connsiteY308" fmla="*/ 159864 h 412368"/>
                <a:gd name="connsiteX309" fmla="*/ 2774853 w 2972814"/>
                <a:gd name="connsiteY309" fmla="*/ 149872 h 412368"/>
                <a:gd name="connsiteX310" fmla="*/ 2773297 w 2972814"/>
                <a:gd name="connsiteY310" fmla="*/ 147295 h 412368"/>
                <a:gd name="connsiteX311" fmla="*/ 2768744 w 2972814"/>
                <a:gd name="connsiteY311" fmla="*/ 139881 h 412368"/>
                <a:gd name="connsiteX312" fmla="*/ 2762420 w 2972814"/>
                <a:gd name="connsiteY312" fmla="*/ 129889 h 412368"/>
                <a:gd name="connsiteX313" fmla="*/ 2756133 w 2972814"/>
                <a:gd name="connsiteY313" fmla="*/ 119898 h 412368"/>
                <a:gd name="connsiteX314" fmla="*/ 2753345 w 2972814"/>
                <a:gd name="connsiteY314" fmla="*/ 115433 h 412368"/>
                <a:gd name="connsiteX315" fmla="*/ 2749352 w 2972814"/>
                <a:gd name="connsiteY315" fmla="*/ 109906 h 412368"/>
                <a:gd name="connsiteX316" fmla="*/ 2742080 w 2972814"/>
                <a:gd name="connsiteY316" fmla="*/ 99915 h 412368"/>
                <a:gd name="connsiteX317" fmla="*/ 2734803 w 2972814"/>
                <a:gd name="connsiteY317" fmla="*/ 89923 h 412368"/>
                <a:gd name="connsiteX318" fmla="*/ 2733393 w 2972814"/>
                <a:gd name="connsiteY318" fmla="*/ 88035 h 412368"/>
                <a:gd name="connsiteX319" fmla="*/ 2725966 w 2972814"/>
                <a:gd name="connsiteY319" fmla="*/ 79932 h 412368"/>
                <a:gd name="connsiteX320" fmla="*/ 2717203 w 2972814"/>
                <a:gd name="connsiteY320" fmla="*/ 69940 h 412368"/>
                <a:gd name="connsiteX321" fmla="*/ 2713441 w 2972814"/>
                <a:gd name="connsiteY321" fmla="*/ 65883 h 412368"/>
                <a:gd name="connsiteX322" fmla="*/ 2705719 w 2972814"/>
                <a:gd name="connsiteY322" fmla="*/ 59949 h 412368"/>
                <a:gd name="connsiteX323" fmla="*/ 2693490 w 2972814"/>
                <a:gd name="connsiteY323" fmla="*/ 50423 h 412368"/>
                <a:gd name="connsiteX324" fmla="*/ 2692310 w 2972814"/>
                <a:gd name="connsiteY324" fmla="*/ 49957 h 412368"/>
                <a:gd name="connsiteX325" fmla="*/ 2673538 w 2972814"/>
                <a:gd name="connsiteY325" fmla="*/ 42390 h 412368"/>
                <a:gd name="connsiteX326" fmla="*/ 2653586 w 2972814"/>
                <a:gd name="connsiteY326" fmla="*/ 40300 h 412368"/>
                <a:gd name="connsiteX327" fmla="*/ 2633634 w 2972814"/>
                <a:gd name="connsiteY327" fmla="*/ 43630 h 412368"/>
                <a:gd name="connsiteX328" fmla="*/ 2613928 w 2972814"/>
                <a:gd name="connsiteY328" fmla="*/ 49957 h 412368"/>
                <a:gd name="connsiteX329" fmla="*/ 2613683 w 2972814"/>
                <a:gd name="connsiteY329" fmla="*/ 50042 h 412368"/>
                <a:gd name="connsiteX330" fmla="*/ 2593731 w 2972814"/>
                <a:gd name="connsiteY330" fmla="*/ 58889 h 412368"/>
                <a:gd name="connsiteX331" fmla="*/ 2591582 w 2972814"/>
                <a:gd name="connsiteY331" fmla="*/ 59949 h 412368"/>
                <a:gd name="connsiteX332" fmla="*/ 2573779 w 2972814"/>
                <a:gd name="connsiteY332" fmla="*/ 68792 h 412368"/>
                <a:gd name="connsiteX333" fmla="*/ 2571504 w 2972814"/>
                <a:gd name="connsiteY333" fmla="*/ 69940 h 412368"/>
                <a:gd name="connsiteX334" fmla="*/ 2553827 w 2972814"/>
                <a:gd name="connsiteY334" fmla="*/ 78733 h 412368"/>
                <a:gd name="connsiteX335" fmla="*/ 2551342 w 2972814"/>
                <a:gd name="connsiteY335" fmla="*/ 79932 h 412368"/>
                <a:gd name="connsiteX336" fmla="*/ 2533875 w 2972814"/>
                <a:gd name="connsiteY336" fmla="*/ 88426 h 412368"/>
                <a:gd name="connsiteX337" fmla="*/ 2530524 w 2972814"/>
                <a:gd name="connsiteY337" fmla="*/ 89923 h 412368"/>
                <a:gd name="connsiteX338" fmla="*/ 2513924 w 2972814"/>
                <a:gd name="connsiteY338" fmla="*/ 97244 h 412368"/>
                <a:gd name="connsiteX339" fmla="*/ 2507519 w 2972814"/>
                <a:gd name="connsiteY339" fmla="*/ 99915 h 412368"/>
                <a:gd name="connsiteX340" fmla="*/ 2493972 w 2972814"/>
                <a:gd name="connsiteY340" fmla="*/ 105638 h 412368"/>
                <a:gd name="connsiteX341" fmla="*/ 2482532 w 2972814"/>
                <a:gd name="connsiteY341" fmla="*/ 109906 h 412368"/>
                <a:gd name="connsiteX342" fmla="*/ 2474020 w 2972814"/>
                <a:gd name="connsiteY342" fmla="*/ 113055 h 412368"/>
                <a:gd name="connsiteX343" fmla="*/ 2454068 w 2972814"/>
                <a:gd name="connsiteY343" fmla="*/ 119126 h 412368"/>
                <a:gd name="connsiteX344" fmla="*/ 2450902 w 2972814"/>
                <a:gd name="connsiteY344" fmla="*/ 119898 h 412368"/>
                <a:gd name="connsiteX345" fmla="*/ 2434117 w 2972814"/>
                <a:gd name="connsiteY345" fmla="*/ 124142 h 412368"/>
                <a:gd name="connsiteX346" fmla="*/ 2414165 w 2972814"/>
                <a:gd name="connsiteY346" fmla="*/ 126999 h 412368"/>
                <a:gd name="connsiteX347" fmla="*/ 2394213 w 2972814"/>
                <a:gd name="connsiteY347" fmla="*/ 127092 h 412368"/>
                <a:gd name="connsiteX348" fmla="*/ 2374261 w 2972814"/>
                <a:gd name="connsiteY348" fmla="*/ 124027 h 412368"/>
                <a:gd name="connsiteX349" fmla="*/ 2361225 w 2972814"/>
                <a:gd name="connsiteY349" fmla="*/ 119898 h 412368"/>
                <a:gd name="connsiteX350" fmla="*/ 2354310 w 2972814"/>
                <a:gd name="connsiteY350" fmla="*/ 117755 h 412368"/>
                <a:gd name="connsiteX351" fmla="*/ 2338445 w 2972814"/>
                <a:gd name="connsiteY351" fmla="*/ 109906 h 412368"/>
                <a:gd name="connsiteX352" fmla="*/ 2334357 w 2972814"/>
                <a:gd name="connsiteY352" fmla="*/ 107875 h 412368"/>
                <a:gd name="connsiteX353" fmla="*/ 2321810 w 2972814"/>
                <a:gd name="connsiteY353" fmla="*/ 99915 h 412368"/>
                <a:gd name="connsiteX354" fmla="*/ 2314406 w 2972814"/>
                <a:gd name="connsiteY354" fmla="*/ 95257 h 412368"/>
                <a:gd name="connsiteX355" fmla="*/ 2307596 w 2972814"/>
                <a:gd name="connsiteY355" fmla="*/ 89923 h 412368"/>
                <a:gd name="connsiteX356" fmla="*/ 2294786 w 2972814"/>
                <a:gd name="connsiteY356" fmla="*/ 79932 h 412368"/>
                <a:gd name="connsiteX357" fmla="*/ 2294454 w 2972814"/>
                <a:gd name="connsiteY357" fmla="*/ 79680 h 412368"/>
                <a:gd name="connsiteX358" fmla="*/ 2283074 w 2972814"/>
                <a:gd name="connsiteY358" fmla="*/ 69940 h 412368"/>
                <a:gd name="connsiteX359" fmla="*/ 2274503 w 2972814"/>
                <a:gd name="connsiteY359" fmla="*/ 62458 h 412368"/>
                <a:gd name="connsiteX360" fmla="*/ 2271692 w 2972814"/>
                <a:gd name="connsiteY360" fmla="*/ 59949 h 412368"/>
                <a:gd name="connsiteX361" fmla="*/ 2260679 w 2972814"/>
                <a:gd name="connsiteY361" fmla="*/ 49957 h 412368"/>
                <a:gd name="connsiteX362" fmla="*/ 2254550 w 2972814"/>
                <a:gd name="connsiteY362" fmla="*/ 44512 h 412368"/>
                <a:gd name="connsiteX363" fmla="*/ 2249436 w 2972814"/>
                <a:gd name="connsiteY363" fmla="*/ 39966 h 412368"/>
                <a:gd name="connsiteX364" fmla="*/ 2239047 w 2972814"/>
                <a:gd name="connsiteY364" fmla="*/ 29974 h 412368"/>
                <a:gd name="connsiteX365" fmla="*/ 2234599 w 2972814"/>
                <a:gd name="connsiteY365" fmla="*/ 25879 h 412368"/>
                <a:gd name="connsiteX366" fmla="*/ 2227457 w 2972814"/>
                <a:gd name="connsiteY366" fmla="*/ 19983 h 412368"/>
                <a:gd name="connsiteX367" fmla="*/ 2215775 w 2972814"/>
                <a:gd name="connsiteY367" fmla="*/ 9991 h 412368"/>
                <a:gd name="connsiteX368" fmla="*/ 2214647 w 2972814"/>
                <a:gd name="connsiteY368" fmla="*/ 9039 h 412368"/>
                <a:gd name="connsiteX369" fmla="*/ 2202406 w 2972814"/>
                <a:gd name="connsiteY369" fmla="*/ 0 h 412368"/>
                <a:gd name="connsiteX370" fmla="*/ 2194695 w 2972814"/>
                <a:gd name="connsiteY370" fmla="*/ 0 h 412368"/>
                <a:gd name="connsiteX371" fmla="*/ 2174743 w 2972814"/>
                <a:gd name="connsiteY371" fmla="*/ 0 h 412368"/>
                <a:gd name="connsiteX372" fmla="*/ 2154791 w 2972814"/>
                <a:gd name="connsiteY372" fmla="*/ 0 h 412368"/>
                <a:gd name="connsiteX373" fmla="*/ 2134840 w 2972814"/>
                <a:gd name="connsiteY373" fmla="*/ 0 h 412368"/>
                <a:gd name="connsiteX374" fmla="*/ 2114888 w 2972814"/>
                <a:gd name="connsiteY374" fmla="*/ 0 h 412368"/>
                <a:gd name="connsiteX375" fmla="*/ 2094936 w 2972814"/>
                <a:gd name="connsiteY375" fmla="*/ 0 h 412368"/>
                <a:gd name="connsiteX376" fmla="*/ 2074984 w 2972814"/>
                <a:gd name="connsiteY376" fmla="*/ 0 h 412368"/>
                <a:gd name="connsiteX377" fmla="*/ 2067112 w 2972814"/>
                <a:gd name="connsiteY377" fmla="*/ 0 h 412368"/>
                <a:gd name="connsiteX378" fmla="*/ 2055739 w 2972814"/>
                <a:gd name="connsiteY378" fmla="*/ 9991 h 412368"/>
                <a:gd name="connsiteX379" fmla="*/ 2055033 w 2972814"/>
                <a:gd name="connsiteY379" fmla="*/ 10619 h 412368"/>
                <a:gd name="connsiteX380" fmla="*/ 2046147 w 2972814"/>
                <a:gd name="connsiteY380" fmla="*/ 19983 h 412368"/>
                <a:gd name="connsiteX381" fmla="*/ 2036838 w 2972814"/>
                <a:gd name="connsiteY381" fmla="*/ 29974 h 412368"/>
                <a:gd name="connsiteX382" fmla="*/ 2035081 w 2972814"/>
                <a:gd name="connsiteY382" fmla="*/ 31801 h 412368"/>
                <a:gd name="connsiteX383" fmla="*/ 2027780 w 2972814"/>
                <a:gd name="connsiteY383" fmla="*/ 39966 h 412368"/>
                <a:gd name="connsiteX384" fmla="*/ 2019227 w 2972814"/>
                <a:gd name="connsiteY384" fmla="*/ 49957 h 412368"/>
                <a:gd name="connsiteX385" fmla="*/ 2015129 w 2972814"/>
                <a:gd name="connsiteY385" fmla="*/ 54835 h 412368"/>
                <a:gd name="connsiteX386" fmla="*/ 2010791 w 2972814"/>
                <a:gd name="connsiteY386" fmla="*/ 59949 h 412368"/>
                <a:gd name="connsiteX387" fmla="*/ 2001847 w 2972814"/>
                <a:gd name="connsiteY387" fmla="*/ 69940 h 412368"/>
                <a:gd name="connsiteX388" fmla="*/ 1995177 w 2972814"/>
                <a:gd name="connsiteY388" fmla="*/ 77586 h 412368"/>
                <a:gd name="connsiteX389" fmla="*/ 1992925 w 2972814"/>
                <a:gd name="connsiteY389" fmla="*/ 79932 h 412368"/>
                <a:gd name="connsiteX390" fmla="*/ 1983148 w 2972814"/>
                <a:gd name="connsiteY390" fmla="*/ 89923 h 412368"/>
                <a:gd name="connsiteX391" fmla="*/ 1975226 w 2972814"/>
                <a:gd name="connsiteY391" fmla="*/ 98179 h 412368"/>
                <a:gd name="connsiteX392" fmla="*/ 1973232 w 2972814"/>
                <a:gd name="connsiteY392" fmla="*/ 99915 h 412368"/>
                <a:gd name="connsiteX393" fmla="*/ 1961655 w 2972814"/>
                <a:gd name="connsiteY393" fmla="*/ 109906 h 412368"/>
                <a:gd name="connsiteX394" fmla="*/ 1955274 w 2972814"/>
                <a:gd name="connsiteY394" fmla="*/ 115334 h 412368"/>
                <a:gd name="connsiteX395" fmla="*/ 1948483 w 2972814"/>
                <a:gd name="connsiteY395" fmla="*/ 119898 h 412368"/>
                <a:gd name="connsiteX396" fmla="*/ 1935322 w 2972814"/>
                <a:gd name="connsiteY396" fmla="*/ 128340 h 412368"/>
                <a:gd name="connsiteX397" fmla="*/ 1931671 w 2972814"/>
                <a:gd name="connsiteY397" fmla="*/ 129889 h 412368"/>
                <a:gd name="connsiteX398" fmla="*/ 1915370 w 2972814"/>
                <a:gd name="connsiteY398" fmla="*/ 136875 h 412368"/>
                <a:gd name="connsiteX399" fmla="*/ 1900927 w 2972814"/>
                <a:gd name="connsiteY399" fmla="*/ 139881 h 412368"/>
                <a:gd name="connsiteX400" fmla="*/ 1895419 w 2972814"/>
                <a:gd name="connsiteY400" fmla="*/ 141091 h 412368"/>
                <a:gd name="connsiteX401" fmla="*/ 1875467 w 2972814"/>
                <a:gd name="connsiteY401" fmla="*/ 142545 h 412368"/>
                <a:gd name="connsiteX402" fmla="*/ 1855515 w 2972814"/>
                <a:gd name="connsiteY402" fmla="*/ 141522 h 412368"/>
                <a:gd name="connsiteX403" fmla="*/ 1841504 w 2972814"/>
                <a:gd name="connsiteY403" fmla="*/ 139881 h 412368"/>
                <a:gd name="connsiteX404" fmla="*/ 1835563 w 2972814"/>
                <a:gd name="connsiteY404" fmla="*/ 139188 h 412368"/>
                <a:gd name="connsiteX405" fmla="*/ 1815612 w 2972814"/>
                <a:gd name="connsiteY405" fmla="*/ 136187 h 412368"/>
                <a:gd name="connsiteX406" fmla="*/ 1795660 w 2972814"/>
                <a:gd name="connsiteY406" fmla="*/ 133066 h 412368"/>
                <a:gd name="connsiteX407" fmla="*/ 1778911 w 2972814"/>
                <a:gd name="connsiteY407" fmla="*/ 129889 h 412368"/>
                <a:gd name="connsiteX408" fmla="*/ 1775707 w 2972814"/>
                <a:gd name="connsiteY408" fmla="*/ 129280 h 412368"/>
                <a:gd name="connsiteX409" fmla="*/ 1755756 w 2972814"/>
                <a:gd name="connsiteY409" fmla="*/ 124931 h 412368"/>
                <a:gd name="connsiteX410" fmla="*/ 1735804 w 2972814"/>
                <a:gd name="connsiteY410" fmla="*/ 120298 h 412368"/>
                <a:gd name="connsiteX411" fmla="*/ 1734231 w 2972814"/>
                <a:gd name="connsiteY411" fmla="*/ 119898 h 412368"/>
                <a:gd name="connsiteX412" fmla="*/ 1715853 w 2972814"/>
                <a:gd name="connsiteY412" fmla="*/ 114997 h 412368"/>
                <a:gd name="connsiteX413" fmla="*/ 1695900 w 2972814"/>
                <a:gd name="connsiteY413" fmla="*/ 110247 h 412368"/>
                <a:gd name="connsiteX414" fmla="*/ 1694440 w 2972814"/>
                <a:gd name="connsiteY414" fmla="*/ 109906 h 412368"/>
                <a:gd name="connsiteX415" fmla="*/ 1675949 w 2972814"/>
                <a:gd name="connsiteY415" fmla="*/ 105581 h 412368"/>
                <a:gd name="connsiteX416" fmla="*/ 1655997 w 2972814"/>
                <a:gd name="connsiteY416" fmla="*/ 101915 h 412368"/>
                <a:gd name="connsiteX417" fmla="*/ 1640510 w 2972814"/>
                <a:gd name="connsiteY417" fmla="*/ 99915 h 412368"/>
                <a:gd name="connsiteX418" fmla="*/ 1636046 w 2972814"/>
                <a:gd name="connsiteY418" fmla="*/ 99306 h 412368"/>
                <a:gd name="connsiteX419" fmla="*/ 1616093 w 2972814"/>
                <a:gd name="connsiteY419" fmla="*/ 97476 h 412368"/>
                <a:gd name="connsiteX420" fmla="*/ 1596142 w 2972814"/>
                <a:gd name="connsiteY420" fmla="*/ 95363 h 412368"/>
                <a:gd name="connsiteX421" fmla="*/ 1576190 w 2972814"/>
                <a:gd name="connsiteY421" fmla="*/ 92731 h 412368"/>
                <a:gd name="connsiteX422" fmla="*/ 1561272 w 2972814"/>
                <a:gd name="connsiteY422" fmla="*/ 89923 h 412368"/>
                <a:gd name="connsiteX423" fmla="*/ 1556239 w 2972814"/>
                <a:gd name="connsiteY423" fmla="*/ 89000 h 412368"/>
                <a:gd name="connsiteX424" fmla="*/ 1536286 w 2972814"/>
                <a:gd name="connsiteY424" fmla="*/ 83176 h 412368"/>
                <a:gd name="connsiteX425" fmla="*/ 1528046 w 2972814"/>
                <a:gd name="connsiteY425" fmla="*/ 79932 h 412368"/>
                <a:gd name="connsiteX426" fmla="*/ 1516335 w 2972814"/>
                <a:gd name="connsiteY426" fmla="*/ 75268 h 412368"/>
                <a:gd name="connsiteX427" fmla="*/ 1505404 w 2972814"/>
                <a:gd name="connsiteY427" fmla="*/ 69940 h 412368"/>
                <a:gd name="connsiteX428" fmla="*/ 1496383 w 2972814"/>
                <a:gd name="connsiteY428" fmla="*/ 65553 h 412368"/>
                <a:gd name="connsiteX429" fmla="*/ 1485636 w 2972814"/>
                <a:gd name="connsiteY429" fmla="*/ 59949 h 412368"/>
                <a:gd name="connsiteX430" fmla="*/ 1476432 w 2972814"/>
                <a:gd name="connsiteY430" fmla="*/ 55130 h 412368"/>
                <a:gd name="connsiteX431" fmla="*/ 1466311 w 2972814"/>
                <a:gd name="connsiteY431" fmla="*/ 49957 h 412368"/>
                <a:gd name="connsiteX432" fmla="*/ 1456479 w 2972814"/>
                <a:gd name="connsiteY432" fmla="*/ 44980 h 412368"/>
                <a:gd name="connsiteX433" fmla="*/ 1445330 w 2972814"/>
                <a:gd name="connsiteY433" fmla="*/ 39966 h 412368"/>
                <a:gd name="connsiteX434" fmla="*/ 1436528 w 2972814"/>
                <a:gd name="connsiteY434" fmla="*/ 35962 h 412368"/>
                <a:gd name="connsiteX435" fmla="*/ 1417988 w 2972814"/>
                <a:gd name="connsiteY435" fmla="*/ 29974 h 412368"/>
                <a:gd name="connsiteX436" fmla="*/ 1416576 w 2972814"/>
                <a:gd name="connsiteY436" fmla="*/ 29524 h 412368"/>
                <a:gd name="connsiteX437" fmla="*/ 1396625 w 2972814"/>
                <a:gd name="connsiteY437" fmla="*/ 25444 h 412368"/>
                <a:gd name="connsiteX438" fmla="*/ 1376672 w 2972814"/>
                <a:gd name="connsiteY438" fmla="*/ 24863 h 412368"/>
                <a:gd name="connsiteX439" fmla="*/ 1356720 w 2972814"/>
                <a:gd name="connsiteY439" fmla="*/ 26712 h 412368"/>
                <a:gd name="connsiteX440" fmla="*/ 1342532 w 2972814"/>
                <a:gd name="connsiteY440" fmla="*/ 29974 h 412368"/>
                <a:gd name="connsiteX441" fmla="*/ 1336769 w 2972814"/>
                <a:gd name="connsiteY441" fmla="*/ 31284 h 412368"/>
                <a:gd name="connsiteX442" fmla="*/ 1316817 w 2972814"/>
                <a:gd name="connsiteY442" fmla="*/ 37488 h 412368"/>
                <a:gd name="connsiteX443" fmla="*/ 1309615 w 2972814"/>
                <a:gd name="connsiteY443" fmla="*/ 39966 h 412368"/>
                <a:gd name="connsiteX444" fmla="*/ 1296865 w 2972814"/>
                <a:gd name="connsiteY444" fmla="*/ 44297 h 412368"/>
                <a:gd name="connsiteX445" fmla="*/ 1281347 w 2972814"/>
                <a:gd name="connsiteY445" fmla="*/ 49957 h 412368"/>
                <a:gd name="connsiteX446" fmla="*/ 1276913 w 2972814"/>
                <a:gd name="connsiteY446" fmla="*/ 51561 h 412368"/>
                <a:gd name="connsiteX447" fmla="*/ 1256962 w 2972814"/>
                <a:gd name="connsiteY447" fmla="*/ 57624 h 412368"/>
                <a:gd name="connsiteX448" fmla="*/ 1247252 w 2972814"/>
                <a:gd name="connsiteY448" fmla="*/ 59949 h 412368"/>
                <a:gd name="connsiteX449" fmla="*/ 1237010 w 2972814"/>
                <a:gd name="connsiteY449" fmla="*/ 62357 h 412368"/>
                <a:gd name="connsiteX450" fmla="*/ 1217058 w 2972814"/>
                <a:gd name="connsiteY450" fmla="*/ 65004 h 412368"/>
                <a:gd name="connsiteX451" fmla="*/ 1197106 w 2972814"/>
                <a:gd name="connsiteY451" fmla="*/ 64946 h 412368"/>
                <a:gd name="connsiteX452" fmla="*/ 1177155 w 2972814"/>
                <a:gd name="connsiteY452" fmla="*/ 62181 h 412368"/>
                <a:gd name="connsiteX453" fmla="*/ 1169449 w 2972814"/>
                <a:gd name="connsiteY453" fmla="*/ 59949 h 412368"/>
                <a:gd name="connsiteX454" fmla="*/ 1157203 w 2972814"/>
                <a:gd name="connsiteY454" fmla="*/ 56646 h 412368"/>
                <a:gd name="connsiteX455" fmla="*/ 1140363 w 2972814"/>
                <a:gd name="connsiteY455" fmla="*/ 49957 h 412368"/>
                <a:gd name="connsiteX456" fmla="*/ 1137251 w 2972814"/>
                <a:gd name="connsiteY456" fmla="*/ 48687 h 412368"/>
                <a:gd name="connsiteX457" fmla="*/ 1118984 w 2972814"/>
                <a:gd name="connsiteY457" fmla="*/ 39966 h 412368"/>
                <a:gd name="connsiteX458" fmla="*/ 1117299 w 2972814"/>
                <a:gd name="connsiteY458" fmla="*/ 39166 h 412368"/>
                <a:gd name="connsiteX459" fmla="*/ 1100117 w 2972814"/>
                <a:gd name="connsiteY459" fmla="*/ 29974 h 412368"/>
                <a:gd name="connsiteX460" fmla="*/ 1097348 w 2972814"/>
                <a:gd name="connsiteY460" fmla="*/ 28494 h 412368"/>
                <a:gd name="connsiteX461" fmla="*/ 1081128 w 2972814"/>
                <a:gd name="connsiteY461" fmla="*/ 19983 h 412368"/>
                <a:gd name="connsiteX462" fmla="*/ 1077396 w 2972814"/>
                <a:gd name="connsiteY462" fmla="*/ 17958 h 412368"/>
                <a:gd name="connsiteX463" fmla="*/ 1062187 w 2972814"/>
                <a:gd name="connsiteY463" fmla="*/ 9991 h 412368"/>
                <a:gd name="connsiteX464" fmla="*/ 1057444 w 2972814"/>
                <a:gd name="connsiteY464" fmla="*/ 7511 h 412368"/>
                <a:gd name="connsiteX465" fmla="*/ 1042065 w 2972814"/>
                <a:gd name="connsiteY465" fmla="*/ 0 h 412368"/>
                <a:gd name="connsiteX466" fmla="*/ 1037492 w 2972814"/>
                <a:gd name="connsiteY466" fmla="*/ 0 h 412368"/>
                <a:gd name="connsiteX467" fmla="*/ 1017541 w 2972814"/>
                <a:gd name="connsiteY467" fmla="*/ 0 h 412368"/>
                <a:gd name="connsiteX468" fmla="*/ 997589 w 2972814"/>
                <a:gd name="connsiteY468" fmla="*/ 0 h 412368"/>
                <a:gd name="connsiteX469" fmla="*/ 977636 w 2972814"/>
                <a:gd name="connsiteY469" fmla="*/ 0 h 412368"/>
                <a:gd name="connsiteX470" fmla="*/ 957685 w 2972814"/>
                <a:gd name="connsiteY470" fmla="*/ 0 h 412368"/>
                <a:gd name="connsiteX471" fmla="*/ 937733 w 2972814"/>
                <a:gd name="connsiteY471" fmla="*/ 0 h 412368"/>
                <a:gd name="connsiteX472" fmla="*/ 917782 w 2972814"/>
                <a:gd name="connsiteY472" fmla="*/ 0 h 412368"/>
                <a:gd name="connsiteX473" fmla="*/ 897829 w 2972814"/>
                <a:gd name="connsiteY473" fmla="*/ 0 h 412368"/>
                <a:gd name="connsiteX474" fmla="*/ 877878 w 2972814"/>
                <a:gd name="connsiteY474" fmla="*/ 0 h 412368"/>
                <a:gd name="connsiteX475" fmla="*/ 857926 w 2972814"/>
                <a:gd name="connsiteY475" fmla="*/ 0 h 412368"/>
                <a:gd name="connsiteX476" fmla="*/ 837975 w 2972814"/>
                <a:gd name="connsiteY476" fmla="*/ 0 h 412368"/>
                <a:gd name="connsiteX477" fmla="*/ 818022 w 2972814"/>
                <a:gd name="connsiteY477" fmla="*/ 0 h 412368"/>
                <a:gd name="connsiteX478" fmla="*/ 798071 w 2972814"/>
                <a:gd name="connsiteY478" fmla="*/ 0 h 412368"/>
                <a:gd name="connsiteX479" fmla="*/ 788243 w 2972814"/>
                <a:gd name="connsiteY479" fmla="*/ 0 h 412368"/>
                <a:gd name="connsiteX480" fmla="*/ 778119 w 2972814"/>
                <a:gd name="connsiteY480" fmla="*/ 9062 h 412368"/>
                <a:gd name="connsiteX481" fmla="*/ 777130 w 2972814"/>
                <a:gd name="connsiteY481" fmla="*/ 9991 h 412368"/>
                <a:gd name="connsiteX482" fmla="*/ 766905 w 2972814"/>
                <a:gd name="connsiteY482" fmla="*/ 19983 h 412368"/>
                <a:gd name="connsiteX483" fmla="*/ 758168 w 2972814"/>
                <a:gd name="connsiteY483" fmla="*/ 28732 h 412368"/>
                <a:gd name="connsiteX484" fmla="*/ 756902 w 2972814"/>
                <a:gd name="connsiteY484" fmla="*/ 29974 h 412368"/>
                <a:gd name="connsiteX485" fmla="*/ 746703 w 2972814"/>
                <a:gd name="connsiteY485" fmla="*/ 39966 h 412368"/>
                <a:gd name="connsiteX486" fmla="*/ 738215 w 2972814"/>
                <a:gd name="connsiteY486" fmla="*/ 48146 h 412368"/>
                <a:gd name="connsiteX487" fmla="*/ 736238 w 2972814"/>
                <a:gd name="connsiteY487" fmla="*/ 49957 h 412368"/>
                <a:gd name="connsiteX488" fmla="*/ 725459 w 2972814"/>
                <a:gd name="connsiteY488" fmla="*/ 59949 h 412368"/>
                <a:gd name="connsiteX489" fmla="*/ 718264 w 2972814"/>
                <a:gd name="connsiteY489" fmla="*/ 66409 h 412368"/>
                <a:gd name="connsiteX490" fmla="*/ 713761 w 2972814"/>
                <a:gd name="connsiteY490" fmla="*/ 69940 h 412368"/>
                <a:gd name="connsiteX491" fmla="*/ 700760 w 2972814"/>
                <a:gd name="connsiteY491" fmla="*/ 79932 h 412368"/>
                <a:gd name="connsiteX492" fmla="*/ 698312 w 2972814"/>
                <a:gd name="connsiteY492" fmla="*/ 81883 h 412368"/>
                <a:gd name="connsiteX493" fmla="*/ 686614 w 2972814"/>
                <a:gd name="connsiteY493" fmla="*/ 89923 h 412368"/>
                <a:gd name="connsiteX494" fmla="*/ 678361 w 2972814"/>
                <a:gd name="connsiteY494" fmla="*/ 95393 h 412368"/>
                <a:gd name="connsiteX495" fmla="*/ 669574 w 2972814"/>
                <a:gd name="connsiteY495" fmla="*/ 99915 h 412368"/>
                <a:gd name="connsiteX496" fmla="*/ 658408 w 2972814"/>
                <a:gd name="connsiteY496" fmla="*/ 105651 h 412368"/>
                <a:gd name="connsiteX497" fmla="*/ 649239 w 2972814"/>
                <a:gd name="connsiteY497" fmla="*/ 109906 h 412368"/>
                <a:gd name="connsiteX498" fmla="*/ 638457 w 2972814"/>
                <a:gd name="connsiteY498" fmla="*/ 114900 h 412368"/>
                <a:gd name="connsiteX499" fmla="*/ 626171 w 2972814"/>
                <a:gd name="connsiteY499" fmla="*/ 119898 h 412368"/>
                <a:gd name="connsiteX500" fmla="*/ 618505 w 2972814"/>
                <a:gd name="connsiteY500" fmla="*/ 122956 h 412368"/>
                <a:gd name="connsiteX501" fmla="*/ 600863 w 2972814"/>
                <a:gd name="connsiteY501" fmla="*/ 129889 h 412368"/>
                <a:gd name="connsiteX502" fmla="*/ 598553 w 2972814"/>
                <a:gd name="connsiteY502" fmla="*/ 130829 h 412368"/>
                <a:gd name="connsiteX503" fmla="*/ 578601 w 2972814"/>
                <a:gd name="connsiteY503" fmla="*/ 139335 h 412368"/>
                <a:gd name="connsiteX504" fmla="*/ 577463 w 2972814"/>
                <a:gd name="connsiteY504" fmla="*/ 139881 h 412368"/>
                <a:gd name="connsiteX505" fmla="*/ 558649 w 2972814"/>
                <a:gd name="connsiteY505" fmla="*/ 148579 h 412368"/>
                <a:gd name="connsiteX506" fmla="*/ 555950 w 2972814"/>
                <a:gd name="connsiteY506" fmla="*/ 149872 h 412368"/>
                <a:gd name="connsiteX507" fmla="*/ 538698 w 2972814"/>
                <a:gd name="connsiteY507" fmla="*/ 158222 h 412368"/>
                <a:gd name="connsiteX508" fmla="*/ 535284 w 2972814"/>
                <a:gd name="connsiteY508" fmla="*/ 159864 h 412368"/>
                <a:gd name="connsiteX509" fmla="*/ 518746 w 2972814"/>
                <a:gd name="connsiteY509" fmla="*/ 168165 h 412368"/>
                <a:gd name="connsiteX510" fmla="*/ 515160 w 2972814"/>
                <a:gd name="connsiteY510" fmla="*/ 169855 h 412368"/>
                <a:gd name="connsiteX511" fmla="*/ 498794 w 2972814"/>
                <a:gd name="connsiteY511" fmla="*/ 177479 h 412368"/>
                <a:gd name="connsiteX512" fmla="*/ 492747 w 2972814"/>
                <a:gd name="connsiteY512" fmla="*/ 179847 h 412368"/>
                <a:gd name="connsiteX513" fmla="*/ 478842 w 2972814"/>
                <a:gd name="connsiteY513" fmla="*/ 185084 h 412368"/>
                <a:gd name="connsiteX514" fmla="*/ 464974 w 2972814"/>
                <a:gd name="connsiteY514" fmla="*/ 189838 h 412368"/>
                <a:gd name="connsiteX515" fmla="*/ 458891 w 2972814"/>
                <a:gd name="connsiteY515" fmla="*/ 191921 h 412368"/>
                <a:gd name="connsiteX516" fmla="*/ 438939 w 2972814"/>
                <a:gd name="connsiteY516" fmla="*/ 197273 h 412368"/>
                <a:gd name="connsiteX517" fmla="*/ 428187 w 2972814"/>
                <a:gd name="connsiteY517" fmla="*/ 199830 h 412368"/>
                <a:gd name="connsiteX518" fmla="*/ 418987 w 2972814"/>
                <a:gd name="connsiteY518" fmla="*/ 202051 h 412368"/>
                <a:gd name="connsiteX519" fmla="*/ 399035 w 2972814"/>
                <a:gd name="connsiteY519" fmla="*/ 207396 h 412368"/>
                <a:gd name="connsiteX520" fmla="*/ 391846 w 2972814"/>
                <a:gd name="connsiteY520" fmla="*/ 209821 h 412368"/>
                <a:gd name="connsiteX521" fmla="*/ 379084 w 2972814"/>
                <a:gd name="connsiteY521" fmla="*/ 214187 h 412368"/>
                <a:gd name="connsiteX522" fmla="*/ 365844 w 2972814"/>
                <a:gd name="connsiteY522" fmla="*/ 219813 h 412368"/>
                <a:gd name="connsiteX523" fmla="*/ 359132 w 2972814"/>
                <a:gd name="connsiteY523" fmla="*/ 222715 h 412368"/>
                <a:gd name="connsiteX524" fmla="*/ 345156 w 2972814"/>
                <a:gd name="connsiteY524" fmla="*/ 229804 h 412368"/>
                <a:gd name="connsiteX525" fmla="*/ 339180 w 2972814"/>
                <a:gd name="connsiteY525" fmla="*/ 232948 h 412368"/>
                <a:gd name="connsiteX526" fmla="*/ 328162 w 2972814"/>
                <a:gd name="connsiteY526" fmla="*/ 239796 h 412368"/>
                <a:gd name="connsiteX527" fmla="*/ 319228 w 2972814"/>
                <a:gd name="connsiteY527" fmla="*/ 244984 h 412368"/>
                <a:gd name="connsiteX528" fmla="*/ 311373 w 2972814"/>
                <a:gd name="connsiteY528" fmla="*/ 249787 h 412368"/>
                <a:gd name="connsiteX529" fmla="*/ 299276 w 2972814"/>
                <a:gd name="connsiteY529" fmla="*/ 257422 h 412368"/>
                <a:gd name="connsiteX530" fmla="*/ 295300 w 2972814"/>
                <a:gd name="connsiteY530" fmla="*/ 259779 h 412368"/>
                <a:gd name="connsiteX531" fmla="*/ 279325 w 2972814"/>
                <a:gd name="connsiteY531" fmla="*/ 269047 h 412368"/>
                <a:gd name="connsiteX532" fmla="*/ 277774 w 2972814"/>
                <a:gd name="connsiteY532" fmla="*/ 269770 h 412368"/>
                <a:gd name="connsiteX533" fmla="*/ 259373 w 2972814"/>
                <a:gd name="connsiteY533" fmla="*/ 278704 h 412368"/>
                <a:gd name="connsiteX534" fmla="*/ 255336 w 2972814"/>
                <a:gd name="connsiteY534" fmla="*/ 279762 h 412368"/>
                <a:gd name="connsiteX535" fmla="*/ 239421 w 2972814"/>
                <a:gd name="connsiteY535" fmla="*/ 283923 h 412368"/>
                <a:gd name="connsiteX536" fmla="*/ 219469 w 2972814"/>
                <a:gd name="connsiteY536" fmla="*/ 284207 h 412368"/>
                <a:gd name="connsiteX537" fmla="*/ 206161 w 2972814"/>
                <a:gd name="connsiteY537" fmla="*/ 279762 h 412368"/>
                <a:gd name="connsiteX538" fmla="*/ 199518 w 2972814"/>
                <a:gd name="connsiteY538" fmla="*/ 277683 h 412368"/>
                <a:gd name="connsiteX539" fmla="*/ 186652 w 2972814"/>
                <a:gd name="connsiteY539" fmla="*/ 269770 h 412368"/>
                <a:gd name="connsiteX540" fmla="*/ 179566 w 2972814"/>
                <a:gd name="connsiteY540" fmla="*/ 265262 h 412368"/>
                <a:gd name="connsiteX541" fmla="*/ 173785 w 2972814"/>
                <a:gd name="connsiteY541" fmla="*/ 259779 h 412368"/>
                <a:gd name="connsiteX542" fmla="*/ 163476 w 2972814"/>
                <a:gd name="connsiteY542" fmla="*/ 249787 h 412368"/>
                <a:gd name="connsiteX543" fmla="*/ 159614 w 2972814"/>
                <a:gd name="connsiteY543" fmla="*/ 246060 h 412368"/>
                <a:gd name="connsiteX544" fmla="*/ 154592 w 2972814"/>
                <a:gd name="connsiteY544" fmla="*/ 239796 h 412368"/>
                <a:gd name="connsiteX545" fmla="*/ 146544 w 2972814"/>
                <a:gd name="connsiteY545" fmla="*/ 229804 h 412368"/>
                <a:gd name="connsiteX546" fmla="*/ 139662 w 2972814"/>
                <a:gd name="connsiteY546" fmla="*/ 221075 h 412368"/>
                <a:gd name="connsiteX547" fmla="*/ 138796 w 2972814"/>
                <a:gd name="connsiteY547" fmla="*/ 219813 h 412368"/>
                <a:gd name="connsiteX548" fmla="*/ 131704 w 2972814"/>
                <a:gd name="connsiteY548" fmla="*/ 209821 h 412368"/>
                <a:gd name="connsiteX549" fmla="*/ 124707 w 2972814"/>
                <a:gd name="connsiteY549" fmla="*/ 199830 h 412368"/>
                <a:gd name="connsiteX550" fmla="*/ 119711 w 2972814"/>
                <a:gd name="connsiteY550" fmla="*/ 192469 h 412368"/>
                <a:gd name="connsiteX551" fmla="*/ 117990 w 2972814"/>
                <a:gd name="connsiteY551" fmla="*/ 189838 h 412368"/>
                <a:gd name="connsiteX552" fmla="*/ 111399 w 2972814"/>
                <a:gd name="connsiteY552" fmla="*/ 179847 h 412368"/>
                <a:gd name="connsiteX553" fmla="*/ 104843 w 2972814"/>
                <a:gd name="connsiteY553" fmla="*/ 169855 h 412368"/>
                <a:gd name="connsiteX554" fmla="*/ 99759 w 2972814"/>
                <a:gd name="connsiteY554" fmla="*/ 162183 h 412368"/>
                <a:gd name="connsiteX555" fmla="*/ 98190 w 2972814"/>
                <a:gd name="connsiteY555" fmla="*/ 159864 h 412368"/>
                <a:gd name="connsiteX556" fmla="*/ 91648 w 2972814"/>
                <a:gd name="connsiteY556" fmla="*/ 149872 h 412368"/>
                <a:gd name="connsiteX557" fmla="*/ 85032 w 2972814"/>
                <a:gd name="connsiteY557" fmla="*/ 139881 h 412368"/>
                <a:gd name="connsiteX558" fmla="*/ 79807 w 2972814"/>
                <a:gd name="connsiteY558" fmla="*/ 132446 h 412368"/>
                <a:gd name="connsiteX559" fmla="*/ 77759 w 2972814"/>
                <a:gd name="connsiteY559" fmla="*/ 129889 h 412368"/>
                <a:gd name="connsiteX560" fmla="*/ 70304 w 2972814"/>
                <a:gd name="connsiteY560" fmla="*/ 119898 h 412368"/>
                <a:gd name="connsiteX561" fmla="*/ 62936 w 2972814"/>
                <a:gd name="connsiteY561" fmla="*/ 109906 h 412368"/>
                <a:gd name="connsiteX562" fmla="*/ 59855 w 2972814"/>
                <a:gd name="connsiteY562" fmla="*/ 105900 h 412368"/>
                <a:gd name="connsiteX563" fmla="*/ 53976 w 2972814"/>
                <a:gd name="connsiteY563" fmla="*/ 99915 h 412368"/>
                <a:gd name="connsiteX564" fmla="*/ 44575 w 2972814"/>
                <a:gd name="connsiteY564" fmla="*/ 89923 h 412368"/>
                <a:gd name="connsiteX565" fmla="*/ 39904 w 2972814"/>
                <a:gd name="connsiteY565" fmla="*/ 85031 h 412368"/>
                <a:gd name="connsiteX566" fmla="*/ 32580 w 2972814"/>
                <a:gd name="connsiteY566" fmla="*/ 79932 h 412368"/>
                <a:gd name="connsiteX567" fmla="*/ 19952 w 2972814"/>
                <a:gd name="connsiteY567" fmla="*/ 71170 h 412368"/>
                <a:gd name="connsiteX568" fmla="*/ 16082 w 2972814"/>
                <a:gd name="connsiteY568" fmla="*/ 69940 h 412368"/>
                <a:gd name="connsiteX569" fmla="*/ 0 w 2972814"/>
                <a:gd name="connsiteY569" fmla="*/ 64852 h 412368"/>
                <a:gd name="connsiteX570" fmla="*/ 0 w 2972814"/>
                <a:gd name="connsiteY570" fmla="*/ 69940 h 412368"/>
                <a:gd name="connsiteX571" fmla="*/ 0 w 2972814"/>
                <a:gd name="connsiteY571" fmla="*/ 79932 h 412368"/>
                <a:gd name="connsiteX572" fmla="*/ 0 w 2972814"/>
                <a:gd name="connsiteY572" fmla="*/ 89923 h 412368"/>
                <a:gd name="connsiteX573" fmla="*/ 0 w 2972814"/>
                <a:gd name="connsiteY573" fmla="*/ 99915 h 412368"/>
                <a:gd name="connsiteX574" fmla="*/ 0 w 2972814"/>
                <a:gd name="connsiteY574" fmla="*/ 109906 h 412368"/>
                <a:gd name="connsiteX575" fmla="*/ 0 w 2972814"/>
                <a:gd name="connsiteY575" fmla="*/ 119898 h 412368"/>
                <a:gd name="connsiteX576" fmla="*/ 0 w 2972814"/>
                <a:gd name="connsiteY576" fmla="*/ 129889 h 412368"/>
                <a:gd name="connsiteX577" fmla="*/ 0 w 2972814"/>
                <a:gd name="connsiteY577" fmla="*/ 139881 h 412368"/>
                <a:gd name="connsiteX578" fmla="*/ 0 w 2972814"/>
                <a:gd name="connsiteY578" fmla="*/ 149872 h 412368"/>
                <a:gd name="connsiteX579" fmla="*/ 0 w 2972814"/>
                <a:gd name="connsiteY579" fmla="*/ 159864 h 412368"/>
                <a:gd name="connsiteX580" fmla="*/ 0 w 2972814"/>
                <a:gd name="connsiteY580" fmla="*/ 169855 h 412368"/>
                <a:gd name="connsiteX581" fmla="*/ 0 w 2972814"/>
                <a:gd name="connsiteY581" fmla="*/ 179847 h 412368"/>
                <a:gd name="connsiteX582" fmla="*/ 0 w 2972814"/>
                <a:gd name="connsiteY582" fmla="*/ 189838 h 412368"/>
                <a:gd name="connsiteX583" fmla="*/ 0 w 2972814"/>
                <a:gd name="connsiteY583" fmla="*/ 193433 h 412368"/>
                <a:gd name="connsiteX584" fmla="*/ 19952 w 2972814"/>
                <a:gd name="connsiteY584" fmla="*/ 199408 h 412368"/>
                <a:gd name="connsiteX585" fmla="*/ 20568 w 2972814"/>
                <a:gd name="connsiteY585" fmla="*/ 199830 h 412368"/>
                <a:gd name="connsiteX586" fmla="*/ 35081 w 2972814"/>
                <a:gd name="connsiteY586" fmla="*/ 209821 h 412368"/>
                <a:gd name="connsiteX587" fmla="*/ 39904 w 2972814"/>
                <a:gd name="connsiteY587" fmla="*/ 213247 h 412368"/>
                <a:gd name="connsiteX588" fmla="*/ 46210 w 2972814"/>
                <a:gd name="connsiteY588" fmla="*/ 219813 h 412368"/>
                <a:gd name="connsiteX589" fmla="*/ 55833 w 2972814"/>
                <a:gd name="connsiteY589" fmla="*/ 229804 h 412368"/>
                <a:gd name="connsiteX590" fmla="*/ 59855 w 2972814"/>
                <a:gd name="connsiteY590" fmla="*/ 234146 h 412368"/>
                <a:gd name="connsiteX591" fmla="*/ 63999 w 2972814"/>
                <a:gd name="connsiteY591" fmla="*/ 239796 h 412368"/>
                <a:gd name="connsiteX592" fmla="*/ 71535 w 2972814"/>
                <a:gd name="connsiteY592" fmla="*/ 249787 h 412368"/>
                <a:gd name="connsiteX593" fmla="*/ 79326 w 2972814"/>
                <a:gd name="connsiteY593" fmla="*/ 259779 h 412368"/>
                <a:gd name="connsiteX594" fmla="*/ 79807 w 2972814"/>
                <a:gd name="connsiteY594" fmla="*/ 260421 h 412368"/>
                <a:gd name="connsiteX595" fmla="*/ 85908 w 2972814"/>
                <a:gd name="connsiteY595" fmla="*/ 269770 h 412368"/>
                <a:gd name="connsiteX596" fmla="*/ 92579 w 2972814"/>
                <a:gd name="connsiteY596" fmla="*/ 279762 h 412368"/>
                <a:gd name="connsiteX597" fmla="*/ 99551 w 2972814"/>
                <a:gd name="connsiteY597" fmla="*/ 289753 h 412368"/>
                <a:gd name="connsiteX598" fmla="*/ 99759 w 2972814"/>
                <a:gd name="connsiteY598" fmla="*/ 290073 h 412368"/>
                <a:gd name="connsiteX599" fmla="*/ 105895 w 2972814"/>
                <a:gd name="connsiteY599" fmla="*/ 299745 h 412368"/>
                <a:gd name="connsiteX600" fmla="*/ 112464 w 2972814"/>
                <a:gd name="connsiteY600" fmla="*/ 309736 h 412368"/>
                <a:gd name="connsiteX601" fmla="*/ 119073 w 2972814"/>
                <a:gd name="connsiteY601" fmla="*/ 319728 h 412368"/>
                <a:gd name="connsiteX602" fmla="*/ 119711 w 2972814"/>
                <a:gd name="connsiteY602" fmla="*/ 320714 h 412368"/>
                <a:gd name="connsiteX603" fmla="*/ 125869 w 2972814"/>
                <a:gd name="connsiteY603" fmla="*/ 329719 h 412368"/>
                <a:gd name="connsiteX604" fmla="*/ 132894 w 2972814"/>
                <a:gd name="connsiteY604" fmla="*/ 339711 h 412368"/>
                <a:gd name="connsiteX605" fmla="*/ 139662 w 2972814"/>
                <a:gd name="connsiteY605" fmla="*/ 349561 h 412368"/>
                <a:gd name="connsiteX606" fmla="*/ 139776 w 2972814"/>
                <a:gd name="connsiteY606" fmla="*/ 349702 h 412368"/>
                <a:gd name="connsiteX607" fmla="*/ 147901 w 2972814"/>
                <a:gd name="connsiteY607" fmla="*/ 359694 h 412368"/>
                <a:gd name="connsiteX608" fmla="*/ 155913 w 2972814"/>
                <a:gd name="connsiteY608" fmla="*/ 369685 h 412368"/>
                <a:gd name="connsiteX609" fmla="*/ 159614 w 2972814"/>
                <a:gd name="connsiteY609" fmla="*/ 374186 h 412368"/>
                <a:gd name="connsiteX610" fmla="*/ 165417 w 2972814"/>
                <a:gd name="connsiteY610" fmla="*/ 379677 h 412368"/>
                <a:gd name="connsiteX611" fmla="*/ 175656 w 2972814"/>
                <a:gd name="connsiteY611" fmla="*/ 389668 h 412368"/>
                <a:gd name="connsiteX612" fmla="*/ 179566 w 2972814"/>
                <a:gd name="connsiteY612" fmla="*/ 393468 h 412368"/>
                <a:gd name="connsiteX613" fmla="*/ 189184 w 2972814"/>
                <a:gd name="connsiteY613" fmla="*/ 399660 h 412368"/>
                <a:gd name="connsiteX614" fmla="*/ 199518 w 2972814"/>
                <a:gd name="connsiteY614" fmla="*/ 406294 h 412368"/>
                <a:gd name="connsiteX615" fmla="*/ 210425 w 2972814"/>
                <a:gd name="connsiteY615" fmla="*/ 409651 h 412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</a:cxnLst>
              <a:rect l="l" t="t" r="r" b="b"/>
              <a:pathLst>
                <a:path w="2972814" h="412368">
                  <a:moveTo>
                    <a:pt x="219469" y="412369"/>
                  </a:moveTo>
                  <a:lnTo>
                    <a:pt x="239421" y="412192"/>
                  </a:lnTo>
                  <a:lnTo>
                    <a:pt x="248668" y="409651"/>
                  </a:lnTo>
                  <a:lnTo>
                    <a:pt x="259373" y="406650"/>
                  </a:lnTo>
                  <a:lnTo>
                    <a:pt x="274298" y="399660"/>
                  </a:lnTo>
                  <a:lnTo>
                    <a:pt x="279325" y="397293"/>
                  </a:lnTo>
                  <a:lnTo>
                    <a:pt x="291960" y="389668"/>
                  </a:lnTo>
                  <a:lnTo>
                    <a:pt x="299276" y="385290"/>
                  </a:lnTo>
                  <a:lnTo>
                    <a:pt x="308505" y="379677"/>
                  </a:lnTo>
                  <a:lnTo>
                    <a:pt x="319228" y="373132"/>
                  </a:lnTo>
                  <a:lnTo>
                    <a:pt x="324911" y="369685"/>
                  </a:lnTo>
                  <a:lnTo>
                    <a:pt x="339180" y="361171"/>
                  </a:lnTo>
                  <a:lnTo>
                    <a:pt x="341945" y="359694"/>
                  </a:lnTo>
                  <a:lnTo>
                    <a:pt x="359132" y="350606"/>
                  </a:lnTo>
                  <a:lnTo>
                    <a:pt x="361389" y="349702"/>
                  </a:lnTo>
                  <a:lnTo>
                    <a:pt x="379084" y="342226"/>
                  </a:lnTo>
                  <a:lnTo>
                    <a:pt x="386522" y="339711"/>
                  </a:lnTo>
                  <a:lnTo>
                    <a:pt x="399035" y="335602"/>
                  </a:lnTo>
                  <a:lnTo>
                    <a:pt x="418987" y="330392"/>
                  </a:lnTo>
                  <a:lnTo>
                    <a:pt x="421665" y="329719"/>
                  </a:lnTo>
                  <a:lnTo>
                    <a:pt x="438939" y="325463"/>
                  </a:lnTo>
                  <a:lnTo>
                    <a:pt x="458891" y="319985"/>
                  </a:lnTo>
                  <a:lnTo>
                    <a:pt x="459668" y="319728"/>
                  </a:lnTo>
                  <a:lnTo>
                    <a:pt x="478842" y="313218"/>
                  </a:lnTo>
                  <a:lnTo>
                    <a:pt x="487871" y="309736"/>
                  </a:lnTo>
                  <a:lnTo>
                    <a:pt x="498794" y="305562"/>
                  </a:lnTo>
                  <a:lnTo>
                    <a:pt x="511536" y="299745"/>
                  </a:lnTo>
                  <a:lnTo>
                    <a:pt x="518746" y="296480"/>
                  </a:lnTo>
                  <a:lnTo>
                    <a:pt x="531911" y="289753"/>
                  </a:lnTo>
                  <a:lnTo>
                    <a:pt x="538698" y="286351"/>
                  </a:lnTo>
                  <a:lnTo>
                    <a:pt x="552532" y="279762"/>
                  </a:lnTo>
                  <a:lnTo>
                    <a:pt x="558649" y="276733"/>
                  </a:lnTo>
                  <a:lnTo>
                    <a:pt x="573431" y="269770"/>
                  </a:lnTo>
                  <a:lnTo>
                    <a:pt x="578601" y="267413"/>
                  </a:lnTo>
                  <a:lnTo>
                    <a:pt x="596340" y="259779"/>
                  </a:lnTo>
                  <a:lnTo>
                    <a:pt x="598553" y="258840"/>
                  </a:lnTo>
                  <a:lnTo>
                    <a:pt x="618505" y="251235"/>
                  </a:lnTo>
                  <a:lnTo>
                    <a:pt x="622128" y="249787"/>
                  </a:lnTo>
                  <a:lnTo>
                    <a:pt x="638457" y="243081"/>
                  </a:lnTo>
                  <a:lnTo>
                    <a:pt x="646037" y="239796"/>
                  </a:lnTo>
                  <a:lnTo>
                    <a:pt x="658408" y="234048"/>
                  </a:lnTo>
                  <a:lnTo>
                    <a:pt x="666145" y="229804"/>
                  </a:lnTo>
                  <a:lnTo>
                    <a:pt x="678361" y="223525"/>
                  </a:lnTo>
                  <a:lnTo>
                    <a:pt x="684022" y="219813"/>
                  </a:lnTo>
                  <a:lnTo>
                    <a:pt x="698312" y="210312"/>
                  </a:lnTo>
                  <a:lnTo>
                    <a:pt x="698912" y="209821"/>
                  </a:lnTo>
                  <a:lnTo>
                    <a:pt x="711737" y="199830"/>
                  </a:lnTo>
                  <a:lnTo>
                    <a:pt x="718264" y="194587"/>
                  </a:lnTo>
                  <a:lnTo>
                    <a:pt x="723320" y="189838"/>
                  </a:lnTo>
                  <a:lnTo>
                    <a:pt x="734510" y="179847"/>
                  </a:lnTo>
                  <a:lnTo>
                    <a:pt x="738215" y="176465"/>
                  </a:lnTo>
                  <a:lnTo>
                    <a:pt x="744785" y="169855"/>
                  </a:lnTo>
                  <a:lnTo>
                    <a:pt x="755257" y="159864"/>
                  </a:lnTo>
                  <a:lnTo>
                    <a:pt x="758168" y="157010"/>
                  </a:lnTo>
                  <a:lnTo>
                    <a:pt x="765374" y="149872"/>
                  </a:lnTo>
                  <a:lnTo>
                    <a:pt x="775515" y="139881"/>
                  </a:lnTo>
                  <a:lnTo>
                    <a:pt x="778119" y="137312"/>
                  </a:lnTo>
                  <a:lnTo>
                    <a:pt x="786355" y="129889"/>
                  </a:lnTo>
                  <a:lnTo>
                    <a:pt x="797052" y="119898"/>
                  </a:lnTo>
                  <a:lnTo>
                    <a:pt x="798071" y="118974"/>
                  </a:lnTo>
                  <a:lnTo>
                    <a:pt x="809849" y="109906"/>
                  </a:lnTo>
                  <a:lnTo>
                    <a:pt x="818022" y="103329"/>
                  </a:lnTo>
                  <a:lnTo>
                    <a:pt x="823691" y="99915"/>
                  </a:lnTo>
                  <a:lnTo>
                    <a:pt x="837975" y="91453"/>
                  </a:lnTo>
                  <a:lnTo>
                    <a:pt x="842098" y="89923"/>
                  </a:lnTo>
                  <a:lnTo>
                    <a:pt x="857926" y="83801"/>
                  </a:lnTo>
                  <a:lnTo>
                    <a:pt x="877878" y="80627"/>
                  </a:lnTo>
                  <a:lnTo>
                    <a:pt x="897829" y="80507"/>
                  </a:lnTo>
                  <a:lnTo>
                    <a:pt x="917782" y="83845"/>
                  </a:lnTo>
                  <a:lnTo>
                    <a:pt x="937733" y="88940"/>
                  </a:lnTo>
                  <a:lnTo>
                    <a:pt x="940783" y="89923"/>
                  </a:lnTo>
                  <a:lnTo>
                    <a:pt x="957685" y="95092"/>
                  </a:lnTo>
                  <a:lnTo>
                    <a:pt x="971801" y="99915"/>
                  </a:lnTo>
                  <a:lnTo>
                    <a:pt x="977636" y="101943"/>
                  </a:lnTo>
                  <a:lnTo>
                    <a:pt x="997589" y="109550"/>
                  </a:lnTo>
                  <a:lnTo>
                    <a:pt x="998469" y="109906"/>
                  </a:lnTo>
                  <a:lnTo>
                    <a:pt x="1017541" y="117539"/>
                  </a:lnTo>
                  <a:lnTo>
                    <a:pt x="1022889" y="119898"/>
                  </a:lnTo>
                  <a:lnTo>
                    <a:pt x="1037492" y="126277"/>
                  </a:lnTo>
                  <a:lnTo>
                    <a:pt x="1044966" y="129889"/>
                  </a:lnTo>
                  <a:lnTo>
                    <a:pt x="1057444" y="136004"/>
                  </a:lnTo>
                  <a:lnTo>
                    <a:pt x="1064777" y="139881"/>
                  </a:lnTo>
                  <a:lnTo>
                    <a:pt x="1077396" y="146373"/>
                  </a:lnTo>
                  <a:lnTo>
                    <a:pt x="1083964" y="149872"/>
                  </a:lnTo>
                  <a:lnTo>
                    <a:pt x="1097348" y="156968"/>
                  </a:lnTo>
                  <a:lnTo>
                    <a:pt x="1102793" y="159864"/>
                  </a:lnTo>
                  <a:lnTo>
                    <a:pt x="1117299" y="167718"/>
                  </a:lnTo>
                  <a:lnTo>
                    <a:pt x="1121732" y="169855"/>
                  </a:lnTo>
                  <a:lnTo>
                    <a:pt x="1137251" y="177117"/>
                  </a:lnTo>
                  <a:lnTo>
                    <a:pt x="1143916" y="179847"/>
                  </a:lnTo>
                  <a:lnTo>
                    <a:pt x="1157203" y="185308"/>
                  </a:lnTo>
                  <a:lnTo>
                    <a:pt x="1174354" y="189838"/>
                  </a:lnTo>
                  <a:lnTo>
                    <a:pt x="1177155" y="190609"/>
                  </a:lnTo>
                  <a:lnTo>
                    <a:pt x="1197106" y="193504"/>
                  </a:lnTo>
                  <a:lnTo>
                    <a:pt x="1217058" y="193532"/>
                  </a:lnTo>
                  <a:lnTo>
                    <a:pt x="1237010" y="190947"/>
                  </a:lnTo>
                  <a:lnTo>
                    <a:pt x="1241784" y="189838"/>
                  </a:lnTo>
                  <a:lnTo>
                    <a:pt x="1256962" y="186219"/>
                  </a:lnTo>
                  <a:lnTo>
                    <a:pt x="1276913" y="179857"/>
                  </a:lnTo>
                  <a:lnTo>
                    <a:pt x="1276943" y="179847"/>
                  </a:lnTo>
                  <a:lnTo>
                    <a:pt x="1296865" y="172983"/>
                  </a:lnTo>
                  <a:lnTo>
                    <a:pt x="1305981" y="169855"/>
                  </a:lnTo>
                  <a:lnTo>
                    <a:pt x="1316817" y="165999"/>
                  </a:lnTo>
                  <a:lnTo>
                    <a:pt x="1336769" y="159897"/>
                  </a:lnTo>
                  <a:lnTo>
                    <a:pt x="1336912" y="159864"/>
                  </a:lnTo>
                  <a:lnTo>
                    <a:pt x="1356720" y="155135"/>
                  </a:lnTo>
                  <a:lnTo>
                    <a:pt x="1376672" y="153088"/>
                  </a:lnTo>
                  <a:lnTo>
                    <a:pt x="1396625" y="153856"/>
                  </a:lnTo>
                  <a:lnTo>
                    <a:pt x="1416576" y="157596"/>
                  </a:lnTo>
                  <a:lnTo>
                    <a:pt x="1423051" y="159864"/>
                  </a:lnTo>
                  <a:lnTo>
                    <a:pt x="1436528" y="164553"/>
                  </a:lnTo>
                  <a:lnTo>
                    <a:pt x="1448709" y="169855"/>
                  </a:lnTo>
                  <a:lnTo>
                    <a:pt x="1456479" y="173290"/>
                  </a:lnTo>
                  <a:lnTo>
                    <a:pt x="1469399" y="179847"/>
                  </a:lnTo>
                  <a:lnTo>
                    <a:pt x="1476432" y="183475"/>
                  </a:lnTo>
                  <a:lnTo>
                    <a:pt x="1488525" y="189838"/>
                  </a:lnTo>
                  <a:lnTo>
                    <a:pt x="1496383" y="193819"/>
                  </a:lnTo>
                  <a:lnTo>
                    <a:pt x="1508789" y="199830"/>
                  </a:lnTo>
                  <a:lnTo>
                    <a:pt x="1516335" y="203554"/>
                  </a:lnTo>
                  <a:lnTo>
                    <a:pt x="1532052" y="209821"/>
                  </a:lnTo>
                  <a:lnTo>
                    <a:pt x="1536286" y="211511"/>
                  </a:lnTo>
                  <a:lnTo>
                    <a:pt x="1556239" y="217397"/>
                  </a:lnTo>
                  <a:lnTo>
                    <a:pt x="1568036" y="219813"/>
                  </a:lnTo>
                  <a:lnTo>
                    <a:pt x="1576190" y="221442"/>
                  </a:lnTo>
                  <a:lnTo>
                    <a:pt x="1596142" y="223834"/>
                  </a:lnTo>
                  <a:lnTo>
                    <a:pt x="1616093" y="225789"/>
                  </a:lnTo>
                  <a:lnTo>
                    <a:pt x="1636046" y="227600"/>
                  </a:lnTo>
                  <a:lnTo>
                    <a:pt x="1650177" y="229804"/>
                  </a:lnTo>
                  <a:lnTo>
                    <a:pt x="1655997" y="230684"/>
                  </a:lnTo>
                  <a:lnTo>
                    <a:pt x="1675949" y="233773"/>
                  </a:lnTo>
                  <a:lnTo>
                    <a:pt x="1695900" y="238445"/>
                  </a:lnTo>
                  <a:lnTo>
                    <a:pt x="1701484" y="239796"/>
                  </a:lnTo>
                  <a:lnTo>
                    <a:pt x="1715853" y="243397"/>
                  </a:lnTo>
                  <a:lnTo>
                    <a:pt x="1735804" y="248522"/>
                  </a:lnTo>
                  <a:lnTo>
                    <a:pt x="1741202" y="249787"/>
                  </a:lnTo>
                  <a:lnTo>
                    <a:pt x="1755756" y="253217"/>
                  </a:lnTo>
                  <a:lnTo>
                    <a:pt x="1775707" y="257740"/>
                  </a:lnTo>
                  <a:lnTo>
                    <a:pt x="1787124" y="259779"/>
                  </a:lnTo>
                  <a:lnTo>
                    <a:pt x="1795660" y="261254"/>
                  </a:lnTo>
                  <a:lnTo>
                    <a:pt x="1815612" y="264783"/>
                  </a:lnTo>
                  <a:lnTo>
                    <a:pt x="1835563" y="267688"/>
                  </a:lnTo>
                  <a:lnTo>
                    <a:pt x="1855515" y="269738"/>
                  </a:lnTo>
                  <a:lnTo>
                    <a:pt x="1856046" y="269770"/>
                  </a:lnTo>
                  <a:lnTo>
                    <a:pt x="1875467" y="270945"/>
                  </a:lnTo>
                  <a:lnTo>
                    <a:pt x="1892796" y="269770"/>
                  </a:lnTo>
                  <a:lnTo>
                    <a:pt x="1895419" y="269587"/>
                  </a:lnTo>
                  <a:lnTo>
                    <a:pt x="1915370" y="265462"/>
                  </a:lnTo>
                  <a:lnTo>
                    <a:pt x="1928688" y="259779"/>
                  </a:lnTo>
                  <a:lnTo>
                    <a:pt x="1935322" y="256906"/>
                  </a:lnTo>
                  <a:lnTo>
                    <a:pt x="1946658" y="249787"/>
                  </a:lnTo>
                  <a:lnTo>
                    <a:pt x="1955274" y="244196"/>
                  </a:lnTo>
                  <a:lnTo>
                    <a:pt x="1960317" y="239796"/>
                  </a:lnTo>
                  <a:lnTo>
                    <a:pt x="1971530" y="229804"/>
                  </a:lnTo>
                  <a:lnTo>
                    <a:pt x="1975226" y="226705"/>
                  </a:lnTo>
                  <a:lnTo>
                    <a:pt x="1982104" y="219813"/>
                  </a:lnTo>
                  <a:lnTo>
                    <a:pt x="1991620" y="209821"/>
                  </a:lnTo>
                  <a:lnTo>
                    <a:pt x="1995177" y="206186"/>
                  </a:lnTo>
                  <a:lnTo>
                    <a:pt x="2000804" y="199830"/>
                  </a:lnTo>
                  <a:lnTo>
                    <a:pt x="2009522" y="189838"/>
                  </a:lnTo>
                  <a:lnTo>
                    <a:pt x="2015129" y="183273"/>
                  </a:lnTo>
                  <a:lnTo>
                    <a:pt x="2018026" y="179847"/>
                  </a:lnTo>
                  <a:lnTo>
                    <a:pt x="2026757" y="169855"/>
                  </a:lnTo>
                  <a:lnTo>
                    <a:pt x="2035081" y="160259"/>
                  </a:lnTo>
                  <a:lnTo>
                    <a:pt x="2035451" y="159864"/>
                  </a:lnTo>
                  <a:lnTo>
                    <a:pt x="2044935" y="149872"/>
                  </a:lnTo>
                  <a:lnTo>
                    <a:pt x="2054421" y="139881"/>
                  </a:lnTo>
                  <a:lnTo>
                    <a:pt x="2055033" y="139220"/>
                  </a:lnTo>
                  <a:lnTo>
                    <a:pt x="2065346" y="129889"/>
                  </a:lnTo>
                  <a:lnTo>
                    <a:pt x="2074984" y="121316"/>
                  </a:lnTo>
                  <a:lnTo>
                    <a:pt x="2077155" y="119898"/>
                  </a:lnTo>
                  <a:lnTo>
                    <a:pt x="2092647" y="109906"/>
                  </a:lnTo>
                  <a:lnTo>
                    <a:pt x="2094936" y="108417"/>
                  </a:lnTo>
                  <a:lnTo>
                    <a:pt x="2114888" y="100555"/>
                  </a:lnTo>
                  <a:lnTo>
                    <a:pt x="2122714" y="99915"/>
                  </a:lnTo>
                  <a:lnTo>
                    <a:pt x="2134840" y="98939"/>
                  </a:lnTo>
                  <a:lnTo>
                    <a:pt x="2140405" y="99915"/>
                  </a:lnTo>
                  <a:lnTo>
                    <a:pt x="2154791" y="102439"/>
                  </a:lnTo>
                  <a:lnTo>
                    <a:pt x="2173362" y="109906"/>
                  </a:lnTo>
                  <a:lnTo>
                    <a:pt x="2174743" y="110459"/>
                  </a:lnTo>
                  <a:lnTo>
                    <a:pt x="2190504" y="119898"/>
                  </a:lnTo>
                  <a:lnTo>
                    <a:pt x="2194695" y="122349"/>
                  </a:lnTo>
                  <a:lnTo>
                    <a:pt x="2204809" y="129889"/>
                  </a:lnTo>
                  <a:lnTo>
                    <a:pt x="2214647" y="137269"/>
                  </a:lnTo>
                  <a:lnTo>
                    <a:pt x="2217727" y="139881"/>
                  </a:lnTo>
                  <a:lnTo>
                    <a:pt x="2229246" y="149872"/>
                  </a:lnTo>
                  <a:lnTo>
                    <a:pt x="2234599" y="154430"/>
                  </a:lnTo>
                  <a:lnTo>
                    <a:pt x="2240678" y="159864"/>
                  </a:lnTo>
                  <a:lnTo>
                    <a:pt x="2251700" y="169855"/>
                  </a:lnTo>
                  <a:lnTo>
                    <a:pt x="2254550" y="172403"/>
                  </a:lnTo>
                  <a:lnTo>
                    <a:pt x="2262730" y="179847"/>
                  </a:lnTo>
                  <a:lnTo>
                    <a:pt x="2273745" y="189838"/>
                  </a:lnTo>
                  <a:lnTo>
                    <a:pt x="2274503" y="190537"/>
                  </a:lnTo>
                  <a:lnTo>
                    <a:pt x="2285089" y="199830"/>
                  </a:lnTo>
                  <a:lnTo>
                    <a:pt x="2294454" y="207978"/>
                  </a:lnTo>
                  <a:lnTo>
                    <a:pt x="2296834" y="209821"/>
                  </a:lnTo>
                  <a:lnTo>
                    <a:pt x="2309787" y="219813"/>
                  </a:lnTo>
                  <a:lnTo>
                    <a:pt x="2314406" y="223279"/>
                  </a:lnTo>
                  <a:lnTo>
                    <a:pt x="2324640" y="229804"/>
                  </a:lnTo>
                  <a:lnTo>
                    <a:pt x="2334357" y="236215"/>
                  </a:lnTo>
                  <a:lnTo>
                    <a:pt x="2341724" y="239796"/>
                  </a:lnTo>
                  <a:lnTo>
                    <a:pt x="2354310" y="245976"/>
                  </a:lnTo>
                  <a:lnTo>
                    <a:pt x="2366695" y="249787"/>
                  </a:lnTo>
                  <a:lnTo>
                    <a:pt x="2374261" y="252104"/>
                  </a:lnTo>
                  <a:lnTo>
                    <a:pt x="2394213" y="255063"/>
                  </a:lnTo>
                  <a:lnTo>
                    <a:pt x="2414165" y="254921"/>
                  </a:lnTo>
                  <a:lnTo>
                    <a:pt x="2434117" y="252159"/>
                  </a:lnTo>
                  <a:lnTo>
                    <a:pt x="2444096" y="249787"/>
                  </a:lnTo>
                  <a:lnTo>
                    <a:pt x="2454068" y="247517"/>
                  </a:lnTo>
                  <a:lnTo>
                    <a:pt x="2474020" y="241213"/>
                  </a:lnTo>
                  <a:lnTo>
                    <a:pt x="2477627" y="239796"/>
                  </a:lnTo>
                  <a:lnTo>
                    <a:pt x="2493972" y="233501"/>
                  </a:lnTo>
                  <a:lnTo>
                    <a:pt x="2503259" y="229804"/>
                  </a:lnTo>
                  <a:lnTo>
                    <a:pt x="2513924" y="225353"/>
                  </a:lnTo>
                  <a:lnTo>
                    <a:pt x="2525767" y="219813"/>
                  </a:lnTo>
                  <a:lnTo>
                    <a:pt x="2533875" y="216166"/>
                  </a:lnTo>
                  <a:lnTo>
                    <a:pt x="2547535" y="209821"/>
                  </a:lnTo>
                  <a:lnTo>
                    <a:pt x="2553827" y="206749"/>
                  </a:lnTo>
                  <a:lnTo>
                    <a:pt x="2567493" y="199830"/>
                  </a:lnTo>
                  <a:lnTo>
                    <a:pt x="2573779" y="196708"/>
                  </a:lnTo>
                  <a:lnTo>
                    <a:pt x="2587909" y="189838"/>
                  </a:lnTo>
                  <a:lnTo>
                    <a:pt x="2593731" y="187109"/>
                  </a:lnTo>
                  <a:lnTo>
                    <a:pt x="2609879" y="179847"/>
                  </a:lnTo>
                  <a:lnTo>
                    <a:pt x="2613683" y="178138"/>
                  </a:lnTo>
                  <a:lnTo>
                    <a:pt x="2633634" y="171606"/>
                  </a:lnTo>
                  <a:lnTo>
                    <a:pt x="2644688" y="169855"/>
                  </a:lnTo>
                  <a:lnTo>
                    <a:pt x="2653586" y="168452"/>
                  </a:lnTo>
                  <a:lnTo>
                    <a:pt x="2666043" y="169855"/>
                  </a:lnTo>
                  <a:lnTo>
                    <a:pt x="2673538" y="170712"/>
                  </a:lnTo>
                  <a:lnTo>
                    <a:pt x="2693490" y="178622"/>
                  </a:lnTo>
                  <a:lnTo>
                    <a:pt x="2695091" y="179847"/>
                  </a:lnTo>
                  <a:lnTo>
                    <a:pt x="2707643" y="189838"/>
                  </a:lnTo>
                  <a:lnTo>
                    <a:pt x="2713441" y="194134"/>
                  </a:lnTo>
                  <a:lnTo>
                    <a:pt x="2718538" y="199830"/>
                  </a:lnTo>
                  <a:lnTo>
                    <a:pt x="2727427" y="209821"/>
                  </a:lnTo>
                  <a:lnTo>
                    <a:pt x="2733393" y="216224"/>
                  </a:lnTo>
                  <a:lnTo>
                    <a:pt x="2736076" y="219813"/>
                  </a:lnTo>
                  <a:lnTo>
                    <a:pt x="2743170" y="229804"/>
                  </a:lnTo>
                  <a:lnTo>
                    <a:pt x="2750383" y="239796"/>
                  </a:lnTo>
                  <a:lnTo>
                    <a:pt x="2753345" y="244020"/>
                  </a:lnTo>
                  <a:lnTo>
                    <a:pt x="2756972" y="249787"/>
                  </a:lnTo>
                  <a:lnTo>
                    <a:pt x="2763438" y="259779"/>
                  </a:lnTo>
                  <a:lnTo>
                    <a:pt x="2769895" y="269770"/>
                  </a:lnTo>
                  <a:lnTo>
                    <a:pt x="2773297" y="275142"/>
                  </a:lnTo>
                  <a:lnTo>
                    <a:pt x="2776084" y="279762"/>
                  </a:lnTo>
                  <a:lnTo>
                    <a:pt x="2782148" y="289753"/>
                  </a:lnTo>
                  <a:lnTo>
                    <a:pt x="2788123" y="299745"/>
                  </a:lnTo>
                  <a:lnTo>
                    <a:pt x="2793248" y="307901"/>
                  </a:lnTo>
                  <a:lnTo>
                    <a:pt x="2794487" y="309736"/>
                  </a:lnTo>
                  <a:lnTo>
                    <a:pt x="2801017" y="319728"/>
                  </a:lnTo>
                  <a:lnTo>
                    <a:pt x="2807395" y="329719"/>
                  </a:lnTo>
                  <a:lnTo>
                    <a:pt x="2813200" y="338782"/>
                  </a:lnTo>
                  <a:lnTo>
                    <a:pt x="2813915" y="339711"/>
                  </a:lnTo>
                  <a:lnTo>
                    <a:pt x="2821684" y="349702"/>
                  </a:lnTo>
                  <a:lnTo>
                    <a:pt x="2829376" y="359694"/>
                  </a:lnTo>
                  <a:lnTo>
                    <a:pt x="2833152" y="364650"/>
                  </a:lnTo>
                  <a:lnTo>
                    <a:pt x="2838196" y="369685"/>
                  </a:lnTo>
                  <a:lnTo>
                    <a:pt x="2848181" y="379677"/>
                  </a:lnTo>
                  <a:lnTo>
                    <a:pt x="2853104" y="384598"/>
                  </a:lnTo>
                  <a:lnTo>
                    <a:pt x="2861285" y="389668"/>
                  </a:lnTo>
                  <a:lnTo>
                    <a:pt x="2873055" y="396711"/>
                  </a:lnTo>
                  <a:lnTo>
                    <a:pt x="2886435" y="399660"/>
                  </a:lnTo>
                  <a:lnTo>
                    <a:pt x="2893007" y="401174"/>
                  </a:lnTo>
                  <a:lnTo>
                    <a:pt x="2904473" y="399660"/>
                  </a:lnTo>
                  <a:lnTo>
                    <a:pt x="2912959" y="398554"/>
                  </a:lnTo>
                  <a:lnTo>
                    <a:pt x="2932911" y="390727"/>
                  </a:lnTo>
                  <a:lnTo>
                    <a:pt x="2934740" y="389668"/>
                  </a:lnTo>
                  <a:lnTo>
                    <a:pt x="2951044" y="379677"/>
                  </a:lnTo>
                  <a:lnTo>
                    <a:pt x="2952862" y="378638"/>
                  </a:lnTo>
                  <a:lnTo>
                    <a:pt x="2965778" y="369685"/>
                  </a:lnTo>
                  <a:lnTo>
                    <a:pt x="2972814" y="364763"/>
                  </a:lnTo>
                  <a:lnTo>
                    <a:pt x="2972814" y="359694"/>
                  </a:lnTo>
                  <a:lnTo>
                    <a:pt x="2972814" y="349702"/>
                  </a:lnTo>
                  <a:lnTo>
                    <a:pt x="2972814" y="339711"/>
                  </a:lnTo>
                  <a:lnTo>
                    <a:pt x="2972814" y="329719"/>
                  </a:lnTo>
                  <a:lnTo>
                    <a:pt x="2972814" y="319728"/>
                  </a:lnTo>
                  <a:lnTo>
                    <a:pt x="2972814" y="309736"/>
                  </a:lnTo>
                  <a:lnTo>
                    <a:pt x="2972814" y="299745"/>
                  </a:lnTo>
                  <a:lnTo>
                    <a:pt x="2972814" y="289753"/>
                  </a:lnTo>
                  <a:lnTo>
                    <a:pt x="2972814" y="279762"/>
                  </a:lnTo>
                  <a:lnTo>
                    <a:pt x="2972814" y="269770"/>
                  </a:lnTo>
                  <a:lnTo>
                    <a:pt x="2972814" y="259779"/>
                  </a:lnTo>
                  <a:lnTo>
                    <a:pt x="2972814" y="249787"/>
                  </a:lnTo>
                  <a:lnTo>
                    <a:pt x="2972814" y="239796"/>
                  </a:lnTo>
                  <a:lnTo>
                    <a:pt x="2972814" y="236264"/>
                  </a:lnTo>
                  <a:lnTo>
                    <a:pt x="2967799" y="239796"/>
                  </a:lnTo>
                  <a:lnTo>
                    <a:pt x="2953458" y="249787"/>
                  </a:lnTo>
                  <a:lnTo>
                    <a:pt x="2952862" y="250195"/>
                  </a:lnTo>
                  <a:lnTo>
                    <a:pt x="2936334" y="259779"/>
                  </a:lnTo>
                  <a:lnTo>
                    <a:pt x="2932911" y="261869"/>
                  </a:lnTo>
                  <a:lnTo>
                    <a:pt x="2913715" y="269770"/>
                  </a:lnTo>
                  <a:lnTo>
                    <a:pt x="2912959" y="270070"/>
                  </a:lnTo>
                  <a:lnTo>
                    <a:pt x="2893007" y="272574"/>
                  </a:lnTo>
                  <a:lnTo>
                    <a:pt x="2879937" y="269770"/>
                  </a:lnTo>
                  <a:lnTo>
                    <a:pt x="2873055" y="268316"/>
                  </a:lnTo>
                  <a:lnTo>
                    <a:pt x="2859237" y="259779"/>
                  </a:lnTo>
                  <a:lnTo>
                    <a:pt x="2853104" y="256001"/>
                  </a:lnTo>
                  <a:lnTo>
                    <a:pt x="2846787" y="249787"/>
                  </a:lnTo>
                  <a:lnTo>
                    <a:pt x="2836373" y="239796"/>
                  </a:lnTo>
                  <a:lnTo>
                    <a:pt x="2833152" y="236476"/>
                  </a:lnTo>
                  <a:lnTo>
                    <a:pt x="2828269" y="229804"/>
                  </a:lnTo>
                  <a:lnTo>
                    <a:pt x="2820499" y="219813"/>
                  </a:lnTo>
                  <a:lnTo>
                    <a:pt x="2813200" y="210188"/>
                  </a:lnTo>
                  <a:lnTo>
                    <a:pt x="2812964" y="209821"/>
                  </a:lnTo>
                  <a:lnTo>
                    <a:pt x="2806443" y="199830"/>
                  </a:lnTo>
                  <a:lnTo>
                    <a:pt x="2799910" y="189838"/>
                  </a:lnTo>
                  <a:lnTo>
                    <a:pt x="2793413" y="179847"/>
                  </a:lnTo>
                  <a:lnTo>
                    <a:pt x="2793248" y="179594"/>
                  </a:lnTo>
                  <a:lnTo>
                    <a:pt x="2787358" y="169855"/>
                  </a:lnTo>
                  <a:lnTo>
                    <a:pt x="2781156" y="159864"/>
                  </a:lnTo>
                  <a:lnTo>
                    <a:pt x="2774853" y="149872"/>
                  </a:lnTo>
                  <a:lnTo>
                    <a:pt x="2773297" y="147295"/>
                  </a:lnTo>
                  <a:lnTo>
                    <a:pt x="2768744" y="139881"/>
                  </a:lnTo>
                  <a:lnTo>
                    <a:pt x="2762420" y="129889"/>
                  </a:lnTo>
                  <a:lnTo>
                    <a:pt x="2756133" y="119898"/>
                  </a:lnTo>
                  <a:lnTo>
                    <a:pt x="2753345" y="115433"/>
                  </a:lnTo>
                  <a:lnTo>
                    <a:pt x="2749352" y="109906"/>
                  </a:lnTo>
                  <a:lnTo>
                    <a:pt x="2742080" y="99915"/>
                  </a:lnTo>
                  <a:lnTo>
                    <a:pt x="2734803" y="89923"/>
                  </a:lnTo>
                  <a:lnTo>
                    <a:pt x="2733393" y="88035"/>
                  </a:lnTo>
                  <a:lnTo>
                    <a:pt x="2725966" y="79932"/>
                  </a:lnTo>
                  <a:lnTo>
                    <a:pt x="2717203" y="69940"/>
                  </a:lnTo>
                  <a:lnTo>
                    <a:pt x="2713441" y="65883"/>
                  </a:lnTo>
                  <a:lnTo>
                    <a:pt x="2705719" y="59949"/>
                  </a:lnTo>
                  <a:lnTo>
                    <a:pt x="2693490" y="50423"/>
                  </a:lnTo>
                  <a:lnTo>
                    <a:pt x="2692310" y="49957"/>
                  </a:lnTo>
                  <a:lnTo>
                    <a:pt x="2673538" y="42390"/>
                  </a:lnTo>
                  <a:lnTo>
                    <a:pt x="2653586" y="40300"/>
                  </a:lnTo>
                  <a:lnTo>
                    <a:pt x="2633634" y="43630"/>
                  </a:lnTo>
                  <a:lnTo>
                    <a:pt x="2613928" y="49957"/>
                  </a:lnTo>
                  <a:lnTo>
                    <a:pt x="2613683" y="50042"/>
                  </a:lnTo>
                  <a:lnTo>
                    <a:pt x="2593731" y="58889"/>
                  </a:lnTo>
                  <a:lnTo>
                    <a:pt x="2591582" y="59949"/>
                  </a:lnTo>
                  <a:lnTo>
                    <a:pt x="2573779" y="68792"/>
                  </a:lnTo>
                  <a:lnTo>
                    <a:pt x="2571504" y="69940"/>
                  </a:lnTo>
                  <a:lnTo>
                    <a:pt x="2553827" y="78733"/>
                  </a:lnTo>
                  <a:lnTo>
                    <a:pt x="2551342" y="79932"/>
                  </a:lnTo>
                  <a:lnTo>
                    <a:pt x="2533875" y="88426"/>
                  </a:lnTo>
                  <a:lnTo>
                    <a:pt x="2530524" y="89923"/>
                  </a:lnTo>
                  <a:lnTo>
                    <a:pt x="2513924" y="97244"/>
                  </a:lnTo>
                  <a:lnTo>
                    <a:pt x="2507519" y="99915"/>
                  </a:lnTo>
                  <a:lnTo>
                    <a:pt x="2493972" y="105638"/>
                  </a:lnTo>
                  <a:lnTo>
                    <a:pt x="2482532" y="109906"/>
                  </a:lnTo>
                  <a:lnTo>
                    <a:pt x="2474020" y="113055"/>
                  </a:lnTo>
                  <a:lnTo>
                    <a:pt x="2454068" y="119126"/>
                  </a:lnTo>
                  <a:lnTo>
                    <a:pt x="2450902" y="119898"/>
                  </a:lnTo>
                  <a:lnTo>
                    <a:pt x="2434117" y="124142"/>
                  </a:lnTo>
                  <a:lnTo>
                    <a:pt x="2414165" y="126999"/>
                  </a:lnTo>
                  <a:lnTo>
                    <a:pt x="2394213" y="127092"/>
                  </a:lnTo>
                  <a:lnTo>
                    <a:pt x="2374261" y="124027"/>
                  </a:lnTo>
                  <a:lnTo>
                    <a:pt x="2361225" y="119898"/>
                  </a:lnTo>
                  <a:lnTo>
                    <a:pt x="2354310" y="117755"/>
                  </a:lnTo>
                  <a:lnTo>
                    <a:pt x="2338445" y="109906"/>
                  </a:lnTo>
                  <a:lnTo>
                    <a:pt x="2334357" y="107875"/>
                  </a:lnTo>
                  <a:lnTo>
                    <a:pt x="2321810" y="99915"/>
                  </a:lnTo>
                  <a:lnTo>
                    <a:pt x="2314406" y="95257"/>
                  </a:lnTo>
                  <a:lnTo>
                    <a:pt x="2307596" y="89923"/>
                  </a:lnTo>
                  <a:lnTo>
                    <a:pt x="2294786" y="79932"/>
                  </a:lnTo>
                  <a:lnTo>
                    <a:pt x="2294454" y="79680"/>
                  </a:lnTo>
                  <a:lnTo>
                    <a:pt x="2283074" y="69940"/>
                  </a:lnTo>
                  <a:lnTo>
                    <a:pt x="2274503" y="62458"/>
                  </a:lnTo>
                  <a:lnTo>
                    <a:pt x="2271692" y="59949"/>
                  </a:lnTo>
                  <a:lnTo>
                    <a:pt x="2260679" y="49957"/>
                  </a:lnTo>
                  <a:lnTo>
                    <a:pt x="2254550" y="44512"/>
                  </a:lnTo>
                  <a:lnTo>
                    <a:pt x="2249436" y="39966"/>
                  </a:lnTo>
                  <a:lnTo>
                    <a:pt x="2239047" y="29974"/>
                  </a:lnTo>
                  <a:lnTo>
                    <a:pt x="2234599" y="25879"/>
                  </a:lnTo>
                  <a:lnTo>
                    <a:pt x="2227457" y="19983"/>
                  </a:lnTo>
                  <a:lnTo>
                    <a:pt x="2215775" y="9991"/>
                  </a:lnTo>
                  <a:lnTo>
                    <a:pt x="2214647" y="9039"/>
                  </a:lnTo>
                  <a:lnTo>
                    <a:pt x="2202406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67112" y="0"/>
                  </a:lnTo>
                  <a:lnTo>
                    <a:pt x="2055739" y="9991"/>
                  </a:lnTo>
                  <a:lnTo>
                    <a:pt x="2055033" y="10619"/>
                  </a:lnTo>
                  <a:lnTo>
                    <a:pt x="2046147" y="19983"/>
                  </a:lnTo>
                  <a:lnTo>
                    <a:pt x="2036838" y="29974"/>
                  </a:lnTo>
                  <a:lnTo>
                    <a:pt x="2035081" y="31801"/>
                  </a:lnTo>
                  <a:lnTo>
                    <a:pt x="2027780" y="39966"/>
                  </a:lnTo>
                  <a:lnTo>
                    <a:pt x="2019227" y="49957"/>
                  </a:lnTo>
                  <a:lnTo>
                    <a:pt x="2015129" y="54835"/>
                  </a:lnTo>
                  <a:lnTo>
                    <a:pt x="2010791" y="59949"/>
                  </a:lnTo>
                  <a:lnTo>
                    <a:pt x="2001847" y="69940"/>
                  </a:lnTo>
                  <a:lnTo>
                    <a:pt x="1995177" y="77586"/>
                  </a:lnTo>
                  <a:lnTo>
                    <a:pt x="1992925" y="79932"/>
                  </a:lnTo>
                  <a:lnTo>
                    <a:pt x="1983148" y="89923"/>
                  </a:lnTo>
                  <a:lnTo>
                    <a:pt x="1975226" y="98179"/>
                  </a:lnTo>
                  <a:lnTo>
                    <a:pt x="1973232" y="99915"/>
                  </a:lnTo>
                  <a:lnTo>
                    <a:pt x="1961655" y="109906"/>
                  </a:lnTo>
                  <a:lnTo>
                    <a:pt x="1955274" y="115334"/>
                  </a:lnTo>
                  <a:lnTo>
                    <a:pt x="1948483" y="119898"/>
                  </a:lnTo>
                  <a:lnTo>
                    <a:pt x="1935322" y="128340"/>
                  </a:lnTo>
                  <a:lnTo>
                    <a:pt x="1931671" y="129889"/>
                  </a:lnTo>
                  <a:lnTo>
                    <a:pt x="1915370" y="136875"/>
                  </a:lnTo>
                  <a:lnTo>
                    <a:pt x="1900927" y="139881"/>
                  </a:lnTo>
                  <a:lnTo>
                    <a:pt x="1895419" y="141091"/>
                  </a:lnTo>
                  <a:lnTo>
                    <a:pt x="1875467" y="142545"/>
                  </a:lnTo>
                  <a:lnTo>
                    <a:pt x="1855515" y="141522"/>
                  </a:lnTo>
                  <a:lnTo>
                    <a:pt x="1841504" y="139881"/>
                  </a:lnTo>
                  <a:lnTo>
                    <a:pt x="1835563" y="139188"/>
                  </a:lnTo>
                  <a:lnTo>
                    <a:pt x="1815612" y="136187"/>
                  </a:lnTo>
                  <a:lnTo>
                    <a:pt x="1795660" y="133066"/>
                  </a:lnTo>
                  <a:lnTo>
                    <a:pt x="1778911" y="129889"/>
                  </a:lnTo>
                  <a:lnTo>
                    <a:pt x="1775707" y="129280"/>
                  </a:lnTo>
                  <a:lnTo>
                    <a:pt x="1755756" y="124931"/>
                  </a:lnTo>
                  <a:lnTo>
                    <a:pt x="1735804" y="120298"/>
                  </a:lnTo>
                  <a:lnTo>
                    <a:pt x="1734231" y="119898"/>
                  </a:lnTo>
                  <a:lnTo>
                    <a:pt x="1715853" y="114997"/>
                  </a:lnTo>
                  <a:lnTo>
                    <a:pt x="1695900" y="110247"/>
                  </a:lnTo>
                  <a:lnTo>
                    <a:pt x="1694440" y="109906"/>
                  </a:lnTo>
                  <a:lnTo>
                    <a:pt x="1675949" y="105581"/>
                  </a:lnTo>
                  <a:lnTo>
                    <a:pt x="1655997" y="101915"/>
                  </a:lnTo>
                  <a:lnTo>
                    <a:pt x="1640510" y="99915"/>
                  </a:lnTo>
                  <a:lnTo>
                    <a:pt x="1636046" y="99306"/>
                  </a:lnTo>
                  <a:lnTo>
                    <a:pt x="1616093" y="97476"/>
                  </a:lnTo>
                  <a:lnTo>
                    <a:pt x="1596142" y="95363"/>
                  </a:lnTo>
                  <a:lnTo>
                    <a:pt x="1576190" y="92731"/>
                  </a:lnTo>
                  <a:lnTo>
                    <a:pt x="1561272" y="89923"/>
                  </a:lnTo>
                  <a:lnTo>
                    <a:pt x="1556239" y="89000"/>
                  </a:lnTo>
                  <a:lnTo>
                    <a:pt x="1536286" y="83176"/>
                  </a:lnTo>
                  <a:lnTo>
                    <a:pt x="1528046" y="79932"/>
                  </a:lnTo>
                  <a:lnTo>
                    <a:pt x="1516335" y="75268"/>
                  </a:lnTo>
                  <a:lnTo>
                    <a:pt x="1505404" y="69940"/>
                  </a:lnTo>
                  <a:lnTo>
                    <a:pt x="1496383" y="65553"/>
                  </a:lnTo>
                  <a:lnTo>
                    <a:pt x="1485636" y="59949"/>
                  </a:lnTo>
                  <a:lnTo>
                    <a:pt x="1476432" y="55130"/>
                  </a:lnTo>
                  <a:lnTo>
                    <a:pt x="1466311" y="49957"/>
                  </a:lnTo>
                  <a:lnTo>
                    <a:pt x="1456479" y="44980"/>
                  </a:lnTo>
                  <a:lnTo>
                    <a:pt x="1445330" y="39966"/>
                  </a:lnTo>
                  <a:lnTo>
                    <a:pt x="1436528" y="35962"/>
                  </a:lnTo>
                  <a:lnTo>
                    <a:pt x="1417988" y="29974"/>
                  </a:lnTo>
                  <a:lnTo>
                    <a:pt x="1416576" y="29524"/>
                  </a:lnTo>
                  <a:lnTo>
                    <a:pt x="1396625" y="25444"/>
                  </a:lnTo>
                  <a:lnTo>
                    <a:pt x="1376672" y="24863"/>
                  </a:lnTo>
                  <a:lnTo>
                    <a:pt x="1356720" y="26712"/>
                  </a:lnTo>
                  <a:lnTo>
                    <a:pt x="1342532" y="29974"/>
                  </a:lnTo>
                  <a:lnTo>
                    <a:pt x="1336769" y="31284"/>
                  </a:lnTo>
                  <a:lnTo>
                    <a:pt x="1316817" y="37488"/>
                  </a:lnTo>
                  <a:lnTo>
                    <a:pt x="1309615" y="39966"/>
                  </a:lnTo>
                  <a:lnTo>
                    <a:pt x="1296865" y="44297"/>
                  </a:lnTo>
                  <a:lnTo>
                    <a:pt x="1281347" y="49957"/>
                  </a:lnTo>
                  <a:lnTo>
                    <a:pt x="1276913" y="51561"/>
                  </a:lnTo>
                  <a:lnTo>
                    <a:pt x="1256962" y="57624"/>
                  </a:lnTo>
                  <a:lnTo>
                    <a:pt x="1247252" y="59949"/>
                  </a:lnTo>
                  <a:lnTo>
                    <a:pt x="1237010" y="62357"/>
                  </a:lnTo>
                  <a:lnTo>
                    <a:pt x="1217058" y="65004"/>
                  </a:lnTo>
                  <a:lnTo>
                    <a:pt x="1197106" y="64946"/>
                  </a:lnTo>
                  <a:lnTo>
                    <a:pt x="1177155" y="62181"/>
                  </a:lnTo>
                  <a:lnTo>
                    <a:pt x="1169449" y="59949"/>
                  </a:lnTo>
                  <a:lnTo>
                    <a:pt x="1157203" y="56646"/>
                  </a:lnTo>
                  <a:lnTo>
                    <a:pt x="1140363" y="49957"/>
                  </a:lnTo>
                  <a:lnTo>
                    <a:pt x="1137251" y="48687"/>
                  </a:lnTo>
                  <a:lnTo>
                    <a:pt x="1118984" y="39966"/>
                  </a:lnTo>
                  <a:lnTo>
                    <a:pt x="1117299" y="39166"/>
                  </a:lnTo>
                  <a:lnTo>
                    <a:pt x="1100117" y="29974"/>
                  </a:lnTo>
                  <a:lnTo>
                    <a:pt x="1097348" y="28494"/>
                  </a:lnTo>
                  <a:lnTo>
                    <a:pt x="1081128" y="19983"/>
                  </a:lnTo>
                  <a:lnTo>
                    <a:pt x="1077396" y="17958"/>
                  </a:lnTo>
                  <a:lnTo>
                    <a:pt x="1062187" y="9991"/>
                  </a:lnTo>
                  <a:lnTo>
                    <a:pt x="1057444" y="7511"/>
                  </a:lnTo>
                  <a:lnTo>
                    <a:pt x="1042065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88243" y="0"/>
                  </a:lnTo>
                  <a:lnTo>
                    <a:pt x="778119" y="9062"/>
                  </a:lnTo>
                  <a:lnTo>
                    <a:pt x="777130" y="9991"/>
                  </a:lnTo>
                  <a:lnTo>
                    <a:pt x="766905" y="19983"/>
                  </a:lnTo>
                  <a:lnTo>
                    <a:pt x="758168" y="28732"/>
                  </a:lnTo>
                  <a:lnTo>
                    <a:pt x="756902" y="29974"/>
                  </a:lnTo>
                  <a:lnTo>
                    <a:pt x="746703" y="39966"/>
                  </a:lnTo>
                  <a:lnTo>
                    <a:pt x="738215" y="48146"/>
                  </a:lnTo>
                  <a:lnTo>
                    <a:pt x="736238" y="49957"/>
                  </a:lnTo>
                  <a:lnTo>
                    <a:pt x="725459" y="59949"/>
                  </a:lnTo>
                  <a:lnTo>
                    <a:pt x="718264" y="66409"/>
                  </a:lnTo>
                  <a:lnTo>
                    <a:pt x="713761" y="69940"/>
                  </a:lnTo>
                  <a:lnTo>
                    <a:pt x="700760" y="79932"/>
                  </a:lnTo>
                  <a:lnTo>
                    <a:pt x="698312" y="81883"/>
                  </a:lnTo>
                  <a:lnTo>
                    <a:pt x="686614" y="89923"/>
                  </a:lnTo>
                  <a:lnTo>
                    <a:pt x="678361" y="95393"/>
                  </a:lnTo>
                  <a:lnTo>
                    <a:pt x="669574" y="99915"/>
                  </a:lnTo>
                  <a:lnTo>
                    <a:pt x="658408" y="105651"/>
                  </a:lnTo>
                  <a:lnTo>
                    <a:pt x="649239" y="109906"/>
                  </a:lnTo>
                  <a:lnTo>
                    <a:pt x="638457" y="114900"/>
                  </a:lnTo>
                  <a:lnTo>
                    <a:pt x="626171" y="119898"/>
                  </a:lnTo>
                  <a:lnTo>
                    <a:pt x="618505" y="122956"/>
                  </a:lnTo>
                  <a:lnTo>
                    <a:pt x="600863" y="129889"/>
                  </a:lnTo>
                  <a:lnTo>
                    <a:pt x="598553" y="130829"/>
                  </a:lnTo>
                  <a:lnTo>
                    <a:pt x="578601" y="139335"/>
                  </a:lnTo>
                  <a:lnTo>
                    <a:pt x="577463" y="139881"/>
                  </a:lnTo>
                  <a:lnTo>
                    <a:pt x="558649" y="148579"/>
                  </a:lnTo>
                  <a:lnTo>
                    <a:pt x="555950" y="149872"/>
                  </a:lnTo>
                  <a:lnTo>
                    <a:pt x="538698" y="158222"/>
                  </a:lnTo>
                  <a:lnTo>
                    <a:pt x="535284" y="159864"/>
                  </a:lnTo>
                  <a:lnTo>
                    <a:pt x="518746" y="168165"/>
                  </a:lnTo>
                  <a:lnTo>
                    <a:pt x="515160" y="169855"/>
                  </a:lnTo>
                  <a:lnTo>
                    <a:pt x="498794" y="177479"/>
                  </a:lnTo>
                  <a:lnTo>
                    <a:pt x="492747" y="179847"/>
                  </a:lnTo>
                  <a:lnTo>
                    <a:pt x="478842" y="185084"/>
                  </a:lnTo>
                  <a:lnTo>
                    <a:pt x="464974" y="189838"/>
                  </a:lnTo>
                  <a:lnTo>
                    <a:pt x="458891" y="191921"/>
                  </a:lnTo>
                  <a:lnTo>
                    <a:pt x="438939" y="197273"/>
                  </a:lnTo>
                  <a:lnTo>
                    <a:pt x="428187" y="199830"/>
                  </a:lnTo>
                  <a:lnTo>
                    <a:pt x="418987" y="202051"/>
                  </a:lnTo>
                  <a:lnTo>
                    <a:pt x="399035" y="207396"/>
                  </a:lnTo>
                  <a:lnTo>
                    <a:pt x="391846" y="209821"/>
                  </a:lnTo>
                  <a:lnTo>
                    <a:pt x="379084" y="214187"/>
                  </a:lnTo>
                  <a:lnTo>
                    <a:pt x="365844" y="219813"/>
                  </a:lnTo>
                  <a:lnTo>
                    <a:pt x="359132" y="222715"/>
                  </a:lnTo>
                  <a:lnTo>
                    <a:pt x="345156" y="229804"/>
                  </a:lnTo>
                  <a:lnTo>
                    <a:pt x="339180" y="232948"/>
                  </a:lnTo>
                  <a:lnTo>
                    <a:pt x="328162" y="239796"/>
                  </a:lnTo>
                  <a:lnTo>
                    <a:pt x="319228" y="244984"/>
                  </a:lnTo>
                  <a:lnTo>
                    <a:pt x="311373" y="249787"/>
                  </a:lnTo>
                  <a:lnTo>
                    <a:pt x="299276" y="257422"/>
                  </a:lnTo>
                  <a:lnTo>
                    <a:pt x="295300" y="259779"/>
                  </a:lnTo>
                  <a:lnTo>
                    <a:pt x="279325" y="269047"/>
                  </a:lnTo>
                  <a:lnTo>
                    <a:pt x="277774" y="269770"/>
                  </a:lnTo>
                  <a:lnTo>
                    <a:pt x="259373" y="278704"/>
                  </a:lnTo>
                  <a:lnTo>
                    <a:pt x="255336" y="279762"/>
                  </a:lnTo>
                  <a:lnTo>
                    <a:pt x="239421" y="283923"/>
                  </a:lnTo>
                  <a:lnTo>
                    <a:pt x="219469" y="284207"/>
                  </a:lnTo>
                  <a:lnTo>
                    <a:pt x="206161" y="279762"/>
                  </a:lnTo>
                  <a:lnTo>
                    <a:pt x="199518" y="277683"/>
                  </a:lnTo>
                  <a:lnTo>
                    <a:pt x="186652" y="269770"/>
                  </a:lnTo>
                  <a:lnTo>
                    <a:pt x="179566" y="265262"/>
                  </a:lnTo>
                  <a:lnTo>
                    <a:pt x="173785" y="259779"/>
                  </a:lnTo>
                  <a:lnTo>
                    <a:pt x="163476" y="249787"/>
                  </a:lnTo>
                  <a:lnTo>
                    <a:pt x="159614" y="246060"/>
                  </a:lnTo>
                  <a:lnTo>
                    <a:pt x="154592" y="239796"/>
                  </a:lnTo>
                  <a:lnTo>
                    <a:pt x="146544" y="229804"/>
                  </a:lnTo>
                  <a:lnTo>
                    <a:pt x="139662" y="221075"/>
                  </a:lnTo>
                  <a:lnTo>
                    <a:pt x="138796" y="219813"/>
                  </a:lnTo>
                  <a:lnTo>
                    <a:pt x="131704" y="209821"/>
                  </a:lnTo>
                  <a:lnTo>
                    <a:pt x="124707" y="199830"/>
                  </a:lnTo>
                  <a:lnTo>
                    <a:pt x="119711" y="192469"/>
                  </a:lnTo>
                  <a:lnTo>
                    <a:pt x="117990" y="189838"/>
                  </a:lnTo>
                  <a:lnTo>
                    <a:pt x="111399" y="179847"/>
                  </a:lnTo>
                  <a:lnTo>
                    <a:pt x="104843" y="169855"/>
                  </a:lnTo>
                  <a:lnTo>
                    <a:pt x="99759" y="162183"/>
                  </a:lnTo>
                  <a:lnTo>
                    <a:pt x="98190" y="159864"/>
                  </a:lnTo>
                  <a:lnTo>
                    <a:pt x="91648" y="149872"/>
                  </a:lnTo>
                  <a:lnTo>
                    <a:pt x="85032" y="139881"/>
                  </a:lnTo>
                  <a:lnTo>
                    <a:pt x="79807" y="132446"/>
                  </a:lnTo>
                  <a:lnTo>
                    <a:pt x="77759" y="129889"/>
                  </a:lnTo>
                  <a:lnTo>
                    <a:pt x="70304" y="119898"/>
                  </a:lnTo>
                  <a:lnTo>
                    <a:pt x="62936" y="109906"/>
                  </a:lnTo>
                  <a:lnTo>
                    <a:pt x="59855" y="105900"/>
                  </a:lnTo>
                  <a:lnTo>
                    <a:pt x="53976" y="99915"/>
                  </a:lnTo>
                  <a:lnTo>
                    <a:pt x="44575" y="89923"/>
                  </a:lnTo>
                  <a:lnTo>
                    <a:pt x="39904" y="85031"/>
                  </a:lnTo>
                  <a:lnTo>
                    <a:pt x="32580" y="79932"/>
                  </a:lnTo>
                  <a:lnTo>
                    <a:pt x="19952" y="71170"/>
                  </a:lnTo>
                  <a:lnTo>
                    <a:pt x="16082" y="69940"/>
                  </a:lnTo>
                  <a:lnTo>
                    <a:pt x="0" y="64852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9898"/>
                  </a:lnTo>
                  <a:lnTo>
                    <a:pt x="0" y="129889"/>
                  </a:lnTo>
                  <a:lnTo>
                    <a:pt x="0" y="139881"/>
                  </a:lnTo>
                  <a:lnTo>
                    <a:pt x="0" y="149872"/>
                  </a:lnTo>
                  <a:lnTo>
                    <a:pt x="0" y="159864"/>
                  </a:lnTo>
                  <a:lnTo>
                    <a:pt x="0" y="169855"/>
                  </a:lnTo>
                  <a:lnTo>
                    <a:pt x="0" y="179847"/>
                  </a:lnTo>
                  <a:lnTo>
                    <a:pt x="0" y="189838"/>
                  </a:lnTo>
                  <a:lnTo>
                    <a:pt x="0" y="193433"/>
                  </a:lnTo>
                  <a:lnTo>
                    <a:pt x="19952" y="199408"/>
                  </a:lnTo>
                  <a:lnTo>
                    <a:pt x="20568" y="199830"/>
                  </a:lnTo>
                  <a:lnTo>
                    <a:pt x="35081" y="209821"/>
                  </a:lnTo>
                  <a:lnTo>
                    <a:pt x="39904" y="213247"/>
                  </a:lnTo>
                  <a:lnTo>
                    <a:pt x="46210" y="219813"/>
                  </a:lnTo>
                  <a:lnTo>
                    <a:pt x="55833" y="229804"/>
                  </a:lnTo>
                  <a:lnTo>
                    <a:pt x="59855" y="234146"/>
                  </a:lnTo>
                  <a:lnTo>
                    <a:pt x="63999" y="239796"/>
                  </a:lnTo>
                  <a:lnTo>
                    <a:pt x="71535" y="249787"/>
                  </a:lnTo>
                  <a:lnTo>
                    <a:pt x="79326" y="259779"/>
                  </a:lnTo>
                  <a:lnTo>
                    <a:pt x="79807" y="260421"/>
                  </a:lnTo>
                  <a:lnTo>
                    <a:pt x="85908" y="269770"/>
                  </a:lnTo>
                  <a:lnTo>
                    <a:pt x="92579" y="279762"/>
                  </a:lnTo>
                  <a:lnTo>
                    <a:pt x="99551" y="289753"/>
                  </a:lnTo>
                  <a:lnTo>
                    <a:pt x="99759" y="290073"/>
                  </a:lnTo>
                  <a:lnTo>
                    <a:pt x="105895" y="299745"/>
                  </a:lnTo>
                  <a:lnTo>
                    <a:pt x="112464" y="309736"/>
                  </a:lnTo>
                  <a:lnTo>
                    <a:pt x="119073" y="319728"/>
                  </a:lnTo>
                  <a:lnTo>
                    <a:pt x="119711" y="320714"/>
                  </a:lnTo>
                  <a:lnTo>
                    <a:pt x="125869" y="329719"/>
                  </a:lnTo>
                  <a:lnTo>
                    <a:pt x="132894" y="339711"/>
                  </a:lnTo>
                  <a:lnTo>
                    <a:pt x="139662" y="349561"/>
                  </a:lnTo>
                  <a:lnTo>
                    <a:pt x="139776" y="349702"/>
                  </a:lnTo>
                  <a:lnTo>
                    <a:pt x="147901" y="359694"/>
                  </a:lnTo>
                  <a:lnTo>
                    <a:pt x="155913" y="369685"/>
                  </a:lnTo>
                  <a:lnTo>
                    <a:pt x="159614" y="374186"/>
                  </a:lnTo>
                  <a:lnTo>
                    <a:pt x="165417" y="379677"/>
                  </a:lnTo>
                  <a:lnTo>
                    <a:pt x="175656" y="389668"/>
                  </a:lnTo>
                  <a:lnTo>
                    <a:pt x="179566" y="393468"/>
                  </a:lnTo>
                  <a:lnTo>
                    <a:pt x="189184" y="399660"/>
                  </a:lnTo>
                  <a:lnTo>
                    <a:pt x="199518" y="406294"/>
                  </a:lnTo>
                  <a:lnTo>
                    <a:pt x="210425" y="409651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任意多边形: 形状 2352">
              <a:extLst>
                <a:ext uri="{FF2B5EF4-FFF2-40B4-BE49-F238E27FC236}">
                  <a16:creationId xmlns:a16="http://schemas.microsoft.com/office/drawing/2014/main" id="{5A885246-A67E-1B7B-4240-458202CA35D3}"/>
                </a:ext>
              </a:extLst>
            </p:cNvPr>
            <p:cNvSpPr/>
            <p:nvPr/>
          </p:nvSpPr>
          <p:spPr>
            <a:xfrm>
              <a:off x="8983638" y="2690550"/>
              <a:ext cx="2972814" cy="284206"/>
            </a:xfrm>
            <a:custGeom>
              <a:avLst/>
              <a:gdLst>
                <a:gd name="connsiteX0" fmla="*/ 219469 w 2972814"/>
                <a:gd name="connsiteY0" fmla="*/ 284207 h 284206"/>
                <a:gd name="connsiteX1" fmla="*/ 239421 w 2972814"/>
                <a:gd name="connsiteY1" fmla="*/ 283923 h 284206"/>
                <a:gd name="connsiteX2" fmla="*/ 255336 w 2972814"/>
                <a:gd name="connsiteY2" fmla="*/ 279762 h 284206"/>
                <a:gd name="connsiteX3" fmla="*/ 259373 w 2972814"/>
                <a:gd name="connsiteY3" fmla="*/ 278704 h 284206"/>
                <a:gd name="connsiteX4" fmla="*/ 277774 w 2972814"/>
                <a:gd name="connsiteY4" fmla="*/ 269770 h 284206"/>
                <a:gd name="connsiteX5" fmla="*/ 279325 w 2972814"/>
                <a:gd name="connsiteY5" fmla="*/ 269047 h 284206"/>
                <a:gd name="connsiteX6" fmla="*/ 295300 w 2972814"/>
                <a:gd name="connsiteY6" fmla="*/ 259779 h 284206"/>
                <a:gd name="connsiteX7" fmla="*/ 299276 w 2972814"/>
                <a:gd name="connsiteY7" fmla="*/ 257422 h 284206"/>
                <a:gd name="connsiteX8" fmla="*/ 311373 w 2972814"/>
                <a:gd name="connsiteY8" fmla="*/ 249787 h 284206"/>
                <a:gd name="connsiteX9" fmla="*/ 319228 w 2972814"/>
                <a:gd name="connsiteY9" fmla="*/ 244984 h 284206"/>
                <a:gd name="connsiteX10" fmla="*/ 328162 w 2972814"/>
                <a:gd name="connsiteY10" fmla="*/ 239796 h 284206"/>
                <a:gd name="connsiteX11" fmla="*/ 339180 w 2972814"/>
                <a:gd name="connsiteY11" fmla="*/ 232948 h 284206"/>
                <a:gd name="connsiteX12" fmla="*/ 345156 w 2972814"/>
                <a:gd name="connsiteY12" fmla="*/ 229804 h 284206"/>
                <a:gd name="connsiteX13" fmla="*/ 359132 w 2972814"/>
                <a:gd name="connsiteY13" fmla="*/ 222715 h 284206"/>
                <a:gd name="connsiteX14" fmla="*/ 365844 w 2972814"/>
                <a:gd name="connsiteY14" fmla="*/ 219813 h 284206"/>
                <a:gd name="connsiteX15" fmla="*/ 379084 w 2972814"/>
                <a:gd name="connsiteY15" fmla="*/ 214187 h 284206"/>
                <a:gd name="connsiteX16" fmla="*/ 391846 w 2972814"/>
                <a:gd name="connsiteY16" fmla="*/ 209821 h 284206"/>
                <a:gd name="connsiteX17" fmla="*/ 399035 w 2972814"/>
                <a:gd name="connsiteY17" fmla="*/ 207396 h 284206"/>
                <a:gd name="connsiteX18" fmla="*/ 418987 w 2972814"/>
                <a:gd name="connsiteY18" fmla="*/ 202051 h 284206"/>
                <a:gd name="connsiteX19" fmla="*/ 428187 w 2972814"/>
                <a:gd name="connsiteY19" fmla="*/ 199830 h 284206"/>
                <a:gd name="connsiteX20" fmla="*/ 438939 w 2972814"/>
                <a:gd name="connsiteY20" fmla="*/ 197273 h 284206"/>
                <a:gd name="connsiteX21" fmla="*/ 458891 w 2972814"/>
                <a:gd name="connsiteY21" fmla="*/ 191921 h 284206"/>
                <a:gd name="connsiteX22" fmla="*/ 464974 w 2972814"/>
                <a:gd name="connsiteY22" fmla="*/ 189838 h 284206"/>
                <a:gd name="connsiteX23" fmla="*/ 478842 w 2972814"/>
                <a:gd name="connsiteY23" fmla="*/ 185084 h 284206"/>
                <a:gd name="connsiteX24" fmla="*/ 492747 w 2972814"/>
                <a:gd name="connsiteY24" fmla="*/ 179847 h 284206"/>
                <a:gd name="connsiteX25" fmla="*/ 498794 w 2972814"/>
                <a:gd name="connsiteY25" fmla="*/ 177479 h 284206"/>
                <a:gd name="connsiteX26" fmla="*/ 515160 w 2972814"/>
                <a:gd name="connsiteY26" fmla="*/ 169855 h 284206"/>
                <a:gd name="connsiteX27" fmla="*/ 518746 w 2972814"/>
                <a:gd name="connsiteY27" fmla="*/ 168165 h 284206"/>
                <a:gd name="connsiteX28" fmla="*/ 535284 w 2972814"/>
                <a:gd name="connsiteY28" fmla="*/ 159864 h 284206"/>
                <a:gd name="connsiteX29" fmla="*/ 538698 w 2972814"/>
                <a:gd name="connsiteY29" fmla="*/ 158222 h 284206"/>
                <a:gd name="connsiteX30" fmla="*/ 555950 w 2972814"/>
                <a:gd name="connsiteY30" fmla="*/ 149872 h 284206"/>
                <a:gd name="connsiteX31" fmla="*/ 558649 w 2972814"/>
                <a:gd name="connsiteY31" fmla="*/ 148579 h 284206"/>
                <a:gd name="connsiteX32" fmla="*/ 577463 w 2972814"/>
                <a:gd name="connsiteY32" fmla="*/ 139881 h 284206"/>
                <a:gd name="connsiteX33" fmla="*/ 578601 w 2972814"/>
                <a:gd name="connsiteY33" fmla="*/ 139335 h 284206"/>
                <a:gd name="connsiteX34" fmla="*/ 598553 w 2972814"/>
                <a:gd name="connsiteY34" fmla="*/ 130829 h 284206"/>
                <a:gd name="connsiteX35" fmla="*/ 600863 w 2972814"/>
                <a:gd name="connsiteY35" fmla="*/ 129889 h 284206"/>
                <a:gd name="connsiteX36" fmla="*/ 618505 w 2972814"/>
                <a:gd name="connsiteY36" fmla="*/ 122956 h 284206"/>
                <a:gd name="connsiteX37" fmla="*/ 626171 w 2972814"/>
                <a:gd name="connsiteY37" fmla="*/ 119898 h 284206"/>
                <a:gd name="connsiteX38" fmla="*/ 638457 w 2972814"/>
                <a:gd name="connsiteY38" fmla="*/ 114900 h 284206"/>
                <a:gd name="connsiteX39" fmla="*/ 649239 w 2972814"/>
                <a:gd name="connsiteY39" fmla="*/ 109906 h 284206"/>
                <a:gd name="connsiteX40" fmla="*/ 658408 w 2972814"/>
                <a:gd name="connsiteY40" fmla="*/ 105651 h 284206"/>
                <a:gd name="connsiteX41" fmla="*/ 669574 w 2972814"/>
                <a:gd name="connsiteY41" fmla="*/ 99915 h 284206"/>
                <a:gd name="connsiteX42" fmla="*/ 678361 w 2972814"/>
                <a:gd name="connsiteY42" fmla="*/ 95393 h 284206"/>
                <a:gd name="connsiteX43" fmla="*/ 686614 w 2972814"/>
                <a:gd name="connsiteY43" fmla="*/ 89923 h 284206"/>
                <a:gd name="connsiteX44" fmla="*/ 698312 w 2972814"/>
                <a:gd name="connsiteY44" fmla="*/ 81883 h 284206"/>
                <a:gd name="connsiteX45" fmla="*/ 700760 w 2972814"/>
                <a:gd name="connsiteY45" fmla="*/ 79932 h 284206"/>
                <a:gd name="connsiteX46" fmla="*/ 713761 w 2972814"/>
                <a:gd name="connsiteY46" fmla="*/ 69940 h 284206"/>
                <a:gd name="connsiteX47" fmla="*/ 718264 w 2972814"/>
                <a:gd name="connsiteY47" fmla="*/ 66409 h 284206"/>
                <a:gd name="connsiteX48" fmla="*/ 725459 w 2972814"/>
                <a:gd name="connsiteY48" fmla="*/ 59949 h 284206"/>
                <a:gd name="connsiteX49" fmla="*/ 736238 w 2972814"/>
                <a:gd name="connsiteY49" fmla="*/ 49957 h 284206"/>
                <a:gd name="connsiteX50" fmla="*/ 738215 w 2972814"/>
                <a:gd name="connsiteY50" fmla="*/ 48146 h 284206"/>
                <a:gd name="connsiteX51" fmla="*/ 746703 w 2972814"/>
                <a:gd name="connsiteY51" fmla="*/ 39966 h 284206"/>
                <a:gd name="connsiteX52" fmla="*/ 756902 w 2972814"/>
                <a:gd name="connsiteY52" fmla="*/ 29974 h 284206"/>
                <a:gd name="connsiteX53" fmla="*/ 758168 w 2972814"/>
                <a:gd name="connsiteY53" fmla="*/ 28732 h 284206"/>
                <a:gd name="connsiteX54" fmla="*/ 766905 w 2972814"/>
                <a:gd name="connsiteY54" fmla="*/ 19983 h 284206"/>
                <a:gd name="connsiteX55" fmla="*/ 777130 w 2972814"/>
                <a:gd name="connsiteY55" fmla="*/ 9991 h 284206"/>
                <a:gd name="connsiteX56" fmla="*/ 778119 w 2972814"/>
                <a:gd name="connsiteY56" fmla="*/ 9062 h 284206"/>
                <a:gd name="connsiteX57" fmla="*/ 788243 w 2972814"/>
                <a:gd name="connsiteY57" fmla="*/ 0 h 284206"/>
                <a:gd name="connsiteX58" fmla="*/ 778119 w 2972814"/>
                <a:gd name="connsiteY58" fmla="*/ 0 h 284206"/>
                <a:gd name="connsiteX59" fmla="*/ 758168 w 2972814"/>
                <a:gd name="connsiteY59" fmla="*/ 0 h 284206"/>
                <a:gd name="connsiteX60" fmla="*/ 738215 w 2972814"/>
                <a:gd name="connsiteY60" fmla="*/ 0 h 284206"/>
                <a:gd name="connsiteX61" fmla="*/ 718264 w 2972814"/>
                <a:gd name="connsiteY61" fmla="*/ 0 h 284206"/>
                <a:gd name="connsiteX62" fmla="*/ 698312 w 2972814"/>
                <a:gd name="connsiteY62" fmla="*/ 0 h 284206"/>
                <a:gd name="connsiteX63" fmla="*/ 678361 w 2972814"/>
                <a:gd name="connsiteY63" fmla="*/ 0 h 284206"/>
                <a:gd name="connsiteX64" fmla="*/ 658408 w 2972814"/>
                <a:gd name="connsiteY64" fmla="*/ 0 h 284206"/>
                <a:gd name="connsiteX65" fmla="*/ 638457 w 2972814"/>
                <a:gd name="connsiteY65" fmla="*/ 0 h 284206"/>
                <a:gd name="connsiteX66" fmla="*/ 618505 w 2972814"/>
                <a:gd name="connsiteY66" fmla="*/ 0 h 284206"/>
                <a:gd name="connsiteX67" fmla="*/ 605251 w 2972814"/>
                <a:gd name="connsiteY67" fmla="*/ 0 h 284206"/>
                <a:gd name="connsiteX68" fmla="*/ 598553 w 2972814"/>
                <a:gd name="connsiteY68" fmla="*/ 2703 h 284206"/>
                <a:gd name="connsiteX69" fmla="*/ 581418 w 2972814"/>
                <a:gd name="connsiteY69" fmla="*/ 9991 h 284206"/>
                <a:gd name="connsiteX70" fmla="*/ 578601 w 2972814"/>
                <a:gd name="connsiteY70" fmla="*/ 11202 h 284206"/>
                <a:gd name="connsiteX71" fmla="*/ 559350 w 2972814"/>
                <a:gd name="connsiteY71" fmla="*/ 19983 h 284206"/>
                <a:gd name="connsiteX72" fmla="*/ 558649 w 2972814"/>
                <a:gd name="connsiteY72" fmla="*/ 20297 h 284206"/>
                <a:gd name="connsiteX73" fmla="*/ 539109 w 2972814"/>
                <a:gd name="connsiteY73" fmla="*/ 29974 h 284206"/>
                <a:gd name="connsiteX74" fmla="*/ 538698 w 2972814"/>
                <a:gd name="connsiteY74" fmla="*/ 30176 h 284206"/>
                <a:gd name="connsiteX75" fmla="*/ 518838 w 2972814"/>
                <a:gd name="connsiteY75" fmla="*/ 39966 h 284206"/>
                <a:gd name="connsiteX76" fmla="*/ 518746 w 2972814"/>
                <a:gd name="connsiteY76" fmla="*/ 40011 h 284206"/>
                <a:gd name="connsiteX77" fmla="*/ 498794 w 2972814"/>
                <a:gd name="connsiteY77" fmla="*/ 49122 h 284206"/>
                <a:gd name="connsiteX78" fmla="*/ 496660 w 2972814"/>
                <a:gd name="connsiteY78" fmla="*/ 49957 h 284206"/>
                <a:gd name="connsiteX79" fmla="*/ 478842 w 2972814"/>
                <a:gd name="connsiteY79" fmla="*/ 56910 h 284206"/>
                <a:gd name="connsiteX80" fmla="*/ 469634 w 2972814"/>
                <a:gd name="connsiteY80" fmla="*/ 59949 h 284206"/>
                <a:gd name="connsiteX81" fmla="*/ 458891 w 2972814"/>
                <a:gd name="connsiteY81" fmla="*/ 63567 h 284206"/>
                <a:gd name="connsiteX82" fmla="*/ 438939 w 2972814"/>
                <a:gd name="connsiteY82" fmla="*/ 69030 h 284206"/>
                <a:gd name="connsiteX83" fmla="*/ 435377 w 2972814"/>
                <a:gd name="connsiteY83" fmla="*/ 69940 h 284206"/>
                <a:gd name="connsiteX84" fmla="*/ 418987 w 2972814"/>
                <a:gd name="connsiteY84" fmla="*/ 74045 h 284206"/>
                <a:gd name="connsiteX85" fmla="*/ 399035 w 2972814"/>
                <a:gd name="connsiteY85" fmla="*/ 79369 h 284206"/>
                <a:gd name="connsiteX86" fmla="*/ 397266 w 2972814"/>
                <a:gd name="connsiteY86" fmla="*/ 79932 h 284206"/>
                <a:gd name="connsiteX87" fmla="*/ 379084 w 2972814"/>
                <a:gd name="connsiteY87" fmla="*/ 86010 h 284206"/>
                <a:gd name="connsiteX88" fmla="*/ 369486 w 2972814"/>
                <a:gd name="connsiteY88" fmla="*/ 89923 h 284206"/>
                <a:gd name="connsiteX89" fmla="*/ 359132 w 2972814"/>
                <a:gd name="connsiteY89" fmla="*/ 94112 h 284206"/>
                <a:gd name="connsiteX90" fmla="*/ 348532 w 2972814"/>
                <a:gd name="connsiteY90" fmla="*/ 99915 h 284206"/>
                <a:gd name="connsiteX91" fmla="*/ 339180 w 2972814"/>
                <a:gd name="connsiteY91" fmla="*/ 104822 h 284206"/>
                <a:gd name="connsiteX92" fmla="*/ 330336 w 2972814"/>
                <a:gd name="connsiteY92" fmla="*/ 109906 h 284206"/>
                <a:gd name="connsiteX93" fmla="*/ 319228 w 2972814"/>
                <a:gd name="connsiteY93" fmla="*/ 116516 h 284206"/>
                <a:gd name="connsiteX94" fmla="*/ 313842 w 2972814"/>
                <a:gd name="connsiteY94" fmla="*/ 119898 h 284206"/>
                <a:gd name="connsiteX95" fmla="*/ 299276 w 2972814"/>
                <a:gd name="connsiteY95" fmla="*/ 128985 h 284206"/>
                <a:gd name="connsiteX96" fmla="*/ 297767 w 2972814"/>
                <a:gd name="connsiteY96" fmla="*/ 129889 h 284206"/>
                <a:gd name="connsiteX97" fmla="*/ 280916 w 2972814"/>
                <a:gd name="connsiteY97" fmla="*/ 139881 h 284206"/>
                <a:gd name="connsiteX98" fmla="*/ 279325 w 2972814"/>
                <a:gd name="connsiteY98" fmla="*/ 140800 h 284206"/>
                <a:gd name="connsiteX99" fmla="*/ 260737 w 2972814"/>
                <a:gd name="connsiteY99" fmla="*/ 149872 h 284206"/>
                <a:gd name="connsiteX100" fmla="*/ 259373 w 2972814"/>
                <a:gd name="connsiteY100" fmla="*/ 150529 h 284206"/>
                <a:gd name="connsiteX101" fmla="*/ 239421 w 2972814"/>
                <a:gd name="connsiteY101" fmla="*/ 155608 h 284206"/>
                <a:gd name="connsiteX102" fmla="*/ 219469 w 2972814"/>
                <a:gd name="connsiteY102" fmla="*/ 155983 h 284206"/>
                <a:gd name="connsiteX103" fmla="*/ 200092 w 2972814"/>
                <a:gd name="connsiteY103" fmla="*/ 149872 h 284206"/>
                <a:gd name="connsiteX104" fmla="*/ 199518 w 2972814"/>
                <a:gd name="connsiteY104" fmla="*/ 149696 h 284206"/>
                <a:gd name="connsiteX105" fmla="*/ 184074 w 2972814"/>
                <a:gd name="connsiteY105" fmla="*/ 139881 h 284206"/>
                <a:gd name="connsiteX106" fmla="*/ 179566 w 2972814"/>
                <a:gd name="connsiteY106" fmla="*/ 136920 h 284206"/>
                <a:gd name="connsiteX107" fmla="*/ 172456 w 2972814"/>
                <a:gd name="connsiteY107" fmla="*/ 129889 h 284206"/>
                <a:gd name="connsiteX108" fmla="*/ 161876 w 2972814"/>
                <a:gd name="connsiteY108" fmla="*/ 119898 h 284206"/>
                <a:gd name="connsiteX109" fmla="*/ 159614 w 2972814"/>
                <a:gd name="connsiteY109" fmla="*/ 117699 h 284206"/>
                <a:gd name="connsiteX110" fmla="*/ 153323 w 2972814"/>
                <a:gd name="connsiteY110" fmla="*/ 109906 h 284206"/>
                <a:gd name="connsiteX111" fmla="*/ 145150 w 2972814"/>
                <a:gd name="connsiteY111" fmla="*/ 99915 h 284206"/>
                <a:gd name="connsiteX112" fmla="*/ 139662 w 2972814"/>
                <a:gd name="connsiteY112" fmla="*/ 93162 h 284206"/>
                <a:gd name="connsiteX113" fmla="*/ 137427 w 2972814"/>
                <a:gd name="connsiteY113" fmla="*/ 89923 h 284206"/>
                <a:gd name="connsiteX114" fmla="*/ 130562 w 2972814"/>
                <a:gd name="connsiteY114" fmla="*/ 79932 h 284206"/>
                <a:gd name="connsiteX115" fmla="*/ 123554 w 2972814"/>
                <a:gd name="connsiteY115" fmla="*/ 69940 h 284206"/>
                <a:gd name="connsiteX116" fmla="*/ 119711 w 2972814"/>
                <a:gd name="connsiteY116" fmla="*/ 64481 h 284206"/>
                <a:gd name="connsiteX117" fmla="*/ 116757 w 2972814"/>
                <a:gd name="connsiteY117" fmla="*/ 59949 h 284206"/>
                <a:gd name="connsiteX118" fmla="*/ 110218 w 2972814"/>
                <a:gd name="connsiteY118" fmla="*/ 49957 h 284206"/>
                <a:gd name="connsiteX119" fmla="*/ 103770 w 2972814"/>
                <a:gd name="connsiteY119" fmla="*/ 39966 h 284206"/>
                <a:gd name="connsiteX120" fmla="*/ 99759 w 2972814"/>
                <a:gd name="connsiteY120" fmla="*/ 33970 h 284206"/>
                <a:gd name="connsiteX121" fmla="*/ 96997 w 2972814"/>
                <a:gd name="connsiteY121" fmla="*/ 29974 h 284206"/>
                <a:gd name="connsiteX122" fmla="*/ 90234 w 2972814"/>
                <a:gd name="connsiteY122" fmla="*/ 19983 h 284206"/>
                <a:gd name="connsiteX123" fmla="*/ 83572 w 2972814"/>
                <a:gd name="connsiteY123" fmla="*/ 9991 h 284206"/>
                <a:gd name="connsiteX124" fmla="*/ 79807 w 2972814"/>
                <a:gd name="connsiteY124" fmla="*/ 4370 h 284206"/>
                <a:gd name="connsiteX125" fmla="*/ 76563 w 2972814"/>
                <a:gd name="connsiteY125" fmla="*/ 0 h 284206"/>
                <a:gd name="connsiteX126" fmla="*/ 59855 w 2972814"/>
                <a:gd name="connsiteY126" fmla="*/ 0 h 284206"/>
                <a:gd name="connsiteX127" fmla="*/ 39904 w 2972814"/>
                <a:gd name="connsiteY127" fmla="*/ 0 h 284206"/>
                <a:gd name="connsiteX128" fmla="*/ 19952 w 2972814"/>
                <a:gd name="connsiteY128" fmla="*/ 0 h 284206"/>
                <a:gd name="connsiteX129" fmla="*/ 0 w 2972814"/>
                <a:gd name="connsiteY129" fmla="*/ 0 h 284206"/>
                <a:gd name="connsiteX130" fmla="*/ 0 w 2972814"/>
                <a:gd name="connsiteY130" fmla="*/ 9991 h 284206"/>
                <a:gd name="connsiteX131" fmla="*/ 0 w 2972814"/>
                <a:gd name="connsiteY131" fmla="*/ 19983 h 284206"/>
                <a:gd name="connsiteX132" fmla="*/ 0 w 2972814"/>
                <a:gd name="connsiteY132" fmla="*/ 29974 h 284206"/>
                <a:gd name="connsiteX133" fmla="*/ 0 w 2972814"/>
                <a:gd name="connsiteY133" fmla="*/ 39966 h 284206"/>
                <a:gd name="connsiteX134" fmla="*/ 0 w 2972814"/>
                <a:gd name="connsiteY134" fmla="*/ 49957 h 284206"/>
                <a:gd name="connsiteX135" fmla="*/ 0 w 2972814"/>
                <a:gd name="connsiteY135" fmla="*/ 59949 h 284206"/>
                <a:gd name="connsiteX136" fmla="*/ 0 w 2972814"/>
                <a:gd name="connsiteY136" fmla="*/ 64852 h 284206"/>
                <a:gd name="connsiteX137" fmla="*/ 16082 w 2972814"/>
                <a:gd name="connsiteY137" fmla="*/ 69940 h 284206"/>
                <a:gd name="connsiteX138" fmla="*/ 19952 w 2972814"/>
                <a:gd name="connsiteY138" fmla="*/ 71170 h 284206"/>
                <a:gd name="connsiteX139" fmla="*/ 32580 w 2972814"/>
                <a:gd name="connsiteY139" fmla="*/ 79932 h 284206"/>
                <a:gd name="connsiteX140" fmla="*/ 39904 w 2972814"/>
                <a:gd name="connsiteY140" fmla="*/ 85031 h 284206"/>
                <a:gd name="connsiteX141" fmla="*/ 44575 w 2972814"/>
                <a:gd name="connsiteY141" fmla="*/ 89923 h 284206"/>
                <a:gd name="connsiteX142" fmla="*/ 53976 w 2972814"/>
                <a:gd name="connsiteY142" fmla="*/ 99915 h 284206"/>
                <a:gd name="connsiteX143" fmla="*/ 59855 w 2972814"/>
                <a:gd name="connsiteY143" fmla="*/ 105900 h 284206"/>
                <a:gd name="connsiteX144" fmla="*/ 62936 w 2972814"/>
                <a:gd name="connsiteY144" fmla="*/ 109906 h 284206"/>
                <a:gd name="connsiteX145" fmla="*/ 70304 w 2972814"/>
                <a:gd name="connsiteY145" fmla="*/ 119898 h 284206"/>
                <a:gd name="connsiteX146" fmla="*/ 77759 w 2972814"/>
                <a:gd name="connsiteY146" fmla="*/ 129889 h 284206"/>
                <a:gd name="connsiteX147" fmla="*/ 79807 w 2972814"/>
                <a:gd name="connsiteY147" fmla="*/ 132446 h 284206"/>
                <a:gd name="connsiteX148" fmla="*/ 85032 w 2972814"/>
                <a:gd name="connsiteY148" fmla="*/ 139881 h 284206"/>
                <a:gd name="connsiteX149" fmla="*/ 91648 w 2972814"/>
                <a:gd name="connsiteY149" fmla="*/ 149872 h 284206"/>
                <a:gd name="connsiteX150" fmla="*/ 98190 w 2972814"/>
                <a:gd name="connsiteY150" fmla="*/ 159864 h 284206"/>
                <a:gd name="connsiteX151" fmla="*/ 99759 w 2972814"/>
                <a:gd name="connsiteY151" fmla="*/ 162183 h 284206"/>
                <a:gd name="connsiteX152" fmla="*/ 104843 w 2972814"/>
                <a:gd name="connsiteY152" fmla="*/ 169855 h 284206"/>
                <a:gd name="connsiteX153" fmla="*/ 111399 w 2972814"/>
                <a:gd name="connsiteY153" fmla="*/ 179847 h 284206"/>
                <a:gd name="connsiteX154" fmla="*/ 117990 w 2972814"/>
                <a:gd name="connsiteY154" fmla="*/ 189838 h 284206"/>
                <a:gd name="connsiteX155" fmla="*/ 119711 w 2972814"/>
                <a:gd name="connsiteY155" fmla="*/ 192469 h 284206"/>
                <a:gd name="connsiteX156" fmla="*/ 124707 w 2972814"/>
                <a:gd name="connsiteY156" fmla="*/ 199830 h 284206"/>
                <a:gd name="connsiteX157" fmla="*/ 131704 w 2972814"/>
                <a:gd name="connsiteY157" fmla="*/ 209821 h 284206"/>
                <a:gd name="connsiteX158" fmla="*/ 138796 w 2972814"/>
                <a:gd name="connsiteY158" fmla="*/ 219813 h 284206"/>
                <a:gd name="connsiteX159" fmla="*/ 139662 w 2972814"/>
                <a:gd name="connsiteY159" fmla="*/ 221075 h 284206"/>
                <a:gd name="connsiteX160" fmla="*/ 146544 w 2972814"/>
                <a:gd name="connsiteY160" fmla="*/ 229804 h 284206"/>
                <a:gd name="connsiteX161" fmla="*/ 154592 w 2972814"/>
                <a:gd name="connsiteY161" fmla="*/ 239796 h 284206"/>
                <a:gd name="connsiteX162" fmla="*/ 159614 w 2972814"/>
                <a:gd name="connsiteY162" fmla="*/ 246060 h 284206"/>
                <a:gd name="connsiteX163" fmla="*/ 163476 w 2972814"/>
                <a:gd name="connsiteY163" fmla="*/ 249787 h 284206"/>
                <a:gd name="connsiteX164" fmla="*/ 173785 w 2972814"/>
                <a:gd name="connsiteY164" fmla="*/ 259779 h 284206"/>
                <a:gd name="connsiteX165" fmla="*/ 179566 w 2972814"/>
                <a:gd name="connsiteY165" fmla="*/ 265262 h 284206"/>
                <a:gd name="connsiteX166" fmla="*/ 186652 w 2972814"/>
                <a:gd name="connsiteY166" fmla="*/ 269770 h 284206"/>
                <a:gd name="connsiteX167" fmla="*/ 199518 w 2972814"/>
                <a:gd name="connsiteY167" fmla="*/ 277683 h 284206"/>
                <a:gd name="connsiteX168" fmla="*/ 206161 w 2972814"/>
                <a:gd name="connsiteY168" fmla="*/ 279762 h 284206"/>
                <a:gd name="connsiteX169" fmla="*/ 2893007 w 2972814"/>
                <a:gd name="connsiteY169" fmla="*/ 272574 h 284206"/>
                <a:gd name="connsiteX170" fmla="*/ 2912959 w 2972814"/>
                <a:gd name="connsiteY170" fmla="*/ 270070 h 284206"/>
                <a:gd name="connsiteX171" fmla="*/ 2913715 w 2972814"/>
                <a:gd name="connsiteY171" fmla="*/ 269770 h 284206"/>
                <a:gd name="connsiteX172" fmla="*/ 2932911 w 2972814"/>
                <a:gd name="connsiteY172" fmla="*/ 261869 h 284206"/>
                <a:gd name="connsiteX173" fmla="*/ 2936334 w 2972814"/>
                <a:gd name="connsiteY173" fmla="*/ 259779 h 284206"/>
                <a:gd name="connsiteX174" fmla="*/ 2952862 w 2972814"/>
                <a:gd name="connsiteY174" fmla="*/ 250195 h 284206"/>
                <a:gd name="connsiteX175" fmla="*/ 2953458 w 2972814"/>
                <a:gd name="connsiteY175" fmla="*/ 249787 h 284206"/>
                <a:gd name="connsiteX176" fmla="*/ 2967799 w 2972814"/>
                <a:gd name="connsiteY176" fmla="*/ 239796 h 284206"/>
                <a:gd name="connsiteX177" fmla="*/ 2972814 w 2972814"/>
                <a:gd name="connsiteY177" fmla="*/ 236264 h 284206"/>
                <a:gd name="connsiteX178" fmla="*/ 2972814 w 2972814"/>
                <a:gd name="connsiteY178" fmla="*/ 229804 h 284206"/>
                <a:gd name="connsiteX179" fmla="*/ 2972814 w 2972814"/>
                <a:gd name="connsiteY179" fmla="*/ 219813 h 284206"/>
                <a:gd name="connsiteX180" fmla="*/ 2972814 w 2972814"/>
                <a:gd name="connsiteY180" fmla="*/ 209821 h 284206"/>
                <a:gd name="connsiteX181" fmla="*/ 2972814 w 2972814"/>
                <a:gd name="connsiteY181" fmla="*/ 199830 h 284206"/>
                <a:gd name="connsiteX182" fmla="*/ 2972814 w 2972814"/>
                <a:gd name="connsiteY182" fmla="*/ 189838 h 284206"/>
                <a:gd name="connsiteX183" fmla="*/ 2972814 w 2972814"/>
                <a:gd name="connsiteY183" fmla="*/ 179847 h 284206"/>
                <a:gd name="connsiteX184" fmla="*/ 2972814 w 2972814"/>
                <a:gd name="connsiteY184" fmla="*/ 169855 h 284206"/>
                <a:gd name="connsiteX185" fmla="*/ 2972814 w 2972814"/>
                <a:gd name="connsiteY185" fmla="*/ 159864 h 284206"/>
                <a:gd name="connsiteX186" fmla="*/ 2972814 w 2972814"/>
                <a:gd name="connsiteY186" fmla="*/ 149872 h 284206"/>
                <a:gd name="connsiteX187" fmla="*/ 2972814 w 2972814"/>
                <a:gd name="connsiteY187" fmla="*/ 139881 h 284206"/>
                <a:gd name="connsiteX188" fmla="*/ 2972814 w 2972814"/>
                <a:gd name="connsiteY188" fmla="*/ 129889 h 284206"/>
                <a:gd name="connsiteX189" fmla="*/ 2972814 w 2972814"/>
                <a:gd name="connsiteY189" fmla="*/ 119898 h 284206"/>
                <a:gd name="connsiteX190" fmla="*/ 2972814 w 2972814"/>
                <a:gd name="connsiteY190" fmla="*/ 109906 h 284206"/>
                <a:gd name="connsiteX191" fmla="*/ 2972814 w 2972814"/>
                <a:gd name="connsiteY191" fmla="*/ 107788 h 284206"/>
                <a:gd name="connsiteX192" fmla="*/ 2969808 w 2972814"/>
                <a:gd name="connsiteY192" fmla="*/ 109906 h 284206"/>
                <a:gd name="connsiteX193" fmla="*/ 2955606 w 2972814"/>
                <a:gd name="connsiteY193" fmla="*/ 119898 h 284206"/>
                <a:gd name="connsiteX194" fmla="*/ 2952862 w 2972814"/>
                <a:gd name="connsiteY194" fmla="*/ 121821 h 284206"/>
                <a:gd name="connsiteX195" fmla="*/ 2938913 w 2972814"/>
                <a:gd name="connsiteY195" fmla="*/ 129889 h 284206"/>
                <a:gd name="connsiteX196" fmla="*/ 2932911 w 2972814"/>
                <a:gd name="connsiteY196" fmla="*/ 133437 h 284206"/>
                <a:gd name="connsiteX197" fmla="*/ 2917344 w 2972814"/>
                <a:gd name="connsiteY197" fmla="*/ 139881 h 284206"/>
                <a:gd name="connsiteX198" fmla="*/ 2912959 w 2972814"/>
                <a:gd name="connsiteY198" fmla="*/ 141675 h 284206"/>
                <a:gd name="connsiteX199" fmla="*/ 2893007 w 2972814"/>
                <a:gd name="connsiteY199" fmla="*/ 143983 h 284206"/>
                <a:gd name="connsiteX200" fmla="*/ 2873055 w 2972814"/>
                <a:gd name="connsiteY200" fmla="*/ 140130 h 284206"/>
                <a:gd name="connsiteX201" fmla="*/ 2872650 w 2972814"/>
                <a:gd name="connsiteY201" fmla="*/ 139881 h 284206"/>
                <a:gd name="connsiteX202" fmla="*/ 2856619 w 2972814"/>
                <a:gd name="connsiteY202" fmla="*/ 129889 h 284206"/>
                <a:gd name="connsiteX203" fmla="*/ 2853104 w 2972814"/>
                <a:gd name="connsiteY203" fmla="*/ 127742 h 284206"/>
                <a:gd name="connsiteX204" fmla="*/ 2845233 w 2972814"/>
                <a:gd name="connsiteY204" fmla="*/ 119898 h 284206"/>
                <a:gd name="connsiteX205" fmla="*/ 2835158 w 2972814"/>
                <a:gd name="connsiteY205" fmla="*/ 109906 h 284206"/>
                <a:gd name="connsiteX206" fmla="*/ 2833152 w 2972814"/>
                <a:gd name="connsiteY206" fmla="*/ 107863 h 284206"/>
                <a:gd name="connsiteX207" fmla="*/ 2827224 w 2972814"/>
                <a:gd name="connsiteY207" fmla="*/ 99915 h 284206"/>
                <a:gd name="connsiteX208" fmla="*/ 2819493 w 2972814"/>
                <a:gd name="connsiteY208" fmla="*/ 89923 h 284206"/>
                <a:gd name="connsiteX209" fmla="*/ 2813200 w 2972814"/>
                <a:gd name="connsiteY209" fmla="*/ 81661 h 284206"/>
                <a:gd name="connsiteX210" fmla="*/ 2812066 w 2972814"/>
                <a:gd name="connsiteY210" fmla="*/ 79932 h 284206"/>
                <a:gd name="connsiteX211" fmla="*/ 2805473 w 2972814"/>
                <a:gd name="connsiteY211" fmla="*/ 69940 h 284206"/>
                <a:gd name="connsiteX212" fmla="*/ 2799197 w 2972814"/>
                <a:gd name="connsiteY212" fmla="*/ 59949 h 284206"/>
                <a:gd name="connsiteX213" fmla="*/ 2793248 w 2972814"/>
                <a:gd name="connsiteY213" fmla="*/ 51197 h 284206"/>
                <a:gd name="connsiteX214" fmla="*/ 2792461 w 2972814"/>
                <a:gd name="connsiteY214" fmla="*/ 49957 h 284206"/>
                <a:gd name="connsiteX215" fmla="*/ 2786480 w 2972814"/>
                <a:gd name="connsiteY215" fmla="*/ 39966 h 284206"/>
                <a:gd name="connsiteX216" fmla="*/ 2780251 w 2972814"/>
                <a:gd name="connsiteY216" fmla="*/ 29974 h 284206"/>
                <a:gd name="connsiteX217" fmla="*/ 2774055 w 2972814"/>
                <a:gd name="connsiteY217" fmla="*/ 19983 h 284206"/>
                <a:gd name="connsiteX218" fmla="*/ 2773297 w 2972814"/>
                <a:gd name="connsiteY218" fmla="*/ 18759 h 284206"/>
                <a:gd name="connsiteX219" fmla="*/ 2767711 w 2972814"/>
                <a:gd name="connsiteY219" fmla="*/ 9991 h 284206"/>
                <a:gd name="connsiteX220" fmla="*/ 2761428 w 2972814"/>
                <a:gd name="connsiteY220" fmla="*/ 0 h 284206"/>
                <a:gd name="connsiteX221" fmla="*/ 2753345 w 2972814"/>
                <a:gd name="connsiteY221" fmla="*/ 0 h 284206"/>
                <a:gd name="connsiteX222" fmla="*/ 2733393 w 2972814"/>
                <a:gd name="connsiteY222" fmla="*/ 0 h 284206"/>
                <a:gd name="connsiteX223" fmla="*/ 2713441 w 2972814"/>
                <a:gd name="connsiteY223" fmla="*/ 0 h 284206"/>
                <a:gd name="connsiteX224" fmla="*/ 2693490 w 2972814"/>
                <a:gd name="connsiteY224" fmla="*/ 0 h 284206"/>
                <a:gd name="connsiteX225" fmla="*/ 2673538 w 2972814"/>
                <a:gd name="connsiteY225" fmla="*/ 0 h 284206"/>
                <a:gd name="connsiteX226" fmla="*/ 2653586 w 2972814"/>
                <a:gd name="connsiteY226" fmla="*/ 0 h 284206"/>
                <a:gd name="connsiteX227" fmla="*/ 2633634 w 2972814"/>
                <a:gd name="connsiteY227" fmla="*/ 0 h 284206"/>
                <a:gd name="connsiteX228" fmla="*/ 2613683 w 2972814"/>
                <a:gd name="connsiteY228" fmla="*/ 0 h 284206"/>
                <a:gd name="connsiteX229" fmla="*/ 2593731 w 2972814"/>
                <a:gd name="connsiteY229" fmla="*/ 0 h 284206"/>
                <a:gd name="connsiteX230" fmla="*/ 2573779 w 2972814"/>
                <a:gd name="connsiteY230" fmla="*/ 0 h 284206"/>
                <a:gd name="connsiteX231" fmla="*/ 2553827 w 2972814"/>
                <a:gd name="connsiteY231" fmla="*/ 0 h 284206"/>
                <a:gd name="connsiteX232" fmla="*/ 2533875 w 2972814"/>
                <a:gd name="connsiteY232" fmla="*/ 0 h 284206"/>
                <a:gd name="connsiteX233" fmla="*/ 2513924 w 2972814"/>
                <a:gd name="connsiteY233" fmla="*/ 0 h 284206"/>
                <a:gd name="connsiteX234" fmla="*/ 2493972 w 2972814"/>
                <a:gd name="connsiteY234" fmla="*/ 0 h 284206"/>
                <a:gd name="connsiteX235" fmla="*/ 2474020 w 2972814"/>
                <a:gd name="connsiteY235" fmla="*/ 0 h 284206"/>
                <a:gd name="connsiteX236" fmla="*/ 2454068 w 2972814"/>
                <a:gd name="connsiteY236" fmla="*/ 0 h 284206"/>
                <a:gd name="connsiteX237" fmla="*/ 2434117 w 2972814"/>
                <a:gd name="connsiteY237" fmla="*/ 0 h 284206"/>
                <a:gd name="connsiteX238" fmla="*/ 2414165 w 2972814"/>
                <a:gd name="connsiteY238" fmla="*/ 0 h 284206"/>
                <a:gd name="connsiteX239" fmla="*/ 2394213 w 2972814"/>
                <a:gd name="connsiteY239" fmla="*/ 0 h 284206"/>
                <a:gd name="connsiteX240" fmla="*/ 2374261 w 2972814"/>
                <a:gd name="connsiteY240" fmla="*/ 0 h 284206"/>
                <a:gd name="connsiteX241" fmla="*/ 2354310 w 2972814"/>
                <a:gd name="connsiteY241" fmla="*/ 0 h 284206"/>
                <a:gd name="connsiteX242" fmla="*/ 2334357 w 2972814"/>
                <a:gd name="connsiteY242" fmla="*/ 0 h 284206"/>
                <a:gd name="connsiteX243" fmla="*/ 2314406 w 2972814"/>
                <a:gd name="connsiteY243" fmla="*/ 0 h 284206"/>
                <a:gd name="connsiteX244" fmla="*/ 2294454 w 2972814"/>
                <a:gd name="connsiteY244" fmla="*/ 0 h 284206"/>
                <a:gd name="connsiteX245" fmla="*/ 2274503 w 2972814"/>
                <a:gd name="connsiteY245" fmla="*/ 0 h 284206"/>
                <a:gd name="connsiteX246" fmla="*/ 2254550 w 2972814"/>
                <a:gd name="connsiteY246" fmla="*/ 0 h 284206"/>
                <a:gd name="connsiteX247" fmla="*/ 2234599 w 2972814"/>
                <a:gd name="connsiteY247" fmla="*/ 0 h 284206"/>
                <a:gd name="connsiteX248" fmla="*/ 2214647 w 2972814"/>
                <a:gd name="connsiteY248" fmla="*/ 0 h 284206"/>
                <a:gd name="connsiteX249" fmla="*/ 2202406 w 2972814"/>
                <a:gd name="connsiteY249" fmla="*/ 0 h 284206"/>
                <a:gd name="connsiteX250" fmla="*/ 2214647 w 2972814"/>
                <a:gd name="connsiteY250" fmla="*/ 9039 h 284206"/>
                <a:gd name="connsiteX251" fmla="*/ 2215775 w 2972814"/>
                <a:gd name="connsiteY251" fmla="*/ 9991 h 284206"/>
                <a:gd name="connsiteX252" fmla="*/ 2227457 w 2972814"/>
                <a:gd name="connsiteY252" fmla="*/ 19983 h 284206"/>
                <a:gd name="connsiteX253" fmla="*/ 2234599 w 2972814"/>
                <a:gd name="connsiteY253" fmla="*/ 25879 h 284206"/>
                <a:gd name="connsiteX254" fmla="*/ 2239047 w 2972814"/>
                <a:gd name="connsiteY254" fmla="*/ 29974 h 284206"/>
                <a:gd name="connsiteX255" fmla="*/ 2249436 w 2972814"/>
                <a:gd name="connsiteY255" fmla="*/ 39966 h 284206"/>
                <a:gd name="connsiteX256" fmla="*/ 2254550 w 2972814"/>
                <a:gd name="connsiteY256" fmla="*/ 44512 h 284206"/>
                <a:gd name="connsiteX257" fmla="*/ 2260679 w 2972814"/>
                <a:gd name="connsiteY257" fmla="*/ 49957 h 284206"/>
                <a:gd name="connsiteX258" fmla="*/ 2271692 w 2972814"/>
                <a:gd name="connsiteY258" fmla="*/ 59949 h 284206"/>
                <a:gd name="connsiteX259" fmla="*/ 2274503 w 2972814"/>
                <a:gd name="connsiteY259" fmla="*/ 62458 h 284206"/>
                <a:gd name="connsiteX260" fmla="*/ 2283074 w 2972814"/>
                <a:gd name="connsiteY260" fmla="*/ 69940 h 284206"/>
                <a:gd name="connsiteX261" fmla="*/ 2294454 w 2972814"/>
                <a:gd name="connsiteY261" fmla="*/ 79680 h 284206"/>
                <a:gd name="connsiteX262" fmla="*/ 2294786 w 2972814"/>
                <a:gd name="connsiteY262" fmla="*/ 79932 h 284206"/>
                <a:gd name="connsiteX263" fmla="*/ 2307596 w 2972814"/>
                <a:gd name="connsiteY263" fmla="*/ 89923 h 284206"/>
                <a:gd name="connsiteX264" fmla="*/ 2314406 w 2972814"/>
                <a:gd name="connsiteY264" fmla="*/ 95257 h 284206"/>
                <a:gd name="connsiteX265" fmla="*/ 2321810 w 2972814"/>
                <a:gd name="connsiteY265" fmla="*/ 99915 h 284206"/>
                <a:gd name="connsiteX266" fmla="*/ 2334357 w 2972814"/>
                <a:gd name="connsiteY266" fmla="*/ 107875 h 284206"/>
                <a:gd name="connsiteX267" fmla="*/ 2338445 w 2972814"/>
                <a:gd name="connsiteY267" fmla="*/ 109906 h 284206"/>
                <a:gd name="connsiteX268" fmla="*/ 2354310 w 2972814"/>
                <a:gd name="connsiteY268" fmla="*/ 117755 h 284206"/>
                <a:gd name="connsiteX269" fmla="*/ 2361225 w 2972814"/>
                <a:gd name="connsiteY269" fmla="*/ 119898 h 284206"/>
                <a:gd name="connsiteX270" fmla="*/ 2374261 w 2972814"/>
                <a:gd name="connsiteY270" fmla="*/ 124027 h 284206"/>
                <a:gd name="connsiteX271" fmla="*/ 2394213 w 2972814"/>
                <a:gd name="connsiteY271" fmla="*/ 127092 h 284206"/>
                <a:gd name="connsiteX272" fmla="*/ 2414165 w 2972814"/>
                <a:gd name="connsiteY272" fmla="*/ 126999 h 284206"/>
                <a:gd name="connsiteX273" fmla="*/ 2434117 w 2972814"/>
                <a:gd name="connsiteY273" fmla="*/ 124142 h 284206"/>
                <a:gd name="connsiteX274" fmla="*/ 2450902 w 2972814"/>
                <a:gd name="connsiteY274" fmla="*/ 119898 h 284206"/>
                <a:gd name="connsiteX275" fmla="*/ 2454068 w 2972814"/>
                <a:gd name="connsiteY275" fmla="*/ 119126 h 284206"/>
                <a:gd name="connsiteX276" fmla="*/ 2474020 w 2972814"/>
                <a:gd name="connsiteY276" fmla="*/ 113055 h 284206"/>
                <a:gd name="connsiteX277" fmla="*/ 2482532 w 2972814"/>
                <a:gd name="connsiteY277" fmla="*/ 109906 h 284206"/>
                <a:gd name="connsiteX278" fmla="*/ 2493972 w 2972814"/>
                <a:gd name="connsiteY278" fmla="*/ 105638 h 284206"/>
                <a:gd name="connsiteX279" fmla="*/ 2507519 w 2972814"/>
                <a:gd name="connsiteY279" fmla="*/ 99915 h 284206"/>
                <a:gd name="connsiteX280" fmla="*/ 2513924 w 2972814"/>
                <a:gd name="connsiteY280" fmla="*/ 97244 h 284206"/>
                <a:gd name="connsiteX281" fmla="*/ 2530524 w 2972814"/>
                <a:gd name="connsiteY281" fmla="*/ 89923 h 284206"/>
                <a:gd name="connsiteX282" fmla="*/ 2533875 w 2972814"/>
                <a:gd name="connsiteY282" fmla="*/ 88426 h 284206"/>
                <a:gd name="connsiteX283" fmla="*/ 2551342 w 2972814"/>
                <a:gd name="connsiteY283" fmla="*/ 79932 h 284206"/>
                <a:gd name="connsiteX284" fmla="*/ 2553827 w 2972814"/>
                <a:gd name="connsiteY284" fmla="*/ 78733 h 284206"/>
                <a:gd name="connsiteX285" fmla="*/ 2571504 w 2972814"/>
                <a:gd name="connsiteY285" fmla="*/ 69940 h 284206"/>
                <a:gd name="connsiteX286" fmla="*/ 2573779 w 2972814"/>
                <a:gd name="connsiteY286" fmla="*/ 68792 h 284206"/>
                <a:gd name="connsiteX287" fmla="*/ 2591582 w 2972814"/>
                <a:gd name="connsiteY287" fmla="*/ 59949 h 284206"/>
                <a:gd name="connsiteX288" fmla="*/ 2593731 w 2972814"/>
                <a:gd name="connsiteY288" fmla="*/ 58889 h 284206"/>
                <a:gd name="connsiteX289" fmla="*/ 2613683 w 2972814"/>
                <a:gd name="connsiteY289" fmla="*/ 50042 h 284206"/>
                <a:gd name="connsiteX290" fmla="*/ 2613928 w 2972814"/>
                <a:gd name="connsiteY290" fmla="*/ 49957 h 284206"/>
                <a:gd name="connsiteX291" fmla="*/ 2633634 w 2972814"/>
                <a:gd name="connsiteY291" fmla="*/ 43630 h 284206"/>
                <a:gd name="connsiteX292" fmla="*/ 2653586 w 2972814"/>
                <a:gd name="connsiteY292" fmla="*/ 40300 h 284206"/>
                <a:gd name="connsiteX293" fmla="*/ 2673538 w 2972814"/>
                <a:gd name="connsiteY293" fmla="*/ 42390 h 284206"/>
                <a:gd name="connsiteX294" fmla="*/ 2692310 w 2972814"/>
                <a:gd name="connsiteY294" fmla="*/ 49957 h 284206"/>
                <a:gd name="connsiteX295" fmla="*/ 2693490 w 2972814"/>
                <a:gd name="connsiteY295" fmla="*/ 50423 h 284206"/>
                <a:gd name="connsiteX296" fmla="*/ 2705719 w 2972814"/>
                <a:gd name="connsiteY296" fmla="*/ 59949 h 284206"/>
                <a:gd name="connsiteX297" fmla="*/ 2713441 w 2972814"/>
                <a:gd name="connsiteY297" fmla="*/ 65883 h 284206"/>
                <a:gd name="connsiteX298" fmla="*/ 2717203 w 2972814"/>
                <a:gd name="connsiteY298" fmla="*/ 69940 h 284206"/>
                <a:gd name="connsiteX299" fmla="*/ 2725966 w 2972814"/>
                <a:gd name="connsiteY299" fmla="*/ 79932 h 284206"/>
                <a:gd name="connsiteX300" fmla="*/ 2733393 w 2972814"/>
                <a:gd name="connsiteY300" fmla="*/ 88035 h 284206"/>
                <a:gd name="connsiteX301" fmla="*/ 2734803 w 2972814"/>
                <a:gd name="connsiteY301" fmla="*/ 89923 h 284206"/>
                <a:gd name="connsiteX302" fmla="*/ 2742080 w 2972814"/>
                <a:gd name="connsiteY302" fmla="*/ 99915 h 284206"/>
                <a:gd name="connsiteX303" fmla="*/ 2749352 w 2972814"/>
                <a:gd name="connsiteY303" fmla="*/ 109906 h 284206"/>
                <a:gd name="connsiteX304" fmla="*/ 2753345 w 2972814"/>
                <a:gd name="connsiteY304" fmla="*/ 115433 h 284206"/>
                <a:gd name="connsiteX305" fmla="*/ 2756133 w 2972814"/>
                <a:gd name="connsiteY305" fmla="*/ 119898 h 284206"/>
                <a:gd name="connsiteX306" fmla="*/ 2762420 w 2972814"/>
                <a:gd name="connsiteY306" fmla="*/ 129889 h 284206"/>
                <a:gd name="connsiteX307" fmla="*/ 2768744 w 2972814"/>
                <a:gd name="connsiteY307" fmla="*/ 139881 h 284206"/>
                <a:gd name="connsiteX308" fmla="*/ 2773297 w 2972814"/>
                <a:gd name="connsiteY308" fmla="*/ 147295 h 284206"/>
                <a:gd name="connsiteX309" fmla="*/ 2774853 w 2972814"/>
                <a:gd name="connsiteY309" fmla="*/ 149872 h 284206"/>
                <a:gd name="connsiteX310" fmla="*/ 2781156 w 2972814"/>
                <a:gd name="connsiteY310" fmla="*/ 159864 h 284206"/>
                <a:gd name="connsiteX311" fmla="*/ 2787358 w 2972814"/>
                <a:gd name="connsiteY311" fmla="*/ 169855 h 284206"/>
                <a:gd name="connsiteX312" fmla="*/ 2793248 w 2972814"/>
                <a:gd name="connsiteY312" fmla="*/ 179594 h 284206"/>
                <a:gd name="connsiteX313" fmla="*/ 2793413 w 2972814"/>
                <a:gd name="connsiteY313" fmla="*/ 179847 h 284206"/>
                <a:gd name="connsiteX314" fmla="*/ 2799910 w 2972814"/>
                <a:gd name="connsiteY314" fmla="*/ 189838 h 284206"/>
                <a:gd name="connsiteX315" fmla="*/ 2806443 w 2972814"/>
                <a:gd name="connsiteY315" fmla="*/ 199830 h 284206"/>
                <a:gd name="connsiteX316" fmla="*/ 2812964 w 2972814"/>
                <a:gd name="connsiteY316" fmla="*/ 209821 h 284206"/>
                <a:gd name="connsiteX317" fmla="*/ 2813200 w 2972814"/>
                <a:gd name="connsiteY317" fmla="*/ 210188 h 284206"/>
                <a:gd name="connsiteX318" fmla="*/ 2820499 w 2972814"/>
                <a:gd name="connsiteY318" fmla="*/ 219813 h 284206"/>
                <a:gd name="connsiteX319" fmla="*/ 2828269 w 2972814"/>
                <a:gd name="connsiteY319" fmla="*/ 229804 h 284206"/>
                <a:gd name="connsiteX320" fmla="*/ 2833152 w 2972814"/>
                <a:gd name="connsiteY320" fmla="*/ 236476 h 284206"/>
                <a:gd name="connsiteX321" fmla="*/ 2836373 w 2972814"/>
                <a:gd name="connsiteY321" fmla="*/ 239796 h 284206"/>
                <a:gd name="connsiteX322" fmla="*/ 2846787 w 2972814"/>
                <a:gd name="connsiteY322" fmla="*/ 249787 h 284206"/>
                <a:gd name="connsiteX323" fmla="*/ 2853104 w 2972814"/>
                <a:gd name="connsiteY323" fmla="*/ 256001 h 284206"/>
                <a:gd name="connsiteX324" fmla="*/ 2859237 w 2972814"/>
                <a:gd name="connsiteY324" fmla="*/ 259779 h 284206"/>
                <a:gd name="connsiteX325" fmla="*/ 2873055 w 2972814"/>
                <a:gd name="connsiteY325" fmla="*/ 268316 h 284206"/>
                <a:gd name="connsiteX326" fmla="*/ 2879937 w 2972814"/>
                <a:gd name="connsiteY326" fmla="*/ 269770 h 284206"/>
                <a:gd name="connsiteX327" fmla="*/ 1855515 w 2972814"/>
                <a:gd name="connsiteY327" fmla="*/ 141522 h 284206"/>
                <a:gd name="connsiteX328" fmla="*/ 1875467 w 2972814"/>
                <a:gd name="connsiteY328" fmla="*/ 142545 h 284206"/>
                <a:gd name="connsiteX329" fmla="*/ 1895419 w 2972814"/>
                <a:gd name="connsiteY329" fmla="*/ 141091 h 284206"/>
                <a:gd name="connsiteX330" fmla="*/ 1900927 w 2972814"/>
                <a:gd name="connsiteY330" fmla="*/ 139881 h 284206"/>
                <a:gd name="connsiteX331" fmla="*/ 1915370 w 2972814"/>
                <a:gd name="connsiteY331" fmla="*/ 136875 h 284206"/>
                <a:gd name="connsiteX332" fmla="*/ 1931671 w 2972814"/>
                <a:gd name="connsiteY332" fmla="*/ 129889 h 284206"/>
                <a:gd name="connsiteX333" fmla="*/ 1935322 w 2972814"/>
                <a:gd name="connsiteY333" fmla="*/ 128340 h 284206"/>
                <a:gd name="connsiteX334" fmla="*/ 1948483 w 2972814"/>
                <a:gd name="connsiteY334" fmla="*/ 119898 h 284206"/>
                <a:gd name="connsiteX335" fmla="*/ 1955274 w 2972814"/>
                <a:gd name="connsiteY335" fmla="*/ 115334 h 284206"/>
                <a:gd name="connsiteX336" fmla="*/ 1961655 w 2972814"/>
                <a:gd name="connsiteY336" fmla="*/ 109906 h 284206"/>
                <a:gd name="connsiteX337" fmla="*/ 1973232 w 2972814"/>
                <a:gd name="connsiteY337" fmla="*/ 99915 h 284206"/>
                <a:gd name="connsiteX338" fmla="*/ 1975226 w 2972814"/>
                <a:gd name="connsiteY338" fmla="*/ 98179 h 284206"/>
                <a:gd name="connsiteX339" fmla="*/ 1983148 w 2972814"/>
                <a:gd name="connsiteY339" fmla="*/ 89923 h 284206"/>
                <a:gd name="connsiteX340" fmla="*/ 1992925 w 2972814"/>
                <a:gd name="connsiteY340" fmla="*/ 79932 h 284206"/>
                <a:gd name="connsiteX341" fmla="*/ 1995177 w 2972814"/>
                <a:gd name="connsiteY341" fmla="*/ 77586 h 284206"/>
                <a:gd name="connsiteX342" fmla="*/ 2001847 w 2972814"/>
                <a:gd name="connsiteY342" fmla="*/ 69940 h 284206"/>
                <a:gd name="connsiteX343" fmla="*/ 2010791 w 2972814"/>
                <a:gd name="connsiteY343" fmla="*/ 59949 h 284206"/>
                <a:gd name="connsiteX344" fmla="*/ 2015129 w 2972814"/>
                <a:gd name="connsiteY344" fmla="*/ 54835 h 284206"/>
                <a:gd name="connsiteX345" fmla="*/ 2019227 w 2972814"/>
                <a:gd name="connsiteY345" fmla="*/ 49957 h 284206"/>
                <a:gd name="connsiteX346" fmla="*/ 2027780 w 2972814"/>
                <a:gd name="connsiteY346" fmla="*/ 39966 h 284206"/>
                <a:gd name="connsiteX347" fmla="*/ 2035081 w 2972814"/>
                <a:gd name="connsiteY347" fmla="*/ 31801 h 284206"/>
                <a:gd name="connsiteX348" fmla="*/ 2036838 w 2972814"/>
                <a:gd name="connsiteY348" fmla="*/ 29974 h 284206"/>
                <a:gd name="connsiteX349" fmla="*/ 2046147 w 2972814"/>
                <a:gd name="connsiteY349" fmla="*/ 19983 h 284206"/>
                <a:gd name="connsiteX350" fmla="*/ 2055033 w 2972814"/>
                <a:gd name="connsiteY350" fmla="*/ 10619 h 284206"/>
                <a:gd name="connsiteX351" fmla="*/ 2055739 w 2972814"/>
                <a:gd name="connsiteY351" fmla="*/ 9991 h 284206"/>
                <a:gd name="connsiteX352" fmla="*/ 2067112 w 2972814"/>
                <a:gd name="connsiteY352" fmla="*/ 0 h 284206"/>
                <a:gd name="connsiteX353" fmla="*/ 2055033 w 2972814"/>
                <a:gd name="connsiteY353" fmla="*/ 0 h 284206"/>
                <a:gd name="connsiteX354" fmla="*/ 2035081 w 2972814"/>
                <a:gd name="connsiteY354" fmla="*/ 0 h 284206"/>
                <a:gd name="connsiteX355" fmla="*/ 2015129 w 2972814"/>
                <a:gd name="connsiteY355" fmla="*/ 0 h 284206"/>
                <a:gd name="connsiteX356" fmla="*/ 1995177 w 2972814"/>
                <a:gd name="connsiteY356" fmla="*/ 0 h 284206"/>
                <a:gd name="connsiteX357" fmla="*/ 1975226 w 2972814"/>
                <a:gd name="connsiteY357" fmla="*/ 0 h 284206"/>
                <a:gd name="connsiteX358" fmla="*/ 1955274 w 2972814"/>
                <a:gd name="connsiteY358" fmla="*/ 0 h 284206"/>
                <a:gd name="connsiteX359" fmla="*/ 1935322 w 2972814"/>
                <a:gd name="connsiteY359" fmla="*/ 0 h 284206"/>
                <a:gd name="connsiteX360" fmla="*/ 1934808 w 2972814"/>
                <a:gd name="connsiteY360" fmla="*/ 0 h 284206"/>
                <a:gd name="connsiteX361" fmla="*/ 1915370 w 2972814"/>
                <a:gd name="connsiteY361" fmla="*/ 8621 h 284206"/>
                <a:gd name="connsiteX362" fmla="*/ 1908776 w 2972814"/>
                <a:gd name="connsiteY362" fmla="*/ 9991 h 284206"/>
                <a:gd name="connsiteX363" fmla="*/ 1895419 w 2972814"/>
                <a:gd name="connsiteY363" fmla="*/ 12706 h 284206"/>
                <a:gd name="connsiteX364" fmla="*/ 1875467 w 2972814"/>
                <a:gd name="connsiteY364" fmla="*/ 13944 h 284206"/>
                <a:gd name="connsiteX365" fmla="*/ 1855515 w 2972814"/>
                <a:gd name="connsiteY365" fmla="*/ 12833 h 284206"/>
                <a:gd name="connsiteX366" fmla="*/ 1835563 w 2972814"/>
                <a:gd name="connsiteY366" fmla="*/ 10716 h 284206"/>
                <a:gd name="connsiteX367" fmla="*/ 1830646 w 2972814"/>
                <a:gd name="connsiteY367" fmla="*/ 9991 h 284206"/>
                <a:gd name="connsiteX368" fmla="*/ 1815612 w 2972814"/>
                <a:gd name="connsiteY368" fmla="*/ 7786 h 284206"/>
                <a:gd name="connsiteX369" fmla="*/ 1795660 w 2972814"/>
                <a:gd name="connsiteY369" fmla="*/ 4518 h 284206"/>
                <a:gd name="connsiteX370" fmla="*/ 1775707 w 2972814"/>
                <a:gd name="connsiteY370" fmla="*/ 915 h 284206"/>
                <a:gd name="connsiteX371" fmla="*/ 1771689 w 2972814"/>
                <a:gd name="connsiteY371" fmla="*/ 0 h 284206"/>
                <a:gd name="connsiteX372" fmla="*/ 1755756 w 2972814"/>
                <a:gd name="connsiteY372" fmla="*/ 0 h 284206"/>
                <a:gd name="connsiteX373" fmla="*/ 1735804 w 2972814"/>
                <a:gd name="connsiteY373" fmla="*/ 0 h 284206"/>
                <a:gd name="connsiteX374" fmla="*/ 1715853 w 2972814"/>
                <a:gd name="connsiteY374" fmla="*/ 0 h 284206"/>
                <a:gd name="connsiteX375" fmla="*/ 1695900 w 2972814"/>
                <a:gd name="connsiteY375" fmla="*/ 0 h 284206"/>
                <a:gd name="connsiteX376" fmla="*/ 1675949 w 2972814"/>
                <a:gd name="connsiteY376" fmla="*/ 0 h 284206"/>
                <a:gd name="connsiteX377" fmla="*/ 1655997 w 2972814"/>
                <a:gd name="connsiteY377" fmla="*/ 0 h 284206"/>
                <a:gd name="connsiteX378" fmla="*/ 1636046 w 2972814"/>
                <a:gd name="connsiteY378" fmla="*/ 0 h 284206"/>
                <a:gd name="connsiteX379" fmla="*/ 1616093 w 2972814"/>
                <a:gd name="connsiteY379" fmla="*/ 0 h 284206"/>
                <a:gd name="connsiteX380" fmla="*/ 1596142 w 2972814"/>
                <a:gd name="connsiteY380" fmla="*/ 0 h 284206"/>
                <a:gd name="connsiteX381" fmla="*/ 1576190 w 2972814"/>
                <a:gd name="connsiteY381" fmla="*/ 0 h 284206"/>
                <a:gd name="connsiteX382" fmla="*/ 1556239 w 2972814"/>
                <a:gd name="connsiteY382" fmla="*/ 0 h 284206"/>
                <a:gd name="connsiteX383" fmla="*/ 1536286 w 2972814"/>
                <a:gd name="connsiteY383" fmla="*/ 0 h 284206"/>
                <a:gd name="connsiteX384" fmla="*/ 1516335 w 2972814"/>
                <a:gd name="connsiteY384" fmla="*/ 0 h 284206"/>
                <a:gd name="connsiteX385" fmla="*/ 1496383 w 2972814"/>
                <a:gd name="connsiteY385" fmla="*/ 0 h 284206"/>
                <a:gd name="connsiteX386" fmla="*/ 1476432 w 2972814"/>
                <a:gd name="connsiteY386" fmla="*/ 0 h 284206"/>
                <a:gd name="connsiteX387" fmla="*/ 1456479 w 2972814"/>
                <a:gd name="connsiteY387" fmla="*/ 0 h 284206"/>
                <a:gd name="connsiteX388" fmla="*/ 1436528 w 2972814"/>
                <a:gd name="connsiteY388" fmla="*/ 0 h 284206"/>
                <a:gd name="connsiteX389" fmla="*/ 1416576 w 2972814"/>
                <a:gd name="connsiteY389" fmla="*/ 0 h 284206"/>
                <a:gd name="connsiteX390" fmla="*/ 1396625 w 2972814"/>
                <a:gd name="connsiteY390" fmla="*/ 0 h 284206"/>
                <a:gd name="connsiteX391" fmla="*/ 1376672 w 2972814"/>
                <a:gd name="connsiteY391" fmla="*/ 0 h 284206"/>
                <a:gd name="connsiteX392" fmla="*/ 1356720 w 2972814"/>
                <a:gd name="connsiteY392" fmla="*/ 0 h 284206"/>
                <a:gd name="connsiteX393" fmla="*/ 1336769 w 2972814"/>
                <a:gd name="connsiteY393" fmla="*/ 0 h 284206"/>
                <a:gd name="connsiteX394" fmla="*/ 1316817 w 2972814"/>
                <a:gd name="connsiteY394" fmla="*/ 0 h 284206"/>
                <a:gd name="connsiteX395" fmla="*/ 1296865 w 2972814"/>
                <a:gd name="connsiteY395" fmla="*/ 0 h 284206"/>
                <a:gd name="connsiteX396" fmla="*/ 1276913 w 2972814"/>
                <a:gd name="connsiteY396" fmla="*/ 0 h 284206"/>
                <a:gd name="connsiteX397" fmla="*/ 1256962 w 2972814"/>
                <a:gd name="connsiteY397" fmla="*/ 0 h 284206"/>
                <a:gd name="connsiteX398" fmla="*/ 1237010 w 2972814"/>
                <a:gd name="connsiteY398" fmla="*/ 0 h 284206"/>
                <a:gd name="connsiteX399" fmla="*/ 1217058 w 2972814"/>
                <a:gd name="connsiteY399" fmla="*/ 0 h 284206"/>
                <a:gd name="connsiteX400" fmla="*/ 1197106 w 2972814"/>
                <a:gd name="connsiteY400" fmla="*/ 0 h 284206"/>
                <a:gd name="connsiteX401" fmla="*/ 1177155 w 2972814"/>
                <a:gd name="connsiteY401" fmla="*/ 0 h 284206"/>
                <a:gd name="connsiteX402" fmla="*/ 1157203 w 2972814"/>
                <a:gd name="connsiteY402" fmla="*/ 0 h 284206"/>
                <a:gd name="connsiteX403" fmla="*/ 1137251 w 2972814"/>
                <a:gd name="connsiteY403" fmla="*/ 0 h 284206"/>
                <a:gd name="connsiteX404" fmla="*/ 1117299 w 2972814"/>
                <a:gd name="connsiteY404" fmla="*/ 0 h 284206"/>
                <a:gd name="connsiteX405" fmla="*/ 1097348 w 2972814"/>
                <a:gd name="connsiteY405" fmla="*/ 0 h 284206"/>
                <a:gd name="connsiteX406" fmla="*/ 1077396 w 2972814"/>
                <a:gd name="connsiteY406" fmla="*/ 0 h 284206"/>
                <a:gd name="connsiteX407" fmla="*/ 1057444 w 2972814"/>
                <a:gd name="connsiteY407" fmla="*/ 0 h 284206"/>
                <a:gd name="connsiteX408" fmla="*/ 1042065 w 2972814"/>
                <a:gd name="connsiteY408" fmla="*/ 0 h 284206"/>
                <a:gd name="connsiteX409" fmla="*/ 1057444 w 2972814"/>
                <a:gd name="connsiteY409" fmla="*/ 7511 h 284206"/>
                <a:gd name="connsiteX410" fmla="*/ 1062187 w 2972814"/>
                <a:gd name="connsiteY410" fmla="*/ 9991 h 284206"/>
                <a:gd name="connsiteX411" fmla="*/ 1077396 w 2972814"/>
                <a:gd name="connsiteY411" fmla="*/ 17958 h 284206"/>
                <a:gd name="connsiteX412" fmla="*/ 1081128 w 2972814"/>
                <a:gd name="connsiteY412" fmla="*/ 19983 h 284206"/>
                <a:gd name="connsiteX413" fmla="*/ 1097348 w 2972814"/>
                <a:gd name="connsiteY413" fmla="*/ 28494 h 284206"/>
                <a:gd name="connsiteX414" fmla="*/ 1100117 w 2972814"/>
                <a:gd name="connsiteY414" fmla="*/ 29974 h 284206"/>
                <a:gd name="connsiteX415" fmla="*/ 1117299 w 2972814"/>
                <a:gd name="connsiteY415" fmla="*/ 39166 h 284206"/>
                <a:gd name="connsiteX416" fmla="*/ 1118984 w 2972814"/>
                <a:gd name="connsiteY416" fmla="*/ 39966 h 284206"/>
                <a:gd name="connsiteX417" fmla="*/ 1137251 w 2972814"/>
                <a:gd name="connsiteY417" fmla="*/ 48687 h 284206"/>
                <a:gd name="connsiteX418" fmla="*/ 1140363 w 2972814"/>
                <a:gd name="connsiteY418" fmla="*/ 49957 h 284206"/>
                <a:gd name="connsiteX419" fmla="*/ 1157203 w 2972814"/>
                <a:gd name="connsiteY419" fmla="*/ 56646 h 284206"/>
                <a:gd name="connsiteX420" fmla="*/ 1169449 w 2972814"/>
                <a:gd name="connsiteY420" fmla="*/ 59949 h 284206"/>
                <a:gd name="connsiteX421" fmla="*/ 1177155 w 2972814"/>
                <a:gd name="connsiteY421" fmla="*/ 62181 h 284206"/>
                <a:gd name="connsiteX422" fmla="*/ 1197106 w 2972814"/>
                <a:gd name="connsiteY422" fmla="*/ 64946 h 284206"/>
                <a:gd name="connsiteX423" fmla="*/ 1217058 w 2972814"/>
                <a:gd name="connsiteY423" fmla="*/ 65004 h 284206"/>
                <a:gd name="connsiteX424" fmla="*/ 1237010 w 2972814"/>
                <a:gd name="connsiteY424" fmla="*/ 62357 h 284206"/>
                <a:gd name="connsiteX425" fmla="*/ 1247252 w 2972814"/>
                <a:gd name="connsiteY425" fmla="*/ 59949 h 284206"/>
                <a:gd name="connsiteX426" fmla="*/ 1256962 w 2972814"/>
                <a:gd name="connsiteY426" fmla="*/ 57624 h 284206"/>
                <a:gd name="connsiteX427" fmla="*/ 1276913 w 2972814"/>
                <a:gd name="connsiteY427" fmla="*/ 51561 h 284206"/>
                <a:gd name="connsiteX428" fmla="*/ 1281347 w 2972814"/>
                <a:gd name="connsiteY428" fmla="*/ 49957 h 284206"/>
                <a:gd name="connsiteX429" fmla="*/ 1296865 w 2972814"/>
                <a:gd name="connsiteY429" fmla="*/ 44297 h 284206"/>
                <a:gd name="connsiteX430" fmla="*/ 1309615 w 2972814"/>
                <a:gd name="connsiteY430" fmla="*/ 39966 h 284206"/>
                <a:gd name="connsiteX431" fmla="*/ 1316817 w 2972814"/>
                <a:gd name="connsiteY431" fmla="*/ 37488 h 284206"/>
                <a:gd name="connsiteX432" fmla="*/ 1336769 w 2972814"/>
                <a:gd name="connsiteY432" fmla="*/ 31284 h 284206"/>
                <a:gd name="connsiteX433" fmla="*/ 1342532 w 2972814"/>
                <a:gd name="connsiteY433" fmla="*/ 29974 h 284206"/>
                <a:gd name="connsiteX434" fmla="*/ 1356720 w 2972814"/>
                <a:gd name="connsiteY434" fmla="*/ 26712 h 284206"/>
                <a:gd name="connsiteX435" fmla="*/ 1376672 w 2972814"/>
                <a:gd name="connsiteY435" fmla="*/ 24863 h 284206"/>
                <a:gd name="connsiteX436" fmla="*/ 1396625 w 2972814"/>
                <a:gd name="connsiteY436" fmla="*/ 25444 h 284206"/>
                <a:gd name="connsiteX437" fmla="*/ 1416576 w 2972814"/>
                <a:gd name="connsiteY437" fmla="*/ 29524 h 284206"/>
                <a:gd name="connsiteX438" fmla="*/ 1417988 w 2972814"/>
                <a:gd name="connsiteY438" fmla="*/ 29974 h 284206"/>
                <a:gd name="connsiteX439" fmla="*/ 1436528 w 2972814"/>
                <a:gd name="connsiteY439" fmla="*/ 35962 h 284206"/>
                <a:gd name="connsiteX440" fmla="*/ 1445330 w 2972814"/>
                <a:gd name="connsiteY440" fmla="*/ 39966 h 284206"/>
                <a:gd name="connsiteX441" fmla="*/ 1456479 w 2972814"/>
                <a:gd name="connsiteY441" fmla="*/ 44980 h 284206"/>
                <a:gd name="connsiteX442" fmla="*/ 1466311 w 2972814"/>
                <a:gd name="connsiteY442" fmla="*/ 49957 h 284206"/>
                <a:gd name="connsiteX443" fmla="*/ 1476432 w 2972814"/>
                <a:gd name="connsiteY443" fmla="*/ 55130 h 284206"/>
                <a:gd name="connsiteX444" fmla="*/ 1485636 w 2972814"/>
                <a:gd name="connsiteY444" fmla="*/ 59949 h 284206"/>
                <a:gd name="connsiteX445" fmla="*/ 1496383 w 2972814"/>
                <a:gd name="connsiteY445" fmla="*/ 65553 h 284206"/>
                <a:gd name="connsiteX446" fmla="*/ 1505404 w 2972814"/>
                <a:gd name="connsiteY446" fmla="*/ 69940 h 284206"/>
                <a:gd name="connsiteX447" fmla="*/ 1516335 w 2972814"/>
                <a:gd name="connsiteY447" fmla="*/ 75268 h 284206"/>
                <a:gd name="connsiteX448" fmla="*/ 1528046 w 2972814"/>
                <a:gd name="connsiteY448" fmla="*/ 79932 h 284206"/>
                <a:gd name="connsiteX449" fmla="*/ 1536286 w 2972814"/>
                <a:gd name="connsiteY449" fmla="*/ 83176 h 284206"/>
                <a:gd name="connsiteX450" fmla="*/ 1556239 w 2972814"/>
                <a:gd name="connsiteY450" fmla="*/ 89000 h 284206"/>
                <a:gd name="connsiteX451" fmla="*/ 1561272 w 2972814"/>
                <a:gd name="connsiteY451" fmla="*/ 89923 h 284206"/>
                <a:gd name="connsiteX452" fmla="*/ 1576190 w 2972814"/>
                <a:gd name="connsiteY452" fmla="*/ 92731 h 284206"/>
                <a:gd name="connsiteX453" fmla="*/ 1596142 w 2972814"/>
                <a:gd name="connsiteY453" fmla="*/ 95363 h 284206"/>
                <a:gd name="connsiteX454" fmla="*/ 1616093 w 2972814"/>
                <a:gd name="connsiteY454" fmla="*/ 97476 h 284206"/>
                <a:gd name="connsiteX455" fmla="*/ 1636046 w 2972814"/>
                <a:gd name="connsiteY455" fmla="*/ 99306 h 284206"/>
                <a:gd name="connsiteX456" fmla="*/ 1640510 w 2972814"/>
                <a:gd name="connsiteY456" fmla="*/ 99915 h 284206"/>
                <a:gd name="connsiteX457" fmla="*/ 1655997 w 2972814"/>
                <a:gd name="connsiteY457" fmla="*/ 101915 h 284206"/>
                <a:gd name="connsiteX458" fmla="*/ 1675949 w 2972814"/>
                <a:gd name="connsiteY458" fmla="*/ 105581 h 284206"/>
                <a:gd name="connsiteX459" fmla="*/ 1694440 w 2972814"/>
                <a:gd name="connsiteY459" fmla="*/ 109906 h 284206"/>
                <a:gd name="connsiteX460" fmla="*/ 1695900 w 2972814"/>
                <a:gd name="connsiteY460" fmla="*/ 110247 h 284206"/>
                <a:gd name="connsiteX461" fmla="*/ 1715853 w 2972814"/>
                <a:gd name="connsiteY461" fmla="*/ 114997 h 284206"/>
                <a:gd name="connsiteX462" fmla="*/ 1734231 w 2972814"/>
                <a:gd name="connsiteY462" fmla="*/ 119898 h 284206"/>
                <a:gd name="connsiteX463" fmla="*/ 1735804 w 2972814"/>
                <a:gd name="connsiteY463" fmla="*/ 120298 h 284206"/>
                <a:gd name="connsiteX464" fmla="*/ 1755756 w 2972814"/>
                <a:gd name="connsiteY464" fmla="*/ 124931 h 284206"/>
                <a:gd name="connsiteX465" fmla="*/ 1775707 w 2972814"/>
                <a:gd name="connsiteY465" fmla="*/ 129280 h 284206"/>
                <a:gd name="connsiteX466" fmla="*/ 1778911 w 2972814"/>
                <a:gd name="connsiteY466" fmla="*/ 129889 h 284206"/>
                <a:gd name="connsiteX467" fmla="*/ 1795660 w 2972814"/>
                <a:gd name="connsiteY467" fmla="*/ 133066 h 284206"/>
                <a:gd name="connsiteX468" fmla="*/ 1815612 w 2972814"/>
                <a:gd name="connsiteY468" fmla="*/ 136187 h 284206"/>
                <a:gd name="connsiteX469" fmla="*/ 1835563 w 2972814"/>
                <a:gd name="connsiteY469" fmla="*/ 139188 h 284206"/>
                <a:gd name="connsiteX470" fmla="*/ 1841504 w 2972814"/>
                <a:gd name="connsiteY470" fmla="*/ 139881 h 2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</a:cxnLst>
              <a:rect l="l" t="t" r="r" b="b"/>
              <a:pathLst>
                <a:path w="2972814" h="284206">
                  <a:moveTo>
                    <a:pt x="219469" y="284207"/>
                  </a:moveTo>
                  <a:lnTo>
                    <a:pt x="239421" y="283923"/>
                  </a:lnTo>
                  <a:lnTo>
                    <a:pt x="255336" y="279762"/>
                  </a:lnTo>
                  <a:lnTo>
                    <a:pt x="259373" y="278704"/>
                  </a:lnTo>
                  <a:lnTo>
                    <a:pt x="277774" y="269770"/>
                  </a:lnTo>
                  <a:lnTo>
                    <a:pt x="279325" y="269047"/>
                  </a:lnTo>
                  <a:lnTo>
                    <a:pt x="295300" y="259779"/>
                  </a:lnTo>
                  <a:lnTo>
                    <a:pt x="299276" y="257422"/>
                  </a:lnTo>
                  <a:lnTo>
                    <a:pt x="311373" y="249787"/>
                  </a:lnTo>
                  <a:lnTo>
                    <a:pt x="319228" y="244984"/>
                  </a:lnTo>
                  <a:lnTo>
                    <a:pt x="328162" y="239796"/>
                  </a:lnTo>
                  <a:lnTo>
                    <a:pt x="339180" y="232948"/>
                  </a:lnTo>
                  <a:lnTo>
                    <a:pt x="345156" y="229804"/>
                  </a:lnTo>
                  <a:lnTo>
                    <a:pt x="359132" y="222715"/>
                  </a:lnTo>
                  <a:lnTo>
                    <a:pt x="365844" y="219813"/>
                  </a:lnTo>
                  <a:lnTo>
                    <a:pt x="379084" y="214187"/>
                  </a:lnTo>
                  <a:lnTo>
                    <a:pt x="391846" y="209821"/>
                  </a:lnTo>
                  <a:lnTo>
                    <a:pt x="399035" y="207396"/>
                  </a:lnTo>
                  <a:lnTo>
                    <a:pt x="418987" y="202051"/>
                  </a:lnTo>
                  <a:lnTo>
                    <a:pt x="428187" y="199830"/>
                  </a:lnTo>
                  <a:lnTo>
                    <a:pt x="438939" y="197273"/>
                  </a:lnTo>
                  <a:lnTo>
                    <a:pt x="458891" y="191921"/>
                  </a:lnTo>
                  <a:lnTo>
                    <a:pt x="464974" y="189838"/>
                  </a:lnTo>
                  <a:lnTo>
                    <a:pt x="478842" y="185084"/>
                  </a:lnTo>
                  <a:lnTo>
                    <a:pt x="492747" y="179847"/>
                  </a:lnTo>
                  <a:lnTo>
                    <a:pt x="498794" y="177479"/>
                  </a:lnTo>
                  <a:lnTo>
                    <a:pt x="515160" y="169855"/>
                  </a:lnTo>
                  <a:lnTo>
                    <a:pt x="518746" y="168165"/>
                  </a:lnTo>
                  <a:lnTo>
                    <a:pt x="535284" y="159864"/>
                  </a:lnTo>
                  <a:lnTo>
                    <a:pt x="538698" y="158222"/>
                  </a:lnTo>
                  <a:lnTo>
                    <a:pt x="555950" y="149872"/>
                  </a:lnTo>
                  <a:lnTo>
                    <a:pt x="558649" y="148579"/>
                  </a:lnTo>
                  <a:lnTo>
                    <a:pt x="577463" y="139881"/>
                  </a:lnTo>
                  <a:lnTo>
                    <a:pt x="578601" y="139335"/>
                  </a:lnTo>
                  <a:lnTo>
                    <a:pt x="598553" y="130829"/>
                  </a:lnTo>
                  <a:lnTo>
                    <a:pt x="600863" y="129889"/>
                  </a:lnTo>
                  <a:lnTo>
                    <a:pt x="618505" y="122956"/>
                  </a:lnTo>
                  <a:lnTo>
                    <a:pt x="626171" y="119898"/>
                  </a:lnTo>
                  <a:lnTo>
                    <a:pt x="638457" y="114900"/>
                  </a:lnTo>
                  <a:lnTo>
                    <a:pt x="649239" y="109906"/>
                  </a:lnTo>
                  <a:lnTo>
                    <a:pt x="658408" y="105651"/>
                  </a:lnTo>
                  <a:lnTo>
                    <a:pt x="669574" y="99915"/>
                  </a:lnTo>
                  <a:lnTo>
                    <a:pt x="678361" y="95393"/>
                  </a:lnTo>
                  <a:lnTo>
                    <a:pt x="686614" y="89923"/>
                  </a:lnTo>
                  <a:lnTo>
                    <a:pt x="698312" y="81883"/>
                  </a:lnTo>
                  <a:lnTo>
                    <a:pt x="700760" y="79932"/>
                  </a:lnTo>
                  <a:lnTo>
                    <a:pt x="713761" y="69940"/>
                  </a:lnTo>
                  <a:lnTo>
                    <a:pt x="718264" y="66409"/>
                  </a:lnTo>
                  <a:lnTo>
                    <a:pt x="725459" y="59949"/>
                  </a:lnTo>
                  <a:lnTo>
                    <a:pt x="736238" y="49957"/>
                  </a:lnTo>
                  <a:lnTo>
                    <a:pt x="738215" y="48146"/>
                  </a:lnTo>
                  <a:lnTo>
                    <a:pt x="746703" y="39966"/>
                  </a:lnTo>
                  <a:lnTo>
                    <a:pt x="756902" y="29974"/>
                  </a:lnTo>
                  <a:lnTo>
                    <a:pt x="758168" y="28732"/>
                  </a:lnTo>
                  <a:lnTo>
                    <a:pt x="766905" y="19983"/>
                  </a:lnTo>
                  <a:lnTo>
                    <a:pt x="777130" y="9991"/>
                  </a:lnTo>
                  <a:lnTo>
                    <a:pt x="778119" y="9062"/>
                  </a:lnTo>
                  <a:lnTo>
                    <a:pt x="788243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605251" y="0"/>
                  </a:lnTo>
                  <a:lnTo>
                    <a:pt x="598553" y="2703"/>
                  </a:lnTo>
                  <a:lnTo>
                    <a:pt x="581418" y="9991"/>
                  </a:lnTo>
                  <a:lnTo>
                    <a:pt x="578601" y="11202"/>
                  </a:lnTo>
                  <a:lnTo>
                    <a:pt x="559350" y="19983"/>
                  </a:lnTo>
                  <a:lnTo>
                    <a:pt x="558649" y="20297"/>
                  </a:lnTo>
                  <a:lnTo>
                    <a:pt x="539109" y="29974"/>
                  </a:lnTo>
                  <a:lnTo>
                    <a:pt x="538698" y="30176"/>
                  </a:lnTo>
                  <a:lnTo>
                    <a:pt x="518838" y="39966"/>
                  </a:lnTo>
                  <a:lnTo>
                    <a:pt x="518746" y="40011"/>
                  </a:lnTo>
                  <a:lnTo>
                    <a:pt x="498794" y="49122"/>
                  </a:lnTo>
                  <a:lnTo>
                    <a:pt x="496660" y="49957"/>
                  </a:lnTo>
                  <a:lnTo>
                    <a:pt x="478842" y="56910"/>
                  </a:lnTo>
                  <a:lnTo>
                    <a:pt x="469634" y="59949"/>
                  </a:lnTo>
                  <a:lnTo>
                    <a:pt x="458891" y="63567"/>
                  </a:lnTo>
                  <a:lnTo>
                    <a:pt x="438939" y="69030"/>
                  </a:lnTo>
                  <a:lnTo>
                    <a:pt x="435377" y="69940"/>
                  </a:lnTo>
                  <a:lnTo>
                    <a:pt x="418987" y="74045"/>
                  </a:lnTo>
                  <a:lnTo>
                    <a:pt x="399035" y="79369"/>
                  </a:lnTo>
                  <a:lnTo>
                    <a:pt x="397266" y="79932"/>
                  </a:lnTo>
                  <a:lnTo>
                    <a:pt x="379084" y="86010"/>
                  </a:lnTo>
                  <a:lnTo>
                    <a:pt x="369486" y="89923"/>
                  </a:lnTo>
                  <a:lnTo>
                    <a:pt x="359132" y="94112"/>
                  </a:lnTo>
                  <a:lnTo>
                    <a:pt x="348532" y="99915"/>
                  </a:lnTo>
                  <a:lnTo>
                    <a:pt x="339180" y="104822"/>
                  </a:lnTo>
                  <a:lnTo>
                    <a:pt x="330336" y="109906"/>
                  </a:lnTo>
                  <a:lnTo>
                    <a:pt x="319228" y="116516"/>
                  </a:lnTo>
                  <a:lnTo>
                    <a:pt x="313842" y="119898"/>
                  </a:lnTo>
                  <a:lnTo>
                    <a:pt x="299276" y="128985"/>
                  </a:lnTo>
                  <a:lnTo>
                    <a:pt x="297767" y="129889"/>
                  </a:lnTo>
                  <a:lnTo>
                    <a:pt x="280916" y="139881"/>
                  </a:lnTo>
                  <a:lnTo>
                    <a:pt x="279325" y="140800"/>
                  </a:lnTo>
                  <a:lnTo>
                    <a:pt x="260737" y="149872"/>
                  </a:lnTo>
                  <a:lnTo>
                    <a:pt x="259373" y="150529"/>
                  </a:lnTo>
                  <a:lnTo>
                    <a:pt x="239421" y="155608"/>
                  </a:lnTo>
                  <a:lnTo>
                    <a:pt x="219469" y="155983"/>
                  </a:lnTo>
                  <a:lnTo>
                    <a:pt x="200092" y="149872"/>
                  </a:lnTo>
                  <a:lnTo>
                    <a:pt x="199518" y="149696"/>
                  </a:lnTo>
                  <a:lnTo>
                    <a:pt x="184074" y="139881"/>
                  </a:lnTo>
                  <a:lnTo>
                    <a:pt x="179566" y="136920"/>
                  </a:lnTo>
                  <a:lnTo>
                    <a:pt x="172456" y="129889"/>
                  </a:lnTo>
                  <a:lnTo>
                    <a:pt x="161876" y="119898"/>
                  </a:lnTo>
                  <a:lnTo>
                    <a:pt x="159614" y="117699"/>
                  </a:lnTo>
                  <a:lnTo>
                    <a:pt x="153323" y="109906"/>
                  </a:lnTo>
                  <a:lnTo>
                    <a:pt x="145150" y="99915"/>
                  </a:lnTo>
                  <a:lnTo>
                    <a:pt x="139662" y="93162"/>
                  </a:lnTo>
                  <a:lnTo>
                    <a:pt x="137427" y="89923"/>
                  </a:lnTo>
                  <a:lnTo>
                    <a:pt x="130562" y="79932"/>
                  </a:lnTo>
                  <a:lnTo>
                    <a:pt x="123554" y="69940"/>
                  </a:lnTo>
                  <a:lnTo>
                    <a:pt x="119711" y="64481"/>
                  </a:lnTo>
                  <a:lnTo>
                    <a:pt x="116757" y="59949"/>
                  </a:lnTo>
                  <a:lnTo>
                    <a:pt x="110218" y="49957"/>
                  </a:lnTo>
                  <a:lnTo>
                    <a:pt x="103770" y="39966"/>
                  </a:lnTo>
                  <a:lnTo>
                    <a:pt x="99759" y="33970"/>
                  </a:lnTo>
                  <a:lnTo>
                    <a:pt x="96997" y="29974"/>
                  </a:lnTo>
                  <a:lnTo>
                    <a:pt x="90234" y="19983"/>
                  </a:lnTo>
                  <a:lnTo>
                    <a:pt x="83572" y="9991"/>
                  </a:lnTo>
                  <a:lnTo>
                    <a:pt x="79807" y="4370"/>
                  </a:lnTo>
                  <a:lnTo>
                    <a:pt x="76563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4852"/>
                  </a:lnTo>
                  <a:lnTo>
                    <a:pt x="16082" y="69940"/>
                  </a:lnTo>
                  <a:lnTo>
                    <a:pt x="19952" y="71170"/>
                  </a:lnTo>
                  <a:lnTo>
                    <a:pt x="32580" y="79932"/>
                  </a:lnTo>
                  <a:lnTo>
                    <a:pt x="39904" y="85031"/>
                  </a:lnTo>
                  <a:lnTo>
                    <a:pt x="44575" y="89923"/>
                  </a:lnTo>
                  <a:lnTo>
                    <a:pt x="53976" y="99915"/>
                  </a:lnTo>
                  <a:lnTo>
                    <a:pt x="59855" y="105900"/>
                  </a:lnTo>
                  <a:lnTo>
                    <a:pt x="62936" y="109906"/>
                  </a:lnTo>
                  <a:lnTo>
                    <a:pt x="70304" y="119898"/>
                  </a:lnTo>
                  <a:lnTo>
                    <a:pt x="77759" y="129889"/>
                  </a:lnTo>
                  <a:lnTo>
                    <a:pt x="79807" y="132446"/>
                  </a:lnTo>
                  <a:lnTo>
                    <a:pt x="85032" y="139881"/>
                  </a:lnTo>
                  <a:lnTo>
                    <a:pt x="91648" y="149872"/>
                  </a:lnTo>
                  <a:lnTo>
                    <a:pt x="98190" y="159864"/>
                  </a:lnTo>
                  <a:lnTo>
                    <a:pt x="99759" y="162183"/>
                  </a:lnTo>
                  <a:lnTo>
                    <a:pt x="104843" y="169855"/>
                  </a:lnTo>
                  <a:lnTo>
                    <a:pt x="111399" y="179847"/>
                  </a:lnTo>
                  <a:lnTo>
                    <a:pt x="117990" y="189838"/>
                  </a:lnTo>
                  <a:lnTo>
                    <a:pt x="119711" y="192469"/>
                  </a:lnTo>
                  <a:lnTo>
                    <a:pt x="124707" y="199830"/>
                  </a:lnTo>
                  <a:lnTo>
                    <a:pt x="131704" y="209821"/>
                  </a:lnTo>
                  <a:lnTo>
                    <a:pt x="138796" y="219813"/>
                  </a:lnTo>
                  <a:lnTo>
                    <a:pt x="139662" y="221075"/>
                  </a:lnTo>
                  <a:lnTo>
                    <a:pt x="146544" y="229804"/>
                  </a:lnTo>
                  <a:lnTo>
                    <a:pt x="154592" y="239796"/>
                  </a:lnTo>
                  <a:lnTo>
                    <a:pt x="159614" y="246060"/>
                  </a:lnTo>
                  <a:lnTo>
                    <a:pt x="163476" y="249787"/>
                  </a:lnTo>
                  <a:lnTo>
                    <a:pt x="173785" y="259779"/>
                  </a:lnTo>
                  <a:lnTo>
                    <a:pt x="179566" y="265262"/>
                  </a:lnTo>
                  <a:lnTo>
                    <a:pt x="186652" y="269770"/>
                  </a:lnTo>
                  <a:lnTo>
                    <a:pt x="199518" y="277683"/>
                  </a:lnTo>
                  <a:lnTo>
                    <a:pt x="206161" y="279762"/>
                  </a:lnTo>
                  <a:close/>
                  <a:moveTo>
                    <a:pt x="2893007" y="272574"/>
                  </a:moveTo>
                  <a:lnTo>
                    <a:pt x="2912959" y="270070"/>
                  </a:lnTo>
                  <a:lnTo>
                    <a:pt x="2913715" y="269770"/>
                  </a:lnTo>
                  <a:lnTo>
                    <a:pt x="2932911" y="261869"/>
                  </a:lnTo>
                  <a:lnTo>
                    <a:pt x="2936334" y="259779"/>
                  </a:lnTo>
                  <a:lnTo>
                    <a:pt x="2952862" y="250195"/>
                  </a:lnTo>
                  <a:lnTo>
                    <a:pt x="2953458" y="249787"/>
                  </a:lnTo>
                  <a:lnTo>
                    <a:pt x="2967799" y="239796"/>
                  </a:lnTo>
                  <a:lnTo>
                    <a:pt x="2972814" y="236264"/>
                  </a:lnTo>
                  <a:lnTo>
                    <a:pt x="2972814" y="229804"/>
                  </a:lnTo>
                  <a:lnTo>
                    <a:pt x="2972814" y="219813"/>
                  </a:lnTo>
                  <a:lnTo>
                    <a:pt x="2972814" y="209821"/>
                  </a:lnTo>
                  <a:lnTo>
                    <a:pt x="2972814" y="199830"/>
                  </a:lnTo>
                  <a:lnTo>
                    <a:pt x="2972814" y="189838"/>
                  </a:lnTo>
                  <a:lnTo>
                    <a:pt x="2972814" y="179847"/>
                  </a:lnTo>
                  <a:lnTo>
                    <a:pt x="2972814" y="169855"/>
                  </a:lnTo>
                  <a:lnTo>
                    <a:pt x="2972814" y="159864"/>
                  </a:lnTo>
                  <a:lnTo>
                    <a:pt x="2972814" y="149872"/>
                  </a:lnTo>
                  <a:lnTo>
                    <a:pt x="2972814" y="139881"/>
                  </a:lnTo>
                  <a:lnTo>
                    <a:pt x="2972814" y="129889"/>
                  </a:lnTo>
                  <a:lnTo>
                    <a:pt x="2972814" y="119898"/>
                  </a:lnTo>
                  <a:lnTo>
                    <a:pt x="2972814" y="109906"/>
                  </a:lnTo>
                  <a:lnTo>
                    <a:pt x="2972814" y="107788"/>
                  </a:lnTo>
                  <a:lnTo>
                    <a:pt x="2969808" y="109906"/>
                  </a:lnTo>
                  <a:lnTo>
                    <a:pt x="2955606" y="119898"/>
                  </a:lnTo>
                  <a:lnTo>
                    <a:pt x="2952862" y="121821"/>
                  </a:lnTo>
                  <a:lnTo>
                    <a:pt x="2938913" y="129889"/>
                  </a:lnTo>
                  <a:lnTo>
                    <a:pt x="2932911" y="133437"/>
                  </a:lnTo>
                  <a:lnTo>
                    <a:pt x="2917344" y="139881"/>
                  </a:lnTo>
                  <a:lnTo>
                    <a:pt x="2912959" y="141675"/>
                  </a:lnTo>
                  <a:lnTo>
                    <a:pt x="2893007" y="143983"/>
                  </a:lnTo>
                  <a:lnTo>
                    <a:pt x="2873055" y="140130"/>
                  </a:lnTo>
                  <a:lnTo>
                    <a:pt x="2872650" y="139881"/>
                  </a:lnTo>
                  <a:lnTo>
                    <a:pt x="2856619" y="129889"/>
                  </a:lnTo>
                  <a:lnTo>
                    <a:pt x="2853104" y="127742"/>
                  </a:lnTo>
                  <a:lnTo>
                    <a:pt x="2845233" y="119898"/>
                  </a:lnTo>
                  <a:lnTo>
                    <a:pt x="2835158" y="109906"/>
                  </a:lnTo>
                  <a:lnTo>
                    <a:pt x="2833152" y="107863"/>
                  </a:lnTo>
                  <a:lnTo>
                    <a:pt x="2827224" y="99915"/>
                  </a:lnTo>
                  <a:lnTo>
                    <a:pt x="2819493" y="89923"/>
                  </a:lnTo>
                  <a:lnTo>
                    <a:pt x="2813200" y="81661"/>
                  </a:lnTo>
                  <a:lnTo>
                    <a:pt x="2812066" y="79932"/>
                  </a:lnTo>
                  <a:lnTo>
                    <a:pt x="2805473" y="69940"/>
                  </a:lnTo>
                  <a:lnTo>
                    <a:pt x="2799197" y="59949"/>
                  </a:lnTo>
                  <a:lnTo>
                    <a:pt x="2793248" y="51197"/>
                  </a:lnTo>
                  <a:lnTo>
                    <a:pt x="2792461" y="49957"/>
                  </a:lnTo>
                  <a:lnTo>
                    <a:pt x="2786480" y="39966"/>
                  </a:lnTo>
                  <a:lnTo>
                    <a:pt x="2780251" y="29974"/>
                  </a:lnTo>
                  <a:lnTo>
                    <a:pt x="2774055" y="19983"/>
                  </a:lnTo>
                  <a:lnTo>
                    <a:pt x="2773297" y="18759"/>
                  </a:lnTo>
                  <a:lnTo>
                    <a:pt x="2767711" y="9991"/>
                  </a:lnTo>
                  <a:lnTo>
                    <a:pt x="2761428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202406" y="0"/>
                  </a:lnTo>
                  <a:lnTo>
                    <a:pt x="2214647" y="9039"/>
                  </a:lnTo>
                  <a:lnTo>
                    <a:pt x="2215775" y="9991"/>
                  </a:lnTo>
                  <a:lnTo>
                    <a:pt x="2227457" y="19983"/>
                  </a:lnTo>
                  <a:lnTo>
                    <a:pt x="2234599" y="25879"/>
                  </a:lnTo>
                  <a:lnTo>
                    <a:pt x="2239047" y="29974"/>
                  </a:lnTo>
                  <a:lnTo>
                    <a:pt x="2249436" y="39966"/>
                  </a:lnTo>
                  <a:lnTo>
                    <a:pt x="2254550" y="44512"/>
                  </a:lnTo>
                  <a:lnTo>
                    <a:pt x="2260679" y="49957"/>
                  </a:lnTo>
                  <a:lnTo>
                    <a:pt x="2271692" y="59949"/>
                  </a:lnTo>
                  <a:lnTo>
                    <a:pt x="2274503" y="62458"/>
                  </a:lnTo>
                  <a:lnTo>
                    <a:pt x="2283074" y="69940"/>
                  </a:lnTo>
                  <a:lnTo>
                    <a:pt x="2294454" y="79680"/>
                  </a:lnTo>
                  <a:lnTo>
                    <a:pt x="2294786" y="79932"/>
                  </a:lnTo>
                  <a:lnTo>
                    <a:pt x="2307596" y="89923"/>
                  </a:lnTo>
                  <a:lnTo>
                    <a:pt x="2314406" y="95257"/>
                  </a:lnTo>
                  <a:lnTo>
                    <a:pt x="2321810" y="99915"/>
                  </a:lnTo>
                  <a:lnTo>
                    <a:pt x="2334357" y="107875"/>
                  </a:lnTo>
                  <a:lnTo>
                    <a:pt x="2338445" y="109906"/>
                  </a:lnTo>
                  <a:lnTo>
                    <a:pt x="2354310" y="117755"/>
                  </a:lnTo>
                  <a:lnTo>
                    <a:pt x="2361225" y="119898"/>
                  </a:lnTo>
                  <a:lnTo>
                    <a:pt x="2374261" y="124027"/>
                  </a:lnTo>
                  <a:lnTo>
                    <a:pt x="2394213" y="127092"/>
                  </a:lnTo>
                  <a:lnTo>
                    <a:pt x="2414165" y="126999"/>
                  </a:lnTo>
                  <a:lnTo>
                    <a:pt x="2434117" y="124142"/>
                  </a:lnTo>
                  <a:lnTo>
                    <a:pt x="2450902" y="119898"/>
                  </a:lnTo>
                  <a:lnTo>
                    <a:pt x="2454068" y="119126"/>
                  </a:lnTo>
                  <a:lnTo>
                    <a:pt x="2474020" y="113055"/>
                  </a:lnTo>
                  <a:lnTo>
                    <a:pt x="2482532" y="109906"/>
                  </a:lnTo>
                  <a:lnTo>
                    <a:pt x="2493972" y="105638"/>
                  </a:lnTo>
                  <a:lnTo>
                    <a:pt x="2507519" y="99915"/>
                  </a:lnTo>
                  <a:lnTo>
                    <a:pt x="2513924" y="97244"/>
                  </a:lnTo>
                  <a:lnTo>
                    <a:pt x="2530524" y="89923"/>
                  </a:lnTo>
                  <a:lnTo>
                    <a:pt x="2533875" y="88426"/>
                  </a:lnTo>
                  <a:lnTo>
                    <a:pt x="2551342" y="79932"/>
                  </a:lnTo>
                  <a:lnTo>
                    <a:pt x="2553827" y="78733"/>
                  </a:lnTo>
                  <a:lnTo>
                    <a:pt x="2571504" y="69940"/>
                  </a:lnTo>
                  <a:lnTo>
                    <a:pt x="2573779" y="68792"/>
                  </a:lnTo>
                  <a:lnTo>
                    <a:pt x="2591582" y="59949"/>
                  </a:lnTo>
                  <a:lnTo>
                    <a:pt x="2593731" y="58889"/>
                  </a:lnTo>
                  <a:lnTo>
                    <a:pt x="2613683" y="50042"/>
                  </a:lnTo>
                  <a:lnTo>
                    <a:pt x="2613928" y="49957"/>
                  </a:lnTo>
                  <a:lnTo>
                    <a:pt x="2633634" y="43630"/>
                  </a:lnTo>
                  <a:lnTo>
                    <a:pt x="2653586" y="40300"/>
                  </a:lnTo>
                  <a:lnTo>
                    <a:pt x="2673538" y="42390"/>
                  </a:lnTo>
                  <a:lnTo>
                    <a:pt x="2692310" y="49957"/>
                  </a:lnTo>
                  <a:lnTo>
                    <a:pt x="2693490" y="50423"/>
                  </a:lnTo>
                  <a:lnTo>
                    <a:pt x="2705719" y="59949"/>
                  </a:lnTo>
                  <a:lnTo>
                    <a:pt x="2713441" y="65883"/>
                  </a:lnTo>
                  <a:lnTo>
                    <a:pt x="2717203" y="69940"/>
                  </a:lnTo>
                  <a:lnTo>
                    <a:pt x="2725966" y="79932"/>
                  </a:lnTo>
                  <a:lnTo>
                    <a:pt x="2733393" y="88035"/>
                  </a:lnTo>
                  <a:lnTo>
                    <a:pt x="2734803" y="89923"/>
                  </a:lnTo>
                  <a:lnTo>
                    <a:pt x="2742080" y="99915"/>
                  </a:lnTo>
                  <a:lnTo>
                    <a:pt x="2749352" y="109906"/>
                  </a:lnTo>
                  <a:lnTo>
                    <a:pt x="2753345" y="115433"/>
                  </a:lnTo>
                  <a:lnTo>
                    <a:pt x="2756133" y="119898"/>
                  </a:lnTo>
                  <a:lnTo>
                    <a:pt x="2762420" y="129889"/>
                  </a:lnTo>
                  <a:lnTo>
                    <a:pt x="2768744" y="139881"/>
                  </a:lnTo>
                  <a:lnTo>
                    <a:pt x="2773297" y="147295"/>
                  </a:lnTo>
                  <a:lnTo>
                    <a:pt x="2774853" y="149872"/>
                  </a:lnTo>
                  <a:lnTo>
                    <a:pt x="2781156" y="159864"/>
                  </a:lnTo>
                  <a:lnTo>
                    <a:pt x="2787358" y="169855"/>
                  </a:lnTo>
                  <a:lnTo>
                    <a:pt x="2793248" y="179594"/>
                  </a:lnTo>
                  <a:lnTo>
                    <a:pt x="2793413" y="179847"/>
                  </a:lnTo>
                  <a:lnTo>
                    <a:pt x="2799910" y="189838"/>
                  </a:lnTo>
                  <a:lnTo>
                    <a:pt x="2806443" y="199830"/>
                  </a:lnTo>
                  <a:lnTo>
                    <a:pt x="2812964" y="209821"/>
                  </a:lnTo>
                  <a:lnTo>
                    <a:pt x="2813200" y="210188"/>
                  </a:lnTo>
                  <a:lnTo>
                    <a:pt x="2820499" y="219813"/>
                  </a:lnTo>
                  <a:lnTo>
                    <a:pt x="2828269" y="229804"/>
                  </a:lnTo>
                  <a:lnTo>
                    <a:pt x="2833152" y="236476"/>
                  </a:lnTo>
                  <a:lnTo>
                    <a:pt x="2836373" y="239796"/>
                  </a:lnTo>
                  <a:lnTo>
                    <a:pt x="2846787" y="249787"/>
                  </a:lnTo>
                  <a:lnTo>
                    <a:pt x="2853104" y="256001"/>
                  </a:lnTo>
                  <a:lnTo>
                    <a:pt x="2859237" y="259779"/>
                  </a:lnTo>
                  <a:lnTo>
                    <a:pt x="2873055" y="268316"/>
                  </a:lnTo>
                  <a:lnTo>
                    <a:pt x="2879937" y="269770"/>
                  </a:lnTo>
                  <a:close/>
                  <a:moveTo>
                    <a:pt x="1855515" y="141522"/>
                  </a:moveTo>
                  <a:lnTo>
                    <a:pt x="1875467" y="142545"/>
                  </a:lnTo>
                  <a:lnTo>
                    <a:pt x="1895419" y="141091"/>
                  </a:lnTo>
                  <a:lnTo>
                    <a:pt x="1900927" y="139881"/>
                  </a:lnTo>
                  <a:lnTo>
                    <a:pt x="1915370" y="136875"/>
                  </a:lnTo>
                  <a:lnTo>
                    <a:pt x="1931671" y="129889"/>
                  </a:lnTo>
                  <a:lnTo>
                    <a:pt x="1935322" y="128340"/>
                  </a:lnTo>
                  <a:lnTo>
                    <a:pt x="1948483" y="119898"/>
                  </a:lnTo>
                  <a:lnTo>
                    <a:pt x="1955274" y="115334"/>
                  </a:lnTo>
                  <a:lnTo>
                    <a:pt x="1961655" y="109906"/>
                  </a:lnTo>
                  <a:lnTo>
                    <a:pt x="1973232" y="99915"/>
                  </a:lnTo>
                  <a:lnTo>
                    <a:pt x="1975226" y="98179"/>
                  </a:lnTo>
                  <a:lnTo>
                    <a:pt x="1983148" y="89923"/>
                  </a:lnTo>
                  <a:lnTo>
                    <a:pt x="1992925" y="79932"/>
                  </a:lnTo>
                  <a:lnTo>
                    <a:pt x="1995177" y="77586"/>
                  </a:lnTo>
                  <a:lnTo>
                    <a:pt x="2001847" y="69940"/>
                  </a:lnTo>
                  <a:lnTo>
                    <a:pt x="2010791" y="59949"/>
                  </a:lnTo>
                  <a:lnTo>
                    <a:pt x="2015129" y="54835"/>
                  </a:lnTo>
                  <a:lnTo>
                    <a:pt x="2019227" y="49957"/>
                  </a:lnTo>
                  <a:lnTo>
                    <a:pt x="2027780" y="39966"/>
                  </a:lnTo>
                  <a:lnTo>
                    <a:pt x="2035081" y="31801"/>
                  </a:lnTo>
                  <a:lnTo>
                    <a:pt x="2036838" y="29974"/>
                  </a:lnTo>
                  <a:lnTo>
                    <a:pt x="2046147" y="19983"/>
                  </a:lnTo>
                  <a:lnTo>
                    <a:pt x="2055033" y="10619"/>
                  </a:lnTo>
                  <a:lnTo>
                    <a:pt x="2055739" y="9991"/>
                  </a:lnTo>
                  <a:lnTo>
                    <a:pt x="2067112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34808" y="0"/>
                  </a:lnTo>
                  <a:lnTo>
                    <a:pt x="1915370" y="8621"/>
                  </a:lnTo>
                  <a:lnTo>
                    <a:pt x="1908776" y="9991"/>
                  </a:lnTo>
                  <a:lnTo>
                    <a:pt x="1895419" y="12706"/>
                  </a:lnTo>
                  <a:lnTo>
                    <a:pt x="1875467" y="13944"/>
                  </a:lnTo>
                  <a:lnTo>
                    <a:pt x="1855515" y="12833"/>
                  </a:lnTo>
                  <a:lnTo>
                    <a:pt x="1835563" y="10716"/>
                  </a:lnTo>
                  <a:lnTo>
                    <a:pt x="1830646" y="9991"/>
                  </a:lnTo>
                  <a:lnTo>
                    <a:pt x="1815612" y="7786"/>
                  </a:lnTo>
                  <a:lnTo>
                    <a:pt x="1795660" y="4518"/>
                  </a:lnTo>
                  <a:lnTo>
                    <a:pt x="1775707" y="915"/>
                  </a:lnTo>
                  <a:lnTo>
                    <a:pt x="1771689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42065" y="0"/>
                  </a:lnTo>
                  <a:lnTo>
                    <a:pt x="1057444" y="7511"/>
                  </a:lnTo>
                  <a:lnTo>
                    <a:pt x="1062187" y="9991"/>
                  </a:lnTo>
                  <a:lnTo>
                    <a:pt x="1077396" y="17958"/>
                  </a:lnTo>
                  <a:lnTo>
                    <a:pt x="1081128" y="19983"/>
                  </a:lnTo>
                  <a:lnTo>
                    <a:pt x="1097348" y="28494"/>
                  </a:lnTo>
                  <a:lnTo>
                    <a:pt x="1100117" y="29974"/>
                  </a:lnTo>
                  <a:lnTo>
                    <a:pt x="1117299" y="39166"/>
                  </a:lnTo>
                  <a:lnTo>
                    <a:pt x="1118984" y="39966"/>
                  </a:lnTo>
                  <a:lnTo>
                    <a:pt x="1137251" y="48687"/>
                  </a:lnTo>
                  <a:lnTo>
                    <a:pt x="1140363" y="49957"/>
                  </a:lnTo>
                  <a:lnTo>
                    <a:pt x="1157203" y="56646"/>
                  </a:lnTo>
                  <a:lnTo>
                    <a:pt x="1169449" y="59949"/>
                  </a:lnTo>
                  <a:lnTo>
                    <a:pt x="1177155" y="62181"/>
                  </a:lnTo>
                  <a:lnTo>
                    <a:pt x="1197106" y="64946"/>
                  </a:lnTo>
                  <a:lnTo>
                    <a:pt x="1217058" y="65004"/>
                  </a:lnTo>
                  <a:lnTo>
                    <a:pt x="1237010" y="62357"/>
                  </a:lnTo>
                  <a:lnTo>
                    <a:pt x="1247252" y="59949"/>
                  </a:lnTo>
                  <a:lnTo>
                    <a:pt x="1256962" y="57624"/>
                  </a:lnTo>
                  <a:lnTo>
                    <a:pt x="1276913" y="51561"/>
                  </a:lnTo>
                  <a:lnTo>
                    <a:pt x="1281347" y="49957"/>
                  </a:lnTo>
                  <a:lnTo>
                    <a:pt x="1296865" y="44297"/>
                  </a:lnTo>
                  <a:lnTo>
                    <a:pt x="1309615" y="39966"/>
                  </a:lnTo>
                  <a:lnTo>
                    <a:pt x="1316817" y="37488"/>
                  </a:lnTo>
                  <a:lnTo>
                    <a:pt x="1336769" y="31284"/>
                  </a:lnTo>
                  <a:lnTo>
                    <a:pt x="1342532" y="29974"/>
                  </a:lnTo>
                  <a:lnTo>
                    <a:pt x="1356720" y="26712"/>
                  </a:lnTo>
                  <a:lnTo>
                    <a:pt x="1376672" y="24863"/>
                  </a:lnTo>
                  <a:lnTo>
                    <a:pt x="1396625" y="25444"/>
                  </a:lnTo>
                  <a:lnTo>
                    <a:pt x="1416576" y="29524"/>
                  </a:lnTo>
                  <a:lnTo>
                    <a:pt x="1417988" y="29974"/>
                  </a:lnTo>
                  <a:lnTo>
                    <a:pt x="1436528" y="35962"/>
                  </a:lnTo>
                  <a:lnTo>
                    <a:pt x="1445330" y="39966"/>
                  </a:lnTo>
                  <a:lnTo>
                    <a:pt x="1456479" y="44980"/>
                  </a:lnTo>
                  <a:lnTo>
                    <a:pt x="1466311" y="49957"/>
                  </a:lnTo>
                  <a:lnTo>
                    <a:pt x="1476432" y="55130"/>
                  </a:lnTo>
                  <a:lnTo>
                    <a:pt x="1485636" y="59949"/>
                  </a:lnTo>
                  <a:lnTo>
                    <a:pt x="1496383" y="65553"/>
                  </a:lnTo>
                  <a:lnTo>
                    <a:pt x="1505404" y="69940"/>
                  </a:lnTo>
                  <a:lnTo>
                    <a:pt x="1516335" y="75268"/>
                  </a:lnTo>
                  <a:lnTo>
                    <a:pt x="1528046" y="79932"/>
                  </a:lnTo>
                  <a:lnTo>
                    <a:pt x="1536286" y="83176"/>
                  </a:lnTo>
                  <a:lnTo>
                    <a:pt x="1556239" y="89000"/>
                  </a:lnTo>
                  <a:lnTo>
                    <a:pt x="1561272" y="89923"/>
                  </a:lnTo>
                  <a:lnTo>
                    <a:pt x="1576190" y="92731"/>
                  </a:lnTo>
                  <a:lnTo>
                    <a:pt x="1596142" y="95363"/>
                  </a:lnTo>
                  <a:lnTo>
                    <a:pt x="1616093" y="97476"/>
                  </a:lnTo>
                  <a:lnTo>
                    <a:pt x="1636046" y="99306"/>
                  </a:lnTo>
                  <a:lnTo>
                    <a:pt x="1640510" y="99915"/>
                  </a:lnTo>
                  <a:lnTo>
                    <a:pt x="1655997" y="101915"/>
                  </a:lnTo>
                  <a:lnTo>
                    <a:pt x="1675949" y="105581"/>
                  </a:lnTo>
                  <a:lnTo>
                    <a:pt x="1694440" y="109906"/>
                  </a:lnTo>
                  <a:lnTo>
                    <a:pt x="1695900" y="110247"/>
                  </a:lnTo>
                  <a:lnTo>
                    <a:pt x="1715853" y="114997"/>
                  </a:lnTo>
                  <a:lnTo>
                    <a:pt x="1734231" y="119898"/>
                  </a:lnTo>
                  <a:lnTo>
                    <a:pt x="1735804" y="120298"/>
                  </a:lnTo>
                  <a:lnTo>
                    <a:pt x="1755756" y="124931"/>
                  </a:lnTo>
                  <a:lnTo>
                    <a:pt x="1775707" y="129280"/>
                  </a:lnTo>
                  <a:lnTo>
                    <a:pt x="1778911" y="129889"/>
                  </a:lnTo>
                  <a:lnTo>
                    <a:pt x="1795660" y="133066"/>
                  </a:lnTo>
                  <a:lnTo>
                    <a:pt x="1815612" y="136187"/>
                  </a:lnTo>
                  <a:lnTo>
                    <a:pt x="1835563" y="139188"/>
                  </a:lnTo>
                  <a:lnTo>
                    <a:pt x="1841504" y="139881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任意多边形: 形状 2353">
              <a:extLst>
                <a:ext uri="{FF2B5EF4-FFF2-40B4-BE49-F238E27FC236}">
                  <a16:creationId xmlns:a16="http://schemas.microsoft.com/office/drawing/2014/main" id="{2857BF83-3039-52E3-5070-2CB20531AE0E}"/>
                </a:ext>
              </a:extLst>
            </p:cNvPr>
            <p:cNvSpPr/>
            <p:nvPr/>
          </p:nvSpPr>
          <p:spPr>
            <a:xfrm>
              <a:off x="9060202" y="2690550"/>
              <a:ext cx="2896250" cy="155982"/>
            </a:xfrm>
            <a:custGeom>
              <a:avLst/>
              <a:gdLst>
                <a:gd name="connsiteX0" fmla="*/ 142906 w 2896250"/>
                <a:gd name="connsiteY0" fmla="*/ 155983 h 155982"/>
                <a:gd name="connsiteX1" fmla="*/ 162858 w 2896250"/>
                <a:gd name="connsiteY1" fmla="*/ 155608 h 155982"/>
                <a:gd name="connsiteX2" fmla="*/ 182809 w 2896250"/>
                <a:gd name="connsiteY2" fmla="*/ 150529 h 155982"/>
                <a:gd name="connsiteX3" fmla="*/ 184174 w 2896250"/>
                <a:gd name="connsiteY3" fmla="*/ 149872 h 155982"/>
                <a:gd name="connsiteX4" fmla="*/ 202761 w 2896250"/>
                <a:gd name="connsiteY4" fmla="*/ 140800 h 155982"/>
                <a:gd name="connsiteX5" fmla="*/ 204352 w 2896250"/>
                <a:gd name="connsiteY5" fmla="*/ 139881 h 155982"/>
                <a:gd name="connsiteX6" fmla="*/ 221204 w 2896250"/>
                <a:gd name="connsiteY6" fmla="*/ 129889 h 155982"/>
                <a:gd name="connsiteX7" fmla="*/ 222713 w 2896250"/>
                <a:gd name="connsiteY7" fmla="*/ 128985 h 155982"/>
                <a:gd name="connsiteX8" fmla="*/ 237279 w 2896250"/>
                <a:gd name="connsiteY8" fmla="*/ 119898 h 155982"/>
                <a:gd name="connsiteX9" fmla="*/ 242665 w 2896250"/>
                <a:gd name="connsiteY9" fmla="*/ 116516 h 155982"/>
                <a:gd name="connsiteX10" fmla="*/ 253772 w 2896250"/>
                <a:gd name="connsiteY10" fmla="*/ 109906 h 155982"/>
                <a:gd name="connsiteX11" fmla="*/ 262617 w 2896250"/>
                <a:gd name="connsiteY11" fmla="*/ 104822 h 155982"/>
                <a:gd name="connsiteX12" fmla="*/ 271968 w 2896250"/>
                <a:gd name="connsiteY12" fmla="*/ 99915 h 155982"/>
                <a:gd name="connsiteX13" fmla="*/ 282568 w 2896250"/>
                <a:gd name="connsiteY13" fmla="*/ 94112 h 155982"/>
                <a:gd name="connsiteX14" fmla="*/ 292922 w 2896250"/>
                <a:gd name="connsiteY14" fmla="*/ 89923 h 155982"/>
                <a:gd name="connsiteX15" fmla="*/ 302520 w 2896250"/>
                <a:gd name="connsiteY15" fmla="*/ 86010 h 155982"/>
                <a:gd name="connsiteX16" fmla="*/ 320702 w 2896250"/>
                <a:gd name="connsiteY16" fmla="*/ 79932 h 155982"/>
                <a:gd name="connsiteX17" fmla="*/ 322472 w 2896250"/>
                <a:gd name="connsiteY17" fmla="*/ 79369 h 155982"/>
                <a:gd name="connsiteX18" fmla="*/ 342424 w 2896250"/>
                <a:gd name="connsiteY18" fmla="*/ 74045 h 155982"/>
                <a:gd name="connsiteX19" fmla="*/ 358814 w 2896250"/>
                <a:gd name="connsiteY19" fmla="*/ 69940 h 155982"/>
                <a:gd name="connsiteX20" fmla="*/ 362375 w 2896250"/>
                <a:gd name="connsiteY20" fmla="*/ 69030 h 155982"/>
                <a:gd name="connsiteX21" fmla="*/ 382327 w 2896250"/>
                <a:gd name="connsiteY21" fmla="*/ 63567 h 155982"/>
                <a:gd name="connsiteX22" fmla="*/ 393071 w 2896250"/>
                <a:gd name="connsiteY22" fmla="*/ 59949 h 155982"/>
                <a:gd name="connsiteX23" fmla="*/ 402279 w 2896250"/>
                <a:gd name="connsiteY23" fmla="*/ 56910 h 155982"/>
                <a:gd name="connsiteX24" fmla="*/ 420096 w 2896250"/>
                <a:gd name="connsiteY24" fmla="*/ 49957 h 155982"/>
                <a:gd name="connsiteX25" fmla="*/ 422231 w 2896250"/>
                <a:gd name="connsiteY25" fmla="*/ 49122 h 155982"/>
                <a:gd name="connsiteX26" fmla="*/ 442182 w 2896250"/>
                <a:gd name="connsiteY26" fmla="*/ 40011 h 155982"/>
                <a:gd name="connsiteX27" fmla="*/ 442274 w 2896250"/>
                <a:gd name="connsiteY27" fmla="*/ 39966 h 155982"/>
                <a:gd name="connsiteX28" fmla="*/ 462134 w 2896250"/>
                <a:gd name="connsiteY28" fmla="*/ 30176 h 155982"/>
                <a:gd name="connsiteX29" fmla="*/ 462545 w 2896250"/>
                <a:gd name="connsiteY29" fmla="*/ 29974 h 155982"/>
                <a:gd name="connsiteX30" fmla="*/ 482086 w 2896250"/>
                <a:gd name="connsiteY30" fmla="*/ 20297 h 155982"/>
                <a:gd name="connsiteX31" fmla="*/ 482787 w 2896250"/>
                <a:gd name="connsiteY31" fmla="*/ 19983 h 155982"/>
                <a:gd name="connsiteX32" fmla="*/ 502038 w 2896250"/>
                <a:gd name="connsiteY32" fmla="*/ 11202 h 155982"/>
                <a:gd name="connsiteX33" fmla="*/ 504854 w 2896250"/>
                <a:gd name="connsiteY33" fmla="*/ 9991 h 155982"/>
                <a:gd name="connsiteX34" fmla="*/ 521990 w 2896250"/>
                <a:gd name="connsiteY34" fmla="*/ 2703 h 155982"/>
                <a:gd name="connsiteX35" fmla="*/ 528688 w 2896250"/>
                <a:gd name="connsiteY35" fmla="*/ 0 h 155982"/>
                <a:gd name="connsiteX36" fmla="*/ 521990 w 2896250"/>
                <a:gd name="connsiteY36" fmla="*/ 0 h 155982"/>
                <a:gd name="connsiteX37" fmla="*/ 502038 w 2896250"/>
                <a:gd name="connsiteY37" fmla="*/ 0 h 155982"/>
                <a:gd name="connsiteX38" fmla="*/ 482086 w 2896250"/>
                <a:gd name="connsiteY38" fmla="*/ 0 h 155982"/>
                <a:gd name="connsiteX39" fmla="*/ 462134 w 2896250"/>
                <a:gd name="connsiteY39" fmla="*/ 0 h 155982"/>
                <a:gd name="connsiteX40" fmla="*/ 442182 w 2896250"/>
                <a:gd name="connsiteY40" fmla="*/ 0 h 155982"/>
                <a:gd name="connsiteX41" fmla="*/ 422231 w 2896250"/>
                <a:gd name="connsiteY41" fmla="*/ 0 h 155982"/>
                <a:gd name="connsiteX42" fmla="*/ 402279 w 2896250"/>
                <a:gd name="connsiteY42" fmla="*/ 0 h 155982"/>
                <a:gd name="connsiteX43" fmla="*/ 382327 w 2896250"/>
                <a:gd name="connsiteY43" fmla="*/ 0 h 155982"/>
                <a:gd name="connsiteX44" fmla="*/ 362375 w 2896250"/>
                <a:gd name="connsiteY44" fmla="*/ 0 h 155982"/>
                <a:gd name="connsiteX45" fmla="*/ 342424 w 2896250"/>
                <a:gd name="connsiteY45" fmla="*/ 0 h 155982"/>
                <a:gd name="connsiteX46" fmla="*/ 322472 w 2896250"/>
                <a:gd name="connsiteY46" fmla="*/ 0 h 155982"/>
                <a:gd name="connsiteX47" fmla="*/ 302520 w 2896250"/>
                <a:gd name="connsiteY47" fmla="*/ 0 h 155982"/>
                <a:gd name="connsiteX48" fmla="*/ 282568 w 2896250"/>
                <a:gd name="connsiteY48" fmla="*/ 0 h 155982"/>
                <a:gd name="connsiteX49" fmla="*/ 262617 w 2896250"/>
                <a:gd name="connsiteY49" fmla="*/ 0 h 155982"/>
                <a:gd name="connsiteX50" fmla="*/ 242665 w 2896250"/>
                <a:gd name="connsiteY50" fmla="*/ 0 h 155982"/>
                <a:gd name="connsiteX51" fmla="*/ 224370 w 2896250"/>
                <a:gd name="connsiteY51" fmla="*/ 0 h 155982"/>
                <a:gd name="connsiteX52" fmla="*/ 222713 w 2896250"/>
                <a:gd name="connsiteY52" fmla="*/ 1034 h 155982"/>
                <a:gd name="connsiteX53" fmla="*/ 207500 w 2896250"/>
                <a:gd name="connsiteY53" fmla="*/ 9991 h 155982"/>
                <a:gd name="connsiteX54" fmla="*/ 202761 w 2896250"/>
                <a:gd name="connsiteY54" fmla="*/ 12812 h 155982"/>
                <a:gd name="connsiteX55" fmla="*/ 186894 w 2896250"/>
                <a:gd name="connsiteY55" fmla="*/ 19983 h 155982"/>
                <a:gd name="connsiteX56" fmla="*/ 182809 w 2896250"/>
                <a:gd name="connsiteY56" fmla="*/ 21887 h 155982"/>
                <a:gd name="connsiteX57" fmla="*/ 162858 w 2896250"/>
                <a:gd name="connsiteY57" fmla="*/ 27595 h 155982"/>
                <a:gd name="connsiteX58" fmla="*/ 142906 w 2896250"/>
                <a:gd name="connsiteY58" fmla="*/ 27667 h 155982"/>
                <a:gd name="connsiteX59" fmla="*/ 122954 w 2896250"/>
                <a:gd name="connsiteY59" fmla="*/ 21674 h 155982"/>
                <a:gd name="connsiteX60" fmla="*/ 120318 w 2896250"/>
                <a:gd name="connsiteY60" fmla="*/ 19983 h 155982"/>
                <a:gd name="connsiteX61" fmla="*/ 104624 w 2896250"/>
                <a:gd name="connsiteY61" fmla="*/ 9991 h 155982"/>
                <a:gd name="connsiteX62" fmla="*/ 103002 w 2896250"/>
                <a:gd name="connsiteY62" fmla="*/ 8947 h 155982"/>
                <a:gd name="connsiteX63" fmla="*/ 93858 w 2896250"/>
                <a:gd name="connsiteY63" fmla="*/ 0 h 155982"/>
                <a:gd name="connsiteX64" fmla="*/ 83051 w 2896250"/>
                <a:gd name="connsiteY64" fmla="*/ 0 h 155982"/>
                <a:gd name="connsiteX65" fmla="*/ 63099 w 2896250"/>
                <a:gd name="connsiteY65" fmla="*/ 0 h 155982"/>
                <a:gd name="connsiteX66" fmla="*/ 43147 w 2896250"/>
                <a:gd name="connsiteY66" fmla="*/ 0 h 155982"/>
                <a:gd name="connsiteX67" fmla="*/ 23195 w 2896250"/>
                <a:gd name="connsiteY67" fmla="*/ 0 h 155982"/>
                <a:gd name="connsiteX68" fmla="*/ 3244 w 2896250"/>
                <a:gd name="connsiteY68" fmla="*/ 0 h 155982"/>
                <a:gd name="connsiteX69" fmla="*/ 0 w 2896250"/>
                <a:gd name="connsiteY69" fmla="*/ 0 h 155982"/>
                <a:gd name="connsiteX70" fmla="*/ 3244 w 2896250"/>
                <a:gd name="connsiteY70" fmla="*/ 4370 h 155982"/>
                <a:gd name="connsiteX71" fmla="*/ 7009 w 2896250"/>
                <a:gd name="connsiteY71" fmla="*/ 9991 h 155982"/>
                <a:gd name="connsiteX72" fmla="*/ 13671 w 2896250"/>
                <a:gd name="connsiteY72" fmla="*/ 19983 h 155982"/>
                <a:gd name="connsiteX73" fmla="*/ 20433 w 2896250"/>
                <a:gd name="connsiteY73" fmla="*/ 29974 h 155982"/>
                <a:gd name="connsiteX74" fmla="*/ 23195 w 2896250"/>
                <a:gd name="connsiteY74" fmla="*/ 33970 h 155982"/>
                <a:gd name="connsiteX75" fmla="*/ 27207 w 2896250"/>
                <a:gd name="connsiteY75" fmla="*/ 39966 h 155982"/>
                <a:gd name="connsiteX76" fmla="*/ 33655 w 2896250"/>
                <a:gd name="connsiteY76" fmla="*/ 49957 h 155982"/>
                <a:gd name="connsiteX77" fmla="*/ 40194 w 2896250"/>
                <a:gd name="connsiteY77" fmla="*/ 59949 h 155982"/>
                <a:gd name="connsiteX78" fmla="*/ 43147 w 2896250"/>
                <a:gd name="connsiteY78" fmla="*/ 64481 h 155982"/>
                <a:gd name="connsiteX79" fmla="*/ 46990 w 2896250"/>
                <a:gd name="connsiteY79" fmla="*/ 69940 h 155982"/>
                <a:gd name="connsiteX80" fmla="*/ 53998 w 2896250"/>
                <a:gd name="connsiteY80" fmla="*/ 79932 h 155982"/>
                <a:gd name="connsiteX81" fmla="*/ 60864 w 2896250"/>
                <a:gd name="connsiteY81" fmla="*/ 89923 h 155982"/>
                <a:gd name="connsiteX82" fmla="*/ 63099 w 2896250"/>
                <a:gd name="connsiteY82" fmla="*/ 93162 h 155982"/>
                <a:gd name="connsiteX83" fmla="*/ 68586 w 2896250"/>
                <a:gd name="connsiteY83" fmla="*/ 99915 h 155982"/>
                <a:gd name="connsiteX84" fmla="*/ 76760 w 2896250"/>
                <a:gd name="connsiteY84" fmla="*/ 109906 h 155982"/>
                <a:gd name="connsiteX85" fmla="*/ 83051 w 2896250"/>
                <a:gd name="connsiteY85" fmla="*/ 117699 h 155982"/>
                <a:gd name="connsiteX86" fmla="*/ 85312 w 2896250"/>
                <a:gd name="connsiteY86" fmla="*/ 119898 h 155982"/>
                <a:gd name="connsiteX87" fmla="*/ 95893 w 2896250"/>
                <a:gd name="connsiteY87" fmla="*/ 129889 h 155982"/>
                <a:gd name="connsiteX88" fmla="*/ 103002 w 2896250"/>
                <a:gd name="connsiteY88" fmla="*/ 136920 h 155982"/>
                <a:gd name="connsiteX89" fmla="*/ 107510 w 2896250"/>
                <a:gd name="connsiteY89" fmla="*/ 139881 h 155982"/>
                <a:gd name="connsiteX90" fmla="*/ 122954 w 2896250"/>
                <a:gd name="connsiteY90" fmla="*/ 149696 h 155982"/>
                <a:gd name="connsiteX91" fmla="*/ 123528 w 2896250"/>
                <a:gd name="connsiteY91" fmla="*/ 149872 h 155982"/>
                <a:gd name="connsiteX92" fmla="*/ 2796492 w 2896250"/>
                <a:gd name="connsiteY92" fmla="*/ 140130 h 155982"/>
                <a:gd name="connsiteX93" fmla="*/ 2816444 w 2896250"/>
                <a:gd name="connsiteY93" fmla="*/ 143983 h 155982"/>
                <a:gd name="connsiteX94" fmla="*/ 2836395 w 2896250"/>
                <a:gd name="connsiteY94" fmla="*/ 141675 h 155982"/>
                <a:gd name="connsiteX95" fmla="*/ 2840780 w 2896250"/>
                <a:gd name="connsiteY95" fmla="*/ 139881 h 155982"/>
                <a:gd name="connsiteX96" fmla="*/ 2856347 w 2896250"/>
                <a:gd name="connsiteY96" fmla="*/ 133437 h 155982"/>
                <a:gd name="connsiteX97" fmla="*/ 2862350 w 2896250"/>
                <a:gd name="connsiteY97" fmla="*/ 129889 h 155982"/>
                <a:gd name="connsiteX98" fmla="*/ 2876299 w 2896250"/>
                <a:gd name="connsiteY98" fmla="*/ 121821 h 155982"/>
                <a:gd name="connsiteX99" fmla="*/ 2879043 w 2896250"/>
                <a:gd name="connsiteY99" fmla="*/ 119898 h 155982"/>
                <a:gd name="connsiteX100" fmla="*/ 2893245 w 2896250"/>
                <a:gd name="connsiteY100" fmla="*/ 109906 h 155982"/>
                <a:gd name="connsiteX101" fmla="*/ 2896251 w 2896250"/>
                <a:gd name="connsiteY101" fmla="*/ 107788 h 155982"/>
                <a:gd name="connsiteX102" fmla="*/ 2896251 w 2896250"/>
                <a:gd name="connsiteY102" fmla="*/ 99915 h 155982"/>
                <a:gd name="connsiteX103" fmla="*/ 2896251 w 2896250"/>
                <a:gd name="connsiteY103" fmla="*/ 89923 h 155982"/>
                <a:gd name="connsiteX104" fmla="*/ 2896251 w 2896250"/>
                <a:gd name="connsiteY104" fmla="*/ 79932 h 155982"/>
                <a:gd name="connsiteX105" fmla="*/ 2896251 w 2896250"/>
                <a:gd name="connsiteY105" fmla="*/ 69940 h 155982"/>
                <a:gd name="connsiteX106" fmla="*/ 2896251 w 2896250"/>
                <a:gd name="connsiteY106" fmla="*/ 59949 h 155982"/>
                <a:gd name="connsiteX107" fmla="*/ 2896251 w 2896250"/>
                <a:gd name="connsiteY107" fmla="*/ 49957 h 155982"/>
                <a:gd name="connsiteX108" fmla="*/ 2896251 w 2896250"/>
                <a:gd name="connsiteY108" fmla="*/ 39966 h 155982"/>
                <a:gd name="connsiteX109" fmla="*/ 2896251 w 2896250"/>
                <a:gd name="connsiteY109" fmla="*/ 29974 h 155982"/>
                <a:gd name="connsiteX110" fmla="*/ 2896251 w 2896250"/>
                <a:gd name="connsiteY110" fmla="*/ 19983 h 155982"/>
                <a:gd name="connsiteX111" fmla="*/ 2896251 w 2896250"/>
                <a:gd name="connsiteY111" fmla="*/ 9991 h 155982"/>
                <a:gd name="connsiteX112" fmla="*/ 2896251 w 2896250"/>
                <a:gd name="connsiteY112" fmla="*/ 0 h 155982"/>
                <a:gd name="connsiteX113" fmla="*/ 2876299 w 2896250"/>
                <a:gd name="connsiteY113" fmla="*/ 0 h 155982"/>
                <a:gd name="connsiteX114" fmla="*/ 2865108 w 2896250"/>
                <a:gd name="connsiteY114" fmla="*/ 0 h 155982"/>
                <a:gd name="connsiteX115" fmla="*/ 2856347 w 2896250"/>
                <a:gd name="connsiteY115" fmla="*/ 5128 h 155982"/>
                <a:gd name="connsiteX116" fmla="*/ 2844757 w 2896250"/>
                <a:gd name="connsiteY116" fmla="*/ 9991 h 155982"/>
                <a:gd name="connsiteX117" fmla="*/ 2836395 w 2896250"/>
                <a:gd name="connsiteY117" fmla="*/ 13422 h 155982"/>
                <a:gd name="connsiteX118" fmla="*/ 2816444 w 2896250"/>
                <a:gd name="connsiteY118" fmla="*/ 15802 h 155982"/>
                <a:gd name="connsiteX119" fmla="*/ 2796492 w 2896250"/>
                <a:gd name="connsiteY119" fmla="*/ 11259 h 155982"/>
                <a:gd name="connsiteX120" fmla="*/ 2794415 w 2896250"/>
                <a:gd name="connsiteY120" fmla="*/ 9991 h 155982"/>
                <a:gd name="connsiteX121" fmla="*/ 2778242 w 2896250"/>
                <a:gd name="connsiteY121" fmla="*/ 0 h 155982"/>
                <a:gd name="connsiteX122" fmla="*/ 2776540 w 2896250"/>
                <a:gd name="connsiteY122" fmla="*/ 0 h 155982"/>
                <a:gd name="connsiteX123" fmla="*/ 2756588 w 2896250"/>
                <a:gd name="connsiteY123" fmla="*/ 0 h 155982"/>
                <a:gd name="connsiteX124" fmla="*/ 2736637 w 2896250"/>
                <a:gd name="connsiteY124" fmla="*/ 0 h 155982"/>
                <a:gd name="connsiteX125" fmla="*/ 2716685 w 2896250"/>
                <a:gd name="connsiteY125" fmla="*/ 0 h 155982"/>
                <a:gd name="connsiteX126" fmla="*/ 2696733 w 2896250"/>
                <a:gd name="connsiteY126" fmla="*/ 0 h 155982"/>
                <a:gd name="connsiteX127" fmla="*/ 2684864 w 2896250"/>
                <a:gd name="connsiteY127" fmla="*/ 0 h 155982"/>
                <a:gd name="connsiteX128" fmla="*/ 2691147 w 2896250"/>
                <a:gd name="connsiteY128" fmla="*/ 9991 h 155982"/>
                <a:gd name="connsiteX129" fmla="*/ 2696733 w 2896250"/>
                <a:gd name="connsiteY129" fmla="*/ 18759 h 155982"/>
                <a:gd name="connsiteX130" fmla="*/ 2697492 w 2896250"/>
                <a:gd name="connsiteY130" fmla="*/ 19983 h 155982"/>
                <a:gd name="connsiteX131" fmla="*/ 2703687 w 2896250"/>
                <a:gd name="connsiteY131" fmla="*/ 29974 h 155982"/>
                <a:gd name="connsiteX132" fmla="*/ 2709917 w 2896250"/>
                <a:gd name="connsiteY132" fmla="*/ 39966 h 155982"/>
                <a:gd name="connsiteX133" fmla="*/ 2715898 w 2896250"/>
                <a:gd name="connsiteY133" fmla="*/ 49957 h 155982"/>
                <a:gd name="connsiteX134" fmla="*/ 2716685 w 2896250"/>
                <a:gd name="connsiteY134" fmla="*/ 51197 h 155982"/>
                <a:gd name="connsiteX135" fmla="*/ 2722634 w 2896250"/>
                <a:gd name="connsiteY135" fmla="*/ 59949 h 155982"/>
                <a:gd name="connsiteX136" fmla="*/ 2728910 w 2896250"/>
                <a:gd name="connsiteY136" fmla="*/ 69940 h 155982"/>
                <a:gd name="connsiteX137" fmla="*/ 2735503 w 2896250"/>
                <a:gd name="connsiteY137" fmla="*/ 79932 h 155982"/>
                <a:gd name="connsiteX138" fmla="*/ 2736637 w 2896250"/>
                <a:gd name="connsiteY138" fmla="*/ 81661 h 155982"/>
                <a:gd name="connsiteX139" fmla="*/ 2742929 w 2896250"/>
                <a:gd name="connsiteY139" fmla="*/ 89923 h 155982"/>
                <a:gd name="connsiteX140" fmla="*/ 2750660 w 2896250"/>
                <a:gd name="connsiteY140" fmla="*/ 99915 h 155982"/>
                <a:gd name="connsiteX141" fmla="*/ 2756588 w 2896250"/>
                <a:gd name="connsiteY141" fmla="*/ 107863 h 155982"/>
                <a:gd name="connsiteX142" fmla="*/ 2758594 w 2896250"/>
                <a:gd name="connsiteY142" fmla="*/ 109906 h 155982"/>
                <a:gd name="connsiteX143" fmla="*/ 2768669 w 2896250"/>
                <a:gd name="connsiteY143" fmla="*/ 119898 h 155982"/>
                <a:gd name="connsiteX144" fmla="*/ 2776540 w 2896250"/>
                <a:gd name="connsiteY144" fmla="*/ 127742 h 155982"/>
                <a:gd name="connsiteX145" fmla="*/ 2780055 w 2896250"/>
                <a:gd name="connsiteY145" fmla="*/ 129889 h 155982"/>
                <a:gd name="connsiteX146" fmla="*/ 2796086 w 2896250"/>
                <a:gd name="connsiteY146" fmla="*/ 139881 h 155982"/>
                <a:gd name="connsiteX147" fmla="*/ 1759000 w 2896250"/>
                <a:gd name="connsiteY147" fmla="*/ 10716 h 155982"/>
                <a:gd name="connsiteX148" fmla="*/ 1778952 w 2896250"/>
                <a:gd name="connsiteY148" fmla="*/ 12833 h 155982"/>
                <a:gd name="connsiteX149" fmla="*/ 1798903 w 2896250"/>
                <a:gd name="connsiteY149" fmla="*/ 13944 h 155982"/>
                <a:gd name="connsiteX150" fmla="*/ 1818855 w 2896250"/>
                <a:gd name="connsiteY150" fmla="*/ 12706 h 155982"/>
                <a:gd name="connsiteX151" fmla="*/ 1832213 w 2896250"/>
                <a:gd name="connsiteY151" fmla="*/ 9991 h 155982"/>
                <a:gd name="connsiteX152" fmla="*/ 1838807 w 2896250"/>
                <a:gd name="connsiteY152" fmla="*/ 8621 h 155982"/>
                <a:gd name="connsiteX153" fmla="*/ 1858245 w 2896250"/>
                <a:gd name="connsiteY153" fmla="*/ 0 h 155982"/>
                <a:gd name="connsiteX154" fmla="*/ 1838807 w 2896250"/>
                <a:gd name="connsiteY154" fmla="*/ 0 h 155982"/>
                <a:gd name="connsiteX155" fmla="*/ 1818855 w 2896250"/>
                <a:gd name="connsiteY155" fmla="*/ 0 h 155982"/>
                <a:gd name="connsiteX156" fmla="*/ 1798903 w 2896250"/>
                <a:gd name="connsiteY156" fmla="*/ 0 h 155982"/>
                <a:gd name="connsiteX157" fmla="*/ 1778952 w 2896250"/>
                <a:gd name="connsiteY157" fmla="*/ 0 h 155982"/>
                <a:gd name="connsiteX158" fmla="*/ 1759000 w 2896250"/>
                <a:gd name="connsiteY158" fmla="*/ 0 h 155982"/>
                <a:gd name="connsiteX159" fmla="*/ 1739048 w 2896250"/>
                <a:gd name="connsiteY159" fmla="*/ 0 h 155982"/>
                <a:gd name="connsiteX160" fmla="*/ 1719096 w 2896250"/>
                <a:gd name="connsiteY160" fmla="*/ 0 h 155982"/>
                <a:gd name="connsiteX161" fmla="*/ 1699144 w 2896250"/>
                <a:gd name="connsiteY161" fmla="*/ 0 h 155982"/>
                <a:gd name="connsiteX162" fmla="*/ 1695126 w 2896250"/>
                <a:gd name="connsiteY162" fmla="*/ 0 h 155982"/>
                <a:gd name="connsiteX163" fmla="*/ 1699144 w 2896250"/>
                <a:gd name="connsiteY163" fmla="*/ 915 h 155982"/>
                <a:gd name="connsiteX164" fmla="*/ 1719096 w 2896250"/>
                <a:gd name="connsiteY164" fmla="*/ 4518 h 155982"/>
                <a:gd name="connsiteX165" fmla="*/ 1739048 w 2896250"/>
                <a:gd name="connsiteY165" fmla="*/ 7786 h 155982"/>
                <a:gd name="connsiteX166" fmla="*/ 1754083 w 2896250"/>
                <a:gd name="connsiteY166" fmla="*/ 9991 h 155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</a:cxnLst>
              <a:rect l="l" t="t" r="r" b="b"/>
              <a:pathLst>
                <a:path w="2896250" h="155982">
                  <a:moveTo>
                    <a:pt x="142906" y="155983"/>
                  </a:moveTo>
                  <a:lnTo>
                    <a:pt x="162858" y="155608"/>
                  </a:lnTo>
                  <a:lnTo>
                    <a:pt x="182809" y="150529"/>
                  </a:lnTo>
                  <a:lnTo>
                    <a:pt x="184174" y="149872"/>
                  </a:lnTo>
                  <a:lnTo>
                    <a:pt x="202761" y="140800"/>
                  </a:lnTo>
                  <a:lnTo>
                    <a:pt x="204352" y="139881"/>
                  </a:lnTo>
                  <a:lnTo>
                    <a:pt x="221204" y="129889"/>
                  </a:lnTo>
                  <a:lnTo>
                    <a:pt x="222713" y="128985"/>
                  </a:lnTo>
                  <a:lnTo>
                    <a:pt x="237279" y="119898"/>
                  </a:lnTo>
                  <a:lnTo>
                    <a:pt x="242665" y="116516"/>
                  </a:lnTo>
                  <a:lnTo>
                    <a:pt x="253772" y="109906"/>
                  </a:lnTo>
                  <a:lnTo>
                    <a:pt x="262617" y="104822"/>
                  </a:lnTo>
                  <a:lnTo>
                    <a:pt x="271968" y="99915"/>
                  </a:lnTo>
                  <a:lnTo>
                    <a:pt x="282568" y="94112"/>
                  </a:lnTo>
                  <a:lnTo>
                    <a:pt x="292922" y="89923"/>
                  </a:lnTo>
                  <a:lnTo>
                    <a:pt x="302520" y="86010"/>
                  </a:lnTo>
                  <a:lnTo>
                    <a:pt x="320702" y="79932"/>
                  </a:lnTo>
                  <a:lnTo>
                    <a:pt x="322472" y="79369"/>
                  </a:lnTo>
                  <a:lnTo>
                    <a:pt x="342424" y="74045"/>
                  </a:lnTo>
                  <a:lnTo>
                    <a:pt x="358814" y="69940"/>
                  </a:lnTo>
                  <a:lnTo>
                    <a:pt x="362375" y="69030"/>
                  </a:lnTo>
                  <a:lnTo>
                    <a:pt x="382327" y="63567"/>
                  </a:lnTo>
                  <a:lnTo>
                    <a:pt x="393071" y="59949"/>
                  </a:lnTo>
                  <a:lnTo>
                    <a:pt x="402279" y="56910"/>
                  </a:lnTo>
                  <a:lnTo>
                    <a:pt x="420096" y="49957"/>
                  </a:lnTo>
                  <a:lnTo>
                    <a:pt x="422231" y="49122"/>
                  </a:lnTo>
                  <a:lnTo>
                    <a:pt x="442182" y="40011"/>
                  </a:lnTo>
                  <a:lnTo>
                    <a:pt x="442274" y="39966"/>
                  </a:lnTo>
                  <a:lnTo>
                    <a:pt x="462134" y="30176"/>
                  </a:lnTo>
                  <a:lnTo>
                    <a:pt x="462545" y="29974"/>
                  </a:lnTo>
                  <a:lnTo>
                    <a:pt x="482086" y="20297"/>
                  </a:lnTo>
                  <a:lnTo>
                    <a:pt x="482787" y="19983"/>
                  </a:lnTo>
                  <a:lnTo>
                    <a:pt x="502038" y="11202"/>
                  </a:lnTo>
                  <a:lnTo>
                    <a:pt x="504854" y="9991"/>
                  </a:lnTo>
                  <a:lnTo>
                    <a:pt x="521990" y="2703"/>
                  </a:lnTo>
                  <a:lnTo>
                    <a:pt x="528688" y="0"/>
                  </a:lnTo>
                  <a:lnTo>
                    <a:pt x="521990" y="0"/>
                  </a:lnTo>
                  <a:lnTo>
                    <a:pt x="502038" y="0"/>
                  </a:lnTo>
                  <a:lnTo>
                    <a:pt x="482086" y="0"/>
                  </a:lnTo>
                  <a:lnTo>
                    <a:pt x="462134" y="0"/>
                  </a:lnTo>
                  <a:lnTo>
                    <a:pt x="442182" y="0"/>
                  </a:lnTo>
                  <a:lnTo>
                    <a:pt x="422231" y="0"/>
                  </a:lnTo>
                  <a:lnTo>
                    <a:pt x="402279" y="0"/>
                  </a:lnTo>
                  <a:lnTo>
                    <a:pt x="382327" y="0"/>
                  </a:lnTo>
                  <a:lnTo>
                    <a:pt x="362375" y="0"/>
                  </a:lnTo>
                  <a:lnTo>
                    <a:pt x="342424" y="0"/>
                  </a:lnTo>
                  <a:lnTo>
                    <a:pt x="322472" y="0"/>
                  </a:lnTo>
                  <a:lnTo>
                    <a:pt x="302520" y="0"/>
                  </a:lnTo>
                  <a:lnTo>
                    <a:pt x="282568" y="0"/>
                  </a:lnTo>
                  <a:lnTo>
                    <a:pt x="262617" y="0"/>
                  </a:lnTo>
                  <a:lnTo>
                    <a:pt x="242665" y="0"/>
                  </a:lnTo>
                  <a:lnTo>
                    <a:pt x="224370" y="0"/>
                  </a:lnTo>
                  <a:lnTo>
                    <a:pt x="222713" y="1034"/>
                  </a:lnTo>
                  <a:lnTo>
                    <a:pt x="207500" y="9991"/>
                  </a:lnTo>
                  <a:lnTo>
                    <a:pt x="202761" y="12812"/>
                  </a:lnTo>
                  <a:lnTo>
                    <a:pt x="186894" y="19983"/>
                  </a:lnTo>
                  <a:lnTo>
                    <a:pt x="182809" y="21887"/>
                  </a:lnTo>
                  <a:lnTo>
                    <a:pt x="162858" y="27595"/>
                  </a:lnTo>
                  <a:lnTo>
                    <a:pt x="142906" y="27667"/>
                  </a:lnTo>
                  <a:lnTo>
                    <a:pt x="122954" y="21674"/>
                  </a:lnTo>
                  <a:lnTo>
                    <a:pt x="120318" y="19983"/>
                  </a:lnTo>
                  <a:lnTo>
                    <a:pt x="104624" y="9991"/>
                  </a:lnTo>
                  <a:lnTo>
                    <a:pt x="103002" y="8947"/>
                  </a:lnTo>
                  <a:lnTo>
                    <a:pt x="93858" y="0"/>
                  </a:lnTo>
                  <a:lnTo>
                    <a:pt x="83051" y="0"/>
                  </a:lnTo>
                  <a:lnTo>
                    <a:pt x="63099" y="0"/>
                  </a:lnTo>
                  <a:lnTo>
                    <a:pt x="43147" y="0"/>
                  </a:lnTo>
                  <a:lnTo>
                    <a:pt x="23195" y="0"/>
                  </a:lnTo>
                  <a:lnTo>
                    <a:pt x="3244" y="0"/>
                  </a:lnTo>
                  <a:lnTo>
                    <a:pt x="0" y="0"/>
                  </a:lnTo>
                  <a:lnTo>
                    <a:pt x="3244" y="4370"/>
                  </a:lnTo>
                  <a:lnTo>
                    <a:pt x="7009" y="9991"/>
                  </a:lnTo>
                  <a:lnTo>
                    <a:pt x="13671" y="19983"/>
                  </a:lnTo>
                  <a:lnTo>
                    <a:pt x="20433" y="29974"/>
                  </a:lnTo>
                  <a:lnTo>
                    <a:pt x="23195" y="33970"/>
                  </a:lnTo>
                  <a:lnTo>
                    <a:pt x="27207" y="39966"/>
                  </a:lnTo>
                  <a:lnTo>
                    <a:pt x="33655" y="49957"/>
                  </a:lnTo>
                  <a:lnTo>
                    <a:pt x="40194" y="59949"/>
                  </a:lnTo>
                  <a:lnTo>
                    <a:pt x="43147" y="64481"/>
                  </a:lnTo>
                  <a:lnTo>
                    <a:pt x="46990" y="69940"/>
                  </a:lnTo>
                  <a:lnTo>
                    <a:pt x="53998" y="79932"/>
                  </a:lnTo>
                  <a:lnTo>
                    <a:pt x="60864" y="89923"/>
                  </a:lnTo>
                  <a:lnTo>
                    <a:pt x="63099" y="93162"/>
                  </a:lnTo>
                  <a:lnTo>
                    <a:pt x="68586" y="99915"/>
                  </a:lnTo>
                  <a:lnTo>
                    <a:pt x="76760" y="109906"/>
                  </a:lnTo>
                  <a:lnTo>
                    <a:pt x="83051" y="117699"/>
                  </a:lnTo>
                  <a:lnTo>
                    <a:pt x="85312" y="119898"/>
                  </a:lnTo>
                  <a:lnTo>
                    <a:pt x="95893" y="129889"/>
                  </a:lnTo>
                  <a:lnTo>
                    <a:pt x="103002" y="136920"/>
                  </a:lnTo>
                  <a:lnTo>
                    <a:pt x="107510" y="139881"/>
                  </a:lnTo>
                  <a:lnTo>
                    <a:pt x="122954" y="149696"/>
                  </a:lnTo>
                  <a:lnTo>
                    <a:pt x="123528" y="149872"/>
                  </a:lnTo>
                  <a:close/>
                  <a:moveTo>
                    <a:pt x="2796492" y="140130"/>
                  </a:moveTo>
                  <a:lnTo>
                    <a:pt x="2816444" y="143983"/>
                  </a:lnTo>
                  <a:lnTo>
                    <a:pt x="2836395" y="141675"/>
                  </a:lnTo>
                  <a:lnTo>
                    <a:pt x="2840780" y="139881"/>
                  </a:lnTo>
                  <a:lnTo>
                    <a:pt x="2856347" y="133437"/>
                  </a:lnTo>
                  <a:lnTo>
                    <a:pt x="2862350" y="129889"/>
                  </a:lnTo>
                  <a:lnTo>
                    <a:pt x="2876299" y="121821"/>
                  </a:lnTo>
                  <a:lnTo>
                    <a:pt x="2879043" y="119898"/>
                  </a:lnTo>
                  <a:lnTo>
                    <a:pt x="2893245" y="109906"/>
                  </a:lnTo>
                  <a:lnTo>
                    <a:pt x="2896251" y="107788"/>
                  </a:lnTo>
                  <a:lnTo>
                    <a:pt x="2896251" y="99915"/>
                  </a:lnTo>
                  <a:lnTo>
                    <a:pt x="2896251" y="89923"/>
                  </a:lnTo>
                  <a:lnTo>
                    <a:pt x="2896251" y="79932"/>
                  </a:lnTo>
                  <a:lnTo>
                    <a:pt x="2896251" y="69940"/>
                  </a:lnTo>
                  <a:lnTo>
                    <a:pt x="2896251" y="59949"/>
                  </a:lnTo>
                  <a:lnTo>
                    <a:pt x="2896251" y="49957"/>
                  </a:lnTo>
                  <a:lnTo>
                    <a:pt x="2896251" y="39966"/>
                  </a:lnTo>
                  <a:lnTo>
                    <a:pt x="2896251" y="29974"/>
                  </a:lnTo>
                  <a:lnTo>
                    <a:pt x="2896251" y="19983"/>
                  </a:lnTo>
                  <a:lnTo>
                    <a:pt x="2896251" y="9991"/>
                  </a:lnTo>
                  <a:lnTo>
                    <a:pt x="2896251" y="0"/>
                  </a:lnTo>
                  <a:lnTo>
                    <a:pt x="2876299" y="0"/>
                  </a:lnTo>
                  <a:lnTo>
                    <a:pt x="2865108" y="0"/>
                  </a:lnTo>
                  <a:lnTo>
                    <a:pt x="2856347" y="5128"/>
                  </a:lnTo>
                  <a:lnTo>
                    <a:pt x="2844757" y="9991"/>
                  </a:lnTo>
                  <a:lnTo>
                    <a:pt x="2836395" y="13422"/>
                  </a:lnTo>
                  <a:lnTo>
                    <a:pt x="2816444" y="15802"/>
                  </a:lnTo>
                  <a:lnTo>
                    <a:pt x="2796492" y="11259"/>
                  </a:lnTo>
                  <a:lnTo>
                    <a:pt x="2794415" y="9991"/>
                  </a:lnTo>
                  <a:lnTo>
                    <a:pt x="2778242" y="0"/>
                  </a:lnTo>
                  <a:lnTo>
                    <a:pt x="2776540" y="0"/>
                  </a:lnTo>
                  <a:lnTo>
                    <a:pt x="2756588" y="0"/>
                  </a:lnTo>
                  <a:lnTo>
                    <a:pt x="2736637" y="0"/>
                  </a:lnTo>
                  <a:lnTo>
                    <a:pt x="2716685" y="0"/>
                  </a:lnTo>
                  <a:lnTo>
                    <a:pt x="2696733" y="0"/>
                  </a:lnTo>
                  <a:lnTo>
                    <a:pt x="2684864" y="0"/>
                  </a:lnTo>
                  <a:lnTo>
                    <a:pt x="2691147" y="9991"/>
                  </a:lnTo>
                  <a:lnTo>
                    <a:pt x="2696733" y="18759"/>
                  </a:lnTo>
                  <a:lnTo>
                    <a:pt x="2697492" y="19983"/>
                  </a:lnTo>
                  <a:lnTo>
                    <a:pt x="2703687" y="29974"/>
                  </a:lnTo>
                  <a:lnTo>
                    <a:pt x="2709917" y="39966"/>
                  </a:lnTo>
                  <a:lnTo>
                    <a:pt x="2715898" y="49957"/>
                  </a:lnTo>
                  <a:lnTo>
                    <a:pt x="2716685" y="51197"/>
                  </a:lnTo>
                  <a:lnTo>
                    <a:pt x="2722634" y="59949"/>
                  </a:lnTo>
                  <a:lnTo>
                    <a:pt x="2728910" y="69940"/>
                  </a:lnTo>
                  <a:lnTo>
                    <a:pt x="2735503" y="79932"/>
                  </a:lnTo>
                  <a:lnTo>
                    <a:pt x="2736637" y="81661"/>
                  </a:lnTo>
                  <a:lnTo>
                    <a:pt x="2742929" y="89923"/>
                  </a:lnTo>
                  <a:lnTo>
                    <a:pt x="2750660" y="99915"/>
                  </a:lnTo>
                  <a:lnTo>
                    <a:pt x="2756588" y="107863"/>
                  </a:lnTo>
                  <a:lnTo>
                    <a:pt x="2758594" y="109906"/>
                  </a:lnTo>
                  <a:lnTo>
                    <a:pt x="2768669" y="119898"/>
                  </a:lnTo>
                  <a:lnTo>
                    <a:pt x="2776540" y="127742"/>
                  </a:lnTo>
                  <a:lnTo>
                    <a:pt x="2780055" y="129889"/>
                  </a:lnTo>
                  <a:lnTo>
                    <a:pt x="2796086" y="139881"/>
                  </a:lnTo>
                  <a:close/>
                  <a:moveTo>
                    <a:pt x="1759000" y="10716"/>
                  </a:moveTo>
                  <a:lnTo>
                    <a:pt x="1778952" y="12833"/>
                  </a:lnTo>
                  <a:lnTo>
                    <a:pt x="1798903" y="13944"/>
                  </a:lnTo>
                  <a:lnTo>
                    <a:pt x="1818855" y="12706"/>
                  </a:lnTo>
                  <a:lnTo>
                    <a:pt x="1832213" y="9991"/>
                  </a:lnTo>
                  <a:lnTo>
                    <a:pt x="1838807" y="8621"/>
                  </a:lnTo>
                  <a:lnTo>
                    <a:pt x="1858245" y="0"/>
                  </a:lnTo>
                  <a:lnTo>
                    <a:pt x="1838807" y="0"/>
                  </a:lnTo>
                  <a:lnTo>
                    <a:pt x="1818855" y="0"/>
                  </a:lnTo>
                  <a:lnTo>
                    <a:pt x="1798903" y="0"/>
                  </a:lnTo>
                  <a:lnTo>
                    <a:pt x="1778952" y="0"/>
                  </a:lnTo>
                  <a:lnTo>
                    <a:pt x="1759000" y="0"/>
                  </a:lnTo>
                  <a:lnTo>
                    <a:pt x="1739048" y="0"/>
                  </a:lnTo>
                  <a:lnTo>
                    <a:pt x="1719096" y="0"/>
                  </a:lnTo>
                  <a:lnTo>
                    <a:pt x="1699144" y="0"/>
                  </a:lnTo>
                  <a:lnTo>
                    <a:pt x="1695126" y="0"/>
                  </a:lnTo>
                  <a:lnTo>
                    <a:pt x="1699144" y="915"/>
                  </a:lnTo>
                  <a:lnTo>
                    <a:pt x="1719096" y="4518"/>
                  </a:lnTo>
                  <a:lnTo>
                    <a:pt x="1739048" y="7786"/>
                  </a:lnTo>
                  <a:lnTo>
                    <a:pt x="1754083" y="9991"/>
                  </a:lnTo>
                  <a:close/>
                </a:path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任意多边形: 形状 2354">
              <a:extLst>
                <a:ext uri="{FF2B5EF4-FFF2-40B4-BE49-F238E27FC236}">
                  <a16:creationId xmlns:a16="http://schemas.microsoft.com/office/drawing/2014/main" id="{6CF47C46-F232-002B-5DBA-B6FA2FE16496}"/>
                </a:ext>
              </a:extLst>
            </p:cNvPr>
            <p:cNvSpPr/>
            <p:nvPr/>
          </p:nvSpPr>
          <p:spPr>
            <a:xfrm>
              <a:off x="9154060" y="2690550"/>
              <a:ext cx="2771250" cy="27667"/>
            </a:xfrm>
            <a:custGeom>
              <a:avLst/>
              <a:gdLst>
                <a:gd name="connsiteX0" fmla="*/ 29096 w 2771250"/>
                <a:gd name="connsiteY0" fmla="*/ 21674 h 27667"/>
                <a:gd name="connsiteX1" fmla="*/ 49048 w 2771250"/>
                <a:gd name="connsiteY1" fmla="*/ 27667 h 27667"/>
                <a:gd name="connsiteX2" fmla="*/ 69000 w 2771250"/>
                <a:gd name="connsiteY2" fmla="*/ 27595 h 27667"/>
                <a:gd name="connsiteX3" fmla="*/ 88951 w 2771250"/>
                <a:gd name="connsiteY3" fmla="*/ 21887 h 27667"/>
                <a:gd name="connsiteX4" fmla="*/ 93036 w 2771250"/>
                <a:gd name="connsiteY4" fmla="*/ 19983 h 27667"/>
                <a:gd name="connsiteX5" fmla="*/ 108903 w 2771250"/>
                <a:gd name="connsiteY5" fmla="*/ 12812 h 27667"/>
                <a:gd name="connsiteX6" fmla="*/ 113642 w 2771250"/>
                <a:gd name="connsiteY6" fmla="*/ 9991 h 27667"/>
                <a:gd name="connsiteX7" fmla="*/ 128855 w 2771250"/>
                <a:gd name="connsiteY7" fmla="*/ 1034 h 27667"/>
                <a:gd name="connsiteX8" fmla="*/ 130512 w 2771250"/>
                <a:gd name="connsiteY8" fmla="*/ 0 h 27667"/>
                <a:gd name="connsiteX9" fmla="*/ 128855 w 2771250"/>
                <a:gd name="connsiteY9" fmla="*/ 0 h 27667"/>
                <a:gd name="connsiteX10" fmla="*/ 108903 w 2771250"/>
                <a:gd name="connsiteY10" fmla="*/ 0 h 27667"/>
                <a:gd name="connsiteX11" fmla="*/ 88951 w 2771250"/>
                <a:gd name="connsiteY11" fmla="*/ 0 h 27667"/>
                <a:gd name="connsiteX12" fmla="*/ 69000 w 2771250"/>
                <a:gd name="connsiteY12" fmla="*/ 0 h 27667"/>
                <a:gd name="connsiteX13" fmla="*/ 49048 w 2771250"/>
                <a:gd name="connsiteY13" fmla="*/ 0 h 27667"/>
                <a:gd name="connsiteX14" fmla="*/ 29096 w 2771250"/>
                <a:gd name="connsiteY14" fmla="*/ 0 h 27667"/>
                <a:gd name="connsiteX15" fmla="*/ 9144 w 2771250"/>
                <a:gd name="connsiteY15" fmla="*/ 0 h 27667"/>
                <a:gd name="connsiteX16" fmla="*/ 0 w 2771250"/>
                <a:gd name="connsiteY16" fmla="*/ 0 h 27667"/>
                <a:gd name="connsiteX17" fmla="*/ 9144 w 2771250"/>
                <a:gd name="connsiteY17" fmla="*/ 8947 h 27667"/>
                <a:gd name="connsiteX18" fmla="*/ 10766 w 2771250"/>
                <a:gd name="connsiteY18" fmla="*/ 9991 h 27667"/>
                <a:gd name="connsiteX19" fmla="*/ 26460 w 2771250"/>
                <a:gd name="connsiteY19" fmla="*/ 19983 h 27667"/>
                <a:gd name="connsiteX20" fmla="*/ 2702634 w 2771250"/>
                <a:gd name="connsiteY20" fmla="*/ 11259 h 27667"/>
                <a:gd name="connsiteX21" fmla="*/ 2722586 w 2771250"/>
                <a:gd name="connsiteY21" fmla="*/ 15802 h 27667"/>
                <a:gd name="connsiteX22" fmla="*/ 2742537 w 2771250"/>
                <a:gd name="connsiteY22" fmla="*/ 13422 h 27667"/>
                <a:gd name="connsiteX23" fmla="*/ 2750899 w 2771250"/>
                <a:gd name="connsiteY23" fmla="*/ 9991 h 27667"/>
                <a:gd name="connsiteX24" fmla="*/ 2762490 w 2771250"/>
                <a:gd name="connsiteY24" fmla="*/ 5128 h 27667"/>
                <a:gd name="connsiteX25" fmla="*/ 2771250 w 2771250"/>
                <a:gd name="connsiteY25" fmla="*/ 0 h 27667"/>
                <a:gd name="connsiteX26" fmla="*/ 2762490 w 2771250"/>
                <a:gd name="connsiteY26" fmla="*/ 0 h 27667"/>
                <a:gd name="connsiteX27" fmla="*/ 2742537 w 2771250"/>
                <a:gd name="connsiteY27" fmla="*/ 0 h 27667"/>
                <a:gd name="connsiteX28" fmla="*/ 2722586 w 2771250"/>
                <a:gd name="connsiteY28" fmla="*/ 0 h 27667"/>
                <a:gd name="connsiteX29" fmla="*/ 2702634 w 2771250"/>
                <a:gd name="connsiteY29" fmla="*/ 0 h 27667"/>
                <a:gd name="connsiteX30" fmla="*/ 2684384 w 2771250"/>
                <a:gd name="connsiteY30" fmla="*/ 0 h 27667"/>
                <a:gd name="connsiteX31" fmla="*/ 2700557 w 2771250"/>
                <a:gd name="connsiteY31" fmla="*/ 9991 h 2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71250" h="27667">
                  <a:moveTo>
                    <a:pt x="29096" y="21674"/>
                  </a:moveTo>
                  <a:lnTo>
                    <a:pt x="49048" y="27667"/>
                  </a:lnTo>
                  <a:lnTo>
                    <a:pt x="69000" y="27595"/>
                  </a:lnTo>
                  <a:lnTo>
                    <a:pt x="88951" y="21887"/>
                  </a:lnTo>
                  <a:lnTo>
                    <a:pt x="93036" y="19983"/>
                  </a:lnTo>
                  <a:lnTo>
                    <a:pt x="108903" y="12812"/>
                  </a:lnTo>
                  <a:lnTo>
                    <a:pt x="113642" y="9991"/>
                  </a:lnTo>
                  <a:lnTo>
                    <a:pt x="128855" y="1034"/>
                  </a:lnTo>
                  <a:lnTo>
                    <a:pt x="130512" y="0"/>
                  </a:lnTo>
                  <a:lnTo>
                    <a:pt x="128855" y="0"/>
                  </a:lnTo>
                  <a:lnTo>
                    <a:pt x="108903" y="0"/>
                  </a:lnTo>
                  <a:lnTo>
                    <a:pt x="88951" y="0"/>
                  </a:lnTo>
                  <a:lnTo>
                    <a:pt x="69000" y="0"/>
                  </a:lnTo>
                  <a:lnTo>
                    <a:pt x="49048" y="0"/>
                  </a:lnTo>
                  <a:lnTo>
                    <a:pt x="29096" y="0"/>
                  </a:lnTo>
                  <a:lnTo>
                    <a:pt x="9144" y="0"/>
                  </a:lnTo>
                  <a:lnTo>
                    <a:pt x="0" y="0"/>
                  </a:lnTo>
                  <a:lnTo>
                    <a:pt x="9144" y="8947"/>
                  </a:lnTo>
                  <a:lnTo>
                    <a:pt x="10766" y="9991"/>
                  </a:lnTo>
                  <a:lnTo>
                    <a:pt x="26460" y="19983"/>
                  </a:lnTo>
                  <a:close/>
                  <a:moveTo>
                    <a:pt x="2702634" y="11259"/>
                  </a:moveTo>
                  <a:lnTo>
                    <a:pt x="2722586" y="15802"/>
                  </a:lnTo>
                  <a:lnTo>
                    <a:pt x="2742537" y="13422"/>
                  </a:lnTo>
                  <a:lnTo>
                    <a:pt x="2750899" y="9991"/>
                  </a:lnTo>
                  <a:lnTo>
                    <a:pt x="2762490" y="5128"/>
                  </a:lnTo>
                  <a:lnTo>
                    <a:pt x="2771250" y="0"/>
                  </a:lnTo>
                  <a:lnTo>
                    <a:pt x="2762490" y="0"/>
                  </a:lnTo>
                  <a:lnTo>
                    <a:pt x="2742537" y="0"/>
                  </a:lnTo>
                  <a:lnTo>
                    <a:pt x="2722586" y="0"/>
                  </a:lnTo>
                  <a:lnTo>
                    <a:pt x="2702634" y="0"/>
                  </a:lnTo>
                  <a:lnTo>
                    <a:pt x="2684384" y="0"/>
                  </a:lnTo>
                  <a:lnTo>
                    <a:pt x="2700557" y="9991"/>
                  </a:lnTo>
                  <a:close/>
                </a:path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任意多边形: 形状 2372">
              <a:extLst>
                <a:ext uri="{FF2B5EF4-FFF2-40B4-BE49-F238E27FC236}">
                  <a16:creationId xmlns:a16="http://schemas.microsoft.com/office/drawing/2014/main" id="{FA74EED8-3FA2-484A-58B9-02B996FD479B}"/>
                </a:ext>
              </a:extLst>
            </p:cNvPr>
            <p:cNvSpPr/>
            <p:nvPr/>
          </p:nvSpPr>
          <p:spPr>
            <a:xfrm>
              <a:off x="8983638" y="4055196"/>
              <a:ext cx="2723886" cy="124086"/>
            </a:xfrm>
            <a:custGeom>
              <a:avLst/>
              <a:gdLst>
                <a:gd name="connsiteX0" fmla="*/ 703131 w 2723886"/>
                <a:gd name="connsiteY0" fmla="*/ 124086 h 124086"/>
                <a:gd name="connsiteX1" fmla="*/ 727466 w 2723886"/>
                <a:gd name="connsiteY1" fmla="*/ 104103 h 124086"/>
                <a:gd name="connsiteX2" fmla="*/ 769620 w 2723886"/>
                <a:gd name="connsiteY2" fmla="*/ 64137 h 124086"/>
                <a:gd name="connsiteX3" fmla="*/ 798071 w 2723886"/>
                <a:gd name="connsiteY3" fmla="*/ 37933 h 124086"/>
                <a:gd name="connsiteX4" fmla="*/ 818022 w 2723886"/>
                <a:gd name="connsiteY4" fmla="*/ 22422 h 124086"/>
                <a:gd name="connsiteX5" fmla="*/ 837975 w 2723886"/>
                <a:gd name="connsiteY5" fmla="*/ 10792 h 124086"/>
                <a:gd name="connsiteX6" fmla="*/ 857926 w 2723886"/>
                <a:gd name="connsiteY6" fmla="*/ 3274 h 124086"/>
                <a:gd name="connsiteX7" fmla="*/ 877878 w 2723886"/>
                <a:gd name="connsiteY7" fmla="*/ 0 h 124086"/>
                <a:gd name="connsiteX8" fmla="*/ 897829 w 2723886"/>
                <a:gd name="connsiteY8" fmla="*/ 529 h 124086"/>
                <a:gd name="connsiteX9" fmla="*/ 919391 w 2723886"/>
                <a:gd name="connsiteY9" fmla="*/ 4188 h 124086"/>
                <a:gd name="connsiteX10" fmla="*/ 957685 w 2723886"/>
                <a:gd name="connsiteY10" fmla="*/ 14929 h 124086"/>
                <a:gd name="connsiteX11" fmla="*/ 1010346 w 2723886"/>
                <a:gd name="connsiteY11" fmla="*/ 34163 h 124086"/>
                <a:gd name="connsiteX12" fmla="*/ 1037492 w 2723886"/>
                <a:gd name="connsiteY12" fmla="*/ 45479 h 124086"/>
                <a:gd name="connsiteX13" fmla="*/ 1077396 w 2723886"/>
                <a:gd name="connsiteY13" fmla="*/ 65473 h 124086"/>
                <a:gd name="connsiteX14" fmla="*/ 1117299 w 2723886"/>
                <a:gd name="connsiteY14" fmla="*/ 86870 h 124086"/>
                <a:gd name="connsiteX15" fmla="*/ 1137251 w 2723886"/>
                <a:gd name="connsiteY15" fmla="*/ 96823 h 124086"/>
                <a:gd name="connsiteX16" fmla="*/ 1157203 w 2723886"/>
                <a:gd name="connsiteY16" fmla="*/ 104806 h 124086"/>
                <a:gd name="connsiteX17" fmla="*/ 1177155 w 2723886"/>
                <a:gd name="connsiteY17" fmla="*/ 110619 h 124086"/>
                <a:gd name="connsiteX18" fmla="*/ 1197106 w 2723886"/>
                <a:gd name="connsiteY18" fmla="*/ 113623 h 124086"/>
                <a:gd name="connsiteX19" fmla="*/ 1217058 w 2723886"/>
                <a:gd name="connsiteY19" fmla="*/ 113774 h 124086"/>
                <a:gd name="connsiteX20" fmla="*/ 1237010 w 2723886"/>
                <a:gd name="connsiteY20" fmla="*/ 110967 h 124086"/>
                <a:gd name="connsiteX21" fmla="*/ 1264901 w 2723886"/>
                <a:gd name="connsiteY21" fmla="*/ 104103 h 124086"/>
                <a:gd name="connsiteX22" fmla="*/ 1356720 w 2723886"/>
                <a:gd name="connsiteY22" fmla="*/ 74722 h 124086"/>
                <a:gd name="connsiteX23" fmla="*/ 1376672 w 2723886"/>
                <a:gd name="connsiteY23" fmla="*/ 72601 h 124086"/>
                <a:gd name="connsiteX24" fmla="*/ 1402370 w 2723886"/>
                <a:gd name="connsiteY24" fmla="*/ 74129 h 124086"/>
                <a:gd name="connsiteX25" fmla="*/ 1416576 w 2723886"/>
                <a:gd name="connsiteY25" fmla="*/ 76936 h 124086"/>
                <a:gd name="connsiteX26" fmla="*/ 1438378 w 2723886"/>
                <a:gd name="connsiteY26" fmla="*/ 84120 h 124086"/>
                <a:gd name="connsiteX27" fmla="*/ 1480167 w 2723886"/>
                <a:gd name="connsiteY27" fmla="*/ 104103 h 124086"/>
                <a:gd name="connsiteX28" fmla="*/ 1516335 w 2723886"/>
                <a:gd name="connsiteY28" fmla="*/ 122011 h 124086"/>
                <a:gd name="connsiteX29" fmla="*/ 1521516 w 2723886"/>
                <a:gd name="connsiteY29" fmla="*/ 124086 h 124086"/>
                <a:gd name="connsiteX30" fmla="*/ 1997395 w 2723886"/>
                <a:gd name="connsiteY30" fmla="*/ 124086 h 124086"/>
                <a:gd name="connsiteX31" fmla="*/ 2055033 w 2723886"/>
                <a:gd name="connsiteY31" fmla="*/ 58888 h 124086"/>
                <a:gd name="connsiteX32" fmla="*/ 2084828 w 2723886"/>
                <a:gd name="connsiteY32" fmla="*/ 34163 h 124086"/>
                <a:gd name="connsiteX33" fmla="*/ 2094936 w 2723886"/>
                <a:gd name="connsiteY33" fmla="*/ 27450 h 124086"/>
                <a:gd name="connsiteX34" fmla="*/ 2114888 w 2723886"/>
                <a:gd name="connsiteY34" fmla="*/ 19553 h 124086"/>
                <a:gd name="connsiteX35" fmla="*/ 2134840 w 2723886"/>
                <a:gd name="connsiteY35" fmla="*/ 17234 h 124086"/>
                <a:gd name="connsiteX36" fmla="*/ 2154791 w 2723886"/>
                <a:gd name="connsiteY36" fmla="*/ 20326 h 124086"/>
                <a:gd name="connsiteX37" fmla="*/ 2174743 w 2723886"/>
                <a:gd name="connsiteY37" fmla="*/ 28228 h 124086"/>
                <a:gd name="connsiteX38" fmla="*/ 2200638 w 2723886"/>
                <a:gd name="connsiteY38" fmla="*/ 44154 h 124086"/>
                <a:gd name="connsiteX39" fmla="*/ 2226211 w 2723886"/>
                <a:gd name="connsiteY39" fmla="*/ 64137 h 124086"/>
                <a:gd name="connsiteX40" fmla="*/ 2259895 w 2723886"/>
                <a:gd name="connsiteY40" fmla="*/ 94112 h 124086"/>
                <a:gd name="connsiteX41" fmla="*/ 2294038 w 2723886"/>
                <a:gd name="connsiteY41" fmla="*/ 124086 h 124086"/>
                <a:gd name="connsiteX42" fmla="*/ 2551152 w 2723886"/>
                <a:gd name="connsiteY42" fmla="*/ 124086 h 124086"/>
                <a:gd name="connsiteX43" fmla="*/ 2616147 w 2723886"/>
                <a:gd name="connsiteY43" fmla="*/ 94112 h 124086"/>
                <a:gd name="connsiteX44" fmla="*/ 2633634 w 2723886"/>
                <a:gd name="connsiteY44" fmla="*/ 88538 h 124086"/>
                <a:gd name="connsiteX45" fmla="*/ 2653586 w 2723886"/>
                <a:gd name="connsiteY45" fmla="*/ 85691 h 124086"/>
                <a:gd name="connsiteX46" fmla="*/ 2673538 w 2723886"/>
                <a:gd name="connsiteY46" fmla="*/ 88072 h 124086"/>
                <a:gd name="connsiteX47" fmla="*/ 2693490 w 2723886"/>
                <a:gd name="connsiteY47" fmla="*/ 96672 h 124086"/>
                <a:gd name="connsiteX48" fmla="*/ 2714825 w 2723886"/>
                <a:gd name="connsiteY48" fmla="*/ 114095 h 124086"/>
                <a:gd name="connsiteX49" fmla="*/ 2723887 w 2723886"/>
                <a:gd name="connsiteY49" fmla="*/ 124086 h 124086"/>
                <a:gd name="connsiteX50" fmla="*/ 0 w 2723886"/>
                <a:gd name="connsiteY50" fmla="*/ 109959 h 124086"/>
                <a:gd name="connsiteX51" fmla="*/ 19952 w 2723886"/>
                <a:gd name="connsiteY51" fmla="*/ 116468 h 124086"/>
                <a:gd name="connsiteX52" fmla="*/ 30991 w 2723886"/>
                <a:gd name="connsiteY52" fmla="*/ 124086 h 124086"/>
                <a:gd name="connsiteX53" fmla="*/ 30991 w 2723886"/>
                <a:gd name="connsiteY53" fmla="*/ 124086 h 12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723886" h="124086">
                  <a:moveTo>
                    <a:pt x="703131" y="124086"/>
                  </a:moveTo>
                  <a:lnTo>
                    <a:pt x="727466" y="104103"/>
                  </a:lnTo>
                  <a:lnTo>
                    <a:pt x="769620" y="64137"/>
                  </a:lnTo>
                  <a:lnTo>
                    <a:pt x="798071" y="37933"/>
                  </a:lnTo>
                  <a:lnTo>
                    <a:pt x="818022" y="22422"/>
                  </a:lnTo>
                  <a:lnTo>
                    <a:pt x="837975" y="10792"/>
                  </a:lnTo>
                  <a:lnTo>
                    <a:pt x="857926" y="3274"/>
                  </a:lnTo>
                  <a:lnTo>
                    <a:pt x="877878" y="0"/>
                  </a:lnTo>
                  <a:lnTo>
                    <a:pt x="897829" y="529"/>
                  </a:lnTo>
                  <a:lnTo>
                    <a:pt x="919391" y="4188"/>
                  </a:lnTo>
                  <a:lnTo>
                    <a:pt x="957685" y="14929"/>
                  </a:lnTo>
                  <a:lnTo>
                    <a:pt x="1010346" y="34163"/>
                  </a:lnTo>
                  <a:lnTo>
                    <a:pt x="1037492" y="45479"/>
                  </a:lnTo>
                  <a:lnTo>
                    <a:pt x="1077396" y="65473"/>
                  </a:lnTo>
                  <a:lnTo>
                    <a:pt x="1117299" y="86870"/>
                  </a:lnTo>
                  <a:lnTo>
                    <a:pt x="1137251" y="96823"/>
                  </a:lnTo>
                  <a:lnTo>
                    <a:pt x="1157203" y="104806"/>
                  </a:lnTo>
                  <a:lnTo>
                    <a:pt x="1177155" y="110619"/>
                  </a:lnTo>
                  <a:lnTo>
                    <a:pt x="1197106" y="113623"/>
                  </a:lnTo>
                  <a:lnTo>
                    <a:pt x="1217058" y="113774"/>
                  </a:lnTo>
                  <a:lnTo>
                    <a:pt x="1237010" y="110967"/>
                  </a:lnTo>
                  <a:lnTo>
                    <a:pt x="1264901" y="104103"/>
                  </a:lnTo>
                  <a:lnTo>
                    <a:pt x="1356720" y="74722"/>
                  </a:lnTo>
                  <a:lnTo>
                    <a:pt x="1376672" y="72601"/>
                  </a:lnTo>
                  <a:lnTo>
                    <a:pt x="1402370" y="74129"/>
                  </a:lnTo>
                  <a:lnTo>
                    <a:pt x="1416576" y="76936"/>
                  </a:lnTo>
                  <a:lnTo>
                    <a:pt x="1438378" y="84120"/>
                  </a:lnTo>
                  <a:lnTo>
                    <a:pt x="1480167" y="104103"/>
                  </a:lnTo>
                  <a:lnTo>
                    <a:pt x="1516335" y="122011"/>
                  </a:lnTo>
                  <a:lnTo>
                    <a:pt x="1521516" y="124086"/>
                  </a:lnTo>
                  <a:moveTo>
                    <a:pt x="1997395" y="124086"/>
                  </a:moveTo>
                  <a:lnTo>
                    <a:pt x="2055033" y="58888"/>
                  </a:lnTo>
                  <a:lnTo>
                    <a:pt x="2084828" y="34163"/>
                  </a:lnTo>
                  <a:lnTo>
                    <a:pt x="2094936" y="27450"/>
                  </a:lnTo>
                  <a:lnTo>
                    <a:pt x="2114888" y="19553"/>
                  </a:lnTo>
                  <a:lnTo>
                    <a:pt x="2134840" y="17234"/>
                  </a:lnTo>
                  <a:lnTo>
                    <a:pt x="2154791" y="20326"/>
                  </a:lnTo>
                  <a:lnTo>
                    <a:pt x="2174743" y="28228"/>
                  </a:lnTo>
                  <a:lnTo>
                    <a:pt x="2200638" y="44154"/>
                  </a:lnTo>
                  <a:lnTo>
                    <a:pt x="2226211" y="64137"/>
                  </a:lnTo>
                  <a:lnTo>
                    <a:pt x="2259895" y="94112"/>
                  </a:lnTo>
                  <a:lnTo>
                    <a:pt x="2294038" y="124086"/>
                  </a:lnTo>
                  <a:moveTo>
                    <a:pt x="2551152" y="124086"/>
                  </a:moveTo>
                  <a:lnTo>
                    <a:pt x="2616147" y="94112"/>
                  </a:lnTo>
                  <a:lnTo>
                    <a:pt x="2633634" y="88538"/>
                  </a:lnTo>
                  <a:lnTo>
                    <a:pt x="2653586" y="85691"/>
                  </a:lnTo>
                  <a:lnTo>
                    <a:pt x="2673538" y="88072"/>
                  </a:lnTo>
                  <a:lnTo>
                    <a:pt x="2693490" y="96672"/>
                  </a:lnTo>
                  <a:lnTo>
                    <a:pt x="2714825" y="114095"/>
                  </a:lnTo>
                  <a:lnTo>
                    <a:pt x="2723887" y="124086"/>
                  </a:lnTo>
                  <a:moveTo>
                    <a:pt x="0" y="109959"/>
                  </a:moveTo>
                  <a:lnTo>
                    <a:pt x="19952" y="116468"/>
                  </a:lnTo>
                  <a:lnTo>
                    <a:pt x="30991" y="124086"/>
                  </a:lnTo>
                  <a:lnTo>
                    <a:pt x="30991" y="124086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任意多边形: 形状 2373">
              <a:extLst>
                <a:ext uri="{FF2B5EF4-FFF2-40B4-BE49-F238E27FC236}">
                  <a16:creationId xmlns:a16="http://schemas.microsoft.com/office/drawing/2014/main" id="{B3BEB8B2-20C6-9602-BAD6-AA518B5D49B6}"/>
                </a:ext>
              </a:extLst>
            </p:cNvPr>
            <p:cNvSpPr/>
            <p:nvPr/>
          </p:nvSpPr>
          <p:spPr>
            <a:xfrm>
              <a:off x="8983638" y="3926863"/>
              <a:ext cx="2809551" cy="252419"/>
            </a:xfrm>
            <a:custGeom>
              <a:avLst/>
              <a:gdLst>
                <a:gd name="connsiteX0" fmla="*/ 402536 w 2809551"/>
                <a:gd name="connsiteY0" fmla="*/ 252420 h 252419"/>
                <a:gd name="connsiteX1" fmla="*/ 478842 w 2809551"/>
                <a:gd name="connsiteY1" fmla="*/ 231228 h 252419"/>
                <a:gd name="connsiteX2" fmla="*/ 521877 w 2809551"/>
                <a:gd name="connsiteY2" fmla="*/ 212454 h 252419"/>
                <a:gd name="connsiteX3" fmla="*/ 584234 w 2809551"/>
                <a:gd name="connsiteY3" fmla="*/ 182479 h 252419"/>
                <a:gd name="connsiteX4" fmla="*/ 678361 w 2809551"/>
                <a:gd name="connsiteY4" fmla="*/ 141054 h 252419"/>
                <a:gd name="connsiteX5" fmla="*/ 705474 w 2809551"/>
                <a:gd name="connsiteY5" fmla="*/ 122530 h 252419"/>
                <a:gd name="connsiteX6" fmla="*/ 729108 w 2809551"/>
                <a:gd name="connsiteY6" fmla="*/ 102548 h 252419"/>
                <a:gd name="connsiteX7" fmla="*/ 760918 w 2809551"/>
                <a:gd name="connsiteY7" fmla="*/ 72573 h 252419"/>
                <a:gd name="connsiteX8" fmla="*/ 798071 w 2809551"/>
                <a:gd name="connsiteY8" fmla="*/ 37748 h 252419"/>
                <a:gd name="connsiteX9" fmla="*/ 818022 w 2809551"/>
                <a:gd name="connsiteY9" fmla="*/ 22256 h 252419"/>
                <a:gd name="connsiteX10" fmla="*/ 837975 w 2809551"/>
                <a:gd name="connsiteY10" fmla="*/ 10712 h 252419"/>
                <a:gd name="connsiteX11" fmla="*/ 861964 w 2809551"/>
                <a:gd name="connsiteY11" fmla="*/ 2633 h 252419"/>
                <a:gd name="connsiteX12" fmla="*/ 877878 w 2809551"/>
                <a:gd name="connsiteY12" fmla="*/ 0 h 252419"/>
                <a:gd name="connsiteX13" fmla="*/ 897829 w 2809551"/>
                <a:gd name="connsiteY13" fmla="*/ 442 h 252419"/>
                <a:gd name="connsiteX14" fmla="*/ 917782 w 2809551"/>
                <a:gd name="connsiteY14" fmla="*/ 3377 h 252419"/>
                <a:gd name="connsiteX15" fmla="*/ 957685 w 2809551"/>
                <a:gd name="connsiteY15" fmla="*/ 14740 h 252419"/>
                <a:gd name="connsiteX16" fmla="*/ 1017541 w 2809551"/>
                <a:gd name="connsiteY16" fmla="*/ 36772 h 252419"/>
                <a:gd name="connsiteX17" fmla="*/ 1077396 w 2809551"/>
                <a:gd name="connsiteY17" fmla="*/ 65478 h 252419"/>
                <a:gd name="connsiteX18" fmla="*/ 1117299 w 2809551"/>
                <a:gd name="connsiteY18" fmla="*/ 86807 h 252419"/>
                <a:gd name="connsiteX19" fmla="*/ 1152101 w 2809551"/>
                <a:gd name="connsiteY19" fmla="*/ 102548 h 252419"/>
                <a:gd name="connsiteX20" fmla="*/ 1157203 w 2809551"/>
                <a:gd name="connsiteY20" fmla="*/ 104694 h 252419"/>
                <a:gd name="connsiteX21" fmla="*/ 1177155 w 2809551"/>
                <a:gd name="connsiteY21" fmla="*/ 110544 h 252419"/>
                <a:gd name="connsiteX22" fmla="*/ 1197106 w 2809551"/>
                <a:gd name="connsiteY22" fmla="*/ 113545 h 252419"/>
                <a:gd name="connsiteX23" fmla="*/ 1225291 w 2809551"/>
                <a:gd name="connsiteY23" fmla="*/ 112539 h 252419"/>
                <a:gd name="connsiteX24" fmla="*/ 1237010 w 2809551"/>
                <a:gd name="connsiteY24" fmla="*/ 110960 h 252419"/>
                <a:gd name="connsiteX25" fmla="*/ 1269120 w 2809551"/>
                <a:gd name="connsiteY25" fmla="*/ 102548 h 252419"/>
                <a:gd name="connsiteX26" fmla="*/ 1297819 w 2809551"/>
                <a:gd name="connsiteY26" fmla="*/ 92556 h 252419"/>
                <a:gd name="connsiteX27" fmla="*/ 1336769 w 2809551"/>
                <a:gd name="connsiteY27" fmla="*/ 79474 h 252419"/>
                <a:gd name="connsiteX28" fmla="*/ 1356720 w 2809551"/>
                <a:gd name="connsiteY28" fmla="*/ 74822 h 252419"/>
                <a:gd name="connsiteX29" fmla="*/ 1376672 w 2809551"/>
                <a:gd name="connsiteY29" fmla="*/ 72742 h 252419"/>
                <a:gd name="connsiteX30" fmla="*/ 1396625 w 2809551"/>
                <a:gd name="connsiteY30" fmla="*/ 72944 h 252419"/>
                <a:gd name="connsiteX31" fmla="*/ 1416576 w 2809551"/>
                <a:gd name="connsiteY31" fmla="*/ 76809 h 252419"/>
                <a:gd name="connsiteX32" fmla="*/ 1436528 w 2809551"/>
                <a:gd name="connsiteY32" fmla="*/ 82988 h 252419"/>
                <a:gd name="connsiteX33" fmla="*/ 1476916 w 2809551"/>
                <a:gd name="connsiteY33" fmla="*/ 102548 h 252419"/>
                <a:gd name="connsiteX34" fmla="*/ 1517597 w 2809551"/>
                <a:gd name="connsiteY34" fmla="*/ 122530 h 252419"/>
                <a:gd name="connsiteX35" fmla="*/ 1545258 w 2809551"/>
                <a:gd name="connsiteY35" fmla="*/ 132522 h 252419"/>
                <a:gd name="connsiteX36" fmla="*/ 1556239 w 2809551"/>
                <a:gd name="connsiteY36" fmla="*/ 135731 h 252419"/>
                <a:gd name="connsiteX37" fmla="*/ 1576190 w 2809551"/>
                <a:gd name="connsiteY37" fmla="*/ 139945 h 252419"/>
                <a:gd name="connsiteX38" fmla="*/ 1675949 w 2809551"/>
                <a:gd name="connsiteY38" fmla="*/ 153151 h 252419"/>
                <a:gd name="connsiteX39" fmla="*/ 1815612 w 2809551"/>
                <a:gd name="connsiteY39" fmla="*/ 184229 h 252419"/>
                <a:gd name="connsiteX40" fmla="*/ 1855515 w 2809551"/>
                <a:gd name="connsiteY40" fmla="*/ 189671 h 252419"/>
                <a:gd name="connsiteX41" fmla="*/ 1875467 w 2809551"/>
                <a:gd name="connsiteY41" fmla="*/ 190709 h 252419"/>
                <a:gd name="connsiteX42" fmla="*/ 1895419 w 2809551"/>
                <a:gd name="connsiteY42" fmla="*/ 189680 h 252419"/>
                <a:gd name="connsiteX43" fmla="*/ 1915370 w 2809551"/>
                <a:gd name="connsiteY43" fmla="*/ 185729 h 252419"/>
                <a:gd name="connsiteX44" fmla="*/ 1935322 w 2809551"/>
                <a:gd name="connsiteY44" fmla="*/ 177376 h 252419"/>
                <a:gd name="connsiteX45" fmla="*/ 1957919 w 2809551"/>
                <a:gd name="connsiteY45" fmla="*/ 162496 h 252419"/>
                <a:gd name="connsiteX46" fmla="*/ 1979939 w 2809551"/>
                <a:gd name="connsiteY46" fmla="*/ 142513 h 252419"/>
                <a:gd name="connsiteX47" fmla="*/ 2007226 w 2809551"/>
                <a:gd name="connsiteY47" fmla="*/ 112539 h 252419"/>
                <a:gd name="connsiteX48" fmla="*/ 2055033 w 2809551"/>
                <a:gd name="connsiteY48" fmla="*/ 58844 h 252419"/>
                <a:gd name="connsiteX49" fmla="*/ 2074984 w 2809551"/>
                <a:gd name="connsiteY49" fmla="*/ 40750 h 252419"/>
                <a:gd name="connsiteX50" fmla="*/ 2094936 w 2809551"/>
                <a:gd name="connsiteY50" fmla="*/ 27150 h 252419"/>
                <a:gd name="connsiteX51" fmla="*/ 2114888 w 2809551"/>
                <a:gd name="connsiteY51" fmla="*/ 19531 h 252419"/>
                <a:gd name="connsiteX52" fmla="*/ 2134840 w 2809551"/>
                <a:gd name="connsiteY52" fmla="*/ 17331 h 252419"/>
                <a:gd name="connsiteX53" fmla="*/ 2160169 w 2809551"/>
                <a:gd name="connsiteY53" fmla="*/ 22616 h 252419"/>
                <a:gd name="connsiteX54" fmla="*/ 2174743 w 2809551"/>
                <a:gd name="connsiteY54" fmla="*/ 28148 h 252419"/>
                <a:gd name="connsiteX55" fmla="*/ 2198250 w 2809551"/>
                <a:gd name="connsiteY55" fmla="*/ 42599 h 252419"/>
                <a:gd name="connsiteX56" fmla="*/ 2223791 w 2809551"/>
                <a:gd name="connsiteY56" fmla="*/ 62581 h 252419"/>
                <a:gd name="connsiteX57" fmla="*/ 2268798 w 2809551"/>
                <a:gd name="connsiteY57" fmla="*/ 102548 h 252419"/>
                <a:gd name="connsiteX58" fmla="*/ 2294454 w 2809551"/>
                <a:gd name="connsiteY58" fmla="*/ 124607 h 252419"/>
                <a:gd name="connsiteX59" fmla="*/ 2318217 w 2809551"/>
                <a:gd name="connsiteY59" fmla="*/ 142513 h 252419"/>
                <a:gd name="connsiteX60" fmla="*/ 2334357 w 2809551"/>
                <a:gd name="connsiteY60" fmla="*/ 152889 h 252419"/>
                <a:gd name="connsiteX61" fmla="*/ 2354310 w 2809551"/>
                <a:gd name="connsiteY61" fmla="*/ 162676 h 252419"/>
                <a:gd name="connsiteX62" fmla="*/ 2374261 w 2809551"/>
                <a:gd name="connsiteY62" fmla="*/ 168729 h 252419"/>
                <a:gd name="connsiteX63" fmla="*/ 2394213 w 2809551"/>
                <a:gd name="connsiteY63" fmla="*/ 171649 h 252419"/>
                <a:gd name="connsiteX64" fmla="*/ 2414165 w 2809551"/>
                <a:gd name="connsiteY64" fmla="*/ 171240 h 252419"/>
                <a:gd name="connsiteX65" fmla="*/ 2434117 w 2809551"/>
                <a:gd name="connsiteY65" fmla="*/ 168514 h 252419"/>
                <a:gd name="connsiteX66" fmla="*/ 2474020 w 2809551"/>
                <a:gd name="connsiteY66" fmla="*/ 157403 h 252419"/>
                <a:gd name="connsiteX67" fmla="*/ 2513924 w 2809551"/>
                <a:gd name="connsiteY67" fmla="*/ 141536 h 252419"/>
                <a:gd name="connsiteX68" fmla="*/ 2575422 w 2809551"/>
                <a:gd name="connsiteY68" fmla="*/ 112539 h 252419"/>
                <a:gd name="connsiteX69" fmla="*/ 2613683 w 2809551"/>
                <a:gd name="connsiteY69" fmla="*/ 95084 h 252419"/>
                <a:gd name="connsiteX70" fmla="*/ 2633634 w 2809551"/>
                <a:gd name="connsiteY70" fmla="*/ 88733 h 252419"/>
                <a:gd name="connsiteX71" fmla="*/ 2653586 w 2809551"/>
                <a:gd name="connsiteY71" fmla="*/ 85774 h 252419"/>
                <a:gd name="connsiteX72" fmla="*/ 2673538 w 2809551"/>
                <a:gd name="connsiteY72" fmla="*/ 88187 h 252419"/>
                <a:gd name="connsiteX73" fmla="*/ 2693490 w 2809551"/>
                <a:gd name="connsiteY73" fmla="*/ 96855 h 252419"/>
                <a:gd name="connsiteX74" fmla="*/ 2713596 w 2809551"/>
                <a:gd name="connsiteY74" fmla="*/ 112539 h 252419"/>
                <a:gd name="connsiteX75" fmla="*/ 2739133 w 2809551"/>
                <a:gd name="connsiteY75" fmla="*/ 142513 h 252419"/>
                <a:gd name="connsiteX76" fmla="*/ 2773297 w 2809551"/>
                <a:gd name="connsiteY76" fmla="*/ 194339 h 252419"/>
                <a:gd name="connsiteX77" fmla="*/ 2809551 w 2809551"/>
                <a:gd name="connsiteY77" fmla="*/ 252420 h 252419"/>
                <a:gd name="connsiteX78" fmla="*/ 0 w 2809551"/>
                <a:gd name="connsiteY78" fmla="*/ 110171 h 252419"/>
                <a:gd name="connsiteX79" fmla="*/ 19952 w 2809551"/>
                <a:gd name="connsiteY79" fmla="*/ 116262 h 252419"/>
                <a:gd name="connsiteX80" fmla="*/ 41924 w 2809551"/>
                <a:gd name="connsiteY80" fmla="*/ 132522 h 252419"/>
                <a:gd name="connsiteX81" fmla="*/ 60651 w 2809551"/>
                <a:gd name="connsiteY81" fmla="*/ 152505 h 252419"/>
                <a:gd name="connsiteX82" fmla="*/ 89658 w 2809551"/>
                <a:gd name="connsiteY82" fmla="*/ 192471 h 252419"/>
                <a:gd name="connsiteX83" fmla="*/ 129635 w 2809551"/>
                <a:gd name="connsiteY83" fmla="*/ 252420 h 252419"/>
                <a:gd name="connsiteX84" fmla="*/ 129635 w 2809551"/>
                <a:gd name="connsiteY84" fmla="*/ 252420 h 25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2809551" h="252419">
                  <a:moveTo>
                    <a:pt x="402536" y="252420"/>
                  </a:moveTo>
                  <a:lnTo>
                    <a:pt x="478842" y="231228"/>
                  </a:lnTo>
                  <a:lnTo>
                    <a:pt x="521877" y="212454"/>
                  </a:lnTo>
                  <a:lnTo>
                    <a:pt x="584234" y="182479"/>
                  </a:lnTo>
                  <a:lnTo>
                    <a:pt x="678361" y="141054"/>
                  </a:lnTo>
                  <a:lnTo>
                    <a:pt x="705474" y="122530"/>
                  </a:lnTo>
                  <a:lnTo>
                    <a:pt x="729108" y="102548"/>
                  </a:lnTo>
                  <a:lnTo>
                    <a:pt x="760918" y="72573"/>
                  </a:lnTo>
                  <a:lnTo>
                    <a:pt x="798071" y="37748"/>
                  </a:lnTo>
                  <a:lnTo>
                    <a:pt x="818022" y="22256"/>
                  </a:lnTo>
                  <a:lnTo>
                    <a:pt x="837975" y="10712"/>
                  </a:lnTo>
                  <a:lnTo>
                    <a:pt x="861964" y="2633"/>
                  </a:lnTo>
                  <a:lnTo>
                    <a:pt x="877878" y="0"/>
                  </a:lnTo>
                  <a:lnTo>
                    <a:pt x="897829" y="442"/>
                  </a:lnTo>
                  <a:lnTo>
                    <a:pt x="917782" y="3377"/>
                  </a:lnTo>
                  <a:lnTo>
                    <a:pt x="957685" y="14740"/>
                  </a:lnTo>
                  <a:lnTo>
                    <a:pt x="1017541" y="36772"/>
                  </a:lnTo>
                  <a:lnTo>
                    <a:pt x="1077396" y="65478"/>
                  </a:lnTo>
                  <a:lnTo>
                    <a:pt x="1117299" y="86807"/>
                  </a:lnTo>
                  <a:lnTo>
                    <a:pt x="1152101" y="102548"/>
                  </a:lnTo>
                  <a:lnTo>
                    <a:pt x="1157203" y="104694"/>
                  </a:lnTo>
                  <a:lnTo>
                    <a:pt x="1177155" y="110544"/>
                  </a:lnTo>
                  <a:lnTo>
                    <a:pt x="1197106" y="113545"/>
                  </a:lnTo>
                  <a:lnTo>
                    <a:pt x="1225291" y="112539"/>
                  </a:lnTo>
                  <a:lnTo>
                    <a:pt x="1237010" y="110960"/>
                  </a:lnTo>
                  <a:lnTo>
                    <a:pt x="1269120" y="102548"/>
                  </a:lnTo>
                  <a:lnTo>
                    <a:pt x="1297819" y="92556"/>
                  </a:lnTo>
                  <a:lnTo>
                    <a:pt x="1336769" y="79474"/>
                  </a:lnTo>
                  <a:lnTo>
                    <a:pt x="1356720" y="74822"/>
                  </a:lnTo>
                  <a:lnTo>
                    <a:pt x="1376672" y="72742"/>
                  </a:lnTo>
                  <a:lnTo>
                    <a:pt x="1396625" y="72944"/>
                  </a:lnTo>
                  <a:lnTo>
                    <a:pt x="1416576" y="76809"/>
                  </a:lnTo>
                  <a:lnTo>
                    <a:pt x="1436528" y="82988"/>
                  </a:lnTo>
                  <a:lnTo>
                    <a:pt x="1476916" y="102548"/>
                  </a:lnTo>
                  <a:lnTo>
                    <a:pt x="1517597" y="122530"/>
                  </a:lnTo>
                  <a:lnTo>
                    <a:pt x="1545258" y="132522"/>
                  </a:lnTo>
                  <a:lnTo>
                    <a:pt x="1556239" y="135731"/>
                  </a:lnTo>
                  <a:lnTo>
                    <a:pt x="1576190" y="139945"/>
                  </a:lnTo>
                  <a:lnTo>
                    <a:pt x="1675949" y="153151"/>
                  </a:lnTo>
                  <a:lnTo>
                    <a:pt x="1815612" y="184229"/>
                  </a:lnTo>
                  <a:lnTo>
                    <a:pt x="1855515" y="189671"/>
                  </a:lnTo>
                  <a:lnTo>
                    <a:pt x="1875467" y="190709"/>
                  </a:lnTo>
                  <a:lnTo>
                    <a:pt x="1895419" y="189680"/>
                  </a:lnTo>
                  <a:lnTo>
                    <a:pt x="1915370" y="185729"/>
                  </a:lnTo>
                  <a:lnTo>
                    <a:pt x="1935322" y="177376"/>
                  </a:lnTo>
                  <a:lnTo>
                    <a:pt x="1957919" y="162496"/>
                  </a:lnTo>
                  <a:lnTo>
                    <a:pt x="1979939" y="142513"/>
                  </a:lnTo>
                  <a:lnTo>
                    <a:pt x="2007226" y="112539"/>
                  </a:lnTo>
                  <a:lnTo>
                    <a:pt x="2055033" y="58844"/>
                  </a:lnTo>
                  <a:lnTo>
                    <a:pt x="2074984" y="40750"/>
                  </a:lnTo>
                  <a:lnTo>
                    <a:pt x="2094936" y="27150"/>
                  </a:lnTo>
                  <a:lnTo>
                    <a:pt x="2114888" y="19531"/>
                  </a:lnTo>
                  <a:lnTo>
                    <a:pt x="2134840" y="17331"/>
                  </a:lnTo>
                  <a:lnTo>
                    <a:pt x="2160169" y="22616"/>
                  </a:lnTo>
                  <a:lnTo>
                    <a:pt x="2174743" y="28148"/>
                  </a:lnTo>
                  <a:lnTo>
                    <a:pt x="2198250" y="42599"/>
                  </a:lnTo>
                  <a:lnTo>
                    <a:pt x="2223791" y="62581"/>
                  </a:lnTo>
                  <a:lnTo>
                    <a:pt x="2268798" y="102548"/>
                  </a:lnTo>
                  <a:lnTo>
                    <a:pt x="2294454" y="124607"/>
                  </a:lnTo>
                  <a:lnTo>
                    <a:pt x="2318217" y="142513"/>
                  </a:lnTo>
                  <a:lnTo>
                    <a:pt x="2334357" y="152889"/>
                  </a:lnTo>
                  <a:lnTo>
                    <a:pt x="2354310" y="162676"/>
                  </a:lnTo>
                  <a:lnTo>
                    <a:pt x="2374261" y="168729"/>
                  </a:lnTo>
                  <a:lnTo>
                    <a:pt x="2394213" y="171649"/>
                  </a:lnTo>
                  <a:lnTo>
                    <a:pt x="2414165" y="171240"/>
                  </a:lnTo>
                  <a:lnTo>
                    <a:pt x="2434117" y="168514"/>
                  </a:lnTo>
                  <a:lnTo>
                    <a:pt x="2474020" y="157403"/>
                  </a:lnTo>
                  <a:lnTo>
                    <a:pt x="2513924" y="141536"/>
                  </a:lnTo>
                  <a:lnTo>
                    <a:pt x="2575422" y="112539"/>
                  </a:lnTo>
                  <a:lnTo>
                    <a:pt x="2613683" y="95084"/>
                  </a:lnTo>
                  <a:lnTo>
                    <a:pt x="2633634" y="88733"/>
                  </a:lnTo>
                  <a:lnTo>
                    <a:pt x="2653586" y="85774"/>
                  </a:lnTo>
                  <a:lnTo>
                    <a:pt x="2673538" y="88187"/>
                  </a:lnTo>
                  <a:lnTo>
                    <a:pt x="2693490" y="96855"/>
                  </a:lnTo>
                  <a:lnTo>
                    <a:pt x="2713596" y="112539"/>
                  </a:lnTo>
                  <a:lnTo>
                    <a:pt x="2739133" y="142513"/>
                  </a:lnTo>
                  <a:lnTo>
                    <a:pt x="2773297" y="194339"/>
                  </a:lnTo>
                  <a:lnTo>
                    <a:pt x="2809551" y="252420"/>
                  </a:lnTo>
                  <a:moveTo>
                    <a:pt x="0" y="110171"/>
                  </a:moveTo>
                  <a:lnTo>
                    <a:pt x="19952" y="116262"/>
                  </a:lnTo>
                  <a:lnTo>
                    <a:pt x="41924" y="132522"/>
                  </a:lnTo>
                  <a:lnTo>
                    <a:pt x="60651" y="152505"/>
                  </a:lnTo>
                  <a:lnTo>
                    <a:pt x="89658" y="192471"/>
                  </a:lnTo>
                  <a:lnTo>
                    <a:pt x="129635" y="252420"/>
                  </a:lnTo>
                  <a:lnTo>
                    <a:pt x="129635" y="25242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任意多边形: 形状 2374">
              <a:extLst>
                <a:ext uri="{FF2B5EF4-FFF2-40B4-BE49-F238E27FC236}">
                  <a16:creationId xmlns:a16="http://schemas.microsoft.com/office/drawing/2014/main" id="{1C31BCD2-EC5D-3F9C-6ED3-AEEBF3E48151}"/>
                </a:ext>
              </a:extLst>
            </p:cNvPr>
            <p:cNvSpPr/>
            <p:nvPr/>
          </p:nvSpPr>
          <p:spPr>
            <a:xfrm>
              <a:off x="8983638" y="3798656"/>
              <a:ext cx="2972814" cy="329884"/>
            </a:xfrm>
            <a:custGeom>
              <a:avLst/>
              <a:gdLst>
                <a:gd name="connsiteX0" fmla="*/ 0 w 2972814"/>
                <a:gd name="connsiteY0" fmla="*/ 110201 h 329884"/>
                <a:gd name="connsiteX1" fmla="*/ 19952 w 2972814"/>
                <a:gd name="connsiteY1" fmla="*/ 116213 h 329884"/>
                <a:gd name="connsiteX2" fmla="*/ 40219 w 2972814"/>
                <a:gd name="connsiteY2" fmla="*/ 130840 h 329884"/>
                <a:gd name="connsiteX3" fmla="*/ 59855 w 2972814"/>
                <a:gd name="connsiteY3" fmla="*/ 151321 h 329884"/>
                <a:gd name="connsiteX4" fmla="*/ 95170 w 2972814"/>
                <a:gd name="connsiteY4" fmla="*/ 200780 h 329884"/>
                <a:gd name="connsiteX5" fmla="*/ 139662 w 2972814"/>
                <a:gd name="connsiteY5" fmla="*/ 267089 h 329884"/>
                <a:gd name="connsiteX6" fmla="*/ 159614 w 2972814"/>
                <a:gd name="connsiteY6" fmla="*/ 291754 h 329884"/>
                <a:gd name="connsiteX7" fmla="*/ 179566 w 2972814"/>
                <a:gd name="connsiteY7" fmla="*/ 310746 h 329884"/>
                <a:gd name="connsiteX8" fmla="*/ 199518 w 2972814"/>
                <a:gd name="connsiteY8" fmla="*/ 324104 h 329884"/>
                <a:gd name="connsiteX9" fmla="*/ 219469 w 2972814"/>
                <a:gd name="connsiteY9" fmla="*/ 329885 h 329884"/>
                <a:gd name="connsiteX10" fmla="*/ 239421 w 2972814"/>
                <a:gd name="connsiteY10" fmla="*/ 329804 h 329884"/>
                <a:gd name="connsiteX11" fmla="*/ 259373 w 2972814"/>
                <a:gd name="connsiteY11" fmla="*/ 324468 h 329884"/>
                <a:gd name="connsiteX12" fmla="*/ 286071 w 2972814"/>
                <a:gd name="connsiteY12" fmla="*/ 310687 h 329884"/>
                <a:gd name="connsiteX13" fmla="*/ 359132 w 2972814"/>
                <a:gd name="connsiteY13" fmla="*/ 268301 h 329884"/>
                <a:gd name="connsiteX14" fmla="*/ 379084 w 2972814"/>
                <a:gd name="connsiteY14" fmla="*/ 259885 h 329884"/>
                <a:gd name="connsiteX15" fmla="*/ 418987 w 2972814"/>
                <a:gd name="connsiteY15" fmla="*/ 247996 h 329884"/>
                <a:gd name="connsiteX16" fmla="*/ 458891 w 2972814"/>
                <a:gd name="connsiteY16" fmla="*/ 237595 h 329884"/>
                <a:gd name="connsiteX17" fmla="*/ 479581 w 2972814"/>
                <a:gd name="connsiteY17" fmla="*/ 230755 h 329884"/>
                <a:gd name="connsiteX18" fmla="*/ 525323 w 2972814"/>
                <a:gd name="connsiteY18" fmla="*/ 210772 h 329884"/>
                <a:gd name="connsiteX19" fmla="*/ 587433 w 2972814"/>
                <a:gd name="connsiteY19" fmla="*/ 180797 h 329884"/>
                <a:gd name="connsiteX20" fmla="*/ 659739 w 2972814"/>
                <a:gd name="connsiteY20" fmla="*/ 150823 h 329884"/>
                <a:gd name="connsiteX21" fmla="*/ 678795 w 2972814"/>
                <a:gd name="connsiteY21" fmla="*/ 140831 h 329884"/>
                <a:gd name="connsiteX22" fmla="*/ 707444 w 2972814"/>
                <a:gd name="connsiteY22" fmla="*/ 120848 h 329884"/>
                <a:gd name="connsiteX23" fmla="*/ 720296 w 2972814"/>
                <a:gd name="connsiteY23" fmla="*/ 110857 h 329884"/>
                <a:gd name="connsiteX24" fmla="*/ 818022 w 2972814"/>
                <a:gd name="connsiteY24" fmla="*/ 22089 h 329884"/>
                <a:gd name="connsiteX25" fmla="*/ 837975 w 2972814"/>
                <a:gd name="connsiteY25" fmla="*/ 10352 h 329884"/>
                <a:gd name="connsiteX26" fmla="*/ 857926 w 2972814"/>
                <a:gd name="connsiteY26" fmla="*/ 3180 h 329884"/>
                <a:gd name="connsiteX27" fmla="*/ 877878 w 2972814"/>
                <a:gd name="connsiteY27" fmla="*/ 0 h 329884"/>
                <a:gd name="connsiteX28" fmla="*/ 903768 w 2972814"/>
                <a:gd name="connsiteY28" fmla="*/ 950 h 329884"/>
                <a:gd name="connsiteX29" fmla="*/ 937733 w 2972814"/>
                <a:gd name="connsiteY29" fmla="*/ 8418 h 329884"/>
                <a:gd name="connsiteX30" fmla="*/ 977636 w 2972814"/>
                <a:gd name="connsiteY30" fmla="*/ 21586 h 329884"/>
                <a:gd name="connsiteX31" fmla="*/ 1037492 w 2972814"/>
                <a:gd name="connsiteY31" fmla="*/ 45522 h 329884"/>
                <a:gd name="connsiteX32" fmla="*/ 1077396 w 2972814"/>
                <a:gd name="connsiteY32" fmla="*/ 65380 h 329884"/>
                <a:gd name="connsiteX33" fmla="*/ 1137251 w 2972814"/>
                <a:gd name="connsiteY33" fmla="*/ 96632 h 329884"/>
                <a:gd name="connsiteX34" fmla="*/ 1157203 w 2972814"/>
                <a:gd name="connsiteY34" fmla="*/ 104728 h 329884"/>
                <a:gd name="connsiteX35" fmla="*/ 1181550 w 2972814"/>
                <a:gd name="connsiteY35" fmla="*/ 110857 h 329884"/>
                <a:gd name="connsiteX36" fmla="*/ 1197106 w 2972814"/>
                <a:gd name="connsiteY36" fmla="*/ 113119 h 329884"/>
                <a:gd name="connsiteX37" fmla="*/ 1217058 w 2972814"/>
                <a:gd name="connsiteY37" fmla="*/ 113319 h 329884"/>
                <a:gd name="connsiteX38" fmla="*/ 1237010 w 2972814"/>
                <a:gd name="connsiteY38" fmla="*/ 110703 h 329884"/>
                <a:gd name="connsiteX39" fmla="*/ 1273256 w 2972814"/>
                <a:gd name="connsiteY39" fmla="*/ 100865 h 329884"/>
                <a:gd name="connsiteX40" fmla="*/ 1301246 w 2972814"/>
                <a:gd name="connsiteY40" fmla="*/ 90874 h 329884"/>
                <a:gd name="connsiteX41" fmla="*/ 1336769 w 2972814"/>
                <a:gd name="connsiteY41" fmla="*/ 79360 h 329884"/>
                <a:gd name="connsiteX42" fmla="*/ 1356720 w 2972814"/>
                <a:gd name="connsiteY42" fmla="*/ 74542 h 329884"/>
                <a:gd name="connsiteX43" fmla="*/ 1376672 w 2972814"/>
                <a:gd name="connsiteY43" fmla="*/ 72351 h 329884"/>
                <a:gd name="connsiteX44" fmla="*/ 1396625 w 2972814"/>
                <a:gd name="connsiteY44" fmla="*/ 73019 h 329884"/>
                <a:gd name="connsiteX45" fmla="*/ 1416576 w 2972814"/>
                <a:gd name="connsiteY45" fmla="*/ 76475 h 329884"/>
                <a:gd name="connsiteX46" fmla="*/ 1436528 w 2972814"/>
                <a:gd name="connsiteY46" fmla="*/ 83161 h 329884"/>
                <a:gd name="connsiteX47" fmla="*/ 1476432 w 2972814"/>
                <a:gd name="connsiteY47" fmla="*/ 102162 h 329884"/>
                <a:gd name="connsiteX48" fmla="*/ 1516335 w 2972814"/>
                <a:gd name="connsiteY48" fmla="*/ 121789 h 329884"/>
                <a:gd name="connsiteX49" fmla="*/ 1539704 w 2972814"/>
                <a:gd name="connsiteY49" fmla="*/ 130840 h 329884"/>
                <a:gd name="connsiteX50" fmla="*/ 1556239 w 2972814"/>
                <a:gd name="connsiteY50" fmla="*/ 135875 h 329884"/>
                <a:gd name="connsiteX51" fmla="*/ 1596142 w 2972814"/>
                <a:gd name="connsiteY51" fmla="*/ 142404 h 329884"/>
                <a:gd name="connsiteX52" fmla="*/ 1655997 w 2972814"/>
                <a:gd name="connsiteY52" fmla="*/ 149350 h 329884"/>
                <a:gd name="connsiteX53" fmla="*/ 1695900 w 2972814"/>
                <a:gd name="connsiteY53" fmla="*/ 157621 h 329884"/>
                <a:gd name="connsiteX54" fmla="*/ 1775707 w 2972814"/>
                <a:gd name="connsiteY54" fmla="*/ 176805 h 329884"/>
                <a:gd name="connsiteX55" fmla="*/ 1835563 w 2972814"/>
                <a:gd name="connsiteY55" fmla="*/ 187068 h 329884"/>
                <a:gd name="connsiteX56" fmla="*/ 1855515 w 2972814"/>
                <a:gd name="connsiteY56" fmla="*/ 189632 h 329884"/>
                <a:gd name="connsiteX57" fmla="*/ 1875467 w 2972814"/>
                <a:gd name="connsiteY57" fmla="*/ 190549 h 329884"/>
                <a:gd name="connsiteX58" fmla="*/ 1895419 w 2972814"/>
                <a:gd name="connsiteY58" fmla="*/ 189767 h 329884"/>
                <a:gd name="connsiteX59" fmla="*/ 1915370 w 2972814"/>
                <a:gd name="connsiteY59" fmla="*/ 185467 h 329884"/>
                <a:gd name="connsiteX60" fmla="*/ 1935322 w 2972814"/>
                <a:gd name="connsiteY60" fmla="*/ 177309 h 329884"/>
                <a:gd name="connsiteX61" fmla="*/ 1959103 w 2972814"/>
                <a:gd name="connsiteY61" fmla="*/ 160814 h 329884"/>
                <a:gd name="connsiteX62" fmla="*/ 1981119 w 2972814"/>
                <a:gd name="connsiteY62" fmla="*/ 140831 h 329884"/>
                <a:gd name="connsiteX63" fmla="*/ 2008596 w 2972814"/>
                <a:gd name="connsiteY63" fmla="*/ 110857 h 329884"/>
                <a:gd name="connsiteX64" fmla="*/ 2055033 w 2972814"/>
                <a:gd name="connsiteY64" fmla="*/ 58608 h 329884"/>
                <a:gd name="connsiteX65" fmla="*/ 2074984 w 2972814"/>
                <a:gd name="connsiteY65" fmla="*/ 40576 h 329884"/>
                <a:gd name="connsiteX66" fmla="*/ 2094936 w 2972814"/>
                <a:gd name="connsiteY66" fmla="*/ 27132 h 329884"/>
                <a:gd name="connsiteX67" fmla="*/ 2114888 w 2972814"/>
                <a:gd name="connsiteY67" fmla="*/ 19064 h 329884"/>
                <a:gd name="connsiteX68" fmla="*/ 2134840 w 2972814"/>
                <a:gd name="connsiteY68" fmla="*/ 17149 h 329884"/>
                <a:gd name="connsiteX69" fmla="*/ 2156572 w 2972814"/>
                <a:gd name="connsiteY69" fmla="*/ 20933 h 329884"/>
                <a:gd name="connsiteX70" fmla="*/ 2179670 w 2972814"/>
                <a:gd name="connsiteY70" fmla="*/ 30925 h 329884"/>
                <a:gd name="connsiteX71" fmla="*/ 2196083 w 2972814"/>
                <a:gd name="connsiteY71" fmla="*/ 40916 h 329884"/>
                <a:gd name="connsiteX72" fmla="*/ 2222060 w 2972814"/>
                <a:gd name="connsiteY72" fmla="*/ 60899 h 329884"/>
                <a:gd name="connsiteX73" fmla="*/ 2315566 w 2972814"/>
                <a:gd name="connsiteY73" fmla="*/ 140831 h 329884"/>
                <a:gd name="connsiteX74" fmla="*/ 2334357 w 2972814"/>
                <a:gd name="connsiteY74" fmla="*/ 153061 h 329884"/>
                <a:gd name="connsiteX75" fmla="*/ 2354310 w 2972814"/>
                <a:gd name="connsiteY75" fmla="*/ 162636 h 329884"/>
                <a:gd name="connsiteX76" fmla="*/ 2374261 w 2972814"/>
                <a:gd name="connsiteY76" fmla="*/ 168925 h 329884"/>
                <a:gd name="connsiteX77" fmla="*/ 2394213 w 2972814"/>
                <a:gd name="connsiteY77" fmla="*/ 171779 h 329884"/>
                <a:gd name="connsiteX78" fmla="*/ 2418104 w 2972814"/>
                <a:gd name="connsiteY78" fmla="*/ 170806 h 329884"/>
                <a:gd name="connsiteX79" fmla="*/ 2434117 w 2972814"/>
                <a:gd name="connsiteY79" fmla="*/ 168556 h 329884"/>
                <a:gd name="connsiteX80" fmla="*/ 2463574 w 2972814"/>
                <a:gd name="connsiteY80" fmla="*/ 160814 h 329884"/>
                <a:gd name="connsiteX81" fmla="*/ 2493972 w 2972814"/>
                <a:gd name="connsiteY81" fmla="*/ 149752 h 329884"/>
                <a:gd name="connsiteX82" fmla="*/ 2537904 w 2972814"/>
                <a:gd name="connsiteY82" fmla="*/ 130840 h 329884"/>
                <a:gd name="connsiteX83" fmla="*/ 2613683 w 2972814"/>
                <a:gd name="connsiteY83" fmla="*/ 95137 h 329884"/>
                <a:gd name="connsiteX84" fmla="*/ 2633634 w 2972814"/>
                <a:gd name="connsiteY84" fmla="*/ 88695 h 329884"/>
                <a:gd name="connsiteX85" fmla="*/ 2653586 w 2972814"/>
                <a:gd name="connsiteY85" fmla="*/ 86066 h 329884"/>
                <a:gd name="connsiteX86" fmla="*/ 2673538 w 2972814"/>
                <a:gd name="connsiteY86" fmla="*/ 88310 h 329884"/>
                <a:gd name="connsiteX87" fmla="*/ 2693490 w 2972814"/>
                <a:gd name="connsiteY87" fmla="*/ 96872 h 329884"/>
                <a:gd name="connsiteX88" fmla="*/ 2713441 w 2972814"/>
                <a:gd name="connsiteY88" fmla="*/ 112247 h 329884"/>
                <a:gd name="connsiteX89" fmla="*/ 2737947 w 2972814"/>
                <a:gd name="connsiteY89" fmla="*/ 140831 h 329884"/>
                <a:gd name="connsiteX90" fmla="*/ 2764890 w 2972814"/>
                <a:gd name="connsiteY90" fmla="*/ 180797 h 329884"/>
                <a:gd name="connsiteX91" fmla="*/ 2822923 w 2972814"/>
                <a:gd name="connsiteY91" fmla="*/ 270721 h 329884"/>
                <a:gd name="connsiteX92" fmla="*/ 2839713 w 2972814"/>
                <a:gd name="connsiteY92" fmla="*/ 290704 h 329884"/>
                <a:gd name="connsiteX93" fmla="*/ 2853104 w 2972814"/>
                <a:gd name="connsiteY93" fmla="*/ 304129 h 329884"/>
                <a:gd name="connsiteX94" fmla="*/ 2873055 w 2972814"/>
                <a:gd name="connsiteY94" fmla="*/ 316164 h 329884"/>
                <a:gd name="connsiteX95" fmla="*/ 2893007 w 2972814"/>
                <a:gd name="connsiteY95" fmla="*/ 320287 h 329884"/>
                <a:gd name="connsiteX96" fmla="*/ 2912959 w 2972814"/>
                <a:gd name="connsiteY96" fmla="*/ 317863 h 329884"/>
                <a:gd name="connsiteX97" fmla="*/ 2932911 w 2972814"/>
                <a:gd name="connsiteY97" fmla="*/ 309818 h 329884"/>
                <a:gd name="connsiteX98" fmla="*/ 2962922 w 2972814"/>
                <a:gd name="connsiteY98" fmla="*/ 290704 h 329884"/>
                <a:gd name="connsiteX99" fmla="*/ 2972814 w 2972814"/>
                <a:gd name="connsiteY99" fmla="*/ 283698 h 329884"/>
                <a:gd name="connsiteX100" fmla="*/ 2972814 w 2972814"/>
                <a:gd name="connsiteY100" fmla="*/ 283698 h 32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972814" h="329884">
                  <a:moveTo>
                    <a:pt x="0" y="110201"/>
                  </a:moveTo>
                  <a:lnTo>
                    <a:pt x="19952" y="116213"/>
                  </a:lnTo>
                  <a:lnTo>
                    <a:pt x="40219" y="130840"/>
                  </a:lnTo>
                  <a:lnTo>
                    <a:pt x="59855" y="151321"/>
                  </a:lnTo>
                  <a:lnTo>
                    <a:pt x="95170" y="200780"/>
                  </a:lnTo>
                  <a:lnTo>
                    <a:pt x="139662" y="267089"/>
                  </a:lnTo>
                  <a:lnTo>
                    <a:pt x="159614" y="291754"/>
                  </a:lnTo>
                  <a:lnTo>
                    <a:pt x="179566" y="310746"/>
                  </a:lnTo>
                  <a:lnTo>
                    <a:pt x="199518" y="324104"/>
                  </a:lnTo>
                  <a:lnTo>
                    <a:pt x="219469" y="329885"/>
                  </a:lnTo>
                  <a:lnTo>
                    <a:pt x="239421" y="329804"/>
                  </a:lnTo>
                  <a:lnTo>
                    <a:pt x="259373" y="324468"/>
                  </a:lnTo>
                  <a:lnTo>
                    <a:pt x="286071" y="310687"/>
                  </a:lnTo>
                  <a:lnTo>
                    <a:pt x="359132" y="268301"/>
                  </a:lnTo>
                  <a:lnTo>
                    <a:pt x="379084" y="259885"/>
                  </a:lnTo>
                  <a:lnTo>
                    <a:pt x="418987" y="247996"/>
                  </a:lnTo>
                  <a:lnTo>
                    <a:pt x="458891" y="237595"/>
                  </a:lnTo>
                  <a:lnTo>
                    <a:pt x="479581" y="230755"/>
                  </a:lnTo>
                  <a:lnTo>
                    <a:pt x="525323" y="210772"/>
                  </a:lnTo>
                  <a:lnTo>
                    <a:pt x="587433" y="180797"/>
                  </a:lnTo>
                  <a:lnTo>
                    <a:pt x="659739" y="150823"/>
                  </a:lnTo>
                  <a:lnTo>
                    <a:pt x="678795" y="140831"/>
                  </a:lnTo>
                  <a:lnTo>
                    <a:pt x="707444" y="120848"/>
                  </a:lnTo>
                  <a:lnTo>
                    <a:pt x="720296" y="110857"/>
                  </a:lnTo>
                  <a:lnTo>
                    <a:pt x="818022" y="22089"/>
                  </a:lnTo>
                  <a:lnTo>
                    <a:pt x="837975" y="10352"/>
                  </a:lnTo>
                  <a:lnTo>
                    <a:pt x="857926" y="3180"/>
                  </a:lnTo>
                  <a:lnTo>
                    <a:pt x="877878" y="0"/>
                  </a:lnTo>
                  <a:lnTo>
                    <a:pt x="903768" y="950"/>
                  </a:lnTo>
                  <a:lnTo>
                    <a:pt x="937733" y="8418"/>
                  </a:lnTo>
                  <a:lnTo>
                    <a:pt x="977636" y="21586"/>
                  </a:lnTo>
                  <a:lnTo>
                    <a:pt x="1037492" y="45522"/>
                  </a:lnTo>
                  <a:lnTo>
                    <a:pt x="1077396" y="65380"/>
                  </a:lnTo>
                  <a:lnTo>
                    <a:pt x="1137251" y="96632"/>
                  </a:lnTo>
                  <a:lnTo>
                    <a:pt x="1157203" y="104728"/>
                  </a:lnTo>
                  <a:lnTo>
                    <a:pt x="1181550" y="110857"/>
                  </a:lnTo>
                  <a:lnTo>
                    <a:pt x="1197106" y="113119"/>
                  </a:lnTo>
                  <a:lnTo>
                    <a:pt x="1217058" y="113319"/>
                  </a:lnTo>
                  <a:lnTo>
                    <a:pt x="1237010" y="110703"/>
                  </a:lnTo>
                  <a:lnTo>
                    <a:pt x="1273256" y="100865"/>
                  </a:lnTo>
                  <a:lnTo>
                    <a:pt x="1301246" y="90874"/>
                  </a:lnTo>
                  <a:lnTo>
                    <a:pt x="1336769" y="79360"/>
                  </a:lnTo>
                  <a:lnTo>
                    <a:pt x="1356720" y="74542"/>
                  </a:lnTo>
                  <a:lnTo>
                    <a:pt x="1376672" y="72351"/>
                  </a:lnTo>
                  <a:lnTo>
                    <a:pt x="1396625" y="73019"/>
                  </a:lnTo>
                  <a:lnTo>
                    <a:pt x="1416576" y="76475"/>
                  </a:lnTo>
                  <a:lnTo>
                    <a:pt x="1436528" y="83161"/>
                  </a:lnTo>
                  <a:lnTo>
                    <a:pt x="1476432" y="102162"/>
                  </a:lnTo>
                  <a:lnTo>
                    <a:pt x="1516335" y="121789"/>
                  </a:lnTo>
                  <a:lnTo>
                    <a:pt x="1539704" y="130840"/>
                  </a:lnTo>
                  <a:lnTo>
                    <a:pt x="1556239" y="135875"/>
                  </a:lnTo>
                  <a:lnTo>
                    <a:pt x="1596142" y="142404"/>
                  </a:lnTo>
                  <a:lnTo>
                    <a:pt x="1655997" y="149350"/>
                  </a:lnTo>
                  <a:lnTo>
                    <a:pt x="1695900" y="157621"/>
                  </a:lnTo>
                  <a:lnTo>
                    <a:pt x="1775707" y="176805"/>
                  </a:lnTo>
                  <a:lnTo>
                    <a:pt x="1835563" y="187068"/>
                  </a:lnTo>
                  <a:lnTo>
                    <a:pt x="1855515" y="189632"/>
                  </a:lnTo>
                  <a:lnTo>
                    <a:pt x="1875467" y="190549"/>
                  </a:lnTo>
                  <a:lnTo>
                    <a:pt x="1895419" y="189767"/>
                  </a:lnTo>
                  <a:lnTo>
                    <a:pt x="1915370" y="185467"/>
                  </a:lnTo>
                  <a:lnTo>
                    <a:pt x="1935322" y="177309"/>
                  </a:lnTo>
                  <a:lnTo>
                    <a:pt x="1959103" y="160814"/>
                  </a:lnTo>
                  <a:lnTo>
                    <a:pt x="1981119" y="140831"/>
                  </a:lnTo>
                  <a:lnTo>
                    <a:pt x="2008596" y="110857"/>
                  </a:lnTo>
                  <a:lnTo>
                    <a:pt x="2055033" y="58608"/>
                  </a:lnTo>
                  <a:lnTo>
                    <a:pt x="2074984" y="40576"/>
                  </a:lnTo>
                  <a:lnTo>
                    <a:pt x="2094936" y="27132"/>
                  </a:lnTo>
                  <a:lnTo>
                    <a:pt x="2114888" y="19064"/>
                  </a:lnTo>
                  <a:lnTo>
                    <a:pt x="2134840" y="17149"/>
                  </a:lnTo>
                  <a:lnTo>
                    <a:pt x="2156572" y="20933"/>
                  </a:lnTo>
                  <a:lnTo>
                    <a:pt x="2179670" y="30925"/>
                  </a:lnTo>
                  <a:lnTo>
                    <a:pt x="2196083" y="40916"/>
                  </a:lnTo>
                  <a:lnTo>
                    <a:pt x="2222060" y="60899"/>
                  </a:lnTo>
                  <a:lnTo>
                    <a:pt x="2315566" y="140831"/>
                  </a:lnTo>
                  <a:lnTo>
                    <a:pt x="2334357" y="153061"/>
                  </a:lnTo>
                  <a:lnTo>
                    <a:pt x="2354310" y="162636"/>
                  </a:lnTo>
                  <a:lnTo>
                    <a:pt x="2374261" y="168925"/>
                  </a:lnTo>
                  <a:lnTo>
                    <a:pt x="2394213" y="171779"/>
                  </a:lnTo>
                  <a:lnTo>
                    <a:pt x="2418104" y="170806"/>
                  </a:lnTo>
                  <a:lnTo>
                    <a:pt x="2434117" y="168556"/>
                  </a:lnTo>
                  <a:lnTo>
                    <a:pt x="2463574" y="160814"/>
                  </a:lnTo>
                  <a:lnTo>
                    <a:pt x="2493972" y="149752"/>
                  </a:lnTo>
                  <a:lnTo>
                    <a:pt x="2537904" y="130840"/>
                  </a:lnTo>
                  <a:lnTo>
                    <a:pt x="2613683" y="95137"/>
                  </a:lnTo>
                  <a:lnTo>
                    <a:pt x="2633634" y="88695"/>
                  </a:lnTo>
                  <a:lnTo>
                    <a:pt x="2653586" y="86066"/>
                  </a:lnTo>
                  <a:lnTo>
                    <a:pt x="2673538" y="88310"/>
                  </a:lnTo>
                  <a:lnTo>
                    <a:pt x="2693490" y="96872"/>
                  </a:lnTo>
                  <a:lnTo>
                    <a:pt x="2713441" y="112247"/>
                  </a:lnTo>
                  <a:lnTo>
                    <a:pt x="2737947" y="140831"/>
                  </a:lnTo>
                  <a:lnTo>
                    <a:pt x="2764890" y="180797"/>
                  </a:lnTo>
                  <a:lnTo>
                    <a:pt x="2822923" y="270721"/>
                  </a:lnTo>
                  <a:lnTo>
                    <a:pt x="2839713" y="290704"/>
                  </a:lnTo>
                  <a:lnTo>
                    <a:pt x="2853104" y="304129"/>
                  </a:lnTo>
                  <a:lnTo>
                    <a:pt x="2873055" y="316164"/>
                  </a:lnTo>
                  <a:lnTo>
                    <a:pt x="2893007" y="320287"/>
                  </a:lnTo>
                  <a:lnTo>
                    <a:pt x="2912959" y="317863"/>
                  </a:lnTo>
                  <a:lnTo>
                    <a:pt x="2932911" y="309818"/>
                  </a:lnTo>
                  <a:lnTo>
                    <a:pt x="2962922" y="290704"/>
                  </a:lnTo>
                  <a:lnTo>
                    <a:pt x="2972814" y="283698"/>
                  </a:lnTo>
                  <a:lnTo>
                    <a:pt x="2972814" y="283698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任意多边形: 形状 2375">
              <a:extLst>
                <a:ext uri="{FF2B5EF4-FFF2-40B4-BE49-F238E27FC236}">
                  <a16:creationId xmlns:a16="http://schemas.microsoft.com/office/drawing/2014/main" id="{1649B7D4-0C6F-3D59-E793-83604469868A}"/>
                </a:ext>
              </a:extLst>
            </p:cNvPr>
            <p:cNvSpPr/>
            <p:nvPr/>
          </p:nvSpPr>
          <p:spPr>
            <a:xfrm>
              <a:off x="8983638" y="3670278"/>
              <a:ext cx="2972814" cy="330337"/>
            </a:xfrm>
            <a:custGeom>
              <a:avLst/>
              <a:gdLst>
                <a:gd name="connsiteX0" fmla="*/ 0 w 2972814"/>
                <a:gd name="connsiteY0" fmla="*/ 110506 h 330337"/>
                <a:gd name="connsiteX1" fmla="*/ 23756 w 2972814"/>
                <a:gd name="connsiteY1" fmla="*/ 119337 h 330337"/>
                <a:gd name="connsiteX2" fmla="*/ 39904 w 2972814"/>
                <a:gd name="connsiteY2" fmla="*/ 130484 h 330337"/>
                <a:gd name="connsiteX3" fmla="*/ 65672 w 2972814"/>
                <a:gd name="connsiteY3" fmla="*/ 159303 h 330337"/>
                <a:gd name="connsiteX4" fmla="*/ 94025 w 2972814"/>
                <a:gd name="connsiteY4" fmla="*/ 199269 h 330337"/>
                <a:gd name="connsiteX5" fmla="*/ 149274 w 2972814"/>
                <a:gd name="connsiteY5" fmla="*/ 279201 h 330337"/>
                <a:gd name="connsiteX6" fmla="*/ 166997 w 2972814"/>
                <a:gd name="connsiteY6" fmla="*/ 299184 h 330337"/>
                <a:gd name="connsiteX7" fmla="*/ 179566 w 2972814"/>
                <a:gd name="connsiteY7" fmla="*/ 311382 h 330337"/>
                <a:gd name="connsiteX8" fmla="*/ 199518 w 2972814"/>
                <a:gd name="connsiteY8" fmla="*/ 324140 h 330337"/>
                <a:gd name="connsiteX9" fmla="*/ 219469 w 2972814"/>
                <a:gd name="connsiteY9" fmla="*/ 330338 h 330337"/>
                <a:gd name="connsiteX10" fmla="*/ 242786 w 2972814"/>
                <a:gd name="connsiteY10" fmla="*/ 329158 h 330337"/>
                <a:gd name="connsiteX11" fmla="*/ 259373 w 2972814"/>
                <a:gd name="connsiteY11" fmla="*/ 324653 h 330337"/>
                <a:gd name="connsiteX12" fmla="*/ 289674 w 2972814"/>
                <a:gd name="connsiteY12" fmla="*/ 309175 h 330337"/>
                <a:gd name="connsiteX13" fmla="*/ 359132 w 2972814"/>
                <a:gd name="connsiteY13" fmla="*/ 268253 h 330337"/>
                <a:gd name="connsiteX14" fmla="*/ 381219 w 2972814"/>
                <a:gd name="connsiteY14" fmla="*/ 259218 h 330337"/>
                <a:gd name="connsiteX15" fmla="*/ 418987 w 2972814"/>
                <a:gd name="connsiteY15" fmla="*/ 248057 h 330337"/>
                <a:gd name="connsiteX16" fmla="*/ 458891 w 2972814"/>
                <a:gd name="connsiteY16" fmla="*/ 237864 h 330337"/>
                <a:gd name="connsiteX17" fmla="*/ 498794 w 2972814"/>
                <a:gd name="connsiteY17" fmla="*/ 223360 h 330337"/>
                <a:gd name="connsiteX18" fmla="*/ 598553 w 2972814"/>
                <a:gd name="connsiteY18" fmla="*/ 176552 h 330337"/>
                <a:gd name="connsiteX19" fmla="*/ 663107 w 2972814"/>
                <a:gd name="connsiteY19" fmla="*/ 149311 h 330337"/>
                <a:gd name="connsiteX20" fmla="*/ 681233 w 2972814"/>
                <a:gd name="connsiteY20" fmla="*/ 139320 h 330337"/>
                <a:gd name="connsiteX21" fmla="*/ 698312 w 2972814"/>
                <a:gd name="connsiteY21" fmla="*/ 128497 h 330337"/>
                <a:gd name="connsiteX22" fmla="*/ 732826 w 2972814"/>
                <a:gd name="connsiteY22" fmla="*/ 99354 h 330337"/>
                <a:gd name="connsiteX23" fmla="*/ 764204 w 2972814"/>
                <a:gd name="connsiteY23" fmla="*/ 69379 h 330337"/>
                <a:gd name="connsiteX24" fmla="*/ 798071 w 2972814"/>
                <a:gd name="connsiteY24" fmla="*/ 37654 h 330337"/>
                <a:gd name="connsiteX25" fmla="*/ 822774 w 2972814"/>
                <a:gd name="connsiteY25" fmla="*/ 19422 h 330337"/>
                <a:gd name="connsiteX26" fmla="*/ 840837 w 2972814"/>
                <a:gd name="connsiteY26" fmla="*/ 9430 h 330337"/>
                <a:gd name="connsiteX27" fmla="*/ 857926 w 2972814"/>
                <a:gd name="connsiteY27" fmla="*/ 2961 h 330337"/>
                <a:gd name="connsiteX28" fmla="*/ 877878 w 2972814"/>
                <a:gd name="connsiteY28" fmla="*/ 0 h 330337"/>
                <a:gd name="connsiteX29" fmla="*/ 897829 w 2972814"/>
                <a:gd name="connsiteY29" fmla="*/ 286 h 330337"/>
                <a:gd name="connsiteX30" fmla="*/ 917782 w 2972814"/>
                <a:gd name="connsiteY30" fmla="*/ 3150 h 330337"/>
                <a:gd name="connsiteX31" fmla="*/ 957685 w 2972814"/>
                <a:gd name="connsiteY31" fmla="*/ 14434 h 330337"/>
                <a:gd name="connsiteX32" fmla="*/ 1017541 w 2972814"/>
                <a:gd name="connsiteY32" fmla="*/ 36599 h 330337"/>
                <a:gd name="connsiteX33" fmla="*/ 1066011 w 2972814"/>
                <a:gd name="connsiteY33" fmla="*/ 59388 h 330337"/>
                <a:gd name="connsiteX34" fmla="*/ 1143859 w 2972814"/>
                <a:gd name="connsiteY34" fmla="*/ 99354 h 330337"/>
                <a:gd name="connsiteX35" fmla="*/ 1157203 w 2972814"/>
                <a:gd name="connsiteY35" fmla="*/ 104575 h 330337"/>
                <a:gd name="connsiteX36" fmla="*/ 1177155 w 2972814"/>
                <a:gd name="connsiteY36" fmla="*/ 110121 h 330337"/>
                <a:gd name="connsiteX37" fmla="*/ 1197106 w 2972814"/>
                <a:gd name="connsiteY37" fmla="*/ 113228 h 330337"/>
                <a:gd name="connsiteX38" fmla="*/ 1217058 w 2972814"/>
                <a:gd name="connsiteY38" fmla="*/ 113260 h 330337"/>
                <a:gd name="connsiteX39" fmla="*/ 1242312 w 2972814"/>
                <a:gd name="connsiteY39" fmla="*/ 109345 h 330337"/>
                <a:gd name="connsiteX40" fmla="*/ 1278024 w 2972814"/>
                <a:gd name="connsiteY40" fmla="*/ 99354 h 330337"/>
                <a:gd name="connsiteX41" fmla="*/ 1336769 w 2972814"/>
                <a:gd name="connsiteY41" fmla="*/ 79151 h 330337"/>
                <a:gd name="connsiteX42" fmla="*/ 1356720 w 2972814"/>
                <a:gd name="connsiteY42" fmla="*/ 74313 h 330337"/>
                <a:gd name="connsiteX43" fmla="*/ 1376672 w 2972814"/>
                <a:gd name="connsiteY43" fmla="*/ 72318 h 330337"/>
                <a:gd name="connsiteX44" fmla="*/ 1396625 w 2972814"/>
                <a:gd name="connsiteY44" fmla="*/ 73032 h 330337"/>
                <a:gd name="connsiteX45" fmla="*/ 1424390 w 2972814"/>
                <a:gd name="connsiteY45" fmla="*/ 79371 h 330337"/>
                <a:gd name="connsiteX46" fmla="*/ 1436528 w 2972814"/>
                <a:gd name="connsiteY46" fmla="*/ 83197 h 330337"/>
                <a:gd name="connsiteX47" fmla="*/ 1476432 w 2972814"/>
                <a:gd name="connsiteY47" fmla="*/ 101916 h 330337"/>
                <a:gd name="connsiteX48" fmla="*/ 1516335 w 2972814"/>
                <a:gd name="connsiteY48" fmla="*/ 122142 h 330337"/>
                <a:gd name="connsiteX49" fmla="*/ 1536286 w 2972814"/>
                <a:gd name="connsiteY49" fmla="*/ 129869 h 330337"/>
                <a:gd name="connsiteX50" fmla="*/ 1556239 w 2972814"/>
                <a:gd name="connsiteY50" fmla="*/ 135851 h 330337"/>
                <a:gd name="connsiteX51" fmla="*/ 1576190 w 2972814"/>
                <a:gd name="connsiteY51" fmla="*/ 139888 h 330337"/>
                <a:gd name="connsiteX52" fmla="*/ 1675949 w 2972814"/>
                <a:gd name="connsiteY52" fmla="*/ 152941 h 330337"/>
                <a:gd name="connsiteX53" fmla="*/ 1815612 w 2972814"/>
                <a:gd name="connsiteY53" fmla="*/ 183907 h 330337"/>
                <a:gd name="connsiteX54" fmla="*/ 1855515 w 2972814"/>
                <a:gd name="connsiteY54" fmla="*/ 189629 h 330337"/>
                <a:gd name="connsiteX55" fmla="*/ 1875467 w 2972814"/>
                <a:gd name="connsiteY55" fmla="*/ 190479 h 330337"/>
                <a:gd name="connsiteX56" fmla="*/ 1895979 w 2972814"/>
                <a:gd name="connsiteY56" fmla="*/ 189277 h 330337"/>
                <a:gd name="connsiteX57" fmla="*/ 1915370 w 2972814"/>
                <a:gd name="connsiteY57" fmla="*/ 184990 h 330337"/>
                <a:gd name="connsiteX58" fmla="*/ 1935322 w 2972814"/>
                <a:gd name="connsiteY58" fmla="*/ 177190 h 330337"/>
                <a:gd name="connsiteX59" fmla="*/ 1960792 w 2972814"/>
                <a:gd name="connsiteY59" fmla="*/ 159303 h 330337"/>
                <a:gd name="connsiteX60" fmla="*/ 1982498 w 2972814"/>
                <a:gd name="connsiteY60" fmla="*/ 139320 h 330337"/>
                <a:gd name="connsiteX61" fmla="*/ 2009730 w 2972814"/>
                <a:gd name="connsiteY61" fmla="*/ 109345 h 330337"/>
                <a:gd name="connsiteX62" fmla="*/ 2055033 w 2972814"/>
                <a:gd name="connsiteY62" fmla="*/ 58612 h 330337"/>
                <a:gd name="connsiteX63" fmla="*/ 2076778 w 2972814"/>
                <a:gd name="connsiteY63" fmla="*/ 39405 h 330337"/>
                <a:gd name="connsiteX64" fmla="*/ 2094936 w 2972814"/>
                <a:gd name="connsiteY64" fmla="*/ 27399 h 330337"/>
                <a:gd name="connsiteX65" fmla="*/ 2116121 w 2972814"/>
                <a:gd name="connsiteY65" fmla="*/ 19422 h 330337"/>
                <a:gd name="connsiteX66" fmla="*/ 2134840 w 2972814"/>
                <a:gd name="connsiteY66" fmla="*/ 17100 h 330337"/>
                <a:gd name="connsiteX67" fmla="*/ 2154791 w 2972814"/>
                <a:gd name="connsiteY67" fmla="*/ 20376 h 330337"/>
                <a:gd name="connsiteX68" fmla="*/ 2176815 w 2972814"/>
                <a:gd name="connsiteY68" fmla="*/ 29413 h 330337"/>
                <a:gd name="connsiteX69" fmla="*/ 2194695 w 2972814"/>
                <a:gd name="connsiteY69" fmla="*/ 40111 h 330337"/>
                <a:gd name="connsiteX70" fmla="*/ 2231799 w 2972814"/>
                <a:gd name="connsiteY70" fmla="*/ 69379 h 330337"/>
                <a:gd name="connsiteX71" fmla="*/ 2314406 w 2972814"/>
                <a:gd name="connsiteY71" fmla="*/ 140392 h 330337"/>
                <a:gd name="connsiteX72" fmla="*/ 2334357 w 2972814"/>
                <a:gd name="connsiteY72" fmla="*/ 153212 h 330337"/>
                <a:gd name="connsiteX73" fmla="*/ 2354310 w 2972814"/>
                <a:gd name="connsiteY73" fmla="*/ 163019 h 330337"/>
                <a:gd name="connsiteX74" fmla="*/ 2375682 w 2972814"/>
                <a:gd name="connsiteY74" fmla="*/ 169294 h 330337"/>
                <a:gd name="connsiteX75" fmla="*/ 2394213 w 2972814"/>
                <a:gd name="connsiteY75" fmla="*/ 172143 h 330337"/>
                <a:gd name="connsiteX76" fmla="*/ 2414165 w 2972814"/>
                <a:gd name="connsiteY76" fmla="*/ 171623 h 330337"/>
                <a:gd name="connsiteX77" fmla="*/ 2434117 w 2972814"/>
                <a:gd name="connsiteY77" fmla="*/ 168939 h 330337"/>
                <a:gd name="connsiteX78" fmla="*/ 2474020 w 2972814"/>
                <a:gd name="connsiteY78" fmla="*/ 157658 h 330337"/>
                <a:gd name="connsiteX79" fmla="*/ 2520153 w 2972814"/>
                <a:gd name="connsiteY79" fmla="*/ 139320 h 330337"/>
                <a:gd name="connsiteX80" fmla="*/ 2613683 w 2972814"/>
                <a:gd name="connsiteY80" fmla="*/ 95466 h 330337"/>
                <a:gd name="connsiteX81" fmla="*/ 2633634 w 2972814"/>
                <a:gd name="connsiteY81" fmla="*/ 89209 h 330337"/>
                <a:gd name="connsiteX82" fmla="*/ 2653586 w 2972814"/>
                <a:gd name="connsiteY82" fmla="*/ 86077 h 330337"/>
                <a:gd name="connsiteX83" fmla="*/ 2676045 w 2972814"/>
                <a:gd name="connsiteY83" fmla="*/ 89362 h 330337"/>
                <a:gd name="connsiteX84" fmla="*/ 2696471 w 2972814"/>
                <a:gd name="connsiteY84" fmla="*/ 99354 h 330337"/>
                <a:gd name="connsiteX85" fmla="*/ 2713441 w 2972814"/>
                <a:gd name="connsiteY85" fmla="*/ 112474 h 330337"/>
                <a:gd name="connsiteX86" fmla="*/ 2736750 w 2972814"/>
                <a:gd name="connsiteY86" fmla="*/ 139320 h 330337"/>
                <a:gd name="connsiteX87" fmla="*/ 2770104 w 2972814"/>
                <a:gd name="connsiteY87" fmla="*/ 189277 h 330337"/>
                <a:gd name="connsiteX88" fmla="*/ 2814470 w 2972814"/>
                <a:gd name="connsiteY88" fmla="*/ 259218 h 330337"/>
                <a:gd name="connsiteX89" fmla="*/ 2838327 w 2972814"/>
                <a:gd name="connsiteY89" fmla="*/ 289192 h 330337"/>
                <a:gd name="connsiteX90" fmla="*/ 2853104 w 2972814"/>
                <a:gd name="connsiteY90" fmla="*/ 303946 h 330337"/>
                <a:gd name="connsiteX91" fmla="*/ 2873055 w 2972814"/>
                <a:gd name="connsiteY91" fmla="*/ 316075 h 330337"/>
                <a:gd name="connsiteX92" fmla="*/ 2893007 w 2972814"/>
                <a:gd name="connsiteY92" fmla="*/ 320251 h 330337"/>
                <a:gd name="connsiteX93" fmla="*/ 2912959 w 2972814"/>
                <a:gd name="connsiteY93" fmla="*/ 317432 h 330337"/>
                <a:gd name="connsiteX94" fmla="*/ 2933844 w 2972814"/>
                <a:gd name="connsiteY94" fmla="*/ 309175 h 330337"/>
                <a:gd name="connsiteX95" fmla="*/ 2964988 w 2972814"/>
                <a:gd name="connsiteY95" fmla="*/ 289192 h 330337"/>
                <a:gd name="connsiteX96" fmla="*/ 2972814 w 2972814"/>
                <a:gd name="connsiteY96" fmla="*/ 283677 h 330337"/>
                <a:gd name="connsiteX97" fmla="*/ 2972814 w 2972814"/>
                <a:gd name="connsiteY97" fmla="*/ 283677 h 3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2972814" h="330337">
                  <a:moveTo>
                    <a:pt x="0" y="110506"/>
                  </a:moveTo>
                  <a:lnTo>
                    <a:pt x="23756" y="119337"/>
                  </a:lnTo>
                  <a:lnTo>
                    <a:pt x="39904" y="130484"/>
                  </a:lnTo>
                  <a:lnTo>
                    <a:pt x="65672" y="159303"/>
                  </a:lnTo>
                  <a:lnTo>
                    <a:pt x="94025" y="199269"/>
                  </a:lnTo>
                  <a:lnTo>
                    <a:pt x="149274" y="279201"/>
                  </a:lnTo>
                  <a:lnTo>
                    <a:pt x="166997" y="299184"/>
                  </a:lnTo>
                  <a:lnTo>
                    <a:pt x="179566" y="311382"/>
                  </a:lnTo>
                  <a:lnTo>
                    <a:pt x="199518" y="324140"/>
                  </a:lnTo>
                  <a:lnTo>
                    <a:pt x="219469" y="330338"/>
                  </a:lnTo>
                  <a:lnTo>
                    <a:pt x="242786" y="329158"/>
                  </a:lnTo>
                  <a:lnTo>
                    <a:pt x="259373" y="324653"/>
                  </a:lnTo>
                  <a:lnTo>
                    <a:pt x="289674" y="309175"/>
                  </a:lnTo>
                  <a:lnTo>
                    <a:pt x="359132" y="268253"/>
                  </a:lnTo>
                  <a:lnTo>
                    <a:pt x="381219" y="259218"/>
                  </a:lnTo>
                  <a:lnTo>
                    <a:pt x="418987" y="248057"/>
                  </a:lnTo>
                  <a:lnTo>
                    <a:pt x="458891" y="237864"/>
                  </a:lnTo>
                  <a:lnTo>
                    <a:pt x="498794" y="223360"/>
                  </a:lnTo>
                  <a:lnTo>
                    <a:pt x="598553" y="176552"/>
                  </a:lnTo>
                  <a:lnTo>
                    <a:pt x="663107" y="149311"/>
                  </a:lnTo>
                  <a:lnTo>
                    <a:pt x="681233" y="139320"/>
                  </a:lnTo>
                  <a:lnTo>
                    <a:pt x="698312" y="128497"/>
                  </a:lnTo>
                  <a:lnTo>
                    <a:pt x="732826" y="99354"/>
                  </a:lnTo>
                  <a:lnTo>
                    <a:pt x="764204" y="69379"/>
                  </a:lnTo>
                  <a:lnTo>
                    <a:pt x="798071" y="37654"/>
                  </a:lnTo>
                  <a:lnTo>
                    <a:pt x="822774" y="19422"/>
                  </a:lnTo>
                  <a:lnTo>
                    <a:pt x="840837" y="9430"/>
                  </a:lnTo>
                  <a:lnTo>
                    <a:pt x="857926" y="2961"/>
                  </a:lnTo>
                  <a:lnTo>
                    <a:pt x="877878" y="0"/>
                  </a:lnTo>
                  <a:lnTo>
                    <a:pt x="897829" y="286"/>
                  </a:lnTo>
                  <a:lnTo>
                    <a:pt x="917782" y="3150"/>
                  </a:lnTo>
                  <a:lnTo>
                    <a:pt x="957685" y="14434"/>
                  </a:lnTo>
                  <a:lnTo>
                    <a:pt x="1017541" y="36599"/>
                  </a:lnTo>
                  <a:lnTo>
                    <a:pt x="1066011" y="59388"/>
                  </a:lnTo>
                  <a:lnTo>
                    <a:pt x="1143859" y="99354"/>
                  </a:lnTo>
                  <a:lnTo>
                    <a:pt x="1157203" y="104575"/>
                  </a:lnTo>
                  <a:lnTo>
                    <a:pt x="1177155" y="110121"/>
                  </a:lnTo>
                  <a:lnTo>
                    <a:pt x="1197106" y="113228"/>
                  </a:lnTo>
                  <a:lnTo>
                    <a:pt x="1217058" y="113260"/>
                  </a:lnTo>
                  <a:lnTo>
                    <a:pt x="1242312" y="109345"/>
                  </a:lnTo>
                  <a:lnTo>
                    <a:pt x="1278024" y="99354"/>
                  </a:lnTo>
                  <a:lnTo>
                    <a:pt x="1336769" y="79151"/>
                  </a:lnTo>
                  <a:lnTo>
                    <a:pt x="1356720" y="74313"/>
                  </a:lnTo>
                  <a:lnTo>
                    <a:pt x="1376672" y="72318"/>
                  </a:lnTo>
                  <a:lnTo>
                    <a:pt x="1396625" y="73032"/>
                  </a:lnTo>
                  <a:lnTo>
                    <a:pt x="1424390" y="79371"/>
                  </a:lnTo>
                  <a:lnTo>
                    <a:pt x="1436528" y="83197"/>
                  </a:lnTo>
                  <a:lnTo>
                    <a:pt x="1476432" y="101916"/>
                  </a:lnTo>
                  <a:lnTo>
                    <a:pt x="1516335" y="122142"/>
                  </a:lnTo>
                  <a:lnTo>
                    <a:pt x="1536286" y="129869"/>
                  </a:lnTo>
                  <a:lnTo>
                    <a:pt x="1556239" y="135851"/>
                  </a:lnTo>
                  <a:lnTo>
                    <a:pt x="1576190" y="139888"/>
                  </a:lnTo>
                  <a:lnTo>
                    <a:pt x="1675949" y="152941"/>
                  </a:lnTo>
                  <a:lnTo>
                    <a:pt x="1815612" y="183907"/>
                  </a:lnTo>
                  <a:lnTo>
                    <a:pt x="1855515" y="189629"/>
                  </a:lnTo>
                  <a:lnTo>
                    <a:pt x="1875467" y="190479"/>
                  </a:lnTo>
                  <a:lnTo>
                    <a:pt x="1895979" y="189277"/>
                  </a:lnTo>
                  <a:lnTo>
                    <a:pt x="1915370" y="184990"/>
                  </a:lnTo>
                  <a:lnTo>
                    <a:pt x="1935322" y="177190"/>
                  </a:lnTo>
                  <a:lnTo>
                    <a:pt x="1960792" y="159303"/>
                  </a:lnTo>
                  <a:lnTo>
                    <a:pt x="1982498" y="139320"/>
                  </a:lnTo>
                  <a:lnTo>
                    <a:pt x="2009730" y="109345"/>
                  </a:lnTo>
                  <a:lnTo>
                    <a:pt x="2055033" y="58612"/>
                  </a:lnTo>
                  <a:lnTo>
                    <a:pt x="2076778" y="39405"/>
                  </a:lnTo>
                  <a:lnTo>
                    <a:pt x="2094936" y="27399"/>
                  </a:lnTo>
                  <a:lnTo>
                    <a:pt x="2116121" y="19422"/>
                  </a:lnTo>
                  <a:lnTo>
                    <a:pt x="2134840" y="17100"/>
                  </a:lnTo>
                  <a:lnTo>
                    <a:pt x="2154791" y="20376"/>
                  </a:lnTo>
                  <a:lnTo>
                    <a:pt x="2176815" y="29413"/>
                  </a:lnTo>
                  <a:lnTo>
                    <a:pt x="2194695" y="40111"/>
                  </a:lnTo>
                  <a:lnTo>
                    <a:pt x="2231799" y="69379"/>
                  </a:lnTo>
                  <a:lnTo>
                    <a:pt x="2314406" y="140392"/>
                  </a:lnTo>
                  <a:lnTo>
                    <a:pt x="2334357" y="153212"/>
                  </a:lnTo>
                  <a:lnTo>
                    <a:pt x="2354310" y="163019"/>
                  </a:lnTo>
                  <a:lnTo>
                    <a:pt x="2375682" y="169294"/>
                  </a:lnTo>
                  <a:lnTo>
                    <a:pt x="2394213" y="172143"/>
                  </a:lnTo>
                  <a:lnTo>
                    <a:pt x="2414165" y="171623"/>
                  </a:lnTo>
                  <a:lnTo>
                    <a:pt x="2434117" y="168939"/>
                  </a:lnTo>
                  <a:lnTo>
                    <a:pt x="2474020" y="157658"/>
                  </a:lnTo>
                  <a:lnTo>
                    <a:pt x="2520153" y="139320"/>
                  </a:lnTo>
                  <a:lnTo>
                    <a:pt x="2613683" y="95466"/>
                  </a:lnTo>
                  <a:lnTo>
                    <a:pt x="2633634" y="89209"/>
                  </a:lnTo>
                  <a:lnTo>
                    <a:pt x="2653586" y="86077"/>
                  </a:lnTo>
                  <a:lnTo>
                    <a:pt x="2676045" y="89362"/>
                  </a:lnTo>
                  <a:lnTo>
                    <a:pt x="2696471" y="99354"/>
                  </a:lnTo>
                  <a:lnTo>
                    <a:pt x="2713441" y="112474"/>
                  </a:lnTo>
                  <a:lnTo>
                    <a:pt x="2736750" y="139320"/>
                  </a:lnTo>
                  <a:lnTo>
                    <a:pt x="2770104" y="189277"/>
                  </a:lnTo>
                  <a:lnTo>
                    <a:pt x="2814470" y="259218"/>
                  </a:lnTo>
                  <a:lnTo>
                    <a:pt x="2838327" y="289192"/>
                  </a:lnTo>
                  <a:lnTo>
                    <a:pt x="2853104" y="303946"/>
                  </a:lnTo>
                  <a:lnTo>
                    <a:pt x="2873055" y="316075"/>
                  </a:lnTo>
                  <a:lnTo>
                    <a:pt x="2893007" y="320251"/>
                  </a:lnTo>
                  <a:lnTo>
                    <a:pt x="2912959" y="317432"/>
                  </a:lnTo>
                  <a:lnTo>
                    <a:pt x="2933844" y="309175"/>
                  </a:lnTo>
                  <a:lnTo>
                    <a:pt x="2964988" y="289192"/>
                  </a:lnTo>
                  <a:lnTo>
                    <a:pt x="2972814" y="283677"/>
                  </a:lnTo>
                  <a:lnTo>
                    <a:pt x="2972814" y="283677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任意多边形: 形状 2376">
              <a:extLst>
                <a:ext uri="{FF2B5EF4-FFF2-40B4-BE49-F238E27FC236}">
                  <a16:creationId xmlns:a16="http://schemas.microsoft.com/office/drawing/2014/main" id="{19A4D0C9-675C-1834-5765-189D5C07A3A2}"/>
                </a:ext>
              </a:extLst>
            </p:cNvPr>
            <p:cNvSpPr/>
            <p:nvPr/>
          </p:nvSpPr>
          <p:spPr>
            <a:xfrm>
              <a:off x="8983638" y="3541533"/>
              <a:ext cx="2972814" cy="330834"/>
            </a:xfrm>
            <a:custGeom>
              <a:avLst/>
              <a:gdLst>
                <a:gd name="connsiteX0" fmla="*/ 0 w 2972814"/>
                <a:gd name="connsiteY0" fmla="*/ 111067 h 330834"/>
                <a:gd name="connsiteX1" fmla="*/ 21323 w 2972814"/>
                <a:gd name="connsiteY1" fmla="*/ 118192 h 330834"/>
                <a:gd name="connsiteX2" fmla="*/ 39904 w 2972814"/>
                <a:gd name="connsiteY2" fmla="*/ 131072 h 330834"/>
                <a:gd name="connsiteX3" fmla="*/ 64497 w 2972814"/>
                <a:gd name="connsiteY3" fmla="*/ 158158 h 330834"/>
                <a:gd name="connsiteX4" fmla="*/ 92912 w 2972814"/>
                <a:gd name="connsiteY4" fmla="*/ 198124 h 330834"/>
                <a:gd name="connsiteX5" fmla="*/ 139662 w 2972814"/>
                <a:gd name="connsiteY5" fmla="*/ 267769 h 330834"/>
                <a:gd name="connsiteX6" fmla="*/ 165495 w 2972814"/>
                <a:gd name="connsiteY6" fmla="*/ 298039 h 330834"/>
                <a:gd name="connsiteX7" fmla="*/ 179566 w 2972814"/>
                <a:gd name="connsiteY7" fmla="*/ 311707 h 330834"/>
                <a:gd name="connsiteX8" fmla="*/ 199518 w 2972814"/>
                <a:gd name="connsiteY8" fmla="*/ 324685 h 330834"/>
                <a:gd name="connsiteX9" fmla="*/ 219469 w 2972814"/>
                <a:gd name="connsiteY9" fmla="*/ 330766 h 330834"/>
                <a:gd name="connsiteX10" fmla="*/ 239421 w 2972814"/>
                <a:gd name="connsiteY10" fmla="*/ 330835 h 330834"/>
                <a:gd name="connsiteX11" fmla="*/ 259373 w 2972814"/>
                <a:gd name="connsiteY11" fmla="*/ 325187 h 330834"/>
                <a:gd name="connsiteX12" fmla="*/ 279325 w 2972814"/>
                <a:gd name="connsiteY12" fmla="*/ 315794 h 330834"/>
                <a:gd name="connsiteX13" fmla="*/ 341789 w 2972814"/>
                <a:gd name="connsiteY13" fmla="*/ 278056 h 330834"/>
                <a:gd name="connsiteX14" fmla="*/ 361213 w 2972814"/>
                <a:gd name="connsiteY14" fmla="*/ 268065 h 330834"/>
                <a:gd name="connsiteX15" fmla="*/ 386225 w 2972814"/>
                <a:gd name="connsiteY15" fmla="*/ 258073 h 330834"/>
                <a:gd name="connsiteX16" fmla="*/ 399035 w 2972814"/>
                <a:gd name="connsiteY16" fmla="*/ 253832 h 330834"/>
                <a:gd name="connsiteX17" fmla="*/ 459655 w 2972814"/>
                <a:gd name="connsiteY17" fmla="*/ 238090 h 330834"/>
                <a:gd name="connsiteX18" fmla="*/ 498794 w 2972814"/>
                <a:gd name="connsiteY18" fmla="*/ 223775 h 330834"/>
                <a:gd name="connsiteX19" fmla="*/ 598553 w 2972814"/>
                <a:gd name="connsiteY19" fmla="*/ 177157 h 330834"/>
                <a:gd name="connsiteX20" fmla="*/ 666488 w 2972814"/>
                <a:gd name="connsiteY20" fmla="*/ 148167 h 330834"/>
                <a:gd name="connsiteX21" fmla="*/ 683774 w 2972814"/>
                <a:gd name="connsiteY21" fmla="*/ 138175 h 330834"/>
                <a:gd name="connsiteX22" fmla="*/ 699223 w 2972814"/>
                <a:gd name="connsiteY22" fmla="*/ 128184 h 330834"/>
                <a:gd name="connsiteX23" fmla="*/ 734797 w 2972814"/>
                <a:gd name="connsiteY23" fmla="*/ 98209 h 330834"/>
                <a:gd name="connsiteX24" fmla="*/ 758168 w 2972814"/>
                <a:gd name="connsiteY24" fmla="*/ 75689 h 330834"/>
                <a:gd name="connsiteX25" fmla="*/ 786888 w 2972814"/>
                <a:gd name="connsiteY25" fmla="*/ 48252 h 330834"/>
                <a:gd name="connsiteX26" fmla="*/ 810606 w 2972814"/>
                <a:gd name="connsiteY26" fmla="*/ 28269 h 330834"/>
                <a:gd name="connsiteX27" fmla="*/ 825580 w 2972814"/>
                <a:gd name="connsiteY27" fmla="*/ 18277 h 330834"/>
                <a:gd name="connsiteX28" fmla="*/ 844899 w 2972814"/>
                <a:gd name="connsiteY28" fmla="*/ 8286 h 330834"/>
                <a:gd name="connsiteX29" fmla="*/ 857926 w 2972814"/>
                <a:gd name="connsiteY29" fmla="*/ 3313 h 330834"/>
                <a:gd name="connsiteX30" fmla="*/ 877878 w 2972814"/>
                <a:gd name="connsiteY30" fmla="*/ 0 h 330834"/>
                <a:gd name="connsiteX31" fmla="*/ 897829 w 2972814"/>
                <a:gd name="connsiteY31" fmla="*/ 547 h 330834"/>
                <a:gd name="connsiteX32" fmla="*/ 917782 w 2972814"/>
                <a:gd name="connsiteY32" fmla="*/ 3786 h 330834"/>
                <a:gd name="connsiteX33" fmla="*/ 957685 w 2972814"/>
                <a:gd name="connsiteY33" fmla="*/ 14693 h 330834"/>
                <a:gd name="connsiteX34" fmla="*/ 1020316 w 2972814"/>
                <a:gd name="connsiteY34" fmla="*/ 38260 h 330834"/>
                <a:gd name="connsiteX35" fmla="*/ 1063268 w 2972814"/>
                <a:gd name="connsiteY35" fmla="*/ 58243 h 330834"/>
                <a:gd name="connsiteX36" fmla="*/ 1137251 w 2972814"/>
                <a:gd name="connsiteY36" fmla="*/ 96621 h 330834"/>
                <a:gd name="connsiteX37" fmla="*/ 1157203 w 2972814"/>
                <a:gd name="connsiteY37" fmla="*/ 104867 h 330834"/>
                <a:gd name="connsiteX38" fmla="*/ 1177155 w 2972814"/>
                <a:gd name="connsiteY38" fmla="*/ 110292 h 330834"/>
                <a:gd name="connsiteX39" fmla="*/ 1197106 w 2972814"/>
                <a:gd name="connsiteY39" fmla="*/ 113146 h 330834"/>
                <a:gd name="connsiteX40" fmla="*/ 1217058 w 2972814"/>
                <a:gd name="connsiteY40" fmla="*/ 113221 h 330834"/>
                <a:gd name="connsiteX41" fmla="*/ 1248601 w 2972814"/>
                <a:gd name="connsiteY41" fmla="*/ 108201 h 330834"/>
                <a:gd name="connsiteX42" fmla="*/ 1256962 w 2972814"/>
                <a:gd name="connsiteY42" fmla="*/ 106380 h 330834"/>
                <a:gd name="connsiteX43" fmla="*/ 1356720 w 2972814"/>
                <a:gd name="connsiteY43" fmla="*/ 74695 h 330834"/>
                <a:gd name="connsiteX44" fmla="*/ 1376672 w 2972814"/>
                <a:gd name="connsiteY44" fmla="*/ 72603 h 330834"/>
                <a:gd name="connsiteX45" fmla="*/ 1396625 w 2972814"/>
                <a:gd name="connsiteY45" fmla="*/ 73293 h 330834"/>
                <a:gd name="connsiteX46" fmla="*/ 1420781 w 2972814"/>
                <a:gd name="connsiteY46" fmla="*/ 78226 h 330834"/>
                <a:gd name="connsiteX47" fmla="*/ 1447552 w 2972814"/>
                <a:gd name="connsiteY47" fmla="*/ 88218 h 330834"/>
                <a:gd name="connsiteX48" fmla="*/ 1487625 w 2972814"/>
                <a:gd name="connsiteY48" fmla="*/ 108201 h 330834"/>
                <a:gd name="connsiteX49" fmla="*/ 1516335 w 2972814"/>
                <a:gd name="connsiteY49" fmla="*/ 122376 h 330834"/>
                <a:gd name="connsiteX50" fmla="*/ 1536286 w 2972814"/>
                <a:gd name="connsiteY50" fmla="*/ 130246 h 330834"/>
                <a:gd name="connsiteX51" fmla="*/ 1566213 w 2972814"/>
                <a:gd name="connsiteY51" fmla="*/ 138175 h 330834"/>
                <a:gd name="connsiteX52" fmla="*/ 1596142 w 2972814"/>
                <a:gd name="connsiteY52" fmla="*/ 142819 h 330834"/>
                <a:gd name="connsiteX53" fmla="*/ 1655997 w 2972814"/>
                <a:gd name="connsiteY53" fmla="*/ 149578 h 330834"/>
                <a:gd name="connsiteX54" fmla="*/ 1696583 w 2972814"/>
                <a:gd name="connsiteY54" fmla="*/ 158158 h 330834"/>
                <a:gd name="connsiteX55" fmla="*/ 1795660 w 2972814"/>
                <a:gd name="connsiteY55" fmla="*/ 180776 h 330834"/>
                <a:gd name="connsiteX56" fmla="*/ 1842759 w 2972814"/>
                <a:gd name="connsiteY56" fmla="*/ 188133 h 330834"/>
                <a:gd name="connsiteX57" fmla="*/ 1875467 w 2972814"/>
                <a:gd name="connsiteY57" fmla="*/ 190913 h 330834"/>
                <a:gd name="connsiteX58" fmla="*/ 1903330 w 2972814"/>
                <a:gd name="connsiteY58" fmla="*/ 188133 h 330834"/>
                <a:gd name="connsiteX59" fmla="*/ 1915370 w 2972814"/>
                <a:gd name="connsiteY59" fmla="*/ 185528 h 330834"/>
                <a:gd name="connsiteX60" fmla="*/ 1935322 w 2972814"/>
                <a:gd name="connsiteY60" fmla="*/ 177278 h 330834"/>
                <a:gd name="connsiteX61" fmla="*/ 1955274 w 2972814"/>
                <a:gd name="connsiteY61" fmla="*/ 164483 h 330834"/>
                <a:gd name="connsiteX62" fmla="*/ 1983762 w 2972814"/>
                <a:gd name="connsiteY62" fmla="*/ 138175 h 330834"/>
                <a:gd name="connsiteX63" fmla="*/ 2015129 w 2972814"/>
                <a:gd name="connsiteY63" fmla="*/ 103439 h 330834"/>
                <a:gd name="connsiteX64" fmla="*/ 2046208 w 2972814"/>
                <a:gd name="connsiteY64" fmla="*/ 68235 h 330834"/>
                <a:gd name="connsiteX65" fmla="*/ 2066813 w 2972814"/>
                <a:gd name="connsiteY65" fmla="*/ 48252 h 330834"/>
                <a:gd name="connsiteX66" fmla="*/ 2078834 w 2972814"/>
                <a:gd name="connsiteY66" fmla="*/ 38260 h 330834"/>
                <a:gd name="connsiteX67" fmla="*/ 2094936 w 2972814"/>
                <a:gd name="connsiteY67" fmla="*/ 27564 h 330834"/>
                <a:gd name="connsiteX68" fmla="*/ 2114888 w 2972814"/>
                <a:gd name="connsiteY68" fmla="*/ 19740 h 330834"/>
                <a:gd name="connsiteX69" fmla="*/ 2138308 w 2972814"/>
                <a:gd name="connsiteY69" fmla="*/ 18277 h 330834"/>
                <a:gd name="connsiteX70" fmla="*/ 2154791 w 2972814"/>
                <a:gd name="connsiteY70" fmla="*/ 21032 h 330834"/>
                <a:gd name="connsiteX71" fmla="*/ 2174743 w 2972814"/>
                <a:gd name="connsiteY71" fmla="*/ 28385 h 330834"/>
                <a:gd name="connsiteX72" fmla="*/ 2205009 w 2972814"/>
                <a:gd name="connsiteY72" fmla="*/ 48252 h 330834"/>
                <a:gd name="connsiteX73" fmla="*/ 2234599 w 2972814"/>
                <a:gd name="connsiteY73" fmla="*/ 72433 h 330834"/>
                <a:gd name="connsiteX74" fmla="*/ 2297646 w 2972814"/>
                <a:gd name="connsiteY74" fmla="*/ 128184 h 330834"/>
                <a:gd name="connsiteX75" fmla="*/ 2325298 w 2972814"/>
                <a:gd name="connsiteY75" fmla="*/ 148167 h 330834"/>
                <a:gd name="connsiteX76" fmla="*/ 2343263 w 2972814"/>
                <a:gd name="connsiteY76" fmla="*/ 158158 h 330834"/>
                <a:gd name="connsiteX77" fmla="*/ 2354310 w 2972814"/>
                <a:gd name="connsiteY77" fmla="*/ 163437 h 330834"/>
                <a:gd name="connsiteX78" fmla="*/ 2374261 w 2972814"/>
                <a:gd name="connsiteY78" fmla="*/ 169737 h 330834"/>
                <a:gd name="connsiteX79" fmla="*/ 2394213 w 2972814"/>
                <a:gd name="connsiteY79" fmla="*/ 172628 h 330834"/>
                <a:gd name="connsiteX80" fmla="*/ 2414165 w 2972814"/>
                <a:gd name="connsiteY80" fmla="*/ 172393 h 330834"/>
                <a:gd name="connsiteX81" fmla="*/ 2439470 w 2972814"/>
                <a:gd name="connsiteY81" fmla="*/ 168150 h 330834"/>
                <a:gd name="connsiteX82" fmla="*/ 2454068 w 2972814"/>
                <a:gd name="connsiteY82" fmla="*/ 164649 h 330834"/>
                <a:gd name="connsiteX83" fmla="*/ 2500728 w 2972814"/>
                <a:gd name="connsiteY83" fmla="*/ 148167 h 330834"/>
                <a:gd name="connsiteX84" fmla="*/ 2545533 w 2972814"/>
                <a:gd name="connsiteY84" fmla="*/ 128184 h 330834"/>
                <a:gd name="connsiteX85" fmla="*/ 2613683 w 2972814"/>
                <a:gd name="connsiteY85" fmla="*/ 96112 h 330834"/>
                <a:gd name="connsiteX86" fmla="*/ 2633634 w 2972814"/>
                <a:gd name="connsiteY86" fmla="*/ 89580 h 330834"/>
                <a:gd name="connsiteX87" fmla="*/ 2653586 w 2972814"/>
                <a:gd name="connsiteY87" fmla="*/ 86626 h 330834"/>
                <a:gd name="connsiteX88" fmla="*/ 2673538 w 2972814"/>
                <a:gd name="connsiteY88" fmla="*/ 88867 h 330834"/>
                <a:gd name="connsiteX89" fmla="*/ 2694481 w 2972814"/>
                <a:gd name="connsiteY89" fmla="*/ 98209 h 330834"/>
                <a:gd name="connsiteX90" fmla="*/ 2718295 w 2972814"/>
                <a:gd name="connsiteY90" fmla="*/ 118192 h 330834"/>
                <a:gd name="connsiteX91" fmla="*/ 2735467 w 2972814"/>
                <a:gd name="connsiteY91" fmla="*/ 138175 h 330834"/>
                <a:gd name="connsiteX92" fmla="*/ 2756590 w 2972814"/>
                <a:gd name="connsiteY92" fmla="*/ 168150 h 330834"/>
                <a:gd name="connsiteX93" fmla="*/ 2820803 w 2972814"/>
                <a:gd name="connsiteY93" fmla="*/ 268065 h 330834"/>
                <a:gd name="connsiteX94" fmla="*/ 2836863 w 2972814"/>
                <a:gd name="connsiteY94" fmla="*/ 288048 h 330834"/>
                <a:gd name="connsiteX95" fmla="*/ 2853104 w 2972814"/>
                <a:gd name="connsiteY95" fmla="*/ 304225 h 330834"/>
                <a:gd name="connsiteX96" fmla="*/ 2873055 w 2972814"/>
                <a:gd name="connsiteY96" fmla="*/ 316198 h 330834"/>
                <a:gd name="connsiteX97" fmla="*/ 2893007 w 2972814"/>
                <a:gd name="connsiteY97" fmla="*/ 320655 h 330834"/>
                <a:gd name="connsiteX98" fmla="*/ 2913099 w 2972814"/>
                <a:gd name="connsiteY98" fmla="*/ 318022 h 330834"/>
                <a:gd name="connsiteX99" fmla="*/ 2936268 w 2972814"/>
                <a:gd name="connsiteY99" fmla="*/ 308031 h 330834"/>
                <a:gd name="connsiteX100" fmla="*/ 2972814 w 2972814"/>
                <a:gd name="connsiteY100" fmla="*/ 284134 h 330834"/>
                <a:gd name="connsiteX101" fmla="*/ 2972814 w 2972814"/>
                <a:gd name="connsiteY101" fmla="*/ 284134 h 33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972814" h="330834">
                  <a:moveTo>
                    <a:pt x="0" y="111067"/>
                  </a:moveTo>
                  <a:lnTo>
                    <a:pt x="21323" y="118192"/>
                  </a:lnTo>
                  <a:lnTo>
                    <a:pt x="39904" y="131072"/>
                  </a:lnTo>
                  <a:lnTo>
                    <a:pt x="64497" y="158158"/>
                  </a:lnTo>
                  <a:lnTo>
                    <a:pt x="92912" y="198124"/>
                  </a:lnTo>
                  <a:lnTo>
                    <a:pt x="139662" y="267769"/>
                  </a:lnTo>
                  <a:lnTo>
                    <a:pt x="165495" y="298039"/>
                  </a:lnTo>
                  <a:lnTo>
                    <a:pt x="179566" y="311707"/>
                  </a:lnTo>
                  <a:lnTo>
                    <a:pt x="199518" y="324685"/>
                  </a:lnTo>
                  <a:lnTo>
                    <a:pt x="219469" y="330766"/>
                  </a:lnTo>
                  <a:lnTo>
                    <a:pt x="239421" y="330835"/>
                  </a:lnTo>
                  <a:lnTo>
                    <a:pt x="259373" y="325187"/>
                  </a:lnTo>
                  <a:lnTo>
                    <a:pt x="279325" y="315794"/>
                  </a:lnTo>
                  <a:lnTo>
                    <a:pt x="341789" y="278056"/>
                  </a:lnTo>
                  <a:lnTo>
                    <a:pt x="361213" y="268065"/>
                  </a:lnTo>
                  <a:lnTo>
                    <a:pt x="386225" y="258073"/>
                  </a:lnTo>
                  <a:lnTo>
                    <a:pt x="399035" y="253832"/>
                  </a:lnTo>
                  <a:lnTo>
                    <a:pt x="459655" y="238090"/>
                  </a:lnTo>
                  <a:lnTo>
                    <a:pt x="498794" y="223775"/>
                  </a:lnTo>
                  <a:lnTo>
                    <a:pt x="598553" y="177157"/>
                  </a:lnTo>
                  <a:lnTo>
                    <a:pt x="666488" y="148167"/>
                  </a:lnTo>
                  <a:lnTo>
                    <a:pt x="683774" y="138175"/>
                  </a:lnTo>
                  <a:lnTo>
                    <a:pt x="699223" y="128184"/>
                  </a:lnTo>
                  <a:lnTo>
                    <a:pt x="734797" y="98209"/>
                  </a:lnTo>
                  <a:lnTo>
                    <a:pt x="758168" y="75689"/>
                  </a:lnTo>
                  <a:lnTo>
                    <a:pt x="786888" y="48252"/>
                  </a:lnTo>
                  <a:lnTo>
                    <a:pt x="810606" y="28269"/>
                  </a:lnTo>
                  <a:lnTo>
                    <a:pt x="825580" y="18277"/>
                  </a:lnTo>
                  <a:lnTo>
                    <a:pt x="844899" y="8286"/>
                  </a:lnTo>
                  <a:lnTo>
                    <a:pt x="857926" y="3313"/>
                  </a:lnTo>
                  <a:lnTo>
                    <a:pt x="877878" y="0"/>
                  </a:lnTo>
                  <a:lnTo>
                    <a:pt x="897829" y="547"/>
                  </a:lnTo>
                  <a:lnTo>
                    <a:pt x="917782" y="3786"/>
                  </a:lnTo>
                  <a:lnTo>
                    <a:pt x="957685" y="14693"/>
                  </a:lnTo>
                  <a:lnTo>
                    <a:pt x="1020316" y="38260"/>
                  </a:lnTo>
                  <a:lnTo>
                    <a:pt x="1063268" y="58243"/>
                  </a:lnTo>
                  <a:lnTo>
                    <a:pt x="1137251" y="96621"/>
                  </a:lnTo>
                  <a:lnTo>
                    <a:pt x="1157203" y="104867"/>
                  </a:lnTo>
                  <a:lnTo>
                    <a:pt x="1177155" y="110292"/>
                  </a:lnTo>
                  <a:lnTo>
                    <a:pt x="1197106" y="113146"/>
                  </a:lnTo>
                  <a:lnTo>
                    <a:pt x="1217058" y="113221"/>
                  </a:lnTo>
                  <a:lnTo>
                    <a:pt x="1248601" y="108201"/>
                  </a:lnTo>
                  <a:lnTo>
                    <a:pt x="1256962" y="106380"/>
                  </a:lnTo>
                  <a:lnTo>
                    <a:pt x="1356720" y="74695"/>
                  </a:lnTo>
                  <a:lnTo>
                    <a:pt x="1376672" y="72603"/>
                  </a:lnTo>
                  <a:lnTo>
                    <a:pt x="1396625" y="73293"/>
                  </a:lnTo>
                  <a:lnTo>
                    <a:pt x="1420781" y="78226"/>
                  </a:lnTo>
                  <a:lnTo>
                    <a:pt x="1447552" y="88218"/>
                  </a:lnTo>
                  <a:lnTo>
                    <a:pt x="1487625" y="108201"/>
                  </a:lnTo>
                  <a:lnTo>
                    <a:pt x="1516335" y="122376"/>
                  </a:lnTo>
                  <a:lnTo>
                    <a:pt x="1536286" y="130246"/>
                  </a:lnTo>
                  <a:lnTo>
                    <a:pt x="1566213" y="138175"/>
                  </a:lnTo>
                  <a:lnTo>
                    <a:pt x="1596142" y="142819"/>
                  </a:lnTo>
                  <a:lnTo>
                    <a:pt x="1655997" y="149578"/>
                  </a:lnTo>
                  <a:lnTo>
                    <a:pt x="1696583" y="158158"/>
                  </a:lnTo>
                  <a:lnTo>
                    <a:pt x="1795660" y="180776"/>
                  </a:lnTo>
                  <a:lnTo>
                    <a:pt x="1842759" y="188133"/>
                  </a:lnTo>
                  <a:lnTo>
                    <a:pt x="1875467" y="190913"/>
                  </a:lnTo>
                  <a:lnTo>
                    <a:pt x="1903330" y="188133"/>
                  </a:lnTo>
                  <a:lnTo>
                    <a:pt x="1915370" y="185528"/>
                  </a:lnTo>
                  <a:lnTo>
                    <a:pt x="1935322" y="177278"/>
                  </a:lnTo>
                  <a:lnTo>
                    <a:pt x="1955274" y="164483"/>
                  </a:lnTo>
                  <a:lnTo>
                    <a:pt x="1983762" y="138175"/>
                  </a:lnTo>
                  <a:lnTo>
                    <a:pt x="2015129" y="103439"/>
                  </a:lnTo>
                  <a:lnTo>
                    <a:pt x="2046208" y="68235"/>
                  </a:lnTo>
                  <a:lnTo>
                    <a:pt x="2066813" y="48252"/>
                  </a:lnTo>
                  <a:lnTo>
                    <a:pt x="2078834" y="38260"/>
                  </a:lnTo>
                  <a:lnTo>
                    <a:pt x="2094936" y="27564"/>
                  </a:lnTo>
                  <a:lnTo>
                    <a:pt x="2114888" y="19740"/>
                  </a:lnTo>
                  <a:lnTo>
                    <a:pt x="2138308" y="18277"/>
                  </a:lnTo>
                  <a:lnTo>
                    <a:pt x="2154791" y="21032"/>
                  </a:lnTo>
                  <a:lnTo>
                    <a:pt x="2174743" y="28385"/>
                  </a:lnTo>
                  <a:lnTo>
                    <a:pt x="2205009" y="48252"/>
                  </a:lnTo>
                  <a:lnTo>
                    <a:pt x="2234599" y="72433"/>
                  </a:lnTo>
                  <a:lnTo>
                    <a:pt x="2297646" y="128184"/>
                  </a:lnTo>
                  <a:lnTo>
                    <a:pt x="2325298" y="148167"/>
                  </a:lnTo>
                  <a:lnTo>
                    <a:pt x="2343263" y="158158"/>
                  </a:lnTo>
                  <a:lnTo>
                    <a:pt x="2354310" y="163437"/>
                  </a:lnTo>
                  <a:lnTo>
                    <a:pt x="2374261" y="169737"/>
                  </a:lnTo>
                  <a:lnTo>
                    <a:pt x="2394213" y="172628"/>
                  </a:lnTo>
                  <a:lnTo>
                    <a:pt x="2414165" y="172393"/>
                  </a:lnTo>
                  <a:lnTo>
                    <a:pt x="2439470" y="168150"/>
                  </a:lnTo>
                  <a:lnTo>
                    <a:pt x="2454068" y="164649"/>
                  </a:lnTo>
                  <a:lnTo>
                    <a:pt x="2500728" y="148167"/>
                  </a:lnTo>
                  <a:lnTo>
                    <a:pt x="2545533" y="128184"/>
                  </a:lnTo>
                  <a:lnTo>
                    <a:pt x="2613683" y="96112"/>
                  </a:lnTo>
                  <a:lnTo>
                    <a:pt x="2633634" y="89580"/>
                  </a:lnTo>
                  <a:lnTo>
                    <a:pt x="2653586" y="86626"/>
                  </a:lnTo>
                  <a:lnTo>
                    <a:pt x="2673538" y="88867"/>
                  </a:lnTo>
                  <a:lnTo>
                    <a:pt x="2694481" y="98209"/>
                  </a:lnTo>
                  <a:lnTo>
                    <a:pt x="2718295" y="118192"/>
                  </a:lnTo>
                  <a:lnTo>
                    <a:pt x="2735467" y="138175"/>
                  </a:lnTo>
                  <a:lnTo>
                    <a:pt x="2756590" y="168150"/>
                  </a:lnTo>
                  <a:lnTo>
                    <a:pt x="2820803" y="268065"/>
                  </a:lnTo>
                  <a:lnTo>
                    <a:pt x="2836863" y="288048"/>
                  </a:lnTo>
                  <a:lnTo>
                    <a:pt x="2853104" y="304225"/>
                  </a:lnTo>
                  <a:lnTo>
                    <a:pt x="2873055" y="316198"/>
                  </a:lnTo>
                  <a:lnTo>
                    <a:pt x="2893007" y="320655"/>
                  </a:lnTo>
                  <a:lnTo>
                    <a:pt x="2913099" y="318022"/>
                  </a:lnTo>
                  <a:lnTo>
                    <a:pt x="2936268" y="308031"/>
                  </a:lnTo>
                  <a:lnTo>
                    <a:pt x="2972814" y="284134"/>
                  </a:lnTo>
                  <a:lnTo>
                    <a:pt x="2972814" y="28413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任意多边形: 形状 2377">
              <a:extLst>
                <a:ext uri="{FF2B5EF4-FFF2-40B4-BE49-F238E27FC236}">
                  <a16:creationId xmlns:a16="http://schemas.microsoft.com/office/drawing/2014/main" id="{63EA6D86-A1AF-B37B-5BE1-00F3DC7BA551}"/>
                </a:ext>
              </a:extLst>
            </p:cNvPr>
            <p:cNvSpPr/>
            <p:nvPr/>
          </p:nvSpPr>
          <p:spPr>
            <a:xfrm>
              <a:off x="8983638" y="3413188"/>
              <a:ext cx="2972814" cy="330706"/>
            </a:xfrm>
            <a:custGeom>
              <a:avLst/>
              <a:gdLst>
                <a:gd name="connsiteX0" fmla="*/ 0 w 2972814"/>
                <a:gd name="connsiteY0" fmla="*/ 111210 h 330706"/>
                <a:gd name="connsiteX1" fmla="*/ 19952 w 2972814"/>
                <a:gd name="connsiteY1" fmla="*/ 117125 h 330706"/>
                <a:gd name="connsiteX2" fmla="*/ 44997 w 2972814"/>
                <a:gd name="connsiteY2" fmla="*/ 136630 h 330706"/>
                <a:gd name="connsiteX3" fmla="*/ 63143 w 2972814"/>
                <a:gd name="connsiteY3" fmla="*/ 156613 h 330706"/>
                <a:gd name="connsiteX4" fmla="*/ 99759 w 2972814"/>
                <a:gd name="connsiteY4" fmla="*/ 208716 h 330706"/>
                <a:gd name="connsiteX5" fmla="*/ 146755 w 2972814"/>
                <a:gd name="connsiteY5" fmla="*/ 276511 h 330706"/>
                <a:gd name="connsiteX6" fmla="*/ 163517 w 2972814"/>
                <a:gd name="connsiteY6" fmla="*/ 296494 h 330706"/>
                <a:gd name="connsiteX7" fmla="*/ 179566 w 2972814"/>
                <a:gd name="connsiteY7" fmla="*/ 311823 h 330706"/>
                <a:gd name="connsiteX8" fmla="*/ 199518 w 2972814"/>
                <a:gd name="connsiteY8" fmla="*/ 324686 h 330706"/>
                <a:gd name="connsiteX9" fmla="*/ 219469 w 2972814"/>
                <a:gd name="connsiteY9" fmla="*/ 330687 h 330706"/>
                <a:gd name="connsiteX10" fmla="*/ 239421 w 2972814"/>
                <a:gd name="connsiteY10" fmla="*/ 330707 h 330706"/>
                <a:gd name="connsiteX11" fmla="*/ 259373 w 2972814"/>
                <a:gd name="connsiteY11" fmla="*/ 325319 h 330706"/>
                <a:gd name="connsiteX12" fmla="*/ 279325 w 2972814"/>
                <a:gd name="connsiteY12" fmla="*/ 315912 h 330706"/>
                <a:gd name="connsiteX13" fmla="*/ 345019 w 2972814"/>
                <a:gd name="connsiteY13" fmla="*/ 276511 h 330706"/>
                <a:gd name="connsiteX14" fmla="*/ 365401 w 2972814"/>
                <a:gd name="connsiteY14" fmla="*/ 266520 h 330706"/>
                <a:gd name="connsiteX15" fmla="*/ 391744 w 2972814"/>
                <a:gd name="connsiteY15" fmla="*/ 256528 h 330706"/>
                <a:gd name="connsiteX16" fmla="*/ 418987 w 2972814"/>
                <a:gd name="connsiteY16" fmla="*/ 248806 h 330706"/>
                <a:gd name="connsiteX17" fmla="*/ 464445 w 2972814"/>
                <a:gd name="connsiteY17" fmla="*/ 236545 h 330706"/>
                <a:gd name="connsiteX18" fmla="*/ 492003 w 2972814"/>
                <a:gd name="connsiteY18" fmla="*/ 226554 h 330706"/>
                <a:gd name="connsiteX19" fmla="*/ 518746 w 2972814"/>
                <a:gd name="connsiteY19" fmla="*/ 214689 h 330706"/>
                <a:gd name="connsiteX20" fmla="*/ 600097 w 2972814"/>
                <a:gd name="connsiteY20" fmla="*/ 176596 h 330706"/>
                <a:gd name="connsiteX21" fmla="*/ 658408 w 2972814"/>
                <a:gd name="connsiteY21" fmla="*/ 152581 h 330706"/>
                <a:gd name="connsiteX22" fmla="*/ 686219 w 2972814"/>
                <a:gd name="connsiteY22" fmla="*/ 136630 h 330706"/>
                <a:gd name="connsiteX23" fmla="*/ 700861 w 2972814"/>
                <a:gd name="connsiteY23" fmla="*/ 126639 h 330706"/>
                <a:gd name="connsiteX24" fmla="*/ 725321 w 2972814"/>
                <a:gd name="connsiteY24" fmla="*/ 106656 h 330706"/>
                <a:gd name="connsiteX25" fmla="*/ 746989 w 2972814"/>
                <a:gd name="connsiteY25" fmla="*/ 86673 h 330706"/>
                <a:gd name="connsiteX26" fmla="*/ 799733 w 2972814"/>
                <a:gd name="connsiteY26" fmla="*/ 36715 h 330706"/>
                <a:gd name="connsiteX27" fmla="*/ 818022 w 2972814"/>
                <a:gd name="connsiteY27" fmla="*/ 22724 h 330706"/>
                <a:gd name="connsiteX28" fmla="*/ 837975 w 2972814"/>
                <a:gd name="connsiteY28" fmla="*/ 10887 h 330706"/>
                <a:gd name="connsiteX29" fmla="*/ 857926 w 2972814"/>
                <a:gd name="connsiteY29" fmla="*/ 3398 h 330706"/>
                <a:gd name="connsiteX30" fmla="*/ 877878 w 2972814"/>
                <a:gd name="connsiteY30" fmla="*/ 0 h 330706"/>
                <a:gd name="connsiteX31" fmla="*/ 897829 w 2972814"/>
                <a:gd name="connsiteY31" fmla="*/ 429 h 330706"/>
                <a:gd name="connsiteX32" fmla="*/ 930418 w 2972814"/>
                <a:gd name="connsiteY32" fmla="*/ 6741 h 330706"/>
                <a:gd name="connsiteX33" fmla="*/ 964117 w 2972814"/>
                <a:gd name="connsiteY33" fmla="*/ 16732 h 330706"/>
                <a:gd name="connsiteX34" fmla="*/ 997589 w 2972814"/>
                <a:gd name="connsiteY34" fmla="*/ 28943 h 330706"/>
                <a:gd name="connsiteX35" fmla="*/ 1040030 w 2972814"/>
                <a:gd name="connsiteY35" fmla="*/ 46707 h 330706"/>
                <a:gd name="connsiteX36" fmla="*/ 1098156 w 2972814"/>
                <a:gd name="connsiteY36" fmla="*/ 76681 h 330706"/>
                <a:gd name="connsiteX37" fmla="*/ 1137251 w 2972814"/>
                <a:gd name="connsiteY37" fmla="*/ 96744 h 330706"/>
                <a:gd name="connsiteX38" fmla="*/ 1164072 w 2972814"/>
                <a:gd name="connsiteY38" fmla="*/ 106656 h 330706"/>
                <a:gd name="connsiteX39" fmla="*/ 1177155 w 2972814"/>
                <a:gd name="connsiteY39" fmla="*/ 110351 h 330706"/>
                <a:gd name="connsiteX40" fmla="*/ 1197106 w 2972814"/>
                <a:gd name="connsiteY40" fmla="*/ 113419 h 330706"/>
                <a:gd name="connsiteX41" fmla="*/ 1217058 w 2972814"/>
                <a:gd name="connsiteY41" fmla="*/ 113302 h 330706"/>
                <a:gd name="connsiteX42" fmla="*/ 1237010 w 2972814"/>
                <a:gd name="connsiteY42" fmla="*/ 110816 h 330706"/>
                <a:gd name="connsiteX43" fmla="*/ 1256962 w 2972814"/>
                <a:gd name="connsiteY43" fmla="*/ 106282 h 330706"/>
                <a:gd name="connsiteX44" fmla="*/ 1312914 w 2972814"/>
                <a:gd name="connsiteY44" fmla="*/ 86673 h 330706"/>
                <a:gd name="connsiteX45" fmla="*/ 1336769 w 2972814"/>
                <a:gd name="connsiteY45" fmla="*/ 79461 h 330706"/>
                <a:gd name="connsiteX46" fmla="*/ 1356720 w 2972814"/>
                <a:gd name="connsiteY46" fmla="*/ 74457 h 330706"/>
                <a:gd name="connsiteX47" fmla="*/ 1376672 w 2972814"/>
                <a:gd name="connsiteY47" fmla="*/ 72416 h 330706"/>
                <a:gd name="connsiteX48" fmla="*/ 1396625 w 2972814"/>
                <a:gd name="connsiteY48" fmla="*/ 73288 h 330706"/>
                <a:gd name="connsiteX49" fmla="*/ 1416576 w 2972814"/>
                <a:gd name="connsiteY49" fmla="*/ 76912 h 330706"/>
                <a:gd name="connsiteX50" fmla="*/ 1443525 w 2972814"/>
                <a:gd name="connsiteY50" fmla="*/ 86673 h 330706"/>
                <a:gd name="connsiteX51" fmla="*/ 1484555 w 2972814"/>
                <a:gd name="connsiteY51" fmla="*/ 106656 h 330706"/>
                <a:gd name="connsiteX52" fmla="*/ 1516335 w 2972814"/>
                <a:gd name="connsiteY52" fmla="*/ 122441 h 330706"/>
                <a:gd name="connsiteX53" fmla="*/ 1536286 w 2972814"/>
                <a:gd name="connsiteY53" fmla="*/ 130135 h 330706"/>
                <a:gd name="connsiteX54" fmla="*/ 1558621 w 2972814"/>
                <a:gd name="connsiteY54" fmla="*/ 136630 h 330706"/>
                <a:gd name="connsiteX55" fmla="*/ 1576190 w 2972814"/>
                <a:gd name="connsiteY55" fmla="*/ 140278 h 330706"/>
                <a:gd name="connsiteX56" fmla="*/ 1616093 w 2972814"/>
                <a:gd name="connsiteY56" fmla="*/ 144766 h 330706"/>
                <a:gd name="connsiteX57" fmla="*/ 1655997 w 2972814"/>
                <a:gd name="connsiteY57" fmla="*/ 149573 h 330706"/>
                <a:gd name="connsiteX58" fmla="*/ 1695900 w 2972814"/>
                <a:gd name="connsiteY58" fmla="*/ 158038 h 330706"/>
                <a:gd name="connsiteX59" fmla="*/ 1795660 w 2972814"/>
                <a:gd name="connsiteY59" fmla="*/ 180946 h 330706"/>
                <a:gd name="connsiteX60" fmla="*/ 1855515 w 2972814"/>
                <a:gd name="connsiteY60" fmla="*/ 189708 h 330706"/>
                <a:gd name="connsiteX61" fmla="*/ 1875467 w 2972814"/>
                <a:gd name="connsiteY61" fmla="*/ 190677 h 330706"/>
                <a:gd name="connsiteX62" fmla="*/ 1895419 w 2972814"/>
                <a:gd name="connsiteY62" fmla="*/ 189708 h 330706"/>
                <a:gd name="connsiteX63" fmla="*/ 1915370 w 2972814"/>
                <a:gd name="connsiteY63" fmla="*/ 185228 h 330706"/>
                <a:gd name="connsiteX64" fmla="*/ 1935915 w 2972814"/>
                <a:gd name="connsiteY64" fmla="*/ 176596 h 330706"/>
                <a:gd name="connsiteX65" fmla="*/ 1955274 w 2972814"/>
                <a:gd name="connsiteY65" fmla="*/ 164025 h 330706"/>
                <a:gd name="connsiteX66" fmla="*/ 1985053 w 2972814"/>
                <a:gd name="connsiteY66" fmla="*/ 136630 h 330706"/>
                <a:gd name="connsiteX67" fmla="*/ 2015129 w 2972814"/>
                <a:gd name="connsiteY67" fmla="*/ 103244 h 330706"/>
                <a:gd name="connsiteX68" fmla="*/ 2047795 w 2972814"/>
                <a:gd name="connsiteY68" fmla="*/ 66690 h 330706"/>
                <a:gd name="connsiteX69" fmla="*/ 2057237 w 2972814"/>
                <a:gd name="connsiteY69" fmla="*/ 56698 h 330706"/>
                <a:gd name="connsiteX70" fmla="*/ 2081046 w 2972814"/>
                <a:gd name="connsiteY70" fmla="*/ 36715 h 330706"/>
                <a:gd name="connsiteX71" fmla="*/ 2096635 w 2972814"/>
                <a:gd name="connsiteY71" fmla="*/ 26724 h 330706"/>
                <a:gd name="connsiteX72" fmla="*/ 2114888 w 2972814"/>
                <a:gd name="connsiteY72" fmla="*/ 20058 h 330706"/>
                <a:gd name="connsiteX73" fmla="*/ 2134840 w 2972814"/>
                <a:gd name="connsiteY73" fmla="*/ 17799 h 330706"/>
                <a:gd name="connsiteX74" fmla="*/ 2154791 w 2972814"/>
                <a:gd name="connsiteY74" fmla="*/ 20778 h 330706"/>
                <a:gd name="connsiteX75" fmla="*/ 2174743 w 2972814"/>
                <a:gd name="connsiteY75" fmla="*/ 28854 h 330706"/>
                <a:gd name="connsiteX76" fmla="*/ 2202587 w 2972814"/>
                <a:gd name="connsiteY76" fmla="*/ 46707 h 330706"/>
                <a:gd name="connsiteX77" fmla="*/ 2227834 w 2972814"/>
                <a:gd name="connsiteY77" fmla="*/ 66690 h 330706"/>
                <a:gd name="connsiteX78" fmla="*/ 2254550 w 2972814"/>
                <a:gd name="connsiteY78" fmla="*/ 90508 h 330706"/>
                <a:gd name="connsiteX79" fmla="*/ 2295668 w 2972814"/>
                <a:gd name="connsiteY79" fmla="*/ 126639 h 330706"/>
                <a:gd name="connsiteX80" fmla="*/ 2322936 w 2972814"/>
                <a:gd name="connsiteY80" fmla="*/ 146622 h 330706"/>
                <a:gd name="connsiteX81" fmla="*/ 2339518 w 2972814"/>
                <a:gd name="connsiteY81" fmla="*/ 156613 h 330706"/>
                <a:gd name="connsiteX82" fmla="*/ 2363252 w 2972814"/>
                <a:gd name="connsiteY82" fmla="*/ 166605 h 330706"/>
                <a:gd name="connsiteX83" fmla="*/ 2374261 w 2972814"/>
                <a:gd name="connsiteY83" fmla="*/ 169979 h 330706"/>
                <a:gd name="connsiteX84" fmla="*/ 2394213 w 2972814"/>
                <a:gd name="connsiteY84" fmla="*/ 172741 h 330706"/>
                <a:gd name="connsiteX85" fmla="*/ 2414165 w 2972814"/>
                <a:gd name="connsiteY85" fmla="*/ 172692 h 330706"/>
                <a:gd name="connsiteX86" fmla="*/ 2447541 w 2972814"/>
                <a:gd name="connsiteY86" fmla="*/ 166605 h 330706"/>
                <a:gd name="connsiteX87" fmla="*/ 2454068 w 2972814"/>
                <a:gd name="connsiteY87" fmla="*/ 165015 h 330706"/>
                <a:gd name="connsiteX88" fmla="*/ 2493972 w 2972814"/>
                <a:gd name="connsiteY88" fmla="*/ 151099 h 330706"/>
                <a:gd name="connsiteX89" fmla="*/ 2533875 w 2972814"/>
                <a:gd name="connsiteY89" fmla="*/ 133975 h 330706"/>
                <a:gd name="connsiteX90" fmla="*/ 2613683 w 2972814"/>
                <a:gd name="connsiteY90" fmla="*/ 96390 h 330706"/>
                <a:gd name="connsiteX91" fmla="*/ 2633634 w 2972814"/>
                <a:gd name="connsiteY91" fmla="*/ 89638 h 330706"/>
                <a:gd name="connsiteX92" fmla="*/ 2653586 w 2972814"/>
                <a:gd name="connsiteY92" fmla="*/ 86999 h 330706"/>
                <a:gd name="connsiteX93" fmla="*/ 2673538 w 2972814"/>
                <a:gd name="connsiteY93" fmla="*/ 89190 h 330706"/>
                <a:gd name="connsiteX94" fmla="*/ 2693490 w 2972814"/>
                <a:gd name="connsiteY94" fmla="*/ 97393 h 330706"/>
                <a:gd name="connsiteX95" fmla="*/ 2716692 w 2972814"/>
                <a:gd name="connsiteY95" fmla="*/ 116647 h 330706"/>
                <a:gd name="connsiteX96" fmla="*/ 2734454 w 2972814"/>
                <a:gd name="connsiteY96" fmla="*/ 136630 h 330706"/>
                <a:gd name="connsiteX97" fmla="*/ 2768270 w 2972814"/>
                <a:gd name="connsiteY97" fmla="*/ 186588 h 330706"/>
                <a:gd name="connsiteX98" fmla="*/ 2819445 w 2972814"/>
                <a:gd name="connsiteY98" fmla="*/ 266520 h 330706"/>
                <a:gd name="connsiteX99" fmla="*/ 2835277 w 2972814"/>
                <a:gd name="connsiteY99" fmla="*/ 286503 h 330706"/>
                <a:gd name="connsiteX100" fmla="*/ 2857266 w 2972814"/>
                <a:gd name="connsiteY100" fmla="*/ 306486 h 330706"/>
                <a:gd name="connsiteX101" fmla="*/ 2873310 w 2972814"/>
                <a:gd name="connsiteY101" fmla="*/ 316477 h 330706"/>
                <a:gd name="connsiteX102" fmla="*/ 2893007 w 2972814"/>
                <a:gd name="connsiteY102" fmla="*/ 320832 h 330706"/>
                <a:gd name="connsiteX103" fmla="*/ 2916340 w 2972814"/>
                <a:gd name="connsiteY103" fmla="*/ 316477 h 330706"/>
                <a:gd name="connsiteX104" fmla="*/ 2938388 w 2972814"/>
                <a:gd name="connsiteY104" fmla="*/ 306486 h 330706"/>
                <a:gd name="connsiteX105" fmla="*/ 2955264 w 2972814"/>
                <a:gd name="connsiteY105" fmla="*/ 296494 h 330706"/>
                <a:gd name="connsiteX106" fmla="*/ 2972814 w 2972814"/>
                <a:gd name="connsiteY106" fmla="*/ 284152 h 330706"/>
                <a:gd name="connsiteX107" fmla="*/ 2972814 w 2972814"/>
                <a:gd name="connsiteY107" fmla="*/ 284152 h 330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2972814" h="330706">
                  <a:moveTo>
                    <a:pt x="0" y="111210"/>
                  </a:moveTo>
                  <a:lnTo>
                    <a:pt x="19952" y="117125"/>
                  </a:lnTo>
                  <a:lnTo>
                    <a:pt x="44997" y="136630"/>
                  </a:lnTo>
                  <a:lnTo>
                    <a:pt x="63143" y="156613"/>
                  </a:lnTo>
                  <a:lnTo>
                    <a:pt x="99759" y="208716"/>
                  </a:lnTo>
                  <a:lnTo>
                    <a:pt x="146755" y="276511"/>
                  </a:lnTo>
                  <a:lnTo>
                    <a:pt x="163517" y="296494"/>
                  </a:lnTo>
                  <a:lnTo>
                    <a:pt x="179566" y="311823"/>
                  </a:lnTo>
                  <a:lnTo>
                    <a:pt x="199518" y="324686"/>
                  </a:lnTo>
                  <a:lnTo>
                    <a:pt x="219469" y="330687"/>
                  </a:lnTo>
                  <a:lnTo>
                    <a:pt x="239421" y="330707"/>
                  </a:lnTo>
                  <a:lnTo>
                    <a:pt x="259373" y="325319"/>
                  </a:lnTo>
                  <a:lnTo>
                    <a:pt x="279325" y="315912"/>
                  </a:lnTo>
                  <a:lnTo>
                    <a:pt x="345019" y="276511"/>
                  </a:lnTo>
                  <a:lnTo>
                    <a:pt x="365401" y="266520"/>
                  </a:lnTo>
                  <a:lnTo>
                    <a:pt x="391744" y="256528"/>
                  </a:lnTo>
                  <a:lnTo>
                    <a:pt x="418987" y="248806"/>
                  </a:lnTo>
                  <a:lnTo>
                    <a:pt x="464445" y="236545"/>
                  </a:lnTo>
                  <a:lnTo>
                    <a:pt x="492003" y="226554"/>
                  </a:lnTo>
                  <a:lnTo>
                    <a:pt x="518746" y="214689"/>
                  </a:lnTo>
                  <a:lnTo>
                    <a:pt x="600097" y="176596"/>
                  </a:lnTo>
                  <a:lnTo>
                    <a:pt x="658408" y="152581"/>
                  </a:lnTo>
                  <a:lnTo>
                    <a:pt x="686219" y="136630"/>
                  </a:lnTo>
                  <a:lnTo>
                    <a:pt x="700861" y="126639"/>
                  </a:lnTo>
                  <a:lnTo>
                    <a:pt x="725321" y="106656"/>
                  </a:lnTo>
                  <a:lnTo>
                    <a:pt x="746989" y="86673"/>
                  </a:lnTo>
                  <a:lnTo>
                    <a:pt x="799733" y="36715"/>
                  </a:lnTo>
                  <a:lnTo>
                    <a:pt x="818022" y="22724"/>
                  </a:lnTo>
                  <a:lnTo>
                    <a:pt x="837975" y="10887"/>
                  </a:lnTo>
                  <a:lnTo>
                    <a:pt x="857926" y="3398"/>
                  </a:lnTo>
                  <a:lnTo>
                    <a:pt x="877878" y="0"/>
                  </a:lnTo>
                  <a:lnTo>
                    <a:pt x="897829" y="429"/>
                  </a:lnTo>
                  <a:lnTo>
                    <a:pt x="930418" y="6741"/>
                  </a:lnTo>
                  <a:lnTo>
                    <a:pt x="964117" y="16732"/>
                  </a:lnTo>
                  <a:lnTo>
                    <a:pt x="997589" y="28943"/>
                  </a:lnTo>
                  <a:lnTo>
                    <a:pt x="1040030" y="46707"/>
                  </a:lnTo>
                  <a:lnTo>
                    <a:pt x="1098156" y="76681"/>
                  </a:lnTo>
                  <a:lnTo>
                    <a:pt x="1137251" y="96744"/>
                  </a:lnTo>
                  <a:lnTo>
                    <a:pt x="1164072" y="106656"/>
                  </a:lnTo>
                  <a:lnTo>
                    <a:pt x="1177155" y="110351"/>
                  </a:lnTo>
                  <a:lnTo>
                    <a:pt x="1197106" y="113419"/>
                  </a:lnTo>
                  <a:lnTo>
                    <a:pt x="1217058" y="113302"/>
                  </a:lnTo>
                  <a:lnTo>
                    <a:pt x="1237010" y="110816"/>
                  </a:lnTo>
                  <a:lnTo>
                    <a:pt x="1256962" y="106282"/>
                  </a:lnTo>
                  <a:lnTo>
                    <a:pt x="1312914" y="86673"/>
                  </a:lnTo>
                  <a:lnTo>
                    <a:pt x="1336769" y="79461"/>
                  </a:lnTo>
                  <a:lnTo>
                    <a:pt x="1356720" y="74457"/>
                  </a:lnTo>
                  <a:lnTo>
                    <a:pt x="1376672" y="72416"/>
                  </a:lnTo>
                  <a:lnTo>
                    <a:pt x="1396625" y="73288"/>
                  </a:lnTo>
                  <a:lnTo>
                    <a:pt x="1416576" y="76912"/>
                  </a:lnTo>
                  <a:lnTo>
                    <a:pt x="1443525" y="86673"/>
                  </a:lnTo>
                  <a:lnTo>
                    <a:pt x="1484555" y="106656"/>
                  </a:lnTo>
                  <a:lnTo>
                    <a:pt x="1516335" y="122441"/>
                  </a:lnTo>
                  <a:lnTo>
                    <a:pt x="1536286" y="130135"/>
                  </a:lnTo>
                  <a:lnTo>
                    <a:pt x="1558621" y="136630"/>
                  </a:lnTo>
                  <a:lnTo>
                    <a:pt x="1576190" y="140278"/>
                  </a:lnTo>
                  <a:lnTo>
                    <a:pt x="1616093" y="144766"/>
                  </a:lnTo>
                  <a:lnTo>
                    <a:pt x="1655997" y="149573"/>
                  </a:lnTo>
                  <a:lnTo>
                    <a:pt x="1695900" y="158038"/>
                  </a:lnTo>
                  <a:lnTo>
                    <a:pt x="1795660" y="180946"/>
                  </a:lnTo>
                  <a:lnTo>
                    <a:pt x="1855515" y="189708"/>
                  </a:lnTo>
                  <a:lnTo>
                    <a:pt x="1875467" y="190677"/>
                  </a:lnTo>
                  <a:lnTo>
                    <a:pt x="1895419" y="189708"/>
                  </a:lnTo>
                  <a:lnTo>
                    <a:pt x="1915370" y="185228"/>
                  </a:lnTo>
                  <a:lnTo>
                    <a:pt x="1935915" y="176596"/>
                  </a:lnTo>
                  <a:lnTo>
                    <a:pt x="1955274" y="164025"/>
                  </a:lnTo>
                  <a:lnTo>
                    <a:pt x="1985053" y="136630"/>
                  </a:lnTo>
                  <a:lnTo>
                    <a:pt x="2015129" y="103244"/>
                  </a:lnTo>
                  <a:lnTo>
                    <a:pt x="2047795" y="66690"/>
                  </a:lnTo>
                  <a:lnTo>
                    <a:pt x="2057237" y="56698"/>
                  </a:lnTo>
                  <a:lnTo>
                    <a:pt x="2081046" y="36715"/>
                  </a:lnTo>
                  <a:lnTo>
                    <a:pt x="2096635" y="26724"/>
                  </a:lnTo>
                  <a:lnTo>
                    <a:pt x="2114888" y="20058"/>
                  </a:lnTo>
                  <a:lnTo>
                    <a:pt x="2134840" y="17799"/>
                  </a:lnTo>
                  <a:lnTo>
                    <a:pt x="2154791" y="20778"/>
                  </a:lnTo>
                  <a:lnTo>
                    <a:pt x="2174743" y="28854"/>
                  </a:lnTo>
                  <a:lnTo>
                    <a:pt x="2202587" y="46707"/>
                  </a:lnTo>
                  <a:lnTo>
                    <a:pt x="2227834" y="66690"/>
                  </a:lnTo>
                  <a:lnTo>
                    <a:pt x="2254550" y="90508"/>
                  </a:lnTo>
                  <a:lnTo>
                    <a:pt x="2295668" y="126639"/>
                  </a:lnTo>
                  <a:lnTo>
                    <a:pt x="2322936" y="146622"/>
                  </a:lnTo>
                  <a:lnTo>
                    <a:pt x="2339518" y="156613"/>
                  </a:lnTo>
                  <a:lnTo>
                    <a:pt x="2363252" y="166605"/>
                  </a:lnTo>
                  <a:lnTo>
                    <a:pt x="2374261" y="169979"/>
                  </a:lnTo>
                  <a:lnTo>
                    <a:pt x="2394213" y="172741"/>
                  </a:lnTo>
                  <a:lnTo>
                    <a:pt x="2414165" y="172692"/>
                  </a:lnTo>
                  <a:lnTo>
                    <a:pt x="2447541" y="166605"/>
                  </a:lnTo>
                  <a:lnTo>
                    <a:pt x="2454068" y="165015"/>
                  </a:lnTo>
                  <a:lnTo>
                    <a:pt x="2493972" y="151099"/>
                  </a:lnTo>
                  <a:lnTo>
                    <a:pt x="2533875" y="133975"/>
                  </a:lnTo>
                  <a:lnTo>
                    <a:pt x="2613683" y="96390"/>
                  </a:lnTo>
                  <a:lnTo>
                    <a:pt x="2633634" y="89638"/>
                  </a:lnTo>
                  <a:lnTo>
                    <a:pt x="2653586" y="86999"/>
                  </a:lnTo>
                  <a:lnTo>
                    <a:pt x="2673538" y="89190"/>
                  </a:lnTo>
                  <a:lnTo>
                    <a:pt x="2693490" y="97393"/>
                  </a:lnTo>
                  <a:lnTo>
                    <a:pt x="2716692" y="116647"/>
                  </a:lnTo>
                  <a:lnTo>
                    <a:pt x="2734454" y="136630"/>
                  </a:lnTo>
                  <a:lnTo>
                    <a:pt x="2768270" y="186588"/>
                  </a:lnTo>
                  <a:lnTo>
                    <a:pt x="2819445" y="266520"/>
                  </a:lnTo>
                  <a:lnTo>
                    <a:pt x="2835277" y="286503"/>
                  </a:lnTo>
                  <a:lnTo>
                    <a:pt x="2857266" y="306486"/>
                  </a:lnTo>
                  <a:lnTo>
                    <a:pt x="2873310" y="316477"/>
                  </a:lnTo>
                  <a:lnTo>
                    <a:pt x="2893007" y="320832"/>
                  </a:lnTo>
                  <a:lnTo>
                    <a:pt x="2916340" y="316477"/>
                  </a:lnTo>
                  <a:lnTo>
                    <a:pt x="2938388" y="306486"/>
                  </a:lnTo>
                  <a:lnTo>
                    <a:pt x="2955264" y="296494"/>
                  </a:lnTo>
                  <a:lnTo>
                    <a:pt x="2972814" y="284152"/>
                  </a:lnTo>
                  <a:lnTo>
                    <a:pt x="2972814" y="284152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任意多边形: 形状 2378">
              <a:extLst>
                <a:ext uri="{FF2B5EF4-FFF2-40B4-BE49-F238E27FC236}">
                  <a16:creationId xmlns:a16="http://schemas.microsoft.com/office/drawing/2014/main" id="{64AD2CD9-609A-D3C2-B88D-DFE4D98D2428}"/>
                </a:ext>
              </a:extLst>
            </p:cNvPr>
            <p:cNvSpPr/>
            <p:nvPr/>
          </p:nvSpPr>
          <p:spPr>
            <a:xfrm>
              <a:off x="8983638" y="3284747"/>
              <a:ext cx="2972814" cy="331116"/>
            </a:xfrm>
            <a:custGeom>
              <a:avLst/>
              <a:gdLst>
                <a:gd name="connsiteX0" fmla="*/ 0 w 2972814"/>
                <a:gd name="connsiteY0" fmla="*/ 111472 h 331116"/>
                <a:gd name="connsiteX1" fmla="*/ 19952 w 2972814"/>
                <a:gd name="connsiteY1" fmla="*/ 117743 h 331116"/>
                <a:gd name="connsiteX2" fmla="*/ 43323 w 2972814"/>
                <a:gd name="connsiteY2" fmla="*/ 135182 h 331116"/>
                <a:gd name="connsiteX3" fmla="*/ 61539 w 2972814"/>
                <a:gd name="connsiteY3" fmla="*/ 155165 h 331116"/>
                <a:gd name="connsiteX4" fmla="*/ 90566 w 2972814"/>
                <a:gd name="connsiteY4" fmla="*/ 195131 h 331116"/>
                <a:gd name="connsiteX5" fmla="*/ 139662 w 2972814"/>
                <a:gd name="connsiteY5" fmla="*/ 268065 h 331116"/>
                <a:gd name="connsiteX6" fmla="*/ 161891 w 2972814"/>
                <a:gd name="connsiteY6" fmla="*/ 295046 h 331116"/>
                <a:gd name="connsiteX7" fmla="*/ 184253 w 2972814"/>
                <a:gd name="connsiteY7" fmla="*/ 315029 h 331116"/>
                <a:gd name="connsiteX8" fmla="*/ 200406 w 2972814"/>
                <a:gd name="connsiteY8" fmla="*/ 325020 h 331116"/>
                <a:gd name="connsiteX9" fmla="*/ 219469 w 2972814"/>
                <a:gd name="connsiteY9" fmla="*/ 331116 h 331116"/>
                <a:gd name="connsiteX10" fmla="*/ 239421 w 2972814"/>
                <a:gd name="connsiteY10" fmla="*/ 330732 h 331116"/>
                <a:gd name="connsiteX11" fmla="*/ 259968 w 2972814"/>
                <a:gd name="connsiteY11" fmla="*/ 325020 h 331116"/>
                <a:gd name="connsiteX12" fmla="*/ 280929 w 2972814"/>
                <a:gd name="connsiteY12" fmla="*/ 315029 h 331116"/>
                <a:gd name="connsiteX13" fmla="*/ 330220 w 2972814"/>
                <a:gd name="connsiteY13" fmla="*/ 285054 h 331116"/>
                <a:gd name="connsiteX14" fmla="*/ 348089 w 2972814"/>
                <a:gd name="connsiteY14" fmla="*/ 275063 h 331116"/>
                <a:gd name="connsiteX15" fmla="*/ 369344 w 2972814"/>
                <a:gd name="connsiteY15" fmla="*/ 265071 h 331116"/>
                <a:gd name="connsiteX16" fmla="*/ 379084 w 2972814"/>
                <a:gd name="connsiteY16" fmla="*/ 261036 h 331116"/>
                <a:gd name="connsiteX17" fmla="*/ 418987 w 2972814"/>
                <a:gd name="connsiteY17" fmla="*/ 248978 h 331116"/>
                <a:gd name="connsiteX18" fmla="*/ 458891 w 2972814"/>
                <a:gd name="connsiteY18" fmla="*/ 238752 h 331116"/>
                <a:gd name="connsiteX19" fmla="*/ 498794 w 2972814"/>
                <a:gd name="connsiteY19" fmla="*/ 224194 h 331116"/>
                <a:gd name="connsiteX20" fmla="*/ 538698 w 2972814"/>
                <a:gd name="connsiteY20" fmla="*/ 205105 h 331116"/>
                <a:gd name="connsiteX21" fmla="*/ 598553 w 2972814"/>
                <a:gd name="connsiteY21" fmla="*/ 177389 h 331116"/>
                <a:gd name="connsiteX22" fmla="*/ 638457 w 2972814"/>
                <a:gd name="connsiteY22" fmla="*/ 161653 h 331116"/>
                <a:gd name="connsiteX23" fmla="*/ 672565 w 2972814"/>
                <a:gd name="connsiteY23" fmla="*/ 145173 h 331116"/>
                <a:gd name="connsiteX24" fmla="*/ 688903 w 2972814"/>
                <a:gd name="connsiteY24" fmla="*/ 135182 h 331116"/>
                <a:gd name="connsiteX25" fmla="*/ 703274 w 2972814"/>
                <a:gd name="connsiteY25" fmla="*/ 125190 h 331116"/>
                <a:gd name="connsiteX26" fmla="*/ 727156 w 2972814"/>
                <a:gd name="connsiteY26" fmla="*/ 105207 h 331116"/>
                <a:gd name="connsiteX27" fmla="*/ 758688 w 2972814"/>
                <a:gd name="connsiteY27" fmla="*/ 75233 h 331116"/>
                <a:gd name="connsiteX28" fmla="*/ 801505 w 2972814"/>
                <a:gd name="connsiteY28" fmla="*/ 35267 h 331116"/>
                <a:gd name="connsiteX29" fmla="*/ 830509 w 2972814"/>
                <a:gd name="connsiteY29" fmla="*/ 15284 h 331116"/>
                <a:gd name="connsiteX30" fmla="*/ 837975 w 2972814"/>
                <a:gd name="connsiteY30" fmla="*/ 10871 h 331116"/>
                <a:gd name="connsiteX31" fmla="*/ 857926 w 2972814"/>
                <a:gd name="connsiteY31" fmla="*/ 3183 h 331116"/>
                <a:gd name="connsiteX32" fmla="*/ 877878 w 2972814"/>
                <a:gd name="connsiteY32" fmla="*/ 0 h 331116"/>
                <a:gd name="connsiteX33" fmla="*/ 897829 w 2972814"/>
                <a:gd name="connsiteY33" fmla="*/ 417 h 331116"/>
                <a:gd name="connsiteX34" fmla="*/ 925412 w 2972814"/>
                <a:gd name="connsiteY34" fmla="*/ 5292 h 331116"/>
                <a:gd name="connsiteX35" fmla="*/ 959601 w 2972814"/>
                <a:gd name="connsiteY35" fmla="*/ 15284 h 331116"/>
                <a:gd name="connsiteX36" fmla="*/ 1017541 w 2972814"/>
                <a:gd name="connsiteY36" fmla="*/ 36906 h 331116"/>
                <a:gd name="connsiteX37" fmla="*/ 1057444 w 2972814"/>
                <a:gd name="connsiteY37" fmla="*/ 55495 h 331116"/>
                <a:gd name="connsiteX38" fmla="*/ 1137251 w 2972814"/>
                <a:gd name="connsiteY38" fmla="*/ 96642 h 331116"/>
                <a:gd name="connsiteX39" fmla="*/ 1159647 w 2972814"/>
                <a:gd name="connsiteY39" fmla="*/ 105207 h 331116"/>
                <a:gd name="connsiteX40" fmla="*/ 1177155 w 2972814"/>
                <a:gd name="connsiteY40" fmla="*/ 110542 h 331116"/>
                <a:gd name="connsiteX41" fmla="*/ 1197106 w 2972814"/>
                <a:gd name="connsiteY41" fmla="*/ 113110 h 331116"/>
                <a:gd name="connsiteX42" fmla="*/ 1217058 w 2972814"/>
                <a:gd name="connsiteY42" fmla="*/ 113295 h 331116"/>
                <a:gd name="connsiteX43" fmla="*/ 1237010 w 2972814"/>
                <a:gd name="connsiteY43" fmla="*/ 110535 h 331116"/>
                <a:gd name="connsiteX44" fmla="*/ 1259997 w 2972814"/>
                <a:gd name="connsiteY44" fmla="*/ 105207 h 331116"/>
                <a:gd name="connsiteX45" fmla="*/ 1296865 w 2972814"/>
                <a:gd name="connsiteY45" fmla="*/ 92563 h 331116"/>
                <a:gd name="connsiteX46" fmla="*/ 1336769 w 2972814"/>
                <a:gd name="connsiteY46" fmla="*/ 79366 h 331116"/>
                <a:gd name="connsiteX47" fmla="*/ 1356720 w 2972814"/>
                <a:gd name="connsiteY47" fmla="*/ 74860 h 331116"/>
                <a:gd name="connsiteX48" fmla="*/ 1376672 w 2972814"/>
                <a:gd name="connsiteY48" fmla="*/ 72452 h 331116"/>
                <a:gd name="connsiteX49" fmla="*/ 1396625 w 2972814"/>
                <a:gd name="connsiteY49" fmla="*/ 73314 h 331116"/>
                <a:gd name="connsiteX50" fmla="*/ 1416576 w 2972814"/>
                <a:gd name="connsiteY50" fmla="*/ 76979 h 331116"/>
                <a:gd name="connsiteX51" fmla="*/ 1440226 w 2972814"/>
                <a:gd name="connsiteY51" fmla="*/ 85224 h 331116"/>
                <a:gd name="connsiteX52" fmla="*/ 1476432 w 2972814"/>
                <a:gd name="connsiteY52" fmla="*/ 102605 h 331116"/>
                <a:gd name="connsiteX53" fmla="*/ 1516335 w 2972814"/>
                <a:gd name="connsiteY53" fmla="*/ 122764 h 331116"/>
                <a:gd name="connsiteX54" fmla="*/ 1551808 w 2972814"/>
                <a:gd name="connsiteY54" fmla="*/ 135182 h 331116"/>
                <a:gd name="connsiteX55" fmla="*/ 1556239 w 2972814"/>
                <a:gd name="connsiteY55" fmla="*/ 136429 h 331116"/>
                <a:gd name="connsiteX56" fmla="*/ 1576190 w 2972814"/>
                <a:gd name="connsiteY56" fmla="*/ 140428 h 331116"/>
                <a:gd name="connsiteX57" fmla="*/ 1675949 w 2972814"/>
                <a:gd name="connsiteY57" fmla="*/ 153498 h 331116"/>
                <a:gd name="connsiteX58" fmla="*/ 1735804 w 2972814"/>
                <a:gd name="connsiteY58" fmla="*/ 168084 h 331116"/>
                <a:gd name="connsiteX59" fmla="*/ 1775707 w 2972814"/>
                <a:gd name="connsiteY59" fmla="*/ 177163 h 331116"/>
                <a:gd name="connsiteX60" fmla="*/ 1835563 w 2972814"/>
                <a:gd name="connsiteY60" fmla="*/ 187149 h 331116"/>
                <a:gd name="connsiteX61" fmla="*/ 1875467 w 2972814"/>
                <a:gd name="connsiteY61" fmla="*/ 190638 h 331116"/>
                <a:gd name="connsiteX62" fmla="*/ 1895419 w 2972814"/>
                <a:gd name="connsiteY62" fmla="*/ 189369 h 331116"/>
                <a:gd name="connsiteX63" fmla="*/ 1915533 w 2972814"/>
                <a:gd name="connsiteY63" fmla="*/ 185139 h 331116"/>
                <a:gd name="connsiteX64" fmla="*/ 1937814 w 2972814"/>
                <a:gd name="connsiteY64" fmla="*/ 175148 h 331116"/>
                <a:gd name="connsiteX65" fmla="*/ 1955274 w 2972814"/>
                <a:gd name="connsiteY65" fmla="*/ 163888 h 331116"/>
                <a:gd name="connsiteX66" fmla="*/ 1976719 w 2972814"/>
                <a:gd name="connsiteY66" fmla="*/ 145173 h 331116"/>
                <a:gd name="connsiteX67" fmla="*/ 2004517 w 2972814"/>
                <a:gd name="connsiteY67" fmla="*/ 115199 h 331116"/>
                <a:gd name="connsiteX68" fmla="*/ 2058770 w 2972814"/>
                <a:gd name="connsiteY68" fmla="*/ 55250 h 331116"/>
                <a:gd name="connsiteX69" fmla="*/ 2083357 w 2972814"/>
                <a:gd name="connsiteY69" fmla="*/ 35267 h 331116"/>
                <a:gd name="connsiteX70" fmla="*/ 2101250 w 2972814"/>
                <a:gd name="connsiteY70" fmla="*/ 25275 h 331116"/>
                <a:gd name="connsiteX71" fmla="*/ 2114888 w 2972814"/>
                <a:gd name="connsiteY71" fmla="*/ 19899 h 331116"/>
                <a:gd name="connsiteX72" fmla="*/ 2134840 w 2972814"/>
                <a:gd name="connsiteY72" fmla="*/ 17807 h 331116"/>
                <a:gd name="connsiteX73" fmla="*/ 2154791 w 2972814"/>
                <a:gd name="connsiteY73" fmla="*/ 21209 h 331116"/>
                <a:gd name="connsiteX74" fmla="*/ 2174743 w 2972814"/>
                <a:gd name="connsiteY74" fmla="*/ 29149 h 331116"/>
                <a:gd name="connsiteX75" fmla="*/ 2200573 w 2972814"/>
                <a:gd name="connsiteY75" fmla="*/ 45258 h 331116"/>
                <a:gd name="connsiteX76" fmla="*/ 2234599 w 2972814"/>
                <a:gd name="connsiteY76" fmla="*/ 72792 h 331116"/>
                <a:gd name="connsiteX77" fmla="*/ 2294454 w 2972814"/>
                <a:gd name="connsiteY77" fmla="*/ 126150 h 331116"/>
                <a:gd name="connsiteX78" fmla="*/ 2319737 w 2972814"/>
                <a:gd name="connsiteY78" fmla="*/ 145173 h 331116"/>
                <a:gd name="connsiteX79" fmla="*/ 2335611 w 2972814"/>
                <a:gd name="connsiteY79" fmla="*/ 155165 h 331116"/>
                <a:gd name="connsiteX80" fmla="*/ 2357246 w 2972814"/>
                <a:gd name="connsiteY80" fmla="*/ 165156 h 331116"/>
                <a:gd name="connsiteX81" fmla="*/ 2374261 w 2972814"/>
                <a:gd name="connsiteY81" fmla="*/ 170430 h 331116"/>
                <a:gd name="connsiteX82" fmla="*/ 2394213 w 2972814"/>
                <a:gd name="connsiteY82" fmla="*/ 173290 h 331116"/>
                <a:gd name="connsiteX83" fmla="*/ 2414165 w 2972814"/>
                <a:gd name="connsiteY83" fmla="*/ 173262 h 331116"/>
                <a:gd name="connsiteX84" fmla="*/ 2434117 w 2972814"/>
                <a:gd name="connsiteY84" fmla="*/ 170302 h 331116"/>
                <a:gd name="connsiteX85" fmla="*/ 2474020 w 2972814"/>
                <a:gd name="connsiteY85" fmla="*/ 159121 h 331116"/>
                <a:gd name="connsiteX86" fmla="*/ 2513924 w 2972814"/>
                <a:gd name="connsiteY86" fmla="*/ 143314 h 331116"/>
                <a:gd name="connsiteX87" fmla="*/ 2553827 w 2972814"/>
                <a:gd name="connsiteY87" fmla="*/ 124763 h 331116"/>
                <a:gd name="connsiteX88" fmla="*/ 2617656 w 2972814"/>
                <a:gd name="connsiteY88" fmla="*/ 95216 h 331116"/>
                <a:gd name="connsiteX89" fmla="*/ 2633634 w 2972814"/>
                <a:gd name="connsiteY89" fmla="*/ 90125 h 331116"/>
                <a:gd name="connsiteX90" fmla="*/ 2653586 w 2972814"/>
                <a:gd name="connsiteY90" fmla="*/ 87200 h 331116"/>
                <a:gd name="connsiteX91" fmla="*/ 2673538 w 2972814"/>
                <a:gd name="connsiteY91" fmla="*/ 89300 h 331116"/>
                <a:gd name="connsiteX92" fmla="*/ 2693490 w 2972814"/>
                <a:gd name="connsiteY92" fmla="*/ 97806 h 331116"/>
                <a:gd name="connsiteX93" fmla="*/ 2715180 w 2972814"/>
                <a:gd name="connsiteY93" fmla="*/ 115199 h 331116"/>
                <a:gd name="connsiteX94" fmla="*/ 2733393 w 2972814"/>
                <a:gd name="connsiteY94" fmla="*/ 135280 h 331116"/>
                <a:gd name="connsiteX95" fmla="*/ 2760996 w 2972814"/>
                <a:gd name="connsiteY95" fmla="*/ 175148 h 331116"/>
                <a:gd name="connsiteX96" fmla="*/ 2818519 w 2972814"/>
                <a:gd name="connsiteY96" fmla="*/ 265071 h 331116"/>
                <a:gd name="connsiteX97" fmla="*/ 2833781 w 2972814"/>
                <a:gd name="connsiteY97" fmla="*/ 285054 h 331116"/>
                <a:gd name="connsiteX98" fmla="*/ 2854808 w 2972814"/>
                <a:gd name="connsiteY98" fmla="*/ 305037 h 331116"/>
                <a:gd name="connsiteX99" fmla="*/ 2873055 w 2972814"/>
                <a:gd name="connsiteY99" fmla="*/ 316266 h 331116"/>
                <a:gd name="connsiteX100" fmla="*/ 2893007 w 2972814"/>
                <a:gd name="connsiteY100" fmla="*/ 320667 h 331116"/>
                <a:gd name="connsiteX101" fmla="*/ 2912959 w 2972814"/>
                <a:gd name="connsiteY101" fmla="*/ 318027 h 331116"/>
                <a:gd name="connsiteX102" fmla="*/ 2932911 w 2972814"/>
                <a:gd name="connsiteY102" fmla="*/ 310019 h 331116"/>
                <a:gd name="connsiteX103" fmla="*/ 2972814 w 2972814"/>
                <a:gd name="connsiteY103" fmla="*/ 283980 h 331116"/>
                <a:gd name="connsiteX104" fmla="*/ 2972814 w 2972814"/>
                <a:gd name="connsiteY104" fmla="*/ 283980 h 33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972814" h="331116">
                  <a:moveTo>
                    <a:pt x="0" y="111472"/>
                  </a:moveTo>
                  <a:lnTo>
                    <a:pt x="19952" y="117743"/>
                  </a:lnTo>
                  <a:lnTo>
                    <a:pt x="43323" y="135182"/>
                  </a:lnTo>
                  <a:lnTo>
                    <a:pt x="61539" y="155165"/>
                  </a:lnTo>
                  <a:lnTo>
                    <a:pt x="90566" y="195131"/>
                  </a:lnTo>
                  <a:lnTo>
                    <a:pt x="139662" y="268065"/>
                  </a:lnTo>
                  <a:lnTo>
                    <a:pt x="161891" y="295046"/>
                  </a:lnTo>
                  <a:lnTo>
                    <a:pt x="184253" y="315029"/>
                  </a:lnTo>
                  <a:lnTo>
                    <a:pt x="200406" y="325020"/>
                  </a:lnTo>
                  <a:lnTo>
                    <a:pt x="219469" y="331116"/>
                  </a:lnTo>
                  <a:lnTo>
                    <a:pt x="239421" y="330732"/>
                  </a:lnTo>
                  <a:lnTo>
                    <a:pt x="259968" y="325020"/>
                  </a:lnTo>
                  <a:lnTo>
                    <a:pt x="280929" y="315029"/>
                  </a:lnTo>
                  <a:lnTo>
                    <a:pt x="330220" y="285054"/>
                  </a:lnTo>
                  <a:lnTo>
                    <a:pt x="348089" y="275063"/>
                  </a:lnTo>
                  <a:lnTo>
                    <a:pt x="369344" y="265071"/>
                  </a:lnTo>
                  <a:lnTo>
                    <a:pt x="379084" y="261036"/>
                  </a:lnTo>
                  <a:lnTo>
                    <a:pt x="418987" y="248978"/>
                  </a:lnTo>
                  <a:lnTo>
                    <a:pt x="458891" y="238752"/>
                  </a:lnTo>
                  <a:lnTo>
                    <a:pt x="498794" y="224194"/>
                  </a:lnTo>
                  <a:lnTo>
                    <a:pt x="538698" y="205105"/>
                  </a:lnTo>
                  <a:lnTo>
                    <a:pt x="598553" y="177389"/>
                  </a:lnTo>
                  <a:lnTo>
                    <a:pt x="638457" y="161653"/>
                  </a:lnTo>
                  <a:lnTo>
                    <a:pt x="672565" y="145173"/>
                  </a:lnTo>
                  <a:lnTo>
                    <a:pt x="688903" y="135182"/>
                  </a:lnTo>
                  <a:lnTo>
                    <a:pt x="703274" y="125190"/>
                  </a:lnTo>
                  <a:lnTo>
                    <a:pt x="727156" y="105207"/>
                  </a:lnTo>
                  <a:lnTo>
                    <a:pt x="758688" y="75233"/>
                  </a:lnTo>
                  <a:lnTo>
                    <a:pt x="801505" y="35267"/>
                  </a:lnTo>
                  <a:lnTo>
                    <a:pt x="830509" y="15284"/>
                  </a:lnTo>
                  <a:lnTo>
                    <a:pt x="837975" y="10871"/>
                  </a:lnTo>
                  <a:lnTo>
                    <a:pt x="857926" y="3183"/>
                  </a:lnTo>
                  <a:lnTo>
                    <a:pt x="877878" y="0"/>
                  </a:lnTo>
                  <a:lnTo>
                    <a:pt x="897829" y="417"/>
                  </a:lnTo>
                  <a:lnTo>
                    <a:pt x="925412" y="5292"/>
                  </a:lnTo>
                  <a:lnTo>
                    <a:pt x="959601" y="15284"/>
                  </a:lnTo>
                  <a:lnTo>
                    <a:pt x="1017541" y="36906"/>
                  </a:lnTo>
                  <a:lnTo>
                    <a:pt x="1057444" y="55495"/>
                  </a:lnTo>
                  <a:lnTo>
                    <a:pt x="1137251" y="96642"/>
                  </a:lnTo>
                  <a:lnTo>
                    <a:pt x="1159647" y="105207"/>
                  </a:lnTo>
                  <a:lnTo>
                    <a:pt x="1177155" y="110542"/>
                  </a:lnTo>
                  <a:lnTo>
                    <a:pt x="1197106" y="113110"/>
                  </a:lnTo>
                  <a:lnTo>
                    <a:pt x="1217058" y="113295"/>
                  </a:lnTo>
                  <a:lnTo>
                    <a:pt x="1237010" y="110535"/>
                  </a:lnTo>
                  <a:lnTo>
                    <a:pt x="1259997" y="105207"/>
                  </a:lnTo>
                  <a:lnTo>
                    <a:pt x="1296865" y="92563"/>
                  </a:lnTo>
                  <a:lnTo>
                    <a:pt x="1336769" y="79366"/>
                  </a:lnTo>
                  <a:lnTo>
                    <a:pt x="1356720" y="74860"/>
                  </a:lnTo>
                  <a:lnTo>
                    <a:pt x="1376672" y="72452"/>
                  </a:lnTo>
                  <a:lnTo>
                    <a:pt x="1396625" y="73314"/>
                  </a:lnTo>
                  <a:lnTo>
                    <a:pt x="1416576" y="76979"/>
                  </a:lnTo>
                  <a:lnTo>
                    <a:pt x="1440226" y="85224"/>
                  </a:lnTo>
                  <a:lnTo>
                    <a:pt x="1476432" y="102605"/>
                  </a:lnTo>
                  <a:lnTo>
                    <a:pt x="1516335" y="122764"/>
                  </a:lnTo>
                  <a:lnTo>
                    <a:pt x="1551808" y="135182"/>
                  </a:lnTo>
                  <a:lnTo>
                    <a:pt x="1556239" y="136429"/>
                  </a:lnTo>
                  <a:lnTo>
                    <a:pt x="1576190" y="140428"/>
                  </a:lnTo>
                  <a:lnTo>
                    <a:pt x="1675949" y="153498"/>
                  </a:lnTo>
                  <a:lnTo>
                    <a:pt x="1735804" y="168084"/>
                  </a:lnTo>
                  <a:lnTo>
                    <a:pt x="1775707" y="177163"/>
                  </a:lnTo>
                  <a:lnTo>
                    <a:pt x="1835563" y="187149"/>
                  </a:lnTo>
                  <a:lnTo>
                    <a:pt x="1875467" y="190638"/>
                  </a:lnTo>
                  <a:lnTo>
                    <a:pt x="1895419" y="189369"/>
                  </a:lnTo>
                  <a:lnTo>
                    <a:pt x="1915533" y="185139"/>
                  </a:lnTo>
                  <a:lnTo>
                    <a:pt x="1937814" y="175148"/>
                  </a:lnTo>
                  <a:lnTo>
                    <a:pt x="1955274" y="163888"/>
                  </a:lnTo>
                  <a:lnTo>
                    <a:pt x="1976719" y="145173"/>
                  </a:lnTo>
                  <a:lnTo>
                    <a:pt x="2004517" y="115199"/>
                  </a:lnTo>
                  <a:lnTo>
                    <a:pt x="2058770" y="55250"/>
                  </a:lnTo>
                  <a:lnTo>
                    <a:pt x="2083357" y="35267"/>
                  </a:lnTo>
                  <a:lnTo>
                    <a:pt x="2101250" y="25275"/>
                  </a:lnTo>
                  <a:lnTo>
                    <a:pt x="2114888" y="19899"/>
                  </a:lnTo>
                  <a:lnTo>
                    <a:pt x="2134840" y="17807"/>
                  </a:lnTo>
                  <a:lnTo>
                    <a:pt x="2154791" y="21209"/>
                  </a:lnTo>
                  <a:lnTo>
                    <a:pt x="2174743" y="29149"/>
                  </a:lnTo>
                  <a:lnTo>
                    <a:pt x="2200573" y="45258"/>
                  </a:lnTo>
                  <a:lnTo>
                    <a:pt x="2234599" y="72792"/>
                  </a:lnTo>
                  <a:lnTo>
                    <a:pt x="2294454" y="126150"/>
                  </a:lnTo>
                  <a:lnTo>
                    <a:pt x="2319737" y="145173"/>
                  </a:lnTo>
                  <a:lnTo>
                    <a:pt x="2335611" y="155165"/>
                  </a:lnTo>
                  <a:lnTo>
                    <a:pt x="2357246" y="165156"/>
                  </a:lnTo>
                  <a:lnTo>
                    <a:pt x="2374261" y="170430"/>
                  </a:lnTo>
                  <a:lnTo>
                    <a:pt x="2394213" y="173290"/>
                  </a:lnTo>
                  <a:lnTo>
                    <a:pt x="2414165" y="173262"/>
                  </a:lnTo>
                  <a:lnTo>
                    <a:pt x="2434117" y="170302"/>
                  </a:lnTo>
                  <a:lnTo>
                    <a:pt x="2474020" y="159121"/>
                  </a:lnTo>
                  <a:lnTo>
                    <a:pt x="2513924" y="143314"/>
                  </a:lnTo>
                  <a:lnTo>
                    <a:pt x="2553827" y="124763"/>
                  </a:lnTo>
                  <a:lnTo>
                    <a:pt x="2617656" y="95216"/>
                  </a:lnTo>
                  <a:lnTo>
                    <a:pt x="2633634" y="90125"/>
                  </a:lnTo>
                  <a:lnTo>
                    <a:pt x="2653586" y="87200"/>
                  </a:lnTo>
                  <a:lnTo>
                    <a:pt x="2673538" y="89300"/>
                  </a:lnTo>
                  <a:lnTo>
                    <a:pt x="2693490" y="97806"/>
                  </a:lnTo>
                  <a:lnTo>
                    <a:pt x="2715180" y="115199"/>
                  </a:lnTo>
                  <a:lnTo>
                    <a:pt x="2733393" y="135280"/>
                  </a:lnTo>
                  <a:lnTo>
                    <a:pt x="2760996" y="175148"/>
                  </a:lnTo>
                  <a:lnTo>
                    <a:pt x="2818519" y="265071"/>
                  </a:lnTo>
                  <a:lnTo>
                    <a:pt x="2833781" y="285054"/>
                  </a:lnTo>
                  <a:lnTo>
                    <a:pt x="2854808" y="305037"/>
                  </a:lnTo>
                  <a:lnTo>
                    <a:pt x="2873055" y="316266"/>
                  </a:lnTo>
                  <a:lnTo>
                    <a:pt x="2893007" y="320667"/>
                  </a:lnTo>
                  <a:lnTo>
                    <a:pt x="2912959" y="318027"/>
                  </a:lnTo>
                  <a:lnTo>
                    <a:pt x="2932911" y="310019"/>
                  </a:lnTo>
                  <a:lnTo>
                    <a:pt x="2972814" y="283980"/>
                  </a:lnTo>
                  <a:lnTo>
                    <a:pt x="2972814" y="28398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任意多边形: 形状 2379">
              <a:extLst>
                <a:ext uri="{FF2B5EF4-FFF2-40B4-BE49-F238E27FC236}">
                  <a16:creationId xmlns:a16="http://schemas.microsoft.com/office/drawing/2014/main" id="{F2209E90-2DF5-B4D7-D60D-342CCE967CC5}"/>
                </a:ext>
              </a:extLst>
            </p:cNvPr>
            <p:cNvSpPr/>
            <p:nvPr/>
          </p:nvSpPr>
          <p:spPr>
            <a:xfrm>
              <a:off x="8983638" y="3156195"/>
              <a:ext cx="2972814" cy="331246"/>
            </a:xfrm>
            <a:custGeom>
              <a:avLst/>
              <a:gdLst>
                <a:gd name="connsiteX0" fmla="*/ 0 w 2972814"/>
                <a:gd name="connsiteY0" fmla="*/ 112277 h 331246"/>
                <a:gd name="connsiteX1" fmla="*/ 19952 w 2972814"/>
                <a:gd name="connsiteY1" fmla="*/ 118082 h 331246"/>
                <a:gd name="connsiteX2" fmla="*/ 41595 w 2972814"/>
                <a:gd name="connsiteY2" fmla="*/ 133844 h 331246"/>
                <a:gd name="connsiteX3" fmla="*/ 60465 w 2972814"/>
                <a:gd name="connsiteY3" fmla="*/ 153827 h 331246"/>
                <a:gd name="connsiteX4" fmla="*/ 89361 w 2972814"/>
                <a:gd name="connsiteY4" fmla="*/ 193793 h 331246"/>
                <a:gd name="connsiteX5" fmla="*/ 144061 w 2972814"/>
                <a:gd name="connsiteY5" fmla="*/ 273725 h 331246"/>
                <a:gd name="connsiteX6" fmla="*/ 159952 w 2972814"/>
                <a:gd name="connsiteY6" fmla="*/ 293708 h 331246"/>
                <a:gd name="connsiteX7" fmla="*/ 181444 w 2972814"/>
                <a:gd name="connsiteY7" fmla="*/ 313691 h 331246"/>
                <a:gd name="connsiteX8" fmla="*/ 199518 w 2972814"/>
                <a:gd name="connsiteY8" fmla="*/ 325302 h 331246"/>
                <a:gd name="connsiteX9" fmla="*/ 219469 w 2972814"/>
                <a:gd name="connsiteY9" fmla="*/ 331247 h 331246"/>
                <a:gd name="connsiteX10" fmla="*/ 239421 w 2972814"/>
                <a:gd name="connsiteY10" fmla="*/ 331189 h 331246"/>
                <a:gd name="connsiteX11" fmla="*/ 263737 w 2972814"/>
                <a:gd name="connsiteY11" fmla="*/ 323683 h 331246"/>
                <a:gd name="connsiteX12" fmla="*/ 283824 w 2972814"/>
                <a:gd name="connsiteY12" fmla="*/ 313691 h 331246"/>
                <a:gd name="connsiteX13" fmla="*/ 359132 w 2972814"/>
                <a:gd name="connsiteY13" fmla="*/ 269641 h 331246"/>
                <a:gd name="connsiteX14" fmla="*/ 379084 w 2972814"/>
                <a:gd name="connsiteY14" fmla="*/ 261262 h 331246"/>
                <a:gd name="connsiteX15" fmla="*/ 418987 w 2972814"/>
                <a:gd name="connsiteY15" fmla="*/ 249307 h 331246"/>
                <a:gd name="connsiteX16" fmla="*/ 458891 w 2972814"/>
                <a:gd name="connsiteY16" fmla="*/ 239135 h 331246"/>
                <a:gd name="connsiteX17" fmla="*/ 498794 w 2972814"/>
                <a:gd name="connsiteY17" fmla="*/ 224421 h 331246"/>
                <a:gd name="connsiteX18" fmla="*/ 542233 w 2972814"/>
                <a:gd name="connsiteY18" fmla="*/ 203785 h 331246"/>
                <a:gd name="connsiteX19" fmla="*/ 598553 w 2972814"/>
                <a:gd name="connsiteY19" fmla="*/ 177926 h 331246"/>
                <a:gd name="connsiteX20" fmla="*/ 658408 w 2972814"/>
                <a:gd name="connsiteY20" fmla="*/ 153262 h 331246"/>
                <a:gd name="connsiteX21" fmla="*/ 691496 w 2972814"/>
                <a:gd name="connsiteY21" fmla="*/ 133844 h 331246"/>
                <a:gd name="connsiteX22" fmla="*/ 705206 w 2972814"/>
                <a:gd name="connsiteY22" fmla="*/ 123853 h 331246"/>
                <a:gd name="connsiteX23" fmla="*/ 729025 w 2972814"/>
                <a:gd name="connsiteY23" fmla="*/ 103870 h 331246"/>
                <a:gd name="connsiteX24" fmla="*/ 760630 w 2972814"/>
                <a:gd name="connsiteY24" fmla="*/ 73895 h 331246"/>
                <a:gd name="connsiteX25" fmla="*/ 798071 w 2972814"/>
                <a:gd name="connsiteY25" fmla="*/ 38318 h 331246"/>
                <a:gd name="connsiteX26" fmla="*/ 818022 w 2972814"/>
                <a:gd name="connsiteY26" fmla="*/ 22964 h 331246"/>
                <a:gd name="connsiteX27" fmla="*/ 837975 w 2972814"/>
                <a:gd name="connsiteY27" fmla="*/ 11053 h 331246"/>
                <a:gd name="connsiteX28" fmla="*/ 857926 w 2972814"/>
                <a:gd name="connsiteY28" fmla="*/ 3243 h 331246"/>
                <a:gd name="connsiteX29" fmla="*/ 877878 w 2972814"/>
                <a:gd name="connsiteY29" fmla="*/ 0 h 331246"/>
                <a:gd name="connsiteX30" fmla="*/ 897829 w 2972814"/>
                <a:gd name="connsiteY30" fmla="*/ 283 h 331246"/>
                <a:gd name="connsiteX31" fmla="*/ 920316 w 2972814"/>
                <a:gd name="connsiteY31" fmla="*/ 3955 h 331246"/>
                <a:gd name="connsiteX32" fmla="*/ 957685 w 2972814"/>
                <a:gd name="connsiteY32" fmla="*/ 14677 h 331246"/>
                <a:gd name="connsiteX33" fmla="*/ 1017541 w 2972814"/>
                <a:gd name="connsiteY33" fmla="*/ 36957 h 331246"/>
                <a:gd name="connsiteX34" fmla="*/ 1077396 w 2972814"/>
                <a:gd name="connsiteY34" fmla="*/ 65932 h 331246"/>
                <a:gd name="connsiteX35" fmla="*/ 1131063 w 2972814"/>
                <a:gd name="connsiteY35" fmla="*/ 93878 h 331246"/>
                <a:gd name="connsiteX36" fmla="*/ 1137251 w 2972814"/>
                <a:gd name="connsiteY36" fmla="*/ 96916 h 331246"/>
                <a:gd name="connsiteX37" fmla="*/ 1157203 w 2972814"/>
                <a:gd name="connsiteY37" fmla="*/ 104683 h 331246"/>
                <a:gd name="connsiteX38" fmla="*/ 1177155 w 2972814"/>
                <a:gd name="connsiteY38" fmla="*/ 110190 h 331246"/>
                <a:gd name="connsiteX39" fmla="*/ 1197106 w 2972814"/>
                <a:gd name="connsiteY39" fmla="*/ 113164 h 331246"/>
                <a:gd name="connsiteX40" fmla="*/ 1217058 w 2972814"/>
                <a:gd name="connsiteY40" fmla="*/ 113091 h 331246"/>
                <a:gd name="connsiteX41" fmla="*/ 1237010 w 2972814"/>
                <a:gd name="connsiteY41" fmla="*/ 110825 h 331246"/>
                <a:gd name="connsiteX42" fmla="*/ 1276913 w 2972814"/>
                <a:gd name="connsiteY42" fmla="*/ 99828 h 331246"/>
                <a:gd name="connsiteX43" fmla="*/ 1336769 w 2972814"/>
                <a:gd name="connsiteY43" fmla="*/ 79632 h 331246"/>
                <a:gd name="connsiteX44" fmla="*/ 1365112 w 2972814"/>
                <a:gd name="connsiteY44" fmla="*/ 73895 h 331246"/>
                <a:gd name="connsiteX45" fmla="*/ 1376672 w 2972814"/>
                <a:gd name="connsiteY45" fmla="*/ 72743 h 331246"/>
                <a:gd name="connsiteX46" fmla="*/ 1399529 w 2972814"/>
                <a:gd name="connsiteY46" fmla="*/ 73895 h 331246"/>
                <a:gd name="connsiteX47" fmla="*/ 1416576 w 2972814"/>
                <a:gd name="connsiteY47" fmla="*/ 77344 h 331246"/>
                <a:gd name="connsiteX48" fmla="*/ 1437317 w 2972814"/>
                <a:gd name="connsiteY48" fmla="*/ 83887 h 331246"/>
                <a:gd name="connsiteX49" fmla="*/ 1478196 w 2972814"/>
                <a:gd name="connsiteY49" fmla="*/ 103870 h 331246"/>
                <a:gd name="connsiteX50" fmla="*/ 1519255 w 2972814"/>
                <a:gd name="connsiteY50" fmla="*/ 123853 h 331246"/>
                <a:gd name="connsiteX51" fmla="*/ 1548049 w 2972814"/>
                <a:gd name="connsiteY51" fmla="*/ 133844 h 331246"/>
                <a:gd name="connsiteX52" fmla="*/ 1556239 w 2972814"/>
                <a:gd name="connsiteY52" fmla="*/ 136370 h 331246"/>
                <a:gd name="connsiteX53" fmla="*/ 1576190 w 2972814"/>
                <a:gd name="connsiteY53" fmla="*/ 140548 h 331246"/>
                <a:gd name="connsiteX54" fmla="*/ 1616093 w 2972814"/>
                <a:gd name="connsiteY54" fmla="*/ 145073 h 331246"/>
                <a:gd name="connsiteX55" fmla="*/ 1655997 w 2972814"/>
                <a:gd name="connsiteY55" fmla="*/ 149916 h 331246"/>
                <a:gd name="connsiteX56" fmla="*/ 1695900 w 2972814"/>
                <a:gd name="connsiteY56" fmla="*/ 158088 h 331246"/>
                <a:gd name="connsiteX57" fmla="*/ 1795660 w 2972814"/>
                <a:gd name="connsiteY57" fmla="*/ 180991 h 331246"/>
                <a:gd name="connsiteX58" fmla="*/ 1855515 w 2972814"/>
                <a:gd name="connsiteY58" fmla="*/ 189729 h 331246"/>
                <a:gd name="connsiteX59" fmla="*/ 1875467 w 2972814"/>
                <a:gd name="connsiteY59" fmla="*/ 190614 h 331246"/>
                <a:gd name="connsiteX60" fmla="*/ 1895419 w 2972814"/>
                <a:gd name="connsiteY60" fmla="*/ 189752 h 331246"/>
                <a:gd name="connsiteX61" fmla="*/ 1919001 w 2972814"/>
                <a:gd name="connsiteY61" fmla="*/ 183802 h 331246"/>
                <a:gd name="connsiteX62" fmla="*/ 1940426 w 2972814"/>
                <a:gd name="connsiteY62" fmla="*/ 173810 h 331246"/>
                <a:gd name="connsiteX63" fmla="*/ 1955499 w 2972814"/>
                <a:gd name="connsiteY63" fmla="*/ 163819 h 331246"/>
                <a:gd name="connsiteX64" fmla="*/ 1978144 w 2972814"/>
                <a:gd name="connsiteY64" fmla="*/ 143836 h 331246"/>
                <a:gd name="connsiteX65" fmla="*/ 2015129 w 2972814"/>
                <a:gd name="connsiteY65" fmla="*/ 103156 h 331246"/>
                <a:gd name="connsiteX66" fmla="*/ 2055033 w 2972814"/>
                <a:gd name="connsiteY66" fmla="*/ 58819 h 331246"/>
                <a:gd name="connsiteX67" fmla="*/ 2074984 w 2972814"/>
                <a:gd name="connsiteY67" fmla="*/ 41166 h 331246"/>
                <a:gd name="connsiteX68" fmla="*/ 2094936 w 2972814"/>
                <a:gd name="connsiteY68" fmla="*/ 27923 h 331246"/>
                <a:gd name="connsiteX69" fmla="*/ 2114888 w 2972814"/>
                <a:gd name="connsiteY69" fmla="*/ 20051 h 331246"/>
                <a:gd name="connsiteX70" fmla="*/ 2134840 w 2972814"/>
                <a:gd name="connsiteY70" fmla="*/ 18146 h 331246"/>
                <a:gd name="connsiteX71" fmla="*/ 2160860 w 2972814"/>
                <a:gd name="connsiteY71" fmla="*/ 23938 h 331246"/>
                <a:gd name="connsiteX72" fmla="*/ 2182374 w 2972814"/>
                <a:gd name="connsiteY72" fmla="*/ 33929 h 331246"/>
                <a:gd name="connsiteX73" fmla="*/ 2198158 w 2972814"/>
                <a:gd name="connsiteY73" fmla="*/ 43921 h 331246"/>
                <a:gd name="connsiteX74" fmla="*/ 2223606 w 2972814"/>
                <a:gd name="connsiteY74" fmla="*/ 63904 h 331246"/>
                <a:gd name="connsiteX75" fmla="*/ 2268437 w 2972814"/>
                <a:gd name="connsiteY75" fmla="*/ 103870 h 331246"/>
                <a:gd name="connsiteX76" fmla="*/ 2294454 w 2972814"/>
                <a:gd name="connsiteY76" fmla="*/ 126392 h 331246"/>
                <a:gd name="connsiteX77" fmla="*/ 2317438 w 2972814"/>
                <a:gd name="connsiteY77" fmla="*/ 143836 h 331246"/>
                <a:gd name="connsiteX78" fmla="*/ 2334357 w 2972814"/>
                <a:gd name="connsiteY78" fmla="*/ 154777 h 331246"/>
                <a:gd name="connsiteX79" fmla="*/ 2354310 w 2972814"/>
                <a:gd name="connsiteY79" fmla="*/ 164526 h 331246"/>
                <a:gd name="connsiteX80" fmla="*/ 2374261 w 2972814"/>
                <a:gd name="connsiteY80" fmla="*/ 170647 h 331246"/>
                <a:gd name="connsiteX81" fmla="*/ 2400956 w 2972814"/>
                <a:gd name="connsiteY81" fmla="*/ 173810 h 331246"/>
                <a:gd name="connsiteX82" fmla="*/ 2414165 w 2972814"/>
                <a:gd name="connsiteY82" fmla="*/ 173630 h 331246"/>
                <a:gd name="connsiteX83" fmla="*/ 2434117 w 2972814"/>
                <a:gd name="connsiteY83" fmla="*/ 170696 h 331246"/>
                <a:gd name="connsiteX84" fmla="*/ 2460496 w 2972814"/>
                <a:gd name="connsiteY84" fmla="*/ 163819 h 331246"/>
                <a:gd name="connsiteX85" fmla="*/ 2493972 w 2972814"/>
                <a:gd name="connsiteY85" fmla="*/ 152147 h 331246"/>
                <a:gd name="connsiteX86" fmla="*/ 2536112 w 2972814"/>
                <a:gd name="connsiteY86" fmla="*/ 133844 h 331246"/>
                <a:gd name="connsiteX87" fmla="*/ 2623145 w 2972814"/>
                <a:gd name="connsiteY87" fmla="*/ 93878 h 331246"/>
                <a:gd name="connsiteX88" fmla="*/ 2633634 w 2972814"/>
                <a:gd name="connsiteY88" fmla="*/ 90467 h 331246"/>
                <a:gd name="connsiteX89" fmla="*/ 2653586 w 2972814"/>
                <a:gd name="connsiteY89" fmla="*/ 87448 h 331246"/>
                <a:gd name="connsiteX90" fmla="*/ 2673538 w 2972814"/>
                <a:gd name="connsiteY90" fmla="*/ 89561 h 331246"/>
                <a:gd name="connsiteX91" fmla="*/ 2693490 w 2972814"/>
                <a:gd name="connsiteY91" fmla="*/ 97901 h 331246"/>
                <a:gd name="connsiteX92" fmla="*/ 2713960 w 2972814"/>
                <a:gd name="connsiteY92" fmla="*/ 113861 h 331246"/>
                <a:gd name="connsiteX93" fmla="*/ 2739189 w 2972814"/>
                <a:gd name="connsiteY93" fmla="*/ 143836 h 331246"/>
                <a:gd name="connsiteX94" fmla="*/ 2759949 w 2972814"/>
                <a:gd name="connsiteY94" fmla="*/ 173810 h 331246"/>
                <a:gd name="connsiteX95" fmla="*/ 2817449 w 2972814"/>
                <a:gd name="connsiteY95" fmla="*/ 263734 h 331246"/>
                <a:gd name="connsiteX96" fmla="*/ 2833152 w 2972814"/>
                <a:gd name="connsiteY96" fmla="*/ 284734 h 331246"/>
                <a:gd name="connsiteX97" fmla="*/ 2853104 w 2972814"/>
                <a:gd name="connsiteY97" fmla="*/ 304328 h 331246"/>
                <a:gd name="connsiteX98" fmla="*/ 2873055 w 2972814"/>
                <a:gd name="connsiteY98" fmla="*/ 316370 h 331246"/>
                <a:gd name="connsiteX99" fmla="*/ 2893007 w 2972814"/>
                <a:gd name="connsiteY99" fmla="*/ 320666 h 331246"/>
                <a:gd name="connsiteX100" fmla="*/ 2912959 w 2972814"/>
                <a:gd name="connsiteY100" fmla="*/ 318243 h 331246"/>
                <a:gd name="connsiteX101" fmla="*/ 2932911 w 2972814"/>
                <a:gd name="connsiteY101" fmla="*/ 310157 h 331246"/>
                <a:gd name="connsiteX102" fmla="*/ 2959339 w 2972814"/>
                <a:gd name="connsiteY102" fmla="*/ 293708 h 331246"/>
                <a:gd name="connsiteX103" fmla="*/ 2972814 w 2972814"/>
                <a:gd name="connsiteY103" fmla="*/ 284216 h 331246"/>
                <a:gd name="connsiteX104" fmla="*/ 2972814 w 2972814"/>
                <a:gd name="connsiteY104" fmla="*/ 284216 h 33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2972814" h="331246">
                  <a:moveTo>
                    <a:pt x="0" y="112277"/>
                  </a:moveTo>
                  <a:lnTo>
                    <a:pt x="19952" y="118082"/>
                  </a:lnTo>
                  <a:lnTo>
                    <a:pt x="41595" y="133844"/>
                  </a:lnTo>
                  <a:lnTo>
                    <a:pt x="60465" y="153827"/>
                  </a:lnTo>
                  <a:lnTo>
                    <a:pt x="89361" y="193793"/>
                  </a:lnTo>
                  <a:lnTo>
                    <a:pt x="144061" y="273725"/>
                  </a:lnTo>
                  <a:lnTo>
                    <a:pt x="159952" y="293708"/>
                  </a:lnTo>
                  <a:lnTo>
                    <a:pt x="181444" y="313691"/>
                  </a:lnTo>
                  <a:lnTo>
                    <a:pt x="199518" y="325302"/>
                  </a:lnTo>
                  <a:lnTo>
                    <a:pt x="219469" y="331247"/>
                  </a:lnTo>
                  <a:lnTo>
                    <a:pt x="239421" y="331189"/>
                  </a:lnTo>
                  <a:lnTo>
                    <a:pt x="263737" y="323683"/>
                  </a:lnTo>
                  <a:lnTo>
                    <a:pt x="283824" y="313691"/>
                  </a:lnTo>
                  <a:lnTo>
                    <a:pt x="359132" y="269641"/>
                  </a:lnTo>
                  <a:lnTo>
                    <a:pt x="379084" y="261262"/>
                  </a:lnTo>
                  <a:lnTo>
                    <a:pt x="418987" y="249307"/>
                  </a:lnTo>
                  <a:lnTo>
                    <a:pt x="458891" y="239135"/>
                  </a:lnTo>
                  <a:lnTo>
                    <a:pt x="498794" y="224421"/>
                  </a:lnTo>
                  <a:lnTo>
                    <a:pt x="542233" y="203785"/>
                  </a:lnTo>
                  <a:lnTo>
                    <a:pt x="598553" y="177926"/>
                  </a:lnTo>
                  <a:lnTo>
                    <a:pt x="658408" y="153262"/>
                  </a:lnTo>
                  <a:lnTo>
                    <a:pt x="691496" y="133844"/>
                  </a:lnTo>
                  <a:lnTo>
                    <a:pt x="705206" y="123853"/>
                  </a:lnTo>
                  <a:lnTo>
                    <a:pt x="729025" y="103870"/>
                  </a:lnTo>
                  <a:lnTo>
                    <a:pt x="760630" y="73895"/>
                  </a:lnTo>
                  <a:lnTo>
                    <a:pt x="798071" y="38318"/>
                  </a:lnTo>
                  <a:lnTo>
                    <a:pt x="818022" y="22964"/>
                  </a:lnTo>
                  <a:lnTo>
                    <a:pt x="837975" y="11053"/>
                  </a:lnTo>
                  <a:lnTo>
                    <a:pt x="857926" y="3243"/>
                  </a:lnTo>
                  <a:lnTo>
                    <a:pt x="877878" y="0"/>
                  </a:lnTo>
                  <a:lnTo>
                    <a:pt x="897829" y="283"/>
                  </a:lnTo>
                  <a:lnTo>
                    <a:pt x="920316" y="3955"/>
                  </a:lnTo>
                  <a:lnTo>
                    <a:pt x="957685" y="14677"/>
                  </a:lnTo>
                  <a:lnTo>
                    <a:pt x="1017541" y="36957"/>
                  </a:lnTo>
                  <a:lnTo>
                    <a:pt x="1077396" y="65932"/>
                  </a:lnTo>
                  <a:lnTo>
                    <a:pt x="1131063" y="93878"/>
                  </a:lnTo>
                  <a:lnTo>
                    <a:pt x="1137251" y="96916"/>
                  </a:lnTo>
                  <a:lnTo>
                    <a:pt x="1157203" y="104683"/>
                  </a:lnTo>
                  <a:lnTo>
                    <a:pt x="1177155" y="110190"/>
                  </a:lnTo>
                  <a:lnTo>
                    <a:pt x="1197106" y="113164"/>
                  </a:lnTo>
                  <a:lnTo>
                    <a:pt x="1217058" y="113091"/>
                  </a:lnTo>
                  <a:lnTo>
                    <a:pt x="1237010" y="110825"/>
                  </a:lnTo>
                  <a:lnTo>
                    <a:pt x="1276913" y="99828"/>
                  </a:lnTo>
                  <a:lnTo>
                    <a:pt x="1336769" y="79632"/>
                  </a:lnTo>
                  <a:lnTo>
                    <a:pt x="1365112" y="73895"/>
                  </a:lnTo>
                  <a:lnTo>
                    <a:pt x="1376672" y="72743"/>
                  </a:lnTo>
                  <a:lnTo>
                    <a:pt x="1399529" y="73895"/>
                  </a:lnTo>
                  <a:lnTo>
                    <a:pt x="1416576" y="77344"/>
                  </a:lnTo>
                  <a:lnTo>
                    <a:pt x="1437317" y="83887"/>
                  </a:lnTo>
                  <a:lnTo>
                    <a:pt x="1478196" y="103870"/>
                  </a:lnTo>
                  <a:lnTo>
                    <a:pt x="1519255" y="123853"/>
                  </a:lnTo>
                  <a:lnTo>
                    <a:pt x="1548049" y="133844"/>
                  </a:lnTo>
                  <a:lnTo>
                    <a:pt x="1556239" y="136370"/>
                  </a:lnTo>
                  <a:lnTo>
                    <a:pt x="1576190" y="140548"/>
                  </a:lnTo>
                  <a:lnTo>
                    <a:pt x="1616093" y="145073"/>
                  </a:lnTo>
                  <a:lnTo>
                    <a:pt x="1655997" y="149916"/>
                  </a:lnTo>
                  <a:lnTo>
                    <a:pt x="1695900" y="158088"/>
                  </a:lnTo>
                  <a:lnTo>
                    <a:pt x="1795660" y="180991"/>
                  </a:lnTo>
                  <a:lnTo>
                    <a:pt x="1855515" y="189729"/>
                  </a:lnTo>
                  <a:lnTo>
                    <a:pt x="1875467" y="190614"/>
                  </a:lnTo>
                  <a:lnTo>
                    <a:pt x="1895419" y="189752"/>
                  </a:lnTo>
                  <a:lnTo>
                    <a:pt x="1919001" y="183802"/>
                  </a:lnTo>
                  <a:lnTo>
                    <a:pt x="1940426" y="173810"/>
                  </a:lnTo>
                  <a:lnTo>
                    <a:pt x="1955499" y="163819"/>
                  </a:lnTo>
                  <a:lnTo>
                    <a:pt x="1978144" y="143836"/>
                  </a:lnTo>
                  <a:lnTo>
                    <a:pt x="2015129" y="103156"/>
                  </a:lnTo>
                  <a:lnTo>
                    <a:pt x="2055033" y="58819"/>
                  </a:lnTo>
                  <a:lnTo>
                    <a:pt x="2074984" y="41166"/>
                  </a:lnTo>
                  <a:lnTo>
                    <a:pt x="2094936" y="27923"/>
                  </a:lnTo>
                  <a:lnTo>
                    <a:pt x="2114888" y="20051"/>
                  </a:lnTo>
                  <a:lnTo>
                    <a:pt x="2134840" y="18146"/>
                  </a:lnTo>
                  <a:lnTo>
                    <a:pt x="2160860" y="23938"/>
                  </a:lnTo>
                  <a:lnTo>
                    <a:pt x="2182374" y="33929"/>
                  </a:lnTo>
                  <a:lnTo>
                    <a:pt x="2198158" y="43921"/>
                  </a:lnTo>
                  <a:lnTo>
                    <a:pt x="2223606" y="63904"/>
                  </a:lnTo>
                  <a:lnTo>
                    <a:pt x="2268437" y="103870"/>
                  </a:lnTo>
                  <a:lnTo>
                    <a:pt x="2294454" y="126392"/>
                  </a:lnTo>
                  <a:lnTo>
                    <a:pt x="2317438" y="143836"/>
                  </a:lnTo>
                  <a:lnTo>
                    <a:pt x="2334357" y="154777"/>
                  </a:lnTo>
                  <a:lnTo>
                    <a:pt x="2354310" y="164526"/>
                  </a:lnTo>
                  <a:lnTo>
                    <a:pt x="2374261" y="170647"/>
                  </a:lnTo>
                  <a:lnTo>
                    <a:pt x="2400956" y="173810"/>
                  </a:lnTo>
                  <a:lnTo>
                    <a:pt x="2414165" y="173630"/>
                  </a:lnTo>
                  <a:lnTo>
                    <a:pt x="2434117" y="170696"/>
                  </a:lnTo>
                  <a:lnTo>
                    <a:pt x="2460496" y="163819"/>
                  </a:lnTo>
                  <a:lnTo>
                    <a:pt x="2493972" y="152147"/>
                  </a:lnTo>
                  <a:lnTo>
                    <a:pt x="2536112" y="133844"/>
                  </a:lnTo>
                  <a:lnTo>
                    <a:pt x="2623145" y="93878"/>
                  </a:lnTo>
                  <a:lnTo>
                    <a:pt x="2633634" y="90467"/>
                  </a:lnTo>
                  <a:lnTo>
                    <a:pt x="2653586" y="87448"/>
                  </a:lnTo>
                  <a:lnTo>
                    <a:pt x="2673538" y="89561"/>
                  </a:lnTo>
                  <a:lnTo>
                    <a:pt x="2693490" y="97901"/>
                  </a:lnTo>
                  <a:lnTo>
                    <a:pt x="2713960" y="113861"/>
                  </a:lnTo>
                  <a:lnTo>
                    <a:pt x="2739189" y="143836"/>
                  </a:lnTo>
                  <a:lnTo>
                    <a:pt x="2759949" y="173810"/>
                  </a:lnTo>
                  <a:lnTo>
                    <a:pt x="2817449" y="263734"/>
                  </a:lnTo>
                  <a:lnTo>
                    <a:pt x="2833152" y="284734"/>
                  </a:lnTo>
                  <a:lnTo>
                    <a:pt x="2853104" y="304328"/>
                  </a:lnTo>
                  <a:lnTo>
                    <a:pt x="2873055" y="316370"/>
                  </a:lnTo>
                  <a:lnTo>
                    <a:pt x="2893007" y="320666"/>
                  </a:lnTo>
                  <a:lnTo>
                    <a:pt x="2912959" y="318243"/>
                  </a:lnTo>
                  <a:lnTo>
                    <a:pt x="2932911" y="310157"/>
                  </a:lnTo>
                  <a:lnTo>
                    <a:pt x="2959339" y="293708"/>
                  </a:lnTo>
                  <a:lnTo>
                    <a:pt x="2972814" y="284216"/>
                  </a:lnTo>
                  <a:lnTo>
                    <a:pt x="2972814" y="284216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任意多边形: 形状 2380">
              <a:extLst>
                <a:ext uri="{FF2B5EF4-FFF2-40B4-BE49-F238E27FC236}">
                  <a16:creationId xmlns:a16="http://schemas.microsoft.com/office/drawing/2014/main" id="{4508B003-2236-D46C-FAF8-06C960D8E798}"/>
                </a:ext>
              </a:extLst>
            </p:cNvPr>
            <p:cNvSpPr/>
            <p:nvPr/>
          </p:nvSpPr>
          <p:spPr>
            <a:xfrm>
              <a:off x="8983638" y="3028055"/>
              <a:ext cx="2972814" cy="331327"/>
            </a:xfrm>
            <a:custGeom>
              <a:avLst/>
              <a:gdLst>
                <a:gd name="connsiteX0" fmla="*/ 0 w 2972814"/>
                <a:gd name="connsiteY0" fmla="*/ 111955 h 331327"/>
                <a:gd name="connsiteX1" fmla="*/ 19952 w 2972814"/>
                <a:gd name="connsiteY1" fmla="*/ 118149 h 331327"/>
                <a:gd name="connsiteX2" fmla="*/ 40207 w 2972814"/>
                <a:gd name="connsiteY2" fmla="*/ 132096 h 331327"/>
                <a:gd name="connsiteX3" fmla="*/ 66757 w 2972814"/>
                <a:gd name="connsiteY3" fmla="*/ 162070 h 331327"/>
                <a:gd name="connsiteX4" fmla="*/ 88274 w 2972814"/>
                <a:gd name="connsiteY4" fmla="*/ 192045 h 331327"/>
                <a:gd name="connsiteX5" fmla="*/ 142793 w 2972814"/>
                <a:gd name="connsiteY5" fmla="*/ 271977 h 331327"/>
                <a:gd name="connsiteX6" fmla="*/ 159614 w 2972814"/>
                <a:gd name="connsiteY6" fmla="*/ 293083 h 331327"/>
                <a:gd name="connsiteX7" fmla="*/ 179566 w 2972814"/>
                <a:gd name="connsiteY7" fmla="*/ 312450 h 331327"/>
                <a:gd name="connsiteX8" fmla="*/ 199518 w 2972814"/>
                <a:gd name="connsiteY8" fmla="*/ 325139 h 331327"/>
                <a:gd name="connsiteX9" fmla="*/ 219469 w 2972814"/>
                <a:gd name="connsiteY9" fmla="*/ 331327 h 331327"/>
                <a:gd name="connsiteX10" fmla="*/ 239421 w 2972814"/>
                <a:gd name="connsiteY10" fmla="*/ 331289 h 331327"/>
                <a:gd name="connsiteX11" fmla="*/ 259373 w 2972814"/>
                <a:gd name="connsiteY11" fmla="*/ 325726 h 331327"/>
                <a:gd name="connsiteX12" fmla="*/ 286626 w 2972814"/>
                <a:gd name="connsiteY12" fmla="*/ 311943 h 331327"/>
                <a:gd name="connsiteX13" fmla="*/ 359132 w 2972814"/>
                <a:gd name="connsiteY13" fmla="*/ 269333 h 331327"/>
                <a:gd name="connsiteX14" fmla="*/ 399035 w 2972814"/>
                <a:gd name="connsiteY14" fmla="*/ 254520 h 331327"/>
                <a:gd name="connsiteX15" fmla="*/ 458891 w 2972814"/>
                <a:gd name="connsiteY15" fmla="*/ 238747 h 331327"/>
                <a:gd name="connsiteX16" fmla="*/ 498794 w 2972814"/>
                <a:gd name="connsiteY16" fmla="*/ 224500 h 331327"/>
                <a:gd name="connsiteX17" fmla="*/ 545677 w 2972814"/>
                <a:gd name="connsiteY17" fmla="*/ 202036 h 331327"/>
                <a:gd name="connsiteX18" fmla="*/ 598553 w 2972814"/>
                <a:gd name="connsiteY18" fmla="*/ 177923 h 331327"/>
                <a:gd name="connsiteX19" fmla="*/ 660554 w 2972814"/>
                <a:gd name="connsiteY19" fmla="*/ 152079 h 331327"/>
                <a:gd name="connsiteX20" fmla="*/ 678944 w 2972814"/>
                <a:gd name="connsiteY20" fmla="*/ 142087 h 331327"/>
                <a:gd name="connsiteX21" fmla="*/ 707502 w 2972814"/>
                <a:gd name="connsiteY21" fmla="*/ 122104 h 331327"/>
                <a:gd name="connsiteX22" fmla="*/ 730912 w 2972814"/>
                <a:gd name="connsiteY22" fmla="*/ 102121 h 331327"/>
                <a:gd name="connsiteX23" fmla="*/ 762127 w 2972814"/>
                <a:gd name="connsiteY23" fmla="*/ 72147 h 331327"/>
                <a:gd name="connsiteX24" fmla="*/ 798071 w 2972814"/>
                <a:gd name="connsiteY24" fmla="*/ 38014 h 331327"/>
                <a:gd name="connsiteX25" fmla="*/ 818808 w 2972814"/>
                <a:gd name="connsiteY25" fmla="*/ 22189 h 331327"/>
                <a:gd name="connsiteX26" fmla="*/ 837975 w 2972814"/>
                <a:gd name="connsiteY26" fmla="*/ 10549 h 331327"/>
                <a:gd name="connsiteX27" fmla="*/ 857926 w 2972814"/>
                <a:gd name="connsiteY27" fmla="*/ 3296 h 331327"/>
                <a:gd name="connsiteX28" fmla="*/ 877878 w 2972814"/>
                <a:gd name="connsiteY28" fmla="*/ 137 h 331327"/>
                <a:gd name="connsiteX29" fmla="*/ 897829 w 2972814"/>
                <a:gd name="connsiteY29" fmla="*/ 0 h 331327"/>
                <a:gd name="connsiteX30" fmla="*/ 917782 w 2972814"/>
                <a:gd name="connsiteY30" fmla="*/ 3119 h 331327"/>
                <a:gd name="connsiteX31" fmla="*/ 957685 w 2972814"/>
                <a:gd name="connsiteY31" fmla="*/ 14403 h 331327"/>
                <a:gd name="connsiteX32" fmla="*/ 1017541 w 2972814"/>
                <a:gd name="connsiteY32" fmla="*/ 36812 h 331327"/>
                <a:gd name="connsiteX33" fmla="*/ 1057444 w 2972814"/>
                <a:gd name="connsiteY33" fmla="*/ 55165 h 331327"/>
                <a:gd name="connsiteX34" fmla="*/ 1137251 w 2972814"/>
                <a:gd name="connsiteY34" fmla="*/ 96689 h 331327"/>
                <a:gd name="connsiteX35" fmla="*/ 1157203 w 2972814"/>
                <a:gd name="connsiteY35" fmla="*/ 104457 h 331327"/>
                <a:gd name="connsiteX36" fmla="*/ 1177155 w 2972814"/>
                <a:gd name="connsiteY36" fmla="*/ 110119 h 331327"/>
                <a:gd name="connsiteX37" fmla="*/ 1197106 w 2972814"/>
                <a:gd name="connsiteY37" fmla="*/ 112516 h 331327"/>
                <a:gd name="connsiteX38" fmla="*/ 1222769 w 2972814"/>
                <a:gd name="connsiteY38" fmla="*/ 112113 h 331327"/>
                <a:gd name="connsiteX39" fmla="*/ 1237010 w 2972814"/>
                <a:gd name="connsiteY39" fmla="*/ 110282 h 331327"/>
                <a:gd name="connsiteX40" fmla="*/ 1267901 w 2972814"/>
                <a:gd name="connsiteY40" fmla="*/ 102121 h 331327"/>
                <a:gd name="connsiteX41" fmla="*/ 1297122 w 2972814"/>
                <a:gd name="connsiteY41" fmla="*/ 92130 h 331327"/>
                <a:gd name="connsiteX42" fmla="*/ 1336769 w 2972814"/>
                <a:gd name="connsiteY42" fmla="*/ 78992 h 331327"/>
                <a:gd name="connsiteX43" fmla="*/ 1356720 w 2972814"/>
                <a:gd name="connsiteY43" fmla="*/ 74457 h 331327"/>
                <a:gd name="connsiteX44" fmla="*/ 1376672 w 2972814"/>
                <a:gd name="connsiteY44" fmla="*/ 72432 h 331327"/>
                <a:gd name="connsiteX45" fmla="*/ 1396625 w 2972814"/>
                <a:gd name="connsiteY45" fmla="*/ 73034 h 331327"/>
                <a:gd name="connsiteX46" fmla="*/ 1416576 w 2972814"/>
                <a:gd name="connsiteY46" fmla="*/ 76846 h 331327"/>
                <a:gd name="connsiteX47" fmla="*/ 1436528 w 2972814"/>
                <a:gd name="connsiteY47" fmla="*/ 83269 h 331327"/>
                <a:gd name="connsiteX48" fmla="*/ 1476432 w 2972814"/>
                <a:gd name="connsiteY48" fmla="*/ 102577 h 331327"/>
                <a:gd name="connsiteX49" fmla="*/ 1516335 w 2972814"/>
                <a:gd name="connsiteY49" fmla="*/ 122541 h 331327"/>
                <a:gd name="connsiteX50" fmla="*/ 1556239 w 2972814"/>
                <a:gd name="connsiteY50" fmla="*/ 136341 h 331327"/>
                <a:gd name="connsiteX51" fmla="*/ 1591112 w 2972814"/>
                <a:gd name="connsiteY51" fmla="*/ 142087 h 331327"/>
                <a:gd name="connsiteX52" fmla="*/ 1675949 w 2972814"/>
                <a:gd name="connsiteY52" fmla="*/ 153087 h 331327"/>
                <a:gd name="connsiteX53" fmla="*/ 1804067 w 2972814"/>
                <a:gd name="connsiteY53" fmla="*/ 182053 h 331327"/>
                <a:gd name="connsiteX54" fmla="*/ 1855515 w 2972814"/>
                <a:gd name="connsiteY54" fmla="*/ 189245 h 331327"/>
                <a:gd name="connsiteX55" fmla="*/ 1875467 w 2972814"/>
                <a:gd name="connsiteY55" fmla="*/ 190443 h 331327"/>
                <a:gd name="connsiteX56" fmla="*/ 1895419 w 2972814"/>
                <a:gd name="connsiteY56" fmla="*/ 189245 h 331327"/>
                <a:gd name="connsiteX57" fmla="*/ 1922184 w 2972814"/>
                <a:gd name="connsiteY57" fmla="*/ 182053 h 331327"/>
                <a:gd name="connsiteX58" fmla="*/ 1942131 w 2972814"/>
                <a:gd name="connsiteY58" fmla="*/ 172062 h 331327"/>
                <a:gd name="connsiteX59" fmla="*/ 1956948 w 2972814"/>
                <a:gd name="connsiteY59" fmla="*/ 162070 h 331327"/>
                <a:gd name="connsiteX60" fmla="*/ 1979246 w 2972814"/>
                <a:gd name="connsiteY60" fmla="*/ 142087 h 331327"/>
                <a:gd name="connsiteX61" fmla="*/ 2015699 w 2972814"/>
                <a:gd name="connsiteY61" fmla="*/ 102121 h 331327"/>
                <a:gd name="connsiteX62" fmla="*/ 2055033 w 2972814"/>
                <a:gd name="connsiteY62" fmla="*/ 58493 h 331327"/>
                <a:gd name="connsiteX63" fmla="*/ 2074984 w 2972814"/>
                <a:gd name="connsiteY63" fmla="*/ 40651 h 331327"/>
                <a:gd name="connsiteX64" fmla="*/ 2094936 w 2972814"/>
                <a:gd name="connsiteY64" fmla="*/ 27571 h 331327"/>
                <a:gd name="connsiteX65" fmla="*/ 2114888 w 2972814"/>
                <a:gd name="connsiteY65" fmla="*/ 20137 h 331327"/>
                <a:gd name="connsiteX66" fmla="*/ 2134840 w 2972814"/>
                <a:gd name="connsiteY66" fmla="*/ 17969 h 331327"/>
                <a:gd name="connsiteX67" fmla="*/ 2157553 w 2972814"/>
                <a:gd name="connsiteY67" fmla="*/ 22189 h 331327"/>
                <a:gd name="connsiteX68" fmla="*/ 2179301 w 2972814"/>
                <a:gd name="connsiteY68" fmla="*/ 32181 h 331327"/>
                <a:gd name="connsiteX69" fmla="*/ 2195535 w 2972814"/>
                <a:gd name="connsiteY69" fmla="*/ 42172 h 331327"/>
                <a:gd name="connsiteX70" fmla="*/ 2221302 w 2972814"/>
                <a:gd name="connsiteY70" fmla="*/ 62155 h 331327"/>
                <a:gd name="connsiteX71" fmla="*/ 2244483 w 2972814"/>
                <a:gd name="connsiteY71" fmla="*/ 82138 h 331327"/>
                <a:gd name="connsiteX72" fmla="*/ 2301634 w 2972814"/>
                <a:gd name="connsiteY72" fmla="*/ 132096 h 331327"/>
                <a:gd name="connsiteX73" fmla="*/ 2314406 w 2972814"/>
                <a:gd name="connsiteY73" fmla="*/ 142091 h 331327"/>
                <a:gd name="connsiteX74" fmla="*/ 2334357 w 2972814"/>
                <a:gd name="connsiteY74" fmla="*/ 155052 h 331327"/>
                <a:gd name="connsiteX75" fmla="*/ 2354310 w 2972814"/>
                <a:gd name="connsiteY75" fmla="*/ 164720 h 331327"/>
                <a:gd name="connsiteX76" fmla="*/ 2382581 w 2972814"/>
                <a:gd name="connsiteY76" fmla="*/ 172062 h 331327"/>
                <a:gd name="connsiteX77" fmla="*/ 2394213 w 2972814"/>
                <a:gd name="connsiteY77" fmla="*/ 173861 h 331327"/>
                <a:gd name="connsiteX78" fmla="*/ 2414165 w 2972814"/>
                <a:gd name="connsiteY78" fmla="*/ 173634 h 331327"/>
                <a:gd name="connsiteX79" fmla="*/ 2434117 w 2972814"/>
                <a:gd name="connsiteY79" fmla="*/ 170820 h 331327"/>
                <a:gd name="connsiteX80" fmla="*/ 2466810 w 2972814"/>
                <a:gd name="connsiteY80" fmla="*/ 162070 h 331327"/>
                <a:gd name="connsiteX81" fmla="*/ 2494286 w 2972814"/>
                <a:gd name="connsiteY81" fmla="*/ 152079 h 331327"/>
                <a:gd name="connsiteX82" fmla="*/ 2539816 w 2972814"/>
                <a:gd name="connsiteY82" fmla="*/ 132096 h 331327"/>
                <a:gd name="connsiteX83" fmla="*/ 2613683 w 2972814"/>
                <a:gd name="connsiteY83" fmla="*/ 97156 h 331327"/>
                <a:gd name="connsiteX84" fmla="*/ 2633634 w 2972814"/>
                <a:gd name="connsiteY84" fmla="*/ 90407 h 331327"/>
                <a:gd name="connsiteX85" fmla="*/ 2653586 w 2972814"/>
                <a:gd name="connsiteY85" fmla="*/ 87512 h 331327"/>
                <a:gd name="connsiteX86" fmla="*/ 2673538 w 2972814"/>
                <a:gd name="connsiteY86" fmla="*/ 89460 h 331327"/>
                <a:gd name="connsiteX87" fmla="*/ 2693490 w 2972814"/>
                <a:gd name="connsiteY87" fmla="*/ 97909 h 331327"/>
                <a:gd name="connsiteX88" fmla="*/ 2713441 w 2972814"/>
                <a:gd name="connsiteY88" fmla="*/ 113138 h 331327"/>
                <a:gd name="connsiteX89" fmla="*/ 2738045 w 2972814"/>
                <a:gd name="connsiteY89" fmla="*/ 142087 h 331327"/>
                <a:gd name="connsiteX90" fmla="*/ 2758906 w 2972814"/>
                <a:gd name="connsiteY90" fmla="*/ 172062 h 331327"/>
                <a:gd name="connsiteX91" fmla="*/ 2823871 w 2972814"/>
                <a:gd name="connsiteY91" fmla="*/ 271977 h 331327"/>
                <a:gd name="connsiteX92" fmla="*/ 2833152 w 2972814"/>
                <a:gd name="connsiteY92" fmla="*/ 284301 h 331327"/>
                <a:gd name="connsiteX93" fmla="*/ 2853104 w 2972814"/>
                <a:gd name="connsiteY93" fmla="*/ 303818 h 331327"/>
                <a:gd name="connsiteX94" fmla="*/ 2873055 w 2972814"/>
                <a:gd name="connsiteY94" fmla="*/ 316128 h 331327"/>
                <a:gd name="connsiteX95" fmla="*/ 2893007 w 2972814"/>
                <a:gd name="connsiteY95" fmla="*/ 320534 h 331327"/>
                <a:gd name="connsiteX96" fmla="*/ 2912959 w 2972814"/>
                <a:gd name="connsiteY96" fmla="*/ 318138 h 331327"/>
                <a:gd name="connsiteX97" fmla="*/ 2932911 w 2972814"/>
                <a:gd name="connsiteY97" fmla="*/ 309768 h 331327"/>
                <a:gd name="connsiteX98" fmla="*/ 2972814 w 2972814"/>
                <a:gd name="connsiteY98" fmla="*/ 283859 h 331327"/>
                <a:gd name="connsiteX99" fmla="*/ 2972814 w 2972814"/>
                <a:gd name="connsiteY99" fmla="*/ 283859 h 33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972814" h="331327">
                  <a:moveTo>
                    <a:pt x="0" y="111955"/>
                  </a:moveTo>
                  <a:lnTo>
                    <a:pt x="19952" y="118149"/>
                  </a:lnTo>
                  <a:lnTo>
                    <a:pt x="40207" y="132096"/>
                  </a:lnTo>
                  <a:lnTo>
                    <a:pt x="66757" y="162070"/>
                  </a:lnTo>
                  <a:lnTo>
                    <a:pt x="88274" y="192045"/>
                  </a:lnTo>
                  <a:lnTo>
                    <a:pt x="142793" y="271977"/>
                  </a:lnTo>
                  <a:lnTo>
                    <a:pt x="159614" y="293083"/>
                  </a:lnTo>
                  <a:lnTo>
                    <a:pt x="179566" y="312450"/>
                  </a:lnTo>
                  <a:lnTo>
                    <a:pt x="199518" y="325139"/>
                  </a:lnTo>
                  <a:lnTo>
                    <a:pt x="219469" y="331327"/>
                  </a:lnTo>
                  <a:lnTo>
                    <a:pt x="239421" y="331289"/>
                  </a:lnTo>
                  <a:lnTo>
                    <a:pt x="259373" y="325726"/>
                  </a:lnTo>
                  <a:lnTo>
                    <a:pt x="286626" y="311943"/>
                  </a:lnTo>
                  <a:lnTo>
                    <a:pt x="359132" y="269333"/>
                  </a:lnTo>
                  <a:lnTo>
                    <a:pt x="399035" y="254520"/>
                  </a:lnTo>
                  <a:lnTo>
                    <a:pt x="458891" y="238747"/>
                  </a:lnTo>
                  <a:lnTo>
                    <a:pt x="498794" y="224500"/>
                  </a:lnTo>
                  <a:lnTo>
                    <a:pt x="545677" y="202036"/>
                  </a:lnTo>
                  <a:lnTo>
                    <a:pt x="598553" y="177923"/>
                  </a:lnTo>
                  <a:lnTo>
                    <a:pt x="660554" y="152079"/>
                  </a:lnTo>
                  <a:lnTo>
                    <a:pt x="678944" y="142087"/>
                  </a:lnTo>
                  <a:lnTo>
                    <a:pt x="707502" y="122104"/>
                  </a:lnTo>
                  <a:lnTo>
                    <a:pt x="730912" y="102121"/>
                  </a:lnTo>
                  <a:lnTo>
                    <a:pt x="762127" y="72147"/>
                  </a:lnTo>
                  <a:lnTo>
                    <a:pt x="798071" y="38014"/>
                  </a:lnTo>
                  <a:lnTo>
                    <a:pt x="818808" y="22189"/>
                  </a:lnTo>
                  <a:lnTo>
                    <a:pt x="837975" y="10549"/>
                  </a:lnTo>
                  <a:lnTo>
                    <a:pt x="857926" y="3296"/>
                  </a:lnTo>
                  <a:lnTo>
                    <a:pt x="877878" y="137"/>
                  </a:lnTo>
                  <a:lnTo>
                    <a:pt x="897829" y="0"/>
                  </a:lnTo>
                  <a:lnTo>
                    <a:pt x="917782" y="3119"/>
                  </a:lnTo>
                  <a:lnTo>
                    <a:pt x="957685" y="14403"/>
                  </a:lnTo>
                  <a:lnTo>
                    <a:pt x="1017541" y="36812"/>
                  </a:lnTo>
                  <a:lnTo>
                    <a:pt x="1057444" y="55165"/>
                  </a:lnTo>
                  <a:lnTo>
                    <a:pt x="1137251" y="96689"/>
                  </a:lnTo>
                  <a:lnTo>
                    <a:pt x="1157203" y="104457"/>
                  </a:lnTo>
                  <a:lnTo>
                    <a:pt x="1177155" y="110119"/>
                  </a:lnTo>
                  <a:lnTo>
                    <a:pt x="1197106" y="112516"/>
                  </a:lnTo>
                  <a:lnTo>
                    <a:pt x="1222769" y="112113"/>
                  </a:lnTo>
                  <a:lnTo>
                    <a:pt x="1237010" y="110282"/>
                  </a:lnTo>
                  <a:lnTo>
                    <a:pt x="1267901" y="102121"/>
                  </a:lnTo>
                  <a:lnTo>
                    <a:pt x="1297122" y="92130"/>
                  </a:lnTo>
                  <a:lnTo>
                    <a:pt x="1336769" y="78992"/>
                  </a:lnTo>
                  <a:lnTo>
                    <a:pt x="1356720" y="74457"/>
                  </a:lnTo>
                  <a:lnTo>
                    <a:pt x="1376672" y="72432"/>
                  </a:lnTo>
                  <a:lnTo>
                    <a:pt x="1396625" y="73034"/>
                  </a:lnTo>
                  <a:lnTo>
                    <a:pt x="1416576" y="76846"/>
                  </a:lnTo>
                  <a:lnTo>
                    <a:pt x="1436528" y="83269"/>
                  </a:lnTo>
                  <a:lnTo>
                    <a:pt x="1476432" y="102577"/>
                  </a:lnTo>
                  <a:lnTo>
                    <a:pt x="1516335" y="122541"/>
                  </a:lnTo>
                  <a:lnTo>
                    <a:pt x="1556239" y="136341"/>
                  </a:lnTo>
                  <a:lnTo>
                    <a:pt x="1591112" y="142087"/>
                  </a:lnTo>
                  <a:lnTo>
                    <a:pt x="1675949" y="153087"/>
                  </a:lnTo>
                  <a:lnTo>
                    <a:pt x="1804067" y="182053"/>
                  </a:lnTo>
                  <a:lnTo>
                    <a:pt x="1855515" y="189245"/>
                  </a:lnTo>
                  <a:lnTo>
                    <a:pt x="1875467" y="190443"/>
                  </a:lnTo>
                  <a:lnTo>
                    <a:pt x="1895419" y="189245"/>
                  </a:lnTo>
                  <a:lnTo>
                    <a:pt x="1922184" y="182053"/>
                  </a:lnTo>
                  <a:lnTo>
                    <a:pt x="1942131" y="172062"/>
                  </a:lnTo>
                  <a:lnTo>
                    <a:pt x="1956948" y="162070"/>
                  </a:lnTo>
                  <a:lnTo>
                    <a:pt x="1979246" y="142087"/>
                  </a:lnTo>
                  <a:lnTo>
                    <a:pt x="2015699" y="102121"/>
                  </a:lnTo>
                  <a:lnTo>
                    <a:pt x="2055033" y="58493"/>
                  </a:lnTo>
                  <a:lnTo>
                    <a:pt x="2074984" y="40651"/>
                  </a:lnTo>
                  <a:lnTo>
                    <a:pt x="2094936" y="27571"/>
                  </a:lnTo>
                  <a:lnTo>
                    <a:pt x="2114888" y="20137"/>
                  </a:lnTo>
                  <a:lnTo>
                    <a:pt x="2134840" y="17969"/>
                  </a:lnTo>
                  <a:lnTo>
                    <a:pt x="2157553" y="22189"/>
                  </a:lnTo>
                  <a:lnTo>
                    <a:pt x="2179301" y="32181"/>
                  </a:lnTo>
                  <a:lnTo>
                    <a:pt x="2195535" y="42172"/>
                  </a:lnTo>
                  <a:lnTo>
                    <a:pt x="2221302" y="62155"/>
                  </a:lnTo>
                  <a:lnTo>
                    <a:pt x="2244483" y="82138"/>
                  </a:lnTo>
                  <a:lnTo>
                    <a:pt x="2301634" y="132096"/>
                  </a:lnTo>
                  <a:lnTo>
                    <a:pt x="2314406" y="142091"/>
                  </a:lnTo>
                  <a:lnTo>
                    <a:pt x="2334357" y="155052"/>
                  </a:lnTo>
                  <a:lnTo>
                    <a:pt x="2354310" y="164720"/>
                  </a:lnTo>
                  <a:lnTo>
                    <a:pt x="2382581" y="172062"/>
                  </a:lnTo>
                  <a:lnTo>
                    <a:pt x="2394213" y="173861"/>
                  </a:lnTo>
                  <a:lnTo>
                    <a:pt x="2414165" y="173634"/>
                  </a:lnTo>
                  <a:lnTo>
                    <a:pt x="2434117" y="170820"/>
                  </a:lnTo>
                  <a:lnTo>
                    <a:pt x="2466810" y="162070"/>
                  </a:lnTo>
                  <a:lnTo>
                    <a:pt x="2494286" y="152079"/>
                  </a:lnTo>
                  <a:lnTo>
                    <a:pt x="2539816" y="132096"/>
                  </a:lnTo>
                  <a:lnTo>
                    <a:pt x="2613683" y="97156"/>
                  </a:lnTo>
                  <a:lnTo>
                    <a:pt x="2633634" y="90407"/>
                  </a:lnTo>
                  <a:lnTo>
                    <a:pt x="2653586" y="87512"/>
                  </a:lnTo>
                  <a:lnTo>
                    <a:pt x="2673538" y="89460"/>
                  </a:lnTo>
                  <a:lnTo>
                    <a:pt x="2693490" y="97909"/>
                  </a:lnTo>
                  <a:lnTo>
                    <a:pt x="2713441" y="113138"/>
                  </a:lnTo>
                  <a:lnTo>
                    <a:pt x="2738045" y="142087"/>
                  </a:lnTo>
                  <a:lnTo>
                    <a:pt x="2758906" y="172062"/>
                  </a:lnTo>
                  <a:lnTo>
                    <a:pt x="2823871" y="271977"/>
                  </a:lnTo>
                  <a:lnTo>
                    <a:pt x="2833152" y="284301"/>
                  </a:lnTo>
                  <a:lnTo>
                    <a:pt x="2853104" y="303818"/>
                  </a:lnTo>
                  <a:lnTo>
                    <a:pt x="2873055" y="316128"/>
                  </a:lnTo>
                  <a:lnTo>
                    <a:pt x="2893007" y="320534"/>
                  </a:lnTo>
                  <a:lnTo>
                    <a:pt x="2912959" y="318138"/>
                  </a:lnTo>
                  <a:lnTo>
                    <a:pt x="2932911" y="309768"/>
                  </a:lnTo>
                  <a:lnTo>
                    <a:pt x="2972814" y="283859"/>
                  </a:lnTo>
                  <a:lnTo>
                    <a:pt x="2972814" y="283859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任意多边形: 形状 2381">
              <a:extLst>
                <a:ext uri="{FF2B5EF4-FFF2-40B4-BE49-F238E27FC236}">
                  <a16:creationId xmlns:a16="http://schemas.microsoft.com/office/drawing/2014/main" id="{9E3ECAA7-F4B1-06AE-B9F9-9CB05256EB80}"/>
                </a:ext>
              </a:extLst>
            </p:cNvPr>
            <p:cNvSpPr/>
            <p:nvPr/>
          </p:nvSpPr>
          <p:spPr>
            <a:xfrm>
              <a:off x="8983638" y="2899352"/>
              <a:ext cx="2972814" cy="331462"/>
            </a:xfrm>
            <a:custGeom>
              <a:avLst/>
              <a:gdLst>
                <a:gd name="connsiteX0" fmla="*/ 0 w 2972814"/>
                <a:gd name="connsiteY0" fmla="*/ 112692 h 331462"/>
                <a:gd name="connsiteX1" fmla="*/ 22935 w 2972814"/>
                <a:gd name="connsiteY1" fmla="*/ 120917 h 331462"/>
                <a:gd name="connsiteX2" fmla="*/ 39904 w 2972814"/>
                <a:gd name="connsiteY2" fmla="*/ 132403 h 331462"/>
                <a:gd name="connsiteX3" fmla="*/ 65303 w 2972814"/>
                <a:gd name="connsiteY3" fmla="*/ 160883 h 331462"/>
                <a:gd name="connsiteX4" fmla="*/ 93889 w 2972814"/>
                <a:gd name="connsiteY4" fmla="*/ 200849 h 331462"/>
                <a:gd name="connsiteX5" fmla="*/ 141088 w 2972814"/>
                <a:gd name="connsiteY5" fmla="*/ 270790 h 331462"/>
                <a:gd name="connsiteX6" fmla="*/ 167131 w 2972814"/>
                <a:gd name="connsiteY6" fmla="*/ 300764 h 331462"/>
                <a:gd name="connsiteX7" fmla="*/ 179566 w 2972814"/>
                <a:gd name="connsiteY7" fmla="*/ 312942 h 331462"/>
                <a:gd name="connsiteX8" fmla="*/ 199518 w 2972814"/>
                <a:gd name="connsiteY8" fmla="*/ 325685 h 331462"/>
                <a:gd name="connsiteX9" fmla="*/ 219469 w 2972814"/>
                <a:gd name="connsiteY9" fmla="*/ 331462 h 331462"/>
                <a:gd name="connsiteX10" fmla="*/ 243427 w 2972814"/>
                <a:gd name="connsiteY10" fmla="*/ 330739 h 331462"/>
                <a:gd name="connsiteX11" fmla="*/ 259373 w 2972814"/>
                <a:gd name="connsiteY11" fmla="*/ 326095 h 331462"/>
                <a:gd name="connsiteX12" fmla="*/ 289290 w 2972814"/>
                <a:gd name="connsiteY12" fmla="*/ 310756 h 331462"/>
                <a:gd name="connsiteX13" fmla="*/ 322152 w 2972814"/>
                <a:gd name="connsiteY13" fmla="*/ 290773 h 331462"/>
                <a:gd name="connsiteX14" fmla="*/ 339180 w 2972814"/>
                <a:gd name="connsiteY14" fmla="*/ 280440 h 331462"/>
                <a:gd name="connsiteX15" fmla="*/ 359132 w 2972814"/>
                <a:gd name="connsiteY15" fmla="*/ 270145 h 331462"/>
                <a:gd name="connsiteX16" fmla="*/ 381424 w 2972814"/>
                <a:gd name="connsiteY16" fmla="*/ 260798 h 331462"/>
                <a:gd name="connsiteX17" fmla="*/ 418987 w 2972814"/>
                <a:gd name="connsiteY17" fmla="*/ 249515 h 331462"/>
                <a:gd name="connsiteX18" fmla="*/ 458891 w 2972814"/>
                <a:gd name="connsiteY18" fmla="*/ 239211 h 331462"/>
                <a:gd name="connsiteX19" fmla="*/ 483947 w 2972814"/>
                <a:gd name="connsiteY19" fmla="*/ 230824 h 331462"/>
                <a:gd name="connsiteX20" fmla="*/ 518746 w 2972814"/>
                <a:gd name="connsiteY20" fmla="*/ 215702 h 331462"/>
                <a:gd name="connsiteX21" fmla="*/ 598553 w 2972814"/>
                <a:gd name="connsiteY21" fmla="*/ 178272 h 331462"/>
                <a:gd name="connsiteX22" fmla="*/ 658408 w 2972814"/>
                <a:gd name="connsiteY22" fmla="*/ 153501 h 331462"/>
                <a:gd name="connsiteX23" fmla="*/ 681103 w 2972814"/>
                <a:gd name="connsiteY23" fmla="*/ 140900 h 331462"/>
                <a:gd name="connsiteX24" fmla="*/ 709332 w 2972814"/>
                <a:gd name="connsiteY24" fmla="*/ 120917 h 331462"/>
                <a:gd name="connsiteX25" fmla="*/ 732763 w 2972814"/>
                <a:gd name="connsiteY25" fmla="*/ 100934 h 331462"/>
                <a:gd name="connsiteX26" fmla="*/ 763785 w 2972814"/>
                <a:gd name="connsiteY26" fmla="*/ 70960 h 331462"/>
                <a:gd name="connsiteX27" fmla="*/ 798071 w 2972814"/>
                <a:gd name="connsiteY27" fmla="*/ 38503 h 331462"/>
                <a:gd name="connsiteX28" fmla="*/ 821127 w 2972814"/>
                <a:gd name="connsiteY28" fmla="*/ 21002 h 331462"/>
                <a:gd name="connsiteX29" fmla="*/ 838281 w 2972814"/>
                <a:gd name="connsiteY29" fmla="*/ 11011 h 331462"/>
                <a:gd name="connsiteX30" fmla="*/ 857926 w 2972814"/>
                <a:gd name="connsiteY30" fmla="*/ 3737 h 331462"/>
                <a:gd name="connsiteX31" fmla="*/ 877878 w 2972814"/>
                <a:gd name="connsiteY31" fmla="*/ 0 h 331462"/>
                <a:gd name="connsiteX32" fmla="*/ 902612 w 2972814"/>
                <a:gd name="connsiteY32" fmla="*/ 1019 h 331462"/>
                <a:gd name="connsiteX33" fmla="*/ 917782 w 2972814"/>
                <a:gd name="connsiteY33" fmla="*/ 3426 h 331462"/>
                <a:gd name="connsiteX34" fmla="*/ 957685 w 2972814"/>
                <a:gd name="connsiteY34" fmla="*/ 14744 h 331462"/>
                <a:gd name="connsiteX35" fmla="*/ 1002207 w 2972814"/>
                <a:gd name="connsiteY35" fmla="*/ 30994 h 331462"/>
                <a:gd name="connsiteX36" fmla="*/ 1048664 w 2972814"/>
                <a:gd name="connsiteY36" fmla="*/ 50977 h 331462"/>
                <a:gd name="connsiteX37" fmla="*/ 1097348 w 2972814"/>
                <a:gd name="connsiteY37" fmla="*/ 76460 h 331462"/>
                <a:gd name="connsiteX38" fmla="*/ 1137251 w 2972814"/>
                <a:gd name="connsiteY38" fmla="*/ 96724 h 331462"/>
                <a:gd name="connsiteX39" fmla="*/ 1157203 w 2972814"/>
                <a:gd name="connsiteY39" fmla="*/ 104808 h 331462"/>
                <a:gd name="connsiteX40" fmla="*/ 1182303 w 2972814"/>
                <a:gd name="connsiteY40" fmla="*/ 110926 h 331462"/>
                <a:gd name="connsiteX41" fmla="*/ 1197106 w 2972814"/>
                <a:gd name="connsiteY41" fmla="*/ 113030 h 331462"/>
                <a:gd name="connsiteX42" fmla="*/ 1217058 w 2972814"/>
                <a:gd name="connsiteY42" fmla="*/ 113271 h 331462"/>
                <a:gd name="connsiteX43" fmla="*/ 1237010 w 2972814"/>
                <a:gd name="connsiteY43" fmla="*/ 110573 h 331462"/>
                <a:gd name="connsiteX44" fmla="*/ 1276913 w 2972814"/>
                <a:gd name="connsiteY44" fmla="*/ 99626 h 331462"/>
                <a:gd name="connsiteX45" fmla="*/ 1336769 w 2972814"/>
                <a:gd name="connsiteY45" fmla="*/ 79298 h 331462"/>
                <a:gd name="connsiteX46" fmla="*/ 1356720 w 2972814"/>
                <a:gd name="connsiteY46" fmla="*/ 74883 h 331462"/>
                <a:gd name="connsiteX47" fmla="*/ 1376672 w 2972814"/>
                <a:gd name="connsiteY47" fmla="*/ 72872 h 331462"/>
                <a:gd name="connsiteX48" fmla="*/ 1396625 w 2972814"/>
                <a:gd name="connsiteY48" fmla="*/ 73599 h 331462"/>
                <a:gd name="connsiteX49" fmla="*/ 1416576 w 2972814"/>
                <a:gd name="connsiteY49" fmla="*/ 77311 h 331462"/>
                <a:gd name="connsiteX50" fmla="*/ 1436528 w 2972814"/>
                <a:gd name="connsiteY50" fmla="*/ 83882 h 331462"/>
                <a:gd name="connsiteX51" fmla="*/ 1476432 w 2972814"/>
                <a:gd name="connsiteY51" fmla="*/ 103138 h 331462"/>
                <a:gd name="connsiteX52" fmla="*/ 1516335 w 2972814"/>
                <a:gd name="connsiteY52" fmla="*/ 123229 h 331462"/>
                <a:gd name="connsiteX53" fmla="*/ 1536801 w 2972814"/>
                <a:gd name="connsiteY53" fmla="*/ 130909 h 331462"/>
                <a:gd name="connsiteX54" fmla="*/ 1556239 w 2972814"/>
                <a:gd name="connsiteY54" fmla="*/ 136758 h 331462"/>
                <a:gd name="connsiteX55" fmla="*/ 1596142 w 2972814"/>
                <a:gd name="connsiteY55" fmla="*/ 143342 h 331462"/>
                <a:gd name="connsiteX56" fmla="*/ 1655997 w 2972814"/>
                <a:gd name="connsiteY56" fmla="*/ 149802 h 331462"/>
                <a:gd name="connsiteX57" fmla="*/ 1695900 w 2972814"/>
                <a:gd name="connsiteY57" fmla="*/ 158136 h 331462"/>
                <a:gd name="connsiteX58" fmla="*/ 1775707 w 2972814"/>
                <a:gd name="connsiteY58" fmla="*/ 177189 h 331462"/>
                <a:gd name="connsiteX59" fmla="*/ 1815612 w 2972814"/>
                <a:gd name="connsiteY59" fmla="*/ 184379 h 331462"/>
                <a:gd name="connsiteX60" fmla="*/ 1855515 w 2972814"/>
                <a:gd name="connsiteY60" fmla="*/ 189716 h 331462"/>
                <a:gd name="connsiteX61" fmla="*/ 1875467 w 2972814"/>
                <a:gd name="connsiteY61" fmla="*/ 190623 h 331462"/>
                <a:gd name="connsiteX62" fmla="*/ 1895419 w 2972814"/>
                <a:gd name="connsiteY62" fmla="*/ 189553 h 331462"/>
                <a:gd name="connsiteX63" fmla="*/ 1915370 w 2972814"/>
                <a:gd name="connsiteY63" fmla="*/ 185298 h 331462"/>
                <a:gd name="connsiteX64" fmla="*/ 1935322 w 2972814"/>
                <a:gd name="connsiteY64" fmla="*/ 176743 h 331462"/>
                <a:gd name="connsiteX65" fmla="*/ 1958756 w 2972814"/>
                <a:gd name="connsiteY65" fmla="*/ 160883 h 331462"/>
                <a:gd name="connsiteX66" fmla="*/ 1980710 w 2972814"/>
                <a:gd name="connsiteY66" fmla="*/ 140900 h 331462"/>
                <a:gd name="connsiteX67" fmla="*/ 2008351 w 2972814"/>
                <a:gd name="connsiteY67" fmla="*/ 110926 h 331462"/>
                <a:gd name="connsiteX68" fmla="*/ 2053067 w 2972814"/>
                <a:gd name="connsiteY68" fmla="*/ 60968 h 331462"/>
                <a:gd name="connsiteX69" fmla="*/ 2063675 w 2972814"/>
                <a:gd name="connsiteY69" fmla="*/ 50977 h 331462"/>
                <a:gd name="connsiteX70" fmla="*/ 2075191 w 2972814"/>
                <a:gd name="connsiteY70" fmla="*/ 40985 h 331462"/>
                <a:gd name="connsiteX71" fmla="*/ 2094936 w 2972814"/>
                <a:gd name="connsiteY71" fmla="*/ 27943 h 331462"/>
                <a:gd name="connsiteX72" fmla="*/ 2114888 w 2972814"/>
                <a:gd name="connsiteY72" fmla="*/ 20344 h 331462"/>
                <a:gd name="connsiteX73" fmla="*/ 2134840 w 2972814"/>
                <a:gd name="connsiteY73" fmla="*/ 18446 h 331462"/>
                <a:gd name="connsiteX74" fmla="*/ 2154791 w 2972814"/>
                <a:gd name="connsiteY74" fmla="*/ 21889 h 331462"/>
                <a:gd name="connsiteX75" fmla="*/ 2176977 w 2972814"/>
                <a:gd name="connsiteY75" fmla="*/ 30994 h 331462"/>
                <a:gd name="connsiteX76" fmla="*/ 2194695 w 2972814"/>
                <a:gd name="connsiteY76" fmla="*/ 41556 h 331462"/>
                <a:gd name="connsiteX77" fmla="*/ 2234599 w 2972814"/>
                <a:gd name="connsiteY77" fmla="*/ 73706 h 331462"/>
                <a:gd name="connsiteX78" fmla="*/ 2299402 w 2972814"/>
                <a:gd name="connsiteY78" fmla="*/ 130909 h 331462"/>
                <a:gd name="connsiteX79" fmla="*/ 2314406 w 2972814"/>
                <a:gd name="connsiteY79" fmla="*/ 142929 h 331462"/>
                <a:gd name="connsiteX80" fmla="*/ 2345432 w 2972814"/>
                <a:gd name="connsiteY80" fmla="*/ 160883 h 331462"/>
                <a:gd name="connsiteX81" fmla="*/ 2354310 w 2972814"/>
                <a:gd name="connsiteY81" fmla="*/ 165275 h 331462"/>
                <a:gd name="connsiteX82" fmla="*/ 2374261 w 2972814"/>
                <a:gd name="connsiteY82" fmla="*/ 171650 h 331462"/>
                <a:gd name="connsiteX83" fmla="*/ 2394213 w 2972814"/>
                <a:gd name="connsiteY83" fmla="*/ 174345 h 331462"/>
                <a:gd name="connsiteX84" fmla="*/ 2414165 w 2972814"/>
                <a:gd name="connsiteY84" fmla="*/ 174084 h 331462"/>
                <a:gd name="connsiteX85" fmla="*/ 2437201 w 2972814"/>
                <a:gd name="connsiteY85" fmla="*/ 170875 h 331462"/>
                <a:gd name="connsiteX86" fmla="*/ 2454068 w 2972814"/>
                <a:gd name="connsiteY86" fmla="*/ 166771 h 331462"/>
                <a:gd name="connsiteX87" fmla="*/ 2498540 w 2972814"/>
                <a:gd name="connsiteY87" fmla="*/ 150892 h 331462"/>
                <a:gd name="connsiteX88" fmla="*/ 2543663 w 2972814"/>
                <a:gd name="connsiteY88" fmla="*/ 130909 h 331462"/>
                <a:gd name="connsiteX89" fmla="*/ 2613683 w 2972814"/>
                <a:gd name="connsiteY89" fmla="*/ 97631 h 331462"/>
                <a:gd name="connsiteX90" fmla="*/ 2633634 w 2972814"/>
                <a:gd name="connsiteY90" fmla="*/ 90721 h 331462"/>
                <a:gd name="connsiteX91" fmla="*/ 2653586 w 2972814"/>
                <a:gd name="connsiteY91" fmla="*/ 87939 h 331462"/>
                <a:gd name="connsiteX92" fmla="*/ 2675759 w 2972814"/>
                <a:gd name="connsiteY92" fmla="*/ 90943 h 331462"/>
                <a:gd name="connsiteX93" fmla="*/ 2696899 w 2972814"/>
                <a:gd name="connsiteY93" fmla="*/ 100934 h 331462"/>
                <a:gd name="connsiteX94" fmla="*/ 2713441 w 2972814"/>
                <a:gd name="connsiteY94" fmla="*/ 113579 h 331462"/>
                <a:gd name="connsiteX95" fmla="*/ 2737216 w 2972814"/>
                <a:gd name="connsiteY95" fmla="*/ 140900 h 331462"/>
                <a:gd name="connsiteX96" fmla="*/ 2764308 w 2972814"/>
                <a:gd name="connsiteY96" fmla="*/ 180866 h 331462"/>
                <a:gd name="connsiteX97" fmla="*/ 2822751 w 2972814"/>
                <a:gd name="connsiteY97" fmla="*/ 270790 h 331462"/>
                <a:gd name="connsiteX98" fmla="*/ 2839557 w 2972814"/>
                <a:gd name="connsiteY98" fmla="*/ 290773 h 331462"/>
                <a:gd name="connsiteX99" fmla="*/ 2853104 w 2972814"/>
                <a:gd name="connsiteY99" fmla="*/ 304132 h 331462"/>
                <a:gd name="connsiteX100" fmla="*/ 2873055 w 2972814"/>
                <a:gd name="connsiteY100" fmla="*/ 316348 h 331462"/>
                <a:gd name="connsiteX101" fmla="*/ 2893007 w 2972814"/>
                <a:gd name="connsiteY101" fmla="*/ 320622 h 331462"/>
                <a:gd name="connsiteX102" fmla="*/ 2912959 w 2972814"/>
                <a:gd name="connsiteY102" fmla="*/ 318230 h 331462"/>
                <a:gd name="connsiteX103" fmla="*/ 2932911 w 2972814"/>
                <a:gd name="connsiteY103" fmla="*/ 309953 h 331462"/>
                <a:gd name="connsiteX104" fmla="*/ 2963223 w 2972814"/>
                <a:gd name="connsiteY104" fmla="*/ 290773 h 331462"/>
                <a:gd name="connsiteX105" fmla="*/ 2972814 w 2972814"/>
                <a:gd name="connsiteY105" fmla="*/ 284124 h 331462"/>
                <a:gd name="connsiteX106" fmla="*/ 2972814 w 2972814"/>
                <a:gd name="connsiteY106" fmla="*/ 284124 h 33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972814" h="331462">
                  <a:moveTo>
                    <a:pt x="0" y="112692"/>
                  </a:moveTo>
                  <a:lnTo>
                    <a:pt x="22935" y="120917"/>
                  </a:lnTo>
                  <a:lnTo>
                    <a:pt x="39904" y="132403"/>
                  </a:lnTo>
                  <a:lnTo>
                    <a:pt x="65303" y="160883"/>
                  </a:lnTo>
                  <a:lnTo>
                    <a:pt x="93889" y="200849"/>
                  </a:lnTo>
                  <a:lnTo>
                    <a:pt x="141088" y="270790"/>
                  </a:lnTo>
                  <a:lnTo>
                    <a:pt x="167131" y="300764"/>
                  </a:lnTo>
                  <a:lnTo>
                    <a:pt x="179566" y="312942"/>
                  </a:lnTo>
                  <a:lnTo>
                    <a:pt x="199518" y="325685"/>
                  </a:lnTo>
                  <a:lnTo>
                    <a:pt x="219469" y="331462"/>
                  </a:lnTo>
                  <a:lnTo>
                    <a:pt x="243427" y="330739"/>
                  </a:lnTo>
                  <a:lnTo>
                    <a:pt x="259373" y="326095"/>
                  </a:lnTo>
                  <a:lnTo>
                    <a:pt x="289290" y="310756"/>
                  </a:lnTo>
                  <a:lnTo>
                    <a:pt x="322152" y="290773"/>
                  </a:lnTo>
                  <a:lnTo>
                    <a:pt x="339180" y="280440"/>
                  </a:lnTo>
                  <a:lnTo>
                    <a:pt x="359132" y="270145"/>
                  </a:lnTo>
                  <a:lnTo>
                    <a:pt x="381424" y="260798"/>
                  </a:lnTo>
                  <a:lnTo>
                    <a:pt x="418987" y="249515"/>
                  </a:lnTo>
                  <a:lnTo>
                    <a:pt x="458891" y="239211"/>
                  </a:lnTo>
                  <a:lnTo>
                    <a:pt x="483947" y="230824"/>
                  </a:lnTo>
                  <a:lnTo>
                    <a:pt x="518746" y="215702"/>
                  </a:lnTo>
                  <a:lnTo>
                    <a:pt x="598553" y="178272"/>
                  </a:lnTo>
                  <a:lnTo>
                    <a:pt x="658408" y="153501"/>
                  </a:lnTo>
                  <a:lnTo>
                    <a:pt x="681103" y="140900"/>
                  </a:lnTo>
                  <a:lnTo>
                    <a:pt x="709332" y="120917"/>
                  </a:lnTo>
                  <a:lnTo>
                    <a:pt x="732763" y="100934"/>
                  </a:lnTo>
                  <a:lnTo>
                    <a:pt x="763785" y="70960"/>
                  </a:lnTo>
                  <a:lnTo>
                    <a:pt x="798071" y="38503"/>
                  </a:lnTo>
                  <a:lnTo>
                    <a:pt x="821127" y="21002"/>
                  </a:lnTo>
                  <a:lnTo>
                    <a:pt x="838281" y="11011"/>
                  </a:lnTo>
                  <a:lnTo>
                    <a:pt x="857926" y="3737"/>
                  </a:lnTo>
                  <a:lnTo>
                    <a:pt x="877878" y="0"/>
                  </a:lnTo>
                  <a:lnTo>
                    <a:pt x="902612" y="1019"/>
                  </a:lnTo>
                  <a:lnTo>
                    <a:pt x="917782" y="3426"/>
                  </a:lnTo>
                  <a:lnTo>
                    <a:pt x="957685" y="14744"/>
                  </a:lnTo>
                  <a:lnTo>
                    <a:pt x="1002207" y="30994"/>
                  </a:lnTo>
                  <a:lnTo>
                    <a:pt x="1048664" y="50977"/>
                  </a:lnTo>
                  <a:lnTo>
                    <a:pt x="1097348" y="76460"/>
                  </a:lnTo>
                  <a:lnTo>
                    <a:pt x="1137251" y="96724"/>
                  </a:lnTo>
                  <a:lnTo>
                    <a:pt x="1157203" y="104808"/>
                  </a:lnTo>
                  <a:lnTo>
                    <a:pt x="1182303" y="110926"/>
                  </a:lnTo>
                  <a:lnTo>
                    <a:pt x="1197106" y="113030"/>
                  </a:lnTo>
                  <a:lnTo>
                    <a:pt x="1217058" y="113271"/>
                  </a:lnTo>
                  <a:lnTo>
                    <a:pt x="1237010" y="110573"/>
                  </a:lnTo>
                  <a:lnTo>
                    <a:pt x="1276913" y="99626"/>
                  </a:lnTo>
                  <a:lnTo>
                    <a:pt x="1336769" y="79298"/>
                  </a:lnTo>
                  <a:lnTo>
                    <a:pt x="1356720" y="74883"/>
                  </a:lnTo>
                  <a:lnTo>
                    <a:pt x="1376672" y="72872"/>
                  </a:lnTo>
                  <a:lnTo>
                    <a:pt x="1396625" y="73599"/>
                  </a:lnTo>
                  <a:lnTo>
                    <a:pt x="1416576" y="77311"/>
                  </a:lnTo>
                  <a:lnTo>
                    <a:pt x="1436528" y="83882"/>
                  </a:lnTo>
                  <a:lnTo>
                    <a:pt x="1476432" y="103138"/>
                  </a:lnTo>
                  <a:lnTo>
                    <a:pt x="1516335" y="123229"/>
                  </a:lnTo>
                  <a:lnTo>
                    <a:pt x="1536801" y="130909"/>
                  </a:lnTo>
                  <a:lnTo>
                    <a:pt x="1556239" y="136758"/>
                  </a:lnTo>
                  <a:lnTo>
                    <a:pt x="1596142" y="143342"/>
                  </a:lnTo>
                  <a:lnTo>
                    <a:pt x="1655997" y="149802"/>
                  </a:lnTo>
                  <a:lnTo>
                    <a:pt x="1695900" y="158136"/>
                  </a:lnTo>
                  <a:lnTo>
                    <a:pt x="1775707" y="177189"/>
                  </a:lnTo>
                  <a:lnTo>
                    <a:pt x="1815612" y="184379"/>
                  </a:lnTo>
                  <a:lnTo>
                    <a:pt x="1855515" y="189716"/>
                  </a:lnTo>
                  <a:lnTo>
                    <a:pt x="1875467" y="190623"/>
                  </a:lnTo>
                  <a:lnTo>
                    <a:pt x="1895419" y="189553"/>
                  </a:lnTo>
                  <a:lnTo>
                    <a:pt x="1915370" y="185298"/>
                  </a:lnTo>
                  <a:lnTo>
                    <a:pt x="1935322" y="176743"/>
                  </a:lnTo>
                  <a:lnTo>
                    <a:pt x="1958756" y="160883"/>
                  </a:lnTo>
                  <a:lnTo>
                    <a:pt x="1980710" y="140900"/>
                  </a:lnTo>
                  <a:lnTo>
                    <a:pt x="2008351" y="110926"/>
                  </a:lnTo>
                  <a:lnTo>
                    <a:pt x="2053067" y="60968"/>
                  </a:lnTo>
                  <a:lnTo>
                    <a:pt x="2063675" y="50977"/>
                  </a:lnTo>
                  <a:lnTo>
                    <a:pt x="2075191" y="40985"/>
                  </a:lnTo>
                  <a:lnTo>
                    <a:pt x="2094936" y="27943"/>
                  </a:lnTo>
                  <a:lnTo>
                    <a:pt x="2114888" y="20344"/>
                  </a:lnTo>
                  <a:lnTo>
                    <a:pt x="2134840" y="18446"/>
                  </a:lnTo>
                  <a:lnTo>
                    <a:pt x="2154791" y="21889"/>
                  </a:lnTo>
                  <a:lnTo>
                    <a:pt x="2176977" y="30994"/>
                  </a:lnTo>
                  <a:lnTo>
                    <a:pt x="2194695" y="41556"/>
                  </a:lnTo>
                  <a:lnTo>
                    <a:pt x="2234599" y="73706"/>
                  </a:lnTo>
                  <a:lnTo>
                    <a:pt x="2299402" y="130909"/>
                  </a:lnTo>
                  <a:lnTo>
                    <a:pt x="2314406" y="142929"/>
                  </a:lnTo>
                  <a:lnTo>
                    <a:pt x="2345432" y="160883"/>
                  </a:lnTo>
                  <a:lnTo>
                    <a:pt x="2354310" y="165275"/>
                  </a:lnTo>
                  <a:lnTo>
                    <a:pt x="2374261" y="171650"/>
                  </a:lnTo>
                  <a:lnTo>
                    <a:pt x="2394213" y="174345"/>
                  </a:lnTo>
                  <a:lnTo>
                    <a:pt x="2414165" y="174084"/>
                  </a:lnTo>
                  <a:lnTo>
                    <a:pt x="2437201" y="170875"/>
                  </a:lnTo>
                  <a:lnTo>
                    <a:pt x="2454068" y="166771"/>
                  </a:lnTo>
                  <a:lnTo>
                    <a:pt x="2498540" y="150892"/>
                  </a:lnTo>
                  <a:lnTo>
                    <a:pt x="2543663" y="130909"/>
                  </a:lnTo>
                  <a:lnTo>
                    <a:pt x="2613683" y="97631"/>
                  </a:lnTo>
                  <a:lnTo>
                    <a:pt x="2633634" y="90721"/>
                  </a:lnTo>
                  <a:lnTo>
                    <a:pt x="2653586" y="87939"/>
                  </a:lnTo>
                  <a:lnTo>
                    <a:pt x="2675759" y="90943"/>
                  </a:lnTo>
                  <a:lnTo>
                    <a:pt x="2696899" y="100934"/>
                  </a:lnTo>
                  <a:lnTo>
                    <a:pt x="2713441" y="113579"/>
                  </a:lnTo>
                  <a:lnTo>
                    <a:pt x="2737216" y="140900"/>
                  </a:lnTo>
                  <a:lnTo>
                    <a:pt x="2764308" y="180866"/>
                  </a:lnTo>
                  <a:lnTo>
                    <a:pt x="2822751" y="270790"/>
                  </a:lnTo>
                  <a:lnTo>
                    <a:pt x="2839557" y="290773"/>
                  </a:lnTo>
                  <a:lnTo>
                    <a:pt x="2853104" y="304132"/>
                  </a:lnTo>
                  <a:lnTo>
                    <a:pt x="2873055" y="316348"/>
                  </a:lnTo>
                  <a:lnTo>
                    <a:pt x="2893007" y="320622"/>
                  </a:lnTo>
                  <a:lnTo>
                    <a:pt x="2912959" y="318230"/>
                  </a:lnTo>
                  <a:lnTo>
                    <a:pt x="2932911" y="309953"/>
                  </a:lnTo>
                  <a:lnTo>
                    <a:pt x="2963223" y="290773"/>
                  </a:lnTo>
                  <a:lnTo>
                    <a:pt x="2972814" y="284124"/>
                  </a:lnTo>
                  <a:lnTo>
                    <a:pt x="2972814" y="28412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任意多边形: 形状 2382">
              <a:extLst>
                <a:ext uri="{FF2B5EF4-FFF2-40B4-BE49-F238E27FC236}">
                  <a16:creationId xmlns:a16="http://schemas.microsoft.com/office/drawing/2014/main" id="{338487FB-8C3A-CDCE-F662-3A603067C510}"/>
                </a:ext>
              </a:extLst>
            </p:cNvPr>
            <p:cNvSpPr/>
            <p:nvPr/>
          </p:nvSpPr>
          <p:spPr>
            <a:xfrm>
              <a:off x="8983638" y="2771057"/>
              <a:ext cx="2972814" cy="331861"/>
            </a:xfrm>
            <a:custGeom>
              <a:avLst/>
              <a:gdLst>
                <a:gd name="connsiteX0" fmla="*/ 0 w 2972814"/>
                <a:gd name="connsiteY0" fmla="*/ 112926 h 331861"/>
                <a:gd name="connsiteX1" fmla="*/ 20568 w 2972814"/>
                <a:gd name="connsiteY1" fmla="*/ 119322 h 331861"/>
                <a:gd name="connsiteX2" fmla="*/ 39904 w 2972814"/>
                <a:gd name="connsiteY2" fmla="*/ 132740 h 331861"/>
                <a:gd name="connsiteX3" fmla="*/ 63999 w 2972814"/>
                <a:gd name="connsiteY3" fmla="*/ 159288 h 331861"/>
                <a:gd name="connsiteX4" fmla="*/ 92579 w 2972814"/>
                <a:gd name="connsiteY4" fmla="*/ 199254 h 331861"/>
                <a:gd name="connsiteX5" fmla="*/ 159614 w 2972814"/>
                <a:gd name="connsiteY5" fmla="*/ 293679 h 331861"/>
                <a:gd name="connsiteX6" fmla="*/ 179566 w 2972814"/>
                <a:gd name="connsiteY6" fmla="*/ 312961 h 331861"/>
                <a:gd name="connsiteX7" fmla="*/ 199518 w 2972814"/>
                <a:gd name="connsiteY7" fmla="*/ 325786 h 331861"/>
                <a:gd name="connsiteX8" fmla="*/ 219469 w 2972814"/>
                <a:gd name="connsiteY8" fmla="*/ 331861 h 331861"/>
                <a:gd name="connsiteX9" fmla="*/ 239421 w 2972814"/>
                <a:gd name="connsiteY9" fmla="*/ 331684 h 331861"/>
                <a:gd name="connsiteX10" fmla="*/ 259373 w 2972814"/>
                <a:gd name="connsiteY10" fmla="*/ 326142 h 331861"/>
                <a:gd name="connsiteX11" fmla="*/ 279325 w 2972814"/>
                <a:gd name="connsiteY11" fmla="*/ 316785 h 331861"/>
                <a:gd name="connsiteX12" fmla="*/ 359132 w 2972814"/>
                <a:gd name="connsiteY12" fmla="*/ 270098 h 331861"/>
                <a:gd name="connsiteX13" fmla="*/ 399035 w 2972814"/>
                <a:gd name="connsiteY13" fmla="*/ 255095 h 331861"/>
                <a:gd name="connsiteX14" fmla="*/ 459668 w 2972814"/>
                <a:gd name="connsiteY14" fmla="*/ 239220 h 331861"/>
                <a:gd name="connsiteX15" fmla="*/ 498794 w 2972814"/>
                <a:gd name="connsiteY15" fmla="*/ 225055 h 331861"/>
                <a:gd name="connsiteX16" fmla="*/ 558649 w 2972814"/>
                <a:gd name="connsiteY16" fmla="*/ 196226 h 331861"/>
                <a:gd name="connsiteX17" fmla="*/ 598553 w 2972814"/>
                <a:gd name="connsiteY17" fmla="*/ 178332 h 331861"/>
                <a:gd name="connsiteX18" fmla="*/ 646037 w 2972814"/>
                <a:gd name="connsiteY18" fmla="*/ 159288 h 331861"/>
                <a:gd name="connsiteX19" fmla="*/ 678361 w 2972814"/>
                <a:gd name="connsiteY19" fmla="*/ 143018 h 331861"/>
                <a:gd name="connsiteX20" fmla="*/ 698912 w 2972814"/>
                <a:gd name="connsiteY20" fmla="*/ 129314 h 331861"/>
                <a:gd name="connsiteX21" fmla="*/ 723320 w 2972814"/>
                <a:gd name="connsiteY21" fmla="*/ 109331 h 331861"/>
                <a:gd name="connsiteX22" fmla="*/ 758168 w 2972814"/>
                <a:gd name="connsiteY22" fmla="*/ 76502 h 331861"/>
                <a:gd name="connsiteX23" fmla="*/ 798071 w 2972814"/>
                <a:gd name="connsiteY23" fmla="*/ 38467 h 331861"/>
                <a:gd name="connsiteX24" fmla="*/ 823691 w 2972814"/>
                <a:gd name="connsiteY24" fmla="*/ 19408 h 331861"/>
                <a:gd name="connsiteX25" fmla="*/ 842098 w 2972814"/>
                <a:gd name="connsiteY25" fmla="*/ 9416 h 331861"/>
                <a:gd name="connsiteX26" fmla="*/ 857926 w 2972814"/>
                <a:gd name="connsiteY26" fmla="*/ 3294 h 331861"/>
                <a:gd name="connsiteX27" fmla="*/ 877878 w 2972814"/>
                <a:gd name="connsiteY27" fmla="*/ 119 h 331861"/>
                <a:gd name="connsiteX28" fmla="*/ 897829 w 2972814"/>
                <a:gd name="connsiteY28" fmla="*/ 0 h 331861"/>
                <a:gd name="connsiteX29" fmla="*/ 917782 w 2972814"/>
                <a:gd name="connsiteY29" fmla="*/ 3337 h 331861"/>
                <a:gd name="connsiteX30" fmla="*/ 957685 w 2972814"/>
                <a:gd name="connsiteY30" fmla="*/ 14585 h 331861"/>
                <a:gd name="connsiteX31" fmla="*/ 998469 w 2972814"/>
                <a:gd name="connsiteY31" fmla="*/ 29399 h 331861"/>
                <a:gd name="connsiteX32" fmla="*/ 1044966 w 2972814"/>
                <a:gd name="connsiteY32" fmla="*/ 49382 h 331861"/>
                <a:gd name="connsiteX33" fmla="*/ 1097348 w 2972814"/>
                <a:gd name="connsiteY33" fmla="*/ 76461 h 331861"/>
                <a:gd name="connsiteX34" fmla="*/ 1137251 w 2972814"/>
                <a:gd name="connsiteY34" fmla="*/ 96610 h 331861"/>
                <a:gd name="connsiteX35" fmla="*/ 1157203 w 2972814"/>
                <a:gd name="connsiteY35" fmla="*/ 104800 h 331861"/>
                <a:gd name="connsiteX36" fmla="*/ 1177155 w 2972814"/>
                <a:gd name="connsiteY36" fmla="*/ 110101 h 331861"/>
                <a:gd name="connsiteX37" fmla="*/ 1197106 w 2972814"/>
                <a:gd name="connsiteY37" fmla="*/ 112997 h 331861"/>
                <a:gd name="connsiteX38" fmla="*/ 1217058 w 2972814"/>
                <a:gd name="connsiteY38" fmla="*/ 113024 h 331861"/>
                <a:gd name="connsiteX39" fmla="*/ 1241784 w 2972814"/>
                <a:gd name="connsiteY39" fmla="*/ 109331 h 331861"/>
                <a:gd name="connsiteX40" fmla="*/ 1256962 w 2972814"/>
                <a:gd name="connsiteY40" fmla="*/ 105712 h 331861"/>
                <a:gd name="connsiteX41" fmla="*/ 1356720 w 2972814"/>
                <a:gd name="connsiteY41" fmla="*/ 74628 h 331861"/>
                <a:gd name="connsiteX42" fmla="*/ 1376672 w 2972814"/>
                <a:gd name="connsiteY42" fmla="*/ 72580 h 331861"/>
                <a:gd name="connsiteX43" fmla="*/ 1396625 w 2972814"/>
                <a:gd name="connsiteY43" fmla="*/ 73348 h 331861"/>
                <a:gd name="connsiteX44" fmla="*/ 1423051 w 2972814"/>
                <a:gd name="connsiteY44" fmla="*/ 79357 h 331861"/>
                <a:gd name="connsiteX45" fmla="*/ 1448709 w 2972814"/>
                <a:gd name="connsiteY45" fmla="*/ 89348 h 331861"/>
                <a:gd name="connsiteX46" fmla="*/ 1476432 w 2972814"/>
                <a:gd name="connsiteY46" fmla="*/ 102968 h 331861"/>
                <a:gd name="connsiteX47" fmla="*/ 1516335 w 2972814"/>
                <a:gd name="connsiteY47" fmla="*/ 123047 h 331861"/>
                <a:gd name="connsiteX48" fmla="*/ 1536286 w 2972814"/>
                <a:gd name="connsiteY48" fmla="*/ 131004 h 331861"/>
                <a:gd name="connsiteX49" fmla="*/ 1568036 w 2972814"/>
                <a:gd name="connsiteY49" fmla="*/ 139305 h 331861"/>
                <a:gd name="connsiteX50" fmla="*/ 1576190 w 2972814"/>
                <a:gd name="connsiteY50" fmla="*/ 140935 h 331861"/>
                <a:gd name="connsiteX51" fmla="*/ 1675949 w 2972814"/>
                <a:gd name="connsiteY51" fmla="*/ 153265 h 331861"/>
                <a:gd name="connsiteX52" fmla="*/ 1795660 w 2972814"/>
                <a:gd name="connsiteY52" fmla="*/ 180746 h 331861"/>
                <a:gd name="connsiteX53" fmla="*/ 1835563 w 2972814"/>
                <a:gd name="connsiteY53" fmla="*/ 187180 h 331861"/>
                <a:gd name="connsiteX54" fmla="*/ 1875467 w 2972814"/>
                <a:gd name="connsiteY54" fmla="*/ 190438 h 331861"/>
                <a:gd name="connsiteX55" fmla="*/ 1895419 w 2972814"/>
                <a:gd name="connsiteY55" fmla="*/ 189079 h 331861"/>
                <a:gd name="connsiteX56" fmla="*/ 1915370 w 2972814"/>
                <a:gd name="connsiteY56" fmla="*/ 184954 h 331861"/>
                <a:gd name="connsiteX57" fmla="*/ 1935322 w 2972814"/>
                <a:gd name="connsiteY57" fmla="*/ 176399 h 331861"/>
                <a:gd name="connsiteX58" fmla="*/ 1960317 w 2972814"/>
                <a:gd name="connsiteY58" fmla="*/ 159288 h 331861"/>
                <a:gd name="connsiteX59" fmla="*/ 1982104 w 2972814"/>
                <a:gd name="connsiteY59" fmla="*/ 139305 h 331861"/>
                <a:gd name="connsiteX60" fmla="*/ 2015129 w 2972814"/>
                <a:gd name="connsiteY60" fmla="*/ 102766 h 331861"/>
                <a:gd name="connsiteX61" fmla="*/ 2044935 w 2972814"/>
                <a:gd name="connsiteY61" fmla="*/ 69365 h 331861"/>
                <a:gd name="connsiteX62" fmla="*/ 2065346 w 2972814"/>
                <a:gd name="connsiteY62" fmla="*/ 49382 h 331861"/>
                <a:gd name="connsiteX63" fmla="*/ 2077155 w 2972814"/>
                <a:gd name="connsiteY63" fmla="*/ 39391 h 331861"/>
                <a:gd name="connsiteX64" fmla="*/ 2094936 w 2972814"/>
                <a:gd name="connsiteY64" fmla="*/ 27910 h 331861"/>
                <a:gd name="connsiteX65" fmla="*/ 2114888 w 2972814"/>
                <a:gd name="connsiteY65" fmla="*/ 20048 h 331861"/>
                <a:gd name="connsiteX66" fmla="*/ 2134840 w 2972814"/>
                <a:gd name="connsiteY66" fmla="*/ 18432 h 331861"/>
                <a:gd name="connsiteX67" fmla="*/ 2154791 w 2972814"/>
                <a:gd name="connsiteY67" fmla="*/ 21932 h 331861"/>
                <a:gd name="connsiteX68" fmla="*/ 2174743 w 2972814"/>
                <a:gd name="connsiteY68" fmla="*/ 29952 h 331861"/>
                <a:gd name="connsiteX69" fmla="*/ 2204809 w 2972814"/>
                <a:gd name="connsiteY69" fmla="*/ 49382 h 331861"/>
                <a:gd name="connsiteX70" fmla="*/ 2229246 w 2972814"/>
                <a:gd name="connsiteY70" fmla="*/ 69365 h 331861"/>
                <a:gd name="connsiteX71" fmla="*/ 2262730 w 2972814"/>
                <a:gd name="connsiteY71" fmla="*/ 99340 h 331861"/>
                <a:gd name="connsiteX72" fmla="*/ 2296834 w 2972814"/>
                <a:gd name="connsiteY72" fmla="*/ 129314 h 331861"/>
                <a:gd name="connsiteX73" fmla="*/ 2324640 w 2972814"/>
                <a:gd name="connsiteY73" fmla="*/ 149297 h 331861"/>
                <a:gd name="connsiteX74" fmla="*/ 2341724 w 2972814"/>
                <a:gd name="connsiteY74" fmla="*/ 159288 h 331861"/>
                <a:gd name="connsiteX75" fmla="*/ 2354310 w 2972814"/>
                <a:gd name="connsiteY75" fmla="*/ 165468 h 331861"/>
                <a:gd name="connsiteX76" fmla="*/ 2374261 w 2972814"/>
                <a:gd name="connsiteY76" fmla="*/ 171596 h 331861"/>
                <a:gd name="connsiteX77" fmla="*/ 2394213 w 2972814"/>
                <a:gd name="connsiteY77" fmla="*/ 174556 h 331861"/>
                <a:gd name="connsiteX78" fmla="*/ 2414165 w 2972814"/>
                <a:gd name="connsiteY78" fmla="*/ 174414 h 331861"/>
                <a:gd name="connsiteX79" fmla="*/ 2444096 w 2972814"/>
                <a:gd name="connsiteY79" fmla="*/ 169280 h 331861"/>
                <a:gd name="connsiteX80" fmla="*/ 2454068 w 2972814"/>
                <a:gd name="connsiteY80" fmla="*/ 167010 h 331861"/>
                <a:gd name="connsiteX81" fmla="*/ 2493972 w 2972814"/>
                <a:gd name="connsiteY81" fmla="*/ 152993 h 331861"/>
                <a:gd name="connsiteX82" fmla="*/ 2533875 w 2972814"/>
                <a:gd name="connsiteY82" fmla="*/ 135658 h 331861"/>
                <a:gd name="connsiteX83" fmla="*/ 2613683 w 2972814"/>
                <a:gd name="connsiteY83" fmla="*/ 97631 h 331861"/>
                <a:gd name="connsiteX84" fmla="*/ 2633634 w 2972814"/>
                <a:gd name="connsiteY84" fmla="*/ 91098 h 331861"/>
                <a:gd name="connsiteX85" fmla="*/ 2653586 w 2972814"/>
                <a:gd name="connsiteY85" fmla="*/ 87945 h 331861"/>
                <a:gd name="connsiteX86" fmla="*/ 2673538 w 2972814"/>
                <a:gd name="connsiteY86" fmla="*/ 90204 h 331861"/>
                <a:gd name="connsiteX87" fmla="*/ 2695091 w 2972814"/>
                <a:gd name="connsiteY87" fmla="*/ 99340 h 331861"/>
                <a:gd name="connsiteX88" fmla="*/ 2718538 w 2972814"/>
                <a:gd name="connsiteY88" fmla="*/ 119322 h 331861"/>
                <a:gd name="connsiteX89" fmla="*/ 2736076 w 2972814"/>
                <a:gd name="connsiteY89" fmla="*/ 139305 h 331861"/>
                <a:gd name="connsiteX90" fmla="*/ 2769895 w 2972814"/>
                <a:gd name="connsiteY90" fmla="*/ 189263 h 331861"/>
                <a:gd name="connsiteX91" fmla="*/ 2821684 w 2972814"/>
                <a:gd name="connsiteY91" fmla="*/ 269195 h 331861"/>
                <a:gd name="connsiteX92" fmla="*/ 2838196 w 2972814"/>
                <a:gd name="connsiteY92" fmla="*/ 289178 h 331861"/>
                <a:gd name="connsiteX93" fmla="*/ 2853104 w 2972814"/>
                <a:gd name="connsiteY93" fmla="*/ 304091 h 331861"/>
                <a:gd name="connsiteX94" fmla="*/ 2873055 w 2972814"/>
                <a:gd name="connsiteY94" fmla="*/ 316204 h 331861"/>
                <a:gd name="connsiteX95" fmla="*/ 2893007 w 2972814"/>
                <a:gd name="connsiteY95" fmla="*/ 320667 h 331861"/>
                <a:gd name="connsiteX96" fmla="*/ 2912959 w 2972814"/>
                <a:gd name="connsiteY96" fmla="*/ 318046 h 331861"/>
                <a:gd name="connsiteX97" fmla="*/ 2934740 w 2972814"/>
                <a:gd name="connsiteY97" fmla="*/ 309161 h 331861"/>
                <a:gd name="connsiteX98" fmla="*/ 2972814 w 2972814"/>
                <a:gd name="connsiteY98" fmla="*/ 284256 h 331861"/>
                <a:gd name="connsiteX99" fmla="*/ 2972814 w 2972814"/>
                <a:gd name="connsiteY99" fmla="*/ 284256 h 331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2972814" h="331861">
                  <a:moveTo>
                    <a:pt x="0" y="112926"/>
                  </a:moveTo>
                  <a:lnTo>
                    <a:pt x="20568" y="119322"/>
                  </a:lnTo>
                  <a:lnTo>
                    <a:pt x="39904" y="132740"/>
                  </a:lnTo>
                  <a:lnTo>
                    <a:pt x="63999" y="159288"/>
                  </a:lnTo>
                  <a:lnTo>
                    <a:pt x="92579" y="199254"/>
                  </a:lnTo>
                  <a:lnTo>
                    <a:pt x="159614" y="293679"/>
                  </a:lnTo>
                  <a:lnTo>
                    <a:pt x="179566" y="312961"/>
                  </a:lnTo>
                  <a:lnTo>
                    <a:pt x="199518" y="325786"/>
                  </a:lnTo>
                  <a:lnTo>
                    <a:pt x="219469" y="331861"/>
                  </a:lnTo>
                  <a:lnTo>
                    <a:pt x="239421" y="331684"/>
                  </a:lnTo>
                  <a:lnTo>
                    <a:pt x="259373" y="326142"/>
                  </a:lnTo>
                  <a:lnTo>
                    <a:pt x="279325" y="316785"/>
                  </a:lnTo>
                  <a:lnTo>
                    <a:pt x="359132" y="270098"/>
                  </a:lnTo>
                  <a:lnTo>
                    <a:pt x="399035" y="255095"/>
                  </a:lnTo>
                  <a:lnTo>
                    <a:pt x="459668" y="239220"/>
                  </a:lnTo>
                  <a:lnTo>
                    <a:pt x="498794" y="225055"/>
                  </a:lnTo>
                  <a:lnTo>
                    <a:pt x="558649" y="196226"/>
                  </a:lnTo>
                  <a:lnTo>
                    <a:pt x="598553" y="178332"/>
                  </a:lnTo>
                  <a:lnTo>
                    <a:pt x="646037" y="159288"/>
                  </a:lnTo>
                  <a:lnTo>
                    <a:pt x="678361" y="143018"/>
                  </a:lnTo>
                  <a:lnTo>
                    <a:pt x="698912" y="129314"/>
                  </a:lnTo>
                  <a:lnTo>
                    <a:pt x="723320" y="109331"/>
                  </a:lnTo>
                  <a:lnTo>
                    <a:pt x="758168" y="76502"/>
                  </a:lnTo>
                  <a:lnTo>
                    <a:pt x="798071" y="38467"/>
                  </a:lnTo>
                  <a:lnTo>
                    <a:pt x="823691" y="19408"/>
                  </a:lnTo>
                  <a:lnTo>
                    <a:pt x="842098" y="9416"/>
                  </a:lnTo>
                  <a:lnTo>
                    <a:pt x="857926" y="3294"/>
                  </a:lnTo>
                  <a:lnTo>
                    <a:pt x="877878" y="119"/>
                  </a:lnTo>
                  <a:lnTo>
                    <a:pt x="897829" y="0"/>
                  </a:lnTo>
                  <a:lnTo>
                    <a:pt x="917782" y="3337"/>
                  </a:lnTo>
                  <a:lnTo>
                    <a:pt x="957685" y="14585"/>
                  </a:lnTo>
                  <a:lnTo>
                    <a:pt x="998469" y="29399"/>
                  </a:lnTo>
                  <a:lnTo>
                    <a:pt x="1044966" y="49382"/>
                  </a:lnTo>
                  <a:lnTo>
                    <a:pt x="1097348" y="76461"/>
                  </a:lnTo>
                  <a:lnTo>
                    <a:pt x="1137251" y="96610"/>
                  </a:lnTo>
                  <a:lnTo>
                    <a:pt x="1157203" y="104800"/>
                  </a:lnTo>
                  <a:lnTo>
                    <a:pt x="1177155" y="110101"/>
                  </a:lnTo>
                  <a:lnTo>
                    <a:pt x="1197106" y="112997"/>
                  </a:lnTo>
                  <a:lnTo>
                    <a:pt x="1217058" y="113024"/>
                  </a:lnTo>
                  <a:lnTo>
                    <a:pt x="1241784" y="109331"/>
                  </a:lnTo>
                  <a:lnTo>
                    <a:pt x="1256962" y="105712"/>
                  </a:lnTo>
                  <a:lnTo>
                    <a:pt x="1356720" y="74628"/>
                  </a:lnTo>
                  <a:lnTo>
                    <a:pt x="1376672" y="72580"/>
                  </a:lnTo>
                  <a:lnTo>
                    <a:pt x="1396625" y="73348"/>
                  </a:lnTo>
                  <a:lnTo>
                    <a:pt x="1423051" y="79357"/>
                  </a:lnTo>
                  <a:lnTo>
                    <a:pt x="1448709" y="89348"/>
                  </a:lnTo>
                  <a:lnTo>
                    <a:pt x="1476432" y="102968"/>
                  </a:lnTo>
                  <a:lnTo>
                    <a:pt x="1516335" y="123047"/>
                  </a:lnTo>
                  <a:lnTo>
                    <a:pt x="1536286" y="131004"/>
                  </a:lnTo>
                  <a:lnTo>
                    <a:pt x="1568036" y="139305"/>
                  </a:lnTo>
                  <a:lnTo>
                    <a:pt x="1576190" y="140935"/>
                  </a:lnTo>
                  <a:lnTo>
                    <a:pt x="1675949" y="153265"/>
                  </a:lnTo>
                  <a:lnTo>
                    <a:pt x="1795660" y="180746"/>
                  </a:lnTo>
                  <a:lnTo>
                    <a:pt x="1835563" y="187180"/>
                  </a:lnTo>
                  <a:lnTo>
                    <a:pt x="1875467" y="190438"/>
                  </a:lnTo>
                  <a:lnTo>
                    <a:pt x="1895419" y="189079"/>
                  </a:lnTo>
                  <a:lnTo>
                    <a:pt x="1915370" y="184954"/>
                  </a:lnTo>
                  <a:lnTo>
                    <a:pt x="1935322" y="176399"/>
                  </a:lnTo>
                  <a:lnTo>
                    <a:pt x="1960317" y="159288"/>
                  </a:lnTo>
                  <a:lnTo>
                    <a:pt x="1982104" y="139305"/>
                  </a:lnTo>
                  <a:lnTo>
                    <a:pt x="2015129" y="102766"/>
                  </a:lnTo>
                  <a:lnTo>
                    <a:pt x="2044935" y="69365"/>
                  </a:lnTo>
                  <a:lnTo>
                    <a:pt x="2065346" y="49382"/>
                  </a:lnTo>
                  <a:lnTo>
                    <a:pt x="2077155" y="39391"/>
                  </a:lnTo>
                  <a:lnTo>
                    <a:pt x="2094936" y="27910"/>
                  </a:lnTo>
                  <a:lnTo>
                    <a:pt x="2114888" y="20048"/>
                  </a:lnTo>
                  <a:lnTo>
                    <a:pt x="2134840" y="18432"/>
                  </a:lnTo>
                  <a:lnTo>
                    <a:pt x="2154791" y="21932"/>
                  </a:lnTo>
                  <a:lnTo>
                    <a:pt x="2174743" y="29952"/>
                  </a:lnTo>
                  <a:lnTo>
                    <a:pt x="2204809" y="49382"/>
                  </a:lnTo>
                  <a:lnTo>
                    <a:pt x="2229246" y="69365"/>
                  </a:lnTo>
                  <a:lnTo>
                    <a:pt x="2262730" y="99340"/>
                  </a:lnTo>
                  <a:lnTo>
                    <a:pt x="2296834" y="129314"/>
                  </a:lnTo>
                  <a:lnTo>
                    <a:pt x="2324640" y="149297"/>
                  </a:lnTo>
                  <a:lnTo>
                    <a:pt x="2341724" y="159288"/>
                  </a:lnTo>
                  <a:lnTo>
                    <a:pt x="2354310" y="165468"/>
                  </a:lnTo>
                  <a:lnTo>
                    <a:pt x="2374261" y="171596"/>
                  </a:lnTo>
                  <a:lnTo>
                    <a:pt x="2394213" y="174556"/>
                  </a:lnTo>
                  <a:lnTo>
                    <a:pt x="2414165" y="174414"/>
                  </a:lnTo>
                  <a:lnTo>
                    <a:pt x="2444096" y="169280"/>
                  </a:lnTo>
                  <a:lnTo>
                    <a:pt x="2454068" y="167010"/>
                  </a:lnTo>
                  <a:lnTo>
                    <a:pt x="2493972" y="152993"/>
                  </a:lnTo>
                  <a:lnTo>
                    <a:pt x="2533875" y="135658"/>
                  </a:lnTo>
                  <a:lnTo>
                    <a:pt x="2613683" y="97631"/>
                  </a:lnTo>
                  <a:lnTo>
                    <a:pt x="2633634" y="91098"/>
                  </a:lnTo>
                  <a:lnTo>
                    <a:pt x="2653586" y="87945"/>
                  </a:lnTo>
                  <a:lnTo>
                    <a:pt x="2673538" y="90204"/>
                  </a:lnTo>
                  <a:lnTo>
                    <a:pt x="2695091" y="99340"/>
                  </a:lnTo>
                  <a:lnTo>
                    <a:pt x="2718538" y="119322"/>
                  </a:lnTo>
                  <a:lnTo>
                    <a:pt x="2736076" y="139305"/>
                  </a:lnTo>
                  <a:lnTo>
                    <a:pt x="2769895" y="189263"/>
                  </a:lnTo>
                  <a:lnTo>
                    <a:pt x="2821684" y="269195"/>
                  </a:lnTo>
                  <a:lnTo>
                    <a:pt x="2838196" y="289178"/>
                  </a:lnTo>
                  <a:lnTo>
                    <a:pt x="2853104" y="304091"/>
                  </a:lnTo>
                  <a:lnTo>
                    <a:pt x="2873055" y="316204"/>
                  </a:lnTo>
                  <a:lnTo>
                    <a:pt x="2893007" y="320667"/>
                  </a:lnTo>
                  <a:lnTo>
                    <a:pt x="2912959" y="318046"/>
                  </a:lnTo>
                  <a:lnTo>
                    <a:pt x="2934740" y="309161"/>
                  </a:lnTo>
                  <a:lnTo>
                    <a:pt x="2972814" y="284256"/>
                  </a:lnTo>
                  <a:lnTo>
                    <a:pt x="2972814" y="284256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任意多边形: 形状 2383">
              <a:extLst>
                <a:ext uri="{FF2B5EF4-FFF2-40B4-BE49-F238E27FC236}">
                  <a16:creationId xmlns:a16="http://schemas.microsoft.com/office/drawing/2014/main" id="{2B388E5F-5102-6C9F-D131-9D533276A182}"/>
                </a:ext>
              </a:extLst>
            </p:cNvPr>
            <p:cNvSpPr/>
            <p:nvPr/>
          </p:nvSpPr>
          <p:spPr>
            <a:xfrm>
              <a:off x="8983638" y="2690550"/>
              <a:ext cx="2972814" cy="284206"/>
            </a:xfrm>
            <a:custGeom>
              <a:avLst/>
              <a:gdLst>
                <a:gd name="connsiteX0" fmla="*/ 0 w 2972814"/>
                <a:gd name="connsiteY0" fmla="*/ 64852 h 284206"/>
                <a:gd name="connsiteX1" fmla="*/ 19952 w 2972814"/>
                <a:gd name="connsiteY1" fmla="*/ 71170 h 284206"/>
                <a:gd name="connsiteX2" fmla="*/ 44575 w 2972814"/>
                <a:gd name="connsiteY2" fmla="*/ 89923 h 284206"/>
                <a:gd name="connsiteX3" fmla="*/ 62936 w 2972814"/>
                <a:gd name="connsiteY3" fmla="*/ 109906 h 284206"/>
                <a:gd name="connsiteX4" fmla="*/ 99759 w 2972814"/>
                <a:gd name="connsiteY4" fmla="*/ 162183 h 284206"/>
                <a:gd name="connsiteX5" fmla="*/ 139662 w 2972814"/>
                <a:gd name="connsiteY5" fmla="*/ 221075 h 284206"/>
                <a:gd name="connsiteX6" fmla="*/ 163476 w 2972814"/>
                <a:gd name="connsiteY6" fmla="*/ 249787 h 284206"/>
                <a:gd name="connsiteX7" fmla="*/ 179566 w 2972814"/>
                <a:gd name="connsiteY7" fmla="*/ 265262 h 284206"/>
                <a:gd name="connsiteX8" fmla="*/ 199518 w 2972814"/>
                <a:gd name="connsiteY8" fmla="*/ 277683 h 284206"/>
                <a:gd name="connsiteX9" fmla="*/ 219469 w 2972814"/>
                <a:gd name="connsiteY9" fmla="*/ 284207 h 284206"/>
                <a:gd name="connsiteX10" fmla="*/ 239421 w 2972814"/>
                <a:gd name="connsiteY10" fmla="*/ 283923 h 284206"/>
                <a:gd name="connsiteX11" fmla="*/ 259373 w 2972814"/>
                <a:gd name="connsiteY11" fmla="*/ 278704 h 284206"/>
                <a:gd name="connsiteX12" fmla="*/ 295300 w 2972814"/>
                <a:gd name="connsiteY12" fmla="*/ 259779 h 284206"/>
                <a:gd name="connsiteX13" fmla="*/ 359132 w 2972814"/>
                <a:gd name="connsiteY13" fmla="*/ 222715 h 284206"/>
                <a:gd name="connsiteX14" fmla="*/ 391846 w 2972814"/>
                <a:gd name="connsiteY14" fmla="*/ 209821 h 284206"/>
                <a:gd name="connsiteX15" fmla="*/ 418987 w 2972814"/>
                <a:gd name="connsiteY15" fmla="*/ 202051 h 284206"/>
                <a:gd name="connsiteX16" fmla="*/ 464974 w 2972814"/>
                <a:gd name="connsiteY16" fmla="*/ 189838 h 284206"/>
                <a:gd name="connsiteX17" fmla="*/ 498794 w 2972814"/>
                <a:gd name="connsiteY17" fmla="*/ 177479 h 284206"/>
                <a:gd name="connsiteX18" fmla="*/ 618505 w 2972814"/>
                <a:gd name="connsiteY18" fmla="*/ 122956 h 284206"/>
                <a:gd name="connsiteX19" fmla="*/ 658408 w 2972814"/>
                <a:gd name="connsiteY19" fmla="*/ 105651 h 284206"/>
                <a:gd name="connsiteX20" fmla="*/ 686614 w 2972814"/>
                <a:gd name="connsiteY20" fmla="*/ 89923 h 284206"/>
                <a:gd name="connsiteX21" fmla="*/ 713761 w 2972814"/>
                <a:gd name="connsiteY21" fmla="*/ 69940 h 284206"/>
                <a:gd name="connsiteX22" fmla="*/ 725459 w 2972814"/>
                <a:gd name="connsiteY22" fmla="*/ 59949 h 284206"/>
                <a:gd name="connsiteX23" fmla="*/ 766905 w 2972814"/>
                <a:gd name="connsiteY23" fmla="*/ 19983 h 284206"/>
                <a:gd name="connsiteX24" fmla="*/ 788243 w 2972814"/>
                <a:gd name="connsiteY24" fmla="*/ 0 h 284206"/>
                <a:gd name="connsiteX25" fmla="*/ 1042065 w 2972814"/>
                <a:gd name="connsiteY25" fmla="*/ 0 h 284206"/>
                <a:gd name="connsiteX26" fmla="*/ 1097348 w 2972814"/>
                <a:gd name="connsiteY26" fmla="*/ 28494 h 284206"/>
                <a:gd name="connsiteX27" fmla="*/ 1140363 w 2972814"/>
                <a:gd name="connsiteY27" fmla="*/ 49957 h 284206"/>
                <a:gd name="connsiteX28" fmla="*/ 1157203 w 2972814"/>
                <a:gd name="connsiteY28" fmla="*/ 56646 h 284206"/>
                <a:gd name="connsiteX29" fmla="*/ 1177155 w 2972814"/>
                <a:gd name="connsiteY29" fmla="*/ 62181 h 284206"/>
                <a:gd name="connsiteX30" fmla="*/ 1197106 w 2972814"/>
                <a:gd name="connsiteY30" fmla="*/ 64946 h 284206"/>
                <a:gd name="connsiteX31" fmla="*/ 1217058 w 2972814"/>
                <a:gd name="connsiteY31" fmla="*/ 65004 h 284206"/>
                <a:gd name="connsiteX32" fmla="*/ 1247252 w 2972814"/>
                <a:gd name="connsiteY32" fmla="*/ 59949 h 284206"/>
                <a:gd name="connsiteX33" fmla="*/ 1276913 w 2972814"/>
                <a:gd name="connsiteY33" fmla="*/ 51561 h 284206"/>
                <a:gd name="connsiteX34" fmla="*/ 1336769 w 2972814"/>
                <a:gd name="connsiteY34" fmla="*/ 31284 h 284206"/>
                <a:gd name="connsiteX35" fmla="*/ 1356720 w 2972814"/>
                <a:gd name="connsiteY35" fmla="*/ 26712 h 284206"/>
                <a:gd name="connsiteX36" fmla="*/ 1376672 w 2972814"/>
                <a:gd name="connsiteY36" fmla="*/ 24863 h 284206"/>
                <a:gd name="connsiteX37" fmla="*/ 1396625 w 2972814"/>
                <a:gd name="connsiteY37" fmla="*/ 25444 h 284206"/>
                <a:gd name="connsiteX38" fmla="*/ 1417988 w 2972814"/>
                <a:gd name="connsiteY38" fmla="*/ 29974 h 284206"/>
                <a:gd name="connsiteX39" fmla="*/ 1445330 w 2972814"/>
                <a:gd name="connsiteY39" fmla="*/ 39966 h 284206"/>
                <a:gd name="connsiteX40" fmla="*/ 1476432 w 2972814"/>
                <a:gd name="connsiteY40" fmla="*/ 55130 h 284206"/>
                <a:gd name="connsiteX41" fmla="*/ 1516335 w 2972814"/>
                <a:gd name="connsiteY41" fmla="*/ 75268 h 284206"/>
                <a:gd name="connsiteX42" fmla="*/ 1536286 w 2972814"/>
                <a:gd name="connsiteY42" fmla="*/ 83176 h 284206"/>
                <a:gd name="connsiteX43" fmla="*/ 1561272 w 2972814"/>
                <a:gd name="connsiteY43" fmla="*/ 89923 h 284206"/>
                <a:gd name="connsiteX44" fmla="*/ 1596142 w 2972814"/>
                <a:gd name="connsiteY44" fmla="*/ 95363 h 284206"/>
                <a:gd name="connsiteX45" fmla="*/ 1655997 w 2972814"/>
                <a:gd name="connsiteY45" fmla="*/ 101915 h 284206"/>
                <a:gd name="connsiteX46" fmla="*/ 1695900 w 2972814"/>
                <a:gd name="connsiteY46" fmla="*/ 110247 h 284206"/>
                <a:gd name="connsiteX47" fmla="*/ 1795660 w 2972814"/>
                <a:gd name="connsiteY47" fmla="*/ 133066 h 284206"/>
                <a:gd name="connsiteX48" fmla="*/ 1855515 w 2972814"/>
                <a:gd name="connsiteY48" fmla="*/ 141522 h 284206"/>
                <a:gd name="connsiteX49" fmla="*/ 1875467 w 2972814"/>
                <a:gd name="connsiteY49" fmla="*/ 142545 h 284206"/>
                <a:gd name="connsiteX50" fmla="*/ 1900927 w 2972814"/>
                <a:gd name="connsiteY50" fmla="*/ 139881 h 284206"/>
                <a:gd name="connsiteX51" fmla="*/ 1915370 w 2972814"/>
                <a:gd name="connsiteY51" fmla="*/ 136875 h 284206"/>
                <a:gd name="connsiteX52" fmla="*/ 1935322 w 2972814"/>
                <a:gd name="connsiteY52" fmla="*/ 128340 h 284206"/>
                <a:gd name="connsiteX53" fmla="*/ 1961655 w 2972814"/>
                <a:gd name="connsiteY53" fmla="*/ 109906 h 284206"/>
                <a:gd name="connsiteX54" fmla="*/ 1983148 w 2972814"/>
                <a:gd name="connsiteY54" fmla="*/ 89923 h 284206"/>
                <a:gd name="connsiteX55" fmla="*/ 2010791 w 2972814"/>
                <a:gd name="connsiteY55" fmla="*/ 59949 h 284206"/>
                <a:gd name="connsiteX56" fmla="*/ 2046147 w 2972814"/>
                <a:gd name="connsiteY56" fmla="*/ 19983 h 284206"/>
                <a:gd name="connsiteX57" fmla="*/ 2055739 w 2972814"/>
                <a:gd name="connsiteY57" fmla="*/ 9991 h 284206"/>
                <a:gd name="connsiteX58" fmla="*/ 2067112 w 2972814"/>
                <a:gd name="connsiteY58" fmla="*/ 0 h 284206"/>
                <a:gd name="connsiteX59" fmla="*/ 2202406 w 2972814"/>
                <a:gd name="connsiteY59" fmla="*/ 0 h 284206"/>
                <a:gd name="connsiteX60" fmla="*/ 2227457 w 2972814"/>
                <a:gd name="connsiteY60" fmla="*/ 19983 h 284206"/>
                <a:gd name="connsiteX61" fmla="*/ 2239047 w 2972814"/>
                <a:gd name="connsiteY61" fmla="*/ 29974 h 284206"/>
                <a:gd name="connsiteX62" fmla="*/ 2274503 w 2972814"/>
                <a:gd name="connsiteY62" fmla="*/ 62458 h 284206"/>
                <a:gd name="connsiteX63" fmla="*/ 2307596 w 2972814"/>
                <a:gd name="connsiteY63" fmla="*/ 89923 h 284206"/>
                <a:gd name="connsiteX64" fmla="*/ 2321810 w 2972814"/>
                <a:gd name="connsiteY64" fmla="*/ 99915 h 284206"/>
                <a:gd name="connsiteX65" fmla="*/ 2338445 w 2972814"/>
                <a:gd name="connsiteY65" fmla="*/ 109906 h 284206"/>
                <a:gd name="connsiteX66" fmla="*/ 2361225 w 2972814"/>
                <a:gd name="connsiteY66" fmla="*/ 119898 h 284206"/>
                <a:gd name="connsiteX67" fmla="*/ 2374261 w 2972814"/>
                <a:gd name="connsiteY67" fmla="*/ 124027 h 284206"/>
                <a:gd name="connsiteX68" fmla="*/ 2394213 w 2972814"/>
                <a:gd name="connsiteY68" fmla="*/ 127092 h 284206"/>
                <a:gd name="connsiteX69" fmla="*/ 2414165 w 2972814"/>
                <a:gd name="connsiteY69" fmla="*/ 126999 h 284206"/>
                <a:gd name="connsiteX70" fmla="*/ 2434117 w 2972814"/>
                <a:gd name="connsiteY70" fmla="*/ 124142 h 284206"/>
                <a:gd name="connsiteX71" fmla="*/ 2474020 w 2972814"/>
                <a:gd name="connsiteY71" fmla="*/ 113055 h 284206"/>
                <a:gd name="connsiteX72" fmla="*/ 2513924 w 2972814"/>
                <a:gd name="connsiteY72" fmla="*/ 97244 h 284206"/>
                <a:gd name="connsiteX73" fmla="*/ 2553827 w 2972814"/>
                <a:gd name="connsiteY73" fmla="*/ 78733 h 284206"/>
                <a:gd name="connsiteX74" fmla="*/ 2613928 w 2972814"/>
                <a:gd name="connsiteY74" fmla="*/ 49957 h 284206"/>
                <a:gd name="connsiteX75" fmla="*/ 2633634 w 2972814"/>
                <a:gd name="connsiteY75" fmla="*/ 43630 h 284206"/>
                <a:gd name="connsiteX76" fmla="*/ 2653586 w 2972814"/>
                <a:gd name="connsiteY76" fmla="*/ 40300 h 284206"/>
                <a:gd name="connsiteX77" fmla="*/ 2673538 w 2972814"/>
                <a:gd name="connsiteY77" fmla="*/ 42390 h 284206"/>
                <a:gd name="connsiteX78" fmla="*/ 2693490 w 2972814"/>
                <a:gd name="connsiteY78" fmla="*/ 50423 h 284206"/>
                <a:gd name="connsiteX79" fmla="*/ 2717203 w 2972814"/>
                <a:gd name="connsiteY79" fmla="*/ 69940 h 284206"/>
                <a:gd name="connsiteX80" fmla="*/ 2742080 w 2972814"/>
                <a:gd name="connsiteY80" fmla="*/ 99915 h 284206"/>
                <a:gd name="connsiteX81" fmla="*/ 2762420 w 2972814"/>
                <a:gd name="connsiteY81" fmla="*/ 129889 h 284206"/>
                <a:gd name="connsiteX82" fmla="*/ 2820499 w 2972814"/>
                <a:gd name="connsiteY82" fmla="*/ 219813 h 284206"/>
                <a:gd name="connsiteX83" fmla="*/ 2836373 w 2972814"/>
                <a:gd name="connsiteY83" fmla="*/ 239796 h 284206"/>
                <a:gd name="connsiteX84" fmla="*/ 2859237 w 2972814"/>
                <a:gd name="connsiteY84" fmla="*/ 259779 h 284206"/>
                <a:gd name="connsiteX85" fmla="*/ 2873055 w 2972814"/>
                <a:gd name="connsiteY85" fmla="*/ 268316 h 284206"/>
                <a:gd name="connsiteX86" fmla="*/ 2893007 w 2972814"/>
                <a:gd name="connsiteY86" fmla="*/ 272574 h 284206"/>
                <a:gd name="connsiteX87" fmla="*/ 2913715 w 2972814"/>
                <a:gd name="connsiteY87" fmla="*/ 269770 h 284206"/>
                <a:gd name="connsiteX88" fmla="*/ 2936334 w 2972814"/>
                <a:gd name="connsiteY88" fmla="*/ 259779 h 284206"/>
                <a:gd name="connsiteX89" fmla="*/ 2953458 w 2972814"/>
                <a:gd name="connsiteY89" fmla="*/ 249787 h 284206"/>
                <a:gd name="connsiteX90" fmla="*/ 2972814 w 2972814"/>
                <a:gd name="connsiteY90" fmla="*/ 236264 h 284206"/>
                <a:gd name="connsiteX91" fmla="*/ 2972814 w 2972814"/>
                <a:gd name="connsiteY91" fmla="*/ 236264 h 28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2972814" h="284206">
                  <a:moveTo>
                    <a:pt x="0" y="64852"/>
                  </a:moveTo>
                  <a:lnTo>
                    <a:pt x="19952" y="71170"/>
                  </a:lnTo>
                  <a:lnTo>
                    <a:pt x="44575" y="89923"/>
                  </a:lnTo>
                  <a:lnTo>
                    <a:pt x="62936" y="109906"/>
                  </a:lnTo>
                  <a:lnTo>
                    <a:pt x="99759" y="162183"/>
                  </a:lnTo>
                  <a:lnTo>
                    <a:pt x="139662" y="221075"/>
                  </a:lnTo>
                  <a:lnTo>
                    <a:pt x="163476" y="249787"/>
                  </a:lnTo>
                  <a:lnTo>
                    <a:pt x="179566" y="265262"/>
                  </a:lnTo>
                  <a:lnTo>
                    <a:pt x="199518" y="277683"/>
                  </a:lnTo>
                  <a:lnTo>
                    <a:pt x="219469" y="284207"/>
                  </a:lnTo>
                  <a:lnTo>
                    <a:pt x="239421" y="283923"/>
                  </a:lnTo>
                  <a:lnTo>
                    <a:pt x="259373" y="278704"/>
                  </a:lnTo>
                  <a:lnTo>
                    <a:pt x="295300" y="259779"/>
                  </a:lnTo>
                  <a:lnTo>
                    <a:pt x="359132" y="222715"/>
                  </a:lnTo>
                  <a:lnTo>
                    <a:pt x="391846" y="209821"/>
                  </a:lnTo>
                  <a:lnTo>
                    <a:pt x="418987" y="202051"/>
                  </a:lnTo>
                  <a:lnTo>
                    <a:pt x="464974" y="189838"/>
                  </a:lnTo>
                  <a:lnTo>
                    <a:pt x="498794" y="177479"/>
                  </a:lnTo>
                  <a:lnTo>
                    <a:pt x="618505" y="122956"/>
                  </a:lnTo>
                  <a:lnTo>
                    <a:pt x="658408" y="105651"/>
                  </a:lnTo>
                  <a:lnTo>
                    <a:pt x="686614" y="89923"/>
                  </a:lnTo>
                  <a:lnTo>
                    <a:pt x="713761" y="69940"/>
                  </a:lnTo>
                  <a:lnTo>
                    <a:pt x="725459" y="59949"/>
                  </a:lnTo>
                  <a:lnTo>
                    <a:pt x="766905" y="19983"/>
                  </a:lnTo>
                  <a:lnTo>
                    <a:pt x="788243" y="0"/>
                  </a:lnTo>
                  <a:moveTo>
                    <a:pt x="1042065" y="0"/>
                  </a:moveTo>
                  <a:lnTo>
                    <a:pt x="1097348" y="28494"/>
                  </a:lnTo>
                  <a:lnTo>
                    <a:pt x="1140363" y="49957"/>
                  </a:lnTo>
                  <a:lnTo>
                    <a:pt x="1157203" y="56646"/>
                  </a:lnTo>
                  <a:lnTo>
                    <a:pt x="1177155" y="62181"/>
                  </a:lnTo>
                  <a:lnTo>
                    <a:pt x="1197106" y="64946"/>
                  </a:lnTo>
                  <a:lnTo>
                    <a:pt x="1217058" y="65004"/>
                  </a:lnTo>
                  <a:lnTo>
                    <a:pt x="1247252" y="59949"/>
                  </a:lnTo>
                  <a:lnTo>
                    <a:pt x="1276913" y="51561"/>
                  </a:lnTo>
                  <a:lnTo>
                    <a:pt x="1336769" y="31284"/>
                  </a:lnTo>
                  <a:lnTo>
                    <a:pt x="1356720" y="26712"/>
                  </a:lnTo>
                  <a:lnTo>
                    <a:pt x="1376672" y="24863"/>
                  </a:lnTo>
                  <a:lnTo>
                    <a:pt x="1396625" y="25444"/>
                  </a:lnTo>
                  <a:lnTo>
                    <a:pt x="1417988" y="29974"/>
                  </a:lnTo>
                  <a:lnTo>
                    <a:pt x="1445330" y="39966"/>
                  </a:lnTo>
                  <a:lnTo>
                    <a:pt x="1476432" y="55130"/>
                  </a:lnTo>
                  <a:lnTo>
                    <a:pt x="1516335" y="75268"/>
                  </a:lnTo>
                  <a:lnTo>
                    <a:pt x="1536286" y="83176"/>
                  </a:lnTo>
                  <a:lnTo>
                    <a:pt x="1561272" y="89923"/>
                  </a:lnTo>
                  <a:lnTo>
                    <a:pt x="1596142" y="95363"/>
                  </a:lnTo>
                  <a:lnTo>
                    <a:pt x="1655997" y="101915"/>
                  </a:lnTo>
                  <a:lnTo>
                    <a:pt x="1695900" y="110247"/>
                  </a:lnTo>
                  <a:lnTo>
                    <a:pt x="1795660" y="133066"/>
                  </a:lnTo>
                  <a:lnTo>
                    <a:pt x="1855515" y="141522"/>
                  </a:lnTo>
                  <a:lnTo>
                    <a:pt x="1875467" y="142545"/>
                  </a:lnTo>
                  <a:lnTo>
                    <a:pt x="1900927" y="139881"/>
                  </a:lnTo>
                  <a:lnTo>
                    <a:pt x="1915370" y="136875"/>
                  </a:lnTo>
                  <a:lnTo>
                    <a:pt x="1935322" y="128340"/>
                  </a:lnTo>
                  <a:lnTo>
                    <a:pt x="1961655" y="109906"/>
                  </a:lnTo>
                  <a:lnTo>
                    <a:pt x="1983148" y="89923"/>
                  </a:lnTo>
                  <a:lnTo>
                    <a:pt x="2010791" y="59949"/>
                  </a:lnTo>
                  <a:lnTo>
                    <a:pt x="2046147" y="19983"/>
                  </a:lnTo>
                  <a:lnTo>
                    <a:pt x="2055739" y="9991"/>
                  </a:lnTo>
                  <a:lnTo>
                    <a:pt x="2067112" y="0"/>
                  </a:lnTo>
                  <a:moveTo>
                    <a:pt x="2202406" y="0"/>
                  </a:moveTo>
                  <a:lnTo>
                    <a:pt x="2227457" y="19983"/>
                  </a:lnTo>
                  <a:lnTo>
                    <a:pt x="2239047" y="29974"/>
                  </a:lnTo>
                  <a:lnTo>
                    <a:pt x="2274503" y="62458"/>
                  </a:lnTo>
                  <a:lnTo>
                    <a:pt x="2307596" y="89923"/>
                  </a:lnTo>
                  <a:lnTo>
                    <a:pt x="2321810" y="99915"/>
                  </a:lnTo>
                  <a:lnTo>
                    <a:pt x="2338445" y="109906"/>
                  </a:lnTo>
                  <a:lnTo>
                    <a:pt x="2361225" y="119898"/>
                  </a:lnTo>
                  <a:lnTo>
                    <a:pt x="2374261" y="124027"/>
                  </a:lnTo>
                  <a:lnTo>
                    <a:pt x="2394213" y="127092"/>
                  </a:lnTo>
                  <a:lnTo>
                    <a:pt x="2414165" y="126999"/>
                  </a:lnTo>
                  <a:lnTo>
                    <a:pt x="2434117" y="124142"/>
                  </a:lnTo>
                  <a:lnTo>
                    <a:pt x="2474020" y="113055"/>
                  </a:lnTo>
                  <a:lnTo>
                    <a:pt x="2513924" y="97244"/>
                  </a:lnTo>
                  <a:lnTo>
                    <a:pt x="2553827" y="78733"/>
                  </a:lnTo>
                  <a:lnTo>
                    <a:pt x="2613928" y="49957"/>
                  </a:lnTo>
                  <a:lnTo>
                    <a:pt x="2633634" y="43630"/>
                  </a:lnTo>
                  <a:lnTo>
                    <a:pt x="2653586" y="40300"/>
                  </a:lnTo>
                  <a:lnTo>
                    <a:pt x="2673538" y="42390"/>
                  </a:lnTo>
                  <a:lnTo>
                    <a:pt x="2693490" y="50423"/>
                  </a:lnTo>
                  <a:lnTo>
                    <a:pt x="2717203" y="69940"/>
                  </a:lnTo>
                  <a:lnTo>
                    <a:pt x="2742080" y="99915"/>
                  </a:lnTo>
                  <a:lnTo>
                    <a:pt x="2762420" y="129889"/>
                  </a:lnTo>
                  <a:lnTo>
                    <a:pt x="2820499" y="219813"/>
                  </a:lnTo>
                  <a:lnTo>
                    <a:pt x="2836373" y="239796"/>
                  </a:lnTo>
                  <a:lnTo>
                    <a:pt x="2859237" y="259779"/>
                  </a:lnTo>
                  <a:lnTo>
                    <a:pt x="2873055" y="268316"/>
                  </a:lnTo>
                  <a:lnTo>
                    <a:pt x="2893007" y="272574"/>
                  </a:lnTo>
                  <a:lnTo>
                    <a:pt x="2913715" y="269770"/>
                  </a:lnTo>
                  <a:lnTo>
                    <a:pt x="2936334" y="259779"/>
                  </a:lnTo>
                  <a:lnTo>
                    <a:pt x="2953458" y="249787"/>
                  </a:lnTo>
                  <a:lnTo>
                    <a:pt x="2972814" y="236264"/>
                  </a:lnTo>
                  <a:lnTo>
                    <a:pt x="2972814" y="236264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任意多边形: 形状 2384">
              <a:extLst>
                <a:ext uri="{FF2B5EF4-FFF2-40B4-BE49-F238E27FC236}">
                  <a16:creationId xmlns:a16="http://schemas.microsoft.com/office/drawing/2014/main" id="{CF36361B-788A-02CE-0149-571319E2F06D}"/>
                </a:ext>
              </a:extLst>
            </p:cNvPr>
            <p:cNvSpPr/>
            <p:nvPr/>
          </p:nvSpPr>
          <p:spPr>
            <a:xfrm>
              <a:off x="9060202" y="2690550"/>
              <a:ext cx="2896250" cy="155982"/>
            </a:xfrm>
            <a:custGeom>
              <a:avLst/>
              <a:gdLst>
                <a:gd name="connsiteX0" fmla="*/ 0 w 2896250"/>
                <a:gd name="connsiteY0" fmla="*/ 0 h 155982"/>
                <a:gd name="connsiteX1" fmla="*/ 3244 w 2896250"/>
                <a:gd name="connsiteY1" fmla="*/ 4370 h 155982"/>
                <a:gd name="connsiteX2" fmla="*/ 7009 w 2896250"/>
                <a:gd name="connsiteY2" fmla="*/ 9991 h 155982"/>
                <a:gd name="connsiteX3" fmla="*/ 13671 w 2896250"/>
                <a:gd name="connsiteY3" fmla="*/ 19983 h 155982"/>
                <a:gd name="connsiteX4" fmla="*/ 20433 w 2896250"/>
                <a:gd name="connsiteY4" fmla="*/ 29974 h 155982"/>
                <a:gd name="connsiteX5" fmla="*/ 23195 w 2896250"/>
                <a:gd name="connsiteY5" fmla="*/ 33970 h 155982"/>
                <a:gd name="connsiteX6" fmla="*/ 27207 w 2896250"/>
                <a:gd name="connsiteY6" fmla="*/ 39966 h 155982"/>
                <a:gd name="connsiteX7" fmla="*/ 33655 w 2896250"/>
                <a:gd name="connsiteY7" fmla="*/ 49957 h 155982"/>
                <a:gd name="connsiteX8" fmla="*/ 40194 w 2896250"/>
                <a:gd name="connsiteY8" fmla="*/ 59949 h 155982"/>
                <a:gd name="connsiteX9" fmla="*/ 43147 w 2896250"/>
                <a:gd name="connsiteY9" fmla="*/ 64481 h 155982"/>
                <a:gd name="connsiteX10" fmla="*/ 46990 w 2896250"/>
                <a:gd name="connsiteY10" fmla="*/ 69940 h 155982"/>
                <a:gd name="connsiteX11" fmla="*/ 53998 w 2896250"/>
                <a:gd name="connsiteY11" fmla="*/ 79932 h 155982"/>
                <a:gd name="connsiteX12" fmla="*/ 60864 w 2896250"/>
                <a:gd name="connsiteY12" fmla="*/ 89923 h 155982"/>
                <a:gd name="connsiteX13" fmla="*/ 63099 w 2896250"/>
                <a:gd name="connsiteY13" fmla="*/ 93162 h 155982"/>
                <a:gd name="connsiteX14" fmla="*/ 68586 w 2896250"/>
                <a:gd name="connsiteY14" fmla="*/ 99915 h 155982"/>
                <a:gd name="connsiteX15" fmla="*/ 76760 w 2896250"/>
                <a:gd name="connsiteY15" fmla="*/ 109906 h 155982"/>
                <a:gd name="connsiteX16" fmla="*/ 83051 w 2896250"/>
                <a:gd name="connsiteY16" fmla="*/ 117699 h 155982"/>
                <a:gd name="connsiteX17" fmla="*/ 85312 w 2896250"/>
                <a:gd name="connsiteY17" fmla="*/ 119898 h 155982"/>
                <a:gd name="connsiteX18" fmla="*/ 95893 w 2896250"/>
                <a:gd name="connsiteY18" fmla="*/ 129889 h 155982"/>
                <a:gd name="connsiteX19" fmla="*/ 103002 w 2896250"/>
                <a:gd name="connsiteY19" fmla="*/ 136920 h 155982"/>
                <a:gd name="connsiteX20" fmla="*/ 107510 w 2896250"/>
                <a:gd name="connsiteY20" fmla="*/ 139881 h 155982"/>
                <a:gd name="connsiteX21" fmla="*/ 122954 w 2896250"/>
                <a:gd name="connsiteY21" fmla="*/ 149696 h 155982"/>
                <a:gd name="connsiteX22" fmla="*/ 123528 w 2896250"/>
                <a:gd name="connsiteY22" fmla="*/ 149872 h 155982"/>
                <a:gd name="connsiteX23" fmla="*/ 142906 w 2896250"/>
                <a:gd name="connsiteY23" fmla="*/ 155983 h 155982"/>
                <a:gd name="connsiteX24" fmla="*/ 162858 w 2896250"/>
                <a:gd name="connsiteY24" fmla="*/ 155608 h 155982"/>
                <a:gd name="connsiteX25" fmla="*/ 182809 w 2896250"/>
                <a:gd name="connsiteY25" fmla="*/ 150529 h 155982"/>
                <a:gd name="connsiteX26" fmla="*/ 184174 w 2896250"/>
                <a:gd name="connsiteY26" fmla="*/ 149872 h 155982"/>
                <a:gd name="connsiteX27" fmla="*/ 202761 w 2896250"/>
                <a:gd name="connsiteY27" fmla="*/ 140800 h 155982"/>
                <a:gd name="connsiteX28" fmla="*/ 204352 w 2896250"/>
                <a:gd name="connsiteY28" fmla="*/ 139881 h 155982"/>
                <a:gd name="connsiteX29" fmla="*/ 221204 w 2896250"/>
                <a:gd name="connsiteY29" fmla="*/ 129889 h 155982"/>
                <a:gd name="connsiteX30" fmla="*/ 222713 w 2896250"/>
                <a:gd name="connsiteY30" fmla="*/ 128985 h 155982"/>
                <a:gd name="connsiteX31" fmla="*/ 237279 w 2896250"/>
                <a:gd name="connsiteY31" fmla="*/ 119898 h 155982"/>
                <a:gd name="connsiteX32" fmla="*/ 242665 w 2896250"/>
                <a:gd name="connsiteY32" fmla="*/ 116516 h 155982"/>
                <a:gd name="connsiteX33" fmla="*/ 253772 w 2896250"/>
                <a:gd name="connsiteY33" fmla="*/ 109906 h 155982"/>
                <a:gd name="connsiteX34" fmla="*/ 262617 w 2896250"/>
                <a:gd name="connsiteY34" fmla="*/ 104822 h 155982"/>
                <a:gd name="connsiteX35" fmla="*/ 271968 w 2896250"/>
                <a:gd name="connsiteY35" fmla="*/ 99915 h 155982"/>
                <a:gd name="connsiteX36" fmla="*/ 282568 w 2896250"/>
                <a:gd name="connsiteY36" fmla="*/ 94112 h 155982"/>
                <a:gd name="connsiteX37" fmla="*/ 292922 w 2896250"/>
                <a:gd name="connsiteY37" fmla="*/ 89923 h 155982"/>
                <a:gd name="connsiteX38" fmla="*/ 302520 w 2896250"/>
                <a:gd name="connsiteY38" fmla="*/ 86010 h 155982"/>
                <a:gd name="connsiteX39" fmla="*/ 320702 w 2896250"/>
                <a:gd name="connsiteY39" fmla="*/ 79932 h 155982"/>
                <a:gd name="connsiteX40" fmla="*/ 322472 w 2896250"/>
                <a:gd name="connsiteY40" fmla="*/ 79369 h 155982"/>
                <a:gd name="connsiteX41" fmla="*/ 342424 w 2896250"/>
                <a:gd name="connsiteY41" fmla="*/ 74045 h 155982"/>
                <a:gd name="connsiteX42" fmla="*/ 358814 w 2896250"/>
                <a:gd name="connsiteY42" fmla="*/ 69940 h 155982"/>
                <a:gd name="connsiteX43" fmla="*/ 362375 w 2896250"/>
                <a:gd name="connsiteY43" fmla="*/ 69030 h 155982"/>
                <a:gd name="connsiteX44" fmla="*/ 382327 w 2896250"/>
                <a:gd name="connsiteY44" fmla="*/ 63567 h 155982"/>
                <a:gd name="connsiteX45" fmla="*/ 393071 w 2896250"/>
                <a:gd name="connsiteY45" fmla="*/ 59949 h 155982"/>
                <a:gd name="connsiteX46" fmla="*/ 402279 w 2896250"/>
                <a:gd name="connsiteY46" fmla="*/ 56910 h 155982"/>
                <a:gd name="connsiteX47" fmla="*/ 420096 w 2896250"/>
                <a:gd name="connsiteY47" fmla="*/ 49957 h 155982"/>
                <a:gd name="connsiteX48" fmla="*/ 422231 w 2896250"/>
                <a:gd name="connsiteY48" fmla="*/ 49122 h 155982"/>
                <a:gd name="connsiteX49" fmla="*/ 442182 w 2896250"/>
                <a:gd name="connsiteY49" fmla="*/ 40011 h 155982"/>
                <a:gd name="connsiteX50" fmla="*/ 442274 w 2896250"/>
                <a:gd name="connsiteY50" fmla="*/ 39966 h 155982"/>
                <a:gd name="connsiteX51" fmla="*/ 462134 w 2896250"/>
                <a:gd name="connsiteY51" fmla="*/ 30176 h 155982"/>
                <a:gd name="connsiteX52" fmla="*/ 462545 w 2896250"/>
                <a:gd name="connsiteY52" fmla="*/ 29974 h 155982"/>
                <a:gd name="connsiteX53" fmla="*/ 482086 w 2896250"/>
                <a:gd name="connsiteY53" fmla="*/ 20297 h 155982"/>
                <a:gd name="connsiteX54" fmla="*/ 482787 w 2896250"/>
                <a:gd name="connsiteY54" fmla="*/ 19983 h 155982"/>
                <a:gd name="connsiteX55" fmla="*/ 502038 w 2896250"/>
                <a:gd name="connsiteY55" fmla="*/ 11202 h 155982"/>
                <a:gd name="connsiteX56" fmla="*/ 504854 w 2896250"/>
                <a:gd name="connsiteY56" fmla="*/ 9991 h 155982"/>
                <a:gd name="connsiteX57" fmla="*/ 521990 w 2896250"/>
                <a:gd name="connsiteY57" fmla="*/ 2703 h 155982"/>
                <a:gd name="connsiteX58" fmla="*/ 528688 w 2896250"/>
                <a:gd name="connsiteY58" fmla="*/ 0 h 155982"/>
                <a:gd name="connsiteX59" fmla="*/ 1695126 w 2896250"/>
                <a:gd name="connsiteY59" fmla="*/ 0 h 155982"/>
                <a:gd name="connsiteX60" fmla="*/ 1699144 w 2896250"/>
                <a:gd name="connsiteY60" fmla="*/ 915 h 155982"/>
                <a:gd name="connsiteX61" fmla="*/ 1719096 w 2896250"/>
                <a:gd name="connsiteY61" fmla="*/ 4518 h 155982"/>
                <a:gd name="connsiteX62" fmla="*/ 1739048 w 2896250"/>
                <a:gd name="connsiteY62" fmla="*/ 7786 h 155982"/>
                <a:gd name="connsiteX63" fmla="*/ 1754083 w 2896250"/>
                <a:gd name="connsiteY63" fmla="*/ 9991 h 155982"/>
                <a:gd name="connsiteX64" fmla="*/ 1759000 w 2896250"/>
                <a:gd name="connsiteY64" fmla="*/ 10716 h 155982"/>
                <a:gd name="connsiteX65" fmla="*/ 1778952 w 2896250"/>
                <a:gd name="connsiteY65" fmla="*/ 12833 h 155982"/>
                <a:gd name="connsiteX66" fmla="*/ 1798903 w 2896250"/>
                <a:gd name="connsiteY66" fmla="*/ 13944 h 155982"/>
                <a:gd name="connsiteX67" fmla="*/ 1818855 w 2896250"/>
                <a:gd name="connsiteY67" fmla="*/ 12706 h 155982"/>
                <a:gd name="connsiteX68" fmla="*/ 1832213 w 2896250"/>
                <a:gd name="connsiteY68" fmla="*/ 9991 h 155982"/>
                <a:gd name="connsiteX69" fmla="*/ 1838807 w 2896250"/>
                <a:gd name="connsiteY69" fmla="*/ 8621 h 155982"/>
                <a:gd name="connsiteX70" fmla="*/ 1858245 w 2896250"/>
                <a:gd name="connsiteY70" fmla="*/ 0 h 155982"/>
                <a:gd name="connsiteX71" fmla="*/ 2684864 w 2896250"/>
                <a:gd name="connsiteY71" fmla="*/ 0 h 155982"/>
                <a:gd name="connsiteX72" fmla="*/ 2691147 w 2896250"/>
                <a:gd name="connsiteY72" fmla="*/ 9991 h 155982"/>
                <a:gd name="connsiteX73" fmla="*/ 2696733 w 2896250"/>
                <a:gd name="connsiteY73" fmla="*/ 18759 h 155982"/>
                <a:gd name="connsiteX74" fmla="*/ 2697492 w 2896250"/>
                <a:gd name="connsiteY74" fmla="*/ 19983 h 155982"/>
                <a:gd name="connsiteX75" fmla="*/ 2703687 w 2896250"/>
                <a:gd name="connsiteY75" fmla="*/ 29974 h 155982"/>
                <a:gd name="connsiteX76" fmla="*/ 2709917 w 2896250"/>
                <a:gd name="connsiteY76" fmla="*/ 39966 h 155982"/>
                <a:gd name="connsiteX77" fmla="*/ 2715898 w 2896250"/>
                <a:gd name="connsiteY77" fmla="*/ 49957 h 155982"/>
                <a:gd name="connsiteX78" fmla="*/ 2716685 w 2896250"/>
                <a:gd name="connsiteY78" fmla="*/ 51197 h 155982"/>
                <a:gd name="connsiteX79" fmla="*/ 2722634 w 2896250"/>
                <a:gd name="connsiteY79" fmla="*/ 59949 h 155982"/>
                <a:gd name="connsiteX80" fmla="*/ 2728910 w 2896250"/>
                <a:gd name="connsiteY80" fmla="*/ 69940 h 155982"/>
                <a:gd name="connsiteX81" fmla="*/ 2735503 w 2896250"/>
                <a:gd name="connsiteY81" fmla="*/ 79932 h 155982"/>
                <a:gd name="connsiteX82" fmla="*/ 2736637 w 2896250"/>
                <a:gd name="connsiteY82" fmla="*/ 81661 h 155982"/>
                <a:gd name="connsiteX83" fmla="*/ 2742929 w 2896250"/>
                <a:gd name="connsiteY83" fmla="*/ 89923 h 155982"/>
                <a:gd name="connsiteX84" fmla="*/ 2750660 w 2896250"/>
                <a:gd name="connsiteY84" fmla="*/ 99915 h 155982"/>
                <a:gd name="connsiteX85" fmla="*/ 2756588 w 2896250"/>
                <a:gd name="connsiteY85" fmla="*/ 107863 h 155982"/>
                <a:gd name="connsiteX86" fmla="*/ 2758594 w 2896250"/>
                <a:gd name="connsiteY86" fmla="*/ 109906 h 155982"/>
                <a:gd name="connsiteX87" fmla="*/ 2768669 w 2896250"/>
                <a:gd name="connsiteY87" fmla="*/ 119898 h 155982"/>
                <a:gd name="connsiteX88" fmla="*/ 2776540 w 2896250"/>
                <a:gd name="connsiteY88" fmla="*/ 127742 h 155982"/>
                <a:gd name="connsiteX89" fmla="*/ 2780055 w 2896250"/>
                <a:gd name="connsiteY89" fmla="*/ 129889 h 155982"/>
                <a:gd name="connsiteX90" fmla="*/ 2796086 w 2896250"/>
                <a:gd name="connsiteY90" fmla="*/ 139881 h 155982"/>
                <a:gd name="connsiteX91" fmla="*/ 2796492 w 2896250"/>
                <a:gd name="connsiteY91" fmla="*/ 140130 h 155982"/>
                <a:gd name="connsiteX92" fmla="*/ 2816444 w 2896250"/>
                <a:gd name="connsiteY92" fmla="*/ 143983 h 155982"/>
                <a:gd name="connsiteX93" fmla="*/ 2836395 w 2896250"/>
                <a:gd name="connsiteY93" fmla="*/ 141675 h 155982"/>
                <a:gd name="connsiteX94" fmla="*/ 2840780 w 2896250"/>
                <a:gd name="connsiteY94" fmla="*/ 139881 h 155982"/>
                <a:gd name="connsiteX95" fmla="*/ 2856347 w 2896250"/>
                <a:gd name="connsiteY95" fmla="*/ 133437 h 155982"/>
                <a:gd name="connsiteX96" fmla="*/ 2862350 w 2896250"/>
                <a:gd name="connsiteY96" fmla="*/ 129889 h 155982"/>
                <a:gd name="connsiteX97" fmla="*/ 2876299 w 2896250"/>
                <a:gd name="connsiteY97" fmla="*/ 121821 h 155982"/>
                <a:gd name="connsiteX98" fmla="*/ 2879043 w 2896250"/>
                <a:gd name="connsiteY98" fmla="*/ 119898 h 155982"/>
                <a:gd name="connsiteX99" fmla="*/ 2893245 w 2896250"/>
                <a:gd name="connsiteY99" fmla="*/ 109906 h 155982"/>
                <a:gd name="connsiteX100" fmla="*/ 2896251 w 2896250"/>
                <a:gd name="connsiteY100" fmla="*/ 107788 h 155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896250" h="155982">
                  <a:moveTo>
                    <a:pt x="0" y="0"/>
                  </a:moveTo>
                  <a:lnTo>
                    <a:pt x="3244" y="4370"/>
                  </a:lnTo>
                  <a:lnTo>
                    <a:pt x="7009" y="9991"/>
                  </a:lnTo>
                  <a:lnTo>
                    <a:pt x="13671" y="19983"/>
                  </a:lnTo>
                  <a:lnTo>
                    <a:pt x="20433" y="29974"/>
                  </a:lnTo>
                  <a:lnTo>
                    <a:pt x="23195" y="33970"/>
                  </a:lnTo>
                  <a:lnTo>
                    <a:pt x="27207" y="39966"/>
                  </a:lnTo>
                  <a:lnTo>
                    <a:pt x="33655" y="49957"/>
                  </a:lnTo>
                  <a:lnTo>
                    <a:pt x="40194" y="59949"/>
                  </a:lnTo>
                  <a:lnTo>
                    <a:pt x="43147" y="64481"/>
                  </a:lnTo>
                  <a:lnTo>
                    <a:pt x="46990" y="69940"/>
                  </a:lnTo>
                  <a:lnTo>
                    <a:pt x="53998" y="79932"/>
                  </a:lnTo>
                  <a:lnTo>
                    <a:pt x="60864" y="89923"/>
                  </a:lnTo>
                  <a:lnTo>
                    <a:pt x="63099" y="93162"/>
                  </a:lnTo>
                  <a:lnTo>
                    <a:pt x="68586" y="99915"/>
                  </a:lnTo>
                  <a:lnTo>
                    <a:pt x="76760" y="109906"/>
                  </a:lnTo>
                  <a:lnTo>
                    <a:pt x="83051" y="117699"/>
                  </a:lnTo>
                  <a:lnTo>
                    <a:pt x="85312" y="119898"/>
                  </a:lnTo>
                  <a:lnTo>
                    <a:pt x="95893" y="129889"/>
                  </a:lnTo>
                  <a:lnTo>
                    <a:pt x="103002" y="136920"/>
                  </a:lnTo>
                  <a:lnTo>
                    <a:pt x="107510" y="139881"/>
                  </a:lnTo>
                  <a:lnTo>
                    <a:pt x="122954" y="149696"/>
                  </a:lnTo>
                  <a:lnTo>
                    <a:pt x="123528" y="149872"/>
                  </a:lnTo>
                  <a:lnTo>
                    <a:pt x="142906" y="155983"/>
                  </a:lnTo>
                  <a:lnTo>
                    <a:pt x="162858" y="155608"/>
                  </a:lnTo>
                  <a:lnTo>
                    <a:pt x="182809" y="150529"/>
                  </a:lnTo>
                  <a:lnTo>
                    <a:pt x="184174" y="149872"/>
                  </a:lnTo>
                  <a:lnTo>
                    <a:pt x="202761" y="140800"/>
                  </a:lnTo>
                  <a:lnTo>
                    <a:pt x="204352" y="139881"/>
                  </a:lnTo>
                  <a:lnTo>
                    <a:pt x="221204" y="129889"/>
                  </a:lnTo>
                  <a:lnTo>
                    <a:pt x="222713" y="128985"/>
                  </a:lnTo>
                  <a:lnTo>
                    <a:pt x="237279" y="119898"/>
                  </a:lnTo>
                  <a:lnTo>
                    <a:pt x="242665" y="116516"/>
                  </a:lnTo>
                  <a:lnTo>
                    <a:pt x="253772" y="109906"/>
                  </a:lnTo>
                  <a:lnTo>
                    <a:pt x="262617" y="104822"/>
                  </a:lnTo>
                  <a:lnTo>
                    <a:pt x="271968" y="99915"/>
                  </a:lnTo>
                  <a:lnTo>
                    <a:pt x="282568" y="94112"/>
                  </a:lnTo>
                  <a:lnTo>
                    <a:pt x="292922" y="89923"/>
                  </a:lnTo>
                  <a:lnTo>
                    <a:pt x="302520" y="86010"/>
                  </a:lnTo>
                  <a:lnTo>
                    <a:pt x="320702" y="79932"/>
                  </a:lnTo>
                  <a:lnTo>
                    <a:pt x="322472" y="79369"/>
                  </a:lnTo>
                  <a:lnTo>
                    <a:pt x="342424" y="74045"/>
                  </a:lnTo>
                  <a:lnTo>
                    <a:pt x="358814" y="69940"/>
                  </a:lnTo>
                  <a:lnTo>
                    <a:pt x="362375" y="69030"/>
                  </a:lnTo>
                  <a:lnTo>
                    <a:pt x="382327" y="63567"/>
                  </a:lnTo>
                  <a:lnTo>
                    <a:pt x="393071" y="59949"/>
                  </a:lnTo>
                  <a:lnTo>
                    <a:pt x="402279" y="56910"/>
                  </a:lnTo>
                  <a:lnTo>
                    <a:pt x="420096" y="49957"/>
                  </a:lnTo>
                  <a:lnTo>
                    <a:pt x="422231" y="49122"/>
                  </a:lnTo>
                  <a:lnTo>
                    <a:pt x="442182" y="40011"/>
                  </a:lnTo>
                  <a:lnTo>
                    <a:pt x="442274" y="39966"/>
                  </a:lnTo>
                  <a:lnTo>
                    <a:pt x="462134" y="30176"/>
                  </a:lnTo>
                  <a:lnTo>
                    <a:pt x="462545" y="29974"/>
                  </a:lnTo>
                  <a:lnTo>
                    <a:pt x="482086" y="20297"/>
                  </a:lnTo>
                  <a:lnTo>
                    <a:pt x="482787" y="19983"/>
                  </a:lnTo>
                  <a:lnTo>
                    <a:pt x="502038" y="11202"/>
                  </a:lnTo>
                  <a:lnTo>
                    <a:pt x="504854" y="9991"/>
                  </a:lnTo>
                  <a:lnTo>
                    <a:pt x="521990" y="2703"/>
                  </a:lnTo>
                  <a:lnTo>
                    <a:pt x="528688" y="0"/>
                  </a:lnTo>
                  <a:moveTo>
                    <a:pt x="1695126" y="0"/>
                  </a:moveTo>
                  <a:lnTo>
                    <a:pt x="1699144" y="915"/>
                  </a:lnTo>
                  <a:lnTo>
                    <a:pt x="1719096" y="4518"/>
                  </a:lnTo>
                  <a:lnTo>
                    <a:pt x="1739048" y="7786"/>
                  </a:lnTo>
                  <a:lnTo>
                    <a:pt x="1754083" y="9991"/>
                  </a:lnTo>
                  <a:lnTo>
                    <a:pt x="1759000" y="10716"/>
                  </a:lnTo>
                  <a:lnTo>
                    <a:pt x="1778952" y="12833"/>
                  </a:lnTo>
                  <a:lnTo>
                    <a:pt x="1798903" y="13944"/>
                  </a:lnTo>
                  <a:lnTo>
                    <a:pt x="1818855" y="12706"/>
                  </a:lnTo>
                  <a:lnTo>
                    <a:pt x="1832213" y="9991"/>
                  </a:lnTo>
                  <a:lnTo>
                    <a:pt x="1838807" y="8621"/>
                  </a:lnTo>
                  <a:lnTo>
                    <a:pt x="1858245" y="0"/>
                  </a:lnTo>
                  <a:moveTo>
                    <a:pt x="2684864" y="0"/>
                  </a:moveTo>
                  <a:lnTo>
                    <a:pt x="2691147" y="9991"/>
                  </a:lnTo>
                  <a:lnTo>
                    <a:pt x="2696733" y="18759"/>
                  </a:lnTo>
                  <a:lnTo>
                    <a:pt x="2697492" y="19983"/>
                  </a:lnTo>
                  <a:lnTo>
                    <a:pt x="2703687" y="29974"/>
                  </a:lnTo>
                  <a:lnTo>
                    <a:pt x="2709917" y="39966"/>
                  </a:lnTo>
                  <a:lnTo>
                    <a:pt x="2715898" y="49957"/>
                  </a:lnTo>
                  <a:lnTo>
                    <a:pt x="2716685" y="51197"/>
                  </a:lnTo>
                  <a:lnTo>
                    <a:pt x="2722634" y="59949"/>
                  </a:lnTo>
                  <a:lnTo>
                    <a:pt x="2728910" y="69940"/>
                  </a:lnTo>
                  <a:lnTo>
                    <a:pt x="2735503" y="79932"/>
                  </a:lnTo>
                  <a:lnTo>
                    <a:pt x="2736637" y="81661"/>
                  </a:lnTo>
                  <a:lnTo>
                    <a:pt x="2742929" y="89923"/>
                  </a:lnTo>
                  <a:lnTo>
                    <a:pt x="2750660" y="99915"/>
                  </a:lnTo>
                  <a:lnTo>
                    <a:pt x="2756588" y="107863"/>
                  </a:lnTo>
                  <a:lnTo>
                    <a:pt x="2758594" y="109906"/>
                  </a:lnTo>
                  <a:lnTo>
                    <a:pt x="2768669" y="119898"/>
                  </a:lnTo>
                  <a:lnTo>
                    <a:pt x="2776540" y="127742"/>
                  </a:lnTo>
                  <a:lnTo>
                    <a:pt x="2780055" y="129889"/>
                  </a:lnTo>
                  <a:lnTo>
                    <a:pt x="2796086" y="139881"/>
                  </a:lnTo>
                  <a:lnTo>
                    <a:pt x="2796492" y="140130"/>
                  </a:lnTo>
                  <a:lnTo>
                    <a:pt x="2816444" y="143983"/>
                  </a:lnTo>
                  <a:lnTo>
                    <a:pt x="2836395" y="141675"/>
                  </a:lnTo>
                  <a:lnTo>
                    <a:pt x="2840780" y="139881"/>
                  </a:lnTo>
                  <a:lnTo>
                    <a:pt x="2856347" y="133437"/>
                  </a:lnTo>
                  <a:lnTo>
                    <a:pt x="2862350" y="129889"/>
                  </a:lnTo>
                  <a:lnTo>
                    <a:pt x="2876299" y="121821"/>
                  </a:lnTo>
                  <a:lnTo>
                    <a:pt x="2879043" y="119898"/>
                  </a:lnTo>
                  <a:lnTo>
                    <a:pt x="2893245" y="109906"/>
                  </a:lnTo>
                  <a:lnTo>
                    <a:pt x="2896251" y="107788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任意多边形: 形状 2385">
              <a:extLst>
                <a:ext uri="{FF2B5EF4-FFF2-40B4-BE49-F238E27FC236}">
                  <a16:creationId xmlns:a16="http://schemas.microsoft.com/office/drawing/2014/main" id="{4C1C6143-94EA-C3D7-6D9D-CEEF000A4835}"/>
                </a:ext>
              </a:extLst>
            </p:cNvPr>
            <p:cNvSpPr/>
            <p:nvPr/>
          </p:nvSpPr>
          <p:spPr>
            <a:xfrm>
              <a:off x="9154060" y="2690550"/>
              <a:ext cx="2771250" cy="27667"/>
            </a:xfrm>
            <a:custGeom>
              <a:avLst/>
              <a:gdLst>
                <a:gd name="connsiteX0" fmla="*/ 0 w 2771250"/>
                <a:gd name="connsiteY0" fmla="*/ 0 h 27667"/>
                <a:gd name="connsiteX1" fmla="*/ 9144 w 2771250"/>
                <a:gd name="connsiteY1" fmla="*/ 8947 h 27667"/>
                <a:gd name="connsiteX2" fmla="*/ 10766 w 2771250"/>
                <a:gd name="connsiteY2" fmla="*/ 9991 h 27667"/>
                <a:gd name="connsiteX3" fmla="*/ 26460 w 2771250"/>
                <a:gd name="connsiteY3" fmla="*/ 19983 h 27667"/>
                <a:gd name="connsiteX4" fmla="*/ 29096 w 2771250"/>
                <a:gd name="connsiteY4" fmla="*/ 21674 h 27667"/>
                <a:gd name="connsiteX5" fmla="*/ 49048 w 2771250"/>
                <a:gd name="connsiteY5" fmla="*/ 27667 h 27667"/>
                <a:gd name="connsiteX6" fmla="*/ 69000 w 2771250"/>
                <a:gd name="connsiteY6" fmla="*/ 27595 h 27667"/>
                <a:gd name="connsiteX7" fmla="*/ 88951 w 2771250"/>
                <a:gd name="connsiteY7" fmla="*/ 21887 h 27667"/>
                <a:gd name="connsiteX8" fmla="*/ 93036 w 2771250"/>
                <a:gd name="connsiteY8" fmla="*/ 19983 h 27667"/>
                <a:gd name="connsiteX9" fmla="*/ 108903 w 2771250"/>
                <a:gd name="connsiteY9" fmla="*/ 12812 h 27667"/>
                <a:gd name="connsiteX10" fmla="*/ 113642 w 2771250"/>
                <a:gd name="connsiteY10" fmla="*/ 9991 h 27667"/>
                <a:gd name="connsiteX11" fmla="*/ 128855 w 2771250"/>
                <a:gd name="connsiteY11" fmla="*/ 1034 h 27667"/>
                <a:gd name="connsiteX12" fmla="*/ 130512 w 2771250"/>
                <a:gd name="connsiteY12" fmla="*/ 0 h 27667"/>
                <a:gd name="connsiteX13" fmla="*/ 2684384 w 2771250"/>
                <a:gd name="connsiteY13" fmla="*/ 0 h 27667"/>
                <a:gd name="connsiteX14" fmla="*/ 2700557 w 2771250"/>
                <a:gd name="connsiteY14" fmla="*/ 9991 h 27667"/>
                <a:gd name="connsiteX15" fmla="*/ 2702634 w 2771250"/>
                <a:gd name="connsiteY15" fmla="*/ 11259 h 27667"/>
                <a:gd name="connsiteX16" fmla="*/ 2722586 w 2771250"/>
                <a:gd name="connsiteY16" fmla="*/ 15802 h 27667"/>
                <a:gd name="connsiteX17" fmla="*/ 2742537 w 2771250"/>
                <a:gd name="connsiteY17" fmla="*/ 13422 h 27667"/>
                <a:gd name="connsiteX18" fmla="*/ 2750899 w 2771250"/>
                <a:gd name="connsiteY18" fmla="*/ 9991 h 27667"/>
                <a:gd name="connsiteX19" fmla="*/ 2762490 w 2771250"/>
                <a:gd name="connsiteY19" fmla="*/ 5128 h 27667"/>
                <a:gd name="connsiteX20" fmla="*/ 2771250 w 2771250"/>
                <a:gd name="connsiteY20" fmla="*/ 0 h 2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71250" h="27667">
                  <a:moveTo>
                    <a:pt x="0" y="0"/>
                  </a:moveTo>
                  <a:lnTo>
                    <a:pt x="9144" y="8947"/>
                  </a:lnTo>
                  <a:lnTo>
                    <a:pt x="10766" y="9991"/>
                  </a:lnTo>
                  <a:lnTo>
                    <a:pt x="26460" y="19983"/>
                  </a:lnTo>
                  <a:lnTo>
                    <a:pt x="29096" y="21674"/>
                  </a:lnTo>
                  <a:lnTo>
                    <a:pt x="49048" y="27667"/>
                  </a:lnTo>
                  <a:lnTo>
                    <a:pt x="69000" y="27595"/>
                  </a:lnTo>
                  <a:lnTo>
                    <a:pt x="88951" y="21887"/>
                  </a:lnTo>
                  <a:lnTo>
                    <a:pt x="93036" y="19983"/>
                  </a:lnTo>
                  <a:lnTo>
                    <a:pt x="108903" y="12812"/>
                  </a:lnTo>
                  <a:lnTo>
                    <a:pt x="113642" y="9991"/>
                  </a:lnTo>
                  <a:lnTo>
                    <a:pt x="128855" y="1034"/>
                  </a:lnTo>
                  <a:lnTo>
                    <a:pt x="130512" y="0"/>
                  </a:lnTo>
                  <a:moveTo>
                    <a:pt x="2684384" y="0"/>
                  </a:moveTo>
                  <a:lnTo>
                    <a:pt x="2700557" y="9991"/>
                  </a:lnTo>
                  <a:lnTo>
                    <a:pt x="2702634" y="11259"/>
                  </a:lnTo>
                  <a:lnTo>
                    <a:pt x="2722586" y="15802"/>
                  </a:lnTo>
                  <a:lnTo>
                    <a:pt x="2742537" y="13422"/>
                  </a:lnTo>
                  <a:lnTo>
                    <a:pt x="2750899" y="9991"/>
                  </a:lnTo>
                  <a:lnTo>
                    <a:pt x="2762490" y="5128"/>
                  </a:lnTo>
                  <a:lnTo>
                    <a:pt x="2771250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任意多边形: 形状 2393">
              <a:extLst>
                <a:ext uri="{FF2B5EF4-FFF2-40B4-BE49-F238E27FC236}">
                  <a16:creationId xmlns:a16="http://schemas.microsoft.com/office/drawing/2014/main" id="{8E0FDBE4-AAB4-072D-8B9E-EC6B50737CC6}"/>
                </a:ext>
              </a:extLst>
            </p:cNvPr>
            <p:cNvSpPr/>
            <p:nvPr/>
          </p:nvSpPr>
          <p:spPr>
            <a:xfrm>
              <a:off x="8983638" y="3721699"/>
              <a:ext cx="2972814" cy="330169"/>
            </a:xfrm>
            <a:custGeom>
              <a:avLst/>
              <a:gdLst>
                <a:gd name="connsiteX0" fmla="*/ 0 w 2972814"/>
                <a:gd name="connsiteY0" fmla="*/ 110230 h 330169"/>
                <a:gd name="connsiteX1" fmla="*/ 21886 w 2972814"/>
                <a:gd name="connsiteY1" fmla="*/ 117873 h 330169"/>
                <a:gd name="connsiteX2" fmla="*/ 39904 w 2972814"/>
                <a:gd name="connsiteY2" fmla="*/ 130399 h 330169"/>
                <a:gd name="connsiteX3" fmla="*/ 64575 w 2972814"/>
                <a:gd name="connsiteY3" fmla="*/ 157839 h 330169"/>
                <a:gd name="connsiteX4" fmla="*/ 86522 w 2972814"/>
                <a:gd name="connsiteY4" fmla="*/ 187813 h 330169"/>
                <a:gd name="connsiteX5" fmla="*/ 140229 w 2972814"/>
                <a:gd name="connsiteY5" fmla="*/ 267745 h 330169"/>
                <a:gd name="connsiteX6" fmla="*/ 165553 w 2972814"/>
                <a:gd name="connsiteY6" fmla="*/ 297719 h 330169"/>
                <a:gd name="connsiteX7" fmla="*/ 179566 w 2972814"/>
                <a:gd name="connsiteY7" fmla="*/ 311240 h 330169"/>
                <a:gd name="connsiteX8" fmla="*/ 199518 w 2972814"/>
                <a:gd name="connsiteY8" fmla="*/ 323973 h 330169"/>
                <a:gd name="connsiteX9" fmla="*/ 219469 w 2972814"/>
                <a:gd name="connsiteY9" fmla="*/ 330169 h 330169"/>
                <a:gd name="connsiteX10" fmla="*/ 239421 w 2972814"/>
                <a:gd name="connsiteY10" fmla="*/ 329774 h 330169"/>
                <a:gd name="connsiteX11" fmla="*/ 259373 w 2972814"/>
                <a:gd name="connsiteY11" fmla="*/ 324358 h 330169"/>
                <a:gd name="connsiteX12" fmla="*/ 291604 w 2972814"/>
                <a:gd name="connsiteY12" fmla="*/ 307711 h 330169"/>
                <a:gd name="connsiteX13" fmla="*/ 360227 w 2972814"/>
                <a:gd name="connsiteY13" fmla="*/ 267745 h 330169"/>
                <a:gd name="connsiteX14" fmla="*/ 385427 w 2972814"/>
                <a:gd name="connsiteY14" fmla="*/ 257753 h 330169"/>
                <a:gd name="connsiteX15" fmla="*/ 419034 w 2972814"/>
                <a:gd name="connsiteY15" fmla="*/ 247762 h 330169"/>
                <a:gd name="connsiteX16" fmla="*/ 458891 w 2972814"/>
                <a:gd name="connsiteY16" fmla="*/ 237603 h 330169"/>
                <a:gd name="connsiteX17" fmla="*/ 498794 w 2972814"/>
                <a:gd name="connsiteY17" fmla="*/ 223278 h 330169"/>
                <a:gd name="connsiteX18" fmla="*/ 598553 w 2972814"/>
                <a:gd name="connsiteY18" fmla="*/ 176366 h 330169"/>
                <a:gd name="connsiteX19" fmla="*/ 658408 w 2972814"/>
                <a:gd name="connsiteY19" fmla="*/ 151560 h 330169"/>
                <a:gd name="connsiteX20" fmla="*/ 683153 w 2972814"/>
                <a:gd name="connsiteY20" fmla="*/ 137856 h 330169"/>
                <a:gd name="connsiteX21" fmla="*/ 698730 w 2972814"/>
                <a:gd name="connsiteY21" fmla="*/ 127864 h 330169"/>
                <a:gd name="connsiteX22" fmla="*/ 738215 w 2972814"/>
                <a:gd name="connsiteY22" fmla="*/ 94300 h 330169"/>
                <a:gd name="connsiteX23" fmla="*/ 798071 w 2972814"/>
                <a:gd name="connsiteY23" fmla="*/ 37442 h 330169"/>
                <a:gd name="connsiteX24" fmla="*/ 825037 w 2972814"/>
                <a:gd name="connsiteY24" fmla="*/ 17958 h 330169"/>
                <a:gd name="connsiteX25" fmla="*/ 844631 w 2972814"/>
                <a:gd name="connsiteY25" fmla="*/ 7966 h 330169"/>
                <a:gd name="connsiteX26" fmla="*/ 857926 w 2972814"/>
                <a:gd name="connsiteY26" fmla="*/ 2893 h 330169"/>
                <a:gd name="connsiteX27" fmla="*/ 877878 w 2972814"/>
                <a:gd name="connsiteY27" fmla="*/ 0 h 330169"/>
                <a:gd name="connsiteX28" fmla="*/ 897829 w 2972814"/>
                <a:gd name="connsiteY28" fmla="*/ 233 h 330169"/>
                <a:gd name="connsiteX29" fmla="*/ 917782 w 2972814"/>
                <a:gd name="connsiteY29" fmla="*/ 3131 h 330169"/>
                <a:gd name="connsiteX30" fmla="*/ 957685 w 2972814"/>
                <a:gd name="connsiteY30" fmla="*/ 14412 h 330169"/>
                <a:gd name="connsiteX31" fmla="*/ 1020536 w 2972814"/>
                <a:gd name="connsiteY31" fmla="*/ 37941 h 330169"/>
                <a:gd name="connsiteX32" fmla="*/ 1062975 w 2972814"/>
                <a:gd name="connsiteY32" fmla="*/ 57924 h 330169"/>
                <a:gd name="connsiteX33" fmla="*/ 1140338 w 2972814"/>
                <a:gd name="connsiteY33" fmla="*/ 97890 h 330169"/>
                <a:gd name="connsiteX34" fmla="*/ 1157203 w 2972814"/>
                <a:gd name="connsiteY34" fmla="*/ 104593 h 330169"/>
                <a:gd name="connsiteX35" fmla="*/ 1177155 w 2972814"/>
                <a:gd name="connsiteY35" fmla="*/ 109945 h 330169"/>
                <a:gd name="connsiteX36" fmla="*/ 1197106 w 2972814"/>
                <a:gd name="connsiteY36" fmla="*/ 113035 h 330169"/>
                <a:gd name="connsiteX37" fmla="*/ 1217058 w 2972814"/>
                <a:gd name="connsiteY37" fmla="*/ 113123 h 330169"/>
                <a:gd name="connsiteX38" fmla="*/ 1247555 w 2972814"/>
                <a:gd name="connsiteY38" fmla="*/ 107881 h 330169"/>
                <a:gd name="connsiteX39" fmla="*/ 1276913 w 2972814"/>
                <a:gd name="connsiteY39" fmla="*/ 99700 h 330169"/>
                <a:gd name="connsiteX40" fmla="*/ 1316817 w 2972814"/>
                <a:gd name="connsiteY40" fmla="*/ 85535 h 330169"/>
                <a:gd name="connsiteX41" fmla="*/ 1342553 w 2972814"/>
                <a:gd name="connsiteY41" fmla="*/ 77907 h 330169"/>
                <a:gd name="connsiteX42" fmla="*/ 1356720 w 2972814"/>
                <a:gd name="connsiteY42" fmla="*/ 74564 h 330169"/>
                <a:gd name="connsiteX43" fmla="*/ 1376672 w 2972814"/>
                <a:gd name="connsiteY43" fmla="*/ 72354 h 330169"/>
                <a:gd name="connsiteX44" fmla="*/ 1396625 w 2972814"/>
                <a:gd name="connsiteY44" fmla="*/ 72800 h 330169"/>
                <a:gd name="connsiteX45" fmla="*/ 1421468 w 2972814"/>
                <a:gd name="connsiteY45" fmla="*/ 77907 h 330169"/>
                <a:gd name="connsiteX46" fmla="*/ 1447292 w 2972814"/>
                <a:gd name="connsiteY46" fmla="*/ 87898 h 330169"/>
                <a:gd name="connsiteX47" fmla="*/ 1476432 w 2972814"/>
                <a:gd name="connsiteY47" fmla="*/ 102067 h 330169"/>
                <a:gd name="connsiteX48" fmla="*/ 1516335 w 2972814"/>
                <a:gd name="connsiteY48" fmla="*/ 121879 h 330169"/>
                <a:gd name="connsiteX49" fmla="*/ 1536286 w 2972814"/>
                <a:gd name="connsiteY49" fmla="*/ 129786 h 330169"/>
                <a:gd name="connsiteX50" fmla="*/ 1566692 w 2972814"/>
                <a:gd name="connsiteY50" fmla="*/ 137856 h 330169"/>
                <a:gd name="connsiteX51" fmla="*/ 1596142 w 2972814"/>
                <a:gd name="connsiteY51" fmla="*/ 142154 h 330169"/>
                <a:gd name="connsiteX52" fmla="*/ 1655997 w 2972814"/>
                <a:gd name="connsiteY52" fmla="*/ 148991 h 330169"/>
                <a:gd name="connsiteX53" fmla="*/ 1715853 w 2972814"/>
                <a:gd name="connsiteY53" fmla="*/ 162658 h 330169"/>
                <a:gd name="connsiteX54" fmla="*/ 1781247 w 2972814"/>
                <a:gd name="connsiteY54" fmla="*/ 177821 h 330169"/>
                <a:gd name="connsiteX55" fmla="*/ 1835563 w 2972814"/>
                <a:gd name="connsiteY55" fmla="*/ 187103 h 330169"/>
                <a:gd name="connsiteX56" fmla="*/ 1875467 w 2972814"/>
                <a:gd name="connsiteY56" fmla="*/ 190579 h 330169"/>
                <a:gd name="connsiteX57" fmla="*/ 1902532 w 2972814"/>
                <a:gd name="connsiteY57" fmla="*/ 187813 h 330169"/>
                <a:gd name="connsiteX58" fmla="*/ 1915370 w 2972814"/>
                <a:gd name="connsiteY58" fmla="*/ 185275 h 330169"/>
                <a:gd name="connsiteX59" fmla="*/ 1935322 w 2972814"/>
                <a:gd name="connsiteY59" fmla="*/ 177002 h 330169"/>
                <a:gd name="connsiteX60" fmla="*/ 1962646 w 2972814"/>
                <a:gd name="connsiteY60" fmla="*/ 157839 h 330169"/>
                <a:gd name="connsiteX61" fmla="*/ 1983936 w 2972814"/>
                <a:gd name="connsiteY61" fmla="*/ 137856 h 330169"/>
                <a:gd name="connsiteX62" fmla="*/ 2019665 w 2972814"/>
                <a:gd name="connsiteY62" fmla="*/ 97890 h 330169"/>
                <a:gd name="connsiteX63" fmla="*/ 2055510 w 2972814"/>
                <a:gd name="connsiteY63" fmla="*/ 57924 h 330169"/>
                <a:gd name="connsiteX64" fmla="*/ 2078633 w 2972814"/>
                <a:gd name="connsiteY64" fmla="*/ 37941 h 330169"/>
                <a:gd name="connsiteX65" fmla="*/ 2094936 w 2972814"/>
                <a:gd name="connsiteY65" fmla="*/ 27220 h 330169"/>
                <a:gd name="connsiteX66" fmla="*/ 2114888 w 2972814"/>
                <a:gd name="connsiteY66" fmla="*/ 19358 h 330169"/>
                <a:gd name="connsiteX67" fmla="*/ 2138840 w 2972814"/>
                <a:gd name="connsiteY67" fmla="*/ 17958 h 330169"/>
                <a:gd name="connsiteX68" fmla="*/ 2154791 w 2972814"/>
                <a:gd name="connsiteY68" fmla="*/ 20270 h 330169"/>
                <a:gd name="connsiteX69" fmla="*/ 2174743 w 2972814"/>
                <a:gd name="connsiteY69" fmla="*/ 28116 h 330169"/>
                <a:gd name="connsiteX70" fmla="*/ 2205554 w 2972814"/>
                <a:gd name="connsiteY70" fmla="*/ 47932 h 330169"/>
                <a:gd name="connsiteX71" fmla="*/ 2229995 w 2972814"/>
                <a:gd name="connsiteY71" fmla="*/ 67915 h 330169"/>
                <a:gd name="connsiteX72" fmla="*/ 2314406 w 2972814"/>
                <a:gd name="connsiteY72" fmla="*/ 140261 h 330169"/>
                <a:gd name="connsiteX73" fmla="*/ 2344536 w 2972814"/>
                <a:gd name="connsiteY73" fmla="*/ 157839 h 330169"/>
                <a:gd name="connsiteX74" fmla="*/ 2354310 w 2972814"/>
                <a:gd name="connsiteY74" fmla="*/ 162528 h 330169"/>
                <a:gd name="connsiteX75" fmla="*/ 2374261 w 2972814"/>
                <a:gd name="connsiteY75" fmla="*/ 168869 h 330169"/>
                <a:gd name="connsiteX76" fmla="*/ 2394213 w 2972814"/>
                <a:gd name="connsiteY76" fmla="*/ 171648 h 330169"/>
                <a:gd name="connsiteX77" fmla="*/ 2414165 w 2972814"/>
                <a:gd name="connsiteY77" fmla="*/ 171745 h 330169"/>
                <a:gd name="connsiteX78" fmla="*/ 2437990 w 2972814"/>
                <a:gd name="connsiteY78" fmla="*/ 167830 h 330169"/>
                <a:gd name="connsiteX79" fmla="*/ 2454068 w 2972814"/>
                <a:gd name="connsiteY79" fmla="*/ 163956 h 330169"/>
                <a:gd name="connsiteX80" fmla="*/ 2493972 w 2972814"/>
                <a:gd name="connsiteY80" fmla="*/ 149885 h 330169"/>
                <a:gd name="connsiteX81" fmla="*/ 2553827 w 2972814"/>
                <a:gd name="connsiteY81" fmla="*/ 123278 h 330169"/>
                <a:gd name="connsiteX82" fmla="*/ 2593731 w 2972814"/>
                <a:gd name="connsiteY82" fmla="*/ 103758 h 330169"/>
                <a:gd name="connsiteX83" fmla="*/ 2613683 w 2972814"/>
                <a:gd name="connsiteY83" fmla="*/ 95247 h 330169"/>
                <a:gd name="connsiteX84" fmla="*/ 2638945 w 2972814"/>
                <a:gd name="connsiteY84" fmla="*/ 87898 h 330169"/>
                <a:gd name="connsiteX85" fmla="*/ 2653586 w 2972814"/>
                <a:gd name="connsiteY85" fmla="*/ 85854 h 330169"/>
                <a:gd name="connsiteX86" fmla="*/ 2673538 w 2972814"/>
                <a:gd name="connsiteY86" fmla="*/ 88019 h 330169"/>
                <a:gd name="connsiteX87" fmla="*/ 2694814 w 2972814"/>
                <a:gd name="connsiteY87" fmla="*/ 97890 h 330169"/>
                <a:gd name="connsiteX88" fmla="*/ 2718604 w 2972814"/>
                <a:gd name="connsiteY88" fmla="*/ 117873 h 330169"/>
                <a:gd name="connsiteX89" fmla="*/ 2735817 w 2972814"/>
                <a:gd name="connsiteY89" fmla="*/ 137856 h 330169"/>
                <a:gd name="connsiteX90" fmla="*/ 2762989 w 2972814"/>
                <a:gd name="connsiteY90" fmla="*/ 177821 h 330169"/>
                <a:gd name="connsiteX91" fmla="*/ 2813312 w 2972814"/>
                <a:gd name="connsiteY91" fmla="*/ 257753 h 330169"/>
                <a:gd name="connsiteX92" fmla="*/ 2836865 w 2972814"/>
                <a:gd name="connsiteY92" fmla="*/ 287728 h 330169"/>
                <a:gd name="connsiteX93" fmla="*/ 2853104 w 2972814"/>
                <a:gd name="connsiteY93" fmla="*/ 303830 h 330169"/>
                <a:gd name="connsiteX94" fmla="*/ 2873055 w 2972814"/>
                <a:gd name="connsiteY94" fmla="*/ 316020 h 330169"/>
                <a:gd name="connsiteX95" fmla="*/ 2893007 w 2972814"/>
                <a:gd name="connsiteY95" fmla="*/ 320233 h 330169"/>
                <a:gd name="connsiteX96" fmla="*/ 2912959 w 2972814"/>
                <a:gd name="connsiteY96" fmla="*/ 317580 h 330169"/>
                <a:gd name="connsiteX97" fmla="*/ 2936184 w 2972814"/>
                <a:gd name="connsiteY97" fmla="*/ 307711 h 330169"/>
                <a:gd name="connsiteX98" fmla="*/ 2966830 w 2972814"/>
                <a:gd name="connsiteY98" fmla="*/ 287728 h 330169"/>
                <a:gd name="connsiteX99" fmla="*/ 2972814 w 2972814"/>
                <a:gd name="connsiteY99" fmla="*/ 283561 h 330169"/>
                <a:gd name="connsiteX100" fmla="*/ 2972814 w 2972814"/>
                <a:gd name="connsiteY100" fmla="*/ 283561 h 330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972814" h="330169">
                  <a:moveTo>
                    <a:pt x="0" y="110230"/>
                  </a:moveTo>
                  <a:lnTo>
                    <a:pt x="21886" y="117873"/>
                  </a:lnTo>
                  <a:lnTo>
                    <a:pt x="39904" y="130399"/>
                  </a:lnTo>
                  <a:lnTo>
                    <a:pt x="64575" y="157839"/>
                  </a:lnTo>
                  <a:lnTo>
                    <a:pt x="86522" y="187813"/>
                  </a:lnTo>
                  <a:lnTo>
                    <a:pt x="140229" y="267745"/>
                  </a:lnTo>
                  <a:lnTo>
                    <a:pt x="165553" y="297719"/>
                  </a:lnTo>
                  <a:lnTo>
                    <a:pt x="179566" y="311240"/>
                  </a:lnTo>
                  <a:lnTo>
                    <a:pt x="199518" y="323973"/>
                  </a:lnTo>
                  <a:lnTo>
                    <a:pt x="219469" y="330169"/>
                  </a:lnTo>
                  <a:lnTo>
                    <a:pt x="239421" y="329774"/>
                  </a:lnTo>
                  <a:lnTo>
                    <a:pt x="259373" y="324358"/>
                  </a:lnTo>
                  <a:lnTo>
                    <a:pt x="291604" y="307711"/>
                  </a:lnTo>
                  <a:lnTo>
                    <a:pt x="360227" y="267745"/>
                  </a:lnTo>
                  <a:lnTo>
                    <a:pt x="385427" y="257753"/>
                  </a:lnTo>
                  <a:lnTo>
                    <a:pt x="419034" y="247762"/>
                  </a:lnTo>
                  <a:lnTo>
                    <a:pt x="458891" y="237603"/>
                  </a:lnTo>
                  <a:lnTo>
                    <a:pt x="498794" y="223278"/>
                  </a:lnTo>
                  <a:lnTo>
                    <a:pt x="598553" y="176366"/>
                  </a:lnTo>
                  <a:lnTo>
                    <a:pt x="658408" y="151560"/>
                  </a:lnTo>
                  <a:lnTo>
                    <a:pt x="683153" y="137856"/>
                  </a:lnTo>
                  <a:lnTo>
                    <a:pt x="698730" y="127864"/>
                  </a:lnTo>
                  <a:lnTo>
                    <a:pt x="738215" y="94300"/>
                  </a:lnTo>
                  <a:lnTo>
                    <a:pt x="798071" y="37442"/>
                  </a:lnTo>
                  <a:lnTo>
                    <a:pt x="825037" y="17958"/>
                  </a:lnTo>
                  <a:lnTo>
                    <a:pt x="844631" y="7966"/>
                  </a:lnTo>
                  <a:lnTo>
                    <a:pt x="857926" y="2893"/>
                  </a:lnTo>
                  <a:lnTo>
                    <a:pt x="877878" y="0"/>
                  </a:lnTo>
                  <a:lnTo>
                    <a:pt x="897829" y="233"/>
                  </a:lnTo>
                  <a:lnTo>
                    <a:pt x="917782" y="3131"/>
                  </a:lnTo>
                  <a:lnTo>
                    <a:pt x="957685" y="14412"/>
                  </a:lnTo>
                  <a:lnTo>
                    <a:pt x="1020536" y="37941"/>
                  </a:lnTo>
                  <a:lnTo>
                    <a:pt x="1062975" y="57924"/>
                  </a:lnTo>
                  <a:lnTo>
                    <a:pt x="1140338" y="97890"/>
                  </a:lnTo>
                  <a:lnTo>
                    <a:pt x="1157203" y="104593"/>
                  </a:lnTo>
                  <a:lnTo>
                    <a:pt x="1177155" y="109945"/>
                  </a:lnTo>
                  <a:lnTo>
                    <a:pt x="1197106" y="113035"/>
                  </a:lnTo>
                  <a:lnTo>
                    <a:pt x="1217058" y="113123"/>
                  </a:lnTo>
                  <a:lnTo>
                    <a:pt x="1247555" y="107881"/>
                  </a:lnTo>
                  <a:lnTo>
                    <a:pt x="1276913" y="99700"/>
                  </a:lnTo>
                  <a:lnTo>
                    <a:pt x="1316817" y="85535"/>
                  </a:lnTo>
                  <a:lnTo>
                    <a:pt x="1342553" y="77907"/>
                  </a:lnTo>
                  <a:lnTo>
                    <a:pt x="1356720" y="74564"/>
                  </a:lnTo>
                  <a:lnTo>
                    <a:pt x="1376672" y="72354"/>
                  </a:lnTo>
                  <a:lnTo>
                    <a:pt x="1396625" y="72800"/>
                  </a:lnTo>
                  <a:lnTo>
                    <a:pt x="1421468" y="77907"/>
                  </a:lnTo>
                  <a:lnTo>
                    <a:pt x="1447292" y="87898"/>
                  </a:lnTo>
                  <a:lnTo>
                    <a:pt x="1476432" y="102067"/>
                  </a:lnTo>
                  <a:lnTo>
                    <a:pt x="1516335" y="121879"/>
                  </a:lnTo>
                  <a:lnTo>
                    <a:pt x="1536286" y="129786"/>
                  </a:lnTo>
                  <a:lnTo>
                    <a:pt x="1566692" y="137856"/>
                  </a:lnTo>
                  <a:lnTo>
                    <a:pt x="1596142" y="142154"/>
                  </a:lnTo>
                  <a:lnTo>
                    <a:pt x="1655997" y="148991"/>
                  </a:lnTo>
                  <a:lnTo>
                    <a:pt x="1715853" y="162658"/>
                  </a:lnTo>
                  <a:lnTo>
                    <a:pt x="1781247" y="177821"/>
                  </a:lnTo>
                  <a:lnTo>
                    <a:pt x="1835563" y="187103"/>
                  </a:lnTo>
                  <a:lnTo>
                    <a:pt x="1875467" y="190579"/>
                  </a:lnTo>
                  <a:lnTo>
                    <a:pt x="1902532" y="187813"/>
                  </a:lnTo>
                  <a:lnTo>
                    <a:pt x="1915370" y="185275"/>
                  </a:lnTo>
                  <a:lnTo>
                    <a:pt x="1935322" y="177002"/>
                  </a:lnTo>
                  <a:lnTo>
                    <a:pt x="1962646" y="157839"/>
                  </a:lnTo>
                  <a:lnTo>
                    <a:pt x="1983936" y="137856"/>
                  </a:lnTo>
                  <a:lnTo>
                    <a:pt x="2019665" y="97890"/>
                  </a:lnTo>
                  <a:lnTo>
                    <a:pt x="2055510" y="57924"/>
                  </a:lnTo>
                  <a:lnTo>
                    <a:pt x="2078633" y="37941"/>
                  </a:lnTo>
                  <a:lnTo>
                    <a:pt x="2094936" y="27220"/>
                  </a:lnTo>
                  <a:lnTo>
                    <a:pt x="2114888" y="19358"/>
                  </a:lnTo>
                  <a:lnTo>
                    <a:pt x="2138840" y="17958"/>
                  </a:lnTo>
                  <a:lnTo>
                    <a:pt x="2154791" y="20270"/>
                  </a:lnTo>
                  <a:lnTo>
                    <a:pt x="2174743" y="28116"/>
                  </a:lnTo>
                  <a:lnTo>
                    <a:pt x="2205554" y="47932"/>
                  </a:lnTo>
                  <a:lnTo>
                    <a:pt x="2229995" y="67915"/>
                  </a:lnTo>
                  <a:lnTo>
                    <a:pt x="2314406" y="140261"/>
                  </a:lnTo>
                  <a:lnTo>
                    <a:pt x="2344536" y="157839"/>
                  </a:lnTo>
                  <a:lnTo>
                    <a:pt x="2354310" y="162528"/>
                  </a:lnTo>
                  <a:lnTo>
                    <a:pt x="2374261" y="168869"/>
                  </a:lnTo>
                  <a:lnTo>
                    <a:pt x="2394213" y="171648"/>
                  </a:lnTo>
                  <a:lnTo>
                    <a:pt x="2414165" y="171745"/>
                  </a:lnTo>
                  <a:lnTo>
                    <a:pt x="2437990" y="167830"/>
                  </a:lnTo>
                  <a:lnTo>
                    <a:pt x="2454068" y="163956"/>
                  </a:lnTo>
                  <a:lnTo>
                    <a:pt x="2493972" y="149885"/>
                  </a:lnTo>
                  <a:lnTo>
                    <a:pt x="2553827" y="123278"/>
                  </a:lnTo>
                  <a:lnTo>
                    <a:pt x="2593731" y="103758"/>
                  </a:lnTo>
                  <a:lnTo>
                    <a:pt x="2613683" y="95247"/>
                  </a:lnTo>
                  <a:lnTo>
                    <a:pt x="2638945" y="87898"/>
                  </a:lnTo>
                  <a:lnTo>
                    <a:pt x="2653586" y="85854"/>
                  </a:lnTo>
                  <a:lnTo>
                    <a:pt x="2673538" y="88019"/>
                  </a:lnTo>
                  <a:lnTo>
                    <a:pt x="2694814" y="97890"/>
                  </a:lnTo>
                  <a:lnTo>
                    <a:pt x="2718604" y="117873"/>
                  </a:lnTo>
                  <a:lnTo>
                    <a:pt x="2735817" y="137856"/>
                  </a:lnTo>
                  <a:lnTo>
                    <a:pt x="2762989" y="177821"/>
                  </a:lnTo>
                  <a:lnTo>
                    <a:pt x="2813312" y="257753"/>
                  </a:lnTo>
                  <a:lnTo>
                    <a:pt x="2836865" y="287728"/>
                  </a:lnTo>
                  <a:lnTo>
                    <a:pt x="2853104" y="303830"/>
                  </a:lnTo>
                  <a:lnTo>
                    <a:pt x="2873055" y="316020"/>
                  </a:lnTo>
                  <a:lnTo>
                    <a:pt x="2893007" y="320233"/>
                  </a:lnTo>
                  <a:lnTo>
                    <a:pt x="2912959" y="317580"/>
                  </a:lnTo>
                  <a:lnTo>
                    <a:pt x="2936184" y="307711"/>
                  </a:lnTo>
                  <a:lnTo>
                    <a:pt x="2966830" y="287728"/>
                  </a:lnTo>
                  <a:lnTo>
                    <a:pt x="2972814" y="283561"/>
                  </a:lnTo>
                  <a:lnTo>
                    <a:pt x="2972814" y="283561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任意多边形: 形状 2394">
              <a:extLst>
                <a:ext uri="{FF2B5EF4-FFF2-40B4-BE49-F238E27FC236}">
                  <a16:creationId xmlns:a16="http://schemas.microsoft.com/office/drawing/2014/main" id="{CCEAEFB5-3002-3BC0-980D-783098407E6C}"/>
                </a:ext>
              </a:extLst>
            </p:cNvPr>
            <p:cNvSpPr/>
            <p:nvPr/>
          </p:nvSpPr>
          <p:spPr>
            <a:xfrm>
              <a:off x="8983638" y="388153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19057" cap="flat">
              <a:solidFill>
                <a:srgbClr val="808080"/>
              </a:solidFill>
              <a:custDash>
                <a:ds d="416250" sp="180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任意多边形: 形状 2395">
              <a:extLst>
                <a:ext uri="{FF2B5EF4-FFF2-40B4-BE49-F238E27FC236}">
                  <a16:creationId xmlns:a16="http://schemas.microsoft.com/office/drawing/2014/main" id="{BC83529F-9A10-7C26-BEF7-E2834BF53975}"/>
                </a:ext>
              </a:extLst>
            </p:cNvPr>
            <p:cNvSpPr/>
            <p:nvPr/>
          </p:nvSpPr>
          <p:spPr>
            <a:xfrm>
              <a:off x="8983638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任意多边形: 形状 2396">
              <a:extLst>
                <a:ext uri="{FF2B5EF4-FFF2-40B4-BE49-F238E27FC236}">
                  <a16:creationId xmlns:a16="http://schemas.microsoft.com/office/drawing/2014/main" id="{F3709FF3-59E6-156A-069B-50E73C01C438}"/>
                </a:ext>
              </a:extLst>
            </p:cNvPr>
            <p:cNvSpPr/>
            <p:nvPr/>
          </p:nvSpPr>
          <p:spPr>
            <a:xfrm>
              <a:off x="11956453" y="2690550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任意多边形: 形状 2397">
              <a:extLst>
                <a:ext uri="{FF2B5EF4-FFF2-40B4-BE49-F238E27FC236}">
                  <a16:creationId xmlns:a16="http://schemas.microsoft.com/office/drawing/2014/main" id="{67745F2C-6190-B222-9D2B-852C35A008FD}"/>
                </a:ext>
              </a:extLst>
            </p:cNvPr>
            <p:cNvSpPr/>
            <p:nvPr/>
          </p:nvSpPr>
          <p:spPr>
            <a:xfrm>
              <a:off x="8983638" y="417928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任意多边形: 形状 2398">
              <a:extLst>
                <a:ext uri="{FF2B5EF4-FFF2-40B4-BE49-F238E27FC236}">
                  <a16:creationId xmlns:a16="http://schemas.microsoft.com/office/drawing/2014/main" id="{83C5553F-146E-E7F2-F0B0-F8BC0B30EC9E}"/>
                </a:ext>
              </a:extLst>
            </p:cNvPr>
            <p:cNvSpPr/>
            <p:nvPr/>
          </p:nvSpPr>
          <p:spPr>
            <a:xfrm>
              <a:off x="8983638" y="269055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7" name="组合 2616">
            <a:extLst>
              <a:ext uri="{FF2B5EF4-FFF2-40B4-BE49-F238E27FC236}">
                <a16:creationId xmlns:a16="http://schemas.microsoft.com/office/drawing/2014/main" id="{B9030F55-33CB-3223-7744-A37BA7F6E0A3}"/>
              </a:ext>
            </a:extLst>
          </p:cNvPr>
          <p:cNvGrpSpPr/>
          <p:nvPr/>
        </p:nvGrpSpPr>
        <p:grpSpPr>
          <a:xfrm>
            <a:off x="9880651" y="5962101"/>
            <a:ext cx="5190918" cy="2610582"/>
            <a:chOff x="13490240" y="3027662"/>
            <a:chExt cx="2985518" cy="1501457"/>
          </a:xfrm>
        </p:grpSpPr>
        <p:sp>
          <p:nvSpPr>
            <p:cNvPr id="2476" name="任意多边形: 形状 2475">
              <a:extLst>
                <a:ext uri="{FF2B5EF4-FFF2-40B4-BE49-F238E27FC236}">
                  <a16:creationId xmlns:a16="http://schemas.microsoft.com/office/drawing/2014/main" id="{3E31A41E-150D-BC3B-C442-47989DF9CC46}"/>
                </a:ext>
              </a:extLst>
            </p:cNvPr>
            <p:cNvSpPr/>
            <p:nvPr/>
          </p:nvSpPr>
          <p:spPr>
            <a:xfrm>
              <a:off x="13490240" y="3027662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任意多边形: 形状 2487">
              <a:extLst>
                <a:ext uri="{FF2B5EF4-FFF2-40B4-BE49-F238E27FC236}">
                  <a16:creationId xmlns:a16="http://schemas.microsoft.com/office/drawing/2014/main" id="{74E9378A-D298-100B-CA3A-36EBA7DE25BC}"/>
                </a:ext>
              </a:extLst>
            </p:cNvPr>
            <p:cNvSpPr/>
            <p:nvPr/>
          </p:nvSpPr>
          <p:spPr>
            <a:xfrm>
              <a:off x="13490240" y="4423991"/>
              <a:ext cx="2972814" cy="92404"/>
            </a:xfrm>
            <a:custGeom>
              <a:avLst/>
              <a:gdLst>
                <a:gd name="connsiteX0" fmla="*/ 19952 w 2972814"/>
                <a:gd name="connsiteY0" fmla="*/ 92404 h 92404"/>
                <a:gd name="connsiteX1" fmla="*/ 39904 w 2972814"/>
                <a:gd name="connsiteY1" fmla="*/ 92404 h 92404"/>
                <a:gd name="connsiteX2" fmla="*/ 59855 w 2972814"/>
                <a:gd name="connsiteY2" fmla="*/ 92404 h 92404"/>
                <a:gd name="connsiteX3" fmla="*/ 79807 w 2972814"/>
                <a:gd name="connsiteY3" fmla="*/ 92404 h 92404"/>
                <a:gd name="connsiteX4" fmla="*/ 99759 w 2972814"/>
                <a:gd name="connsiteY4" fmla="*/ 92404 h 92404"/>
                <a:gd name="connsiteX5" fmla="*/ 119711 w 2972814"/>
                <a:gd name="connsiteY5" fmla="*/ 92404 h 92404"/>
                <a:gd name="connsiteX6" fmla="*/ 139662 w 2972814"/>
                <a:gd name="connsiteY6" fmla="*/ 92404 h 92404"/>
                <a:gd name="connsiteX7" fmla="*/ 159614 w 2972814"/>
                <a:gd name="connsiteY7" fmla="*/ 92404 h 92404"/>
                <a:gd name="connsiteX8" fmla="*/ 179566 w 2972814"/>
                <a:gd name="connsiteY8" fmla="*/ 92404 h 92404"/>
                <a:gd name="connsiteX9" fmla="*/ 199518 w 2972814"/>
                <a:gd name="connsiteY9" fmla="*/ 92404 h 92404"/>
                <a:gd name="connsiteX10" fmla="*/ 219470 w 2972814"/>
                <a:gd name="connsiteY10" fmla="*/ 92404 h 92404"/>
                <a:gd name="connsiteX11" fmla="*/ 239421 w 2972814"/>
                <a:gd name="connsiteY11" fmla="*/ 92404 h 92404"/>
                <a:gd name="connsiteX12" fmla="*/ 259373 w 2972814"/>
                <a:gd name="connsiteY12" fmla="*/ 92404 h 92404"/>
                <a:gd name="connsiteX13" fmla="*/ 279325 w 2972814"/>
                <a:gd name="connsiteY13" fmla="*/ 92404 h 92404"/>
                <a:gd name="connsiteX14" fmla="*/ 299277 w 2972814"/>
                <a:gd name="connsiteY14" fmla="*/ 92404 h 92404"/>
                <a:gd name="connsiteX15" fmla="*/ 319228 w 2972814"/>
                <a:gd name="connsiteY15" fmla="*/ 92404 h 92404"/>
                <a:gd name="connsiteX16" fmla="*/ 339180 w 2972814"/>
                <a:gd name="connsiteY16" fmla="*/ 92404 h 92404"/>
                <a:gd name="connsiteX17" fmla="*/ 359132 w 2972814"/>
                <a:gd name="connsiteY17" fmla="*/ 92404 h 92404"/>
                <a:gd name="connsiteX18" fmla="*/ 379084 w 2972814"/>
                <a:gd name="connsiteY18" fmla="*/ 92404 h 92404"/>
                <a:gd name="connsiteX19" fmla="*/ 399036 w 2972814"/>
                <a:gd name="connsiteY19" fmla="*/ 92404 h 92404"/>
                <a:gd name="connsiteX20" fmla="*/ 418987 w 2972814"/>
                <a:gd name="connsiteY20" fmla="*/ 92404 h 92404"/>
                <a:gd name="connsiteX21" fmla="*/ 438939 w 2972814"/>
                <a:gd name="connsiteY21" fmla="*/ 92404 h 92404"/>
                <a:gd name="connsiteX22" fmla="*/ 458891 w 2972814"/>
                <a:gd name="connsiteY22" fmla="*/ 92404 h 92404"/>
                <a:gd name="connsiteX23" fmla="*/ 478843 w 2972814"/>
                <a:gd name="connsiteY23" fmla="*/ 92404 h 92404"/>
                <a:gd name="connsiteX24" fmla="*/ 498794 w 2972814"/>
                <a:gd name="connsiteY24" fmla="*/ 92404 h 92404"/>
                <a:gd name="connsiteX25" fmla="*/ 518746 w 2972814"/>
                <a:gd name="connsiteY25" fmla="*/ 92404 h 92404"/>
                <a:gd name="connsiteX26" fmla="*/ 538698 w 2972814"/>
                <a:gd name="connsiteY26" fmla="*/ 92404 h 92404"/>
                <a:gd name="connsiteX27" fmla="*/ 558650 w 2972814"/>
                <a:gd name="connsiteY27" fmla="*/ 92404 h 92404"/>
                <a:gd name="connsiteX28" fmla="*/ 578602 w 2972814"/>
                <a:gd name="connsiteY28" fmla="*/ 92404 h 92404"/>
                <a:gd name="connsiteX29" fmla="*/ 598553 w 2972814"/>
                <a:gd name="connsiteY29" fmla="*/ 92404 h 92404"/>
                <a:gd name="connsiteX30" fmla="*/ 618505 w 2972814"/>
                <a:gd name="connsiteY30" fmla="*/ 92404 h 92404"/>
                <a:gd name="connsiteX31" fmla="*/ 638457 w 2972814"/>
                <a:gd name="connsiteY31" fmla="*/ 92404 h 92404"/>
                <a:gd name="connsiteX32" fmla="*/ 658409 w 2972814"/>
                <a:gd name="connsiteY32" fmla="*/ 92404 h 92404"/>
                <a:gd name="connsiteX33" fmla="*/ 678360 w 2972814"/>
                <a:gd name="connsiteY33" fmla="*/ 92404 h 92404"/>
                <a:gd name="connsiteX34" fmla="*/ 698312 w 2972814"/>
                <a:gd name="connsiteY34" fmla="*/ 92404 h 92404"/>
                <a:gd name="connsiteX35" fmla="*/ 718264 w 2972814"/>
                <a:gd name="connsiteY35" fmla="*/ 92404 h 92404"/>
                <a:gd name="connsiteX36" fmla="*/ 738216 w 2972814"/>
                <a:gd name="connsiteY36" fmla="*/ 92404 h 92404"/>
                <a:gd name="connsiteX37" fmla="*/ 758167 w 2972814"/>
                <a:gd name="connsiteY37" fmla="*/ 92404 h 92404"/>
                <a:gd name="connsiteX38" fmla="*/ 778119 w 2972814"/>
                <a:gd name="connsiteY38" fmla="*/ 92404 h 92404"/>
                <a:gd name="connsiteX39" fmla="*/ 798071 w 2972814"/>
                <a:gd name="connsiteY39" fmla="*/ 92404 h 92404"/>
                <a:gd name="connsiteX40" fmla="*/ 818023 w 2972814"/>
                <a:gd name="connsiteY40" fmla="*/ 92404 h 92404"/>
                <a:gd name="connsiteX41" fmla="*/ 837975 w 2972814"/>
                <a:gd name="connsiteY41" fmla="*/ 92404 h 92404"/>
                <a:gd name="connsiteX42" fmla="*/ 857927 w 2972814"/>
                <a:gd name="connsiteY42" fmla="*/ 92404 h 92404"/>
                <a:gd name="connsiteX43" fmla="*/ 877878 w 2972814"/>
                <a:gd name="connsiteY43" fmla="*/ 92404 h 92404"/>
                <a:gd name="connsiteX44" fmla="*/ 897830 w 2972814"/>
                <a:gd name="connsiteY44" fmla="*/ 92404 h 92404"/>
                <a:gd name="connsiteX45" fmla="*/ 917782 w 2972814"/>
                <a:gd name="connsiteY45" fmla="*/ 92404 h 92404"/>
                <a:gd name="connsiteX46" fmla="*/ 937734 w 2972814"/>
                <a:gd name="connsiteY46" fmla="*/ 92404 h 92404"/>
                <a:gd name="connsiteX47" fmla="*/ 957685 w 2972814"/>
                <a:gd name="connsiteY47" fmla="*/ 92404 h 92404"/>
                <a:gd name="connsiteX48" fmla="*/ 977637 w 2972814"/>
                <a:gd name="connsiteY48" fmla="*/ 92404 h 92404"/>
                <a:gd name="connsiteX49" fmla="*/ 997589 w 2972814"/>
                <a:gd name="connsiteY49" fmla="*/ 92404 h 92404"/>
                <a:gd name="connsiteX50" fmla="*/ 1017541 w 2972814"/>
                <a:gd name="connsiteY50" fmla="*/ 92404 h 92404"/>
                <a:gd name="connsiteX51" fmla="*/ 1037492 w 2972814"/>
                <a:gd name="connsiteY51" fmla="*/ 92404 h 92404"/>
                <a:gd name="connsiteX52" fmla="*/ 1057444 w 2972814"/>
                <a:gd name="connsiteY52" fmla="*/ 92404 h 92404"/>
                <a:gd name="connsiteX53" fmla="*/ 1077396 w 2972814"/>
                <a:gd name="connsiteY53" fmla="*/ 92404 h 92404"/>
                <a:gd name="connsiteX54" fmla="*/ 1097348 w 2972814"/>
                <a:gd name="connsiteY54" fmla="*/ 92404 h 92404"/>
                <a:gd name="connsiteX55" fmla="*/ 1117299 w 2972814"/>
                <a:gd name="connsiteY55" fmla="*/ 92404 h 92404"/>
                <a:gd name="connsiteX56" fmla="*/ 1137251 w 2972814"/>
                <a:gd name="connsiteY56" fmla="*/ 92404 h 92404"/>
                <a:gd name="connsiteX57" fmla="*/ 1157203 w 2972814"/>
                <a:gd name="connsiteY57" fmla="*/ 92404 h 92404"/>
                <a:gd name="connsiteX58" fmla="*/ 1177155 w 2972814"/>
                <a:gd name="connsiteY58" fmla="*/ 92404 h 92404"/>
                <a:gd name="connsiteX59" fmla="*/ 1197107 w 2972814"/>
                <a:gd name="connsiteY59" fmla="*/ 92404 h 92404"/>
                <a:gd name="connsiteX60" fmla="*/ 1217059 w 2972814"/>
                <a:gd name="connsiteY60" fmla="*/ 92404 h 92404"/>
                <a:gd name="connsiteX61" fmla="*/ 1237010 w 2972814"/>
                <a:gd name="connsiteY61" fmla="*/ 92404 h 92404"/>
                <a:gd name="connsiteX62" fmla="*/ 1256962 w 2972814"/>
                <a:gd name="connsiteY62" fmla="*/ 92404 h 92404"/>
                <a:gd name="connsiteX63" fmla="*/ 1276914 w 2972814"/>
                <a:gd name="connsiteY63" fmla="*/ 92404 h 92404"/>
                <a:gd name="connsiteX64" fmla="*/ 1296866 w 2972814"/>
                <a:gd name="connsiteY64" fmla="*/ 92404 h 92404"/>
                <a:gd name="connsiteX65" fmla="*/ 1316817 w 2972814"/>
                <a:gd name="connsiteY65" fmla="*/ 92404 h 92404"/>
                <a:gd name="connsiteX66" fmla="*/ 1336769 w 2972814"/>
                <a:gd name="connsiteY66" fmla="*/ 92404 h 92404"/>
                <a:gd name="connsiteX67" fmla="*/ 1356721 w 2972814"/>
                <a:gd name="connsiteY67" fmla="*/ 92404 h 92404"/>
                <a:gd name="connsiteX68" fmla="*/ 1376673 w 2972814"/>
                <a:gd name="connsiteY68" fmla="*/ 92404 h 92404"/>
                <a:gd name="connsiteX69" fmla="*/ 1396624 w 2972814"/>
                <a:gd name="connsiteY69" fmla="*/ 92404 h 92404"/>
                <a:gd name="connsiteX70" fmla="*/ 1416576 w 2972814"/>
                <a:gd name="connsiteY70" fmla="*/ 92404 h 92404"/>
                <a:gd name="connsiteX71" fmla="*/ 1436528 w 2972814"/>
                <a:gd name="connsiteY71" fmla="*/ 92404 h 92404"/>
                <a:gd name="connsiteX72" fmla="*/ 1456480 w 2972814"/>
                <a:gd name="connsiteY72" fmla="*/ 92404 h 92404"/>
                <a:gd name="connsiteX73" fmla="*/ 1476431 w 2972814"/>
                <a:gd name="connsiteY73" fmla="*/ 92404 h 92404"/>
                <a:gd name="connsiteX74" fmla="*/ 1496383 w 2972814"/>
                <a:gd name="connsiteY74" fmla="*/ 92404 h 92404"/>
                <a:gd name="connsiteX75" fmla="*/ 1516335 w 2972814"/>
                <a:gd name="connsiteY75" fmla="*/ 92404 h 92404"/>
                <a:gd name="connsiteX76" fmla="*/ 1536287 w 2972814"/>
                <a:gd name="connsiteY76" fmla="*/ 92404 h 92404"/>
                <a:gd name="connsiteX77" fmla="*/ 1556238 w 2972814"/>
                <a:gd name="connsiteY77" fmla="*/ 92404 h 92404"/>
                <a:gd name="connsiteX78" fmla="*/ 1576190 w 2972814"/>
                <a:gd name="connsiteY78" fmla="*/ 92404 h 92404"/>
                <a:gd name="connsiteX79" fmla="*/ 1596142 w 2972814"/>
                <a:gd name="connsiteY79" fmla="*/ 92404 h 92404"/>
                <a:gd name="connsiteX80" fmla="*/ 1616094 w 2972814"/>
                <a:gd name="connsiteY80" fmla="*/ 92404 h 92404"/>
                <a:gd name="connsiteX81" fmla="*/ 1636046 w 2972814"/>
                <a:gd name="connsiteY81" fmla="*/ 92404 h 92404"/>
                <a:gd name="connsiteX82" fmla="*/ 1655998 w 2972814"/>
                <a:gd name="connsiteY82" fmla="*/ 92404 h 92404"/>
                <a:gd name="connsiteX83" fmla="*/ 1675949 w 2972814"/>
                <a:gd name="connsiteY83" fmla="*/ 92404 h 92404"/>
                <a:gd name="connsiteX84" fmla="*/ 1695901 w 2972814"/>
                <a:gd name="connsiteY84" fmla="*/ 92404 h 92404"/>
                <a:gd name="connsiteX85" fmla="*/ 1715853 w 2972814"/>
                <a:gd name="connsiteY85" fmla="*/ 92404 h 92404"/>
                <a:gd name="connsiteX86" fmla="*/ 1735805 w 2972814"/>
                <a:gd name="connsiteY86" fmla="*/ 92404 h 92404"/>
                <a:gd name="connsiteX87" fmla="*/ 1755756 w 2972814"/>
                <a:gd name="connsiteY87" fmla="*/ 92404 h 92404"/>
                <a:gd name="connsiteX88" fmla="*/ 1775708 w 2972814"/>
                <a:gd name="connsiteY88" fmla="*/ 92404 h 92404"/>
                <a:gd name="connsiteX89" fmla="*/ 1795660 w 2972814"/>
                <a:gd name="connsiteY89" fmla="*/ 92404 h 92404"/>
                <a:gd name="connsiteX90" fmla="*/ 1815612 w 2972814"/>
                <a:gd name="connsiteY90" fmla="*/ 92404 h 92404"/>
                <a:gd name="connsiteX91" fmla="*/ 1835563 w 2972814"/>
                <a:gd name="connsiteY91" fmla="*/ 92404 h 92404"/>
                <a:gd name="connsiteX92" fmla="*/ 1855515 w 2972814"/>
                <a:gd name="connsiteY92" fmla="*/ 92404 h 92404"/>
                <a:gd name="connsiteX93" fmla="*/ 1875467 w 2972814"/>
                <a:gd name="connsiteY93" fmla="*/ 92404 h 92404"/>
                <a:gd name="connsiteX94" fmla="*/ 1895419 w 2972814"/>
                <a:gd name="connsiteY94" fmla="*/ 92404 h 92404"/>
                <a:gd name="connsiteX95" fmla="*/ 1915370 w 2972814"/>
                <a:gd name="connsiteY95" fmla="*/ 92404 h 92404"/>
                <a:gd name="connsiteX96" fmla="*/ 1935322 w 2972814"/>
                <a:gd name="connsiteY96" fmla="*/ 92404 h 92404"/>
                <a:gd name="connsiteX97" fmla="*/ 1955274 w 2972814"/>
                <a:gd name="connsiteY97" fmla="*/ 92404 h 92404"/>
                <a:gd name="connsiteX98" fmla="*/ 1975226 w 2972814"/>
                <a:gd name="connsiteY98" fmla="*/ 92404 h 92404"/>
                <a:gd name="connsiteX99" fmla="*/ 1995177 w 2972814"/>
                <a:gd name="connsiteY99" fmla="*/ 92404 h 92404"/>
                <a:gd name="connsiteX100" fmla="*/ 2015130 w 2972814"/>
                <a:gd name="connsiteY100" fmla="*/ 92404 h 92404"/>
                <a:gd name="connsiteX101" fmla="*/ 2035081 w 2972814"/>
                <a:gd name="connsiteY101" fmla="*/ 92404 h 92404"/>
                <a:gd name="connsiteX102" fmla="*/ 2055033 w 2972814"/>
                <a:gd name="connsiteY102" fmla="*/ 92404 h 92404"/>
                <a:gd name="connsiteX103" fmla="*/ 2074985 w 2972814"/>
                <a:gd name="connsiteY103" fmla="*/ 92404 h 92404"/>
                <a:gd name="connsiteX104" fmla="*/ 2094937 w 2972814"/>
                <a:gd name="connsiteY104" fmla="*/ 92404 h 92404"/>
                <a:gd name="connsiteX105" fmla="*/ 2114888 w 2972814"/>
                <a:gd name="connsiteY105" fmla="*/ 92404 h 92404"/>
                <a:gd name="connsiteX106" fmla="*/ 2134840 w 2972814"/>
                <a:gd name="connsiteY106" fmla="*/ 92404 h 92404"/>
                <a:gd name="connsiteX107" fmla="*/ 2154792 w 2972814"/>
                <a:gd name="connsiteY107" fmla="*/ 92404 h 92404"/>
                <a:gd name="connsiteX108" fmla="*/ 2174744 w 2972814"/>
                <a:gd name="connsiteY108" fmla="*/ 92404 h 92404"/>
                <a:gd name="connsiteX109" fmla="*/ 2194695 w 2972814"/>
                <a:gd name="connsiteY109" fmla="*/ 92404 h 92404"/>
                <a:gd name="connsiteX110" fmla="*/ 2214647 w 2972814"/>
                <a:gd name="connsiteY110" fmla="*/ 92404 h 92404"/>
                <a:gd name="connsiteX111" fmla="*/ 2234599 w 2972814"/>
                <a:gd name="connsiteY111" fmla="*/ 92404 h 92404"/>
                <a:gd name="connsiteX112" fmla="*/ 2254551 w 2972814"/>
                <a:gd name="connsiteY112" fmla="*/ 92404 h 92404"/>
                <a:gd name="connsiteX113" fmla="*/ 2274502 w 2972814"/>
                <a:gd name="connsiteY113" fmla="*/ 92404 h 92404"/>
                <a:gd name="connsiteX114" fmla="*/ 2294454 w 2972814"/>
                <a:gd name="connsiteY114" fmla="*/ 92404 h 92404"/>
                <a:gd name="connsiteX115" fmla="*/ 2314406 w 2972814"/>
                <a:gd name="connsiteY115" fmla="*/ 92404 h 92404"/>
                <a:gd name="connsiteX116" fmla="*/ 2334358 w 2972814"/>
                <a:gd name="connsiteY116" fmla="*/ 92404 h 92404"/>
                <a:gd name="connsiteX117" fmla="*/ 2354309 w 2972814"/>
                <a:gd name="connsiteY117" fmla="*/ 92404 h 92404"/>
                <a:gd name="connsiteX118" fmla="*/ 2374261 w 2972814"/>
                <a:gd name="connsiteY118" fmla="*/ 92404 h 92404"/>
                <a:gd name="connsiteX119" fmla="*/ 2394213 w 2972814"/>
                <a:gd name="connsiteY119" fmla="*/ 92404 h 92404"/>
                <a:gd name="connsiteX120" fmla="*/ 2414165 w 2972814"/>
                <a:gd name="connsiteY120" fmla="*/ 92404 h 92404"/>
                <a:gd name="connsiteX121" fmla="*/ 2434117 w 2972814"/>
                <a:gd name="connsiteY121" fmla="*/ 92404 h 92404"/>
                <a:gd name="connsiteX122" fmla="*/ 2454069 w 2972814"/>
                <a:gd name="connsiteY122" fmla="*/ 92404 h 92404"/>
                <a:gd name="connsiteX123" fmla="*/ 2474020 w 2972814"/>
                <a:gd name="connsiteY123" fmla="*/ 92404 h 92404"/>
                <a:gd name="connsiteX124" fmla="*/ 2493972 w 2972814"/>
                <a:gd name="connsiteY124" fmla="*/ 92404 h 92404"/>
                <a:gd name="connsiteX125" fmla="*/ 2513924 w 2972814"/>
                <a:gd name="connsiteY125" fmla="*/ 92404 h 92404"/>
                <a:gd name="connsiteX126" fmla="*/ 2533876 w 2972814"/>
                <a:gd name="connsiteY126" fmla="*/ 92404 h 92404"/>
                <a:gd name="connsiteX127" fmla="*/ 2553827 w 2972814"/>
                <a:gd name="connsiteY127" fmla="*/ 92404 h 92404"/>
                <a:gd name="connsiteX128" fmla="*/ 2573779 w 2972814"/>
                <a:gd name="connsiteY128" fmla="*/ 92404 h 92404"/>
                <a:gd name="connsiteX129" fmla="*/ 2593731 w 2972814"/>
                <a:gd name="connsiteY129" fmla="*/ 92404 h 92404"/>
                <a:gd name="connsiteX130" fmla="*/ 2613683 w 2972814"/>
                <a:gd name="connsiteY130" fmla="*/ 92404 h 92404"/>
                <a:gd name="connsiteX131" fmla="*/ 2633634 w 2972814"/>
                <a:gd name="connsiteY131" fmla="*/ 92404 h 92404"/>
                <a:gd name="connsiteX132" fmla="*/ 2653586 w 2972814"/>
                <a:gd name="connsiteY132" fmla="*/ 92404 h 92404"/>
                <a:gd name="connsiteX133" fmla="*/ 2673538 w 2972814"/>
                <a:gd name="connsiteY133" fmla="*/ 92404 h 92404"/>
                <a:gd name="connsiteX134" fmla="*/ 2693490 w 2972814"/>
                <a:gd name="connsiteY134" fmla="*/ 92404 h 92404"/>
                <a:gd name="connsiteX135" fmla="*/ 2713441 w 2972814"/>
                <a:gd name="connsiteY135" fmla="*/ 92404 h 92404"/>
                <a:gd name="connsiteX136" fmla="*/ 2733393 w 2972814"/>
                <a:gd name="connsiteY136" fmla="*/ 92404 h 92404"/>
                <a:gd name="connsiteX137" fmla="*/ 2753345 w 2972814"/>
                <a:gd name="connsiteY137" fmla="*/ 92404 h 92404"/>
                <a:gd name="connsiteX138" fmla="*/ 2773297 w 2972814"/>
                <a:gd name="connsiteY138" fmla="*/ 92404 h 92404"/>
                <a:gd name="connsiteX139" fmla="*/ 2793248 w 2972814"/>
                <a:gd name="connsiteY139" fmla="*/ 92404 h 92404"/>
                <a:gd name="connsiteX140" fmla="*/ 2813200 w 2972814"/>
                <a:gd name="connsiteY140" fmla="*/ 92404 h 92404"/>
                <a:gd name="connsiteX141" fmla="*/ 2833152 w 2972814"/>
                <a:gd name="connsiteY141" fmla="*/ 92404 h 92404"/>
                <a:gd name="connsiteX142" fmla="*/ 2853104 w 2972814"/>
                <a:gd name="connsiteY142" fmla="*/ 92404 h 92404"/>
                <a:gd name="connsiteX143" fmla="*/ 2873056 w 2972814"/>
                <a:gd name="connsiteY143" fmla="*/ 92404 h 92404"/>
                <a:gd name="connsiteX144" fmla="*/ 2893008 w 2972814"/>
                <a:gd name="connsiteY144" fmla="*/ 92404 h 92404"/>
                <a:gd name="connsiteX145" fmla="*/ 2912959 w 2972814"/>
                <a:gd name="connsiteY145" fmla="*/ 92404 h 92404"/>
                <a:gd name="connsiteX146" fmla="*/ 2932911 w 2972814"/>
                <a:gd name="connsiteY146" fmla="*/ 92404 h 92404"/>
                <a:gd name="connsiteX147" fmla="*/ 2952863 w 2972814"/>
                <a:gd name="connsiteY147" fmla="*/ 92404 h 92404"/>
                <a:gd name="connsiteX148" fmla="*/ 2972815 w 2972814"/>
                <a:gd name="connsiteY148" fmla="*/ 92404 h 92404"/>
                <a:gd name="connsiteX149" fmla="*/ 2972815 w 2972814"/>
                <a:gd name="connsiteY149" fmla="*/ 82413 h 92404"/>
                <a:gd name="connsiteX150" fmla="*/ 2972815 w 2972814"/>
                <a:gd name="connsiteY150" fmla="*/ 72421 h 92404"/>
                <a:gd name="connsiteX151" fmla="*/ 2972815 w 2972814"/>
                <a:gd name="connsiteY151" fmla="*/ 62430 h 92404"/>
                <a:gd name="connsiteX152" fmla="*/ 2972815 w 2972814"/>
                <a:gd name="connsiteY152" fmla="*/ 52438 h 92404"/>
                <a:gd name="connsiteX153" fmla="*/ 2972815 w 2972814"/>
                <a:gd name="connsiteY153" fmla="*/ 42447 h 92404"/>
                <a:gd name="connsiteX154" fmla="*/ 2972815 w 2972814"/>
                <a:gd name="connsiteY154" fmla="*/ 32455 h 92404"/>
                <a:gd name="connsiteX155" fmla="*/ 2972815 w 2972814"/>
                <a:gd name="connsiteY155" fmla="*/ 22464 h 92404"/>
                <a:gd name="connsiteX156" fmla="*/ 2972815 w 2972814"/>
                <a:gd name="connsiteY156" fmla="*/ 12472 h 92404"/>
                <a:gd name="connsiteX157" fmla="*/ 2972815 w 2972814"/>
                <a:gd name="connsiteY157" fmla="*/ 2481 h 92404"/>
                <a:gd name="connsiteX158" fmla="*/ 2972815 w 2972814"/>
                <a:gd name="connsiteY158" fmla="*/ 0 h 92404"/>
                <a:gd name="connsiteX159" fmla="*/ 2952863 w 2972814"/>
                <a:gd name="connsiteY159" fmla="*/ 0 h 92404"/>
                <a:gd name="connsiteX160" fmla="*/ 2932911 w 2972814"/>
                <a:gd name="connsiteY160" fmla="*/ 0 h 92404"/>
                <a:gd name="connsiteX161" fmla="*/ 2912959 w 2972814"/>
                <a:gd name="connsiteY161" fmla="*/ 0 h 92404"/>
                <a:gd name="connsiteX162" fmla="*/ 2893008 w 2972814"/>
                <a:gd name="connsiteY162" fmla="*/ 0 h 92404"/>
                <a:gd name="connsiteX163" fmla="*/ 2873056 w 2972814"/>
                <a:gd name="connsiteY163" fmla="*/ 0 h 92404"/>
                <a:gd name="connsiteX164" fmla="*/ 2853104 w 2972814"/>
                <a:gd name="connsiteY164" fmla="*/ 0 h 92404"/>
                <a:gd name="connsiteX165" fmla="*/ 2833152 w 2972814"/>
                <a:gd name="connsiteY165" fmla="*/ 0 h 92404"/>
                <a:gd name="connsiteX166" fmla="*/ 2813200 w 2972814"/>
                <a:gd name="connsiteY166" fmla="*/ 0 h 92404"/>
                <a:gd name="connsiteX167" fmla="*/ 2793248 w 2972814"/>
                <a:gd name="connsiteY167" fmla="*/ 0 h 92404"/>
                <a:gd name="connsiteX168" fmla="*/ 2773297 w 2972814"/>
                <a:gd name="connsiteY168" fmla="*/ 0 h 92404"/>
                <a:gd name="connsiteX169" fmla="*/ 2753345 w 2972814"/>
                <a:gd name="connsiteY169" fmla="*/ 0 h 92404"/>
                <a:gd name="connsiteX170" fmla="*/ 2733393 w 2972814"/>
                <a:gd name="connsiteY170" fmla="*/ 0 h 92404"/>
                <a:gd name="connsiteX171" fmla="*/ 2713441 w 2972814"/>
                <a:gd name="connsiteY171" fmla="*/ 0 h 92404"/>
                <a:gd name="connsiteX172" fmla="*/ 2693490 w 2972814"/>
                <a:gd name="connsiteY172" fmla="*/ 0 h 92404"/>
                <a:gd name="connsiteX173" fmla="*/ 2673538 w 2972814"/>
                <a:gd name="connsiteY173" fmla="*/ 0 h 92404"/>
                <a:gd name="connsiteX174" fmla="*/ 2653586 w 2972814"/>
                <a:gd name="connsiteY174" fmla="*/ 0 h 92404"/>
                <a:gd name="connsiteX175" fmla="*/ 2633634 w 2972814"/>
                <a:gd name="connsiteY175" fmla="*/ 0 h 92404"/>
                <a:gd name="connsiteX176" fmla="*/ 2613683 w 2972814"/>
                <a:gd name="connsiteY176" fmla="*/ 0 h 92404"/>
                <a:gd name="connsiteX177" fmla="*/ 2593731 w 2972814"/>
                <a:gd name="connsiteY177" fmla="*/ 0 h 92404"/>
                <a:gd name="connsiteX178" fmla="*/ 2573779 w 2972814"/>
                <a:gd name="connsiteY178" fmla="*/ 0 h 92404"/>
                <a:gd name="connsiteX179" fmla="*/ 2553827 w 2972814"/>
                <a:gd name="connsiteY179" fmla="*/ 0 h 92404"/>
                <a:gd name="connsiteX180" fmla="*/ 2533876 w 2972814"/>
                <a:gd name="connsiteY180" fmla="*/ 0 h 92404"/>
                <a:gd name="connsiteX181" fmla="*/ 2513924 w 2972814"/>
                <a:gd name="connsiteY181" fmla="*/ 0 h 92404"/>
                <a:gd name="connsiteX182" fmla="*/ 2493972 w 2972814"/>
                <a:gd name="connsiteY182" fmla="*/ 0 h 92404"/>
                <a:gd name="connsiteX183" fmla="*/ 2474020 w 2972814"/>
                <a:gd name="connsiteY183" fmla="*/ 0 h 92404"/>
                <a:gd name="connsiteX184" fmla="*/ 2454069 w 2972814"/>
                <a:gd name="connsiteY184" fmla="*/ 0 h 92404"/>
                <a:gd name="connsiteX185" fmla="*/ 2434117 w 2972814"/>
                <a:gd name="connsiteY185" fmla="*/ 0 h 92404"/>
                <a:gd name="connsiteX186" fmla="*/ 2414165 w 2972814"/>
                <a:gd name="connsiteY186" fmla="*/ 0 h 92404"/>
                <a:gd name="connsiteX187" fmla="*/ 2394213 w 2972814"/>
                <a:gd name="connsiteY187" fmla="*/ 0 h 92404"/>
                <a:gd name="connsiteX188" fmla="*/ 2374261 w 2972814"/>
                <a:gd name="connsiteY188" fmla="*/ 0 h 92404"/>
                <a:gd name="connsiteX189" fmla="*/ 2354309 w 2972814"/>
                <a:gd name="connsiteY189" fmla="*/ 0 h 92404"/>
                <a:gd name="connsiteX190" fmla="*/ 2334358 w 2972814"/>
                <a:gd name="connsiteY190" fmla="*/ 0 h 92404"/>
                <a:gd name="connsiteX191" fmla="*/ 2314406 w 2972814"/>
                <a:gd name="connsiteY191" fmla="*/ 0 h 92404"/>
                <a:gd name="connsiteX192" fmla="*/ 2294454 w 2972814"/>
                <a:gd name="connsiteY192" fmla="*/ 0 h 92404"/>
                <a:gd name="connsiteX193" fmla="*/ 2274502 w 2972814"/>
                <a:gd name="connsiteY193" fmla="*/ 0 h 92404"/>
                <a:gd name="connsiteX194" fmla="*/ 2254551 w 2972814"/>
                <a:gd name="connsiteY194" fmla="*/ 0 h 92404"/>
                <a:gd name="connsiteX195" fmla="*/ 2234599 w 2972814"/>
                <a:gd name="connsiteY195" fmla="*/ 0 h 92404"/>
                <a:gd name="connsiteX196" fmla="*/ 2214647 w 2972814"/>
                <a:gd name="connsiteY196" fmla="*/ 0 h 92404"/>
                <a:gd name="connsiteX197" fmla="*/ 2194695 w 2972814"/>
                <a:gd name="connsiteY197" fmla="*/ 0 h 92404"/>
                <a:gd name="connsiteX198" fmla="*/ 2174744 w 2972814"/>
                <a:gd name="connsiteY198" fmla="*/ 0 h 92404"/>
                <a:gd name="connsiteX199" fmla="*/ 2154792 w 2972814"/>
                <a:gd name="connsiteY199" fmla="*/ 0 h 92404"/>
                <a:gd name="connsiteX200" fmla="*/ 2134840 w 2972814"/>
                <a:gd name="connsiteY200" fmla="*/ 0 h 92404"/>
                <a:gd name="connsiteX201" fmla="*/ 2114888 w 2972814"/>
                <a:gd name="connsiteY201" fmla="*/ 0 h 92404"/>
                <a:gd name="connsiteX202" fmla="*/ 2094937 w 2972814"/>
                <a:gd name="connsiteY202" fmla="*/ 0 h 92404"/>
                <a:gd name="connsiteX203" fmla="*/ 2074985 w 2972814"/>
                <a:gd name="connsiteY203" fmla="*/ 0 h 92404"/>
                <a:gd name="connsiteX204" fmla="*/ 2055033 w 2972814"/>
                <a:gd name="connsiteY204" fmla="*/ 0 h 92404"/>
                <a:gd name="connsiteX205" fmla="*/ 2035081 w 2972814"/>
                <a:gd name="connsiteY205" fmla="*/ 0 h 92404"/>
                <a:gd name="connsiteX206" fmla="*/ 2015130 w 2972814"/>
                <a:gd name="connsiteY206" fmla="*/ 0 h 92404"/>
                <a:gd name="connsiteX207" fmla="*/ 1995177 w 2972814"/>
                <a:gd name="connsiteY207" fmla="*/ 0 h 92404"/>
                <a:gd name="connsiteX208" fmla="*/ 1975226 w 2972814"/>
                <a:gd name="connsiteY208" fmla="*/ 0 h 92404"/>
                <a:gd name="connsiteX209" fmla="*/ 1955274 w 2972814"/>
                <a:gd name="connsiteY209" fmla="*/ 0 h 92404"/>
                <a:gd name="connsiteX210" fmla="*/ 1935322 w 2972814"/>
                <a:gd name="connsiteY210" fmla="*/ 0 h 92404"/>
                <a:gd name="connsiteX211" fmla="*/ 1915370 w 2972814"/>
                <a:gd name="connsiteY211" fmla="*/ 0 h 92404"/>
                <a:gd name="connsiteX212" fmla="*/ 1895419 w 2972814"/>
                <a:gd name="connsiteY212" fmla="*/ 0 h 92404"/>
                <a:gd name="connsiteX213" fmla="*/ 1875467 w 2972814"/>
                <a:gd name="connsiteY213" fmla="*/ 0 h 92404"/>
                <a:gd name="connsiteX214" fmla="*/ 1855515 w 2972814"/>
                <a:gd name="connsiteY214" fmla="*/ 0 h 92404"/>
                <a:gd name="connsiteX215" fmla="*/ 1835563 w 2972814"/>
                <a:gd name="connsiteY215" fmla="*/ 0 h 92404"/>
                <a:gd name="connsiteX216" fmla="*/ 1815612 w 2972814"/>
                <a:gd name="connsiteY216" fmla="*/ 0 h 92404"/>
                <a:gd name="connsiteX217" fmla="*/ 1795660 w 2972814"/>
                <a:gd name="connsiteY217" fmla="*/ 0 h 92404"/>
                <a:gd name="connsiteX218" fmla="*/ 1775708 w 2972814"/>
                <a:gd name="connsiteY218" fmla="*/ 0 h 92404"/>
                <a:gd name="connsiteX219" fmla="*/ 1755756 w 2972814"/>
                <a:gd name="connsiteY219" fmla="*/ 0 h 92404"/>
                <a:gd name="connsiteX220" fmla="*/ 1735805 w 2972814"/>
                <a:gd name="connsiteY220" fmla="*/ 0 h 92404"/>
                <a:gd name="connsiteX221" fmla="*/ 1715853 w 2972814"/>
                <a:gd name="connsiteY221" fmla="*/ 0 h 92404"/>
                <a:gd name="connsiteX222" fmla="*/ 1695901 w 2972814"/>
                <a:gd name="connsiteY222" fmla="*/ 0 h 92404"/>
                <a:gd name="connsiteX223" fmla="*/ 1675949 w 2972814"/>
                <a:gd name="connsiteY223" fmla="*/ 0 h 92404"/>
                <a:gd name="connsiteX224" fmla="*/ 1655998 w 2972814"/>
                <a:gd name="connsiteY224" fmla="*/ 0 h 92404"/>
                <a:gd name="connsiteX225" fmla="*/ 1636046 w 2972814"/>
                <a:gd name="connsiteY225" fmla="*/ 0 h 92404"/>
                <a:gd name="connsiteX226" fmla="*/ 1616094 w 2972814"/>
                <a:gd name="connsiteY226" fmla="*/ 0 h 92404"/>
                <a:gd name="connsiteX227" fmla="*/ 1596142 w 2972814"/>
                <a:gd name="connsiteY227" fmla="*/ 0 h 92404"/>
                <a:gd name="connsiteX228" fmla="*/ 1576190 w 2972814"/>
                <a:gd name="connsiteY228" fmla="*/ 0 h 92404"/>
                <a:gd name="connsiteX229" fmla="*/ 1556238 w 2972814"/>
                <a:gd name="connsiteY229" fmla="*/ 0 h 92404"/>
                <a:gd name="connsiteX230" fmla="*/ 1536287 w 2972814"/>
                <a:gd name="connsiteY230" fmla="*/ 0 h 92404"/>
                <a:gd name="connsiteX231" fmla="*/ 1516335 w 2972814"/>
                <a:gd name="connsiteY231" fmla="*/ 0 h 92404"/>
                <a:gd name="connsiteX232" fmla="*/ 1496383 w 2972814"/>
                <a:gd name="connsiteY232" fmla="*/ 0 h 92404"/>
                <a:gd name="connsiteX233" fmla="*/ 1476431 w 2972814"/>
                <a:gd name="connsiteY233" fmla="*/ 0 h 92404"/>
                <a:gd name="connsiteX234" fmla="*/ 1456480 w 2972814"/>
                <a:gd name="connsiteY234" fmla="*/ 0 h 92404"/>
                <a:gd name="connsiteX235" fmla="*/ 1436528 w 2972814"/>
                <a:gd name="connsiteY235" fmla="*/ 0 h 92404"/>
                <a:gd name="connsiteX236" fmla="*/ 1416576 w 2972814"/>
                <a:gd name="connsiteY236" fmla="*/ 0 h 92404"/>
                <a:gd name="connsiteX237" fmla="*/ 1396624 w 2972814"/>
                <a:gd name="connsiteY237" fmla="*/ 0 h 92404"/>
                <a:gd name="connsiteX238" fmla="*/ 1376673 w 2972814"/>
                <a:gd name="connsiteY238" fmla="*/ 0 h 92404"/>
                <a:gd name="connsiteX239" fmla="*/ 1356721 w 2972814"/>
                <a:gd name="connsiteY239" fmla="*/ 0 h 92404"/>
                <a:gd name="connsiteX240" fmla="*/ 1336769 w 2972814"/>
                <a:gd name="connsiteY240" fmla="*/ 0 h 92404"/>
                <a:gd name="connsiteX241" fmla="*/ 1316817 w 2972814"/>
                <a:gd name="connsiteY241" fmla="*/ 0 h 92404"/>
                <a:gd name="connsiteX242" fmla="*/ 1296866 w 2972814"/>
                <a:gd name="connsiteY242" fmla="*/ 0 h 92404"/>
                <a:gd name="connsiteX243" fmla="*/ 1276914 w 2972814"/>
                <a:gd name="connsiteY243" fmla="*/ 0 h 92404"/>
                <a:gd name="connsiteX244" fmla="*/ 1256962 w 2972814"/>
                <a:gd name="connsiteY244" fmla="*/ 0 h 92404"/>
                <a:gd name="connsiteX245" fmla="*/ 1237010 w 2972814"/>
                <a:gd name="connsiteY245" fmla="*/ 0 h 92404"/>
                <a:gd name="connsiteX246" fmla="*/ 1217059 w 2972814"/>
                <a:gd name="connsiteY246" fmla="*/ 0 h 92404"/>
                <a:gd name="connsiteX247" fmla="*/ 1197107 w 2972814"/>
                <a:gd name="connsiteY247" fmla="*/ 0 h 92404"/>
                <a:gd name="connsiteX248" fmla="*/ 1177155 w 2972814"/>
                <a:gd name="connsiteY248" fmla="*/ 0 h 92404"/>
                <a:gd name="connsiteX249" fmla="*/ 1157203 w 2972814"/>
                <a:gd name="connsiteY249" fmla="*/ 0 h 92404"/>
                <a:gd name="connsiteX250" fmla="*/ 1137251 w 2972814"/>
                <a:gd name="connsiteY250" fmla="*/ 0 h 92404"/>
                <a:gd name="connsiteX251" fmla="*/ 1117299 w 2972814"/>
                <a:gd name="connsiteY251" fmla="*/ 0 h 92404"/>
                <a:gd name="connsiteX252" fmla="*/ 1097348 w 2972814"/>
                <a:gd name="connsiteY252" fmla="*/ 0 h 92404"/>
                <a:gd name="connsiteX253" fmla="*/ 1077396 w 2972814"/>
                <a:gd name="connsiteY253" fmla="*/ 0 h 92404"/>
                <a:gd name="connsiteX254" fmla="*/ 1057444 w 2972814"/>
                <a:gd name="connsiteY254" fmla="*/ 0 h 92404"/>
                <a:gd name="connsiteX255" fmla="*/ 1037492 w 2972814"/>
                <a:gd name="connsiteY255" fmla="*/ 0 h 92404"/>
                <a:gd name="connsiteX256" fmla="*/ 1017541 w 2972814"/>
                <a:gd name="connsiteY256" fmla="*/ 0 h 92404"/>
                <a:gd name="connsiteX257" fmla="*/ 997589 w 2972814"/>
                <a:gd name="connsiteY257" fmla="*/ 0 h 92404"/>
                <a:gd name="connsiteX258" fmla="*/ 977637 w 2972814"/>
                <a:gd name="connsiteY258" fmla="*/ 0 h 92404"/>
                <a:gd name="connsiteX259" fmla="*/ 957685 w 2972814"/>
                <a:gd name="connsiteY259" fmla="*/ 0 h 92404"/>
                <a:gd name="connsiteX260" fmla="*/ 937734 w 2972814"/>
                <a:gd name="connsiteY260" fmla="*/ 0 h 92404"/>
                <a:gd name="connsiteX261" fmla="*/ 917782 w 2972814"/>
                <a:gd name="connsiteY261" fmla="*/ 0 h 92404"/>
                <a:gd name="connsiteX262" fmla="*/ 897830 w 2972814"/>
                <a:gd name="connsiteY262" fmla="*/ 0 h 92404"/>
                <a:gd name="connsiteX263" fmla="*/ 877878 w 2972814"/>
                <a:gd name="connsiteY263" fmla="*/ 0 h 92404"/>
                <a:gd name="connsiteX264" fmla="*/ 857927 w 2972814"/>
                <a:gd name="connsiteY264" fmla="*/ 0 h 92404"/>
                <a:gd name="connsiteX265" fmla="*/ 837975 w 2972814"/>
                <a:gd name="connsiteY265" fmla="*/ 0 h 92404"/>
                <a:gd name="connsiteX266" fmla="*/ 818023 w 2972814"/>
                <a:gd name="connsiteY266" fmla="*/ 0 h 92404"/>
                <a:gd name="connsiteX267" fmla="*/ 798071 w 2972814"/>
                <a:gd name="connsiteY267" fmla="*/ 0 h 92404"/>
                <a:gd name="connsiteX268" fmla="*/ 778119 w 2972814"/>
                <a:gd name="connsiteY268" fmla="*/ 0 h 92404"/>
                <a:gd name="connsiteX269" fmla="*/ 758167 w 2972814"/>
                <a:gd name="connsiteY269" fmla="*/ 0 h 92404"/>
                <a:gd name="connsiteX270" fmla="*/ 738216 w 2972814"/>
                <a:gd name="connsiteY270" fmla="*/ 0 h 92404"/>
                <a:gd name="connsiteX271" fmla="*/ 718264 w 2972814"/>
                <a:gd name="connsiteY271" fmla="*/ 0 h 92404"/>
                <a:gd name="connsiteX272" fmla="*/ 698312 w 2972814"/>
                <a:gd name="connsiteY272" fmla="*/ 0 h 92404"/>
                <a:gd name="connsiteX273" fmla="*/ 678360 w 2972814"/>
                <a:gd name="connsiteY273" fmla="*/ 0 h 92404"/>
                <a:gd name="connsiteX274" fmla="*/ 658409 w 2972814"/>
                <a:gd name="connsiteY274" fmla="*/ 0 h 92404"/>
                <a:gd name="connsiteX275" fmla="*/ 638457 w 2972814"/>
                <a:gd name="connsiteY275" fmla="*/ 0 h 92404"/>
                <a:gd name="connsiteX276" fmla="*/ 618505 w 2972814"/>
                <a:gd name="connsiteY276" fmla="*/ 0 h 92404"/>
                <a:gd name="connsiteX277" fmla="*/ 598553 w 2972814"/>
                <a:gd name="connsiteY277" fmla="*/ 0 h 92404"/>
                <a:gd name="connsiteX278" fmla="*/ 578602 w 2972814"/>
                <a:gd name="connsiteY278" fmla="*/ 0 h 92404"/>
                <a:gd name="connsiteX279" fmla="*/ 558650 w 2972814"/>
                <a:gd name="connsiteY279" fmla="*/ 0 h 92404"/>
                <a:gd name="connsiteX280" fmla="*/ 538698 w 2972814"/>
                <a:gd name="connsiteY280" fmla="*/ 0 h 92404"/>
                <a:gd name="connsiteX281" fmla="*/ 518746 w 2972814"/>
                <a:gd name="connsiteY281" fmla="*/ 0 h 92404"/>
                <a:gd name="connsiteX282" fmla="*/ 498794 w 2972814"/>
                <a:gd name="connsiteY282" fmla="*/ 0 h 92404"/>
                <a:gd name="connsiteX283" fmla="*/ 478843 w 2972814"/>
                <a:gd name="connsiteY283" fmla="*/ 0 h 92404"/>
                <a:gd name="connsiteX284" fmla="*/ 458891 w 2972814"/>
                <a:gd name="connsiteY284" fmla="*/ 0 h 92404"/>
                <a:gd name="connsiteX285" fmla="*/ 438939 w 2972814"/>
                <a:gd name="connsiteY285" fmla="*/ 0 h 92404"/>
                <a:gd name="connsiteX286" fmla="*/ 418987 w 2972814"/>
                <a:gd name="connsiteY286" fmla="*/ 0 h 92404"/>
                <a:gd name="connsiteX287" fmla="*/ 399036 w 2972814"/>
                <a:gd name="connsiteY287" fmla="*/ 0 h 92404"/>
                <a:gd name="connsiteX288" fmla="*/ 379084 w 2972814"/>
                <a:gd name="connsiteY288" fmla="*/ 0 h 92404"/>
                <a:gd name="connsiteX289" fmla="*/ 359132 w 2972814"/>
                <a:gd name="connsiteY289" fmla="*/ 0 h 92404"/>
                <a:gd name="connsiteX290" fmla="*/ 339180 w 2972814"/>
                <a:gd name="connsiteY290" fmla="*/ 0 h 92404"/>
                <a:gd name="connsiteX291" fmla="*/ 319228 w 2972814"/>
                <a:gd name="connsiteY291" fmla="*/ 0 h 92404"/>
                <a:gd name="connsiteX292" fmla="*/ 299277 w 2972814"/>
                <a:gd name="connsiteY292" fmla="*/ 0 h 92404"/>
                <a:gd name="connsiteX293" fmla="*/ 279325 w 2972814"/>
                <a:gd name="connsiteY293" fmla="*/ 0 h 92404"/>
                <a:gd name="connsiteX294" fmla="*/ 259373 w 2972814"/>
                <a:gd name="connsiteY294" fmla="*/ 0 h 92404"/>
                <a:gd name="connsiteX295" fmla="*/ 239421 w 2972814"/>
                <a:gd name="connsiteY295" fmla="*/ 0 h 92404"/>
                <a:gd name="connsiteX296" fmla="*/ 219470 w 2972814"/>
                <a:gd name="connsiteY296" fmla="*/ 0 h 92404"/>
                <a:gd name="connsiteX297" fmla="*/ 199518 w 2972814"/>
                <a:gd name="connsiteY297" fmla="*/ 0 h 92404"/>
                <a:gd name="connsiteX298" fmla="*/ 179566 w 2972814"/>
                <a:gd name="connsiteY298" fmla="*/ 0 h 92404"/>
                <a:gd name="connsiteX299" fmla="*/ 159614 w 2972814"/>
                <a:gd name="connsiteY299" fmla="*/ 0 h 92404"/>
                <a:gd name="connsiteX300" fmla="*/ 139662 w 2972814"/>
                <a:gd name="connsiteY300" fmla="*/ 0 h 92404"/>
                <a:gd name="connsiteX301" fmla="*/ 119711 w 2972814"/>
                <a:gd name="connsiteY301" fmla="*/ 0 h 92404"/>
                <a:gd name="connsiteX302" fmla="*/ 99759 w 2972814"/>
                <a:gd name="connsiteY302" fmla="*/ 0 h 92404"/>
                <a:gd name="connsiteX303" fmla="*/ 79807 w 2972814"/>
                <a:gd name="connsiteY303" fmla="*/ 0 h 92404"/>
                <a:gd name="connsiteX304" fmla="*/ 59855 w 2972814"/>
                <a:gd name="connsiteY304" fmla="*/ 0 h 92404"/>
                <a:gd name="connsiteX305" fmla="*/ 39904 w 2972814"/>
                <a:gd name="connsiteY305" fmla="*/ 0 h 92404"/>
                <a:gd name="connsiteX306" fmla="*/ 19952 w 2972814"/>
                <a:gd name="connsiteY306" fmla="*/ 0 h 92404"/>
                <a:gd name="connsiteX307" fmla="*/ 0 w 2972814"/>
                <a:gd name="connsiteY307" fmla="*/ 0 h 92404"/>
                <a:gd name="connsiteX308" fmla="*/ 0 w 2972814"/>
                <a:gd name="connsiteY308" fmla="*/ 2481 h 92404"/>
                <a:gd name="connsiteX309" fmla="*/ 0 w 2972814"/>
                <a:gd name="connsiteY309" fmla="*/ 12472 h 92404"/>
                <a:gd name="connsiteX310" fmla="*/ 0 w 2972814"/>
                <a:gd name="connsiteY310" fmla="*/ 22464 h 92404"/>
                <a:gd name="connsiteX311" fmla="*/ 0 w 2972814"/>
                <a:gd name="connsiteY311" fmla="*/ 32455 h 92404"/>
                <a:gd name="connsiteX312" fmla="*/ 0 w 2972814"/>
                <a:gd name="connsiteY312" fmla="*/ 42447 h 92404"/>
                <a:gd name="connsiteX313" fmla="*/ 0 w 2972814"/>
                <a:gd name="connsiteY313" fmla="*/ 52438 h 92404"/>
                <a:gd name="connsiteX314" fmla="*/ 0 w 2972814"/>
                <a:gd name="connsiteY314" fmla="*/ 62430 h 92404"/>
                <a:gd name="connsiteX315" fmla="*/ 0 w 2972814"/>
                <a:gd name="connsiteY315" fmla="*/ 72421 h 92404"/>
                <a:gd name="connsiteX316" fmla="*/ 0 w 2972814"/>
                <a:gd name="connsiteY316" fmla="*/ 82413 h 92404"/>
                <a:gd name="connsiteX317" fmla="*/ 0 w 2972814"/>
                <a:gd name="connsiteY317" fmla="*/ 92404 h 9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2972814" h="92404">
                  <a:moveTo>
                    <a:pt x="19952" y="92404"/>
                  </a:moveTo>
                  <a:lnTo>
                    <a:pt x="39904" y="92404"/>
                  </a:lnTo>
                  <a:lnTo>
                    <a:pt x="59855" y="92404"/>
                  </a:lnTo>
                  <a:lnTo>
                    <a:pt x="79807" y="92404"/>
                  </a:lnTo>
                  <a:lnTo>
                    <a:pt x="99759" y="92404"/>
                  </a:lnTo>
                  <a:lnTo>
                    <a:pt x="119711" y="92404"/>
                  </a:lnTo>
                  <a:lnTo>
                    <a:pt x="139662" y="92404"/>
                  </a:lnTo>
                  <a:lnTo>
                    <a:pt x="159614" y="92404"/>
                  </a:lnTo>
                  <a:lnTo>
                    <a:pt x="179566" y="92404"/>
                  </a:lnTo>
                  <a:lnTo>
                    <a:pt x="199518" y="92404"/>
                  </a:lnTo>
                  <a:lnTo>
                    <a:pt x="219470" y="92404"/>
                  </a:lnTo>
                  <a:lnTo>
                    <a:pt x="239421" y="92404"/>
                  </a:lnTo>
                  <a:lnTo>
                    <a:pt x="259373" y="92404"/>
                  </a:lnTo>
                  <a:lnTo>
                    <a:pt x="279325" y="92404"/>
                  </a:lnTo>
                  <a:lnTo>
                    <a:pt x="299277" y="92404"/>
                  </a:lnTo>
                  <a:lnTo>
                    <a:pt x="319228" y="92404"/>
                  </a:lnTo>
                  <a:lnTo>
                    <a:pt x="339180" y="92404"/>
                  </a:lnTo>
                  <a:lnTo>
                    <a:pt x="359132" y="92404"/>
                  </a:lnTo>
                  <a:lnTo>
                    <a:pt x="379084" y="92404"/>
                  </a:lnTo>
                  <a:lnTo>
                    <a:pt x="399036" y="92404"/>
                  </a:lnTo>
                  <a:lnTo>
                    <a:pt x="418987" y="92404"/>
                  </a:lnTo>
                  <a:lnTo>
                    <a:pt x="438939" y="92404"/>
                  </a:lnTo>
                  <a:lnTo>
                    <a:pt x="458891" y="92404"/>
                  </a:lnTo>
                  <a:lnTo>
                    <a:pt x="478843" y="92404"/>
                  </a:lnTo>
                  <a:lnTo>
                    <a:pt x="498794" y="92404"/>
                  </a:lnTo>
                  <a:lnTo>
                    <a:pt x="518746" y="92404"/>
                  </a:lnTo>
                  <a:lnTo>
                    <a:pt x="538698" y="92404"/>
                  </a:lnTo>
                  <a:lnTo>
                    <a:pt x="558650" y="92404"/>
                  </a:lnTo>
                  <a:lnTo>
                    <a:pt x="578602" y="92404"/>
                  </a:lnTo>
                  <a:lnTo>
                    <a:pt x="598553" y="92404"/>
                  </a:lnTo>
                  <a:lnTo>
                    <a:pt x="618505" y="92404"/>
                  </a:lnTo>
                  <a:lnTo>
                    <a:pt x="638457" y="92404"/>
                  </a:lnTo>
                  <a:lnTo>
                    <a:pt x="658409" y="92404"/>
                  </a:lnTo>
                  <a:lnTo>
                    <a:pt x="678360" y="92404"/>
                  </a:lnTo>
                  <a:lnTo>
                    <a:pt x="698312" y="92404"/>
                  </a:lnTo>
                  <a:lnTo>
                    <a:pt x="718264" y="92404"/>
                  </a:lnTo>
                  <a:lnTo>
                    <a:pt x="738216" y="92404"/>
                  </a:lnTo>
                  <a:lnTo>
                    <a:pt x="758167" y="92404"/>
                  </a:lnTo>
                  <a:lnTo>
                    <a:pt x="778119" y="92404"/>
                  </a:lnTo>
                  <a:lnTo>
                    <a:pt x="798071" y="92404"/>
                  </a:lnTo>
                  <a:lnTo>
                    <a:pt x="818023" y="92404"/>
                  </a:lnTo>
                  <a:lnTo>
                    <a:pt x="837975" y="92404"/>
                  </a:lnTo>
                  <a:lnTo>
                    <a:pt x="857927" y="92404"/>
                  </a:lnTo>
                  <a:lnTo>
                    <a:pt x="877878" y="92404"/>
                  </a:lnTo>
                  <a:lnTo>
                    <a:pt x="897830" y="92404"/>
                  </a:lnTo>
                  <a:lnTo>
                    <a:pt x="917782" y="92404"/>
                  </a:lnTo>
                  <a:lnTo>
                    <a:pt x="937734" y="92404"/>
                  </a:lnTo>
                  <a:lnTo>
                    <a:pt x="957685" y="92404"/>
                  </a:lnTo>
                  <a:lnTo>
                    <a:pt x="977637" y="92404"/>
                  </a:lnTo>
                  <a:lnTo>
                    <a:pt x="997589" y="92404"/>
                  </a:lnTo>
                  <a:lnTo>
                    <a:pt x="1017541" y="92404"/>
                  </a:lnTo>
                  <a:lnTo>
                    <a:pt x="1037492" y="92404"/>
                  </a:lnTo>
                  <a:lnTo>
                    <a:pt x="1057444" y="92404"/>
                  </a:lnTo>
                  <a:lnTo>
                    <a:pt x="1077396" y="92404"/>
                  </a:lnTo>
                  <a:lnTo>
                    <a:pt x="1097348" y="92404"/>
                  </a:lnTo>
                  <a:lnTo>
                    <a:pt x="1117299" y="92404"/>
                  </a:lnTo>
                  <a:lnTo>
                    <a:pt x="1137251" y="92404"/>
                  </a:lnTo>
                  <a:lnTo>
                    <a:pt x="1157203" y="92404"/>
                  </a:lnTo>
                  <a:lnTo>
                    <a:pt x="1177155" y="92404"/>
                  </a:lnTo>
                  <a:lnTo>
                    <a:pt x="1197107" y="92404"/>
                  </a:lnTo>
                  <a:lnTo>
                    <a:pt x="1217059" y="92404"/>
                  </a:lnTo>
                  <a:lnTo>
                    <a:pt x="1237010" y="92404"/>
                  </a:lnTo>
                  <a:lnTo>
                    <a:pt x="1256962" y="92404"/>
                  </a:lnTo>
                  <a:lnTo>
                    <a:pt x="1276914" y="92404"/>
                  </a:lnTo>
                  <a:lnTo>
                    <a:pt x="1296866" y="92404"/>
                  </a:lnTo>
                  <a:lnTo>
                    <a:pt x="1316817" y="92404"/>
                  </a:lnTo>
                  <a:lnTo>
                    <a:pt x="1336769" y="92404"/>
                  </a:lnTo>
                  <a:lnTo>
                    <a:pt x="1356721" y="92404"/>
                  </a:lnTo>
                  <a:lnTo>
                    <a:pt x="1376673" y="92404"/>
                  </a:lnTo>
                  <a:lnTo>
                    <a:pt x="1396624" y="92404"/>
                  </a:lnTo>
                  <a:lnTo>
                    <a:pt x="1416576" y="92404"/>
                  </a:lnTo>
                  <a:lnTo>
                    <a:pt x="1436528" y="92404"/>
                  </a:lnTo>
                  <a:lnTo>
                    <a:pt x="1456480" y="92404"/>
                  </a:lnTo>
                  <a:lnTo>
                    <a:pt x="1476431" y="92404"/>
                  </a:lnTo>
                  <a:lnTo>
                    <a:pt x="1496383" y="92404"/>
                  </a:lnTo>
                  <a:lnTo>
                    <a:pt x="1516335" y="92404"/>
                  </a:lnTo>
                  <a:lnTo>
                    <a:pt x="1536287" y="92404"/>
                  </a:lnTo>
                  <a:lnTo>
                    <a:pt x="1556238" y="92404"/>
                  </a:lnTo>
                  <a:lnTo>
                    <a:pt x="1576190" y="92404"/>
                  </a:lnTo>
                  <a:lnTo>
                    <a:pt x="1596142" y="92404"/>
                  </a:lnTo>
                  <a:lnTo>
                    <a:pt x="1616094" y="92404"/>
                  </a:lnTo>
                  <a:lnTo>
                    <a:pt x="1636046" y="92404"/>
                  </a:lnTo>
                  <a:lnTo>
                    <a:pt x="1655998" y="92404"/>
                  </a:lnTo>
                  <a:lnTo>
                    <a:pt x="1675949" y="92404"/>
                  </a:lnTo>
                  <a:lnTo>
                    <a:pt x="1695901" y="92404"/>
                  </a:lnTo>
                  <a:lnTo>
                    <a:pt x="1715853" y="92404"/>
                  </a:lnTo>
                  <a:lnTo>
                    <a:pt x="1735805" y="92404"/>
                  </a:lnTo>
                  <a:lnTo>
                    <a:pt x="1755756" y="92404"/>
                  </a:lnTo>
                  <a:lnTo>
                    <a:pt x="1775708" y="92404"/>
                  </a:lnTo>
                  <a:lnTo>
                    <a:pt x="1795660" y="92404"/>
                  </a:lnTo>
                  <a:lnTo>
                    <a:pt x="1815612" y="92404"/>
                  </a:lnTo>
                  <a:lnTo>
                    <a:pt x="1835563" y="92404"/>
                  </a:lnTo>
                  <a:lnTo>
                    <a:pt x="1855515" y="92404"/>
                  </a:lnTo>
                  <a:lnTo>
                    <a:pt x="1875467" y="92404"/>
                  </a:lnTo>
                  <a:lnTo>
                    <a:pt x="1895419" y="92404"/>
                  </a:lnTo>
                  <a:lnTo>
                    <a:pt x="1915370" y="92404"/>
                  </a:lnTo>
                  <a:lnTo>
                    <a:pt x="1935322" y="92404"/>
                  </a:lnTo>
                  <a:lnTo>
                    <a:pt x="1955274" y="92404"/>
                  </a:lnTo>
                  <a:lnTo>
                    <a:pt x="1975226" y="92404"/>
                  </a:lnTo>
                  <a:lnTo>
                    <a:pt x="1995177" y="92404"/>
                  </a:lnTo>
                  <a:lnTo>
                    <a:pt x="2015130" y="92404"/>
                  </a:lnTo>
                  <a:lnTo>
                    <a:pt x="2035081" y="92404"/>
                  </a:lnTo>
                  <a:lnTo>
                    <a:pt x="2055033" y="92404"/>
                  </a:lnTo>
                  <a:lnTo>
                    <a:pt x="2074985" y="92404"/>
                  </a:lnTo>
                  <a:lnTo>
                    <a:pt x="2094937" y="92404"/>
                  </a:lnTo>
                  <a:lnTo>
                    <a:pt x="2114888" y="92404"/>
                  </a:lnTo>
                  <a:lnTo>
                    <a:pt x="2134840" y="92404"/>
                  </a:lnTo>
                  <a:lnTo>
                    <a:pt x="2154792" y="92404"/>
                  </a:lnTo>
                  <a:lnTo>
                    <a:pt x="2174744" y="92404"/>
                  </a:lnTo>
                  <a:lnTo>
                    <a:pt x="2194695" y="92404"/>
                  </a:lnTo>
                  <a:lnTo>
                    <a:pt x="2214647" y="92404"/>
                  </a:lnTo>
                  <a:lnTo>
                    <a:pt x="2234599" y="92404"/>
                  </a:lnTo>
                  <a:lnTo>
                    <a:pt x="2254551" y="92404"/>
                  </a:lnTo>
                  <a:lnTo>
                    <a:pt x="2274502" y="92404"/>
                  </a:lnTo>
                  <a:lnTo>
                    <a:pt x="2294454" y="92404"/>
                  </a:lnTo>
                  <a:lnTo>
                    <a:pt x="2314406" y="92404"/>
                  </a:lnTo>
                  <a:lnTo>
                    <a:pt x="2334358" y="92404"/>
                  </a:lnTo>
                  <a:lnTo>
                    <a:pt x="2354309" y="92404"/>
                  </a:lnTo>
                  <a:lnTo>
                    <a:pt x="2374261" y="92404"/>
                  </a:lnTo>
                  <a:lnTo>
                    <a:pt x="2394213" y="92404"/>
                  </a:lnTo>
                  <a:lnTo>
                    <a:pt x="2414165" y="92404"/>
                  </a:lnTo>
                  <a:lnTo>
                    <a:pt x="2434117" y="92404"/>
                  </a:lnTo>
                  <a:lnTo>
                    <a:pt x="2454069" y="92404"/>
                  </a:lnTo>
                  <a:lnTo>
                    <a:pt x="2474020" y="92404"/>
                  </a:lnTo>
                  <a:lnTo>
                    <a:pt x="2493972" y="92404"/>
                  </a:lnTo>
                  <a:lnTo>
                    <a:pt x="2513924" y="92404"/>
                  </a:lnTo>
                  <a:lnTo>
                    <a:pt x="2533876" y="92404"/>
                  </a:lnTo>
                  <a:lnTo>
                    <a:pt x="2553827" y="92404"/>
                  </a:lnTo>
                  <a:lnTo>
                    <a:pt x="2573779" y="92404"/>
                  </a:lnTo>
                  <a:lnTo>
                    <a:pt x="2593731" y="92404"/>
                  </a:lnTo>
                  <a:lnTo>
                    <a:pt x="2613683" y="92404"/>
                  </a:lnTo>
                  <a:lnTo>
                    <a:pt x="2633634" y="92404"/>
                  </a:lnTo>
                  <a:lnTo>
                    <a:pt x="2653586" y="92404"/>
                  </a:lnTo>
                  <a:lnTo>
                    <a:pt x="2673538" y="92404"/>
                  </a:lnTo>
                  <a:lnTo>
                    <a:pt x="2693490" y="92404"/>
                  </a:lnTo>
                  <a:lnTo>
                    <a:pt x="2713441" y="92404"/>
                  </a:lnTo>
                  <a:lnTo>
                    <a:pt x="2733393" y="92404"/>
                  </a:lnTo>
                  <a:lnTo>
                    <a:pt x="2753345" y="92404"/>
                  </a:lnTo>
                  <a:lnTo>
                    <a:pt x="2773297" y="92404"/>
                  </a:lnTo>
                  <a:lnTo>
                    <a:pt x="2793248" y="92404"/>
                  </a:lnTo>
                  <a:lnTo>
                    <a:pt x="2813200" y="92404"/>
                  </a:lnTo>
                  <a:lnTo>
                    <a:pt x="2833152" y="92404"/>
                  </a:lnTo>
                  <a:lnTo>
                    <a:pt x="2853104" y="92404"/>
                  </a:lnTo>
                  <a:lnTo>
                    <a:pt x="2873056" y="92404"/>
                  </a:lnTo>
                  <a:lnTo>
                    <a:pt x="2893008" y="92404"/>
                  </a:lnTo>
                  <a:lnTo>
                    <a:pt x="2912959" y="92404"/>
                  </a:lnTo>
                  <a:lnTo>
                    <a:pt x="2932911" y="92404"/>
                  </a:lnTo>
                  <a:lnTo>
                    <a:pt x="2952863" y="92404"/>
                  </a:lnTo>
                  <a:lnTo>
                    <a:pt x="2972815" y="92404"/>
                  </a:lnTo>
                  <a:lnTo>
                    <a:pt x="2972815" y="82413"/>
                  </a:lnTo>
                  <a:lnTo>
                    <a:pt x="2972815" y="72421"/>
                  </a:lnTo>
                  <a:lnTo>
                    <a:pt x="2972815" y="62430"/>
                  </a:lnTo>
                  <a:lnTo>
                    <a:pt x="2972815" y="52438"/>
                  </a:lnTo>
                  <a:lnTo>
                    <a:pt x="2972815" y="42447"/>
                  </a:lnTo>
                  <a:lnTo>
                    <a:pt x="2972815" y="32455"/>
                  </a:lnTo>
                  <a:lnTo>
                    <a:pt x="2972815" y="22464"/>
                  </a:lnTo>
                  <a:lnTo>
                    <a:pt x="2972815" y="12472"/>
                  </a:lnTo>
                  <a:lnTo>
                    <a:pt x="2972815" y="248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2481"/>
                  </a:lnTo>
                  <a:lnTo>
                    <a:pt x="0" y="12472"/>
                  </a:lnTo>
                  <a:lnTo>
                    <a:pt x="0" y="22464"/>
                  </a:lnTo>
                  <a:lnTo>
                    <a:pt x="0" y="32455"/>
                  </a:lnTo>
                  <a:lnTo>
                    <a:pt x="0" y="42447"/>
                  </a:lnTo>
                  <a:lnTo>
                    <a:pt x="0" y="52438"/>
                  </a:lnTo>
                  <a:lnTo>
                    <a:pt x="0" y="62430"/>
                  </a:lnTo>
                  <a:lnTo>
                    <a:pt x="0" y="72421"/>
                  </a:lnTo>
                  <a:lnTo>
                    <a:pt x="0" y="82413"/>
                  </a:lnTo>
                  <a:lnTo>
                    <a:pt x="0" y="92404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任意多边形: 形状 2488">
              <a:extLst>
                <a:ext uri="{FF2B5EF4-FFF2-40B4-BE49-F238E27FC236}">
                  <a16:creationId xmlns:a16="http://schemas.microsoft.com/office/drawing/2014/main" id="{52BEF41D-0F72-4CBF-F525-92FBFA630B23}"/>
                </a:ext>
              </a:extLst>
            </p:cNvPr>
            <p:cNvSpPr/>
            <p:nvPr/>
          </p:nvSpPr>
          <p:spPr>
            <a:xfrm>
              <a:off x="13490240" y="4295651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0828 h 128339"/>
                <a:gd name="connsiteX150" fmla="*/ 2972815 w 2972814"/>
                <a:gd name="connsiteY150" fmla="*/ 110837 h 128339"/>
                <a:gd name="connsiteX151" fmla="*/ 2972815 w 2972814"/>
                <a:gd name="connsiteY151" fmla="*/ 100845 h 128339"/>
                <a:gd name="connsiteX152" fmla="*/ 2972815 w 2972814"/>
                <a:gd name="connsiteY152" fmla="*/ 90854 h 128339"/>
                <a:gd name="connsiteX153" fmla="*/ 2972815 w 2972814"/>
                <a:gd name="connsiteY153" fmla="*/ 80862 h 128339"/>
                <a:gd name="connsiteX154" fmla="*/ 2972815 w 2972814"/>
                <a:gd name="connsiteY154" fmla="*/ 70871 h 128339"/>
                <a:gd name="connsiteX155" fmla="*/ 2972815 w 2972814"/>
                <a:gd name="connsiteY155" fmla="*/ 60879 h 128339"/>
                <a:gd name="connsiteX156" fmla="*/ 2972815 w 2972814"/>
                <a:gd name="connsiteY156" fmla="*/ 50888 h 128339"/>
                <a:gd name="connsiteX157" fmla="*/ 2972815 w 2972814"/>
                <a:gd name="connsiteY157" fmla="*/ 40896 h 128339"/>
                <a:gd name="connsiteX158" fmla="*/ 2972815 w 2972814"/>
                <a:gd name="connsiteY158" fmla="*/ 30905 h 128339"/>
                <a:gd name="connsiteX159" fmla="*/ 2972815 w 2972814"/>
                <a:gd name="connsiteY159" fmla="*/ 20913 h 128339"/>
                <a:gd name="connsiteX160" fmla="*/ 2972815 w 2972814"/>
                <a:gd name="connsiteY160" fmla="*/ 10922 h 128339"/>
                <a:gd name="connsiteX161" fmla="*/ 2972815 w 2972814"/>
                <a:gd name="connsiteY161" fmla="*/ 93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930 h 128339"/>
                <a:gd name="connsiteX313" fmla="*/ 0 w 2972814"/>
                <a:gd name="connsiteY313" fmla="*/ 10922 h 128339"/>
                <a:gd name="connsiteX314" fmla="*/ 0 w 2972814"/>
                <a:gd name="connsiteY314" fmla="*/ 20913 h 128339"/>
                <a:gd name="connsiteX315" fmla="*/ 0 w 2972814"/>
                <a:gd name="connsiteY315" fmla="*/ 30905 h 128339"/>
                <a:gd name="connsiteX316" fmla="*/ 0 w 2972814"/>
                <a:gd name="connsiteY316" fmla="*/ 40896 h 128339"/>
                <a:gd name="connsiteX317" fmla="*/ 0 w 2972814"/>
                <a:gd name="connsiteY317" fmla="*/ 50888 h 128339"/>
                <a:gd name="connsiteX318" fmla="*/ 0 w 2972814"/>
                <a:gd name="connsiteY318" fmla="*/ 60879 h 128339"/>
                <a:gd name="connsiteX319" fmla="*/ 0 w 2972814"/>
                <a:gd name="connsiteY319" fmla="*/ 70871 h 128339"/>
                <a:gd name="connsiteX320" fmla="*/ 0 w 2972814"/>
                <a:gd name="connsiteY320" fmla="*/ 80862 h 128339"/>
                <a:gd name="connsiteX321" fmla="*/ 0 w 2972814"/>
                <a:gd name="connsiteY321" fmla="*/ 90854 h 128339"/>
                <a:gd name="connsiteX322" fmla="*/ 0 w 2972814"/>
                <a:gd name="connsiteY322" fmla="*/ 100845 h 128339"/>
                <a:gd name="connsiteX323" fmla="*/ 0 w 2972814"/>
                <a:gd name="connsiteY323" fmla="*/ 110837 h 128339"/>
                <a:gd name="connsiteX324" fmla="*/ 0 w 2972814"/>
                <a:gd name="connsiteY324" fmla="*/ 12082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0828"/>
                  </a:lnTo>
                  <a:lnTo>
                    <a:pt x="2972815" y="110837"/>
                  </a:lnTo>
                  <a:lnTo>
                    <a:pt x="2972815" y="100845"/>
                  </a:lnTo>
                  <a:lnTo>
                    <a:pt x="2972815" y="90854"/>
                  </a:lnTo>
                  <a:lnTo>
                    <a:pt x="2972815" y="80862"/>
                  </a:lnTo>
                  <a:lnTo>
                    <a:pt x="2972815" y="70871"/>
                  </a:lnTo>
                  <a:lnTo>
                    <a:pt x="2972815" y="60879"/>
                  </a:lnTo>
                  <a:lnTo>
                    <a:pt x="2972815" y="50888"/>
                  </a:lnTo>
                  <a:lnTo>
                    <a:pt x="2972815" y="40896"/>
                  </a:lnTo>
                  <a:lnTo>
                    <a:pt x="2972815" y="30905"/>
                  </a:lnTo>
                  <a:lnTo>
                    <a:pt x="2972815" y="20913"/>
                  </a:lnTo>
                  <a:lnTo>
                    <a:pt x="2972815" y="10922"/>
                  </a:lnTo>
                  <a:lnTo>
                    <a:pt x="2972815" y="93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0"/>
                  </a:lnTo>
                  <a:lnTo>
                    <a:pt x="0" y="10922"/>
                  </a:lnTo>
                  <a:lnTo>
                    <a:pt x="0" y="20913"/>
                  </a:lnTo>
                  <a:lnTo>
                    <a:pt x="0" y="30905"/>
                  </a:lnTo>
                  <a:lnTo>
                    <a:pt x="0" y="40896"/>
                  </a:lnTo>
                  <a:lnTo>
                    <a:pt x="0" y="50888"/>
                  </a:lnTo>
                  <a:lnTo>
                    <a:pt x="0" y="60879"/>
                  </a:lnTo>
                  <a:lnTo>
                    <a:pt x="0" y="70871"/>
                  </a:lnTo>
                  <a:lnTo>
                    <a:pt x="0" y="80862"/>
                  </a:lnTo>
                  <a:lnTo>
                    <a:pt x="0" y="90854"/>
                  </a:lnTo>
                  <a:lnTo>
                    <a:pt x="0" y="100845"/>
                  </a:lnTo>
                  <a:lnTo>
                    <a:pt x="0" y="110837"/>
                  </a:lnTo>
                  <a:lnTo>
                    <a:pt x="0" y="12082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任意多边形: 形状 2489">
              <a:extLst>
                <a:ext uri="{FF2B5EF4-FFF2-40B4-BE49-F238E27FC236}">
                  <a16:creationId xmlns:a16="http://schemas.microsoft.com/office/drawing/2014/main" id="{8E505D35-FE9E-E745-65E3-B6E904C2E9EC}"/>
                </a:ext>
              </a:extLst>
            </p:cNvPr>
            <p:cNvSpPr/>
            <p:nvPr/>
          </p:nvSpPr>
          <p:spPr>
            <a:xfrm>
              <a:off x="13490240" y="4167313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70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7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6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3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50 w 2972814"/>
                <a:gd name="connsiteY27" fmla="*/ 128339 h 128338"/>
                <a:gd name="connsiteX28" fmla="*/ 578602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9 w 2972814"/>
                <a:gd name="connsiteY32" fmla="*/ 128339 h 128338"/>
                <a:gd name="connsiteX33" fmla="*/ 678360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6 w 2972814"/>
                <a:gd name="connsiteY36" fmla="*/ 128339 h 128338"/>
                <a:gd name="connsiteX37" fmla="*/ 758167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3 w 2972814"/>
                <a:gd name="connsiteY40" fmla="*/ 128339 h 128338"/>
                <a:gd name="connsiteX41" fmla="*/ 837975 w 2972814"/>
                <a:gd name="connsiteY41" fmla="*/ 128339 h 128338"/>
                <a:gd name="connsiteX42" fmla="*/ 857927 w 2972814"/>
                <a:gd name="connsiteY42" fmla="*/ 128339 h 128338"/>
                <a:gd name="connsiteX43" fmla="*/ 877878 w 2972814"/>
                <a:gd name="connsiteY43" fmla="*/ 128339 h 128338"/>
                <a:gd name="connsiteX44" fmla="*/ 897830 w 2972814"/>
                <a:gd name="connsiteY44" fmla="*/ 128339 h 128338"/>
                <a:gd name="connsiteX45" fmla="*/ 917782 w 2972814"/>
                <a:gd name="connsiteY45" fmla="*/ 128339 h 128338"/>
                <a:gd name="connsiteX46" fmla="*/ 937734 w 2972814"/>
                <a:gd name="connsiteY46" fmla="*/ 128339 h 128338"/>
                <a:gd name="connsiteX47" fmla="*/ 957685 w 2972814"/>
                <a:gd name="connsiteY47" fmla="*/ 128339 h 128338"/>
                <a:gd name="connsiteX48" fmla="*/ 977637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7 w 2972814"/>
                <a:gd name="connsiteY59" fmla="*/ 128339 h 128338"/>
                <a:gd name="connsiteX60" fmla="*/ 1217059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4 w 2972814"/>
                <a:gd name="connsiteY63" fmla="*/ 128339 h 128338"/>
                <a:gd name="connsiteX64" fmla="*/ 1296866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1 w 2972814"/>
                <a:gd name="connsiteY67" fmla="*/ 128339 h 128338"/>
                <a:gd name="connsiteX68" fmla="*/ 1376673 w 2972814"/>
                <a:gd name="connsiteY68" fmla="*/ 128339 h 128338"/>
                <a:gd name="connsiteX69" fmla="*/ 1396624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80 w 2972814"/>
                <a:gd name="connsiteY72" fmla="*/ 128339 h 128338"/>
                <a:gd name="connsiteX73" fmla="*/ 1476431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7 w 2972814"/>
                <a:gd name="connsiteY76" fmla="*/ 128339 h 128338"/>
                <a:gd name="connsiteX77" fmla="*/ 1556238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4 w 2972814"/>
                <a:gd name="connsiteY80" fmla="*/ 128339 h 128338"/>
                <a:gd name="connsiteX81" fmla="*/ 1636046 w 2972814"/>
                <a:gd name="connsiteY81" fmla="*/ 128339 h 128338"/>
                <a:gd name="connsiteX82" fmla="*/ 1655998 w 2972814"/>
                <a:gd name="connsiteY82" fmla="*/ 128339 h 128338"/>
                <a:gd name="connsiteX83" fmla="*/ 1675949 w 2972814"/>
                <a:gd name="connsiteY83" fmla="*/ 128339 h 128338"/>
                <a:gd name="connsiteX84" fmla="*/ 1695901 w 2972814"/>
                <a:gd name="connsiteY84" fmla="*/ 128339 h 128338"/>
                <a:gd name="connsiteX85" fmla="*/ 1715853 w 2972814"/>
                <a:gd name="connsiteY85" fmla="*/ 128339 h 128338"/>
                <a:gd name="connsiteX86" fmla="*/ 1735805 w 2972814"/>
                <a:gd name="connsiteY86" fmla="*/ 128339 h 128338"/>
                <a:gd name="connsiteX87" fmla="*/ 1755756 w 2972814"/>
                <a:gd name="connsiteY87" fmla="*/ 128339 h 128338"/>
                <a:gd name="connsiteX88" fmla="*/ 1775708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0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7 w 2972814"/>
                <a:gd name="connsiteY99" fmla="*/ 128339 h 128338"/>
                <a:gd name="connsiteX100" fmla="*/ 2015130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5 w 2972814"/>
                <a:gd name="connsiteY103" fmla="*/ 128339 h 128338"/>
                <a:gd name="connsiteX104" fmla="*/ 2094937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2 w 2972814"/>
                <a:gd name="connsiteY107" fmla="*/ 128339 h 128338"/>
                <a:gd name="connsiteX108" fmla="*/ 2174744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1 w 2972814"/>
                <a:gd name="connsiteY112" fmla="*/ 128339 h 128338"/>
                <a:gd name="connsiteX113" fmla="*/ 2274502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8 w 2972814"/>
                <a:gd name="connsiteY116" fmla="*/ 128339 h 128338"/>
                <a:gd name="connsiteX117" fmla="*/ 2354309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9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6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8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6 w 2972814"/>
                <a:gd name="connsiteY143" fmla="*/ 128339 h 128338"/>
                <a:gd name="connsiteX144" fmla="*/ 2893008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3 w 2972814"/>
                <a:gd name="connsiteY147" fmla="*/ 128339 h 128338"/>
                <a:gd name="connsiteX148" fmla="*/ 2972815 w 2972814"/>
                <a:gd name="connsiteY148" fmla="*/ 128339 h 128338"/>
                <a:gd name="connsiteX149" fmla="*/ 2972815 w 2972814"/>
                <a:gd name="connsiteY149" fmla="*/ 119278 h 128338"/>
                <a:gd name="connsiteX150" fmla="*/ 2972815 w 2972814"/>
                <a:gd name="connsiteY150" fmla="*/ 109286 h 128338"/>
                <a:gd name="connsiteX151" fmla="*/ 2972815 w 2972814"/>
                <a:gd name="connsiteY151" fmla="*/ 99295 h 128338"/>
                <a:gd name="connsiteX152" fmla="*/ 2972815 w 2972814"/>
                <a:gd name="connsiteY152" fmla="*/ 89303 h 128338"/>
                <a:gd name="connsiteX153" fmla="*/ 2972815 w 2972814"/>
                <a:gd name="connsiteY153" fmla="*/ 79312 h 128338"/>
                <a:gd name="connsiteX154" fmla="*/ 2972815 w 2972814"/>
                <a:gd name="connsiteY154" fmla="*/ 69320 h 128338"/>
                <a:gd name="connsiteX155" fmla="*/ 2972815 w 2972814"/>
                <a:gd name="connsiteY155" fmla="*/ 59329 h 128338"/>
                <a:gd name="connsiteX156" fmla="*/ 2972815 w 2972814"/>
                <a:gd name="connsiteY156" fmla="*/ 49337 h 128338"/>
                <a:gd name="connsiteX157" fmla="*/ 2972815 w 2972814"/>
                <a:gd name="connsiteY157" fmla="*/ 39346 h 128338"/>
                <a:gd name="connsiteX158" fmla="*/ 2972815 w 2972814"/>
                <a:gd name="connsiteY158" fmla="*/ 29354 h 128338"/>
                <a:gd name="connsiteX159" fmla="*/ 2972815 w 2972814"/>
                <a:gd name="connsiteY159" fmla="*/ 19363 h 128338"/>
                <a:gd name="connsiteX160" fmla="*/ 2972815 w 2972814"/>
                <a:gd name="connsiteY160" fmla="*/ 9371 h 128338"/>
                <a:gd name="connsiteX161" fmla="*/ 2972815 w 2972814"/>
                <a:gd name="connsiteY161" fmla="*/ 0 h 128338"/>
                <a:gd name="connsiteX162" fmla="*/ 2952863 w 2972814"/>
                <a:gd name="connsiteY162" fmla="*/ 0 h 128338"/>
                <a:gd name="connsiteX163" fmla="*/ 2932911 w 2972814"/>
                <a:gd name="connsiteY163" fmla="*/ 0 h 128338"/>
                <a:gd name="connsiteX164" fmla="*/ 2912959 w 2972814"/>
                <a:gd name="connsiteY164" fmla="*/ 0 h 128338"/>
                <a:gd name="connsiteX165" fmla="*/ 2893008 w 2972814"/>
                <a:gd name="connsiteY165" fmla="*/ 0 h 128338"/>
                <a:gd name="connsiteX166" fmla="*/ 2873056 w 2972814"/>
                <a:gd name="connsiteY166" fmla="*/ 0 h 128338"/>
                <a:gd name="connsiteX167" fmla="*/ 2853104 w 2972814"/>
                <a:gd name="connsiteY167" fmla="*/ 0 h 128338"/>
                <a:gd name="connsiteX168" fmla="*/ 2833152 w 2972814"/>
                <a:gd name="connsiteY168" fmla="*/ 0 h 128338"/>
                <a:gd name="connsiteX169" fmla="*/ 2813200 w 2972814"/>
                <a:gd name="connsiteY169" fmla="*/ 0 h 128338"/>
                <a:gd name="connsiteX170" fmla="*/ 2793248 w 2972814"/>
                <a:gd name="connsiteY170" fmla="*/ 0 h 128338"/>
                <a:gd name="connsiteX171" fmla="*/ 2773297 w 2972814"/>
                <a:gd name="connsiteY171" fmla="*/ 0 h 128338"/>
                <a:gd name="connsiteX172" fmla="*/ 2753345 w 2972814"/>
                <a:gd name="connsiteY172" fmla="*/ 0 h 128338"/>
                <a:gd name="connsiteX173" fmla="*/ 2733393 w 2972814"/>
                <a:gd name="connsiteY173" fmla="*/ 0 h 128338"/>
                <a:gd name="connsiteX174" fmla="*/ 2713441 w 2972814"/>
                <a:gd name="connsiteY174" fmla="*/ 0 h 128338"/>
                <a:gd name="connsiteX175" fmla="*/ 2693490 w 2972814"/>
                <a:gd name="connsiteY175" fmla="*/ 0 h 128338"/>
                <a:gd name="connsiteX176" fmla="*/ 2673538 w 2972814"/>
                <a:gd name="connsiteY176" fmla="*/ 0 h 128338"/>
                <a:gd name="connsiteX177" fmla="*/ 2653586 w 2972814"/>
                <a:gd name="connsiteY177" fmla="*/ 0 h 128338"/>
                <a:gd name="connsiteX178" fmla="*/ 2633634 w 2972814"/>
                <a:gd name="connsiteY178" fmla="*/ 0 h 128338"/>
                <a:gd name="connsiteX179" fmla="*/ 2613683 w 2972814"/>
                <a:gd name="connsiteY179" fmla="*/ 0 h 128338"/>
                <a:gd name="connsiteX180" fmla="*/ 2593731 w 2972814"/>
                <a:gd name="connsiteY180" fmla="*/ 0 h 128338"/>
                <a:gd name="connsiteX181" fmla="*/ 2573779 w 2972814"/>
                <a:gd name="connsiteY181" fmla="*/ 0 h 128338"/>
                <a:gd name="connsiteX182" fmla="*/ 2553827 w 2972814"/>
                <a:gd name="connsiteY182" fmla="*/ 0 h 128338"/>
                <a:gd name="connsiteX183" fmla="*/ 2533876 w 2972814"/>
                <a:gd name="connsiteY183" fmla="*/ 0 h 128338"/>
                <a:gd name="connsiteX184" fmla="*/ 2513924 w 2972814"/>
                <a:gd name="connsiteY184" fmla="*/ 0 h 128338"/>
                <a:gd name="connsiteX185" fmla="*/ 2493972 w 2972814"/>
                <a:gd name="connsiteY185" fmla="*/ 0 h 128338"/>
                <a:gd name="connsiteX186" fmla="*/ 2474020 w 2972814"/>
                <a:gd name="connsiteY186" fmla="*/ 0 h 128338"/>
                <a:gd name="connsiteX187" fmla="*/ 2454069 w 2972814"/>
                <a:gd name="connsiteY187" fmla="*/ 0 h 128338"/>
                <a:gd name="connsiteX188" fmla="*/ 2434117 w 2972814"/>
                <a:gd name="connsiteY188" fmla="*/ 0 h 128338"/>
                <a:gd name="connsiteX189" fmla="*/ 2414165 w 2972814"/>
                <a:gd name="connsiteY189" fmla="*/ 0 h 128338"/>
                <a:gd name="connsiteX190" fmla="*/ 2394213 w 2972814"/>
                <a:gd name="connsiteY190" fmla="*/ 0 h 128338"/>
                <a:gd name="connsiteX191" fmla="*/ 2374261 w 2972814"/>
                <a:gd name="connsiteY191" fmla="*/ 0 h 128338"/>
                <a:gd name="connsiteX192" fmla="*/ 2354309 w 2972814"/>
                <a:gd name="connsiteY192" fmla="*/ 0 h 128338"/>
                <a:gd name="connsiteX193" fmla="*/ 2334358 w 2972814"/>
                <a:gd name="connsiteY193" fmla="*/ 0 h 128338"/>
                <a:gd name="connsiteX194" fmla="*/ 2314406 w 2972814"/>
                <a:gd name="connsiteY194" fmla="*/ 0 h 128338"/>
                <a:gd name="connsiteX195" fmla="*/ 2294454 w 2972814"/>
                <a:gd name="connsiteY195" fmla="*/ 0 h 128338"/>
                <a:gd name="connsiteX196" fmla="*/ 2274502 w 2972814"/>
                <a:gd name="connsiteY196" fmla="*/ 0 h 128338"/>
                <a:gd name="connsiteX197" fmla="*/ 2254551 w 2972814"/>
                <a:gd name="connsiteY197" fmla="*/ 0 h 128338"/>
                <a:gd name="connsiteX198" fmla="*/ 2234599 w 2972814"/>
                <a:gd name="connsiteY198" fmla="*/ 0 h 128338"/>
                <a:gd name="connsiteX199" fmla="*/ 2214647 w 2972814"/>
                <a:gd name="connsiteY199" fmla="*/ 0 h 128338"/>
                <a:gd name="connsiteX200" fmla="*/ 2194695 w 2972814"/>
                <a:gd name="connsiteY200" fmla="*/ 0 h 128338"/>
                <a:gd name="connsiteX201" fmla="*/ 2174744 w 2972814"/>
                <a:gd name="connsiteY201" fmla="*/ 0 h 128338"/>
                <a:gd name="connsiteX202" fmla="*/ 2154792 w 2972814"/>
                <a:gd name="connsiteY202" fmla="*/ 0 h 128338"/>
                <a:gd name="connsiteX203" fmla="*/ 2134840 w 2972814"/>
                <a:gd name="connsiteY203" fmla="*/ 0 h 128338"/>
                <a:gd name="connsiteX204" fmla="*/ 2114888 w 2972814"/>
                <a:gd name="connsiteY204" fmla="*/ 0 h 128338"/>
                <a:gd name="connsiteX205" fmla="*/ 2094937 w 2972814"/>
                <a:gd name="connsiteY205" fmla="*/ 0 h 128338"/>
                <a:gd name="connsiteX206" fmla="*/ 2074985 w 2972814"/>
                <a:gd name="connsiteY206" fmla="*/ 0 h 128338"/>
                <a:gd name="connsiteX207" fmla="*/ 2055033 w 2972814"/>
                <a:gd name="connsiteY207" fmla="*/ 0 h 128338"/>
                <a:gd name="connsiteX208" fmla="*/ 2035081 w 2972814"/>
                <a:gd name="connsiteY208" fmla="*/ 0 h 128338"/>
                <a:gd name="connsiteX209" fmla="*/ 2015130 w 2972814"/>
                <a:gd name="connsiteY209" fmla="*/ 0 h 128338"/>
                <a:gd name="connsiteX210" fmla="*/ 1995177 w 2972814"/>
                <a:gd name="connsiteY210" fmla="*/ 0 h 128338"/>
                <a:gd name="connsiteX211" fmla="*/ 1975226 w 2972814"/>
                <a:gd name="connsiteY211" fmla="*/ 0 h 128338"/>
                <a:gd name="connsiteX212" fmla="*/ 1955274 w 2972814"/>
                <a:gd name="connsiteY212" fmla="*/ 0 h 128338"/>
                <a:gd name="connsiteX213" fmla="*/ 1935322 w 2972814"/>
                <a:gd name="connsiteY213" fmla="*/ 0 h 128338"/>
                <a:gd name="connsiteX214" fmla="*/ 1915370 w 2972814"/>
                <a:gd name="connsiteY214" fmla="*/ 0 h 128338"/>
                <a:gd name="connsiteX215" fmla="*/ 1895419 w 2972814"/>
                <a:gd name="connsiteY215" fmla="*/ 0 h 128338"/>
                <a:gd name="connsiteX216" fmla="*/ 1875467 w 2972814"/>
                <a:gd name="connsiteY216" fmla="*/ 0 h 128338"/>
                <a:gd name="connsiteX217" fmla="*/ 1855515 w 2972814"/>
                <a:gd name="connsiteY217" fmla="*/ 0 h 128338"/>
                <a:gd name="connsiteX218" fmla="*/ 1835563 w 2972814"/>
                <a:gd name="connsiteY218" fmla="*/ 0 h 128338"/>
                <a:gd name="connsiteX219" fmla="*/ 1815612 w 2972814"/>
                <a:gd name="connsiteY219" fmla="*/ 0 h 128338"/>
                <a:gd name="connsiteX220" fmla="*/ 1795660 w 2972814"/>
                <a:gd name="connsiteY220" fmla="*/ 0 h 128338"/>
                <a:gd name="connsiteX221" fmla="*/ 1775708 w 2972814"/>
                <a:gd name="connsiteY221" fmla="*/ 0 h 128338"/>
                <a:gd name="connsiteX222" fmla="*/ 1755756 w 2972814"/>
                <a:gd name="connsiteY222" fmla="*/ 0 h 128338"/>
                <a:gd name="connsiteX223" fmla="*/ 1735805 w 2972814"/>
                <a:gd name="connsiteY223" fmla="*/ 0 h 128338"/>
                <a:gd name="connsiteX224" fmla="*/ 1715853 w 2972814"/>
                <a:gd name="connsiteY224" fmla="*/ 0 h 128338"/>
                <a:gd name="connsiteX225" fmla="*/ 1695901 w 2972814"/>
                <a:gd name="connsiteY225" fmla="*/ 0 h 128338"/>
                <a:gd name="connsiteX226" fmla="*/ 1675949 w 2972814"/>
                <a:gd name="connsiteY226" fmla="*/ 0 h 128338"/>
                <a:gd name="connsiteX227" fmla="*/ 1655998 w 2972814"/>
                <a:gd name="connsiteY227" fmla="*/ 0 h 128338"/>
                <a:gd name="connsiteX228" fmla="*/ 1636046 w 2972814"/>
                <a:gd name="connsiteY228" fmla="*/ 0 h 128338"/>
                <a:gd name="connsiteX229" fmla="*/ 1616094 w 2972814"/>
                <a:gd name="connsiteY229" fmla="*/ 0 h 128338"/>
                <a:gd name="connsiteX230" fmla="*/ 1596142 w 2972814"/>
                <a:gd name="connsiteY230" fmla="*/ 0 h 128338"/>
                <a:gd name="connsiteX231" fmla="*/ 1576190 w 2972814"/>
                <a:gd name="connsiteY231" fmla="*/ 0 h 128338"/>
                <a:gd name="connsiteX232" fmla="*/ 1556238 w 2972814"/>
                <a:gd name="connsiteY232" fmla="*/ 0 h 128338"/>
                <a:gd name="connsiteX233" fmla="*/ 1536287 w 2972814"/>
                <a:gd name="connsiteY233" fmla="*/ 0 h 128338"/>
                <a:gd name="connsiteX234" fmla="*/ 1516335 w 2972814"/>
                <a:gd name="connsiteY234" fmla="*/ 0 h 128338"/>
                <a:gd name="connsiteX235" fmla="*/ 1496383 w 2972814"/>
                <a:gd name="connsiteY235" fmla="*/ 0 h 128338"/>
                <a:gd name="connsiteX236" fmla="*/ 1476431 w 2972814"/>
                <a:gd name="connsiteY236" fmla="*/ 0 h 128338"/>
                <a:gd name="connsiteX237" fmla="*/ 1456480 w 2972814"/>
                <a:gd name="connsiteY237" fmla="*/ 0 h 128338"/>
                <a:gd name="connsiteX238" fmla="*/ 1436528 w 2972814"/>
                <a:gd name="connsiteY238" fmla="*/ 0 h 128338"/>
                <a:gd name="connsiteX239" fmla="*/ 1416576 w 2972814"/>
                <a:gd name="connsiteY239" fmla="*/ 0 h 128338"/>
                <a:gd name="connsiteX240" fmla="*/ 1396624 w 2972814"/>
                <a:gd name="connsiteY240" fmla="*/ 0 h 128338"/>
                <a:gd name="connsiteX241" fmla="*/ 1376673 w 2972814"/>
                <a:gd name="connsiteY241" fmla="*/ 0 h 128338"/>
                <a:gd name="connsiteX242" fmla="*/ 1356721 w 2972814"/>
                <a:gd name="connsiteY242" fmla="*/ 0 h 128338"/>
                <a:gd name="connsiteX243" fmla="*/ 1336769 w 2972814"/>
                <a:gd name="connsiteY243" fmla="*/ 0 h 128338"/>
                <a:gd name="connsiteX244" fmla="*/ 1316817 w 2972814"/>
                <a:gd name="connsiteY244" fmla="*/ 0 h 128338"/>
                <a:gd name="connsiteX245" fmla="*/ 1296866 w 2972814"/>
                <a:gd name="connsiteY245" fmla="*/ 0 h 128338"/>
                <a:gd name="connsiteX246" fmla="*/ 1276914 w 2972814"/>
                <a:gd name="connsiteY246" fmla="*/ 0 h 128338"/>
                <a:gd name="connsiteX247" fmla="*/ 1256962 w 2972814"/>
                <a:gd name="connsiteY247" fmla="*/ 0 h 128338"/>
                <a:gd name="connsiteX248" fmla="*/ 1237010 w 2972814"/>
                <a:gd name="connsiteY248" fmla="*/ 0 h 128338"/>
                <a:gd name="connsiteX249" fmla="*/ 1217059 w 2972814"/>
                <a:gd name="connsiteY249" fmla="*/ 0 h 128338"/>
                <a:gd name="connsiteX250" fmla="*/ 1197107 w 2972814"/>
                <a:gd name="connsiteY250" fmla="*/ 0 h 128338"/>
                <a:gd name="connsiteX251" fmla="*/ 1177155 w 2972814"/>
                <a:gd name="connsiteY251" fmla="*/ 0 h 128338"/>
                <a:gd name="connsiteX252" fmla="*/ 1157203 w 2972814"/>
                <a:gd name="connsiteY252" fmla="*/ 0 h 128338"/>
                <a:gd name="connsiteX253" fmla="*/ 1137251 w 2972814"/>
                <a:gd name="connsiteY253" fmla="*/ 0 h 128338"/>
                <a:gd name="connsiteX254" fmla="*/ 1117299 w 2972814"/>
                <a:gd name="connsiteY254" fmla="*/ 0 h 128338"/>
                <a:gd name="connsiteX255" fmla="*/ 1097348 w 2972814"/>
                <a:gd name="connsiteY255" fmla="*/ 0 h 128338"/>
                <a:gd name="connsiteX256" fmla="*/ 1077396 w 2972814"/>
                <a:gd name="connsiteY256" fmla="*/ 0 h 128338"/>
                <a:gd name="connsiteX257" fmla="*/ 1057444 w 2972814"/>
                <a:gd name="connsiteY257" fmla="*/ 0 h 128338"/>
                <a:gd name="connsiteX258" fmla="*/ 1037492 w 2972814"/>
                <a:gd name="connsiteY258" fmla="*/ 0 h 128338"/>
                <a:gd name="connsiteX259" fmla="*/ 1017541 w 2972814"/>
                <a:gd name="connsiteY259" fmla="*/ 0 h 128338"/>
                <a:gd name="connsiteX260" fmla="*/ 997589 w 2972814"/>
                <a:gd name="connsiteY260" fmla="*/ 0 h 128338"/>
                <a:gd name="connsiteX261" fmla="*/ 977637 w 2972814"/>
                <a:gd name="connsiteY261" fmla="*/ 0 h 128338"/>
                <a:gd name="connsiteX262" fmla="*/ 957685 w 2972814"/>
                <a:gd name="connsiteY262" fmla="*/ 0 h 128338"/>
                <a:gd name="connsiteX263" fmla="*/ 937734 w 2972814"/>
                <a:gd name="connsiteY263" fmla="*/ 0 h 128338"/>
                <a:gd name="connsiteX264" fmla="*/ 917782 w 2972814"/>
                <a:gd name="connsiteY264" fmla="*/ 0 h 128338"/>
                <a:gd name="connsiteX265" fmla="*/ 897830 w 2972814"/>
                <a:gd name="connsiteY265" fmla="*/ 0 h 128338"/>
                <a:gd name="connsiteX266" fmla="*/ 877878 w 2972814"/>
                <a:gd name="connsiteY266" fmla="*/ 0 h 128338"/>
                <a:gd name="connsiteX267" fmla="*/ 857927 w 2972814"/>
                <a:gd name="connsiteY267" fmla="*/ 0 h 128338"/>
                <a:gd name="connsiteX268" fmla="*/ 837975 w 2972814"/>
                <a:gd name="connsiteY268" fmla="*/ 0 h 128338"/>
                <a:gd name="connsiteX269" fmla="*/ 818023 w 2972814"/>
                <a:gd name="connsiteY269" fmla="*/ 0 h 128338"/>
                <a:gd name="connsiteX270" fmla="*/ 798071 w 2972814"/>
                <a:gd name="connsiteY270" fmla="*/ 0 h 128338"/>
                <a:gd name="connsiteX271" fmla="*/ 778119 w 2972814"/>
                <a:gd name="connsiteY271" fmla="*/ 0 h 128338"/>
                <a:gd name="connsiteX272" fmla="*/ 758167 w 2972814"/>
                <a:gd name="connsiteY272" fmla="*/ 0 h 128338"/>
                <a:gd name="connsiteX273" fmla="*/ 738216 w 2972814"/>
                <a:gd name="connsiteY273" fmla="*/ 0 h 128338"/>
                <a:gd name="connsiteX274" fmla="*/ 718264 w 2972814"/>
                <a:gd name="connsiteY274" fmla="*/ 0 h 128338"/>
                <a:gd name="connsiteX275" fmla="*/ 698312 w 2972814"/>
                <a:gd name="connsiteY275" fmla="*/ 0 h 128338"/>
                <a:gd name="connsiteX276" fmla="*/ 678360 w 2972814"/>
                <a:gd name="connsiteY276" fmla="*/ 0 h 128338"/>
                <a:gd name="connsiteX277" fmla="*/ 658409 w 2972814"/>
                <a:gd name="connsiteY277" fmla="*/ 0 h 128338"/>
                <a:gd name="connsiteX278" fmla="*/ 638457 w 2972814"/>
                <a:gd name="connsiteY278" fmla="*/ 0 h 128338"/>
                <a:gd name="connsiteX279" fmla="*/ 618505 w 2972814"/>
                <a:gd name="connsiteY279" fmla="*/ 0 h 128338"/>
                <a:gd name="connsiteX280" fmla="*/ 598553 w 2972814"/>
                <a:gd name="connsiteY280" fmla="*/ 0 h 128338"/>
                <a:gd name="connsiteX281" fmla="*/ 578602 w 2972814"/>
                <a:gd name="connsiteY281" fmla="*/ 0 h 128338"/>
                <a:gd name="connsiteX282" fmla="*/ 558650 w 2972814"/>
                <a:gd name="connsiteY282" fmla="*/ 0 h 128338"/>
                <a:gd name="connsiteX283" fmla="*/ 538698 w 2972814"/>
                <a:gd name="connsiteY283" fmla="*/ 0 h 128338"/>
                <a:gd name="connsiteX284" fmla="*/ 518746 w 2972814"/>
                <a:gd name="connsiteY284" fmla="*/ 0 h 128338"/>
                <a:gd name="connsiteX285" fmla="*/ 498794 w 2972814"/>
                <a:gd name="connsiteY285" fmla="*/ 0 h 128338"/>
                <a:gd name="connsiteX286" fmla="*/ 478843 w 2972814"/>
                <a:gd name="connsiteY286" fmla="*/ 0 h 128338"/>
                <a:gd name="connsiteX287" fmla="*/ 458891 w 2972814"/>
                <a:gd name="connsiteY287" fmla="*/ 0 h 128338"/>
                <a:gd name="connsiteX288" fmla="*/ 438939 w 2972814"/>
                <a:gd name="connsiteY288" fmla="*/ 0 h 128338"/>
                <a:gd name="connsiteX289" fmla="*/ 418987 w 2972814"/>
                <a:gd name="connsiteY289" fmla="*/ 0 h 128338"/>
                <a:gd name="connsiteX290" fmla="*/ 399036 w 2972814"/>
                <a:gd name="connsiteY290" fmla="*/ 0 h 128338"/>
                <a:gd name="connsiteX291" fmla="*/ 379084 w 2972814"/>
                <a:gd name="connsiteY291" fmla="*/ 0 h 128338"/>
                <a:gd name="connsiteX292" fmla="*/ 359132 w 2972814"/>
                <a:gd name="connsiteY292" fmla="*/ 0 h 128338"/>
                <a:gd name="connsiteX293" fmla="*/ 339180 w 2972814"/>
                <a:gd name="connsiteY293" fmla="*/ 0 h 128338"/>
                <a:gd name="connsiteX294" fmla="*/ 319228 w 2972814"/>
                <a:gd name="connsiteY294" fmla="*/ 0 h 128338"/>
                <a:gd name="connsiteX295" fmla="*/ 299277 w 2972814"/>
                <a:gd name="connsiteY295" fmla="*/ 0 h 128338"/>
                <a:gd name="connsiteX296" fmla="*/ 279325 w 2972814"/>
                <a:gd name="connsiteY296" fmla="*/ 0 h 128338"/>
                <a:gd name="connsiteX297" fmla="*/ 259373 w 2972814"/>
                <a:gd name="connsiteY297" fmla="*/ 0 h 128338"/>
                <a:gd name="connsiteX298" fmla="*/ 239421 w 2972814"/>
                <a:gd name="connsiteY298" fmla="*/ 0 h 128338"/>
                <a:gd name="connsiteX299" fmla="*/ 219470 w 2972814"/>
                <a:gd name="connsiteY299" fmla="*/ 0 h 128338"/>
                <a:gd name="connsiteX300" fmla="*/ 199518 w 2972814"/>
                <a:gd name="connsiteY300" fmla="*/ 0 h 128338"/>
                <a:gd name="connsiteX301" fmla="*/ 179566 w 2972814"/>
                <a:gd name="connsiteY301" fmla="*/ 0 h 128338"/>
                <a:gd name="connsiteX302" fmla="*/ 159614 w 2972814"/>
                <a:gd name="connsiteY302" fmla="*/ 0 h 128338"/>
                <a:gd name="connsiteX303" fmla="*/ 139662 w 2972814"/>
                <a:gd name="connsiteY303" fmla="*/ 0 h 128338"/>
                <a:gd name="connsiteX304" fmla="*/ 119711 w 2972814"/>
                <a:gd name="connsiteY304" fmla="*/ 0 h 128338"/>
                <a:gd name="connsiteX305" fmla="*/ 99759 w 2972814"/>
                <a:gd name="connsiteY305" fmla="*/ 0 h 128338"/>
                <a:gd name="connsiteX306" fmla="*/ 79807 w 2972814"/>
                <a:gd name="connsiteY306" fmla="*/ 0 h 128338"/>
                <a:gd name="connsiteX307" fmla="*/ 59855 w 2972814"/>
                <a:gd name="connsiteY307" fmla="*/ 0 h 128338"/>
                <a:gd name="connsiteX308" fmla="*/ 39904 w 2972814"/>
                <a:gd name="connsiteY308" fmla="*/ 0 h 128338"/>
                <a:gd name="connsiteX309" fmla="*/ 19952 w 2972814"/>
                <a:gd name="connsiteY309" fmla="*/ 0 h 128338"/>
                <a:gd name="connsiteX310" fmla="*/ 0 w 2972814"/>
                <a:gd name="connsiteY310" fmla="*/ 0 h 128338"/>
                <a:gd name="connsiteX311" fmla="*/ 0 w 2972814"/>
                <a:gd name="connsiteY311" fmla="*/ 9371 h 128338"/>
                <a:gd name="connsiteX312" fmla="*/ 0 w 2972814"/>
                <a:gd name="connsiteY312" fmla="*/ 19363 h 128338"/>
                <a:gd name="connsiteX313" fmla="*/ 0 w 2972814"/>
                <a:gd name="connsiteY313" fmla="*/ 29354 h 128338"/>
                <a:gd name="connsiteX314" fmla="*/ 0 w 2972814"/>
                <a:gd name="connsiteY314" fmla="*/ 39346 h 128338"/>
                <a:gd name="connsiteX315" fmla="*/ 0 w 2972814"/>
                <a:gd name="connsiteY315" fmla="*/ 49337 h 128338"/>
                <a:gd name="connsiteX316" fmla="*/ 0 w 2972814"/>
                <a:gd name="connsiteY316" fmla="*/ 59329 h 128338"/>
                <a:gd name="connsiteX317" fmla="*/ 0 w 2972814"/>
                <a:gd name="connsiteY317" fmla="*/ 69320 h 128338"/>
                <a:gd name="connsiteX318" fmla="*/ 0 w 2972814"/>
                <a:gd name="connsiteY318" fmla="*/ 79312 h 128338"/>
                <a:gd name="connsiteX319" fmla="*/ 0 w 2972814"/>
                <a:gd name="connsiteY319" fmla="*/ 89303 h 128338"/>
                <a:gd name="connsiteX320" fmla="*/ 0 w 2972814"/>
                <a:gd name="connsiteY320" fmla="*/ 99295 h 128338"/>
                <a:gd name="connsiteX321" fmla="*/ 0 w 2972814"/>
                <a:gd name="connsiteY321" fmla="*/ 109286 h 128338"/>
                <a:gd name="connsiteX322" fmla="*/ 0 w 2972814"/>
                <a:gd name="connsiteY322" fmla="*/ 119278 h 128338"/>
                <a:gd name="connsiteX323" fmla="*/ 0 w 2972814"/>
                <a:gd name="connsiteY323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9278"/>
                  </a:lnTo>
                  <a:lnTo>
                    <a:pt x="2972815" y="109286"/>
                  </a:lnTo>
                  <a:lnTo>
                    <a:pt x="2972815" y="99295"/>
                  </a:lnTo>
                  <a:lnTo>
                    <a:pt x="2972815" y="89303"/>
                  </a:lnTo>
                  <a:lnTo>
                    <a:pt x="2972815" y="79312"/>
                  </a:lnTo>
                  <a:lnTo>
                    <a:pt x="2972815" y="69320"/>
                  </a:lnTo>
                  <a:lnTo>
                    <a:pt x="2972815" y="59329"/>
                  </a:lnTo>
                  <a:lnTo>
                    <a:pt x="2972815" y="49337"/>
                  </a:lnTo>
                  <a:lnTo>
                    <a:pt x="2972815" y="39346"/>
                  </a:lnTo>
                  <a:lnTo>
                    <a:pt x="2972815" y="29354"/>
                  </a:lnTo>
                  <a:lnTo>
                    <a:pt x="2972815" y="19363"/>
                  </a:lnTo>
                  <a:lnTo>
                    <a:pt x="2972815" y="937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71"/>
                  </a:lnTo>
                  <a:lnTo>
                    <a:pt x="0" y="19363"/>
                  </a:lnTo>
                  <a:lnTo>
                    <a:pt x="0" y="29354"/>
                  </a:lnTo>
                  <a:lnTo>
                    <a:pt x="0" y="39346"/>
                  </a:lnTo>
                  <a:lnTo>
                    <a:pt x="0" y="49337"/>
                  </a:lnTo>
                  <a:lnTo>
                    <a:pt x="0" y="59329"/>
                  </a:lnTo>
                  <a:lnTo>
                    <a:pt x="0" y="69320"/>
                  </a:lnTo>
                  <a:lnTo>
                    <a:pt x="0" y="79312"/>
                  </a:lnTo>
                  <a:lnTo>
                    <a:pt x="0" y="89303"/>
                  </a:lnTo>
                  <a:lnTo>
                    <a:pt x="0" y="99295"/>
                  </a:lnTo>
                  <a:lnTo>
                    <a:pt x="0" y="109286"/>
                  </a:lnTo>
                  <a:lnTo>
                    <a:pt x="0" y="11927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任意多边形: 形状 2490">
              <a:extLst>
                <a:ext uri="{FF2B5EF4-FFF2-40B4-BE49-F238E27FC236}">
                  <a16:creationId xmlns:a16="http://schemas.microsoft.com/office/drawing/2014/main" id="{CA063614-02B3-77E9-10E4-846316203A5F}"/>
                </a:ext>
              </a:extLst>
            </p:cNvPr>
            <p:cNvSpPr/>
            <p:nvPr/>
          </p:nvSpPr>
          <p:spPr>
            <a:xfrm>
              <a:off x="13490240" y="4038973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7719 h 128339"/>
                <a:gd name="connsiteX150" fmla="*/ 2972815 w 2972814"/>
                <a:gd name="connsiteY150" fmla="*/ 117727 h 128339"/>
                <a:gd name="connsiteX151" fmla="*/ 2972815 w 2972814"/>
                <a:gd name="connsiteY151" fmla="*/ 107736 h 128339"/>
                <a:gd name="connsiteX152" fmla="*/ 2972815 w 2972814"/>
                <a:gd name="connsiteY152" fmla="*/ 97744 h 128339"/>
                <a:gd name="connsiteX153" fmla="*/ 2972815 w 2972814"/>
                <a:gd name="connsiteY153" fmla="*/ 87753 h 128339"/>
                <a:gd name="connsiteX154" fmla="*/ 2972815 w 2972814"/>
                <a:gd name="connsiteY154" fmla="*/ 77761 h 128339"/>
                <a:gd name="connsiteX155" fmla="*/ 2972815 w 2972814"/>
                <a:gd name="connsiteY155" fmla="*/ 67770 h 128339"/>
                <a:gd name="connsiteX156" fmla="*/ 2972815 w 2972814"/>
                <a:gd name="connsiteY156" fmla="*/ 57778 h 128339"/>
                <a:gd name="connsiteX157" fmla="*/ 2972815 w 2972814"/>
                <a:gd name="connsiteY157" fmla="*/ 47787 h 128339"/>
                <a:gd name="connsiteX158" fmla="*/ 2972815 w 2972814"/>
                <a:gd name="connsiteY158" fmla="*/ 37795 h 128339"/>
                <a:gd name="connsiteX159" fmla="*/ 2972815 w 2972814"/>
                <a:gd name="connsiteY159" fmla="*/ 27804 h 128339"/>
                <a:gd name="connsiteX160" fmla="*/ 2972815 w 2972814"/>
                <a:gd name="connsiteY160" fmla="*/ 17812 h 128339"/>
                <a:gd name="connsiteX161" fmla="*/ 2972815 w 2972814"/>
                <a:gd name="connsiteY161" fmla="*/ 7821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7821 h 128339"/>
                <a:gd name="connsiteX313" fmla="*/ 0 w 2972814"/>
                <a:gd name="connsiteY313" fmla="*/ 17812 h 128339"/>
                <a:gd name="connsiteX314" fmla="*/ 0 w 2972814"/>
                <a:gd name="connsiteY314" fmla="*/ 27804 h 128339"/>
                <a:gd name="connsiteX315" fmla="*/ 0 w 2972814"/>
                <a:gd name="connsiteY315" fmla="*/ 37795 h 128339"/>
                <a:gd name="connsiteX316" fmla="*/ 0 w 2972814"/>
                <a:gd name="connsiteY316" fmla="*/ 47787 h 128339"/>
                <a:gd name="connsiteX317" fmla="*/ 0 w 2972814"/>
                <a:gd name="connsiteY317" fmla="*/ 57778 h 128339"/>
                <a:gd name="connsiteX318" fmla="*/ 0 w 2972814"/>
                <a:gd name="connsiteY318" fmla="*/ 67770 h 128339"/>
                <a:gd name="connsiteX319" fmla="*/ 0 w 2972814"/>
                <a:gd name="connsiteY319" fmla="*/ 77761 h 128339"/>
                <a:gd name="connsiteX320" fmla="*/ 0 w 2972814"/>
                <a:gd name="connsiteY320" fmla="*/ 87753 h 128339"/>
                <a:gd name="connsiteX321" fmla="*/ 0 w 2972814"/>
                <a:gd name="connsiteY321" fmla="*/ 97744 h 128339"/>
                <a:gd name="connsiteX322" fmla="*/ 0 w 2972814"/>
                <a:gd name="connsiteY322" fmla="*/ 107736 h 128339"/>
                <a:gd name="connsiteX323" fmla="*/ 0 w 2972814"/>
                <a:gd name="connsiteY323" fmla="*/ 117727 h 128339"/>
                <a:gd name="connsiteX324" fmla="*/ 0 w 2972814"/>
                <a:gd name="connsiteY324" fmla="*/ 127719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7719"/>
                  </a:lnTo>
                  <a:lnTo>
                    <a:pt x="2972815" y="117727"/>
                  </a:lnTo>
                  <a:lnTo>
                    <a:pt x="2972815" y="107736"/>
                  </a:lnTo>
                  <a:lnTo>
                    <a:pt x="2972815" y="97744"/>
                  </a:lnTo>
                  <a:lnTo>
                    <a:pt x="2972815" y="87753"/>
                  </a:lnTo>
                  <a:lnTo>
                    <a:pt x="2972815" y="77761"/>
                  </a:lnTo>
                  <a:lnTo>
                    <a:pt x="2972815" y="67770"/>
                  </a:lnTo>
                  <a:lnTo>
                    <a:pt x="2972815" y="57778"/>
                  </a:lnTo>
                  <a:lnTo>
                    <a:pt x="2972815" y="47787"/>
                  </a:lnTo>
                  <a:lnTo>
                    <a:pt x="2972815" y="37795"/>
                  </a:lnTo>
                  <a:lnTo>
                    <a:pt x="2972815" y="27804"/>
                  </a:lnTo>
                  <a:lnTo>
                    <a:pt x="2972815" y="17812"/>
                  </a:lnTo>
                  <a:lnTo>
                    <a:pt x="2972815" y="782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7821"/>
                  </a:lnTo>
                  <a:lnTo>
                    <a:pt x="0" y="17812"/>
                  </a:lnTo>
                  <a:lnTo>
                    <a:pt x="0" y="27804"/>
                  </a:lnTo>
                  <a:lnTo>
                    <a:pt x="0" y="37795"/>
                  </a:lnTo>
                  <a:lnTo>
                    <a:pt x="0" y="47787"/>
                  </a:lnTo>
                  <a:lnTo>
                    <a:pt x="0" y="57778"/>
                  </a:lnTo>
                  <a:lnTo>
                    <a:pt x="0" y="67770"/>
                  </a:lnTo>
                  <a:lnTo>
                    <a:pt x="0" y="77761"/>
                  </a:lnTo>
                  <a:lnTo>
                    <a:pt x="0" y="87753"/>
                  </a:lnTo>
                  <a:lnTo>
                    <a:pt x="0" y="97744"/>
                  </a:lnTo>
                  <a:lnTo>
                    <a:pt x="0" y="107736"/>
                  </a:lnTo>
                  <a:lnTo>
                    <a:pt x="0" y="117727"/>
                  </a:lnTo>
                  <a:lnTo>
                    <a:pt x="0" y="127719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任意多边形: 形状 2491">
              <a:extLst>
                <a:ext uri="{FF2B5EF4-FFF2-40B4-BE49-F238E27FC236}">
                  <a16:creationId xmlns:a16="http://schemas.microsoft.com/office/drawing/2014/main" id="{49919980-13B9-9A12-1C6F-5A4234AA4002}"/>
                </a:ext>
              </a:extLst>
            </p:cNvPr>
            <p:cNvSpPr/>
            <p:nvPr/>
          </p:nvSpPr>
          <p:spPr>
            <a:xfrm>
              <a:off x="13490240" y="3910635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70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7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6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3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50 w 2972814"/>
                <a:gd name="connsiteY27" fmla="*/ 128339 h 128338"/>
                <a:gd name="connsiteX28" fmla="*/ 578602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9 w 2972814"/>
                <a:gd name="connsiteY32" fmla="*/ 128339 h 128338"/>
                <a:gd name="connsiteX33" fmla="*/ 678360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6 w 2972814"/>
                <a:gd name="connsiteY36" fmla="*/ 128339 h 128338"/>
                <a:gd name="connsiteX37" fmla="*/ 758167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3 w 2972814"/>
                <a:gd name="connsiteY40" fmla="*/ 128339 h 128338"/>
                <a:gd name="connsiteX41" fmla="*/ 837975 w 2972814"/>
                <a:gd name="connsiteY41" fmla="*/ 128339 h 128338"/>
                <a:gd name="connsiteX42" fmla="*/ 857927 w 2972814"/>
                <a:gd name="connsiteY42" fmla="*/ 128339 h 128338"/>
                <a:gd name="connsiteX43" fmla="*/ 877878 w 2972814"/>
                <a:gd name="connsiteY43" fmla="*/ 128339 h 128338"/>
                <a:gd name="connsiteX44" fmla="*/ 897830 w 2972814"/>
                <a:gd name="connsiteY44" fmla="*/ 128339 h 128338"/>
                <a:gd name="connsiteX45" fmla="*/ 917782 w 2972814"/>
                <a:gd name="connsiteY45" fmla="*/ 128339 h 128338"/>
                <a:gd name="connsiteX46" fmla="*/ 937734 w 2972814"/>
                <a:gd name="connsiteY46" fmla="*/ 128339 h 128338"/>
                <a:gd name="connsiteX47" fmla="*/ 957685 w 2972814"/>
                <a:gd name="connsiteY47" fmla="*/ 128339 h 128338"/>
                <a:gd name="connsiteX48" fmla="*/ 977637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7 w 2972814"/>
                <a:gd name="connsiteY59" fmla="*/ 128339 h 128338"/>
                <a:gd name="connsiteX60" fmla="*/ 1217059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4 w 2972814"/>
                <a:gd name="connsiteY63" fmla="*/ 128339 h 128338"/>
                <a:gd name="connsiteX64" fmla="*/ 1296866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1 w 2972814"/>
                <a:gd name="connsiteY67" fmla="*/ 128339 h 128338"/>
                <a:gd name="connsiteX68" fmla="*/ 1376673 w 2972814"/>
                <a:gd name="connsiteY68" fmla="*/ 128339 h 128338"/>
                <a:gd name="connsiteX69" fmla="*/ 1396624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80 w 2972814"/>
                <a:gd name="connsiteY72" fmla="*/ 128339 h 128338"/>
                <a:gd name="connsiteX73" fmla="*/ 1476431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7 w 2972814"/>
                <a:gd name="connsiteY76" fmla="*/ 128339 h 128338"/>
                <a:gd name="connsiteX77" fmla="*/ 1556238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4 w 2972814"/>
                <a:gd name="connsiteY80" fmla="*/ 128339 h 128338"/>
                <a:gd name="connsiteX81" fmla="*/ 1636046 w 2972814"/>
                <a:gd name="connsiteY81" fmla="*/ 128339 h 128338"/>
                <a:gd name="connsiteX82" fmla="*/ 1655998 w 2972814"/>
                <a:gd name="connsiteY82" fmla="*/ 128339 h 128338"/>
                <a:gd name="connsiteX83" fmla="*/ 1675949 w 2972814"/>
                <a:gd name="connsiteY83" fmla="*/ 128339 h 128338"/>
                <a:gd name="connsiteX84" fmla="*/ 1695901 w 2972814"/>
                <a:gd name="connsiteY84" fmla="*/ 128339 h 128338"/>
                <a:gd name="connsiteX85" fmla="*/ 1715853 w 2972814"/>
                <a:gd name="connsiteY85" fmla="*/ 128339 h 128338"/>
                <a:gd name="connsiteX86" fmla="*/ 1735805 w 2972814"/>
                <a:gd name="connsiteY86" fmla="*/ 128339 h 128338"/>
                <a:gd name="connsiteX87" fmla="*/ 1755756 w 2972814"/>
                <a:gd name="connsiteY87" fmla="*/ 128339 h 128338"/>
                <a:gd name="connsiteX88" fmla="*/ 1775708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0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7 w 2972814"/>
                <a:gd name="connsiteY99" fmla="*/ 128339 h 128338"/>
                <a:gd name="connsiteX100" fmla="*/ 2015130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5 w 2972814"/>
                <a:gd name="connsiteY103" fmla="*/ 128339 h 128338"/>
                <a:gd name="connsiteX104" fmla="*/ 2094937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2 w 2972814"/>
                <a:gd name="connsiteY107" fmla="*/ 128339 h 128338"/>
                <a:gd name="connsiteX108" fmla="*/ 2174744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1 w 2972814"/>
                <a:gd name="connsiteY112" fmla="*/ 128339 h 128338"/>
                <a:gd name="connsiteX113" fmla="*/ 2274502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8 w 2972814"/>
                <a:gd name="connsiteY116" fmla="*/ 128339 h 128338"/>
                <a:gd name="connsiteX117" fmla="*/ 2354309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9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6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8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6 w 2972814"/>
                <a:gd name="connsiteY143" fmla="*/ 128339 h 128338"/>
                <a:gd name="connsiteX144" fmla="*/ 2893008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3 w 2972814"/>
                <a:gd name="connsiteY147" fmla="*/ 128339 h 128338"/>
                <a:gd name="connsiteX148" fmla="*/ 2972815 w 2972814"/>
                <a:gd name="connsiteY148" fmla="*/ 128339 h 128338"/>
                <a:gd name="connsiteX149" fmla="*/ 2972815 w 2972814"/>
                <a:gd name="connsiteY149" fmla="*/ 126168 h 128338"/>
                <a:gd name="connsiteX150" fmla="*/ 2972815 w 2972814"/>
                <a:gd name="connsiteY150" fmla="*/ 116177 h 128338"/>
                <a:gd name="connsiteX151" fmla="*/ 2972815 w 2972814"/>
                <a:gd name="connsiteY151" fmla="*/ 106185 h 128338"/>
                <a:gd name="connsiteX152" fmla="*/ 2972815 w 2972814"/>
                <a:gd name="connsiteY152" fmla="*/ 96194 h 128338"/>
                <a:gd name="connsiteX153" fmla="*/ 2972815 w 2972814"/>
                <a:gd name="connsiteY153" fmla="*/ 86202 h 128338"/>
                <a:gd name="connsiteX154" fmla="*/ 2972815 w 2972814"/>
                <a:gd name="connsiteY154" fmla="*/ 76211 h 128338"/>
                <a:gd name="connsiteX155" fmla="*/ 2972815 w 2972814"/>
                <a:gd name="connsiteY155" fmla="*/ 66219 h 128338"/>
                <a:gd name="connsiteX156" fmla="*/ 2972815 w 2972814"/>
                <a:gd name="connsiteY156" fmla="*/ 56228 h 128338"/>
                <a:gd name="connsiteX157" fmla="*/ 2972815 w 2972814"/>
                <a:gd name="connsiteY157" fmla="*/ 46236 h 128338"/>
                <a:gd name="connsiteX158" fmla="*/ 2972815 w 2972814"/>
                <a:gd name="connsiteY158" fmla="*/ 36245 h 128338"/>
                <a:gd name="connsiteX159" fmla="*/ 2972815 w 2972814"/>
                <a:gd name="connsiteY159" fmla="*/ 26253 h 128338"/>
                <a:gd name="connsiteX160" fmla="*/ 2972815 w 2972814"/>
                <a:gd name="connsiteY160" fmla="*/ 16262 h 128338"/>
                <a:gd name="connsiteX161" fmla="*/ 2972815 w 2972814"/>
                <a:gd name="connsiteY161" fmla="*/ 6270 h 128338"/>
                <a:gd name="connsiteX162" fmla="*/ 2972815 w 2972814"/>
                <a:gd name="connsiteY162" fmla="*/ 0 h 128338"/>
                <a:gd name="connsiteX163" fmla="*/ 2952863 w 2972814"/>
                <a:gd name="connsiteY163" fmla="*/ 0 h 128338"/>
                <a:gd name="connsiteX164" fmla="*/ 2932911 w 2972814"/>
                <a:gd name="connsiteY164" fmla="*/ 0 h 128338"/>
                <a:gd name="connsiteX165" fmla="*/ 2912959 w 2972814"/>
                <a:gd name="connsiteY165" fmla="*/ 0 h 128338"/>
                <a:gd name="connsiteX166" fmla="*/ 2893008 w 2972814"/>
                <a:gd name="connsiteY166" fmla="*/ 0 h 128338"/>
                <a:gd name="connsiteX167" fmla="*/ 2873056 w 2972814"/>
                <a:gd name="connsiteY167" fmla="*/ 0 h 128338"/>
                <a:gd name="connsiteX168" fmla="*/ 2853104 w 2972814"/>
                <a:gd name="connsiteY168" fmla="*/ 0 h 128338"/>
                <a:gd name="connsiteX169" fmla="*/ 2833152 w 2972814"/>
                <a:gd name="connsiteY169" fmla="*/ 0 h 128338"/>
                <a:gd name="connsiteX170" fmla="*/ 2813200 w 2972814"/>
                <a:gd name="connsiteY170" fmla="*/ 0 h 128338"/>
                <a:gd name="connsiteX171" fmla="*/ 2793248 w 2972814"/>
                <a:gd name="connsiteY171" fmla="*/ 0 h 128338"/>
                <a:gd name="connsiteX172" fmla="*/ 2773297 w 2972814"/>
                <a:gd name="connsiteY172" fmla="*/ 0 h 128338"/>
                <a:gd name="connsiteX173" fmla="*/ 2753345 w 2972814"/>
                <a:gd name="connsiteY173" fmla="*/ 0 h 128338"/>
                <a:gd name="connsiteX174" fmla="*/ 2733393 w 2972814"/>
                <a:gd name="connsiteY174" fmla="*/ 0 h 128338"/>
                <a:gd name="connsiteX175" fmla="*/ 2713441 w 2972814"/>
                <a:gd name="connsiteY175" fmla="*/ 0 h 128338"/>
                <a:gd name="connsiteX176" fmla="*/ 2693490 w 2972814"/>
                <a:gd name="connsiteY176" fmla="*/ 0 h 128338"/>
                <a:gd name="connsiteX177" fmla="*/ 2673538 w 2972814"/>
                <a:gd name="connsiteY177" fmla="*/ 0 h 128338"/>
                <a:gd name="connsiteX178" fmla="*/ 2653586 w 2972814"/>
                <a:gd name="connsiteY178" fmla="*/ 0 h 128338"/>
                <a:gd name="connsiteX179" fmla="*/ 2633634 w 2972814"/>
                <a:gd name="connsiteY179" fmla="*/ 0 h 128338"/>
                <a:gd name="connsiteX180" fmla="*/ 2613683 w 2972814"/>
                <a:gd name="connsiteY180" fmla="*/ 0 h 128338"/>
                <a:gd name="connsiteX181" fmla="*/ 2593731 w 2972814"/>
                <a:gd name="connsiteY181" fmla="*/ 0 h 128338"/>
                <a:gd name="connsiteX182" fmla="*/ 2573779 w 2972814"/>
                <a:gd name="connsiteY182" fmla="*/ 0 h 128338"/>
                <a:gd name="connsiteX183" fmla="*/ 2553827 w 2972814"/>
                <a:gd name="connsiteY183" fmla="*/ 0 h 128338"/>
                <a:gd name="connsiteX184" fmla="*/ 2533876 w 2972814"/>
                <a:gd name="connsiteY184" fmla="*/ 0 h 128338"/>
                <a:gd name="connsiteX185" fmla="*/ 2513924 w 2972814"/>
                <a:gd name="connsiteY185" fmla="*/ 0 h 128338"/>
                <a:gd name="connsiteX186" fmla="*/ 2493972 w 2972814"/>
                <a:gd name="connsiteY186" fmla="*/ 0 h 128338"/>
                <a:gd name="connsiteX187" fmla="*/ 2474020 w 2972814"/>
                <a:gd name="connsiteY187" fmla="*/ 0 h 128338"/>
                <a:gd name="connsiteX188" fmla="*/ 2454069 w 2972814"/>
                <a:gd name="connsiteY188" fmla="*/ 0 h 128338"/>
                <a:gd name="connsiteX189" fmla="*/ 2434117 w 2972814"/>
                <a:gd name="connsiteY189" fmla="*/ 0 h 128338"/>
                <a:gd name="connsiteX190" fmla="*/ 2414165 w 2972814"/>
                <a:gd name="connsiteY190" fmla="*/ 0 h 128338"/>
                <a:gd name="connsiteX191" fmla="*/ 2394213 w 2972814"/>
                <a:gd name="connsiteY191" fmla="*/ 0 h 128338"/>
                <a:gd name="connsiteX192" fmla="*/ 2374261 w 2972814"/>
                <a:gd name="connsiteY192" fmla="*/ 0 h 128338"/>
                <a:gd name="connsiteX193" fmla="*/ 2354309 w 2972814"/>
                <a:gd name="connsiteY193" fmla="*/ 0 h 128338"/>
                <a:gd name="connsiteX194" fmla="*/ 2334358 w 2972814"/>
                <a:gd name="connsiteY194" fmla="*/ 0 h 128338"/>
                <a:gd name="connsiteX195" fmla="*/ 2314406 w 2972814"/>
                <a:gd name="connsiteY195" fmla="*/ 0 h 128338"/>
                <a:gd name="connsiteX196" fmla="*/ 2294454 w 2972814"/>
                <a:gd name="connsiteY196" fmla="*/ 0 h 128338"/>
                <a:gd name="connsiteX197" fmla="*/ 2274502 w 2972814"/>
                <a:gd name="connsiteY197" fmla="*/ 0 h 128338"/>
                <a:gd name="connsiteX198" fmla="*/ 2254551 w 2972814"/>
                <a:gd name="connsiteY198" fmla="*/ 0 h 128338"/>
                <a:gd name="connsiteX199" fmla="*/ 2234599 w 2972814"/>
                <a:gd name="connsiteY199" fmla="*/ 0 h 128338"/>
                <a:gd name="connsiteX200" fmla="*/ 2214647 w 2972814"/>
                <a:gd name="connsiteY200" fmla="*/ 0 h 128338"/>
                <a:gd name="connsiteX201" fmla="*/ 2194695 w 2972814"/>
                <a:gd name="connsiteY201" fmla="*/ 0 h 128338"/>
                <a:gd name="connsiteX202" fmla="*/ 2174744 w 2972814"/>
                <a:gd name="connsiteY202" fmla="*/ 0 h 128338"/>
                <a:gd name="connsiteX203" fmla="*/ 2154792 w 2972814"/>
                <a:gd name="connsiteY203" fmla="*/ 0 h 128338"/>
                <a:gd name="connsiteX204" fmla="*/ 2134840 w 2972814"/>
                <a:gd name="connsiteY204" fmla="*/ 0 h 128338"/>
                <a:gd name="connsiteX205" fmla="*/ 2114888 w 2972814"/>
                <a:gd name="connsiteY205" fmla="*/ 0 h 128338"/>
                <a:gd name="connsiteX206" fmla="*/ 2094937 w 2972814"/>
                <a:gd name="connsiteY206" fmla="*/ 0 h 128338"/>
                <a:gd name="connsiteX207" fmla="*/ 2074985 w 2972814"/>
                <a:gd name="connsiteY207" fmla="*/ 0 h 128338"/>
                <a:gd name="connsiteX208" fmla="*/ 2055033 w 2972814"/>
                <a:gd name="connsiteY208" fmla="*/ 0 h 128338"/>
                <a:gd name="connsiteX209" fmla="*/ 2035081 w 2972814"/>
                <a:gd name="connsiteY209" fmla="*/ 0 h 128338"/>
                <a:gd name="connsiteX210" fmla="*/ 2015130 w 2972814"/>
                <a:gd name="connsiteY210" fmla="*/ 0 h 128338"/>
                <a:gd name="connsiteX211" fmla="*/ 1995177 w 2972814"/>
                <a:gd name="connsiteY211" fmla="*/ 0 h 128338"/>
                <a:gd name="connsiteX212" fmla="*/ 1975226 w 2972814"/>
                <a:gd name="connsiteY212" fmla="*/ 0 h 128338"/>
                <a:gd name="connsiteX213" fmla="*/ 1955274 w 2972814"/>
                <a:gd name="connsiteY213" fmla="*/ 0 h 128338"/>
                <a:gd name="connsiteX214" fmla="*/ 1935322 w 2972814"/>
                <a:gd name="connsiteY214" fmla="*/ 0 h 128338"/>
                <a:gd name="connsiteX215" fmla="*/ 1915370 w 2972814"/>
                <a:gd name="connsiteY215" fmla="*/ 0 h 128338"/>
                <a:gd name="connsiteX216" fmla="*/ 1895419 w 2972814"/>
                <a:gd name="connsiteY216" fmla="*/ 0 h 128338"/>
                <a:gd name="connsiteX217" fmla="*/ 1875467 w 2972814"/>
                <a:gd name="connsiteY217" fmla="*/ 0 h 128338"/>
                <a:gd name="connsiteX218" fmla="*/ 1855515 w 2972814"/>
                <a:gd name="connsiteY218" fmla="*/ 0 h 128338"/>
                <a:gd name="connsiteX219" fmla="*/ 1835563 w 2972814"/>
                <a:gd name="connsiteY219" fmla="*/ 0 h 128338"/>
                <a:gd name="connsiteX220" fmla="*/ 1815612 w 2972814"/>
                <a:gd name="connsiteY220" fmla="*/ 0 h 128338"/>
                <a:gd name="connsiteX221" fmla="*/ 1795660 w 2972814"/>
                <a:gd name="connsiteY221" fmla="*/ 0 h 128338"/>
                <a:gd name="connsiteX222" fmla="*/ 1775708 w 2972814"/>
                <a:gd name="connsiteY222" fmla="*/ 0 h 128338"/>
                <a:gd name="connsiteX223" fmla="*/ 1755756 w 2972814"/>
                <a:gd name="connsiteY223" fmla="*/ 0 h 128338"/>
                <a:gd name="connsiteX224" fmla="*/ 1735805 w 2972814"/>
                <a:gd name="connsiteY224" fmla="*/ 0 h 128338"/>
                <a:gd name="connsiteX225" fmla="*/ 1715853 w 2972814"/>
                <a:gd name="connsiteY225" fmla="*/ 0 h 128338"/>
                <a:gd name="connsiteX226" fmla="*/ 1695901 w 2972814"/>
                <a:gd name="connsiteY226" fmla="*/ 0 h 128338"/>
                <a:gd name="connsiteX227" fmla="*/ 1675949 w 2972814"/>
                <a:gd name="connsiteY227" fmla="*/ 0 h 128338"/>
                <a:gd name="connsiteX228" fmla="*/ 1655998 w 2972814"/>
                <a:gd name="connsiteY228" fmla="*/ 0 h 128338"/>
                <a:gd name="connsiteX229" fmla="*/ 1636046 w 2972814"/>
                <a:gd name="connsiteY229" fmla="*/ 0 h 128338"/>
                <a:gd name="connsiteX230" fmla="*/ 1616094 w 2972814"/>
                <a:gd name="connsiteY230" fmla="*/ 0 h 128338"/>
                <a:gd name="connsiteX231" fmla="*/ 1596142 w 2972814"/>
                <a:gd name="connsiteY231" fmla="*/ 0 h 128338"/>
                <a:gd name="connsiteX232" fmla="*/ 1576190 w 2972814"/>
                <a:gd name="connsiteY232" fmla="*/ 0 h 128338"/>
                <a:gd name="connsiteX233" fmla="*/ 1556238 w 2972814"/>
                <a:gd name="connsiteY233" fmla="*/ 0 h 128338"/>
                <a:gd name="connsiteX234" fmla="*/ 1536287 w 2972814"/>
                <a:gd name="connsiteY234" fmla="*/ 0 h 128338"/>
                <a:gd name="connsiteX235" fmla="*/ 1516335 w 2972814"/>
                <a:gd name="connsiteY235" fmla="*/ 0 h 128338"/>
                <a:gd name="connsiteX236" fmla="*/ 1496383 w 2972814"/>
                <a:gd name="connsiteY236" fmla="*/ 0 h 128338"/>
                <a:gd name="connsiteX237" fmla="*/ 1476431 w 2972814"/>
                <a:gd name="connsiteY237" fmla="*/ 0 h 128338"/>
                <a:gd name="connsiteX238" fmla="*/ 1456480 w 2972814"/>
                <a:gd name="connsiteY238" fmla="*/ 0 h 128338"/>
                <a:gd name="connsiteX239" fmla="*/ 1436528 w 2972814"/>
                <a:gd name="connsiteY239" fmla="*/ 0 h 128338"/>
                <a:gd name="connsiteX240" fmla="*/ 1416576 w 2972814"/>
                <a:gd name="connsiteY240" fmla="*/ 0 h 128338"/>
                <a:gd name="connsiteX241" fmla="*/ 1396624 w 2972814"/>
                <a:gd name="connsiteY241" fmla="*/ 0 h 128338"/>
                <a:gd name="connsiteX242" fmla="*/ 1376673 w 2972814"/>
                <a:gd name="connsiteY242" fmla="*/ 0 h 128338"/>
                <a:gd name="connsiteX243" fmla="*/ 1356721 w 2972814"/>
                <a:gd name="connsiteY243" fmla="*/ 0 h 128338"/>
                <a:gd name="connsiteX244" fmla="*/ 1336769 w 2972814"/>
                <a:gd name="connsiteY244" fmla="*/ 0 h 128338"/>
                <a:gd name="connsiteX245" fmla="*/ 1316817 w 2972814"/>
                <a:gd name="connsiteY245" fmla="*/ 0 h 128338"/>
                <a:gd name="connsiteX246" fmla="*/ 1296866 w 2972814"/>
                <a:gd name="connsiteY246" fmla="*/ 0 h 128338"/>
                <a:gd name="connsiteX247" fmla="*/ 1276914 w 2972814"/>
                <a:gd name="connsiteY247" fmla="*/ 0 h 128338"/>
                <a:gd name="connsiteX248" fmla="*/ 1256962 w 2972814"/>
                <a:gd name="connsiteY248" fmla="*/ 0 h 128338"/>
                <a:gd name="connsiteX249" fmla="*/ 1237010 w 2972814"/>
                <a:gd name="connsiteY249" fmla="*/ 0 h 128338"/>
                <a:gd name="connsiteX250" fmla="*/ 1217059 w 2972814"/>
                <a:gd name="connsiteY250" fmla="*/ 0 h 128338"/>
                <a:gd name="connsiteX251" fmla="*/ 1197107 w 2972814"/>
                <a:gd name="connsiteY251" fmla="*/ 0 h 128338"/>
                <a:gd name="connsiteX252" fmla="*/ 1177155 w 2972814"/>
                <a:gd name="connsiteY252" fmla="*/ 0 h 128338"/>
                <a:gd name="connsiteX253" fmla="*/ 1157203 w 2972814"/>
                <a:gd name="connsiteY253" fmla="*/ 0 h 128338"/>
                <a:gd name="connsiteX254" fmla="*/ 1137251 w 2972814"/>
                <a:gd name="connsiteY254" fmla="*/ 0 h 128338"/>
                <a:gd name="connsiteX255" fmla="*/ 1117299 w 2972814"/>
                <a:gd name="connsiteY255" fmla="*/ 0 h 128338"/>
                <a:gd name="connsiteX256" fmla="*/ 1097348 w 2972814"/>
                <a:gd name="connsiteY256" fmla="*/ 0 h 128338"/>
                <a:gd name="connsiteX257" fmla="*/ 1077396 w 2972814"/>
                <a:gd name="connsiteY257" fmla="*/ 0 h 128338"/>
                <a:gd name="connsiteX258" fmla="*/ 1057444 w 2972814"/>
                <a:gd name="connsiteY258" fmla="*/ 0 h 128338"/>
                <a:gd name="connsiteX259" fmla="*/ 1037492 w 2972814"/>
                <a:gd name="connsiteY259" fmla="*/ 0 h 128338"/>
                <a:gd name="connsiteX260" fmla="*/ 1017541 w 2972814"/>
                <a:gd name="connsiteY260" fmla="*/ 0 h 128338"/>
                <a:gd name="connsiteX261" fmla="*/ 997589 w 2972814"/>
                <a:gd name="connsiteY261" fmla="*/ 0 h 128338"/>
                <a:gd name="connsiteX262" fmla="*/ 977637 w 2972814"/>
                <a:gd name="connsiteY262" fmla="*/ 0 h 128338"/>
                <a:gd name="connsiteX263" fmla="*/ 957685 w 2972814"/>
                <a:gd name="connsiteY263" fmla="*/ 0 h 128338"/>
                <a:gd name="connsiteX264" fmla="*/ 937734 w 2972814"/>
                <a:gd name="connsiteY264" fmla="*/ 0 h 128338"/>
                <a:gd name="connsiteX265" fmla="*/ 917782 w 2972814"/>
                <a:gd name="connsiteY265" fmla="*/ 0 h 128338"/>
                <a:gd name="connsiteX266" fmla="*/ 897830 w 2972814"/>
                <a:gd name="connsiteY266" fmla="*/ 0 h 128338"/>
                <a:gd name="connsiteX267" fmla="*/ 877878 w 2972814"/>
                <a:gd name="connsiteY267" fmla="*/ 0 h 128338"/>
                <a:gd name="connsiteX268" fmla="*/ 857927 w 2972814"/>
                <a:gd name="connsiteY268" fmla="*/ 0 h 128338"/>
                <a:gd name="connsiteX269" fmla="*/ 837975 w 2972814"/>
                <a:gd name="connsiteY269" fmla="*/ 0 h 128338"/>
                <a:gd name="connsiteX270" fmla="*/ 818023 w 2972814"/>
                <a:gd name="connsiteY270" fmla="*/ 0 h 128338"/>
                <a:gd name="connsiteX271" fmla="*/ 798071 w 2972814"/>
                <a:gd name="connsiteY271" fmla="*/ 0 h 128338"/>
                <a:gd name="connsiteX272" fmla="*/ 778119 w 2972814"/>
                <a:gd name="connsiteY272" fmla="*/ 0 h 128338"/>
                <a:gd name="connsiteX273" fmla="*/ 758167 w 2972814"/>
                <a:gd name="connsiteY273" fmla="*/ 0 h 128338"/>
                <a:gd name="connsiteX274" fmla="*/ 738216 w 2972814"/>
                <a:gd name="connsiteY274" fmla="*/ 0 h 128338"/>
                <a:gd name="connsiteX275" fmla="*/ 718264 w 2972814"/>
                <a:gd name="connsiteY275" fmla="*/ 0 h 128338"/>
                <a:gd name="connsiteX276" fmla="*/ 698312 w 2972814"/>
                <a:gd name="connsiteY276" fmla="*/ 0 h 128338"/>
                <a:gd name="connsiteX277" fmla="*/ 678360 w 2972814"/>
                <a:gd name="connsiteY277" fmla="*/ 0 h 128338"/>
                <a:gd name="connsiteX278" fmla="*/ 658409 w 2972814"/>
                <a:gd name="connsiteY278" fmla="*/ 0 h 128338"/>
                <a:gd name="connsiteX279" fmla="*/ 638457 w 2972814"/>
                <a:gd name="connsiteY279" fmla="*/ 0 h 128338"/>
                <a:gd name="connsiteX280" fmla="*/ 618505 w 2972814"/>
                <a:gd name="connsiteY280" fmla="*/ 0 h 128338"/>
                <a:gd name="connsiteX281" fmla="*/ 598553 w 2972814"/>
                <a:gd name="connsiteY281" fmla="*/ 0 h 128338"/>
                <a:gd name="connsiteX282" fmla="*/ 578602 w 2972814"/>
                <a:gd name="connsiteY282" fmla="*/ 0 h 128338"/>
                <a:gd name="connsiteX283" fmla="*/ 558650 w 2972814"/>
                <a:gd name="connsiteY283" fmla="*/ 0 h 128338"/>
                <a:gd name="connsiteX284" fmla="*/ 538698 w 2972814"/>
                <a:gd name="connsiteY284" fmla="*/ 0 h 128338"/>
                <a:gd name="connsiteX285" fmla="*/ 518746 w 2972814"/>
                <a:gd name="connsiteY285" fmla="*/ 0 h 128338"/>
                <a:gd name="connsiteX286" fmla="*/ 498794 w 2972814"/>
                <a:gd name="connsiteY286" fmla="*/ 0 h 128338"/>
                <a:gd name="connsiteX287" fmla="*/ 478843 w 2972814"/>
                <a:gd name="connsiteY287" fmla="*/ 0 h 128338"/>
                <a:gd name="connsiteX288" fmla="*/ 458891 w 2972814"/>
                <a:gd name="connsiteY288" fmla="*/ 0 h 128338"/>
                <a:gd name="connsiteX289" fmla="*/ 438939 w 2972814"/>
                <a:gd name="connsiteY289" fmla="*/ 0 h 128338"/>
                <a:gd name="connsiteX290" fmla="*/ 418987 w 2972814"/>
                <a:gd name="connsiteY290" fmla="*/ 0 h 128338"/>
                <a:gd name="connsiteX291" fmla="*/ 399036 w 2972814"/>
                <a:gd name="connsiteY291" fmla="*/ 0 h 128338"/>
                <a:gd name="connsiteX292" fmla="*/ 379084 w 2972814"/>
                <a:gd name="connsiteY292" fmla="*/ 0 h 128338"/>
                <a:gd name="connsiteX293" fmla="*/ 359132 w 2972814"/>
                <a:gd name="connsiteY293" fmla="*/ 0 h 128338"/>
                <a:gd name="connsiteX294" fmla="*/ 339180 w 2972814"/>
                <a:gd name="connsiteY294" fmla="*/ 0 h 128338"/>
                <a:gd name="connsiteX295" fmla="*/ 319228 w 2972814"/>
                <a:gd name="connsiteY295" fmla="*/ 0 h 128338"/>
                <a:gd name="connsiteX296" fmla="*/ 299277 w 2972814"/>
                <a:gd name="connsiteY296" fmla="*/ 0 h 128338"/>
                <a:gd name="connsiteX297" fmla="*/ 279325 w 2972814"/>
                <a:gd name="connsiteY297" fmla="*/ 0 h 128338"/>
                <a:gd name="connsiteX298" fmla="*/ 259373 w 2972814"/>
                <a:gd name="connsiteY298" fmla="*/ 0 h 128338"/>
                <a:gd name="connsiteX299" fmla="*/ 239421 w 2972814"/>
                <a:gd name="connsiteY299" fmla="*/ 0 h 128338"/>
                <a:gd name="connsiteX300" fmla="*/ 219470 w 2972814"/>
                <a:gd name="connsiteY300" fmla="*/ 0 h 128338"/>
                <a:gd name="connsiteX301" fmla="*/ 199518 w 2972814"/>
                <a:gd name="connsiteY301" fmla="*/ 0 h 128338"/>
                <a:gd name="connsiteX302" fmla="*/ 179566 w 2972814"/>
                <a:gd name="connsiteY302" fmla="*/ 0 h 128338"/>
                <a:gd name="connsiteX303" fmla="*/ 159614 w 2972814"/>
                <a:gd name="connsiteY303" fmla="*/ 0 h 128338"/>
                <a:gd name="connsiteX304" fmla="*/ 139662 w 2972814"/>
                <a:gd name="connsiteY304" fmla="*/ 0 h 128338"/>
                <a:gd name="connsiteX305" fmla="*/ 119711 w 2972814"/>
                <a:gd name="connsiteY305" fmla="*/ 0 h 128338"/>
                <a:gd name="connsiteX306" fmla="*/ 99759 w 2972814"/>
                <a:gd name="connsiteY306" fmla="*/ 0 h 128338"/>
                <a:gd name="connsiteX307" fmla="*/ 79807 w 2972814"/>
                <a:gd name="connsiteY307" fmla="*/ 0 h 128338"/>
                <a:gd name="connsiteX308" fmla="*/ 59855 w 2972814"/>
                <a:gd name="connsiteY308" fmla="*/ 0 h 128338"/>
                <a:gd name="connsiteX309" fmla="*/ 39904 w 2972814"/>
                <a:gd name="connsiteY309" fmla="*/ 0 h 128338"/>
                <a:gd name="connsiteX310" fmla="*/ 19952 w 2972814"/>
                <a:gd name="connsiteY310" fmla="*/ 0 h 128338"/>
                <a:gd name="connsiteX311" fmla="*/ 0 w 2972814"/>
                <a:gd name="connsiteY311" fmla="*/ 0 h 128338"/>
                <a:gd name="connsiteX312" fmla="*/ 0 w 2972814"/>
                <a:gd name="connsiteY312" fmla="*/ 6270 h 128338"/>
                <a:gd name="connsiteX313" fmla="*/ 0 w 2972814"/>
                <a:gd name="connsiteY313" fmla="*/ 16262 h 128338"/>
                <a:gd name="connsiteX314" fmla="*/ 0 w 2972814"/>
                <a:gd name="connsiteY314" fmla="*/ 26253 h 128338"/>
                <a:gd name="connsiteX315" fmla="*/ 0 w 2972814"/>
                <a:gd name="connsiteY315" fmla="*/ 36245 h 128338"/>
                <a:gd name="connsiteX316" fmla="*/ 0 w 2972814"/>
                <a:gd name="connsiteY316" fmla="*/ 46236 h 128338"/>
                <a:gd name="connsiteX317" fmla="*/ 0 w 2972814"/>
                <a:gd name="connsiteY317" fmla="*/ 56228 h 128338"/>
                <a:gd name="connsiteX318" fmla="*/ 0 w 2972814"/>
                <a:gd name="connsiteY318" fmla="*/ 66219 h 128338"/>
                <a:gd name="connsiteX319" fmla="*/ 0 w 2972814"/>
                <a:gd name="connsiteY319" fmla="*/ 76211 h 128338"/>
                <a:gd name="connsiteX320" fmla="*/ 0 w 2972814"/>
                <a:gd name="connsiteY320" fmla="*/ 86202 h 128338"/>
                <a:gd name="connsiteX321" fmla="*/ 0 w 2972814"/>
                <a:gd name="connsiteY321" fmla="*/ 96194 h 128338"/>
                <a:gd name="connsiteX322" fmla="*/ 0 w 2972814"/>
                <a:gd name="connsiteY322" fmla="*/ 106185 h 128338"/>
                <a:gd name="connsiteX323" fmla="*/ 0 w 2972814"/>
                <a:gd name="connsiteY323" fmla="*/ 116177 h 128338"/>
                <a:gd name="connsiteX324" fmla="*/ 0 w 2972814"/>
                <a:gd name="connsiteY324" fmla="*/ 126168 h 128338"/>
                <a:gd name="connsiteX325" fmla="*/ 0 w 2972814"/>
                <a:gd name="connsiteY325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6168"/>
                  </a:lnTo>
                  <a:lnTo>
                    <a:pt x="2972815" y="116177"/>
                  </a:lnTo>
                  <a:lnTo>
                    <a:pt x="2972815" y="106185"/>
                  </a:lnTo>
                  <a:lnTo>
                    <a:pt x="2972815" y="96194"/>
                  </a:lnTo>
                  <a:lnTo>
                    <a:pt x="2972815" y="86202"/>
                  </a:lnTo>
                  <a:lnTo>
                    <a:pt x="2972815" y="76211"/>
                  </a:lnTo>
                  <a:lnTo>
                    <a:pt x="2972815" y="66219"/>
                  </a:lnTo>
                  <a:lnTo>
                    <a:pt x="2972815" y="56228"/>
                  </a:lnTo>
                  <a:lnTo>
                    <a:pt x="2972815" y="46236"/>
                  </a:lnTo>
                  <a:lnTo>
                    <a:pt x="2972815" y="36245"/>
                  </a:lnTo>
                  <a:lnTo>
                    <a:pt x="2972815" y="26253"/>
                  </a:lnTo>
                  <a:lnTo>
                    <a:pt x="2972815" y="16262"/>
                  </a:lnTo>
                  <a:lnTo>
                    <a:pt x="2972815" y="627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270"/>
                  </a:lnTo>
                  <a:lnTo>
                    <a:pt x="0" y="16262"/>
                  </a:lnTo>
                  <a:lnTo>
                    <a:pt x="0" y="26253"/>
                  </a:lnTo>
                  <a:lnTo>
                    <a:pt x="0" y="36245"/>
                  </a:lnTo>
                  <a:lnTo>
                    <a:pt x="0" y="46236"/>
                  </a:lnTo>
                  <a:lnTo>
                    <a:pt x="0" y="56228"/>
                  </a:lnTo>
                  <a:lnTo>
                    <a:pt x="0" y="66219"/>
                  </a:lnTo>
                  <a:lnTo>
                    <a:pt x="0" y="76211"/>
                  </a:lnTo>
                  <a:lnTo>
                    <a:pt x="0" y="86202"/>
                  </a:lnTo>
                  <a:lnTo>
                    <a:pt x="0" y="96194"/>
                  </a:lnTo>
                  <a:lnTo>
                    <a:pt x="0" y="106185"/>
                  </a:lnTo>
                  <a:lnTo>
                    <a:pt x="0" y="116177"/>
                  </a:lnTo>
                  <a:lnTo>
                    <a:pt x="0" y="1261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任意多边形: 形状 2492">
              <a:extLst>
                <a:ext uri="{FF2B5EF4-FFF2-40B4-BE49-F238E27FC236}">
                  <a16:creationId xmlns:a16="http://schemas.microsoft.com/office/drawing/2014/main" id="{464AA0E4-DE47-8F81-85D2-DFCD8F246606}"/>
                </a:ext>
              </a:extLst>
            </p:cNvPr>
            <p:cNvSpPr/>
            <p:nvPr/>
          </p:nvSpPr>
          <p:spPr>
            <a:xfrm>
              <a:off x="13490240" y="3782295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4618 h 128339"/>
                <a:gd name="connsiteX150" fmla="*/ 2972815 w 2972814"/>
                <a:gd name="connsiteY150" fmla="*/ 114627 h 128339"/>
                <a:gd name="connsiteX151" fmla="*/ 2972815 w 2972814"/>
                <a:gd name="connsiteY151" fmla="*/ 104635 h 128339"/>
                <a:gd name="connsiteX152" fmla="*/ 2972815 w 2972814"/>
                <a:gd name="connsiteY152" fmla="*/ 94644 h 128339"/>
                <a:gd name="connsiteX153" fmla="*/ 2972815 w 2972814"/>
                <a:gd name="connsiteY153" fmla="*/ 84652 h 128339"/>
                <a:gd name="connsiteX154" fmla="*/ 2972815 w 2972814"/>
                <a:gd name="connsiteY154" fmla="*/ 74661 h 128339"/>
                <a:gd name="connsiteX155" fmla="*/ 2972815 w 2972814"/>
                <a:gd name="connsiteY155" fmla="*/ 64669 h 128339"/>
                <a:gd name="connsiteX156" fmla="*/ 2972815 w 2972814"/>
                <a:gd name="connsiteY156" fmla="*/ 54678 h 128339"/>
                <a:gd name="connsiteX157" fmla="*/ 2972815 w 2972814"/>
                <a:gd name="connsiteY157" fmla="*/ 44686 h 128339"/>
                <a:gd name="connsiteX158" fmla="*/ 2972815 w 2972814"/>
                <a:gd name="connsiteY158" fmla="*/ 34695 h 128339"/>
                <a:gd name="connsiteX159" fmla="*/ 2972815 w 2972814"/>
                <a:gd name="connsiteY159" fmla="*/ 24703 h 128339"/>
                <a:gd name="connsiteX160" fmla="*/ 2972815 w 2972814"/>
                <a:gd name="connsiteY160" fmla="*/ 14712 h 128339"/>
                <a:gd name="connsiteX161" fmla="*/ 2972815 w 2972814"/>
                <a:gd name="connsiteY161" fmla="*/ 472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4720 h 128339"/>
                <a:gd name="connsiteX313" fmla="*/ 0 w 2972814"/>
                <a:gd name="connsiteY313" fmla="*/ 14712 h 128339"/>
                <a:gd name="connsiteX314" fmla="*/ 0 w 2972814"/>
                <a:gd name="connsiteY314" fmla="*/ 24703 h 128339"/>
                <a:gd name="connsiteX315" fmla="*/ 0 w 2972814"/>
                <a:gd name="connsiteY315" fmla="*/ 34695 h 128339"/>
                <a:gd name="connsiteX316" fmla="*/ 0 w 2972814"/>
                <a:gd name="connsiteY316" fmla="*/ 44686 h 128339"/>
                <a:gd name="connsiteX317" fmla="*/ 0 w 2972814"/>
                <a:gd name="connsiteY317" fmla="*/ 54678 h 128339"/>
                <a:gd name="connsiteX318" fmla="*/ 0 w 2972814"/>
                <a:gd name="connsiteY318" fmla="*/ 64669 h 128339"/>
                <a:gd name="connsiteX319" fmla="*/ 0 w 2972814"/>
                <a:gd name="connsiteY319" fmla="*/ 74661 h 128339"/>
                <a:gd name="connsiteX320" fmla="*/ 0 w 2972814"/>
                <a:gd name="connsiteY320" fmla="*/ 84652 h 128339"/>
                <a:gd name="connsiteX321" fmla="*/ 0 w 2972814"/>
                <a:gd name="connsiteY321" fmla="*/ 94644 h 128339"/>
                <a:gd name="connsiteX322" fmla="*/ 0 w 2972814"/>
                <a:gd name="connsiteY322" fmla="*/ 104635 h 128339"/>
                <a:gd name="connsiteX323" fmla="*/ 0 w 2972814"/>
                <a:gd name="connsiteY323" fmla="*/ 114627 h 128339"/>
                <a:gd name="connsiteX324" fmla="*/ 0 w 2972814"/>
                <a:gd name="connsiteY324" fmla="*/ 12461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4618"/>
                  </a:lnTo>
                  <a:lnTo>
                    <a:pt x="2972815" y="114627"/>
                  </a:lnTo>
                  <a:lnTo>
                    <a:pt x="2972815" y="104635"/>
                  </a:lnTo>
                  <a:lnTo>
                    <a:pt x="2972815" y="94644"/>
                  </a:lnTo>
                  <a:lnTo>
                    <a:pt x="2972815" y="84652"/>
                  </a:lnTo>
                  <a:lnTo>
                    <a:pt x="2972815" y="74661"/>
                  </a:lnTo>
                  <a:lnTo>
                    <a:pt x="2972815" y="64669"/>
                  </a:lnTo>
                  <a:lnTo>
                    <a:pt x="2972815" y="54678"/>
                  </a:lnTo>
                  <a:lnTo>
                    <a:pt x="2972815" y="44686"/>
                  </a:lnTo>
                  <a:lnTo>
                    <a:pt x="2972815" y="34695"/>
                  </a:lnTo>
                  <a:lnTo>
                    <a:pt x="2972815" y="24703"/>
                  </a:lnTo>
                  <a:lnTo>
                    <a:pt x="2972815" y="14712"/>
                  </a:lnTo>
                  <a:lnTo>
                    <a:pt x="2972815" y="472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4720"/>
                  </a:lnTo>
                  <a:lnTo>
                    <a:pt x="0" y="14712"/>
                  </a:lnTo>
                  <a:lnTo>
                    <a:pt x="0" y="24703"/>
                  </a:lnTo>
                  <a:lnTo>
                    <a:pt x="0" y="34695"/>
                  </a:lnTo>
                  <a:lnTo>
                    <a:pt x="0" y="44686"/>
                  </a:lnTo>
                  <a:lnTo>
                    <a:pt x="0" y="54678"/>
                  </a:lnTo>
                  <a:lnTo>
                    <a:pt x="0" y="64669"/>
                  </a:lnTo>
                  <a:lnTo>
                    <a:pt x="0" y="74661"/>
                  </a:lnTo>
                  <a:lnTo>
                    <a:pt x="0" y="84652"/>
                  </a:lnTo>
                  <a:lnTo>
                    <a:pt x="0" y="94644"/>
                  </a:lnTo>
                  <a:lnTo>
                    <a:pt x="0" y="104635"/>
                  </a:lnTo>
                  <a:lnTo>
                    <a:pt x="0" y="114627"/>
                  </a:lnTo>
                  <a:lnTo>
                    <a:pt x="0" y="12461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任意多边形: 形状 2493">
              <a:extLst>
                <a:ext uri="{FF2B5EF4-FFF2-40B4-BE49-F238E27FC236}">
                  <a16:creationId xmlns:a16="http://schemas.microsoft.com/office/drawing/2014/main" id="{1C0DBFF1-3BA6-68E1-8B0D-025FBDB326BA}"/>
                </a:ext>
              </a:extLst>
            </p:cNvPr>
            <p:cNvSpPr/>
            <p:nvPr/>
          </p:nvSpPr>
          <p:spPr>
            <a:xfrm>
              <a:off x="13490240" y="3653956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3068 h 128339"/>
                <a:gd name="connsiteX150" fmla="*/ 2972815 w 2972814"/>
                <a:gd name="connsiteY150" fmla="*/ 113076 h 128339"/>
                <a:gd name="connsiteX151" fmla="*/ 2972815 w 2972814"/>
                <a:gd name="connsiteY151" fmla="*/ 103085 h 128339"/>
                <a:gd name="connsiteX152" fmla="*/ 2972815 w 2972814"/>
                <a:gd name="connsiteY152" fmla="*/ 93093 h 128339"/>
                <a:gd name="connsiteX153" fmla="*/ 2972815 w 2972814"/>
                <a:gd name="connsiteY153" fmla="*/ 83102 h 128339"/>
                <a:gd name="connsiteX154" fmla="*/ 2972815 w 2972814"/>
                <a:gd name="connsiteY154" fmla="*/ 73110 h 128339"/>
                <a:gd name="connsiteX155" fmla="*/ 2972815 w 2972814"/>
                <a:gd name="connsiteY155" fmla="*/ 63119 h 128339"/>
                <a:gd name="connsiteX156" fmla="*/ 2972815 w 2972814"/>
                <a:gd name="connsiteY156" fmla="*/ 53127 h 128339"/>
                <a:gd name="connsiteX157" fmla="*/ 2972815 w 2972814"/>
                <a:gd name="connsiteY157" fmla="*/ 43136 h 128339"/>
                <a:gd name="connsiteX158" fmla="*/ 2972815 w 2972814"/>
                <a:gd name="connsiteY158" fmla="*/ 33144 h 128339"/>
                <a:gd name="connsiteX159" fmla="*/ 2972815 w 2972814"/>
                <a:gd name="connsiteY159" fmla="*/ 23153 h 128339"/>
                <a:gd name="connsiteX160" fmla="*/ 2972815 w 2972814"/>
                <a:gd name="connsiteY160" fmla="*/ 13161 h 128339"/>
                <a:gd name="connsiteX161" fmla="*/ 2972815 w 2972814"/>
                <a:gd name="connsiteY161" fmla="*/ 317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3170 h 128339"/>
                <a:gd name="connsiteX313" fmla="*/ 0 w 2972814"/>
                <a:gd name="connsiteY313" fmla="*/ 13161 h 128339"/>
                <a:gd name="connsiteX314" fmla="*/ 0 w 2972814"/>
                <a:gd name="connsiteY314" fmla="*/ 23153 h 128339"/>
                <a:gd name="connsiteX315" fmla="*/ 0 w 2972814"/>
                <a:gd name="connsiteY315" fmla="*/ 33144 h 128339"/>
                <a:gd name="connsiteX316" fmla="*/ 0 w 2972814"/>
                <a:gd name="connsiteY316" fmla="*/ 43136 h 128339"/>
                <a:gd name="connsiteX317" fmla="*/ 0 w 2972814"/>
                <a:gd name="connsiteY317" fmla="*/ 53127 h 128339"/>
                <a:gd name="connsiteX318" fmla="*/ 0 w 2972814"/>
                <a:gd name="connsiteY318" fmla="*/ 63119 h 128339"/>
                <a:gd name="connsiteX319" fmla="*/ 0 w 2972814"/>
                <a:gd name="connsiteY319" fmla="*/ 73110 h 128339"/>
                <a:gd name="connsiteX320" fmla="*/ 0 w 2972814"/>
                <a:gd name="connsiteY320" fmla="*/ 83102 h 128339"/>
                <a:gd name="connsiteX321" fmla="*/ 0 w 2972814"/>
                <a:gd name="connsiteY321" fmla="*/ 93093 h 128339"/>
                <a:gd name="connsiteX322" fmla="*/ 0 w 2972814"/>
                <a:gd name="connsiteY322" fmla="*/ 103085 h 128339"/>
                <a:gd name="connsiteX323" fmla="*/ 0 w 2972814"/>
                <a:gd name="connsiteY323" fmla="*/ 113076 h 128339"/>
                <a:gd name="connsiteX324" fmla="*/ 0 w 2972814"/>
                <a:gd name="connsiteY324" fmla="*/ 12306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3068"/>
                  </a:lnTo>
                  <a:lnTo>
                    <a:pt x="2972815" y="113076"/>
                  </a:lnTo>
                  <a:lnTo>
                    <a:pt x="2972815" y="103085"/>
                  </a:lnTo>
                  <a:lnTo>
                    <a:pt x="2972815" y="93093"/>
                  </a:lnTo>
                  <a:lnTo>
                    <a:pt x="2972815" y="83102"/>
                  </a:lnTo>
                  <a:lnTo>
                    <a:pt x="2972815" y="73110"/>
                  </a:lnTo>
                  <a:lnTo>
                    <a:pt x="2972815" y="63119"/>
                  </a:lnTo>
                  <a:lnTo>
                    <a:pt x="2972815" y="53127"/>
                  </a:lnTo>
                  <a:lnTo>
                    <a:pt x="2972815" y="43136"/>
                  </a:lnTo>
                  <a:lnTo>
                    <a:pt x="2972815" y="33144"/>
                  </a:lnTo>
                  <a:lnTo>
                    <a:pt x="2972815" y="23153"/>
                  </a:lnTo>
                  <a:lnTo>
                    <a:pt x="2972815" y="13161"/>
                  </a:lnTo>
                  <a:lnTo>
                    <a:pt x="2972815" y="317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3170"/>
                  </a:lnTo>
                  <a:lnTo>
                    <a:pt x="0" y="13161"/>
                  </a:lnTo>
                  <a:lnTo>
                    <a:pt x="0" y="23153"/>
                  </a:lnTo>
                  <a:lnTo>
                    <a:pt x="0" y="33144"/>
                  </a:lnTo>
                  <a:lnTo>
                    <a:pt x="0" y="43136"/>
                  </a:lnTo>
                  <a:lnTo>
                    <a:pt x="0" y="53127"/>
                  </a:lnTo>
                  <a:lnTo>
                    <a:pt x="0" y="63119"/>
                  </a:lnTo>
                  <a:lnTo>
                    <a:pt x="0" y="73110"/>
                  </a:lnTo>
                  <a:lnTo>
                    <a:pt x="0" y="83102"/>
                  </a:lnTo>
                  <a:lnTo>
                    <a:pt x="0" y="93093"/>
                  </a:lnTo>
                  <a:lnTo>
                    <a:pt x="0" y="103085"/>
                  </a:lnTo>
                  <a:lnTo>
                    <a:pt x="0" y="113076"/>
                  </a:lnTo>
                  <a:lnTo>
                    <a:pt x="0" y="1230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任意多边形: 形状 2494">
              <a:extLst>
                <a:ext uri="{FF2B5EF4-FFF2-40B4-BE49-F238E27FC236}">
                  <a16:creationId xmlns:a16="http://schemas.microsoft.com/office/drawing/2014/main" id="{65654B2D-7656-9BCC-423D-755CD2D2005B}"/>
                </a:ext>
              </a:extLst>
            </p:cNvPr>
            <p:cNvSpPr/>
            <p:nvPr/>
          </p:nvSpPr>
          <p:spPr>
            <a:xfrm>
              <a:off x="13490240" y="3525617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1517 h 128339"/>
                <a:gd name="connsiteX150" fmla="*/ 2972815 w 2972814"/>
                <a:gd name="connsiteY150" fmla="*/ 111526 h 128339"/>
                <a:gd name="connsiteX151" fmla="*/ 2972815 w 2972814"/>
                <a:gd name="connsiteY151" fmla="*/ 101534 h 128339"/>
                <a:gd name="connsiteX152" fmla="*/ 2972815 w 2972814"/>
                <a:gd name="connsiteY152" fmla="*/ 91543 h 128339"/>
                <a:gd name="connsiteX153" fmla="*/ 2972815 w 2972814"/>
                <a:gd name="connsiteY153" fmla="*/ 81551 h 128339"/>
                <a:gd name="connsiteX154" fmla="*/ 2972815 w 2972814"/>
                <a:gd name="connsiteY154" fmla="*/ 71560 h 128339"/>
                <a:gd name="connsiteX155" fmla="*/ 2972815 w 2972814"/>
                <a:gd name="connsiteY155" fmla="*/ 61568 h 128339"/>
                <a:gd name="connsiteX156" fmla="*/ 2972815 w 2972814"/>
                <a:gd name="connsiteY156" fmla="*/ 51577 h 128339"/>
                <a:gd name="connsiteX157" fmla="*/ 2972815 w 2972814"/>
                <a:gd name="connsiteY157" fmla="*/ 41585 h 128339"/>
                <a:gd name="connsiteX158" fmla="*/ 2972815 w 2972814"/>
                <a:gd name="connsiteY158" fmla="*/ 31594 h 128339"/>
                <a:gd name="connsiteX159" fmla="*/ 2972815 w 2972814"/>
                <a:gd name="connsiteY159" fmla="*/ 21602 h 128339"/>
                <a:gd name="connsiteX160" fmla="*/ 2972815 w 2972814"/>
                <a:gd name="connsiteY160" fmla="*/ 11611 h 128339"/>
                <a:gd name="connsiteX161" fmla="*/ 2972815 w 2972814"/>
                <a:gd name="connsiteY161" fmla="*/ 1619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1619 h 128339"/>
                <a:gd name="connsiteX313" fmla="*/ 0 w 2972814"/>
                <a:gd name="connsiteY313" fmla="*/ 11611 h 128339"/>
                <a:gd name="connsiteX314" fmla="*/ 0 w 2972814"/>
                <a:gd name="connsiteY314" fmla="*/ 21602 h 128339"/>
                <a:gd name="connsiteX315" fmla="*/ 0 w 2972814"/>
                <a:gd name="connsiteY315" fmla="*/ 31594 h 128339"/>
                <a:gd name="connsiteX316" fmla="*/ 0 w 2972814"/>
                <a:gd name="connsiteY316" fmla="*/ 41585 h 128339"/>
                <a:gd name="connsiteX317" fmla="*/ 0 w 2972814"/>
                <a:gd name="connsiteY317" fmla="*/ 51577 h 128339"/>
                <a:gd name="connsiteX318" fmla="*/ 0 w 2972814"/>
                <a:gd name="connsiteY318" fmla="*/ 61568 h 128339"/>
                <a:gd name="connsiteX319" fmla="*/ 0 w 2972814"/>
                <a:gd name="connsiteY319" fmla="*/ 71560 h 128339"/>
                <a:gd name="connsiteX320" fmla="*/ 0 w 2972814"/>
                <a:gd name="connsiteY320" fmla="*/ 81551 h 128339"/>
                <a:gd name="connsiteX321" fmla="*/ 0 w 2972814"/>
                <a:gd name="connsiteY321" fmla="*/ 91543 h 128339"/>
                <a:gd name="connsiteX322" fmla="*/ 0 w 2972814"/>
                <a:gd name="connsiteY322" fmla="*/ 101534 h 128339"/>
                <a:gd name="connsiteX323" fmla="*/ 0 w 2972814"/>
                <a:gd name="connsiteY323" fmla="*/ 111526 h 128339"/>
                <a:gd name="connsiteX324" fmla="*/ 0 w 2972814"/>
                <a:gd name="connsiteY324" fmla="*/ 12151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1517"/>
                  </a:lnTo>
                  <a:lnTo>
                    <a:pt x="2972815" y="111526"/>
                  </a:lnTo>
                  <a:lnTo>
                    <a:pt x="2972815" y="101534"/>
                  </a:lnTo>
                  <a:lnTo>
                    <a:pt x="2972815" y="91543"/>
                  </a:lnTo>
                  <a:lnTo>
                    <a:pt x="2972815" y="81551"/>
                  </a:lnTo>
                  <a:lnTo>
                    <a:pt x="2972815" y="71560"/>
                  </a:lnTo>
                  <a:lnTo>
                    <a:pt x="2972815" y="61568"/>
                  </a:lnTo>
                  <a:lnTo>
                    <a:pt x="2972815" y="51577"/>
                  </a:lnTo>
                  <a:lnTo>
                    <a:pt x="2972815" y="41585"/>
                  </a:lnTo>
                  <a:lnTo>
                    <a:pt x="2972815" y="31594"/>
                  </a:lnTo>
                  <a:lnTo>
                    <a:pt x="2972815" y="21602"/>
                  </a:lnTo>
                  <a:lnTo>
                    <a:pt x="2972815" y="11611"/>
                  </a:lnTo>
                  <a:lnTo>
                    <a:pt x="2972815" y="1619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1619"/>
                  </a:lnTo>
                  <a:lnTo>
                    <a:pt x="0" y="11611"/>
                  </a:lnTo>
                  <a:lnTo>
                    <a:pt x="0" y="21602"/>
                  </a:lnTo>
                  <a:lnTo>
                    <a:pt x="0" y="31594"/>
                  </a:lnTo>
                  <a:lnTo>
                    <a:pt x="0" y="41585"/>
                  </a:lnTo>
                  <a:lnTo>
                    <a:pt x="0" y="51577"/>
                  </a:lnTo>
                  <a:lnTo>
                    <a:pt x="0" y="61568"/>
                  </a:lnTo>
                  <a:lnTo>
                    <a:pt x="0" y="71560"/>
                  </a:lnTo>
                  <a:lnTo>
                    <a:pt x="0" y="81551"/>
                  </a:lnTo>
                  <a:lnTo>
                    <a:pt x="0" y="91543"/>
                  </a:lnTo>
                  <a:lnTo>
                    <a:pt x="0" y="101534"/>
                  </a:lnTo>
                  <a:lnTo>
                    <a:pt x="0" y="111526"/>
                  </a:lnTo>
                  <a:lnTo>
                    <a:pt x="0" y="12151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任意多边形: 形状 2495">
              <a:extLst>
                <a:ext uri="{FF2B5EF4-FFF2-40B4-BE49-F238E27FC236}">
                  <a16:creationId xmlns:a16="http://schemas.microsoft.com/office/drawing/2014/main" id="{8734F886-BE1A-D89B-F922-E0BC43079740}"/>
                </a:ext>
              </a:extLst>
            </p:cNvPr>
            <p:cNvSpPr/>
            <p:nvPr/>
          </p:nvSpPr>
          <p:spPr>
            <a:xfrm>
              <a:off x="13490240" y="3397278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19967 h 128339"/>
                <a:gd name="connsiteX150" fmla="*/ 2972815 w 2972814"/>
                <a:gd name="connsiteY150" fmla="*/ 109975 h 128339"/>
                <a:gd name="connsiteX151" fmla="*/ 2972815 w 2972814"/>
                <a:gd name="connsiteY151" fmla="*/ 99984 h 128339"/>
                <a:gd name="connsiteX152" fmla="*/ 2972815 w 2972814"/>
                <a:gd name="connsiteY152" fmla="*/ 89992 h 128339"/>
                <a:gd name="connsiteX153" fmla="*/ 2972815 w 2972814"/>
                <a:gd name="connsiteY153" fmla="*/ 80001 h 128339"/>
                <a:gd name="connsiteX154" fmla="*/ 2972815 w 2972814"/>
                <a:gd name="connsiteY154" fmla="*/ 70009 h 128339"/>
                <a:gd name="connsiteX155" fmla="*/ 2972815 w 2972814"/>
                <a:gd name="connsiteY155" fmla="*/ 60018 h 128339"/>
                <a:gd name="connsiteX156" fmla="*/ 2972815 w 2972814"/>
                <a:gd name="connsiteY156" fmla="*/ 50026 h 128339"/>
                <a:gd name="connsiteX157" fmla="*/ 2972815 w 2972814"/>
                <a:gd name="connsiteY157" fmla="*/ 40035 h 128339"/>
                <a:gd name="connsiteX158" fmla="*/ 2972815 w 2972814"/>
                <a:gd name="connsiteY158" fmla="*/ 30043 h 128339"/>
                <a:gd name="connsiteX159" fmla="*/ 2972815 w 2972814"/>
                <a:gd name="connsiteY159" fmla="*/ 20052 h 128339"/>
                <a:gd name="connsiteX160" fmla="*/ 2972815 w 2972814"/>
                <a:gd name="connsiteY160" fmla="*/ 10060 h 128339"/>
                <a:gd name="connsiteX161" fmla="*/ 2972815 w 2972814"/>
                <a:gd name="connsiteY161" fmla="*/ 69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 h 128339"/>
                <a:gd name="connsiteX313" fmla="*/ 0 w 2972814"/>
                <a:gd name="connsiteY313" fmla="*/ 10060 h 128339"/>
                <a:gd name="connsiteX314" fmla="*/ 0 w 2972814"/>
                <a:gd name="connsiteY314" fmla="*/ 20052 h 128339"/>
                <a:gd name="connsiteX315" fmla="*/ 0 w 2972814"/>
                <a:gd name="connsiteY315" fmla="*/ 30043 h 128339"/>
                <a:gd name="connsiteX316" fmla="*/ 0 w 2972814"/>
                <a:gd name="connsiteY316" fmla="*/ 40035 h 128339"/>
                <a:gd name="connsiteX317" fmla="*/ 0 w 2972814"/>
                <a:gd name="connsiteY317" fmla="*/ 50026 h 128339"/>
                <a:gd name="connsiteX318" fmla="*/ 0 w 2972814"/>
                <a:gd name="connsiteY318" fmla="*/ 60018 h 128339"/>
                <a:gd name="connsiteX319" fmla="*/ 0 w 2972814"/>
                <a:gd name="connsiteY319" fmla="*/ 70009 h 128339"/>
                <a:gd name="connsiteX320" fmla="*/ 0 w 2972814"/>
                <a:gd name="connsiteY320" fmla="*/ 80001 h 128339"/>
                <a:gd name="connsiteX321" fmla="*/ 0 w 2972814"/>
                <a:gd name="connsiteY321" fmla="*/ 89992 h 128339"/>
                <a:gd name="connsiteX322" fmla="*/ 0 w 2972814"/>
                <a:gd name="connsiteY322" fmla="*/ 99984 h 128339"/>
                <a:gd name="connsiteX323" fmla="*/ 0 w 2972814"/>
                <a:gd name="connsiteY323" fmla="*/ 109975 h 128339"/>
                <a:gd name="connsiteX324" fmla="*/ 0 w 2972814"/>
                <a:gd name="connsiteY324" fmla="*/ 11996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9967"/>
                  </a:lnTo>
                  <a:lnTo>
                    <a:pt x="2972815" y="109975"/>
                  </a:lnTo>
                  <a:lnTo>
                    <a:pt x="2972815" y="99984"/>
                  </a:lnTo>
                  <a:lnTo>
                    <a:pt x="2972815" y="89992"/>
                  </a:lnTo>
                  <a:lnTo>
                    <a:pt x="2972815" y="80001"/>
                  </a:lnTo>
                  <a:lnTo>
                    <a:pt x="2972815" y="70009"/>
                  </a:lnTo>
                  <a:lnTo>
                    <a:pt x="2972815" y="60018"/>
                  </a:lnTo>
                  <a:lnTo>
                    <a:pt x="2972815" y="50026"/>
                  </a:lnTo>
                  <a:lnTo>
                    <a:pt x="2972815" y="40035"/>
                  </a:lnTo>
                  <a:lnTo>
                    <a:pt x="2972815" y="30043"/>
                  </a:lnTo>
                  <a:lnTo>
                    <a:pt x="2972815" y="20052"/>
                  </a:lnTo>
                  <a:lnTo>
                    <a:pt x="2972815" y="10060"/>
                  </a:lnTo>
                  <a:lnTo>
                    <a:pt x="2972815" y="69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"/>
                  </a:lnTo>
                  <a:lnTo>
                    <a:pt x="0" y="10060"/>
                  </a:lnTo>
                  <a:lnTo>
                    <a:pt x="0" y="20052"/>
                  </a:lnTo>
                  <a:lnTo>
                    <a:pt x="0" y="30043"/>
                  </a:lnTo>
                  <a:lnTo>
                    <a:pt x="0" y="40035"/>
                  </a:lnTo>
                  <a:lnTo>
                    <a:pt x="0" y="50026"/>
                  </a:lnTo>
                  <a:lnTo>
                    <a:pt x="0" y="60018"/>
                  </a:lnTo>
                  <a:lnTo>
                    <a:pt x="0" y="70009"/>
                  </a:lnTo>
                  <a:lnTo>
                    <a:pt x="0" y="80001"/>
                  </a:lnTo>
                  <a:lnTo>
                    <a:pt x="0" y="89992"/>
                  </a:lnTo>
                  <a:lnTo>
                    <a:pt x="0" y="99984"/>
                  </a:lnTo>
                  <a:lnTo>
                    <a:pt x="0" y="109975"/>
                  </a:lnTo>
                  <a:lnTo>
                    <a:pt x="0" y="11996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任意多边形: 形状 2496">
              <a:extLst>
                <a:ext uri="{FF2B5EF4-FFF2-40B4-BE49-F238E27FC236}">
                  <a16:creationId xmlns:a16="http://schemas.microsoft.com/office/drawing/2014/main" id="{CAA6E132-663A-CA21-4C8C-7AAFA5F1CC5B}"/>
                </a:ext>
              </a:extLst>
            </p:cNvPr>
            <p:cNvSpPr/>
            <p:nvPr/>
          </p:nvSpPr>
          <p:spPr>
            <a:xfrm>
              <a:off x="13490240" y="3268939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18416 h 128339"/>
                <a:gd name="connsiteX150" fmla="*/ 2972815 w 2972814"/>
                <a:gd name="connsiteY150" fmla="*/ 108425 h 128339"/>
                <a:gd name="connsiteX151" fmla="*/ 2972815 w 2972814"/>
                <a:gd name="connsiteY151" fmla="*/ 98433 h 128339"/>
                <a:gd name="connsiteX152" fmla="*/ 2972815 w 2972814"/>
                <a:gd name="connsiteY152" fmla="*/ 88442 h 128339"/>
                <a:gd name="connsiteX153" fmla="*/ 2972815 w 2972814"/>
                <a:gd name="connsiteY153" fmla="*/ 78450 h 128339"/>
                <a:gd name="connsiteX154" fmla="*/ 2972815 w 2972814"/>
                <a:gd name="connsiteY154" fmla="*/ 68459 h 128339"/>
                <a:gd name="connsiteX155" fmla="*/ 2972815 w 2972814"/>
                <a:gd name="connsiteY155" fmla="*/ 58467 h 128339"/>
                <a:gd name="connsiteX156" fmla="*/ 2972815 w 2972814"/>
                <a:gd name="connsiteY156" fmla="*/ 48476 h 128339"/>
                <a:gd name="connsiteX157" fmla="*/ 2972815 w 2972814"/>
                <a:gd name="connsiteY157" fmla="*/ 38484 h 128339"/>
                <a:gd name="connsiteX158" fmla="*/ 2972815 w 2972814"/>
                <a:gd name="connsiteY158" fmla="*/ 28493 h 128339"/>
                <a:gd name="connsiteX159" fmla="*/ 2972815 w 2972814"/>
                <a:gd name="connsiteY159" fmla="*/ 18502 h 128339"/>
                <a:gd name="connsiteX160" fmla="*/ 2972815 w 2972814"/>
                <a:gd name="connsiteY160" fmla="*/ 8510 h 128339"/>
                <a:gd name="connsiteX161" fmla="*/ 2972815 w 2972814"/>
                <a:gd name="connsiteY161" fmla="*/ 0 h 128339"/>
                <a:gd name="connsiteX162" fmla="*/ 2952863 w 2972814"/>
                <a:gd name="connsiteY162" fmla="*/ 0 h 128339"/>
                <a:gd name="connsiteX163" fmla="*/ 2932911 w 2972814"/>
                <a:gd name="connsiteY163" fmla="*/ 0 h 128339"/>
                <a:gd name="connsiteX164" fmla="*/ 2912959 w 2972814"/>
                <a:gd name="connsiteY164" fmla="*/ 0 h 128339"/>
                <a:gd name="connsiteX165" fmla="*/ 2893008 w 2972814"/>
                <a:gd name="connsiteY165" fmla="*/ 0 h 128339"/>
                <a:gd name="connsiteX166" fmla="*/ 2873056 w 2972814"/>
                <a:gd name="connsiteY166" fmla="*/ 0 h 128339"/>
                <a:gd name="connsiteX167" fmla="*/ 2853104 w 2972814"/>
                <a:gd name="connsiteY167" fmla="*/ 0 h 128339"/>
                <a:gd name="connsiteX168" fmla="*/ 2833152 w 2972814"/>
                <a:gd name="connsiteY168" fmla="*/ 0 h 128339"/>
                <a:gd name="connsiteX169" fmla="*/ 2813200 w 2972814"/>
                <a:gd name="connsiteY169" fmla="*/ 0 h 128339"/>
                <a:gd name="connsiteX170" fmla="*/ 2793248 w 2972814"/>
                <a:gd name="connsiteY170" fmla="*/ 0 h 128339"/>
                <a:gd name="connsiteX171" fmla="*/ 2773297 w 2972814"/>
                <a:gd name="connsiteY171" fmla="*/ 0 h 128339"/>
                <a:gd name="connsiteX172" fmla="*/ 2753345 w 2972814"/>
                <a:gd name="connsiteY172" fmla="*/ 0 h 128339"/>
                <a:gd name="connsiteX173" fmla="*/ 2733393 w 2972814"/>
                <a:gd name="connsiteY173" fmla="*/ 0 h 128339"/>
                <a:gd name="connsiteX174" fmla="*/ 2713441 w 2972814"/>
                <a:gd name="connsiteY174" fmla="*/ 0 h 128339"/>
                <a:gd name="connsiteX175" fmla="*/ 2693490 w 2972814"/>
                <a:gd name="connsiteY175" fmla="*/ 0 h 128339"/>
                <a:gd name="connsiteX176" fmla="*/ 2673538 w 2972814"/>
                <a:gd name="connsiteY176" fmla="*/ 0 h 128339"/>
                <a:gd name="connsiteX177" fmla="*/ 2653586 w 2972814"/>
                <a:gd name="connsiteY177" fmla="*/ 0 h 128339"/>
                <a:gd name="connsiteX178" fmla="*/ 2633634 w 2972814"/>
                <a:gd name="connsiteY178" fmla="*/ 0 h 128339"/>
                <a:gd name="connsiteX179" fmla="*/ 2613683 w 2972814"/>
                <a:gd name="connsiteY179" fmla="*/ 0 h 128339"/>
                <a:gd name="connsiteX180" fmla="*/ 2593731 w 2972814"/>
                <a:gd name="connsiteY180" fmla="*/ 0 h 128339"/>
                <a:gd name="connsiteX181" fmla="*/ 2573779 w 2972814"/>
                <a:gd name="connsiteY181" fmla="*/ 0 h 128339"/>
                <a:gd name="connsiteX182" fmla="*/ 2553827 w 2972814"/>
                <a:gd name="connsiteY182" fmla="*/ 0 h 128339"/>
                <a:gd name="connsiteX183" fmla="*/ 2533876 w 2972814"/>
                <a:gd name="connsiteY183" fmla="*/ 0 h 128339"/>
                <a:gd name="connsiteX184" fmla="*/ 2513924 w 2972814"/>
                <a:gd name="connsiteY184" fmla="*/ 0 h 128339"/>
                <a:gd name="connsiteX185" fmla="*/ 2493972 w 2972814"/>
                <a:gd name="connsiteY185" fmla="*/ 0 h 128339"/>
                <a:gd name="connsiteX186" fmla="*/ 2474020 w 2972814"/>
                <a:gd name="connsiteY186" fmla="*/ 0 h 128339"/>
                <a:gd name="connsiteX187" fmla="*/ 2454069 w 2972814"/>
                <a:gd name="connsiteY187" fmla="*/ 0 h 128339"/>
                <a:gd name="connsiteX188" fmla="*/ 2434117 w 2972814"/>
                <a:gd name="connsiteY188" fmla="*/ 0 h 128339"/>
                <a:gd name="connsiteX189" fmla="*/ 2414165 w 2972814"/>
                <a:gd name="connsiteY189" fmla="*/ 0 h 128339"/>
                <a:gd name="connsiteX190" fmla="*/ 2394213 w 2972814"/>
                <a:gd name="connsiteY190" fmla="*/ 0 h 128339"/>
                <a:gd name="connsiteX191" fmla="*/ 2374261 w 2972814"/>
                <a:gd name="connsiteY191" fmla="*/ 0 h 128339"/>
                <a:gd name="connsiteX192" fmla="*/ 2354309 w 2972814"/>
                <a:gd name="connsiteY192" fmla="*/ 0 h 128339"/>
                <a:gd name="connsiteX193" fmla="*/ 2334358 w 2972814"/>
                <a:gd name="connsiteY193" fmla="*/ 0 h 128339"/>
                <a:gd name="connsiteX194" fmla="*/ 2314406 w 2972814"/>
                <a:gd name="connsiteY194" fmla="*/ 0 h 128339"/>
                <a:gd name="connsiteX195" fmla="*/ 2294454 w 2972814"/>
                <a:gd name="connsiteY195" fmla="*/ 0 h 128339"/>
                <a:gd name="connsiteX196" fmla="*/ 2274502 w 2972814"/>
                <a:gd name="connsiteY196" fmla="*/ 0 h 128339"/>
                <a:gd name="connsiteX197" fmla="*/ 2254551 w 2972814"/>
                <a:gd name="connsiteY197" fmla="*/ 0 h 128339"/>
                <a:gd name="connsiteX198" fmla="*/ 2234599 w 2972814"/>
                <a:gd name="connsiteY198" fmla="*/ 0 h 128339"/>
                <a:gd name="connsiteX199" fmla="*/ 2214647 w 2972814"/>
                <a:gd name="connsiteY199" fmla="*/ 0 h 128339"/>
                <a:gd name="connsiteX200" fmla="*/ 2194695 w 2972814"/>
                <a:gd name="connsiteY200" fmla="*/ 0 h 128339"/>
                <a:gd name="connsiteX201" fmla="*/ 2174744 w 2972814"/>
                <a:gd name="connsiteY201" fmla="*/ 0 h 128339"/>
                <a:gd name="connsiteX202" fmla="*/ 2154792 w 2972814"/>
                <a:gd name="connsiteY202" fmla="*/ 0 h 128339"/>
                <a:gd name="connsiteX203" fmla="*/ 2134840 w 2972814"/>
                <a:gd name="connsiteY203" fmla="*/ 0 h 128339"/>
                <a:gd name="connsiteX204" fmla="*/ 2114888 w 2972814"/>
                <a:gd name="connsiteY204" fmla="*/ 0 h 128339"/>
                <a:gd name="connsiteX205" fmla="*/ 2094937 w 2972814"/>
                <a:gd name="connsiteY205" fmla="*/ 0 h 128339"/>
                <a:gd name="connsiteX206" fmla="*/ 2074985 w 2972814"/>
                <a:gd name="connsiteY206" fmla="*/ 0 h 128339"/>
                <a:gd name="connsiteX207" fmla="*/ 2055033 w 2972814"/>
                <a:gd name="connsiteY207" fmla="*/ 0 h 128339"/>
                <a:gd name="connsiteX208" fmla="*/ 2035081 w 2972814"/>
                <a:gd name="connsiteY208" fmla="*/ 0 h 128339"/>
                <a:gd name="connsiteX209" fmla="*/ 2015130 w 2972814"/>
                <a:gd name="connsiteY209" fmla="*/ 0 h 128339"/>
                <a:gd name="connsiteX210" fmla="*/ 1995177 w 2972814"/>
                <a:gd name="connsiteY210" fmla="*/ 0 h 128339"/>
                <a:gd name="connsiteX211" fmla="*/ 1975226 w 2972814"/>
                <a:gd name="connsiteY211" fmla="*/ 0 h 128339"/>
                <a:gd name="connsiteX212" fmla="*/ 1955274 w 2972814"/>
                <a:gd name="connsiteY212" fmla="*/ 0 h 128339"/>
                <a:gd name="connsiteX213" fmla="*/ 1935322 w 2972814"/>
                <a:gd name="connsiteY213" fmla="*/ 0 h 128339"/>
                <a:gd name="connsiteX214" fmla="*/ 1915370 w 2972814"/>
                <a:gd name="connsiteY214" fmla="*/ 0 h 128339"/>
                <a:gd name="connsiteX215" fmla="*/ 1895419 w 2972814"/>
                <a:gd name="connsiteY215" fmla="*/ 0 h 128339"/>
                <a:gd name="connsiteX216" fmla="*/ 1875467 w 2972814"/>
                <a:gd name="connsiteY216" fmla="*/ 0 h 128339"/>
                <a:gd name="connsiteX217" fmla="*/ 1855515 w 2972814"/>
                <a:gd name="connsiteY217" fmla="*/ 0 h 128339"/>
                <a:gd name="connsiteX218" fmla="*/ 1835563 w 2972814"/>
                <a:gd name="connsiteY218" fmla="*/ 0 h 128339"/>
                <a:gd name="connsiteX219" fmla="*/ 1815612 w 2972814"/>
                <a:gd name="connsiteY219" fmla="*/ 0 h 128339"/>
                <a:gd name="connsiteX220" fmla="*/ 1795660 w 2972814"/>
                <a:gd name="connsiteY220" fmla="*/ 0 h 128339"/>
                <a:gd name="connsiteX221" fmla="*/ 1775708 w 2972814"/>
                <a:gd name="connsiteY221" fmla="*/ 0 h 128339"/>
                <a:gd name="connsiteX222" fmla="*/ 1755756 w 2972814"/>
                <a:gd name="connsiteY222" fmla="*/ 0 h 128339"/>
                <a:gd name="connsiteX223" fmla="*/ 1735805 w 2972814"/>
                <a:gd name="connsiteY223" fmla="*/ 0 h 128339"/>
                <a:gd name="connsiteX224" fmla="*/ 1715853 w 2972814"/>
                <a:gd name="connsiteY224" fmla="*/ 0 h 128339"/>
                <a:gd name="connsiteX225" fmla="*/ 1695901 w 2972814"/>
                <a:gd name="connsiteY225" fmla="*/ 0 h 128339"/>
                <a:gd name="connsiteX226" fmla="*/ 1675949 w 2972814"/>
                <a:gd name="connsiteY226" fmla="*/ 0 h 128339"/>
                <a:gd name="connsiteX227" fmla="*/ 1655998 w 2972814"/>
                <a:gd name="connsiteY227" fmla="*/ 0 h 128339"/>
                <a:gd name="connsiteX228" fmla="*/ 1636046 w 2972814"/>
                <a:gd name="connsiteY228" fmla="*/ 0 h 128339"/>
                <a:gd name="connsiteX229" fmla="*/ 1616094 w 2972814"/>
                <a:gd name="connsiteY229" fmla="*/ 0 h 128339"/>
                <a:gd name="connsiteX230" fmla="*/ 1596142 w 2972814"/>
                <a:gd name="connsiteY230" fmla="*/ 0 h 128339"/>
                <a:gd name="connsiteX231" fmla="*/ 1576190 w 2972814"/>
                <a:gd name="connsiteY231" fmla="*/ 0 h 128339"/>
                <a:gd name="connsiteX232" fmla="*/ 1556238 w 2972814"/>
                <a:gd name="connsiteY232" fmla="*/ 0 h 128339"/>
                <a:gd name="connsiteX233" fmla="*/ 1536287 w 2972814"/>
                <a:gd name="connsiteY233" fmla="*/ 0 h 128339"/>
                <a:gd name="connsiteX234" fmla="*/ 1516335 w 2972814"/>
                <a:gd name="connsiteY234" fmla="*/ 0 h 128339"/>
                <a:gd name="connsiteX235" fmla="*/ 1496383 w 2972814"/>
                <a:gd name="connsiteY235" fmla="*/ 0 h 128339"/>
                <a:gd name="connsiteX236" fmla="*/ 1476431 w 2972814"/>
                <a:gd name="connsiteY236" fmla="*/ 0 h 128339"/>
                <a:gd name="connsiteX237" fmla="*/ 1456480 w 2972814"/>
                <a:gd name="connsiteY237" fmla="*/ 0 h 128339"/>
                <a:gd name="connsiteX238" fmla="*/ 1436528 w 2972814"/>
                <a:gd name="connsiteY238" fmla="*/ 0 h 128339"/>
                <a:gd name="connsiteX239" fmla="*/ 1416576 w 2972814"/>
                <a:gd name="connsiteY239" fmla="*/ 0 h 128339"/>
                <a:gd name="connsiteX240" fmla="*/ 1396624 w 2972814"/>
                <a:gd name="connsiteY240" fmla="*/ 0 h 128339"/>
                <a:gd name="connsiteX241" fmla="*/ 1376673 w 2972814"/>
                <a:gd name="connsiteY241" fmla="*/ 0 h 128339"/>
                <a:gd name="connsiteX242" fmla="*/ 1356721 w 2972814"/>
                <a:gd name="connsiteY242" fmla="*/ 0 h 128339"/>
                <a:gd name="connsiteX243" fmla="*/ 1336769 w 2972814"/>
                <a:gd name="connsiteY243" fmla="*/ 0 h 128339"/>
                <a:gd name="connsiteX244" fmla="*/ 1316817 w 2972814"/>
                <a:gd name="connsiteY244" fmla="*/ 0 h 128339"/>
                <a:gd name="connsiteX245" fmla="*/ 1296866 w 2972814"/>
                <a:gd name="connsiteY245" fmla="*/ 0 h 128339"/>
                <a:gd name="connsiteX246" fmla="*/ 1276914 w 2972814"/>
                <a:gd name="connsiteY246" fmla="*/ 0 h 128339"/>
                <a:gd name="connsiteX247" fmla="*/ 1256962 w 2972814"/>
                <a:gd name="connsiteY247" fmla="*/ 0 h 128339"/>
                <a:gd name="connsiteX248" fmla="*/ 1237010 w 2972814"/>
                <a:gd name="connsiteY248" fmla="*/ 0 h 128339"/>
                <a:gd name="connsiteX249" fmla="*/ 1217059 w 2972814"/>
                <a:gd name="connsiteY249" fmla="*/ 0 h 128339"/>
                <a:gd name="connsiteX250" fmla="*/ 1197107 w 2972814"/>
                <a:gd name="connsiteY250" fmla="*/ 0 h 128339"/>
                <a:gd name="connsiteX251" fmla="*/ 1177155 w 2972814"/>
                <a:gd name="connsiteY251" fmla="*/ 0 h 128339"/>
                <a:gd name="connsiteX252" fmla="*/ 1157203 w 2972814"/>
                <a:gd name="connsiteY252" fmla="*/ 0 h 128339"/>
                <a:gd name="connsiteX253" fmla="*/ 1137251 w 2972814"/>
                <a:gd name="connsiteY253" fmla="*/ 0 h 128339"/>
                <a:gd name="connsiteX254" fmla="*/ 1117299 w 2972814"/>
                <a:gd name="connsiteY254" fmla="*/ 0 h 128339"/>
                <a:gd name="connsiteX255" fmla="*/ 1097348 w 2972814"/>
                <a:gd name="connsiteY255" fmla="*/ 0 h 128339"/>
                <a:gd name="connsiteX256" fmla="*/ 1077396 w 2972814"/>
                <a:gd name="connsiteY256" fmla="*/ 0 h 128339"/>
                <a:gd name="connsiteX257" fmla="*/ 1057444 w 2972814"/>
                <a:gd name="connsiteY257" fmla="*/ 0 h 128339"/>
                <a:gd name="connsiteX258" fmla="*/ 1037492 w 2972814"/>
                <a:gd name="connsiteY258" fmla="*/ 0 h 128339"/>
                <a:gd name="connsiteX259" fmla="*/ 1017541 w 2972814"/>
                <a:gd name="connsiteY259" fmla="*/ 0 h 128339"/>
                <a:gd name="connsiteX260" fmla="*/ 997589 w 2972814"/>
                <a:gd name="connsiteY260" fmla="*/ 0 h 128339"/>
                <a:gd name="connsiteX261" fmla="*/ 977637 w 2972814"/>
                <a:gd name="connsiteY261" fmla="*/ 0 h 128339"/>
                <a:gd name="connsiteX262" fmla="*/ 957685 w 2972814"/>
                <a:gd name="connsiteY262" fmla="*/ 0 h 128339"/>
                <a:gd name="connsiteX263" fmla="*/ 937734 w 2972814"/>
                <a:gd name="connsiteY263" fmla="*/ 0 h 128339"/>
                <a:gd name="connsiteX264" fmla="*/ 917782 w 2972814"/>
                <a:gd name="connsiteY264" fmla="*/ 0 h 128339"/>
                <a:gd name="connsiteX265" fmla="*/ 897830 w 2972814"/>
                <a:gd name="connsiteY265" fmla="*/ 0 h 128339"/>
                <a:gd name="connsiteX266" fmla="*/ 877878 w 2972814"/>
                <a:gd name="connsiteY266" fmla="*/ 0 h 128339"/>
                <a:gd name="connsiteX267" fmla="*/ 857927 w 2972814"/>
                <a:gd name="connsiteY267" fmla="*/ 0 h 128339"/>
                <a:gd name="connsiteX268" fmla="*/ 837975 w 2972814"/>
                <a:gd name="connsiteY268" fmla="*/ 0 h 128339"/>
                <a:gd name="connsiteX269" fmla="*/ 818023 w 2972814"/>
                <a:gd name="connsiteY269" fmla="*/ 0 h 128339"/>
                <a:gd name="connsiteX270" fmla="*/ 798071 w 2972814"/>
                <a:gd name="connsiteY270" fmla="*/ 0 h 128339"/>
                <a:gd name="connsiteX271" fmla="*/ 778119 w 2972814"/>
                <a:gd name="connsiteY271" fmla="*/ 0 h 128339"/>
                <a:gd name="connsiteX272" fmla="*/ 758167 w 2972814"/>
                <a:gd name="connsiteY272" fmla="*/ 0 h 128339"/>
                <a:gd name="connsiteX273" fmla="*/ 738216 w 2972814"/>
                <a:gd name="connsiteY273" fmla="*/ 0 h 128339"/>
                <a:gd name="connsiteX274" fmla="*/ 718264 w 2972814"/>
                <a:gd name="connsiteY274" fmla="*/ 0 h 128339"/>
                <a:gd name="connsiteX275" fmla="*/ 698312 w 2972814"/>
                <a:gd name="connsiteY275" fmla="*/ 0 h 128339"/>
                <a:gd name="connsiteX276" fmla="*/ 678360 w 2972814"/>
                <a:gd name="connsiteY276" fmla="*/ 0 h 128339"/>
                <a:gd name="connsiteX277" fmla="*/ 658409 w 2972814"/>
                <a:gd name="connsiteY277" fmla="*/ 0 h 128339"/>
                <a:gd name="connsiteX278" fmla="*/ 638457 w 2972814"/>
                <a:gd name="connsiteY278" fmla="*/ 0 h 128339"/>
                <a:gd name="connsiteX279" fmla="*/ 618505 w 2972814"/>
                <a:gd name="connsiteY279" fmla="*/ 0 h 128339"/>
                <a:gd name="connsiteX280" fmla="*/ 598553 w 2972814"/>
                <a:gd name="connsiteY280" fmla="*/ 0 h 128339"/>
                <a:gd name="connsiteX281" fmla="*/ 578602 w 2972814"/>
                <a:gd name="connsiteY281" fmla="*/ 0 h 128339"/>
                <a:gd name="connsiteX282" fmla="*/ 558650 w 2972814"/>
                <a:gd name="connsiteY282" fmla="*/ 0 h 128339"/>
                <a:gd name="connsiteX283" fmla="*/ 538698 w 2972814"/>
                <a:gd name="connsiteY283" fmla="*/ 0 h 128339"/>
                <a:gd name="connsiteX284" fmla="*/ 518746 w 2972814"/>
                <a:gd name="connsiteY284" fmla="*/ 0 h 128339"/>
                <a:gd name="connsiteX285" fmla="*/ 498794 w 2972814"/>
                <a:gd name="connsiteY285" fmla="*/ 0 h 128339"/>
                <a:gd name="connsiteX286" fmla="*/ 478843 w 2972814"/>
                <a:gd name="connsiteY286" fmla="*/ 0 h 128339"/>
                <a:gd name="connsiteX287" fmla="*/ 458891 w 2972814"/>
                <a:gd name="connsiteY287" fmla="*/ 0 h 128339"/>
                <a:gd name="connsiteX288" fmla="*/ 438939 w 2972814"/>
                <a:gd name="connsiteY288" fmla="*/ 0 h 128339"/>
                <a:gd name="connsiteX289" fmla="*/ 418987 w 2972814"/>
                <a:gd name="connsiteY289" fmla="*/ 0 h 128339"/>
                <a:gd name="connsiteX290" fmla="*/ 399036 w 2972814"/>
                <a:gd name="connsiteY290" fmla="*/ 0 h 128339"/>
                <a:gd name="connsiteX291" fmla="*/ 379084 w 2972814"/>
                <a:gd name="connsiteY291" fmla="*/ 0 h 128339"/>
                <a:gd name="connsiteX292" fmla="*/ 359132 w 2972814"/>
                <a:gd name="connsiteY292" fmla="*/ 0 h 128339"/>
                <a:gd name="connsiteX293" fmla="*/ 339180 w 2972814"/>
                <a:gd name="connsiteY293" fmla="*/ 0 h 128339"/>
                <a:gd name="connsiteX294" fmla="*/ 319228 w 2972814"/>
                <a:gd name="connsiteY294" fmla="*/ 0 h 128339"/>
                <a:gd name="connsiteX295" fmla="*/ 299277 w 2972814"/>
                <a:gd name="connsiteY295" fmla="*/ 0 h 128339"/>
                <a:gd name="connsiteX296" fmla="*/ 279325 w 2972814"/>
                <a:gd name="connsiteY296" fmla="*/ 0 h 128339"/>
                <a:gd name="connsiteX297" fmla="*/ 259373 w 2972814"/>
                <a:gd name="connsiteY297" fmla="*/ 0 h 128339"/>
                <a:gd name="connsiteX298" fmla="*/ 239421 w 2972814"/>
                <a:gd name="connsiteY298" fmla="*/ 0 h 128339"/>
                <a:gd name="connsiteX299" fmla="*/ 219470 w 2972814"/>
                <a:gd name="connsiteY299" fmla="*/ 0 h 128339"/>
                <a:gd name="connsiteX300" fmla="*/ 199518 w 2972814"/>
                <a:gd name="connsiteY300" fmla="*/ 0 h 128339"/>
                <a:gd name="connsiteX301" fmla="*/ 179566 w 2972814"/>
                <a:gd name="connsiteY301" fmla="*/ 0 h 128339"/>
                <a:gd name="connsiteX302" fmla="*/ 159614 w 2972814"/>
                <a:gd name="connsiteY302" fmla="*/ 0 h 128339"/>
                <a:gd name="connsiteX303" fmla="*/ 139662 w 2972814"/>
                <a:gd name="connsiteY303" fmla="*/ 0 h 128339"/>
                <a:gd name="connsiteX304" fmla="*/ 119711 w 2972814"/>
                <a:gd name="connsiteY304" fmla="*/ 0 h 128339"/>
                <a:gd name="connsiteX305" fmla="*/ 99759 w 2972814"/>
                <a:gd name="connsiteY305" fmla="*/ 0 h 128339"/>
                <a:gd name="connsiteX306" fmla="*/ 79807 w 2972814"/>
                <a:gd name="connsiteY306" fmla="*/ 0 h 128339"/>
                <a:gd name="connsiteX307" fmla="*/ 59855 w 2972814"/>
                <a:gd name="connsiteY307" fmla="*/ 0 h 128339"/>
                <a:gd name="connsiteX308" fmla="*/ 39904 w 2972814"/>
                <a:gd name="connsiteY308" fmla="*/ 0 h 128339"/>
                <a:gd name="connsiteX309" fmla="*/ 19952 w 2972814"/>
                <a:gd name="connsiteY309" fmla="*/ 0 h 128339"/>
                <a:gd name="connsiteX310" fmla="*/ 0 w 2972814"/>
                <a:gd name="connsiteY310" fmla="*/ 0 h 128339"/>
                <a:gd name="connsiteX311" fmla="*/ 0 w 2972814"/>
                <a:gd name="connsiteY311" fmla="*/ 8510 h 128339"/>
                <a:gd name="connsiteX312" fmla="*/ 0 w 2972814"/>
                <a:gd name="connsiteY312" fmla="*/ 18502 h 128339"/>
                <a:gd name="connsiteX313" fmla="*/ 0 w 2972814"/>
                <a:gd name="connsiteY313" fmla="*/ 28493 h 128339"/>
                <a:gd name="connsiteX314" fmla="*/ 0 w 2972814"/>
                <a:gd name="connsiteY314" fmla="*/ 38484 h 128339"/>
                <a:gd name="connsiteX315" fmla="*/ 0 w 2972814"/>
                <a:gd name="connsiteY315" fmla="*/ 48476 h 128339"/>
                <a:gd name="connsiteX316" fmla="*/ 0 w 2972814"/>
                <a:gd name="connsiteY316" fmla="*/ 58467 h 128339"/>
                <a:gd name="connsiteX317" fmla="*/ 0 w 2972814"/>
                <a:gd name="connsiteY317" fmla="*/ 68459 h 128339"/>
                <a:gd name="connsiteX318" fmla="*/ 0 w 2972814"/>
                <a:gd name="connsiteY318" fmla="*/ 78450 h 128339"/>
                <a:gd name="connsiteX319" fmla="*/ 0 w 2972814"/>
                <a:gd name="connsiteY319" fmla="*/ 88442 h 128339"/>
                <a:gd name="connsiteX320" fmla="*/ 0 w 2972814"/>
                <a:gd name="connsiteY320" fmla="*/ 98433 h 128339"/>
                <a:gd name="connsiteX321" fmla="*/ 0 w 2972814"/>
                <a:gd name="connsiteY321" fmla="*/ 108425 h 128339"/>
                <a:gd name="connsiteX322" fmla="*/ 0 w 2972814"/>
                <a:gd name="connsiteY322" fmla="*/ 118416 h 128339"/>
                <a:gd name="connsiteX323" fmla="*/ 0 w 2972814"/>
                <a:gd name="connsiteY323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8416"/>
                  </a:lnTo>
                  <a:lnTo>
                    <a:pt x="2972815" y="108425"/>
                  </a:lnTo>
                  <a:lnTo>
                    <a:pt x="2972815" y="98433"/>
                  </a:lnTo>
                  <a:lnTo>
                    <a:pt x="2972815" y="88442"/>
                  </a:lnTo>
                  <a:lnTo>
                    <a:pt x="2972815" y="78450"/>
                  </a:lnTo>
                  <a:lnTo>
                    <a:pt x="2972815" y="68459"/>
                  </a:lnTo>
                  <a:lnTo>
                    <a:pt x="2972815" y="58467"/>
                  </a:lnTo>
                  <a:lnTo>
                    <a:pt x="2972815" y="48476"/>
                  </a:lnTo>
                  <a:lnTo>
                    <a:pt x="2972815" y="38484"/>
                  </a:lnTo>
                  <a:lnTo>
                    <a:pt x="2972815" y="28493"/>
                  </a:lnTo>
                  <a:lnTo>
                    <a:pt x="2972815" y="18502"/>
                  </a:lnTo>
                  <a:lnTo>
                    <a:pt x="2972815" y="851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8510"/>
                  </a:lnTo>
                  <a:lnTo>
                    <a:pt x="0" y="18502"/>
                  </a:lnTo>
                  <a:lnTo>
                    <a:pt x="0" y="28493"/>
                  </a:lnTo>
                  <a:lnTo>
                    <a:pt x="0" y="38484"/>
                  </a:lnTo>
                  <a:lnTo>
                    <a:pt x="0" y="48476"/>
                  </a:lnTo>
                  <a:lnTo>
                    <a:pt x="0" y="58467"/>
                  </a:lnTo>
                  <a:lnTo>
                    <a:pt x="0" y="68459"/>
                  </a:lnTo>
                  <a:lnTo>
                    <a:pt x="0" y="78450"/>
                  </a:lnTo>
                  <a:lnTo>
                    <a:pt x="0" y="88442"/>
                  </a:lnTo>
                  <a:lnTo>
                    <a:pt x="0" y="98433"/>
                  </a:lnTo>
                  <a:lnTo>
                    <a:pt x="0" y="108425"/>
                  </a:lnTo>
                  <a:lnTo>
                    <a:pt x="0" y="118416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任意多边形: 形状 2497">
              <a:extLst>
                <a:ext uri="{FF2B5EF4-FFF2-40B4-BE49-F238E27FC236}">
                  <a16:creationId xmlns:a16="http://schemas.microsoft.com/office/drawing/2014/main" id="{A87A0AFB-CD67-3D83-F543-27B835757CC9}"/>
                </a:ext>
              </a:extLst>
            </p:cNvPr>
            <p:cNvSpPr/>
            <p:nvPr/>
          </p:nvSpPr>
          <p:spPr>
            <a:xfrm>
              <a:off x="13490240" y="3140600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2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7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4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9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6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8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8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30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7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09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9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8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6858 h 128339"/>
                <a:gd name="connsiteX150" fmla="*/ 2972815 w 2972814"/>
                <a:gd name="connsiteY150" fmla="*/ 116866 h 128339"/>
                <a:gd name="connsiteX151" fmla="*/ 2972815 w 2972814"/>
                <a:gd name="connsiteY151" fmla="*/ 106875 h 128339"/>
                <a:gd name="connsiteX152" fmla="*/ 2972815 w 2972814"/>
                <a:gd name="connsiteY152" fmla="*/ 96883 h 128339"/>
                <a:gd name="connsiteX153" fmla="*/ 2972815 w 2972814"/>
                <a:gd name="connsiteY153" fmla="*/ 86892 h 128339"/>
                <a:gd name="connsiteX154" fmla="*/ 2972815 w 2972814"/>
                <a:gd name="connsiteY154" fmla="*/ 76900 h 128339"/>
                <a:gd name="connsiteX155" fmla="*/ 2972815 w 2972814"/>
                <a:gd name="connsiteY155" fmla="*/ 66909 h 128339"/>
                <a:gd name="connsiteX156" fmla="*/ 2972815 w 2972814"/>
                <a:gd name="connsiteY156" fmla="*/ 56917 h 128339"/>
                <a:gd name="connsiteX157" fmla="*/ 2972815 w 2972814"/>
                <a:gd name="connsiteY157" fmla="*/ 46926 h 128339"/>
                <a:gd name="connsiteX158" fmla="*/ 2972815 w 2972814"/>
                <a:gd name="connsiteY158" fmla="*/ 36934 h 128339"/>
                <a:gd name="connsiteX159" fmla="*/ 2972815 w 2972814"/>
                <a:gd name="connsiteY159" fmla="*/ 26943 h 128339"/>
                <a:gd name="connsiteX160" fmla="*/ 2972815 w 2972814"/>
                <a:gd name="connsiteY160" fmla="*/ 16951 h 128339"/>
                <a:gd name="connsiteX161" fmla="*/ 2972815 w 2972814"/>
                <a:gd name="connsiteY161" fmla="*/ 696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8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9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09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7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30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8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8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6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9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4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7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2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60 h 128339"/>
                <a:gd name="connsiteX313" fmla="*/ 0 w 2972814"/>
                <a:gd name="connsiteY313" fmla="*/ 16951 h 128339"/>
                <a:gd name="connsiteX314" fmla="*/ 0 w 2972814"/>
                <a:gd name="connsiteY314" fmla="*/ 26943 h 128339"/>
                <a:gd name="connsiteX315" fmla="*/ 0 w 2972814"/>
                <a:gd name="connsiteY315" fmla="*/ 36934 h 128339"/>
                <a:gd name="connsiteX316" fmla="*/ 0 w 2972814"/>
                <a:gd name="connsiteY316" fmla="*/ 46926 h 128339"/>
                <a:gd name="connsiteX317" fmla="*/ 0 w 2972814"/>
                <a:gd name="connsiteY317" fmla="*/ 56917 h 128339"/>
                <a:gd name="connsiteX318" fmla="*/ 0 w 2972814"/>
                <a:gd name="connsiteY318" fmla="*/ 66909 h 128339"/>
                <a:gd name="connsiteX319" fmla="*/ 0 w 2972814"/>
                <a:gd name="connsiteY319" fmla="*/ 76900 h 128339"/>
                <a:gd name="connsiteX320" fmla="*/ 0 w 2972814"/>
                <a:gd name="connsiteY320" fmla="*/ 86892 h 128339"/>
                <a:gd name="connsiteX321" fmla="*/ 0 w 2972814"/>
                <a:gd name="connsiteY321" fmla="*/ 96883 h 128339"/>
                <a:gd name="connsiteX322" fmla="*/ 0 w 2972814"/>
                <a:gd name="connsiteY322" fmla="*/ 106875 h 128339"/>
                <a:gd name="connsiteX323" fmla="*/ 0 w 2972814"/>
                <a:gd name="connsiteY323" fmla="*/ 116866 h 128339"/>
                <a:gd name="connsiteX324" fmla="*/ 0 w 2972814"/>
                <a:gd name="connsiteY324" fmla="*/ 12685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2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7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4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9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6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8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8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30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7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09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9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8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6858"/>
                  </a:lnTo>
                  <a:lnTo>
                    <a:pt x="2972815" y="116866"/>
                  </a:lnTo>
                  <a:lnTo>
                    <a:pt x="2972815" y="106875"/>
                  </a:lnTo>
                  <a:lnTo>
                    <a:pt x="2972815" y="96883"/>
                  </a:lnTo>
                  <a:lnTo>
                    <a:pt x="2972815" y="86892"/>
                  </a:lnTo>
                  <a:lnTo>
                    <a:pt x="2972815" y="76900"/>
                  </a:lnTo>
                  <a:lnTo>
                    <a:pt x="2972815" y="66909"/>
                  </a:lnTo>
                  <a:lnTo>
                    <a:pt x="2972815" y="56917"/>
                  </a:lnTo>
                  <a:lnTo>
                    <a:pt x="2972815" y="46926"/>
                  </a:lnTo>
                  <a:lnTo>
                    <a:pt x="2972815" y="36934"/>
                  </a:lnTo>
                  <a:lnTo>
                    <a:pt x="2972815" y="26943"/>
                  </a:lnTo>
                  <a:lnTo>
                    <a:pt x="2972815" y="16951"/>
                  </a:lnTo>
                  <a:lnTo>
                    <a:pt x="2972815" y="696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60"/>
                  </a:lnTo>
                  <a:lnTo>
                    <a:pt x="0" y="16951"/>
                  </a:lnTo>
                  <a:lnTo>
                    <a:pt x="0" y="26943"/>
                  </a:lnTo>
                  <a:lnTo>
                    <a:pt x="0" y="36934"/>
                  </a:lnTo>
                  <a:lnTo>
                    <a:pt x="0" y="46926"/>
                  </a:lnTo>
                  <a:lnTo>
                    <a:pt x="0" y="56917"/>
                  </a:lnTo>
                  <a:lnTo>
                    <a:pt x="0" y="66909"/>
                  </a:lnTo>
                  <a:lnTo>
                    <a:pt x="0" y="76900"/>
                  </a:lnTo>
                  <a:lnTo>
                    <a:pt x="0" y="86892"/>
                  </a:lnTo>
                  <a:lnTo>
                    <a:pt x="0" y="96883"/>
                  </a:lnTo>
                  <a:lnTo>
                    <a:pt x="0" y="106875"/>
                  </a:lnTo>
                  <a:lnTo>
                    <a:pt x="0" y="116866"/>
                  </a:lnTo>
                  <a:lnTo>
                    <a:pt x="0" y="12685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任意多边形: 形状 2498">
              <a:extLst>
                <a:ext uri="{FF2B5EF4-FFF2-40B4-BE49-F238E27FC236}">
                  <a16:creationId xmlns:a16="http://schemas.microsoft.com/office/drawing/2014/main" id="{002B22EA-1F24-3203-8EFF-93707D841D19}"/>
                </a:ext>
              </a:extLst>
            </p:cNvPr>
            <p:cNvSpPr/>
            <p:nvPr/>
          </p:nvSpPr>
          <p:spPr>
            <a:xfrm>
              <a:off x="13490240" y="3027662"/>
              <a:ext cx="2972814" cy="112938"/>
            </a:xfrm>
            <a:custGeom>
              <a:avLst/>
              <a:gdLst>
                <a:gd name="connsiteX0" fmla="*/ 19952 w 2972814"/>
                <a:gd name="connsiteY0" fmla="*/ 112938 h 112938"/>
                <a:gd name="connsiteX1" fmla="*/ 39904 w 2972814"/>
                <a:gd name="connsiteY1" fmla="*/ 112938 h 112938"/>
                <a:gd name="connsiteX2" fmla="*/ 59855 w 2972814"/>
                <a:gd name="connsiteY2" fmla="*/ 112938 h 112938"/>
                <a:gd name="connsiteX3" fmla="*/ 79807 w 2972814"/>
                <a:gd name="connsiteY3" fmla="*/ 112938 h 112938"/>
                <a:gd name="connsiteX4" fmla="*/ 99759 w 2972814"/>
                <a:gd name="connsiteY4" fmla="*/ 112938 h 112938"/>
                <a:gd name="connsiteX5" fmla="*/ 119711 w 2972814"/>
                <a:gd name="connsiteY5" fmla="*/ 112938 h 112938"/>
                <a:gd name="connsiteX6" fmla="*/ 139662 w 2972814"/>
                <a:gd name="connsiteY6" fmla="*/ 112938 h 112938"/>
                <a:gd name="connsiteX7" fmla="*/ 159614 w 2972814"/>
                <a:gd name="connsiteY7" fmla="*/ 112938 h 112938"/>
                <a:gd name="connsiteX8" fmla="*/ 179566 w 2972814"/>
                <a:gd name="connsiteY8" fmla="*/ 112938 h 112938"/>
                <a:gd name="connsiteX9" fmla="*/ 199518 w 2972814"/>
                <a:gd name="connsiteY9" fmla="*/ 112938 h 112938"/>
                <a:gd name="connsiteX10" fmla="*/ 219470 w 2972814"/>
                <a:gd name="connsiteY10" fmla="*/ 112938 h 112938"/>
                <a:gd name="connsiteX11" fmla="*/ 239421 w 2972814"/>
                <a:gd name="connsiteY11" fmla="*/ 112938 h 112938"/>
                <a:gd name="connsiteX12" fmla="*/ 259373 w 2972814"/>
                <a:gd name="connsiteY12" fmla="*/ 112938 h 112938"/>
                <a:gd name="connsiteX13" fmla="*/ 279325 w 2972814"/>
                <a:gd name="connsiteY13" fmla="*/ 112938 h 112938"/>
                <a:gd name="connsiteX14" fmla="*/ 299277 w 2972814"/>
                <a:gd name="connsiteY14" fmla="*/ 112938 h 112938"/>
                <a:gd name="connsiteX15" fmla="*/ 319228 w 2972814"/>
                <a:gd name="connsiteY15" fmla="*/ 112938 h 112938"/>
                <a:gd name="connsiteX16" fmla="*/ 339180 w 2972814"/>
                <a:gd name="connsiteY16" fmla="*/ 112938 h 112938"/>
                <a:gd name="connsiteX17" fmla="*/ 359132 w 2972814"/>
                <a:gd name="connsiteY17" fmla="*/ 112938 h 112938"/>
                <a:gd name="connsiteX18" fmla="*/ 379084 w 2972814"/>
                <a:gd name="connsiteY18" fmla="*/ 112938 h 112938"/>
                <a:gd name="connsiteX19" fmla="*/ 399036 w 2972814"/>
                <a:gd name="connsiteY19" fmla="*/ 112938 h 112938"/>
                <a:gd name="connsiteX20" fmla="*/ 418987 w 2972814"/>
                <a:gd name="connsiteY20" fmla="*/ 112938 h 112938"/>
                <a:gd name="connsiteX21" fmla="*/ 438939 w 2972814"/>
                <a:gd name="connsiteY21" fmla="*/ 112938 h 112938"/>
                <a:gd name="connsiteX22" fmla="*/ 458891 w 2972814"/>
                <a:gd name="connsiteY22" fmla="*/ 112938 h 112938"/>
                <a:gd name="connsiteX23" fmla="*/ 478843 w 2972814"/>
                <a:gd name="connsiteY23" fmla="*/ 112938 h 112938"/>
                <a:gd name="connsiteX24" fmla="*/ 498794 w 2972814"/>
                <a:gd name="connsiteY24" fmla="*/ 112938 h 112938"/>
                <a:gd name="connsiteX25" fmla="*/ 518746 w 2972814"/>
                <a:gd name="connsiteY25" fmla="*/ 112938 h 112938"/>
                <a:gd name="connsiteX26" fmla="*/ 538698 w 2972814"/>
                <a:gd name="connsiteY26" fmla="*/ 112938 h 112938"/>
                <a:gd name="connsiteX27" fmla="*/ 558650 w 2972814"/>
                <a:gd name="connsiteY27" fmla="*/ 112938 h 112938"/>
                <a:gd name="connsiteX28" fmla="*/ 578602 w 2972814"/>
                <a:gd name="connsiteY28" fmla="*/ 112938 h 112938"/>
                <a:gd name="connsiteX29" fmla="*/ 598553 w 2972814"/>
                <a:gd name="connsiteY29" fmla="*/ 112938 h 112938"/>
                <a:gd name="connsiteX30" fmla="*/ 618505 w 2972814"/>
                <a:gd name="connsiteY30" fmla="*/ 112938 h 112938"/>
                <a:gd name="connsiteX31" fmla="*/ 638457 w 2972814"/>
                <a:gd name="connsiteY31" fmla="*/ 112938 h 112938"/>
                <a:gd name="connsiteX32" fmla="*/ 658409 w 2972814"/>
                <a:gd name="connsiteY32" fmla="*/ 112938 h 112938"/>
                <a:gd name="connsiteX33" fmla="*/ 678360 w 2972814"/>
                <a:gd name="connsiteY33" fmla="*/ 112938 h 112938"/>
                <a:gd name="connsiteX34" fmla="*/ 698312 w 2972814"/>
                <a:gd name="connsiteY34" fmla="*/ 112938 h 112938"/>
                <a:gd name="connsiteX35" fmla="*/ 718264 w 2972814"/>
                <a:gd name="connsiteY35" fmla="*/ 112938 h 112938"/>
                <a:gd name="connsiteX36" fmla="*/ 738216 w 2972814"/>
                <a:gd name="connsiteY36" fmla="*/ 112938 h 112938"/>
                <a:gd name="connsiteX37" fmla="*/ 758167 w 2972814"/>
                <a:gd name="connsiteY37" fmla="*/ 112938 h 112938"/>
                <a:gd name="connsiteX38" fmla="*/ 778119 w 2972814"/>
                <a:gd name="connsiteY38" fmla="*/ 112938 h 112938"/>
                <a:gd name="connsiteX39" fmla="*/ 798071 w 2972814"/>
                <a:gd name="connsiteY39" fmla="*/ 112938 h 112938"/>
                <a:gd name="connsiteX40" fmla="*/ 818023 w 2972814"/>
                <a:gd name="connsiteY40" fmla="*/ 112938 h 112938"/>
                <a:gd name="connsiteX41" fmla="*/ 837975 w 2972814"/>
                <a:gd name="connsiteY41" fmla="*/ 112938 h 112938"/>
                <a:gd name="connsiteX42" fmla="*/ 857927 w 2972814"/>
                <a:gd name="connsiteY42" fmla="*/ 112938 h 112938"/>
                <a:gd name="connsiteX43" fmla="*/ 877878 w 2972814"/>
                <a:gd name="connsiteY43" fmla="*/ 112938 h 112938"/>
                <a:gd name="connsiteX44" fmla="*/ 897830 w 2972814"/>
                <a:gd name="connsiteY44" fmla="*/ 112938 h 112938"/>
                <a:gd name="connsiteX45" fmla="*/ 917782 w 2972814"/>
                <a:gd name="connsiteY45" fmla="*/ 112938 h 112938"/>
                <a:gd name="connsiteX46" fmla="*/ 937734 w 2972814"/>
                <a:gd name="connsiteY46" fmla="*/ 112938 h 112938"/>
                <a:gd name="connsiteX47" fmla="*/ 957685 w 2972814"/>
                <a:gd name="connsiteY47" fmla="*/ 112938 h 112938"/>
                <a:gd name="connsiteX48" fmla="*/ 977637 w 2972814"/>
                <a:gd name="connsiteY48" fmla="*/ 112938 h 112938"/>
                <a:gd name="connsiteX49" fmla="*/ 997589 w 2972814"/>
                <a:gd name="connsiteY49" fmla="*/ 112938 h 112938"/>
                <a:gd name="connsiteX50" fmla="*/ 1017541 w 2972814"/>
                <a:gd name="connsiteY50" fmla="*/ 112938 h 112938"/>
                <a:gd name="connsiteX51" fmla="*/ 1037492 w 2972814"/>
                <a:gd name="connsiteY51" fmla="*/ 112938 h 112938"/>
                <a:gd name="connsiteX52" fmla="*/ 1057444 w 2972814"/>
                <a:gd name="connsiteY52" fmla="*/ 112938 h 112938"/>
                <a:gd name="connsiteX53" fmla="*/ 1077396 w 2972814"/>
                <a:gd name="connsiteY53" fmla="*/ 112938 h 112938"/>
                <a:gd name="connsiteX54" fmla="*/ 1097348 w 2972814"/>
                <a:gd name="connsiteY54" fmla="*/ 112938 h 112938"/>
                <a:gd name="connsiteX55" fmla="*/ 1117299 w 2972814"/>
                <a:gd name="connsiteY55" fmla="*/ 112938 h 112938"/>
                <a:gd name="connsiteX56" fmla="*/ 1137251 w 2972814"/>
                <a:gd name="connsiteY56" fmla="*/ 112938 h 112938"/>
                <a:gd name="connsiteX57" fmla="*/ 1157203 w 2972814"/>
                <a:gd name="connsiteY57" fmla="*/ 112938 h 112938"/>
                <a:gd name="connsiteX58" fmla="*/ 1177155 w 2972814"/>
                <a:gd name="connsiteY58" fmla="*/ 112938 h 112938"/>
                <a:gd name="connsiteX59" fmla="*/ 1197107 w 2972814"/>
                <a:gd name="connsiteY59" fmla="*/ 112938 h 112938"/>
                <a:gd name="connsiteX60" fmla="*/ 1217059 w 2972814"/>
                <a:gd name="connsiteY60" fmla="*/ 112938 h 112938"/>
                <a:gd name="connsiteX61" fmla="*/ 1237010 w 2972814"/>
                <a:gd name="connsiteY61" fmla="*/ 112938 h 112938"/>
                <a:gd name="connsiteX62" fmla="*/ 1256962 w 2972814"/>
                <a:gd name="connsiteY62" fmla="*/ 112938 h 112938"/>
                <a:gd name="connsiteX63" fmla="*/ 1276914 w 2972814"/>
                <a:gd name="connsiteY63" fmla="*/ 112938 h 112938"/>
                <a:gd name="connsiteX64" fmla="*/ 1296866 w 2972814"/>
                <a:gd name="connsiteY64" fmla="*/ 112938 h 112938"/>
                <a:gd name="connsiteX65" fmla="*/ 1316817 w 2972814"/>
                <a:gd name="connsiteY65" fmla="*/ 112938 h 112938"/>
                <a:gd name="connsiteX66" fmla="*/ 1336769 w 2972814"/>
                <a:gd name="connsiteY66" fmla="*/ 112938 h 112938"/>
                <a:gd name="connsiteX67" fmla="*/ 1356721 w 2972814"/>
                <a:gd name="connsiteY67" fmla="*/ 112938 h 112938"/>
                <a:gd name="connsiteX68" fmla="*/ 1376673 w 2972814"/>
                <a:gd name="connsiteY68" fmla="*/ 112938 h 112938"/>
                <a:gd name="connsiteX69" fmla="*/ 1396624 w 2972814"/>
                <a:gd name="connsiteY69" fmla="*/ 112938 h 112938"/>
                <a:gd name="connsiteX70" fmla="*/ 1416576 w 2972814"/>
                <a:gd name="connsiteY70" fmla="*/ 112938 h 112938"/>
                <a:gd name="connsiteX71" fmla="*/ 1436528 w 2972814"/>
                <a:gd name="connsiteY71" fmla="*/ 112938 h 112938"/>
                <a:gd name="connsiteX72" fmla="*/ 1456480 w 2972814"/>
                <a:gd name="connsiteY72" fmla="*/ 112938 h 112938"/>
                <a:gd name="connsiteX73" fmla="*/ 1476431 w 2972814"/>
                <a:gd name="connsiteY73" fmla="*/ 112938 h 112938"/>
                <a:gd name="connsiteX74" fmla="*/ 1496383 w 2972814"/>
                <a:gd name="connsiteY74" fmla="*/ 112938 h 112938"/>
                <a:gd name="connsiteX75" fmla="*/ 1516335 w 2972814"/>
                <a:gd name="connsiteY75" fmla="*/ 112938 h 112938"/>
                <a:gd name="connsiteX76" fmla="*/ 1536287 w 2972814"/>
                <a:gd name="connsiteY76" fmla="*/ 112938 h 112938"/>
                <a:gd name="connsiteX77" fmla="*/ 1556238 w 2972814"/>
                <a:gd name="connsiteY77" fmla="*/ 112938 h 112938"/>
                <a:gd name="connsiteX78" fmla="*/ 1576190 w 2972814"/>
                <a:gd name="connsiteY78" fmla="*/ 112938 h 112938"/>
                <a:gd name="connsiteX79" fmla="*/ 1596142 w 2972814"/>
                <a:gd name="connsiteY79" fmla="*/ 112938 h 112938"/>
                <a:gd name="connsiteX80" fmla="*/ 1616094 w 2972814"/>
                <a:gd name="connsiteY80" fmla="*/ 112938 h 112938"/>
                <a:gd name="connsiteX81" fmla="*/ 1636046 w 2972814"/>
                <a:gd name="connsiteY81" fmla="*/ 112938 h 112938"/>
                <a:gd name="connsiteX82" fmla="*/ 1655998 w 2972814"/>
                <a:gd name="connsiteY82" fmla="*/ 112938 h 112938"/>
                <a:gd name="connsiteX83" fmla="*/ 1675949 w 2972814"/>
                <a:gd name="connsiteY83" fmla="*/ 112938 h 112938"/>
                <a:gd name="connsiteX84" fmla="*/ 1695901 w 2972814"/>
                <a:gd name="connsiteY84" fmla="*/ 112938 h 112938"/>
                <a:gd name="connsiteX85" fmla="*/ 1715853 w 2972814"/>
                <a:gd name="connsiteY85" fmla="*/ 112938 h 112938"/>
                <a:gd name="connsiteX86" fmla="*/ 1735805 w 2972814"/>
                <a:gd name="connsiteY86" fmla="*/ 112938 h 112938"/>
                <a:gd name="connsiteX87" fmla="*/ 1755756 w 2972814"/>
                <a:gd name="connsiteY87" fmla="*/ 112938 h 112938"/>
                <a:gd name="connsiteX88" fmla="*/ 1775708 w 2972814"/>
                <a:gd name="connsiteY88" fmla="*/ 112938 h 112938"/>
                <a:gd name="connsiteX89" fmla="*/ 1795660 w 2972814"/>
                <a:gd name="connsiteY89" fmla="*/ 112938 h 112938"/>
                <a:gd name="connsiteX90" fmla="*/ 1815612 w 2972814"/>
                <a:gd name="connsiteY90" fmla="*/ 112938 h 112938"/>
                <a:gd name="connsiteX91" fmla="*/ 1835563 w 2972814"/>
                <a:gd name="connsiteY91" fmla="*/ 112938 h 112938"/>
                <a:gd name="connsiteX92" fmla="*/ 1855515 w 2972814"/>
                <a:gd name="connsiteY92" fmla="*/ 112938 h 112938"/>
                <a:gd name="connsiteX93" fmla="*/ 1875467 w 2972814"/>
                <a:gd name="connsiteY93" fmla="*/ 112938 h 112938"/>
                <a:gd name="connsiteX94" fmla="*/ 1895419 w 2972814"/>
                <a:gd name="connsiteY94" fmla="*/ 112938 h 112938"/>
                <a:gd name="connsiteX95" fmla="*/ 1915370 w 2972814"/>
                <a:gd name="connsiteY95" fmla="*/ 112938 h 112938"/>
                <a:gd name="connsiteX96" fmla="*/ 1935322 w 2972814"/>
                <a:gd name="connsiteY96" fmla="*/ 112938 h 112938"/>
                <a:gd name="connsiteX97" fmla="*/ 1955274 w 2972814"/>
                <a:gd name="connsiteY97" fmla="*/ 112938 h 112938"/>
                <a:gd name="connsiteX98" fmla="*/ 1975226 w 2972814"/>
                <a:gd name="connsiteY98" fmla="*/ 112938 h 112938"/>
                <a:gd name="connsiteX99" fmla="*/ 1995177 w 2972814"/>
                <a:gd name="connsiteY99" fmla="*/ 112938 h 112938"/>
                <a:gd name="connsiteX100" fmla="*/ 2015130 w 2972814"/>
                <a:gd name="connsiteY100" fmla="*/ 112938 h 112938"/>
                <a:gd name="connsiteX101" fmla="*/ 2035081 w 2972814"/>
                <a:gd name="connsiteY101" fmla="*/ 112938 h 112938"/>
                <a:gd name="connsiteX102" fmla="*/ 2055033 w 2972814"/>
                <a:gd name="connsiteY102" fmla="*/ 112938 h 112938"/>
                <a:gd name="connsiteX103" fmla="*/ 2074985 w 2972814"/>
                <a:gd name="connsiteY103" fmla="*/ 112938 h 112938"/>
                <a:gd name="connsiteX104" fmla="*/ 2094937 w 2972814"/>
                <a:gd name="connsiteY104" fmla="*/ 112938 h 112938"/>
                <a:gd name="connsiteX105" fmla="*/ 2114888 w 2972814"/>
                <a:gd name="connsiteY105" fmla="*/ 112938 h 112938"/>
                <a:gd name="connsiteX106" fmla="*/ 2134840 w 2972814"/>
                <a:gd name="connsiteY106" fmla="*/ 112938 h 112938"/>
                <a:gd name="connsiteX107" fmla="*/ 2154792 w 2972814"/>
                <a:gd name="connsiteY107" fmla="*/ 112938 h 112938"/>
                <a:gd name="connsiteX108" fmla="*/ 2174744 w 2972814"/>
                <a:gd name="connsiteY108" fmla="*/ 112938 h 112938"/>
                <a:gd name="connsiteX109" fmla="*/ 2194695 w 2972814"/>
                <a:gd name="connsiteY109" fmla="*/ 112938 h 112938"/>
                <a:gd name="connsiteX110" fmla="*/ 2214647 w 2972814"/>
                <a:gd name="connsiteY110" fmla="*/ 112938 h 112938"/>
                <a:gd name="connsiteX111" fmla="*/ 2234599 w 2972814"/>
                <a:gd name="connsiteY111" fmla="*/ 112938 h 112938"/>
                <a:gd name="connsiteX112" fmla="*/ 2254551 w 2972814"/>
                <a:gd name="connsiteY112" fmla="*/ 112938 h 112938"/>
                <a:gd name="connsiteX113" fmla="*/ 2274502 w 2972814"/>
                <a:gd name="connsiteY113" fmla="*/ 112938 h 112938"/>
                <a:gd name="connsiteX114" fmla="*/ 2294454 w 2972814"/>
                <a:gd name="connsiteY114" fmla="*/ 112938 h 112938"/>
                <a:gd name="connsiteX115" fmla="*/ 2314406 w 2972814"/>
                <a:gd name="connsiteY115" fmla="*/ 112938 h 112938"/>
                <a:gd name="connsiteX116" fmla="*/ 2334358 w 2972814"/>
                <a:gd name="connsiteY116" fmla="*/ 112938 h 112938"/>
                <a:gd name="connsiteX117" fmla="*/ 2354309 w 2972814"/>
                <a:gd name="connsiteY117" fmla="*/ 112938 h 112938"/>
                <a:gd name="connsiteX118" fmla="*/ 2374261 w 2972814"/>
                <a:gd name="connsiteY118" fmla="*/ 112938 h 112938"/>
                <a:gd name="connsiteX119" fmla="*/ 2394213 w 2972814"/>
                <a:gd name="connsiteY119" fmla="*/ 112938 h 112938"/>
                <a:gd name="connsiteX120" fmla="*/ 2414165 w 2972814"/>
                <a:gd name="connsiteY120" fmla="*/ 112938 h 112938"/>
                <a:gd name="connsiteX121" fmla="*/ 2434117 w 2972814"/>
                <a:gd name="connsiteY121" fmla="*/ 112938 h 112938"/>
                <a:gd name="connsiteX122" fmla="*/ 2454069 w 2972814"/>
                <a:gd name="connsiteY122" fmla="*/ 112938 h 112938"/>
                <a:gd name="connsiteX123" fmla="*/ 2474020 w 2972814"/>
                <a:gd name="connsiteY123" fmla="*/ 112938 h 112938"/>
                <a:gd name="connsiteX124" fmla="*/ 2493972 w 2972814"/>
                <a:gd name="connsiteY124" fmla="*/ 112938 h 112938"/>
                <a:gd name="connsiteX125" fmla="*/ 2513924 w 2972814"/>
                <a:gd name="connsiteY125" fmla="*/ 112938 h 112938"/>
                <a:gd name="connsiteX126" fmla="*/ 2533876 w 2972814"/>
                <a:gd name="connsiteY126" fmla="*/ 112938 h 112938"/>
                <a:gd name="connsiteX127" fmla="*/ 2553827 w 2972814"/>
                <a:gd name="connsiteY127" fmla="*/ 112938 h 112938"/>
                <a:gd name="connsiteX128" fmla="*/ 2573779 w 2972814"/>
                <a:gd name="connsiteY128" fmla="*/ 112938 h 112938"/>
                <a:gd name="connsiteX129" fmla="*/ 2593731 w 2972814"/>
                <a:gd name="connsiteY129" fmla="*/ 112938 h 112938"/>
                <a:gd name="connsiteX130" fmla="*/ 2613683 w 2972814"/>
                <a:gd name="connsiteY130" fmla="*/ 112938 h 112938"/>
                <a:gd name="connsiteX131" fmla="*/ 2633634 w 2972814"/>
                <a:gd name="connsiteY131" fmla="*/ 112938 h 112938"/>
                <a:gd name="connsiteX132" fmla="*/ 2653586 w 2972814"/>
                <a:gd name="connsiteY132" fmla="*/ 112938 h 112938"/>
                <a:gd name="connsiteX133" fmla="*/ 2673538 w 2972814"/>
                <a:gd name="connsiteY133" fmla="*/ 112938 h 112938"/>
                <a:gd name="connsiteX134" fmla="*/ 2693490 w 2972814"/>
                <a:gd name="connsiteY134" fmla="*/ 112938 h 112938"/>
                <a:gd name="connsiteX135" fmla="*/ 2713441 w 2972814"/>
                <a:gd name="connsiteY135" fmla="*/ 112938 h 112938"/>
                <a:gd name="connsiteX136" fmla="*/ 2733393 w 2972814"/>
                <a:gd name="connsiteY136" fmla="*/ 112938 h 112938"/>
                <a:gd name="connsiteX137" fmla="*/ 2753345 w 2972814"/>
                <a:gd name="connsiteY137" fmla="*/ 112938 h 112938"/>
                <a:gd name="connsiteX138" fmla="*/ 2773297 w 2972814"/>
                <a:gd name="connsiteY138" fmla="*/ 112938 h 112938"/>
                <a:gd name="connsiteX139" fmla="*/ 2793248 w 2972814"/>
                <a:gd name="connsiteY139" fmla="*/ 112938 h 112938"/>
                <a:gd name="connsiteX140" fmla="*/ 2813200 w 2972814"/>
                <a:gd name="connsiteY140" fmla="*/ 112938 h 112938"/>
                <a:gd name="connsiteX141" fmla="*/ 2833152 w 2972814"/>
                <a:gd name="connsiteY141" fmla="*/ 112938 h 112938"/>
                <a:gd name="connsiteX142" fmla="*/ 2853104 w 2972814"/>
                <a:gd name="connsiteY142" fmla="*/ 112938 h 112938"/>
                <a:gd name="connsiteX143" fmla="*/ 2873056 w 2972814"/>
                <a:gd name="connsiteY143" fmla="*/ 112938 h 112938"/>
                <a:gd name="connsiteX144" fmla="*/ 2893008 w 2972814"/>
                <a:gd name="connsiteY144" fmla="*/ 112938 h 112938"/>
                <a:gd name="connsiteX145" fmla="*/ 2912959 w 2972814"/>
                <a:gd name="connsiteY145" fmla="*/ 112938 h 112938"/>
                <a:gd name="connsiteX146" fmla="*/ 2932911 w 2972814"/>
                <a:gd name="connsiteY146" fmla="*/ 112938 h 112938"/>
                <a:gd name="connsiteX147" fmla="*/ 2952863 w 2972814"/>
                <a:gd name="connsiteY147" fmla="*/ 112938 h 112938"/>
                <a:gd name="connsiteX148" fmla="*/ 2972815 w 2972814"/>
                <a:gd name="connsiteY148" fmla="*/ 112938 h 112938"/>
                <a:gd name="connsiteX149" fmla="*/ 2972815 w 2972814"/>
                <a:gd name="connsiteY149" fmla="*/ 109906 h 112938"/>
                <a:gd name="connsiteX150" fmla="*/ 2972815 w 2972814"/>
                <a:gd name="connsiteY150" fmla="*/ 99915 h 112938"/>
                <a:gd name="connsiteX151" fmla="*/ 2972815 w 2972814"/>
                <a:gd name="connsiteY151" fmla="*/ 89923 h 112938"/>
                <a:gd name="connsiteX152" fmla="*/ 2972815 w 2972814"/>
                <a:gd name="connsiteY152" fmla="*/ 79932 h 112938"/>
                <a:gd name="connsiteX153" fmla="*/ 2972815 w 2972814"/>
                <a:gd name="connsiteY153" fmla="*/ 69940 h 112938"/>
                <a:gd name="connsiteX154" fmla="*/ 2972815 w 2972814"/>
                <a:gd name="connsiteY154" fmla="*/ 59949 h 112938"/>
                <a:gd name="connsiteX155" fmla="*/ 2972815 w 2972814"/>
                <a:gd name="connsiteY155" fmla="*/ 49957 h 112938"/>
                <a:gd name="connsiteX156" fmla="*/ 2972815 w 2972814"/>
                <a:gd name="connsiteY156" fmla="*/ 39966 h 112938"/>
                <a:gd name="connsiteX157" fmla="*/ 2972815 w 2972814"/>
                <a:gd name="connsiteY157" fmla="*/ 29974 h 112938"/>
                <a:gd name="connsiteX158" fmla="*/ 2972815 w 2972814"/>
                <a:gd name="connsiteY158" fmla="*/ 19983 h 112938"/>
                <a:gd name="connsiteX159" fmla="*/ 2972815 w 2972814"/>
                <a:gd name="connsiteY159" fmla="*/ 9991 h 112938"/>
                <a:gd name="connsiteX160" fmla="*/ 2972815 w 2972814"/>
                <a:gd name="connsiteY160" fmla="*/ 0 h 112938"/>
                <a:gd name="connsiteX161" fmla="*/ 2952863 w 2972814"/>
                <a:gd name="connsiteY161" fmla="*/ 0 h 112938"/>
                <a:gd name="connsiteX162" fmla="*/ 2932911 w 2972814"/>
                <a:gd name="connsiteY162" fmla="*/ 0 h 112938"/>
                <a:gd name="connsiteX163" fmla="*/ 2912959 w 2972814"/>
                <a:gd name="connsiteY163" fmla="*/ 0 h 112938"/>
                <a:gd name="connsiteX164" fmla="*/ 2893008 w 2972814"/>
                <a:gd name="connsiteY164" fmla="*/ 0 h 112938"/>
                <a:gd name="connsiteX165" fmla="*/ 2873056 w 2972814"/>
                <a:gd name="connsiteY165" fmla="*/ 0 h 112938"/>
                <a:gd name="connsiteX166" fmla="*/ 2853104 w 2972814"/>
                <a:gd name="connsiteY166" fmla="*/ 0 h 112938"/>
                <a:gd name="connsiteX167" fmla="*/ 2833152 w 2972814"/>
                <a:gd name="connsiteY167" fmla="*/ 0 h 112938"/>
                <a:gd name="connsiteX168" fmla="*/ 2813200 w 2972814"/>
                <a:gd name="connsiteY168" fmla="*/ 0 h 112938"/>
                <a:gd name="connsiteX169" fmla="*/ 2793248 w 2972814"/>
                <a:gd name="connsiteY169" fmla="*/ 0 h 112938"/>
                <a:gd name="connsiteX170" fmla="*/ 2773297 w 2972814"/>
                <a:gd name="connsiteY170" fmla="*/ 0 h 112938"/>
                <a:gd name="connsiteX171" fmla="*/ 2753345 w 2972814"/>
                <a:gd name="connsiteY171" fmla="*/ 0 h 112938"/>
                <a:gd name="connsiteX172" fmla="*/ 2733393 w 2972814"/>
                <a:gd name="connsiteY172" fmla="*/ 0 h 112938"/>
                <a:gd name="connsiteX173" fmla="*/ 2713441 w 2972814"/>
                <a:gd name="connsiteY173" fmla="*/ 0 h 112938"/>
                <a:gd name="connsiteX174" fmla="*/ 2693490 w 2972814"/>
                <a:gd name="connsiteY174" fmla="*/ 0 h 112938"/>
                <a:gd name="connsiteX175" fmla="*/ 2673538 w 2972814"/>
                <a:gd name="connsiteY175" fmla="*/ 0 h 112938"/>
                <a:gd name="connsiteX176" fmla="*/ 2653586 w 2972814"/>
                <a:gd name="connsiteY176" fmla="*/ 0 h 112938"/>
                <a:gd name="connsiteX177" fmla="*/ 2633634 w 2972814"/>
                <a:gd name="connsiteY177" fmla="*/ 0 h 112938"/>
                <a:gd name="connsiteX178" fmla="*/ 2613683 w 2972814"/>
                <a:gd name="connsiteY178" fmla="*/ 0 h 112938"/>
                <a:gd name="connsiteX179" fmla="*/ 2593731 w 2972814"/>
                <a:gd name="connsiteY179" fmla="*/ 0 h 112938"/>
                <a:gd name="connsiteX180" fmla="*/ 2573779 w 2972814"/>
                <a:gd name="connsiteY180" fmla="*/ 0 h 112938"/>
                <a:gd name="connsiteX181" fmla="*/ 2553827 w 2972814"/>
                <a:gd name="connsiteY181" fmla="*/ 0 h 112938"/>
                <a:gd name="connsiteX182" fmla="*/ 2533876 w 2972814"/>
                <a:gd name="connsiteY182" fmla="*/ 0 h 112938"/>
                <a:gd name="connsiteX183" fmla="*/ 2513924 w 2972814"/>
                <a:gd name="connsiteY183" fmla="*/ 0 h 112938"/>
                <a:gd name="connsiteX184" fmla="*/ 2493972 w 2972814"/>
                <a:gd name="connsiteY184" fmla="*/ 0 h 112938"/>
                <a:gd name="connsiteX185" fmla="*/ 2474020 w 2972814"/>
                <a:gd name="connsiteY185" fmla="*/ 0 h 112938"/>
                <a:gd name="connsiteX186" fmla="*/ 2454069 w 2972814"/>
                <a:gd name="connsiteY186" fmla="*/ 0 h 112938"/>
                <a:gd name="connsiteX187" fmla="*/ 2434117 w 2972814"/>
                <a:gd name="connsiteY187" fmla="*/ 0 h 112938"/>
                <a:gd name="connsiteX188" fmla="*/ 2414165 w 2972814"/>
                <a:gd name="connsiteY188" fmla="*/ 0 h 112938"/>
                <a:gd name="connsiteX189" fmla="*/ 2394213 w 2972814"/>
                <a:gd name="connsiteY189" fmla="*/ 0 h 112938"/>
                <a:gd name="connsiteX190" fmla="*/ 2374261 w 2972814"/>
                <a:gd name="connsiteY190" fmla="*/ 0 h 112938"/>
                <a:gd name="connsiteX191" fmla="*/ 2354309 w 2972814"/>
                <a:gd name="connsiteY191" fmla="*/ 0 h 112938"/>
                <a:gd name="connsiteX192" fmla="*/ 2334358 w 2972814"/>
                <a:gd name="connsiteY192" fmla="*/ 0 h 112938"/>
                <a:gd name="connsiteX193" fmla="*/ 2314406 w 2972814"/>
                <a:gd name="connsiteY193" fmla="*/ 0 h 112938"/>
                <a:gd name="connsiteX194" fmla="*/ 2294454 w 2972814"/>
                <a:gd name="connsiteY194" fmla="*/ 0 h 112938"/>
                <a:gd name="connsiteX195" fmla="*/ 2274502 w 2972814"/>
                <a:gd name="connsiteY195" fmla="*/ 0 h 112938"/>
                <a:gd name="connsiteX196" fmla="*/ 2254551 w 2972814"/>
                <a:gd name="connsiteY196" fmla="*/ 0 h 112938"/>
                <a:gd name="connsiteX197" fmla="*/ 2234599 w 2972814"/>
                <a:gd name="connsiteY197" fmla="*/ 0 h 112938"/>
                <a:gd name="connsiteX198" fmla="*/ 2214647 w 2972814"/>
                <a:gd name="connsiteY198" fmla="*/ 0 h 112938"/>
                <a:gd name="connsiteX199" fmla="*/ 2194695 w 2972814"/>
                <a:gd name="connsiteY199" fmla="*/ 0 h 112938"/>
                <a:gd name="connsiteX200" fmla="*/ 2174744 w 2972814"/>
                <a:gd name="connsiteY200" fmla="*/ 0 h 112938"/>
                <a:gd name="connsiteX201" fmla="*/ 2154792 w 2972814"/>
                <a:gd name="connsiteY201" fmla="*/ 0 h 112938"/>
                <a:gd name="connsiteX202" fmla="*/ 2134840 w 2972814"/>
                <a:gd name="connsiteY202" fmla="*/ 0 h 112938"/>
                <a:gd name="connsiteX203" fmla="*/ 2114888 w 2972814"/>
                <a:gd name="connsiteY203" fmla="*/ 0 h 112938"/>
                <a:gd name="connsiteX204" fmla="*/ 2094937 w 2972814"/>
                <a:gd name="connsiteY204" fmla="*/ 0 h 112938"/>
                <a:gd name="connsiteX205" fmla="*/ 2074985 w 2972814"/>
                <a:gd name="connsiteY205" fmla="*/ 0 h 112938"/>
                <a:gd name="connsiteX206" fmla="*/ 2055033 w 2972814"/>
                <a:gd name="connsiteY206" fmla="*/ 0 h 112938"/>
                <a:gd name="connsiteX207" fmla="*/ 2035081 w 2972814"/>
                <a:gd name="connsiteY207" fmla="*/ 0 h 112938"/>
                <a:gd name="connsiteX208" fmla="*/ 2015130 w 2972814"/>
                <a:gd name="connsiteY208" fmla="*/ 0 h 112938"/>
                <a:gd name="connsiteX209" fmla="*/ 1995177 w 2972814"/>
                <a:gd name="connsiteY209" fmla="*/ 0 h 112938"/>
                <a:gd name="connsiteX210" fmla="*/ 1975226 w 2972814"/>
                <a:gd name="connsiteY210" fmla="*/ 0 h 112938"/>
                <a:gd name="connsiteX211" fmla="*/ 1955274 w 2972814"/>
                <a:gd name="connsiteY211" fmla="*/ 0 h 112938"/>
                <a:gd name="connsiteX212" fmla="*/ 1935322 w 2972814"/>
                <a:gd name="connsiteY212" fmla="*/ 0 h 112938"/>
                <a:gd name="connsiteX213" fmla="*/ 1915370 w 2972814"/>
                <a:gd name="connsiteY213" fmla="*/ 0 h 112938"/>
                <a:gd name="connsiteX214" fmla="*/ 1895419 w 2972814"/>
                <a:gd name="connsiteY214" fmla="*/ 0 h 112938"/>
                <a:gd name="connsiteX215" fmla="*/ 1875467 w 2972814"/>
                <a:gd name="connsiteY215" fmla="*/ 0 h 112938"/>
                <a:gd name="connsiteX216" fmla="*/ 1855515 w 2972814"/>
                <a:gd name="connsiteY216" fmla="*/ 0 h 112938"/>
                <a:gd name="connsiteX217" fmla="*/ 1835563 w 2972814"/>
                <a:gd name="connsiteY217" fmla="*/ 0 h 112938"/>
                <a:gd name="connsiteX218" fmla="*/ 1815612 w 2972814"/>
                <a:gd name="connsiteY218" fmla="*/ 0 h 112938"/>
                <a:gd name="connsiteX219" fmla="*/ 1795660 w 2972814"/>
                <a:gd name="connsiteY219" fmla="*/ 0 h 112938"/>
                <a:gd name="connsiteX220" fmla="*/ 1775708 w 2972814"/>
                <a:gd name="connsiteY220" fmla="*/ 0 h 112938"/>
                <a:gd name="connsiteX221" fmla="*/ 1755756 w 2972814"/>
                <a:gd name="connsiteY221" fmla="*/ 0 h 112938"/>
                <a:gd name="connsiteX222" fmla="*/ 1735805 w 2972814"/>
                <a:gd name="connsiteY222" fmla="*/ 0 h 112938"/>
                <a:gd name="connsiteX223" fmla="*/ 1715853 w 2972814"/>
                <a:gd name="connsiteY223" fmla="*/ 0 h 112938"/>
                <a:gd name="connsiteX224" fmla="*/ 1695901 w 2972814"/>
                <a:gd name="connsiteY224" fmla="*/ 0 h 112938"/>
                <a:gd name="connsiteX225" fmla="*/ 1675949 w 2972814"/>
                <a:gd name="connsiteY225" fmla="*/ 0 h 112938"/>
                <a:gd name="connsiteX226" fmla="*/ 1655998 w 2972814"/>
                <a:gd name="connsiteY226" fmla="*/ 0 h 112938"/>
                <a:gd name="connsiteX227" fmla="*/ 1636046 w 2972814"/>
                <a:gd name="connsiteY227" fmla="*/ 0 h 112938"/>
                <a:gd name="connsiteX228" fmla="*/ 1616094 w 2972814"/>
                <a:gd name="connsiteY228" fmla="*/ 0 h 112938"/>
                <a:gd name="connsiteX229" fmla="*/ 1596142 w 2972814"/>
                <a:gd name="connsiteY229" fmla="*/ 0 h 112938"/>
                <a:gd name="connsiteX230" fmla="*/ 1576190 w 2972814"/>
                <a:gd name="connsiteY230" fmla="*/ 0 h 112938"/>
                <a:gd name="connsiteX231" fmla="*/ 1556238 w 2972814"/>
                <a:gd name="connsiteY231" fmla="*/ 0 h 112938"/>
                <a:gd name="connsiteX232" fmla="*/ 1536287 w 2972814"/>
                <a:gd name="connsiteY232" fmla="*/ 0 h 112938"/>
                <a:gd name="connsiteX233" fmla="*/ 1516335 w 2972814"/>
                <a:gd name="connsiteY233" fmla="*/ 0 h 112938"/>
                <a:gd name="connsiteX234" fmla="*/ 1496383 w 2972814"/>
                <a:gd name="connsiteY234" fmla="*/ 0 h 112938"/>
                <a:gd name="connsiteX235" fmla="*/ 1476431 w 2972814"/>
                <a:gd name="connsiteY235" fmla="*/ 0 h 112938"/>
                <a:gd name="connsiteX236" fmla="*/ 1456480 w 2972814"/>
                <a:gd name="connsiteY236" fmla="*/ 0 h 112938"/>
                <a:gd name="connsiteX237" fmla="*/ 1436528 w 2972814"/>
                <a:gd name="connsiteY237" fmla="*/ 0 h 112938"/>
                <a:gd name="connsiteX238" fmla="*/ 1416576 w 2972814"/>
                <a:gd name="connsiteY238" fmla="*/ 0 h 112938"/>
                <a:gd name="connsiteX239" fmla="*/ 1396624 w 2972814"/>
                <a:gd name="connsiteY239" fmla="*/ 0 h 112938"/>
                <a:gd name="connsiteX240" fmla="*/ 1376673 w 2972814"/>
                <a:gd name="connsiteY240" fmla="*/ 0 h 112938"/>
                <a:gd name="connsiteX241" fmla="*/ 1356721 w 2972814"/>
                <a:gd name="connsiteY241" fmla="*/ 0 h 112938"/>
                <a:gd name="connsiteX242" fmla="*/ 1336769 w 2972814"/>
                <a:gd name="connsiteY242" fmla="*/ 0 h 112938"/>
                <a:gd name="connsiteX243" fmla="*/ 1316817 w 2972814"/>
                <a:gd name="connsiteY243" fmla="*/ 0 h 112938"/>
                <a:gd name="connsiteX244" fmla="*/ 1296866 w 2972814"/>
                <a:gd name="connsiteY244" fmla="*/ 0 h 112938"/>
                <a:gd name="connsiteX245" fmla="*/ 1276914 w 2972814"/>
                <a:gd name="connsiteY245" fmla="*/ 0 h 112938"/>
                <a:gd name="connsiteX246" fmla="*/ 1256962 w 2972814"/>
                <a:gd name="connsiteY246" fmla="*/ 0 h 112938"/>
                <a:gd name="connsiteX247" fmla="*/ 1237010 w 2972814"/>
                <a:gd name="connsiteY247" fmla="*/ 0 h 112938"/>
                <a:gd name="connsiteX248" fmla="*/ 1217059 w 2972814"/>
                <a:gd name="connsiteY248" fmla="*/ 0 h 112938"/>
                <a:gd name="connsiteX249" fmla="*/ 1197107 w 2972814"/>
                <a:gd name="connsiteY249" fmla="*/ 0 h 112938"/>
                <a:gd name="connsiteX250" fmla="*/ 1177155 w 2972814"/>
                <a:gd name="connsiteY250" fmla="*/ 0 h 112938"/>
                <a:gd name="connsiteX251" fmla="*/ 1157203 w 2972814"/>
                <a:gd name="connsiteY251" fmla="*/ 0 h 112938"/>
                <a:gd name="connsiteX252" fmla="*/ 1137251 w 2972814"/>
                <a:gd name="connsiteY252" fmla="*/ 0 h 112938"/>
                <a:gd name="connsiteX253" fmla="*/ 1117299 w 2972814"/>
                <a:gd name="connsiteY253" fmla="*/ 0 h 112938"/>
                <a:gd name="connsiteX254" fmla="*/ 1097348 w 2972814"/>
                <a:gd name="connsiteY254" fmla="*/ 0 h 112938"/>
                <a:gd name="connsiteX255" fmla="*/ 1077396 w 2972814"/>
                <a:gd name="connsiteY255" fmla="*/ 0 h 112938"/>
                <a:gd name="connsiteX256" fmla="*/ 1057444 w 2972814"/>
                <a:gd name="connsiteY256" fmla="*/ 0 h 112938"/>
                <a:gd name="connsiteX257" fmla="*/ 1037492 w 2972814"/>
                <a:gd name="connsiteY257" fmla="*/ 0 h 112938"/>
                <a:gd name="connsiteX258" fmla="*/ 1017541 w 2972814"/>
                <a:gd name="connsiteY258" fmla="*/ 0 h 112938"/>
                <a:gd name="connsiteX259" fmla="*/ 997589 w 2972814"/>
                <a:gd name="connsiteY259" fmla="*/ 0 h 112938"/>
                <a:gd name="connsiteX260" fmla="*/ 977637 w 2972814"/>
                <a:gd name="connsiteY260" fmla="*/ 0 h 112938"/>
                <a:gd name="connsiteX261" fmla="*/ 957685 w 2972814"/>
                <a:gd name="connsiteY261" fmla="*/ 0 h 112938"/>
                <a:gd name="connsiteX262" fmla="*/ 937734 w 2972814"/>
                <a:gd name="connsiteY262" fmla="*/ 0 h 112938"/>
                <a:gd name="connsiteX263" fmla="*/ 917782 w 2972814"/>
                <a:gd name="connsiteY263" fmla="*/ 0 h 112938"/>
                <a:gd name="connsiteX264" fmla="*/ 897830 w 2972814"/>
                <a:gd name="connsiteY264" fmla="*/ 0 h 112938"/>
                <a:gd name="connsiteX265" fmla="*/ 877878 w 2972814"/>
                <a:gd name="connsiteY265" fmla="*/ 0 h 112938"/>
                <a:gd name="connsiteX266" fmla="*/ 857927 w 2972814"/>
                <a:gd name="connsiteY266" fmla="*/ 0 h 112938"/>
                <a:gd name="connsiteX267" fmla="*/ 837975 w 2972814"/>
                <a:gd name="connsiteY267" fmla="*/ 0 h 112938"/>
                <a:gd name="connsiteX268" fmla="*/ 818023 w 2972814"/>
                <a:gd name="connsiteY268" fmla="*/ 0 h 112938"/>
                <a:gd name="connsiteX269" fmla="*/ 798071 w 2972814"/>
                <a:gd name="connsiteY269" fmla="*/ 0 h 112938"/>
                <a:gd name="connsiteX270" fmla="*/ 778119 w 2972814"/>
                <a:gd name="connsiteY270" fmla="*/ 0 h 112938"/>
                <a:gd name="connsiteX271" fmla="*/ 758167 w 2972814"/>
                <a:gd name="connsiteY271" fmla="*/ 0 h 112938"/>
                <a:gd name="connsiteX272" fmla="*/ 738216 w 2972814"/>
                <a:gd name="connsiteY272" fmla="*/ 0 h 112938"/>
                <a:gd name="connsiteX273" fmla="*/ 718264 w 2972814"/>
                <a:gd name="connsiteY273" fmla="*/ 0 h 112938"/>
                <a:gd name="connsiteX274" fmla="*/ 698312 w 2972814"/>
                <a:gd name="connsiteY274" fmla="*/ 0 h 112938"/>
                <a:gd name="connsiteX275" fmla="*/ 678360 w 2972814"/>
                <a:gd name="connsiteY275" fmla="*/ 0 h 112938"/>
                <a:gd name="connsiteX276" fmla="*/ 658409 w 2972814"/>
                <a:gd name="connsiteY276" fmla="*/ 0 h 112938"/>
                <a:gd name="connsiteX277" fmla="*/ 638457 w 2972814"/>
                <a:gd name="connsiteY277" fmla="*/ 0 h 112938"/>
                <a:gd name="connsiteX278" fmla="*/ 618505 w 2972814"/>
                <a:gd name="connsiteY278" fmla="*/ 0 h 112938"/>
                <a:gd name="connsiteX279" fmla="*/ 598553 w 2972814"/>
                <a:gd name="connsiteY279" fmla="*/ 0 h 112938"/>
                <a:gd name="connsiteX280" fmla="*/ 578602 w 2972814"/>
                <a:gd name="connsiteY280" fmla="*/ 0 h 112938"/>
                <a:gd name="connsiteX281" fmla="*/ 558650 w 2972814"/>
                <a:gd name="connsiteY281" fmla="*/ 0 h 112938"/>
                <a:gd name="connsiteX282" fmla="*/ 538698 w 2972814"/>
                <a:gd name="connsiteY282" fmla="*/ 0 h 112938"/>
                <a:gd name="connsiteX283" fmla="*/ 518746 w 2972814"/>
                <a:gd name="connsiteY283" fmla="*/ 0 h 112938"/>
                <a:gd name="connsiteX284" fmla="*/ 498794 w 2972814"/>
                <a:gd name="connsiteY284" fmla="*/ 0 h 112938"/>
                <a:gd name="connsiteX285" fmla="*/ 478843 w 2972814"/>
                <a:gd name="connsiteY285" fmla="*/ 0 h 112938"/>
                <a:gd name="connsiteX286" fmla="*/ 458891 w 2972814"/>
                <a:gd name="connsiteY286" fmla="*/ 0 h 112938"/>
                <a:gd name="connsiteX287" fmla="*/ 438939 w 2972814"/>
                <a:gd name="connsiteY287" fmla="*/ 0 h 112938"/>
                <a:gd name="connsiteX288" fmla="*/ 418987 w 2972814"/>
                <a:gd name="connsiteY288" fmla="*/ 0 h 112938"/>
                <a:gd name="connsiteX289" fmla="*/ 399036 w 2972814"/>
                <a:gd name="connsiteY289" fmla="*/ 0 h 112938"/>
                <a:gd name="connsiteX290" fmla="*/ 379084 w 2972814"/>
                <a:gd name="connsiteY290" fmla="*/ 0 h 112938"/>
                <a:gd name="connsiteX291" fmla="*/ 359132 w 2972814"/>
                <a:gd name="connsiteY291" fmla="*/ 0 h 112938"/>
                <a:gd name="connsiteX292" fmla="*/ 339180 w 2972814"/>
                <a:gd name="connsiteY292" fmla="*/ 0 h 112938"/>
                <a:gd name="connsiteX293" fmla="*/ 319228 w 2972814"/>
                <a:gd name="connsiteY293" fmla="*/ 0 h 112938"/>
                <a:gd name="connsiteX294" fmla="*/ 299277 w 2972814"/>
                <a:gd name="connsiteY294" fmla="*/ 0 h 112938"/>
                <a:gd name="connsiteX295" fmla="*/ 279325 w 2972814"/>
                <a:gd name="connsiteY295" fmla="*/ 0 h 112938"/>
                <a:gd name="connsiteX296" fmla="*/ 259373 w 2972814"/>
                <a:gd name="connsiteY296" fmla="*/ 0 h 112938"/>
                <a:gd name="connsiteX297" fmla="*/ 239421 w 2972814"/>
                <a:gd name="connsiteY297" fmla="*/ 0 h 112938"/>
                <a:gd name="connsiteX298" fmla="*/ 219470 w 2972814"/>
                <a:gd name="connsiteY298" fmla="*/ 0 h 112938"/>
                <a:gd name="connsiteX299" fmla="*/ 199518 w 2972814"/>
                <a:gd name="connsiteY299" fmla="*/ 0 h 112938"/>
                <a:gd name="connsiteX300" fmla="*/ 179566 w 2972814"/>
                <a:gd name="connsiteY300" fmla="*/ 0 h 112938"/>
                <a:gd name="connsiteX301" fmla="*/ 159614 w 2972814"/>
                <a:gd name="connsiteY301" fmla="*/ 0 h 112938"/>
                <a:gd name="connsiteX302" fmla="*/ 139662 w 2972814"/>
                <a:gd name="connsiteY302" fmla="*/ 0 h 112938"/>
                <a:gd name="connsiteX303" fmla="*/ 119711 w 2972814"/>
                <a:gd name="connsiteY303" fmla="*/ 0 h 112938"/>
                <a:gd name="connsiteX304" fmla="*/ 99759 w 2972814"/>
                <a:gd name="connsiteY304" fmla="*/ 0 h 112938"/>
                <a:gd name="connsiteX305" fmla="*/ 79807 w 2972814"/>
                <a:gd name="connsiteY305" fmla="*/ 0 h 112938"/>
                <a:gd name="connsiteX306" fmla="*/ 59855 w 2972814"/>
                <a:gd name="connsiteY306" fmla="*/ 0 h 112938"/>
                <a:gd name="connsiteX307" fmla="*/ 39904 w 2972814"/>
                <a:gd name="connsiteY307" fmla="*/ 0 h 112938"/>
                <a:gd name="connsiteX308" fmla="*/ 19952 w 2972814"/>
                <a:gd name="connsiteY308" fmla="*/ 0 h 112938"/>
                <a:gd name="connsiteX309" fmla="*/ 0 w 2972814"/>
                <a:gd name="connsiteY309" fmla="*/ 0 h 112938"/>
                <a:gd name="connsiteX310" fmla="*/ 0 w 2972814"/>
                <a:gd name="connsiteY310" fmla="*/ 9991 h 112938"/>
                <a:gd name="connsiteX311" fmla="*/ 0 w 2972814"/>
                <a:gd name="connsiteY311" fmla="*/ 19983 h 112938"/>
                <a:gd name="connsiteX312" fmla="*/ 0 w 2972814"/>
                <a:gd name="connsiteY312" fmla="*/ 29974 h 112938"/>
                <a:gd name="connsiteX313" fmla="*/ 0 w 2972814"/>
                <a:gd name="connsiteY313" fmla="*/ 39966 h 112938"/>
                <a:gd name="connsiteX314" fmla="*/ 0 w 2972814"/>
                <a:gd name="connsiteY314" fmla="*/ 49957 h 112938"/>
                <a:gd name="connsiteX315" fmla="*/ 0 w 2972814"/>
                <a:gd name="connsiteY315" fmla="*/ 59949 h 112938"/>
                <a:gd name="connsiteX316" fmla="*/ 0 w 2972814"/>
                <a:gd name="connsiteY316" fmla="*/ 69940 h 112938"/>
                <a:gd name="connsiteX317" fmla="*/ 0 w 2972814"/>
                <a:gd name="connsiteY317" fmla="*/ 79932 h 112938"/>
                <a:gd name="connsiteX318" fmla="*/ 0 w 2972814"/>
                <a:gd name="connsiteY318" fmla="*/ 89923 h 112938"/>
                <a:gd name="connsiteX319" fmla="*/ 0 w 2972814"/>
                <a:gd name="connsiteY319" fmla="*/ 99915 h 112938"/>
                <a:gd name="connsiteX320" fmla="*/ 0 w 2972814"/>
                <a:gd name="connsiteY320" fmla="*/ 109906 h 112938"/>
                <a:gd name="connsiteX321" fmla="*/ 0 w 2972814"/>
                <a:gd name="connsiteY321" fmla="*/ 112938 h 112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2972814" h="112938">
                  <a:moveTo>
                    <a:pt x="19952" y="112938"/>
                  </a:moveTo>
                  <a:lnTo>
                    <a:pt x="39904" y="112938"/>
                  </a:lnTo>
                  <a:lnTo>
                    <a:pt x="59855" y="112938"/>
                  </a:lnTo>
                  <a:lnTo>
                    <a:pt x="79807" y="112938"/>
                  </a:lnTo>
                  <a:lnTo>
                    <a:pt x="99759" y="112938"/>
                  </a:lnTo>
                  <a:lnTo>
                    <a:pt x="119711" y="112938"/>
                  </a:lnTo>
                  <a:lnTo>
                    <a:pt x="139662" y="112938"/>
                  </a:lnTo>
                  <a:lnTo>
                    <a:pt x="159614" y="112938"/>
                  </a:lnTo>
                  <a:lnTo>
                    <a:pt x="179566" y="112938"/>
                  </a:lnTo>
                  <a:lnTo>
                    <a:pt x="199518" y="112938"/>
                  </a:lnTo>
                  <a:lnTo>
                    <a:pt x="219470" y="112938"/>
                  </a:lnTo>
                  <a:lnTo>
                    <a:pt x="239421" y="112938"/>
                  </a:lnTo>
                  <a:lnTo>
                    <a:pt x="259373" y="112938"/>
                  </a:lnTo>
                  <a:lnTo>
                    <a:pt x="279325" y="112938"/>
                  </a:lnTo>
                  <a:lnTo>
                    <a:pt x="299277" y="112938"/>
                  </a:lnTo>
                  <a:lnTo>
                    <a:pt x="319228" y="112938"/>
                  </a:lnTo>
                  <a:lnTo>
                    <a:pt x="339180" y="112938"/>
                  </a:lnTo>
                  <a:lnTo>
                    <a:pt x="359132" y="112938"/>
                  </a:lnTo>
                  <a:lnTo>
                    <a:pt x="379084" y="112938"/>
                  </a:lnTo>
                  <a:lnTo>
                    <a:pt x="399036" y="112938"/>
                  </a:lnTo>
                  <a:lnTo>
                    <a:pt x="418987" y="112938"/>
                  </a:lnTo>
                  <a:lnTo>
                    <a:pt x="438939" y="112938"/>
                  </a:lnTo>
                  <a:lnTo>
                    <a:pt x="458891" y="112938"/>
                  </a:lnTo>
                  <a:lnTo>
                    <a:pt x="478843" y="112938"/>
                  </a:lnTo>
                  <a:lnTo>
                    <a:pt x="498794" y="112938"/>
                  </a:lnTo>
                  <a:lnTo>
                    <a:pt x="518746" y="112938"/>
                  </a:lnTo>
                  <a:lnTo>
                    <a:pt x="538698" y="112938"/>
                  </a:lnTo>
                  <a:lnTo>
                    <a:pt x="558650" y="112938"/>
                  </a:lnTo>
                  <a:lnTo>
                    <a:pt x="578602" y="112938"/>
                  </a:lnTo>
                  <a:lnTo>
                    <a:pt x="598553" y="112938"/>
                  </a:lnTo>
                  <a:lnTo>
                    <a:pt x="618505" y="112938"/>
                  </a:lnTo>
                  <a:lnTo>
                    <a:pt x="638457" y="112938"/>
                  </a:lnTo>
                  <a:lnTo>
                    <a:pt x="658409" y="112938"/>
                  </a:lnTo>
                  <a:lnTo>
                    <a:pt x="678360" y="112938"/>
                  </a:lnTo>
                  <a:lnTo>
                    <a:pt x="698312" y="112938"/>
                  </a:lnTo>
                  <a:lnTo>
                    <a:pt x="718264" y="112938"/>
                  </a:lnTo>
                  <a:lnTo>
                    <a:pt x="738216" y="112938"/>
                  </a:lnTo>
                  <a:lnTo>
                    <a:pt x="758167" y="112938"/>
                  </a:lnTo>
                  <a:lnTo>
                    <a:pt x="778119" y="112938"/>
                  </a:lnTo>
                  <a:lnTo>
                    <a:pt x="798071" y="112938"/>
                  </a:lnTo>
                  <a:lnTo>
                    <a:pt x="818023" y="112938"/>
                  </a:lnTo>
                  <a:lnTo>
                    <a:pt x="837975" y="112938"/>
                  </a:lnTo>
                  <a:lnTo>
                    <a:pt x="857927" y="112938"/>
                  </a:lnTo>
                  <a:lnTo>
                    <a:pt x="877878" y="112938"/>
                  </a:lnTo>
                  <a:lnTo>
                    <a:pt x="897830" y="112938"/>
                  </a:lnTo>
                  <a:lnTo>
                    <a:pt x="917782" y="112938"/>
                  </a:lnTo>
                  <a:lnTo>
                    <a:pt x="937734" y="112938"/>
                  </a:lnTo>
                  <a:lnTo>
                    <a:pt x="957685" y="112938"/>
                  </a:lnTo>
                  <a:lnTo>
                    <a:pt x="977637" y="112938"/>
                  </a:lnTo>
                  <a:lnTo>
                    <a:pt x="997589" y="112938"/>
                  </a:lnTo>
                  <a:lnTo>
                    <a:pt x="1017541" y="112938"/>
                  </a:lnTo>
                  <a:lnTo>
                    <a:pt x="1037492" y="112938"/>
                  </a:lnTo>
                  <a:lnTo>
                    <a:pt x="1057444" y="112938"/>
                  </a:lnTo>
                  <a:lnTo>
                    <a:pt x="1077396" y="112938"/>
                  </a:lnTo>
                  <a:lnTo>
                    <a:pt x="1097348" y="112938"/>
                  </a:lnTo>
                  <a:lnTo>
                    <a:pt x="1117299" y="112938"/>
                  </a:lnTo>
                  <a:lnTo>
                    <a:pt x="1137251" y="112938"/>
                  </a:lnTo>
                  <a:lnTo>
                    <a:pt x="1157203" y="112938"/>
                  </a:lnTo>
                  <a:lnTo>
                    <a:pt x="1177155" y="112938"/>
                  </a:lnTo>
                  <a:lnTo>
                    <a:pt x="1197107" y="112938"/>
                  </a:lnTo>
                  <a:lnTo>
                    <a:pt x="1217059" y="112938"/>
                  </a:lnTo>
                  <a:lnTo>
                    <a:pt x="1237010" y="112938"/>
                  </a:lnTo>
                  <a:lnTo>
                    <a:pt x="1256962" y="112938"/>
                  </a:lnTo>
                  <a:lnTo>
                    <a:pt x="1276914" y="112938"/>
                  </a:lnTo>
                  <a:lnTo>
                    <a:pt x="1296866" y="112938"/>
                  </a:lnTo>
                  <a:lnTo>
                    <a:pt x="1316817" y="112938"/>
                  </a:lnTo>
                  <a:lnTo>
                    <a:pt x="1336769" y="112938"/>
                  </a:lnTo>
                  <a:lnTo>
                    <a:pt x="1356721" y="112938"/>
                  </a:lnTo>
                  <a:lnTo>
                    <a:pt x="1376673" y="112938"/>
                  </a:lnTo>
                  <a:lnTo>
                    <a:pt x="1396624" y="112938"/>
                  </a:lnTo>
                  <a:lnTo>
                    <a:pt x="1416576" y="112938"/>
                  </a:lnTo>
                  <a:lnTo>
                    <a:pt x="1436528" y="112938"/>
                  </a:lnTo>
                  <a:lnTo>
                    <a:pt x="1456480" y="112938"/>
                  </a:lnTo>
                  <a:lnTo>
                    <a:pt x="1476431" y="112938"/>
                  </a:lnTo>
                  <a:lnTo>
                    <a:pt x="1496383" y="112938"/>
                  </a:lnTo>
                  <a:lnTo>
                    <a:pt x="1516335" y="112938"/>
                  </a:lnTo>
                  <a:lnTo>
                    <a:pt x="1536287" y="112938"/>
                  </a:lnTo>
                  <a:lnTo>
                    <a:pt x="1556238" y="112938"/>
                  </a:lnTo>
                  <a:lnTo>
                    <a:pt x="1576190" y="112938"/>
                  </a:lnTo>
                  <a:lnTo>
                    <a:pt x="1596142" y="112938"/>
                  </a:lnTo>
                  <a:lnTo>
                    <a:pt x="1616094" y="112938"/>
                  </a:lnTo>
                  <a:lnTo>
                    <a:pt x="1636046" y="112938"/>
                  </a:lnTo>
                  <a:lnTo>
                    <a:pt x="1655998" y="112938"/>
                  </a:lnTo>
                  <a:lnTo>
                    <a:pt x="1675949" y="112938"/>
                  </a:lnTo>
                  <a:lnTo>
                    <a:pt x="1695901" y="112938"/>
                  </a:lnTo>
                  <a:lnTo>
                    <a:pt x="1715853" y="112938"/>
                  </a:lnTo>
                  <a:lnTo>
                    <a:pt x="1735805" y="112938"/>
                  </a:lnTo>
                  <a:lnTo>
                    <a:pt x="1755756" y="112938"/>
                  </a:lnTo>
                  <a:lnTo>
                    <a:pt x="1775708" y="112938"/>
                  </a:lnTo>
                  <a:lnTo>
                    <a:pt x="1795660" y="112938"/>
                  </a:lnTo>
                  <a:lnTo>
                    <a:pt x="1815612" y="112938"/>
                  </a:lnTo>
                  <a:lnTo>
                    <a:pt x="1835563" y="112938"/>
                  </a:lnTo>
                  <a:lnTo>
                    <a:pt x="1855515" y="112938"/>
                  </a:lnTo>
                  <a:lnTo>
                    <a:pt x="1875467" y="112938"/>
                  </a:lnTo>
                  <a:lnTo>
                    <a:pt x="1895419" y="112938"/>
                  </a:lnTo>
                  <a:lnTo>
                    <a:pt x="1915370" y="112938"/>
                  </a:lnTo>
                  <a:lnTo>
                    <a:pt x="1935322" y="112938"/>
                  </a:lnTo>
                  <a:lnTo>
                    <a:pt x="1955274" y="112938"/>
                  </a:lnTo>
                  <a:lnTo>
                    <a:pt x="1975226" y="112938"/>
                  </a:lnTo>
                  <a:lnTo>
                    <a:pt x="1995177" y="112938"/>
                  </a:lnTo>
                  <a:lnTo>
                    <a:pt x="2015130" y="112938"/>
                  </a:lnTo>
                  <a:lnTo>
                    <a:pt x="2035081" y="112938"/>
                  </a:lnTo>
                  <a:lnTo>
                    <a:pt x="2055033" y="112938"/>
                  </a:lnTo>
                  <a:lnTo>
                    <a:pt x="2074985" y="112938"/>
                  </a:lnTo>
                  <a:lnTo>
                    <a:pt x="2094937" y="112938"/>
                  </a:lnTo>
                  <a:lnTo>
                    <a:pt x="2114888" y="112938"/>
                  </a:lnTo>
                  <a:lnTo>
                    <a:pt x="2134840" y="112938"/>
                  </a:lnTo>
                  <a:lnTo>
                    <a:pt x="2154792" y="112938"/>
                  </a:lnTo>
                  <a:lnTo>
                    <a:pt x="2174744" y="112938"/>
                  </a:lnTo>
                  <a:lnTo>
                    <a:pt x="2194695" y="112938"/>
                  </a:lnTo>
                  <a:lnTo>
                    <a:pt x="2214647" y="112938"/>
                  </a:lnTo>
                  <a:lnTo>
                    <a:pt x="2234599" y="112938"/>
                  </a:lnTo>
                  <a:lnTo>
                    <a:pt x="2254551" y="112938"/>
                  </a:lnTo>
                  <a:lnTo>
                    <a:pt x="2274502" y="112938"/>
                  </a:lnTo>
                  <a:lnTo>
                    <a:pt x="2294454" y="112938"/>
                  </a:lnTo>
                  <a:lnTo>
                    <a:pt x="2314406" y="112938"/>
                  </a:lnTo>
                  <a:lnTo>
                    <a:pt x="2334358" y="112938"/>
                  </a:lnTo>
                  <a:lnTo>
                    <a:pt x="2354309" y="112938"/>
                  </a:lnTo>
                  <a:lnTo>
                    <a:pt x="2374261" y="112938"/>
                  </a:lnTo>
                  <a:lnTo>
                    <a:pt x="2394213" y="112938"/>
                  </a:lnTo>
                  <a:lnTo>
                    <a:pt x="2414165" y="112938"/>
                  </a:lnTo>
                  <a:lnTo>
                    <a:pt x="2434117" y="112938"/>
                  </a:lnTo>
                  <a:lnTo>
                    <a:pt x="2454069" y="112938"/>
                  </a:lnTo>
                  <a:lnTo>
                    <a:pt x="2474020" y="112938"/>
                  </a:lnTo>
                  <a:lnTo>
                    <a:pt x="2493972" y="112938"/>
                  </a:lnTo>
                  <a:lnTo>
                    <a:pt x="2513924" y="112938"/>
                  </a:lnTo>
                  <a:lnTo>
                    <a:pt x="2533876" y="112938"/>
                  </a:lnTo>
                  <a:lnTo>
                    <a:pt x="2553827" y="112938"/>
                  </a:lnTo>
                  <a:lnTo>
                    <a:pt x="2573779" y="112938"/>
                  </a:lnTo>
                  <a:lnTo>
                    <a:pt x="2593731" y="112938"/>
                  </a:lnTo>
                  <a:lnTo>
                    <a:pt x="2613683" y="112938"/>
                  </a:lnTo>
                  <a:lnTo>
                    <a:pt x="2633634" y="112938"/>
                  </a:lnTo>
                  <a:lnTo>
                    <a:pt x="2653586" y="112938"/>
                  </a:lnTo>
                  <a:lnTo>
                    <a:pt x="2673538" y="112938"/>
                  </a:lnTo>
                  <a:lnTo>
                    <a:pt x="2693490" y="112938"/>
                  </a:lnTo>
                  <a:lnTo>
                    <a:pt x="2713441" y="112938"/>
                  </a:lnTo>
                  <a:lnTo>
                    <a:pt x="2733393" y="112938"/>
                  </a:lnTo>
                  <a:lnTo>
                    <a:pt x="2753345" y="112938"/>
                  </a:lnTo>
                  <a:lnTo>
                    <a:pt x="2773297" y="112938"/>
                  </a:lnTo>
                  <a:lnTo>
                    <a:pt x="2793248" y="112938"/>
                  </a:lnTo>
                  <a:lnTo>
                    <a:pt x="2813200" y="112938"/>
                  </a:lnTo>
                  <a:lnTo>
                    <a:pt x="2833152" y="112938"/>
                  </a:lnTo>
                  <a:lnTo>
                    <a:pt x="2853104" y="112938"/>
                  </a:lnTo>
                  <a:lnTo>
                    <a:pt x="2873056" y="112938"/>
                  </a:lnTo>
                  <a:lnTo>
                    <a:pt x="2893008" y="112938"/>
                  </a:lnTo>
                  <a:lnTo>
                    <a:pt x="2912959" y="112938"/>
                  </a:lnTo>
                  <a:lnTo>
                    <a:pt x="2932911" y="112938"/>
                  </a:lnTo>
                  <a:lnTo>
                    <a:pt x="2952863" y="112938"/>
                  </a:lnTo>
                  <a:lnTo>
                    <a:pt x="2972815" y="11293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999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8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9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09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7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30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8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8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6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9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4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7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2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2938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任意多边形: 形状 2519">
              <a:extLst>
                <a:ext uri="{FF2B5EF4-FFF2-40B4-BE49-F238E27FC236}">
                  <a16:creationId xmlns:a16="http://schemas.microsoft.com/office/drawing/2014/main" id="{71577B03-DF22-A318-2E63-887BE4DA366D}"/>
                </a:ext>
              </a:extLst>
            </p:cNvPr>
            <p:cNvSpPr/>
            <p:nvPr/>
          </p:nvSpPr>
          <p:spPr>
            <a:xfrm>
              <a:off x="13490240" y="442399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任意多边形: 形状 2520">
              <a:extLst>
                <a:ext uri="{FF2B5EF4-FFF2-40B4-BE49-F238E27FC236}">
                  <a16:creationId xmlns:a16="http://schemas.microsoft.com/office/drawing/2014/main" id="{316DFCB4-667E-62F9-2AE5-353BF0861974}"/>
                </a:ext>
              </a:extLst>
            </p:cNvPr>
            <p:cNvSpPr/>
            <p:nvPr/>
          </p:nvSpPr>
          <p:spPr>
            <a:xfrm>
              <a:off x="13490240" y="429565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任意多边形: 形状 2521">
              <a:extLst>
                <a:ext uri="{FF2B5EF4-FFF2-40B4-BE49-F238E27FC236}">
                  <a16:creationId xmlns:a16="http://schemas.microsoft.com/office/drawing/2014/main" id="{046056EF-A5B7-7FF0-3C40-384EE5BACD28}"/>
                </a:ext>
              </a:extLst>
            </p:cNvPr>
            <p:cNvSpPr/>
            <p:nvPr/>
          </p:nvSpPr>
          <p:spPr>
            <a:xfrm>
              <a:off x="13490240" y="416731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任意多边形: 形状 2522">
              <a:extLst>
                <a:ext uri="{FF2B5EF4-FFF2-40B4-BE49-F238E27FC236}">
                  <a16:creationId xmlns:a16="http://schemas.microsoft.com/office/drawing/2014/main" id="{97B70FFD-59F6-956C-F31C-493F9F0FBD5D}"/>
                </a:ext>
              </a:extLst>
            </p:cNvPr>
            <p:cNvSpPr/>
            <p:nvPr/>
          </p:nvSpPr>
          <p:spPr>
            <a:xfrm>
              <a:off x="13490240" y="403897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任意多边形: 形状 2523">
              <a:extLst>
                <a:ext uri="{FF2B5EF4-FFF2-40B4-BE49-F238E27FC236}">
                  <a16:creationId xmlns:a16="http://schemas.microsoft.com/office/drawing/2014/main" id="{B6F9BC28-5BEC-C57E-1103-F8218E69B485}"/>
                </a:ext>
              </a:extLst>
            </p:cNvPr>
            <p:cNvSpPr/>
            <p:nvPr/>
          </p:nvSpPr>
          <p:spPr>
            <a:xfrm>
              <a:off x="13490240" y="391063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任意多边形: 形状 2524">
              <a:extLst>
                <a:ext uri="{FF2B5EF4-FFF2-40B4-BE49-F238E27FC236}">
                  <a16:creationId xmlns:a16="http://schemas.microsoft.com/office/drawing/2014/main" id="{CC2A45A6-CFE0-A633-55A3-8328C2E4C56A}"/>
                </a:ext>
              </a:extLst>
            </p:cNvPr>
            <p:cNvSpPr/>
            <p:nvPr/>
          </p:nvSpPr>
          <p:spPr>
            <a:xfrm>
              <a:off x="13490240" y="37822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任意多边形: 形状 2525">
              <a:extLst>
                <a:ext uri="{FF2B5EF4-FFF2-40B4-BE49-F238E27FC236}">
                  <a16:creationId xmlns:a16="http://schemas.microsoft.com/office/drawing/2014/main" id="{89AB21C6-6E1F-AAB4-C0D2-6C2F1EB4FD1B}"/>
                </a:ext>
              </a:extLst>
            </p:cNvPr>
            <p:cNvSpPr/>
            <p:nvPr/>
          </p:nvSpPr>
          <p:spPr>
            <a:xfrm>
              <a:off x="13490240" y="365395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任意多边形: 形状 2526">
              <a:extLst>
                <a:ext uri="{FF2B5EF4-FFF2-40B4-BE49-F238E27FC236}">
                  <a16:creationId xmlns:a16="http://schemas.microsoft.com/office/drawing/2014/main" id="{CF572E04-1D7C-DB0D-0F12-5C39FBC57CE2}"/>
                </a:ext>
              </a:extLst>
            </p:cNvPr>
            <p:cNvSpPr/>
            <p:nvPr/>
          </p:nvSpPr>
          <p:spPr>
            <a:xfrm>
              <a:off x="13490240" y="3525617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任意多边形: 形状 2527">
              <a:extLst>
                <a:ext uri="{FF2B5EF4-FFF2-40B4-BE49-F238E27FC236}">
                  <a16:creationId xmlns:a16="http://schemas.microsoft.com/office/drawing/2014/main" id="{C5549F55-0999-9205-D791-B53DC8307D5D}"/>
                </a:ext>
              </a:extLst>
            </p:cNvPr>
            <p:cNvSpPr/>
            <p:nvPr/>
          </p:nvSpPr>
          <p:spPr>
            <a:xfrm>
              <a:off x="13490240" y="339727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任意多边形: 形状 2528">
              <a:extLst>
                <a:ext uri="{FF2B5EF4-FFF2-40B4-BE49-F238E27FC236}">
                  <a16:creationId xmlns:a16="http://schemas.microsoft.com/office/drawing/2014/main" id="{BE08DD18-F030-1DFC-0AC1-FE5DFCDB501D}"/>
                </a:ext>
              </a:extLst>
            </p:cNvPr>
            <p:cNvSpPr/>
            <p:nvPr/>
          </p:nvSpPr>
          <p:spPr>
            <a:xfrm>
              <a:off x="13490240" y="3268939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任意多边形: 形状 2529">
              <a:extLst>
                <a:ext uri="{FF2B5EF4-FFF2-40B4-BE49-F238E27FC236}">
                  <a16:creationId xmlns:a16="http://schemas.microsoft.com/office/drawing/2014/main" id="{13C024F6-3AB0-1C2D-53F0-6044E6BF6D19}"/>
                </a:ext>
              </a:extLst>
            </p:cNvPr>
            <p:cNvSpPr/>
            <p:nvPr/>
          </p:nvSpPr>
          <p:spPr>
            <a:xfrm>
              <a:off x="13490240" y="314060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任意多边形: 形状 2539">
              <a:extLst>
                <a:ext uri="{FF2B5EF4-FFF2-40B4-BE49-F238E27FC236}">
                  <a16:creationId xmlns:a16="http://schemas.microsoft.com/office/drawing/2014/main" id="{B1A27DE5-04C4-1F89-0E92-8CFE0A9721B0}"/>
                </a:ext>
              </a:extLst>
            </p:cNvPr>
            <p:cNvSpPr/>
            <p:nvPr/>
          </p:nvSpPr>
          <p:spPr>
            <a:xfrm>
              <a:off x="13490240" y="421864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任意多边形: 形状 2540">
              <a:extLst>
                <a:ext uri="{FF2B5EF4-FFF2-40B4-BE49-F238E27FC236}">
                  <a16:creationId xmlns:a16="http://schemas.microsoft.com/office/drawing/2014/main" id="{D2852AB2-B420-369B-F9A5-0D4FB7B6D248}"/>
                </a:ext>
              </a:extLst>
            </p:cNvPr>
            <p:cNvSpPr/>
            <p:nvPr/>
          </p:nvSpPr>
          <p:spPr>
            <a:xfrm>
              <a:off x="13490240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任意多边形: 形状 2541">
              <a:extLst>
                <a:ext uri="{FF2B5EF4-FFF2-40B4-BE49-F238E27FC236}">
                  <a16:creationId xmlns:a16="http://schemas.microsoft.com/office/drawing/2014/main" id="{CA662891-56B3-68C2-6F76-83E5E93EDCAE}"/>
                </a:ext>
              </a:extLst>
            </p:cNvPr>
            <p:cNvSpPr/>
            <p:nvPr/>
          </p:nvSpPr>
          <p:spPr>
            <a:xfrm>
              <a:off x="16463054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任意多边形: 形状 2542">
              <a:extLst>
                <a:ext uri="{FF2B5EF4-FFF2-40B4-BE49-F238E27FC236}">
                  <a16:creationId xmlns:a16="http://schemas.microsoft.com/office/drawing/2014/main" id="{B94BC032-8101-87A8-3ACD-DD67DD7D78AA}"/>
                </a:ext>
              </a:extLst>
            </p:cNvPr>
            <p:cNvSpPr/>
            <p:nvPr/>
          </p:nvSpPr>
          <p:spPr>
            <a:xfrm>
              <a:off x="13490240" y="45163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任意多边形: 形状 2543">
              <a:extLst>
                <a:ext uri="{FF2B5EF4-FFF2-40B4-BE49-F238E27FC236}">
                  <a16:creationId xmlns:a16="http://schemas.microsoft.com/office/drawing/2014/main" id="{9DE2F879-12BA-D46C-E28D-3985DF151374}"/>
                </a:ext>
              </a:extLst>
            </p:cNvPr>
            <p:cNvSpPr/>
            <p:nvPr/>
          </p:nvSpPr>
          <p:spPr>
            <a:xfrm>
              <a:off x="13490240" y="3027662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5" name="组合 2614">
            <a:extLst>
              <a:ext uri="{FF2B5EF4-FFF2-40B4-BE49-F238E27FC236}">
                <a16:creationId xmlns:a16="http://schemas.microsoft.com/office/drawing/2014/main" id="{94323D44-1E02-ECC8-7E22-F18B8BE27F84}"/>
              </a:ext>
            </a:extLst>
          </p:cNvPr>
          <p:cNvGrpSpPr/>
          <p:nvPr/>
        </p:nvGrpSpPr>
        <p:grpSpPr>
          <a:xfrm>
            <a:off x="9726396" y="2649315"/>
            <a:ext cx="5349959" cy="2769872"/>
            <a:chOff x="10349722" y="2936048"/>
            <a:chExt cx="3076989" cy="1593071"/>
          </a:xfrm>
        </p:grpSpPr>
        <p:sp>
          <p:nvSpPr>
            <p:cNvPr id="2406" name="任意多边形: 形状 2405">
              <a:extLst>
                <a:ext uri="{FF2B5EF4-FFF2-40B4-BE49-F238E27FC236}">
                  <a16:creationId xmlns:a16="http://schemas.microsoft.com/office/drawing/2014/main" id="{FE277981-AD4A-70C9-072C-DA39CF5A42FA}"/>
                </a:ext>
              </a:extLst>
            </p:cNvPr>
            <p:cNvSpPr/>
            <p:nvPr/>
          </p:nvSpPr>
          <p:spPr>
            <a:xfrm>
              <a:off x="10441193" y="3027662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5 w 2972814"/>
                <a:gd name="connsiteY1" fmla="*/ 1488733 h 1488732"/>
                <a:gd name="connsiteX2" fmla="*/ 2972815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5" y="1488733"/>
                  </a:lnTo>
                  <a:lnTo>
                    <a:pt x="297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任意多边形: 形状 2407">
              <a:extLst>
                <a:ext uri="{FF2B5EF4-FFF2-40B4-BE49-F238E27FC236}">
                  <a16:creationId xmlns:a16="http://schemas.microsoft.com/office/drawing/2014/main" id="{9A636D47-5F95-B1DF-4AE5-99BAA2F3F1E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任意多边形: 形状 2408">
              <a:extLst>
                <a:ext uri="{FF2B5EF4-FFF2-40B4-BE49-F238E27FC236}">
                  <a16:creationId xmlns:a16="http://schemas.microsoft.com/office/drawing/2014/main" id="{3057F71B-BB79-EE2A-370F-27AC0D26521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任意多边形: 形状 2409">
              <a:extLst>
                <a:ext uri="{FF2B5EF4-FFF2-40B4-BE49-F238E27FC236}">
                  <a16:creationId xmlns:a16="http://schemas.microsoft.com/office/drawing/2014/main" id="{FA895B4E-89D4-07B6-5879-A5501845988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任意多边形: 形状 2410">
              <a:extLst>
                <a:ext uri="{FF2B5EF4-FFF2-40B4-BE49-F238E27FC236}">
                  <a16:creationId xmlns:a16="http://schemas.microsoft.com/office/drawing/2014/main" id="{1E634B1C-8651-3D76-87E3-E2D5C1A8971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任意多边形: 形状 2411">
              <a:extLst>
                <a:ext uri="{FF2B5EF4-FFF2-40B4-BE49-F238E27FC236}">
                  <a16:creationId xmlns:a16="http://schemas.microsoft.com/office/drawing/2014/main" id="{14E519D6-D8BA-40F5-E700-C108087CBFD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任意多边形: 形状 2412">
              <a:extLst>
                <a:ext uri="{FF2B5EF4-FFF2-40B4-BE49-F238E27FC236}">
                  <a16:creationId xmlns:a16="http://schemas.microsoft.com/office/drawing/2014/main" id="{C05FD484-7A4F-893E-B29B-2CAC4C55B4A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任意多边形: 形状 2413">
              <a:extLst>
                <a:ext uri="{FF2B5EF4-FFF2-40B4-BE49-F238E27FC236}">
                  <a16:creationId xmlns:a16="http://schemas.microsoft.com/office/drawing/2014/main" id="{7144ABFF-1EAD-F57B-DD1D-84D831989D8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任意多边形: 形状 2414">
              <a:extLst>
                <a:ext uri="{FF2B5EF4-FFF2-40B4-BE49-F238E27FC236}">
                  <a16:creationId xmlns:a16="http://schemas.microsoft.com/office/drawing/2014/main" id="{D5A784B4-0085-6BE3-A249-03AD721CF68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任意多边形: 形状 2415">
              <a:extLst>
                <a:ext uri="{FF2B5EF4-FFF2-40B4-BE49-F238E27FC236}">
                  <a16:creationId xmlns:a16="http://schemas.microsoft.com/office/drawing/2014/main" id="{551D3275-8E46-A4FD-B30B-B5460686CA0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任意多边形: 形状 2416">
              <a:extLst>
                <a:ext uri="{FF2B5EF4-FFF2-40B4-BE49-F238E27FC236}">
                  <a16:creationId xmlns:a16="http://schemas.microsoft.com/office/drawing/2014/main" id="{4555C3B5-450F-B3E2-CF1F-B388F300AB86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任意多边形: 形状 2417">
              <a:extLst>
                <a:ext uri="{FF2B5EF4-FFF2-40B4-BE49-F238E27FC236}">
                  <a16:creationId xmlns:a16="http://schemas.microsoft.com/office/drawing/2014/main" id="{ED31B656-2910-BBE3-F9CA-B27D9E71EE22}"/>
                </a:ext>
              </a:extLst>
            </p:cNvPr>
            <p:cNvSpPr/>
            <p:nvPr/>
          </p:nvSpPr>
          <p:spPr>
            <a:xfrm>
              <a:off x="10441193" y="4423991"/>
              <a:ext cx="2972814" cy="92404"/>
            </a:xfrm>
            <a:custGeom>
              <a:avLst/>
              <a:gdLst>
                <a:gd name="connsiteX0" fmla="*/ 19952 w 2972814"/>
                <a:gd name="connsiteY0" fmla="*/ 92404 h 92404"/>
                <a:gd name="connsiteX1" fmla="*/ 39904 w 2972814"/>
                <a:gd name="connsiteY1" fmla="*/ 92404 h 92404"/>
                <a:gd name="connsiteX2" fmla="*/ 59855 w 2972814"/>
                <a:gd name="connsiteY2" fmla="*/ 92404 h 92404"/>
                <a:gd name="connsiteX3" fmla="*/ 79807 w 2972814"/>
                <a:gd name="connsiteY3" fmla="*/ 92404 h 92404"/>
                <a:gd name="connsiteX4" fmla="*/ 99759 w 2972814"/>
                <a:gd name="connsiteY4" fmla="*/ 92404 h 92404"/>
                <a:gd name="connsiteX5" fmla="*/ 119711 w 2972814"/>
                <a:gd name="connsiteY5" fmla="*/ 92404 h 92404"/>
                <a:gd name="connsiteX6" fmla="*/ 139662 w 2972814"/>
                <a:gd name="connsiteY6" fmla="*/ 92404 h 92404"/>
                <a:gd name="connsiteX7" fmla="*/ 159614 w 2972814"/>
                <a:gd name="connsiteY7" fmla="*/ 92404 h 92404"/>
                <a:gd name="connsiteX8" fmla="*/ 179566 w 2972814"/>
                <a:gd name="connsiteY8" fmla="*/ 92404 h 92404"/>
                <a:gd name="connsiteX9" fmla="*/ 199518 w 2972814"/>
                <a:gd name="connsiteY9" fmla="*/ 92404 h 92404"/>
                <a:gd name="connsiteX10" fmla="*/ 219470 w 2972814"/>
                <a:gd name="connsiteY10" fmla="*/ 92404 h 92404"/>
                <a:gd name="connsiteX11" fmla="*/ 239421 w 2972814"/>
                <a:gd name="connsiteY11" fmla="*/ 92404 h 92404"/>
                <a:gd name="connsiteX12" fmla="*/ 259373 w 2972814"/>
                <a:gd name="connsiteY12" fmla="*/ 92404 h 92404"/>
                <a:gd name="connsiteX13" fmla="*/ 279325 w 2972814"/>
                <a:gd name="connsiteY13" fmla="*/ 92404 h 92404"/>
                <a:gd name="connsiteX14" fmla="*/ 299277 w 2972814"/>
                <a:gd name="connsiteY14" fmla="*/ 92404 h 92404"/>
                <a:gd name="connsiteX15" fmla="*/ 319228 w 2972814"/>
                <a:gd name="connsiteY15" fmla="*/ 92404 h 92404"/>
                <a:gd name="connsiteX16" fmla="*/ 339180 w 2972814"/>
                <a:gd name="connsiteY16" fmla="*/ 92404 h 92404"/>
                <a:gd name="connsiteX17" fmla="*/ 359132 w 2972814"/>
                <a:gd name="connsiteY17" fmla="*/ 92404 h 92404"/>
                <a:gd name="connsiteX18" fmla="*/ 379084 w 2972814"/>
                <a:gd name="connsiteY18" fmla="*/ 92404 h 92404"/>
                <a:gd name="connsiteX19" fmla="*/ 399036 w 2972814"/>
                <a:gd name="connsiteY19" fmla="*/ 92404 h 92404"/>
                <a:gd name="connsiteX20" fmla="*/ 418987 w 2972814"/>
                <a:gd name="connsiteY20" fmla="*/ 92404 h 92404"/>
                <a:gd name="connsiteX21" fmla="*/ 438939 w 2972814"/>
                <a:gd name="connsiteY21" fmla="*/ 92404 h 92404"/>
                <a:gd name="connsiteX22" fmla="*/ 458891 w 2972814"/>
                <a:gd name="connsiteY22" fmla="*/ 92404 h 92404"/>
                <a:gd name="connsiteX23" fmla="*/ 478843 w 2972814"/>
                <a:gd name="connsiteY23" fmla="*/ 92404 h 92404"/>
                <a:gd name="connsiteX24" fmla="*/ 498794 w 2972814"/>
                <a:gd name="connsiteY24" fmla="*/ 92404 h 92404"/>
                <a:gd name="connsiteX25" fmla="*/ 518746 w 2972814"/>
                <a:gd name="connsiteY25" fmla="*/ 92404 h 92404"/>
                <a:gd name="connsiteX26" fmla="*/ 538698 w 2972814"/>
                <a:gd name="connsiteY26" fmla="*/ 92404 h 92404"/>
                <a:gd name="connsiteX27" fmla="*/ 558650 w 2972814"/>
                <a:gd name="connsiteY27" fmla="*/ 92404 h 92404"/>
                <a:gd name="connsiteX28" fmla="*/ 578601 w 2972814"/>
                <a:gd name="connsiteY28" fmla="*/ 92404 h 92404"/>
                <a:gd name="connsiteX29" fmla="*/ 598553 w 2972814"/>
                <a:gd name="connsiteY29" fmla="*/ 92404 h 92404"/>
                <a:gd name="connsiteX30" fmla="*/ 618505 w 2972814"/>
                <a:gd name="connsiteY30" fmla="*/ 92404 h 92404"/>
                <a:gd name="connsiteX31" fmla="*/ 638457 w 2972814"/>
                <a:gd name="connsiteY31" fmla="*/ 92404 h 92404"/>
                <a:gd name="connsiteX32" fmla="*/ 658409 w 2972814"/>
                <a:gd name="connsiteY32" fmla="*/ 92404 h 92404"/>
                <a:gd name="connsiteX33" fmla="*/ 678360 w 2972814"/>
                <a:gd name="connsiteY33" fmla="*/ 92404 h 92404"/>
                <a:gd name="connsiteX34" fmla="*/ 698312 w 2972814"/>
                <a:gd name="connsiteY34" fmla="*/ 92404 h 92404"/>
                <a:gd name="connsiteX35" fmla="*/ 718264 w 2972814"/>
                <a:gd name="connsiteY35" fmla="*/ 92404 h 92404"/>
                <a:gd name="connsiteX36" fmla="*/ 738216 w 2972814"/>
                <a:gd name="connsiteY36" fmla="*/ 92404 h 92404"/>
                <a:gd name="connsiteX37" fmla="*/ 758167 w 2972814"/>
                <a:gd name="connsiteY37" fmla="*/ 92404 h 92404"/>
                <a:gd name="connsiteX38" fmla="*/ 778119 w 2972814"/>
                <a:gd name="connsiteY38" fmla="*/ 92404 h 92404"/>
                <a:gd name="connsiteX39" fmla="*/ 798071 w 2972814"/>
                <a:gd name="connsiteY39" fmla="*/ 92404 h 92404"/>
                <a:gd name="connsiteX40" fmla="*/ 818023 w 2972814"/>
                <a:gd name="connsiteY40" fmla="*/ 92404 h 92404"/>
                <a:gd name="connsiteX41" fmla="*/ 837975 w 2972814"/>
                <a:gd name="connsiteY41" fmla="*/ 92404 h 92404"/>
                <a:gd name="connsiteX42" fmla="*/ 857926 w 2972814"/>
                <a:gd name="connsiteY42" fmla="*/ 92404 h 92404"/>
                <a:gd name="connsiteX43" fmla="*/ 877878 w 2972814"/>
                <a:gd name="connsiteY43" fmla="*/ 92404 h 92404"/>
                <a:gd name="connsiteX44" fmla="*/ 897830 w 2972814"/>
                <a:gd name="connsiteY44" fmla="*/ 92404 h 92404"/>
                <a:gd name="connsiteX45" fmla="*/ 917782 w 2972814"/>
                <a:gd name="connsiteY45" fmla="*/ 92404 h 92404"/>
                <a:gd name="connsiteX46" fmla="*/ 937733 w 2972814"/>
                <a:gd name="connsiteY46" fmla="*/ 92404 h 92404"/>
                <a:gd name="connsiteX47" fmla="*/ 957685 w 2972814"/>
                <a:gd name="connsiteY47" fmla="*/ 92404 h 92404"/>
                <a:gd name="connsiteX48" fmla="*/ 977637 w 2972814"/>
                <a:gd name="connsiteY48" fmla="*/ 92404 h 92404"/>
                <a:gd name="connsiteX49" fmla="*/ 997589 w 2972814"/>
                <a:gd name="connsiteY49" fmla="*/ 92404 h 92404"/>
                <a:gd name="connsiteX50" fmla="*/ 1017541 w 2972814"/>
                <a:gd name="connsiteY50" fmla="*/ 92404 h 92404"/>
                <a:gd name="connsiteX51" fmla="*/ 1037492 w 2972814"/>
                <a:gd name="connsiteY51" fmla="*/ 92404 h 92404"/>
                <a:gd name="connsiteX52" fmla="*/ 1057444 w 2972814"/>
                <a:gd name="connsiteY52" fmla="*/ 92404 h 92404"/>
                <a:gd name="connsiteX53" fmla="*/ 1077396 w 2972814"/>
                <a:gd name="connsiteY53" fmla="*/ 92404 h 92404"/>
                <a:gd name="connsiteX54" fmla="*/ 1097348 w 2972814"/>
                <a:gd name="connsiteY54" fmla="*/ 92404 h 92404"/>
                <a:gd name="connsiteX55" fmla="*/ 1117299 w 2972814"/>
                <a:gd name="connsiteY55" fmla="*/ 92404 h 92404"/>
                <a:gd name="connsiteX56" fmla="*/ 1137251 w 2972814"/>
                <a:gd name="connsiteY56" fmla="*/ 92404 h 92404"/>
                <a:gd name="connsiteX57" fmla="*/ 1157203 w 2972814"/>
                <a:gd name="connsiteY57" fmla="*/ 92404 h 92404"/>
                <a:gd name="connsiteX58" fmla="*/ 1177155 w 2972814"/>
                <a:gd name="connsiteY58" fmla="*/ 92404 h 92404"/>
                <a:gd name="connsiteX59" fmla="*/ 1197107 w 2972814"/>
                <a:gd name="connsiteY59" fmla="*/ 92404 h 92404"/>
                <a:gd name="connsiteX60" fmla="*/ 1217058 w 2972814"/>
                <a:gd name="connsiteY60" fmla="*/ 92404 h 92404"/>
                <a:gd name="connsiteX61" fmla="*/ 1237010 w 2972814"/>
                <a:gd name="connsiteY61" fmla="*/ 92404 h 92404"/>
                <a:gd name="connsiteX62" fmla="*/ 1256962 w 2972814"/>
                <a:gd name="connsiteY62" fmla="*/ 92404 h 92404"/>
                <a:gd name="connsiteX63" fmla="*/ 1276914 w 2972814"/>
                <a:gd name="connsiteY63" fmla="*/ 92404 h 92404"/>
                <a:gd name="connsiteX64" fmla="*/ 1296865 w 2972814"/>
                <a:gd name="connsiteY64" fmla="*/ 92404 h 92404"/>
                <a:gd name="connsiteX65" fmla="*/ 1316817 w 2972814"/>
                <a:gd name="connsiteY65" fmla="*/ 92404 h 92404"/>
                <a:gd name="connsiteX66" fmla="*/ 1336769 w 2972814"/>
                <a:gd name="connsiteY66" fmla="*/ 92404 h 92404"/>
                <a:gd name="connsiteX67" fmla="*/ 1356721 w 2972814"/>
                <a:gd name="connsiteY67" fmla="*/ 92404 h 92404"/>
                <a:gd name="connsiteX68" fmla="*/ 1376673 w 2972814"/>
                <a:gd name="connsiteY68" fmla="*/ 92404 h 92404"/>
                <a:gd name="connsiteX69" fmla="*/ 1396624 w 2972814"/>
                <a:gd name="connsiteY69" fmla="*/ 92404 h 92404"/>
                <a:gd name="connsiteX70" fmla="*/ 1416576 w 2972814"/>
                <a:gd name="connsiteY70" fmla="*/ 92404 h 92404"/>
                <a:gd name="connsiteX71" fmla="*/ 1436528 w 2972814"/>
                <a:gd name="connsiteY71" fmla="*/ 92404 h 92404"/>
                <a:gd name="connsiteX72" fmla="*/ 1456480 w 2972814"/>
                <a:gd name="connsiteY72" fmla="*/ 92404 h 92404"/>
                <a:gd name="connsiteX73" fmla="*/ 1476431 w 2972814"/>
                <a:gd name="connsiteY73" fmla="*/ 92404 h 92404"/>
                <a:gd name="connsiteX74" fmla="*/ 1496383 w 2972814"/>
                <a:gd name="connsiteY74" fmla="*/ 92404 h 92404"/>
                <a:gd name="connsiteX75" fmla="*/ 1516335 w 2972814"/>
                <a:gd name="connsiteY75" fmla="*/ 92404 h 92404"/>
                <a:gd name="connsiteX76" fmla="*/ 1536287 w 2972814"/>
                <a:gd name="connsiteY76" fmla="*/ 92404 h 92404"/>
                <a:gd name="connsiteX77" fmla="*/ 1556239 w 2972814"/>
                <a:gd name="connsiteY77" fmla="*/ 92404 h 92404"/>
                <a:gd name="connsiteX78" fmla="*/ 1576190 w 2972814"/>
                <a:gd name="connsiteY78" fmla="*/ 92404 h 92404"/>
                <a:gd name="connsiteX79" fmla="*/ 1596142 w 2972814"/>
                <a:gd name="connsiteY79" fmla="*/ 92404 h 92404"/>
                <a:gd name="connsiteX80" fmla="*/ 1616094 w 2972814"/>
                <a:gd name="connsiteY80" fmla="*/ 92404 h 92404"/>
                <a:gd name="connsiteX81" fmla="*/ 1636046 w 2972814"/>
                <a:gd name="connsiteY81" fmla="*/ 92404 h 92404"/>
                <a:gd name="connsiteX82" fmla="*/ 1655997 w 2972814"/>
                <a:gd name="connsiteY82" fmla="*/ 92404 h 92404"/>
                <a:gd name="connsiteX83" fmla="*/ 1675949 w 2972814"/>
                <a:gd name="connsiteY83" fmla="*/ 92404 h 92404"/>
                <a:gd name="connsiteX84" fmla="*/ 1695901 w 2972814"/>
                <a:gd name="connsiteY84" fmla="*/ 92404 h 92404"/>
                <a:gd name="connsiteX85" fmla="*/ 1715853 w 2972814"/>
                <a:gd name="connsiteY85" fmla="*/ 92404 h 92404"/>
                <a:gd name="connsiteX86" fmla="*/ 1735805 w 2972814"/>
                <a:gd name="connsiteY86" fmla="*/ 92404 h 92404"/>
                <a:gd name="connsiteX87" fmla="*/ 1755756 w 2972814"/>
                <a:gd name="connsiteY87" fmla="*/ 92404 h 92404"/>
                <a:gd name="connsiteX88" fmla="*/ 1775708 w 2972814"/>
                <a:gd name="connsiteY88" fmla="*/ 92404 h 92404"/>
                <a:gd name="connsiteX89" fmla="*/ 1795660 w 2972814"/>
                <a:gd name="connsiteY89" fmla="*/ 92404 h 92404"/>
                <a:gd name="connsiteX90" fmla="*/ 1815612 w 2972814"/>
                <a:gd name="connsiteY90" fmla="*/ 92404 h 92404"/>
                <a:gd name="connsiteX91" fmla="*/ 1835563 w 2972814"/>
                <a:gd name="connsiteY91" fmla="*/ 92404 h 92404"/>
                <a:gd name="connsiteX92" fmla="*/ 1855515 w 2972814"/>
                <a:gd name="connsiteY92" fmla="*/ 92404 h 92404"/>
                <a:gd name="connsiteX93" fmla="*/ 1875467 w 2972814"/>
                <a:gd name="connsiteY93" fmla="*/ 92404 h 92404"/>
                <a:gd name="connsiteX94" fmla="*/ 1895419 w 2972814"/>
                <a:gd name="connsiteY94" fmla="*/ 92404 h 92404"/>
                <a:gd name="connsiteX95" fmla="*/ 1915371 w 2972814"/>
                <a:gd name="connsiteY95" fmla="*/ 92404 h 92404"/>
                <a:gd name="connsiteX96" fmla="*/ 1935322 w 2972814"/>
                <a:gd name="connsiteY96" fmla="*/ 92404 h 92404"/>
                <a:gd name="connsiteX97" fmla="*/ 1955274 w 2972814"/>
                <a:gd name="connsiteY97" fmla="*/ 92404 h 92404"/>
                <a:gd name="connsiteX98" fmla="*/ 1975226 w 2972814"/>
                <a:gd name="connsiteY98" fmla="*/ 92404 h 92404"/>
                <a:gd name="connsiteX99" fmla="*/ 1995178 w 2972814"/>
                <a:gd name="connsiteY99" fmla="*/ 92404 h 92404"/>
                <a:gd name="connsiteX100" fmla="*/ 2015129 w 2972814"/>
                <a:gd name="connsiteY100" fmla="*/ 92404 h 92404"/>
                <a:gd name="connsiteX101" fmla="*/ 2035081 w 2972814"/>
                <a:gd name="connsiteY101" fmla="*/ 92404 h 92404"/>
                <a:gd name="connsiteX102" fmla="*/ 2055033 w 2972814"/>
                <a:gd name="connsiteY102" fmla="*/ 92404 h 92404"/>
                <a:gd name="connsiteX103" fmla="*/ 2074985 w 2972814"/>
                <a:gd name="connsiteY103" fmla="*/ 92404 h 92404"/>
                <a:gd name="connsiteX104" fmla="*/ 2094936 w 2972814"/>
                <a:gd name="connsiteY104" fmla="*/ 92404 h 92404"/>
                <a:gd name="connsiteX105" fmla="*/ 2114888 w 2972814"/>
                <a:gd name="connsiteY105" fmla="*/ 92404 h 92404"/>
                <a:gd name="connsiteX106" fmla="*/ 2134840 w 2972814"/>
                <a:gd name="connsiteY106" fmla="*/ 92404 h 92404"/>
                <a:gd name="connsiteX107" fmla="*/ 2154792 w 2972814"/>
                <a:gd name="connsiteY107" fmla="*/ 92404 h 92404"/>
                <a:gd name="connsiteX108" fmla="*/ 2174744 w 2972814"/>
                <a:gd name="connsiteY108" fmla="*/ 92404 h 92404"/>
                <a:gd name="connsiteX109" fmla="*/ 2194695 w 2972814"/>
                <a:gd name="connsiteY109" fmla="*/ 92404 h 92404"/>
                <a:gd name="connsiteX110" fmla="*/ 2214647 w 2972814"/>
                <a:gd name="connsiteY110" fmla="*/ 92404 h 92404"/>
                <a:gd name="connsiteX111" fmla="*/ 2234599 w 2972814"/>
                <a:gd name="connsiteY111" fmla="*/ 92404 h 92404"/>
                <a:gd name="connsiteX112" fmla="*/ 2254551 w 2972814"/>
                <a:gd name="connsiteY112" fmla="*/ 92404 h 92404"/>
                <a:gd name="connsiteX113" fmla="*/ 2274502 w 2972814"/>
                <a:gd name="connsiteY113" fmla="*/ 92404 h 92404"/>
                <a:gd name="connsiteX114" fmla="*/ 2294454 w 2972814"/>
                <a:gd name="connsiteY114" fmla="*/ 92404 h 92404"/>
                <a:gd name="connsiteX115" fmla="*/ 2314406 w 2972814"/>
                <a:gd name="connsiteY115" fmla="*/ 92404 h 92404"/>
                <a:gd name="connsiteX116" fmla="*/ 2334358 w 2972814"/>
                <a:gd name="connsiteY116" fmla="*/ 92404 h 92404"/>
                <a:gd name="connsiteX117" fmla="*/ 2354310 w 2972814"/>
                <a:gd name="connsiteY117" fmla="*/ 92404 h 92404"/>
                <a:gd name="connsiteX118" fmla="*/ 2374261 w 2972814"/>
                <a:gd name="connsiteY118" fmla="*/ 92404 h 92404"/>
                <a:gd name="connsiteX119" fmla="*/ 2394213 w 2972814"/>
                <a:gd name="connsiteY119" fmla="*/ 92404 h 92404"/>
                <a:gd name="connsiteX120" fmla="*/ 2414165 w 2972814"/>
                <a:gd name="connsiteY120" fmla="*/ 92404 h 92404"/>
                <a:gd name="connsiteX121" fmla="*/ 2434117 w 2972814"/>
                <a:gd name="connsiteY121" fmla="*/ 92404 h 92404"/>
                <a:gd name="connsiteX122" fmla="*/ 2454068 w 2972814"/>
                <a:gd name="connsiteY122" fmla="*/ 92404 h 92404"/>
                <a:gd name="connsiteX123" fmla="*/ 2474020 w 2972814"/>
                <a:gd name="connsiteY123" fmla="*/ 92404 h 92404"/>
                <a:gd name="connsiteX124" fmla="*/ 2493972 w 2972814"/>
                <a:gd name="connsiteY124" fmla="*/ 92404 h 92404"/>
                <a:gd name="connsiteX125" fmla="*/ 2513924 w 2972814"/>
                <a:gd name="connsiteY125" fmla="*/ 92404 h 92404"/>
                <a:gd name="connsiteX126" fmla="*/ 2533876 w 2972814"/>
                <a:gd name="connsiteY126" fmla="*/ 92404 h 92404"/>
                <a:gd name="connsiteX127" fmla="*/ 2553827 w 2972814"/>
                <a:gd name="connsiteY127" fmla="*/ 92404 h 92404"/>
                <a:gd name="connsiteX128" fmla="*/ 2573779 w 2972814"/>
                <a:gd name="connsiteY128" fmla="*/ 92404 h 92404"/>
                <a:gd name="connsiteX129" fmla="*/ 2593731 w 2972814"/>
                <a:gd name="connsiteY129" fmla="*/ 92404 h 92404"/>
                <a:gd name="connsiteX130" fmla="*/ 2613683 w 2972814"/>
                <a:gd name="connsiteY130" fmla="*/ 92404 h 92404"/>
                <a:gd name="connsiteX131" fmla="*/ 2633634 w 2972814"/>
                <a:gd name="connsiteY131" fmla="*/ 92404 h 92404"/>
                <a:gd name="connsiteX132" fmla="*/ 2653586 w 2972814"/>
                <a:gd name="connsiteY132" fmla="*/ 92404 h 92404"/>
                <a:gd name="connsiteX133" fmla="*/ 2673538 w 2972814"/>
                <a:gd name="connsiteY133" fmla="*/ 92404 h 92404"/>
                <a:gd name="connsiteX134" fmla="*/ 2693490 w 2972814"/>
                <a:gd name="connsiteY134" fmla="*/ 92404 h 92404"/>
                <a:gd name="connsiteX135" fmla="*/ 2713441 w 2972814"/>
                <a:gd name="connsiteY135" fmla="*/ 92404 h 92404"/>
                <a:gd name="connsiteX136" fmla="*/ 2733393 w 2972814"/>
                <a:gd name="connsiteY136" fmla="*/ 92404 h 92404"/>
                <a:gd name="connsiteX137" fmla="*/ 2753345 w 2972814"/>
                <a:gd name="connsiteY137" fmla="*/ 92404 h 92404"/>
                <a:gd name="connsiteX138" fmla="*/ 2773297 w 2972814"/>
                <a:gd name="connsiteY138" fmla="*/ 92404 h 92404"/>
                <a:gd name="connsiteX139" fmla="*/ 2793249 w 2972814"/>
                <a:gd name="connsiteY139" fmla="*/ 92404 h 92404"/>
                <a:gd name="connsiteX140" fmla="*/ 2813200 w 2972814"/>
                <a:gd name="connsiteY140" fmla="*/ 92404 h 92404"/>
                <a:gd name="connsiteX141" fmla="*/ 2833152 w 2972814"/>
                <a:gd name="connsiteY141" fmla="*/ 92404 h 92404"/>
                <a:gd name="connsiteX142" fmla="*/ 2853104 w 2972814"/>
                <a:gd name="connsiteY142" fmla="*/ 92404 h 92404"/>
                <a:gd name="connsiteX143" fmla="*/ 2873056 w 2972814"/>
                <a:gd name="connsiteY143" fmla="*/ 92404 h 92404"/>
                <a:gd name="connsiteX144" fmla="*/ 2893007 w 2972814"/>
                <a:gd name="connsiteY144" fmla="*/ 92404 h 92404"/>
                <a:gd name="connsiteX145" fmla="*/ 2912959 w 2972814"/>
                <a:gd name="connsiteY145" fmla="*/ 92404 h 92404"/>
                <a:gd name="connsiteX146" fmla="*/ 2932911 w 2972814"/>
                <a:gd name="connsiteY146" fmla="*/ 92404 h 92404"/>
                <a:gd name="connsiteX147" fmla="*/ 2952863 w 2972814"/>
                <a:gd name="connsiteY147" fmla="*/ 92404 h 92404"/>
                <a:gd name="connsiteX148" fmla="*/ 2972815 w 2972814"/>
                <a:gd name="connsiteY148" fmla="*/ 92404 h 92404"/>
                <a:gd name="connsiteX149" fmla="*/ 2972815 w 2972814"/>
                <a:gd name="connsiteY149" fmla="*/ 82413 h 92404"/>
                <a:gd name="connsiteX150" fmla="*/ 2972815 w 2972814"/>
                <a:gd name="connsiteY150" fmla="*/ 72421 h 92404"/>
                <a:gd name="connsiteX151" fmla="*/ 2972815 w 2972814"/>
                <a:gd name="connsiteY151" fmla="*/ 62430 h 92404"/>
                <a:gd name="connsiteX152" fmla="*/ 2972815 w 2972814"/>
                <a:gd name="connsiteY152" fmla="*/ 52438 h 92404"/>
                <a:gd name="connsiteX153" fmla="*/ 2972815 w 2972814"/>
                <a:gd name="connsiteY153" fmla="*/ 42447 h 92404"/>
                <a:gd name="connsiteX154" fmla="*/ 2972815 w 2972814"/>
                <a:gd name="connsiteY154" fmla="*/ 32455 h 92404"/>
                <a:gd name="connsiteX155" fmla="*/ 2972815 w 2972814"/>
                <a:gd name="connsiteY155" fmla="*/ 22464 h 92404"/>
                <a:gd name="connsiteX156" fmla="*/ 2972815 w 2972814"/>
                <a:gd name="connsiteY156" fmla="*/ 12472 h 92404"/>
                <a:gd name="connsiteX157" fmla="*/ 2972815 w 2972814"/>
                <a:gd name="connsiteY157" fmla="*/ 2481 h 92404"/>
                <a:gd name="connsiteX158" fmla="*/ 2972815 w 2972814"/>
                <a:gd name="connsiteY158" fmla="*/ 0 h 92404"/>
                <a:gd name="connsiteX159" fmla="*/ 2952863 w 2972814"/>
                <a:gd name="connsiteY159" fmla="*/ 0 h 92404"/>
                <a:gd name="connsiteX160" fmla="*/ 2932911 w 2972814"/>
                <a:gd name="connsiteY160" fmla="*/ 0 h 92404"/>
                <a:gd name="connsiteX161" fmla="*/ 2912959 w 2972814"/>
                <a:gd name="connsiteY161" fmla="*/ 0 h 92404"/>
                <a:gd name="connsiteX162" fmla="*/ 2893007 w 2972814"/>
                <a:gd name="connsiteY162" fmla="*/ 0 h 92404"/>
                <a:gd name="connsiteX163" fmla="*/ 2873056 w 2972814"/>
                <a:gd name="connsiteY163" fmla="*/ 0 h 92404"/>
                <a:gd name="connsiteX164" fmla="*/ 2853104 w 2972814"/>
                <a:gd name="connsiteY164" fmla="*/ 0 h 92404"/>
                <a:gd name="connsiteX165" fmla="*/ 2833152 w 2972814"/>
                <a:gd name="connsiteY165" fmla="*/ 0 h 92404"/>
                <a:gd name="connsiteX166" fmla="*/ 2813200 w 2972814"/>
                <a:gd name="connsiteY166" fmla="*/ 0 h 92404"/>
                <a:gd name="connsiteX167" fmla="*/ 2793249 w 2972814"/>
                <a:gd name="connsiteY167" fmla="*/ 0 h 92404"/>
                <a:gd name="connsiteX168" fmla="*/ 2773297 w 2972814"/>
                <a:gd name="connsiteY168" fmla="*/ 0 h 92404"/>
                <a:gd name="connsiteX169" fmla="*/ 2753345 w 2972814"/>
                <a:gd name="connsiteY169" fmla="*/ 0 h 92404"/>
                <a:gd name="connsiteX170" fmla="*/ 2733393 w 2972814"/>
                <a:gd name="connsiteY170" fmla="*/ 0 h 92404"/>
                <a:gd name="connsiteX171" fmla="*/ 2713441 w 2972814"/>
                <a:gd name="connsiteY171" fmla="*/ 0 h 92404"/>
                <a:gd name="connsiteX172" fmla="*/ 2693490 w 2972814"/>
                <a:gd name="connsiteY172" fmla="*/ 0 h 92404"/>
                <a:gd name="connsiteX173" fmla="*/ 2673538 w 2972814"/>
                <a:gd name="connsiteY173" fmla="*/ 0 h 92404"/>
                <a:gd name="connsiteX174" fmla="*/ 2653586 w 2972814"/>
                <a:gd name="connsiteY174" fmla="*/ 0 h 92404"/>
                <a:gd name="connsiteX175" fmla="*/ 2633634 w 2972814"/>
                <a:gd name="connsiteY175" fmla="*/ 0 h 92404"/>
                <a:gd name="connsiteX176" fmla="*/ 2613683 w 2972814"/>
                <a:gd name="connsiteY176" fmla="*/ 0 h 92404"/>
                <a:gd name="connsiteX177" fmla="*/ 2593731 w 2972814"/>
                <a:gd name="connsiteY177" fmla="*/ 0 h 92404"/>
                <a:gd name="connsiteX178" fmla="*/ 2573779 w 2972814"/>
                <a:gd name="connsiteY178" fmla="*/ 0 h 92404"/>
                <a:gd name="connsiteX179" fmla="*/ 2553827 w 2972814"/>
                <a:gd name="connsiteY179" fmla="*/ 0 h 92404"/>
                <a:gd name="connsiteX180" fmla="*/ 2533876 w 2972814"/>
                <a:gd name="connsiteY180" fmla="*/ 0 h 92404"/>
                <a:gd name="connsiteX181" fmla="*/ 2513924 w 2972814"/>
                <a:gd name="connsiteY181" fmla="*/ 0 h 92404"/>
                <a:gd name="connsiteX182" fmla="*/ 2493972 w 2972814"/>
                <a:gd name="connsiteY182" fmla="*/ 0 h 92404"/>
                <a:gd name="connsiteX183" fmla="*/ 2474020 w 2972814"/>
                <a:gd name="connsiteY183" fmla="*/ 0 h 92404"/>
                <a:gd name="connsiteX184" fmla="*/ 2454068 w 2972814"/>
                <a:gd name="connsiteY184" fmla="*/ 0 h 92404"/>
                <a:gd name="connsiteX185" fmla="*/ 2434117 w 2972814"/>
                <a:gd name="connsiteY185" fmla="*/ 0 h 92404"/>
                <a:gd name="connsiteX186" fmla="*/ 2414165 w 2972814"/>
                <a:gd name="connsiteY186" fmla="*/ 0 h 92404"/>
                <a:gd name="connsiteX187" fmla="*/ 2394213 w 2972814"/>
                <a:gd name="connsiteY187" fmla="*/ 0 h 92404"/>
                <a:gd name="connsiteX188" fmla="*/ 2374261 w 2972814"/>
                <a:gd name="connsiteY188" fmla="*/ 0 h 92404"/>
                <a:gd name="connsiteX189" fmla="*/ 2354310 w 2972814"/>
                <a:gd name="connsiteY189" fmla="*/ 0 h 92404"/>
                <a:gd name="connsiteX190" fmla="*/ 2334358 w 2972814"/>
                <a:gd name="connsiteY190" fmla="*/ 0 h 92404"/>
                <a:gd name="connsiteX191" fmla="*/ 2314406 w 2972814"/>
                <a:gd name="connsiteY191" fmla="*/ 0 h 92404"/>
                <a:gd name="connsiteX192" fmla="*/ 2294454 w 2972814"/>
                <a:gd name="connsiteY192" fmla="*/ 0 h 92404"/>
                <a:gd name="connsiteX193" fmla="*/ 2274502 w 2972814"/>
                <a:gd name="connsiteY193" fmla="*/ 0 h 92404"/>
                <a:gd name="connsiteX194" fmla="*/ 2254551 w 2972814"/>
                <a:gd name="connsiteY194" fmla="*/ 0 h 92404"/>
                <a:gd name="connsiteX195" fmla="*/ 2234599 w 2972814"/>
                <a:gd name="connsiteY195" fmla="*/ 0 h 92404"/>
                <a:gd name="connsiteX196" fmla="*/ 2214647 w 2972814"/>
                <a:gd name="connsiteY196" fmla="*/ 0 h 92404"/>
                <a:gd name="connsiteX197" fmla="*/ 2194695 w 2972814"/>
                <a:gd name="connsiteY197" fmla="*/ 0 h 92404"/>
                <a:gd name="connsiteX198" fmla="*/ 2174744 w 2972814"/>
                <a:gd name="connsiteY198" fmla="*/ 0 h 92404"/>
                <a:gd name="connsiteX199" fmla="*/ 2154792 w 2972814"/>
                <a:gd name="connsiteY199" fmla="*/ 0 h 92404"/>
                <a:gd name="connsiteX200" fmla="*/ 2134840 w 2972814"/>
                <a:gd name="connsiteY200" fmla="*/ 0 h 92404"/>
                <a:gd name="connsiteX201" fmla="*/ 2114888 w 2972814"/>
                <a:gd name="connsiteY201" fmla="*/ 0 h 92404"/>
                <a:gd name="connsiteX202" fmla="*/ 2094936 w 2972814"/>
                <a:gd name="connsiteY202" fmla="*/ 0 h 92404"/>
                <a:gd name="connsiteX203" fmla="*/ 2074985 w 2972814"/>
                <a:gd name="connsiteY203" fmla="*/ 0 h 92404"/>
                <a:gd name="connsiteX204" fmla="*/ 2055033 w 2972814"/>
                <a:gd name="connsiteY204" fmla="*/ 0 h 92404"/>
                <a:gd name="connsiteX205" fmla="*/ 2035081 w 2972814"/>
                <a:gd name="connsiteY205" fmla="*/ 0 h 92404"/>
                <a:gd name="connsiteX206" fmla="*/ 2015129 w 2972814"/>
                <a:gd name="connsiteY206" fmla="*/ 0 h 92404"/>
                <a:gd name="connsiteX207" fmla="*/ 1995178 w 2972814"/>
                <a:gd name="connsiteY207" fmla="*/ 0 h 92404"/>
                <a:gd name="connsiteX208" fmla="*/ 1975226 w 2972814"/>
                <a:gd name="connsiteY208" fmla="*/ 0 h 92404"/>
                <a:gd name="connsiteX209" fmla="*/ 1955274 w 2972814"/>
                <a:gd name="connsiteY209" fmla="*/ 0 h 92404"/>
                <a:gd name="connsiteX210" fmla="*/ 1935322 w 2972814"/>
                <a:gd name="connsiteY210" fmla="*/ 0 h 92404"/>
                <a:gd name="connsiteX211" fmla="*/ 1915371 w 2972814"/>
                <a:gd name="connsiteY211" fmla="*/ 0 h 92404"/>
                <a:gd name="connsiteX212" fmla="*/ 1895419 w 2972814"/>
                <a:gd name="connsiteY212" fmla="*/ 0 h 92404"/>
                <a:gd name="connsiteX213" fmla="*/ 1875467 w 2972814"/>
                <a:gd name="connsiteY213" fmla="*/ 0 h 92404"/>
                <a:gd name="connsiteX214" fmla="*/ 1855515 w 2972814"/>
                <a:gd name="connsiteY214" fmla="*/ 0 h 92404"/>
                <a:gd name="connsiteX215" fmla="*/ 1835563 w 2972814"/>
                <a:gd name="connsiteY215" fmla="*/ 0 h 92404"/>
                <a:gd name="connsiteX216" fmla="*/ 1815612 w 2972814"/>
                <a:gd name="connsiteY216" fmla="*/ 0 h 92404"/>
                <a:gd name="connsiteX217" fmla="*/ 1795660 w 2972814"/>
                <a:gd name="connsiteY217" fmla="*/ 0 h 92404"/>
                <a:gd name="connsiteX218" fmla="*/ 1775708 w 2972814"/>
                <a:gd name="connsiteY218" fmla="*/ 0 h 92404"/>
                <a:gd name="connsiteX219" fmla="*/ 1755756 w 2972814"/>
                <a:gd name="connsiteY219" fmla="*/ 0 h 92404"/>
                <a:gd name="connsiteX220" fmla="*/ 1735805 w 2972814"/>
                <a:gd name="connsiteY220" fmla="*/ 0 h 92404"/>
                <a:gd name="connsiteX221" fmla="*/ 1715853 w 2972814"/>
                <a:gd name="connsiteY221" fmla="*/ 0 h 92404"/>
                <a:gd name="connsiteX222" fmla="*/ 1695901 w 2972814"/>
                <a:gd name="connsiteY222" fmla="*/ 0 h 92404"/>
                <a:gd name="connsiteX223" fmla="*/ 1675949 w 2972814"/>
                <a:gd name="connsiteY223" fmla="*/ 0 h 92404"/>
                <a:gd name="connsiteX224" fmla="*/ 1655997 w 2972814"/>
                <a:gd name="connsiteY224" fmla="*/ 0 h 92404"/>
                <a:gd name="connsiteX225" fmla="*/ 1636046 w 2972814"/>
                <a:gd name="connsiteY225" fmla="*/ 0 h 92404"/>
                <a:gd name="connsiteX226" fmla="*/ 1616094 w 2972814"/>
                <a:gd name="connsiteY226" fmla="*/ 0 h 92404"/>
                <a:gd name="connsiteX227" fmla="*/ 1596142 w 2972814"/>
                <a:gd name="connsiteY227" fmla="*/ 0 h 92404"/>
                <a:gd name="connsiteX228" fmla="*/ 1576190 w 2972814"/>
                <a:gd name="connsiteY228" fmla="*/ 0 h 92404"/>
                <a:gd name="connsiteX229" fmla="*/ 1556239 w 2972814"/>
                <a:gd name="connsiteY229" fmla="*/ 0 h 92404"/>
                <a:gd name="connsiteX230" fmla="*/ 1536287 w 2972814"/>
                <a:gd name="connsiteY230" fmla="*/ 0 h 92404"/>
                <a:gd name="connsiteX231" fmla="*/ 1516335 w 2972814"/>
                <a:gd name="connsiteY231" fmla="*/ 0 h 92404"/>
                <a:gd name="connsiteX232" fmla="*/ 1496383 w 2972814"/>
                <a:gd name="connsiteY232" fmla="*/ 0 h 92404"/>
                <a:gd name="connsiteX233" fmla="*/ 1476431 w 2972814"/>
                <a:gd name="connsiteY233" fmla="*/ 0 h 92404"/>
                <a:gd name="connsiteX234" fmla="*/ 1456480 w 2972814"/>
                <a:gd name="connsiteY234" fmla="*/ 0 h 92404"/>
                <a:gd name="connsiteX235" fmla="*/ 1436528 w 2972814"/>
                <a:gd name="connsiteY235" fmla="*/ 0 h 92404"/>
                <a:gd name="connsiteX236" fmla="*/ 1416576 w 2972814"/>
                <a:gd name="connsiteY236" fmla="*/ 0 h 92404"/>
                <a:gd name="connsiteX237" fmla="*/ 1396624 w 2972814"/>
                <a:gd name="connsiteY237" fmla="*/ 0 h 92404"/>
                <a:gd name="connsiteX238" fmla="*/ 1376673 w 2972814"/>
                <a:gd name="connsiteY238" fmla="*/ 0 h 92404"/>
                <a:gd name="connsiteX239" fmla="*/ 1356721 w 2972814"/>
                <a:gd name="connsiteY239" fmla="*/ 0 h 92404"/>
                <a:gd name="connsiteX240" fmla="*/ 1336769 w 2972814"/>
                <a:gd name="connsiteY240" fmla="*/ 0 h 92404"/>
                <a:gd name="connsiteX241" fmla="*/ 1316817 w 2972814"/>
                <a:gd name="connsiteY241" fmla="*/ 0 h 92404"/>
                <a:gd name="connsiteX242" fmla="*/ 1296865 w 2972814"/>
                <a:gd name="connsiteY242" fmla="*/ 0 h 92404"/>
                <a:gd name="connsiteX243" fmla="*/ 1276914 w 2972814"/>
                <a:gd name="connsiteY243" fmla="*/ 0 h 92404"/>
                <a:gd name="connsiteX244" fmla="*/ 1256962 w 2972814"/>
                <a:gd name="connsiteY244" fmla="*/ 0 h 92404"/>
                <a:gd name="connsiteX245" fmla="*/ 1237010 w 2972814"/>
                <a:gd name="connsiteY245" fmla="*/ 0 h 92404"/>
                <a:gd name="connsiteX246" fmla="*/ 1217058 w 2972814"/>
                <a:gd name="connsiteY246" fmla="*/ 0 h 92404"/>
                <a:gd name="connsiteX247" fmla="*/ 1197107 w 2972814"/>
                <a:gd name="connsiteY247" fmla="*/ 0 h 92404"/>
                <a:gd name="connsiteX248" fmla="*/ 1177155 w 2972814"/>
                <a:gd name="connsiteY248" fmla="*/ 0 h 92404"/>
                <a:gd name="connsiteX249" fmla="*/ 1157203 w 2972814"/>
                <a:gd name="connsiteY249" fmla="*/ 0 h 92404"/>
                <a:gd name="connsiteX250" fmla="*/ 1137251 w 2972814"/>
                <a:gd name="connsiteY250" fmla="*/ 0 h 92404"/>
                <a:gd name="connsiteX251" fmla="*/ 1117299 w 2972814"/>
                <a:gd name="connsiteY251" fmla="*/ 0 h 92404"/>
                <a:gd name="connsiteX252" fmla="*/ 1097348 w 2972814"/>
                <a:gd name="connsiteY252" fmla="*/ 0 h 92404"/>
                <a:gd name="connsiteX253" fmla="*/ 1077396 w 2972814"/>
                <a:gd name="connsiteY253" fmla="*/ 0 h 92404"/>
                <a:gd name="connsiteX254" fmla="*/ 1057444 w 2972814"/>
                <a:gd name="connsiteY254" fmla="*/ 0 h 92404"/>
                <a:gd name="connsiteX255" fmla="*/ 1037492 w 2972814"/>
                <a:gd name="connsiteY255" fmla="*/ 0 h 92404"/>
                <a:gd name="connsiteX256" fmla="*/ 1017541 w 2972814"/>
                <a:gd name="connsiteY256" fmla="*/ 0 h 92404"/>
                <a:gd name="connsiteX257" fmla="*/ 997589 w 2972814"/>
                <a:gd name="connsiteY257" fmla="*/ 0 h 92404"/>
                <a:gd name="connsiteX258" fmla="*/ 977637 w 2972814"/>
                <a:gd name="connsiteY258" fmla="*/ 0 h 92404"/>
                <a:gd name="connsiteX259" fmla="*/ 957685 w 2972814"/>
                <a:gd name="connsiteY259" fmla="*/ 0 h 92404"/>
                <a:gd name="connsiteX260" fmla="*/ 937733 w 2972814"/>
                <a:gd name="connsiteY260" fmla="*/ 0 h 92404"/>
                <a:gd name="connsiteX261" fmla="*/ 917782 w 2972814"/>
                <a:gd name="connsiteY261" fmla="*/ 0 h 92404"/>
                <a:gd name="connsiteX262" fmla="*/ 897830 w 2972814"/>
                <a:gd name="connsiteY262" fmla="*/ 0 h 92404"/>
                <a:gd name="connsiteX263" fmla="*/ 877878 w 2972814"/>
                <a:gd name="connsiteY263" fmla="*/ 0 h 92404"/>
                <a:gd name="connsiteX264" fmla="*/ 857926 w 2972814"/>
                <a:gd name="connsiteY264" fmla="*/ 0 h 92404"/>
                <a:gd name="connsiteX265" fmla="*/ 837975 w 2972814"/>
                <a:gd name="connsiteY265" fmla="*/ 0 h 92404"/>
                <a:gd name="connsiteX266" fmla="*/ 818023 w 2972814"/>
                <a:gd name="connsiteY266" fmla="*/ 0 h 92404"/>
                <a:gd name="connsiteX267" fmla="*/ 798071 w 2972814"/>
                <a:gd name="connsiteY267" fmla="*/ 0 h 92404"/>
                <a:gd name="connsiteX268" fmla="*/ 778119 w 2972814"/>
                <a:gd name="connsiteY268" fmla="*/ 0 h 92404"/>
                <a:gd name="connsiteX269" fmla="*/ 758167 w 2972814"/>
                <a:gd name="connsiteY269" fmla="*/ 0 h 92404"/>
                <a:gd name="connsiteX270" fmla="*/ 738216 w 2972814"/>
                <a:gd name="connsiteY270" fmla="*/ 0 h 92404"/>
                <a:gd name="connsiteX271" fmla="*/ 718264 w 2972814"/>
                <a:gd name="connsiteY271" fmla="*/ 0 h 92404"/>
                <a:gd name="connsiteX272" fmla="*/ 698312 w 2972814"/>
                <a:gd name="connsiteY272" fmla="*/ 0 h 92404"/>
                <a:gd name="connsiteX273" fmla="*/ 678360 w 2972814"/>
                <a:gd name="connsiteY273" fmla="*/ 0 h 92404"/>
                <a:gd name="connsiteX274" fmla="*/ 658409 w 2972814"/>
                <a:gd name="connsiteY274" fmla="*/ 0 h 92404"/>
                <a:gd name="connsiteX275" fmla="*/ 638457 w 2972814"/>
                <a:gd name="connsiteY275" fmla="*/ 0 h 92404"/>
                <a:gd name="connsiteX276" fmla="*/ 618505 w 2972814"/>
                <a:gd name="connsiteY276" fmla="*/ 0 h 92404"/>
                <a:gd name="connsiteX277" fmla="*/ 598553 w 2972814"/>
                <a:gd name="connsiteY277" fmla="*/ 0 h 92404"/>
                <a:gd name="connsiteX278" fmla="*/ 578601 w 2972814"/>
                <a:gd name="connsiteY278" fmla="*/ 0 h 92404"/>
                <a:gd name="connsiteX279" fmla="*/ 558650 w 2972814"/>
                <a:gd name="connsiteY279" fmla="*/ 0 h 92404"/>
                <a:gd name="connsiteX280" fmla="*/ 538698 w 2972814"/>
                <a:gd name="connsiteY280" fmla="*/ 0 h 92404"/>
                <a:gd name="connsiteX281" fmla="*/ 518746 w 2972814"/>
                <a:gd name="connsiteY281" fmla="*/ 0 h 92404"/>
                <a:gd name="connsiteX282" fmla="*/ 498794 w 2972814"/>
                <a:gd name="connsiteY282" fmla="*/ 0 h 92404"/>
                <a:gd name="connsiteX283" fmla="*/ 478843 w 2972814"/>
                <a:gd name="connsiteY283" fmla="*/ 0 h 92404"/>
                <a:gd name="connsiteX284" fmla="*/ 458891 w 2972814"/>
                <a:gd name="connsiteY284" fmla="*/ 0 h 92404"/>
                <a:gd name="connsiteX285" fmla="*/ 438939 w 2972814"/>
                <a:gd name="connsiteY285" fmla="*/ 0 h 92404"/>
                <a:gd name="connsiteX286" fmla="*/ 418987 w 2972814"/>
                <a:gd name="connsiteY286" fmla="*/ 0 h 92404"/>
                <a:gd name="connsiteX287" fmla="*/ 399036 w 2972814"/>
                <a:gd name="connsiteY287" fmla="*/ 0 h 92404"/>
                <a:gd name="connsiteX288" fmla="*/ 379084 w 2972814"/>
                <a:gd name="connsiteY288" fmla="*/ 0 h 92404"/>
                <a:gd name="connsiteX289" fmla="*/ 359132 w 2972814"/>
                <a:gd name="connsiteY289" fmla="*/ 0 h 92404"/>
                <a:gd name="connsiteX290" fmla="*/ 339180 w 2972814"/>
                <a:gd name="connsiteY290" fmla="*/ 0 h 92404"/>
                <a:gd name="connsiteX291" fmla="*/ 319228 w 2972814"/>
                <a:gd name="connsiteY291" fmla="*/ 0 h 92404"/>
                <a:gd name="connsiteX292" fmla="*/ 299277 w 2972814"/>
                <a:gd name="connsiteY292" fmla="*/ 0 h 92404"/>
                <a:gd name="connsiteX293" fmla="*/ 279325 w 2972814"/>
                <a:gd name="connsiteY293" fmla="*/ 0 h 92404"/>
                <a:gd name="connsiteX294" fmla="*/ 259373 w 2972814"/>
                <a:gd name="connsiteY294" fmla="*/ 0 h 92404"/>
                <a:gd name="connsiteX295" fmla="*/ 239421 w 2972814"/>
                <a:gd name="connsiteY295" fmla="*/ 0 h 92404"/>
                <a:gd name="connsiteX296" fmla="*/ 219470 w 2972814"/>
                <a:gd name="connsiteY296" fmla="*/ 0 h 92404"/>
                <a:gd name="connsiteX297" fmla="*/ 199518 w 2972814"/>
                <a:gd name="connsiteY297" fmla="*/ 0 h 92404"/>
                <a:gd name="connsiteX298" fmla="*/ 179566 w 2972814"/>
                <a:gd name="connsiteY298" fmla="*/ 0 h 92404"/>
                <a:gd name="connsiteX299" fmla="*/ 159614 w 2972814"/>
                <a:gd name="connsiteY299" fmla="*/ 0 h 92404"/>
                <a:gd name="connsiteX300" fmla="*/ 139662 w 2972814"/>
                <a:gd name="connsiteY300" fmla="*/ 0 h 92404"/>
                <a:gd name="connsiteX301" fmla="*/ 119711 w 2972814"/>
                <a:gd name="connsiteY301" fmla="*/ 0 h 92404"/>
                <a:gd name="connsiteX302" fmla="*/ 99759 w 2972814"/>
                <a:gd name="connsiteY302" fmla="*/ 0 h 92404"/>
                <a:gd name="connsiteX303" fmla="*/ 79807 w 2972814"/>
                <a:gd name="connsiteY303" fmla="*/ 0 h 92404"/>
                <a:gd name="connsiteX304" fmla="*/ 59855 w 2972814"/>
                <a:gd name="connsiteY304" fmla="*/ 0 h 92404"/>
                <a:gd name="connsiteX305" fmla="*/ 39904 w 2972814"/>
                <a:gd name="connsiteY305" fmla="*/ 0 h 92404"/>
                <a:gd name="connsiteX306" fmla="*/ 19952 w 2972814"/>
                <a:gd name="connsiteY306" fmla="*/ 0 h 92404"/>
                <a:gd name="connsiteX307" fmla="*/ 0 w 2972814"/>
                <a:gd name="connsiteY307" fmla="*/ 0 h 92404"/>
                <a:gd name="connsiteX308" fmla="*/ 0 w 2972814"/>
                <a:gd name="connsiteY308" fmla="*/ 2481 h 92404"/>
                <a:gd name="connsiteX309" fmla="*/ 0 w 2972814"/>
                <a:gd name="connsiteY309" fmla="*/ 12472 h 92404"/>
                <a:gd name="connsiteX310" fmla="*/ 0 w 2972814"/>
                <a:gd name="connsiteY310" fmla="*/ 22464 h 92404"/>
                <a:gd name="connsiteX311" fmla="*/ 0 w 2972814"/>
                <a:gd name="connsiteY311" fmla="*/ 32455 h 92404"/>
                <a:gd name="connsiteX312" fmla="*/ 0 w 2972814"/>
                <a:gd name="connsiteY312" fmla="*/ 42447 h 92404"/>
                <a:gd name="connsiteX313" fmla="*/ 0 w 2972814"/>
                <a:gd name="connsiteY313" fmla="*/ 52438 h 92404"/>
                <a:gd name="connsiteX314" fmla="*/ 0 w 2972814"/>
                <a:gd name="connsiteY314" fmla="*/ 62430 h 92404"/>
                <a:gd name="connsiteX315" fmla="*/ 0 w 2972814"/>
                <a:gd name="connsiteY315" fmla="*/ 72421 h 92404"/>
                <a:gd name="connsiteX316" fmla="*/ 0 w 2972814"/>
                <a:gd name="connsiteY316" fmla="*/ 82413 h 92404"/>
                <a:gd name="connsiteX317" fmla="*/ 0 w 2972814"/>
                <a:gd name="connsiteY317" fmla="*/ 92404 h 9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2972814" h="92404">
                  <a:moveTo>
                    <a:pt x="19952" y="92404"/>
                  </a:moveTo>
                  <a:lnTo>
                    <a:pt x="39904" y="92404"/>
                  </a:lnTo>
                  <a:lnTo>
                    <a:pt x="59855" y="92404"/>
                  </a:lnTo>
                  <a:lnTo>
                    <a:pt x="79807" y="92404"/>
                  </a:lnTo>
                  <a:lnTo>
                    <a:pt x="99759" y="92404"/>
                  </a:lnTo>
                  <a:lnTo>
                    <a:pt x="119711" y="92404"/>
                  </a:lnTo>
                  <a:lnTo>
                    <a:pt x="139662" y="92404"/>
                  </a:lnTo>
                  <a:lnTo>
                    <a:pt x="159614" y="92404"/>
                  </a:lnTo>
                  <a:lnTo>
                    <a:pt x="179566" y="92404"/>
                  </a:lnTo>
                  <a:lnTo>
                    <a:pt x="199518" y="92404"/>
                  </a:lnTo>
                  <a:lnTo>
                    <a:pt x="219470" y="92404"/>
                  </a:lnTo>
                  <a:lnTo>
                    <a:pt x="239421" y="92404"/>
                  </a:lnTo>
                  <a:lnTo>
                    <a:pt x="259373" y="92404"/>
                  </a:lnTo>
                  <a:lnTo>
                    <a:pt x="279325" y="92404"/>
                  </a:lnTo>
                  <a:lnTo>
                    <a:pt x="299277" y="92404"/>
                  </a:lnTo>
                  <a:lnTo>
                    <a:pt x="319228" y="92404"/>
                  </a:lnTo>
                  <a:lnTo>
                    <a:pt x="339180" y="92404"/>
                  </a:lnTo>
                  <a:lnTo>
                    <a:pt x="359132" y="92404"/>
                  </a:lnTo>
                  <a:lnTo>
                    <a:pt x="379084" y="92404"/>
                  </a:lnTo>
                  <a:lnTo>
                    <a:pt x="399036" y="92404"/>
                  </a:lnTo>
                  <a:lnTo>
                    <a:pt x="418987" y="92404"/>
                  </a:lnTo>
                  <a:lnTo>
                    <a:pt x="438939" y="92404"/>
                  </a:lnTo>
                  <a:lnTo>
                    <a:pt x="458891" y="92404"/>
                  </a:lnTo>
                  <a:lnTo>
                    <a:pt x="478843" y="92404"/>
                  </a:lnTo>
                  <a:lnTo>
                    <a:pt x="498794" y="92404"/>
                  </a:lnTo>
                  <a:lnTo>
                    <a:pt x="518746" y="92404"/>
                  </a:lnTo>
                  <a:lnTo>
                    <a:pt x="538698" y="92404"/>
                  </a:lnTo>
                  <a:lnTo>
                    <a:pt x="558650" y="92404"/>
                  </a:lnTo>
                  <a:lnTo>
                    <a:pt x="578601" y="92404"/>
                  </a:lnTo>
                  <a:lnTo>
                    <a:pt x="598553" y="92404"/>
                  </a:lnTo>
                  <a:lnTo>
                    <a:pt x="618505" y="92404"/>
                  </a:lnTo>
                  <a:lnTo>
                    <a:pt x="638457" y="92404"/>
                  </a:lnTo>
                  <a:lnTo>
                    <a:pt x="658409" y="92404"/>
                  </a:lnTo>
                  <a:lnTo>
                    <a:pt x="678360" y="92404"/>
                  </a:lnTo>
                  <a:lnTo>
                    <a:pt x="698312" y="92404"/>
                  </a:lnTo>
                  <a:lnTo>
                    <a:pt x="718264" y="92404"/>
                  </a:lnTo>
                  <a:lnTo>
                    <a:pt x="738216" y="92404"/>
                  </a:lnTo>
                  <a:lnTo>
                    <a:pt x="758167" y="92404"/>
                  </a:lnTo>
                  <a:lnTo>
                    <a:pt x="778119" y="92404"/>
                  </a:lnTo>
                  <a:lnTo>
                    <a:pt x="798071" y="92404"/>
                  </a:lnTo>
                  <a:lnTo>
                    <a:pt x="818023" y="92404"/>
                  </a:lnTo>
                  <a:lnTo>
                    <a:pt x="837975" y="92404"/>
                  </a:lnTo>
                  <a:lnTo>
                    <a:pt x="857926" y="92404"/>
                  </a:lnTo>
                  <a:lnTo>
                    <a:pt x="877878" y="92404"/>
                  </a:lnTo>
                  <a:lnTo>
                    <a:pt x="897830" y="92404"/>
                  </a:lnTo>
                  <a:lnTo>
                    <a:pt x="917782" y="92404"/>
                  </a:lnTo>
                  <a:lnTo>
                    <a:pt x="937733" y="92404"/>
                  </a:lnTo>
                  <a:lnTo>
                    <a:pt x="957685" y="92404"/>
                  </a:lnTo>
                  <a:lnTo>
                    <a:pt x="977637" y="92404"/>
                  </a:lnTo>
                  <a:lnTo>
                    <a:pt x="997589" y="92404"/>
                  </a:lnTo>
                  <a:lnTo>
                    <a:pt x="1017541" y="92404"/>
                  </a:lnTo>
                  <a:lnTo>
                    <a:pt x="1037492" y="92404"/>
                  </a:lnTo>
                  <a:lnTo>
                    <a:pt x="1057444" y="92404"/>
                  </a:lnTo>
                  <a:lnTo>
                    <a:pt x="1077396" y="92404"/>
                  </a:lnTo>
                  <a:lnTo>
                    <a:pt x="1097348" y="92404"/>
                  </a:lnTo>
                  <a:lnTo>
                    <a:pt x="1117299" y="92404"/>
                  </a:lnTo>
                  <a:lnTo>
                    <a:pt x="1137251" y="92404"/>
                  </a:lnTo>
                  <a:lnTo>
                    <a:pt x="1157203" y="92404"/>
                  </a:lnTo>
                  <a:lnTo>
                    <a:pt x="1177155" y="92404"/>
                  </a:lnTo>
                  <a:lnTo>
                    <a:pt x="1197107" y="92404"/>
                  </a:lnTo>
                  <a:lnTo>
                    <a:pt x="1217058" y="92404"/>
                  </a:lnTo>
                  <a:lnTo>
                    <a:pt x="1237010" y="92404"/>
                  </a:lnTo>
                  <a:lnTo>
                    <a:pt x="1256962" y="92404"/>
                  </a:lnTo>
                  <a:lnTo>
                    <a:pt x="1276914" y="92404"/>
                  </a:lnTo>
                  <a:lnTo>
                    <a:pt x="1296865" y="92404"/>
                  </a:lnTo>
                  <a:lnTo>
                    <a:pt x="1316817" y="92404"/>
                  </a:lnTo>
                  <a:lnTo>
                    <a:pt x="1336769" y="92404"/>
                  </a:lnTo>
                  <a:lnTo>
                    <a:pt x="1356721" y="92404"/>
                  </a:lnTo>
                  <a:lnTo>
                    <a:pt x="1376673" y="92404"/>
                  </a:lnTo>
                  <a:lnTo>
                    <a:pt x="1396624" y="92404"/>
                  </a:lnTo>
                  <a:lnTo>
                    <a:pt x="1416576" y="92404"/>
                  </a:lnTo>
                  <a:lnTo>
                    <a:pt x="1436528" y="92404"/>
                  </a:lnTo>
                  <a:lnTo>
                    <a:pt x="1456480" y="92404"/>
                  </a:lnTo>
                  <a:lnTo>
                    <a:pt x="1476431" y="92404"/>
                  </a:lnTo>
                  <a:lnTo>
                    <a:pt x="1496383" y="92404"/>
                  </a:lnTo>
                  <a:lnTo>
                    <a:pt x="1516335" y="92404"/>
                  </a:lnTo>
                  <a:lnTo>
                    <a:pt x="1536287" y="92404"/>
                  </a:lnTo>
                  <a:lnTo>
                    <a:pt x="1556239" y="92404"/>
                  </a:lnTo>
                  <a:lnTo>
                    <a:pt x="1576190" y="92404"/>
                  </a:lnTo>
                  <a:lnTo>
                    <a:pt x="1596142" y="92404"/>
                  </a:lnTo>
                  <a:lnTo>
                    <a:pt x="1616094" y="92404"/>
                  </a:lnTo>
                  <a:lnTo>
                    <a:pt x="1636046" y="92404"/>
                  </a:lnTo>
                  <a:lnTo>
                    <a:pt x="1655997" y="92404"/>
                  </a:lnTo>
                  <a:lnTo>
                    <a:pt x="1675949" y="92404"/>
                  </a:lnTo>
                  <a:lnTo>
                    <a:pt x="1695901" y="92404"/>
                  </a:lnTo>
                  <a:lnTo>
                    <a:pt x="1715853" y="92404"/>
                  </a:lnTo>
                  <a:lnTo>
                    <a:pt x="1735805" y="92404"/>
                  </a:lnTo>
                  <a:lnTo>
                    <a:pt x="1755756" y="92404"/>
                  </a:lnTo>
                  <a:lnTo>
                    <a:pt x="1775708" y="92404"/>
                  </a:lnTo>
                  <a:lnTo>
                    <a:pt x="1795660" y="92404"/>
                  </a:lnTo>
                  <a:lnTo>
                    <a:pt x="1815612" y="92404"/>
                  </a:lnTo>
                  <a:lnTo>
                    <a:pt x="1835563" y="92404"/>
                  </a:lnTo>
                  <a:lnTo>
                    <a:pt x="1855515" y="92404"/>
                  </a:lnTo>
                  <a:lnTo>
                    <a:pt x="1875467" y="92404"/>
                  </a:lnTo>
                  <a:lnTo>
                    <a:pt x="1895419" y="92404"/>
                  </a:lnTo>
                  <a:lnTo>
                    <a:pt x="1915371" y="92404"/>
                  </a:lnTo>
                  <a:lnTo>
                    <a:pt x="1935322" y="92404"/>
                  </a:lnTo>
                  <a:lnTo>
                    <a:pt x="1955274" y="92404"/>
                  </a:lnTo>
                  <a:lnTo>
                    <a:pt x="1975226" y="92404"/>
                  </a:lnTo>
                  <a:lnTo>
                    <a:pt x="1995178" y="92404"/>
                  </a:lnTo>
                  <a:lnTo>
                    <a:pt x="2015129" y="92404"/>
                  </a:lnTo>
                  <a:lnTo>
                    <a:pt x="2035081" y="92404"/>
                  </a:lnTo>
                  <a:lnTo>
                    <a:pt x="2055033" y="92404"/>
                  </a:lnTo>
                  <a:lnTo>
                    <a:pt x="2074985" y="92404"/>
                  </a:lnTo>
                  <a:lnTo>
                    <a:pt x="2094936" y="92404"/>
                  </a:lnTo>
                  <a:lnTo>
                    <a:pt x="2114888" y="92404"/>
                  </a:lnTo>
                  <a:lnTo>
                    <a:pt x="2134840" y="92404"/>
                  </a:lnTo>
                  <a:lnTo>
                    <a:pt x="2154792" y="92404"/>
                  </a:lnTo>
                  <a:lnTo>
                    <a:pt x="2174744" y="92404"/>
                  </a:lnTo>
                  <a:lnTo>
                    <a:pt x="2194695" y="92404"/>
                  </a:lnTo>
                  <a:lnTo>
                    <a:pt x="2214647" y="92404"/>
                  </a:lnTo>
                  <a:lnTo>
                    <a:pt x="2234599" y="92404"/>
                  </a:lnTo>
                  <a:lnTo>
                    <a:pt x="2254551" y="92404"/>
                  </a:lnTo>
                  <a:lnTo>
                    <a:pt x="2274502" y="92404"/>
                  </a:lnTo>
                  <a:lnTo>
                    <a:pt x="2294454" y="92404"/>
                  </a:lnTo>
                  <a:lnTo>
                    <a:pt x="2314406" y="92404"/>
                  </a:lnTo>
                  <a:lnTo>
                    <a:pt x="2334358" y="92404"/>
                  </a:lnTo>
                  <a:lnTo>
                    <a:pt x="2354310" y="92404"/>
                  </a:lnTo>
                  <a:lnTo>
                    <a:pt x="2374261" y="92404"/>
                  </a:lnTo>
                  <a:lnTo>
                    <a:pt x="2394213" y="92404"/>
                  </a:lnTo>
                  <a:lnTo>
                    <a:pt x="2414165" y="92404"/>
                  </a:lnTo>
                  <a:lnTo>
                    <a:pt x="2434117" y="92404"/>
                  </a:lnTo>
                  <a:lnTo>
                    <a:pt x="2454068" y="92404"/>
                  </a:lnTo>
                  <a:lnTo>
                    <a:pt x="2474020" y="92404"/>
                  </a:lnTo>
                  <a:lnTo>
                    <a:pt x="2493972" y="92404"/>
                  </a:lnTo>
                  <a:lnTo>
                    <a:pt x="2513924" y="92404"/>
                  </a:lnTo>
                  <a:lnTo>
                    <a:pt x="2533876" y="92404"/>
                  </a:lnTo>
                  <a:lnTo>
                    <a:pt x="2553827" y="92404"/>
                  </a:lnTo>
                  <a:lnTo>
                    <a:pt x="2573779" y="92404"/>
                  </a:lnTo>
                  <a:lnTo>
                    <a:pt x="2593731" y="92404"/>
                  </a:lnTo>
                  <a:lnTo>
                    <a:pt x="2613683" y="92404"/>
                  </a:lnTo>
                  <a:lnTo>
                    <a:pt x="2633634" y="92404"/>
                  </a:lnTo>
                  <a:lnTo>
                    <a:pt x="2653586" y="92404"/>
                  </a:lnTo>
                  <a:lnTo>
                    <a:pt x="2673538" y="92404"/>
                  </a:lnTo>
                  <a:lnTo>
                    <a:pt x="2693490" y="92404"/>
                  </a:lnTo>
                  <a:lnTo>
                    <a:pt x="2713441" y="92404"/>
                  </a:lnTo>
                  <a:lnTo>
                    <a:pt x="2733393" y="92404"/>
                  </a:lnTo>
                  <a:lnTo>
                    <a:pt x="2753345" y="92404"/>
                  </a:lnTo>
                  <a:lnTo>
                    <a:pt x="2773297" y="92404"/>
                  </a:lnTo>
                  <a:lnTo>
                    <a:pt x="2793249" y="92404"/>
                  </a:lnTo>
                  <a:lnTo>
                    <a:pt x="2813200" y="92404"/>
                  </a:lnTo>
                  <a:lnTo>
                    <a:pt x="2833152" y="92404"/>
                  </a:lnTo>
                  <a:lnTo>
                    <a:pt x="2853104" y="92404"/>
                  </a:lnTo>
                  <a:lnTo>
                    <a:pt x="2873056" y="92404"/>
                  </a:lnTo>
                  <a:lnTo>
                    <a:pt x="2893007" y="92404"/>
                  </a:lnTo>
                  <a:lnTo>
                    <a:pt x="2912959" y="92404"/>
                  </a:lnTo>
                  <a:lnTo>
                    <a:pt x="2932911" y="92404"/>
                  </a:lnTo>
                  <a:lnTo>
                    <a:pt x="2952863" y="92404"/>
                  </a:lnTo>
                  <a:lnTo>
                    <a:pt x="2972815" y="92404"/>
                  </a:lnTo>
                  <a:lnTo>
                    <a:pt x="2972815" y="82413"/>
                  </a:lnTo>
                  <a:lnTo>
                    <a:pt x="2972815" y="72421"/>
                  </a:lnTo>
                  <a:lnTo>
                    <a:pt x="2972815" y="62430"/>
                  </a:lnTo>
                  <a:lnTo>
                    <a:pt x="2972815" y="52438"/>
                  </a:lnTo>
                  <a:lnTo>
                    <a:pt x="2972815" y="42447"/>
                  </a:lnTo>
                  <a:lnTo>
                    <a:pt x="2972815" y="32455"/>
                  </a:lnTo>
                  <a:lnTo>
                    <a:pt x="2972815" y="22464"/>
                  </a:lnTo>
                  <a:lnTo>
                    <a:pt x="2972815" y="12472"/>
                  </a:lnTo>
                  <a:lnTo>
                    <a:pt x="2972815" y="248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2481"/>
                  </a:lnTo>
                  <a:lnTo>
                    <a:pt x="0" y="12472"/>
                  </a:lnTo>
                  <a:lnTo>
                    <a:pt x="0" y="22464"/>
                  </a:lnTo>
                  <a:lnTo>
                    <a:pt x="0" y="32455"/>
                  </a:lnTo>
                  <a:lnTo>
                    <a:pt x="0" y="42447"/>
                  </a:lnTo>
                  <a:lnTo>
                    <a:pt x="0" y="52438"/>
                  </a:lnTo>
                  <a:lnTo>
                    <a:pt x="0" y="62430"/>
                  </a:lnTo>
                  <a:lnTo>
                    <a:pt x="0" y="72421"/>
                  </a:lnTo>
                  <a:lnTo>
                    <a:pt x="0" y="82413"/>
                  </a:lnTo>
                  <a:lnTo>
                    <a:pt x="0" y="92404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任意多边形: 形状 2418">
              <a:extLst>
                <a:ext uri="{FF2B5EF4-FFF2-40B4-BE49-F238E27FC236}">
                  <a16:creationId xmlns:a16="http://schemas.microsoft.com/office/drawing/2014/main" id="{5322661B-E1FC-1082-1BA7-EE1546184FB7}"/>
                </a:ext>
              </a:extLst>
            </p:cNvPr>
            <p:cNvSpPr/>
            <p:nvPr/>
          </p:nvSpPr>
          <p:spPr>
            <a:xfrm>
              <a:off x="10441193" y="4295651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0828 h 128339"/>
                <a:gd name="connsiteX150" fmla="*/ 2972815 w 2972814"/>
                <a:gd name="connsiteY150" fmla="*/ 110837 h 128339"/>
                <a:gd name="connsiteX151" fmla="*/ 2972815 w 2972814"/>
                <a:gd name="connsiteY151" fmla="*/ 100845 h 128339"/>
                <a:gd name="connsiteX152" fmla="*/ 2972815 w 2972814"/>
                <a:gd name="connsiteY152" fmla="*/ 90854 h 128339"/>
                <a:gd name="connsiteX153" fmla="*/ 2972815 w 2972814"/>
                <a:gd name="connsiteY153" fmla="*/ 80862 h 128339"/>
                <a:gd name="connsiteX154" fmla="*/ 2972815 w 2972814"/>
                <a:gd name="connsiteY154" fmla="*/ 70871 h 128339"/>
                <a:gd name="connsiteX155" fmla="*/ 2972815 w 2972814"/>
                <a:gd name="connsiteY155" fmla="*/ 60879 h 128339"/>
                <a:gd name="connsiteX156" fmla="*/ 2972815 w 2972814"/>
                <a:gd name="connsiteY156" fmla="*/ 50888 h 128339"/>
                <a:gd name="connsiteX157" fmla="*/ 2972815 w 2972814"/>
                <a:gd name="connsiteY157" fmla="*/ 40896 h 128339"/>
                <a:gd name="connsiteX158" fmla="*/ 2972815 w 2972814"/>
                <a:gd name="connsiteY158" fmla="*/ 30905 h 128339"/>
                <a:gd name="connsiteX159" fmla="*/ 2972815 w 2972814"/>
                <a:gd name="connsiteY159" fmla="*/ 20913 h 128339"/>
                <a:gd name="connsiteX160" fmla="*/ 2972815 w 2972814"/>
                <a:gd name="connsiteY160" fmla="*/ 10922 h 128339"/>
                <a:gd name="connsiteX161" fmla="*/ 2972815 w 2972814"/>
                <a:gd name="connsiteY161" fmla="*/ 93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930 h 128339"/>
                <a:gd name="connsiteX313" fmla="*/ 0 w 2972814"/>
                <a:gd name="connsiteY313" fmla="*/ 10922 h 128339"/>
                <a:gd name="connsiteX314" fmla="*/ 0 w 2972814"/>
                <a:gd name="connsiteY314" fmla="*/ 20913 h 128339"/>
                <a:gd name="connsiteX315" fmla="*/ 0 w 2972814"/>
                <a:gd name="connsiteY315" fmla="*/ 30905 h 128339"/>
                <a:gd name="connsiteX316" fmla="*/ 0 w 2972814"/>
                <a:gd name="connsiteY316" fmla="*/ 40896 h 128339"/>
                <a:gd name="connsiteX317" fmla="*/ 0 w 2972814"/>
                <a:gd name="connsiteY317" fmla="*/ 50888 h 128339"/>
                <a:gd name="connsiteX318" fmla="*/ 0 w 2972814"/>
                <a:gd name="connsiteY318" fmla="*/ 60879 h 128339"/>
                <a:gd name="connsiteX319" fmla="*/ 0 w 2972814"/>
                <a:gd name="connsiteY319" fmla="*/ 70871 h 128339"/>
                <a:gd name="connsiteX320" fmla="*/ 0 w 2972814"/>
                <a:gd name="connsiteY320" fmla="*/ 80862 h 128339"/>
                <a:gd name="connsiteX321" fmla="*/ 0 w 2972814"/>
                <a:gd name="connsiteY321" fmla="*/ 90854 h 128339"/>
                <a:gd name="connsiteX322" fmla="*/ 0 w 2972814"/>
                <a:gd name="connsiteY322" fmla="*/ 100845 h 128339"/>
                <a:gd name="connsiteX323" fmla="*/ 0 w 2972814"/>
                <a:gd name="connsiteY323" fmla="*/ 110837 h 128339"/>
                <a:gd name="connsiteX324" fmla="*/ 0 w 2972814"/>
                <a:gd name="connsiteY324" fmla="*/ 12082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0828"/>
                  </a:lnTo>
                  <a:lnTo>
                    <a:pt x="2972815" y="110837"/>
                  </a:lnTo>
                  <a:lnTo>
                    <a:pt x="2972815" y="100845"/>
                  </a:lnTo>
                  <a:lnTo>
                    <a:pt x="2972815" y="90854"/>
                  </a:lnTo>
                  <a:lnTo>
                    <a:pt x="2972815" y="80862"/>
                  </a:lnTo>
                  <a:lnTo>
                    <a:pt x="2972815" y="70871"/>
                  </a:lnTo>
                  <a:lnTo>
                    <a:pt x="2972815" y="60879"/>
                  </a:lnTo>
                  <a:lnTo>
                    <a:pt x="2972815" y="50888"/>
                  </a:lnTo>
                  <a:lnTo>
                    <a:pt x="2972815" y="40896"/>
                  </a:lnTo>
                  <a:lnTo>
                    <a:pt x="2972815" y="30905"/>
                  </a:lnTo>
                  <a:lnTo>
                    <a:pt x="2972815" y="20913"/>
                  </a:lnTo>
                  <a:lnTo>
                    <a:pt x="2972815" y="10922"/>
                  </a:lnTo>
                  <a:lnTo>
                    <a:pt x="2972815" y="93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0"/>
                  </a:lnTo>
                  <a:lnTo>
                    <a:pt x="0" y="10922"/>
                  </a:lnTo>
                  <a:lnTo>
                    <a:pt x="0" y="20913"/>
                  </a:lnTo>
                  <a:lnTo>
                    <a:pt x="0" y="30905"/>
                  </a:lnTo>
                  <a:lnTo>
                    <a:pt x="0" y="40896"/>
                  </a:lnTo>
                  <a:lnTo>
                    <a:pt x="0" y="50888"/>
                  </a:lnTo>
                  <a:lnTo>
                    <a:pt x="0" y="60879"/>
                  </a:lnTo>
                  <a:lnTo>
                    <a:pt x="0" y="70871"/>
                  </a:lnTo>
                  <a:lnTo>
                    <a:pt x="0" y="80862"/>
                  </a:lnTo>
                  <a:lnTo>
                    <a:pt x="0" y="90854"/>
                  </a:lnTo>
                  <a:lnTo>
                    <a:pt x="0" y="100845"/>
                  </a:lnTo>
                  <a:lnTo>
                    <a:pt x="0" y="110837"/>
                  </a:lnTo>
                  <a:lnTo>
                    <a:pt x="0" y="12082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任意多边形: 形状 2419">
              <a:extLst>
                <a:ext uri="{FF2B5EF4-FFF2-40B4-BE49-F238E27FC236}">
                  <a16:creationId xmlns:a16="http://schemas.microsoft.com/office/drawing/2014/main" id="{B49CA80F-ABFD-FD7C-0418-FBDACF80DC65}"/>
                </a:ext>
              </a:extLst>
            </p:cNvPr>
            <p:cNvSpPr/>
            <p:nvPr/>
          </p:nvSpPr>
          <p:spPr>
            <a:xfrm>
              <a:off x="10441193" y="4167313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70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7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6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3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50 w 2972814"/>
                <a:gd name="connsiteY27" fmla="*/ 128339 h 128338"/>
                <a:gd name="connsiteX28" fmla="*/ 578601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9 w 2972814"/>
                <a:gd name="connsiteY32" fmla="*/ 128339 h 128338"/>
                <a:gd name="connsiteX33" fmla="*/ 678360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6 w 2972814"/>
                <a:gd name="connsiteY36" fmla="*/ 128339 h 128338"/>
                <a:gd name="connsiteX37" fmla="*/ 758167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3 w 2972814"/>
                <a:gd name="connsiteY40" fmla="*/ 128339 h 128338"/>
                <a:gd name="connsiteX41" fmla="*/ 837975 w 2972814"/>
                <a:gd name="connsiteY41" fmla="*/ 128339 h 128338"/>
                <a:gd name="connsiteX42" fmla="*/ 857926 w 2972814"/>
                <a:gd name="connsiteY42" fmla="*/ 128339 h 128338"/>
                <a:gd name="connsiteX43" fmla="*/ 877878 w 2972814"/>
                <a:gd name="connsiteY43" fmla="*/ 128339 h 128338"/>
                <a:gd name="connsiteX44" fmla="*/ 897830 w 2972814"/>
                <a:gd name="connsiteY44" fmla="*/ 128339 h 128338"/>
                <a:gd name="connsiteX45" fmla="*/ 917782 w 2972814"/>
                <a:gd name="connsiteY45" fmla="*/ 128339 h 128338"/>
                <a:gd name="connsiteX46" fmla="*/ 937733 w 2972814"/>
                <a:gd name="connsiteY46" fmla="*/ 128339 h 128338"/>
                <a:gd name="connsiteX47" fmla="*/ 957685 w 2972814"/>
                <a:gd name="connsiteY47" fmla="*/ 128339 h 128338"/>
                <a:gd name="connsiteX48" fmla="*/ 977637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7 w 2972814"/>
                <a:gd name="connsiteY59" fmla="*/ 128339 h 128338"/>
                <a:gd name="connsiteX60" fmla="*/ 1217058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4 w 2972814"/>
                <a:gd name="connsiteY63" fmla="*/ 128339 h 128338"/>
                <a:gd name="connsiteX64" fmla="*/ 1296865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1 w 2972814"/>
                <a:gd name="connsiteY67" fmla="*/ 128339 h 128338"/>
                <a:gd name="connsiteX68" fmla="*/ 1376673 w 2972814"/>
                <a:gd name="connsiteY68" fmla="*/ 128339 h 128338"/>
                <a:gd name="connsiteX69" fmla="*/ 1396624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80 w 2972814"/>
                <a:gd name="connsiteY72" fmla="*/ 128339 h 128338"/>
                <a:gd name="connsiteX73" fmla="*/ 1476431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7 w 2972814"/>
                <a:gd name="connsiteY76" fmla="*/ 128339 h 128338"/>
                <a:gd name="connsiteX77" fmla="*/ 1556239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4 w 2972814"/>
                <a:gd name="connsiteY80" fmla="*/ 128339 h 128338"/>
                <a:gd name="connsiteX81" fmla="*/ 1636046 w 2972814"/>
                <a:gd name="connsiteY81" fmla="*/ 128339 h 128338"/>
                <a:gd name="connsiteX82" fmla="*/ 1655997 w 2972814"/>
                <a:gd name="connsiteY82" fmla="*/ 128339 h 128338"/>
                <a:gd name="connsiteX83" fmla="*/ 1675949 w 2972814"/>
                <a:gd name="connsiteY83" fmla="*/ 128339 h 128338"/>
                <a:gd name="connsiteX84" fmla="*/ 1695901 w 2972814"/>
                <a:gd name="connsiteY84" fmla="*/ 128339 h 128338"/>
                <a:gd name="connsiteX85" fmla="*/ 1715853 w 2972814"/>
                <a:gd name="connsiteY85" fmla="*/ 128339 h 128338"/>
                <a:gd name="connsiteX86" fmla="*/ 1735805 w 2972814"/>
                <a:gd name="connsiteY86" fmla="*/ 128339 h 128338"/>
                <a:gd name="connsiteX87" fmla="*/ 1755756 w 2972814"/>
                <a:gd name="connsiteY87" fmla="*/ 128339 h 128338"/>
                <a:gd name="connsiteX88" fmla="*/ 1775708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1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8 w 2972814"/>
                <a:gd name="connsiteY99" fmla="*/ 128339 h 128338"/>
                <a:gd name="connsiteX100" fmla="*/ 2015129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5 w 2972814"/>
                <a:gd name="connsiteY103" fmla="*/ 128339 h 128338"/>
                <a:gd name="connsiteX104" fmla="*/ 2094936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2 w 2972814"/>
                <a:gd name="connsiteY107" fmla="*/ 128339 h 128338"/>
                <a:gd name="connsiteX108" fmla="*/ 2174744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1 w 2972814"/>
                <a:gd name="connsiteY112" fmla="*/ 128339 h 128338"/>
                <a:gd name="connsiteX113" fmla="*/ 2274502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8 w 2972814"/>
                <a:gd name="connsiteY116" fmla="*/ 128339 h 128338"/>
                <a:gd name="connsiteX117" fmla="*/ 2354310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8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6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9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6 w 2972814"/>
                <a:gd name="connsiteY143" fmla="*/ 128339 h 128338"/>
                <a:gd name="connsiteX144" fmla="*/ 2893007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3 w 2972814"/>
                <a:gd name="connsiteY147" fmla="*/ 128339 h 128338"/>
                <a:gd name="connsiteX148" fmla="*/ 2972815 w 2972814"/>
                <a:gd name="connsiteY148" fmla="*/ 128339 h 128338"/>
                <a:gd name="connsiteX149" fmla="*/ 2972815 w 2972814"/>
                <a:gd name="connsiteY149" fmla="*/ 119278 h 128338"/>
                <a:gd name="connsiteX150" fmla="*/ 2972815 w 2972814"/>
                <a:gd name="connsiteY150" fmla="*/ 109286 h 128338"/>
                <a:gd name="connsiteX151" fmla="*/ 2972815 w 2972814"/>
                <a:gd name="connsiteY151" fmla="*/ 99295 h 128338"/>
                <a:gd name="connsiteX152" fmla="*/ 2972815 w 2972814"/>
                <a:gd name="connsiteY152" fmla="*/ 89303 h 128338"/>
                <a:gd name="connsiteX153" fmla="*/ 2972815 w 2972814"/>
                <a:gd name="connsiteY153" fmla="*/ 79312 h 128338"/>
                <a:gd name="connsiteX154" fmla="*/ 2972815 w 2972814"/>
                <a:gd name="connsiteY154" fmla="*/ 69320 h 128338"/>
                <a:gd name="connsiteX155" fmla="*/ 2972815 w 2972814"/>
                <a:gd name="connsiteY155" fmla="*/ 59329 h 128338"/>
                <a:gd name="connsiteX156" fmla="*/ 2972815 w 2972814"/>
                <a:gd name="connsiteY156" fmla="*/ 49337 h 128338"/>
                <a:gd name="connsiteX157" fmla="*/ 2972815 w 2972814"/>
                <a:gd name="connsiteY157" fmla="*/ 39346 h 128338"/>
                <a:gd name="connsiteX158" fmla="*/ 2972815 w 2972814"/>
                <a:gd name="connsiteY158" fmla="*/ 29354 h 128338"/>
                <a:gd name="connsiteX159" fmla="*/ 2972815 w 2972814"/>
                <a:gd name="connsiteY159" fmla="*/ 19363 h 128338"/>
                <a:gd name="connsiteX160" fmla="*/ 2972815 w 2972814"/>
                <a:gd name="connsiteY160" fmla="*/ 9371 h 128338"/>
                <a:gd name="connsiteX161" fmla="*/ 2972815 w 2972814"/>
                <a:gd name="connsiteY161" fmla="*/ 0 h 128338"/>
                <a:gd name="connsiteX162" fmla="*/ 2952863 w 2972814"/>
                <a:gd name="connsiteY162" fmla="*/ 0 h 128338"/>
                <a:gd name="connsiteX163" fmla="*/ 2932911 w 2972814"/>
                <a:gd name="connsiteY163" fmla="*/ 0 h 128338"/>
                <a:gd name="connsiteX164" fmla="*/ 2912959 w 2972814"/>
                <a:gd name="connsiteY164" fmla="*/ 0 h 128338"/>
                <a:gd name="connsiteX165" fmla="*/ 2893007 w 2972814"/>
                <a:gd name="connsiteY165" fmla="*/ 0 h 128338"/>
                <a:gd name="connsiteX166" fmla="*/ 2873056 w 2972814"/>
                <a:gd name="connsiteY166" fmla="*/ 0 h 128338"/>
                <a:gd name="connsiteX167" fmla="*/ 2853104 w 2972814"/>
                <a:gd name="connsiteY167" fmla="*/ 0 h 128338"/>
                <a:gd name="connsiteX168" fmla="*/ 2833152 w 2972814"/>
                <a:gd name="connsiteY168" fmla="*/ 0 h 128338"/>
                <a:gd name="connsiteX169" fmla="*/ 2813200 w 2972814"/>
                <a:gd name="connsiteY169" fmla="*/ 0 h 128338"/>
                <a:gd name="connsiteX170" fmla="*/ 2793249 w 2972814"/>
                <a:gd name="connsiteY170" fmla="*/ 0 h 128338"/>
                <a:gd name="connsiteX171" fmla="*/ 2773297 w 2972814"/>
                <a:gd name="connsiteY171" fmla="*/ 0 h 128338"/>
                <a:gd name="connsiteX172" fmla="*/ 2753345 w 2972814"/>
                <a:gd name="connsiteY172" fmla="*/ 0 h 128338"/>
                <a:gd name="connsiteX173" fmla="*/ 2733393 w 2972814"/>
                <a:gd name="connsiteY173" fmla="*/ 0 h 128338"/>
                <a:gd name="connsiteX174" fmla="*/ 2713441 w 2972814"/>
                <a:gd name="connsiteY174" fmla="*/ 0 h 128338"/>
                <a:gd name="connsiteX175" fmla="*/ 2693490 w 2972814"/>
                <a:gd name="connsiteY175" fmla="*/ 0 h 128338"/>
                <a:gd name="connsiteX176" fmla="*/ 2673538 w 2972814"/>
                <a:gd name="connsiteY176" fmla="*/ 0 h 128338"/>
                <a:gd name="connsiteX177" fmla="*/ 2653586 w 2972814"/>
                <a:gd name="connsiteY177" fmla="*/ 0 h 128338"/>
                <a:gd name="connsiteX178" fmla="*/ 2633634 w 2972814"/>
                <a:gd name="connsiteY178" fmla="*/ 0 h 128338"/>
                <a:gd name="connsiteX179" fmla="*/ 2613683 w 2972814"/>
                <a:gd name="connsiteY179" fmla="*/ 0 h 128338"/>
                <a:gd name="connsiteX180" fmla="*/ 2593731 w 2972814"/>
                <a:gd name="connsiteY180" fmla="*/ 0 h 128338"/>
                <a:gd name="connsiteX181" fmla="*/ 2573779 w 2972814"/>
                <a:gd name="connsiteY181" fmla="*/ 0 h 128338"/>
                <a:gd name="connsiteX182" fmla="*/ 2553827 w 2972814"/>
                <a:gd name="connsiteY182" fmla="*/ 0 h 128338"/>
                <a:gd name="connsiteX183" fmla="*/ 2533876 w 2972814"/>
                <a:gd name="connsiteY183" fmla="*/ 0 h 128338"/>
                <a:gd name="connsiteX184" fmla="*/ 2513924 w 2972814"/>
                <a:gd name="connsiteY184" fmla="*/ 0 h 128338"/>
                <a:gd name="connsiteX185" fmla="*/ 2493972 w 2972814"/>
                <a:gd name="connsiteY185" fmla="*/ 0 h 128338"/>
                <a:gd name="connsiteX186" fmla="*/ 2474020 w 2972814"/>
                <a:gd name="connsiteY186" fmla="*/ 0 h 128338"/>
                <a:gd name="connsiteX187" fmla="*/ 2454068 w 2972814"/>
                <a:gd name="connsiteY187" fmla="*/ 0 h 128338"/>
                <a:gd name="connsiteX188" fmla="*/ 2434117 w 2972814"/>
                <a:gd name="connsiteY188" fmla="*/ 0 h 128338"/>
                <a:gd name="connsiteX189" fmla="*/ 2414165 w 2972814"/>
                <a:gd name="connsiteY189" fmla="*/ 0 h 128338"/>
                <a:gd name="connsiteX190" fmla="*/ 2394213 w 2972814"/>
                <a:gd name="connsiteY190" fmla="*/ 0 h 128338"/>
                <a:gd name="connsiteX191" fmla="*/ 2374261 w 2972814"/>
                <a:gd name="connsiteY191" fmla="*/ 0 h 128338"/>
                <a:gd name="connsiteX192" fmla="*/ 2354310 w 2972814"/>
                <a:gd name="connsiteY192" fmla="*/ 0 h 128338"/>
                <a:gd name="connsiteX193" fmla="*/ 2334358 w 2972814"/>
                <a:gd name="connsiteY193" fmla="*/ 0 h 128338"/>
                <a:gd name="connsiteX194" fmla="*/ 2314406 w 2972814"/>
                <a:gd name="connsiteY194" fmla="*/ 0 h 128338"/>
                <a:gd name="connsiteX195" fmla="*/ 2294454 w 2972814"/>
                <a:gd name="connsiteY195" fmla="*/ 0 h 128338"/>
                <a:gd name="connsiteX196" fmla="*/ 2274502 w 2972814"/>
                <a:gd name="connsiteY196" fmla="*/ 0 h 128338"/>
                <a:gd name="connsiteX197" fmla="*/ 2254551 w 2972814"/>
                <a:gd name="connsiteY197" fmla="*/ 0 h 128338"/>
                <a:gd name="connsiteX198" fmla="*/ 2234599 w 2972814"/>
                <a:gd name="connsiteY198" fmla="*/ 0 h 128338"/>
                <a:gd name="connsiteX199" fmla="*/ 2214647 w 2972814"/>
                <a:gd name="connsiteY199" fmla="*/ 0 h 128338"/>
                <a:gd name="connsiteX200" fmla="*/ 2194695 w 2972814"/>
                <a:gd name="connsiteY200" fmla="*/ 0 h 128338"/>
                <a:gd name="connsiteX201" fmla="*/ 2174744 w 2972814"/>
                <a:gd name="connsiteY201" fmla="*/ 0 h 128338"/>
                <a:gd name="connsiteX202" fmla="*/ 2154792 w 2972814"/>
                <a:gd name="connsiteY202" fmla="*/ 0 h 128338"/>
                <a:gd name="connsiteX203" fmla="*/ 2134840 w 2972814"/>
                <a:gd name="connsiteY203" fmla="*/ 0 h 128338"/>
                <a:gd name="connsiteX204" fmla="*/ 2114888 w 2972814"/>
                <a:gd name="connsiteY204" fmla="*/ 0 h 128338"/>
                <a:gd name="connsiteX205" fmla="*/ 2094936 w 2972814"/>
                <a:gd name="connsiteY205" fmla="*/ 0 h 128338"/>
                <a:gd name="connsiteX206" fmla="*/ 2074985 w 2972814"/>
                <a:gd name="connsiteY206" fmla="*/ 0 h 128338"/>
                <a:gd name="connsiteX207" fmla="*/ 2055033 w 2972814"/>
                <a:gd name="connsiteY207" fmla="*/ 0 h 128338"/>
                <a:gd name="connsiteX208" fmla="*/ 2035081 w 2972814"/>
                <a:gd name="connsiteY208" fmla="*/ 0 h 128338"/>
                <a:gd name="connsiteX209" fmla="*/ 2015129 w 2972814"/>
                <a:gd name="connsiteY209" fmla="*/ 0 h 128338"/>
                <a:gd name="connsiteX210" fmla="*/ 1995178 w 2972814"/>
                <a:gd name="connsiteY210" fmla="*/ 0 h 128338"/>
                <a:gd name="connsiteX211" fmla="*/ 1975226 w 2972814"/>
                <a:gd name="connsiteY211" fmla="*/ 0 h 128338"/>
                <a:gd name="connsiteX212" fmla="*/ 1955274 w 2972814"/>
                <a:gd name="connsiteY212" fmla="*/ 0 h 128338"/>
                <a:gd name="connsiteX213" fmla="*/ 1935322 w 2972814"/>
                <a:gd name="connsiteY213" fmla="*/ 0 h 128338"/>
                <a:gd name="connsiteX214" fmla="*/ 1915371 w 2972814"/>
                <a:gd name="connsiteY214" fmla="*/ 0 h 128338"/>
                <a:gd name="connsiteX215" fmla="*/ 1895419 w 2972814"/>
                <a:gd name="connsiteY215" fmla="*/ 0 h 128338"/>
                <a:gd name="connsiteX216" fmla="*/ 1875467 w 2972814"/>
                <a:gd name="connsiteY216" fmla="*/ 0 h 128338"/>
                <a:gd name="connsiteX217" fmla="*/ 1855515 w 2972814"/>
                <a:gd name="connsiteY217" fmla="*/ 0 h 128338"/>
                <a:gd name="connsiteX218" fmla="*/ 1835563 w 2972814"/>
                <a:gd name="connsiteY218" fmla="*/ 0 h 128338"/>
                <a:gd name="connsiteX219" fmla="*/ 1815612 w 2972814"/>
                <a:gd name="connsiteY219" fmla="*/ 0 h 128338"/>
                <a:gd name="connsiteX220" fmla="*/ 1795660 w 2972814"/>
                <a:gd name="connsiteY220" fmla="*/ 0 h 128338"/>
                <a:gd name="connsiteX221" fmla="*/ 1775708 w 2972814"/>
                <a:gd name="connsiteY221" fmla="*/ 0 h 128338"/>
                <a:gd name="connsiteX222" fmla="*/ 1755756 w 2972814"/>
                <a:gd name="connsiteY222" fmla="*/ 0 h 128338"/>
                <a:gd name="connsiteX223" fmla="*/ 1735805 w 2972814"/>
                <a:gd name="connsiteY223" fmla="*/ 0 h 128338"/>
                <a:gd name="connsiteX224" fmla="*/ 1715853 w 2972814"/>
                <a:gd name="connsiteY224" fmla="*/ 0 h 128338"/>
                <a:gd name="connsiteX225" fmla="*/ 1695901 w 2972814"/>
                <a:gd name="connsiteY225" fmla="*/ 0 h 128338"/>
                <a:gd name="connsiteX226" fmla="*/ 1675949 w 2972814"/>
                <a:gd name="connsiteY226" fmla="*/ 0 h 128338"/>
                <a:gd name="connsiteX227" fmla="*/ 1655997 w 2972814"/>
                <a:gd name="connsiteY227" fmla="*/ 0 h 128338"/>
                <a:gd name="connsiteX228" fmla="*/ 1636046 w 2972814"/>
                <a:gd name="connsiteY228" fmla="*/ 0 h 128338"/>
                <a:gd name="connsiteX229" fmla="*/ 1616094 w 2972814"/>
                <a:gd name="connsiteY229" fmla="*/ 0 h 128338"/>
                <a:gd name="connsiteX230" fmla="*/ 1596142 w 2972814"/>
                <a:gd name="connsiteY230" fmla="*/ 0 h 128338"/>
                <a:gd name="connsiteX231" fmla="*/ 1576190 w 2972814"/>
                <a:gd name="connsiteY231" fmla="*/ 0 h 128338"/>
                <a:gd name="connsiteX232" fmla="*/ 1556239 w 2972814"/>
                <a:gd name="connsiteY232" fmla="*/ 0 h 128338"/>
                <a:gd name="connsiteX233" fmla="*/ 1536287 w 2972814"/>
                <a:gd name="connsiteY233" fmla="*/ 0 h 128338"/>
                <a:gd name="connsiteX234" fmla="*/ 1516335 w 2972814"/>
                <a:gd name="connsiteY234" fmla="*/ 0 h 128338"/>
                <a:gd name="connsiteX235" fmla="*/ 1496383 w 2972814"/>
                <a:gd name="connsiteY235" fmla="*/ 0 h 128338"/>
                <a:gd name="connsiteX236" fmla="*/ 1476431 w 2972814"/>
                <a:gd name="connsiteY236" fmla="*/ 0 h 128338"/>
                <a:gd name="connsiteX237" fmla="*/ 1456480 w 2972814"/>
                <a:gd name="connsiteY237" fmla="*/ 0 h 128338"/>
                <a:gd name="connsiteX238" fmla="*/ 1436528 w 2972814"/>
                <a:gd name="connsiteY238" fmla="*/ 0 h 128338"/>
                <a:gd name="connsiteX239" fmla="*/ 1416576 w 2972814"/>
                <a:gd name="connsiteY239" fmla="*/ 0 h 128338"/>
                <a:gd name="connsiteX240" fmla="*/ 1396624 w 2972814"/>
                <a:gd name="connsiteY240" fmla="*/ 0 h 128338"/>
                <a:gd name="connsiteX241" fmla="*/ 1376673 w 2972814"/>
                <a:gd name="connsiteY241" fmla="*/ 0 h 128338"/>
                <a:gd name="connsiteX242" fmla="*/ 1356721 w 2972814"/>
                <a:gd name="connsiteY242" fmla="*/ 0 h 128338"/>
                <a:gd name="connsiteX243" fmla="*/ 1336769 w 2972814"/>
                <a:gd name="connsiteY243" fmla="*/ 0 h 128338"/>
                <a:gd name="connsiteX244" fmla="*/ 1316817 w 2972814"/>
                <a:gd name="connsiteY244" fmla="*/ 0 h 128338"/>
                <a:gd name="connsiteX245" fmla="*/ 1296865 w 2972814"/>
                <a:gd name="connsiteY245" fmla="*/ 0 h 128338"/>
                <a:gd name="connsiteX246" fmla="*/ 1276914 w 2972814"/>
                <a:gd name="connsiteY246" fmla="*/ 0 h 128338"/>
                <a:gd name="connsiteX247" fmla="*/ 1256962 w 2972814"/>
                <a:gd name="connsiteY247" fmla="*/ 0 h 128338"/>
                <a:gd name="connsiteX248" fmla="*/ 1237010 w 2972814"/>
                <a:gd name="connsiteY248" fmla="*/ 0 h 128338"/>
                <a:gd name="connsiteX249" fmla="*/ 1217058 w 2972814"/>
                <a:gd name="connsiteY249" fmla="*/ 0 h 128338"/>
                <a:gd name="connsiteX250" fmla="*/ 1197107 w 2972814"/>
                <a:gd name="connsiteY250" fmla="*/ 0 h 128338"/>
                <a:gd name="connsiteX251" fmla="*/ 1177155 w 2972814"/>
                <a:gd name="connsiteY251" fmla="*/ 0 h 128338"/>
                <a:gd name="connsiteX252" fmla="*/ 1157203 w 2972814"/>
                <a:gd name="connsiteY252" fmla="*/ 0 h 128338"/>
                <a:gd name="connsiteX253" fmla="*/ 1137251 w 2972814"/>
                <a:gd name="connsiteY253" fmla="*/ 0 h 128338"/>
                <a:gd name="connsiteX254" fmla="*/ 1117299 w 2972814"/>
                <a:gd name="connsiteY254" fmla="*/ 0 h 128338"/>
                <a:gd name="connsiteX255" fmla="*/ 1097348 w 2972814"/>
                <a:gd name="connsiteY255" fmla="*/ 0 h 128338"/>
                <a:gd name="connsiteX256" fmla="*/ 1077396 w 2972814"/>
                <a:gd name="connsiteY256" fmla="*/ 0 h 128338"/>
                <a:gd name="connsiteX257" fmla="*/ 1057444 w 2972814"/>
                <a:gd name="connsiteY257" fmla="*/ 0 h 128338"/>
                <a:gd name="connsiteX258" fmla="*/ 1037492 w 2972814"/>
                <a:gd name="connsiteY258" fmla="*/ 0 h 128338"/>
                <a:gd name="connsiteX259" fmla="*/ 1017541 w 2972814"/>
                <a:gd name="connsiteY259" fmla="*/ 0 h 128338"/>
                <a:gd name="connsiteX260" fmla="*/ 997589 w 2972814"/>
                <a:gd name="connsiteY260" fmla="*/ 0 h 128338"/>
                <a:gd name="connsiteX261" fmla="*/ 977637 w 2972814"/>
                <a:gd name="connsiteY261" fmla="*/ 0 h 128338"/>
                <a:gd name="connsiteX262" fmla="*/ 957685 w 2972814"/>
                <a:gd name="connsiteY262" fmla="*/ 0 h 128338"/>
                <a:gd name="connsiteX263" fmla="*/ 937733 w 2972814"/>
                <a:gd name="connsiteY263" fmla="*/ 0 h 128338"/>
                <a:gd name="connsiteX264" fmla="*/ 917782 w 2972814"/>
                <a:gd name="connsiteY264" fmla="*/ 0 h 128338"/>
                <a:gd name="connsiteX265" fmla="*/ 897830 w 2972814"/>
                <a:gd name="connsiteY265" fmla="*/ 0 h 128338"/>
                <a:gd name="connsiteX266" fmla="*/ 877878 w 2972814"/>
                <a:gd name="connsiteY266" fmla="*/ 0 h 128338"/>
                <a:gd name="connsiteX267" fmla="*/ 857926 w 2972814"/>
                <a:gd name="connsiteY267" fmla="*/ 0 h 128338"/>
                <a:gd name="connsiteX268" fmla="*/ 837975 w 2972814"/>
                <a:gd name="connsiteY268" fmla="*/ 0 h 128338"/>
                <a:gd name="connsiteX269" fmla="*/ 818023 w 2972814"/>
                <a:gd name="connsiteY269" fmla="*/ 0 h 128338"/>
                <a:gd name="connsiteX270" fmla="*/ 798071 w 2972814"/>
                <a:gd name="connsiteY270" fmla="*/ 0 h 128338"/>
                <a:gd name="connsiteX271" fmla="*/ 778119 w 2972814"/>
                <a:gd name="connsiteY271" fmla="*/ 0 h 128338"/>
                <a:gd name="connsiteX272" fmla="*/ 758167 w 2972814"/>
                <a:gd name="connsiteY272" fmla="*/ 0 h 128338"/>
                <a:gd name="connsiteX273" fmla="*/ 738216 w 2972814"/>
                <a:gd name="connsiteY273" fmla="*/ 0 h 128338"/>
                <a:gd name="connsiteX274" fmla="*/ 718264 w 2972814"/>
                <a:gd name="connsiteY274" fmla="*/ 0 h 128338"/>
                <a:gd name="connsiteX275" fmla="*/ 698312 w 2972814"/>
                <a:gd name="connsiteY275" fmla="*/ 0 h 128338"/>
                <a:gd name="connsiteX276" fmla="*/ 678360 w 2972814"/>
                <a:gd name="connsiteY276" fmla="*/ 0 h 128338"/>
                <a:gd name="connsiteX277" fmla="*/ 658409 w 2972814"/>
                <a:gd name="connsiteY277" fmla="*/ 0 h 128338"/>
                <a:gd name="connsiteX278" fmla="*/ 638457 w 2972814"/>
                <a:gd name="connsiteY278" fmla="*/ 0 h 128338"/>
                <a:gd name="connsiteX279" fmla="*/ 618505 w 2972814"/>
                <a:gd name="connsiteY279" fmla="*/ 0 h 128338"/>
                <a:gd name="connsiteX280" fmla="*/ 598553 w 2972814"/>
                <a:gd name="connsiteY280" fmla="*/ 0 h 128338"/>
                <a:gd name="connsiteX281" fmla="*/ 578601 w 2972814"/>
                <a:gd name="connsiteY281" fmla="*/ 0 h 128338"/>
                <a:gd name="connsiteX282" fmla="*/ 558650 w 2972814"/>
                <a:gd name="connsiteY282" fmla="*/ 0 h 128338"/>
                <a:gd name="connsiteX283" fmla="*/ 538698 w 2972814"/>
                <a:gd name="connsiteY283" fmla="*/ 0 h 128338"/>
                <a:gd name="connsiteX284" fmla="*/ 518746 w 2972814"/>
                <a:gd name="connsiteY284" fmla="*/ 0 h 128338"/>
                <a:gd name="connsiteX285" fmla="*/ 498794 w 2972814"/>
                <a:gd name="connsiteY285" fmla="*/ 0 h 128338"/>
                <a:gd name="connsiteX286" fmla="*/ 478843 w 2972814"/>
                <a:gd name="connsiteY286" fmla="*/ 0 h 128338"/>
                <a:gd name="connsiteX287" fmla="*/ 458891 w 2972814"/>
                <a:gd name="connsiteY287" fmla="*/ 0 h 128338"/>
                <a:gd name="connsiteX288" fmla="*/ 438939 w 2972814"/>
                <a:gd name="connsiteY288" fmla="*/ 0 h 128338"/>
                <a:gd name="connsiteX289" fmla="*/ 418987 w 2972814"/>
                <a:gd name="connsiteY289" fmla="*/ 0 h 128338"/>
                <a:gd name="connsiteX290" fmla="*/ 399036 w 2972814"/>
                <a:gd name="connsiteY290" fmla="*/ 0 h 128338"/>
                <a:gd name="connsiteX291" fmla="*/ 379084 w 2972814"/>
                <a:gd name="connsiteY291" fmla="*/ 0 h 128338"/>
                <a:gd name="connsiteX292" fmla="*/ 359132 w 2972814"/>
                <a:gd name="connsiteY292" fmla="*/ 0 h 128338"/>
                <a:gd name="connsiteX293" fmla="*/ 339180 w 2972814"/>
                <a:gd name="connsiteY293" fmla="*/ 0 h 128338"/>
                <a:gd name="connsiteX294" fmla="*/ 319228 w 2972814"/>
                <a:gd name="connsiteY294" fmla="*/ 0 h 128338"/>
                <a:gd name="connsiteX295" fmla="*/ 299277 w 2972814"/>
                <a:gd name="connsiteY295" fmla="*/ 0 h 128338"/>
                <a:gd name="connsiteX296" fmla="*/ 279325 w 2972814"/>
                <a:gd name="connsiteY296" fmla="*/ 0 h 128338"/>
                <a:gd name="connsiteX297" fmla="*/ 259373 w 2972814"/>
                <a:gd name="connsiteY297" fmla="*/ 0 h 128338"/>
                <a:gd name="connsiteX298" fmla="*/ 239421 w 2972814"/>
                <a:gd name="connsiteY298" fmla="*/ 0 h 128338"/>
                <a:gd name="connsiteX299" fmla="*/ 219470 w 2972814"/>
                <a:gd name="connsiteY299" fmla="*/ 0 h 128338"/>
                <a:gd name="connsiteX300" fmla="*/ 199518 w 2972814"/>
                <a:gd name="connsiteY300" fmla="*/ 0 h 128338"/>
                <a:gd name="connsiteX301" fmla="*/ 179566 w 2972814"/>
                <a:gd name="connsiteY301" fmla="*/ 0 h 128338"/>
                <a:gd name="connsiteX302" fmla="*/ 159614 w 2972814"/>
                <a:gd name="connsiteY302" fmla="*/ 0 h 128338"/>
                <a:gd name="connsiteX303" fmla="*/ 139662 w 2972814"/>
                <a:gd name="connsiteY303" fmla="*/ 0 h 128338"/>
                <a:gd name="connsiteX304" fmla="*/ 119711 w 2972814"/>
                <a:gd name="connsiteY304" fmla="*/ 0 h 128338"/>
                <a:gd name="connsiteX305" fmla="*/ 99759 w 2972814"/>
                <a:gd name="connsiteY305" fmla="*/ 0 h 128338"/>
                <a:gd name="connsiteX306" fmla="*/ 79807 w 2972814"/>
                <a:gd name="connsiteY306" fmla="*/ 0 h 128338"/>
                <a:gd name="connsiteX307" fmla="*/ 59855 w 2972814"/>
                <a:gd name="connsiteY307" fmla="*/ 0 h 128338"/>
                <a:gd name="connsiteX308" fmla="*/ 39904 w 2972814"/>
                <a:gd name="connsiteY308" fmla="*/ 0 h 128338"/>
                <a:gd name="connsiteX309" fmla="*/ 19952 w 2972814"/>
                <a:gd name="connsiteY309" fmla="*/ 0 h 128338"/>
                <a:gd name="connsiteX310" fmla="*/ 0 w 2972814"/>
                <a:gd name="connsiteY310" fmla="*/ 0 h 128338"/>
                <a:gd name="connsiteX311" fmla="*/ 0 w 2972814"/>
                <a:gd name="connsiteY311" fmla="*/ 9371 h 128338"/>
                <a:gd name="connsiteX312" fmla="*/ 0 w 2972814"/>
                <a:gd name="connsiteY312" fmla="*/ 19363 h 128338"/>
                <a:gd name="connsiteX313" fmla="*/ 0 w 2972814"/>
                <a:gd name="connsiteY313" fmla="*/ 29354 h 128338"/>
                <a:gd name="connsiteX314" fmla="*/ 0 w 2972814"/>
                <a:gd name="connsiteY314" fmla="*/ 39346 h 128338"/>
                <a:gd name="connsiteX315" fmla="*/ 0 w 2972814"/>
                <a:gd name="connsiteY315" fmla="*/ 49337 h 128338"/>
                <a:gd name="connsiteX316" fmla="*/ 0 w 2972814"/>
                <a:gd name="connsiteY316" fmla="*/ 59329 h 128338"/>
                <a:gd name="connsiteX317" fmla="*/ 0 w 2972814"/>
                <a:gd name="connsiteY317" fmla="*/ 69320 h 128338"/>
                <a:gd name="connsiteX318" fmla="*/ 0 w 2972814"/>
                <a:gd name="connsiteY318" fmla="*/ 79312 h 128338"/>
                <a:gd name="connsiteX319" fmla="*/ 0 w 2972814"/>
                <a:gd name="connsiteY319" fmla="*/ 89303 h 128338"/>
                <a:gd name="connsiteX320" fmla="*/ 0 w 2972814"/>
                <a:gd name="connsiteY320" fmla="*/ 99295 h 128338"/>
                <a:gd name="connsiteX321" fmla="*/ 0 w 2972814"/>
                <a:gd name="connsiteY321" fmla="*/ 109286 h 128338"/>
                <a:gd name="connsiteX322" fmla="*/ 0 w 2972814"/>
                <a:gd name="connsiteY322" fmla="*/ 119278 h 128338"/>
                <a:gd name="connsiteX323" fmla="*/ 0 w 2972814"/>
                <a:gd name="connsiteY323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9278"/>
                  </a:lnTo>
                  <a:lnTo>
                    <a:pt x="2972815" y="109286"/>
                  </a:lnTo>
                  <a:lnTo>
                    <a:pt x="2972815" y="99295"/>
                  </a:lnTo>
                  <a:lnTo>
                    <a:pt x="2972815" y="89303"/>
                  </a:lnTo>
                  <a:lnTo>
                    <a:pt x="2972815" y="79312"/>
                  </a:lnTo>
                  <a:lnTo>
                    <a:pt x="2972815" y="69320"/>
                  </a:lnTo>
                  <a:lnTo>
                    <a:pt x="2972815" y="59329"/>
                  </a:lnTo>
                  <a:lnTo>
                    <a:pt x="2972815" y="49337"/>
                  </a:lnTo>
                  <a:lnTo>
                    <a:pt x="2972815" y="39346"/>
                  </a:lnTo>
                  <a:lnTo>
                    <a:pt x="2972815" y="29354"/>
                  </a:lnTo>
                  <a:lnTo>
                    <a:pt x="2972815" y="19363"/>
                  </a:lnTo>
                  <a:lnTo>
                    <a:pt x="2972815" y="937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71"/>
                  </a:lnTo>
                  <a:lnTo>
                    <a:pt x="0" y="19363"/>
                  </a:lnTo>
                  <a:lnTo>
                    <a:pt x="0" y="29354"/>
                  </a:lnTo>
                  <a:lnTo>
                    <a:pt x="0" y="39346"/>
                  </a:lnTo>
                  <a:lnTo>
                    <a:pt x="0" y="49337"/>
                  </a:lnTo>
                  <a:lnTo>
                    <a:pt x="0" y="59329"/>
                  </a:lnTo>
                  <a:lnTo>
                    <a:pt x="0" y="69320"/>
                  </a:lnTo>
                  <a:lnTo>
                    <a:pt x="0" y="79312"/>
                  </a:lnTo>
                  <a:lnTo>
                    <a:pt x="0" y="89303"/>
                  </a:lnTo>
                  <a:lnTo>
                    <a:pt x="0" y="99295"/>
                  </a:lnTo>
                  <a:lnTo>
                    <a:pt x="0" y="109286"/>
                  </a:lnTo>
                  <a:lnTo>
                    <a:pt x="0" y="11927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任意多边形: 形状 2420">
              <a:extLst>
                <a:ext uri="{FF2B5EF4-FFF2-40B4-BE49-F238E27FC236}">
                  <a16:creationId xmlns:a16="http://schemas.microsoft.com/office/drawing/2014/main" id="{316D7BEC-D71C-7D5C-E2A2-D0ABAD536AAB}"/>
                </a:ext>
              </a:extLst>
            </p:cNvPr>
            <p:cNvSpPr/>
            <p:nvPr/>
          </p:nvSpPr>
          <p:spPr>
            <a:xfrm>
              <a:off x="10441193" y="4038973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7719 h 128339"/>
                <a:gd name="connsiteX150" fmla="*/ 2972815 w 2972814"/>
                <a:gd name="connsiteY150" fmla="*/ 117727 h 128339"/>
                <a:gd name="connsiteX151" fmla="*/ 2972815 w 2972814"/>
                <a:gd name="connsiteY151" fmla="*/ 107736 h 128339"/>
                <a:gd name="connsiteX152" fmla="*/ 2972815 w 2972814"/>
                <a:gd name="connsiteY152" fmla="*/ 97744 h 128339"/>
                <a:gd name="connsiteX153" fmla="*/ 2972815 w 2972814"/>
                <a:gd name="connsiteY153" fmla="*/ 87753 h 128339"/>
                <a:gd name="connsiteX154" fmla="*/ 2972815 w 2972814"/>
                <a:gd name="connsiteY154" fmla="*/ 77761 h 128339"/>
                <a:gd name="connsiteX155" fmla="*/ 2972815 w 2972814"/>
                <a:gd name="connsiteY155" fmla="*/ 67770 h 128339"/>
                <a:gd name="connsiteX156" fmla="*/ 2972815 w 2972814"/>
                <a:gd name="connsiteY156" fmla="*/ 57778 h 128339"/>
                <a:gd name="connsiteX157" fmla="*/ 2972815 w 2972814"/>
                <a:gd name="connsiteY157" fmla="*/ 47787 h 128339"/>
                <a:gd name="connsiteX158" fmla="*/ 2972815 w 2972814"/>
                <a:gd name="connsiteY158" fmla="*/ 37795 h 128339"/>
                <a:gd name="connsiteX159" fmla="*/ 2972815 w 2972814"/>
                <a:gd name="connsiteY159" fmla="*/ 27804 h 128339"/>
                <a:gd name="connsiteX160" fmla="*/ 2972815 w 2972814"/>
                <a:gd name="connsiteY160" fmla="*/ 17812 h 128339"/>
                <a:gd name="connsiteX161" fmla="*/ 2972815 w 2972814"/>
                <a:gd name="connsiteY161" fmla="*/ 7821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7821 h 128339"/>
                <a:gd name="connsiteX313" fmla="*/ 0 w 2972814"/>
                <a:gd name="connsiteY313" fmla="*/ 17812 h 128339"/>
                <a:gd name="connsiteX314" fmla="*/ 0 w 2972814"/>
                <a:gd name="connsiteY314" fmla="*/ 27804 h 128339"/>
                <a:gd name="connsiteX315" fmla="*/ 0 w 2972814"/>
                <a:gd name="connsiteY315" fmla="*/ 37795 h 128339"/>
                <a:gd name="connsiteX316" fmla="*/ 0 w 2972814"/>
                <a:gd name="connsiteY316" fmla="*/ 47787 h 128339"/>
                <a:gd name="connsiteX317" fmla="*/ 0 w 2972814"/>
                <a:gd name="connsiteY317" fmla="*/ 57778 h 128339"/>
                <a:gd name="connsiteX318" fmla="*/ 0 w 2972814"/>
                <a:gd name="connsiteY318" fmla="*/ 67770 h 128339"/>
                <a:gd name="connsiteX319" fmla="*/ 0 w 2972814"/>
                <a:gd name="connsiteY319" fmla="*/ 77761 h 128339"/>
                <a:gd name="connsiteX320" fmla="*/ 0 w 2972814"/>
                <a:gd name="connsiteY320" fmla="*/ 87753 h 128339"/>
                <a:gd name="connsiteX321" fmla="*/ 0 w 2972814"/>
                <a:gd name="connsiteY321" fmla="*/ 97744 h 128339"/>
                <a:gd name="connsiteX322" fmla="*/ 0 w 2972814"/>
                <a:gd name="connsiteY322" fmla="*/ 107736 h 128339"/>
                <a:gd name="connsiteX323" fmla="*/ 0 w 2972814"/>
                <a:gd name="connsiteY323" fmla="*/ 117727 h 128339"/>
                <a:gd name="connsiteX324" fmla="*/ 0 w 2972814"/>
                <a:gd name="connsiteY324" fmla="*/ 127719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7719"/>
                  </a:lnTo>
                  <a:lnTo>
                    <a:pt x="2972815" y="117727"/>
                  </a:lnTo>
                  <a:lnTo>
                    <a:pt x="2972815" y="107736"/>
                  </a:lnTo>
                  <a:lnTo>
                    <a:pt x="2972815" y="97744"/>
                  </a:lnTo>
                  <a:lnTo>
                    <a:pt x="2972815" y="87753"/>
                  </a:lnTo>
                  <a:lnTo>
                    <a:pt x="2972815" y="77761"/>
                  </a:lnTo>
                  <a:lnTo>
                    <a:pt x="2972815" y="67770"/>
                  </a:lnTo>
                  <a:lnTo>
                    <a:pt x="2972815" y="57778"/>
                  </a:lnTo>
                  <a:lnTo>
                    <a:pt x="2972815" y="47787"/>
                  </a:lnTo>
                  <a:lnTo>
                    <a:pt x="2972815" y="37795"/>
                  </a:lnTo>
                  <a:lnTo>
                    <a:pt x="2972815" y="27804"/>
                  </a:lnTo>
                  <a:lnTo>
                    <a:pt x="2972815" y="17812"/>
                  </a:lnTo>
                  <a:lnTo>
                    <a:pt x="2972815" y="782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7821"/>
                  </a:lnTo>
                  <a:lnTo>
                    <a:pt x="0" y="17812"/>
                  </a:lnTo>
                  <a:lnTo>
                    <a:pt x="0" y="27804"/>
                  </a:lnTo>
                  <a:lnTo>
                    <a:pt x="0" y="37795"/>
                  </a:lnTo>
                  <a:lnTo>
                    <a:pt x="0" y="47787"/>
                  </a:lnTo>
                  <a:lnTo>
                    <a:pt x="0" y="57778"/>
                  </a:lnTo>
                  <a:lnTo>
                    <a:pt x="0" y="67770"/>
                  </a:lnTo>
                  <a:lnTo>
                    <a:pt x="0" y="77761"/>
                  </a:lnTo>
                  <a:lnTo>
                    <a:pt x="0" y="87753"/>
                  </a:lnTo>
                  <a:lnTo>
                    <a:pt x="0" y="97744"/>
                  </a:lnTo>
                  <a:lnTo>
                    <a:pt x="0" y="107736"/>
                  </a:lnTo>
                  <a:lnTo>
                    <a:pt x="0" y="117727"/>
                  </a:lnTo>
                  <a:lnTo>
                    <a:pt x="0" y="127719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任意多边形: 形状 2421">
              <a:extLst>
                <a:ext uri="{FF2B5EF4-FFF2-40B4-BE49-F238E27FC236}">
                  <a16:creationId xmlns:a16="http://schemas.microsoft.com/office/drawing/2014/main" id="{63E16955-1E79-C096-4DA3-41CA1C3D6270}"/>
                </a:ext>
              </a:extLst>
            </p:cNvPr>
            <p:cNvSpPr/>
            <p:nvPr/>
          </p:nvSpPr>
          <p:spPr>
            <a:xfrm>
              <a:off x="10441193" y="3910635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70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7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6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3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50 w 2972814"/>
                <a:gd name="connsiteY27" fmla="*/ 128339 h 128338"/>
                <a:gd name="connsiteX28" fmla="*/ 578601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9 w 2972814"/>
                <a:gd name="connsiteY32" fmla="*/ 128339 h 128338"/>
                <a:gd name="connsiteX33" fmla="*/ 678360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6 w 2972814"/>
                <a:gd name="connsiteY36" fmla="*/ 128339 h 128338"/>
                <a:gd name="connsiteX37" fmla="*/ 758167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3 w 2972814"/>
                <a:gd name="connsiteY40" fmla="*/ 128339 h 128338"/>
                <a:gd name="connsiteX41" fmla="*/ 837975 w 2972814"/>
                <a:gd name="connsiteY41" fmla="*/ 128339 h 128338"/>
                <a:gd name="connsiteX42" fmla="*/ 857926 w 2972814"/>
                <a:gd name="connsiteY42" fmla="*/ 128339 h 128338"/>
                <a:gd name="connsiteX43" fmla="*/ 877878 w 2972814"/>
                <a:gd name="connsiteY43" fmla="*/ 128339 h 128338"/>
                <a:gd name="connsiteX44" fmla="*/ 897830 w 2972814"/>
                <a:gd name="connsiteY44" fmla="*/ 128339 h 128338"/>
                <a:gd name="connsiteX45" fmla="*/ 917782 w 2972814"/>
                <a:gd name="connsiteY45" fmla="*/ 128339 h 128338"/>
                <a:gd name="connsiteX46" fmla="*/ 937733 w 2972814"/>
                <a:gd name="connsiteY46" fmla="*/ 128339 h 128338"/>
                <a:gd name="connsiteX47" fmla="*/ 957685 w 2972814"/>
                <a:gd name="connsiteY47" fmla="*/ 128339 h 128338"/>
                <a:gd name="connsiteX48" fmla="*/ 977637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7 w 2972814"/>
                <a:gd name="connsiteY59" fmla="*/ 128339 h 128338"/>
                <a:gd name="connsiteX60" fmla="*/ 1217058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4 w 2972814"/>
                <a:gd name="connsiteY63" fmla="*/ 128339 h 128338"/>
                <a:gd name="connsiteX64" fmla="*/ 1296865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1 w 2972814"/>
                <a:gd name="connsiteY67" fmla="*/ 128339 h 128338"/>
                <a:gd name="connsiteX68" fmla="*/ 1376673 w 2972814"/>
                <a:gd name="connsiteY68" fmla="*/ 128339 h 128338"/>
                <a:gd name="connsiteX69" fmla="*/ 1396624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80 w 2972814"/>
                <a:gd name="connsiteY72" fmla="*/ 128339 h 128338"/>
                <a:gd name="connsiteX73" fmla="*/ 1476431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7 w 2972814"/>
                <a:gd name="connsiteY76" fmla="*/ 128339 h 128338"/>
                <a:gd name="connsiteX77" fmla="*/ 1556239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4 w 2972814"/>
                <a:gd name="connsiteY80" fmla="*/ 128339 h 128338"/>
                <a:gd name="connsiteX81" fmla="*/ 1636046 w 2972814"/>
                <a:gd name="connsiteY81" fmla="*/ 128339 h 128338"/>
                <a:gd name="connsiteX82" fmla="*/ 1655997 w 2972814"/>
                <a:gd name="connsiteY82" fmla="*/ 128339 h 128338"/>
                <a:gd name="connsiteX83" fmla="*/ 1675949 w 2972814"/>
                <a:gd name="connsiteY83" fmla="*/ 128339 h 128338"/>
                <a:gd name="connsiteX84" fmla="*/ 1695901 w 2972814"/>
                <a:gd name="connsiteY84" fmla="*/ 128339 h 128338"/>
                <a:gd name="connsiteX85" fmla="*/ 1715853 w 2972814"/>
                <a:gd name="connsiteY85" fmla="*/ 128339 h 128338"/>
                <a:gd name="connsiteX86" fmla="*/ 1735805 w 2972814"/>
                <a:gd name="connsiteY86" fmla="*/ 128339 h 128338"/>
                <a:gd name="connsiteX87" fmla="*/ 1755756 w 2972814"/>
                <a:gd name="connsiteY87" fmla="*/ 128339 h 128338"/>
                <a:gd name="connsiteX88" fmla="*/ 1775708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1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8 w 2972814"/>
                <a:gd name="connsiteY99" fmla="*/ 128339 h 128338"/>
                <a:gd name="connsiteX100" fmla="*/ 2015129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5 w 2972814"/>
                <a:gd name="connsiteY103" fmla="*/ 128339 h 128338"/>
                <a:gd name="connsiteX104" fmla="*/ 2094936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2 w 2972814"/>
                <a:gd name="connsiteY107" fmla="*/ 128339 h 128338"/>
                <a:gd name="connsiteX108" fmla="*/ 2174744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1 w 2972814"/>
                <a:gd name="connsiteY112" fmla="*/ 128339 h 128338"/>
                <a:gd name="connsiteX113" fmla="*/ 2274502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8 w 2972814"/>
                <a:gd name="connsiteY116" fmla="*/ 128339 h 128338"/>
                <a:gd name="connsiteX117" fmla="*/ 2354310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8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6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9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6 w 2972814"/>
                <a:gd name="connsiteY143" fmla="*/ 128339 h 128338"/>
                <a:gd name="connsiteX144" fmla="*/ 2893007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3 w 2972814"/>
                <a:gd name="connsiteY147" fmla="*/ 128339 h 128338"/>
                <a:gd name="connsiteX148" fmla="*/ 2972815 w 2972814"/>
                <a:gd name="connsiteY148" fmla="*/ 128339 h 128338"/>
                <a:gd name="connsiteX149" fmla="*/ 2972815 w 2972814"/>
                <a:gd name="connsiteY149" fmla="*/ 126168 h 128338"/>
                <a:gd name="connsiteX150" fmla="*/ 2972815 w 2972814"/>
                <a:gd name="connsiteY150" fmla="*/ 116177 h 128338"/>
                <a:gd name="connsiteX151" fmla="*/ 2972815 w 2972814"/>
                <a:gd name="connsiteY151" fmla="*/ 106185 h 128338"/>
                <a:gd name="connsiteX152" fmla="*/ 2972815 w 2972814"/>
                <a:gd name="connsiteY152" fmla="*/ 96194 h 128338"/>
                <a:gd name="connsiteX153" fmla="*/ 2972815 w 2972814"/>
                <a:gd name="connsiteY153" fmla="*/ 86202 h 128338"/>
                <a:gd name="connsiteX154" fmla="*/ 2972815 w 2972814"/>
                <a:gd name="connsiteY154" fmla="*/ 76211 h 128338"/>
                <a:gd name="connsiteX155" fmla="*/ 2972815 w 2972814"/>
                <a:gd name="connsiteY155" fmla="*/ 66219 h 128338"/>
                <a:gd name="connsiteX156" fmla="*/ 2972815 w 2972814"/>
                <a:gd name="connsiteY156" fmla="*/ 56228 h 128338"/>
                <a:gd name="connsiteX157" fmla="*/ 2972815 w 2972814"/>
                <a:gd name="connsiteY157" fmla="*/ 46236 h 128338"/>
                <a:gd name="connsiteX158" fmla="*/ 2972815 w 2972814"/>
                <a:gd name="connsiteY158" fmla="*/ 36245 h 128338"/>
                <a:gd name="connsiteX159" fmla="*/ 2972815 w 2972814"/>
                <a:gd name="connsiteY159" fmla="*/ 26253 h 128338"/>
                <a:gd name="connsiteX160" fmla="*/ 2972815 w 2972814"/>
                <a:gd name="connsiteY160" fmla="*/ 16262 h 128338"/>
                <a:gd name="connsiteX161" fmla="*/ 2972815 w 2972814"/>
                <a:gd name="connsiteY161" fmla="*/ 6270 h 128338"/>
                <a:gd name="connsiteX162" fmla="*/ 2972815 w 2972814"/>
                <a:gd name="connsiteY162" fmla="*/ 0 h 128338"/>
                <a:gd name="connsiteX163" fmla="*/ 2952863 w 2972814"/>
                <a:gd name="connsiteY163" fmla="*/ 0 h 128338"/>
                <a:gd name="connsiteX164" fmla="*/ 2932911 w 2972814"/>
                <a:gd name="connsiteY164" fmla="*/ 0 h 128338"/>
                <a:gd name="connsiteX165" fmla="*/ 2912959 w 2972814"/>
                <a:gd name="connsiteY165" fmla="*/ 0 h 128338"/>
                <a:gd name="connsiteX166" fmla="*/ 2893007 w 2972814"/>
                <a:gd name="connsiteY166" fmla="*/ 0 h 128338"/>
                <a:gd name="connsiteX167" fmla="*/ 2873056 w 2972814"/>
                <a:gd name="connsiteY167" fmla="*/ 0 h 128338"/>
                <a:gd name="connsiteX168" fmla="*/ 2853104 w 2972814"/>
                <a:gd name="connsiteY168" fmla="*/ 0 h 128338"/>
                <a:gd name="connsiteX169" fmla="*/ 2833152 w 2972814"/>
                <a:gd name="connsiteY169" fmla="*/ 0 h 128338"/>
                <a:gd name="connsiteX170" fmla="*/ 2813200 w 2972814"/>
                <a:gd name="connsiteY170" fmla="*/ 0 h 128338"/>
                <a:gd name="connsiteX171" fmla="*/ 2793249 w 2972814"/>
                <a:gd name="connsiteY171" fmla="*/ 0 h 128338"/>
                <a:gd name="connsiteX172" fmla="*/ 2773297 w 2972814"/>
                <a:gd name="connsiteY172" fmla="*/ 0 h 128338"/>
                <a:gd name="connsiteX173" fmla="*/ 2753345 w 2972814"/>
                <a:gd name="connsiteY173" fmla="*/ 0 h 128338"/>
                <a:gd name="connsiteX174" fmla="*/ 2733393 w 2972814"/>
                <a:gd name="connsiteY174" fmla="*/ 0 h 128338"/>
                <a:gd name="connsiteX175" fmla="*/ 2713441 w 2972814"/>
                <a:gd name="connsiteY175" fmla="*/ 0 h 128338"/>
                <a:gd name="connsiteX176" fmla="*/ 2693490 w 2972814"/>
                <a:gd name="connsiteY176" fmla="*/ 0 h 128338"/>
                <a:gd name="connsiteX177" fmla="*/ 2673538 w 2972814"/>
                <a:gd name="connsiteY177" fmla="*/ 0 h 128338"/>
                <a:gd name="connsiteX178" fmla="*/ 2653586 w 2972814"/>
                <a:gd name="connsiteY178" fmla="*/ 0 h 128338"/>
                <a:gd name="connsiteX179" fmla="*/ 2633634 w 2972814"/>
                <a:gd name="connsiteY179" fmla="*/ 0 h 128338"/>
                <a:gd name="connsiteX180" fmla="*/ 2613683 w 2972814"/>
                <a:gd name="connsiteY180" fmla="*/ 0 h 128338"/>
                <a:gd name="connsiteX181" fmla="*/ 2593731 w 2972814"/>
                <a:gd name="connsiteY181" fmla="*/ 0 h 128338"/>
                <a:gd name="connsiteX182" fmla="*/ 2573779 w 2972814"/>
                <a:gd name="connsiteY182" fmla="*/ 0 h 128338"/>
                <a:gd name="connsiteX183" fmla="*/ 2553827 w 2972814"/>
                <a:gd name="connsiteY183" fmla="*/ 0 h 128338"/>
                <a:gd name="connsiteX184" fmla="*/ 2533876 w 2972814"/>
                <a:gd name="connsiteY184" fmla="*/ 0 h 128338"/>
                <a:gd name="connsiteX185" fmla="*/ 2513924 w 2972814"/>
                <a:gd name="connsiteY185" fmla="*/ 0 h 128338"/>
                <a:gd name="connsiteX186" fmla="*/ 2493972 w 2972814"/>
                <a:gd name="connsiteY186" fmla="*/ 0 h 128338"/>
                <a:gd name="connsiteX187" fmla="*/ 2474020 w 2972814"/>
                <a:gd name="connsiteY187" fmla="*/ 0 h 128338"/>
                <a:gd name="connsiteX188" fmla="*/ 2454068 w 2972814"/>
                <a:gd name="connsiteY188" fmla="*/ 0 h 128338"/>
                <a:gd name="connsiteX189" fmla="*/ 2434117 w 2972814"/>
                <a:gd name="connsiteY189" fmla="*/ 0 h 128338"/>
                <a:gd name="connsiteX190" fmla="*/ 2414165 w 2972814"/>
                <a:gd name="connsiteY190" fmla="*/ 0 h 128338"/>
                <a:gd name="connsiteX191" fmla="*/ 2394213 w 2972814"/>
                <a:gd name="connsiteY191" fmla="*/ 0 h 128338"/>
                <a:gd name="connsiteX192" fmla="*/ 2374261 w 2972814"/>
                <a:gd name="connsiteY192" fmla="*/ 0 h 128338"/>
                <a:gd name="connsiteX193" fmla="*/ 2354310 w 2972814"/>
                <a:gd name="connsiteY193" fmla="*/ 0 h 128338"/>
                <a:gd name="connsiteX194" fmla="*/ 2334358 w 2972814"/>
                <a:gd name="connsiteY194" fmla="*/ 0 h 128338"/>
                <a:gd name="connsiteX195" fmla="*/ 2314406 w 2972814"/>
                <a:gd name="connsiteY195" fmla="*/ 0 h 128338"/>
                <a:gd name="connsiteX196" fmla="*/ 2294454 w 2972814"/>
                <a:gd name="connsiteY196" fmla="*/ 0 h 128338"/>
                <a:gd name="connsiteX197" fmla="*/ 2274502 w 2972814"/>
                <a:gd name="connsiteY197" fmla="*/ 0 h 128338"/>
                <a:gd name="connsiteX198" fmla="*/ 2254551 w 2972814"/>
                <a:gd name="connsiteY198" fmla="*/ 0 h 128338"/>
                <a:gd name="connsiteX199" fmla="*/ 2234599 w 2972814"/>
                <a:gd name="connsiteY199" fmla="*/ 0 h 128338"/>
                <a:gd name="connsiteX200" fmla="*/ 2214647 w 2972814"/>
                <a:gd name="connsiteY200" fmla="*/ 0 h 128338"/>
                <a:gd name="connsiteX201" fmla="*/ 2194695 w 2972814"/>
                <a:gd name="connsiteY201" fmla="*/ 0 h 128338"/>
                <a:gd name="connsiteX202" fmla="*/ 2174744 w 2972814"/>
                <a:gd name="connsiteY202" fmla="*/ 0 h 128338"/>
                <a:gd name="connsiteX203" fmla="*/ 2154792 w 2972814"/>
                <a:gd name="connsiteY203" fmla="*/ 0 h 128338"/>
                <a:gd name="connsiteX204" fmla="*/ 2134840 w 2972814"/>
                <a:gd name="connsiteY204" fmla="*/ 0 h 128338"/>
                <a:gd name="connsiteX205" fmla="*/ 2114888 w 2972814"/>
                <a:gd name="connsiteY205" fmla="*/ 0 h 128338"/>
                <a:gd name="connsiteX206" fmla="*/ 2094936 w 2972814"/>
                <a:gd name="connsiteY206" fmla="*/ 0 h 128338"/>
                <a:gd name="connsiteX207" fmla="*/ 2074985 w 2972814"/>
                <a:gd name="connsiteY207" fmla="*/ 0 h 128338"/>
                <a:gd name="connsiteX208" fmla="*/ 2055033 w 2972814"/>
                <a:gd name="connsiteY208" fmla="*/ 0 h 128338"/>
                <a:gd name="connsiteX209" fmla="*/ 2035081 w 2972814"/>
                <a:gd name="connsiteY209" fmla="*/ 0 h 128338"/>
                <a:gd name="connsiteX210" fmla="*/ 2015129 w 2972814"/>
                <a:gd name="connsiteY210" fmla="*/ 0 h 128338"/>
                <a:gd name="connsiteX211" fmla="*/ 1995178 w 2972814"/>
                <a:gd name="connsiteY211" fmla="*/ 0 h 128338"/>
                <a:gd name="connsiteX212" fmla="*/ 1975226 w 2972814"/>
                <a:gd name="connsiteY212" fmla="*/ 0 h 128338"/>
                <a:gd name="connsiteX213" fmla="*/ 1955274 w 2972814"/>
                <a:gd name="connsiteY213" fmla="*/ 0 h 128338"/>
                <a:gd name="connsiteX214" fmla="*/ 1935322 w 2972814"/>
                <a:gd name="connsiteY214" fmla="*/ 0 h 128338"/>
                <a:gd name="connsiteX215" fmla="*/ 1915371 w 2972814"/>
                <a:gd name="connsiteY215" fmla="*/ 0 h 128338"/>
                <a:gd name="connsiteX216" fmla="*/ 1895419 w 2972814"/>
                <a:gd name="connsiteY216" fmla="*/ 0 h 128338"/>
                <a:gd name="connsiteX217" fmla="*/ 1875467 w 2972814"/>
                <a:gd name="connsiteY217" fmla="*/ 0 h 128338"/>
                <a:gd name="connsiteX218" fmla="*/ 1855515 w 2972814"/>
                <a:gd name="connsiteY218" fmla="*/ 0 h 128338"/>
                <a:gd name="connsiteX219" fmla="*/ 1835563 w 2972814"/>
                <a:gd name="connsiteY219" fmla="*/ 0 h 128338"/>
                <a:gd name="connsiteX220" fmla="*/ 1815612 w 2972814"/>
                <a:gd name="connsiteY220" fmla="*/ 0 h 128338"/>
                <a:gd name="connsiteX221" fmla="*/ 1795660 w 2972814"/>
                <a:gd name="connsiteY221" fmla="*/ 0 h 128338"/>
                <a:gd name="connsiteX222" fmla="*/ 1775708 w 2972814"/>
                <a:gd name="connsiteY222" fmla="*/ 0 h 128338"/>
                <a:gd name="connsiteX223" fmla="*/ 1755756 w 2972814"/>
                <a:gd name="connsiteY223" fmla="*/ 0 h 128338"/>
                <a:gd name="connsiteX224" fmla="*/ 1735805 w 2972814"/>
                <a:gd name="connsiteY224" fmla="*/ 0 h 128338"/>
                <a:gd name="connsiteX225" fmla="*/ 1715853 w 2972814"/>
                <a:gd name="connsiteY225" fmla="*/ 0 h 128338"/>
                <a:gd name="connsiteX226" fmla="*/ 1695901 w 2972814"/>
                <a:gd name="connsiteY226" fmla="*/ 0 h 128338"/>
                <a:gd name="connsiteX227" fmla="*/ 1675949 w 2972814"/>
                <a:gd name="connsiteY227" fmla="*/ 0 h 128338"/>
                <a:gd name="connsiteX228" fmla="*/ 1655997 w 2972814"/>
                <a:gd name="connsiteY228" fmla="*/ 0 h 128338"/>
                <a:gd name="connsiteX229" fmla="*/ 1636046 w 2972814"/>
                <a:gd name="connsiteY229" fmla="*/ 0 h 128338"/>
                <a:gd name="connsiteX230" fmla="*/ 1616094 w 2972814"/>
                <a:gd name="connsiteY230" fmla="*/ 0 h 128338"/>
                <a:gd name="connsiteX231" fmla="*/ 1596142 w 2972814"/>
                <a:gd name="connsiteY231" fmla="*/ 0 h 128338"/>
                <a:gd name="connsiteX232" fmla="*/ 1576190 w 2972814"/>
                <a:gd name="connsiteY232" fmla="*/ 0 h 128338"/>
                <a:gd name="connsiteX233" fmla="*/ 1556239 w 2972814"/>
                <a:gd name="connsiteY233" fmla="*/ 0 h 128338"/>
                <a:gd name="connsiteX234" fmla="*/ 1536287 w 2972814"/>
                <a:gd name="connsiteY234" fmla="*/ 0 h 128338"/>
                <a:gd name="connsiteX235" fmla="*/ 1516335 w 2972814"/>
                <a:gd name="connsiteY235" fmla="*/ 0 h 128338"/>
                <a:gd name="connsiteX236" fmla="*/ 1496383 w 2972814"/>
                <a:gd name="connsiteY236" fmla="*/ 0 h 128338"/>
                <a:gd name="connsiteX237" fmla="*/ 1476431 w 2972814"/>
                <a:gd name="connsiteY237" fmla="*/ 0 h 128338"/>
                <a:gd name="connsiteX238" fmla="*/ 1456480 w 2972814"/>
                <a:gd name="connsiteY238" fmla="*/ 0 h 128338"/>
                <a:gd name="connsiteX239" fmla="*/ 1436528 w 2972814"/>
                <a:gd name="connsiteY239" fmla="*/ 0 h 128338"/>
                <a:gd name="connsiteX240" fmla="*/ 1416576 w 2972814"/>
                <a:gd name="connsiteY240" fmla="*/ 0 h 128338"/>
                <a:gd name="connsiteX241" fmla="*/ 1396624 w 2972814"/>
                <a:gd name="connsiteY241" fmla="*/ 0 h 128338"/>
                <a:gd name="connsiteX242" fmla="*/ 1376673 w 2972814"/>
                <a:gd name="connsiteY242" fmla="*/ 0 h 128338"/>
                <a:gd name="connsiteX243" fmla="*/ 1356721 w 2972814"/>
                <a:gd name="connsiteY243" fmla="*/ 0 h 128338"/>
                <a:gd name="connsiteX244" fmla="*/ 1336769 w 2972814"/>
                <a:gd name="connsiteY244" fmla="*/ 0 h 128338"/>
                <a:gd name="connsiteX245" fmla="*/ 1316817 w 2972814"/>
                <a:gd name="connsiteY245" fmla="*/ 0 h 128338"/>
                <a:gd name="connsiteX246" fmla="*/ 1296865 w 2972814"/>
                <a:gd name="connsiteY246" fmla="*/ 0 h 128338"/>
                <a:gd name="connsiteX247" fmla="*/ 1276914 w 2972814"/>
                <a:gd name="connsiteY247" fmla="*/ 0 h 128338"/>
                <a:gd name="connsiteX248" fmla="*/ 1256962 w 2972814"/>
                <a:gd name="connsiteY248" fmla="*/ 0 h 128338"/>
                <a:gd name="connsiteX249" fmla="*/ 1237010 w 2972814"/>
                <a:gd name="connsiteY249" fmla="*/ 0 h 128338"/>
                <a:gd name="connsiteX250" fmla="*/ 1217058 w 2972814"/>
                <a:gd name="connsiteY250" fmla="*/ 0 h 128338"/>
                <a:gd name="connsiteX251" fmla="*/ 1197107 w 2972814"/>
                <a:gd name="connsiteY251" fmla="*/ 0 h 128338"/>
                <a:gd name="connsiteX252" fmla="*/ 1177155 w 2972814"/>
                <a:gd name="connsiteY252" fmla="*/ 0 h 128338"/>
                <a:gd name="connsiteX253" fmla="*/ 1157203 w 2972814"/>
                <a:gd name="connsiteY253" fmla="*/ 0 h 128338"/>
                <a:gd name="connsiteX254" fmla="*/ 1137251 w 2972814"/>
                <a:gd name="connsiteY254" fmla="*/ 0 h 128338"/>
                <a:gd name="connsiteX255" fmla="*/ 1117299 w 2972814"/>
                <a:gd name="connsiteY255" fmla="*/ 0 h 128338"/>
                <a:gd name="connsiteX256" fmla="*/ 1097348 w 2972814"/>
                <a:gd name="connsiteY256" fmla="*/ 0 h 128338"/>
                <a:gd name="connsiteX257" fmla="*/ 1077396 w 2972814"/>
                <a:gd name="connsiteY257" fmla="*/ 0 h 128338"/>
                <a:gd name="connsiteX258" fmla="*/ 1057444 w 2972814"/>
                <a:gd name="connsiteY258" fmla="*/ 0 h 128338"/>
                <a:gd name="connsiteX259" fmla="*/ 1037492 w 2972814"/>
                <a:gd name="connsiteY259" fmla="*/ 0 h 128338"/>
                <a:gd name="connsiteX260" fmla="*/ 1017541 w 2972814"/>
                <a:gd name="connsiteY260" fmla="*/ 0 h 128338"/>
                <a:gd name="connsiteX261" fmla="*/ 997589 w 2972814"/>
                <a:gd name="connsiteY261" fmla="*/ 0 h 128338"/>
                <a:gd name="connsiteX262" fmla="*/ 977637 w 2972814"/>
                <a:gd name="connsiteY262" fmla="*/ 0 h 128338"/>
                <a:gd name="connsiteX263" fmla="*/ 957685 w 2972814"/>
                <a:gd name="connsiteY263" fmla="*/ 0 h 128338"/>
                <a:gd name="connsiteX264" fmla="*/ 937733 w 2972814"/>
                <a:gd name="connsiteY264" fmla="*/ 0 h 128338"/>
                <a:gd name="connsiteX265" fmla="*/ 917782 w 2972814"/>
                <a:gd name="connsiteY265" fmla="*/ 0 h 128338"/>
                <a:gd name="connsiteX266" fmla="*/ 897830 w 2972814"/>
                <a:gd name="connsiteY266" fmla="*/ 0 h 128338"/>
                <a:gd name="connsiteX267" fmla="*/ 877878 w 2972814"/>
                <a:gd name="connsiteY267" fmla="*/ 0 h 128338"/>
                <a:gd name="connsiteX268" fmla="*/ 857926 w 2972814"/>
                <a:gd name="connsiteY268" fmla="*/ 0 h 128338"/>
                <a:gd name="connsiteX269" fmla="*/ 837975 w 2972814"/>
                <a:gd name="connsiteY269" fmla="*/ 0 h 128338"/>
                <a:gd name="connsiteX270" fmla="*/ 818023 w 2972814"/>
                <a:gd name="connsiteY270" fmla="*/ 0 h 128338"/>
                <a:gd name="connsiteX271" fmla="*/ 798071 w 2972814"/>
                <a:gd name="connsiteY271" fmla="*/ 0 h 128338"/>
                <a:gd name="connsiteX272" fmla="*/ 778119 w 2972814"/>
                <a:gd name="connsiteY272" fmla="*/ 0 h 128338"/>
                <a:gd name="connsiteX273" fmla="*/ 758167 w 2972814"/>
                <a:gd name="connsiteY273" fmla="*/ 0 h 128338"/>
                <a:gd name="connsiteX274" fmla="*/ 738216 w 2972814"/>
                <a:gd name="connsiteY274" fmla="*/ 0 h 128338"/>
                <a:gd name="connsiteX275" fmla="*/ 718264 w 2972814"/>
                <a:gd name="connsiteY275" fmla="*/ 0 h 128338"/>
                <a:gd name="connsiteX276" fmla="*/ 698312 w 2972814"/>
                <a:gd name="connsiteY276" fmla="*/ 0 h 128338"/>
                <a:gd name="connsiteX277" fmla="*/ 678360 w 2972814"/>
                <a:gd name="connsiteY277" fmla="*/ 0 h 128338"/>
                <a:gd name="connsiteX278" fmla="*/ 658409 w 2972814"/>
                <a:gd name="connsiteY278" fmla="*/ 0 h 128338"/>
                <a:gd name="connsiteX279" fmla="*/ 638457 w 2972814"/>
                <a:gd name="connsiteY279" fmla="*/ 0 h 128338"/>
                <a:gd name="connsiteX280" fmla="*/ 618505 w 2972814"/>
                <a:gd name="connsiteY280" fmla="*/ 0 h 128338"/>
                <a:gd name="connsiteX281" fmla="*/ 598553 w 2972814"/>
                <a:gd name="connsiteY281" fmla="*/ 0 h 128338"/>
                <a:gd name="connsiteX282" fmla="*/ 578601 w 2972814"/>
                <a:gd name="connsiteY282" fmla="*/ 0 h 128338"/>
                <a:gd name="connsiteX283" fmla="*/ 558650 w 2972814"/>
                <a:gd name="connsiteY283" fmla="*/ 0 h 128338"/>
                <a:gd name="connsiteX284" fmla="*/ 538698 w 2972814"/>
                <a:gd name="connsiteY284" fmla="*/ 0 h 128338"/>
                <a:gd name="connsiteX285" fmla="*/ 518746 w 2972814"/>
                <a:gd name="connsiteY285" fmla="*/ 0 h 128338"/>
                <a:gd name="connsiteX286" fmla="*/ 498794 w 2972814"/>
                <a:gd name="connsiteY286" fmla="*/ 0 h 128338"/>
                <a:gd name="connsiteX287" fmla="*/ 478843 w 2972814"/>
                <a:gd name="connsiteY287" fmla="*/ 0 h 128338"/>
                <a:gd name="connsiteX288" fmla="*/ 458891 w 2972814"/>
                <a:gd name="connsiteY288" fmla="*/ 0 h 128338"/>
                <a:gd name="connsiteX289" fmla="*/ 438939 w 2972814"/>
                <a:gd name="connsiteY289" fmla="*/ 0 h 128338"/>
                <a:gd name="connsiteX290" fmla="*/ 418987 w 2972814"/>
                <a:gd name="connsiteY290" fmla="*/ 0 h 128338"/>
                <a:gd name="connsiteX291" fmla="*/ 399036 w 2972814"/>
                <a:gd name="connsiteY291" fmla="*/ 0 h 128338"/>
                <a:gd name="connsiteX292" fmla="*/ 379084 w 2972814"/>
                <a:gd name="connsiteY292" fmla="*/ 0 h 128338"/>
                <a:gd name="connsiteX293" fmla="*/ 359132 w 2972814"/>
                <a:gd name="connsiteY293" fmla="*/ 0 h 128338"/>
                <a:gd name="connsiteX294" fmla="*/ 339180 w 2972814"/>
                <a:gd name="connsiteY294" fmla="*/ 0 h 128338"/>
                <a:gd name="connsiteX295" fmla="*/ 319228 w 2972814"/>
                <a:gd name="connsiteY295" fmla="*/ 0 h 128338"/>
                <a:gd name="connsiteX296" fmla="*/ 299277 w 2972814"/>
                <a:gd name="connsiteY296" fmla="*/ 0 h 128338"/>
                <a:gd name="connsiteX297" fmla="*/ 279325 w 2972814"/>
                <a:gd name="connsiteY297" fmla="*/ 0 h 128338"/>
                <a:gd name="connsiteX298" fmla="*/ 259373 w 2972814"/>
                <a:gd name="connsiteY298" fmla="*/ 0 h 128338"/>
                <a:gd name="connsiteX299" fmla="*/ 239421 w 2972814"/>
                <a:gd name="connsiteY299" fmla="*/ 0 h 128338"/>
                <a:gd name="connsiteX300" fmla="*/ 219470 w 2972814"/>
                <a:gd name="connsiteY300" fmla="*/ 0 h 128338"/>
                <a:gd name="connsiteX301" fmla="*/ 199518 w 2972814"/>
                <a:gd name="connsiteY301" fmla="*/ 0 h 128338"/>
                <a:gd name="connsiteX302" fmla="*/ 179566 w 2972814"/>
                <a:gd name="connsiteY302" fmla="*/ 0 h 128338"/>
                <a:gd name="connsiteX303" fmla="*/ 159614 w 2972814"/>
                <a:gd name="connsiteY303" fmla="*/ 0 h 128338"/>
                <a:gd name="connsiteX304" fmla="*/ 139662 w 2972814"/>
                <a:gd name="connsiteY304" fmla="*/ 0 h 128338"/>
                <a:gd name="connsiteX305" fmla="*/ 119711 w 2972814"/>
                <a:gd name="connsiteY305" fmla="*/ 0 h 128338"/>
                <a:gd name="connsiteX306" fmla="*/ 99759 w 2972814"/>
                <a:gd name="connsiteY306" fmla="*/ 0 h 128338"/>
                <a:gd name="connsiteX307" fmla="*/ 79807 w 2972814"/>
                <a:gd name="connsiteY307" fmla="*/ 0 h 128338"/>
                <a:gd name="connsiteX308" fmla="*/ 59855 w 2972814"/>
                <a:gd name="connsiteY308" fmla="*/ 0 h 128338"/>
                <a:gd name="connsiteX309" fmla="*/ 39904 w 2972814"/>
                <a:gd name="connsiteY309" fmla="*/ 0 h 128338"/>
                <a:gd name="connsiteX310" fmla="*/ 19952 w 2972814"/>
                <a:gd name="connsiteY310" fmla="*/ 0 h 128338"/>
                <a:gd name="connsiteX311" fmla="*/ 0 w 2972814"/>
                <a:gd name="connsiteY311" fmla="*/ 0 h 128338"/>
                <a:gd name="connsiteX312" fmla="*/ 0 w 2972814"/>
                <a:gd name="connsiteY312" fmla="*/ 6270 h 128338"/>
                <a:gd name="connsiteX313" fmla="*/ 0 w 2972814"/>
                <a:gd name="connsiteY313" fmla="*/ 16262 h 128338"/>
                <a:gd name="connsiteX314" fmla="*/ 0 w 2972814"/>
                <a:gd name="connsiteY314" fmla="*/ 26253 h 128338"/>
                <a:gd name="connsiteX315" fmla="*/ 0 w 2972814"/>
                <a:gd name="connsiteY315" fmla="*/ 36245 h 128338"/>
                <a:gd name="connsiteX316" fmla="*/ 0 w 2972814"/>
                <a:gd name="connsiteY316" fmla="*/ 46236 h 128338"/>
                <a:gd name="connsiteX317" fmla="*/ 0 w 2972814"/>
                <a:gd name="connsiteY317" fmla="*/ 56228 h 128338"/>
                <a:gd name="connsiteX318" fmla="*/ 0 w 2972814"/>
                <a:gd name="connsiteY318" fmla="*/ 66219 h 128338"/>
                <a:gd name="connsiteX319" fmla="*/ 0 w 2972814"/>
                <a:gd name="connsiteY319" fmla="*/ 76211 h 128338"/>
                <a:gd name="connsiteX320" fmla="*/ 0 w 2972814"/>
                <a:gd name="connsiteY320" fmla="*/ 86202 h 128338"/>
                <a:gd name="connsiteX321" fmla="*/ 0 w 2972814"/>
                <a:gd name="connsiteY321" fmla="*/ 96194 h 128338"/>
                <a:gd name="connsiteX322" fmla="*/ 0 w 2972814"/>
                <a:gd name="connsiteY322" fmla="*/ 106185 h 128338"/>
                <a:gd name="connsiteX323" fmla="*/ 0 w 2972814"/>
                <a:gd name="connsiteY323" fmla="*/ 116177 h 128338"/>
                <a:gd name="connsiteX324" fmla="*/ 0 w 2972814"/>
                <a:gd name="connsiteY324" fmla="*/ 126168 h 128338"/>
                <a:gd name="connsiteX325" fmla="*/ 0 w 2972814"/>
                <a:gd name="connsiteY325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6168"/>
                  </a:lnTo>
                  <a:lnTo>
                    <a:pt x="2972815" y="116177"/>
                  </a:lnTo>
                  <a:lnTo>
                    <a:pt x="2972815" y="106185"/>
                  </a:lnTo>
                  <a:lnTo>
                    <a:pt x="2972815" y="96194"/>
                  </a:lnTo>
                  <a:lnTo>
                    <a:pt x="2972815" y="86202"/>
                  </a:lnTo>
                  <a:lnTo>
                    <a:pt x="2972815" y="76211"/>
                  </a:lnTo>
                  <a:lnTo>
                    <a:pt x="2972815" y="66219"/>
                  </a:lnTo>
                  <a:lnTo>
                    <a:pt x="2972815" y="56228"/>
                  </a:lnTo>
                  <a:lnTo>
                    <a:pt x="2972815" y="46236"/>
                  </a:lnTo>
                  <a:lnTo>
                    <a:pt x="2972815" y="36245"/>
                  </a:lnTo>
                  <a:lnTo>
                    <a:pt x="2972815" y="26253"/>
                  </a:lnTo>
                  <a:lnTo>
                    <a:pt x="2972815" y="16262"/>
                  </a:lnTo>
                  <a:lnTo>
                    <a:pt x="2972815" y="627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270"/>
                  </a:lnTo>
                  <a:lnTo>
                    <a:pt x="0" y="16262"/>
                  </a:lnTo>
                  <a:lnTo>
                    <a:pt x="0" y="26253"/>
                  </a:lnTo>
                  <a:lnTo>
                    <a:pt x="0" y="36245"/>
                  </a:lnTo>
                  <a:lnTo>
                    <a:pt x="0" y="46236"/>
                  </a:lnTo>
                  <a:lnTo>
                    <a:pt x="0" y="56228"/>
                  </a:lnTo>
                  <a:lnTo>
                    <a:pt x="0" y="66219"/>
                  </a:lnTo>
                  <a:lnTo>
                    <a:pt x="0" y="76211"/>
                  </a:lnTo>
                  <a:lnTo>
                    <a:pt x="0" y="86202"/>
                  </a:lnTo>
                  <a:lnTo>
                    <a:pt x="0" y="96194"/>
                  </a:lnTo>
                  <a:lnTo>
                    <a:pt x="0" y="106185"/>
                  </a:lnTo>
                  <a:lnTo>
                    <a:pt x="0" y="116177"/>
                  </a:lnTo>
                  <a:lnTo>
                    <a:pt x="0" y="1261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任意多边形: 形状 2422">
              <a:extLst>
                <a:ext uri="{FF2B5EF4-FFF2-40B4-BE49-F238E27FC236}">
                  <a16:creationId xmlns:a16="http://schemas.microsoft.com/office/drawing/2014/main" id="{BF16092C-10EC-27F9-B273-0097F7CE762A}"/>
                </a:ext>
              </a:extLst>
            </p:cNvPr>
            <p:cNvSpPr/>
            <p:nvPr/>
          </p:nvSpPr>
          <p:spPr>
            <a:xfrm>
              <a:off x="10441193" y="3782295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4618 h 128339"/>
                <a:gd name="connsiteX150" fmla="*/ 2972815 w 2972814"/>
                <a:gd name="connsiteY150" fmla="*/ 114627 h 128339"/>
                <a:gd name="connsiteX151" fmla="*/ 2972815 w 2972814"/>
                <a:gd name="connsiteY151" fmla="*/ 104635 h 128339"/>
                <a:gd name="connsiteX152" fmla="*/ 2972815 w 2972814"/>
                <a:gd name="connsiteY152" fmla="*/ 94644 h 128339"/>
                <a:gd name="connsiteX153" fmla="*/ 2972815 w 2972814"/>
                <a:gd name="connsiteY153" fmla="*/ 84652 h 128339"/>
                <a:gd name="connsiteX154" fmla="*/ 2972815 w 2972814"/>
                <a:gd name="connsiteY154" fmla="*/ 74661 h 128339"/>
                <a:gd name="connsiteX155" fmla="*/ 2972815 w 2972814"/>
                <a:gd name="connsiteY155" fmla="*/ 64669 h 128339"/>
                <a:gd name="connsiteX156" fmla="*/ 2972815 w 2972814"/>
                <a:gd name="connsiteY156" fmla="*/ 54678 h 128339"/>
                <a:gd name="connsiteX157" fmla="*/ 2972815 w 2972814"/>
                <a:gd name="connsiteY157" fmla="*/ 44686 h 128339"/>
                <a:gd name="connsiteX158" fmla="*/ 2972815 w 2972814"/>
                <a:gd name="connsiteY158" fmla="*/ 34695 h 128339"/>
                <a:gd name="connsiteX159" fmla="*/ 2972815 w 2972814"/>
                <a:gd name="connsiteY159" fmla="*/ 24703 h 128339"/>
                <a:gd name="connsiteX160" fmla="*/ 2972815 w 2972814"/>
                <a:gd name="connsiteY160" fmla="*/ 14712 h 128339"/>
                <a:gd name="connsiteX161" fmla="*/ 2972815 w 2972814"/>
                <a:gd name="connsiteY161" fmla="*/ 472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4720 h 128339"/>
                <a:gd name="connsiteX313" fmla="*/ 0 w 2972814"/>
                <a:gd name="connsiteY313" fmla="*/ 14712 h 128339"/>
                <a:gd name="connsiteX314" fmla="*/ 0 w 2972814"/>
                <a:gd name="connsiteY314" fmla="*/ 24703 h 128339"/>
                <a:gd name="connsiteX315" fmla="*/ 0 w 2972814"/>
                <a:gd name="connsiteY315" fmla="*/ 34695 h 128339"/>
                <a:gd name="connsiteX316" fmla="*/ 0 w 2972814"/>
                <a:gd name="connsiteY316" fmla="*/ 44686 h 128339"/>
                <a:gd name="connsiteX317" fmla="*/ 0 w 2972814"/>
                <a:gd name="connsiteY317" fmla="*/ 54678 h 128339"/>
                <a:gd name="connsiteX318" fmla="*/ 0 w 2972814"/>
                <a:gd name="connsiteY318" fmla="*/ 64669 h 128339"/>
                <a:gd name="connsiteX319" fmla="*/ 0 w 2972814"/>
                <a:gd name="connsiteY319" fmla="*/ 74661 h 128339"/>
                <a:gd name="connsiteX320" fmla="*/ 0 w 2972814"/>
                <a:gd name="connsiteY320" fmla="*/ 84652 h 128339"/>
                <a:gd name="connsiteX321" fmla="*/ 0 w 2972814"/>
                <a:gd name="connsiteY321" fmla="*/ 94644 h 128339"/>
                <a:gd name="connsiteX322" fmla="*/ 0 w 2972814"/>
                <a:gd name="connsiteY322" fmla="*/ 104635 h 128339"/>
                <a:gd name="connsiteX323" fmla="*/ 0 w 2972814"/>
                <a:gd name="connsiteY323" fmla="*/ 114627 h 128339"/>
                <a:gd name="connsiteX324" fmla="*/ 0 w 2972814"/>
                <a:gd name="connsiteY324" fmla="*/ 12461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4618"/>
                  </a:lnTo>
                  <a:lnTo>
                    <a:pt x="2972815" y="114627"/>
                  </a:lnTo>
                  <a:lnTo>
                    <a:pt x="2972815" y="104635"/>
                  </a:lnTo>
                  <a:lnTo>
                    <a:pt x="2972815" y="94644"/>
                  </a:lnTo>
                  <a:lnTo>
                    <a:pt x="2972815" y="84652"/>
                  </a:lnTo>
                  <a:lnTo>
                    <a:pt x="2972815" y="74661"/>
                  </a:lnTo>
                  <a:lnTo>
                    <a:pt x="2972815" y="64669"/>
                  </a:lnTo>
                  <a:lnTo>
                    <a:pt x="2972815" y="54678"/>
                  </a:lnTo>
                  <a:lnTo>
                    <a:pt x="2972815" y="44686"/>
                  </a:lnTo>
                  <a:lnTo>
                    <a:pt x="2972815" y="34695"/>
                  </a:lnTo>
                  <a:lnTo>
                    <a:pt x="2972815" y="24703"/>
                  </a:lnTo>
                  <a:lnTo>
                    <a:pt x="2972815" y="14712"/>
                  </a:lnTo>
                  <a:lnTo>
                    <a:pt x="2972815" y="472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4720"/>
                  </a:lnTo>
                  <a:lnTo>
                    <a:pt x="0" y="14712"/>
                  </a:lnTo>
                  <a:lnTo>
                    <a:pt x="0" y="24703"/>
                  </a:lnTo>
                  <a:lnTo>
                    <a:pt x="0" y="34695"/>
                  </a:lnTo>
                  <a:lnTo>
                    <a:pt x="0" y="44686"/>
                  </a:lnTo>
                  <a:lnTo>
                    <a:pt x="0" y="54678"/>
                  </a:lnTo>
                  <a:lnTo>
                    <a:pt x="0" y="64669"/>
                  </a:lnTo>
                  <a:lnTo>
                    <a:pt x="0" y="74661"/>
                  </a:lnTo>
                  <a:lnTo>
                    <a:pt x="0" y="84652"/>
                  </a:lnTo>
                  <a:lnTo>
                    <a:pt x="0" y="94644"/>
                  </a:lnTo>
                  <a:lnTo>
                    <a:pt x="0" y="104635"/>
                  </a:lnTo>
                  <a:lnTo>
                    <a:pt x="0" y="114627"/>
                  </a:lnTo>
                  <a:lnTo>
                    <a:pt x="0" y="12461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任意多边形: 形状 2423">
              <a:extLst>
                <a:ext uri="{FF2B5EF4-FFF2-40B4-BE49-F238E27FC236}">
                  <a16:creationId xmlns:a16="http://schemas.microsoft.com/office/drawing/2014/main" id="{4C35F976-B64F-9F85-64D1-B5F9F346BD03}"/>
                </a:ext>
              </a:extLst>
            </p:cNvPr>
            <p:cNvSpPr/>
            <p:nvPr/>
          </p:nvSpPr>
          <p:spPr>
            <a:xfrm>
              <a:off x="10441193" y="3653956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3068 h 128339"/>
                <a:gd name="connsiteX150" fmla="*/ 2972815 w 2972814"/>
                <a:gd name="connsiteY150" fmla="*/ 113076 h 128339"/>
                <a:gd name="connsiteX151" fmla="*/ 2972815 w 2972814"/>
                <a:gd name="connsiteY151" fmla="*/ 103085 h 128339"/>
                <a:gd name="connsiteX152" fmla="*/ 2972815 w 2972814"/>
                <a:gd name="connsiteY152" fmla="*/ 93093 h 128339"/>
                <a:gd name="connsiteX153" fmla="*/ 2972815 w 2972814"/>
                <a:gd name="connsiteY153" fmla="*/ 83102 h 128339"/>
                <a:gd name="connsiteX154" fmla="*/ 2972815 w 2972814"/>
                <a:gd name="connsiteY154" fmla="*/ 73110 h 128339"/>
                <a:gd name="connsiteX155" fmla="*/ 2972815 w 2972814"/>
                <a:gd name="connsiteY155" fmla="*/ 63119 h 128339"/>
                <a:gd name="connsiteX156" fmla="*/ 2972815 w 2972814"/>
                <a:gd name="connsiteY156" fmla="*/ 53127 h 128339"/>
                <a:gd name="connsiteX157" fmla="*/ 2972815 w 2972814"/>
                <a:gd name="connsiteY157" fmla="*/ 43136 h 128339"/>
                <a:gd name="connsiteX158" fmla="*/ 2972815 w 2972814"/>
                <a:gd name="connsiteY158" fmla="*/ 33144 h 128339"/>
                <a:gd name="connsiteX159" fmla="*/ 2972815 w 2972814"/>
                <a:gd name="connsiteY159" fmla="*/ 23153 h 128339"/>
                <a:gd name="connsiteX160" fmla="*/ 2972815 w 2972814"/>
                <a:gd name="connsiteY160" fmla="*/ 13161 h 128339"/>
                <a:gd name="connsiteX161" fmla="*/ 2972815 w 2972814"/>
                <a:gd name="connsiteY161" fmla="*/ 317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3170 h 128339"/>
                <a:gd name="connsiteX313" fmla="*/ 0 w 2972814"/>
                <a:gd name="connsiteY313" fmla="*/ 13161 h 128339"/>
                <a:gd name="connsiteX314" fmla="*/ 0 w 2972814"/>
                <a:gd name="connsiteY314" fmla="*/ 23153 h 128339"/>
                <a:gd name="connsiteX315" fmla="*/ 0 w 2972814"/>
                <a:gd name="connsiteY315" fmla="*/ 33144 h 128339"/>
                <a:gd name="connsiteX316" fmla="*/ 0 w 2972814"/>
                <a:gd name="connsiteY316" fmla="*/ 43136 h 128339"/>
                <a:gd name="connsiteX317" fmla="*/ 0 w 2972814"/>
                <a:gd name="connsiteY317" fmla="*/ 53127 h 128339"/>
                <a:gd name="connsiteX318" fmla="*/ 0 w 2972814"/>
                <a:gd name="connsiteY318" fmla="*/ 63119 h 128339"/>
                <a:gd name="connsiteX319" fmla="*/ 0 w 2972814"/>
                <a:gd name="connsiteY319" fmla="*/ 73110 h 128339"/>
                <a:gd name="connsiteX320" fmla="*/ 0 w 2972814"/>
                <a:gd name="connsiteY320" fmla="*/ 83102 h 128339"/>
                <a:gd name="connsiteX321" fmla="*/ 0 w 2972814"/>
                <a:gd name="connsiteY321" fmla="*/ 93093 h 128339"/>
                <a:gd name="connsiteX322" fmla="*/ 0 w 2972814"/>
                <a:gd name="connsiteY322" fmla="*/ 103085 h 128339"/>
                <a:gd name="connsiteX323" fmla="*/ 0 w 2972814"/>
                <a:gd name="connsiteY323" fmla="*/ 113076 h 128339"/>
                <a:gd name="connsiteX324" fmla="*/ 0 w 2972814"/>
                <a:gd name="connsiteY324" fmla="*/ 12306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3068"/>
                  </a:lnTo>
                  <a:lnTo>
                    <a:pt x="2972815" y="113076"/>
                  </a:lnTo>
                  <a:lnTo>
                    <a:pt x="2972815" y="103085"/>
                  </a:lnTo>
                  <a:lnTo>
                    <a:pt x="2972815" y="93093"/>
                  </a:lnTo>
                  <a:lnTo>
                    <a:pt x="2972815" y="83102"/>
                  </a:lnTo>
                  <a:lnTo>
                    <a:pt x="2972815" y="73110"/>
                  </a:lnTo>
                  <a:lnTo>
                    <a:pt x="2972815" y="63119"/>
                  </a:lnTo>
                  <a:lnTo>
                    <a:pt x="2972815" y="53127"/>
                  </a:lnTo>
                  <a:lnTo>
                    <a:pt x="2972815" y="43136"/>
                  </a:lnTo>
                  <a:lnTo>
                    <a:pt x="2972815" y="33144"/>
                  </a:lnTo>
                  <a:lnTo>
                    <a:pt x="2972815" y="23153"/>
                  </a:lnTo>
                  <a:lnTo>
                    <a:pt x="2972815" y="13161"/>
                  </a:lnTo>
                  <a:lnTo>
                    <a:pt x="2972815" y="317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3170"/>
                  </a:lnTo>
                  <a:lnTo>
                    <a:pt x="0" y="13161"/>
                  </a:lnTo>
                  <a:lnTo>
                    <a:pt x="0" y="23153"/>
                  </a:lnTo>
                  <a:lnTo>
                    <a:pt x="0" y="33144"/>
                  </a:lnTo>
                  <a:lnTo>
                    <a:pt x="0" y="43136"/>
                  </a:lnTo>
                  <a:lnTo>
                    <a:pt x="0" y="53127"/>
                  </a:lnTo>
                  <a:lnTo>
                    <a:pt x="0" y="63119"/>
                  </a:lnTo>
                  <a:lnTo>
                    <a:pt x="0" y="73110"/>
                  </a:lnTo>
                  <a:lnTo>
                    <a:pt x="0" y="83102"/>
                  </a:lnTo>
                  <a:lnTo>
                    <a:pt x="0" y="93093"/>
                  </a:lnTo>
                  <a:lnTo>
                    <a:pt x="0" y="103085"/>
                  </a:lnTo>
                  <a:lnTo>
                    <a:pt x="0" y="113076"/>
                  </a:lnTo>
                  <a:lnTo>
                    <a:pt x="0" y="1230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任意多边形: 形状 2424">
              <a:extLst>
                <a:ext uri="{FF2B5EF4-FFF2-40B4-BE49-F238E27FC236}">
                  <a16:creationId xmlns:a16="http://schemas.microsoft.com/office/drawing/2014/main" id="{9938E43C-CFF7-E13A-6850-7086E2E67737}"/>
                </a:ext>
              </a:extLst>
            </p:cNvPr>
            <p:cNvSpPr/>
            <p:nvPr/>
          </p:nvSpPr>
          <p:spPr>
            <a:xfrm>
              <a:off x="10441193" y="3525617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1517 h 128339"/>
                <a:gd name="connsiteX150" fmla="*/ 2972815 w 2972814"/>
                <a:gd name="connsiteY150" fmla="*/ 111526 h 128339"/>
                <a:gd name="connsiteX151" fmla="*/ 2972815 w 2972814"/>
                <a:gd name="connsiteY151" fmla="*/ 101534 h 128339"/>
                <a:gd name="connsiteX152" fmla="*/ 2972815 w 2972814"/>
                <a:gd name="connsiteY152" fmla="*/ 91543 h 128339"/>
                <a:gd name="connsiteX153" fmla="*/ 2972815 w 2972814"/>
                <a:gd name="connsiteY153" fmla="*/ 81551 h 128339"/>
                <a:gd name="connsiteX154" fmla="*/ 2972815 w 2972814"/>
                <a:gd name="connsiteY154" fmla="*/ 71560 h 128339"/>
                <a:gd name="connsiteX155" fmla="*/ 2972815 w 2972814"/>
                <a:gd name="connsiteY155" fmla="*/ 61568 h 128339"/>
                <a:gd name="connsiteX156" fmla="*/ 2972815 w 2972814"/>
                <a:gd name="connsiteY156" fmla="*/ 51577 h 128339"/>
                <a:gd name="connsiteX157" fmla="*/ 2972815 w 2972814"/>
                <a:gd name="connsiteY157" fmla="*/ 41585 h 128339"/>
                <a:gd name="connsiteX158" fmla="*/ 2972815 w 2972814"/>
                <a:gd name="connsiteY158" fmla="*/ 31594 h 128339"/>
                <a:gd name="connsiteX159" fmla="*/ 2972815 w 2972814"/>
                <a:gd name="connsiteY159" fmla="*/ 21602 h 128339"/>
                <a:gd name="connsiteX160" fmla="*/ 2972815 w 2972814"/>
                <a:gd name="connsiteY160" fmla="*/ 11611 h 128339"/>
                <a:gd name="connsiteX161" fmla="*/ 2972815 w 2972814"/>
                <a:gd name="connsiteY161" fmla="*/ 1619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1619 h 128339"/>
                <a:gd name="connsiteX313" fmla="*/ 0 w 2972814"/>
                <a:gd name="connsiteY313" fmla="*/ 11611 h 128339"/>
                <a:gd name="connsiteX314" fmla="*/ 0 w 2972814"/>
                <a:gd name="connsiteY314" fmla="*/ 21602 h 128339"/>
                <a:gd name="connsiteX315" fmla="*/ 0 w 2972814"/>
                <a:gd name="connsiteY315" fmla="*/ 31594 h 128339"/>
                <a:gd name="connsiteX316" fmla="*/ 0 w 2972814"/>
                <a:gd name="connsiteY316" fmla="*/ 41585 h 128339"/>
                <a:gd name="connsiteX317" fmla="*/ 0 w 2972814"/>
                <a:gd name="connsiteY317" fmla="*/ 51577 h 128339"/>
                <a:gd name="connsiteX318" fmla="*/ 0 w 2972814"/>
                <a:gd name="connsiteY318" fmla="*/ 61568 h 128339"/>
                <a:gd name="connsiteX319" fmla="*/ 0 w 2972814"/>
                <a:gd name="connsiteY319" fmla="*/ 71560 h 128339"/>
                <a:gd name="connsiteX320" fmla="*/ 0 w 2972814"/>
                <a:gd name="connsiteY320" fmla="*/ 81551 h 128339"/>
                <a:gd name="connsiteX321" fmla="*/ 0 w 2972814"/>
                <a:gd name="connsiteY321" fmla="*/ 91543 h 128339"/>
                <a:gd name="connsiteX322" fmla="*/ 0 w 2972814"/>
                <a:gd name="connsiteY322" fmla="*/ 101534 h 128339"/>
                <a:gd name="connsiteX323" fmla="*/ 0 w 2972814"/>
                <a:gd name="connsiteY323" fmla="*/ 111526 h 128339"/>
                <a:gd name="connsiteX324" fmla="*/ 0 w 2972814"/>
                <a:gd name="connsiteY324" fmla="*/ 12151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1517"/>
                  </a:lnTo>
                  <a:lnTo>
                    <a:pt x="2972815" y="111526"/>
                  </a:lnTo>
                  <a:lnTo>
                    <a:pt x="2972815" y="101534"/>
                  </a:lnTo>
                  <a:lnTo>
                    <a:pt x="2972815" y="91543"/>
                  </a:lnTo>
                  <a:lnTo>
                    <a:pt x="2972815" y="81551"/>
                  </a:lnTo>
                  <a:lnTo>
                    <a:pt x="2972815" y="71560"/>
                  </a:lnTo>
                  <a:lnTo>
                    <a:pt x="2972815" y="61568"/>
                  </a:lnTo>
                  <a:lnTo>
                    <a:pt x="2972815" y="51577"/>
                  </a:lnTo>
                  <a:lnTo>
                    <a:pt x="2972815" y="41585"/>
                  </a:lnTo>
                  <a:lnTo>
                    <a:pt x="2972815" y="31594"/>
                  </a:lnTo>
                  <a:lnTo>
                    <a:pt x="2972815" y="21602"/>
                  </a:lnTo>
                  <a:lnTo>
                    <a:pt x="2972815" y="11611"/>
                  </a:lnTo>
                  <a:lnTo>
                    <a:pt x="2972815" y="1619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1619"/>
                  </a:lnTo>
                  <a:lnTo>
                    <a:pt x="0" y="11611"/>
                  </a:lnTo>
                  <a:lnTo>
                    <a:pt x="0" y="21602"/>
                  </a:lnTo>
                  <a:lnTo>
                    <a:pt x="0" y="31594"/>
                  </a:lnTo>
                  <a:lnTo>
                    <a:pt x="0" y="41585"/>
                  </a:lnTo>
                  <a:lnTo>
                    <a:pt x="0" y="51577"/>
                  </a:lnTo>
                  <a:lnTo>
                    <a:pt x="0" y="61568"/>
                  </a:lnTo>
                  <a:lnTo>
                    <a:pt x="0" y="71560"/>
                  </a:lnTo>
                  <a:lnTo>
                    <a:pt x="0" y="81551"/>
                  </a:lnTo>
                  <a:lnTo>
                    <a:pt x="0" y="91543"/>
                  </a:lnTo>
                  <a:lnTo>
                    <a:pt x="0" y="101534"/>
                  </a:lnTo>
                  <a:lnTo>
                    <a:pt x="0" y="111526"/>
                  </a:lnTo>
                  <a:lnTo>
                    <a:pt x="0" y="12151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任意多边形: 形状 2425">
              <a:extLst>
                <a:ext uri="{FF2B5EF4-FFF2-40B4-BE49-F238E27FC236}">
                  <a16:creationId xmlns:a16="http://schemas.microsoft.com/office/drawing/2014/main" id="{1DC89B27-85A9-6650-F3E6-BD6051EFE482}"/>
                </a:ext>
              </a:extLst>
            </p:cNvPr>
            <p:cNvSpPr/>
            <p:nvPr/>
          </p:nvSpPr>
          <p:spPr>
            <a:xfrm>
              <a:off x="10441193" y="3397278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19967 h 128339"/>
                <a:gd name="connsiteX150" fmla="*/ 2972815 w 2972814"/>
                <a:gd name="connsiteY150" fmla="*/ 109975 h 128339"/>
                <a:gd name="connsiteX151" fmla="*/ 2972815 w 2972814"/>
                <a:gd name="connsiteY151" fmla="*/ 99984 h 128339"/>
                <a:gd name="connsiteX152" fmla="*/ 2972815 w 2972814"/>
                <a:gd name="connsiteY152" fmla="*/ 89992 h 128339"/>
                <a:gd name="connsiteX153" fmla="*/ 2972815 w 2972814"/>
                <a:gd name="connsiteY153" fmla="*/ 80001 h 128339"/>
                <a:gd name="connsiteX154" fmla="*/ 2972815 w 2972814"/>
                <a:gd name="connsiteY154" fmla="*/ 70009 h 128339"/>
                <a:gd name="connsiteX155" fmla="*/ 2972815 w 2972814"/>
                <a:gd name="connsiteY155" fmla="*/ 60018 h 128339"/>
                <a:gd name="connsiteX156" fmla="*/ 2972815 w 2972814"/>
                <a:gd name="connsiteY156" fmla="*/ 50026 h 128339"/>
                <a:gd name="connsiteX157" fmla="*/ 2972815 w 2972814"/>
                <a:gd name="connsiteY157" fmla="*/ 40035 h 128339"/>
                <a:gd name="connsiteX158" fmla="*/ 2972815 w 2972814"/>
                <a:gd name="connsiteY158" fmla="*/ 30043 h 128339"/>
                <a:gd name="connsiteX159" fmla="*/ 2972815 w 2972814"/>
                <a:gd name="connsiteY159" fmla="*/ 20052 h 128339"/>
                <a:gd name="connsiteX160" fmla="*/ 2972815 w 2972814"/>
                <a:gd name="connsiteY160" fmla="*/ 10060 h 128339"/>
                <a:gd name="connsiteX161" fmla="*/ 2972815 w 2972814"/>
                <a:gd name="connsiteY161" fmla="*/ 69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 h 128339"/>
                <a:gd name="connsiteX313" fmla="*/ 0 w 2972814"/>
                <a:gd name="connsiteY313" fmla="*/ 10060 h 128339"/>
                <a:gd name="connsiteX314" fmla="*/ 0 w 2972814"/>
                <a:gd name="connsiteY314" fmla="*/ 20052 h 128339"/>
                <a:gd name="connsiteX315" fmla="*/ 0 w 2972814"/>
                <a:gd name="connsiteY315" fmla="*/ 30043 h 128339"/>
                <a:gd name="connsiteX316" fmla="*/ 0 w 2972814"/>
                <a:gd name="connsiteY316" fmla="*/ 40035 h 128339"/>
                <a:gd name="connsiteX317" fmla="*/ 0 w 2972814"/>
                <a:gd name="connsiteY317" fmla="*/ 50026 h 128339"/>
                <a:gd name="connsiteX318" fmla="*/ 0 w 2972814"/>
                <a:gd name="connsiteY318" fmla="*/ 60018 h 128339"/>
                <a:gd name="connsiteX319" fmla="*/ 0 w 2972814"/>
                <a:gd name="connsiteY319" fmla="*/ 70009 h 128339"/>
                <a:gd name="connsiteX320" fmla="*/ 0 w 2972814"/>
                <a:gd name="connsiteY320" fmla="*/ 80001 h 128339"/>
                <a:gd name="connsiteX321" fmla="*/ 0 w 2972814"/>
                <a:gd name="connsiteY321" fmla="*/ 89992 h 128339"/>
                <a:gd name="connsiteX322" fmla="*/ 0 w 2972814"/>
                <a:gd name="connsiteY322" fmla="*/ 99984 h 128339"/>
                <a:gd name="connsiteX323" fmla="*/ 0 w 2972814"/>
                <a:gd name="connsiteY323" fmla="*/ 109975 h 128339"/>
                <a:gd name="connsiteX324" fmla="*/ 0 w 2972814"/>
                <a:gd name="connsiteY324" fmla="*/ 11996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9967"/>
                  </a:lnTo>
                  <a:lnTo>
                    <a:pt x="2972815" y="109975"/>
                  </a:lnTo>
                  <a:lnTo>
                    <a:pt x="2972815" y="99984"/>
                  </a:lnTo>
                  <a:lnTo>
                    <a:pt x="2972815" y="89992"/>
                  </a:lnTo>
                  <a:lnTo>
                    <a:pt x="2972815" y="80001"/>
                  </a:lnTo>
                  <a:lnTo>
                    <a:pt x="2972815" y="70009"/>
                  </a:lnTo>
                  <a:lnTo>
                    <a:pt x="2972815" y="60018"/>
                  </a:lnTo>
                  <a:lnTo>
                    <a:pt x="2972815" y="50026"/>
                  </a:lnTo>
                  <a:lnTo>
                    <a:pt x="2972815" y="40035"/>
                  </a:lnTo>
                  <a:lnTo>
                    <a:pt x="2972815" y="30043"/>
                  </a:lnTo>
                  <a:lnTo>
                    <a:pt x="2972815" y="20052"/>
                  </a:lnTo>
                  <a:lnTo>
                    <a:pt x="2972815" y="10060"/>
                  </a:lnTo>
                  <a:lnTo>
                    <a:pt x="2972815" y="69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"/>
                  </a:lnTo>
                  <a:lnTo>
                    <a:pt x="0" y="10060"/>
                  </a:lnTo>
                  <a:lnTo>
                    <a:pt x="0" y="20052"/>
                  </a:lnTo>
                  <a:lnTo>
                    <a:pt x="0" y="30043"/>
                  </a:lnTo>
                  <a:lnTo>
                    <a:pt x="0" y="40035"/>
                  </a:lnTo>
                  <a:lnTo>
                    <a:pt x="0" y="50026"/>
                  </a:lnTo>
                  <a:lnTo>
                    <a:pt x="0" y="60018"/>
                  </a:lnTo>
                  <a:lnTo>
                    <a:pt x="0" y="70009"/>
                  </a:lnTo>
                  <a:lnTo>
                    <a:pt x="0" y="80001"/>
                  </a:lnTo>
                  <a:lnTo>
                    <a:pt x="0" y="89992"/>
                  </a:lnTo>
                  <a:lnTo>
                    <a:pt x="0" y="99984"/>
                  </a:lnTo>
                  <a:lnTo>
                    <a:pt x="0" y="109975"/>
                  </a:lnTo>
                  <a:lnTo>
                    <a:pt x="0" y="11996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任意多边形: 形状 2426">
              <a:extLst>
                <a:ext uri="{FF2B5EF4-FFF2-40B4-BE49-F238E27FC236}">
                  <a16:creationId xmlns:a16="http://schemas.microsoft.com/office/drawing/2014/main" id="{A7EA4F63-C3DD-40CD-94EC-81CD420E939D}"/>
                </a:ext>
              </a:extLst>
            </p:cNvPr>
            <p:cNvSpPr/>
            <p:nvPr/>
          </p:nvSpPr>
          <p:spPr>
            <a:xfrm>
              <a:off x="10441193" y="3268939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18416 h 128339"/>
                <a:gd name="connsiteX150" fmla="*/ 2972815 w 2972814"/>
                <a:gd name="connsiteY150" fmla="*/ 108425 h 128339"/>
                <a:gd name="connsiteX151" fmla="*/ 2972815 w 2972814"/>
                <a:gd name="connsiteY151" fmla="*/ 98433 h 128339"/>
                <a:gd name="connsiteX152" fmla="*/ 2972815 w 2972814"/>
                <a:gd name="connsiteY152" fmla="*/ 88442 h 128339"/>
                <a:gd name="connsiteX153" fmla="*/ 2972815 w 2972814"/>
                <a:gd name="connsiteY153" fmla="*/ 78450 h 128339"/>
                <a:gd name="connsiteX154" fmla="*/ 2972815 w 2972814"/>
                <a:gd name="connsiteY154" fmla="*/ 68459 h 128339"/>
                <a:gd name="connsiteX155" fmla="*/ 2972815 w 2972814"/>
                <a:gd name="connsiteY155" fmla="*/ 58467 h 128339"/>
                <a:gd name="connsiteX156" fmla="*/ 2972815 w 2972814"/>
                <a:gd name="connsiteY156" fmla="*/ 48476 h 128339"/>
                <a:gd name="connsiteX157" fmla="*/ 2972815 w 2972814"/>
                <a:gd name="connsiteY157" fmla="*/ 38484 h 128339"/>
                <a:gd name="connsiteX158" fmla="*/ 2972815 w 2972814"/>
                <a:gd name="connsiteY158" fmla="*/ 28493 h 128339"/>
                <a:gd name="connsiteX159" fmla="*/ 2972815 w 2972814"/>
                <a:gd name="connsiteY159" fmla="*/ 18502 h 128339"/>
                <a:gd name="connsiteX160" fmla="*/ 2972815 w 2972814"/>
                <a:gd name="connsiteY160" fmla="*/ 8510 h 128339"/>
                <a:gd name="connsiteX161" fmla="*/ 2972815 w 2972814"/>
                <a:gd name="connsiteY161" fmla="*/ 0 h 128339"/>
                <a:gd name="connsiteX162" fmla="*/ 2952863 w 2972814"/>
                <a:gd name="connsiteY162" fmla="*/ 0 h 128339"/>
                <a:gd name="connsiteX163" fmla="*/ 2932911 w 2972814"/>
                <a:gd name="connsiteY163" fmla="*/ 0 h 128339"/>
                <a:gd name="connsiteX164" fmla="*/ 2912959 w 2972814"/>
                <a:gd name="connsiteY164" fmla="*/ 0 h 128339"/>
                <a:gd name="connsiteX165" fmla="*/ 2893007 w 2972814"/>
                <a:gd name="connsiteY165" fmla="*/ 0 h 128339"/>
                <a:gd name="connsiteX166" fmla="*/ 2873056 w 2972814"/>
                <a:gd name="connsiteY166" fmla="*/ 0 h 128339"/>
                <a:gd name="connsiteX167" fmla="*/ 2853104 w 2972814"/>
                <a:gd name="connsiteY167" fmla="*/ 0 h 128339"/>
                <a:gd name="connsiteX168" fmla="*/ 2833152 w 2972814"/>
                <a:gd name="connsiteY168" fmla="*/ 0 h 128339"/>
                <a:gd name="connsiteX169" fmla="*/ 2813200 w 2972814"/>
                <a:gd name="connsiteY169" fmla="*/ 0 h 128339"/>
                <a:gd name="connsiteX170" fmla="*/ 2793249 w 2972814"/>
                <a:gd name="connsiteY170" fmla="*/ 0 h 128339"/>
                <a:gd name="connsiteX171" fmla="*/ 2773297 w 2972814"/>
                <a:gd name="connsiteY171" fmla="*/ 0 h 128339"/>
                <a:gd name="connsiteX172" fmla="*/ 2753345 w 2972814"/>
                <a:gd name="connsiteY172" fmla="*/ 0 h 128339"/>
                <a:gd name="connsiteX173" fmla="*/ 2733393 w 2972814"/>
                <a:gd name="connsiteY173" fmla="*/ 0 h 128339"/>
                <a:gd name="connsiteX174" fmla="*/ 2713441 w 2972814"/>
                <a:gd name="connsiteY174" fmla="*/ 0 h 128339"/>
                <a:gd name="connsiteX175" fmla="*/ 2693490 w 2972814"/>
                <a:gd name="connsiteY175" fmla="*/ 0 h 128339"/>
                <a:gd name="connsiteX176" fmla="*/ 2673538 w 2972814"/>
                <a:gd name="connsiteY176" fmla="*/ 0 h 128339"/>
                <a:gd name="connsiteX177" fmla="*/ 2653586 w 2972814"/>
                <a:gd name="connsiteY177" fmla="*/ 0 h 128339"/>
                <a:gd name="connsiteX178" fmla="*/ 2633634 w 2972814"/>
                <a:gd name="connsiteY178" fmla="*/ 0 h 128339"/>
                <a:gd name="connsiteX179" fmla="*/ 2613683 w 2972814"/>
                <a:gd name="connsiteY179" fmla="*/ 0 h 128339"/>
                <a:gd name="connsiteX180" fmla="*/ 2593731 w 2972814"/>
                <a:gd name="connsiteY180" fmla="*/ 0 h 128339"/>
                <a:gd name="connsiteX181" fmla="*/ 2573779 w 2972814"/>
                <a:gd name="connsiteY181" fmla="*/ 0 h 128339"/>
                <a:gd name="connsiteX182" fmla="*/ 2553827 w 2972814"/>
                <a:gd name="connsiteY182" fmla="*/ 0 h 128339"/>
                <a:gd name="connsiteX183" fmla="*/ 2533876 w 2972814"/>
                <a:gd name="connsiteY183" fmla="*/ 0 h 128339"/>
                <a:gd name="connsiteX184" fmla="*/ 2513924 w 2972814"/>
                <a:gd name="connsiteY184" fmla="*/ 0 h 128339"/>
                <a:gd name="connsiteX185" fmla="*/ 2493972 w 2972814"/>
                <a:gd name="connsiteY185" fmla="*/ 0 h 128339"/>
                <a:gd name="connsiteX186" fmla="*/ 2474020 w 2972814"/>
                <a:gd name="connsiteY186" fmla="*/ 0 h 128339"/>
                <a:gd name="connsiteX187" fmla="*/ 2454068 w 2972814"/>
                <a:gd name="connsiteY187" fmla="*/ 0 h 128339"/>
                <a:gd name="connsiteX188" fmla="*/ 2434117 w 2972814"/>
                <a:gd name="connsiteY188" fmla="*/ 0 h 128339"/>
                <a:gd name="connsiteX189" fmla="*/ 2414165 w 2972814"/>
                <a:gd name="connsiteY189" fmla="*/ 0 h 128339"/>
                <a:gd name="connsiteX190" fmla="*/ 2394213 w 2972814"/>
                <a:gd name="connsiteY190" fmla="*/ 0 h 128339"/>
                <a:gd name="connsiteX191" fmla="*/ 2374261 w 2972814"/>
                <a:gd name="connsiteY191" fmla="*/ 0 h 128339"/>
                <a:gd name="connsiteX192" fmla="*/ 2354310 w 2972814"/>
                <a:gd name="connsiteY192" fmla="*/ 0 h 128339"/>
                <a:gd name="connsiteX193" fmla="*/ 2334358 w 2972814"/>
                <a:gd name="connsiteY193" fmla="*/ 0 h 128339"/>
                <a:gd name="connsiteX194" fmla="*/ 2314406 w 2972814"/>
                <a:gd name="connsiteY194" fmla="*/ 0 h 128339"/>
                <a:gd name="connsiteX195" fmla="*/ 2294454 w 2972814"/>
                <a:gd name="connsiteY195" fmla="*/ 0 h 128339"/>
                <a:gd name="connsiteX196" fmla="*/ 2274502 w 2972814"/>
                <a:gd name="connsiteY196" fmla="*/ 0 h 128339"/>
                <a:gd name="connsiteX197" fmla="*/ 2254551 w 2972814"/>
                <a:gd name="connsiteY197" fmla="*/ 0 h 128339"/>
                <a:gd name="connsiteX198" fmla="*/ 2234599 w 2972814"/>
                <a:gd name="connsiteY198" fmla="*/ 0 h 128339"/>
                <a:gd name="connsiteX199" fmla="*/ 2214647 w 2972814"/>
                <a:gd name="connsiteY199" fmla="*/ 0 h 128339"/>
                <a:gd name="connsiteX200" fmla="*/ 2194695 w 2972814"/>
                <a:gd name="connsiteY200" fmla="*/ 0 h 128339"/>
                <a:gd name="connsiteX201" fmla="*/ 2174744 w 2972814"/>
                <a:gd name="connsiteY201" fmla="*/ 0 h 128339"/>
                <a:gd name="connsiteX202" fmla="*/ 2154792 w 2972814"/>
                <a:gd name="connsiteY202" fmla="*/ 0 h 128339"/>
                <a:gd name="connsiteX203" fmla="*/ 2134840 w 2972814"/>
                <a:gd name="connsiteY203" fmla="*/ 0 h 128339"/>
                <a:gd name="connsiteX204" fmla="*/ 2114888 w 2972814"/>
                <a:gd name="connsiteY204" fmla="*/ 0 h 128339"/>
                <a:gd name="connsiteX205" fmla="*/ 2094936 w 2972814"/>
                <a:gd name="connsiteY205" fmla="*/ 0 h 128339"/>
                <a:gd name="connsiteX206" fmla="*/ 2074985 w 2972814"/>
                <a:gd name="connsiteY206" fmla="*/ 0 h 128339"/>
                <a:gd name="connsiteX207" fmla="*/ 2055033 w 2972814"/>
                <a:gd name="connsiteY207" fmla="*/ 0 h 128339"/>
                <a:gd name="connsiteX208" fmla="*/ 2035081 w 2972814"/>
                <a:gd name="connsiteY208" fmla="*/ 0 h 128339"/>
                <a:gd name="connsiteX209" fmla="*/ 2015129 w 2972814"/>
                <a:gd name="connsiteY209" fmla="*/ 0 h 128339"/>
                <a:gd name="connsiteX210" fmla="*/ 1995178 w 2972814"/>
                <a:gd name="connsiteY210" fmla="*/ 0 h 128339"/>
                <a:gd name="connsiteX211" fmla="*/ 1975226 w 2972814"/>
                <a:gd name="connsiteY211" fmla="*/ 0 h 128339"/>
                <a:gd name="connsiteX212" fmla="*/ 1955274 w 2972814"/>
                <a:gd name="connsiteY212" fmla="*/ 0 h 128339"/>
                <a:gd name="connsiteX213" fmla="*/ 1935322 w 2972814"/>
                <a:gd name="connsiteY213" fmla="*/ 0 h 128339"/>
                <a:gd name="connsiteX214" fmla="*/ 1915371 w 2972814"/>
                <a:gd name="connsiteY214" fmla="*/ 0 h 128339"/>
                <a:gd name="connsiteX215" fmla="*/ 1895419 w 2972814"/>
                <a:gd name="connsiteY215" fmla="*/ 0 h 128339"/>
                <a:gd name="connsiteX216" fmla="*/ 1875467 w 2972814"/>
                <a:gd name="connsiteY216" fmla="*/ 0 h 128339"/>
                <a:gd name="connsiteX217" fmla="*/ 1855515 w 2972814"/>
                <a:gd name="connsiteY217" fmla="*/ 0 h 128339"/>
                <a:gd name="connsiteX218" fmla="*/ 1835563 w 2972814"/>
                <a:gd name="connsiteY218" fmla="*/ 0 h 128339"/>
                <a:gd name="connsiteX219" fmla="*/ 1815612 w 2972814"/>
                <a:gd name="connsiteY219" fmla="*/ 0 h 128339"/>
                <a:gd name="connsiteX220" fmla="*/ 1795660 w 2972814"/>
                <a:gd name="connsiteY220" fmla="*/ 0 h 128339"/>
                <a:gd name="connsiteX221" fmla="*/ 1775708 w 2972814"/>
                <a:gd name="connsiteY221" fmla="*/ 0 h 128339"/>
                <a:gd name="connsiteX222" fmla="*/ 1755756 w 2972814"/>
                <a:gd name="connsiteY222" fmla="*/ 0 h 128339"/>
                <a:gd name="connsiteX223" fmla="*/ 1735805 w 2972814"/>
                <a:gd name="connsiteY223" fmla="*/ 0 h 128339"/>
                <a:gd name="connsiteX224" fmla="*/ 1715853 w 2972814"/>
                <a:gd name="connsiteY224" fmla="*/ 0 h 128339"/>
                <a:gd name="connsiteX225" fmla="*/ 1695901 w 2972814"/>
                <a:gd name="connsiteY225" fmla="*/ 0 h 128339"/>
                <a:gd name="connsiteX226" fmla="*/ 1675949 w 2972814"/>
                <a:gd name="connsiteY226" fmla="*/ 0 h 128339"/>
                <a:gd name="connsiteX227" fmla="*/ 1655997 w 2972814"/>
                <a:gd name="connsiteY227" fmla="*/ 0 h 128339"/>
                <a:gd name="connsiteX228" fmla="*/ 1636046 w 2972814"/>
                <a:gd name="connsiteY228" fmla="*/ 0 h 128339"/>
                <a:gd name="connsiteX229" fmla="*/ 1616094 w 2972814"/>
                <a:gd name="connsiteY229" fmla="*/ 0 h 128339"/>
                <a:gd name="connsiteX230" fmla="*/ 1596142 w 2972814"/>
                <a:gd name="connsiteY230" fmla="*/ 0 h 128339"/>
                <a:gd name="connsiteX231" fmla="*/ 1576190 w 2972814"/>
                <a:gd name="connsiteY231" fmla="*/ 0 h 128339"/>
                <a:gd name="connsiteX232" fmla="*/ 1556239 w 2972814"/>
                <a:gd name="connsiteY232" fmla="*/ 0 h 128339"/>
                <a:gd name="connsiteX233" fmla="*/ 1536287 w 2972814"/>
                <a:gd name="connsiteY233" fmla="*/ 0 h 128339"/>
                <a:gd name="connsiteX234" fmla="*/ 1516335 w 2972814"/>
                <a:gd name="connsiteY234" fmla="*/ 0 h 128339"/>
                <a:gd name="connsiteX235" fmla="*/ 1496383 w 2972814"/>
                <a:gd name="connsiteY235" fmla="*/ 0 h 128339"/>
                <a:gd name="connsiteX236" fmla="*/ 1476431 w 2972814"/>
                <a:gd name="connsiteY236" fmla="*/ 0 h 128339"/>
                <a:gd name="connsiteX237" fmla="*/ 1456480 w 2972814"/>
                <a:gd name="connsiteY237" fmla="*/ 0 h 128339"/>
                <a:gd name="connsiteX238" fmla="*/ 1436528 w 2972814"/>
                <a:gd name="connsiteY238" fmla="*/ 0 h 128339"/>
                <a:gd name="connsiteX239" fmla="*/ 1416576 w 2972814"/>
                <a:gd name="connsiteY239" fmla="*/ 0 h 128339"/>
                <a:gd name="connsiteX240" fmla="*/ 1396624 w 2972814"/>
                <a:gd name="connsiteY240" fmla="*/ 0 h 128339"/>
                <a:gd name="connsiteX241" fmla="*/ 1376673 w 2972814"/>
                <a:gd name="connsiteY241" fmla="*/ 0 h 128339"/>
                <a:gd name="connsiteX242" fmla="*/ 1356721 w 2972814"/>
                <a:gd name="connsiteY242" fmla="*/ 0 h 128339"/>
                <a:gd name="connsiteX243" fmla="*/ 1336769 w 2972814"/>
                <a:gd name="connsiteY243" fmla="*/ 0 h 128339"/>
                <a:gd name="connsiteX244" fmla="*/ 1316817 w 2972814"/>
                <a:gd name="connsiteY244" fmla="*/ 0 h 128339"/>
                <a:gd name="connsiteX245" fmla="*/ 1296865 w 2972814"/>
                <a:gd name="connsiteY245" fmla="*/ 0 h 128339"/>
                <a:gd name="connsiteX246" fmla="*/ 1276914 w 2972814"/>
                <a:gd name="connsiteY246" fmla="*/ 0 h 128339"/>
                <a:gd name="connsiteX247" fmla="*/ 1256962 w 2972814"/>
                <a:gd name="connsiteY247" fmla="*/ 0 h 128339"/>
                <a:gd name="connsiteX248" fmla="*/ 1237010 w 2972814"/>
                <a:gd name="connsiteY248" fmla="*/ 0 h 128339"/>
                <a:gd name="connsiteX249" fmla="*/ 1217058 w 2972814"/>
                <a:gd name="connsiteY249" fmla="*/ 0 h 128339"/>
                <a:gd name="connsiteX250" fmla="*/ 1197107 w 2972814"/>
                <a:gd name="connsiteY250" fmla="*/ 0 h 128339"/>
                <a:gd name="connsiteX251" fmla="*/ 1177155 w 2972814"/>
                <a:gd name="connsiteY251" fmla="*/ 0 h 128339"/>
                <a:gd name="connsiteX252" fmla="*/ 1157203 w 2972814"/>
                <a:gd name="connsiteY252" fmla="*/ 0 h 128339"/>
                <a:gd name="connsiteX253" fmla="*/ 1137251 w 2972814"/>
                <a:gd name="connsiteY253" fmla="*/ 0 h 128339"/>
                <a:gd name="connsiteX254" fmla="*/ 1117299 w 2972814"/>
                <a:gd name="connsiteY254" fmla="*/ 0 h 128339"/>
                <a:gd name="connsiteX255" fmla="*/ 1097348 w 2972814"/>
                <a:gd name="connsiteY255" fmla="*/ 0 h 128339"/>
                <a:gd name="connsiteX256" fmla="*/ 1077396 w 2972814"/>
                <a:gd name="connsiteY256" fmla="*/ 0 h 128339"/>
                <a:gd name="connsiteX257" fmla="*/ 1057444 w 2972814"/>
                <a:gd name="connsiteY257" fmla="*/ 0 h 128339"/>
                <a:gd name="connsiteX258" fmla="*/ 1037492 w 2972814"/>
                <a:gd name="connsiteY258" fmla="*/ 0 h 128339"/>
                <a:gd name="connsiteX259" fmla="*/ 1017541 w 2972814"/>
                <a:gd name="connsiteY259" fmla="*/ 0 h 128339"/>
                <a:gd name="connsiteX260" fmla="*/ 997589 w 2972814"/>
                <a:gd name="connsiteY260" fmla="*/ 0 h 128339"/>
                <a:gd name="connsiteX261" fmla="*/ 977637 w 2972814"/>
                <a:gd name="connsiteY261" fmla="*/ 0 h 128339"/>
                <a:gd name="connsiteX262" fmla="*/ 957685 w 2972814"/>
                <a:gd name="connsiteY262" fmla="*/ 0 h 128339"/>
                <a:gd name="connsiteX263" fmla="*/ 937733 w 2972814"/>
                <a:gd name="connsiteY263" fmla="*/ 0 h 128339"/>
                <a:gd name="connsiteX264" fmla="*/ 917782 w 2972814"/>
                <a:gd name="connsiteY264" fmla="*/ 0 h 128339"/>
                <a:gd name="connsiteX265" fmla="*/ 897830 w 2972814"/>
                <a:gd name="connsiteY265" fmla="*/ 0 h 128339"/>
                <a:gd name="connsiteX266" fmla="*/ 877878 w 2972814"/>
                <a:gd name="connsiteY266" fmla="*/ 0 h 128339"/>
                <a:gd name="connsiteX267" fmla="*/ 857926 w 2972814"/>
                <a:gd name="connsiteY267" fmla="*/ 0 h 128339"/>
                <a:gd name="connsiteX268" fmla="*/ 837975 w 2972814"/>
                <a:gd name="connsiteY268" fmla="*/ 0 h 128339"/>
                <a:gd name="connsiteX269" fmla="*/ 818023 w 2972814"/>
                <a:gd name="connsiteY269" fmla="*/ 0 h 128339"/>
                <a:gd name="connsiteX270" fmla="*/ 798071 w 2972814"/>
                <a:gd name="connsiteY270" fmla="*/ 0 h 128339"/>
                <a:gd name="connsiteX271" fmla="*/ 778119 w 2972814"/>
                <a:gd name="connsiteY271" fmla="*/ 0 h 128339"/>
                <a:gd name="connsiteX272" fmla="*/ 758167 w 2972814"/>
                <a:gd name="connsiteY272" fmla="*/ 0 h 128339"/>
                <a:gd name="connsiteX273" fmla="*/ 738216 w 2972814"/>
                <a:gd name="connsiteY273" fmla="*/ 0 h 128339"/>
                <a:gd name="connsiteX274" fmla="*/ 718264 w 2972814"/>
                <a:gd name="connsiteY274" fmla="*/ 0 h 128339"/>
                <a:gd name="connsiteX275" fmla="*/ 698312 w 2972814"/>
                <a:gd name="connsiteY275" fmla="*/ 0 h 128339"/>
                <a:gd name="connsiteX276" fmla="*/ 678360 w 2972814"/>
                <a:gd name="connsiteY276" fmla="*/ 0 h 128339"/>
                <a:gd name="connsiteX277" fmla="*/ 658409 w 2972814"/>
                <a:gd name="connsiteY277" fmla="*/ 0 h 128339"/>
                <a:gd name="connsiteX278" fmla="*/ 638457 w 2972814"/>
                <a:gd name="connsiteY278" fmla="*/ 0 h 128339"/>
                <a:gd name="connsiteX279" fmla="*/ 618505 w 2972814"/>
                <a:gd name="connsiteY279" fmla="*/ 0 h 128339"/>
                <a:gd name="connsiteX280" fmla="*/ 598553 w 2972814"/>
                <a:gd name="connsiteY280" fmla="*/ 0 h 128339"/>
                <a:gd name="connsiteX281" fmla="*/ 578601 w 2972814"/>
                <a:gd name="connsiteY281" fmla="*/ 0 h 128339"/>
                <a:gd name="connsiteX282" fmla="*/ 558650 w 2972814"/>
                <a:gd name="connsiteY282" fmla="*/ 0 h 128339"/>
                <a:gd name="connsiteX283" fmla="*/ 538698 w 2972814"/>
                <a:gd name="connsiteY283" fmla="*/ 0 h 128339"/>
                <a:gd name="connsiteX284" fmla="*/ 518746 w 2972814"/>
                <a:gd name="connsiteY284" fmla="*/ 0 h 128339"/>
                <a:gd name="connsiteX285" fmla="*/ 498794 w 2972814"/>
                <a:gd name="connsiteY285" fmla="*/ 0 h 128339"/>
                <a:gd name="connsiteX286" fmla="*/ 478843 w 2972814"/>
                <a:gd name="connsiteY286" fmla="*/ 0 h 128339"/>
                <a:gd name="connsiteX287" fmla="*/ 458891 w 2972814"/>
                <a:gd name="connsiteY287" fmla="*/ 0 h 128339"/>
                <a:gd name="connsiteX288" fmla="*/ 438939 w 2972814"/>
                <a:gd name="connsiteY288" fmla="*/ 0 h 128339"/>
                <a:gd name="connsiteX289" fmla="*/ 418987 w 2972814"/>
                <a:gd name="connsiteY289" fmla="*/ 0 h 128339"/>
                <a:gd name="connsiteX290" fmla="*/ 399036 w 2972814"/>
                <a:gd name="connsiteY290" fmla="*/ 0 h 128339"/>
                <a:gd name="connsiteX291" fmla="*/ 379084 w 2972814"/>
                <a:gd name="connsiteY291" fmla="*/ 0 h 128339"/>
                <a:gd name="connsiteX292" fmla="*/ 359132 w 2972814"/>
                <a:gd name="connsiteY292" fmla="*/ 0 h 128339"/>
                <a:gd name="connsiteX293" fmla="*/ 339180 w 2972814"/>
                <a:gd name="connsiteY293" fmla="*/ 0 h 128339"/>
                <a:gd name="connsiteX294" fmla="*/ 319228 w 2972814"/>
                <a:gd name="connsiteY294" fmla="*/ 0 h 128339"/>
                <a:gd name="connsiteX295" fmla="*/ 299277 w 2972814"/>
                <a:gd name="connsiteY295" fmla="*/ 0 h 128339"/>
                <a:gd name="connsiteX296" fmla="*/ 279325 w 2972814"/>
                <a:gd name="connsiteY296" fmla="*/ 0 h 128339"/>
                <a:gd name="connsiteX297" fmla="*/ 259373 w 2972814"/>
                <a:gd name="connsiteY297" fmla="*/ 0 h 128339"/>
                <a:gd name="connsiteX298" fmla="*/ 239421 w 2972814"/>
                <a:gd name="connsiteY298" fmla="*/ 0 h 128339"/>
                <a:gd name="connsiteX299" fmla="*/ 219470 w 2972814"/>
                <a:gd name="connsiteY299" fmla="*/ 0 h 128339"/>
                <a:gd name="connsiteX300" fmla="*/ 199518 w 2972814"/>
                <a:gd name="connsiteY300" fmla="*/ 0 h 128339"/>
                <a:gd name="connsiteX301" fmla="*/ 179566 w 2972814"/>
                <a:gd name="connsiteY301" fmla="*/ 0 h 128339"/>
                <a:gd name="connsiteX302" fmla="*/ 159614 w 2972814"/>
                <a:gd name="connsiteY302" fmla="*/ 0 h 128339"/>
                <a:gd name="connsiteX303" fmla="*/ 139662 w 2972814"/>
                <a:gd name="connsiteY303" fmla="*/ 0 h 128339"/>
                <a:gd name="connsiteX304" fmla="*/ 119711 w 2972814"/>
                <a:gd name="connsiteY304" fmla="*/ 0 h 128339"/>
                <a:gd name="connsiteX305" fmla="*/ 99759 w 2972814"/>
                <a:gd name="connsiteY305" fmla="*/ 0 h 128339"/>
                <a:gd name="connsiteX306" fmla="*/ 79807 w 2972814"/>
                <a:gd name="connsiteY306" fmla="*/ 0 h 128339"/>
                <a:gd name="connsiteX307" fmla="*/ 59855 w 2972814"/>
                <a:gd name="connsiteY307" fmla="*/ 0 h 128339"/>
                <a:gd name="connsiteX308" fmla="*/ 39904 w 2972814"/>
                <a:gd name="connsiteY308" fmla="*/ 0 h 128339"/>
                <a:gd name="connsiteX309" fmla="*/ 19952 w 2972814"/>
                <a:gd name="connsiteY309" fmla="*/ 0 h 128339"/>
                <a:gd name="connsiteX310" fmla="*/ 0 w 2972814"/>
                <a:gd name="connsiteY310" fmla="*/ 0 h 128339"/>
                <a:gd name="connsiteX311" fmla="*/ 0 w 2972814"/>
                <a:gd name="connsiteY311" fmla="*/ 8510 h 128339"/>
                <a:gd name="connsiteX312" fmla="*/ 0 w 2972814"/>
                <a:gd name="connsiteY312" fmla="*/ 18502 h 128339"/>
                <a:gd name="connsiteX313" fmla="*/ 0 w 2972814"/>
                <a:gd name="connsiteY313" fmla="*/ 28493 h 128339"/>
                <a:gd name="connsiteX314" fmla="*/ 0 w 2972814"/>
                <a:gd name="connsiteY314" fmla="*/ 38484 h 128339"/>
                <a:gd name="connsiteX315" fmla="*/ 0 w 2972814"/>
                <a:gd name="connsiteY315" fmla="*/ 48476 h 128339"/>
                <a:gd name="connsiteX316" fmla="*/ 0 w 2972814"/>
                <a:gd name="connsiteY316" fmla="*/ 58467 h 128339"/>
                <a:gd name="connsiteX317" fmla="*/ 0 w 2972814"/>
                <a:gd name="connsiteY317" fmla="*/ 68459 h 128339"/>
                <a:gd name="connsiteX318" fmla="*/ 0 w 2972814"/>
                <a:gd name="connsiteY318" fmla="*/ 78450 h 128339"/>
                <a:gd name="connsiteX319" fmla="*/ 0 w 2972814"/>
                <a:gd name="connsiteY319" fmla="*/ 88442 h 128339"/>
                <a:gd name="connsiteX320" fmla="*/ 0 w 2972814"/>
                <a:gd name="connsiteY320" fmla="*/ 98433 h 128339"/>
                <a:gd name="connsiteX321" fmla="*/ 0 w 2972814"/>
                <a:gd name="connsiteY321" fmla="*/ 108425 h 128339"/>
                <a:gd name="connsiteX322" fmla="*/ 0 w 2972814"/>
                <a:gd name="connsiteY322" fmla="*/ 118416 h 128339"/>
                <a:gd name="connsiteX323" fmla="*/ 0 w 2972814"/>
                <a:gd name="connsiteY323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18416"/>
                  </a:lnTo>
                  <a:lnTo>
                    <a:pt x="2972815" y="108425"/>
                  </a:lnTo>
                  <a:lnTo>
                    <a:pt x="2972815" y="98433"/>
                  </a:lnTo>
                  <a:lnTo>
                    <a:pt x="2972815" y="88442"/>
                  </a:lnTo>
                  <a:lnTo>
                    <a:pt x="2972815" y="78450"/>
                  </a:lnTo>
                  <a:lnTo>
                    <a:pt x="2972815" y="68459"/>
                  </a:lnTo>
                  <a:lnTo>
                    <a:pt x="2972815" y="58467"/>
                  </a:lnTo>
                  <a:lnTo>
                    <a:pt x="2972815" y="48476"/>
                  </a:lnTo>
                  <a:lnTo>
                    <a:pt x="2972815" y="38484"/>
                  </a:lnTo>
                  <a:lnTo>
                    <a:pt x="2972815" y="28493"/>
                  </a:lnTo>
                  <a:lnTo>
                    <a:pt x="2972815" y="18502"/>
                  </a:lnTo>
                  <a:lnTo>
                    <a:pt x="2972815" y="851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8510"/>
                  </a:lnTo>
                  <a:lnTo>
                    <a:pt x="0" y="18502"/>
                  </a:lnTo>
                  <a:lnTo>
                    <a:pt x="0" y="28493"/>
                  </a:lnTo>
                  <a:lnTo>
                    <a:pt x="0" y="38484"/>
                  </a:lnTo>
                  <a:lnTo>
                    <a:pt x="0" y="48476"/>
                  </a:lnTo>
                  <a:lnTo>
                    <a:pt x="0" y="58467"/>
                  </a:lnTo>
                  <a:lnTo>
                    <a:pt x="0" y="68459"/>
                  </a:lnTo>
                  <a:lnTo>
                    <a:pt x="0" y="78450"/>
                  </a:lnTo>
                  <a:lnTo>
                    <a:pt x="0" y="88442"/>
                  </a:lnTo>
                  <a:lnTo>
                    <a:pt x="0" y="98433"/>
                  </a:lnTo>
                  <a:lnTo>
                    <a:pt x="0" y="108425"/>
                  </a:lnTo>
                  <a:lnTo>
                    <a:pt x="0" y="118416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任意多边形: 形状 2427">
              <a:extLst>
                <a:ext uri="{FF2B5EF4-FFF2-40B4-BE49-F238E27FC236}">
                  <a16:creationId xmlns:a16="http://schemas.microsoft.com/office/drawing/2014/main" id="{52F0E058-209B-A26F-CA8A-BD15B1087031}"/>
                </a:ext>
              </a:extLst>
            </p:cNvPr>
            <p:cNvSpPr/>
            <p:nvPr/>
          </p:nvSpPr>
          <p:spPr>
            <a:xfrm>
              <a:off x="10441193" y="3140600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70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7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6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3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50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9 w 2972814"/>
                <a:gd name="connsiteY32" fmla="*/ 128339 h 128339"/>
                <a:gd name="connsiteX33" fmla="*/ 678360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6 w 2972814"/>
                <a:gd name="connsiteY36" fmla="*/ 128339 h 128339"/>
                <a:gd name="connsiteX37" fmla="*/ 758167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3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30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7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7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4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1 w 2972814"/>
                <a:gd name="connsiteY67" fmla="*/ 128339 h 128339"/>
                <a:gd name="connsiteX68" fmla="*/ 1376673 w 2972814"/>
                <a:gd name="connsiteY68" fmla="*/ 128339 h 128339"/>
                <a:gd name="connsiteX69" fmla="*/ 1396624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80 w 2972814"/>
                <a:gd name="connsiteY72" fmla="*/ 128339 h 128339"/>
                <a:gd name="connsiteX73" fmla="*/ 1476431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7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4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1 w 2972814"/>
                <a:gd name="connsiteY84" fmla="*/ 128339 h 128339"/>
                <a:gd name="connsiteX85" fmla="*/ 1715853 w 2972814"/>
                <a:gd name="connsiteY85" fmla="*/ 128339 h 128339"/>
                <a:gd name="connsiteX86" fmla="*/ 1735805 w 2972814"/>
                <a:gd name="connsiteY86" fmla="*/ 128339 h 128339"/>
                <a:gd name="connsiteX87" fmla="*/ 1755756 w 2972814"/>
                <a:gd name="connsiteY87" fmla="*/ 128339 h 128339"/>
                <a:gd name="connsiteX88" fmla="*/ 1775708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1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8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5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2 w 2972814"/>
                <a:gd name="connsiteY107" fmla="*/ 128339 h 128339"/>
                <a:gd name="connsiteX108" fmla="*/ 2174744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1 w 2972814"/>
                <a:gd name="connsiteY112" fmla="*/ 128339 h 128339"/>
                <a:gd name="connsiteX113" fmla="*/ 2274502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8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6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9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6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3 w 2972814"/>
                <a:gd name="connsiteY147" fmla="*/ 128339 h 128339"/>
                <a:gd name="connsiteX148" fmla="*/ 2972815 w 2972814"/>
                <a:gd name="connsiteY148" fmla="*/ 128339 h 128339"/>
                <a:gd name="connsiteX149" fmla="*/ 2972815 w 2972814"/>
                <a:gd name="connsiteY149" fmla="*/ 126858 h 128339"/>
                <a:gd name="connsiteX150" fmla="*/ 2972815 w 2972814"/>
                <a:gd name="connsiteY150" fmla="*/ 116866 h 128339"/>
                <a:gd name="connsiteX151" fmla="*/ 2972815 w 2972814"/>
                <a:gd name="connsiteY151" fmla="*/ 106875 h 128339"/>
                <a:gd name="connsiteX152" fmla="*/ 2972815 w 2972814"/>
                <a:gd name="connsiteY152" fmla="*/ 96883 h 128339"/>
                <a:gd name="connsiteX153" fmla="*/ 2972815 w 2972814"/>
                <a:gd name="connsiteY153" fmla="*/ 86892 h 128339"/>
                <a:gd name="connsiteX154" fmla="*/ 2972815 w 2972814"/>
                <a:gd name="connsiteY154" fmla="*/ 76900 h 128339"/>
                <a:gd name="connsiteX155" fmla="*/ 2972815 w 2972814"/>
                <a:gd name="connsiteY155" fmla="*/ 66909 h 128339"/>
                <a:gd name="connsiteX156" fmla="*/ 2972815 w 2972814"/>
                <a:gd name="connsiteY156" fmla="*/ 56917 h 128339"/>
                <a:gd name="connsiteX157" fmla="*/ 2972815 w 2972814"/>
                <a:gd name="connsiteY157" fmla="*/ 46926 h 128339"/>
                <a:gd name="connsiteX158" fmla="*/ 2972815 w 2972814"/>
                <a:gd name="connsiteY158" fmla="*/ 36934 h 128339"/>
                <a:gd name="connsiteX159" fmla="*/ 2972815 w 2972814"/>
                <a:gd name="connsiteY159" fmla="*/ 26943 h 128339"/>
                <a:gd name="connsiteX160" fmla="*/ 2972815 w 2972814"/>
                <a:gd name="connsiteY160" fmla="*/ 16951 h 128339"/>
                <a:gd name="connsiteX161" fmla="*/ 2972815 w 2972814"/>
                <a:gd name="connsiteY161" fmla="*/ 6960 h 128339"/>
                <a:gd name="connsiteX162" fmla="*/ 2972815 w 2972814"/>
                <a:gd name="connsiteY162" fmla="*/ 0 h 128339"/>
                <a:gd name="connsiteX163" fmla="*/ 2952863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6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9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6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8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2 w 2972814"/>
                <a:gd name="connsiteY197" fmla="*/ 0 h 128339"/>
                <a:gd name="connsiteX198" fmla="*/ 2254551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4 w 2972814"/>
                <a:gd name="connsiteY202" fmla="*/ 0 h 128339"/>
                <a:gd name="connsiteX203" fmla="*/ 2154792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5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8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1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8 w 2972814"/>
                <a:gd name="connsiteY222" fmla="*/ 0 h 128339"/>
                <a:gd name="connsiteX223" fmla="*/ 1755756 w 2972814"/>
                <a:gd name="connsiteY223" fmla="*/ 0 h 128339"/>
                <a:gd name="connsiteX224" fmla="*/ 1735805 w 2972814"/>
                <a:gd name="connsiteY224" fmla="*/ 0 h 128339"/>
                <a:gd name="connsiteX225" fmla="*/ 1715853 w 2972814"/>
                <a:gd name="connsiteY225" fmla="*/ 0 h 128339"/>
                <a:gd name="connsiteX226" fmla="*/ 1695901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4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7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1 w 2972814"/>
                <a:gd name="connsiteY237" fmla="*/ 0 h 128339"/>
                <a:gd name="connsiteX238" fmla="*/ 1456480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4 w 2972814"/>
                <a:gd name="connsiteY241" fmla="*/ 0 h 128339"/>
                <a:gd name="connsiteX242" fmla="*/ 1376673 w 2972814"/>
                <a:gd name="connsiteY242" fmla="*/ 0 h 128339"/>
                <a:gd name="connsiteX243" fmla="*/ 1356721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4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7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7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30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3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7 w 2972814"/>
                <a:gd name="connsiteY273" fmla="*/ 0 h 128339"/>
                <a:gd name="connsiteX274" fmla="*/ 738216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0 w 2972814"/>
                <a:gd name="connsiteY277" fmla="*/ 0 h 128339"/>
                <a:gd name="connsiteX278" fmla="*/ 658409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50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3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6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7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70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60 h 128339"/>
                <a:gd name="connsiteX313" fmla="*/ 0 w 2972814"/>
                <a:gd name="connsiteY313" fmla="*/ 16951 h 128339"/>
                <a:gd name="connsiteX314" fmla="*/ 0 w 2972814"/>
                <a:gd name="connsiteY314" fmla="*/ 26943 h 128339"/>
                <a:gd name="connsiteX315" fmla="*/ 0 w 2972814"/>
                <a:gd name="connsiteY315" fmla="*/ 36934 h 128339"/>
                <a:gd name="connsiteX316" fmla="*/ 0 w 2972814"/>
                <a:gd name="connsiteY316" fmla="*/ 46926 h 128339"/>
                <a:gd name="connsiteX317" fmla="*/ 0 w 2972814"/>
                <a:gd name="connsiteY317" fmla="*/ 56917 h 128339"/>
                <a:gd name="connsiteX318" fmla="*/ 0 w 2972814"/>
                <a:gd name="connsiteY318" fmla="*/ 66909 h 128339"/>
                <a:gd name="connsiteX319" fmla="*/ 0 w 2972814"/>
                <a:gd name="connsiteY319" fmla="*/ 76900 h 128339"/>
                <a:gd name="connsiteX320" fmla="*/ 0 w 2972814"/>
                <a:gd name="connsiteY320" fmla="*/ 86892 h 128339"/>
                <a:gd name="connsiteX321" fmla="*/ 0 w 2972814"/>
                <a:gd name="connsiteY321" fmla="*/ 96883 h 128339"/>
                <a:gd name="connsiteX322" fmla="*/ 0 w 2972814"/>
                <a:gd name="connsiteY322" fmla="*/ 106875 h 128339"/>
                <a:gd name="connsiteX323" fmla="*/ 0 w 2972814"/>
                <a:gd name="connsiteY323" fmla="*/ 116866 h 128339"/>
                <a:gd name="connsiteX324" fmla="*/ 0 w 2972814"/>
                <a:gd name="connsiteY324" fmla="*/ 12685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70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7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6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3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50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9" y="128339"/>
                  </a:lnTo>
                  <a:lnTo>
                    <a:pt x="678360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6" y="128339"/>
                  </a:lnTo>
                  <a:lnTo>
                    <a:pt x="758167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3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30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7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7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4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1" y="128339"/>
                  </a:lnTo>
                  <a:lnTo>
                    <a:pt x="1376673" y="128339"/>
                  </a:lnTo>
                  <a:lnTo>
                    <a:pt x="1396624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80" y="128339"/>
                  </a:lnTo>
                  <a:lnTo>
                    <a:pt x="1476431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7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4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1" y="128339"/>
                  </a:lnTo>
                  <a:lnTo>
                    <a:pt x="1715853" y="128339"/>
                  </a:lnTo>
                  <a:lnTo>
                    <a:pt x="1735805" y="128339"/>
                  </a:lnTo>
                  <a:lnTo>
                    <a:pt x="1755756" y="128339"/>
                  </a:lnTo>
                  <a:lnTo>
                    <a:pt x="1775708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1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8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5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2" y="128339"/>
                  </a:lnTo>
                  <a:lnTo>
                    <a:pt x="2174744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1" y="128339"/>
                  </a:lnTo>
                  <a:lnTo>
                    <a:pt x="2274502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8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6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9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6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3" y="128339"/>
                  </a:lnTo>
                  <a:lnTo>
                    <a:pt x="2972815" y="128339"/>
                  </a:lnTo>
                  <a:lnTo>
                    <a:pt x="2972815" y="126858"/>
                  </a:lnTo>
                  <a:lnTo>
                    <a:pt x="2972815" y="116866"/>
                  </a:lnTo>
                  <a:lnTo>
                    <a:pt x="2972815" y="106875"/>
                  </a:lnTo>
                  <a:lnTo>
                    <a:pt x="2972815" y="96883"/>
                  </a:lnTo>
                  <a:lnTo>
                    <a:pt x="2972815" y="86892"/>
                  </a:lnTo>
                  <a:lnTo>
                    <a:pt x="2972815" y="76900"/>
                  </a:lnTo>
                  <a:lnTo>
                    <a:pt x="2972815" y="66909"/>
                  </a:lnTo>
                  <a:lnTo>
                    <a:pt x="2972815" y="56917"/>
                  </a:lnTo>
                  <a:lnTo>
                    <a:pt x="2972815" y="46926"/>
                  </a:lnTo>
                  <a:lnTo>
                    <a:pt x="2972815" y="36934"/>
                  </a:lnTo>
                  <a:lnTo>
                    <a:pt x="2972815" y="26943"/>
                  </a:lnTo>
                  <a:lnTo>
                    <a:pt x="2972815" y="16951"/>
                  </a:lnTo>
                  <a:lnTo>
                    <a:pt x="2972815" y="6960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60"/>
                  </a:lnTo>
                  <a:lnTo>
                    <a:pt x="0" y="16951"/>
                  </a:lnTo>
                  <a:lnTo>
                    <a:pt x="0" y="26943"/>
                  </a:lnTo>
                  <a:lnTo>
                    <a:pt x="0" y="36934"/>
                  </a:lnTo>
                  <a:lnTo>
                    <a:pt x="0" y="46926"/>
                  </a:lnTo>
                  <a:lnTo>
                    <a:pt x="0" y="56917"/>
                  </a:lnTo>
                  <a:lnTo>
                    <a:pt x="0" y="66909"/>
                  </a:lnTo>
                  <a:lnTo>
                    <a:pt x="0" y="76900"/>
                  </a:lnTo>
                  <a:lnTo>
                    <a:pt x="0" y="86892"/>
                  </a:lnTo>
                  <a:lnTo>
                    <a:pt x="0" y="96883"/>
                  </a:lnTo>
                  <a:lnTo>
                    <a:pt x="0" y="106875"/>
                  </a:lnTo>
                  <a:lnTo>
                    <a:pt x="0" y="116866"/>
                  </a:lnTo>
                  <a:lnTo>
                    <a:pt x="0" y="12685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任意多边形: 形状 2428">
              <a:extLst>
                <a:ext uri="{FF2B5EF4-FFF2-40B4-BE49-F238E27FC236}">
                  <a16:creationId xmlns:a16="http://schemas.microsoft.com/office/drawing/2014/main" id="{3FC4209E-0C37-171B-0772-743ACDE1FEDD}"/>
                </a:ext>
              </a:extLst>
            </p:cNvPr>
            <p:cNvSpPr/>
            <p:nvPr/>
          </p:nvSpPr>
          <p:spPr>
            <a:xfrm>
              <a:off x="10441193" y="3027662"/>
              <a:ext cx="2972814" cy="112938"/>
            </a:xfrm>
            <a:custGeom>
              <a:avLst/>
              <a:gdLst>
                <a:gd name="connsiteX0" fmla="*/ 19952 w 2972814"/>
                <a:gd name="connsiteY0" fmla="*/ 112938 h 112938"/>
                <a:gd name="connsiteX1" fmla="*/ 39904 w 2972814"/>
                <a:gd name="connsiteY1" fmla="*/ 112938 h 112938"/>
                <a:gd name="connsiteX2" fmla="*/ 59855 w 2972814"/>
                <a:gd name="connsiteY2" fmla="*/ 112938 h 112938"/>
                <a:gd name="connsiteX3" fmla="*/ 79807 w 2972814"/>
                <a:gd name="connsiteY3" fmla="*/ 112938 h 112938"/>
                <a:gd name="connsiteX4" fmla="*/ 99759 w 2972814"/>
                <a:gd name="connsiteY4" fmla="*/ 112938 h 112938"/>
                <a:gd name="connsiteX5" fmla="*/ 119711 w 2972814"/>
                <a:gd name="connsiteY5" fmla="*/ 112938 h 112938"/>
                <a:gd name="connsiteX6" fmla="*/ 139662 w 2972814"/>
                <a:gd name="connsiteY6" fmla="*/ 112938 h 112938"/>
                <a:gd name="connsiteX7" fmla="*/ 159614 w 2972814"/>
                <a:gd name="connsiteY7" fmla="*/ 112938 h 112938"/>
                <a:gd name="connsiteX8" fmla="*/ 179566 w 2972814"/>
                <a:gd name="connsiteY8" fmla="*/ 112938 h 112938"/>
                <a:gd name="connsiteX9" fmla="*/ 199518 w 2972814"/>
                <a:gd name="connsiteY9" fmla="*/ 112938 h 112938"/>
                <a:gd name="connsiteX10" fmla="*/ 219470 w 2972814"/>
                <a:gd name="connsiteY10" fmla="*/ 112938 h 112938"/>
                <a:gd name="connsiteX11" fmla="*/ 239421 w 2972814"/>
                <a:gd name="connsiteY11" fmla="*/ 112938 h 112938"/>
                <a:gd name="connsiteX12" fmla="*/ 259373 w 2972814"/>
                <a:gd name="connsiteY12" fmla="*/ 112938 h 112938"/>
                <a:gd name="connsiteX13" fmla="*/ 279325 w 2972814"/>
                <a:gd name="connsiteY13" fmla="*/ 112938 h 112938"/>
                <a:gd name="connsiteX14" fmla="*/ 299277 w 2972814"/>
                <a:gd name="connsiteY14" fmla="*/ 112938 h 112938"/>
                <a:gd name="connsiteX15" fmla="*/ 319228 w 2972814"/>
                <a:gd name="connsiteY15" fmla="*/ 112938 h 112938"/>
                <a:gd name="connsiteX16" fmla="*/ 339180 w 2972814"/>
                <a:gd name="connsiteY16" fmla="*/ 112938 h 112938"/>
                <a:gd name="connsiteX17" fmla="*/ 359132 w 2972814"/>
                <a:gd name="connsiteY17" fmla="*/ 112938 h 112938"/>
                <a:gd name="connsiteX18" fmla="*/ 379084 w 2972814"/>
                <a:gd name="connsiteY18" fmla="*/ 112938 h 112938"/>
                <a:gd name="connsiteX19" fmla="*/ 399036 w 2972814"/>
                <a:gd name="connsiteY19" fmla="*/ 112938 h 112938"/>
                <a:gd name="connsiteX20" fmla="*/ 418987 w 2972814"/>
                <a:gd name="connsiteY20" fmla="*/ 112938 h 112938"/>
                <a:gd name="connsiteX21" fmla="*/ 438939 w 2972814"/>
                <a:gd name="connsiteY21" fmla="*/ 112938 h 112938"/>
                <a:gd name="connsiteX22" fmla="*/ 458891 w 2972814"/>
                <a:gd name="connsiteY22" fmla="*/ 112938 h 112938"/>
                <a:gd name="connsiteX23" fmla="*/ 478843 w 2972814"/>
                <a:gd name="connsiteY23" fmla="*/ 112938 h 112938"/>
                <a:gd name="connsiteX24" fmla="*/ 498794 w 2972814"/>
                <a:gd name="connsiteY24" fmla="*/ 112938 h 112938"/>
                <a:gd name="connsiteX25" fmla="*/ 518746 w 2972814"/>
                <a:gd name="connsiteY25" fmla="*/ 112938 h 112938"/>
                <a:gd name="connsiteX26" fmla="*/ 538698 w 2972814"/>
                <a:gd name="connsiteY26" fmla="*/ 112938 h 112938"/>
                <a:gd name="connsiteX27" fmla="*/ 558650 w 2972814"/>
                <a:gd name="connsiteY27" fmla="*/ 112938 h 112938"/>
                <a:gd name="connsiteX28" fmla="*/ 578601 w 2972814"/>
                <a:gd name="connsiteY28" fmla="*/ 112938 h 112938"/>
                <a:gd name="connsiteX29" fmla="*/ 598553 w 2972814"/>
                <a:gd name="connsiteY29" fmla="*/ 112938 h 112938"/>
                <a:gd name="connsiteX30" fmla="*/ 618505 w 2972814"/>
                <a:gd name="connsiteY30" fmla="*/ 112938 h 112938"/>
                <a:gd name="connsiteX31" fmla="*/ 638457 w 2972814"/>
                <a:gd name="connsiteY31" fmla="*/ 112938 h 112938"/>
                <a:gd name="connsiteX32" fmla="*/ 658409 w 2972814"/>
                <a:gd name="connsiteY32" fmla="*/ 112938 h 112938"/>
                <a:gd name="connsiteX33" fmla="*/ 678360 w 2972814"/>
                <a:gd name="connsiteY33" fmla="*/ 112938 h 112938"/>
                <a:gd name="connsiteX34" fmla="*/ 698312 w 2972814"/>
                <a:gd name="connsiteY34" fmla="*/ 112938 h 112938"/>
                <a:gd name="connsiteX35" fmla="*/ 718264 w 2972814"/>
                <a:gd name="connsiteY35" fmla="*/ 112938 h 112938"/>
                <a:gd name="connsiteX36" fmla="*/ 738216 w 2972814"/>
                <a:gd name="connsiteY36" fmla="*/ 112938 h 112938"/>
                <a:gd name="connsiteX37" fmla="*/ 758167 w 2972814"/>
                <a:gd name="connsiteY37" fmla="*/ 112938 h 112938"/>
                <a:gd name="connsiteX38" fmla="*/ 778119 w 2972814"/>
                <a:gd name="connsiteY38" fmla="*/ 112938 h 112938"/>
                <a:gd name="connsiteX39" fmla="*/ 798071 w 2972814"/>
                <a:gd name="connsiteY39" fmla="*/ 112938 h 112938"/>
                <a:gd name="connsiteX40" fmla="*/ 818023 w 2972814"/>
                <a:gd name="connsiteY40" fmla="*/ 112938 h 112938"/>
                <a:gd name="connsiteX41" fmla="*/ 837975 w 2972814"/>
                <a:gd name="connsiteY41" fmla="*/ 112938 h 112938"/>
                <a:gd name="connsiteX42" fmla="*/ 857926 w 2972814"/>
                <a:gd name="connsiteY42" fmla="*/ 112938 h 112938"/>
                <a:gd name="connsiteX43" fmla="*/ 877878 w 2972814"/>
                <a:gd name="connsiteY43" fmla="*/ 112938 h 112938"/>
                <a:gd name="connsiteX44" fmla="*/ 897830 w 2972814"/>
                <a:gd name="connsiteY44" fmla="*/ 112938 h 112938"/>
                <a:gd name="connsiteX45" fmla="*/ 917782 w 2972814"/>
                <a:gd name="connsiteY45" fmla="*/ 112938 h 112938"/>
                <a:gd name="connsiteX46" fmla="*/ 937733 w 2972814"/>
                <a:gd name="connsiteY46" fmla="*/ 112938 h 112938"/>
                <a:gd name="connsiteX47" fmla="*/ 957685 w 2972814"/>
                <a:gd name="connsiteY47" fmla="*/ 112938 h 112938"/>
                <a:gd name="connsiteX48" fmla="*/ 977637 w 2972814"/>
                <a:gd name="connsiteY48" fmla="*/ 112938 h 112938"/>
                <a:gd name="connsiteX49" fmla="*/ 997589 w 2972814"/>
                <a:gd name="connsiteY49" fmla="*/ 112938 h 112938"/>
                <a:gd name="connsiteX50" fmla="*/ 1017541 w 2972814"/>
                <a:gd name="connsiteY50" fmla="*/ 112938 h 112938"/>
                <a:gd name="connsiteX51" fmla="*/ 1037492 w 2972814"/>
                <a:gd name="connsiteY51" fmla="*/ 112938 h 112938"/>
                <a:gd name="connsiteX52" fmla="*/ 1057444 w 2972814"/>
                <a:gd name="connsiteY52" fmla="*/ 112938 h 112938"/>
                <a:gd name="connsiteX53" fmla="*/ 1077396 w 2972814"/>
                <a:gd name="connsiteY53" fmla="*/ 112938 h 112938"/>
                <a:gd name="connsiteX54" fmla="*/ 1097348 w 2972814"/>
                <a:gd name="connsiteY54" fmla="*/ 112938 h 112938"/>
                <a:gd name="connsiteX55" fmla="*/ 1117299 w 2972814"/>
                <a:gd name="connsiteY55" fmla="*/ 112938 h 112938"/>
                <a:gd name="connsiteX56" fmla="*/ 1137251 w 2972814"/>
                <a:gd name="connsiteY56" fmla="*/ 112938 h 112938"/>
                <a:gd name="connsiteX57" fmla="*/ 1157203 w 2972814"/>
                <a:gd name="connsiteY57" fmla="*/ 112938 h 112938"/>
                <a:gd name="connsiteX58" fmla="*/ 1177155 w 2972814"/>
                <a:gd name="connsiteY58" fmla="*/ 112938 h 112938"/>
                <a:gd name="connsiteX59" fmla="*/ 1197107 w 2972814"/>
                <a:gd name="connsiteY59" fmla="*/ 112938 h 112938"/>
                <a:gd name="connsiteX60" fmla="*/ 1217058 w 2972814"/>
                <a:gd name="connsiteY60" fmla="*/ 112938 h 112938"/>
                <a:gd name="connsiteX61" fmla="*/ 1237010 w 2972814"/>
                <a:gd name="connsiteY61" fmla="*/ 112938 h 112938"/>
                <a:gd name="connsiteX62" fmla="*/ 1256962 w 2972814"/>
                <a:gd name="connsiteY62" fmla="*/ 112938 h 112938"/>
                <a:gd name="connsiteX63" fmla="*/ 1276914 w 2972814"/>
                <a:gd name="connsiteY63" fmla="*/ 112938 h 112938"/>
                <a:gd name="connsiteX64" fmla="*/ 1296865 w 2972814"/>
                <a:gd name="connsiteY64" fmla="*/ 112938 h 112938"/>
                <a:gd name="connsiteX65" fmla="*/ 1316817 w 2972814"/>
                <a:gd name="connsiteY65" fmla="*/ 112938 h 112938"/>
                <a:gd name="connsiteX66" fmla="*/ 1336769 w 2972814"/>
                <a:gd name="connsiteY66" fmla="*/ 112938 h 112938"/>
                <a:gd name="connsiteX67" fmla="*/ 1356721 w 2972814"/>
                <a:gd name="connsiteY67" fmla="*/ 112938 h 112938"/>
                <a:gd name="connsiteX68" fmla="*/ 1376673 w 2972814"/>
                <a:gd name="connsiteY68" fmla="*/ 112938 h 112938"/>
                <a:gd name="connsiteX69" fmla="*/ 1396624 w 2972814"/>
                <a:gd name="connsiteY69" fmla="*/ 112938 h 112938"/>
                <a:gd name="connsiteX70" fmla="*/ 1416576 w 2972814"/>
                <a:gd name="connsiteY70" fmla="*/ 112938 h 112938"/>
                <a:gd name="connsiteX71" fmla="*/ 1436528 w 2972814"/>
                <a:gd name="connsiteY71" fmla="*/ 112938 h 112938"/>
                <a:gd name="connsiteX72" fmla="*/ 1456480 w 2972814"/>
                <a:gd name="connsiteY72" fmla="*/ 112938 h 112938"/>
                <a:gd name="connsiteX73" fmla="*/ 1476431 w 2972814"/>
                <a:gd name="connsiteY73" fmla="*/ 112938 h 112938"/>
                <a:gd name="connsiteX74" fmla="*/ 1496383 w 2972814"/>
                <a:gd name="connsiteY74" fmla="*/ 112938 h 112938"/>
                <a:gd name="connsiteX75" fmla="*/ 1516335 w 2972814"/>
                <a:gd name="connsiteY75" fmla="*/ 112938 h 112938"/>
                <a:gd name="connsiteX76" fmla="*/ 1536287 w 2972814"/>
                <a:gd name="connsiteY76" fmla="*/ 112938 h 112938"/>
                <a:gd name="connsiteX77" fmla="*/ 1556239 w 2972814"/>
                <a:gd name="connsiteY77" fmla="*/ 112938 h 112938"/>
                <a:gd name="connsiteX78" fmla="*/ 1576190 w 2972814"/>
                <a:gd name="connsiteY78" fmla="*/ 112938 h 112938"/>
                <a:gd name="connsiteX79" fmla="*/ 1596142 w 2972814"/>
                <a:gd name="connsiteY79" fmla="*/ 112938 h 112938"/>
                <a:gd name="connsiteX80" fmla="*/ 1616094 w 2972814"/>
                <a:gd name="connsiteY80" fmla="*/ 112938 h 112938"/>
                <a:gd name="connsiteX81" fmla="*/ 1636046 w 2972814"/>
                <a:gd name="connsiteY81" fmla="*/ 112938 h 112938"/>
                <a:gd name="connsiteX82" fmla="*/ 1655997 w 2972814"/>
                <a:gd name="connsiteY82" fmla="*/ 112938 h 112938"/>
                <a:gd name="connsiteX83" fmla="*/ 1675949 w 2972814"/>
                <a:gd name="connsiteY83" fmla="*/ 112938 h 112938"/>
                <a:gd name="connsiteX84" fmla="*/ 1695901 w 2972814"/>
                <a:gd name="connsiteY84" fmla="*/ 112938 h 112938"/>
                <a:gd name="connsiteX85" fmla="*/ 1715853 w 2972814"/>
                <a:gd name="connsiteY85" fmla="*/ 112938 h 112938"/>
                <a:gd name="connsiteX86" fmla="*/ 1735805 w 2972814"/>
                <a:gd name="connsiteY86" fmla="*/ 112938 h 112938"/>
                <a:gd name="connsiteX87" fmla="*/ 1755756 w 2972814"/>
                <a:gd name="connsiteY87" fmla="*/ 112938 h 112938"/>
                <a:gd name="connsiteX88" fmla="*/ 1775708 w 2972814"/>
                <a:gd name="connsiteY88" fmla="*/ 112938 h 112938"/>
                <a:gd name="connsiteX89" fmla="*/ 1795660 w 2972814"/>
                <a:gd name="connsiteY89" fmla="*/ 112938 h 112938"/>
                <a:gd name="connsiteX90" fmla="*/ 1815612 w 2972814"/>
                <a:gd name="connsiteY90" fmla="*/ 112938 h 112938"/>
                <a:gd name="connsiteX91" fmla="*/ 1835563 w 2972814"/>
                <a:gd name="connsiteY91" fmla="*/ 112938 h 112938"/>
                <a:gd name="connsiteX92" fmla="*/ 1855515 w 2972814"/>
                <a:gd name="connsiteY92" fmla="*/ 112938 h 112938"/>
                <a:gd name="connsiteX93" fmla="*/ 1875467 w 2972814"/>
                <a:gd name="connsiteY93" fmla="*/ 112938 h 112938"/>
                <a:gd name="connsiteX94" fmla="*/ 1895419 w 2972814"/>
                <a:gd name="connsiteY94" fmla="*/ 112938 h 112938"/>
                <a:gd name="connsiteX95" fmla="*/ 1915371 w 2972814"/>
                <a:gd name="connsiteY95" fmla="*/ 112938 h 112938"/>
                <a:gd name="connsiteX96" fmla="*/ 1935322 w 2972814"/>
                <a:gd name="connsiteY96" fmla="*/ 112938 h 112938"/>
                <a:gd name="connsiteX97" fmla="*/ 1955274 w 2972814"/>
                <a:gd name="connsiteY97" fmla="*/ 112938 h 112938"/>
                <a:gd name="connsiteX98" fmla="*/ 1975226 w 2972814"/>
                <a:gd name="connsiteY98" fmla="*/ 112938 h 112938"/>
                <a:gd name="connsiteX99" fmla="*/ 1995178 w 2972814"/>
                <a:gd name="connsiteY99" fmla="*/ 112938 h 112938"/>
                <a:gd name="connsiteX100" fmla="*/ 2015129 w 2972814"/>
                <a:gd name="connsiteY100" fmla="*/ 112938 h 112938"/>
                <a:gd name="connsiteX101" fmla="*/ 2035081 w 2972814"/>
                <a:gd name="connsiteY101" fmla="*/ 112938 h 112938"/>
                <a:gd name="connsiteX102" fmla="*/ 2055033 w 2972814"/>
                <a:gd name="connsiteY102" fmla="*/ 112938 h 112938"/>
                <a:gd name="connsiteX103" fmla="*/ 2074985 w 2972814"/>
                <a:gd name="connsiteY103" fmla="*/ 112938 h 112938"/>
                <a:gd name="connsiteX104" fmla="*/ 2094936 w 2972814"/>
                <a:gd name="connsiteY104" fmla="*/ 112938 h 112938"/>
                <a:gd name="connsiteX105" fmla="*/ 2114888 w 2972814"/>
                <a:gd name="connsiteY105" fmla="*/ 112938 h 112938"/>
                <a:gd name="connsiteX106" fmla="*/ 2134840 w 2972814"/>
                <a:gd name="connsiteY106" fmla="*/ 112938 h 112938"/>
                <a:gd name="connsiteX107" fmla="*/ 2154792 w 2972814"/>
                <a:gd name="connsiteY107" fmla="*/ 112938 h 112938"/>
                <a:gd name="connsiteX108" fmla="*/ 2174744 w 2972814"/>
                <a:gd name="connsiteY108" fmla="*/ 112938 h 112938"/>
                <a:gd name="connsiteX109" fmla="*/ 2194695 w 2972814"/>
                <a:gd name="connsiteY109" fmla="*/ 112938 h 112938"/>
                <a:gd name="connsiteX110" fmla="*/ 2214647 w 2972814"/>
                <a:gd name="connsiteY110" fmla="*/ 112938 h 112938"/>
                <a:gd name="connsiteX111" fmla="*/ 2234599 w 2972814"/>
                <a:gd name="connsiteY111" fmla="*/ 112938 h 112938"/>
                <a:gd name="connsiteX112" fmla="*/ 2254551 w 2972814"/>
                <a:gd name="connsiteY112" fmla="*/ 112938 h 112938"/>
                <a:gd name="connsiteX113" fmla="*/ 2274502 w 2972814"/>
                <a:gd name="connsiteY113" fmla="*/ 112938 h 112938"/>
                <a:gd name="connsiteX114" fmla="*/ 2294454 w 2972814"/>
                <a:gd name="connsiteY114" fmla="*/ 112938 h 112938"/>
                <a:gd name="connsiteX115" fmla="*/ 2314406 w 2972814"/>
                <a:gd name="connsiteY115" fmla="*/ 112938 h 112938"/>
                <a:gd name="connsiteX116" fmla="*/ 2334358 w 2972814"/>
                <a:gd name="connsiteY116" fmla="*/ 112938 h 112938"/>
                <a:gd name="connsiteX117" fmla="*/ 2354310 w 2972814"/>
                <a:gd name="connsiteY117" fmla="*/ 112938 h 112938"/>
                <a:gd name="connsiteX118" fmla="*/ 2374261 w 2972814"/>
                <a:gd name="connsiteY118" fmla="*/ 112938 h 112938"/>
                <a:gd name="connsiteX119" fmla="*/ 2394213 w 2972814"/>
                <a:gd name="connsiteY119" fmla="*/ 112938 h 112938"/>
                <a:gd name="connsiteX120" fmla="*/ 2414165 w 2972814"/>
                <a:gd name="connsiteY120" fmla="*/ 112938 h 112938"/>
                <a:gd name="connsiteX121" fmla="*/ 2434117 w 2972814"/>
                <a:gd name="connsiteY121" fmla="*/ 112938 h 112938"/>
                <a:gd name="connsiteX122" fmla="*/ 2454068 w 2972814"/>
                <a:gd name="connsiteY122" fmla="*/ 112938 h 112938"/>
                <a:gd name="connsiteX123" fmla="*/ 2474020 w 2972814"/>
                <a:gd name="connsiteY123" fmla="*/ 112938 h 112938"/>
                <a:gd name="connsiteX124" fmla="*/ 2493972 w 2972814"/>
                <a:gd name="connsiteY124" fmla="*/ 112938 h 112938"/>
                <a:gd name="connsiteX125" fmla="*/ 2513924 w 2972814"/>
                <a:gd name="connsiteY125" fmla="*/ 112938 h 112938"/>
                <a:gd name="connsiteX126" fmla="*/ 2533876 w 2972814"/>
                <a:gd name="connsiteY126" fmla="*/ 112938 h 112938"/>
                <a:gd name="connsiteX127" fmla="*/ 2553827 w 2972814"/>
                <a:gd name="connsiteY127" fmla="*/ 112938 h 112938"/>
                <a:gd name="connsiteX128" fmla="*/ 2573779 w 2972814"/>
                <a:gd name="connsiteY128" fmla="*/ 112938 h 112938"/>
                <a:gd name="connsiteX129" fmla="*/ 2593731 w 2972814"/>
                <a:gd name="connsiteY129" fmla="*/ 112938 h 112938"/>
                <a:gd name="connsiteX130" fmla="*/ 2613683 w 2972814"/>
                <a:gd name="connsiteY130" fmla="*/ 112938 h 112938"/>
                <a:gd name="connsiteX131" fmla="*/ 2633634 w 2972814"/>
                <a:gd name="connsiteY131" fmla="*/ 112938 h 112938"/>
                <a:gd name="connsiteX132" fmla="*/ 2653586 w 2972814"/>
                <a:gd name="connsiteY132" fmla="*/ 112938 h 112938"/>
                <a:gd name="connsiteX133" fmla="*/ 2673538 w 2972814"/>
                <a:gd name="connsiteY133" fmla="*/ 112938 h 112938"/>
                <a:gd name="connsiteX134" fmla="*/ 2693490 w 2972814"/>
                <a:gd name="connsiteY134" fmla="*/ 112938 h 112938"/>
                <a:gd name="connsiteX135" fmla="*/ 2713441 w 2972814"/>
                <a:gd name="connsiteY135" fmla="*/ 112938 h 112938"/>
                <a:gd name="connsiteX136" fmla="*/ 2733393 w 2972814"/>
                <a:gd name="connsiteY136" fmla="*/ 112938 h 112938"/>
                <a:gd name="connsiteX137" fmla="*/ 2753345 w 2972814"/>
                <a:gd name="connsiteY137" fmla="*/ 112938 h 112938"/>
                <a:gd name="connsiteX138" fmla="*/ 2773297 w 2972814"/>
                <a:gd name="connsiteY138" fmla="*/ 112938 h 112938"/>
                <a:gd name="connsiteX139" fmla="*/ 2793249 w 2972814"/>
                <a:gd name="connsiteY139" fmla="*/ 112938 h 112938"/>
                <a:gd name="connsiteX140" fmla="*/ 2813200 w 2972814"/>
                <a:gd name="connsiteY140" fmla="*/ 112938 h 112938"/>
                <a:gd name="connsiteX141" fmla="*/ 2833152 w 2972814"/>
                <a:gd name="connsiteY141" fmla="*/ 112938 h 112938"/>
                <a:gd name="connsiteX142" fmla="*/ 2853104 w 2972814"/>
                <a:gd name="connsiteY142" fmla="*/ 112938 h 112938"/>
                <a:gd name="connsiteX143" fmla="*/ 2873056 w 2972814"/>
                <a:gd name="connsiteY143" fmla="*/ 112938 h 112938"/>
                <a:gd name="connsiteX144" fmla="*/ 2893007 w 2972814"/>
                <a:gd name="connsiteY144" fmla="*/ 112938 h 112938"/>
                <a:gd name="connsiteX145" fmla="*/ 2912959 w 2972814"/>
                <a:gd name="connsiteY145" fmla="*/ 112938 h 112938"/>
                <a:gd name="connsiteX146" fmla="*/ 2932911 w 2972814"/>
                <a:gd name="connsiteY146" fmla="*/ 112938 h 112938"/>
                <a:gd name="connsiteX147" fmla="*/ 2952863 w 2972814"/>
                <a:gd name="connsiteY147" fmla="*/ 112938 h 112938"/>
                <a:gd name="connsiteX148" fmla="*/ 2972815 w 2972814"/>
                <a:gd name="connsiteY148" fmla="*/ 112938 h 112938"/>
                <a:gd name="connsiteX149" fmla="*/ 2972815 w 2972814"/>
                <a:gd name="connsiteY149" fmla="*/ 109906 h 112938"/>
                <a:gd name="connsiteX150" fmla="*/ 2972815 w 2972814"/>
                <a:gd name="connsiteY150" fmla="*/ 99915 h 112938"/>
                <a:gd name="connsiteX151" fmla="*/ 2972815 w 2972814"/>
                <a:gd name="connsiteY151" fmla="*/ 89923 h 112938"/>
                <a:gd name="connsiteX152" fmla="*/ 2972815 w 2972814"/>
                <a:gd name="connsiteY152" fmla="*/ 79932 h 112938"/>
                <a:gd name="connsiteX153" fmla="*/ 2972815 w 2972814"/>
                <a:gd name="connsiteY153" fmla="*/ 69940 h 112938"/>
                <a:gd name="connsiteX154" fmla="*/ 2972815 w 2972814"/>
                <a:gd name="connsiteY154" fmla="*/ 59949 h 112938"/>
                <a:gd name="connsiteX155" fmla="*/ 2972815 w 2972814"/>
                <a:gd name="connsiteY155" fmla="*/ 49957 h 112938"/>
                <a:gd name="connsiteX156" fmla="*/ 2972815 w 2972814"/>
                <a:gd name="connsiteY156" fmla="*/ 39966 h 112938"/>
                <a:gd name="connsiteX157" fmla="*/ 2972815 w 2972814"/>
                <a:gd name="connsiteY157" fmla="*/ 29974 h 112938"/>
                <a:gd name="connsiteX158" fmla="*/ 2972815 w 2972814"/>
                <a:gd name="connsiteY158" fmla="*/ 19983 h 112938"/>
                <a:gd name="connsiteX159" fmla="*/ 2972815 w 2972814"/>
                <a:gd name="connsiteY159" fmla="*/ 9991 h 112938"/>
                <a:gd name="connsiteX160" fmla="*/ 2972815 w 2972814"/>
                <a:gd name="connsiteY160" fmla="*/ 0 h 112938"/>
                <a:gd name="connsiteX161" fmla="*/ 2952863 w 2972814"/>
                <a:gd name="connsiteY161" fmla="*/ 0 h 112938"/>
                <a:gd name="connsiteX162" fmla="*/ 2932911 w 2972814"/>
                <a:gd name="connsiteY162" fmla="*/ 0 h 112938"/>
                <a:gd name="connsiteX163" fmla="*/ 2912959 w 2972814"/>
                <a:gd name="connsiteY163" fmla="*/ 0 h 112938"/>
                <a:gd name="connsiteX164" fmla="*/ 2893007 w 2972814"/>
                <a:gd name="connsiteY164" fmla="*/ 0 h 112938"/>
                <a:gd name="connsiteX165" fmla="*/ 2873056 w 2972814"/>
                <a:gd name="connsiteY165" fmla="*/ 0 h 112938"/>
                <a:gd name="connsiteX166" fmla="*/ 2853104 w 2972814"/>
                <a:gd name="connsiteY166" fmla="*/ 0 h 112938"/>
                <a:gd name="connsiteX167" fmla="*/ 2833152 w 2972814"/>
                <a:gd name="connsiteY167" fmla="*/ 0 h 112938"/>
                <a:gd name="connsiteX168" fmla="*/ 2813200 w 2972814"/>
                <a:gd name="connsiteY168" fmla="*/ 0 h 112938"/>
                <a:gd name="connsiteX169" fmla="*/ 2793249 w 2972814"/>
                <a:gd name="connsiteY169" fmla="*/ 0 h 112938"/>
                <a:gd name="connsiteX170" fmla="*/ 2773297 w 2972814"/>
                <a:gd name="connsiteY170" fmla="*/ 0 h 112938"/>
                <a:gd name="connsiteX171" fmla="*/ 2753345 w 2972814"/>
                <a:gd name="connsiteY171" fmla="*/ 0 h 112938"/>
                <a:gd name="connsiteX172" fmla="*/ 2733393 w 2972814"/>
                <a:gd name="connsiteY172" fmla="*/ 0 h 112938"/>
                <a:gd name="connsiteX173" fmla="*/ 2713441 w 2972814"/>
                <a:gd name="connsiteY173" fmla="*/ 0 h 112938"/>
                <a:gd name="connsiteX174" fmla="*/ 2693490 w 2972814"/>
                <a:gd name="connsiteY174" fmla="*/ 0 h 112938"/>
                <a:gd name="connsiteX175" fmla="*/ 2673538 w 2972814"/>
                <a:gd name="connsiteY175" fmla="*/ 0 h 112938"/>
                <a:gd name="connsiteX176" fmla="*/ 2653586 w 2972814"/>
                <a:gd name="connsiteY176" fmla="*/ 0 h 112938"/>
                <a:gd name="connsiteX177" fmla="*/ 2633634 w 2972814"/>
                <a:gd name="connsiteY177" fmla="*/ 0 h 112938"/>
                <a:gd name="connsiteX178" fmla="*/ 2613683 w 2972814"/>
                <a:gd name="connsiteY178" fmla="*/ 0 h 112938"/>
                <a:gd name="connsiteX179" fmla="*/ 2593731 w 2972814"/>
                <a:gd name="connsiteY179" fmla="*/ 0 h 112938"/>
                <a:gd name="connsiteX180" fmla="*/ 2573779 w 2972814"/>
                <a:gd name="connsiteY180" fmla="*/ 0 h 112938"/>
                <a:gd name="connsiteX181" fmla="*/ 2553827 w 2972814"/>
                <a:gd name="connsiteY181" fmla="*/ 0 h 112938"/>
                <a:gd name="connsiteX182" fmla="*/ 2533876 w 2972814"/>
                <a:gd name="connsiteY182" fmla="*/ 0 h 112938"/>
                <a:gd name="connsiteX183" fmla="*/ 2513924 w 2972814"/>
                <a:gd name="connsiteY183" fmla="*/ 0 h 112938"/>
                <a:gd name="connsiteX184" fmla="*/ 2493972 w 2972814"/>
                <a:gd name="connsiteY184" fmla="*/ 0 h 112938"/>
                <a:gd name="connsiteX185" fmla="*/ 2474020 w 2972814"/>
                <a:gd name="connsiteY185" fmla="*/ 0 h 112938"/>
                <a:gd name="connsiteX186" fmla="*/ 2454068 w 2972814"/>
                <a:gd name="connsiteY186" fmla="*/ 0 h 112938"/>
                <a:gd name="connsiteX187" fmla="*/ 2434117 w 2972814"/>
                <a:gd name="connsiteY187" fmla="*/ 0 h 112938"/>
                <a:gd name="connsiteX188" fmla="*/ 2414165 w 2972814"/>
                <a:gd name="connsiteY188" fmla="*/ 0 h 112938"/>
                <a:gd name="connsiteX189" fmla="*/ 2394213 w 2972814"/>
                <a:gd name="connsiteY189" fmla="*/ 0 h 112938"/>
                <a:gd name="connsiteX190" fmla="*/ 2374261 w 2972814"/>
                <a:gd name="connsiteY190" fmla="*/ 0 h 112938"/>
                <a:gd name="connsiteX191" fmla="*/ 2354310 w 2972814"/>
                <a:gd name="connsiteY191" fmla="*/ 0 h 112938"/>
                <a:gd name="connsiteX192" fmla="*/ 2334358 w 2972814"/>
                <a:gd name="connsiteY192" fmla="*/ 0 h 112938"/>
                <a:gd name="connsiteX193" fmla="*/ 2314406 w 2972814"/>
                <a:gd name="connsiteY193" fmla="*/ 0 h 112938"/>
                <a:gd name="connsiteX194" fmla="*/ 2294454 w 2972814"/>
                <a:gd name="connsiteY194" fmla="*/ 0 h 112938"/>
                <a:gd name="connsiteX195" fmla="*/ 2274502 w 2972814"/>
                <a:gd name="connsiteY195" fmla="*/ 0 h 112938"/>
                <a:gd name="connsiteX196" fmla="*/ 2254551 w 2972814"/>
                <a:gd name="connsiteY196" fmla="*/ 0 h 112938"/>
                <a:gd name="connsiteX197" fmla="*/ 2234599 w 2972814"/>
                <a:gd name="connsiteY197" fmla="*/ 0 h 112938"/>
                <a:gd name="connsiteX198" fmla="*/ 2214647 w 2972814"/>
                <a:gd name="connsiteY198" fmla="*/ 0 h 112938"/>
                <a:gd name="connsiteX199" fmla="*/ 2194695 w 2972814"/>
                <a:gd name="connsiteY199" fmla="*/ 0 h 112938"/>
                <a:gd name="connsiteX200" fmla="*/ 2174744 w 2972814"/>
                <a:gd name="connsiteY200" fmla="*/ 0 h 112938"/>
                <a:gd name="connsiteX201" fmla="*/ 2154792 w 2972814"/>
                <a:gd name="connsiteY201" fmla="*/ 0 h 112938"/>
                <a:gd name="connsiteX202" fmla="*/ 2134840 w 2972814"/>
                <a:gd name="connsiteY202" fmla="*/ 0 h 112938"/>
                <a:gd name="connsiteX203" fmla="*/ 2114888 w 2972814"/>
                <a:gd name="connsiteY203" fmla="*/ 0 h 112938"/>
                <a:gd name="connsiteX204" fmla="*/ 2094936 w 2972814"/>
                <a:gd name="connsiteY204" fmla="*/ 0 h 112938"/>
                <a:gd name="connsiteX205" fmla="*/ 2074985 w 2972814"/>
                <a:gd name="connsiteY205" fmla="*/ 0 h 112938"/>
                <a:gd name="connsiteX206" fmla="*/ 2055033 w 2972814"/>
                <a:gd name="connsiteY206" fmla="*/ 0 h 112938"/>
                <a:gd name="connsiteX207" fmla="*/ 2035081 w 2972814"/>
                <a:gd name="connsiteY207" fmla="*/ 0 h 112938"/>
                <a:gd name="connsiteX208" fmla="*/ 2015129 w 2972814"/>
                <a:gd name="connsiteY208" fmla="*/ 0 h 112938"/>
                <a:gd name="connsiteX209" fmla="*/ 1995178 w 2972814"/>
                <a:gd name="connsiteY209" fmla="*/ 0 h 112938"/>
                <a:gd name="connsiteX210" fmla="*/ 1975226 w 2972814"/>
                <a:gd name="connsiteY210" fmla="*/ 0 h 112938"/>
                <a:gd name="connsiteX211" fmla="*/ 1955274 w 2972814"/>
                <a:gd name="connsiteY211" fmla="*/ 0 h 112938"/>
                <a:gd name="connsiteX212" fmla="*/ 1935322 w 2972814"/>
                <a:gd name="connsiteY212" fmla="*/ 0 h 112938"/>
                <a:gd name="connsiteX213" fmla="*/ 1915371 w 2972814"/>
                <a:gd name="connsiteY213" fmla="*/ 0 h 112938"/>
                <a:gd name="connsiteX214" fmla="*/ 1895419 w 2972814"/>
                <a:gd name="connsiteY214" fmla="*/ 0 h 112938"/>
                <a:gd name="connsiteX215" fmla="*/ 1875467 w 2972814"/>
                <a:gd name="connsiteY215" fmla="*/ 0 h 112938"/>
                <a:gd name="connsiteX216" fmla="*/ 1855515 w 2972814"/>
                <a:gd name="connsiteY216" fmla="*/ 0 h 112938"/>
                <a:gd name="connsiteX217" fmla="*/ 1835563 w 2972814"/>
                <a:gd name="connsiteY217" fmla="*/ 0 h 112938"/>
                <a:gd name="connsiteX218" fmla="*/ 1815612 w 2972814"/>
                <a:gd name="connsiteY218" fmla="*/ 0 h 112938"/>
                <a:gd name="connsiteX219" fmla="*/ 1795660 w 2972814"/>
                <a:gd name="connsiteY219" fmla="*/ 0 h 112938"/>
                <a:gd name="connsiteX220" fmla="*/ 1775708 w 2972814"/>
                <a:gd name="connsiteY220" fmla="*/ 0 h 112938"/>
                <a:gd name="connsiteX221" fmla="*/ 1755756 w 2972814"/>
                <a:gd name="connsiteY221" fmla="*/ 0 h 112938"/>
                <a:gd name="connsiteX222" fmla="*/ 1735805 w 2972814"/>
                <a:gd name="connsiteY222" fmla="*/ 0 h 112938"/>
                <a:gd name="connsiteX223" fmla="*/ 1715853 w 2972814"/>
                <a:gd name="connsiteY223" fmla="*/ 0 h 112938"/>
                <a:gd name="connsiteX224" fmla="*/ 1695901 w 2972814"/>
                <a:gd name="connsiteY224" fmla="*/ 0 h 112938"/>
                <a:gd name="connsiteX225" fmla="*/ 1675949 w 2972814"/>
                <a:gd name="connsiteY225" fmla="*/ 0 h 112938"/>
                <a:gd name="connsiteX226" fmla="*/ 1655997 w 2972814"/>
                <a:gd name="connsiteY226" fmla="*/ 0 h 112938"/>
                <a:gd name="connsiteX227" fmla="*/ 1636046 w 2972814"/>
                <a:gd name="connsiteY227" fmla="*/ 0 h 112938"/>
                <a:gd name="connsiteX228" fmla="*/ 1616094 w 2972814"/>
                <a:gd name="connsiteY228" fmla="*/ 0 h 112938"/>
                <a:gd name="connsiteX229" fmla="*/ 1596142 w 2972814"/>
                <a:gd name="connsiteY229" fmla="*/ 0 h 112938"/>
                <a:gd name="connsiteX230" fmla="*/ 1576190 w 2972814"/>
                <a:gd name="connsiteY230" fmla="*/ 0 h 112938"/>
                <a:gd name="connsiteX231" fmla="*/ 1556239 w 2972814"/>
                <a:gd name="connsiteY231" fmla="*/ 0 h 112938"/>
                <a:gd name="connsiteX232" fmla="*/ 1536287 w 2972814"/>
                <a:gd name="connsiteY232" fmla="*/ 0 h 112938"/>
                <a:gd name="connsiteX233" fmla="*/ 1516335 w 2972814"/>
                <a:gd name="connsiteY233" fmla="*/ 0 h 112938"/>
                <a:gd name="connsiteX234" fmla="*/ 1496383 w 2972814"/>
                <a:gd name="connsiteY234" fmla="*/ 0 h 112938"/>
                <a:gd name="connsiteX235" fmla="*/ 1476431 w 2972814"/>
                <a:gd name="connsiteY235" fmla="*/ 0 h 112938"/>
                <a:gd name="connsiteX236" fmla="*/ 1456480 w 2972814"/>
                <a:gd name="connsiteY236" fmla="*/ 0 h 112938"/>
                <a:gd name="connsiteX237" fmla="*/ 1436528 w 2972814"/>
                <a:gd name="connsiteY237" fmla="*/ 0 h 112938"/>
                <a:gd name="connsiteX238" fmla="*/ 1416576 w 2972814"/>
                <a:gd name="connsiteY238" fmla="*/ 0 h 112938"/>
                <a:gd name="connsiteX239" fmla="*/ 1396624 w 2972814"/>
                <a:gd name="connsiteY239" fmla="*/ 0 h 112938"/>
                <a:gd name="connsiteX240" fmla="*/ 1376673 w 2972814"/>
                <a:gd name="connsiteY240" fmla="*/ 0 h 112938"/>
                <a:gd name="connsiteX241" fmla="*/ 1356721 w 2972814"/>
                <a:gd name="connsiteY241" fmla="*/ 0 h 112938"/>
                <a:gd name="connsiteX242" fmla="*/ 1336769 w 2972814"/>
                <a:gd name="connsiteY242" fmla="*/ 0 h 112938"/>
                <a:gd name="connsiteX243" fmla="*/ 1316817 w 2972814"/>
                <a:gd name="connsiteY243" fmla="*/ 0 h 112938"/>
                <a:gd name="connsiteX244" fmla="*/ 1296865 w 2972814"/>
                <a:gd name="connsiteY244" fmla="*/ 0 h 112938"/>
                <a:gd name="connsiteX245" fmla="*/ 1276914 w 2972814"/>
                <a:gd name="connsiteY245" fmla="*/ 0 h 112938"/>
                <a:gd name="connsiteX246" fmla="*/ 1256962 w 2972814"/>
                <a:gd name="connsiteY246" fmla="*/ 0 h 112938"/>
                <a:gd name="connsiteX247" fmla="*/ 1237010 w 2972814"/>
                <a:gd name="connsiteY247" fmla="*/ 0 h 112938"/>
                <a:gd name="connsiteX248" fmla="*/ 1217058 w 2972814"/>
                <a:gd name="connsiteY248" fmla="*/ 0 h 112938"/>
                <a:gd name="connsiteX249" fmla="*/ 1197107 w 2972814"/>
                <a:gd name="connsiteY249" fmla="*/ 0 h 112938"/>
                <a:gd name="connsiteX250" fmla="*/ 1177155 w 2972814"/>
                <a:gd name="connsiteY250" fmla="*/ 0 h 112938"/>
                <a:gd name="connsiteX251" fmla="*/ 1157203 w 2972814"/>
                <a:gd name="connsiteY251" fmla="*/ 0 h 112938"/>
                <a:gd name="connsiteX252" fmla="*/ 1137251 w 2972814"/>
                <a:gd name="connsiteY252" fmla="*/ 0 h 112938"/>
                <a:gd name="connsiteX253" fmla="*/ 1117299 w 2972814"/>
                <a:gd name="connsiteY253" fmla="*/ 0 h 112938"/>
                <a:gd name="connsiteX254" fmla="*/ 1097348 w 2972814"/>
                <a:gd name="connsiteY254" fmla="*/ 0 h 112938"/>
                <a:gd name="connsiteX255" fmla="*/ 1077396 w 2972814"/>
                <a:gd name="connsiteY255" fmla="*/ 0 h 112938"/>
                <a:gd name="connsiteX256" fmla="*/ 1057444 w 2972814"/>
                <a:gd name="connsiteY256" fmla="*/ 0 h 112938"/>
                <a:gd name="connsiteX257" fmla="*/ 1037492 w 2972814"/>
                <a:gd name="connsiteY257" fmla="*/ 0 h 112938"/>
                <a:gd name="connsiteX258" fmla="*/ 1017541 w 2972814"/>
                <a:gd name="connsiteY258" fmla="*/ 0 h 112938"/>
                <a:gd name="connsiteX259" fmla="*/ 997589 w 2972814"/>
                <a:gd name="connsiteY259" fmla="*/ 0 h 112938"/>
                <a:gd name="connsiteX260" fmla="*/ 977637 w 2972814"/>
                <a:gd name="connsiteY260" fmla="*/ 0 h 112938"/>
                <a:gd name="connsiteX261" fmla="*/ 957685 w 2972814"/>
                <a:gd name="connsiteY261" fmla="*/ 0 h 112938"/>
                <a:gd name="connsiteX262" fmla="*/ 937733 w 2972814"/>
                <a:gd name="connsiteY262" fmla="*/ 0 h 112938"/>
                <a:gd name="connsiteX263" fmla="*/ 917782 w 2972814"/>
                <a:gd name="connsiteY263" fmla="*/ 0 h 112938"/>
                <a:gd name="connsiteX264" fmla="*/ 897830 w 2972814"/>
                <a:gd name="connsiteY264" fmla="*/ 0 h 112938"/>
                <a:gd name="connsiteX265" fmla="*/ 877878 w 2972814"/>
                <a:gd name="connsiteY265" fmla="*/ 0 h 112938"/>
                <a:gd name="connsiteX266" fmla="*/ 857926 w 2972814"/>
                <a:gd name="connsiteY266" fmla="*/ 0 h 112938"/>
                <a:gd name="connsiteX267" fmla="*/ 837975 w 2972814"/>
                <a:gd name="connsiteY267" fmla="*/ 0 h 112938"/>
                <a:gd name="connsiteX268" fmla="*/ 818023 w 2972814"/>
                <a:gd name="connsiteY268" fmla="*/ 0 h 112938"/>
                <a:gd name="connsiteX269" fmla="*/ 798071 w 2972814"/>
                <a:gd name="connsiteY269" fmla="*/ 0 h 112938"/>
                <a:gd name="connsiteX270" fmla="*/ 778119 w 2972814"/>
                <a:gd name="connsiteY270" fmla="*/ 0 h 112938"/>
                <a:gd name="connsiteX271" fmla="*/ 758167 w 2972814"/>
                <a:gd name="connsiteY271" fmla="*/ 0 h 112938"/>
                <a:gd name="connsiteX272" fmla="*/ 738216 w 2972814"/>
                <a:gd name="connsiteY272" fmla="*/ 0 h 112938"/>
                <a:gd name="connsiteX273" fmla="*/ 718264 w 2972814"/>
                <a:gd name="connsiteY273" fmla="*/ 0 h 112938"/>
                <a:gd name="connsiteX274" fmla="*/ 698312 w 2972814"/>
                <a:gd name="connsiteY274" fmla="*/ 0 h 112938"/>
                <a:gd name="connsiteX275" fmla="*/ 678360 w 2972814"/>
                <a:gd name="connsiteY275" fmla="*/ 0 h 112938"/>
                <a:gd name="connsiteX276" fmla="*/ 658409 w 2972814"/>
                <a:gd name="connsiteY276" fmla="*/ 0 h 112938"/>
                <a:gd name="connsiteX277" fmla="*/ 638457 w 2972814"/>
                <a:gd name="connsiteY277" fmla="*/ 0 h 112938"/>
                <a:gd name="connsiteX278" fmla="*/ 618505 w 2972814"/>
                <a:gd name="connsiteY278" fmla="*/ 0 h 112938"/>
                <a:gd name="connsiteX279" fmla="*/ 598553 w 2972814"/>
                <a:gd name="connsiteY279" fmla="*/ 0 h 112938"/>
                <a:gd name="connsiteX280" fmla="*/ 578601 w 2972814"/>
                <a:gd name="connsiteY280" fmla="*/ 0 h 112938"/>
                <a:gd name="connsiteX281" fmla="*/ 558650 w 2972814"/>
                <a:gd name="connsiteY281" fmla="*/ 0 h 112938"/>
                <a:gd name="connsiteX282" fmla="*/ 538698 w 2972814"/>
                <a:gd name="connsiteY282" fmla="*/ 0 h 112938"/>
                <a:gd name="connsiteX283" fmla="*/ 518746 w 2972814"/>
                <a:gd name="connsiteY283" fmla="*/ 0 h 112938"/>
                <a:gd name="connsiteX284" fmla="*/ 498794 w 2972814"/>
                <a:gd name="connsiteY284" fmla="*/ 0 h 112938"/>
                <a:gd name="connsiteX285" fmla="*/ 478843 w 2972814"/>
                <a:gd name="connsiteY285" fmla="*/ 0 h 112938"/>
                <a:gd name="connsiteX286" fmla="*/ 458891 w 2972814"/>
                <a:gd name="connsiteY286" fmla="*/ 0 h 112938"/>
                <a:gd name="connsiteX287" fmla="*/ 438939 w 2972814"/>
                <a:gd name="connsiteY287" fmla="*/ 0 h 112938"/>
                <a:gd name="connsiteX288" fmla="*/ 418987 w 2972814"/>
                <a:gd name="connsiteY288" fmla="*/ 0 h 112938"/>
                <a:gd name="connsiteX289" fmla="*/ 399036 w 2972814"/>
                <a:gd name="connsiteY289" fmla="*/ 0 h 112938"/>
                <a:gd name="connsiteX290" fmla="*/ 379084 w 2972814"/>
                <a:gd name="connsiteY290" fmla="*/ 0 h 112938"/>
                <a:gd name="connsiteX291" fmla="*/ 359132 w 2972814"/>
                <a:gd name="connsiteY291" fmla="*/ 0 h 112938"/>
                <a:gd name="connsiteX292" fmla="*/ 339180 w 2972814"/>
                <a:gd name="connsiteY292" fmla="*/ 0 h 112938"/>
                <a:gd name="connsiteX293" fmla="*/ 319228 w 2972814"/>
                <a:gd name="connsiteY293" fmla="*/ 0 h 112938"/>
                <a:gd name="connsiteX294" fmla="*/ 299277 w 2972814"/>
                <a:gd name="connsiteY294" fmla="*/ 0 h 112938"/>
                <a:gd name="connsiteX295" fmla="*/ 279325 w 2972814"/>
                <a:gd name="connsiteY295" fmla="*/ 0 h 112938"/>
                <a:gd name="connsiteX296" fmla="*/ 259373 w 2972814"/>
                <a:gd name="connsiteY296" fmla="*/ 0 h 112938"/>
                <a:gd name="connsiteX297" fmla="*/ 239421 w 2972814"/>
                <a:gd name="connsiteY297" fmla="*/ 0 h 112938"/>
                <a:gd name="connsiteX298" fmla="*/ 219470 w 2972814"/>
                <a:gd name="connsiteY298" fmla="*/ 0 h 112938"/>
                <a:gd name="connsiteX299" fmla="*/ 199518 w 2972814"/>
                <a:gd name="connsiteY299" fmla="*/ 0 h 112938"/>
                <a:gd name="connsiteX300" fmla="*/ 179566 w 2972814"/>
                <a:gd name="connsiteY300" fmla="*/ 0 h 112938"/>
                <a:gd name="connsiteX301" fmla="*/ 159614 w 2972814"/>
                <a:gd name="connsiteY301" fmla="*/ 0 h 112938"/>
                <a:gd name="connsiteX302" fmla="*/ 139662 w 2972814"/>
                <a:gd name="connsiteY302" fmla="*/ 0 h 112938"/>
                <a:gd name="connsiteX303" fmla="*/ 119711 w 2972814"/>
                <a:gd name="connsiteY303" fmla="*/ 0 h 112938"/>
                <a:gd name="connsiteX304" fmla="*/ 99759 w 2972814"/>
                <a:gd name="connsiteY304" fmla="*/ 0 h 112938"/>
                <a:gd name="connsiteX305" fmla="*/ 79807 w 2972814"/>
                <a:gd name="connsiteY305" fmla="*/ 0 h 112938"/>
                <a:gd name="connsiteX306" fmla="*/ 59855 w 2972814"/>
                <a:gd name="connsiteY306" fmla="*/ 0 h 112938"/>
                <a:gd name="connsiteX307" fmla="*/ 39904 w 2972814"/>
                <a:gd name="connsiteY307" fmla="*/ 0 h 112938"/>
                <a:gd name="connsiteX308" fmla="*/ 19952 w 2972814"/>
                <a:gd name="connsiteY308" fmla="*/ 0 h 112938"/>
                <a:gd name="connsiteX309" fmla="*/ 0 w 2972814"/>
                <a:gd name="connsiteY309" fmla="*/ 0 h 112938"/>
                <a:gd name="connsiteX310" fmla="*/ 0 w 2972814"/>
                <a:gd name="connsiteY310" fmla="*/ 9991 h 112938"/>
                <a:gd name="connsiteX311" fmla="*/ 0 w 2972814"/>
                <a:gd name="connsiteY311" fmla="*/ 19983 h 112938"/>
                <a:gd name="connsiteX312" fmla="*/ 0 w 2972814"/>
                <a:gd name="connsiteY312" fmla="*/ 29974 h 112938"/>
                <a:gd name="connsiteX313" fmla="*/ 0 w 2972814"/>
                <a:gd name="connsiteY313" fmla="*/ 39966 h 112938"/>
                <a:gd name="connsiteX314" fmla="*/ 0 w 2972814"/>
                <a:gd name="connsiteY314" fmla="*/ 49957 h 112938"/>
                <a:gd name="connsiteX315" fmla="*/ 0 w 2972814"/>
                <a:gd name="connsiteY315" fmla="*/ 59949 h 112938"/>
                <a:gd name="connsiteX316" fmla="*/ 0 w 2972814"/>
                <a:gd name="connsiteY316" fmla="*/ 69940 h 112938"/>
                <a:gd name="connsiteX317" fmla="*/ 0 w 2972814"/>
                <a:gd name="connsiteY317" fmla="*/ 79932 h 112938"/>
                <a:gd name="connsiteX318" fmla="*/ 0 w 2972814"/>
                <a:gd name="connsiteY318" fmla="*/ 89923 h 112938"/>
                <a:gd name="connsiteX319" fmla="*/ 0 w 2972814"/>
                <a:gd name="connsiteY319" fmla="*/ 99915 h 112938"/>
                <a:gd name="connsiteX320" fmla="*/ 0 w 2972814"/>
                <a:gd name="connsiteY320" fmla="*/ 109906 h 112938"/>
                <a:gd name="connsiteX321" fmla="*/ 0 w 2972814"/>
                <a:gd name="connsiteY321" fmla="*/ 112938 h 112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2972814" h="112938">
                  <a:moveTo>
                    <a:pt x="19952" y="112938"/>
                  </a:moveTo>
                  <a:lnTo>
                    <a:pt x="39904" y="112938"/>
                  </a:lnTo>
                  <a:lnTo>
                    <a:pt x="59855" y="112938"/>
                  </a:lnTo>
                  <a:lnTo>
                    <a:pt x="79807" y="112938"/>
                  </a:lnTo>
                  <a:lnTo>
                    <a:pt x="99759" y="112938"/>
                  </a:lnTo>
                  <a:lnTo>
                    <a:pt x="119711" y="112938"/>
                  </a:lnTo>
                  <a:lnTo>
                    <a:pt x="139662" y="112938"/>
                  </a:lnTo>
                  <a:lnTo>
                    <a:pt x="159614" y="112938"/>
                  </a:lnTo>
                  <a:lnTo>
                    <a:pt x="179566" y="112938"/>
                  </a:lnTo>
                  <a:lnTo>
                    <a:pt x="199518" y="112938"/>
                  </a:lnTo>
                  <a:lnTo>
                    <a:pt x="219470" y="112938"/>
                  </a:lnTo>
                  <a:lnTo>
                    <a:pt x="239421" y="112938"/>
                  </a:lnTo>
                  <a:lnTo>
                    <a:pt x="259373" y="112938"/>
                  </a:lnTo>
                  <a:lnTo>
                    <a:pt x="279325" y="112938"/>
                  </a:lnTo>
                  <a:lnTo>
                    <a:pt x="299277" y="112938"/>
                  </a:lnTo>
                  <a:lnTo>
                    <a:pt x="319228" y="112938"/>
                  </a:lnTo>
                  <a:lnTo>
                    <a:pt x="339180" y="112938"/>
                  </a:lnTo>
                  <a:lnTo>
                    <a:pt x="359132" y="112938"/>
                  </a:lnTo>
                  <a:lnTo>
                    <a:pt x="379084" y="112938"/>
                  </a:lnTo>
                  <a:lnTo>
                    <a:pt x="399036" y="112938"/>
                  </a:lnTo>
                  <a:lnTo>
                    <a:pt x="418987" y="112938"/>
                  </a:lnTo>
                  <a:lnTo>
                    <a:pt x="438939" y="112938"/>
                  </a:lnTo>
                  <a:lnTo>
                    <a:pt x="458891" y="112938"/>
                  </a:lnTo>
                  <a:lnTo>
                    <a:pt x="478843" y="112938"/>
                  </a:lnTo>
                  <a:lnTo>
                    <a:pt x="498794" y="112938"/>
                  </a:lnTo>
                  <a:lnTo>
                    <a:pt x="518746" y="112938"/>
                  </a:lnTo>
                  <a:lnTo>
                    <a:pt x="538698" y="112938"/>
                  </a:lnTo>
                  <a:lnTo>
                    <a:pt x="558650" y="112938"/>
                  </a:lnTo>
                  <a:lnTo>
                    <a:pt x="578601" y="112938"/>
                  </a:lnTo>
                  <a:lnTo>
                    <a:pt x="598553" y="112938"/>
                  </a:lnTo>
                  <a:lnTo>
                    <a:pt x="618505" y="112938"/>
                  </a:lnTo>
                  <a:lnTo>
                    <a:pt x="638457" y="112938"/>
                  </a:lnTo>
                  <a:lnTo>
                    <a:pt x="658409" y="112938"/>
                  </a:lnTo>
                  <a:lnTo>
                    <a:pt x="678360" y="112938"/>
                  </a:lnTo>
                  <a:lnTo>
                    <a:pt x="698312" y="112938"/>
                  </a:lnTo>
                  <a:lnTo>
                    <a:pt x="718264" y="112938"/>
                  </a:lnTo>
                  <a:lnTo>
                    <a:pt x="738216" y="112938"/>
                  </a:lnTo>
                  <a:lnTo>
                    <a:pt x="758167" y="112938"/>
                  </a:lnTo>
                  <a:lnTo>
                    <a:pt x="778119" y="112938"/>
                  </a:lnTo>
                  <a:lnTo>
                    <a:pt x="798071" y="112938"/>
                  </a:lnTo>
                  <a:lnTo>
                    <a:pt x="818023" y="112938"/>
                  </a:lnTo>
                  <a:lnTo>
                    <a:pt x="837975" y="112938"/>
                  </a:lnTo>
                  <a:lnTo>
                    <a:pt x="857926" y="112938"/>
                  </a:lnTo>
                  <a:lnTo>
                    <a:pt x="877878" y="112938"/>
                  </a:lnTo>
                  <a:lnTo>
                    <a:pt x="897830" y="112938"/>
                  </a:lnTo>
                  <a:lnTo>
                    <a:pt x="917782" y="112938"/>
                  </a:lnTo>
                  <a:lnTo>
                    <a:pt x="937733" y="112938"/>
                  </a:lnTo>
                  <a:lnTo>
                    <a:pt x="957685" y="112938"/>
                  </a:lnTo>
                  <a:lnTo>
                    <a:pt x="977637" y="112938"/>
                  </a:lnTo>
                  <a:lnTo>
                    <a:pt x="997589" y="112938"/>
                  </a:lnTo>
                  <a:lnTo>
                    <a:pt x="1017541" y="112938"/>
                  </a:lnTo>
                  <a:lnTo>
                    <a:pt x="1037492" y="112938"/>
                  </a:lnTo>
                  <a:lnTo>
                    <a:pt x="1057444" y="112938"/>
                  </a:lnTo>
                  <a:lnTo>
                    <a:pt x="1077396" y="112938"/>
                  </a:lnTo>
                  <a:lnTo>
                    <a:pt x="1097348" y="112938"/>
                  </a:lnTo>
                  <a:lnTo>
                    <a:pt x="1117299" y="112938"/>
                  </a:lnTo>
                  <a:lnTo>
                    <a:pt x="1137251" y="112938"/>
                  </a:lnTo>
                  <a:lnTo>
                    <a:pt x="1157203" y="112938"/>
                  </a:lnTo>
                  <a:lnTo>
                    <a:pt x="1177155" y="112938"/>
                  </a:lnTo>
                  <a:lnTo>
                    <a:pt x="1197107" y="112938"/>
                  </a:lnTo>
                  <a:lnTo>
                    <a:pt x="1217058" y="112938"/>
                  </a:lnTo>
                  <a:lnTo>
                    <a:pt x="1237010" y="112938"/>
                  </a:lnTo>
                  <a:lnTo>
                    <a:pt x="1256962" y="112938"/>
                  </a:lnTo>
                  <a:lnTo>
                    <a:pt x="1276914" y="112938"/>
                  </a:lnTo>
                  <a:lnTo>
                    <a:pt x="1296865" y="112938"/>
                  </a:lnTo>
                  <a:lnTo>
                    <a:pt x="1316817" y="112938"/>
                  </a:lnTo>
                  <a:lnTo>
                    <a:pt x="1336769" y="112938"/>
                  </a:lnTo>
                  <a:lnTo>
                    <a:pt x="1356721" y="112938"/>
                  </a:lnTo>
                  <a:lnTo>
                    <a:pt x="1376673" y="112938"/>
                  </a:lnTo>
                  <a:lnTo>
                    <a:pt x="1396624" y="112938"/>
                  </a:lnTo>
                  <a:lnTo>
                    <a:pt x="1416576" y="112938"/>
                  </a:lnTo>
                  <a:lnTo>
                    <a:pt x="1436528" y="112938"/>
                  </a:lnTo>
                  <a:lnTo>
                    <a:pt x="1456480" y="112938"/>
                  </a:lnTo>
                  <a:lnTo>
                    <a:pt x="1476431" y="112938"/>
                  </a:lnTo>
                  <a:lnTo>
                    <a:pt x="1496383" y="112938"/>
                  </a:lnTo>
                  <a:lnTo>
                    <a:pt x="1516335" y="112938"/>
                  </a:lnTo>
                  <a:lnTo>
                    <a:pt x="1536287" y="112938"/>
                  </a:lnTo>
                  <a:lnTo>
                    <a:pt x="1556239" y="112938"/>
                  </a:lnTo>
                  <a:lnTo>
                    <a:pt x="1576190" y="112938"/>
                  </a:lnTo>
                  <a:lnTo>
                    <a:pt x="1596142" y="112938"/>
                  </a:lnTo>
                  <a:lnTo>
                    <a:pt x="1616094" y="112938"/>
                  </a:lnTo>
                  <a:lnTo>
                    <a:pt x="1636046" y="112938"/>
                  </a:lnTo>
                  <a:lnTo>
                    <a:pt x="1655997" y="112938"/>
                  </a:lnTo>
                  <a:lnTo>
                    <a:pt x="1675949" y="112938"/>
                  </a:lnTo>
                  <a:lnTo>
                    <a:pt x="1695901" y="112938"/>
                  </a:lnTo>
                  <a:lnTo>
                    <a:pt x="1715853" y="112938"/>
                  </a:lnTo>
                  <a:lnTo>
                    <a:pt x="1735805" y="112938"/>
                  </a:lnTo>
                  <a:lnTo>
                    <a:pt x="1755756" y="112938"/>
                  </a:lnTo>
                  <a:lnTo>
                    <a:pt x="1775708" y="112938"/>
                  </a:lnTo>
                  <a:lnTo>
                    <a:pt x="1795660" y="112938"/>
                  </a:lnTo>
                  <a:lnTo>
                    <a:pt x="1815612" y="112938"/>
                  </a:lnTo>
                  <a:lnTo>
                    <a:pt x="1835563" y="112938"/>
                  </a:lnTo>
                  <a:lnTo>
                    <a:pt x="1855515" y="112938"/>
                  </a:lnTo>
                  <a:lnTo>
                    <a:pt x="1875467" y="112938"/>
                  </a:lnTo>
                  <a:lnTo>
                    <a:pt x="1895419" y="112938"/>
                  </a:lnTo>
                  <a:lnTo>
                    <a:pt x="1915371" y="112938"/>
                  </a:lnTo>
                  <a:lnTo>
                    <a:pt x="1935322" y="112938"/>
                  </a:lnTo>
                  <a:lnTo>
                    <a:pt x="1955274" y="112938"/>
                  </a:lnTo>
                  <a:lnTo>
                    <a:pt x="1975226" y="112938"/>
                  </a:lnTo>
                  <a:lnTo>
                    <a:pt x="1995178" y="112938"/>
                  </a:lnTo>
                  <a:lnTo>
                    <a:pt x="2015129" y="112938"/>
                  </a:lnTo>
                  <a:lnTo>
                    <a:pt x="2035081" y="112938"/>
                  </a:lnTo>
                  <a:lnTo>
                    <a:pt x="2055033" y="112938"/>
                  </a:lnTo>
                  <a:lnTo>
                    <a:pt x="2074985" y="112938"/>
                  </a:lnTo>
                  <a:lnTo>
                    <a:pt x="2094936" y="112938"/>
                  </a:lnTo>
                  <a:lnTo>
                    <a:pt x="2114888" y="112938"/>
                  </a:lnTo>
                  <a:lnTo>
                    <a:pt x="2134840" y="112938"/>
                  </a:lnTo>
                  <a:lnTo>
                    <a:pt x="2154792" y="112938"/>
                  </a:lnTo>
                  <a:lnTo>
                    <a:pt x="2174744" y="112938"/>
                  </a:lnTo>
                  <a:lnTo>
                    <a:pt x="2194695" y="112938"/>
                  </a:lnTo>
                  <a:lnTo>
                    <a:pt x="2214647" y="112938"/>
                  </a:lnTo>
                  <a:lnTo>
                    <a:pt x="2234599" y="112938"/>
                  </a:lnTo>
                  <a:lnTo>
                    <a:pt x="2254551" y="112938"/>
                  </a:lnTo>
                  <a:lnTo>
                    <a:pt x="2274502" y="112938"/>
                  </a:lnTo>
                  <a:lnTo>
                    <a:pt x="2294454" y="112938"/>
                  </a:lnTo>
                  <a:lnTo>
                    <a:pt x="2314406" y="112938"/>
                  </a:lnTo>
                  <a:lnTo>
                    <a:pt x="2334358" y="112938"/>
                  </a:lnTo>
                  <a:lnTo>
                    <a:pt x="2354310" y="112938"/>
                  </a:lnTo>
                  <a:lnTo>
                    <a:pt x="2374261" y="112938"/>
                  </a:lnTo>
                  <a:lnTo>
                    <a:pt x="2394213" y="112938"/>
                  </a:lnTo>
                  <a:lnTo>
                    <a:pt x="2414165" y="112938"/>
                  </a:lnTo>
                  <a:lnTo>
                    <a:pt x="2434117" y="112938"/>
                  </a:lnTo>
                  <a:lnTo>
                    <a:pt x="2454068" y="112938"/>
                  </a:lnTo>
                  <a:lnTo>
                    <a:pt x="2474020" y="112938"/>
                  </a:lnTo>
                  <a:lnTo>
                    <a:pt x="2493972" y="112938"/>
                  </a:lnTo>
                  <a:lnTo>
                    <a:pt x="2513924" y="112938"/>
                  </a:lnTo>
                  <a:lnTo>
                    <a:pt x="2533876" y="112938"/>
                  </a:lnTo>
                  <a:lnTo>
                    <a:pt x="2553827" y="112938"/>
                  </a:lnTo>
                  <a:lnTo>
                    <a:pt x="2573779" y="112938"/>
                  </a:lnTo>
                  <a:lnTo>
                    <a:pt x="2593731" y="112938"/>
                  </a:lnTo>
                  <a:lnTo>
                    <a:pt x="2613683" y="112938"/>
                  </a:lnTo>
                  <a:lnTo>
                    <a:pt x="2633634" y="112938"/>
                  </a:lnTo>
                  <a:lnTo>
                    <a:pt x="2653586" y="112938"/>
                  </a:lnTo>
                  <a:lnTo>
                    <a:pt x="2673538" y="112938"/>
                  </a:lnTo>
                  <a:lnTo>
                    <a:pt x="2693490" y="112938"/>
                  </a:lnTo>
                  <a:lnTo>
                    <a:pt x="2713441" y="112938"/>
                  </a:lnTo>
                  <a:lnTo>
                    <a:pt x="2733393" y="112938"/>
                  </a:lnTo>
                  <a:lnTo>
                    <a:pt x="2753345" y="112938"/>
                  </a:lnTo>
                  <a:lnTo>
                    <a:pt x="2773297" y="112938"/>
                  </a:lnTo>
                  <a:lnTo>
                    <a:pt x="2793249" y="112938"/>
                  </a:lnTo>
                  <a:lnTo>
                    <a:pt x="2813200" y="112938"/>
                  </a:lnTo>
                  <a:lnTo>
                    <a:pt x="2833152" y="112938"/>
                  </a:lnTo>
                  <a:lnTo>
                    <a:pt x="2853104" y="112938"/>
                  </a:lnTo>
                  <a:lnTo>
                    <a:pt x="2873056" y="112938"/>
                  </a:lnTo>
                  <a:lnTo>
                    <a:pt x="2893007" y="112938"/>
                  </a:lnTo>
                  <a:lnTo>
                    <a:pt x="2912959" y="112938"/>
                  </a:lnTo>
                  <a:lnTo>
                    <a:pt x="2932911" y="112938"/>
                  </a:lnTo>
                  <a:lnTo>
                    <a:pt x="2952863" y="112938"/>
                  </a:lnTo>
                  <a:lnTo>
                    <a:pt x="2972815" y="112938"/>
                  </a:lnTo>
                  <a:lnTo>
                    <a:pt x="2972815" y="109906"/>
                  </a:lnTo>
                  <a:lnTo>
                    <a:pt x="2972815" y="99915"/>
                  </a:lnTo>
                  <a:lnTo>
                    <a:pt x="2972815" y="89923"/>
                  </a:lnTo>
                  <a:lnTo>
                    <a:pt x="2972815" y="79932"/>
                  </a:lnTo>
                  <a:lnTo>
                    <a:pt x="2972815" y="69940"/>
                  </a:lnTo>
                  <a:lnTo>
                    <a:pt x="2972815" y="59949"/>
                  </a:lnTo>
                  <a:lnTo>
                    <a:pt x="2972815" y="49957"/>
                  </a:lnTo>
                  <a:lnTo>
                    <a:pt x="2972815" y="39966"/>
                  </a:lnTo>
                  <a:lnTo>
                    <a:pt x="2972815" y="29974"/>
                  </a:lnTo>
                  <a:lnTo>
                    <a:pt x="2972815" y="19983"/>
                  </a:lnTo>
                  <a:lnTo>
                    <a:pt x="2972815" y="9991"/>
                  </a:lnTo>
                  <a:lnTo>
                    <a:pt x="2972815" y="0"/>
                  </a:lnTo>
                  <a:lnTo>
                    <a:pt x="2952863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6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9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6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8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2" y="0"/>
                  </a:lnTo>
                  <a:lnTo>
                    <a:pt x="2254551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4" y="0"/>
                  </a:lnTo>
                  <a:lnTo>
                    <a:pt x="2154792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5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8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1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8" y="0"/>
                  </a:lnTo>
                  <a:lnTo>
                    <a:pt x="1755756" y="0"/>
                  </a:lnTo>
                  <a:lnTo>
                    <a:pt x="1735805" y="0"/>
                  </a:lnTo>
                  <a:lnTo>
                    <a:pt x="1715853" y="0"/>
                  </a:lnTo>
                  <a:lnTo>
                    <a:pt x="1695901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4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7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1" y="0"/>
                  </a:lnTo>
                  <a:lnTo>
                    <a:pt x="1456480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4" y="0"/>
                  </a:lnTo>
                  <a:lnTo>
                    <a:pt x="1376673" y="0"/>
                  </a:lnTo>
                  <a:lnTo>
                    <a:pt x="1356721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4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7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7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30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3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7" y="0"/>
                  </a:lnTo>
                  <a:lnTo>
                    <a:pt x="738216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0" y="0"/>
                  </a:lnTo>
                  <a:lnTo>
                    <a:pt x="658409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50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3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6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7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70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2938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任意多边形: 形状 2429">
              <a:extLst>
                <a:ext uri="{FF2B5EF4-FFF2-40B4-BE49-F238E27FC236}">
                  <a16:creationId xmlns:a16="http://schemas.microsoft.com/office/drawing/2014/main" id="{3BE944A1-792C-255E-9C73-FE71902AFE6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任意多边形: 形状 2430">
              <a:extLst>
                <a:ext uri="{FF2B5EF4-FFF2-40B4-BE49-F238E27FC236}">
                  <a16:creationId xmlns:a16="http://schemas.microsoft.com/office/drawing/2014/main" id="{C048D025-C075-0D4D-99DF-5BB951D9188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任意多边形: 形状 2431">
              <a:extLst>
                <a:ext uri="{FF2B5EF4-FFF2-40B4-BE49-F238E27FC236}">
                  <a16:creationId xmlns:a16="http://schemas.microsoft.com/office/drawing/2014/main" id="{549CD068-4EC1-53D8-5A5B-B2AA740562A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任意多边形: 形状 2432">
              <a:extLst>
                <a:ext uri="{FF2B5EF4-FFF2-40B4-BE49-F238E27FC236}">
                  <a16:creationId xmlns:a16="http://schemas.microsoft.com/office/drawing/2014/main" id="{E4A3665E-4D8C-A58B-30FC-63DA9377AA0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任意多边形: 形状 2433">
              <a:extLst>
                <a:ext uri="{FF2B5EF4-FFF2-40B4-BE49-F238E27FC236}">
                  <a16:creationId xmlns:a16="http://schemas.microsoft.com/office/drawing/2014/main" id="{AD598822-7941-800E-CB1B-8604049FEBD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任意多边形: 形状 2434">
              <a:extLst>
                <a:ext uri="{FF2B5EF4-FFF2-40B4-BE49-F238E27FC236}">
                  <a16:creationId xmlns:a16="http://schemas.microsoft.com/office/drawing/2014/main" id="{B7ECD3BC-2A58-0E71-B87A-26E56CD717D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任意多边形: 形状 2435">
              <a:extLst>
                <a:ext uri="{FF2B5EF4-FFF2-40B4-BE49-F238E27FC236}">
                  <a16:creationId xmlns:a16="http://schemas.microsoft.com/office/drawing/2014/main" id="{29390A01-2C50-1974-4E13-4E8AF79C6C9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任意多边形: 形状 2436">
              <a:extLst>
                <a:ext uri="{FF2B5EF4-FFF2-40B4-BE49-F238E27FC236}">
                  <a16:creationId xmlns:a16="http://schemas.microsoft.com/office/drawing/2014/main" id="{7661E8DA-218C-13B3-C97B-6297DA8482A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任意多边形: 形状 2437">
              <a:extLst>
                <a:ext uri="{FF2B5EF4-FFF2-40B4-BE49-F238E27FC236}">
                  <a16:creationId xmlns:a16="http://schemas.microsoft.com/office/drawing/2014/main" id="{142162C7-7311-445F-68B4-AF8422CEEBD2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任意多边形: 形状 2439">
              <a:extLst>
                <a:ext uri="{FF2B5EF4-FFF2-40B4-BE49-F238E27FC236}">
                  <a16:creationId xmlns:a16="http://schemas.microsoft.com/office/drawing/2014/main" id="{3B6A057D-D97F-735C-F1F9-FA93F97FAD0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任意多边形: 形状 2440">
              <a:extLst>
                <a:ext uri="{FF2B5EF4-FFF2-40B4-BE49-F238E27FC236}">
                  <a16:creationId xmlns:a16="http://schemas.microsoft.com/office/drawing/2014/main" id="{4AF4659A-B13A-D164-A29C-7CD0FC2A011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任意多边形: 形状 2441">
              <a:extLst>
                <a:ext uri="{FF2B5EF4-FFF2-40B4-BE49-F238E27FC236}">
                  <a16:creationId xmlns:a16="http://schemas.microsoft.com/office/drawing/2014/main" id="{34434074-CE46-EFD9-C6A4-573D336F854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任意多边形: 形状 2442">
              <a:extLst>
                <a:ext uri="{FF2B5EF4-FFF2-40B4-BE49-F238E27FC236}">
                  <a16:creationId xmlns:a16="http://schemas.microsoft.com/office/drawing/2014/main" id="{93676708-49DB-9D2C-BB00-A3135E3C586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任意多边形: 形状 2443">
              <a:extLst>
                <a:ext uri="{FF2B5EF4-FFF2-40B4-BE49-F238E27FC236}">
                  <a16:creationId xmlns:a16="http://schemas.microsoft.com/office/drawing/2014/main" id="{50117E8A-ACA2-EEB5-C763-05B6877A9A9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任意多边形: 形状 2444">
              <a:extLst>
                <a:ext uri="{FF2B5EF4-FFF2-40B4-BE49-F238E27FC236}">
                  <a16:creationId xmlns:a16="http://schemas.microsoft.com/office/drawing/2014/main" id="{EE3A4370-4A06-4F87-5AF8-A7901C1DE05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任意多边形: 形状 2445">
              <a:extLst>
                <a:ext uri="{FF2B5EF4-FFF2-40B4-BE49-F238E27FC236}">
                  <a16:creationId xmlns:a16="http://schemas.microsoft.com/office/drawing/2014/main" id="{AB69E6D6-5711-7568-63F4-75D4A09CEB6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任意多边形: 形状 2446">
              <a:extLst>
                <a:ext uri="{FF2B5EF4-FFF2-40B4-BE49-F238E27FC236}">
                  <a16:creationId xmlns:a16="http://schemas.microsoft.com/office/drawing/2014/main" id="{3B485C67-FB35-B242-3725-779414A0070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任意多边形: 形状 2447">
              <a:extLst>
                <a:ext uri="{FF2B5EF4-FFF2-40B4-BE49-F238E27FC236}">
                  <a16:creationId xmlns:a16="http://schemas.microsoft.com/office/drawing/2014/main" id="{6C5F4567-06C7-2FE8-6DCD-81D9A2094B92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任意多边形: 形状 2448">
              <a:extLst>
                <a:ext uri="{FF2B5EF4-FFF2-40B4-BE49-F238E27FC236}">
                  <a16:creationId xmlns:a16="http://schemas.microsoft.com/office/drawing/2014/main" id="{570BACBC-B2CB-2A32-05FE-FE1834D8D15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任意多边形: 形状 2449">
              <a:extLst>
                <a:ext uri="{FF2B5EF4-FFF2-40B4-BE49-F238E27FC236}">
                  <a16:creationId xmlns:a16="http://schemas.microsoft.com/office/drawing/2014/main" id="{8182FFBC-9EA7-896A-7318-73AAF4708340}"/>
                </a:ext>
              </a:extLst>
            </p:cNvPr>
            <p:cNvSpPr/>
            <p:nvPr/>
          </p:nvSpPr>
          <p:spPr>
            <a:xfrm>
              <a:off x="10441193" y="442399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任意多边形: 形状 2450">
              <a:extLst>
                <a:ext uri="{FF2B5EF4-FFF2-40B4-BE49-F238E27FC236}">
                  <a16:creationId xmlns:a16="http://schemas.microsoft.com/office/drawing/2014/main" id="{1A5C3896-4BB0-74CB-DEE8-8524C301C7ED}"/>
                </a:ext>
              </a:extLst>
            </p:cNvPr>
            <p:cNvSpPr/>
            <p:nvPr/>
          </p:nvSpPr>
          <p:spPr>
            <a:xfrm>
              <a:off x="10441193" y="429565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任意多边形: 形状 2451">
              <a:extLst>
                <a:ext uri="{FF2B5EF4-FFF2-40B4-BE49-F238E27FC236}">
                  <a16:creationId xmlns:a16="http://schemas.microsoft.com/office/drawing/2014/main" id="{4A93DCBC-42C4-62E8-7761-57FA129EBC3D}"/>
                </a:ext>
              </a:extLst>
            </p:cNvPr>
            <p:cNvSpPr/>
            <p:nvPr/>
          </p:nvSpPr>
          <p:spPr>
            <a:xfrm>
              <a:off x="10441193" y="416731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任意多边形: 形状 2452">
              <a:extLst>
                <a:ext uri="{FF2B5EF4-FFF2-40B4-BE49-F238E27FC236}">
                  <a16:creationId xmlns:a16="http://schemas.microsoft.com/office/drawing/2014/main" id="{F68604C8-5901-7704-B3EC-731959C230CF}"/>
                </a:ext>
              </a:extLst>
            </p:cNvPr>
            <p:cNvSpPr/>
            <p:nvPr/>
          </p:nvSpPr>
          <p:spPr>
            <a:xfrm>
              <a:off x="10441193" y="403897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任意多边形: 形状 2453">
              <a:extLst>
                <a:ext uri="{FF2B5EF4-FFF2-40B4-BE49-F238E27FC236}">
                  <a16:creationId xmlns:a16="http://schemas.microsoft.com/office/drawing/2014/main" id="{E0FB91C1-3D8C-C83D-F3F1-389A6ECB52D0}"/>
                </a:ext>
              </a:extLst>
            </p:cNvPr>
            <p:cNvSpPr/>
            <p:nvPr/>
          </p:nvSpPr>
          <p:spPr>
            <a:xfrm>
              <a:off x="10441193" y="391063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任意多边形: 形状 2454">
              <a:extLst>
                <a:ext uri="{FF2B5EF4-FFF2-40B4-BE49-F238E27FC236}">
                  <a16:creationId xmlns:a16="http://schemas.microsoft.com/office/drawing/2014/main" id="{525EA8AC-AD31-F53A-8465-DAF136C6C178}"/>
                </a:ext>
              </a:extLst>
            </p:cNvPr>
            <p:cNvSpPr/>
            <p:nvPr/>
          </p:nvSpPr>
          <p:spPr>
            <a:xfrm>
              <a:off x="10441193" y="37822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任意多边形: 形状 2455">
              <a:extLst>
                <a:ext uri="{FF2B5EF4-FFF2-40B4-BE49-F238E27FC236}">
                  <a16:creationId xmlns:a16="http://schemas.microsoft.com/office/drawing/2014/main" id="{CB6A5846-E716-62C0-2014-F14D2C8FCAC2}"/>
                </a:ext>
              </a:extLst>
            </p:cNvPr>
            <p:cNvSpPr/>
            <p:nvPr/>
          </p:nvSpPr>
          <p:spPr>
            <a:xfrm>
              <a:off x="10441193" y="365395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任意多边形: 形状 2456">
              <a:extLst>
                <a:ext uri="{FF2B5EF4-FFF2-40B4-BE49-F238E27FC236}">
                  <a16:creationId xmlns:a16="http://schemas.microsoft.com/office/drawing/2014/main" id="{659F4861-9838-E5B5-20AE-29CB2E24A700}"/>
                </a:ext>
              </a:extLst>
            </p:cNvPr>
            <p:cNvSpPr/>
            <p:nvPr/>
          </p:nvSpPr>
          <p:spPr>
            <a:xfrm>
              <a:off x="10441193" y="3525617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任意多边形: 形状 2457">
              <a:extLst>
                <a:ext uri="{FF2B5EF4-FFF2-40B4-BE49-F238E27FC236}">
                  <a16:creationId xmlns:a16="http://schemas.microsoft.com/office/drawing/2014/main" id="{123FC0B4-D5CB-AC65-8951-32BA85AC51C4}"/>
                </a:ext>
              </a:extLst>
            </p:cNvPr>
            <p:cNvSpPr/>
            <p:nvPr/>
          </p:nvSpPr>
          <p:spPr>
            <a:xfrm>
              <a:off x="10441193" y="339727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任意多边形: 形状 2458">
              <a:extLst>
                <a:ext uri="{FF2B5EF4-FFF2-40B4-BE49-F238E27FC236}">
                  <a16:creationId xmlns:a16="http://schemas.microsoft.com/office/drawing/2014/main" id="{E9E6885F-D95E-6312-1855-950163E1C37C}"/>
                </a:ext>
              </a:extLst>
            </p:cNvPr>
            <p:cNvSpPr/>
            <p:nvPr/>
          </p:nvSpPr>
          <p:spPr>
            <a:xfrm>
              <a:off x="10441193" y="3268939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任意多边形: 形状 2459">
              <a:extLst>
                <a:ext uri="{FF2B5EF4-FFF2-40B4-BE49-F238E27FC236}">
                  <a16:creationId xmlns:a16="http://schemas.microsoft.com/office/drawing/2014/main" id="{BF4D3FAB-3318-D579-0A96-26A2D6B8EB47}"/>
                </a:ext>
              </a:extLst>
            </p:cNvPr>
            <p:cNvSpPr/>
            <p:nvPr/>
          </p:nvSpPr>
          <p:spPr>
            <a:xfrm>
              <a:off x="10441193" y="314060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任意多边形: 形状 2460">
              <a:extLst>
                <a:ext uri="{FF2B5EF4-FFF2-40B4-BE49-F238E27FC236}">
                  <a16:creationId xmlns:a16="http://schemas.microsoft.com/office/drawing/2014/main" id="{BF844433-B3B1-9CAB-7772-083239D573B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任意多边形: 形状 2461">
              <a:extLst>
                <a:ext uri="{FF2B5EF4-FFF2-40B4-BE49-F238E27FC236}">
                  <a16:creationId xmlns:a16="http://schemas.microsoft.com/office/drawing/2014/main" id="{A3249B27-890F-F144-CCA6-BDC735B8980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任意多边形: 形状 2462">
              <a:extLst>
                <a:ext uri="{FF2B5EF4-FFF2-40B4-BE49-F238E27FC236}">
                  <a16:creationId xmlns:a16="http://schemas.microsoft.com/office/drawing/2014/main" id="{C3378E90-5E8D-5423-5A8B-5813F1A50672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任意多边形: 形状 2463">
              <a:extLst>
                <a:ext uri="{FF2B5EF4-FFF2-40B4-BE49-F238E27FC236}">
                  <a16:creationId xmlns:a16="http://schemas.microsoft.com/office/drawing/2014/main" id="{F199F433-75D4-A2E6-4FDE-EB2079D004D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任意多边形: 形状 2464">
              <a:extLst>
                <a:ext uri="{FF2B5EF4-FFF2-40B4-BE49-F238E27FC236}">
                  <a16:creationId xmlns:a16="http://schemas.microsoft.com/office/drawing/2014/main" id="{0BD573FB-5821-FB56-9DCD-E4D351F3FDF6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任意多边形: 形状 2465">
              <a:extLst>
                <a:ext uri="{FF2B5EF4-FFF2-40B4-BE49-F238E27FC236}">
                  <a16:creationId xmlns:a16="http://schemas.microsoft.com/office/drawing/2014/main" id="{27220696-B359-C2C1-980E-8EC92E1588F2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任意多边形: 形状 2466">
              <a:extLst>
                <a:ext uri="{FF2B5EF4-FFF2-40B4-BE49-F238E27FC236}">
                  <a16:creationId xmlns:a16="http://schemas.microsoft.com/office/drawing/2014/main" id="{C01AFA17-A2FF-AEC3-0E73-453A645F3F5F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任意多边形: 形状 2467">
              <a:extLst>
                <a:ext uri="{FF2B5EF4-FFF2-40B4-BE49-F238E27FC236}">
                  <a16:creationId xmlns:a16="http://schemas.microsoft.com/office/drawing/2014/main" id="{5BD29B35-B455-BDA5-8394-21BBCFAFDEC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任意多边形: 形状 2468">
              <a:extLst>
                <a:ext uri="{FF2B5EF4-FFF2-40B4-BE49-F238E27FC236}">
                  <a16:creationId xmlns:a16="http://schemas.microsoft.com/office/drawing/2014/main" id="{9E15EE35-AD8E-236E-9815-8D14ADD2515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任意多边形: 形状 2469">
              <a:extLst>
                <a:ext uri="{FF2B5EF4-FFF2-40B4-BE49-F238E27FC236}">
                  <a16:creationId xmlns:a16="http://schemas.microsoft.com/office/drawing/2014/main" id="{881E7F42-1300-DE59-C295-ADF55C3B9B62}"/>
                </a:ext>
              </a:extLst>
            </p:cNvPr>
            <p:cNvSpPr/>
            <p:nvPr/>
          </p:nvSpPr>
          <p:spPr>
            <a:xfrm>
              <a:off x="10441193" y="421864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  <a:gd name="connsiteX2" fmla="*/ 2972815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  <a:lnTo>
                    <a:pt x="2972815" y="0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任意多边形: 形状 2470">
              <a:extLst>
                <a:ext uri="{FF2B5EF4-FFF2-40B4-BE49-F238E27FC236}">
                  <a16:creationId xmlns:a16="http://schemas.microsoft.com/office/drawing/2014/main" id="{0A7BC79C-A74B-C433-3EB2-E3F9363ED553}"/>
                </a:ext>
              </a:extLst>
            </p:cNvPr>
            <p:cNvSpPr/>
            <p:nvPr/>
          </p:nvSpPr>
          <p:spPr>
            <a:xfrm>
              <a:off x="10441193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任意多边形: 形状 2471">
              <a:extLst>
                <a:ext uri="{FF2B5EF4-FFF2-40B4-BE49-F238E27FC236}">
                  <a16:creationId xmlns:a16="http://schemas.microsoft.com/office/drawing/2014/main" id="{9507884C-881B-6127-DEA8-024AF910A9AC}"/>
                </a:ext>
              </a:extLst>
            </p:cNvPr>
            <p:cNvSpPr/>
            <p:nvPr/>
          </p:nvSpPr>
          <p:spPr>
            <a:xfrm>
              <a:off x="13414007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任意多边形: 形状 2472">
              <a:extLst>
                <a:ext uri="{FF2B5EF4-FFF2-40B4-BE49-F238E27FC236}">
                  <a16:creationId xmlns:a16="http://schemas.microsoft.com/office/drawing/2014/main" id="{F5383CA9-E30A-7EBB-3CF7-84CC505F44EC}"/>
                </a:ext>
              </a:extLst>
            </p:cNvPr>
            <p:cNvSpPr/>
            <p:nvPr/>
          </p:nvSpPr>
          <p:spPr>
            <a:xfrm>
              <a:off x="10441193" y="45163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任意多边形: 形状 2473">
              <a:extLst>
                <a:ext uri="{FF2B5EF4-FFF2-40B4-BE49-F238E27FC236}">
                  <a16:creationId xmlns:a16="http://schemas.microsoft.com/office/drawing/2014/main" id="{EFCF39D2-C31E-D619-A128-924A21AD3852}"/>
                </a:ext>
              </a:extLst>
            </p:cNvPr>
            <p:cNvSpPr/>
            <p:nvPr/>
          </p:nvSpPr>
          <p:spPr>
            <a:xfrm>
              <a:off x="10441193" y="3027662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5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5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任意多边形: 形状 2477">
              <a:extLst>
                <a:ext uri="{FF2B5EF4-FFF2-40B4-BE49-F238E27FC236}">
                  <a16:creationId xmlns:a16="http://schemas.microsoft.com/office/drawing/2014/main" id="{8CC07CD2-4AF4-BDA5-BA74-F3AAEAB9F6A6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任意多边形: 形状 2478">
              <a:extLst>
                <a:ext uri="{FF2B5EF4-FFF2-40B4-BE49-F238E27FC236}">
                  <a16:creationId xmlns:a16="http://schemas.microsoft.com/office/drawing/2014/main" id="{6D788024-8281-A76C-B266-E8E6B181F58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任意多边形: 形状 2479">
              <a:extLst>
                <a:ext uri="{FF2B5EF4-FFF2-40B4-BE49-F238E27FC236}">
                  <a16:creationId xmlns:a16="http://schemas.microsoft.com/office/drawing/2014/main" id="{A18626DC-47D7-D267-3F7A-B75C28484FA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任意多边形: 形状 2480">
              <a:extLst>
                <a:ext uri="{FF2B5EF4-FFF2-40B4-BE49-F238E27FC236}">
                  <a16:creationId xmlns:a16="http://schemas.microsoft.com/office/drawing/2014/main" id="{78F19612-A594-0758-5280-D14DBCFE291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任意多边形: 形状 2481">
              <a:extLst>
                <a:ext uri="{FF2B5EF4-FFF2-40B4-BE49-F238E27FC236}">
                  <a16:creationId xmlns:a16="http://schemas.microsoft.com/office/drawing/2014/main" id="{D62190C8-0912-4461-32B0-0C409FE3CB4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任意多边形: 形状 2482">
              <a:extLst>
                <a:ext uri="{FF2B5EF4-FFF2-40B4-BE49-F238E27FC236}">
                  <a16:creationId xmlns:a16="http://schemas.microsoft.com/office/drawing/2014/main" id="{5C0E2FD7-17B0-63FC-2AAB-B667B39C5FC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任意多边形: 形状 2483">
              <a:extLst>
                <a:ext uri="{FF2B5EF4-FFF2-40B4-BE49-F238E27FC236}">
                  <a16:creationId xmlns:a16="http://schemas.microsoft.com/office/drawing/2014/main" id="{559E08DC-F05D-0034-4438-36F5B4AD4F7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任意多边形: 形状 2484">
              <a:extLst>
                <a:ext uri="{FF2B5EF4-FFF2-40B4-BE49-F238E27FC236}">
                  <a16:creationId xmlns:a16="http://schemas.microsoft.com/office/drawing/2014/main" id="{A318AEE1-A6BF-8A08-07A4-85ECAC6F6E1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任意多边形: 形状 2485">
              <a:extLst>
                <a:ext uri="{FF2B5EF4-FFF2-40B4-BE49-F238E27FC236}">
                  <a16:creationId xmlns:a16="http://schemas.microsoft.com/office/drawing/2014/main" id="{BA94AA4C-C12D-1981-2254-EA8A388C95B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任意多边形: 形状 2486">
              <a:extLst>
                <a:ext uri="{FF2B5EF4-FFF2-40B4-BE49-F238E27FC236}">
                  <a16:creationId xmlns:a16="http://schemas.microsoft.com/office/drawing/2014/main" id="{C6DCD6A1-4948-9DD8-405D-6BC487E581C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任意多边形: 形状 2499">
              <a:extLst>
                <a:ext uri="{FF2B5EF4-FFF2-40B4-BE49-F238E27FC236}">
                  <a16:creationId xmlns:a16="http://schemas.microsoft.com/office/drawing/2014/main" id="{D5EC4539-CB84-08EF-4B33-1319F9D2157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任意多边形: 形状 2500">
              <a:extLst>
                <a:ext uri="{FF2B5EF4-FFF2-40B4-BE49-F238E27FC236}">
                  <a16:creationId xmlns:a16="http://schemas.microsoft.com/office/drawing/2014/main" id="{428EA832-9274-4CED-65C3-F951630D80C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任意多边形: 形状 2501">
              <a:extLst>
                <a:ext uri="{FF2B5EF4-FFF2-40B4-BE49-F238E27FC236}">
                  <a16:creationId xmlns:a16="http://schemas.microsoft.com/office/drawing/2014/main" id="{04E14D3F-7EE0-292B-F73D-AFE861F3775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任意多边形: 形状 2502">
              <a:extLst>
                <a:ext uri="{FF2B5EF4-FFF2-40B4-BE49-F238E27FC236}">
                  <a16:creationId xmlns:a16="http://schemas.microsoft.com/office/drawing/2014/main" id="{AA4D6B18-BBB2-964D-6FB2-7766D50EF4B6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任意多边形: 形状 2503">
              <a:extLst>
                <a:ext uri="{FF2B5EF4-FFF2-40B4-BE49-F238E27FC236}">
                  <a16:creationId xmlns:a16="http://schemas.microsoft.com/office/drawing/2014/main" id="{D6FE87E9-1A89-3B22-4934-A354BD67CB2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任意多边形: 形状 2504">
              <a:extLst>
                <a:ext uri="{FF2B5EF4-FFF2-40B4-BE49-F238E27FC236}">
                  <a16:creationId xmlns:a16="http://schemas.microsoft.com/office/drawing/2014/main" id="{E6FD84BB-F284-B110-C2D6-EDB1C056C42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任意多边形: 形状 2505">
              <a:extLst>
                <a:ext uri="{FF2B5EF4-FFF2-40B4-BE49-F238E27FC236}">
                  <a16:creationId xmlns:a16="http://schemas.microsoft.com/office/drawing/2014/main" id="{270565C8-05AF-DBCB-4275-33F228DD3E0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任意多边形: 形状 2506">
              <a:extLst>
                <a:ext uri="{FF2B5EF4-FFF2-40B4-BE49-F238E27FC236}">
                  <a16:creationId xmlns:a16="http://schemas.microsoft.com/office/drawing/2014/main" id="{2E2BD88E-30A5-32A5-C1BF-E9F4DF0480C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任意多边形: 形状 2507">
              <a:extLst>
                <a:ext uri="{FF2B5EF4-FFF2-40B4-BE49-F238E27FC236}">
                  <a16:creationId xmlns:a16="http://schemas.microsoft.com/office/drawing/2014/main" id="{F1B802AF-F03A-4134-69A1-505B1E58856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任意多边形: 形状 2509">
              <a:extLst>
                <a:ext uri="{FF2B5EF4-FFF2-40B4-BE49-F238E27FC236}">
                  <a16:creationId xmlns:a16="http://schemas.microsoft.com/office/drawing/2014/main" id="{4226A424-7692-8270-2170-72850409BEDF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任意多边形: 形状 2510">
              <a:extLst>
                <a:ext uri="{FF2B5EF4-FFF2-40B4-BE49-F238E27FC236}">
                  <a16:creationId xmlns:a16="http://schemas.microsoft.com/office/drawing/2014/main" id="{AC442B73-9D56-8E20-3C38-33116F1531E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任意多边形: 形状 2511">
              <a:extLst>
                <a:ext uri="{FF2B5EF4-FFF2-40B4-BE49-F238E27FC236}">
                  <a16:creationId xmlns:a16="http://schemas.microsoft.com/office/drawing/2014/main" id="{80A694C3-B75F-57BA-A11A-BEC68969474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任意多边形: 形状 2512">
              <a:extLst>
                <a:ext uri="{FF2B5EF4-FFF2-40B4-BE49-F238E27FC236}">
                  <a16:creationId xmlns:a16="http://schemas.microsoft.com/office/drawing/2014/main" id="{BE262326-854A-B736-A47D-4F9E61C4149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任意多边形: 形状 2513">
              <a:extLst>
                <a:ext uri="{FF2B5EF4-FFF2-40B4-BE49-F238E27FC236}">
                  <a16:creationId xmlns:a16="http://schemas.microsoft.com/office/drawing/2014/main" id="{4824D71A-2CEC-3169-3BD6-13ADE9445EF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任意多边形: 形状 2514">
              <a:extLst>
                <a:ext uri="{FF2B5EF4-FFF2-40B4-BE49-F238E27FC236}">
                  <a16:creationId xmlns:a16="http://schemas.microsoft.com/office/drawing/2014/main" id="{55B750B6-3DA5-DF61-3D31-F3519470384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任意多边形: 形状 2515">
              <a:extLst>
                <a:ext uri="{FF2B5EF4-FFF2-40B4-BE49-F238E27FC236}">
                  <a16:creationId xmlns:a16="http://schemas.microsoft.com/office/drawing/2014/main" id="{83C1856C-FB61-3142-EE99-BEE57D62D99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任意多边形: 形状 2516">
              <a:extLst>
                <a:ext uri="{FF2B5EF4-FFF2-40B4-BE49-F238E27FC236}">
                  <a16:creationId xmlns:a16="http://schemas.microsoft.com/office/drawing/2014/main" id="{85CFC3EC-374D-6210-D273-DCD7AB408D06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任意多边形: 形状 2517">
              <a:extLst>
                <a:ext uri="{FF2B5EF4-FFF2-40B4-BE49-F238E27FC236}">
                  <a16:creationId xmlns:a16="http://schemas.microsoft.com/office/drawing/2014/main" id="{36DB4933-732C-0240-9B43-525A4E56FD7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任意多边形: 形状 2518">
              <a:extLst>
                <a:ext uri="{FF2B5EF4-FFF2-40B4-BE49-F238E27FC236}">
                  <a16:creationId xmlns:a16="http://schemas.microsoft.com/office/drawing/2014/main" id="{971A8DB5-CF92-9E8E-6646-A8A9E54A72E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任意多边形: 形状 2530">
              <a:extLst>
                <a:ext uri="{FF2B5EF4-FFF2-40B4-BE49-F238E27FC236}">
                  <a16:creationId xmlns:a16="http://schemas.microsoft.com/office/drawing/2014/main" id="{BA7967F2-161A-6E46-7EA9-A59E50785BD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任意多边形: 形状 2531">
              <a:extLst>
                <a:ext uri="{FF2B5EF4-FFF2-40B4-BE49-F238E27FC236}">
                  <a16:creationId xmlns:a16="http://schemas.microsoft.com/office/drawing/2014/main" id="{D006E84E-A256-6DB2-4B95-06AF8AADEFE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任意多边形: 形状 2532">
              <a:extLst>
                <a:ext uri="{FF2B5EF4-FFF2-40B4-BE49-F238E27FC236}">
                  <a16:creationId xmlns:a16="http://schemas.microsoft.com/office/drawing/2014/main" id="{94EDEC7C-309B-04EC-D4AD-1687393935A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任意多边形: 形状 2533">
              <a:extLst>
                <a:ext uri="{FF2B5EF4-FFF2-40B4-BE49-F238E27FC236}">
                  <a16:creationId xmlns:a16="http://schemas.microsoft.com/office/drawing/2014/main" id="{2C9599BB-409B-152A-659B-80EC83F1DA3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任意多边形: 形状 2534">
              <a:extLst>
                <a:ext uri="{FF2B5EF4-FFF2-40B4-BE49-F238E27FC236}">
                  <a16:creationId xmlns:a16="http://schemas.microsoft.com/office/drawing/2014/main" id="{41729A01-3776-350F-BE04-49F0801525A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任意多边形: 形状 2535">
              <a:extLst>
                <a:ext uri="{FF2B5EF4-FFF2-40B4-BE49-F238E27FC236}">
                  <a16:creationId xmlns:a16="http://schemas.microsoft.com/office/drawing/2014/main" id="{46E0858D-DDEE-73AD-BA96-8FBC3068C19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任意多边形: 形状 2536">
              <a:extLst>
                <a:ext uri="{FF2B5EF4-FFF2-40B4-BE49-F238E27FC236}">
                  <a16:creationId xmlns:a16="http://schemas.microsoft.com/office/drawing/2014/main" id="{62A8C4FF-D344-65BD-6619-F2E8F6DABB0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任意多边形: 形状 2537">
              <a:extLst>
                <a:ext uri="{FF2B5EF4-FFF2-40B4-BE49-F238E27FC236}">
                  <a16:creationId xmlns:a16="http://schemas.microsoft.com/office/drawing/2014/main" id="{962FAF29-AF05-8316-ED32-8FDCA3846E8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任意多边形: 形状 2538">
              <a:extLst>
                <a:ext uri="{FF2B5EF4-FFF2-40B4-BE49-F238E27FC236}">
                  <a16:creationId xmlns:a16="http://schemas.microsoft.com/office/drawing/2014/main" id="{16538FB9-16F9-0EC7-6CE3-122969F2B37F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任意多边形: 形状 2547">
              <a:extLst>
                <a:ext uri="{FF2B5EF4-FFF2-40B4-BE49-F238E27FC236}">
                  <a16:creationId xmlns:a16="http://schemas.microsoft.com/office/drawing/2014/main" id="{E8FA49B5-8024-151D-3BF8-F6BE454BB6A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5306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任意多边形: 形状 2548">
              <a:extLst>
                <a:ext uri="{FF2B5EF4-FFF2-40B4-BE49-F238E27FC236}">
                  <a16:creationId xmlns:a16="http://schemas.microsoft.com/office/drawing/2014/main" id="{81F0C076-0A2E-4D7D-695D-2290FCFCC1D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0A3B7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任意多边形: 形状 2549">
              <a:extLst>
                <a:ext uri="{FF2B5EF4-FFF2-40B4-BE49-F238E27FC236}">
                  <a16:creationId xmlns:a16="http://schemas.microsoft.com/office/drawing/2014/main" id="{B4CF9F48-7EFE-DE31-DEC8-F4C6839CF95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17529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任意多边形: 形状 2550">
              <a:extLst>
                <a:ext uri="{FF2B5EF4-FFF2-40B4-BE49-F238E27FC236}">
                  <a16:creationId xmlns:a16="http://schemas.microsoft.com/office/drawing/2014/main" id="{DD1D5634-69CB-588E-8475-20BBD1F89B4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2369A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任意多边形: 形状 2551">
              <a:extLst>
                <a:ext uri="{FF2B5EF4-FFF2-40B4-BE49-F238E27FC236}">
                  <a16:creationId xmlns:a16="http://schemas.microsoft.com/office/drawing/2014/main" id="{01DA7BF2-3627-E1EB-0285-21B743A5610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327CB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任意多边形: 形状 2552">
              <a:extLst>
                <a:ext uri="{FF2B5EF4-FFF2-40B4-BE49-F238E27FC236}">
                  <a16:creationId xmlns:a16="http://schemas.microsoft.com/office/drawing/2014/main" id="{E2EF75D9-1BB6-767A-0C35-35A29C3E08E8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408FC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任意多边形: 形状 2553">
              <a:extLst>
                <a:ext uri="{FF2B5EF4-FFF2-40B4-BE49-F238E27FC236}">
                  <a16:creationId xmlns:a16="http://schemas.microsoft.com/office/drawing/2014/main" id="{1EA3F1A1-55C4-59BF-EA8D-6A4E72696412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5FA5CD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任意多边形: 形状 2554">
              <a:extLst>
                <a:ext uri="{FF2B5EF4-FFF2-40B4-BE49-F238E27FC236}">
                  <a16:creationId xmlns:a16="http://schemas.microsoft.com/office/drawing/2014/main" id="{08E3A28C-43CF-3250-A52A-12E20FA8291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1BAD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任意多边形: 形状 2555">
              <a:extLst>
                <a:ext uri="{FF2B5EF4-FFF2-40B4-BE49-F238E27FC236}">
                  <a16:creationId xmlns:a16="http://schemas.microsoft.com/office/drawing/2014/main" id="{D4C38657-5476-7308-9008-15B9ADAF3B0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A0CCE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任意多边形: 形状 2556">
              <a:extLst>
                <a:ext uri="{FF2B5EF4-FFF2-40B4-BE49-F238E27FC236}">
                  <a16:creationId xmlns:a16="http://schemas.microsoft.com/office/drawing/2014/main" id="{B1631301-9BE5-3E04-0BA6-75C65536D6E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BDAEA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任意多边形: 形状 2569">
              <a:extLst>
                <a:ext uri="{FF2B5EF4-FFF2-40B4-BE49-F238E27FC236}">
                  <a16:creationId xmlns:a16="http://schemas.microsoft.com/office/drawing/2014/main" id="{24ABC9ED-3812-2A42-A072-5E850A17319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B6B5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任意多边形: 形状 2570">
              <a:extLst>
                <a:ext uri="{FF2B5EF4-FFF2-40B4-BE49-F238E27FC236}">
                  <a16:creationId xmlns:a16="http://schemas.microsoft.com/office/drawing/2014/main" id="{5BBE472D-C77C-4986-3688-3D3339851067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D05548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任意多边形: 形状 2571">
              <a:extLst>
                <a:ext uri="{FF2B5EF4-FFF2-40B4-BE49-F238E27FC236}">
                  <a16:creationId xmlns:a16="http://schemas.microsoft.com/office/drawing/2014/main" id="{C5493472-5A17-1F56-2251-851C33E7AEC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C6413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任意多边形: 形状 2572">
              <a:extLst>
                <a:ext uri="{FF2B5EF4-FFF2-40B4-BE49-F238E27FC236}">
                  <a16:creationId xmlns:a16="http://schemas.microsoft.com/office/drawing/2014/main" id="{C07C05F4-5816-60DB-5427-65A7C4001D9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D2D35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任意多边形: 形状 2573">
              <a:extLst>
                <a:ext uri="{FF2B5EF4-FFF2-40B4-BE49-F238E27FC236}">
                  <a16:creationId xmlns:a16="http://schemas.microsoft.com/office/drawing/2014/main" id="{F52DB4AE-6600-B1C2-0CEE-B52CD74146A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B1182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任意多边形: 形状 2574">
              <a:extLst>
                <a:ext uri="{FF2B5EF4-FFF2-40B4-BE49-F238E27FC236}">
                  <a16:creationId xmlns:a16="http://schemas.microsoft.com/office/drawing/2014/main" id="{394D5EF8-6913-97A3-0915-30DEA4BC9A2B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9C112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任意多边形: 形状 2575">
              <a:extLst>
                <a:ext uri="{FF2B5EF4-FFF2-40B4-BE49-F238E27FC236}">
                  <a16:creationId xmlns:a16="http://schemas.microsoft.com/office/drawing/2014/main" id="{017F3BE6-1431-4153-4BE1-75A7BBB6F52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870A2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任意多边形: 形状 2576">
              <a:extLst>
                <a:ext uri="{FF2B5EF4-FFF2-40B4-BE49-F238E27FC236}">
                  <a16:creationId xmlns:a16="http://schemas.microsoft.com/office/drawing/2014/main" id="{5C2C7A13-16A2-BAC1-864C-5A8ED339BEA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700320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任意多边形: 形状 2577">
              <a:extLst>
                <a:ext uri="{FF2B5EF4-FFF2-40B4-BE49-F238E27FC236}">
                  <a16:creationId xmlns:a16="http://schemas.microsoft.com/office/drawing/2014/main" id="{5694FD88-821A-8D7C-23DA-87703F35519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solidFill>
              <a:srgbClr val="67001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任意多边形: 形状 2579">
              <a:extLst>
                <a:ext uri="{FF2B5EF4-FFF2-40B4-BE49-F238E27FC236}">
                  <a16:creationId xmlns:a16="http://schemas.microsoft.com/office/drawing/2014/main" id="{34E25A37-A810-AF2B-4028-F42ED26DBDD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任意多边形: 形状 2580">
              <a:extLst>
                <a:ext uri="{FF2B5EF4-FFF2-40B4-BE49-F238E27FC236}">
                  <a16:creationId xmlns:a16="http://schemas.microsoft.com/office/drawing/2014/main" id="{14C6D672-9554-BF7D-06E0-F4FA857452E9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任意多边形: 形状 2581">
              <a:extLst>
                <a:ext uri="{FF2B5EF4-FFF2-40B4-BE49-F238E27FC236}">
                  <a16:creationId xmlns:a16="http://schemas.microsoft.com/office/drawing/2014/main" id="{4B25855B-4286-4DB6-52B2-EC6D6DB3A0B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任意多边形: 形状 2582">
              <a:extLst>
                <a:ext uri="{FF2B5EF4-FFF2-40B4-BE49-F238E27FC236}">
                  <a16:creationId xmlns:a16="http://schemas.microsoft.com/office/drawing/2014/main" id="{64ADDEF9-BBC4-2465-D279-B153F8B38FEE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任意多边形: 形状 2583">
              <a:extLst>
                <a:ext uri="{FF2B5EF4-FFF2-40B4-BE49-F238E27FC236}">
                  <a16:creationId xmlns:a16="http://schemas.microsoft.com/office/drawing/2014/main" id="{AD14F404-5CFE-A3E4-5D5F-386BA6AF726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任意多边形: 形状 2584">
              <a:extLst>
                <a:ext uri="{FF2B5EF4-FFF2-40B4-BE49-F238E27FC236}">
                  <a16:creationId xmlns:a16="http://schemas.microsoft.com/office/drawing/2014/main" id="{AD7684D3-4178-23BC-2DA7-B83C83DAB94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任意多边形: 形状 2585">
              <a:extLst>
                <a:ext uri="{FF2B5EF4-FFF2-40B4-BE49-F238E27FC236}">
                  <a16:creationId xmlns:a16="http://schemas.microsoft.com/office/drawing/2014/main" id="{43556769-5E1A-7AF9-2FDC-4296014EF08C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任意多边形: 形状 2586">
              <a:extLst>
                <a:ext uri="{FF2B5EF4-FFF2-40B4-BE49-F238E27FC236}">
                  <a16:creationId xmlns:a16="http://schemas.microsoft.com/office/drawing/2014/main" id="{1E728F49-5351-68EB-B706-CC74840CD50A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任意多边形: 形状 2587">
              <a:extLst>
                <a:ext uri="{FF2B5EF4-FFF2-40B4-BE49-F238E27FC236}">
                  <a16:creationId xmlns:a16="http://schemas.microsoft.com/office/drawing/2014/main" id="{4C94C797-213A-7ADF-A259-B7CBB3B0FA2F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任意多边形: 形状 2588">
              <a:extLst>
                <a:ext uri="{FF2B5EF4-FFF2-40B4-BE49-F238E27FC236}">
                  <a16:creationId xmlns:a16="http://schemas.microsoft.com/office/drawing/2014/main" id="{C141B44D-4740-7300-8C8C-2213E2BE3D6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任意多边形: 形状 2600">
              <a:extLst>
                <a:ext uri="{FF2B5EF4-FFF2-40B4-BE49-F238E27FC236}">
                  <a16:creationId xmlns:a16="http://schemas.microsoft.com/office/drawing/2014/main" id="{297CC84D-5223-8EC9-2522-0C753DCD7975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任意多边形: 形状 2601">
              <a:extLst>
                <a:ext uri="{FF2B5EF4-FFF2-40B4-BE49-F238E27FC236}">
                  <a16:creationId xmlns:a16="http://schemas.microsoft.com/office/drawing/2014/main" id="{4B0440C3-FA46-7144-5DD3-1C4D72DAB3FD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任意多边形: 形状 2602">
              <a:extLst>
                <a:ext uri="{FF2B5EF4-FFF2-40B4-BE49-F238E27FC236}">
                  <a16:creationId xmlns:a16="http://schemas.microsoft.com/office/drawing/2014/main" id="{AD120530-E3EB-D1D2-5869-DB6DAB351993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任意多边形: 形状 2603">
              <a:extLst>
                <a:ext uri="{FF2B5EF4-FFF2-40B4-BE49-F238E27FC236}">
                  <a16:creationId xmlns:a16="http://schemas.microsoft.com/office/drawing/2014/main" id="{0D380222-22B0-0586-EBA8-8F8FE3B3962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任意多边形: 形状 2604">
              <a:extLst>
                <a:ext uri="{FF2B5EF4-FFF2-40B4-BE49-F238E27FC236}">
                  <a16:creationId xmlns:a16="http://schemas.microsoft.com/office/drawing/2014/main" id="{CEA1E64B-9000-2CAA-5D7D-D5F098BD57F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任意多边形: 形状 2605">
              <a:extLst>
                <a:ext uri="{FF2B5EF4-FFF2-40B4-BE49-F238E27FC236}">
                  <a16:creationId xmlns:a16="http://schemas.microsoft.com/office/drawing/2014/main" id="{6E2D6F80-FF53-3FBF-9647-EC1DC6A21E8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任意多边形: 形状 2606">
              <a:extLst>
                <a:ext uri="{FF2B5EF4-FFF2-40B4-BE49-F238E27FC236}">
                  <a16:creationId xmlns:a16="http://schemas.microsoft.com/office/drawing/2014/main" id="{34AF4669-09A4-E2AF-10EE-77397E4CC4C0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任意多边形: 形状 2607">
              <a:extLst>
                <a:ext uri="{FF2B5EF4-FFF2-40B4-BE49-F238E27FC236}">
                  <a16:creationId xmlns:a16="http://schemas.microsoft.com/office/drawing/2014/main" id="{A03BBF18-36CD-3453-0202-03CF6302FB91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任意多边形: 形状 2608">
              <a:extLst>
                <a:ext uri="{FF2B5EF4-FFF2-40B4-BE49-F238E27FC236}">
                  <a16:creationId xmlns:a16="http://schemas.microsoft.com/office/drawing/2014/main" id="{D5BE247D-1A3B-CF31-EA43-29BCB041EFB4}"/>
                </a:ext>
              </a:extLst>
            </p:cNvPr>
            <p:cNvSpPr/>
            <p:nvPr/>
          </p:nvSpPr>
          <p:spPr>
            <a:xfrm>
              <a:off x="10349722" y="2936048"/>
              <a:ext cx="12704" cy="12724"/>
            </a:xfrm>
            <a:custGeom>
              <a:avLst/>
              <a:gdLst/>
              <a:ahLst/>
              <a:cxnLst/>
              <a:rect l="l" t="t" r="r" b="b"/>
              <a:pathLst>
                <a:path w="12704" h="12724"/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6" name="组合 2615">
            <a:extLst>
              <a:ext uri="{FF2B5EF4-FFF2-40B4-BE49-F238E27FC236}">
                <a16:creationId xmlns:a16="http://schemas.microsoft.com/office/drawing/2014/main" id="{7BC86625-6853-6B53-3998-24477241D7E5}"/>
              </a:ext>
            </a:extLst>
          </p:cNvPr>
          <p:cNvGrpSpPr/>
          <p:nvPr/>
        </p:nvGrpSpPr>
        <p:grpSpPr>
          <a:xfrm>
            <a:off x="9885231" y="9088684"/>
            <a:ext cx="5190920" cy="2610582"/>
            <a:chOff x="16539286" y="3027662"/>
            <a:chExt cx="2985519" cy="1501457"/>
          </a:xfrm>
        </p:grpSpPr>
        <p:sp>
          <p:nvSpPr>
            <p:cNvPr id="2546" name="任意多边形: 形状 2545">
              <a:extLst>
                <a:ext uri="{FF2B5EF4-FFF2-40B4-BE49-F238E27FC236}">
                  <a16:creationId xmlns:a16="http://schemas.microsoft.com/office/drawing/2014/main" id="{C00A2979-16B3-9351-F82A-5DD0C1EF4704}"/>
                </a:ext>
              </a:extLst>
            </p:cNvPr>
            <p:cNvSpPr/>
            <p:nvPr/>
          </p:nvSpPr>
          <p:spPr>
            <a:xfrm>
              <a:off x="16539286" y="3027662"/>
              <a:ext cx="2972814" cy="1488732"/>
            </a:xfrm>
            <a:custGeom>
              <a:avLst/>
              <a:gdLst>
                <a:gd name="connsiteX0" fmla="*/ 0 w 2972814"/>
                <a:gd name="connsiteY0" fmla="*/ 1488733 h 1488732"/>
                <a:gd name="connsiteX1" fmla="*/ 2972814 w 2972814"/>
                <a:gd name="connsiteY1" fmla="*/ 1488733 h 1488732"/>
                <a:gd name="connsiteX2" fmla="*/ 2972814 w 2972814"/>
                <a:gd name="connsiteY2" fmla="*/ 0 h 1488732"/>
                <a:gd name="connsiteX3" fmla="*/ 0 w 2972814"/>
                <a:gd name="connsiteY3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2814" h="1488732">
                  <a:moveTo>
                    <a:pt x="0" y="1488733"/>
                  </a:moveTo>
                  <a:lnTo>
                    <a:pt x="2972814" y="1488733"/>
                  </a:lnTo>
                  <a:lnTo>
                    <a:pt x="29728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任意多边形: 形状 2557">
              <a:extLst>
                <a:ext uri="{FF2B5EF4-FFF2-40B4-BE49-F238E27FC236}">
                  <a16:creationId xmlns:a16="http://schemas.microsoft.com/office/drawing/2014/main" id="{E7326BC8-3258-8DAA-4A5C-261E3A61F1E4}"/>
                </a:ext>
              </a:extLst>
            </p:cNvPr>
            <p:cNvSpPr/>
            <p:nvPr/>
          </p:nvSpPr>
          <p:spPr>
            <a:xfrm>
              <a:off x="16539286" y="4423991"/>
              <a:ext cx="2972814" cy="92404"/>
            </a:xfrm>
            <a:custGeom>
              <a:avLst/>
              <a:gdLst>
                <a:gd name="connsiteX0" fmla="*/ 19952 w 2972814"/>
                <a:gd name="connsiteY0" fmla="*/ 92404 h 92404"/>
                <a:gd name="connsiteX1" fmla="*/ 39904 w 2972814"/>
                <a:gd name="connsiteY1" fmla="*/ 92404 h 92404"/>
                <a:gd name="connsiteX2" fmla="*/ 59855 w 2972814"/>
                <a:gd name="connsiteY2" fmla="*/ 92404 h 92404"/>
                <a:gd name="connsiteX3" fmla="*/ 79807 w 2972814"/>
                <a:gd name="connsiteY3" fmla="*/ 92404 h 92404"/>
                <a:gd name="connsiteX4" fmla="*/ 99759 w 2972814"/>
                <a:gd name="connsiteY4" fmla="*/ 92404 h 92404"/>
                <a:gd name="connsiteX5" fmla="*/ 119711 w 2972814"/>
                <a:gd name="connsiteY5" fmla="*/ 92404 h 92404"/>
                <a:gd name="connsiteX6" fmla="*/ 139662 w 2972814"/>
                <a:gd name="connsiteY6" fmla="*/ 92404 h 92404"/>
                <a:gd name="connsiteX7" fmla="*/ 159614 w 2972814"/>
                <a:gd name="connsiteY7" fmla="*/ 92404 h 92404"/>
                <a:gd name="connsiteX8" fmla="*/ 179566 w 2972814"/>
                <a:gd name="connsiteY8" fmla="*/ 92404 h 92404"/>
                <a:gd name="connsiteX9" fmla="*/ 199518 w 2972814"/>
                <a:gd name="connsiteY9" fmla="*/ 92404 h 92404"/>
                <a:gd name="connsiteX10" fmla="*/ 219469 w 2972814"/>
                <a:gd name="connsiteY10" fmla="*/ 92404 h 92404"/>
                <a:gd name="connsiteX11" fmla="*/ 239421 w 2972814"/>
                <a:gd name="connsiteY11" fmla="*/ 92404 h 92404"/>
                <a:gd name="connsiteX12" fmla="*/ 259373 w 2972814"/>
                <a:gd name="connsiteY12" fmla="*/ 92404 h 92404"/>
                <a:gd name="connsiteX13" fmla="*/ 279325 w 2972814"/>
                <a:gd name="connsiteY13" fmla="*/ 92404 h 92404"/>
                <a:gd name="connsiteX14" fmla="*/ 299276 w 2972814"/>
                <a:gd name="connsiteY14" fmla="*/ 92404 h 92404"/>
                <a:gd name="connsiteX15" fmla="*/ 319228 w 2972814"/>
                <a:gd name="connsiteY15" fmla="*/ 92404 h 92404"/>
                <a:gd name="connsiteX16" fmla="*/ 339180 w 2972814"/>
                <a:gd name="connsiteY16" fmla="*/ 92404 h 92404"/>
                <a:gd name="connsiteX17" fmla="*/ 359132 w 2972814"/>
                <a:gd name="connsiteY17" fmla="*/ 92404 h 92404"/>
                <a:gd name="connsiteX18" fmla="*/ 379084 w 2972814"/>
                <a:gd name="connsiteY18" fmla="*/ 92404 h 92404"/>
                <a:gd name="connsiteX19" fmla="*/ 399035 w 2972814"/>
                <a:gd name="connsiteY19" fmla="*/ 92404 h 92404"/>
                <a:gd name="connsiteX20" fmla="*/ 418987 w 2972814"/>
                <a:gd name="connsiteY20" fmla="*/ 92404 h 92404"/>
                <a:gd name="connsiteX21" fmla="*/ 438939 w 2972814"/>
                <a:gd name="connsiteY21" fmla="*/ 92404 h 92404"/>
                <a:gd name="connsiteX22" fmla="*/ 458891 w 2972814"/>
                <a:gd name="connsiteY22" fmla="*/ 92404 h 92404"/>
                <a:gd name="connsiteX23" fmla="*/ 478842 w 2972814"/>
                <a:gd name="connsiteY23" fmla="*/ 92404 h 92404"/>
                <a:gd name="connsiteX24" fmla="*/ 498794 w 2972814"/>
                <a:gd name="connsiteY24" fmla="*/ 92404 h 92404"/>
                <a:gd name="connsiteX25" fmla="*/ 518746 w 2972814"/>
                <a:gd name="connsiteY25" fmla="*/ 92404 h 92404"/>
                <a:gd name="connsiteX26" fmla="*/ 538698 w 2972814"/>
                <a:gd name="connsiteY26" fmla="*/ 92404 h 92404"/>
                <a:gd name="connsiteX27" fmla="*/ 558649 w 2972814"/>
                <a:gd name="connsiteY27" fmla="*/ 92404 h 92404"/>
                <a:gd name="connsiteX28" fmla="*/ 578601 w 2972814"/>
                <a:gd name="connsiteY28" fmla="*/ 92404 h 92404"/>
                <a:gd name="connsiteX29" fmla="*/ 598553 w 2972814"/>
                <a:gd name="connsiteY29" fmla="*/ 92404 h 92404"/>
                <a:gd name="connsiteX30" fmla="*/ 618505 w 2972814"/>
                <a:gd name="connsiteY30" fmla="*/ 92404 h 92404"/>
                <a:gd name="connsiteX31" fmla="*/ 638457 w 2972814"/>
                <a:gd name="connsiteY31" fmla="*/ 92404 h 92404"/>
                <a:gd name="connsiteX32" fmla="*/ 658408 w 2972814"/>
                <a:gd name="connsiteY32" fmla="*/ 92404 h 92404"/>
                <a:gd name="connsiteX33" fmla="*/ 678361 w 2972814"/>
                <a:gd name="connsiteY33" fmla="*/ 92404 h 92404"/>
                <a:gd name="connsiteX34" fmla="*/ 698312 w 2972814"/>
                <a:gd name="connsiteY34" fmla="*/ 92404 h 92404"/>
                <a:gd name="connsiteX35" fmla="*/ 718264 w 2972814"/>
                <a:gd name="connsiteY35" fmla="*/ 92404 h 92404"/>
                <a:gd name="connsiteX36" fmla="*/ 738215 w 2972814"/>
                <a:gd name="connsiteY36" fmla="*/ 92404 h 92404"/>
                <a:gd name="connsiteX37" fmla="*/ 758168 w 2972814"/>
                <a:gd name="connsiteY37" fmla="*/ 92404 h 92404"/>
                <a:gd name="connsiteX38" fmla="*/ 778119 w 2972814"/>
                <a:gd name="connsiteY38" fmla="*/ 92404 h 92404"/>
                <a:gd name="connsiteX39" fmla="*/ 798071 w 2972814"/>
                <a:gd name="connsiteY39" fmla="*/ 92404 h 92404"/>
                <a:gd name="connsiteX40" fmla="*/ 818022 w 2972814"/>
                <a:gd name="connsiteY40" fmla="*/ 92404 h 92404"/>
                <a:gd name="connsiteX41" fmla="*/ 837975 w 2972814"/>
                <a:gd name="connsiteY41" fmla="*/ 92404 h 92404"/>
                <a:gd name="connsiteX42" fmla="*/ 857926 w 2972814"/>
                <a:gd name="connsiteY42" fmla="*/ 92404 h 92404"/>
                <a:gd name="connsiteX43" fmla="*/ 877878 w 2972814"/>
                <a:gd name="connsiteY43" fmla="*/ 92404 h 92404"/>
                <a:gd name="connsiteX44" fmla="*/ 897829 w 2972814"/>
                <a:gd name="connsiteY44" fmla="*/ 92404 h 92404"/>
                <a:gd name="connsiteX45" fmla="*/ 917782 w 2972814"/>
                <a:gd name="connsiteY45" fmla="*/ 92404 h 92404"/>
                <a:gd name="connsiteX46" fmla="*/ 937733 w 2972814"/>
                <a:gd name="connsiteY46" fmla="*/ 92404 h 92404"/>
                <a:gd name="connsiteX47" fmla="*/ 957685 w 2972814"/>
                <a:gd name="connsiteY47" fmla="*/ 92404 h 92404"/>
                <a:gd name="connsiteX48" fmla="*/ 977636 w 2972814"/>
                <a:gd name="connsiteY48" fmla="*/ 92404 h 92404"/>
                <a:gd name="connsiteX49" fmla="*/ 997589 w 2972814"/>
                <a:gd name="connsiteY49" fmla="*/ 92404 h 92404"/>
                <a:gd name="connsiteX50" fmla="*/ 1017541 w 2972814"/>
                <a:gd name="connsiteY50" fmla="*/ 92404 h 92404"/>
                <a:gd name="connsiteX51" fmla="*/ 1037492 w 2972814"/>
                <a:gd name="connsiteY51" fmla="*/ 92404 h 92404"/>
                <a:gd name="connsiteX52" fmla="*/ 1057444 w 2972814"/>
                <a:gd name="connsiteY52" fmla="*/ 92404 h 92404"/>
                <a:gd name="connsiteX53" fmla="*/ 1077396 w 2972814"/>
                <a:gd name="connsiteY53" fmla="*/ 92404 h 92404"/>
                <a:gd name="connsiteX54" fmla="*/ 1097348 w 2972814"/>
                <a:gd name="connsiteY54" fmla="*/ 92404 h 92404"/>
                <a:gd name="connsiteX55" fmla="*/ 1117299 w 2972814"/>
                <a:gd name="connsiteY55" fmla="*/ 92404 h 92404"/>
                <a:gd name="connsiteX56" fmla="*/ 1137251 w 2972814"/>
                <a:gd name="connsiteY56" fmla="*/ 92404 h 92404"/>
                <a:gd name="connsiteX57" fmla="*/ 1157203 w 2972814"/>
                <a:gd name="connsiteY57" fmla="*/ 92404 h 92404"/>
                <a:gd name="connsiteX58" fmla="*/ 1177155 w 2972814"/>
                <a:gd name="connsiteY58" fmla="*/ 92404 h 92404"/>
                <a:gd name="connsiteX59" fmla="*/ 1197106 w 2972814"/>
                <a:gd name="connsiteY59" fmla="*/ 92404 h 92404"/>
                <a:gd name="connsiteX60" fmla="*/ 1217058 w 2972814"/>
                <a:gd name="connsiteY60" fmla="*/ 92404 h 92404"/>
                <a:gd name="connsiteX61" fmla="*/ 1237010 w 2972814"/>
                <a:gd name="connsiteY61" fmla="*/ 92404 h 92404"/>
                <a:gd name="connsiteX62" fmla="*/ 1256962 w 2972814"/>
                <a:gd name="connsiteY62" fmla="*/ 92404 h 92404"/>
                <a:gd name="connsiteX63" fmla="*/ 1276913 w 2972814"/>
                <a:gd name="connsiteY63" fmla="*/ 92404 h 92404"/>
                <a:gd name="connsiteX64" fmla="*/ 1296865 w 2972814"/>
                <a:gd name="connsiteY64" fmla="*/ 92404 h 92404"/>
                <a:gd name="connsiteX65" fmla="*/ 1316817 w 2972814"/>
                <a:gd name="connsiteY65" fmla="*/ 92404 h 92404"/>
                <a:gd name="connsiteX66" fmla="*/ 1336769 w 2972814"/>
                <a:gd name="connsiteY66" fmla="*/ 92404 h 92404"/>
                <a:gd name="connsiteX67" fmla="*/ 1356720 w 2972814"/>
                <a:gd name="connsiteY67" fmla="*/ 92404 h 92404"/>
                <a:gd name="connsiteX68" fmla="*/ 1376672 w 2972814"/>
                <a:gd name="connsiteY68" fmla="*/ 92404 h 92404"/>
                <a:gd name="connsiteX69" fmla="*/ 1396625 w 2972814"/>
                <a:gd name="connsiteY69" fmla="*/ 92404 h 92404"/>
                <a:gd name="connsiteX70" fmla="*/ 1416576 w 2972814"/>
                <a:gd name="connsiteY70" fmla="*/ 92404 h 92404"/>
                <a:gd name="connsiteX71" fmla="*/ 1436528 w 2972814"/>
                <a:gd name="connsiteY71" fmla="*/ 92404 h 92404"/>
                <a:gd name="connsiteX72" fmla="*/ 1456479 w 2972814"/>
                <a:gd name="connsiteY72" fmla="*/ 92404 h 92404"/>
                <a:gd name="connsiteX73" fmla="*/ 1476432 w 2972814"/>
                <a:gd name="connsiteY73" fmla="*/ 92404 h 92404"/>
                <a:gd name="connsiteX74" fmla="*/ 1496383 w 2972814"/>
                <a:gd name="connsiteY74" fmla="*/ 92404 h 92404"/>
                <a:gd name="connsiteX75" fmla="*/ 1516335 w 2972814"/>
                <a:gd name="connsiteY75" fmla="*/ 92404 h 92404"/>
                <a:gd name="connsiteX76" fmla="*/ 1536286 w 2972814"/>
                <a:gd name="connsiteY76" fmla="*/ 92404 h 92404"/>
                <a:gd name="connsiteX77" fmla="*/ 1556239 w 2972814"/>
                <a:gd name="connsiteY77" fmla="*/ 92404 h 92404"/>
                <a:gd name="connsiteX78" fmla="*/ 1576190 w 2972814"/>
                <a:gd name="connsiteY78" fmla="*/ 92404 h 92404"/>
                <a:gd name="connsiteX79" fmla="*/ 1596142 w 2972814"/>
                <a:gd name="connsiteY79" fmla="*/ 92404 h 92404"/>
                <a:gd name="connsiteX80" fmla="*/ 1616093 w 2972814"/>
                <a:gd name="connsiteY80" fmla="*/ 92404 h 92404"/>
                <a:gd name="connsiteX81" fmla="*/ 1636046 w 2972814"/>
                <a:gd name="connsiteY81" fmla="*/ 92404 h 92404"/>
                <a:gd name="connsiteX82" fmla="*/ 1655997 w 2972814"/>
                <a:gd name="connsiteY82" fmla="*/ 92404 h 92404"/>
                <a:gd name="connsiteX83" fmla="*/ 1675949 w 2972814"/>
                <a:gd name="connsiteY83" fmla="*/ 92404 h 92404"/>
                <a:gd name="connsiteX84" fmla="*/ 1695900 w 2972814"/>
                <a:gd name="connsiteY84" fmla="*/ 92404 h 92404"/>
                <a:gd name="connsiteX85" fmla="*/ 1715853 w 2972814"/>
                <a:gd name="connsiteY85" fmla="*/ 92404 h 92404"/>
                <a:gd name="connsiteX86" fmla="*/ 1735804 w 2972814"/>
                <a:gd name="connsiteY86" fmla="*/ 92404 h 92404"/>
                <a:gd name="connsiteX87" fmla="*/ 1755756 w 2972814"/>
                <a:gd name="connsiteY87" fmla="*/ 92404 h 92404"/>
                <a:gd name="connsiteX88" fmla="*/ 1775707 w 2972814"/>
                <a:gd name="connsiteY88" fmla="*/ 92404 h 92404"/>
                <a:gd name="connsiteX89" fmla="*/ 1795660 w 2972814"/>
                <a:gd name="connsiteY89" fmla="*/ 92404 h 92404"/>
                <a:gd name="connsiteX90" fmla="*/ 1815612 w 2972814"/>
                <a:gd name="connsiteY90" fmla="*/ 92404 h 92404"/>
                <a:gd name="connsiteX91" fmla="*/ 1835563 w 2972814"/>
                <a:gd name="connsiteY91" fmla="*/ 92404 h 92404"/>
                <a:gd name="connsiteX92" fmla="*/ 1855515 w 2972814"/>
                <a:gd name="connsiteY92" fmla="*/ 92404 h 92404"/>
                <a:gd name="connsiteX93" fmla="*/ 1875467 w 2972814"/>
                <a:gd name="connsiteY93" fmla="*/ 92404 h 92404"/>
                <a:gd name="connsiteX94" fmla="*/ 1895419 w 2972814"/>
                <a:gd name="connsiteY94" fmla="*/ 92404 h 92404"/>
                <a:gd name="connsiteX95" fmla="*/ 1915370 w 2972814"/>
                <a:gd name="connsiteY95" fmla="*/ 92404 h 92404"/>
                <a:gd name="connsiteX96" fmla="*/ 1935322 w 2972814"/>
                <a:gd name="connsiteY96" fmla="*/ 92404 h 92404"/>
                <a:gd name="connsiteX97" fmla="*/ 1955274 w 2972814"/>
                <a:gd name="connsiteY97" fmla="*/ 92404 h 92404"/>
                <a:gd name="connsiteX98" fmla="*/ 1975226 w 2972814"/>
                <a:gd name="connsiteY98" fmla="*/ 92404 h 92404"/>
                <a:gd name="connsiteX99" fmla="*/ 1995177 w 2972814"/>
                <a:gd name="connsiteY99" fmla="*/ 92404 h 92404"/>
                <a:gd name="connsiteX100" fmla="*/ 2015129 w 2972814"/>
                <a:gd name="connsiteY100" fmla="*/ 92404 h 92404"/>
                <a:gd name="connsiteX101" fmla="*/ 2035081 w 2972814"/>
                <a:gd name="connsiteY101" fmla="*/ 92404 h 92404"/>
                <a:gd name="connsiteX102" fmla="*/ 2055033 w 2972814"/>
                <a:gd name="connsiteY102" fmla="*/ 92404 h 92404"/>
                <a:gd name="connsiteX103" fmla="*/ 2074984 w 2972814"/>
                <a:gd name="connsiteY103" fmla="*/ 92404 h 92404"/>
                <a:gd name="connsiteX104" fmla="*/ 2094936 w 2972814"/>
                <a:gd name="connsiteY104" fmla="*/ 92404 h 92404"/>
                <a:gd name="connsiteX105" fmla="*/ 2114888 w 2972814"/>
                <a:gd name="connsiteY105" fmla="*/ 92404 h 92404"/>
                <a:gd name="connsiteX106" fmla="*/ 2134840 w 2972814"/>
                <a:gd name="connsiteY106" fmla="*/ 92404 h 92404"/>
                <a:gd name="connsiteX107" fmla="*/ 2154791 w 2972814"/>
                <a:gd name="connsiteY107" fmla="*/ 92404 h 92404"/>
                <a:gd name="connsiteX108" fmla="*/ 2174743 w 2972814"/>
                <a:gd name="connsiteY108" fmla="*/ 92404 h 92404"/>
                <a:gd name="connsiteX109" fmla="*/ 2194695 w 2972814"/>
                <a:gd name="connsiteY109" fmla="*/ 92404 h 92404"/>
                <a:gd name="connsiteX110" fmla="*/ 2214647 w 2972814"/>
                <a:gd name="connsiteY110" fmla="*/ 92404 h 92404"/>
                <a:gd name="connsiteX111" fmla="*/ 2234599 w 2972814"/>
                <a:gd name="connsiteY111" fmla="*/ 92404 h 92404"/>
                <a:gd name="connsiteX112" fmla="*/ 2254550 w 2972814"/>
                <a:gd name="connsiteY112" fmla="*/ 92404 h 92404"/>
                <a:gd name="connsiteX113" fmla="*/ 2274503 w 2972814"/>
                <a:gd name="connsiteY113" fmla="*/ 92404 h 92404"/>
                <a:gd name="connsiteX114" fmla="*/ 2294454 w 2972814"/>
                <a:gd name="connsiteY114" fmla="*/ 92404 h 92404"/>
                <a:gd name="connsiteX115" fmla="*/ 2314406 w 2972814"/>
                <a:gd name="connsiteY115" fmla="*/ 92404 h 92404"/>
                <a:gd name="connsiteX116" fmla="*/ 2334357 w 2972814"/>
                <a:gd name="connsiteY116" fmla="*/ 92404 h 92404"/>
                <a:gd name="connsiteX117" fmla="*/ 2354310 w 2972814"/>
                <a:gd name="connsiteY117" fmla="*/ 92404 h 92404"/>
                <a:gd name="connsiteX118" fmla="*/ 2374261 w 2972814"/>
                <a:gd name="connsiteY118" fmla="*/ 92404 h 92404"/>
                <a:gd name="connsiteX119" fmla="*/ 2394213 w 2972814"/>
                <a:gd name="connsiteY119" fmla="*/ 92404 h 92404"/>
                <a:gd name="connsiteX120" fmla="*/ 2414165 w 2972814"/>
                <a:gd name="connsiteY120" fmla="*/ 92404 h 92404"/>
                <a:gd name="connsiteX121" fmla="*/ 2434117 w 2972814"/>
                <a:gd name="connsiteY121" fmla="*/ 92404 h 92404"/>
                <a:gd name="connsiteX122" fmla="*/ 2454068 w 2972814"/>
                <a:gd name="connsiteY122" fmla="*/ 92404 h 92404"/>
                <a:gd name="connsiteX123" fmla="*/ 2474020 w 2972814"/>
                <a:gd name="connsiteY123" fmla="*/ 92404 h 92404"/>
                <a:gd name="connsiteX124" fmla="*/ 2493972 w 2972814"/>
                <a:gd name="connsiteY124" fmla="*/ 92404 h 92404"/>
                <a:gd name="connsiteX125" fmla="*/ 2513924 w 2972814"/>
                <a:gd name="connsiteY125" fmla="*/ 92404 h 92404"/>
                <a:gd name="connsiteX126" fmla="*/ 2533875 w 2972814"/>
                <a:gd name="connsiteY126" fmla="*/ 92404 h 92404"/>
                <a:gd name="connsiteX127" fmla="*/ 2553827 w 2972814"/>
                <a:gd name="connsiteY127" fmla="*/ 92404 h 92404"/>
                <a:gd name="connsiteX128" fmla="*/ 2573779 w 2972814"/>
                <a:gd name="connsiteY128" fmla="*/ 92404 h 92404"/>
                <a:gd name="connsiteX129" fmla="*/ 2593731 w 2972814"/>
                <a:gd name="connsiteY129" fmla="*/ 92404 h 92404"/>
                <a:gd name="connsiteX130" fmla="*/ 2613683 w 2972814"/>
                <a:gd name="connsiteY130" fmla="*/ 92404 h 92404"/>
                <a:gd name="connsiteX131" fmla="*/ 2633634 w 2972814"/>
                <a:gd name="connsiteY131" fmla="*/ 92404 h 92404"/>
                <a:gd name="connsiteX132" fmla="*/ 2653586 w 2972814"/>
                <a:gd name="connsiteY132" fmla="*/ 92404 h 92404"/>
                <a:gd name="connsiteX133" fmla="*/ 2673538 w 2972814"/>
                <a:gd name="connsiteY133" fmla="*/ 92404 h 92404"/>
                <a:gd name="connsiteX134" fmla="*/ 2693490 w 2972814"/>
                <a:gd name="connsiteY134" fmla="*/ 92404 h 92404"/>
                <a:gd name="connsiteX135" fmla="*/ 2713441 w 2972814"/>
                <a:gd name="connsiteY135" fmla="*/ 92404 h 92404"/>
                <a:gd name="connsiteX136" fmla="*/ 2733393 w 2972814"/>
                <a:gd name="connsiteY136" fmla="*/ 92404 h 92404"/>
                <a:gd name="connsiteX137" fmla="*/ 2753345 w 2972814"/>
                <a:gd name="connsiteY137" fmla="*/ 92404 h 92404"/>
                <a:gd name="connsiteX138" fmla="*/ 2773297 w 2972814"/>
                <a:gd name="connsiteY138" fmla="*/ 92404 h 92404"/>
                <a:gd name="connsiteX139" fmla="*/ 2793248 w 2972814"/>
                <a:gd name="connsiteY139" fmla="*/ 92404 h 92404"/>
                <a:gd name="connsiteX140" fmla="*/ 2813200 w 2972814"/>
                <a:gd name="connsiteY140" fmla="*/ 92404 h 92404"/>
                <a:gd name="connsiteX141" fmla="*/ 2833152 w 2972814"/>
                <a:gd name="connsiteY141" fmla="*/ 92404 h 92404"/>
                <a:gd name="connsiteX142" fmla="*/ 2853104 w 2972814"/>
                <a:gd name="connsiteY142" fmla="*/ 92404 h 92404"/>
                <a:gd name="connsiteX143" fmla="*/ 2873055 w 2972814"/>
                <a:gd name="connsiteY143" fmla="*/ 92404 h 92404"/>
                <a:gd name="connsiteX144" fmla="*/ 2893007 w 2972814"/>
                <a:gd name="connsiteY144" fmla="*/ 92404 h 92404"/>
                <a:gd name="connsiteX145" fmla="*/ 2912959 w 2972814"/>
                <a:gd name="connsiteY145" fmla="*/ 92404 h 92404"/>
                <a:gd name="connsiteX146" fmla="*/ 2932911 w 2972814"/>
                <a:gd name="connsiteY146" fmla="*/ 92404 h 92404"/>
                <a:gd name="connsiteX147" fmla="*/ 2952862 w 2972814"/>
                <a:gd name="connsiteY147" fmla="*/ 92404 h 92404"/>
                <a:gd name="connsiteX148" fmla="*/ 2972814 w 2972814"/>
                <a:gd name="connsiteY148" fmla="*/ 92404 h 92404"/>
                <a:gd name="connsiteX149" fmla="*/ 2972814 w 2972814"/>
                <a:gd name="connsiteY149" fmla="*/ 82413 h 92404"/>
                <a:gd name="connsiteX150" fmla="*/ 2972814 w 2972814"/>
                <a:gd name="connsiteY150" fmla="*/ 72421 h 92404"/>
                <a:gd name="connsiteX151" fmla="*/ 2972814 w 2972814"/>
                <a:gd name="connsiteY151" fmla="*/ 62430 h 92404"/>
                <a:gd name="connsiteX152" fmla="*/ 2972814 w 2972814"/>
                <a:gd name="connsiteY152" fmla="*/ 52438 h 92404"/>
                <a:gd name="connsiteX153" fmla="*/ 2972814 w 2972814"/>
                <a:gd name="connsiteY153" fmla="*/ 42447 h 92404"/>
                <a:gd name="connsiteX154" fmla="*/ 2972814 w 2972814"/>
                <a:gd name="connsiteY154" fmla="*/ 32455 h 92404"/>
                <a:gd name="connsiteX155" fmla="*/ 2972814 w 2972814"/>
                <a:gd name="connsiteY155" fmla="*/ 22464 h 92404"/>
                <a:gd name="connsiteX156" fmla="*/ 2972814 w 2972814"/>
                <a:gd name="connsiteY156" fmla="*/ 12472 h 92404"/>
                <a:gd name="connsiteX157" fmla="*/ 2972814 w 2972814"/>
                <a:gd name="connsiteY157" fmla="*/ 2481 h 92404"/>
                <a:gd name="connsiteX158" fmla="*/ 2972814 w 2972814"/>
                <a:gd name="connsiteY158" fmla="*/ 0 h 92404"/>
                <a:gd name="connsiteX159" fmla="*/ 2952862 w 2972814"/>
                <a:gd name="connsiteY159" fmla="*/ 0 h 92404"/>
                <a:gd name="connsiteX160" fmla="*/ 2932911 w 2972814"/>
                <a:gd name="connsiteY160" fmla="*/ 0 h 92404"/>
                <a:gd name="connsiteX161" fmla="*/ 2912959 w 2972814"/>
                <a:gd name="connsiteY161" fmla="*/ 0 h 92404"/>
                <a:gd name="connsiteX162" fmla="*/ 2893007 w 2972814"/>
                <a:gd name="connsiteY162" fmla="*/ 0 h 92404"/>
                <a:gd name="connsiteX163" fmla="*/ 2873055 w 2972814"/>
                <a:gd name="connsiteY163" fmla="*/ 0 h 92404"/>
                <a:gd name="connsiteX164" fmla="*/ 2853104 w 2972814"/>
                <a:gd name="connsiteY164" fmla="*/ 0 h 92404"/>
                <a:gd name="connsiteX165" fmla="*/ 2833152 w 2972814"/>
                <a:gd name="connsiteY165" fmla="*/ 0 h 92404"/>
                <a:gd name="connsiteX166" fmla="*/ 2813200 w 2972814"/>
                <a:gd name="connsiteY166" fmla="*/ 0 h 92404"/>
                <a:gd name="connsiteX167" fmla="*/ 2793248 w 2972814"/>
                <a:gd name="connsiteY167" fmla="*/ 0 h 92404"/>
                <a:gd name="connsiteX168" fmla="*/ 2773297 w 2972814"/>
                <a:gd name="connsiteY168" fmla="*/ 0 h 92404"/>
                <a:gd name="connsiteX169" fmla="*/ 2753345 w 2972814"/>
                <a:gd name="connsiteY169" fmla="*/ 0 h 92404"/>
                <a:gd name="connsiteX170" fmla="*/ 2733393 w 2972814"/>
                <a:gd name="connsiteY170" fmla="*/ 0 h 92404"/>
                <a:gd name="connsiteX171" fmla="*/ 2713441 w 2972814"/>
                <a:gd name="connsiteY171" fmla="*/ 0 h 92404"/>
                <a:gd name="connsiteX172" fmla="*/ 2693490 w 2972814"/>
                <a:gd name="connsiteY172" fmla="*/ 0 h 92404"/>
                <a:gd name="connsiteX173" fmla="*/ 2673538 w 2972814"/>
                <a:gd name="connsiteY173" fmla="*/ 0 h 92404"/>
                <a:gd name="connsiteX174" fmla="*/ 2653586 w 2972814"/>
                <a:gd name="connsiteY174" fmla="*/ 0 h 92404"/>
                <a:gd name="connsiteX175" fmla="*/ 2633634 w 2972814"/>
                <a:gd name="connsiteY175" fmla="*/ 0 h 92404"/>
                <a:gd name="connsiteX176" fmla="*/ 2613683 w 2972814"/>
                <a:gd name="connsiteY176" fmla="*/ 0 h 92404"/>
                <a:gd name="connsiteX177" fmla="*/ 2593731 w 2972814"/>
                <a:gd name="connsiteY177" fmla="*/ 0 h 92404"/>
                <a:gd name="connsiteX178" fmla="*/ 2573779 w 2972814"/>
                <a:gd name="connsiteY178" fmla="*/ 0 h 92404"/>
                <a:gd name="connsiteX179" fmla="*/ 2553827 w 2972814"/>
                <a:gd name="connsiteY179" fmla="*/ 0 h 92404"/>
                <a:gd name="connsiteX180" fmla="*/ 2533875 w 2972814"/>
                <a:gd name="connsiteY180" fmla="*/ 0 h 92404"/>
                <a:gd name="connsiteX181" fmla="*/ 2513924 w 2972814"/>
                <a:gd name="connsiteY181" fmla="*/ 0 h 92404"/>
                <a:gd name="connsiteX182" fmla="*/ 2493972 w 2972814"/>
                <a:gd name="connsiteY182" fmla="*/ 0 h 92404"/>
                <a:gd name="connsiteX183" fmla="*/ 2474020 w 2972814"/>
                <a:gd name="connsiteY183" fmla="*/ 0 h 92404"/>
                <a:gd name="connsiteX184" fmla="*/ 2454068 w 2972814"/>
                <a:gd name="connsiteY184" fmla="*/ 0 h 92404"/>
                <a:gd name="connsiteX185" fmla="*/ 2434117 w 2972814"/>
                <a:gd name="connsiteY185" fmla="*/ 0 h 92404"/>
                <a:gd name="connsiteX186" fmla="*/ 2414165 w 2972814"/>
                <a:gd name="connsiteY186" fmla="*/ 0 h 92404"/>
                <a:gd name="connsiteX187" fmla="*/ 2394213 w 2972814"/>
                <a:gd name="connsiteY187" fmla="*/ 0 h 92404"/>
                <a:gd name="connsiteX188" fmla="*/ 2374261 w 2972814"/>
                <a:gd name="connsiteY188" fmla="*/ 0 h 92404"/>
                <a:gd name="connsiteX189" fmla="*/ 2354310 w 2972814"/>
                <a:gd name="connsiteY189" fmla="*/ 0 h 92404"/>
                <a:gd name="connsiteX190" fmla="*/ 2334357 w 2972814"/>
                <a:gd name="connsiteY190" fmla="*/ 0 h 92404"/>
                <a:gd name="connsiteX191" fmla="*/ 2314406 w 2972814"/>
                <a:gd name="connsiteY191" fmla="*/ 0 h 92404"/>
                <a:gd name="connsiteX192" fmla="*/ 2294454 w 2972814"/>
                <a:gd name="connsiteY192" fmla="*/ 0 h 92404"/>
                <a:gd name="connsiteX193" fmla="*/ 2274503 w 2972814"/>
                <a:gd name="connsiteY193" fmla="*/ 0 h 92404"/>
                <a:gd name="connsiteX194" fmla="*/ 2254550 w 2972814"/>
                <a:gd name="connsiteY194" fmla="*/ 0 h 92404"/>
                <a:gd name="connsiteX195" fmla="*/ 2234599 w 2972814"/>
                <a:gd name="connsiteY195" fmla="*/ 0 h 92404"/>
                <a:gd name="connsiteX196" fmla="*/ 2214647 w 2972814"/>
                <a:gd name="connsiteY196" fmla="*/ 0 h 92404"/>
                <a:gd name="connsiteX197" fmla="*/ 2194695 w 2972814"/>
                <a:gd name="connsiteY197" fmla="*/ 0 h 92404"/>
                <a:gd name="connsiteX198" fmla="*/ 2174743 w 2972814"/>
                <a:gd name="connsiteY198" fmla="*/ 0 h 92404"/>
                <a:gd name="connsiteX199" fmla="*/ 2154791 w 2972814"/>
                <a:gd name="connsiteY199" fmla="*/ 0 h 92404"/>
                <a:gd name="connsiteX200" fmla="*/ 2134840 w 2972814"/>
                <a:gd name="connsiteY200" fmla="*/ 0 h 92404"/>
                <a:gd name="connsiteX201" fmla="*/ 2114888 w 2972814"/>
                <a:gd name="connsiteY201" fmla="*/ 0 h 92404"/>
                <a:gd name="connsiteX202" fmla="*/ 2094936 w 2972814"/>
                <a:gd name="connsiteY202" fmla="*/ 0 h 92404"/>
                <a:gd name="connsiteX203" fmla="*/ 2074984 w 2972814"/>
                <a:gd name="connsiteY203" fmla="*/ 0 h 92404"/>
                <a:gd name="connsiteX204" fmla="*/ 2055033 w 2972814"/>
                <a:gd name="connsiteY204" fmla="*/ 0 h 92404"/>
                <a:gd name="connsiteX205" fmla="*/ 2035081 w 2972814"/>
                <a:gd name="connsiteY205" fmla="*/ 0 h 92404"/>
                <a:gd name="connsiteX206" fmla="*/ 2015129 w 2972814"/>
                <a:gd name="connsiteY206" fmla="*/ 0 h 92404"/>
                <a:gd name="connsiteX207" fmla="*/ 1995177 w 2972814"/>
                <a:gd name="connsiteY207" fmla="*/ 0 h 92404"/>
                <a:gd name="connsiteX208" fmla="*/ 1975226 w 2972814"/>
                <a:gd name="connsiteY208" fmla="*/ 0 h 92404"/>
                <a:gd name="connsiteX209" fmla="*/ 1955274 w 2972814"/>
                <a:gd name="connsiteY209" fmla="*/ 0 h 92404"/>
                <a:gd name="connsiteX210" fmla="*/ 1935322 w 2972814"/>
                <a:gd name="connsiteY210" fmla="*/ 0 h 92404"/>
                <a:gd name="connsiteX211" fmla="*/ 1915370 w 2972814"/>
                <a:gd name="connsiteY211" fmla="*/ 0 h 92404"/>
                <a:gd name="connsiteX212" fmla="*/ 1895419 w 2972814"/>
                <a:gd name="connsiteY212" fmla="*/ 0 h 92404"/>
                <a:gd name="connsiteX213" fmla="*/ 1875467 w 2972814"/>
                <a:gd name="connsiteY213" fmla="*/ 0 h 92404"/>
                <a:gd name="connsiteX214" fmla="*/ 1855515 w 2972814"/>
                <a:gd name="connsiteY214" fmla="*/ 0 h 92404"/>
                <a:gd name="connsiteX215" fmla="*/ 1835563 w 2972814"/>
                <a:gd name="connsiteY215" fmla="*/ 0 h 92404"/>
                <a:gd name="connsiteX216" fmla="*/ 1815612 w 2972814"/>
                <a:gd name="connsiteY216" fmla="*/ 0 h 92404"/>
                <a:gd name="connsiteX217" fmla="*/ 1795660 w 2972814"/>
                <a:gd name="connsiteY217" fmla="*/ 0 h 92404"/>
                <a:gd name="connsiteX218" fmla="*/ 1775707 w 2972814"/>
                <a:gd name="connsiteY218" fmla="*/ 0 h 92404"/>
                <a:gd name="connsiteX219" fmla="*/ 1755756 w 2972814"/>
                <a:gd name="connsiteY219" fmla="*/ 0 h 92404"/>
                <a:gd name="connsiteX220" fmla="*/ 1735804 w 2972814"/>
                <a:gd name="connsiteY220" fmla="*/ 0 h 92404"/>
                <a:gd name="connsiteX221" fmla="*/ 1715853 w 2972814"/>
                <a:gd name="connsiteY221" fmla="*/ 0 h 92404"/>
                <a:gd name="connsiteX222" fmla="*/ 1695900 w 2972814"/>
                <a:gd name="connsiteY222" fmla="*/ 0 h 92404"/>
                <a:gd name="connsiteX223" fmla="*/ 1675949 w 2972814"/>
                <a:gd name="connsiteY223" fmla="*/ 0 h 92404"/>
                <a:gd name="connsiteX224" fmla="*/ 1655997 w 2972814"/>
                <a:gd name="connsiteY224" fmla="*/ 0 h 92404"/>
                <a:gd name="connsiteX225" fmla="*/ 1636046 w 2972814"/>
                <a:gd name="connsiteY225" fmla="*/ 0 h 92404"/>
                <a:gd name="connsiteX226" fmla="*/ 1616093 w 2972814"/>
                <a:gd name="connsiteY226" fmla="*/ 0 h 92404"/>
                <a:gd name="connsiteX227" fmla="*/ 1596142 w 2972814"/>
                <a:gd name="connsiteY227" fmla="*/ 0 h 92404"/>
                <a:gd name="connsiteX228" fmla="*/ 1576190 w 2972814"/>
                <a:gd name="connsiteY228" fmla="*/ 0 h 92404"/>
                <a:gd name="connsiteX229" fmla="*/ 1556239 w 2972814"/>
                <a:gd name="connsiteY229" fmla="*/ 0 h 92404"/>
                <a:gd name="connsiteX230" fmla="*/ 1536286 w 2972814"/>
                <a:gd name="connsiteY230" fmla="*/ 0 h 92404"/>
                <a:gd name="connsiteX231" fmla="*/ 1516335 w 2972814"/>
                <a:gd name="connsiteY231" fmla="*/ 0 h 92404"/>
                <a:gd name="connsiteX232" fmla="*/ 1496383 w 2972814"/>
                <a:gd name="connsiteY232" fmla="*/ 0 h 92404"/>
                <a:gd name="connsiteX233" fmla="*/ 1476432 w 2972814"/>
                <a:gd name="connsiteY233" fmla="*/ 0 h 92404"/>
                <a:gd name="connsiteX234" fmla="*/ 1456479 w 2972814"/>
                <a:gd name="connsiteY234" fmla="*/ 0 h 92404"/>
                <a:gd name="connsiteX235" fmla="*/ 1436528 w 2972814"/>
                <a:gd name="connsiteY235" fmla="*/ 0 h 92404"/>
                <a:gd name="connsiteX236" fmla="*/ 1416576 w 2972814"/>
                <a:gd name="connsiteY236" fmla="*/ 0 h 92404"/>
                <a:gd name="connsiteX237" fmla="*/ 1396625 w 2972814"/>
                <a:gd name="connsiteY237" fmla="*/ 0 h 92404"/>
                <a:gd name="connsiteX238" fmla="*/ 1376672 w 2972814"/>
                <a:gd name="connsiteY238" fmla="*/ 0 h 92404"/>
                <a:gd name="connsiteX239" fmla="*/ 1356720 w 2972814"/>
                <a:gd name="connsiteY239" fmla="*/ 0 h 92404"/>
                <a:gd name="connsiteX240" fmla="*/ 1336769 w 2972814"/>
                <a:gd name="connsiteY240" fmla="*/ 0 h 92404"/>
                <a:gd name="connsiteX241" fmla="*/ 1316817 w 2972814"/>
                <a:gd name="connsiteY241" fmla="*/ 0 h 92404"/>
                <a:gd name="connsiteX242" fmla="*/ 1296865 w 2972814"/>
                <a:gd name="connsiteY242" fmla="*/ 0 h 92404"/>
                <a:gd name="connsiteX243" fmla="*/ 1276913 w 2972814"/>
                <a:gd name="connsiteY243" fmla="*/ 0 h 92404"/>
                <a:gd name="connsiteX244" fmla="*/ 1256962 w 2972814"/>
                <a:gd name="connsiteY244" fmla="*/ 0 h 92404"/>
                <a:gd name="connsiteX245" fmla="*/ 1237010 w 2972814"/>
                <a:gd name="connsiteY245" fmla="*/ 0 h 92404"/>
                <a:gd name="connsiteX246" fmla="*/ 1217058 w 2972814"/>
                <a:gd name="connsiteY246" fmla="*/ 0 h 92404"/>
                <a:gd name="connsiteX247" fmla="*/ 1197106 w 2972814"/>
                <a:gd name="connsiteY247" fmla="*/ 0 h 92404"/>
                <a:gd name="connsiteX248" fmla="*/ 1177155 w 2972814"/>
                <a:gd name="connsiteY248" fmla="*/ 0 h 92404"/>
                <a:gd name="connsiteX249" fmla="*/ 1157203 w 2972814"/>
                <a:gd name="connsiteY249" fmla="*/ 0 h 92404"/>
                <a:gd name="connsiteX250" fmla="*/ 1137251 w 2972814"/>
                <a:gd name="connsiteY250" fmla="*/ 0 h 92404"/>
                <a:gd name="connsiteX251" fmla="*/ 1117299 w 2972814"/>
                <a:gd name="connsiteY251" fmla="*/ 0 h 92404"/>
                <a:gd name="connsiteX252" fmla="*/ 1097348 w 2972814"/>
                <a:gd name="connsiteY252" fmla="*/ 0 h 92404"/>
                <a:gd name="connsiteX253" fmla="*/ 1077396 w 2972814"/>
                <a:gd name="connsiteY253" fmla="*/ 0 h 92404"/>
                <a:gd name="connsiteX254" fmla="*/ 1057444 w 2972814"/>
                <a:gd name="connsiteY254" fmla="*/ 0 h 92404"/>
                <a:gd name="connsiteX255" fmla="*/ 1037492 w 2972814"/>
                <a:gd name="connsiteY255" fmla="*/ 0 h 92404"/>
                <a:gd name="connsiteX256" fmla="*/ 1017541 w 2972814"/>
                <a:gd name="connsiteY256" fmla="*/ 0 h 92404"/>
                <a:gd name="connsiteX257" fmla="*/ 997589 w 2972814"/>
                <a:gd name="connsiteY257" fmla="*/ 0 h 92404"/>
                <a:gd name="connsiteX258" fmla="*/ 977636 w 2972814"/>
                <a:gd name="connsiteY258" fmla="*/ 0 h 92404"/>
                <a:gd name="connsiteX259" fmla="*/ 957685 w 2972814"/>
                <a:gd name="connsiteY259" fmla="*/ 0 h 92404"/>
                <a:gd name="connsiteX260" fmla="*/ 937733 w 2972814"/>
                <a:gd name="connsiteY260" fmla="*/ 0 h 92404"/>
                <a:gd name="connsiteX261" fmla="*/ 917782 w 2972814"/>
                <a:gd name="connsiteY261" fmla="*/ 0 h 92404"/>
                <a:gd name="connsiteX262" fmla="*/ 897829 w 2972814"/>
                <a:gd name="connsiteY262" fmla="*/ 0 h 92404"/>
                <a:gd name="connsiteX263" fmla="*/ 877878 w 2972814"/>
                <a:gd name="connsiteY263" fmla="*/ 0 h 92404"/>
                <a:gd name="connsiteX264" fmla="*/ 857926 w 2972814"/>
                <a:gd name="connsiteY264" fmla="*/ 0 h 92404"/>
                <a:gd name="connsiteX265" fmla="*/ 837975 w 2972814"/>
                <a:gd name="connsiteY265" fmla="*/ 0 h 92404"/>
                <a:gd name="connsiteX266" fmla="*/ 818022 w 2972814"/>
                <a:gd name="connsiteY266" fmla="*/ 0 h 92404"/>
                <a:gd name="connsiteX267" fmla="*/ 798071 w 2972814"/>
                <a:gd name="connsiteY267" fmla="*/ 0 h 92404"/>
                <a:gd name="connsiteX268" fmla="*/ 778119 w 2972814"/>
                <a:gd name="connsiteY268" fmla="*/ 0 h 92404"/>
                <a:gd name="connsiteX269" fmla="*/ 758168 w 2972814"/>
                <a:gd name="connsiteY269" fmla="*/ 0 h 92404"/>
                <a:gd name="connsiteX270" fmla="*/ 738215 w 2972814"/>
                <a:gd name="connsiteY270" fmla="*/ 0 h 92404"/>
                <a:gd name="connsiteX271" fmla="*/ 718264 w 2972814"/>
                <a:gd name="connsiteY271" fmla="*/ 0 h 92404"/>
                <a:gd name="connsiteX272" fmla="*/ 698312 w 2972814"/>
                <a:gd name="connsiteY272" fmla="*/ 0 h 92404"/>
                <a:gd name="connsiteX273" fmla="*/ 678361 w 2972814"/>
                <a:gd name="connsiteY273" fmla="*/ 0 h 92404"/>
                <a:gd name="connsiteX274" fmla="*/ 658408 w 2972814"/>
                <a:gd name="connsiteY274" fmla="*/ 0 h 92404"/>
                <a:gd name="connsiteX275" fmla="*/ 638457 w 2972814"/>
                <a:gd name="connsiteY275" fmla="*/ 0 h 92404"/>
                <a:gd name="connsiteX276" fmla="*/ 618505 w 2972814"/>
                <a:gd name="connsiteY276" fmla="*/ 0 h 92404"/>
                <a:gd name="connsiteX277" fmla="*/ 598553 w 2972814"/>
                <a:gd name="connsiteY277" fmla="*/ 0 h 92404"/>
                <a:gd name="connsiteX278" fmla="*/ 578601 w 2972814"/>
                <a:gd name="connsiteY278" fmla="*/ 0 h 92404"/>
                <a:gd name="connsiteX279" fmla="*/ 558649 w 2972814"/>
                <a:gd name="connsiteY279" fmla="*/ 0 h 92404"/>
                <a:gd name="connsiteX280" fmla="*/ 538698 w 2972814"/>
                <a:gd name="connsiteY280" fmla="*/ 0 h 92404"/>
                <a:gd name="connsiteX281" fmla="*/ 518746 w 2972814"/>
                <a:gd name="connsiteY281" fmla="*/ 0 h 92404"/>
                <a:gd name="connsiteX282" fmla="*/ 498794 w 2972814"/>
                <a:gd name="connsiteY282" fmla="*/ 0 h 92404"/>
                <a:gd name="connsiteX283" fmla="*/ 478842 w 2972814"/>
                <a:gd name="connsiteY283" fmla="*/ 0 h 92404"/>
                <a:gd name="connsiteX284" fmla="*/ 458891 w 2972814"/>
                <a:gd name="connsiteY284" fmla="*/ 0 h 92404"/>
                <a:gd name="connsiteX285" fmla="*/ 438939 w 2972814"/>
                <a:gd name="connsiteY285" fmla="*/ 0 h 92404"/>
                <a:gd name="connsiteX286" fmla="*/ 418987 w 2972814"/>
                <a:gd name="connsiteY286" fmla="*/ 0 h 92404"/>
                <a:gd name="connsiteX287" fmla="*/ 399035 w 2972814"/>
                <a:gd name="connsiteY287" fmla="*/ 0 h 92404"/>
                <a:gd name="connsiteX288" fmla="*/ 379084 w 2972814"/>
                <a:gd name="connsiteY288" fmla="*/ 0 h 92404"/>
                <a:gd name="connsiteX289" fmla="*/ 359132 w 2972814"/>
                <a:gd name="connsiteY289" fmla="*/ 0 h 92404"/>
                <a:gd name="connsiteX290" fmla="*/ 339180 w 2972814"/>
                <a:gd name="connsiteY290" fmla="*/ 0 h 92404"/>
                <a:gd name="connsiteX291" fmla="*/ 319228 w 2972814"/>
                <a:gd name="connsiteY291" fmla="*/ 0 h 92404"/>
                <a:gd name="connsiteX292" fmla="*/ 299276 w 2972814"/>
                <a:gd name="connsiteY292" fmla="*/ 0 h 92404"/>
                <a:gd name="connsiteX293" fmla="*/ 279325 w 2972814"/>
                <a:gd name="connsiteY293" fmla="*/ 0 h 92404"/>
                <a:gd name="connsiteX294" fmla="*/ 259373 w 2972814"/>
                <a:gd name="connsiteY294" fmla="*/ 0 h 92404"/>
                <a:gd name="connsiteX295" fmla="*/ 239421 w 2972814"/>
                <a:gd name="connsiteY295" fmla="*/ 0 h 92404"/>
                <a:gd name="connsiteX296" fmla="*/ 219469 w 2972814"/>
                <a:gd name="connsiteY296" fmla="*/ 0 h 92404"/>
                <a:gd name="connsiteX297" fmla="*/ 199518 w 2972814"/>
                <a:gd name="connsiteY297" fmla="*/ 0 h 92404"/>
                <a:gd name="connsiteX298" fmla="*/ 179566 w 2972814"/>
                <a:gd name="connsiteY298" fmla="*/ 0 h 92404"/>
                <a:gd name="connsiteX299" fmla="*/ 159614 w 2972814"/>
                <a:gd name="connsiteY299" fmla="*/ 0 h 92404"/>
                <a:gd name="connsiteX300" fmla="*/ 139662 w 2972814"/>
                <a:gd name="connsiteY300" fmla="*/ 0 h 92404"/>
                <a:gd name="connsiteX301" fmla="*/ 119711 w 2972814"/>
                <a:gd name="connsiteY301" fmla="*/ 0 h 92404"/>
                <a:gd name="connsiteX302" fmla="*/ 99759 w 2972814"/>
                <a:gd name="connsiteY302" fmla="*/ 0 h 92404"/>
                <a:gd name="connsiteX303" fmla="*/ 79807 w 2972814"/>
                <a:gd name="connsiteY303" fmla="*/ 0 h 92404"/>
                <a:gd name="connsiteX304" fmla="*/ 59855 w 2972814"/>
                <a:gd name="connsiteY304" fmla="*/ 0 h 92404"/>
                <a:gd name="connsiteX305" fmla="*/ 39904 w 2972814"/>
                <a:gd name="connsiteY305" fmla="*/ 0 h 92404"/>
                <a:gd name="connsiteX306" fmla="*/ 19952 w 2972814"/>
                <a:gd name="connsiteY306" fmla="*/ 0 h 92404"/>
                <a:gd name="connsiteX307" fmla="*/ 0 w 2972814"/>
                <a:gd name="connsiteY307" fmla="*/ 0 h 92404"/>
                <a:gd name="connsiteX308" fmla="*/ 0 w 2972814"/>
                <a:gd name="connsiteY308" fmla="*/ 2481 h 92404"/>
                <a:gd name="connsiteX309" fmla="*/ 0 w 2972814"/>
                <a:gd name="connsiteY309" fmla="*/ 12472 h 92404"/>
                <a:gd name="connsiteX310" fmla="*/ 0 w 2972814"/>
                <a:gd name="connsiteY310" fmla="*/ 22464 h 92404"/>
                <a:gd name="connsiteX311" fmla="*/ 0 w 2972814"/>
                <a:gd name="connsiteY311" fmla="*/ 32455 h 92404"/>
                <a:gd name="connsiteX312" fmla="*/ 0 w 2972814"/>
                <a:gd name="connsiteY312" fmla="*/ 42447 h 92404"/>
                <a:gd name="connsiteX313" fmla="*/ 0 w 2972814"/>
                <a:gd name="connsiteY313" fmla="*/ 52438 h 92404"/>
                <a:gd name="connsiteX314" fmla="*/ 0 w 2972814"/>
                <a:gd name="connsiteY314" fmla="*/ 62430 h 92404"/>
                <a:gd name="connsiteX315" fmla="*/ 0 w 2972814"/>
                <a:gd name="connsiteY315" fmla="*/ 72421 h 92404"/>
                <a:gd name="connsiteX316" fmla="*/ 0 w 2972814"/>
                <a:gd name="connsiteY316" fmla="*/ 82413 h 92404"/>
                <a:gd name="connsiteX317" fmla="*/ 0 w 2972814"/>
                <a:gd name="connsiteY317" fmla="*/ 92404 h 9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2972814" h="92404">
                  <a:moveTo>
                    <a:pt x="19952" y="92404"/>
                  </a:moveTo>
                  <a:lnTo>
                    <a:pt x="39904" y="92404"/>
                  </a:lnTo>
                  <a:lnTo>
                    <a:pt x="59855" y="92404"/>
                  </a:lnTo>
                  <a:lnTo>
                    <a:pt x="79807" y="92404"/>
                  </a:lnTo>
                  <a:lnTo>
                    <a:pt x="99759" y="92404"/>
                  </a:lnTo>
                  <a:lnTo>
                    <a:pt x="119711" y="92404"/>
                  </a:lnTo>
                  <a:lnTo>
                    <a:pt x="139662" y="92404"/>
                  </a:lnTo>
                  <a:lnTo>
                    <a:pt x="159614" y="92404"/>
                  </a:lnTo>
                  <a:lnTo>
                    <a:pt x="179566" y="92404"/>
                  </a:lnTo>
                  <a:lnTo>
                    <a:pt x="199518" y="92404"/>
                  </a:lnTo>
                  <a:lnTo>
                    <a:pt x="219469" y="92404"/>
                  </a:lnTo>
                  <a:lnTo>
                    <a:pt x="239421" y="92404"/>
                  </a:lnTo>
                  <a:lnTo>
                    <a:pt x="259373" y="92404"/>
                  </a:lnTo>
                  <a:lnTo>
                    <a:pt x="279325" y="92404"/>
                  </a:lnTo>
                  <a:lnTo>
                    <a:pt x="299276" y="92404"/>
                  </a:lnTo>
                  <a:lnTo>
                    <a:pt x="319228" y="92404"/>
                  </a:lnTo>
                  <a:lnTo>
                    <a:pt x="339180" y="92404"/>
                  </a:lnTo>
                  <a:lnTo>
                    <a:pt x="359132" y="92404"/>
                  </a:lnTo>
                  <a:lnTo>
                    <a:pt x="379084" y="92404"/>
                  </a:lnTo>
                  <a:lnTo>
                    <a:pt x="399035" y="92404"/>
                  </a:lnTo>
                  <a:lnTo>
                    <a:pt x="418987" y="92404"/>
                  </a:lnTo>
                  <a:lnTo>
                    <a:pt x="438939" y="92404"/>
                  </a:lnTo>
                  <a:lnTo>
                    <a:pt x="458891" y="92404"/>
                  </a:lnTo>
                  <a:lnTo>
                    <a:pt x="478842" y="92404"/>
                  </a:lnTo>
                  <a:lnTo>
                    <a:pt x="498794" y="92404"/>
                  </a:lnTo>
                  <a:lnTo>
                    <a:pt x="518746" y="92404"/>
                  </a:lnTo>
                  <a:lnTo>
                    <a:pt x="538698" y="92404"/>
                  </a:lnTo>
                  <a:lnTo>
                    <a:pt x="558649" y="92404"/>
                  </a:lnTo>
                  <a:lnTo>
                    <a:pt x="578601" y="92404"/>
                  </a:lnTo>
                  <a:lnTo>
                    <a:pt x="598553" y="92404"/>
                  </a:lnTo>
                  <a:lnTo>
                    <a:pt x="618505" y="92404"/>
                  </a:lnTo>
                  <a:lnTo>
                    <a:pt x="638457" y="92404"/>
                  </a:lnTo>
                  <a:lnTo>
                    <a:pt x="658408" y="92404"/>
                  </a:lnTo>
                  <a:lnTo>
                    <a:pt x="678361" y="92404"/>
                  </a:lnTo>
                  <a:lnTo>
                    <a:pt x="698312" y="92404"/>
                  </a:lnTo>
                  <a:lnTo>
                    <a:pt x="718264" y="92404"/>
                  </a:lnTo>
                  <a:lnTo>
                    <a:pt x="738215" y="92404"/>
                  </a:lnTo>
                  <a:lnTo>
                    <a:pt x="758168" y="92404"/>
                  </a:lnTo>
                  <a:lnTo>
                    <a:pt x="778119" y="92404"/>
                  </a:lnTo>
                  <a:lnTo>
                    <a:pt x="798071" y="92404"/>
                  </a:lnTo>
                  <a:lnTo>
                    <a:pt x="818022" y="92404"/>
                  </a:lnTo>
                  <a:lnTo>
                    <a:pt x="837975" y="92404"/>
                  </a:lnTo>
                  <a:lnTo>
                    <a:pt x="857926" y="92404"/>
                  </a:lnTo>
                  <a:lnTo>
                    <a:pt x="877878" y="92404"/>
                  </a:lnTo>
                  <a:lnTo>
                    <a:pt x="897829" y="92404"/>
                  </a:lnTo>
                  <a:lnTo>
                    <a:pt x="917782" y="92404"/>
                  </a:lnTo>
                  <a:lnTo>
                    <a:pt x="937733" y="92404"/>
                  </a:lnTo>
                  <a:lnTo>
                    <a:pt x="957685" y="92404"/>
                  </a:lnTo>
                  <a:lnTo>
                    <a:pt x="977636" y="92404"/>
                  </a:lnTo>
                  <a:lnTo>
                    <a:pt x="997589" y="92404"/>
                  </a:lnTo>
                  <a:lnTo>
                    <a:pt x="1017541" y="92404"/>
                  </a:lnTo>
                  <a:lnTo>
                    <a:pt x="1037492" y="92404"/>
                  </a:lnTo>
                  <a:lnTo>
                    <a:pt x="1057444" y="92404"/>
                  </a:lnTo>
                  <a:lnTo>
                    <a:pt x="1077396" y="92404"/>
                  </a:lnTo>
                  <a:lnTo>
                    <a:pt x="1097348" y="92404"/>
                  </a:lnTo>
                  <a:lnTo>
                    <a:pt x="1117299" y="92404"/>
                  </a:lnTo>
                  <a:lnTo>
                    <a:pt x="1137251" y="92404"/>
                  </a:lnTo>
                  <a:lnTo>
                    <a:pt x="1157203" y="92404"/>
                  </a:lnTo>
                  <a:lnTo>
                    <a:pt x="1177155" y="92404"/>
                  </a:lnTo>
                  <a:lnTo>
                    <a:pt x="1197106" y="92404"/>
                  </a:lnTo>
                  <a:lnTo>
                    <a:pt x="1217058" y="92404"/>
                  </a:lnTo>
                  <a:lnTo>
                    <a:pt x="1237010" y="92404"/>
                  </a:lnTo>
                  <a:lnTo>
                    <a:pt x="1256962" y="92404"/>
                  </a:lnTo>
                  <a:lnTo>
                    <a:pt x="1276913" y="92404"/>
                  </a:lnTo>
                  <a:lnTo>
                    <a:pt x="1296865" y="92404"/>
                  </a:lnTo>
                  <a:lnTo>
                    <a:pt x="1316817" y="92404"/>
                  </a:lnTo>
                  <a:lnTo>
                    <a:pt x="1336769" y="92404"/>
                  </a:lnTo>
                  <a:lnTo>
                    <a:pt x="1356720" y="92404"/>
                  </a:lnTo>
                  <a:lnTo>
                    <a:pt x="1376672" y="92404"/>
                  </a:lnTo>
                  <a:lnTo>
                    <a:pt x="1396625" y="92404"/>
                  </a:lnTo>
                  <a:lnTo>
                    <a:pt x="1416576" y="92404"/>
                  </a:lnTo>
                  <a:lnTo>
                    <a:pt x="1436528" y="92404"/>
                  </a:lnTo>
                  <a:lnTo>
                    <a:pt x="1456479" y="92404"/>
                  </a:lnTo>
                  <a:lnTo>
                    <a:pt x="1476432" y="92404"/>
                  </a:lnTo>
                  <a:lnTo>
                    <a:pt x="1496383" y="92404"/>
                  </a:lnTo>
                  <a:lnTo>
                    <a:pt x="1516335" y="92404"/>
                  </a:lnTo>
                  <a:lnTo>
                    <a:pt x="1536286" y="92404"/>
                  </a:lnTo>
                  <a:lnTo>
                    <a:pt x="1556239" y="92404"/>
                  </a:lnTo>
                  <a:lnTo>
                    <a:pt x="1576190" y="92404"/>
                  </a:lnTo>
                  <a:lnTo>
                    <a:pt x="1596142" y="92404"/>
                  </a:lnTo>
                  <a:lnTo>
                    <a:pt x="1616093" y="92404"/>
                  </a:lnTo>
                  <a:lnTo>
                    <a:pt x="1636046" y="92404"/>
                  </a:lnTo>
                  <a:lnTo>
                    <a:pt x="1655997" y="92404"/>
                  </a:lnTo>
                  <a:lnTo>
                    <a:pt x="1675949" y="92404"/>
                  </a:lnTo>
                  <a:lnTo>
                    <a:pt x="1695900" y="92404"/>
                  </a:lnTo>
                  <a:lnTo>
                    <a:pt x="1715853" y="92404"/>
                  </a:lnTo>
                  <a:lnTo>
                    <a:pt x="1735804" y="92404"/>
                  </a:lnTo>
                  <a:lnTo>
                    <a:pt x="1755756" y="92404"/>
                  </a:lnTo>
                  <a:lnTo>
                    <a:pt x="1775707" y="92404"/>
                  </a:lnTo>
                  <a:lnTo>
                    <a:pt x="1795660" y="92404"/>
                  </a:lnTo>
                  <a:lnTo>
                    <a:pt x="1815612" y="92404"/>
                  </a:lnTo>
                  <a:lnTo>
                    <a:pt x="1835563" y="92404"/>
                  </a:lnTo>
                  <a:lnTo>
                    <a:pt x="1855515" y="92404"/>
                  </a:lnTo>
                  <a:lnTo>
                    <a:pt x="1875467" y="92404"/>
                  </a:lnTo>
                  <a:lnTo>
                    <a:pt x="1895419" y="92404"/>
                  </a:lnTo>
                  <a:lnTo>
                    <a:pt x="1915370" y="92404"/>
                  </a:lnTo>
                  <a:lnTo>
                    <a:pt x="1935322" y="92404"/>
                  </a:lnTo>
                  <a:lnTo>
                    <a:pt x="1955274" y="92404"/>
                  </a:lnTo>
                  <a:lnTo>
                    <a:pt x="1975226" y="92404"/>
                  </a:lnTo>
                  <a:lnTo>
                    <a:pt x="1995177" y="92404"/>
                  </a:lnTo>
                  <a:lnTo>
                    <a:pt x="2015129" y="92404"/>
                  </a:lnTo>
                  <a:lnTo>
                    <a:pt x="2035081" y="92404"/>
                  </a:lnTo>
                  <a:lnTo>
                    <a:pt x="2055033" y="92404"/>
                  </a:lnTo>
                  <a:lnTo>
                    <a:pt x="2074984" y="92404"/>
                  </a:lnTo>
                  <a:lnTo>
                    <a:pt x="2094936" y="92404"/>
                  </a:lnTo>
                  <a:lnTo>
                    <a:pt x="2114888" y="92404"/>
                  </a:lnTo>
                  <a:lnTo>
                    <a:pt x="2134840" y="92404"/>
                  </a:lnTo>
                  <a:lnTo>
                    <a:pt x="2154791" y="92404"/>
                  </a:lnTo>
                  <a:lnTo>
                    <a:pt x="2174743" y="92404"/>
                  </a:lnTo>
                  <a:lnTo>
                    <a:pt x="2194695" y="92404"/>
                  </a:lnTo>
                  <a:lnTo>
                    <a:pt x="2214647" y="92404"/>
                  </a:lnTo>
                  <a:lnTo>
                    <a:pt x="2234599" y="92404"/>
                  </a:lnTo>
                  <a:lnTo>
                    <a:pt x="2254550" y="92404"/>
                  </a:lnTo>
                  <a:lnTo>
                    <a:pt x="2274503" y="92404"/>
                  </a:lnTo>
                  <a:lnTo>
                    <a:pt x="2294454" y="92404"/>
                  </a:lnTo>
                  <a:lnTo>
                    <a:pt x="2314406" y="92404"/>
                  </a:lnTo>
                  <a:lnTo>
                    <a:pt x="2334357" y="92404"/>
                  </a:lnTo>
                  <a:lnTo>
                    <a:pt x="2354310" y="92404"/>
                  </a:lnTo>
                  <a:lnTo>
                    <a:pt x="2374261" y="92404"/>
                  </a:lnTo>
                  <a:lnTo>
                    <a:pt x="2394213" y="92404"/>
                  </a:lnTo>
                  <a:lnTo>
                    <a:pt x="2414165" y="92404"/>
                  </a:lnTo>
                  <a:lnTo>
                    <a:pt x="2434117" y="92404"/>
                  </a:lnTo>
                  <a:lnTo>
                    <a:pt x="2454068" y="92404"/>
                  </a:lnTo>
                  <a:lnTo>
                    <a:pt x="2474020" y="92404"/>
                  </a:lnTo>
                  <a:lnTo>
                    <a:pt x="2493972" y="92404"/>
                  </a:lnTo>
                  <a:lnTo>
                    <a:pt x="2513924" y="92404"/>
                  </a:lnTo>
                  <a:lnTo>
                    <a:pt x="2533875" y="92404"/>
                  </a:lnTo>
                  <a:lnTo>
                    <a:pt x="2553827" y="92404"/>
                  </a:lnTo>
                  <a:lnTo>
                    <a:pt x="2573779" y="92404"/>
                  </a:lnTo>
                  <a:lnTo>
                    <a:pt x="2593731" y="92404"/>
                  </a:lnTo>
                  <a:lnTo>
                    <a:pt x="2613683" y="92404"/>
                  </a:lnTo>
                  <a:lnTo>
                    <a:pt x="2633634" y="92404"/>
                  </a:lnTo>
                  <a:lnTo>
                    <a:pt x="2653586" y="92404"/>
                  </a:lnTo>
                  <a:lnTo>
                    <a:pt x="2673538" y="92404"/>
                  </a:lnTo>
                  <a:lnTo>
                    <a:pt x="2693490" y="92404"/>
                  </a:lnTo>
                  <a:lnTo>
                    <a:pt x="2713441" y="92404"/>
                  </a:lnTo>
                  <a:lnTo>
                    <a:pt x="2733393" y="92404"/>
                  </a:lnTo>
                  <a:lnTo>
                    <a:pt x="2753345" y="92404"/>
                  </a:lnTo>
                  <a:lnTo>
                    <a:pt x="2773297" y="92404"/>
                  </a:lnTo>
                  <a:lnTo>
                    <a:pt x="2793248" y="92404"/>
                  </a:lnTo>
                  <a:lnTo>
                    <a:pt x="2813200" y="92404"/>
                  </a:lnTo>
                  <a:lnTo>
                    <a:pt x="2833152" y="92404"/>
                  </a:lnTo>
                  <a:lnTo>
                    <a:pt x="2853104" y="92404"/>
                  </a:lnTo>
                  <a:lnTo>
                    <a:pt x="2873055" y="92404"/>
                  </a:lnTo>
                  <a:lnTo>
                    <a:pt x="2893007" y="92404"/>
                  </a:lnTo>
                  <a:lnTo>
                    <a:pt x="2912959" y="92404"/>
                  </a:lnTo>
                  <a:lnTo>
                    <a:pt x="2932911" y="92404"/>
                  </a:lnTo>
                  <a:lnTo>
                    <a:pt x="2952862" y="92404"/>
                  </a:lnTo>
                  <a:lnTo>
                    <a:pt x="2972814" y="92404"/>
                  </a:lnTo>
                  <a:lnTo>
                    <a:pt x="2972814" y="82413"/>
                  </a:lnTo>
                  <a:lnTo>
                    <a:pt x="2972814" y="72421"/>
                  </a:lnTo>
                  <a:lnTo>
                    <a:pt x="2972814" y="62430"/>
                  </a:lnTo>
                  <a:lnTo>
                    <a:pt x="2972814" y="52438"/>
                  </a:lnTo>
                  <a:lnTo>
                    <a:pt x="2972814" y="42447"/>
                  </a:lnTo>
                  <a:lnTo>
                    <a:pt x="2972814" y="32455"/>
                  </a:lnTo>
                  <a:lnTo>
                    <a:pt x="2972814" y="22464"/>
                  </a:lnTo>
                  <a:lnTo>
                    <a:pt x="2972814" y="12472"/>
                  </a:lnTo>
                  <a:lnTo>
                    <a:pt x="2972814" y="2481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2481"/>
                  </a:lnTo>
                  <a:lnTo>
                    <a:pt x="0" y="12472"/>
                  </a:lnTo>
                  <a:lnTo>
                    <a:pt x="0" y="22464"/>
                  </a:lnTo>
                  <a:lnTo>
                    <a:pt x="0" y="32455"/>
                  </a:lnTo>
                  <a:lnTo>
                    <a:pt x="0" y="42447"/>
                  </a:lnTo>
                  <a:lnTo>
                    <a:pt x="0" y="52438"/>
                  </a:lnTo>
                  <a:lnTo>
                    <a:pt x="0" y="62430"/>
                  </a:lnTo>
                  <a:lnTo>
                    <a:pt x="0" y="72421"/>
                  </a:lnTo>
                  <a:lnTo>
                    <a:pt x="0" y="82413"/>
                  </a:lnTo>
                  <a:lnTo>
                    <a:pt x="0" y="92404"/>
                  </a:lnTo>
                  <a:close/>
                </a:path>
              </a:pathLst>
            </a:custGeom>
            <a:solidFill>
              <a:srgbClr val="D4E6F1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任意多边形: 形状 2558">
              <a:extLst>
                <a:ext uri="{FF2B5EF4-FFF2-40B4-BE49-F238E27FC236}">
                  <a16:creationId xmlns:a16="http://schemas.microsoft.com/office/drawing/2014/main" id="{1E41B124-A497-72C8-44D0-1AA5AC62E1D3}"/>
                </a:ext>
              </a:extLst>
            </p:cNvPr>
            <p:cNvSpPr/>
            <p:nvPr/>
          </p:nvSpPr>
          <p:spPr>
            <a:xfrm>
              <a:off x="16539286" y="4295651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0828 h 128339"/>
                <a:gd name="connsiteX150" fmla="*/ 2972814 w 2972814"/>
                <a:gd name="connsiteY150" fmla="*/ 110837 h 128339"/>
                <a:gd name="connsiteX151" fmla="*/ 2972814 w 2972814"/>
                <a:gd name="connsiteY151" fmla="*/ 100845 h 128339"/>
                <a:gd name="connsiteX152" fmla="*/ 2972814 w 2972814"/>
                <a:gd name="connsiteY152" fmla="*/ 90854 h 128339"/>
                <a:gd name="connsiteX153" fmla="*/ 2972814 w 2972814"/>
                <a:gd name="connsiteY153" fmla="*/ 80862 h 128339"/>
                <a:gd name="connsiteX154" fmla="*/ 2972814 w 2972814"/>
                <a:gd name="connsiteY154" fmla="*/ 70871 h 128339"/>
                <a:gd name="connsiteX155" fmla="*/ 2972814 w 2972814"/>
                <a:gd name="connsiteY155" fmla="*/ 60879 h 128339"/>
                <a:gd name="connsiteX156" fmla="*/ 2972814 w 2972814"/>
                <a:gd name="connsiteY156" fmla="*/ 50888 h 128339"/>
                <a:gd name="connsiteX157" fmla="*/ 2972814 w 2972814"/>
                <a:gd name="connsiteY157" fmla="*/ 40896 h 128339"/>
                <a:gd name="connsiteX158" fmla="*/ 2972814 w 2972814"/>
                <a:gd name="connsiteY158" fmla="*/ 30905 h 128339"/>
                <a:gd name="connsiteX159" fmla="*/ 2972814 w 2972814"/>
                <a:gd name="connsiteY159" fmla="*/ 20913 h 128339"/>
                <a:gd name="connsiteX160" fmla="*/ 2972814 w 2972814"/>
                <a:gd name="connsiteY160" fmla="*/ 10922 h 128339"/>
                <a:gd name="connsiteX161" fmla="*/ 2972814 w 2972814"/>
                <a:gd name="connsiteY161" fmla="*/ 930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930 h 128339"/>
                <a:gd name="connsiteX313" fmla="*/ 0 w 2972814"/>
                <a:gd name="connsiteY313" fmla="*/ 10922 h 128339"/>
                <a:gd name="connsiteX314" fmla="*/ 0 w 2972814"/>
                <a:gd name="connsiteY314" fmla="*/ 20913 h 128339"/>
                <a:gd name="connsiteX315" fmla="*/ 0 w 2972814"/>
                <a:gd name="connsiteY315" fmla="*/ 30905 h 128339"/>
                <a:gd name="connsiteX316" fmla="*/ 0 w 2972814"/>
                <a:gd name="connsiteY316" fmla="*/ 40896 h 128339"/>
                <a:gd name="connsiteX317" fmla="*/ 0 w 2972814"/>
                <a:gd name="connsiteY317" fmla="*/ 50888 h 128339"/>
                <a:gd name="connsiteX318" fmla="*/ 0 w 2972814"/>
                <a:gd name="connsiteY318" fmla="*/ 60879 h 128339"/>
                <a:gd name="connsiteX319" fmla="*/ 0 w 2972814"/>
                <a:gd name="connsiteY319" fmla="*/ 70871 h 128339"/>
                <a:gd name="connsiteX320" fmla="*/ 0 w 2972814"/>
                <a:gd name="connsiteY320" fmla="*/ 80862 h 128339"/>
                <a:gd name="connsiteX321" fmla="*/ 0 w 2972814"/>
                <a:gd name="connsiteY321" fmla="*/ 90854 h 128339"/>
                <a:gd name="connsiteX322" fmla="*/ 0 w 2972814"/>
                <a:gd name="connsiteY322" fmla="*/ 100845 h 128339"/>
                <a:gd name="connsiteX323" fmla="*/ 0 w 2972814"/>
                <a:gd name="connsiteY323" fmla="*/ 110837 h 128339"/>
                <a:gd name="connsiteX324" fmla="*/ 0 w 2972814"/>
                <a:gd name="connsiteY324" fmla="*/ 12082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0828"/>
                  </a:lnTo>
                  <a:lnTo>
                    <a:pt x="2972814" y="110837"/>
                  </a:lnTo>
                  <a:lnTo>
                    <a:pt x="2972814" y="100845"/>
                  </a:lnTo>
                  <a:lnTo>
                    <a:pt x="2972814" y="90854"/>
                  </a:lnTo>
                  <a:lnTo>
                    <a:pt x="2972814" y="80862"/>
                  </a:lnTo>
                  <a:lnTo>
                    <a:pt x="2972814" y="70871"/>
                  </a:lnTo>
                  <a:lnTo>
                    <a:pt x="2972814" y="60879"/>
                  </a:lnTo>
                  <a:lnTo>
                    <a:pt x="2972814" y="50888"/>
                  </a:lnTo>
                  <a:lnTo>
                    <a:pt x="2972814" y="40896"/>
                  </a:lnTo>
                  <a:lnTo>
                    <a:pt x="2972814" y="30905"/>
                  </a:lnTo>
                  <a:lnTo>
                    <a:pt x="2972814" y="20913"/>
                  </a:lnTo>
                  <a:lnTo>
                    <a:pt x="2972814" y="10922"/>
                  </a:lnTo>
                  <a:lnTo>
                    <a:pt x="2972814" y="93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0"/>
                  </a:lnTo>
                  <a:lnTo>
                    <a:pt x="0" y="10922"/>
                  </a:lnTo>
                  <a:lnTo>
                    <a:pt x="0" y="20913"/>
                  </a:lnTo>
                  <a:lnTo>
                    <a:pt x="0" y="30905"/>
                  </a:lnTo>
                  <a:lnTo>
                    <a:pt x="0" y="40896"/>
                  </a:lnTo>
                  <a:lnTo>
                    <a:pt x="0" y="50888"/>
                  </a:lnTo>
                  <a:lnTo>
                    <a:pt x="0" y="60879"/>
                  </a:lnTo>
                  <a:lnTo>
                    <a:pt x="0" y="70871"/>
                  </a:lnTo>
                  <a:lnTo>
                    <a:pt x="0" y="80862"/>
                  </a:lnTo>
                  <a:lnTo>
                    <a:pt x="0" y="90854"/>
                  </a:lnTo>
                  <a:lnTo>
                    <a:pt x="0" y="100845"/>
                  </a:lnTo>
                  <a:lnTo>
                    <a:pt x="0" y="110837"/>
                  </a:lnTo>
                  <a:lnTo>
                    <a:pt x="0" y="12082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4EEF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任意多边形: 形状 2559">
              <a:extLst>
                <a:ext uri="{FF2B5EF4-FFF2-40B4-BE49-F238E27FC236}">
                  <a16:creationId xmlns:a16="http://schemas.microsoft.com/office/drawing/2014/main" id="{87F1D4B1-0A55-97B4-2A12-861A60B4591E}"/>
                </a:ext>
              </a:extLst>
            </p:cNvPr>
            <p:cNvSpPr/>
            <p:nvPr/>
          </p:nvSpPr>
          <p:spPr>
            <a:xfrm>
              <a:off x="16539286" y="4167313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69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6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5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2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49 w 2972814"/>
                <a:gd name="connsiteY27" fmla="*/ 128339 h 128338"/>
                <a:gd name="connsiteX28" fmla="*/ 578601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8 w 2972814"/>
                <a:gd name="connsiteY32" fmla="*/ 128339 h 128338"/>
                <a:gd name="connsiteX33" fmla="*/ 678361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5 w 2972814"/>
                <a:gd name="connsiteY36" fmla="*/ 128339 h 128338"/>
                <a:gd name="connsiteX37" fmla="*/ 758168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2 w 2972814"/>
                <a:gd name="connsiteY40" fmla="*/ 128339 h 128338"/>
                <a:gd name="connsiteX41" fmla="*/ 837975 w 2972814"/>
                <a:gd name="connsiteY41" fmla="*/ 128339 h 128338"/>
                <a:gd name="connsiteX42" fmla="*/ 857926 w 2972814"/>
                <a:gd name="connsiteY42" fmla="*/ 128339 h 128338"/>
                <a:gd name="connsiteX43" fmla="*/ 877878 w 2972814"/>
                <a:gd name="connsiteY43" fmla="*/ 128339 h 128338"/>
                <a:gd name="connsiteX44" fmla="*/ 897829 w 2972814"/>
                <a:gd name="connsiteY44" fmla="*/ 128339 h 128338"/>
                <a:gd name="connsiteX45" fmla="*/ 917782 w 2972814"/>
                <a:gd name="connsiteY45" fmla="*/ 128339 h 128338"/>
                <a:gd name="connsiteX46" fmla="*/ 937733 w 2972814"/>
                <a:gd name="connsiteY46" fmla="*/ 128339 h 128338"/>
                <a:gd name="connsiteX47" fmla="*/ 957685 w 2972814"/>
                <a:gd name="connsiteY47" fmla="*/ 128339 h 128338"/>
                <a:gd name="connsiteX48" fmla="*/ 977636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6 w 2972814"/>
                <a:gd name="connsiteY59" fmla="*/ 128339 h 128338"/>
                <a:gd name="connsiteX60" fmla="*/ 1217058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3 w 2972814"/>
                <a:gd name="connsiteY63" fmla="*/ 128339 h 128338"/>
                <a:gd name="connsiteX64" fmla="*/ 1296865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0 w 2972814"/>
                <a:gd name="connsiteY67" fmla="*/ 128339 h 128338"/>
                <a:gd name="connsiteX68" fmla="*/ 1376672 w 2972814"/>
                <a:gd name="connsiteY68" fmla="*/ 128339 h 128338"/>
                <a:gd name="connsiteX69" fmla="*/ 1396625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79 w 2972814"/>
                <a:gd name="connsiteY72" fmla="*/ 128339 h 128338"/>
                <a:gd name="connsiteX73" fmla="*/ 1476432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6 w 2972814"/>
                <a:gd name="connsiteY76" fmla="*/ 128339 h 128338"/>
                <a:gd name="connsiteX77" fmla="*/ 1556239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3 w 2972814"/>
                <a:gd name="connsiteY80" fmla="*/ 128339 h 128338"/>
                <a:gd name="connsiteX81" fmla="*/ 1636046 w 2972814"/>
                <a:gd name="connsiteY81" fmla="*/ 128339 h 128338"/>
                <a:gd name="connsiteX82" fmla="*/ 1655997 w 2972814"/>
                <a:gd name="connsiteY82" fmla="*/ 128339 h 128338"/>
                <a:gd name="connsiteX83" fmla="*/ 1675949 w 2972814"/>
                <a:gd name="connsiteY83" fmla="*/ 128339 h 128338"/>
                <a:gd name="connsiteX84" fmla="*/ 1695900 w 2972814"/>
                <a:gd name="connsiteY84" fmla="*/ 128339 h 128338"/>
                <a:gd name="connsiteX85" fmla="*/ 1715853 w 2972814"/>
                <a:gd name="connsiteY85" fmla="*/ 128339 h 128338"/>
                <a:gd name="connsiteX86" fmla="*/ 1735804 w 2972814"/>
                <a:gd name="connsiteY86" fmla="*/ 128339 h 128338"/>
                <a:gd name="connsiteX87" fmla="*/ 1755756 w 2972814"/>
                <a:gd name="connsiteY87" fmla="*/ 128339 h 128338"/>
                <a:gd name="connsiteX88" fmla="*/ 1775707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0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7 w 2972814"/>
                <a:gd name="connsiteY99" fmla="*/ 128339 h 128338"/>
                <a:gd name="connsiteX100" fmla="*/ 2015129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4 w 2972814"/>
                <a:gd name="connsiteY103" fmla="*/ 128339 h 128338"/>
                <a:gd name="connsiteX104" fmla="*/ 2094936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1 w 2972814"/>
                <a:gd name="connsiteY107" fmla="*/ 128339 h 128338"/>
                <a:gd name="connsiteX108" fmla="*/ 2174743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0 w 2972814"/>
                <a:gd name="connsiteY112" fmla="*/ 128339 h 128338"/>
                <a:gd name="connsiteX113" fmla="*/ 2274503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7 w 2972814"/>
                <a:gd name="connsiteY116" fmla="*/ 128339 h 128338"/>
                <a:gd name="connsiteX117" fmla="*/ 2354310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8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5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8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5 w 2972814"/>
                <a:gd name="connsiteY143" fmla="*/ 128339 h 128338"/>
                <a:gd name="connsiteX144" fmla="*/ 2893007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2 w 2972814"/>
                <a:gd name="connsiteY147" fmla="*/ 128339 h 128338"/>
                <a:gd name="connsiteX148" fmla="*/ 2972814 w 2972814"/>
                <a:gd name="connsiteY148" fmla="*/ 128339 h 128338"/>
                <a:gd name="connsiteX149" fmla="*/ 2972814 w 2972814"/>
                <a:gd name="connsiteY149" fmla="*/ 119278 h 128338"/>
                <a:gd name="connsiteX150" fmla="*/ 2972814 w 2972814"/>
                <a:gd name="connsiteY150" fmla="*/ 109286 h 128338"/>
                <a:gd name="connsiteX151" fmla="*/ 2972814 w 2972814"/>
                <a:gd name="connsiteY151" fmla="*/ 99295 h 128338"/>
                <a:gd name="connsiteX152" fmla="*/ 2972814 w 2972814"/>
                <a:gd name="connsiteY152" fmla="*/ 89303 h 128338"/>
                <a:gd name="connsiteX153" fmla="*/ 2972814 w 2972814"/>
                <a:gd name="connsiteY153" fmla="*/ 79312 h 128338"/>
                <a:gd name="connsiteX154" fmla="*/ 2972814 w 2972814"/>
                <a:gd name="connsiteY154" fmla="*/ 69320 h 128338"/>
                <a:gd name="connsiteX155" fmla="*/ 2972814 w 2972814"/>
                <a:gd name="connsiteY155" fmla="*/ 59329 h 128338"/>
                <a:gd name="connsiteX156" fmla="*/ 2972814 w 2972814"/>
                <a:gd name="connsiteY156" fmla="*/ 49337 h 128338"/>
                <a:gd name="connsiteX157" fmla="*/ 2972814 w 2972814"/>
                <a:gd name="connsiteY157" fmla="*/ 39346 h 128338"/>
                <a:gd name="connsiteX158" fmla="*/ 2972814 w 2972814"/>
                <a:gd name="connsiteY158" fmla="*/ 29354 h 128338"/>
                <a:gd name="connsiteX159" fmla="*/ 2972814 w 2972814"/>
                <a:gd name="connsiteY159" fmla="*/ 19363 h 128338"/>
                <a:gd name="connsiteX160" fmla="*/ 2972814 w 2972814"/>
                <a:gd name="connsiteY160" fmla="*/ 9371 h 128338"/>
                <a:gd name="connsiteX161" fmla="*/ 2972814 w 2972814"/>
                <a:gd name="connsiteY161" fmla="*/ 0 h 128338"/>
                <a:gd name="connsiteX162" fmla="*/ 2952862 w 2972814"/>
                <a:gd name="connsiteY162" fmla="*/ 0 h 128338"/>
                <a:gd name="connsiteX163" fmla="*/ 2932911 w 2972814"/>
                <a:gd name="connsiteY163" fmla="*/ 0 h 128338"/>
                <a:gd name="connsiteX164" fmla="*/ 2912959 w 2972814"/>
                <a:gd name="connsiteY164" fmla="*/ 0 h 128338"/>
                <a:gd name="connsiteX165" fmla="*/ 2893007 w 2972814"/>
                <a:gd name="connsiteY165" fmla="*/ 0 h 128338"/>
                <a:gd name="connsiteX166" fmla="*/ 2873055 w 2972814"/>
                <a:gd name="connsiteY166" fmla="*/ 0 h 128338"/>
                <a:gd name="connsiteX167" fmla="*/ 2853104 w 2972814"/>
                <a:gd name="connsiteY167" fmla="*/ 0 h 128338"/>
                <a:gd name="connsiteX168" fmla="*/ 2833152 w 2972814"/>
                <a:gd name="connsiteY168" fmla="*/ 0 h 128338"/>
                <a:gd name="connsiteX169" fmla="*/ 2813200 w 2972814"/>
                <a:gd name="connsiteY169" fmla="*/ 0 h 128338"/>
                <a:gd name="connsiteX170" fmla="*/ 2793248 w 2972814"/>
                <a:gd name="connsiteY170" fmla="*/ 0 h 128338"/>
                <a:gd name="connsiteX171" fmla="*/ 2773297 w 2972814"/>
                <a:gd name="connsiteY171" fmla="*/ 0 h 128338"/>
                <a:gd name="connsiteX172" fmla="*/ 2753345 w 2972814"/>
                <a:gd name="connsiteY172" fmla="*/ 0 h 128338"/>
                <a:gd name="connsiteX173" fmla="*/ 2733393 w 2972814"/>
                <a:gd name="connsiteY173" fmla="*/ 0 h 128338"/>
                <a:gd name="connsiteX174" fmla="*/ 2713441 w 2972814"/>
                <a:gd name="connsiteY174" fmla="*/ 0 h 128338"/>
                <a:gd name="connsiteX175" fmla="*/ 2693490 w 2972814"/>
                <a:gd name="connsiteY175" fmla="*/ 0 h 128338"/>
                <a:gd name="connsiteX176" fmla="*/ 2673538 w 2972814"/>
                <a:gd name="connsiteY176" fmla="*/ 0 h 128338"/>
                <a:gd name="connsiteX177" fmla="*/ 2653586 w 2972814"/>
                <a:gd name="connsiteY177" fmla="*/ 0 h 128338"/>
                <a:gd name="connsiteX178" fmla="*/ 2633634 w 2972814"/>
                <a:gd name="connsiteY178" fmla="*/ 0 h 128338"/>
                <a:gd name="connsiteX179" fmla="*/ 2613683 w 2972814"/>
                <a:gd name="connsiteY179" fmla="*/ 0 h 128338"/>
                <a:gd name="connsiteX180" fmla="*/ 2593731 w 2972814"/>
                <a:gd name="connsiteY180" fmla="*/ 0 h 128338"/>
                <a:gd name="connsiteX181" fmla="*/ 2573779 w 2972814"/>
                <a:gd name="connsiteY181" fmla="*/ 0 h 128338"/>
                <a:gd name="connsiteX182" fmla="*/ 2553827 w 2972814"/>
                <a:gd name="connsiteY182" fmla="*/ 0 h 128338"/>
                <a:gd name="connsiteX183" fmla="*/ 2533875 w 2972814"/>
                <a:gd name="connsiteY183" fmla="*/ 0 h 128338"/>
                <a:gd name="connsiteX184" fmla="*/ 2513924 w 2972814"/>
                <a:gd name="connsiteY184" fmla="*/ 0 h 128338"/>
                <a:gd name="connsiteX185" fmla="*/ 2493972 w 2972814"/>
                <a:gd name="connsiteY185" fmla="*/ 0 h 128338"/>
                <a:gd name="connsiteX186" fmla="*/ 2474020 w 2972814"/>
                <a:gd name="connsiteY186" fmla="*/ 0 h 128338"/>
                <a:gd name="connsiteX187" fmla="*/ 2454068 w 2972814"/>
                <a:gd name="connsiteY187" fmla="*/ 0 h 128338"/>
                <a:gd name="connsiteX188" fmla="*/ 2434117 w 2972814"/>
                <a:gd name="connsiteY188" fmla="*/ 0 h 128338"/>
                <a:gd name="connsiteX189" fmla="*/ 2414165 w 2972814"/>
                <a:gd name="connsiteY189" fmla="*/ 0 h 128338"/>
                <a:gd name="connsiteX190" fmla="*/ 2394213 w 2972814"/>
                <a:gd name="connsiteY190" fmla="*/ 0 h 128338"/>
                <a:gd name="connsiteX191" fmla="*/ 2374261 w 2972814"/>
                <a:gd name="connsiteY191" fmla="*/ 0 h 128338"/>
                <a:gd name="connsiteX192" fmla="*/ 2354310 w 2972814"/>
                <a:gd name="connsiteY192" fmla="*/ 0 h 128338"/>
                <a:gd name="connsiteX193" fmla="*/ 2334357 w 2972814"/>
                <a:gd name="connsiteY193" fmla="*/ 0 h 128338"/>
                <a:gd name="connsiteX194" fmla="*/ 2314406 w 2972814"/>
                <a:gd name="connsiteY194" fmla="*/ 0 h 128338"/>
                <a:gd name="connsiteX195" fmla="*/ 2294454 w 2972814"/>
                <a:gd name="connsiteY195" fmla="*/ 0 h 128338"/>
                <a:gd name="connsiteX196" fmla="*/ 2274503 w 2972814"/>
                <a:gd name="connsiteY196" fmla="*/ 0 h 128338"/>
                <a:gd name="connsiteX197" fmla="*/ 2254550 w 2972814"/>
                <a:gd name="connsiteY197" fmla="*/ 0 h 128338"/>
                <a:gd name="connsiteX198" fmla="*/ 2234599 w 2972814"/>
                <a:gd name="connsiteY198" fmla="*/ 0 h 128338"/>
                <a:gd name="connsiteX199" fmla="*/ 2214647 w 2972814"/>
                <a:gd name="connsiteY199" fmla="*/ 0 h 128338"/>
                <a:gd name="connsiteX200" fmla="*/ 2194695 w 2972814"/>
                <a:gd name="connsiteY200" fmla="*/ 0 h 128338"/>
                <a:gd name="connsiteX201" fmla="*/ 2174743 w 2972814"/>
                <a:gd name="connsiteY201" fmla="*/ 0 h 128338"/>
                <a:gd name="connsiteX202" fmla="*/ 2154791 w 2972814"/>
                <a:gd name="connsiteY202" fmla="*/ 0 h 128338"/>
                <a:gd name="connsiteX203" fmla="*/ 2134840 w 2972814"/>
                <a:gd name="connsiteY203" fmla="*/ 0 h 128338"/>
                <a:gd name="connsiteX204" fmla="*/ 2114888 w 2972814"/>
                <a:gd name="connsiteY204" fmla="*/ 0 h 128338"/>
                <a:gd name="connsiteX205" fmla="*/ 2094936 w 2972814"/>
                <a:gd name="connsiteY205" fmla="*/ 0 h 128338"/>
                <a:gd name="connsiteX206" fmla="*/ 2074984 w 2972814"/>
                <a:gd name="connsiteY206" fmla="*/ 0 h 128338"/>
                <a:gd name="connsiteX207" fmla="*/ 2055033 w 2972814"/>
                <a:gd name="connsiteY207" fmla="*/ 0 h 128338"/>
                <a:gd name="connsiteX208" fmla="*/ 2035081 w 2972814"/>
                <a:gd name="connsiteY208" fmla="*/ 0 h 128338"/>
                <a:gd name="connsiteX209" fmla="*/ 2015129 w 2972814"/>
                <a:gd name="connsiteY209" fmla="*/ 0 h 128338"/>
                <a:gd name="connsiteX210" fmla="*/ 1995177 w 2972814"/>
                <a:gd name="connsiteY210" fmla="*/ 0 h 128338"/>
                <a:gd name="connsiteX211" fmla="*/ 1975226 w 2972814"/>
                <a:gd name="connsiteY211" fmla="*/ 0 h 128338"/>
                <a:gd name="connsiteX212" fmla="*/ 1955274 w 2972814"/>
                <a:gd name="connsiteY212" fmla="*/ 0 h 128338"/>
                <a:gd name="connsiteX213" fmla="*/ 1935322 w 2972814"/>
                <a:gd name="connsiteY213" fmla="*/ 0 h 128338"/>
                <a:gd name="connsiteX214" fmla="*/ 1915370 w 2972814"/>
                <a:gd name="connsiteY214" fmla="*/ 0 h 128338"/>
                <a:gd name="connsiteX215" fmla="*/ 1895419 w 2972814"/>
                <a:gd name="connsiteY215" fmla="*/ 0 h 128338"/>
                <a:gd name="connsiteX216" fmla="*/ 1875467 w 2972814"/>
                <a:gd name="connsiteY216" fmla="*/ 0 h 128338"/>
                <a:gd name="connsiteX217" fmla="*/ 1855515 w 2972814"/>
                <a:gd name="connsiteY217" fmla="*/ 0 h 128338"/>
                <a:gd name="connsiteX218" fmla="*/ 1835563 w 2972814"/>
                <a:gd name="connsiteY218" fmla="*/ 0 h 128338"/>
                <a:gd name="connsiteX219" fmla="*/ 1815612 w 2972814"/>
                <a:gd name="connsiteY219" fmla="*/ 0 h 128338"/>
                <a:gd name="connsiteX220" fmla="*/ 1795660 w 2972814"/>
                <a:gd name="connsiteY220" fmla="*/ 0 h 128338"/>
                <a:gd name="connsiteX221" fmla="*/ 1775707 w 2972814"/>
                <a:gd name="connsiteY221" fmla="*/ 0 h 128338"/>
                <a:gd name="connsiteX222" fmla="*/ 1755756 w 2972814"/>
                <a:gd name="connsiteY222" fmla="*/ 0 h 128338"/>
                <a:gd name="connsiteX223" fmla="*/ 1735804 w 2972814"/>
                <a:gd name="connsiteY223" fmla="*/ 0 h 128338"/>
                <a:gd name="connsiteX224" fmla="*/ 1715853 w 2972814"/>
                <a:gd name="connsiteY224" fmla="*/ 0 h 128338"/>
                <a:gd name="connsiteX225" fmla="*/ 1695900 w 2972814"/>
                <a:gd name="connsiteY225" fmla="*/ 0 h 128338"/>
                <a:gd name="connsiteX226" fmla="*/ 1675949 w 2972814"/>
                <a:gd name="connsiteY226" fmla="*/ 0 h 128338"/>
                <a:gd name="connsiteX227" fmla="*/ 1655997 w 2972814"/>
                <a:gd name="connsiteY227" fmla="*/ 0 h 128338"/>
                <a:gd name="connsiteX228" fmla="*/ 1636046 w 2972814"/>
                <a:gd name="connsiteY228" fmla="*/ 0 h 128338"/>
                <a:gd name="connsiteX229" fmla="*/ 1616093 w 2972814"/>
                <a:gd name="connsiteY229" fmla="*/ 0 h 128338"/>
                <a:gd name="connsiteX230" fmla="*/ 1596142 w 2972814"/>
                <a:gd name="connsiteY230" fmla="*/ 0 h 128338"/>
                <a:gd name="connsiteX231" fmla="*/ 1576190 w 2972814"/>
                <a:gd name="connsiteY231" fmla="*/ 0 h 128338"/>
                <a:gd name="connsiteX232" fmla="*/ 1556239 w 2972814"/>
                <a:gd name="connsiteY232" fmla="*/ 0 h 128338"/>
                <a:gd name="connsiteX233" fmla="*/ 1536286 w 2972814"/>
                <a:gd name="connsiteY233" fmla="*/ 0 h 128338"/>
                <a:gd name="connsiteX234" fmla="*/ 1516335 w 2972814"/>
                <a:gd name="connsiteY234" fmla="*/ 0 h 128338"/>
                <a:gd name="connsiteX235" fmla="*/ 1496383 w 2972814"/>
                <a:gd name="connsiteY235" fmla="*/ 0 h 128338"/>
                <a:gd name="connsiteX236" fmla="*/ 1476432 w 2972814"/>
                <a:gd name="connsiteY236" fmla="*/ 0 h 128338"/>
                <a:gd name="connsiteX237" fmla="*/ 1456479 w 2972814"/>
                <a:gd name="connsiteY237" fmla="*/ 0 h 128338"/>
                <a:gd name="connsiteX238" fmla="*/ 1436528 w 2972814"/>
                <a:gd name="connsiteY238" fmla="*/ 0 h 128338"/>
                <a:gd name="connsiteX239" fmla="*/ 1416576 w 2972814"/>
                <a:gd name="connsiteY239" fmla="*/ 0 h 128338"/>
                <a:gd name="connsiteX240" fmla="*/ 1396625 w 2972814"/>
                <a:gd name="connsiteY240" fmla="*/ 0 h 128338"/>
                <a:gd name="connsiteX241" fmla="*/ 1376672 w 2972814"/>
                <a:gd name="connsiteY241" fmla="*/ 0 h 128338"/>
                <a:gd name="connsiteX242" fmla="*/ 1356720 w 2972814"/>
                <a:gd name="connsiteY242" fmla="*/ 0 h 128338"/>
                <a:gd name="connsiteX243" fmla="*/ 1336769 w 2972814"/>
                <a:gd name="connsiteY243" fmla="*/ 0 h 128338"/>
                <a:gd name="connsiteX244" fmla="*/ 1316817 w 2972814"/>
                <a:gd name="connsiteY244" fmla="*/ 0 h 128338"/>
                <a:gd name="connsiteX245" fmla="*/ 1296865 w 2972814"/>
                <a:gd name="connsiteY245" fmla="*/ 0 h 128338"/>
                <a:gd name="connsiteX246" fmla="*/ 1276913 w 2972814"/>
                <a:gd name="connsiteY246" fmla="*/ 0 h 128338"/>
                <a:gd name="connsiteX247" fmla="*/ 1256962 w 2972814"/>
                <a:gd name="connsiteY247" fmla="*/ 0 h 128338"/>
                <a:gd name="connsiteX248" fmla="*/ 1237010 w 2972814"/>
                <a:gd name="connsiteY248" fmla="*/ 0 h 128338"/>
                <a:gd name="connsiteX249" fmla="*/ 1217058 w 2972814"/>
                <a:gd name="connsiteY249" fmla="*/ 0 h 128338"/>
                <a:gd name="connsiteX250" fmla="*/ 1197106 w 2972814"/>
                <a:gd name="connsiteY250" fmla="*/ 0 h 128338"/>
                <a:gd name="connsiteX251" fmla="*/ 1177155 w 2972814"/>
                <a:gd name="connsiteY251" fmla="*/ 0 h 128338"/>
                <a:gd name="connsiteX252" fmla="*/ 1157203 w 2972814"/>
                <a:gd name="connsiteY252" fmla="*/ 0 h 128338"/>
                <a:gd name="connsiteX253" fmla="*/ 1137251 w 2972814"/>
                <a:gd name="connsiteY253" fmla="*/ 0 h 128338"/>
                <a:gd name="connsiteX254" fmla="*/ 1117299 w 2972814"/>
                <a:gd name="connsiteY254" fmla="*/ 0 h 128338"/>
                <a:gd name="connsiteX255" fmla="*/ 1097348 w 2972814"/>
                <a:gd name="connsiteY255" fmla="*/ 0 h 128338"/>
                <a:gd name="connsiteX256" fmla="*/ 1077396 w 2972814"/>
                <a:gd name="connsiteY256" fmla="*/ 0 h 128338"/>
                <a:gd name="connsiteX257" fmla="*/ 1057444 w 2972814"/>
                <a:gd name="connsiteY257" fmla="*/ 0 h 128338"/>
                <a:gd name="connsiteX258" fmla="*/ 1037492 w 2972814"/>
                <a:gd name="connsiteY258" fmla="*/ 0 h 128338"/>
                <a:gd name="connsiteX259" fmla="*/ 1017541 w 2972814"/>
                <a:gd name="connsiteY259" fmla="*/ 0 h 128338"/>
                <a:gd name="connsiteX260" fmla="*/ 997589 w 2972814"/>
                <a:gd name="connsiteY260" fmla="*/ 0 h 128338"/>
                <a:gd name="connsiteX261" fmla="*/ 977636 w 2972814"/>
                <a:gd name="connsiteY261" fmla="*/ 0 h 128338"/>
                <a:gd name="connsiteX262" fmla="*/ 957685 w 2972814"/>
                <a:gd name="connsiteY262" fmla="*/ 0 h 128338"/>
                <a:gd name="connsiteX263" fmla="*/ 937733 w 2972814"/>
                <a:gd name="connsiteY263" fmla="*/ 0 h 128338"/>
                <a:gd name="connsiteX264" fmla="*/ 917782 w 2972814"/>
                <a:gd name="connsiteY264" fmla="*/ 0 h 128338"/>
                <a:gd name="connsiteX265" fmla="*/ 897829 w 2972814"/>
                <a:gd name="connsiteY265" fmla="*/ 0 h 128338"/>
                <a:gd name="connsiteX266" fmla="*/ 877878 w 2972814"/>
                <a:gd name="connsiteY266" fmla="*/ 0 h 128338"/>
                <a:gd name="connsiteX267" fmla="*/ 857926 w 2972814"/>
                <a:gd name="connsiteY267" fmla="*/ 0 h 128338"/>
                <a:gd name="connsiteX268" fmla="*/ 837975 w 2972814"/>
                <a:gd name="connsiteY268" fmla="*/ 0 h 128338"/>
                <a:gd name="connsiteX269" fmla="*/ 818022 w 2972814"/>
                <a:gd name="connsiteY269" fmla="*/ 0 h 128338"/>
                <a:gd name="connsiteX270" fmla="*/ 798071 w 2972814"/>
                <a:gd name="connsiteY270" fmla="*/ 0 h 128338"/>
                <a:gd name="connsiteX271" fmla="*/ 778119 w 2972814"/>
                <a:gd name="connsiteY271" fmla="*/ 0 h 128338"/>
                <a:gd name="connsiteX272" fmla="*/ 758168 w 2972814"/>
                <a:gd name="connsiteY272" fmla="*/ 0 h 128338"/>
                <a:gd name="connsiteX273" fmla="*/ 738215 w 2972814"/>
                <a:gd name="connsiteY273" fmla="*/ 0 h 128338"/>
                <a:gd name="connsiteX274" fmla="*/ 718264 w 2972814"/>
                <a:gd name="connsiteY274" fmla="*/ 0 h 128338"/>
                <a:gd name="connsiteX275" fmla="*/ 698312 w 2972814"/>
                <a:gd name="connsiteY275" fmla="*/ 0 h 128338"/>
                <a:gd name="connsiteX276" fmla="*/ 678361 w 2972814"/>
                <a:gd name="connsiteY276" fmla="*/ 0 h 128338"/>
                <a:gd name="connsiteX277" fmla="*/ 658408 w 2972814"/>
                <a:gd name="connsiteY277" fmla="*/ 0 h 128338"/>
                <a:gd name="connsiteX278" fmla="*/ 638457 w 2972814"/>
                <a:gd name="connsiteY278" fmla="*/ 0 h 128338"/>
                <a:gd name="connsiteX279" fmla="*/ 618505 w 2972814"/>
                <a:gd name="connsiteY279" fmla="*/ 0 h 128338"/>
                <a:gd name="connsiteX280" fmla="*/ 598553 w 2972814"/>
                <a:gd name="connsiteY280" fmla="*/ 0 h 128338"/>
                <a:gd name="connsiteX281" fmla="*/ 578601 w 2972814"/>
                <a:gd name="connsiteY281" fmla="*/ 0 h 128338"/>
                <a:gd name="connsiteX282" fmla="*/ 558649 w 2972814"/>
                <a:gd name="connsiteY282" fmla="*/ 0 h 128338"/>
                <a:gd name="connsiteX283" fmla="*/ 538698 w 2972814"/>
                <a:gd name="connsiteY283" fmla="*/ 0 h 128338"/>
                <a:gd name="connsiteX284" fmla="*/ 518746 w 2972814"/>
                <a:gd name="connsiteY284" fmla="*/ 0 h 128338"/>
                <a:gd name="connsiteX285" fmla="*/ 498794 w 2972814"/>
                <a:gd name="connsiteY285" fmla="*/ 0 h 128338"/>
                <a:gd name="connsiteX286" fmla="*/ 478842 w 2972814"/>
                <a:gd name="connsiteY286" fmla="*/ 0 h 128338"/>
                <a:gd name="connsiteX287" fmla="*/ 458891 w 2972814"/>
                <a:gd name="connsiteY287" fmla="*/ 0 h 128338"/>
                <a:gd name="connsiteX288" fmla="*/ 438939 w 2972814"/>
                <a:gd name="connsiteY288" fmla="*/ 0 h 128338"/>
                <a:gd name="connsiteX289" fmla="*/ 418987 w 2972814"/>
                <a:gd name="connsiteY289" fmla="*/ 0 h 128338"/>
                <a:gd name="connsiteX290" fmla="*/ 399035 w 2972814"/>
                <a:gd name="connsiteY290" fmla="*/ 0 h 128338"/>
                <a:gd name="connsiteX291" fmla="*/ 379084 w 2972814"/>
                <a:gd name="connsiteY291" fmla="*/ 0 h 128338"/>
                <a:gd name="connsiteX292" fmla="*/ 359132 w 2972814"/>
                <a:gd name="connsiteY292" fmla="*/ 0 h 128338"/>
                <a:gd name="connsiteX293" fmla="*/ 339180 w 2972814"/>
                <a:gd name="connsiteY293" fmla="*/ 0 h 128338"/>
                <a:gd name="connsiteX294" fmla="*/ 319228 w 2972814"/>
                <a:gd name="connsiteY294" fmla="*/ 0 h 128338"/>
                <a:gd name="connsiteX295" fmla="*/ 299276 w 2972814"/>
                <a:gd name="connsiteY295" fmla="*/ 0 h 128338"/>
                <a:gd name="connsiteX296" fmla="*/ 279325 w 2972814"/>
                <a:gd name="connsiteY296" fmla="*/ 0 h 128338"/>
                <a:gd name="connsiteX297" fmla="*/ 259373 w 2972814"/>
                <a:gd name="connsiteY297" fmla="*/ 0 h 128338"/>
                <a:gd name="connsiteX298" fmla="*/ 239421 w 2972814"/>
                <a:gd name="connsiteY298" fmla="*/ 0 h 128338"/>
                <a:gd name="connsiteX299" fmla="*/ 219469 w 2972814"/>
                <a:gd name="connsiteY299" fmla="*/ 0 h 128338"/>
                <a:gd name="connsiteX300" fmla="*/ 199518 w 2972814"/>
                <a:gd name="connsiteY300" fmla="*/ 0 h 128338"/>
                <a:gd name="connsiteX301" fmla="*/ 179566 w 2972814"/>
                <a:gd name="connsiteY301" fmla="*/ 0 h 128338"/>
                <a:gd name="connsiteX302" fmla="*/ 159614 w 2972814"/>
                <a:gd name="connsiteY302" fmla="*/ 0 h 128338"/>
                <a:gd name="connsiteX303" fmla="*/ 139662 w 2972814"/>
                <a:gd name="connsiteY303" fmla="*/ 0 h 128338"/>
                <a:gd name="connsiteX304" fmla="*/ 119711 w 2972814"/>
                <a:gd name="connsiteY304" fmla="*/ 0 h 128338"/>
                <a:gd name="connsiteX305" fmla="*/ 99759 w 2972814"/>
                <a:gd name="connsiteY305" fmla="*/ 0 h 128338"/>
                <a:gd name="connsiteX306" fmla="*/ 79807 w 2972814"/>
                <a:gd name="connsiteY306" fmla="*/ 0 h 128338"/>
                <a:gd name="connsiteX307" fmla="*/ 59855 w 2972814"/>
                <a:gd name="connsiteY307" fmla="*/ 0 h 128338"/>
                <a:gd name="connsiteX308" fmla="*/ 39904 w 2972814"/>
                <a:gd name="connsiteY308" fmla="*/ 0 h 128338"/>
                <a:gd name="connsiteX309" fmla="*/ 19952 w 2972814"/>
                <a:gd name="connsiteY309" fmla="*/ 0 h 128338"/>
                <a:gd name="connsiteX310" fmla="*/ 0 w 2972814"/>
                <a:gd name="connsiteY310" fmla="*/ 0 h 128338"/>
                <a:gd name="connsiteX311" fmla="*/ 0 w 2972814"/>
                <a:gd name="connsiteY311" fmla="*/ 9371 h 128338"/>
                <a:gd name="connsiteX312" fmla="*/ 0 w 2972814"/>
                <a:gd name="connsiteY312" fmla="*/ 19363 h 128338"/>
                <a:gd name="connsiteX313" fmla="*/ 0 w 2972814"/>
                <a:gd name="connsiteY313" fmla="*/ 29354 h 128338"/>
                <a:gd name="connsiteX314" fmla="*/ 0 w 2972814"/>
                <a:gd name="connsiteY314" fmla="*/ 39346 h 128338"/>
                <a:gd name="connsiteX315" fmla="*/ 0 w 2972814"/>
                <a:gd name="connsiteY315" fmla="*/ 49337 h 128338"/>
                <a:gd name="connsiteX316" fmla="*/ 0 w 2972814"/>
                <a:gd name="connsiteY316" fmla="*/ 59329 h 128338"/>
                <a:gd name="connsiteX317" fmla="*/ 0 w 2972814"/>
                <a:gd name="connsiteY317" fmla="*/ 69320 h 128338"/>
                <a:gd name="connsiteX318" fmla="*/ 0 w 2972814"/>
                <a:gd name="connsiteY318" fmla="*/ 79312 h 128338"/>
                <a:gd name="connsiteX319" fmla="*/ 0 w 2972814"/>
                <a:gd name="connsiteY319" fmla="*/ 89303 h 128338"/>
                <a:gd name="connsiteX320" fmla="*/ 0 w 2972814"/>
                <a:gd name="connsiteY320" fmla="*/ 99295 h 128338"/>
                <a:gd name="connsiteX321" fmla="*/ 0 w 2972814"/>
                <a:gd name="connsiteY321" fmla="*/ 109286 h 128338"/>
                <a:gd name="connsiteX322" fmla="*/ 0 w 2972814"/>
                <a:gd name="connsiteY322" fmla="*/ 119278 h 128338"/>
                <a:gd name="connsiteX323" fmla="*/ 0 w 2972814"/>
                <a:gd name="connsiteY323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19278"/>
                  </a:lnTo>
                  <a:lnTo>
                    <a:pt x="2972814" y="109286"/>
                  </a:lnTo>
                  <a:lnTo>
                    <a:pt x="2972814" y="99295"/>
                  </a:lnTo>
                  <a:lnTo>
                    <a:pt x="2972814" y="89303"/>
                  </a:lnTo>
                  <a:lnTo>
                    <a:pt x="2972814" y="79312"/>
                  </a:lnTo>
                  <a:lnTo>
                    <a:pt x="2972814" y="69320"/>
                  </a:lnTo>
                  <a:lnTo>
                    <a:pt x="2972814" y="59329"/>
                  </a:lnTo>
                  <a:lnTo>
                    <a:pt x="2972814" y="49337"/>
                  </a:lnTo>
                  <a:lnTo>
                    <a:pt x="2972814" y="39346"/>
                  </a:lnTo>
                  <a:lnTo>
                    <a:pt x="2972814" y="29354"/>
                  </a:lnTo>
                  <a:lnTo>
                    <a:pt x="2972814" y="19363"/>
                  </a:lnTo>
                  <a:lnTo>
                    <a:pt x="2972814" y="9371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371"/>
                  </a:lnTo>
                  <a:lnTo>
                    <a:pt x="0" y="19363"/>
                  </a:lnTo>
                  <a:lnTo>
                    <a:pt x="0" y="29354"/>
                  </a:lnTo>
                  <a:lnTo>
                    <a:pt x="0" y="39346"/>
                  </a:lnTo>
                  <a:lnTo>
                    <a:pt x="0" y="49337"/>
                  </a:lnTo>
                  <a:lnTo>
                    <a:pt x="0" y="59329"/>
                  </a:lnTo>
                  <a:lnTo>
                    <a:pt x="0" y="69320"/>
                  </a:lnTo>
                  <a:lnTo>
                    <a:pt x="0" y="79312"/>
                  </a:lnTo>
                  <a:lnTo>
                    <a:pt x="0" y="89303"/>
                  </a:lnTo>
                  <a:lnTo>
                    <a:pt x="0" y="99295"/>
                  </a:lnTo>
                  <a:lnTo>
                    <a:pt x="0" y="109286"/>
                  </a:lnTo>
                  <a:lnTo>
                    <a:pt x="0" y="11927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5F6F7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任意多边形: 形状 2560">
              <a:extLst>
                <a:ext uri="{FF2B5EF4-FFF2-40B4-BE49-F238E27FC236}">
                  <a16:creationId xmlns:a16="http://schemas.microsoft.com/office/drawing/2014/main" id="{B12BBCA0-AFDB-2D2C-C5F9-9378CB4DB1D5}"/>
                </a:ext>
              </a:extLst>
            </p:cNvPr>
            <p:cNvSpPr/>
            <p:nvPr/>
          </p:nvSpPr>
          <p:spPr>
            <a:xfrm>
              <a:off x="16539286" y="4038973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7719 h 128339"/>
                <a:gd name="connsiteX150" fmla="*/ 2972814 w 2972814"/>
                <a:gd name="connsiteY150" fmla="*/ 117727 h 128339"/>
                <a:gd name="connsiteX151" fmla="*/ 2972814 w 2972814"/>
                <a:gd name="connsiteY151" fmla="*/ 107736 h 128339"/>
                <a:gd name="connsiteX152" fmla="*/ 2972814 w 2972814"/>
                <a:gd name="connsiteY152" fmla="*/ 97744 h 128339"/>
                <a:gd name="connsiteX153" fmla="*/ 2972814 w 2972814"/>
                <a:gd name="connsiteY153" fmla="*/ 87753 h 128339"/>
                <a:gd name="connsiteX154" fmla="*/ 2972814 w 2972814"/>
                <a:gd name="connsiteY154" fmla="*/ 77761 h 128339"/>
                <a:gd name="connsiteX155" fmla="*/ 2972814 w 2972814"/>
                <a:gd name="connsiteY155" fmla="*/ 67770 h 128339"/>
                <a:gd name="connsiteX156" fmla="*/ 2972814 w 2972814"/>
                <a:gd name="connsiteY156" fmla="*/ 57778 h 128339"/>
                <a:gd name="connsiteX157" fmla="*/ 2972814 w 2972814"/>
                <a:gd name="connsiteY157" fmla="*/ 47787 h 128339"/>
                <a:gd name="connsiteX158" fmla="*/ 2972814 w 2972814"/>
                <a:gd name="connsiteY158" fmla="*/ 37795 h 128339"/>
                <a:gd name="connsiteX159" fmla="*/ 2972814 w 2972814"/>
                <a:gd name="connsiteY159" fmla="*/ 27804 h 128339"/>
                <a:gd name="connsiteX160" fmla="*/ 2972814 w 2972814"/>
                <a:gd name="connsiteY160" fmla="*/ 17812 h 128339"/>
                <a:gd name="connsiteX161" fmla="*/ 2972814 w 2972814"/>
                <a:gd name="connsiteY161" fmla="*/ 7821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7821 h 128339"/>
                <a:gd name="connsiteX313" fmla="*/ 0 w 2972814"/>
                <a:gd name="connsiteY313" fmla="*/ 17812 h 128339"/>
                <a:gd name="connsiteX314" fmla="*/ 0 w 2972814"/>
                <a:gd name="connsiteY314" fmla="*/ 27804 h 128339"/>
                <a:gd name="connsiteX315" fmla="*/ 0 w 2972814"/>
                <a:gd name="connsiteY315" fmla="*/ 37795 h 128339"/>
                <a:gd name="connsiteX316" fmla="*/ 0 w 2972814"/>
                <a:gd name="connsiteY316" fmla="*/ 47787 h 128339"/>
                <a:gd name="connsiteX317" fmla="*/ 0 w 2972814"/>
                <a:gd name="connsiteY317" fmla="*/ 57778 h 128339"/>
                <a:gd name="connsiteX318" fmla="*/ 0 w 2972814"/>
                <a:gd name="connsiteY318" fmla="*/ 67770 h 128339"/>
                <a:gd name="connsiteX319" fmla="*/ 0 w 2972814"/>
                <a:gd name="connsiteY319" fmla="*/ 77761 h 128339"/>
                <a:gd name="connsiteX320" fmla="*/ 0 w 2972814"/>
                <a:gd name="connsiteY320" fmla="*/ 87753 h 128339"/>
                <a:gd name="connsiteX321" fmla="*/ 0 w 2972814"/>
                <a:gd name="connsiteY321" fmla="*/ 97744 h 128339"/>
                <a:gd name="connsiteX322" fmla="*/ 0 w 2972814"/>
                <a:gd name="connsiteY322" fmla="*/ 107736 h 128339"/>
                <a:gd name="connsiteX323" fmla="*/ 0 w 2972814"/>
                <a:gd name="connsiteY323" fmla="*/ 117727 h 128339"/>
                <a:gd name="connsiteX324" fmla="*/ 0 w 2972814"/>
                <a:gd name="connsiteY324" fmla="*/ 127719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7719"/>
                  </a:lnTo>
                  <a:lnTo>
                    <a:pt x="2972814" y="117727"/>
                  </a:lnTo>
                  <a:lnTo>
                    <a:pt x="2972814" y="107736"/>
                  </a:lnTo>
                  <a:lnTo>
                    <a:pt x="2972814" y="97744"/>
                  </a:lnTo>
                  <a:lnTo>
                    <a:pt x="2972814" y="87753"/>
                  </a:lnTo>
                  <a:lnTo>
                    <a:pt x="2972814" y="77761"/>
                  </a:lnTo>
                  <a:lnTo>
                    <a:pt x="2972814" y="67770"/>
                  </a:lnTo>
                  <a:lnTo>
                    <a:pt x="2972814" y="57778"/>
                  </a:lnTo>
                  <a:lnTo>
                    <a:pt x="2972814" y="47787"/>
                  </a:lnTo>
                  <a:lnTo>
                    <a:pt x="2972814" y="37795"/>
                  </a:lnTo>
                  <a:lnTo>
                    <a:pt x="2972814" y="27804"/>
                  </a:lnTo>
                  <a:lnTo>
                    <a:pt x="2972814" y="17812"/>
                  </a:lnTo>
                  <a:lnTo>
                    <a:pt x="2972814" y="7821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7821"/>
                  </a:lnTo>
                  <a:lnTo>
                    <a:pt x="0" y="17812"/>
                  </a:lnTo>
                  <a:lnTo>
                    <a:pt x="0" y="27804"/>
                  </a:lnTo>
                  <a:lnTo>
                    <a:pt x="0" y="37795"/>
                  </a:lnTo>
                  <a:lnTo>
                    <a:pt x="0" y="47787"/>
                  </a:lnTo>
                  <a:lnTo>
                    <a:pt x="0" y="57778"/>
                  </a:lnTo>
                  <a:lnTo>
                    <a:pt x="0" y="67770"/>
                  </a:lnTo>
                  <a:lnTo>
                    <a:pt x="0" y="77761"/>
                  </a:lnTo>
                  <a:lnTo>
                    <a:pt x="0" y="87753"/>
                  </a:lnTo>
                  <a:lnTo>
                    <a:pt x="0" y="97744"/>
                  </a:lnTo>
                  <a:lnTo>
                    <a:pt x="0" y="107736"/>
                  </a:lnTo>
                  <a:lnTo>
                    <a:pt x="0" y="117727"/>
                  </a:lnTo>
                  <a:lnTo>
                    <a:pt x="0" y="127719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F0EB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任意多边形: 形状 2561">
              <a:extLst>
                <a:ext uri="{FF2B5EF4-FFF2-40B4-BE49-F238E27FC236}">
                  <a16:creationId xmlns:a16="http://schemas.microsoft.com/office/drawing/2014/main" id="{FDB74D23-3B3E-0291-E833-3EBFBEA75B98}"/>
                </a:ext>
              </a:extLst>
            </p:cNvPr>
            <p:cNvSpPr/>
            <p:nvPr/>
          </p:nvSpPr>
          <p:spPr>
            <a:xfrm>
              <a:off x="16539286" y="3910635"/>
              <a:ext cx="2972814" cy="128338"/>
            </a:xfrm>
            <a:custGeom>
              <a:avLst/>
              <a:gdLst>
                <a:gd name="connsiteX0" fmla="*/ 19952 w 2972814"/>
                <a:gd name="connsiteY0" fmla="*/ 128339 h 128338"/>
                <a:gd name="connsiteX1" fmla="*/ 39904 w 2972814"/>
                <a:gd name="connsiteY1" fmla="*/ 128339 h 128338"/>
                <a:gd name="connsiteX2" fmla="*/ 59855 w 2972814"/>
                <a:gd name="connsiteY2" fmla="*/ 128339 h 128338"/>
                <a:gd name="connsiteX3" fmla="*/ 79807 w 2972814"/>
                <a:gd name="connsiteY3" fmla="*/ 128339 h 128338"/>
                <a:gd name="connsiteX4" fmla="*/ 99759 w 2972814"/>
                <a:gd name="connsiteY4" fmla="*/ 128339 h 128338"/>
                <a:gd name="connsiteX5" fmla="*/ 119711 w 2972814"/>
                <a:gd name="connsiteY5" fmla="*/ 128339 h 128338"/>
                <a:gd name="connsiteX6" fmla="*/ 139662 w 2972814"/>
                <a:gd name="connsiteY6" fmla="*/ 128339 h 128338"/>
                <a:gd name="connsiteX7" fmla="*/ 159614 w 2972814"/>
                <a:gd name="connsiteY7" fmla="*/ 128339 h 128338"/>
                <a:gd name="connsiteX8" fmla="*/ 179566 w 2972814"/>
                <a:gd name="connsiteY8" fmla="*/ 128339 h 128338"/>
                <a:gd name="connsiteX9" fmla="*/ 199518 w 2972814"/>
                <a:gd name="connsiteY9" fmla="*/ 128339 h 128338"/>
                <a:gd name="connsiteX10" fmla="*/ 219469 w 2972814"/>
                <a:gd name="connsiteY10" fmla="*/ 128339 h 128338"/>
                <a:gd name="connsiteX11" fmla="*/ 239421 w 2972814"/>
                <a:gd name="connsiteY11" fmla="*/ 128339 h 128338"/>
                <a:gd name="connsiteX12" fmla="*/ 259373 w 2972814"/>
                <a:gd name="connsiteY12" fmla="*/ 128339 h 128338"/>
                <a:gd name="connsiteX13" fmla="*/ 279325 w 2972814"/>
                <a:gd name="connsiteY13" fmla="*/ 128339 h 128338"/>
                <a:gd name="connsiteX14" fmla="*/ 299276 w 2972814"/>
                <a:gd name="connsiteY14" fmla="*/ 128339 h 128338"/>
                <a:gd name="connsiteX15" fmla="*/ 319228 w 2972814"/>
                <a:gd name="connsiteY15" fmla="*/ 128339 h 128338"/>
                <a:gd name="connsiteX16" fmla="*/ 339180 w 2972814"/>
                <a:gd name="connsiteY16" fmla="*/ 128339 h 128338"/>
                <a:gd name="connsiteX17" fmla="*/ 359132 w 2972814"/>
                <a:gd name="connsiteY17" fmla="*/ 128339 h 128338"/>
                <a:gd name="connsiteX18" fmla="*/ 379084 w 2972814"/>
                <a:gd name="connsiteY18" fmla="*/ 128339 h 128338"/>
                <a:gd name="connsiteX19" fmla="*/ 399035 w 2972814"/>
                <a:gd name="connsiteY19" fmla="*/ 128339 h 128338"/>
                <a:gd name="connsiteX20" fmla="*/ 418987 w 2972814"/>
                <a:gd name="connsiteY20" fmla="*/ 128339 h 128338"/>
                <a:gd name="connsiteX21" fmla="*/ 438939 w 2972814"/>
                <a:gd name="connsiteY21" fmla="*/ 128339 h 128338"/>
                <a:gd name="connsiteX22" fmla="*/ 458891 w 2972814"/>
                <a:gd name="connsiteY22" fmla="*/ 128339 h 128338"/>
                <a:gd name="connsiteX23" fmla="*/ 478842 w 2972814"/>
                <a:gd name="connsiteY23" fmla="*/ 128339 h 128338"/>
                <a:gd name="connsiteX24" fmla="*/ 498794 w 2972814"/>
                <a:gd name="connsiteY24" fmla="*/ 128339 h 128338"/>
                <a:gd name="connsiteX25" fmla="*/ 518746 w 2972814"/>
                <a:gd name="connsiteY25" fmla="*/ 128339 h 128338"/>
                <a:gd name="connsiteX26" fmla="*/ 538698 w 2972814"/>
                <a:gd name="connsiteY26" fmla="*/ 128339 h 128338"/>
                <a:gd name="connsiteX27" fmla="*/ 558649 w 2972814"/>
                <a:gd name="connsiteY27" fmla="*/ 128339 h 128338"/>
                <a:gd name="connsiteX28" fmla="*/ 578601 w 2972814"/>
                <a:gd name="connsiteY28" fmla="*/ 128339 h 128338"/>
                <a:gd name="connsiteX29" fmla="*/ 598553 w 2972814"/>
                <a:gd name="connsiteY29" fmla="*/ 128339 h 128338"/>
                <a:gd name="connsiteX30" fmla="*/ 618505 w 2972814"/>
                <a:gd name="connsiteY30" fmla="*/ 128339 h 128338"/>
                <a:gd name="connsiteX31" fmla="*/ 638457 w 2972814"/>
                <a:gd name="connsiteY31" fmla="*/ 128339 h 128338"/>
                <a:gd name="connsiteX32" fmla="*/ 658408 w 2972814"/>
                <a:gd name="connsiteY32" fmla="*/ 128339 h 128338"/>
                <a:gd name="connsiteX33" fmla="*/ 678361 w 2972814"/>
                <a:gd name="connsiteY33" fmla="*/ 128339 h 128338"/>
                <a:gd name="connsiteX34" fmla="*/ 698312 w 2972814"/>
                <a:gd name="connsiteY34" fmla="*/ 128339 h 128338"/>
                <a:gd name="connsiteX35" fmla="*/ 718264 w 2972814"/>
                <a:gd name="connsiteY35" fmla="*/ 128339 h 128338"/>
                <a:gd name="connsiteX36" fmla="*/ 738215 w 2972814"/>
                <a:gd name="connsiteY36" fmla="*/ 128339 h 128338"/>
                <a:gd name="connsiteX37" fmla="*/ 758168 w 2972814"/>
                <a:gd name="connsiteY37" fmla="*/ 128339 h 128338"/>
                <a:gd name="connsiteX38" fmla="*/ 778119 w 2972814"/>
                <a:gd name="connsiteY38" fmla="*/ 128339 h 128338"/>
                <a:gd name="connsiteX39" fmla="*/ 798071 w 2972814"/>
                <a:gd name="connsiteY39" fmla="*/ 128339 h 128338"/>
                <a:gd name="connsiteX40" fmla="*/ 818022 w 2972814"/>
                <a:gd name="connsiteY40" fmla="*/ 128339 h 128338"/>
                <a:gd name="connsiteX41" fmla="*/ 837975 w 2972814"/>
                <a:gd name="connsiteY41" fmla="*/ 128339 h 128338"/>
                <a:gd name="connsiteX42" fmla="*/ 857926 w 2972814"/>
                <a:gd name="connsiteY42" fmla="*/ 128339 h 128338"/>
                <a:gd name="connsiteX43" fmla="*/ 877878 w 2972814"/>
                <a:gd name="connsiteY43" fmla="*/ 128339 h 128338"/>
                <a:gd name="connsiteX44" fmla="*/ 897829 w 2972814"/>
                <a:gd name="connsiteY44" fmla="*/ 128339 h 128338"/>
                <a:gd name="connsiteX45" fmla="*/ 917782 w 2972814"/>
                <a:gd name="connsiteY45" fmla="*/ 128339 h 128338"/>
                <a:gd name="connsiteX46" fmla="*/ 937733 w 2972814"/>
                <a:gd name="connsiteY46" fmla="*/ 128339 h 128338"/>
                <a:gd name="connsiteX47" fmla="*/ 957685 w 2972814"/>
                <a:gd name="connsiteY47" fmla="*/ 128339 h 128338"/>
                <a:gd name="connsiteX48" fmla="*/ 977636 w 2972814"/>
                <a:gd name="connsiteY48" fmla="*/ 128339 h 128338"/>
                <a:gd name="connsiteX49" fmla="*/ 997589 w 2972814"/>
                <a:gd name="connsiteY49" fmla="*/ 128339 h 128338"/>
                <a:gd name="connsiteX50" fmla="*/ 1017541 w 2972814"/>
                <a:gd name="connsiteY50" fmla="*/ 128339 h 128338"/>
                <a:gd name="connsiteX51" fmla="*/ 1037492 w 2972814"/>
                <a:gd name="connsiteY51" fmla="*/ 128339 h 128338"/>
                <a:gd name="connsiteX52" fmla="*/ 1057444 w 2972814"/>
                <a:gd name="connsiteY52" fmla="*/ 128339 h 128338"/>
                <a:gd name="connsiteX53" fmla="*/ 1077396 w 2972814"/>
                <a:gd name="connsiteY53" fmla="*/ 128339 h 128338"/>
                <a:gd name="connsiteX54" fmla="*/ 1097348 w 2972814"/>
                <a:gd name="connsiteY54" fmla="*/ 128339 h 128338"/>
                <a:gd name="connsiteX55" fmla="*/ 1117299 w 2972814"/>
                <a:gd name="connsiteY55" fmla="*/ 128339 h 128338"/>
                <a:gd name="connsiteX56" fmla="*/ 1137251 w 2972814"/>
                <a:gd name="connsiteY56" fmla="*/ 128339 h 128338"/>
                <a:gd name="connsiteX57" fmla="*/ 1157203 w 2972814"/>
                <a:gd name="connsiteY57" fmla="*/ 128339 h 128338"/>
                <a:gd name="connsiteX58" fmla="*/ 1177155 w 2972814"/>
                <a:gd name="connsiteY58" fmla="*/ 128339 h 128338"/>
                <a:gd name="connsiteX59" fmla="*/ 1197106 w 2972814"/>
                <a:gd name="connsiteY59" fmla="*/ 128339 h 128338"/>
                <a:gd name="connsiteX60" fmla="*/ 1217058 w 2972814"/>
                <a:gd name="connsiteY60" fmla="*/ 128339 h 128338"/>
                <a:gd name="connsiteX61" fmla="*/ 1237010 w 2972814"/>
                <a:gd name="connsiteY61" fmla="*/ 128339 h 128338"/>
                <a:gd name="connsiteX62" fmla="*/ 1256962 w 2972814"/>
                <a:gd name="connsiteY62" fmla="*/ 128339 h 128338"/>
                <a:gd name="connsiteX63" fmla="*/ 1276913 w 2972814"/>
                <a:gd name="connsiteY63" fmla="*/ 128339 h 128338"/>
                <a:gd name="connsiteX64" fmla="*/ 1296865 w 2972814"/>
                <a:gd name="connsiteY64" fmla="*/ 128339 h 128338"/>
                <a:gd name="connsiteX65" fmla="*/ 1316817 w 2972814"/>
                <a:gd name="connsiteY65" fmla="*/ 128339 h 128338"/>
                <a:gd name="connsiteX66" fmla="*/ 1336769 w 2972814"/>
                <a:gd name="connsiteY66" fmla="*/ 128339 h 128338"/>
                <a:gd name="connsiteX67" fmla="*/ 1356720 w 2972814"/>
                <a:gd name="connsiteY67" fmla="*/ 128339 h 128338"/>
                <a:gd name="connsiteX68" fmla="*/ 1376672 w 2972814"/>
                <a:gd name="connsiteY68" fmla="*/ 128339 h 128338"/>
                <a:gd name="connsiteX69" fmla="*/ 1396625 w 2972814"/>
                <a:gd name="connsiteY69" fmla="*/ 128339 h 128338"/>
                <a:gd name="connsiteX70" fmla="*/ 1416576 w 2972814"/>
                <a:gd name="connsiteY70" fmla="*/ 128339 h 128338"/>
                <a:gd name="connsiteX71" fmla="*/ 1436528 w 2972814"/>
                <a:gd name="connsiteY71" fmla="*/ 128339 h 128338"/>
                <a:gd name="connsiteX72" fmla="*/ 1456479 w 2972814"/>
                <a:gd name="connsiteY72" fmla="*/ 128339 h 128338"/>
                <a:gd name="connsiteX73" fmla="*/ 1476432 w 2972814"/>
                <a:gd name="connsiteY73" fmla="*/ 128339 h 128338"/>
                <a:gd name="connsiteX74" fmla="*/ 1496383 w 2972814"/>
                <a:gd name="connsiteY74" fmla="*/ 128339 h 128338"/>
                <a:gd name="connsiteX75" fmla="*/ 1516335 w 2972814"/>
                <a:gd name="connsiteY75" fmla="*/ 128339 h 128338"/>
                <a:gd name="connsiteX76" fmla="*/ 1536286 w 2972814"/>
                <a:gd name="connsiteY76" fmla="*/ 128339 h 128338"/>
                <a:gd name="connsiteX77" fmla="*/ 1556239 w 2972814"/>
                <a:gd name="connsiteY77" fmla="*/ 128339 h 128338"/>
                <a:gd name="connsiteX78" fmla="*/ 1576190 w 2972814"/>
                <a:gd name="connsiteY78" fmla="*/ 128339 h 128338"/>
                <a:gd name="connsiteX79" fmla="*/ 1596142 w 2972814"/>
                <a:gd name="connsiteY79" fmla="*/ 128339 h 128338"/>
                <a:gd name="connsiteX80" fmla="*/ 1616093 w 2972814"/>
                <a:gd name="connsiteY80" fmla="*/ 128339 h 128338"/>
                <a:gd name="connsiteX81" fmla="*/ 1636046 w 2972814"/>
                <a:gd name="connsiteY81" fmla="*/ 128339 h 128338"/>
                <a:gd name="connsiteX82" fmla="*/ 1655997 w 2972814"/>
                <a:gd name="connsiteY82" fmla="*/ 128339 h 128338"/>
                <a:gd name="connsiteX83" fmla="*/ 1675949 w 2972814"/>
                <a:gd name="connsiteY83" fmla="*/ 128339 h 128338"/>
                <a:gd name="connsiteX84" fmla="*/ 1695900 w 2972814"/>
                <a:gd name="connsiteY84" fmla="*/ 128339 h 128338"/>
                <a:gd name="connsiteX85" fmla="*/ 1715853 w 2972814"/>
                <a:gd name="connsiteY85" fmla="*/ 128339 h 128338"/>
                <a:gd name="connsiteX86" fmla="*/ 1735804 w 2972814"/>
                <a:gd name="connsiteY86" fmla="*/ 128339 h 128338"/>
                <a:gd name="connsiteX87" fmla="*/ 1755756 w 2972814"/>
                <a:gd name="connsiteY87" fmla="*/ 128339 h 128338"/>
                <a:gd name="connsiteX88" fmla="*/ 1775707 w 2972814"/>
                <a:gd name="connsiteY88" fmla="*/ 128339 h 128338"/>
                <a:gd name="connsiteX89" fmla="*/ 1795660 w 2972814"/>
                <a:gd name="connsiteY89" fmla="*/ 128339 h 128338"/>
                <a:gd name="connsiteX90" fmla="*/ 1815612 w 2972814"/>
                <a:gd name="connsiteY90" fmla="*/ 128339 h 128338"/>
                <a:gd name="connsiteX91" fmla="*/ 1835563 w 2972814"/>
                <a:gd name="connsiteY91" fmla="*/ 128339 h 128338"/>
                <a:gd name="connsiteX92" fmla="*/ 1855515 w 2972814"/>
                <a:gd name="connsiteY92" fmla="*/ 128339 h 128338"/>
                <a:gd name="connsiteX93" fmla="*/ 1875467 w 2972814"/>
                <a:gd name="connsiteY93" fmla="*/ 128339 h 128338"/>
                <a:gd name="connsiteX94" fmla="*/ 1895419 w 2972814"/>
                <a:gd name="connsiteY94" fmla="*/ 128339 h 128338"/>
                <a:gd name="connsiteX95" fmla="*/ 1915370 w 2972814"/>
                <a:gd name="connsiteY95" fmla="*/ 128339 h 128338"/>
                <a:gd name="connsiteX96" fmla="*/ 1935322 w 2972814"/>
                <a:gd name="connsiteY96" fmla="*/ 128339 h 128338"/>
                <a:gd name="connsiteX97" fmla="*/ 1955274 w 2972814"/>
                <a:gd name="connsiteY97" fmla="*/ 128339 h 128338"/>
                <a:gd name="connsiteX98" fmla="*/ 1975226 w 2972814"/>
                <a:gd name="connsiteY98" fmla="*/ 128339 h 128338"/>
                <a:gd name="connsiteX99" fmla="*/ 1995177 w 2972814"/>
                <a:gd name="connsiteY99" fmla="*/ 128339 h 128338"/>
                <a:gd name="connsiteX100" fmla="*/ 2015129 w 2972814"/>
                <a:gd name="connsiteY100" fmla="*/ 128339 h 128338"/>
                <a:gd name="connsiteX101" fmla="*/ 2035081 w 2972814"/>
                <a:gd name="connsiteY101" fmla="*/ 128339 h 128338"/>
                <a:gd name="connsiteX102" fmla="*/ 2055033 w 2972814"/>
                <a:gd name="connsiteY102" fmla="*/ 128339 h 128338"/>
                <a:gd name="connsiteX103" fmla="*/ 2074984 w 2972814"/>
                <a:gd name="connsiteY103" fmla="*/ 128339 h 128338"/>
                <a:gd name="connsiteX104" fmla="*/ 2094936 w 2972814"/>
                <a:gd name="connsiteY104" fmla="*/ 128339 h 128338"/>
                <a:gd name="connsiteX105" fmla="*/ 2114888 w 2972814"/>
                <a:gd name="connsiteY105" fmla="*/ 128339 h 128338"/>
                <a:gd name="connsiteX106" fmla="*/ 2134840 w 2972814"/>
                <a:gd name="connsiteY106" fmla="*/ 128339 h 128338"/>
                <a:gd name="connsiteX107" fmla="*/ 2154791 w 2972814"/>
                <a:gd name="connsiteY107" fmla="*/ 128339 h 128338"/>
                <a:gd name="connsiteX108" fmla="*/ 2174743 w 2972814"/>
                <a:gd name="connsiteY108" fmla="*/ 128339 h 128338"/>
                <a:gd name="connsiteX109" fmla="*/ 2194695 w 2972814"/>
                <a:gd name="connsiteY109" fmla="*/ 128339 h 128338"/>
                <a:gd name="connsiteX110" fmla="*/ 2214647 w 2972814"/>
                <a:gd name="connsiteY110" fmla="*/ 128339 h 128338"/>
                <a:gd name="connsiteX111" fmla="*/ 2234599 w 2972814"/>
                <a:gd name="connsiteY111" fmla="*/ 128339 h 128338"/>
                <a:gd name="connsiteX112" fmla="*/ 2254550 w 2972814"/>
                <a:gd name="connsiteY112" fmla="*/ 128339 h 128338"/>
                <a:gd name="connsiteX113" fmla="*/ 2274503 w 2972814"/>
                <a:gd name="connsiteY113" fmla="*/ 128339 h 128338"/>
                <a:gd name="connsiteX114" fmla="*/ 2294454 w 2972814"/>
                <a:gd name="connsiteY114" fmla="*/ 128339 h 128338"/>
                <a:gd name="connsiteX115" fmla="*/ 2314406 w 2972814"/>
                <a:gd name="connsiteY115" fmla="*/ 128339 h 128338"/>
                <a:gd name="connsiteX116" fmla="*/ 2334357 w 2972814"/>
                <a:gd name="connsiteY116" fmla="*/ 128339 h 128338"/>
                <a:gd name="connsiteX117" fmla="*/ 2354310 w 2972814"/>
                <a:gd name="connsiteY117" fmla="*/ 128339 h 128338"/>
                <a:gd name="connsiteX118" fmla="*/ 2374261 w 2972814"/>
                <a:gd name="connsiteY118" fmla="*/ 128339 h 128338"/>
                <a:gd name="connsiteX119" fmla="*/ 2394213 w 2972814"/>
                <a:gd name="connsiteY119" fmla="*/ 128339 h 128338"/>
                <a:gd name="connsiteX120" fmla="*/ 2414165 w 2972814"/>
                <a:gd name="connsiteY120" fmla="*/ 128339 h 128338"/>
                <a:gd name="connsiteX121" fmla="*/ 2434117 w 2972814"/>
                <a:gd name="connsiteY121" fmla="*/ 128339 h 128338"/>
                <a:gd name="connsiteX122" fmla="*/ 2454068 w 2972814"/>
                <a:gd name="connsiteY122" fmla="*/ 128339 h 128338"/>
                <a:gd name="connsiteX123" fmla="*/ 2474020 w 2972814"/>
                <a:gd name="connsiteY123" fmla="*/ 128339 h 128338"/>
                <a:gd name="connsiteX124" fmla="*/ 2493972 w 2972814"/>
                <a:gd name="connsiteY124" fmla="*/ 128339 h 128338"/>
                <a:gd name="connsiteX125" fmla="*/ 2513924 w 2972814"/>
                <a:gd name="connsiteY125" fmla="*/ 128339 h 128338"/>
                <a:gd name="connsiteX126" fmla="*/ 2533875 w 2972814"/>
                <a:gd name="connsiteY126" fmla="*/ 128339 h 128338"/>
                <a:gd name="connsiteX127" fmla="*/ 2553827 w 2972814"/>
                <a:gd name="connsiteY127" fmla="*/ 128339 h 128338"/>
                <a:gd name="connsiteX128" fmla="*/ 2573779 w 2972814"/>
                <a:gd name="connsiteY128" fmla="*/ 128339 h 128338"/>
                <a:gd name="connsiteX129" fmla="*/ 2593731 w 2972814"/>
                <a:gd name="connsiteY129" fmla="*/ 128339 h 128338"/>
                <a:gd name="connsiteX130" fmla="*/ 2613683 w 2972814"/>
                <a:gd name="connsiteY130" fmla="*/ 128339 h 128338"/>
                <a:gd name="connsiteX131" fmla="*/ 2633634 w 2972814"/>
                <a:gd name="connsiteY131" fmla="*/ 128339 h 128338"/>
                <a:gd name="connsiteX132" fmla="*/ 2653586 w 2972814"/>
                <a:gd name="connsiteY132" fmla="*/ 128339 h 128338"/>
                <a:gd name="connsiteX133" fmla="*/ 2673538 w 2972814"/>
                <a:gd name="connsiteY133" fmla="*/ 128339 h 128338"/>
                <a:gd name="connsiteX134" fmla="*/ 2693490 w 2972814"/>
                <a:gd name="connsiteY134" fmla="*/ 128339 h 128338"/>
                <a:gd name="connsiteX135" fmla="*/ 2713441 w 2972814"/>
                <a:gd name="connsiteY135" fmla="*/ 128339 h 128338"/>
                <a:gd name="connsiteX136" fmla="*/ 2733393 w 2972814"/>
                <a:gd name="connsiteY136" fmla="*/ 128339 h 128338"/>
                <a:gd name="connsiteX137" fmla="*/ 2753345 w 2972814"/>
                <a:gd name="connsiteY137" fmla="*/ 128339 h 128338"/>
                <a:gd name="connsiteX138" fmla="*/ 2773297 w 2972814"/>
                <a:gd name="connsiteY138" fmla="*/ 128339 h 128338"/>
                <a:gd name="connsiteX139" fmla="*/ 2793248 w 2972814"/>
                <a:gd name="connsiteY139" fmla="*/ 128339 h 128338"/>
                <a:gd name="connsiteX140" fmla="*/ 2813200 w 2972814"/>
                <a:gd name="connsiteY140" fmla="*/ 128339 h 128338"/>
                <a:gd name="connsiteX141" fmla="*/ 2833152 w 2972814"/>
                <a:gd name="connsiteY141" fmla="*/ 128339 h 128338"/>
                <a:gd name="connsiteX142" fmla="*/ 2853104 w 2972814"/>
                <a:gd name="connsiteY142" fmla="*/ 128339 h 128338"/>
                <a:gd name="connsiteX143" fmla="*/ 2873055 w 2972814"/>
                <a:gd name="connsiteY143" fmla="*/ 128339 h 128338"/>
                <a:gd name="connsiteX144" fmla="*/ 2893007 w 2972814"/>
                <a:gd name="connsiteY144" fmla="*/ 128339 h 128338"/>
                <a:gd name="connsiteX145" fmla="*/ 2912959 w 2972814"/>
                <a:gd name="connsiteY145" fmla="*/ 128339 h 128338"/>
                <a:gd name="connsiteX146" fmla="*/ 2932911 w 2972814"/>
                <a:gd name="connsiteY146" fmla="*/ 128339 h 128338"/>
                <a:gd name="connsiteX147" fmla="*/ 2952862 w 2972814"/>
                <a:gd name="connsiteY147" fmla="*/ 128339 h 128338"/>
                <a:gd name="connsiteX148" fmla="*/ 2972814 w 2972814"/>
                <a:gd name="connsiteY148" fmla="*/ 128339 h 128338"/>
                <a:gd name="connsiteX149" fmla="*/ 2972814 w 2972814"/>
                <a:gd name="connsiteY149" fmla="*/ 126168 h 128338"/>
                <a:gd name="connsiteX150" fmla="*/ 2972814 w 2972814"/>
                <a:gd name="connsiteY150" fmla="*/ 116177 h 128338"/>
                <a:gd name="connsiteX151" fmla="*/ 2972814 w 2972814"/>
                <a:gd name="connsiteY151" fmla="*/ 106185 h 128338"/>
                <a:gd name="connsiteX152" fmla="*/ 2972814 w 2972814"/>
                <a:gd name="connsiteY152" fmla="*/ 96194 h 128338"/>
                <a:gd name="connsiteX153" fmla="*/ 2972814 w 2972814"/>
                <a:gd name="connsiteY153" fmla="*/ 86202 h 128338"/>
                <a:gd name="connsiteX154" fmla="*/ 2972814 w 2972814"/>
                <a:gd name="connsiteY154" fmla="*/ 76211 h 128338"/>
                <a:gd name="connsiteX155" fmla="*/ 2972814 w 2972814"/>
                <a:gd name="connsiteY155" fmla="*/ 66219 h 128338"/>
                <a:gd name="connsiteX156" fmla="*/ 2972814 w 2972814"/>
                <a:gd name="connsiteY156" fmla="*/ 56228 h 128338"/>
                <a:gd name="connsiteX157" fmla="*/ 2972814 w 2972814"/>
                <a:gd name="connsiteY157" fmla="*/ 46236 h 128338"/>
                <a:gd name="connsiteX158" fmla="*/ 2972814 w 2972814"/>
                <a:gd name="connsiteY158" fmla="*/ 36245 h 128338"/>
                <a:gd name="connsiteX159" fmla="*/ 2972814 w 2972814"/>
                <a:gd name="connsiteY159" fmla="*/ 26253 h 128338"/>
                <a:gd name="connsiteX160" fmla="*/ 2972814 w 2972814"/>
                <a:gd name="connsiteY160" fmla="*/ 16262 h 128338"/>
                <a:gd name="connsiteX161" fmla="*/ 2972814 w 2972814"/>
                <a:gd name="connsiteY161" fmla="*/ 6270 h 128338"/>
                <a:gd name="connsiteX162" fmla="*/ 2972814 w 2972814"/>
                <a:gd name="connsiteY162" fmla="*/ 0 h 128338"/>
                <a:gd name="connsiteX163" fmla="*/ 2952862 w 2972814"/>
                <a:gd name="connsiteY163" fmla="*/ 0 h 128338"/>
                <a:gd name="connsiteX164" fmla="*/ 2932911 w 2972814"/>
                <a:gd name="connsiteY164" fmla="*/ 0 h 128338"/>
                <a:gd name="connsiteX165" fmla="*/ 2912959 w 2972814"/>
                <a:gd name="connsiteY165" fmla="*/ 0 h 128338"/>
                <a:gd name="connsiteX166" fmla="*/ 2893007 w 2972814"/>
                <a:gd name="connsiteY166" fmla="*/ 0 h 128338"/>
                <a:gd name="connsiteX167" fmla="*/ 2873055 w 2972814"/>
                <a:gd name="connsiteY167" fmla="*/ 0 h 128338"/>
                <a:gd name="connsiteX168" fmla="*/ 2853104 w 2972814"/>
                <a:gd name="connsiteY168" fmla="*/ 0 h 128338"/>
                <a:gd name="connsiteX169" fmla="*/ 2833152 w 2972814"/>
                <a:gd name="connsiteY169" fmla="*/ 0 h 128338"/>
                <a:gd name="connsiteX170" fmla="*/ 2813200 w 2972814"/>
                <a:gd name="connsiteY170" fmla="*/ 0 h 128338"/>
                <a:gd name="connsiteX171" fmla="*/ 2793248 w 2972814"/>
                <a:gd name="connsiteY171" fmla="*/ 0 h 128338"/>
                <a:gd name="connsiteX172" fmla="*/ 2773297 w 2972814"/>
                <a:gd name="connsiteY172" fmla="*/ 0 h 128338"/>
                <a:gd name="connsiteX173" fmla="*/ 2753345 w 2972814"/>
                <a:gd name="connsiteY173" fmla="*/ 0 h 128338"/>
                <a:gd name="connsiteX174" fmla="*/ 2733393 w 2972814"/>
                <a:gd name="connsiteY174" fmla="*/ 0 h 128338"/>
                <a:gd name="connsiteX175" fmla="*/ 2713441 w 2972814"/>
                <a:gd name="connsiteY175" fmla="*/ 0 h 128338"/>
                <a:gd name="connsiteX176" fmla="*/ 2693490 w 2972814"/>
                <a:gd name="connsiteY176" fmla="*/ 0 h 128338"/>
                <a:gd name="connsiteX177" fmla="*/ 2673538 w 2972814"/>
                <a:gd name="connsiteY177" fmla="*/ 0 h 128338"/>
                <a:gd name="connsiteX178" fmla="*/ 2653586 w 2972814"/>
                <a:gd name="connsiteY178" fmla="*/ 0 h 128338"/>
                <a:gd name="connsiteX179" fmla="*/ 2633634 w 2972814"/>
                <a:gd name="connsiteY179" fmla="*/ 0 h 128338"/>
                <a:gd name="connsiteX180" fmla="*/ 2613683 w 2972814"/>
                <a:gd name="connsiteY180" fmla="*/ 0 h 128338"/>
                <a:gd name="connsiteX181" fmla="*/ 2593731 w 2972814"/>
                <a:gd name="connsiteY181" fmla="*/ 0 h 128338"/>
                <a:gd name="connsiteX182" fmla="*/ 2573779 w 2972814"/>
                <a:gd name="connsiteY182" fmla="*/ 0 h 128338"/>
                <a:gd name="connsiteX183" fmla="*/ 2553827 w 2972814"/>
                <a:gd name="connsiteY183" fmla="*/ 0 h 128338"/>
                <a:gd name="connsiteX184" fmla="*/ 2533875 w 2972814"/>
                <a:gd name="connsiteY184" fmla="*/ 0 h 128338"/>
                <a:gd name="connsiteX185" fmla="*/ 2513924 w 2972814"/>
                <a:gd name="connsiteY185" fmla="*/ 0 h 128338"/>
                <a:gd name="connsiteX186" fmla="*/ 2493972 w 2972814"/>
                <a:gd name="connsiteY186" fmla="*/ 0 h 128338"/>
                <a:gd name="connsiteX187" fmla="*/ 2474020 w 2972814"/>
                <a:gd name="connsiteY187" fmla="*/ 0 h 128338"/>
                <a:gd name="connsiteX188" fmla="*/ 2454068 w 2972814"/>
                <a:gd name="connsiteY188" fmla="*/ 0 h 128338"/>
                <a:gd name="connsiteX189" fmla="*/ 2434117 w 2972814"/>
                <a:gd name="connsiteY189" fmla="*/ 0 h 128338"/>
                <a:gd name="connsiteX190" fmla="*/ 2414165 w 2972814"/>
                <a:gd name="connsiteY190" fmla="*/ 0 h 128338"/>
                <a:gd name="connsiteX191" fmla="*/ 2394213 w 2972814"/>
                <a:gd name="connsiteY191" fmla="*/ 0 h 128338"/>
                <a:gd name="connsiteX192" fmla="*/ 2374261 w 2972814"/>
                <a:gd name="connsiteY192" fmla="*/ 0 h 128338"/>
                <a:gd name="connsiteX193" fmla="*/ 2354310 w 2972814"/>
                <a:gd name="connsiteY193" fmla="*/ 0 h 128338"/>
                <a:gd name="connsiteX194" fmla="*/ 2334357 w 2972814"/>
                <a:gd name="connsiteY194" fmla="*/ 0 h 128338"/>
                <a:gd name="connsiteX195" fmla="*/ 2314406 w 2972814"/>
                <a:gd name="connsiteY195" fmla="*/ 0 h 128338"/>
                <a:gd name="connsiteX196" fmla="*/ 2294454 w 2972814"/>
                <a:gd name="connsiteY196" fmla="*/ 0 h 128338"/>
                <a:gd name="connsiteX197" fmla="*/ 2274503 w 2972814"/>
                <a:gd name="connsiteY197" fmla="*/ 0 h 128338"/>
                <a:gd name="connsiteX198" fmla="*/ 2254550 w 2972814"/>
                <a:gd name="connsiteY198" fmla="*/ 0 h 128338"/>
                <a:gd name="connsiteX199" fmla="*/ 2234599 w 2972814"/>
                <a:gd name="connsiteY199" fmla="*/ 0 h 128338"/>
                <a:gd name="connsiteX200" fmla="*/ 2214647 w 2972814"/>
                <a:gd name="connsiteY200" fmla="*/ 0 h 128338"/>
                <a:gd name="connsiteX201" fmla="*/ 2194695 w 2972814"/>
                <a:gd name="connsiteY201" fmla="*/ 0 h 128338"/>
                <a:gd name="connsiteX202" fmla="*/ 2174743 w 2972814"/>
                <a:gd name="connsiteY202" fmla="*/ 0 h 128338"/>
                <a:gd name="connsiteX203" fmla="*/ 2154791 w 2972814"/>
                <a:gd name="connsiteY203" fmla="*/ 0 h 128338"/>
                <a:gd name="connsiteX204" fmla="*/ 2134840 w 2972814"/>
                <a:gd name="connsiteY204" fmla="*/ 0 h 128338"/>
                <a:gd name="connsiteX205" fmla="*/ 2114888 w 2972814"/>
                <a:gd name="connsiteY205" fmla="*/ 0 h 128338"/>
                <a:gd name="connsiteX206" fmla="*/ 2094936 w 2972814"/>
                <a:gd name="connsiteY206" fmla="*/ 0 h 128338"/>
                <a:gd name="connsiteX207" fmla="*/ 2074984 w 2972814"/>
                <a:gd name="connsiteY207" fmla="*/ 0 h 128338"/>
                <a:gd name="connsiteX208" fmla="*/ 2055033 w 2972814"/>
                <a:gd name="connsiteY208" fmla="*/ 0 h 128338"/>
                <a:gd name="connsiteX209" fmla="*/ 2035081 w 2972814"/>
                <a:gd name="connsiteY209" fmla="*/ 0 h 128338"/>
                <a:gd name="connsiteX210" fmla="*/ 2015129 w 2972814"/>
                <a:gd name="connsiteY210" fmla="*/ 0 h 128338"/>
                <a:gd name="connsiteX211" fmla="*/ 1995177 w 2972814"/>
                <a:gd name="connsiteY211" fmla="*/ 0 h 128338"/>
                <a:gd name="connsiteX212" fmla="*/ 1975226 w 2972814"/>
                <a:gd name="connsiteY212" fmla="*/ 0 h 128338"/>
                <a:gd name="connsiteX213" fmla="*/ 1955274 w 2972814"/>
                <a:gd name="connsiteY213" fmla="*/ 0 h 128338"/>
                <a:gd name="connsiteX214" fmla="*/ 1935322 w 2972814"/>
                <a:gd name="connsiteY214" fmla="*/ 0 h 128338"/>
                <a:gd name="connsiteX215" fmla="*/ 1915370 w 2972814"/>
                <a:gd name="connsiteY215" fmla="*/ 0 h 128338"/>
                <a:gd name="connsiteX216" fmla="*/ 1895419 w 2972814"/>
                <a:gd name="connsiteY216" fmla="*/ 0 h 128338"/>
                <a:gd name="connsiteX217" fmla="*/ 1875467 w 2972814"/>
                <a:gd name="connsiteY217" fmla="*/ 0 h 128338"/>
                <a:gd name="connsiteX218" fmla="*/ 1855515 w 2972814"/>
                <a:gd name="connsiteY218" fmla="*/ 0 h 128338"/>
                <a:gd name="connsiteX219" fmla="*/ 1835563 w 2972814"/>
                <a:gd name="connsiteY219" fmla="*/ 0 h 128338"/>
                <a:gd name="connsiteX220" fmla="*/ 1815612 w 2972814"/>
                <a:gd name="connsiteY220" fmla="*/ 0 h 128338"/>
                <a:gd name="connsiteX221" fmla="*/ 1795660 w 2972814"/>
                <a:gd name="connsiteY221" fmla="*/ 0 h 128338"/>
                <a:gd name="connsiteX222" fmla="*/ 1775707 w 2972814"/>
                <a:gd name="connsiteY222" fmla="*/ 0 h 128338"/>
                <a:gd name="connsiteX223" fmla="*/ 1755756 w 2972814"/>
                <a:gd name="connsiteY223" fmla="*/ 0 h 128338"/>
                <a:gd name="connsiteX224" fmla="*/ 1735804 w 2972814"/>
                <a:gd name="connsiteY224" fmla="*/ 0 h 128338"/>
                <a:gd name="connsiteX225" fmla="*/ 1715853 w 2972814"/>
                <a:gd name="connsiteY225" fmla="*/ 0 h 128338"/>
                <a:gd name="connsiteX226" fmla="*/ 1695900 w 2972814"/>
                <a:gd name="connsiteY226" fmla="*/ 0 h 128338"/>
                <a:gd name="connsiteX227" fmla="*/ 1675949 w 2972814"/>
                <a:gd name="connsiteY227" fmla="*/ 0 h 128338"/>
                <a:gd name="connsiteX228" fmla="*/ 1655997 w 2972814"/>
                <a:gd name="connsiteY228" fmla="*/ 0 h 128338"/>
                <a:gd name="connsiteX229" fmla="*/ 1636046 w 2972814"/>
                <a:gd name="connsiteY229" fmla="*/ 0 h 128338"/>
                <a:gd name="connsiteX230" fmla="*/ 1616093 w 2972814"/>
                <a:gd name="connsiteY230" fmla="*/ 0 h 128338"/>
                <a:gd name="connsiteX231" fmla="*/ 1596142 w 2972814"/>
                <a:gd name="connsiteY231" fmla="*/ 0 h 128338"/>
                <a:gd name="connsiteX232" fmla="*/ 1576190 w 2972814"/>
                <a:gd name="connsiteY232" fmla="*/ 0 h 128338"/>
                <a:gd name="connsiteX233" fmla="*/ 1556239 w 2972814"/>
                <a:gd name="connsiteY233" fmla="*/ 0 h 128338"/>
                <a:gd name="connsiteX234" fmla="*/ 1536286 w 2972814"/>
                <a:gd name="connsiteY234" fmla="*/ 0 h 128338"/>
                <a:gd name="connsiteX235" fmla="*/ 1516335 w 2972814"/>
                <a:gd name="connsiteY235" fmla="*/ 0 h 128338"/>
                <a:gd name="connsiteX236" fmla="*/ 1496383 w 2972814"/>
                <a:gd name="connsiteY236" fmla="*/ 0 h 128338"/>
                <a:gd name="connsiteX237" fmla="*/ 1476432 w 2972814"/>
                <a:gd name="connsiteY237" fmla="*/ 0 h 128338"/>
                <a:gd name="connsiteX238" fmla="*/ 1456479 w 2972814"/>
                <a:gd name="connsiteY238" fmla="*/ 0 h 128338"/>
                <a:gd name="connsiteX239" fmla="*/ 1436528 w 2972814"/>
                <a:gd name="connsiteY239" fmla="*/ 0 h 128338"/>
                <a:gd name="connsiteX240" fmla="*/ 1416576 w 2972814"/>
                <a:gd name="connsiteY240" fmla="*/ 0 h 128338"/>
                <a:gd name="connsiteX241" fmla="*/ 1396625 w 2972814"/>
                <a:gd name="connsiteY241" fmla="*/ 0 h 128338"/>
                <a:gd name="connsiteX242" fmla="*/ 1376672 w 2972814"/>
                <a:gd name="connsiteY242" fmla="*/ 0 h 128338"/>
                <a:gd name="connsiteX243" fmla="*/ 1356720 w 2972814"/>
                <a:gd name="connsiteY243" fmla="*/ 0 h 128338"/>
                <a:gd name="connsiteX244" fmla="*/ 1336769 w 2972814"/>
                <a:gd name="connsiteY244" fmla="*/ 0 h 128338"/>
                <a:gd name="connsiteX245" fmla="*/ 1316817 w 2972814"/>
                <a:gd name="connsiteY245" fmla="*/ 0 h 128338"/>
                <a:gd name="connsiteX246" fmla="*/ 1296865 w 2972814"/>
                <a:gd name="connsiteY246" fmla="*/ 0 h 128338"/>
                <a:gd name="connsiteX247" fmla="*/ 1276913 w 2972814"/>
                <a:gd name="connsiteY247" fmla="*/ 0 h 128338"/>
                <a:gd name="connsiteX248" fmla="*/ 1256962 w 2972814"/>
                <a:gd name="connsiteY248" fmla="*/ 0 h 128338"/>
                <a:gd name="connsiteX249" fmla="*/ 1237010 w 2972814"/>
                <a:gd name="connsiteY249" fmla="*/ 0 h 128338"/>
                <a:gd name="connsiteX250" fmla="*/ 1217058 w 2972814"/>
                <a:gd name="connsiteY250" fmla="*/ 0 h 128338"/>
                <a:gd name="connsiteX251" fmla="*/ 1197106 w 2972814"/>
                <a:gd name="connsiteY251" fmla="*/ 0 h 128338"/>
                <a:gd name="connsiteX252" fmla="*/ 1177155 w 2972814"/>
                <a:gd name="connsiteY252" fmla="*/ 0 h 128338"/>
                <a:gd name="connsiteX253" fmla="*/ 1157203 w 2972814"/>
                <a:gd name="connsiteY253" fmla="*/ 0 h 128338"/>
                <a:gd name="connsiteX254" fmla="*/ 1137251 w 2972814"/>
                <a:gd name="connsiteY254" fmla="*/ 0 h 128338"/>
                <a:gd name="connsiteX255" fmla="*/ 1117299 w 2972814"/>
                <a:gd name="connsiteY255" fmla="*/ 0 h 128338"/>
                <a:gd name="connsiteX256" fmla="*/ 1097348 w 2972814"/>
                <a:gd name="connsiteY256" fmla="*/ 0 h 128338"/>
                <a:gd name="connsiteX257" fmla="*/ 1077396 w 2972814"/>
                <a:gd name="connsiteY257" fmla="*/ 0 h 128338"/>
                <a:gd name="connsiteX258" fmla="*/ 1057444 w 2972814"/>
                <a:gd name="connsiteY258" fmla="*/ 0 h 128338"/>
                <a:gd name="connsiteX259" fmla="*/ 1037492 w 2972814"/>
                <a:gd name="connsiteY259" fmla="*/ 0 h 128338"/>
                <a:gd name="connsiteX260" fmla="*/ 1017541 w 2972814"/>
                <a:gd name="connsiteY260" fmla="*/ 0 h 128338"/>
                <a:gd name="connsiteX261" fmla="*/ 997589 w 2972814"/>
                <a:gd name="connsiteY261" fmla="*/ 0 h 128338"/>
                <a:gd name="connsiteX262" fmla="*/ 977636 w 2972814"/>
                <a:gd name="connsiteY262" fmla="*/ 0 h 128338"/>
                <a:gd name="connsiteX263" fmla="*/ 957685 w 2972814"/>
                <a:gd name="connsiteY263" fmla="*/ 0 h 128338"/>
                <a:gd name="connsiteX264" fmla="*/ 937733 w 2972814"/>
                <a:gd name="connsiteY264" fmla="*/ 0 h 128338"/>
                <a:gd name="connsiteX265" fmla="*/ 917782 w 2972814"/>
                <a:gd name="connsiteY265" fmla="*/ 0 h 128338"/>
                <a:gd name="connsiteX266" fmla="*/ 897829 w 2972814"/>
                <a:gd name="connsiteY266" fmla="*/ 0 h 128338"/>
                <a:gd name="connsiteX267" fmla="*/ 877878 w 2972814"/>
                <a:gd name="connsiteY267" fmla="*/ 0 h 128338"/>
                <a:gd name="connsiteX268" fmla="*/ 857926 w 2972814"/>
                <a:gd name="connsiteY268" fmla="*/ 0 h 128338"/>
                <a:gd name="connsiteX269" fmla="*/ 837975 w 2972814"/>
                <a:gd name="connsiteY269" fmla="*/ 0 h 128338"/>
                <a:gd name="connsiteX270" fmla="*/ 818022 w 2972814"/>
                <a:gd name="connsiteY270" fmla="*/ 0 h 128338"/>
                <a:gd name="connsiteX271" fmla="*/ 798071 w 2972814"/>
                <a:gd name="connsiteY271" fmla="*/ 0 h 128338"/>
                <a:gd name="connsiteX272" fmla="*/ 778119 w 2972814"/>
                <a:gd name="connsiteY272" fmla="*/ 0 h 128338"/>
                <a:gd name="connsiteX273" fmla="*/ 758168 w 2972814"/>
                <a:gd name="connsiteY273" fmla="*/ 0 h 128338"/>
                <a:gd name="connsiteX274" fmla="*/ 738215 w 2972814"/>
                <a:gd name="connsiteY274" fmla="*/ 0 h 128338"/>
                <a:gd name="connsiteX275" fmla="*/ 718264 w 2972814"/>
                <a:gd name="connsiteY275" fmla="*/ 0 h 128338"/>
                <a:gd name="connsiteX276" fmla="*/ 698312 w 2972814"/>
                <a:gd name="connsiteY276" fmla="*/ 0 h 128338"/>
                <a:gd name="connsiteX277" fmla="*/ 678361 w 2972814"/>
                <a:gd name="connsiteY277" fmla="*/ 0 h 128338"/>
                <a:gd name="connsiteX278" fmla="*/ 658408 w 2972814"/>
                <a:gd name="connsiteY278" fmla="*/ 0 h 128338"/>
                <a:gd name="connsiteX279" fmla="*/ 638457 w 2972814"/>
                <a:gd name="connsiteY279" fmla="*/ 0 h 128338"/>
                <a:gd name="connsiteX280" fmla="*/ 618505 w 2972814"/>
                <a:gd name="connsiteY280" fmla="*/ 0 h 128338"/>
                <a:gd name="connsiteX281" fmla="*/ 598553 w 2972814"/>
                <a:gd name="connsiteY281" fmla="*/ 0 h 128338"/>
                <a:gd name="connsiteX282" fmla="*/ 578601 w 2972814"/>
                <a:gd name="connsiteY282" fmla="*/ 0 h 128338"/>
                <a:gd name="connsiteX283" fmla="*/ 558649 w 2972814"/>
                <a:gd name="connsiteY283" fmla="*/ 0 h 128338"/>
                <a:gd name="connsiteX284" fmla="*/ 538698 w 2972814"/>
                <a:gd name="connsiteY284" fmla="*/ 0 h 128338"/>
                <a:gd name="connsiteX285" fmla="*/ 518746 w 2972814"/>
                <a:gd name="connsiteY285" fmla="*/ 0 h 128338"/>
                <a:gd name="connsiteX286" fmla="*/ 498794 w 2972814"/>
                <a:gd name="connsiteY286" fmla="*/ 0 h 128338"/>
                <a:gd name="connsiteX287" fmla="*/ 478842 w 2972814"/>
                <a:gd name="connsiteY287" fmla="*/ 0 h 128338"/>
                <a:gd name="connsiteX288" fmla="*/ 458891 w 2972814"/>
                <a:gd name="connsiteY288" fmla="*/ 0 h 128338"/>
                <a:gd name="connsiteX289" fmla="*/ 438939 w 2972814"/>
                <a:gd name="connsiteY289" fmla="*/ 0 h 128338"/>
                <a:gd name="connsiteX290" fmla="*/ 418987 w 2972814"/>
                <a:gd name="connsiteY290" fmla="*/ 0 h 128338"/>
                <a:gd name="connsiteX291" fmla="*/ 399035 w 2972814"/>
                <a:gd name="connsiteY291" fmla="*/ 0 h 128338"/>
                <a:gd name="connsiteX292" fmla="*/ 379084 w 2972814"/>
                <a:gd name="connsiteY292" fmla="*/ 0 h 128338"/>
                <a:gd name="connsiteX293" fmla="*/ 359132 w 2972814"/>
                <a:gd name="connsiteY293" fmla="*/ 0 h 128338"/>
                <a:gd name="connsiteX294" fmla="*/ 339180 w 2972814"/>
                <a:gd name="connsiteY294" fmla="*/ 0 h 128338"/>
                <a:gd name="connsiteX295" fmla="*/ 319228 w 2972814"/>
                <a:gd name="connsiteY295" fmla="*/ 0 h 128338"/>
                <a:gd name="connsiteX296" fmla="*/ 299276 w 2972814"/>
                <a:gd name="connsiteY296" fmla="*/ 0 h 128338"/>
                <a:gd name="connsiteX297" fmla="*/ 279325 w 2972814"/>
                <a:gd name="connsiteY297" fmla="*/ 0 h 128338"/>
                <a:gd name="connsiteX298" fmla="*/ 259373 w 2972814"/>
                <a:gd name="connsiteY298" fmla="*/ 0 h 128338"/>
                <a:gd name="connsiteX299" fmla="*/ 239421 w 2972814"/>
                <a:gd name="connsiteY299" fmla="*/ 0 h 128338"/>
                <a:gd name="connsiteX300" fmla="*/ 219469 w 2972814"/>
                <a:gd name="connsiteY300" fmla="*/ 0 h 128338"/>
                <a:gd name="connsiteX301" fmla="*/ 199518 w 2972814"/>
                <a:gd name="connsiteY301" fmla="*/ 0 h 128338"/>
                <a:gd name="connsiteX302" fmla="*/ 179566 w 2972814"/>
                <a:gd name="connsiteY302" fmla="*/ 0 h 128338"/>
                <a:gd name="connsiteX303" fmla="*/ 159614 w 2972814"/>
                <a:gd name="connsiteY303" fmla="*/ 0 h 128338"/>
                <a:gd name="connsiteX304" fmla="*/ 139662 w 2972814"/>
                <a:gd name="connsiteY304" fmla="*/ 0 h 128338"/>
                <a:gd name="connsiteX305" fmla="*/ 119711 w 2972814"/>
                <a:gd name="connsiteY305" fmla="*/ 0 h 128338"/>
                <a:gd name="connsiteX306" fmla="*/ 99759 w 2972814"/>
                <a:gd name="connsiteY306" fmla="*/ 0 h 128338"/>
                <a:gd name="connsiteX307" fmla="*/ 79807 w 2972814"/>
                <a:gd name="connsiteY307" fmla="*/ 0 h 128338"/>
                <a:gd name="connsiteX308" fmla="*/ 59855 w 2972814"/>
                <a:gd name="connsiteY308" fmla="*/ 0 h 128338"/>
                <a:gd name="connsiteX309" fmla="*/ 39904 w 2972814"/>
                <a:gd name="connsiteY309" fmla="*/ 0 h 128338"/>
                <a:gd name="connsiteX310" fmla="*/ 19952 w 2972814"/>
                <a:gd name="connsiteY310" fmla="*/ 0 h 128338"/>
                <a:gd name="connsiteX311" fmla="*/ 0 w 2972814"/>
                <a:gd name="connsiteY311" fmla="*/ 0 h 128338"/>
                <a:gd name="connsiteX312" fmla="*/ 0 w 2972814"/>
                <a:gd name="connsiteY312" fmla="*/ 6270 h 128338"/>
                <a:gd name="connsiteX313" fmla="*/ 0 w 2972814"/>
                <a:gd name="connsiteY313" fmla="*/ 16262 h 128338"/>
                <a:gd name="connsiteX314" fmla="*/ 0 w 2972814"/>
                <a:gd name="connsiteY314" fmla="*/ 26253 h 128338"/>
                <a:gd name="connsiteX315" fmla="*/ 0 w 2972814"/>
                <a:gd name="connsiteY315" fmla="*/ 36245 h 128338"/>
                <a:gd name="connsiteX316" fmla="*/ 0 w 2972814"/>
                <a:gd name="connsiteY316" fmla="*/ 46236 h 128338"/>
                <a:gd name="connsiteX317" fmla="*/ 0 w 2972814"/>
                <a:gd name="connsiteY317" fmla="*/ 56228 h 128338"/>
                <a:gd name="connsiteX318" fmla="*/ 0 w 2972814"/>
                <a:gd name="connsiteY318" fmla="*/ 66219 h 128338"/>
                <a:gd name="connsiteX319" fmla="*/ 0 w 2972814"/>
                <a:gd name="connsiteY319" fmla="*/ 76211 h 128338"/>
                <a:gd name="connsiteX320" fmla="*/ 0 w 2972814"/>
                <a:gd name="connsiteY320" fmla="*/ 86202 h 128338"/>
                <a:gd name="connsiteX321" fmla="*/ 0 w 2972814"/>
                <a:gd name="connsiteY321" fmla="*/ 96194 h 128338"/>
                <a:gd name="connsiteX322" fmla="*/ 0 w 2972814"/>
                <a:gd name="connsiteY322" fmla="*/ 106185 h 128338"/>
                <a:gd name="connsiteX323" fmla="*/ 0 w 2972814"/>
                <a:gd name="connsiteY323" fmla="*/ 116177 h 128338"/>
                <a:gd name="connsiteX324" fmla="*/ 0 w 2972814"/>
                <a:gd name="connsiteY324" fmla="*/ 126168 h 128338"/>
                <a:gd name="connsiteX325" fmla="*/ 0 w 2972814"/>
                <a:gd name="connsiteY325" fmla="*/ 128339 h 12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8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6168"/>
                  </a:lnTo>
                  <a:lnTo>
                    <a:pt x="2972814" y="116177"/>
                  </a:lnTo>
                  <a:lnTo>
                    <a:pt x="2972814" y="106185"/>
                  </a:lnTo>
                  <a:lnTo>
                    <a:pt x="2972814" y="96194"/>
                  </a:lnTo>
                  <a:lnTo>
                    <a:pt x="2972814" y="86202"/>
                  </a:lnTo>
                  <a:lnTo>
                    <a:pt x="2972814" y="76211"/>
                  </a:lnTo>
                  <a:lnTo>
                    <a:pt x="2972814" y="66219"/>
                  </a:lnTo>
                  <a:lnTo>
                    <a:pt x="2972814" y="56228"/>
                  </a:lnTo>
                  <a:lnTo>
                    <a:pt x="2972814" y="46236"/>
                  </a:lnTo>
                  <a:lnTo>
                    <a:pt x="2972814" y="36245"/>
                  </a:lnTo>
                  <a:lnTo>
                    <a:pt x="2972814" y="26253"/>
                  </a:lnTo>
                  <a:lnTo>
                    <a:pt x="2972814" y="16262"/>
                  </a:lnTo>
                  <a:lnTo>
                    <a:pt x="2972814" y="627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270"/>
                  </a:lnTo>
                  <a:lnTo>
                    <a:pt x="0" y="16262"/>
                  </a:lnTo>
                  <a:lnTo>
                    <a:pt x="0" y="26253"/>
                  </a:lnTo>
                  <a:lnTo>
                    <a:pt x="0" y="36245"/>
                  </a:lnTo>
                  <a:lnTo>
                    <a:pt x="0" y="46236"/>
                  </a:lnTo>
                  <a:lnTo>
                    <a:pt x="0" y="56228"/>
                  </a:lnTo>
                  <a:lnTo>
                    <a:pt x="0" y="66219"/>
                  </a:lnTo>
                  <a:lnTo>
                    <a:pt x="0" y="76211"/>
                  </a:lnTo>
                  <a:lnTo>
                    <a:pt x="0" y="86202"/>
                  </a:lnTo>
                  <a:lnTo>
                    <a:pt x="0" y="96194"/>
                  </a:lnTo>
                  <a:lnTo>
                    <a:pt x="0" y="106185"/>
                  </a:lnTo>
                  <a:lnTo>
                    <a:pt x="0" y="116177"/>
                  </a:lnTo>
                  <a:lnTo>
                    <a:pt x="0" y="1261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AE8DE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任意多边形: 形状 2562">
              <a:extLst>
                <a:ext uri="{FF2B5EF4-FFF2-40B4-BE49-F238E27FC236}">
                  <a16:creationId xmlns:a16="http://schemas.microsoft.com/office/drawing/2014/main" id="{7A2200E1-987C-09E4-5EA4-EFEE957768F5}"/>
                </a:ext>
              </a:extLst>
            </p:cNvPr>
            <p:cNvSpPr/>
            <p:nvPr/>
          </p:nvSpPr>
          <p:spPr>
            <a:xfrm>
              <a:off x="16539286" y="3782295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4618 h 128339"/>
                <a:gd name="connsiteX150" fmla="*/ 2972814 w 2972814"/>
                <a:gd name="connsiteY150" fmla="*/ 114627 h 128339"/>
                <a:gd name="connsiteX151" fmla="*/ 2972814 w 2972814"/>
                <a:gd name="connsiteY151" fmla="*/ 104635 h 128339"/>
                <a:gd name="connsiteX152" fmla="*/ 2972814 w 2972814"/>
                <a:gd name="connsiteY152" fmla="*/ 94644 h 128339"/>
                <a:gd name="connsiteX153" fmla="*/ 2972814 w 2972814"/>
                <a:gd name="connsiteY153" fmla="*/ 84652 h 128339"/>
                <a:gd name="connsiteX154" fmla="*/ 2972814 w 2972814"/>
                <a:gd name="connsiteY154" fmla="*/ 74661 h 128339"/>
                <a:gd name="connsiteX155" fmla="*/ 2972814 w 2972814"/>
                <a:gd name="connsiteY155" fmla="*/ 64669 h 128339"/>
                <a:gd name="connsiteX156" fmla="*/ 2972814 w 2972814"/>
                <a:gd name="connsiteY156" fmla="*/ 54678 h 128339"/>
                <a:gd name="connsiteX157" fmla="*/ 2972814 w 2972814"/>
                <a:gd name="connsiteY157" fmla="*/ 44686 h 128339"/>
                <a:gd name="connsiteX158" fmla="*/ 2972814 w 2972814"/>
                <a:gd name="connsiteY158" fmla="*/ 34695 h 128339"/>
                <a:gd name="connsiteX159" fmla="*/ 2972814 w 2972814"/>
                <a:gd name="connsiteY159" fmla="*/ 24703 h 128339"/>
                <a:gd name="connsiteX160" fmla="*/ 2972814 w 2972814"/>
                <a:gd name="connsiteY160" fmla="*/ 14712 h 128339"/>
                <a:gd name="connsiteX161" fmla="*/ 2972814 w 2972814"/>
                <a:gd name="connsiteY161" fmla="*/ 4720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4720 h 128339"/>
                <a:gd name="connsiteX313" fmla="*/ 0 w 2972814"/>
                <a:gd name="connsiteY313" fmla="*/ 14712 h 128339"/>
                <a:gd name="connsiteX314" fmla="*/ 0 w 2972814"/>
                <a:gd name="connsiteY314" fmla="*/ 24703 h 128339"/>
                <a:gd name="connsiteX315" fmla="*/ 0 w 2972814"/>
                <a:gd name="connsiteY315" fmla="*/ 34695 h 128339"/>
                <a:gd name="connsiteX316" fmla="*/ 0 w 2972814"/>
                <a:gd name="connsiteY316" fmla="*/ 44686 h 128339"/>
                <a:gd name="connsiteX317" fmla="*/ 0 w 2972814"/>
                <a:gd name="connsiteY317" fmla="*/ 54678 h 128339"/>
                <a:gd name="connsiteX318" fmla="*/ 0 w 2972814"/>
                <a:gd name="connsiteY318" fmla="*/ 64669 h 128339"/>
                <a:gd name="connsiteX319" fmla="*/ 0 w 2972814"/>
                <a:gd name="connsiteY319" fmla="*/ 74661 h 128339"/>
                <a:gd name="connsiteX320" fmla="*/ 0 w 2972814"/>
                <a:gd name="connsiteY320" fmla="*/ 84652 h 128339"/>
                <a:gd name="connsiteX321" fmla="*/ 0 w 2972814"/>
                <a:gd name="connsiteY321" fmla="*/ 94644 h 128339"/>
                <a:gd name="connsiteX322" fmla="*/ 0 w 2972814"/>
                <a:gd name="connsiteY322" fmla="*/ 104635 h 128339"/>
                <a:gd name="connsiteX323" fmla="*/ 0 w 2972814"/>
                <a:gd name="connsiteY323" fmla="*/ 114627 h 128339"/>
                <a:gd name="connsiteX324" fmla="*/ 0 w 2972814"/>
                <a:gd name="connsiteY324" fmla="*/ 12461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4618"/>
                  </a:lnTo>
                  <a:lnTo>
                    <a:pt x="2972814" y="114627"/>
                  </a:lnTo>
                  <a:lnTo>
                    <a:pt x="2972814" y="104635"/>
                  </a:lnTo>
                  <a:lnTo>
                    <a:pt x="2972814" y="94644"/>
                  </a:lnTo>
                  <a:lnTo>
                    <a:pt x="2972814" y="84652"/>
                  </a:lnTo>
                  <a:lnTo>
                    <a:pt x="2972814" y="74661"/>
                  </a:lnTo>
                  <a:lnTo>
                    <a:pt x="2972814" y="64669"/>
                  </a:lnTo>
                  <a:lnTo>
                    <a:pt x="2972814" y="54678"/>
                  </a:lnTo>
                  <a:lnTo>
                    <a:pt x="2972814" y="44686"/>
                  </a:lnTo>
                  <a:lnTo>
                    <a:pt x="2972814" y="34695"/>
                  </a:lnTo>
                  <a:lnTo>
                    <a:pt x="2972814" y="24703"/>
                  </a:lnTo>
                  <a:lnTo>
                    <a:pt x="2972814" y="14712"/>
                  </a:lnTo>
                  <a:lnTo>
                    <a:pt x="2972814" y="472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4720"/>
                  </a:lnTo>
                  <a:lnTo>
                    <a:pt x="0" y="14712"/>
                  </a:lnTo>
                  <a:lnTo>
                    <a:pt x="0" y="24703"/>
                  </a:lnTo>
                  <a:lnTo>
                    <a:pt x="0" y="34695"/>
                  </a:lnTo>
                  <a:lnTo>
                    <a:pt x="0" y="44686"/>
                  </a:lnTo>
                  <a:lnTo>
                    <a:pt x="0" y="54678"/>
                  </a:lnTo>
                  <a:lnTo>
                    <a:pt x="0" y="64669"/>
                  </a:lnTo>
                  <a:lnTo>
                    <a:pt x="0" y="74661"/>
                  </a:lnTo>
                  <a:lnTo>
                    <a:pt x="0" y="84652"/>
                  </a:lnTo>
                  <a:lnTo>
                    <a:pt x="0" y="94644"/>
                  </a:lnTo>
                  <a:lnTo>
                    <a:pt x="0" y="104635"/>
                  </a:lnTo>
                  <a:lnTo>
                    <a:pt x="0" y="114627"/>
                  </a:lnTo>
                  <a:lnTo>
                    <a:pt x="0" y="12461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FC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任意多边形: 形状 2563">
              <a:extLst>
                <a:ext uri="{FF2B5EF4-FFF2-40B4-BE49-F238E27FC236}">
                  <a16:creationId xmlns:a16="http://schemas.microsoft.com/office/drawing/2014/main" id="{784B4459-7794-F897-AAA1-F9DD9A0B95A6}"/>
                </a:ext>
              </a:extLst>
            </p:cNvPr>
            <p:cNvSpPr/>
            <p:nvPr/>
          </p:nvSpPr>
          <p:spPr>
            <a:xfrm>
              <a:off x="16539286" y="3653956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3068 h 128339"/>
                <a:gd name="connsiteX150" fmla="*/ 2972814 w 2972814"/>
                <a:gd name="connsiteY150" fmla="*/ 113076 h 128339"/>
                <a:gd name="connsiteX151" fmla="*/ 2972814 w 2972814"/>
                <a:gd name="connsiteY151" fmla="*/ 103085 h 128339"/>
                <a:gd name="connsiteX152" fmla="*/ 2972814 w 2972814"/>
                <a:gd name="connsiteY152" fmla="*/ 93093 h 128339"/>
                <a:gd name="connsiteX153" fmla="*/ 2972814 w 2972814"/>
                <a:gd name="connsiteY153" fmla="*/ 83102 h 128339"/>
                <a:gd name="connsiteX154" fmla="*/ 2972814 w 2972814"/>
                <a:gd name="connsiteY154" fmla="*/ 73110 h 128339"/>
                <a:gd name="connsiteX155" fmla="*/ 2972814 w 2972814"/>
                <a:gd name="connsiteY155" fmla="*/ 63119 h 128339"/>
                <a:gd name="connsiteX156" fmla="*/ 2972814 w 2972814"/>
                <a:gd name="connsiteY156" fmla="*/ 53127 h 128339"/>
                <a:gd name="connsiteX157" fmla="*/ 2972814 w 2972814"/>
                <a:gd name="connsiteY157" fmla="*/ 43136 h 128339"/>
                <a:gd name="connsiteX158" fmla="*/ 2972814 w 2972814"/>
                <a:gd name="connsiteY158" fmla="*/ 33144 h 128339"/>
                <a:gd name="connsiteX159" fmla="*/ 2972814 w 2972814"/>
                <a:gd name="connsiteY159" fmla="*/ 23153 h 128339"/>
                <a:gd name="connsiteX160" fmla="*/ 2972814 w 2972814"/>
                <a:gd name="connsiteY160" fmla="*/ 13161 h 128339"/>
                <a:gd name="connsiteX161" fmla="*/ 2972814 w 2972814"/>
                <a:gd name="connsiteY161" fmla="*/ 3170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3170 h 128339"/>
                <a:gd name="connsiteX313" fmla="*/ 0 w 2972814"/>
                <a:gd name="connsiteY313" fmla="*/ 13161 h 128339"/>
                <a:gd name="connsiteX314" fmla="*/ 0 w 2972814"/>
                <a:gd name="connsiteY314" fmla="*/ 23153 h 128339"/>
                <a:gd name="connsiteX315" fmla="*/ 0 w 2972814"/>
                <a:gd name="connsiteY315" fmla="*/ 33144 h 128339"/>
                <a:gd name="connsiteX316" fmla="*/ 0 w 2972814"/>
                <a:gd name="connsiteY316" fmla="*/ 43136 h 128339"/>
                <a:gd name="connsiteX317" fmla="*/ 0 w 2972814"/>
                <a:gd name="connsiteY317" fmla="*/ 53127 h 128339"/>
                <a:gd name="connsiteX318" fmla="*/ 0 w 2972814"/>
                <a:gd name="connsiteY318" fmla="*/ 63119 h 128339"/>
                <a:gd name="connsiteX319" fmla="*/ 0 w 2972814"/>
                <a:gd name="connsiteY319" fmla="*/ 73110 h 128339"/>
                <a:gd name="connsiteX320" fmla="*/ 0 w 2972814"/>
                <a:gd name="connsiteY320" fmla="*/ 83102 h 128339"/>
                <a:gd name="connsiteX321" fmla="*/ 0 w 2972814"/>
                <a:gd name="connsiteY321" fmla="*/ 93093 h 128339"/>
                <a:gd name="connsiteX322" fmla="*/ 0 w 2972814"/>
                <a:gd name="connsiteY322" fmla="*/ 103085 h 128339"/>
                <a:gd name="connsiteX323" fmla="*/ 0 w 2972814"/>
                <a:gd name="connsiteY323" fmla="*/ 113076 h 128339"/>
                <a:gd name="connsiteX324" fmla="*/ 0 w 2972814"/>
                <a:gd name="connsiteY324" fmla="*/ 12306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3068"/>
                  </a:lnTo>
                  <a:lnTo>
                    <a:pt x="2972814" y="113076"/>
                  </a:lnTo>
                  <a:lnTo>
                    <a:pt x="2972814" y="103085"/>
                  </a:lnTo>
                  <a:lnTo>
                    <a:pt x="2972814" y="93093"/>
                  </a:lnTo>
                  <a:lnTo>
                    <a:pt x="2972814" y="83102"/>
                  </a:lnTo>
                  <a:lnTo>
                    <a:pt x="2972814" y="73110"/>
                  </a:lnTo>
                  <a:lnTo>
                    <a:pt x="2972814" y="63119"/>
                  </a:lnTo>
                  <a:lnTo>
                    <a:pt x="2972814" y="53127"/>
                  </a:lnTo>
                  <a:lnTo>
                    <a:pt x="2972814" y="43136"/>
                  </a:lnTo>
                  <a:lnTo>
                    <a:pt x="2972814" y="33144"/>
                  </a:lnTo>
                  <a:lnTo>
                    <a:pt x="2972814" y="23153"/>
                  </a:lnTo>
                  <a:lnTo>
                    <a:pt x="2972814" y="13161"/>
                  </a:lnTo>
                  <a:lnTo>
                    <a:pt x="2972814" y="317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3170"/>
                  </a:lnTo>
                  <a:lnTo>
                    <a:pt x="0" y="13161"/>
                  </a:lnTo>
                  <a:lnTo>
                    <a:pt x="0" y="23153"/>
                  </a:lnTo>
                  <a:lnTo>
                    <a:pt x="0" y="33144"/>
                  </a:lnTo>
                  <a:lnTo>
                    <a:pt x="0" y="43136"/>
                  </a:lnTo>
                  <a:lnTo>
                    <a:pt x="0" y="53127"/>
                  </a:lnTo>
                  <a:lnTo>
                    <a:pt x="0" y="63119"/>
                  </a:lnTo>
                  <a:lnTo>
                    <a:pt x="0" y="73110"/>
                  </a:lnTo>
                  <a:lnTo>
                    <a:pt x="0" y="83102"/>
                  </a:lnTo>
                  <a:lnTo>
                    <a:pt x="0" y="93093"/>
                  </a:lnTo>
                  <a:lnTo>
                    <a:pt x="0" y="103085"/>
                  </a:lnTo>
                  <a:lnTo>
                    <a:pt x="0" y="113076"/>
                  </a:lnTo>
                  <a:lnTo>
                    <a:pt x="0" y="12306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CD5B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任意多边形: 形状 2564">
              <a:extLst>
                <a:ext uri="{FF2B5EF4-FFF2-40B4-BE49-F238E27FC236}">
                  <a16:creationId xmlns:a16="http://schemas.microsoft.com/office/drawing/2014/main" id="{31FD79E4-433C-EBC5-962E-817C59D6B1CF}"/>
                </a:ext>
              </a:extLst>
            </p:cNvPr>
            <p:cNvSpPr/>
            <p:nvPr/>
          </p:nvSpPr>
          <p:spPr>
            <a:xfrm>
              <a:off x="16539286" y="3525617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1517 h 128339"/>
                <a:gd name="connsiteX150" fmla="*/ 2972814 w 2972814"/>
                <a:gd name="connsiteY150" fmla="*/ 111526 h 128339"/>
                <a:gd name="connsiteX151" fmla="*/ 2972814 w 2972814"/>
                <a:gd name="connsiteY151" fmla="*/ 101534 h 128339"/>
                <a:gd name="connsiteX152" fmla="*/ 2972814 w 2972814"/>
                <a:gd name="connsiteY152" fmla="*/ 91543 h 128339"/>
                <a:gd name="connsiteX153" fmla="*/ 2972814 w 2972814"/>
                <a:gd name="connsiteY153" fmla="*/ 81551 h 128339"/>
                <a:gd name="connsiteX154" fmla="*/ 2972814 w 2972814"/>
                <a:gd name="connsiteY154" fmla="*/ 71560 h 128339"/>
                <a:gd name="connsiteX155" fmla="*/ 2972814 w 2972814"/>
                <a:gd name="connsiteY155" fmla="*/ 61568 h 128339"/>
                <a:gd name="connsiteX156" fmla="*/ 2972814 w 2972814"/>
                <a:gd name="connsiteY156" fmla="*/ 51577 h 128339"/>
                <a:gd name="connsiteX157" fmla="*/ 2972814 w 2972814"/>
                <a:gd name="connsiteY157" fmla="*/ 41585 h 128339"/>
                <a:gd name="connsiteX158" fmla="*/ 2972814 w 2972814"/>
                <a:gd name="connsiteY158" fmla="*/ 31594 h 128339"/>
                <a:gd name="connsiteX159" fmla="*/ 2972814 w 2972814"/>
                <a:gd name="connsiteY159" fmla="*/ 21602 h 128339"/>
                <a:gd name="connsiteX160" fmla="*/ 2972814 w 2972814"/>
                <a:gd name="connsiteY160" fmla="*/ 11611 h 128339"/>
                <a:gd name="connsiteX161" fmla="*/ 2972814 w 2972814"/>
                <a:gd name="connsiteY161" fmla="*/ 1619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1619 h 128339"/>
                <a:gd name="connsiteX313" fmla="*/ 0 w 2972814"/>
                <a:gd name="connsiteY313" fmla="*/ 11611 h 128339"/>
                <a:gd name="connsiteX314" fmla="*/ 0 w 2972814"/>
                <a:gd name="connsiteY314" fmla="*/ 21602 h 128339"/>
                <a:gd name="connsiteX315" fmla="*/ 0 w 2972814"/>
                <a:gd name="connsiteY315" fmla="*/ 31594 h 128339"/>
                <a:gd name="connsiteX316" fmla="*/ 0 w 2972814"/>
                <a:gd name="connsiteY316" fmla="*/ 41585 h 128339"/>
                <a:gd name="connsiteX317" fmla="*/ 0 w 2972814"/>
                <a:gd name="connsiteY317" fmla="*/ 51577 h 128339"/>
                <a:gd name="connsiteX318" fmla="*/ 0 w 2972814"/>
                <a:gd name="connsiteY318" fmla="*/ 61568 h 128339"/>
                <a:gd name="connsiteX319" fmla="*/ 0 w 2972814"/>
                <a:gd name="connsiteY319" fmla="*/ 71560 h 128339"/>
                <a:gd name="connsiteX320" fmla="*/ 0 w 2972814"/>
                <a:gd name="connsiteY320" fmla="*/ 81551 h 128339"/>
                <a:gd name="connsiteX321" fmla="*/ 0 w 2972814"/>
                <a:gd name="connsiteY321" fmla="*/ 91543 h 128339"/>
                <a:gd name="connsiteX322" fmla="*/ 0 w 2972814"/>
                <a:gd name="connsiteY322" fmla="*/ 101534 h 128339"/>
                <a:gd name="connsiteX323" fmla="*/ 0 w 2972814"/>
                <a:gd name="connsiteY323" fmla="*/ 111526 h 128339"/>
                <a:gd name="connsiteX324" fmla="*/ 0 w 2972814"/>
                <a:gd name="connsiteY324" fmla="*/ 12151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1517"/>
                  </a:lnTo>
                  <a:lnTo>
                    <a:pt x="2972814" y="111526"/>
                  </a:lnTo>
                  <a:lnTo>
                    <a:pt x="2972814" y="101534"/>
                  </a:lnTo>
                  <a:lnTo>
                    <a:pt x="2972814" y="91543"/>
                  </a:lnTo>
                  <a:lnTo>
                    <a:pt x="2972814" y="81551"/>
                  </a:lnTo>
                  <a:lnTo>
                    <a:pt x="2972814" y="71560"/>
                  </a:lnTo>
                  <a:lnTo>
                    <a:pt x="2972814" y="61568"/>
                  </a:lnTo>
                  <a:lnTo>
                    <a:pt x="2972814" y="51577"/>
                  </a:lnTo>
                  <a:lnTo>
                    <a:pt x="2972814" y="41585"/>
                  </a:lnTo>
                  <a:lnTo>
                    <a:pt x="2972814" y="31594"/>
                  </a:lnTo>
                  <a:lnTo>
                    <a:pt x="2972814" y="21602"/>
                  </a:lnTo>
                  <a:lnTo>
                    <a:pt x="2972814" y="11611"/>
                  </a:lnTo>
                  <a:lnTo>
                    <a:pt x="2972814" y="1619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1619"/>
                  </a:lnTo>
                  <a:lnTo>
                    <a:pt x="0" y="11611"/>
                  </a:lnTo>
                  <a:lnTo>
                    <a:pt x="0" y="21602"/>
                  </a:lnTo>
                  <a:lnTo>
                    <a:pt x="0" y="31594"/>
                  </a:lnTo>
                  <a:lnTo>
                    <a:pt x="0" y="41585"/>
                  </a:lnTo>
                  <a:lnTo>
                    <a:pt x="0" y="51577"/>
                  </a:lnTo>
                  <a:lnTo>
                    <a:pt x="0" y="61568"/>
                  </a:lnTo>
                  <a:lnTo>
                    <a:pt x="0" y="71560"/>
                  </a:lnTo>
                  <a:lnTo>
                    <a:pt x="0" y="81551"/>
                  </a:lnTo>
                  <a:lnTo>
                    <a:pt x="0" y="91543"/>
                  </a:lnTo>
                  <a:lnTo>
                    <a:pt x="0" y="101534"/>
                  </a:lnTo>
                  <a:lnTo>
                    <a:pt x="0" y="111526"/>
                  </a:lnTo>
                  <a:lnTo>
                    <a:pt x="0" y="12151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9C4A9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任意多边形: 形状 2565">
              <a:extLst>
                <a:ext uri="{FF2B5EF4-FFF2-40B4-BE49-F238E27FC236}">
                  <a16:creationId xmlns:a16="http://schemas.microsoft.com/office/drawing/2014/main" id="{3CDBE0CA-2956-3EFC-795F-A46416C293F3}"/>
                </a:ext>
              </a:extLst>
            </p:cNvPr>
            <p:cNvSpPr/>
            <p:nvPr/>
          </p:nvSpPr>
          <p:spPr>
            <a:xfrm>
              <a:off x="16539286" y="3397278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19967 h 128339"/>
                <a:gd name="connsiteX150" fmla="*/ 2972814 w 2972814"/>
                <a:gd name="connsiteY150" fmla="*/ 109975 h 128339"/>
                <a:gd name="connsiteX151" fmla="*/ 2972814 w 2972814"/>
                <a:gd name="connsiteY151" fmla="*/ 99984 h 128339"/>
                <a:gd name="connsiteX152" fmla="*/ 2972814 w 2972814"/>
                <a:gd name="connsiteY152" fmla="*/ 89992 h 128339"/>
                <a:gd name="connsiteX153" fmla="*/ 2972814 w 2972814"/>
                <a:gd name="connsiteY153" fmla="*/ 80001 h 128339"/>
                <a:gd name="connsiteX154" fmla="*/ 2972814 w 2972814"/>
                <a:gd name="connsiteY154" fmla="*/ 70009 h 128339"/>
                <a:gd name="connsiteX155" fmla="*/ 2972814 w 2972814"/>
                <a:gd name="connsiteY155" fmla="*/ 60018 h 128339"/>
                <a:gd name="connsiteX156" fmla="*/ 2972814 w 2972814"/>
                <a:gd name="connsiteY156" fmla="*/ 50026 h 128339"/>
                <a:gd name="connsiteX157" fmla="*/ 2972814 w 2972814"/>
                <a:gd name="connsiteY157" fmla="*/ 40035 h 128339"/>
                <a:gd name="connsiteX158" fmla="*/ 2972814 w 2972814"/>
                <a:gd name="connsiteY158" fmla="*/ 30043 h 128339"/>
                <a:gd name="connsiteX159" fmla="*/ 2972814 w 2972814"/>
                <a:gd name="connsiteY159" fmla="*/ 20052 h 128339"/>
                <a:gd name="connsiteX160" fmla="*/ 2972814 w 2972814"/>
                <a:gd name="connsiteY160" fmla="*/ 10060 h 128339"/>
                <a:gd name="connsiteX161" fmla="*/ 2972814 w 2972814"/>
                <a:gd name="connsiteY161" fmla="*/ 69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 h 128339"/>
                <a:gd name="connsiteX313" fmla="*/ 0 w 2972814"/>
                <a:gd name="connsiteY313" fmla="*/ 10060 h 128339"/>
                <a:gd name="connsiteX314" fmla="*/ 0 w 2972814"/>
                <a:gd name="connsiteY314" fmla="*/ 20052 h 128339"/>
                <a:gd name="connsiteX315" fmla="*/ 0 w 2972814"/>
                <a:gd name="connsiteY315" fmla="*/ 30043 h 128339"/>
                <a:gd name="connsiteX316" fmla="*/ 0 w 2972814"/>
                <a:gd name="connsiteY316" fmla="*/ 40035 h 128339"/>
                <a:gd name="connsiteX317" fmla="*/ 0 w 2972814"/>
                <a:gd name="connsiteY317" fmla="*/ 50026 h 128339"/>
                <a:gd name="connsiteX318" fmla="*/ 0 w 2972814"/>
                <a:gd name="connsiteY318" fmla="*/ 60018 h 128339"/>
                <a:gd name="connsiteX319" fmla="*/ 0 w 2972814"/>
                <a:gd name="connsiteY319" fmla="*/ 70009 h 128339"/>
                <a:gd name="connsiteX320" fmla="*/ 0 w 2972814"/>
                <a:gd name="connsiteY320" fmla="*/ 80001 h 128339"/>
                <a:gd name="connsiteX321" fmla="*/ 0 w 2972814"/>
                <a:gd name="connsiteY321" fmla="*/ 89992 h 128339"/>
                <a:gd name="connsiteX322" fmla="*/ 0 w 2972814"/>
                <a:gd name="connsiteY322" fmla="*/ 99984 h 128339"/>
                <a:gd name="connsiteX323" fmla="*/ 0 w 2972814"/>
                <a:gd name="connsiteY323" fmla="*/ 109975 h 128339"/>
                <a:gd name="connsiteX324" fmla="*/ 0 w 2972814"/>
                <a:gd name="connsiteY324" fmla="*/ 119967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19967"/>
                  </a:lnTo>
                  <a:lnTo>
                    <a:pt x="2972814" y="109975"/>
                  </a:lnTo>
                  <a:lnTo>
                    <a:pt x="2972814" y="99984"/>
                  </a:lnTo>
                  <a:lnTo>
                    <a:pt x="2972814" y="89992"/>
                  </a:lnTo>
                  <a:lnTo>
                    <a:pt x="2972814" y="80001"/>
                  </a:lnTo>
                  <a:lnTo>
                    <a:pt x="2972814" y="70009"/>
                  </a:lnTo>
                  <a:lnTo>
                    <a:pt x="2972814" y="60018"/>
                  </a:lnTo>
                  <a:lnTo>
                    <a:pt x="2972814" y="50026"/>
                  </a:lnTo>
                  <a:lnTo>
                    <a:pt x="2972814" y="40035"/>
                  </a:lnTo>
                  <a:lnTo>
                    <a:pt x="2972814" y="30043"/>
                  </a:lnTo>
                  <a:lnTo>
                    <a:pt x="2972814" y="20052"/>
                  </a:lnTo>
                  <a:lnTo>
                    <a:pt x="2972814" y="10060"/>
                  </a:lnTo>
                  <a:lnTo>
                    <a:pt x="2972814" y="69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"/>
                  </a:lnTo>
                  <a:lnTo>
                    <a:pt x="0" y="10060"/>
                  </a:lnTo>
                  <a:lnTo>
                    <a:pt x="0" y="20052"/>
                  </a:lnTo>
                  <a:lnTo>
                    <a:pt x="0" y="30043"/>
                  </a:lnTo>
                  <a:lnTo>
                    <a:pt x="0" y="40035"/>
                  </a:lnTo>
                  <a:lnTo>
                    <a:pt x="0" y="50026"/>
                  </a:lnTo>
                  <a:lnTo>
                    <a:pt x="0" y="60018"/>
                  </a:lnTo>
                  <a:lnTo>
                    <a:pt x="0" y="70009"/>
                  </a:lnTo>
                  <a:lnTo>
                    <a:pt x="0" y="80001"/>
                  </a:lnTo>
                  <a:lnTo>
                    <a:pt x="0" y="89992"/>
                  </a:lnTo>
                  <a:lnTo>
                    <a:pt x="0" y="99984"/>
                  </a:lnTo>
                  <a:lnTo>
                    <a:pt x="0" y="109975"/>
                  </a:lnTo>
                  <a:lnTo>
                    <a:pt x="0" y="119967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7B596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任意多边形: 形状 2566">
              <a:extLst>
                <a:ext uri="{FF2B5EF4-FFF2-40B4-BE49-F238E27FC236}">
                  <a16:creationId xmlns:a16="http://schemas.microsoft.com/office/drawing/2014/main" id="{AAB2AF32-1A20-9E29-4B70-DD08FF8B39BC}"/>
                </a:ext>
              </a:extLst>
            </p:cNvPr>
            <p:cNvSpPr/>
            <p:nvPr/>
          </p:nvSpPr>
          <p:spPr>
            <a:xfrm>
              <a:off x="16539286" y="3268939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18416 h 128339"/>
                <a:gd name="connsiteX150" fmla="*/ 2972814 w 2972814"/>
                <a:gd name="connsiteY150" fmla="*/ 108425 h 128339"/>
                <a:gd name="connsiteX151" fmla="*/ 2972814 w 2972814"/>
                <a:gd name="connsiteY151" fmla="*/ 98433 h 128339"/>
                <a:gd name="connsiteX152" fmla="*/ 2972814 w 2972814"/>
                <a:gd name="connsiteY152" fmla="*/ 88442 h 128339"/>
                <a:gd name="connsiteX153" fmla="*/ 2972814 w 2972814"/>
                <a:gd name="connsiteY153" fmla="*/ 78450 h 128339"/>
                <a:gd name="connsiteX154" fmla="*/ 2972814 w 2972814"/>
                <a:gd name="connsiteY154" fmla="*/ 68459 h 128339"/>
                <a:gd name="connsiteX155" fmla="*/ 2972814 w 2972814"/>
                <a:gd name="connsiteY155" fmla="*/ 58467 h 128339"/>
                <a:gd name="connsiteX156" fmla="*/ 2972814 w 2972814"/>
                <a:gd name="connsiteY156" fmla="*/ 48476 h 128339"/>
                <a:gd name="connsiteX157" fmla="*/ 2972814 w 2972814"/>
                <a:gd name="connsiteY157" fmla="*/ 38484 h 128339"/>
                <a:gd name="connsiteX158" fmla="*/ 2972814 w 2972814"/>
                <a:gd name="connsiteY158" fmla="*/ 28493 h 128339"/>
                <a:gd name="connsiteX159" fmla="*/ 2972814 w 2972814"/>
                <a:gd name="connsiteY159" fmla="*/ 18502 h 128339"/>
                <a:gd name="connsiteX160" fmla="*/ 2972814 w 2972814"/>
                <a:gd name="connsiteY160" fmla="*/ 8510 h 128339"/>
                <a:gd name="connsiteX161" fmla="*/ 2972814 w 2972814"/>
                <a:gd name="connsiteY161" fmla="*/ 0 h 128339"/>
                <a:gd name="connsiteX162" fmla="*/ 2952862 w 2972814"/>
                <a:gd name="connsiteY162" fmla="*/ 0 h 128339"/>
                <a:gd name="connsiteX163" fmla="*/ 2932911 w 2972814"/>
                <a:gd name="connsiteY163" fmla="*/ 0 h 128339"/>
                <a:gd name="connsiteX164" fmla="*/ 2912959 w 2972814"/>
                <a:gd name="connsiteY164" fmla="*/ 0 h 128339"/>
                <a:gd name="connsiteX165" fmla="*/ 2893007 w 2972814"/>
                <a:gd name="connsiteY165" fmla="*/ 0 h 128339"/>
                <a:gd name="connsiteX166" fmla="*/ 2873055 w 2972814"/>
                <a:gd name="connsiteY166" fmla="*/ 0 h 128339"/>
                <a:gd name="connsiteX167" fmla="*/ 2853104 w 2972814"/>
                <a:gd name="connsiteY167" fmla="*/ 0 h 128339"/>
                <a:gd name="connsiteX168" fmla="*/ 2833152 w 2972814"/>
                <a:gd name="connsiteY168" fmla="*/ 0 h 128339"/>
                <a:gd name="connsiteX169" fmla="*/ 2813200 w 2972814"/>
                <a:gd name="connsiteY169" fmla="*/ 0 h 128339"/>
                <a:gd name="connsiteX170" fmla="*/ 2793248 w 2972814"/>
                <a:gd name="connsiteY170" fmla="*/ 0 h 128339"/>
                <a:gd name="connsiteX171" fmla="*/ 2773297 w 2972814"/>
                <a:gd name="connsiteY171" fmla="*/ 0 h 128339"/>
                <a:gd name="connsiteX172" fmla="*/ 2753345 w 2972814"/>
                <a:gd name="connsiteY172" fmla="*/ 0 h 128339"/>
                <a:gd name="connsiteX173" fmla="*/ 2733393 w 2972814"/>
                <a:gd name="connsiteY173" fmla="*/ 0 h 128339"/>
                <a:gd name="connsiteX174" fmla="*/ 2713441 w 2972814"/>
                <a:gd name="connsiteY174" fmla="*/ 0 h 128339"/>
                <a:gd name="connsiteX175" fmla="*/ 2693490 w 2972814"/>
                <a:gd name="connsiteY175" fmla="*/ 0 h 128339"/>
                <a:gd name="connsiteX176" fmla="*/ 2673538 w 2972814"/>
                <a:gd name="connsiteY176" fmla="*/ 0 h 128339"/>
                <a:gd name="connsiteX177" fmla="*/ 2653586 w 2972814"/>
                <a:gd name="connsiteY177" fmla="*/ 0 h 128339"/>
                <a:gd name="connsiteX178" fmla="*/ 2633634 w 2972814"/>
                <a:gd name="connsiteY178" fmla="*/ 0 h 128339"/>
                <a:gd name="connsiteX179" fmla="*/ 2613683 w 2972814"/>
                <a:gd name="connsiteY179" fmla="*/ 0 h 128339"/>
                <a:gd name="connsiteX180" fmla="*/ 2593731 w 2972814"/>
                <a:gd name="connsiteY180" fmla="*/ 0 h 128339"/>
                <a:gd name="connsiteX181" fmla="*/ 2573779 w 2972814"/>
                <a:gd name="connsiteY181" fmla="*/ 0 h 128339"/>
                <a:gd name="connsiteX182" fmla="*/ 2553827 w 2972814"/>
                <a:gd name="connsiteY182" fmla="*/ 0 h 128339"/>
                <a:gd name="connsiteX183" fmla="*/ 2533875 w 2972814"/>
                <a:gd name="connsiteY183" fmla="*/ 0 h 128339"/>
                <a:gd name="connsiteX184" fmla="*/ 2513924 w 2972814"/>
                <a:gd name="connsiteY184" fmla="*/ 0 h 128339"/>
                <a:gd name="connsiteX185" fmla="*/ 2493972 w 2972814"/>
                <a:gd name="connsiteY185" fmla="*/ 0 h 128339"/>
                <a:gd name="connsiteX186" fmla="*/ 2474020 w 2972814"/>
                <a:gd name="connsiteY186" fmla="*/ 0 h 128339"/>
                <a:gd name="connsiteX187" fmla="*/ 2454068 w 2972814"/>
                <a:gd name="connsiteY187" fmla="*/ 0 h 128339"/>
                <a:gd name="connsiteX188" fmla="*/ 2434117 w 2972814"/>
                <a:gd name="connsiteY188" fmla="*/ 0 h 128339"/>
                <a:gd name="connsiteX189" fmla="*/ 2414165 w 2972814"/>
                <a:gd name="connsiteY189" fmla="*/ 0 h 128339"/>
                <a:gd name="connsiteX190" fmla="*/ 2394213 w 2972814"/>
                <a:gd name="connsiteY190" fmla="*/ 0 h 128339"/>
                <a:gd name="connsiteX191" fmla="*/ 2374261 w 2972814"/>
                <a:gd name="connsiteY191" fmla="*/ 0 h 128339"/>
                <a:gd name="connsiteX192" fmla="*/ 2354310 w 2972814"/>
                <a:gd name="connsiteY192" fmla="*/ 0 h 128339"/>
                <a:gd name="connsiteX193" fmla="*/ 2334357 w 2972814"/>
                <a:gd name="connsiteY193" fmla="*/ 0 h 128339"/>
                <a:gd name="connsiteX194" fmla="*/ 2314406 w 2972814"/>
                <a:gd name="connsiteY194" fmla="*/ 0 h 128339"/>
                <a:gd name="connsiteX195" fmla="*/ 2294454 w 2972814"/>
                <a:gd name="connsiteY195" fmla="*/ 0 h 128339"/>
                <a:gd name="connsiteX196" fmla="*/ 2274503 w 2972814"/>
                <a:gd name="connsiteY196" fmla="*/ 0 h 128339"/>
                <a:gd name="connsiteX197" fmla="*/ 2254550 w 2972814"/>
                <a:gd name="connsiteY197" fmla="*/ 0 h 128339"/>
                <a:gd name="connsiteX198" fmla="*/ 2234599 w 2972814"/>
                <a:gd name="connsiteY198" fmla="*/ 0 h 128339"/>
                <a:gd name="connsiteX199" fmla="*/ 2214647 w 2972814"/>
                <a:gd name="connsiteY199" fmla="*/ 0 h 128339"/>
                <a:gd name="connsiteX200" fmla="*/ 2194695 w 2972814"/>
                <a:gd name="connsiteY200" fmla="*/ 0 h 128339"/>
                <a:gd name="connsiteX201" fmla="*/ 2174743 w 2972814"/>
                <a:gd name="connsiteY201" fmla="*/ 0 h 128339"/>
                <a:gd name="connsiteX202" fmla="*/ 2154791 w 2972814"/>
                <a:gd name="connsiteY202" fmla="*/ 0 h 128339"/>
                <a:gd name="connsiteX203" fmla="*/ 2134840 w 2972814"/>
                <a:gd name="connsiteY203" fmla="*/ 0 h 128339"/>
                <a:gd name="connsiteX204" fmla="*/ 2114888 w 2972814"/>
                <a:gd name="connsiteY204" fmla="*/ 0 h 128339"/>
                <a:gd name="connsiteX205" fmla="*/ 2094936 w 2972814"/>
                <a:gd name="connsiteY205" fmla="*/ 0 h 128339"/>
                <a:gd name="connsiteX206" fmla="*/ 2074984 w 2972814"/>
                <a:gd name="connsiteY206" fmla="*/ 0 h 128339"/>
                <a:gd name="connsiteX207" fmla="*/ 2055033 w 2972814"/>
                <a:gd name="connsiteY207" fmla="*/ 0 h 128339"/>
                <a:gd name="connsiteX208" fmla="*/ 2035081 w 2972814"/>
                <a:gd name="connsiteY208" fmla="*/ 0 h 128339"/>
                <a:gd name="connsiteX209" fmla="*/ 2015129 w 2972814"/>
                <a:gd name="connsiteY209" fmla="*/ 0 h 128339"/>
                <a:gd name="connsiteX210" fmla="*/ 1995177 w 2972814"/>
                <a:gd name="connsiteY210" fmla="*/ 0 h 128339"/>
                <a:gd name="connsiteX211" fmla="*/ 1975226 w 2972814"/>
                <a:gd name="connsiteY211" fmla="*/ 0 h 128339"/>
                <a:gd name="connsiteX212" fmla="*/ 1955274 w 2972814"/>
                <a:gd name="connsiteY212" fmla="*/ 0 h 128339"/>
                <a:gd name="connsiteX213" fmla="*/ 1935322 w 2972814"/>
                <a:gd name="connsiteY213" fmla="*/ 0 h 128339"/>
                <a:gd name="connsiteX214" fmla="*/ 1915370 w 2972814"/>
                <a:gd name="connsiteY214" fmla="*/ 0 h 128339"/>
                <a:gd name="connsiteX215" fmla="*/ 1895419 w 2972814"/>
                <a:gd name="connsiteY215" fmla="*/ 0 h 128339"/>
                <a:gd name="connsiteX216" fmla="*/ 1875467 w 2972814"/>
                <a:gd name="connsiteY216" fmla="*/ 0 h 128339"/>
                <a:gd name="connsiteX217" fmla="*/ 1855515 w 2972814"/>
                <a:gd name="connsiteY217" fmla="*/ 0 h 128339"/>
                <a:gd name="connsiteX218" fmla="*/ 1835563 w 2972814"/>
                <a:gd name="connsiteY218" fmla="*/ 0 h 128339"/>
                <a:gd name="connsiteX219" fmla="*/ 1815612 w 2972814"/>
                <a:gd name="connsiteY219" fmla="*/ 0 h 128339"/>
                <a:gd name="connsiteX220" fmla="*/ 1795660 w 2972814"/>
                <a:gd name="connsiteY220" fmla="*/ 0 h 128339"/>
                <a:gd name="connsiteX221" fmla="*/ 1775707 w 2972814"/>
                <a:gd name="connsiteY221" fmla="*/ 0 h 128339"/>
                <a:gd name="connsiteX222" fmla="*/ 1755756 w 2972814"/>
                <a:gd name="connsiteY222" fmla="*/ 0 h 128339"/>
                <a:gd name="connsiteX223" fmla="*/ 1735804 w 2972814"/>
                <a:gd name="connsiteY223" fmla="*/ 0 h 128339"/>
                <a:gd name="connsiteX224" fmla="*/ 1715853 w 2972814"/>
                <a:gd name="connsiteY224" fmla="*/ 0 h 128339"/>
                <a:gd name="connsiteX225" fmla="*/ 1695900 w 2972814"/>
                <a:gd name="connsiteY225" fmla="*/ 0 h 128339"/>
                <a:gd name="connsiteX226" fmla="*/ 1675949 w 2972814"/>
                <a:gd name="connsiteY226" fmla="*/ 0 h 128339"/>
                <a:gd name="connsiteX227" fmla="*/ 1655997 w 2972814"/>
                <a:gd name="connsiteY227" fmla="*/ 0 h 128339"/>
                <a:gd name="connsiteX228" fmla="*/ 1636046 w 2972814"/>
                <a:gd name="connsiteY228" fmla="*/ 0 h 128339"/>
                <a:gd name="connsiteX229" fmla="*/ 1616093 w 2972814"/>
                <a:gd name="connsiteY229" fmla="*/ 0 h 128339"/>
                <a:gd name="connsiteX230" fmla="*/ 1596142 w 2972814"/>
                <a:gd name="connsiteY230" fmla="*/ 0 h 128339"/>
                <a:gd name="connsiteX231" fmla="*/ 1576190 w 2972814"/>
                <a:gd name="connsiteY231" fmla="*/ 0 h 128339"/>
                <a:gd name="connsiteX232" fmla="*/ 1556239 w 2972814"/>
                <a:gd name="connsiteY232" fmla="*/ 0 h 128339"/>
                <a:gd name="connsiteX233" fmla="*/ 1536286 w 2972814"/>
                <a:gd name="connsiteY233" fmla="*/ 0 h 128339"/>
                <a:gd name="connsiteX234" fmla="*/ 1516335 w 2972814"/>
                <a:gd name="connsiteY234" fmla="*/ 0 h 128339"/>
                <a:gd name="connsiteX235" fmla="*/ 1496383 w 2972814"/>
                <a:gd name="connsiteY235" fmla="*/ 0 h 128339"/>
                <a:gd name="connsiteX236" fmla="*/ 1476432 w 2972814"/>
                <a:gd name="connsiteY236" fmla="*/ 0 h 128339"/>
                <a:gd name="connsiteX237" fmla="*/ 1456479 w 2972814"/>
                <a:gd name="connsiteY237" fmla="*/ 0 h 128339"/>
                <a:gd name="connsiteX238" fmla="*/ 1436528 w 2972814"/>
                <a:gd name="connsiteY238" fmla="*/ 0 h 128339"/>
                <a:gd name="connsiteX239" fmla="*/ 1416576 w 2972814"/>
                <a:gd name="connsiteY239" fmla="*/ 0 h 128339"/>
                <a:gd name="connsiteX240" fmla="*/ 1396625 w 2972814"/>
                <a:gd name="connsiteY240" fmla="*/ 0 h 128339"/>
                <a:gd name="connsiteX241" fmla="*/ 1376672 w 2972814"/>
                <a:gd name="connsiteY241" fmla="*/ 0 h 128339"/>
                <a:gd name="connsiteX242" fmla="*/ 1356720 w 2972814"/>
                <a:gd name="connsiteY242" fmla="*/ 0 h 128339"/>
                <a:gd name="connsiteX243" fmla="*/ 1336769 w 2972814"/>
                <a:gd name="connsiteY243" fmla="*/ 0 h 128339"/>
                <a:gd name="connsiteX244" fmla="*/ 1316817 w 2972814"/>
                <a:gd name="connsiteY244" fmla="*/ 0 h 128339"/>
                <a:gd name="connsiteX245" fmla="*/ 1296865 w 2972814"/>
                <a:gd name="connsiteY245" fmla="*/ 0 h 128339"/>
                <a:gd name="connsiteX246" fmla="*/ 1276913 w 2972814"/>
                <a:gd name="connsiteY246" fmla="*/ 0 h 128339"/>
                <a:gd name="connsiteX247" fmla="*/ 1256962 w 2972814"/>
                <a:gd name="connsiteY247" fmla="*/ 0 h 128339"/>
                <a:gd name="connsiteX248" fmla="*/ 1237010 w 2972814"/>
                <a:gd name="connsiteY248" fmla="*/ 0 h 128339"/>
                <a:gd name="connsiteX249" fmla="*/ 1217058 w 2972814"/>
                <a:gd name="connsiteY249" fmla="*/ 0 h 128339"/>
                <a:gd name="connsiteX250" fmla="*/ 1197106 w 2972814"/>
                <a:gd name="connsiteY250" fmla="*/ 0 h 128339"/>
                <a:gd name="connsiteX251" fmla="*/ 1177155 w 2972814"/>
                <a:gd name="connsiteY251" fmla="*/ 0 h 128339"/>
                <a:gd name="connsiteX252" fmla="*/ 1157203 w 2972814"/>
                <a:gd name="connsiteY252" fmla="*/ 0 h 128339"/>
                <a:gd name="connsiteX253" fmla="*/ 1137251 w 2972814"/>
                <a:gd name="connsiteY253" fmla="*/ 0 h 128339"/>
                <a:gd name="connsiteX254" fmla="*/ 1117299 w 2972814"/>
                <a:gd name="connsiteY254" fmla="*/ 0 h 128339"/>
                <a:gd name="connsiteX255" fmla="*/ 1097348 w 2972814"/>
                <a:gd name="connsiteY255" fmla="*/ 0 h 128339"/>
                <a:gd name="connsiteX256" fmla="*/ 1077396 w 2972814"/>
                <a:gd name="connsiteY256" fmla="*/ 0 h 128339"/>
                <a:gd name="connsiteX257" fmla="*/ 1057444 w 2972814"/>
                <a:gd name="connsiteY257" fmla="*/ 0 h 128339"/>
                <a:gd name="connsiteX258" fmla="*/ 1037492 w 2972814"/>
                <a:gd name="connsiteY258" fmla="*/ 0 h 128339"/>
                <a:gd name="connsiteX259" fmla="*/ 1017541 w 2972814"/>
                <a:gd name="connsiteY259" fmla="*/ 0 h 128339"/>
                <a:gd name="connsiteX260" fmla="*/ 997589 w 2972814"/>
                <a:gd name="connsiteY260" fmla="*/ 0 h 128339"/>
                <a:gd name="connsiteX261" fmla="*/ 977636 w 2972814"/>
                <a:gd name="connsiteY261" fmla="*/ 0 h 128339"/>
                <a:gd name="connsiteX262" fmla="*/ 957685 w 2972814"/>
                <a:gd name="connsiteY262" fmla="*/ 0 h 128339"/>
                <a:gd name="connsiteX263" fmla="*/ 937733 w 2972814"/>
                <a:gd name="connsiteY263" fmla="*/ 0 h 128339"/>
                <a:gd name="connsiteX264" fmla="*/ 917782 w 2972814"/>
                <a:gd name="connsiteY264" fmla="*/ 0 h 128339"/>
                <a:gd name="connsiteX265" fmla="*/ 897829 w 2972814"/>
                <a:gd name="connsiteY265" fmla="*/ 0 h 128339"/>
                <a:gd name="connsiteX266" fmla="*/ 877878 w 2972814"/>
                <a:gd name="connsiteY266" fmla="*/ 0 h 128339"/>
                <a:gd name="connsiteX267" fmla="*/ 857926 w 2972814"/>
                <a:gd name="connsiteY267" fmla="*/ 0 h 128339"/>
                <a:gd name="connsiteX268" fmla="*/ 837975 w 2972814"/>
                <a:gd name="connsiteY268" fmla="*/ 0 h 128339"/>
                <a:gd name="connsiteX269" fmla="*/ 818022 w 2972814"/>
                <a:gd name="connsiteY269" fmla="*/ 0 h 128339"/>
                <a:gd name="connsiteX270" fmla="*/ 798071 w 2972814"/>
                <a:gd name="connsiteY270" fmla="*/ 0 h 128339"/>
                <a:gd name="connsiteX271" fmla="*/ 778119 w 2972814"/>
                <a:gd name="connsiteY271" fmla="*/ 0 h 128339"/>
                <a:gd name="connsiteX272" fmla="*/ 758168 w 2972814"/>
                <a:gd name="connsiteY272" fmla="*/ 0 h 128339"/>
                <a:gd name="connsiteX273" fmla="*/ 738215 w 2972814"/>
                <a:gd name="connsiteY273" fmla="*/ 0 h 128339"/>
                <a:gd name="connsiteX274" fmla="*/ 718264 w 2972814"/>
                <a:gd name="connsiteY274" fmla="*/ 0 h 128339"/>
                <a:gd name="connsiteX275" fmla="*/ 698312 w 2972814"/>
                <a:gd name="connsiteY275" fmla="*/ 0 h 128339"/>
                <a:gd name="connsiteX276" fmla="*/ 678361 w 2972814"/>
                <a:gd name="connsiteY276" fmla="*/ 0 h 128339"/>
                <a:gd name="connsiteX277" fmla="*/ 658408 w 2972814"/>
                <a:gd name="connsiteY277" fmla="*/ 0 h 128339"/>
                <a:gd name="connsiteX278" fmla="*/ 638457 w 2972814"/>
                <a:gd name="connsiteY278" fmla="*/ 0 h 128339"/>
                <a:gd name="connsiteX279" fmla="*/ 618505 w 2972814"/>
                <a:gd name="connsiteY279" fmla="*/ 0 h 128339"/>
                <a:gd name="connsiteX280" fmla="*/ 598553 w 2972814"/>
                <a:gd name="connsiteY280" fmla="*/ 0 h 128339"/>
                <a:gd name="connsiteX281" fmla="*/ 578601 w 2972814"/>
                <a:gd name="connsiteY281" fmla="*/ 0 h 128339"/>
                <a:gd name="connsiteX282" fmla="*/ 558649 w 2972814"/>
                <a:gd name="connsiteY282" fmla="*/ 0 h 128339"/>
                <a:gd name="connsiteX283" fmla="*/ 538698 w 2972814"/>
                <a:gd name="connsiteY283" fmla="*/ 0 h 128339"/>
                <a:gd name="connsiteX284" fmla="*/ 518746 w 2972814"/>
                <a:gd name="connsiteY284" fmla="*/ 0 h 128339"/>
                <a:gd name="connsiteX285" fmla="*/ 498794 w 2972814"/>
                <a:gd name="connsiteY285" fmla="*/ 0 h 128339"/>
                <a:gd name="connsiteX286" fmla="*/ 478842 w 2972814"/>
                <a:gd name="connsiteY286" fmla="*/ 0 h 128339"/>
                <a:gd name="connsiteX287" fmla="*/ 458891 w 2972814"/>
                <a:gd name="connsiteY287" fmla="*/ 0 h 128339"/>
                <a:gd name="connsiteX288" fmla="*/ 438939 w 2972814"/>
                <a:gd name="connsiteY288" fmla="*/ 0 h 128339"/>
                <a:gd name="connsiteX289" fmla="*/ 418987 w 2972814"/>
                <a:gd name="connsiteY289" fmla="*/ 0 h 128339"/>
                <a:gd name="connsiteX290" fmla="*/ 399035 w 2972814"/>
                <a:gd name="connsiteY290" fmla="*/ 0 h 128339"/>
                <a:gd name="connsiteX291" fmla="*/ 379084 w 2972814"/>
                <a:gd name="connsiteY291" fmla="*/ 0 h 128339"/>
                <a:gd name="connsiteX292" fmla="*/ 359132 w 2972814"/>
                <a:gd name="connsiteY292" fmla="*/ 0 h 128339"/>
                <a:gd name="connsiteX293" fmla="*/ 339180 w 2972814"/>
                <a:gd name="connsiteY293" fmla="*/ 0 h 128339"/>
                <a:gd name="connsiteX294" fmla="*/ 319228 w 2972814"/>
                <a:gd name="connsiteY294" fmla="*/ 0 h 128339"/>
                <a:gd name="connsiteX295" fmla="*/ 299276 w 2972814"/>
                <a:gd name="connsiteY295" fmla="*/ 0 h 128339"/>
                <a:gd name="connsiteX296" fmla="*/ 279325 w 2972814"/>
                <a:gd name="connsiteY296" fmla="*/ 0 h 128339"/>
                <a:gd name="connsiteX297" fmla="*/ 259373 w 2972814"/>
                <a:gd name="connsiteY297" fmla="*/ 0 h 128339"/>
                <a:gd name="connsiteX298" fmla="*/ 239421 w 2972814"/>
                <a:gd name="connsiteY298" fmla="*/ 0 h 128339"/>
                <a:gd name="connsiteX299" fmla="*/ 219469 w 2972814"/>
                <a:gd name="connsiteY299" fmla="*/ 0 h 128339"/>
                <a:gd name="connsiteX300" fmla="*/ 199518 w 2972814"/>
                <a:gd name="connsiteY300" fmla="*/ 0 h 128339"/>
                <a:gd name="connsiteX301" fmla="*/ 179566 w 2972814"/>
                <a:gd name="connsiteY301" fmla="*/ 0 h 128339"/>
                <a:gd name="connsiteX302" fmla="*/ 159614 w 2972814"/>
                <a:gd name="connsiteY302" fmla="*/ 0 h 128339"/>
                <a:gd name="connsiteX303" fmla="*/ 139662 w 2972814"/>
                <a:gd name="connsiteY303" fmla="*/ 0 h 128339"/>
                <a:gd name="connsiteX304" fmla="*/ 119711 w 2972814"/>
                <a:gd name="connsiteY304" fmla="*/ 0 h 128339"/>
                <a:gd name="connsiteX305" fmla="*/ 99759 w 2972814"/>
                <a:gd name="connsiteY305" fmla="*/ 0 h 128339"/>
                <a:gd name="connsiteX306" fmla="*/ 79807 w 2972814"/>
                <a:gd name="connsiteY306" fmla="*/ 0 h 128339"/>
                <a:gd name="connsiteX307" fmla="*/ 59855 w 2972814"/>
                <a:gd name="connsiteY307" fmla="*/ 0 h 128339"/>
                <a:gd name="connsiteX308" fmla="*/ 39904 w 2972814"/>
                <a:gd name="connsiteY308" fmla="*/ 0 h 128339"/>
                <a:gd name="connsiteX309" fmla="*/ 19952 w 2972814"/>
                <a:gd name="connsiteY309" fmla="*/ 0 h 128339"/>
                <a:gd name="connsiteX310" fmla="*/ 0 w 2972814"/>
                <a:gd name="connsiteY310" fmla="*/ 0 h 128339"/>
                <a:gd name="connsiteX311" fmla="*/ 0 w 2972814"/>
                <a:gd name="connsiteY311" fmla="*/ 8510 h 128339"/>
                <a:gd name="connsiteX312" fmla="*/ 0 w 2972814"/>
                <a:gd name="connsiteY312" fmla="*/ 18502 h 128339"/>
                <a:gd name="connsiteX313" fmla="*/ 0 w 2972814"/>
                <a:gd name="connsiteY313" fmla="*/ 28493 h 128339"/>
                <a:gd name="connsiteX314" fmla="*/ 0 w 2972814"/>
                <a:gd name="connsiteY314" fmla="*/ 38484 h 128339"/>
                <a:gd name="connsiteX315" fmla="*/ 0 w 2972814"/>
                <a:gd name="connsiteY315" fmla="*/ 48476 h 128339"/>
                <a:gd name="connsiteX316" fmla="*/ 0 w 2972814"/>
                <a:gd name="connsiteY316" fmla="*/ 58467 h 128339"/>
                <a:gd name="connsiteX317" fmla="*/ 0 w 2972814"/>
                <a:gd name="connsiteY317" fmla="*/ 68459 h 128339"/>
                <a:gd name="connsiteX318" fmla="*/ 0 w 2972814"/>
                <a:gd name="connsiteY318" fmla="*/ 78450 h 128339"/>
                <a:gd name="connsiteX319" fmla="*/ 0 w 2972814"/>
                <a:gd name="connsiteY319" fmla="*/ 88442 h 128339"/>
                <a:gd name="connsiteX320" fmla="*/ 0 w 2972814"/>
                <a:gd name="connsiteY320" fmla="*/ 98433 h 128339"/>
                <a:gd name="connsiteX321" fmla="*/ 0 w 2972814"/>
                <a:gd name="connsiteY321" fmla="*/ 108425 h 128339"/>
                <a:gd name="connsiteX322" fmla="*/ 0 w 2972814"/>
                <a:gd name="connsiteY322" fmla="*/ 118416 h 128339"/>
                <a:gd name="connsiteX323" fmla="*/ 0 w 2972814"/>
                <a:gd name="connsiteY323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18416"/>
                  </a:lnTo>
                  <a:lnTo>
                    <a:pt x="2972814" y="108425"/>
                  </a:lnTo>
                  <a:lnTo>
                    <a:pt x="2972814" y="98433"/>
                  </a:lnTo>
                  <a:lnTo>
                    <a:pt x="2972814" y="88442"/>
                  </a:lnTo>
                  <a:lnTo>
                    <a:pt x="2972814" y="78450"/>
                  </a:lnTo>
                  <a:lnTo>
                    <a:pt x="2972814" y="68459"/>
                  </a:lnTo>
                  <a:lnTo>
                    <a:pt x="2972814" y="58467"/>
                  </a:lnTo>
                  <a:lnTo>
                    <a:pt x="2972814" y="48476"/>
                  </a:lnTo>
                  <a:lnTo>
                    <a:pt x="2972814" y="38484"/>
                  </a:lnTo>
                  <a:lnTo>
                    <a:pt x="2972814" y="28493"/>
                  </a:lnTo>
                  <a:lnTo>
                    <a:pt x="2972814" y="18502"/>
                  </a:lnTo>
                  <a:lnTo>
                    <a:pt x="2972814" y="851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8510"/>
                  </a:lnTo>
                  <a:lnTo>
                    <a:pt x="0" y="18502"/>
                  </a:lnTo>
                  <a:lnTo>
                    <a:pt x="0" y="28493"/>
                  </a:lnTo>
                  <a:lnTo>
                    <a:pt x="0" y="38484"/>
                  </a:lnTo>
                  <a:lnTo>
                    <a:pt x="0" y="48476"/>
                  </a:lnTo>
                  <a:lnTo>
                    <a:pt x="0" y="58467"/>
                  </a:lnTo>
                  <a:lnTo>
                    <a:pt x="0" y="68459"/>
                  </a:lnTo>
                  <a:lnTo>
                    <a:pt x="0" y="78450"/>
                  </a:lnTo>
                  <a:lnTo>
                    <a:pt x="0" y="88442"/>
                  </a:lnTo>
                  <a:lnTo>
                    <a:pt x="0" y="98433"/>
                  </a:lnTo>
                  <a:lnTo>
                    <a:pt x="0" y="108425"/>
                  </a:lnTo>
                  <a:lnTo>
                    <a:pt x="0" y="118416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F4A683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任意多边形: 形状 2567">
              <a:extLst>
                <a:ext uri="{FF2B5EF4-FFF2-40B4-BE49-F238E27FC236}">
                  <a16:creationId xmlns:a16="http://schemas.microsoft.com/office/drawing/2014/main" id="{E9808F36-4764-F307-B9A1-4AF9D3E8D0EA}"/>
                </a:ext>
              </a:extLst>
            </p:cNvPr>
            <p:cNvSpPr/>
            <p:nvPr/>
          </p:nvSpPr>
          <p:spPr>
            <a:xfrm>
              <a:off x="16539286" y="3140600"/>
              <a:ext cx="2972814" cy="128339"/>
            </a:xfrm>
            <a:custGeom>
              <a:avLst/>
              <a:gdLst>
                <a:gd name="connsiteX0" fmla="*/ 19952 w 2972814"/>
                <a:gd name="connsiteY0" fmla="*/ 128339 h 128339"/>
                <a:gd name="connsiteX1" fmla="*/ 39904 w 2972814"/>
                <a:gd name="connsiteY1" fmla="*/ 128339 h 128339"/>
                <a:gd name="connsiteX2" fmla="*/ 59855 w 2972814"/>
                <a:gd name="connsiteY2" fmla="*/ 128339 h 128339"/>
                <a:gd name="connsiteX3" fmla="*/ 79807 w 2972814"/>
                <a:gd name="connsiteY3" fmla="*/ 128339 h 128339"/>
                <a:gd name="connsiteX4" fmla="*/ 99759 w 2972814"/>
                <a:gd name="connsiteY4" fmla="*/ 128339 h 128339"/>
                <a:gd name="connsiteX5" fmla="*/ 119711 w 2972814"/>
                <a:gd name="connsiteY5" fmla="*/ 128339 h 128339"/>
                <a:gd name="connsiteX6" fmla="*/ 139662 w 2972814"/>
                <a:gd name="connsiteY6" fmla="*/ 128339 h 128339"/>
                <a:gd name="connsiteX7" fmla="*/ 159614 w 2972814"/>
                <a:gd name="connsiteY7" fmla="*/ 128339 h 128339"/>
                <a:gd name="connsiteX8" fmla="*/ 179566 w 2972814"/>
                <a:gd name="connsiteY8" fmla="*/ 128339 h 128339"/>
                <a:gd name="connsiteX9" fmla="*/ 199518 w 2972814"/>
                <a:gd name="connsiteY9" fmla="*/ 128339 h 128339"/>
                <a:gd name="connsiteX10" fmla="*/ 219469 w 2972814"/>
                <a:gd name="connsiteY10" fmla="*/ 128339 h 128339"/>
                <a:gd name="connsiteX11" fmla="*/ 239421 w 2972814"/>
                <a:gd name="connsiteY11" fmla="*/ 128339 h 128339"/>
                <a:gd name="connsiteX12" fmla="*/ 259373 w 2972814"/>
                <a:gd name="connsiteY12" fmla="*/ 128339 h 128339"/>
                <a:gd name="connsiteX13" fmla="*/ 279325 w 2972814"/>
                <a:gd name="connsiteY13" fmla="*/ 128339 h 128339"/>
                <a:gd name="connsiteX14" fmla="*/ 299276 w 2972814"/>
                <a:gd name="connsiteY14" fmla="*/ 128339 h 128339"/>
                <a:gd name="connsiteX15" fmla="*/ 319228 w 2972814"/>
                <a:gd name="connsiteY15" fmla="*/ 128339 h 128339"/>
                <a:gd name="connsiteX16" fmla="*/ 339180 w 2972814"/>
                <a:gd name="connsiteY16" fmla="*/ 128339 h 128339"/>
                <a:gd name="connsiteX17" fmla="*/ 359132 w 2972814"/>
                <a:gd name="connsiteY17" fmla="*/ 128339 h 128339"/>
                <a:gd name="connsiteX18" fmla="*/ 379084 w 2972814"/>
                <a:gd name="connsiteY18" fmla="*/ 128339 h 128339"/>
                <a:gd name="connsiteX19" fmla="*/ 399035 w 2972814"/>
                <a:gd name="connsiteY19" fmla="*/ 128339 h 128339"/>
                <a:gd name="connsiteX20" fmla="*/ 418987 w 2972814"/>
                <a:gd name="connsiteY20" fmla="*/ 128339 h 128339"/>
                <a:gd name="connsiteX21" fmla="*/ 438939 w 2972814"/>
                <a:gd name="connsiteY21" fmla="*/ 128339 h 128339"/>
                <a:gd name="connsiteX22" fmla="*/ 458891 w 2972814"/>
                <a:gd name="connsiteY22" fmla="*/ 128339 h 128339"/>
                <a:gd name="connsiteX23" fmla="*/ 478842 w 2972814"/>
                <a:gd name="connsiteY23" fmla="*/ 128339 h 128339"/>
                <a:gd name="connsiteX24" fmla="*/ 498794 w 2972814"/>
                <a:gd name="connsiteY24" fmla="*/ 128339 h 128339"/>
                <a:gd name="connsiteX25" fmla="*/ 518746 w 2972814"/>
                <a:gd name="connsiteY25" fmla="*/ 128339 h 128339"/>
                <a:gd name="connsiteX26" fmla="*/ 538698 w 2972814"/>
                <a:gd name="connsiteY26" fmla="*/ 128339 h 128339"/>
                <a:gd name="connsiteX27" fmla="*/ 558649 w 2972814"/>
                <a:gd name="connsiteY27" fmla="*/ 128339 h 128339"/>
                <a:gd name="connsiteX28" fmla="*/ 578601 w 2972814"/>
                <a:gd name="connsiteY28" fmla="*/ 128339 h 128339"/>
                <a:gd name="connsiteX29" fmla="*/ 598553 w 2972814"/>
                <a:gd name="connsiteY29" fmla="*/ 128339 h 128339"/>
                <a:gd name="connsiteX30" fmla="*/ 618505 w 2972814"/>
                <a:gd name="connsiteY30" fmla="*/ 128339 h 128339"/>
                <a:gd name="connsiteX31" fmla="*/ 638457 w 2972814"/>
                <a:gd name="connsiteY31" fmla="*/ 128339 h 128339"/>
                <a:gd name="connsiteX32" fmla="*/ 658408 w 2972814"/>
                <a:gd name="connsiteY32" fmla="*/ 128339 h 128339"/>
                <a:gd name="connsiteX33" fmla="*/ 678361 w 2972814"/>
                <a:gd name="connsiteY33" fmla="*/ 128339 h 128339"/>
                <a:gd name="connsiteX34" fmla="*/ 698312 w 2972814"/>
                <a:gd name="connsiteY34" fmla="*/ 128339 h 128339"/>
                <a:gd name="connsiteX35" fmla="*/ 718264 w 2972814"/>
                <a:gd name="connsiteY35" fmla="*/ 128339 h 128339"/>
                <a:gd name="connsiteX36" fmla="*/ 738215 w 2972814"/>
                <a:gd name="connsiteY36" fmla="*/ 128339 h 128339"/>
                <a:gd name="connsiteX37" fmla="*/ 758168 w 2972814"/>
                <a:gd name="connsiteY37" fmla="*/ 128339 h 128339"/>
                <a:gd name="connsiteX38" fmla="*/ 778119 w 2972814"/>
                <a:gd name="connsiteY38" fmla="*/ 128339 h 128339"/>
                <a:gd name="connsiteX39" fmla="*/ 798071 w 2972814"/>
                <a:gd name="connsiteY39" fmla="*/ 128339 h 128339"/>
                <a:gd name="connsiteX40" fmla="*/ 818022 w 2972814"/>
                <a:gd name="connsiteY40" fmla="*/ 128339 h 128339"/>
                <a:gd name="connsiteX41" fmla="*/ 837975 w 2972814"/>
                <a:gd name="connsiteY41" fmla="*/ 128339 h 128339"/>
                <a:gd name="connsiteX42" fmla="*/ 857926 w 2972814"/>
                <a:gd name="connsiteY42" fmla="*/ 128339 h 128339"/>
                <a:gd name="connsiteX43" fmla="*/ 877878 w 2972814"/>
                <a:gd name="connsiteY43" fmla="*/ 128339 h 128339"/>
                <a:gd name="connsiteX44" fmla="*/ 897829 w 2972814"/>
                <a:gd name="connsiteY44" fmla="*/ 128339 h 128339"/>
                <a:gd name="connsiteX45" fmla="*/ 917782 w 2972814"/>
                <a:gd name="connsiteY45" fmla="*/ 128339 h 128339"/>
                <a:gd name="connsiteX46" fmla="*/ 937733 w 2972814"/>
                <a:gd name="connsiteY46" fmla="*/ 128339 h 128339"/>
                <a:gd name="connsiteX47" fmla="*/ 957685 w 2972814"/>
                <a:gd name="connsiteY47" fmla="*/ 128339 h 128339"/>
                <a:gd name="connsiteX48" fmla="*/ 977636 w 2972814"/>
                <a:gd name="connsiteY48" fmla="*/ 128339 h 128339"/>
                <a:gd name="connsiteX49" fmla="*/ 997589 w 2972814"/>
                <a:gd name="connsiteY49" fmla="*/ 128339 h 128339"/>
                <a:gd name="connsiteX50" fmla="*/ 1017541 w 2972814"/>
                <a:gd name="connsiteY50" fmla="*/ 128339 h 128339"/>
                <a:gd name="connsiteX51" fmla="*/ 1037492 w 2972814"/>
                <a:gd name="connsiteY51" fmla="*/ 128339 h 128339"/>
                <a:gd name="connsiteX52" fmla="*/ 1057444 w 2972814"/>
                <a:gd name="connsiteY52" fmla="*/ 128339 h 128339"/>
                <a:gd name="connsiteX53" fmla="*/ 1077396 w 2972814"/>
                <a:gd name="connsiteY53" fmla="*/ 128339 h 128339"/>
                <a:gd name="connsiteX54" fmla="*/ 1097348 w 2972814"/>
                <a:gd name="connsiteY54" fmla="*/ 128339 h 128339"/>
                <a:gd name="connsiteX55" fmla="*/ 1117299 w 2972814"/>
                <a:gd name="connsiteY55" fmla="*/ 128339 h 128339"/>
                <a:gd name="connsiteX56" fmla="*/ 1137251 w 2972814"/>
                <a:gd name="connsiteY56" fmla="*/ 128339 h 128339"/>
                <a:gd name="connsiteX57" fmla="*/ 1157203 w 2972814"/>
                <a:gd name="connsiteY57" fmla="*/ 128339 h 128339"/>
                <a:gd name="connsiteX58" fmla="*/ 1177155 w 2972814"/>
                <a:gd name="connsiteY58" fmla="*/ 128339 h 128339"/>
                <a:gd name="connsiteX59" fmla="*/ 1197106 w 2972814"/>
                <a:gd name="connsiteY59" fmla="*/ 128339 h 128339"/>
                <a:gd name="connsiteX60" fmla="*/ 1217058 w 2972814"/>
                <a:gd name="connsiteY60" fmla="*/ 128339 h 128339"/>
                <a:gd name="connsiteX61" fmla="*/ 1237010 w 2972814"/>
                <a:gd name="connsiteY61" fmla="*/ 128339 h 128339"/>
                <a:gd name="connsiteX62" fmla="*/ 1256962 w 2972814"/>
                <a:gd name="connsiteY62" fmla="*/ 128339 h 128339"/>
                <a:gd name="connsiteX63" fmla="*/ 1276913 w 2972814"/>
                <a:gd name="connsiteY63" fmla="*/ 128339 h 128339"/>
                <a:gd name="connsiteX64" fmla="*/ 1296865 w 2972814"/>
                <a:gd name="connsiteY64" fmla="*/ 128339 h 128339"/>
                <a:gd name="connsiteX65" fmla="*/ 1316817 w 2972814"/>
                <a:gd name="connsiteY65" fmla="*/ 128339 h 128339"/>
                <a:gd name="connsiteX66" fmla="*/ 1336769 w 2972814"/>
                <a:gd name="connsiteY66" fmla="*/ 128339 h 128339"/>
                <a:gd name="connsiteX67" fmla="*/ 1356720 w 2972814"/>
                <a:gd name="connsiteY67" fmla="*/ 128339 h 128339"/>
                <a:gd name="connsiteX68" fmla="*/ 1376672 w 2972814"/>
                <a:gd name="connsiteY68" fmla="*/ 128339 h 128339"/>
                <a:gd name="connsiteX69" fmla="*/ 1396625 w 2972814"/>
                <a:gd name="connsiteY69" fmla="*/ 128339 h 128339"/>
                <a:gd name="connsiteX70" fmla="*/ 1416576 w 2972814"/>
                <a:gd name="connsiteY70" fmla="*/ 128339 h 128339"/>
                <a:gd name="connsiteX71" fmla="*/ 1436528 w 2972814"/>
                <a:gd name="connsiteY71" fmla="*/ 128339 h 128339"/>
                <a:gd name="connsiteX72" fmla="*/ 1456479 w 2972814"/>
                <a:gd name="connsiteY72" fmla="*/ 128339 h 128339"/>
                <a:gd name="connsiteX73" fmla="*/ 1476432 w 2972814"/>
                <a:gd name="connsiteY73" fmla="*/ 128339 h 128339"/>
                <a:gd name="connsiteX74" fmla="*/ 1496383 w 2972814"/>
                <a:gd name="connsiteY74" fmla="*/ 128339 h 128339"/>
                <a:gd name="connsiteX75" fmla="*/ 1516335 w 2972814"/>
                <a:gd name="connsiteY75" fmla="*/ 128339 h 128339"/>
                <a:gd name="connsiteX76" fmla="*/ 1536286 w 2972814"/>
                <a:gd name="connsiteY76" fmla="*/ 128339 h 128339"/>
                <a:gd name="connsiteX77" fmla="*/ 1556239 w 2972814"/>
                <a:gd name="connsiteY77" fmla="*/ 128339 h 128339"/>
                <a:gd name="connsiteX78" fmla="*/ 1576190 w 2972814"/>
                <a:gd name="connsiteY78" fmla="*/ 128339 h 128339"/>
                <a:gd name="connsiteX79" fmla="*/ 1596142 w 2972814"/>
                <a:gd name="connsiteY79" fmla="*/ 128339 h 128339"/>
                <a:gd name="connsiteX80" fmla="*/ 1616093 w 2972814"/>
                <a:gd name="connsiteY80" fmla="*/ 128339 h 128339"/>
                <a:gd name="connsiteX81" fmla="*/ 1636046 w 2972814"/>
                <a:gd name="connsiteY81" fmla="*/ 128339 h 128339"/>
                <a:gd name="connsiteX82" fmla="*/ 1655997 w 2972814"/>
                <a:gd name="connsiteY82" fmla="*/ 128339 h 128339"/>
                <a:gd name="connsiteX83" fmla="*/ 1675949 w 2972814"/>
                <a:gd name="connsiteY83" fmla="*/ 128339 h 128339"/>
                <a:gd name="connsiteX84" fmla="*/ 1695900 w 2972814"/>
                <a:gd name="connsiteY84" fmla="*/ 128339 h 128339"/>
                <a:gd name="connsiteX85" fmla="*/ 1715853 w 2972814"/>
                <a:gd name="connsiteY85" fmla="*/ 128339 h 128339"/>
                <a:gd name="connsiteX86" fmla="*/ 1735804 w 2972814"/>
                <a:gd name="connsiteY86" fmla="*/ 128339 h 128339"/>
                <a:gd name="connsiteX87" fmla="*/ 1755756 w 2972814"/>
                <a:gd name="connsiteY87" fmla="*/ 128339 h 128339"/>
                <a:gd name="connsiteX88" fmla="*/ 1775707 w 2972814"/>
                <a:gd name="connsiteY88" fmla="*/ 128339 h 128339"/>
                <a:gd name="connsiteX89" fmla="*/ 1795660 w 2972814"/>
                <a:gd name="connsiteY89" fmla="*/ 128339 h 128339"/>
                <a:gd name="connsiteX90" fmla="*/ 1815612 w 2972814"/>
                <a:gd name="connsiteY90" fmla="*/ 128339 h 128339"/>
                <a:gd name="connsiteX91" fmla="*/ 1835563 w 2972814"/>
                <a:gd name="connsiteY91" fmla="*/ 128339 h 128339"/>
                <a:gd name="connsiteX92" fmla="*/ 1855515 w 2972814"/>
                <a:gd name="connsiteY92" fmla="*/ 128339 h 128339"/>
                <a:gd name="connsiteX93" fmla="*/ 1875467 w 2972814"/>
                <a:gd name="connsiteY93" fmla="*/ 128339 h 128339"/>
                <a:gd name="connsiteX94" fmla="*/ 1895419 w 2972814"/>
                <a:gd name="connsiteY94" fmla="*/ 128339 h 128339"/>
                <a:gd name="connsiteX95" fmla="*/ 1915370 w 2972814"/>
                <a:gd name="connsiteY95" fmla="*/ 128339 h 128339"/>
                <a:gd name="connsiteX96" fmla="*/ 1935322 w 2972814"/>
                <a:gd name="connsiteY96" fmla="*/ 128339 h 128339"/>
                <a:gd name="connsiteX97" fmla="*/ 1955274 w 2972814"/>
                <a:gd name="connsiteY97" fmla="*/ 128339 h 128339"/>
                <a:gd name="connsiteX98" fmla="*/ 1975226 w 2972814"/>
                <a:gd name="connsiteY98" fmla="*/ 128339 h 128339"/>
                <a:gd name="connsiteX99" fmla="*/ 1995177 w 2972814"/>
                <a:gd name="connsiteY99" fmla="*/ 128339 h 128339"/>
                <a:gd name="connsiteX100" fmla="*/ 2015129 w 2972814"/>
                <a:gd name="connsiteY100" fmla="*/ 128339 h 128339"/>
                <a:gd name="connsiteX101" fmla="*/ 2035081 w 2972814"/>
                <a:gd name="connsiteY101" fmla="*/ 128339 h 128339"/>
                <a:gd name="connsiteX102" fmla="*/ 2055033 w 2972814"/>
                <a:gd name="connsiteY102" fmla="*/ 128339 h 128339"/>
                <a:gd name="connsiteX103" fmla="*/ 2074984 w 2972814"/>
                <a:gd name="connsiteY103" fmla="*/ 128339 h 128339"/>
                <a:gd name="connsiteX104" fmla="*/ 2094936 w 2972814"/>
                <a:gd name="connsiteY104" fmla="*/ 128339 h 128339"/>
                <a:gd name="connsiteX105" fmla="*/ 2114888 w 2972814"/>
                <a:gd name="connsiteY105" fmla="*/ 128339 h 128339"/>
                <a:gd name="connsiteX106" fmla="*/ 2134840 w 2972814"/>
                <a:gd name="connsiteY106" fmla="*/ 128339 h 128339"/>
                <a:gd name="connsiteX107" fmla="*/ 2154791 w 2972814"/>
                <a:gd name="connsiteY107" fmla="*/ 128339 h 128339"/>
                <a:gd name="connsiteX108" fmla="*/ 2174743 w 2972814"/>
                <a:gd name="connsiteY108" fmla="*/ 128339 h 128339"/>
                <a:gd name="connsiteX109" fmla="*/ 2194695 w 2972814"/>
                <a:gd name="connsiteY109" fmla="*/ 128339 h 128339"/>
                <a:gd name="connsiteX110" fmla="*/ 2214647 w 2972814"/>
                <a:gd name="connsiteY110" fmla="*/ 128339 h 128339"/>
                <a:gd name="connsiteX111" fmla="*/ 2234599 w 2972814"/>
                <a:gd name="connsiteY111" fmla="*/ 128339 h 128339"/>
                <a:gd name="connsiteX112" fmla="*/ 2254550 w 2972814"/>
                <a:gd name="connsiteY112" fmla="*/ 128339 h 128339"/>
                <a:gd name="connsiteX113" fmla="*/ 2274503 w 2972814"/>
                <a:gd name="connsiteY113" fmla="*/ 128339 h 128339"/>
                <a:gd name="connsiteX114" fmla="*/ 2294454 w 2972814"/>
                <a:gd name="connsiteY114" fmla="*/ 128339 h 128339"/>
                <a:gd name="connsiteX115" fmla="*/ 2314406 w 2972814"/>
                <a:gd name="connsiteY115" fmla="*/ 128339 h 128339"/>
                <a:gd name="connsiteX116" fmla="*/ 2334357 w 2972814"/>
                <a:gd name="connsiteY116" fmla="*/ 128339 h 128339"/>
                <a:gd name="connsiteX117" fmla="*/ 2354310 w 2972814"/>
                <a:gd name="connsiteY117" fmla="*/ 128339 h 128339"/>
                <a:gd name="connsiteX118" fmla="*/ 2374261 w 2972814"/>
                <a:gd name="connsiteY118" fmla="*/ 128339 h 128339"/>
                <a:gd name="connsiteX119" fmla="*/ 2394213 w 2972814"/>
                <a:gd name="connsiteY119" fmla="*/ 128339 h 128339"/>
                <a:gd name="connsiteX120" fmla="*/ 2414165 w 2972814"/>
                <a:gd name="connsiteY120" fmla="*/ 128339 h 128339"/>
                <a:gd name="connsiteX121" fmla="*/ 2434117 w 2972814"/>
                <a:gd name="connsiteY121" fmla="*/ 128339 h 128339"/>
                <a:gd name="connsiteX122" fmla="*/ 2454068 w 2972814"/>
                <a:gd name="connsiteY122" fmla="*/ 128339 h 128339"/>
                <a:gd name="connsiteX123" fmla="*/ 2474020 w 2972814"/>
                <a:gd name="connsiteY123" fmla="*/ 128339 h 128339"/>
                <a:gd name="connsiteX124" fmla="*/ 2493972 w 2972814"/>
                <a:gd name="connsiteY124" fmla="*/ 128339 h 128339"/>
                <a:gd name="connsiteX125" fmla="*/ 2513924 w 2972814"/>
                <a:gd name="connsiteY125" fmla="*/ 128339 h 128339"/>
                <a:gd name="connsiteX126" fmla="*/ 2533875 w 2972814"/>
                <a:gd name="connsiteY126" fmla="*/ 128339 h 128339"/>
                <a:gd name="connsiteX127" fmla="*/ 2553827 w 2972814"/>
                <a:gd name="connsiteY127" fmla="*/ 128339 h 128339"/>
                <a:gd name="connsiteX128" fmla="*/ 2573779 w 2972814"/>
                <a:gd name="connsiteY128" fmla="*/ 128339 h 128339"/>
                <a:gd name="connsiteX129" fmla="*/ 2593731 w 2972814"/>
                <a:gd name="connsiteY129" fmla="*/ 128339 h 128339"/>
                <a:gd name="connsiteX130" fmla="*/ 2613683 w 2972814"/>
                <a:gd name="connsiteY130" fmla="*/ 128339 h 128339"/>
                <a:gd name="connsiteX131" fmla="*/ 2633634 w 2972814"/>
                <a:gd name="connsiteY131" fmla="*/ 128339 h 128339"/>
                <a:gd name="connsiteX132" fmla="*/ 2653586 w 2972814"/>
                <a:gd name="connsiteY132" fmla="*/ 128339 h 128339"/>
                <a:gd name="connsiteX133" fmla="*/ 2673538 w 2972814"/>
                <a:gd name="connsiteY133" fmla="*/ 128339 h 128339"/>
                <a:gd name="connsiteX134" fmla="*/ 2693490 w 2972814"/>
                <a:gd name="connsiteY134" fmla="*/ 128339 h 128339"/>
                <a:gd name="connsiteX135" fmla="*/ 2713441 w 2972814"/>
                <a:gd name="connsiteY135" fmla="*/ 128339 h 128339"/>
                <a:gd name="connsiteX136" fmla="*/ 2733393 w 2972814"/>
                <a:gd name="connsiteY136" fmla="*/ 128339 h 128339"/>
                <a:gd name="connsiteX137" fmla="*/ 2753345 w 2972814"/>
                <a:gd name="connsiteY137" fmla="*/ 128339 h 128339"/>
                <a:gd name="connsiteX138" fmla="*/ 2773297 w 2972814"/>
                <a:gd name="connsiteY138" fmla="*/ 128339 h 128339"/>
                <a:gd name="connsiteX139" fmla="*/ 2793248 w 2972814"/>
                <a:gd name="connsiteY139" fmla="*/ 128339 h 128339"/>
                <a:gd name="connsiteX140" fmla="*/ 2813200 w 2972814"/>
                <a:gd name="connsiteY140" fmla="*/ 128339 h 128339"/>
                <a:gd name="connsiteX141" fmla="*/ 2833152 w 2972814"/>
                <a:gd name="connsiteY141" fmla="*/ 128339 h 128339"/>
                <a:gd name="connsiteX142" fmla="*/ 2853104 w 2972814"/>
                <a:gd name="connsiteY142" fmla="*/ 128339 h 128339"/>
                <a:gd name="connsiteX143" fmla="*/ 2873055 w 2972814"/>
                <a:gd name="connsiteY143" fmla="*/ 128339 h 128339"/>
                <a:gd name="connsiteX144" fmla="*/ 2893007 w 2972814"/>
                <a:gd name="connsiteY144" fmla="*/ 128339 h 128339"/>
                <a:gd name="connsiteX145" fmla="*/ 2912959 w 2972814"/>
                <a:gd name="connsiteY145" fmla="*/ 128339 h 128339"/>
                <a:gd name="connsiteX146" fmla="*/ 2932911 w 2972814"/>
                <a:gd name="connsiteY146" fmla="*/ 128339 h 128339"/>
                <a:gd name="connsiteX147" fmla="*/ 2952862 w 2972814"/>
                <a:gd name="connsiteY147" fmla="*/ 128339 h 128339"/>
                <a:gd name="connsiteX148" fmla="*/ 2972814 w 2972814"/>
                <a:gd name="connsiteY148" fmla="*/ 128339 h 128339"/>
                <a:gd name="connsiteX149" fmla="*/ 2972814 w 2972814"/>
                <a:gd name="connsiteY149" fmla="*/ 126858 h 128339"/>
                <a:gd name="connsiteX150" fmla="*/ 2972814 w 2972814"/>
                <a:gd name="connsiteY150" fmla="*/ 116866 h 128339"/>
                <a:gd name="connsiteX151" fmla="*/ 2972814 w 2972814"/>
                <a:gd name="connsiteY151" fmla="*/ 106875 h 128339"/>
                <a:gd name="connsiteX152" fmla="*/ 2972814 w 2972814"/>
                <a:gd name="connsiteY152" fmla="*/ 96883 h 128339"/>
                <a:gd name="connsiteX153" fmla="*/ 2972814 w 2972814"/>
                <a:gd name="connsiteY153" fmla="*/ 86892 h 128339"/>
                <a:gd name="connsiteX154" fmla="*/ 2972814 w 2972814"/>
                <a:gd name="connsiteY154" fmla="*/ 76900 h 128339"/>
                <a:gd name="connsiteX155" fmla="*/ 2972814 w 2972814"/>
                <a:gd name="connsiteY155" fmla="*/ 66909 h 128339"/>
                <a:gd name="connsiteX156" fmla="*/ 2972814 w 2972814"/>
                <a:gd name="connsiteY156" fmla="*/ 56917 h 128339"/>
                <a:gd name="connsiteX157" fmla="*/ 2972814 w 2972814"/>
                <a:gd name="connsiteY157" fmla="*/ 46926 h 128339"/>
                <a:gd name="connsiteX158" fmla="*/ 2972814 w 2972814"/>
                <a:gd name="connsiteY158" fmla="*/ 36934 h 128339"/>
                <a:gd name="connsiteX159" fmla="*/ 2972814 w 2972814"/>
                <a:gd name="connsiteY159" fmla="*/ 26943 h 128339"/>
                <a:gd name="connsiteX160" fmla="*/ 2972814 w 2972814"/>
                <a:gd name="connsiteY160" fmla="*/ 16951 h 128339"/>
                <a:gd name="connsiteX161" fmla="*/ 2972814 w 2972814"/>
                <a:gd name="connsiteY161" fmla="*/ 6960 h 128339"/>
                <a:gd name="connsiteX162" fmla="*/ 2972814 w 2972814"/>
                <a:gd name="connsiteY162" fmla="*/ 0 h 128339"/>
                <a:gd name="connsiteX163" fmla="*/ 2952862 w 2972814"/>
                <a:gd name="connsiteY163" fmla="*/ 0 h 128339"/>
                <a:gd name="connsiteX164" fmla="*/ 2932911 w 2972814"/>
                <a:gd name="connsiteY164" fmla="*/ 0 h 128339"/>
                <a:gd name="connsiteX165" fmla="*/ 2912959 w 2972814"/>
                <a:gd name="connsiteY165" fmla="*/ 0 h 128339"/>
                <a:gd name="connsiteX166" fmla="*/ 2893007 w 2972814"/>
                <a:gd name="connsiteY166" fmla="*/ 0 h 128339"/>
                <a:gd name="connsiteX167" fmla="*/ 2873055 w 2972814"/>
                <a:gd name="connsiteY167" fmla="*/ 0 h 128339"/>
                <a:gd name="connsiteX168" fmla="*/ 2853104 w 2972814"/>
                <a:gd name="connsiteY168" fmla="*/ 0 h 128339"/>
                <a:gd name="connsiteX169" fmla="*/ 2833152 w 2972814"/>
                <a:gd name="connsiteY169" fmla="*/ 0 h 128339"/>
                <a:gd name="connsiteX170" fmla="*/ 2813200 w 2972814"/>
                <a:gd name="connsiteY170" fmla="*/ 0 h 128339"/>
                <a:gd name="connsiteX171" fmla="*/ 2793248 w 2972814"/>
                <a:gd name="connsiteY171" fmla="*/ 0 h 128339"/>
                <a:gd name="connsiteX172" fmla="*/ 2773297 w 2972814"/>
                <a:gd name="connsiteY172" fmla="*/ 0 h 128339"/>
                <a:gd name="connsiteX173" fmla="*/ 2753345 w 2972814"/>
                <a:gd name="connsiteY173" fmla="*/ 0 h 128339"/>
                <a:gd name="connsiteX174" fmla="*/ 2733393 w 2972814"/>
                <a:gd name="connsiteY174" fmla="*/ 0 h 128339"/>
                <a:gd name="connsiteX175" fmla="*/ 2713441 w 2972814"/>
                <a:gd name="connsiteY175" fmla="*/ 0 h 128339"/>
                <a:gd name="connsiteX176" fmla="*/ 2693490 w 2972814"/>
                <a:gd name="connsiteY176" fmla="*/ 0 h 128339"/>
                <a:gd name="connsiteX177" fmla="*/ 2673538 w 2972814"/>
                <a:gd name="connsiteY177" fmla="*/ 0 h 128339"/>
                <a:gd name="connsiteX178" fmla="*/ 2653586 w 2972814"/>
                <a:gd name="connsiteY178" fmla="*/ 0 h 128339"/>
                <a:gd name="connsiteX179" fmla="*/ 2633634 w 2972814"/>
                <a:gd name="connsiteY179" fmla="*/ 0 h 128339"/>
                <a:gd name="connsiteX180" fmla="*/ 2613683 w 2972814"/>
                <a:gd name="connsiteY180" fmla="*/ 0 h 128339"/>
                <a:gd name="connsiteX181" fmla="*/ 2593731 w 2972814"/>
                <a:gd name="connsiteY181" fmla="*/ 0 h 128339"/>
                <a:gd name="connsiteX182" fmla="*/ 2573779 w 2972814"/>
                <a:gd name="connsiteY182" fmla="*/ 0 h 128339"/>
                <a:gd name="connsiteX183" fmla="*/ 2553827 w 2972814"/>
                <a:gd name="connsiteY183" fmla="*/ 0 h 128339"/>
                <a:gd name="connsiteX184" fmla="*/ 2533875 w 2972814"/>
                <a:gd name="connsiteY184" fmla="*/ 0 h 128339"/>
                <a:gd name="connsiteX185" fmla="*/ 2513924 w 2972814"/>
                <a:gd name="connsiteY185" fmla="*/ 0 h 128339"/>
                <a:gd name="connsiteX186" fmla="*/ 2493972 w 2972814"/>
                <a:gd name="connsiteY186" fmla="*/ 0 h 128339"/>
                <a:gd name="connsiteX187" fmla="*/ 2474020 w 2972814"/>
                <a:gd name="connsiteY187" fmla="*/ 0 h 128339"/>
                <a:gd name="connsiteX188" fmla="*/ 2454068 w 2972814"/>
                <a:gd name="connsiteY188" fmla="*/ 0 h 128339"/>
                <a:gd name="connsiteX189" fmla="*/ 2434117 w 2972814"/>
                <a:gd name="connsiteY189" fmla="*/ 0 h 128339"/>
                <a:gd name="connsiteX190" fmla="*/ 2414165 w 2972814"/>
                <a:gd name="connsiteY190" fmla="*/ 0 h 128339"/>
                <a:gd name="connsiteX191" fmla="*/ 2394213 w 2972814"/>
                <a:gd name="connsiteY191" fmla="*/ 0 h 128339"/>
                <a:gd name="connsiteX192" fmla="*/ 2374261 w 2972814"/>
                <a:gd name="connsiteY192" fmla="*/ 0 h 128339"/>
                <a:gd name="connsiteX193" fmla="*/ 2354310 w 2972814"/>
                <a:gd name="connsiteY193" fmla="*/ 0 h 128339"/>
                <a:gd name="connsiteX194" fmla="*/ 2334357 w 2972814"/>
                <a:gd name="connsiteY194" fmla="*/ 0 h 128339"/>
                <a:gd name="connsiteX195" fmla="*/ 2314406 w 2972814"/>
                <a:gd name="connsiteY195" fmla="*/ 0 h 128339"/>
                <a:gd name="connsiteX196" fmla="*/ 2294454 w 2972814"/>
                <a:gd name="connsiteY196" fmla="*/ 0 h 128339"/>
                <a:gd name="connsiteX197" fmla="*/ 2274503 w 2972814"/>
                <a:gd name="connsiteY197" fmla="*/ 0 h 128339"/>
                <a:gd name="connsiteX198" fmla="*/ 2254550 w 2972814"/>
                <a:gd name="connsiteY198" fmla="*/ 0 h 128339"/>
                <a:gd name="connsiteX199" fmla="*/ 2234599 w 2972814"/>
                <a:gd name="connsiteY199" fmla="*/ 0 h 128339"/>
                <a:gd name="connsiteX200" fmla="*/ 2214647 w 2972814"/>
                <a:gd name="connsiteY200" fmla="*/ 0 h 128339"/>
                <a:gd name="connsiteX201" fmla="*/ 2194695 w 2972814"/>
                <a:gd name="connsiteY201" fmla="*/ 0 h 128339"/>
                <a:gd name="connsiteX202" fmla="*/ 2174743 w 2972814"/>
                <a:gd name="connsiteY202" fmla="*/ 0 h 128339"/>
                <a:gd name="connsiteX203" fmla="*/ 2154791 w 2972814"/>
                <a:gd name="connsiteY203" fmla="*/ 0 h 128339"/>
                <a:gd name="connsiteX204" fmla="*/ 2134840 w 2972814"/>
                <a:gd name="connsiteY204" fmla="*/ 0 h 128339"/>
                <a:gd name="connsiteX205" fmla="*/ 2114888 w 2972814"/>
                <a:gd name="connsiteY205" fmla="*/ 0 h 128339"/>
                <a:gd name="connsiteX206" fmla="*/ 2094936 w 2972814"/>
                <a:gd name="connsiteY206" fmla="*/ 0 h 128339"/>
                <a:gd name="connsiteX207" fmla="*/ 2074984 w 2972814"/>
                <a:gd name="connsiteY207" fmla="*/ 0 h 128339"/>
                <a:gd name="connsiteX208" fmla="*/ 2055033 w 2972814"/>
                <a:gd name="connsiteY208" fmla="*/ 0 h 128339"/>
                <a:gd name="connsiteX209" fmla="*/ 2035081 w 2972814"/>
                <a:gd name="connsiteY209" fmla="*/ 0 h 128339"/>
                <a:gd name="connsiteX210" fmla="*/ 2015129 w 2972814"/>
                <a:gd name="connsiteY210" fmla="*/ 0 h 128339"/>
                <a:gd name="connsiteX211" fmla="*/ 1995177 w 2972814"/>
                <a:gd name="connsiteY211" fmla="*/ 0 h 128339"/>
                <a:gd name="connsiteX212" fmla="*/ 1975226 w 2972814"/>
                <a:gd name="connsiteY212" fmla="*/ 0 h 128339"/>
                <a:gd name="connsiteX213" fmla="*/ 1955274 w 2972814"/>
                <a:gd name="connsiteY213" fmla="*/ 0 h 128339"/>
                <a:gd name="connsiteX214" fmla="*/ 1935322 w 2972814"/>
                <a:gd name="connsiteY214" fmla="*/ 0 h 128339"/>
                <a:gd name="connsiteX215" fmla="*/ 1915370 w 2972814"/>
                <a:gd name="connsiteY215" fmla="*/ 0 h 128339"/>
                <a:gd name="connsiteX216" fmla="*/ 1895419 w 2972814"/>
                <a:gd name="connsiteY216" fmla="*/ 0 h 128339"/>
                <a:gd name="connsiteX217" fmla="*/ 1875467 w 2972814"/>
                <a:gd name="connsiteY217" fmla="*/ 0 h 128339"/>
                <a:gd name="connsiteX218" fmla="*/ 1855515 w 2972814"/>
                <a:gd name="connsiteY218" fmla="*/ 0 h 128339"/>
                <a:gd name="connsiteX219" fmla="*/ 1835563 w 2972814"/>
                <a:gd name="connsiteY219" fmla="*/ 0 h 128339"/>
                <a:gd name="connsiteX220" fmla="*/ 1815612 w 2972814"/>
                <a:gd name="connsiteY220" fmla="*/ 0 h 128339"/>
                <a:gd name="connsiteX221" fmla="*/ 1795660 w 2972814"/>
                <a:gd name="connsiteY221" fmla="*/ 0 h 128339"/>
                <a:gd name="connsiteX222" fmla="*/ 1775707 w 2972814"/>
                <a:gd name="connsiteY222" fmla="*/ 0 h 128339"/>
                <a:gd name="connsiteX223" fmla="*/ 1755756 w 2972814"/>
                <a:gd name="connsiteY223" fmla="*/ 0 h 128339"/>
                <a:gd name="connsiteX224" fmla="*/ 1735804 w 2972814"/>
                <a:gd name="connsiteY224" fmla="*/ 0 h 128339"/>
                <a:gd name="connsiteX225" fmla="*/ 1715853 w 2972814"/>
                <a:gd name="connsiteY225" fmla="*/ 0 h 128339"/>
                <a:gd name="connsiteX226" fmla="*/ 1695900 w 2972814"/>
                <a:gd name="connsiteY226" fmla="*/ 0 h 128339"/>
                <a:gd name="connsiteX227" fmla="*/ 1675949 w 2972814"/>
                <a:gd name="connsiteY227" fmla="*/ 0 h 128339"/>
                <a:gd name="connsiteX228" fmla="*/ 1655997 w 2972814"/>
                <a:gd name="connsiteY228" fmla="*/ 0 h 128339"/>
                <a:gd name="connsiteX229" fmla="*/ 1636046 w 2972814"/>
                <a:gd name="connsiteY229" fmla="*/ 0 h 128339"/>
                <a:gd name="connsiteX230" fmla="*/ 1616093 w 2972814"/>
                <a:gd name="connsiteY230" fmla="*/ 0 h 128339"/>
                <a:gd name="connsiteX231" fmla="*/ 1596142 w 2972814"/>
                <a:gd name="connsiteY231" fmla="*/ 0 h 128339"/>
                <a:gd name="connsiteX232" fmla="*/ 1576190 w 2972814"/>
                <a:gd name="connsiteY232" fmla="*/ 0 h 128339"/>
                <a:gd name="connsiteX233" fmla="*/ 1556239 w 2972814"/>
                <a:gd name="connsiteY233" fmla="*/ 0 h 128339"/>
                <a:gd name="connsiteX234" fmla="*/ 1536286 w 2972814"/>
                <a:gd name="connsiteY234" fmla="*/ 0 h 128339"/>
                <a:gd name="connsiteX235" fmla="*/ 1516335 w 2972814"/>
                <a:gd name="connsiteY235" fmla="*/ 0 h 128339"/>
                <a:gd name="connsiteX236" fmla="*/ 1496383 w 2972814"/>
                <a:gd name="connsiteY236" fmla="*/ 0 h 128339"/>
                <a:gd name="connsiteX237" fmla="*/ 1476432 w 2972814"/>
                <a:gd name="connsiteY237" fmla="*/ 0 h 128339"/>
                <a:gd name="connsiteX238" fmla="*/ 1456479 w 2972814"/>
                <a:gd name="connsiteY238" fmla="*/ 0 h 128339"/>
                <a:gd name="connsiteX239" fmla="*/ 1436528 w 2972814"/>
                <a:gd name="connsiteY239" fmla="*/ 0 h 128339"/>
                <a:gd name="connsiteX240" fmla="*/ 1416576 w 2972814"/>
                <a:gd name="connsiteY240" fmla="*/ 0 h 128339"/>
                <a:gd name="connsiteX241" fmla="*/ 1396625 w 2972814"/>
                <a:gd name="connsiteY241" fmla="*/ 0 h 128339"/>
                <a:gd name="connsiteX242" fmla="*/ 1376672 w 2972814"/>
                <a:gd name="connsiteY242" fmla="*/ 0 h 128339"/>
                <a:gd name="connsiteX243" fmla="*/ 1356720 w 2972814"/>
                <a:gd name="connsiteY243" fmla="*/ 0 h 128339"/>
                <a:gd name="connsiteX244" fmla="*/ 1336769 w 2972814"/>
                <a:gd name="connsiteY244" fmla="*/ 0 h 128339"/>
                <a:gd name="connsiteX245" fmla="*/ 1316817 w 2972814"/>
                <a:gd name="connsiteY245" fmla="*/ 0 h 128339"/>
                <a:gd name="connsiteX246" fmla="*/ 1296865 w 2972814"/>
                <a:gd name="connsiteY246" fmla="*/ 0 h 128339"/>
                <a:gd name="connsiteX247" fmla="*/ 1276913 w 2972814"/>
                <a:gd name="connsiteY247" fmla="*/ 0 h 128339"/>
                <a:gd name="connsiteX248" fmla="*/ 1256962 w 2972814"/>
                <a:gd name="connsiteY248" fmla="*/ 0 h 128339"/>
                <a:gd name="connsiteX249" fmla="*/ 1237010 w 2972814"/>
                <a:gd name="connsiteY249" fmla="*/ 0 h 128339"/>
                <a:gd name="connsiteX250" fmla="*/ 1217058 w 2972814"/>
                <a:gd name="connsiteY250" fmla="*/ 0 h 128339"/>
                <a:gd name="connsiteX251" fmla="*/ 1197106 w 2972814"/>
                <a:gd name="connsiteY251" fmla="*/ 0 h 128339"/>
                <a:gd name="connsiteX252" fmla="*/ 1177155 w 2972814"/>
                <a:gd name="connsiteY252" fmla="*/ 0 h 128339"/>
                <a:gd name="connsiteX253" fmla="*/ 1157203 w 2972814"/>
                <a:gd name="connsiteY253" fmla="*/ 0 h 128339"/>
                <a:gd name="connsiteX254" fmla="*/ 1137251 w 2972814"/>
                <a:gd name="connsiteY254" fmla="*/ 0 h 128339"/>
                <a:gd name="connsiteX255" fmla="*/ 1117299 w 2972814"/>
                <a:gd name="connsiteY255" fmla="*/ 0 h 128339"/>
                <a:gd name="connsiteX256" fmla="*/ 1097348 w 2972814"/>
                <a:gd name="connsiteY256" fmla="*/ 0 h 128339"/>
                <a:gd name="connsiteX257" fmla="*/ 1077396 w 2972814"/>
                <a:gd name="connsiteY257" fmla="*/ 0 h 128339"/>
                <a:gd name="connsiteX258" fmla="*/ 1057444 w 2972814"/>
                <a:gd name="connsiteY258" fmla="*/ 0 h 128339"/>
                <a:gd name="connsiteX259" fmla="*/ 1037492 w 2972814"/>
                <a:gd name="connsiteY259" fmla="*/ 0 h 128339"/>
                <a:gd name="connsiteX260" fmla="*/ 1017541 w 2972814"/>
                <a:gd name="connsiteY260" fmla="*/ 0 h 128339"/>
                <a:gd name="connsiteX261" fmla="*/ 997589 w 2972814"/>
                <a:gd name="connsiteY261" fmla="*/ 0 h 128339"/>
                <a:gd name="connsiteX262" fmla="*/ 977636 w 2972814"/>
                <a:gd name="connsiteY262" fmla="*/ 0 h 128339"/>
                <a:gd name="connsiteX263" fmla="*/ 957685 w 2972814"/>
                <a:gd name="connsiteY263" fmla="*/ 0 h 128339"/>
                <a:gd name="connsiteX264" fmla="*/ 937733 w 2972814"/>
                <a:gd name="connsiteY264" fmla="*/ 0 h 128339"/>
                <a:gd name="connsiteX265" fmla="*/ 917782 w 2972814"/>
                <a:gd name="connsiteY265" fmla="*/ 0 h 128339"/>
                <a:gd name="connsiteX266" fmla="*/ 897829 w 2972814"/>
                <a:gd name="connsiteY266" fmla="*/ 0 h 128339"/>
                <a:gd name="connsiteX267" fmla="*/ 877878 w 2972814"/>
                <a:gd name="connsiteY267" fmla="*/ 0 h 128339"/>
                <a:gd name="connsiteX268" fmla="*/ 857926 w 2972814"/>
                <a:gd name="connsiteY268" fmla="*/ 0 h 128339"/>
                <a:gd name="connsiteX269" fmla="*/ 837975 w 2972814"/>
                <a:gd name="connsiteY269" fmla="*/ 0 h 128339"/>
                <a:gd name="connsiteX270" fmla="*/ 818022 w 2972814"/>
                <a:gd name="connsiteY270" fmla="*/ 0 h 128339"/>
                <a:gd name="connsiteX271" fmla="*/ 798071 w 2972814"/>
                <a:gd name="connsiteY271" fmla="*/ 0 h 128339"/>
                <a:gd name="connsiteX272" fmla="*/ 778119 w 2972814"/>
                <a:gd name="connsiteY272" fmla="*/ 0 h 128339"/>
                <a:gd name="connsiteX273" fmla="*/ 758168 w 2972814"/>
                <a:gd name="connsiteY273" fmla="*/ 0 h 128339"/>
                <a:gd name="connsiteX274" fmla="*/ 738215 w 2972814"/>
                <a:gd name="connsiteY274" fmla="*/ 0 h 128339"/>
                <a:gd name="connsiteX275" fmla="*/ 718264 w 2972814"/>
                <a:gd name="connsiteY275" fmla="*/ 0 h 128339"/>
                <a:gd name="connsiteX276" fmla="*/ 698312 w 2972814"/>
                <a:gd name="connsiteY276" fmla="*/ 0 h 128339"/>
                <a:gd name="connsiteX277" fmla="*/ 678361 w 2972814"/>
                <a:gd name="connsiteY277" fmla="*/ 0 h 128339"/>
                <a:gd name="connsiteX278" fmla="*/ 658408 w 2972814"/>
                <a:gd name="connsiteY278" fmla="*/ 0 h 128339"/>
                <a:gd name="connsiteX279" fmla="*/ 638457 w 2972814"/>
                <a:gd name="connsiteY279" fmla="*/ 0 h 128339"/>
                <a:gd name="connsiteX280" fmla="*/ 618505 w 2972814"/>
                <a:gd name="connsiteY280" fmla="*/ 0 h 128339"/>
                <a:gd name="connsiteX281" fmla="*/ 598553 w 2972814"/>
                <a:gd name="connsiteY281" fmla="*/ 0 h 128339"/>
                <a:gd name="connsiteX282" fmla="*/ 578601 w 2972814"/>
                <a:gd name="connsiteY282" fmla="*/ 0 h 128339"/>
                <a:gd name="connsiteX283" fmla="*/ 558649 w 2972814"/>
                <a:gd name="connsiteY283" fmla="*/ 0 h 128339"/>
                <a:gd name="connsiteX284" fmla="*/ 538698 w 2972814"/>
                <a:gd name="connsiteY284" fmla="*/ 0 h 128339"/>
                <a:gd name="connsiteX285" fmla="*/ 518746 w 2972814"/>
                <a:gd name="connsiteY285" fmla="*/ 0 h 128339"/>
                <a:gd name="connsiteX286" fmla="*/ 498794 w 2972814"/>
                <a:gd name="connsiteY286" fmla="*/ 0 h 128339"/>
                <a:gd name="connsiteX287" fmla="*/ 478842 w 2972814"/>
                <a:gd name="connsiteY287" fmla="*/ 0 h 128339"/>
                <a:gd name="connsiteX288" fmla="*/ 458891 w 2972814"/>
                <a:gd name="connsiteY288" fmla="*/ 0 h 128339"/>
                <a:gd name="connsiteX289" fmla="*/ 438939 w 2972814"/>
                <a:gd name="connsiteY289" fmla="*/ 0 h 128339"/>
                <a:gd name="connsiteX290" fmla="*/ 418987 w 2972814"/>
                <a:gd name="connsiteY290" fmla="*/ 0 h 128339"/>
                <a:gd name="connsiteX291" fmla="*/ 399035 w 2972814"/>
                <a:gd name="connsiteY291" fmla="*/ 0 h 128339"/>
                <a:gd name="connsiteX292" fmla="*/ 379084 w 2972814"/>
                <a:gd name="connsiteY292" fmla="*/ 0 h 128339"/>
                <a:gd name="connsiteX293" fmla="*/ 359132 w 2972814"/>
                <a:gd name="connsiteY293" fmla="*/ 0 h 128339"/>
                <a:gd name="connsiteX294" fmla="*/ 339180 w 2972814"/>
                <a:gd name="connsiteY294" fmla="*/ 0 h 128339"/>
                <a:gd name="connsiteX295" fmla="*/ 319228 w 2972814"/>
                <a:gd name="connsiteY295" fmla="*/ 0 h 128339"/>
                <a:gd name="connsiteX296" fmla="*/ 299276 w 2972814"/>
                <a:gd name="connsiteY296" fmla="*/ 0 h 128339"/>
                <a:gd name="connsiteX297" fmla="*/ 279325 w 2972814"/>
                <a:gd name="connsiteY297" fmla="*/ 0 h 128339"/>
                <a:gd name="connsiteX298" fmla="*/ 259373 w 2972814"/>
                <a:gd name="connsiteY298" fmla="*/ 0 h 128339"/>
                <a:gd name="connsiteX299" fmla="*/ 239421 w 2972814"/>
                <a:gd name="connsiteY299" fmla="*/ 0 h 128339"/>
                <a:gd name="connsiteX300" fmla="*/ 219469 w 2972814"/>
                <a:gd name="connsiteY300" fmla="*/ 0 h 128339"/>
                <a:gd name="connsiteX301" fmla="*/ 199518 w 2972814"/>
                <a:gd name="connsiteY301" fmla="*/ 0 h 128339"/>
                <a:gd name="connsiteX302" fmla="*/ 179566 w 2972814"/>
                <a:gd name="connsiteY302" fmla="*/ 0 h 128339"/>
                <a:gd name="connsiteX303" fmla="*/ 159614 w 2972814"/>
                <a:gd name="connsiteY303" fmla="*/ 0 h 128339"/>
                <a:gd name="connsiteX304" fmla="*/ 139662 w 2972814"/>
                <a:gd name="connsiteY304" fmla="*/ 0 h 128339"/>
                <a:gd name="connsiteX305" fmla="*/ 119711 w 2972814"/>
                <a:gd name="connsiteY305" fmla="*/ 0 h 128339"/>
                <a:gd name="connsiteX306" fmla="*/ 99759 w 2972814"/>
                <a:gd name="connsiteY306" fmla="*/ 0 h 128339"/>
                <a:gd name="connsiteX307" fmla="*/ 79807 w 2972814"/>
                <a:gd name="connsiteY307" fmla="*/ 0 h 128339"/>
                <a:gd name="connsiteX308" fmla="*/ 59855 w 2972814"/>
                <a:gd name="connsiteY308" fmla="*/ 0 h 128339"/>
                <a:gd name="connsiteX309" fmla="*/ 39904 w 2972814"/>
                <a:gd name="connsiteY309" fmla="*/ 0 h 128339"/>
                <a:gd name="connsiteX310" fmla="*/ 19952 w 2972814"/>
                <a:gd name="connsiteY310" fmla="*/ 0 h 128339"/>
                <a:gd name="connsiteX311" fmla="*/ 0 w 2972814"/>
                <a:gd name="connsiteY311" fmla="*/ 0 h 128339"/>
                <a:gd name="connsiteX312" fmla="*/ 0 w 2972814"/>
                <a:gd name="connsiteY312" fmla="*/ 6960 h 128339"/>
                <a:gd name="connsiteX313" fmla="*/ 0 w 2972814"/>
                <a:gd name="connsiteY313" fmla="*/ 16951 h 128339"/>
                <a:gd name="connsiteX314" fmla="*/ 0 w 2972814"/>
                <a:gd name="connsiteY314" fmla="*/ 26943 h 128339"/>
                <a:gd name="connsiteX315" fmla="*/ 0 w 2972814"/>
                <a:gd name="connsiteY315" fmla="*/ 36934 h 128339"/>
                <a:gd name="connsiteX316" fmla="*/ 0 w 2972814"/>
                <a:gd name="connsiteY316" fmla="*/ 46926 h 128339"/>
                <a:gd name="connsiteX317" fmla="*/ 0 w 2972814"/>
                <a:gd name="connsiteY317" fmla="*/ 56917 h 128339"/>
                <a:gd name="connsiteX318" fmla="*/ 0 w 2972814"/>
                <a:gd name="connsiteY318" fmla="*/ 66909 h 128339"/>
                <a:gd name="connsiteX319" fmla="*/ 0 w 2972814"/>
                <a:gd name="connsiteY319" fmla="*/ 76900 h 128339"/>
                <a:gd name="connsiteX320" fmla="*/ 0 w 2972814"/>
                <a:gd name="connsiteY320" fmla="*/ 86892 h 128339"/>
                <a:gd name="connsiteX321" fmla="*/ 0 w 2972814"/>
                <a:gd name="connsiteY321" fmla="*/ 96883 h 128339"/>
                <a:gd name="connsiteX322" fmla="*/ 0 w 2972814"/>
                <a:gd name="connsiteY322" fmla="*/ 106875 h 128339"/>
                <a:gd name="connsiteX323" fmla="*/ 0 w 2972814"/>
                <a:gd name="connsiteY323" fmla="*/ 116866 h 128339"/>
                <a:gd name="connsiteX324" fmla="*/ 0 w 2972814"/>
                <a:gd name="connsiteY324" fmla="*/ 126858 h 128339"/>
                <a:gd name="connsiteX325" fmla="*/ 0 w 2972814"/>
                <a:gd name="connsiteY325" fmla="*/ 128339 h 12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972814" h="128339">
                  <a:moveTo>
                    <a:pt x="19952" y="128339"/>
                  </a:moveTo>
                  <a:lnTo>
                    <a:pt x="39904" y="128339"/>
                  </a:lnTo>
                  <a:lnTo>
                    <a:pt x="59855" y="128339"/>
                  </a:lnTo>
                  <a:lnTo>
                    <a:pt x="79807" y="128339"/>
                  </a:lnTo>
                  <a:lnTo>
                    <a:pt x="99759" y="128339"/>
                  </a:lnTo>
                  <a:lnTo>
                    <a:pt x="119711" y="128339"/>
                  </a:lnTo>
                  <a:lnTo>
                    <a:pt x="139662" y="128339"/>
                  </a:lnTo>
                  <a:lnTo>
                    <a:pt x="159614" y="128339"/>
                  </a:lnTo>
                  <a:lnTo>
                    <a:pt x="179566" y="128339"/>
                  </a:lnTo>
                  <a:lnTo>
                    <a:pt x="199518" y="128339"/>
                  </a:lnTo>
                  <a:lnTo>
                    <a:pt x="219469" y="128339"/>
                  </a:lnTo>
                  <a:lnTo>
                    <a:pt x="239421" y="128339"/>
                  </a:lnTo>
                  <a:lnTo>
                    <a:pt x="259373" y="128339"/>
                  </a:lnTo>
                  <a:lnTo>
                    <a:pt x="279325" y="128339"/>
                  </a:lnTo>
                  <a:lnTo>
                    <a:pt x="299276" y="128339"/>
                  </a:lnTo>
                  <a:lnTo>
                    <a:pt x="319228" y="128339"/>
                  </a:lnTo>
                  <a:lnTo>
                    <a:pt x="339180" y="128339"/>
                  </a:lnTo>
                  <a:lnTo>
                    <a:pt x="359132" y="128339"/>
                  </a:lnTo>
                  <a:lnTo>
                    <a:pt x="379084" y="128339"/>
                  </a:lnTo>
                  <a:lnTo>
                    <a:pt x="399035" y="128339"/>
                  </a:lnTo>
                  <a:lnTo>
                    <a:pt x="418987" y="128339"/>
                  </a:lnTo>
                  <a:lnTo>
                    <a:pt x="438939" y="128339"/>
                  </a:lnTo>
                  <a:lnTo>
                    <a:pt x="458891" y="128339"/>
                  </a:lnTo>
                  <a:lnTo>
                    <a:pt x="478842" y="128339"/>
                  </a:lnTo>
                  <a:lnTo>
                    <a:pt x="498794" y="128339"/>
                  </a:lnTo>
                  <a:lnTo>
                    <a:pt x="518746" y="128339"/>
                  </a:lnTo>
                  <a:lnTo>
                    <a:pt x="538698" y="128339"/>
                  </a:lnTo>
                  <a:lnTo>
                    <a:pt x="558649" y="128339"/>
                  </a:lnTo>
                  <a:lnTo>
                    <a:pt x="578601" y="128339"/>
                  </a:lnTo>
                  <a:lnTo>
                    <a:pt x="598553" y="128339"/>
                  </a:lnTo>
                  <a:lnTo>
                    <a:pt x="618505" y="128339"/>
                  </a:lnTo>
                  <a:lnTo>
                    <a:pt x="638457" y="128339"/>
                  </a:lnTo>
                  <a:lnTo>
                    <a:pt x="658408" y="128339"/>
                  </a:lnTo>
                  <a:lnTo>
                    <a:pt x="678361" y="128339"/>
                  </a:lnTo>
                  <a:lnTo>
                    <a:pt x="698312" y="128339"/>
                  </a:lnTo>
                  <a:lnTo>
                    <a:pt x="718264" y="128339"/>
                  </a:lnTo>
                  <a:lnTo>
                    <a:pt x="738215" y="128339"/>
                  </a:lnTo>
                  <a:lnTo>
                    <a:pt x="758168" y="128339"/>
                  </a:lnTo>
                  <a:lnTo>
                    <a:pt x="778119" y="128339"/>
                  </a:lnTo>
                  <a:lnTo>
                    <a:pt x="798071" y="128339"/>
                  </a:lnTo>
                  <a:lnTo>
                    <a:pt x="818022" y="128339"/>
                  </a:lnTo>
                  <a:lnTo>
                    <a:pt x="837975" y="128339"/>
                  </a:lnTo>
                  <a:lnTo>
                    <a:pt x="857926" y="128339"/>
                  </a:lnTo>
                  <a:lnTo>
                    <a:pt x="877878" y="128339"/>
                  </a:lnTo>
                  <a:lnTo>
                    <a:pt x="897829" y="128339"/>
                  </a:lnTo>
                  <a:lnTo>
                    <a:pt x="917782" y="128339"/>
                  </a:lnTo>
                  <a:lnTo>
                    <a:pt x="937733" y="128339"/>
                  </a:lnTo>
                  <a:lnTo>
                    <a:pt x="957685" y="128339"/>
                  </a:lnTo>
                  <a:lnTo>
                    <a:pt x="977636" y="128339"/>
                  </a:lnTo>
                  <a:lnTo>
                    <a:pt x="997589" y="128339"/>
                  </a:lnTo>
                  <a:lnTo>
                    <a:pt x="1017541" y="128339"/>
                  </a:lnTo>
                  <a:lnTo>
                    <a:pt x="1037492" y="128339"/>
                  </a:lnTo>
                  <a:lnTo>
                    <a:pt x="1057444" y="128339"/>
                  </a:lnTo>
                  <a:lnTo>
                    <a:pt x="1077396" y="128339"/>
                  </a:lnTo>
                  <a:lnTo>
                    <a:pt x="1097348" y="128339"/>
                  </a:lnTo>
                  <a:lnTo>
                    <a:pt x="1117299" y="128339"/>
                  </a:lnTo>
                  <a:lnTo>
                    <a:pt x="1137251" y="128339"/>
                  </a:lnTo>
                  <a:lnTo>
                    <a:pt x="1157203" y="128339"/>
                  </a:lnTo>
                  <a:lnTo>
                    <a:pt x="1177155" y="128339"/>
                  </a:lnTo>
                  <a:lnTo>
                    <a:pt x="1197106" y="128339"/>
                  </a:lnTo>
                  <a:lnTo>
                    <a:pt x="1217058" y="128339"/>
                  </a:lnTo>
                  <a:lnTo>
                    <a:pt x="1237010" y="128339"/>
                  </a:lnTo>
                  <a:lnTo>
                    <a:pt x="1256962" y="128339"/>
                  </a:lnTo>
                  <a:lnTo>
                    <a:pt x="1276913" y="128339"/>
                  </a:lnTo>
                  <a:lnTo>
                    <a:pt x="1296865" y="128339"/>
                  </a:lnTo>
                  <a:lnTo>
                    <a:pt x="1316817" y="128339"/>
                  </a:lnTo>
                  <a:lnTo>
                    <a:pt x="1336769" y="128339"/>
                  </a:lnTo>
                  <a:lnTo>
                    <a:pt x="1356720" y="128339"/>
                  </a:lnTo>
                  <a:lnTo>
                    <a:pt x="1376672" y="128339"/>
                  </a:lnTo>
                  <a:lnTo>
                    <a:pt x="1396625" y="128339"/>
                  </a:lnTo>
                  <a:lnTo>
                    <a:pt x="1416576" y="128339"/>
                  </a:lnTo>
                  <a:lnTo>
                    <a:pt x="1436528" y="128339"/>
                  </a:lnTo>
                  <a:lnTo>
                    <a:pt x="1456479" y="128339"/>
                  </a:lnTo>
                  <a:lnTo>
                    <a:pt x="1476432" y="128339"/>
                  </a:lnTo>
                  <a:lnTo>
                    <a:pt x="1496383" y="128339"/>
                  </a:lnTo>
                  <a:lnTo>
                    <a:pt x="1516335" y="128339"/>
                  </a:lnTo>
                  <a:lnTo>
                    <a:pt x="1536286" y="128339"/>
                  </a:lnTo>
                  <a:lnTo>
                    <a:pt x="1556239" y="128339"/>
                  </a:lnTo>
                  <a:lnTo>
                    <a:pt x="1576190" y="128339"/>
                  </a:lnTo>
                  <a:lnTo>
                    <a:pt x="1596142" y="128339"/>
                  </a:lnTo>
                  <a:lnTo>
                    <a:pt x="1616093" y="128339"/>
                  </a:lnTo>
                  <a:lnTo>
                    <a:pt x="1636046" y="128339"/>
                  </a:lnTo>
                  <a:lnTo>
                    <a:pt x="1655997" y="128339"/>
                  </a:lnTo>
                  <a:lnTo>
                    <a:pt x="1675949" y="128339"/>
                  </a:lnTo>
                  <a:lnTo>
                    <a:pt x="1695900" y="128339"/>
                  </a:lnTo>
                  <a:lnTo>
                    <a:pt x="1715853" y="128339"/>
                  </a:lnTo>
                  <a:lnTo>
                    <a:pt x="1735804" y="128339"/>
                  </a:lnTo>
                  <a:lnTo>
                    <a:pt x="1755756" y="128339"/>
                  </a:lnTo>
                  <a:lnTo>
                    <a:pt x="1775707" y="128339"/>
                  </a:lnTo>
                  <a:lnTo>
                    <a:pt x="1795660" y="128339"/>
                  </a:lnTo>
                  <a:lnTo>
                    <a:pt x="1815612" y="128339"/>
                  </a:lnTo>
                  <a:lnTo>
                    <a:pt x="1835563" y="128339"/>
                  </a:lnTo>
                  <a:lnTo>
                    <a:pt x="1855515" y="128339"/>
                  </a:lnTo>
                  <a:lnTo>
                    <a:pt x="1875467" y="128339"/>
                  </a:lnTo>
                  <a:lnTo>
                    <a:pt x="1895419" y="128339"/>
                  </a:lnTo>
                  <a:lnTo>
                    <a:pt x="1915370" y="128339"/>
                  </a:lnTo>
                  <a:lnTo>
                    <a:pt x="1935322" y="128339"/>
                  </a:lnTo>
                  <a:lnTo>
                    <a:pt x="1955274" y="128339"/>
                  </a:lnTo>
                  <a:lnTo>
                    <a:pt x="1975226" y="128339"/>
                  </a:lnTo>
                  <a:lnTo>
                    <a:pt x="1995177" y="128339"/>
                  </a:lnTo>
                  <a:lnTo>
                    <a:pt x="2015129" y="128339"/>
                  </a:lnTo>
                  <a:lnTo>
                    <a:pt x="2035081" y="128339"/>
                  </a:lnTo>
                  <a:lnTo>
                    <a:pt x="2055033" y="128339"/>
                  </a:lnTo>
                  <a:lnTo>
                    <a:pt x="2074984" y="128339"/>
                  </a:lnTo>
                  <a:lnTo>
                    <a:pt x="2094936" y="128339"/>
                  </a:lnTo>
                  <a:lnTo>
                    <a:pt x="2114888" y="128339"/>
                  </a:lnTo>
                  <a:lnTo>
                    <a:pt x="2134840" y="128339"/>
                  </a:lnTo>
                  <a:lnTo>
                    <a:pt x="2154791" y="128339"/>
                  </a:lnTo>
                  <a:lnTo>
                    <a:pt x="2174743" y="128339"/>
                  </a:lnTo>
                  <a:lnTo>
                    <a:pt x="2194695" y="128339"/>
                  </a:lnTo>
                  <a:lnTo>
                    <a:pt x="2214647" y="128339"/>
                  </a:lnTo>
                  <a:lnTo>
                    <a:pt x="2234599" y="128339"/>
                  </a:lnTo>
                  <a:lnTo>
                    <a:pt x="2254550" y="128339"/>
                  </a:lnTo>
                  <a:lnTo>
                    <a:pt x="2274503" y="128339"/>
                  </a:lnTo>
                  <a:lnTo>
                    <a:pt x="2294454" y="128339"/>
                  </a:lnTo>
                  <a:lnTo>
                    <a:pt x="2314406" y="128339"/>
                  </a:lnTo>
                  <a:lnTo>
                    <a:pt x="2334357" y="128339"/>
                  </a:lnTo>
                  <a:lnTo>
                    <a:pt x="2354310" y="128339"/>
                  </a:lnTo>
                  <a:lnTo>
                    <a:pt x="2374261" y="128339"/>
                  </a:lnTo>
                  <a:lnTo>
                    <a:pt x="2394213" y="128339"/>
                  </a:lnTo>
                  <a:lnTo>
                    <a:pt x="2414165" y="128339"/>
                  </a:lnTo>
                  <a:lnTo>
                    <a:pt x="2434117" y="128339"/>
                  </a:lnTo>
                  <a:lnTo>
                    <a:pt x="2454068" y="128339"/>
                  </a:lnTo>
                  <a:lnTo>
                    <a:pt x="2474020" y="128339"/>
                  </a:lnTo>
                  <a:lnTo>
                    <a:pt x="2493972" y="128339"/>
                  </a:lnTo>
                  <a:lnTo>
                    <a:pt x="2513924" y="128339"/>
                  </a:lnTo>
                  <a:lnTo>
                    <a:pt x="2533875" y="128339"/>
                  </a:lnTo>
                  <a:lnTo>
                    <a:pt x="2553827" y="128339"/>
                  </a:lnTo>
                  <a:lnTo>
                    <a:pt x="2573779" y="128339"/>
                  </a:lnTo>
                  <a:lnTo>
                    <a:pt x="2593731" y="128339"/>
                  </a:lnTo>
                  <a:lnTo>
                    <a:pt x="2613683" y="128339"/>
                  </a:lnTo>
                  <a:lnTo>
                    <a:pt x="2633634" y="128339"/>
                  </a:lnTo>
                  <a:lnTo>
                    <a:pt x="2653586" y="128339"/>
                  </a:lnTo>
                  <a:lnTo>
                    <a:pt x="2673538" y="128339"/>
                  </a:lnTo>
                  <a:lnTo>
                    <a:pt x="2693490" y="128339"/>
                  </a:lnTo>
                  <a:lnTo>
                    <a:pt x="2713441" y="128339"/>
                  </a:lnTo>
                  <a:lnTo>
                    <a:pt x="2733393" y="128339"/>
                  </a:lnTo>
                  <a:lnTo>
                    <a:pt x="2753345" y="128339"/>
                  </a:lnTo>
                  <a:lnTo>
                    <a:pt x="2773297" y="128339"/>
                  </a:lnTo>
                  <a:lnTo>
                    <a:pt x="2793248" y="128339"/>
                  </a:lnTo>
                  <a:lnTo>
                    <a:pt x="2813200" y="128339"/>
                  </a:lnTo>
                  <a:lnTo>
                    <a:pt x="2833152" y="128339"/>
                  </a:lnTo>
                  <a:lnTo>
                    <a:pt x="2853104" y="128339"/>
                  </a:lnTo>
                  <a:lnTo>
                    <a:pt x="2873055" y="128339"/>
                  </a:lnTo>
                  <a:lnTo>
                    <a:pt x="2893007" y="128339"/>
                  </a:lnTo>
                  <a:lnTo>
                    <a:pt x="2912959" y="128339"/>
                  </a:lnTo>
                  <a:lnTo>
                    <a:pt x="2932911" y="128339"/>
                  </a:lnTo>
                  <a:lnTo>
                    <a:pt x="2952862" y="128339"/>
                  </a:lnTo>
                  <a:lnTo>
                    <a:pt x="2972814" y="128339"/>
                  </a:lnTo>
                  <a:lnTo>
                    <a:pt x="2972814" y="126858"/>
                  </a:lnTo>
                  <a:lnTo>
                    <a:pt x="2972814" y="116866"/>
                  </a:lnTo>
                  <a:lnTo>
                    <a:pt x="2972814" y="106875"/>
                  </a:lnTo>
                  <a:lnTo>
                    <a:pt x="2972814" y="96883"/>
                  </a:lnTo>
                  <a:lnTo>
                    <a:pt x="2972814" y="86892"/>
                  </a:lnTo>
                  <a:lnTo>
                    <a:pt x="2972814" y="76900"/>
                  </a:lnTo>
                  <a:lnTo>
                    <a:pt x="2972814" y="66909"/>
                  </a:lnTo>
                  <a:lnTo>
                    <a:pt x="2972814" y="56917"/>
                  </a:lnTo>
                  <a:lnTo>
                    <a:pt x="2972814" y="46926"/>
                  </a:lnTo>
                  <a:lnTo>
                    <a:pt x="2972814" y="36934"/>
                  </a:lnTo>
                  <a:lnTo>
                    <a:pt x="2972814" y="26943"/>
                  </a:lnTo>
                  <a:lnTo>
                    <a:pt x="2972814" y="16951"/>
                  </a:lnTo>
                  <a:lnTo>
                    <a:pt x="2972814" y="6960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6960"/>
                  </a:lnTo>
                  <a:lnTo>
                    <a:pt x="0" y="16951"/>
                  </a:lnTo>
                  <a:lnTo>
                    <a:pt x="0" y="26943"/>
                  </a:lnTo>
                  <a:lnTo>
                    <a:pt x="0" y="36934"/>
                  </a:lnTo>
                  <a:lnTo>
                    <a:pt x="0" y="46926"/>
                  </a:lnTo>
                  <a:lnTo>
                    <a:pt x="0" y="56917"/>
                  </a:lnTo>
                  <a:lnTo>
                    <a:pt x="0" y="66909"/>
                  </a:lnTo>
                  <a:lnTo>
                    <a:pt x="0" y="76900"/>
                  </a:lnTo>
                  <a:lnTo>
                    <a:pt x="0" y="86892"/>
                  </a:lnTo>
                  <a:lnTo>
                    <a:pt x="0" y="96883"/>
                  </a:lnTo>
                  <a:lnTo>
                    <a:pt x="0" y="106875"/>
                  </a:lnTo>
                  <a:lnTo>
                    <a:pt x="0" y="116866"/>
                  </a:lnTo>
                  <a:lnTo>
                    <a:pt x="0" y="126858"/>
                  </a:lnTo>
                  <a:lnTo>
                    <a:pt x="0" y="128339"/>
                  </a:lnTo>
                  <a:close/>
                </a:path>
              </a:pathLst>
            </a:custGeom>
            <a:solidFill>
              <a:srgbClr val="EB9172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任意多边形: 形状 2568">
              <a:extLst>
                <a:ext uri="{FF2B5EF4-FFF2-40B4-BE49-F238E27FC236}">
                  <a16:creationId xmlns:a16="http://schemas.microsoft.com/office/drawing/2014/main" id="{DF0F70EA-8457-FBE4-8948-DBDCD9543313}"/>
                </a:ext>
              </a:extLst>
            </p:cNvPr>
            <p:cNvSpPr/>
            <p:nvPr/>
          </p:nvSpPr>
          <p:spPr>
            <a:xfrm>
              <a:off x="16539286" y="3027662"/>
              <a:ext cx="2972814" cy="112938"/>
            </a:xfrm>
            <a:custGeom>
              <a:avLst/>
              <a:gdLst>
                <a:gd name="connsiteX0" fmla="*/ 19952 w 2972814"/>
                <a:gd name="connsiteY0" fmla="*/ 112938 h 112938"/>
                <a:gd name="connsiteX1" fmla="*/ 39904 w 2972814"/>
                <a:gd name="connsiteY1" fmla="*/ 112938 h 112938"/>
                <a:gd name="connsiteX2" fmla="*/ 59855 w 2972814"/>
                <a:gd name="connsiteY2" fmla="*/ 112938 h 112938"/>
                <a:gd name="connsiteX3" fmla="*/ 79807 w 2972814"/>
                <a:gd name="connsiteY3" fmla="*/ 112938 h 112938"/>
                <a:gd name="connsiteX4" fmla="*/ 99759 w 2972814"/>
                <a:gd name="connsiteY4" fmla="*/ 112938 h 112938"/>
                <a:gd name="connsiteX5" fmla="*/ 119711 w 2972814"/>
                <a:gd name="connsiteY5" fmla="*/ 112938 h 112938"/>
                <a:gd name="connsiteX6" fmla="*/ 139662 w 2972814"/>
                <a:gd name="connsiteY6" fmla="*/ 112938 h 112938"/>
                <a:gd name="connsiteX7" fmla="*/ 159614 w 2972814"/>
                <a:gd name="connsiteY7" fmla="*/ 112938 h 112938"/>
                <a:gd name="connsiteX8" fmla="*/ 179566 w 2972814"/>
                <a:gd name="connsiteY8" fmla="*/ 112938 h 112938"/>
                <a:gd name="connsiteX9" fmla="*/ 199518 w 2972814"/>
                <a:gd name="connsiteY9" fmla="*/ 112938 h 112938"/>
                <a:gd name="connsiteX10" fmla="*/ 219469 w 2972814"/>
                <a:gd name="connsiteY10" fmla="*/ 112938 h 112938"/>
                <a:gd name="connsiteX11" fmla="*/ 239421 w 2972814"/>
                <a:gd name="connsiteY11" fmla="*/ 112938 h 112938"/>
                <a:gd name="connsiteX12" fmla="*/ 259373 w 2972814"/>
                <a:gd name="connsiteY12" fmla="*/ 112938 h 112938"/>
                <a:gd name="connsiteX13" fmla="*/ 279325 w 2972814"/>
                <a:gd name="connsiteY13" fmla="*/ 112938 h 112938"/>
                <a:gd name="connsiteX14" fmla="*/ 299276 w 2972814"/>
                <a:gd name="connsiteY14" fmla="*/ 112938 h 112938"/>
                <a:gd name="connsiteX15" fmla="*/ 319228 w 2972814"/>
                <a:gd name="connsiteY15" fmla="*/ 112938 h 112938"/>
                <a:gd name="connsiteX16" fmla="*/ 339180 w 2972814"/>
                <a:gd name="connsiteY16" fmla="*/ 112938 h 112938"/>
                <a:gd name="connsiteX17" fmla="*/ 359132 w 2972814"/>
                <a:gd name="connsiteY17" fmla="*/ 112938 h 112938"/>
                <a:gd name="connsiteX18" fmla="*/ 379084 w 2972814"/>
                <a:gd name="connsiteY18" fmla="*/ 112938 h 112938"/>
                <a:gd name="connsiteX19" fmla="*/ 399035 w 2972814"/>
                <a:gd name="connsiteY19" fmla="*/ 112938 h 112938"/>
                <a:gd name="connsiteX20" fmla="*/ 418987 w 2972814"/>
                <a:gd name="connsiteY20" fmla="*/ 112938 h 112938"/>
                <a:gd name="connsiteX21" fmla="*/ 438939 w 2972814"/>
                <a:gd name="connsiteY21" fmla="*/ 112938 h 112938"/>
                <a:gd name="connsiteX22" fmla="*/ 458891 w 2972814"/>
                <a:gd name="connsiteY22" fmla="*/ 112938 h 112938"/>
                <a:gd name="connsiteX23" fmla="*/ 478842 w 2972814"/>
                <a:gd name="connsiteY23" fmla="*/ 112938 h 112938"/>
                <a:gd name="connsiteX24" fmla="*/ 498794 w 2972814"/>
                <a:gd name="connsiteY24" fmla="*/ 112938 h 112938"/>
                <a:gd name="connsiteX25" fmla="*/ 518746 w 2972814"/>
                <a:gd name="connsiteY25" fmla="*/ 112938 h 112938"/>
                <a:gd name="connsiteX26" fmla="*/ 538698 w 2972814"/>
                <a:gd name="connsiteY26" fmla="*/ 112938 h 112938"/>
                <a:gd name="connsiteX27" fmla="*/ 558649 w 2972814"/>
                <a:gd name="connsiteY27" fmla="*/ 112938 h 112938"/>
                <a:gd name="connsiteX28" fmla="*/ 578601 w 2972814"/>
                <a:gd name="connsiteY28" fmla="*/ 112938 h 112938"/>
                <a:gd name="connsiteX29" fmla="*/ 598553 w 2972814"/>
                <a:gd name="connsiteY29" fmla="*/ 112938 h 112938"/>
                <a:gd name="connsiteX30" fmla="*/ 618505 w 2972814"/>
                <a:gd name="connsiteY30" fmla="*/ 112938 h 112938"/>
                <a:gd name="connsiteX31" fmla="*/ 638457 w 2972814"/>
                <a:gd name="connsiteY31" fmla="*/ 112938 h 112938"/>
                <a:gd name="connsiteX32" fmla="*/ 658408 w 2972814"/>
                <a:gd name="connsiteY32" fmla="*/ 112938 h 112938"/>
                <a:gd name="connsiteX33" fmla="*/ 678361 w 2972814"/>
                <a:gd name="connsiteY33" fmla="*/ 112938 h 112938"/>
                <a:gd name="connsiteX34" fmla="*/ 698312 w 2972814"/>
                <a:gd name="connsiteY34" fmla="*/ 112938 h 112938"/>
                <a:gd name="connsiteX35" fmla="*/ 718264 w 2972814"/>
                <a:gd name="connsiteY35" fmla="*/ 112938 h 112938"/>
                <a:gd name="connsiteX36" fmla="*/ 738215 w 2972814"/>
                <a:gd name="connsiteY36" fmla="*/ 112938 h 112938"/>
                <a:gd name="connsiteX37" fmla="*/ 758168 w 2972814"/>
                <a:gd name="connsiteY37" fmla="*/ 112938 h 112938"/>
                <a:gd name="connsiteX38" fmla="*/ 778119 w 2972814"/>
                <a:gd name="connsiteY38" fmla="*/ 112938 h 112938"/>
                <a:gd name="connsiteX39" fmla="*/ 798071 w 2972814"/>
                <a:gd name="connsiteY39" fmla="*/ 112938 h 112938"/>
                <a:gd name="connsiteX40" fmla="*/ 818022 w 2972814"/>
                <a:gd name="connsiteY40" fmla="*/ 112938 h 112938"/>
                <a:gd name="connsiteX41" fmla="*/ 837975 w 2972814"/>
                <a:gd name="connsiteY41" fmla="*/ 112938 h 112938"/>
                <a:gd name="connsiteX42" fmla="*/ 857926 w 2972814"/>
                <a:gd name="connsiteY42" fmla="*/ 112938 h 112938"/>
                <a:gd name="connsiteX43" fmla="*/ 877878 w 2972814"/>
                <a:gd name="connsiteY43" fmla="*/ 112938 h 112938"/>
                <a:gd name="connsiteX44" fmla="*/ 897829 w 2972814"/>
                <a:gd name="connsiteY44" fmla="*/ 112938 h 112938"/>
                <a:gd name="connsiteX45" fmla="*/ 917782 w 2972814"/>
                <a:gd name="connsiteY45" fmla="*/ 112938 h 112938"/>
                <a:gd name="connsiteX46" fmla="*/ 937733 w 2972814"/>
                <a:gd name="connsiteY46" fmla="*/ 112938 h 112938"/>
                <a:gd name="connsiteX47" fmla="*/ 957685 w 2972814"/>
                <a:gd name="connsiteY47" fmla="*/ 112938 h 112938"/>
                <a:gd name="connsiteX48" fmla="*/ 977636 w 2972814"/>
                <a:gd name="connsiteY48" fmla="*/ 112938 h 112938"/>
                <a:gd name="connsiteX49" fmla="*/ 997589 w 2972814"/>
                <a:gd name="connsiteY49" fmla="*/ 112938 h 112938"/>
                <a:gd name="connsiteX50" fmla="*/ 1017541 w 2972814"/>
                <a:gd name="connsiteY50" fmla="*/ 112938 h 112938"/>
                <a:gd name="connsiteX51" fmla="*/ 1037492 w 2972814"/>
                <a:gd name="connsiteY51" fmla="*/ 112938 h 112938"/>
                <a:gd name="connsiteX52" fmla="*/ 1057444 w 2972814"/>
                <a:gd name="connsiteY52" fmla="*/ 112938 h 112938"/>
                <a:gd name="connsiteX53" fmla="*/ 1077396 w 2972814"/>
                <a:gd name="connsiteY53" fmla="*/ 112938 h 112938"/>
                <a:gd name="connsiteX54" fmla="*/ 1097348 w 2972814"/>
                <a:gd name="connsiteY54" fmla="*/ 112938 h 112938"/>
                <a:gd name="connsiteX55" fmla="*/ 1117299 w 2972814"/>
                <a:gd name="connsiteY55" fmla="*/ 112938 h 112938"/>
                <a:gd name="connsiteX56" fmla="*/ 1137251 w 2972814"/>
                <a:gd name="connsiteY56" fmla="*/ 112938 h 112938"/>
                <a:gd name="connsiteX57" fmla="*/ 1157203 w 2972814"/>
                <a:gd name="connsiteY57" fmla="*/ 112938 h 112938"/>
                <a:gd name="connsiteX58" fmla="*/ 1177155 w 2972814"/>
                <a:gd name="connsiteY58" fmla="*/ 112938 h 112938"/>
                <a:gd name="connsiteX59" fmla="*/ 1197106 w 2972814"/>
                <a:gd name="connsiteY59" fmla="*/ 112938 h 112938"/>
                <a:gd name="connsiteX60" fmla="*/ 1217058 w 2972814"/>
                <a:gd name="connsiteY60" fmla="*/ 112938 h 112938"/>
                <a:gd name="connsiteX61" fmla="*/ 1237010 w 2972814"/>
                <a:gd name="connsiteY61" fmla="*/ 112938 h 112938"/>
                <a:gd name="connsiteX62" fmla="*/ 1256962 w 2972814"/>
                <a:gd name="connsiteY62" fmla="*/ 112938 h 112938"/>
                <a:gd name="connsiteX63" fmla="*/ 1276913 w 2972814"/>
                <a:gd name="connsiteY63" fmla="*/ 112938 h 112938"/>
                <a:gd name="connsiteX64" fmla="*/ 1296865 w 2972814"/>
                <a:gd name="connsiteY64" fmla="*/ 112938 h 112938"/>
                <a:gd name="connsiteX65" fmla="*/ 1316817 w 2972814"/>
                <a:gd name="connsiteY65" fmla="*/ 112938 h 112938"/>
                <a:gd name="connsiteX66" fmla="*/ 1336769 w 2972814"/>
                <a:gd name="connsiteY66" fmla="*/ 112938 h 112938"/>
                <a:gd name="connsiteX67" fmla="*/ 1356720 w 2972814"/>
                <a:gd name="connsiteY67" fmla="*/ 112938 h 112938"/>
                <a:gd name="connsiteX68" fmla="*/ 1376672 w 2972814"/>
                <a:gd name="connsiteY68" fmla="*/ 112938 h 112938"/>
                <a:gd name="connsiteX69" fmla="*/ 1396625 w 2972814"/>
                <a:gd name="connsiteY69" fmla="*/ 112938 h 112938"/>
                <a:gd name="connsiteX70" fmla="*/ 1416576 w 2972814"/>
                <a:gd name="connsiteY70" fmla="*/ 112938 h 112938"/>
                <a:gd name="connsiteX71" fmla="*/ 1436528 w 2972814"/>
                <a:gd name="connsiteY71" fmla="*/ 112938 h 112938"/>
                <a:gd name="connsiteX72" fmla="*/ 1456479 w 2972814"/>
                <a:gd name="connsiteY72" fmla="*/ 112938 h 112938"/>
                <a:gd name="connsiteX73" fmla="*/ 1476432 w 2972814"/>
                <a:gd name="connsiteY73" fmla="*/ 112938 h 112938"/>
                <a:gd name="connsiteX74" fmla="*/ 1496383 w 2972814"/>
                <a:gd name="connsiteY74" fmla="*/ 112938 h 112938"/>
                <a:gd name="connsiteX75" fmla="*/ 1516335 w 2972814"/>
                <a:gd name="connsiteY75" fmla="*/ 112938 h 112938"/>
                <a:gd name="connsiteX76" fmla="*/ 1536286 w 2972814"/>
                <a:gd name="connsiteY76" fmla="*/ 112938 h 112938"/>
                <a:gd name="connsiteX77" fmla="*/ 1556239 w 2972814"/>
                <a:gd name="connsiteY77" fmla="*/ 112938 h 112938"/>
                <a:gd name="connsiteX78" fmla="*/ 1576190 w 2972814"/>
                <a:gd name="connsiteY78" fmla="*/ 112938 h 112938"/>
                <a:gd name="connsiteX79" fmla="*/ 1596142 w 2972814"/>
                <a:gd name="connsiteY79" fmla="*/ 112938 h 112938"/>
                <a:gd name="connsiteX80" fmla="*/ 1616093 w 2972814"/>
                <a:gd name="connsiteY80" fmla="*/ 112938 h 112938"/>
                <a:gd name="connsiteX81" fmla="*/ 1636046 w 2972814"/>
                <a:gd name="connsiteY81" fmla="*/ 112938 h 112938"/>
                <a:gd name="connsiteX82" fmla="*/ 1655997 w 2972814"/>
                <a:gd name="connsiteY82" fmla="*/ 112938 h 112938"/>
                <a:gd name="connsiteX83" fmla="*/ 1675949 w 2972814"/>
                <a:gd name="connsiteY83" fmla="*/ 112938 h 112938"/>
                <a:gd name="connsiteX84" fmla="*/ 1695900 w 2972814"/>
                <a:gd name="connsiteY84" fmla="*/ 112938 h 112938"/>
                <a:gd name="connsiteX85" fmla="*/ 1715853 w 2972814"/>
                <a:gd name="connsiteY85" fmla="*/ 112938 h 112938"/>
                <a:gd name="connsiteX86" fmla="*/ 1735804 w 2972814"/>
                <a:gd name="connsiteY86" fmla="*/ 112938 h 112938"/>
                <a:gd name="connsiteX87" fmla="*/ 1755756 w 2972814"/>
                <a:gd name="connsiteY87" fmla="*/ 112938 h 112938"/>
                <a:gd name="connsiteX88" fmla="*/ 1775707 w 2972814"/>
                <a:gd name="connsiteY88" fmla="*/ 112938 h 112938"/>
                <a:gd name="connsiteX89" fmla="*/ 1795660 w 2972814"/>
                <a:gd name="connsiteY89" fmla="*/ 112938 h 112938"/>
                <a:gd name="connsiteX90" fmla="*/ 1815612 w 2972814"/>
                <a:gd name="connsiteY90" fmla="*/ 112938 h 112938"/>
                <a:gd name="connsiteX91" fmla="*/ 1835563 w 2972814"/>
                <a:gd name="connsiteY91" fmla="*/ 112938 h 112938"/>
                <a:gd name="connsiteX92" fmla="*/ 1855515 w 2972814"/>
                <a:gd name="connsiteY92" fmla="*/ 112938 h 112938"/>
                <a:gd name="connsiteX93" fmla="*/ 1875467 w 2972814"/>
                <a:gd name="connsiteY93" fmla="*/ 112938 h 112938"/>
                <a:gd name="connsiteX94" fmla="*/ 1895419 w 2972814"/>
                <a:gd name="connsiteY94" fmla="*/ 112938 h 112938"/>
                <a:gd name="connsiteX95" fmla="*/ 1915370 w 2972814"/>
                <a:gd name="connsiteY95" fmla="*/ 112938 h 112938"/>
                <a:gd name="connsiteX96" fmla="*/ 1935322 w 2972814"/>
                <a:gd name="connsiteY96" fmla="*/ 112938 h 112938"/>
                <a:gd name="connsiteX97" fmla="*/ 1955274 w 2972814"/>
                <a:gd name="connsiteY97" fmla="*/ 112938 h 112938"/>
                <a:gd name="connsiteX98" fmla="*/ 1975226 w 2972814"/>
                <a:gd name="connsiteY98" fmla="*/ 112938 h 112938"/>
                <a:gd name="connsiteX99" fmla="*/ 1995177 w 2972814"/>
                <a:gd name="connsiteY99" fmla="*/ 112938 h 112938"/>
                <a:gd name="connsiteX100" fmla="*/ 2015129 w 2972814"/>
                <a:gd name="connsiteY100" fmla="*/ 112938 h 112938"/>
                <a:gd name="connsiteX101" fmla="*/ 2035081 w 2972814"/>
                <a:gd name="connsiteY101" fmla="*/ 112938 h 112938"/>
                <a:gd name="connsiteX102" fmla="*/ 2055033 w 2972814"/>
                <a:gd name="connsiteY102" fmla="*/ 112938 h 112938"/>
                <a:gd name="connsiteX103" fmla="*/ 2074984 w 2972814"/>
                <a:gd name="connsiteY103" fmla="*/ 112938 h 112938"/>
                <a:gd name="connsiteX104" fmla="*/ 2094936 w 2972814"/>
                <a:gd name="connsiteY104" fmla="*/ 112938 h 112938"/>
                <a:gd name="connsiteX105" fmla="*/ 2114888 w 2972814"/>
                <a:gd name="connsiteY105" fmla="*/ 112938 h 112938"/>
                <a:gd name="connsiteX106" fmla="*/ 2134840 w 2972814"/>
                <a:gd name="connsiteY106" fmla="*/ 112938 h 112938"/>
                <a:gd name="connsiteX107" fmla="*/ 2154791 w 2972814"/>
                <a:gd name="connsiteY107" fmla="*/ 112938 h 112938"/>
                <a:gd name="connsiteX108" fmla="*/ 2174743 w 2972814"/>
                <a:gd name="connsiteY108" fmla="*/ 112938 h 112938"/>
                <a:gd name="connsiteX109" fmla="*/ 2194695 w 2972814"/>
                <a:gd name="connsiteY109" fmla="*/ 112938 h 112938"/>
                <a:gd name="connsiteX110" fmla="*/ 2214647 w 2972814"/>
                <a:gd name="connsiteY110" fmla="*/ 112938 h 112938"/>
                <a:gd name="connsiteX111" fmla="*/ 2234599 w 2972814"/>
                <a:gd name="connsiteY111" fmla="*/ 112938 h 112938"/>
                <a:gd name="connsiteX112" fmla="*/ 2254550 w 2972814"/>
                <a:gd name="connsiteY112" fmla="*/ 112938 h 112938"/>
                <a:gd name="connsiteX113" fmla="*/ 2274503 w 2972814"/>
                <a:gd name="connsiteY113" fmla="*/ 112938 h 112938"/>
                <a:gd name="connsiteX114" fmla="*/ 2294454 w 2972814"/>
                <a:gd name="connsiteY114" fmla="*/ 112938 h 112938"/>
                <a:gd name="connsiteX115" fmla="*/ 2314406 w 2972814"/>
                <a:gd name="connsiteY115" fmla="*/ 112938 h 112938"/>
                <a:gd name="connsiteX116" fmla="*/ 2334357 w 2972814"/>
                <a:gd name="connsiteY116" fmla="*/ 112938 h 112938"/>
                <a:gd name="connsiteX117" fmla="*/ 2354310 w 2972814"/>
                <a:gd name="connsiteY117" fmla="*/ 112938 h 112938"/>
                <a:gd name="connsiteX118" fmla="*/ 2374261 w 2972814"/>
                <a:gd name="connsiteY118" fmla="*/ 112938 h 112938"/>
                <a:gd name="connsiteX119" fmla="*/ 2394213 w 2972814"/>
                <a:gd name="connsiteY119" fmla="*/ 112938 h 112938"/>
                <a:gd name="connsiteX120" fmla="*/ 2414165 w 2972814"/>
                <a:gd name="connsiteY120" fmla="*/ 112938 h 112938"/>
                <a:gd name="connsiteX121" fmla="*/ 2434117 w 2972814"/>
                <a:gd name="connsiteY121" fmla="*/ 112938 h 112938"/>
                <a:gd name="connsiteX122" fmla="*/ 2454068 w 2972814"/>
                <a:gd name="connsiteY122" fmla="*/ 112938 h 112938"/>
                <a:gd name="connsiteX123" fmla="*/ 2474020 w 2972814"/>
                <a:gd name="connsiteY123" fmla="*/ 112938 h 112938"/>
                <a:gd name="connsiteX124" fmla="*/ 2493972 w 2972814"/>
                <a:gd name="connsiteY124" fmla="*/ 112938 h 112938"/>
                <a:gd name="connsiteX125" fmla="*/ 2513924 w 2972814"/>
                <a:gd name="connsiteY125" fmla="*/ 112938 h 112938"/>
                <a:gd name="connsiteX126" fmla="*/ 2533875 w 2972814"/>
                <a:gd name="connsiteY126" fmla="*/ 112938 h 112938"/>
                <a:gd name="connsiteX127" fmla="*/ 2553827 w 2972814"/>
                <a:gd name="connsiteY127" fmla="*/ 112938 h 112938"/>
                <a:gd name="connsiteX128" fmla="*/ 2573779 w 2972814"/>
                <a:gd name="connsiteY128" fmla="*/ 112938 h 112938"/>
                <a:gd name="connsiteX129" fmla="*/ 2593731 w 2972814"/>
                <a:gd name="connsiteY129" fmla="*/ 112938 h 112938"/>
                <a:gd name="connsiteX130" fmla="*/ 2613683 w 2972814"/>
                <a:gd name="connsiteY130" fmla="*/ 112938 h 112938"/>
                <a:gd name="connsiteX131" fmla="*/ 2633634 w 2972814"/>
                <a:gd name="connsiteY131" fmla="*/ 112938 h 112938"/>
                <a:gd name="connsiteX132" fmla="*/ 2653586 w 2972814"/>
                <a:gd name="connsiteY132" fmla="*/ 112938 h 112938"/>
                <a:gd name="connsiteX133" fmla="*/ 2673538 w 2972814"/>
                <a:gd name="connsiteY133" fmla="*/ 112938 h 112938"/>
                <a:gd name="connsiteX134" fmla="*/ 2693490 w 2972814"/>
                <a:gd name="connsiteY134" fmla="*/ 112938 h 112938"/>
                <a:gd name="connsiteX135" fmla="*/ 2713441 w 2972814"/>
                <a:gd name="connsiteY135" fmla="*/ 112938 h 112938"/>
                <a:gd name="connsiteX136" fmla="*/ 2733393 w 2972814"/>
                <a:gd name="connsiteY136" fmla="*/ 112938 h 112938"/>
                <a:gd name="connsiteX137" fmla="*/ 2753345 w 2972814"/>
                <a:gd name="connsiteY137" fmla="*/ 112938 h 112938"/>
                <a:gd name="connsiteX138" fmla="*/ 2773297 w 2972814"/>
                <a:gd name="connsiteY138" fmla="*/ 112938 h 112938"/>
                <a:gd name="connsiteX139" fmla="*/ 2793248 w 2972814"/>
                <a:gd name="connsiteY139" fmla="*/ 112938 h 112938"/>
                <a:gd name="connsiteX140" fmla="*/ 2813200 w 2972814"/>
                <a:gd name="connsiteY140" fmla="*/ 112938 h 112938"/>
                <a:gd name="connsiteX141" fmla="*/ 2833152 w 2972814"/>
                <a:gd name="connsiteY141" fmla="*/ 112938 h 112938"/>
                <a:gd name="connsiteX142" fmla="*/ 2853104 w 2972814"/>
                <a:gd name="connsiteY142" fmla="*/ 112938 h 112938"/>
                <a:gd name="connsiteX143" fmla="*/ 2873055 w 2972814"/>
                <a:gd name="connsiteY143" fmla="*/ 112938 h 112938"/>
                <a:gd name="connsiteX144" fmla="*/ 2893007 w 2972814"/>
                <a:gd name="connsiteY144" fmla="*/ 112938 h 112938"/>
                <a:gd name="connsiteX145" fmla="*/ 2912959 w 2972814"/>
                <a:gd name="connsiteY145" fmla="*/ 112938 h 112938"/>
                <a:gd name="connsiteX146" fmla="*/ 2932911 w 2972814"/>
                <a:gd name="connsiteY146" fmla="*/ 112938 h 112938"/>
                <a:gd name="connsiteX147" fmla="*/ 2952862 w 2972814"/>
                <a:gd name="connsiteY147" fmla="*/ 112938 h 112938"/>
                <a:gd name="connsiteX148" fmla="*/ 2972814 w 2972814"/>
                <a:gd name="connsiteY148" fmla="*/ 112938 h 112938"/>
                <a:gd name="connsiteX149" fmla="*/ 2972814 w 2972814"/>
                <a:gd name="connsiteY149" fmla="*/ 109906 h 112938"/>
                <a:gd name="connsiteX150" fmla="*/ 2972814 w 2972814"/>
                <a:gd name="connsiteY150" fmla="*/ 99915 h 112938"/>
                <a:gd name="connsiteX151" fmla="*/ 2972814 w 2972814"/>
                <a:gd name="connsiteY151" fmla="*/ 89923 h 112938"/>
                <a:gd name="connsiteX152" fmla="*/ 2972814 w 2972814"/>
                <a:gd name="connsiteY152" fmla="*/ 79932 h 112938"/>
                <a:gd name="connsiteX153" fmla="*/ 2972814 w 2972814"/>
                <a:gd name="connsiteY153" fmla="*/ 69940 h 112938"/>
                <a:gd name="connsiteX154" fmla="*/ 2972814 w 2972814"/>
                <a:gd name="connsiteY154" fmla="*/ 59949 h 112938"/>
                <a:gd name="connsiteX155" fmla="*/ 2972814 w 2972814"/>
                <a:gd name="connsiteY155" fmla="*/ 49957 h 112938"/>
                <a:gd name="connsiteX156" fmla="*/ 2972814 w 2972814"/>
                <a:gd name="connsiteY156" fmla="*/ 39966 h 112938"/>
                <a:gd name="connsiteX157" fmla="*/ 2972814 w 2972814"/>
                <a:gd name="connsiteY157" fmla="*/ 29974 h 112938"/>
                <a:gd name="connsiteX158" fmla="*/ 2972814 w 2972814"/>
                <a:gd name="connsiteY158" fmla="*/ 19983 h 112938"/>
                <a:gd name="connsiteX159" fmla="*/ 2972814 w 2972814"/>
                <a:gd name="connsiteY159" fmla="*/ 9991 h 112938"/>
                <a:gd name="connsiteX160" fmla="*/ 2972814 w 2972814"/>
                <a:gd name="connsiteY160" fmla="*/ 0 h 112938"/>
                <a:gd name="connsiteX161" fmla="*/ 2952862 w 2972814"/>
                <a:gd name="connsiteY161" fmla="*/ 0 h 112938"/>
                <a:gd name="connsiteX162" fmla="*/ 2932911 w 2972814"/>
                <a:gd name="connsiteY162" fmla="*/ 0 h 112938"/>
                <a:gd name="connsiteX163" fmla="*/ 2912959 w 2972814"/>
                <a:gd name="connsiteY163" fmla="*/ 0 h 112938"/>
                <a:gd name="connsiteX164" fmla="*/ 2893007 w 2972814"/>
                <a:gd name="connsiteY164" fmla="*/ 0 h 112938"/>
                <a:gd name="connsiteX165" fmla="*/ 2873055 w 2972814"/>
                <a:gd name="connsiteY165" fmla="*/ 0 h 112938"/>
                <a:gd name="connsiteX166" fmla="*/ 2853104 w 2972814"/>
                <a:gd name="connsiteY166" fmla="*/ 0 h 112938"/>
                <a:gd name="connsiteX167" fmla="*/ 2833152 w 2972814"/>
                <a:gd name="connsiteY167" fmla="*/ 0 h 112938"/>
                <a:gd name="connsiteX168" fmla="*/ 2813200 w 2972814"/>
                <a:gd name="connsiteY168" fmla="*/ 0 h 112938"/>
                <a:gd name="connsiteX169" fmla="*/ 2793248 w 2972814"/>
                <a:gd name="connsiteY169" fmla="*/ 0 h 112938"/>
                <a:gd name="connsiteX170" fmla="*/ 2773297 w 2972814"/>
                <a:gd name="connsiteY170" fmla="*/ 0 h 112938"/>
                <a:gd name="connsiteX171" fmla="*/ 2753345 w 2972814"/>
                <a:gd name="connsiteY171" fmla="*/ 0 h 112938"/>
                <a:gd name="connsiteX172" fmla="*/ 2733393 w 2972814"/>
                <a:gd name="connsiteY172" fmla="*/ 0 h 112938"/>
                <a:gd name="connsiteX173" fmla="*/ 2713441 w 2972814"/>
                <a:gd name="connsiteY173" fmla="*/ 0 h 112938"/>
                <a:gd name="connsiteX174" fmla="*/ 2693490 w 2972814"/>
                <a:gd name="connsiteY174" fmla="*/ 0 h 112938"/>
                <a:gd name="connsiteX175" fmla="*/ 2673538 w 2972814"/>
                <a:gd name="connsiteY175" fmla="*/ 0 h 112938"/>
                <a:gd name="connsiteX176" fmla="*/ 2653586 w 2972814"/>
                <a:gd name="connsiteY176" fmla="*/ 0 h 112938"/>
                <a:gd name="connsiteX177" fmla="*/ 2633634 w 2972814"/>
                <a:gd name="connsiteY177" fmla="*/ 0 h 112938"/>
                <a:gd name="connsiteX178" fmla="*/ 2613683 w 2972814"/>
                <a:gd name="connsiteY178" fmla="*/ 0 h 112938"/>
                <a:gd name="connsiteX179" fmla="*/ 2593731 w 2972814"/>
                <a:gd name="connsiteY179" fmla="*/ 0 h 112938"/>
                <a:gd name="connsiteX180" fmla="*/ 2573779 w 2972814"/>
                <a:gd name="connsiteY180" fmla="*/ 0 h 112938"/>
                <a:gd name="connsiteX181" fmla="*/ 2553827 w 2972814"/>
                <a:gd name="connsiteY181" fmla="*/ 0 h 112938"/>
                <a:gd name="connsiteX182" fmla="*/ 2533875 w 2972814"/>
                <a:gd name="connsiteY182" fmla="*/ 0 h 112938"/>
                <a:gd name="connsiteX183" fmla="*/ 2513924 w 2972814"/>
                <a:gd name="connsiteY183" fmla="*/ 0 h 112938"/>
                <a:gd name="connsiteX184" fmla="*/ 2493972 w 2972814"/>
                <a:gd name="connsiteY184" fmla="*/ 0 h 112938"/>
                <a:gd name="connsiteX185" fmla="*/ 2474020 w 2972814"/>
                <a:gd name="connsiteY185" fmla="*/ 0 h 112938"/>
                <a:gd name="connsiteX186" fmla="*/ 2454068 w 2972814"/>
                <a:gd name="connsiteY186" fmla="*/ 0 h 112938"/>
                <a:gd name="connsiteX187" fmla="*/ 2434117 w 2972814"/>
                <a:gd name="connsiteY187" fmla="*/ 0 h 112938"/>
                <a:gd name="connsiteX188" fmla="*/ 2414165 w 2972814"/>
                <a:gd name="connsiteY188" fmla="*/ 0 h 112938"/>
                <a:gd name="connsiteX189" fmla="*/ 2394213 w 2972814"/>
                <a:gd name="connsiteY189" fmla="*/ 0 h 112938"/>
                <a:gd name="connsiteX190" fmla="*/ 2374261 w 2972814"/>
                <a:gd name="connsiteY190" fmla="*/ 0 h 112938"/>
                <a:gd name="connsiteX191" fmla="*/ 2354310 w 2972814"/>
                <a:gd name="connsiteY191" fmla="*/ 0 h 112938"/>
                <a:gd name="connsiteX192" fmla="*/ 2334357 w 2972814"/>
                <a:gd name="connsiteY192" fmla="*/ 0 h 112938"/>
                <a:gd name="connsiteX193" fmla="*/ 2314406 w 2972814"/>
                <a:gd name="connsiteY193" fmla="*/ 0 h 112938"/>
                <a:gd name="connsiteX194" fmla="*/ 2294454 w 2972814"/>
                <a:gd name="connsiteY194" fmla="*/ 0 h 112938"/>
                <a:gd name="connsiteX195" fmla="*/ 2274503 w 2972814"/>
                <a:gd name="connsiteY195" fmla="*/ 0 h 112938"/>
                <a:gd name="connsiteX196" fmla="*/ 2254550 w 2972814"/>
                <a:gd name="connsiteY196" fmla="*/ 0 h 112938"/>
                <a:gd name="connsiteX197" fmla="*/ 2234599 w 2972814"/>
                <a:gd name="connsiteY197" fmla="*/ 0 h 112938"/>
                <a:gd name="connsiteX198" fmla="*/ 2214647 w 2972814"/>
                <a:gd name="connsiteY198" fmla="*/ 0 h 112938"/>
                <a:gd name="connsiteX199" fmla="*/ 2194695 w 2972814"/>
                <a:gd name="connsiteY199" fmla="*/ 0 h 112938"/>
                <a:gd name="connsiteX200" fmla="*/ 2174743 w 2972814"/>
                <a:gd name="connsiteY200" fmla="*/ 0 h 112938"/>
                <a:gd name="connsiteX201" fmla="*/ 2154791 w 2972814"/>
                <a:gd name="connsiteY201" fmla="*/ 0 h 112938"/>
                <a:gd name="connsiteX202" fmla="*/ 2134840 w 2972814"/>
                <a:gd name="connsiteY202" fmla="*/ 0 h 112938"/>
                <a:gd name="connsiteX203" fmla="*/ 2114888 w 2972814"/>
                <a:gd name="connsiteY203" fmla="*/ 0 h 112938"/>
                <a:gd name="connsiteX204" fmla="*/ 2094936 w 2972814"/>
                <a:gd name="connsiteY204" fmla="*/ 0 h 112938"/>
                <a:gd name="connsiteX205" fmla="*/ 2074984 w 2972814"/>
                <a:gd name="connsiteY205" fmla="*/ 0 h 112938"/>
                <a:gd name="connsiteX206" fmla="*/ 2055033 w 2972814"/>
                <a:gd name="connsiteY206" fmla="*/ 0 h 112938"/>
                <a:gd name="connsiteX207" fmla="*/ 2035081 w 2972814"/>
                <a:gd name="connsiteY207" fmla="*/ 0 h 112938"/>
                <a:gd name="connsiteX208" fmla="*/ 2015129 w 2972814"/>
                <a:gd name="connsiteY208" fmla="*/ 0 h 112938"/>
                <a:gd name="connsiteX209" fmla="*/ 1995177 w 2972814"/>
                <a:gd name="connsiteY209" fmla="*/ 0 h 112938"/>
                <a:gd name="connsiteX210" fmla="*/ 1975226 w 2972814"/>
                <a:gd name="connsiteY210" fmla="*/ 0 h 112938"/>
                <a:gd name="connsiteX211" fmla="*/ 1955274 w 2972814"/>
                <a:gd name="connsiteY211" fmla="*/ 0 h 112938"/>
                <a:gd name="connsiteX212" fmla="*/ 1935322 w 2972814"/>
                <a:gd name="connsiteY212" fmla="*/ 0 h 112938"/>
                <a:gd name="connsiteX213" fmla="*/ 1915370 w 2972814"/>
                <a:gd name="connsiteY213" fmla="*/ 0 h 112938"/>
                <a:gd name="connsiteX214" fmla="*/ 1895419 w 2972814"/>
                <a:gd name="connsiteY214" fmla="*/ 0 h 112938"/>
                <a:gd name="connsiteX215" fmla="*/ 1875467 w 2972814"/>
                <a:gd name="connsiteY215" fmla="*/ 0 h 112938"/>
                <a:gd name="connsiteX216" fmla="*/ 1855515 w 2972814"/>
                <a:gd name="connsiteY216" fmla="*/ 0 h 112938"/>
                <a:gd name="connsiteX217" fmla="*/ 1835563 w 2972814"/>
                <a:gd name="connsiteY217" fmla="*/ 0 h 112938"/>
                <a:gd name="connsiteX218" fmla="*/ 1815612 w 2972814"/>
                <a:gd name="connsiteY218" fmla="*/ 0 h 112938"/>
                <a:gd name="connsiteX219" fmla="*/ 1795660 w 2972814"/>
                <a:gd name="connsiteY219" fmla="*/ 0 h 112938"/>
                <a:gd name="connsiteX220" fmla="*/ 1775707 w 2972814"/>
                <a:gd name="connsiteY220" fmla="*/ 0 h 112938"/>
                <a:gd name="connsiteX221" fmla="*/ 1755756 w 2972814"/>
                <a:gd name="connsiteY221" fmla="*/ 0 h 112938"/>
                <a:gd name="connsiteX222" fmla="*/ 1735804 w 2972814"/>
                <a:gd name="connsiteY222" fmla="*/ 0 h 112938"/>
                <a:gd name="connsiteX223" fmla="*/ 1715853 w 2972814"/>
                <a:gd name="connsiteY223" fmla="*/ 0 h 112938"/>
                <a:gd name="connsiteX224" fmla="*/ 1695900 w 2972814"/>
                <a:gd name="connsiteY224" fmla="*/ 0 h 112938"/>
                <a:gd name="connsiteX225" fmla="*/ 1675949 w 2972814"/>
                <a:gd name="connsiteY225" fmla="*/ 0 h 112938"/>
                <a:gd name="connsiteX226" fmla="*/ 1655997 w 2972814"/>
                <a:gd name="connsiteY226" fmla="*/ 0 h 112938"/>
                <a:gd name="connsiteX227" fmla="*/ 1636046 w 2972814"/>
                <a:gd name="connsiteY227" fmla="*/ 0 h 112938"/>
                <a:gd name="connsiteX228" fmla="*/ 1616093 w 2972814"/>
                <a:gd name="connsiteY228" fmla="*/ 0 h 112938"/>
                <a:gd name="connsiteX229" fmla="*/ 1596142 w 2972814"/>
                <a:gd name="connsiteY229" fmla="*/ 0 h 112938"/>
                <a:gd name="connsiteX230" fmla="*/ 1576190 w 2972814"/>
                <a:gd name="connsiteY230" fmla="*/ 0 h 112938"/>
                <a:gd name="connsiteX231" fmla="*/ 1556239 w 2972814"/>
                <a:gd name="connsiteY231" fmla="*/ 0 h 112938"/>
                <a:gd name="connsiteX232" fmla="*/ 1536286 w 2972814"/>
                <a:gd name="connsiteY232" fmla="*/ 0 h 112938"/>
                <a:gd name="connsiteX233" fmla="*/ 1516335 w 2972814"/>
                <a:gd name="connsiteY233" fmla="*/ 0 h 112938"/>
                <a:gd name="connsiteX234" fmla="*/ 1496383 w 2972814"/>
                <a:gd name="connsiteY234" fmla="*/ 0 h 112938"/>
                <a:gd name="connsiteX235" fmla="*/ 1476432 w 2972814"/>
                <a:gd name="connsiteY235" fmla="*/ 0 h 112938"/>
                <a:gd name="connsiteX236" fmla="*/ 1456479 w 2972814"/>
                <a:gd name="connsiteY236" fmla="*/ 0 h 112938"/>
                <a:gd name="connsiteX237" fmla="*/ 1436528 w 2972814"/>
                <a:gd name="connsiteY237" fmla="*/ 0 h 112938"/>
                <a:gd name="connsiteX238" fmla="*/ 1416576 w 2972814"/>
                <a:gd name="connsiteY238" fmla="*/ 0 h 112938"/>
                <a:gd name="connsiteX239" fmla="*/ 1396625 w 2972814"/>
                <a:gd name="connsiteY239" fmla="*/ 0 h 112938"/>
                <a:gd name="connsiteX240" fmla="*/ 1376672 w 2972814"/>
                <a:gd name="connsiteY240" fmla="*/ 0 h 112938"/>
                <a:gd name="connsiteX241" fmla="*/ 1356720 w 2972814"/>
                <a:gd name="connsiteY241" fmla="*/ 0 h 112938"/>
                <a:gd name="connsiteX242" fmla="*/ 1336769 w 2972814"/>
                <a:gd name="connsiteY242" fmla="*/ 0 h 112938"/>
                <a:gd name="connsiteX243" fmla="*/ 1316817 w 2972814"/>
                <a:gd name="connsiteY243" fmla="*/ 0 h 112938"/>
                <a:gd name="connsiteX244" fmla="*/ 1296865 w 2972814"/>
                <a:gd name="connsiteY244" fmla="*/ 0 h 112938"/>
                <a:gd name="connsiteX245" fmla="*/ 1276913 w 2972814"/>
                <a:gd name="connsiteY245" fmla="*/ 0 h 112938"/>
                <a:gd name="connsiteX246" fmla="*/ 1256962 w 2972814"/>
                <a:gd name="connsiteY246" fmla="*/ 0 h 112938"/>
                <a:gd name="connsiteX247" fmla="*/ 1237010 w 2972814"/>
                <a:gd name="connsiteY247" fmla="*/ 0 h 112938"/>
                <a:gd name="connsiteX248" fmla="*/ 1217058 w 2972814"/>
                <a:gd name="connsiteY248" fmla="*/ 0 h 112938"/>
                <a:gd name="connsiteX249" fmla="*/ 1197106 w 2972814"/>
                <a:gd name="connsiteY249" fmla="*/ 0 h 112938"/>
                <a:gd name="connsiteX250" fmla="*/ 1177155 w 2972814"/>
                <a:gd name="connsiteY250" fmla="*/ 0 h 112938"/>
                <a:gd name="connsiteX251" fmla="*/ 1157203 w 2972814"/>
                <a:gd name="connsiteY251" fmla="*/ 0 h 112938"/>
                <a:gd name="connsiteX252" fmla="*/ 1137251 w 2972814"/>
                <a:gd name="connsiteY252" fmla="*/ 0 h 112938"/>
                <a:gd name="connsiteX253" fmla="*/ 1117299 w 2972814"/>
                <a:gd name="connsiteY253" fmla="*/ 0 h 112938"/>
                <a:gd name="connsiteX254" fmla="*/ 1097348 w 2972814"/>
                <a:gd name="connsiteY254" fmla="*/ 0 h 112938"/>
                <a:gd name="connsiteX255" fmla="*/ 1077396 w 2972814"/>
                <a:gd name="connsiteY255" fmla="*/ 0 h 112938"/>
                <a:gd name="connsiteX256" fmla="*/ 1057444 w 2972814"/>
                <a:gd name="connsiteY256" fmla="*/ 0 h 112938"/>
                <a:gd name="connsiteX257" fmla="*/ 1037492 w 2972814"/>
                <a:gd name="connsiteY257" fmla="*/ 0 h 112938"/>
                <a:gd name="connsiteX258" fmla="*/ 1017541 w 2972814"/>
                <a:gd name="connsiteY258" fmla="*/ 0 h 112938"/>
                <a:gd name="connsiteX259" fmla="*/ 997589 w 2972814"/>
                <a:gd name="connsiteY259" fmla="*/ 0 h 112938"/>
                <a:gd name="connsiteX260" fmla="*/ 977636 w 2972814"/>
                <a:gd name="connsiteY260" fmla="*/ 0 h 112938"/>
                <a:gd name="connsiteX261" fmla="*/ 957685 w 2972814"/>
                <a:gd name="connsiteY261" fmla="*/ 0 h 112938"/>
                <a:gd name="connsiteX262" fmla="*/ 937733 w 2972814"/>
                <a:gd name="connsiteY262" fmla="*/ 0 h 112938"/>
                <a:gd name="connsiteX263" fmla="*/ 917782 w 2972814"/>
                <a:gd name="connsiteY263" fmla="*/ 0 h 112938"/>
                <a:gd name="connsiteX264" fmla="*/ 897829 w 2972814"/>
                <a:gd name="connsiteY264" fmla="*/ 0 h 112938"/>
                <a:gd name="connsiteX265" fmla="*/ 877878 w 2972814"/>
                <a:gd name="connsiteY265" fmla="*/ 0 h 112938"/>
                <a:gd name="connsiteX266" fmla="*/ 857926 w 2972814"/>
                <a:gd name="connsiteY266" fmla="*/ 0 h 112938"/>
                <a:gd name="connsiteX267" fmla="*/ 837975 w 2972814"/>
                <a:gd name="connsiteY267" fmla="*/ 0 h 112938"/>
                <a:gd name="connsiteX268" fmla="*/ 818022 w 2972814"/>
                <a:gd name="connsiteY268" fmla="*/ 0 h 112938"/>
                <a:gd name="connsiteX269" fmla="*/ 798071 w 2972814"/>
                <a:gd name="connsiteY269" fmla="*/ 0 h 112938"/>
                <a:gd name="connsiteX270" fmla="*/ 778119 w 2972814"/>
                <a:gd name="connsiteY270" fmla="*/ 0 h 112938"/>
                <a:gd name="connsiteX271" fmla="*/ 758168 w 2972814"/>
                <a:gd name="connsiteY271" fmla="*/ 0 h 112938"/>
                <a:gd name="connsiteX272" fmla="*/ 738215 w 2972814"/>
                <a:gd name="connsiteY272" fmla="*/ 0 h 112938"/>
                <a:gd name="connsiteX273" fmla="*/ 718264 w 2972814"/>
                <a:gd name="connsiteY273" fmla="*/ 0 h 112938"/>
                <a:gd name="connsiteX274" fmla="*/ 698312 w 2972814"/>
                <a:gd name="connsiteY274" fmla="*/ 0 h 112938"/>
                <a:gd name="connsiteX275" fmla="*/ 678361 w 2972814"/>
                <a:gd name="connsiteY275" fmla="*/ 0 h 112938"/>
                <a:gd name="connsiteX276" fmla="*/ 658408 w 2972814"/>
                <a:gd name="connsiteY276" fmla="*/ 0 h 112938"/>
                <a:gd name="connsiteX277" fmla="*/ 638457 w 2972814"/>
                <a:gd name="connsiteY277" fmla="*/ 0 h 112938"/>
                <a:gd name="connsiteX278" fmla="*/ 618505 w 2972814"/>
                <a:gd name="connsiteY278" fmla="*/ 0 h 112938"/>
                <a:gd name="connsiteX279" fmla="*/ 598553 w 2972814"/>
                <a:gd name="connsiteY279" fmla="*/ 0 h 112938"/>
                <a:gd name="connsiteX280" fmla="*/ 578601 w 2972814"/>
                <a:gd name="connsiteY280" fmla="*/ 0 h 112938"/>
                <a:gd name="connsiteX281" fmla="*/ 558649 w 2972814"/>
                <a:gd name="connsiteY281" fmla="*/ 0 h 112938"/>
                <a:gd name="connsiteX282" fmla="*/ 538698 w 2972814"/>
                <a:gd name="connsiteY282" fmla="*/ 0 h 112938"/>
                <a:gd name="connsiteX283" fmla="*/ 518746 w 2972814"/>
                <a:gd name="connsiteY283" fmla="*/ 0 h 112938"/>
                <a:gd name="connsiteX284" fmla="*/ 498794 w 2972814"/>
                <a:gd name="connsiteY284" fmla="*/ 0 h 112938"/>
                <a:gd name="connsiteX285" fmla="*/ 478842 w 2972814"/>
                <a:gd name="connsiteY285" fmla="*/ 0 h 112938"/>
                <a:gd name="connsiteX286" fmla="*/ 458891 w 2972814"/>
                <a:gd name="connsiteY286" fmla="*/ 0 h 112938"/>
                <a:gd name="connsiteX287" fmla="*/ 438939 w 2972814"/>
                <a:gd name="connsiteY287" fmla="*/ 0 h 112938"/>
                <a:gd name="connsiteX288" fmla="*/ 418987 w 2972814"/>
                <a:gd name="connsiteY288" fmla="*/ 0 h 112938"/>
                <a:gd name="connsiteX289" fmla="*/ 399035 w 2972814"/>
                <a:gd name="connsiteY289" fmla="*/ 0 h 112938"/>
                <a:gd name="connsiteX290" fmla="*/ 379084 w 2972814"/>
                <a:gd name="connsiteY290" fmla="*/ 0 h 112938"/>
                <a:gd name="connsiteX291" fmla="*/ 359132 w 2972814"/>
                <a:gd name="connsiteY291" fmla="*/ 0 h 112938"/>
                <a:gd name="connsiteX292" fmla="*/ 339180 w 2972814"/>
                <a:gd name="connsiteY292" fmla="*/ 0 h 112938"/>
                <a:gd name="connsiteX293" fmla="*/ 319228 w 2972814"/>
                <a:gd name="connsiteY293" fmla="*/ 0 h 112938"/>
                <a:gd name="connsiteX294" fmla="*/ 299276 w 2972814"/>
                <a:gd name="connsiteY294" fmla="*/ 0 h 112938"/>
                <a:gd name="connsiteX295" fmla="*/ 279325 w 2972814"/>
                <a:gd name="connsiteY295" fmla="*/ 0 h 112938"/>
                <a:gd name="connsiteX296" fmla="*/ 259373 w 2972814"/>
                <a:gd name="connsiteY296" fmla="*/ 0 h 112938"/>
                <a:gd name="connsiteX297" fmla="*/ 239421 w 2972814"/>
                <a:gd name="connsiteY297" fmla="*/ 0 h 112938"/>
                <a:gd name="connsiteX298" fmla="*/ 219469 w 2972814"/>
                <a:gd name="connsiteY298" fmla="*/ 0 h 112938"/>
                <a:gd name="connsiteX299" fmla="*/ 199518 w 2972814"/>
                <a:gd name="connsiteY299" fmla="*/ 0 h 112938"/>
                <a:gd name="connsiteX300" fmla="*/ 179566 w 2972814"/>
                <a:gd name="connsiteY300" fmla="*/ 0 h 112938"/>
                <a:gd name="connsiteX301" fmla="*/ 159614 w 2972814"/>
                <a:gd name="connsiteY301" fmla="*/ 0 h 112938"/>
                <a:gd name="connsiteX302" fmla="*/ 139662 w 2972814"/>
                <a:gd name="connsiteY302" fmla="*/ 0 h 112938"/>
                <a:gd name="connsiteX303" fmla="*/ 119711 w 2972814"/>
                <a:gd name="connsiteY303" fmla="*/ 0 h 112938"/>
                <a:gd name="connsiteX304" fmla="*/ 99759 w 2972814"/>
                <a:gd name="connsiteY304" fmla="*/ 0 h 112938"/>
                <a:gd name="connsiteX305" fmla="*/ 79807 w 2972814"/>
                <a:gd name="connsiteY305" fmla="*/ 0 h 112938"/>
                <a:gd name="connsiteX306" fmla="*/ 59855 w 2972814"/>
                <a:gd name="connsiteY306" fmla="*/ 0 h 112938"/>
                <a:gd name="connsiteX307" fmla="*/ 39904 w 2972814"/>
                <a:gd name="connsiteY307" fmla="*/ 0 h 112938"/>
                <a:gd name="connsiteX308" fmla="*/ 19952 w 2972814"/>
                <a:gd name="connsiteY308" fmla="*/ 0 h 112938"/>
                <a:gd name="connsiteX309" fmla="*/ 0 w 2972814"/>
                <a:gd name="connsiteY309" fmla="*/ 0 h 112938"/>
                <a:gd name="connsiteX310" fmla="*/ 0 w 2972814"/>
                <a:gd name="connsiteY310" fmla="*/ 9991 h 112938"/>
                <a:gd name="connsiteX311" fmla="*/ 0 w 2972814"/>
                <a:gd name="connsiteY311" fmla="*/ 19983 h 112938"/>
                <a:gd name="connsiteX312" fmla="*/ 0 w 2972814"/>
                <a:gd name="connsiteY312" fmla="*/ 29974 h 112938"/>
                <a:gd name="connsiteX313" fmla="*/ 0 w 2972814"/>
                <a:gd name="connsiteY313" fmla="*/ 39966 h 112938"/>
                <a:gd name="connsiteX314" fmla="*/ 0 w 2972814"/>
                <a:gd name="connsiteY314" fmla="*/ 49957 h 112938"/>
                <a:gd name="connsiteX315" fmla="*/ 0 w 2972814"/>
                <a:gd name="connsiteY315" fmla="*/ 59949 h 112938"/>
                <a:gd name="connsiteX316" fmla="*/ 0 w 2972814"/>
                <a:gd name="connsiteY316" fmla="*/ 69940 h 112938"/>
                <a:gd name="connsiteX317" fmla="*/ 0 w 2972814"/>
                <a:gd name="connsiteY317" fmla="*/ 79932 h 112938"/>
                <a:gd name="connsiteX318" fmla="*/ 0 w 2972814"/>
                <a:gd name="connsiteY318" fmla="*/ 89923 h 112938"/>
                <a:gd name="connsiteX319" fmla="*/ 0 w 2972814"/>
                <a:gd name="connsiteY319" fmla="*/ 99915 h 112938"/>
                <a:gd name="connsiteX320" fmla="*/ 0 w 2972814"/>
                <a:gd name="connsiteY320" fmla="*/ 109906 h 112938"/>
                <a:gd name="connsiteX321" fmla="*/ 0 w 2972814"/>
                <a:gd name="connsiteY321" fmla="*/ 112938 h 112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2972814" h="112938">
                  <a:moveTo>
                    <a:pt x="19952" y="112938"/>
                  </a:moveTo>
                  <a:lnTo>
                    <a:pt x="39904" y="112938"/>
                  </a:lnTo>
                  <a:lnTo>
                    <a:pt x="59855" y="112938"/>
                  </a:lnTo>
                  <a:lnTo>
                    <a:pt x="79807" y="112938"/>
                  </a:lnTo>
                  <a:lnTo>
                    <a:pt x="99759" y="112938"/>
                  </a:lnTo>
                  <a:lnTo>
                    <a:pt x="119711" y="112938"/>
                  </a:lnTo>
                  <a:lnTo>
                    <a:pt x="139662" y="112938"/>
                  </a:lnTo>
                  <a:lnTo>
                    <a:pt x="159614" y="112938"/>
                  </a:lnTo>
                  <a:lnTo>
                    <a:pt x="179566" y="112938"/>
                  </a:lnTo>
                  <a:lnTo>
                    <a:pt x="199518" y="112938"/>
                  </a:lnTo>
                  <a:lnTo>
                    <a:pt x="219469" y="112938"/>
                  </a:lnTo>
                  <a:lnTo>
                    <a:pt x="239421" y="112938"/>
                  </a:lnTo>
                  <a:lnTo>
                    <a:pt x="259373" y="112938"/>
                  </a:lnTo>
                  <a:lnTo>
                    <a:pt x="279325" y="112938"/>
                  </a:lnTo>
                  <a:lnTo>
                    <a:pt x="299276" y="112938"/>
                  </a:lnTo>
                  <a:lnTo>
                    <a:pt x="319228" y="112938"/>
                  </a:lnTo>
                  <a:lnTo>
                    <a:pt x="339180" y="112938"/>
                  </a:lnTo>
                  <a:lnTo>
                    <a:pt x="359132" y="112938"/>
                  </a:lnTo>
                  <a:lnTo>
                    <a:pt x="379084" y="112938"/>
                  </a:lnTo>
                  <a:lnTo>
                    <a:pt x="399035" y="112938"/>
                  </a:lnTo>
                  <a:lnTo>
                    <a:pt x="418987" y="112938"/>
                  </a:lnTo>
                  <a:lnTo>
                    <a:pt x="438939" y="112938"/>
                  </a:lnTo>
                  <a:lnTo>
                    <a:pt x="458891" y="112938"/>
                  </a:lnTo>
                  <a:lnTo>
                    <a:pt x="478842" y="112938"/>
                  </a:lnTo>
                  <a:lnTo>
                    <a:pt x="498794" y="112938"/>
                  </a:lnTo>
                  <a:lnTo>
                    <a:pt x="518746" y="112938"/>
                  </a:lnTo>
                  <a:lnTo>
                    <a:pt x="538698" y="112938"/>
                  </a:lnTo>
                  <a:lnTo>
                    <a:pt x="558649" y="112938"/>
                  </a:lnTo>
                  <a:lnTo>
                    <a:pt x="578601" y="112938"/>
                  </a:lnTo>
                  <a:lnTo>
                    <a:pt x="598553" y="112938"/>
                  </a:lnTo>
                  <a:lnTo>
                    <a:pt x="618505" y="112938"/>
                  </a:lnTo>
                  <a:lnTo>
                    <a:pt x="638457" y="112938"/>
                  </a:lnTo>
                  <a:lnTo>
                    <a:pt x="658408" y="112938"/>
                  </a:lnTo>
                  <a:lnTo>
                    <a:pt x="678361" y="112938"/>
                  </a:lnTo>
                  <a:lnTo>
                    <a:pt x="698312" y="112938"/>
                  </a:lnTo>
                  <a:lnTo>
                    <a:pt x="718264" y="112938"/>
                  </a:lnTo>
                  <a:lnTo>
                    <a:pt x="738215" y="112938"/>
                  </a:lnTo>
                  <a:lnTo>
                    <a:pt x="758168" y="112938"/>
                  </a:lnTo>
                  <a:lnTo>
                    <a:pt x="778119" y="112938"/>
                  </a:lnTo>
                  <a:lnTo>
                    <a:pt x="798071" y="112938"/>
                  </a:lnTo>
                  <a:lnTo>
                    <a:pt x="818022" y="112938"/>
                  </a:lnTo>
                  <a:lnTo>
                    <a:pt x="837975" y="112938"/>
                  </a:lnTo>
                  <a:lnTo>
                    <a:pt x="857926" y="112938"/>
                  </a:lnTo>
                  <a:lnTo>
                    <a:pt x="877878" y="112938"/>
                  </a:lnTo>
                  <a:lnTo>
                    <a:pt x="897829" y="112938"/>
                  </a:lnTo>
                  <a:lnTo>
                    <a:pt x="917782" y="112938"/>
                  </a:lnTo>
                  <a:lnTo>
                    <a:pt x="937733" y="112938"/>
                  </a:lnTo>
                  <a:lnTo>
                    <a:pt x="957685" y="112938"/>
                  </a:lnTo>
                  <a:lnTo>
                    <a:pt x="977636" y="112938"/>
                  </a:lnTo>
                  <a:lnTo>
                    <a:pt x="997589" y="112938"/>
                  </a:lnTo>
                  <a:lnTo>
                    <a:pt x="1017541" y="112938"/>
                  </a:lnTo>
                  <a:lnTo>
                    <a:pt x="1037492" y="112938"/>
                  </a:lnTo>
                  <a:lnTo>
                    <a:pt x="1057444" y="112938"/>
                  </a:lnTo>
                  <a:lnTo>
                    <a:pt x="1077396" y="112938"/>
                  </a:lnTo>
                  <a:lnTo>
                    <a:pt x="1097348" y="112938"/>
                  </a:lnTo>
                  <a:lnTo>
                    <a:pt x="1117299" y="112938"/>
                  </a:lnTo>
                  <a:lnTo>
                    <a:pt x="1137251" y="112938"/>
                  </a:lnTo>
                  <a:lnTo>
                    <a:pt x="1157203" y="112938"/>
                  </a:lnTo>
                  <a:lnTo>
                    <a:pt x="1177155" y="112938"/>
                  </a:lnTo>
                  <a:lnTo>
                    <a:pt x="1197106" y="112938"/>
                  </a:lnTo>
                  <a:lnTo>
                    <a:pt x="1217058" y="112938"/>
                  </a:lnTo>
                  <a:lnTo>
                    <a:pt x="1237010" y="112938"/>
                  </a:lnTo>
                  <a:lnTo>
                    <a:pt x="1256962" y="112938"/>
                  </a:lnTo>
                  <a:lnTo>
                    <a:pt x="1276913" y="112938"/>
                  </a:lnTo>
                  <a:lnTo>
                    <a:pt x="1296865" y="112938"/>
                  </a:lnTo>
                  <a:lnTo>
                    <a:pt x="1316817" y="112938"/>
                  </a:lnTo>
                  <a:lnTo>
                    <a:pt x="1336769" y="112938"/>
                  </a:lnTo>
                  <a:lnTo>
                    <a:pt x="1356720" y="112938"/>
                  </a:lnTo>
                  <a:lnTo>
                    <a:pt x="1376672" y="112938"/>
                  </a:lnTo>
                  <a:lnTo>
                    <a:pt x="1396625" y="112938"/>
                  </a:lnTo>
                  <a:lnTo>
                    <a:pt x="1416576" y="112938"/>
                  </a:lnTo>
                  <a:lnTo>
                    <a:pt x="1436528" y="112938"/>
                  </a:lnTo>
                  <a:lnTo>
                    <a:pt x="1456479" y="112938"/>
                  </a:lnTo>
                  <a:lnTo>
                    <a:pt x="1476432" y="112938"/>
                  </a:lnTo>
                  <a:lnTo>
                    <a:pt x="1496383" y="112938"/>
                  </a:lnTo>
                  <a:lnTo>
                    <a:pt x="1516335" y="112938"/>
                  </a:lnTo>
                  <a:lnTo>
                    <a:pt x="1536286" y="112938"/>
                  </a:lnTo>
                  <a:lnTo>
                    <a:pt x="1556239" y="112938"/>
                  </a:lnTo>
                  <a:lnTo>
                    <a:pt x="1576190" y="112938"/>
                  </a:lnTo>
                  <a:lnTo>
                    <a:pt x="1596142" y="112938"/>
                  </a:lnTo>
                  <a:lnTo>
                    <a:pt x="1616093" y="112938"/>
                  </a:lnTo>
                  <a:lnTo>
                    <a:pt x="1636046" y="112938"/>
                  </a:lnTo>
                  <a:lnTo>
                    <a:pt x="1655997" y="112938"/>
                  </a:lnTo>
                  <a:lnTo>
                    <a:pt x="1675949" y="112938"/>
                  </a:lnTo>
                  <a:lnTo>
                    <a:pt x="1695900" y="112938"/>
                  </a:lnTo>
                  <a:lnTo>
                    <a:pt x="1715853" y="112938"/>
                  </a:lnTo>
                  <a:lnTo>
                    <a:pt x="1735804" y="112938"/>
                  </a:lnTo>
                  <a:lnTo>
                    <a:pt x="1755756" y="112938"/>
                  </a:lnTo>
                  <a:lnTo>
                    <a:pt x="1775707" y="112938"/>
                  </a:lnTo>
                  <a:lnTo>
                    <a:pt x="1795660" y="112938"/>
                  </a:lnTo>
                  <a:lnTo>
                    <a:pt x="1815612" y="112938"/>
                  </a:lnTo>
                  <a:lnTo>
                    <a:pt x="1835563" y="112938"/>
                  </a:lnTo>
                  <a:lnTo>
                    <a:pt x="1855515" y="112938"/>
                  </a:lnTo>
                  <a:lnTo>
                    <a:pt x="1875467" y="112938"/>
                  </a:lnTo>
                  <a:lnTo>
                    <a:pt x="1895419" y="112938"/>
                  </a:lnTo>
                  <a:lnTo>
                    <a:pt x="1915370" y="112938"/>
                  </a:lnTo>
                  <a:lnTo>
                    <a:pt x="1935322" y="112938"/>
                  </a:lnTo>
                  <a:lnTo>
                    <a:pt x="1955274" y="112938"/>
                  </a:lnTo>
                  <a:lnTo>
                    <a:pt x="1975226" y="112938"/>
                  </a:lnTo>
                  <a:lnTo>
                    <a:pt x="1995177" y="112938"/>
                  </a:lnTo>
                  <a:lnTo>
                    <a:pt x="2015129" y="112938"/>
                  </a:lnTo>
                  <a:lnTo>
                    <a:pt x="2035081" y="112938"/>
                  </a:lnTo>
                  <a:lnTo>
                    <a:pt x="2055033" y="112938"/>
                  </a:lnTo>
                  <a:lnTo>
                    <a:pt x="2074984" y="112938"/>
                  </a:lnTo>
                  <a:lnTo>
                    <a:pt x="2094936" y="112938"/>
                  </a:lnTo>
                  <a:lnTo>
                    <a:pt x="2114888" y="112938"/>
                  </a:lnTo>
                  <a:lnTo>
                    <a:pt x="2134840" y="112938"/>
                  </a:lnTo>
                  <a:lnTo>
                    <a:pt x="2154791" y="112938"/>
                  </a:lnTo>
                  <a:lnTo>
                    <a:pt x="2174743" y="112938"/>
                  </a:lnTo>
                  <a:lnTo>
                    <a:pt x="2194695" y="112938"/>
                  </a:lnTo>
                  <a:lnTo>
                    <a:pt x="2214647" y="112938"/>
                  </a:lnTo>
                  <a:lnTo>
                    <a:pt x="2234599" y="112938"/>
                  </a:lnTo>
                  <a:lnTo>
                    <a:pt x="2254550" y="112938"/>
                  </a:lnTo>
                  <a:lnTo>
                    <a:pt x="2274503" y="112938"/>
                  </a:lnTo>
                  <a:lnTo>
                    <a:pt x="2294454" y="112938"/>
                  </a:lnTo>
                  <a:lnTo>
                    <a:pt x="2314406" y="112938"/>
                  </a:lnTo>
                  <a:lnTo>
                    <a:pt x="2334357" y="112938"/>
                  </a:lnTo>
                  <a:lnTo>
                    <a:pt x="2354310" y="112938"/>
                  </a:lnTo>
                  <a:lnTo>
                    <a:pt x="2374261" y="112938"/>
                  </a:lnTo>
                  <a:lnTo>
                    <a:pt x="2394213" y="112938"/>
                  </a:lnTo>
                  <a:lnTo>
                    <a:pt x="2414165" y="112938"/>
                  </a:lnTo>
                  <a:lnTo>
                    <a:pt x="2434117" y="112938"/>
                  </a:lnTo>
                  <a:lnTo>
                    <a:pt x="2454068" y="112938"/>
                  </a:lnTo>
                  <a:lnTo>
                    <a:pt x="2474020" y="112938"/>
                  </a:lnTo>
                  <a:lnTo>
                    <a:pt x="2493972" y="112938"/>
                  </a:lnTo>
                  <a:lnTo>
                    <a:pt x="2513924" y="112938"/>
                  </a:lnTo>
                  <a:lnTo>
                    <a:pt x="2533875" y="112938"/>
                  </a:lnTo>
                  <a:lnTo>
                    <a:pt x="2553827" y="112938"/>
                  </a:lnTo>
                  <a:lnTo>
                    <a:pt x="2573779" y="112938"/>
                  </a:lnTo>
                  <a:lnTo>
                    <a:pt x="2593731" y="112938"/>
                  </a:lnTo>
                  <a:lnTo>
                    <a:pt x="2613683" y="112938"/>
                  </a:lnTo>
                  <a:lnTo>
                    <a:pt x="2633634" y="112938"/>
                  </a:lnTo>
                  <a:lnTo>
                    <a:pt x="2653586" y="112938"/>
                  </a:lnTo>
                  <a:lnTo>
                    <a:pt x="2673538" y="112938"/>
                  </a:lnTo>
                  <a:lnTo>
                    <a:pt x="2693490" y="112938"/>
                  </a:lnTo>
                  <a:lnTo>
                    <a:pt x="2713441" y="112938"/>
                  </a:lnTo>
                  <a:lnTo>
                    <a:pt x="2733393" y="112938"/>
                  </a:lnTo>
                  <a:lnTo>
                    <a:pt x="2753345" y="112938"/>
                  </a:lnTo>
                  <a:lnTo>
                    <a:pt x="2773297" y="112938"/>
                  </a:lnTo>
                  <a:lnTo>
                    <a:pt x="2793248" y="112938"/>
                  </a:lnTo>
                  <a:lnTo>
                    <a:pt x="2813200" y="112938"/>
                  </a:lnTo>
                  <a:lnTo>
                    <a:pt x="2833152" y="112938"/>
                  </a:lnTo>
                  <a:lnTo>
                    <a:pt x="2853104" y="112938"/>
                  </a:lnTo>
                  <a:lnTo>
                    <a:pt x="2873055" y="112938"/>
                  </a:lnTo>
                  <a:lnTo>
                    <a:pt x="2893007" y="112938"/>
                  </a:lnTo>
                  <a:lnTo>
                    <a:pt x="2912959" y="112938"/>
                  </a:lnTo>
                  <a:lnTo>
                    <a:pt x="2932911" y="112938"/>
                  </a:lnTo>
                  <a:lnTo>
                    <a:pt x="2952862" y="112938"/>
                  </a:lnTo>
                  <a:lnTo>
                    <a:pt x="2972814" y="112938"/>
                  </a:lnTo>
                  <a:lnTo>
                    <a:pt x="2972814" y="109906"/>
                  </a:lnTo>
                  <a:lnTo>
                    <a:pt x="2972814" y="99915"/>
                  </a:lnTo>
                  <a:lnTo>
                    <a:pt x="2972814" y="89923"/>
                  </a:lnTo>
                  <a:lnTo>
                    <a:pt x="2972814" y="79932"/>
                  </a:lnTo>
                  <a:lnTo>
                    <a:pt x="2972814" y="69940"/>
                  </a:lnTo>
                  <a:lnTo>
                    <a:pt x="2972814" y="59949"/>
                  </a:lnTo>
                  <a:lnTo>
                    <a:pt x="2972814" y="49957"/>
                  </a:lnTo>
                  <a:lnTo>
                    <a:pt x="2972814" y="39966"/>
                  </a:lnTo>
                  <a:lnTo>
                    <a:pt x="2972814" y="29974"/>
                  </a:lnTo>
                  <a:lnTo>
                    <a:pt x="2972814" y="19983"/>
                  </a:lnTo>
                  <a:lnTo>
                    <a:pt x="2972814" y="9991"/>
                  </a:lnTo>
                  <a:lnTo>
                    <a:pt x="2972814" y="0"/>
                  </a:lnTo>
                  <a:lnTo>
                    <a:pt x="2952862" y="0"/>
                  </a:lnTo>
                  <a:lnTo>
                    <a:pt x="2932911" y="0"/>
                  </a:lnTo>
                  <a:lnTo>
                    <a:pt x="2912959" y="0"/>
                  </a:lnTo>
                  <a:lnTo>
                    <a:pt x="2893007" y="0"/>
                  </a:lnTo>
                  <a:lnTo>
                    <a:pt x="2873055" y="0"/>
                  </a:lnTo>
                  <a:lnTo>
                    <a:pt x="2853104" y="0"/>
                  </a:lnTo>
                  <a:lnTo>
                    <a:pt x="2833152" y="0"/>
                  </a:lnTo>
                  <a:lnTo>
                    <a:pt x="2813200" y="0"/>
                  </a:lnTo>
                  <a:lnTo>
                    <a:pt x="2793248" y="0"/>
                  </a:lnTo>
                  <a:lnTo>
                    <a:pt x="2773297" y="0"/>
                  </a:lnTo>
                  <a:lnTo>
                    <a:pt x="2753345" y="0"/>
                  </a:lnTo>
                  <a:lnTo>
                    <a:pt x="2733393" y="0"/>
                  </a:lnTo>
                  <a:lnTo>
                    <a:pt x="2713441" y="0"/>
                  </a:lnTo>
                  <a:lnTo>
                    <a:pt x="2693490" y="0"/>
                  </a:lnTo>
                  <a:lnTo>
                    <a:pt x="2673538" y="0"/>
                  </a:lnTo>
                  <a:lnTo>
                    <a:pt x="2653586" y="0"/>
                  </a:lnTo>
                  <a:lnTo>
                    <a:pt x="2633634" y="0"/>
                  </a:lnTo>
                  <a:lnTo>
                    <a:pt x="2613683" y="0"/>
                  </a:lnTo>
                  <a:lnTo>
                    <a:pt x="2593731" y="0"/>
                  </a:lnTo>
                  <a:lnTo>
                    <a:pt x="2573779" y="0"/>
                  </a:lnTo>
                  <a:lnTo>
                    <a:pt x="2553827" y="0"/>
                  </a:lnTo>
                  <a:lnTo>
                    <a:pt x="2533875" y="0"/>
                  </a:lnTo>
                  <a:lnTo>
                    <a:pt x="2513924" y="0"/>
                  </a:lnTo>
                  <a:lnTo>
                    <a:pt x="2493972" y="0"/>
                  </a:lnTo>
                  <a:lnTo>
                    <a:pt x="2474020" y="0"/>
                  </a:lnTo>
                  <a:lnTo>
                    <a:pt x="2454068" y="0"/>
                  </a:lnTo>
                  <a:lnTo>
                    <a:pt x="2434117" y="0"/>
                  </a:lnTo>
                  <a:lnTo>
                    <a:pt x="2414165" y="0"/>
                  </a:lnTo>
                  <a:lnTo>
                    <a:pt x="2394213" y="0"/>
                  </a:lnTo>
                  <a:lnTo>
                    <a:pt x="2374261" y="0"/>
                  </a:lnTo>
                  <a:lnTo>
                    <a:pt x="2354310" y="0"/>
                  </a:lnTo>
                  <a:lnTo>
                    <a:pt x="2334357" y="0"/>
                  </a:lnTo>
                  <a:lnTo>
                    <a:pt x="2314406" y="0"/>
                  </a:lnTo>
                  <a:lnTo>
                    <a:pt x="2294454" y="0"/>
                  </a:lnTo>
                  <a:lnTo>
                    <a:pt x="2274503" y="0"/>
                  </a:lnTo>
                  <a:lnTo>
                    <a:pt x="2254550" y="0"/>
                  </a:lnTo>
                  <a:lnTo>
                    <a:pt x="2234599" y="0"/>
                  </a:lnTo>
                  <a:lnTo>
                    <a:pt x="2214647" y="0"/>
                  </a:lnTo>
                  <a:lnTo>
                    <a:pt x="2194695" y="0"/>
                  </a:lnTo>
                  <a:lnTo>
                    <a:pt x="2174743" y="0"/>
                  </a:lnTo>
                  <a:lnTo>
                    <a:pt x="2154791" y="0"/>
                  </a:lnTo>
                  <a:lnTo>
                    <a:pt x="2134840" y="0"/>
                  </a:lnTo>
                  <a:lnTo>
                    <a:pt x="2114888" y="0"/>
                  </a:lnTo>
                  <a:lnTo>
                    <a:pt x="2094936" y="0"/>
                  </a:lnTo>
                  <a:lnTo>
                    <a:pt x="2074984" y="0"/>
                  </a:lnTo>
                  <a:lnTo>
                    <a:pt x="2055033" y="0"/>
                  </a:lnTo>
                  <a:lnTo>
                    <a:pt x="2035081" y="0"/>
                  </a:lnTo>
                  <a:lnTo>
                    <a:pt x="2015129" y="0"/>
                  </a:lnTo>
                  <a:lnTo>
                    <a:pt x="1995177" y="0"/>
                  </a:lnTo>
                  <a:lnTo>
                    <a:pt x="1975226" y="0"/>
                  </a:lnTo>
                  <a:lnTo>
                    <a:pt x="1955274" y="0"/>
                  </a:lnTo>
                  <a:lnTo>
                    <a:pt x="1935322" y="0"/>
                  </a:lnTo>
                  <a:lnTo>
                    <a:pt x="1915370" y="0"/>
                  </a:lnTo>
                  <a:lnTo>
                    <a:pt x="1895419" y="0"/>
                  </a:lnTo>
                  <a:lnTo>
                    <a:pt x="1875467" y="0"/>
                  </a:lnTo>
                  <a:lnTo>
                    <a:pt x="1855515" y="0"/>
                  </a:lnTo>
                  <a:lnTo>
                    <a:pt x="1835563" y="0"/>
                  </a:lnTo>
                  <a:lnTo>
                    <a:pt x="1815612" y="0"/>
                  </a:lnTo>
                  <a:lnTo>
                    <a:pt x="1795660" y="0"/>
                  </a:lnTo>
                  <a:lnTo>
                    <a:pt x="1775707" y="0"/>
                  </a:lnTo>
                  <a:lnTo>
                    <a:pt x="1755756" y="0"/>
                  </a:lnTo>
                  <a:lnTo>
                    <a:pt x="1735804" y="0"/>
                  </a:lnTo>
                  <a:lnTo>
                    <a:pt x="1715853" y="0"/>
                  </a:lnTo>
                  <a:lnTo>
                    <a:pt x="1695900" y="0"/>
                  </a:lnTo>
                  <a:lnTo>
                    <a:pt x="1675949" y="0"/>
                  </a:lnTo>
                  <a:lnTo>
                    <a:pt x="1655997" y="0"/>
                  </a:lnTo>
                  <a:lnTo>
                    <a:pt x="1636046" y="0"/>
                  </a:lnTo>
                  <a:lnTo>
                    <a:pt x="1616093" y="0"/>
                  </a:lnTo>
                  <a:lnTo>
                    <a:pt x="1596142" y="0"/>
                  </a:lnTo>
                  <a:lnTo>
                    <a:pt x="1576190" y="0"/>
                  </a:lnTo>
                  <a:lnTo>
                    <a:pt x="1556239" y="0"/>
                  </a:lnTo>
                  <a:lnTo>
                    <a:pt x="1536286" y="0"/>
                  </a:lnTo>
                  <a:lnTo>
                    <a:pt x="1516335" y="0"/>
                  </a:lnTo>
                  <a:lnTo>
                    <a:pt x="1496383" y="0"/>
                  </a:lnTo>
                  <a:lnTo>
                    <a:pt x="1476432" y="0"/>
                  </a:lnTo>
                  <a:lnTo>
                    <a:pt x="1456479" y="0"/>
                  </a:lnTo>
                  <a:lnTo>
                    <a:pt x="1436528" y="0"/>
                  </a:lnTo>
                  <a:lnTo>
                    <a:pt x="1416576" y="0"/>
                  </a:lnTo>
                  <a:lnTo>
                    <a:pt x="1396625" y="0"/>
                  </a:lnTo>
                  <a:lnTo>
                    <a:pt x="1376672" y="0"/>
                  </a:lnTo>
                  <a:lnTo>
                    <a:pt x="1356720" y="0"/>
                  </a:lnTo>
                  <a:lnTo>
                    <a:pt x="1336769" y="0"/>
                  </a:lnTo>
                  <a:lnTo>
                    <a:pt x="1316817" y="0"/>
                  </a:lnTo>
                  <a:lnTo>
                    <a:pt x="1296865" y="0"/>
                  </a:lnTo>
                  <a:lnTo>
                    <a:pt x="1276913" y="0"/>
                  </a:lnTo>
                  <a:lnTo>
                    <a:pt x="1256962" y="0"/>
                  </a:lnTo>
                  <a:lnTo>
                    <a:pt x="1237010" y="0"/>
                  </a:lnTo>
                  <a:lnTo>
                    <a:pt x="1217058" y="0"/>
                  </a:lnTo>
                  <a:lnTo>
                    <a:pt x="1197106" y="0"/>
                  </a:lnTo>
                  <a:lnTo>
                    <a:pt x="1177155" y="0"/>
                  </a:lnTo>
                  <a:lnTo>
                    <a:pt x="1157203" y="0"/>
                  </a:lnTo>
                  <a:lnTo>
                    <a:pt x="1137251" y="0"/>
                  </a:lnTo>
                  <a:lnTo>
                    <a:pt x="1117299" y="0"/>
                  </a:lnTo>
                  <a:lnTo>
                    <a:pt x="1097348" y="0"/>
                  </a:lnTo>
                  <a:lnTo>
                    <a:pt x="1077396" y="0"/>
                  </a:lnTo>
                  <a:lnTo>
                    <a:pt x="1057444" y="0"/>
                  </a:lnTo>
                  <a:lnTo>
                    <a:pt x="1037492" y="0"/>
                  </a:lnTo>
                  <a:lnTo>
                    <a:pt x="1017541" y="0"/>
                  </a:lnTo>
                  <a:lnTo>
                    <a:pt x="997589" y="0"/>
                  </a:lnTo>
                  <a:lnTo>
                    <a:pt x="977636" y="0"/>
                  </a:lnTo>
                  <a:lnTo>
                    <a:pt x="957685" y="0"/>
                  </a:lnTo>
                  <a:lnTo>
                    <a:pt x="937733" y="0"/>
                  </a:lnTo>
                  <a:lnTo>
                    <a:pt x="917782" y="0"/>
                  </a:lnTo>
                  <a:lnTo>
                    <a:pt x="897829" y="0"/>
                  </a:lnTo>
                  <a:lnTo>
                    <a:pt x="877878" y="0"/>
                  </a:lnTo>
                  <a:lnTo>
                    <a:pt x="857926" y="0"/>
                  </a:lnTo>
                  <a:lnTo>
                    <a:pt x="837975" y="0"/>
                  </a:lnTo>
                  <a:lnTo>
                    <a:pt x="818022" y="0"/>
                  </a:lnTo>
                  <a:lnTo>
                    <a:pt x="798071" y="0"/>
                  </a:lnTo>
                  <a:lnTo>
                    <a:pt x="778119" y="0"/>
                  </a:lnTo>
                  <a:lnTo>
                    <a:pt x="758168" y="0"/>
                  </a:lnTo>
                  <a:lnTo>
                    <a:pt x="738215" y="0"/>
                  </a:lnTo>
                  <a:lnTo>
                    <a:pt x="718264" y="0"/>
                  </a:lnTo>
                  <a:lnTo>
                    <a:pt x="698312" y="0"/>
                  </a:lnTo>
                  <a:lnTo>
                    <a:pt x="678361" y="0"/>
                  </a:lnTo>
                  <a:lnTo>
                    <a:pt x="658408" y="0"/>
                  </a:lnTo>
                  <a:lnTo>
                    <a:pt x="638457" y="0"/>
                  </a:lnTo>
                  <a:lnTo>
                    <a:pt x="618505" y="0"/>
                  </a:lnTo>
                  <a:lnTo>
                    <a:pt x="598553" y="0"/>
                  </a:lnTo>
                  <a:lnTo>
                    <a:pt x="578601" y="0"/>
                  </a:lnTo>
                  <a:lnTo>
                    <a:pt x="558649" y="0"/>
                  </a:lnTo>
                  <a:lnTo>
                    <a:pt x="538698" y="0"/>
                  </a:lnTo>
                  <a:lnTo>
                    <a:pt x="518746" y="0"/>
                  </a:lnTo>
                  <a:lnTo>
                    <a:pt x="498794" y="0"/>
                  </a:lnTo>
                  <a:lnTo>
                    <a:pt x="478842" y="0"/>
                  </a:lnTo>
                  <a:lnTo>
                    <a:pt x="458891" y="0"/>
                  </a:lnTo>
                  <a:lnTo>
                    <a:pt x="438939" y="0"/>
                  </a:lnTo>
                  <a:lnTo>
                    <a:pt x="418987" y="0"/>
                  </a:lnTo>
                  <a:lnTo>
                    <a:pt x="399035" y="0"/>
                  </a:lnTo>
                  <a:lnTo>
                    <a:pt x="379084" y="0"/>
                  </a:lnTo>
                  <a:lnTo>
                    <a:pt x="359132" y="0"/>
                  </a:lnTo>
                  <a:lnTo>
                    <a:pt x="339180" y="0"/>
                  </a:lnTo>
                  <a:lnTo>
                    <a:pt x="319228" y="0"/>
                  </a:lnTo>
                  <a:lnTo>
                    <a:pt x="299276" y="0"/>
                  </a:lnTo>
                  <a:lnTo>
                    <a:pt x="279325" y="0"/>
                  </a:lnTo>
                  <a:lnTo>
                    <a:pt x="259373" y="0"/>
                  </a:lnTo>
                  <a:lnTo>
                    <a:pt x="239421" y="0"/>
                  </a:lnTo>
                  <a:lnTo>
                    <a:pt x="219469" y="0"/>
                  </a:lnTo>
                  <a:lnTo>
                    <a:pt x="199518" y="0"/>
                  </a:lnTo>
                  <a:lnTo>
                    <a:pt x="179566" y="0"/>
                  </a:lnTo>
                  <a:lnTo>
                    <a:pt x="159614" y="0"/>
                  </a:lnTo>
                  <a:lnTo>
                    <a:pt x="139662" y="0"/>
                  </a:lnTo>
                  <a:lnTo>
                    <a:pt x="119711" y="0"/>
                  </a:lnTo>
                  <a:lnTo>
                    <a:pt x="99759" y="0"/>
                  </a:lnTo>
                  <a:lnTo>
                    <a:pt x="79807" y="0"/>
                  </a:lnTo>
                  <a:lnTo>
                    <a:pt x="59855" y="0"/>
                  </a:lnTo>
                  <a:lnTo>
                    <a:pt x="39904" y="0"/>
                  </a:lnTo>
                  <a:lnTo>
                    <a:pt x="19952" y="0"/>
                  </a:lnTo>
                  <a:lnTo>
                    <a:pt x="0" y="0"/>
                  </a:lnTo>
                  <a:lnTo>
                    <a:pt x="0" y="9991"/>
                  </a:lnTo>
                  <a:lnTo>
                    <a:pt x="0" y="19983"/>
                  </a:lnTo>
                  <a:lnTo>
                    <a:pt x="0" y="29974"/>
                  </a:lnTo>
                  <a:lnTo>
                    <a:pt x="0" y="39966"/>
                  </a:lnTo>
                  <a:lnTo>
                    <a:pt x="0" y="49957"/>
                  </a:lnTo>
                  <a:lnTo>
                    <a:pt x="0" y="59949"/>
                  </a:lnTo>
                  <a:lnTo>
                    <a:pt x="0" y="69940"/>
                  </a:lnTo>
                  <a:lnTo>
                    <a:pt x="0" y="79932"/>
                  </a:lnTo>
                  <a:lnTo>
                    <a:pt x="0" y="89923"/>
                  </a:lnTo>
                  <a:lnTo>
                    <a:pt x="0" y="99915"/>
                  </a:lnTo>
                  <a:lnTo>
                    <a:pt x="0" y="109906"/>
                  </a:lnTo>
                  <a:lnTo>
                    <a:pt x="0" y="112938"/>
                  </a:lnTo>
                  <a:close/>
                </a:path>
              </a:pathLst>
            </a:custGeom>
            <a:solidFill>
              <a:srgbClr val="E37E64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任意多边形: 形状 2589">
              <a:extLst>
                <a:ext uri="{FF2B5EF4-FFF2-40B4-BE49-F238E27FC236}">
                  <a16:creationId xmlns:a16="http://schemas.microsoft.com/office/drawing/2014/main" id="{F26F5B6A-7382-DC71-3FEA-7DF934DFF31D}"/>
                </a:ext>
              </a:extLst>
            </p:cNvPr>
            <p:cNvSpPr/>
            <p:nvPr/>
          </p:nvSpPr>
          <p:spPr>
            <a:xfrm>
              <a:off x="16539286" y="442399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任意多边形: 形状 2590">
              <a:extLst>
                <a:ext uri="{FF2B5EF4-FFF2-40B4-BE49-F238E27FC236}">
                  <a16:creationId xmlns:a16="http://schemas.microsoft.com/office/drawing/2014/main" id="{38CD84FB-29CD-22F7-87FA-442FA3F79C66}"/>
                </a:ext>
              </a:extLst>
            </p:cNvPr>
            <p:cNvSpPr/>
            <p:nvPr/>
          </p:nvSpPr>
          <p:spPr>
            <a:xfrm>
              <a:off x="16539286" y="4295651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custDash>
                <a:ds d="83250" sp="36000"/>
              </a:custDash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任意多边形: 形状 2591">
              <a:extLst>
                <a:ext uri="{FF2B5EF4-FFF2-40B4-BE49-F238E27FC236}">
                  <a16:creationId xmlns:a16="http://schemas.microsoft.com/office/drawing/2014/main" id="{B859D8E1-B7C7-C50E-28F5-84243947A04D}"/>
                </a:ext>
              </a:extLst>
            </p:cNvPr>
            <p:cNvSpPr/>
            <p:nvPr/>
          </p:nvSpPr>
          <p:spPr>
            <a:xfrm>
              <a:off x="16539286" y="416731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任意多边形: 形状 2592">
              <a:extLst>
                <a:ext uri="{FF2B5EF4-FFF2-40B4-BE49-F238E27FC236}">
                  <a16:creationId xmlns:a16="http://schemas.microsoft.com/office/drawing/2014/main" id="{D091708E-1F70-D156-D0C6-343E735EC5C8}"/>
                </a:ext>
              </a:extLst>
            </p:cNvPr>
            <p:cNvSpPr/>
            <p:nvPr/>
          </p:nvSpPr>
          <p:spPr>
            <a:xfrm>
              <a:off x="16539286" y="4038973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任意多边形: 形状 2593">
              <a:extLst>
                <a:ext uri="{FF2B5EF4-FFF2-40B4-BE49-F238E27FC236}">
                  <a16:creationId xmlns:a16="http://schemas.microsoft.com/office/drawing/2014/main" id="{0079C017-B6E4-58C4-97BF-D701D54E6846}"/>
                </a:ext>
              </a:extLst>
            </p:cNvPr>
            <p:cNvSpPr/>
            <p:nvPr/>
          </p:nvSpPr>
          <p:spPr>
            <a:xfrm>
              <a:off x="16539286" y="391063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任意多边形: 形状 2594">
              <a:extLst>
                <a:ext uri="{FF2B5EF4-FFF2-40B4-BE49-F238E27FC236}">
                  <a16:creationId xmlns:a16="http://schemas.microsoft.com/office/drawing/2014/main" id="{FF63B480-DBC0-6BC8-926A-D4C5BD819EEE}"/>
                </a:ext>
              </a:extLst>
            </p:cNvPr>
            <p:cNvSpPr/>
            <p:nvPr/>
          </p:nvSpPr>
          <p:spPr>
            <a:xfrm>
              <a:off x="16539286" y="37822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任意多边形: 形状 2595">
              <a:extLst>
                <a:ext uri="{FF2B5EF4-FFF2-40B4-BE49-F238E27FC236}">
                  <a16:creationId xmlns:a16="http://schemas.microsoft.com/office/drawing/2014/main" id="{2B8861A0-49E0-E905-1BA1-85D802B9ED5E}"/>
                </a:ext>
              </a:extLst>
            </p:cNvPr>
            <p:cNvSpPr/>
            <p:nvPr/>
          </p:nvSpPr>
          <p:spPr>
            <a:xfrm>
              <a:off x="16539286" y="3653956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任意多边形: 形状 2596">
              <a:extLst>
                <a:ext uri="{FF2B5EF4-FFF2-40B4-BE49-F238E27FC236}">
                  <a16:creationId xmlns:a16="http://schemas.microsoft.com/office/drawing/2014/main" id="{768A5122-614A-BE4D-99AD-1AAEB58A687B}"/>
                </a:ext>
              </a:extLst>
            </p:cNvPr>
            <p:cNvSpPr/>
            <p:nvPr/>
          </p:nvSpPr>
          <p:spPr>
            <a:xfrm>
              <a:off x="16539286" y="3525617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任意多边形: 形状 2597">
              <a:extLst>
                <a:ext uri="{FF2B5EF4-FFF2-40B4-BE49-F238E27FC236}">
                  <a16:creationId xmlns:a16="http://schemas.microsoft.com/office/drawing/2014/main" id="{48D2F2CB-E5B5-7315-3B11-59B33F752EC2}"/>
                </a:ext>
              </a:extLst>
            </p:cNvPr>
            <p:cNvSpPr/>
            <p:nvPr/>
          </p:nvSpPr>
          <p:spPr>
            <a:xfrm>
              <a:off x="16539286" y="339727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任意多边形: 形状 2598">
              <a:extLst>
                <a:ext uri="{FF2B5EF4-FFF2-40B4-BE49-F238E27FC236}">
                  <a16:creationId xmlns:a16="http://schemas.microsoft.com/office/drawing/2014/main" id="{C3046F0C-CB3D-A416-2A17-380DB866A38A}"/>
                </a:ext>
              </a:extLst>
            </p:cNvPr>
            <p:cNvSpPr/>
            <p:nvPr/>
          </p:nvSpPr>
          <p:spPr>
            <a:xfrm>
              <a:off x="16539286" y="3268939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任意多边形: 形状 2599">
              <a:extLst>
                <a:ext uri="{FF2B5EF4-FFF2-40B4-BE49-F238E27FC236}">
                  <a16:creationId xmlns:a16="http://schemas.microsoft.com/office/drawing/2014/main" id="{71E90C09-03CB-F270-020E-9B2D682E1378}"/>
                </a:ext>
              </a:extLst>
            </p:cNvPr>
            <p:cNvSpPr/>
            <p:nvPr/>
          </p:nvSpPr>
          <p:spPr>
            <a:xfrm>
              <a:off x="16539286" y="3140600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811" cap="flat">
              <a:solidFill>
                <a:srgbClr val="000000">
                  <a:alpha val="40000"/>
                </a:srgb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任意多边形: 形状 2609">
              <a:extLst>
                <a:ext uri="{FF2B5EF4-FFF2-40B4-BE49-F238E27FC236}">
                  <a16:creationId xmlns:a16="http://schemas.microsoft.com/office/drawing/2014/main" id="{E52FE6D9-602E-6878-65F2-BF29D836A93D}"/>
                </a:ext>
              </a:extLst>
            </p:cNvPr>
            <p:cNvSpPr/>
            <p:nvPr/>
          </p:nvSpPr>
          <p:spPr>
            <a:xfrm>
              <a:off x="16539286" y="4218648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  <a:gd name="connsiteX2" fmla="*/ 2972814 w 2972814"/>
                <a:gd name="connsiteY2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  <a:lnTo>
                    <a:pt x="2972814" y="0"/>
                  </a:lnTo>
                </a:path>
              </a:pathLst>
            </a:custGeom>
            <a:noFill/>
            <a:ln w="31761" cap="flat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任意多边形: 形状 2610">
              <a:extLst>
                <a:ext uri="{FF2B5EF4-FFF2-40B4-BE49-F238E27FC236}">
                  <a16:creationId xmlns:a16="http://schemas.microsoft.com/office/drawing/2014/main" id="{0D7F81B5-2B4E-9FCD-05E6-9AD83D8582EE}"/>
                </a:ext>
              </a:extLst>
            </p:cNvPr>
            <p:cNvSpPr/>
            <p:nvPr/>
          </p:nvSpPr>
          <p:spPr>
            <a:xfrm>
              <a:off x="16539286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任意多边形: 形状 2611">
              <a:extLst>
                <a:ext uri="{FF2B5EF4-FFF2-40B4-BE49-F238E27FC236}">
                  <a16:creationId xmlns:a16="http://schemas.microsoft.com/office/drawing/2014/main" id="{FC179D4F-4196-80E9-A3AA-8CF355F6A5E5}"/>
                </a:ext>
              </a:extLst>
            </p:cNvPr>
            <p:cNvSpPr/>
            <p:nvPr/>
          </p:nvSpPr>
          <p:spPr>
            <a:xfrm>
              <a:off x="19512101" y="3027662"/>
              <a:ext cx="12704" cy="1488732"/>
            </a:xfrm>
            <a:custGeom>
              <a:avLst/>
              <a:gdLst>
                <a:gd name="connsiteX0" fmla="*/ 0 w 12704"/>
                <a:gd name="connsiteY0" fmla="*/ 1488733 h 1488732"/>
                <a:gd name="connsiteX1" fmla="*/ 0 w 12704"/>
                <a:gd name="connsiteY1" fmla="*/ 0 h 148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4" h="1488732">
                  <a:moveTo>
                    <a:pt x="0" y="1488733"/>
                  </a:moveTo>
                  <a:lnTo>
                    <a:pt x="0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任意多边形: 形状 2612">
              <a:extLst>
                <a:ext uri="{FF2B5EF4-FFF2-40B4-BE49-F238E27FC236}">
                  <a16:creationId xmlns:a16="http://schemas.microsoft.com/office/drawing/2014/main" id="{E9101103-DFD4-8834-0655-FC4ACFFBD846}"/>
                </a:ext>
              </a:extLst>
            </p:cNvPr>
            <p:cNvSpPr/>
            <p:nvPr/>
          </p:nvSpPr>
          <p:spPr>
            <a:xfrm>
              <a:off x="16539286" y="4516395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任意多边形: 形状 2613">
              <a:extLst>
                <a:ext uri="{FF2B5EF4-FFF2-40B4-BE49-F238E27FC236}">
                  <a16:creationId xmlns:a16="http://schemas.microsoft.com/office/drawing/2014/main" id="{7745519B-D009-F6D0-E44C-8E8D7E300096}"/>
                </a:ext>
              </a:extLst>
            </p:cNvPr>
            <p:cNvSpPr/>
            <p:nvPr/>
          </p:nvSpPr>
          <p:spPr>
            <a:xfrm>
              <a:off x="16539286" y="3027662"/>
              <a:ext cx="2972814" cy="12724"/>
            </a:xfrm>
            <a:custGeom>
              <a:avLst/>
              <a:gdLst>
                <a:gd name="connsiteX0" fmla="*/ 0 w 2972814"/>
                <a:gd name="connsiteY0" fmla="*/ 0 h 12724"/>
                <a:gd name="connsiteX1" fmla="*/ 2972814 w 2972814"/>
                <a:gd name="connsiteY1" fmla="*/ 0 h 1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2814" h="12724">
                  <a:moveTo>
                    <a:pt x="0" y="0"/>
                  </a:moveTo>
                  <a:lnTo>
                    <a:pt x="2972814" y="0"/>
                  </a:lnTo>
                </a:path>
              </a:pathLst>
            </a:custGeom>
            <a:noFill/>
            <a:ln w="10163" cap="sq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834" name="TextBox 11">
                <a:extLst>
                  <a:ext uri="{FF2B5EF4-FFF2-40B4-BE49-F238E27FC236}">
                    <a16:creationId xmlns:a16="http://schemas.microsoft.com/office/drawing/2014/main" id="{95C2F99F-555D-B979-CE60-E6E801D3B508}"/>
                  </a:ext>
                </a:extLst>
              </p:cNvPr>
              <p:cNvSpPr txBox="1"/>
              <p:nvPr/>
            </p:nvSpPr>
            <p:spPr>
              <a:xfrm>
                <a:off x="14976930" y="3401219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34" name="TextBox 11">
                <a:extLst>
                  <a:ext uri="{FF2B5EF4-FFF2-40B4-BE49-F238E27FC236}">
                    <a16:creationId xmlns:a16="http://schemas.microsoft.com/office/drawing/2014/main" id="{95C2F99F-555D-B979-CE60-E6E801D3B5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76930" y="3401219"/>
                <a:ext cx="2165155" cy="15696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35" name="TextBox 15">
                <a:extLst>
                  <a:ext uri="{FF2B5EF4-FFF2-40B4-BE49-F238E27FC236}">
                    <a16:creationId xmlns:a16="http://schemas.microsoft.com/office/drawing/2014/main" id="{E3AA01AC-C22F-1DBB-E774-D2D8624B4EF7}"/>
                  </a:ext>
                </a:extLst>
              </p:cNvPr>
              <p:cNvSpPr txBox="1"/>
              <p:nvPr/>
            </p:nvSpPr>
            <p:spPr>
              <a:xfrm>
                <a:off x="8037380" y="335221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35" name="TextBox 15">
                <a:extLst>
                  <a:ext uri="{FF2B5EF4-FFF2-40B4-BE49-F238E27FC236}">
                    <a16:creationId xmlns:a16="http://schemas.microsoft.com/office/drawing/2014/main" id="{E3AA01AC-C22F-1DBB-E774-D2D8624B4E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7380" y="3352211"/>
                <a:ext cx="2165155" cy="15696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37" name="TextBox 11">
                <a:extLst>
                  <a:ext uri="{FF2B5EF4-FFF2-40B4-BE49-F238E27FC236}">
                    <a16:creationId xmlns:a16="http://schemas.microsoft.com/office/drawing/2014/main" id="{C5C9F2A6-3F7F-9E8E-F77E-91125047A4AA}"/>
                  </a:ext>
                </a:extLst>
              </p:cNvPr>
              <p:cNvSpPr txBox="1"/>
              <p:nvPr/>
            </p:nvSpPr>
            <p:spPr>
              <a:xfrm>
                <a:off x="14976930" y="6521132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37" name="TextBox 11">
                <a:extLst>
                  <a:ext uri="{FF2B5EF4-FFF2-40B4-BE49-F238E27FC236}">
                    <a16:creationId xmlns:a16="http://schemas.microsoft.com/office/drawing/2014/main" id="{C5C9F2A6-3F7F-9E8E-F77E-91125047A4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76930" y="6521132"/>
                <a:ext cx="2165155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38" name="TextBox 15">
                <a:extLst>
                  <a:ext uri="{FF2B5EF4-FFF2-40B4-BE49-F238E27FC236}">
                    <a16:creationId xmlns:a16="http://schemas.microsoft.com/office/drawing/2014/main" id="{211143EB-B354-B7E1-55BF-4E8ADE3FA150}"/>
                  </a:ext>
                </a:extLst>
              </p:cNvPr>
              <p:cNvSpPr txBox="1"/>
              <p:nvPr/>
            </p:nvSpPr>
            <p:spPr>
              <a:xfrm>
                <a:off x="8037380" y="647212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38" name="TextBox 15">
                <a:extLst>
                  <a:ext uri="{FF2B5EF4-FFF2-40B4-BE49-F238E27FC236}">
                    <a16:creationId xmlns:a16="http://schemas.microsoft.com/office/drawing/2014/main" id="{211143EB-B354-B7E1-55BF-4E8ADE3FA1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7380" y="6472124"/>
                <a:ext cx="2165155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39" name="TextBox 11">
                <a:extLst>
                  <a:ext uri="{FF2B5EF4-FFF2-40B4-BE49-F238E27FC236}">
                    <a16:creationId xmlns:a16="http://schemas.microsoft.com/office/drawing/2014/main" id="{B4572795-1E9B-2CE3-7580-7AA32FD5AE8B}"/>
                  </a:ext>
                </a:extLst>
              </p:cNvPr>
              <p:cNvSpPr txBox="1"/>
              <p:nvPr/>
            </p:nvSpPr>
            <p:spPr>
              <a:xfrm>
                <a:off x="14976930" y="9587752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39" name="TextBox 11">
                <a:extLst>
                  <a:ext uri="{FF2B5EF4-FFF2-40B4-BE49-F238E27FC236}">
                    <a16:creationId xmlns:a16="http://schemas.microsoft.com/office/drawing/2014/main" id="{B4572795-1E9B-2CE3-7580-7AA32FD5AE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76930" y="9587752"/>
                <a:ext cx="2165155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40" name="TextBox 15">
                <a:extLst>
                  <a:ext uri="{FF2B5EF4-FFF2-40B4-BE49-F238E27FC236}">
                    <a16:creationId xmlns:a16="http://schemas.microsoft.com/office/drawing/2014/main" id="{99472B62-C7CB-AC45-D54E-C94511DB9A9F}"/>
                  </a:ext>
                </a:extLst>
              </p:cNvPr>
              <p:cNvSpPr txBox="1"/>
              <p:nvPr/>
            </p:nvSpPr>
            <p:spPr>
              <a:xfrm>
                <a:off x="8037380" y="9715229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2840" name="TextBox 15">
                <a:extLst>
                  <a:ext uri="{FF2B5EF4-FFF2-40B4-BE49-F238E27FC236}">
                    <a16:creationId xmlns:a16="http://schemas.microsoft.com/office/drawing/2014/main" id="{99472B62-C7CB-AC45-D54E-C94511DB9A9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7380" y="9715229"/>
                <a:ext cx="2165155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41" name="直接箭头连接符 2840">
            <a:extLst>
              <a:ext uri="{FF2B5EF4-FFF2-40B4-BE49-F238E27FC236}">
                <a16:creationId xmlns:a16="http://schemas.microsoft.com/office/drawing/2014/main" id="{E8FCEDBF-6C68-5316-0D99-19BEEA933CA2}"/>
              </a:ext>
            </a:extLst>
          </p:cNvPr>
          <p:cNvCxnSpPr>
            <a:cxnSpLocks/>
          </p:cNvCxnSpPr>
          <p:nvPr/>
        </p:nvCxnSpPr>
        <p:spPr>
          <a:xfrm>
            <a:off x="22429120" y="2609427"/>
            <a:ext cx="0" cy="9420648"/>
          </a:xfrm>
          <a:prstGeom prst="straightConnector1">
            <a:avLst/>
          </a:prstGeom>
          <a:noFill/>
          <a:ln w="381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2842" name="TextBox 20">
            <a:extLst>
              <a:ext uri="{FF2B5EF4-FFF2-40B4-BE49-F238E27FC236}">
                <a16:creationId xmlns:a16="http://schemas.microsoft.com/office/drawing/2014/main" id="{858945E9-07AD-6F21-0236-0A959EEA290C}"/>
              </a:ext>
            </a:extLst>
          </p:cNvPr>
          <p:cNvSpPr txBox="1"/>
          <p:nvPr/>
        </p:nvSpPr>
        <p:spPr>
          <a:xfrm>
            <a:off x="18477869" y="12175293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Vertically Stretch the Noise</a:t>
            </a:r>
          </a:p>
        </p:txBody>
      </p:sp>
    </p:spTree>
    <p:extLst>
      <p:ext uri="{BB962C8B-B14F-4D97-AF65-F5344CB8AC3E}">
        <p14:creationId xmlns:p14="http://schemas.microsoft.com/office/powerpoint/2010/main" val="286770088"/>
      </p:ext>
    </p:extLst>
  </p:cSld>
  <p:clrMapOvr>
    <a:masterClrMapping/>
  </p:clrMapOvr>
  <p:transition spd="med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16700" dirty="0"/>
              <a:t>Previous Methods</a:t>
            </a:r>
          </a:p>
        </p:txBody>
      </p:sp>
    </p:spTree>
    <p:extLst>
      <p:ext uri="{BB962C8B-B14F-4D97-AF65-F5344CB8AC3E}">
        <p14:creationId xmlns:p14="http://schemas.microsoft.com/office/powerpoint/2010/main" val="3274272486"/>
      </p:ext>
    </p:extLst>
  </p:cSld>
  <p:clrMapOvr>
    <a:masterClrMapping/>
  </p:clrMapOvr>
  <p:transition spd="med"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A15B3887-1000-1FF1-1D2B-E11952A8FF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5AC54EBF-064D-42FC-6EDB-7536965944DA}"/>
              </a:ext>
            </a:extLst>
          </p:cNvPr>
          <p:cNvSpPr/>
          <p:nvPr/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FFFFFF">
              <a:alpha val="20000"/>
            </a:srgb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  <a:effectLst>
            <a:outerShdw blurRad="50800" dist="38100" dir="2700000" algn="tl" rotWithShape="0">
              <a:schemeClr val="bg1">
                <a:alpha val="40000"/>
              </a:schemeClr>
            </a:outerShdw>
          </a:effectLst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/>
              <a:t>Light Transport with One Realization – Ray </a:t>
            </a:r>
            <a:r>
              <a:rPr lang="en-US" altLang="zh-CN" sz="8000" kern="0" dirty="0"/>
              <a:t>M</a:t>
            </a:r>
            <a:r>
              <a:rPr lang="en-US" sz="8000" kern="0" dirty="0"/>
              <a:t>arching</a:t>
            </a: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6232618" cy="5957372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3655385" y="381316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4399045" y="454668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5167810" y="5282924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6087681" y="6123047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6886479" y="693518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7727439" y="771122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9" name="椭圆 108">
            <a:extLst>
              <a:ext uri="{FF2B5EF4-FFF2-40B4-BE49-F238E27FC236}">
                <a16:creationId xmlns:a16="http://schemas.microsoft.com/office/drawing/2014/main" id="{A58973CF-19DE-D965-1BA0-3BEB5B2C7018}"/>
              </a:ext>
            </a:extLst>
          </p:cNvPr>
          <p:cNvSpPr/>
          <p:nvPr/>
        </p:nvSpPr>
        <p:spPr>
          <a:xfrm>
            <a:off x="8602632" y="851767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7AF09593-1D1F-5C22-7B51-F09400C62DBD}"/>
              </a:ext>
            </a:extLst>
          </p:cNvPr>
          <p:cNvGrpSpPr/>
          <p:nvPr/>
        </p:nvGrpSpPr>
        <p:grpSpPr>
          <a:xfrm>
            <a:off x="10179677" y="8095394"/>
            <a:ext cx="3091508" cy="844561"/>
            <a:chOff x="9248365" y="10445062"/>
            <a:chExt cx="2271349" cy="620504"/>
          </a:xfrm>
          <a:effectLst>
            <a:outerShdw blurRad="50800" dist="50800" dir="2700000" algn="tl" rotWithShape="0">
              <a:prstClr val="black">
                <a:alpha val="75000"/>
              </a:prstClr>
            </a:outerShdw>
          </a:effectLst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C396876-149D-E35F-A302-67E6C06A7A67}"/>
                </a:ext>
              </a:extLst>
            </p:cNvPr>
            <p:cNvGrpSpPr/>
            <p:nvPr/>
          </p:nvGrpSpPr>
          <p:grpSpPr>
            <a:xfrm>
              <a:off x="9816204" y="10576839"/>
              <a:ext cx="531250" cy="376950"/>
              <a:chOff x="-5330848" y="10030400"/>
              <a:chExt cx="531250" cy="376950"/>
            </a:xfrm>
          </p:grpSpPr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4709230D-9C1D-2D8E-2BA6-E38E89B5E0BA}"/>
                  </a:ext>
                </a:extLst>
              </p:cNvPr>
              <p:cNvSpPr/>
              <p:nvPr/>
            </p:nvSpPr>
            <p:spPr>
              <a:xfrm>
                <a:off x="-5330848" y="10030400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DD74F89-7026-298E-9FB3-0AD86B5166C8}"/>
                  </a:ext>
                </a:extLst>
              </p:cNvPr>
              <p:cNvSpPr/>
              <p:nvPr/>
            </p:nvSpPr>
            <p:spPr>
              <a:xfrm>
                <a:off x="-4958992" y="10200906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EE54C101-4BD9-0428-A7E6-CD678CCD6883}"/>
                </a:ext>
              </a:extLst>
            </p:cNvPr>
            <p:cNvGrpSpPr/>
            <p:nvPr/>
          </p:nvGrpSpPr>
          <p:grpSpPr>
            <a:xfrm>
              <a:off x="9248365" y="10445062"/>
              <a:ext cx="2271349" cy="620504"/>
              <a:chOff x="18360958" y="11223926"/>
              <a:chExt cx="2843925" cy="776924"/>
            </a:xfrm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5227577-BAF9-8F24-CD4A-4500DA91ACB5}"/>
                  </a:ext>
                </a:extLst>
              </p:cNvPr>
              <p:cNvSpPr/>
              <p:nvPr/>
            </p:nvSpPr>
            <p:spPr>
              <a:xfrm>
                <a:off x="18360958" y="11258891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0C341450-ACD8-04FF-9E03-1109927D47A7}"/>
                  </a:ext>
                </a:extLst>
              </p:cNvPr>
              <p:cNvSpPr/>
              <p:nvPr/>
            </p:nvSpPr>
            <p:spPr>
              <a:xfrm>
                <a:off x="18865791" y="11223926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5E4F174-A52C-242E-5094-6F64FDC49AB7}"/>
                  </a:ext>
                </a:extLst>
              </p:cNvPr>
              <p:cNvSpPr/>
              <p:nvPr/>
            </p:nvSpPr>
            <p:spPr>
              <a:xfrm>
                <a:off x="19753145" y="11223929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AE18A6E0-61E9-1CA7-DAB5-78EDA83636FB}"/>
                  </a:ext>
                </a:extLst>
              </p:cNvPr>
              <p:cNvSpPr/>
              <p:nvPr/>
            </p:nvSpPr>
            <p:spPr>
              <a:xfrm>
                <a:off x="20137534" y="11521486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FEA4DA29-1DC6-E9CA-12F1-8FE7B725547E}"/>
                  </a:ext>
                </a:extLst>
              </p:cNvPr>
              <p:cNvSpPr/>
              <p:nvPr/>
            </p:nvSpPr>
            <p:spPr>
              <a:xfrm>
                <a:off x="20874462" y="11289184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88" name="直接箭头连接符 87">
            <a:extLst>
              <a:ext uri="{FF2B5EF4-FFF2-40B4-BE49-F238E27FC236}">
                <a16:creationId xmlns:a16="http://schemas.microsoft.com/office/drawing/2014/main" id="{BF011563-9D83-62B5-1ECF-B1859D4301D7}"/>
              </a:ext>
            </a:extLst>
          </p:cNvPr>
          <p:cNvCxnSpPr>
            <a:cxnSpLocks/>
          </p:cNvCxnSpPr>
          <p:nvPr/>
        </p:nvCxnSpPr>
        <p:spPr>
          <a:xfrm flipV="1">
            <a:off x="9559545" y="1945272"/>
            <a:ext cx="4304263" cy="7540747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89" name="直接箭头连接符 88">
            <a:extLst>
              <a:ext uri="{FF2B5EF4-FFF2-40B4-BE49-F238E27FC236}">
                <a16:creationId xmlns:a16="http://schemas.microsoft.com/office/drawing/2014/main" id="{DB2CB991-47FA-416B-7EB2-9B378E2E574A}"/>
              </a:ext>
            </a:extLst>
          </p:cNvPr>
          <p:cNvCxnSpPr>
            <a:cxnSpLocks/>
          </p:cNvCxnSpPr>
          <p:nvPr/>
        </p:nvCxnSpPr>
        <p:spPr>
          <a:xfrm flipH="1" flipV="1">
            <a:off x="8953278" y="6115791"/>
            <a:ext cx="571042" cy="3284330"/>
          </a:xfrm>
          <a:prstGeom prst="straightConnector1">
            <a:avLst/>
          </a:prstGeom>
          <a:noFill/>
          <a:ln w="88900" cap="flat">
            <a:solidFill>
              <a:schemeClr val="accent2"/>
            </a:solidFill>
            <a:prstDash val="solid"/>
            <a:round/>
            <a:headEnd w="med" len="lg"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B136CFFE-189F-59EC-D952-013FEC097C32}"/>
              </a:ext>
            </a:extLst>
          </p:cNvPr>
          <p:cNvSpPr/>
          <p:nvPr/>
        </p:nvSpPr>
        <p:spPr>
          <a:xfrm>
            <a:off x="9312956" y="9216202"/>
            <a:ext cx="463804" cy="463804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912292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6" grpId="0" animBg="1"/>
      <p:bldP spid="17" grpId="0" animBg="1"/>
      <p:bldP spid="18" grpId="0" animBg="1"/>
      <p:bldP spid="19" grpId="0" animBg="1"/>
      <p:bldP spid="108" grpId="0" animBg="1"/>
      <p:bldP spid="109" grpId="0" animBg="1"/>
      <p:bldP spid="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E6AE7275-C66F-B223-DB61-5BEB54FCE5E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56" r="5556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>
                <a:solidFill>
                  <a:schemeClr val="bg1"/>
                </a:solidFill>
              </a:rPr>
              <a:t>Light Transport with One Realization – Ray </a:t>
            </a:r>
            <a:r>
              <a:rPr lang="en-US" altLang="zh-CN" sz="8000" kern="0" dirty="0">
                <a:solidFill>
                  <a:schemeClr val="bg1"/>
                </a:solidFill>
              </a:rPr>
              <a:t>M</a:t>
            </a:r>
            <a:r>
              <a:rPr lang="en-US" sz="8000" kern="0" dirty="0">
                <a:solidFill>
                  <a:schemeClr val="bg1"/>
                </a:solidFill>
              </a:rPr>
              <a:t>arching</a:t>
            </a:r>
          </a:p>
        </p:txBody>
      </p:sp>
    </p:spTree>
    <p:extLst>
      <p:ext uri="{BB962C8B-B14F-4D97-AF65-F5344CB8AC3E}">
        <p14:creationId xmlns:p14="http://schemas.microsoft.com/office/powerpoint/2010/main" val="857595924"/>
      </p:ext>
    </p:extLst>
  </p:cSld>
  <p:clrMapOvr>
    <a:masterClrMapping/>
  </p:clrMapOvr>
  <p:transition spd="med"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A15B3887-1000-1FF1-1D2B-E11952A8FF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:a16="http://schemas.microsoft.com/office/drawing/2014/main" id="{69EFED1A-B259-C26D-0E05-B5B596458848}"/>
              </a:ext>
            </a:extLst>
          </p:cNvPr>
          <p:cNvSpPr/>
          <p:nvPr/>
        </p:nvSpPr>
        <p:spPr>
          <a:xfrm>
            <a:off x="-203200" y="-110692"/>
            <a:ext cx="24587200" cy="13826691"/>
          </a:xfrm>
          <a:prstGeom prst="rect">
            <a:avLst/>
          </a:prstGeom>
          <a:solidFill>
            <a:srgbClr val="FFFFFF">
              <a:alpha val="20000"/>
            </a:srgb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>
                <a:effectLst>
                  <a:outerShdw blurRad="50800" dist="38100" dir="2700000" algn="tl" rotWithShape="0">
                    <a:schemeClr val="bg1">
                      <a:alpha val="40000"/>
                    </a:schemeClr>
                  </a:outerShdw>
                </a:effectLst>
              </a:rPr>
              <a:t>Light Transport with Another Realization</a:t>
            </a: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6232618" cy="5957372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3655385" y="381316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4399045" y="454668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5167810" y="5282924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6087681" y="6123047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6886479" y="693518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7727439" y="771122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9" name="椭圆 108">
            <a:extLst>
              <a:ext uri="{FF2B5EF4-FFF2-40B4-BE49-F238E27FC236}">
                <a16:creationId xmlns:a16="http://schemas.microsoft.com/office/drawing/2014/main" id="{A58973CF-19DE-D965-1BA0-3BEB5B2C7018}"/>
              </a:ext>
            </a:extLst>
          </p:cNvPr>
          <p:cNvSpPr/>
          <p:nvPr/>
        </p:nvSpPr>
        <p:spPr>
          <a:xfrm>
            <a:off x="8602632" y="851767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7AF09593-1D1F-5C22-7B51-F09400C62DBD}"/>
              </a:ext>
            </a:extLst>
          </p:cNvPr>
          <p:cNvGrpSpPr/>
          <p:nvPr/>
        </p:nvGrpSpPr>
        <p:grpSpPr>
          <a:xfrm>
            <a:off x="5815354" y="8933581"/>
            <a:ext cx="3091508" cy="844561"/>
            <a:chOff x="9248365" y="10445062"/>
            <a:chExt cx="2271349" cy="620504"/>
          </a:xfrm>
          <a:effectLst>
            <a:outerShdw blurRad="50800" dist="50800" dir="2700000" algn="tl" rotWithShape="0">
              <a:prstClr val="black">
                <a:alpha val="75000"/>
              </a:prstClr>
            </a:outerShdw>
          </a:effectLst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C396876-149D-E35F-A302-67E6C06A7A67}"/>
                </a:ext>
              </a:extLst>
            </p:cNvPr>
            <p:cNvGrpSpPr/>
            <p:nvPr/>
          </p:nvGrpSpPr>
          <p:grpSpPr>
            <a:xfrm>
              <a:off x="9816204" y="10576839"/>
              <a:ext cx="531250" cy="376950"/>
              <a:chOff x="-5330848" y="10030400"/>
              <a:chExt cx="531250" cy="376950"/>
            </a:xfrm>
          </p:grpSpPr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4709230D-9C1D-2D8E-2BA6-E38E89B5E0BA}"/>
                  </a:ext>
                </a:extLst>
              </p:cNvPr>
              <p:cNvSpPr/>
              <p:nvPr/>
            </p:nvSpPr>
            <p:spPr>
              <a:xfrm>
                <a:off x="-5330848" y="10030400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DD74F89-7026-298E-9FB3-0AD86B5166C8}"/>
                  </a:ext>
                </a:extLst>
              </p:cNvPr>
              <p:cNvSpPr/>
              <p:nvPr/>
            </p:nvSpPr>
            <p:spPr>
              <a:xfrm>
                <a:off x="-4958992" y="10200906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EE54C101-4BD9-0428-A7E6-CD678CCD6883}"/>
                </a:ext>
              </a:extLst>
            </p:cNvPr>
            <p:cNvGrpSpPr/>
            <p:nvPr/>
          </p:nvGrpSpPr>
          <p:grpSpPr>
            <a:xfrm>
              <a:off x="9248365" y="10445062"/>
              <a:ext cx="2271349" cy="620504"/>
              <a:chOff x="18360958" y="11223926"/>
              <a:chExt cx="2843925" cy="776924"/>
            </a:xfrm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5227577-BAF9-8F24-CD4A-4500DA91ACB5}"/>
                  </a:ext>
                </a:extLst>
              </p:cNvPr>
              <p:cNvSpPr/>
              <p:nvPr/>
            </p:nvSpPr>
            <p:spPr>
              <a:xfrm>
                <a:off x="18360958" y="11258891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0C341450-ACD8-04FF-9E03-1109927D47A7}"/>
                  </a:ext>
                </a:extLst>
              </p:cNvPr>
              <p:cNvSpPr/>
              <p:nvPr/>
            </p:nvSpPr>
            <p:spPr>
              <a:xfrm>
                <a:off x="18865791" y="11223926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5E4F174-A52C-242E-5094-6F64FDC49AB7}"/>
                  </a:ext>
                </a:extLst>
              </p:cNvPr>
              <p:cNvSpPr/>
              <p:nvPr/>
            </p:nvSpPr>
            <p:spPr>
              <a:xfrm>
                <a:off x="19753145" y="11223929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AE18A6E0-61E9-1CA7-DAB5-78EDA83636FB}"/>
                  </a:ext>
                </a:extLst>
              </p:cNvPr>
              <p:cNvSpPr/>
              <p:nvPr/>
            </p:nvSpPr>
            <p:spPr>
              <a:xfrm>
                <a:off x="20137534" y="11521486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FEA4DA29-1DC6-E9CA-12F1-8FE7B725547E}"/>
                  </a:ext>
                </a:extLst>
              </p:cNvPr>
              <p:cNvSpPr/>
              <p:nvPr/>
            </p:nvSpPr>
            <p:spPr>
              <a:xfrm>
                <a:off x="20874462" y="11289184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88" name="直接箭头连接符 87">
            <a:extLst>
              <a:ext uri="{FF2B5EF4-FFF2-40B4-BE49-F238E27FC236}">
                <a16:creationId xmlns:a16="http://schemas.microsoft.com/office/drawing/2014/main" id="{BF011563-9D83-62B5-1ECF-B1859D4301D7}"/>
              </a:ext>
            </a:extLst>
          </p:cNvPr>
          <p:cNvCxnSpPr>
            <a:cxnSpLocks/>
          </p:cNvCxnSpPr>
          <p:nvPr/>
        </p:nvCxnSpPr>
        <p:spPr>
          <a:xfrm flipV="1">
            <a:off x="9559545" y="4947385"/>
            <a:ext cx="7833306" cy="4538634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89" name="直接箭头连接符 88">
            <a:extLst>
              <a:ext uri="{FF2B5EF4-FFF2-40B4-BE49-F238E27FC236}">
                <a16:creationId xmlns:a16="http://schemas.microsoft.com/office/drawing/2014/main" id="{DB2CB991-47FA-416B-7EB2-9B378E2E574A}"/>
              </a:ext>
            </a:extLst>
          </p:cNvPr>
          <p:cNvCxnSpPr>
            <a:cxnSpLocks/>
          </p:cNvCxnSpPr>
          <p:nvPr/>
        </p:nvCxnSpPr>
        <p:spPr>
          <a:xfrm flipV="1">
            <a:off x="9524320" y="6747309"/>
            <a:ext cx="591832" cy="2652812"/>
          </a:xfrm>
          <a:prstGeom prst="straightConnector1">
            <a:avLst/>
          </a:prstGeom>
          <a:noFill/>
          <a:ln w="88900" cap="flat">
            <a:solidFill>
              <a:schemeClr val="accent2"/>
            </a:solidFill>
            <a:prstDash val="solid"/>
            <a:round/>
            <a:headEnd w="med" len="lg"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" name="任意多边形: 形状 3">
            <a:extLst>
              <a:ext uri="{FF2B5EF4-FFF2-40B4-BE49-F238E27FC236}">
                <a16:creationId xmlns:a16="http://schemas.microsoft.com/office/drawing/2014/main" id="{D2A97F87-5309-1060-61F2-64EC46ACA80E}"/>
              </a:ext>
            </a:extLst>
          </p:cNvPr>
          <p:cNvSpPr/>
          <p:nvPr/>
        </p:nvSpPr>
        <p:spPr>
          <a:xfrm>
            <a:off x="9312956" y="9216202"/>
            <a:ext cx="463804" cy="463804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2660797"/>
      </p:ext>
    </p:extLst>
  </p:cSld>
  <p:clrMapOvr>
    <a:masterClrMapping/>
  </p:clrMapOvr>
  <p:transition spd="med"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A15B3887-1000-1FF1-1D2B-E11952A8FF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2" name="矩形 1">
            <a:extLst>
              <a:ext uri="{FF2B5EF4-FFF2-40B4-BE49-F238E27FC236}">
                <a16:creationId xmlns:a16="http://schemas.microsoft.com/office/drawing/2014/main" id="{ED7550F7-2A9D-56C6-A0DE-20281276032B}"/>
              </a:ext>
            </a:extLst>
          </p:cNvPr>
          <p:cNvSpPr/>
          <p:nvPr/>
        </p:nvSpPr>
        <p:spPr>
          <a:xfrm>
            <a:off x="-203200" y="-110692"/>
            <a:ext cx="24587200" cy="13826691"/>
          </a:xfrm>
          <a:prstGeom prst="rect">
            <a:avLst/>
          </a:prstGeom>
          <a:solidFill>
            <a:srgbClr val="FFFFFF">
              <a:alpha val="20000"/>
            </a:srgb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>
                <a:effectLst>
                  <a:outerShdw blurRad="50800" dist="38100" dir="2700000" algn="tl" rotWithShape="0">
                    <a:schemeClr val="bg1">
                      <a:alpha val="40000"/>
                    </a:schemeClr>
                  </a:outerShdw>
                </a:effectLst>
              </a:rPr>
              <a:t>Light Transport with Another Realization</a:t>
            </a: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7596023" cy="737254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3655385" y="381316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4399045" y="454668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5167810" y="5282924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6087681" y="6123047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6886479" y="693518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7727439" y="7736623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9" name="椭圆 108">
            <a:extLst>
              <a:ext uri="{FF2B5EF4-FFF2-40B4-BE49-F238E27FC236}">
                <a16:creationId xmlns:a16="http://schemas.microsoft.com/office/drawing/2014/main" id="{A58973CF-19DE-D965-1BA0-3BEB5B2C7018}"/>
              </a:ext>
            </a:extLst>
          </p:cNvPr>
          <p:cNvSpPr/>
          <p:nvPr/>
        </p:nvSpPr>
        <p:spPr>
          <a:xfrm>
            <a:off x="8602632" y="8585411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7AF09593-1D1F-5C22-7B51-F09400C62DBD}"/>
              </a:ext>
            </a:extLst>
          </p:cNvPr>
          <p:cNvGrpSpPr/>
          <p:nvPr/>
        </p:nvGrpSpPr>
        <p:grpSpPr>
          <a:xfrm>
            <a:off x="9820236" y="11335107"/>
            <a:ext cx="3091508" cy="844561"/>
            <a:chOff x="9248365" y="10445062"/>
            <a:chExt cx="2271349" cy="620504"/>
          </a:xfrm>
          <a:effectLst>
            <a:outerShdw blurRad="50800" dist="50800" dir="2700000" algn="tl" rotWithShape="0">
              <a:prstClr val="black">
                <a:alpha val="75000"/>
              </a:prstClr>
            </a:outerShdw>
          </a:effectLst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C396876-149D-E35F-A302-67E6C06A7A67}"/>
                </a:ext>
              </a:extLst>
            </p:cNvPr>
            <p:cNvGrpSpPr/>
            <p:nvPr/>
          </p:nvGrpSpPr>
          <p:grpSpPr>
            <a:xfrm>
              <a:off x="9816204" y="10576839"/>
              <a:ext cx="531250" cy="376950"/>
              <a:chOff x="-5330848" y="10030400"/>
              <a:chExt cx="531250" cy="376950"/>
            </a:xfrm>
          </p:grpSpPr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4709230D-9C1D-2D8E-2BA6-E38E89B5E0BA}"/>
                  </a:ext>
                </a:extLst>
              </p:cNvPr>
              <p:cNvSpPr/>
              <p:nvPr/>
            </p:nvSpPr>
            <p:spPr>
              <a:xfrm>
                <a:off x="-5330848" y="10030400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DD74F89-7026-298E-9FB3-0AD86B5166C8}"/>
                  </a:ext>
                </a:extLst>
              </p:cNvPr>
              <p:cNvSpPr/>
              <p:nvPr/>
            </p:nvSpPr>
            <p:spPr>
              <a:xfrm>
                <a:off x="-4958992" y="10200906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EE54C101-4BD9-0428-A7E6-CD678CCD6883}"/>
                </a:ext>
              </a:extLst>
            </p:cNvPr>
            <p:cNvGrpSpPr/>
            <p:nvPr/>
          </p:nvGrpSpPr>
          <p:grpSpPr>
            <a:xfrm>
              <a:off x="9248365" y="10445062"/>
              <a:ext cx="2271349" cy="620504"/>
              <a:chOff x="18360958" y="11223926"/>
              <a:chExt cx="2843925" cy="776924"/>
            </a:xfrm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5227577-BAF9-8F24-CD4A-4500DA91ACB5}"/>
                  </a:ext>
                </a:extLst>
              </p:cNvPr>
              <p:cNvSpPr/>
              <p:nvPr/>
            </p:nvSpPr>
            <p:spPr>
              <a:xfrm>
                <a:off x="18360958" y="11258891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0C341450-ACD8-04FF-9E03-1109927D47A7}"/>
                  </a:ext>
                </a:extLst>
              </p:cNvPr>
              <p:cNvSpPr/>
              <p:nvPr/>
            </p:nvSpPr>
            <p:spPr>
              <a:xfrm>
                <a:off x="18865791" y="11223926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5E4F174-A52C-242E-5094-6F64FDC49AB7}"/>
                  </a:ext>
                </a:extLst>
              </p:cNvPr>
              <p:cNvSpPr/>
              <p:nvPr/>
            </p:nvSpPr>
            <p:spPr>
              <a:xfrm>
                <a:off x="19753145" y="11223929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AE18A6E0-61E9-1CA7-DAB5-78EDA83636FB}"/>
                  </a:ext>
                </a:extLst>
              </p:cNvPr>
              <p:cNvSpPr/>
              <p:nvPr/>
            </p:nvSpPr>
            <p:spPr>
              <a:xfrm>
                <a:off x="20137534" y="11521486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FEA4DA29-1DC6-E9CA-12F1-8FE7B725547E}"/>
                  </a:ext>
                </a:extLst>
              </p:cNvPr>
              <p:cNvSpPr/>
              <p:nvPr/>
            </p:nvSpPr>
            <p:spPr>
              <a:xfrm>
                <a:off x="20874462" y="11289184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88" name="直接箭头连接符 87">
            <a:extLst>
              <a:ext uri="{FF2B5EF4-FFF2-40B4-BE49-F238E27FC236}">
                <a16:creationId xmlns:a16="http://schemas.microsoft.com/office/drawing/2014/main" id="{BF011563-9D83-62B5-1ECF-B1859D4301D7}"/>
              </a:ext>
            </a:extLst>
          </p:cNvPr>
          <p:cNvCxnSpPr>
            <a:cxnSpLocks/>
          </p:cNvCxnSpPr>
          <p:nvPr/>
        </p:nvCxnSpPr>
        <p:spPr>
          <a:xfrm flipV="1">
            <a:off x="10920247" y="4947385"/>
            <a:ext cx="6472604" cy="5892864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89" name="直接箭头连接符 88">
            <a:extLst>
              <a:ext uri="{FF2B5EF4-FFF2-40B4-BE49-F238E27FC236}">
                <a16:creationId xmlns:a16="http://schemas.microsoft.com/office/drawing/2014/main" id="{DB2CB991-47FA-416B-7EB2-9B378E2E574A}"/>
              </a:ext>
            </a:extLst>
          </p:cNvPr>
          <p:cNvCxnSpPr>
            <a:cxnSpLocks/>
          </p:cNvCxnSpPr>
          <p:nvPr/>
        </p:nvCxnSpPr>
        <p:spPr>
          <a:xfrm flipV="1">
            <a:off x="10936900" y="8366234"/>
            <a:ext cx="21439" cy="2483076"/>
          </a:xfrm>
          <a:prstGeom prst="straightConnector1">
            <a:avLst/>
          </a:prstGeom>
          <a:noFill/>
          <a:ln w="88900" cap="flat">
            <a:solidFill>
              <a:schemeClr val="accent2"/>
            </a:solidFill>
            <a:prstDash val="solid"/>
            <a:round/>
            <a:headEnd w="med" len="lg"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" name="椭圆 4">
            <a:extLst>
              <a:ext uri="{FF2B5EF4-FFF2-40B4-BE49-F238E27FC236}">
                <a16:creationId xmlns:a16="http://schemas.microsoft.com/office/drawing/2014/main" id="{0B664D34-25DE-0CF5-82B2-C0DD016090B3}"/>
              </a:ext>
            </a:extLst>
          </p:cNvPr>
          <p:cNvSpPr/>
          <p:nvPr/>
        </p:nvSpPr>
        <p:spPr>
          <a:xfrm>
            <a:off x="9516006" y="949454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6" name="任意多边形: 形状 5">
            <a:extLst>
              <a:ext uri="{FF2B5EF4-FFF2-40B4-BE49-F238E27FC236}">
                <a16:creationId xmlns:a16="http://schemas.microsoft.com/office/drawing/2014/main" id="{8E5C03ED-E150-29D9-B465-C773BF577F68}"/>
              </a:ext>
            </a:extLst>
          </p:cNvPr>
          <p:cNvSpPr/>
          <p:nvPr/>
        </p:nvSpPr>
        <p:spPr>
          <a:xfrm>
            <a:off x="10704998" y="10653684"/>
            <a:ext cx="463804" cy="463804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2262099"/>
      </p:ext>
    </p:extLst>
  </p:cSld>
  <p:clrMapOvr>
    <a:masterClrMapping/>
  </p:clrMapOvr>
  <p:transition spd="med"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图片 26">
            <a:extLst>
              <a:ext uri="{FF2B5EF4-FFF2-40B4-BE49-F238E27FC236}">
                <a16:creationId xmlns:a16="http://schemas.microsoft.com/office/drawing/2014/main" id="{8A0CFD90-9C58-E48F-C5D4-A53B24CAB060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B0A6842D-CC05-3EDC-7365-3DB609F66F90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pic>
        <p:nvPicPr>
          <p:cNvPr id="31" name="图片 30">
            <a:extLst>
              <a:ext uri="{FF2B5EF4-FFF2-40B4-BE49-F238E27FC236}">
                <a16:creationId xmlns:a16="http://schemas.microsoft.com/office/drawing/2014/main" id="{ED60E913-234E-7F9C-DFC4-576C462E69CC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61"/>
            <a:ext cx="24384000" cy="13716000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9A74B8CE-A66C-6D31-11C3-17865D7A9D64}"/>
              </a:ext>
            </a:extLst>
          </p:cNvPr>
          <p:cNvPicPr>
            <a:picLocks noChangeAspect="1"/>
          </p:cNvPicPr>
          <p:nvPr/>
        </p:nvPicPr>
        <p:blipFill>
          <a:blip r:embed="rId6">
            <a:alphaModFix amt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D97055E1-9F41-B41E-D876-AB510FA4A52F}"/>
              </a:ext>
            </a:extLst>
          </p:cNvPr>
          <p:cNvPicPr>
            <a:picLocks noChangeAspect="1"/>
          </p:cNvPicPr>
          <p:nvPr/>
        </p:nvPicPr>
        <p:blipFill>
          <a:blip r:embed="rId7">
            <a:alphaModFix amt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/>
              <a:t>Ensemble-Averaged Light Transport</a:t>
            </a: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7596023" cy="737254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id="{50C33F6B-353E-AF23-9EB9-3EAB67C501F1}"/>
              </a:ext>
            </a:extLst>
          </p:cNvPr>
          <p:cNvSpPr/>
          <p:nvPr/>
        </p:nvSpPr>
        <p:spPr>
          <a:xfrm>
            <a:off x="0" y="10795000"/>
            <a:ext cx="24384000" cy="101600"/>
          </a:xfrm>
          <a:custGeom>
            <a:avLst/>
            <a:gdLst>
              <a:gd name="connsiteX0" fmla="*/ 0 w 2972814"/>
              <a:gd name="connsiteY0" fmla="*/ 0 h 12724"/>
              <a:gd name="connsiteX1" fmla="*/ 2972815 w 2972814"/>
              <a:gd name="connsiteY1" fmla="*/ 0 h 12724"/>
              <a:gd name="connsiteX2" fmla="*/ 2972815 w 2972814"/>
              <a:gd name="connsiteY2" fmla="*/ 0 h 127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72814" h="12724">
                <a:moveTo>
                  <a:pt x="0" y="0"/>
                </a:moveTo>
                <a:lnTo>
                  <a:pt x="2972815" y="0"/>
                </a:lnTo>
                <a:lnTo>
                  <a:pt x="2972815" y="0"/>
                </a:lnTo>
              </a:path>
            </a:pathLst>
          </a:custGeom>
          <a:noFill/>
          <a:ln w="117475" cap="flat">
            <a:solidFill>
              <a:srgbClr val="808080"/>
            </a:solidFill>
            <a:prstDash val="dash"/>
            <a:round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TextBox 4">
                <a:extLst>
                  <a:ext uri="{FF2B5EF4-FFF2-40B4-BE49-F238E27FC236}">
                    <a16:creationId xmlns:a16="http://schemas.microsoft.com/office/drawing/2014/main" id="{87A6A2A2-F87B-B87B-C48C-132768E1C92F}"/>
                  </a:ext>
                </a:extLst>
              </p:cNvPr>
              <p:cNvSpPr txBox="1"/>
              <p:nvPr/>
            </p:nvSpPr>
            <p:spPr>
              <a:xfrm>
                <a:off x="21103406" y="10782805"/>
                <a:ext cx="3280594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0" i="1" smtClean="0">
                          <a:solidFill>
                            <a:srgbClr val="80808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6000" i="1" smtClean="0">
                              <a:solidFill>
                                <a:srgbClr val="80808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6000" b="0" i="1" smtClean="0">
                              <a:solidFill>
                                <a:srgbClr val="808080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  <m:t>𝑥</m:t>
                          </m:r>
                        </m:e>
                      </m:d>
                      <m:r>
                        <a:rPr lang="en-US" altLang="zh-CN" sz="6000" b="0" i="1" smtClean="0">
                          <a:solidFill>
                            <a:srgbClr val="80808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sz="6000" dirty="0" err="1">
                  <a:solidFill>
                    <a:srgbClr val="808080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65" name="TextBox 4">
                <a:extLst>
                  <a:ext uri="{FF2B5EF4-FFF2-40B4-BE49-F238E27FC236}">
                    <a16:creationId xmlns:a16="http://schemas.microsoft.com/office/drawing/2014/main" id="{87A6A2A2-F87B-B87B-C48C-132768E1C9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03406" y="10782805"/>
                <a:ext cx="3280594" cy="1015663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8" name="直接箭头连接符 87">
            <a:extLst>
              <a:ext uri="{FF2B5EF4-FFF2-40B4-BE49-F238E27FC236}">
                <a16:creationId xmlns:a16="http://schemas.microsoft.com/office/drawing/2014/main" id="{BF011563-9D83-62B5-1ECF-B1859D4301D7}"/>
              </a:ext>
            </a:extLst>
          </p:cNvPr>
          <p:cNvCxnSpPr>
            <a:cxnSpLocks/>
          </p:cNvCxnSpPr>
          <p:nvPr/>
        </p:nvCxnSpPr>
        <p:spPr>
          <a:xfrm flipV="1">
            <a:off x="10920247" y="4947385"/>
            <a:ext cx="6472604" cy="5892864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" name="直接箭头连接符 31">
            <a:extLst>
              <a:ext uri="{FF2B5EF4-FFF2-40B4-BE49-F238E27FC236}">
                <a16:creationId xmlns:a16="http://schemas.microsoft.com/office/drawing/2014/main" id="{C407F385-FD0F-1C57-3856-DC7E6FB356AB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6423025" cy="5653411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3" name="直接箭头连接符 32">
            <a:extLst>
              <a:ext uri="{FF2B5EF4-FFF2-40B4-BE49-F238E27FC236}">
                <a16:creationId xmlns:a16="http://schemas.microsoft.com/office/drawing/2014/main" id="{1249A4AE-9E7A-DD53-280C-15AFEDEC62CA}"/>
              </a:ext>
            </a:extLst>
          </p:cNvPr>
          <p:cNvCxnSpPr>
            <a:cxnSpLocks/>
          </p:cNvCxnSpPr>
          <p:nvPr/>
        </p:nvCxnSpPr>
        <p:spPr>
          <a:xfrm flipV="1">
            <a:off x="9747250" y="4947385"/>
            <a:ext cx="7645601" cy="4208051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4" name="任意多边形: 形状 33">
            <a:extLst>
              <a:ext uri="{FF2B5EF4-FFF2-40B4-BE49-F238E27FC236}">
                <a16:creationId xmlns:a16="http://schemas.microsoft.com/office/drawing/2014/main" id="{0393624B-74A6-867D-9A48-49DD3992C07E}"/>
              </a:ext>
            </a:extLst>
          </p:cNvPr>
          <p:cNvSpPr/>
          <p:nvPr/>
        </p:nvSpPr>
        <p:spPr>
          <a:xfrm>
            <a:off x="9551207" y="8918073"/>
            <a:ext cx="474988" cy="474988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35" name="直接箭头连接符 34">
            <a:extLst>
              <a:ext uri="{FF2B5EF4-FFF2-40B4-BE49-F238E27FC236}">
                <a16:creationId xmlns:a16="http://schemas.microsoft.com/office/drawing/2014/main" id="{A73F9E12-BB6E-D6D0-71D4-C3E38AD57453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5851525" cy="5413375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4FB2A012-4C82-9B7A-DAE0-0E6972AB2AA3}"/>
              </a:ext>
            </a:extLst>
          </p:cNvPr>
          <p:cNvCxnSpPr>
            <a:cxnSpLocks/>
          </p:cNvCxnSpPr>
          <p:nvPr/>
        </p:nvCxnSpPr>
        <p:spPr>
          <a:xfrm flipV="1">
            <a:off x="9175750" y="1945272"/>
            <a:ext cx="4688058" cy="6909712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7" name="任意多边形: 形状 46">
            <a:extLst>
              <a:ext uri="{FF2B5EF4-FFF2-40B4-BE49-F238E27FC236}">
                <a16:creationId xmlns:a16="http://schemas.microsoft.com/office/drawing/2014/main" id="{12A38234-1546-2BDA-12CA-C72C7F86C338}"/>
              </a:ext>
            </a:extLst>
          </p:cNvPr>
          <p:cNvSpPr/>
          <p:nvPr/>
        </p:nvSpPr>
        <p:spPr>
          <a:xfrm>
            <a:off x="10682752" y="10602755"/>
            <a:ext cx="474988" cy="474988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任意多边形: 形状 49">
            <a:extLst>
              <a:ext uri="{FF2B5EF4-FFF2-40B4-BE49-F238E27FC236}">
                <a16:creationId xmlns:a16="http://schemas.microsoft.com/office/drawing/2014/main" id="{B0C90563-1FF6-6EE8-5DB2-28726FEA3AD8}"/>
              </a:ext>
            </a:extLst>
          </p:cNvPr>
          <p:cNvSpPr/>
          <p:nvPr/>
        </p:nvSpPr>
        <p:spPr>
          <a:xfrm>
            <a:off x="8910294" y="8628505"/>
            <a:ext cx="474988" cy="474988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51" name="直接箭头连接符 50">
            <a:extLst>
              <a:ext uri="{FF2B5EF4-FFF2-40B4-BE49-F238E27FC236}">
                <a16:creationId xmlns:a16="http://schemas.microsoft.com/office/drawing/2014/main" id="{877AF798-E36D-CF7D-1038-2EED7B119919}"/>
              </a:ext>
            </a:extLst>
          </p:cNvPr>
          <p:cNvCxnSpPr>
            <a:cxnSpLocks/>
          </p:cNvCxnSpPr>
          <p:nvPr/>
        </p:nvCxnSpPr>
        <p:spPr>
          <a:xfrm>
            <a:off x="3476625" y="3654425"/>
            <a:ext cx="6074582" cy="625959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3" name="直接箭头连接符 52">
            <a:extLst>
              <a:ext uri="{FF2B5EF4-FFF2-40B4-BE49-F238E27FC236}">
                <a16:creationId xmlns:a16="http://schemas.microsoft.com/office/drawing/2014/main" id="{1A679120-F0AB-227B-A988-1E8B1941AB05}"/>
              </a:ext>
            </a:extLst>
          </p:cNvPr>
          <p:cNvCxnSpPr>
            <a:cxnSpLocks/>
          </p:cNvCxnSpPr>
          <p:nvPr/>
        </p:nvCxnSpPr>
        <p:spPr>
          <a:xfrm flipV="1">
            <a:off x="9551207" y="2021305"/>
            <a:ext cx="0" cy="789271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B9DE1A53-B477-2F5F-3627-6831737FE60B}"/>
              </a:ext>
            </a:extLst>
          </p:cNvPr>
          <p:cNvSpPr/>
          <p:nvPr/>
        </p:nvSpPr>
        <p:spPr>
          <a:xfrm>
            <a:off x="9313713" y="9610083"/>
            <a:ext cx="474988" cy="474988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60" name="图片 59">
            <a:extLst>
              <a:ext uri="{FF2B5EF4-FFF2-40B4-BE49-F238E27FC236}">
                <a16:creationId xmlns:a16="http://schemas.microsoft.com/office/drawing/2014/main" id="{E3504E6E-8CE8-2DB4-8A68-A88AC1EDAFDA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752556" y="5309047"/>
            <a:ext cx="2498164" cy="22855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0926682"/>
      </p:ext>
    </p:extLst>
  </p:cSld>
  <p:clrMapOvr>
    <a:masterClrMapping/>
  </p:clrMapOvr>
  <p:transition spd="med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E6AE7275-C66F-B223-DB61-5BEB54FCE5E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56" r="5556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9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>
                <a:solidFill>
                  <a:schemeClr val="bg1"/>
                </a:solidFill>
              </a:rPr>
              <a:t>Ensemble-Averaged Light Transport</a:t>
            </a:r>
          </a:p>
        </p:txBody>
      </p:sp>
    </p:spTree>
    <p:extLst>
      <p:ext uri="{BB962C8B-B14F-4D97-AF65-F5344CB8AC3E}">
        <p14:creationId xmlns:p14="http://schemas.microsoft.com/office/powerpoint/2010/main" val="929693086"/>
      </p:ext>
    </p:extLst>
  </p:cSld>
  <p:clrMapOvr>
    <a:masterClrMapping/>
  </p:clrMapOvr>
  <p:transition spd="med"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FA7F4-A225-847B-9419-803C2D44B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>
            <a:extLst>
              <a:ext uri="{FF2B5EF4-FFF2-40B4-BE49-F238E27FC236}">
                <a16:creationId xmlns:a16="http://schemas.microsoft.com/office/drawing/2014/main" id="{C22401A8-F43E-5AEE-F7DC-E366A29C9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627"/>
          <a:stretch/>
        </p:blipFill>
        <p:spPr>
          <a:xfrm>
            <a:off x="16246466" y="0"/>
            <a:ext cx="8137533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00AA46AB-2ECB-6774-3B5F-52EDBAA71FC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6627"/>
          <a:stretch/>
        </p:blipFill>
        <p:spPr>
          <a:xfrm>
            <a:off x="0" y="0"/>
            <a:ext cx="8137532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2C0DBDC8-30C6-C802-6202-5C9A501273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85" r="51960"/>
          <a:stretch/>
        </p:blipFill>
        <p:spPr>
          <a:xfrm>
            <a:off x="8137532" y="0"/>
            <a:ext cx="8108935" cy="137160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/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1">
                <a:extLst>
                  <a:ext uri="{FF2B5EF4-FFF2-40B4-BE49-F238E27FC236}">
                    <a16:creationId xmlns:a16="http://schemas.microsoft.com/office/drawing/2014/main" id="{548F40D9-DFD2-8C0A-2FAC-4C05740AD14C}"/>
                  </a:ext>
                </a:extLst>
              </p:cNvPr>
              <p:cNvSpPr txBox="1"/>
              <p:nvPr/>
            </p:nvSpPr>
            <p:spPr>
              <a:xfrm>
                <a:off x="7395354" y="4965174"/>
                <a:ext cx="2165155" cy="37856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24000" b="1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5" name="TextBox 11">
                <a:extLst>
                  <a:ext uri="{FF2B5EF4-FFF2-40B4-BE49-F238E27FC236}">
                    <a16:creationId xmlns:a16="http://schemas.microsoft.com/office/drawing/2014/main" id="{548F40D9-DFD2-8C0A-2FAC-4C05740AD1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95354" y="4965174"/>
                <a:ext cx="2165155" cy="3785652"/>
              </a:xfrm>
              <a:prstGeom prst="rect">
                <a:avLst/>
              </a:prstGeom>
              <a:blipFill>
                <a:blip r:embed="rId6"/>
                <a:stretch>
                  <a:fillRect l="-84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1">
                <a:extLst>
                  <a:ext uri="{FF2B5EF4-FFF2-40B4-BE49-F238E27FC236}">
                    <a16:creationId xmlns:a16="http://schemas.microsoft.com/office/drawing/2014/main" id="{12B67F4F-6E73-FC72-44CF-D448E856AD18}"/>
                  </a:ext>
                </a:extLst>
              </p:cNvPr>
              <p:cNvSpPr txBox="1"/>
              <p:nvPr/>
            </p:nvSpPr>
            <p:spPr>
              <a:xfrm>
                <a:off x="15532886" y="4965174"/>
                <a:ext cx="2165155" cy="37856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4000" b="1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24000" b="1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8" name="TextBox 11">
                <a:extLst>
                  <a:ext uri="{FF2B5EF4-FFF2-40B4-BE49-F238E27FC236}">
                    <a16:creationId xmlns:a16="http://schemas.microsoft.com/office/drawing/2014/main" id="{12B67F4F-6E73-FC72-44CF-D448E856A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532886" y="4965174"/>
                <a:ext cx="2165155" cy="3785652"/>
              </a:xfrm>
              <a:prstGeom prst="rect">
                <a:avLst/>
              </a:prstGeom>
              <a:blipFill>
                <a:blip r:embed="rId7"/>
                <a:stretch>
                  <a:fillRect l="-84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Title 1">
            <a:extLst>
              <a:ext uri="{FF2B5EF4-FFF2-40B4-BE49-F238E27FC236}">
                <a16:creationId xmlns:a16="http://schemas.microsoft.com/office/drawing/2014/main" id="{84A3A01D-878E-3588-3B3A-9E358C58C4F8}"/>
              </a:ext>
            </a:extLst>
          </p:cNvPr>
          <p:cNvSpPr txBox="1">
            <a:spLocks/>
          </p:cNvSpPr>
          <p:nvPr/>
        </p:nvSpPr>
        <p:spPr>
          <a:xfrm>
            <a:off x="841306" y="100246"/>
            <a:ext cx="23428326" cy="1892300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altLang="zh-CN" kern="0" dirty="0">
                <a:solidFill>
                  <a:schemeClr val="tx1"/>
                </a:solidFill>
                <a:effectLst>
                  <a:outerShdw blurRad="50800" dist="63500" dir="2700000" algn="tl" rotWithShape="0">
                    <a:schemeClr val="bg1">
                      <a:alpha val="40000"/>
                    </a:schemeClr>
                  </a:outerShdw>
                </a:effectLst>
              </a:rPr>
              <a:t>Gradient of GPIS</a:t>
            </a:r>
            <a:endParaRPr lang="en-US" kern="0" dirty="0">
              <a:solidFill>
                <a:schemeClr val="tx1"/>
              </a:solidFill>
              <a:effectLst>
                <a:outerShdw blurRad="50800" dist="63500" dir="2700000" algn="tl" rotWithShape="0">
                  <a:schemeClr val="bg1">
                    <a:alpha val="40000"/>
                  </a:schemeClr>
                </a:outerShdw>
              </a:effectLst>
            </a:endParaRP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76C0E69E-76A8-0B17-BD0A-A37E4AB19E35}"/>
              </a:ext>
            </a:extLst>
          </p:cNvPr>
          <p:cNvGrpSpPr/>
          <p:nvPr/>
        </p:nvGrpSpPr>
        <p:grpSpPr>
          <a:xfrm>
            <a:off x="11531600" y="8940800"/>
            <a:ext cx="779563" cy="927996"/>
            <a:chOff x="11531600" y="8940800"/>
            <a:chExt cx="779563" cy="927996"/>
          </a:xfrm>
        </p:grpSpPr>
        <p:cxnSp>
          <p:nvCxnSpPr>
            <p:cNvPr id="20" name="直接箭头连接符 19">
              <a:extLst>
                <a:ext uri="{FF2B5EF4-FFF2-40B4-BE49-F238E27FC236}">
                  <a16:creationId xmlns:a16="http://schemas.microsoft.com/office/drawing/2014/main" id="{BA33D1CC-029A-B245-BE2B-50EBEB85ADD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531600" y="8940800"/>
              <a:ext cx="625722" cy="726503"/>
            </a:xfrm>
            <a:prstGeom prst="straightConnector1">
              <a:avLst/>
            </a:prstGeom>
            <a:noFill/>
            <a:ln w="88900" cap="flat">
              <a:solidFill>
                <a:schemeClr val="accent2"/>
              </a:solidFill>
              <a:prstDash val="sysDash"/>
              <a:round/>
              <a:tailEnd type="triangle" w="med" len="med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21" name="椭圆 20">
              <a:extLst>
                <a:ext uri="{FF2B5EF4-FFF2-40B4-BE49-F238E27FC236}">
                  <a16:creationId xmlns:a16="http://schemas.microsoft.com/office/drawing/2014/main" id="{7F495B5D-6ED9-71DD-5AF7-99045D498862}"/>
                </a:ext>
              </a:extLst>
            </p:cNvPr>
            <p:cNvSpPr/>
            <p:nvPr/>
          </p:nvSpPr>
          <p:spPr>
            <a:xfrm>
              <a:off x="12040228" y="9597861"/>
              <a:ext cx="270935" cy="270935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37" name="组合 36">
            <a:extLst>
              <a:ext uri="{FF2B5EF4-FFF2-40B4-BE49-F238E27FC236}">
                <a16:creationId xmlns:a16="http://schemas.microsoft.com/office/drawing/2014/main" id="{9CBC799D-3350-0B89-A0AD-359DFC725BB5}"/>
              </a:ext>
            </a:extLst>
          </p:cNvPr>
          <p:cNvGrpSpPr/>
          <p:nvPr/>
        </p:nvGrpSpPr>
        <p:grpSpPr>
          <a:xfrm>
            <a:off x="3745068" y="7486952"/>
            <a:ext cx="327845" cy="2381834"/>
            <a:chOff x="3745068" y="7486952"/>
            <a:chExt cx="327845" cy="2381834"/>
          </a:xfrm>
        </p:grpSpPr>
        <p:cxnSp>
          <p:nvCxnSpPr>
            <p:cNvPr id="24" name="直接箭头连接符 23">
              <a:extLst>
                <a:ext uri="{FF2B5EF4-FFF2-40B4-BE49-F238E27FC236}">
                  <a16:creationId xmlns:a16="http://schemas.microsoft.com/office/drawing/2014/main" id="{EC4EB614-C635-459B-6537-978F99F6584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896549" y="7486952"/>
              <a:ext cx="8295" cy="2217911"/>
            </a:xfrm>
            <a:prstGeom prst="straightConnector1">
              <a:avLst/>
            </a:prstGeom>
            <a:noFill/>
            <a:ln w="88900" cap="flat">
              <a:solidFill>
                <a:schemeClr val="tx1"/>
              </a:solidFill>
              <a:prstDash val="solid"/>
              <a:round/>
              <a:tailEnd type="triangle" w="med" len="med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23" name="椭圆 22">
              <a:extLst>
                <a:ext uri="{FF2B5EF4-FFF2-40B4-BE49-F238E27FC236}">
                  <a16:creationId xmlns:a16="http://schemas.microsoft.com/office/drawing/2014/main" id="{EBFD2822-AD6C-ED87-7F35-1A92B5C46B2C}"/>
                </a:ext>
              </a:extLst>
            </p:cNvPr>
            <p:cNvSpPr/>
            <p:nvPr/>
          </p:nvSpPr>
          <p:spPr>
            <a:xfrm>
              <a:off x="3745068" y="9540941"/>
              <a:ext cx="327845" cy="327845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38" name="组合 37">
            <a:extLst>
              <a:ext uri="{FF2B5EF4-FFF2-40B4-BE49-F238E27FC236}">
                <a16:creationId xmlns:a16="http://schemas.microsoft.com/office/drawing/2014/main" id="{13D94495-DE1F-486D-E793-B609B2CEB95D}"/>
              </a:ext>
            </a:extLst>
          </p:cNvPr>
          <p:cNvGrpSpPr/>
          <p:nvPr/>
        </p:nvGrpSpPr>
        <p:grpSpPr>
          <a:xfrm>
            <a:off x="20229304" y="6789950"/>
            <a:ext cx="789646" cy="3078836"/>
            <a:chOff x="20229304" y="6789950"/>
            <a:chExt cx="789646" cy="3078836"/>
          </a:xfrm>
        </p:grpSpPr>
        <p:cxnSp>
          <p:nvCxnSpPr>
            <p:cNvPr id="11" name="直接箭头连接符 10">
              <a:extLst>
                <a:ext uri="{FF2B5EF4-FFF2-40B4-BE49-F238E27FC236}">
                  <a16:creationId xmlns:a16="http://schemas.microsoft.com/office/drawing/2014/main" id="{AE06AF66-36F6-0E10-CAA7-E78CBD3E30D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29304" y="6789950"/>
              <a:ext cx="625724" cy="2914914"/>
            </a:xfrm>
            <a:prstGeom prst="straightConnector1">
              <a:avLst/>
            </a:prstGeom>
            <a:noFill/>
            <a:ln w="88900" cap="flat">
              <a:solidFill>
                <a:schemeClr val="accent2"/>
              </a:solidFill>
              <a:prstDash val="solid"/>
              <a:round/>
              <a:tailEnd type="triangle" w="med" len="med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7" name="直接箭头连接符 16">
              <a:extLst>
                <a:ext uri="{FF2B5EF4-FFF2-40B4-BE49-F238E27FC236}">
                  <a16:creationId xmlns:a16="http://schemas.microsoft.com/office/drawing/2014/main" id="{F26AED00-CEFD-59C3-DF75-5F61EB0830C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842586" y="7486952"/>
              <a:ext cx="8295" cy="2217911"/>
            </a:xfrm>
            <a:prstGeom prst="straightConnector1">
              <a:avLst/>
            </a:prstGeom>
            <a:noFill/>
            <a:ln w="88900" cap="flat">
              <a:solidFill>
                <a:schemeClr val="tx1"/>
              </a:solidFill>
              <a:prstDash val="solid"/>
              <a:round/>
              <a:tailEnd type="triangle" w="med" len="med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2" name="椭圆 11">
              <a:extLst>
                <a:ext uri="{FF2B5EF4-FFF2-40B4-BE49-F238E27FC236}">
                  <a16:creationId xmlns:a16="http://schemas.microsoft.com/office/drawing/2014/main" id="{7FABE99C-47C0-F3A3-6A6C-B36ABDF5B0E8}"/>
                </a:ext>
              </a:extLst>
            </p:cNvPr>
            <p:cNvSpPr/>
            <p:nvPr/>
          </p:nvSpPr>
          <p:spPr>
            <a:xfrm>
              <a:off x="20691105" y="9540941"/>
              <a:ext cx="327845" cy="327845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cxnSp>
          <p:nvCxnSpPr>
            <p:cNvPr id="34" name="直接箭头连接符 33">
              <a:extLst>
                <a:ext uri="{FF2B5EF4-FFF2-40B4-BE49-F238E27FC236}">
                  <a16:creationId xmlns:a16="http://schemas.microsoft.com/office/drawing/2014/main" id="{64C44472-5ABD-5C0E-4148-F584600EA45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29305" y="6789950"/>
              <a:ext cx="625722" cy="726503"/>
            </a:xfrm>
            <a:prstGeom prst="straightConnector1">
              <a:avLst/>
            </a:prstGeom>
            <a:noFill/>
            <a:ln w="88900" cap="flat">
              <a:solidFill>
                <a:schemeClr val="accent2"/>
              </a:solidFill>
              <a:prstDash val="sysDash"/>
              <a:round/>
              <a:tailEnd type="triangle" w="med" len="med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</p:grpSp>
    </p:spTree>
    <p:extLst>
      <p:ext uri="{BB962C8B-B14F-4D97-AF65-F5344CB8AC3E}">
        <p14:creationId xmlns:p14="http://schemas.microsoft.com/office/powerpoint/2010/main" val="165175802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FA7F4-A225-847B-9419-803C2D44B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87B2C9-2055-6826-CDD7-232FF272DD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Distribution of Gradient</a:t>
            </a:r>
            <a:endParaRPr lang="en-US" dirty="0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596983EC-0385-7BA5-6789-E69F00722F3E}"/>
              </a:ext>
            </a:extLst>
          </p:cNvPr>
          <p:cNvGrpSpPr/>
          <p:nvPr/>
        </p:nvGrpSpPr>
        <p:grpSpPr>
          <a:xfrm>
            <a:off x="8562226" y="2512872"/>
            <a:ext cx="7259548" cy="9844228"/>
            <a:chOff x="5740929" y="8560405"/>
            <a:chExt cx="2119313" cy="2873870"/>
          </a:xfrm>
        </p:grpSpPr>
        <p:pic>
          <p:nvPicPr>
            <p:cNvPr id="4" name="图形 3">
              <a:extLst>
                <a:ext uri="{FF2B5EF4-FFF2-40B4-BE49-F238E27FC236}">
                  <a16:creationId xmlns:a16="http://schemas.microsoft.com/office/drawing/2014/main" id="{5EDE2F5F-913D-7AD1-3B04-CA556E40CA0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740929" y="8560405"/>
              <a:ext cx="2119313" cy="2822201"/>
            </a:xfrm>
            <a:prstGeom prst="rect">
              <a:avLst/>
            </a:prstGeom>
          </p:spPr>
        </p:pic>
        <p:sp>
          <p:nvSpPr>
            <p:cNvPr id="5" name="椭圆 4">
              <a:extLst>
                <a:ext uri="{FF2B5EF4-FFF2-40B4-BE49-F238E27FC236}">
                  <a16:creationId xmlns:a16="http://schemas.microsoft.com/office/drawing/2014/main" id="{7F153312-7B3B-D0B1-C504-C46C055A3D07}"/>
                </a:ext>
              </a:extLst>
            </p:cNvPr>
            <p:cNvSpPr/>
            <p:nvPr/>
          </p:nvSpPr>
          <p:spPr>
            <a:xfrm>
              <a:off x="6724666" y="11252803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789274"/>
      </p:ext>
    </p:extLst>
  </p:cSld>
  <p:clrMapOvr>
    <a:masterClrMapping/>
  </p:clrMapOvr>
  <p:transition spd="med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A15B3887-1000-1FF1-1D2B-E11952A8FF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105" name="矩形 104">
            <a:extLst>
              <a:ext uri="{FF2B5EF4-FFF2-40B4-BE49-F238E27FC236}">
                <a16:creationId xmlns:a16="http://schemas.microsoft.com/office/drawing/2014/main" id="{29D896D8-57C4-C072-BB30-206F2AC7CBC4}"/>
              </a:ext>
            </a:extLst>
          </p:cNvPr>
          <p:cNvSpPr/>
          <p:nvPr/>
        </p:nvSpPr>
        <p:spPr>
          <a:xfrm>
            <a:off x="0" y="2326"/>
            <a:ext cx="24384000" cy="13716000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7596023" cy="737254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/>
              <a:t>Ensemble-Averaged Light Transport</a:t>
            </a:r>
          </a:p>
        </p:txBody>
      </p: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370FE24B-E808-5568-7413-FA6BCD0C8173}"/>
              </a:ext>
            </a:extLst>
          </p:cNvPr>
          <p:cNvCxnSpPr>
            <a:cxnSpLocks/>
          </p:cNvCxnSpPr>
          <p:nvPr/>
        </p:nvCxnSpPr>
        <p:spPr>
          <a:xfrm>
            <a:off x="3483434" y="3663328"/>
            <a:ext cx="9428310" cy="9145883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0" name="任意多边形: 形状 39">
            <a:extLst>
              <a:ext uri="{FF2B5EF4-FFF2-40B4-BE49-F238E27FC236}">
                <a16:creationId xmlns:a16="http://schemas.microsoft.com/office/drawing/2014/main" id="{12F5575F-9C1F-F9E5-5553-65A0035DD9BA}"/>
              </a:ext>
            </a:extLst>
          </p:cNvPr>
          <p:cNvSpPr/>
          <p:nvPr/>
        </p:nvSpPr>
        <p:spPr>
          <a:xfrm>
            <a:off x="13094909" y="12745607"/>
            <a:ext cx="339365" cy="399965"/>
          </a:xfrm>
          <a:custGeom>
            <a:avLst/>
            <a:gdLst>
              <a:gd name="connsiteX0" fmla="*/ 157755 w 490793"/>
              <a:gd name="connsiteY0" fmla="*/ 368095 h 578434"/>
              <a:gd name="connsiteX1" fmla="*/ 271689 w 490793"/>
              <a:gd name="connsiteY1" fmla="*/ 403151 h 578434"/>
              <a:gd name="connsiteX2" fmla="*/ 490793 w 490793"/>
              <a:gd name="connsiteY2" fmla="*/ 201576 h 578434"/>
              <a:gd name="connsiteX3" fmla="*/ 289217 w 490793"/>
              <a:gd name="connsiteY3" fmla="*/ 0 h 578434"/>
              <a:gd name="connsiteX4" fmla="*/ 148991 w 490793"/>
              <a:gd name="connsiteY4" fmla="*/ 52585 h 578434"/>
              <a:gd name="connsiteX5" fmla="*/ 148991 w 490793"/>
              <a:gd name="connsiteY5" fmla="*/ 8764 h 578434"/>
              <a:gd name="connsiteX6" fmla="*/ 0 w 490793"/>
              <a:gd name="connsiteY6" fmla="*/ 17528 h 578434"/>
              <a:gd name="connsiteX7" fmla="*/ 0 w 490793"/>
              <a:gd name="connsiteY7" fmla="*/ 61349 h 578434"/>
              <a:gd name="connsiteX8" fmla="*/ 61349 w 490793"/>
              <a:gd name="connsiteY8" fmla="*/ 96406 h 578434"/>
              <a:gd name="connsiteX9" fmla="*/ 61349 w 490793"/>
              <a:gd name="connsiteY9" fmla="*/ 534614 h 578434"/>
              <a:gd name="connsiteX10" fmla="*/ 0 w 490793"/>
              <a:gd name="connsiteY10" fmla="*/ 534614 h 578434"/>
              <a:gd name="connsiteX11" fmla="*/ 0 w 490793"/>
              <a:gd name="connsiteY11" fmla="*/ 578435 h 578434"/>
              <a:gd name="connsiteX12" fmla="*/ 113934 w 490793"/>
              <a:gd name="connsiteY12" fmla="*/ 578435 h 578434"/>
              <a:gd name="connsiteX13" fmla="*/ 227868 w 490793"/>
              <a:gd name="connsiteY13" fmla="*/ 578435 h 578434"/>
              <a:gd name="connsiteX14" fmla="*/ 227868 w 490793"/>
              <a:gd name="connsiteY14" fmla="*/ 534614 h 578434"/>
              <a:gd name="connsiteX15" fmla="*/ 157755 w 490793"/>
              <a:gd name="connsiteY15" fmla="*/ 534614 h 578434"/>
              <a:gd name="connsiteX16" fmla="*/ 157755 w 490793"/>
              <a:gd name="connsiteY16" fmla="*/ 368095 h 578434"/>
              <a:gd name="connsiteX17" fmla="*/ 157755 w 490793"/>
              <a:gd name="connsiteY17" fmla="*/ 113934 h 578434"/>
              <a:gd name="connsiteX18" fmla="*/ 166519 w 490793"/>
              <a:gd name="connsiteY18" fmla="*/ 87642 h 578434"/>
              <a:gd name="connsiteX19" fmla="*/ 262925 w 490793"/>
              <a:gd name="connsiteY19" fmla="*/ 43821 h 578434"/>
              <a:gd name="connsiteX20" fmla="*/ 368095 w 490793"/>
              <a:gd name="connsiteY20" fmla="*/ 210340 h 578434"/>
              <a:gd name="connsiteX21" fmla="*/ 254161 w 490793"/>
              <a:gd name="connsiteY21" fmla="*/ 376859 h 578434"/>
              <a:gd name="connsiteX22" fmla="*/ 157755 w 490793"/>
              <a:gd name="connsiteY22" fmla="*/ 333038 h 578434"/>
              <a:gd name="connsiteX23" fmla="*/ 157755 w 490793"/>
              <a:gd name="connsiteY23" fmla="*/ 297982 h 578434"/>
              <a:gd name="connsiteX24" fmla="*/ 157755 w 490793"/>
              <a:gd name="connsiteY24" fmla="*/ 113934 h 578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90793" h="578434">
                <a:moveTo>
                  <a:pt x="157755" y="368095"/>
                </a:moveTo>
                <a:cubicBezTo>
                  <a:pt x="192812" y="394387"/>
                  <a:pt x="236632" y="403151"/>
                  <a:pt x="271689" y="403151"/>
                </a:cubicBezTo>
                <a:cubicBezTo>
                  <a:pt x="403151" y="403151"/>
                  <a:pt x="490793" y="324274"/>
                  <a:pt x="490793" y="201576"/>
                </a:cubicBezTo>
                <a:cubicBezTo>
                  <a:pt x="490793" y="87642"/>
                  <a:pt x="411916" y="0"/>
                  <a:pt x="289217" y="0"/>
                </a:cubicBezTo>
                <a:cubicBezTo>
                  <a:pt x="219104" y="8764"/>
                  <a:pt x="166519" y="35057"/>
                  <a:pt x="148991" y="52585"/>
                </a:cubicBezTo>
                <a:lnTo>
                  <a:pt x="148991" y="8764"/>
                </a:lnTo>
                <a:lnTo>
                  <a:pt x="0" y="17528"/>
                </a:lnTo>
                <a:lnTo>
                  <a:pt x="0" y="61349"/>
                </a:lnTo>
                <a:cubicBezTo>
                  <a:pt x="52585" y="61349"/>
                  <a:pt x="61349" y="61349"/>
                  <a:pt x="61349" y="96406"/>
                </a:cubicBezTo>
                <a:lnTo>
                  <a:pt x="61349" y="534614"/>
                </a:lnTo>
                <a:lnTo>
                  <a:pt x="0" y="534614"/>
                </a:lnTo>
                <a:lnTo>
                  <a:pt x="0" y="578435"/>
                </a:lnTo>
                <a:cubicBezTo>
                  <a:pt x="26293" y="578435"/>
                  <a:pt x="78877" y="578435"/>
                  <a:pt x="113934" y="578435"/>
                </a:cubicBezTo>
                <a:cubicBezTo>
                  <a:pt x="148991" y="578435"/>
                  <a:pt x="201576" y="578435"/>
                  <a:pt x="227868" y="578435"/>
                </a:cubicBezTo>
                <a:lnTo>
                  <a:pt x="227868" y="534614"/>
                </a:lnTo>
                <a:lnTo>
                  <a:pt x="157755" y="534614"/>
                </a:lnTo>
                <a:lnTo>
                  <a:pt x="157755" y="368095"/>
                </a:lnTo>
                <a:moveTo>
                  <a:pt x="157755" y="113934"/>
                </a:moveTo>
                <a:cubicBezTo>
                  <a:pt x="157755" y="96406"/>
                  <a:pt x="157755" y="96406"/>
                  <a:pt x="166519" y="87642"/>
                </a:cubicBezTo>
                <a:cubicBezTo>
                  <a:pt x="201576" y="52585"/>
                  <a:pt x="245397" y="43821"/>
                  <a:pt x="262925" y="43821"/>
                </a:cubicBezTo>
                <a:cubicBezTo>
                  <a:pt x="324274" y="43821"/>
                  <a:pt x="368095" y="96406"/>
                  <a:pt x="368095" y="210340"/>
                </a:cubicBezTo>
                <a:cubicBezTo>
                  <a:pt x="368095" y="333038"/>
                  <a:pt x="306746" y="376859"/>
                  <a:pt x="254161" y="376859"/>
                </a:cubicBezTo>
                <a:cubicBezTo>
                  <a:pt x="245397" y="376859"/>
                  <a:pt x="201576" y="376859"/>
                  <a:pt x="157755" y="333038"/>
                </a:cubicBezTo>
                <a:cubicBezTo>
                  <a:pt x="157755" y="315510"/>
                  <a:pt x="157755" y="315510"/>
                  <a:pt x="157755" y="297982"/>
                </a:cubicBezTo>
                <a:lnTo>
                  <a:pt x="157755" y="113934"/>
                </a:lnTo>
                <a:close/>
              </a:path>
            </a:pathLst>
          </a:custGeom>
          <a:solidFill>
            <a:srgbClr val="000000"/>
          </a:solidFill>
          <a:ln w="8751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41" name="直接箭头连接符 40">
            <a:extLst>
              <a:ext uri="{FF2B5EF4-FFF2-40B4-BE49-F238E27FC236}">
                <a16:creationId xmlns:a16="http://schemas.microsoft.com/office/drawing/2014/main" id="{2E3D2A4C-C6A5-93CF-0464-61B4EE3E5DCE}"/>
              </a:ext>
            </a:extLst>
          </p:cNvPr>
          <p:cNvCxnSpPr>
            <a:cxnSpLocks/>
          </p:cNvCxnSpPr>
          <p:nvPr/>
        </p:nvCxnSpPr>
        <p:spPr>
          <a:xfrm flipV="1">
            <a:off x="3850052" y="1860205"/>
            <a:ext cx="1890225" cy="2106115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153050BD-1EE3-CF5A-ECDB-7BD3BB3F3FD8}"/>
              </a:ext>
            </a:extLst>
          </p:cNvPr>
          <p:cNvSpPr/>
          <p:nvPr/>
        </p:nvSpPr>
        <p:spPr>
          <a:xfrm>
            <a:off x="5643759" y="1757539"/>
            <a:ext cx="5344838" cy="9746790"/>
          </a:xfrm>
          <a:custGeom>
            <a:avLst/>
            <a:gdLst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141097 w 3746873"/>
              <a:gd name="connsiteY18" fmla="*/ 5096108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664477 w 3746873"/>
              <a:gd name="connsiteY23" fmla="*/ 6776844 h 7426712"/>
              <a:gd name="connsiteX24" fmla="*/ 3746873 w 3746873"/>
              <a:gd name="connsiteY24" fmla="*/ 7426712 h 7426712"/>
              <a:gd name="connsiteX0" fmla="*/ 122726 w 3772236"/>
              <a:gd name="connsiteY0" fmla="*/ 0 h 7426712"/>
              <a:gd name="connsiteX1" fmla="*/ 63 w 3772236"/>
              <a:gd name="connsiteY1" fmla="*/ 546410 h 7426712"/>
              <a:gd name="connsiteX2" fmla="*/ 111575 w 3772236"/>
              <a:gd name="connsiteY2" fmla="*/ 1148576 h 7426712"/>
              <a:gd name="connsiteX3" fmla="*/ 446112 w 3772236"/>
              <a:gd name="connsiteY3" fmla="*/ 1170878 h 7426712"/>
              <a:gd name="connsiteX4" fmla="*/ 513019 w 3772236"/>
              <a:gd name="connsiteY4" fmla="*/ 1572322 h 7426712"/>
              <a:gd name="connsiteX5" fmla="*/ 802951 w 3772236"/>
              <a:gd name="connsiteY5" fmla="*/ 1828800 h 7426712"/>
              <a:gd name="connsiteX6" fmla="*/ 1237848 w 3772236"/>
              <a:gd name="connsiteY6" fmla="*/ 1561171 h 7426712"/>
              <a:gd name="connsiteX7" fmla="*/ 1193243 w 3772236"/>
              <a:gd name="connsiteY7" fmla="*/ 2051825 h 7426712"/>
              <a:gd name="connsiteX8" fmla="*/ 1070580 w 3772236"/>
              <a:gd name="connsiteY8" fmla="*/ 2598234 h 7426712"/>
              <a:gd name="connsiteX9" fmla="*/ 903312 w 3772236"/>
              <a:gd name="connsiteY9" fmla="*/ 3111191 h 7426712"/>
              <a:gd name="connsiteX10" fmla="*/ 1037126 w 3772236"/>
              <a:gd name="connsiteY10" fmla="*/ 3367669 h 7426712"/>
              <a:gd name="connsiteX11" fmla="*/ 1706199 w 3772236"/>
              <a:gd name="connsiteY11" fmla="*/ 2988527 h 7426712"/>
              <a:gd name="connsiteX12" fmla="*/ 1639292 w 3772236"/>
              <a:gd name="connsiteY12" fmla="*/ 3501483 h 7426712"/>
              <a:gd name="connsiteX13" fmla="*/ 1327058 w 3772236"/>
              <a:gd name="connsiteY13" fmla="*/ 4103649 h 7426712"/>
              <a:gd name="connsiteX14" fmla="*/ 2085341 w 3772236"/>
              <a:gd name="connsiteY14" fmla="*/ 4114800 h 7426712"/>
              <a:gd name="connsiteX15" fmla="*/ 2107643 w 3772236"/>
              <a:gd name="connsiteY15" fmla="*/ 4348976 h 7426712"/>
              <a:gd name="connsiteX16" fmla="*/ 1806560 w 3772236"/>
              <a:gd name="connsiteY16" fmla="*/ 4928839 h 7426712"/>
              <a:gd name="connsiteX17" fmla="*/ 1749255 w 3772236"/>
              <a:gd name="connsiteY17" fmla="*/ 5278089 h 7426712"/>
              <a:gd name="connsiteX18" fmla="*/ 2263760 w 3772236"/>
              <a:gd name="connsiteY18" fmla="*/ 5207620 h 7426712"/>
              <a:gd name="connsiteX19" fmla="*/ 2442180 w 3772236"/>
              <a:gd name="connsiteY19" fmla="*/ 5452947 h 7426712"/>
              <a:gd name="connsiteX20" fmla="*/ 2442180 w 3772236"/>
              <a:gd name="connsiteY20" fmla="*/ 5865542 h 7426712"/>
              <a:gd name="connsiteX21" fmla="*/ 2676355 w 3772236"/>
              <a:gd name="connsiteY21" fmla="*/ 6099717 h 7426712"/>
              <a:gd name="connsiteX22" fmla="*/ 3401185 w 3772236"/>
              <a:gd name="connsiteY22" fmla="*/ 6222381 h 7426712"/>
              <a:gd name="connsiteX23" fmla="*/ 3664477 w 3772236"/>
              <a:gd name="connsiteY23" fmla="*/ 6776844 h 7426712"/>
              <a:gd name="connsiteX24" fmla="*/ 3746873 w 3772236"/>
              <a:gd name="connsiteY24" fmla="*/ 7426712 h 7426712"/>
              <a:gd name="connsiteX0" fmla="*/ 122726 w 3786779"/>
              <a:gd name="connsiteY0" fmla="*/ 0 h 7426712"/>
              <a:gd name="connsiteX1" fmla="*/ 63 w 3786779"/>
              <a:gd name="connsiteY1" fmla="*/ 546410 h 7426712"/>
              <a:gd name="connsiteX2" fmla="*/ 111575 w 3786779"/>
              <a:gd name="connsiteY2" fmla="*/ 1148576 h 7426712"/>
              <a:gd name="connsiteX3" fmla="*/ 446112 w 3786779"/>
              <a:gd name="connsiteY3" fmla="*/ 1170878 h 7426712"/>
              <a:gd name="connsiteX4" fmla="*/ 513019 w 3786779"/>
              <a:gd name="connsiteY4" fmla="*/ 1572322 h 7426712"/>
              <a:gd name="connsiteX5" fmla="*/ 802951 w 3786779"/>
              <a:gd name="connsiteY5" fmla="*/ 1828800 h 7426712"/>
              <a:gd name="connsiteX6" fmla="*/ 1237848 w 3786779"/>
              <a:gd name="connsiteY6" fmla="*/ 1561171 h 7426712"/>
              <a:gd name="connsiteX7" fmla="*/ 1193243 w 3786779"/>
              <a:gd name="connsiteY7" fmla="*/ 2051825 h 7426712"/>
              <a:gd name="connsiteX8" fmla="*/ 1070580 w 3786779"/>
              <a:gd name="connsiteY8" fmla="*/ 2598234 h 7426712"/>
              <a:gd name="connsiteX9" fmla="*/ 903312 w 3786779"/>
              <a:gd name="connsiteY9" fmla="*/ 3111191 h 7426712"/>
              <a:gd name="connsiteX10" fmla="*/ 1037126 w 3786779"/>
              <a:gd name="connsiteY10" fmla="*/ 3367669 h 7426712"/>
              <a:gd name="connsiteX11" fmla="*/ 1706199 w 3786779"/>
              <a:gd name="connsiteY11" fmla="*/ 2988527 h 7426712"/>
              <a:gd name="connsiteX12" fmla="*/ 1639292 w 3786779"/>
              <a:gd name="connsiteY12" fmla="*/ 3501483 h 7426712"/>
              <a:gd name="connsiteX13" fmla="*/ 1327058 w 3786779"/>
              <a:gd name="connsiteY13" fmla="*/ 4103649 h 7426712"/>
              <a:gd name="connsiteX14" fmla="*/ 2085341 w 3786779"/>
              <a:gd name="connsiteY14" fmla="*/ 4114800 h 7426712"/>
              <a:gd name="connsiteX15" fmla="*/ 2107643 w 3786779"/>
              <a:gd name="connsiteY15" fmla="*/ 4348976 h 7426712"/>
              <a:gd name="connsiteX16" fmla="*/ 1806560 w 3786779"/>
              <a:gd name="connsiteY16" fmla="*/ 4928839 h 7426712"/>
              <a:gd name="connsiteX17" fmla="*/ 1749255 w 3786779"/>
              <a:gd name="connsiteY17" fmla="*/ 5278089 h 7426712"/>
              <a:gd name="connsiteX18" fmla="*/ 2263760 w 3786779"/>
              <a:gd name="connsiteY18" fmla="*/ 5207620 h 7426712"/>
              <a:gd name="connsiteX19" fmla="*/ 2442180 w 3786779"/>
              <a:gd name="connsiteY19" fmla="*/ 5452947 h 7426712"/>
              <a:gd name="connsiteX20" fmla="*/ 2442180 w 3786779"/>
              <a:gd name="connsiteY20" fmla="*/ 5865542 h 7426712"/>
              <a:gd name="connsiteX21" fmla="*/ 2676355 w 3786779"/>
              <a:gd name="connsiteY21" fmla="*/ 6099717 h 7426712"/>
              <a:gd name="connsiteX22" fmla="*/ 3401185 w 3786779"/>
              <a:gd name="connsiteY22" fmla="*/ 6222381 h 7426712"/>
              <a:gd name="connsiteX23" fmla="*/ 3725437 w 3786779"/>
              <a:gd name="connsiteY23" fmla="*/ 6781924 h 7426712"/>
              <a:gd name="connsiteX24" fmla="*/ 3746873 w 3786779"/>
              <a:gd name="connsiteY24" fmla="*/ 7426712 h 7426712"/>
              <a:gd name="connsiteX0" fmla="*/ 122758 w 3786811"/>
              <a:gd name="connsiteY0" fmla="*/ 0 h 7426712"/>
              <a:gd name="connsiteX1" fmla="*/ 95 w 3786811"/>
              <a:gd name="connsiteY1" fmla="*/ 546410 h 7426712"/>
              <a:gd name="connsiteX2" fmla="*/ 111607 w 3786811"/>
              <a:gd name="connsiteY2" fmla="*/ 1148576 h 7426712"/>
              <a:gd name="connsiteX3" fmla="*/ 530811 w 3786811"/>
              <a:gd name="connsiteY3" fmla="*/ 1120078 h 7426712"/>
              <a:gd name="connsiteX4" fmla="*/ 513051 w 3786811"/>
              <a:gd name="connsiteY4" fmla="*/ 1572322 h 7426712"/>
              <a:gd name="connsiteX5" fmla="*/ 802983 w 3786811"/>
              <a:gd name="connsiteY5" fmla="*/ 1828800 h 7426712"/>
              <a:gd name="connsiteX6" fmla="*/ 1237880 w 3786811"/>
              <a:gd name="connsiteY6" fmla="*/ 1561171 h 7426712"/>
              <a:gd name="connsiteX7" fmla="*/ 1193275 w 3786811"/>
              <a:gd name="connsiteY7" fmla="*/ 2051825 h 7426712"/>
              <a:gd name="connsiteX8" fmla="*/ 1070612 w 3786811"/>
              <a:gd name="connsiteY8" fmla="*/ 2598234 h 7426712"/>
              <a:gd name="connsiteX9" fmla="*/ 903344 w 3786811"/>
              <a:gd name="connsiteY9" fmla="*/ 3111191 h 7426712"/>
              <a:gd name="connsiteX10" fmla="*/ 1037158 w 3786811"/>
              <a:gd name="connsiteY10" fmla="*/ 3367669 h 7426712"/>
              <a:gd name="connsiteX11" fmla="*/ 1706231 w 3786811"/>
              <a:gd name="connsiteY11" fmla="*/ 2988527 h 7426712"/>
              <a:gd name="connsiteX12" fmla="*/ 1639324 w 3786811"/>
              <a:gd name="connsiteY12" fmla="*/ 3501483 h 7426712"/>
              <a:gd name="connsiteX13" fmla="*/ 1327090 w 3786811"/>
              <a:gd name="connsiteY13" fmla="*/ 4103649 h 7426712"/>
              <a:gd name="connsiteX14" fmla="*/ 2085373 w 3786811"/>
              <a:gd name="connsiteY14" fmla="*/ 4114800 h 7426712"/>
              <a:gd name="connsiteX15" fmla="*/ 2107675 w 3786811"/>
              <a:gd name="connsiteY15" fmla="*/ 4348976 h 7426712"/>
              <a:gd name="connsiteX16" fmla="*/ 1806592 w 3786811"/>
              <a:gd name="connsiteY16" fmla="*/ 4928839 h 7426712"/>
              <a:gd name="connsiteX17" fmla="*/ 1749287 w 3786811"/>
              <a:gd name="connsiteY17" fmla="*/ 5278089 h 7426712"/>
              <a:gd name="connsiteX18" fmla="*/ 2263792 w 3786811"/>
              <a:gd name="connsiteY18" fmla="*/ 5207620 h 7426712"/>
              <a:gd name="connsiteX19" fmla="*/ 2442212 w 3786811"/>
              <a:gd name="connsiteY19" fmla="*/ 5452947 h 7426712"/>
              <a:gd name="connsiteX20" fmla="*/ 2442212 w 3786811"/>
              <a:gd name="connsiteY20" fmla="*/ 5865542 h 7426712"/>
              <a:gd name="connsiteX21" fmla="*/ 2676387 w 3786811"/>
              <a:gd name="connsiteY21" fmla="*/ 6099717 h 7426712"/>
              <a:gd name="connsiteX22" fmla="*/ 3401217 w 3786811"/>
              <a:gd name="connsiteY22" fmla="*/ 6222381 h 7426712"/>
              <a:gd name="connsiteX23" fmla="*/ 3725469 w 3786811"/>
              <a:gd name="connsiteY23" fmla="*/ 6781924 h 7426712"/>
              <a:gd name="connsiteX24" fmla="*/ 3746905 w 3786811"/>
              <a:gd name="connsiteY24" fmla="*/ 7426712 h 7426712"/>
              <a:gd name="connsiteX0" fmla="*/ 62862 w 3726915"/>
              <a:gd name="connsiteY0" fmla="*/ 0 h 7426712"/>
              <a:gd name="connsiteX1" fmla="*/ 7932 w 3726915"/>
              <a:gd name="connsiteY1" fmla="*/ 546410 h 7426712"/>
              <a:gd name="connsiteX2" fmla="*/ 51711 w 3726915"/>
              <a:gd name="connsiteY2" fmla="*/ 1148576 h 7426712"/>
              <a:gd name="connsiteX3" fmla="*/ 470915 w 3726915"/>
              <a:gd name="connsiteY3" fmla="*/ 1120078 h 7426712"/>
              <a:gd name="connsiteX4" fmla="*/ 453155 w 3726915"/>
              <a:gd name="connsiteY4" fmla="*/ 1572322 h 7426712"/>
              <a:gd name="connsiteX5" fmla="*/ 743087 w 3726915"/>
              <a:gd name="connsiteY5" fmla="*/ 1828800 h 7426712"/>
              <a:gd name="connsiteX6" fmla="*/ 1177984 w 3726915"/>
              <a:gd name="connsiteY6" fmla="*/ 1561171 h 7426712"/>
              <a:gd name="connsiteX7" fmla="*/ 1133379 w 3726915"/>
              <a:gd name="connsiteY7" fmla="*/ 2051825 h 7426712"/>
              <a:gd name="connsiteX8" fmla="*/ 1010716 w 3726915"/>
              <a:gd name="connsiteY8" fmla="*/ 2598234 h 7426712"/>
              <a:gd name="connsiteX9" fmla="*/ 843448 w 3726915"/>
              <a:gd name="connsiteY9" fmla="*/ 3111191 h 7426712"/>
              <a:gd name="connsiteX10" fmla="*/ 977262 w 3726915"/>
              <a:gd name="connsiteY10" fmla="*/ 3367669 h 7426712"/>
              <a:gd name="connsiteX11" fmla="*/ 1646335 w 3726915"/>
              <a:gd name="connsiteY11" fmla="*/ 2988527 h 7426712"/>
              <a:gd name="connsiteX12" fmla="*/ 1579428 w 3726915"/>
              <a:gd name="connsiteY12" fmla="*/ 3501483 h 7426712"/>
              <a:gd name="connsiteX13" fmla="*/ 1267194 w 3726915"/>
              <a:gd name="connsiteY13" fmla="*/ 4103649 h 7426712"/>
              <a:gd name="connsiteX14" fmla="*/ 2025477 w 3726915"/>
              <a:gd name="connsiteY14" fmla="*/ 4114800 h 7426712"/>
              <a:gd name="connsiteX15" fmla="*/ 2047779 w 3726915"/>
              <a:gd name="connsiteY15" fmla="*/ 4348976 h 7426712"/>
              <a:gd name="connsiteX16" fmla="*/ 1746696 w 3726915"/>
              <a:gd name="connsiteY16" fmla="*/ 4928839 h 7426712"/>
              <a:gd name="connsiteX17" fmla="*/ 1689391 w 3726915"/>
              <a:gd name="connsiteY17" fmla="*/ 5278089 h 7426712"/>
              <a:gd name="connsiteX18" fmla="*/ 2203896 w 3726915"/>
              <a:gd name="connsiteY18" fmla="*/ 5207620 h 7426712"/>
              <a:gd name="connsiteX19" fmla="*/ 2382316 w 3726915"/>
              <a:gd name="connsiteY19" fmla="*/ 5452947 h 7426712"/>
              <a:gd name="connsiteX20" fmla="*/ 2382316 w 3726915"/>
              <a:gd name="connsiteY20" fmla="*/ 5865542 h 7426712"/>
              <a:gd name="connsiteX21" fmla="*/ 2616491 w 3726915"/>
              <a:gd name="connsiteY21" fmla="*/ 6099717 h 7426712"/>
              <a:gd name="connsiteX22" fmla="*/ 3341321 w 3726915"/>
              <a:gd name="connsiteY22" fmla="*/ 6222381 h 7426712"/>
              <a:gd name="connsiteX23" fmla="*/ 3665573 w 3726915"/>
              <a:gd name="connsiteY23" fmla="*/ 6781924 h 7426712"/>
              <a:gd name="connsiteX24" fmla="*/ 3687009 w 3726915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16577 w 3765508"/>
              <a:gd name="connsiteY6" fmla="*/ 15611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15987"/>
              <a:gd name="connsiteY0" fmla="*/ 0 h 8849112"/>
              <a:gd name="connsiteX1" fmla="*/ 46525 w 3715987"/>
              <a:gd name="connsiteY1" fmla="*/ 546410 h 8849112"/>
              <a:gd name="connsiteX2" fmla="*/ 31037 w 3715987"/>
              <a:gd name="connsiteY2" fmla="*/ 1157043 h 8849112"/>
              <a:gd name="connsiteX3" fmla="*/ 509508 w 3715987"/>
              <a:gd name="connsiteY3" fmla="*/ 1120078 h 8849112"/>
              <a:gd name="connsiteX4" fmla="*/ 491748 w 3715987"/>
              <a:gd name="connsiteY4" fmla="*/ 1572322 h 8849112"/>
              <a:gd name="connsiteX5" fmla="*/ 781680 w 3715987"/>
              <a:gd name="connsiteY5" fmla="*/ 1828800 h 8849112"/>
              <a:gd name="connsiteX6" fmla="*/ 1292777 w 3715987"/>
              <a:gd name="connsiteY6" fmla="*/ 1611971 h 8849112"/>
              <a:gd name="connsiteX7" fmla="*/ 1265105 w 3715987"/>
              <a:gd name="connsiteY7" fmla="*/ 2128025 h 8849112"/>
              <a:gd name="connsiteX8" fmla="*/ 1049309 w 3715987"/>
              <a:gd name="connsiteY8" fmla="*/ 2598234 h 8849112"/>
              <a:gd name="connsiteX9" fmla="*/ 882041 w 3715987"/>
              <a:gd name="connsiteY9" fmla="*/ 3111191 h 8849112"/>
              <a:gd name="connsiteX10" fmla="*/ 1015855 w 3715987"/>
              <a:gd name="connsiteY10" fmla="*/ 3367669 h 8849112"/>
              <a:gd name="connsiteX11" fmla="*/ 1727262 w 3715987"/>
              <a:gd name="connsiteY11" fmla="*/ 3090127 h 8849112"/>
              <a:gd name="connsiteX12" fmla="*/ 1618021 w 3715987"/>
              <a:gd name="connsiteY12" fmla="*/ 3552283 h 8849112"/>
              <a:gd name="connsiteX13" fmla="*/ 1305787 w 3715987"/>
              <a:gd name="connsiteY13" fmla="*/ 4103649 h 8849112"/>
              <a:gd name="connsiteX14" fmla="*/ 2064070 w 3715987"/>
              <a:gd name="connsiteY14" fmla="*/ 4114800 h 8849112"/>
              <a:gd name="connsiteX15" fmla="*/ 2086372 w 3715987"/>
              <a:gd name="connsiteY15" fmla="*/ 4348976 h 8849112"/>
              <a:gd name="connsiteX16" fmla="*/ 1785289 w 3715987"/>
              <a:gd name="connsiteY16" fmla="*/ 4928839 h 8849112"/>
              <a:gd name="connsiteX17" fmla="*/ 1727984 w 3715987"/>
              <a:gd name="connsiteY17" fmla="*/ 5278089 h 8849112"/>
              <a:gd name="connsiteX18" fmla="*/ 2242489 w 3715987"/>
              <a:gd name="connsiteY18" fmla="*/ 5207620 h 8849112"/>
              <a:gd name="connsiteX19" fmla="*/ 2420909 w 3715987"/>
              <a:gd name="connsiteY19" fmla="*/ 5452947 h 8849112"/>
              <a:gd name="connsiteX20" fmla="*/ 2420909 w 3715987"/>
              <a:gd name="connsiteY20" fmla="*/ 5865542 h 8849112"/>
              <a:gd name="connsiteX21" fmla="*/ 2655084 w 3715987"/>
              <a:gd name="connsiteY21" fmla="*/ 6099717 h 8849112"/>
              <a:gd name="connsiteX22" fmla="*/ 3379914 w 3715987"/>
              <a:gd name="connsiteY22" fmla="*/ 6222381 h 8849112"/>
              <a:gd name="connsiteX23" fmla="*/ 3704166 w 3715987"/>
              <a:gd name="connsiteY23" fmla="*/ 6781924 h 8849112"/>
              <a:gd name="connsiteX24" fmla="*/ 3522402 w 3715987"/>
              <a:gd name="connsiteY24" fmla="*/ 8849112 h 8849112"/>
              <a:gd name="connsiteX0" fmla="*/ 101455 w 3731450"/>
              <a:gd name="connsiteY0" fmla="*/ 0 h 8595112"/>
              <a:gd name="connsiteX1" fmla="*/ 46525 w 3731450"/>
              <a:gd name="connsiteY1" fmla="*/ 546410 h 8595112"/>
              <a:gd name="connsiteX2" fmla="*/ 31037 w 3731450"/>
              <a:gd name="connsiteY2" fmla="*/ 1157043 h 8595112"/>
              <a:gd name="connsiteX3" fmla="*/ 509508 w 3731450"/>
              <a:gd name="connsiteY3" fmla="*/ 1120078 h 8595112"/>
              <a:gd name="connsiteX4" fmla="*/ 491748 w 3731450"/>
              <a:gd name="connsiteY4" fmla="*/ 1572322 h 8595112"/>
              <a:gd name="connsiteX5" fmla="*/ 781680 w 3731450"/>
              <a:gd name="connsiteY5" fmla="*/ 1828800 h 8595112"/>
              <a:gd name="connsiteX6" fmla="*/ 1292777 w 3731450"/>
              <a:gd name="connsiteY6" fmla="*/ 1611971 h 8595112"/>
              <a:gd name="connsiteX7" fmla="*/ 1265105 w 3731450"/>
              <a:gd name="connsiteY7" fmla="*/ 2128025 h 8595112"/>
              <a:gd name="connsiteX8" fmla="*/ 1049309 w 3731450"/>
              <a:gd name="connsiteY8" fmla="*/ 2598234 h 8595112"/>
              <a:gd name="connsiteX9" fmla="*/ 882041 w 3731450"/>
              <a:gd name="connsiteY9" fmla="*/ 3111191 h 8595112"/>
              <a:gd name="connsiteX10" fmla="*/ 1015855 w 3731450"/>
              <a:gd name="connsiteY10" fmla="*/ 3367669 h 8595112"/>
              <a:gd name="connsiteX11" fmla="*/ 1727262 w 3731450"/>
              <a:gd name="connsiteY11" fmla="*/ 3090127 h 8595112"/>
              <a:gd name="connsiteX12" fmla="*/ 1618021 w 3731450"/>
              <a:gd name="connsiteY12" fmla="*/ 3552283 h 8595112"/>
              <a:gd name="connsiteX13" fmla="*/ 1305787 w 3731450"/>
              <a:gd name="connsiteY13" fmla="*/ 4103649 h 8595112"/>
              <a:gd name="connsiteX14" fmla="*/ 2064070 w 3731450"/>
              <a:gd name="connsiteY14" fmla="*/ 4114800 h 8595112"/>
              <a:gd name="connsiteX15" fmla="*/ 2086372 w 3731450"/>
              <a:gd name="connsiteY15" fmla="*/ 4348976 h 8595112"/>
              <a:gd name="connsiteX16" fmla="*/ 1785289 w 3731450"/>
              <a:gd name="connsiteY16" fmla="*/ 4928839 h 8595112"/>
              <a:gd name="connsiteX17" fmla="*/ 1727984 w 3731450"/>
              <a:gd name="connsiteY17" fmla="*/ 5278089 h 8595112"/>
              <a:gd name="connsiteX18" fmla="*/ 2242489 w 3731450"/>
              <a:gd name="connsiteY18" fmla="*/ 5207620 h 8595112"/>
              <a:gd name="connsiteX19" fmla="*/ 2420909 w 3731450"/>
              <a:gd name="connsiteY19" fmla="*/ 5452947 h 8595112"/>
              <a:gd name="connsiteX20" fmla="*/ 2420909 w 3731450"/>
              <a:gd name="connsiteY20" fmla="*/ 5865542 h 8595112"/>
              <a:gd name="connsiteX21" fmla="*/ 2655084 w 3731450"/>
              <a:gd name="connsiteY21" fmla="*/ 6099717 h 8595112"/>
              <a:gd name="connsiteX22" fmla="*/ 3379914 w 3731450"/>
              <a:gd name="connsiteY22" fmla="*/ 6222381 h 8595112"/>
              <a:gd name="connsiteX23" fmla="*/ 3704166 w 3731450"/>
              <a:gd name="connsiteY23" fmla="*/ 6781924 h 8595112"/>
              <a:gd name="connsiteX24" fmla="*/ 3649402 w 3731450"/>
              <a:gd name="connsiteY24" fmla="*/ 8595112 h 8595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731450" h="8595112">
                <a:moveTo>
                  <a:pt x="101455" y="0"/>
                </a:moveTo>
                <a:cubicBezTo>
                  <a:pt x="127412" y="218130"/>
                  <a:pt x="48383" y="354981"/>
                  <a:pt x="46525" y="546410"/>
                </a:cubicBezTo>
                <a:cubicBezTo>
                  <a:pt x="44666" y="737839"/>
                  <a:pt x="-46127" y="1061432"/>
                  <a:pt x="31037" y="1157043"/>
                </a:cubicBezTo>
                <a:cubicBezTo>
                  <a:pt x="108201" y="1252654"/>
                  <a:pt x="432723" y="1050865"/>
                  <a:pt x="509508" y="1120078"/>
                </a:cubicBezTo>
                <a:cubicBezTo>
                  <a:pt x="586293" y="1189291"/>
                  <a:pt x="446386" y="1454202"/>
                  <a:pt x="491748" y="1572322"/>
                </a:cubicBezTo>
                <a:cubicBezTo>
                  <a:pt x="537110" y="1690442"/>
                  <a:pt x="648175" y="1822192"/>
                  <a:pt x="781680" y="1828800"/>
                </a:cubicBezTo>
                <a:cubicBezTo>
                  <a:pt x="915185" y="1835408"/>
                  <a:pt x="1212206" y="1562100"/>
                  <a:pt x="1292777" y="1611971"/>
                </a:cubicBezTo>
                <a:cubicBezTo>
                  <a:pt x="1373348" y="1661842"/>
                  <a:pt x="1305683" y="1963648"/>
                  <a:pt x="1265105" y="2128025"/>
                </a:cubicBezTo>
                <a:cubicBezTo>
                  <a:pt x="1224527" y="2292402"/>
                  <a:pt x="1113153" y="2434373"/>
                  <a:pt x="1049309" y="2598234"/>
                </a:cubicBezTo>
                <a:cubicBezTo>
                  <a:pt x="985465" y="2762095"/>
                  <a:pt x="887617" y="2982952"/>
                  <a:pt x="882041" y="3111191"/>
                </a:cubicBezTo>
                <a:cubicBezTo>
                  <a:pt x="876465" y="3239430"/>
                  <a:pt x="874985" y="3371180"/>
                  <a:pt x="1015855" y="3367669"/>
                </a:cubicBezTo>
                <a:cubicBezTo>
                  <a:pt x="1156725" y="3364158"/>
                  <a:pt x="1626901" y="3059358"/>
                  <a:pt x="1727262" y="3090127"/>
                </a:cubicBezTo>
                <a:cubicBezTo>
                  <a:pt x="1827623" y="3120896"/>
                  <a:pt x="1688267" y="3383363"/>
                  <a:pt x="1618021" y="3552283"/>
                </a:cubicBezTo>
                <a:cubicBezTo>
                  <a:pt x="1547775" y="3721203"/>
                  <a:pt x="1231446" y="4009896"/>
                  <a:pt x="1305787" y="4103649"/>
                </a:cubicBezTo>
                <a:cubicBezTo>
                  <a:pt x="1380129" y="4197402"/>
                  <a:pt x="1933973" y="4073912"/>
                  <a:pt x="2064070" y="4114800"/>
                </a:cubicBezTo>
                <a:cubicBezTo>
                  <a:pt x="2194167" y="4155688"/>
                  <a:pt x="2132836" y="4213303"/>
                  <a:pt x="2086372" y="4348976"/>
                </a:cubicBezTo>
                <a:cubicBezTo>
                  <a:pt x="2039909" y="4484649"/>
                  <a:pt x="1845020" y="4773987"/>
                  <a:pt x="1785289" y="4928839"/>
                </a:cubicBezTo>
                <a:cubicBezTo>
                  <a:pt x="1725558" y="5083691"/>
                  <a:pt x="1651784" y="5231626"/>
                  <a:pt x="1727984" y="5278089"/>
                </a:cubicBezTo>
                <a:cubicBezTo>
                  <a:pt x="1804184" y="5324553"/>
                  <a:pt x="2127001" y="5178477"/>
                  <a:pt x="2242489" y="5207620"/>
                </a:cubicBezTo>
                <a:cubicBezTo>
                  <a:pt x="2357977" y="5236763"/>
                  <a:pt x="2391172" y="5343293"/>
                  <a:pt x="2420909" y="5452947"/>
                </a:cubicBezTo>
                <a:cubicBezTo>
                  <a:pt x="2450646" y="5562601"/>
                  <a:pt x="2381880" y="5757747"/>
                  <a:pt x="2420909" y="5865542"/>
                </a:cubicBezTo>
                <a:cubicBezTo>
                  <a:pt x="2459938" y="5973337"/>
                  <a:pt x="2495250" y="6040244"/>
                  <a:pt x="2655084" y="6099717"/>
                </a:cubicBezTo>
                <a:cubicBezTo>
                  <a:pt x="2814918" y="6159190"/>
                  <a:pt x="3205067" y="6108680"/>
                  <a:pt x="3379914" y="6222381"/>
                </a:cubicBezTo>
                <a:cubicBezTo>
                  <a:pt x="3554761" y="6336082"/>
                  <a:pt x="3646551" y="6581202"/>
                  <a:pt x="3704166" y="6781924"/>
                </a:cubicBezTo>
                <a:cubicBezTo>
                  <a:pt x="3761781" y="6982646"/>
                  <a:pt x="3720831" y="8378159"/>
                  <a:pt x="3649402" y="8595112"/>
                </a:cubicBezTo>
              </a:path>
            </a:pathLst>
          </a:custGeom>
          <a:noFill/>
          <a:ln w="1270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11255EC2-7190-486E-6160-D3C9B04675AC}"/>
              </a:ext>
            </a:extLst>
          </p:cNvPr>
          <p:cNvGrpSpPr/>
          <p:nvPr/>
        </p:nvGrpSpPr>
        <p:grpSpPr>
          <a:xfrm>
            <a:off x="5967347" y="1526314"/>
            <a:ext cx="1154889" cy="620501"/>
            <a:chOff x="21074164" y="9834308"/>
            <a:chExt cx="1446020" cy="776921"/>
          </a:xfrm>
        </p:grpSpPr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C7F89ECF-88F4-F873-C5C0-B9E4CF93C7B3}"/>
                </a:ext>
              </a:extLst>
            </p:cNvPr>
            <p:cNvSpPr/>
            <p:nvPr/>
          </p:nvSpPr>
          <p:spPr>
            <a:xfrm>
              <a:off x="21074164" y="9869269"/>
              <a:ext cx="391639" cy="706998"/>
            </a:xfrm>
            <a:custGeom>
              <a:avLst/>
              <a:gdLst>
                <a:gd name="connsiteX0" fmla="*/ 246655 w 391639"/>
                <a:gd name="connsiteY0" fmla="*/ 237062 h 706998"/>
                <a:gd name="connsiteX1" fmla="*/ 314152 w 391639"/>
                <a:gd name="connsiteY1" fmla="*/ 237062 h 706998"/>
                <a:gd name="connsiteX2" fmla="*/ 337698 w 391639"/>
                <a:gd name="connsiteY2" fmla="*/ 221524 h 706998"/>
                <a:gd name="connsiteX3" fmla="*/ 316507 w 391639"/>
                <a:gd name="connsiteY3" fmla="*/ 212978 h 706998"/>
                <a:gd name="connsiteX4" fmla="*/ 251364 w 391639"/>
                <a:gd name="connsiteY4" fmla="*/ 212978 h 706998"/>
                <a:gd name="connsiteX5" fmla="*/ 267846 w 391639"/>
                <a:gd name="connsiteY5" fmla="*/ 124409 h 706998"/>
                <a:gd name="connsiteX6" fmla="*/ 286682 w 391639"/>
                <a:gd name="connsiteY6" fmla="*/ 43609 h 706998"/>
                <a:gd name="connsiteX7" fmla="*/ 323570 w 391639"/>
                <a:gd name="connsiteY7" fmla="*/ 17193 h 706998"/>
                <a:gd name="connsiteX8" fmla="*/ 362028 w 391639"/>
                <a:gd name="connsiteY8" fmla="*/ 31178 h 706998"/>
                <a:gd name="connsiteX9" fmla="*/ 319646 w 391639"/>
                <a:gd name="connsiteY9" fmla="*/ 73132 h 706998"/>
                <a:gd name="connsiteX10" fmla="*/ 348686 w 391639"/>
                <a:gd name="connsiteY10" fmla="*/ 100324 h 706998"/>
                <a:gd name="connsiteX11" fmla="*/ 391852 w 391639"/>
                <a:gd name="connsiteY11" fmla="*/ 53709 h 706998"/>
                <a:gd name="connsiteX12" fmla="*/ 323570 w 391639"/>
                <a:gd name="connsiteY12" fmla="*/ 101 h 706998"/>
                <a:gd name="connsiteX13" fmla="*/ 223894 w 391639"/>
                <a:gd name="connsiteY13" fmla="*/ 91001 h 706998"/>
                <a:gd name="connsiteX14" fmla="*/ 197994 w 391639"/>
                <a:gd name="connsiteY14" fmla="*/ 212978 h 706998"/>
                <a:gd name="connsiteX15" fmla="*/ 143840 w 391639"/>
                <a:gd name="connsiteY15" fmla="*/ 212978 h 706998"/>
                <a:gd name="connsiteX16" fmla="*/ 120294 w 391639"/>
                <a:gd name="connsiteY16" fmla="*/ 227739 h 706998"/>
                <a:gd name="connsiteX17" fmla="*/ 142270 w 391639"/>
                <a:gd name="connsiteY17" fmla="*/ 237062 h 706998"/>
                <a:gd name="connsiteX18" fmla="*/ 194070 w 391639"/>
                <a:gd name="connsiteY18" fmla="*/ 237062 h 706998"/>
                <a:gd name="connsiteX19" fmla="*/ 135207 w 391639"/>
                <a:gd name="connsiteY19" fmla="*/ 543946 h 706998"/>
                <a:gd name="connsiteX20" fmla="*/ 66925 w 391639"/>
                <a:gd name="connsiteY20" fmla="*/ 690008 h 706998"/>
                <a:gd name="connsiteX21" fmla="*/ 29252 w 391639"/>
                <a:gd name="connsiteY21" fmla="*/ 676023 h 706998"/>
                <a:gd name="connsiteX22" fmla="*/ 72419 w 391639"/>
                <a:gd name="connsiteY22" fmla="*/ 634069 h 706998"/>
                <a:gd name="connsiteX23" fmla="*/ 43379 w 391639"/>
                <a:gd name="connsiteY23" fmla="*/ 606877 h 706998"/>
                <a:gd name="connsiteX24" fmla="*/ 212 w 391639"/>
                <a:gd name="connsiteY24" fmla="*/ 653492 h 706998"/>
                <a:gd name="connsiteX25" fmla="*/ 66925 w 391639"/>
                <a:gd name="connsiteY25" fmla="*/ 707100 h 706998"/>
                <a:gd name="connsiteX26" fmla="*/ 155613 w 391639"/>
                <a:gd name="connsiteY26" fmla="*/ 631739 h 706998"/>
                <a:gd name="connsiteX27" fmla="*/ 199564 w 391639"/>
                <a:gd name="connsiteY27" fmla="*/ 483347 h 706998"/>
                <a:gd name="connsiteX28" fmla="*/ 246655 w 391639"/>
                <a:gd name="connsiteY28" fmla="*/ 237062 h 70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91639" h="706998">
                  <a:moveTo>
                    <a:pt x="246655" y="237062"/>
                  </a:moveTo>
                  <a:lnTo>
                    <a:pt x="314152" y="237062"/>
                  </a:lnTo>
                  <a:cubicBezTo>
                    <a:pt x="329849" y="237062"/>
                    <a:pt x="337698" y="237062"/>
                    <a:pt x="337698" y="221524"/>
                  </a:cubicBezTo>
                  <a:cubicBezTo>
                    <a:pt x="337698" y="212978"/>
                    <a:pt x="329849" y="212978"/>
                    <a:pt x="316507" y="212978"/>
                  </a:cubicBezTo>
                  <a:lnTo>
                    <a:pt x="251364" y="212978"/>
                  </a:lnTo>
                  <a:lnTo>
                    <a:pt x="267846" y="124409"/>
                  </a:lnTo>
                  <a:cubicBezTo>
                    <a:pt x="270985" y="108093"/>
                    <a:pt x="281973" y="52932"/>
                    <a:pt x="286682" y="43609"/>
                  </a:cubicBezTo>
                  <a:cubicBezTo>
                    <a:pt x="293746" y="28847"/>
                    <a:pt x="307089" y="17193"/>
                    <a:pt x="323570" y="17193"/>
                  </a:cubicBezTo>
                  <a:cubicBezTo>
                    <a:pt x="326710" y="17193"/>
                    <a:pt x="347116" y="17193"/>
                    <a:pt x="362028" y="31178"/>
                  </a:cubicBezTo>
                  <a:cubicBezTo>
                    <a:pt x="327495" y="34286"/>
                    <a:pt x="319646" y="61478"/>
                    <a:pt x="319646" y="73132"/>
                  </a:cubicBezTo>
                  <a:cubicBezTo>
                    <a:pt x="319646" y="91001"/>
                    <a:pt x="333773" y="100324"/>
                    <a:pt x="348686" y="100324"/>
                  </a:cubicBezTo>
                  <a:cubicBezTo>
                    <a:pt x="369092" y="100324"/>
                    <a:pt x="391852" y="83232"/>
                    <a:pt x="391852" y="53709"/>
                  </a:cubicBezTo>
                  <a:cubicBezTo>
                    <a:pt x="391852" y="17970"/>
                    <a:pt x="355749" y="101"/>
                    <a:pt x="323570" y="101"/>
                  </a:cubicBezTo>
                  <a:cubicBezTo>
                    <a:pt x="296886" y="101"/>
                    <a:pt x="247440" y="14086"/>
                    <a:pt x="223894" y="91001"/>
                  </a:cubicBezTo>
                  <a:cubicBezTo>
                    <a:pt x="219185" y="107316"/>
                    <a:pt x="216831" y="115086"/>
                    <a:pt x="197994" y="212978"/>
                  </a:cubicBezTo>
                  <a:lnTo>
                    <a:pt x="143840" y="212978"/>
                  </a:lnTo>
                  <a:cubicBezTo>
                    <a:pt x="128928" y="212978"/>
                    <a:pt x="120294" y="212978"/>
                    <a:pt x="120294" y="227739"/>
                  </a:cubicBezTo>
                  <a:cubicBezTo>
                    <a:pt x="120294" y="237062"/>
                    <a:pt x="127358" y="237062"/>
                    <a:pt x="142270" y="237062"/>
                  </a:cubicBezTo>
                  <a:lnTo>
                    <a:pt x="194070" y="237062"/>
                  </a:lnTo>
                  <a:lnTo>
                    <a:pt x="135207" y="543946"/>
                  </a:lnTo>
                  <a:cubicBezTo>
                    <a:pt x="121079" y="619308"/>
                    <a:pt x="107737" y="690008"/>
                    <a:pt x="66925" y="690008"/>
                  </a:cubicBezTo>
                  <a:cubicBezTo>
                    <a:pt x="63785" y="690008"/>
                    <a:pt x="44164" y="690008"/>
                    <a:pt x="29252" y="676023"/>
                  </a:cubicBezTo>
                  <a:cubicBezTo>
                    <a:pt x="65355" y="673692"/>
                    <a:pt x="72419" y="645723"/>
                    <a:pt x="72419" y="634069"/>
                  </a:cubicBezTo>
                  <a:cubicBezTo>
                    <a:pt x="72419" y="616200"/>
                    <a:pt x="58291" y="606877"/>
                    <a:pt x="43379" y="606877"/>
                  </a:cubicBezTo>
                  <a:cubicBezTo>
                    <a:pt x="22973" y="606877"/>
                    <a:pt x="212" y="623969"/>
                    <a:pt x="212" y="653492"/>
                  </a:cubicBezTo>
                  <a:cubicBezTo>
                    <a:pt x="212" y="688454"/>
                    <a:pt x="34746" y="707100"/>
                    <a:pt x="66925" y="707100"/>
                  </a:cubicBezTo>
                  <a:cubicBezTo>
                    <a:pt x="110091" y="707100"/>
                    <a:pt x="141485" y="661262"/>
                    <a:pt x="155613" y="631739"/>
                  </a:cubicBezTo>
                  <a:cubicBezTo>
                    <a:pt x="180728" y="582793"/>
                    <a:pt x="198779" y="488785"/>
                    <a:pt x="199564" y="483347"/>
                  </a:cubicBezTo>
                  <a:lnTo>
                    <a:pt x="246655" y="237062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A54234F3-5781-9D9A-AA86-3F002D922214}"/>
                </a:ext>
              </a:extLst>
            </p:cNvPr>
            <p:cNvSpPr/>
            <p:nvPr/>
          </p:nvSpPr>
          <p:spPr>
            <a:xfrm>
              <a:off x="21579000" y="9834308"/>
              <a:ext cx="182085" cy="776921"/>
            </a:xfrm>
            <a:custGeom>
              <a:avLst/>
              <a:gdLst>
                <a:gd name="connsiteX0" fmla="*/ 182303 w 182085"/>
                <a:gd name="connsiteY0" fmla="*/ 769254 h 776921"/>
                <a:gd name="connsiteX1" fmla="*/ 168961 w 182085"/>
                <a:gd name="connsiteY1" fmla="*/ 752162 h 776921"/>
                <a:gd name="connsiteX2" fmla="*/ 45740 w 182085"/>
                <a:gd name="connsiteY2" fmla="*/ 388562 h 776921"/>
                <a:gd name="connsiteX3" fmla="*/ 172100 w 182085"/>
                <a:gd name="connsiteY3" fmla="*/ 21078 h 776921"/>
                <a:gd name="connsiteX4" fmla="*/ 182303 w 182085"/>
                <a:gd name="connsiteY4" fmla="*/ 7870 h 776921"/>
                <a:gd name="connsiteX5" fmla="*/ 174455 w 182085"/>
                <a:gd name="connsiteY5" fmla="*/ 101 h 776921"/>
                <a:gd name="connsiteX6" fmla="*/ 49664 w 182085"/>
                <a:gd name="connsiteY6" fmla="*/ 151601 h 776921"/>
                <a:gd name="connsiteX7" fmla="*/ 218 w 182085"/>
                <a:gd name="connsiteY7" fmla="*/ 388562 h 776921"/>
                <a:gd name="connsiteX8" fmla="*/ 52018 w 182085"/>
                <a:gd name="connsiteY8" fmla="*/ 630962 h 776921"/>
                <a:gd name="connsiteX9" fmla="*/ 174455 w 182085"/>
                <a:gd name="connsiteY9" fmla="*/ 777023 h 776921"/>
                <a:gd name="connsiteX10" fmla="*/ 182303 w 182085"/>
                <a:gd name="connsiteY10" fmla="*/ 769254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03" y="769254"/>
                  </a:moveTo>
                  <a:cubicBezTo>
                    <a:pt x="182303" y="766923"/>
                    <a:pt x="182303" y="765369"/>
                    <a:pt x="168961" y="752162"/>
                  </a:cubicBezTo>
                  <a:cubicBezTo>
                    <a:pt x="70855" y="654269"/>
                    <a:pt x="45740" y="507431"/>
                    <a:pt x="45740" y="388562"/>
                  </a:cubicBezTo>
                  <a:cubicBezTo>
                    <a:pt x="45740" y="253378"/>
                    <a:pt x="75564" y="118193"/>
                    <a:pt x="172100" y="21078"/>
                  </a:cubicBezTo>
                  <a:cubicBezTo>
                    <a:pt x="182303" y="11755"/>
                    <a:pt x="182303" y="10201"/>
                    <a:pt x="182303" y="7870"/>
                  </a:cubicBezTo>
                  <a:cubicBezTo>
                    <a:pt x="182303" y="2432"/>
                    <a:pt x="179164" y="101"/>
                    <a:pt x="174455" y="101"/>
                  </a:cubicBezTo>
                  <a:cubicBezTo>
                    <a:pt x="166606" y="101"/>
                    <a:pt x="95970" y="52932"/>
                    <a:pt x="49664" y="151601"/>
                  </a:cubicBezTo>
                  <a:cubicBezTo>
                    <a:pt x="9637" y="237062"/>
                    <a:pt x="218" y="323301"/>
                    <a:pt x="218" y="388562"/>
                  </a:cubicBezTo>
                  <a:cubicBezTo>
                    <a:pt x="218" y="449162"/>
                    <a:pt x="8852" y="543170"/>
                    <a:pt x="52018" y="630962"/>
                  </a:cubicBezTo>
                  <a:cubicBezTo>
                    <a:pt x="99109" y="726523"/>
                    <a:pt x="166606" y="777023"/>
                    <a:pt x="174455" y="777023"/>
                  </a:cubicBezTo>
                  <a:cubicBezTo>
                    <a:pt x="179164" y="777023"/>
                    <a:pt x="182303" y="774692"/>
                    <a:pt x="182303" y="769254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92B4ECCF-77A1-D5A7-9EC7-1095FB2CA8D1}"/>
                </a:ext>
              </a:extLst>
            </p:cNvPr>
            <p:cNvSpPr/>
            <p:nvPr/>
          </p:nvSpPr>
          <p:spPr>
            <a:xfrm>
              <a:off x="21835559" y="10067384"/>
              <a:ext cx="441870" cy="500337"/>
            </a:xfrm>
            <a:custGeom>
              <a:avLst/>
              <a:gdLst>
                <a:gd name="connsiteX0" fmla="*/ 143850 w 441870"/>
                <a:gd name="connsiteY0" fmla="*/ 94109 h 500337"/>
                <a:gd name="connsiteX1" fmla="*/ 155622 w 441870"/>
                <a:gd name="connsiteY1" fmla="*/ 67693 h 500337"/>
                <a:gd name="connsiteX2" fmla="*/ 245095 w 441870"/>
                <a:gd name="connsiteY2" fmla="*/ 31178 h 500337"/>
                <a:gd name="connsiteX3" fmla="*/ 341632 w 441870"/>
                <a:gd name="connsiteY3" fmla="*/ 176462 h 500337"/>
                <a:gd name="connsiteX4" fmla="*/ 235677 w 441870"/>
                <a:gd name="connsiteY4" fmla="*/ 326408 h 500337"/>
                <a:gd name="connsiteX5" fmla="*/ 152483 w 441870"/>
                <a:gd name="connsiteY5" fmla="*/ 284455 h 500337"/>
                <a:gd name="connsiteX6" fmla="*/ 143850 w 441870"/>
                <a:gd name="connsiteY6" fmla="*/ 258816 h 500337"/>
                <a:gd name="connsiteX7" fmla="*/ 143850 w 441870"/>
                <a:gd name="connsiteY7" fmla="*/ 94109 h 500337"/>
                <a:gd name="connsiteX8" fmla="*/ 143850 w 441870"/>
                <a:gd name="connsiteY8" fmla="*/ 319416 h 500337"/>
                <a:gd name="connsiteX9" fmla="*/ 244310 w 441870"/>
                <a:gd name="connsiteY9" fmla="*/ 354378 h 500337"/>
                <a:gd name="connsiteX10" fmla="*/ 442092 w 441870"/>
                <a:gd name="connsiteY10" fmla="*/ 176462 h 500337"/>
                <a:gd name="connsiteX11" fmla="*/ 257653 w 441870"/>
                <a:gd name="connsiteY11" fmla="*/ 101 h 500337"/>
                <a:gd name="connsiteX12" fmla="*/ 139141 w 441870"/>
                <a:gd name="connsiteY12" fmla="*/ 38170 h 500337"/>
                <a:gd name="connsiteX13" fmla="*/ 139141 w 441870"/>
                <a:gd name="connsiteY13" fmla="*/ 101 h 500337"/>
                <a:gd name="connsiteX14" fmla="*/ 222 w 441870"/>
                <a:gd name="connsiteY14" fmla="*/ 6317 h 500337"/>
                <a:gd name="connsiteX15" fmla="*/ 222 w 441870"/>
                <a:gd name="connsiteY15" fmla="*/ 42832 h 500337"/>
                <a:gd name="connsiteX16" fmla="*/ 54377 w 441870"/>
                <a:gd name="connsiteY16" fmla="*/ 72355 h 500337"/>
                <a:gd name="connsiteX17" fmla="*/ 54377 w 441870"/>
                <a:gd name="connsiteY17" fmla="*/ 463924 h 500337"/>
                <a:gd name="connsiteX18" fmla="*/ 222 w 441870"/>
                <a:gd name="connsiteY18" fmla="*/ 463924 h 500337"/>
                <a:gd name="connsiteX19" fmla="*/ 222 w 441870"/>
                <a:gd name="connsiteY19" fmla="*/ 500439 h 500337"/>
                <a:gd name="connsiteX20" fmla="*/ 99113 w 441870"/>
                <a:gd name="connsiteY20" fmla="*/ 498108 h 500337"/>
                <a:gd name="connsiteX21" fmla="*/ 198004 w 441870"/>
                <a:gd name="connsiteY21" fmla="*/ 500439 h 500337"/>
                <a:gd name="connsiteX22" fmla="*/ 198004 w 441870"/>
                <a:gd name="connsiteY22" fmla="*/ 463924 h 500337"/>
                <a:gd name="connsiteX23" fmla="*/ 143850 w 441870"/>
                <a:gd name="connsiteY23" fmla="*/ 463924 h 500337"/>
                <a:gd name="connsiteX24" fmla="*/ 143850 w 441870"/>
                <a:gd name="connsiteY24" fmla="*/ 319416 h 50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1870" h="500337">
                  <a:moveTo>
                    <a:pt x="143850" y="94109"/>
                  </a:moveTo>
                  <a:cubicBezTo>
                    <a:pt x="143850" y="79347"/>
                    <a:pt x="144634" y="78570"/>
                    <a:pt x="155622" y="67693"/>
                  </a:cubicBezTo>
                  <a:cubicBezTo>
                    <a:pt x="187016" y="35840"/>
                    <a:pt x="227829" y="31178"/>
                    <a:pt x="245095" y="31178"/>
                  </a:cubicBezTo>
                  <a:cubicBezTo>
                    <a:pt x="297680" y="31178"/>
                    <a:pt x="341632" y="78570"/>
                    <a:pt x="341632" y="176462"/>
                  </a:cubicBezTo>
                  <a:cubicBezTo>
                    <a:pt x="341632" y="286008"/>
                    <a:pt x="286692" y="326408"/>
                    <a:pt x="235677" y="326408"/>
                  </a:cubicBezTo>
                  <a:cubicBezTo>
                    <a:pt x="224689" y="326408"/>
                    <a:pt x="187801" y="326408"/>
                    <a:pt x="152483" y="284455"/>
                  </a:cubicBezTo>
                  <a:cubicBezTo>
                    <a:pt x="143850" y="274355"/>
                    <a:pt x="143850" y="273578"/>
                    <a:pt x="143850" y="258816"/>
                  </a:cubicBezTo>
                  <a:lnTo>
                    <a:pt x="143850" y="94109"/>
                  </a:lnTo>
                  <a:close/>
                  <a:moveTo>
                    <a:pt x="143850" y="319416"/>
                  </a:moveTo>
                  <a:cubicBezTo>
                    <a:pt x="177598" y="346608"/>
                    <a:pt x="212132" y="354378"/>
                    <a:pt x="244310" y="354378"/>
                  </a:cubicBezTo>
                  <a:cubicBezTo>
                    <a:pt x="362038" y="354378"/>
                    <a:pt x="442092" y="284455"/>
                    <a:pt x="442092" y="176462"/>
                  </a:cubicBezTo>
                  <a:cubicBezTo>
                    <a:pt x="442092" y="73132"/>
                    <a:pt x="370671" y="101"/>
                    <a:pt x="257653" y="101"/>
                  </a:cubicBezTo>
                  <a:cubicBezTo>
                    <a:pt x="198789" y="101"/>
                    <a:pt x="157192" y="24186"/>
                    <a:pt x="139141" y="38170"/>
                  </a:cubicBezTo>
                  <a:lnTo>
                    <a:pt x="139141" y="101"/>
                  </a:lnTo>
                  <a:lnTo>
                    <a:pt x="222" y="6317"/>
                  </a:lnTo>
                  <a:lnTo>
                    <a:pt x="222" y="42832"/>
                  </a:lnTo>
                  <a:cubicBezTo>
                    <a:pt x="48883" y="42832"/>
                    <a:pt x="54377" y="42832"/>
                    <a:pt x="54377" y="72355"/>
                  </a:cubicBezTo>
                  <a:lnTo>
                    <a:pt x="54377" y="463924"/>
                  </a:lnTo>
                  <a:lnTo>
                    <a:pt x="222" y="463924"/>
                  </a:lnTo>
                  <a:lnTo>
                    <a:pt x="222" y="500439"/>
                  </a:lnTo>
                  <a:cubicBezTo>
                    <a:pt x="22198" y="499662"/>
                    <a:pt x="69289" y="498108"/>
                    <a:pt x="99113" y="498108"/>
                  </a:cubicBezTo>
                  <a:cubicBezTo>
                    <a:pt x="129722" y="498108"/>
                    <a:pt x="176028" y="499662"/>
                    <a:pt x="198004" y="500439"/>
                  </a:cubicBezTo>
                  <a:lnTo>
                    <a:pt x="198004" y="463924"/>
                  </a:lnTo>
                  <a:lnTo>
                    <a:pt x="143850" y="463924"/>
                  </a:lnTo>
                  <a:lnTo>
                    <a:pt x="143850" y="319416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8C6EDA25-DD7E-DB52-EE4B-321F170C1683}"/>
                </a:ext>
              </a:extLst>
            </p:cNvPr>
            <p:cNvSpPr/>
            <p:nvPr/>
          </p:nvSpPr>
          <p:spPr>
            <a:xfrm>
              <a:off x="22338099" y="9834308"/>
              <a:ext cx="182085" cy="776921"/>
            </a:xfrm>
            <a:custGeom>
              <a:avLst/>
              <a:gdLst>
                <a:gd name="connsiteX0" fmla="*/ 182318 w 182085"/>
                <a:gd name="connsiteY0" fmla="*/ 388562 h 776921"/>
                <a:gd name="connsiteX1" fmla="*/ 130518 w 182085"/>
                <a:gd name="connsiteY1" fmla="*/ 146163 h 776921"/>
                <a:gd name="connsiteX2" fmla="*/ 8081 w 182085"/>
                <a:gd name="connsiteY2" fmla="*/ 101 h 776921"/>
                <a:gd name="connsiteX3" fmla="*/ 233 w 182085"/>
                <a:gd name="connsiteY3" fmla="*/ 7870 h 776921"/>
                <a:gd name="connsiteX4" fmla="*/ 15145 w 182085"/>
                <a:gd name="connsiteY4" fmla="*/ 25740 h 776921"/>
                <a:gd name="connsiteX5" fmla="*/ 136797 w 182085"/>
                <a:gd name="connsiteY5" fmla="*/ 388562 h 776921"/>
                <a:gd name="connsiteX6" fmla="*/ 10436 w 182085"/>
                <a:gd name="connsiteY6" fmla="*/ 756046 h 776921"/>
                <a:gd name="connsiteX7" fmla="*/ 233 w 182085"/>
                <a:gd name="connsiteY7" fmla="*/ 769254 h 776921"/>
                <a:gd name="connsiteX8" fmla="*/ 8081 w 182085"/>
                <a:gd name="connsiteY8" fmla="*/ 777023 h 776921"/>
                <a:gd name="connsiteX9" fmla="*/ 132872 w 182085"/>
                <a:gd name="connsiteY9" fmla="*/ 625523 h 776921"/>
                <a:gd name="connsiteX10" fmla="*/ 182318 w 182085"/>
                <a:gd name="connsiteY10" fmla="*/ 388562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18" y="388562"/>
                  </a:moveTo>
                  <a:cubicBezTo>
                    <a:pt x="182318" y="327962"/>
                    <a:pt x="173684" y="233955"/>
                    <a:pt x="130518" y="146163"/>
                  </a:cubicBezTo>
                  <a:cubicBezTo>
                    <a:pt x="83427" y="50601"/>
                    <a:pt x="15930" y="101"/>
                    <a:pt x="8081" y="101"/>
                  </a:cubicBezTo>
                  <a:cubicBezTo>
                    <a:pt x="3372" y="101"/>
                    <a:pt x="233" y="3209"/>
                    <a:pt x="233" y="7870"/>
                  </a:cubicBezTo>
                  <a:cubicBezTo>
                    <a:pt x="233" y="10201"/>
                    <a:pt x="233" y="11755"/>
                    <a:pt x="15145" y="25740"/>
                  </a:cubicBezTo>
                  <a:cubicBezTo>
                    <a:pt x="92060" y="102655"/>
                    <a:pt x="136797" y="226185"/>
                    <a:pt x="136797" y="388562"/>
                  </a:cubicBezTo>
                  <a:cubicBezTo>
                    <a:pt x="136797" y="521416"/>
                    <a:pt x="107757" y="658154"/>
                    <a:pt x="10436" y="756046"/>
                  </a:cubicBezTo>
                  <a:cubicBezTo>
                    <a:pt x="233" y="765369"/>
                    <a:pt x="233" y="766923"/>
                    <a:pt x="233" y="769254"/>
                  </a:cubicBezTo>
                  <a:cubicBezTo>
                    <a:pt x="233" y="773915"/>
                    <a:pt x="3372" y="777023"/>
                    <a:pt x="8081" y="777023"/>
                  </a:cubicBezTo>
                  <a:cubicBezTo>
                    <a:pt x="15930" y="777023"/>
                    <a:pt x="86566" y="724192"/>
                    <a:pt x="132872" y="625523"/>
                  </a:cubicBezTo>
                  <a:cubicBezTo>
                    <a:pt x="172900" y="540062"/>
                    <a:pt x="182318" y="453824"/>
                    <a:pt x="182318" y="388562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50" name="直接连接符 49">
            <a:extLst>
              <a:ext uri="{FF2B5EF4-FFF2-40B4-BE49-F238E27FC236}">
                <a16:creationId xmlns:a16="http://schemas.microsoft.com/office/drawing/2014/main" id="{5399933D-111C-4BE4-653C-BABBDC6E46A7}"/>
              </a:ext>
            </a:extLst>
          </p:cNvPr>
          <p:cNvCxnSpPr>
            <a:cxnSpLocks/>
          </p:cNvCxnSpPr>
          <p:nvPr/>
        </p:nvCxnSpPr>
        <p:spPr>
          <a:xfrm flipV="1">
            <a:off x="4551266" y="3142491"/>
            <a:ext cx="1383678" cy="1536735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1" name="直接连接符 50">
            <a:extLst>
              <a:ext uri="{FF2B5EF4-FFF2-40B4-BE49-F238E27FC236}">
                <a16:creationId xmlns:a16="http://schemas.microsoft.com/office/drawing/2014/main" id="{A4098A14-DED0-A4C4-B7AA-E6CD980F5DDC}"/>
              </a:ext>
            </a:extLst>
          </p:cNvPr>
          <p:cNvCxnSpPr>
            <a:cxnSpLocks/>
          </p:cNvCxnSpPr>
          <p:nvPr/>
        </p:nvCxnSpPr>
        <p:spPr>
          <a:xfrm flipV="1">
            <a:off x="5321812" y="3910858"/>
            <a:ext cx="1403818" cy="1517514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2" name="直接连接符 51">
            <a:extLst>
              <a:ext uri="{FF2B5EF4-FFF2-40B4-BE49-F238E27FC236}">
                <a16:creationId xmlns:a16="http://schemas.microsoft.com/office/drawing/2014/main" id="{42E97E88-0438-18B1-9957-0C1BFF18C049}"/>
              </a:ext>
            </a:extLst>
          </p:cNvPr>
          <p:cNvCxnSpPr>
            <a:cxnSpLocks/>
          </p:cNvCxnSpPr>
          <p:nvPr/>
        </p:nvCxnSpPr>
        <p:spPr>
          <a:xfrm flipV="1">
            <a:off x="6188108" y="5548171"/>
            <a:ext cx="751044" cy="76720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3" name="直接连接符 52">
            <a:extLst>
              <a:ext uri="{FF2B5EF4-FFF2-40B4-BE49-F238E27FC236}">
                <a16:creationId xmlns:a16="http://schemas.microsoft.com/office/drawing/2014/main" id="{1B3B9195-9978-B762-E959-8A977B8A97E3}"/>
              </a:ext>
            </a:extLst>
          </p:cNvPr>
          <p:cNvCxnSpPr>
            <a:cxnSpLocks/>
          </p:cNvCxnSpPr>
          <p:nvPr/>
        </p:nvCxnSpPr>
        <p:spPr>
          <a:xfrm flipV="1">
            <a:off x="7038594" y="6386702"/>
            <a:ext cx="722827" cy="71258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9C174B0E-733F-4FB9-CB0F-77C00F90C484}"/>
              </a:ext>
            </a:extLst>
          </p:cNvPr>
          <p:cNvGrpSpPr/>
          <p:nvPr/>
        </p:nvGrpSpPr>
        <p:grpSpPr>
          <a:xfrm>
            <a:off x="9602847" y="8058240"/>
            <a:ext cx="2271349" cy="620501"/>
            <a:chOff x="11415313" y="9335212"/>
            <a:chExt cx="2271349" cy="620501"/>
          </a:xfrm>
        </p:grpSpPr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F3625329-15D3-982C-D1E8-29186554960A}"/>
                </a:ext>
              </a:extLst>
            </p:cNvPr>
            <p:cNvGrpSpPr/>
            <p:nvPr/>
          </p:nvGrpSpPr>
          <p:grpSpPr>
            <a:xfrm>
              <a:off x="11983151" y="9467003"/>
              <a:ext cx="531249" cy="376950"/>
              <a:chOff x="-3163901" y="8920564"/>
              <a:chExt cx="531249" cy="376950"/>
            </a:xfrm>
          </p:grpSpPr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B7A83A80-3DAD-BB8C-4B00-A69F7939C5FE}"/>
                  </a:ext>
                </a:extLst>
              </p:cNvPr>
              <p:cNvSpPr/>
              <p:nvPr/>
            </p:nvSpPr>
            <p:spPr>
              <a:xfrm>
                <a:off x="-3163901" y="8920564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2E5AD0B6-F8DB-5D59-1638-34F363709DE1}"/>
                  </a:ext>
                </a:extLst>
              </p:cNvPr>
              <p:cNvSpPr/>
              <p:nvPr/>
            </p:nvSpPr>
            <p:spPr>
              <a:xfrm>
                <a:off x="-2792046" y="9091069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5" name="组合 74">
              <a:extLst>
                <a:ext uri="{FF2B5EF4-FFF2-40B4-BE49-F238E27FC236}">
                  <a16:creationId xmlns:a16="http://schemas.microsoft.com/office/drawing/2014/main" id="{EBDBE24F-345E-88C3-C228-51BC373ACE88}"/>
                </a:ext>
              </a:extLst>
            </p:cNvPr>
            <p:cNvGrpSpPr/>
            <p:nvPr/>
          </p:nvGrpSpPr>
          <p:grpSpPr>
            <a:xfrm>
              <a:off x="11415313" y="9335212"/>
              <a:ext cx="2271349" cy="620501"/>
              <a:chOff x="21074164" y="9834308"/>
              <a:chExt cx="2843925" cy="776921"/>
            </a:xfrm>
          </p:grpSpPr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6EFABE5E-BB0E-5F05-3741-9163B0C4998A}"/>
                  </a:ext>
                </a:extLst>
              </p:cNvPr>
              <p:cNvSpPr/>
              <p:nvPr/>
            </p:nvSpPr>
            <p:spPr>
              <a:xfrm>
                <a:off x="21074164" y="9869269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212FD01F-A716-7B42-0828-907B9D62AA55}"/>
                  </a:ext>
                </a:extLst>
              </p:cNvPr>
              <p:cNvSpPr/>
              <p:nvPr/>
            </p:nvSpPr>
            <p:spPr>
              <a:xfrm>
                <a:off x="21579000" y="9834308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DFAC9E1E-33CE-D3A0-B33C-65F2C3AE09D1}"/>
                  </a:ext>
                </a:extLst>
              </p:cNvPr>
              <p:cNvSpPr/>
              <p:nvPr/>
            </p:nvSpPr>
            <p:spPr>
              <a:xfrm>
                <a:off x="22466353" y="9834308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7383EE5-7BBE-EC7F-4422-A2890B3ECE50}"/>
                  </a:ext>
                </a:extLst>
              </p:cNvPr>
              <p:cNvSpPr/>
              <p:nvPr/>
            </p:nvSpPr>
            <p:spPr>
              <a:xfrm>
                <a:off x="22850738" y="10131869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D316447A-93BC-77BC-601A-15BD2738CD20}"/>
                  </a:ext>
                </a:extLst>
              </p:cNvPr>
              <p:cNvSpPr/>
              <p:nvPr/>
            </p:nvSpPr>
            <p:spPr>
              <a:xfrm>
                <a:off x="23587668" y="9899569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3655385" y="381316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4399045" y="454668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6087681" y="6123047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5167810" y="5282924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6886479" y="693518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7727439" y="7736623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54" name="直接连接符 53">
            <a:extLst>
              <a:ext uri="{FF2B5EF4-FFF2-40B4-BE49-F238E27FC236}">
                <a16:creationId xmlns:a16="http://schemas.microsoft.com/office/drawing/2014/main" id="{5F2F1B89-80BE-7FEC-9624-0F222DFD208F}"/>
              </a:ext>
            </a:extLst>
          </p:cNvPr>
          <p:cNvCxnSpPr>
            <a:cxnSpLocks/>
          </p:cNvCxnSpPr>
          <p:nvPr/>
        </p:nvCxnSpPr>
        <p:spPr>
          <a:xfrm flipV="1">
            <a:off x="7866855" y="7788167"/>
            <a:ext cx="109639" cy="101585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09" name="椭圆 108">
            <a:extLst>
              <a:ext uri="{FF2B5EF4-FFF2-40B4-BE49-F238E27FC236}">
                <a16:creationId xmlns:a16="http://schemas.microsoft.com/office/drawing/2014/main" id="{A58973CF-19DE-D965-1BA0-3BEB5B2C7018}"/>
              </a:ext>
            </a:extLst>
          </p:cNvPr>
          <p:cNvSpPr/>
          <p:nvPr/>
        </p:nvSpPr>
        <p:spPr>
          <a:xfrm>
            <a:off x="8602632" y="8585411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56" name="直接连接符 55">
            <a:extLst>
              <a:ext uri="{FF2B5EF4-FFF2-40B4-BE49-F238E27FC236}">
                <a16:creationId xmlns:a16="http://schemas.microsoft.com/office/drawing/2014/main" id="{6DA9511F-BE2F-CD84-1E6C-6D1F048CE943}"/>
              </a:ext>
            </a:extLst>
          </p:cNvPr>
          <p:cNvCxnSpPr>
            <a:cxnSpLocks/>
          </p:cNvCxnSpPr>
          <p:nvPr/>
        </p:nvCxnSpPr>
        <p:spPr>
          <a:xfrm flipV="1">
            <a:off x="8745815" y="8407662"/>
            <a:ext cx="332765" cy="316006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7AF09593-1D1F-5C22-7B51-F09400C62DBD}"/>
              </a:ext>
            </a:extLst>
          </p:cNvPr>
          <p:cNvGrpSpPr/>
          <p:nvPr/>
        </p:nvGrpSpPr>
        <p:grpSpPr>
          <a:xfrm>
            <a:off x="11675513" y="10422499"/>
            <a:ext cx="3091508" cy="844561"/>
            <a:chOff x="9248365" y="10445062"/>
            <a:chExt cx="2271349" cy="620504"/>
          </a:xfrm>
          <a:effectLst>
            <a:outerShdw blurRad="50800" dist="50800" dir="2700000" algn="tl" rotWithShape="0">
              <a:prstClr val="black">
                <a:alpha val="75000"/>
              </a:prstClr>
            </a:outerShdw>
          </a:effectLst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C396876-149D-E35F-A302-67E6C06A7A67}"/>
                </a:ext>
              </a:extLst>
            </p:cNvPr>
            <p:cNvGrpSpPr/>
            <p:nvPr/>
          </p:nvGrpSpPr>
          <p:grpSpPr>
            <a:xfrm>
              <a:off x="9816204" y="10576839"/>
              <a:ext cx="531250" cy="376950"/>
              <a:chOff x="-5330848" y="10030400"/>
              <a:chExt cx="531250" cy="376950"/>
            </a:xfrm>
          </p:grpSpPr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4709230D-9C1D-2D8E-2BA6-E38E89B5E0BA}"/>
                  </a:ext>
                </a:extLst>
              </p:cNvPr>
              <p:cNvSpPr/>
              <p:nvPr/>
            </p:nvSpPr>
            <p:spPr>
              <a:xfrm>
                <a:off x="-5330848" y="10030400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DD74F89-7026-298E-9FB3-0AD86B5166C8}"/>
                  </a:ext>
                </a:extLst>
              </p:cNvPr>
              <p:cNvSpPr/>
              <p:nvPr/>
            </p:nvSpPr>
            <p:spPr>
              <a:xfrm>
                <a:off x="-4958992" y="10200906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EE54C101-4BD9-0428-A7E6-CD678CCD6883}"/>
                </a:ext>
              </a:extLst>
            </p:cNvPr>
            <p:cNvGrpSpPr/>
            <p:nvPr/>
          </p:nvGrpSpPr>
          <p:grpSpPr>
            <a:xfrm>
              <a:off x="9248365" y="10445062"/>
              <a:ext cx="2271349" cy="620504"/>
              <a:chOff x="18360958" y="11223926"/>
              <a:chExt cx="2843925" cy="776924"/>
            </a:xfrm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5227577-BAF9-8F24-CD4A-4500DA91ACB5}"/>
                  </a:ext>
                </a:extLst>
              </p:cNvPr>
              <p:cNvSpPr/>
              <p:nvPr/>
            </p:nvSpPr>
            <p:spPr>
              <a:xfrm>
                <a:off x="18360958" y="11258891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0C341450-ACD8-04FF-9E03-1109927D47A7}"/>
                  </a:ext>
                </a:extLst>
              </p:cNvPr>
              <p:cNvSpPr/>
              <p:nvPr/>
            </p:nvSpPr>
            <p:spPr>
              <a:xfrm>
                <a:off x="18865791" y="11223926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5E4F174-A52C-242E-5094-6F64FDC49AB7}"/>
                  </a:ext>
                </a:extLst>
              </p:cNvPr>
              <p:cNvSpPr/>
              <p:nvPr/>
            </p:nvSpPr>
            <p:spPr>
              <a:xfrm>
                <a:off x="19753145" y="11223929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AE18A6E0-61E9-1CA7-DAB5-78EDA83636FB}"/>
                  </a:ext>
                </a:extLst>
              </p:cNvPr>
              <p:cNvSpPr/>
              <p:nvPr/>
            </p:nvSpPr>
            <p:spPr>
              <a:xfrm>
                <a:off x="20137534" y="11521486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FEA4DA29-1DC6-E9CA-12F1-8FE7B725547E}"/>
                  </a:ext>
                </a:extLst>
              </p:cNvPr>
              <p:cNvSpPr/>
              <p:nvPr/>
            </p:nvSpPr>
            <p:spPr>
              <a:xfrm>
                <a:off x="20874462" y="11289184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B136CFFE-189F-59EC-D952-013FEC097C32}"/>
              </a:ext>
            </a:extLst>
          </p:cNvPr>
          <p:cNvSpPr/>
          <p:nvPr/>
        </p:nvSpPr>
        <p:spPr>
          <a:xfrm>
            <a:off x="10586241" y="10540564"/>
            <a:ext cx="668013" cy="668013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55" name="直接连接符 54">
            <a:extLst>
              <a:ext uri="{FF2B5EF4-FFF2-40B4-BE49-F238E27FC236}">
                <a16:creationId xmlns:a16="http://schemas.microsoft.com/office/drawing/2014/main" id="{BB8F7B53-648E-60A6-6EA9-B467886EFB24}"/>
              </a:ext>
            </a:extLst>
          </p:cNvPr>
          <p:cNvCxnSpPr>
            <a:cxnSpLocks/>
            <a:endCxn id="42" idx="22"/>
          </p:cNvCxnSpPr>
          <p:nvPr/>
        </p:nvCxnSpPr>
        <p:spPr>
          <a:xfrm flipV="1">
            <a:off x="9668121" y="8813671"/>
            <a:ext cx="816944" cy="825633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" name="椭圆 4">
            <a:extLst>
              <a:ext uri="{FF2B5EF4-FFF2-40B4-BE49-F238E27FC236}">
                <a16:creationId xmlns:a16="http://schemas.microsoft.com/office/drawing/2014/main" id="{0B664D34-25DE-0CF5-82B2-C0DD016090B3}"/>
              </a:ext>
            </a:extLst>
          </p:cNvPr>
          <p:cNvSpPr/>
          <p:nvPr/>
        </p:nvSpPr>
        <p:spPr>
          <a:xfrm>
            <a:off x="9516006" y="949454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71429217"/>
      </p:ext>
    </p:extLst>
  </p:cSld>
  <p:clrMapOvr>
    <a:masterClrMapping/>
  </p:clrMapOvr>
  <p:transition spd="med"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图片 47">
            <a:extLst>
              <a:ext uri="{FF2B5EF4-FFF2-40B4-BE49-F238E27FC236}">
                <a16:creationId xmlns:a16="http://schemas.microsoft.com/office/drawing/2014/main" id="{A15B3887-1000-1FF1-1D2B-E11952A8FF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105" name="矩形 104">
            <a:extLst>
              <a:ext uri="{FF2B5EF4-FFF2-40B4-BE49-F238E27FC236}">
                <a16:creationId xmlns:a16="http://schemas.microsoft.com/office/drawing/2014/main" id="{29D896D8-57C4-C072-BB30-206F2AC7CBC4}"/>
              </a:ext>
            </a:extLst>
          </p:cNvPr>
          <p:cNvSpPr/>
          <p:nvPr/>
        </p:nvSpPr>
        <p:spPr>
          <a:xfrm>
            <a:off x="0" y="2326"/>
            <a:ext cx="24384000" cy="13716000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48021" y="1562219"/>
            <a:ext cx="3136581" cy="3136581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3324225" y="3502025"/>
            <a:ext cx="7596023" cy="7372546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520628" y="2409856"/>
            <a:ext cx="4082253" cy="4082253"/>
          </a:xfrm>
          <a:prstGeom prst="rect">
            <a:avLst/>
          </a:prstGeo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 txBox="1">
            <a:spLocks/>
          </p:cNvSpPr>
          <p:nvPr/>
        </p:nvSpPr>
        <p:spPr>
          <a:xfrm>
            <a:off x="955675" y="455053"/>
            <a:ext cx="23428325" cy="11826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97500" lnSpcReduction="1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8000" kern="0" dirty="0"/>
              <a:t>Ensemble-Averaged Light Transport</a:t>
            </a:r>
          </a:p>
        </p:txBody>
      </p:sp>
      <p:cxnSp>
        <p:nvCxnSpPr>
          <p:cNvPr id="36" name="直接箭头连接符 35">
            <a:extLst>
              <a:ext uri="{FF2B5EF4-FFF2-40B4-BE49-F238E27FC236}">
                <a16:creationId xmlns:a16="http://schemas.microsoft.com/office/drawing/2014/main" id="{370FE24B-E808-5568-7413-FA6BCD0C8173}"/>
              </a:ext>
            </a:extLst>
          </p:cNvPr>
          <p:cNvCxnSpPr>
            <a:cxnSpLocks/>
          </p:cNvCxnSpPr>
          <p:nvPr/>
        </p:nvCxnSpPr>
        <p:spPr>
          <a:xfrm>
            <a:off x="3483434" y="3663328"/>
            <a:ext cx="9428310" cy="9145883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0" name="任意多边形: 形状 39">
            <a:extLst>
              <a:ext uri="{FF2B5EF4-FFF2-40B4-BE49-F238E27FC236}">
                <a16:creationId xmlns:a16="http://schemas.microsoft.com/office/drawing/2014/main" id="{12F5575F-9C1F-F9E5-5553-65A0035DD9BA}"/>
              </a:ext>
            </a:extLst>
          </p:cNvPr>
          <p:cNvSpPr/>
          <p:nvPr/>
        </p:nvSpPr>
        <p:spPr>
          <a:xfrm>
            <a:off x="13094909" y="12745607"/>
            <a:ext cx="339365" cy="399965"/>
          </a:xfrm>
          <a:custGeom>
            <a:avLst/>
            <a:gdLst>
              <a:gd name="connsiteX0" fmla="*/ 157755 w 490793"/>
              <a:gd name="connsiteY0" fmla="*/ 368095 h 578434"/>
              <a:gd name="connsiteX1" fmla="*/ 271689 w 490793"/>
              <a:gd name="connsiteY1" fmla="*/ 403151 h 578434"/>
              <a:gd name="connsiteX2" fmla="*/ 490793 w 490793"/>
              <a:gd name="connsiteY2" fmla="*/ 201576 h 578434"/>
              <a:gd name="connsiteX3" fmla="*/ 289217 w 490793"/>
              <a:gd name="connsiteY3" fmla="*/ 0 h 578434"/>
              <a:gd name="connsiteX4" fmla="*/ 148991 w 490793"/>
              <a:gd name="connsiteY4" fmla="*/ 52585 h 578434"/>
              <a:gd name="connsiteX5" fmla="*/ 148991 w 490793"/>
              <a:gd name="connsiteY5" fmla="*/ 8764 h 578434"/>
              <a:gd name="connsiteX6" fmla="*/ 0 w 490793"/>
              <a:gd name="connsiteY6" fmla="*/ 17528 h 578434"/>
              <a:gd name="connsiteX7" fmla="*/ 0 w 490793"/>
              <a:gd name="connsiteY7" fmla="*/ 61349 h 578434"/>
              <a:gd name="connsiteX8" fmla="*/ 61349 w 490793"/>
              <a:gd name="connsiteY8" fmla="*/ 96406 h 578434"/>
              <a:gd name="connsiteX9" fmla="*/ 61349 w 490793"/>
              <a:gd name="connsiteY9" fmla="*/ 534614 h 578434"/>
              <a:gd name="connsiteX10" fmla="*/ 0 w 490793"/>
              <a:gd name="connsiteY10" fmla="*/ 534614 h 578434"/>
              <a:gd name="connsiteX11" fmla="*/ 0 w 490793"/>
              <a:gd name="connsiteY11" fmla="*/ 578435 h 578434"/>
              <a:gd name="connsiteX12" fmla="*/ 113934 w 490793"/>
              <a:gd name="connsiteY12" fmla="*/ 578435 h 578434"/>
              <a:gd name="connsiteX13" fmla="*/ 227868 w 490793"/>
              <a:gd name="connsiteY13" fmla="*/ 578435 h 578434"/>
              <a:gd name="connsiteX14" fmla="*/ 227868 w 490793"/>
              <a:gd name="connsiteY14" fmla="*/ 534614 h 578434"/>
              <a:gd name="connsiteX15" fmla="*/ 157755 w 490793"/>
              <a:gd name="connsiteY15" fmla="*/ 534614 h 578434"/>
              <a:gd name="connsiteX16" fmla="*/ 157755 w 490793"/>
              <a:gd name="connsiteY16" fmla="*/ 368095 h 578434"/>
              <a:gd name="connsiteX17" fmla="*/ 157755 w 490793"/>
              <a:gd name="connsiteY17" fmla="*/ 113934 h 578434"/>
              <a:gd name="connsiteX18" fmla="*/ 166519 w 490793"/>
              <a:gd name="connsiteY18" fmla="*/ 87642 h 578434"/>
              <a:gd name="connsiteX19" fmla="*/ 262925 w 490793"/>
              <a:gd name="connsiteY19" fmla="*/ 43821 h 578434"/>
              <a:gd name="connsiteX20" fmla="*/ 368095 w 490793"/>
              <a:gd name="connsiteY20" fmla="*/ 210340 h 578434"/>
              <a:gd name="connsiteX21" fmla="*/ 254161 w 490793"/>
              <a:gd name="connsiteY21" fmla="*/ 376859 h 578434"/>
              <a:gd name="connsiteX22" fmla="*/ 157755 w 490793"/>
              <a:gd name="connsiteY22" fmla="*/ 333038 h 578434"/>
              <a:gd name="connsiteX23" fmla="*/ 157755 w 490793"/>
              <a:gd name="connsiteY23" fmla="*/ 297982 h 578434"/>
              <a:gd name="connsiteX24" fmla="*/ 157755 w 490793"/>
              <a:gd name="connsiteY24" fmla="*/ 113934 h 578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90793" h="578434">
                <a:moveTo>
                  <a:pt x="157755" y="368095"/>
                </a:moveTo>
                <a:cubicBezTo>
                  <a:pt x="192812" y="394387"/>
                  <a:pt x="236632" y="403151"/>
                  <a:pt x="271689" y="403151"/>
                </a:cubicBezTo>
                <a:cubicBezTo>
                  <a:pt x="403151" y="403151"/>
                  <a:pt x="490793" y="324274"/>
                  <a:pt x="490793" y="201576"/>
                </a:cubicBezTo>
                <a:cubicBezTo>
                  <a:pt x="490793" y="87642"/>
                  <a:pt x="411916" y="0"/>
                  <a:pt x="289217" y="0"/>
                </a:cubicBezTo>
                <a:cubicBezTo>
                  <a:pt x="219104" y="8764"/>
                  <a:pt x="166519" y="35057"/>
                  <a:pt x="148991" y="52585"/>
                </a:cubicBezTo>
                <a:lnTo>
                  <a:pt x="148991" y="8764"/>
                </a:lnTo>
                <a:lnTo>
                  <a:pt x="0" y="17528"/>
                </a:lnTo>
                <a:lnTo>
                  <a:pt x="0" y="61349"/>
                </a:lnTo>
                <a:cubicBezTo>
                  <a:pt x="52585" y="61349"/>
                  <a:pt x="61349" y="61349"/>
                  <a:pt x="61349" y="96406"/>
                </a:cubicBezTo>
                <a:lnTo>
                  <a:pt x="61349" y="534614"/>
                </a:lnTo>
                <a:lnTo>
                  <a:pt x="0" y="534614"/>
                </a:lnTo>
                <a:lnTo>
                  <a:pt x="0" y="578435"/>
                </a:lnTo>
                <a:cubicBezTo>
                  <a:pt x="26293" y="578435"/>
                  <a:pt x="78877" y="578435"/>
                  <a:pt x="113934" y="578435"/>
                </a:cubicBezTo>
                <a:cubicBezTo>
                  <a:pt x="148991" y="578435"/>
                  <a:pt x="201576" y="578435"/>
                  <a:pt x="227868" y="578435"/>
                </a:cubicBezTo>
                <a:lnTo>
                  <a:pt x="227868" y="534614"/>
                </a:lnTo>
                <a:lnTo>
                  <a:pt x="157755" y="534614"/>
                </a:lnTo>
                <a:lnTo>
                  <a:pt x="157755" y="368095"/>
                </a:lnTo>
                <a:moveTo>
                  <a:pt x="157755" y="113934"/>
                </a:moveTo>
                <a:cubicBezTo>
                  <a:pt x="157755" y="96406"/>
                  <a:pt x="157755" y="96406"/>
                  <a:pt x="166519" y="87642"/>
                </a:cubicBezTo>
                <a:cubicBezTo>
                  <a:pt x="201576" y="52585"/>
                  <a:pt x="245397" y="43821"/>
                  <a:pt x="262925" y="43821"/>
                </a:cubicBezTo>
                <a:cubicBezTo>
                  <a:pt x="324274" y="43821"/>
                  <a:pt x="368095" y="96406"/>
                  <a:pt x="368095" y="210340"/>
                </a:cubicBezTo>
                <a:cubicBezTo>
                  <a:pt x="368095" y="333038"/>
                  <a:pt x="306746" y="376859"/>
                  <a:pt x="254161" y="376859"/>
                </a:cubicBezTo>
                <a:cubicBezTo>
                  <a:pt x="245397" y="376859"/>
                  <a:pt x="201576" y="376859"/>
                  <a:pt x="157755" y="333038"/>
                </a:cubicBezTo>
                <a:cubicBezTo>
                  <a:pt x="157755" y="315510"/>
                  <a:pt x="157755" y="315510"/>
                  <a:pt x="157755" y="297982"/>
                </a:cubicBezTo>
                <a:lnTo>
                  <a:pt x="157755" y="113934"/>
                </a:lnTo>
                <a:close/>
              </a:path>
            </a:pathLst>
          </a:custGeom>
          <a:solidFill>
            <a:srgbClr val="000000"/>
          </a:solidFill>
          <a:ln w="8751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41" name="直接箭头连接符 40">
            <a:extLst>
              <a:ext uri="{FF2B5EF4-FFF2-40B4-BE49-F238E27FC236}">
                <a16:creationId xmlns:a16="http://schemas.microsoft.com/office/drawing/2014/main" id="{2E3D2A4C-C6A5-93CF-0464-61B4EE3E5DCE}"/>
              </a:ext>
            </a:extLst>
          </p:cNvPr>
          <p:cNvCxnSpPr>
            <a:cxnSpLocks/>
          </p:cNvCxnSpPr>
          <p:nvPr/>
        </p:nvCxnSpPr>
        <p:spPr>
          <a:xfrm flipV="1">
            <a:off x="3850052" y="1860205"/>
            <a:ext cx="1890225" cy="2106115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153050BD-1EE3-CF5A-ECDB-7BD3BB3F3FD8}"/>
              </a:ext>
            </a:extLst>
          </p:cNvPr>
          <p:cNvSpPr/>
          <p:nvPr/>
        </p:nvSpPr>
        <p:spPr>
          <a:xfrm>
            <a:off x="5643759" y="1757539"/>
            <a:ext cx="5344838" cy="9746790"/>
          </a:xfrm>
          <a:custGeom>
            <a:avLst/>
            <a:gdLst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141097 w 3746873"/>
              <a:gd name="connsiteY18" fmla="*/ 5096108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664477 w 3746873"/>
              <a:gd name="connsiteY23" fmla="*/ 6776844 h 7426712"/>
              <a:gd name="connsiteX24" fmla="*/ 3746873 w 3746873"/>
              <a:gd name="connsiteY24" fmla="*/ 7426712 h 7426712"/>
              <a:gd name="connsiteX0" fmla="*/ 122726 w 3772236"/>
              <a:gd name="connsiteY0" fmla="*/ 0 h 7426712"/>
              <a:gd name="connsiteX1" fmla="*/ 63 w 3772236"/>
              <a:gd name="connsiteY1" fmla="*/ 546410 h 7426712"/>
              <a:gd name="connsiteX2" fmla="*/ 111575 w 3772236"/>
              <a:gd name="connsiteY2" fmla="*/ 1148576 h 7426712"/>
              <a:gd name="connsiteX3" fmla="*/ 446112 w 3772236"/>
              <a:gd name="connsiteY3" fmla="*/ 1170878 h 7426712"/>
              <a:gd name="connsiteX4" fmla="*/ 513019 w 3772236"/>
              <a:gd name="connsiteY4" fmla="*/ 1572322 h 7426712"/>
              <a:gd name="connsiteX5" fmla="*/ 802951 w 3772236"/>
              <a:gd name="connsiteY5" fmla="*/ 1828800 h 7426712"/>
              <a:gd name="connsiteX6" fmla="*/ 1237848 w 3772236"/>
              <a:gd name="connsiteY6" fmla="*/ 1561171 h 7426712"/>
              <a:gd name="connsiteX7" fmla="*/ 1193243 w 3772236"/>
              <a:gd name="connsiteY7" fmla="*/ 2051825 h 7426712"/>
              <a:gd name="connsiteX8" fmla="*/ 1070580 w 3772236"/>
              <a:gd name="connsiteY8" fmla="*/ 2598234 h 7426712"/>
              <a:gd name="connsiteX9" fmla="*/ 903312 w 3772236"/>
              <a:gd name="connsiteY9" fmla="*/ 3111191 h 7426712"/>
              <a:gd name="connsiteX10" fmla="*/ 1037126 w 3772236"/>
              <a:gd name="connsiteY10" fmla="*/ 3367669 h 7426712"/>
              <a:gd name="connsiteX11" fmla="*/ 1706199 w 3772236"/>
              <a:gd name="connsiteY11" fmla="*/ 2988527 h 7426712"/>
              <a:gd name="connsiteX12" fmla="*/ 1639292 w 3772236"/>
              <a:gd name="connsiteY12" fmla="*/ 3501483 h 7426712"/>
              <a:gd name="connsiteX13" fmla="*/ 1327058 w 3772236"/>
              <a:gd name="connsiteY13" fmla="*/ 4103649 h 7426712"/>
              <a:gd name="connsiteX14" fmla="*/ 2085341 w 3772236"/>
              <a:gd name="connsiteY14" fmla="*/ 4114800 h 7426712"/>
              <a:gd name="connsiteX15" fmla="*/ 2107643 w 3772236"/>
              <a:gd name="connsiteY15" fmla="*/ 4348976 h 7426712"/>
              <a:gd name="connsiteX16" fmla="*/ 1806560 w 3772236"/>
              <a:gd name="connsiteY16" fmla="*/ 4928839 h 7426712"/>
              <a:gd name="connsiteX17" fmla="*/ 1749255 w 3772236"/>
              <a:gd name="connsiteY17" fmla="*/ 5278089 h 7426712"/>
              <a:gd name="connsiteX18" fmla="*/ 2263760 w 3772236"/>
              <a:gd name="connsiteY18" fmla="*/ 5207620 h 7426712"/>
              <a:gd name="connsiteX19" fmla="*/ 2442180 w 3772236"/>
              <a:gd name="connsiteY19" fmla="*/ 5452947 h 7426712"/>
              <a:gd name="connsiteX20" fmla="*/ 2442180 w 3772236"/>
              <a:gd name="connsiteY20" fmla="*/ 5865542 h 7426712"/>
              <a:gd name="connsiteX21" fmla="*/ 2676355 w 3772236"/>
              <a:gd name="connsiteY21" fmla="*/ 6099717 h 7426712"/>
              <a:gd name="connsiteX22" fmla="*/ 3401185 w 3772236"/>
              <a:gd name="connsiteY22" fmla="*/ 6222381 h 7426712"/>
              <a:gd name="connsiteX23" fmla="*/ 3664477 w 3772236"/>
              <a:gd name="connsiteY23" fmla="*/ 6776844 h 7426712"/>
              <a:gd name="connsiteX24" fmla="*/ 3746873 w 3772236"/>
              <a:gd name="connsiteY24" fmla="*/ 7426712 h 7426712"/>
              <a:gd name="connsiteX0" fmla="*/ 122726 w 3786779"/>
              <a:gd name="connsiteY0" fmla="*/ 0 h 7426712"/>
              <a:gd name="connsiteX1" fmla="*/ 63 w 3786779"/>
              <a:gd name="connsiteY1" fmla="*/ 546410 h 7426712"/>
              <a:gd name="connsiteX2" fmla="*/ 111575 w 3786779"/>
              <a:gd name="connsiteY2" fmla="*/ 1148576 h 7426712"/>
              <a:gd name="connsiteX3" fmla="*/ 446112 w 3786779"/>
              <a:gd name="connsiteY3" fmla="*/ 1170878 h 7426712"/>
              <a:gd name="connsiteX4" fmla="*/ 513019 w 3786779"/>
              <a:gd name="connsiteY4" fmla="*/ 1572322 h 7426712"/>
              <a:gd name="connsiteX5" fmla="*/ 802951 w 3786779"/>
              <a:gd name="connsiteY5" fmla="*/ 1828800 h 7426712"/>
              <a:gd name="connsiteX6" fmla="*/ 1237848 w 3786779"/>
              <a:gd name="connsiteY6" fmla="*/ 1561171 h 7426712"/>
              <a:gd name="connsiteX7" fmla="*/ 1193243 w 3786779"/>
              <a:gd name="connsiteY7" fmla="*/ 2051825 h 7426712"/>
              <a:gd name="connsiteX8" fmla="*/ 1070580 w 3786779"/>
              <a:gd name="connsiteY8" fmla="*/ 2598234 h 7426712"/>
              <a:gd name="connsiteX9" fmla="*/ 903312 w 3786779"/>
              <a:gd name="connsiteY9" fmla="*/ 3111191 h 7426712"/>
              <a:gd name="connsiteX10" fmla="*/ 1037126 w 3786779"/>
              <a:gd name="connsiteY10" fmla="*/ 3367669 h 7426712"/>
              <a:gd name="connsiteX11" fmla="*/ 1706199 w 3786779"/>
              <a:gd name="connsiteY11" fmla="*/ 2988527 h 7426712"/>
              <a:gd name="connsiteX12" fmla="*/ 1639292 w 3786779"/>
              <a:gd name="connsiteY12" fmla="*/ 3501483 h 7426712"/>
              <a:gd name="connsiteX13" fmla="*/ 1327058 w 3786779"/>
              <a:gd name="connsiteY13" fmla="*/ 4103649 h 7426712"/>
              <a:gd name="connsiteX14" fmla="*/ 2085341 w 3786779"/>
              <a:gd name="connsiteY14" fmla="*/ 4114800 h 7426712"/>
              <a:gd name="connsiteX15" fmla="*/ 2107643 w 3786779"/>
              <a:gd name="connsiteY15" fmla="*/ 4348976 h 7426712"/>
              <a:gd name="connsiteX16" fmla="*/ 1806560 w 3786779"/>
              <a:gd name="connsiteY16" fmla="*/ 4928839 h 7426712"/>
              <a:gd name="connsiteX17" fmla="*/ 1749255 w 3786779"/>
              <a:gd name="connsiteY17" fmla="*/ 5278089 h 7426712"/>
              <a:gd name="connsiteX18" fmla="*/ 2263760 w 3786779"/>
              <a:gd name="connsiteY18" fmla="*/ 5207620 h 7426712"/>
              <a:gd name="connsiteX19" fmla="*/ 2442180 w 3786779"/>
              <a:gd name="connsiteY19" fmla="*/ 5452947 h 7426712"/>
              <a:gd name="connsiteX20" fmla="*/ 2442180 w 3786779"/>
              <a:gd name="connsiteY20" fmla="*/ 5865542 h 7426712"/>
              <a:gd name="connsiteX21" fmla="*/ 2676355 w 3786779"/>
              <a:gd name="connsiteY21" fmla="*/ 6099717 h 7426712"/>
              <a:gd name="connsiteX22" fmla="*/ 3401185 w 3786779"/>
              <a:gd name="connsiteY22" fmla="*/ 6222381 h 7426712"/>
              <a:gd name="connsiteX23" fmla="*/ 3725437 w 3786779"/>
              <a:gd name="connsiteY23" fmla="*/ 6781924 h 7426712"/>
              <a:gd name="connsiteX24" fmla="*/ 3746873 w 3786779"/>
              <a:gd name="connsiteY24" fmla="*/ 7426712 h 7426712"/>
              <a:gd name="connsiteX0" fmla="*/ 122758 w 3786811"/>
              <a:gd name="connsiteY0" fmla="*/ 0 h 7426712"/>
              <a:gd name="connsiteX1" fmla="*/ 95 w 3786811"/>
              <a:gd name="connsiteY1" fmla="*/ 546410 h 7426712"/>
              <a:gd name="connsiteX2" fmla="*/ 111607 w 3786811"/>
              <a:gd name="connsiteY2" fmla="*/ 1148576 h 7426712"/>
              <a:gd name="connsiteX3" fmla="*/ 530811 w 3786811"/>
              <a:gd name="connsiteY3" fmla="*/ 1120078 h 7426712"/>
              <a:gd name="connsiteX4" fmla="*/ 513051 w 3786811"/>
              <a:gd name="connsiteY4" fmla="*/ 1572322 h 7426712"/>
              <a:gd name="connsiteX5" fmla="*/ 802983 w 3786811"/>
              <a:gd name="connsiteY5" fmla="*/ 1828800 h 7426712"/>
              <a:gd name="connsiteX6" fmla="*/ 1237880 w 3786811"/>
              <a:gd name="connsiteY6" fmla="*/ 1561171 h 7426712"/>
              <a:gd name="connsiteX7" fmla="*/ 1193275 w 3786811"/>
              <a:gd name="connsiteY7" fmla="*/ 2051825 h 7426712"/>
              <a:gd name="connsiteX8" fmla="*/ 1070612 w 3786811"/>
              <a:gd name="connsiteY8" fmla="*/ 2598234 h 7426712"/>
              <a:gd name="connsiteX9" fmla="*/ 903344 w 3786811"/>
              <a:gd name="connsiteY9" fmla="*/ 3111191 h 7426712"/>
              <a:gd name="connsiteX10" fmla="*/ 1037158 w 3786811"/>
              <a:gd name="connsiteY10" fmla="*/ 3367669 h 7426712"/>
              <a:gd name="connsiteX11" fmla="*/ 1706231 w 3786811"/>
              <a:gd name="connsiteY11" fmla="*/ 2988527 h 7426712"/>
              <a:gd name="connsiteX12" fmla="*/ 1639324 w 3786811"/>
              <a:gd name="connsiteY12" fmla="*/ 3501483 h 7426712"/>
              <a:gd name="connsiteX13" fmla="*/ 1327090 w 3786811"/>
              <a:gd name="connsiteY13" fmla="*/ 4103649 h 7426712"/>
              <a:gd name="connsiteX14" fmla="*/ 2085373 w 3786811"/>
              <a:gd name="connsiteY14" fmla="*/ 4114800 h 7426712"/>
              <a:gd name="connsiteX15" fmla="*/ 2107675 w 3786811"/>
              <a:gd name="connsiteY15" fmla="*/ 4348976 h 7426712"/>
              <a:gd name="connsiteX16" fmla="*/ 1806592 w 3786811"/>
              <a:gd name="connsiteY16" fmla="*/ 4928839 h 7426712"/>
              <a:gd name="connsiteX17" fmla="*/ 1749287 w 3786811"/>
              <a:gd name="connsiteY17" fmla="*/ 5278089 h 7426712"/>
              <a:gd name="connsiteX18" fmla="*/ 2263792 w 3786811"/>
              <a:gd name="connsiteY18" fmla="*/ 5207620 h 7426712"/>
              <a:gd name="connsiteX19" fmla="*/ 2442212 w 3786811"/>
              <a:gd name="connsiteY19" fmla="*/ 5452947 h 7426712"/>
              <a:gd name="connsiteX20" fmla="*/ 2442212 w 3786811"/>
              <a:gd name="connsiteY20" fmla="*/ 5865542 h 7426712"/>
              <a:gd name="connsiteX21" fmla="*/ 2676387 w 3786811"/>
              <a:gd name="connsiteY21" fmla="*/ 6099717 h 7426712"/>
              <a:gd name="connsiteX22" fmla="*/ 3401217 w 3786811"/>
              <a:gd name="connsiteY22" fmla="*/ 6222381 h 7426712"/>
              <a:gd name="connsiteX23" fmla="*/ 3725469 w 3786811"/>
              <a:gd name="connsiteY23" fmla="*/ 6781924 h 7426712"/>
              <a:gd name="connsiteX24" fmla="*/ 3746905 w 3786811"/>
              <a:gd name="connsiteY24" fmla="*/ 7426712 h 7426712"/>
              <a:gd name="connsiteX0" fmla="*/ 62862 w 3726915"/>
              <a:gd name="connsiteY0" fmla="*/ 0 h 7426712"/>
              <a:gd name="connsiteX1" fmla="*/ 7932 w 3726915"/>
              <a:gd name="connsiteY1" fmla="*/ 546410 h 7426712"/>
              <a:gd name="connsiteX2" fmla="*/ 51711 w 3726915"/>
              <a:gd name="connsiteY2" fmla="*/ 1148576 h 7426712"/>
              <a:gd name="connsiteX3" fmla="*/ 470915 w 3726915"/>
              <a:gd name="connsiteY3" fmla="*/ 1120078 h 7426712"/>
              <a:gd name="connsiteX4" fmla="*/ 453155 w 3726915"/>
              <a:gd name="connsiteY4" fmla="*/ 1572322 h 7426712"/>
              <a:gd name="connsiteX5" fmla="*/ 743087 w 3726915"/>
              <a:gd name="connsiteY5" fmla="*/ 1828800 h 7426712"/>
              <a:gd name="connsiteX6" fmla="*/ 1177984 w 3726915"/>
              <a:gd name="connsiteY6" fmla="*/ 1561171 h 7426712"/>
              <a:gd name="connsiteX7" fmla="*/ 1133379 w 3726915"/>
              <a:gd name="connsiteY7" fmla="*/ 2051825 h 7426712"/>
              <a:gd name="connsiteX8" fmla="*/ 1010716 w 3726915"/>
              <a:gd name="connsiteY8" fmla="*/ 2598234 h 7426712"/>
              <a:gd name="connsiteX9" fmla="*/ 843448 w 3726915"/>
              <a:gd name="connsiteY9" fmla="*/ 3111191 h 7426712"/>
              <a:gd name="connsiteX10" fmla="*/ 977262 w 3726915"/>
              <a:gd name="connsiteY10" fmla="*/ 3367669 h 7426712"/>
              <a:gd name="connsiteX11" fmla="*/ 1646335 w 3726915"/>
              <a:gd name="connsiteY11" fmla="*/ 2988527 h 7426712"/>
              <a:gd name="connsiteX12" fmla="*/ 1579428 w 3726915"/>
              <a:gd name="connsiteY12" fmla="*/ 3501483 h 7426712"/>
              <a:gd name="connsiteX13" fmla="*/ 1267194 w 3726915"/>
              <a:gd name="connsiteY13" fmla="*/ 4103649 h 7426712"/>
              <a:gd name="connsiteX14" fmla="*/ 2025477 w 3726915"/>
              <a:gd name="connsiteY14" fmla="*/ 4114800 h 7426712"/>
              <a:gd name="connsiteX15" fmla="*/ 2047779 w 3726915"/>
              <a:gd name="connsiteY15" fmla="*/ 4348976 h 7426712"/>
              <a:gd name="connsiteX16" fmla="*/ 1746696 w 3726915"/>
              <a:gd name="connsiteY16" fmla="*/ 4928839 h 7426712"/>
              <a:gd name="connsiteX17" fmla="*/ 1689391 w 3726915"/>
              <a:gd name="connsiteY17" fmla="*/ 5278089 h 7426712"/>
              <a:gd name="connsiteX18" fmla="*/ 2203896 w 3726915"/>
              <a:gd name="connsiteY18" fmla="*/ 5207620 h 7426712"/>
              <a:gd name="connsiteX19" fmla="*/ 2382316 w 3726915"/>
              <a:gd name="connsiteY19" fmla="*/ 5452947 h 7426712"/>
              <a:gd name="connsiteX20" fmla="*/ 2382316 w 3726915"/>
              <a:gd name="connsiteY20" fmla="*/ 5865542 h 7426712"/>
              <a:gd name="connsiteX21" fmla="*/ 2616491 w 3726915"/>
              <a:gd name="connsiteY21" fmla="*/ 6099717 h 7426712"/>
              <a:gd name="connsiteX22" fmla="*/ 3341321 w 3726915"/>
              <a:gd name="connsiteY22" fmla="*/ 6222381 h 7426712"/>
              <a:gd name="connsiteX23" fmla="*/ 3665573 w 3726915"/>
              <a:gd name="connsiteY23" fmla="*/ 6781924 h 7426712"/>
              <a:gd name="connsiteX24" fmla="*/ 3687009 w 3726915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16577 w 3765508"/>
              <a:gd name="connsiteY6" fmla="*/ 15611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15987"/>
              <a:gd name="connsiteY0" fmla="*/ 0 h 8849112"/>
              <a:gd name="connsiteX1" fmla="*/ 46525 w 3715987"/>
              <a:gd name="connsiteY1" fmla="*/ 546410 h 8849112"/>
              <a:gd name="connsiteX2" fmla="*/ 31037 w 3715987"/>
              <a:gd name="connsiteY2" fmla="*/ 1157043 h 8849112"/>
              <a:gd name="connsiteX3" fmla="*/ 509508 w 3715987"/>
              <a:gd name="connsiteY3" fmla="*/ 1120078 h 8849112"/>
              <a:gd name="connsiteX4" fmla="*/ 491748 w 3715987"/>
              <a:gd name="connsiteY4" fmla="*/ 1572322 h 8849112"/>
              <a:gd name="connsiteX5" fmla="*/ 781680 w 3715987"/>
              <a:gd name="connsiteY5" fmla="*/ 1828800 h 8849112"/>
              <a:gd name="connsiteX6" fmla="*/ 1292777 w 3715987"/>
              <a:gd name="connsiteY6" fmla="*/ 1611971 h 8849112"/>
              <a:gd name="connsiteX7" fmla="*/ 1265105 w 3715987"/>
              <a:gd name="connsiteY7" fmla="*/ 2128025 h 8849112"/>
              <a:gd name="connsiteX8" fmla="*/ 1049309 w 3715987"/>
              <a:gd name="connsiteY8" fmla="*/ 2598234 h 8849112"/>
              <a:gd name="connsiteX9" fmla="*/ 882041 w 3715987"/>
              <a:gd name="connsiteY9" fmla="*/ 3111191 h 8849112"/>
              <a:gd name="connsiteX10" fmla="*/ 1015855 w 3715987"/>
              <a:gd name="connsiteY10" fmla="*/ 3367669 h 8849112"/>
              <a:gd name="connsiteX11" fmla="*/ 1727262 w 3715987"/>
              <a:gd name="connsiteY11" fmla="*/ 3090127 h 8849112"/>
              <a:gd name="connsiteX12" fmla="*/ 1618021 w 3715987"/>
              <a:gd name="connsiteY12" fmla="*/ 3552283 h 8849112"/>
              <a:gd name="connsiteX13" fmla="*/ 1305787 w 3715987"/>
              <a:gd name="connsiteY13" fmla="*/ 4103649 h 8849112"/>
              <a:gd name="connsiteX14" fmla="*/ 2064070 w 3715987"/>
              <a:gd name="connsiteY14" fmla="*/ 4114800 h 8849112"/>
              <a:gd name="connsiteX15" fmla="*/ 2086372 w 3715987"/>
              <a:gd name="connsiteY15" fmla="*/ 4348976 h 8849112"/>
              <a:gd name="connsiteX16" fmla="*/ 1785289 w 3715987"/>
              <a:gd name="connsiteY16" fmla="*/ 4928839 h 8849112"/>
              <a:gd name="connsiteX17" fmla="*/ 1727984 w 3715987"/>
              <a:gd name="connsiteY17" fmla="*/ 5278089 h 8849112"/>
              <a:gd name="connsiteX18" fmla="*/ 2242489 w 3715987"/>
              <a:gd name="connsiteY18" fmla="*/ 5207620 h 8849112"/>
              <a:gd name="connsiteX19" fmla="*/ 2420909 w 3715987"/>
              <a:gd name="connsiteY19" fmla="*/ 5452947 h 8849112"/>
              <a:gd name="connsiteX20" fmla="*/ 2420909 w 3715987"/>
              <a:gd name="connsiteY20" fmla="*/ 5865542 h 8849112"/>
              <a:gd name="connsiteX21" fmla="*/ 2655084 w 3715987"/>
              <a:gd name="connsiteY21" fmla="*/ 6099717 h 8849112"/>
              <a:gd name="connsiteX22" fmla="*/ 3379914 w 3715987"/>
              <a:gd name="connsiteY22" fmla="*/ 6222381 h 8849112"/>
              <a:gd name="connsiteX23" fmla="*/ 3704166 w 3715987"/>
              <a:gd name="connsiteY23" fmla="*/ 6781924 h 8849112"/>
              <a:gd name="connsiteX24" fmla="*/ 3522402 w 3715987"/>
              <a:gd name="connsiteY24" fmla="*/ 8849112 h 8849112"/>
              <a:gd name="connsiteX0" fmla="*/ 101455 w 3731450"/>
              <a:gd name="connsiteY0" fmla="*/ 0 h 8595112"/>
              <a:gd name="connsiteX1" fmla="*/ 46525 w 3731450"/>
              <a:gd name="connsiteY1" fmla="*/ 546410 h 8595112"/>
              <a:gd name="connsiteX2" fmla="*/ 31037 w 3731450"/>
              <a:gd name="connsiteY2" fmla="*/ 1157043 h 8595112"/>
              <a:gd name="connsiteX3" fmla="*/ 509508 w 3731450"/>
              <a:gd name="connsiteY3" fmla="*/ 1120078 h 8595112"/>
              <a:gd name="connsiteX4" fmla="*/ 491748 w 3731450"/>
              <a:gd name="connsiteY4" fmla="*/ 1572322 h 8595112"/>
              <a:gd name="connsiteX5" fmla="*/ 781680 w 3731450"/>
              <a:gd name="connsiteY5" fmla="*/ 1828800 h 8595112"/>
              <a:gd name="connsiteX6" fmla="*/ 1292777 w 3731450"/>
              <a:gd name="connsiteY6" fmla="*/ 1611971 h 8595112"/>
              <a:gd name="connsiteX7" fmla="*/ 1265105 w 3731450"/>
              <a:gd name="connsiteY7" fmla="*/ 2128025 h 8595112"/>
              <a:gd name="connsiteX8" fmla="*/ 1049309 w 3731450"/>
              <a:gd name="connsiteY8" fmla="*/ 2598234 h 8595112"/>
              <a:gd name="connsiteX9" fmla="*/ 882041 w 3731450"/>
              <a:gd name="connsiteY9" fmla="*/ 3111191 h 8595112"/>
              <a:gd name="connsiteX10" fmla="*/ 1015855 w 3731450"/>
              <a:gd name="connsiteY10" fmla="*/ 3367669 h 8595112"/>
              <a:gd name="connsiteX11" fmla="*/ 1727262 w 3731450"/>
              <a:gd name="connsiteY11" fmla="*/ 3090127 h 8595112"/>
              <a:gd name="connsiteX12" fmla="*/ 1618021 w 3731450"/>
              <a:gd name="connsiteY12" fmla="*/ 3552283 h 8595112"/>
              <a:gd name="connsiteX13" fmla="*/ 1305787 w 3731450"/>
              <a:gd name="connsiteY13" fmla="*/ 4103649 h 8595112"/>
              <a:gd name="connsiteX14" fmla="*/ 2064070 w 3731450"/>
              <a:gd name="connsiteY14" fmla="*/ 4114800 h 8595112"/>
              <a:gd name="connsiteX15" fmla="*/ 2086372 w 3731450"/>
              <a:gd name="connsiteY15" fmla="*/ 4348976 h 8595112"/>
              <a:gd name="connsiteX16" fmla="*/ 1785289 w 3731450"/>
              <a:gd name="connsiteY16" fmla="*/ 4928839 h 8595112"/>
              <a:gd name="connsiteX17" fmla="*/ 1727984 w 3731450"/>
              <a:gd name="connsiteY17" fmla="*/ 5278089 h 8595112"/>
              <a:gd name="connsiteX18" fmla="*/ 2242489 w 3731450"/>
              <a:gd name="connsiteY18" fmla="*/ 5207620 h 8595112"/>
              <a:gd name="connsiteX19" fmla="*/ 2420909 w 3731450"/>
              <a:gd name="connsiteY19" fmla="*/ 5452947 h 8595112"/>
              <a:gd name="connsiteX20" fmla="*/ 2420909 w 3731450"/>
              <a:gd name="connsiteY20" fmla="*/ 5865542 h 8595112"/>
              <a:gd name="connsiteX21" fmla="*/ 2655084 w 3731450"/>
              <a:gd name="connsiteY21" fmla="*/ 6099717 h 8595112"/>
              <a:gd name="connsiteX22" fmla="*/ 3379914 w 3731450"/>
              <a:gd name="connsiteY22" fmla="*/ 6222381 h 8595112"/>
              <a:gd name="connsiteX23" fmla="*/ 3704166 w 3731450"/>
              <a:gd name="connsiteY23" fmla="*/ 6781924 h 8595112"/>
              <a:gd name="connsiteX24" fmla="*/ 3649402 w 3731450"/>
              <a:gd name="connsiteY24" fmla="*/ 8595112 h 8595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731450" h="8595112">
                <a:moveTo>
                  <a:pt x="101455" y="0"/>
                </a:moveTo>
                <a:cubicBezTo>
                  <a:pt x="127412" y="218130"/>
                  <a:pt x="48383" y="354981"/>
                  <a:pt x="46525" y="546410"/>
                </a:cubicBezTo>
                <a:cubicBezTo>
                  <a:pt x="44666" y="737839"/>
                  <a:pt x="-46127" y="1061432"/>
                  <a:pt x="31037" y="1157043"/>
                </a:cubicBezTo>
                <a:cubicBezTo>
                  <a:pt x="108201" y="1252654"/>
                  <a:pt x="432723" y="1050865"/>
                  <a:pt x="509508" y="1120078"/>
                </a:cubicBezTo>
                <a:cubicBezTo>
                  <a:pt x="586293" y="1189291"/>
                  <a:pt x="446386" y="1454202"/>
                  <a:pt x="491748" y="1572322"/>
                </a:cubicBezTo>
                <a:cubicBezTo>
                  <a:pt x="537110" y="1690442"/>
                  <a:pt x="648175" y="1822192"/>
                  <a:pt x="781680" y="1828800"/>
                </a:cubicBezTo>
                <a:cubicBezTo>
                  <a:pt x="915185" y="1835408"/>
                  <a:pt x="1212206" y="1562100"/>
                  <a:pt x="1292777" y="1611971"/>
                </a:cubicBezTo>
                <a:cubicBezTo>
                  <a:pt x="1373348" y="1661842"/>
                  <a:pt x="1305683" y="1963648"/>
                  <a:pt x="1265105" y="2128025"/>
                </a:cubicBezTo>
                <a:cubicBezTo>
                  <a:pt x="1224527" y="2292402"/>
                  <a:pt x="1113153" y="2434373"/>
                  <a:pt x="1049309" y="2598234"/>
                </a:cubicBezTo>
                <a:cubicBezTo>
                  <a:pt x="985465" y="2762095"/>
                  <a:pt x="887617" y="2982952"/>
                  <a:pt x="882041" y="3111191"/>
                </a:cubicBezTo>
                <a:cubicBezTo>
                  <a:pt x="876465" y="3239430"/>
                  <a:pt x="874985" y="3371180"/>
                  <a:pt x="1015855" y="3367669"/>
                </a:cubicBezTo>
                <a:cubicBezTo>
                  <a:pt x="1156725" y="3364158"/>
                  <a:pt x="1626901" y="3059358"/>
                  <a:pt x="1727262" y="3090127"/>
                </a:cubicBezTo>
                <a:cubicBezTo>
                  <a:pt x="1827623" y="3120896"/>
                  <a:pt x="1688267" y="3383363"/>
                  <a:pt x="1618021" y="3552283"/>
                </a:cubicBezTo>
                <a:cubicBezTo>
                  <a:pt x="1547775" y="3721203"/>
                  <a:pt x="1231446" y="4009896"/>
                  <a:pt x="1305787" y="4103649"/>
                </a:cubicBezTo>
                <a:cubicBezTo>
                  <a:pt x="1380129" y="4197402"/>
                  <a:pt x="1933973" y="4073912"/>
                  <a:pt x="2064070" y="4114800"/>
                </a:cubicBezTo>
                <a:cubicBezTo>
                  <a:pt x="2194167" y="4155688"/>
                  <a:pt x="2132836" y="4213303"/>
                  <a:pt x="2086372" y="4348976"/>
                </a:cubicBezTo>
                <a:cubicBezTo>
                  <a:pt x="2039909" y="4484649"/>
                  <a:pt x="1845020" y="4773987"/>
                  <a:pt x="1785289" y="4928839"/>
                </a:cubicBezTo>
                <a:cubicBezTo>
                  <a:pt x="1725558" y="5083691"/>
                  <a:pt x="1651784" y="5231626"/>
                  <a:pt x="1727984" y="5278089"/>
                </a:cubicBezTo>
                <a:cubicBezTo>
                  <a:pt x="1804184" y="5324553"/>
                  <a:pt x="2127001" y="5178477"/>
                  <a:pt x="2242489" y="5207620"/>
                </a:cubicBezTo>
                <a:cubicBezTo>
                  <a:pt x="2357977" y="5236763"/>
                  <a:pt x="2391172" y="5343293"/>
                  <a:pt x="2420909" y="5452947"/>
                </a:cubicBezTo>
                <a:cubicBezTo>
                  <a:pt x="2450646" y="5562601"/>
                  <a:pt x="2381880" y="5757747"/>
                  <a:pt x="2420909" y="5865542"/>
                </a:cubicBezTo>
                <a:cubicBezTo>
                  <a:pt x="2459938" y="5973337"/>
                  <a:pt x="2495250" y="6040244"/>
                  <a:pt x="2655084" y="6099717"/>
                </a:cubicBezTo>
                <a:cubicBezTo>
                  <a:pt x="2814918" y="6159190"/>
                  <a:pt x="3205067" y="6108680"/>
                  <a:pt x="3379914" y="6222381"/>
                </a:cubicBezTo>
                <a:cubicBezTo>
                  <a:pt x="3554761" y="6336082"/>
                  <a:pt x="3646551" y="6581202"/>
                  <a:pt x="3704166" y="6781924"/>
                </a:cubicBezTo>
                <a:cubicBezTo>
                  <a:pt x="3761781" y="6982646"/>
                  <a:pt x="3720831" y="8378159"/>
                  <a:pt x="3649402" y="8595112"/>
                </a:cubicBezTo>
              </a:path>
            </a:pathLst>
          </a:custGeom>
          <a:noFill/>
          <a:ln w="1270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11255EC2-7190-486E-6160-D3C9B04675AC}"/>
              </a:ext>
            </a:extLst>
          </p:cNvPr>
          <p:cNvGrpSpPr/>
          <p:nvPr/>
        </p:nvGrpSpPr>
        <p:grpSpPr>
          <a:xfrm>
            <a:off x="5967347" y="1526314"/>
            <a:ext cx="1154889" cy="620501"/>
            <a:chOff x="21074164" y="9834308"/>
            <a:chExt cx="1446020" cy="776921"/>
          </a:xfrm>
        </p:grpSpPr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C7F89ECF-88F4-F873-C5C0-B9E4CF93C7B3}"/>
                </a:ext>
              </a:extLst>
            </p:cNvPr>
            <p:cNvSpPr/>
            <p:nvPr/>
          </p:nvSpPr>
          <p:spPr>
            <a:xfrm>
              <a:off x="21074164" y="9869269"/>
              <a:ext cx="391639" cy="706998"/>
            </a:xfrm>
            <a:custGeom>
              <a:avLst/>
              <a:gdLst>
                <a:gd name="connsiteX0" fmla="*/ 246655 w 391639"/>
                <a:gd name="connsiteY0" fmla="*/ 237062 h 706998"/>
                <a:gd name="connsiteX1" fmla="*/ 314152 w 391639"/>
                <a:gd name="connsiteY1" fmla="*/ 237062 h 706998"/>
                <a:gd name="connsiteX2" fmla="*/ 337698 w 391639"/>
                <a:gd name="connsiteY2" fmla="*/ 221524 h 706998"/>
                <a:gd name="connsiteX3" fmla="*/ 316507 w 391639"/>
                <a:gd name="connsiteY3" fmla="*/ 212978 h 706998"/>
                <a:gd name="connsiteX4" fmla="*/ 251364 w 391639"/>
                <a:gd name="connsiteY4" fmla="*/ 212978 h 706998"/>
                <a:gd name="connsiteX5" fmla="*/ 267846 w 391639"/>
                <a:gd name="connsiteY5" fmla="*/ 124409 h 706998"/>
                <a:gd name="connsiteX6" fmla="*/ 286682 w 391639"/>
                <a:gd name="connsiteY6" fmla="*/ 43609 h 706998"/>
                <a:gd name="connsiteX7" fmla="*/ 323570 w 391639"/>
                <a:gd name="connsiteY7" fmla="*/ 17193 h 706998"/>
                <a:gd name="connsiteX8" fmla="*/ 362028 w 391639"/>
                <a:gd name="connsiteY8" fmla="*/ 31178 h 706998"/>
                <a:gd name="connsiteX9" fmla="*/ 319646 w 391639"/>
                <a:gd name="connsiteY9" fmla="*/ 73132 h 706998"/>
                <a:gd name="connsiteX10" fmla="*/ 348686 w 391639"/>
                <a:gd name="connsiteY10" fmla="*/ 100324 h 706998"/>
                <a:gd name="connsiteX11" fmla="*/ 391852 w 391639"/>
                <a:gd name="connsiteY11" fmla="*/ 53709 h 706998"/>
                <a:gd name="connsiteX12" fmla="*/ 323570 w 391639"/>
                <a:gd name="connsiteY12" fmla="*/ 101 h 706998"/>
                <a:gd name="connsiteX13" fmla="*/ 223894 w 391639"/>
                <a:gd name="connsiteY13" fmla="*/ 91001 h 706998"/>
                <a:gd name="connsiteX14" fmla="*/ 197994 w 391639"/>
                <a:gd name="connsiteY14" fmla="*/ 212978 h 706998"/>
                <a:gd name="connsiteX15" fmla="*/ 143840 w 391639"/>
                <a:gd name="connsiteY15" fmla="*/ 212978 h 706998"/>
                <a:gd name="connsiteX16" fmla="*/ 120294 w 391639"/>
                <a:gd name="connsiteY16" fmla="*/ 227739 h 706998"/>
                <a:gd name="connsiteX17" fmla="*/ 142270 w 391639"/>
                <a:gd name="connsiteY17" fmla="*/ 237062 h 706998"/>
                <a:gd name="connsiteX18" fmla="*/ 194070 w 391639"/>
                <a:gd name="connsiteY18" fmla="*/ 237062 h 706998"/>
                <a:gd name="connsiteX19" fmla="*/ 135207 w 391639"/>
                <a:gd name="connsiteY19" fmla="*/ 543946 h 706998"/>
                <a:gd name="connsiteX20" fmla="*/ 66925 w 391639"/>
                <a:gd name="connsiteY20" fmla="*/ 690008 h 706998"/>
                <a:gd name="connsiteX21" fmla="*/ 29252 w 391639"/>
                <a:gd name="connsiteY21" fmla="*/ 676023 h 706998"/>
                <a:gd name="connsiteX22" fmla="*/ 72419 w 391639"/>
                <a:gd name="connsiteY22" fmla="*/ 634069 h 706998"/>
                <a:gd name="connsiteX23" fmla="*/ 43379 w 391639"/>
                <a:gd name="connsiteY23" fmla="*/ 606877 h 706998"/>
                <a:gd name="connsiteX24" fmla="*/ 212 w 391639"/>
                <a:gd name="connsiteY24" fmla="*/ 653492 h 706998"/>
                <a:gd name="connsiteX25" fmla="*/ 66925 w 391639"/>
                <a:gd name="connsiteY25" fmla="*/ 707100 h 706998"/>
                <a:gd name="connsiteX26" fmla="*/ 155613 w 391639"/>
                <a:gd name="connsiteY26" fmla="*/ 631739 h 706998"/>
                <a:gd name="connsiteX27" fmla="*/ 199564 w 391639"/>
                <a:gd name="connsiteY27" fmla="*/ 483347 h 706998"/>
                <a:gd name="connsiteX28" fmla="*/ 246655 w 391639"/>
                <a:gd name="connsiteY28" fmla="*/ 237062 h 70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91639" h="706998">
                  <a:moveTo>
                    <a:pt x="246655" y="237062"/>
                  </a:moveTo>
                  <a:lnTo>
                    <a:pt x="314152" y="237062"/>
                  </a:lnTo>
                  <a:cubicBezTo>
                    <a:pt x="329849" y="237062"/>
                    <a:pt x="337698" y="237062"/>
                    <a:pt x="337698" y="221524"/>
                  </a:cubicBezTo>
                  <a:cubicBezTo>
                    <a:pt x="337698" y="212978"/>
                    <a:pt x="329849" y="212978"/>
                    <a:pt x="316507" y="212978"/>
                  </a:cubicBezTo>
                  <a:lnTo>
                    <a:pt x="251364" y="212978"/>
                  </a:lnTo>
                  <a:lnTo>
                    <a:pt x="267846" y="124409"/>
                  </a:lnTo>
                  <a:cubicBezTo>
                    <a:pt x="270985" y="108093"/>
                    <a:pt x="281973" y="52932"/>
                    <a:pt x="286682" y="43609"/>
                  </a:cubicBezTo>
                  <a:cubicBezTo>
                    <a:pt x="293746" y="28847"/>
                    <a:pt x="307089" y="17193"/>
                    <a:pt x="323570" y="17193"/>
                  </a:cubicBezTo>
                  <a:cubicBezTo>
                    <a:pt x="326710" y="17193"/>
                    <a:pt x="347116" y="17193"/>
                    <a:pt x="362028" y="31178"/>
                  </a:cubicBezTo>
                  <a:cubicBezTo>
                    <a:pt x="327495" y="34286"/>
                    <a:pt x="319646" y="61478"/>
                    <a:pt x="319646" y="73132"/>
                  </a:cubicBezTo>
                  <a:cubicBezTo>
                    <a:pt x="319646" y="91001"/>
                    <a:pt x="333773" y="100324"/>
                    <a:pt x="348686" y="100324"/>
                  </a:cubicBezTo>
                  <a:cubicBezTo>
                    <a:pt x="369092" y="100324"/>
                    <a:pt x="391852" y="83232"/>
                    <a:pt x="391852" y="53709"/>
                  </a:cubicBezTo>
                  <a:cubicBezTo>
                    <a:pt x="391852" y="17970"/>
                    <a:pt x="355749" y="101"/>
                    <a:pt x="323570" y="101"/>
                  </a:cubicBezTo>
                  <a:cubicBezTo>
                    <a:pt x="296886" y="101"/>
                    <a:pt x="247440" y="14086"/>
                    <a:pt x="223894" y="91001"/>
                  </a:cubicBezTo>
                  <a:cubicBezTo>
                    <a:pt x="219185" y="107316"/>
                    <a:pt x="216831" y="115086"/>
                    <a:pt x="197994" y="212978"/>
                  </a:cubicBezTo>
                  <a:lnTo>
                    <a:pt x="143840" y="212978"/>
                  </a:lnTo>
                  <a:cubicBezTo>
                    <a:pt x="128928" y="212978"/>
                    <a:pt x="120294" y="212978"/>
                    <a:pt x="120294" y="227739"/>
                  </a:cubicBezTo>
                  <a:cubicBezTo>
                    <a:pt x="120294" y="237062"/>
                    <a:pt x="127358" y="237062"/>
                    <a:pt x="142270" y="237062"/>
                  </a:cubicBezTo>
                  <a:lnTo>
                    <a:pt x="194070" y="237062"/>
                  </a:lnTo>
                  <a:lnTo>
                    <a:pt x="135207" y="543946"/>
                  </a:lnTo>
                  <a:cubicBezTo>
                    <a:pt x="121079" y="619308"/>
                    <a:pt x="107737" y="690008"/>
                    <a:pt x="66925" y="690008"/>
                  </a:cubicBezTo>
                  <a:cubicBezTo>
                    <a:pt x="63785" y="690008"/>
                    <a:pt x="44164" y="690008"/>
                    <a:pt x="29252" y="676023"/>
                  </a:cubicBezTo>
                  <a:cubicBezTo>
                    <a:pt x="65355" y="673692"/>
                    <a:pt x="72419" y="645723"/>
                    <a:pt x="72419" y="634069"/>
                  </a:cubicBezTo>
                  <a:cubicBezTo>
                    <a:pt x="72419" y="616200"/>
                    <a:pt x="58291" y="606877"/>
                    <a:pt x="43379" y="606877"/>
                  </a:cubicBezTo>
                  <a:cubicBezTo>
                    <a:pt x="22973" y="606877"/>
                    <a:pt x="212" y="623969"/>
                    <a:pt x="212" y="653492"/>
                  </a:cubicBezTo>
                  <a:cubicBezTo>
                    <a:pt x="212" y="688454"/>
                    <a:pt x="34746" y="707100"/>
                    <a:pt x="66925" y="707100"/>
                  </a:cubicBezTo>
                  <a:cubicBezTo>
                    <a:pt x="110091" y="707100"/>
                    <a:pt x="141485" y="661262"/>
                    <a:pt x="155613" y="631739"/>
                  </a:cubicBezTo>
                  <a:cubicBezTo>
                    <a:pt x="180728" y="582793"/>
                    <a:pt x="198779" y="488785"/>
                    <a:pt x="199564" y="483347"/>
                  </a:cubicBezTo>
                  <a:lnTo>
                    <a:pt x="246655" y="237062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A54234F3-5781-9D9A-AA86-3F002D922214}"/>
                </a:ext>
              </a:extLst>
            </p:cNvPr>
            <p:cNvSpPr/>
            <p:nvPr/>
          </p:nvSpPr>
          <p:spPr>
            <a:xfrm>
              <a:off x="21579000" y="9834308"/>
              <a:ext cx="182085" cy="776921"/>
            </a:xfrm>
            <a:custGeom>
              <a:avLst/>
              <a:gdLst>
                <a:gd name="connsiteX0" fmla="*/ 182303 w 182085"/>
                <a:gd name="connsiteY0" fmla="*/ 769254 h 776921"/>
                <a:gd name="connsiteX1" fmla="*/ 168961 w 182085"/>
                <a:gd name="connsiteY1" fmla="*/ 752162 h 776921"/>
                <a:gd name="connsiteX2" fmla="*/ 45740 w 182085"/>
                <a:gd name="connsiteY2" fmla="*/ 388562 h 776921"/>
                <a:gd name="connsiteX3" fmla="*/ 172100 w 182085"/>
                <a:gd name="connsiteY3" fmla="*/ 21078 h 776921"/>
                <a:gd name="connsiteX4" fmla="*/ 182303 w 182085"/>
                <a:gd name="connsiteY4" fmla="*/ 7870 h 776921"/>
                <a:gd name="connsiteX5" fmla="*/ 174455 w 182085"/>
                <a:gd name="connsiteY5" fmla="*/ 101 h 776921"/>
                <a:gd name="connsiteX6" fmla="*/ 49664 w 182085"/>
                <a:gd name="connsiteY6" fmla="*/ 151601 h 776921"/>
                <a:gd name="connsiteX7" fmla="*/ 218 w 182085"/>
                <a:gd name="connsiteY7" fmla="*/ 388562 h 776921"/>
                <a:gd name="connsiteX8" fmla="*/ 52018 w 182085"/>
                <a:gd name="connsiteY8" fmla="*/ 630962 h 776921"/>
                <a:gd name="connsiteX9" fmla="*/ 174455 w 182085"/>
                <a:gd name="connsiteY9" fmla="*/ 777023 h 776921"/>
                <a:gd name="connsiteX10" fmla="*/ 182303 w 182085"/>
                <a:gd name="connsiteY10" fmla="*/ 769254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03" y="769254"/>
                  </a:moveTo>
                  <a:cubicBezTo>
                    <a:pt x="182303" y="766923"/>
                    <a:pt x="182303" y="765369"/>
                    <a:pt x="168961" y="752162"/>
                  </a:cubicBezTo>
                  <a:cubicBezTo>
                    <a:pt x="70855" y="654269"/>
                    <a:pt x="45740" y="507431"/>
                    <a:pt x="45740" y="388562"/>
                  </a:cubicBezTo>
                  <a:cubicBezTo>
                    <a:pt x="45740" y="253378"/>
                    <a:pt x="75564" y="118193"/>
                    <a:pt x="172100" y="21078"/>
                  </a:cubicBezTo>
                  <a:cubicBezTo>
                    <a:pt x="182303" y="11755"/>
                    <a:pt x="182303" y="10201"/>
                    <a:pt x="182303" y="7870"/>
                  </a:cubicBezTo>
                  <a:cubicBezTo>
                    <a:pt x="182303" y="2432"/>
                    <a:pt x="179164" y="101"/>
                    <a:pt x="174455" y="101"/>
                  </a:cubicBezTo>
                  <a:cubicBezTo>
                    <a:pt x="166606" y="101"/>
                    <a:pt x="95970" y="52932"/>
                    <a:pt x="49664" y="151601"/>
                  </a:cubicBezTo>
                  <a:cubicBezTo>
                    <a:pt x="9637" y="237062"/>
                    <a:pt x="218" y="323301"/>
                    <a:pt x="218" y="388562"/>
                  </a:cubicBezTo>
                  <a:cubicBezTo>
                    <a:pt x="218" y="449162"/>
                    <a:pt x="8852" y="543170"/>
                    <a:pt x="52018" y="630962"/>
                  </a:cubicBezTo>
                  <a:cubicBezTo>
                    <a:pt x="99109" y="726523"/>
                    <a:pt x="166606" y="777023"/>
                    <a:pt x="174455" y="777023"/>
                  </a:cubicBezTo>
                  <a:cubicBezTo>
                    <a:pt x="179164" y="777023"/>
                    <a:pt x="182303" y="774692"/>
                    <a:pt x="182303" y="769254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92B4ECCF-77A1-D5A7-9EC7-1095FB2CA8D1}"/>
                </a:ext>
              </a:extLst>
            </p:cNvPr>
            <p:cNvSpPr/>
            <p:nvPr/>
          </p:nvSpPr>
          <p:spPr>
            <a:xfrm>
              <a:off x="21835559" y="10067384"/>
              <a:ext cx="441870" cy="500337"/>
            </a:xfrm>
            <a:custGeom>
              <a:avLst/>
              <a:gdLst>
                <a:gd name="connsiteX0" fmla="*/ 143850 w 441870"/>
                <a:gd name="connsiteY0" fmla="*/ 94109 h 500337"/>
                <a:gd name="connsiteX1" fmla="*/ 155622 w 441870"/>
                <a:gd name="connsiteY1" fmla="*/ 67693 h 500337"/>
                <a:gd name="connsiteX2" fmla="*/ 245095 w 441870"/>
                <a:gd name="connsiteY2" fmla="*/ 31178 h 500337"/>
                <a:gd name="connsiteX3" fmla="*/ 341632 w 441870"/>
                <a:gd name="connsiteY3" fmla="*/ 176462 h 500337"/>
                <a:gd name="connsiteX4" fmla="*/ 235677 w 441870"/>
                <a:gd name="connsiteY4" fmla="*/ 326408 h 500337"/>
                <a:gd name="connsiteX5" fmla="*/ 152483 w 441870"/>
                <a:gd name="connsiteY5" fmla="*/ 284455 h 500337"/>
                <a:gd name="connsiteX6" fmla="*/ 143850 w 441870"/>
                <a:gd name="connsiteY6" fmla="*/ 258816 h 500337"/>
                <a:gd name="connsiteX7" fmla="*/ 143850 w 441870"/>
                <a:gd name="connsiteY7" fmla="*/ 94109 h 500337"/>
                <a:gd name="connsiteX8" fmla="*/ 143850 w 441870"/>
                <a:gd name="connsiteY8" fmla="*/ 319416 h 500337"/>
                <a:gd name="connsiteX9" fmla="*/ 244310 w 441870"/>
                <a:gd name="connsiteY9" fmla="*/ 354378 h 500337"/>
                <a:gd name="connsiteX10" fmla="*/ 442092 w 441870"/>
                <a:gd name="connsiteY10" fmla="*/ 176462 h 500337"/>
                <a:gd name="connsiteX11" fmla="*/ 257653 w 441870"/>
                <a:gd name="connsiteY11" fmla="*/ 101 h 500337"/>
                <a:gd name="connsiteX12" fmla="*/ 139141 w 441870"/>
                <a:gd name="connsiteY12" fmla="*/ 38170 h 500337"/>
                <a:gd name="connsiteX13" fmla="*/ 139141 w 441870"/>
                <a:gd name="connsiteY13" fmla="*/ 101 h 500337"/>
                <a:gd name="connsiteX14" fmla="*/ 222 w 441870"/>
                <a:gd name="connsiteY14" fmla="*/ 6317 h 500337"/>
                <a:gd name="connsiteX15" fmla="*/ 222 w 441870"/>
                <a:gd name="connsiteY15" fmla="*/ 42832 h 500337"/>
                <a:gd name="connsiteX16" fmla="*/ 54377 w 441870"/>
                <a:gd name="connsiteY16" fmla="*/ 72355 h 500337"/>
                <a:gd name="connsiteX17" fmla="*/ 54377 w 441870"/>
                <a:gd name="connsiteY17" fmla="*/ 463924 h 500337"/>
                <a:gd name="connsiteX18" fmla="*/ 222 w 441870"/>
                <a:gd name="connsiteY18" fmla="*/ 463924 h 500337"/>
                <a:gd name="connsiteX19" fmla="*/ 222 w 441870"/>
                <a:gd name="connsiteY19" fmla="*/ 500439 h 500337"/>
                <a:gd name="connsiteX20" fmla="*/ 99113 w 441870"/>
                <a:gd name="connsiteY20" fmla="*/ 498108 h 500337"/>
                <a:gd name="connsiteX21" fmla="*/ 198004 w 441870"/>
                <a:gd name="connsiteY21" fmla="*/ 500439 h 500337"/>
                <a:gd name="connsiteX22" fmla="*/ 198004 w 441870"/>
                <a:gd name="connsiteY22" fmla="*/ 463924 h 500337"/>
                <a:gd name="connsiteX23" fmla="*/ 143850 w 441870"/>
                <a:gd name="connsiteY23" fmla="*/ 463924 h 500337"/>
                <a:gd name="connsiteX24" fmla="*/ 143850 w 441870"/>
                <a:gd name="connsiteY24" fmla="*/ 319416 h 50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1870" h="500337">
                  <a:moveTo>
                    <a:pt x="143850" y="94109"/>
                  </a:moveTo>
                  <a:cubicBezTo>
                    <a:pt x="143850" y="79347"/>
                    <a:pt x="144634" y="78570"/>
                    <a:pt x="155622" y="67693"/>
                  </a:cubicBezTo>
                  <a:cubicBezTo>
                    <a:pt x="187016" y="35840"/>
                    <a:pt x="227829" y="31178"/>
                    <a:pt x="245095" y="31178"/>
                  </a:cubicBezTo>
                  <a:cubicBezTo>
                    <a:pt x="297680" y="31178"/>
                    <a:pt x="341632" y="78570"/>
                    <a:pt x="341632" y="176462"/>
                  </a:cubicBezTo>
                  <a:cubicBezTo>
                    <a:pt x="341632" y="286008"/>
                    <a:pt x="286692" y="326408"/>
                    <a:pt x="235677" y="326408"/>
                  </a:cubicBezTo>
                  <a:cubicBezTo>
                    <a:pt x="224689" y="326408"/>
                    <a:pt x="187801" y="326408"/>
                    <a:pt x="152483" y="284455"/>
                  </a:cubicBezTo>
                  <a:cubicBezTo>
                    <a:pt x="143850" y="274355"/>
                    <a:pt x="143850" y="273578"/>
                    <a:pt x="143850" y="258816"/>
                  </a:cubicBezTo>
                  <a:lnTo>
                    <a:pt x="143850" y="94109"/>
                  </a:lnTo>
                  <a:close/>
                  <a:moveTo>
                    <a:pt x="143850" y="319416"/>
                  </a:moveTo>
                  <a:cubicBezTo>
                    <a:pt x="177598" y="346608"/>
                    <a:pt x="212132" y="354378"/>
                    <a:pt x="244310" y="354378"/>
                  </a:cubicBezTo>
                  <a:cubicBezTo>
                    <a:pt x="362038" y="354378"/>
                    <a:pt x="442092" y="284455"/>
                    <a:pt x="442092" y="176462"/>
                  </a:cubicBezTo>
                  <a:cubicBezTo>
                    <a:pt x="442092" y="73132"/>
                    <a:pt x="370671" y="101"/>
                    <a:pt x="257653" y="101"/>
                  </a:cubicBezTo>
                  <a:cubicBezTo>
                    <a:pt x="198789" y="101"/>
                    <a:pt x="157192" y="24186"/>
                    <a:pt x="139141" y="38170"/>
                  </a:cubicBezTo>
                  <a:lnTo>
                    <a:pt x="139141" y="101"/>
                  </a:lnTo>
                  <a:lnTo>
                    <a:pt x="222" y="6317"/>
                  </a:lnTo>
                  <a:lnTo>
                    <a:pt x="222" y="42832"/>
                  </a:lnTo>
                  <a:cubicBezTo>
                    <a:pt x="48883" y="42832"/>
                    <a:pt x="54377" y="42832"/>
                    <a:pt x="54377" y="72355"/>
                  </a:cubicBezTo>
                  <a:lnTo>
                    <a:pt x="54377" y="463924"/>
                  </a:lnTo>
                  <a:lnTo>
                    <a:pt x="222" y="463924"/>
                  </a:lnTo>
                  <a:lnTo>
                    <a:pt x="222" y="500439"/>
                  </a:lnTo>
                  <a:cubicBezTo>
                    <a:pt x="22198" y="499662"/>
                    <a:pt x="69289" y="498108"/>
                    <a:pt x="99113" y="498108"/>
                  </a:cubicBezTo>
                  <a:cubicBezTo>
                    <a:pt x="129722" y="498108"/>
                    <a:pt x="176028" y="499662"/>
                    <a:pt x="198004" y="500439"/>
                  </a:cubicBezTo>
                  <a:lnTo>
                    <a:pt x="198004" y="463924"/>
                  </a:lnTo>
                  <a:lnTo>
                    <a:pt x="143850" y="463924"/>
                  </a:lnTo>
                  <a:lnTo>
                    <a:pt x="143850" y="319416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8C6EDA25-DD7E-DB52-EE4B-321F170C1683}"/>
                </a:ext>
              </a:extLst>
            </p:cNvPr>
            <p:cNvSpPr/>
            <p:nvPr/>
          </p:nvSpPr>
          <p:spPr>
            <a:xfrm>
              <a:off x="22338099" y="9834308"/>
              <a:ext cx="182085" cy="776921"/>
            </a:xfrm>
            <a:custGeom>
              <a:avLst/>
              <a:gdLst>
                <a:gd name="connsiteX0" fmla="*/ 182318 w 182085"/>
                <a:gd name="connsiteY0" fmla="*/ 388562 h 776921"/>
                <a:gd name="connsiteX1" fmla="*/ 130518 w 182085"/>
                <a:gd name="connsiteY1" fmla="*/ 146163 h 776921"/>
                <a:gd name="connsiteX2" fmla="*/ 8081 w 182085"/>
                <a:gd name="connsiteY2" fmla="*/ 101 h 776921"/>
                <a:gd name="connsiteX3" fmla="*/ 233 w 182085"/>
                <a:gd name="connsiteY3" fmla="*/ 7870 h 776921"/>
                <a:gd name="connsiteX4" fmla="*/ 15145 w 182085"/>
                <a:gd name="connsiteY4" fmla="*/ 25740 h 776921"/>
                <a:gd name="connsiteX5" fmla="*/ 136797 w 182085"/>
                <a:gd name="connsiteY5" fmla="*/ 388562 h 776921"/>
                <a:gd name="connsiteX6" fmla="*/ 10436 w 182085"/>
                <a:gd name="connsiteY6" fmla="*/ 756046 h 776921"/>
                <a:gd name="connsiteX7" fmla="*/ 233 w 182085"/>
                <a:gd name="connsiteY7" fmla="*/ 769254 h 776921"/>
                <a:gd name="connsiteX8" fmla="*/ 8081 w 182085"/>
                <a:gd name="connsiteY8" fmla="*/ 777023 h 776921"/>
                <a:gd name="connsiteX9" fmla="*/ 132872 w 182085"/>
                <a:gd name="connsiteY9" fmla="*/ 625523 h 776921"/>
                <a:gd name="connsiteX10" fmla="*/ 182318 w 182085"/>
                <a:gd name="connsiteY10" fmla="*/ 388562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18" y="388562"/>
                  </a:moveTo>
                  <a:cubicBezTo>
                    <a:pt x="182318" y="327962"/>
                    <a:pt x="173684" y="233955"/>
                    <a:pt x="130518" y="146163"/>
                  </a:cubicBezTo>
                  <a:cubicBezTo>
                    <a:pt x="83427" y="50601"/>
                    <a:pt x="15930" y="101"/>
                    <a:pt x="8081" y="101"/>
                  </a:cubicBezTo>
                  <a:cubicBezTo>
                    <a:pt x="3372" y="101"/>
                    <a:pt x="233" y="3209"/>
                    <a:pt x="233" y="7870"/>
                  </a:cubicBezTo>
                  <a:cubicBezTo>
                    <a:pt x="233" y="10201"/>
                    <a:pt x="233" y="11755"/>
                    <a:pt x="15145" y="25740"/>
                  </a:cubicBezTo>
                  <a:cubicBezTo>
                    <a:pt x="92060" y="102655"/>
                    <a:pt x="136797" y="226185"/>
                    <a:pt x="136797" y="388562"/>
                  </a:cubicBezTo>
                  <a:cubicBezTo>
                    <a:pt x="136797" y="521416"/>
                    <a:pt x="107757" y="658154"/>
                    <a:pt x="10436" y="756046"/>
                  </a:cubicBezTo>
                  <a:cubicBezTo>
                    <a:pt x="233" y="765369"/>
                    <a:pt x="233" y="766923"/>
                    <a:pt x="233" y="769254"/>
                  </a:cubicBezTo>
                  <a:cubicBezTo>
                    <a:pt x="233" y="773915"/>
                    <a:pt x="3372" y="777023"/>
                    <a:pt x="8081" y="777023"/>
                  </a:cubicBezTo>
                  <a:cubicBezTo>
                    <a:pt x="15930" y="777023"/>
                    <a:pt x="86566" y="724192"/>
                    <a:pt x="132872" y="625523"/>
                  </a:cubicBezTo>
                  <a:cubicBezTo>
                    <a:pt x="172900" y="540062"/>
                    <a:pt x="182318" y="453824"/>
                    <a:pt x="182318" y="388562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50" name="直接连接符 49">
            <a:extLst>
              <a:ext uri="{FF2B5EF4-FFF2-40B4-BE49-F238E27FC236}">
                <a16:creationId xmlns:a16="http://schemas.microsoft.com/office/drawing/2014/main" id="{5399933D-111C-4BE4-653C-BABBDC6E46A7}"/>
              </a:ext>
            </a:extLst>
          </p:cNvPr>
          <p:cNvCxnSpPr>
            <a:cxnSpLocks/>
          </p:cNvCxnSpPr>
          <p:nvPr/>
        </p:nvCxnSpPr>
        <p:spPr>
          <a:xfrm flipV="1">
            <a:off x="4551266" y="3142491"/>
            <a:ext cx="1383678" cy="1536735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1" name="直接连接符 50">
            <a:extLst>
              <a:ext uri="{FF2B5EF4-FFF2-40B4-BE49-F238E27FC236}">
                <a16:creationId xmlns:a16="http://schemas.microsoft.com/office/drawing/2014/main" id="{A4098A14-DED0-A4C4-B7AA-E6CD980F5DDC}"/>
              </a:ext>
            </a:extLst>
          </p:cNvPr>
          <p:cNvCxnSpPr>
            <a:cxnSpLocks/>
          </p:cNvCxnSpPr>
          <p:nvPr/>
        </p:nvCxnSpPr>
        <p:spPr>
          <a:xfrm flipV="1">
            <a:off x="5321812" y="3910858"/>
            <a:ext cx="1403818" cy="1517514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2" name="直接连接符 51">
            <a:extLst>
              <a:ext uri="{FF2B5EF4-FFF2-40B4-BE49-F238E27FC236}">
                <a16:creationId xmlns:a16="http://schemas.microsoft.com/office/drawing/2014/main" id="{42E97E88-0438-18B1-9957-0C1BFF18C049}"/>
              </a:ext>
            </a:extLst>
          </p:cNvPr>
          <p:cNvCxnSpPr>
            <a:cxnSpLocks/>
          </p:cNvCxnSpPr>
          <p:nvPr/>
        </p:nvCxnSpPr>
        <p:spPr>
          <a:xfrm flipV="1">
            <a:off x="6188108" y="5548171"/>
            <a:ext cx="751044" cy="76720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3" name="直接连接符 52">
            <a:extLst>
              <a:ext uri="{FF2B5EF4-FFF2-40B4-BE49-F238E27FC236}">
                <a16:creationId xmlns:a16="http://schemas.microsoft.com/office/drawing/2014/main" id="{1B3B9195-9978-B762-E959-8A977B8A97E3}"/>
              </a:ext>
            </a:extLst>
          </p:cNvPr>
          <p:cNvCxnSpPr>
            <a:cxnSpLocks/>
          </p:cNvCxnSpPr>
          <p:nvPr/>
        </p:nvCxnSpPr>
        <p:spPr>
          <a:xfrm flipV="1">
            <a:off x="7038594" y="6386702"/>
            <a:ext cx="722827" cy="71258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9C174B0E-733F-4FB9-CB0F-77C00F90C484}"/>
              </a:ext>
            </a:extLst>
          </p:cNvPr>
          <p:cNvGrpSpPr/>
          <p:nvPr/>
        </p:nvGrpSpPr>
        <p:grpSpPr>
          <a:xfrm>
            <a:off x="9602847" y="8058240"/>
            <a:ext cx="2271349" cy="620501"/>
            <a:chOff x="11415313" y="9335212"/>
            <a:chExt cx="2271349" cy="620501"/>
          </a:xfrm>
        </p:grpSpPr>
        <p:grpSp>
          <p:nvGrpSpPr>
            <p:cNvPr id="73" name="组合 72">
              <a:extLst>
                <a:ext uri="{FF2B5EF4-FFF2-40B4-BE49-F238E27FC236}">
                  <a16:creationId xmlns:a16="http://schemas.microsoft.com/office/drawing/2014/main" id="{F3625329-15D3-982C-D1E8-29186554960A}"/>
                </a:ext>
              </a:extLst>
            </p:cNvPr>
            <p:cNvGrpSpPr/>
            <p:nvPr/>
          </p:nvGrpSpPr>
          <p:grpSpPr>
            <a:xfrm>
              <a:off x="11983151" y="9467003"/>
              <a:ext cx="531249" cy="376950"/>
              <a:chOff x="-3163901" y="8920564"/>
              <a:chExt cx="531249" cy="376950"/>
            </a:xfrm>
          </p:grpSpPr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B7A83A80-3DAD-BB8C-4B00-A69F7939C5FE}"/>
                  </a:ext>
                </a:extLst>
              </p:cNvPr>
              <p:cNvSpPr/>
              <p:nvPr/>
            </p:nvSpPr>
            <p:spPr>
              <a:xfrm>
                <a:off x="-3163901" y="8920564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2E5AD0B6-F8DB-5D59-1638-34F363709DE1}"/>
                  </a:ext>
                </a:extLst>
              </p:cNvPr>
              <p:cNvSpPr/>
              <p:nvPr/>
            </p:nvSpPr>
            <p:spPr>
              <a:xfrm>
                <a:off x="-2792046" y="9091069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5" name="组合 74">
              <a:extLst>
                <a:ext uri="{FF2B5EF4-FFF2-40B4-BE49-F238E27FC236}">
                  <a16:creationId xmlns:a16="http://schemas.microsoft.com/office/drawing/2014/main" id="{EBDBE24F-345E-88C3-C228-51BC373ACE88}"/>
                </a:ext>
              </a:extLst>
            </p:cNvPr>
            <p:cNvGrpSpPr/>
            <p:nvPr/>
          </p:nvGrpSpPr>
          <p:grpSpPr>
            <a:xfrm>
              <a:off x="11415313" y="9335212"/>
              <a:ext cx="2271349" cy="620501"/>
              <a:chOff x="21074164" y="9834308"/>
              <a:chExt cx="2843925" cy="776921"/>
            </a:xfrm>
          </p:grpSpPr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6EFABE5E-BB0E-5F05-3741-9163B0C4998A}"/>
                  </a:ext>
                </a:extLst>
              </p:cNvPr>
              <p:cNvSpPr/>
              <p:nvPr/>
            </p:nvSpPr>
            <p:spPr>
              <a:xfrm>
                <a:off x="21074164" y="9869269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任意多边形: 形状 77">
                <a:extLst>
                  <a:ext uri="{FF2B5EF4-FFF2-40B4-BE49-F238E27FC236}">
                    <a16:creationId xmlns:a16="http://schemas.microsoft.com/office/drawing/2014/main" id="{212FD01F-A716-7B42-0828-907B9D62AA55}"/>
                  </a:ext>
                </a:extLst>
              </p:cNvPr>
              <p:cNvSpPr/>
              <p:nvPr/>
            </p:nvSpPr>
            <p:spPr>
              <a:xfrm>
                <a:off x="21579000" y="9834308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DFAC9E1E-33CE-D3A0-B33C-65F2C3AE09D1}"/>
                  </a:ext>
                </a:extLst>
              </p:cNvPr>
              <p:cNvSpPr/>
              <p:nvPr/>
            </p:nvSpPr>
            <p:spPr>
              <a:xfrm>
                <a:off x="22466353" y="9834308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7383EE5-7BBE-EC7F-4422-A2890B3ECE50}"/>
                  </a:ext>
                </a:extLst>
              </p:cNvPr>
              <p:cNvSpPr/>
              <p:nvPr/>
            </p:nvSpPr>
            <p:spPr>
              <a:xfrm>
                <a:off x="22850738" y="10131869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D316447A-93BC-77BC-601A-15BD2738CD20}"/>
                  </a:ext>
                </a:extLst>
              </p:cNvPr>
              <p:cNvSpPr/>
              <p:nvPr/>
            </p:nvSpPr>
            <p:spPr>
              <a:xfrm>
                <a:off x="23587668" y="9899569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3655385" y="3813162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4399045" y="4546685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6087681" y="6123047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5167810" y="5282924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6886479" y="693518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7727439" y="7736623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54" name="直接连接符 53">
            <a:extLst>
              <a:ext uri="{FF2B5EF4-FFF2-40B4-BE49-F238E27FC236}">
                <a16:creationId xmlns:a16="http://schemas.microsoft.com/office/drawing/2014/main" id="{5F2F1B89-80BE-7FEC-9624-0F222DFD208F}"/>
              </a:ext>
            </a:extLst>
          </p:cNvPr>
          <p:cNvCxnSpPr>
            <a:cxnSpLocks/>
          </p:cNvCxnSpPr>
          <p:nvPr/>
        </p:nvCxnSpPr>
        <p:spPr>
          <a:xfrm flipV="1">
            <a:off x="7866855" y="7788167"/>
            <a:ext cx="109639" cy="101585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09" name="椭圆 108">
            <a:extLst>
              <a:ext uri="{FF2B5EF4-FFF2-40B4-BE49-F238E27FC236}">
                <a16:creationId xmlns:a16="http://schemas.microsoft.com/office/drawing/2014/main" id="{A58973CF-19DE-D965-1BA0-3BEB5B2C7018}"/>
              </a:ext>
            </a:extLst>
          </p:cNvPr>
          <p:cNvSpPr/>
          <p:nvPr/>
        </p:nvSpPr>
        <p:spPr>
          <a:xfrm>
            <a:off x="8602632" y="8585411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56" name="直接连接符 55">
            <a:extLst>
              <a:ext uri="{FF2B5EF4-FFF2-40B4-BE49-F238E27FC236}">
                <a16:creationId xmlns:a16="http://schemas.microsoft.com/office/drawing/2014/main" id="{6DA9511F-BE2F-CD84-1E6C-6D1F048CE943}"/>
              </a:ext>
            </a:extLst>
          </p:cNvPr>
          <p:cNvCxnSpPr>
            <a:cxnSpLocks/>
          </p:cNvCxnSpPr>
          <p:nvPr/>
        </p:nvCxnSpPr>
        <p:spPr>
          <a:xfrm flipV="1">
            <a:off x="8745815" y="8407662"/>
            <a:ext cx="332765" cy="316006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7AF09593-1D1F-5C22-7B51-F09400C62DBD}"/>
              </a:ext>
            </a:extLst>
          </p:cNvPr>
          <p:cNvGrpSpPr/>
          <p:nvPr/>
        </p:nvGrpSpPr>
        <p:grpSpPr>
          <a:xfrm>
            <a:off x="11675513" y="10422499"/>
            <a:ext cx="3091508" cy="844561"/>
            <a:chOff x="9248365" y="10445062"/>
            <a:chExt cx="2271349" cy="620504"/>
          </a:xfrm>
          <a:effectLst>
            <a:outerShdw blurRad="50800" dist="50800" dir="2700000" algn="tl" rotWithShape="0">
              <a:prstClr val="black">
                <a:alpha val="75000"/>
              </a:prstClr>
            </a:outerShdw>
          </a:effectLst>
        </p:grpSpPr>
        <p:grpSp>
          <p:nvGrpSpPr>
            <p:cNvPr id="67" name="组合 66">
              <a:extLst>
                <a:ext uri="{FF2B5EF4-FFF2-40B4-BE49-F238E27FC236}">
                  <a16:creationId xmlns:a16="http://schemas.microsoft.com/office/drawing/2014/main" id="{9C396876-149D-E35F-A302-67E6C06A7A67}"/>
                </a:ext>
              </a:extLst>
            </p:cNvPr>
            <p:cNvGrpSpPr/>
            <p:nvPr/>
          </p:nvGrpSpPr>
          <p:grpSpPr>
            <a:xfrm>
              <a:off x="9816204" y="10576839"/>
              <a:ext cx="531250" cy="376950"/>
              <a:chOff x="-5330848" y="10030400"/>
              <a:chExt cx="531250" cy="376950"/>
            </a:xfrm>
          </p:grpSpPr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4709230D-9C1D-2D8E-2BA6-E38E89B5E0BA}"/>
                  </a:ext>
                </a:extLst>
              </p:cNvPr>
              <p:cNvSpPr/>
              <p:nvPr/>
            </p:nvSpPr>
            <p:spPr>
              <a:xfrm>
                <a:off x="-5330848" y="10030400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DD74F89-7026-298E-9FB3-0AD86B5166C8}"/>
                  </a:ext>
                </a:extLst>
              </p:cNvPr>
              <p:cNvSpPr/>
              <p:nvPr/>
            </p:nvSpPr>
            <p:spPr>
              <a:xfrm>
                <a:off x="-4958992" y="10200906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组合 67">
              <a:extLst>
                <a:ext uri="{FF2B5EF4-FFF2-40B4-BE49-F238E27FC236}">
                  <a16:creationId xmlns:a16="http://schemas.microsoft.com/office/drawing/2014/main" id="{EE54C101-4BD9-0428-A7E6-CD678CCD6883}"/>
                </a:ext>
              </a:extLst>
            </p:cNvPr>
            <p:cNvGrpSpPr/>
            <p:nvPr/>
          </p:nvGrpSpPr>
          <p:grpSpPr>
            <a:xfrm>
              <a:off x="9248365" y="10445062"/>
              <a:ext cx="2271349" cy="620504"/>
              <a:chOff x="18360958" y="11223926"/>
              <a:chExt cx="2843925" cy="776924"/>
            </a:xfrm>
          </p:grpSpPr>
          <p:sp>
            <p:nvSpPr>
              <p:cNvPr id="70" name="任意多边形: 形状 69">
                <a:extLst>
                  <a:ext uri="{FF2B5EF4-FFF2-40B4-BE49-F238E27FC236}">
                    <a16:creationId xmlns:a16="http://schemas.microsoft.com/office/drawing/2014/main" id="{75227577-BAF9-8F24-CD4A-4500DA91ACB5}"/>
                  </a:ext>
                </a:extLst>
              </p:cNvPr>
              <p:cNvSpPr/>
              <p:nvPr/>
            </p:nvSpPr>
            <p:spPr>
              <a:xfrm>
                <a:off x="18360958" y="11258891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任意多边形: 形状 73">
                <a:extLst>
                  <a:ext uri="{FF2B5EF4-FFF2-40B4-BE49-F238E27FC236}">
                    <a16:creationId xmlns:a16="http://schemas.microsoft.com/office/drawing/2014/main" id="{0C341450-ACD8-04FF-9E03-1109927D47A7}"/>
                  </a:ext>
                </a:extLst>
              </p:cNvPr>
              <p:cNvSpPr/>
              <p:nvPr/>
            </p:nvSpPr>
            <p:spPr>
              <a:xfrm>
                <a:off x="18865791" y="11223926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85E4F174-A52C-242E-5094-6F64FDC49AB7}"/>
                  </a:ext>
                </a:extLst>
              </p:cNvPr>
              <p:cNvSpPr/>
              <p:nvPr/>
            </p:nvSpPr>
            <p:spPr>
              <a:xfrm>
                <a:off x="19753145" y="11223929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任意多边形: 形状 78">
                <a:extLst>
                  <a:ext uri="{FF2B5EF4-FFF2-40B4-BE49-F238E27FC236}">
                    <a16:creationId xmlns:a16="http://schemas.microsoft.com/office/drawing/2014/main" id="{AE18A6E0-61E9-1CA7-DAB5-78EDA83636FB}"/>
                  </a:ext>
                </a:extLst>
              </p:cNvPr>
              <p:cNvSpPr/>
              <p:nvPr/>
            </p:nvSpPr>
            <p:spPr>
              <a:xfrm>
                <a:off x="20137534" y="11521486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任意多边形: 形状 79">
                <a:extLst>
                  <a:ext uri="{FF2B5EF4-FFF2-40B4-BE49-F238E27FC236}">
                    <a16:creationId xmlns:a16="http://schemas.microsoft.com/office/drawing/2014/main" id="{FEA4DA29-1DC6-E9CA-12F1-8FE7B725547E}"/>
                  </a:ext>
                </a:extLst>
              </p:cNvPr>
              <p:cNvSpPr/>
              <p:nvPr/>
            </p:nvSpPr>
            <p:spPr>
              <a:xfrm>
                <a:off x="20874462" y="11289184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8" name="任意多边形: 形状 7">
            <a:extLst>
              <a:ext uri="{FF2B5EF4-FFF2-40B4-BE49-F238E27FC236}">
                <a16:creationId xmlns:a16="http://schemas.microsoft.com/office/drawing/2014/main" id="{B136CFFE-189F-59EC-D952-013FEC097C32}"/>
              </a:ext>
            </a:extLst>
          </p:cNvPr>
          <p:cNvSpPr/>
          <p:nvPr/>
        </p:nvSpPr>
        <p:spPr>
          <a:xfrm>
            <a:off x="10586241" y="10540564"/>
            <a:ext cx="668013" cy="668013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55" name="直接连接符 54">
            <a:extLst>
              <a:ext uri="{FF2B5EF4-FFF2-40B4-BE49-F238E27FC236}">
                <a16:creationId xmlns:a16="http://schemas.microsoft.com/office/drawing/2014/main" id="{BB8F7B53-648E-60A6-6EA9-B467886EFB24}"/>
              </a:ext>
            </a:extLst>
          </p:cNvPr>
          <p:cNvCxnSpPr>
            <a:cxnSpLocks/>
            <a:endCxn id="42" idx="22"/>
          </p:cNvCxnSpPr>
          <p:nvPr/>
        </p:nvCxnSpPr>
        <p:spPr>
          <a:xfrm flipV="1">
            <a:off x="9668121" y="8813671"/>
            <a:ext cx="816944" cy="825633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" name="椭圆 4">
            <a:extLst>
              <a:ext uri="{FF2B5EF4-FFF2-40B4-BE49-F238E27FC236}">
                <a16:creationId xmlns:a16="http://schemas.microsoft.com/office/drawing/2014/main" id="{0B664D34-25DE-0CF5-82B2-C0DD016090B3}"/>
              </a:ext>
            </a:extLst>
          </p:cNvPr>
          <p:cNvSpPr/>
          <p:nvPr/>
        </p:nvSpPr>
        <p:spPr>
          <a:xfrm>
            <a:off x="9516006" y="9494548"/>
            <a:ext cx="304230" cy="304231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58" name="图形 57">
            <a:extLst>
              <a:ext uri="{FF2B5EF4-FFF2-40B4-BE49-F238E27FC236}">
                <a16:creationId xmlns:a16="http://schemas.microsoft.com/office/drawing/2014/main" id="{CB72588F-9424-2437-C5CE-3451F9F17FB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152475" y="12113832"/>
            <a:ext cx="2407705" cy="711367"/>
          </a:xfrm>
          <a:prstGeom prst="rect">
            <a:avLst/>
          </a:prstGeom>
        </p:spPr>
      </p:pic>
      <p:cxnSp>
        <p:nvCxnSpPr>
          <p:cNvPr id="12" name="直接箭头连接符 11">
            <a:extLst>
              <a:ext uri="{FF2B5EF4-FFF2-40B4-BE49-F238E27FC236}">
                <a16:creationId xmlns:a16="http://schemas.microsoft.com/office/drawing/2014/main" id="{77CAA1E2-DA18-5E62-3038-9980FE5BB096}"/>
              </a:ext>
            </a:extLst>
          </p:cNvPr>
          <p:cNvCxnSpPr>
            <a:cxnSpLocks/>
          </p:cNvCxnSpPr>
          <p:nvPr/>
        </p:nvCxnSpPr>
        <p:spPr>
          <a:xfrm flipH="1">
            <a:off x="10828922" y="10847973"/>
            <a:ext cx="134103" cy="2065072"/>
          </a:xfrm>
          <a:prstGeom prst="straightConnector1">
            <a:avLst/>
          </a:prstGeom>
          <a:noFill/>
          <a:ln w="76200" cap="flat">
            <a:solidFill>
              <a:srgbClr val="45A4FC"/>
            </a:solidFill>
            <a:prstDash val="solid"/>
            <a:round/>
            <a:headEnd w="lg" len="lg"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3378916668"/>
      </p:ext>
    </p:extLst>
  </p:cSld>
  <p:clrMapOvr>
    <a:masterClrMapping/>
  </p:clrMapOvr>
  <p:transition spd="med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Autofit/>
          </a:bodyPr>
          <a:lstStyle/>
          <a:p>
            <a:r>
              <a:rPr lang="en-US" sz="7200" kern="0" dirty="0"/>
              <a:t>Ensemble-Averaged Light Transport </a:t>
            </a:r>
            <a:r>
              <a:rPr lang="en-US" sz="7200" dirty="0"/>
              <a:t>– Directional Derivative</a:t>
            </a: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64E011B6-873C-F7B7-D33D-1415F17AD9C4}"/>
              </a:ext>
            </a:extLst>
          </p:cNvPr>
          <p:cNvGrpSpPr/>
          <p:nvPr/>
        </p:nvGrpSpPr>
        <p:grpSpPr>
          <a:xfrm rot="18984363">
            <a:off x="1426937" y="1271332"/>
            <a:ext cx="9402632" cy="11173336"/>
            <a:chOff x="3962262" y="1701105"/>
            <a:chExt cx="9402632" cy="11173336"/>
          </a:xfrm>
        </p:grpSpPr>
        <p:pic>
          <p:nvPicPr>
            <p:cNvPr id="10" name="图形 9">
              <a:extLst>
                <a:ext uri="{FF2B5EF4-FFF2-40B4-BE49-F238E27FC236}">
                  <a16:creationId xmlns:a16="http://schemas.microsoft.com/office/drawing/2014/main" id="{C570FF69-C1D8-7CBF-9836-0D33C0F5C69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962262" y="3482101"/>
              <a:ext cx="2304465" cy="2304465"/>
            </a:xfrm>
            <a:prstGeom prst="rect">
              <a:avLst/>
            </a:prstGeom>
          </p:spPr>
        </p:pic>
        <p:cxnSp>
          <p:nvCxnSpPr>
            <p:cNvPr id="13" name="直接箭头连接符 12">
              <a:extLst>
                <a:ext uri="{FF2B5EF4-FFF2-40B4-BE49-F238E27FC236}">
                  <a16:creationId xmlns:a16="http://schemas.microsoft.com/office/drawing/2014/main" id="{91113D85-61CC-8FC2-1DA5-918758588992}"/>
                </a:ext>
              </a:extLst>
            </p:cNvPr>
            <p:cNvCxnSpPr>
              <a:cxnSpLocks/>
            </p:cNvCxnSpPr>
            <p:nvPr/>
          </p:nvCxnSpPr>
          <p:spPr>
            <a:xfrm>
              <a:off x="5295900" y="4940300"/>
              <a:ext cx="7128876" cy="6721684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grpSp>
          <p:nvGrpSpPr>
            <p:cNvPr id="53" name="组合 52">
              <a:extLst>
                <a:ext uri="{FF2B5EF4-FFF2-40B4-BE49-F238E27FC236}">
                  <a16:creationId xmlns:a16="http://schemas.microsoft.com/office/drawing/2014/main" id="{CBC95E75-C961-FA9E-47CA-C8325C5F7EDF}"/>
                </a:ext>
              </a:extLst>
            </p:cNvPr>
            <p:cNvGrpSpPr/>
            <p:nvPr/>
          </p:nvGrpSpPr>
          <p:grpSpPr>
            <a:xfrm>
              <a:off x="5239299" y="5550587"/>
              <a:ext cx="549626" cy="376950"/>
              <a:chOff x="989611" y="4517652"/>
              <a:chExt cx="549626" cy="376950"/>
            </a:xfrm>
          </p:grpSpPr>
          <p:sp>
            <p:nvSpPr>
              <p:cNvPr id="39" name="任意多边形: 形状 38">
                <a:extLst>
                  <a:ext uri="{FF2B5EF4-FFF2-40B4-BE49-F238E27FC236}">
                    <a16:creationId xmlns:a16="http://schemas.microsoft.com/office/drawing/2014/main" id="{5DBB72EB-8ECB-FD9E-B0CB-ED7FA8071ED9}"/>
                  </a:ext>
                </a:extLst>
              </p:cNvPr>
              <p:cNvSpPr/>
              <p:nvPr/>
            </p:nvSpPr>
            <p:spPr>
              <a:xfrm>
                <a:off x="989611" y="4517652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09 h 376950"/>
                  <a:gd name="connsiteX1" fmla="*/ 113225 w 321300"/>
                  <a:gd name="connsiteY1" fmla="*/ 51008 h 376950"/>
                  <a:gd name="connsiteX2" fmla="*/ 178284 w 321300"/>
                  <a:gd name="connsiteY2" fmla="*/ 23498 h 376950"/>
                  <a:gd name="connsiteX3" fmla="*/ 248480 w 321300"/>
                  <a:gd name="connsiteY3" fmla="*/ 132954 h 376950"/>
                  <a:gd name="connsiteX4" fmla="*/ 171436 w 321300"/>
                  <a:gd name="connsiteY4" fmla="*/ 245922 h 376950"/>
                  <a:gd name="connsiteX5" fmla="*/ 110943 w 321300"/>
                  <a:gd name="connsiteY5" fmla="*/ 214314 h 376950"/>
                  <a:gd name="connsiteX6" fmla="*/ 104665 w 321300"/>
                  <a:gd name="connsiteY6" fmla="*/ 194998 h 376950"/>
                  <a:gd name="connsiteX7" fmla="*/ 104665 w 321300"/>
                  <a:gd name="connsiteY7" fmla="*/ 70909 h 376950"/>
                  <a:gd name="connsiteX8" fmla="*/ 104665 w 321300"/>
                  <a:gd name="connsiteY8" fmla="*/ 240654 h 376950"/>
                  <a:gd name="connsiteX9" fmla="*/ 177714 w 321300"/>
                  <a:gd name="connsiteY9" fmla="*/ 266994 h 376950"/>
                  <a:gd name="connsiteX10" fmla="*/ 321528 w 321300"/>
                  <a:gd name="connsiteY10" fmla="*/ 132954 h 376950"/>
                  <a:gd name="connsiteX11" fmla="*/ 187415 w 321300"/>
                  <a:gd name="connsiteY11" fmla="*/ 85 h 376950"/>
                  <a:gd name="connsiteX12" fmla="*/ 101241 w 321300"/>
                  <a:gd name="connsiteY12" fmla="*/ 28766 h 376950"/>
                  <a:gd name="connsiteX13" fmla="*/ 101241 w 321300"/>
                  <a:gd name="connsiteY13" fmla="*/ 85 h 376950"/>
                  <a:gd name="connsiteX14" fmla="*/ 228 w 321300"/>
                  <a:gd name="connsiteY14" fmla="*/ 4767 h 376950"/>
                  <a:gd name="connsiteX15" fmla="*/ 228 w 321300"/>
                  <a:gd name="connsiteY15" fmla="*/ 32278 h 376950"/>
                  <a:gd name="connsiteX16" fmla="*/ 39606 w 321300"/>
                  <a:gd name="connsiteY16" fmla="*/ 54520 h 376950"/>
                  <a:gd name="connsiteX17" fmla="*/ 39606 w 321300"/>
                  <a:gd name="connsiteY17" fmla="*/ 349525 h 376950"/>
                  <a:gd name="connsiteX18" fmla="*/ 228 w 321300"/>
                  <a:gd name="connsiteY18" fmla="*/ 349525 h 376950"/>
                  <a:gd name="connsiteX19" fmla="*/ 228 w 321300"/>
                  <a:gd name="connsiteY19" fmla="*/ 377035 h 376950"/>
                  <a:gd name="connsiteX20" fmla="*/ 72135 w 321300"/>
                  <a:gd name="connsiteY20" fmla="*/ 375279 h 376950"/>
                  <a:gd name="connsiteX21" fmla="*/ 144043 w 321300"/>
                  <a:gd name="connsiteY21" fmla="*/ 377035 h 376950"/>
                  <a:gd name="connsiteX22" fmla="*/ 144043 w 321300"/>
                  <a:gd name="connsiteY22" fmla="*/ 349525 h 376950"/>
                  <a:gd name="connsiteX23" fmla="*/ 104665 w 321300"/>
                  <a:gd name="connsiteY23" fmla="*/ 349525 h 376950"/>
                  <a:gd name="connsiteX24" fmla="*/ 104665 w 321300"/>
                  <a:gd name="connsiteY24" fmla="*/ 24065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09"/>
                    </a:moveTo>
                    <a:cubicBezTo>
                      <a:pt x="104665" y="59788"/>
                      <a:pt x="105236" y="59203"/>
                      <a:pt x="113225" y="51008"/>
                    </a:cubicBezTo>
                    <a:cubicBezTo>
                      <a:pt x="136053" y="27010"/>
                      <a:pt x="165729" y="23498"/>
                      <a:pt x="178284" y="23498"/>
                    </a:cubicBezTo>
                    <a:cubicBezTo>
                      <a:pt x="216521" y="23498"/>
                      <a:pt x="248480" y="59203"/>
                      <a:pt x="248480" y="132954"/>
                    </a:cubicBezTo>
                    <a:cubicBezTo>
                      <a:pt x="248480" y="215485"/>
                      <a:pt x="208531" y="245922"/>
                      <a:pt x="171436" y="245922"/>
                    </a:cubicBezTo>
                    <a:cubicBezTo>
                      <a:pt x="163446" y="245922"/>
                      <a:pt x="136624" y="245922"/>
                      <a:pt x="110943" y="214314"/>
                    </a:cubicBezTo>
                    <a:cubicBezTo>
                      <a:pt x="104665" y="206705"/>
                      <a:pt x="104665" y="206120"/>
                      <a:pt x="104665" y="194998"/>
                    </a:cubicBezTo>
                    <a:lnTo>
                      <a:pt x="104665" y="70909"/>
                    </a:lnTo>
                    <a:close/>
                    <a:moveTo>
                      <a:pt x="104665" y="240654"/>
                    </a:moveTo>
                    <a:cubicBezTo>
                      <a:pt x="129205" y="261140"/>
                      <a:pt x="154315" y="266994"/>
                      <a:pt x="177714" y="266994"/>
                    </a:cubicBezTo>
                    <a:cubicBezTo>
                      <a:pt x="263318" y="266994"/>
                      <a:pt x="321528" y="214314"/>
                      <a:pt x="321528" y="132954"/>
                    </a:cubicBezTo>
                    <a:cubicBezTo>
                      <a:pt x="321528" y="55105"/>
                      <a:pt x="269595" y="85"/>
                      <a:pt x="187415" y="85"/>
                    </a:cubicBezTo>
                    <a:cubicBezTo>
                      <a:pt x="144614" y="85"/>
                      <a:pt x="114367" y="18230"/>
                      <a:pt x="101241" y="28766"/>
                    </a:cubicBezTo>
                    <a:lnTo>
                      <a:pt x="101241" y="85"/>
                    </a:lnTo>
                    <a:lnTo>
                      <a:pt x="228" y="4767"/>
                    </a:lnTo>
                    <a:lnTo>
                      <a:pt x="228" y="32278"/>
                    </a:lnTo>
                    <a:cubicBezTo>
                      <a:pt x="35611" y="32278"/>
                      <a:pt x="39606" y="32278"/>
                      <a:pt x="39606" y="54520"/>
                    </a:cubicBezTo>
                    <a:lnTo>
                      <a:pt x="39606" y="349525"/>
                    </a:lnTo>
                    <a:lnTo>
                      <a:pt x="228" y="349525"/>
                    </a:lnTo>
                    <a:lnTo>
                      <a:pt x="228" y="377035"/>
                    </a:lnTo>
                    <a:cubicBezTo>
                      <a:pt x="16208" y="376450"/>
                      <a:pt x="50449" y="375279"/>
                      <a:pt x="72135" y="375279"/>
                    </a:cubicBezTo>
                    <a:cubicBezTo>
                      <a:pt x="94393" y="375279"/>
                      <a:pt x="128063" y="376450"/>
                      <a:pt x="144043" y="377035"/>
                    </a:cubicBezTo>
                    <a:lnTo>
                      <a:pt x="144043" y="349525"/>
                    </a:lnTo>
                    <a:lnTo>
                      <a:pt x="104665" y="349525"/>
                    </a:lnTo>
                    <a:lnTo>
                      <a:pt x="104665" y="24065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D33D9FAD-D727-7B8E-A1FA-F703F65E6F8A}"/>
                  </a:ext>
                </a:extLst>
              </p:cNvPr>
              <p:cNvSpPr/>
              <p:nvPr/>
            </p:nvSpPr>
            <p:spPr>
              <a:xfrm>
                <a:off x="1353876" y="4596787"/>
                <a:ext cx="185361" cy="280254"/>
              </a:xfrm>
              <a:custGeom>
                <a:avLst/>
                <a:gdLst>
                  <a:gd name="connsiteX0" fmla="*/ 185596 w 185361"/>
                  <a:gd name="connsiteY0" fmla="*/ 141442 h 280254"/>
                  <a:gd name="connsiteX1" fmla="*/ 162026 w 185361"/>
                  <a:gd name="connsiteY1" fmla="*/ 35323 h 280254"/>
                  <a:gd name="connsiteX2" fmla="*/ 92915 w 185361"/>
                  <a:gd name="connsiteY2" fmla="*/ 86 h 280254"/>
                  <a:gd name="connsiteX3" fmla="*/ 235 w 185361"/>
                  <a:gd name="connsiteY3" fmla="*/ 141442 h 280254"/>
                  <a:gd name="connsiteX4" fmla="*/ 92915 w 185361"/>
                  <a:gd name="connsiteY4" fmla="*/ 280340 h 280254"/>
                  <a:gd name="connsiteX5" fmla="*/ 185596 w 185361"/>
                  <a:gd name="connsiteY5" fmla="*/ 141442 h 280254"/>
                  <a:gd name="connsiteX6" fmla="*/ 92915 w 185361"/>
                  <a:gd name="connsiteY6" fmla="*/ 268868 h 280254"/>
                  <a:gd name="connsiteX7" fmla="*/ 42181 w 185361"/>
                  <a:gd name="connsiteY7" fmla="*/ 224208 h 280254"/>
                  <a:gd name="connsiteX8" fmla="*/ 36588 w 185361"/>
                  <a:gd name="connsiteY8" fmla="*/ 136116 h 280254"/>
                  <a:gd name="connsiteX9" fmla="*/ 42580 w 185361"/>
                  <a:gd name="connsiteY9" fmla="*/ 52531 h 280254"/>
                  <a:gd name="connsiteX10" fmla="*/ 92915 w 185361"/>
                  <a:gd name="connsiteY10" fmla="*/ 11559 h 280254"/>
                  <a:gd name="connsiteX11" fmla="*/ 142451 w 185361"/>
                  <a:gd name="connsiteY11" fmla="*/ 48844 h 280254"/>
                  <a:gd name="connsiteX12" fmla="*/ 149242 w 185361"/>
                  <a:gd name="connsiteY12" fmla="*/ 136116 h 280254"/>
                  <a:gd name="connsiteX13" fmla="*/ 144049 w 185361"/>
                  <a:gd name="connsiteY13" fmla="*/ 222569 h 280254"/>
                  <a:gd name="connsiteX14" fmla="*/ 92915 w 185361"/>
                  <a:gd name="connsiteY14" fmla="*/ 268868 h 280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85361" h="280254">
                    <a:moveTo>
                      <a:pt x="185596" y="141442"/>
                    </a:moveTo>
                    <a:cubicBezTo>
                      <a:pt x="185596" y="96372"/>
                      <a:pt x="180402" y="64004"/>
                      <a:pt x="162026" y="35323"/>
                    </a:cubicBezTo>
                    <a:cubicBezTo>
                      <a:pt x="149642" y="16475"/>
                      <a:pt x="124874" y="86"/>
                      <a:pt x="92915" y="86"/>
                    </a:cubicBezTo>
                    <a:cubicBezTo>
                      <a:pt x="235" y="86"/>
                      <a:pt x="235" y="111942"/>
                      <a:pt x="235" y="141442"/>
                    </a:cubicBezTo>
                    <a:cubicBezTo>
                      <a:pt x="235" y="170943"/>
                      <a:pt x="235" y="280340"/>
                      <a:pt x="92915" y="280340"/>
                    </a:cubicBezTo>
                    <a:cubicBezTo>
                      <a:pt x="185596" y="280340"/>
                      <a:pt x="185596" y="170943"/>
                      <a:pt x="185596" y="141442"/>
                    </a:cubicBezTo>
                    <a:close/>
                    <a:moveTo>
                      <a:pt x="92915" y="268868"/>
                    </a:moveTo>
                    <a:cubicBezTo>
                      <a:pt x="74539" y="268868"/>
                      <a:pt x="50170" y="257805"/>
                      <a:pt x="42181" y="224208"/>
                    </a:cubicBezTo>
                    <a:cubicBezTo>
                      <a:pt x="36588" y="200034"/>
                      <a:pt x="36588" y="166436"/>
                      <a:pt x="36588" y="136116"/>
                    </a:cubicBezTo>
                    <a:cubicBezTo>
                      <a:pt x="36588" y="106206"/>
                      <a:pt x="36588" y="75066"/>
                      <a:pt x="42580" y="52531"/>
                    </a:cubicBezTo>
                    <a:cubicBezTo>
                      <a:pt x="50969" y="20163"/>
                      <a:pt x="76536" y="11559"/>
                      <a:pt x="92915" y="11559"/>
                    </a:cubicBezTo>
                    <a:cubicBezTo>
                      <a:pt x="114487" y="11559"/>
                      <a:pt x="135261" y="25080"/>
                      <a:pt x="142451" y="48844"/>
                    </a:cubicBezTo>
                    <a:cubicBezTo>
                      <a:pt x="148843" y="70969"/>
                      <a:pt x="149242" y="100470"/>
                      <a:pt x="149242" y="136116"/>
                    </a:cubicBezTo>
                    <a:cubicBezTo>
                      <a:pt x="149242" y="166436"/>
                      <a:pt x="149242" y="196756"/>
                      <a:pt x="144049" y="222569"/>
                    </a:cubicBezTo>
                    <a:cubicBezTo>
                      <a:pt x="136059" y="259854"/>
                      <a:pt x="108895" y="268868"/>
                      <a:pt x="92915" y="2688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" name="组合 53">
              <a:extLst>
                <a:ext uri="{FF2B5EF4-FFF2-40B4-BE49-F238E27FC236}">
                  <a16:creationId xmlns:a16="http://schemas.microsoft.com/office/drawing/2014/main" id="{D16B017E-4A52-487C-D166-CFD7CBE8445D}"/>
                </a:ext>
              </a:extLst>
            </p:cNvPr>
            <p:cNvGrpSpPr/>
            <p:nvPr/>
          </p:nvGrpSpPr>
          <p:grpSpPr>
            <a:xfrm>
              <a:off x="5972055" y="6366200"/>
              <a:ext cx="532448" cy="376950"/>
              <a:chOff x="989611" y="5395641"/>
              <a:chExt cx="532448" cy="376950"/>
            </a:xfrm>
          </p:grpSpPr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3EC232A4-1A9C-4E37-DFC9-E434D8FAB1B1}"/>
                  </a:ext>
                </a:extLst>
              </p:cNvPr>
              <p:cNvSpPr/>
              <p:nvPr/>
            </p:nvSpPr>
            <p:spPr>
              <a:xfrm>
                <a:off x="989611" y="5395641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24 h 376950"/>
                  <a:gd name="connsiteX1" fmla="*/ 113225 w 321300"/>
                  <a:gd name="connsiteY1" fmla="*/ 51023 h 376950"/>
                  <a:gd name="connsiteX2" fmla="*/ 178284 w 321300"/>
                  <a:gd name="connsiteY2" fmla="*/ 23513 h 376950"/>
                  <a:gd name="connsiteX3" fmla="*/ 248480 w 321300"/>
                  <a:gd name="connsiteY3" fmla="*/ 132969 h 376950"/>
                  <a:gd name="connsiteX4" fmla="*/ 171436 w 321300"/>
                  <a:gd name="connsiteY4" fmla="*/ 245937 h 376950"/>
                  <a:gd name="connsiteX5" fmla="*/ 110943 w 321300"/>
                  <a:gd name="connsiteY5" fmla="*/ 214329 h 376950"/>
                  <a:gd name="connsiteX6" fmla="*/ 104665 w 321300"/>
                  <a:gd name="connsiteY6" fmla="*/ 195013 h 376950"/>
                  <a:gd name="connsiteX7" fmla="*/ 104665 w 321300"/>
                  <a:gd name="connsiteY7" fmla="*/ 70924 h 376950"/>
                  <a:gd name="connsiteX8" fmla="*/ 104665 w 321300"/>
                  <a:gd name="connsiteY8" fmla="*/ 240669 h 376950"/>
                  <a:gd name="connsiteX9" fmla="*/ 177714 w 321300"/>
                  <a:gd name="connsiteY9" fmla="*/ 267009 h 376950"/>
                  <a:gd name="connsiteX10" fmla="*/ 321528 w 321300"/>
                  <a:gd name="connsiteY10" fmla="*/ 132969 h 376950"/>
                  <a:gd name="connsiteX11" fmla="*/ 187415 w 321300"/>
                  <a:gd name="connsiteY11" fmla="*/ 100 h 376950"/>
                  <a:gd name="connsiteX12" fmla="*/ 101241 w 321300"/>
                  <a:gd name="connsiteY12" fmla="*/ 28781 h 376950"/>
                  <a:gd name="connsiteX13" fmla="*/ 101241 w 321300"/>
                  <a:gd name="connsiteY13" fmla="*/ 100 h 376950"/>
                  <a:gd name="connsiteX14" fmla="*/ 228 w 321300"/>
                  <a:gd name="connsiteY14" fmla="*/ 4782 h 376950"/>
                  <a:gd name="connsiteX15" fmla="*/ 228 w 321300"/>
                  <a:gd name="connsiteY15" fmla="*/ 32293 h 376950"/>
                  <a:gd name="connsiteX16" fmla="*/ 39606 w 321300"/>
                  <a:gd name="connsiteY16" fmla="*/ 54535 h 376950"/>
                  <a:gd name="connsiteX17" fmla="*/ 39606 w 321300"/>
                  <a:gd name="connsiteY17" fmla="*/ 349540 h 376950"/>
                  <a:gd name="connsiteX18" fmla="*/ 228 w 321300"/>
                  <a:gd name="connsiteY18" fmla="*/ 349540 h 376950"/>
                  <a:gd name="connsiteX19" fmla="*/ 228 w 321300"/>
                  <a:gd name="connsiteY19" fmla="*/ 377050 h 376950"/>
                  <a:gd name="connsiteX20" fmla="*/ 72135 w 321300"/>
                  <a:gd name="connsiteY20" fmla="*/ 375294 h 376950"/>
                  <a:gd name="connsiteX21" fmla="*/ 144043 w 321300"/>
                  <a:gd name="connsiteY21" fmla="*/ 377050 h 376950"/>
                  <a:gd name="connsiteX22" fmla="*/ 144043 w 321300"/>
                  <a:gd name="connsiteY22" fmla="*/ 349540 h 376950"/>
                  <a:gd name="connsiteX23" fmla="*/ 104665 w 321300"/>
                  <a:gd name="connsiteY23" fmla="*/ 349540 h 376950"/>
                  <a:gd name="connsiteX24" fmla="*/ 104665 w 321300"/>
                  <a:gd name="connsiteY24" fmla="*/ 240669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24"/>
                    </a:moveTo>
                    <a:cubicBezTo>
                      <a:pt x="104665" y="59803"/>
                      <a:pt x="105236" y="59218"/>
                      <a:pt x="113225" y="51023"/>
                    </a:cubicBezTo>
                    <a:cubicBezTo>
                      <a:pt x="136053" y="27025"/>
                      <a:pt x="165729" y="23513"/>
                      <a:pt x="178284" y="23513"/>
                    </a:cubicBezTo>
                    <a:cubicBezTo>
                      <a:pt x="216521" y="23513"/>
                      <a:pt x="248480" y="59218"/>
                      <a:pt x="248480" y="132969"/>
                    </a:cubicBezTo>
                    <a:cubicBezTo>
                      <a:pt x="248480" y="215500"/>
                      <a:pt x="208531" y="245937"/>
                      <a:pt x="171436" y="245937"/>
                    </a:cubicBezTo>
                    <a:cubicBezTo>
                      <a:pt x="163446" y="245937"/>
                      <a:pt x="136624" y="245937"/>
                      <a:pt x="110943" y="214329"/>
                    </a:cubicBezTo>
                    <a:cubicBezTo>
                      <a:pt x="104665" y="206720"/>
                      <a:pt x="104665" y="206135"/>
                      <a:pt x="104665" y="195013"/>
                    </a:cubicBezTo>
                    <a:lnTo>
                      <a:pt x="104665" y="70924"/>
                    </a:lnTo>
                    <a:close/>
                    <a:moveTo>
                      <a:pt x="104665" y="240669"/>
                    </a:moveTo>
                    <a:cubicBezTo>
                      <a:pt x="129205" y="261155"/>
                      <a:pt x="154315" y="267009"/>
                      <a:pt x="177714" y="267009"/>
                    </a:cubicBezTo>
                    <a:cubicBezTo>
                      <a:pt x="263318" y="267009"/>
                      <a:pt x="321528" y="214329"/>
                      <a:pt x="321528" y="132969"/>
                    </a:cubicBezTo>
                    <a:cubicBezTo>
                      <a:pt x="321528" y="55120"/>
                      <a:pt x="269595" y="100"/>
                      <a:pt x="187415" y="100"/>
                    </a:cubicBezTo>
                    <a:cubicBezTo>
                      <a:pt x="144614" y="100"/>
                      <a:pt x="114367" y="18245"/>
                      <a:pt x="101241" y="28781"/>
                    </a:cubicBezTo>
                    <a:lnTo>
                      <a:pt x="101241" y="100"/>
                    </a:lnTo>
                    <a:lnTo>
                      <a:pt x="228" y="4782"/>
                    </a:lnTo>
                    <a:lnTo>
                      <a:pt x="228" y="32293"/>
                    </a:lnTo>
                    <a:cubicBezTo>
                      <a:pt x="35611" y="32293"/>
                      <a:pt x="39606" y="32293"/>
                      <a:pt x="39606" y="54535"/>
                    </a:cubicBezTo>
                    <a:lnTo>
                      <a:pt x="39606" y="349540"/>
                    </a:lnTo>
                    <a:lnTo>
                      <a:pt x="228" y="349540"/>
                    </a:lnTo>
                    <a:lnTo>
                      <a:pt x="228" y="377050"/>
                    </a:lnTo>
                    <a:cubicBezTo>
                      <a:pt x="16208" y="376465"/>
                      <a:pt x="50449" y="375294"/>
                      <a:pt x="72135" y="375294"/>
                    </a:cubicBezTo>
                    <a:cubicBezTo>
                      <a:pt x="94393" y="375294"/>
                      <a:pt x="128063" y="376465"/>
                      <a:pt x="144043" y="377050"/>
                    </a:cubicBezTo>
                    <a:lnTo>
                      <a:pt x="144043" y="349540"/>
                    </a:lnTo>
                    <a:lnTo>
                      <a:pt x="104665" y="349540"/>
                    </a:lnTo>
                    <a:lnTo>
                      <a:pt x="104665" y="240669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7F47F54D-3388-1F79-1CFB-FE8299BC842E}"/>
                  </a:ext>
                </a:extLst>
              </p:cNvPr>
              <p:cNvSpPr/>
              <p:nvPr/>
            </p:nvSpPr>
            <p:spPr>
              <a:xfrm>
                <a:off x="1376647" y="5474777"/>
                <a:ext cx="145412" cy="272059"/>
              </a:xfrm>
              <a:custGeom>
                <a:avLst/>
                <a:gdLst>
                  <a:gd name="connsiteX0" fmla="*/ 90518 w 145412"/>
                  <a:gd name="connsiteY0" fmla="*/ 11574 h 272059"/>
                  <a:gd name="connsiteX1" fmla="*/ 78534 w 145412"/>
                  <a:gd name="connsiteY1" fmla="*/ 101 h 272059"/>
                  <a:gd name="connsiteX2" fmla="*/ 235 w 145412"/>
                  <a:gd name="connsiteY2" fmla="*/ 26324 h 272059"/>
                  <a:gd name="connsiteX3" fmla="*/ 235 w 145412"/>
                  <a:gd name="connsiteY3" fmla="*/ 41074 h 272059"/>
                  <a:gd name="connsiteX4" fmla="*/ 58160 w 145412"/>
                  <a:gd name="connsiteY4" fmla="*/ 29602 h 272059"/>
                  <a:gd name="connsiteX5" fmla="*/ 58160 w 145412"/>
                  <a:gd name="connsiteY5" fmla="*/ 238563 h 272059"/>
                  <a:gd name="connsiteX6" fmla="*/ 18211 w 145412"/>
                  <a:gd name="connsiteY6" fmla="*/ 257411 h 272059"/>
                  <a:gd name="connsiteX7" fmla="*/ 3031 w 145412"/>
                  <a:gd name="connsiteY7" fmla="*/ 257411 h 272059"/>
                  <a:gd name="connsiteX8" fmla="*/ 3031 w 145412"/>
                  <a:gd name="connsiteY8" fmla="*/ 272161 h 272059"/>
                  <a:gd name="connsiteX9" fmla="*/ 74139 w 145412"/>
                  <a:gd name="connsiteY9" fmla="*/ 270522 h 272059"/>
                  <a:gd name="connsiteX10" fmla="*/ 145647 w 145412"/>
                  <a:gd name="connsiteY10" fmla="*/ 272161 h 272059"/>
                  <a:gd name="connsiteX11" fmla="*/ 145647 w 145412"/>
                  <a:gd name="connsiteY11" fmla="*/ 257411 h 272059"/>
                  <a:gd name="connsiteX12" fmla="*/ 130467 w 145412"/>
                  <a:gd name="connsiteY12" fmla="*/ 257411 h 272059"/>
                  <a:gd name="connsiteX13" fmla="*/ 90518 w 145412"/>
                  <a:gd name="connsiteY13" fmla="*/ 238563 h 272059"/>
                  <a:gd name="connsiteX14" fmla="*/ 90518 w 145412"/>
                  <a:gd name="connsiteY14" fmla="*/ 11574 h 272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412" h="272059">
                    <a:moveTo>
                      <a:pt x="90518" y="11574"/>
                    </a:moveTo>
                    <a:cubicBezTo>
                      <a:pt x="90518" y="511"/>
                      <a:pt x="89719" y="101"/>
                      <a:pt x="78534" y="101"/>
                    </a:cubicBezTo>
                    <a:cubicBezTo>
                      <a:pt x="52967" y="25914"/>
                      <a:pt x="16613" y="26324"/>
                      <a:pt x="235" y="26324"/>
                    </a:cubicBezTo>
                    <a:lnTo>
                      <a:pt x="235" y="41074"/>
                    </a:lnTo>
                    <a:cubicBezTo>
                      <a:pt x="9822" y="41074"/>
                      <a:pt x="36188" y="41074"/>
                      <a:pt x="58160" y="29602"/>
                    </a:cubicBezTo>
                    <a:lnTo>
                      <a:pt x="58160" y="238563"/>
                    </a:lnTo>
                    <a:cubicBezTo>
                      <a:pt x="58160" y="252084"/>
                      <a:pt x="58160" y="257411"/>
                      <a:pt x="18211" y="257411"/>
                    </a:cubicBezTo>
                    <a:lnTo>
                      <a:pt x="3031" y="257411"/>
                    </a:lnTo>
                    <a:lnTo>
                      <a:pt x="3031" y="272161"/>
                    </a:lnTo>
                    <a:cubicBezTo>
                      <a:pt x="10222" y="271751"/>
                      <a:pt x="59358" y="270522"/>
                      <a:pt x="74139" y="270522"/>
                    </a:cubicBezTo>
                    <a:cubicBezTo>
                      <a:pt x="86523" y="270522"/>
                      <a:pt x="136858" y="271751"/>
                      <a:pt x="145647" y="272161"/>
                    </a:cubicBezTo>
                    <a:lnTo>
                      <a:pt x="145647" y="257411"/>
                    </a:lnTo>
                    <a:lnTo>
                      <a:pt x="130467" y="257411"/>
                    </a:lnTo>
                    <a:cubicBezTo>
                      <a:pt x="90518" y="257411"/>
                      <a:pt x="90518" y="252084"/>
                      <a:pt x="90518" y="238563"/>
                    </a:cubicBezTo>
                    <a:lnTo>
                      <a:pt x="90518" y="1157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" name="组合 70">
              <a:extLst>
                <a:ext uri="{FF2B5EF4-FFF2-40B4-BE49-F238E27FC236}">
                  <a16:creationId xmlns:a16="http://schemas.microsoft.com/office/drawing/2014/main" id="{08FC4E78-ABE7-35E5-D77B-111048429085}"/>
                </a:ext>
              </a:extLst>
            </p:cNvPr>
            <p:cNvGrpSpPr/>
            <p:nvPr/>
          </p:nvGrpSpPr>
          <p:grpSpPr>
            <a:xfrm>
              <a:off x="6996200" y="7294452"/>
              <a:ext cx="545232" cy="376950"/>
              <a:chOff x="989611" y="6273631"/>
              <a:chExt cx="545232" cy="376950"/>
            </a:xfrm>
          </p:grpSpPr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FCBA3D12-6B10-A052-A7AC-1D89E131A5F8}"/>
                  </a:ext>
                </a:extLst>
              </p:cNvPr>
              <p:cNvSpPr/>
              <p:nvPr/>
            </p:nvSpPr>
            <p:spPr>
              <a:xfrm>
                <a:off x="989611" y="6273631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39 h 376950"/>
                  <a:gd name="connsiteX1" fmla="*/ 113225 w 321300"/>
                  <a:gd name="connsiteY1" fmla="*/ 51038 h 376950"/>
                  <a:gd name="connsiteX2" fmla="*/ 178284 w 321300"/>
                  <a:gd name="connsiteY2" fmla="*/ 23528 h 376950"/>
                  <a:gd name="connsiteX3" fmla="*/ 248480 w 321300"/>
                  <a:gd name="connsiteY3" fmla="*/ 132984 h 376950"/>
                  <a:gd name="connsiteX4" fmla="*/ 171436 w 321300"/>
                  <a:gd name="connsiteY4" fmla="*/ 245952 h 376950"/>
                  <a:gd name="connsiteX5" fmla="*/ 110943 w 321300"/>
                  <a:gd name="connsiteY5" fmla="*/ 214344 h 376950"/>
                  <a:gd name="connsiteX6" fmla="*/ 104665 w 321300"/>
                  <a:gd name="connsiteY6" fmla="*/ 195028 h 376950"/>
                  <a:gd name="connsiteX7" fmla="*/ 104665 w 321300"/>
                  <a:gd name="connsiteY7" fmla="*/ 70939 h 376950"/>
                  <a:gd name="connsiteX8" fmla="*/ 104665 w 321300"/>
                  <a:gd name="connsiteY8" fmla="*/ 240684 h 376950"/>
                  <a:gd name="connsiteX9" fmla="*/ 177714 w 321300"/>
                  <a:gd name="connsiteY9" fmla="*/ 267023 h 376950"/>
                  <a:gd name="connsiteX10" fmla="*/ 321528 w 321300"/>
                  <a:gd name="connsiteY10" fmla="*/ 132984 h 376950"/>
                  <a:gd name="connsiteX11" fmla="*/ 187415 w 321300"/>
                  <a:gd name="connsiteY11" fmla="*/ 115 h 376950"/>
                  <a:gd name="connsiteX12" fmla="*/ 101241 w 321300"/>
                  <a:gd name="connsiteY12" fmla="*/ 28796 h 376950"/>
                  <a:gd name="connsiteX13" fmla="*/ 101241 w 321300"/>
                  <a:gd name="connsiteY13" fmla="*/ 115 h 376950"/>
                  <a:gd name="connsiteX14" fmla="*/ 228 w 321300"/>
                  <a:gd name="connsiteY14" fmla="*/ 4797 h 376950"/>
                  <a:gd name="connsiteX15" fmla="*/ 228 w 321300"/>
                  <a:gd name="connsiteY15" fmla="*/ 32308 h 376950"/>
                  <a:gd name="connsiteX16" fmla="*/ 39606 w 321300"/>
                  <a:gd name="connsiteY16" fmla="*/ 54550 h 376950"/>
                  <a:gd name="connsiteX17" fmla="*/ 39606 w 321300"/>
                  <a:gd name="connsiteY17" fmla="*/ 349555 h 376950"/>
                  <a:gd name="connsiteX18" fmla="*/ 228 w 321300"/>
                  <a:gd name="connsiteY18" fmla="*/ 349555 h 376950"/>
                  <a:gd name="connsiteX19" fmla="*/ 228 w 321300"/>
                  <a:gd name="connsiteY19" fmla="*/ 377065 h 376950"/>
                  <a:gd name="connsiteX20" fmla="*/ 72135 w 321300"/>
                  <a:gd name="connsiteY20" fmla="*/ 375309 h 376950"/>
                  <a:gd name="connsiteX21" fmla="*/ 144043 w 321300"/>
                  <a:gd name="connsiteY21" fmla="*/ 377065 h 376950"/>
                  <a:gd name="connsiteX22" fmla="*/ 144043 w 321300"/>
                  <a:gd name="connsiteY22" fmla="*/ 349555 h 376950"/>
                  <a:gd name="connsiteX23" fmla="*/ 104665 w 321300"/>
                  <a:gd name="connsiteY23" fmla="*/ 349555 h 376950"/>
                  <a:gd name="connsiteX24" fmla="*/ 104665 w 321300"/>
                  <a:gd name="connsiteY24" fmla="*/ 24068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39"/>
                    </a:moveTo>
                    <a:cubicBezTo>
                      <a:pt x="104665" y="59818"/>
                      <a:pt x="105236" y="59233"/>
                      <a:pt x="113225" y="51038"/>
                    </a:cubicBezTo>
                    <a:cubicBezTo>
                      <a:pt x="136053" y="27040"/>
                      <a:pt x="165729" y="23528"/>
                      <a:pt x="178284" y="23528"/>
                    </a:cubicBezTo>
                    <a:cubicBezTo>
                      <a:pt x="216521" y="23528"/>
                      <a:pt x="248480" y="59233"/>
                      <a:pt x="248480" y="132984"/>
                    </a:cubicBezTo>
                    <a:cubicBezTo>
                      <a:pt x="248480" y="215515"/>
                      <a:pt x="208531" y="245952"/>
                      <a:pt x="171436" y="245952"/>
                    </a:cubicBezTo>
                    <a:cubicBezTo>
                      <a:pt x="163446" y="245952"/>
                      <a:pt x="136624" y="245952"/>
                      <a:pt x="110943" y="214344"/>
                    </a:cubicBezTo>
                    <a:cubicBezTo>
                      <a:pt x="104665" y="206735"/>
                      <a:pt x="104665" y="206149"/>
                      <a:pt x="104665" y="195028"/>
                    </a:cubicBezTo>
                    <a:lnTo>
                      <a:pt x="104665" y="70939"/>
                    </a:lnTo>
                    <a:close/>
                    <a:moveTo>
                      <a:pt x="104665" y="240684"/>
                    </a:moveTo>
                    <a:cubicBezTo>
                      <a:pt x="129205" y="261170"/>
                      <a:pt x="154315" y="267023"/>
                      <a:pt x="177714" y="267023"/>
                    </a:cubicBezTo>
                    <a:cubicBezTo>
                      <a:pt x="263318" y="267023"/>
                      <a:pt x="321528" y="214344"/>
                      <a:pt x="321528" y="132984"/>
                    </a:cubicBezTo>
                    <a:cubicBezTo>
                      <a:pt x="321528" y="55135"/>
                      <a:pt x="269595" y="115"/>
                      <a:pt x="187415" y="115"/>
                    </a:cubicBezTo>
                    <a:cubicBezTo>
                      <a:pt x="144614" y="115"/>
                      <a:pt x="114367" y="18260"/>
                      <a:pt x="101241" y="28796"/>
                    </a:cubicBezTo>
                    <a:lnTo>
                      <a:pt x="101241" y="115"/>
                    </a:lnTo>
                    <a:lnTo>
                      <a:pt x="228" y="4797"/>
                    </a:lnTo>
                    <a:lnTo>
                      <a:pt x="228" y="32308"/>
                    </a:lnTo>
                    <a:cubicBezTo>
                      <a:pt x="35611" y="32308"/>
                      <a:pt x="39606" y="32308"/>
                      <a:pt x="39606" y="54550"/>
                    </a:cubicBezTo>
                    <a:lnTo>
                      <a:pt x="39606" y="349555"/>
                    </a:lnTo>
                    <a:lnTo>
                      <a:pt x="228" y="349555"/>
                    </a:lnTo>
                    <a:lnTo>
                      <a:pt x="228" y="377065"/>
                    </a:lnTo>
                    <a:cubicBezTo>
                      <a:pt x="16208" y="376480"/>
                      <a:pt x="50449" y="375309"/>
                      <a:pt x="72135" y="375309"/>
                    </a:cubicBezTo>
                    <a:cubicBezTo>
                      <a:pt x="94393" y="375309"/>
                      <a:pt x="128063" y="376480"/>
                      <a:pt x="144043" y="377065"/>
                    </a:cubicBezTo>
                    <a:lnTo>
                      <a:pt x="144043" y="349555"/>
                    </a:lnTo>
                    <a:lnTo>
                      <a:pt x="104665" y="349555"/>
                    </a:lnTo>
                    <a:lnTo>
                      <a:pt x="104665" y="24068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102D3523-DC9D-CB93-FDC0-6082958168FF}"/>
                  </a:ext>
                </a:extLst>
              </p:cNvPr>
              <p:cNvSpPr/>
              <p:nvPr/>
            </p:nvSpPr>
            <p:spPr>
              <a:xfrm>
                <a:off x="1358271" y="6352766"/>
                <a:ext cx="176572" cy="272059"/>
              </a:xfrm>
              <a:custGeom>
                <a:avLst/>
                <a:gdLst>
                  <a:gd name="connsiteX0" fmla="*/ 176807 w 176572"/>
                  <a:gd name="connsiteY0" fmla="*/ 197605 h 272059"/>
                  <a:gd name="connsiteX1" fmla="*/ 163224 w 176572"/>
                  <a:gd name="connsiteY1" fmla="*/ 197605 h 272059"/>
                  <a:gd name="connsiteX2" fmla="*/ 152838 w 176572"/>
                  <a:gd name="connsiteY2" fmla="*/ 234891 h 272059"/>
                  <a:gd name="connsiteX3" fmla="*/ 113289 w 176572"/>
                  <a:gd name="connsiteY3" fmla="*/ 237349 h 272059"/>
                  <a:gd name="connsiteX4" fmla="*/ 39784 w 176572"/>
                  <a:gd name="connsiteY4" fmla="*/ 237349 h 272059"/>
                  <a:gd name="connsiteX5" fmla="*/ 119681 w 176572"/>
                  <a:gd name="connsiteY5" fmla="*/ 168514 h 272059"/>
                  <a:gd name="connsiteX6" fmla="*/ 176807 w 176572"/>
                  <a:gd name="connsiteY6" fmla="*/ 80013 h 272059"/>
                  <a:gd name="connsiteX7" fmla="*/ 83327 w 176572"/>
                  <a:gd name="connsiteY7" fmla="*/ 116 h 272059"/>
                  <a:gd name="connsiteX8" fmla="*/ 235 w 176572"/>
                  <a:gd name="connsiteY8" fmla="*/ 73457 h 272059"/>
                  <a:gd name="connsiteX9" fmla="*/ 21407 w 176572"/>
                  <a:gd name="connsiteY9" fmla="*/ 96402 h 272059"/>
                  <a:gd name="connsiteX10" fmla="*/ 42580 w 176572"/>
                  <a:gd name="connsiteY10" fmla="*/ 74687 h 272059"/>
                  <a:gd name="connsiteX11" fmla="*/ 19010 w 176572"/>
                  <a:gd name="connsiteY11" fmla="*/ 52971 h 272059"/>
                  <a:gd name="connsiteX12" fmla="*/ 77335 w 176572"/>
                  <a:gd name="connsiteY12" fmla="*/ 14866 h 272059"/>
                  <a:gd name="connsiteX13" fmla="*/ 138057 w 176572"/>
                  <a:gd name="connsiteY13" fmla="*/ 80013 h 272059"/>
                  <a:gd name="connsiteX14" fmla="*/ 100505 w 176572"/>
                  <a:gd name="connsiteY14" fmla="*/ 158681 h 272059"/>
                  <a:gd name="connsiteX15" fmla="*/ 4229 w 176572"/>
                  <a:gd name="connsiteY15" fmla="*/ 256196 h 272059"/>
                  <a:gd name="connsiteX16" fmla="*/ 235 w 176572"/>
                  <a:gd name="connsiteY16" fmla="*/ 272176 h 272059"/>
                  <a:gd name="connsiteX17" fmla="*/ 164822 w 176572"/>
                  <a:gd name="connsiteY17" fmla="*/ 272176 h 272059"/>
                  <a:gd name="connsiteX18" fmla="*/ 176807 w 176572"/>
                  <a:gd name="connsiteY18" fmla="*/ 197605 h 272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6572" h="272059">
                    <a:moveTo>
                      <a:pt x="176807" y="197605"/>
                    </a:moveTo>
                    <a:lnTo>
                      <a:pt x="163224" y="197605"/>
                    </a:lnTo>
                    <a:cubicBezTo>
                      <a:pt x="162026" y="206619"/>
                      <a:pt x="158031" y="230793"/>
                      <a:pt x="152838" y="234891"/>
                    </a:cubicBezTo>
                    <a:cubicBezTo>
                      <a:pt x="149642" y="237349"/>
                      <a:pt x="118882" y="237349"/>
                      <a:pt x="113289" y="237349"/>
                    </a:cubicBezTo>
                    <a:lnTo>
                      <a:pt x="39784" y="237349"/>
                    </a:lnTo>
                    <a:cubicBezTo>
                      <a:pt x="81730" y="199244"/>
                      <a:pt x="95712" y="187772"/>
                      <a:pt x="119681" y="168514"/>
                    </a:cubicBezTo>
                    <a:cubicBezTo>
                      <a:pt x="149243" y="144340"/>
                      <a:pt x="176807" y="118937"/>
                      <a:pt x="176807" y="80013"/>
                    </a:cubicBezTo>
                    <a:cubicBezTo>
                      <a:pt x="176807" y="30436"/>
                      <a:pt x="134462" y="116"/>
                      <a:pt x="83327" y="116"/>
                    </a:cubicBezTo>
                    <a:cubicBezTo>
                      <a:pt x="33791" y="116"/>
                      <a:pt x="235" y="35762"/>
                      <a:pt x="235" y="73457"/>
                    </a:cubicBezTo>
                    <a:cubicBezTo>
                      <a:pt x="235" y="94354"/>
                      <a:pt x="17412" y="96402"/>
                      <a:pt x="21407" y="96402"/>
                    </a:cubicBezTo>
                    <a:cubicBezTo>
                      <a:pt x="30995" y="96402"/>
                      <a:pt x="42580" y="89437"/>
                      <a:pt x="42580" y="74687"/>
                    </a:cubicBezTo>
                    <a:cubicBezTo>
                      <a:pt x="42580" y="67312"/>
                      <a:pt x="39784" y="52971"/>
                      <a:pt x="19010" y="52971"/>
                    </a:cubicBezTo>
                    <a:cubicBezTo>
                      <a:pt x="31394" y="23880"/>
                      <a:pt x="58559" y="14866"/>
                      <a:pt x="77335" y="14866"/>
                    </a:cubicBezTo>
                    <a:cubicBezTo>
                      <a:pt x="117284" y="14866"/>
                      <a:pt x="138057" y="46825"/>
                      <a:pt x="138057" y="80013"/>
                    </a:cubicBezTo>
                    <a:cubicBezTo>
                      <a:pt x="138057" y="115659"/>
                      <a:pt x="113289" y="143931"/>
                      <a:pt x="100505" y="158681"/>
                    </a:cubicBezTo>
                    <a:lnTo>
                      <a:pt x="4229" y="256196"/>
                    </a:lnTo>
                    <a:cubicBezTo>
                      <a:pt x="235" y="259884"/>
                      <a:pt x="235" y="260703"/>
                      <a:pt x="235" y="272176"/>
                    </a:cubicBezTo>
                    <a:lnTo>
                      <a:pt x="164822" y="272176"/>
                    </a:lnTo>
                    <a:lnTo>
                      <a:pt x="176807" y="197605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cxnSp>
          <p:nvCxnSpPr>
            <p:cNvPr id="5" name="直接箭头连接符 4">
              <a:extLst>
                <a:ext uri="{FF2B5EF4-FFF2-40B4-BE49-F238E27FC236}">
                  <a16:creationId xmlns:a16="http://schemas.microsoft.com/office/drawing/2014/main" id="{63FD25B1-3756-F15D-C7F9-95BD09614B25}"/>
                </a:ext>
              </a:extLst>
            </p:cNvPr>
            <p:cNvCxnSpPr>
              <a:cxnSpLocks/>
            </p:cNvCxnSpPr>
            <p:nvPr/>
          </p:nvCxnSpPr>
          <p:spPr>
            <a:xfrm rot="2615637" flipH="1" flipV="1">
              <a:off x="6713211" y="1701105"/>
              <a:ext cx="91422" cy="3897446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25" name="任意多边形: 形状 24">
              <a:extLst>
                <a:ext uri="{FF2B5EF4-FFF2-40B4-BE49-F238E27FC236}">
                  <a16:creationId xmlns:a16="http://schemas.microsoft.com/office/drawing/2014/main" id="{ABBCB9BD-4821-26C5-5341-2284ACE55EDE}"/>
                </a:ext>
              </a:extLst>
            </p:cNvPr>
            <p:cNvSpPr/>
            <p:nvPr/>
          </p:nvSpPr>
          <p:spPr>
            <a:xfrm>
              <a:off x="7325258" y="2910468"/>
              <a:ext cx="3765508" cy="7426712"/>
            </a:xfrm>
            <a:custGeom>
              <a:avLst/>
              <a:gdLst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61955 w 3746873"/>
                <a:gd name="connsiteY17" fmla="*/ 5386039 h 7426712"/>
                <a:gd name="connsiteX18" fmla="*/ 2141097 w 3746873"/>
                <a:gd name="connsiteY18" fmla="*/ 5096108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61955 w 3746873"/>
                <a:gd name="connsiteY17" fmla="*/ 538603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49255 w 3746873"/>
                <a:gd name="connsiteY17" fmla="*/ 527808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49255 w 3746873"/>
                <a:gd name="connsiteY17" fmla="*/ 527808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664477 w 3746873"/>
                <a:gd name="connsiteY23" fmla="*/ 6776844 h 7426712"/>
                <a:gd name="connsiteX24" fmla="*/ 3746873 w 3746873"/>
                <a:gd name="connsiteY24" fmla="*/ 7426712 h 7426712"/>
                <a:gd name="connsiteX0" fmla="*/ 122726 w 3772236"/>
                <a:gd name="connsiteY0" fmla="*/ 0 h 7426712"/>
                <a:gd name="connsiteX1" fmla="*/ 63 w 3772236"/>
                <a:gd name="connsiteY1" fmla="*/ 546410 h 7426712"/>
                <a:gd name="connsiteX2" fmla="*/ 111575 w 3772236"/>
                <a:gd name="connsiteY2" fmla="*/ 1148576 h 7426712"/>
                <a:gd name="connsiteX3" fmla="*/ 446112 w 3772236"/>
                <a:gd name="connsiteY3" fmla="*/ 1170878 h 7426712"/>
                <a:gd name="connsiteX4" fmla="*/ 513019 w 3772236"/>
                <a:gd name="connsiteY4" fmla="*/ 1572322 h 7426712"/>
                <a:gd name="connsiteX5" fmla="*/ 802951 w 3772236"/>
                <a:gd name="connsiteY5" fmla="*/ 1828800 h 7426712"/>
                <a:gd name="connsiteX6" fmla="*/ 1237848 w 3772236"/>
                <a:gd name="connsiteY6" fmla="*/ 1561171 h 7426712"/>
                <a:gd name="connsiteX7" fmla="*/ 1193243 w 3772236"/>
                <a:gd name="connsiteY7" fmla="*/ 2051825 h 7426712"/>
                <a:gd name="connsiteX8" fmla="*/ 1070580 w 3772236"/>
                <a:gd name="connsiteY8" fmla="*/ 2598234 h 7426712"/>
                <a:gd name="connsiteX9" fmla="*/ 903312 w 3772236"/>
                <a:gd name="connsiteY9" fmla="*/ 3111191 h 7426712"/>
                <a:gd name="connsiteX10" fmla="*/ 1037126 w 3772236"/>
                <a:gd name="connsiteY10" fmla="*/ 3367669 h 7426712"/>
                <a:gd name="connsiteX11" fmla="*/ 1706199 w 3772236"/>
                <a:gd name="connsiteY11" fmla="*/ 2988527 h 7426712"/>
                <a:gd name="connsiteX12" fmla="*/ 1639292 w 3772236"/>
                <a:gd name="connsiteY12" fmla="*/ 3501483 h 7426712"/>
                <a:gd name="connsiteX13" fmla="*/ 1327058 w 3772236"/>
                <a:gd name="connsiteY13" fmla="*/ 4103649 h 7426712"/>
                <a:gd name="connsiteX14" fmla="*/ 2085341 w 3772236"/>
                <a:gd name="connsiteY14" fmla="*/ 4114800 h 7426712"/>
                <a:gd name="connsiteX15" fmla="*/ 2107643 w 3772236"/>
                <a:gd name="connsiteY15" fmla="*/ 4348976 h 7426712"/>
                <a:gd name="connsiteX16" fmla="*/ 1806560 w 3772236"/>
                <a:gd name="connsiteY16" fmla="*/ 4928839 h 7426712"/>
                <a:gd name="connsiteX17" fmla="*/ 1749255 w 3772236"/>
                <a:gd name="connsiteY17" fmla="*/ 5278089 h 7426712"/>
                <a:gd name="connsiteX18" fmla="*/ 2263760 w 3772236"/>
                <a:gd name="connsiteY18" fmla="*/ 5207620 h 7426712"/>
                <a:gd name="connsiteX19" fmla="*/ 2442180 w 3772236"/>
                <a:gd name="connsiteY19" fmla="*/ 5452947 h 7426712"/>
                <a:gd name="connsiteX20" fmla="*/ 2442180 w 3772236"/>
                <a:gd name="connsiteY20" fmla="*/ 5865542 h 7426712"/>
                <a:gd name="connsiteX21" fmla="*/ 2676355 w 3772236"/>
                <a:gd name="connsiteY21" fmla="*/ 6099717 h 7426712"/>
                <a:gd name="connsiteX22" fmla="*/ 3401185 w 3772236"/>
                <a:gd name="connsiteY22" fmla="*/ 6222381 h 7426712"/>
                <a:gd name="connsiteX23" fmla="*/ 3664477 w 3772236"/>
                <a:gd name="connsiteY23" fmla="*/ 6776844 h 7426712"/>
                <a:gd name="connsiteX24" fmla="*/ 3746873 w 3772236"/>
                <a:gd name="connsiteY24" fmla="*/ 7426712 h 7426712"/>
                <a:gd name="connsiteX0" fmla="*/ 122726 w 3786779"/>
                <a:gd name="connsiteY0" fmla="*/ 0 h 7426712"/>
                <a:gd name="connsiteX1" fmla="*/ 63 w 3786779"/>
                <a:gd name="connsiteY1" fmla="*/ 546410 h 7426712"/>
                <a:gd name="connsiteX2" fmla="*/ 111575 w 3786779"/>
                <a:gd name="connsiteY2" fmla="*/ 1148576 h 7426712"/>
                <a:gd name="connsiteX3" fmla="*/ 446112 w 3786779"/>
                <a:gd name="connsiteY3" fmla="*/ 1170878 h 7426712"/>
                <a:gd name="connsiteX4" fmla="*/ 513019 w 3786779"/>
                <a:gd name="connsiteY4" fmla="*/ 1572322 h 7426712"/>
                <a:gd name="connsiteX5" fmla="*/ 802951 w 3786779"/>
                <a:gd name="connsiteY5" fmla="*/ 1828800 h 7426712"/>
                <a:gd name="connsiteX6" fmla="*/ 1237848 w 3786779"/>
                <a:gd name="connsiteY6" fmla="*/ 1561171 h 7426712"/>
                <a:gd name="connsiteX7" fmla="*/ 1193243 w 3786779"/>
                <a:gd name="connsiteY7" fmla="*/ 2051825 h 7426712"/>
                <a:gd name="connsiteX8" fmla="*/ 1070580 w 3786779"/>
                <a:gd name="connsiteY8" fmla="*/ 2598234 h 7426712"/>
                <a:gd name="connsiteX9" fmla="*/ 903312 w 3786779"/>
                <a:gd name="connsiteY9" fmla="*/ 3111191 h 7426712"/>
                <a:gd name="connsiteX10" fmla="*/ 1037126 w 3786779"/>
                <a:gd name="connsiteY10" fmla="*/ 3367669 h 7426712"/>
                <a:gd name="connsiteX11" fmla="*/ 1706199 w 3786779"/>
                <a:gd name="connsiteY11" fmla="*/ 2988527 h 7426712"/>
                <a:gd name="connsiteX12" fmla="*/ 1639292 w 3786779"/>
                <a:gd name="connsiteY12" fmla="*/ 3501483 h 7426712"/>
                <a:gd name="connsiteX13" fmla="*/ 1327058 w 3786779"/>
                <a:gd name="connsiteY13" fmla="*/ 4103649 h 7426712"/>
                <a:gd name="connsiteX14" fmla="*/ 2085341 w 3786779"/>
                <a:gd name="connsiteY14" fmla="*/ 4114800 h 7426712"/>
                <a:gd name="connsiteX15" fmla="*/ 2107643 w 3786779"/>
                <a:gd name="connsiteY15" fmla="*/ 4348976 h 7426712"/>
                <a:gd name="connsiteX16" fmla="*/ 1806560 w 3786779"/>
                <a:gd name="connsiteY16" fmla="*/ 4928839 h 7426712"/>
                <a:gd name="connsiteX17" fmla="*/ 1749255 w 3786779"/>
                <a:gd name="connsiteY17" fmla="*/ 5278089 h 7426712"/>
                <a:gd name="connsiteX18" fmla="*/ 2263760 w 3786779"/>
                <a:gd name="connsiteY18" fmla="*/ 5207620 h 7426712"/>
                <a:gd name="connsiteX19" fmla="*/ 2442180 w 3786779"/>
                <a:gd name="connsiteY19" fmla="*/ 5452947 h 7426712"/>
                <a:gd name="connsiteX20" fmla="*/ 2442180 w 3786779"/>
                <a:gd name="connsiteY20" fmla="*/ 5865542 h 7426712"/>
                <a:gd name="connsiteX21" fmla="*/ 2676355 w 3786779"/>
                <a:gd name="connsiteY21" fmla="*/ 6099717 h 7426712"/>
                <a:gd name="connsiteX22" fmla="*/ 3401185 w 3786779"/>
                <a:gd name="connsiteY22" fmla="*/ 6222381 h 7426712"/>
                <a:gd name="connsiteX23" fmla="*/ 3725437 w 3786779"/>
                <a:gd name="connsiteY23" fmla="*/ 6781924 h 7426712"/>
                <a:gd name="connsiteX24" fmla="*/ 3746873 w 3786779"/>
                <a:gd name="connsiteY24" fmla="*/ 7426712 h 7426712"/>
                <a:gd name="connsiteX0" fmla="*/ 122758 w 3786811"/>
                <a:gd name="connsiteY0" fmla="*/ 0 h 7426712"/>
                <a:gd name="connsiteX1" fmla="*/ 95 w 3786811"/>
                <a:gd name="connsiteY1" fmla="*/ 546410 h 7426712"/>
                <a:gd name="connsiteX2" fmla="*/ 111607 w 3786811"/>
                <a:gd name="connsiteY2" fmla="*/ 1148576 h 7426712"/>
                <a:gd name="connsiteX3" fmla="*/ 530811 w 3786811"/>
                <a:gd name="connsiteY3" fmla="*/ 1120078 h 7426712"/>
                <a:gd name="connsiteX4" fmla="*/ 513051 w 3786811"/>
                <a:gd name="connsiteY4" fmla="*/ 1572322 h 7426712"/>
                <a:gd name="connsiteX5" fmla="*/ 802983 w 3786811"/>
                <a:gd name="connsiteY5" fmla="*/ 1828800 h 7426712"/>
                <a:gd name="connsiteX6" fmla="*/ 1237880 w 3786811"/>
                <a:gd name="connsiteY6" fmla="*/ 1561171 h 7426712"/>
                <a:gd name="connsiteX7" fmla="*/ 1193275 w 3786811"/>
                <a:gd name="connsiteY7" fmla="*/ 2051825 h 7426712"/>
                <a:gd name="connsiteX8" fmla="*/ 1070612 w 3786811"/>
                <a:gd name="connsiteY8" fmla="*/ 2598234 h 7426712"/>
                <a:gd name="connsiteX9" fmla="*/ 903344 w 3786811"/>
                <a:gd name="connsiteY9" fmla="*/ 3111191 h 7426712"/>
                <a:gd name="connsiteX10" fmla="*/ 1037158 w 3786811"/>
                <a:gd name="connsiteY10" fmla="*/ 3367669 h 7426712"/>
                <a:gd name="connsiteX11" fmla="*/ 1706231 w 3786811"/>
                <a:gd name="connsiteY11" fmla="*/ 2988527 h 7426712"/>
                <a:gd name="connsiteX12" fmla="*/ 1639324 w 3786811"/>
                <a:gd name="connsiteY12" fmla="*/ 3501483 h 7426712"/>
                <a:gd name="connsiteX13" fmla="*/ 1327090 w 3786811"/>
                <a:gd name="connsiteY13" fmla="*/ 4103649 h 7426712"/>
                <a:gd name="connsiteX14" fmla="*/ 2085373 w 3786811"/>
                <a:gd name="connsiteY14" fmla="*/ 4114800 h 7426712"/>
                <a:gd name="connsiteX15" fmla="*/ 2107675 w 3786811"/>
                <a:gd name="connsiteY15" fmla="*/ 4348976 h 7426712"/>
                <a:gd name="connsiteX16" fmla="*/ 1806592 w 3786811"/>
                <a:gd name="connsiteY16" fmla="*/ 4928839 h 7426712"/>
                <a:gd name="connsiteX17" fmla="*/ 1749287 w 3786811"/>
                <a:gd name="connsiteY17" fmla="*/ 5278089 h 7426712"/>
                <a:gd name="connsiteX18" fmla="*/ 2263792 w 3786811"/>
                <a:gd name="connsiteY18" fmla="*/ 5207620 h 7426712"/>
                <a:gd name="connsiteX19" fmla="*/ 2442212 w 3786811"/>
                <a:gd name="connsiteY19" fmla="*/ 5452947 h 7426712"/>
                <a:gd name="connsiteX20" fmla="*/ 2442212 w 3786811"/>
                <a:gd name="connsiteY20" fmla="*/ 5865542 h 7426712"/>
                <a:gd name="connsiteX21" fmla="*/ 2676387 w 3786811"/>
                <a:gd name="connsiteY21" fmla="*/ 6099717 h 7426712"/>
                <a:gd name="connsiteX22" fmla="*/ 3401217 w 3786811"/>
                <a:gd name="connsiteY22" fmla="*/ 6222381 h 7426712"/>
                <a:gd name="connsiteX23" fmla="*/ 3725469 w 3786811"/>
                <a:gd name="connsiteY23" fmla="*/ 6781924 h 7426712"/>
                <a:gd name="connsiteX24" fmla="*/ 3746905 w 3786811"/>
                <a:gd name="connsiteY24" fmla="*/ 7426712 h 7426712"/>
                <a:gd name="connsiteX0" fmla="*/ 62862 w 3726915"/>
                <a:gd name="connsiteY0" fmla="*/ 0 h 7426712"/>
                <a:gd name="connsiteX1" fmla="*/ 7932 w 3726915"/>
                <a:gd name="connsiteY1" fmla="*/ 546410 h 7426712"/>
                <a:gd name="connsiteX2" fmla="*/ 51711 w 3726915"/>
                <a:gd name="connsiteY2" fmla="*/ 1148576 h 7426712"/>
                <a:gd name="connsiteX3" fmla="*/ 470915 w 3726915"/>
                <a:gd name="connsiteY3" fmla="*/ 1120078 h 7426712"/>
                <a:gd name="connsiteX4" fmla="*/ 453155 w 3726915"/>
                <a:gd name="connsiteY4" fmla="*/ 1572322 h 7426712"/>
                <a:gd name="connsiteX5" fmla="*/ 743087 w 3726915"/>
                <a:gd name="connsiteY5" fmla="*/ 1828800 h 7426712"/>
                <a:gd name="connsiteX6" fmla="*/ 1177984 w 3726915"/>
                <a:gd name="connsiteY6" fmla="*/ 1561171 h 7426712"/>
                <a:gd name="connsiteX7" fmla="*/ 1133379 w 3726915"/>
                <a:gd name="connsiteY7" fmla="*/ 2051825 h 7426712"/>
                <a:gd name="connsiteX8" fmla="*/ 1010716 w 3726915"/>
                <a:gd name="connsiteY8" fmla="*/ 2598234 h 7426712"/>
                <a:gd name="connsiteX9" fmla="*/ 843448 w 3726915"/>
                <a:gd name="connsiteY9" fmla="*/ 3111191 h 7426712"/>
                <a:gd name="connsiteX10" fmla="*/ 977262 w 3726915"/>
                <a:gd name="connsiteY10" fmla="*/ 3367669 h 7426712"/>
                <a:gd name="connsiteX11" fmla="*/ 1646335 w 3726915"/>
                <a:gd name="connsiteY11" fmla="*/ 2988527 h 7426712"/>
                <a:gd name="connsiteX12" fmla="*/ 1579428 w 3726915"/>
                <a:gd name="connsiteY12" fmla="*/ 3501483 h 7426712"/>
                <a:gd name="connsiteX13" fmla="*/ 1267194 w 3726915"/>
                <a:gd name="connsiteY13" fmla="*/ 4103649 h 7426712"/>
                <a:gd name="connsiteX14" fmla="*/ 2025477 w 3726915"/>
                <a:gd name="connsiteY14" fmla="*/ 4114800 h 7426712"/>
                <a:gd name="connsiteX15" fmla="*/ 2047779 w 3726915"/>
                <a:gd name="connsiteY15" fmla="*/ 4348976 h 7426712"/>
                <a:gd name="connsiteX16" fmla="*/ 1746696 w 3726915"/>
                <a:gd name="connsiteY16" fmla="*/ 4928839 h 7426712"/>
                <a:gd name="connsiteX17" fmla="*/ 1689391 w 3726915"/>
                <a:gd name="connsiteY17" fmla="*/ 5278089 h 7426712"/>
                <a:gd name="connsiteX18" fmla="*/ 2203896 w 3726915"/>
                <a:gd name="connsiteY18" fmla="*/ 5207620 h 7426712"/>
                <a:gd name="connsiteX19" fmla="*/ 2382316 w 3726915"/>
                <a:gd name="connsiteY19" fmla="*/ 5452947 h 7426712"/>
                <a:gd name="connsiteX20" fmla="*/ 2382316 w 3726915"/>
                <a:gd name="connsiteY20" fmla="*/ 5865542 h 7426712"/>
                <a:gd name="connsiteX21" fmla="*/ 2616491 w 3726915"/>
                <a:gd name="connsiteY21" fmla="*/ 6099717 h 7426712"/>
                <a:gd name="connsiteX22" fmla="*/ 3341321 w 3726915"/>
                <a:gd name="connsiteY22" fmla="*/ 6222381 h 7426712"/>
                <a:gd name="connsiteX23" fmla="*/ 3665573 w 3726915"/>
                <a:gd name="connsiteY23" fmla="*/ 6781924 h 7426712"/>
                <a:gd name="connsiteX24" fmla="*/ 3687009 w 3726915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16577 w 3765508"/>
                <a:gd name="connsiteY6" fmla="*/ 1561171 h 7426712"/>
                <a:gd name="connsiteX7" fmla="*/ 1171972 w 3765508"/>
                <a:gd name="connsiteY7" fmla="*/ 20518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171972 w 3765508"/>
                <a:gd name="connsiteY7" fmla="*/ 20518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522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522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65508" h="7426712">
                  <a:moveTo>
                    <a:pt x="101455" y="0"/>
                  </a:moveTo>
                  <a:cubicBezTo>
                    <a:pt x="127412" y="218130"/>
                    <a:pt x="48383" y="354981"/>
                    <a:pt x="46525" y="546410"/>
                  </a:cubicBezTo>
                  <a:cubicBezTo>
                    <a:pt x="44666" y="737839"/>
                    <a:pt x="-46127" y="1061432"/>
                    <a:pt x="31037" y="1157043"/>
                  </a:cubicBezTo>
                  <a:cubicBezTo>
                    <a:pt x="108201" y="1252654"/>
                    <a:pt x="432723" y="1050865"/>
                    <a:pt x="509508" y="1120078"/>
                  </a:cubicBezTo>
                  <a:cubicBezTo>
                    <a:pt x="586293" y="1189291"/>
                    <a:pt x="446386" y="1454202"/>
                    <a:pt x="491748" y="1572322"/>
                  </a:cubicBezTo>
                  <a:cubicBezTo>
                    <a:pt x="537110" y="1690442"/>
                    <a:pt x="648175" y="1822192"/>
                    <a:pt x="781680" y="1828800"/>
                  </a:cubicBezTo>
                  <a:cubicBezTo>
                    <a:pt x="915185" y="1835408"/>
                    <a:pt x="1212206" y="1562100"/>
                    <a:pt x="1292777" y="1611971"/>
                  </a:cubicBezTo>
                  <a:cubicBezTo>
                    <a:pt x="1373348" y="1661842"/>
                    <a:pt x="1305683" y="1963648"/>
                    <a:pt x="1265105" y="2128025"/>
                  </a:cubicBezTo>
                  <a:cubicBezTo>
                    <a:pt x="1224527" y="2292402"/>
                    <a:pt x="1113153" y="2434373"/>
                    <a:pt x="1049309" y="2598234"/>
                  </a:cubicBezTo>
                  <a:cubicBezTo>
                    <a:pt x="985465" y="2762095"/>
                    <a:pt x="887617" y="2982952"/>
                    <a:pt x="882041" y="3111191"/>
                  </a:cubicBezTo>
                  <a:cubicBezTo>
                    <a:pt x="876465" y="3239430"/>
                    <a:pt x="874985" y="3371180"/>
                    <a:pt x="1015855" y="3367669"/>
                  </a:cubicBezTo>
                  <a:cubicBezTo>
                    <a:pt x="1156725" y="3364158"/>
                    <a:pt x="1626901" y="3059358"/>
                    <a:pt x="1727262" y="3090127"/>
                  </a:cubicBezTo>
                  <a:cubicBezTo>
                    <a:pt x="1827623" y="3120896"/>
                    <a:pt x="1688267" y="3383363"/>
                    <a:pt x="1618021" y="3552283"/>
                  </a:cubicBezTo>
                  <a:cubicBezTo>
                    <a:pt x="1547775" y="3721203"/>
                    <a:pt x="1231446" y="4009896"/>
                    <a:pt x="1305787" y="4103649"/>
                  </a:cubicBezTo>
                  <a:cubicBezTo>
                    <a:pt x="1380129" y="4197402"/>
                    <a:pt x="1933973" y="4073912"/>
                    <a:pt x="2064070" y="4114800"/>
                  </a:cubicBezTo>
                  <a:cubicBezTo>
                    <a:pt x="2194167" y="4155688"/>
                    <a:pt x="2132836" y="4213303"/>
                    <a:pt x="2086372" y="4348976"/>
                  </a:cubicBezTo>
                  <a:cubicBezTo>
                    <a:pt x="2039909" y="4484649"/>
                    <a:pt x="1845020" y="4773987"/>
                    <a:pt x="1785289" y="4928839"/>
                  </a:cubicBezTo>
                  <a:cubicBezTo>
                    <a:pt x="1725558" y="5083691"/>
                    <a:pt x="1651784" y="5231626"/>
                    <a:pt x="1727984" y="5278089"/>
                  </a:cubicBezTo>
                  <a:cubicBezTo>
                    <a:pt x="1804184" y="5324553"/>
                    <a:pt x="2127001" y="5178477"/>
                    <a:pt x="2242489" y="5207620"/>
                  </a:cubicBezTo>
                  <a:cubicBezTo>
                    <a:pt x="2357977" y="5236763"/>
                    <a:pt x="2391172" y="5343293"/>
                    <a:pt x="2420909" y="5452947"/>
                  </a:cubicBezTo>
                  <a:cubicBezTo>
                    <a:pt x="2450646" y="5562601"/>
                    <a:pt x="2381880" y="5757747"/>
                    <a:pt x="2420909" y="5865542"/>
                  </a:cubicBezTo>
                  <a:cubicBezTo>
                    <a:pt x="2459938" y="5973337"/>
                    <a:pt x="2495250" y="6040244"/>
                    <a:pt x="2655084" y="6099717"/>
                  </a:cubicBezTo>
                  <a:cubicBezTo>
                    <a:pt x="2814918" y="6159190"/>
                    <a:pt x="3205067" y="6108680"/>
                    <a:pt x="3379914" y="6222381"/>
                  </a:cubicBezTo>
                  <a:cubicBezTo>
                    <a:pt x="3554761" y="6336082"/>
                    <a:pt x="3646551" y="6581202"/>
                    <a:pt x="3704166" y="6781924"/>
                  </a:cubicBezTo>
                  <a:cubicBezTo>
                    <a:pt x="3761781" y="6982646"/>
                    <a:pt x="3797031" y="7209759"/>
                    <a:pt x="3725602" y="7426712"/>
                  </a:cubicBezTo>
                </a:path>
              </a:pathLst>
            </a:custGeom>
            <a:noFill/>
            <a:ln w="1270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组合 25">
              <a:extLst>
                <a:ext uri="{FF2B5EF4-FFF2-40B4-BE49-F238E27FC236}">
                  <a16:creationId xmlns:a16="http://schemas.microsoft.com/office/drawing/2014/main" id="{EC4A5CAC-0EAF-5C73-4D64-D2EADE0451D4}"/>
                </a:ext>
              </a:extLst>
            </p:cNvPr>
            <p:cNvGrpSpPr/>
            <p:nvPr/>
          </p:nvGrpSpPr>
          <p:grpSpPr>
            <a:xfrm>
              <a:off x="8214718" y="2108550"/>
              <a:ext cx="1154889" cy="620501"/>
              <a:chOff x="21074164" y="9834308"/>
              <a:chExt cx="1446020" cy="776921"/>
            </a:xfrm>
          </p:grpSpPr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CE3C5006-1DFC-6BF3-E206-AC7341140801}"/>
                  </a:ext>
                </a:extLst>
              </p:cNvPr>
              <p:cNvSpPr/>
              <p:nvPr/>
            </p:nvSpPr>
            <p:spPr>
              <a:xfrm>
                <a:off x="21074164" y="9869269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AAC5B504-6495-EF02-7224-D9E9E4D6E58B}"/>
                  </a:ext>
                </a:extLst>
              </p:cNvPr>
              <p:cNvSpPr/>
              <p:nvPr/>
            </p:nvSpPr>
            <p:spPr>
              <a:xfrm>
                <a:off x="21579000" y="9834308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A06A38E1-F3EB-8A43-BCE3-92D94C847D2E}"/>
                  </a:ext>
                </a:extLst>
              </p:cNvPr>
              <p:cNvSpPr/>
              <p:nvPr/>
            </p:nvSpPr>
            <p:spPr>
              <a:xfrm>
                <a:off x="21835559" y="10067384"/>
                <a:ext cx="441870" cy="500337"/>
              </a:xfrm>
              <a:custGeom>
                <a:avLst/>
                <a:gdLst>
                  <a:gd name="connsiteX0" fmla="*/ 143850 w 441870"/>
                  <a:gd name="connsiteY0" fmla="*/ 94109 h 500337"/>
                  <a:gd name="connsiteX1" fmla="*/ 155622 w 441870"/>
                  <a:gd name="connsiteY1" fmla="*/ 67693 h 500337"/>
                  <a:gd name="connsiteX2" fmla="*/ 245095 w 441870"/>
                  <a:gd name="connsiteY2" fmla="*/ 31178 h 500337"/>
                  <a:gd name="connsiteX3" fmla="*/ 341632 w 441870"/>
                  <a:gd name="connsiteY3" fmla="*/ 176462 h 500337"/>
                  <a:gd name="connsiteX4" fmla="*/ 235677 w 441870"/>
                  <a:gd name="connsiteY4" fmla="*/ 326408 h 500337"/>
                  <a:gd name="connsiteX5" fmla="*/ 152483 w 441870"/>
                  <a:gd name="connsiteY5" fmla="*/ 284455 h 500337"/>
                  <a:gd name="connsiteX6" fmla="*/ 143850 w 441870"/>
                  <a:gd name="connsiteY6" fmla="*/ 258816 h 500337"/>
                  <a:gd name="connsiteX7" fmla="*/ 143850 w 441870"/>
                  <a:gd name="connsiteY7" fmla="*/ 94109 h 500337"/>
                  <a:gd name="connsiteX8" fmla="*/ 143850 w 441870"/>
                  <a:gd name="connsiteY8" fmla="*/ 319416 h 500337"/>
                  <a:gd name="connsiteX9" fmla="*/ 244310 w 441870"/>
                  <a:gd name="connsiteY9" fmla="*/ 354378 h 500337"/>
                  <a:gd name="connsiteX10" fmla="*/ 442092 w 441870"/>
                  <a:gd name="connsiteY10" fmla="*/ 176462 h 500337"/>
                  <a:gd name="connsiteX11" fmla="*/ 257653 w 441870"/>
                  <a:gd name="connsiteY11" fmla="*/ 101 h 500337"/>
                  <a:gd name="connsiteX12" fmla="*/ 139141 w 441870"/>
                  <a:gd name="connsiteY12" fmla="*/ 38170 h 500337"/>
                  <a:gd name="connsiteX13" fmla="*/ 139141 w 441870"/>
                  <a:gd name="connsiteY13" fmla="*/ 101 h 500337"/>
                  <a:gd name="connsiteX14" fmla="*/ 222 w 441870"/>
                  <a:gd name="connsiteY14" fmla="*/ 6317 h 500337"/>
                  <a:gd name="connsiteX15" fmla="*/ 222 w 441870"/>
                  <a:gd name="connsiteY15" fmla="*/ 42832 h 500337"/>
                  <a:gd name="connsiteX16" fmla="*/ 54377 w 441870"/>
                  <a:gd name="connsiteY16" fmla="*/ 72355 h 500337"/>
                  <a:gd name="connsiteX17" fmla="*/ 54377 w 441870"/>
                  <a:gd name="connsiteY17" fmla="*/ 463924 h 500337"/>
                  <a:gd name="connsiteX18" fmla="*/ 222 w 441870"/>
                  <a:gd name="connsiteY18" fmla="*/ 463924 h 500337"/>
                  <a:gd name="connsiteX19" fmla="*/ 222 w 441870"/>
                  <a:gd name="connsiteY19" fmla="*/ 500439 h 500337"/>
                  <a:gd name="connsiteX20" fmla="*/ 99113 w 441870"/>
                  <a:gd name="connsiteY20" fmla="*/ 498108 h 500337"/>
                  <a:gd name="connsiteX21" fmla="*/ 198004 w 441870"/>
                  <a:gd name="connsiteY21" fmla="*/ 500439 h 500337"/>
                  <a:gd name="connsiteX22" fmla="*/ 198004 w 441870"/>
                  <a:gd name="connsiteY22" fmla="*/ 463924 h 500337"/>
                  <a:gd name="connsiteX23" fmla="*/ 143850 w 441870"/>
                  <a:gd name="connsiteY23" fmla="*/ 463924 h 500337"/>
                  <a:gd name="connsiteX24" fmla="*/ 143850 w 441870"/>
                  <a:gd name="connsiteY24" fmla="*/ 319416 h 500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41870" h="500337">
                    <a:moveTo>
                      <a:pt x="143850" y="94109"/>
                    </a:moveTo>
                    <a:cubicBezTo>
                      <a:pt x="143850" y="79347"/>
                      <a:pt x="144634" y="78570"/>
                      <a:pt x="155622" y="67693"/>
                    </a:cubicBezTo>
                    <a:cubicBezTo>
                      <a:pt x="187016" y="35840"/>
                      <a:pt x="227829" y="31178"/>
                      <a:pt x="245095" y="31178"/>
                    </a:cubicBezTo>
                    <a:cubicBezTo>
                      <a:pt x="297680" y="31178"/>
                      <a:pt x="341632" y="78570"/>
                      <a:pt x="341632" y="176462"/>
                    </a:cubicBezTo>
                    <a:cubicBezTo>
                      <a:pt x="341632" y="286008"/>
                      <a:pt x="286692" y="326408"/>
                      <a:pt x="235677" y="326408"/>
                    </a:cubicBezTo>
                    <a:cubicBezTo>
                      <a:pt x="224689" y="326408"/>
                      <a:pt x="187801" y="326408"/>
                      <a:pt x="152483" y="284455"/>
                    </a:cubicBezTo>
                    <a:cubicBezTo>
                      <a:pt x="143850" y="274355"/>
                      <a:pt x="143850" y="273578"/>
                      <a:pt x="143850" y="258816"/>
                    </a:cubicBezTo>
                    <a:lnTo>
                      <a:pt x="143850" y="94109"/>
                    </a:lnTo>
                    <a:close/>
                    <a:moveTo>
                      <a:pt x="143850" y="319416"/>
                    </a:moveTo>
                    <a:cubicBezTo>
                      <a:pt x="177598" y="346608"/>
                      <a:pt x="212132" y="354378"/>
                      <a:pt x="244310" y="354378"/>
                    </a:cubicBezTo>
                    <a:cubicBezTo>
                      <a:pt x="362038" y="354378"/>
                      <a:pt x="442092" y="284455"/>
                      <a:pt x="442092" y="176462"/>
                    </a:cubicBezTo>
                    <a:cubicBezTo>
                      <a:pt x="442092" y="73132"/>
                      <a:pt x="370671" y="101"/>
                      <a:pt x="257653" y="101"/>
                    </a:cubicBezTo>
                    <a:cubicBezTo>
                      <a:pt x="198789" y="101"/>
                      <a:pt x="157192" y="24186"/>
                      <a:pt x="139141" y="38170"/>
                    </a:cubicBezTo>
                    <a:lnTo>
                      <a:pt x="139141" y="101"/>
                    </a:lnTo>
                    <a:lnTo>
                      <a:pt x="222" y="6317"/>
                    </a:lnTo>
                    <a:lnTo>
                      <a:pt x="222" y="42832"/>
                    </a:lnTo>
                    <a:cubicBezTo>
                      <a:pt x="48883" y="42832"/>
                      <a:pt x="54377" y="42832"/>
                      <a:pt x="54377" y="72355"/>
                    </a:cubicBezTo>
                    <a:lnTo>
                      <a:pt x="54377" y="463924"/>
                    </a:lnTo>
                    <a:lnTo>
                      <a:pt x="222" y="463924"/>
                    </a:lnTo>
                    <a:lnTo>
                      <a:pt x="222" y="500439"/>
                    </a:lnTo>
                    <a:cubicBezTo>
                      <a:pt x="22198" y="499662"/>
                      <a:pt x="69289" y="498108"/>
                      <a:pt x="99113" y="498108"/>
                    </a:cubicBezTo>
                    <a:cubicBezTo>
                      <a:pt x="129722" y="498108"/>
                      <a:pt x="176028" y="499662"/>
                      <a:pt x="198004" y="500439"/>
                    </a:cubicBezTo>
                    <a:lnTo>
                      <a:pt x="198004" y="463924"/>
                    </a:lnTo>
                    <a:lnTo>
                      <a:pt x="143850" y="463924"/>
                    </a:lnTo>
                    <a:lnTo>
                      <a:pt x="143850" y="319416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任意多边形: 形状 29">
                <a:extLst>
                  <a:ext uri="{FF2B5EF4-FFF2-40B4-BE49-F238E27FC236}">
                    <a16:creationId xmlns:a16="http://schemas.microsoft.com/office/drawing/2014/main" id="{39D122AD-3BEA-E55A-DE1F-2FF3C2B39F77}"/>
                  </a:ext>
                </a:extLst>
              </p:cNvPr>
              <p:cNvSpPr/>
              <p:nvPr/>
            </p:nvSpPr>
            <p:spPr>
              <a:xfrm>
                <a:off x="22338099" y="9834308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cxnSp>
          <p:nvCxnSpPr>
            <p:cNvPr id="35" name="直接连接符 34">
              <a:extLst>
                <a:ext uri="{FF2B5EF4-FFF2-40B4-BE49-F238E27FC236}">
                  <a16:creationId xmlns:a16="http://schemas.microsoft.com/office/drawing/2014/main" id="{1E8DB2C7-F825-3935-17F6-65B999BC2445}"/>
                </a:ext>
              </a:extLst>
            </p:cNvPr>
            <p:cNvCxnSpPr>
              <a:cxnSpLocks/>
              <a:stCxn id="14" idx="7"/>
            </p:cNvCxnSpPr>
            <p:nvPr/>
          </p:nvCxnSpPr>
          <p:spPr>
            <a:xfrm flipV="1">
              <a:off x="5837120" y="3594100"/>
              <a:ext cx="1518325" cy="1686276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37" name="直接连接符 36">
              <a:extLst>
                <a:ext uri="{FF2B5EF4-FFF2-40B4-BE49-F238E27FC236}">
                  <a16:creationId xmlns:a16="http://schemas.microsoft.com/office/drawing/2014/main" id="{C9B81527-DCDE-99F1-E539-EC9F407441A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492847" y="4618784"/>
              <a:ext cx="1403818" cy="1517514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57" name="直接连接符 56">
              <a:extLst>
                <a:ext uri="{FF2B5EF4-FFF2-40B4-BE49-F238E27FC236}">
                  <a16:creationId xmlns:a16="http://schemas.microsoft.com/office/drawing/2014/main" id="{F4FA2566-9675-A08C-B22E-E4DA151F266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63674" y="6227676"/>
              <a:ext cx="751044" cy="767207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65" name="直接连接符 64">
              <a:extLst>
                <a:ext uri="{FF2B5EF4-FFF2-40B4-BE49-F238E27FC236}">
                  <a16:creationId xmlns:a16="http://schemas.microsoft.com/office/drawing/2014/main" id="{2D37B48D-3909-D445-1AE6-A0AA602E3C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91722" y="7062229"/>
              <a:ext cx="722827" cy="712587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76" name="直接连接符 75">
              <a:extLst>
                <a:ext uri="{FF2B5EF4-FFF2-40B4-BE49-F238E27FC236}">
                  <a16:creationId xmlns:a16="http://schemas.microsoft.com/office/drawing/2014/main" id="{638203AF-6AF4-1E5F-0CE4-6D0A99F78D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05015" y="8129530"/>
              <a:ext cx="350609" cy="324853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80" name="直接连接符 79">
              <a:extLst>
                <a:ext uri="{FF2B5EF4-FFF2-40B4-BE49-F238E27FC236}">
                  <a16:creationId xmlns:a16="http://schemas.microsoft.com/office/drawing/2014/main" id="{DE651037-640A-E8BD-0E3B-CEF000405B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53153" y="8979051"/>
              <a:ext cx="113594" cy="171783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84" name="直接连接符 83">
              <a:extLst>
                <a:ext uri="{FF2B5EF4-FFF2-40B4-BE49-F238E27FC236}">
                  <a16:creationId xmlns:a16="http://schemas.microsoft.com/office/drawing/2014/main" id="{6454D545-1972-354A-B85E-522A99A09B9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61577" y="9413606"/>
              <a:ext cx="470657" cy="446954"/>
            </a:xfrm>
            <a:prstGeom prst="line">
              <a:avLst/>
            </a:prstGeom>
            <a:noFill/>
            <a:ln w="38100" cap="flat">
              <a:solidFill>
                <a:srgbClr val="000000"/>
              </a:solidFill>
              <a:prstDash val="sysDash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085E95C4-AFEB-6C81-13A5-EDD08992D0ED}"/>
                </a:ext>
              </a:extLst>
            </p:cNvPr>
            <p:cNvSpPr/>
            <p:nvPr/>
          </p:nvSpPr>
          <p:spPr>
            <a:xfrm>
              <a:off x="5646334" y="5247642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6" name="椭圆 15">
              <a:extLst>
                <a:ext uri="{FF2B5EF4-FFF2-40B4-BE49-F238E27FC236}">
                  <a16:creationId xmlns:a16="http://schemas.microsoft.com/office/drawing/2014/main" id="{E4BE0909-D305-69FF-674C-B1CCBB2397F9}"/>
                </a:ext>
              </a:extLst>
            </p:cNvPr>
            <p:cNvSpPr/>
            <p:nvPr/>
          </p:nvSpPr>
          <p:spPr>
            <a:xfrm>
              <a:off x="6392743" y="6004156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7" name="椭圆 16">
              <a:extLst>
                <a:ext uri="{FF2B5EF4-FFF2-40B4-BE49-F238E27FC236}">
                  <a16:creationId xmlns:a16="http://schemas.microsoft.com/office/drawing/2014/main" id="{61318C91-7319-F9F3-1E9F-5E3ED30BE76D}"/>
                </a:ext>
              </a:extLst>
            </p:cNvPr>
            <p:cNvSpPr/>
            <p:nvPr/>
          </p:nvSpPr>
          <p:spPr>
            <a:xfrm>
              <a:off x="7355445" y="6874741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49BF87A0-E08A-3F7D-8871-C39661D02FEF}"/>
                </a:ext>
              </a:extLst>
            </p:cNvPr>
            <p:cNvSpPr/>
            <p:nvPr/>
          </p:nvSpPr>
          <p:spPr>
            <a:xfrm>
              <a:off x="8181637" y="7646410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9" name="椭圆 18">
              <a:extLst>
                <a:ext uri="{FF2B5EF4-FFF2-40B4-BE49-F238E27FC236}">
                  <a16:creationId xmlns:a16="http://schemas.microsoft.com/office/drawing/2014/main" id="{F439E155-ECE1-7C6C-1985-71D6366581B5}"/>
                </a:ext>
              </a:extLst>
            </p:cNvPr>
            <p:cNvSpPr/>
            <p:nvPr/>
          </p:nvSpPr>
          <p:spPr>
            <a:xfrm>
              <a:off x="8902789" y="8342623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08" name="椭圆 107">
              <a:extLst>
                <a:ext uri="{FF2B5EF4-FFF2-40B4-BE49-F238E27FC236}">
                  <a16:creationId xmlns:a16="http://schemas.microsoft.com/office/drawing/2014/main" id="{7B5B9906-F9BC-FCB6-FD51-E4ADFB9F81C6}"/>
                </a:ext>
              </a:extLst>
            </p:cNvPr>
            <p:cNvSpPr/>
            <p:nvPr/>
          </p:nvSpPr>
          <p:spPr>
            <a:xfrm>
              <a:off x="9649057" y="9027931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09" name="椭圆 108">
              <a:extLst>
                <a:ext uri="{FF2B5EF4-FFF2-40B4-BE49-F238E27FC236}">
                  <a16:creationId xmlns:a16="http://schemas.microsoft.com/office/drawing/2014/main" id="{A58973CF-19DE-D965-1BA0-3BEB5B2C7018}"/>
                </a:ext>
              </a:extLst>
            </p:cNvPr>
            <p:cNvSpPr/>
            <p:nvPr/>
          </p:nvSpPr>
          <p:spPr>
            <a:xfrm>
              <a:off x="10353202" y="9732193"/>
              <a:ext cx="223520" cy="223520"/>
            </a:xfrm>
            <a:prstGeom prst="ellipse">
              <a:avLst/>
            </a:prstGeom>
            <a:solidFill>
              <a:schemeClr val="bg1"/>
            </a:solidFill>
            <a:ln w="762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24" name="任意多边形: 形状 23">
              <a:extLst>
                <a:ext uri="{FF2B5EF4-FFF2-40B4-BE49-F238E27FC236}">
                  <a16:creationId xmlns:a16="http://schemas.microsoft.com/office/drawing/2014/main" id="{7E1F5C47-E1B0-CED0-23F0-6B11C2CB687E}"/>
                </a:ext>
              </a:extLst>
            </p:cNvPr>
            <p:cNvSpPr/>
            <p:nvPr/>
          </p:nvSpPr>
          <p:spPr>
            <a:xfrm>
              <a:off x="12327805" y="11796172"/>
              <a:ext cx="339365" cy="399965"/>
            </a:xfrm>
            <a:custGeom>
              <a:avLst/>
              <a:gdLst>
                <a:gd name="connsiteX0" fmla="*/ 157755 w 490793"/>
                <a:gd name="connsiteY0" fmla="*/ 368095 h 578434"/>
                <a:gd name="connsiteX1" fmla="*/ 271689 w 490793"/>
                <a:gd name="connsiteY1" fmla="*/ 403151 h 578434"/>
                <a:gd name="connsiteX2" fmla="*/ 490793 w 490793"/>
                <a:gd name="connsiteY2" fmla="*/ 201576 h 578434"/>
                <a:gd name="connsiteX3" fmla="*/ 289217 w 490793"/>
                <a:gd name="connsiteY3" fmla="*/ 0 h 578434"/>
                <a:gd name="connsiteX4" fmla="*/ 148991 w 490793"/>
                <a:gd name="connsiteY4" fmla="*/ 52585 h 578434"/>
                <a:gd name="connsiteX5" fmla="*/ 148991 w 490793"/>
                <a:gd name="connsiteY5" fmla="*/ 8764 h 578434"/>
                <a:gd name="connsiteX6" fmla="*/ 0 w 490793"/>
                <a:gd name="connsiteY6" fmla="*/ 17528 h 578434"/>
                <a:gd name="connsiteX7" fmla="*/ 0 w 490793"/>
                <a:gd name="connsiteY7" fmla="*/ 61349 h 578434"/>
                <a:gd name="connsiteX8" fmla="*/ 61349 w 490793"/>
                <a:gd name="connsiteY8" fmla="*/ 96406 h 578434"/>
                <a:gd name="connsiteX9" fmla="*/ 61349 w 490793"/>
                <a:gd name="connsiteY9" fmla="*/ 534614 h 578434"/>
                <a:gd name="connsiteX10" fmla="*/ 0 w 490793"/>
                <a:gd name="connsiteY10" fmla="*/ 534614 h 578434"/>
                <a:gd name="connsiteX11" fmla="*/ 0 w 490793"/>
                <a:gd name="connsiteY11" fmla="*/ 578435 h 578434"/>
                <a:gd name="connsiteX12" fmla="*/ 113934 w 490793"/>
                <a:gd name="connsiteY12" fmla="*/ 578435 h 578434"/>
                <a:gd name="connsiteX13" fmla="*/ 227868 w 490793"/>
                <a:gd name="connsiteY13" fmla="*/ 578435 h 578434"/>
                <a:gd name="connsiteX14" fmla="*/ 227868 w 490793"/>
                <a:gd name="connsiteY14" fmla="*/ 534614 h 578434"/>
                <a:gd name="connsiteX15" fmla="*/ 157755 w 490793"/>
                <a:gd name="connsiteY15" fmla="*/ 534614 h 578434"/>
                <a:gd name="connsiteX16" fmla="*/ 157755 w 490793"/>
                <a:gd name="connsiteY16" fmla="*/ 368095 h 578434"/>
                <a:gd name="connsiteX17" fmla="*/ 157755 w 490793"/>
                <a:gd name="connsiteY17" fmla="*/ 113934 h 578434"/>
                <a:gd name="connsiteX18" fmla="*/ 166519 w 490793"/>
                <a:gd name="connsiteY18" fmla="*/ 87642 h 578434"/>
                <a:gd name="connsiteX19" fmla="*/ 262925 w 490793"/>
                <a:gd name="connsiteY19" fmla="*/ 43821 h 578434"/>
                <a:gd name="connsiteX20" fmla="*/ 368095 w 490793"/>
                <a:gd name="connsiteY20" fmla="*/ 210340 h 578434"/>
                <a:gd name="connsiteX21" fmla="*/ 254161 w 490793"/>
                <a:gd name="connsiteY21" fmla="*/ 376859 h 578434"/>
                <a:gd name="connsiteX22" fmla="*/ 157755 w 490793"/>
                <a:gd name="connsiteY22" fmla="*/ 333038 h 578434"/>
                <a:gd name="connsiteX23" fmla="*/ 157755 w 490793"/>
                <a:gd name="connsiteY23" fmla="*/ 297982 h 578434"/>
                <a:gd name="connsiteX24" fmla="*/ 157755 w 490793"/>
                <a:gd name="connsiteY24" fmla="*/ 113934 h 57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0793" h="578434">
                  <a:moveTo>
                    <a:pt x="157755" y="368095"/>
                  </a:moveTo>
                  <a:cubicBezTo>
                    <a:pt x="192812" y="394387"/>
                    <a:pt x="236632" y="403151"/>
                    <a:pt x="271689" y="403151"/>
                  </a:cubicBezTo>
                  <a:cubicBezTo>
                    <a:pt x="403151" y="403151"/>
                    <a:pt x="490793" y="324274"/>
                    <a:pt x="490793" y="201576"/>
                  </a:cubicBezTo>
                  <a:cubicBezTo>
                    <a:pt x="490793" y="87642"/>
                    <a:pt x="411916" y="0"/>
                    <a:pt x="289217" y="0"/>
                  </a:cubicBezTo>
                  <a:cubicBezTo>
                    <a:pt x="219104" y="8764"/>
                    <a:pt x="166519" y="35057"/>
                    <a:pt x="148991" y="52585"/>
                  </a:cubicBezTo>
                  <a:lnTo>
                    <a:pt x="148991" y="8764"/>
                  </a:lnTo>
                  <a:lnTo>
                    <a:pt x="0" y="17528"/>
                  </a:lnTo>
                  <a:lnTo>
                    <a:pt x="0" y="61349"/>
                  </a:lnTo>
                  <a:cubicBezTo>
                    <a:pt x="52585" y="61349"/>
                    <a:pt x="61349" y="61349"/>
                    <a:pt x="61349" y="96406"/>
                  </a:cubicBezTo>
                  <a:lnTo>
                    <a:pt x="61349" y="534614"/>
                  </a:lnTo>
                  <a:lnTo>
                    <a:pt x="0" y="534614"/>
                  </a:lnTo>
                  <a:lnTo>
                    <a:pt x="0" y="578435"/>
                  </a:lnTo>
                  <a:cubicBezTo>
                    <a:pt x="26293" y="578435"/>
                    <a:pt x="78877" y="578435"/>
                    <a:pt x="113934" y="578435"/>
                  </a:cubicBezTo>
                  <a:cubicBezTo>
                    <a:pt x="148991" y="578435"/>
                    <a:pt x="201576" y="578435"/>
                    <a:pt x="227868" y="578435"/>
                  </a:cubicBezTo>
                  <a:lnTo>
                    <a:pt x="227868" y="534614"/>
                  </a:lnTo>
                  <a:lnTo>
                    <a:pt x="157755" y="534614"/>
                  </a:lnTo>
                  <a:lnTo>
                    <a:pt x="157755" y="368095"/>
                  </a:lnTo>
                  <a:moveTo>
                    <a:pt x="157755" y="113934"/>
                  </a:moveTo>
                  <a:cubicBezTo>
                    <a:pt x="157755" y="96406"/>
                    <a:pt x="157755" y="96406"/>
                    <a:pt x="166519" y="87642"/>
                  </a:cubicBezTo>
                  <a:cubicBezTo>
                    <a:pt x="201576" y="52585"/>
                    <a:pt x="245397" y="43821"/>
                    <a:pt x="262925" y="43821"/>
                  </a:cubicBezTo>
                  <a:cubicBezTo>
                    <a:pt x="324274" y="43821"/>
                    <a:pt x="368095" y="96406"/>
                    <a:pt x="368095" y="210340"/>
                  </a:cubicBezTo>
                  <a:cubicBezTo>
                    <a:pt x="368095" y="333038"/>
                    <a:pt x="306746" y="376859"/>
                    <a:pt x="254161" y="376859"/>
                  </a:cubicBezTo>
                  <a:cubicBezTo>
                    <a:pt x="245397" y="376859"/>
                    <a:pt x="201576" y="376859"/>
                    <a:pt x="157755" y="333038"/>
                  </a:cubicBezTo>
                  <a:cubicBezTo>
                    <a:pt x="157755" y="315510"/>
                    <a:pt x="157755" y="315510"/>
                    <a:pt x="157755" y="297982"/>
                  </a:cubicBezTo>
                  <a:lnTo>
                    <a:pt x="157755" y="113934"/>
                  </a:lnTo>
                  <a:close/>
                </a:path>
              </a:pathLst>
            </a:custGeom>
            <a:solidFill>
              <a:srgbClr val="000000"/>
            </a:solidFill>
            <a:ln w="875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ED0F7586-4742-2213-409F-6DB05C775420}"/>
                </a:ext>
              </a:extLst>
            </p:cNvPr>
            <p:cNvGrpSpPr/>
            <p:nvPr/>
          </p:nvGrpSpPr>
          <p:grpSpPr>
            <a:xfrm>
              <a:off x="10427235" y="10604570"/>
              <a:ext cx="531249" cy="376950"/>
              <a:chOff x="-3163901" y="8920564"/>
              <a:chExt cx="531249" cy="376950"/>
            </a:xfrm>
          </p:grpSpPr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80C0086F-3A15-2DFE-DE84-E87C3312632C}"/>
                  </a:ext>
                </a:extLst>
              </p:cNvPr>
              <p:cNvSpPr/>
              <p:nvPr/>
            </p:nvSpPr>
            <p:spPr>
              <a:xfrm>
                <a:off x="-3163901" y="8920564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21380DB8-9744-FA81-6399-51CF757F9D4A}"/>
                  </a:ext>
                </a:extLst>
              </p:cNvPr>
              <p:cNvSpPr/>
              <p:nvPr/>
            </p:nvSpPr>
            <p:spPr>
              <a:xfrm>
                <a:off x="-2792046" y="9091069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5" name="Title 1">
              <a:extLst>
                <a:ext uri="{FF2B5EF4-FFF2-40B4-BE49-F238E27FC236}">
                  <a16:creationId xmlns:a16="http://schemas.microsoft.com/office/drawing/2014/main" id="{3F0A4072-585F-EF3E-64F7-8DD92ADCE7F7}"/>
                </a:ext>
              </a:extLst>
            </p:cNvPr>
            <p:cNvSpPr txBox="1">
              <a:spLocks/>
            </p:cNvSpPr>
            <p:nvPr/>
          </p:nvSpPr>
          <p:spPr>
            <a:xfrm rot="2701128">
              <a:off x="7696988" y="7853408"/>
              <a:ext cx="3890046" cy="1892300"/>
            </a:xfrm>
            <a:prstGeom prst="rect">
              <a:avLst/>
            </a:prstGeom>
            <a:ln w="12700">
              <a:miter lim="400000"/>
            </a:ln>
          </p:spPr>
          <p:txBody>
            <a:bodyPr lIns="0" tIns="0" rIns="0" bIns="0" anchor="b">
              <a:normAutofit/>
            </a:bodyPr>
            <a:lstStyle>
              <a:lvl1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1pPr>
              <a:lvl2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2pPr>
              <a:lvl3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3pPr>
              <a:lvl4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4pPr>
              <a:lvl5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5pPr>
              <a:lvl6pPr marL="0" marR="0" indent="11430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6pPr>
              <a:lvl7pPr marL="0" marR="0" indent="13716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7pPr>
              <a:lvl8pPr marL="0" marR="0" indent="16002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8pPr>
              <a:lvl9pPr marL="0" marR="0" indent="18288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9pPr>
            </a:lstStyle>
            <a:p>
              <a:r>
                <a:rPr lang="en-US" sz="5000" b="1" kern="0" dirty="0"/>
                <a:t>. . . . . .</a:t>
              </a:r>
            </a:p>
          </p:txBody>
        </p:sp>
        <p:sp>
          <p:nvSpPr>
            <p:cNvPr id="20" name="椭圆 19">
              <a:extLst>
                <a:ext uri="{FF2B5EF4-FFF2-40B4-BE49-F238E27FC236}">
                  <a16:creationId xmlns:a16="http://schemas.microsoft.com/office/drawing/2014/main" id="{CC124423-7129-F870-B937-04C95483D27B}"/>
                </a:ext>
              </a:extLst>
            </p:cNvPr>
            <p:cNvSpPr/>
            <p:nvPr/>
          </p:nvSpPr>
          <p:spPr>
            <a:xfrm>
              <a:off x="10797540" y="10162540"/>
              <a:ext cx="223520" cy="22352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pic>
          <p:nvPicPr>
            <p:cNvPr id="58" name="图形 57">
              <a:extLst>
                <a:ext uri="{FF2B5EF4-FFF2-40B4-BE49-F238E27FC236}">
                  <a16:creationId xmlns:a16="http://schemas.microsoft.com/office/drawing/2014/main" id="{CB72588F-9424-2437-C5CE-3451F9F17FB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2615637">
              <a:off x="10957189" y="12163074"/>
              <a:ext cx="2407705" cy="711367"/>
            </a:xfrm>
            <a:prstGeom prst="rect">
              <a:avLst/>
            </a:prstGeom>
          </p:spPr>
        </p:pic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8C4C4EDE-FD94-7742-DA0A-DD6001C5AF0D}"/>
                </a:ext>
              </a:extLst>
            </p:cNvPr>
            <p:cNvSpPr/>
            <p:nvPr/>
          </p:nvSpPr>
          <p:spPr>
            <a:xfrm>
              <a:off x="7325258" y="2910468"/>
              <a:ext cx="3731450" cy="8595112"/>
            </a:xfrm>
            <a:custGeom>
              <a:avLst/>
              <a:gdLst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61955 w 3746873"/>
                <a:gd name="connsiteY17" fmla="*/ 5386039 h 7426712"/>
                <a:gd name="connsiteX18" fmla="*/ 2141097 w 3746873"/>
                <a:gd name="connsiteY18" fmla="*/ 5096108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61955 w 3746873"/>
                <a:gd name="connsiteY17" fmla="*/ 538603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49255 w 3746873"/>
                <a:gd name="connsiteY17" fmla="*/ 527808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334277 w 3746873"/>
                <a:gd name="connsiteY23" fmla="*/ 6802244 h 7426712"/>
                <a:gd name="connsiteX24" fmla="*/ 3746873 w 3746873"/>
                <a:gd name="connsiteY24" fmla="*/ 7426712 h 7426712"/>
                <a:gd name="connsiteX0" fmla="*/ 122726 w 3746873"/>
                <a:gd name="connsiteY0" fmla="*/ 0 h 7426712"/>
                <a:gd name="connsiteX1" fmla="*/ 63 w 3746873"/>
                <a:gd name="connsiteY1" fmla="*/ 546410 h 7426712"/>
                <a:gd name="connsiteX2" fmla="*/ 111575 w 3746873"/>
                <a:gd name="connsiteY2" fmla="*/ 1148576 h 7426712"/>
                <a:gd name="connsiteX3" fmla="*/ 446112 w 3746873"/>
                <a:gd name="connsiteY3" fmla="*/ 1170878 h 7426712"/>
                <a:gd name="connsiteX4" fmla="*/ 513019 w 3746873"/>
                <a:gd name="connsiteY4" fmla="*/ 1572322 h 7426712"/>
                <a:gd name="connsiteX5" fmla="*/ 802951 w 3746873"/>
                <a:gd name="connsiteY5" fmla="*/ 1828800 h 7426712"/>
                <a:gd name="connsiteX6" fmla="*/ 1237848 w 3746873"/>
                <a:gd name="connsiteY6" fmla="*/ 1561171 h 7426712"/>
                <a:gd name="connsiteX7" fmla="*/ 1193243 w 3746873"/>
                <a:gd name="connsiteY7" fmla="*/ 2051825 h 7426712"/>
                <a:gd name="connsiteX8" fmla="*/ 1070580 w 3746873"/>
                <a:gd name="connsiteY8" fmla="*/ 2598234 h 7426712"/>
                <a:gd name="connsiteX9" fmla="*/ 903312 w 3746873"/>
                <a:gd name="connsiteY9" fmla="*/ 3111191 h 7426712"/>
                <a:gd name="connsiteX10" fmla="*/ 1037126 w 3746873"/>
                <a:gd name="connsiteY10" fmla="*/ 3367669 h 7426712"/>
                <a:gd name="connsiteX11" fmla="*/ 1706199 w 3746873"/>
                <a:gd name="connsiteY11" fmla="*/ 2988527 h 7426712"/>
                <a:gd name="connsiteX12" fmla="*/ 1639292 w 3746873"/>
                <a:gd name="connsiteY12" fmla="*/ 3501483 h 7426712"/>
                <a:gd name="connsiteX13" fmla="*/ 1327058 w 3746873"/>
                <a:gd name="connsiteY13" fmla="*/ 4103649 h 7426712"/>
                <a:gd name="connsiteX14" fmla="*/ 2085341 w 3746873"/>
                <a:gd name="connsiteY14" fmla="*/ 4114800 h 7426712"/>
                <a:gd name="connsiteX15" fmla="*/ 2107643 w 3746873"/>
                <a:gd name="connsiteY15" fmla="*/ 4348976 h 7426712"/>
                <a:gd name="connsiteX16" fmla="*/ 1806560 w 3746873"/>
                <a:gd name="connsiteY16" fmla="*/ 4928839 h 7426712"/>
                <a:gd name="connsiteX17" fmla="*/ 1749255 w 3746873"/>
                <a:gd name="connsiteY17" fmla="*/ 5278089 h 7426712"/>
                <a:gd name="connsiteX18" fmla="*/ 2263760 w 3746873"/>
                <a:gd name="connsiteY18" fmla="*/ 5207620 h 7426712"/>
                <a:gd name="connsiteX19" fmla="*/ 2442180 w 3746873"/>
                <a:gd name="connsiteY19" fmla="*/ 5452947 h 7426712"/>
                <a:gd name="connsiteX20" fmla="*/ 2442180 w 3746873"/>
                <a:gd name="connsiteY20" fmla="*/ 5865542 h 7426712"/>
                <a:gd name="connsiteX21" fmla="*/ 2676355 w 3746873"/>
                <a:gd name="connsiteY21" fmla="*/ 6099717 h 7426712"/>
                <a:gd name="connsiteX22" fmla="*/ 3401185 w 3746873"/>
                <a:gd name="connsiteY22" fmla="*/ 6222381 h 7426712"/>
                <a:gd name="connsiteX23" fmla="*/ 3664477 w 3746873"/>
                <a:gd name="connsiteY23" fmla="*/ 6776844 h 7426712"/>
                <a:gd name="connsiteX24" fmla="*/ 3746873 w 3746873"/>
                <a:gd name="connsiteY24" fmla="*/ 7426712 h 7426712"/>
                <a:gd name="connsiteX0" fmla="*/ 122726 w 3772236"/>
                <a:gd name="connsiteY0" fmla="*/ 0 h 7426712"/>
                <a:gd name="connsiteX1" fmla="*/ 63 w 3772236"/>
                <a:gd name="connsiteY1" fmla="*/ 546410 h 7426712"/>
                <a:gd name="connsiteX2" fmla="*/ 111575 w 3772236"/>
                <a:gd name="connsiteY2" fmla="*/ 1148576 h 7426712"/>
                <a:gd name="connsiteX3" fmla="*/ 446112 w 3772236"/>
                <a:gd name="connsiteY3" fmla="*/ 1170878 h 7426712"/>
                <a:gd name="connsiteX4" fmla="*/ 513019 w 3772236"/>
                <a:gd name="connsiteY4" fmla="*/ 1572322 h 7426712"/>
                <a:gd name="connsiteX5" fmla="*/ 802951 w 3772236"/>
                <a:gd name="connsiteY5" fmla="*/ 1828800 h 7426712"/>
                <a:gd name="connsiteX6" fmla="*/ 1237848 w 3772236"/>
                <a:gd name="connsiteY6" fmla="*/ 1561171 h 7426712"/>
                <a:gd name="connsiteX7" fmla="*/ 1193243 w 3772236"/>
                <a:gd name="connsiteY7" fmla="*/ 2051825 h 7426712"/>
                <a:gd name="connsiteX8" fmla="*/ 1070580 w 3772236"/>
                <a:gd name="connsiteY8" fmla="*/ 2598234 h 7426712"/>
                <a:gd name="connsiteX9" fmla="*/ 903312 w 3772236"/>
                <a:gd name="connsiteY9" fmla="*/ 3111191 h 7426712"/>
                <a:gd name="connsiteX10" fmla="*/ 1037126 w 3772236"/>
                <a:gd name="connsiteY10" fmla="*/ 3367669 h 7426712"/>
                <a:gd name="connsiteX11" fmla="*/ 1706199 w 3772236"/>
                <a:gd name="connsiteY11" fmla="*/ 2988527 h 7426712"/>
                <a:gd name="connsiteX12" fmla="*/ 1639292 w 3772236"/>
                <a:gd name="connsiteY12" fmla="*/ 3501483 h 7426712"/>
                <a:gd name="connsiteX13" fmla="*/ 1327058 w 3772236"/>
                <a:gd name="connsiteY13" fmla="*/ 4103649 h 7426712"/>
                <a:gd name="connsiteX14" fmla="*/ 2085341 w 3772236"/>
                <a:gd name="connsiteY14" fmla="*/ 4114800 h 7426712"/>
                <a:gd name="connsiteX15" fmla="*/ 2107643 w 3772236"/>
                <a:gd name="connsiteY15" fmla="*/ 4348976 h 7426712"/>
                <a:gd name="connsiteX16" fmla="*/ 1806560 w 3772236"/>
                <a:gd name="connsiteY16" fmla="*/ 4928839 h 7426712"/>
                <a:gd name="connsiteX17" fmla="*/ 1749255 w 3772236"/>
                <a:gd name="connsiteY17" fmla="*/ 5278089 h 7426712"/>
                <a:gd name="connsiteX18" fmla="*/ 2263760 w 3772236"/>
                <a:gd name="connsiteY18" fmla="*/ 5207620 h 7426712"/>
                <a:gd name="connsiteX19" fmla="*/ 2442180 w 3772236"/>
                <a:gd name="connsiteY19" fmla="*/ 5452947 h 7426712"/>
                <a:gd name="connsiteX20" fmla="*/ 2442180 w 3772236"/>
                <a:gd name="connsiteY20" fmla="*/ 5865542 h 7426712"/>
                <a:gd name="connsiteX21" fmla="*/ 2676355 w 3772236"/>
                <a:gd name="connsiteY21" fmla="*/ 6099717 h 7426712"/>
                <a:gd name="connsiteX22" fmla="*/ 3401185 w 3772236"/>
                <a:gd name="connsiteY22" fmla="*/ 6222381 h 7426712"/>
                <a:gd name="connsiteX23" fmla="*/ 3664477 w 3772236"/>
                <a:gd name="connsiteY23" fmla="*/ 6776844 h 7426712"/>
                <a:gd name="connsiteX24" fmla="*/ 3746873 w 3772236"/>
                <a:gd name="connsiteY24" fmla="*/ 7426712 h 7426712"/>
                <a:gd name="connsiteX0" fmla="*/ 122726 w 3786779"/>
                <a:gd name="connsiteY0" fmla="*/ 0 h 7426712"/>
                <a:gd name="connsiteX1" fmla="*/ 63 w 3786779"/>
                <a:gd name="connsiteY1" fmla="*/ 546410 h 7426712"/>
                <a:gd name="connsiteX2" fmla="*/ 111575 w 3786779"/>
                <a:gd name="connsiteY2" fmla="*/ 1148576 h 7426712"/>
                <a:gd name="connsiteX3" fmla="*/ 446112 w 3786779"/>
                <a:gd name="connsiteY3" fmla="*/ 1170878 h 7426712"/>
                <a:gd name="connsiteX4" fmla="*/ 513019 w 3786779"/>
                <a:gd name="connsiteY4" fmla="*/ 1572322 h 7426712"/>
                <a:gd name="connsiteX5" fmla="*/ 802951 w 3786779"/>
                <a:gd name="connsiteY5" fmla="*/ 1828800 h 7426712"/>
                <a:gd name="connsiteX6" fmla="*/ 1237848 w 3786779"/>
                <a:gd name="connsiteY6" fmla="*/ 1561171 h 7426712"/>
                <a:gd name="connsiteX7" fmla="*/ 1193243 w 3786779"/>
                <a:gd name="connsiteY7" fmla="*/ 2051825 h 7426712"/>
                <a:gd name="connsiteX8" fmla="*/ 1070580 w 3786779"/>
                <a:gd name="connsiteY8" fmla="*/ 2598234 h 7426712"/>
                <a:gd name="connsiteX9" fmla="*/ 903312 w 3786779"/>
                <a:gd name="connsiteY9" fmla="*/ 3111191 h 7426712"/>
                <a:gd name="connsiteX10" fmla="*/ 1037126 w 3786779"/>
                <a:gd name="connsiteY10" fmla="*/ 3367669 h 7426712"/>
                <a:gd name="connsiteX11" fmla="*/ 1706199 w 3786779"/>
                <a:gd name="connsiteY11" fmla="*/ 2988527 h 7426712"/>
                <a:gd name="connsiteX12" fmla="*/ 1639292 w 3786779"/>
                <a:gd name="connsiteY12" fmla="*/ 3501483 h 7426712"/>
                <a:gd name="connsiteX13" fmla="*/ 1327058 w 3786779"/>
                <a:gd name="connsiteY13" fmla="*/ 4103649 h 7426712"/>
                <a:gd name="connsiteX14" fmla="*/ 2085341 w 3786779"/>
                <a:gd name="connsiteY14" fmla="*/ 4114800 h 7426712"/>
                <a:gd name="connsiteX15" fmla="*/ 2107643 w 3786779"/>
                <a:gd name="connsiteY15" fmla="*/ 4348976 h 7426712"/>
                <a:gd name="connsiteX16" fmla="*/ 1806560 w 3786779"/>
                <a:gd name="connsiteY16" fmla="*/ 4928839 h 7426712"/>
                <a:gd name="connsiteX17" fmla="*/ 1749255 w 3786779"/>
                <a:gd name="connsiteY17" fmla="*/ 5278089 h 7426712"/>
                <a:gd name="connsiteX18" fmla="*/ 2263760 w 3786779"/>
                <a:gd name="connsiteY18" fmla="*/ 5207620 h 7426712"/>
                <a:gd name="connsiteX19" fmla="*/ 2442180 w 3786779"/>
                <a:gd name="connsiteY19" fmla="*/ 5452947 h 7426712"/>
                <a:gd name="connsiteX20" fmla="*/ 2442180 w 3786779"/>
                <a:gd name="connsiteY20" fmla="*/ 5865542 h 7426712"/>
                <a:gd name="connsiteX21" fmla="*/ 2676355 w 3786779"/>
                <a:gd name="connsiteY21" fmla="*/ 6099717 h 7426712"/>
                <a:gd name="connsiteX22" fmla="*/ 3401185 w 3786779"/>
                <a:gd name="connsiteY22" fmla="*/ 6222381 h 7426712"/>
                <a:gd name="connsiteX23" fmla="*/ 3725437 w 3786779"/>
                <a:gd name="connsiteY23" fmla="*/ 6781924 h 7426712"/>
                <a:gd name="connsiteX24" fmla="*/ 3746873 w 3786779"/>
                <a:gd name="connsiteY24" fmla="*/ 7426712 h 7426712"/>
                <a:gd name="connsiteX0" fmla="*/ 122758 w 3786811"/>
                <a:gd name="connsiteY0" fmla="*/ 0 h 7426712"/>
                <a:gd name="connsiteX1" fmla="*/ 95 w 3786811"/>
                <a:gd name="connsiteY1" fmla="*/ 546410 h 7426712"/>
                <a:gd name="connsiteX2" fmla="*/ 111607 w 3786811"/>
                <a:gd name="connsiteY2" fmla="*/ 1148576 h 7426712"/>
                <a:gd name="connsiteX3" fmla="*/ 530811 w 3786811"/>
                <a:gd name="connsiteY3" fmla="*/ 1120078 h 7426712"/>
                <a:gd name="connsiteX4" fmla="*/ 513051 w 3786811"/>
                <a:gd name="connsiteY4" fmla="*/ 1572322 h 7426712"/>
                <a:gd name="connsiteX5" fmla="*/ 802983 w 3786811"/>
                <a:gd name="connsiteY5" fmla="*/ 1828800 h 7426712"/>
                <a:gd name="connsiteX6" fmla="*/ 1237880 w 3786811"/>
                <a:gd name="connsiteY6" fmla="*/ 1561171 h 7426712"/>
                <a:gd name="connsiteX7" fmla="*/ 1193275 w 3786811"/>
                <a:gd name="connsiteY7" fmla="*/ 2051825 h 7426712"/>
                <a:gd name="connsiteX8" fmla="*/ 1070612 w 3786811"/>
                <a:gd name="connsiteY8" fmla="*/ 2598234 h 7426712"/>
                <a:gd name="connsiteX9" fmla="*/ 903344 w 3786811"/>
                <a:gd name="connsiteY9" fmla="*/ 3111191 h 7426712"/>
                <a:gd name="connsiteX10" fmla="*/ 1037158 w 3786811"/>
                <a:gd name="connsiteY10" fmla="*/ 3367669 h 7426712"/>
                <a:gd name="connsiteX11" fmla="*/ 1706231 w 3786811"/>
                <a:gd name="connsiteY11" fmla="*/ 2988527 h 7426712"/>
                <a:gd name="connsiteX12" fmla="*/ 1639324 w 3786811"/>
                <a:gd name="connsiteY12" fmla="*/ 3501483 h 7426712"/>
                <a:gd name="connsiteX13" fmla="*/ 1327090 w 3786811"/>
                <a:gd name="connsiteY13" fmla="*/ 4103649 h 7426712"/>
                <a:gd name="connsiteX14" fmla="*/ 2085373 w 3786811"/>
                <a:gd name="connsiteY14" fmla="*/ 4114800 h 7426712"/>
                <a:gd name="connsiteX15" fmla="*/ 2107675 w 3786811"/>
                <a:gd name="connsiteY15" fmla="*/ 4348976 h 7426712"/>
                <a:gd name="connsiteX16" fmla="*/ 1806592 w 3786811"/>
                <a:gd name="connsiteY16" fmla="*/ 4928839 h 7426712"/>
                <a:gd name="connsiteX17" fmla="*/ 1749287 w 3786811"/>
                <a:gd name="connsiteY17" fmla="*/ 5278089 h 7426712"/>
                <a:gd name="connsiteX18" fmla="*/ 2263792 w 3786811"/>
                <a:gd name="connsiteY18" fmla="*/ 5207620 h 7426712"/>
                <a:gd name="connsiteX19" fmla="*/ 2442212 w 3786811"/>
                <a:gd name="connsiteY19" fmla="*/ 5452947 h 7426712"/>
                <a:gd name="connsiteX20" fmla="*/ 2442212 w 3786811"/>
                <a:gd name="connsiteY20" fmla="*/ 5865542 h 7426712"/>
                <a:gd name="connsiteX21" fmla="*/ 2676387 w 3786811"/>
                <a:gd name="connsiteY21" fmla="*/ 6099717 h 7426712"/>
                <a:gd name="connsiteX22" fmla="*/ 3401217 w 3786811"/>
                <a:gd name="connsiteY22" fmla="*/ 6222381 h 7426712"/>
                <a:gd name="connsiteX23" fmla="*/ 3725469 w 3786811"/>
                <a:gd name="connsiteY23" fmla="*/ 6781924 h 7426712"/>
                <a:gd name="connsiteX24" fmla="*/ 3746905 w 3786811"/>
                <a:gd name="connsiteY24" fmla="*/ 7426712 h 7426712"/>
                <a:gd name="connsiteX0" fmla="*/ 62862 w 3726915"/>
                <a:gd name="connsiteY0" fmla="*/ 0 h 7426712"/>
                <a:gd name="connsiteX1" fmla="*/ 7932 w 3726915"/>
                <a:gd name="connsiteY1" fmla="*/ 546410 h 7426712"/>
                <a:gd name="connsiteX2" fmla="*/ 51711 w 3726915"/>
                <a:gd name="connsiteY2" fmla="*/ 1148576 h 7426712"/>
                <a:gd name="connsiteX3" fmla="*/ 470915 w 3726915"/>
                <a:gd name="connsiteY3" fmla="*/ 1120078 h 7426712"/>
                <a:gd name="connsiteX4" fmla="*/ 453155 w 3726915"/>
                <a:gd name="connsiteY4" fmla="*/ 1572322 h 7426712"/>
                <a:gd name="connsiteX5" fmla="*/ 743087 w 3726915"/>
                <a:gd name="connsiteY5" fmla="*/ 1828800 h 7426712"/>
                <a:gd name="connsiteX6" fmla="*/ 1177984 w 3726915"/>
                <a:gd name="connsiteY6" fmla="*/ 1561171 h 7426712"/>
                <a:gd name="connsiteX7" fmla="*/ 1133379 w 3726915"/>
                <a:gd name="connsiteY7" fmla="*/ 2051825 h 7426712"/>
                <a:gd name="connsiteX8" fmla="*/ 1010716 w 3726915"/>
                <a:gd name="connsiteY8" fmla="*/ 2598234 h 7426712"/>
                <a:gd name="connsiteX9" fmla="*/ 843448 w 3726915"/>
                <a:gd name="connsiteY9" fmla="*/ 3111191 h 7426712"/>
                <a:gd name="connsiteX10" fmla="*/ 977262 w 3726915"/>
                <a:gd name="connsiteY10" fmla="*/ 3367669 h 7426712"/>
                <a:gd name="connsiteX11" fmla="*/ 1646335 w 3726915"/>
                <a:gd name="connsiteY11" fmla="*/ 2988527 h 7426712"/>
                <a:gd name="connsiteX12" fmla="*/ 1579428 w 3726915"/>
                <a:gd name="connsiteY12" fmla="*/ 3501483 h 7426712"/>
                <a:gd name="connsiteX13" fmla="*/ 1267194 w 3726915"/>
                <a:gd name="connsiteY13" fmla="*/ 4103649 h 7426712"/>
                <a:gd name="connsiteX14" fmla="*/ 2025477 w 3726915"/>
                <a:gd name="connsiteY14" fmla="*/ 4114800 h 7426712"/>
                <a:gd name="connsiteX15" fmla="*/ 2047779 w 3726915"/>
                <a:gd name="connsiteY15" fmla="*/ 4348976 h 7426712"/>
                <a:gd name="connsiteX16" fmla="*/ 1746696 w 3726915"/>
                <a:gd name="connsiteY16" fmla="*/ 4928839 h 7426712"/>
                <a:gd name="connsiteX17" fmla="*/ 1689391 w 3726915"/>
                <a:gd name="connsiteY17" fmla="*/ 5278089 h 7426712"/>
                <a:gd name="connsiteX18" fmla="*/ 2203896 w 3726915"/>
                <a:gd name="connsiteY18" fmla="*/ 5207620 h 7426712"/>
                <a:gd name="connsiteX19" fmla="*/ 2382316 w 3726915"/>
                <a:gd name="connsiteY19" fmla="*/ 5452947 h 7426712"/>
                <a:gd name="connsiteX20" fmla="*/ 2382316 w 3726915"/>
                <a:gd name="connsiteY20" fmla="*/ 5865542 h 7426712"/>
                <a:gd name="connsiteX21" fmla="*/ 2616491 w 3726915"/>
                <a:gd name="connsiteY21" fmla="*/ 6099717 h 7426712"/>
                <a:gd name="connsiteX22" fmla="*/ 3341321 w 3726915"/>
                <a:gd name="connsiteY22" fmla="*/ 6222381 h 7426712"/>
                <a:gd name="connsiteX23" fmla="*/ 3665573 w 3726915"/>
                <a:gd name="connsiteY23" fmla="*/ 6781924 h 7426712"/>
                <a:gd name="connsiteX24" fmla="*/ 3687009 w 3726915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16577 w 3765508"/>
                <a:gd name="connsiteY6" fmla="*/ 1561171 h 7426712"/>
                <a:gd name="connsiteX7" fmla="*/ 1171972 w 3765508"/>
                <a:gd name="connsiteY7" fmla="*/ 20518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171972 w 3765508"/>
                <a:gd name="connsiteY7" fmla="*/ 20518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684928 w 3765508"/>
                <a:gd name="connsiteY11" fmla="*/ 29885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014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522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65508"/>
                <a:gd name="connsiteY0" fmla="*/ 0 h 7426712"/>
                <a:gd name="connsiteX1" fmla="*/ 46525 w 3765508"/>
                <a:gd name="connsiteY1" fmla="*/ 546410 h 7426712"/>
                <a:gd name="connsiteX2" fmla="*/ 31037 w 3765508"/>
                <a:gd name="connsiteY2" fmla="*/ 1157043 h 7426712"/>
                <a:gd name="connsiteX3" fmla="*/ 509508 w 3765508"/>
                <a:gd name="connsiteY3" fmla="*/ 1120078 h 7426712"/>
                <a:gd name="connsiteX4" fmla="*/ 491748 w 3765508"/>
                <a:gd name="connsiteY4" fmla="*/ 1572322 h 7426712"/>
                <a:gd name="connsiteX5" fmla="*/ 781680 w 3765508"/>
                <a:gd name="connsiteY5" fmla="*/ 1828800 h 7426712"/>
                <a:gd name="connsiteX6" fmla="*/ 1292777 w 3765508"/>
                <a:gd name="connsiteY6" fmla="*/ 1611971 h 7426712"/>
                <a:gd name="connsiteX7" fmla="*/ 1265105 w 3765508"/>
                <a:gd name="connsiteY7" fmla="*/ 2128025 h 7426712"/>
                <a:gd name="connsiteX8" fmla="*/ 1049309 w 3765508"/>
                <a:gd name="connsiteY8" fmla="*/ 2598234 h 7426712"/>
                <a:gd name="connsiteX9" fmla="*/ 882041 w 3765508"/>
                <a:gd name="connsiteY9" fmla="*/ 3111191 h 7426712"/>
                <a:gd name="connsiteX10" fmla="*/ 1015855 w 3765508"/>
                <a:gd name="connsiteY10" fmla="*/ 3367669 h 7426712"/>
                <a:gd name="connsiteX11" fmla="*/ 1727262 w 3765508"/>
                <a:gd name="connsiteY11" fmla="*/ 3090127 h 7426712"/>
                <a:gd name="connsiteX12" fmla="*/ 1618021 w 3765508"/>
                <a:gd name="connsiteY12" fmla="*/ 3552283 h 7426712"/>
                <a:gd name="connsiteX13" fmla="*/ 1305787 w 3765508"/>
                <a:gd name="connsiteY13" fmla="*/ 4103649 h 7426712"/>
                <a:gd name="connsiteX14" fmla="*/ 2064070 w 3765508"/>
                <a:gd name="connsiteY14" fmla="*/ 4114800 h 7426712"/>
                <a:gd name="connsiteX15" fmla="*/ 2086372 w 3765508"/>
                <a:gd name="connsiteY15" fmla="*/ 4348976 h 7426712"/>
                <a:gd name="connsiteX16" fmla="*/ 1785289 w 3765508"/>
                <a:gd name="connsiteY16" fmla="*/ 4928839 h 7426712"/>
                <a:gd name="connsiteX17" fmla="*/ 1727984 w 3765508"/>
                <a:gd name="connsiteY17" fmla="*/ 5278089 h 7426712"/>
                <a:gd name="connsiteX18" fmla="*/ 2242489 w 3765508"/>
                <a:gd name="connsiteY18" fmla="*/ 5207620 h 7426712"/>
                <a:gd name="connsiteX19" fmla="*/ 2420909 w 3765508"/>
                <a:gd name="connsiteY19" fmla="*/ 5452947 h 7426712"/>
                <a:gd name="connsiteX20" fmla="*/ 2420909 w 3765508"/>
                <a:gd name="connsiteY20" fmla="*/ 5865542 h 7426712"/>
                <a:gd name="connsiteX21" fmla="*/ 2655084 w 3765508"/>
                <a:gd name="connsiteY21" fmla="*/ 6099717 h 7426712"/>
                <a:gd name="connsiteX22" fmla="*/ 3379914 w 3765508"/>
                <a:gd name="connsiteY22" fmla="*/ 6222381 h 7426712"/>
                <a:gd name="connsiteX23" fmla="*/ 3704166 w 3765508"/>
                <a:gd name="connsiteY23" fmla="*/ 6781924 h 7426712"/>
                <a:gd name="connsiteX24" fmla="*/ 3725602 w 3765508"/>
                <a:gd name="connsiteY24" fmla="*/ 7426712 h 7426712"/>
                <a:gd name="connsiteX0" fmla="*/ 101455 w 3715987"/>
                <a:gd name="connsiteY0" fmla="*/ 0 h 8849112"/>
                <a:gd name="connsiteX1" fmla="*/ 46525 w 3715987"/>
                <a:gd name="connsiteY1" fmla="*/ 546410 h 8849112"/>
                <a:gd name="connsiteX2" fmla="*/ 31037 w 3715987"/>
                <a:gd name="connsiteY2" fmla="*/ 1157043 h 8849112"/>
                <a:gd name="connsiteX3" fmla="*/ 509508 w 3715987"/>
                <a:gd name="connsiteY3" fmla="*/ 1120078 h 8849112"/>
                <a:gd name="connsiteX4" fmla="*/ 491748 w 3715987"/>
                <a:gd name="connsiteY4" fmla="*/ 1572322 h 8849112"/>
                <a:gd name="connsiteX5" fmla="*/ 781680 w 3715987"/>
                <a:gd name="connsiteY5" fmla="*/ 1828800 h 8849112"/>
                <a:gd name="connsiteX6" fmla="*/ 1292777 w 3715987"/>
                <a:gd name="connsiteY6" fmla="*/ 1611971 h 8849112"/>
                <a:gd name="connsiteX7" fmla="*/ 1265105 w 3715987"/>
                <a:gd name="connsiteY7" fmla="*/ 2128025 h 8849112"/>
                <a:gd name="connsiteX8" fmla="*/ 1049309 w 3715987"/>
                <a:gd name="connsiteY8" fmla="*/ 2598234 h 8849112"/>
                <a:gd name="connsiteX9" fmla="*/ 882041 w 3715987"/>
                <a:gd name="connsiteY9" fmla="*/ 3111191 h 8849112"/>
                <a:gd name="connsiteX10" fmla="*/ 1015855 w 3715987"/>
                <a:gd name="connsiteY10" fmla="*/ 3367669 h 8849112"/>
                <a:gd name="connsiteX11" fmla="*/ 1727262 w 3715987"/>
                <a:gd name="connsiteY11" fmla="*/ 3090127 h 8849112"/>
                <a:gd name="connsiteX12" fmla="*/ 1618021 w 3715987"/>
                <a:gd name="connsiteY12" fmla="*/ 3552283 h 8849112"/>
                <a:gd name="connsiteX13" fmla="*/ 1305787 w 3715987"/>
                <a:gd name="connsiteY13" fmla="*/ 4103649 h 8849112"/>
                <a:gd name="connsiteX14" fmla="*/ 2064070 w 3715987"/>
                <a:gd name="connsiteY14" fmla="*/ 4114800 h 8849112"/>
                <a:gd name="connsiteX15" fmla="*/ 2086372 w 3715987"/>
                <a:gd name="connsiteY15" fmla="*/ 4348976 h 8849112"/>
                <a:gd name="connsiteX16" fmla="*/ 1785289 w 3715987"/>
                <a:gd name="connsiteY16" fmla="*/ 4928839 h 8849112"/>
                <a:gd name="connsiteX17" fmla="*/ 1727984 w 3715987"/>
                <a:gd name="connsiteY17" fmla="*/ 5278089 h 8849112"/>
                <a:gd name="connsiteX18" fmla="*/ 2242489 w 3715987"/>
                <a:gd name="connsiteY18" fmla="*/ 5207620 h 8849112"/>
                <a:gd name="connsiteX19" fmla="*/ 2420909 w 3715987"/>
                <a:gd name="connsiteY19" fmla="*/ 5452947 h 8849112"/>
                <a:gd name="connsiteX20" fmla="*/ 2420909 w 3715987"/>
                <a:gd name="connsiteY20" fmla="*/ 5865542 h 8849112"/>
                <a:gd name="connsiteX21" fmla="*/ 2655084 w 3715987"/>
                <a:gd name="connsiteY21" fmla="*/ 6099717 h 8849112"/>
                <a:gd name="connsiteX22" fmla="*/ 3379914 w 3715987"/>
                <a:gd name="connsiteY22" fmla="*/ 6222381 h 8849112"/>
                <a:gd name="connsiteX23" fmla="*/ 3704166 w 3715987"/>
                <a:gd name="connsiteY23" fmla="*/ 6781924 h 8849112"/>
                <a:gd name="connsiteX24" fmla="*/ 3522402 w 3715987"/>
                <a:gd name="connsiteY24" fmla="*/ 8849112 h 8849112"/>
                <a:gd name="connsiteX0" fmla="*/ 101455 w 3731450"/>
                <a:gd name="connsiteY0" fmla="*/ 0 h 8595112"/>
                <a:gd name="connsiteX1" fmla="*/ 46525 w 3731450"/>
                <a:gd name="connsiteY1" fmla="*/ 546410 h 8595112"/>
                <a:gd name="connsiteX2" fmla="*/ 31037 w 3731450"/>
                <a:gd name="connsiteY2" fmla="*/ 1157043 h 8595112"/>
                <a:gd name="connsiteX3" fmla="*/ 509508 w 3731450"/>
                <a:gd name="connsiteY3" fmla="*/ 1120078 h 8595112"/>
                <a:gd name="connsiteX4" fmla="*/ 491748 w 3731450"/>
                <a:gd name="connsiteY4" fmla="*/ 1572322 h 8595112"/>
                <a:gd name="connsiteX5" fmla="*/ 781680 w 3731450"/>
                <a:gd name="connsiteY5" fmla="*/ 1828800 h 8595112"/>
                <a:gd name="connsiteX6" fmla="*/ 1292777 w 3731450"/>
                <a:gd name="connsiteY6" fmla="*/ 1611971 h 8595112"/>
                <a:gd name="connsiteX7" fmla="*/ 1265105 w 3731450"/>
                <a:gd name="connsiteY7" fmla="*/ 2128025 h 8595112"/>
                <a:gd name="connsiteX8" fmla="*/ 1049309 w 3731450"/>
                <a:gd name="connsiteY8" fmla="*/ 2598234 h 8595112"/>
                <a:gd name="connsiteX9" fmla="*/ 882041 w 3731450"/>
                <a:gd name="connsiteY9" fmla="*/ 3111191 h 8595112"/>
                <a:gd name="connsiteX10" fmla="*/ 1015855 w 3731450"/>
                <a:gd name="connsiteY10" fmla="*/ 3367669 h 8595112"/>
                <a:gd name="connsiteX11" fmla="*/ 1727262 w 3731450"/>
                <a:gd name="connsiteY11" fmla="*/ 3090127 h 8595112"/>
                <a:gd name="connsiteX12" fmla="*/ 1618021 w 3731450"/>
                <a:gd name="connsiteY12" fmla="*/ 3552283 h 8595112"/>
                <a:gd name="connsiteX13" fmla="*/ 1305787 w 3731450"/>
                <a:gd name="connsiteY13" fmla="*/ 4103649 h 8595112"/>
                <a:gd name="connsiteX14" fmla="*/ 2064070 w 3731450"/>
                <a:gd name="connsiteY14" fmla="*/ 4114800 h 8595112"/>
                <a:gd name="connsiteX15" fmla="*/ 2086372 w 3731450"/>
                <a:gd name="connsiteY15" fmla="*/ 4348976 h 8595112"/>
                <a:gd name="connsiteX16" fmla="*/ 1785289 w 3731450"/>
                <a:gd name="connsiteY16" fmla="*/ 4928839 h 8595112"/>
                <a:gd name="connsiteX17" fmla="*/ 1727984 w 3731450"/>
                <a:gd name="connsiteY17" fmla="*/ 5278089 h 8595112"/>
                <a:gd name="connsiteX18" fmla="*/ 2242489 w 3731450"/>
                <a:gd name="connsiteY18" fmla="*/ 5207620 h 8595112"/>
                <a:gd name="connsiteX19" fmla="*/ 2420909 w 3731450"/>
                <a:gd name="connsiteY19" fmla="*/ 5452947 h 8595112"/>
                <a:gd name="connsiteX20" fmla="*/ 2420909 w 3731450"/>
                <a:gd name="connsiteY20" fmla="*/ 5865542 h 8595112"/>
                <a:gd name="connsiteX21" fmla="*/ 2655084 w 3731450"/>
                <a:gd name="connsiteY21" fmla="*/ 6099717 h 8595112"/>
                <a:gd name="connsiteX22" fmla="*/ 3379914 w 3731450"/>
                <a:gd name="connsiteY22" fmla="*/ 6222381 h 8595112"/>
                <a:gd name="connsiteX23" fmla="*/ 3704166 w 3731450"/>
                <a:gd name="connsiteY23" fmla="*/ 6781924 h 8595112"/>
                <a:gd name="connsiteX24" fmla="*/ 3649402 w 3731450"/>
                <a:gd name="connsiteY24" fmla="*/ 8595112 h 8595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31450" h="8595112">
                  <a:moveTo>
                    <a:pt x="101455" y="0"/>
                  </a:moveTo>
                  <a:cubicBezTo>
                    <a:pt x="127412" y="218130"/>
                    <a:pt x="48383" y="354981"/>
                    <a:pt x="46525" y="546410"/>
                  </a:cubicBezTo>
                  <a:cubicBezTo>
                    <a:pt x="44666" y="737839"/>
                    <a:pt x="-46127" y="1061432"/>
                    <a:pt x="31037" y="1157043"/>
                  </a:cubicBezTo>
                  <a:cubicBezTo>
                    <a:pt x="108201" y="1252654"/>
                    <a:pt x="432723" y="1050865"/>
                    <a:pt x="509508" y="1120078"/>
                  </a:cubicBezTo>
                  <a:cubicBezTo>
                    <a:pt x="586293" y="1189291"/>
                    <a:pt x="446386" y="1454202"/>
                    <a:pt x="491748" y="1572322"/>
                  </a:cubicBezTo>
                  <a:cubicBezTo>
                    <a:pt x="537110" y="1690442"/>
                    <a:pt x="648175" y="1822192"/>
                    <a:pt x="781680" y="1828800"/>
                  </a:cubicBezTo>
                  <a:cubicBezTo>
                    <a:pt x="915185" y="1835408"/>
                    <a:pt x="1212206" y="1562100"/>
                    <a:pt x="1292777" y="1611971"/>
                  </a:cubicBezTo>
                  <a:cubicBezTo>
                    <a:pt x="1373348" y="1661842"/>
                    <a:pt x="1305683" y="1963648"/>
                    <a:pt x="1265105" y="2128025"/>
                  </a:cubicBezTo>
                  <a:cubicBezTo>
                    <a:pt x="1224527" y="2292402"/>
                    <a:pt x="1113153" y="2434373"/>
                    <a:pt x="1049309" y="2598234"/>
                  </a:cubicBezTo>
                  <a:cubicBezTo>
                    <a:pt x="985465" y="2762095"/>
                    <a:pt x="887617" y="2982952"/>
                    <a:pt x="882041" y="3111191"/>
                  </a:cubicBezTo>
                  <a:cubicBezTo>
                    <a:pt x="876465" y="3239430"/>
                    <a:pt x="874985" y="3371180"/>
                    <a:pt x="1015855" y="3367669"/>
                  </a:cubicBezTo>
                  <a:cubicBezTo>
                    <a:pt x="1156725" y="3364158"/>
                    <a:pt x="1626901" y="3059358"/>
                    <a:pt x="1727262" y="3090127"/>
                  </a:cubicBezTo>
                  <a:cubicBezTo>
                    <a:pt x="1827623" y="3120896"/>
                    <a:pt x="1688267" y="3383363"/>
                    <a:pt x="1618021" y="3552283"/>
                  </a:cubicBezTo>
                  <a:cubicBezTo>
                    <a:pt x="1547775" y="3721203"/>
                    <a:pt x="1231446" y="4009896"/>
                    <a:pt x="1305787" y="4103649"/>
                  </a:cubicBezTo>
                  <a:cubicBezTo>
                    <a:pt x="1380129" y="4197402"/>
                    <a:pt x="1933973" y="4073912"/>
                    <a:pt x="2064070" y="4114800"/>
                  </a:cubicBezTo>
                  <a:cubicBezTo>
                    <a:pt x="2194167" y="4155688"/>
                    <a:pt x="2132836" y="4213303"/>
                    <a:pt x="2086372" y="4348976"/>
                  </a:cubicBezTo>
                  <a:cubicBezTo>
                    <a:pt x="2039909" y="4484649"/>
                    <a:pt x="1845020" y="4773987"/>
                    <a:pt x="1785289" y="4928839"/>
                  </a:cubicBezTo>
                  <a:cubicBezTo>
                    <a:pt x="1725558" y="5083691"/>
                    <a:pt x="1651784" y="5231626"/>
                    <a:pt x="1727984" y="5278089"/>
                  </a:cubicBezTo>
                  <a:cubicBezTo>
                    <a:pt x="1804184" y="5324553"/>
                    <a:pt x="2127001" y="5178477"/>
                    <a:pt x="2242489" y="5207620"/>
                  </a:cubicBezTo>
                  <a:cubicBezTo>
                    <a:pt x="2357977" y="5236763"/>
                    <a:pt x="2391172" y="5343293"/>
                    <a:pt x="2420909" y="5452947"/>
                  </a:cubicBezTo>
                  <a:cubicBezTo>
                    <a:pt x="2450646" y="5562601"/>
                    <a:pt x="2381880" y="5757747"/>
                    <a:pt x="2420909" y="5865542"/>
                  </a:cubicBezTo>
                  <a:cubicBezTo>
                    <a:pt x="2459938" y="5973337"/>
                    <a:pt x="2495250" y="6040244"/>
                    <a:pt x="2655084" y="6099717"/>
                  </a:cubicBezTo>
                  <a:cubicBezTo>
                    <a:pt x="2814918" y="6159190"/>
                    <a:pt x="3205067" y="6108680"/>
                    <a:pt x="3379914" y="6222381"/>
                  </a:cubicBezTo>
                  <a:cubicBezTo>
                    <a:pt x="3554761" y="6336082"/>
                    <a:pt x="3646551" y="6581202"/>
                    <a:pt x="3704166" y="6781924"/>
                  </a:cubicBezTo>
                  <a:cubicBezTo>
                    <a:pt x="3761781" y="6982646"/>
                    <a:pt x="3720831" y="8378159"/>
                    <a:pt x="3649402" y="8595112"/>
                  </a:cubicBezTo>
                </a:path>
              </a:pathLst>
            </a:custGeom>
            <a:noFill/>
            <a:ln w="127000" cap="flat">
              <a:solidFill>
                <a:schemeClr val="tx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2" name="直接箭头连接符 11">
              <a:extLst>
                <a:ext uri="{FF2B5EF4-FFF2-40B4-BE49-F238E27FC236}">
                  <a16:creationId xmlns:a16="http://schemas.microsoft.com/office/drawing/2014/main" id="{77CAA1E2-DA18-5E62-3038-9980FE5BB0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965647" y="10248848"/>
              <a:ext cx="134103" cy="2065072"/>
            </a:xfrm>
            <a:prstGeom prst="straightConnector1">
              <a:avLst/>
            </a:prstGeom>
            <a:noFill/>
            <a:ln w="76200" cap="flat">
              <a:solidFill>
                <a:srgbClr val="45A4FC"/>
              </a:solidFill>
              <a:prstDash val="solid"/>
              <a:round/>
              <a:headEnd w="lg" len="lg"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8" name="任意多边形: 形状 7">
              <a:extLst>
                <a:ext uri="{FF2B5EF4-FFF2-40B4-BE49-F238E27FC236}">
                  <a16:creationId xmlns:a16="http://schemas.microsoft.com/office/drawing/2014/main" id="{B136CFFE-189F-59EC-D952-013FEC097C32}"/>
                </a:ext>
              </a:extLst>
            </p:cNvPr>
            <p:cNvSpPr/>
            <p:nvPr/>
          </p:nvSpPr>
          <p:spPr>
            <a:xfrm>
              <a:off x="10789734" y="10078641"/>
              <a:ext cx="490793" cy="490793"/>
            </a:xfrm>
            <a:custGeom>
              <a:avLst/>
              <a:gdLst>
                <a:gd name="connsiteX0" fmla="*/ 490793 w 490793"/>
                <a:gd name="connsiteY0" fmla="*/ 245397 h 490793"/>
                <a:gd name="connsiteX1" fmla="*/ 245397 w 490793"/>
                <a:gd name="connsiteY1" fmla="*/ 490793 h 490793"/>
                <a:gd name="connsiteX2" fmla="*/ 0 w 490793"/>
                <a:gd name="connsiteY2" fmla="*/ 245397 h 490793"/>
                <a:gd name="connsiteX3" fmla="*/ 245397 w 490793"/>
                <a:gd name="connsiteY3" fmla="*/ 0 h 490793"/>
                <a:gd name="connsiteX4" fmla="*/ 490793 w 490793"/>
                <a:gd name="connsiteY4" fmla="*/ 245397 h 4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93" h="490793">
                  <a:moveTo>
                    <a:pt x="490793" y="245397"/>
                  </a:moveTo>
                  <a:cubicBezTo>
                    <a:pt x="490793" y="380925"/>
                    <a:pt x="380925" y="490793"/>
                    <a:pt x="245397" y="490793"/>
                  </a:cubicBezTo>
                  <a:cubicBezTo>
                    <a:pt x="109868" y="490793"/>
                    <a:pt x="0" y="380925"/>
                    <a:pt x="0" y="245397"/>
                  </a:cubicBezTo>
                  <a:cubicBezTo>
                    <a:pt x="0" y="109868"/>
                    <a:pt x="109868" y="0"/>
                    <a:pt x="245397" y="0"/>
                  </a:cubicBezTo>
                  <a:cubicBezTo>
                    <a:pt x="380925" y="0"/>
                    <a:pt x="490793" y="109868"/>
                    <a:pt x="490793" y="2453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62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73" name="直接连接符 72">
            <a:extLst>
              <a:ext uri="{FF2B5EF4-FFF2-40B4-BE49-F238E27FC236}">
                <a16:creationId xmlns:a16="http://schemas.microsoft.com/office/drawing/2014/main" id="{B133713F-9C29-86E5-8C3C-AEE60C668AEF}"/>
              </a:ext>
            </a:extLst>
          </p:cNvPr>
          <p:cNvCxnSpPr>
            <a:cxnSpLocks/>
          </p:cNvCxnSpPr>
          <p:nvPr/>
        </p:nvCxnSpPr>
        <p:spPr>
          <a:xfrm>
            <a:off x="13634720" y="2173288"/>
            <a:ext cx="0" cy="7336472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5" name="直接连接符 74">
            <a:extLst>
              <a:ext uri="{FF2B5EF4-FFF2-40B4-BE49-F238E27FC236}">
                <a16:creationId xmlns:a16="http://schemas.microsoft.com/office/drawing/2014/main" id="{C87B776F-2009-1122-FA8D-54AE41C077B4}"/>
              </a:ext>
            </a:extLst>
          </p:cNvPr>
          <p:cNvCxnSpPr>
            <a:cxnSpLocks/>
          </p:cNvCxnSpPr>
          <p:nvPr/>
        </p:nvCxnSpPr>
        <p:spPr>
          <a:xfrm flipH="1">
            <a:off x="0" y="9560288"/>
            <a:ext cx="24384000" cy="0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grpSp>
        <p:nvGrpSpPr>
          <p:cNvPr id="81" name="组合 80">
            <a:extLst>
              <a:ext uri="{FF2B5EF4-FFF2-40B4-BE49-F238E27FC236}">
                <a16:creationId xmlns:a16="http://schemas.microsoft.com/office/drawing/2014/main" id="{125E3F96-7374-3DC4-67E7-14DD10B432D6}"/>
              </a:ext>
            </a:extLst>
          </p:cNvPr>
          <p:cNvGrpSpPr/>
          <p:nvPr/>
        </p:nvGrpSpPr>
        <p:grpSpPr>
          <a:xfrm>
            <a:off x="4191707" y="10036703"/>
            <a:ext cx="6325249" cy="2280663"/>
            <a:chOff x="2212541" y="4973484"/>
            <a:chExt cx="7920901" cy="2855999"/>
          </a:xfrm>
        </p:grpSpPr>
        <p:grpSp>
          <p:nvGrpSpPr>
            <p:cNvPr id="82" name="组合 81">
              <a:extLst>
                <a:ext uri="{FF2B5EF4-FFF2-40B4-BE49-F238E27FC236}">
                  <a16:creationId xmlns:a16="http://schemas.microsoft.com/office/drawing/2014/main" id="{1BE627C9-F29E-0A52-6372-86D384D8E4BD}"/>
                </a:ext>
              </a:extLst>
            </p:cNvPr>
            <p:cNvGrpSpPr/>
            <p:nvPr/>
          </p:nvGrpSpPr>
          <p:grpSpPr>
            <a:xfrm>
              <a:off x="2212541" y="4973484"/>
              <a:ext cx="1385051" cy="2855999"/>
              <a:chOff x="2628149" y="5419538"/>
              <a:chExt cx="691567" cy="1426023"/>
            </a:xfrm>
          </p:grpSpPr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3948FC27-041F-76D0-1A88-21982C889182}"/>
                  </a:ext>
                </a:extLst>
              </p:cNvPr>
              <p:cNvSpPr/>
              <p:nvPr/>
            </p:nvSpPr>
            <p:spPr>
              <a:xfrm>
                <a:off x="2628149" y="5419538"/>
                <a:ext cx="352080" cy="499532"/>
              </a:xfrm>
              <a:custGeom>
                <a:avLst/>
                <a:gdLst>
                  <a:gd name="connsiteX0" fmla="*/ 350037 w 352080"/>
                  <a:gd name="connsiteY0" fmla="*/ 50268 h 499532"/>
                  <a:gd name="connsiteX1" fmla="*/ 352339 w 352080"/>
                  <a:gd name="connsiteY1" fmla="*/ 36370 h 499532"/>
                  <a:gd name="connsiteX2" fmla="*/ 330094 w 352080"/>
                  <a:gd name="connsiteY2" fmla="*/ 15524 h 499532"/>
                  <a:gd name="connsiteX3" fmla="*/ 298645 w 352080"/>
                  <a:gd name="connsiteY3" fmla="*/ 48723 h 499532"/>
                  <a:gd name="connsiteX4" fmla="*/ 227308 w 352080"/>
                  <a:gd name="connsiteY4" fmla="*/ 82 h 499532"/>
                  <a:gd name="connsiteX5" fmla="*/ 44747 w 352080"/>
                  <a:gd name="connsiteY5" fmla="*/ 219351 h 499532"/>
                  <a:gd name="connsiteX6" fmla="*/ 146766 w 352080"/>
                  <a:gd name="connsiteY6" fmla="*/ 341339 h 499532"/>
                  <a:gd name="connsiteX7" fmla="*/ 235746 w 352080"/>
                  <a:gd name="connsiteY7" fmla="*/ 296559 h 499532"/>
                  <a:gd name="connsiteX8" fmla="*/ 236512 w 352080"/>
                  <a:gd name="connsiteY8" fmla="*/ 297331 h 499532"/>
                  <a:gd name="connsiteX9" fmla="*/ 211200 w 352080"/>
                  <a:gd name="connsiteY9" fmla="*/ 399245 h 499532"/>
                  <a:gd name="connsiteX10" fmla="*/ 100743 w 352080"/>
                  <a:gd name="connsiteY10" fmla="*/ 482628 h 499532"/>
                  <a:gd name="connsiteX11" fmla="*/ 39378 w 352080"/>
                  <a:gd name="connsiteY11" fmla="*/ 474908 h 499532"/>
                  <a:gd name="connsiteX12" fmla="*/ 70827 w 352080"/>
                  <a:gd name="connsiteY12" fmla="*/ 434760 h 499532"/>
                  <a:gd name="connsiteX13" fmla="*/ 41679 w 352080"/>
                  <a:gd name="connsiteY13" fmla="*/ 407738 h 499532"/>
                  <a:gd name="connsiteX14" fmla="*/ 258 w 352080"/>
                  <a:gd name="connsiteY14" fmla="*/ 452518 h 499532"/>
                  <a:gd name="connsiteX15" fmla="*/ 102277 w 352080"/>
                  <a:gd name="connsiteY15" fmla="*/ 499614 h 499532"/>
                  <a:gd name="connsiteX16" fmla="*/ 264894 w 352080"/>
                  <a:gd name="connsiteY16" fmla="*/ 393068 h 499532"/>
                  <a:gd name="connsiteX17" fmla="*/ 350037 w 352080"/>
                  <a:gd name="connsiteY17" fmla="*/ 50268 h 499532"/>
                  <a:gd name="connsiteX18" fmla="*/ 250320 w 352080"/>
                  <a:gd name="connsiteY18" fmla="*/ 242513 h 499532"/>
                  <a:gd name="connsiteX19" fmla="*/ 211200 w 352080"/>
                  <a:gd name="connsiteY19" fmla="*/ 296559 h 499532"/>
                  <a:gd name="connsiteX20" fmla="*/ 149068 w 352080"/>
                  <a:gd name="connsiteY20" fmla="*/ 324354 h 499532"/>
                  <a:gd name="connsiteX21" fmla="*/ 99209 w 352080"/>
                  <a:gd name="connsiteY21" fmla="*/ 253323 h 499532"/>
                  <a:gd name="connsiteX22" fmla="*/ 142164 w 352080"/>
                  <a:gd name="connsiteY22" fmla="*/ 85783 h 499532"/>
                  <a:gd name="connsiteX23" fmla="*/ 228075 w 352080"/>
                  <a:gd name="connsiteY23" fmla="*/ 17068 h 499532"/>
                  <a:gd name="connsiteX24" fmla="*/ 289439 w 352080"/>
                  <a:gd name="connsiteY24" fmla="*/ 83466 h 499532"/>
                  <a:gd name="connsiteX25" fmla="*/ 287139 w 352080"/>
                  <a:gd name="connsiteY25" fmla="*/ 95048 h 499532"/>
                  <a:gd name="connsiteX26" fmla="*/ 250320 w 352080"/>
                  <a:gd name="connsiteY26" fmla="*/ 242513 h 49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52080" h="499532">
                    <a:moveTo>
                      <a:pt x="350037" y="50268"/>
                    </a:moveTo>
                    <a:cubicBezTo>
                      <a:pt x="350805" y="45635"/>
                      <a:pt x="352339" y="41775"/>
                      <a:pt x="352339" y="36370"/>
                    </a:cubicBezTo>
                    <a:cubicBezTo>
                      <a:pt x="352339" y="23244"/>
                      <a:pt x="343134" y="15524"/>
                      <a:pt x="330094" y="15524"/>
                    </a:cubicBezTo>
                    <a:cubicBezTo>
                      <a:pt x="322423" y="15524"/>
                      <a:pt x="301713" y="20928"/>
                      <a:pt x="298645" y="48723"/>
                    </a:cubicBezTo>
                    <a:cubicBezTo>
                      <a:pt x="284837" y="20156"/>
                      <a:pt x="257991" y="82"/>
                      <a:pt x="227308" y="82"/>
                    </a:cubicBezTo>
                    <a:cubicBezTo>
                      <a:pt x="139863" y="82"/>
                      <a:pt x="44747" y="108173"/>
                      <a:pt x="44747" y="219351"/>
                    </a:cubicBezTo>
                    <a:cubicBezTo>
                      <a:pt x="44747" y="295787"/>
                      <a:pt x="91538" y="341339"/>
                      <a:pt x="146766" y="341339"/>
                    </a:cubicBezTo>
                    <a:cubicBezTo>
                      <a:pt x="192023" y="341339"/>
                      <a:pt x="228075" y="305052"/>
                      <a:pt x="235746" y="296559"/>
                    </a:cubicBezTo>
                    <a:lnTo>
                      <a:pt x="236512" y="297331"/>
                    </a:lnTo>
                    <a:cubicBezTo>
                      <a:pt x="220405" y="366045"/>
                      <a:pt x="211200" y="397701"/>
                      <a:pt x="211200" y="399245"/>
                    </a:cubicBezTo>
                    <a:cubicBezTo>
                      <a:pt x="208131" y="406193"/>
                      <a:pt x="182052" y="482628"/>
                      <a:pt x="100743" y="482628"/>
                    </a:cubicBezTo>
                    <a:cubicBezTo>
                      <a:pt x="86168" y="482628"/>
                      <a:pt x="60856" y="481857"/>
                      <a:pt x="39378" y="474908"/>
                    </a:cubicBezTo>
                    <a:cubicBezTo>
                      <a:pt x="62390" y="467959"/>
                      <a:pt x="70827" y="447885"/>
                      <a:pt x="70827" y="434760"/>
                    </a:cubicBezTo>
                    <a:cubicBezTo>
                      <a:pt x="70827" y="422407"/>
                      <a:pt x="62390" y="407738"/>
                      <a:pt x="41679" y="407738"/>
                    </a:cubicBezTo>
                    <a:cubicBezTo>
                      <a:pt x="24804" y="407738"/>
                      <a:pt x="258" y="421635"/>
                      <a:pt x="258" y="452518"/>
                    </a:cubicBezTo>
                    <a:cubicBezTo>
                      <a:pt x="258" y="484173"/>
                      <a:pt x="28639" y="499614"/>
                      <a:pt x="102277" y="499614"/>
                    </a:cubicBezTo>
                    <a:cubicBezTo>
                      <a:pt x="198160" y="499614"/>
                      <a:pt x="253388" y="439392"/>
                      <a:pt x="264894" y="393068"/>
                    </a:cubicBezTo>
                    <a:lnTo>
                      <a:pt x="350037" y="50268"/>
                    </a:lnTo>
                    <a:close/>
                    <a:moveTo>
                      <a:pt x="250320" y="242513"/>
                    </a:moveTo>
                    <a:cubicBezTo>
                      <a:pt x="245717" y="262588"/>
                      <a:pt x="228075" y="281889"/>
                      <a:pt x="211200" y="296559"/>
                    </a:cubicBezTo>
                    <a:cubicBezTo>
                      <a:pt x="195091" y="310456"/>
                      <a:pt x="171313" y="324354"/>
                      <a:pt x="149068" y="324354"/>
                    </a:cubicBezTo>
                    <a:cubicBezTo>
                      <a:pt x="110715" y="324354"/>
                      <a:pt x="99209" y="284206"/>
                      <a:pt x="99209" y="253323"/>
                    </a:cubicBezTo>
                    <a:cubicBezTo>
                      <a:pt x="99209" y="216263"/>
                      <a:pt x="121454" y="125158"/>
                      <a:pt x="142164" y="85783"/>
                    </a:cubicBezTo>
                    <a:cubicBezTo>
                      <a:pt x="162875" y="47951"/>
                      <a:pt x="195858" y="17068"/>
                      <a:pt x="228075" y="17068"/>
                    </a:cubicBezTo>
                    <a:cubicBezTo>
                      <a:pt x="278701" y="17068"/>
                      <a:pt x="289439" y="79606"/>
                      <a:pt x="289439" y="83466"/>
                    </a:cubicBezTo>
                    <a:cubicBezTo>
                      <a:pt x="289439" y="87327"/>
                      <a:pt x="287906" y="91959"/>
                      <a:pt x="287139" y="95048"/>
                    </a:cubicBezTo>
                    <a:lnTo>
                      <a:pt x="250320" y="242513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21F057FA-2675-7C36-B7A3-A2ABBF22E396}"/>
                  </a:ext>
                </a:extLst>
              </p:cNvPr>
              <p:cNvSpPr/>
              <p:nvPr/>
            </p:nvSpPr>
            <p:spPr>
              <a:xfrm>
                <a:off x="3007753" y="5638267"/>
                <a:ext cx="311963" cy="243744"/>
              </a:xfrm>
              <a:custGeom>
                <a:avLst/>
                <a:gdLst>
                  <a:gd name="connsiteX0" fmla="*/ 202153 w 311963"/>
                  <a:gd name="connsiteY0" fmla="*/ 150870 h 243744"/>
                  <a:gd name="connsiteX1" fmla="*/ 193562 w 311963"/>
                  <a:gd name="connsiteY1" fmla="*/ 182757 h 243744"/>
                  <a:gd name="connsiteX2" fmla="*/ 128592 w 311963"/>
                  <a:gd name="connsiteY2" fmla="*/ 228695 h 243744"/>
                  <a:gd name="connsiteX3" fmla="*/ 91543 w 311963"/>
                  <a:gd name="connsiteY3" fmla="*/ 183837 h 243744"/>
                  <a:gd name="connsiteX4" fmla="*/ 121612 w 311963"/>
                  <a:gd name="connsiteY4" fmla="*/ 74126 h 243744"/>
                  <a:gd name="connsiteX5" fmla="*/ 129129 w 311963"/>
                  <a:gd name="connsiteY5" fmla="*/ 46562 h 243744"/>
                  <a:gd name="connsiteX6" fmla="*/ 78119 w 311963"/>
                  <a:gd name="connsiteY6" fmla="*/ 84 h 243744"/>
                  <a:gd name="connsiteX7" fmla="*/ 263 w 311963"/>
                  <a:gd name="connsiteY7" fmla="*/ 82773 h 243744"/>
                  <a:gd name="connsiteX8" fmla="*/ 9391 w 311963"/>
                  <a:gd name="connsiteY8" fmla="*/ 89799 h 243744"/>
                  <a:gd name="connsiteX9" fmla="*/ 19056 w 311963"/>
                  <a:gd name="connsiteY9" fmla="*/ 81152 h 243744"/>
                  <a:gd name="connsiteX10" fmla="*/ 76509 w 311963"/>
                  <a:gd name="connsiteY10" fmla="*/ 15216 h 243744"/>
                  <a:gd name="connsiteX11" fmla="*/ 89932 w 311963"/>
                  <a:gd name="connsiteY11" fmla="*/ 34132 h 243744"/>
                  <a:gd name="connsiteX12" fmla="*/ 80267 w 311963"/>
                  <a:gd name="connsiteY12" fmla="*/ 70342 h 243744"/>
                  <a:gd name="connsiteX13" fmla="*/ 51272 w 311963"/>
                  <a:gd name="connsiteY13" fmla="*/ 175190 h 243744"/>
                  <a:gd name="connsiteX14" fmla="*/ 71139 w 311963"/>
                  <a:gd name="connsiteY14" fmla="*/ 226533 h 243744"/>
                  <a:gd name="connsiteX15" fmla="*/ 126444 w 311963"/>
                  <a:gd name="connsiteY15" fmla="*/ 243828 h 243744"/>
                  <a:gd name="connsiteX16" fmla="*/ 196246 w 311963"/>
                  <a:gd name="connsiteY16" fmla="*/ 208158 h 243744"/>
                  <a:gd name="connsiteX17" fmla="*/ 250478 w 311963"/>
                  <a:gd name="connsiteY17" fmla="*/ 243828 h 243744"/>
                  <a:gd name="connsiteX18" fmla="*/ 292896 w 311963"/>
                  <a:gd name="connsiteY18" fmla="*/ 215184 h 243744"/>
                  <a:gd name="connsiteX19" fmla="*/ 312227 w 311963"/>
                  <a:gd name="connsiteY19" fmla="*/ 161139 h 243744"/>
                  <a:gd name="connsiteX20" fmla="*/ 303098 w 311963"/>
                  <a:gd name="connsiteY20" fmla="*/ 154113 h 243744"/>
                  <a:gd name="connsiteX21" fmla="*/ 291286 w 311963"/>
                  <a:gd name="connsiteY21" fmla="*/ 170867 h 243744"/>
                  <a:gd name="connsiteX22" fmla="*/ 252089 w 311963"/>
                  <a:gd name="connsiteY22" fmla="*/ 228695 h 243744"/>
                  <a:gd name="connsiteX23" fmla="*/ 234370 w 311963"/>
                  <a:gd name="connsiteY23" fmla="*/ 202213 h 243744"/>
                  <a:gd name="connsiteX24" fmla="*/ 242424 w 311963"/>
                  <a:gd name="connsiteY24" fmla="*/ 159517 h 243744"/>
                  <a:gd name="connsiteX25" fmla="*/ 254236 w 311963"/>
                  <a:gd name="connsiteY25" fmla="*/ 110876 h 243744"/>
                  <a:gd name="connsiteX26" fmla="*/ 266586 w 311963"/>
                  <a:gd name="connsiteY26" fmla="*/ 62776 h 243744"/>
                  <a:gd name="connsiteX27" fmla="*/ 275714 w 311963"/>
                  <a:gd name="connsiteY27" fmla="*/ 22782 h 243744"/>
                  <a:gd name="connsiteX28" fmla="*/ 257995 w 311963"/>
                  <a:gd name="connsiteY28" fmla="*/ 5488 h 243744"/>
                  <a:gd name="connsiteX29" fmla="*/ 230074 w 311963"/>
                  <a:gd name="connsiteY29" fmla="*/ 38456 h 243744"/>
                  <a:gd name="connsiteX30" fmla="*/ 202153 w 311963"/>
                  <a:gd name="connsiteY30" fmla="*/ 150870 h 24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11963" h="243744">
                    <a:moveTo>
                      <a:pt x="202153" y="150870"/>
                    </a:moveTo>
                    <a:cubicBezTo>
                      <a:pt x="199468" y="161679"/>
                      <a:pt x="194636" y="182216"/>
                      <a:pt x="193562" y="182757"/>
                    </a:cubicBezTo>
                    <a:cubicBezTo>
                      <a:pt x="183360" y="199511"/>
                      <a:pt x="161882" y="228695"/>
                      <a:pt x="128592" y="228695"/>
                    </a:cubicBezTo>
                    <a:cubicBezTo>
                      <a:pt x="91543" y="228695"/>
                      <a:pt x="91543" y="193566"/>
                      <a:pt x="91543" y="183837"/>
                    </a:cubicBezTo>
                    <a:cubicBezTo>
                      <a:pt x="91543" y="151950"/>
                      <a:pt x="106577" y="113579"/>
                      <a:pt x="121612" y="74126"/>
                    </a:cubicBezTo>
                    <a:cubicBezTo>
                      <a:pt x="125907" y="63316"/>
                      <a:pt x="129129" y="55210"/>
                      <a:pt x="129129" y="46562"/>
                    </a:cubicBezTo>
                    <a:cubicBezTo>
                      <a:pt x="129129" y="18459"/>
                      <a:pt x="105504" y="84"/>
                      <a:pt x="78119" y="84"/>
                    </a:cubicBezTo>
                    <a:cubicBezTo>
                      <a:pt x="24425" y="84"/>
                      <a:pt x="263" y="74126"/>
                      <a:pt x="263" y="82773"/>
                    </a:cubicBezTo>
                    <a:cubicBezTo>
                      <a:pt x="263" y="89799"/>
                      <a:pt x="7780" y="89799"/>
                      <a:pt x="9391" y="89799"/>
                    </a:cubicBezTo>
                    <a:cubicBezTo>
                      <a:pt x="16908" y="89799"/>
                      <a:pt x="17445" y="87096"/>
                      <a:pt x="19056" y="81152"/>
                    </a:cubicBezTo>
                    <a:cubicBezTo>
                      <a:pt x="31942" y="36835"/>
                      <a:pt x="55568" y="15216"/>
                      <a:pt x="76509" y="15216"/>
                    </a:cubicBezTo>
                    <a:cubicBezTo>
                      <a:pt x="85636" y="15216"/>
                      <a:pt x="89932" y="21161"/>
                      <a:pt x="89932" y="34132"/>
                    </a:cubicBezTo>
                    <a:cubicBezTo>
                      <a:pt x="89932" y="46562"/>
                      <a:pt x="85636" y="57912"/>
                      <a:pt x="80267" y="70342"/>
                    </a:cubicBezTo>
                    <a:cubicBezTo>
                      <a:pt x="51272" y="144925"/>
                      <a:pt x="51272" y="160598"/>
                      <a:pt x="51272" y="175190"/>
                    </a:cubicBezTo>
                    <a:cubicBezTo>
                      <a:pt x="51272" y="184378"/>
                      <a:pt x="51272" y="209239"/>
                      <a:pt x="71139" y="226533"/>
                    </a:cubicBezTo>
                    <a:cubicBezTo>
                      <a:pt x="86710" y="239504"/>
                      <a:pt x="107651" y="243828"/>
                      <a:pt x="126444" y="243828"/>
                    </a:cubicBezTo>
                    <a:cubicBezTo>
                      <a:pt x="160272" y="243828"/>
                      <a:pt x="178528" y="225452"/>
                      <a:pt x="196246" y="208158"/>
                    </a:cubicBezTo>
                    <a:cubicBezTo>
                      <a:pt x="208059" y="242747"/>
                      <a:pt x="244035" y="243828"/>
                      <a:pt x="250478" y="243828"/>
                    </a:cubicBezTo>
                    <a:cubicBezTo>
                      <a:pt x="268734" y="243828"/>
                      <a:pt x="282695" y="233019"/>
                      <a:pt x="292896" y="215184"/>
                    </a:cubicBezTo>
                    <a:cubicBezTo>
                      <a:pt x="304709" y="194106"/>
                      <a:pt x="312227" y="162760"/>
                      <a:pt x="312227" y="161139"/>
                    </a:cubicBezTo>
                    <a:cubicBezTo>
                      <a:pt x="312227" y="154113"/>
                      <a:pt x="304709" y="154113"/>
                      <a:pt x="303098" y="154113"/>
                    </a:cubicBezTo>
                    <a:cubicBezTo>
                      <a:pt x="295581" y="154113"/>
                      <a:pt x="295044" y="156275"/>
                      <a:pt x="291286" y="170867"/>
                    </a:cubicBezTo>
                    <a:cubicBezTo>
                      <a:pt x="284842" y="196268"/>
                      <a:pt x="274641" y="228695"/>
                      <a:pt x="252089" y="228695"/>
                    </a:cubicBezTo>
                    <a:cubicBezTo>
                      <a:pt x="238129" y="228695"/>
                      <a:pt x="234370" y="216265"/>
                      <a:pt x="234370" y="202213"/>
                    </a:cubicBezTo>
                    <a:cubicBezTo>
                      <a:pt x="234370" y="193025"/>
                      <a:pt x="238665" y="173569"/>
                      <a:pt x="242424" y="159517"/>
                    </a:cubicBezTo>
                    <a:cubicBezTo>
                      <a:pt x="246182" y="144925"/>
                      <a:pt x="251552" y="122767"/>
                      <a:pt x="254236" y="110876"/>
                    </a:cubicBezTo>
                    <a:lnTo>
                      <a:pt x="266586" y="62776"/>
                    </a:lnTo>
                    <a:cubicBezTo>
                      <a:pt x="269808" y="49265"/>
                      <a:pt x="275714" y="25485"/>
                      <a:pt x="275714" y="22782"/>
                    </a:cubicBezTo>
                    <a:cubicBezTo>
                      <a:pt x="275714" y="11974"/>
                      <a:pt x="267123" y="5488"/>
                      <a:pt x="257995" y="5488"/>
                    </a:cubicBezTo>
                    <a:cubicBezTo>
                      <a:pt x="238129" y="5488"/>
                      <a:pt x="234370" y="21161"/>
                      <a:pt x="230074" y="38456"/>
                    </a:cubicBezTo>
                    <a:lnTo>
                      <a:pt x="202153" y="150870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806AAE0E-E468-9364-EF41-DF4590CD3242}"/>
                  </a:ext>
                </a:extLst>
              </p:cNvPr>
              <p:cNvSpPr/>
              <p:nvPr/>
            </p:nvSpPr>
            <p:spPr>
              <a:xfrm>
                <a:off x="2646473" y="6346029"/>
                <a:ext cx="352080" cy="499532"/>
              </a:xfrm>
              <a:custGeom>
                <a:avLst/>
                <a:gdLst>
                  <a:gd name="connsiteX0" fmla="*/ 350038 w 352080"/>
                  <a:gd name="connsiteY0" fmla="*/ 50280 h 499532"/>
                  <a:gd name="connsiteX1" fmla="*/ 352339 w 352080"/>
                  <a:gd name="connsiteY1" fmla="*/ 36382 h 499532"/>
                  <a:gd name="connsiteX2" fmla="*/ 330094 w 352080"/>
                  <a:gd name="connsiteY2" fmla="*/ 15536 h 499532"/>
                  <a:gd name="connsiteX3" fmla="*/ 298645 w 352080"/>
                  <a:gd name="connsiteY3" fmla="*/ 48735 h 499532"/>
                  <a:gd name="connsiteX4" fmla="*/ 227308 w 352080"/>
                  <a:gd name="connsiteY4" fmla="*/ 94 h 499532"/>
                  <a:gd name="connsiteX5" fmla="*/ 44748 w 352080"/>
                  <a:gd name="connsiteY5" fmla="*/ 219363 h 499532"/>
                  <a:gd name="connsiteX6" fmla="*/ 146766 w 352080"/>
                  <a:gd name="connsiteY6" fmla="*/ 341351 h 499532"/>
                  <a:gd name="connsiteX7" fmla="*/ 235746 w 352080"/>
                  <a:gd name="connsiteY7" fmla="*/ 296571 h 499532"/>
                  <a:gd name="connsiteX8" fmla="*/ 236513 w 352080"/>
                  <a:gd name="connsiteY8" fmla="*/ 297343 h 499532"/>
                  <a:gd name="connsiteX9" fmla="*/ 211200 w 352080"/>
                  <a:gd name="connsiteY9" fmla="*/ 399257 h 499532"/>
                  <a:gd name="connsiteX10" fmla="*/ 100743 w 352080"/>
                  <a:gd name="connsiteY10" fmla="*/ 482640 h 499532"/>
                  <a:gd name="connsiteX11" fmla="*/ 39378 w 352080"/>
                  <a:gd name="connsiteY11" fmla="*/ 474920 h 499532"/>
                  <a:gd name="connsiteX12" fmla="*/ 70828 w 352080"/>
                  <a:gd name="connsiteY12" fmla="*/ 434772 h 499532"/>
                  <a:gd name="connsiteX13" fmla="*/ 41679 w 352080"/>
                  <a:gd name="connsiteY13" fmla="*/ 407749 h 499532"/>
                  <a:gd name="connsiteX14" fmla="*/ 258 w 352080"/>
                  <a:gd name="connsiteY14" fmla="*/ 452530 h 499532"/>
                  <a:gd name="connsiteX15" fmla="*/ 102277 w 352080"/>
                  <a:gd name="connsiteY15" fmla="*/ 499626 h 499532"/>
                  <a:gd name="connsiteX16" fmla="*/ 264894 w 352080"/>
                  <a:gd name="connsiteY16" fmla="*/ 393080 h 499532"/>
                  <a:gd name="connsiteX17" fmla="*/ 350038 w 352080"/>
                  <a:gd name="connsiteY17" fmla="*/ 50280 h 499532"/>
                  <a:gd name="connsiteX18" fmla="*/ 250320 w 352080"/>
                  <a:gd name="connsiteY18" fmla="*/ 242525 h 499532"/>
                  <a:gd name="connsiteX19" fmla="*/ 211200 w 352080"/>
                  <a:gd name="connsiteY19" fmla="*/ 296571 h 499532"/>
                  <a:gd name="connsiteX20" fmla="*/ 149068 w 352080"/>
                  <a:gd name="connsiteY20" fmla="*/ 324365 h 499532"/>
                  <a:gd name="connsiteX21" fmla="*/ 99209 w 352080"/>
                  <a:gd name="connsiteY21" fmla="*/ 253335 h 499532"/>
                  <a:gd name="connsiteX22" fmla="*/ 142165 w 352080"/>
                  <a:gd name="connsiteY22" fmla="*/ 85795 h 499532"/>
                  <a:gd name="connsiteX23" fmla="*/ 228075 w 352080"/>
                  <a:gd name="connsiteY23" fmla="*/ 17080 h 499532"/>
                  <a:gd name="connsiteX24" fmla="*/ 289440 w 352080"/>
                  <a:gd name="connsiteY24" fmla="*/ 83478 h 499532"/>
                  <a:gd name="connsiteX25" fmla="*/ 287139 w 352080"/>
                  <a:gd name="connsiteY25" fmla="*/ 95060 h 499532"/>
                  <a:gd name="connsiteX26" fmla="*/ 250320 w 352080"/>
                  <a:gd name="connsiteY26" fmla="*/ 242525 h 49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52080" h="499532">
                    <a:moveTo>
                      <a:pt x="350038" y="50280"/>
                    </a:moveTo>
                    <a:cubicBezTo>
                      <a:pt x="350805" y="45647"/>
                      <a:pt x="352339" y="41787"/>
                      <a:pt x="352339" y="36382"/>
                    </a:cubicBezTo>
                    <a:cubicBezTo>
                      <a:pt x="352339" y="23256"/>
                      <a:pt x="343134" y="15536"/>
                      <a:pt x="330094" y="15536"/>
                    </a:cubicBezTo>
                    <a:cubicBezTo>
                      <a:pt x="322424" y="15536"/>
                      <a:pt x="301713" y="20940"/>
                      <a:pt x="298645" y="48735"/>
                    </a:cubicBezTo>
                    <a:cubicBezTo>
                      <a:pt x="284838" y="20168"/>
                      <a:pt x="257991" y="94"/>
                      <a:pt x="227308" y="94"/>
                    </a:cubicBezTo>
                    <a:cubicBezTo>
                      <a:pt x="139863" y="94"/>
                      <a:pt x="44748" y="108184"/>
                      <a:pt x="44748" y="219363"/>
                    </a:cubicBezTo>
                    <a:cubicBezTo>
                      <a:pt x="44748" y="295799"/>
                      <a:pt x="91538" y="341351"/>
                      <a:pt x="146766" y="341351"/>
                    </a:cubicBezTo>
                    <a:cubicBezTo>
                      <a:pt x="192023" y="341351"/>
                      <a:pt x="228075" y="305064"/>
                      <a:pt x="235746" y="296571"/>
                    </a:cubicBezTo>
                    <a:lnTo>
                      <a:pt x="236513" y="297343"/>
                    </a:lnTo>
                    <a:cubicBezTo>
                      <a:pt x="220405" y="366057"/>
                      <a:pt x="211200" y="397713"/>
                      <a:pt x="211200" y="399257"/>
                    </a:cubicBezTo>
                    <a:cubicBezTo>
                      <a:pt x="208131" y="406205"/>
                      <a:pt x="182052" y="482640"/>
                      <a:pt x="100743" y="482640"/>
                    </a:cubicBezTo>
                    <a:cubicBezTo>
                      <a:pt x="86169" y="482640"/>
                      <a:pt x="60856" y="481869"/>
                      <a:pt x="39378" y="474920"/>
                    </a:cubicBezTo>
                    <a:cubicBezTo>
                      <a:pt x="62390" y="467971"/>
                      <a:pt x="70828" y="447897"/>
                      <a:pt x="70828" y="434772"/>
                    </a:cubicBezTo>
                    <a:cubicBezTo>
                      <a:pt x="70828" y="422419"/>
                      <a:pt x="62390" y="407749"/>
                      <a:pt x="41679" y="407749"/>
                    </a:cubicBezTo>
                    <a:cubicBezTo>
                      <a:pt x="24804" y="407749"/>
                      <a:pt x="258" y="421647"/>
                      <a:pt x="258" y="452530"/>
                    </a:cubicBezTo>
                    <a:cubicBezTo>
                      <a:pt x="258" y="484185"/>
                      <a:pt x="28639" y="499626"/>
                      <a:pt x="102277" y="499626"/>
                    </a:cubicBezTo>
                    <a:cubicBezTo>
                      <a:pt x="198160" y="499626"/>
                      <a:pt x="253388" y="439404"/>
                      <a:pt x="264894" y="393080"/>
                    </a:cubicBezTo>
                    <a:lnTo>
                      <a:pt x="350038" y="50280"/>
                    </a:lnTo>
                    <a:close/>
                    <a:moveTo>
                      <a:pt x="250320" y="242525"/>
                    </a:moveTo>
                    <a:cubicBezTo>
                      <a:pt x="245717" y="262599"/>
                      <a:pt x="228075" y="281901"/>
                      <a:pt x="211200" y="296571"/>
                    </a:cubicBezTo>
                    <a:cubicBezTo>
                      <a:pt x="195092" y="310468"/>
                      <a:pt x="171313" y="324365"/>
                      <a:pt x="149068" y="324365"/>
                    </a:cubicBezTo>
                    <a:cubicBezTo>
                      <a:pt x="110715" y="324365"/>
                      <a:pt x="99209" y="284218"/>
                      <a:pt x="99209" y="253335"/>
                    </a:cubicBezTo>
                    <a:cubicBezTo>
                      <a:pt x="99209" y="216275"/>
                      <a:pt x="121454" y="125170"/>
                      <a:pt x="142165" y="85795"/>
                    </a:cubicBezTo>
                    <a:cubicBezTo>
                      <a:pt x="162875" y="47963"/>
                      <a:pt x="195858" y="17080"/>
                      <a:pt x="228075" y="17080"/>
                    </a:cubicBezTo>
                    <a:cubicBezTo>
                      <a:pt x="278701" y="17080"/>
                      <a:pt x="289440" y="79618"/>
                      <a:pt x="289440" y="83478"/>
                    </a:cubicBezTo>
                    <a:cubicBezTo>
                      <a:pt x="289440" y="87339"/>
                      <a:pt x="287906" y="91971"/>
                      <a:pt x="287139" y="95060"/>
                    </a:cubicBezTo>
                    <a:lnTo>
                      <a:pt x="250320" y="242525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任意多边形: 形状 87">
                <a:extLst>
                  <a:ext uri="{FF2B5EF4-FFF2-40B4-BE49-F238E27FC236}">
                    <a16:creationId xmlns:a16="http://schemas.microsoft.com/office/drawing/2014/main" id="{4F3199FF-90EE-46E4-3D32-ADE51FBE6D84}"/>
                  </a:ext>
                </a:extLst>
              </p:cNvPr>
              <p:cNvSpPr/>
              <p:nvPr/>
            </p:nvSpPr>
            <p:spPr>
              <a:xfrm>
                <a:off x="3026077" y="6564210"/>
                <a:ext cx="261491" cy="244284"/>
              </a:xfrm>
              <a:custGeom>
                <a:avLst/>
                <a:gdLst>
                  <a:gd name="connsiteX0" fmla="*/ 261754 w 261491"/>
                  <a:gd name="connsiteY0" fmla="*/ 42791 h 244284"/>
                  <a:gd name="connsiteX1" fmla="*/ 234907 w 261491"/>
                  <a:gd name="connsiteY1" fmla="*/ 96 h 244284"/>
                  <a:gd name="connsiteX2" fmla="*/ 205912 w 261491"/>
                  <a:gd name="connsiteY2" fmla="*/ 28739 h 244284"/>
                  <a:gd name="connsiteX3" fmla="*/ 215040 w 261491"/>
                  <a:gd name="connsiteY3" fmla="*/ 45493 h 244284"/>
                  <a:gd name="connsiteX4" fmla="*/ 234907 w 261491"/>
                  <a:gd name="connsiteY4" fmla="*/ 88730 h 244284"/>
                  <a:gd name="connsiteX5" fmla="*/ 135572 w 261491"/>
                  <a:gd name="connsiteY5" fmla="*/ 229247 h 244284"/>
                  <a:gd name="connsiteX6" fmla="*/ 92080 w 261491"/>
                  <a:gd name="connsiteY6" fmla="*/ 181147 h 244284"/>
                  <a:gd name="connsiteX7" fmla="*/ 121612 w 261491"/>
                  <a:gd name="connsiteY7" fmla="*/ 75759 h 244284"/>
                  <a:gd name="connsiteX8" fmla="*/ 129129 w 261491"/>
                  <a:gd name="connsiteY8" fmla="*/ 47114 h 244284"/>
                  <a:gd name="connsiteX9" fmla="*/ 78120 w 261491"/>
                  <a:gd name="connsiteY9" fmla="*/ 636 h 244284"/>
                  <a:gd name="connsiteX10" fmla="*/ 263 w 261491"/>
                  <a:gd name="connsiteY10" fmla="*/ 83325 h 244284"/>
                  <a:gd name="connsiteX11" fmla="*/ 9391 w 261491"/>
                  <a:gd name="connsiteY11" fmla="*/ 90351 h 244284"/>
                  <a:gd name="connsiteX12" fmla="*/ 19056 w 261491"/>
                  <a:gd name="connsiteY12" fmla="*/ 81704 h 244284"/>
                  <a:gd name="connsiteX13" fmla="*/ 76509 w 261491"/>
                  <a:gd name="connsiteY13" fmla="*/ 15769 h 244284"/>
                  <a:gd name="connsiteX14" fmla="*/ 89932 w 261491"/>
                  <a:gd name="connsiteY14" fmla="*/ 34684 h 244284"/>
                  <a:gd name="connsiteX15" fmla="*/ 80267 w 261491"/>
                  <a:gd name="connsiteY15" fmla="*/ 70894 h 244284"/>
                  <a:gd name="connsiteX16" fmla="*/ 51272 w 261491"/>
                  <a:gd name="connsiteY16" fmla="*/ 173581 h 244284"/>
                  <a:gd name="connsiteX17" fmla="*/ 133962 w 261491"/>
                  <a:gd name="connsiteY17" fmla="*/ 244380 h 244284"/>
                  <a:gd name="connsiteX18" fmla="*/ 261754 w 261491"/>
                  <a:gd name="connsiteY18" fmla="*/ 42791 h 244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1491" h="244284">
                    <a:moveTo>
                      <a:pt x="261754" y="42791"/>
                    </a:moveTo>
                    <a:cubicBezTo>
                      <a:pt x="261754" y="636"/>
                      <a:pt x="236517" y="96"/>
                      <a:pt x="234907" y="96"/>
                    </a:cubicBezTo>
                    <a:cubicBezTo>
                      <a:pt x="220946" y="96"/>
                      <a:pt x="205912" y="14687"/>
                      <a:pt x="205912" y="28739"/>
                    </a:cubicBezTo>
                    <a:cubicBezTo>
                      <a:pt x="205912" y="37927"/>
                      <a:pt x="211281" y="42251"/>
                      <a:pt x="215040" y="45493"/>
                    </a:cubicBezTo>
                    <a:cubicBezTo>
                      <a:pt x="224168" y="53060"/>
                      <a:pt x="234907" y="67112"/>
                      <a:pt x="234907" y="88730"/>
                    </a:cubicBezTo>
                    <a:cubicBezTo>
                      <a:pt x="234907" y="113050"/>
                      <a:pt x="199469" y="229247"/>
                      <a:pt x="135572" y="229247"/>
                    </a:cubicBezTo>
                    <a:cubicBezTo>
                      <a:pt x="92080" y="229247"/>
                      <a:pt x="92080" y="190335"/>
                      <a:pt x="92080" y="181147"/>
                    </a:cubicBezTo>
                    <a:cubicBezTo>
                      <a:pt x="92080" y="156286"/>
                      <a:pt x="101745" y="126021"/>
                      <a:pt x="121612" y="75759"/>
                    </a:cubicBezTo>
                    <a:cubicBezTo>
                      <a:pt x="125907" y="64409"/>
                      <a:pt x="129129" y="56303"/>
                      <a:pt x="129129" y="47114"/>
                    </a:cubicBezTo>
                    <a:cubicBezTo>
                      <a:pt x="129129" y="19011"/>
                      <a:pt x="105504" y="636"/>
                      <a:pt x="78120" y="636"/>
                    </a:cubicBezTo>
                    <a:cubicBezTo>
                      <a:pt x="24425" y="636"/>
                      <a:pt x="263" y="74678"/>
                      <a:pt x="263" y="83325"/>
                    </a:cubicBezTo>
                    <a:cubicBezTo>
                      <a:pt x="263" y="90351"/>
                      <a:pt x="7780" y="90351"/>
                      <a:pt x="9391" y="90351"/>
                    </a:cubicBezTo>
                    <a:cubicBezTo>
                      <a:pt x="16908" y="90351"/>
                      <a:pt x="17445" y="87648"/>
                      <a:pt x="19056" y="81704"/>
                    </a:cubicBezTo>
                    <a:cubicBezTo>
                      <a:pt x="31943" y="37387"/>
                      <a:pt x="55031" y="15769"/>
                      <a:pt x="76509" y="15769"/>
                    </a:cubicBezTo>
                    <a:cubicBezTo>
                      <a:pt x="85637" y="15769"/>
                      <a:pt x="89932" y="21713"/>
                      <a:pt x="89932" y="34684"/>
                    </a:cubicBezTo>
                    <a:cubicBezTo>
                      <a:pt x="89932" y="47114"/>
                      <a:pt x="85637" y="58464"/>
                      <a:pt x="80267" y="70894"/>
                    </a:cubicBezTo>
                    <a:cubicBezTo>
                      <a:pt x="57179" y="130885"/>
                      <a:pt x="51272" y="154125"/>
                      <a:pt x="51272" y="173581"/>
                    </a:cubicBezTo>
                    <a:cubicBezTo>
                      <a:pt x="51272" y="227085"/>
                      <a:pt x="93154" y="244380"/>
                      <a:pt x="133962" y="244380"/>
                    </a:cubicBezTo>
                    <a:cubicBezTo>
                      <a:pt x="224168" y="244380"/>
                      <a:pt x="261754" y="87108"/>
                      <a:pt x="261754" y="4279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83" name="图形 82">
              <a:extLst>
                <a:ext uri="{FF2B5EF4-FFF2-40B4-BE49-F238E27FC236}">
                  <a16:creationId xmlns:a16="http://schemas.microsoft.com/office/drawing/2014/main" id="{12A41F6A-8FA8-20E7-2F5A-1AC43ECD95D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481104" y="5845263"/>
              <a:ext cx="5652338" cy="1276336"/>
            </a:xfrm>
            <a:prstGeom prst="rect">
              <a:avLst/>
            </a:prstGeom>
          </p:spPr>
        </p:pic>
      </p:grpSp>
      <p:pic>
        <p:nvPicPr>
          <p:cNvPr id="89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69D833A3-97CA-B86B-2A47-BC39831CD9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064396">
            <a:off x="11599761" y="10296906"/>
            <a:ext cx="1463276" cy="17802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Title 1">
            <a:extLst>
              <a:ext uri="{FF2B5EF4-FFF2-40B4-BE49-F238E27FC236}">
                <a16:creationId xmlns:a16="http://schemas.microsoft.com/office/drawing/2014/main" id="{F94A8D8B-E2BA-AC1C-C9B0-9648E09944F5}"/>
              </a:ext>
            </a:extLst>
          </p:cNvPr>
          <p:cNvSpPr txBox="1">
            <a:spLocks/>
          </p:cNvSpPr>
          <p:nvPr/>
        </p:nvSpPr>
        <p:spPr>
          <a:xfrm>
            <a:off x="13831042" y="10421074"/>
            <a:ext cx="9049278" cy="1292939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i="1" kern="0" dirty="0">
                <a:highlight>
                  <a:srgbClr val="C0C0C0"/>
                </a:highlight>
              </a:rPr>
              <a:t>Leaves 2 </a:t>
            </a:r>
            <a:r>
              <a:rPr lang="en-US" sz="3600" b="1" i="1" kern="0" dirty="0">
                <a:highlight>
                  <a:srgbClr val="C0C0C0"/>
                </a:highlight>
              </a:rPr>
              <a:t>free</a:t>
            </a:r>
            <a:r>
              <a:rPr lang="en-US" sz="3600" i="1" kern="0" dirty="0">
                <a:highlight>
                  <a:srgbClr val="C0C0C0"/>
                </a:highlight>
              </a:rPr>
              <a:t> components we can sample from.</a:t>
            </a:r>
            <a:endParaRPr lang="en-US" sz="3600" b="1" i="1" kern="0" dirty="0">
              <a:solidFill>
                <a:srgbClr val="FF0000"/>
              </a:solidFill>
              <a:highlight>
                <a:srgbClr val="C0C0C0"/>
              </a:highlight>
            </a:endParaRPr>
          </a:p>
        </p:txBody>
      </p:sp>
      <p:pic>
        <p:nvPicPr>
          <p:cNvPr id="7" name="图形 30">
            <a:extLst>
              <a:ext uri="{FF2B5EF4-FFF2-40B4-BE49-F238E27FC236}">
                <a16:creationId xmlns:a16="http://schemas.microsoft.com/office/drawing/2014/main" id="{825A5513-182A-53A3-FD08-46B053999578}"/>
              </a:ext>
            </a:extLst>
          </p:cNvPr>
          <p:cNvPicPr>
            <a:picLocks noChangeAspect="1"/>
          </p:cNvPicPr>
          <p:nvPr/>
        </p:nvPicPr>
        <p:blipFill>
          <a:blip r:embed="rId7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89517" y="3966073"/>
            <a:ext cx="3042928" cy="3990975"/>
          </a:xfrm>
          <a:prstGeom prst="rect">
            <a:avLst/>
          </a:prstGeom>
        </p:spPr>
      </p:pic>
      <p:sp>
        <p:nvSpPr>
          <p:cNvPr id="9" name="椭圆 8">
            <a:extLst>
              <a:ext uri="{FF2B5EF4-FFF2-40B4-BE49-F238E27FC236}">
                <a16:creationId xmlns:a16="http://schemas.microsoft.com/office/drawing/2014/main" id="{95B9A26D-0444-416D-C9DD-B03DE4925DBF}"/>
              </a:ext>
            </a:extLst>
          </p:cNvPr>
          <p:cNvSpPr/>
          <p:nvPr/>
        </p:nvSpPr>
        <p:spPr>
          <a:xfrm>
            <a:off x="19901975" y="7801259"/>
            <a:ext cx="260559" cy="260559"/>
          </a:xfrm>
          <a:prstGeom prst="ellipse">
            <a:avLst/>
          </a:prstGeom>
          <a:solidFill>
            <a:schemeClr val="bg1"/>
          </a:solidFill>
          <a:ln w="38100" cap="flat">
            <a:solidFill>
              <a:schemeClr val="accent2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49" name="直接连接符 48">
            <a:extLst>
              <a:ext uri="{FF2B5EF4-FFF2-40B4-BE49-F238E27FC236}">
                <a16:creationId xmlns:a16="http://schemas.microsoft.com/office/drawing/2014/main" id="{79D009D1-F2B8-8DE3-C38F-90EE42328400}"/>
              </a:ext>
            </a:extLst>
          </p:cNvPr>
          <p:cNvCxnSpPr>
            <a:cxnSpLocks/>
          </p:cNvCxnSpPr>
          <p:nvPr/>
        </p:nvCxnSpPr>
        <p:spPr>
          <a:xfrm>
            <a:off x="13634720" y="2173288"/>
            <a:ext cx="0" cy="7336472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0" name="直接箭头连接符 49">
            <a:extLst>
              <a:ext uri="{FF2B5EF4-FFF2-40B4-BE49-F238E27FC236}">
                <a16:creationId xmlns:a16="http://schemas.microsoft.com/office/drawing/2014/main" id="{0441F962-1C49-2DBC-1B2B-F9BDE02A0206}"/>
              </a:ext>
            </a:extLst>
          </p:cNvPr>
          <p:cNvCxnSpPr>
            <a:cxnSpLocks/>
          </p:cNvCxnSpPr>
          <p:nvPr/>
        </p:nvCxnSpPr>
        <p:spPr>
          <a:xfrm>
            <a:off x="16924952" y="5054164"/>
            <a:ext cx="3107588" cy="2930087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51" name="图形 50">
            <a:extLst>
              <a:ext uri="{FF2B5EF4-FFF2-40B4-BE49-F238E27FC236}">
                <a16:creationId xmlns:a16="http://schemas.microsoft.com/office/drawing/2014/main" id="{6900E7EB-6039-5E78-2311-8FD6FF74B9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5549651" y="3621230"/>
            <a:ext cx="2304465" cy="2304465"/>
          </a:xfrm>
          <a:prstGeom prst="rect">
            <a:avLst/>
          </a:prstGeom>
        </p:spPr>
      </p:pic>
      <p:cxnSp>
        <p:nvCxnSpPr>
          <p:cNvPr id="52" name="直接箭头连接符 51">
            <a:extLst>
              <a:ext uri="{FF2B5EF4-FFF2-40B4-BE49-F238E27FC236}">
                <a16:creationId xmlns:a16="http://schemas.microsoft.com/office/drawing/2014/main" id="{BEB0E7D9-77FC-03E3-D355-4B2B0BF2C5F0}"/>
              </a:ext>
            </a:extLst>
          </p:cNvPr>
          <p:cNvCxnSpPr>
            <a:cxnSpLocks/>
          </p:cNvCxnSpPr>
          <p:nvPr/>
        </p:nvCxnSpPr>
        <p:spPr>
          <a:xfrm flipH="1" flipV="1">
            <a:off x="17748499" y="5798743"/>
            <a:ext cx="2153476" cy="2064479"/>
          </a:xfrm>
          <a:prstGeom prst="straightConnector1">
            <a:avLst/>
          </a:prstGeom>
          <a:noFill/>
          <a:ln w="76200" cap="flat">
            <a:solidFill>
              <a:srgbClr val="45A4FC"/>
            </a:solidFill>
            <a:prstDash val="solid"/>
            <a:round/>
            <a:headEnd w="lg" len="lg"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56" name="图形 55">
            <a:extLst>
              <a:ext uri="{FF2B5EF4-FFF2-40B4-BE49-F238E27FC236}">
                <a16:creationId xmlns:a16="http://schemas.microsoft.com/office/drawing/2014/main" id="{CA881917-9B1F-FF34-A48F-1E730FBAB7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702593" y="6418633"/>
            <a:ext cx="2407705" cy="711367"/>
          </a:xfrm>
          <a:prstGeom prst="rect">
            <a:avLst/>
          </a:prstGeom>
        </p:spPr>
      </p:pic>
      <p:cxnSp>
        <p:nvCxnSpPr>
          <p:cNvPr id="62" name="直接箭头连接符 61">
            <a:extLst>
              <a:ext uri="{FF2B5EF4-FFF2-40B4-BE49-F238E27FC236}">
                <a16:creationId xmlns:a16="http://schemas.microsoft.com/office/drawing/2014/main" id="{7F5D414D-4986-827D-C83D-7167261C8105}"/>
              </a:ext>
            </a:extLst>
          </p:cNvPr>
          <p:cNvCxnSpPr>
            <a:cxnSpLocks/>
          </p:cNvCxnSpPr>
          <p:nvPr/>
        </p:nvCxnSpPr>
        <p:spPr>
          <a:xfrm flipH="1" flipV="1">
            <a:off x="19015389" y="4585604"/>
            <a:ext cx="989701" cy="3345934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2" name="直接箭头连接符 71">
            <a:extLst>
              <a:ext uri="{FF2B5EF4-FFF2-40B4-BE49-F238E27FC236}">
                <a16:creationId xmlns:a16="http://schemas.microsoft.com/office/drawing/2014/main" id="{9F1E08F4-F457-93DD-4F36-F9FC9728F89E}"/>
              </a:ext>
            </a:extLst>
          </p:cNvPr>
          <p:cNvCxnSpPr>
            <a:cxnSpLocks/>
            <a:stCxn id="9" idx="0"/>
          </p:cNvCxnSpPr>
          <p:nvPr/>
        </p:nvCxnSpPr>
        <p:spPr>
          <a:xfrm flipV="1">
            <a:off x="20032255" y="5956818"/>
            <a:ext cx="608236" cy="1844441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4" name="直接箭头连接符 73">
            <a:extLst>
              <a:ext uri="{FF2B5EF4-FFF2-40B4-BE49-F238E27FC236}">
                <a16:creationId xmlns:a16="http://schemas.microsoft.com/office/drawing/2014/main" id="{EB71A8AE-B1DB-C0EB-5D95-B8EB700ED751}"/>
              </a:ext>
            </a:extLst>
          </p:cNvPr>
          <p:cNvCxnSpPr>
            <a:cxnSpLocks/>
            <a:stCxn id="9" idx="3"/>
          </p:cNvCxnSpPr>
          <p:nvPr/>
        </p:nvCxnSpPr>
        <p:spPr>
          <a:xfrm flipV="1">
            <a:off x="19940133" y="5090162"/>
            <a:ext cx="1179516" cy="2933498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7" name="直接箭头连接符 76">
            <a:extLst>
              <a:ext uri="{FF2B5EF4-FFF2-40B4-BE49-F238E27FC236}">
                <a16:creationId xmlns:a16="http://schemas.microsoft.com/office/drawing/2014/main" id="{6033970B-EEAC-3CDF-B6B5-102A9DDFBB20}"/>
              </a:ext>
            </a:extLst>
          </p:cNvPr>
          <p:cNvCxnSpPr>
            <a:cxnSpLocks/>
          </p:cNvCxnSpPr>
          <p:nvPr/>
        </p:nvCxnSpPr>
        <p:spPr>
          <a:xfrm flipV="1">
            <a:off x="20032254" y="4661104"/>
            <a:ext cx="248940" cy="3270434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8" name="直接箭头连接符 77">
            <a:extLst>
              <a:ext uri="{FF2B5EF4-FFF2-40B4-BE49-F238E27FC236}">
                <a16:creationId xmlns:a16="http://schemas.microsoft.com/office/drawing/2014/main" id="{A7F134C1-AF8B-9B9C-B10B-8343707189F1}"/>
              </a:ext>
            </a:extLst>
          </p:cNvPr>
          <p:cNvCxnSpPr>
            <a:cxnSpLocks/>
            <a:stCxn id="9" idx="4"/>
          </p:cNvCxnSpPr>
          <p:nvPr/>
        </p:nvCxnSpPr>
        <p:spPr>
          <a:xfrm flipH="1" flipV="1">
            <a:off x="19880954" y="6258571"/>
            <a:ext cx="151301" cy="1803247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9" name="直接箭头连接符 78">
            <a:extLst>
              <a:ext uri="{FF2B5EF4-FFF2-40B4-BE49-F238E27FC236}">
                <a16:creationId xmlns:a16="http://schemas.microsoft.com/office/drawing/2014/main" id="{5F0DFB7B-3D37-3F97-5073-79BF64ADBFC3}"/>
              </a:ext>
            </a:extLst>
          </p:cNvPr>
          <p:cNvCxnSpPr>
            <a:cxnSpLocks/>
            <a:stCxn id="9" idx="0"/>
          </p:cNvCxnSpPr>
          <p:nvPr/>
        </p:nvCxnSpPr>
        <p:spPr>
          <a:xfrm flipH="1" flipV="1">
            <a:off x="19956604" y="4975194"/>
            <a:ext cx="75651" cy="2826065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91" name="直接箭头连接符 90">
            <a:extLst>
              <a:ext uri="{FF2B5EF4-FFF2-40B4-BE49-F238E27FC236}">
                <a16:creationId xmlns:a16="http://schemas.microsoft.com/office/drawing/2014/main" id="{6B208C7B-DC58-BD66-A85B-7A7B3B2E9E51}"/>
              </a:ext>
            </a:extLst>
          </p:cNvPr>
          <p:cNvCxnSpPr>
            <a:cxnSpLocks/>
            <a:stCxn id="9" idx="4"/>
          </p:cNvCxnSpPr>
          <p:nvPr/>
        </p:nvCxnSpPr>
        <p:spPr>
          <a:xfrm flipH="1" flipV="1">
            <a:off x="19485599" y="5396662"/>
            <a:ext cx="546656" cy="2665156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92" name="直接箭头连接符 91">
            <a:extLst>
              <a:ext uri="{FF2B5EF4-FFF2-40B4-BE49-F238E27FC236}">
                <a16:creationId xmlns:a16="http://schemas.microsoft.com/office/drawing/2014/main" id="{308AB90D-A892-4063-AE50-E09E1205406D}"/>
              </a:ext>
            </a:extLst>
          </p:cNvPr>
          <p:cNvCxnSpPr>
            <a:cxnSpLocks/>
            <a:stCxn id="9" idx="4"/>
          </p:cNvCxnSpPr>
          <p:nvPr/>
        </p:nvCxnSpPr>
        <p:spPr>
          <a:xfrm flipH="1" flipV="1">
            <a:off x="19553396" y="4232046"/>
            <a:ext cx="478859" cy="3829772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 w="med" len="med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518974674"/>
      </p:ext>
    </p:extLst>
  </p:cSld>
  <p:clrMapOvr>
    <a:masterClrMapping/>
  </p:clrMapOvr>
  <p:transition spd="med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sz="9600" kern="0" dirty="0"/>
              <a:t>Ensemble-Averaged Light Transport</a:t>
            </a:r>
            <a:endParaRPr lang="en-US" dirty="0"/>
          </a:p>
        </p:txBody>
      </p:sp>
      <p:grpSp>
        <p:nvGrpSpPr>
          <p:cNvPr id="201" name="组合 200">
            <a:extLst>
              <a:ext uri="{FF2B5EF4-FFF2-40B4-BE49-F238E27FC236}">
                <a16:creationId xmlns:a16="http://schemas.microsoft.com/office/drawing/2014/main" id="{142CCD5C-6DEB-DF6E-0FFB-97ADD5D46A47}"/>
              </a:ext>
            </a:extLst>
          </p:cNvPr>
          <p:cNvGrpSpPr/>
          <p:nvPr/>
        </p:nvGrpSpPr>
        <p:grpSpPr>
          <a:xfrm>
            <a:off x="955674" y="2288166"/>
            <a:ext cx="18447824" cy="9789534"/>
            <a:chOff x="27540720" y="3482101"/>
            <a:chExt cx="15414529" cy="8179883"/>
          </a:xfrm>
        </p:grpSpPr>
        <p:pic>
          <p:nvPicPr>
            <p:cNvPr id="138" name="图形 137">
              <a:extLst>
                <a:ext uri="{FF2B5EF4-FFF2-40B4-BE49-F238E27FC236}">
                  <a16:creationId xmlns:a16="http://schemas.microsoft.com/office/drawing/2014/main" id="{CA66A246-C7AE-7D97-9D5C-9AF5D4293B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7639726" y="3992496"/>
              <a:ext cx="15315523" cy="7669488"/>
            </a:xfrm>
            <a:prstGeom prst="rect">
              <a:avLst/>
            </a:prstGeom>
          </p:spPr>
        </p:pic>
        <p:pic>
          <p:nvPicPr>
            <p:cNvPr id="139" name="图形 138">
              <a:extLst>
                <a:ext uri="{FF2B5EF4-FFF2-40B4-BE49-F238E27FC236}">
                  <a16:creationId xmlns:a16="http://schemas.microsoft.com/office/drawing/2014/main" id="{2D0F36D8-E08F-FDF1-E6D0-7D464B2A4E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540720" y="3482101"/>
              <a:ext cx="2304465" cy="2304465"/>
            </a:xfrm>
            <a:prstGeom prst="rect">
              <a:avLst/>
            </a:prstGeom>
          </p:spPr>
        </p:pic>
        <p:cxnSp>
          <p:nvCxnSpPr>
            <p:cNvPr id="140" name="直接箭头连接符 139">
              <a:extLst>
                <a:ext uri="{FF2B5EF4-FFF2-40B4-BE49-F238E27FC236}">
                  <a16:creationId xmlns:a16="http://schemas.microsoft.com/office/drawing/2014/main" id="{5C15E8EB-95AE-5A3D-B9B5-DF26C97FAC96}"/>
                </a:ext>
              </a:extLst>
            </p:cNvPr>
            <p:cNvCxnSpPr/>
            <p:nvPr/>
          </p:nvCxnSpPr>
          <p:spPr>
            <a:xfrm>
              <a:off x="28874358" y="4940300"/>
              <a:ext cx="5613400" cy="5334000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46" name="椭圆 145">
              <a:extLst>
                <a:ext uri="{FF2B5EF4-FFF2-40B4-BE49-F238E27FC236}">
                  <a16:creationId xmlns:a16="http://schemas.microsoft.com/office/drawing/2014/main" id="{7C90C512-3921-E12A-668F-A20D2401B518}"/>
                </a:ext>
              </a:extLst>
            </p:cNvPr>
            <p:cNvSpPr/>
            <p:nvPr/>
          </p:nvSpPr>
          <p:spPr>
            <a:xfrm>
              <a:off x="34375998" y="10162540"/>
              <a:ext cx="223520" cy="22352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47" name="任意多边形: 形状 146">
              <a:extLst>
                <a:ext uri="{FF2B5EF4-FFF2-40B4-BE49-F238E27FC236}">
                  <a16:creationId xmlns:a16="http://schemas.microsoft.com/office/drawing/2014/main" id="{4E44D83F-4DCB-9FEA-F87C-A32556C5C0C0}"/>
                </a:ext>
              </a:extLst>
            </p:cNvPr>
            <p:cNvSpPr/>
            <p:nvPr/>
          </p:nvSpPr>
          <p:spPr>
            <a:xfrm>
              <a:off x="34368192" y="10078641"/>
              <a:ext cx="490793" cy="490793"/>
            </a:xfrm>
            <a:custGeom>
              <a:avLst/>
              <a:gdLst>
                <a:gd name="connsiteX0" fmla="*/ 490793 w 490793"/>
                <a:gd name="connsiteY0" fmla="*/ 245397 h 490793"/>
                <a:gd name="connsiteX1" fmla="*/ 245397 w 490793"/>
                <a:gd name="connsiteY1" fmla="*/ 490793 h 490793"/>
                <a:gd name="connsiteX2" fmla="*/ 0 w 490793"/>
                <a:gd name="connsiteY2" fmla="*/ 245397 h 490793"/>
                <a:gd name="connsiteX3" fmla="*/ 245397 w 490793"/>
                <a:gd name="connsiteY3" fmla="*/ 0 h 490793"/>
                <a:gd name="connsiteX4" fmla="*/ 490793 w 490793"/>
                <a:gd name="connsiteY4" fmla="*/ 245397 h 4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93" h="490793">
                  <a:moveTo>
                    <a:pt x="490793" y="245397"/>
                  </a:moveTo>
                  <a:cubicBezTo>
                    <a:pt x="490793" y="380925"/>
                    <a:pt x="380925" y="490793"/>
                    <a:pt x="245397" y="490793"/>
                  </a:cubicBezTo>
                  <a:cubicBezTo>
                    <a:pt x="109868" y="490793"/>
                    <a:pt x="0" y="380925"/>
                    <a:pt x="0" y="245397"/>
                  </a:cubicBezTo>
                  <a:cubicBezTo>
                    <a:pt x="0" y="109868"/>
                    <a:pt x="109868" y="0"/>
                    <a:pt x="245397" y="0"/>
                  </a:cubicBezTo>
                  <a:cubicBezTo>
                    <a:pt x="380925" y="0"/>
                    <a:pt x="490793" y="109868"/>
                    <a:pt x="490793" y="2453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62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48" name="图形 147">
              <a:extLst>
                <a:ext uri="{FF2B5EF4-FFF2-40B4-BE49-F238E27FC236}">
                  <a16:creationId xmlns:a16="http://schemas.microsoft.com/office/drawing/2014/main" id="{F395C3A4-C0CC-8C00-376D-969215DD5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8977368" y="4048858"/>
              <a:ext cx="2999256" cy="2999256"/>
            </a:xfrm>
            <a:prstGeom prst="rect">
              <a:avLst/>
            </a:prstGeom>
          </p:spPr>
        </p:pic>
      </p:grpSp>
      <p:cxnSp>
        <p:nvCxnSpPr>
          <p:cNvPr id="203" name="直接箭头连接符 202">
            <a:extLst>
              <a:ext uri="{FF2B5EF4-FFF2-40B4-BE49-F238E27FC236}">
                <a16:creationId xmlns:a16="http://schemas.microsoft.com/office/drawing/2014/main" id="{D64039BA-BBF0-4362-3533-082EC664E268}"/>
              </a:ext>
            </a:extLst>
          </p:cNvPr>
          <p:cNvCxnSpPr>
            <a:cxnSpLocks/>
          </p:cNvCxnSpPr>
          <p:nvPr/>
        </p:nvCxnSpPr>
        <p:spPr>
          <a:xfrm flipH="1" flipV="1">
            <a:off x="7139061" y="8390437"/>
            <a:ext cx="2222891" cy="2086033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" name="Title 1">
            <a:extLst>
              <a:ext uri="{FF2B5EF4-FFF2-40B4-BE49-F238E27FC236}">
                <a16:creationId xmlns:a16="http://schemas.microsoft.com/office/drawing/2014/main" id="{37B79130-DB59-602F-BC58-D7EE768A307F}"/>
              </a:ext>
            </a:extLst>
          </p:cNvPr>
          <p:cNvSpPr txBox="1">
            <a:spLocks/>
          </p:cNvSpPr>
          <p:nvPr/>
        </p:nvSpPr>
        <p:spPr>
          <a:xfrm>
            <a:off x="8656456" y="8316210"/>
            <a:ext cx="8068215" cy="1365689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i="1" kern="0" dirty="0">
                <a:solidFill>
                  <a:schemeClr val="bg1"/>
                </a:solidFill>
                <a:highlight>
                  <a:srgbClr val="008000"/>
                </a:highlight>
              </a:rPr>
              <a:t>Gradient along the ray by raymarching</a:t>
            </a:r>
            <a:endParaRPr lang="en-US" sz="3600" b="1" i="1" kern="0" dirty="0">
              <a:solidFill>
                <a:schemeClr val="bg1"/>
              </a:solidFill>
              <a:highlight>
                <a:srgbClr val="008000"/>
              </a:highlight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45D031E6-4988-8343-9CA6-395CB2D54F8C}"/>
              </a:ext>
            </a:extLst>
          </p:cNvPr>
          <p:cNvGrpSpPr/>
          <p:nvPr/>
        </p:nvGrpSpPr>
        <p:grpSpPr>
          <a:xfrm>
            <a:off x="4332875" y="4998940"/>
            <a:ext cx="5612372" cy="5644258"/>
            <a:chOff x="4332875" y="4998940"/>
            <a:chExt cx="5612372" cy="5644258"/>
          </a:xfrm>
        </p:grpSpPr>
        <p:pic>
          <p:nvPicPr>
            <p:cNvPr id="30" name="图形 29">
              <a:extLst>
                <a:ext uri="{FF2B5EF4-FFF2-40B4-BE49-F238E27FC236}">
                  <a16:creationId xmlns:a16="http://schemas.microsoft.com/office/drawing/2014/main" id="{0A232153-928E-815B-30AC-DF6D1644F9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332875" y="4998940"/>
              <a:ext cx="5612372" cy="5644258"/>
            </a:xfrm>
            <a:prstGeom prst="rect">
              <a:avLst/>
            </a:prstGeom>
          </p:spPr>
        </p:pic>
        <p:cxnSp>
          <p:nvCxnSpPr>
            <p:cNvPr id="10" name="直接箭头连接符 9">
              <a:extLst>
                <a:ext uri="{FF2B5EF4-FFF2-40B4-BE49-F238E27FC236}">
                  <a16:creationId xmlns:a16="http://schemas.microsoft.com/office/drawing/2014/main" id="{BB314CE0-5A1B-EA5D-941B-5C4C375708E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139061" y="8377040"/>
              <a:ext cx="2222891" cy="2086033"/>
            </a:xfrm>
            <a:prstGeom prst="straightConnector1">
              <a:avLst/>
            </a:prstGeom>
            <a:noFill/>
            <a:ln w="76200" cap="flat">
              <a:solidFill>
                <a:schemeClr val="accent2">
                  <a:alpha val="50000"/>
                </a:schemeClr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1" name="直接箭头连接符 10">
              <a:extLst>
                <a:ext uri="{FF2B5EF4-FFF2-40B4-BE49-F238E27FC236}">
                  <a16:creationId xmlns:a16="http://schemas.microsoft.com/office/drawing/2014/main" id="{A98C80CA-813C-E68A-F92D-8F0618F32DD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043004" y="7977692"/>
              <a:ext cx="2318948" cy="2498778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4" name="直接箭头连接符 13">
              <a:extLst>
                <a:ext uri="{FF2B5EF4-FFF2-40B4-BE49-F238E27FC236}">
                  <a16:creationId xmlns:a16="http://schemas.microsoft.com/office/drawing/2014/main" id="{173AF3DE-3792-54E7-C72E-C776EB0241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812229" y="8377040"/>
              <a:ext cx="2549723" cy="2099430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7" name="直接箭头连接符 16">
              <a:extLst>
                <a:ext uri="{FF2B5EF4-FFF2-40B4-BE49-F238E27FC236}">
                  <a16:creationId xmlns:a16="http://schemas.microsoft.com/office/drawing/2014/main" id="{2DFA2BF1-9090-5666-473D-8A1D5DEC2EE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02478" y="6858000"/>
              <a:ext cx="1185772" cy="3679301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20" name="直接箭头连接符 19">
              <a:extLst>
                <a:ext uri="{FF2B5EF4-FFF2-40B4-BE49-F238E27FC236}">
                  <a16:creationId xmlns:a16="http://schemas.microsoft.com/office/drawing/2014/main" id="{8B589CD7-D344-233A-DE8F-03E84A8F4E8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663376" y="7821069"/>
              <a:ext cx="2724874" cy="2642004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23" name="直接箭头连接符 22">
              <a:extLst>
                <a:ext uri="{FF2B5EF4-FFF2-40B4-BE49-F238E27FC236}">
                  <a16:creationId xmlns:a16="http://schemas.microsoft.com/office/drawing/2014/main" id="{80B58789-7E46-8571-03DC-0E666F7B3E3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043004" y="7474951"/>
              <a:ext cx="2360510" cy="3062350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31" name="直接箭头连接符 30">
              <a:extLst>
                <a:ext uri="{FF2B5EF4-FFF2-40B4-BE49-F238E27FC236}">
                  <a16:creationId xmlns:a16="http://schemas.microsoft.com/office/drawing/2014/main" id="{5FD1103F-7074-578D-DF96-8528DA16059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441250" y="6600805"/>
              <a:ext cx="1930570" cy="3936496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34" name="直接箭头连接符 33">
              <a:extLst>
                <a:ext uri="{FF2B5EF4-FFF2-40B4-BE49-F238E27FC236}">
                  <a16:creationId xmlns:a16="http://schemas.microsoft.com/office/drawing/2014/main" id="{747DE177-46CB-43DD-380E-9C4807E7346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25992" y="9347265"/>
              <a:ext cx="3635960" cy="1056283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37" name="直接箭头连接符 36">
              <a:extLst>
                <a:ext uri="{FF2B5EF4-FFF2-40B4-BE49-F238E27FC236}">
                  <a16:creationId xmlns:a16="http://schemas.microsoft.com/office/drawing/2014/main" id="{BAB776BE-C474-68E0-F4B3-F24F4767622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126667" y="5520581"/>
              <a:ext cx="235285" cy="4955889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40" name="直接箭头连接符 39">
              <a:extLst>
                <a:ext uri="{FF2B5EF4-FFF2-40B4-BE49-F238E27FC236}">
                  <a16:creationId xmlns:a16="http://schemas.microsoft.com/office/drawing/2014/main" id="{836DEBED-1F81-F0E1-3C45-9F821168388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720330" y="10323029"/>
              <a:ext cx="4615479" cy="140044"/>
            </a:xfrm>
            <a:prstGeom prst="straightConnector1">
              <a:avLst/>
            </a:prstGeom>
            <a:noFill/>
            <a:ln w="76200" cap="flat">
              <a:solidFill>
                <a:schemeClr val="accent2"/>
              </a:solidFill>
              <a:prstDash val="solid"/>
              <a:round/>
              <a:tailEnd type="triangle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B54D3C54-DAFB-B0FE-5932-BA92FEEC146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165564" y="4464571"/>
            <a:ext cx="2943682" cy="2943682"/>
          </a:xfrm>
          <a:prstGeom prst="rect">
            <a:avLst/>
          </a:prstGeom>
        </p:spPr>
      </p:pic>
      <p:sp>
        <p:nvSpPr>
          <p:cNvPr id="12" name="Title 1">
            <a:extLst>
              <a:ext uri="{FF2B5EF4-FFF2-40B4-BE49-F238E27FC236}">
                <a16:creationId xmlns:a16="http://schemas.microsoft.com/office/drawing/2014/main" id="{DF948287-9780-74EB-196A-D423AD0901A8}"/>
              </a:ext>
            </a:extLst>
          </p:cNvPr>
          <p:cNvSpPr txBox="1">
            <a:spLocks/>
          </p:cNvSpPr>
          <p:nvPr/>
        </p:nvSpPr>
        <p:spPr>
          <a:xfrm>
            <a:off x="19804012" y="2425490"/>
            <a:ext cx="4393278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C91E1E57-E85D-40B9-9E68-F694E0C9AD8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619056" y="8984899"/>
            <a:ext cx="4228378" cy="2596588"/>
          </a:xfrm>
          <a:prstGeom prst="rect">
            <a:avLst/>
          </a:prstGeom>
        </p:spPr>
      </p:pic>
      <p:sp>
        <p:nvSpPr>
          <p:cNvPr id="19" name="Title 1">
            <a:extLst>
              <a:ext uri="{FF2B5EF4-FFF2-40B4-BE49-F238E27FC236}">
                <a16:creationId xmlns:a16="http://schemas.microsoft.com/office/drawing/2014/main" id="{A3AAB237-FF84-9330-E083-439E86576A2B}"/>
              </a:ext>
            </a:extLst>
          </p:cNvPr>
          <p:cNvSpPr txBox="1">
            <a:spLocks/>
          </p:cNvSpPr>
          <p:nvPr/>
        </p:nvSpPr>
        <p:spPr>
          <a:xfrm>
            <a:off x="19634273" y="8438668"/>
            <a:ext cx="4563017" cy="546229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2400" kern="0" dirty="0">
                <a:solidFill>
                  <a:schemeClr val="tx1"/>
                </a:solidFill>
              </a:rPr>
              <a:t>Ray marching filters visible gradients</a:t>
            </a:r>
          </a:p>
        </p:txBody>
      </p:sp>
      <p:sp>
        <p:nvSpPr>
          <p:cNvPr id="21" name="TextBox 14">
            <a:extLst>
              <a:ext uri="{FF2B5EF4-FFF2-40B4-BE49-F238E27FC236}">
                <a16:creationId xmlns:a16="http://schemas.microsoft.com/office/drawing/2014/main" id="{73D7FA2C-5E08-05F4-B6A1-7D47094F3C71}"/>
              </a:ext>
            </a:extLst>
          </p:cNvPr>
          <p:cNvSpPr txBox="1"/>
          <p:nvPr/>
        </p:nvSpPr>
        <p:spPr>
          <a:xfrm rot="16200000">
            <a:off x="21343334" y="9825093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[Seyb et al. 2024]</a:t>
            </a:r>
          </a:p>
        </p:txBody>
      </p:sp>
      <p:sp>
        <p:nvSpPr>
          <p:cNvPr id="4" name="椭圆 3">
            <a:extLst>
              <a:ext uri="{FF2B5EF4-FFF2-40B4-BE49-F238E27FC236}">
                <a16:creationId xmlns:a16="http://schemas.microsoft.com/office/drawing/2014/main" id="{DC69A1CC-4281-A4CF-1C61-A6368F760248}"/>
              </a:ext>
            </a:extLst>
          </p:cNvPr>
          <p:cNvSpPr/>
          <p:nvPr/>
        </p:nvSpPr>
        <p:spPr>
          <a:xfrm rot="1943682">
            <a:off x="6227642" y="5297724"/>
            <a:ext cx="1599410" cy="5453054"/>
          </a:xfrm>
          <a:prstGeom prst="ellipse">
            <a:avLst/>
          </a:prstGeom>
          <a:gradFill flip="none" rotWithShape="1">
            <a:gsLst>
              <a:gs pos="0">
                <a:srgbClr val="008000"/>
              </a:gs>
              <a:gs pos="21000">
                <a:srgbClr val="008000">
                  <a:alpha val="10000"/>
                </a:srgbClr>
              </a:gs>
              <a:gs pos="100000">
                <a:srgbClr val="008000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149256338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12" grpId="0" animBg="1"/>
      <p:bldP spid="19" grpId="0" animBg="1"/>
      <p:bldP spid="21" grpId="0"/>
      <p:bldP spid="4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CD24E3-6701-1999-26AC-A421D1F268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>
            <a:extLst>
              <a:ext uri="{FF2B5EF4-FFF2-40B4-BE49-F238E27FC236}">
                <a16:creationId xmlns:a16="http://schemas.microsoft.com/office/drawing/2014/main" id="{009AB98C-A917-E48D-DBF4-B4C4EEE9EA91}"/>
              </a:ext>
            </a:extLst>
          </p:cNvPr>
          <p:cNvGrpSpPr/>
          <p:nvPr/>
        </p:nvGrpSpPr>
        <p:grpSpPr>
          <a:xfrm>
            <a:off x="955674" y="2274769"/>
            <a:ext cx="18447824" cy="9789534"/>
            <a:chOff x="27540720" y="3482101"/>
            <a:chExt cx="15414529" cy="8179883"/>
          </a:xfrm>
        </p:grpSpPr>
        <p:pic>
          <p:nvPicPr>
            <p:cNvPr id="4" name="图形 3">
              <a:extLst>
                <a:ext uri="{FF2B5EF4-FFF2-40B4-BE49-F238E27FC236}">
                  <a16:creationId xmlns:a16="http://schemas.microsoft.com/office/drawing/2014/main" id="{EEAC7D86-5CAD-5C32-5A21-8466A2C86E5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7639726" y="3992496"/>
              <a:ext cx="15315523" cy="7669488"/>
            </a:xfrm>
            <a:prstGeom prst="rect">
              <a:avLst/>
            </a:prstGeom>
          </p:spPr>
        </p:pic>
        <p:pic>
          <p:nvPicPr>
            <p:cNvPr id="5" name="图形 4">
              <a:extLst>
                <a:ext uri="{FF2B5EF4-FFF2-40B4-BE49-F238E27FC236}">
                  <a16:creationId xmlns:a16="http://schemas.microsoft.com/office/drawing/2014/main" id="{2E804C43-20D2-DE0A-8E88-A4F0496E2AE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540720" y="3482101"/>
              <a:ext cx="2304465" cy="2304465"/>
            </a:xfrm>
            <a:prstGeom prst="rect">
              <a:avLst/>
            </a:prstGeom>
          </p:spPr>
        </p:pic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926D2541-1D58-402A-7EDB-A3A22704937E}"/>
                </a:ext>
              </a:extLst>
            </p:cNvPr>
            <p:cNvCxnSpPr/>
            <p:nvPr/>
          </p:nvCxnSpPr>
          <p:spPr>
            <a:xfrm>
              <a:off x="28874358" y="4940300"/>
              <a:ext cx="5613400" cy="5334000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9" name="椭圆 8">
              <a:extLst>
                <a:ext uri="{FF2B5EF4-FFF2-40B4-BE49-F238E27FC236}">
                  <a16:creationId xmlns:a16="http://schemas.microsoft.com/office/drawing/2014/main" id="{17188423-AEDE-FEEE-F704-991C4B51CCCF}"/>
                </a:ext>
              </a:extLst>
            </p:cNvPr>
            <p:cNvSpPr/>
            <p:nvPr/>
          </p:nvSpPr>
          <p:spPr>
            <a:xfrm>
              <a:off x="34375998" y="10162540"/>
              <a:ext cx="223520" cy="22352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AFD6C29A-DBA6-CAEF-6530-AD736B56F44B}"/>
                </a:ext>
              </a:extLst>
            </p:cNvPr>
            <p:cNvSpPr/>
            <p:nvPr/>
          </p:nvSpPr>
          <p:spPr>
            <a:xfrm>
              <a:off x="34368192" y="10078641"/>
              <a:ext cx="490793" cy="490793"/>
            </a:xfrm>
            <a:custGeom>
              <a:avLst/>
              <a:gdLst>
                <a:gd name="connsiteX0" fmla="*/ 490793 w 490793"/>
                <a:gd name="connsiteY0" fmla="*/ 245397 h 490793"/>
                <a:gd name="connsiteX1" fmla="*/ 245397 w 490793"/>
                <a:gd name="connsiteY1" fmla="*/ 490793 h 490793"/>
                <a:gd name="connsiteX2" fmla="*/ 0 w 490793"/>
                <a:gd name="connsiteY2" fmla="*/ 245397 h 490793"/>
                <a:gd name="connsiteX3" fmla="*/ 245397 w 490793"/>
                <a:gd name="connsiteY3" fmla="*/ 0 h 490793"/>
                <a:gd name="connsiteX4" fmla="*/ 490793 w 490793"/>
                <a:gd name="connsiteY4" fmla="*/ 245397 h 4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93" h="490793">
                  <a:moveTo>
                    <a:pt x="490793" y="245397"/>
                  </a:moveTo>
                  <a:cubicBezTo>
                    <a:pt x="490793" y="380925"/>
                    <a:pt x="380925" y="490793"/>
                    <a:pt x="245397" y="490793"/>
                  </a:cubicBezTo>
                  <a:cubicBezTo>
                    <a:pt x="109868" y="490793"/>
                    <a:pt x="0" y="380925"/>
                    <a:pt x="0" y="245397"/>
                  </a:cubicBezTo>
                  <a:cubicBezTo>
                    <a:pt x="0" y="109868"/>
                    <a:pt x="109868" y="0"/>
                    <a:pt x="245397" y="0"/>
                  </a:cubicBezTo>
                  <a:cubicBezTo>
                    <a:pt x="380925" y="0"/>
                    <a:pt x="490793" y="109868"/>
                    <a:pt x="490793" y="2453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62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1" name="图形 10">
              <a:extLst>
                <a:ext uri="{FF2B5EF4-FFF2-40B4-BE49-F238E27FC236}">
                  <a16:creationId xmlns:a16="http://schemas.microsoft.com/office/drawing/2014/main" id="{9F56E6DD-CFA8-9A00-F273-EE0A7A4E3FA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8977368" y="4048858"/>
              <a:ext cx="2999256" cy="2999256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A70B983-3197-EC74-615A-2E0DD27F85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sz="9600" kern="0" dirty="0"/>
              <a:t>Ensemble-Averaged Light Transport</a:t>
            </a:r>
            <a:endParaRPr lang="en-US" dirty="0"/>
          </a:p>
        </p:txBody>
      </p:sp>
      <p:pic>
        <p:nvPicPr>
          <p:cNvPr id="8" name="Picture 2" descr="hemisphere Icon - Free PNG &amp; SVG 1442158 - Noun Project">
            <a:extLst>
              <a:ext uri="{FF2B5EF4-FFF2-40B4-BE49-F238E27FC236}">
                <a16:creationId xmlns:a16="http://schemas.microsoft.com/office/drawing/2014/main" id="{81106F0B-A97C-5565-622F-AE99669E93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41553">
            <a:off x="7124709" y="7740300"/>
            <a:ext cx="4477108" cy="4477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4" name="直接箭头连接符 13">
            <a:extLst>
              <a:ext uri="{FF2B5EF4-FFF2-40B4-BE49-F238E27FC236}">
                <a16:creationId xmlns:a16="http://schemas.microsoft.com/office/drawing/2014/main" id="{4F5F09C8-B4BB-A171-9471-25C6198DDA51}"/>
              </a:ext>
            </a:extLst>
          </p:cNvPr>
          <p:cNvCxnSpPr>
            <a:cxnSpLocks/>
          </p:cNvCxnSpPr>
          <p:nvPr/>
        </p:nvCxnSpPr>
        <p:spPr>
          <a:xfrm flipV="1">
            <a:off x="9438077" y="2980527"/>
            <a:ext cx="4304263" cy="7540747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1" name="直接箭头连接符 50">
            <a:extLst>
              <a:ext uri="{FF2B5EF4-FFF2-40B4-BE49-F238E27FC236}">
                <a16:creationId xmlns:a16="http://schemas.microsoft.com/office/drawing/2014/main" id="{0254FD93-C284-CE88-0386-FE9C0FFB2A67}"/>
              </a:ext>
            </a:extLst>
          </p:cNvPr>
          <p:cNvCxnSpPr>
            <a:cxnSpLocks/>
          </p:cNvCxnSpPr>
          <p:nvPr/>
        </p:nvCxnSpPr>
        <p:spPr>
          <a:xfrm flipH="1" flipV="1">
            <a:off x="8656320" y="6141720"/>
            <a:ext cx="746532" cy="4293656"/>
          </a:xfrm>
          <a:prstGeom prst="straightConnector1">
            <a:avLst/>
          </a:prstGeom>
          <a:noFill/>
          <a:ln w="762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57" name="图形 56">
            <a:extLst>
              <a:ext uri="{FF2B5EF4-FFF2-40B4-BE49-F238E27FC236}">
                <a16:creationId xmlns:a16="http://schemas.microsoft.com/office/drawing/2014/main" id="{57BD4DD1-49CF-069A-EFD8-8BA8CAA15C5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731037" y="6643624"/>
            <a:ext cx="675746" cy="1351492"/>
          </a:xfrm>
          <a:prstGeom prst="rect">
            <a:avLst/>
          </a:prstGeom>
        </p:spPr>
      </p:pic>
      <p:sp>
        <p:nvSpPr>
          <p:cNvPr id="58" name="任意多边形: 形状 57">
            <a:extLst>
              <a:ext uri="{FF2B5EF4-FFF2-40B4-BE49-F238E27FC236}">
                <a16:creationId xmlns:a16="http://schemas.microsoft.com/office/drawing/2014/main" id="{702B30AF-8E24-7E53-68F7-BE5FCA1C3CD0}"/>
              </a:ext>
            </a:extLst>
          </p:cNvPr>
          <p:cNvSpPr/>
          <p:nvPr/>
        </p:nvSpPr>
        <p:spPr>
          <a:xfrm>
            <a:off x="8986564" y="7791204"/>
            <a:ext cx="1658890" cy="655192"/>
          </a:xfrm>
          <a:custGeom>
            <a:avLst/>
            <a:gdLst>
              <a:gd name="connsiteX0" fmla="*/ 1209040 w 1209040"/>
              <a:gd name="connsiteY0" fmla="*/ 477520 h 477520"/>
              <a:gd name="connsiteX1" fmla="*/ 548640 w 1209040"/>
              <a:gd name="connsiteY1" fmla="*/ 101600 h 477520"/>
              <a:gd name="connsiteX2" fmla="*/ 0 w 1209040"/>
              <a:gd name="connsiteY2" fmla="*/ 0 h 477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040" h="477520">
                <a:moveTo>
                  <a:pt x="1209040" y="477520"/>
                </a:moveTo>
                <a:cubicBezTo>
                  <a:pt x="979593" y="329353"/>
                  <a:pt x="750147" y="181187"/>
                  <a:pt x="548640" y="101600"/>
                </a:cubicBezTo>
                <a:cubicBezTo>
                  <a:pt x="347133" y="22013"/>
                  <a:pt x="55880" y="16933"/>
                  <a:pt x="0" y="0"/>
                </a:cubicBezTo>
              </a:path>
            </a:pathLst>
          </a:custGeom>
          <a:noFill/>
          <a:ln w="76200" cap="flat">
            <a:solidFill>
              <a:schemeClr val="tx1"/>
            </a:solidFill>
            <a:prstDash val="solid"/>
            <a:round/>
            <a:headEnd type="triangle"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9" name="图形 58">
            <a:extLst>
              <a:ext uri="{FF2B5EF4-FFF2-40B4-BE49-F238E27FC236}">
                <a16:creationId xmlns:a16="http://schemas.microsoft.com/office/drawing/2014/main" id="{0D732013-812A-CDE7-B0D3-63D331242F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591482" y="6722014"/>
            <a:ext cx="675746" cy="1351492"/>
          </a:xfrm>
          <a:prstGeom prst="rect">
            <a:avLst/>
          </a:prstGeom>
        </p:spPr>
      </p:pic>
      <p:sp>
        <p:nvSpPr>
          <p:cNvPr id="60" name="任意多边形: 形状 59">
            <a:extLst>
              <a:ext uri="{FF2B5EF4-FFF2-40B4-BE49-F238E27FC236}">
                <a16:creationId xmlns:a16="http://schemas.microsoft.com/office/drawing/2014/main" id="{F2EAD0E7-99E2-18BE-3BEE-538655C5A58D}"/>
              </a:ext>
            </a:extLst>
          </p:cNvPr>
          <p:cNvSpPr/>
          <p:nvPr/>
        </p:nvSpPr>
        <p:spPr>
          <a:xfrm rot="18220564">
            <a:off x="7339295" y="7869986"/>
            <a:ext cx="1658890" cy="655192"/>
          </a:xfrm>
          <a:custGeom>
            <a:avLst/>
            <a:gdLst>
              <a:gd name="connsiteX0" fmla="*/ 1209040 w 1209040"/>
              <a:gd name="connsiteY0" fmla="*/ 477520 h 477520"/>
              <a:gd name="connsiteX1" fmla="*/ 548640 w 1209040"/>
              <a:gd name="connsiteY1" fmla="*/ 101600 h 477520"/>
              <a:gd name="connsiteX2" fmla="*/ 0 w 1209040"/>
              <a:gd name="connsiteY2" fmla="*/ 0 h 477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040" h="477520">
                <a:moveTo>
                  <a:pt x="1209040" y="477520"/>
                </a:moveTo>
                <a:cubicBezTo>
                  <a:pt x="979593" y="329353"/>
                  <a:pt x="750147" y="181187"/>
                  <a:pt x="548640" y="101600"/>
                </a:cubicBezTo>
                <a:cubicBezTo>
                  <a:pt x="347133" y="22013"/>
                  <a:pt x="55880" y="16933"/>
                  <a:pt x="0" y="0"/>
                </a:cubicBezTo>
              </a:path>
            </a:pathLst>
          </a:custGeom>
          <a:noFill/>
          <a:ln w="76200" cap="flat">
            <a:solidFill>
              <a:schemeClr val="tx1"/>
            </a:solidFill>
            <a:prstDash val="solid"/>
            <a:round/>
            <a:headEnd type="triangle"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6279921"/>
      </p:ext>
    </p:extLst>
  </p:cSld>
  <p:clrMapOvr>
    <a:masterClrMapping/>
  </p:clrMapOvr>
  <p:transition spd="med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1">
            <a:extLst>
              <a:ext uri="{FF2B5EF4-FFF2-40B4-BE49-F238E27FC236}">
                <a16:creationId xmlns:a16="http://schemas.microsoft.com/office/drawing/2014/main" id="{A816310D-54F4-2ED4-2813-4EC3E879CF55}"/>
              </a:ext>
            </a:extLst>
          </p:cNvPr>
          <p:cNvSpPr txBox="1">
            <a:spLocks/>
          </p:cNvSpPr>
          <p:nvPr/>
        </p:nvSpPr>
        <p:spPr>
          <a:xfrm>
            <a:off x="19638842" y="11020334"/>
            <a:ext cx="4558447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i="1" kern="0" dirty="0">
                <a:solidFill>
                  <a:schemeClr val="tx1"/>
                </a:solidFill>
              </a:rPr>
              <a:t>Conditional Scattering Distribution Function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sz="9600" kern="0" dirty="0"/>
              <a:t>Ensemble-Averaged Light Transport</a:t>
            </a:r>
            <a:endParaRPr lang="en-US" dirty="0"/>
          </a:p>
        </p:txBody>
      </p:sp>
      <p:grpSp>
        <p:nvGrpSpPr>
          <p:cNvPr id="201" name="组合 200">
            <a:extLst>
              <a:ext uri="{FF2B5EF4-FFF2-40B4-BE49-F238E27FC236}">
                <a16:creationId xmlns:a16="http://schemas.microsoft.com/office/drawing/2014/main" id="{142CCD5C-6DEB-DF6E-0FFB-97ADD5D46A47}"/>
              </a:ext>
            </a:extLst>
          </p:cNvPr>
          <p:cNvGrpSpPr/>
          <p:nvPr/>
        </p:nvGrpSpPr>
        <p:grpSpPr>
          <a:xfrm>
            <a:off x="955674" y="2288166"/>
            <a:ext cx="18447824" cy="9789534"/>
            <a:chOff x="27540720" y="3482101"/>
            <a:chExt cx="15414529" cy="8179883"/>
          </a:xfrm>
        </p:grpSpPr>
        <p:pic>
          <p:nvPicPr>
            <p:cNvPr id="138" name="图形 137">
              <a:extLst>
                <a:ext uri="{FF2B5EF4-FFF2-40B4-BE49-F238E27FC236}">
                  <a16:creationId xmlns:a16="http://schemas.microsoft.com/office/drawing/2014/main" id="{CA66A246-C7AE-7D97-9D5C-9AF5D4293B0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7639726" y="3992496"/>
              <a:ext cx="15315523" cy="7669488"/>
            </a:xfrm>
            <a:prstGeom prst="rect">
              <a:avLst/>
            </a:prstGeom>
          </p:spPr>
        </p:pic>
        <p:pic>
          <p:nvPicPr>
            <p:cNvPr id="139" name="图形 138">
              <a:extLst>
                <a:ext uri="{FF2B5EF4-FFF2-40B4-BE49-F238E27FC236}">
                  <a16:creationId xmlns:a16="http://schemas.microsoft.com/office/drawing/2014/main" id="{2D0F36D8-E08F-FDF1-E6D0-7D464B2A4EB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540720" y="3482101"/>
              <a:ext cx="2304465" cy="2304465"/>
            </a:xfrm>
            <a:prstGeom prst="rect">
              <a:avLst/>
            </a:prstGeom>
          </p:spPr>
        </p:pic>
        <p:cxnSp>
          <p:nvCxnSpPr>
            <p:cNvPr id="140" name="直接箭头连接符 139">
              <a:extLst>
                <a:ext uri="{FF2B5EF4-FFF2-40B4-BE49-F238E27FC236}">
                  <a16:creationId xmlns:a16="http://schemas.microsoft.com/office/drawing/2014/main" id="{5C15E8EB-95AE-5A3D-B9B5-DF26C97FAC96}"/>
                </a:ext>
              </a:extLst>
            </p:cNvPr>
            <p:cNvCxnSpPr/>
            <p:nvPr/>
          </p:nvCxnSpPr>
          <p:spPr>
            <a:xfrm>
              <a:off x="28874358" y="4940300"/>
              <a:ext cx="5613400" cy="5334000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46" name="椭圆 145">
              <a:extLst>
                <a:ext uri="{FF2B5EF4-FFF2-40B4-BE49-F238E27FC236}">
                  <a16:creationId xmlns:a16="http://schemas.microsoft.com/office/drawing/2014/main" id="{7C90C512-3921-E12A-668F-A20D2401B518}"/>
                </a:ext>
              </a:extLst>
            </p:cNvPr>
            <p:cNvSpPr/>
            <p:nvPr/>
          </p:nvSpPr>
          <p:spPr>
            <a:xfrm>
              <a:off x="34375998" y="10162540"/>
              <a:ext cx="223520" cy="22352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47" name="任意多边形: 形状 146">
              <a:extLst>
                <a:ext uri="{FF2B5EF4-FFF2-40B4-BE49-F238E27FC236}">
                  <a16:creationId xmlns:a16="http://schemas.microsoft.com/office/drawing/2014/main" id="{4E44D83F-4DCB-9FEA-F87C-A32556C5C0C0}"/>
                </a:ext>
              </a:extLst>
            </p:cNvPr>
            <p:cNvSpPr/>
            <p:nvPr/>
          </p:nvSpPr>
          <p:spPr>
            <a:xfrm>
              <a:off x="34368192" y="10078641"/>
              <a:ext cx="490793" cy="490793"/>
            </a:xfrm>
            <a:custGeom>
              <a:avLst/>
              <a:gdLst>
                <a:gd name="connsiteX0" fmla="*/ 490793 w 490793"/>
                <a:gd name="connsiteY0" fmla="*/ 245397 h 490793"/>
                <a:gd name="connsiteX1" fmla="*/ 245397 w 490793"/>
                <a:gd name="connsiteY1" fmla="*/ 490793 h 490793"/>
                <a:gd name="connsiteX2" fmla="*/ 0 w 490793"/>
                <a:gd name="connsiteY2" fmla="*/ 245397 h 490793"/>
                <a:gd name="connsiteX3" fmla="*/ 245397 w 490793"/>
                <a:gd name="connsiteY3" fmla="*/ 0 h 490793"/>
                <a:gd name="connsiteX4" fmla="*/ 490793 w 490793"/>
                <a:gd name="connsiteY4" fmla="*/ 245397 h 4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93" h="490793">
                  <a:moveTo>
                    <a:pt x="490793" y="245397"/>
                  </a:moveTo>
                  <a:cubicBezTo>
                    <a:pt x="490793" y="380925"/>
                    <a:pt x="380925" y="490793"/>
                    <a:pt x="245397" y="490793"/>
                  </a:cubicBezTo>
                  <a:cubicBezTo>
                    <a:pt x="109868" y="490793"/>
                    <a:pt x="0" y="380925"/>
                    <a:pt x="0" y="245397"/>
                  </a:cubicBezTo>
                  <a:cubicBezTo>
                    <a:pt x="0" y="109868"/>
                    <a:pt x="109868" y="0"/>
                    <a:pt x="245397" y="0"/>
                  </a:cubicBezTo>
                  <a:cubicBezTo>
                    <a:pt x="380925" y="0"/>
                    <a:pt x="490793" y="109868"/>
                    <a:pt x="490793" y="2453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62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48" name="图形 147">
              <a:extLst>
                <a:ext uri="{FF2B5EF4-FFF2-40B4-BE49-F238E27FC236}">
                  <a16:creationId xmlns:a16="http://schemas.microsoft.com/office/drawing/2014/main" id="{F395C3A4-C0CC-8C00-376D-969215DD50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8977368" y="4048858"/>
              <a:ext cx="2999256" cy="2999256"/>
            </a:xfrm>
            <a:prstGeom prst="rect">
              <a:avLst/>
            </a:prstGeom>
          </p:spPr>
        </p:pic>
      </p:grpSp>
      <p:pic>
        <p:nvPicPr>
          <p:cNvPr id="28" name="图片 27">
            <a:extLst>
              <a:ext uri="{FF2B5EF4-FFF2-40B4-BE49-F238E27FC236}">
                <a16:creationId xmlns:a16="http://schemas.microsoft.com/office/drawing/2014/main" id="{53B4966F-E720-3491-967F-D900E09708E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165564" y="4464571"/>
            <a:ext cx="2943682" cy="2943682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B39B1154-13F4-D32B-3832-0E1298D80AFD}"/>
              </a:ext>
            </a:extLst>
          </p:cNvPr>
          <p:cNvSpPr txBox="1">
            <a:spLocks/>
          </p:cNvSpPr>
          <p:nvPr/>
        </p:nvSpPr>
        <p:spPr>
          <a:xfrm>
            <a:off x="19804012" y="2425490"/>
            <a:ext cx="4300588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969BAB0D-E332-8C46-BF9A-987D7FDA016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04401" y="7770928"/>
            <a:ext cx="2912306" cy="2912306"/>
          </a:xfrm>
          <a:prstGeom prst="rect">
            <a:avLst/>
          </a:prstGeom>
        </p:spPr>
      </p:pic>
      <p:sp>
        <p:nvSpPr>
          <p:cNvPr id="24" name="椭圆 23">
            <a:extLst>
              <a:ext uri="{FF2B5EF4-FFF2-40B4-BE49-F238E27FC236}">
                <a16:creationId xmlns:a16="http://schemas.microsoft.com/office/drawing/2014/main" id="{9D743EA3-0C2D-1D19-B5B2-BDCC57B70ACF}"/>
              </a:ext>
            </a:extLst>
          </p:cNvPr>
          <p:cNvSpPr/>
          <p:nvPr/>
        </p:nvSpPr>
        <p:spPr>
          <a:xfrm>
            <a:off x="21833844" y="8346016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5" name="Picture 2" descr="hemisphere Icon - Free PNG &amp; SVG 1442158 - Noun Project">
            <a:extLst>
              <a:ext uri="{FF2B5EF4-FFF2-40B4-BE49-F238E27FC236}">
                <a16:creationId xmlns:a16="http://schemas.microsoft.com/office/drawing/2014/main" id="{26C154C2-D342-C1A3-D878-D50164BA31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41553">
            <a:off x="7124709" y="7740300"/>
            <a:ext cx="4477108" cy="4477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图片 37">
            <a:extLst>
              <a:ext uri="{FF2B5EF4-FFF2-40B4-BE49-F238E27FC236}">
                <a16:creationId xmlns:a16="http://schemas.microsoft.com/office/drawing/2014/main" id="{49F38C7A-FA31-DE20-0C2C-4C50444CBFE0}"/>
              </a:ext>
            </a:extLst>
          </p:cNvPr>
          <p:cNvPicPr>
            <a:picLocks noChangeAspect="1"/>
          </p:cNvPicPr>
          <p:nvPr/>
        </p:nvPicPr>
        <p:blipFill>
          <a:blip r:embed="rId9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42124" y="7462533"/>
            <a:ext cx="5655789" cy="61231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665020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26C980-A9C8-3382-6440-94ABDDCE59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图片 68">
            <a:extLst>
              <a:ext uri="{FF2B5EF4-FFF2-40B4-BE49-F238E27FC236}">
                <a16:creationId xmlns:a16="http://schemas.microsoft.com/office/drawing/2014/main" id="{92CB97DC-AA7B-8EDD-8C7D-31EC10134A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04401" y="7770928"/>
            <a:ext cx="2912306" cy="2912306"/>
          </a:xfrm>
          <a:prstGeom prst="rect">
            <a:avLst/>
          </a:prstGeom>
        </p:spPr>
      </p:pic>
      <p:sp>
        <p:nvSpPr>
          <p:cNvPr id="99" name="椭圆 98">
            <a:extLst>
              <a:ext uri="{FF2B5EF4-FFF2-40B4-BE49-F238E27FC236}">
                <a16:creationId xmlns:a16="http://schemas.microsoft.com/office/drawing/2014/main" id="{88848C57-BDAC-0DD9-422B-389B1E503E7A}"/>
              </a:ext>
            </a:extLst>
          </p:cNvPr>
          <p:cNvSpPr/>
          <p:nvPr/>
        </p:nvSpPr>
        <p:spPr>
          <a:xfrm>
            <a:off x="21833844" y="8346016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19ADA5B6-26B6-8D6C-FD04-89C7CC3E8DB0}"/>
              </a:ext>
            </a:extLst>
          </p:cNvPr>
          <p:cNvGrpSpPr/>
          <p:nvPr/>
        </p:nvGrpSpPr>
        <p:grpSpPr>
          <a:xfrm>
            <a:off x="955674" y="2274769"/>
            <a:ext cx="18447824" cy="9789534"/>
            <a:chOff x="27540720" y="3482101"/>
            <a:chExt cx="15414529" cy="8179883"/>
          </a:xfrm>
        </p:grpSpPr>
        <p:pic>
          <p:nvPicPr>
            <p:cNvPr id="4" name="图形 3">
              <a:extLst>
                <a:ext uri="{FF2B5EF4-FFF2-40B4-BE49-F238E27FC236}">
                  <a16:creationId xmlns:a16="http://schemas.microsoft.com/office/drawing/2014/main" id="{0509A0BC-78E4-6692-6780-232096831FB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27639726" y="3992496"/>
              <a:ext cx="15315523" cy="7669488"/>
            </a:xfrm>
            <a:prstGeom prst="rect">
              <a:avLst/>
            </a:prstGeom>
          </p:spPr>
        </p:pic>
        <p:pic>
          <p:nvPicPr>
            <p:cNvPr id="5" name="图形 4">
              <a:extLst>
                <a:ext uri="{FF2B5EF4-FFF2-40B4-BE49-F238E27FC236}">
                  <a16:creationId xmlns:a16="http://schemas.microsoft.com/office/drawing/2014/main" id="{32C93D16-7FE6-6923-15CD-C59337D1C99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7540720" y="3482101"/>
              <a:ext cx="2304465" cy="2304465"/>
            </a:xfrm>
            <a:prstGeom prst="rect">
              <a:avLst/>
            </a:prstGeom>
          </p:spPr>
        </p:pic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CF2C7F46-25D7-BA03-B405-0686A6B9DC69}"/>
                </a:ext>
              </a:extLst>
            </p:cNvPr>
            <p:cNvCxnSpPr/>
            <p:nvPr/>
          </p:nvCxnSpPr>
          <p:spPr>
            <a:xfrm>
              <a:off x="28874358" y="4940300"/>
              <a:ext cx="5613400" cy="5334000"/>
            </a:xfrm>
            <a:prstGeom prst="straightConnector1">
              <a:avLst/>
            </a:prstGeom>
            <a:noFill/>
            <a:ln w="57150" cap="flat">
              <a:solidFill>
                <a:srgbClr val="000000"/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9" name="椭圆 8">
              <a:extLst>
                <a:ext uri="{FF2B5EF4-FFF2-40B4-BE49-F238E27FC236}">
                  <a16:creationId xmlns:a16="http://schemas.microsoft.com/office/drawing/2014/main" id="{D881C277-106B-0F77-B456-4202460A1F6C}"/>
                </a:ext>
              </a:extLst>
            </p:cNvPr>
            <p:cNvSpPr/>
            <p:nvPr/>
          </p:nvSpPr>
          <p:spPr>
            <a:xfrm>
              <a:off x="34375998" y="10162540"/>
              <a:ext cx="223520" cy="22352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4188439F-26D2-3B15-5D95-4B35F907E79B}"/>
                </a:ext>
              </a:extLst>
            </p:cNvPr>
            <p:cNvSpPr/>
            <p:nvPr/>
          </p:nvSpPr>
          <p:spPr>
            <a:xfrm>
              <a:off x="34368192" y="10078641"/>
              <a:ext cx="490793" cy="490793"/>
            </a:xfrm>
            <a:custGeom>
              <a:avLst/>
              <a:gdLst>
                <a:gd name="connsiteX0" fmla="*/ 490793 w 490793"/>
                <a:gd name="connsiteY0" fmla="*/ 245397 h 490793"/>
                <a:gd name="connsiteX1" fmla="*/ 245397 w 490793"/>
                <a:gd name="connsiteY1" fmla="*/ 490793 h 490793"/>
                <a:gd name="connsiteX2" fmla="*/ 0 w 490793"/>
                <a:gd name="connsiteY2" fmla="*/ 245397 h 490793"/>
                <a:gd name="connsiteX3" fmla="*/ 245397 w 490793"/>
                <a:gd name="connsiteY3" fmla="*/ 0 h 490793"/>
                <a:gd name="connsiteX4" fmla="*/ 490793 w 490793"/>
                <a:gd name="connsiteY4" fmla="*/ 245397 h 4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93" h="490793">
                  <a:moveTo>
                    <a:pt x="490793" y="245397"/>
                  </a:moveTo>
                  <a:cubicBezTo>
                    <a:pt x="490793" y="380925"/>
                    <a:pt x="380925" y="490793"/>
                    <a:pt x="245397" y="490793"/>
                  </a:cubicBezTo>
                  <a:cubicBezTo>
                    <a:pt x="109868" y="490793"/>
                    <a:pt x="0" y="380925"/>
                    <a:pt x="0" y="245397"/>
                  </a:cubicBezTo>
                  <a:cubicBezTo>
                    <a:pt x="0" y="109868"/>
                    <a:pt x="109868" y="0"/>
                    <a:pt x="245397" y="0"/>
                  </a:cubicBezTo>
                  <a:cubicBezTo>
                    <a:pt x="380925" y="0"/>
                    <a:pt x="490793" y="109868"/>
                    <a:pt x="490793" y="24539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62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11" name="图形 10">
              <a:extLst>
                <a:ext uri="{FF2B5EF4-FFF2-40B4-BE49-F238E27FC236}">
                  <a16:creationId xmlns:a16="http://schemas.microsoft.com/office/drawing/2014/main" id="{4035546C-2BB4-56FB-6EB7-C6D845DBA8C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8977368" y="4048858"/>
              <a:ext cx="2999256" cy="2999256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EC1CD2D-E12A-8F83-2859-25D5CEAC8F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Autofit/>
          </a:bodyPr>
          <a:lstStyle/>
          <a:p>
            <a:r>
              <a:rPr lang="en-US" sz="7200" kern="0" dirty="0"/>
              <a:t>Ensemble-Averaged Light Transport </a:t>
            </a:r>
            <a:r>
              <a:rPr lang="en-US" sz="7200" dirty="0"/>
              <a:t>– Unidirectional Sampling</a:t>
            </a:r>
          </a:p>
        </p:txBody>
      </p:sp>
      <p:pic>
        <p:nvPicPr>
          <p:cNvPr id="8" name="Picture 2" descr="hemisphere Icon - Free PNG &amp; SVG 1442158 - Noun Project">
            <a:extLst>
              <a:ext uri="{FF2B5EF4-FFF2-40B4-BE49-F238E27FC236}">
                <a16:creationId xmlns:a16="http://schemas.microsoft.com/office/drawing/2014/main" id="{D223D00A-E40C-992B-CFEA-65B8F0058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41553">
            <a:off x="7124709" y="7740300"/>
            <a:ext cx="4477108" cy="4477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乘号 6">
            <a:extLst>
              <a:ext uri="{FF2B5EF4-FFF2-40B4-BE49-F238E27FC236}">
                <a16:creationId xmlns:a16="http://schemas.microsoft.com/office/drawing/2014/main" id="{F0A29D04-A1D0-7735-38BC-0212C8061981}"/>
              </a:ext>
            </a:extLst>
          </p:cNvPr>
          <p:cNvSpPr/>
          <p:nvPr/>
        </p:nvSpPr>
        <p:spPr>
          <a:xfrm>
            <a:off x="14852562" y="7995116"/>
            <a:ext cx="817147" cy="817147"/>
          </a:xfrm>
          <a:prstGeom prst="mathMultiply">
            <a:avLst>
              <a:gd name="adj1" fmla="val 15560"/>
            </a:avLst>
          </a:prstGeom>
          <a:solidFill>
            <a:srgbClr val="A30600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" name="乘号 23">
            <a:extLst>
              <a:ext uri="{FF2B5EF4-FFF2-40B4-BE49-F238E27FC236}">
                <a16:creationId xmlns:a16="http://schemas.microsoft.com/office/drawing/2014/main" id="{42E42ED5-452C-10D1-E154-8315B15AA12A}"/>
              </a:ext>
            </a:extLst>
          </p:cNvPr>
          <p:cNvSpPr/>
          <p:nvPr/>
        </p:nvSpPr>
        <p:spPr>
          <a:xfrm>
            <a:off x="12684328" y="3664560"/>
            <a:ext cx="817147" cy="817147"/>
          </a:xfrm>
          <a:prstGeom prst="mathMultiply">
            <a:avLst>
              <a:gd name="adj1" fmla="val 15560"/>
            </a:avLst>
          </a:prstGeom>
          <a:solidFill>
            <a:srgbClr val="A30600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" name="乘号 24">
            <a:extLst>
              <a:ext uri="{FF2B5EF4-FFF2-40B4-BE49-F238E27FC236}">
                <a16:creationId xmlns:a16="http://schemas.microsoft.com/office/drawing/2014/main" id="{95D03C05-9D69-6477-F0D3-E289D77D3651}"/>
              </a:ext>
            </a:extLst>
          </p:cNvPr>
          <p:cNvSpPr/>
          <p:nvPr/>
        </p:nvSpPr>
        <p:spPr>
          <a:xfrm>
            <a:off x="10224395" y="3770610"/>
            <a:ext cx="817147" cy="817147"/>
          </a:xfrm>
          <a:prstGeom prst="mathMultiply">
            <a:avLst>
              <a:gd name="adj1" fmla="val 15560"/>
            </a:avLst>
          </a:prstGeom>
          <a:solidFill>
            <a:srgbClr val="A30600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6" name="乘号 35">
            <a:extLst>
              <a:ext uri="{FF2B5EF4-FFF2-40B4-BE49-F238E27FC236}">
                <a16:creationId xmlns:a16="http://schemas.microsoft.com/office/drawing/2014/main" id="{7232D473-DB71-D459-113E-F4E03DC22F1B}"/>
              </a:ext>
            </a:extLst>
          </p:cNvPr>
          <p:cNvSpPr/>
          <p:nvPr/>
        </p:nvSpPr>
        <p:spPr>
          <a:xfrm>
            <a:off x="2738047" y="6858000"/>
            <a:ext cx="817147" cy="817147"/>
          </a:xfrm>
          <a:prstGeom prst="mathMultiply">
            <a:avLst>
              <a:gd name="adj1" fmla="val 15560"/>
            </a:avLst>
          </a:prstGeom>
          <a:solidFill>
            <a:srgbClr val="A30600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0" name="乘号 49">
            <a:extLst>
              <a:ext uri="{FF2B5EF4-FFF2-40B4-BE49-F238E27FC236}">
                <a16:creationId xmlns:a16="http://schemas.microsoft.com/office/drawing/2014/main" id="{6DA8F7FB-90C2-3337-8261-A0447268145E}"/>
              </a:ext>
            </a:extLst>
          </p:cNvPr>
          <p:cNvSpPr/>
          <p:nvPr/>
        </p:nvSpPr>
        <p:spPr>
          <a:xfrm>
            <a:off x="8565691" y="3879590"/>
            <a:ext cx="817147" cy="817147"/>
          </a:xfrm>
          <a:prstGeom prst="mathMultiply">
            <a:avLst>
              <a:gd name="adj1" fmla="val 15560"/>
            </a:avLst>
          </a:prstGeom>
          <a:solidFill>
            <a:srgbClr val="A30600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70" name="组合 69">
            <a:extLst>
              <a:ext uri="{FF2B5EF4-FFF2-40B4-BE49-F238E27FC236}">
                <a16:creationId xmlns:a16="http://schemas.microsoft.com/office/drawing/2014/main" id="{6F03273E-6DBB-CD50-A1F2-9DE893E87FA2}"/>
              </a:ext>
            </a:extLst>
          </p:cNvPr>
          <p:cNvGrpSpPr/>
          <p:nvPr/>
        </p:nvGrpSpPr>
        <p:grpSpPr>
          <a:xfrm>
            <a:off x="9438077" y="7325678"/>
            <a:ext cx="8794220" cy="3195596"/>
            <a:chOff x="9438077" y="7325678"/>
            <a:chExt cx="8794220" cy="3195596"/>
          </a:xfrm>
        </p:grpSpPr>
        <p:cxnSp>
          <p:nvCxnSpPr>
            <p:cNvPr id="53" name="直接箭头连接符 52">
              <a:extLst>
                <a:ext uri="{FF2B5EF4-FFF2-40B4-BE49-F238E27FC236}">
                  <a16:creationId xmlns:a16="http://schemas.microsoft.com/office/drawing/2014/main" id="{777BE1E6-1886-D992-B273-D9F8B556C2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38077" y="7325678"/>
              <a:ext cx="8794220" cy="3195596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55" name="椭圆 54">
              <a:extLst>
                <a:ext uri="{FF2B5EF4-FFF2-40B4-BE49-F238E27FC236}">
                  <a16:creationId xmlns:a16="http://schemas.microsoft.com/office/drawing/2014/main" id="{73715FA5-D253-774A-265D-89B76CF12CA3}"/>
                </a:ext>
              </a:extLst>
            </p:cNvPr>
            <p:cNvSpPr/>
            <p:nvPr/>
          </p:nvSpPr>
          <p:spPr>
            <a:xfrm>
              <a:off x="11154262" y="9760700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89" name="组合 88">
            <a:extLst>
              <a:ext uri="{FF2B5EF4-FFF2-40B4-BE49-F238E27FC236}">
                <a16:creationId xmlns:a16="http://schemas.microsoft.com/office/drawing/2014/main" id="{61DD47E3-F041-172D-36CF-2179C8787B1D}"/>
              </a:ext>
            </a:extLst>
          </p:cNvPr>
          <p:cNvGrpSpPr/>
          <p:nvPr/>
        </p:nvGrpSpPr>
        <p:grpSpPr>
          <a:xfrm>
            <a:off x="9412856" y="5742862"/>
            <a:ext cx="6523625" cy="4809322"/>
            <a:chOff x="9412856" y="5742862"/>
            <a:chExt cx="6523625" cy="4809322"/>
          </a:xfrm>
        </p:grpSpPr>
        <p:cxnSp>
          <p:nvCxnSpPr>
            <p:cNvPr id="37" name="直接箭头连接符 36">
              <a:extLst>
                <a:ext uri="{FF2B5EF4-FFF2-40B4-BE49-F238E27FC236}">
                  <a16:creationId xmlns:a16="http://schemas.microsoft.com/office/drawing/2014/main" id="{63AAE5A9-8059-5890-9C8B-2A8DB588748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12856" y="5742862"/>
              <a:ext cx="6523625" cy="4809322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56" name="椭圆 55">
              <a:extLst>
                <a:ext uri="{FF2B5EF4-FFF2-40B4-BE49-F238E27FC236}">
                  <a16:creationId xmlns:a16="http://schemas.microsoft.com/office/drawing/2014/main" id="{6AA327D6-E837-68D7-A92F-FBA4194A04BC}"/>
                </a:ext>
              </a:extLst>
            </p:cNvPr>
            <p:cNvSpPr/>
            <p:nvPr/>
          </p:nvSpPr>
          <p:spPr>
            <a:xfrm>
              <a:off x="10709448" y="9468760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91" name="组合 90">
            <a:extLst>
              <a:ext uri="{FF2B5EF4-FFF2-40B4-BE49-F238E27FC236}">
                <a16:creationId xmlns:a16="http://schemas.microsoft.com/office/drawing/2014/main" id="{1DF144CD-7CCD-65B0-8663-F55893DD59FF}"/>
              </a:ext>
            </a:extLst>
          </p:cNvPr>
          <p:cNvGrpSpPr/>
          <p:nvPr/>
        </p:nvGrpSpPr>
        <p:grpSpPr>
          <a:xfrm>
            <a:off x="9388250" y="4375150"/>
            <a:ext cx="5959844" cy="6227717"/>
            <a:chOff x="9388250" y="4375150"/>
            <a:chExt cx="5959844" cy="6227717"/>
          </a:xfrm>
        </p:grpSpPr>
        <p:cxnSp>
          <p:nvCxnSpPr>
            <p:cNvPr id="42" name="直接箭头连接符 41">
              <a:extLst>
                <a:ext uri="{FF2B5EF4-FFF2-40B4-BE49-F238E27FC236}">
                  <a16:creationId xmlns:a16="http://schemas.microsoft.com/office/drawing/2014/main" id="{1A77E35A-2D55-493F-778D-C963AFB3BBB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88250" y="4375150"/>
              <a:ext cx="5959844" cy="6227717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58" name="椭圆 57">
              <a:extLst>
                <a:ext uri="{FF2B5EF4-FFF2-40B4-BE49-F238E27FC236}">
                  <a16:creationId xmlns:a16="http://schemas.microsoft.com/office/drawing/2014/main" id="{637824AA-5593-F7C5-D0C5-CD0B2FAF0861}"/>
                </a:ext>
              </a:extLst>
            </p:cNvPr>
            <p:cNvSpPr/>
            <p:nvPr/>
          </p:nvSpPr>
          <p:spPr>
            <a:xfrm>
              <a:off x="10616839" y="9070341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 dirty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95" name="组合 94">
            <a:extLst>
              <a:ext uri="{FF2B5EF4-FFF2-40B4-BE49-F238E27FC236}">
                <a16:creationId xmlns:a16="http://schemas.microsoft.com/office/drawing/2014/main" id="{E4EAF29C-8F7B-9AE5-B7FD-DB962314097A}"/>
              </a:ext>
            </a:extLst>
          </p:cNvPr>
          <p:cNvGrpSpPr/>
          <p:nvPr/>
        </p:nvGrpSpPr>
        <p:grpSpPr>
          <a:xfrm>
            <a:off x="9438077" y="2980527"/>
            <a:ext cx="4304263" cy="7540747"/>
            <a:chOff x="9438077" y="2980527"/>
            <a:chExt cx="4304263" cy="7540747"/>
          </a:xfrm>
        </p:grpSpPr>
        <p:cxnSp>
          <p:nvCxnSpPr>
            <p:cNvPr id="14" name="直接箭头连接符 13">
              <a:extLst>
                <a:ext uri="{FF2B5EF4-FFF2-40B4-BE49-F238E27FC236}">
                  <a16:creationId xmlns:a16="http://schemas.microsoft.com/office/drawing/2014/main" id="{44DDC053-DF2F-B855-8B50-D8DE2D8E21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38077" y="2980527"/>
              <a:ext cx="4304263" cy="7540747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60" name="椭圆 59">
              <a:extLst>
                <a:ext uri="{FF2B5EF4-FFF2-40B4-BE49-F238E27FC236}">
                  <a16:creationId xmlns:a16="http://schemas.microsoft.com/office/drawing/2014/main" id="{5BB90CDC-89C1-F58C-334B-690B2477BA14}"/>
                </a:ext>
              </a:extLst>
            </p:cNvPr>
            <p:cNvSpPr/>
            <p:nvPr/>
          </p:nvSpPr>
          <p:spPr>
            <a:xfrm>
              <a:off x="10237448" y="8805305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92" name="组合 91">
            <a:extLst>
              <a:ext uri="{FF2B5EF4-FFF2-40B4-BE49-F238E27FC236}">
                <a16:creationId xmlns:a16="http://schemas.microsoft.com/office/drawing/2014/main" id="{616A2958-B213-1340-F413-3582F7A52F7E}"/>
              </a:ext>
            </a:extLst>
          </p:cNvPr>
          <p:cNvGrpSpPr/>
          <p:nvPr/>
        </p:nvGrpSpPr>
        <p:grpSpPr>
          <a:xfrm>
            <a:off x="9438077" y="2995410"/>
            <a:ext cx="1407673" cy="7541891"/>
            <a:chOff x="9438077" y="2995410"/>
            <a:chExt cx="1407673" cy="7541891"/>
          </a:xfrm>
        </p:grpSpPr>
        <p:cxnSp>
          <p:nvCxnSpPr>
            <p:cNvPr id="31" name="直接箭头连接符 30">
              <a:extLst>
                <a:ext uri="{FF2B5EF4-FFF2-40B4-BE49-F238E27FC236}">
                  <a16:creationId xmlns:a16="http://schemas.microsoft.com/office/drawing/2014/main" id="{20B99643-47AC-1CF2-10C7-29ECB06CD6B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38077" y="2995410"/>
              <a:ext cx="1407673" cy="7541891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62" name="椭圆 61">
              <a:extLst>
                <a:ext uri="{FF2B5EF4-FFF2-40B4-BE49-F238E27FC236}">
                  <a16:creationId xmlns:a16="http://schemas.microsoft.com/office/drawing/2014/main" id="{40A107BD-E193-57CD-AAED-59220474992B}"/>
                </a:ext>
              </a:extLst>
            </p:cNvPr>
            <p:cNvSpPr/>
            <p:nvPr/>
          </p:nvSpPr>
          <p:spPr>
            <a:xfrm>
              <a:off x="9668467" y="8671349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93" name="组合 92">
            <a:extLst>
              <a:ext uri="{FF2B5EF4-FFF2-40B4-BE49-F238E27FC236}">
                <a16:creationId xmlns:a16="http://schemas.microsoft.com/office/drawing/2014/main" id="{3F5FED77-6303-B352-5380-B3974CA18C03}"/>
              </a:ext>
            </a:extLst>
          </p:cNvPr>
          <p:cNvGrpSpPr/>
          <p:nvPr/>
        </p:nvGrpSpPr>
        <p:grpSpPr>
          <a:xfrm>
            <a:off x="8916948" y="3322710"/>
            <a:ext cx="537783" cy="7229474"/>
            <a:chOff x="8916948" y="3322710"/>
            <a:chExt cx="537783" cy="7229474"/>
          </a:xfrm>
        </p:grpSpPr>
        <p:cxnSp>
          <p:nvCxnSpPr>
            <p:cNvPr id="46" name="直接箭头连接符 45">
              <a:extLst>
                <a:ext uri="{FF2B5EF4-FFF2-40B4-BE49-F238E27FC236}">
                  <a16:creationId xmlns:a16="http://schemas.microsoft.com/office/drawing/2014/main" id="{7ED97C2C-409F-70FD-4B82-572D8950D8A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916948" y="3322710"/>
              <a:ext cx="519946" cy="7229474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63" name="椭圆 62">
              <a:extLst>
                <a:ext uri="{FF2B5EF4-FFF2-40B4-BE49-F238E27FC236}">
                  <a16:creationId xmlns:a16="http://schemas.microsoft.com/office/drawing/2014/main" id="{79F05F9C-2127-7F39-EF48-0DF752F967D2}"/>
                </a:ext>
              </a:extLst>
            </p:cNvPr>
            <p:cNvSpPr/>
            <p:nvPr/>
          </p:nvSpPr>
          <p:spPr>
            <a:xfrm>
              <a:off x="9236581" y="9002596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94" name="组合 93">
            <a:extLst>
              <a:ext uri="{FF2B5EF4-FFF2-40B4-BE49-F238E27FC236}">
                <a16:creationId xmlns:a16="http://schemas.microsoft.com/office/drawing/2014/main" id="{C11A7A42-C716-A497-37BA-D803C7594BC4}"/>
              </a:ext>
            </a:extLst>
          </p:cNvPr>
          <p:cNvGrpSpPr/>
          <p:nvPr/>
        </p:nvGrpSpPr>
        <p:grpSpPr>
          <a:xfrm>
            <a:off x="2118732" y="6722014"/>
            <a:ext cx="7319345" cy="3880853"/>
            <a:chOff x="2118732" y="6722014"/>
            <a:chExt cx="7319345" cy="3880853"/>
          </a:xfrm>
        </p:grpSpPr>
        <p:cxnSp>
          <p:nvCxnSpPr>
            <p:cNvPr id="45" name="直接箭头连接符 44">
              <a:extLst>
                <a:ext uri="{FF2B5EF4-FFF2-40B4-BE49-F238E27FC236}">
                  <a16:creationId xmlns:a16="http://schemas.microsoft.com/office/drawing/2014/main" id="{D6F5684B-FBFD-D3C0-C790-816ACB06AF5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18732" y="6722014"/>
              <a:ext cx="7319345" cy="3880853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65" name="椭圆 64">
              <a:extLst>
                <a:ext uri="{FF2B5EF4-FFF2-40B4-BE49-F238E27FC236}">
                  <a16:creationId xmlns:a16="http://schemas.microsoft.com/office/drawing/2014/main" id="{E92F4AA9-15CA-BC8D-5249-07C734367B90}"/>
                </a:ext>
              </a:extLst>
            </p:cNvPr>
            <p:cNvSpPr/>
            <p:nvPr/>
          </p:nvSpPr>
          <p:spPr>
            <a:xfrm>
              <a:off x="7604909" y="9588620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sp>
        <p:nvSpPr>
          <p:cNvPr id="66" name="Title 1">
            <a:extLst>
              <a:ext uri="{FF2B5EF4-FFF2-40B4-BE49-F238E27FC236}">
                <a16:creationId xmlns:a16="http://schemas.microsoft.com/office/drawing/2014/main" id="{28FA947D-B393-85A5-6E93-59B8EAD95D48}"/>
              </a:ext>
            </a:extLst>
          </p:cNvPr>
          <p:cNvSpPr txBox="1">
            <a:spLocks/>
          </p:cNvSpPr>
          <p:nvPr/>
        </p:nvSpPr>
        <p:spPr>
          <a:xfrm>
            <a:off x="19638842" y="11020334"/>
            <a:ext cx="4558447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i="1" kern="0" dirty="0">
                <a:solidFill>
                  <a:schemeClr val="tx1"/>
                </a:solidFill>
              </a:rPr>
              <a:t>Conditional Scattering Distribution Function</a:t>
            </a:r>
          </a:p>
        </p:txBody>
      </p:sp>
      <p:pic>
        <p:nvPicPr>
          <p:cNvPr id="67" name="图片 66">
            <a:extLst>
              <a:ext uri="{FF2B5EF4-FFF2-40B4-BE49-F238E27FC236}">
                <a16:creationId xmlns:a16="http://schemas.microsoft.com/office/drawing/2014/main" id="{0816FC7F-DEA1-5748-4760-1C72A5301F8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165564" y="4464571"/>
            <a:ext cx="2943682" cy="2943682"/>
          </a:xfrm>
          <a:prstGeom prst="rect">
            <a:avLst/>
          </a:prstGeom>
        </p:spPr>
      </p:pic>
      <p:sp>
        <p:nvSpPr>
          <p:cNvPr id="68" name="Title 1">
            <a:extLst>
              <a:ext uri="{FF2B5EF4-FFF2-40B4-BE49-F238E27FC236}">
                <a16:creationId xmlns:a16="http://schemas.microsoft.com/office/drawing/2014/main" id="{30B60ED5-EF4C-D7DC-4457-827A6334B8B5}"/>
              </a:ext>
            </a:extLst>
          </p:cNvPr>
          <p:cNvSpPr txBox="1">
            <a:spLocks/>
          </p:cNvSpPr>
          <p:nvPr/>
        </p:nvSpPr>
        <p:spPr>
          <a:xfrm>
            <a:off x="19804012" y="2425490"/>
            <a:ext cx="4249788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sp>
        <p:nvSpPr>
          <p:cNvPr id="74" name="椭圆 73">
            <a:extLst>
              <a:ext uri="{FF2B5EF4-FFF2-40B4-BE49-F238E27FC236}">
                <a16:creationId xmlns:a16="http://schemas.microsoft.com/office/drawing/2014/main" id="{6DED74C3-6DF7-649F-BA72-253CC6694120}"/>
              </a:ext>
            </a:extLst>
          </p:cNvPr>
          <p:cNvSpPr/>
          <p:nvPr/>
        </p:nvSpPr>
        <p:spPr>
          <a:xfrm>
            <a:off x="22794409" y="9869775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0" name="椭圆 79">
            <a:extLst>
              <a:ext uri="{FF2B5EF4-FFF2-40B4-BE49-F238E27FC236}">
                <a16:creationId xmlns:a16="http://schemas.microsoft.com/office/drawing/2014/main" id="{4FE20FE1-828E-F0AF-2087-E0C5C04932ED}"/>
              </a:ext>
            </a:extLst>
          </p:cNvPr>
          <p:cNvSpPr/>
          <p:nvPr/>
        </p:nvSpPr>
        <p:spPr>
          <a:xfrm>
            <a:off x="22544377" y="8189782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3" name="椭圆 82">
            <a:extLst>
              <a:ext uri="{FF2B5EF4-FFF2-40B4-BE49-F238E27FC236}">
                <a16:creationId xmlns:a16="http://schemas.microsoft.com/office/drawing/2014/main" id="{F69F15B6-E88B-BDDC-B90D-F3775400E162}"/>
              </a:ext>
            </a:extLst>
          </p:cNvPr>
          <p:cNvSpPr/>
          <p:nvPr/>
        </p:nvSpPr>
        <p:spPr>
          <a:xfrm>
            <a:off x="22891096" y="9035464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4" name="椭圆 83">
            <a:extLst>
              <a:ext uri="{FF2B5EF4-FFF2-40B4-BE49-F238E27FC236}">
                <a16:creationId xmlns:a16="http://schemas.microsoft.com/office/drawing/2014/main" id="{0A4DB063-F7FC-F962-7DFD-6796DC5EB51D}"/>
              </a:ext>
            </a:extLst>
          </p:cNvPr>
          <p:cNvSpPr/>
          <p:nvPr/>
        </p:nvSpPr>
        <p:spPr>
          <a:xfrm>
            <a:off x="22268169" y="8066469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5" name="椭圆 84">
            <a:extLst>
              <a:ext uri="{FF2B5EF4-FFF2-40B4-BE49-F238E27FC236}">
                <a16:creationId xmlns:a16="http://schemas.microsoft.com/office/drawing/2014/main" id="{FB8F514D-BC48-8AC8-319E-750DF33744BA}"/>
              </a:ext>
            </a:extLst>
          </p:cNvPr>
          <p:cNvSpPr/>
          <p:nvPr/>
        </p:nvSpPr>
        <p:spPr>
          <a:xfrm>
            <a:off x="22685334" y="8737198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6" name="椭圆 85">
            <a:extLst>
              <a:ext uri="{FF2B5EF4-FFF2-40B4-BE49-F238E27FC236}">
                <a16:creationId xmlns:a16="http://schemas.microsoft.com/office/drawing/2014/main" id="{094262EF-E4E6-DF71-21E7-5718EC292670}"/>
              </a:ext>
            </a:extLst>
          </p:cNvPr>
          <p:cNvSpPr/>
          <p:nvPr/>
        </p:nvSpPr>
        <p:spPr>
          <a:xfrm>
            <a:off x="21065462" y="9935473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7" name="椭圆 86">
            <a:extLst>
              <a:ext uri="{FF2B5EF4-FFF2-40B4-BE49-F238E27FC236}">
                <a16:creationId xmlns:a16="http://schemas.microsoft.com/office/drawing/2014/main" id="{0E9860DF-B907-B8CD-C5C5-E004417A504C}"/>
              </a:ext>
            </a:extLst>
          </p:cNvPr>
          <p:cNvSpPr/>
          <p:nvPr/>
        </p:nvSpPr>
        <p:spPr>
          <a:xfrm>
            <a:off x="21551479" y="9035464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97" name="组合 96">
            <a:extLst>
              <a:ext uri="{FF2B5EF4-FFF2-40B4-BE49-F238E27FC236}">
                <a16:creationId xmlns:a16="http://schemas.microsoft.com/office/drawing/2014/main" id="{475FE250-99EE-FCB9-2F3F-C0C02302F2CA}"/>
              </a:ext>
            </a:extLst>
          </p:cNvPr>
          <p:cNvGrpSpPr/>
          <p:nvPr/>
        </p:nvGrpSpPr>
        <p:grpSpPr>
          <a:xfrm>
            <a:off x="9388250" y="5520581"/>
            <a:ext cx="6134248" cy="5000693"/>
            <a:chOff x="9388250" y="5520581"/>
            <a:chExt cx="6134248" cy="5000693"/>
          </a:xfrm>
        </p:grpSpPr>
        <p:cxnSp>
          <p:nvCxnSpPr>
            <p:cNvPr id="48" name="直接箭头连接符 47">
              <a:extLst>
                <a:ext uri="{FF2B5EF4-FFF2-40B4-BE49-F238E27FC236}">
                  <a16:creationId xmlns:a16="http://schemas.microsoft.com/office/drawing/2014/main" id="{07E9E26A-A271-3649-837E-8D5C774EDC0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88250" y="5520581"/>
              <a:ext cx="6134248" cy="5000693"/>
            </a:xfrm>
            <a:prstGeom prst="straightConnector1">
              <a:avLst/>
            </a:prstGeom>
            <a:noFill/>
            <a:ln w="57150" cap="flat">
              <a:solidFill>
                <a:srgbClr val="000000">
                  <a:alpha val="50000"/>
                </a:srgbClr>
              </a:solidFill>
              <a:prstDash val="dash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96" name="椭圆 95">
              <a:extLst>
                <a:ext uri="{FF2B5EF4-FFF2-40B4-BE49-F238E27FC236}">
                  <a16:creationId xmlns:a16="http://schemas.microsoft.com/office/drawing/2014/main" id="{B7DAB6AF-5900-11F5-A5AF-E2532F506A69}"/>
                </a:ext>
              </a:extLst>
            </p:cNvPr>
            <p:cNvSpPr/>
            <p:nvPr/>
          </p:nvSpPr>
          <p:spPr>
            <a:xfrm>
              <a:off x="10723639" y="9203147"/>
              <a:ext cx="218150" cy="218150"/>
            </a:xfrm>
            <a:prstGeom prst="ellipse">
              <a:avLst/>
            </a:prstGeom>
            <a:solidFill>
              <a:srgbClr val="FDDD6C"/>
            </a:solidFill>
            <a:ln w="38100" cap="flat">
              <a:solidFill>
                <a:schemeClr val="accent5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sp>
        <p:nvSpPr>
          <p:cNvPr id="100" name="椭圆 99">
            <a:extLst>
              <a:ext uri="{FF2B5EF4-FFF2-40B4-BE49-F238E27FC236}">
                <a16:creationId xmlns:a16="http://schemas.microsoft.com/office/drawing/2014/main" id="{6624DA85-79F1-78A3-4EE3-CF8431299E20}"/>
              </a:ext>
            </a:extLst>
          </p:cNvPr>
          <p:cNvSpPr/>
          <p:nvPr/>
        </p:nvSpPr>
        <p:spPr>
          <a:xfrm>
            <a:off x="22804936" y="9346530"/>
            <a:ext cx="218150" cy="2181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36044380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4" grpId="0" animBg="1"/>
      <p:bldP spid="25" grpId="0" animBg="1"/>
      <p:bldP spid="36" grpId="0" animBg="1"/>
      <p:bldP spid="50" grpId="0" animBg="1"/>
      <p:bldP spid="74" grpId="0" animBg="1"/>
      <p:bldP spid="80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100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 fontScale="90000"/>
          </a:bodyPr>
          <a:lstStyle/>
          <a:p>
            <a:r>
              <a:rPr lang="en-US" sz="8000" kern="0" dirty="0"/>
              <a:t>Ensemble-Averaged Light Transport </a:t>
            </a:r>
            <a:r>
              <a:rPr lang="en-US" sz="8000" dirty="0"/>
              <a:t>– Light Sampling </a:t>
            </a:r>
            <a:br>
              <a:rPr lang="en-US" sz="8000" dirty="0"/>
            </a:br>
            <a:r>
              <a:rPr lang="en-US" sz="5300" dirty="0"/>
              <a:t>(next event estimation)</a:t>
            </a:r>
            <a:endParaRPr lang="en-US" dirty="0"/>
          </a:p>
        </p:txBody>
      </p:sp>
      <p:pic>
        <p:nvPicPr>
          <p:cNvPr id="138" name="图形 137">
            <a:extLst>
              <a:ext uri="{FF2B5EF4-FFF2-40B4-BE49-F238E27FC236}">
                <a16:creationId xmlns:a16="http://schemas.microsoft.com/office/drawing/2014/main" id="{CA66A246-C7AE-7D97-9D5C-9AF5D4293B0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74647" y="2912799"/>
            <a:ext cx="18404328" cy="9216256"/>
          </a:xfrm>
          <a:prstGeom prst="rect">
            <a:avLst/>
          </a:prstGeom>
        </p:spPr>
      </p:pic>
      <p:pic>
        <p:nvPicPr>
          <p:cNvPr id="139" name="图形 138">
            <a:extLst>
              <a:ext uri="{FF2B5EF4-FFF2-40B4-BE49-F238E27FC236}">
                <a16:creationId xmlns:a16="http://schemas.microsoft.com/office/drawing/2014/main" id="{2D0F36D8-E08F-FDF1-E6D0-7D464B2A4EB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55674" y="2299468"/>
            <a:ext cx="2769225" cy="2769225"/>
          </a:xfrm>
          <a:prstGeom prst="rect">
            <a:avLst/>
          </a:prstGeom>
        </p:spPr>
      </p:pic>
      <p:cxnSp>
        <p:nvCxnSpPr>
          <p:cNvPr id="140" name="直接箭头连接符 139">
            <a:extLst>
              <a:ext uri="{FF2B5EF4-FFF2-40B4-BE49-F238E27FC236}">
                <a16:creationId xmlns:a16="http://schemas.microsoft.com/office/drawing/2014/main" id="{5C15E8EB-95AE-5A3D-B9B5-DF26C97FAC96}"/>
              </a:ext>
            </a:extLst>
          </p:cNvPr>
          <p:cNvCxnSpPr/>
          <p:nvPr/>
        </p:nvCxnSpPr>
        <p:spPr>
          <a:xfrm>
            <a:off x="2558277" y="4051754"/>
            <a:ext cx="6745500" cy="6409751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8" name="Picture 2" descr="hemisphere Icon - Free PNG &amp; SVG 1442158 - Noun Project">
            <a:extLst>
              <a:ext uri="{FF2B5EF4-FFF2-40B4-BE49-F238E27FC236}">
                <a16:creationId xmlns:a16="http://schemas.microsoft.com/office/drawing/2014/main" id="{1546E425-AE0D-4A62-39B6-2836569485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41553">
            <a:off x="7124709" y="7740300"/>
            <a:ext cx="4477108" cy="4477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任意多边形: 形状 19">
            <a:extLst>
              <a:ext uri="{FF2B5EF4-FFF2-40B4-BE49-F238E27FC236}">
                <a16:creationId xmlns:a16="http://schemas.microsoft.com/office/drawing/2014/main" id="{56F621DF-335D-C286-C53B-FA3175F71891}"/>
              </a:ext>
            </a:extLst>
          </p:cNvPr>
          <p:cNvSpPr/>
          <p:nvPr/>
        </p:nvSpPr>
        <p:spPr>
          <a:xfrm>
            <a:off x="9465733" y="4140200"/>
            <a:ext cx="7442200" cy="6366933"/>
          </a:xfrm>
          <a:custGeom>
            <a:avLst/>
            <a:gdLst>
              <a:gd name="connsiteX0" fmla="*/ 0 w 7823200"/>
              <a:gd name="connsiteY0" fmla="*/ 6366933 h 6366933"/>
              <a:gd name="connsiteX1" fmla="*/ 6138334 w 7823200"/>
              <a:gd name="connsiteY1" fmla="*/ 0 h 6366933"/>
              <a:gd name="connsiteX2" fmla="*/ 7823200 w 7823200"/>
              <a:gd name="connsiteY2" fmla="*/ 1439333 h 6366933"/>
              <a:gd name="connsiteX3" fmla="*/ 0 w 7823200"/>
              <a:gd name="connsiteY3" fmla="*/ 6366933 h 6366933"/>
              <a:gd name="connsiteX0" fmla="*/ 0 w 7442200"/>
              <a:gd name="connsiteY0" fmla="*/ 6366933 h 6366933"/>
              <a:gd name="connsiteX1" fmla="*/ 6138334 w 7442200"/>
              <a:gd name="connsiteY1" fmla="*/ 0 h 6366933"/>
              <a:gd name="connsiteX2" fmla="*/ 7442200 w 7442200"/>
              <a:gd name="connsiteY2" fmla="*/ 1676400 h 6366933"/>
              <a:gd name="connsiteX3" fmla="*/ 0 w 7442200"/>
              <a:gd name="connsiteY3" fmla="*/ 6366933 h 6366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42200" h="6366933">
                <a:moveTo>
                  <a:pt x="0" y="6366933"/>
                </a:moveTo>
                <a:lnTo>
                  <a:pt x="6138334" y="0"/>
                </a:lnTo>
                <a:lnTo>
                  <a:pt x="7442200" y="1676400"/>
                </a:lnTo>
                <a:lnTo>
                  <a:pt x="0" y="6366933"/>
                </a:lnTo>
                <a:close/>
              </a:path>
            </a:pathLst>
          </a:custGeom>
          <a:solidFill>
            <a:srgbClr val="FDDD6C">
              <a:alpha val="50000"/>
            </a:srgbClr>
          </a:solidFill>
          <a:ln w="381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148" name="图形 147">
            <a:extLst>
              <a:ext uri="{FF2B5EF4-FFF2-40B4-BE49-F238E27FC236}">
                <a16:creationId xmlns:a16="http://schemas.microsoft.com/office/drawing/2014/main" id="{F395C3A4-C0CC-8C00-376D-969215DD501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698843" y="2980528"/>
            <a:ext cx="3604140" cy="3604141"/>
          </a:xfrm>
          <a:prstGeom prst="rect">
            <a:avLst/>
          </a:prstGeom>
        </p:spPr>
      </p:pic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id="{4E44D83F-4DCB-9FEA-F87C-A32556C5C0C0}"/>
              </a:ext>
            </a:extLst>
          </p:cNvPr>
          <p:cNvSpPr/>
          <p:nvPr/>
        </p:nvSpPr>
        <p:spPr>
          <a:xfrm>
            <a:off x="9160097" y="10226386"/>
            <a:ext cx="589775" cy="589775"/>
          </a:xfrm>
          <a:custGeom>
            <a:avLst/>
            <a:gdLst>
              <a:gd name="connsiteX0" fmla="*/ 490793 w 490793"/>
              <a:gd name="connsiteY0" fmla="*/ 245397 h 490793"/>
              <a:gd name="connsiteX1" fmla="*/ 245397 w 490793"/>
              <a:gd name="connsiteY1" fmla="*/ 490793 h 490793"/>
              <a:gd name="connsiteX2" fmla="*/ 0 w 490793"/>
              <a:gd name="connsiteY2" fmla="*/ 245397 h 490793"/>
              <a:gd name="connsiteX3" fmla="*/ 245397 w 490793"/>
              <a:gd name="connsiteY3" fmla="*/ 0 h 490793"/>
              <a:gd name="connsiteX4" fmla="*/ 490793 w 490793"/>
              <a:gd name="connsiteY4" fmla="*/ 245397 h 4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0793" h="490793">
                <a:moveTo>
                  <a:pt x="490793" y="245397"/>
                </a:moveTo>
                <a:cubicBezTo>
                  <a:pt x="490793" y="380925"/>
                  <a:pt x="380925" y="490793"/>
                  <a:pt x="245397" y="490793"/>
                </a:cubicBezTo>
                <a:cubicBezTo>
                  <a:pt x="109868" y="490793"/>
                  <a:pt x="0" y="380925"/>
                  <a:pt x="0" y="245397"/>
                </a:cubicBezTo>
                <a:cubicBezTo>
                  <a:pt x="0" y="109868"/>
                  <a:pt x="109868" y="0"/>
                  <a:pt x="245397" y="0"/>
                </a:cubicBezTo>
                <a:cubicBezTo>
                  <a:pt x="380925" y="0"/>
                  <a:pt x="490793" y="109868"/>
                  <a:pt x="490793" y="24539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76200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椭圆 2">
            <a:extLst>
              <a:ext uri="{FF2B5EF4-FFF2-40B4-BE49-F238E27FC236}">
                <a16:creationId xmlns:a16="http://schemas.microsoft.com/office/drawing/2014/main" id="{7B6612BB-70C1-5190-4363-D95F90ECBB52}"/>
              </a:ext>
            </a:extLst>
          </p:cNvPr>
          <p:cNvSpPr/>
          <p:nvPr/>
        </p:nvSpPr>
        <p:spPr>
          <a:xfrm>
            <a:off x="10716581" y="913887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ACBC2A4A-75BC-06EE-4B70-4BD50E89D830}"/>
              </a:ext>
            </a:extLst>
          </p:cNvPr>
          <p:cNvSpPr/>
          <p:nvPr/>
        </p:nvSpPr>
        <p:spPr>
          <a:xfrm>
            <a:off x="10858232" y="925110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1" name="椭圆 10">
            <a:extLst>
              <a:ext uri="{FF2B5EF4-FFF2-40B4-BE49-F238E27FC236}">
                <a16:creationId xmlns:a16="http://schemas.microsoft.com/office/drawing/2014/main" id="{B30B39D2-B978-7766-9607-D7A175CA2A8C}"/>
              </a:ext>
            </a:extLst>
          </p:cNvPr>
          <p:cNvSpPr/>
          <p:nvPr/>
        </p:nvSpPr>
        <p:spPr>
          <a:xfrm>
            <a:off x="10913876" y="932192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C4BA6B4B-EC0F-DC7D-CF5F-6E0484D8F59D}"/>
              </a:ext>
            </a:extLst>
          </p:cNvPr>
          <p:cNvSpPr/>
          <p:nvPr/>
        </p:nvSpPr>
        <p:spPr>
          <a:xfrm>
            <a:off x="10984701" y="937078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3" name="椭圆 12">
            <a:extLst>
              <a:ext uri="{FF2B5EF4-FFF2-40B4-BE49-F238E27FC236}">
                <a16:creationId xmlns:a16="http://schemas.microsoft.com/office/drawing/2014/main" id="{98BBE58B-6250-47EB-ED5F-18DA3BB74AEB}"/>
              </a:ext>
            </a:extLst>
          </p:cNvPr>
          <p:cNvSpPr/>
          <p:nvPr/>
        </p:nvSpPr>
        <p:spPr>
          <a:xfrm>
            <a:off x="10779446" y="918102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938AA3B2-D0A7-15CE-1213-255A5FC1421D}"/>
              </a:ext>
            </a:extLst>
          </p:cNvPr>
          <p:cNvSpPr txBox="1">
            <a:spLocks/>
          </p:cNvSpPr>
          <p:nvPr/>
        </p:nvSpPr>
        <p:spPr>
          <a:xfrm>
            <a:off x="19638842" y="11020334"/>
            <a:ext cx="4558447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i="1" kern="0" dirty="0">
                <a:solidFill>
                  <a:schemeClr val="tx1"/>
                </a:solidFill>
              </a:rPr>
              <a:t>Conditional Scattering Distribution Function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8E8A8A48-505B-E66E-D94A-CDF8EAD3146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165564" y="4464571"/>
            <a:ext cx="2943682" cy="2943682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EBE6F9B5-01D7-8FF9-20CE-30814B010E6F}"/>
              </a:ext>
            </a:extLst>
          </p:cNvPr>
          <p:cNvSpPr txBox="1">
            <a:spLocks/>
          </p:cNvSpPr>
          <p:nvPr/>
        </p:nvSpPr>
        <p:spPr>
          <a:xfrm>
            <a:off x="19804012" y="2425490"/>
            <a:ext cx="4275188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AE2244AB-52EC-833B-3997-F77F78FF942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04401" y="7770928"/>
            <a:ext cx="2912306" cy="2912306"/>
          </a:xfrm>
          <a:prstGeom prst="rect">
            <a:avLst/>
          </a:prstGeom>
        </p:spPr>
      </p:pic>
      <p:sp>
        <p:nvSpPr>
          <p:cNvPr id="48" name="椭圆 47">
            <a:extLst>
              <a:ext uri="{FF2B5EF4-FFF2-40B4-BE49-F238E27FC236}">
                <a16:creationId xmlns:a16="http://schemas.microsoft.com/office/drawing/2014/main" id="{88C197B9-C1FD-85BC-E63E-5232F163AF0E}"/>
              </a:ext>
            </a:extLst>
          </p:cNvPr>
          <p:cNvSpPr/>
          <p:nvPr/>
        </p:nvSpPr>
        <p:spPr>
          <a:xfrm>
            <a:off x="22361466" y="853579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9" name="椭圆 48">
            <a:extLst>
              <a:ext uri="{FF2B5EF4-FFF2-40B4-BE49-F238E27FC236}">
                <a16:creationId xmlns:a16="http://schemas.microsoft.com/office/drawing/2014/main" id="{F147362F-9D07-9890-F13D-AC756D12BEB1}"/>
              </a:ext>
            </a:extLst>
          </p:cNvPr>
          <p:cNvSpPr/>
          <p:nvPr/>
        </p:nvSpPr>
        <p:spPr>
          <a:xfrm>
            <a:off x="21833844" y="8346016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0" name="椭圆 49">
            <a:extLst>
              <a:ext uri="{FF2B5EF4-FFF2-40B4-BE49-F238E27FC236}">
                <a16:creationId xmlns:a16="http://schemas.microsoft.com/office/drawing/2014/main" id="{B33AE5DA-6E61-DC8B-5751-7029DFF5C6CF}"/>
              </a:ext>
            </a:extLst>
          </p:cNvPr>
          <p:cNvSpPr/>
          <p:nvPr/>
        </p:nvSpPr>
        <p:spPr>
          <a:xfrm>
            <a:off x="22630745" y="862257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1" name="椭圆 50">
            <a:extLst>
              <a:ext uri="{FF2B5EF4-FFF2-40B4-BE49-F238E27FC236}">
                <a16:creationId xmlns:a16="http://schemas.microsoft.com/office/drawing/2014/main" id="{BD8A937E-46A9-73C2-2E4C-38FF4AC796BA}"/>
              </a:ext>
            </a:extLst>
          </p:cNvPr>
          <p:cNvSpPr/>
          <p:nvPr/>
        </p:nvSpPr>
        <p:spPr>
          <a:xfrm>
            <a:off x="22800154" y="888550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2" name="椭圆 51">
            <a:extLst>
              <a:ext uri="{FF2B5EF4-FFF2-40B4-BE49-F238E27FC236}">
                <a16:creationId xmlns:a16="http://schemas.microsoft.com/office/drawing/2014/main" id="{9ACEF320-2A01-D5C4-4F73-53B99B1B9485}"/>
              </a:ext>
            </a:extLst>
          </p:cNvPr>
          <p:cNvSpPr/>
          <p:nvPr/>
        </p:nvSpPr>
        <p:spPr>
          <a:xfrm>
            <a:off x="22266754" y="897363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3" name="椭圆 52">
            <a:extLst>
              <a:ext uri="{FF2B5EF4-FFF2-40B4-BE49-F238E27FC236}">
                <a16:creationId xmlns:a16="http://schemas.microsoft.com/office/drawing/2014/main" id="{3D8E1626-CA2B-273D-127E-D1783D88057A}"/>
              </a:ext>
            </a:extLst>
          </p:cNvPr>
          <p:cNvSpPr/>
          <p:nvPr/>
        </p:nvSpPr>
        <p:spPr>
          <a:xfrm>
            <a:off x="22641688" y="90271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4" name="椭圆 53">
            <a:extLst>
              <a:ext uri="{FF2B5EF4-FFF2-40B4-BE49-F238E27FC236}">
                <a16:creationId xmlns:a16="http://schemas.microsoft.com/office/drawing/2014/main" id="{6BC21A16-386A-89CF-8C35-EA79DB6F4BCD}"/>
              </a:ext>
            </a:extLst>
          </p:cNvPr>
          <p:cNvSpPr/>
          <p:nvPr/>
        </p:nvSpPr>
        <p:spPr>
          <a:xfrm>
            <a:off x="22125103" y="879644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5" name="椭圆 54">
            <a:extLst>
              <a:ext uri="{FF2B5EF4-FFF2-40B4-BE49-F238E27FC236}">
                <a16:creationId xmlns:a16="http://schemas.microsoft.com/office/drawing/2014/main" id="{DD400A2D-928C-A13E-E1C2-3212A0584947}"/>
              </a:ext>
            </a:extLst>
          </p:cNvPr>
          <p:cNvSpPr/>
          <p:nvPr/>
        </p:nvSpPr>
        <p:spPr>
          <a:xfrm>
            <a:off x="21983452" y="927971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6" name="椭圆 55">
            <a:extLst>
              <a:ext uri="{FF2B5EF4-FFF2-40B4-BE49-F238E27FC236}">
                <a16:creationId xmlns:a16="http://schemas.microsoft.com/office/drawing/2014/main" id="{9A4CCBF3-8FA7-2E3C-4A7A-5C66D56562F4}"/>
              </a:ext>
            </a:extLst>
          </p:cNvPr>
          <p:cNvSpPr/>
          <p:nvPr/>
        </p:nvSpPr>
        <p:spPr>
          <a:xfrm>
            <a:off x="22333624" y="93406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7" name="椭圆 56">
            <a:extLst>
              <a:ext uri="{FF2B5EF4-FFF2-40B4-BE49-F238E27FC236}">
                <a16:creationId xmlns:a16="http://schemas.microsoft.com/office/drawing/2014/main" id="{3CDAE75C-D3C1-11BA-5104-FC98673DFEC2}"/>
              </a:ext>
            </a:extLst>
          </p:cNvPr>
          <p:cNvSpPr/>
          <p:nvPr/>
        </p:nvSpPr>
        <p:spPr>
          <a:xfrm>
            <a:off x="22432291" y="896134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8" name="椭圆 57">
            <a:extLst>
              <a:ext uri="{FF2B5EF4-FFF2-40B4-BE49-F238E27FC236}">
                <a16:creationId xmlns:a16="http://schemas.microsoft.com/office/drawing/2014/main" id="{82513C48-2236-1387-69BC-B407151048D7}"/>
              </a:ext>
            </a:extLst>
          </p:cNvPr>
          <p:cNvSpPr/>
          <p:nvPr/>
        </p:nvSpPr>
        <p:spPr>
          <a:xfrm>
            <a:off x="22750258" y="94921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9" name="椭圆 58">
            <a:extLst>
              <a:ext uri="{FF2B5EF4-FFF2-40B4-BE49-F238E27FC236}">
                <a16:creationId xmlns:a16="http://schemas.microsoft.com/office/drawing/2014/main" id="{B4E84D42-5E23-7D14-AC56-583986F0C7A3}"/>
              </a:ext>
            </a:extLst>
          </p:cNvPr>
          <p:cNvSpPr/>
          <p:nvPr/>
        </p:nvSpPr>
        <p:spPr>
          <a:xfrm>
            <a:off x="22219815" y="967208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60" name="椭圆 59">
            <a:extLst>
              <a:ext uri="{FF2B5EF4-FFF2-40B4-BE49-F238E27FC236}">
                <a16:creationId xmlns:a16="http://schemas.microsoft.com/office/drawing/2014/main" id="{DF6E6704-20FC-B5F0-6493-0E1A6447B227}"/>
              </a:ext>
            </a:extLst>
          </p:cNvPr>
          <p:cNvSpPr/>
          <p:nvPr/>
        </p:nvSpPr>
        <p:spPr>
          <a:xfrm>
            <a:off x="22078164" y="948220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61" name="椭圆 60">
            <a:extLst>
              <a:ext uri="{FF2B5EF4-FFF2-40B4-BE49-F238E27FC236}">
                <a16:creationId xmlns:a16="http://schemas.microsoft.com/office/drawing/2014/main" id="{16C21227-AAC8-E8C1-93A1-8CBB9F150B3F}"/>
              </a:ext>
            </a:extLst>
          </p:cNvPr>
          <p:cNvSpPr/>
          <p:nvPr/>
        </p:nvSpPr>
        <p:spPr>
          <a:xfrm>
            <a:off x="22432291" y="964750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62" name="椭圆 61">
            <a:extLst>
              <a:ext uri="{FF2B5EF4-FFF2-40B4-BE49-F238E27FC236}">
                <a16:creationId xmlns:a16="http://schemas.microsoft.com/office/drawing/2014/main" id="{06B9F71C-BE27-EC5C-8247-368992E4DDC2}"/>
              </a:ext>
            </a:extLst>
          </p:cNvPr>
          <p:cNvSpPr/>
          <p:nvPr/>
        </p:nvSpPr>
        <p:spPr>
          <a:xfrm>
            <a:off x="22542145" y="93160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63" name="椭圆 62">
            <a:extLst>
              <a:ext uri="{FF2B5EF4-FFF2-40B4-BE49-F238E27FC236}">
                <a16:creationId xmlns:a16="http://schemas.microsoft.com/office/drawing/2014/main" id="{31E118D2-7E5E-A4D7-43EE-C5F94B297D03}"/>
              </a:ext>
            </a:extLst>
          </p:cNvPr>
          <p:cNvSpPr/>
          <p:nvPr/>
        </p:nvSpPr>
        <p:spPr>
          <a:xfrm>
            <a:off x="22821083" y="925605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28" name="椭圆 127">
            <a:extLst>
              <a:ext uri="{FF2B5EF4-FFF2-40B4-BE49-F238E27FC236}">
                <a16:creationId xmlns:a16="http://schemas.microsoft.com/office/drawing/2014/main" id="{85B6F5BF-5C5A-A44A-445F-DB90F23F12BF}"/>
              </a:ext>
            </a:extLst>
          </p:cNvPr>
          <p:cNvSpPr/>
          <p:nvPr/>
        </p:nvSpPr>
        <p:spPr>
          <a:xfrm>
            <a:off x="22579769" y="975511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129" name="直接箭头连接符 128">
            <a:extLst>
              <a:ext uri="{FF2B5EF4-FFF2-40B4-BE49-F238E27FC236}">
                <a16:creationId xmlns:a16="http://schemas.microsoft.com/office/drawing/2014/main" id="{B459FC24-F4F4-86F5-F78E-906ACF098340}"/>
              </a:ext>
            </a:extLst>
          </p:cNvPr>
          <p:cNvCxnSpPr>
            <a:cxnSpLocks/>
          </p:cNvCxnSpPr>
          <p:nvPr/>
        </p:nvCxnSpPr>
        <p:spPr>
          <a:xfrm flipV="1">
            <a:off x="9438077" y="4741333"/>
            <a:ext cx="5962790" cy="5779941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31" name="直接箭头连接符 130">
            <a:extLst>
              <a:ext uri="{FF2B5EF4-FFF2-40B4-BE49-F238E27FC236}">
                <a16:creationId xmlns:a16="http://schemas.microsoft.com/office/drawing/2014/main" id="{7C34340D-F3F2-C4F1-3DE5-17381AB968F7}"/>
              </a:ext>
            </a:extLst>
          </p:cNvPr>
          <p:cNvCxnSpPr>
            <a:cxnSpLocks/>
          </p:cNvCxnSpPr>
          <p:nvPr/>
        </p:nvCxnSpPr>
        <p:spPr>
          <a:xfrm flipV="1">
            <a:off x="9465733" y="5223933"/>
            <a:ext cx="6011334" cy="5283200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34" name="直接箭头连接符 133">
            <a:extLst>
              <a:ext uri="{FF2B5EF4-FFF2-40B4-BE49-F238E27FC236}">
                <a16:creationId xmlns:a16="http://schemas.microsoft.com/office/drawing/2014/main" id="{FE863222-46C3-C561-5D9E-60F44C13E3D0}"/>
              </a:ext>
            </a:extLst>
          </p:cNvPr>
          <p:cNvCxnSpPr>
            <a:cxnSpLocks/>
          </p:cNvCxnSpPr>
          <p:nvPr/>
        </p:nvCxnSpPr>
        <p:spPr>
          <a:xfrm flipV="1">
            <a:off x="9465733" y="5486400"/>
            <a:ext cx="6256867" cy="5034874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37" name="直接箭头连接符 136">
            <a:extLst>
              <a:ext uri="{FF2B5EF4-FFF2-40B4-BE49-F238E27FC236}">
                <a16:creationId xmlns:a16="http://schemas.microsoft.com/office/drawing/2014/main" id="{DAD8593C-A8A8-45BD-D0DD-52556C70255F}"/>
              </a:ext>
            </a:extLst>
          </p:cNvPr>
          <p:cNvCxnSpPr>
            <a:cxnSpLocks/>
          </p:cNvCxnSpPr>
          <p:nvPr/>
        </p:nvCxnSpPr>
        <p:spPr>
          <a:xfrm flipV="1">
            <a:off x="9438077" y="5698067"/>
            <a:ext cx="6496190" cy="4823207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43" name="直接箭头连接符 142">
            <a:extLst>
              <a:ext uri="{FF2B5EF4-FFF2-40B4-BE49-F238E27FC236}">
                <a16:creationId xmlns:a16="http://schemas.microsoft.com/office/drawing/2014/main" id="{D2B5A8F0-36CF-6A2D-6AC9-33664AF69B41}"/>
              </a:ext>
            </a:extLst>
          </p:cNvPr>
          <p:cNvCxnSpPr>
            <a:cxnSpLocks/>
          </p:cNvCxnSpPr>
          <p:nvPr/>
        </p:nvCxnSpPr>
        <p:spPr>
          <a:xfrm flipV="1">
            <a:off x="9465733" y="5858933"/>
            <a:ext cx="6764867" cy="4602572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49" name="直接箭头连接符 148">
            <a:extLst>
              <a:ext uri="{FF2B5EF4-FFF2-40B4-BE49-F238E27FC236}">
                <a16:creationId xmlns:a16="http://schemas.microsoft.com/office/drawing/2014/main" id="{C21745CB-96FC-D4D2-6CC9-3A3EC14F4656}"/>
              </a:ext>
            </a:extLst>
          </p:cNvPr>
          <p:cNvCxnSpPr>
            <a:cxnSpLocks/>
          </p:cNvCxnSpPr>
          <p:nvPr/>
        </p:nvCxnSpPr>
        <p:spPr>
          <a:xfrm flipV="1">
            <a:off x="9465733" y="5858933"/>
            <a:ext cx="7103534" cy="4648200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52" name="直接箭头连接符 151">
            <a:extLst>
              <a:ext uri="{FF2B5EF4-FFF2-40B4-BE49-F238E27FC236}">
                <a16:creationId xmlns:a16="http://schemas.microsoft.com/office/drawing/2014/main" id="{0F93F4F4-EEBC-1E1F-B876-0C1E1946786B}"/>
              </a:ext>
            </a:extLst>
          </p:cNvPr>
          <p:cNvCxnSpPr>
            <a:cxnSpLocks/>
          </p:cNvCxnSpPr>
          <p:nvPr/>
        </p:nvCxnSpPr>
        <p:spPr>
          <a:xfrm flipV="1">
            <a:off x="9465733" y="4961467"/>
            <a:ext cx="5935134" cy="5559807"/>
          </a:xfrm>
          <a:prstGeom prst="straightConnector1">
            <a:avLst/>
          </a:prstGeom>
          <a:noFill/>
          <a:ln w="57150" cap="flat">
            <a:solidFill>
              <a:srgbClr val="000000">
                <a:alpha val="50000"/>
              </a:srgbClr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2815479549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11" grpId="0" animBg="1"/>
      <p:bldP spid="12" grpId="0" animBg="1"/>
      <p:bldP spid="13" grpId="0" animBg="1"/>
      <p:bldP spid="48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128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UNI vs NEE</a:t>
            </a: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46CA7B91-062B-AEB4-6E74-56CD6ECC9C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7003" y="2348386"/>
            <a:ext cx="18129994" cy="10207187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5246BAAB-4B9F-8501-D0E2-A93DB57592A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44836" y="2348386"/>
            <a:ext cx="18129995" cy="10207187"/>
          </a:xfrm>
          <a:prstGeom prst="rtTriangle">
            <a:avLst/>
          </a:prstGeom>
        </p:spPr>
      </p:pic>
      <p:cxnSp>
        <p:nvCxnSpPr>
          <p:cNvPr id="13" name="直接连接符 12">
            <a:extLst>
              <a:ext uri="{FF2B5EF4-FFF2-40B4-BE49-F238E27FC236}">
                <a16:creationId xmlns:a16="http://schemas.microsoft.com/office/drawing/2014/main" id="{8970CF34-9EB1-1F6A-B468-3BC08EB037AC}"/>
              </a:ext>
            </a:extLst>
          </p:cNvPr>
          <p:cNvCxnSpPr>
            <a:cxnSpLocks/>
            <a:stCxn id="9" idx="0"/>
            <a:endCxn id="9" idx="4"/>
          </p:cNvCxnSpPr>
          <p:nvPr/>
        </p:nvCxnSpPr>
        <p:spPr>
          <a:xfrm>
            <a:off x="3144836" y="2348386"/>
            <a:ext cx="18129995" cy="1020718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16" name="TextBox 14">
            <a:extLst>
              <a:ext uri="{FF2B5EF4-FFF2-40B4-BE49-F238E27FC236}">
                <a16:creationId xmlns:a16="http://schemas.microsoft.com/office/drawing/2014/main" id="{E30EA298-7E84-6E58-35DB-4DB28E4CD11F}"/>
              </a:ext>
            </a:extLst>
          </p:cNvPr>
          <p:cNvSpPr txBox="1"/>
          <p:nvPr/>
        </p:nvSpPr>
        <p:spPr>
          <a:xfrm rot="16200000">
            <a:off x="6936015" y="8240590"/>
            <a:ext cx="588141" cy="779022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Unidirectional Sampling</a:t>
            </a:r>
          </a:p>
        </p:txBody>
      </p:sp>
      <p:sp>
        <p:nvSpPr>
          <p:cNvPr id="18" name="TextBox 14">
            <a:extLst>
              <a:ext uri="{FF2B5EF4-FFF2-40B4-BE49-F238E27FC236}">
                <a16:creationId xmlns:a16="http://schemas.microsoft.com/office/drawing/2014/main" id="{6908B6B2-F0BD-CD59-CA8C-66965010D4A3}"/>
              </a:ext>
            </a:extLst>
          </p:cNvPr>
          <p:cNvSpPr txBox="1"/>
          <p:nvPr/>
        </p:nvSpPr>
        <p:spPr>
          <a:xfrm rot="16200000">
            <a:off x="18756566" y="725340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 [Xu et al. 2025]</a:t>
            </a:r>
          </a:p>
        </p:txBody>
      </p:sp>
    </p:spTree>
    <p:extLst>
      <p:ext uri="{BB962C8B-B14F-4D97-AF65-F5344CB8AC3E}">
        <p14:creationId xmlns:p14="http://schemas.microsoft.com/office/powerpoint/2010/main" val="1796499582"/>
      </p:ext>
    </p:extLst>
  </p:cSld>
  <p:clrMapOvr>
    <a:masterClrMapping/>
  </p:clrMapOvr>
  <p:transition spd="med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16700" dirty="0"/>
              <a:t>Problem Analysis &amp; Motivation</a:t>
            </a:r>
          </a:p>
        </p:txBody>
      </p:sp>
    </p:spTree>
    <p:extLst>
      <p:ext uri="{BB962C8B-B14F-4D97-AF65-F5344CB8AC3E}">
        <p14:creationId xmlns:p14="http://schemas.microsoft.com/office/powerpoint/2010/main" val="1810851517"/>
      </p:ext>
    </p:extLst>
  </p:cSld>
  <p:clrMapOvr>
    <a:masterClrMapping/>
  </p:clrMapOvr>
  <p:transition spd="med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FF375C-B9DA-C454-8F45-1630377BD6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E2007D-9CB9-F0FA-03CF-553F23DE2F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Problem Statement</a:t>
            </a:r>
            <a:endParaRPr lang="en-US" dirty="0"/>
          </a:p>
        </p:txBody>
      </p: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2E8028D8-9B2D-CE96-F4D4-0F72C058FF05}"/>
              </a:ext>
            </a:extLst>
          </p:cNvPr>
          <p:cNvGrpSpPr/>
          <p:nvPr/>
        </p:nvGrpSpPr>
        <p:grpSpPr>
          <a:xfrm>
            <a:off x="17638618" y="2484205"/>
            <a:ext cx="5814234" cy="8061875"/>
            <a:chOff x="16204424" y="2484205"/>
            <a:chExt cx="7266910" cy="10076120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599A1276-0F7B-1A8E-985D-117B5AEAD00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9494" r="8115" b="51779"/>
            <a:stretch>
              <a:fillRect/>
            </a:stretch>
          </p:blipFill>
          <p:spPr>
            <a:xfrm>
              <a:off x="16414423" y="2484205"/>
              <a:ext cx="6873840" cy="2498292"/>
            </a:xfrm>
            <a:prstGeom prst="rect">
              <a:avLst/>
            </a:prstGeom>
          </p:spPr>
        </p:pic>
        <p:pic>
          <p:nvPicPr>
            <p:cNvPr id="5" name="图形 4">
              <a:extLst>
                <a:ext uri="{FF2B5EF4-FFF2-40B4-BE49-F238E27FC236}">
                  <a16:creationId xmlns:a16="http://schemas.microsoft.com/office/drawing/2014/main" id="{E3CD590E-8055-3376-6EDC-C56B61870C6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204424" y="5293415"/>
              <a:ext cx="7266910" cy="7266910"/>
            </a:xfrm>
            <a:prstGeom prst="rect">
              <a:avLst/>
            </a:prstGeom>
          </p:spPr>
        </p:pic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E69075CB-14C5-7A5B-6DFC-B4163569633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71601" y="2484205"/>
            <a:ext cx="15870778" cy="7935390"/>
          </a:xfrm>
          <a:prstGeom prst="rect">
            <a:avLst/>
          </a:prstGeom>
        </p:spPr>
      </p:pic>
      <p:sp>
        <p:nvSpPr>
          <p:cNvPr id="3" name="TextBox 20">
            <a:extLst>
              <a:ext uri="{FF2B5EF4-FFF2-40B4-BE49-F238E27FC236}">
                <a16:creationId xmlns:a16="http://schemas.microsoft.com/office/drawing/2014/main" id="{22098277-5946-BFC4-8037-407A35DEBFE7}"/>
              </a:ext>
            </a:extLst>
          </p:cNvPr>
          <p:cNvSpPr txBox="1"/>
          <p:nvPr/>
        </p:nvSpPr>
        <p:spPr>
          <a:xfrm>
            <a:off x="17799359" y="10546080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b="1" i="1" dirty="0">
                <a:cs typeface="NVIDIA Sans" panose="020B0503020203020204" pitchFamily="34" charset="0"/>
              </a:rPr>
              <a:t>Volume-like</a:t>
            </a:r>
          </a:p>
        </p:txBody>
      </p:sp>
    </p:spTree>
    <p:extLst>
      <p:ext uri="{BB962C8B-B14F-4D97-AF65-F5344CB8AC3E}">
        <p14:creationId xmlns:p14="http://schemas.microsoft.com/office/powerpoint/2010/main" val="1934998056"/>
      </p:ext>
    </p:extLst>
  </p:cSld>
  <p:clrMapOvr>
    <a:masterClrMapping/>
  </p:clrMapOvr>
  <p:transition spd="med"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265C7-3B79-16FB-925D-B5005B465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954CD1-0095-E333-E6FE-17850126BD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Problem Statement</a:t>
            </a:r>
            <a:endParaRPr lang="en-US" dirty="0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48AB1295-E436-BB81-325F-4FC0187832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71601" y="2484205"/>
            <a:ext cx="15870778" cy="7935389"/>
          </a:xfrm>
          <a:prstGeom prst="rect">
            <a:avLst/>
          </a:prstGeom>
        </p:spPr>
      </p:pic>
      <p:grpSp>
        <p:nvGrpSpPr>
          <p:cNvPr id="48" name="组合 47">
            <a:extLst>
              <a:ext uri="{FF2B5EF4-FFF2-40B4-BE49-F238E27FC236}">
                <a16:creationId xmlns:a16="http://schemas.microsoft.com/office/drawing/2014/main" id="{63B5A231-DC97-5A26-A41B-8E8C40648D5A}"/>
              </a:ext>
            </a:extLst>
          </p:cNvPr>
          <p:cNvGrpSpPr/>
          <p:nvPr/>
        </p:nvGrpSpPr>
        <p:grpSpPr>
          <a:xfrm>
            <a:off x="17242379" y="3639744"/>
            <a:ext cx="7141621" cy="6983640"/>
            <a:chOff x="13142425" y="3751741"/>
            <a:chExt cx="10678678" cy="6100181"/>
          </a:xfrm>
        </p:grpSpPr>
        <p:pic>
          <p:nvPicPr>
            <p:cNvPr id="49" name="图形 48">
              <a:extLst>
                <a:ext uri="{FF2B5EF4-FFF2-40B4-BE49-F238E27FC236}">
                  <a16:creationId xmlns:a16="http://schemas.microsoft.com/office/drawing/2014/main" id="{F18ACD3B-955F-8ED8-FF03-1E0D31150AF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42425" y="4389804"/>
              <a:ext cx="9926510" cy="5462118"/>
            </a:xfrm>
            <a:prstGeom prst="rect">
              <a:avLst/>
            </a:prstGeom>
          </p:spPr>
        </p:pic>
        <p:sp>
          <p:nvSpPr>
            <p:cNvPr id="52" name="矩形 51">
              <a:extLst>
                <a:ext uri="{FF2B5EF4-FFF2-40B4-BE49-F238E27FC236}">
                  <a16:creationId xmlns:a16="http://schemas.microsoft.com/office/drawing/2014/main" id="{D4305C21-F5B1-B29E-7FA5-C097D38C9EA3}"/>
                </a:ext>
              </a:extLst>
            </p:cNvPr>
            <p:cNvSpPr/>
            <p:nvPr/>
          </p:nvSpPr>
          <p:spPr>
            <a:xfrm>
              <a:off x="13142425" y="3751741"/>
              <a:ext cx="10678678" cy="1057524"/>
            </a:xfrm>
            <a:prstGeom prst="rect">
              <a:avLst/>
            </a:prstGeom>
            <a:solidFill>
              <a:schemeClr val="bg1"/>
            </a:solidFill>
            <a:ln w="38100" cap="flat">
              <a:solidFill>
                <a:schemeClr val="bg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41BA04E0-891A-D4D1-B8D0-49C9A8DDC637}"/>
              </a:ext>
            </a:extLst>
          </p:cNvPr>
          <p:cNvGrpSpPr/>
          <p:nvPr/>
        </p:nvGrpSpPr>
        <p:grpSpPr>
          <a:xfrm>
            <a:off x="17392850" y="2696782"/>
            <a:ext cx="6377330" cy="1793054"/>
            <a:chOff x="9596159" y="3023998"/>
            <a:chExt cx="5281243" cy="1484879"/>
          </a:xfrm>
        </p:grpSpPr>
        <p:sp>
          <p:nvSpPr>
            <p:cNvPr id="56" name="矩形 55">
              <a:extLst>
                <a:ext uri="{FF2B5EF4-FFF2-40B4-BE49-F238E27FC236}">
                  <a16:creationId xmlns:a16="http://schemas.microsoft.com/office/drawing/2014/main" id="{81EACD83-3578-BBE4-ED32-87BFB73103B8}"/>
                </a:ext>
              </a:extLst>
            </p:cNvPr>
            <p:cNvSpPr/>
            <p:nvPr/>
          </p:nvSpPr>
          <p:spPr>
            <a:xfrm>
              <a:off x="9596159" y="3023998"/>
              <a:ext cx="5281243" cy="1484879"/>
            </a:xfrm>
            <a:prstGeom prst="rect">
              <a:avLst/>
            </a:prstGeom>
            <a:solidFill>
              <a:srgbClr val="EDEBEC"/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64" name="任意多边形: 形状 63">
              <a:extLst>
                <a:ext uri="{FF2B5EF4-FFF2-40B4-BE49-F238E27FC236}">
                  <a16:creationId xmlns:a16="http://schemas.microsoft.com/office/drawing/2014/main" id="{61ABAB29-7723-E8A6-D127-47FE923F0B57}"/>
                </a:ext>
              </a:extLst>
            </p:cNvPr>
            <p:cNvSpPr/>
            <p:nvPr/>
          </p:nvSpPr>
          <p:spPr>
            <a:xfrm>
              <a:off x="9596159" y="3256261"/>
              <a:ext cx="5281243" cy="1245506"/>
            </a:xfrm>
            <a:custGeom>
              <a:avLst/>
              <a:gdLst>
                <a:gd name="connsiteX0" fmla="*/ 3401543 w 5413267"/>
                <a:gd name="connsiteY0" fmla="*/ 1095295 h 1095295"/>
                <a:gd name="connsiteX1" fmla="*/ 3410231 w 5413267"/>
                <a:gd name="connsiteY1" fmla="*/ 1077120 h 1095295"/>
                <a:gd name="connsiteX2" fmla="*/ 3415082 w 5413267"/>
                <a:gd name="connsiteY2" fmla="*/ 1060884 h 1095295"/>
                <a:gd name="connsiteX3" fmla="*/ 3415566 w 5413267"/>
                <a:gd name="connsiteY3" fmla="*/ 1058945 h 1095295"/>
                <a:gd name="connsiteX4" fmla="*/ 3418949 w 5413267"/>
                <a:gd name="connsiteY4" fmla="*/ 1040770 h 1095295"/>
                <a:gd name="connsiteX5" fmla="*/ 3420106 w 5413267"/>
                <a:gd name="connsiteY5" fmla="*/ 1022595 h 1095295"/>
                <a:gd name="connsiteX6" fmla="*/ 3420139 w 5413267"/>
                <a:gd name="connsiteY6" fmla="*/ 1004420 h 1095295"/>
                <a:gd name="connsiteX7" fmla="*/ 3418706 w 5413267"/>
                <a:gd name="connsiteY7" fmla="*/ 986245 h 1095295"/>
                <a:gd name="connsiteX8" fmla="*/ 3416278 w 5413267"/>
                <a:gd name="connsiteY8" fmla="*/ 968070 h 1095295"/>
                <a:gd name="connsiteX9" fmla="*/ 3415082 w 5413267"/>
                <a:gd name="connsiteY9" fmla="*/ 961350 h 1095295"/>
                <a:gd name="connsiteX10" fmla="*/ 3412808 w 5413267"/>
                <a:gd name="connsiteY10" fmla="*/ 949895 h 1095295"/>
                <a:gd name="connsiteX11" fmla="*/ 3408951 w 5413267"/>
                <a:gd name="connsiteY11" fmla="*/ 931720 h 1095295"/>
                <a:gd name="connsiteX12" fmla="*/ 3405198 w 5413267"/>
                <a:gd name="connsiteY12" fmla="*/ 913545 h 1095295"/>
                <a:gd name="connsiteX13" fmla="*/ 3401595 w 5413267"/>
                <a:gd name="connsiteY13" fmla="*/ 895370 h 1095295"/>
                <a:gd name="connsiteX14" fmla="*/ 3398556 w 5413267"/>
                <a:gd name="connsiteY14" fmla="*/ 877195 h 1095295"/>
                <a:gd name="connsiteX15" fmla="*/ 3396765 w 5413267"/>
                <a:gd name="connsiteY15" fmla="*/ 859020 h 1095295"/>
                <a:gd name="connsiteX16" fmla="*/ 3396224 w 5413267"/>
                <a:gd name="connsiteY16" fmla="*/ 840845 h 1095295"/>
                <a:gd name="connsiteX17" fmla="*/ 3397890 w 5413267"/>
                <a:gd name="connsiteY17" fmla="*/ 822670 h 1095295"/>
                <a:gd name="connsiteX18" fmla="*/ 3402400 w 5413267"/>
                <a:gd name="connsiteY18" fmla="*/ 804495 h 1095295"/>
                <a:gd name="connsiteX19" fmla="*/ 3411010 w 5413267"/>
                <a:gd name="connsiteY19" fmla="*/ 786320 h 1095295"/>
                <a:gd name="connsiteX20" fmla="*/ 3415082 w 5413267"/>
                <a:gd name="connsiteY20" fmla="*/ 780419 h 1095295"/>
                <a:gd name="connsiteX21" fmla="*/ 3423584 w 5413267"/>
                <a:gd name="connsiteY21" fmla="*/ 768145 h 1095295"/>
                <a:gd name="connsiteX22" fmla="*/ 3442115 w 5413267"/>
                <a:gd name="connsiteY22" fmla="*/ 749970 h 1095295"/>
                <a:gd name="connsiteX23" fmla="*/ 3451412 w 5413267"/>
                <a:gd name="connsiteY23" fmla="*/ 742280 h 1095295"/>
                <a:gd name="connsiteX24" fmla="*/ 3464435 w 5413267"/>
                <a:gd name="connsiteY24" fmla="*/ 731795 h 1095295"/>
                <a:gd name="connsiteX25" fmla="*/ 3487743 w 5413267"/>
                <a:gd name="connsiteY25" fmla="*/ 716097 h 1095295"/>
                <a:gd name="connsiteX26" fmla="*/ 3491836 w 5413267"/>
                <a:gd name="connsiteY26" fmla="*/ 713620 h 1095295"/>
                <a:gd name="connsiteX27" fmla="*/ 3521703 w 5413267"/>
                <a:gd name="connsiteY27" fmla="*/ 695445 h 1095295"/>
                <a:gd name="connsiteX28" fmla="*/ 3524074 w 5413267"/>
                <a:gd name="connsiteY28" fmla="*/ 693891 h 1095295"/>
                <a:gd name="connsiteX29" fmla="*/ 3554742 w 5413267"/>
                <a:gd name="connsiteY29" fmla="*/ 677270 h 1095295"/>
                <a:gd name="connsiteX30" fmla="*/ 3560405 w 5413267"/>
                <a:gd name="connsiteY30" fmla="*/ 673567 h 1095295"/>
                <a:gd name="connsiteX31" fmla="*/ 3590503 w 5413267"/>
                <a:gd name="connsiteY31" fmla="*/ 659095 h 1095295"/>
                <a:gd name="connsiteX32" fmla="*/ 3596735 w 5413267"/>
                <a:gd name="connsiteY32" fmla="*/ 654793 h 1095295"/>
                <a:gd name="connsiteX33" fmla="*/ 3633066 w 5413267"/>
                <a:gd name="connsiteY33" fmla="*/ 641097 h 1095295"/>
                <a:gd name="connsiteX34" fmla="*/ 3634159 w 5413267"/>
                <a:gd name="connsiteY34" fmla="*/ 640920 h 1095295"/>
                <a:gd name="connsiteX35" fmla="*/ 3669397 w 5413267"/>
                <a:gd name="connsiteY35" fmla="*/ 631643 h 1095295"/>
                <a:gd name="connsiteX36" fmla="*/ 3705727 w 5413267"/>
                <a:gd name="connsiteY36" fmla="*/ 636871 h 1095295"/>
                <a:gd name="connsiteX37" fmla="*/ 3717687 w 5413267"/>
                <a:gd name="connsiteY37" fmla="*/ 640920 h 1095295"/>
                <a:gd name="connsiteX38" fmla="*/ 3742058 w 5413267"/>
                <a:gd name="connsiteY38" fmla="*/ 646288 h 1095295"/>
                <a:gd name="connsiteX39" fmla="*/ 3778389 w 5413267"/>
                <a:gd name="connsiteY39" fmla="*/ 658879 h 1095295"/>
                <a:gd name="connsiteX40" fmla="*/ 3778844 w 5413267"/>
                <a:gd name="connsiteY40" fmla="*/ 659095 h 1095295"/>
                <a:gd name="connsiteX41" fmla="*/ 3814719 w 5413267"/>
                <a:gd name="connsiteY41" fmla="*/ 673567 h 1095295"/>
                <a:gd name="connsiteX42" fmla="*/ 3822348 w 5413267"/>
                <a:gd name="connsiteY42" fmla="*/ 677270 h 1095295"/>
                <a:gd name="connsiteX43" fmla="*/ 3851050 w 5413267"/>
                <a:gd name="connsiteY43" fmla="*/ 690368 h 1095295"/>
                <a:gd name="connsiteX44" fmla="*/ 3860616 w 5413267"/>
                <a:gd name="connsiteY44" fmla="*/ 695445 h 1095295"/>
                <a:gd name="connsiteX45" fmla="*/ 3887380 w 5413267"/>
                <a:gd name="connsiteY45" fmla="*/ 708946 h 1095295"/>
                <a:gd name="connsiteX46" fmla="*/ 3895625 w 5413267"/>
                <a:gd name="connsiteY46" fmla="*/ 713620 h 1095295"/>
                <a:gd name="connsiteX47" fmla="*/ 3923711 w 5413267"/>
                <a:gd name="connsiteY47" fmla="*/ 728762 h 1095295"/>
                <a:gd name="connsiteX48" fmla="*/ 3929366 w 5413267"/>
                <a:gd name="connsiteY48" fmla="*/ 731795 h 1095295"/>
                <a:gd name="connsiteX49" fmla="*/ 3960042 w 5413267"/>
                <a:gd name="connsiteY49" fmla="*/ 746587 h 1095295"/>
                <a:gd name="connsiteX50" fmla="*/ 3967342 w 5413267"/>
                <a:gd name="connsiteY50" fmla="*/ 749970 h 1095295"/>
                <a:gd name="connsiteX51" fmla="*/ 3996372 w 5413267"/>
                <a:gd name="connsiteY51" fmla="*/ 762315 h 1095295"/>
                <a:gd name="connsiteX52" fmla="*/ 4012496 w 5413267"/>
                <a:gd name="connsiteY52" fmla="*/ 768145 h 1095295"/>
                <a:gd name="connsiteX53" fmla="*/ 4032703 w 5413267"/>
                <a:gd name="connsiteY53" fmla="*/ 774395 h 1095295"/>
                <a:gd name="connsiteX54" fmla="*/ 4069034 w 5413267"/>
                <a:gd name="connsiteY54" fmla="*/ 784430 h 1095295"/>
                <a:gd name="connsiteX55" fmla="*/ 4076280 w 5413267"/>
                <a:gd name="connsiteY55" fmla="*/ 786320 h 1095295"/>
                <a:gd name="connsiteX56" fmla="*/ 4105364 w 5413267"/>
                <a:gd name="connsiteY56" fmla="*/ 793069 h 1095295"/>
                <a:gd name="connsiteX57" fmla="*/ 4141695 w 5413267"/>
                <a:gd name="connsiteY57" fmla="*/ 801382 h 1095295"/>
                <a:gd name="connsiteX58" fmla="*/ 4154181 w 5413267"/>
                <a:gd name="connsiteY58" fmla="*/ 804495 h 1095295"/>
                <a:gd name="connsiteX59" fmla="*/ 4178026 w 5413267"/>
                <a:gd name="connsiteY59" fmla="*/ 809931 h 1095295"/>
                <a:gd name="connsiteX60" fmla="*/ 4214357 w 5413267"/>
                <a:gd name="connsiteY60" fmla="*/ 818869 h 1095295"/>
                <a:gd name="connsiteX61" fmla="*/ 4229526 w 5413267"/>
                <a:gd name="connsiteY61" fmla="*/ 822670 h 1095295"/>
                <a:gd name="connsiteX62" fmla="*/ 4250687 w 5413267"/>
                <a:gd name="connsiteY62" fmla="*/ 828030 h 1095295"/>
                <a:gd name="connsiteX63" fmla="*/ 4287018 w 5413267"/>
                <a:gd name="connsiteY63" fmla="*/ 837745 h 1095295"/>
                <a:gd name="connsiteX64" fmla="*/ 4299964 w 5413267"/>
                <a:gd name="connsiteY64" fmla="*/ 840845 h 1095295"/>
                <a:gd name="connsiteX65" fmla="*/ 4323348 w 5413267"/>
                <a:gd name="connsiteY65" fmla="*/ 846858 h 1095295"/>
                <a:gd name="connsiteX66" fmla="*/ 4359679 w 5413267"/>
                <a:gd name="connsiteY66" fmla="*/ 854320 h 1095295"/>
                <a:gd name="connsiteX67" fmla="*/ 4396010 w 5413267"/>
                <a:gd name="connsiteY67" fmla="*/ 858751 h 1095295"/>
                <a:gd name="connsiteX68" fmla="*/ 4432340 w 5413267"/>
                <a:gd name="connsiteY68" fmla="*/ 858630 h 1095295"/>
                <a:gd name="connsiteX69" fmla="*/ 4468671 w 5413267"/>
                <a:gd name="connsiteY69" fmla="*/ 852914 h 1095295"/>
                <a:gd name="connsiteX70" fmla="*/ 4505002 w 5413267"/>
                <a:gd name="connsiteY70" fmla="*/ 840910 h 1095295"/>
                <a:gd name="connsiteX71" fmla="*/ 4505134 w 5413267"/>
                <a:gd name="connsiteY71" fmla="*/ 840845 h 1095295"/>
                <a:gd name="connsiteX72" fmla="*/ 4541332 w 5413267"/>
                <a:gd name="connsiteY72" fmla="*/ 823930 h 1095295"/>
                <a:gd name="connsiteX73" fmla="*/ 4543544 w 5413267"/>
                <a:gd name="connsiteY73" fmla="*/ 822670 h 1095295"/>
                <a:gd name="connsiteX74" fmla="*/ 4576616 w 5413267"/>
                <a:gd name="connsiteY74" fmla="*/ 804495 h 1095295"/>
                <a:gd name="connsiteX75" fmla="*/ 4577663 w 5413267"/>
                <a:gd name="connsiteY75" fmla="*/ 803915 h 1095295"/>
                <a:gd name="connsiteX76" fmla="*/ 4606713 w 5413267"/>
                <a:gd name="connsiteY76" fmla="*/ 786320 h 1095295"/>
                <a:gd name="connsiteX77" fmla="*/ 4613994 w 5413267"/>
                <a:gd name="connsiteY77" fmla="*/ 781760 h 1095295"/>
                <a:gd name="connsiteX78" fmla="*/ 4635900 w 5413267"/>
                <a:gd name="connsiteY78" fmla="*/ 768145 h 1095295"/>
                <a:gd name="connsiteX79" fmla="*/ 4650325 w 5413267"/>
                <a:gd name="connsiteY79" fmla="*/ 758190 h 1095295"/>
                <a:gd name="connsiteX80" fmla="*/ 4663091 w 5413267"/>
                <a:gd name="connsiteY80" fmla="*/ 749970 h 1095295"/>
                <a:gd name="connsiteX81" fmla="*/ 4685376 w 5413267"/>
                <a:gd name="connsiteY81" fmla="*/ 731795 h 1095295"/>
                <a:gd name="connsiteX82" fmla="*/ 4686655 w 5413267"/>
                <a:gd name="connsiteY82" fmla="*/ 730236 h 1095295"/>
                <a:gd name="connsiteX83" fmla="*/ 4701255 w 5413267"/>
                <a:gd name="connsiteY83" fmla="*/ 713620 h 1095295"/>
                <a:gd name="connsiteX84" fmla="*/ 4708770 w 5413267"/>
                <a:gd name="connsiteY84" fmla="*/ 695445 h 1095295"/>
                <a:gd name="connsiteX85" fmla="*/ 4707786 w 5413267"/>
                <a:gd name="connsiteY85" fmla="*/ 677270 h 1095295"/>
                <a:gd name="connsiteX86" fmla="*/ 4700114 w 5413267"/>
                <a:gd name="connsiteY86" fmla="*/ 659095 h 1095295"/>
                <a:gd name="connsiteX87" fmla="*/ 4687666 w 5413267"/>
                <a:gd name="connsiteY87" fmla="*/ 640920 h 1095295"/>
                <a:gd name="connsiteX88" fmla="*/ 4686655 w 5413267"/>
                <a:gd name="connsiteY88" fmla="*/ 639808 h 1095295"/>
                <a:gd name="connsiteX89" fmla="*/ 4673552 w 5413267"/>
                <a:gd name="connsiteY89" fmla="*/ 622745 h 1095295"/>
                <a:gd name="connsiteX90" fmla="*/ 4658274 w 5413267"/>
                <a:gd name="connsiteY90" fmla="*/ 604570 h 1095295"/>
                <a:gd name="connsiteX91" fmla="*/ 4650325 w 5413267"/>
                <a:gd name="connsiteY91" fmla="*/ 595684 h 1095295"/>
                <a:gd name="connsiteX92" fmla="*/ 4643064 w 5413267"/>
                <a:gd name="connsiteY92" fmla="*/ 586395 h 1095295"/>
                <a:gd name="connsiteX93" fmla="*/ 4629172 w 5413267"/>
                <a:gd name="connsiteY93" fmla="*/ 568220 h 1095295"/>
                <a:gd name="connsiteX94" fmla="*/ 4615964 w 5413267"/>
                <a:gd name="connsiteY94" fmla="*/ 550045 h 1095295"/>
                <a:gd name="connsiteX95" fmla="*/ 4613994 w 5413267"/>
                <a:gd name="connsiteY95" fmla="*/ 547152 h 1095295"/>
                <a:gd name="connsiteX96" fmla="*/ 4604260 w 5413267"/>
                <a:gd name="connsiteY96" fmla="*/ 531870 h 1095295"/>
                <a:gd name="connsiteX97" fmla="*/ 4594026 w 5413267"/>
                <a:gd name="connsiteY97" fmla="*/ 513695 h 1095295"/>
                <a:gd name="connsiteX98" fmla="*/ 4585087 w 5413267"/>
                <a:gd name="connsiteY98" fmla="*/ 495520 h 1095295"/>
                <a:gd name="connsiteX99" fmla="*/ 4578426 w 5413267"/>
                <a:gd name="connsiteY99" fmla="*/ 477345 h 1095295"/>
                <a:gd name="connsiteX100" fmla="*/ 4577663 w 5413267"/>
                <a:gd name="connsiteY100" fmla="*/ 474318 h 1095295"/>
                <a:gd name="connsiteX101" fmla="*/ 4573708 w 5413267"/>
                <a:gd name="connsiteY101" fmla="*/ 459170 h 1095295"/>
                <a:gd name="connsiteX102" fmla="*/ 4571213 w 5413267"/>
                <a:gd name="connsiteY102" fmla="*/ 440995 h 1095295"/>
                <a:gd name="connsiteX103" fmla="*/ 4572155 w 5413267"/>
                <a:gd name="connsiteY103" fmla="*/ 422820 h 1095295"/>
                <a:gd name="connsiteX104" fmla="*/ 4576574 w 5413267"/>
                <a:gd name="connsiteY104" fmla="*/ 404645 h 1095295"/>
                <a:gd name="connsiteX105" fmla="*/ 4577663 w 5413267"/>
                <a:gd name="connsiteY105" fmla="*/ 402331 h 1095295"/>
                <a:gd name="connsiteX106" fmla="*/ 4585613 w 5413267"/>
                <a:gd name="connsiteY106" fmla="*/ 386470 h 1095295"/>
                <a:gd name="connsiteX107" fmla="*/ 4600611 w 5413267"/>
                <a:gd name="connsiteY107" fmla="*/ 368295 h 1095295"/>
                <a:gd name="connsiteX108" fmla="*/ 4613994 w 5413267"/>
                <a:gd name="connsiteY108" fmla="*/ 356852 h 1095295"/>
                <a:gd name="connsiteX109" fmla="*/ 4623427 w 5413267"/>
                <a:gd name="connsiteY109" fmla="*/ 350120 h 1095295"/>
                <a:gd name="connsiteX110" fmla="*/ 4650325 w 5413267"/>
                <a:gd name="connsiteY110" fmla="*/ 335683 h 1095295"/>
                <a:gd name="connsiteX111" fmla="*/ 4660100 w 5413267"/>
                <a:gd name="connsiteY111" fmla="*/ 331945 h 1095295"/>
                <a:gd name="connsiteX112" fmla="*/ 4686655 w 5413267"/>
                <a:gd name="connsiteY112" fmla="*/ 323705 h 1095295"/>
                <a:gd name="connsiteX113" fmla="*/ 4722986 w 5413267"/>
                <a:gd name="connsiteY113" fmla="*/ 317210 h 1095295"/>
                <a:gd name="connsiteX114" fmla="*/ 4759316 w 5413267"/>
                <a:gd name="connsiteY114" fmla="*/ 314945 h 1095295"/>
                <a:gd name="connsiteX115" fmla="*/ 4795647 w 5413267"/>
                <a:gd name="connsiteY115" fmla="*/ 315593 h 1095295"/>
                <a:gd name="connsiteX116" fmla="*/ 4831977 w 5413267"/>
                <a:gd name="connsiteY116" fmla="*/ 318447 h 1095295"/>
                <a:gd name="connsiteX117" fmla="*/ 4868308 w 5413267"/>
                <a:gd name="connsiteY117" fmla="*/ 322813 h 1095295"/>
                <a:gd name="connsiteX118" fmla="*/ 4904639 w 5413267"/>
                <a:gd name="connsiteY118" fmla="*/ 328202 h 1095295"/>
                <a:gd name="connsiteX119" fmla="*/ 4928090 w 5413267"/>
                <a:gd name="connsiteY119" fmla="*/ 331945 h 1095295"/>
                <a:gd name="connsiteX120" fmla="*/ 4940969 w 5413267"/>
                <a:gd name="connsiteY120" fmla="*/ 334134 h 1095295"/>
                <a:gd name="connsiteX121" fmla="*/ 4977300 w 5413267"/>
                <a:gd name="connsiteY121" fmla="*/ 340222 h 1095295"/>
                <a:gd name="connsiteX122" fmla="*/ 5013631 w 5413267"/>
                <a:gd name="connsiteY122" fmla="*/ 345873 h 1095295"/>
                <a:gd name="connsiteX123" fmla="*/ 5049895 w 5413267"/>
                <a:gd name="connsiteY123" fmla="*/ 350120 h 1095295"/>
                <a:gd name="connsiteX124" fmla="*/ 5049962 w 5413267"/>
                <a:gd name="connsiteY124" fmla="*/ 350129 h 1095295"/>
                <a:gd name="connsiteX125" fmla="*/ 5086292 w 5413267"/>
                <a:gd name="connsiteY125" fmla="*/ 352651 h 1095295"/>
                <a:gd name="connsiteX126" fmla="*/ 5122623 w 5413267"/>
                <a:gd name="connsiteY126" fmla="*/ 351290 h 1095295"/>
                <a:gd name="connsiteX127" fmla="*/ 5129129 w 5413267"/>
                <a:gd name="connsiteY127" fmla="*/ 350120 h 1095295"/>
                <a:gd name="connsiteX128" fmla="*/ 5158954 w 5413267"/>
                <a:gd name="connsiteY128" fmla="*/ 343788 h 1095295"/>
                <a:gd name="connsiteX129" fmla="*/ 5184617 w 5413267"/>
                <a:gd name="connsiteY129" fmla="*/ 331945 h 1095295"/>
                <a:gd name="connsiteX130" fmla="*/ 5195284 w 5413267"/>
                <a:gd name="connsiteY130" fmla="*/ 325812 h 1095295"/>
                <a:gd name="connsiteX131" fmla="*/ 5209424 w 5413267"/>
                <a:gd name="connsiteY131" fmla="*/ 313770 h 1095295"/>
                <a:gd name="connsiteX132" fmla="*/ 5226318 w 5413267"/>
                <a:gd name="connsiteY132" fmla="*/ 295595 h 1095295"/>
                <a:gd name="connsiteX133" fmla="*/ 5231615 w 5413267"/>
                <a:gd name="connsiteY133" fmla="*/ 288657 h 1095295"/>
                <a:gd name="connsiteX134" fmla="*/ 5238639 w 5413267"/>
                <a:gd name="connsiteY134" fmla="*/ 277420 h 1095295"/>
                <a:gd name="connsiteX135" fmla="*/ 5248363 w 5413267"/>
                <a:gd name="connsiteY135" fmla="*/ 259245 h 1095295"/>
                <a:gd name="connsiteX136" fmla="*/ 5256826 w 5413267"/>
                <a:gd name="connsiteY136" fmla="*/ 241070 h 1095295"/>
                <a:gd name="connsiteX137" fmla="*/ 5264381 w 5413267"/>
                <a:gd name="connsiteY137" fmla="*/ 222895 h 1095295"/>
                <a:gd name="connsiteX138" fmla="*/ 5267946 w 5413267"/>
                <a:gd name="connsiteY138" fmla="*/ 213599 h 1095295"/>
                <a:gd name="connsiteX139" fmla="*/ 5271253 w 5413267"/>
                <a:gd name="connsiteY139" fmla="*/ 204720 h 1095295"/>
                <a:gd name="connsiteX140" fmla="*/ 5278195 w 5413267"/>
                <a:gd name="connsiteY140" fmla="*/ 186545 h 1095295"/>
                <a:gd name="connsiteX141" fmla="*/ 5284857 w 5413267"/>
                <a:gd name="connsiteY141" fmla="*/ 168370 h 1095295"/>
                <a:gd name="connsiteX142" fmla="*/ 5291960 w 5413267"/>
                <a:gd name="connsiteY142" fmla="*/ 150195 h 1095295"/>
                <a:gd name="connsiteX143" fmla="*/ 5299268 w 5413267"/>
                <a:gd name="connsiteY143" fmla="*/ 132020 h 1095295"/>
                <a:gd name="connsiteX144" fmla="*/ 5304276 w 5413267"/>
                <a:gd name="connsiteY144" fmla="*/ 119838 h 1095295"/>
                <a:gd name="connsiteX145" fmla="*/ 5307108 w 5413267"/>
                <a:gd name="connsiteY145" fmla="*/ 113845 h 1095295"/>
                <a:gd name="connsiteX146" fmla="*/ 5316388 w 5413267"/>
                <a:gd name="connsiteY146" fmla="*/ 95670 h 1095295"/>
                <a:gd name="connsiteX147" fmla="*/ 5326420 w 5413267"/>
                <a:gd name="connsiteY147" fmla="*/ 77495 h 1095295"/>
                <a:gd name="connsiteX148" fmla="*/ 5337237 w 5413267"/>
                <a:gd name="connsiteY148" fmla="*/ 59320 h 1095295"/>
                <a:gd name="connsiteX149" fmla="*/ 5340607 w 5413267"/>
                <a:gd name="connsiteY149" fmla="*/ 53933 h 1095295"/>
                <a:gd name="connsiteX150" fmla="*/ 5352036 w 5413267"/>
                <a:gd name="connsiteY150" fmla="*/ 41145 h 1095295"/>
                <a:gd name="connsiteX151" fmla="*/ 5370328 w 5413267"/>
                <a:gd name="connsiteY151" fmla="*/ 22970 h 1095295"/>
                <a:gd name="connsiteX152" fmla="*/ 5376937 w 5413267"/>
                <a:gd name="connsiteY152" fmla="*/ 16921 h 1095295"/>
                <a:gd name="connsiteX153" fmla="*/ 5402168 w 5413267"/>
                <a:gd name="connsiteY153" fmla="*/ 4795 h 1095295"/>
                <a:gd name="connsiteX154" fmla="*/ 5413268 w 5413267"/>
                <a:gd name="connsiteY154" fmla="*/ 0 h 1095295"/>
                <a:gd name="connsiteX155" fmla="*/ 0 w 5413267"/>
                <a:gd name="connsiteY155" fmla="*/ 812947 h 1095295"/>
                <a:gd name="connsiteX156" fmla="*/ 36331 w 5413267"/>
                <a:gd name="connsiteY156" fmla="*/ 805579 h 1095295"/>
                <a:gd name="connsiteX157" fmla="*/ 45828 w 5413267"/>
                <a:gd name="connsiteY157" fmla="*/ 804495 h 1095295"/>
                <a:gd name="connsiteX158" fmla="*/ 72661 w 5413267"/>
                <a:gd name="connsiteY158" fmla="*/ 800824 h 1095295"/>
                <a:gd name="connsiteX159" fmla="*/ 108992 w 5413267"/>
                <a:gd name="connsiteY159" fmla="*/ 801245 h 1095295"/>
                <a:gd name="connsiteX160" fmla="*/ 123789 w 5413267"/>
                <a:gd name="connsiteY160" fmla="*/ 804495 h 1095295"/>
                <a:gd name="connsiteX161" fmla="*/ 145323 w 5413267"/>
                <a:gd name="connsiteY161" fmla="*/ 810061 h 1095295"/>
                <a:gd name="connsiteX162" fmla="*/ 170954 w 5413267"/>
                <a:gd name="connsiteY162" fmla="*/ 822670 h 1095295"/>
                <a:gd name="connsiteX163" fmla="*/ 181653 w 5413267"/>
                <a:gd name="connsiteY163" fmla="*/ 829078 h 1095295"/>
                <a:gd name="connsiteX164" fmla="*/ 196157 w 5413267"/>
                <a:gd name="connsiteY164" fmla="*/ 840845 h 1095295"/>
                <a:gd name="connsiteX165" fmla="*/ 217147 w 5413267"/>
                <a:gd name="connsiteY165" fmla="*/ 859020 h 1095295"/>
                <a:gd name="connsiteX166" fmla="*/ 217984 w 5413267"/>
                <a:gd name="connsiteY166" fmla="*/ 859787 h 1095295"/>
                <a:gd name="connsiteX167" fmla="*/ 236804 w 5413267"/>
                <a:gd name="connsiteY167" fmla="*/ 877195 h 1095295"/>
                <a:gd name="connsiteX168" fmla="*/ 254315 w 5413267"/>
                <a:gd name="connsiteY168" fmla="*/ 892646 h 1095295"/>
                <a:gd name="connsiteX169" fmla="*/ 257910 w 5413267"/>
                <a:gd name="connsiteY169" fmla="*/ 895370 h 1095295"/>
                <a:gd name="connsiteX170" fmla="*/ 285346 w 5413267"/>
                <a:gd name="connsiteY170" fmla="*/ 913545 h 1095295"/>
                <a:gd name="connsiteX171" fmla="*/ 290645 w 5413267"/>
                <a:gd name="connsiteY171" fmla="*/ 916746 h 1095295"/>
                <a:gd name="connsiteX172" fmla="*/ 326976 w 5413267"/>
                <a:gd name="connsiteY172" fmla="*/ 931543 h 1095295"/>
                <a:gd name="connsiteX173" fmla="*/ 328032 w 5413267"/>
                <a:gd name="connsiteY173" fmla="*/ 931720 h 1095295"/>
                <a:gd name="connsiteX174" fmla="*/ 363307 w 5413267"/>
                <a:gd name="connsiteY174" fmla="*/ 936863 h 1095295"/>
                <a:gd name="connsiteX175" fmla="*/ 399637 w 5413267"/>
                <a:gd name="connsiteY175" fmla="*/ 932422 h 1095295"/>
                <a:gd name="connsiteX176" fmla="*/ 401548 w 5413267"/>
                <a:gd name="connsiteY176" fmla="*/ 931720 h 1095295"/>
                <a:gd name="connsiteX177" fmla="*/ 435968 w 5413267"/>
                <a:gd name="connsiteY177" fmla="*/ 916882 h 1095295"/>
                <a:gd name="connsiteX178" fmla="*/ 440696 w 5413267"/>
                <a:gd name="connsiteY178" fmla="*/ 913545 h 1095295"/>
                <a:gd name="connsiteX179" fmla="*/ 464222 w 5413267"/>
                <a:gd name="connsiteY179" fmla="*/ 895370 h 1095295"/>
                <a:gd name="connsiteX180" fmla="*/ 472299 w 5413267"/>
                <a:gd name="connsiteY180" fmla="*/ 887452 h 1095295"/>
                <a:gd name="connsiteX181" fmla="*/ 480964 w 5413267"/>
                <a:gd name="connsiteY181" fmla="*/ 877195 h 1095295"/>
                <a:gd name="connsiteX182" fmla="*/ 493386 w 5413267"/>
                <a:gd name="connsiteY182" fmla="*/ 859020 h 1095295"/>
                <a:gd name="connsiteX183" fmla="*/ 502196 w 5413267"/>
                <a:gd name="connsiteY183" fmla="*/ 840845 h 1095295"/>
                <a:gd name="connsiteX184" fmla="*/ 508629 w 5413267"/>
                <a:gd name="connsiteY184" fmla="*/ 824336 h 1095295"/>
                <a:gd name="connsiteX185" fmla="*/ 509297 w 5413267"/>
                <a:gd name="connsiteY185" fmla="*/ 822670 h 1095295"/>
                <a:gd name="connsiteX186" fmla="*/ 511020 w 5413267"/>
                <a:gd name="connsiteY186" fmla="*/ 804495 h 1095295"/>
                <a:gd name="connsiteX187" fmla="*/ 510849 w 5413267"/>
                <a:gd name="connsiteY187" fmla="*/ 786320 h 1095295"/>
                <a:gd name="connsiteX188" fmla="*/ 508629 w 5413267"/>
                <a:gd name="connsiteY188" fmla="*/ 774949 h 1095295"/>
                <a:gd name="connsiteX189" fmla="*/ 507422 w 5413267"/>
                <a:gd name="connsiteY189" fmla="*/ 768145 h 1095295"/>
                <a:gd name="connsiteX190" fmla="*/ 502593 w 5413267"/>
                <a:gd name="connsiteY190" fmla="*/ 749970 h 1095295"/>
                <a:gd name="connsiteX191" fmla="*/ 495895 w 5413267"/>
                <a:gd name="connsiteY191" fmla="*/ 731795 h 1095295"/>
                <a:gd name="connsiteX192" fmla="*/ 487803 w 5413267"/>
                <a:gd name="connsiteY192" fmla="*/ 713620 h 1095295"/>
                <a:gd name="connsiteX193" fmla="*/ 477890 w 5413267"/>
                <a:gd name="connsiteY193" fmla="*/ 695445 h 1095295"/>
                <a:gd name="connsiteX194" fmla="*/ 472299 w 5413267"/>
                <a:gd name="connsiteY194" fmla="*/ 685261 h 1095295"/>
                <a:gd name="connsiteX195" fmla="*/ 468718 w 5413267"/>
                <a:gd name="connsiteY195" fmla="*/ 677270 h 1095295"/>
                <a:gd name="connsiteX196" fmla="*/ 460896 w 5413267"/>
                <a:gd name="connsiteY196" fmla="*/ 659095 h 1095295"/>
                <a:gd name="connsiteX197" fmla="*/ 453501 w 5413267"/>
                <a:gd name="connsiteY197" fmla="*/ 640920 h 1095295"/>
                <a:gd name="connsiteX198" fmla="*/ 447140 w 5413267"/>
                <a:gd name="connsiteY198" fmla="*/ 622745 h 1095295"/>
                <a:gd name="connsiteX199" fmla="*/ 441840 w 5413267"/>
                <a:gd name="connsiteY199" fmla="*/ 604570 h 1095295"/>
                <a:gd name="connsiteX200" fmla="*/ 437879 w 5413267"/>
                <a:gd name="connsiteY200" fmla="*/ 586395 h 1095295"/>
                <a:gd name="connsiteX201" fmla="*/ 435968 w 5413267"/>
                <a:gd name="connsiteY201" fmla="*/ 572456 h 1095295"/>
                <a:gd name="connsiteX202" fmla="*/ 435479 w 5413267"/>
                <a:gd name="connsiteY202" fmla="*/ 568220 h 1095295"/>
                <a:gd name="connsiteX203" fmla="*/ 434759 w 5413267"/>
                <a:gd name="connsiteY203" fmla="*/ 550045 h 1095295"/>
                <a:gd name="connsiteX204" fmla="*/ 434894 w 5413267"/>
                <a:gd name="connsiteY204" fmla="*/ 531870 h 1095295"/>
                <a:gd name="connsiteX205" fmla="*/ 435968 w 5413267"/>
                <a:gd name="connsiteY205" fmla="*/ 518287 h 1095295"/>
                <a:gd name="connsiteX206" fmla="*/ 436388 w 5413267"/>
                <a:gd name="connsiteY206" fmla="*/ 513695 h 1095295"/>
                <a:gd name="connsiteX207" fmla="*/ 440084 w 5413267"/>
                <a:gd name="connsiteY207" fmla="*/ 495520 h 1095295"/>
                <a:gd name="connsiteX208" fmla="*/ 444723 w 5413267"/>
                <a:gd name="connsiteY208" fmla="*/ 477345 h 1095295"/>
                <a:gd name="connsiteX209" fmla="*/ 450711 w 5413267"/>
                <a:gd name="connsiteY209" fmla="*/ 459170 h 1095295"/>
                <a:gd name="connsiteX210" fmla="*/ 457898 w 5413267"/>
                <a:gd name="connsiteY210" fmla="*/ 440995 h 1095295"/>
                <a:gd name="connsiteX211" fmla="*/ 466741 w 5413267"/>
                <a:gd name="connsiteY211" fmla="*/ 422820 h 1095295"/>
                <a:gd name="connsiteX212" fmla="*/ 472299 w 5413267"/>
                <a:gd name="connsiteY212" fmla="*/ 412540 h 1095295"/>
                <a:gd name="connsiteX213" fmla="*/ 477670 w 5413267"/>
                <a:gd name="connsiteY213" fmla="*/ 404645 h 1095295"/>
                <a:gd name="connsiteX214" fmla="*/ 491953 w 5413267"/>
                <a:gd name="connsiteY214" fmla="*/ 386470 h 1095295"/>
                <a:gd name="connsiteX215" fmla="*/ 507272 w 5413267"/>
                <a:gd name="connsiteY215" fmla="*/ 368295 h 1095295"/>
                <a:gd name="connsiteX216" fmla="*/ 508629 w 5413267"/>
                <a:gd name="connsiteY216" fmla="*/ 366938 h 1095295"/>
                <a:gd name="connsiteX217" fmla="*/ 531010 w 5413267"/>
                <a:gd name="connsiteY217" fmla="*/ 350120 h 1095295"/>
                <a:gd name="connsiteX218" fmla="*/ 544960 w 5413267"/>
                <a:gd name="connsiteY218" fmla="*/ 340592 h 1095295"/>
                <a:gd name="connsiteX219" fmla="*/ 561525 w 5413267"/>
                <a:gd name="connsiteY219" fmla="*/ 331945 h 1095295"/>
                <a:gd name="connsiteX220" fmla="*/ 581291 w 5413267"/>
                <a:gd name="connsiteY220" fmla="*/ 322511 h 1095295"/>
                <a:gd name="connsiteX221" fmla="*/ 603513 w 5413267"/>
                <a:gd name="connsiteY221" fmla="*/ 313770 h 1095295"/>
                <a:gd name="connsiteX222" fmla="*/ 617621 w 5413267"/>
                <a:gd name="connsiteY222" fmla="*/ 309074 h 1095295"/>
                <a:gd name="connsiteX223" fmla="*/ 653952 w 5413267"/>
                <a:gd name="connsiteY223" fmla="*/ 297683 h 1095295"/>
                <a:gd name="connsiteX224" fmla="*/ 660486 w 5413267"/>
                <a:gd name="connsiteY224" fmla="*/ 295595 h 1095295"/>
                <a:gd name="connsiteX225" fmla="*/ 690283 w 5413267"/>
                <a:gd name="connsiteY225" fmla="*/ 287578 h 1095295"/>
                <a:gd name="connsiteX226" fmla="*/ 726467 w 5413267"/>
                <a:gd name="connsiteY226" fmla="*/ 277420 h 1095295"/>
                <a:gd name="connsiteX227" fmla="*/ 726613 w 5413267"/>
                <a:gd name="connsiteY227" fmla="*/ 277386 h 1095295"/>
                <a:gd name="connsiteX228" fmla="*/ 762944 w 5413267"/>
                <a:gd name="connsiteY228" fmla="*/ 268075 h 1095295"/>
                <a:gd name="connsiteX229" fmla="*/ 794124 w 5413267"/>
                <a:gd name="connsiteY229" fmla="*/ 259245 h 1095295"/>
                <a:gd name="connsiteX230" fmla="*/ 799274 w 5413267"/>
                <a:gd name="connsiteY230" fmla="*/ 258123 h 1095295"/>
                <a:gd name="connsiteX231" fmla="*/ 835605 w 5413267"/>
                <a:gd name="connsiteY231" fmla="*/ 248924 h 1095295"/>
                <a:gd name="connsiteX232" fmla="*/ 863089 w 5413267"/>
                <a:gd name="connsiteY232" fmla="*/ 241070 h 1095295"/>
                <a:gd name="connsiteX233" fmla="*/ 871936 w 5413267"/>
                <a:gd name="connsiteY233" fmla="*/ 239044 h 1095295"/>
                <a:gd name="connsiteX234" fmla="*/ 908266 w 5413267"/>
                <a:gd name="connsiteY234" fmla="*/ 230294 h 1095295"/>
                <a:gd name="connsiteX235" fmla="*/ 936586 w 5413267"/>
                <a:gd name="connsiteY235" fmla="*/ 222895 h 1095295"/>
                <a:gd name="connsiteX236" fmla="*/ 944597 w 5413267"/>
                <a:gd name="connsiteY236" fmla="*/ 221055 h 1095295"/>
                <a:gd name="connsiteX237" fmla="*/ 980928 w 5413267"/>
                <a:gd name="connsiteY237" fmla="*/ 213013 h 1095295"/>
                <a:gd name="connsiteX238" fmla="*/ 1017258 w 5413267"/>
                <a:gd name="connsiteY238" fmla="*/ 205589 h 1095295"/>
                <a:gd name="connsiteX239" fmla="*/ 1022514 w 5413267"/>
                <a:gd name="connsiteY239" fmla="*/ 204720 h 1095295"/>
                <a:gd name="connsiteX240" fmla="*/ 1053589 w 5413267"/>
                <a:gd name="connsiteY240" fmla="*/ 199780 h 1095295"/>
                <a:gd name="connsiteX241" fmla="*/ 1089920 w 5413267"/>
                <a:gd name="connsiteY241" fmla="*/ 196231 h 1095295"/>
                <a:gd name="connsiteX242" fmla="*/ 1126250 w 5413267"/>
                <a:gd name="connsiteY242" fmla="*/ 196219 h 1095295"/>
                <a:gd name="connsiteX243" fmla="*/ 1162581 w 5413267"/>
                <a:gd name="connsiteY243" fmla="*/ 201139 h 1095295"/>
                <a:gd name="connsiteX244" fmla="*/ 1173914 w 5413267"/>
                <a:gd name="connsiteY244" fmla="*/ 204720 h 1095295"/>
                <a:gd name="connsiteX245" fmla="*/ 1198912 w 5413267"/>
                <a:gd name="connsiteY245" fmla="*/ 213694 h 1095295"/>
                <a:gd name="connsiteX246" fmla="*/ 1214910 w 5413267"/>
                <a:gd name="connsiteY246" fmla="*/ 222895 h 1095295"/>
                <a:gd name="connsiteX247" fmla="*/ 1235242 w 5413267"/>
                <a:gd name="connsiteY247" fmla="*/ 236335 h 1095295"/>
                <a:gd name="connsiteX248" fmla="*/ 1240822 w 5413267"/>
                <a:gd name="connsiteY248" fmla="*/ 241070 h 1095295"/>
                <a:gd name="connsiteX249" fmla="*/ 1260433 w 5413267"/>
                <a:gd name="connsiteY249" fmla="*/ 259245 h 1095295"/>
                <a:gd name="connsiteX250" fmla="*/ 1271573 w 5413267"/>
                <a:gd name="connsiteY250" fmla="*/ 270916 h 1095295"/>
                <a:gd name="connsiteX251" fmla="*/ 1277141 w 5413267"/>
                <a:gd name="connsiteY251" fmla="*/ 277420 h 1095295"/>
                <a:gd name="connsiteX252" fmla="*/ 1291575 w 5413267"/>
                <a:gd name="connsiteY252" fmla="*/ 295595 h 1095295"/>
                <a:gd name="connsiteX253" fmla="*/ 1305436 w 5413267"/>
                <a:gd name="connsiteY253" fmla="*/ 313770 h 1095295"/>
                <a:gd name="connsiteX254" fmla="*/ 1307904 w 5413267"/>
                <a:gd name="connsiteY254" fmla="*/ 317295 h 1095295"/>
                <a:gd name="connsiteX255" fmla="*/ 1318238 w 5413267"/>
                <a:gd name="connsiteY255" fmla="*/ 331945 h 1095295"/>
                <a:gd name="connsiteX256" fmla="*/ 1330760 w 5413267"/>
                <a:gd name="connsiteY256" fmla="*/ 350120 h 1095295"/>
                <a:gd name="connsiteX257" fmla="*/ 1343622 w 5413267"/>
                <a:gd name="connsiteY257" fmla="*/ 368295 h 1095295"/>
                <a:gd name="connsiteX258" fmla="*/ 1344234 w 5413267"/>
                <a:gd name="connsiteY258" fmla="*/ 369275 h 1095295"/>
                <a:gd name="connsiteX259" fmla="*/ 1355759 w 5413267"/>
                <a:gd name="connsiteY259" fmla="*/ 386470 h 1095295"/>
                <a:gd name="connsiteX260" fmla="*/ 1368282 w 5413267"/>
                <a:gd name="connsiteY260" fmla="*/ 404645 h 1095295"/>
                <a:gd name="connsiteX261" fmla="*/ 1380565 w 5413267"/>
                <a:gd name="connsiteY261" fmla="*/ 422444 h 1095295"/>
                <a:gd name="connsiteX262" fmla="*/ 1380836 w 5413267"/>
                <a:gd name="connsiteY262" fmla="*/ 422820 h 1095295"/>
                <a:gd name="connsiteX263" fmla="*/ 1391034 w 5413267"/>
                <a:gd name="connsiteY263" fmla="*/ 440995 h 1095295"/>
                <a:gd name="connsiteX264" fmla="*/ 1400053 w 5413267"/>
                <a:gd name="connsiteY264" fmla="*/ 459170 h 1095295"/>
                <a:gd name="connsiteX265" fmla="*/ 1406909 w 5413267"/>
                <a:gd name="connsiteY265" fmla="*/ 477345 h 1095295"/>
                <a:gd name="connsiteX266" fmla="*/ 1409887 w 5413267"/>
                <a:gd name="connsiteY266" fmla="*/ 495520 h 1095295"/>
                <a:gd name="connsiteX267" fmla="*/ 1413049 w 5413267"/>
                <a:gd name="connsiteY267" fmla="*/ 513695 h 1095295"/>
                <a:gd name="connsiteX268" fmla="*/ 1415040 w 5413267"/>
                <a:gd name="connsiteY268" fmla="*/ 531870 h 1095295"/>
                <a:gd name="connsiteX269" fmla="*/ 1416896 w 5413267"/>
                <a:gd name="connsiteY269" fmla="*/ 541283 h 1095295"/>
                <a:gd name="connsiteX270" fmla="*/ 1418166 w 5413267"/>
                <a:gd name="connsiteY270" fmla="*/ 550045 h 1095295"/>
                <a:gd name="connsiteX271" fmla="*/ 1423822 w 5413267"/>
                <a:gd name="connsiteY271" fmla="*/ 568220 h 1095295"/>
                <a:gd name="connsiteX272" fmla="*/ 1433074 w 5413267"/>
                <a:gd name="connsiteY272" fmla="*/ 586395 h 1095295"/>
                <a:gd name="connsiteX273" fmla="*/ 1446310 w 5413267"/>
                <a:gd name="connsiteY273" fmla="*/ 604570 h 1095295"/>
                <a:gd name="connsiteX274" fmla="*/ 1453226 w 5413267"/>
                <a:gd name="connsiteY274" fmla="*/ 611712 h 1095295"/>
                <a:gd name="connsiteX275" fmla="*/ 1462586 w 5413267"/>
                <a:gd name="connsiteY275" fmla="*/ 622745 h 1095295"/>
                <a:gd name="connsiteX276" fmla="*/ 1483663 w 5413267"/>
                <a:gd name="connsiteY276" fmla="*/ 640920 h 1095295"/>
                <a:gd name="connsiteX277" fmla="*/ 1489557 w 5413267"/>
                <a:gd name="connsiteY277" fmla="*/ 645081 h 1095295"/>
                <a:gd name="connsiteX278" fmla="*/ 1510208 w 5413267"/>
                <a:gd name="connsiteY278" fmla="*/ 659095 h 1095295"/>
                <a:gd name="connsiteX279" fmla="*/ 1525888 w 5413267"/>
                <a:gd name="connsiteY279" fmla="*/ 667653 h 1095295"/>
                <a:gd name="connsiteX280" fmla="*/ 1546402 w 5413267"/>
                <a:gd name="connsiteY280" fmla="*/ 677270 h 1095295"/>
                <a:gd name="connsiteX281" fmla="*/ 1562218 w 5413267"/>
                <a:gd name="connsiteY281" fmla="*/ 683339 h 1095295"/>
                <a:gd name="connsiteX282" fmla="*/ 1598549 w 5413267"/>
                <a:gd name="connsiteY282" fmla="*/ 693338 h 1095295"/>
                <a:gd name="connsiteX283" fmla="*/ 1610613 w 5413267"/>
                <a:gd name="connsiteY283" fmla="*/ 695445 h 1095295"/>
                <a:gd name="connsiteX284" fmla="*/ 1634880 w 5413267"/>
                <a:gd name="connsiteY284" fmla="*/ 699000 h 1095295"/>
                <a:gd name="connsiteX285" fmla="*/ 1671210 w 5413267"/>
                <a:gd name="connsiteY285" fmla="*/ 702491 h 1095295"/>
                <a:gd name="connsiteX286" fmla="*/ 1707541 w 5413267"/>
                <a:gd name="connsiteY286" fmla="*/ 704377 h 1095295"/>
                <a:gd name="connsiteX287" fmla="*/ 1743872 w 5413267"/>
                <a:gd name="connsiteY287" fmla="*/ 705868 h 1095295"/>
                <a:gd name="connsiteX288" fmla="*/ 1780202 w 5413267"/>
                <a:gd name="connsiteY288" fmla="*/ 707888 h 1095295"/>
                <a:gd name="connsiteX289" fmla="*/ 1816533 w 5413267"/>
                <a:gd name="connsiteY289" fmla="*/ 710994 h 1095295"/>
                <a:gd name="connsiteX290" fmla="*/ 1838941 w 5413267"/>
                <a:gd name="connsiteY290" fmla="*/ 713620 h 1095295"/>
                <a:gd name="connsiteX291" fmla="*/ 1852864 w 5413267"/>
                <a:gd name="connsiteY291" fmla="*/ 715158 h 1095295"/>
                <a:gd name="connsiteX292" fmla="*/ 1889194 w 5413267"/>
                <a:gd name="connsiteY292" fmla="*/ 720725 h 1095295"/>
                <a:gd name="connsiteX293" fmla="*/ 1925525 w 5413267"/>
                <a:gd name="connsiteY293" fmla="*/ 727737 h 1095295"/>
                <a:gd name="connsiteX294" fmla="*/ 1943798 w 5413267"/>
                <a:gd name="connsiteY294" fmla="*/ 731795 h 1095295"/>
                <a:gd name="connsiteX295" fmla="*/ 1961855 w 5413267"/>
                <a:gd name="connsiteY295" fmla="*/ 735790 h 1095295"/>
                <a:gd name="connsiteX296" fmla="*/ 1998186 w 5413267"/>
                <a:gd name="connsiteY296" fmla="*/ 744425 h 1095295"/>
                <a:gd name="connsiteX297" fmla="*/ 2022191 w 5413267"/>
                <a:gd name="connsiteY297" fmla="*/ 749970 h 1095295"/>
                <a:gd name="connsiteX298" fmla="*/ 2034517 w 5413267"/>
                <a:gd name="connsiteY298" fmla="*/ 752801 h 1095295"/>
                <a:gd name="connsiteX299" fmla="*/ 2070848 w 5413267"/>
                <a:gd name="connsiteY299" fmla="*/ 759623 h 1095295"/>
                <a:gd name="connsiteX300" fmla="*/ 2107178 w 5413267"/>
                <a:gd name="connsiteY300" fmla="*/ 763854 h 1095295"/>
                <a:gd name="connsiteX301" fmla="*/ 2143509 w 5413267"/>
                <a:gd name="connsiteY301" fmla="*/ 764250 h 1095295"/>
                <a:gd name="connsiteX302" fmla="*/ 2179839 w 5413267"/>
                <a:gd name="connsiteY302" fmla="*/ 759645 h 1095295"/>
                <a:gd name="connsiteX303" fmla="*/ 2214702 w 5413267"/>
                <a:gd name="connsiteY303" fmla="*/ 749970 h 1095295"/>
                <a:gd name="connsiteX304" fmla="*/ 2216170 w 5413267"/>
                <a:gd name="connsiteY304" fmla="*/ 749481 h 1095295"/>
                <a:gd name="connsiteX305" fmla="*/ 2252501 w 5413267"/>
                <a:gd name="connsiteY305" fmla="*/ 732017 h 1095295"/>
                <a:gd name="connsiteX306" fmla="*/ 2252872 w 5413267"/>
                <a:gd name="connsiteY306" fmla="*/ 731795 h 1095295"/>
                <a:gd name="connsiteX307" fmla="*/ 2277180 w 5413267"/>
                <a:gd name="connsiteY307" fmla="*/ 713620 h 1095295"/>
                <a:gd name="connsiteX308" fmla="*/ 2288832 w 5413267"/>
                <a:gd name="connsiteY308" fmla="*/ 702302 h 1095295"/>
                <a:gd name="connsiteX309" fmla="*/ 2295298 w 5413267"/>
                <a:gd name="connsiteY309" fmla="*/ 695445 h 1095295"/>
                <a:gd name="connsiteX310" fmla="*/ 2306731 w 5413267"/>
                <a:gd name="connsiteY310" fmla="*/ 677270 h 1095295"/>
                <a:gd name="connsiteX311" fmla="*/ 2313440 w 5413267"/>
                <a:gd name="connsiteY311" fmla="*/ 659095 h 1095295"/>
                <a:gd name="connsiteX312" fmla="*/ 2315042 w 5413267"/>
                <a:gd name="connsiteY312" fmla="*/ 640920 h 1095295"/>
                <a:gd name="connsiteX313" fmla="*/ 2312610 w 5413267"/>
                <a:gd name="connsiteY313" fmla="*/ 622745 h 1095295"/>
                <a:gd name="connsiteX314" fmla="*/ 2306370 w 5413267"/>
                <a:gd name="connsiteY314" fmla="*/ 604570 h 1095295"/>
                <a:gd name="connsiteX315" fmla="*/ 2297173 w 5413267"/>
                <a:gd name="connsiteY315" fmla="*/ 586395 h 1095295"/>
                <a:gd name="connsiteX316" fmla="*/ 2288832 w 5413267"/>
                <a:gd name="connsiteY316" fmla="*/ 572241 h 1095295"/>
                <a:gd name="connsiteX317" fmla="*/ 2286459 w 5413267"/>
                <a:gd name="connsiteY317" fmla="*/ 568220 h 1095295"/>
                <a:gd name="connsiteX318" fmla="*/ 2275538 w 5413267"/>
                <a:gd name="connsiteY318" fmla="*/ 550045 h 1095295"/>
                <a:gd name="connsiteX319" fmla="*/ 2265183 w 5413267"/>
                <a:gd name="connsiteY319" fmla="*/ 531870 h 1095295"/>
                <a:gd name="connsiteX320" fmla="*/ 2256601 w 5413267"/>
                <a:gd name="connsiteY320" fmla="*/ 513695 h 1095295"/>
                <a:gd name="connsiteX321" fmla="*/ 2252501 w 5413267"/>
                <a:gd name="connsiteY321" fmla="*/ 500821 h 1095295"/>
                <a:gd name="connsiteX322" fmla="*/ 2250787 w 5413267"/>
                <a:gd name="connsiteY322" fmla="*/ 495520 h 1095295"/>
                <a:gd name="connsiteX323" fmla="*/ 2248110 w 5413267"/>
                <a:gd name="connsiteY323" fmla="*/ 477345 h 1095295"/>
                <a:gd name="connsiteX324" fmla="*/ 2251707 w 5413267"/>
                <a:gd name="connsiteY324" fmla="*/ 459170 h 1095295"/>
                <a:gd name="connsiteX325" fmla="*/ 2252501 w 5413267"/>
                <a:gd name="connsiteY325" fmla="*/ 457626 h 1095295"/>
                <a:gd name="connsiteX326" fmla="*/ 2262680 w 5413267"/>
                <a:gd name="connsiteY326" fmla="*/ 440995 h 1095295"/>
                <a:gd name="connsiteX327" fmla="*/ 2286106 w 5413267"/>
                <a:gd name="connsiteY327" fmla="*/ 422820 h 1095295"/>
                <a:gd name="connsiteX328" fmla="*/ 2288832 w 5413267"/>
                <a:gd name="connsiteY328" fmla="*/ 421469 h 1095295"/>
                <a:gd name="connsiteX329" fmla="*/ 2325162 w 5413267"/>
                <a:gd name="connsiteY329" fmla="*/ 406703 h 1095295"/>
                <a:gd name="connsiteX330" fmla="*/ 2331282 w 5413267"/>
                <a:gd name="connsiteY330" fmla="*/ 404645 h 1095295"/>
                <a:gd name="connsiteX331" fmla="*/ 2361493 w 5413267"/>
                <a:gd name="connsiteY331" fmla="*/ 397093 h 1095295"/>
                <a:gd name="connsiteX332" fmla="*/ 2397824 w 5413267"/>
                <a:gd name="connsiteY332" fmla="*/ 389104 h 1095295"/>
                <a:gd name="connsiteX333" fmla="*/ 2410960 w 5413267"/>
                <a:gd name="connsiteY333" fmla="*/ 386470 h 1095295"/>
                <a:gd name="connsiteX334" fmla="*/ 2434154 w 5413267"/>
                <a:gd name="connsiteY334" fmla="*/ 382485 h 1095295"/>
                <a:gd name="connsiteX335" fmla="*/ 2470485 w 5413267"/>
                <a:gd name="connsiteY335" fmla="*/ 376941 h 1095295"/>
                <a:gd name="connsiteX336" fmla="*/ 2506815 w 5413267"/>
                <a:gd name="connsiteY336" fmla="*/ 372336 h 1095295"/>
                <a:gd name="connsiteX337" fmla="*/ 2543146 w 5413267"/>
                <a:gd name="connsiteY337" fmla="*/ 368844 h 1095295"/>
                <a:gd name="connsiteX338" fmla="*/ 2554680 w 5413267"/>
                <a:gd name="connsiteY338" fmla="*/ 368295 h 1095295"/>
                <a:gd name="connsiteX339" fmla="*/ 2579477 w 5413267"/>
                <a:gd name="connsiteY339" fmla="*/ 367137 h 1095295"/>
                <a:gd name="connsiteX340" fmla="*/ 2615808 w 5413267"/>
                <a:gd name="connsiteY340" fmla="*/ 367917 h 1095295"/>
                <a:gd name="connsiteX341" fmla="*/ 2619321 w 5413267"/>
                <a:gd name="connsiteY341" fmla="*/ 368295 h 1095295"/>
                <a:gd name="connsiteX342" fmla="*/ 2652138 w 5413267"/>
                <a:gd name="connsiteY342" fmla="*/ 372001 h 1095295"/>
                <a:gd name="connsiteX343" fmla="*/ 2688469 w 5413267"/>
                <a:gd name="connsiteY343" fmla="*/ 379997 h 1095295"/>
                <a:gd name="connsiteX344" fmla="*/ 2707810 w 5413267"/>
                <a:gd name="connsiteY344" fmla="*/ 386470 h 1095295"/>
                <a:gd name="connsiteX345" fmla="*/ 2724799 w 5413267"/>
                <a:gd name="connsiteY345" fmla="*/ 392432 h 1095295"/>
                <a:gd name="connsiteX346" fmla="*/ 2751654 w 5413267"/>
                <a:gd name="connsiteY346" fmla="*/ 404645 h 1095295"/>
                <a:gd name="connsiteX347" fmla="*/ 2761130 w 5413267"/>
                <a:gd name="connsiteY347" fmla="*/ 409162 h 1095295"/>
                <a:gd name="connsiteX348" fmla="*/ 2785500 w 5413267"/>
                <a:gd name="connsiteY348" fmla="*/ 422820 h 1095295"/>
                <a:gd name="connsiteX349" fmla="*/ 2797461 w 5413267"/>
                <a:gd name="connsiteY349" fmla="*/ 429784 h 1095295"/>
                <a:gd name="connsiteX350" fmla="*/ 2815825 w 5413267"/>
                <a:gd name="connsiteY350" fmla="*/ 440995 h 1095295"/>
                <a:gd name="connsiteX351" fmla="*/ 2833791 w 5413267"/>
                <a:gd name="connsiteY351" fmla="*/ 452557 h 1095295"/>
                <a:gd name="connsiteX352" fmla="*/ 2844468 w 5413267"/>
                <a:gd name="connsiteY352" fmla="*/ 459170 h 1095295"/>
                <a:gd name="connsiteX353" fmla="*/ 2870122 w 5413267"/>
                <a:gd name="connsiteY353" fmla="*/ 475972 h 1095295"/>
                <a:gd name="connsiteX354" fmla="*/ 2872463 w 5413267"/>
                <a:gd name="connsiteY354" fmla="*/ 477345 h 1095295"/>
                <a:gd name="connsiteX355" fmla="*/ 2902954 w 5413267"/>
                <a:gd name="connsiteY355" fmla="*/ 495520 h 1095295"/>
                <a:gd name="connsiteX356" fmla="*/ 2906453 w 5413267"/>
                <a:gd name="connsiteY356" fmla="*/ 497754 h 1095295"/>
                <a:gd name="connsiteX357" fmla="*/ 2934464 w 5413267"/>
                <a:gd name="connsiteY357" fmla="*/ 513695 h 1095295"/>
                <a:gd name="connsiteX358" fmla="*/ 2942783 w 5413267"/>
                <a:gd name="connsiteY358" fmla="*/ 518725 h 1095295"/>
                <a:gd name="connsiteX359" fmla="*/ 2969292 w 5413267"/>
                <a:gd name="connsiteY359" fmla="*/ 531870 h 1095295"/>
                <a:gd name="connsiteX360" fmla="*/ 2979114 w 5413267"/>
                <a:gd name="connsiteY360" fmla="*/ 537302 h 1095295"/>
                <a:gd name="connsiteX361" fmla="*/ 3005703 w 5413267"/>
                <a:gd name="connsiteY361" fmla="*/ 550045 h 1095295"/>
                <a:gd name="connsiteX362" fmla="*/ 3015445 w 5413267"/>
                <a:gd name="connsiteY362" fmla="*/ 555318 h 1095295"/>
                <a:gd name="connsiteX363" fmla="*/ 3042383 w 5413267"/>
                <a:gd name="connsiteY363" fmla="*/ 568220 h 1095295"/>
                <a:gd name="connsiteX364" fmla="*/ 3051775 w 5413267"/>
                <a:gd name="connsiteY364" fmla="*/ 573895 h 1095295"/>
                <a:gd name="connsiteX365" fmla="*/ 3074082 w 5413267"/>
                <a:gd name="connsiteY365" fmla="*/ 586395 h 1095295"/>
                <a:gd name="connsiteX366" fmla="*/ 3088106 w 5413267"/>
                <a:gd name="connsiteY366" fmla="*/ 596882 h 1095295"/>
                <a:gd name="connsiteX367" fmla="*/ 3098316 w 5413267"/>
                <a:gd name="connsiteY367" fmla="*/ 604570 h 1095295"/>
                <a:gd name="connsiteX368" fmla="*/ 3116824 w 5413267"/>
                <a:gd name="connsiteY368" fmla="*/ 622745 h 1095295"/>
                <a:gd name="connsiteX369" fmla="*/ 3124437 w 5413267"/>
                <a:gd name="connsiteY369" fmla="*/ 633736 h 1095295"/>
                <a:gd name="connsiteX370" fmla="*/ 3129274 w 5413267"/>
                <a:gd name="connsiteY370" fmla="*/ 640920 h 1095295"/>
                <a:gd name="connsiteX371" fmla="*/ 3137483 w 5413267"/>
                <a:gd name="connsiteY371" fmla="*/ 659095 h 1095295"/>
                <a:gd name="connsiteX372" fmla="*/ 3141257 w 5413267"/>
                <a:gd name="connsiteY372" fmla="*/ 677270 h 1095295"/>
                <a:gd name="connsiteX373" fmla="*/ 3140227 w 5413267"/>
                <a:gd name="connsiteY373" fmla="*/ 695445 h 1095295"/>
                <a:gd name="connsiteX374" fmla="*/ 3134559 w 5413267"/>
                <a:gd name="connsiteY374" fmla="*/ 713620 h 1095295"/>
                <a:gd name="connsiteX375" fmla="*/ 3124437 w 5413267"/>
                <a:gd name="connsiteY375" fmla="*/ 727246 h 1095295"/>
                <a:gd name="connsiteX376" fmla="*/ 3120760 w 5413267"/>
                <a:gd name="connsiteY376" fmla="*/ 731795 h 1095295"/>
                <a:gd name="connsiteX377" fmla="*/ 3097085 w 5413267"/>
                <a:gd name="connsiteY377" fmla="*/ 749970 h 1095295"/>
                <a:gd name="connsiteX378" fmla="*/ 3088106 w 5413267"/>
                <a:gd name="connsiteY378" fmla="*/ 755114 h 1095295"/>
                <a:gd name="connsiteX379" fmla="*/ 3062704 w 5413267"/>
                <a:gd name="connsiteY379" fmla="*/ 768145 h 1095295"/>
                <a:gd name="connsiteX380" fmla="*/ 3051775 w 5413267"/>
                <a:gd name="connsiteY380" fmla="*/ 772487 h 1095295"/>
                <a:gd name="connsiteX381" fmla="*/ 3015445 w 5413267"/>
                <a:gd name="connsiteY381" fmla="*/ 786240 h 1095295"/>
                <a:gd name="connsiteX382" fmla="*/ 3015216 w 5413267"/>
                <a:gd name="connsiteY382" fmla="*/ 786320 h 1095295"/>
                <a:gd name="connsiteX383" fmla="*/ 2979114 w 5413267"/>
                <a:gd name="connsiteY383" fmla="*/ 797985 h 1095295"/>
                <a:gd name="connsiteX384" fmla="*/ 2960043 w 5413267"/>
                <a:gd name="connsiteY384" fmla="*/ 804495 h 1095295"/>
                <a:gd name="connsiteX385" fmla="*/ 2942783 w 5413267"/>
                <a:gd name="connsiteY385" fmla="*/ 810768 h 1095295"/>
                <a:gd name="connsiteX386" fmla="*/ 2916347 w 5413267"/>
                <a:gd name="connsiteY386" fmla="*/ 822670 h 1095295"/>
                <a:gd name="connsiteX387" fmla="*/ 2906453 w 5413267"/>
                <a:gd name="connsiteY387" fmla="*/ 828146 h 1095295"/>
                <a:gd name="connsiteX388" fmla="*/ 2888996 w 5413267"/>
                <a:gd name="connsiteY388" fmla="*/ 840845 h 1095295"/>
                <a:gd name="connsiteX389" fmla="*/ 2872447 w 5413267"/>
                <a:gd name="connsiteY389" fmla="*/ 859020 h 1095295"/>
                <a:gd name="connsiteX390" fmla="*/ 2870122 w 5413267"/>
                <a:gd name="connsiteY390" fmla="*/ 863754 h 1095295"/>
                <a:gd name="connsiteX391" fmla="*/ 2865174 w 5413267"/>
                <a:gd name="connsiteY391" fmla="*/ 877195 h 1095295"/>
                <a:gd name="connsiteX392" fmla="*/ 2863137 w 5413267"/>
                <a:gd name="connsiteY392" fmla="*/ 895370 h 1095295"/>
                <a:gd name="connsiteX393" fmla="*/ 2866131 w 5413267"/>
                <a:gd name="connsiteY393" fmla="*/ 913545 h 1095295"/>
                <a:gd name="connsiteX394" fmla="*/ 2870122 w 5413267"/>
                <a:gd name="connsiteY394" fmla="*/ 922975 h 1095295"/>
                <a:gd name="connsiteX395" fmla="*/ 2874247 w 5413267"/>
                <a:gd name="connsiteY395" fmla="*/ 931720 h 1095295"/>
                <a:gd name="connsiteX396" fmla="*/ 2886431 w 5413267"/>
                <a:gd name="connsiteY396" fmla="*/ 949895 h 1095295"/>
                <a:gd name="connsiteX397" fmla="*/ 2902459 w 5413267"/>
                <a:gd name="connsiteY397" fmla="*/ 968070 h 1095295"/>
                <a:gd name="connsiteX398" fmla="*/ 2906453 w 5413267"/>
                <a:gd name="connsiteY398" fmla="*/ 971870 h 1095295"/>
                <a:gd name="connsiteX399" fmla="*/ 2922398 w 5413267"/>
                <a:gd name="connsiteY399" fmla="*/ 986245 h 1095295"/>
                <a:gd name="connsiteX400" fmla="*/ 2942783 w 5413267"/>
                <a:gd name="connsiteY400" fmla="*/ 1003073 h 1095295"/>
                <a:gd name="connsiteX401" fmla="*/ 2944483 w 5413267"/>
                <a:gd name="connsiteY401" fmla="*/ 1004420 h 1095295"/>
                <a:gd name="connsiteX402" fmla="*/ 2969139 w 5413267"/>
                <a:gd name="connsiteY402" fmla="*/ 1022595 h 1095295"/>
                <a:gd name="connsiteX403" fmla="*/ 2979114 w 5413267"/>
                <a:gd name="connsiteY403" fmla="*/ 1029908 h 1095295"/>
                <a:gd name="connsiteX404" fmla="*/ 2994171 w 5413267"/>
                <a:gd name="connsiteY404" fmla="*/ 1040770 h 1095295"/>
                <a:gd name="connsiteX405" fmla="*/ 3015445 w 5413267"/>
                <a:gd name="connsiteY405" fmla="*/ 1056483 h 1095295"/>
                <a:gd name="connsiteX406" fmla="*/ 3018964 w 5413267"/>
                <a:gd name="connsiteY406" fmla="*/ 1058945 h 1095295"/>
                <a:gd name="connsiteX407" fmla="*/ 3044114 w 5413267"/>
                <a:gd name="connsiteY407" fmla="*/ 1077120 h 1095295"/>
                <a:gd name="connsiteX408" fmla="*/ 3051775 w 5413267"/>
                <a:gd name="connsiteY408" fmla="*/ 1083046 h 1095295"/>
                <a:gd name="connsiteX409" fmla="*/ 3068743 w 5413267"/>
                <a:gd name="connsiteY409" fmla="*/ 1095295 h 1095295"/>
                <a:gd name="connsiteX410" fmla="*/ 871936 w 5413267"/>
                <a:gd name="connsiteY410" fmla="*/ 895429 h 1095295"/>
                <a:gd name="connsiteX411" fmla="*/ 908266 w 5413267"/>
                <a:gd name="connsiteY411" fmla="*/ 902368 h 1095295"/>
                <a:gd name="connsiteX412" fmla="*/ 944597 w 5413267"/>
                <a:gd name="connsiteY412" fmla="*/ 904103 h 1095295"/>
                <a:gd name="connsiteX413" fmla="*/ 980928 w 5413267"/>
                <a:gd name="connsiteY413" fmla="*/ 899943 h 1095295"/>
                <a:gd name="connsiteX414" fmla="*/ 995974 w 5413267"/>
                <a:gd name="connsiteY414" fmla="*/ 895370 h 1095295"/>
                <a:gd name="connsiteX415" fmla="*/ 1017258 w 5413267"/>
                <a:gd name="connsiteY415" fmla="*/ 887836 h 1095295"/>
                <a:gd name="connsiteX416" fmla="*/ 1035274 w 5413267"/>
                <a:gd name="connsiteY416" fmla="*/ 877195 h 1095295"/>
                <a:gd name="connsiteX417" fmla="*/ 1053589 w 5413267"/>
                <a:gd name="connsiteY417" fmla="*/ 864173 h 1095295"/>
                <a:gd name="connsiteX418" fmla="*/ 1058948 w 5413267"/>
                <a:gd name="connsiteY418" fmla="*/ 859020 h 1095295"/>
                <a:gd name="connsiteX419" fmla="*/ 1075285 w 5413267"/>
                <a:gd name="connsiteY419" fmla="*/ 840845 h 1095295"/>
                <a:gd name="connsiteX420" fmla="*/ 1089435 w 5413267"/>
                <a:gd name="connsiteY420" fmla="*/ 822670 h 1095295"/>
                <a:gd name="connsiteX421" fmla="*/ 1089920 w 5413267"/>
                <a:gd name="connsiteY421" fmla="*/ 821966 h 1095295"/>
                <a:gd name="connsiteX422" fmla="*/ 1100273 w 5413267"/>
                <a:gd name="connsiteY422" fmla="*/ 804495 h 1095295"/>
                <a:gd name="connsiteX423" fmla="*/ 1110475 w 5413267"/>
                <a:gd name="connsiteY423" fmla="*/ 786320 h 1095295"/>
                <a:gd name="connsiteX424" fmla="*/ 1120573 w 5413267"/>
                <a:gd name="connsiteY424" fmla="*/ 768145 h 1095295"/>
                <a:gd name="connsiteX425" fmla="*/ 1126250 w 5413267"/>
                <a:gd name="connsiteY425" fmla="*/ 758000 h 1095295"/>
                <a:gd name="connsiteX426" fmla="*/ 1130694 w 5413267"/>
                <a:gd name="connsiteY426" fmla="*/ 749970 h 1095295"/>
                <a:gd name="connsiteX427" fmla="*/ 1141089 w 5413267"/>
                <a:gd name="connsiteY427" fmla="*/ 731795 h 1095295"/>
                <a:gd name="connsiteX428" fmla="*/ 1151897 w 5413267"/>
                <a:gd name="connsiteY428" fmla="*/ 713620 h 1095295"/>
                <a:gd name="connsiteX429" fmla="*/ 1162581 w 5413267"/>
                <a:gd name="connsiteY429" fmla="*/ 696216 h 1095295"/>
                <a:gd name="connsiteX430" fmla="*/ 1163117 w 5413267"/>
                <a:gd name="connsiteY430" fmla="*/ 695445 h 1095295"/>
                <a:gd name="connsiteX431" fmla="*/ 1176094 w 5413267"/>
                <a:gd name="connsiteY431" fmla="*/ 677270 h 1095295"/>
                <a:gd name="connsiteX432" fmla="*/ 1188491 w 5413267"/>
                <a:gd name="connsiteY432" fmla="*/ 659095 h 1095295"/>
                <a:gd name="connsiteX433" fmla="*/ 1198912 w 5413267"/>
                <a:gd name="connsiteY433" fmla="*/ 643169 h 1095295"/>
                <a:gd name="connsiteX434" fmla="*/ 1200829 w 5413267"/>
                <a:gd name="connsiteY434" fmla="*/ 640920 h 1095295"/>
                <a:gd name="connsiteX435" fmla="*/ 1214189 w 5413267"/>
                <a:gd name="connsiteY435" fmla="*/ 622745 h 1095295"/>
                <a:gd name="connsiteX436" fmla="*/ 1225531 w 5413267"/>
                <a:gd name="connsiteY436" fmla="*/ 604570 h 1095295"/>
                <a:gd name="connsiteX437" fmla="*/ 1233820 w 5413267"/>
                <a:gd name="connsiteY437" fmla="*/ 586395 h 1095295"/>
                <a:gd name="connsiteX438" fmla="*/ 1235242 w 5413267"/>
                <a:gd name="connsiteY438" fmla="*/ 580530 h 1095295"/>
                <a:gd name="connsiteX439" fmla="*/ 1240012 w 5413267"/>
                <a:gd name="connsiteY439" fmla="*/ 568220 h 1095295"/>
                <a:gd name="connsiteX440" fmla="*/ 1238222 w 5413267"/>
                <a:gd name="connsiteY440" fmla="*/ 550045 h 1095295"/>
                <a:gd name="connsiteX441" fmla="*/ 1235242 w 5413267"/>
                <a:gd name="connsiteY441" fmla="*/ 544093 h 1095295"/>
                <a:gd name="connsiteX442" fmla="*/ 1230638 w 5413267"/>
                <a:gd name="connsiteY442" fmla="*/ 531870 h 1095295"/>
                <a:gd name="connsiteX443" fmla="*/ 1213513 w 5413267"/>
                <a:gd name="connsiteY443" fmla="*/ 513695 h 1095295"/>
                <a:gd name="connsiteX444" fmla="*/ 1198912 w 5413267"/>
                <a:gd name="connsiteY444" fmla="*/ 505117 h 1095295"/>
                <a:gd name="connsiteX445" fmla="*/ 1183779 w 5413267"/>
                <a:gd name="connsiteY445" fmla="*/ 495520 h 1095295"/>
                <a:gd name="connsiteX446" fmla="*/ 1162581 w 5413267"/>
                <a:gd name="connsiteY446" fmla="*/ 486771 h 1095295"/>
                <a:gd name="connsiteX447" fmla="*/ 1138800 w 5413267"/>
                <a:gd name="connsiteY447" fmla="*/ 477345 h 1095295"/>
                <a:gd name="connsiteX448" fmla="*/ 1126250 w 5413267"/>
                <a:gd name="connsiteY448" fmla="*/ 473473 h 1095295"/>
                <a:gd name="connsiteX449" fmla="*/ 1089920 w 5413267"/>
                <a:gd name="connsiteY449" fmla="*/ 462982 h 1095295"/>
                <a:gd name="connsiteX450" fmla="*/ 1075703 w 5413267"/>
                <a:gd name="connsiteY450" fmla="*/ 459170 h 1095295"/>
                <a:gd name="connsiteX451" fmla="*/ 1053589 w 5413267"/>
                <a:gd name="connsiteY451" fmla="*/ 453892 h 1095295"/>
                <a:gd name="connsiteX452" fmla="*/ 1017258 w 5413267"/>
                <a:gd name="connsiteY452" fmla="*/ 445718 h 1095295"/>
                <a:gd name="connsiteX453" fmla="*/ 991932 w 5413267"/>
                <a:gd name="connsiteY453" fmla="*/ 440995 h 1095295"/>
                <a:gd name="connsiteX454" fmla="*/ 980928 w 5413267"/>
                <a:gd name="connsiteY454" fmla="*/ 438866 h 1095295"/>
                <a:gd name="connsiteX455" fmla="*/ 944597 w 5413267"/>
                <a:gd name="connsiteY455" fmla="*/ 432762 h 1095295"/>
                <a:gd name="connsiteX456" fmla="*/ 908266 w 5413267"/>
                <a:gd name="connsiteY456" fmla="*/ 428256 h 1095295"/>
                <a:gd name="connsiteX457" fmla="*/ 871936 w 5413267"/>
                <a:gd name="connsiteY457" fmla="*/ 425882 h 1095295"/>
                <a:gd name="connsiteX458" fmla="*/ 835605 w 5413267"/>
                <a:gd name="connsiteY458" fmla="*/ 426329 h 1095295"/>
                <a:gd name="connsiteX459" fmla="*/ 799274 w 5413267"/>
                <a:gd name="connsiteY459" fmla="*/ 431131 h 1095295"/>
                <a:gd name="connsiteX460" fmla="*/ 768575 w 5413267"/>
                <a:gd name="connsiteY460" fmla="*/ 440995 h 1095295"/>
                <a:gd name="connsiteX461" fmla="*/ 762944 w 5413267"/>
                <a:gd name="connsiteY461" fmla="*/ 443171 h 1095295"/>
                <a:gd name="connsiteX462" fmla="*/ 735296 w 5413267"/>
                <a:gd name="connsiteY462" fmla="*/ 459170 h 1095295"/>
                <a:gd name="connsiteX463" fmla="*/ 726613 w 5413267"/>
                <a:gd name="connsiteY463" fmla="*/ 465844 h 1095295"/>
                <a:gd name="connsiteX464" fmla="*/ 713961 w 5413267"/>
                <a:gd name="connsiteY464" fmla="*/ 477345 h 1095295"/>
                <a:gd name="connsiteX465" fmla="*/ 699322 w 5413267"/>
                <a:gd name="connsiteY465" fmla="*/ 495520 h 1095295"/>
                <a:gd name="connsiteX466" fmla="*/ 690283 w 5413267"/>
                <a:gd name="connsiteY466" fmla="*/ 510368 h 1095295"/>
                <a:gd name="connsiteX467" fmla="*/ 688126 w 5413267"/>
                <a:gd name="connsiteY467" fmla="*/ 513695 h 1095295"/>
                <a:gd name="connsiteX468" fmla="*/ 678892 w 5413267"/>
                <a:gd name="connsiteY468" fmla="*/ 531870 h 1095295"/>
                <a:gd name="connsiteX469" fmla="*/ 671471 w 5413267"/>
                <a:gd name="connsiteY469" fmla="*/ 550045 h 1095295"/>
                <a:gd name="connsiteX470" fmla="*/ 666618 w 5413267"/>
                <a:gd name="connsiteY470" fmla="*/ 568220 h 1095295"/>
                <a:gd name="connsiteX471" fmla="*/ 662560 w 5413267"/>
                <a:gd name="connsiteY471" fmla="*/ 586395 h 1095295"/>
                <a:gd name="connsiteX472" fmla="*/ 660655 w 5413267"/>
                <a:gd name="connsiteY472" fmla="*/ 604570 h 1095295"/>
                <a:gd name="connsiteX473" fmla="*/ 659514 w 5413267"/>
                <a:gd name="connsiteY473" fmla="*/ 622745 h 1095295"/>
                <a:gd name="connsiteX474" fmla="*/ 659870 w 5413267"/>
                <a:gd name="connsiteY474" fmla="*/ 640920 h 1095295"/>
                <a:gd name="connsiteX475" fmla="*/ 661475 w 5413267"/>
                <a:gd name="connsiteY475" fmla="*/ 659095 h 1095295"/>
                <a:gd name="connsiteX476" fmla="*/ 664128 w 5413267"/>
                <a:gd name="connsiteY476" fmla="*/ 677270 h 1095295"/>
                <a:gd name="connsiteX477" fmla="*/ 668228 w 5413267"/>
                <a:gd name="connsiteY477" fmla="*/ 695445 h 1095295"/>
                <a:gd name="connsiteX478" fmla="*/ 673967 w 5413267"/>
                <a:gd name="connsiteY478" fmla="*/ 713620 h 1095295"/>
                <a:gd name="connsiteX479" fmla="*/ 681799 w 5413267"/>
                <a:gd name="connsiteY479" fmla="*/ 731795 h 1095295"/>
                <a:gd name="connsiteX480" fmla="*/ 690283 w 5413267"/>
                <a:gd name="connsiteY480" fmla="*/ 747822 h 1095295"/>
                <a:gd name="connsiteX481" fmla="*/ 691132 w 5413267"/>
                <a:gd name="connsiteY481" fmla="*/ 749970 h 1095295"/>
                <a:gd name="connsiteX482" fmla="*/ 700350 w 5413267"/>
                <a:gd name="connsiteY482" fmla="*/ 768145 h 1095295"/>
                <a:gd name="connsiteX483" fmla="*/ 712285 w 5413267"/>
                <a:gd name="connsiteY483" fmla="*/ 786320 h 1095295"/>
                <a:gd name="connsiteX484" fmla="*/ 726613 w 5413267"/>
                <a:gd name="connsiteY484" fmla="*/ 802934 h 1095295"/>
                <a:gd name="connsiteX485" fmla="*/ 727749 w 5413267"/>
                <a:gd name="connsiteY485" fmla="*/ 804495 h 1095295"/>
                <a:gd name="connsiteX486" fmla="*/ 744174 w 5413267"/>
                <a:gd name="connsiteY486" fmla="*/ 822670 h 1095295"/>
                <a:gd name="connsiteX487" fmla="*/ 762944 w 5413267"/>
                <a:gd name="connsiteY487" fmla="*/ 838668 h 1095295"/>
                <a:gd name="connsiteX488" fmla="*/ 765307 w 5413267"/>
                <a:gd name="connsiteY488" fmla="*/ 840845 h 1095295"/>
                <a:gd name="connsiteX489" fmla="*/ 790218 w 5413267"/>
                <a:gd name="connsiteY489" fmla="*/ 859020 h 1095295"/>
                <a:gd name="connsiteX490" fmla="*/ 799274 w 5413267"/>
                <a:gd name="connsiteY490" fmla="*/ 864163 h 1095295"/>
                <a:gd name="connsiteX491" fmla="*/ 823415 w 5413267"/>
                <a:gd name="connsiteY491" fmla="*/ 877195 h 1095295"/>
                <a:gd name="connsiteX492" fmla="*/ 835605 w 5413267"/>
                <a:gd name="connsiteY492" fmla="*/ 882563 h 1095295"/>
                <a:gd name="connsiteX493" fmla="*/ 871739 w 5413267"/>
                <a:gd name="connsiteY493" fmla="*/ 895370 h 1095295"/>
                <a:gd name="connsiteX494" fmla="*/ 871936 w 5413267"/>
                <a:gd name="connsiteY494" fmla="*/ 895429 h 1095295"/>
                <a:gd name="connsiteX495" fmla="*/ 3633066 w 5413267"/>
                <a:gd name="connsiteY495" fmla="*/ 587392 h 1095295"/>
                <a:gd name="connsiteX496" fmla="*/ 3627170 w 5413267"/>
                <a:gd name="connsiteY496" fmla="*/ 586395 h 1095295"/>
                <a:gd name="connsiteX497" fmla="*/ 3596735 w 5413267"/>
                <a:gd name="connsiteY497" fmla="*/ 584361 h 1095295"/>
                <a:gd name="connsiteX498" fmla="*/ 3560405 w 5413267"/>
                <a:gd name="connsiteY498" fmla="*/ 577867 h 1095295"/>
                <a:gd name="connsiteX499" fmla="*/ 3524074 w 5413267"/>
                <a:gd name="connsiteY499" fmla="*/ 568750 h 1095295"/>
                <a:gd name="connsiteX500" fmla="*/ 3522446 w 5413267"/>
                <a:gd name="connsiteY500" fmla="*/ 568220 h 1095295"/>
                <a:gd name="connsiteX501" fmla="*/ 3487743 w 5413267"/>
                <a:gd name="connsiteY501" fmla="*/ 560439 h 1095295"/>
                <a:gd name="connsiteX502" fmla="*/ 3451412 w 5413267"/>
                <a:gd name="connsiteY502" fmla="*/ 550829 h 1095295"/>
                <a:gd name="connsiteX503" fmla="*/ 3448775 w 5413267"/>
                <a:gd name="connsiteY503" fmla="*/ 550045 h 1095295"/>
                <a:gd name="connsiteX504" fmla="*/ 3415082 w 5413267"/>
                <a:gd name="connsiteY504" fmla="*/ 541636 h 1095295"/>
                <a:gd name="connsiteX505" fmla="*/ 3380755 w 5413267"/>
                <a:gd name="connsiteY505" fmla="*/ 531870 h 1095295"/>
                <a:gd name="connsiteX506" fmla="*/ 3378751 w 5413267"/>
                <a:gd name="connsiteY506" fmla="*/ 531312 h 1095295"/>
                <a:gd name="connsiteX507" fmla="*/ 3342420 w 5413267"/>
                <a:gd name="connsiteY507" fmla="*/ 519905 h 1095295"/>
                <a:gd name="connsiteX508" fmla="*/ 3324890 w 5413267"/>
                <a:gd name="connsiteY508" fmla="*/ 513695 h 1095295"/>
                <a:gd name="connsiteX509" fmla="*/ 3306090 w 5413267"/>
                <a:gd name="connsiteY509" fmla="*/ 506395 h 1095295"/>
                <a:gd name="connsiteX510" fmla="*/ 3284501 w 5413267"/>
                <a:gd name="connsiteY510" fmla="*/ 495520 h 1095295"/>
                <a:gd name="connsiteX511" fmla="*/ 3269759 w 5413267"/>
                <a:gd name="connsiteY511" fmla="*/ 486783 h 1095295"/>
                <a:gd name="connsiteX512" fmla="*/ 3256463 w 5413267"/>
                <a:gd name="connsiteY512" fmla="*/ 477345 h 1095295"/>
                <a:gd name="connsiteX513" fmla="*/ 3236041 w 5413267"/>
                <a:gd name="connsiteY513" fmla="*/ 459170 h 1095295"/>
                <a:gd name="connsiteX514" fmla="*/ 3233429 w 5413267"/>
                <a:gd name="connsiteY514" fmla="*/ 456437 h 1095295"/>
                <a:gd name="connsiteX515" fmla="*/ 3221014 w 5413267"/>
                <a:gd name="connsiteY515" fmla="*/ 440995 h 1095295"/>
                <a:gd name="connsiteX516" fmla="*/ 3209176 w 5413267"/>
                <a:gd name="connsiteY516" fmla="*/ 422820 h 1095295"/>
                <a:gd name="connsiteX517" fmla="*/ 3199164 w 5413267"/>
                <a:gd name="connsiteY517" fmla="*/ 404645 h 1095295"/>
                <a:gd name="connsiteX518" fmla="*/ 3197098 w 5413267"/>
                <a:gd name="connsiteY518" fmla="*/ 400725 h 1095295"/>
                <a:gd name="connsiteX519" fmla="*/ 3190001 w 5413267"/>
                <a:gd name="connsiteY519" fmla="*/ 386470 h 1095295"/>
                <a:gd name="connsiteX520" fmla="*/ 3181370 w 5413267"/>
                <a:gd name="connsiteY520" fmla="*/ 368295 h 1095295"/>
                <a:gd name="connsiteX521" fmla="*/ 3172852 w 5413267"/>
                <a:gd name="connsiteY521" fmla="*/ 350120 h 1095295"/>
                <a:gd name="connsiteX522" fmla="*/ 3164291 w 5413267"/>
                <a:gd name="connsiteY522" fmla="*/ 331945 h 1095295"/>
                <a:gd name="connsiteX523" fmla="*/ 3160767 w 5413267"/>
                <a:gd name="connsiteY523" fmla="*/ 324569 h 1095295"/>
                <a:gd name="connsiteX524" fmla="*/ 3155444 w 5413267"/>
                <a:gd name="connsiteY524" fmla="*/ 313770 h 1095295"/>
                <a:gd name="connsiteX525" fmla="*/ 3145333 w 5413267"/>
                <a:gd name="connsiteY525" fmla="*/ 295595 h 1095295"/>
                <a:gd name="connsiteX526" fmla="*/ 3134760 w 5413267"/>
                <a:gd name="connsiteY526" fmla="*/ 277420 h 1095295"/>
                <a:gd name="connsiteX527" fmla="*/ 3124437 w 5413267"/>
                <a:gd name="connsiteY527" fmla="*/ 261145 h 1095295"/>
                <a:gd name="connsiteX528" fmla="*/ 3123144 w 5413267"/>
                <a:gd name="connsiteY528" fmla="*/ 259245 h 1095295"/>
                <a:gd name="connsiteX529" fmla="*/ 3111203 w 5413267"/>
                <a:gd name="connsiteY529" fmla="*/ 241070 h 1095295"/>
                <a:gd name="connsiteX530" fmla="*/ 3098804 w 5413267"/>
                <a:gd name="connsiteY530" fmla="*/ 222895 h 1095295"/>
                <a:gd name="connsiteX531" fmla="*/ 3088106 w 5413267"/>
                <a:gd name="connsiteY531" fmla="*/ 205993 h 1095295"/>
                <a:gd name="connsiteX532" fmla="*/ 3087226 w 5413267"/>
                <a:gd name="connsiteY532" fmla="*/ 204720 h 1095295"/>
                <a:gd name="connsiteX533" fmla="*/ 3077156 w 5413267"/>
                <a:gd name="connsiteY533" fmla="*/ 186545 h 1095295"/>
                <a:gd name="connsiteX534" fmla="*/ 3070110 w 5413267"/>
                <a:gd name="connsiteY534" fmla="*/ 168370 h 1095295"/>
                <a:gd name="connsiteX535" fmla="*/ 3067711 w 5413267"/>
                <a:gd name="connsiteY535" fmla="*/ 150195 h 1095295"/>
                <a:gd name="connsiteX536" fmla="*/ 3072160 w 5413267"/>
                <a:gd name="connsiteY536" fmla="*/ 132020 h 1095295"/>
                <a:gd name="connsiteX537" fmla="*/ 3086776 w 5413267"/>
                <a:gd name="connsiteY537" fmla="*/ 113845 h 1095295"/>
                <a:gd name="connsiteX538" fmla="*/ 3088106 w 5413267"/>
                <a:gd name="connsiteY538" fmla="*/ 112831 h 1095295"/>
                <a:gd name="connsiteX539" fmla="*/ 3119738 w 5413267"/>
                <a:gd name="connsiteY539" fmla="*/ 95670 h 1095295"/>
                <a:gd name="connsiteX540" fmla="*/ 3124437 w 5413267"/>
                <a:gd name="connsiteY540" fmla="*/ 94026 h 1095295"/>
                <a:gd name="connsiteX541" fmla="*/ 3160767 w 5413267"/>
                <a:gd name="connsiteY541" fmla="*/ 85749 h 1095295"/>
                <a:gd name="connsiteX542" fmla="*/ 3197098 w 5413267"/>
                <a:gd name="connsiteY542" fmla="*/ 81979 h 1095295"/>
                <a:gd name="connsiteX543" fmla="*/ 3233429 w 5413267"/>
                <a:gd name="connsiteY543" fmla="*/ 81499 h 1095295"/>
                <a:gd name="connsiteX544" fmla="*/ 3269759 w 5413267"/>
                <a:gd name="connsiteY544" fmla="*/ 83349 h 1095295"/>
                <a:gd name="connsiteX545" fmla="*/ 3306090 w 5413267"/>
                <a:gd name="connsiteY545" fmla="*/ 87169 h 1095295"/>
                <a:gd name="connsiteX546" fmla="*/ 3342420 w 5413267"/>
                <a:gd name="connsiteY546" fmla="*/ 92491 h 1095295"/>
                <a:gd name="connsiteX547" fmla="*/ 3360364 w 5413267"/>
                <a:gd name="connsiteY547" fmla="*/ 95670 h 1095295"/>
                <a:gd name="connsiteX548" fmla="*/ 3378751 w 5413267"/>
                <a:gd name="connsiteY548" fmla="*/ 99013 h 1095295"/>
                <a:gd name="connsiteX549" fmla="*/ 3415082 w 5413267"/>
                <a:gd name="connsiteY549" fmla="*/ 106803 h 1095295"/>
                <a:gd name="connsiteX550" fmla="*/ 3444664 w 5413267"/>
                <a:gd name="connsiteY550" fmla="*/ 113845 h 1095295"/>
                <a:gd name="connsiteX551" fmla="*/ 3451412 w 5413267"/>
                <a:gd name="connsiteY551" fmla="*/ 115542 h 1095295"/>
                <a:gd name="connsiteX552" fmla="*/ 3487743 w 5413267"/>
                <a:gd name="connsiteY552" fmla="*/ 125364 h 1095295"/>
                <a:gd name="connsiteX553" fmla="*/ 3510252 w 5413267"/>
                <a:gd name="connsiteY553" fmla="*/ 132020 h 1095295"/>
                <a:gd name="connsiteX554" fmla="*/ 3524074 w 5413267"/>
                <a:gd name="connsiteY554" fmla="*/ 136522 h 1095295"/>
                <a:gd name="connsiteX555" fmla="*/ 3560405 w 5413267"/>
                <a:gd name="connsiteY555" fmla="*/ 149045 h 1095295"/>
                <a:gd name="connsiteX556" fmla="*/ 3563760 w 5413267"/>
                <a:gd name="connsiteY556" fmla="*/ 150195 h 1095295"/>
                <a:gd name="connsiteX557" fmla="*/ 3596735 w 5413267"/>
                <a:gd name="connsiteY557" fmla="*/ 163208 h 1095295"/>
                <a:gd name="connsiteX558" fmla="*/ 3610049 w 5413267"/>
                <a:gd name="connsiteY558" fmla="*/ 168370 h 1095295"/>
                <a:gd name="connsiteX559" fmla="*/ 3633066 w 5413267"/>
                <a:gd name="connsiteY559" fmla="*/ 179460 h 1095295"/>
                <a:gd name="connsiteX560" fmla="*/ 3649092 w 5413267"/>
                <a:gd name="connsiteY560" fmla="*/ 186545 h 1095295"/>
                <a:gd name="connsiteX561" fmla="*/ 3669397 w 5413267"/>
                <a:gd name="connsiteY561" fmla="*/ 197149 h 1095295"/>
                <a:gd name="connsiteX562" fmla="*/ 3688142 w 5413267"/>
                <a:gd name="connsiteY562" fmla="*/ 204720 h 1095295"/>
                <a:gd name="connsiteX563" fmla="*/ 3705727 w 5413267"/>
                <a:gd name="connsiteY563" fmla="*/ 213290 h 1095295"/>
                <a:gd name="connsiteX564" fmla="*/ 3735627 w 5413267"/>
                <a:gd name="connsiteY564" fmla="*/ 222895 h 1095295"/>
                <a:gd name="connsiteX565" fmla="*/ 3742058 w 5413267"/>
                <a:gd name="connsiteY565" fmla="*/ 225393 h 1095295"/>
                <a:gd name="connsiteX566" fmla="*/ 3778389 w 5413267"/>
                <a:gd name="connsiteY566" fmla="*/ 228619 h 1095295"/>
                <a:gd name="connsiteX567" fmla="*/ 3814719 w 5413267"/>
                <a:gd name="connsiteY567" fmla="*/ 223338 h 1095295"/>
                <a:gd name="connsiteX568" fmla="*/ 3816480 w 5413267"/>
                <a:gd name="connsiteY568" fmla="*/ 222895 h 1095295"/>
                <a:gd name="connsiteX569" fmla="*/ 3851050 w 5413267"/>
                <a:gd name="connsiteY569" fmla="*/ 214999 h 1095295"/>
                <a:gd name="connsiteX570" fmla="*/ 3887380 w 5413267"/>
                <a:gd name="connsiteY570" fmla="*/ 210930 h 1095295"/>
                <a:gd name="connsiteX571" fmla="*/ 3923711 w 5413267"/>
                <a:gd name="connsiteY571" fmla="*/ 213522 h 1095295"/>
                <a:gd name="connsiteX572" fmla="*/ 3960042 w 5413267"/>
                <a:gd name="connsiteY572" fmla="*/ 222357 h 1095295"/>
                <a:gd name="connsiteX573" fmla="*/ 3961268 w 5413267"/>
                <a:gd name="connsiteY573" fmla="*/ 222895 h 1095295"/>
                <a:gd name="connsiteX574" fmla="*/ 3996372 w 5413267"/>
                <a:gd name="connsiteY574" fmla="*/ 236169 h 1095295"/>
                <a:gd name="connsiteX575" fmla="*/ 4005693 w 5413267"/>
                <a:gd name="connsiteY575" fmla="*/ 241070 h 1095295"/>
                <a:gd name="connsiteX576" fmla="*/ 4032703 w 5413267"/>
                <a:gd name="connsiteY576" fmla="*/ 254852 h 1095295"/>
                <a:gd name="connsiteX577" fmla="*/ 4039490 w 5413267"/>
                <a:gd name="connsiteY577" fmla="*/ 259245 h 1095295"/>
                <a:gd name="connsiteX578" fmla="*/ 4066780 w 5413267"/>
                <a:gd name="connsiteY578" fmla="*/ 277420 h 1095295"/>
                <a:gd name="connsiteX579" fmla="*/ 4069034 w 5413267"/>
                <a:gd name="connsiteY579" fmla="*/ 279138 h 1095295"/>
                <a:gd name="connsiteX580" fmla="*/ 4086622 w 5413267"/>
                <a:gd name="connsiteY580" fmla="*/ 295595 h 1095295"/>
                <a:gd name="connsiteX581" fmla="*/ 4102353 w 5413267"/>
                <a:gd name="connsiteY581" fmla="*/ 313770 h 1095295"/>
                <a:gd name="connsiteX582" fmla="*/ 4105364 w 5413267"/>
                <a:gd name="connsiteY582" fmla="*/ 318941 h 1095295"/>
                <a:gd name="connsiteX583" fmla="*/ 4111962 w 5413267"/>
                <a:gd name="connsiteY583" fmla="*/ 331945 h 1095295"/>
                <a:gd name="connsiteX584" fmla="*/ 4115262 w 5413267"/>
                <a:gd name="connsiteY584" fmla="*/ 350120 h 1095295"/>
                <a:gd name="connsiteX585" fmla="*/ 4113232 w 5413267"/>
                <a:gd name="connsiteY585" fmla="*/ 368295 h 1095295"/>
                <a:gd name="connsiteX586" fmla="*/ 4105364 w 5413267"/>
                <a:gd name="connsiteY586" fmla="*/ 386469 h 1095295"/>
                <a:gd name="connsiteX587" fmla="*/ 4105364 w 5413267"/>
                <a:gd name="connsiteY587" fmla="*/ 386470 h 1095295"/>
                <a:gd name="connsiteX588" fmla="*/ 4088825 w 5413267"/>
                <a:gd name="connsiteY588" fmla="*/ 404645 h 1095295"/>
                <a:gd name="connsiteX589" fmla="*/ 4069034 w 5413267"/>
                <a:gd name="connsiteY589" fmla="*/ 421285 h 1095295"/>
                <a:gd name="connsiteX590" fmla="*/ 4066510 w 5413267"/>
                <a:gd name="connsiteY590" fmla="*/ 422820 h 1095295"/>
                <a:gd name="connsiteX591" fmla="*/ 4033542 w 5413267"/>
                <a:gd name="connsiteY591" fmla="*/ 440995 h 1095295"/>
                <a:gd name="connsiteX592" fmla="*/ 4032703 w 5413267"/>
                <a:gd name="connsiteY592" fmla="*/ 441445 h 1095295"/>
                <a:gd name="connsiteX593" fmla="*/ 3996372 w 5413267"/>
                <a:gd name="connsiteY593" fmla="*/ 455480 h 1095295"/>
                <a:gd name="connsiteX594" fmla="*/ 3982149 w 5413267"/>
                <a:gd name="connsiteY594" fmla="*/ 459170 h 1095295"/>
                <a:gd name="connsiteX595" fmla="*/ 3960042 w 5413267"/>
                <a:gd name="connsiteY595" fmla="*/ 465642 h 1095295"/>
                <a:gd name="connsiteX596" fmla="*/ 3923711 w 5413267"/>
                <a:gd name="connsiteY596" fmla="*/ 472669 h 1095295"/>
                <a:gd name="connsiteX597" fmla="*/ 3894323 w 5413267"/>
                <a:gd name="connsiteY597" fmla="*/ 477345 h 1095295"/>
                <a:gd name="connsiteX598" fmla="*/ 3887380 w 5413267"/>
                <a:gd name="connsiteY598" fmla="*/ 478762 h 1095295"/>
                <a:gd name="connsiteX599" fmla="*/ 3851050 w 5413267"/>
                <a:gd name="connsiteY599" fmla="*/ 487188 h 1095295"/>
                <a:gd name="connsiteX600" fmla="*/ 3826299 w 5413267"/>
                <a:gd name="connsiteY600" fmla="*/ 495520 h 1095295"/>
                <a:gd name="connsiteX601" fmla="*/ 3814719 w 5413267"/>
                <a:gd name="connsiteY601" fmla="*/ 500061 h 1095295"/>
                <a:gd name="connsiteX602" fmla="*/ 3786408 w 5413267"/>
                <a:gd name="connsiteY602" fmla="*/ 513695 h 1095295"/>
                <a:gd name="connsiteX603" fmla="*/ 3778389 w 5413267"/>
                <a:gd name="connsiteY603" fmla="*/ 518568 h 1095295"/>
                <a:gd name="connsiteX604" fmla="*/ 3758422 w 5413267"/>
                <a:gd name="connsiteY604" fmla="*/ 531870 h 1095295"/>
                <a:gd name="connsiteX605" fmla="*/ 3742058 w 5413267"/>
                <a:gd name="connsiteY605" fmla="*/ 542543 h 1095295"/>
                <a:gd name="connsiteX606" fmla="*/ 3728981 w 5413267"/>
                <a:gd name="connsiteY606" fmla="*/ 550045 h 1095295"/>
                <a:gd name="connsiteX607" fmla="*/ 3705727 w 5413267"/>
                <a:gd name="connsiteY607" fmla="*/ 564828 h 1095295"/>
                <a:gd name="connsiteX608" fmla="*/ 3697476 w 5413267"/>
                <a:gd name="connsiteY608" fmla="*/ 568220 h 1095295"/>
                <a:gd name="connsiteX609" fmla="*/ 3669397 w 5413267"/>
                <a:gd name="connsiteY609" fmla="*/ 582521 h 1095295"/>
                <a:gd name="connsiteX610" fmla="*/ 3638558 w 5413267"/>
                <a:gd name="connsiteY610" fmla="*/ 586395 h 1095295"/>
                <a:gd name="connsiteX611" fmla="*/ 3633066 w 5413267"/>
                <a:gd name="connsiteY611" fmla="*/ 587392 h 10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</a:cxnLst>
              <a:rect l="l" t="t" r="r" b="b"/>
              <a:pathLst>
                <a:path w="5413267" h="1095295">
                  <a:moveTo>
                    <a:pt x="3401543" y="1095295"/>
                  </a:moveTo>
                  <a:lnTo>
                    <a:pt x="3410231" y="1077120"/>
                  </a:lnTo>
                  <a:lnTo>
                    <a:pt x="3415082" y="1060884"/>
                  </a:lnTo>
                  <a:lnTo>
                    <a:pt x="3415566" y="1058945"/>
                  </a:lnTo>
                  <a:lnTo>
                    <a:pt x="3418949" y="1040770"/>
                  </a:lnTo>
                  <a:lnTo>
                    <a:pt x="3420106" y="1022595"/>
                  </a:lnTo>
                  <a:lnTo>
                    <a:pt x="3420139" y="1004420"/>
                  </a:lnTo>
                  <a:lnTo>
                    <a:pt x="3418706" y="986245"/>
                  </a:lnTo>
                  <a:lnTo>
                    <a:pt x="3416278" y="968070"/>
                  </a:lnTo>
                  <a:lnTo>
                    <a:pt x="3415082" y="961350"/>
                  </a:lnTo>
                  <a:lnTo>
                    <a:pt x="3412808" y="949895"/>
                  </a:lnTo>
                  <a:lnTo>
                    <a:pt x="3408951" y="931720"/>
                  </a:lnTo>
                  <a:lnTo>
                    <a:pt x="3405198" y="913545"/>
                  </a:lnTo>
                  <a:lnTo>
                    <a:pt x="3401595" y="895370"/>
                  </a:lnTo>
                  <a:lnTo>
                    <a:pt x="3398556" y="877195"/>
                  </a:lnTo>
                  <a:lnTo>
                    <a:pt x="3396765" y="859020"/>
                  </a:lnTo>
                  <a:lnTo>
                    <a:pt x="3396224" y="840845"/>
                  </a:lnTo>
                  <a:lnTo>
                    <a:pt x="3397890" y="822670"/>
                  </a:lnTo>
                  <a:lnTo>
                    <a:pt x="3402400" y="804495"/>
                  </a:lnTo>
                  <a:lnTo>
                    <a:pt x="3411010" y="786320"/>
                  </a:lnTo>
                  <a:lnTo>
                    <a:pt x="3415082" y="780419"/>
                  </a:lnTo>
                  <a:lnTo>
                    <a:pt x="3423584" y="768145"/>
                  </a:lnTo>
                  <a:lnTo>
                    <a:pt x="3442115" y="749970"/>
                  </a:lnTo>
                  <a:lnTo>
                    <a:pt x="3451412" y="742280"/>
                  </a:lnTo>
                  <a:lnTo>
                    <a:pt x="3464435" y="731795"/>
                  </a:lnTo>
                  <a:lnTo>
                    <a:pt x="3487743" y="716097"/>
                  </a:lnTo>
                  <a:lnTo>
                    <a:pt x="3491836" y="713620"/>
                  </a:lnTo>
                  <a:lnTo>
                    <a:pt x="3521703" y="695445"/>
                  </a:lnTo>
                  <a:lnTo>
                    <a:pt x="3524074" y="693891"/>
                  </a:lnTo>
                  <a:lnTo>
                    <a:pt x="3554742" y="677270"/>
                  </a:lnTo>
                  <a:lnTo>
                    <a:pt x="3560405" y="673567"/>
                  </a:lnTo>
                  <a:lnTo>
                    <a:pt x="3590503" y="659095"/>
                  </a:lnTo>
                  <a:lnTo>
                    <a:pt x="3596735" y="654793"/>
                  </a:lnTo>
                  <a:lnTo>
                    <a:pt x="3633066" y="641097"/>
                  </a:lnTo>
                  <a:lnTo>
                    <a:pt x="3634159" y="640920"/>
                  </a:lnTo>
                  <a:lnTo>
                    <a:pt x="3669397" y="631643"/>
                  </a:lnTo>
                  <a:lnTo>
                    <a:pt x="3705727" y="636871"/>
                  </a:lnTo>
                  <a:lnTo>
                    <a:pt x="3717687" y="640920"/>
                  </a:lnTo>
                  <a:lnTo>
                    <a:pt x="3742058" y="646288"/>
                  </a:lnTo>
                  <a:lnTo>
                    <a:pt x="3778389" y="658879"/>
                  </a:lnTo>
                  <a:lnTo>
                    <a:pt x="3778844" y="659095"/>
                  </a:lnTo>
                  <a:lnTo>
                    <a:pt x="3814719" y="673567"/>
                  </a:lnTo>
                  <a:lnTo>
                    <a:pt x="3822348" y="677270"/>
                  </a:lnTo>
                  <a:lnTo>
                    <a:pt x="3851050" y="690368"/>
                  </a:lnTo>
                  <a:lnTo>
                    <a:pt x="3860616" y="695445"/>
                  </a:lnTo>
                  <a:lnTo>
                    <a:pt x="3887380" y="708946"/>
                  </a:lnTo>
                  <a:lnTo>
                    <a:pt x="3895625" y="713620"/>
                  </a:lnTo>
                  <a:lnTo>
                    <a:pt x="3923711" y="728762"/>
                  </a:lnTo>
                  <a:lnTo>
                    <a:pt x="3929366" y="731795"/>
                  </a:lnTo>
                  <a:lnTo>
                    <a:pt x="3960042" y="746587"/>
                  </a:lnTo>
                  <a:lnTo>
                    <a:pt x="3967342" y="749970"/>
                  </a:lnTo>
                  <a:lnTo>
                    <a:pt x="3996372" y="762315"/>
                  </a:lnTo>
                  <a:lnTo>
                    <a:pt x="4012496" y="768145"/>
                  </a:lnTo>
                  <a:lnTo>
                    <a:pt x="4032703" y="774395"/>
                  </a:lnTo>
                  <a:lnTo>
                    <a:pt x="4069034" y="784430"/>
                  </a:lnTo>
                  <a:lnTo>
                    <a:pt x="4076280" y="786320"/>
                  </a:lnTo>
                  <a:lnTo>
                    <a:pt x="4105364" y="793069"/>
                  </a:lnTo>
                  <a:lnTo>
                    <a:pt x="4141695" y="801382"/>
                  </a:lnTo>
                  <a:lnTo>
                    <a:pt x="4154181" y="804495"/>
                  </a:lnTo>
                  <a:lnTo>
                    <a:pt x="4178026" y="809931"/>
                  </a:lnTo>
                  <a:lnTo>
                    <a:pt x="4214357" y="818869"/>
                  </a:lnTo>
                  <a:lnTo>
                    <a:pt x="4229526" y="822670"/>
                  </a:lnTo>
                  <a:lnTo>
                    <a:pt x="4250687" y="828030"/>
                  </a:lnTo>
                  <a:lnTo>
                    <a:pt x="4287018" y="837745"/>
                  </a:lnTo>
                  <a:lnTo>
                    <a:pt x="4299964" y="840845"/>
                  </a:lnTo>
                  <a:lnTo>
                    <a:pt x="4323348" y="846858"/>
                  </a:lnTo>
                  <a:lnTo>
                    <a:pt x="4359679" y="854320"/>
                  </a:lnTo>
                  <a:lnTo>
                    <a:pt x="4396010" y="858751"/>
                  </a:lnTo>
                  <a:lnTo>
                    <a:pt x="4432340" y="858630"/>
                  </a:lnTo>
                  <a:lnTo>
                    <a:pt x="4468671" y="852914"/>
                  </a:lnTo>
                  <a:lnTo>
                    <a:pt x="4505002" y="840910"/>
                  </a:lnTo>
                  <a:lnTo>
                    <a:pt x="4505134" y="840845"/>
                  </a:lnTo>
                  <a:lnTo>
                    <a:pt x="4541332" y="823930"/>
                  </a:lnTo>
                  <a:lnTo>
                    <a:pt x="4543544" y="822670"/>
                  </a:lnTo>
                  <a:lnTo>
                    <a:pt x="4576616" y="804495"/>
                  </a:lnTo>
                  <a:lnTo>
                    <a:pt x="4577663" y="803915"/>
                  </a:lnTo>
                  <a:lnTo>
                    <a:pt x="4606713" y="786320"/>
                  </a:lnTo>
                  <a:lnTo>
                    <a:pt x="4613994" y="781760"/>
                  </a:lnTo>
                  <a:lnTo>
                    <a:pt x="4635900" y="768145"/>
                  </a:lnTo>
                  <a:lnTo>
                    <a:pt x="4650325" y="758190"/>
                  </a:lnTo>
                  <a:lnTo>
                    <a:pt x="4663091" y="749970"/>
                  </a:lnTo>
                  <a:lnTo>
                    <a:pt x="4685376" y="731795"/>
                  </a:lnTo>
                  <a:lnTo>
                    <a:pt x="4686655" y="730236"/>
                  </a:lnTo>
                  <a:lnTo>
                    <a:pt x="4701255" y="713620"/>
                  </a:lnTo>
                  <a:lnTo>
                    <a:pt x="4708770" y="695445"/>
                  </a:lnTo>
                  <a:lnTo>
                    <a:pt x="4707786" y="677270"/>
                  </a:lnTo>
                  <a:lnTo>
                    <a:pt x="4700114" y="659095"/>
                  </a:lnTo>
                  <a:lnTo>
                    <a:pt x="4687666" y="640920"/>
                  </a:lnTo>
                  <a:lnTo>
                    <a:pt x="4686655" y="639808"/>
                  </a:lnTo>
                  <a:lnTo>
                    <a:pt x="4673552" y="622745"/>
                  </a:lnTo>
                  <a:lnTo>
                    <a:pt x="4658274" y="604570"/>
                  </a:lnTo>
                  <a:lnTo>
                    <a:pt x="4650325" y="595684"/>
                  </a:lnTo>
                  <a:lnTo>
                    <a:pt x="4643064" y="586395"/>
                  </a:lnTo>
                  <a:lnTo>
                    <a:pt x="4629172" y="568220"/>
                  </a:lnTo>
                  <a:lnTo>
                    <a:pt x="4615964" y="550045"/>
                  </a:lnTo>
                  <a:lnTo>
                    <a:pt x="4613994" y="547152"/>
                  </a:lnTo>
                  <a:lnTo>
                    <a:pt x="4604260" y="531870"/>
                  </a:lnTo>
                  <a:lnTo>
                    <a:pt x="4594026" y="513695"/>
                  </a:lnTo>
                  <a:lnTo>
                    <a:pt x="4585087" y="495520"/>
                  </a:lnTo>
                  <a:lnTo>
                    <a:pt x="4578426" y="477345"/>
                  </a:lnTo>
                  <a:lnTo>
                    <a:pt x="4577663" y="474318"/>
                  </a:lnTo>
                  <a:lnTo>
                    <a:pt x="4573708" y="459170"/>
                  </a:lnTo>
                  <a:lnTo>
                    <a:pt x="4571213" y="440995"/>
                  </a:lnTo>
                  <a:lnTo>
                    <a:pt x="4572155" y="422820"/>
                  </a:lnTo>
                  <a:lnTo>
                    <a:pt x="4576574" y="404645"/>
                  </a:lnTo>
                  <a:lnTo>
                    <a:pt x="4577663" y="402331"/>
                  </a:lnTo>
                  <a:lnTo>
                    <a:pt x="4585613" y="386470"/>
                  </a:lnTo>
                  <a:lnTo>
                    <a:pt x="4600611" y="368295"/>
                  </a:lnTo>
                  <a:lnTo>
                    <a:pt x="4613994" y="356852"/>
                  </a:lnTo>
                  <a:lnTo>
                    <a:pt x="4623427" y="350120"/>
                  </a:lnTo>
                  <a:lnTo>
                    <a:pt x="4650325" y="335683"/>
                  </a:lnTo>
                  <a:lnTo>
                    <a:pt x="4660100" y="331945"/>
                  </a:lnTo>
                  <a:lnTo>
                    <a:pt x="4686655" y="323705"/>
                  </a:lnTo>
                  <a:lnTo>
                    <a:pt x="4722986" y="317210"/>
                  </a:lnTo>
                  <a:lnTo>
                    <a:pt x="4759316" y="314945"/>
                  </a:lnTo>
                  <a:lnTo>
                    <a:pt x="4795647" y="315593"/>
                  </a:lnTo>
                  <a:lnTo>
                    <a:pt x="4831977" y="318447"/>
                  </a:lnTo>
                  <a:lnTo>
                    <a:pt x="4868308" y="322813"/>
                  </a:lnTo>
                  <a:lnTo>
                    <a:pt x="4904639" y="328202"/>
                  </a:lnTo>
                  <a:lnTo>
                    <a:pt x="4928090" y="331945"/>
                  </a:lnTo>
                  <a:lnTo>
                    <a:pt x="4940969" y="334134"/>
                  </a:lnTo>
                  <a:lnTo>
                    <a:pt x="4977300" y="340222"/>
                  </a:lnTo>
                  <a:lnTo>
                    <a:pt x="5013631" y="345873"/>
                  </a:lnTo>
                  <a:lnTo>
                    <a:pt x="5049895" y="350120"/>
                  </a:lnTo>
                  <a:lnTo>
                    <a:pt x="5049962" y="350129"/>
                  </a:lnTo>
                  <a:lnTo>
                    <a:pt x="5086292" y="352651"/>
                  </a:lnTo>
                  <a:lnTo>
                    <a:pt x="5122623" y="351290"/>
                  </a:lnTo>
                  <a:lnTo>
                    <a:pt x="5129129" y="350120"/>
                  </a:lnTo>
                  <a:lnTo>
                    <a:pt x="5158954" y="343788"/>
                  </a:lnTo>
                  <a:lnTo>
                    <a:pt x="5184617" y="331945"/>
                  </a:lnTo>
                  <a:lnTo>
                    <a:pt x="5195284" y="325812"/>
                  </a:lnTo>
                  <a:lnTo>
                    <a:pt x="5209424" y="313770"/>
                  </a:lnTo>
                  <a:lnTo>
                    <a:pt x="5226318" y="295595"/>
                  </a:lnTo>
                  <a:lnTo>
                    <a:pt x="5231615" y="288657"/>
                  </a:lnTo>
                  <a:lnTo>
                    <a:pt x="5238639" y="277420"/>
                  </a:lnTo>
                  <a:lnTo>
                    <a:pt x="5248363" y="259245"/>
                  </a:lnTo>
                  <a:lnTo>
                    <a:pt x="5256826" y="241070"/>
                  </a:lnTo>
                  <a:lnTo>
                    <a:pt x="5264381" y="222895"/>
                  </a:lnTo>
                  <a:lnTo>
                    <a:pt x="5267946" y="213599"/>
                  </a:lnTo>
                  <a:lnTo>
                    <a:pt x="5271253" y="204720"/>
                  </a:lnTo>
                  <a:lnTo>
                    <a:pt x="5278195" y="186545"/>
                  </a:lnTo>
                  <a:lnTo>
                    <a:pt x="5284857" y="168370"/>
                  </a:lnTo>
                  <a:lnTo>
                    <a:pt x="5291960" y="150195"/>
                  </a:lnTo>
                  <a:lnTo>
                    <a:pt x="5299268" y="132020"/>
                  </a:lnTo>
                  <a:lnTo>
                    <a:pt x="5304276" y="119838"/>
                  </a:lnTo>
                  <a:lnTo>
                    <a:pt x="5307108" y="113845"/>
                  </a:lnTo>
                  <a:lnTo>
                    <a:pt x="5316388" y="95670"/>
                  </a:lnTo>
                  <a:lnTo>
                    <a:pt x="5326420" y="77495"/>
                  </a:lnTo>
                  <a:lnTo>
                    <a:pt x="5337237" y="59320"/>
                  </a:lnTo>
                  <a:lnTo>
                    <a:pt x="5340607" y="53933"/>
                  </a:lnTo>
                  <a:lnTo>
                    <a:pt x="5352036" y="41145"/>
                  </a:lnTo>
                  <a:lnTo>
                    <a:pt x="5370328" y="22970"/>
                  </a:lnTo>
                  <a:lnTo>
                    <a:pt x="5376937" y="16921"/>
                  </a:lnTo>
                  <a:lnTo>
                    <a:pt x="5402168" y="4795"/>
                  </a:lnTo>
                  <a:lnTo>
                    <a:pt x="5413268" y="0"/>
                  </a:lnTo>
                  <a:moveTo>
                    <a:pt x="0" y="812947"/>
                  </a:moveTo>
                  <a:lnTo>
                    <a:pt x="36331" y="805579"/>
                  </a:lnTo>
                  <a:lnTo>
                    <a:pt x="45828" y="804495"/>
                  </a:lnTo>
                  <a:lnTo>
                    <a:pt x="72661" y="800824"/>
                  </a:lnTo>
                  <a:lnTo>
                    <a:pt x="108992" y="801245"/>
                  </a:lnTo>
                  <a:lnTo>
                    <a:pt x="123789" y="804495"/>
                  </a:lnTo>
                  <a:lnTo>
                    <a:pt x="145323" y="810061"/>
                  </a:lnTo>
                  <a:lnTo>
                    <a:pt x="170954" y="822670"/>
                  </a:lnTo>
                  <a:lnTo>
                    <a:pt x="181653" y="829078"/>
                  </a:lnTo>
                  <a:lnTo>
                    <a:pt x="196157" y="840845"/>
                  </a:lnTo>
                  <a:lnTo>
                    <a:pt x="217147" y="859020"/>
                  </a:lnTo>
                  <a:lnTo>
                    <a:pt x="217984" y="859787"/>
                  </a:lnTo>
                  <a:lnTo>
                    <a:pt x="236804" y="877195"/>
                  </a:lnTo>
                  <a:lnTo>
                    <a:pt x="254315" y="892646"/>
                  </a:lnTo>
                  <a:lnTo>
                    <a:pt x="257910" y="895370"/>
                  </a:lnTo>
                  <a:lnTo>
                    <a:pt x="285346" y="913545"/>
                  </a:lnTo>
                  <a:lnTo>
                    <a:pt x="290645" y="916746"/>
                  </a:lnTo>
                  <a:lnTo>
                    <a:pt x="326976" y="931543"/>
                  </a:lnTo>
                  <a:lnTo>
                    <a:pt x="328032" y="931720"/>
                  </a:lnTo>
                  <a:lnTo>
                    <a:pt x="363307" y="936863"/>
                  </a:lnTo>
                  <a:lnTo>
                    <a:pt x="399637" y="932422"/>
                  </a:lnTo>
                  <a:lnTo>
                    <a:pt x="401548" y="931720"/>
                  </a:lnTo>
                  <a:lnTo>
                    <a:pt x="435968" y="916882"/>
                  </a:lnTo>
                  <a:lnTo>
                    <a:pt x="440696" y="913545"/>
                  </a:lnTo>
                  <a:lnTo>
                    <a:pt x="464222" y="895370"/>
                  </a:lnTo>
                  <a:lnTo>
                    <a:pt x="472299" y="887452"/>
                  </a:lnTo>
                  <a:lnTo>
                    <a:pt x="480964" y="877195"/>
                  </a:lnTo>
                  <a:lnTo>
                    <a:pt x="493386" y="859020"/>
                  </a:lnTo>
                  <a:lnTo>
                    <a:pt x="502196" y="840845"/>
                  </a:lnTo>
                  <a:lnTo>
                    <a:pt x="508629" y="824336"/>
                  </a:lnTo>
                  <a:lnTo>
                    <a:pt x="509297" y="822670"/>
                  </a:lnTo>
                  <a:lnTo>
                    <a:pt x="511020" y="804495"/>
                  </a:lnTo>
                  <a:lnTo>
                    <a:pt x="510849" y="786320"/>
                  </a:lnTo>
                  <a:lnTo>
                    <a:pt x="508629" y="774949"/>
                  </a:lnTo>
                  <a:lnTo>
                    <a:pt x="507422" y="768145"/>
                  </a:lnTo>
                  <a:lnTo>
                    <a:pt x="502593" y="749970"/>
                  </a:lnTo>
                  <a:lnTo>
                    <a:pt x="495895" y="731795"/>
                  </a:lnTo>
                  <a:lnTo>
                    <a:pt x="487803" y="713620"/>
                  </a:lnTo>
                  <a:lnTo>
                    <a:pt x="477890" y="695445"/>
                  </a:lnTo>
                  <a:lnTo>
                    <a:pt x="472299" y="685261"/>
                  </a:lnTo>
                  <a:lnTo>
                    <a:pt x="468718" y="677270"/>
                  </a:lnTo>
                  <a:lnTo>
                    <a:pt x="460896" y="659095"/>
                  </a:lnTo>
                  <a:lnTo>
                    <a:pt x="453501" y="640920"/>
                  </a:lnTo>
                  <a:lnTo>
                    <a:pt x="447140" y="622745"/>
                  </a:lnTo>
                  <a:lnTo>
                    <a:pt x="441840" y="604570"/>
                  </a:lnTo>
                  <a:lnTo>
                    <a:pt x="437879" y="586395"/>
                  </a:lnTo>
                  <a:lnTo>
                    <a:pt x="435968" y="572456"/>
                  </a:lnTo>
                  <a:lnTo>
                    <a:pt x="435479" y="568220"/>
                  </a:lnTo>
                  <a:lnTo>
                    <a:pt x="434759" y="550045"/>
                  </a:lnTo>
                  <a:lnTo>
                    <a:pt x="434894" y="531870"/>
                  </a:lnTo>
                  <a:lnTo>
                    <a:pt x="435968" y="518287"/>
                  </a:lnTo>
                  <a:lnTo>
                    <a:pt x="436388" y="513695"/>
                  </a:lnTo>
                  <a:lnTo>
                    <a:pt x="440084" y="495520"/>
                  </a:lnTo>
                  <a:lnTo>
                    <a:pt x="444723" y="477345"/>
                  </a:lnTo>
                  <a:lnTo>
                    <a:pt x="450711" y="459170"/>
                  </a:lnTo>
                  <a:lnTo>
                    <a:pt x="457898" y="440995"/>
                  </a:lnTo>
                  <a:lnTo>
                    <a:pt x="466741" y="422820"/>
                  </a:lnTo>
                  <a:lnTo>
                    <a:pt x="472299" y="412540"/>
                  </a:lnTo>
                  <a:lnTo>
                    <a:pt x="477670" y="404645"/>
                  </a:lnTo>
                  <a:lnTo>
                    <a:pt x="491953" y="386470"/>
                  </a:lnTo>
                  <a:lnTo>
                    <a:pt x="507272" y="368295"/>
                  </a:lnTo>
                  <a:lnTo>
                    <a:pt x="508629" y="366938"/>
                  </a:lnTo>
                  <a:lnTo>
                    <a:pt x="531010" y="350120"/>
                  </a:lnTo>
                  <a:lnTo>
                    <a:pt x="544960" y="340592"/>
                  </a:lnTo>
                  <a:lnTo>
                    <a:pt x="561525" y="331945"/>
                  </a:lnTo>
                  <a:lnTo>
                    <a:pt x="581291" y="322511"/>
                  </a:lnTo>
                  <a:lnTo>
                    <a:pt x="603513" y="313770"/>
                  </a:lnTo>
                  <a:lnTo>
                    <a:pt x="617621" y="309074"/>
                  </a:lnTo>
                  <a:lnTo>
                    <a:pt x="653952" y="297683"/>
                  </a:lnTo>
                  <a:lnTo>
                    <a:pt x="660486" y="295595"/>
                  </a:lnTo>
                  <a:lnTo>
                    <a:pt x="690283" y="287578"/>
                  </a:lnTo>
                  <a:lnTo>
                    <a:pt x="726467" y="277420"/>
                  </a:lnTo>
                  <a:lnTo>
                    <a:pt x="726613" y="277386"/>
                  </a:lnTo>
                  <a:lnTo>
                    <a:pt x="762944" y="268075"/>
                  </a:lnTo>
                  <a:lnTo>
                    <a:pt x="794124" y="259245"/>
                  </a:lnTo>
                  <a:lnTo>
                    <a:pt x="799274" y="258123"/>
                  </a:lnTo>
                  <a:lnTo>
                    <a:pt x="835605" y="248924"/>
                  </a:lnTo>
                  <a:lnTo>
                    <a:pt x="863089" y="241070"/>
                  </a:lnTo>
                  <a:lnTo>
                    <a:pt x="871936" y="239044"/>
                  </a:lnTo>
                  <a:lnTo>
                    <a:pt x="908266" y="230294"/>
                  </a:lnTo>
                  <a:lnTo>
                    <a:pt x="936586" y="222895"/>
                  </a:lnTo>
                  <a:lnTo>
                    <a:pt x="944597" y="221055"/>
                  </a:lnTo>
                  <a:lnTo>
                    <a:pt x="980928" y="213013"/>
                  </a:lnTo>
                  <a:lnTo>
                    <a:pt x="1017258" y="205589"/>
                  </a:lnTo>
                  <a:lnTo>
                    <a:pt x="1022514" y="204720"/>
                  </a:lnTo>
                  <a:lnTo>
                    <a:pt x="1053589" y="199780"/>
                  </a:lnTo>
                  <a:lnTo>
                    <a:pt x="1089920" y="196231"/>
                  </a:lnTo>
                  <a:lnTo>
                    <a:pt x="1126250" y="196219"/>
                  </a:lnTo>
                  <a:lnTo>
                    <a:pt x="1162581" y="201139"/>
                  </a:lnTo>
                  <a:lnTo>
                    <a:pt x="1173914" y="204720"/>
                  </a:lnTo>
                  <a:lnTo>
                    <a:pt x="1198912" y="213694"/>
                  </a:lnTo>
                  <a:lnTo>
                    <a:pt x="1214910" y="222895"/>
                  </a:lnTo>
                  <a:lnTo>
                    <a:pt x="1235242" y="236335"/>
                  </a:lnTo>
                  <a:lnTo>
                    <a:pt x="1240822" y="241070"/>
                  </a:lnTo>
                  <a:lnTo>
                    <a:pt x="1260433" y="259245"/>
                  </a:lnTo>
                  <a:lnTo>
                    <a:pt x="1271573" y="270916"/>
                  </a:lnTo>
                  <a:lnTo>
                    <a:pt x="1277141" y="277420"/>
                  </a:lnTo>
                  <a:lnTo>
                    <a:pt x="1291575" y="295595"/>
                  </a:lnTo>
                  <a:lnTo>
                    <a:pt x="1305436" y="313770"/>
                  </a:lnTo>
                  <a:lnTo>
                    <a:pt x="1307904" y="317295"/>
                  </a:lnTo>
                  <a:lnTo>
                    <a:pt x="1318238" y="331945"/>
                  </a:lnTo>
                  <a:lnTo>
                    <a:pt x="1330760" y="350120"/>
                  </a:lnTo>
                  <a:lnTo>
                    <a:pt x="1343622" y="368295"/>
                  </a:lnTo>
                  <a:lnTo>
                    <a:pt x="1344234" y="369275"/>
                  </a:lnTo>
                  <a:lnTo>
                    <a:pt x="1355759" y="386470"/>
                  </a:lnTo>
                  <a:lnTo>
                    <a:pt x="1368282" y="404645"/>
                  </a:lnTo>
                  <a:lnTo>
                    <a:pt x="1380565" y="422444"/>
                  </a:lnTo>
                  <a:lnTo>
                    <a:pt x="1380836" y="422820"/>
                  </a:lnTo>
                  <a:lnTo>
                    <a:pt x="1391034" y="440995"/>
                  </a:lnTo>
                  <a:lnTo>
                    <a:pt x="1400053" y="459170"/>
                  </a:lnTo>
                  <a:lnTo>
                    <a:pt x="1406909" y="477345"/>
                  </a:lnTo>
                  <a:lnTo>
                    <a:pt x="1409887" y="495520"/>
                  </a:lnTo>
                  <a:lnTo>
                    <a:pt x="1413049" y="513695"/>
                  </a:lnTo>
                  <a:lnTo>
                    <a:pt x="1415040" y="531870"/>
                  </a:lnTo>
                  <a:lnTo>
                    <a:pt x="1416896" y="541283"/>
                  </a:lnTo>
                  <a:lnTo>
                    <a:pt x="1418166" y="550045"/>
                  </a:lnTo>
                  <a:lnTo>
                    <a:pt x="1423822" y="568220"/>
                  </a:lnTo>
                  <a:lnTo>
                    <a:pt x="1433074" y="586395"/>
                  </a:lnTo>
                  <a:lnTo>
                    <a:pt x="1446310" y="604570"/>
                  </a:lnTo>
                  <a:lnTo>
                    <a:pt x="1453226" y="611712"/>
                  </a:lnTo>
                  <a:lnTo>
                    <a:pt x="1462586" y="622745"/>
                  </a:lnTo>
                  <a:lnTo>
                    <a:pt x="1483663" y="640920"/>
                  </a:lnTo>
                  <a:lnTo>
                    <a:pt x="1489557" y="645081"/>
                  </a:lnTo>
                  <a:lnTo>
                    <a:pt x="1510208" y="659095"/>
                  </a:lnTo>
                  <a:lnTo>
                    <a:pt x="1525888" y="667653"/>
                  </a:lnTo>
                  <a:lnTo>
                    <a:pt x="1546402" y="677270"/>
                  </a:lnTo>
                  <a:lnTo>
                    <a:pt x="1562218" y="683339"/>
                  </a:lnTo>
                  <a:lnTo>
                    <a:pt x="1598549" y="693338"/>
                  </a:lnTo>
                  <a:lnTo>
                    <a:pt x="1610613" y="695445"/>
                  </a:lnTo>
                  <a:lnTo>
                    <a:pt x="1634880" y="699000"/>
                  </a:lnTo>
                  <a:lnTo>
                    <a:pt x="1671210" y="702491"/>
                  </a:lnTo>
                  <a:lnTo>
                    <a:pt x="1707541" y="704377"/>
                  </a:lnTo>
                  <a:lnTo>
                    <a:pt x="1743872" y="705868"/>
                  </a:lnTo>
                  <a:lnTo>
                    <a:pt x="1780202" y="707888"/>
                  </a:lnTo>
                  <a:lnTo>
                    <a:pt x="1816533" y="710994"/>
                  </a:lnTo>
                  <a:lnTo>
                    <a:pt x="1838941" y="713620"/>
                  </a:lnTo>
                  <a:lnTo>
                    <a:pt x="1852864" y="715158"/>
                  </a:lnTo>
                  <a:lnTo>
                    <a:pt x="1889194" y="720725"/>
                  </a:lnTo>
                  <a:lnTo>
                    <a:pt x="1925525" y="727737"/>
                  </a:lnTo>
                  <a:lnTo>
                    <a:pt x="1943798" y="731795"/>
                  </a:lnTo>
                  <a:lnTo>
                    <a:pt x="1961855" y="735790"/>
                  </a:lnTo>
                  <a:lnTo>
                    <a:pt x="1998186" y="744425"/>
                  </a:lnTo>
                  <a:lnTo>
                    <a:pt x="2022191" y="749970"/>
                  </a:lnTo>
                  <a:lnTo>
                    <a:pt x="2034517" y="752801"/>
                  </a:lnTo>
                  <a:lnTo>
                    <a:pt x="2070848" y="759623"/>
                  </a:lnTo>
                  <a:lnTo>
                    <a:pt x="2107178" y="763854"/>
                  </a:lnTo>
                  <a:lnTo>
                    <a:pt x="2143509" y="764250"/>
                  </a:lnTo>
                  <a:lnTo>
                    <a:pt x="2179839" y="759645"/>
                  </a:lnTo>
                  <a:lnTo>
                    <a:pt x="2214702" y="749970"/>
                  </a:lnTo>
                  <a:lnTo>
                    <a:pt x="2216170" y="749481"/>
                  </a:lnTo>
                  <a:lnTo>
                    <a:pt x="2252501" y="732017"/>
                  </a:lnTo>
                  <a:lnTo>
                    <a:pt x="2252872" y="731795"/>
                  </a:lnTo>
                  <a:lnTo>
                    <a:pt x="2277180" y="713620"/>
                  </a:lnTo>
                  <a:lnTo>
                    <a:pt x="2288832" y="702302"/>
                  </a:lnTo>
                  <a:lnTo>
                    <a:pt x="2295298" y="695445"/>
                  </a:lnTo>
                  <a:lnTo>
                    <a:pt x="2306731" y="677270"/>
                  </a:lnTo>
                  <a:lnTo>
                    <a:pt x="2313440" y="659095"/>
                  </a:lnTo>
                  <a:lnTo>
                    <a:pt x="2315042" y="640920"/>
                  </a:lnTo>
                  <a:lnTo>
                    <a:pt x="2312610" y="622745"/>
                  </a:lnTo>
                  <a:lnTo>
                    <a:pt x="2306370" y="604570"/>
                  </a:lnTo>
                  <a:lnTo>
                    <a:pt x="2297173" y="586395"/>
                  </a:lnTo>
                  <a:lnTo>
                    <a:pt x="2288832" y="572241"/>
                  </a:lnTo>
                  <a:lnTo>
                    <a:pt x="2286459" y="568220"/>
                  </a:lnTo>
                  <a:lnTo>
                    <a:pt x="2275538" y="550045"/>
                  </a:lnTo>
                  <a:lnTo>
                    <a:pt x="2265183" y="531870"/>
                  </a:lnTo>
                  <a:lnTo>
                    <a:pt x="2256601" y="513695"/>
                  </a:lnTo>
                  <a:lnTo>
                    <a:pt x="2252501" y="500821"/>
                  </a:lnTo>
                  <a:lnTo>
                    <a:pt x="2250787" y="495520"/>
                  </a:lnTo>
                  <a:lnTo>
                    <a:pt x="2248110" y="477345"/>
                  </a:lnTo>
                  <a:lnTo>
                    <a:pt x="2251707" y="459170"/>
                  </a:lnTo>
                  <a:lnTo>
                    <a:pt x="2252501" y="457626"/>
                  </a:lnTo>
                  <a:lnTo>
                    <a:pt x="2262680" y="440995"/>
                  </a:lnTo>
                  <a:lnTo>
                    <a:pt x="2286106" y="422820"/>
                  </a:lnTo>
                  <a:lnTo>
                    <a:pt x="2288832" y="421469"/>
                  </a:lnTo>
                  <a:lnTo>
                    <a:pt x="2325162" y="406703"/>
                  </a:lnTo>
                  <a:lnTo>
                    <a:pt x="2331282" y="404645"/>
                  </a:lnTo>
                  <a:lnTo>
                    <a:pt x="2361493" y="397093"/>
                  </a:lnTo>
                  <a:lnTo>
                    <a:pt x="2397824" y="389104"/>
                  </a:lnTo>
                  <a:lnTo>
                    <a:pt x="2410960" y="386470"/>
                  </a:lnTo>
                  <a:lnTo>
                    <a:pt x="2434154" y="382485"/>
                  </a:lnTo>
                  <a:lnTo>
                    <a:pt x="2470485" y="376941"/>
                  </a:lnTo>
                  <a:lnTo>
                    <a:pt x="2506815" y="372336"/>
                  </a:lnTo>
                  <a:lnTo>
                    <a:pt x="2543146" y="368844"/>
                  </a:lnTo>
                  <a:lnTo>
                    <a:pt x="2554680" y="368295"/>
                  </a:lnTo>
                  <a:lnTo>
                    <a:pt x="2579477" y="367137"/>
                  </a:lnTo>
                  <a:lnTo>
                    <a:pt x="2615808" y="367917"/>
                  </a:lnTo>
                  <a:lnTo>
                    <a:pt x="2619321" y="368295"/>
                  </a:lnTo>
                  <a:lnTo>
                    <a:pt x="2652138" y="372001"/>
                  </a:lnTo>
                  <a:lnTo>
                    <a:pt x="2688469" y="379997"/>
                  </a:lnTo>
                  <a:lnTo>
                    <a:pt x="2707810" y="386470"/>
                  </a:lnTo>
                  <a:lnTo>
                    <a:pt x="2724799" y="392432"/>
                  </a:lnTo>
                  <a:lnTo>
                    <a:pt x="2751654" y="404645"/>
                  </a:lnTo>
                  <a:lnTo>
                    <a:pt x="2761130" y="409162"/>
                  </a:lnTo>
                  <a:lnTo>
                    <a:pt x="2785500" y="422820"/>
                  </a:lnTo>
                  <a:lnTo>
                    <a:pt x="2797461" y="429784"/>
                  </a:lnTo>
                  <a:lnTo>
                    <a:pt x="2815825" y="440995"/>
                  </a:lnTo>
                  <a:lnTo>
                    <a:pt x="2833791" y="452557"/>
                  </a:lnTo>
                  <a:lnTo>
                    <a:pt x="2844468" y="459170"/>
                  </a:lnTo>
                  <a:lnTo>
                    <a:pt x="2870122" y="475972"/>
                  </a:lnTo>
                  <a:lnTo>
                    <a:pt x="2872463" y="477345"/>
                  </a:lnTo>
                  <a:lnTo>
                    <a:pt x="2902954" y="495520"/>
                  </a:lnTo>
                  <a:lnTo>
                    <a:pt x="2906453" y="497754"/>
                  </a:lnTo>
                  <a:lnTo>
                    <a:pt x="2934464" y="513695"/>
                  </a:lnTo>
                  <a:lnTo>
                    <a:pt x="2942783" y="518725"/>
                  </a:lnTo>
                  <a:lnTo>
                    <a:pt x="2969292" y="531870"/>
                  </a:lnTo>
                  <a:lnTo>
                    <a:pt x="2979114" y="537302"/>
                  </a:lnTo>
                  <a:lnTo>
                    <a:pt x="3005703" y="550045"/>
                  </a:lnTo>
                  <a:lnTo>
                    <a:pt x="3015445" y="555318"/>
                  </a:lnTo>
                  <a:lnTo>
                    <a:pt x="3042383" y="568220"/>
                  </a:lnTo>
                  <a:lnTo>
                    <a:pt x="3051775" y="573895"/>
                  </a:lnTo>
                  <a:lnTo>
                    <a:pt x="3074082" y="586395"/>
                  </a:lnTo>
                  <a:lnTo>
                    <a:pt x="3088106" y="596882"/>
                  </a:lnTo>
                  <a:lnTo>
                    <a:pt x="3098316" y="604570"/>
                  </a:lnTo>
                  <a:lnTo>
                    <a:pt x="3116824" y="622745"/>
                  </a:lnTo>
                  <a:lnTo>
                    <a:pt x="3124437" y="633736"/>
                  </a:lnTo>
                  <a:lnTo>
                    <a:pt x="3129274" y="640920"/>
                  </a:lnTo>
                  <a:lnTo>
                    <a:pt x="3137483" y="659095"/>
                  </a:lnTo>
                  <a:lnTo>
                    <a:pt x="3141257" y="677270"/>
                  </a:lnTo>
                  <a:lnTo>
                    <a:pt x="3140227" y="695445"/>
                  </a:lnTo>
                  <a:lnTo>
                    <a:pt x="3134559" y="713620"/>
                  </a:lnTo>
                  <a:lnTo>
                    <a:pt x="3124437" y="727246"/>
                  </a:lnTo>
                  <a:lnTo>
                    <a:pt x="3120760" y="731795"/>
                  </a:lnTo>
                  <a:lnTo>
                    <a:pt x="3097085" y="749970"/>
                  </a:lnTo>
                  <a:lnTo>
                    <a:pt x="3088106" y="755114"/>
                  </a:lnTo>
                  <a:lnTo>
                    <a:pt x="3062704" y="768145"/>
                  </a:lnTo>
                  <a:lnTo>
                    <a:pt x="3051775" y="772487"/>
                  </a:lnTo>
                  <a:lnTo>
                    <a:pt x="3015445" y="786240"/>
                  </a:lnTo>
                  <a:lnTo>
                    <a:pt x="3015216" y="786320"/>
                  </a:lnTo>
                  <a:lnTo>
                    <a:pt x="2979114" y="797985"/>
                  </a:lnTo>
                  <a:lnTo>
                    <a:pt x="2960043" y="804495"/>
                  </a:lnTo>
                  <a:lnTo>
                    <a:pt x="2942783" y="810768"/>
                  </a:lnTo>
                  <a:lnTo>
                    <a:pt x="2916347" y="822670"/>
                  </a:lnTo>
                  <a:lnTo>
                    <a:pt x="2906453" y="828146"/>
                  </a:lnTo>
                  <a:lnTo>
                    <a:pt x="2888996" y="840845"/>
                  </a:lnTo>
                  <a:lnTo>
                    <a:pt x="2872447" y="859020"/>
                  </a:lnTo>
                  <a:lnTo>
                    <a:pt x="2870122" y="863754"/>
                  </a:lnTo>
                  <a:lnTo>
                    <a:pt x="2865174" y="877195"/>
                  </a:lnTo>
                  <a:lnTo>
                    <a:pt x="2863137" y="895370"/>
                  </a:lnTo>
                  <a:lnTo>
                    <a:pt x="2866131" y="913545"/>
                  </a:lnTo>
                  <a:lnTo>
                    <a:pt x="2870122" y="922975"/>
                  </a:lnTo>
                  <a:lnTo>
                    <a:pt x="2874247" y="931720"/>
                  </a:lnTo>
                  <a:lnTo>
                    <a:pt x="2886431" y="949895"/>
                  </a:lnTo>
                  <a:lnTo>
                    <a:pt x="2902459" y="968070"/>
                  </a:lnTo>
                  <a:lnTo>
                    <a:pt x="2906453" y="971870"/>
                  </a:lnTo>
                  <a:lnTo>
                    <a:pt x="2922398" y="986245"/>
                  </a:lnTo>
                  <a:lnTo>
                    <a:pt x="2942783" y="1003073"/>
                  </a:lnTo>
                  <a:lnTo>
                    <a:pt x="2944483" y="1004420"/>
                  </a:lnTo>
                  <a:lnTo>
                    <a:pt x="2969139" y="1022595"/>
                  </a:lnTo>
                  <a:lnTo>
                    <a:pt x="2979114" y="1029908"/>
                  </a:lnTo>
                  <a:lnTo>
                    <a:pt x="2994171" y="1040770"/>
                  </a:lnTo>
                  <a:lnTo>
                    <a:pt x="3015445" y="1056483"/>
                  </a:lnTo>
                  <a:lnTo>
                    <a:pt x="3018964" y="1058945"/>
                  </a:lnTo>
                  <a:lnTo>
                    <a:pt x="3044114" y="1077120"/>
                  </a:lnTo>
                  <a:lnTo>
                    <a:pt x="3051775" y="1083046"/>
                  </a:lnTo>
                  <a:lnTo>
                    <a:pt x="3068743" y="1095295"/>
                  </a:lnTo>
                  <a:moveTo>
                    <a:pt x="871936" y="895429"/>
                  </a:moveTo>
                  <a:lnTo>
                    <a:pt x="908266" y="902368"/>
                  </a:lnTo>
                  <a:lnTo>
                    <a:pt x="944597" y="904103"/>
                  </a:lnTo>
                  <a:lnTo>
                    <a:pt x="980928" y="899943"/>
                  </a:lnTo>
                  <a:lnTo>
                    <a:pt x="995974" y="895370"/>
                  </a:lnTo>
                  <a:lnTo>
                    <a:pt x="1017258" y="887836"/>
                  </a:lnTo>
                  <a:lnTo>
                    <a:pt x="1035274" y="877195"/>
                  </a:lnTo>
                  <a:lnTo>
                    <a:pt x="1053589" y="864173"/>
                  </a:lnTo>
                  <a:lnTo>
                    <a:pt x="1058948" y="859020"/>
                  </a:lnTo>
                  <a:lnTo>
                    <a:pt x="1075285" y="840845"/>
                  </a:lnTo>
                  <a:lnTo>
                    <a:pt x="1089435" y="822670"/>
                  </a:lnTo>
                  <a:lnTo>
                    <a:pt x="1089920" y="821966"/>
                  </a:lnTo>
                  <a:lnTo>
                    <a:pt x="1100273" y="804495"/>
                  </a:lnTo>
                  <a:lnTo>
                    <a:pt x="1110475" y="786320"/>
                  </a:lnTo>
                  <a:lnTo>
                    <a:pt x="1120573" y="768145"/>
                  </a:lnTo>
                  <a:lnTo>
                    <a:pt x="1126250" y="758000"/>
                  </a:lnTo>
                  <a:lnTo>
                    <a:pt x="1130694" y="749970"/>
                  </a:lnTo>
                  <a:lnTo>
                    <a:pt x="1141089" y="731795"/>
                  </a:lnTo>
                  <a:lnTo>
                    <a:pt x="1151897" y="713620"/>
                  </a:lnTo>
                  <a:lnTo>
                    <a:pt x="1162581" y="696216"/>
                  </a:lnTo>
                  <a:lnTo>
                    <a:pt x="1163117" y="695445"/>
                  </a:lnTo>
                  <a:lnTo>
                    <a:pt x="1176094" y="677270"/>
                  </a:lnTo>
                  <a:lnTo>
                    <a:pt x="1188491" y="659095"/>
                  </a:lnTo>
                  <a:lnTo>
                    <a:pt x="1198912" y="643169"/>
                  </a:lnTo>
                  <a:lnTo>
                    <a:pt x="1200829" y="640920"/>
                  </a:lnTo>
                  <a:lnTo>
                    <a:pt x="1214189" y="622745"/>
                  </a:lnTo>
                  <a:lnTo>
                    <a:pt x="1225531" y="604570"/>
                  </a:lnTo>
                  <a:lnTo>
                    <a:pt x="1233820" y="586395"/>
                  </a:lnTo>
                  <a:lnTo>
                    <a:pt x="1235242" y="580530"/>
                  </a:lnTo>
                  <a:lnTo>
                    <a:pt x="1240012" y="568220"/>
                  </a:lnTo>
                  <a:lnTo>
                    <a:pt x="1238222" y="550045"/>
                  </a:lnTo>
                  <a:lnTo>
                    <a:pt x="1235242" y="544093"/>
                  </a:lnTo>
                  <a:lnTo>
                    <a:pt x="1230638" y="531870"/>
                  </a:lnTo>
                  <a:lnTo>
                    <a:pt x="1213513" y="513695"/>
                  </a:lnTo>
                  <a:lnTo>
                    <a:pt x="1198912" y="505117"/>
                  </a:lnTo>
                  <a:lnTo>
                    <a:pt x="1183779" y="495520"/>
                  </a:lnTo>
                  <a:lnTo>
                    <a:pt x="1162581" y="486771"/>
                  </a:lnTo>
                  <a:lnTo>
                    <a:pt x="1138800" y="477345"/>
                  </a:lnTo>
                  <a:lnTo>
                    <a:pt x="1126250" y="473473"/>
                  </a:lnTo>
                  <a:lnTo>
                    <a:pt x="1089920" y="462982"/>
                  </a:lnTo>
                  <a:lnTo>
                    <a:pt x="1075703" y="459170"/>
                  </a:lnTo>
                  <a:lnTo>
                    <a:pt x="1053589" y="453892"/>
                  </a:lnTo>
                  <a:lnTo>
                    <a:pt x="1017258" y="445718"/>
                  </a:lnTo>
                  <a:lnTo>
                    <a:pt x="991932" y="440995"/>
                  </a:lnTo>
                  <a:lnTo>
                    <a:pt x="980928" y="438866"/>
                  </a:lnTo>
                  <a:lnTo>
                    <a:pt x="944597" y="432762"/>
                  </a:lnTo>
                  <a:lnTo>
                    <a:pt x="908266" y="428256"/>
                  </a:lnTo>
                  <a:lnTo>
                    <a:pt x="871936" y="425882"/>
                  </a:lnTo>
                  <a:lnTo>
                    <a:pt x="835605" y="426329"/>
                  </a:lnTo>
                  <a:lnTo>
                    <a:pt x="799274" y="431131"/>
                  </a:lnTo>
                  <a:lnTo>
                    <a:pt x="768575" y="440995"/>
                  </a:lnTo>
                  <a:lnTo>
                    <a:pt x="762944" y="443171"/>
                  </a:lnTo>
                  <a:lnTo>
                    <a:pt x="735296" y="459170"/>
                  </a:lnTo>
                  <a:lnTo>
                    <a:pt x="726613" y="465844"/>
                  </a:lnTo>
                  <a:lnTo>
                    <a:pt x="713961" y="477345"/>
                  </a:lnTo>
                  <a:lnTo>
                    <a:pt x="699322" y="495520"/>
                  </a:lnTo>
                  <a:lnTo>
                    <a:pt x="690283" y="510368"/>
                  </a:lnTo>
                  <a:lnTo>
                    <a:pt x="688126" y="513695"/>
                  </a:lnTo>
                  <a:lnTo>
                    <a:pt x="678892" y="531870"/>
                  </a:lnTo>
                  <a:lnTo>
                    <a:pt x="671471" y="550045"/>
                  </a:lnTo>
                  <a:lnTo>
                    <a:pt x="666618" y="568220"/>
                  </a:lnTo>
                  <a:lnTo>
                    <a:pt x="662560" y="586395"/>
                  </a:lnTo>
                  <a:lnTo>
                    <a:pt x="660655" y="604570"/>
                  </a:lnTo>
                  <a:lnTo>
                    <a:pt x="659514" y="622745"/>
                  </a:lnTo>
                  <a:lnTo>
                    <a:pt x="659870" y="640920"/>
                  </a:lnTo>
                  <a:lnTo>
                    <a:pt x="661475" y="659095"/>
                  </a:lnTo>
                  <a:lnTo>
                    <a:pt x="664128" y="677270"/>
                  </a:lnTo>
                  <a:lnTo>
                    <a:pt x="668228" y="695445"/>
                  </a:lnTo>
                  <a:lnTo>
                    <a:pt x="673967" y="713620"/>
                  </a:lnTo>
                  <a:lnTo>
                    <a:pt x="681799" y="731795"/>
                  </a:lnTo>
                  <a:lnTo>
                    <a:pt x="690283" y="747822"/>
                  </a:lnTo>
                  <a:lnTo>
                    <a:pt x="691132" y="749970"/>
                  </a:lnTo>
                  <a:lnTo>
                    <a:pt x="700350" y="768145"/>
                  </a:lnTo>
                  <a:lnTo>
                    <a:pt x="712285" y="786320"/>
                  </a:lnTo>
                  <a:lnTo>
                    <a:pt x="726613" y="802934"/>
                  </a:lnTo>
                  <a:lnTo>
                    <a:pt x="727749" y="804495"/>
                  </a:lnTo>
                  <a:lnTo>
                    <a:pt x="744174" y="822670"/>
                  </a:lnTo>
                  <a:lnTo>
                    <a:pt x="762944" y="838668"/>
                  </a:lnTo>
                  <a:lnTo>
                    <a:pt x="765307" y="840845"/>
                  </a:lnTo>
                  <a:lnTo>
                    <a:pt x="790218" y="859020"/>
                  </a:lnTo>
                  <a:lnTo>
                    <a:pt x="799274" y="864163"/>
                  </a:lnTo>
                  <a:lnTo>
                    <a:pt x="823415" y="877195"/>
                  </a:lnTo>
                  <a:lnTo>
                    <a:pt x="835605" y="882563"/>
                  </a:lnTo>
                  <a:lnTo>
                    <a:pt x="871739" y="895370"/>
                  </a:lnTo>
                  <a:lnTo>
                    <a:pt x="871936" y="895429"/>
                  </a:lnTo>
                  <a:close/>
                  <a:moveTo>
                    <a:pt x="3633066" y="587392"/>
                  </a:moveTo>
                  <a:lnTo>
                    <a:pt x="3627170" y="586395"/>
                  </a:lnTo>
                  <a:lnTo>
                    <a:pt x="3596735" y="584361"/>
                  </a:lnTo>
                  <a:lnTo>
                    <a:pt x="3560405" y="577867"/>
                  </a:lnTo>
                  <a:lnTo>
                    <a:pt x="3524074" y="568750"/>
                  </a:lnTo>
                  <a:lnTo>
                    <a:pt x="3522446" y="568220"/>
                  </a:lnTo>
                  <a:lnTo>
                    <a:pt x="3487743" y="560439"/>
                  </a:lnTo>
                  <a:lnTo>
                    <a:pt x="3451412" y="550829"/>
                  </a:lnTo>
                  <a:lnTo>
                    <a:pt x="3448775" y="550045"/>
                  </a:lnTo>
                  <a:lnTo>
                    <a:pt x="3415082" y="541636"/>
                  </a:lnTo>
                  <a:lnTo>
                    <a:pt x="3380755" y="531870"/>
                  </a:lnTo>
                  <a:lnTo>
                    <a:pt x="3378751" y="531312"/>
                  </a:lnTo>
                  <a:lnTo>
                    <a:pt x="3342420" y="519905"/>
                  </a:lnTo>
                  <a:lnTo>
                    <a:pt x="3324890" y="513695"/>
                  </a:lnTo>
                  <a:lnTo>
                    <a:pt x="3306090" y="506395"/>
                  </a:lnTo>
                  <a:lnTo>
                    <a:pt x="3284501" y="495520"/>
                  </a:lnTo>
                  <a:lnTo>
                    <a:pt x="3269759" y="486783"/>
                  </a:lnTo>
                  <a:lnTo>
                    <a:pt x="3256463" y="477345"/>
                  </a:lnTo>
                  <a:lnTo>
                    <a:pt x="3236041" y="459170"/>
                  </a:lnTo>
                  <a:lnTo>
                    <a:pt x="3233429" y="456437"/>
                  </a:lnTo>
                  <a:lnTo>
                    <a:pt x="3221014" y="440995"/>
                  </a:lnTo>
                  <a:lnTo>
                    <a:pt x="3209176" y="422820"/>
                  </a:lnTo>
                  <a:lnTo>
                    <a:pt x="3199164" y="404645"/>
                  </a:lnTo>
                  <a:lnTo>
                    <a:pt x="3197098" y="400725"/>
                  </a:lnTo>
                  <a:lnTo>
                    <a:pt x="3190001" y="386470"/>
                  </a:lnTo>
                  <a:lnTo>
                    <a:pt x="3181370" y="368295"/>
                  </a:lnTo>
                  <a:lnTo>
                    <a:pt x="3172852" y="350120"/>
                  </a:lnTo>
                  <a:lnTo>
                    <a:pt x="3164291" y="331945"/>
                  </a:lnTo>
                  <a:lnTo>
                    <a:pt x="3160767" y="324569"/>
                  </a:lnTo>
                  <a:lnTo>
                    <a:pt x="3155444" y="313770"/>
                  </a:lnTo>
                  <a:lnTo>
                    <a:pt x="3145333" y="295595"/>
                  </a:lnTo>
                  <a:lnTo>
                    <a:pt x="3134760" y="277420"/>
                  </a:lnTo>
                  <a:lnTo>
                    <a:pt x="3124437" y="261145"/>
                  </a:lnTo>
                  <a:lnTo>
                    <a:pt x="3123144" y="259245"/>
                  </a:lnTo>
                  <a:lnTo>
                    <a:pt x="3111203" y="241070"/>
                  </a:lnTo>
                  <a:lnTo>
                    <a:pt x="3098804" y="222895"/>
                  </a:lnTo>
                  <a:lnTo>
                    <a:pt x="3088106" y="205993"/>
                  </a:lnTo>
                  <a:lnTo>
                    <a:pt x="3087226" y="204720"/>
                  </a:lnTo>
                  <a:lnTo>
                    <a:pt x="3077156" y="186545"/>
                  </a:lnTo>
                  <a:lnTo>
                    <a:pt x="3070110" y="168370"/>
                  </a:lnTo>
                  <a:lnTo>
                    <a:pt x="3067711" y="150195"/>
                  </a:lnTo>
                  <a:lnTo>
                    <a:pt x="3072160" y="132020"/>
                  </a:lnTo>
                  <a:lnTo>
                    <a:pt x="3086776" y="113845"/>
                  </a:lnTo>
                  <a:lnTo>
                    <a:pt x="3088106" y="112831"/>
                  </a:lnTo>
                  <a:lnTo>
                    <a:pt x="3119738" y="95670"/>
                  </a:lnTo>
                  <a:lnTo>
                    <a:pt x="3124437" y="94026"/>
                  </a:lnTo>
                  <a:lnTo>
                    <a:pt x="3160767" y="85749"/>
                  </a:lnTo>
                  <a:lnTo>
                    <a:pt x="3197098" y="81979"/>
                  </a:lnTo>
                  <a:lnTo>
                    <a:pt x="3233429" y="81499"/>
                  </a:lnTo>
                  <a:lnTo>
                    <a:pt x="3269759" y="83349"/>
                  </a:lnTo>
                  <a:lnTo>
                    <a:pt x="3306090" y="87169"/>
                  </a:lnTo>
                  <a:lnTo>
                    <a:pt x="3342420" y="92491"/>
                  </a:lnTo>
                  <a:lnTo>
                    <a:pt x="3360364" y="95670"/>
                  </a:lnTo>
                  <a:lnTo>
                    <a:pt x="3378751" y="99013"/>
                  </a:lnTo>
                  <a:lnTo>
                    <a:pt x="3415082" y="106803"/>
                  </a:lnTo>
                  <a:lnTo>
                    <a:pt x="3444664" y="113845"/>
                  </a:lnTo>
                  <a:lnTo>
                    <a:pt x="3451412" y="115542"/>
                  </a:lnTo>
                  <a:lnTo>
                    <a:pt x="3487743" y="125364"/>
                  </a:lnTo>
                  <a:lnTo>
                    <a:pt x="3510252" y="132020"/>
                  </a:lnTo>
                  <a:lnTo>
                    <a:pt x="3524074" y="136522"/>
                  </a:lnTo>
                  <a:lnTo>
                    <a:pt x="3560405" y="149045"/>
                  </a:lnTo>
                  <a:lnTo>
                    <a:pt x="3563760" y="150195"/>
                  </a:lnTo>
                  <a:lnTo>
                    <a:pt x="3596735" y="163208"/>
                  </a:lnTo>
                  <a:lnTo>
                    <a:pt x="3610049" y="168370"/>
                  </a:lnTo>
                  <a:lnTo>
                    <a:pt x="3633066" y="179460"/>
                  </a:lnTo>
                  <a:lnTo>
                    <a:pt x="3649092" y="186545"/>
                  </a:lnTo>
                  <a:lnTo>
                    <a:pt x="3669397" y="197149"/>
                  </a:lnTo>
                  <a:lnTo>
                    <a:pt x="3688142" y="204720"/>
                  </a:lnTo>
                  <a:lnTo>
                    <a:pt x="3705727" y="213290"/>
                  </a:lnTo>
                  <a:lnTo>
                    <a:pt x="3735627" y="222895"/>
                  </a:lnTo>
                  <a:lnTo>
                    <a:pt x="3742058" y="225393"/>
                  </a:lnTo>
                  <a:lnTo>
                    <a:pt x="3778389" y="228619"/>
                  </a:lnTo>
                  <a:lnTo>
                    <a:pt x="3814719" y="223338"/>
                  </a:lnTo>
                  <a:lnTo>
                    <a:pt x="3816480" y="222895"/>
                  </a:lnTo>
                  <a:lnTo>
                    <a:pt x="3851050" y="214999"/>
                  </a:lnTo>
                  <a:lnTo>
                    <a:pt x="3887380" y="210930"/>
                  </a:lnTo>
                  <a:lnTo>
                    <a:pt x="3923711" y="213522"/>
                  </a:lnTo>
                  <a:lnTo>
                    <a:pt x="3960042" y="222357"/>
                  </a:lnTo>
                  <a:lnTo>
                    <a:pt x="3961268" y="222895"/>
                  </a:lnTo>
                  <a:lnTo>
                    <a:pt x="3996372" y="236169"/>
                  </a:lnTo>
                  <a:lnTo>
                    <a:pt x="4005693" y="241070"/>
                  </a:lnTo>
                  <a:lnTo>
                    <a:pt x="4032703" y="254852"/>
                  </a:lnTo>
                  <a:lnTo>
                    <a:pt x="4039490" y="259245"/>
                  </a:lnTo>
                  <a:lnTo>
                    <a:pt x="4066780" y="277420"/>
                  </a:lnTo>
                  <a:lnTo>
                    <a:pt x="4069034" y="279138"/>
                  </a:lnTo>
                  <a:lnTo>
                    <a:pt x="4086622" y="295595"/>
                  </a:lnTo>
                  <a:lnTo>
                    <a:pt x="4102353" y="313770"/>
                  </a:lnTo>
                  <a:lnTo>
                    <a:pt x="4105364" y="318941"/>
                  </a:lnTo>
                  <a:lnTo>
                    <a:pt x="4111962" y="331945"/>
                  </a:lnTo>
                  <a:lnTo>
                    <a:pt x="4115262" y="350120"/>
                  </a:lnTo>
                  <a:lnTo>
                    <a:pt x="4113232" y="368295"/>
                  </a:lnTo>
                  <a:lnTo>
                    <a:pt x="4105364" y="386469"/>
                  </a:lnTo>
                  <a:lnTo>
                    <a:pt x="4105364" y="386470"/>
                  </a:lnTo>
                  <a:lnTo>
                    <a:pt x="4088825" y="404645"/>
                  </a:lnTo>
                  <a:lnTo>
                    <a:pt x="4069034" y="421285"/>
                  </a:lnTo>
                  <a:lnTo>
                    <a:pt x="4066510" y="422820"/>
                  </a:lnTo>
                  <a:lnTo>
                    <a:pt x="4033542" y="440995"/>
                  </a:lnTo>
                  <a:lnTo>
                    <a:pt x="4032703" y="441445"/>
                  </a:lnTo>
                  <a:lnTo>
                    <a:pt x="3996372" y="455480"/>
                  </a:lnTo>
                  <a:lnTo>
                    <a:pt x="3982149" y="459170"/>
                  </a:lnTo>
                  <a:lnTo>
                    <a:pt x="3960042" y="465642"/>
                  </a:lnTo>
                  <a:lnTo>
                    <a:pt x="3923711" y="472669"/>
                  </a:lnTo>
                  <a:lnTo>
                    <a:pt x="3894323" y="477345"/>
                  </a:lnTo>
                  <a:lnTo>
                    <a:pt x="3887380" y="478762"/>
                  </a:lnTo>
                  <a:lnTo>
                    <a:pt x="3851050" y="487188"/>
                  </a:lnTo>
                  <a:lnTo>
                    <a:pt x="3826299" y="495520"/>
                  </a:lnTo>
                  <a:lnTo>
                    <a:pt x="3814719" y="500061"/>
                  </a:lnTo>
                  <a:lnTo>
                    <a:pt x="3786408" y="513695"/>
                  </a:lnTo>
                  <a:lnTo>
                    <a:pt x="3778389" y="518568"/>
                  </a:lnTo>
                  <a:lnTo>
                    <a:pt x="3758422" y="531870"/>
                  </a:lnTo>
                  <a:lnTo>
                    <a:pt x="3742058" y="542543"/>
                  </a:lnTo>
                  <a:lnTo>
                    <a:pt x="3728981" y="550045"/>
                  </a:lnTo>
                  <a:lnTo>
                    <a:pt x="3705727" y="564828"/>
                  </a:lnTo>
                  <a:lnTo>
                    <a:pt x="3697476" y="568220"/>
                  </a:lnTo>
                  <a:lnTo>
                    <a:pt x="3669397" y="582521"/>
                  </a:lnTo>
                  <a:lnTo>
                    <a:pt x="3638558" y="586395"/>
                  </a:lnTo>
                  <a:lnTo>
                    <a:pt x="3633066" y="587392"/>
                  </a:lnTo>
                  <a:close/>
                </a:path>
              </a:pathLst>
            </a:custGeom>
            <a:noFill/>
            <a:ln w="88900" cap="flat">
              <a:solidFill>
                <a:srgbClr val="5D81B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5" name="TextBox 20">
            <a:extLst>
              <a:ext uri="{FF2B5EF4-FFF2-40B4-BE49-F238E27FC236}">
                <a16:creationId xmlns:a16="http://schemas.microsoft.com/office/drawing/2014/main" id="{E4477DF8-1BCE-D958-A26A-2BCB8B570332}"/>
              </a:ext>
            </a:extLst>
          </p:cNvPr>
          <p:cNvSpPr txBox="1"/>
          <p:nvPr/>
        </p:nvSpPr>
        <p:spPr>
          <a:xfrm>
            <a:off x="17799359" y="10546080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b="1" i="1" dirty="0">
                <a:cs typeface="NVIDIA Sans" panose="020B0503020203020204" pitchFamily="34" charset="0"/>
              </a:rPr>
              <a:t>In-between</a:t>
            </a:r>
          </a:p>
        </p:txBody>
      </p:sp>
    </p:spTree>
    <p:extLst>
      <p:ext uri="{BB962C8B-B14F-4D97-AF65-F5344CB8AC3E}">
        <p14:creationId xmlns:p14="http://schemas.microsoft.com/office/powerpoint/2010/main" val="1358621212"/>
      </p:ext>
    </p:extLst>
  </p:cSld>
  <p:clrMapOvr>
    <a:masterClrMapping/>
  </p:clrMapOvr>
  <p:transition spd="med"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61086-3605-16EA-4476-20ED4B18F5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6B4DCB-FC3A-3EEB-34B6-A7444665A8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Problem Statement</a:t>
            </a:r>
            <a:endParaRPr lang="en-US" dirty="0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711CA225-99A8-8644-33D9-011CE5A534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71601" y="2484205"/>
            <a:ext cx="15870778" cy="7935389"/>
          </a:xfrm>
          <a:prstGeom prst="rect">
            <a:avLst/>
          </a:prstGeom>
        </p:spPr>
      </p:pic>
      <p:sp>
        <p:nvSpPr>
          <p:cNvPr id="65" name="TextBox 20">
            <a:extLst>
              <a:ext uri="{FF2B5EF4-FFF2-40B4-BE49-F238E27FC236}">
                <a16:creationId xmlns:a16="http://schemas.microsoft.com/office/drawing/2014/main" id="{A0ABF16E-2AF2-9631-7C4D-A70DEC221B01}"/>
              </a:ext>
            </a:extLst>
          </p:cNvPr>
          <p:cNvSpPr txBox="1"/>
          <p:nvPr/>
        </p:nvSpPr>
        <p:spPr>
          <a:xfrm>
            <a:off x="18362230" y="10546080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b="1" i="1" dirty="0">
                <a:cs typeface="NVIDIA Sans" panose="020B0503020203020204" pitchFamily="34" charset="0"/>
              </a:rPr>
              <a:t>Surface-like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D59858B7-C8F7-8A77-5F83-B4E5E91A2713}"/>
              </a:ext>
            </a:extLst>
          </p:cNvPr>
          <p:cNvGrpSpPr/>
          <p:nvPr/>
        </p:nvGrpSpPr>
        <p:grpSpPr>
          <a:xfrm>
            <a:off x="17799359" y="2484205"/>
            <a:ext cx="6156538" cy="8061875"/>
            <a:chOff x="955674" y="2484205"/>
            <a:chExt cx="7596702" cy="9947743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53FB4727-664E-6D68-5ECC-9A905BB51EA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49312" r="22181"/>
            <a:stretch>
              <a:fillRect/>
            </a:stretch>
          </p:blipFill>
          <p:spPr>
            <a:xfrm>
              <a:off x="955675" y="2484205"/>
              <a:ext cx="7550802" cy="2498292"/>
            </a:xfrm>
            <a:prstGeom prst="rect">
              <a:avLst/>
            </a:prstGeom>
          </p:spPr>
        </p:pic>
        <p:grpSp>
          <p:nvGrpSpPr>
            <p:cNvPr id="5" name="组合 4">
              <a:extLst>
                <a:ext uri="{FF2B5EF4-FFF2-40B4-BE49-F238E27FC236}">
                  <a16:creationId xmlns:a16="http://schemas.microsoft.com/office/drawing/2014/main" id="{F7EA6744-95A7-441B-7F02-74C667F3FEFD}"/>
                </a:ext>
              </a:extLst>
            </p:cNvPr>
            <p:cNvGrpSpPr/>
            <p:nvPr/>
          </p:nvGrpSpPr>
          <p:grpSpPr>
            <a:xfrm>
              <a:off x="955674" y="5309495"/>
              <a:ext cx="7596702" cy="7122453"/>
              <a:chOff x="16400805" y="-11068542"/>
              <a:chExt cx="7533286" cy="3790980"/>
            </a:xfrm>
          </p:grpSpPr>
          <p:sp>
            <p:nvSpPr>
              <p:cNvPr id="6" name="任意多边形: 形状 5">
                <a:extLst>
                  <a:ext uri="{FF2B5EF4-FFF2-40B4-BE49-F238E27FC236}">
                    <a16:creationId xmlns:a16="http://schemas.microsoft.com/office/drawing/2014/main" id="{2930A7C0-7D83-6302-DA75-E468DCD6D52E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319" cy="3743659"/>
              </a:xfrm>
              <a:custGeom>
                <a:avLst/>
                <a:gdLst>
                  <a:gd name="connsiteX0" fmla="*/ 0 w 7487319"/>
                  <a:gd name="connsiteY0" fmla="*/ 0 h 3743659"/>
                  <a:gd name="connsiteX1" fmla="*/ 7487321 w 7487319"/>
                  <a:gd name="connsiteY1" fmla="*/ 0 h 3743659"/>
                  <a:gd name="connsiteX2" fmla="*/ 7487321 w 7487319"/>
                  <a:gd name="connsiteY2" fmla="*/ 3743660 h 3743659"/>
                  <a:gd name="connsiteX3" fmla="*/ 0 w 7487319"/>
                  <a:gd name="connsiteY3" fmla="*/ 3743660 h 374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87319" h="3743659">
                    <a:moveTo>
                      <a:pt x="0" y="0"/>
                    </a:moveTo>
                    <a:lnTo>
                      <a:pt x="7487321" y="0"/>
                    </a:lnTo>
                    <a:lnTo>
                      <a:pt x="7487321" y="3743660"/>
                    </a:lnTo>
                    <a:lnTo>
                      <a:pt x="0" y="3743660"/>
                    </a:lnTo>
                    <a:close/>
                  </a:path>
                </a:pathLst>
              </a:custGeom>
              <a:solidFill>
                <a:srgbClr val="FFFFF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任意多边形: 形状 6">
                <a:extLst>
                  <a:ext uri="{FF2B5EF4-FFF2-40B4-BE49-F238E27FC236}">
                    <a16:creationId xmlns:a16="http://schemas.microsoft.com/office/drawing/2014/main" id="{A940549A-3C5F-E6AB-2B6C-E559E1A00C02}"/>
                  </a:ext>
                </a:extLst>
              </p:cNvPr>
              <p:cNvSpPr/>
              <p:nvPr/>
            </p:nvSpPr>
            <p:spPr>
              <a:xfrm>
                <a:off x="16401705" y="-7634938"/>
                <a:ext cx="6861799" cy="312760"/>
              </a:xfrm>
              <a:custGeom>
                <a:avLst/>
                <a:gdLst>
                  <a:gd name="connsiteX0" fmla="*/ 6431866 w 6861799"/>
                  <a:gd name="connsiteY0" fmla="*/ 312310 h 312760"/>
                  <a:gd name="connsiteX1" fmla="*/ 6482340 w 6861799"/>
                  <a:gd name="connsiteY1" fmla="*/ 312310 h 312760"/>
                  <a:gd name="connsiteX2" fmla="*/ 6532816 w 6861799"/>
                  <a:gd name="connsiteY2" fmla="*/ 312310 h 312760"/>
                  <a:gd name="connsiteX3" fmla="*/ 6583290 w 6861799"/>
                  <a:gd name="connsiteY3" fmla="*/ 312310 h 312760"/>
                  <a:gd name="connsiteX4" fmla="*/ 6633764 w 6861799"/>
                  <a:gd name="connsiteY4" fmla="*/ 312310 h 312760"/>
                  <a:gd name="connsiteX5" fmla="*/ 6684238 w 6861799"/>
                  <a:gd name="connsiteY5" fmla="*/ 312310 h 312760"/>
                  <a:gd name="connsiteX6" fmla="*/ 6734712 w 6861799"/>
                  <a:gd name="connsiteY6" fmla="*/ 312310 h 312760"/>
                  <a:gd name="connsiteX7" fmla="*/ 6785186 w 6861799"/>
                  <a:gd name="connsiteY7" fmla="*/ 312310 h 312760"/>
                  <a:gd name="connsiteX8" fmla="*/ 6835662 w 6861799"/>
                  <a:gd name="connsiteY8" fmla="*/ 312310 h 312760"/>
                  <a:gd name="connsiteX9" fmla="*/ 6861799 w 6861799"/>
                  <a:gd name="connsiteY9" fmla="*/ 312310 h 312760"/>
                  <a:gd name="connsiteX10" fmla="*/ 6838815 w 6861799"/>
                  <a:gd name="connsiteY10" fmla="*/ 287073 h 312760"/>
                  <a:gd name="connsiteX11" fmla="*/ 6835210 w 6861799"/>
                  <a:gd name="connsiteY11" fmla="*/ 283017 h 312760"/>
                  <a:gd name="connsiteX12" fmla="*/ 6808621 w 6861799"/>
                  <a:gd name="connsiteY12" fmla="*/ 261835 h 312760"/>
                  <a:gd name="connsiteX13" fmla="*/ 6784736 w 6861799"/>
                  <a:gd name="connsiteY13" fmla="*/ 243358 h 312760"/>
                  <a:gd name="connsiteX14" fmla="*/ 6769864 w 6861799"/>
                  <a:gd name="connsiteY14" fmla="*/ 237049 h 312760"/>
                  <a:gd name="connsiteX15" fmla="*/ 6734712 w 6861799"/>
                  <a:gd name="connsiteY15" fmla="*/ 221726 h 312760"/>
                  <a:gd name="connsiteX16" fmla="*/ 6684238 w 6861799"/>
                  <a:gd name="connsiteY16" fmla="*/ 215868 h 312760"/>
                  <a:gd name="connsiteX17" fmla="*/ 6633764 w 6861799"/>
                  <a:gd name="connsiteY17" fmla="*/ 223078 h 312760"/>
                  <a:gd name="connsiteX18" fmla="*/ 6589598 w 6861799"/>
                  <a:gd name="connsiteY18" fmla="*/ 237049 h 312760"/>
                  <a:gd name="connsiteX19" fmla="*/ 6583290 w 6861799"/>
                  <a:gd name="connsiteY19" fmla="*/ 238851 h 312760"/>
                  <a:gd name="connsiteX20" fmla="*/ 6532816 w 6861799"/>
                  <a:gd name="connsiteY20" fmla="*/ 260483 h 312760"/>
                  <a:gd name="connsiteX21" fmla="*/ 6529210 w 6861799"/>
                  <a:gd name="connsiteY21" fmla="*/ 262286 h 312760"/>
                  <a:gd name="connsiteX22" fmla="*/ 6482340 w 6861799"/>
                  <a:gd name="connsiteY22" fmla="*/ 284368 h 312760"/>
                  <a:gd name="connsiteX23" fmla="*/ 6476483 w 6861799"/>
                  <a:gd name="connsiteY23" fmla="*/ 287523 h 312760"/>
                  <a:gd name="connsiteX24" fmla="*/ 6432317 w 6861799"/>
                  <a:gd name="connsiteY24" fmla="*/ 309606 h 312760"/>
                  <a:gd name="connsiteX25" fmla="*/ 6425558 w 6861799"/>
                  <a:gd name="connsiteY25" fmla="*/ 312760 h 312760"/>
                  <a:gd name="connsiteX26" fmla="*/ 6431866 w 6861799"/>
                  <a:gd name="connsiteY26" fmla="*/ 312760 h 312760"/>
                  <a:gd name="connsiteX27" fmla="*/ 5074920 w 6861799"/>
                  <a:gd name="connsiteY27" fmla="*/ 312310 h 312760"/>
                  <a:gd name="connsiteX28" fmla="*/ 5125394 w 6861799"/>
                  <a:gd name="connsiteY28" fmla="*/ 312310 h 312760"/>
                  <a:gd name="connsiteX29" fmla="*/ 5175868 w 6861799"/>
                  <a:gd name="connsiteY29" fmla="*/ 312310 h 312760"/>
                  <a:gd name="connsiteX30" fmla="*/ 5226342 w 6861799"/>
                  <a:gd name="connsiteY30" fmla="*/ 312310 h 312760"/>
                  <a:gd name="connsiteX31" fmla="*/ 5276816 w 6861799"/>
                  <a:gd name="connsiteY31" fmla="*/ 312310 h 312760"/>
                  <a:gd name="connsiteX32" fmla="*/ 5327292 w 6861799"/>
                  <a:gd name="connsiteY32" fmla="*/ 312310 h 312760"/>
                  <a:gd name="connsiteX33" fmla="*/ 5377766 w 6861799"/>
                  <a:gd name="connsiteY33" fmla="*/ 312310 h 312760"/>
                  <a:gd name="connsiteX34" fmla="*/ 5428240 w 6861799"/>
                  <a:gd name="connsiteY34" fmla="*/ 312310 h 312760"/>
                  <a:gd name="connsiteX35" fmla="*/ 5478714 w 6861799"/>
                  <a:gd name="connsiteY35" fmla="*/ 312310 h 312760"/>
                  <a:gd name="connsiteX36" fmla="*/ 5529188 w 6861799"/>
                  <a:gd name="connsiteY36" fmla="*/ 312310 h 312760"/>
                  <a:gd name="connsiteX37" fmla="*/ 5579662 w 6861799"/>
                  <a:gd name="connsiteY37" fmla="*/ 312310 h 312760"/>
                  <a:gd name="connsiteX38" fmla="*/ 5630137 w 6861799"/>
                  <a:gd name="connsiteY38" fmla="*/ 312310 h 312760"/>
                  <a:gd name="connsiteX39" fmla="*/ 5680611 w 6861799"/>
                  <a:gd name="connsiteY39" fmla="*/ 312310 h 312760"/>
                  <a:gd name="connsiteX40" fmla="*/ 5731085 w 6861799"/>
                  <a:gd name="connsiteY40" fmla="*/ 312310 h 312760"/>
                  <a:gd name="connsiteX41" fmla="*/ 5780208 w 6861799"/>
                  <a:gd name="connsiteY41" fmla="*/ 312310 h 312760"/>
                  <a:gd name="connsiteX42" fmla="*/ 5750915 w 6861799"/>
                  <a:gd name="connsiteY42" fmla="*/ 287073 h 312760"/>
                  <a:gd name="connsiteX43" fmla="*/ 5730634 w 6861799"/>
                  <a:gd name="connsiteY43" fmla="*/ 269947 h 312760"/>
                  <a:gd name="connsiteX44" fmla="*/ 5721622 w 6861799"/>
                  <a:gd name="connsiteY44" fmla="*/ 261835 h 312760"/>
                  <a:gd name="connsiteX45" fmla="*/ 5694131 w 6861799"/>
                  <a:gd name="connsiteY45" fmla="*/ 236598 h 312760"/>
                  <a:gd name="connsiteX46" fmla="*/ 5680611 w 6861799"/>
                  <a:gd name="connsiteY46" fmla="*/ 224430 h 312760"/>
                  <a:gd name="connsiteX47" fmla="*/ 5666190 w 6861799"/>
                  <a:gd name="connsiteY47" fmla="*/ 211361 h 312760"/>
                  <a:gd name="connsiteX48" fmla="*/ 5638249 w 6861799"/>
                  <a:gd name="connsiteY48" fmla="*/ 186124 h 312760"/>
                  <a:gd name="connsiteX49" fmla="*/ 5630587 w 6861799"/>
                  <a:gd name="connsiteY49" fmla="*/ 178913 h 312760"/>
                  <a:gd name="connsiteX50" fmla="*/ 5609406 w 6861799"/>
                  <a:gd name="connsiteY50" fmla="*/ 160887 h 312760"/>
                  <a:gd name="connsiteX51" fmla="*/ 5580113 w 6861799"/>
                  <a:gd name="connsiteY51" fmla="*/ 136551 h 312760"/>
                  <a:gd name="connsiteX52" fmla="*/ 5579212 w 6861799"/>
                  <a:gd name="connsiteY52" fmla="*/ 136100 h 312760"/>
                  <a:gd name="connsiteX53" fmla="*/ 5544961 w 6861799"/>
                  <a:gd name="connsiteY53" fmla="*/ 110863 h 312760"/>
                  <a:gd name="connsiteX54" fmla="*/ 5530090 w 6861799"/>
                  <a:gd name="connsiteY54" fmla="*/ 99597 h 312760"/>
                  <a:gd name="connsiteX55" fmla="*/ 5506205 w 6861799"/>
                  <a:gd name="connsiteY55" fmla="*/ 85626 h 312760"/>
                  <a:gd name="connsiteX56" fmla="*/ 5480066 w 6861799"/>
                  <a:gd name="connsiteY56" fmla="*/ 70754 h 312760"/>
                  <a:gd name="connsiteX57" fmla="*/ 5453928 w 6861799"/>
                  <a:gd name="connsiteY57" fmla="*/ 60389 h 312760"/>
                  <a:gd name="connsiteX58" fmla="*/ 5429592 w 6861799"/>
                  <a:gd name="connsiteY58" fmla="*/ 50925 h 312760"/>
                  <a:gd name="connsiteX59" fmla="*/ 5379118 w 6861799"/>
                  <a:gd name="connsiteY59" fmla="*/ 43264 h 312760"/>
                  <a:gd name="connsiteX60" fmla="*/ 5328644 w 6861799"/>
                  <a:gd name="connsiteY60" fmla="*/ 49122 h 312760"/>
                  <a:gd name="connsiteX61" fmla="*/ 5300252 w 6861799"/>
                  <a:gd name="connsiteY61" fmla="*/ 60839 h 312760"/>
                  <a:gd name="connsiteX62" fmla="*/ 5278168 w 6861799"/>
                  <a:gd name="connsiteY62" fmla="*/ 68951 h 312760"/>
                  <a:gd name="connsiteX63" fmla="*/ 5252931 w 6861799"/>
                  <a:gd name="connsiteY63" fmla="*/ 85626 h 312760"/>
                  <a:gd name="connsiteX64" fmla="*/ 5228145 w 6861799"/>
                  <a:gd name="connsiteY64" fmla="*/ 102300 h 312760"/>
                  <a:gd name="connsiteX65" fmla="*/ 5218682 w 6861799"/>
                  <a:gd name="connsiteY65" fmla="*/ 110863 h 312760"/>
                  <a:gd name="connsiteX66" fmla="*/ 5191190 w 6861799"/>
                  <a:gd name="connsiteY66" fmla="*/ 136100 h 312760"/>
                  <a:gd name="connsiteX67" fmla="*/ 5177671 w 6861799"/>
                  <a:gd name="connsiteY67" fmla="*/ 147818 h 312760"/>
                  <a:gd name="connsiteX68" fmla="*/ 5165053 w 6861799"/>
                  <a:gd name="connsiteY68" fmla="*/ 160887 h 312760"/>
                  <a:gd name="connsiteX69" fmla="*/ 5142519 w 6861799"/>
                  <a:gd name="connsiteY69" fmla="*/ 186124 h 312760"/>
                  <a:gd name="connsiteX70" fmla="*/ 5127647 w 6861799"/>
                  <a:gd name="connsiteY70" fmla="*/ 202348 h 312760"/>
                  <a:gd name="connsiteX71" fmla="*/ 5119986 w 6861799"/>
                  <a:gd name="connsiteY71" fmla="*/ 211361 h 312760"/>
                  <a:gd name="connsiteX72" fmla="*/ 5097903 w 6861799"/>
                  <a:gd name="connsiteY72" fmla="*/ 236598 h 312760"/>
                  <a:gd name="connsiteX73" fmla="*/ 5077624 w 6861799"/>
                  <a:gd name="connsiteY73" fmla="*/ 260483 h 312760"/>
                  <a:gd name="connsiteX74" fmla="*/ 5076723 w 6861799"/>
                  <a:gd name="connsiteY74" fmla="*/ 261835 h 312760"/>
                  <a:gd name="connsiteX75" fmla="*/ 5055091 w 6861799"/>
                  <a:gd name="connsiteY75" fmla="*/ 287073 h 312760"/>
                  <a:gd name="connsiteX76" fmla="*/ 5033009 w 6861799"/>
                  <a:gd name="connsiteY76" fmla="*/ 312310 h 312760"/>
                  <a:gd name="connsiteX77" fmla="*/ 5074920 w 6861799"/>
                  <a:gd name="connsiteY77" fmla="*/ 312310 h 312760"/>
                  <a:gd name="connsiteX78" fmla="*/ 1808512 w 6861799"/>
                  <a:gd name="connsiteY78" fmla="*/ 312310 h 312760"/>
                  <a:gd name="connsiteX79" fmla="*/ 1858986 w 6861799"/>
                  <a:gd name="connsiteY79" fmla="*/ 312310 h 312760"/>
                  <a:gd name="connsiteX80" fmla="*/ 1909460 w 6861799"/>
                  <a:gd name="connsiteY80" fmla="*/ 312310 h 312760"/>
                  <a:gd name="connsiteX81" fmla="*/ 1959935 w 6861799"/>
                  <a:gd name="connsiteY81" fmla="*/ 312310 h 312760"/>
                  <a:gd name="connsiteX82" fmla="*/ 2010410 w 6861799"/>
                  <a:gd name="connsiteY82" fmla="*/ 312310 h 312760"/>
                  <a:gd name="connsiteX83" fmla="*/ 2060884 w 6861799"/>
                  <a:gd name="connsiteY83" fmla="*/ 312310 h 312760"/>
                  <a:gd name="connsiteX84" fmla="*/ 2111358 w 6861799"/>
                  <a:gd name="connsiteY84" fmla="*/ 312310 h 312760"/>
                  <a:gd name="connsiteX85" fmla="*/ 2161832 w 6861799"/>
                  <a:gd name="connsiteY85" fmla="*/ 312310 h 312760"/>
                  <a:gd name="connsiteX86" fmla="*/ 2212306 w 6861799"/>
                  <a:gd name="connsiteY86" fmla="*/ 312310 h 312760"/>
                  <a:gd name="connsiteX87" fmla="*/ 2262781 w 6861799"/>
                  <a:gd name="connsiteY87" fmla="*/ 312310 h 312760"/>
                  <a:gd name="connsiteX88" fmla="*/ 2313255 w 6861799"/>
                  <a:gd name="connsiteY88" fmla="*/ 312310 h 312760"/>
                  <a:gd name="connsiteX89" fmla="*/ 2363729 w 6861799"/>
                  <a:gd name="connsiteY89" fmla="*/ 312310 h 312760"/>
                  <a:gd name="connsiteX90" fmla="*/ 2414204 w 6861799"/>
                  <a:gd name="connsiteY90" fmla="*/ 312310 h 312760"/>
                  <a:gd name="connsiteX91" fmla="*/ 2464678 w 6861799"/>
                  <a:gd name="connsiteY91" fmla="*/ 312310 h 312760"/>
                  <a:gd name="connsiteX92" fmla="*/ 2515152 w 6861799"/>
                  <a:gd name="connsiteY92" fmla="*/ 312310 h 312760"/>
                  <a:gd name="connsiteX93" fmla="*/ 2565627 w 6861799"/>
                  <a:gd name="connsiteY93" fmla="*/ 312310 h 312760"/>
                  <a:gd name="connsiteX94" fmla="*/ 2616101 w 6861799"/>
                  <a:gd name="connsiteY94" fmla="*/ 312310 h 312760"/>
                  <a:gd name="connsiteX95" fmla="*/ 2666575 w 6861799"/>
                  <a:gd name="connsiteY95" fmla="*/ 312310 h 312760"/>
                  <a:gd name="connsiteX96" fmla="*/ 2717049 w 6861799"/>
                  <a:gd name="connsiteY96" fmla="*/ 312310 h 312760"/>
                  <a:gd name="connsiteX97" fmla="*/ 2767523 w 6861799"/>
                  <a:gd name="connsiteY97" fmla="*/ 312310 h 312760"/>
                  <a:gd name="connsiteX98" fmla="*/ 2817997 w 6861799"/>
                  <a:gd name="connsiteY98" fmla="*/ 312310 h 312760"/>
                  <a:gd name="connsiteX99" fmla="*/ 2868473 w 6861799"/>
                  <a:gd name="connsiteY99" fmla="*/ 312310 h 312760"/>
                  <a:gd name="connsiteX100" fmla="*/ 2918947 w 6861799"/>
                  <a:gd name="connsiteY100" fmla="*/ 312310 h 312760"/>
                  <a:gd name="connsiteX101" fmla="*/ 2969421 w 6861799"/>
                  <a:gd name="connsiteY101" fmla="*/ 312310 h 312760"/>
                  <a:gd name="connsiteX102" fmla="*/ 3019895 w 6861799"/>
                  <a:gd name="connsiteY102" fmla="*/ 312310 h 312760"/>
                  <a:gd name="connsiteX103" fmla="*/ 3070369 w 6861799"/>
                  <a:gd name="connsiteY103" fmla="*/ 312310 h 312760"/>
                  <a:gd name="connsiteX104" fmla="*/ 3120843 w 6861799"/>
                  <a:gd name="connsiteY104" fmla="*/ 312310 h 312760"/>
                  <a:gd name="connsiteX105" fmla="*/ 3171317 w 6861799"/>
                  <a:gd name="connsiteY105" fmla="*/ 312310 h 312760"/>
                  <a:gd name="connsiteX106" fmla="*/ 3221793 w 6861799"/>
                  <a:gd name="connsiteY106" fmla="*/ 312310 h 312760"/>
                  <a:gd name="connsiteX107" fmla="*/ 3272267 w 6861799"/>
                  <a:gd name="connsiteY107" fmla="*/ 312310 h 312760"/>
                  <a:gd name="connsiteX108" fmla="*/ 3322741 w 6861799"/>
                  <a:gd name="connsiteY108" fmla="*/ 312310 h 312760"/>
                  <a:gd name="connsiteX109" fmla="*/ 3373215 w 6861799"/>
                  <a:gd name="connsiteY109" fmla="*/ 312310 h 312760"/>
                  <a:gd name="connsiteX110" fmla="*/ 3423689 w 6861799"/>
                  <a:gd name="connsiteY110" fmla="*/ 312310 h 312760"/>
                  <a:gd name="connsiteX111" fmla="*/ 3474163 w 6861799"/>
                  <a:gd name="connsiteY111" fmla="*/ 312310 h 312760"/>
                  <a:gd name="connsiteX112" fmla="*/ 3524638 w 6861799"/>
                  <a:gd name="connsiteY112" fmla="*/ 312310 h 312760"/>
                  <a:gd name="connsiteX113" fmla="*/ 3575112 w 6861799"/>
                  <a:gd name="connsiteY113" fmla="*/ 312310 h 312760"/>
                  <a:gd name="connsiteX114" fmla="*/ 3625587 w 6861799"/>
                  <a:gd name="connsiteY114" fmla="*/ 312310 h 312760"/>
                  <a:gd name="connsiteX115" fmla="*/ 3676061 w 6861799"/>
                  <a:gd name="connsiteY115" fmla="*/ 312310 h 312760"/>
                  <a:gd name="connsiteX116" fmla="*/ 3726535 w 6861799"/>
                  <a:gd name="connsiteY116" fmla="*/ 312310 h 312760"/>
                  <a:gd name="connsiteX117" fmla="*/ 3777009 w 6861799"/>
                  <a:gd name="connsiteY117" fmla="*/ 312310 h 312760"/>
                  <a:gd name="connsiteX118" fmla="*/ 3827484 w 6861799"/>
                  <a:gd name="connsiteY118" fmla="*/ 312310 h 312760"/>
                  <a:gd name="connsiteX119" fmla="*/ 3840552 w 6861799"/>
                  <a:gd name="connsiteY119" fmla="*/ 312310 h 312760"/>
                  <a:gd name="connsiteX120" fmla="*/ 3827484 w 6861799"/>
                  <a:gd name="connsiteY120" fmla="*/ 306902 h 312760"/>
                  <a:gd name="connsiteX121" fmla="*/ 3785122 w 6861799"/>
                  <a:gd name="connsiteY121" fmla="*/ 287073 h 312760"/>
                  <a:gd name="connsiteX122" fmla="*/ 3777460 w 6861799"/>
                  <a:gd name="connsiteY122" fmla="*/ 283467 h 312760"/>
                  <a:gd name="connsiteX123" fmla="*/ 3736449 w 6861799"/>
                  <a:gd name="connsiteY123" fmla="*/ 262286 h 312760"/>
                  <a:gd name="connsiteX124" fmla="*/ 3726986 w 6861799"/>
                  <a:gd name="connsiteY124" fmla="*/ 257329 h 312760"/>
                  <a:gd name="connsiteX125" fmla="*/ 3686876 w 6861799"/>
                  <a:gd name="connsiteY125" fmla="*/ 237049 h 312760"/>
                  <a:gd name="connsiteX126" fmla="*/ 3676512 w 6861799"/>
                  <a:gd name="connsiteY126" fmla="*/ 232092 h 312760"/>
                  <a:gd name="connsiteX127" fmla="*/ 3630994 w 6861799"/>
                  <a:gd name="connsiteY127" fmla="*/ 211812 h 312760"/>
                  <a:gd name="connsiteX128" fmla="*/ 3626487 w 6861799"/>
                  <a:gd name="connsiteY128" fmla="*/ 209559 h 312760"/>
                  <a:gd name="connsiteX129" fmla="*/ 3576013 w 6861799"/>
                  <a:gd name="connsiteY129" fmla="*/ 193785 h 312760"/>
                  <a:gd name="connsiteX130" fmla="*/ 3540411 w 6861799"/>
                  <a:gd name="connsiteY130" fmla="*/ 186575 h 312760"/>
                  <a:gd name="connsiteX131" fmla="*/ 3525990 w 6861799"/>
                  <a:gd name="connsiteY131" fmla="*/ 183871 h 312760"/>
                  <a:gd name="connsiteX132" fmla="*/ 3475515 w 6861799"/>
                  <a:gd name="connsiteY132" fmla="*/ 182969 h 312760"/>
                  <a:gd name="connsiteX133" fmla="*/ 3439462 w 6861799"/>
                  <a:gd name="connsiteY133" fmla="*/ 187025 h 312760"/>
                  <a:gd name="connsiteX134" fmla="*/ 3425492 w 6861799"/>
                  <a:gd name="connsiteY134" fmla="*/ 188377 h 312760"/>
                  <a:gd name="connsiteX135" fmla="*/ 3375018 w 6861799"/>
                  <a:gd name="connsiteY135" fmla="*/ 200545 h 312760"/>
                  <a:gd name="connsiteX136" fmla="*/ 3339415 w 6861799"/>
                  <a:gd name="connsiteY136" fmla="*/ 211812 h 312760"/>
                  <a:gd name="connsiteX137" fmla="*/ 3324544 w 6861799"/>
                  <a:gd name="connsiteY137" fmla="*/ 216769 h 312760"/>
                  <a:gd name="connsiteX138" fmla="*/ 3274070 w 6861799"/>
                  <a:gd name="connsiteY138" fmla="*/ 234345 h 312760"/>
                  <a:gd name="connsiteX139" fmla="*/ 3265507 w 6861799"/>
                  <a:gd name="connsiteY139" fmla="*/ 237499 h 312760"/>
                  <a:gd name="connsiteX140" fmla="*/ 3223594 w 6861799"/>
                  <a:gd name="connsiteY140" fmla="*/ 252822 h 312760"/>
                  <a:gd name="connsiteX141" fmla="*/ 3193401 w 6861799"/>
                  <a:gd name="connsiteY141" fmla="*/ 262737 h 312760"/>
                  <a:gd name="connsiteX142" fmla="*/ 3173571 w 6861799"/>
                  <a:gd name="connsiteY142" fmla="*/ 269046 h 312760"/>
                  <a:gd name="connsiteX143" fmla="*/ 3123097 w 6861799"/>
                  <a:gd name="connsiteY143" fmla="*/ 279862 h 312760"/>
                  <a:gd name="connsiteX144" fmla="*/ 3072623 w 6861799"/>
                  <a:gd name="connsiteY144" fmla="*/ 287073 h 312760"/>
                  <a:gd name="connsiteX145" fmla="*/ 3022148 w 6861799"/>
                  <a:gd name="connsiteY145" fmla="*/ 286622 h 312760"/>
                  <a:gd name="connsiteX146" fmla="*/ 2971674 w 6861799"/>
                  <a:gd name="connsiteY146" fmla="*/ 278961 h 312760"/>
                  <a:gd name="connsiteX147" fmla="*/ 2921200 w 6861799"/>
                  <a:gd name="connsiteY147" fmla="*/ 264539 h 312760"/>
                  <a:gd name="connsiteX148" fmla="*/ 2916693 w 6861799"/>
                  <a:gd name="connsiteY148" fmla="*/ 262737 h 312760"/>
                  <a:gd name="connsiteX149" fmla="*/ 2870726 w 6861799"/>
                  <a:gd name="connsiteY149" fmla="*/ 244259 h 312760"/>
                  <a:gd name="connsiteX150" fmla="*/ 2856755 w 6861799"/>
                  <a:gd name="connsiteY150" fmla="*/ 237499 h 312760"/>
                  <a:gd name="connsiteX151" fmla="*/ 2820701 w 6861799"/>
                  <a:gd name="connsiteY151" fmla="*/ 219473 h 312760"/>
                  <a:gd name="connsiteX152" fmla="*/ 2808083 w 6861799"/>
                  <a:gd name="connsiteY152" fmla="*/ 212713 h 312760"/>
                  <a:gd name="connsiteX153" fmla="*/ 2770678 w 6861799"/>
                  <a:gd name="connsiteY153" fmla="*/ 193785 h 312760"/>
                  <a:gd name="connsiteX154" fmla="*/ 2759412 w 6861799"/>
                  <a:gd name="connsiteY154" fmla="*/ 187476 h 312760"/>
                  <a:gd name="connsiteX155" fmla="*/ 2720654 w 6861799"/>
                  <a:gd name="connsiteY155" fmla="*/ 165844 h 312760"/>
                  <a:gd name="connsiteX156" fmla="*/ 2714345 w 6861799"/>
                  <a:gd name="connsiteY156" fmla="*/ 162689 h 312760"/>
                  <a:gd name="connsiteX157" fmla="*/ 2670180 w 6861799"/>
                  <a:gd name="connsiteY157" fmla="*/ 140156 h 312760"/>
                  <a:gd name="connsiteX158" fmla="*/ 2664772 w 6861799"/>
                  <a:gd name="connsiteY158" fmla="*/ 137452 h 312760"/>
                  <a:gd name="connsiteX159" fmla="*/ 2620157 w 6861799"/>
                  <a:gd name="connsiteY159" fmla="*/ 115820 h 312760"/>
                  <a:gd name="connsiteX160" fmla="*/ 2612495 w 6861799"/>
                  <a:gd name="connsiteY160" fmla="*/ 112666 h 312760"/>
                  <a:gd name="connsiteX161" fmla="*/ 2569683 w 6861799"/>
                  <a:gd name="connsiteY161" fmla="*/ 94639 h 312760"/>
                  <a:gd name="connsiteX162" fmla="*/ 2551655 w 6861799"/>
                  <a:gd name="connsiteY162" fmla="*/ 87429 h 312760"/>
                  <a:gd name="connsiteX163" fmla="*/ 2519659 w 6861799"/>
                  <a:gd name="connsiteY163" fmla="*/ 74810 h 312760"/>
                  <a:gd name="connsiteX164" fmla="*/ 2485859 w 6861799"/>
                  <a:gd name="connsiteY164" fmla="*/ 62191 h 312760"/>
                  <a:gd name="connsiteX165" fmla="*/ 2461974 w 6861799"/>
                  <a:gd name="connsiteY165" fmla="*/ 54530 h 312760"/>
                  <a:gd name="connsiteX166" fmla="*/ 2411500 w 6861799"/>
                  <a:gd name="connsiteY166" fmla="*/ 37405 h 312760"/>
                  <a:gd name="connsiteX167" fmla="*/ 2405190 w 6861799"/>
                  <a:gd name="connsiteY167" fmla="*/ 35602 h 312760"/>
                  <a:gd name="connsiteX168" fmla="*/ 2361026 w 6861799"/>
                  <a:gd name="connsiteY168" fmla="*/ 22082 h 312760"/>
                  <a:gd name="connsiteX169" fmla="*/ 2314607 w 6861799"/>
                  <a:gd name="connsiteY169" fmla="*/ 10816 h 312760"/>
                  <a:gd name="connsiteX170" fmla="*/ 2311001 w 6861799"/>
                  <a:gd name="connsiteY170" fmla="*/ 9464 h 312760"/>
                  <a:gd name="connsiteX171" fmla="*/ 2260527 w 6861799"/>
                  <a:gd name="connsiteY171" fmla="*/ 1352 h 312760"/>
                  <a:gd name="connsiteX172" fmla="*/ 2210053 w 6861799"/>
                  <a:gd name="connsiteY172" fmla="*/ 0 h 312760"/>
                  <a:gd name="connsiteX173" fmla="*/ 2159579 w 6861799"/>
                  <a:gd name="connsiteY173" fmla="*/ 8112 h 312760"/>
                  <a:gd name="connsiteX174" fmla="*/ 2153269 w 6861799"/>
                  <a:gd name="connsiteY174" fmla="*/ 10365 h 312760"/>
                  <a:gd name="connsiteX175" fmla="*/ 2109555 w 6861799"/>
                  <a:gd name="connsiteY175" fmla="*/ 27040 h 312760"/>
                  <a:gd name="connsiteX176" fmla="*/ 2095134 w 6861799"/>
                  <a:gd name="connsiteY176" fmla="*/ 35602 h 312760"/>
                  <a:gd name="connsiteX177" fmla="*/ 2059532 w 6861799"/>
                  <a:gd name="connsiteY177" fmla="*/ 56333 h 312760"/>
                  <a:gd name="connsiteX178" fmla="*/ 2053673 w 6861799"/>
                  <a:gd name="connsiteY178" fmla="*/ 60839 h 312760"/>
                  <a:gd name="connsiteX179" fmla="*/ 2021225 w 6861799"/>
                  <a:gd name="connsiteY179" fmla="*/ 86077 h 312760"/>
                  <a:gd name="connsiteX180" fmla="*/ 2009058 w 6861799"/>
                  <a:gd name="connsiteY180" fmla="*/ 95541 h 312760"/>
                  <a:gd name="connsiteX181" fmla="*/ 1991932 w 6861799"/>
                  <a:gd name="connsiteY181" fmla="*/ 111314 h 312760"/>
                  <a:gd name="connsiteX182" fmla="*/ 1963089 w 6861799"/>
                  <a:gd name="connsiteY182" fmla="*/ 136551 h 312760"/>
                  <a:gd name="connsiteX183" fmla="*/ 1958584 w 6861799"/>
                  <a:gd name="connsiteY183" fmla="*/ 140607 h 312760"/>
                  <a:gd name="connsiteX184" fmla="*/ 1937402 w 6861799"/>
                  <a:gd name="connsiteY184" fmla="*/ 161788 h 312760"/>
                  <a:gd name="connsiteX185" fmla="*/ 1910362 w 6861799"/>
                  <a:gd name="connsiteY185" fmla="*/ 187025 h 312760"/>
                  <a:gd name="connsiteX186" fmla="*/ 1908559 w 6861799"/>
                  <a:gd name="connsiteY186" fmla="*/ 188828 h 312760"/>
                  <a:gd name="connsiteX187" fmla="*/ 1885125 w 6861799"/>
                  <a:gd name="connsiteY187" fmla="*/ 212262 h 312760"/>
                  <a:gd name="connsiteX188" fmla="*/ 1859437 w 6861799"/>
                  <a:gd name="connsiteY188" fmla="*/ 236598 h 312760"/>
                  <a:gd name="connsiteX189" fmla="*/ 1858986 w 6861799"/>
                  <a:gd name="connsiteY189" fmla="*/ 237049 h 312760"/>
                  <a:gd name="connsiteX190" fmla="*/ 1831947 w 6861799"/>
                  <a:gd name="connsiteY190" fmla="*/ 261385 h 312760"/>
                  <a:gd name="connsiteX191" fmla="*/ 1808963 w 6861799"/>
                  <a:gd name="connsiteY191" fmla="*/ 282115 h 312760"/>
                  <a:gd name="connsiteX192" fmla="*/ 1803555 w 6861799"/>
                  <a:gd name="connsiteY192" fmla="*/ 286622 h 312760"/>
                  <a:gd name="connsiteX193" fmla="*/ 1771107 w 6861799"/>
                  <a:gd name="connsiteY193" fmla="*/ 311859 h 312760"/>
                  <a:gd name="connsiteX194" fmla="*/ 1808512 w 6861799"/>
                  <a:gd name="connsiteY194" fmla="*/ 311859 h 312760"/>
                  <a:gd name="connsiteX195" fmla="*/ 50024 w 6861799"/>
                  <a:gd name="connsiteY195" fmla="*/ 312310 h 312760"/>
                  <a:gd name="connsiteX196" fmla="*/ 77965 w 6861799"/>
                  <a:gd name="connsiteY196" fmla="*/ 312310 h 312760"/>
                  <a:gd name="connsiteX197" fmla="*/ 50024 w 6861799"/>
                  <a:gd name="connsiteY197" fmla="*/ 292931 h 312760"/>
                  <a:gd name="connsiteX198" fmla="*/ 31998 w 6861799"/>
                  <a:gd name="connsiteY198" fmla="*/ 287073 h 312760"/>
                  <a:gd name="connsiteX199" fmla="*/ 0 w 6861799"/>
                  <a:gd name="connsiteY199" fmla="*/ 276707 h 312760"/>
                  <a:gd name="connsiteX200" fmla="*/ 0 w 6861799"/>
                  <a:gd name="connsiteY200" fmla="*/ 287073 h 312760"/>
                  <a:gd name="connsiteX201" fmla="*/ 0 w 6861799"/>
                  <a:gd name="connsiteY201" fmla="*/ 312310 h 312760"/>
                  <a:gd name="connsiteX202" fmla="*/ 50024 w 6861799"/>
                  <a:gd name="connsiteY202" fmla="*/ 31231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6861799" h="312760">
                    <a:moveTo>
                      <a:pt x="6431866" y="312310"/>
                    </a:moveTo>
                    <a:lnTo>
                      <a:pt x="6482340" y="312310"/>
                    </a:lnTo>
                    <a:lnTo>
                      <a:pt x="6532816" y="312310"/>
                    </a:lnTo>
                    <a:lnTo>
                      <a:pt x="6583290" y="312310"/>
                    </a:lnTo>
                    <a:lnTo>
                      <a:pt x="6633764" y="312310"/>
                    </a:lnTo>
                    <a:lnTo>
                      <a:pt x="6684238" y="312310"/>
                    </a:lnTo>
                    <a:lnTo>
                      <a:pt x="6734712" y="312310"/>
                    </a:lnTo>
                    <a:lnTo>
                      <a:pt x="6785186" y="312310"/>
                    </a:lnTo>
                    <a:lnTo>
                      <a:pt x="6835662" y="312310"/>
                    </a:lnTo>
                    <a:lnTo>
                      <a:pt x="6861799" y="312310"/>
                    </a:lnTo>
                    <a:lnTo>
                      <a:pt x="6838815" y="287073"/>
                    </a:lnTo>
                    <a:lnTo>
                      <a:pt x="6835210" y="283017"/>
                    </a:lnTo>
                    <a:lnTo>
                      <a:pt x="6808621" y="261835"/>
                    </a:lnTo>
                    <a:lnTo>
                      <a:pt x="6784736" y="243358"/>
                    </a:lnTo>
                    <a:lnTo>
                      <a:pt x="6769864" y="237049"/>
                    </a:lnTo>
                    <a:lnTo>
                      <a:pt x="6734712" y="221726"/>
                    </a:lnTo>
                    <a:lnTo>
                      <a:pt x="6684238" y="215868"/>
                    </a:lnTo>
                    <a:lnTo>
                      <a:pt x="6633764" y="223078"/>
                    </a:lnTo>
                    <a:lnTo>
                      <a:pt x="6589598" y="237049"/>
                    </a:lnTo>
                    <a:lnTo>
                      <a:pt x="6583290" y="238851"/>
                    </a:lnTo>
                    <a:lnTo>
                      <a:pt x="6532816" y="260483"/>
                    </a:lnTo>
                    <a:lnTo>
                      <a:pt x="6529210" y="262286"/>
                    </a:lnTo>
                    <a:lnTo>
                      <a:pt x="6482340" y="284368"/>
                    </a:lnTo>
                    <a:lnTo>
                      <a:pt x="6476483" y="287523"/>
                    </a:lnTo>
                    <a:lnTo>
                      <a:pt x="6432317" y="309606"/>
                    </a:lnTo>
                    <a:lnTo>
                      <a:pt x="6425558" y="312760"/>
                    </a:lnTo>
                    <a:lnTo>
                      <a:pt x="6431866" y="312760"/>
                    </a:lnTo>
                    <a:close/>
                    <a:moveTo>
                      <a:pt x="5074920" y="312310"/>
                    </a:moveTo>
                    <a:lnTo>
                      <a:pt x="5125394" y="312310"/>
                    </a:lnTo>
                    <a:lnTo>
                      <a:pt x="5175868" y="312310"/>
                    </a:lnTo>
                    <a:lnTo>
                      <a:pt x="5226342" y="312310"/>
                    </a:lnTo>
                    <a:lnTo>
                      <a:pt x="5276816" y="312310"/>
                    </a:lnTo>
                    <a:lnTo>
                      <a:pt x="5327292" y="312310"/>
                    </a:lnTo>
                    <a:lnTo>
                      <a:pt x="5377766" y="312310"/>
                    </a:lnTo>
                    <a:lnTo>
                      <a:pt x="5428240" y="312310"/>
                    </a:lnTo>
                    <a:lnTo>
                      <a:pt x="5478714" y="312310"/>
                    </a:lnTo>
                    <a:lnTo>
                      <a:pt x="5529188" y="312310"/>
                    </a:lnTo>
                    <a:lnTo>
                      <a:pt x="5579662" y="312310"/>
                    </a:lnTo>
                    <a:lnTo>
                      <a:pt x="5630137" y="312310"/>
                    </a:lnTo>
                    <a:lnTo>
                      <a:pt x="5680611" y="312310"/>
                    </a:lnTo>
                    <a:lnTo>
                      <a:pt x="5731085" y="312310"/>
                    </a:lnTo>
                    <a:lnTo>
                      <a:pt x="5780208" y="312310"/>
                    </a:lnTo>
                    <a:lnTo>
                      <a:pt x="5750915" y="287073"/>
                    </a:lnTo>
                    <a:lnTo>
                      <a:pt x="5730634" y="269947"/>
                    </a:lnTo>
                    <a:lnTo>
                      <a:pt x="5721622" y="261835"/>
                    </a:lnTo>
                    <a:lnTo>
                      <a:pt x="5694131" y="236598"/>
                    </a:lnTo>
                    <a:lnTo>
                      <a:pt x="5680611" y="224430"/>
                    </a:lnTo>
                    <a:lnTo>
                      <a:pt x="5666190" y="211361"/>
                    </a:lnTo>
                    <a:lnTo>
                      <a:pt x="5638249" y="186124"/>
                    </a:lnTo>
                    <a:lnTo>
                      <a:pt x="5630587" y="178913"/>
                    </a:lnTo>
                    <a:lnTo>
                      <a:pt x="5609406" y="160887"/>
                    </a:lnTo>
                    <a:lnTo>
                      <a:pt x="5580113" y="136551"/>
                    </a:lnTo>
                    <a:lnTo>
                      <a:pt x="5579212" y="136100"/>
                    </a:lnTo>
                    <a:lnTo>
                      <a:pt x="5544961" y="110863"/>
                    </a:lnTo>
                    <a:lnTo>
                      <a:pt x="5530090" y="99597"/>
                    </a:lnTo>
                    <a:lnTo>
                      <a:pt x="5506205" y="85626"/>
                    </a:lnTo>
                    <a:lnTo>
                      <a:pt x="5480066" y="70754"/>
                    </a:lnTo>
                    <a:lnTo>
                      <a:pt x="5453928" y="60389"/>
                    </a:lnTo>
                    <a:lnTo>
                      <a:pt x="5429592" y="50925"/>
                    </a:lnTo>
                    <a:lnTo>
                      <a:pt x="5379118" y="43264"/>
                    </a:lnTo>
                    <a:lnTo>
                      <a:pt x="5328644" y="49122"/>
                    </a:lnTo>
                    <a:lnTo>
                      <a:pt x="5300252" y="60839"/>
                    </a:lnTo>
                    <a:lnTo>
                      <a:pt x="5278168" y="68951"/>
                    </a:lnTo>
                    <a:lnTo>
                      <a:pt x="5252931" y="85626"/>
                    </a:lnTo>
                    <a:lnTo>
                      <a:pt x="5228145" y="102300"/>
                    </a:lnTo>
                    <a:lnTo>
                      <a:pt x="5218682" y="110863"/>
                    </a:lnTo>
                    <a:lnTo>
                      <a:pt x="5191190" y="136100"/>
                    </a:lnTo>
                    <a:lnTo>
                      <a:pt x="5177671" y="147818"/>
                    </a:lnTo>
                    <a:lnTo>
                      <a:pt x="5165053" y="160887"/>
                    </a:lnTo>
                    <a:lnTo>
                      <a:pt x="5142519" y="186124"/>
                    </a:lnTo>
                    <a:lnTo>
                      <a:pt x="5127647" y="202348"/>
                    </a:lnTo>
                    <a:lnTo>
                      <a:pt x="5119986" y="211361"/>
                    </a:lnTo>
                    <a:lnTo>
                      <a:pt x="5097903" y="236598"/>
                    </a:lnTo>
                    <a:lnTo>
                      <a:pt x="5077624" y="260483"/>
                    </a:lnTo>
                    <a:lnTo>
                      <a:pt x="5076723" y="261835"/>
                    </a:lnTo>
                    <a:lnTo>
                      <a:pt x="5055091" y="287073"/>
                    </a:lnTo>
                    <a:lnTo>
                      <a:pt x="5033009" y="312310"/>
                    </a:lnTo>
                    <a:lnTo>
                      <a:pt x="5074920" y="312310"/>
                    </a:lnTo>
                    <a:close/>
                    <a:moveTo>
                      <a:pt x="1808512" y="312310"/>
                    </a:moveTo>
                    <a:lnTo>
                      <a:pt x="1858986" y="312310"/>
                    </a:lnTo>
                    <a:lnTo>
                      <a:pt x="1909460" y="312310"/>
                    </a:lnTo>
                    <a:lnTo>
                      <a:pt x="1959935" y="312310"/>
                    </a:lnTo>
                    <a:lnTo>
                      <a:pt x="2010410" y="312310"/>
                    </a:lnTo>
                    <a:lnTo>
                      <a:pt x="2060884" y="312310"/>
                    </a:lnTo>
                    <a:lnTo>
                      <a:pt x="2111358" y="312310"/>
                    </a:lnTo>
                    <a:lnTo>
                      <a:pt x="2161832" y="312310"/>
                    </a:lnTo>
                    <a:lnTo>
                      <a:pt x="2212306" y="312310"/>
                    </a:lnTo>
                    <a:lnTo>
                      <a:pt x="2262781" y="312310"/>
                    </a:lnTo>
                    <a:lnTo>
                      <a:pt x="2313255" y="312310"/>
                    </a:lnTo>
                    <a:lnTo>
                      <a:pt x="2363729" y="312310"/>
                    </a:lnTo>
                    <a:lnTo>
                      <a:pt x="2414204" y="312310"/>
                    </a:lnTo>
                    <a:lnTo>
                      <a:pt x="2464678" y="312310"/>
                    </a:lnTo>
                    <a:lnTo>
                      <a:pt x="2515152" y="312310"/>
                    </a:lnTo>
                    <a:lnTo>
                      <a:pt x="2565627" y="312310"/>
                    </a:lnTo>
                    <a:lnTo>
                      <a:pt x="2616101" y="312310"/>
                    </a:lnTo>
                    <a:lnTo>
                      <a:pt x="2666575" y="312310"/>
                    </a:lnTo>
                    <a:lnTo>
                      <a:pt x="2717049" y="312310"/>
                    </a:lnTo>
                    <a:lnTo>
                      <a:pt x="2767523" y="312310"/>
                    </a:lnTo>
                    <a:lnTo>
                      <a:pt x="2817997" y="312310"/>
                    </a:lnTo>
                    <a:lnTo>
                      <a:pt x="2868473" y="312310"/>
                    </a:lnTo>
                    <a:lnTo>
                      <a:pt x="2918947" y="312310"/>
                    </a:lnTo>
                    <a:lnTo>
                      <a:pt x="2969421" y="312310"/>
                    </a:lnTo>
                    <a:lnTo>
                      <a:pt x="3019895" y="312310"/>
                    </a:lnTo>
                    <a:lnTo>
                      <a:pt x="3070369" y="312310"/>
                    </a:lnTo>
                    <a:lnTo>
                      <a:pt x="3120843" y="312310"/>
                    </a:lnTo>
                    <a:lnTo>
                      <a:pt x="3171317" y="312310"/>
                    </a:lnTo>
                    <a:lnTo>
                      <a:pt x="3221793" y="312310"/>
                    </a:lnTo>
                    <a:lnTo>
                      <a:pt x="3272267" y="312310"/>
                    </a:lnTo>
                    <a:lnTo>
                      <a:pt x="3322741" y="312310"/>
                    </a:lnTo>
                    <a:lnTo>
                      <a:pt x="3373215" y="312310"/>
                    </a:lnTo>
                    <a:lnTo>
                      <a:pt x="3423689" y="312310"/>
                    </a:lnTo>
                    <a:lnTo>
                      <a:pt x="3474163" y="312310"/>
                    </a:lnTo>
                    <a:lnTo>
                      <a:pt x="3524638" y="312310"/>
                    </a:lnTo>
                    <a:lnTo>
                      <a:pt x="3575112" y="312310"/>
                    </a:lnTo>
                    <a:lnTo>
                      <a:pt x="3625587" y="312310"/>
                    </a:lnTo>
                    <a:lnTo>
                      <a:pt x="3676061" y="312310"/>
                    </a:lnTo>
                    <a:lnTo>
                      <a:pt x="3726535" y="312310"/>
                    </a:lnTo>
                    <a:lnTo>
                      <a:pt x="3777009" y="312310"/>
                    </a:lnTo>
                    <a:lnTo>
                      <a:pt x="3827484" y="312310"/>
                    </a:lnTo>
                    <a:lnTo>
                      <a:pt x="3840552" y="312310"/>
                    </a:lnTo>
                    <a:lnTo>
                      <a:pt x="3827484" y="306902"/>
                    </a:lnTo>
                    <a:lnTo>
                      <a:pt x="3785122" y="287073"/>
                    </a:lnTo>
                    <a:lnTo>
                      <a:pt x="3777460" y="283467"/>
                    </a:lnTo>
                    <a:lnTo>
                      <a:pt x="3736449" y="262286"/>
                    </a:lnTo>
                    <a:lnTo>
                      <a:pt x="3726986" y="257329"/>
                    </a:lnTo>
                    <a:lnTo>
                      <a:pt x="3686876" y="237049"/>
                    </a:lnTo>
                    <a:lnTo>
                      <a:pt x="3676512" y="232092"/>
                    </a:lnTo>
                    <a:lnTo>
                      <a:pt x="3630994" y="211812"/>
                    </a:lnTo>
                    <a:lnTo>
                      <a:pt x="3626487" y="209559"/>
                    </a:lnTo>
                    <a:lnTo>
                      <a:pt x="3576013" y="193785"/>
                    </a:lnTo>
                    <a:lnTo>
                      <a:pt x="3540411" y="186575"/>
                    </a:lnTo>
                    <a:lnTo>
                      <a:pt x="3525990" y="183871"/>
                    </a:lnTo>
                    <a:lnTo>
                      <a:pt x="3475515" y="182969"/>
                    </a:lnTo>
                    <a:lnTo>
                      <a:pt x="3439462" y="187025"/>
                    </a:lnTo>
                    <a:lnTo>
                      <a:pt x="3425492" y="188377"/>
                    </a:lnTo>
                    <a:lnTo>
                      <a:pt x="3375018" y="200545"/>
                    </a:lnTo>
                    <a:lnTo>
                      <a:pt x="3339415" y="211812"/>
                    </a:lnTo>
                    <a:lnTo>
                      <a:pt x="3324544" y="216769"/>
                    </a:lnTo>
                    <a:lnTo>
                      <a:pt x="3274070" y="234345"/>
                    </a:lnTo>
                    <a:lnTo>
                      <a:pt x="3265507" y="237499"/>
                    </a:lnTo>
                    <a:lnTo>
                      <a:pt x="3223594" y="252822"/>
                    </a:lnTo>
                    <a:lnTo>
                      <a:pt x="3193401" y="262737"/>
                    </a:lnTo>
                    <a:lnTo>
                      <a:pt x="3173571" y="269046"/>
                    </a:lnTo>
                    <a:lnTo>
                      <a:pt x="3123097" y="279862"/>
                    </a:lnTo>
                    <a:lnTo>
                      <a:pt x="3072623" y="287073"/>
                    </a:lnTo>
                    <a:lnTo>
                      <a:pt x="3022148" y="286622"/>
                    </a:lnTo>
                    <a:lnTo>
                      <a:pt x="2971674" y="278961"/>
                    </a:lnTo>
                    <a:lnTo>
                      <a:pt x="2921200" y="264539"/>
                    </a:lnTo>
                    <a:lnTo>
                      <a:pt x="2916693" y="262737"/>
                    </a:lnTo>
                    <a:lnTo>
                      <a:pt x="2870726" y="244259"/>
                    </a:lnTo>
                    <a:lnTo>
                      <a:pt x="2856755" y="237499"/>
                    </a:lnTo>
                    <a:lnTo>
                      <a:pt x="2820701" y="219473"/>
                    </a:lnTo>
                    <a:lnTo>
                      <a:pt x="2808083" y="212713"/>
                    </a:lnTo>
                    <a:lnTo>
                      <a:pt x="2770678" y="193785"/>
                    </a:lnTo>
                    <a:lnTo>
                      <a:pt x="2759412" y="187476"/>
                    </a:lnTo>
                    <a:lnTo>
                      <a:pt x="2720654" y="165844"/>
                    </a:lnTo>
                    <a:lnTo>
                      <a:pt x="2714345" y="162689"/>
                    </a:lnTo>
                    <a:lnTo>
                      <a:pt x="2670180" y="140156"/>
                    </a:lnTo>
                    <a:lnTo>
                      <a:pt x="2664772" y="137452"/>
                    </a:lnTo>
                    <a:lnTo>
                      <a:pt x="2620157" y="115820"/>
                    </a:lnTo>
                    <a:lnTo>
                      <a:pt x="2612495" y="112666"/>
                    </a:lnTo>
                    <a:lnTo>
                      <a:pt x="2569683" y="94639"/>
                    </a:lnTo>
                    <a:lnTo>
                      <a:pt x="2551655" y="87429"/>
                    </a:lnTo>
                    <a:lnTo>
                      <a:pt x="2519659" y="74810"/>
                    </a:lnTo>
                    <a:lnTo>
                      <a:pt x="2485859" y="62191"/>
                    </a:lnTo>
                    <a:lnTo>
                      <a:pt x="2461974" y="54530"/>
                    </a:lnTo>
                    <a:lnTo>
                      <a:pt x="2411500" y="37405"/>
                    </a:lnTo>
                    <a:lnTo>
                      <a:pt x="2405190" y="35602"/>
                    </a:lnTo>
                    <a:lnTo>
                      <a:pt x="2361026" y="22082"/>
                    </a:lnTo>
                    <a:lnTo>
                      <a:pt x="2314607" y="10816"/>
                    </a:lnTo>
                    <a:lnTo>
                      <a:pt x="2311001" y="9464"/>
                    </a:lnTo>
                    <a:lnTo>
                      <a:pt x="2260527" y="1352"/>
                    </a:lnTo>
                    <a:lnTo>
                      <a:pt x="2210053" y="0"/>
                    </a:lnTo>
                    <a:lnTo>
                      <a:pt x="2159579" y="8112"/>
                    </a:lnTo>
                    <a:lnTo>
                      <a:pt x="2153269" y="10365"/>
                    </a:lnTo>
                    <a:lnTo>
                      <a:pt x="2109555" y="27040"/>
                    </a:lnTo>
                    <a:lnTo>
                      <a:pt x="2095134" y="35602"/>
                    </a:lnTo>
                    <a:lnTo>
                      <a:pt x="2059532" y="56333"/>
                    </a:lnTo>
                    <a:lnTo>
                      <a:pt x="2053673" y="60839"/>
                    </a:lnTo>
                    <a:lnTo>
                      <a:pt x="2021225" y="86077"/>
                    </a:lnTo>
                    <a:lnTo>
                      <a:pt x="2009058" y="95541"/>
                    </a:lnTo>
                    <a:lnTo>
                      <a:pt x="1991932" y="111314"/>
                    </a:lnTo>
                    <a:lnTo>
                      <a:pt x="1963089" y="136551"/>
                    </a:lnTo>
                    <a:lnTo>
                      <a:pt x="1958584" y="140607"/>
                    </a:lnTo>
                    <a:lnTo>
                      <a:pt x="1937402" y="161788"/>
                    </a:lnTo>
                    <a:lnTo>
                      <a:pt x="1910362" y="187025"/>
                    </a:lnTo>
                    <a:lnTo>
                      <a:pt x="1908559" y="188828"/>
                    </a:lnTo>
                    <a:lnTo>
                      <a:pt x="1885125" y="212262"/>
                    </a:lnTo>
                    <a:lnTo>
                      <a:pt x="1859437" y="236598"/>
                    </a:lnTo>
                    <a:lnTo>
                      <a:pt x="1858986" y="237049"/>
                    </a:lnTo>
                    <a:lnTo>
                      <a:pt x="1831947" y="261385"/>
                    </a:lnTo>
                    <a:lnTo>
                      <a:pt x="1808963" y="282115"/>
                    </a:lnTo>
                    <a:lnTo>
                      <a:pt x="1803555" y="286622"/>
                    </a:lnTo>
                    <a:lnTo>
                      <a:pt x="1771107" y="311859"/>
                    </a:lnTo>
                    <a:lnTo>
                      <a:pt x="1808512" y="311859"/>
                    </a:lnTo>
                    <a:close/>
                    <a:moveTo>
                      <a:pt x="50024" y="312310"/>
                    </a:moveTo>
                    <a:lnTo>
                      <a:pt x="77965" y="312310"/>
                    </a:lnTo>
                    <a:lnTo>
                      <a:pt x="50024" y="292931"/>
                    </a:lnTo>
                    <a:lnTo>
                      <a:pt x="31998" y="287073"/>
                    </a:lnTo>
                    <a:lnTo>
                      <a:pt x="0" y="276707"/>
                    </a:lnTo>
                    <a:lnTo>
                      <a:pt x="0" y="287073"/>
                    </a:lnTo>
                    <a:lnTo>
                      <a:pt x="0" y="312310"/>
                    </a:lnTo>
                    <a:lnTo>
                      <a:pt x="50024" y="312310"/>
                    </a:lnTo>
                    <a:close/>
                  </a:path>
                </a:pathLst>
              </a:custGeom>
              <a:solidFill>
                <a:srgbClr val="BBDAEA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任意多边形: 形状 7">
                <a:extLst>
                  <a:ext uri="{FF2B5EF4-FFF2-40B4-BE49-F238E27FC236}">
                    <a16:creationId xmlns:a16="http://schemas.microsoft.com/office/drawing/2014/main" id="{1BBB462D-5ADE-3AB4-FD73-24B5636B6B52}"/>
                  </a:ext>
                </a:extLst>
              </p:cNvPr>
              <p:cNvSpPr/>
              <p:nvPr/>
            </p:nvSpPr>
            <p:spPr>
              <a:xfrm>
                <a:off x="16402608" y="-7960317"/>
                <a:ext cx="7077665" cy="637688"/>
              </a:xfrm>
              <a:custGeom>
                <a:avLst/>
                <a:gdLst>
                  <a:gd name="connsiteX0" fmla="*/ 1054101 w 7077665"/>
                  <a:gd name="connsiteY0" fmla="*/ 637689 h 637688"/>
                  <a:gd name="connsiteX1" fmla="*/ 1104575 w 7077665"/>
                  <a:gd name="connsiteY1" fmla="*/ 637689 h 637688"/>
                  <a:gd name="connsiteX2" fmla="*/ 1155050 w 7077665"/>
                  <a:gd name="connsiteY2" fmla="*/ 637689 h 637688"/>
                  <a:gd name="connsiteX3" fmla="*/ 1205524 w 7077665"/>
                  <a:gd name="connsiteY3" fmla="*/ 637689 h 637688"/>
                  <a:gd name="connsiteX4" fmla="*/ 1255998 w 7077665"/>
                  <a:gd name="connsiteY4" fmla="*/ 637689 h 637688"/>
                  <a:gd name="connsiteX5" fmla="*/ 1306472 w 7077665"/>
                  <a:gd name="connsiteY5" fmla="*/ 637689 h 637688"/>
                  <a:gd name="connsiteX6" fmla="*/ 1356946 w 7077665"/>
                  <a:gd name="connsiteY6" fmla="*/ 637689 h 637688"/>
                  <a:gd name="connsiteX7" fmla="*/ 1407421 w 7077665"/>
                  <a:gd name="connsiteY7" fmla="*/ 637689 h 637688"/>
                  <a:gd name="connsiteX8" fmla="*/ 1457895 w 7077665"/>
                  <a:gd name="connsiteY8" fmla="*/ 637689 h 637688"/>
                  <a:gd name="connsiteX9" fmla="*/ 1508370 w 7077665"/>
                  <a:gd name="connsiteY9" fmla="*/ 637689 h 637688"/>
                  <a:gd name="connsiteX10" fmla="*/ 1558844 w 7077665"/>
                  <a:gd name="connsiteY10" fmla="*/ 637689 h 637688"/>
                  <a:gd name="connsiteX11" fmla="*/ 1609318 w 7077665"/>
                  <a:gd name="connsiteY11" fmla="*/ 637689 h 637688"/>
                  <a:gd name="connsiteX12" fmla="*/ 1659792 w 7077665"/>
                  <a:gd name="connsiteY12" fmla="*/ 637689 h 637688"/>
                  <a:gd name="connsiteX13" fmla="*/ 1710266 w 7077665"/>
                  <a:gd name="connsiteY13" fmla="*/ 637689 h 637688"/>
                  <a:gd name="connsiteX14" fmla="*/ 1760740 w 7077665"/>
                  <a:gd name="connsiteY14" fmla="*/ 637689 h 637688"/>
                  <a:gd name="connsiteX15" fmla="*/ 1772909 w 7077665"/>
                  <a:gd name="connsiteY15" fmla="*/ 637689 h 637688"/>
                  <a:gd name="connsiteX16" fmla="*/ 1805357 w 7077665"/>
                  <a:gd name="connsiteY16" fmla="*/ 612452 h 637688"/>
                  <a:gd name="connsiteX17" fmla="*/ 1810765 w 7077665"/>
                  <a:gd name="connsiteY17" fmla="*/ 607945 h 637688"/>
                  <a:gd name="connsiteX18" fmla="*/ 1833749 w 7077665"/>
                  <a:gd name="connsiteY18" fmla="*/ 587214 h 637688"/>
                  <a:gd name="connsiteX19" fmla="*/ 1860788 w 7077665"/>
                  <a:gd name="connsiteY19" fmla="*/ 562878 h 637688"/>
                  <a:gd name="connsiteX20" fmla="*/ 1861239 w 7077665"/>
                  <a:gd name="connsiteY20" fmla="*/ 562428 h 637688"/>
                  <a:gd name="connsiteX21" fmla="*/ 1887378 w 7077665"/>
                  <a:gd name="connsiteY21" fmla="*/ 537191 h 637688"/>
                  <a:gd name="connsiteX22" fmla="*/ 1910812 w 7077665"/>
                  <a:gd name="connsiteY22" fmla="*/ 513756 h 637688"/>
                  <a:gd name="connsiteX23" fmla="*/ 1912615 w 7077665"/>
                  <a:gd name="connsiteY23" fmla="*/ 511954 h 637688"/>
                  <a:gd name="connsiteX24" fmla="*/ 1939654 w 7077665"/>
                  <a:gd name="connsiteY24" fmla="*/ 486717 h 637688"/>
                  <a:gd name="connsiteX25" fmla="*/ 1960835 w 7077665"/>
                  <a:gd name="connsiteY25" fmla="*/ 465535 h 637688"/>
                  <a:gd name="connsiteX26" fmla="*/ 1965342 w 7077665"/>
                  <a:gd name="connsiteY26" fmla="*/ 461479 h 637688"/>
                  <a:gd name="connsiteX27" fmla="*/ 1994185 w 7077665"/>
                  <a:gd name="connsiteY27" fmla="*/ 436242 h 637688"/>
                  <a:gd name="connsiteX28" fmla="*/ 2011310 w 7077665"/>
                  <a:gd name="connsiteY28" fmla="*/ 420469 h 637688"/>
                  <a:gd name="connsiteX29" fmla="*/ 2023478 w 7077665"/>
                  <a:gd name="connsiteY29" fmla="*/ 411005 h 637688"/>
                  <a:gd name="connsiteX30" fmla="*/ 2055926 w 7077665"/>
                  <a:gd name="connsiteY30" fmla="*/ 385768 h 637688"/>
                  <a:gd name="connsiteX31" fmla="*/ 2061784 w 7077665"/>
                  <a:gd name="connsiteY31" fmla="*/ 381261 h 637688"/>
                  <a:gd name="connsiteX32" fmla="*/ 2097386 w 7077665"/>
                  <a:gd name="connsiteY32" fmla="*/ 360531 h 637688"/>
                  <a:gd name="connsiteX33" fmla="*/ 2111807 w 7077665"/>
                  <a:gd name="connsiteY33" fmla="*/ 351968 h 637688"/>
                  <a:gd name="connsiteX34" fmla="*/ 2155522 w 7077665"/>
                  <a:gd name="connsiteY34" fmla="*/ 335294 h 637688"/>
                  <a:gd name="connsiteX35" fmla="*/ 2161832 w 7077665"/>
                  <a:gd name="connsiteY35" fmla="*/ 333040 h 637688"/>
                  <a:gd name="connsiteX36" fmla="*/ 2212306 w 7077665"/>
                  <a:gd name="connsiteY36" fmla="*/ 324928 h 637688"/>
                  <a:gd name="connsiteX37" fmla="*/ 2262780 w 7077665"/>
                  <a:gd name="connsiteY37" fmla="*/ 326280 h 637688"/>
                  <a:gd name="connsiteX38" fmla="*/ 2313254 w 7077665"/>
                  <a:gd name="connsiteY38" fmla="*/ 334392 h 637688"/>
                  <a:gd name="connsiteX39" fmla="*/ 2317310 w 7077665"/>
                  <a:gd name="connsiteY39" fmla="*/ 335294 h 637688"/>
                  <a:gd name="connsiteX40" fmla="*/ 2363728 w 7077665"/>
                  <a:gd name="connsiteY40" fmla="*/ 346560 h 637688"/>
                  <a:gd name="connsiteX41" fmla="*/ 2407894 w 7077665"/>
                  <a:gd name="connsiteY41" fmla="*/ 360080 h 637688"/>
                  <a:gd name="connsiteX42" fmla="*/ 2414202 w 7077665"/>
                  <a:gd name="connsiteY42" fmla="*/ 361883 h 637688"/>
                  <a:gd name="connsiteX43" fmla="*/ 2464678 w 7077665"/>
                  <a:gd name="connsiteY43" fmla="*/ 379008 h 637688"/>
                  <a:gd name="connsiteX44" fmla="*/ 2480901 w 7077665"/>
                  <a:gd name="connsiteY44" fmla="*/ 385317 h 637688"/>
                  <a:gd name="connsiteX45" fmla="*/ 2514701 w 7077665"/>
                  <a:gd name="connsiteY45" fmla="*/ 397936 h 637688"/>
                  <a:gd name="connsiteX46" fmla="*/ 2546697 w 7077665"/>
                  <a:gd name="connsiteY46" fmla="*/ 410554 h 637688"/>
                  <a:gd name="connsiteX47" fmla="*/ 2564725 w 7077665"/>
                  <a:gd name="connsiteY47" fmla="*/ 417765 h 637688"/>
                  <a:gd name="connsiteX48" fmla="*/ 2607537 w 7077665"/>
                  <a:gd name="connsiteY48" fmla="*/ 435791 h 637688"/>
                  <a:gd name="connsiteX49" fmla="*/ 2615199 w 7077665"/>
                  <a:gd name="connsiteY49" fmla="*/ 438946 h 637688"/>
                  <a:gd name="connsiteX50" fmla="*/ 2659814 w 7077665"/>
                  <a:gd name="connsiteY50" fmla="*/ 460578 h 637688"/>
                  <a:gd name="connsiteX51" fmla="*/ 2665222 w 7077665"/>
                  <a:gd name="connsiteY51" fmla="*/ 463282 h 637688"/>
                  <a:gd name="connsiteX52" fmla="*/ 2709387 w 7077665"/>
                  <a:gd name="connsiteY52" fmla="*/ 485815 h 637688"/>
                  <a:gd name="connsiteX53" fmla="*/ 2715696 w 7077665"/>
                  <a:gd name="connsiteY53" fmla="*/ 488970 h 637688"/>
                  <a:gd name="connsiteX54" fmla="*/ 2754454 w 7077665"/>
                  <a:gd name="connsiteY54" fmla="*/ 510602 h 637688"/>
                  <a:gd name="connsiteX55" fmla="*/ 2765720 w 7077665"/>
                  <a:gd name="connsiteY55" fmla="*/ 516911 h 637688"/>
                  <a:gd name="connsiteX56" fmla="*/ 2803125 w 7077665"/>
                  <a:gd name="connsiteY56" fmla="*/ 535839 h 637688"/>
                  <a:gd name="connsiteX57" fmla="*/ 2815743 w 7077665"/>
                  <a:gd name="connsiteY57" fmla="*/ 542599 h 637688"/>
                  <a:gd name="connsiteX58" fmla="*/ 2851797 w 7077665"/>
                  <a:gd name="connsiteY58" fmla="*/ 560625 h 637688"/>
                  <a:gd name="connsiteX59" fmla="*/ 2865768 w 7077665"/>
                  <a:gd name="connsiteY59" fmla="*/ 567385 h 637688"/>
                  <a:gd name="connsiteX60" fmla="*/ 2911735 w 7077665"/>
                  <a:gd name="connsiteY60" fmla="*/ 585862 h 637688"/>
                  <a:gd name="connsiteX61" fmla="*/ 2916242 w 7077665"/>
                  <a:gd name="connsiteY61" fmla="*/ 587665 h 637688"/>
                  <a:gd name="connsiteX62" fmla="*/ 2966716 w 7077665"/>
                  <a:gd name="connsiteY62" fmla="*/ 602086 h 637688"/>
                  <a:gd name="connsiteX63" fmla="*/ 3017190 w 7077665"/>
                  <a:gd name="connsiteY63" fmla="*/ 609747 h 637688"/>
                  <a:gd name="connsiteX64" fmla="*/ 3067664 w 7077665"/>
                  <a:gd name="connsiteY64" fmla="*/ 610198 h 637688"/>
                  <a:gd name="connsiteX65" fmla="*/ 3118139 w 7077665"/>
                  <a:gd name="connsiteY65" fmla="*/ 602987 h 637688"/>
                  <a:gd name="connsiteX66" fmla="*/ 3168613 w 7077665"/>
                  <a:gd name="connsiteY66" fmla="*/ 592172 h 637688"/>
                  <a:gd name="connsiteX67" fmla="*/ 3188443 w 7077665"/>
                  <a:gd name="connsiteY67" fmla="*/ 585862 h 637688"/>
                  <a:gd name="connsiteX68" fmla="*/ 3218636 w 7077665"/>
                  <a:gd name="connsiteY68" fmla="*/ 575948 h 637688"/>
                  <a:gd name="connsiteX69" fmla="*/ 3260548 w 7077665"/>
                  <a:gd name="connsiteY69" fmla="*/ 560625 h 637688"/>
                  <a:gd name="connsiteX70" fmla="*/ 3269110 w 7077665"/>
                  <a:gd name="connsiteY70" fmla="*/ 557471 h 637688"/>
                  <a:gd name="connsiteX71" fmla="*/ 3319586 w 7077665"/>
                  <a:gd name="connsiteY71" fmla="*/ 539895 h 637688"/>
                  <a:gd name="connsiteX72" fmla="*/ 3334457 w 7077665"/>
                  <a:gd name="connsiteY72" fmla="*/ 534937 h 637688"/>
                  <a:gd name="connsiteX73" fmla="*/ 3370060 w 7077665"/>
                  <a:gd name="connsiteY73" fmla="*/ 523671 h 637688"/>
                  <a:gd name="connsiteX74" fmla="*/ 3420534 w 7077665"/>
                  <a:gd name="connsiteY74" fmla="*/ 511503 h 637688"/>
                  <a:gd name="connsiteX75" fmla="*/ 3434504 w 7077665"/>
                  <a:gd name="connsiteY75" fmla="*/ 510151 h 637688"/>
                  <a:gd name="connsiteX76" fmla="*/ 3470557 w 7077665"/>
                  <a:gd name="connsiteY76" fmla="*/ 506095 h 637688"/>
                  <a:gd name="connsiteX77" fmla="*/ 3521032 w 7077665"/>
                  <a:gd name="connsiteY77" fmla="*/ 506996 h 637688"/>
                  <a:gd name="connsiteX78" fmla="*/ 3535453 w 7077665"/>
                  <a:gd name="connsiteY78" fmla="*/ 509700 h 637688"/>
                  <a:gd name="connsiteX79" fmla="*/ 3571055 w 7077665"/>
                  <a:gd name="connsiteY79" fmla="*/ 516911 h 637688"/>
                  <a:gd name="connsiteX80" fmla="*/ 3621529 w 7077665"/>
                  <a:gd name="connsiteY80" fmla="*/ 532684 h 637688"/>
                  <a:gd name="connsiteX81" fmla="*/ 3626036 w 7077665"/>
                  <a:gd name="connsiteY81" fmla="*/ 534937 h 637688"/>
                  <a:gd name="connsiteX82" fmla="*/ 3671554 w 7077665"/>
                  <a:gd name="connsiteY82" fmla="*/ 555217 h 637688"/>
                  <a:gd name="connsiteX83" fmla="*/ 3681918 w 7077665"/>
                  <a:gd name="connsiteY83" fmla="*/ 560175 h 637688"/>
                  <a:gd name="connsiteX84" fmla="*/ 3722028 w 7077665"/>
                  <a:gd name="connsiteY84" fmla="*/ 580454 h 637688"/>
                  <a:gd name="connsiteX85" fmla="*/ 3731491 w 7077665"/>
                  <a:gd name="connsiteY85" fmla="*/ 585412 h 637688"/>
                  <a:gd name="connsiteX86" fmla="*/ 3772502 w 7077665"/>
                  <a:gd name="connsiteY86" fmla="*/ 606593 h 637688"/>
                  <a:gd name="connsiteX87" fmla="*/ 3780164 w 7077665"/>
                  <a:gd name="connsiteY87" fmla="*/ 610198 h 637688"/>
                  <a:gd name="connsiteX88" fmla="*/ 3822525 w 7077665"/>
                  <a:gd name="connsiteY88" fmla="*/ 630027 h 637688"/>
                  <a:gd name="connsiteX89" fmla="*/ 3835594 w 7077665"/>
                  <a:gd name="connsiteY89" fmla="*/ 635435 h 637688"/>
                  <a:gd name="connsiteX90" fmla="*/ 3873000 w 7077665"/>
                  <a:gd name="connsiteY90" fmla="*/ 635435 h 637688"/>
                  <a:gd name="connsiteX91" fmla="*/ 3923474 w 7077665"/>
                  <a:gd name="connsiteY91" fmla="*/ 635435 h 637688"/>
                  <a:gd name="connsiteX92" fmla="*/ 3973948 w 7077665"/>
                  <a:gd name="connsiteY92" fmla="*/ 635435 h 637688"/>
                  <a:gd name="connsiteX93" fmla="*/ 4024422 w 7077665"/>
                  <a:gd name="connsiteY93" fmla="*/ 635435 h 637688"/>
                  <a:gd name="connsiteX94" fmla="*/ 4074897 w 7077665"/>
                  <a:gd name="connsiteY94" fmla="*/ 635435 h 637688"/>
                  <a:gd name="connsiteX95" fmla="*/ 4125371 w 7077665"/>
                  <a:gd name="connsiteY95" fmla="*/ 635435 h 637688"/>
                  <a:gd name="connsiteX96" fmla="*/ 4175846 w 7077665"/>
                  <a:gd name="connsiteY96" fmla="*/ 635435 h 637688"/>
                  <a:gd name="connsiteX97" fmla="*/ 4226320 w 7077665"/>
                  <a:gd name="connsiteY97" fmla="*/ 635435 h 637688"/>
                  <a:gd name="connsiteX98" fmla="*/ 4276794 w 7077665"/>
                  <a:gd name="connsiteY98" fmla="*/ 635435 h 637688"/>
                  <a:gd name="connsiteX99" fmla="*/ 4327268 w 7077665"/>
                  <a:gd name="connsiteY99" fmla="*/ 635435 h 637688"/>
                  <a:gd name="connsiteX100" fmla="*/ 4377742 w 7077665"/>
                  <a:gd name="connsiteY100" fmla="*/ 635435 h 637688"/>
                  <a:gd name="connsiteX101" fmla="*/ 4428216 w 7077665"/>
                  <a:gd name="connsiteY101" fmla="*/ 635435 h 637688"/>
                  <a:gd name="connsiteX102" fmla="*/ 4478692 w 7077665"/>
                  <a:gd name="connsiteY102" fmla="*/ 635435 h 637688"/>
                  <a:gd name="connsiteX103" fmla="*/ 4529166 w 7077665"/>
                  <a:gd name="connsiteY103" fmla="*/ 635435 h 637688"/>
                  <a:gd name="connsiteX104" fmla="*/ 4579640 w 7077665"/>
                  <a:gd name="connsiteY104" fmla="*/ 635435 h 637688"/>
                  <a:gd name="connsiteX105" fmla="*/ 4630114 w 7077665"/>
                  <a:gd name="connsiteY105" fmla="*/ 635435 h 637688"/>
                  <a:gd name="connsiteX106" fmla="*/ 4680588 w 7077665"/>
                  <a:gd name="connsiteY106" fmla="*/ 635435 h 637688"/>
                  <a:gd name="connsiteX107" fmla="*/ 4731062 w 7077665"/>
                  <a:gd name="connsiteY107" fmla="*/ 635435 h 637688"/>
                  <a:gd name="connsiteX108" fmla="*/ 4781536 w 7077665"/>
                  <a:gd name="connsiteY108" fmla="*/ 635435 h 637688"/>
                  <a:gd name="connsiteX109" fmla="*/ 4832012 w 7077665"/>
                  <a:gd name="connsiteY109" fmla="*/ 635435 h 637688"/>
                  <a:gd name="connsiteX110" fmla="*/ 4882486 w 7077665"/>
                  <a:gd name="connsiteY110" fmla="*/ 635435 h 637688"/>
                  <a:gd name="connsiteX111" fmla="*/ 4932960 w 7077665"/>
                  <a:gd name="connsiteY111" fmla="*/ 635435 h 637688"/>
                  <a:gd name="connsiteX112" fmla="*/ 4983434 w 7077665"/>
                  <a:gd name="connsiteY112" fmla="*/ 635435 h 637688"/>
                  <a:gd name="connsiteX113" fmla="*/ 5033908 w 7077665"/>
                  <a:gd name="connsiteY113" fmla="*/ 635435 h 637688"/>
                  <a:gd name="connsiteX114" fmla="*/ 5039316 w 7077665"/>
                  <a:gd name="connsiteY114" fmla="*/ 635435 h 637688"/>
                  <a:gd name="connsiteX115" fmla="*/ 5061399 w 7077665"/>
                  <a:gd name="connsiteY115" fmla="*/ 610198 h 637688"/>
                  <a:gd name="connsiteX116" fmla="*/ 5083030 w 7077665"/>
                  <a:gd name="connsiteY116" fmla="*/ 584961 h 637688"/>
                  <a:gd name="connsiteX117" fmla="*/ 5083932 w 7077665"/>
                  <a:gd name="connsiteY117" fmla="*/ 583609 h 637688"/>
                  <a:gd name="connsiteX118" fmla="*/ 5104211 w 7077665"/>
                  <a:gd name="connsiteY118" fmla="*/ 559724 h 637688"/>
                  <a:gd name="connsiteX119" fmla="*/ 5126295 w 7077665"/>
                  <a:gd name="connsiteY119" fmla="*/ 534487 h 637688"/>
                  <a:gd name="connsiteX120" fmla="*/ 5133955 w 7077665"/>
                  <a:gd name="connsiteY120" fmla="*/ 525474 h 637688"/>
                  <a:gd name="connsiteX121" fmla="*/ 5148828 w 7077665"/>
                  <a:gd name="connsiteY121" fmla="*/ 509250 h 637688"/>
                  <a:gd name="connsiteX122" fmla="*/ 5171361 w 7077665"/>
                  <a:gd name="connsiteY122" fmla="*/ 484012 h 637688"/>
                  <a:gd name="connsiteX123" fmla="*/ 5183980 w 7077665"/>
                  <a:gd name="connsiteY123" fmla="*/ 470943 h 637688"/>
                  <a:gd name="connsiteX124" fmla="*/ 5197499 w 7077665"/>
                  <a:gd name="connsiteY124" fmla="*/ 459226 h 637688"/>
                  <a:gd name="connsiteX125" fmla="*/ 5224990 w 7077665"/>
                  <a:gd name="connsiteY125" fmla="*/ 433989 h 637688"/>
                  <a:gd name="connsiteX126" fmla="*/ 5234454 w 7077665"/>
                  <a:gd name="connsiteY126" fmla="*/ 425426 h 637688"/>
                  <a:gd name="connsiteX127" fmla="*/ 5259240 w 7077665"/>
                  <a:gd name="connsiteY127" fmla="*/ 408752 h 637688"/>
                  <a:gd name="connsiteX128" fmla="*/ 5284477 w 7077665"/>
                  <a:gd name="connsiteY128" fmla="*/ 392077 h 637688"/>
                  <a:gd name="connsiteX129" fmla="*/ 5306560 w 7077665"/>
                  <a:gd name="connsiteY129" fmla="*/ 383965 h 637688"/>
                  <a:gd name="connsiteX130" fmla="*/ 5334952 w 7077665"/>
                  <a:gd name="connsiteY130" fmla="*/ 372248 h 637688"/>
                  <a:gd name="connsiteX131" fmla="*/ 5385426 w 7077665"/>
                  <a:gd name="connsiteY131" fmla="*/ 366389 h 637688"/>
                  <a:gd name="connsiteX132" fmla="*/ 5435900 w 7077665"/>
                  <a:gd name="connsiteY132" fmla="*/ 374051 h 637688"/>
                  <a:gd name="connsiteX133" fmla="*/ 5460236 w 7077665"/>
                  <a:gd name="connsiteY133" fmla="*/ 383515 h 637688"/>
                  <a:gd name="connsiteX134" fmla="*/ 5486374 w 7077665"/>
                  <a:gd name="connsiteY134" fmla="*/ 393880 h 637688"/>
                  <a:gd name="connsiteX135" fmla="*/ 5512512 w 7077665"/>
                  <a:gd name="connsiteY135" fmla="*/ 408752 h 637688"/>
                  <a:gd name="connsiteX136" fmla="*/ 5536397 w 7077665"/>
                  <a:gd name="connsiteY136" fmla="*/ 422722 h 637688"/>
                  <a:gd name="connsiteX137" fmla="*/ 5551270 w 7077665"/>
                  <a:gd name="connsiteY137" fmla="*/ 433989 h 637688"/>
                  <a:gd name="connsiteX138" fmla="*/ 5585521 w 7077665"/>
                  <a:gd name="connsiteY138" fmla="*/ 459226 h 637688"/>
                  <a:gd name="connsiteX139" fmla="*/ 5586422 w 7077665"/>
                  <a:gd name="connsiteY139" fmla="*/ 459676 h 637688"/>
                  <a:gd name="connsiteX140" fmla="*/ 5615714 w 7077665"/>
                  <a:gd name="connsiteY140" fmla="*/ 484012 h 637688"/>
                  <a:gd name="connsiteX141" fmla="*/ 5636896 w 7077665"/>
                  <a:gd name="connsiteY141" fmla="*/ 502039 h 637688"/>
                  <a:gd name="connsiteX142" fmla="*/ 5644558 w 7077665"/>
                  <a:gd name="connsiteY142" fmla="*/ 509250 h 637688"/>
                  <a:gd name="connsiteX143" fmla="*/ 5672498 w 7077665"/>
                  <a:gd name="connsiteY143" fmla="*/ 534487 h 637688"/>
                  <a:gd name="connsiteX144" fmla="*/ 5686920 w 7077665"/>
                  <a:gd name="connsiteY144" fmla="*/ 547556 h 637688"/>
                  <a:gd name="connsiteX145" fmla="*/ 5700439 w 7077665"/>
                  <a:gd name="connsiteY145" fmla="*/ 559724 h 637688"/>
                  <a:gd name="connsiteX146" fmla="*/ 5727929 w 7077665"/>
                  <a:gd name="connsiteY146" fmla="*/ 584961 h 637688"/>
                  <a:gd name="connsiteX147" fmla="*/ 5736943 w 7077665"/>
                  <a:gd name="connsiteY147" fmla="*/ 593073 h 637688"/>
                  <a:gd name="connsiteX148" fmla="*/ 5757223 w 7077665"/>
                  <a:gd name="connsiteY148" fmla="*/ 610198 h 637688"/>
                  <a:gd name="connsiteX149" fmla="*/ 5786516 w 7077665"/>
                  <a:gd name="connsiteY149" fmla="*/ 635435 h 637688"/>
                  <a:gd name="connsiteX150" fmla="*/ 5787417 w 7077665"/>
                  <a:gd name="connsiteY150" fmla="*/ 635435 h 637688"/>
                  <a:gd name="connsiteX151" fmla="*/ 5837891 w 7077665"/>
                  <a:gd name="connsiteY151" fmla="*/ 635435 h 637688"/>
                  <a:gd name="connsiteX152" fmla="*/ 5888367 w 7077665"/>
                  <a:gd name="connsiteY152" fmla="*/ 635435 h 637688"/>
                  <a:gd name="connsiteX153" fmla="*/ 5938841 w 7077665"/>
                  <a:gd name="connsiteY153" fmla="*/ 635435 h 637688"/>
                  <a:gd name="connsiteX154" fmla="*/ 5989315 w 7077665"/>
                  <a:gd name="connsiteY154" fmla="*/ 635435 h 637688"/>
                  <a:gd name="connsiteX155" fmla="*/ 6039789 w 7077665"/>
                  <a:gd name="connsiteY155" fmla="*/ 635435 h 637688"/>
                  <a:gd name="connsiteX156" fmla="*/ 6090263 w 7077665"/>
                  <a:gd name="connsiteY156" fmla="*/ 635435 h 637688"/>
                  <a:gd name="connsiteX157" fmla="*/ 6140737 w 7077665"/>
                  <a:gd name="connsiteY157" fmla="*/ 635435 h 637688"/>
                  <a:gd name="connsiteX158" fmla="*/ 6191212 w 7077665"/>
                  <a:gd name="connsiteY158" fmla="*/ 635435 h 637688"/>
                  <a:gd name="connsiteX159" fmla="*/ 6229969 w 7077665"/>
                  <a:gd name="connsiteY159" fmla="*/ 635435 h 637688"/>
                  <a:gd name="connsiteX160" fmla="*/ 6280443 w 7077665"/>
                  <a:gd name="connsiteY160" fmla="*/ 635435 h 637688"/>
                  <a:gd name="connsiteX161" fmla="*/ 6330917 w 7077665"/>
                  <a:gd name="connsiteY161" fmla="*/ 635435 h 637688"/>
                  <a:gd name="connsiteX162" fmla="*/ 6381391 w 7077665"/>
                  <a:gd name="connsiteY162" fmla="*/ 635435 h 637688"/>
                  <a:gd name="connsiteX163" fmla="*/ 6425105 w 7077665"/>
                  <a:gd name="connsiteY163" fmla="*/ 635435 h 637688"/>
                  <a:gd name="connsiteX164" fmla="*/ 6431866 w 7077665"/>
                  <a:gd name="connsiteY164" fmla="*/ 632281 h 637688"/>
                  <a:gd name="connsiteX165" fmla="*/ 6476030 w 7077665"/>
                  <a:gd name="connsiteY165" fmla="*/ 610198 h 637688"/>
                  <a:gd name="connsiteX166" fmla="*/ 6481889 w 7077665"/>
                  <a:gd name="connsiteY166" fmla="*/ 607044 h 637688"/>
                  <a:gd name="connsiteX167" fmla="*/ 6528759 w 7077665"/>
                  <a:gd name="connsiteY167" fmla="*/ 584961 h 637688"/>
                  <a:gd name="connsiteX168" fmla="*/ 6532363 w 7077665"/>
                  <a:gd name="connsiteY168" fmla="*/ 583158 h 637688"/>
                  <a:gd name="connsiteX169" fmla="*/ 6582837 w 7077665"/>
                  <a:gd name="connsiteY169" fmla="*/ 561526 h 637688"/>
                  <a:gd name="connsiteX170" fmla="*/ 6589147 w 7077665"/>
                  <a:gd name="connsiteY170" fmla="*/ 559724 h 637688"/>
                  <a:gd name="connsiteX171" fmla="*/ 6633313 w 7077665"/>
                  <a:gd name="connsiteY171" fmla="*/ 545753 h 637688"/>
                  <a:gd name="connsiteX172" fmla="*/ 6683787 w 7077665"/>
                  <a:gd name="connsiteY172" fmla="*/ 538543 h 637688"/>
                  <a:gd name="connsiteX173" fmla="*/ 6734261 w 7077665"/>
                  <a:gd name="connsiteY173" fmla="*/ 544401 h 637688"/>
                  <a:gd name="connsiteX174" fmla="*/ 6769413 w 7077665"/>
                  <a:gd name="connsiteY174" fmla="*/ 559724 h 637688"/>
                  <a:gd name="connsiteX175" fmla="*/ 6784284 w 7077665"/>
                  <a:gd name="connsiteY175" fmla="*/ 566033 h 637688"/>
                  <a:gd name="connsiteX176" fmla="*/ 6808169 w 7077665"/>
                  <a:gd name="connsiteY176" fmla="*/ 584510 h 637688"/>
                  <a:gd name="connsiteX177" fmla="*/ 6834759 w 7077665"/>
                  <a:gd name="connsiteY177" fmla="*/ 605692 h 637688"/>
                  <a:gd name="connsiteX178" fmla="*/ 6838364 w 7077665"/>
                  <a:gd name="connsiteY178" fmla="*/ 609747 h 637688"/>
                  <a:gd name="connsiteX179" fmla="*/ 6861348 w 7077665"/>
                  <a:gd name="connsiteY179" fmla="*/ 634985 h 637688"/>
                  <a:gd name="connsiteX180" fmla="*/ 6885233 w 7077665"/>
                  <a:gd name="connsiteY180" fmla="*/ 634985 h 637688"/>
                  <a:gd name="connsiteX181" fmla="*/ 6935707 w 7077665"/>
                  <a:gd name="connsiteY181" fmla="*/ 634985 h 637688"/>
                  <a:gd name="connsiteX182" fmla="*/ 6986182 w 7077665"/>
                  <a:gd name="connsiteY182" fmla="*/ 634985 h 637688"/>
                  <a:gd name="connsiteX183" fmla="*/ 7036656 w 7077665"/>
                  <a:gd name="connsiteY183" fmla="*/ 634985 h 637688"/>
                  <a:gd name="connsiteX184" fmla="*/ 7077666 w 7077665"/>
                  <a:gd name="connsiteY184" fmla="*/ 634985 h 637688"/>
                  <a:gd name="connsiteX185" fmla="*/ 7061443 w 7077665"/>
                  <a:gd name="connsiteY185" fmla="*/ 609747 h 637688"/>
                  <a:gd name="connsiteX186" fmla="*/ 7045218 w 7077665"/>
                  <a:gd name="connsiteY186" fmla="*/ 584510 h 637688"/>
                  <a:gd name="connsiteX187" fmla="*/ 7036656 w 7077665"/>
                  <a:gd name="connsiteY187" fmla="*/ 571892 h 637688"/>
                  <a:gd name="connsiteX188" fmla="*/ 7028995 w 7077665"/>
                  <a:gd name="connsiteY188" fmla="*/ 559724 h 637688"/>
                  <a:gd name="connsiteX189" fmla="*/ 7014122 w 7077665"/>
                  <a:gd name="connsiteY189" fmla="*/ 534487 h 637688"/>
                  <a:gd name="connsiteX190" fmla="*/ 6996096 w 7077665"/>
                  <a:gd name="connsiteY190" fmla="*/ 511954 h 637688"/>
                  <a:gd name="connsiteX191" fmla="*/ 6983929 w 7077665"/>
                  <a:gd name="connsiteY191" fmla="*/ 491674 h 637688"/>
                  <a:gd name="connsiteX192" fmla="*/ 6980774 w 7077665"/>
                  <a:gd name="connsiteY192" fmla="*/ 487167 h 637688"/>
                  <a:gd name="connsiteX193" fmla="*/ 6965000 w 7077665"/>
                  <a:gd name="connsiteY193" fmla="*/ 461930 h 637688"/>
                  <a:gd name="connsiteX194" fmla="*/ 6948777 w 7077665"/>
                  <a:gd name="connsiteY194" fmla="*/ 436693 h 637688"/>
                  <a:gd name="connsiteX195" fmla="*/ 6933453 w 7077665"/>
                  <a:gd name="connsiteY195" fmla="*/ 412808 h 637688"/>
                  <a:gd name="connsiteX196" fmla="*/ 6932552 w 7077665"/>
                  <a:gd name="connsiteY196" fmla="*/ 411906 h 637688"/>
                  <a:gd name="connsiteX197" fmla="*/ 6914977 w 7077665"/>
                  <a:gd name="connsiteY197" fmla="*/ 386669 h 637688"/>
                  <a:gd name="connsiteX198" fmla="*/ 6897852 w 7077665"/>
                  <a:gd name="connsiteY198" fmla="*/ 361432 h 637688"/>
                  <a:gd name="connsiteX199" fmla="*/ 6883430 w 7077665"/>
                  <a:gd name="connsiteY199" fmla="*/ 342054 h 637688"/>
                  <a:gd name="connsiteX200" fmla="*/ 6878023 w 7077665"/>
                  <a:gd name="connsiteY200" fmla="*/ 336195 h 637688"/>
                  <a:gd name="connsiteX201" fmla="*/ 6856390 w 7077665"/>
                  <a:gd name="connsiteY201" fmla="*/ 310958 h 637688"/>
                  <a:gd name="connsiteX202" fmla="*/ 6833857 w 7077665"/>
                  <a:gd name="connsiteY202" fmla="*/ 285721 h 637688"/>
                  <a:gd name="connsiteX203" fmla="*/ 6833407 w 7077665"/>
                  <a:gd name="connsiteY203" fmla="*/ 285270 h 637688"/>
                  <a:gd name="connsiteX204" fmla="*/ 6801860 w 7077665"/>
                  <a:gd name="connsiteY204" fmla="*/ 260483 h 637688"/>
                  <a:gd name="connsiteX205" fmla="*/ 6783383 w 7077665"/>
                  <a:gd name="connsiteY205" fmla="*/ 246062 h 637688"/>
                  <a:gd name="connsiteX206" fmla="*/ 6758146 w 7077665"/>
                  <a:gd name="connsiteY206" fmla="*/ 235246 h 637688"/>
                  <a:gd name="connsiteX207" fmla="*/ 6733360 w 7077665"/>
                  <a:gd name="connsiteY207" fmla="*/ 224430 h 637688"/>
                  <a:gd name="connsiteX208" fmla="*/ 6682885 w 7077665"/>
                  <a:gd name="connsiteY208" fmla="*/ 218572 h 637688"/>
                  <a:gd name="connsiteX209" fmla="*/ 6632411 w 7077665"/>
                  <a:gd name="connsiteY209" fmla="*/ 226233 h 637688"/>
                  <a:gd name="connsiteX210" fmla="*/ 6602217 w 7077665"/>
                  <a:gd name="connsiteY210" fmla="*/ 235697 h 637688"/>
                  <a:gd name="connsiteX211" fmla="*/ 6582388 w 7077665"/>
                  <a:gd name="connsiteY211" fmla="*/ 242006 h 637688"/>
                  <a:gd name="connsiteX212" fmla="*/ 6538673 w 7077665"/>
                  <a:gd name="connsiteY212" fmla="*/ 260934 h 637688"/>
                  <a:gd name="connsiteX213" fmla="*/ 6531914 w 7077665"/>
                  <a:gd name="connsiteY213" fmla="*/ 263638 h 637688"/>
                  <a:gd name="connsiteX214" fmla="*/ 6485945 w 7077665"/>
                  <a:gd name="connsiteY214" fmla="*/ 285721 h 637688"/>
                  <a:gd name="connsiteX215" fmla="*/ 6481889 w 7077665"/>
                  <a:gd name="connsiteY215" fmla="*/ 287523 h 637688"/>
                  <a:gd name="connsiteX216" fmla="*/ 6433218 w 7077665"/>
                  <a:gd name="connsiteY216" fmla="*/ 310507 h 637688"/>
                  <a:gd name="connsiteX217" fmla="*/ 6431866 w 7077665"/>
                  <a:gd name="connsiteY217" fmla="*/ 310958 h 637688"/>
                  <a:gd name="connsiteX218" fmla="*/ 6381842 w 7077665"/>
                  <a:gd name="connsiteY218" fmla="*/ 335294 h 637688"/>
                  <a:gd name="connsiteX219" fmla="*/ 6381391 w 7077665"/>
                  <a:gd name="connsiteY219" fmla="*/ 335294 h 637688"/>
                  <a:gd name="connsiteX220" fmla="*/ 6330917 w 7077665"/>
                  <a:gd name="connsiteY220" fmla="*/ 357827 h 637688"/>
                  <a:gd name="connsiteX221" fmla="*/ 6325058 w 7077665"/>
                  <a:gd name="connsiteY221" fmla="*/ 360080 h 637688"/>
                  <a:gd name="connsiteX222" fmla="*/ 6280894 w 7077665"/>
                  <a:gd name="connsiteY222" fmla="*/ 378557 h 637688"/>
                  <a:gd name="connsiteX223" fmla="*/ 6263768 w 7077665"/>
                  <a:gd name="connsiteY223" fmla="*/ 385317 h 637688"/>
                  <a:gd name="connsiteX224" fmla="*/ 6229969 w 7077665"/>
                  <a:gd name="connsiteY224" fmla="*/ 398387 h 637688"/>
                  <a:gd name="connsiteX225" fmla="*/ 6189409 w 7077665"/>
                  <a:gd name="connsiteY225" fmla="*/ 411005 h 637688"/>
                  <a:gd name="connsiteX226" fmla="*/ 6179946 w 7077665"/>
                  <a:gd name="connsiteY226" fmla="*/ 413709 h 637688"/>
                  <a:gd name="connsiteX227" fmla="*/ 6129470 w 7077665"/>
                  <a:gd name="connsiteY227" fmla="*/ 425877 h 637688"/>
                  <a:gd name="connsiteX228" fmla="*/ 6078996 w 7077665"/>
                  <a:gd name="connsiteY228" fmla="*/ 432637 h 637688"/>
                  <a:gd name="connsiteX229" fmla="*/ 6028522 w 7077665"/>
                  <a:gd name="connsiteY229" fmla="*/ 433538 h 637688"/>
                  <a:gd name="connsiteX230" fmla="*/ 5978048 w 7077665"/>
                  <a:gd name="connsiteY230" fmla="*/ 426327 h 637688"/>
                  <a:gd name="connsiteX231" fmla="*/ 5927574 w 7077665"/>
                  <a:gd name="connsiteY231" fmla="*/ 411005 h 637688"/>
                  <a:gd name="connsiteX232" fmla="*/ 5926672 w 7077665"/>
                  <a:gd name="connsiteY232" fmla="*/ 410554 h 637688"/>
                  <a:gd name="connsiteX233" fmla="*/ 5877550 w 7077665"/>
                  <a:gd name="connsiteY233" fmla="*/ 386218 h 637688"/>
                  <a:gd name="connsiteX234" fmla="*/ 5876198 w 7077665"/>
                  <a:gd name="connsiteY234" fmla="*/ 385317 h 637688"/>
                  <a:gd name="connsiteX235" fmla="*/ 5836990 w 7077665"/>
                  <a:gd name="connsiteY235" fmla="*/ 360080 h 637688"/>
                  <a:gd name="connsiteX236" fmla="*/ 5827527 w 7077665"/>
                  <a:gd name="connsiteY236" fmla="*/ 353771 h 637688"/>
                  <a:gd name="connsiteX237" fmla="*/ 5802739 w 7077665"/>
                  <a:gd name="connsiteY237" fmla="*/ 334843 h 637688"/>
                  <a:gd name="connsiteX238" fmla="*/ 5777502 w 7077665"/>
                  <a:gd name="connsiteY238" fmla="*/ 315014 h 637688"/>
                  <a:gd name="connsiteX239" fmla="*/ 5771644 w 7077665"/>
                  <a:gd name="connsiteY239" fmla="*/ 309606 h 637688"/>
                  <a:gd name="connsiteX240" fmla="*/ 5741450 w 7077665"/>
                  <a:gd name="connsiteY240" fmla="*/ 284368 h 637688"/>
                  <a:gd name="connsiteX241" fmla="*/ 5727028 w 7077665"/>
                  <a:gd name="connsiteY241" fmla="*/ 272201 h 637688"/>
                  <a:gd name="connsiteX242" fmla="*/ 5712607 w 7077665"/>
                  <a:gd name="connsiteY242" fmla="*/ 259131 h 637688"/>
                  <a:gd name="connsiteX243" fmla="*/ 5684666 w 7077665"/>
                  <a:gd name="connsiteY243" fmla="*/ 233894 h 637688"/>
                  <a:gd name="connsiteX244" fmla="*/ 5677005 w 7077665"/>
                  <a:gd name="connsiteY244" fmla="*/ 226684 h 637688"/>
                  <a:gd name="connsiteX245" fmla="*/ 5657626 w 7077665"/>
                  <a:gd name="connsiteY245" fmla="*/ 208657 h 637688"/>
                  <a:gd name="connsiteX246" fmla="*/ 5629235 w 7077665"/>
                  <a:gd name="connsiteY246" fmla="*/ 183420 h 637688"/>
                  <a:gd name="connsiteX247" fmla="*/ 5626981 w 7077665"/>
                  <a:gd name="connsiteY247" fmla="*/ 181167 h 637688"/>
                  <a:gd name="connsiteX248" fmla="*/ 5599941 w 7077665"/>
                  <a:gd name="connsiteY248" fmla="*/ 158183 h 637688"/>
                  <a:gd name="connsiteX249" fmla="*/ 5576958 w 7077665"/>
                  <a:gd name="connsiteY249" fmla="*/ 138354 h 637688"/>
                  <a:gd name="connsiteX250" fmla="*/ 5570197 w 7077665"/>
                  <a:gd name="connsiteY250" fmla="*/ 132946 h 637688"/>
                  <a:gd name="connsiteX251" fmla="*/ 5535948 w 7077665"/>
                  <a:gd name="connsiteY251" fmla="*/ 107709 h 637688"/>
                  <a:gd name="connsiteX252" fmla="*/ 5526934 w 7077665"/>
                  <a:gd name="connsiteY252" fmla="*/ 100948 h 637688"/>
                  <a:gd name="connsiteX253" fmla="*/ 5495838 w 7077665"/>
                  <a:gd name="connsiteY253" fmla="*/ 82471 h 637688"/>
                  <a:gd name="connsiteX254" fmla="*/ 5476911 w 7077665"/>
                  <a:gd name="connsiteY254" fmla="*/ 71205 h 637688"/>
                  <a:gd name="connsiteX255" fmla="*/ 5440407 w 7077665"/>
                  <a:gd name="connsiteY255" fmla="*/ 57234 h 637688"/>
                  <a:gd name="connsiteX256" fmla="*/ 5426886 w 7077665"/>
                  <a:gd name="connsiteY256" fmla="*/ 51826 h 637688"/>
                  <a:gd name="connsiteX257" fmla="*/ 5376412 w 7077665"/>
                  <a:gd name="connsiteY257" fmla="*/ 43714 h 637688"/>
                  <a:gd name="connsiteX258" fmla="*/ 5325938 w 7077665"/>
                  <a:gd name="connsiteY258" fmla="*/ 49122 h 637688"/>
                  <a:gd name="connsiteX259" fmla="*/ 5306109 w 7077665"/>
                  <a:gd name="connsiteY259" fmla="*/ 56784 h 637688"/>
                  <a:gd name="connsiteX260" fmla="*/ 5275914 w 7077665"/>
                  <a:gd name="connsiteY260" fmla="*/ 68050 h 637688"/>
                  <a:gd name="connsiteX261" fmla="*/ 5255184 w 7077665"/>
                  <a:gd name="connsiteY261" fmla="*/ 81570 h 637688"/>
                  <a:gd name="connsiteX262" fmla="*/ 5225440 w 7077665"/>
                  <a:gd name="connsiteY262" fmla="*/ 101850 h 637688"/>
                  <a:gd name="connsiteX263" fmla="*/ 5220483 w 7077665"/>
                  <a:gd name="connsiteY263" fmla="*/ 106357 h 637688"/>
                  <a:gd name="connsiteX264" fmla="*/ 5192542 w 7077665"/>
                  <a:gd name="connsiteY264" fmla="*/ 131594 h 637688"/>
                  <a:gd name="connsiteX265" fmla="*/ 5174966 w 7077665"/>
                  <a:gd name="connsiteY265" fmla="*/ 147367 h 637688"/>
                  <a:gd name="connsiteX266" fmla="*/ 5166403 w 7077665"/>
                  <a:gd name="connsiteY266" fmla="*/ 156831 h 637688"/>
                  <a:gd name="connsiteX267" fmla="*/ 5142969 w 7077665"/>
                  <a:gd name="connsiteY267" fmla="*/ 182068 h 637688"/>
                  <a:gd name="connsiteX268" fmla="*/ 5124943 w 7077665"/>
                  <a:gd name="connsiteY268" fmla="*/ 202348 h 637688"/>
                  <a:gd name="connsiteX269" fmla="*/ 5120887 w 7077665"/>
                  <a:gd name="connsiteY269" fmla="*/ 207305 h 637688"/>
                  <a:gd name="connsiteX270" fmla="*/ 5098804 w 7077665"/>
                  <a:gd name="connsiteY270" fmla="*/ 232542 h 637688"/>
                  <a:gd name="connsiteX271" fmla="*/ 5076722 w 7077665"/>
                  <a:gd name="connsiteY271" fmla="*/ 257779 h 637688"/>
                  <a:gd name="connsiteX272" fmla="*/ 5074919 w 7077665"/>
                  <a:gd name="connsiteY272" fmla="*/ 259582 h 637688"/>
                  <a:gd name="connsiteX273" fmla="*/ 5055089 w 7077665"/>
                  <a:gd name="connsiteY273" fmla="*/ 282566 h 637688"/>
                  <a:gd name="connsiteX274" fmla="*/ 5033007 w 7077665"/>
                  <a:gd name="connsiteY274" fmla="*/ 307803 h 637688"/>
                  <a:gd name="connsiteX275" fmla="*/ 5024444 w 7077665"/>
                  <a:gd name="connsiteY275" fmla="*/ 317718 h 637688"/>
                  <a:gd name="connsiteX276" fmla="*/ 5010474 w 7077665"/>
                  <a:gd name="connsiteY276" fmla="*/ 333040 h 637688"/>
                  <a:gd name="connsiteX277" fmla="*/ 4986138 w 7077665"/>
                  <a:gd name="connsiteY277" fmla="*/ 358277 h 637688"/>
                  <a:gd name="connsiteX278" fmla="*/ 4974421 w 7077665"/>
                  <a:gd name="connsiteY278" fmla="*/ 370896 h 637688"/>
                  <a:gd name="connsiteX279" fmla="*/ 4960000 w 7077665"/>
                  <a:gd name="connsiteY279" fmla="*/ 383515 h 637688"/>
                  <a:gd name="connsiteX280" fmla="*/ 4931157 w 7077665"/>
                  <a:gd name="connsiteY280" fmla="*/ 408752 h 637688"/>
                  <a:gd name="connsiteX281" fmla="*/ 4924397 w 7077665"/>
                  <a:gd name="connsiteY281" fmla="*/ 414610 h 637688"/>
                  <a:gd name="connsiteX282" fmla="*/ 4894202 w 7077665"/>
                  <a:gd name="connsiteY282" fmla="*/ 433989 h 637688"/>
                  <a:gd name="connsiteX283" fmla="*/ 4874374 w 7077665"/>
                  <a:gd name="connsiteY283" fmla="*/ 446157 h 637688"/>
                  <a:gd name="connsiteX284" fmla="*/ 4843728 w 7077665"/>
                  <a:gd name="connsiteY284" fmla="*/ 458775 h 637688"/>
                  <a:gd name="connsiteX285" fmla="*/ 4824350 w 7077665"/>
                  <a:gd name="connsiteY285" fmla="*/ 466887 h 637688"/>
                  <a:gd name="connsiteX286" fmla="*/ 4773876 w 7077665"/>
                  <a:gd name="connsiteY286" fmla="*/ 476802 h 637688"/>
                  <a:gd name="connsiteX287" fmla="*/ 4723402 w 7077665"/>
                  <a:gd name="connsiteY287" fmla="*/ 479506 h 637688"/>
                  <a:gd name="connsiteX288" fmla="*/ 4672928 w 7077665"/>
                  <a:gd name="connsiteY288" fmla="*/ 476802 h 637688"/>
                  <a:gd name="connsiteX289" fmla="*/ 4622452 w 7077665"/>
                  <a:gd name="connsiteY289" fmla="*/ 470943 h 637688"/>
                  <a:gd name="connsiteX290" fmla="*/ 4571978 w 7077665"/>
                  <a:gd name="connsiteY290" fmla="*/ 463282 h 637688"/>
                  <a:gd name="connsiteX291" fmla="*/ 4545389 w 7077665"/>
                  <a:gd name="connsiteY291" fmla="*/ 458775 h 637688"/>
                  <a:gd name="connsiteX292" fmla="*/ 4521504 w 7077665"/>
                  <a:gd name="connsiteY292" fmla="*/ 454719 h 637688"/>
                  <a:gd name="connsiteX293" fmla="*/ 4471030 w 7077665"/>
                  <a:gd name="connsiteY293" fmla="*/ 445255 h 637688"/>
                  <a:gd name="connsiteX294" fmla="*/ 4420556 w 7077665"/>
                  <a:gd name="connsiteY294" fmla="*/ 433989 h 637688"/>
                  <a:gd name="connsiteX295" fmla="*/ 4417852 w 7077665"/>
                  <a:gd name="connsiteY295" fmla="*/ 433087 h 637688"/>
                  <a:gd name="connsiteX296" fmla="*/ 4370532 w 7077665"/>
                  <a:gd name="connsiteY296" fmla="*/ 421370 h 637688"/>
                  <a:gd name="connsiteX297" fmla="*/ 4320058 w 7077665"/>
                  <a:gd name="connsiteY297" fmla="*/ 409202 h 637688"/>
                  <a:gd name="connsiteX298" fmla="*/ 4315551 w 7077665"/>
                  <a:gd name="connsiteY298" fmla="*/ 408301 h 637688"/>
                  <a:gd name="connsiteX299" fmla="*/ 4269583 w 7077665"/>
                  <a:gd name="connsiteY299" fmla="*/ 396584 h 637688"/>
                  <a:gd name="connsiteX300" fmla="*/ 4219109 w 7077665"/>
                  <a:gd name="connsiteY300" fmla="*/ 384867 h 637688"/>
                  <a:gd name="connsiteX301" fmla="*/ 4210547 w 7077665"/>
                  <a:gd name="connsiteY301" fmla="*/ 383064 h 637688"/>
                  <a:gd name="connsiteX302" fmla="*/ 4168635 w 7077665"/>
                  <a:gd name="connsiteY302" fmla="*/ 374952 h 637688"/>
                  <a:gd name="connsiteX303" fmla="*/ 4118161 w 7077665"/>
                  <a:gd name="connsiteY303" fmla="*/ 368192 h 637688"/>
                  <a:gd name="connsiteX304" fmla="*/ 4067686 w 7077665"/>
                  <a:gd name="connsiteY304" fmla="*/ 363235 h 637688"/>
                  <a:gd name="connsiteX305" fmla="*/ 4019015 w 7077665"/>
                  <a:gd name="connsiteY305" fmla="*/ 357827 h 637688"/>
                  <a:gd name="connsiteX306" fmla="*/ 4017663 w 7077665"/>
                  <a:gd name="connsiteY306" fmla="*/ 357827 h 637688"/>
                  <a:gd name="connsiteX307" fmla="*/ 3967189 w 7077665"/>
                  <a:gd name="connsiteY307" fmla="*/ 351518 h 637688"/>
                  <a:gd name="connsiteX308" fmla="*/ 3916715 w 7077665"/>
                  <a:gd name="connsiteY308" fmla="*/ 340701 h 637688"/>
                  <a:gd name="connsiteX309" fmla="*/ 3889223 w 7077665"/>
                  <a:gd name="connsiteY309" fmla="*/ 332589 h 637688"/>
                  <a:gd name="connsiteX310" fmla="*/ 3866690 w 7077665"/>
                  <a:gd name="connsiteY310" fmla="*/ 326280 h 637688"/>
                  <a:gd name="connsiteX311" fmla="*/ 3819821 w 7077665"/>
                  <a:gd name="connsiteY311" fmla="*/ 307803 h 637688"/>
                  <a:gd name="connsiteX312" fmla="*/ 3816667 w 7077665"/>
                  <a:gd name="connsiteY312" fmla="*/ 306451 h 637688"/>
                  <a:gd name="connsiteX313" fmla="*/ 3766643 w 7077665"/>
                  <a:gd name="connsiteY313" fmla="*/ 282566 h 637688"/>
                  <a:gd name="connsiteX314" fmla="*/ 3766192 w 7077665"/>
                  <a:gd name="connsiteY314" fmla="*/ 282566 h 637688"/>
                  <a:gd name="connsiteX315" fmla="*/ 3717070 w 7077665"/>
                  <a:gd name="connsiteY315" fmla="*/ 257779 h 637688"/>
                  <a:gd name="connsiteX316" fmla="*/ 3715718 w 7077665"/>
                  <a:gd name="connsiteY316" fmla="*/ 257329 h 637688"/>
                  <a:gd name="connsiteX317" fmla="*/ 3668399 w 7077665"/>
                  <a:gd name="connsiteY317" fmla="*/ 232993 h 637688"/>
                  <a:gd name="connsiteX318" fmla="*/ 3665695 w 7077665"/>
                  <a:gd name="connsiteY318" fmla="*/ 231641 h 637688"/>
                  <a:gd name="connsiteX319" fmla="*/ 3615221 w 7077665"/>
                  <a:gd name="connsiteY319" fmla="*/ 209108 h 637688"/>
                  <a:gd name="connsiteX320" fmla="*/ 3611615 w 7077665"/>
                  <a:gd name="connsiteY320" fmla="*/ 208207 h 637688"/>
                  <a:gd name="connsiteX321" fmla="*/ 3564745 w 7077665"/>
                  <a:gd name="connsiteY321" fmla="*/ 193785 h 637688"/>
                  <a:gd name="connsiteX322" fmla="*/ 3514271 w 7077665"/>
                  <a:gd name="connsiteY322" fmla="*/ 183871 h 637688"/>
                  <a:gd name="connsiteX323" fmla="*/ 3463797 w 7077665"/>
                  <a:gd name="connsiteY323" fmla="*/ 183420 h 637688"/>
                  <a:gd name="connsiteX324" fmla="*/ 3413323 w 7077665"/>
                  <a:gd name="connsiteY324" fmla="*/ 188828 h 637688"/>
                  <a:gd name="connsiteX325" fmla="*/ 3362849 w 7077665"/>
                  <a:gd name="connsiteY325" fmla="*/ 200545 h 637688"/>
                  <a:gd name="connsiteX326" fmla="*/ 3337612 w 7077665"/>
                  <a:gd name="connsiteY326" fmla="*/ 208207 h 637688"/>
                  <a:gd name="connsiteX327" fmla="*/ 3312825 w 7077665"/>
                  <a:gd name="connsiteY327" fmla="*/ 215868 h 637688"/>
                  <a:gd name="connsiteX328" fmla="*/ 3265055 w 7077665"/>
                  <a:gd name="connsiteY328" fmla="*/ 232993 h 637688"/>
                  <a:gd name="connsiteX329" fmla="*/ 3262802 w 7077665"/>
                  <a:gd name="connsiteY329" fmla="*/ 233894 h 637688"/>
                  <a:gd name="connsiteX330" fmla="*/ 3212328 w 7077665"/>
                  <a:gd name="connsiteY330" fmla="*/ 251921 h 637688"/>
                  <a:gd name="connsiteX331" fmla="*/ 3192498 w 7077665"/>
                  <a:gd name="connsiteY331" fmla="*/ 258230 h 637688"/>
                  <a:gd name="connsiteX332" fmla="*/ 3161854 w 7077665"/>
                  <a:gd name="connsiteY332" fmla="*/ 267694 h 637688"/>
                  <a:gd name="connsiteX333" fmla="*/ 3111378 w 7077665"/>
                  <a:gd name="connsiteY333" fmla="*/ 279411 h 637688"/>
                  <a:gd name="connsiteX334" fmla="*/ 3082085 w 7077665"/>
                  <a:gd name="connsiteY334" fmla="*/ 283467 h 637688"/>
                  <a:gd name="connsiteX335" fmla="*/ 3061355 w 7077665"/>
                  <a:gd name="connsiteY335" fmla="*/ 286171 h 637688"/>
                  <a:gd name="connsiteX336" fmla="*/ 3010881 w 7077665"/>
                  <a:gd name="connsiteY336" fmla="*/ 285721 h 637688"/>
                  <a:gd name="connsiteX337" fmla="*/ 2994207 w 7077665"/>
                  <a:gd name="connsiteY337" fmla="*/ 283017 h 637688"/>
                  <a:gd name="connsiteX338" fmla="*/ 2960857 w 7077665"/>
                  <a:gd name="connsiteY338" fmla="*/ 278059 h 637688"/>
                  <a:gd name="connsiteX339" fmla="*/ 2910383 w 7077665"/>
                  <a:gd name="connsiteY339" fmla="*/ 263188 h 637688"/>
                  <a:gd name="connsiteX340" fmla="*/ 2897313 w 7077665"/>
                  <a:gd name="connsiteY340" fmla="*/ 257779 h 637688"/>
                  <a:gd name="connsiteX341" fmla="*/ 2859909 w 7077665"/>
                  <a:gd name="connsiteY341" fmla="*/ 242907 h 637688"/>
                  <a:gd name="connsiteX342" fmla="*/ 2839179 w 7077665"/>
                  <a:gd name="connsiteY342" fmla="*/ 232542 h 637688"/>
                  <a:gd name="connsiteX343" fmla="*/ 2809435 w 7077665"/>
                  <a:gd name="connsiteY343" fmla="*/ 218121 h 637688"/>
                  <a:gd name="connsiteX344" fmla="*/ 2789154 w 7077665"/>
                  <a:gd name="connsiteY344" fmla="*/ 207305 h 637688"/>
                  <a:gd name="connsiteX345" fmla="*/ 2759410 w 7077665"/>
                  <a:gd name="connsiteY345" fmla="*/ 191983 h 637688"/>
                  <a:gd name="connsiteX346" fmla="*/ 2741384 w 7077665"/>
                  <a:gd name="connsiteY346" fmla="*/ 182068 h 637688"/>
                  <a:gd name="connsiteX347" fmla="*/ 2709387 w 7077665"/>
                  <a:gd name="connsiteY347" fmla="*/ 164041 h 637688"/>
                  <a:gd name="connsiteX348" fmla="*/ 2695417 w 7077665"/>
                  <a:gd name="connsiteY348" fmla="*/ 156831 h 637688"/>
                  <a:gd name="connsiteX349" fmla="*/ 2658913 w 7077665"/>
                  <a:gd name="connsiteY349" fmla="*/ 138354 h 637688"/>
                  <a:gd name="connsiteX350" fmla="*/ 2644943 w 7077665"/>
                  <a:gd name="connsiteY350" fmla="*/ 131594 h 637688"/>
                  <a:gd name="connsiteX351" fmla="*/ 2608889 w 7077665"/>
                  <a:gd name="connsiteY351" fmla="*/ 114919 h 637688"/>
                  <a:gd name="connsiteX352" fmla="*/ 2590863 w 7077665"/>
                  <a:gd name="connsiteY352" fmla="*/ 106807 h 637688"/>
                  <a:gd name="connsiteX353" fmla="*/ 2558415 w 7077665"/>
                  <a:gd name="connsiteY353" fmla="*/ 91935 h 637688"/>
                  <a:gd name="connsiteX354" fmla="*/ 2531375 w 7077665"/>
                  <a:gd name="connsiteY354" fmla="*/ 81570 h 637688"/>
                  <a:gd name="connsiteX355" fmla="*/ 2508392 w 7077665"/>
                  <a:gd name="connsiteY355" fmla="*/ 72106 h 637688"/>
                  <a:gd name="connsiteX356" fmla="*/ 2464678 w 7077665"/>
                  <a:gd name="connsiteY356" fmla="*/ 56333 h 637688"/>
                  <a:gd name="connsiteX357" fmla="*/ 2457917 w 7077665"/>
                  <a:gd name="connsiteY357" fmla="*/ 54079 h 637688"/>
                  <a:gd name="connsiteX358" fmla="*/ 2407442 w 7077665"/>
                  <a:gd name="connsiteY358" fmla="*/ 36504 h 637688"/>
                  <a:gd name="connsiteX359" fmla="*/ 2390317 w 7077665"/>
                  <a:gd name="connsiteY359" fmla="*/ 31096 h 637688"/>
                  <a:gd name="connsiteX360" fmla="*/ 2357420 w 7077665"/>
                  <a:gd name="connsiteY360" fmla="*/ 20730 h 637688"/>
                  <a:gd name="connsiteX361" fmla="*/ 2306945 w 7077665"/>
                  <a:gd name="connsiteY361" fmla="*/ 8112 h 637688"/>
                  <a:gd name="connsiteX362" fmla="*/ 2294327 w 7077665"/>
                  <a:gd name="connsiteY362" fmla="*/ 6309 h 637688"/>
                  <a:gd name="connsiteX363" fmla="*/ 2256921 w 7077665"/>
                  <a:gd name="connsiteY363" fmla="*/ 901 h 637688"/>
                  <a:gd name="connsiteX364" fmla="*/ 2206447 w 7077665"/>
                  <a:gd name="connsiteY364" fmla="*/ 0 h 637688"/>
                  <a:gd name="connsiteX365" fmla="*/ 2166337 w 7077665"/>
                  <a:gd name="connsiteY365" fmla="*/ 6760 h 637688"/>
                  <a:gd name="connsiteX366" fmla="*/ 2155973 w 7077665"/>
                  <a:gd name="connsiteY366" fmla="*/ 8563 h 637688"/>
                  <a:gd name="connsiteX367" fmla="*/ 2105499 w 7077665"/>
                  <a:gd name="connsiteY367" fmla="*/ 27040 h 637688"/>
                  <a:gd name="connsiteX368" fmla="*/ 2096936 w 7077665"/>
                  <a:gd name="connsiteY368" fmla="*/ 31997 h 637688"/>
                  <a:gd name="connsiteX369" fmla="*/ 2055475 w 7077665"/>
                  <a:gd name="connsiteY369" fmla="*/ 56333 h 637688"/>
                  <a:gd name="connsiteX370" fmla="*/ 2054123 w 7077665"/>
                  <a:gd name="connsiteY370" fmla="*/ 57234 h 637688"/>
                  <a:gd name="connsiteX371" fmla="*/ 2021675 w 7077665"/>
                  <a:gd name="connsiteY371" fmla="*/ 82471 h 637688"/>
                  <a:gd name="connsiteX372" fmla="*/ 2005000 w 7077665"/>
                  <a:gd name="connsiteY372" fmla="*/ 95541 h 637688"/>
                  <a:gd name="connsiteX373" fmla="*/ 1991481 w 7077665"/>
                  <a:gd name="connsiteY373" fmla="*/ 107709 h 637688"/>
                  <a:gd name="connsiteX374" fmla="*/ 1963539 w 7077665"/>
                  <a:gd name="connsiteY374" fmla="*/ 132946 h 637688"/>
                  <a:gd name="connsiteX375" fmla="*/ 1954977 w 7077665"/>
                  <a:gd name="connsiteY375" fmla="*/ 141057 h 637688"/>
                  <a:gd name="connsiteX376" fmla="*/ 1937401 w 7077665"/>
                  <a:gd name="connsiteY376" fmla="*/ 158183 h 637688"/>
                  <a:gd name="connsiteX377" fmla="*/ 1911713 w 7077665"/>
                  <a:gd name="connsiteY377" fmla="*/ 183420 h 637688"/>
                  <a:gd name="connsiteX378" fmla="*/ 1904953 w 7077665"/>
                  <a:gd name="connsiteY378" fmla="*/ 190180 h 637688"/>
                  <a:gd name="connsiteX379" fmla="*/ 1886025 w 7077665"/>
                  <a:gd name="connsiteY379" fmla="*/ 208657 h 637688"/>
                  <a:gd name="connsiteX380" fmla="*/ 1859887 w 7077665"/>
                  <a:gd name="connsiteY380" fmla="*/ 233894 h 637688"/>
                  <a:gd name="connsiteX381" fmla="*/ 1854930 w 7077665"/>
                  <a:gd name="connsiteY381" fmla="*/ 238852 h 637688"/>
                  <a:gd name="connsiteX382" fmla="*/ 1831946 w 7077665"/>
                  <a:gd name="connsiteY382" fmla="*/ 259131 h 637688"/>
                  <a:gd name="connsiteX383" fmla="*/ 1804906 w 7077665"/>
                  <a:gd name="connsiteY383" fmla="*/ 284368 h 637688"/>
                  <a:gd name="connsiteX384" fmla="*/ 1804455 w 7077665"/>
                  <a:gd name="connsiteY384" fmla="*/ 284819 h 637688"/>
                  <a:gd name="connsiteX385" fmla="*/ 1772458 w 7077665"/>
                  <a:gd name="connsiteY385" fmla="*/ 309606 h 637688"/>
                  <a:gd name="connsiteX386" fmla="*/ 1754432 w 7077665"/>
                  <a:gd name="connsiteY386" fmla="*/ 324027 h 637688"/>
                  <a:gd name="connsiteX387" fmla="*/ 1737757 w 7077665"/>
                  <a:gd name="connsiteY387" fmla="*/ 334843 h 637688"/>
                  <a:gd name="connsiteX388" fmla="*/ 1703958 w 7077665"/>
                  <a:gd name="connsiteY388" fmla="*/ 356475 h 637688"/>
                  <a:gd name="connsiteX389" fmla="*/ 1697198 w 7077665"/>
                  <a:gd name="connsiteY389" fmla="*/ 360080 h 637688"/>
                  <a:gd name="connsiteX390" fmla="*/ 1653933 w 7077665"/>
                  <a:gd name="connsiteY390" fmla="*/ 383064 h 637688"/>
                  <a:gd name="connsiteX391" fmla="*/ 1649426 w 7077665"/>
                  <a:gd name="connsiteY391" fmla="*/ 384867 h 637688"/>
                  <a:gd name="connsiteX392" fmla="*/ 1603459 w 7077665"/>
                  <a:gd name="connsiteY392" fmla="*/ 404696 h 637688"/>
                  <a:gd name="connsiteX393" fmla="*/ 1590390 w 7077665"/>
                  <a:gd name="connsiteY393" fmla="*/ 410104 h 637688"/>
                  <a:gd name="connsiteX394" fmla="*/ 1552985 w 7077665"/>
                  <a:gd name="connsiteY394" fmla="*/ 424976 h 637688"/>
                  <a:gd name="connsiteX395" fmla="*/ 1526396 w 7077665"/>
                  <a:gd name="connsiteY395" fmla="*/ 434890 h 637688"/>
                  <a:gd name="connsiteX396" fmla="*/ 1502961 w 7077665"/>
                  <a:gd name="connsiteY396" fmla="*/ 444354 h 637688"/>
                  <a:gd name="connsiteX397" fmla="*/ 1466908 w 7077665"/>
                  <a:gd name="connsiteY397" fmla="*/ 460127 h 637688"/>
                  <a:gd name="connsiteX398" fmla="*/ 1452938 w 7077665"/>
                  <a:gd name="connsiteY398" fmla="*/ 466436 h 637688"/>
                  <a:gd name="connsiteX399" fmla="*/ 1412828 w 7077665"/>
                  <a:gd name="connsiteY399" fmla="*/ 485364 h 637688"/>
                  <a:gd name="connsiteX400" fmla="*/ 1402915 w 7077665"/>
                  <a:gd name="connsiteY400" fmla="*/ 489871 h 637688"/>
                  <a:gd name="connsiteX401" fmla="*/ 1360553 w 7077665"/>
                  <a:gd name="connsiteY401" fmla="*/ 510602 h 637688"/>
                  <a:gd name="connsiteX402" fmla="*/ 1352891 w 7077665"/>
                  <a:gd name="connsiteY402" fmla="*/ 514657 h 637688"/>
                  <a:gd name="connsiteX403" fmla="*/ 1310528 w 7077665"/>
                  <a:gd name="connsiteY403" fmla="*/ 535839 h 637688"/>
                  <a:gd name="connsiteX404" fmla="*/ 1302417 w 7077665"/>
                  <a:gd name="connsiteY404" fmla="*/ 539895 h 637688"/>
                  <a:gd name="connsiteX405" fmla="*/ 1255096 w 7077665"/>
                  <a:gd name="connsiteY405" fmla="*/ 561076 h 637688"/>
                  <a:gd name="connsiteX406" fmla="*/ 1252392 w 7077665"/>
                  <a:gd name="connsiteY406" fmla="*/ 562428 h 637688"/>
                  <a:gd name="connsiteX407" fmla="*/ 1201918 w 7077665"/>
                  <a:gd name="connsiteY407" fmla="*/ 583158 h 637688"/>
                  <a:gd name="connsiteX408" fmla="*/ 1192455 w 7077665"/>
                  <a:gd name="connsiteY408" fmla="*/ 586313 h 637688"/>
                  <a:gd name="connsiteX409" fmla="*/ 1151444 w 7077665"/>
                  <a:gd name="connsiteY409" fmla="*/ 599382 h 637688"/>
                  <a:gd name="connsiteX410" fmla="*/ 1105927 w 7077665"/>
                  <a:gd name="connsiteY410" fmla="*/ 611550 h 637688"/>
                  <a:gd name="connsiteX411" fmla="*/ 1100970 w 7077665"/>
                  <a:gd name="connsiteY411" fmla="*/ 612902 h 637688"/>
                  <a:gd name="connsiteX412" fmla="*/ 1050496 w 7077665"/>
                  <a:gd name="connsiteY412" fmla="*/ 625521 h 637688"/>
                  <a:gd name="connsiteX413" fmla="*/ 1009034 w 7077665"/>
                  <a:gd name="connsiteY413" fmla="*/ 636787 h 637688"/>
                  <a:gd name="connsiteX414" fmla="*/ 1054101 w 7077665"/>
                  <a:gd name="connsiteY414" fmla="*/ 636787 h 637688"/>
                  <a:gd name="connsiteX415" fmla="*/ 49122 w 7077665"/>
                  <a:gd name="connsiteY415" fmla="*/ 618310 h 637688"/>
                  <a:gd name="connsiteX416" fmla="*/ 77063 w 7077665"/>
                  <a:gd name="connsiteY416" fmla="*/ 637689 h 637688"/>
                  <a:gd name="connsiteX417" fmla="*/ 99596 w 7077665"/>
                  <a:gd name="connsiteY417" fmla="*/ 637689 h 637688"/>
                  <a:gd name="connsiteX418" fmla="*/ 150070 w 7077665"/>
                  <a:gd name="connsiteY418" fmla="*/ 637689 h 637688"/>
                  <a:gd name="connsiteX419" fmla="*/ 200544 w 7077665"/>
                  <a:gd name="connsiteY419" fmla="*/ 637689 h 637688"/>
                  <a:gd name="connsiteX420" fmla="*/ 251018 w 7077665"/>
                  <a:gd name="connsiteY420" fmla="*/ 637689 h 637688"/>
                  <a:gd name="connsiteX421" fmla="*/ 301494 w 7077665"/>
                  <a:gd name="connsiteY421" fmla="*/ 637689 h 637688"/>
                  <a:gd name="connsiteX422" fmla="*/ 326280 w 7077665"/>
                  <a:gd name="connsiteY422" fmla="*/ 637689 h 637688"/>
                  <a:gd name="connsiteX423" fmla="*/ 308703 w 7077665"/>
                  <a:gd name="connsiteY423" fmla="*/ 612452 h 637688"/>
                  <a:gd name="connsiteX424" fmla="*/ 301043 w 7077665"/>
                  <a:gd name="connsiteY424" fmla="*/ 601635 h 637688"/>
                  <a:gd name="connsiteX425" fmla="*/ 291579 w 7077665"/>
                  <a:gd name="connsiteY425" fmla="*/ 587214 h 637688"/>
                  <a:gd name="connsiteX426" fmla="*/ 274904 w 7077665"/>
                  <a:gd name="connsiteY426" fmla="*/ 561977 h 637688"/>
                  <a:gd name="connsiteX427" fmla="*/ 258680 w 7077665"/>
                  <a:gd name="connsiteY427" fmla="*/ 536740 h 637688"/>
                  <a:gd name="connsiteX428" fmla="*/ 250569 w 7077665"/>
                  <a:gd name="connsiteY428" fmla="*/ 524121 h 637688"/>
                  <a:gd name="connsiteX429" fmla="*/ 242006 w 7077665"/>
                  <a:gd name="connsiteY429" fmla="*/ 511503 h 637688"/>
                  <a:gd name="connsiteX430" fmla="*/ 225332 w 7077665"/>
                  <a:gd name="connsiteY430" fmla="*/ 486266 h 637688"/>
                  <a:gd name="connsiteX431" fmla="*/ 208206 w 7077665"/>
                  <a:gd name="connsiteY431" fmla="*/ 461029 h 637688"/>
                  <a:gd name="connsiteX432" fmla="*/ 200544 w 7077665"/>
                  <a:gd name="connsiteY432" fmla="*/ 449311 h 637688"/>
                  <a:gd name="connsiteX433" fmla="*/ 190630 w 7077665"/>
                  <a:gd name="connsiteY433" fmla="*/ 435791 h 637688"/>
                  <a:gd name="connsiteX434" fmla="*/ 171251 w 7077665"/>
                  <a:gd name="connsiteY434" fmla="*/ 410554 h 637688"/>
                  <a:gd name="connsiteX435" fmla="*/ 152324 w 7077665"/>
                  <a:gd name="connsiteY435" fmla="*/ 385317 h 637688"/>
                  <a:gd name="connsiteX436" fmla="*/ 150521 w 7077665"/>
                  <a:gd name="connsiteY436" fmla="*/ 382613 h 637688"/>
                  <a:gd name="connsiteX437" fmla="*/ 129791 w 7077665"/>
                  <a:gd name="connsiteY437" fmla="*/ 360080 h 637688"/>
                  <a:gd name="connsiteX438" fmla="*/ 105455 w 7077665"/>
                  <a:gd name="connsiteY438" fmla="*/ 334843 h 637688"/>
                  <a:gd name="connsiteX439" fmla="*/ 100497 w 7077665"/>
                  <a:gd name="connsiteY439" fmla="*/ 329435 h 637688"/>
                  <a:gd name="connsiteX440" fmla="*/ 72556 w 7077665"/>
                  <a:gd name="connsiteY440" fmla="*/ 309606 h 637688"/>
                  <a:gd name="connsiteX441" fmla="*/ 50023 w 7077665"/>
                  <a:gd name="connsiteY441" fmla="*/ 293832 h 637688"/>
                  <a:gd name="connsiteX442" fmla="*/ 19378 w 7077665"/>
                  <a:gd name="connsiteY442" fmla="*/ 284368 h 637688"/>
                  <a:gd name="connsiteX443" fmla="*/ 0 w 7077665"/>
                  <a:gd name="connsiteY443" fmla="*/ 278510 h 637688"/>
                  <a:gd name="connsiteX444" fmla="*/ 0 w 7077665"/>
                  <a:gd name="connsiteY444" fmla="*/ 284368 h 637688"/>
                  <a:gd name="connsiteX445" fmla="*/ 0 w 7077665"/>
                  <a:gd name="connsiteY445" fmla="*/ 309606 h 637688"/>
                  <a:gd name="connsiteX446" fmla="*/ 0 w 7077665"/>
                  <a:gd name="connsiteY446" fmla="*/ 334843 h 637688"/>
                  <a:gd name="connsiteX447" fmla="*/ 0 w 7077665"/>
                  <a:gd name="connsiteY447" fmla="*/ 360080 h 637688"/>
                  <a:gd name="connsiteX448" fmla="*/ 0 w 7077665"/>
                  <a:gd name="connsiteY448" fmla="*/ 385317 h 637688"/>
                  <a:gd name="connsiteX449" fmla="*/ 0 w 7077665"/>
                  <a:gd name="connsiteY449" fmla="*/ 410554 h 637688"/>
                  <a:gd name="connsiteX450" fmla="*/ 0 w 7077665"/>
                  <a:gd name="connsiteY450" fmla="*/ 435791 h 637688"/>
                  <a:gd name="connsiteX451" fmla="*/ 0 w 7077665"/>
                  <a:gd name="connsiteY451" fmla="*/ 461029 h 637688"/>
                  <a:gd name="connsiteX452" fmla="*/ 0 w 7077665"/>
                  <a:gd name="connsiteY452" fmla="*/ 486266 h 637688"/>
                  <a:gd name="connsiteX453" fmla="*/ 0 w 7077665"/>
                  <a:gd name="connsiteY453" fmla="*/ 511503 h 637688"/>
                  <a:gd name="connsiteX454" fmla="*/ 0 w 7077665"/>
                  <a:gd name="connsiteY454" fmla="*/ 536740 h 637688"/>
                  <a:gd name="connsiteX455" fmla="*/ 0 w 7077665"/>
                  <a:gd name="connsiteY455" fmla="*/ 561977 h 637688"/>
                  <a:gd name="connsiteX456" fmla="*/ 0 w 7077665"/>
                  <a:gd name="connsiteY456" fmla="*/ 587214 h 637688"/>
                  <a:gd name="connsiteX457" fmla="*/ 0 w 7077665"/>
                  <a:gd name="connsiteY457" fmla="*/ 602086 h 637688"/>
                  <a:gd name="connsiteX458" fmla="*/ 31997 w 7077665"/>
                  <a:gd name="connsiteY458" fmla="*/ 612452 h 637688"/>
                  <a:gd name="connsiteX459" fmla="*/ 49122 w 7077665"/>
                  <a:gd name="connsiteY459" fmla="*/ 618310 h 63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</a:cxnLst>
                <a:rect l="l" t="t" r="r" b="b"/>
                <a:pathLst>
                  <a:path w="7077665" h="637688">
                    <a:moveTo>
                      <a:pt x="1054101" y="637689"/>
                    </a:moveTo>
                    <a:lnTo>
                      <a:pt x="1104575" y="637689"/>
                    </a:lnTo>
                    <a:lnTo>
                      <a:pt x="1155050" y="637689"/>
                    </a:lnTo>
                    <a:lnTo>
                      <a:pt x="1205524" y="637689"/>
                    </a:lnTo>
                    <a:lnTo>
                      <a:pt x="1255998" y="637689"/>
                    </a:lnTo>
                    <a:lnTo>
                      <a:pt x="1306472" y="637689"/>
                    </a:lnTo>
                    <a:lnTo>
                      <a:pt x="1356946" y="637689"/>
                    </a:lnTo>
                    <a:lnTo>
                      <a:pt x="1407421" y="637689"/>
                    </a:lnTo>
                    <a:lnTo>
                      <a:pt x="1457895" y="637689"/>
                    </a:lnTo>
                    <a:lnTo>
                      <a:pt x="1508370" y="637689"/>
                    </a:lnTo>
                    <a:lnTo>
                      <a:pt x="1558844" y="637689"/>
                    </a:lnTo>
                    <a:lnTo>
                      <a:pt x="1609318" y="637689"/>
                    </a:lnTo>
                    <a:lnTo>
                      <a:pt x="1659792" y="637689"/>
                    </a:lnTo>
                    <a:lnTo>
                      <a:pt x="1710266" y="637689"/>
                    </a:lnTo>
                    <a:lnTo>
                      <a:pt x="1760740" y="637689"/>
                    </a:lnTo>
                    <a:lnTo>
                      <a:pt x="1772909" y="637689"/>
                    </a:lnTo>
                    <a:lnTo>
                      <a:pt x="1805357" y="612452"/>
                    </a:lnTo>
                    <a:lnTo>
                      <a:pt x="1810765" y="607945"/>
                    </a:lnTo>
                    <a:lnTo>
                      <a:pt x="1833749" y="587214"/>
                    </a:lnTo>
                    <a:lnTo>
                      <a:pt x="1860788" y="562878"/>
                    </a:lnTo>
                    <a:lnTo>
                      <a:pt x="1861239" y="562428"/>
                    </a:lnTo>
                    <a:lnTo>
                      <a:pt x="1887378" y="537191"/>
                    </a:lnTo>
                    <a:lnTo>
                      <a:pt x="1910812" y="513756"/>
                    </a:lnTo>
                    <a:lnTo>
                      <a:pt x="1912615" y="511954"/>
                    </a:lnTo>
                    <a:lnTo>
                      <a:pt x="1939654" y="486717"/>
                    </a:lnTo>
                    <a:lnTo>
                      <a:pt x="1960835" y="465535"/>
                    </a:lnTo>
                    <a:lnTo>
                      <a:pt x="1965342" y="461479"/>
                    </a:lnTo>
                    <a:lnTo>
                      <a:pt x="1994185" y="436242"/>
                    </a:lnTo>
                    <a:lnTo>
                      <a:pt x="2011310" y="420469"/>
                    </a:lnTo>
                    <a:lnTo>
                      <a:pt x="2023478" y="411005"/>
                    </a:lnTo>
                    <a:lnTo>
                      <a:pt x="2055926" y="385768"/>
                    </a:lnTo>
                    <a:lnTo>
                      <a:pt x="2061784" y="381261"/>
                    </a:lnTo>
                    <a:lnTo>
                      <a:pt x="2097386" y="360531"/>
                    </a:lnTo>
                    <a:lnTo>
                      <a:pt x="2111807" y="351968"/>
                    </a:lnTo>
                    <a:lnTo>
                      <a:pt x="2155522" y="335294"/>
                    </a:lnTo>
                    <a:lnTo>
                      <a:pt x="2161832" y="333040"/>
                    </a:lnTo>
                    <a:lnTo>
                      <a:pt x="2212306" y="324928"/>
                    </a:lnTo>
                    <a:lnTo>
                      <a:pt x="2262780" y="326280"/>
                    </a:lnTo>
                    <a:lnTo>
                      <a:pt x="2313254" y="334392"/>
                    </a:lnTo>
                    <a:lnTo>
                      <a:pt x="2317310" y="335294"/>
                    </a:lnTo>
                    <a:lnTo>
                      <a:pt x="2363728" y="346560"/>
                    </a:lnTo>
                    <a:lnTo>
                      <a:pt x="2407894" y="360080"/>
                    </a:lnTo>
                    <a:lnTo>
                      <a:pt x="2414202" y="361883"/>
                    </a:lnTo>
                    <a:lnTo>
                      <a:pt x="2464678" y="379008"/>
                    </a:lnTo>
                    <a:lnTo>
                      <a:pt x="2480901" y="385317"/>
                    </a:lnTo>
                    <a:lnTo>
                      <a:pt x="2514701" y="397936"/>
                    </a:lnTo>
                    <a:lnTo>
                      <a:pt x="2546697" y="410554"/>
                    </a:lnTo>
                    <a:lnTo>
                      <a:pt x="2564725" y="417765"/>
                    </a:lnTo>
                    <a:lnTo>
                      <a:pt x="2607537" y="435791"/>
                    </a:lnTo>
                    <a:lnTo>
                      <a:pt x="2615199" y="438946"/>
                    </a:lnTo>
                    <a:lnTo>
                      <a:pt x="2659814" y="460578"/>
                    </a:lnTo>
                    <a:lnTo>
                      <a:pt x="2665222" y="463282"/>
                    </a:lnTo>
                    <a:lnTo>
                      <a:pt x="2709387" y="485815"/>
                    </a:lnTo>
                    <a:lnTo>
                      <a:pt x="2715696" y="488970"/>
                    </a:lnTo>
                    <a:lnTo>
                      <a:pt x="2754454" y="510602"/>
                    </a:lnTo>
                    <a:lnTo>
                      <a:pt x="2765720" y="516911"/>
                    </a:lnTo>
                    <a:lnTo>
                      <a:pt x="2803125" y="535839"/>
                    </a:lnTo>
                    <a:lnTo>
                      <a:pt x="2815743" y="542599"/>
                    </a:lnTo>
                    <a:lnTo>
                      <a:pt x="2851797" y="560625"/>
                    </a:lnTo>
                    <a:lnTo>
                      <a:pt x="2865768" y="567385"/>
                    </a:lnTo>
                    <a:lnTo>
                      <a:pt x="2911735" y="585862"/>
                    </a:lnTo>
                    <a:lnTo>
                      <a:pt x="2916242" y="587665"/>
                    </a:lnTo>
                    <a:lnTo>
                      <a:pt x="2966716" y="602086"/>
                    </a:lnTo>
                    <a:lnTo>
                      <a:pt x="3017190" y="609747"/>
                    </a:lnTo>
                    <a:lnTo>
                      <a:pt x="3067664" y="610198"/>
                    </a:lnTo>
                    <a:lnTo>
                      <a:pt x="3118139" y="602987"/>
                    </a:lnTo>
                    <a:lnTo>
                      <a:pt x="3168613" y="592172"/>
                    </a:lnTo>
                    <a:lnTo>
                      <a:pt x="3188443" y="585862"/>
                    </a:lnTo>
                    <a:lnTo>
                      <a:pt x="3218636" y="575948"/>
                    </a:lnTo>
                    <a:lnTo>
                      <a:pt x="3260548" y="560625"/>
                    </a:lnTo>
                    <a:lnTo>
                      <a:pt x="3269110" y="557471"/>
                    </a:lnTo>
                    <a:lnTo>
                      <a:pt x="3319586" y="539895"/>
                    </a:lnTo>
                    <a:lnTo>
                      <a:pt x="3334457" y="534937"/>
                    </a:lnTo>
                    <a:lnTo>
                      <a:pt x="3370060" y="523671"/>
                    </a:lnTo>
                    <a:lnTo>
                      <a:pt x="3420534" y="511503"/>
                    </a:lnTo>
                    <a:lnTo>
                      <a:pt x="3434504" y="510151"/>
                    </a:lnTo>
                    <a:lnTo>
                      <a:pt x="3470557" y="506095"/>
                    </a:lnTo>
                    <a:lnTo>
                      <a:pt x="3521032" y="506996"/>
                    </a:lnTo>
                    <a:lnTo>
                      <a:pt x="3535453" y="509700"/>
                    </a:lnTo>
                    <a:lnTo>
                      <a:pt x="3571055" y="516911"/>
                    </a:lnTo>
                    <a:lnTo>
                      <a:pt x="3621529" y="532684"/>
                    </a:lnTo>
                    <a:lnTo>
                      <a:pt x="3626036" y="534937"/>
                    </a:lnTo>
                    <a:lnTo>
                      <a:pt x="3671554" y="555217"/>
                    </a:lnTo>
                    <a:lnTo>
                      <a:pt x="3681918" y="560175"/>
                    </a:lnTo>
                    <a:lnTo>
                      <a:pt x="3722028" y="580454"/>
                    </a:lnTo>
                    <a:lnTo>
                      <a:pt x="3731491" y="585412"/>
                    </a:lnTo>
                    <a:lnTo>
                      <a:pt x="3772502" y="606593"/>
                    </a:lnTo>
                    <a:lnTo>
                      <a:pt x="3780164" y="610198"/>
                    </a:lnTo>
                    <a:lnTo>
                      <a:pt x="3822525" y="630027"/>
                    </a:lnTo>
                    <a:lnTo>
                      <a:pt x="3835594" y="635435"/>
                    </a:lnTo>
                    <a:lnTo>
                      <a:pt x="3873000" y="635435"/>
                    </a:lnTo>
                    <a:lnTo>
                      <a:pt x="3923474" y="635435"/>
                    </a:lnTo>
                    <a:lnTo>
                      <a:pt x="3973948" y="635435"/>
                    </a:lnTo>
                    <a:lnTo>
                      <a:pt x="4024422" y="635435"/>
                    </a:lnTo>
                    <a:lnTo>
                      <a:pt x="4074897" y="635435"/>
                    </a:lnTo>
                    <a:lnTo>
                      <a:pt x="4125371" y="635435"/>
                    </a:lnTo>
                    <a:lnTo>
                      <a:pt x="4175846" y="635435"/>
                    </a:lnTo>
                    <a:lnTo>
                      <a:pt x="4226320" y="635435"/>
                    </a:lnTo>
                    <a:lnTo>
                      <a:pt x="4276794" y="635435"/>
                    </a:lnTo>
                    <a:lnTo>
                      <a:pt x="4327268" y="635435"/>
                    </a:lnTo>
                    <a:lnTo>
                      <a:pt x="4377742" y="635435"/>
                    </a:lnTo>
                    <a:lnTo>
                      <a:pt x="4428216" y="635435"/>
                    </a:lnTo>
                    <a:lnTo>
                      <a:pt x="4478692" y="635435"/>
                    </a:lnTo>
                    <a:lnTo>
                      <a:pt x="4529166" y="635435"/>
                    </a:lnTo>
                    <a:lnTo>
                      <a:pt x="4579640" y="635435"/>
                    </a:lnTo>
                    <a:lnTo>
                      <a:pt x="4630114" y="635435"/>
                    </a:lnTo>
                    <a:lnTo>
                      <a:pt x="4680588" y="635435"/>
                    </a:lnTo>
                    <a:lnTo>
                      <a:pt x="4731062" y="635435"/>
                    </a:lnTo>
                    <a:lnTo>
                      <a:pt x="4781536" y="635435"/>
                    </a:lnTo>
                    <a:lnTo>
                      <a:pt x="4832012" y="635435"/>
                    </a:lnTo>
                    <a:lnTo>
                      <a:pt x="4882486" y="635435"/>
                    </a:lnTo>
                    <a:lnTo>
                      <a:pt x="4932960" y="635435"/>
                    </a:lnTo>
                    <a:lnTo>
                      <a:pt x="4983434" y="635435"/>
                    </a:lnTo>
                    <a:lnTo>
                      <a:pt x="5033908" y="635435"/>
                    </a:lnTo>
                    <a:lnTo>
                      <a:pt x="5039316" y="635435"/>
                    </a:lnTo>
                    <a:lnTo>
                      <a:pt x="5061399" y="610198"/>
                    </a:lnTo>
                    <a:lnTo>
                      <a:pt x="5083030" y="584961"/>
                    </a:lnTo>
                    <a:lnTo>
                      <a:pt x="5083932" y="583609"/>
                    </a:lnTo>
                    <a:lnTo>
                      <a:pt x="5104211" y="559724"/>
                    </a:lnTo>
                    <a:lnTo>
                      <a:pt x="5126295" y="534487"/>
                    </a:lnTo>
                    <a:lnTo>
                      <a:pt x="5133955" y="525474"/>
                    </a:lnTo>
                    <a:lnTo>
                      <a:pt x="5148828" y="509250"/>
                    </a:lnTo>
                    <a:lnTo>
                      <a:pt x="5171361" y="484012"/>
                    </a:lnTo>
                    <a:lnTo>
                      <a:pt x="5183980" y="470943"/>
                    </a:lnTo>
                    <a:lnTo>
                      <a:pt x="5197499" y="459226"/>
                    </a:lnTo>
                    <a:lnTo>
                      <a:pt x="5224990" y="433989"/>
                    </a:lnTo>
                    <a:lnTo>
                      <a:pt x="5234454" y="425426"/>
                    </a:lnTo>
                    <a:lnTo>
                      <a:pt x="5259240" y="408752"/>
                    </a:lnTo>
                    <a:lnTo>
                      <a:pt x="5284477" y="392077"/>
                    </a:lnTo>
                    <a:lnTo>
                      <a:pt x="5306560" y="383965"/>
                    </a:lnTo>
                    <a:lnTo>
                      <a:pt x="5334952" y="372248"/>
                    </a:lnTo>
                    <a:lnTo>
                      <a:pt x="5385426" y="366389"/>
                    </a:lnTo>
                    <a:lnTo>
                      <a:pt x="5435900" y="374051"/>
                    </a:lnTo>
                    <a:lnTo>
                      <a:pt x="5460236" y="383515"/>
                    </a:lnTo>
                    <a:lnTo>
                      <a:pt x="5486374" y="393880"/>
                    </a:lnTo>
                    <a:lnTo>
                      <a:pt x="5512512" y="408752"/>
                    </a:lnTo>
                    <a:lnTo>
                      <a:pt x="5536397" y="422722"/>
                    </a:lnTo>
                    <a:lnTo>
                      <a:pt x="5551270" y="433989"/>
                    </a:lnTo>
                    <a:lnTo>
                      <a:pt x="5585521" y="459226"/>
                    </a:lnTo>
                    <a:lnTo>
                      <a:pt x="5586422" y="459676"/>
                    </a:lnTo>
                    <a:lnTo>
                      <a:pt x="5615714" y="484012"/>
                    </a:lnTo>
                    <a:lnTo>
                      <a:pt x="5636896" y="502039"/>
                    </a:lnTo>
                    <a:lnTo>
                      <a:pt x="5644558" y="509250"/>
                    </a:lnTo>
                    <a:lnTo>
                      <a:pt x="5672498" y="534487"/>
                    </a:lnTo>
                    <a:lnTo>
                      <a:pt x="5686920" y="547556"/>
                    </a:lnTo>
                    <a:lnTo>
                      <a:pt x="5700439" y="559724"/>
                    </a:lnTo>
                    <a:lnTo>
                      <a:pt x="5727929" y="584961"/>
                    </a:lnTo>
                    <a:lnTo>
                      <a:pt x="5736943" y="593073"/>
                    </a:lnTo>
                    <a:lnTo>
                      <a:pt x="5757223" y="610198"/>
                    </a:lnTo>
                    <a:lnTo>
                      <a:pt x="5786516" y="635435"/>
                    </a:lnTo>
                    <a:lnTo>
                      <a:pt x="5787417" y="635435"/>
                    </a:lnTo>
                    <a:lnTo>
                      <a:pt x="5837891" y="635435"/>
                    </a:lnTo>
                    <a:lnTo>
                      <a:pt x="5888367" y="635435"/>
                    </a:lnTo>
                    <a:lnTo>
                      <a:pt x="5938841" y="635435"/>
                    </a:lnTo>
                    <a:lnTo>
                      <a:pt x="5989315" y="635435"/>
                    </a:lnTo>
                    <a:lnTo>
                      <a:pt x="6039789" y="635435"/>
                    </a:lnTo>
                    <a:lnTo>
                      <a:pt x="6090263" y="635435"/>
                    </a:lnTo>
                    <a:lnTo>
                      <a:pt x="6140737" y="635435"/>
                    </a:lnTo>
                    <a:lnTo>
                      <a:pt x="6191212" y="635435"/>
                    </a:lnTo>
                    <a:lnTo>
                      <a:pt x="6229969" y="635435"/>
                    </a:lnTo>
                    <a:lnTo>
                      <a:pt x="6280443" y="635435"/>
                    </a:lnTo>
                    <a:lnTo>
                      <a:pt x="6330917" y="635435"/>
                    </a:lnTo>
                    <a:lnTo>
                      <a:pt x="6381391" y="635435"/>
                    </a:lnTo>
                    <a:lnTo>
                      <a:pt x="6425105" y="635435"/>
                    </a:lnTo>
                    <a:lnTo>
                      <a:pt x="6431866" y="632281"/>
                    </a:lnTo>
                    <a:lnTo>
                      <a:pt x="6476030" y="610198"/>
                    </a:lnTo>
                    <a:lnTo>
                      <a:pt x="6481889" y="607044"/>
                    </a:lnTo>
                    <a:lnTo>
                      <a:pt x="6528759" y="584961"/>
                    </a:lnTo>
                    <a:lnTo>
                      <a:pt x="6532363" y="583158"/>
                    </a:lnTo>
                    <a:lnTo>
                      <a:pt x="6582837" y="561526"/>
                    </a:lnTo>
                    <a:lnTo>
                      <a:pt x="6589147" y="559724"/>
                    </a:lnTo>
                    <a:lnTo>
                      <a:pt x="6633313" y="545753"/>
                    </a:lnTo>
                    <a:lnTo>
                      <a:pt x="6683787" y="538543"/>
                    </a:lnTo>
                    <a:lnTo>
                      <a:pt x="6734261" y="544401"/>
                    </a:lnTo>
                    <a:lnTo>
                      <a:pt x="6769413" y="559724"/>
                    </a:lnTo>
                    <a:lnTo>
                      <a:pt x="6784284" y="566033"/>
                    </a:lnTo>
                    <a:lnTo>
                      <a:pt x="6808169" y="584510"/>
                    </a:lnTo>
                    <a:lnTo>
                      <a:pt x="6834759" y="605692"/>
                    </a:lnTo>
                    <a:lnTo>
                      <a:pt x="6838364" y="609747"/>
                    </a:lnTo>
                    <a:lnTo>
                      <a:pt x="6861348" y="634985"/>
                    </a:lnTo>
                    <a:lnTo>
                      <a:pt x="6885233" y="634985"/>
                    </a:lnTo>
                    <a:lnTo>
                      <a:pt x="6935707" y="634985"/>
                    </a:lnTo>
                    <a:lnTo>
                      <a:pt x="6986182" y="634985"/>
                    </a:lnTo>
                    <a:lnTo>
                      <a:pt x="7036656" y="634985"/>
                    </a:lnTo>
                    <a:lnTo>
                      <a:pt x="7077666" y="634985"/>
                    </a:lnTo>
                    <a:lnTo>
                      <a:pt x="7061443" y="609747"/>
                    </a:lnTo>
                    <a:lnTo>
                      <a:pt x="7045218" y="584510"/>
                    </a:lnTo>
                    <a:lnTo>
                      <a:pt x="7036656" y="571892"/>
                    </a:lnTo>
                    <a:lnTo>
                      <a:pt x="7028995" y="559724"/>
                    </a:lnTo>
                    <a:lnTo>
                      <a:pt x="7014122" y="534487"/>
                    </a:lnTo>
                    <a:lnTo>
                      <a:pt x="6996096" y="511954"/>
                    </a:lnTo>
                    <a:lnTo>
                      <a:pt x="6983929" y="491674"/>
                    </a:lnTo>
                    <a:lnTo>
                      <a:pt x="6980774" y="487167"/>
                    </a:lnTo>
                    <a:lnTo>
                      <a:pt x="6965000" y="461930"/>
                    </a:lnTo>
                    <a:lnTo>
                      <a:pt x="6948777" y="436693"/>
                    </a:lnTo>
                    <a:lnTo>
                      <a:pt x="6933453" y="412808"/>
                    </a:lnTo>
                    <a:lnTo>
                      <a:pt x="6932552" y="411906"/>
                    </a:lnTo>
                    <a:lnTo>
                      <a:pt x="6914977" y="386669"/>
                    </a:lnTo>
                    <a:lnTo>
                      <a:pt x="6897852" y="361432"/>
                    </a:lnTo>
                    <a:lnTo>
                      <a:pt x="6883430" y="342054"/>
                    </a:lnTo>
                    <a:lnTo>
                      <a:pt x="6878023" y="336195"/>
                    </a:lnTo>
                    <a:lnTo>
                      <a:pt x="6856390" y="310958"/>
                    </a:lnTo>
                    <a:lnTo>
                      <a:pt x="6833857" y="285721"/>
                    </a:lnTo>
                    <a:lnTo>
                      <a:pt x="6833407" y="285270"/>
                    </a:lnTo>
                    <a:lnTo>
                      <a:pt x="6801860" y="260483"/>
                    </a:lnTo>
                    <a:lnTo>
                      <a:pt x="6783383" y="246062"/>
                    </a:lnTo>
                    <a:lnTo>
                      <a:pt x="6758146" y="235246"/>
                    </a:lnTo>
                    <a:lnTo>
                      <a:pt x="6733360" y="224430"/>
                    </a:lnTo>
                    <a:lnTo>
                      <a:pt x="6682885" y="218572"/>
                    </a:lnTo>
                    <a:lnTo>
                      <a:pt x="6632411" y="226233"/>
                    </a:lnTo>
                    <a:lnTo>
                      <a:pt x="6602217" y="235697"/>
                    </a:lnTo>
                    <a:lnTo>
                      <a:pt x="6582388" y="242006"/>
                    </a:lnTo>
                    <a:lnTo>
                      <a:pt x="6538673" y="260934"/>
                    </a:lnTo>
                    <a:lnTo>
                      <a:pt x="6531914" y="263638"/>
                    </a:lnTo>
                    <a:lnTo>
                      <a:pt x="6485945" y="285721"/>
                    </a:lnTo>
                    <a:lnTo>
                      <a:pt x="6481889" y="287523"/>
                    </a:lnTo>
                    <a:lnTo>
                      <a:pt x="6433218" y="310507"/>
                    </a:lnTo>
                    <a:lnTo>
                      <a:pt x="6431866" y="310958"/>
                    </a:lnTo>
                    <a:lnTo>
                      <a:pt x="6381842" y="335294"/>
                    </a:lnTo>
                    <a:lnTo>
                      <a:pt x="6381391" y="335294"/>
                    </a:lnTo>
                    <a:lnTo>
                      <a:pt x="6330917" y="357827"/>
                    </a:lnTo>
                    <a:lnTo>
                      <a:pt x="6325058" y="360080"/>
                    </a:lnTo>
                    <a:lnTo>
                      <a:pt x="6280894" y="378557"/>
                    </a:lnTo>
                    <a:lnTo>
                      <a:pt x="6263768" y="385317"/>
                    </a:lnTo>
                    <a:lnTo>
                      <a:pt x="6229969" y="398387"/>
                    </a:lnTo>
                    <a:lnTo>
                      <a:pt x="6189409" y="411005"/>
                    </a:lnTo>
                    <a:lnTo>
                      <a:pt x="6179946" y="413709"/>
                    </a:lnTo>
                    <a:lnTo>
                      <a:pt x="6129470" y="425877"/>
                    </a:lnTo>
                    <a:lnTo>
                      <a:pt x="6078996" y="432637"/>
                    </a:lnTo>
                    <a:lnTo>
                      <a:pt x="6028522" y="433538"/>
                    </a:lnTo>
                    <a:lnTo>
                      <a:pt x="5978048" y="426327"/>
                    </a:lnTo>
                    <a:lnTo>
                      <a:pt x="5927574" y="411005"/>
                    </a:lnTo>
                    <a:lnTo>
                      <a:pt x="5926672" y="410554"/>
                    </a:lnTo>
                    <a:lnTo>
                      <a:pt x="5877550" y="386218"/>
                    </a:lnTo>
                    <a:lnTo>
                      <a:pt x="5876198" y="385317"/>
                    </a:lnTo>
                    <a:lnTo>
                      <a:pt x="5836990" y="360080"/>
                    </a:lnTo>
                    <a:lnTo>
                      <a:pt x="5827527" y="353771"/>
                    </a:lnTo>
                    <a:lnTo>
                      <a:pt x="5802739" y="334843"/>
                    </a:lnTo>
                    <a:lnTo>
                      <a:pt x="5777502" y="315014"/>
                    </a:lnTo>
                    <a:lnTo>
                      <a:pt x="5771644" y="309606"/>
                    </a:lnTo>
                    <a:lnTo>
                      <a:pt x="5741450" y="284368"/>
                    </a:lnTo>
                    <a:lnTo>
                      <a:pt x="5727028" y="272201"/>
                    </a:lnTo>
                    <a:lnTo>
                      <a:pt x="5712607" y="259131"/>
                    </a:lnTo>
                    <a:lnTo>
                      <a:pt x="5684666" y="233894"/>
                    </a:lnTo>
                    <a:lnTo>
                      <a:pt x="5677005" y="226684"/>
                    </a:lnTo>
                    <a:lnTo>
                      <a:pt x="5657626" y="208657"/>
                    </a:lnTo>
                    <a:lnTo>
                      <a:pt x="5629235" y="183420"/>
                    </a:lnTo>
                    <a:lnTo>
                      <a:pt x="5626981" y="181167"/>
                    </a:lnTo>
                    <a:lnTo>
                      <a:pt x="5599941" y="158183"/>
                    </a:lnTo>
                    <a:lnTo>
                      <a:pt x="5576958" y="138354"/>
                    </a:lnTo>
                    <a:lnTo>
                      <a:pt x="5570197" y="132946"/>
                    </a:lnTo>
                    <a:lnTo>
                      <a:pt x="5535948" y="107709"/>
                    </a:lnTo>
                    <a:lnTo>
                      <a:pt x="5526934" y="100948"/>
                    </a:lnTo>
                    <a:lnTo>
                      <a:pt x="5495838" y="82471"/>
                    </a:lnTo>
                    <a:lnTo>
                      <a:pt x="5476911" y="71205"/>
                    </a:lnTo>
                    <a:lnTo>
                      <a:pt x="5440407" y="57234"/>
                    </a:lnTo>
                    <a:lnTo>
                      <a:pt x="5426886" y="51826"/>
                    </a:lnTo>
                    <a:lnTo>
                      <a:pt x="5376412" y="43714"/>
                    </a:lnTo>
                    <a:lnTo>
                      <a:pt x="5325938" y="49122"/>
                    </a:lnTo>
                    <a:lnTo>
                      <a:pt x="5306109" y="56784"/>
                    </a:lnTo>
                    <a:lnTo>
                      <a:pt x="5275914" y="68050"/>
                    </a:lnTo>
                    <a:lnTo>
                      <a:pt x="5255184" y="81570"/>
                    </a:lnTo>
                    <a:lnTo>
                      <a:pt x="5225440" y="101850"/>
                    </a:lnTo>
                    <a:lnTo>
                      <a:pt x="5220483" y="106357"/>
                    </a:lnTo>
                    <a:lnTo>
                      <a:pt x="5192542" y="131594"/>
                    </a:lnTo>
                    <a:lnTo>
                      <a:pt x="5174966" y="147367"/>
                    </a:lnTo>
                    <a:lnTo>
                      <a:pt x="5166403" y="156831"/>
                    </a:lnTo>
                    <a:lnTo>
                      <a:pt x="5142969" y="182068"/>
                    </a:lnTo>
                    <a:lnTo>
                      <a:pt x="5124943" y="202348"/>
                    </a:lnTo>
                    <a:lnTo>
                      <a:pt x="5120887" y="207305"/>
                    </a:lnTo>
                    <a:lnTo>
                      <a:pt x="5098804" y="232542"/>
                    </a:lnTo>
                    <a:lnTo>
                      <a:pt x="5076722" y="257779"/>
                    </a:lnTo>
                    <a:lnTo>
                      <a:pt x="5074919" y="259582"/>
                    </a:lnTo>
                    <a:lnTo>
                      <a:pt x="5055089" y="282566"/>
                    </a:lnTo>
                    <a:lnTo>
                      <a:pt x="5033007" y="307803"/>
                    </a:lnTo>
                    <a:lnTo>
                      <a:pt x="5024444" y="317718"/>
                    </a:lnTo>
                    <a:lnTo>
                      <a:pt x="5010474" y="333040"/>
                    </a:lnTo>
                    <a:lnTo>
                      <a:pt x="4986138" y="358277"/>
                    </a:lnTo>
                    <a:lnTo>
                      <a:pt x="4974421" y="370896"/>
                    </a:lnTo>
                    <a:lnTo>
                      <a:pt x="4960000" y="383515"/>
                    </a:lnTo>
                    <a:lnTo>
                      <a:pt x="4931157" y="408752"/>
                    </a:lnTo>
                    <a:lnTo>
                      <a:pt x="4924397" y="414610"/>
                    </a:lnTo>
                    <a:lnTo>
                      <a:pt x="4894202" y="433989"/>
                    </a:lnTo>
                    <a:lnTo>
                      <a:pt x="4874374" y="446157"/>
                    </a:lnTo>
                    <a:lnTo>
                      <a:pt x="4843728" y="458775"/>
                    </a:lnTo>
                    <a:lnTo>
                      <a:pt x="4824350" y="466887"/>
                    </a:lnTo>
                    <a:lnTo>
                      <a:pt x="4773876" y="476802"/>
                    </a:lnTo>
                    <a:lnTo>
                      <a:pt x="4723402" y="479506"/>
                    </a:lnTo>
                    <a:lnTo>
                      <a:pt x="4672928" y="476802"/>
                    </a:lnTo>
                    <a:lnTo>
                      <a:pt x="4622452" y="470943"/>
                    </a:lnTo>
                    <a:lnTo>
                      <a:pt x="4571978" y="463282"/>
                    </a:lnTo>
                    <a:lnTo>
                      <a:pt x="4545389" y="458775"/>
                    </a:lnTo>
                    <a:lnTo>
                      <a:pt x="4521504" y="454719"/>
                    </a:lnTo>
                    <a:lnTo>
                      <a:pt x="4471030" y="445255"/>
                    </a:lnTo>
                    <a:lnTo>
                      <a:pt x="4420556" y="433989"/>
                    </a:lnTo>
                    <a:lnTo>
                      <a:pt x="4417852" y="433087"/>
                    </a:lnTo>
                    <a:lnTo>
                      <a:pt x="4370532" y="421370"/>
                    </a:lnTo>
                    <a:lnTo>
                      <a:pt x="4320058" y="409202"/>
                    </a:lnTo>
                    <a:lnTo>
                      <a:pt x="4315551" y="408301"/>
                    </a:lnTo>
                    <a:lnTo>
                      <a:pt x="4269583" y="396584"/>
                    </a:lnTo>
                    <a:lnTo>
                      <a:pt x="4219109" y="384867"/>
                    </a:lnTo>
                    <a:lnTo>
                      <a:pt x="4210547" y="383064"/>
                    </a:lnTo>
                    <a:lnTo>
                      <a:pt x="4168635" y="374952"/>
                    </a:lnTo>
                    <a:lnTo>
                      <a:pt x="4118161" y="368192"/>
                    </a:lnTo>
                    <a:lnTo>
                      <a:pt x="4067686" y="363235"/>
                    </a:lnTo>
                    <a:lnTo>
                      <a:pt x="4019015" y="357827"/>
                    </a:lnTo>
                    <a:lnTo>
                      <a:pt x="4017663" y="357827"/>
                    </a:lnTo>
                    <a:lnTo>
                      <a:pt x="3967189" y="351518"/>
                    </a:lnTo>
                    <a:lnTo>
                      <a:pt x="3916715" y="340701"/>
                    </a:lnTo>
                    <a:lnTo>
                      <a:pt x="3889223" y="332589"/>
                    </a:lnTo>
                    <a:lnTo>
                      <a:pt x="3866690" y="326280"/>
                    </a:lnTo>
                    <a:lnTo>
                      <a:pt x="3819821" y="307803"/>
                    </a:lnTo>
                    <a:lnTo>
                      <a:pt x="3816667" y="306451"/>
                    </a:lnTo>
                    <a:lnTo>
                      <a:pt x="3766643" y="282566"/>
                    </a:lnTo>
                    <a:lnTo>
                      <a:pt x="3766192" y="282566"/>
                    </a:lnTo>
                    <a:lnTo>
                      <a:pt x="3717070" y="257779"/>
                    </a:lnTo>
                    <a:lnTo>
                      <a:pt x="3715718" y="257329"/>
                    </a:lnTo>
                    <a:lnTo>
                      <a:pt x="3668399" y="232993"/>
                    </a:lnTo>
                    <a:lnTo>
                      <a:pt x="3665695" y="231641"/>
                    </a:lnTo>
                    <a:lnTo>
                      <a:pt x="3615221" y="209108"/>
                    </a:lnTo>
                    <a:lnTo>
                      <a:pt x="3611615" y="208207"/>
                    </a:lnTo>
                    <a:lnTo>
                      <a:pt x="3564745" y="193785"/>
                    </a:lnTo>
                    <a:lnTo>
                      <a:pt x="3514271" y="183871"/>
                    </a:lnTo>
                    <a:lnTo>
                      <a:pt x="3463797" y="183420"/>
                    </a:lnTo>
                    <a:lnTo>
                      <a:pt x="3413323" y="188828"/>
                    </a:lnTo>
                    <a:lnTo>
                      <a:pt x="3362849" y="200545"/>
                    </a:lnTo>
                    <a:lnTo>
                      <a:pt x="3337612" y="208207"/>
                    </a:lnTo>
                    <a:lnTo>
                      <a:pt x="3312825" y="215868"/>
                    </a:lnTo>
                    <a:lnTo>
                      <a:pt x="3265055" y="232993"/>
                    </a:lnTo>
                    <a:lnTo>
                      <a:pt x="3262802" y="233894"/>
                    </a:lnTo>
                    <a:lnTo>
                      <a:pt x="3212328" y="251921"/>
                    </a:lnTo>
                    <a:lnTo>
                      <a:pt x="3192498" y="258230"/>
                    </a:lnTo>
                    <a:lnTo>
                      <a:pt x="3161854" y="267694"/>
                    </a:lnTo>
                    <a:lnTo>
                      <a:pt x="3111378" y="279411"/>
                    </a:lnTo>
                    <a:lnTo>
                      <a:pt x="3082085" y="283467"/>
                    </a:lnTo>
                    <a:lnTo>
                      <a:pt x="3061355" y="286171"/>
                    </a:lnTo>
                    <a:lnTo>
                      <a:pt x="3010881" y="285721"/>
                    </a:lnTo>
                    <a:lnTo>
                      <a:pt x="2994207" y="283017"/>
                    </a:lnTo>
                    <a:lnTo>
                      <a:pt x="2960857" y="278059"/>
                    </a:lnTo>
                    <a:lnTo>
                      <a:pt x="2910383" y="263188"/>
                    </a:lnTo>
                    <a:lnTo>
                      <a:pt x="2897313" y="257779"/>
                    </a:lnTo>
                    <a:lnTo>
                      <a:pt x="2859909" y="242907"/>
                    </a:lnTo>
                    <a:lnTo>
                      <a:pt x="2839179" y="232542"/>
                    </a:lnTo>
                    <a:lnTo>
                      <a:pt x="2809435" y="218121"/>
                    </a:lnTo>
                    <a:lnTo>
                      <a:pt x="2789154" y="207305"/>
                    </a:lnTo>
                    <a:lnTo>
                      <a:pt x="2759410" y="191983"/>
                    </a:lnTo>
                    <a:lnTo>
                      <a:pt x="2741384" y="182068"/>
                    </a:lnTo>
                    <a:lnTo>
                      <a:pt x="2709387" y="164041"/>
                    </a:lnTo>
                    <a:lnTo>
                      <a:pt x="2695417" y="156831"/>
                    </a:lnTo>
                    <a:lnTo>
                      <a:pt x="2658913" y="138354"/>
                    </a:lnTo>
                    <a:lnTo>
                      <a:pt x="2644943" y="131594"/>
                    </a:lnTo>
                    <a:lnTo>
                      <a:pt x="2608889" y="114919"/>
                    </a:lnTo>
                    <a:lnTo>
                      <a:pt x="2590863" y="106807"/>
                    </a:lnTo>
                    <a:lnTo>
                      <a:pt x="2558415" y="91935"/>
                    </a:lnTo>
                    <a:lnTo>
                      <a:pt x="2531375" y="81570"/>
                    </a:lnTo>
                    <a:lnTo>
                      <a:pt x="2508392" y="72106"/>
                    </a:lnTo>
                    <a:lnTo>
                      <a:pt x="2464678" y="56333"/>
                    </a:lnTo>
                    <a:lnTo>
                      <a:pt x="2457917" y="54079"/>
                    </a:lnTo>
                    <a:lnTo>
                      <a:pt x="2407442" y="36504"/>
                    </a:lnTo>
                    <a:lnTo>
                      <a:pt x="2390317" y="31096"/>
                    </a:lnTo>
                    <a:lnTo>
                      <a:pt x="2357420" y="20730"/>
                    </a:lnTo>
                    <a:lnTo>
                      <a:pt x="2306945" y="8112"/>
                    </a:lnTo>
                    <a:lnTo>
                      <a:pt x="2294327" y="6309"/>
                    </a:lnTo>
                    <a:lnTo>
                      <a:pt x="2256921" y="901"/>
                    </a:lnTo>
                    <a:lnTo>
                      <a:pt x="2206447" y="0"/>
                    </a:lnTo>
                    <a:lnTo>
                      <a:pt x="2166337" y="6760"/>
                    </a:lnTo>
                    <a:lnTo>
                      <a:pt x="2155973" y="8563"/>
                    </a:lnTo>
                    <a:lnTo>
                      <a:pt x="2105499" y="27040"/>
                    </a:lnTo>
                    <a:lnTo>
                      <a:pt x="2096936" y="31997"/>
                    </a:lnTo>
                    <a:lnTo>
                      <a:pt x="2055475" y="56333"/>
                    </a:lnTo>
                    <a:lnTo>
                      <a:pt x="2054123" y="57234"/>
                    </a:lnTo>
                    <a:lnTo>
                      <a:pt x="2021675" y="82471"/>
                    </a:lnTo>
                    <a:lnTo>
                      <a:pt x="2005000" y="95541"/>
                    </a:lnTo>
                    <a:lnTo>
                      <a:pt x="1991481" y="107709"/>
                    </a:lnTo>
                    <a:lnTo>
                      <a:pt x="1963539" y="132946"/>
                    </a:lnTo>
                    <a:lnTo>
                      <a:pt x="1954977" y="141057"/>
                    </a:lnTo>
                    <a:lnTo>
                      <a:pt x="1937401" y="158183"/>
                    </a:lnTo>
                    <a:lnTo>
                      <a:pt x="1911713" y="183420"/>
                    </a:lnTo>
                    <a:lnTo>
                      <a:pt x="1904953" y="190180"/>
                    </a:lnTo>
                    <a:lnTo>
                      <a:pt x="1886025" y="208657"/>
                    </a:lnTo>
                    <a:lnTo>
                      <a:pt x="1859887" y="233894"/>
                    </a:lnTo>
                    <a:lnTo>
                      <a:pt x="1854930" y="238852"/>
                    </a:lnTo>
                    <a:lnTo>
                      <a:pt x="1831946" y="259131"/>
                    </a:lnTo>
                    <a:lnTo>
                      <a:pt x="1804906" y="284368"/>
                    </a:lnTo>
                    <a:lnTo>
                      <a:pt x="1804455" y="284819"/>
                    </a:lnTo>
                    <a:lnTo>
                      <a:pt x="1772458" y="309606"/>
                    </a:lnTo>
                    <a:lnTo>
                      <a:pt x="1754432" y="324027"/>
                    </a:lnTo>
                    <a:lnTo>
                      <a:pt x="1737757" y="334843"/>
                    </a:lnTo>
                    <a:lnTo>
                      <a:pt x="1703958" y="356475"/>
                    </a:lnTo>
                    <a:lnTo>
                      <a:pt x="1697198" y="360080"/>
                    </a:lnTo>
                    <a:lnTo>
                      <a:pt x="1653933" y="383064"/>
                    </a:lnTo>
                    <a:lnTo>
                      <a:pt x="1649426" y="384867"/>
                    </a:lnTo>
                    <a:lnTo>
                      <a:pt x="1603459" y="404696"/>
                    </a:lnTo>
                    <a:lnTo>
                      <a:pt x="1590390" y="410104"/>
                    </a:lnTo>
                    <a:lnTo>
                      <a:pt x="1552985" y="424976"/>
                    </a:lnTo>
                    <a:lnTo>
                      <a:pt x="1526396" y="434890"/>
                    </a:lnTo>
                    <a:lnTo>
                      <a:pt x="1502961" y="444354"/>
                    </a:lnTo>
                    <a:lnTo>
                      <a:pt x="1466908" y="460127"/>
                    </a:lnTo>
                    <a:lnTo>
                      <a:pt x="1452938" y="466436"/>
                    </a:lnTo>
                    <a:lnTo>
                      <a:pt x="1412828" y="485364"/>
                    </a:lnTo>
                    <a:lnTo>
                      <a:pt x="1402915" y="489871"/>
                    </a:lnTo>
                    <a:lnTo>
                      <a:pt x="1360553" y="510602"/>
                    </a:lnTo>
                    <a:lnTo>
                      <a:pt x="1352891" y="514657"/>
                    </a:lnTo>
                    <a:lnTo>
                      <a:pt x="1310528" y="535839"/>
                    </a:lnTo>
                    <a:lnTo>
                      <a:pt x="1302417" y="539895"/>
                    </a:lnTo>
                    <a:lnTo>
                      <a:pt x="1255096" y="561076"/>
                    </a:lnTo>
                    <a:lnTo>
                      <a:pt x="1252392" y="562428"/>
                    </a:lnTo>
                    <a:lnTo>
                      <a:pt x="1201918" y="583158"/>
                    </a:lnTo>
                    <a:lnTo>
                      <a:pt x="1192455" y="586313"/>
                    </a:lnTo>
                    <a:lnTo>
                      <a:pt x="1151444" y="599382"/>
                    </a:lnTo>
                    <a:lnTo>
                      <a:pt x="1105927" y="611550"/>
                    </a:lnTo>
                    <a:lnTo>
                      <a:pt x="1100970" y="612902"/>
                    </a:lnTo>
                    <a:lnTo>
                      <a:pt x="1050496" y="625521"/>
                    </a:lnTo>
                    <a:lnTo>
                      <a:pt x="1009034" y="636787"/>
                    </a:lnTo>
                    <a:lnTo>
                      <a:pt x="1054101" y="636787"/>
                    </a:lnTo>
                    <a:close/>
                    <a:moveTo>
                      <a:pt x="49122" y="618310"/>
                    </a:moveTo>
                    <a:lnTo>
                      <a:pt x="77063" y="637689"/>
                    </a:lnTo>
                    <a:lnTo>
                      <a:pt x="99596" y="637689"/>
                    </a:lnTo>
                    <a:lnTo>
                      <a:pt x="150070" y="637689"/>
                    </a:lnTo>
                    <a:lnTo>
                      <a:pt x="200544" y="637689"/>
                    </a:lnTo>
                    <a:lnTo>
                      <a:pt x="251018" y="637689"/>
                    </a:lnTo>
                    <a:lnTo>
                      <a:pt x="301494" y="637689"/>
                    </a:lnTo>
                    <a:lnTo>
                      <a:pt x="326280" y="637689"/>
                    </a:lnTo>
                    <a:lnTo>
                      <a:pt x="308703" y="612452"/>
                    </a:lnTo>
                    <a:lnTo>
                      <a:pt x="301043" y="601635"/>
                    </a:lnTo>
                    <a:lnTo>
                      <a:pt x="291579" y="587214"/>
                    </a:lnTo>
                    <a:lnTo>
                      <a:pt x="274904" y="561977"/>
                    </a:lnTo>
                    <a:lnTo>
                      <a:pt x="258680" y="536740"/>
                    </a:lnTo>
                    <a:lnTo>
                      <a:pt x="250569" y="524121"/>
                    </a:lnTo>
                    <a:lnTo>
                      <a:pt x="242006" y="511503"/>
                    </a:lnTo>
                    <a:lnTo>
                      <a:pt x="225332" y="486266"/>
                    </a:lnTo>
                    <a:lnTo>
                      <a:pt x="208206" y="461029"/>
                    </a:lnTo>
                    <a:lnTo>
                      <a:pt x="200544" y="449311"/>
                    </a:lnTo>
                    <a:lnTo>
                      <a:pt x="190630" y="435791"/>
                    </a:lnTo>
                    <a:lnTo>
                      <a:pt x="171251" y="410554"/>
                    </a:lnTo>
                    <a:lnTo>
                      <a:pt x="152324" y="385317"/>
                    </a:lnTo>
                    <a:lnTo>
                      <a:pt x="150521" y="382613"/>
                    </a:lnTo>
                    <a:lnTo>
                      <a:pt x="129791" y="360080"/>
                    </a:lnTo>
                    <a:lnTo>
                      <a:pt x="105455" y="334843"/>
                    </a:lnTo>
                    <a:lnTo>
                      <a:pt x="100497" y="329435"/>
                    </a:lnTo>
                    <a:lnTo>
                      <a:pt x="72556" y="309606"/>
                    </a:lnTo>
                    <a:lnTo>
                      <a:pt x="50023" y="293832"/>
                    </a:lnTo>
                    <a:lnTo>
                      <a:pt x="19378" y="284368"/>
                    </a:lnTo>
                    <a:lnTo>
                      <a:pt x="0" y="278510"/>
                    </a:lnTo>
                    <a:lnTo>
                      <a:pt x="0" y="284368"/>
                    </a:lnTo>
                    <a:lnTo>
                      <a:pt x="0" y="309606"/>
                    </a:lnTo>
                    <a:lnTo>
                      <a:pt x="0" y="334843"/>
                    </a:lnTo>
                    <a:lnTo>
                      <a:pt x="0" y="360080"/>
                    </a:lnTo>
                    <a:lnTo>
                      <a:pt x="0" y="385317"/>
                    </a:lnTo>
                    <a:lnTo>
                      <a:pt x="0" y="410554"/>
                    </a:lnTo>
                    <a:lnTo>
                      <a:pt x="0" y="435791"/>
                    </a:lnTo>
                    <a:lnTo>
                      <a:pt x="0" y="461029"/>
                    </a:lnTo>
                    <a:lnTo>
                      <a:pt x="0" y="486266"/>
                    </a:lnTo>
                    <a:lnTo>
                      <a:pt x="0" y="511503"/>
                    </a:lnTo>
                    <a:lnTo>
                      <a:pt x="0" y="536740"/>
                    </a:lnTo>
                    <a:lnTo>
                      <a:pt x="0" y="561977"/>
                    </a:lnTo>
                    <a:lnTo>
                      <a:pt x="0" y="587214"/>
                    </a:lnTo>
                    <a:lnTo>
                      <a:pt x="0" y="602086"/>
                    </a:lnTo>
                    <a:lnTo>
                      <a:pt x="31997" y="612452"/>
                    </a:lnTo>
                    <a:lnTo>
                      <a:pt x="49122" y="618310"/>
                    </a:lnTo>
                    <a:close/>
                  </a:path>
                </a:pathLst>
              </a:custGeom>
              <a:solidFill>
                <a:srgbClr val="D4E6F1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任意多边形: 形状 9">
                <a:extLst>
                  <a:ext uri="{FF2B5EF4-FFF2-40B4-BE49-F238E27FC236}">
                    <a16:creationId xmlns:a16="http://schemas.microsoft.com/office/drawing/2014/main" id="{93E4EA39-F8CE-B09C-FC52-067C353DB061}"/>
                  </a:ext>
                </a:extLst>
              </p:cNvPr>
              <p:cNvSpPr/>
              <p:nvPr/>
            </p:nvSpPr>
            <p:spPr>
              <a:xfrm>
                <a:off x="16401256" y="-8280288"/>
                <a:ext cx="7487769" cy="957659"/>
              </a:xfrm>
              <a:custGeom>
                <a:avLst/>
                <a:gdLst>
                  <a:gd name="connsiteX0" fmla="*/ 351968 w 7487769"/>
                  <a:gd name="connsiteY0" fmla="*/ 957660 h 957659"/>
                  <a:gd name="connsiteX1" fmla="*/ 401991 w 7487769"/>
                  <a:gd name="connsiteY1" fmla="*/ 957660 h 957659"/>
                  <a:gd name="connsiteX2" fmla="*/ 452465 w 7487769"/>
                  <a:gd name="connsiteY2" fmla="*/ 957660 h 957659"/>
                  <a:gd name="connsiteX3" fmla="*/ 502489 w 7487769"/>
                  <a:gd name="connsiteY3" fmla="*/ 957660 h 957659"/>
                  <a:gd name="connsiteX4" fmla="*/ 552963 w 7487769"/>
                  <a:gd name="connsiteY4" fmla="*/ 957660 h 957659"/>
                  <a:gd name="connsiteX5" fmla="*/ 602986 w 7487769"/>
                  <a:gd name="connsiteY5" fmla="*/ 957660 h 957659"/>
                  <a:gd name="connsiteX6" fmla="*/ 653462 w 7487769"/>
                  <a:gd name="connsiteY6" fmla="*/ 957660 h 957659"/>
                  <a:gd name="connsiteX7" fmla="*/ 703485 w 7487769"/>
                  <a:gd name="connsiteY7" fmla="*/ 957660 h 957659"/>
                  <a:gd name="connsiteX8" fmla="*/ 753959 w 7487769"/>
                  <a:gd name="connsiteY8" fmla="*/ 957660 h 957659"/>
                  <a:gd name="connsiteX9" fmla="*/ 803983 w 7487769"/>
                  <a:gd name="connsiteY9" fmla="*/ 957660 h 957659"/>
                  <a:gd name="connsiteX10" fmla="*/ 854457 w 7487769"/>
                  <a:gd name="connsiteY10" fmla="*/ 957660 h 957659"/>
                  <a:gd name="connsiteX11" fmla="*/ 904480 w 7487769"/>
                  <a:gd name="connsiteY11" fmla="*/ 957660 h 957659"/>
                  <a:gd name="connsiteX12" fmla="*/ 954956 w 7487769"/>
                  <a:gd name="connsiteY12" fmla="*/ 957660 h 957659"/>
                  <a:gd name="connsiteX13" fmla="*/ 1004979 w 7487769"/>
                  <a:gd name="connsiteY13" fmla="*/ 957660 h 957659"/>
                  <a:gd name="connsiteX14" fmla="*/ 1013992 w 7487769"/>
                  <a:gd name="connsiteY14" fmla="*/ 957660 h 957659"/>
                  <a:gd name="connsiteX15" fmla="*/ 1055453 w 7487769"/>
                  <a:gd name="connsiteY15" fmla="*/ 946393 h 957659"/>
                  <a:gd name="connsiteX16" fmla="*/ 1105477 w 7487769"/>
                  <a:gd name="connsiteY16" fmla="*/ 933774 h 957659"/>
                  <a:gd name="connsiteX17" fmla="*/ 1110434 w 7487769"/>
                  <a:gd name="connsiteY17" fmla="*/ 932422 h 957659"/>
                  <a:gd name="connsiteX18" fmla="*/ 1155951 w 7487769"/>
                  <a:gd name="connsiteY18" fmla="*/ 920254 h 957659"/>
                  <a:gd name="connsiteX19" fmla="*/ 1196962 w 7487769"/>
                  <a:gd name="connsiteY19" fmla="*/ 907185 h 957659"/>
                  <a:gd name="connsiteX20" fmla="*/ 1205974 w 7487769"/>
                  <a:gd name="connsiteY20" fmla="*/ 904030 h 957659"/>
                  <a:gd name="connsiteX21" fmla="*/ 1256448 w 7487769"/>
                  <a:gd name="connsiteY21" fmla="*/ 883300 h 957659"/>
                  <a:gd name="connsiteX22" fmla="*/ 1259153 w 7487769"/>
                  <a:gd name="connsiteY22" fmla="*/ 881948 h 957659"/>
                  <a:gd name="connsiteX23" fmla="*/ 1306472 w 7487769"/>
                  <a:gd name="connsiteY23" fmla="*/ 860767 h 957659"/>
                  <a:gd name="connsiteX24" fmla="*/ 1314584 w 7487769"/>
                  <a:gd name="connsiteY24" fmla="*/ 857161 h 957659"/>
                  <a:gd name="connsiteX25" fmla="*/ 1356946 w 7487769"/>
                  <a:gd name="connsiteY25" fmla="*/ 835980 h 957659"/>
                  <a:gd name="connsiteX26" fmla="*/ 1364608 w 7487769"/>
                  <a:gd name="connsiteY26" fmla="*/ 831924 h 957659"/>
                  <a:gd name="connsiteX27" fmla="*/ 1406971 w 7487769"/>
                  <a:gd name="connsiteY27" fmla="*/ 811194 h 957659"/>
                  <a:gd name="connsiteX28" fmla="*/ 1416885 w 7487769"/>
                  <a:gd name="connsiteY28" fmla="*/ 806687 h 957659"/>
                  <a:gd name="connsiteX29" fmla="*/ 1457445 w 7487769"/>
                  <a:gd name="connsiteY29" fmla="*/ 787759 h 957659"/>
                  <a:gd name="connsiteX30" fmla="*/ 1471415 w 7487769"/>
                  <a:gd name="connsiteY30" fmla="*/ 781450 h 957659"/>
                  <a:gd name="connsiteX31" fmla="*/ 1507468 w 7487769"/>
                  <a:gd name="connsiteY31" fmla="*/ 766128 h 957659"/>
                  <a:gd name="connsiteX32" fmla="*/ 1531353 w 7487769"/>
                  <a:gd name="connsiteY32" fmla="*/ 756664 h 957659"/>
                  <a:gd name="connsiteX33" fmla="*/ 1557942 w 7487769"/>
                  <a:gd name="connsiteY33" fmla="*/ 746298 h 957659"/>
                  <a:gd name="connsiteX34" fmla="*/ 1594897 w 7487769"/>
                  <a:gd name="connsiteY34" fmla="*/ 731426 h 957659"/>
                  <a:gd name="connsiteX35" fmla="*/ 1607966 w 7487769"/>
                  <a:gd name="connsiteY35" fmla="*/ 726019 h 957659"/>
                  <a:gd name="connsiteX36" fmla="*/ 1653933 w 7487769"/>
                  <a:gd name="connsiteY36" fmla="*/ 706189 h 957659"/>
                  <a:gd name="connsiteX37" fmla="*/ 1658440 w 7487769"/>
                  <a:gd name="connsiteY37" fmla="*/ 704387 h 957659"/>
                  <a:gd name="connsiteX38" fmla="*/ 1701704 w 7487769"/>
                  <a:gd name="connsiteY38" fmla="*/ 680952 h 957659"/>
                  <a:gd name="connsiteX39" fmla="*/ 1708465 w 7487769"/>
                  <a:gd name="connsiteY39" fmla="*/ 677347 h 957659"/>
                  <a:gd name="connsiteX40" fmla="*/ 1742264 w 7487769"/>
                  <a:gd name="connsiteY40" fmla="*/ 656166 h 957659"/>
                  <a:gd name="connsiteX41" fmla="*/ 1758939 w 7487769"/>
                  <a:gd name="connsiteY41" fmla="*/ 645350 h 957659"/>
                  <a:gd name="connsiteX42" fmla="*/ 1776965 w 7487769"/>
                  <a:gd name="connsiteY42" fmla="*/ 630929 h 957659"/>
                  <a:gd name="connsiteX43" fmla="*/ 1808962 w 7487769"/>
                  <a:gd name="connsiteY43" fmla="*/ 606142 h 957659"/>
                  <a:gd name="connsiteX44" fmla="*/ 1809413 w 7487769"/>
                  <a:gd name="connsiteY44" fmla="*/ 605692 h 957659"/>
                  <a:gd name="connsiteX45" fmla="*/ 1836453 w 7487769"/>
                  <a:gd name="connsiteY45" fmla="*/ 580454 h 957659"/>
                  <a:gd name="connsiteX46" fmla="*/ 1859436 w 7487769"/>
                  <a:gd name="connsiteY46" fmla="*/ 560175 h 957659"/>
                  <a:gd name="connsiteX47" fmla="*/ 1864394 w 7487769"/>
                  <a:gd name="connsiteY47" fmla="*/ 555217 h 957659"/>
                  <a:gd name="connsiteX48" fmla="*/ 1890532 w 7487769"/>
                  <a:gd name="connsiteY48" fmla="*/ 530431 h 957659"/>
                  <a:gd name="connsiteX49" fmla="*/ 1909460 w 7487769"/>
                  <a:gd name="connsiteY49" fmla="*/ 511954 h 957659"/>
                  <a:gd name="connsiteX50" fmla="*/ 1916671 w 7487769"/>
                  <a:gd name="connsiteY50" fmla="*/ 505194 h 957659"/>
                  <a:gd name="connsiteX51" fmla="*/ 1942358 w 7487769"/>
                  <a:gd name="connsiteY51" fmla="*/ 479956 h 957659"/>
                  <a:gd name="connsiteX52" fmla="*/ 1959934 w 7487769"/>
                  <a:gd name="connsiteY52" fmla="*/ 462831 h 957659"/>
                  <a:gd name="connsiteX53" fmla="*/ 1968497 w 7487769"/>
                  <a:gd name="connsiteY53" fmla="*/ 454719 h 957659"/>
                  <a:gd name="connsiteX54" fmla="*/ 1996438 w 7487769"/>
                  <a:gd name="connsiteY54" fmla="*/ 429933 h 957659"/>
                  <a:gd name="connsiteX55" fmla="*/ 2009957 w 7487769"/>
                  <a:gd name="connsiteY55" fmla="*/ 417765 h 957659"/>
                  <a:gd name="connsiteX56" fmla="*/ 2027083 w 7487769"/>
                  <a:gd name="connsiteY56" fmla="*/ 404695 h 957659"/>
                  <a:gd name="connsiteX57" fmla="*/ 2059081 w 7487769"/>
                  <a:gd name="connsiteY57" fmla="*/ 379458 h 957659"/>
                  <a:gd name="connsiteX58" fmla="*/ 2060433 w 7487769"/>
                  <a:gd name="connsiteY58" fmla="*/ 378557 h 957659"/>
                  <a:gd name="connsiteX59" fmla="*/ 2101893 w 7487769"/>
                  <a:gd name="connsiteY59" fmla="*/ 354221 h 957659"/>
                  <a:gd name="connsiteX60" fmla="*/ 2110456 w 7487769"/>
                  <a:gd name="connsiteY60" fmla="*/ 349715 h 957659"/>
                  <a:gd name="connsiteX61" fmla="*/ 2160930 w 7487769"/>
                  <a:gd name="connsiteY61" fmla="*/ 330787 h 957659"/>
                  <a:gd name="connsiteX62" fmla="*/ 2170844 w 7487769"/>
                  <a:gd name="connsiteY62" fmla="*/ 329435 h 957659"/>
                  <a:gd name="connsiteX63" fmla="*/ 2210954 w 7487769"/>
                  <a:gd name="connsiteY63" fmla="*/ 322675 h 957659"/>
                  <a:gd name="connsiteX64" fmla="*/ 2261428 w 7487769"/>
                  <a:gd name="connsiteY64" fmla="*/ 323576 h 957659"/>
                  <a:gd name="connsiteX65" fmla="*/ 2298832 w 7487769"/>
                  <a:gd name="connsiteY65" fmla="*/ 329435 h 957659"/>
                  <a:gd name="connsiteX66" fmla="*/ 2311451 w 7487769"/>
                  <a:gd name="connsiteY66" fmla="*/ 331237 h 957659"/>
                  <a:gd name="connsiteX67" fmla="*/ 2361926 w 7487769"/>
                  <a:gd name="connsiteY67" fmla="*/ 343856 h 957659"/>
                  <a:gd name="connsiteX68" fmla="*/ 2394824 w 7487769"/>
                  <a:gd name="connsiteY68" fmla="*/ 354221 h 957659"/>
                  <a:gd name="connsiteX69" fmla="*/ 2411949 w 7487769"/>
                  <a:gd name="connsiteY69" fmla="*/ 359629 h 957659"/>
                  <a:gd name="connsiteX70" fmla="*/ 2462423 w 7487769"/>
                  <a:gd name="connsiteY70" fmla="*/ 377205 h 957659"/>
                  <a:gd name="connsiteX71" fmla="*/ 2468733 w 7487769"/>
                  <a:gd name="connsiteY71" fmla="*/ 379458 h 957659"/>
                  <a:gd name="connsiteX72" fmla="*/ 2512448 w 7487769"/>
                  <a:gd name="connsiteY72" fmla="*/ 395232 h 957659"/>
                  <a:gd name="connsiteX73" fmla="*/ 2535882 w 7487769"/>
                  <a:gd name="connsiteY73" fmla="*/ 404695 h 957659"/>
                  <a:gd name="connsiteX74" fmla="*/ 2562922 w 7487769"/>
                  <a:gd name="connsiteY74" fmla="*/ 415061 h 957659"/>
                  <a:gd name="connsiteX75" fmla="*/ 2595370 w 7487769"/>
                  <a:gd name="connsiteY75" fmla="*/ 429933 h 957659"/>
                  <a:gd name="connsiteX76" fmla="*/ 2612945 w 7487769"/>
                  <a:gd name="connsiteY76" fmla="*/ 438045 h 957659"/>
                  <a:gd name="connsiteX77" fmla="*/ 2649448 w 7487769"/>
                  <a:gd name="connsiteY77" fmla="*/ 454719 h 957659"/>
                  <a:gd name="connsiteX78" fmla="*/ 2663419 w 7487769"/>
                  <a:gd name="connsiteY78" fmla="*/ 461479 h 957659"/>
                  <a:gd name="connsiteX79" fmla="*/ 2699473 w 7487769"/>
                  <a:gd name="connsiteY79" fmla="*/ 479956 h 957659"/>
                  <a:gd name="connsiteX80" fmla="*/ 2713443 w 7487769"/>
                  <a:gd name="connsiteY80" fmla="*/ 487167 h 957659"/>
                  <a:gd name="connsiteX81" fmla="*/ 2745440 w 7487769"/>
                  <a:gd name="connsiteY81" fmla="*/ 505194 h 957659"/>
                  <a:gd name="connsiteX82" fmla="*/ 2763917 w 7487769"/>
                  <a:gd name="connsiteY82" fmla="*/ 515108 h 957659"/>
                  <a:gd name="connsiteX83" fmla="*/ 2793661 w 7487769"/>
                  <a:gd name="connsiteY83" fmla="*/ 530431 h 957659"/>
                  <a:gd name="connsiteX84" fmla="*/ 2813942 w 7487769"/>
                  <a:gd name="connsiteY84" fmla="*/ 540796 h 957659"/>
                  <a:gd name="connsiteX85" fmla="*/ 2843684 w 7487769"/>
                  <a:gd name="connsiteY85" fmla="*/ 555217 h 957659"/>
                  <a:gd name="connsiteX86" fmla="*/ 2864416 w 7487769"/>
                  <a:gd name="connsiteY86" fmla="*/ 565582 h 957659"/>
                  <a:gd name="connsiteX87" fmla="*/ 2901820 w 7487769"/>
                  <a:gd name="connsiteY87" fmla="*/ 580454 h 957659"/>
                  <a:gd name="connsiteX88" fmla="*/ 2914439 w 7487769"/>
                  <a:gd name="connsiteY88" fmla="*/ 585862 h 957659"/>
                  <a:gd name="connsiteX89" fmla="*/ 2964913 w 7487769"/>
                  <a:gd name="connsiteY89" fmla="*/ 600734 h 957659"/>
                  <a:gd name="connsiteX90" fmla="*/ 2998263 w 7487769"/>
                  <a:gd name="connsiteY90" fmla="*/ 605692 h 957659"/>
                  <a:gd name="connsiteX91" fmla="*/ 3014937 w 7487769"/>
                  <a:gd name="connsiteY91" fmla="*/ 608395 h 957659"/>
                  <a:gd name="connsiteX92" fmla="*/ 3065411 w 7487769"/>
                  <a:gd name="connsiteY92" fmla="*/ 608395 h 957659"/>
                  <a:gd name="connsiteX93" fmla="*/ 3086141 w 7487769"/>
                  <a:gd name="connsiteY93" fmla="*/ 605692 h 957659"/>
                  <a:gd name="connsiteX94" fmla="*/ 3115885 w 7487769"/>
                  <a:gd name="connsiteY94" fmla="*/ 601635 h 957659"/>
                  <a:gd name="connsiteX95" fmla="*/ 3165909 w 7487769"/>
                  <a:gd name="connsiteY95" fmla="*/ 589918 h 957659"/>
                  <a:gd name="connsiteX96" fmla="*/ 3196554 w 7487769"/>
                  <a:gd name="connsiteY96" fmla="*/ 580454 h 957659"/>
                  <a:gd name="connsiteX97" fmla="*/ 3216384 w 7487769"/>
                  <a:gd name="connsiteY97" fmla="*/ 574145 h 957659"/>
                  <a:gd name="connsiteX98" fmla="*/ 3266407 w 7487769"/>
                  <a:gd name="connsiteY98" fmla="*/ 556118 h 957659"/>
                  <a:gd name="connsiteX99" fmla="*/ 3268661 w 7487769"/>
                  <a:gd name="connsiteY99" fmla="*/ 555217 h 957659"/>
                  <a:gd name="connsiteX100" fmla="*/ 3316881 w 7487769"/>
                  <a:gd name="connsiteY100" fmla="*/ 538092 h 957659"/>
                  <a:gd name="connsiteX101" fmla="*/ 3341668 w 7487769"/>
                  <a:gd name="connsiteY101" fmla="*/ 530431 h 957659"/>
                  <a:gd name="connsiteX102" fmla="*/ 3366905 w 7487769"/>
                  <a:gd name="connsiteY102" fmla="*/ 522319 h 957659"/>
                  <a:gd name="connsiteX103" fmla="*/ 3417379 w 7487769"/>
                  <a:gd name="connsiteY103" fmla="*/ 511052 h 957659"/>
                  <a:gd name="connsiteX104" fmla="*/ 3467403 w 7487769"/>
                  <a:gd name="connsiteY104" fmla="*/ 505644 h 957659"/>
                  <a:gd name="connsiteX105" fmla="*/ 3517877 w 7487769"/>
                  <a:gd name="connsiteY105" fmla="*/ 506095 h 957659"/>
                  <a:gd name="connsiteX106" fmla="*/ 3567900 w 7487769"/>
                  <a:gd name="connsiteY106" fmla="*/ 516009 h 957659"/>
                  <a:gd name="connsiteX107" fmla="*/ 3614770 w 7487769"/>
                  <a:gd name="connsiteY107" fmla="*/ 530431 h 957659"/>
                  <a:gd name="connsiteX108" fmla="*/ 3618374 w 7487769"/>
                  <a:gd name="connsiteY108" fmla="*/ 531332 h 957659"/>
                  <a:gd name="connsiteX109" fmla="*/ 3668399 w 7487769"/>
                  <a:gd name="connsiteY109" fmla="*/ 553865 h 957659"/>
                  <a:gd name="connsiteX110" fmla="*/ 3671103 w 7487769"/>
                  <a:gd name="connsiteY110" fmla="*/ 555217 h 957659"/>
                  <a:gd name="connsiteX111" fmla="*/ 3718873 w 7487769"/>
                  <a:gd name="connsiteY111" fmla="*/ 580003 h 957659"/>
                  <a:gd name="connsiteX112" fmla="*/ 3719774 w 7487769"/>
                  <a:gd name="connsiteY112" fmla="*/ 580454 h 957659"/>
                  <a:gd name="connsiteX113" fmla="*/ 3768896 w 7487769"/>
                  <a:gd name="connsiteY113" fmla="*/ 605692 h 957659"/>
                  <a:gd name="connsiteX114" fmla="*/ 3769347 w 7487769"/>
                  <a:gd name="connsiteY114" fmla="*/ 605692 h 957659"/>
                  <a:gd name="connsiteX115" fmla="*/ 3819371 w 7487769"/>
                  <a:gd name="connsiteY115" fmla="*/ 629577 h 957659"/>
                  <a:gd name="connsiteX116" fmla="*/ 3822525 w 7487769"/>
                  <a:gd name="connsiteY116" fmla="*/ 630929 h 957659"/>
                  <a:gd name="connsiteX117" fmla="*/ 3869394 w 7487769"/>
                  <a:gd name="connsiteY117" fmla="*/ 649406 h 957659"/>
                  <a:gd name="connsiteX118" fmla="*/ 3891927 w 7487769"/>
                  <a:gd name="connsiteY118" fmla="*/ 656166 h 957659"/>
                  <a:gd name="connsiteX119" fmla="*/ 3919868 w 7487769"/>
                  <a:gd name="connsiteY119" fmla="*/ 663827 h 957659"/>
                  <a:gd name="connsiteX120" fmla="*/ 3969893 w 7487769"/>
                  <a:gd name="connsiteY120" fmla="*/ 674643 h 957659"/>
                  <a:gd name="connsiteX121" fmla="*/ 4020367 w 7487769"/>
                  <a:gd name="connsiteY121" fmla="*/ 680952 h 957659"/>
                  <a:gd name="connsiteX122" fmla="*/ 4021719 w 7487769"/>
                  <a:gd name="connsiteY122" fmla="*/ 680952 h 957659"/>
                  <a:gd name="connsiteX123" fmla="*/ 4070390 w 7487769"/>
                  <a:gd name="connsiteY123" fmla="*/ 686360 h 957659"/>
                  <a:gd name="connsiteX124" fmla="*/ 4120865 w 7487769"/>
                  <a:gd name="connsiteY124" fmla="*/ 691317 h 957659"/>
                  <a:gd name="connsiteX125" fmla="*/ 4170888 w 7487769"/>
                  <a:gd name="connsiteY125" fmla="*/ 698077 h 957659"/>
                  <a:gd name="connsiteX126" fmla="*/ 4212799 w 7487769"/>
                  <a:gd name="connsiteY126" fmla="*/ 706189 h 957659"/>
                  <a:gd name="connsiteX127" fmla="*/ 4221362 w 7487769"/>
                  <a:gd name="connsiteY127" fmla="*/ 707992 h 957659"/>
                  <a:gd name="connsiteX128" fmla="*/ 4271387 w 7487769"/>
                  <a:gd name="connsiteY128" fmla="*/ 719259 h 957659"/>
                  <a:gd name="connsiteX129" fmla="*/ 4317354 w 7487769"/>
                  <a:gd name="connsiteY129" fmla="*/ 731426 h 957659"/>
                  <a:gd name="connsiteX130" fmla="*/ 4321861 w 7487769"/>
                  <a:gd name="connsiteY130" fmla="*/ 732328 h 957659"/>
                  <a:gd name="connsiteX131" fmla="*/ 4371884 w 7487769"/>
                  <a:gd name="connsiteY131" fmla="*/ 744496 h 957659"/>
                  <a:gd name="connsiteX132" fmla="*/ 4419204 w 7487769"/>
                  <a:gd name="connsiteY132" fmla="*/ 756664 h 957659"/>
                  <a:gd name="connsiteX133" fmla="*/ 4422358 w 7487769"/>
                  <a:gd name="connsiteY133" fmla="*/ 757114 h 957659"/>
                  <a:gd name="connsiteX134" fmla="*/ 4472382 w 7487769"/>
                  <a:gd name="connsiteY134" fmla="*/ 768381 h 957659"/>
                  <a:gd name="connsiteX135" fmla="*/ 4522856 w 7487769"/>
                  <a:gd name="connsiteY135" fmla="*/ 777394 h 957659"/>
                  <a:gd name="connsiteX136" fmla="*/ 4546290 w 7487769"/>
                  <a:gd name="connsiteY136" fmla="*/ 781450 h 957659"/>
                  <a:gd name="connsiteX137" fmla="*/ 4572880 w 7487769"/>
                  <a:gd name="connsiteY137" fmla="*/ 785957 h 957659"/>
                  <a:gd name="connsiteX138" fmla="*/ 4623354 w 7487769"/>
                  <a:gd name="connsiteY138" fmla="*/ 793618 h 957659"/>
                  <a:gd name="connsiteX139" fmla="*/ 4673377 w 7487769"/>
                  <a:gd name="connsiteY139" fmla="*/ 799477 h 957659"/>
                  <a:gd name="connsiteX140" fmla="*/ 4723851 w 7487769"/>
                  <a:gd name="connsiteY140" fmla="*/ 802180 h 957659"/>
                  <a:gd name="connsiteX141" fmla="*/ 4773876 w 7487769"/>
                  <a:gd name="connsiteY141" fmla="*/ 799477 h 957659"/>
                  <a:gd name="connsiteX142" fmla="*/ 4824350 w 7487769"/>
                  <a:gd name="connsiteY142" fmla="*/ 789562 h 957659"/>
                  <a:gd name="connsiteX143" fmla="*/ 4843728 w 7487769"/>
                  <a:gd name="connsiteY143" fmla="*/ 781450 h 957659"/>
                  <a:gd name="connsiteX144" fmla="*/ 4874374 w 7487769"/>
                  <a:gd name="connsiteY144" fmla="*/ 768832 h 957659"/>
                  <a:gd name="connsiteX145" fmla="*/ 4894653 w 7487769"/>
                  <a:gd name="connsiteY145" fmla="*/ 756664 h 957659"/>
                  <a:gd name="connsiteX146" fmla="*/ 4924848 w 7487769"/>
                  <a:gd name="connsiteY146" fmla="*/ 737285 h 957659"/>
                  <a:gd name="connsiteX147" fmla="*/ 4931608 w 7487769"/>
                  <a:gd name="connsiteY147" fmla="*/ 731426 h 957659"/>
                  <a:gd name="connsiteX148" fmla="*/ 4960450 w 7487769"/>
                  <a:gd name="connsiteY148" fmla="*/ 706189 h 957659"/>
                  <a:gd name="connsiteX149" fmla="*/ 4974871 w 7487769"/>
                  <a:gd name="connsiteY149" fmla="*/ 693571 h 957659"/>
                  <a:gd name="connsiteX150" fmla="*/ 4987040 w 7487769"/>
                  <a:gd name="connsiteY150" fmla="*/ 680952 h 957659"/>
                  <a:gd name="connsiteX151" fmla="*/ 5011375 w 7487769"/>
                  <a:gd name="connsiteY151" fmla="*/ 656166 h 957659"/>
                  <a:gd name="connsiteX152" fmla="*/ 5025345 w 7487769"/>
                  <a:gd name="connsiteY152" fmla="*/ 640843 h 957659"/>
                  <a:gd name="connsiteX153" fmla="*/ 5033908 w 7487769"/>
                  <a:gd name="connsiteY153" fmla="*/ 630929 h 957659"/>
                  <a:gd name="connsiteX154" fmla="*/ 5055540 w 7487769"/>
                  <a:gd name="connsiteY154" fmla="*/ 605692 h 957659"/>
                  <a:gd name="connsiteX155" fmla="*/ 5075370 w 7487769"/>
                  <a:gd name="connsiteY155" fmla="*/ 582708 h 957659"/>
                  <a:gd name="connsiteX156" fmla="*/ 5077173 w 7487769"/>
                  <a:gd name="connsiteY156" fmla="*/ 580454 h 957659"/>
                  <a:gd name="connsiteX157" fmla="*/ 5099255 w 7487769"/>
                  <a:gd name="connsiteY157" fmla="*/ 555217 h 957659"/>
                  <a:gd name="connsiteX158" fmla="*/ 5121788 w 7487769"/>
                  <a:gd name="connsiteY158" fmla="*/ 530431 h 957659"/>
                  <a:gd name="connsiteX159" fmla="*/ 5125844 w 7487769"/>
                  <a:gd name="connsiteY159" fmla="*/ 525473 h 957659"/>
                  <a:gd name="connsiteX160" fmla="*/ 5143870 w 7487769"/>
                  <a:gd name="connsiteY160" fmla="*/ 505194 h 957659"/>
                  <a:gd name="connsiteX161" fmla="*/ 5167305 w 7487769"/>
                  <a:gd name="connsiteY161" fmla="*/ 479956 h 957659"/>
                  <a:gd name="connsiteX162" fmla="*/ 5175867 w 7487769"/>
                  <a:gd name="connsiteY162" fmla="*/ 470493 h 957659"/>
                  <a:gd name="connsiteX163" fmla="*/ 5193443 w 7487769"/>
                  <a:gd name="connsiteY163" fmla="*/ 454719 h 957659"/>
                  <a:gd name="connsiteX164" fmla="*/ 5221384 w 7487769"/>
                  <a:gd name="connsiteY164" fmla="*/ 429933 h 957659"/>
                  <a:gd name="connsiteX165" fmla="*/ 5226342 w 7487769"/>
                  <a:gd name="connsiteY165" fmla="*/ 424976 h 957659"/>
                  <a:gd name="connsiteX166" fmla="*/ 5256085 w 7487769"/>
                  <a:gd name="connsiteY166" fmla="*/ 404695 h 957659"/>
                  <a:gd name="connsiteX167" fmla="*/ 5276365 w 7487769"/>
                  <a:gd name="connsiteY167" fmla="*/ 391176 h 957659"/>
                  <a:gd name="connsiteX168" fmla="*/ 5306560 w 7487769"/>
                  <a:gd name="connsiteY168" fmla="*/ 379458 h 957659"/>
                  <a:gd name="connsiteX169" fmla="*/ 5326839 w 7487769"/>
                  <a:gd name="connsiteY169" fmla="*/ 371797 h 957659"/>
                  <a:gd name="connsiteX170" fmla="*/ 5376863 w 7487769"/>
                  <a:gd name="connsiteY170" fmla="*/ 366389 h 957659"/>
                  <a:gd name="connsiteX171" fmla="*/ 5427337 w 7487769"/>
                  <a:gd name="connsiteY171" fmla="*/ 374050 h 957659"/>
                  <a:gd name="connsiteX172" fmla="*/ 5440857 w 7487769"/>
                  <a:gd name="connsiteY172" fmla="*/ 379458 h 957659"/>
                  <a:gd name="connsiteX173" fmla="*/ 5477360 w 7487769"/>
                  <a:gd name="connsiteY173" fmla="*/ 393429 h 957659"/>
                  <a:gd name="connsiteX174" fmla="*/ 5496289 w 7487769"/>
                  <a:gd name="connsiteY174" fmla="*/ 404695 h 957659"/>
                  <a:gd name="connsiteX175" fmla="*/ 5527836 w 7487769"/>
                  <a:gd name="connsiteY175" fmla="*/ 423173 h 957659"/>
                  <a:gd name="connsiteX176" fmla="*/ 5536848 w 7487769"/>
                  <a:gd name="connsiteY176" fmla="*/ 429933 h 957659"/>
                  <a:gd name="connsiteX177" fmla="*/ 5571099 w 7487769"/>
                  <a:gd name="connsiteY177" fmla="*/ 454719 h 957659"/>
                  <a:gd name="connsiteX178" fmla="*/ 5577859 w 7487769"/>
                  <a:gd name="connsiteY178" fmla="*/ 460127 h 957659"/>
                  <a:gd name="connsiteX179" fmla="*/ 5600843 w 7487769"/>
                  <a:gd name="connsiteY179" fmla="*/ 479956 h 957659"/>
                  <a:gd name="connsiteX180" fmla="*/ 5628333 w 7487769"/>
                  <a:gd name="connsiteY180" fmla="*/ 502940 h 957659"/>
                  <a:gd name="connsiteX181" fmla="*/ 5630587 w 7487769"/>
                  <a:gd name="connsiteY181" fmla="*/ 505194 h 957659"/>
                  <a:gd name="connsiteX182" fmla="*/ 5658978 w 7487769"/>
                  <a:gd name="connsiteY182" fmla="*/ 530431 h 957659"/>
                  <a:gd name="connsiteX183" fmla="*/ 5678357 w 7487769"/>
                  <a:gd name="connsiteY183" fmla="*/ 548457 h 957659"/>
                  <a:gd name="connsiteX184" fmla="*/ 5686469 w 7487769"/>
                  <a:gd name="connsiteY184" fmla="*/ 555217 h 957659"/>
                  <a:gd name="connsiteX185" fmla="*/ 5714410 w 7487769"/>
                  <a:gd name="connsiteY185" fmla="*/ 580454 h 957659"/>
                  <a:gd name="connsiteX186" fmla="*/ 5728831 w 7487769"/>
                  <a:gd name="connsiteY186" fmla="*/ 593524 h 957659"/>
                  <a:gd name="connsiteX187" fmla="*/ 5743253 w 7487769"/>
                  <a:gd name="connsiteY187" fmla="*/ 605692 h 957659"/>
                  <a:gd name="connsiteX188" fmla="*/ 5772995 w 7487769"/>
                  <a:gd name="connsiteY188" fmla="*/ 630929 h 957659"/>
                  <a:gd name="connsiteX189" fmla="*/ 5778854 w 7487769"/>
                  <a:gd name="connsiteY189" fmla="*/ 635886 h 957659"/>
                  <a:gd name="connsiteX190" fmla="*/ 5804542 w 7487769"/>
                  <a:gd name="connsiteY190" fmla="*/ 656166 h 957659"/>
                  <a:gd name="connsiteX191" fmla="*/ 5829328 w 7487769"/>
                  <a:gd name="connsiteY191" fmla="*/ 674643 h 957659"/>
                  <a:gd name="connsiteX192" fmla="*/ 5838793 w 7487769"/>
                  <a:gd name="connsiteY192" fmla="*/ 680952 h 957659"/>
                  <a:gd name="connsiteX193" fmla="*/ 5878001 w 7487769"/>
                  <a:gd name="connsiteY193" fmla="*/ 706189 h 957659"/>
                  <a:gd name="connsiteX194" fmla="*/ 5879353 w 7487769"/>
                  <a:gd name="connsiteY194" fmla="*/ 707091 h 957659"/>
                  <a:gd name="connsiteX195" fmla="*/ 5928926 w 7487769"/>
                  <a:gd name="connsiteY195" fmla="*/ 731426 h 957659"/>
                  <a:gd name="connsiteX196" fmla="*/ 5929827 w 7487769"/>
                  <a:gd name="connsiteY196" fmla="*/ 731877 h 957659"/>
                  <a:gd name="connsiteX197" fmla="*/ 5979851 w 7487769"/>
                  <a:gd name="connsiteY197" fmla="*/ 747200 h 957659"/>
                  <a:gd name="connsiteX198" fmla="*/ 6030325 w 7487769"/>
                  <a:gd name="connsiteY198" fmla="*/ 754410 h 957659"/>
                  <a:gd name="connsiteX199" fmla="*/ 6080348 w 7487769"/>
                  <a:gd name="connsiteY199" fmla="*/ 753509 h 957659"/>
                  <a:gd name="connsiteX200" fmla="*/ 6130822 w 7487769"/>
                  <a:gd name="connsiteY200" fmla="*/ 746298 h 957659"/>
                  <a:gd name="connsiteX201" fmla="*/ 6180847 w 7487769"/>
                  <a:gd name="connsiteY201" fmla="*/ 734131 h 957659"/>
                  <a:gd name="connsiteX202" fmla="*/ 6190761 w 7487769"/>
                  <a:gd name="connsiteY202" fmla="*/ 731426 h 957659"/>
                  <a:gd name="connsiteX203" fmla="*/ 6231321 w 7487769"/>
                  <a:gd name="connsiteY203" fmla="*/ 718357 h 957659"/>
                  <a:gd name="connsiteX204" fmla="*/ 6264219 w 7487769"/>
                  <a:gd name="connsiteY204" fmla="*/ 706189 h 957659"/>
                  <a:gd name="connsiteX205" fmla="*/ 6281344 w 7487769"/>
                  <a:gd name="connsiteY205" fmla="*/ 699429 h 957659"/>
                  <a:gd name="connsiteX206" fmla="*/ 6325960 w 7487769"/>
                  <a:gd name="connsiteY206" fmla="*/ 680952 h 957659"/>
                  <a:gd name="connsiteX207" fmla="*/ 6331819 w 7487769"/>
                  <a:gd name="connsiteY207" fmla="*/ 678699 h 957659"/>
                  <a:gd name="connsiteX208" fmla="*/ 6381842 w 7487769"/>
                  <a:gd name="connsiteY208" fmla="*/ 656166 h 957659"/>
                  <a:gd name="connsiteX209" fmla="*/ 6382293 w 7487769"/>
                  <a:gd name="connsiteY209" fmla="*/ 656166 h 957659"/>
                  <a:gd name="connsiteX210" fmla="*/ 6432316 w 7487769"/>
                  <a:gd name="connsiteY210" fmla="*/ 631379 h 957659"/>
                  <a:gd name="connsiteX211" fmla="*/ 6433668 w 7487769"/>
                  <a:gd name="connsiteY211" fmla="*/ 630929 h 957659"/>
                  <a:gd name="connsiteX212" fmla="*/ 6482340 w 7487769"/>
                  <a:gd name="connsiteY212" fmla="*/ 607494 h 957659"/>
                  <a:gd name="connsiteX213" fmla="*/ 6486847 w 7487769"/>
                  <a:gd name="connsiteY213" fmla="*/ 605692 h 957659"/>
                  <a:gd name="connsiteX214" fmla="*/ 6532814 w 7487769"/>
                  <a:gd name="connsiteY214" fmla="*/ 583609 h 957659"/>
                  <a:gd name="connsiteX215" fmla="*/ 6539123 w 7487769"/>
                  <a:gd name="connsiteY215" fmla="*/ 580454 h 957659"/>
                  <a:gd name="connsiteX216" fmla="*/ 6582837 w 7487769"/>
                  <a:gd name="connsiteY216" fmla="*/ 561977 h 957659"/>
                  <a:gd name="connsiteX217" fmla="*/ 6603118 w 7487769"/>
                  <a:gd name="connsiteY217" fmla="*/ 555217 h 957659"/>
                  <a:gd name="connsiteX218" fmla="*/ 6633313 w 7487769"/>
                  <a:gd name="connsiteY218" fmla="*/ 545753 h 957659"/>
                  <a:gd name="connsiteX219" fmla="*/ 6683336 w 7487769"/>
                  <a:gd name="connsiteY219" fmla="*/ 538543 h 957659"/>
                  <a:gd name="connsiteX220" fmla="*/ 6733810 w 7487769"/>
                  <a:gd name="connsiteY220" fmla="*/ 544401 h 957659"/>
                  <a:gd name="connsiteX221" fmla="*/ 6758597 w 7487769"/>
                  <a:gd name="connsiteY221" fmla="*/ 555217 h 957659"/>
                  <a:gd name="connsiteX222" fmla="*/ 6783834 w 7487769"/>
                  <a:gd name="connsiteY222" fmla="*/ 566033 h 957659"/>
                  <a:gd name="connsiteX223" fmla="*/ 6802761 w 7487769"/>
                  <a:gd name="connsiteY223" fmla="*/ 580454 h 957659"/>
                  <a:gd name="connsiteX224" fmla="*/ 6834308 w 7487769"/>
                  <a:gd name="connsiteY224" fmla="*/ 605241 h 957659"/>
                  <a:gd name="connsiteX225" fmla="*/ 6834759 w 7487769"/>
                  <a:gd name="connsiteY225" fmla="*/ 605692 h 957659"/>
                  <a:gd name="connsiteX226" fmla="*/ 6857293 w 7487769"/>
                  <a:gd name="connsiteY226" fmla="*/ 630929 h 957659"/>
                  <a:gd name="connsiteX227" fmla="*/ 6879375 w 7487769"/>
                  <a:gd name="connsiteY227" fmla="*/ 656166 h 957659"/>
                  <a:gd name="connsiteX228" fmla="*/ 6884331 w 7487769"/>
                  <a:gd name="connsiteY228" fmla="*/ 661574 h 957659"/>
                  <a:gd name="connsiteX229" fmla="*/ 6899204 w 7487769"/>
                  <a:gd name="connsiteY229" fmla="*/ 680952 h 957659"/>
                  <a:gd name="connsiteX230" fmla="*/ 6916329 w 7487769"/>
                  <a:gd name="connsiteY230" fmla="*/ 706189 h 957659"/>
                  <a:gd name="connsiteX231" fmla="*/ 6933904 w 7487769"/>
                  <a:gd name="connsiteY231" fmla="*/ 731426 h 957659"/>
                  <a:gd name="connsiteX232" fmla="*/ 6934805 w 7487769"/>
                  <a:gd name="connsiteY232" fmla="*/ 732328 h 957659"/>
                  <a:gd name="connsiteX233" fmla="*/ 6950129 w 7487769"/>
                  <a:gd name="connsiteY233" fmla="*/ 756664 h 957659"/>
                  <a:gd name="connsiteX234" fmla="*/ 6966352 w 7487769"/>
                  <a:gd name="connsiteY234" fmla="*/ 781450 h 957659"/>
                  <a:gd name="connsiteX235" fmla="*/ 6982126 w 7487769"/>
                  <a:gd name="connsiteY235" fmla="*/ 806687 h 957659"/>
                  <a:gd name="connsiteX236" fmla="*/ 6984830 w 7487769"/>
                  <a:gd name="connsiteY236" fmla="*/ 811194 h 957659"/>
                  <a:gd name="connsiteX237" fmla="*/ 6997448 w 7487769"/>
                  <a:gd name="connsiteY237" fmla="*/ 831924 h 957659"/>
                  <a:gd name="connsiteX238" fmla="*/ 7012770 w 7487769"/>
                  <a:gd name="connsiteY238" fmla="*/ 857161 h 957659"/>
                  <a:gd name="connsiteX239" fmla="*/ 7027643 w 7487769"/>
                  <a:gd name="connsiteY239" fmla="*/ 881948 h 957659"/>
                  <a:gd name="connsiteX240" fmla="*/ 7035304 w 7487769"/>
                  <a:gd name="connsiteY240" fmla="*/ 894567 h 957659"/>
                  <a:gd name="connsiteX241" fmla="*/ 7043866 w 7487769"/>
                  <a:gd name="connsiteY241" fmla="*/ 907185 h 957659"/>
                  <a:gd name="connsiteX242" fmla="*/ 7060091 w 7487769"/>
                  <a:gd name="connsiteY242" fmla="*/ 932422 h 957659"/>
                  <a:gd name="connsiteX243" fmla="*/ 7076314 w 7487769"/>
                  <a:gd name="connsiteY243" fmla="*/ 957660 h 957659"/>
                  <a:gd name="connsiteX244" fmla="*/ 7085328 w 7487769"/>
                  <a:gd name="connsiteY244" fmla="*/ 957660 h 957659"/>
                  <a:gd name="connsiteX245" fmla="*/ 7135802 w 7487769"/>
                  <a:gd name="connsiteY245" fmla="*/ 957660 h 957659"/>
                  <a:gd name="connsiteX246" fmla="*/ 7186276 w 7487769"/>
                  <a:gd name="connsiteY246" fmla="*/ 957660 h 957659"/>
                  <a:gd name="connsiteX247" fmla="*/ 7236299 w 7487769"/>
                  <a:gd name="connsiteY247" fmla="*/ 957660 h 957659"/>
                  <a:gd name="connsiteX248" fmla="*/ 7286775 w 7487769"/>
                  <a:gd name="connsiteY248" fmla="*/ 957660 h 957659"/>
                  <a:gd name="connsiteX249" fmla="*/ 7336797 w 7487769"/>
                  <a:gd name="connsiteY249" fmla="*/ 957660 h 957659"/>
                  <a:gd name="connsiteX250" fmla="*/ 7387272 w 7487769"/>
                  <a:gd name="connsiteY250" fmla="*/ 957660 h 957659"/>
                  <a:gd name="connsiteX251" fmla="*/ 7437296 w 7487769"/>
                  <a:gd name="connsiteY251" fmla="*/ 957660 h 957659"/>
                  <a:gd name="connsiteX252" fmla="*/ 7487770 w 7487769"/>
                  <a:gd name="connsiteY252" fmla="*/ 957660 h 957659"/>
                  <a:gd name="connsiteX253" fmla="*/ 7487770 w 7487769"/>
                  <a:gd name="connsiteY253" fmla="*/ 932422 h 957659"/>
                  <a:gd name="connsiteX254" fmla="*/ 7487770 w 7487769"/>
                  <a:gd name="connsiteY254" fmla="*/ 907185 h 957659"/>
                  <a:gd name="connsiteX255" fmla="*/ 7487770 w 7487769"/>
                  <a:gd name="connsiteY255" fmla="*/ 881948 h 957659"/>
                  <a:gd name="connsiteX256" fmla="*/ 7487770 w 7487769"/>
                  <a:gd name="connsiteY256" fmla="*/ 857161 h 957659"/>
                  <a:gd name="connsiteX257" fmla="*/ 7487770 w 7487769"/>
                  <a:gd name="connsiteY257" fmla="*/ 831924 h 957659"/>
                  <a:gd name="connsiteX258" fmla="*/ 7487770 w 7487769"/>
                  <a:gd name="connsiteY258" fmla="*/ 806687 h 957659"/>
                  <a:gd name="connsiteX259" fmla="*/ 7487770 w 7487769"/>
                  <a:gd name="connsiteY259" fmla="*/ 781450 h 957659"/>
                  <a:gd name="connsiteX260" fmla="*/ 7487770 w 7487769"/>
                  <a:gd name="connsiteY260" fmla="*/ 756664 h 957659"/>
                  <a:gd name="connsiteX261" fmla="*/ 7487770 w 7487769"/>
                  <a:gd name="connsiteY261" fmla="*/ 731426 h 957659"/>
                  <a:gd name="connsiteX262" fmla="*/ 7487770 w 7487769"/>
                  <a:gd name="connsiteY262" fmla="*/ 713851 h 957659"/>
                  <a:gd name="connsiteX263" fmla="*/ 7462533 w 7487769"/>
                  <a:gd name="connsiteY263" fmla="*/ 731426 h 957659"/>
                  <a:gd name="connsiteX264" fmla="*/ 7437296 w 7487769"/>
                  <a:gd name="connsiteY264" fmla="*/ 749002 h 957659"/>
                  <a:gd name="connsiteX265" fmla="*/ 7424677 w 7487769"/>
                  <a:gd name="connsiteY265" fmla="*/ 756664 h 957659"/>
                  <a:gd name="connsiteX266" fmla="*/ 7387272 w 7487769"/>
                  <a:gd name="connsiteY266" fmla="*/ 779197 h 957659"/>
                  <a:gd name="connsiteX267" fmla="*/ 7381864 w 7487769"/>
                  <a:gd name="connsiteY267" fmla="*/ 781450 h 957659"/>
                  <a:gd name="connsiteX268" fmla="*/ 7336797 w 7487769"/>
                  <a:gd name="connsiteY268" fmla="*/ 799477 h 957659"/>
                  <a:gd name="connsiteX269" fmla="*/ 7286775 w 7487769"/>
                  <a:gd name="connsiteY269" fmla="*/ 805786 h 957659"/>
                  <a:gd name="connsiteX270" fmla="*/ 7236299 w 7487769"/>
                  <a:gd name="connsiteY270" fmla="*/ 795421 h 957659"/>
                  <a:gd name="connsiteX271" fmla="*/ 7213766 w 7487769"/>
                  <a:gd name="connsiteY271" fmla="*/ 781450 h 957659"/>
                  <a:gd name="connsiteX272" fmla="*/ 7186276 w 7487769"/>
                  <a:gd name="connsiteY272" fmla="*/ 765226 h 957659"/>
                  <a:gd name="connsiteX273" fmla="*/ 7177262 w 7487769"/>
                  <a:gd name="connsiteY273" fmla="*/ 756664 h 957659"/>
                  <a:gd name="connsiteX274" fmla="*/ 7152476 w 7487769"/>
                  <a:gd name="connsiteY274" fmla="*/ 731426 h 957659"/>
                  <a:gd name="connsiteX275" fmla="*/ 7135802 w 7487769"/>
                  <a:gd name="connsiteY275" fmla="*/ 714752 h 957659"/>
                  <a:gd name="connsiteX276" fmla="*/ 7129492 w 7487769"/>
                  <a:gd name="connsiteY276" fmla="*/ 706189 h 957659"/>
                  <a:gd name="connsiteX277" fmla="*/ 7110114 w 7487769"/>
                  <a:gd name="connsiteY277" fmla="*/ 680952 h 957659"/>
                  <a:gd name="connsiteX278" fmla="*/ 7091185 w 7487769"/>
                  <a:gd name="connsiteY278" fmla="*/ 656166 h 957659"/>
                  <a:gd name="connsiteX279" fmla="*/ 7085328 w 7487769"/>
                  <a:gd name="connsiteY279" fmla="*/ 648504 h 957659"/>
                  <a:gd name="connsiteX280" fmla="*/ 7074061 w 7487769"/>
                  <a:gd name="connsiteY280" fmla="*/ 630929 h 957659"/>
                  <a:gd name="connsiteX281" fmla="*/ 7057837 w 7487769"/>
                  <a:gd name="connsiteY281" fmla="*/ 605692 h 957659"/>
                  <a:gd name="connsiteX282" fmla="*/ 7041163 w 7487769"/>
                  <a:gd name="connsiteY282" fmla="*/ 580454 h 957659"/>
                  <a:gd name="connsiteX283" fmla="*/ 7035304 w 7487769"/>
                  <a:gd name="connsiteY283" fmla="*/ 571441 h 957659"/>
                  <a:gd name="connsiteX284" fmla="*/ 7025840 w 7487769"/>
                  <a:gd name="connsiteY284" fmla="*/ 555217 h 957659"/>
                  <a:gd name="connsiteX285" fmla="*/ 7010518 w 7487769"/>
                  <a:gd name="connsiteY285" fmla="*/ 530431 h 957659"/>
                  <a:gd name="connsiteX286" fmla="*/ 6995195 w 7487769"/>
                  <a:gd name="connsiteY286" fmla="*/ 505194 h 957659"/>
                  <a:gd name="connsiteX287" fmla="*/ 6984830 w 7487769"/>
                  <a:gd name="connsiteY287" fmla="*/ 488519 h 957659"/>
                  <a:gd name="connsiteX288" fmla="*/ 6979872 w 7487769"/>
                  <a:gd name="connsiteY288" fmla="*/ 479956 h 957659"/>
                  <a:gd name="connsiteX289" fmla="*/ 6964099 w 7487769"/>
                  <a:gd name="connsiteY289" fmla="*/ 454719 h 957659"/>
                  <a:gd name="connsiteX290" fmla="*/ 6947425 w 7487769"/>
                  <a:gd name="connsiteY290" fmla="*/ 429933 h 957659"/>
                  <a:gd name="connsiteX291" fmla="*/ 6934805 w 7487769"/>
                  <a:gd name="connsiteY291" fmla="*/ 410104 h 957659"/>
                  <a:gd name="connsiteX292" fmla="*/ 6931201 w 7487769"/>
                  <a:gd name="connsiteY292" fmla="*/ 404695 h 957659"/>
                  <a:gd name="connsiteX293" fmla="*/ 6914075 w 7487769"/>
                  <a:gd name="connsiteY293" fmla="*/ 379458 h 957659"/>
                  <a:gd name="connsiteX294" fmla="*/ 6896049 w 7487769"/>
                  <a:gd name="connsiteY294" fmla="*/ 354221 h 957659"/>
                  <a:gd name="connsiteX295" fmla="*/ 6884331 w 7487769"/>
                  <a:gd name="connsiteY295" fmla="*/ 338448 h 957659"/>
                  <a:gd name="connsiteX296" fmla="*/ 6876220 w 7487769"/>
                  <a:gd name="connsiteY296" fmla="*/ 329435 h 957659"/>
                  <a:gd name="connsiteX297" fmla="*/ 6853235 w 7487769"/>
                  <a:gd name="connsiteY297" fmla="*/ 304198 h 957659"/>
                  <a:gd name="connsiteX298" fmla="*/ 6834308 w 7487769"/>
                  <a:gd name="connsiteY298" fmla="*/ 282566 h 957659"/>
                  <a:gd name="connsiteX299" fmla="*/ 6829801 w 7487769"/>
                  <a:gd name="connsiteY299" fmla="*/ 278961 h 957659"/>
                  <a:gd name="connsiteX300" fmla="*/ 6796453 w 7487769"/>
                  <a:gd name="connsiteY300" fmla="*/ 253723 h 957659"/>
                  <a:gd name="connsiteX301" fmla="*/ 6783834 w 7487769"/>
                  <a:gd name="connsiteY301" fmla="*/ 243809 h 957659"/>
                  <a:gd name="connsiteX302" fmla="*/ 6749132 w 7487769"/>
                  <a:gd name="connsiteY302" fmla="*/ 228937 h 957659"/>
                  <a:gd name="connsiteX303" fmla="*/ 6733810 w 7487769"/>
                  <a:gd name="connsiteY303" fmla="*/ 222177 h 957659"/>
                  <a:gd name="connsiteX304" fmla="*/ 6683336 w 7487769"/>
                  <a:gd name="connsiteY304" fmla="*/ 216769 h 957659"/>
                  <a:gd name="connsiteX305" fmla="*/ 6633313 w 7487769"/>
                  <a:gd name="connsiteY305" fmla="*/ 223529 h 957659"/>
                  <a:gd name="connsiteX306" fmla="*/ 6616187 w 7487769"/>
                  <a:gd name="connsiteY306" fmla="*/ 228937 h 957659"/>
                  <a:gd name="connsiteX307" fmla="*/ 6582837 w 7487769"/>
                  <a:gd name="connsiteY307" fmla="*/ 239302 h 957659"/>
                  <a:gd name="connsiteX308" fmla="*/ 6550841 w 7487769"/>
                  <a:gd name="connsiteY308" fmla="*/ 253723 h 957659"/>
                  <a:gd name="connsiteX309" fmla="*/ 6532814 w 7487769"/>
                  <a:gd name="connsiteY309" fmla="*/ 261385 h 957659"/>
                  <a:gd name="connsiteX310" fmla="*/ 6494959 w 7487769"/>
                  <a:gd name="connsiteY310" fmla="*/ 278961 h 957659"/>
                  <a:gd name="connsiteX311" fmla="*/ 6482340 w 7487769"/>
                  <a:gd name="connsiteY311" fmla="*/ 285270 h 957659"/>
                  <a:gd name="connsiteX312" fmla="*/ 6444485 w 7487769"/>
                  <a:gd name="connsiteY312" fmla="*/ 304198 h 957659"/>
                  <a:gd name="connsiteX313" fmla="*/ 6432316 w 7487769"/>
                  <a:gd name="connsiteY313" fmla="*/ 309605 h 957659"/>
                  <a:gd name="connsiteX314" fmla="*/ 6392208 w 7487769"/>
                  <a:gd name="connsiteY314" fmla="*/ 329435 h 957659"/>
                  <a:gd name="connsiteX315" fmla="*/ 6381842 w 7487769"/>
                  <a:gd name="connsiteY315" fmla="*/ 334392 h 957659"/>
                  <a:gd name="connsiteX316" fmla="*/ 6336776 w 7487769"/>
                  <a:gd name="connsiteY316" fmla="*/ 354221 h 957659"/>
                  <a:gd name="connsiteX317" fmla="*/ 6331819 w 7487769"/>
                  <a:gd name="connsiteY317" fmla="*/ 356475 h 957659"/>
                  <a:gd name="connsiteX318" fmla="*/ 6281344 w 7487769"/>
                  <a:gd name="connsiteY318" fmla="*/ 376755 h 957659"/>
                  <a:gd name="connsiteX319" fmla="*/ 6274134 w 7487769"/>
                  <a:gd name="connsiteY319" fmla="*/ 379458 h 957659"/>
                  <a:gd name="connsiteX320" fmla="*/ 6231321 w 7487769"/>
                  <a:gd name="connsiteY320" fmla="*/ 396133 h 957659"/>
                  <a:gd name="connsiteX321" fmla="*/ 6205183 w 7487769"/>
                  <a:gd name="connsiteY321" fmla="*/ 404695 h 957659"/>
                  <a:gd name="connsiteX322" fmla="*/ 6180847 w 7487769"/>
                  <a:gd name="connsiteY322" fmla="*/ 412357 h 957659"/>
                  <a:gd name="connsiteX323" fmla="*/ 6130822 w 7487769"/>
                  <a:gd name="connsiteY323" fmla="*/ 424074 h 957659"/>
                  <a:gd name="connsiteX324" fmla="*/ 6090263 w 7487769"/>
                  <a:gd name="connsiteY324" fmla="*/ 429933 h 957659"/>
                  <a:gd name="connsiteX325" fmla="*/ 6080348 w 7487769"/>
                  <a:gd name="connsiteY325" fmla="*/ 431285 h 957659"/>
                  <a:gd name="connsiteX326" fmla="*/ 6030325 w 7487769"/>
                  <a:gd name="connsiteY326" fmla="*/ 432186 h 957659"/>
                  <a:gd name="connsiteX327" fmla="*/ 6012749 w 7487769"/>
                  <a:gd name="connsiteY327" fmla="*/ 429933 h 957659"/>
                  <a:gd name="connsiteX328" fmla="*/ 5979851 w 7487769"/>
                  <a:gd name="connsiteY328" fmla="*/ 424976 h 957659"/>
                  <a:gd name="connsiteX329" fmla="*/ 5929827 w 7487769"/>
                  <a:gd name="connsiteY329" fmla="*/ 409202 h 957659"/>
                  <a:gd name="connsiteX330" fmla="*/ 5920363 w 7487769"/>
                  <a:gd name="connsiteY330" fmla="*/ 404695 h 957659"/>
                  <a:gd name="connsiteX331" fmla="*/ 5879353 w 7487769"/>
                  <a:gd name="connsiteY331" fmla="*/ 385317 h 957659"/>
                  <a:gd name="connsiteX332" fmla="*/ 5870790 w 7487769"/>
                  <a:gd name="connsiteY332" fmla="*/ 379458 h 957659"/>
                  <a:gd name="connsiteX333" fmla="*/ 5832034 w 7487769"/>
                  <a:gd name="connsiteY333" fmla="*/ 354221 h 957659"/>
                  <a:gd name="connsiteX334" fmla="*/ 5829328 w 7487769"/>
                  <a:gd name="connsiteY334" fmla="*/ 352419 h 957659"/>
                  <a:gd name="connsiteX335" fmla="*/ 5799586 w 7487769"/>
                  <a:gd name="connsiteY335" fmla="*/ 329435 h 957659"/>
                  <a:gd name="connsiteX336" fmla="*/ 5778854 w 7487769"/>
                  <a:gd name="connsiteY336" fmla="*/ 313662 h 957659"/>
                  <a:gd name="connsiteX337" fmla="*/ 5767588 w 7487769"/>
                  <a:gd name="connsiteY337" fmla="*/ 304198 h 957659"/>
                  <a:gd name="connsiteX338" fmla="*/ 5738746 w 7487769"/>
                  <a:gd name="connsiteY338" fmla="*/ 278961 h 957659"/>
                  <a:gd name="connsiteX339" fmla="*/ 5728831 w 7487769"/>
                  <a:gd name="connsiteY339" fmla="*/ 270398 h 957659"/>
                  <a:gd name="connsiteX340" fmla="*/ 5710354 w 7487769"/>
                  <a:gd name="connsiteY340" fmla="*/ 253723 h 957659"/>
                  <a:gd name="connsiteX341" fmla="*/ 5682413 w 7487769"/>
                  <a:gd name="connsiteY341" fmla="*/ 228937 h 957659"/>
                  <a:gd name="connsiteX342" fmla="*/ 5678357 w 7487769"/>
                  <a:gd name="connsiteY342" fmla="*/ 225332 h 957659"/>
                  <a:gd name="connsiteX343" fmla="*/ 5653570 w 7487769"/>
                  <a:gd name="connsiteY343" fmla="*/ 203700 h 957659"/>
                  <a:gd name="connsiteX344" fmla="*/ 5628333 w 7487769"/>
                  <a:gd name="connsiteY344" fmla="*/ 180716 h 957659"/>
                  <a:gd name="connsiteX345" fmla="*/ 5625629 w 7487769"/>
                  <a:gd name="connsiteY345" fmla="*/ 178463 h 957659"/>
                  <a:gd name="connsiteX346" fmla="*/ 5596787 w 7487769"/>
                  <a:gd name="connsiteY346" fmla="*/ 153226 h 957659"/>
                  <a:gd name="connsiteX347" fmla="*/ 5577859 w 7487769"/>
                  <a:gd name="connsiteY347" fmla="*/ 137903 h 957659"/>
                  <a:gd name="connsiteX348" fmla="*/ 5564789 w 7487769"/>
                  <a:gd name="connsiteY348" fmla="*/ 128439 h 957659"/>
                  <a:gd name="connsiteX349" fmla="*/ 5531441 w 7487769"/>
                  <a:gd name="connsiteY349" fmla="*/ 103202 h 957659"/>
                  <a:gd name="connsiteX350" fmla="*/ 5527836 w 7487769"/>
                  <a:gd name="connsiteY350" fmla="*/ 100498 h 957659"/>
                  <a:gd name="connsiteX351" fmla="*/ 5489979 w 7487769"/>
                  <a:gd name="connsiteY351" fmla="*/ 77965 h 957659"/>
                  <a:gd name="connsiteX352" fmla="*/ 5477360 w 7487769"/>
                  <a:gd name="connsiteY352" fmla="*/ 70754 h 957659"/>
                  <a:gd name="connsiteX353" fmla="*/ 5431844 w 7487769"/>
                  <a:gd name="connsiteY353" fmla="*/ 52728 h 957659"/>
                  <a:gd name="connsiteX354" fmla="*/ 5427337 w 7487769"/>
                  <a:gd name="connsiteY354" fmla="*/ 50925 h 957659"/>
                  <a:gd name="connsiteX355" fmla="*/ 5376863 w 7487769"/>
                  <a:gd name="connsiteY355" fmla="*/ 43264 h 957659"/>
                  <a:gd name="connsiteX356" fmla="*/ 5326839 w 7487769"/>
                  <a:gd name="connsiteY356" fmla="*/ 48221 h 957659"/>
                  <a:gd name="connsiteX357" fmla="*/ 5314672 w 7487769"/>
                  <a:gd name="connsiteY357" fmla="*/ 52728 h 957659"/>
                  <a:gd name="connsiteX358" fmla="*/ 5276365 w 7487769"/>
                  <a:gd name="connsiteY358" fmla="*/ 68501 h 957659"/>
                  <a:gd name="connsiteX359" fmla="*/ 5262395 w 7487769"/>
                  <a:gd name="connsiteY359" fmla="*/ 77965 h 957659"/>
                  <a:gd name="connsiteX360" fmla="*/ 5226342 w 7487769"/>
                  <a:gd name="connsiteY360" fmla="*/ 102300 h 957659"/>
                  <a:gd name="connsiteX361" fmla="*/ 5225440 w 7487769"/>
                  <a:gd name="connsiteY361" fmla="*/ 103202 h 957659"/>
                  <a:gd name="connsiteX362" fmla="*/ 5197499 w 7487769"/>
                  <a:gd name="connsiteY362" fmla="*/ 128439 h 957659"/>
                  <a:gd name="connsiteX363" fmla="*/ 5175867 w 7487769"/>
                  <a:gd name="connsiteY363" fmla="*/ 147818 h 957659"/>
                  <a:gd name="connsiteX364" fmla="*/ 5170459 w 7487769"/>
                  <a:gd name="connsiteY364" fmla="*/ 153226 h 957659"/>
                  <a:gd name="connsiteX365" fmla="*/ 5147025 w 7487769"/>
                  <a:gd name="connsiteY365" fmla="*/ 178463 h 957659"/>
                  <a:gd name="connsiteX366" fmla="*/ 5125844 w 7487769"/>
                  <a:gd name="connsiteY366" fmla="*/ 202348 h 957659"/>
                  <a:gd name="connsiteX367" fmla="*/ 5124492 w 7487769"/>
                  <a:gd name="connsiteY367" fmla="*/ 203700 h 957659"/>
                  <a:gd name="connsiteX368" fmla="*/ 5101959 w 7487769"/>
                  <a:gd name="connsiteY368" fmla="*/ 228937 h 957659"/>
                  <a:gd name="connsiteX369" fmla="*/ 5080777 w 7487769"/>
                  <a:gd name="connsiteY369" fmla="*/ 253723 h 957659"/>
                  <a:gd name="connsiteX370" fmla="*/ 5075370 w 7487769"/>
                  <a:gd name="connsiteY370" fmla="*/ 260483 h 957659"/>
                  <a:gd name="connsiteX371" fmla="*/ 5059145 w 7487769"/>
                  <a:gd name="connsiteY371" fmla="*/ 278961 h 957659"/>
                  <a:gd name="connsiteX372" fmla="*/ 5037063 w 7487769"/>
                  <a:gd name="connsiteY372" fmla="*/ 304198 h 957659"/>
                  <a:gd name="connsiteX373" fmla="*/ 5025345 w 7487769"/>
                  <a:gd name="connsiteY373" fmla="*/ 317717 h 957659"/>
                  <a:gd name="connsiteX374" fmla="*/ 5014079 w 7487769"/>
                  <a:gd name="connsiteY374" fmla="*/ 329435 h 957659"/>
                  <a:gd name="connsiteX375" fmla="*/ 4989744 w 7487769"/>
                  <a:gd name="connsiteY375" fmla="*/ 354221 h 957659"/>
                  <a:gd name="connsiteX376" fmla="*/ 4974871 w 7487769"/>
                  <a:gd name="connsiteY376" fmla="*/ 369995 h 957659"/>
                  <a:gd name="connsiteX377" fmla="*/ 4963605 w 7487769"/>
                  <a:gd name="connsiteY377" fmla="*/ 379458 h 957659"/>
                  <a:gd name="connsiteX378" fmla="*/ 4934312 w 7487769"/>
                  <a:gd name="connsiteY378" fmla="*/ 404695 h 957659"/>
                  <a:gd name="connsiteX379" fmla="*/ 4924848 w 7487769"/>
                  <a:gd name="connsiteY379" fmla="*/ 413258 h 957659"/>
                  <a:gd name="connsiteX380" fmla="*/ 4899160 w 7487769"/>
                  <a:gd name="connsiteY380" fmla="*/ 429933 h 957659"/>
                  <a:gd name="connsiteX381" fmla="*/ 4874374 w 7487769"/>
                  <a:gd name="connsiteY381" fmla="*/ 446157 h 957659"/>
                  <a:gd name="connsiteX382" fmla="*/ 4853193 w 7487769"/>
                  <a:gd name="connsiteY382" fmla="*/ 454719 h 957659"/>
                  <a:gd name="connsiteX383" fmla="*/ 4824350 w 7487769"/>
                  <a:gd name="connsiteY383" fmla="*/ 466887 h 957659"/>
                  <a:gd name="connsiteX384" fmla="*/ 4773876 w 7487769"/>
                  <a:gd name="connsiteY384" fmla="*/ 477703 h 957659"/>
                  <a:gd name="connsiteX385" fmla="*/ 4723851 w 7487769"/>
                  <a:gd name="connsiteY385" fmla="*/ 479506 h 957659"/>
                  <a:gd name="connsiteX386" fmla="*/ 4673377 w 7487769"/>
                  <a:gd name="connsiteY386" fmla="*/ 477252 h 957659"/>
                  <a:gd name="connsiteX387" fmla="*/ 4623354 w 7487769"/>
                  <a:gd name="connsiteY387" fmla="*/ 470493 h 957659"/>
                  <a:gd name="connsiteX388" fmla="*/ 4572880 w 7487769"/>
                  <a:gd name="connsiteY388" fmla="*/ 463282 h 957659"/>
                  <a:gd name="connsiteX389" fmla="*/ 4526462 w 7487769"/>
                  <a:gd name="connsiteY389" fmla="*/ 454719 h 957659"/>
                  <a:gd name="connsiteX390" fmla="*/ 4522856 w 7487769"/>
                  <a:gd name="connsiteY390" fmla="*/ 454269 h 957659"/>
                  <a:gd name="connsiteX391" fmla="*/ 4472382 w 7487769"/>
                  <a:gd name="connsiteY391" fmla="*/ 444804 h 957659"/>
                  <a:gd name="connsiteX392" fmla="*/ 4422358 w 7487769"/>
                  <a:gd name="connsiteY392" fmla="*/ 433989 h 957659"/>
                  <a:gd name="connsiteX393" fmla="*/ 4404331 w 7487769"/>
                  <a:gd name="connsiteY393" fmla="*/ 429933 h 957659"/>
                  <a:gd name="connsiteX394" fmla="*/ 4371884 w 7487769"/>
                  <a:gd name="connsiteY394" fmla="*/ 421821 h 957659"/>
                  <a:gd name="connsiteX395" fmla="*/ 4321861 w 7487769"/>
                  <a:gd name="connsiteY395" fmla="*/ 409202 h 957659"/>
                  <a:gd name="connsiteX396" fmla="*/ 4303834 w 7487769"/>
                  <a:gd name="connsiteY396" fmla="*/ 404695 h 957659"/>
                  <a:gd name="connsiteX397" fmla="*/ 4271387 w 7487769"/>
                  <a:gd name="connsiteY397" fmla="*/ 396584 h 957659"/>
                  <a:gd name="connsiteX398" fmla="*/ 4221362 w 7487769"/>
                  <a:gd name="connsiteY398" fmla="*/ 384867 h 957659"/>
                  <a:gd name="connsiteX399" fmla="*/ 4191618 w 7487769"/>
                  <a:gd name="connsiteY399" fmla="*/ 379458 h 957659"/>
                  <a:gd name="connsiteX400" fmla="*/ 4170888 w 7487769"/>
                  <a:gd name="connsiteY400" fmla="*/ 375853 h 957659"/>
                  <a:gd name="connsiteX401" fmla="*/ 4120865 w 7487769"/>
                  <a:gd name="connsiteY401" fmla="*/ 368643 h 957659"/>
                  <a:gd name="connsiteX402" fmla="*/ 4070390 w 7487769"/>
                  <a:gd name="connsiteY402" fmla="*/ 363685 h 957659"/>
                  <a:gd name="connsiteX403" fmla="*/ 4020367 w 7487769"/>
                  <a:gd name="connsiteY403" fmla="*/ 358277 h 957659"/>
                  <a:gd name="connsiteX404" fmla="*/ 3992875 w 7487769"/>
                  <a:gd name="connsiteY404" fmla="*/ 354221 h 957659"/>
                  <a:gd name="connsiteX405" fmla="*/ 3969893 w 7487769"/>
                  <a:gd name="connsiteY405" fmla="*/ 351067 h 957659"/>
                  <a:gd name="connsiteX406" fmla="*/ 3919868 w 7487769"/>
                  <a:gd name="connsiteY406" fmla="*/ 342053 h 957659"/>
                  <a:gd name="connsiteX407" fmla="*/ 3877957 w 7487769"/>
                  <a:gd name="connsiteY407" fmla="*/ 329435 h 957659"/>
                  <a:gd name="connsiteX408" fmla="*/ 3869394 w 7487769"/>
                  <a:gd name="connsiteY408" fmla="*/ 326731 h 957659"/>
                  <a:gd name="connsiteX409" fmla="*/ 3819371 w 7487769"/>
                  <a:gd name="connsiteY409" fmla="*/ 306451 h 957659"/>
                  <a:gd name="connsiteX410" fmla="*/ 3814413 w 7487769"/>
                  <a:gd name="connsiteY410" fmla="*/ 304198 h 957659"/>
                  <a:gd name="connsiteX411" fmla="*/ 3768896 w 7487769"/>
                  <a:gd name="connsiteY411" fmla="*/ 283017 h 957659"/>
                  <a:gd name="connsiteX412" fmla="*/ 3761235 w 7487769"/>
                  <a:gd name="connsiteY412" fmla="*/ 278961 h 957659"/>
                  <a:gd name="connsiteX413" fmla="*/ 3718873 w 7487769"/>
                  <a:gd name="connsiteY413" fmla="*/ 257329 h 957659"/>
                  <a:gd name="connsiteX414" fmla="*/ 3712113 w 7487769"/>
                  <a:gd name="connsiteY414" fmla="*/ 253723 h 957659"/>
                  <a:gd name="connsiteX415" fmla="*/ 3668399 w 7487769"/>
                  <a:gd name="connsiteY415" fmla="*/ 232092 h 957659"/>
                  <a:gd name="connsiteX416" fmla="*/ 3660737 w 7487769"/>
                  <a:gd name="connsiteY416" fmla="*/ 228937 h 957659"/>
                  <a:gd name="connsiteX417" fmla="*/ 3618374 w 7487769"/>
                  <a:gd name="connsiteY417" fmla="*/ 209559 h 957659"/>
                  <a:gd name="connsiteX418" fmla="*/ 3601250 w 7487769"/>
                  <a:gd name="connsiteY418" fmla="*/ 203700 h 957659"/>
                  <a:gd name="connsiteX419" fmla="*/ 3567900 w 7487769"/>
                  <a:gd name="connsiteY419" fmla="*/ 192433 h 957659"/>
                  <a:gd name="connsiteX420" fmla="*/ 3517877 w 7487769"/>
                  <a:gd name="connsiteY420" fmla="*/ 183871 h 957659"/>
                  <a:gd name="connsiteX421" fmla="*/ 3467403 w 7487769"/>
                  <a:gd name="connsiteY421" fmla="*/ 182068 h 957659"/>
                  <a:gd name="connsiteX422" fmla="*/ 3417379 w 7487769"/>
                  <a:gd name="connsiteY422" fmla="*/ 187927 h 957659"/>
                  <a:gd name="connsiteX423" fmla="*/ 3366905 w 7487769"/>
                  <a:gd name="connsiteY423" fmla="*/ 199644 h 957659"/>
                  <a:gd name="connsiteX424" fmla="*/ 3354286 w 7487769"/>
                  <a:gd name="connsiteY424" fmla="*/ 203700 h 957659"/>
                  <a:gd name="connsiteX425" fmla="*/ 3316881 w 7487769"/>
                  <a:gd name="connsiteY425" fmla="*/ 214966 h 957659"/>
                  <a:gd name="connsiteX426" fmla="*/ 3277673 w 7487769"/>
                  <a:gd name="connsiteY426" fmla="*/ 228937 h 957659"/>
                  <a:gd name="connsiteX427" fmla="*/ 3266407 w 7487769"/>
                  <a:gd name="connsiteY427" fmla="*/ 232542 h 957659"/>
                  <a:gd name="connsiteX428" fmla="*/ 3216384 w 7487769"/>
                  <a:gd name="connsiteY428" fmla="*/ 251019 h 957659"/>
                  <a:gd name="connsiteX429" fmla="*/ 3206920 w 7487769"/>
                  <a:gd name="connsiteY429" fmla="*/ 253723 h 957659"/>
                  <a:gd name="connsiteX430" fmla="*/ 3165909 w 7487769"/>
                  <a:gd name="connsiteY430" fmla="*/ 266793 h 957659"/>
                  <a:gd name="connsiteX431" fmla="*/ 3115885 w 7487769"/>
                  <a:gd name="connsiteY431" fmla="*/ 278510 h 957659"/>
                  <a:gd name="connsiteX432" fmla="*/ 3112730 w 7487769"/>
                  <a:gd name="connsiteY432" fmla="*/ 278961 h 957659"/>
                  <a:gd name="connsiteX433" fmla="*/ 3065411 w 7487769"/>
                  <a:gd name="connsiteY433" fmla="*/ 285270 h 957659"/>
                  <a:gd name="connsiteX434" fmla="*/ 3014937 w 7487769"/>
                  <a:gd name="connsiteY434" fmla="*/ 284819 h 957659"/>
                  <a:gd name="connsiteX435" fmla="*/ 2976179 w 7487769"/>
                  <a:gd name="connsiteY435" fmla="*/ 278961 h 957659"/>
                  <a:gd name="connsiteX436" fmla="*/ 2964913 w 7487769"/>
                  <a:gd name="connsiteY436" fmla="*/ 277608 h 957659"/>
                  <a:gd name="connsiteX437" fmla="*/ 2914439 w 7487769"/>
                  <a:gd name="connsiteY437" fmla="*/ 263638 h 957659"/>
                  <a:gd name="connsiteX438" fmla="*/ 2891005 w 7487769"/>
                  <a:gd name="connsiteY438" fmla="*/ 253723 h 957659"/>
                  <a:gd name="connsiteX439" fmla="*/ 2864416 w 7487769"/>
                  <a:gd name="connsiteY439" fmla="*/ 243358 h 957659"/>
                  <a:gd name="connsiteX440" fmla="*/ 2834672 w 7487769"/>
                  <a:gd name="connsiteY440" fmla="*/ 228937 h 957659"/>
                  <a:gd name="connsiteX441" fmla="*/ 2813942 w 7487769"/>
                  <a:gd name="connsiteY441" fmla="*/ 218572 h 957659"/>
                  <a:gd name="connsiteX442" fmla="*/ 2786450 w 7487769"/>
                  <a:gd name="connsiteY442" fmla="*/ 203700 h 957659"/>
                  <a:gd name="connsiteX443" fmla="*/ 2763917 w 7487769"/>
                  <a:gd name="connsiteY443" fmla="*/ 191983 h 957659"/>
                  <a:gd name="connsiteX444" fmla="*/ 2739131 w 7487769"/>
                  <a:gd name="connsiteY444" fmla="*/ 178463 h 957659"/>
                  <a:gd name="connsiteX445" fmla="*/ 2713443 w 7487769"/>
                  <a:gd name="connsiteY445" fmla="*/ 164492 h 957659"/>
                  <a:gd name="connsiteX446" fmla="*/ 2691811 w 7487769"/>
                  <a:gd name="connsiteY446" fmla="*/ 153226 h 957659"/>
                  <a:gd name="connsiteX447" fmla="*/ 2663419 w 7487769"/>
                  <a:gd name="connsiteY447" fmla="*/ 137903 h 957659"/>
                  <a:gd name="connsiteX448" fmla="*/ 2642689 w 7487769"/>
                  <a:gd name="connsiteY448" fmla="*/ 128439 h 957659"/>
                  <a:gd name="connsiteX449" fmla="*/ 2612945 w 7487769"/>
                  <a:gd name="connsiteY449" fmla="*/ 114919 h 957659"/>
                  <a:gd name="connsiteX450" fmla="*/ 2587258 w 7487769"/>
                  <a:gd name="connsiteY450" fmla="*/ 103202 h 957659"/>
                  <a:gd name="connsiteX451" fmla="*/ 2562922 w 7487769"/>
                  <a:gd name="connsiteY451" fmla="*/ 92386 h 957659"/>
                  <a:gd name="connsiteX452" fmla="*/ 2524615 w 7487769"/>
                  <a:gd name="connsiteY452" fmla="*/ 77965 h 957659"/>
                  <a:gd name="connsiteX453" fmla="*/ 2512448 w 7487769"/>
                  <a:gd name="connsiteY453" fmla="*/ 73458 h 957659"/>
                  <a:gd name="connsiteX454" fmla="*/ 2462423 w 7487769"/>
                  <a:gd name="connsiteY454" fmla="*/ 54530 h 957659"/>
                  <a:gd name="connsiteX455" fmla="*/ 2457467 w 7487769"/>
                  <a:gd name="connsiteY455" fmla="*/ 52728 h 957659"/>
                  <a:gd name="connsiteX456" fmla="*/ 2411949 w 7487769"/>
                  <a:gd name="connsiteY456" fmla="*/ 36954 h 957659"/>
                  <a:gd name="connsiteX457" fmla="*/ 2382205 w 7487769"/>
                  <a:gd name="connsiteY457" fmla="*/ 27941 h 957659"/>
                  <a:gd name="connsiteX458" fmla="*/ 2361926 w 7487769"/>
                  <a:gd name="connsiteY458" fmla="*/ 21632 h 957659"/>
                  <a:gd name="connsiteX459" fmla="*/ 2311451 w 7487769"/>
                  <a:gd name="connsiteY459" fmla="*/ 9013 h 957659"/>
                  <a:gd name="connsiteX460" fmla="*/ 2276299 w 7487769"/>
                  <a:gd name="connsiteY460" fmla="*/ 2704 h 957659"/>
                  <a:gd name="connsiteX461" fmla="*/ 2261428 w 7487769"/>
                  <a:gd name="connsiteY461" fmla="*/ 0 h 957659"/>
                  <a:gd name="connsiteX462" fmla="*/ 2210954 w 7487769"/>
                  <a:gd name="connsiteY462" fmla="*/ 451 h 957659"/>
                  <a:gd name="connsiteX463" fmla="*/ 2196532 w 7487769"/>
                  <a:gd name="connsiteY463" fmla="*/ 2704 h 957659"/>
                  <a:gd name="connsiteX464" fmla="*/ 2160930 w 7487769"/>
                  <a:gd name="connsiteY464" fmla="*/ 8112 h 957659"/>
                  <a:gd name="connsiteX465" fmla="*/ 2110456 w 7487769"/>
                  <a:gd name="connsiteY465" fmla="*/ 26139 h 957659"/>
                  <a:gd name="connsiteX466" fmla="*/ 2108203 w 7487769"/>
                  <a:gd name="connsiteY466" fmla="*/ 27941 h 957659"/>
                  <a:gd name="connsiteX467" fmla="*/ 2065389 w 7487769"/>
                  <a:gd name="connsiteY467" fmla="*/ 52728 h 957659"/>
                  <a:gd name="connsiteX468" fmla="*/ 2060433 w 7487769"/>
                  <a:gd name="connsiteY468" fmla="*/ 55882 h 957659"/>
                  <a:gd name="connsiteX469" fmla="*/ 2032490 w 7487769"/>
                  <a:gd name="connsiteY469" fmla="*/ 77965 h 957659"/>
                  <a:gd name="connsiteX470" fmla="*/ 2009957 w 7487769"/>
                  <a:gd name="connsiteY470" fmla="*/ 95540 h 957659"/>
                  <a:gd name="connsiteX471" fmla="*/ 2001845 w 7487769"/>
                  <a:gd name="connsiteY471" fmla="*/ 103202 h 957659"/>
                  <a:gd name="connsiteX472" fmla="*/ 1973453 w 7487769"/>
                  <a:gd name="connsiteY472" fmla="*/ 128439 h 957659"/>
                  <a:gd name="connsiteX473" fmla="*/ 1959934 w 7487769"/>
                  <a:gd name="connsiteY473" fmla="*/ 140607 h 957659"/>
                  <a:gd name="connsiteX474" fmla="*/ 1946415 w 7487769"/>
                  <a:gd name="connsiteY474" fmla="*/ 153226 h 957659"/>
                  <a:gd name="connsiteX475" fmla="*/ 1920276 w 7487769"/>
                  <a:gd name="connsiteY475" fmla="*/ 178463 h 957659"/>
                  <a:gd name="connsiteX476" fmla="*/ 1909460 w 7487769"/>
                  <a:gd name="connsiteY476" fmla="*/ 188828 h 957659"/>
                  <a:gd name="connsiteX477" fmla="*/ 1894587 w 7487769"/>
                  <a:gd name="connsiteY477" fmla="*/ 203700 h 957659"/>
                  <a:gd name="connsiteX478" fmla="*/ 1869350 w 7487769"/>
                  <a:gd name="connsiteY478" fmla="*/ 228937 h 957659"/>
                  <a:gd name="connsiteX479" fmla="*/ 1859436 w 7487769"/>
                  <a:gd name="connsiteY479" fmla="*/ 238401 h 957659"/>
                  <a:gd name="connsiteX480" fmla="*/ 1841409 w 7487769"/>
                  <a:gd name="connsiteY480" fmla="*/ 253723 h 957659"/>
                  <a:gd name="connsiteX481" fmla="*/ 1814369 w 7487769"/>
                  <a:gd name="connsiteY481" fmla="*/ 278961 h 957659"/>
                  <a:gd name="connsiteX482" fmla="*/ 1808962 w 7487769"/>
                  <a:gd name="connsiteY482" fmla="*/ 283467 h 957659"/>
                  <a:gd name="connsiteX483" fmla="*/ 1781922 w 7487769"/>
                  <a:gd name="connsiteY483" fmla="*/ 304198 h 957659"/>
                  <a:gd name="connsiteX484" fmla="*/ 1758939 w 7487769"/>
                  <a:gd name="connsiteY484" fmla="*/ 321774 h 957659"/>
                  <a:gd name="connsiteX485" fmla="*/ 1747672 w 7487769"/>
                  <a:gd name="connsiteY485" fmla="*/ 329435 h 957659"/>
                  <a:gd name="connsiteX486" fmla="*/ 1709817 w 7487769"/>
                  <a:gd name="connsiteY486" fmla="*/ 354221 h 957659"/>
                  <a:gd name="connsiteX487" fmla="*/ 1708465 w 7487769"/>
                  <a:gd name="connsiteY487" fmla="*/ 355123 h 957659"/>
                  <a:gd name="connsiteX488" fmla="*/ 1661595 w 7487769"/>
                  <a:gd name="connsiteY488" fmla="*/ 379458 h 957659"/>
                  <a:gd name="connsiteX489" fmla="*/ 1658440 w 7487769"/>
                  <a:gd name="connsiteY489" fmla="*/ 381261 h 957659"/>
                  <a:gd name="connsiteX490" fmla="*/ 1607966 w 7487769"/>
                  <a:gd name="connsiteY490" fmla="*/ 403794 h 957659"/>
                  <a:gd name="connsiteX491" fmla="*/ 1606163 w 7487769"/>
                  <a:gd name="connsiteY491" fmla="*/ 404695 h 957659"/>
                  <a:gd name="connsiteX492" fmla="*/ 1557942 w 7487769"/>
                  <a:gd name="connsiteY492" fmla="*/ 424074 h 957659"/>
                  <a:gd name="connsiteX493" fmla="*/ 1543522 w 7487769"/>
                  <a:gd name="connsiteY493" fmla="*/ 429933 h 957659"/>
                  <a:gd name="connsiteX494" fmla="*/ 1507468 w 7487769"/>
                  <a:gd name="connsiteY494" fmla="*/ 443453 h 957659"/>
                  <a:gd name="connsiteX495" fmla="*/ 1479527 w 7487769"/>
                  <a:gd name="connsiteY495" fmla="*/ 454719 h 957659"/>
                  <a:gd name="connsiteX496" fmla="*/ 1457445 w 7487769"/>
                  <a:gd name="connsiteY496" fmla="*/ 464634 h 957659"/>
                  <a:gd name="connsiteX497" fmla="*/ 1426349 w 7487769"/>
                  <a:gd name="connsiteY497" fmla="*/ 479956 h 957659"/>
                  <a:gd name="connsiteX498" fmla="*/ 1406971 w 7487769"/>
                  <a:gd name="connsiteY498" fmla="*/ 488970 h 957659"/>
                  <a:gd name="connsiteX499" fmla="*/ 1373621 w 7487769"/>
                  <a:gd name="connsiteY499" fmla="*/ 505194 h 957659"/>
                  <a:gd name="connsiteX500" fmla="*/ 1356946 w 7487769"/>
                  <a:gd name="connsiteY500" fmla="*/ 513756 h 957659"/>
                  <a:gd name="connsiteX501" fmla="*/ 1323147 w 7487769"/>
                  <a:gd name="connsiteY501" fmla="*/ 530431 h 957659"/>
                  <a:gd name="connsiteX502" fmla="*/ 1306472 w 7487769"/>
                  <a:gd name="connsiteY502" fmla="*/ 538543 h 957659"/>
                  <a:gd name="connsiteX503" fmla="*/ 1268617 w 7487769"/>
                  <a:gd name="connsiteY503" fmla="*/ 555217 h 957659"/>
                  <a:gd name="connsiteX504" fmla="*/ 1256448 w 7487769"/>
                  <a:gd name="connsiteY504" fmla="*/ 561076 h 957659"/>
                  <a:gd name="connsiteX505" fmla="*/ 1207777 w 7487769"/>
                  <a:gd name="connsiteY505" fmla="*/ 580454 h 957659"/>
                  <a:gd name="connsiteX506" fmla="*/ 1205974 w 7487769"/>
                  <a:gd name="connsiteY506" fmla="*/ 581356 h 957659"/>
                  <a:gd name="connsiteX507" fmla="*/ 1155951 w 7487769"/>
                  <a:gd name="connsiteY507" fmla="*/ 597580 h 957659"/>
                  <a:gd name="connsiteX508" fmla="*/ 1126658 w 7487769"/>
                  <a:gd name="connsiteY508" fmla="*/ 605692 h 957659"/>
                  <a:gd name="connsiteX509" fmla="*/ 1105477 w 7487769"/>
                  <a:gd name="connsiteY509" fmla="*/ 611550 h 957659"/>
                  <a:gd name="connsiteX510" fmla="*/ 1055453 w 7487769"/>
                  <a:gd name="connsiteY510" fmla="*/ 623718 h 957659"/>
                  <a:gd name="connsiteX511" fmla="*/ 1030667 w 7487769"/>
                  <a:gd name="connsiteY511" fmla="*/ 630929 h 957659"/>
                  <a:gd name="connsiteX512" fmla="*/ 1004979 w 7487769"/>
                  <a:gd name="connsiteY512" fmla="*/ 637689 h 957659"/>
                  <a:gd name="connsiteX513" fmla="*/ 954956 w 7487769"/>
                  <a:gd name="connsiteY513" fmla="*/ 653913 h 957659"/>
                  <a:gd name="connsiteX514" fmla="*/ 949998 w 7487769"/>
                  <a:gd name="connsiteY514" fmla="*/ 656166 h 957659"/>
                  <a:gd name="connsiteX515" fmla="*/ 904480 w 7487769"/>
                  <a:gd name="connsiteY515" fmla="*/ 675093 h 957659"/>
                  <a:gd name="connsiteX516" fmla="*/ 892764 w 7487769"/>
                  <a:gd name="connsiteY516" fmla="*/ 680952 h 957659"/>
                  <a:gd name="connsiteX517" fmla="*/ 854457 w 7487769"/>
                  <a:gd name="connsiteY517" fmla="*/ 701232 h 957659"/>
                  <a:gd name="connsiteX518" fmla="*/ 845894 w 7487769"/>
                  <a:gd name="connsiteY518" fmla="*/ 706189 h 957659"/>
                  <a:gd name="connsiteX519" fmla="*/ 804433 w 7487769"/>
                  <a:gd name="connsiteY519" fmla="*/ 731426 h 957659"/>
                  <a:gd name="connsiteX520" fmla="*/ 803983 w 7487769"/>
                  <a:gd name="connsiteY520" fmla="*/ 731426 h 957659"/>
                  <a:gd name="connsiteX521" fmla="*/ 763424 w 7487769"/>
                  <a:gd name="connsiteY521" fmla="*/ 756664 h 957659"/>
                  <a:gd name="connsiteX522" fmla="*/ 753959 w 7487769"/>
                  <a:gd name="connsiteY522" fmla="*/ 762522 h 957659"/>
                  <a:gd name="connsiteX523" fmla="*/ 720610 w 7487769"/>
                  <a:gd name="connsiteY523" fmla="*/ 781450 h 957659"/>
                  <a:gd name="connsiteX524" fmla="*/ 703485 w 7487769"/>
                  <a:gd name="connsiteY524" fmla="*/ 791815 h 957659"/>
                  <a:gd name="connsiteX525" fmla="*/ 672840 w 7487769"/>
                  <a:gd name="connsiteY525" fmla="*/ 806687 h 957659"/>
                  <a:gd name="connsiteX526" fmla="*/ 653462 w 7487769"/>
                  <a:gd name="connsiteY526" fmla="*/ 816151 h 957659"/>
                  <a:gd name="connsiteX527" fmla="*/ 602986 w 7487769"/>
                  <a:gd name="connsiteY527" fmla="*/ 829671 h 957659"/>
                  <a:gd name="connsiteX528" fmla="*/ 552963 w 7487769"/>
                  <a:gd name="connsiteY528" fmla="*/ 829671 h 957659"/>
                  <a:gd name="connsiteX529" fmla="*/ 502489 w 7487769"/>
                  <a:gd name="connsiteY529" fmla="*/ 815250 h 957659"/>
                  <a:gd name="connsiteX530" fmla="*/ 488969 w 7487769"/>
                  <a:gd name="connsiteY530" fmla="*/ 806687 h 957659"/>
                  <a:gd name="connsiteX531" fmla="*/ 452465 w 7487769"/>
                  <a:gd name="connsiteY531" fmla="*/ 781901 h 957659"/>
                  <a:gd name="connsiteX532" fmla="*/ 452015 w 7487769"/>
                  <a:gd name="connsiteY532" fmla="*/ 781450 h 957659"/>
                  <a:gd name="connsiteX533" fmla="*/ 425426 w 7487769"/>
                  <a:gd name="connsiteY533" fmla="*/ 756664 h 957659"/>
                  <a:gd name="connsiteX534" fmla="*/ 401991 w 7487769"/>
                  <a:gd name="connsiteY534" fmla="*/ 734131 h 957659"/>
                  <a:gd name="connsiteX535" fmla="*/ 399738 w 7487769"/>
                  <a:gd name="connsiteY535" fmla="*/ 731426 h 957659"/>
                  <a:gd name="connsiteX536" fmla="*/ 379909 w 7487769"/>
                  <a:gd name="connsiteY536" fmla="*/ 706189 h 957659"/>
                  <a:gd name="connsiteX537" fmla="*/ 359179 w 7487769"/>
                  <a:gd name="connsiteY537" fmla="*/ 680952 h 957659"/>
                  <a:gd name="connsiteX538" fmla="*/ 351968 w 7487769"/>
                  <a:gd name="connsiteY538" fmla="*/ 671939 h 957659"/>
                  <a:gd name="connsiteX539" fmla="*/ 340701 w 7487769"/>
                  <a:gd name="connsiteY539" fmla="*/ 656166 h 957659"/>
                  <a:gd name="connsiteX540" fmla="*/ 323576 w 7487769"/>
                  <a:gd name="connsiteY540" fmla="*/ 630929 h 957659"/>
                  <a:gd name="connsiteX541" fmla="*/ 305999 w 7487769"/>
                  <a:gd name="connsiteY541" fmla="*/ 605692 h 957659"/>
                  <a:gd name="connsiteX542" fmla="*/ 301494 w 7487769"/>
                  <a:gd name="connsiteY542" fmla="*/ 599382 h 957659"/>
                  <a:gd name="connsiteX543" fmla="*/ 289776 w 7487769"/>
                  <a:gd name="connsiteY543" fmla="*/ 580454 h 957659"/>
                  <a:gd name="connsiteX544" fmla="*/ 272651 w 7487769"/>
                  <a:gd name="connsiteY544" fmla="*/ 555217 h 957659"/>
                  <a:gd name="connsiteX545" fmla="*/ 255976 w 7487769"/>
                  <a:gd name="connsiteY545" fmla="*/ 530431 h 957659"/>
                  <a:gd name="connsiteX546" fmla="*/ 251469 w 7487769"/>
                  <a:gd name="connsiteY546" fmla="*/ 523220 h 957659"/>
                  <a:gd name="connsiteX547" fmla="*/ 239752 w 7487769"/>
                  <a:gd name="connsiteY547" fmla="*/ 505194 h 957659"/>
                  <a:gd name="connsiteX548" fmla="*/ 222628 w 7487769"/>
                  <a:gd name="connsiteY548" fmla="*/ 479956 h 957659"/>
                  <a:gd name="connsiteX549" fmla="*/ 205952 w 7487769"/>
                  <a:gd name="connsiteY549" fmla="*/ 454719 h 957659"/>
                  <a:gd name="connsiteX550" fmla="*/ 200995 w 7487769"/>
                  <a:gd name="connsiteY550" fmla="*/ 447509 h 957659"/>
                  <a:gd name="connsiteX551" fmla="*/ 187476 w 7487769"/>
                  <a:gd name="connsiteY551" fmla="*/ 429933 h 957659"/>
                  <a:gd name="connsiteX552" fmla="*/ 168548 w 7487769"/>
                  <a:gd name="connsiteY552" fmla="*/ 404695 h 957659"/>
                  <a:gd name="connsiteX553" fmla="*/ 150971 w 7487769"/>
                  <a:gd name="connsiteY553" fmla="*/ 380810 h 957659"/>
                  <a:gd name="connsiteX554" fmla="*/ 149619 w 7487769"/>
                  <a:gd name="connsiteY554" fmla="*/ 379458 h 957659"/>
                  <a:gd name="connsiteX555" fmla="*/ 125734 w 7487769"/>
                  <a:gd name="connsiteY555" fmla="*/ 354221 h 957659"/>
                  <a:gd name="connsiteX556" fmla="*/ 101399 w 7487769"/>
                  <a:gd name="connsiteY556" fmla="*/ 329435 h 957659"/>
                  <a:gd name="connsiteX557" fmla="*/ 100497 w 7487769"/>
                  <a:gd name="connsiteY557" fmla="*/ 328534 h 957659"/>
                  <a:gd name="connsiteX558" fmla="*/ 66697 w 7487769"/>
                  <a:gd name="connsiteY558" fmla="*/ 304198 h 957659"/>
                  <a:gd name="connsiteX559" fmla="*/ 50474 w 7487769"/>
                  <a:gd name="connsiteY559" fmla="*/ 292480 h 957659"/>
                  <a:gd name="connsiteX560" fmla="*/ 5408 w 7487769"/>
                  <a:gd name="connsiteY560" fmla="*/ 278961 h 957659"/>
                  <a:gd name="connsiteX561" fmla="*/ 0 w 7487769"/>
                  <a:gd name="connsiteY561" fmla="*/ 277608 h 957659"/>
                  <a:gd name="connsiteX562" fmla="*/ 0 w 7487769"/>
                  <a:gd name="connsiteY562" fmla="*/ 278961 h 957659"/>
                  <a:gd name="connsiteX563" fmla="*/ 0 w 7487769"/>
                  <a:gd name="connsiteY563" fmla="*/ 304198 h 957659"/>
                  <a:gd name="connsiteX564" fmla="*/ 0 w 7487769"/>
                  <a:gd name="connsiteY564" fmla="*/ 329435 h 957659"/>
                  <a:gd name="connsiteX565" fmla="*/ 0 w 7487769"/>
                  <a:gd name="connsiteY565" fmla="*/ 354221 h 957659"/>
                  <a:gd name="connsiteX566" fmla="*/ 0 w 7487769"/>
                  <a:gd name="connsiteY566" fmla="*/ 379458 h 957659"/>
                  <a:gd name="connsiteX567" fmla="*/ 0 w 7487769"/>
                  <a:gd name="connsiteY567" fmla="*/ 404695 h 957659"/>
                  <a:gd name="connsiteX568" fmla="*/ 0 w 7487769"/>
                  <a:gd name="connsiteY568" fmla="*/ 429933 h 957659"/>
                  <a:gd name="connsiteX569" fmla="*/ 0 w 7487769"/>
                  <a:gd name="connsiteY569" fmla="*/ 454719 h 957659"/>
                  <a:gd name="connsiteX570" fmla="*/ 0 w 7487769"/>
                  <a:gd name="connsiteY570" fmla="*/ 479956 h 957659"/>
                  <a:gd name="connsiteX571" fmla="*/ 0 w 7487769"/>
                  <a:gd name="connsiteY571" fmla="*/ 505194 h 957659"/>
                  <a:gd name="connsiteX572" fmla="*/ 0 w 7487769"/>
                  <a:gd name="connsiteY572" fmla="*/ 530431 h 957659"/>
                  <a:gd name="connsiteX573" fmla="*/ 0 w 7487769"/>
                  <a:gd name="connsiteY573" fmla="*/ 555217 h 957659"/>
                  <a:gd name="connsiteX574" fmla="*/ 0 w 7487769"/>
                  <a:gd name="connsiteY574" fmla="*/ 580454 h 957659"/>
                  <a:gd name="connsiteX575" fmla="*/ 0 w 7487769"/>
                  <a:gd name="connsiteY575" fmla="*/ 599833 h 957659"/>
                  <a:gd name="connsiteX576" fmla="*/ 19378 w 7487769"/>
                  <a:gd name="connsiteY576" fmla="*/ 605692 h 957659"/>
                  <a:gd name="connsiteX577" fmla="*/ 50474 w 7487769"/>
                  <a:gd name="connsiteY577" fmla="*/ 615155 h 957659"/>
                  <a:gd name="connsiteX578" fmla="*/ 72556 w 7487769"/>
                  <a:gd name="connsiteY578" fmla="*/ 630929 h 957659"/>
                  <a:gd name="connsiteX579" fmla="*/ 100497 w 7487769"/>
                  <a:gd name="connsiteY579" fmla="*/ 650758 h 957659"/>
                  <a:gd name="connsiteX580" fmla="*/ 105455 w 7487769"/>
                  <a:gd name="connsiteY580" fmla="*/ 656166 h 957659"/>
                  <a:gd name="connsiteX581" fmla="*/ 129790 w 7487769"/>
                  <a:gd name="connsiteY581" fmla="*/ 680952 h 957659"/>
                  <a:gd name="connsiteX582" fmla="*/ 150971 w 7487769"/>
                  <a:gd name="connsiteY582" fmla="*/ 703485 h 957659"/>
                  <a:gd name="connsiteX583" fmla="*/ 152774 w 7487769"/>
                  <a:gd name="connsiteY583" fmla="*/ 706189 h 957659"/>
                  <a:gd name="connsiteX584" fmla="*/ 171703 w 7487769"/>
                  <a:gd name="connsiteY584" fmla="*/ 731426 h 957659"/>
                  <a:gd name="connsiteX585" fmla="*/ 191081 w 7487769"/>
                  <a:gd name="connsiteY585" fmla="*/ 756664 h 957659"/>
                  <a:gd name="connsiteX586" fmla="*/ 200995 w 7487769"/>
                  <a:gd name="connsiteY586" fmla="*/ 769733 h 957659"/>
                  <a:gd name="connsiteX587" fmla="*/ 208656 w 7487769"/>
                  <a:gd name="connsiteY587" fmla="*/ 781450 h 957659"/>
                  <a:gd name="connsiteX588" fmla="*/ 225781 w 7487769"/>
                  <a:gd name="connsiteY588" fmla="*/ 806687 h 957659"/>
                  <a:gd name="connsiteX589" fmla="*/ 242456 w 7487769"/>
                  <a:gd name="connsiteY589" fmla="*/ 831924 h 957659"/>
                  <a:gd name="connsiteX590" fmla="*/ 251469 w 7487769"/>
                  <a:gd name="connsiteY590" fmla="*/ 844543 h 957659"/>
                  <a:gd name="connsiteX591" fmla="*/ 259581 w 7487769"/>
                  <a:gd name="connsiteY591" fmla="*/ 857161 h 957659"/>
                  <a:gd name="connsiteX592" fmla="*/ 275806 w 7487769"/>
                  <a:gd name="connsiteY592" fmla="*/ 881948 h 957659"/>
                  <a:gd name="connsiteX593" fmla="*/ 292480 w 7487769"/>
                  <a:gd name="connsiteY593" fmla="*/ 907185 h 957659"/>
                  <a:gd name="connsiteX594" fmla="*/ 301494 w 7487769"/>
                  <a:gd name="connsiteY594" fmla="*/ 921606 h 957659"/>
                  <a:gd name="connsiteX595" fmla="*/ 309154 w 7487769"/>
                  <a:gd name="connsiteY595" fmla="*/ 932422 h 957659"/>
                  <a:gd name="connsiteX596" fmla="*/ 326731 w 7487769"/>
                  <a:gd name="connsiteY596" fmla="*/ 957660 h 95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</a:cxnLst>
                <a:rect l="l" t="t" r="r" b="b"/>
                <a:pathLst>
                  <a:path w="7487769" h="957659">
                    <a:moveTo>
                      <a:pt x="351968" y="957660"/>
                    </a:moveTo>
                    <a:lnTo>
                      <a:pt x="401991" y="957660"/>
                    </a:lnTo>
                    <a:lnTo>
                      <a:pt x="452465" y="957660"/>
                    </a:lnTo>
                    <a:lnTo>
                      <a:pt x="502489" y="957660"/>
                    </a:lnTo>
                    <a:lnTo>
                      <a:pt x="552963" y="957660"/>
                    </a:lnTo>
                    <a:lnTo>
                      <a:pt x="602986" y="957660"/>
                    </a:lnTo>
                    <a:lnTo>
                      <a:pt x="653462" y="957660"/>
                    </a:lnTo>
                    <a:lnTo>
                      <a:pt x="703485" y="957660"/>
                    </a:lnTo>
                    <a:lnTo>
                      <a:pt x="753959" y="957660"/>
                    </a:lnTo>
                    <a:lnTo>
                      <a:pt x="803983" y="957660"/>
                    </a:lnTo>
                    <a:lnTo>
                      <a:pt x="854457" y="957660"/>
                    </a:lnTo>
                    <a:lnTo>
                      <a:pt x="904480" y="957660"/>
                    </a:lnTo>
                    <a:lnTo>
                      <a:pt x="954956" y="957660"/>
                    </a:lnTo>
                    <a:lnTo>
                      <a:pt x="1004979" y="957660"/>
                    </a:lnTo>
                    <a:lnTo>
                      <a:pt x="1013992" y="957660"/>
                    </a:lnTo>
                    <a:lnTo>
                      <a:pt x="1055453" y="946393"/>
                    </a:lnTo>
                    <a:lnTo>
                      <a:pt x="1105477" y="933774"/>
                    </a:lnTo>
                    <a:lnTo>
                      <a:pt x="1110434" y="932422"/>
                    </a:lnTo>
                    <a:lnTo>
                      <a:pt x="1155951" y="920254"/>
                    </a:lnTo>
                    <a:lnTo>
                      <a:pt x="1196962" y="907185"/>
                    </a:lnTo>
                    <a:lnTo>
                      <a:pt x="1205974" y="904030"/>
                    </a:lnTo>
                    <a:lnTo>
                      <a:pt x="1256448" y="883300"/>
                    </a:lnTo>
                    <a:lnTo>
                      <a:pt x="1259153" y="881948"/>
                    </a:lnTo>
                    <a:lnTo>
                      <a:pt x="1306472" y="860767"/>
                    </a:lnTo>
                    <a:lnTo>
                      <a:pt x="1314584" y="857161"/>
                    </a:lnTo>
                    <a:lnTo>
                      <a:pt x="1356946" y="835980"/>
                    </a:lnTo>
                    <a:lnTo>
                      <a:pt x="1364608" y="831924"/>
                    </a:lnTo>
                    <a:lnTo>
                      <a:pt x="1406971" y="811194"/>
                    </a:lnTo>
                    <a:lnTo>
                      <a:pt x="1416885" y="806687"/>
                    </a:lnTo>
                    <a:lnTo>
                      <a:pt x="1457445" y="787759"/>
                    </a:lnTo>
                    <a:lnTo>
                      <a:pt x="1471415" y="781450"/>
                    </a:lnTo>
                    <a:lnTo>
                      <a:pt x="1507468" y="766128"/>
                    </a:lnTo>
                    <a:lnTo>
                      <a:pt x="1531353" y="756664"/>
                    </a:lnTo>
                    <a:lnTo>
                      <a:pt x="1557942" y="746298"/>
                    </a:lnTo>
                    <a:lnTo>
                      <a:pt x="1594897" y="731426"/>
                    </a:lnTo>
                    <a:lnTo>
                      <a:pt x="1607966" y="726019"/>
                    </a:lnTo>
                    <a:lnTo>
                      <a:pt x="1653933" y="706189"/>
                    </a:lnTo>
                    <a:lnTo>
                      <a:pt x="1658440" y="704387"/>
                    </a:lnTo>
                    <a:lnTo>
                      <a:pt x="1701704" y="680952"/>
                    </a:lnTo>
                    <a:lnTo>
                      <a:pt x="1708465" y="677347"/>
                    </a:lnTo>
                    <a:lnTo>
                      <a:pt x="1742264" y="656166"/>
                    </a:lnTo>
                    <a:lnTo>
                      <a:pt x="1758939" y="645350"/>
                    </a:lnTo>
                    <a:lnTo>
                      <a:pt x="1776965" y="630929"/>
                    </a:lnTo>
                    <a:lnTo>
                      <a:pt x="1808962" y="606142"/>
                    </a:lnTo>
                    <a:lnTo>
                      <a:pt x="1809413" y="605692"/>
                    </a:lnTo>
                    <a:lnTo>
                      <a:pt x="1836453" y="580454"/>
                    </a:lnTo>
                    <a:lnTo>
                      <a:pt x="1859436" y="560175"/>
                    </a:lnTo>
                    <a:lnTo>
                      <a:pt x="1864394" y="555217"/>
                    </a:lnTo>
                    <a:lnTo>
                      <a:pt x="1890532" y="530431"/>
                    </a:lnTo>
                    <a:lnTo>
                      <a:pt x="1909460" y="511954"/>
                    </a:lnTo>
                    <a:lnTo>
                      <a:pt x="1916671" y="505194"/>
                    </a:lnTo>
                    <a:lnTo>
                      <a:pt x="1942358" y="479956"/>
                    </a:lnTo>
                    <a:lnTo>
                      <a:pt x="1959934" y="462831"/>
                    </a:lnTo>
                    <a:lnTo>
                      <a:pt x="1968497" y="454719"/>
                    </a:lnTo>
                    <a:lnTo>
                      <a:pt x="1996438" y="429933"/>
                    </a:lnTo>
                    <a:lnTo>
                      <a:pt x="2009957" y="417765"/>
                    </a:lnTo>
                    <a:lnTo>
                      <a:pt x="2027083" y="404695"/>
                    </a:lnTo>
                    <a:lnTo>
                      <a:pt x="2059081" y="379458"/>
                    </a:lnTo>
                    <a:lnTo>
                      <a:pt x="2060433" y="378557"/>
                    </a:lnTo>
                    <a:lnTo>
                      <a:pt x="2101893" y="354221"/>
                    </a:lnTo>
                    <a:lnTo>
                      <a:pt x="2110456" y="349715"/>
                    </a:lnTo>
                    <a:lnTo>
                      <a:pt x="2160930" y="330787"/>
                    </a:lnTo>
                    <a:lnTo>
                      <a:pt x="2170844" y="329435"/>
                    </a:lnTo>
                    <a:lnTo>
                      <a:pt x="2210954" y="322675"/>
                    </a:lnTo>
                    <a:lnTo>
                      <a:pt x="2261428" y="323576"/>
                    </a:lnTo>
                    <a:lnTo>
                      <a:pt x="2298832" y="329435"/>
                    </a:lnTo>
                    <a:lnTo>
                      <a:pt x="2311451" y="331237"/>
                    </a:lnTo>
                    <a:lnTo>
                      <a:pt x="2361926" y="343856"/>
                    </a:lnTo>
                    <a:lnTo>
                      <a:pt x="2394824" y="354221"/>
                    </a:lnTo>
                    <a:lnTo>
                      <a:pt x="2411949" y="359629"/>
                    </a:lnTo>
                    <a:lnTo>
                      <a:pt x="2462423" y="377205"/>
                    </a:lnTo>
                    <a:lnTo>
                      <a:pt x="2468733" y="379458"/>
                    </a:lnTo>
                    <a:lnTo>
                      <a:pt x="2512448" y="395232"/>
                    </a:lnTo>
                    <a:lnTo>
                      <a:pt x="2535882" y="404695"/>
                    </a:lnTo>
                    <a:lnTo>
                      <a:pt x="2562922" y="415061"/>
                    </a:lnTo>
                    <a:lnTo>
                      <a:pt x="2595370" y="429933"/>
                    </a:lnTo>
                    <a:lnTo>
                      <a:pt x="2612945" y="438045"/>
                    </a:lnTo>
                    <a:lnTo>
                      <a:pt x="2649448" y="454719"/>
                    </a:lnTo>
                    <a:lnTo>
                      <a:pt x="2663419" y="461479"/>
                    </a:lnTo>
                    <a:lnTo>
                      <a:pt x="2699473" y="479956"/>
                    </a:lnTo>
                    <a:lnTo>
                      <a:pt x="2713443" y="487167"/>
                    </a:lnTo>
                    <a:lnTo>
                      <a:pt x="2745440" y="505194"/>
                    </a:lnTo>
                    <a:lnTo>
                      <a:pt x="2763917" y="515108"/>
                    </a:lnTo>
                    <a:lnTo>
                      <a:pt x="2793661" y="530431"/>
                    </a:lnTo>
                    <a:lnTo>
                      <a:pt x="2813942" y="540796"/>
                    </a:lnTo>
                    <a:lnTo>
                      <a:pt x="2843684" y="555217"/>
                    </a:lnTo>
                    <a:lnTo>
                      <a:pt x="2864416" y="565582"/>
                    </a:lnTo>
                    <a:lnTo>
                      <a:pt x="2901820" y="580454"/>
                    </a:lnTo>
                    <a:lnTo>
                      <a:pt x="2914439" y="585862"/>
                    </a:lnTo>
                    <a:lnTo>
                      <a:pt x="2964913" y="600734"/>
                    </a:lnTo>
                    <a:lnTo>
                      <a:pt x="2998263" y="605692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086141" y="605692"/>
                    </a:lnTo>
                    <a:lnTo>
                      <a:pt x="3115885" y="601635"/>
                    </a:lnTo>
                    <a:lnTo>
                      <a:pt x="3165909" y="589918"/>
                    </a:lnTo>
                    <a:lnTo>
                      <a:pt x="3196554" y="580454"/>
                    </a:lnTo>
                    <a:lnTo>
                      <a:pt x="3216384" y="574145"/>
                    </a:lnTo>
                    <a:lnTo>
                      <a:pt x="3266407" y="556118"/>
                    </a:lnTo>
                    <a:lnTo>
                      <a:pt x="3268661" y="555217"/>
                    </a:lnTo>
                    <a:lnTo>
                      <a:pt x="3316881" y="538092"/>
                    </a:lnTo>
                    <a:lnTo>
                      <a:pt x="3341668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5644"/>
                    </a:lnTo>
                    <a:lnTo>
                      <a:pt x="3517877" y="506095"/>
                    </a:lnTo>
                    <a:lnTo>
                      <a:pt x="3567900" y="516009"/>
                    </a:lnTo>
                    <a:lnTo>
                      <a:pt x="3614770" y="530431"/>
                    </a:lnTo>
                    <a:lnTo>
                      <a:pt x="3618374" y="531332"/>
                    </a:lnTo>
                    <a:lnTo>
                      <a:pt x="3668399" y="553865"/>
                    </a:lnTo>
                    <a:lnTo>
                      <a:pt x="3671103" y="555217"/>
                    </a:lnTo>
                    <a:lnTo>
                      <a:pt x="3718873" y="580003"/>
                    </a:lnTo>
                    <a:lnTo>
                      <a:pt x="3719774" y="580454"/>
                    </a:lnTo>
                    <a:lnTo>
                      <a:pt x="3768896" y="605692"/>
                    </a:lnTo>
                    <a:lnTo>
                      <a:pt x="3769347" y="605692"/>
                    </a:lnTo>
                    <a:lnTo>
                      <a:pt x="3819371" y="629577"/>
                    </a:lnTo>
                    <a:lnTo>
                      <a:pt x="3822525" y="630929"/>
                    </a:lnTo>
                    <a:lnTo>
                      <a:pt x="3869394" y="649406"/>
                    </a:lnTo>
                    <a:lnTo>
                      <a:pt x="3891927" y="656166"/>
                    </a:lnTo>
                    <a:lnTo>
                      <a:pt x="3919868" y="663827"/>
                    </a:lnTo>
                    <a:lnTo>
                      <a:pt x="3969893" y="674643"/>
                    </a:lnTo>
                    <a:lnTo>
                      <a:pt x="4020367" y="680952"/>
                    </a:lnTo>
                    <a:lnTo>
                      <a:pt x="4021719" y="680952"/>
                    </a:lnTo>
                    <a:lnTo>
                      <a:pt x="4070390" y="686360"/>
                    </a:lnTo>
                    <a:lnTo>
                      <a:pt x="4120865" y="691317"/>
                    </a:lnTo>
                    <a:lnTo>
                      <a:pt x="4170888" y="698077"/>
                    </a:lnTo>
                    <a:lnTo>
                      <a:pt x="4212799" y="706189"/>
                    </a:lnTo>
                    <a:lnTo>
                      <a:pt x="4221362" y="707992"/>
                    </a:lnTo>
                    <a:lnTo>
                      <a:pt x="4271387" y="719259"/>
                    </a:lnTo>
                    <a:lnTo>
                      <a:pt x="4317354" y="731426"/>
                    </a:lnTo>
                    <a:lnTo>
                      <a:pt x="4321861" y="732328"/>
                    </a:lnTo>
                    <a:lnTo>
                      <a:pt x="4371884" y="744496"/>
                    </a:lnTo>
                    <a:lnTo>
                      <a:pt x="4419204" y="756664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22856" y="777394"/>
                    </a:lnTo>
                    <a:lnTo>
                      <a:pt x="4546290" y="781450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180"/>
                    </a:lnTo>
                    <a:lnTo>
                      <a:pt x="4773876" y="799477"/>
                    </a:lnTo>
                    <a:lnTo>
                      <a:pt x="4824350" y="789562"/>
                    </a:lnTo>
                    <a:lnTo>
                      <a:pt x="4843728" y="781450"/>
                    </a:lnTo>
                    <a:lnTo>
                      <a:pt x="4874374" y="768832"/>
                    </a:lnTo>
                    <a:lnTo>
                      <a:pt x="4894653" y="756664"/>
                    </a:lnTo>
                    <a:lnTo>
                      <a:pt x="4924848" y="737285"/>
                    </a:lnTo>
                    <a:lnTo>
                      <a:pt x="4931608" y="731426"/>
                    </a:lnTo>
                    <a:lnTo>
                      <a:pt x="4960450" y="706189"/>
                    </a:lnTo>
                    <a:lnTo>
                      <a:pt x="4974871" y="693571"/>
                    </a:lnTo>
                    <a:lnTo>
                      <a:pt x="4987040" y="680952"/>
                    </a:lnTo>
                    <a:lnTo>
                      <a:pt x="5011375" y="656166"/>
                    </a:lnTo>
                    <a:lnTo>
                      <a:pt x="5025345" y="640843"/>
                    </a:lnTo>
                    <a:lnTo>
                      <a:pt x="5033908" y="630929"/>
                    </a:lnTo>
                    <a:lnTo>
                      <a:pt x="5055540" y="605692"/>
                    </a:lnTo>
                    <a:lnTo>
                      <a:pt x="5075370" y="582708"/>
                    </a:lnTo>
                    <a:lnTo>
                      <a:pt x="5077173" y="580454"/>
                    </a:lnTo>
                    <a:lnTo>
                      <a:pt x="5099255" y="555217"/>
                    </a:lnTo>
                    <a:lnTo>
                      <a:pt x="5121788" y="530431"/>
                    </a:lnTo>
                    <a:lnTo>
                      <a:pt x="5125844" y="525473"/>
                    </a:lnTo>
                    <a:lnTo>
                      <a:pt x="5143870" y="505194"/>
                    </a:lnTo>
                    <a:lnTo>
                      <a:pt x="5167305" y="479956"/>
                    </a:lnTo>
                    <a:lnTo>
                      <a:pt x="5175867" y="470493"/>
                    </a:lnTo>
                    <a:lnTo>
                      <a:pt x="5193443" y="454719"/>
                    </a:lnTo>
                    <a:lnTo>
                      <a:pt x="5221384" y="429933"/>
                    </a:lnTo>
                    <a:lnTo>
                      <a:pt x="5226342" y="424976"/>
                    </a:lnTo>
                    <a:lnTo>
                      <a:pt x="5256085" y="404695"/>
                    </a:lnTo>
                    <a:lnTo>
                      <a:pt x="5276365" y="391176"/>
                    </a:lnTo>
                    <a:lnTo>
                      <a:pt x="5306560" y="379458"/>
                    </a:lnTo>
                    <a:lnTo>
                      <a:pt x="5326839" y="371797"/>
                    </a:lnTo>
                    <a:lnTo>
                      <a:pt x="5376863" y="366389"/>
                    </a:lnTo>
                    <a:lnTo>
                      <a:pt x="5427337" y="374050"/>
                    </a:lnTo>
                    <a:lnTo>
                      <a:pt x="5440857" y="379458"/>
                    </a:lnTo>
                    <a:lnTo>
                      <a:pt x="5477360" y="393429"/>
                    </a:lnTo>
                    <a:lnTo>
                      <a:pt x="5496289" y="404695"/>
                    </a:lnTo>
                    <a:lnTo>
                      <a:pt x="5527836" y="423173"/>
                    </a:lnTo>
                    <a:lnTo>
                      <a:pt x="5536848" y="429933"/>
                    </a:lnTo>
                    <a:lnTo>
                      <a:pt x="5571099" y="454719"/>
                    </a:lnTo>
                    <a:lnTo>
                      <a:pt x="5577859" y="460127"/>
                    </a:lnTo>
                    <a:lnTo>
                      <a:pt x="5600843" y="479956"/>
                    </a:lnTo>
                    <a:lnTo>
                      <a:pt x="5628333" y="502940"/>
                    </a:lnTo>
                    <a:lnTo>
                      <a:pt x="5630587" y="505194"/>
                    </a:lnTo>
                    <a:lnTo>
                      <a:pt x="5658978" y="530431"/>
                    </a:lnTo>
                    <a:lnTo>
                      <a:pt x="5678357" y="548457"/>
                    </a:lnTo>
                    <a:lnTo>
                      <a:pt x="5686469" y="555217"/>
                    </a:lnTo>
                    <a:lnTo>
                      <a:pt x="5714410" y="580454"/>
                    </a:lnTo>
                    <a:lnTo>
                      <a:pt x="5728831" y="593524"/>
                    </a:lnTo>
                    <a:lnTo>
                      <a:pt x="5743253" y="605692"/>
                    </a:lnTo>
                    <a:lnTo>
                      <a:pt x="5772995" y="630929"/>
                    </a:lnTo>
                    <a:lnTo>
                      <a:pt x="5778854" y="635886"/>
                    </a:lnTo>
                    <a:lnTo>
                      <a:pt x="5804542" y="656166"/>
                    </a:lnTo>
                    <a:lnTo>
                      <a:pt x="5829328" y="674643"/>
                    </a:lnTo>
                    <a:lnTo>
                      <a:pt x="5838793" y="680952"/>
                    </a:lnTo>
                    <a:lnTo>
                      <a:pt x="5878001" y="706189"/>
                    </a:lnTo>
                    <a:lnTo>
                      <a:pt x="5879353" y="707091"/>
                    </a:lnTo>
                    <a:lnTo>
                      <a:pt x="5928926" y="731426"/>
                    </a:lnTo>
                    <a:lnTo>
                      <a:pt x="5929827" y="731877"/>
                    </a:lnTo>
                    <a:lnTo>
                      <a:pt x="5979851" y="747200"/>
                    </a:lnTo>
                    <a:lnTo>
                      <a:pt x="6030325" y="754410"/>
                    </a:lnTo>
                    <a:lnTo>
                      <a:pt x="6080348" y="753509"/>
                    </a:lnTo>
                    <a:lnTo>
                      <a:pt x="6130822" y="746298"/>
                    </a:lnTo>
                    <a:lnTo>
                      <a:pt x="6180847" y="734131"/>
                    </a:lnTo>
                    <a:lnTo>
                      <a:pt x="6190761" y="731426"/>
                    </a:lnTo>
                    <a:lnTo>
                      <a:pt x="6231321" y="718357"/>
                    </a:lnTo>
                    <a:lnTo>
                      <a:pt x="6264219" y="706189"/>
                    </a:lnTo>
                    <a:lnTo>
                      <a:pt x="6281344" y="699429"/>
                    </a:lnTo>
                    <a:lnTo>
                      <a:pt x="6325960" y="680952"/>
                    </a:lnTo>
                    <a:lnTo>
                      <a:pt x="6331819" y="678699"/>
                    </a:lnTo>
                    <a:lnTo>
                      <a:pt x="6381842" y="656166"/>
                    </a:lnTo>
                    <a:lnTo>
                      <a:pt x="6382293" y="656166"/>
                    </a:lnTo>
                    <a:lnTo>
                      <a:pt x="6432316" y="631379"/>
                    </a:lnTo>
                    <a:lnTo>
                      <a:pt x="6433668" y="630929"/>
                    </a:lnTo>
                    <a:lnTo>
                      <a:pt x="6482340" y="607494"/>
                    </a:lnTo>
                    <a:lnTo>
                      <a:pt x="6486847" y="605692"/>
                    </a:lnTo>
                    <a:lnTo>
                      <a:pt x="6532814" y="583609"/>
                    </a:lnTo>
                    <a:lnTo>
                      <a:pt x="6539123" y="580454"/>
                    </a:lnTo>
                    <a:lnTo>
                      <a:pt x="6582837" y="561977"/>
                    </a:lnTo>
                    <a:lnTo>
                      <a:pt x="6603118" y="555217"/>
                    </a:lnTo>
                    <a:lnTo>
                      <a:pt x="6633313" y="545753"/>
                    </a:lnTo>
                    <a:lnTo>
                      <a:pt x="6683336" y="538543"/>
                    </a:lnTo>
                    <a:lnTo>
                      <a:pt x="6733810" y="544401"/>
                    </a:lnTo>
                    <a:lnTo>
                      <a:pt x="6758597" y="555217"/>
                    </a:lnTo>
                    <a:lnTo>
                      <a:pt x="6783834" y="566033"/>
                    </a:lnTo>
                    <a:lnTo>
                      <a:pt x="6802761" y="580454"/>
                    </a:lnTo>
                    <a:lnTo>
                      <a:pt x="6834308" y="605241"/>
                    </a:lnTo>
                    <a:lnTo>
                      <a:pt x="6834759" y="605692"/>
                    </a:lnTo>
                    <a:lnTo>
                      <a:pt x="6857293" y="630929"/>
                    </a:lnTo>
                    <a:lnTo>
                      <a:pt x="6879375" y="656166"/>
                    </a:lnTo>
                    <a:lnTo>
                      <a:pt x="6884331" y="661574"/>
                    </a:lnTo>
                    <a:lnTo>
                      <a:pt x="6899204" y="680952"/>
                    </a:lnTo>
                    <a:lnTo>
                      <a:pt x="6916329" y="706189"/>
                    </a:lnTo>
                    <a:lnTo>
                      <a:pt x="6933904" y="731426"/>
                    </a:lnTo>
                    <a:lnTo>
                      <a:pt x="6934805" y="732328"/>
                    </a:lnTo>
                    <a:lnTo>
                      <a:pt x="6950129" y="756664"/>
                    </a:lnTo>
                    <a:lnTo>
                      <a:pt x="6966352" y="781450"/>
                    </a:lnTo>
                    <a:lnTo>
                      <a:pt x="6982126" y="806687"/>
                    </a:lnTo>
                    <a:lnTo>
                      <a:pt x="6984830" y="811194"/>
                    </a:lnTo>
                    <a:lnTo>
                      <a:pt x="6997448" y="831924"/>
                    </a:lnTo>
                    <a:lnTo>
                      <a:pt x="7012770" y="857161"/>
                    </a:lnTo>
                    <a:lnTo>
                      <a:pt x="7027643" y="881948"/>
                    </a:lnTo>
                    <a:lnTo>
                      <a:pt x="7035304" y="894567"/>
                    </a:lnTo>
                    <a:lnTo>
                      <a:pt x="7043866" y="907185"/>
                    </a:lnTo>
                    <a:lnTo>
                      <a:pt x="7060091" y="932422"/>
                    </a:lnTo>
                    <a:lnTo>
                      <a:pt x="7076314" y="957660"/>
                    </a:lnTo>
                    <a:lnTo>
                      <a:pt x="7085328" y="957660"/>
                    </a:lnTo>
                    <a:lnTo>
                      <a:pt x="7135802" y="957660"/>
                    </a:lnTo>
                    <a:lnTo>
                      <a:pt x="7186276" y="957660"/>
                    </a:lnTo>
                    <a:lnTo>
                      <a:pt x="7236299" y="957660"/>
                    </a:lnTo>
                    <a:lnTo>
                      <a:pt x="7286775" y="957660"/>
                    </a:lnTo>
                    <a:lnTo>
                      <a:pt x="7336797" y="957660"/>
                    </a:lnTo>
                    <a:lnTo>
                      <a:pt x="7387272" y="957660"/>
                    </a:lnTo>
                    <a:lnTo>
                      <a:pt x="7437296" y="957660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1948"/>
                    </a:lnTo>
                    <a:lnTo>
                      <a:pt x="7487770" y="857161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6"/>
                    </a:lnTo>
                    <a:lnTo>
                      <a:pt x="7487770" y="713851"/>
                    </a:lnTo>
                    <a:lnTo>
                      <a:pt x="7462533" y="731426"/>
                    </a:lnTo>
                    <a:lnTo>
                      <a:pt x="7437296" y="749002"/>
                    </a:lnTo>
                    <a:lnTo>
                      <a:pt x="7424677" y="756664"/>
                    </a:lnTo>
                    <a:lnTo>
                      <a:pt x="7387272" y="779197"/>
                    </a:lnTo>
                    <a:lnTo>
                      <a:pt x="7381864" y="781450"/>
                    </a:lnTo>
                    <a:lnTo>
                      <a:pt x="7336797" y="799477"/>
                    </a:lnTo>
                    <a:lnTo>
                      <a:pt x="7286775" y="805786"/>
                    </a:lnTo>
                    <a:lnTo>
                      <a:pt x="7236299" y="79542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476" y="731426"/>
                    </a:lnTo>
                    <a:lnTo>
                      <a:pt x="7135802" y="714752"/>
                    </a:lnTo>
                    <a:lnTo>
                      <a:pt x="7129492" y="706189"/>
                    </a:lnTo>
                    <a:lnTo>
                      <a:pt x="7110114" y="680952"/>
                    </a:lnTo>
                    <a:lnTo>
                      <a:pt x="7091185" y="656166"/>
                    </a:lnTo>
                    <a:lnTo>
                      <a:pt x="7085328" y="648504"/>
                    </a:lnTo>
                    <a:lnTo>
                      <a:pt x="7074061" y="630929"/>
                    </a:lnTo>
                    <a:lnTo>
                      <a:pt x="7057837" y="605692"/>
                    </a:lnTo>
                    <a:lnTo>
                      <a:pt x="7041163" y="580454"/>
                    </a:lnTo>
                    <a:lnTo>
                      <a:pt x="7035304" y="571441"/>
                    </a:lnTo>
                    <a:lnTo>
                      <a:pt x="7025840" y="555217"/>
                    </a:lnTo>
                    <a:lnTo>
                      <a:pt x="7010518" y="530431"/>
                    </a:lnTo>
                    <a:lnTo>
                      <a:pt x="6995195" y="505194"/>
                    </a:lnTo>
                    <a:lnTo>
                      <a:pt x="6984830" y="488519"/>
                    </a:lnTo>
                    <a:lnTo>
                      <a:pt x="6979872" y="479956"/>
                    </a:lnTo>
                    <a:lnTo>
                      <a:pt x="6964099" y="454719"/>
                    </a:lnTo>
                    <a:lnTo>
                      <a:pt x="6947425" y="429933"/>
                    </a:lnTo>
                    <a:lnTo>
                      <a:pt x="6934805" y="410104"/>
                    </a:lnTo>
                    <a:lnTo>
                      <a:pt x="6931201" y="404695"/>
                    </a:lnTo>
                    <a:lnTo>
                      <a:pt x="6914075" y="379458"/>
                    </a:lnTo>
                    <a:lnTo>
                      <a:pt x="6896049" y="354221"/>
                    </a:lnTo>
                    <a:lnTo>
                      <a:pt x="6884331" y="338448"/>
                    </a:lnTo>
                    <a:lnTo>
                      <a:pt x="6876220" y="329435"/>
                    </a:lnTo>
                    <a:lnTo>
                      <a:pt x="6853235" y="304198"/>
                    </a:lnTo>
                    <a:lnTo>
                      <a:pt x="6834308" y="282566"/>
                    </a:lnTo>
                    <a:lnTo>
                      <a:pt x="6829801" y="278961"/>
                    </a:lnTo>
                    <a:lnTo>
                      <a:pt x="6796453" y="253723"/>
                    </a:lnTo>
                    <a:lnTo>
                      <a:pt x="6783834" y="243809"/>
                    </a:lnTo>
                    <a:lnTo>
                      <a:pt x="6749132" y="228937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3529"/>
                    </a:lnTo>
                    <a:lnTo>
                      <a:pt x="6616187" y="228937"/>
                    </a:lnTo>
                    <a:lnTo>
                      <a:pt x="6582837" y="239302"/>
                    </a:lnTo>
                    <a:lnTo>
                      <a:pt x="6550841" y="253723"/>
                    </a:lnTo>
                    <a:lnTo>
                      <a:pt x="6532814" y="261385"/>
                    </a:lnTo>
                    <a:lnTo>
                      <a:pt x="6494959" y="278961"/>
                    </a:lnTo>
                    <a:lnTo>
                      <a:pt x="6482340" y="285270"/>
                    </a:lnTo>
                    <a:lnTo>
                      <a:pt x="6444485" y="304198"/>
                    </a:lnTo>
                    <a:lnTo>
                      <a:pt x="6432316" y="309605"/>
                    </a:lnTo>
                    <a:lnTo>
                      <a:pt x="6392208" y="329435"/>
                    </a:lnTo>
                    <a:lnTo>
                      <a:pt x="6381842" y="334392"/>
                    </a:lnTo>
                    <a:lnTo>
                      <a:pt x="6336776" y="354221"/>
                    </a:lnTo>
                    <a:lnTo>
                      <a:pt x="6331819" y="356475"/>
                    </a:lnTo>
                    <a:lnTo>
                      <a:pt x="6281344" y="376755"/>
                    </a:lnTo>
                    <a:lnTo>
                      <a:pt x="6274134" y="379458"/>
                    </a:lnTo>
                    <a:lnTo>
                      <a:pt x="6231321" y="396133"/>
                    </a:lnTo>
                    <a:lnTo>
                      <a:pt x="6205183" y="404695"/>
                    </a:lnTo>
                    <a:lnTo>
                      <a:pt x="6180847" y="412357"/>
                    </a:lnTo>
                    <a:lnTo>
                      <a:pt x="6130822" y="424074"/>
                    </a:lnTo>
                    <a:lnTo>
                      <a:pt x="6090263" y="429933"/>
                    </a:lnTo>
                    <a:lnTo>
                      <a:pt x="6080348" y="431285"/>
                    </a:lnTo>
                    <a:lnTo>
                      <a:pt x="6030325" y="432186"/>
                    </a:lnTo>
                    <a:lnTo>
                      <a:pt x="6012749" y="429933"/>
                    </a:lnTo>
                    <a:lnTo>
                      <a:pt x="5979851" y="424976"/>
                    </a:lnTo>
                    <a:lnTo>
                      <a:pt x="5929827" y="409202"/>
                    </a:lnTo>
                    <a:lnTo>
                      <a:pt x="5920363" y="404695"/>
                    </a:lnTo>
                    <a:lnTo>
                      <a:pt x="5879353" y="385317"/>
                    </a:lnTo>
                    <a:lnTo>
                      <a:pt x="5870790" y="379458"/>
                    </a:lnTo>
                    <a:lnTo>
                      <a:pt x="5832034" y="354221"/>
                    </a:lnTo>
                    <a:lnTo>
                      <a:pt x="5829328" y="352419"/>
                    </a:lnTo>
                    <a:lnTo>
                      <a:pt x="5799586" y="329435"/>
                    </a:lnTo>
                    <a:lnTo>
                      <a:pt x="5778854" y="313662"/>
                    </a:lnTo>
                    <a:lnTo>
                      <a:pt x="5767588" y="304198"/>
                    </a:lnTo>
                    <a:lnTo>
                      <a:pt x="5738746" y="278961"/>
                    </a:lnTo>
                    <a:lnTo>
                      <a:pt x="5728831" y="270398"/>
                    </a:lnTo>
                    <a:lnTo>
                      <a:pt x="5710354" y="253723"/>
                    </a:lnTo>
                    <a:lnTo>
                      <a:pt x="5682413" y="228937"/>
                    </a:lnTo>
                    <a:lnTo>
                      <a:pt x="5678357" y="225332"/>
                    </a:lnTo>
                    <a:lnTo>
                      <a:pt x="5653570" y="203700"/>
                    </a:lnTo>
                    <a:lnTo>
                      <a:pt x="5628333" y="180716"/>
                    </a:lnTo>
                    <a:lnTo>
                      <a:pt x="5625629" y="178463"/>
                    </a:lnTo>
                    <a:lnTo>
                      <a:pt x="5596787" y="153226"/>
                    </a:lnTo>
                    <a:lnTo>
                      <a:pt x="5577859" y="137903"/>
                    </a:lnTo>
                    <a:lnTo>
                      <a:pt x="5564789" y="128439"/>
                    </a:lnTo>
                    <a:lnTo>
                      <a:pt x="5531441" y="103202"/>
                    </a:lnTo>
                    <a:lnTo>
                      <a:pt x="5527836" y="100498"/>
                    </a:lnTo>
                    <a:lnTo>
                      <a:pt x="5489979" y="77965"/>
                    </a:lnTo>
                    <a:lnTo>
                      <a:pt x="5477360" y="70754"/>
                    </a:lnTo>
                    <a:lnTo>
                      <a:pt x="5431844" y="52728"/>
                    </a:lnTo>
                    <a:lnTo>
                      <a:pt x="5427337" y="50925"/>
                    </a:lnTo>
                    <a:lnTo>
                      <a:pt x="5376863" y="43264"/>
                    </a:lnTo>
                    <a:lnTo>
                      <a:pt x="5326839" y="48221"/>
                    </a:lnTo>
                    <a:lnTo>
                      <a:pt x="5314672" y="52728"/>
                    </a:lnTo>
                    <a:lnTo>
                      <a:pt x="5276365" y="68501"/>
                    </a:lnTo>
                    <a:lnTo>
                      <a:pt x="5262395" y="77965"/>
                    </a:lnTo>
                    <a:lnTo>
                      <a:pt x="5226342" y="102300"/>
                    </a:lnTo>
                    <a:lnTo>
                      <a:pt x="5225440" y="103202"/>
                    </a:lnTo>
                    <a:lnTo>
                      <a:pt x="5197499" y="128439"/>
                    </a:lnTo>
                    <a:lnTo>
                      <a:pt x="5175867" y="147818"/>
                    </a:lnTo>
                    <a:lnTo>
                      <a:pt x="5170459" y="153226"/>
                    </a:lnTo>
                    <a:lnTo>
                      <a:pt x="5147025" y="178463"/>
                    </a:lnTo>
                    <a:lnTo>
                      <a:pt x="5125844" y="202348"/>
                    </a:lnTo>
                    <a:lnTo>
                      <a:pt x="5124492" y="203700"/>
                    </a:lnTo>
                    <a:lnTo>
                      <a:pt x="5101959" y="228937"/>
                    </a:lnTo>
                    <a:lnTo>
                      <a:pt x="5080777" y="253723"/>
                    </a:lnTo>
                    <a:lnTo>
                      <a:pt x="5075370" y="260483"/>
                    </a:lnTo>
                    <a:lnTo>
                      <a:pt x="5059145" y="278961"/>
                    </a:lnTo>
                    <a:lnTo>
                      <a:pt x="5037063" y="304198"/>
                    </a:lnTo>
                    <a:lnTo>
                      <a:pt x="5025345" y="317717"/>
                    </a:lnTo>
                    <a:lnTo>
                      <a:pt x="5014079" y="329435"/>
                    </a:lnTo>
                    <a:lnTo>
                      <a:pt x="4989744" y="354221"/>
                    </a:lnTo>
                    <a:lnTo>
                      <a:pt x="4974871" y="369995"/>
                    </a:lnTo>
                    <a:lnTo>
                      <a:pt x="4963605" y="379458"/>
                    </a:lnTo>
                    <a:lnTo>
                      <a:pt x="4934312" y="404695"/>
                    </a:lnTo>
                    <a:lnTo>
                      <a:pt x="4924848" y="413258"/>
                    </a:lnTo>
                    <a:lnTo>
                      <a:pt x="4899160" y="429933"/>
                    </a:lnTo>
                    <a:lnTo>
                      <a:pt x="4874374" y="446157"/>
                    </a:lnTo>
                    <a:lnTo>
                      <a:pt x="4853193" y="454719"/>
                    </a:lnTo>
                    <a:lnTo>
                      <a:pt x="4824350" y="466887"/>
                    </a:lnTo>
                    <a:lnTo>
                      <a:pt x="4773876" y="477703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0493"/>
                    </a:lnTo>
                    <a:lnTo>
                      <a:pt x="4572880" y="463282"/>
                    </a:lnTo>
                    <a:lnTo>
                      <a:pt x="4526462" y="454719"/>
                    </a:lnTo>
                    <a:lnTo>
                      <a:pt x="4522856" y="454269"/>
                    </a:lnTo>
                    <a:lnTo>
                      <a:pt x="4472382" y="444804"/>
                    </a:lnTo>
                    <a:lnTo>
                      <a:pt x="4422358" y="433989"/>
                    </a:lnTo>
                    <a:lnTo>
                      <a:pt x="4404331" y="429933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03834" y="404695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191618" y="379458"/>
                    </a:lnTo>
                    <a:lnTo>
                      <a:pt x="4170888" y="375853"/>
                    </a:lnTo>
                    <a:lnTo>
                      <a:pt x="4120865" y="368643"/>
                    </a:lnTo>
                    <a:lnTo>
                      <a:pt x="4070390" y="363685"/>
                    </a:lnTo>
                    <a:lnTo>
                      <a:pt x="4020367" y="358277"/>
                    </a:lnTo>
                    <a:lnTo>
                      <a:pt x="3992875" y="354221"/>
                    </a:lnTo>
                    <a:lnTo>
                      <a:pt x="3969893" y="351067"/>
                    </a:lnTo>
                    <a:lnTo>
                      <a:pt x="3919868" y="342053"/>
                    </a:lnTo>
                    <a:lnTo>
                      <a:pt x="3877957" y="329435"/>
                    </a:lnTo>
                    <a:lnTo>
                      <a:pt x="3869394" y="326731"/>
                    </a:lnTo>
                    <a:lnTo>
                      <a:pt x="3819371" y="306451"/>
                    </a:lnTo>
                    <a:lnTo>
                      <a:pt x="3814413" y="304198"/>
                    </a:lnTo>
                    <a:lnTo>
                      <a:pt x="3768896" y="283017"/>
                    </a:lnTo>
                    <a:lnTo>
                      <a:pt x="3761235" y="278961"/>
                    </a:lnTo>
                    <a:lnTo>
                      <a:pt x="3718873" y="257329"/>
                    </a:lnTo>
                    <a:lnTo>
                      <a:pt x="3712113" y="253723"/>
                    </a:lnTo>
                    <a:lnTo>
                      <a:pt x="3668399" y="232092"/>
                    </a:lnTo>
                    <a:lnTo>
                      <a:pt x="3660737" y="228937"/>
                    </a:lnTo>
                    <a:lnTo>
                      <a:pt x="3618374" y="209559"/>
                    </a:lnTo>
                    <a:lnTo>
                      <a:pt x="3601250" y="203700"/>
                    </a:lnTo>
                    <a:lnTo>
                      <a:pt x="3567900" y="192433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927"/>
                    </a:lnTo>
                    <a:lnTo>
                      <a:pt x="3366905" y="199644"/>
                    </a:lnTo>
                    <a:lnTo>
                      <a:pt x="3354286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542"/>
                    </a:lnTo>
                    <a:lnTo>
                      <a:pt x="3216384" y="251019"/>
                    </a:lnTo>
                    <a:lnTo>
                      <a:pt x="3206920" y="253723"/>
                    </a:lnTo>
                    <a:lnTo>
                      <a:pt x="3165909" y="266793"/>
                    </a:lnTo>
                    <a:lnTo>
                      <a:pt x="3115885" y="278510"/>
                    </a:lnTo>
                    <a:lnTo>
                      <a:pt x="3112730" y="278961"/>
                    </a:lnTo>
                    <a:lnTo>
                      <a:pt x="3065411" y="285270"/>
                    </a:lnTo>
                    <a:lnTo>
                      <a:pt x="3014937" y="284819"/>
                    </a:lnTo>
                    <a:lnTo>
                      <a:pt x="2976179" y="278961"/>
                    </a:lnTo>
                    <a:lnTo>
                      <a:pt x="2964913" y="277608"/>
                    </a:lnTo>
                    <a:lnTo>
                      <a:pt x="2914439" y="263638"/>
                    </a:lnTo>
                    <a:lnTo>
                      <a:pt x="2891005" y="253723"/>
                    </a:lnTo>
                    <a:lnTo>
                      <a:pt x="2864416" y="243358"/>
                    </a:lnTo>
                    <a:lnTo>
                      <a:pt x="2834672" y="228937"/>
                    </a:lnTo>
                    <a:lnTo>
                      <a:pt x="2813942" y="218572"/>
                    </a:lnTo>
                    <a:lnTo>
                      <a:pt x="2786450" y="203700"/>
                    </a:lnTo>
                    <a:lnTo>
                      <a:pt x="2763917" y="191983"/>
                    </a:lnTo>
                    <a:lnTo>
                      <a:pt x="2739131" y="178463"/>
                    </a:lnTo>
                    <a:lnTo>
                      <a:pt x="2713443" y="164492"/>
                    </a:lnTo>
                    <a:lnTo>
                      <a:pt x="2691811" y="153226"/>
                    </a:lnTo>
                    <a:lnTo>
                      <a:pt x="2663419" y="137903"/>
                    </a:lnTo>
                    <a:lnTo>
                      <a:pt x="2642689" y="128439"/>
                    </a:lnTo>
                    <a:lnTo>
                      <a:pt x="2612945" y="114919"/>
                    </a:lnTo>
                    <a:lnTo>
                      <a:pt x="2587258" y="103202"/>
                    </a:lnTo>
                    <a:lnTo>
                      <a:pt x="2562922" y="92386"/>
                    </a:lnTo>
                    <a:lnTo>
                      <a:pt x="2524615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467" y="52728"/>
                    </a:lnTo>
                    <a:lnTo>
                      <a:pt x="2411949" y="36954"/>
                    </a:lnTo>
                    <a:lnTo>
                      <a:pt x="2382205" y="27941"/>
                    </a:lnTo>
                    <a:lnTo>
                      <a:pt x="2361926" y="21632"/>
                    </a:lnTo>
                    <a:lnTo>
                      <a:pt x="2311451" y="9013"/>
                    </a:lnTo>
                    <a:lnTo>
                      <a:pt x="2276299" y="2704"/>
                    </a:lnTo>
                    <a:lnTo>
                      <a:pt x="2261428" y="0"/>
                    </a:lnTo>
                    <a:lnTo>
                      <a:pt x="2210954" y="451"/>
                    </a:lnTo>
                    <a:lnTo>
                      <a:pt x="2196532" y="2704"/>
                    </a:lnTo>
                    <a:lnTo>
                      <a:pt x="2160930" y="8112"/>
                    </a:lnTo>
                    <a:lnTo>
                      <a:pt x="2110456" y="26139"/>
                    </a:lnTo>
                    <a:lnTo>
                      <a:pt x="2108203" y="27941"/>
                    </a:lnTo>
                    <a:lnTo>
                      <a:pt x="2065389" y="52728"/>
                    </a:lnTo>
                    <a:lnTo>
                      <a:pt x="2060433" y="55882"/>
                    </a:lnTo>
                    <a:lnTo>
                      <a:pt x="2032490" y="77965"/>
                    </a:lnTo>
                    <a:lnTo>
                      <a:pt x="2009957" y="95540"/>
                    </a:lnTo>
                    <a:lnTo>
                      <a:pt x="2001845" y="103202"/>
                    </a:lnTo>
                    <a:lnTo>
                      <a:pt x="1973453" y="128439"/>
                    </a:lnTo>
                    <a:lnTo>
                      <a:pt x="1959934" y="140607"/>
                    </a:lnTo>
                    <a:lnTo>
                      <a:pt x="1946415" y="153226"/>
                    </a:lnTo>
                    <a:lnTo>
                      <a:pt x="1920276" y="178463"/>
                    </a:lnTo>
                    <a:lnTo>
                      <a:pt x="1909460" y="188828"/>
                    </a:lnTo>
                    <a:lnTo>
                      <a:pt x="1894587" y="203700"/>
                    </a:lnTo>
                    <a:lnTo>
                      <a:pt x="1869350" y="228937"/>
                    </a:lnTo>
                    <a:lnTo>
                      <a:pt x="1859436" y="238401"/>
                    </a:lnTo>
                    <a:lnTo>
                      <a:pt x="1841409" y="253723"/>
                    </a:lnTo>
                    <a:lnTo>
                      <a:pt x="1814369" y="278961"/>
                    </a:lnTo>
                    <a:lnTo>
                      <a:pt x="1808962" y="283467"/>
                    </a:lnTo>
                    <a:lnTo>
                      <a:pt x="1781922" y="304198"/>
                    </a:lnTo>
                    <a:lnTo>
                      <a:pt x="1758939" y="321774"/>
                    </a:lnTo>
                    <a:lnTo>
                      <a:pt x="1747672" y="329435"/>
                    </a:lnTo>
                    <a:lnTo>
                      <a:pt x="1709817" y="354221"/>
                    </a:lnTo>
                    <a:lnTo>
                      <a:pt x="1708465" y="355123"/>
                    </a:lnTo>
                    <a:lnTo>
                      <a:pt x="1661595" y="379458"/>
                    </a:lnTo>
                    <a:lnTo>
                      <a:pt x="1658440" y="381261"/>
                    </a:lnTo>
                    <a:lnTo>
                      <a:pt x="1607966" y="403794"/>
                    </a:lnTo>
                    <a:lnTo>
                      <a:pt x="1606163" y="404695"/>
                    </a:lnTo>
                    <a:lnTo>
                      <a:pt x="1557942" y="424074"/>
                    </a:lnTo>
                    <a:lnTo>
                      <a:pt x="1543522" y="429933"/>
                    </a:lnTo>
                    <a:lnTo>
                      <a:pt x="1507468" y="443453"/>
                    </a:lnTo>
                    <a:lnTo>
                      <a:pt x="1479527" y="454719"/>
                    </a:lnTo>
                    <a:lnTo>
                      <a:pt x="1457445" y="464634"/>
                    </a:lnTo>
                    <a:lnTo>
                      <a:pt x="1426349" y="479956"/>
                    </a:lnTo>
                    <a:lnTo>
                      <a:pt x="1406971" y="488970"/>
                    </a:lnTo>
                    <a:lnTo>
                      <a:pt x="1373621" y="505194"/>
                    </a:lnTo>
                    <a:lnTo>
                      <a:pt x="1356946" y="513756"/>
                    </a:lnTo>
                    <a:lnTo>
                      <a:pt x="1323147" y="530431"/>
                    </a:lnTo>
                    <a:lnTo>
                      <a:pt x="1306472" y="538543"/>
                    </a:lnTo>
                    <a:lnTo>
                      <a:pt x="1268617" y="555217"/>
                    </a:lnTo>
                    <a:lnTo>
                      <a:pt x="1256448" y="561076"/>
                    </a:lnTo>
                    <a:lnTo>
                      <a:pt x="1207777" y="580454"/>
                    </a:lnTo>
                    <a:lnTo>
                      <a:pt x="1205974" y="581356"/>
                    </a:lnTo>
                    <a:lnTo>
                      <a:pt x="1155951" y="597580"/>
                    </a:lnTo>
                    <a:lnTo>
                      <a:pt x="1126658" y="605692"/>
                    </a:lnTo>
                    <a:lnTo>
                      <a:pt x="1105477" y="611550"/>
                    </a:lnTo>
                    <a:lnTo>
                      <a:pt x="1055453" y="623718"/>
                    </a:lnTo>
                    <a:lnTo>
                      <a:pt x="1030667" y="630929"/>
                    </a:lnTo>
                    <a:lnTo>
                      <a:pt x="1004979" y="637689"/>
                    </a:lnTo>
                    <a:lnTo>
                      <a:pt x="954956" y="653913"/>
                    </a:lnTo>
                    <a:lnTo>
                      <a:pt x="949998" y="656166"/>
                    </a:lnTo>
                    <a:lnTo>
                      <a:pt x="904480" y="675093"/>
                    </a:lnTo>
                    <a:lnTo>
                      <a:pt x="892764" y="680952"/>
                    </a:lnTo>
                    <a:lnTo>
                      <a:pt x="854457" y="701232"/>
                    </a:lnTo>
                    <a:lnTo>
                      <a:pt x="845894" y="706189"/>
                    </a:lnTo>
                    <a:lnTo>
                      <a:pt x="804433" y="731426"/>
                    </a:lnTo>
                    <a:lnTo>
                      <a:pt x="803983" y="731426"/>
                    </a:lnTo>
                    <a:lnTo>
                      <a:pt x="763424" y="756664"/>
                    </a:lnTo>
                    <a:lnTo>
                      <a:pt x="753959" y="762522"/>
                    </a:lnTo>
                    <a:lnTo>
                      <a:pt x="720610" y="781450"/>
                    </a:lnTo>
                    <a:lnTo>
                      <a:pt x="703485" y="791815"/>
                    </a:lnTo>
                    <a:lnTo>
                      <a:pt x="672840" y="806687"/>
                    </a:lnTo>
                    <a:lnTo>
                      <a:pt x="653462" y="816151"/>
                    </a:lnTo>
                    <a:lnTo>
                      <a:pt x="602986" y="829671"/>
                    </a:lnTo>
                    <a:lnTo>
                      <a:pt x="552963" y="829671"/>
                    </a:lnTo>
                    <a:lnTo>
                      <a:pt x="502489" y="815250"/>
                    </a:lnTo>
                    <a:lnTo>
                      <a:pt x="488969" y="806687"/>
                    </a:lnTo>
                    <a:lnTo>
                      <a:pt x="452465" y="781901"/>
                    </a:lnTo>
                    <a:lnTo>
                      <a:pt x="452015" y="781450"/>
                    </a:lnTo>
                    <a:lnTo>
                      <a:pt x="425426" y="756664"/>
                    </a:lnTo>
                    <a:lnTo>
                      <a:pt x="401991" y="734131"/>
                    </a:lnTo>
                    <a:lnTo>
                      <a:pt x="399738" y="731426"/>
                    </a:lnTo>
                    <a:lnTo>
                      <a:pt x="379909" y="706189"/>
                    </a:lnTo>
                    <a:lnTo>
                      <a:pt x="359179" y="680952"/>
                    </a:lnTo>
                    <a:lnTo>
                      <a:pt x="351968" y="671939"/>
                    </a:lnTo>
                    <a:lnTo>
                      <a:pt x="340701" y="656166"/>
                    </a:lnTo>
                    <a:lnTo>
                      <a:pt x="323576" y="630929"/>
                    </a:lnTo>
                    <a:lnTo>
                      <a:pt x="305999" y="605692"/>
                    </a:lnTo>
                    <a:lnTo>
                      <a:pt x="301494" y="599382"/>
                    </a:lnTo>
                    <a:lnTo>
                      <a:pt x="289776" y="580454"/>
                    </a:lnTo>
                    <a:lnTo>
                      <a:pt x="272651" y="555217"/>
                    </a:lnTo>
                    <a:lnTo>
                      <a:pt x="255976" y="530431"/>
                    </a:lnTo>
                    <a:lnTo>
                      <a:pt x="251469" y="523220"/>
                    </a:lnTo>
                    <a:lnTo>
                      <a:pt x="239752" y="505194"/>
                    </a:lnTo>
                    <a:lnTo>
                      <a:pt x="222628" y="479956"/>
                    </a:lnTo>
                    <a:lnTo>
                      <a:pt x="205952" y="454719"/>
                    </a:lnTo>
                    <a:lnTo>
                      <a:pt x="200995" y="447509"/>
                    </a:lnTo>
                    <a:lnTo>
                      <a:pt x="187476" y="429933"/>
                    </a:lnTo>
                    <a:lnTo>
                      <a:pt x="168548" y="404695"/>
                    </a:lnTo>
                    <a:lnTo>
                      <a:pt x="150971" y="380810"/>
                    </a:lnTo>
                    <a:lnTo>
                      <a:pt x="149619" y="379458"/>
                    </a:lnTo>
                    <a:lnTo>
                      <a:pt x="125734" y="354221"/>
                    </a:lnTo>
                    <a:lnTo>
                      <a:pt x="101399" y="329435"/>
                    </a:lnTo>
                    <a:lnTo>
                      <a:pt x="100497" y="328534"/>
                    </a:lnTo>
                    <a:lnTo>
                      <a:pt x="66697" y="304198"/>
                    </a:lnTo>
                    <a:lnTo>
                      <a:pt x="50474" y="292480"/>
                    </a:lnTo>
                    <a:lnTo>
                      <a:pt x="5408" y="278961"/>
                    </a:lnTo>
                    <a:lnTo>
                      <a:pt x="0" y="277608"/>
                    </a:lnTo>
                    <a:lnTo>
                      <a:pt x="0" y="278961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221"/>
                    </a:lnTo>
                    <a:lnTo>
                      <a:pt x="0" y="379458"/>
                    </a:lnTo>
                    <a:lnTo>
                      <a:pt x="0" y="404695"/>
                    </a:lnTo>
                    <a:lnTo>
                      <a:pt x="0" y="429933"/>
                    </a:lnTo>
                    <a:lnTo>
                      <a:pt x="0" y="454719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217"/>
                    </a:lnTo>
                    <a:lnTo>
                      <a:pt x="0" y="580454"/>
                    </a:lnTo>
                    <a:lnTo>
                      <a:pt x="0" y="599833"/>
                    </a:lnTo>
                    <a:lnTo>
                      <a:pt x="19378" y="605692"/>
                    </a:lnTo>
                    <a:lnTo>
                      <a:pt x="50474" y="615155"/>
                    </a:lnTo>
                    <a:lnTo>
                      <a:pt x="72556" y="630929"/>
                    </a:lnTo>
                    <a:lnTo>
                      <a:pt x="100497" y="650758"/>
                    </a:lnTo>
                    <a:lnTo>
                      <a:pt x="105455" y="656166"/>
                    </a:lnTo>
                    <a:lnTo>
                      <a:pt x="129790" y="680952"/>
                    </a:lnTo>
                    <a:lnTo>
                      <a:pt x="150971" y="703485"/>
                    </a:lnTo>
                    <a:lnTo>
                      <a:pt x="152774" y="706189"/>
                    </a:lnTo>
                    <a:lnTo>
                      <a:pt x="171703" y="731426"/>
                    </a:lnTo>
                    <a:lnTo>
                      <a:pt x="191081" y="756664"/>
                    </a:lnTo>
                    <a:lnTo>
                      <a:pt x="200995" y="769733"/>
                    </a:lnTo>
                    <a:lnTo>
                      <a:pt x="208656" y="781450"/>
                    </a:lnTo>
                    <a:lnTo>
                      <a:pt x="225781" y="806687"/>
                    </a:lnTo>
                    <a:lnTo>
                      <a:pt x="242456" y="831924"/>
                    </a:lnTo>
                    <a:lnTo>
                      <a:pt x="251469" y="844543"/>
                    </a:lnTo>
                    <a:lnTo>
                      <a:pt x="259581" y="857161"/>
                    </a:lnTo>
                    <a:lnTo>
                      <a:pt x="275806" y="881948"/>
                    </a:lnTo>
                    <a:lnTo>
                      <a:pt x="292480" y="907185"/>
                    </a:lnTo>
                    <a:lnTo>
                      <a:pt x="301494" y="921606"/>
                    </a:lnTo>
                    <a:lnTo>
                      <a:pt x="309154" y="932422"/>
                    </a:lnTo>
                    <a:lnTo>
                      <a:pt x="326731" y="957660"/>
                    </a:lnTo>
                    <a:close/>
                  </a:path>
                </a:pathLst>
              </a:custGeom>
              <a:solidFill>
                <a:srgbClr val="E4EEF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任意多边形: 形状 10">
                <a:extLst>
                  <a:ext uri="{FF2B5EF4-FFF2-40B4-BE49-F238E27FC236}">
                    <a16:creationId xmlns:a16="http://schemas.microsoft.com/office/drawing/2014/main" id="{22C27A85-FF35-BD7A-CC39-3B8F72BE1622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1152345"/>
              </a:xfrm>
              <a:custGeom>
                <a:avLst/>
                <a:gdLst>
                  <a:gd name="connsiteX0" fmla="*/ 502489 w 7487769"/>
                  <a:gd name="connsiteY0" fmla="*/ 1137925 h 1152345"/>
                  <a:gd name="connsiteX1" fmla="*/ 552963 w 7487769"/>
                  <a:gd name="connsiteY1" fmla="*/ 1152346 h 1152345"/>
                  <a:gd name="connsiteX2" fmla="*/ 602986 w 7487769"/>
                  <a:gd name="connsiteY2" fmla="*/ 1152346 h 1152345"/>
                  <a:gd name="connsiteX3" fmla="*/ 653462 w 7487769"/>
                  <a:gd name="connsiteY3" fmla="*/ 1138826 h 1152345"/>
                  <a:gd name="connsiteX4" fmla="*/ 672840 w 7487769"/>
                  <a:gd name="connsiteY4" fmla="*/ 1129362 h 1152345"/>
                  <a:gd name="connsiteX5" fmla="*/ 703485 w 7487769"/>
                  <a:gd name="connsiteY5" fmla="*/ 1114490 h 1152345"/>
                  <a:gd name="connsiteX6" fmla="*/ 720610 w 7487769"/>
                  <a:gd name="connsiteY6" fmla="*/ 1104125 h 1152345"/>
                  <a:gd name="connsiteX7" fmla="*/ 753959 w 7487769"/>
                  <a:gd name="connsiteY7" fmla="*/ 1085197 h 1152345"/>
                  <a:gd name="connsiteX8" fmla="*/ 763424 w 7487769"/>
                  <a:gd name="connsiteY8" fmla="*/ 1079339 h 1152345"/>
                  <a:gd name="connsiteX9" fmla="*/ 803983 w 7487769"/>
                  <a:gd name="connsiteY9" fmla="*/ 1054101 h 1152345"/>
                  <a:gd name="connsiteX10" fmla="*/ 804433 w 7487769"/>
                  <a:gd name="connsiteY10" fmla="*/ 1054101 h 1152345"/>
                  <a:gd name="connsiteX11" fmla="*/ 845894 w 7487769"/>
                  <a:gd name="connsiteY11" fmla="*/ 1028864 h 1152345"/>
                  <a:gd name="connsiteX12" fmla="*/ 854457 w 7487769"/>
                  <a:gd name="connsiteY12" fmla="*/ 1023907 h 1152345"/>
                  <a:gd name="connsiteX13" fmla="*/ 892764 w 7487769"/>
                  <a:gd name="connsiteY13" fmla="*/ 1003627 h 1152345"/>
                  <a:gd name="connsiteX14" fmla="*/ 904480 w 7487769"/>
                  <a:gd name="connsiteY14" fmla="*/ 997768 h 1152345"/>
                  <a:gd name="connsiteX15" fmla="*/ 949998 w 7487769"/>
                  <a:gd name="connsiteY15" fmla="*/ 978841 h 1152345"/>
                  <a:gd name="connsiteX16" fmla="*/ 954956 w 7487769"/>
                  <a:gd name="connsiteY16" fmla="*/ 976587 h 1152345"/>
                  <a:gd name="connsiteX17" fmla="*/ 1004979 w 7487769"/>
                  <a:gd name="connsiteY17" fmla="*/ 960364 h 1152345"/>
                  <a:gd name="connsiteX18" fmla="*/ 1030667 w 7487769"/>
                  <a:gd name="connsiteY18" fmla="*/ 953604 h 1152345"/>
                  <a:gd name="connsiteX19" fmla="*/ 1055453 w 7487769"/>
                  <a:gd name="connsiteY19" fmla="*/ 946393 h 1152345"/>
                  <a:gd name="connsiteX20" fmla="*/ 1105477 w 7487769"/>
                  <a:gd name="connsiteY20" fmla="*/ 934225 h 1152345"/>
                  <a:gd name="connsiteX21" fmla="*/ 1126658 w 7487769"/>
                  <a:gd name="connsiteY21" fmla="*/ 928367 h 1152345"/>
                  <a:gd name="connsiteX22" fmla="*/ 1155951 w 7487769"/>
                  <a:gd name="connsiteY22" fmla="*/ 920255 h 1152345"/>
                  <a:gd name="connsiteX23" fmla="*/ 1205974 w 7487769"/>
                  <a:gd name="connsiteY23" fmla="*/ 904031 h 1152345"/>
                  <a:gd name="connsiteX24" fmla="*/ 1207777 w 7487769"/>
                  <a:gd name="connsiteY24" fmla="*/ 903129 h 1152345"/>
                  <a:gd name="connsiteX25" fmla="*/ 1256448 w 7487769"/>
                  <a:gd name="connsiteY25" fmla="*/ 883751 h 1152345"/>
                  <a:gd name="connsiteX26" fmla="*/ 1268617 w 7487769"/>
                  <a:gd name="connsiteY26" fmla="*/ 877892 h 1152345"/>
                  <a:gd name="connsiteX27" fmla="*/ 1306472 w 7487769"/>
                  <a:gd name="connsiteY27" fmla="*/ 861217 h 1152345"/>
                  <a:gd name="connsiteX28" fmla="*/ 1323147 w 7487769"/>
                  <a:gd name="connsiteY28" fmla="*/ 853105 h 1152345"/>
                  <a:gd name="connsiteX29" fmla="*/ 1356946 w 7487769"/>
                  <a:gd name="connsiteY29" fmla="*/ 836431 h 1152345"/>
                  <a:gd name="connsiteX30" fmla="*/ 1373621 w 7487769"/>
                  <a:gd name="connsiteY30" fmla="*/ 827868 h 1152345"/>
                  <a:gd name="connsiteX31" fmla="*/ 1406971 w 7487769"/>
                  <a:gd name="connsiteY31" fmla="*/ 811645 h 1152345"/>
                  <a:gd name="connsiteX32" fmla="*/ 1426349 w 7487769"/>
                  <a:gd name="connsiteY32" fmla="*/ 802631 h 1152345"/>
                  <a:gd name="connsiteX33" fmla="*/ 1457445 w 7487769"/>
                  <a:gd name="connsiteY33" fmla="*/ 787309 h 1152345"/>
                  <a:gd name="connsiteX34" fmla="*/ 1479527 w 7487769"/>
                  <a:gd name="connsiteY34" fmla="*/ 777394 h 1152345"/>
                  <a:gd name="connsiteX35" fmla="*/ 1507468 w 7487769"/>
                  <a:gd name="connsiteY35" fmla="*/ 766127 h 1152345"/>
                  <a:gd name="connsiteX36" fmla="*/ 1543522 w 7487769"/>
                  <a:gd name="connsiteY36" fmla="*/ 752608 h 1152345"/>
                  <a:gd name="connsiteX37" fmla="*/ 1557942 w 7487769"/>
                  <a:gd name="connsiteY37" fmla="*/ 746749 h 1152345"/>
                  <a:gd name="connsiteX38" fmla="*/ 1606163 w 7487769"/>
                  <a:gd name="connsiteY38" fmla="*/ 727370 h 1152345"/>
                  <a:gd name="connsiteX39" fmla="*/ 1607966 w 7487769"/>
                  <a:gd name="connsiteY39" fmla="*/ 726469 h 1152345"/>
                  <a:gd name="connsiteX40" fmla="*/ 1658440 w 7487769"/>
                  <a:gd name="connsiteY40" fmla="*/ 703936 h 1152345"/>
                  <a:gd name="connsiteX41" fmla="*/ 1661595 w 7487769"/>
                  <a:gd name="connsiteY41" fmla="*/ 702133 h 1152345"/>
                  <a:gd name="connsiteX42" fmla="*/ 1708465 w 7487769"/>
                  <a:gd name="connsiteY42" fmla="*/ 677797 h 1152345"/>
                  <a:gd name="connsiteX43" fmla="*/ 1709817 w 7487769"/>
                  <a:gd name="connsiteY43" fmla="*/ 676896 h 1152345"/>
                  <a:gd name="connsiteX44" fmla="*/ 1747672 w 7487769"/>
                  <a:gd name="connsiteY44" fmla="*/ 652110 h 1152345"/>
                  <a:gd name="connsiteX45" fmla="*/ 1758939 w 7487769"/>
                  <a:gd name="connsiteY45" fmla="*/ 644449 h 1152345"/>
                  <a:gd name="connsiteX46" fmla="*/ 1781922 w 7487769"/>
                  <a:gd name="connsiteY46" fmla="*/ 626873 h 1152345"/>
                  <a:gd name="connsiteX47" fmla="*/ 1808962 w 7487769"/>
                  <a:gd name="connsiteY47" fmla="*/ 606142 h 1152345"/>
                  <a:gd name="connsiteX48" fmla="*/ 1814369 w 7487769"/>
                  <a:gd name="connsiteY48" fmla="*/ 601636 h 1152345"/>
                  <a:gd name="connsiteX49" fmla="*/ 1841409 w 7487769"/>
                  <a:gd name="connsiteY49" fmla="*/ 576398 h 1152345"/>
                  <a:gd name="connsiteX50" fmla="*/ 1859436 w 7487769"/>
                  <a:gd name="connsiteY50" fmla="*/ 561076 h 1152345"/>
                  <a:gd name="connsiteX51" fmla="*/ 1869350 w 7487769"/>
                  <a:gd name="connsiteY51" fmla="*/ 551612 h 1152345"/>
                  <a:gd name="connsiteX52" fmla="*/ 1894587 w 7487769"/>
                  <a:gd name="connsiteY52" fmla="*/ 526375 h 1152345"/>
                  <a:gd name="connsiteX53" fmla="*/ 1909460 w 7487769"/>
                  <a:gd name="connsiteY53" fmla="*/ 511503 h 1152345"/>
                  <a:gd name="connsiteX54" fmla="*/ 1920276 w 7487769"/>
                  <a:gd name="connsiteY54" fmla="*/ 501138 h 1152345"/>
                  <a:gd name="connsiteX55" fmla="*/ 1946415 w 7487769"/>
                  <a:gd name="connsiteY55" fmla="*/ 475901 h 1152345"/>
                  <a:gd name="connsiteX56" fmla="*/ 1959934 w 7487769"/>
                  <a:gd name="connsiteY56" fmla="*/ 463282 h 1152345"/>
                  <a:gd name="connsiteX57" fmla="*/ 1973453 w 7487769"/>
                  <a:gd name="connsiteY57" fmla="*/ 451114 h 1152345"/>
                  <a:gd name="connsiteX58" fmla="*/ 2001845 w 7487769"/>
                  <a:gd name="connsiteY58" fmla="*/ 425877 h 1152345"/>
                  <a:gd name="connsiteX59" fmla="*/ 2009957 w 7487769"/>
                  <a:gd name="connsiteY59" fmla="*/ 418215 h 1152345"/>
                  <a:gd name="connsiteX60" fmla="*/ 2032490 w 7487769"/>
                  <a:gd name="connsiteY60" fmla="*/ 400639 h 1152345"/>
                  <a:gd name="connsiteX61" fmla="*/ 2060433 w 7487769"/>
                  <a:gd name="connsiteY61" fmla="*/ 378557 h 1152345"/>
                  <a:gd name="connsiteX62" fmla="*/ 2065389 w 7487769"/>
                  <a:gd name="connsiteY62" fmla="*/ 375402 h 1152345"/>
                  <a:gd name="connsiteX63" fmla="*/ 2108203 w 7487769"/>
                  <a:gd name="connsiteY63" fmla="*/ 350616 h 1152345"/>
                  <a:gd name="connsiteX64" fmla="*/ 2110456 w 7487769"/>
                  <a:gd name="connsiteY64" fmla="*/ 348813 h 1152345"/>
                  <a:gd name="connsiteX65" fmla="*/ 2160930 w 7487769"/>
                  <a:gd name="connsiteY65" fmla="*/ 330787 h 1152345"/>
                  <a:gd name="connsiteX66" fmla="*/ 2196532 w 7487769"/>
                  <a:gd name="connsiteY66" fmla="*/ 325379 h 1152345"/>
                  <a:gd name="connsiteX67" fmla="*/ 2210954 w 7487769"/>
                  <a:gd name="connsiteY67" fmla="*/ 323126 h 1152345"/>
                  <a:gd name="connsiteX68" fmla="*/ 2261428 w 7487769"/>
                  <a:gd name="connsiteY68" fmla="*/ 322675 h 1152345"/>
                  <a:gd name="connsiteX69" fmla="*/ 2276299 w 7487769"/>
                  <a:gd name="connsiteY69" fmla="*/ 325379 h 1152345"/>
                  <a:gd name="connsiteX70" fmla="*/ 2311451 w 7487769"/>
                  <a:gd name="connsiteY70" fmla="*/ 331688 h 1152345"/>
                  <a:gd name="connsiteX71" fmla="*/ 2361926 w 7487769"/>
                  <a:gd name="connsiteY71" fmla="*/ 344307 h 1152345"/>
                  <a:gd name="connsiteX72" fmla="*/ 2382205 w 7487769"/>
                  <a:gd name="connsiteY72" fmla="*/ 350616 h 1152345"/>
                  <a:gd name="connsiteX73" fmla="*/ 2411949 w 7487769"/>
                  <a:gd name="connsiteY73" fmla="*/ 359629 h 1152345"/>
                  <a:gd name="connsiteX74" fmla="*/ 2457467 w 7487769"/>
                  <a:gd name="connsiteY74" fmla="*/ 375402 h 1152345"/>
                  <a:gd name="connsiteX75" fmla="*/ 2462423 w 7487769"/>
                  <a:gd name="connsiteY75" fmla="*/ 377205 h 1152345"/>
                  <a:gd name="connsiteX76" fmla="*/ 2512448 w 7487769"/>
                  <a:gd name="connsiteY76" fmla="*/ 396133 h 1152345"/>
                  <a:gd name="connsiteX77" fmla="*/ 2524615 w 7487769"/>
                  <a:gd name="connsiteY77" fmla="*/ 400639 h 1152345"/>
                  <a:gd name="connsiteX78" fmla="*/ 2562922 w 7487769"/>
                  <a:gd name="connsiteY78" fmla="*/ 415061 h 1152345"/>
                  <a:gd name="connsiteX79" fmla="*/ 2587258 w 7487769"/>
                  <a:gd name="connsiteY79" fmla="*/ 425877 h 1152345"/>
                  <a:gd name="connsiteX80" fmla="*/ 2612945 w 7487769"/>
                  <a:gd name="connsiteY80" fmla="*/ 437594 h 1152345"/>
                  <a:gd name="connsiteX81" fmla="*/ 2642689 w 7487769"/>
                  <a:gd name="connsiteY81" fmla="*/ 451114 h 1152345"/>
                  <a:gd name="connsiteX82" fmla="*/ 2663419 w 7487769"/>
                  <a:gd name="connsiteY82" fmla="*/ 460578 h 1152345"/>
                  <a:gd name="connsiteX83" fmla="*/ 2691811 w 7487769"/>
                  <a:gd name="connsiteY83" fmla="*/ 475901 h 1152345"/>
                  <a:gd name="connsiteX84" fmla="*/ 2713443 w 7487769"/>
                  <a:gd name="connsiteY84" fmla="*/ 487167 h 1152345"/>
                  <a:gd name="connsiteX85" fmla="*/ 2739131 w 7487769"/>
                  <a:gd name="connsiteY85" fmla="*/ 501138 h 1152345"/>
                  <a:gd name="connsiteX86" fmla="*/ 2763917 w 7487769"/>
                  <a:gd name="connsiteY86" fmla="*/ 514658 h 1152345"/>
                  <a:gd name="connsiteX87" fmla="*/ 2786450 w 7487769"/>
                  <a:gd name="connsiteY87" fmla="*/ 526375 h 1152345"/>
                  <a:gd name="connsiteX88" fmla="*/ 2813942 w 7487769"/>
                  <a:gd name="connsiteY88" fmla="*/ 541247 h 1152345"/>
                  <a:gd name="connsiteX89" fmla="*/ 2834672 w 7487769"/>
                  <a:gd name="connsiteY89" fmla="*/ 551612 h 1152345"/>
                  <a:gd name="connsiteX90" fmla="*/ 2864416 w 7487769"/>
                  <a:gd name="connsiteY90" fmla="*/ 566033 h 1152345"/>
                  <a:gd name="connsiteX91" fmla="*/ 2891005 w 7487769"/>
                  <a:gd name="connsiteY91" fmla="*/ 576398 h 1152345"/>
                  <a:gd name="connsiteX92" fmla="*/ 2914439 w 7487769"/>
                  <a:gd name="connsiteY92" fmla="*/ 586313 h 1152345"/>
                  <a:gd name="connsiteX93" fmla="*/ 2964913 w 7487769"/>
                  <a:gd name="connsiteY93" fmla="*/ 600283 h 1152345"/>
                  <a:gd name="connsiteX94" fmla="*/ 2976179 w 7487769"/>
                  <a:gd name="connsiteY94" fmla="*/ 601636 h 1152345"/>
                  <a:gd name="connsiteX95" fmla="*/ 3014937 w 7487769"/>
                  <a:gd name="connsiteY95" fmla="*/ 607494 h 1152345"/>
                  <a:gd name="connsiteX96" fmla="*/ 3065411 w 7487769"/>
                  <a:gd name="connsiteY96" fmla="*/ 607945 h 1152345"/>
                  <a:gd name="connsiteX97" fmla="*/ 3112730 w 7487769"/>
                  <a:gd name="connsiteY97" fmla="*/ 601636 h 1152345"/>
                  <a:gd name="connsiteX98" fmla="*/ 3115885 w 7487769"/>
                  <a:gd name="connsiteY98" fmla="*/ 601185 h 1152345"/>
                  <a:gd name="connsiteX99" fmla="*/ 3165909 w 7487769"/>
                  <a:gd name="connsiteY99" fmla="*/ 589468 h 1152345"/>
                  <a:gd name="connsiteX100" fmla="*/ 3206920 w 7487769"/>
                  <a:gd name="connsiteY100" fmla="*/ 576398 h 1152345"/>
                  <a:gd name="connsiteX101" fmla="*/ 3216384 w 7487769"/>
                  <a:gd name="connsiteY101" fmla="*/ 573694 h 1152345"/>
                  <a:gd name="connsiteX102" fmla="*/ 3266407 w 7487769"/>
                  <a:gd name="connsiteY102" fmla="*/ 555217 h 1152345"/>
                  <a:gd name="connsiteX103" fmla="*/ 3277673 w 7487769"/>
                  <a:gd name="connsiteY103" fmla="*/ 551612 h 1152345"/>
                  <a:gd name="connsiteX104" fmla="*/ 3316881 w 7487769"/>
                  <a:gd name="connsiteY104" fmla="*/ 537641 h 1152345"/>
                  <a:gd name="connsiteX105" fmla="*/ 3354286 w 7487769"/>
                  <a:gd name="connsiteY105" fmla="*/ 526375 h 1152345"/>
                  <a:gd name="connsiteX106" fmla="*/ 3366905 w 7487769"/>
                  <a:gd name="connsiteY106" fmla="*/ 522319 h 1152345"/>
                  <a:gd name="connsiteX107" fmla="*/ 3417379 w 7487769"/>
                  <a:gd name="connsiteY107" fmla="*/ 510601 h 1152345"/>
                  <a:gd name="connsiteX108" fmla="*/ 3467403 w 7487769"/>
                  <a:gd name="connsiteY108" fmla="*/ 504743 h 1152345"/>
                  <a:gd name="connsiteX109" fmla="*/ 3517877 w 7487769"/>
                  <a:gd name="connsiteY109" fmla="*/ 506546 h 1152345"/>
                  <a:gd name="connsiteX110" fmla="*/ 3567900 w 7487769"/>
                  <a:gd name="connsiteY110" fmla="*/ 515108 h 1152345"/>
                  <a:gd name="connsiteX111" fmla="*/ 3601250 w 7487769"/>
                  <a:gd name="connsiteY111" fmla="*/ 526375 h 1152345"/>
                  <a:gd name="connsiteX112" fmla="*/ 3618374 w 7487769"/>
                  <a:gd name="connsiteY112" fmla="*/ 532233 h 1152345"/>
                  <a:gd name="connsiteX113" fmla="*/ 3660737 w 7487769"/>
                  <a:gd name="connsiteY113" fmla="*/ 551612 h 1152345"/>
                  <a:gd name="connsiteX114" fmla="*/ 3668399 w 7487769"/>
                  <a:gd name="connsiteY114" fmla="*/ 554767 h 1152345"/>
                  <a:gd name="connsiteX115" fmla="*/ 3712113 w 7487769"/>
                  <a:gd name="connsiteY115" fmla="*/ 576398 h 1152345"/>
                  <a:gd name="connsiteX116" fmla="*/ 3718873 w 7487769"/>
                  <a:gd name="connsiteY116" fmla="*/ 580004 h 1152345"/>
                  <a:gd name="connsiteX117" fmla="*/ 3761235 w 7487769"/>
                  <a:gd name="connsiteY117" fmla="*/ 601636 h 1152345"/>
                  <a:gd name="connsiteX118" fmla="*/ 3768896 w 7487769"/>
                  <a:gd name="connsiteY118" fmla="*/ 605691 h 1152345"/>
                  <a:gd name="connsiteX119" fmla="*/ 3814413 w 7487769"/>
                  <a:gd name="connsiteY119" fmla="*/ 626873 h 1152345"/>
                  <a:gd name="connsiteX120" fmla="*/ 3819371 w 7487769"/>
                  <a:gd name="connsiteY120" fmla="*/ 629126 h 1152345"/>
                  <a:gd name="connsiteX121" fmla="*/ 3869394 w 7487769"/>
                  <a:gd name="connsiteY121" fmla="*/ 649406 h 1152345"/>
                  <a:gd name="connsiteX122" fmla="*/ 3877957 w 7487769"/>
                  <a:gd name="connsiteY122" fmla="*/ 652110 h 1152345"/>
                  <a:gd name="connsiteX123" fmla="*/ 3919868 w 7487769"/>
                  <a:gd name="connsiteY123" fmla="*/ 664728 h 1152345"/>
                  <a:gd name="connsiteX124" fmla="*/ 3969893 w 7487769"/>
                  <a:gd name="connsiteY124" fmla="*/ 673742 h 1152345"/>
                  <a:gd name="connsiteX125" fmla="*/ 3992875 w 7487769"/>
                  <a:gd name="connsiteY125" fmla="*/ 676896 h 1152345"/>
                  <a:gd name="connsiteX126" fmla="*/ 4020367 w 7487769"/>
                  <a:gd name="connsiteY126" fmla="*/ 680952 h 1152345"/>
                  <a:gd name="connsiteX127" fmla="*/ 4070390 w 7487769"/>
                  <a:gd name="connsiteY127" fmla="*/ 686360 h 1152345"/>
                  <a:gd name="connsiteX128" fmla="*/ 4120865 w 7487769"/>
                  <a:gd name="connsiteY128" fmla="*/ 691318 h 1152345"/>
                  <a:gd name="connsiteX129" fmla="*/ 4170888 w 7487769"/>
                  <a:gd name="connsiteY129" fmla="*/ 698528 h 1152345"/>
                  <a:gd name="connsiteX130" fmla="*/ 4191618 w 7487769"/>
                  <a:gd name="connsiteY130" fmla="*/ 702133 h 1152345"/>
                  <a:gd name="connsiteX131" fmla="*/ 4221362 w 7487769"/>
                  <a:gd name="connsiteY131" fmla="*/ 707541 h 1152345"/>
                  <a:gd name="connsiteX132" fmla="*/ 4271387 w 7487769"/>
                  <a:gd name="connsiteY132" fmla="*/ 719258 h 1152345"/>
                  <a:gd name="connsiteX133" fmla="*/ 4303834 w 7487769"/>
                  <a:gd name="connsiteY133" fmla="*/ 727370 h 1152345"/>
                  <a:gd name="connsiteX134" fmla="*/ 4321861 w 7487769"/>
                  <a:gd name="connsiteY134" fmla="*/ 731877 h 1152345"/>
                  <a:gd name="connsiteX135" fmla="*/ 4371884 w 7487769"/>
                  <a:gd name="connsiteY135" fmla="*/ 744496 h 1152345"/>
                  <a:gd name="connsiteX136" fmla="*/ 4404331 w 7487769"/>
                  <a:gd name="connsiteY136" fmla="*/ 752608 h 1152345"/>
                  <a:gd name="connsiteX137" fmla="*/ 4422358 w 7487769"/>
                  <a:gd name="connsiteY137" fmla="*/ 756664 h 1152345"/>
                  <a:gd name="connsiteX138" fmla="*/ 4472382 w 7487769"/>
                  <a:gd name="connsiteY138" fmla="*/ 767479 h 1152345"/>
                  <a:gd name="connsiteX139" fmla="*/ 4522856 w 7487769"/>
                  <a:gd name="connsiteY139" fmla="*/ 776944 h 1152345"/>
                  <a:gd name="connsiteX140" fmla="*/ 4526462 w 7487769"/>
                  <a:gd name="connsiteY140" fmla="*/ 777394 h 1152345"/>
                  <a:gd name="connsiteX141" fmla="*/ 4572880 w 7487769"/>
                  <a:gd name="connsiteY141" fmla="*/ 785957 h 1152345"/>
                  <a:gd name="connsiteX142" fmla="*/ 4623354 w 7487769"/>
                  <a:gd name="connsiteY142" fmla="*/ 793168 h 1152345"/>
                  <a:gd name="connsiteX143" fmla="*/ 4673377 w 7487769"/>
                  <a:gd name="connsiteY143" fmla="*/ 799927 h 1152345"/>
                  <a:gd name="connsiteX144" fmla="*/ 4723851 w 7487769"/>
                  <a:gd name="connsiteY144" fmla="*/ 802181 h 1152345"/>
                  <a:gd name="connsiteX145" fmla="*/ 4773876 w 7487769"/>
                  <a:gd name="connsiteY145" fmla="*/ 800378 h 1152345"/>
                  <a:gd name="connsiteX146" fmla="*/ 4824350 w 7487769"/>
                  <a:gd name="connsiteY146" fmla="*/ 789562 h 1152345"/>
                  <a:gd name="connsiteX147" fmla="*/ 4853193 w 7487769"/>
                  <a:gd name="connsiteY147" fmla="*/ 777394 h 1152345"/>
                  <a:gd name="connsiteX148" fmla="*/ 4874374 w 7487769"/>
                  <a:gd name="connsiteY148" fmla="*/ 768832 h 1152345"/>
                  <a:gd name="connsiteX149" fmla="*/ 4899160 w 7487769"/>
                  <a:gd name="connsiteY149" fmla="*/ 752608 h 1152345"/>
                  <a:gd name="connsiteX150" fmla="*/ 4924848 w 7487769"/>
                  <a:gd name="connsiteY150" fmla="*/ 735933 h 1152345"/>
                  <a:gd name="connsiteX151" fmla="*/ 4934312 w 7487769"/>
                  <a:gd name="connsiteY151" fmla="*/ 727370 h 1152345"/>
                  <a:gd name="connsiteX152" fmla="*/ 4963605 w 7487769"/>
                  <a:gd name="connsiteY152" fmla="*/ 702133 h 1152345"/>
                  <a:gd name="connsiteX153" fmla="*/ 4974871 w 7487769"/>
                  <a:gd name="connsiteY153" fmla="*/ 692669 h 1152345"/>
                  <a:gd name="connsiteX154" fmla="*/ 4989744 w 7487769"/>
                  <a:gd name="connsiteY154" fmla="*/ 676896 h 1152345"/>
                  <a:gd name="connsiteX155" fmla="*/ 5014079 w 7487769"/>
                  <a:gd name="connsiteY155" fmla="*/ 652110 h 1152345"/>
                  <a:gd name="connsiteX156" fmla="*/ 5025345 w 7487769"/>
                  <a:gd name="connsiteY156" fmla="*/ 640392 h 1152345"/>
                  <a:gd name="connsiteX157" fmla="*/ 5037063 w 7487769"/>
                  <a:gd name="connsiteY157" fmla="*/ 626873 h 1152345"/>
                  <a:gd name="connsiteX158" fmla="*/ 5059145 w 7487769"/>
                  <a:gd name="connsiteY158" fmla="*/ 601636 h 1152345"/>
                  <a:gd name="connsiteX159" fmla="*/ 5075370 w 7487769"/>
                  <a:gd name="connsiteY159" fmla="*/ 583158 h 1152345"/>
                  <a:gd name="connsiteX160" fmla="*/ 5080777 w 7487769"/>
                  <a:gd name="connsiteY160" fmla="*/ 576398 h 1152345"/>
                  <a:gd name="connsiteX161" fmla="*/ 5101959 w 7487769"/>
                  <a:gd name="connsiteY161" fmla="*/ 551612 h 1152345"/>
                  <a:gd name="connsiteX162" fmla="*/ 5124492 w 7487769"/>
                  <a:gd name="connsiteY162" fmla="*/ 526375 h 1152345"/>
                  <a:gd name="connsiteX163" fmla="*/ 5125844 w 7487769"/>
                  <a:gd name="connsiteY163" fmla="*/ 525023 h 1152345"/>
                  <a:gd name="connsiteX164" fmla="*/ 5147025 w 7487769"/>
                  <a:gd name="connsiteY164" fmla="*/ 501138 h 1152345"/>
                  <a:gd name="connsiteX165" fmla="*/ 5170459 w 7487769"/>
                  <a:gd name="connsiteY165" fmla="*/ 475901 h 1152345"/>
                  <a:gd name="connsiteX166" fmla="*/ 5175867 w 7487769"/>
                  <a:gd name="connsiteY166" fmla="*/ 470492 h 1152345"/>
                  <a:gd name="connsiteX167" fmla="*/ 5197499 w 7487769"/>
                  <a:gd name="connsiteY167" fmla="*/ 451114 h 1152345"/>
                  <a:gd name="connsiteX168" fmla="*/ 5225440 w 7487769"/>
                  <a:gd name="connsiteY168" fmla="*/ 425877 h 1152345"/>
                  <a:gd name="connsiteX169" fmla="*/ 5226342 w 7487769"/>
                  <a:gd name="connsiteY169" fmla="*/ 424975 h 1152345"/>
                  <a:gd name="connsiteX170" fmla="*/ 5262395 w 7487769"/>
                  <a:gd name="connsiteY170" fmla="*/ 400639 h 1152345"/>
                  <a:gd name="connsiteX171" fmla="*/ 5276365 w 7487769"/>
                  <a:gd name="connsiteY171" fmla="*/ 391176 h 1152345"/>
                  <a:gd name="connsiteX172" fmla="*/ 5314672 w 7487769"/>
                  <a:gd name="connsiteY172" fmla="*/ 375402 h 1152345"/>
                  <a:gd name="connsiteX173" fmla="*/ 5326839 w 7487769"/>
                  <a:gd name="connsiteY173" fmla="*/ 370896 h 1152345"/>
                  <a:gd name="connsiteX174" fmla="*/ 5376863 w 7487769"/>
                  <a:gd name="connsiteY174" fmla="*/ 365939 h 1152345"/>
                  <a:gd name="connsiteX175" fmla="*/ 5427337 w 7487769"/>
                  <a:gd name="connsiteY175" fmla="*/ 373600 h 1152345"/>
                  <a:gd name="connsiteX176" fmla="*/ 5431844 w 7487769"/>
                  <a:gd name="connsiteY176" fmla="*/ 375402 h 1152345"/>
                  <a:gd name="connsiteX177" fmla="*/ 5477360 w 7487769"/>
                  <a:gd name="connsiteY177" fmla="*/ 393429 h 1152345"/>
                  <a:gd name="connsiteX178" fmla="*/ 5489979 w 7487769"/>
                  <a:gd name="connsiteY178" fmla="*/ 400639 h 1152345"/>
                  <a:gd name="connsiteX179" fmla="*/ 5527836 w 7487769"/>
                  <a:gd name="connsiteY179" fmla="*/ 423173 h 1152345"/>
                  <a:gd name="connsiteX180" fmla="*/ 5531441 w 7487769"/>
                  <a:gd name="connsiteY180" fmla="*/ 425877 h 1152345"/>
                  <a:gd name="connsiteX181" fmla="*/ 5564789 w 7487769"/>
                  <a:gd name="connsiteY181" fmla="*/ 451114 h 1152345"/>
                  <a:gd name="connsiteX182" fmla="*/ 5577859 w 7487769"/>
                  <a:gd name="connsiteY182" fmla="*/ 460578 h 1152345"/>
                  <a:gd name="connsiteX183" fmla="*/ 5596787 w 7487769"/>
                  <a:gd name="connsiteY183" fmla="*/ 475901 h 1152345"/>
                  <a:gd name="connsiteX184" fmla="*/ 5625629 w 7487769"/>
                  <a:gd name="connsiteY184" fmla="*/ 501138 h 1152345"/>
                  <a:gd name="connsiteX185" fmla="*/ 5628333 w 7487769"/>
                  <a:gd name="connsiteY185" fmla="*/ 503391 h 1152345"/>
                  <a:gd name="connsiteX186" fmla="*/ 5653570 w 7487769"/>
                  <a:gd name="connsiteY186" fmla="*/ 526375 h 1152345"/>
                  <a:gd name="connsiteX187" fmla="*/ 5678357 w 7487769"/>
                  <a:gd name="connsiteY187" fmla="*/ 548007 h 1152345"/>
                  <a:gd name="connsiteX188" fmla="*/ 5682413 w 7487769"/>
                  <a:gd name="connsiteY188" fmla="*/ 551612 h 1152345"/>
                  <a:gd name="connsiteX189" fmla="*/ 5710354 w 7487769"/>
                  <a:gd name="connsiteY189" fmla="*/ 576398 h 1152345"/>
                  <a:gd name="connsiteX190" fmla="*/ 5728831 w 7487769"/>
                  <a:gd name="connsiteY190" fmla="*/ 593073 h 1152345"/>
                  <a:gd name="connsiteX191" fmla="*/ 5738746 w 7487769"/>
                  <a:gd name="connsiteY191" fmla="*/ 601636 h 1152345"/>
                  <a:gd name="connsiteX192" fmla="*/ 5767588 w 7487769"/>
                  <a:gd name="connsiteY192" fmla="*/ 626873 h 1152345"/>
                  <a:gd name="connsiteX193" fmla="*/ 5778854 w 7487769"/>
                  <a:gd name="connsiteY193" fmla="*/ 636337 h 1152345"/>
                  <a:gd name="connsiteX194" fmla="*/ 5799586 w 7487769"/>
                  <a:gd name="connsiteY194" fmla="*/ 652110 h 1152345"/>
                  <a:gd name="connsiteX195" fmla="*/ 5829328 w 7487769"/>
                  <a:gd name="connsiteY195" fmla="*/ 675094 h 1152345"/>
                  <a:gd name="connsiteX196" fmla="*/ 5832034 w 7487769"/>
                  <a:gd name="connsiteY196" fmla="*/ 676896 h 1152345"/>
                  <a:gd name="connsiteX197" fmla="*/ 5870790 w 7487769"/>
                  <a:gd name="connsiteY197" fmla="*/ 702133 h 1152345"/>
                  <a:gd name="connsiteX198" fmla="*/ 5879353 w 7487769"/>
                  <a:gd name="connsiteY198" fmla="*/ 707992 h 1152345"/>
                  <a:gd name="connsiteX199" fmla="*/ 5920363 w 7487769"/>
                  <a:gd name="connsiteY199" fmla="*/ 727370 h 1152345"/>
                  <a:gd name="connsiteX200" fmla="*/ 5929827 w 7487769"/>
                  <a:gd name="connsiteY200" fmla="*/ 731877 h 1152345"/>
                  <a:gd name="connsiteX201" fmla="*/ 5979851 w 7487769"/>
                  <a:gd name="connsiteY201" fmla="*/ 747650 h 1152345"/>
                  <a:gd name="connsiteX202" fmla="*/ 6012749 w 7487769"/>
                  <a:gd name="connsiteY202" fmla="*/ 752608 h 1152345"/>
                  <a:gd name="connsiteX203" fmla="*/ 6030325 w 7487769"/>
                  <a:gd name="connsiteY203" fmla="*/ 754861 h 1152345"/>
                  <a:gd name="connsiteX204" fmla="*/ 6080348 w 7487769"/>
                  <a:gd name="connsiteY204" fmla="*/ 753960 h 1152345"/>
                  <a:gd name="connsiteX205" fmla="*/ 6090263 w 7487769"/>
                  <a:gd name="connsiteY205" fmla="*/ 752608 h 1152345"/>
                  <a:gd name="connsiteX206" fmla="*/ 6130822 w 7487769"/>
                  <a:gd name="connsiteY206" fmla="*/ 746749 h 1152345"/>
                  <a:gd name="connsiteX207" fmla="*/ 6180847 w 7487769"/>
                  <a:gd name="connsiteY207" fmla="*/ 735032 h 1152345"/>
                  <a:gd name="connsiteX208" fmla="*/ 6205183 w 7487769"/>
                  <a:gd name="connsiteY208" fmla="*/ 727370 h 1152345"/>
                  <a:gd name="connsiteX209" fmla="*/ 6231321 w 7487769"/>
                  <a:gd name="connsiteY209" fmla="*/ 718808 h 1152345"/>
                  <a:gd name="connsiteX210" fmla="*/ 6274134 w 7487769"/>
                  <a:gd name="connsiteY210" fmla="*/ 702133 h 1152345"/>
                  <a:gd name="connsiteX211" fmla="*/ 6281344 w 7487769"/>
                  <a:gd name="connsiteY211" fmla="*/ 699429 h 1152345"/>
                  <a:gd name="connsiteX212" fmla="*/ 6331819 w 7487769"/>
                  <a:gd name="connsiteY212" fmla="*/ 679149 h 1152345"/>
                  <a:gd name="connsiteX213" fmla="*/ 6336776 w 7487769"/>
                  <a:gd name="connsiteY213" fmla="*/ 676896 h 1152345"/>
                  <a:gd name="connsiteX214" fmla="*/ 6381842 w 7487769"/>
                  <a:gd name="connsiteY214" fmla="*/ 657067 h 1152345"/>
                  <a:gd name="connsiteX215" fmla="*/ 6392208 w 7487769"/>
                  <a:gd name="connsiteY215" fmla="*/ 652110 h 1152345"/>
                  <a:gd name="connsiteX216" fmla="*/ 6432316 w 7487769"/>
                  <a:gd name="connsiteY216" fmla="*/ 632280 h 1152345"/>
                  <a:gd name="connsiteX217" fmla="*/ 6444485 w 7487769"/>
                  <a:gd name="connsiteY217" fmla="*/ 626873 h 1152345"/>
                  <a:gd name="connsiteX218" fmla="*/ 6482340 w 7487769"/>
                  <a:gd name="connsiteY218" fmla="*/ 607945 h 1152345"/>
                  <a:gd name="connsiteX219" fmla="*/ 6494959 w 7487769"/>
                  <a:gd name="connsiteY219" fmla="*/ 601636 h 1152345"/>
                  <a:gd name="connsiteX220" fmla="*/ 6532814 w 7487769"/>
                  <a:gd name="connsiteY220" fmla="*/ 584059 h 1152345"/>
                  <a:gd name="connsiteX221" fmla="*/ 6550841 w 7487769"/>
                  <a:gd name="connsiteY221" fmla="*/ 576398 h 1152345"/>
                  <a:gd name="connsiteX222" fmla="*/ 6582837 w 7487769"/>
                  <a:gd name="connsiteY222" fmla="*/ 561977 h 1152345"/>
                  <a:gd name="connsiteX223" fmla="*/ 6616187 w 7487769"/>
                  <a:gd name="connsiteY223" fmla="*/ 551612 h 1152345"/>
                  <a:gd name="connsiteX224" fmla="*/ 6633313 w 7487769"/>
                  <a:gd name="connsiteY224" fmla="*/ 546204 h 1152345"/>
                  <a:gd name="connsiteX225" fmla="*/ 6683336 w 7487769"/>
                  <a:gd name="connsiteY225" fmla="*/ 539444 h 1152345"/>
                  <a:gd name="connsiteX226" fmla="*/ 6733810 w 7487769"/>
                  <a:gd name="connsiteY226" fmla="*/ 544852 h 1152345"/>
                  <a:gd name="connsiteX227" fmla="*/ 6749132 w 7487769"/>
                  <a:gd name="connsiteY227" fmla="*/ 551612 h 1152345"/>
                  <a:gd name="connsiteX228" fmla="*/ 6783834 w 7487769"/>
                  <a:gd name="connsiteY228" fmla="*/ 566484 h 1152345"/>
                  <a:gd name="connsiteX229" fmla="*/ 6796453 w 7487769"/>
                  <a:gd name="connsiteY229" fmla="*/ 576398 h 1152345"/>
                  <a:gd name="connsiteX230" fmla="*/ 6829801 w 7487769"/>
                  <a:gd name="connsiteY230" fmla="*/ 601636 h 1152345"/>
                  <a:gd name="connsiteX231" fmla="*/ 6834308 w 7487769"/>
                  <a:gd name="connsiteY231" fmla="*/ 605241 h 1152345"/>
                  <a:gd name="connsiteX232" fmla="*/ 6853235 w 7487769"/>
                  <a:gd name="connsiteY232" fmla="*/ 626873 h 1152345"/>
                  <a:gd name="connsiteX233" fmla="*/ 6876220 w 7487769"/>
                  <a:gd name="connsiteY233" fmla="*/ 652110 h 1152345"/>
                  <a:gd name="connsiteX234" fmla="*/ 6884331 w 7487769"/>
                  <a:gd name="connsiteY234" fmla="*/ 661123 h 1152345"/>
                  <a:gd name="connsiteX235" fmla="*/ 6896049 w 7487769"/>
                  <a:gd name="connsiteY235" fmla="*/ 676896 h 1152345"/>
                  <a:gd name="connsiteX236" fmla="*/ 6914075 w 7487769"/>
                  <a:gd name="connsiteY236" fmla="*/ 702133 h 1152345"/>
                  <a:gd name="connsiteX237" fmla="*/ 6931201 w 7487769"/>
                  <a:gd name="connsiteY237" fmla="*/ 727370 h 1152345"/>
                  <a:gd name="connsiteX238" fmla="*/ 6934805 w 7487769"/>
                  <a:gd name="connsiteY238" fmla="*/ 732778 h 1152345"/>
                  <a:gd name="connsiteX239" fmla="*/ 6947425 w 7487769"/>
                  <a:gd name="connsiteY239" fmla="*/ 752608 h 1152345"/>
                  <a:gd name="connsiteX240" fmla="*/ 6964099 w 7487769"/>
                  <a:gd name="connsiteY240" fmla="*/ 777394 h 1152345"/>
                  <a:gd name="connsiteX241" fmla="*/ 6979872 w 7487769"/>
                  <a:gd name="connsiteY241" fmla="*/ 802631 h 1152345"/>
                  <a:gd name="connsiteX242" fmla="*/ 6984830 w 7487769"/>
                  <a:gd name="connsiteY242" fmla="*/ 811194 h 1152345"/>
                  <a:gd name="connsiteX243" fmla="*/ 6995195 w 7487769"/>
                  <a:gd name="connsiteY243" fmla="*/ 827868 h 1152345"/>
                  <a:gd name="connsiteX244" fmla="*/ 7010518 w 7487769"/>
                  <a:gd name="connsiteY244" fmla="*/ 853105 h 1152345"/>
                  <a:gd name="connsiteX245" fmla="*/ 7025840 w 7487769"/>
                  <a:gd name="connsiteY245" fmla="*/ 877892 h 1152345"/>
                  <a:gd name="connsiteX246" fmla="*/ 7035304 w 7487769"/>
                  <a:gd name="connsiteY246" fmla="*/ 894116 h 1152345"/>
                  <a:gd name="connsiteX247" fmla="*/ 7041163 w 7487769"/>
                  <a:gd name="connsiteY247" fmla="*/ 903129 h 1152345"/>
                  <a:gd name="connsiteX248" fmla="*/ 7057837 w 7487769"/>
                  <a:gd name="connsiteY248" fmla="*/ 928367 h 1152345"/>
                  <a:gd name="connsiteX249" fmla="*/ 7074061 w 7487769"/>
                  <a:gd name="connsiteY249" fmla="*/ 953604 h 1152345"/>
                  <a:gd name="connsiteX250" fmla="*/ 7085328 w 7487769"/>
                  <a:gd name="connsiteY250" fmla="*/ 971179 h 1152345"/>
                  <a:gd name="connsiteX251" fmla="*/ 7091185 w 7487769"/>
                  <a:gd name="connsiteY251" fmla="*/ 978841 h 1152345"/>
                  <a:gd name="connsiteX252" fmla="*/ 7110114 w 7487769"/>
                  <a:gd name="connsiteY252" fmla="*/ 1003627 h 1152345"/>
                  <a:gd name="connsiteX253" fmla="*/ 7129492 w 7487769"/>
                  <a:gd name="connsiteY253" fmla="*/ 1028864 h 1152345"/>
                  <a:gd name="connsiteX254" fmla="*/ 7135802 w 7487769"/>
                  <a:gd name="connsiteY254" fmla="*/ 1037427 h 1152345"/>
                  <a:gd name="connsiteX255" fmla="*/ 7152476 w 7487769"/>
                  <a:gd name="connsiteY255" fmla="*/ 1054101 h 1152345"/>
                  <a:gd name="connsiteX256" fmla="*/ 7177262 w 7487769"/>
                  <a:gd name="connsiteY256" fmla="*/ 1079339 h 1152345"/>
                  <a:gd name="connsiteX257" fmla="*/ 7186276 w 7487769"/>
                  <a:gd name="connsiteY257" fmla="*/ 1087901 h 1152345"/>
                  <a:gd name="connsiteX258" fmla="*/ 7213766 w 7487769"/>
                  <a:gd name="connsiteY258" fmla="*/ 1104125 h 1152345"/>
                  <a:gd name="connsiteX259" fmla="*/ 7236299 w 7487769"/>
                  <a:gd name="connsiteY259" fmla="*/ 1118096 h 1152345"/>
                  <a:gd name="connsiteX260" fmla="*/ 7286775 w 7487769"/>
                  <a:gd name="connsiteY260" fmla="*/ 1128461 h 1152345"/>
                  <a:gd name="connsiteX261" fmla="*/ 7336797 w 7487769"/>
                  <a:gd name="connsiteY261" fmla="*/ 1122152 h 1152345"/>
                  <a:gd name="connsiteX262" fmla="*/ 7381864 w 7487769"/>
                  <a:gd name="connsiteY262" fmla="*/ 1104125 h 1152345"/>
                  <a:gd name="connsiteX263" fmla="*/ 7387272 w 7487769"/>
                  <a:gd name="connsiteY263" fmla="*/ 1101872 h 1152345"/>
                  <a:gd name="connsiteX264" fmla="*/ 7424677 w 7487769"/>
                  <a:gd name="connsiteY264" fmla="*/ 1079339 h 1152345"/>
                  <a:gd name="connsiteX265" fmla="*/ 7437296 w 7487769"/>
                  <a:gd name="connsiteY265" fmla="*/ 1071677 h 1152345"/>
                  <a:gd name="connsiteX266" fmla="*/ 7462533 w 7487769"/>
                  <a:gd name="connsiteY266" fmla="*/ 1054101 h 1152345"/>
                  <a:gd name="connsiteX267" fmla="*/ 7487770 w 7487769"/>
                  <a:gd name="connsiteY267" fmla="*/ 1036525 h 1152345"/>
                  <a:gd name="connsiteX268" fmla="*/ 7487770 w 7487769"/>
                  <a:gd name="connsiteY268" fmla="*/ 1028864 h 1152345"/>
                  <a:gd name="connsiteX269" fmla="*/ 7487770 w 7487769"/>
                  <a:gd name="connsiteY269" fmla="*/ 1003627 h 1152345"/>
                  <a:gd name="connsiteX270" fmla="*/ 7487770 w 7487769"/>
                  <a:gd name="connsiteY270" fmla="*/ 978841 h 1152345"/>
                  <a:gd name="connsiteX271" fmla="*/ 7487770 w 7487769"/>
                  <a:gd name="connsiteY271" fmla="*/ 953604 h 1152345"/>
                  <a:gd name="connsiteX272" fmla="*/ 7487770 w 7487769"/>
                  <a:gd name="connsiteY272" fmla="*/ 928367 h 1152345"/>
                  <a:gd name="connsiteX273" fmla="*/ 7487770 w 7487769"/>
                  <a:gd name="connsiteY273" fmla="*/ 903129 h 1152345"/>
                  <a:gd name="connsiteX274" fmla="*/ 7487770 w 7487769"/>
                  <a:gd name="connsiteY274" fmla="*/ 877892 h 1152345"/>
                  <a:gd name="connsiteX275" fmla="*/ 7487770 w 7487769"/>
                  <a:gd name="connsiteY275" fmla="*/ 853105 h 1152345"/>
                  <a:gd name="connsiteX276" fmla="*/ 7487770 w 7487769"/>
                  <a:gd name="connsiteY276" fmla="*/ 827868 h 1152345"/>
                  <a:gd name="connsiteX277" fmla="*/ 7487770 w 7487769"/>
                  <a:gd name="connsiteY277" fmla="*/ 802631 h 1152345"/>
                  <a:gd name="connsiteX278" fmla="*/ 7487770 w 7487769"/>
                  <a:gd name="connsiteY278" fmla="*/ 777394 h 1152345"/>
                  <a:gd name="connsiteX279" fmla="*/ 7487770 w 7487769"/>
                  <a:gd name="connsiteY279" fmla="*/ 752608 h 1152345"/>
                  <a:gd name="connsiteX280" fmla="*/ 7487770 w 7487769"/>
                  <a:gd name="connsiteY280" fmla="*/ 727370 h 1152345"/>
                  <a:gd name="connsiteX281" fmla="*/ 7487770 w 7487769"/>
                  <a:gd name="connsiteY281" fmla="*/ 713400 h 1152345"/>
                  <a:gd name="connsiteX282" fmla="*/ 7467941 w 7487769"/>
                  <a:gd name="connsiteY282" fmla="*/ 727370 h 1152345"/>
                  <a:gd name="connsiteX283" fmla="*/ 7437296 w 7487769"/>
                  <a:gd name="connsiteY283" fmla="*/ 748552 h 1152345"/>
                  <a:gd name="connsiteX284" fmla="*/ 7430986 w 7487769"/>
                  <a:gd name="connsiteY284" fmla="*/ 752608 h 1152345"/>
                  <a:gd name="connsiteX285" fmla="*/ 7389526 w 7487769"/>
                  <a:gd name="connsiteY285" fmla="*/ 777394 h 1152345"/>
                  <a:gd name="connsiteX286" fmla="*/ 7387272 w 7487769"/>
                  <a:gd name="connsiteY286" fmla="*/ 778746 h 1152345"/>
                  <a:gd name="connsiteX287" fmla="*/ 7336797 w 7487769"/>
                  <a:gd name="connsiteY287" fmla="*/ 798575 h 1152345"/>
                  <a:gd name="connsiteX288" fmla="*/ 7305251 w 7487769"/>
                  <a:gd name="connsiteY288" fmla="*/ 802631 h 1152345"/>
                  <a:gd name="connsiteX289" fmla="*/ 7286775 w 7487769"/>
                  <a:gd name="connsiteY289" fmla="*/ 805335 h 1152345"/>
                  <a:gd name="connsiteX290" fmla="*/ 7273705 w 7487769"/>
                  <a:gd name="connsiteY290" fmla="*/ 802631 h 1152345"/>
                  <a:gd name="connsiteX291" fmla="*/ 7236299 w 7487769"/>
                  <a:gd name="connsiteY291" fmla="*/ 794970 h 1152345"/>
                  <a:gd name="connsiteX292" fmla="*/ 7207006 w 7487769"/>
                  <a:gd name="connsiteY292" fmla="*/ 777394 h 1152345"/>
                  <a:gd name="connsiteX293" fmla="*/ 7186276 w 7487769"/>
                  <a:gd name="connsiteY293" fmla="*/ 764325 h 1152345"/>
                  <a:gd name="connsiteX294" fmla="*/ 7174109 w 7487769"/>
                  <a:gd name="connsiteY294" fmla="*/ 752608 h 1152345"/>
                  <a:gd name="connsiteX295" fmla="*/ 7148870 w 7487769"/>
                  <a:gd name="connsiteY295" fmla="*/ 727370 h 1152345"/>
                  <a:gd name="connsiteX296" fmla="*/ 7135802 w 7487769"/>
                  <a:gd name="connsiteY296" fmla="*/ 713851 h 1152345"/>
                  <a:gd name="connsiteX297" fmla="*/ 7127239 w 7487769"/>
                  <a:gd name="connsiteY297" fmla="*/ 702133 h 1152345"/>
                  <a:gd name="connsiteX298" fmla="*/ 7107410 w 7487769"/>
                  <a:gd name="connsiteY298" fmla="*/ 676896 h 1152345"/>
                  <a:gd name="connsiteX299" fmla="*/ 7088933 w 7487769"/>
                  <a:gd name="connsiteY299" fmla="*/ 652110 h 1152345"/>
                  <a:gd name="connsiteX300" fmla="*/ 7085328 w 7487769"/>
                  <a:gd name="connsiteY300" fmla="*/ 647603 h 1152345"/>
                  <a:gd name="connsiteX301" fmla="*/ 7071358 w 7487769"/>
                  <a:gd name="connsiteY301" fmla="*/ 626873 h 1152345"/>
                  <a:gd name="connsiteX302" fmla="*/ 7055584 w 7487769"/>
                  <a:gd name="connsiteY302" fmla="*/ 601636 h 1152345"/>
                  <a:gd name="connsiteX303" fmla="*/ 7039359 w 7487769"/>
                  <a:gd name="connsiteY303" fmla="*/ 576398 h 1152345"/>
                  <a:gd name="connsiteX304" fmla="*/ 7035304 w 7487769"/>
                  <a:gd name="connsiteY304" fmla="*/ 570540 h 1152345"/>
                  <a:gd name="connsiteX305" fmla="*/ 7023586 w 7487769"/>
                  <a:gd name="connsiteY305" fmla="*/ 551612 h 1152345"/>
                  <a:gd name="connsiteX306" fmla="*/ 7008264 w 7487769"/>
                  <a:gd name="connsiteY306" fmla="*/ 526375 h 1152345"/>
                  <a:gd name="connsiteX307" fmla="*/ 6992491 w 7487769"/>
                  <a:gd name="connsiteY307" fmla="*/ 501138 h 1152345"/>
                  <a:gd name="connsiteX308" fmla="*/ 6984830 w 7487769"/>
                  <a:gd name="connsiteY308" fmla="*/ 488970 h 1152345"/>
                  <a:gd name="connsiteX309" fmla="*/ 6977168 w 7487769"/>
                  <a:gd name="connsiteY309" fmla="*/ 475901 h 1152345"/>
                  <a:gd name="connsiteX310" fmla="*/ 6961396 w 7487769"/>
                  <a:gd name="connsiteY310" fmla="*/ 451114 h 1152345"/>
                  <a:gd name="connsiteX311" fmla="*/ 6945171 w 7487769"/>
                  <a:gd name="connsiteY311" fmla="*/ 425877 h 1152345"/>
                  <a:gd name="connsiteX312" fmla="*/ 6934805 w 7487769"/>
                  <a:gd name="connsiteY312" fmla="*/ 409202 h 1152345"/>
                  <a:gd name="connsiteX313" fmla="*/ 6928948 w 7487769"/>
                  <a:gd name="connsiteY313" fmla="*/ 400639 h 1152345"/>
                  <a:gd name="connsiteX314" fmla="*/ 6910470 w 7487769"/>
                  <a:gd name="connsiteY314" fmla="*/ 375402 h 1152345"/>
                  <a:gd name="connsiteX315" fmla="*/ 6892894 w 7487769"/>
                  <a:gd name="connsiteY315" fmla="*/ 350616 h 1152345"/>
                  <a:gd name="connsiteX316" fmla="*/ 6884331 w 7487769"/>
                  <a:gd name="connsiteY316" fmla="*/ 338899 h 1152345"/>
                  <a:gd name="connsiteX317" fmla="*/ 6872164 w 7487769"/>
                  <a:gd name="connsiteY317" fmla="*/ 325379 h 1152345"/>
                  <a:gd name="connsiteX318" fmla="*/ 6850082 w 7487769"/>
                  <a:gd name="connsiteY318" fmla="*/ 300142 h 1152345"/>
                  <a:gd name="connsiteX319" fmla="*/ 6834308 w 7487769"/>
                  <a:gd name="connsiteY319" fmla="*/ 283016 h 1152345"/>
                  <a:gd name="connsiteX320" fmla="*/ 6823942 w 7487769"/>
                  <a:gd name="connsiteY320" fmla="*/ 274905 h 1152345"/>
                  <a:gd name="connsiteX321" fmla="*/ 6791495 w 7487769"/>
                  <a:gd name="connsiteY321" fmla="*/ 250118 h 1152345"/>
                  <a:gd name="connsiteX322" fmla="*/ 6783834 w 7487769"/>
                  <a:gd name="connsiteY322" fmla="*/ 244259 h 1152345"/>
                  <a:gd name="connsiteX323" fmla="*/ 6740120 w 7487769"/>
                  <a:gd name="connsiteY323" fmla="*/ 224881 h 1152345"/>
                  <a:gd name="connsiteX324" fmla="*/ 6733810 w 7487769"/>
                  <a:gd name="connsiteY324" fmla="*/ 222177 h 1152345"/>
                  <a:gd name="connsiteX325" fmla="*/ 6683336 w 7487769"/>
                  <a:gd name="connsiteY325" fmla="*/ 216769 h 1152345"/>
                  <a:gd name="connsiteX326" fmla="*/ 6633313 w 7487769"/>
                  <a:gd name="connsiteY326" fmla="*/ 224430 h 1152345"/>
                  <a:gd name="connsiteX327" fmla="*/ 6631961 w 7487769"/>
                  <a:gd name="connsiteY327" fmla="*/ 224881 h 1152345"/>
                  <a:gd name="connsiteX328" fmla="*/ 6582837 w 7487769"/>
                  <a:gd name="connsiteY328" fmla="*/ 240203 h 1152345"/>
                  <a:gd name="connsiteX329" fmla="*/ 6560304 w 7487769"/>
                  <a:gd name="connsiteY329" fmla="*/ 250118 h 1152345"/>
                  <a:gd name="connsiteX330" fmla="*/ 6532814 w 7487769"/>
                  <a:gd name="connsiteY330" fmla="*/ 262286 h 1152345"/>
                  <a:gd name="connsiteX331" fmla="*/ 6504874 w 7487769"/>
                  <a:gd name="connsiteY331" fmla="*/ 274905 h 1152345"/>
                  <a:gd name="connsiteX332" fmla="*/ 6482340 w 7487769"/>
                  <a:gd name="connsiteY332" fmla="*/ 285721 h 1152345"/>
                  <a:gd name="connsiteX333" fmla="*/ 6453948 w 7487769"/>
                  <a:gd name="connsiteY333" fmla="*/ 300142 h 1152345"/>
                  <a:gd name="connsiteX334" fmla="*/ 6432316 w 7487769"/>
                  <a:gd name="connsiteY334" fmla="*/ 310958 h 1152345"/>
                  <a:gd name="connsiteX335" fmla="*/ 6400770 w 7487769"/>
                  <a:gd name="connsiteY335" fmla="*/ 325379 h 1152345"/>
                  <a:gd name="connsiteX336" fmla="*/ 6381842 w 7487769"/>
                  <a:gd name="connsiteY336" fmla="*/ 334392 h 1152345"/>
                  <a:gd name="connsiteX337" fmla="*/ 6347591 w 7487769"/>
                  <a:gd name="connsiteY337" fmla="*/ 350616 h 1152345"/>
                  <a:gd name="connsiteX338" fmla="*/ 6331819 w 7487769"/>
                  <a:gd name="connsiteY338" fmla="*/ 357376 h 1152345"/>
                  <a:gd name="connsiteX339" fmla="*/ 6287653 w 7487769"/>
                  <a:gd name="connsiteY339" fmla="*/ 375402 h 1152345"/>
                  <a:gd name="connsiteX340" fmla="*/ 6281344 w 7487769"/>
                  <a:gd name="connsiteY340" fmla="*/ 378106 h 1152345"/>
                  <a:gd name="connsiteX341" fmla="*/ 6231321 w 7487769"/>
                  <a:gd name="connsiteY341" fmla="*/ 396584 h 1152345"/>
                  <a:gd name="connsiteX342" fmla="*/ 6217350 w 7487769"/>
                  <a:gd name="connsiteY342" fmla="*/ 400639 h 1152345"/>
                  <a:gd name="connsiteX343" fmla="*/ 6180847 w 7487769"/>
                  <a:gd name="connsiteY343" fmla="*/ 412357 h 1152345"/>
                  <a:gd name="connsiteX344" fmla="*/ 6130822 w 7487769"/>
                  <a:gd name="connsiteY344" fmla="*/ 424975 h 1152345"/>
                  <a:gd name="connsiteX345" fmla="*/ 6124063 w 7487769"/>
                  <a:gd name="connsiteY345" fmla="*/ 425877 h 1152345"/>
                  <a:gd name="connsiteX346" fmla="*/ 6080348 w 7487769"/>
                  <a:gd name="connsiteY346" fmla="*/ 431735 h 1152345"/>
                  <a:gd name="connsiteX347" fmla="*/ 6030325 w 7487769"/>
                  <a:gd name="connsiteY347" fmla="*/ 433087 h 1152345"/>
                  <a:gd name="connsiteX348" fmla="*/ 5983456 w 7487769"/>
                  <a:gd name="connsiteY348" fmla="*/ 425877 h 1152345"/>
                  <a:gd name="connsiteX349" fmla="*/ 5979851 w 7487769"/>
                  <a:gd name="connsiteY349" fmla="*/ 425426 h 1152345"/>
                  <a:gd name="connsiteX350" fmla="*/ 5929827 w 7487769"/>
                  <a:gd name="connsiteY350" fmla="*/ 410104 h 1152345"/>
                  <a:gd name="connsiteX351" fmla="*/ 5910449 w 7487769"/>
                  <a:gd name="connsiteY351" fmla="*/ 400639 h 1152345"/>
                  <a:gd name="connsiteX352" fmla="*/ 5879353 w 7487769"/>
                  <a:gd name="connsiteY352" fmla="*/ 385317 h 1152345"/>
                  <a:gd name="connsiteX353" fmla="*/ 5864030 w 7487769"/>
                  <a:gd name="connsiteY353" fmla="*/ 375402 h 1152345"/>
                  <a:gd name="connsiteX354" fmla="*/ 5829328 w 7487769"/>
                  <a:gd name="connsiteY354" fmla="*/ 353320 h 1152345"/>
                  <a:gd name="connsiteX355" fmla="*/ 5825724 w 7487769"/>
                  <a:gd name="connsiteY355" fmla="*/ 350616 h 1152345"/>
                  <a:gd name="connsiteX356" fmla="*/ 5793727 w 7487769"/>
                  <a:gd name="connsiteY356" fmla="*/ 325379 h 1152345"/>
                  <a:gd name="connsiteX357" fmla="*/ 5778854 w 7487769"/>
                  <a:gd name="connsiteY357" fmla="*/ 314563 h 1152345"/>
                  <a:gd name="connsiteX358" fmla="*/ 5762180 w 7487769"/>
                  <a:gd name="connsiteY358" fmla="*/ 300142 h 1152345"/>
                  <a:gd name="connsiteX359" fmla="*/ 5732887 w 7487769"/>
                  <a:gd name="connsiteY359" fmla="*/ 274905 h 1152345"/>
                  <a:gd name="connsiteX360" fmla="*/ 5728831 w 7487769"/>
                  <a:gd name="connsiteY360" fmla="*/ 271750 h 1152345"/>
                  <a:gd name="connsiteX361" fmla="*/ 5704946 w 7487769"/>
                  <a:gd name="connsiteY361" fmla="*/ 250118 h 1152345"/>
                  <a:gd name="connsiteX362" fmla="*/ 5678357 w 7487769"/>
                  <a:gd name="connsiteY362" fmla="*/ 226233 h 1152345"/>
                  <a:gd name="connsiteX363" fmla="*/ 5677005 w 7487769"/>
                  <a:gd name="connsiteY363" fmla="*/ 224881 h 1152345"/>
                  <a:gd name="connsiteX364" fmla="*/ 5648613 w 7487769"/>
                  <a:gd name="connsiteY364" fmla="*/ 199644 h 1152345"/>
                  <a:gd name="connsiteX365" fmla="*/ 5628333 w 7487769"/>
                  <a:gd name="connsiteY365" fmla="*/ 180716 h 1152345"/>
                  <a:gd name="connsiteX366" fmla="*/ 5621122 w 7487769"/>
                  <a:gd name="connsiteY366" fmla="*/ 174407 h 1152345"/>
                  <a:gd name="connsiteX367" fmla="*/ 5590477 w 7487769"/>
                  <a:gd name="connsiteY367" fmla="*/ 149620 h 1152345"/>
                  <a:gd name="connsiteX368" fmla="*/ 5577859 w 7487769"/>
                  <a:gd name="connsiteY368" fmla="*/ 138804 h 1152345"/>
                  <a:gd name="connsiteX369" fmla="*/ 5559382 w 7487769"/>
                  <a:gd name="connsiteY369" fmla="*/ 124383 h 1152345"/>
                  <a:gd name="connsiteX370" fmla="*/ 5527836 w 7487769"/>
                  <a:gd name="connsiteY370" fmla="*/ 100948 h 1152345"/>
                  <a:gd name="connsiteX371" fmla="*/ 5524681 w 7487769"/>
                  <a:gd name="connsiteY371" fmla="*/ 99146 h 1152345"/>
                  <a:gd name="connsiteX372" fmla="*/ 5482770 w 7487769"/>
                  <a:gd name="connsiteY372" fmla="*/ 73909 h 1152345"/>
                  <a:gd name="connsiteX373" fmla="*/ 5477360 w 7487769"/>
                  <a:gd name="connsiteY373" fmla="*/ 71205 h 1152345"/>
                  <a:gd name="connsiteX374" fmla="*/ 5427337 w 7487769"/>
                  <a:gd name="connsiteY374" fmla="*/ 51376 h 1152345"/>
                  <a:gd name="connsiteX375" fmla="*/ 5412465 w 7487769"/>
                  <a:gd name="connsiteY375" fmla="*/ 49122 h 1152345"/>
                  <a:gd name="connsiteX376" fmla="*/ 5376863 w 7487769"/>
                  <a:gd name="connsiteY376" fmla="*/ 43264 h 1152345"/>
                  <a:gd name="connsiteX377" fmla="*/ 5329994 w 7487769"/>
                  <a:gd name="connsiteY377" fmla="*/ 49122 h 1152345"/>
                  <a:gd name="connsiteX378" fmla="*/ 5326839 w 7487769"/>
                  <a:gd name="connsiteY378" fmla="*/ 49122 h 1152345"/>
                  <a:gd name="connsiteX379" fmla="*/ 5276365 w 7487769"/>
                  <a:gd name="connsiteY379" fmla="*/ 68951 h 1152345"/>
                  <a:gd name="connsiteX380" fmla="*/ 5268705 w 7487769"/>
                  <a:gd name="connsiteY380" fmla="*/ 73909 h 1152345"/>
                  <a:gd name="connsiteX381" fmla="*/ 5230848 w 7487769"/>
                  <a:gd name="connsiteY381" fmla="*/ 99146 h 1152345"/>
                  <a:gd name="connsiteX382" fmla="*/ 5226342 w 7487769"/>
                  <a:gd name="connsiteY382" fmla="*/ 102301 h 1152345"/>
                  <a:gd name="connsiteX383" fmla="*/ 5201555 w 7487769"/>
                  <a:gd name="connsiteY383" fmla="*/ 124383 h 1152345"/>
                  <a:gd name="connsiteX384" fmla="*/ 5175867 w 7487769"/>
                  <a:gd name="connsiteY384" fmla="*/ 147367 h 1152345"/>
                  <a:gd name="connsiteX385" fmla="*/ 5174065 w 7487769"/>
                  <a:gd name="connsiteY385" fmla="*/ 149620 h 1152345"/>
                  <a:gd name="connsiteX386" fmla="*/ 5150630 w 7487769"/>
                  <a:gd name="connsiteY386" fmla="*/ 174407 h 1152345"/>
                  <a:gd name="connsiteX387" fmla="*/ 5127196 w 7487769"/>
                  <a:gd name="connsiteY387" fmla="*/ 199644 h 1152345"/>
                  <a:gd name="connsiteX388" fmla="*/ 5125844 w 7487769"/>
                  <a:gd name="connsiteY388" fmla="*/ 201446 h 1152345"/>
                  <a:gd name="connsiteX389" fmla="*/ 5105563 w 7487769"/>
                  <a:gd name="connsiteY389" fmla="*/ 224881 h 1152345"/>
                  <a:gd name="connsiteX390" fmla="*/ 5083932 w 7487769"/>
                  <a:gd name="connsiteY390" fmla="*/ 250118 h 1152345"/>
                  <a:gd name="connsiteX391" fmla="*/ 5075370 w 7487769"/>
                  <a:gd name="connsiteY391" fmla="*/ 259582 h 1152345"/>
                  <a:gd name="connsiteX392" fmla="*/ 5061849 w 7487769"/>
                  <a:gd name="connsiteY392" fmla="*/ 274905 h 1152345"/>
                  <a:gd name="connsiteX393" fmla="*/ 5040218 w 7487769"/>
                  <a:gd name="connsiteY393" fmla="*/ 300142 h 1152345"/>
                  <a:gd name="connsiteX394" fmla="*/ 5025345 w 7487769"/>
                  <a:gd name="connsiteY394" fmla="*/ 317267 h 1152345"/>
                  <a:gd name="connsiteX395" fmla="*/ 5017685 w 7487769"/>
                  <a:gd name="connsiteY395" fmla="*/ 325379 h 1152345"/>
                  <a:gd name="connsiteX396" fmla="*/ 4993349 w 7487769"/>
                  <a:gd name="connsiteY396" fmla="*/ 350616 h 1152345"/>
                  <a:gd name="connsiteX397" fmla="*/ 4974871 w 7487769"/>
                  <a:gd name="connsiteY397" fmla="*/ 369544 h 1152345"/>
                  <a:gd name="connsiteX398" fmla="*/ 4967660 w 7487769"/>
                  <a:gd name="connsiteY398" fmla="*/ 375402 h 1152345"/>
                  <a:gd name="connsiteX399" fmla="*/ 4938819 w 7487769"/>
                  <a:gd name="connsiteY399" fmla="*/ 400639 h 1152345"/>
                  <a:gd name="connsiteX400" fmla="*/ 4924848 w 7487769"/>
                  <a:gd name="connsiteY400" fmla="*/ 412808 h 1152345"/>
                  <a:gd name="connsiteX401" fmla="*/ 4904568 w 7487769"/>
                  <a:gd name="connsiteY401" fmla="*/ 425877 h 1152345"/>
                  <a:gd name="connsiteX402" fmla="*/ 4874374 w 7487769"/>
                  <a:gd name="connsiteY402" fmla="*/ 445706 h 1152345"/>
                  <a:gd name="connsiteX403" fmla="*/ 4861305 w 7487769"/>
                  <a:gd name="connsiteY403" fmla="*/ 451114 h 1152345"/>
                  <a:gd name="connsiteX404" fmla="*/ 4824350 w 7487769"/>
                  <a:gd name="connsiteY404" fmla="*/ 465535 h 1152345"/>
                  <a:gd name="connsiteX405" fmla="*/ 4775228 w 7487769"/>
                  <a:gd name="connsiteY405" fmla="*/ 475901 h 1152345"/>
                  <a:gd name="connsiteX406" fmla="*/ 4773876 w 7487769"/>
                  <a:gd name="connsiteY406" fmla="*/ 476351 h 1152345"/>
                  <a:gd name="connsiteX407" fmla="*/ 4723851 w 7487769"/>
                  <a:gd name="connsiteY407" fmla="*/ 479055 h 1152345"/>
                  <a:gd name="connsiteX408" fmla="*/ 4673377 w 7487769"/>
                  <a:gd name="connsiteY408" fmla="*/ 476802 h 1152345"/>
                  <a:gd name="connsiteX409" fmla="*/ 4666618 w 7487769"/>
                  <a:gd name="connsiteY409" fmla="*/ 475901 h 1152345"/>
                  <a:gd name="connsiteX410" fmla="*/ 4623354 w 7487769"/>
                  <a:gd name="connsiteY410" fmla="*/ 470492 h 1152345"/>
                  <a:gd name="connsiteX411" fmla="*/ 4572880 w 7487769"/>
                  <a:gd name="connsiteY411" fmla="*/ 462380 h 1152345"/>
                  <a:gd name="connsiteX412" fmla="*/ 4522856 w 7487769"/>
                  <a:gd name="connsiteY412" fmla="*/ 453367 h 1152345"/>
                  <a:gd name="connsiteX413" fmla="*/ 4509337 w 7487769"/>
                  <a:gd name="connsiteY413" fmla="*/ 451114 h 1152345"/>
                  <a:gd name="connsiteX414" fmla="*/ 4472382 w 7487769"/>
                  <a:gd name="connsiteY414" fmla="*/ 444805 h 1152345"/>
                  <a:gd name="connsiteX415" fmla="*/ 4422358 w 7487769"/>
                  <a:gd name="connsiteY415" fmla="*/ 433538 h 1152345"/>
                  <a:gd name="connsiteX416" fmla="*/ 4389911 w 7487769"/>
                  <a:gd name="connsiteY416" fmla="*/ 425877 h 1152345"/>
                  <a:gd name="connsiteX417" fmla="*/ 4371884 w 7487769"/>
                  <a:gd name="connsiteY417" fmla="*/ 421821 h 1152345"/>
                  <a:gd name="connsiteX418" fmla="*/ 4321861 w 7487769"/>
                  <a:gd name="connsiteY418" fmla="*/ 409653 h 1152345"/>
                  <a:gd name="connsiteX419" fmla="*/ 4288512 w 7487769"/>
                  <a:gd name="connsiteY419" fmla="*/ 400639 h 1152345"/>
                  <a:gd name="connsiteX420" fmla="*/ 4271387 w 7487769"/>
                  <a:gd name="connsiteY420" fmla="*/ 396133 h 1152345"/>
                  <a:gd name="connsiteX421" fmla="*/ 4221362 w 7487769"/>
                  <a:gd name="connsiteY421" fmla="*/ 384866 h 1152345"/>
                  <a:gd name="connsiteX422" fmla="*/ 4171789 w 7487769"/>
                  <a:gd name="connsiteY422" fmla="*/ 375402 h 1152345"/>
                  <a:gd name="connsiteX423" fmla="*/ 4170888 w 7487769"/>
                  <a:gd name="connsiteY423" fmla="*/ 375402 h 1152345"/>
                  <a:gd name="connsiteX424" fmla="*/ 4120865 w 7487769"/>
                  <a:gd name="connsiteY424" fmla="*/ 368642 h 1152345"/>
                  <a:gd name="connsiteX425" fmla="*/ 4070390 w 7487769"/>
                  <a:gd name="connsiteY425" fmla="*/ 362784 h 1152345"/>
                  <a:gd name="connsiteX426" fmla="*/ 4020367 w 7487769"/>
                  <a:gd name="connsiteY426" fmla="*/ 358277 h 1152345"/>
                  <a:gd name="connsiteX427" fmla="*/ 3969893 w 7487769"/>
                  <a:gd name="connsiteY427" fmla="*/ 351968 h 1152345"/>
                  <a:gd name="connsiteX428" fmla="*/ 3962682 w 7487769"/>
                  <a:gd name="connsiteY428" fmla="*/ 350616 h 1152345"/>
                  <a:gd name="connsiteX429" fmla="*/ 3919868 w 7487769"/>
                  <a:gd name="connsiteY429" fmla="*/ 341603 h 1152345"/>
                  <a:gd name="connsiteX430" fmla="*/ 3869394 w 7487769"/>
                  <a:gd name="connsiteY430" fmla="*/ 326731 h 1152345"/>
                  <a:gd name="connsiteX431" fmla="*/ 3865789 w 7487769"/>
                  <a:gd name="connsiteY431" fmla="*/ 325379 h 1152345"/>
                  <a:gd name="connsiteX432" fmla="*/ 3819371 w 7487769"/>
                  <a:gd name="connsiteY432" fmla="*/ 307352 h 1152345"/>
                  <a:gd name="connsiteX433" fmla="*/ 3804499 w 7487769"/>
                  <a:gd name="connsiteY433" fmla="*/ 300142 h 1152345"/>
                  <a:gd name="connsiteX434" fmla="*/ 3768896 w 7487769"/>
                  <a:gd name="connsiteY434" fmla="*/ 282566 h 1152345"/>
                  <a:gd name="connsiteX435" fmla="*/ 3754024 w 7487769"/>
                  <a:gd name="connsiteY435" fmla="*/ 274905 h 1152345"/>
                  <a:gd name="connsiteX436" fmla="*/ 3718873 w 7487769"/>
                  <a:gd name="connsiteY436" fmla="*/ 256427 h 1152345"/>
                  <a:gd name="connsiteX437" fmla="*/ 3706254 w 7487769"/>
                  <a:gd name="connsiteY437" fmla="*/ 250118 h 1152345"/>
                  <a:gd name="connsiteX438" fmla="*/ 3668399 w 7487769"/>
                  <a:gd name="connsiteY438" fmla="*/ 231190 h 1152345"/>
                  <a:gd name="connsiteX439" fmla="*/ 3653977 w 7487769"/>
                  <a:gd name="connsiteY439" fmla="*/ 224881 h 1152345"/>
                  <a:gd name="connsiteX440" fmla="*/ 3618374 w 7487769"/>
                  <a:gd name="connsiteY440" fmla="*/ 209558 h 1152345"/>
                  <a:gd name="connsiteX441" fmla="*/ 3587730 w 7487769"/>
                  <a:gd name="connsiteY441" fmla="*/ 199644 h 1152345"/>
                  <a:gd name="connsiteX442" fmla="*/ 3567900 w 7487769"/>
                  <a:gd name="connsiteY442" fmla="*/ 192884 h 1152345"/>
                  <a:gd name="connsiteX443" fmla="*/ 3517877 w 7487769"/>
                  <a:gd name="connsiteY443" fmla="*/ 183871 h 1152345"/>
                  <a:gd name="connsiteX444" fmla="*/ 3467403 w 7487769"/>
                  <a:gd name="connsiteY444" fmla="*/ 182068 h 1152345"/>
                  <a:gd name="connsiteX445" fmla="*/ 3417379 w 7487769"/>
                  <a:gd name="connsiteY445" fmla="*/ 187025 h 1152345"/>
                  <a:gd name="connsiteX446" fmla="*/ 3366905 w 7487769"/>
                  <a:gd name="connsiteY446" fmla="*/ 199193 h 1152345"/>
                  <a:gd name="connsiteX447" fmla="*/ 3365102 w 7487769"/>
                  <a:gd name="connsiteY447" fmla="*/ 199644 h 1152345"/>
                  <a:gd name="connsiteX448" fmla="*/ 3316881 w 7487769"/>
                  <a:gd name="connsiteY448" fmla="*/ 214516 h 1152345"/>
                  <a:gd name="connsiteX449" fmla="*/ 3288940 w 7487769"/>
                  <a:gd name="connsiteY449" fmla="*/ 224881 h 1152345"/>
                  <a:gd name="connsiteX450" fmla="*/ 3266407 w 7487769"/>
                  <a:gd name="connsiteY450" fmla="*/ 232993 h 1152345"/>
                  <a:gd name="connsiteX451" fmla="*/ 3219087 w 7487769"/>
                  <a:gd name="connsiteY451" fmla="*/ 250118 h 1152345"/>
                  <a:gd name="connsiteX452" fmla="*/ 3216384 w 7487769"/>
                  <a:gd name="connsiteY452" fmla="*/ 251019 h 1152345"/>
                  <a:gd name="connsiteX453" fmla="*/ 3165909 w 7487769"/>
                  <a:gd name="connsiteY453" fmla="*/ 266342 h 1152345"/>
                  <a:gd name="connsiteX454" fmla="*/ 3128955 w 7487769"/>
                  <a:gd name="connsiteY454" fmla="*/ 274905 h 1152345"/>
                  <a:gd name="connsiteX455" fmla="*/ 3115885 w 7487769"/>
                  <a:gd name="connsiteY455" fmla="*/ 278510 h 1152345"/>
                  <a:gd name="connsiteX456" fmla="*/ 3065411 w 7487769"/>
                  <a:gd name="connsiteY456" fmla="*/ 284819 h 1152345"/>
                  <a:gd name="connsiteX457" fmla="*/ 3014937 w 7487769"/>
                  <a:gd name="connsiteY457" fmla="*/ 284819 h 1152345"/>
                  <a:gd name="connsiteX458" fmla="*/ 2964913 w 7487769"/>
                  <a:gd name="connsiteY458" fmla="*/ 277158 h 1152345"/>
                  <a:gd name="connsiteX459" fmla="*/ 2957702 w 7487769"/>
                  <a:gd name="connsiteY459" fmla="*/ 274905 h 1152345"/>
                  <a:gd name="connsiteX460" fmla="*/ 2914439 w 7487769"/>
                  <a:gd name="connsiteY460" fmla="*/ 263187 h 1152345"/>
                  <a:gd name="connsiteX461" fmla="*/ 2881090 w 7487769"/>
                  <a:gd name="connsiteY461" fmla="*/ 250118 h 1152345"/>
                  <a:gd name="connsiteX462" fmla="*/ 2864416 w 7487769"/>
                  <a:gd name="connsiteY462" fmla="*/ 243358 h 1152345"/>
                  <a:gd name="connsiteX463" fmla="*/ 2827010 w 7487769"/>
                  <a:gd name="connsiteY463" fmla="*/ 224881 h 1152345"/>
                  <a:gd name="connsiteX464" fmla="*/ 2813942 w 7487769"/>
                  <a:gd name="connsiteY464" fmla="*/ 218572 h 1152345"/>
                  <a:gd name="connsiteX465" fmla="*/ 2779691 w 7487769"/>
                  <a:gd name="connsiteY465" fmla="*/ 199644 h 1152345"/>
                  <a:gd name="connsiteX466" fmla="*/ 2763917 w 7487769"/>
                  <a:gd name="connsiteY466" fmla="*/ 191532 h 1152345"/>
                  <a:gd name="connsiteX467" fmla="*/ 2731921 w 7487769"/>
                  <a:gd name="connsiteY467" fmla="*/ 174407 h 1152345"/>
                  <a:gd name="connsiteX468" fmla="*/ 2713443 w 7487769"/>
                  <a:gd name="connsiteY468" fmla="*/ 164492 h 1152345"/>
                  <a:gd name="connsiteX469" fmla="*/ 2685051 w 7487769"/>
                  <a:gd name="connsiteY469" fmla="*/ 149620 h 1152345"/>
                  <a:gd name="connsiteX470" fmla="*/ 2663419 w 7487769"/>
                  <a:gd name="connsiteY470" fmla="*/ 138354 h 1152345"/>
                  <a:gd name="connsiteX471" fmla="*/ 2634126 w 7487769"/>
                  <a:gd name="connsiteY471" fmla="*/ 124383 h 1152345"/>
                  <a:gd name="connsiteX472" fmla="*/ 2612945 w 7487769"/>
                  <a:gd name="connsiteY472" fmla="*/ 114468 h 1152345"/>
                  <a:gd name="connsiteX473" fmla="*/ 2578695 w 7487769"/>
                  <a:gd name="connsiteY473" fmla="*/ 99146 h 1152345"/>
                  <a:gd name="connsiteX474" fmla="*/ 2562922 w 7487769"/>
                  <a:gd name="connsiteY474" fmla="*/ 91935 h 1152345"/>
                  <a:gd name="connsiteX475" fmla="*/ 2516504 w 7487769"/>
                  <a:gd name="connsiteY475" fmla="*/ 73909 h 1152345"/>
                  <a:gd name="connsiteX476" fmla="*/ 2512448 w 7487769"/>
                  <a:gd name="connsiteY476" fmla="*/ 72557 h 1152345"/>
                  <a:gd name="connsiteX477" fmla="*/ 2462423 w 7487769"/>
                  <a:gd name="connsiteY477" fmla="*/ 54079 h 1152345"/>
                  <a:gd name="connsiteX478" fmla="*/ 2447552 w 7487769"/>
                  <a:gd name="connsiteY478" fmla="*/ 49122 h 1152345"/>
                  <a:gd name="connsiteX479" fmla="*/ 2411949 w 7487769"/>
                  <a:gd name="connsiteY479" fmla="*/ 36504 h 1152345"/>
                  <a:gd name="connsiteX480" fmla="*/ 2369136 w 7487769"/>
                  <a:gd name="connsiteY480" fmla="*/ 23885 h 1152345"/>
                  <a:gd name="connsiteX481" fmla="*/ 2361926 w 7487769"/>
                  <a:gd name="connsiteY481" fmla="*/ 21632 h 1152345"/>
                  <a:gd name="connsiteX482" fmla="*/ 2311451 w 7487769"/>
                  <a:gd name="connsiteY482" fmla="*/ 8112 h 1152345"/>
                  <a:gd name="connsiteX483" fmla="*/ 2261428 w 7487769"/>
                  <a:gd name="connsiteY483" fmla="*/ 901 h 1152345"/>
                  <a:gd name="connsiteX484" fmla="*/ 2210954 w 7487769"/>
                  <a:gd name="connsiteY484" fmla="*/ 0 h 1152345"/>
                  <a:gd name="connsiteX485" fmla="*/ 2160930 w 7487769"/>
                  <a:gd name="connsiteY485" fmla="*/ 7661 h 1152345"/>
                  <a:gd name="connsiteX486" fmla="*/ 2117666 w 7487769"/>
                  <a:gd name="connsiteY486" fmla="*/ 23885 h 1152345"/>
                  <a:gd name="connsiteX487" fmla="*/ 2110456 w 7487769"/>
                  <a:gd name="connsiteY487" fmla="*/ 26589 h 1152345"/>
                  <a:gd name="connsiteX488" fmla="*/ 2072149 w 7487769"/>
                  <a:gd name="connsiteY488" fmla="*/ 49122 h 1152345"/>
                  <a:gd name="connsiteX489" fmla="*/ 2060433 w 7487769"/>
                  <a:gd name="connsiteY489" fmla="*/ 55882 h 1152345"/>
                  <a:gd name="connsiteX490" fmla="*/ 2036096 w 7487769"/>
                  <a:gd name="connsiteY490" fmla="*/ 73909 h 1152345"/>
                  <a:gd name="connsiteX491" fmla="*/ 2009957 w 7487769"/>
                  <a:gd name="connsiteY491" fmla="*/ 94639 h 1152345"/>
                  <a:gd name="connsiteX492" fmla="*/ 2005452 w 7487769"/>
                  <a:gd name="connsiteY492" fmla="*/ 99146 h 1152345"/>
                  <a:gd name="connsiteX493" fmla="*/ 1977960 w 7487769"/>
                  <a:gd name="connsiteY493" fmla="*/ 124383 h 1152345"/>
                  <a:gd name="connsiteX494" fmla="*/ 1959934 w 7487769"/>
                  <a:gd name="connsiteY494" fmla="*/ 140607 h 1152345"/>
                  <a:gd name="connsiteX495" fmla="*/ 1950471 w 7487769"/>
                  <a:gd name="connsiteY495" fmla="*/ 149620 h 1152345"/>
                  <a:gd name="connsiteX496" fmla="*/ 1924782 w 7487769"/>
                  <a:gd name="connsiteY496" fmla="*/ 174407 h 1152345"/>
                  <a:gd name="connsiteX497" fmla="*/ 1909460 w 7487769"/>
                  <a:gd name="connsiteY497" fmla="*/ 189278 h 1152345"/>
                  <a:gd name="connsiteX498" fmla="*/ 1899094 w 7487769"/>
                  <a:gd name="connsiteY498" fmla="*/ 199644 h 1152345"/>
                  <a:gd name="connsiteX499" fmla="*/ 1872956 w 7487769"/>
                  <a:gd name="connsiteY499" fmla="*/ 224881 h 1152345"/>
                  <a:gd name="connsiteX500" fmla="*/ 1859436 w 7487769"/>
                  <a:gd name="connsiteY500" fmla="*/ 237950 h 1152345"/>
                  <a:gd name="connsiteX501" fmla="*/ 1845916 w 7487769"/>
                  <a:gd name="connsiteY501" fmla="*/ 250118 h 1152345"/>
                  <a:gd name="connsiteX502" fmla="*/ 1817975 w 7487769"/>
                  <a:gd name="connsiteY502" fmla="*/ 274905 h 1152345"/>
                  <a:gd name="connsiteX503" fmla="*/ 1808962 w 7487769"/>
                  <a:gd name="connsiteY503" fmla="*/ 283016 h 1152345"/>
                  <a:gd name="connsiteX504" fmla="*/ 1787780 w 7487769"/>
                  <a:gd name="connsiteY504" fmla="*/ 300142 h 1152345"/>
                  <a:gd name="connsiteX505" fmla="*/ 1758939 w 7487769"/>
                  <a:gd name="connsiteY505" fmla="*/ 323126 h 1152345"/>
                  <a:gd name="connsiteX506" fmla="*/ 1755784 w 7487769"/>
                  <a:gd name="connsiteY506" fmla="*/ 325379 h 1152345"/>
                  <a:gd name="connsiteX507" fmla="*/ 1715674 w 7487769"/>
                  <a:gd name="connsiteY507" fmla="*/ 350616 h 1152345"/>
                  <a:gd name="connsiteX508" fmla="*/ 1708465 w 7487769"/>
                  <a:gd name="connsiteY508" fmla="*/ 355123 h 1152345"/>
                  <a:gd name="connsiteX509" fmla="*/ 1670158 w 7487769"/>
                  <a:gd name="connsiteY509" fmla="*/ 375402 h 1152345"/>
                  <a:gd name="connsiteX510" fmla="*/ 1658440 w 7487769"/>
                  <a:gd name="connsiteY510" fmla="*/ 381712 h 1152345"/>
                  <a:gd name="connsiteX511" fmla="*/ 1615627 w 7487769"/>
                  <a:gd name="connsiteY511" fmla="*/ 400639 h 1152345"/>
                  <a:gd name="connsiteX512" fmla="*/ 1607966 w 7487769"/>
                  <a:gd name="connsiteY512" fmla="*/ 404245 h 1152345"/>
                  <a:gd name="connsiteX513" fmla="*/ 1557942 w 7487769"/>
                  <a:gd name="connsiteY513" fmla="*/ 424074 h 1152345"/>
                  <a:gd name="connsiteX514" fmla="*/ 1553436 w 7487769"/>
                  <a:gd name="connsiteY514" fmla="*/ 425877 h 1152345"/>
                  <a:gd name="connsiteX515" fmla="*/ 1507468 w 7487769"/>
                  <a:gd name="connsiteY515" fmla="*/ 443903 h 1152345"/>
                  <a:gd name="connsiteX516" fmla="*/ 1491245 w 7487769"/>
                  <a:gd name="connsiteY516" fmla="*/ 451114 h 1152345"/>
                  <a:gd name="connsiteX517" fmla="*/ 1457445 w 7487769"/>
                  <a:gd name="connsiteY517" fmla="*/ 465535 h 1152345"/>
                  <a:gd name="connsiteX518" fmla="*/ 1435813 w 7487769"/>
                  <a:gd name="connsiteY518" fmla="*/ 475901 h 1152345"/>
                  <a:gd name="connsiteX519" fmla="*/ 1406971 w 7487769"/>
                  <a:gd name="connsiteY519" fmla="*/ 489871 h 1152345"/>
                  <a:gd name="connsiteX520" fmla="*/ 1383987 w 7487769"/>
                  <a:gd name="connsiteY520" fmla="*/ 501138 h 1152345"/>
                  <a:gd name="connsiteX521" fmla="*/ 1356946 w 7487769"/>
                  <a:gd name="connsiteY521" fmla="*/ 513756 h 1152345"/>
                  <a:gd name="connsiteX522" fmla="*/ 1330809 w 7487769"/>
                  <a:gd name="connsiteY522" fmla="*/ 526375 h 1152345"/>
                  <a:gd name="connsiteX523" fmla="*/ 1306472 w 7487769"/>
                  <a:gd name="connsiteY523" fmla="*/ 538092 h 1152345"/>
                  <a:gd name="connsiteX524" fmla="*/ 1278080 w 7487769"/>
                  <a:gd name="connsiteY524" fmla="*/ 551612 h 1152345"/>
                  <a:gd name="connsiteX525" fmla="*/ 1256448 w 7487769"/>
                  <a:gd name="connsiteY525" fmla="*/ 561977 h 1152345"/>
                  <a:gd name="connsiteX526" fmla="*/ 1218143 w 7487769"/>
                  <a:gd name="connsiteY526" fmla="*/ 576398 h 1152345"/>
                  <a:gd name="connsiteX527" fmla="*/ 1205974 w 7487769"/>
                  <a:gd name="connsiteY527" fmla="*/ 581356 h 1152345"/>
                  <a:gd name="connsiteX528" fmla="*/ 1155951 w 7487769"/>
                  <a:gd name="connsiteY528" fmla="*/ 598481 h 1152345"/>
                  <a:gd name="connsiteX529" fmla="*/ 1143782 w 7487769"/>
                  <a:gd name="connsiteY529" fmla="*/ 601636 h 1152345"/>
                  <a:gd name="connsiteX530" fmla="*/ 1105477 w 7487769"/>
                  <a:gd name="connsiteY530" fmla="*/ 612001 h 1152345"/>
                  <a:gd name="connsiteX531" fmla="*/ 1055453 w 7487769"/>
                  <a:gd name="connsiteY531" fmla="*/ 623718 h 1152345"/>
                  <a:gd name="connsiteX532" fmla="*/ 1044637 w 7487769"/>
                  <a:gd name="connsiteY532" fmla="*/ 626873 h 1152345"/>
                  <a:gd name="connsiteX533" fmla="*/ 1004979 w 7487769"/>
                  <a:gd name="connsiteY533" fmla="*/ 637238 h 1152345"/>
                  <a:gd name="connsiteX534" fmla="*/ 960363 w 7487769"/>
                  <a:gd name="connsiteY534" fmla="*/ 652110 h 1152345"/>
                  <a:gd name="connsiteX535" fmla="*/ 954956 w 7487769"/>
                  <a:gd name="connsiteY535" fmla="*/ 653912 h 1152345"/>
                  <a:gd name="connsiteX536" fmla="*/ 904480 w 7487769"/>
                  <a:gd name="connsiteY536" fmla="*/ 674643 h 1152345"/>
                  <a:gd name="connsiteX537" fmla="*/ 899975 w 7487769"/>
                  <a:gd name="connsiteY537" fmla="*/ 676896 h 1152345"/>
                  <a:gd name="connsiteX538" fmla="*/ 854457 w 7487769"/>
                  <a:gd name="connsiteY538" fmla="*/ 701232 h 1152345"/>
                  <a:gd name="connsiteX539" fmla="*/ 853105 w 7487769"/>
                  <a:gd name="connsiteY539" fmla="*/ 702133 h 1152345"/>
                  <a:gd name="connsiteX540" fmla="*/ 810292 w 7487769"/>
                  <a:gd name="connsiteY540" fmla="*/ 727370 h 1152345"/>
                  <a:gd name="connsiteX541" fmla="*/ 803983 w 7487769"/>
                  <a:gd name="connsiteY541" fmla="*/ 730976 h 1152345"/>
                  <a:gd name="connsiteX542" fmla="*/ 770633 w 7487769"/>
                  <a:gd name="connsiteY542" fmla="*/ 752608 h 1152345"/>
                  <a:gd name="connsiteX543" fmla="*/ 753959 w 7487769"/>
                  <a:gd name="connsiteY543" fmla="*/ 763424 h 1152345"/>
                  <a:gd name="connsiteX544" fmla="*/ 729624 w 7487769"/>
                  <a:gd name="connsiteY544" fmla="*/ 777394 h 1152345"/>
                  <a:gd name="connsiteX545" fmla="*/ 703485 w 7487769"/>
                  <a:gd name="connsiteY545" fmla="*/ 792717 h 1152345"/>
                  <a:gd name="connsiteX546" fmla="*/ 682303 w 7487769"/>
                  <a:gd name="connsiteY546" fmla="*/ 802631 h 1152345"/>
                  <a:gd name="connsiteX547" fmla="*/ 653462 w 7487769"/>
                  <a:gd name="connsiteY547" fmla="*/ 816602 h 1152345"/>
                  <a:gd name="connsiteX548" fmla="*/ 611549 w 7487769"/>
                  <a:gd name="connsiteY548" fmla="*/ 827868 h 1152345"/>
                  <a:gd name="connsiteX549" fmla="*/ 602986 w 7487769"/>
                  <a:gd name="connsiteY549" fmla="*/ 830122 h 1152345"/>
                  <a:gd name="connsiteX550" fmla="*/ 552963 w 7487769"/>
                  <a:gd name="connsiteY550" fmla="*/ 831023 h 1152345"/>
                  <a:gd name="connsiteX551" fmla="*/ 543049 w 7487769"/>
                  <a:gd name="connsiteY551" fmla="*/ 827868 h 1152345"/>
                  <a:gd name="connsiteX552" fmla="*/ 502489 w 7487769"/>
                  <a:gd name="connsiteY552" fmla="*/ 815250 h 1152345"/>
                  <a:gd name="connsiteX553" fmla="*/ 483111 w 7487769"/>
                  <a:gd name="connsiteY553" fmla="*/ 802631 h 1152345"/>
                  <a:gd name="connsiteX554" fmla="*/ 452465 w 7487769"/>
                  <a:gd name="connsiteY554" fmla="*/ 783253 h 1152345"/>
                  <a:gd name="connsiteX555" fmla="*/ 446607 w 7487769"/>
                  <a:gd name="connsiteY555" fmla="*/ 777394 h 1152345"/>
                  <a:gd name="connsiteX556" fmla="*/ 420468 w 7487769"/>
                  <a:gd name="connsiteY556" fmla="*/ 752608 h 1152345"/>
                  <a:gd name="connsiteX557" fmla="*/ 401991 w 7487769"/>
                  <a:gd name="connsiteY557" fmla="*/ 734130 h 1152345"/>
                  <a:gd name="connsiteX558" fmla="*/ 396583 w 7487769"/>
                  <a:gd name="connsiteY558" fmla="*/ 727370 h 1152345"/>
                  <a:gd name="connsiteX559" fmla="*/ 375853 w 7487769"/>
                  <a:gd name="connsiteY559" fmla="*/ 702133 h 1152345"/>
                  <a:gd name="connsiteX560" fmla="*/ 356024 w 7487769"/>
                  <a:gd name="connsiteY560" fmla="*/ 676896 h 1152345"/>
                  <a:gd name="connsiteX561" fmla="*/ 351968 w 7487769"/>
                  <a:gd name="connsiteY561" fmla="*/ 671939 h 1152345"/>
                  <a:gd name="connsiteX562" fmla="*/ 337997 w 7487769"/>
                  <a:gd name="connsiteY562" fmla="*/ 652110 h 1152345"/>
                  <a:gd name="connsiteX563" fmla="*/ 320421 w 7487769"/>
                  <a:gd name="connsiteY563" fmla="*/ 626873 h 1152345"/>
                  <a:gd name="connsiteX564" fmla="*/ 302846 w 7487769"/>
                  <a:gd name="connsiteY564" fmla="*/ 601636 h 1152345"/>
                  <a:gd name="connsiteX565" fmla="*/ 301494 w 7487769"/>
                  <a:gd name="connsiteY565" fmla="*/ 599833 h 1152345"/>
                  <a:gd name="connsiteX566" fmla="*/ 286621 w 7487769"/>
                  <a:gd name="connsiteY566" fmla="*/ 576398 h 1152345"/>
                  <a:gd name="connsiteX567" fmla="*/ 269947 w 7487769"/>
                  <a:gd name="connsiteY567" fmla="*/ 551612 h 1152345"/>
                  <a:gd name="connsiteX568" fmla="*/ 253722 w 7487769"/>
                  <a:gd name="connsiteY568" fmla="*/ 526375 h 1152345"/>
                  <a:gd name="connsiteX569" fmla="*/ 251469 w 7487769"/>
                  <a:gd name="connsiteY569" fmla="*/ 522319 h 1152345"/>
                  <a:gd name="connsiteX570" fmla="*/ 237048 w 7487769"/>
                  <a:gd name="connsiteY570" fmla="*/ 501138 h 1152345"/>
                  <a:gd name="connsiteX571" fmla="*/ 219923 w 7487769"/>
                  <a:gd name="connsiteY571" fmla="*/ 475901 h 1152345"/>
                  <a:gd name="connsiteX572" fmla="*/ 203699 w 7487769"/>
                  <a:gd name="connsiteY572" fmla="*/ 451114 h 1152345"/>
                  <a:gd name="connsiteX573" fmla="*/ 200995 w 7487769"/>
                  <a:gd name="connsiteY573" fmla="*/ 447509 h 1152345"/>
                  <a:gd name="connsiteX574" fmla="*/ 184321 w 7487769"/>
                  <a:gd name="connsiteY574" fmla="*/ 425877 h 1152345"/>
                  <a:gd name="connsiteX575" fmla="*/ 165393 w 7487769"/>
                  <a:gd name="connsiteY575" fmla="*/ 400639 h 1152345"/>
                  <a:gd name="connsiteX576" fmla="*/ 150971 w 7487769"/>
                  <a:gd name="connsiteY576" fmla="*/ 381261 h 1152345"/>
                  <a:gd name="connsiteX577" fmla="*/ 145563 w 7487769"/>
                  <a:gd name="connsiteY577" fmla="*/ 375402 h 1152345"/>
                  <a:gd name="connsiteX578" fmla="*/ 121229 w 7487769"/>
                  <a:gd name="connsiteY578" fmla="*/ 350616 h 1152345"/>
                  <a:gd name="connsiteX579" fmla="*/ 100497 w 7487769"/>
                  <a:gd name="connsiteY579" fmla="*/ 328083 h 1152345"/>
                  <a:gd name="connsiteX580" fmla="*/ 96441 w 7487769"/>
                  <a:gd name="connsiteY580" fmla="*/ 325379 h 1152345"/>
                  <a:gd name="connsiteX581" fmla="*/ 59938 w 7487769"/>
                  <a:gd name="connsiteY581" fmla="*/ 300142 h 1152345"/>
                  <a:gd name="connsiteX582" fmla="*/ 50474 w 7487769"/>
                  <a:gd name="connsiteY582" fmla="*/ 293833 h 1152345"/>
                  <a:gd name="connsiteX583" fmla="*/ 0 w 7487769"/>
                  <a:gd name="connsiteY583" fmla="*/ 278059 h 1152345"/>
                  <a:gd name="connsiteX584" fmla="*/ 0 w 7487769"/>
                  <a:gd name="connsiteY584" fmla="*/ 300142 h 1152345"/>
                  <a:gd name="connsiteX585" fmla="*/ 0 w 7487769"/>
                  <a:gd name="connsiteY585" fmla="*/ 325379 h 1152345"/>
                  <a:gd name="connsiteX586" fmla="*/ 0 w 7487769"/>
                  <a:gd name="connsiteY586" fmla="*/ 350616 h 1152345"/>
                  <a:gd name="connsiteX587" fmla="*/ 0 w 7487769"/>
                  <a:gd name="connsiteY587" fmla="*/ 375402 h 1152345"/>
                  <a:gd name="connsiteX588" fmla="*/ 0 w 7487769"/>
                  <a:gd name="connsiteY588" fmla="*/ 400639 h 1152345"/>
                  <a:gd name="connsiteX589" fmla="*/ 0 w 7487769"/>
                  <a:gd name="connsiteY589" fmla="*/ 425877 h 1152345"/>
                  <a:gd name="connsiteX590" fmla="*/ 0 w 7487769"/>
                  <a:gd name="connsiteY590" fmla="*/ 451114 h 1152345"/>
                  <a:gd name="connsiteX591" fmla="*/ 0 w 7487769"/>
                  <a:gd name="connsiteY591" fmla="*/ 475901 h 1152345"/>
                  <a:gd name="connsiteX592" fmla="*/ 0 w 7487769"/>
                  <a:gd name="connsiteY592" fmla="*/ 501138 h 1152345"/>
                  <a:gd name="connsiteX593" fmla="*/ 0 w 7487769"/>
                  <a:gd name="connsiteY593" fmla="*/ 526375 h 1152345"/>
                  <a:gd name="connsiteX594" fmla="*/ 0 w 7487769"/>
                  <a:gd name="connsiteY594" fmla="*/ 551612 h 1152345"/>
                  <a:gd name="connsiteX595" fmla="*/ 0 w 7487769"/>
                  <a:gd name="connsiteY595" fmla="*/ 576398 h 1152345"/>
                  <a:gd name="connsiteX596" fmla="*/ 0 w 7487769"/>
                  <a:gd name="connsiteY596" fmla="*/ 600283 h 1152345"/>
                  <a:gd name="connsiteX597" fmla="*/ 5408 w 7487769"/>
                  <a:gd name="connsiteY597" fmla="*/ 601636 h 1152345"/>
                  <a:gd name="connsiteX598" fmla="*/ 50474 w 7487769"/>
                  <a:gd name="connsiteY598" fmla="*/ 615155 h 1152345"/>
                  <a:gd name="connsiteX599" fmla="*/ 66697 w 7487769"/>
                  <a:gd name="connsiteY599" fmla="*/ 626873 h 1152345"/>
                  <a:gd name="connsiteX600" fmla="*/ 100497 w 7487769"/>
                  <a:gd name="connsiteY600" fmla="*/ 651209 h 1152345"/>
                  <a:gd name="connsiteX601" fmla="*/ 101399 w 7487769"/>
                  <a:gd name="connsiteY601" fmla="*/ 652110 h 1152345"/>
                  <a:gd name="connsiteX602" fmla="*/ 125734 w 7487769"/>
                  <a:gd name="connsiteY602" fmla="*/ 676896 h 1152345"/>
                  <a:gd name="connsiteX603" fmla="*/ 149619 w 7487769"/>
                  <a:gd name="connsiteY603" fmla="*/ 702133 h 1152345"/>
                  <a:gd name="connsiteX604" fmla="*/ 150971 w 7487769"/>
                  <a:gd name="connsiteY604" fmla="*/ 703485 h 1152345"/>
                  <a:gd name="connsiteX605" fmla="*/ 168548 w 7487769"/>
                  <a:gd name="connsiteY605" fmla="*/ 727370 h 1152345"/>
                  <a:gd name="connsiteX606" fmla="*/ 187476 w 7487769"/>
                  <a:gd name="connsiteY606" fmla="*/ 752608 h 1152345"/>
                  <a:gd name="connsiteX607" fmla="*/ 200995 w 7487769"/>
                  <a:gd name="connsiteY607" fmla="*/ 770184 h 1152345"/>
                  <a:gd name="connsiteX608" fmla="*/ 205952 w 7487769"/>
                  <a:gd name="connsiteY608" fmla="*/ 777394 h 1152345"/>
                  <a:gd name="connsiteX609" fmla="*/ 222628 w 7487769"/>
                  <a:gd name="connsiteY609" fmla="*/ 802631 h 1152345"/>
                  <a:gd name="connsiteX610" fmla="*/ 239752 w 7487769"/>
                  <a:gd name="connsiteY610" fmla="*/ 827868 h 1152345"/>
                  <a:gd name="connsiteX611" fmla="*/ 251469 w 7487769"/>
                  <a:gd name="connsiteY611" fmla="*/ 845895 h 1152345"/>
                  <a:gd name="connsiteX612" fmla="*/ 255976 w 7487769"/>
                  <a:gd name="connsiteY612" fmla="*/ 853105 h 1152345"/>
                  <a:gd name="connsiteX613" fmla="*/ 272651 w 7487769"/>
                  <a:gd name="connsiteY613" fmla="*/ 877892 h 1152345"/>
                  <a:gd name="connsiteX614" fmla="*/ 289776 w 7487769"/>
                  <a:gd name="connsiteY614" fmla="*/ 903129 h 1152345"/>
                  <a:gd name="connsiteX615" fmla="*/ 301494 w 7487769"/>
                  <a:gd name="connsiteY615" fmla="*/ 922057 h 1152345"/>
                  <a:gd name="connsiteX616" fmla="*/ 305999 w 7487769"/>
                  <a:gd name="connsiteY616" fmla="*/ 928367 h 1152345"/>
                  <a:gd name="connsiteX617" fmla="*/ 323576 w 7487769"/>
                  <a:gd name="connsiteY617" fmla="*/ 953604 h 1152345"/>
                  <a:gd name="connsiteX618" fmla="*/ 340701 w 7487769"/>
                  <a:gd name="connsiteY618" fmla="*/ 978841 h 1152345"/>
                  <a:gd name="connsiteX619" fmla="*/ 351968 w 7487769"/>
                  <a:gd name="connsiteY619" fmla="*/ 994614 h 1152345"/>
                  <a:gd name="connsiteX620" fmla="*/ 359179 w 7487769"/>
                  <a:gd name="connsiteY620" fmla="*/ 1003627 h 1152345"/>
                  <a:gd name="connsiteX621" fmla="*/ 379909 w 7487769"/>
                  <a:gd name="connsiteY621" fmla="*/ 1028864 h 1152345"/>
                  <a:gd name="connsiteX622" fmla="*/ 399738 w 7487769"/>
                  <a:gd name="connsiteY622" fmla="*/ 1054101 h 1152345"/>
                  <a:gd name="connsiteX623" fmla="*/ 401991 w 7487769"/>
                  <a:gd name="connsiteY623" fmla="*/ 1056806 h 1152345"/>
                  <a:gd name="connsiteX624" fmla="*/ 425426 w 7487769"/>
                  <a:gd name="connsiteY624" fmla="*/ 1079339 h 1152345"/>
                  <a:gd name="connsiteX625" fmla="*/ 452015 w 7487769"/>
                  <a:gd name="connsiteY625" fmla="*/ 1104125 h 1152345"/>
                  <a:gd name="connsiteX626" fmla="*/ 452465 w 7487769"/>
                  <a:gd name="connsiteY626" fmla="*/ 1104576 h 1152345"/>
                  <a:gd name="connsiteX627" fmla="*/ 488969 w 7487769"/>
                  <a:gd name="connsiteY627" fmla="*/ 1129362 h 115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2345">
                    <a:moveTo>
                      <a:pt x="502489" y="1137925"/>
                    </a:moveTo>
                    <a:lnTo>
                      <a:pt x="552963" y="1152346"/>
                    </a:lnTo>
                    <a:lnTo>
                      <a:pt x="602986" y="1152346"/>
                    </a:lnTo>
                    <a:lnTo>
                      <a:pt x="653462" y="1138826"/>
                    </a:lnTo>
                    <a:lnTo>
                      <a:pt x="672840" y="1129362"/>
                    </a:lnTo>
                    <a:lnTo>
                      <a:pt x="703485" y="1114490"/>
                    </a:lnTo>
                    <a:lnTo>
                      <a:pt x="720610" y="1104125"/>
                    </a:lnTo>
                    <a:lnTo>
                      <a:pt x="753959" y="1085197"/>
                    </a:lnTo>
                    <a:lnTo>
                      <a:pt x="763424" y="1079339"/>
                    </a:lnTo>
                    <a:lnTo>
                      <a:pt x="803983" y="1054101"/>
                    </a:lnTo>
                    <a:lnTo>
                      <a:pt x="804433" y="1054101"/>
                    </a:lnTo>
                    <a:lnTo>
                      <a:pt x="845894" y="1028864"/>
                    </a:lnTo>
                    <a:lnTo>
                      <a:pt x="854457" y="1023907"/>
                    </a:lnTo>
                    <a:lnTo>
                      <a:pt x="892764" y="1003627"/>
                    </a:lnTo>
                    <a:lnTo>
                      <a:pt x="904480" y="997768"/>
                    </a:lnTo>
                    <a:lnTo>
                      <a:pt x="949998" y="978841"/>
                    </a:lnTo>
                    <a:lnTo>
                      <a:pt x="954956" y="976587"/>
                    </a:lnTo>
                    <a:lnTo>
                      <a:pt x="1004979" y="960364"/>
                    </a:lnTo>
                    <a:lnTo>
                      <a:pt x="1030667" y="953604"/>
                    </a:lnTo>
                    <a:lnTo>
                      <a:pt x="1055453" y="946393"/>
                    </a:lnTo>
                    <a:lnTo>
                      <a:pt x="1105477" y="934225"/>
                    </a:lnTo>
                    <a:lnTo>
                      <a:pt x="1126658" y="928367"/>
                    </a:lnTo>
                    <a:lnTo>
                      <a:pt x="1155951" y="920255"/>
                    </a:lnTo>
                    <a:lnTo>
                      <a:pt x="1205974" y="904031"/>
                    </a:lnTo>
                    <a:lnTo>
                      <a:pt x="1207777" y="903129"/>
                    </a:lnTo>
                    <a:lnTo>
                      <a:pt x="1256448" y="883751"/>
                    </a:lnTo>
                    <a:lnTo>
                      <a:pt x="1268617" y="877892"/>
                    </a:lnTo>
                    <a:lnTo>
                      <a:pt x="1306472" y="861217"/>
                    </a:lnTo>
                    <a:lnTo>
                      <a:pt x="1323147" y="853105"/>
                    </a:lnTo>
                    <a:lnTo>
                      <a:pt x="1356946" y="836431"/>
                    </a:lnTo>
                    <a:lnTo>
                      <a:pt x="1373621" y="827868"/>
                    </a:lnTo>
                    <a:lnTo>
                      <a:pt x="1406971" y="811645"/>
                    </a:lnTo>
                    <a:lnTo>
                      <a:pt x="1426349" y="802631"/>
                    </a:lnTo>
                    <a:lnTo>
                      <a:pt x="1457445" y="787309"/>
                    </a:lnTo>
                    <a:lnTo>
                      <a:pt x="1479527" y="777394"/>
                    </a:lnTo>
                    <a:lnTo>
                      <a:pt x="1507468" y="766127"/>
                    </a:lnTo>
                    <a:lnTo>
                      <a:pt x="1543522" y="752608"/>
                    </a:lnTo>
                    <a:lnTo>
                      <a:pt x="1557942" y="746749"/>
                    </a:lnTo>
                    <a:lnTo>
                      <a:pt x="1606163" y="727370"/>
                    </a:lnTo>
                    <a:lnTo>
                      <a:pt x="1607966" y="726469"/>
                    </a:lnTo>
                    <a:lnTo>
                      <a:pt x="1658440" y="703936"/>
                    </a:lnTo>
                    <a:lnTo>
                      <a:pt x="1661595" y="702133"/>
                    </a:lnTo>
                    <a:lnTo>
                      <a:pt x="1708465" y="677797"/>
                    </a:lnTo>
                    <a:lnTo>
                      <a:pt x="1709817" y="676896"/>
                    </a:lnTo>
                    <a:lnTo>
                      <a:pt x="1747672" y="652110"/>
                    </a:lnTo>
                    <a:lnTo>
                      <a:pt x="1758939" y="644449"/>
                    </a:lnTo>
                    <a:lnTo>
                      <a:pt x="1781922" y="626873"/>
                    </a:lnTo>
                    <a:lnTo>
                      <a:pt x="1808962" y="606142"/>
                    </a:lnTo>
                    <a:lnTo>
                      <a:pt x="1814369" y="601636"/>
                    </a:lnTo>
                    <a:lnTo>
                      <a:pt x="1841409" y="576398"/>
                    </a:lnTo>
                    <a:lnTo>
                      <a:pt x="1859436" y="561076"/>
                    </a:lnTo>
                    <a:lnTo>
                      <a:pt x="1869350" y="551612"/>
                    </a:lnTo>
                    <a:lnTo>
                      <a:pt x="1894587" y="526375"/>
                    </a:lnTo>
                    <a:lnTo>
                      <a:pt x="1909460" y="511503"/>
                    </a:lnTo>
                    <a:lnTo>
                      <a:pt x="1920276" y="501138"/>
                    </a:lnTo>
                    <a:lnTo>
                      <a:pt x="1946415" y="475901"/>
                    </a:lnTo>
                    <a:lnTo>
                      <a:pt x="1959934" y="463282"/>
                    </a:lnTo>
                    <a:lnTo>
                      <a:pt x="1973453" y="451114"/>
                    </a:lnTo>
                    <a:lnTo>
                      <a:pt x="2001845" y="425877"/>
                    </a:lnTo>
                    <a:lnTo>
                      <a:pt x="2009957" y="418215"/>
                    </a:lnTo>
                    <a:lnTo>
                      <a:pt x="2032490" y="400639"/>
                    </a:lnTo>
                    <a:lnTo>
                      <a:pt x="2060433" y="378557"/>
                    </a:lnTo>
                    <a:lnTo>
                      <a:pt x="2065389" y="375402"/>
                    </a:lnTo>
                    <a:lnTo>
                      <a:pt x="2108203" y="350616"/>
                    </a:lnTo>
                    <a:lnTo>
                      <a:pt x="2110456" y="348813"/>
                    </a:lnTo>
                    <a:lnTo>
                      <a:pt x="2160930" y="330787"/>
                    </a:lnTo>
                    <a:lnTo>
                      <a:pt x="2196532" y="325379"/>
                    </a:lnTo>
                    <a:lnTo>
                      <a:pt x="2210954" y="323126"/>
                    </a:lnTo>
                    <a:lnTo>
                      <a:pt x="2261428" y="322675"/>
                    </a:lnTo>
                    <a:lnTo>
                      <a:pt x="2276299" y="325379"/>
                    </a:lnTo>
                    <a:lnTo>
                      <a:pt x="2311451" y="331688"/>
                    </a:lnTo>
                    <a:lnTo>
                      <a:pt x="2361926" y="344307"/>
                    </a:lnTo>
                    <a:lnTo>
                      <a:pt x="2382205" y="350616"/>
                    </a:lnTo>
                    <a:lnTo>
                      <a:pt x="2411949" y="359629"/>
                    </a:lnTo>
                    <a:lnTo>
                      <a:pt x="2457467" y="375402"/>
                    </a:lnTo>
                    <a:lnTo>
                      <a:pt x="2462423" y="377205"/>
                    </a:lnTo>
                    <a:lnTo>
                      <a:pt x="2512448" y="396133"/>
                    </a:lnTo>
                    <a:lnTo>
                      <a:pt x="2524615" y="400639"/>
                    </a:lnTo>
                    <a:lnTo>
                      <a:pt x="2562922" y="415061"/>
                    </a:lnTo>
                    <a:lnTo>
                      <a:pt x="2587258" y="425877"/>
                    </a:lnTo>
                    <a:lnTo>
                      <a:pt x="2612945" y="437594"/>
                    </a:lnTo>
                    <a:lnTo>
                      <a:pt x="2642689" y="451114"/>
                    </a:lnTo>
                    <a:lnTo>
                      <a:pt x="2663419" y="460578"/>
                    </a:lnTo>
                    <a:lnTo>
                      <a:pt x="2691811" y="475901"/>
                    </a:lnTo>
                    <a:lnTo>
                      <a:pt x="2713443" y="487167"/>
                    </a:lnTo>
                    <a:lnTo>
                      <a:pt x="2739131" y="501138"/>
                    </a:lnTo>
                    <a:lnTo>
                      <a:pt x="2763917" y="514658"/>
                    </a:lnTo>
                    <a:lnTo>
                      <a:pt x="2786450" y="526375"/>
                    </a:lnTo>
                    <a:lnTo>
                      <a:pt x="2813942" y="541247"/>
                    </a:lnTo>
                    <a:lnTo>
                      <a:pt x="2834672" y="551612"/>
                    </a:lnTo>
                    <a:lnTo>
                      <a:pt x="2864416" y="566033"/>
                    </a:lnTo>
                    <a:lnTo>
                      <a:pt x="2891005" y="576398"/>
                    </a:lnTo>
                    <a:lnTo>
                      <a:pt x="2914439" y="586313"/>
                    </a:lnTo>
                    <a:lnTo>
                      <a:pt x="2964913" y="600283"/>
                    </a:lnTo>
                    <a:lnTo>
                      <a:pt x="2976179" y="601636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2730" y="601636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206920" y="576398"/>
                    </a:lnTo>
                    <a:lnTo>
                      <a:pt x="3216384" y="573694"/>
                    </a:lnTo>
                    <a:lnTo>
                      <a:pt x="3266407" y="555217"/>
                    </a:lnTo>
                    <a:lnTo>
                      <a:pt x="3277673" y="551612"/>
                    </a:lnTo>
                    <a:lnTo>
                      <a:pt x="3316881" y="537641"/>
                    </a:lnTo>
                    <a:lnTo>
                      <a:pt x="3354286" y="526375"/>
                    </a:lnTo>
                    <a:lnTo>
                      <a:pt x="3366905" y="522319"/>
                    </a:lnTo>
                    <a:lnTo>
                      <a:pt x="3417379" y="510601"/>
                    </a:lnTo>
                    <a:lnTo>
                      <a:pt x="3467403" y="504743"/>
                    </a:lnTo>
                    <a:lnTo>
                      <a:pt x="3517877" y="506546"/>
                    </a:lnTo>
                    <a:lnTo>
                      <a:pt x="3567900" y="515108"/>
                    </a:lnTo>
                    <a:lnTo>
                      <a:pt x="3601250" y="526375"/>
                    </a:lnTo>
                    <a:lnTo>
                      <a:pt x="3618374" y="532233"/>
                    </a:lnTo>
                    <a:lnTo>
                      <a:pt x="3660737" y="551612"/>
                    </a:lnTo>
                    <a:lnTo>
                      <a:pt x="3668399" y="554767"/>
                    </a:lnTo>
                    <a:lnTo>
                      <a:pt x="3712113" y="576398"/>
                    </a:lnTo>
                    <a:lnTo>
                      <a:pt x="3718873" y="580004"/>
                    </a:lnTo>
                    <a:lnTo>
                      <a:pt x="3761235" y="601636"/>
                    </a:lnTo>
                    <a:lnTo>
                      <a:pt x="3768896" y="605691"/>
                    </a:lnTo>
                    <a:lnTo>
                      <a:pt x="3814413" y="626873"/>
                    </a:lnTo>
                    <a:lnTo>
                      <a:pt x="3819371" y="629126"/>
                    </a:lnTo>
                    <a:lnTo>
                      <a:pt x="3869394" y="649406"/>
                    </a:lnTo>
                    <a:lnTo>
                      <a:pt x="3877957" y="652110"/>
                    </a:lnTo>
                    <a:lnTo>
                      <a:pt x="3919868" y="664728"/>
                    </a:lnTo>
                    <a:lnTo>
                      <a:pt x="3969893" y="673742"/>
                    </a:lnTo>
                    <a:lnTo>
                      <a:pt x="3992875" y="676896"/>
                    </a:lnTo>
                    <a:lnTo>
                      <a:pt x="4020367" y="680952"/>
                    </a:lnTo>
                    <a:lnTo>
                      <a:pt x="4070390" y="686360"/>
                    </a:lnTo>
                    <a:lnTo>
                      <a:pt x="4120865" y="691318"/>
                    </a:lnTo>
                    <a:lnTo>
                      <a:pt x="4170888" y="698528"/>
                    </a:lnTo>
                    <a:lnTo>
                      <a:pt x="4191618" y="702133"/>
                    </a:lnTo>
                    <a:lnTo>
                      <a:pt x="4221362" y="707541"/>
                    </a:lnTo>
                    <a:lnTo>
                      <a:pt x="4271387" y="719258"/>
                    </a:lnTo>
                    <a:lnTo>
                      <a:pt x="4303834" y="727370"/>
                    </a:lnTo>
                    <a:lnTo>
                      <a:pt x="4321861" y="731877"/>
                    </a:lnTo>
                    <a:lnTo>
                      <a:pt x="4371884" y="744496"/>
                    </a:lnTo>
                    <a:lnTo>
                      <a:pt x="4404331" y="752608"/>
                    </a:lnTo>
                    <a:lnTo>
                      <a:pt x="4422358" y="756664"/>
                    </a:lnTo>
                    <a:lnTo>
                      <a:pt x="4472382" y="767479"/>
                    </a:lnTo>
                    <a:lnTo>
                      <a:pt x="4522856" y="776944"/>
                    </a:lnTo>
                    <a:lnTo>
                      <a:pt x="4526462" y="777394"/>
                    </a:lnTo>
                    <a:lnTo>
                      <a:pt x="4572880" y="785957"/>
                    </a:lnTo>
                    <a:lnTo>
                      <a:pt x="4623354" y="793168"/>
                    </a:lnTo>
                    <a:lnTo>
                      <a:pt x="4673377" y="799927"/>
                    </a:lnTo>
                    <a:lnTo>
                      <a:pt x="4723851" y="802181"/>
                    </a:lnTo>
                    <a:lnTo>
                      <a:pt x="4773876" y="800378"/>
                    </a:lnTo>
                    <a:lnTo>
                      <a:pt x="4824350" y="789562"/>
                    </a:lnTo>
                    <a:lnTo>
                      <a:pt x="4853193" y="777394"/>
                    </a:lnTo>
                    <a:lnTo>
                      <a:pt x="4874374" y="768832"/>
                    </a:lnTo>
                    <a:lnTo>
                      <a:pt x="4899160" y="752608"/>
                    </a:lnTo>
                    <a:lnTo>
                      <a:pt x="4924848" y="735933"/>
                    </a:lnTo>
                    <a:lnTo>
                      <a:pt x="4934312" y="727370"/>
                    </a:lnTo>
                    <a:lnTo>
                      <a:pt x="4963605" y="702133"/>
                    </a:lnTo>
                    <a:lnTo>
                      <a:pt x="4974871" y="692669"/>
                    </a:lnTo>
                    <a:lnTo>
                      <a:pt x="4989744" y="676896"/>
                    </a:lnTo>
                    <a:lnTo>
                      <a:pt x="5014079" y="652110"/>
                    </a:lnTo>
                    <a:lnTo>
                      <a:pt x="5025345" y="640392"/>
                    </a:lnTo>
                    <a:lnTo>
                      <a:pt x="5037063" y="626873"/>
                    </a:lnTo>
                    <a:lnTo>
                      <a:pt x="5059145" y="601636"/>
                    </a:lnTo>
                    <a:lnTo>
                      <a:pt x="5075370" y="583158"/>
                    </a:lnTo>
                    <a:lnTo>
                      <a:pt x="5080777" y="576398"/>
                    </a:lnTo>
                    <a:lnTo>
                      <a:pt x="5101959" y="551612"/>
                    </a:lnTo>
                    <a:lnTo>
                      <a:pt x="5124492" y="526375"/>
                    </a:lnTo>
                    <a:lnTo>
                      <a:pt x="5125844" y="525023"/>
                    </a:lnTo>
                    <a:lnTo>
                      <a:pt x="5147025" y="501138"/>
                    </a:lnTo>
                    <a:lnTo>
                      <a:pt x="5170459" y="475901"/>
                    </a:lnTo>
                    <a:lnTo>
                      <a:pt x="5175867" y="470492"/>
                    </a:lnTo>
                    <a:lnTo>
                      <a:pt x="5197499" y="451114"/>
                    </a:lnTo>
                    <a:lnTo>
                      <a:pt x="5225440" y="425877"/>
                    </a:lnTo>
                    <a:lnTo>
                      <a:pt x="5226342" y="424975"/>
                    </a:lnTo>
                    <a:lnTo>
                      <a:pt x="5262395" y="400639"/>
                    </a:lnTo>
                    <a:lnTo>
                      <a:pt x="5276365" y="391176"/>
                    </a:lnTo>
                    <a:lnTo>
                      <a:pt x="5314672" y="375402"/>
                    </a:lnTo>
                    <a:lnTo>
                      <a:pt x="5326839" y="370896"/>
                    </a:lnTo>
                    <a:lnTo>
                      <a:pt x="5376863" y="365939"/>
                    </a:lnTo>
                    <a:lnTo>
                      <a:pt x="5427337" y="373600"/>
                    </a:lnTo>
                    <a:lnTo>
                      <a:pt x="5431844" y="375402"/>
                    </a:lnTo>
                    <a:lnTo>
                      <a:pt x="5477360" y="393429"/>
                    </a:lnTo>
                    <a:lnTo>
                      <a:pt x="5489979" y="400639"/>
                    </a:lnTo>
                    <a:lnTo>
                      <a:pt x="5527836" y="423173"/>
                    </a:lnTo>
                    <a:lnTo>
                      <a:pt x="5531441" y="425877"/>
                    </a:lnTo>
                    <a:lnTo>
                      <a:pt x="5564789" y="451114"/>
                    </a:lnTo>
                    <a:lnTo>
                      <a:pt x="5577859" y="460578"/>
                    </a:lnTo>
                    <a:lnTo>
                      <a:pt x="5596787" y="475901"/>
                    </a:lnTo>
                    <a:lnTo>
                      <a:pt x="5625629" y="501138"/>
                    </a:lnTo>
                    <a:lnTo>
                      <a:pt x="5628333" y="503391"/>
                    </a:lnTo>
                    <a:lnTo>
                      <a:pt x="5653570" y="526375"/>
                    </a:lnTo>
                    <a:lnTo>
                      <a:pt x="5678357" y="548007"/>
                    </a:lnTo>
                    <a:lnTo>
                      <a:pt x="5682413" y="551612"/>
                    </a:lnTo>
                    <a:lnTo>
                      <a:pt x="5710354" y="576398"/>
                    </a:lnTo>
                    <a:lnTo>
                      <a:pt x="5728831" y="593073"/>
                    </a:lnTo>
                    <a:lnTo>
                      <a:pt x="5738746" y="601636"/>
                    </a:lnTo>
                    <a:lnTo>
                      <a:pt x="5767588" y="626873"/>
                    </a:lnTo>
                    <a:lnTo>
                      <a:pt x="5778854" y="636337"/>
                    </a:lnTo>
                    <a:lnTo>
                      <a:pt x="5799586" y="652110"/>
                    </a:lnTo>
                    <a:lnTo>
                      <a:pt x="5829328" y="675094"/>
                    </a:lnTo>
                    <a:lnTo>
                      <a:pt x="5832034" y="676896"/>
                    </a:lnTo>
                    <a:lnTo>
                      <a:pt x="5870790" y="702133"/>
                    </a:lnTo>
                    <a:lnTo>
                      <a:pt x="5879353" y="707992"/>
                    </a:lnTo>
                    <a:lnTo>
                      <a:pt x="5920363" y="727370"/>
                    </a:lnTo>
                    <a:lnTo>
                      <a:pt x="5929827" y="731877"/>
                    </a:lnTo>
                    <a:lnTo>
                      <a:pt x="5979851" y="747650"/>
                    </a:lnTo>
                    <a:lnTo>
                      <a:pt x="6012749" y="752608"/>
                    </a:lnTo>
                    <a:lnTo>
                      <a:pt x="6030325" y="754861"/>
                    </a:lnTo>
                    <a:lnTo>
                      <a:pt x="6080348" y="753960"/>
                    </a:lnTo>
                    <a:lnTo>
                      <a:pt x="6090263" y="752608"/>
                    </a:lnTo>
                    <a:lnTo>
                      <a:pt x="6130822" y="746749"/>
                    </a:lnTo>
                    <a:lnTo>
                      <a:pt x="6180847" y="735032"/>
                    </a:lnTo>
                    <a:lnTo>
                      <a:pt x="6205183" y="727370"/>
                    </a:lnTo>
                    <a:lnTo>
                      <a:pt x="6231321" y="718808"/>
                    </a:lnTo>
                    <a:lnTo>
                      <a:pt x="6274134" y="702133"/>
                    </a:lnTo>
                    <a:lnTo>
                      <a:pt x="6281344" y="699429"/>
                    </a:lnTo>
                    <a:lnTo>
                      <a:pt x="6331819" y="679149"/>
                    </a:lnTo>
                    <a:lnTo>
                      <a:pt x="6336776" y="676896"/>
                    </a:lnTo>
                    <a:lnTo>
                      <a:pt x="6381842" y="657067"/>
                    </a:lnTo>
                    <a:lnTo>
                      <a:pt x="6392208" y="652110"/>
                    </a:lnTo>
                    <a:lnTo>
                      <a:pt x="6432316" y="632280"/>
                    </a:lnTo>
                    <a:lnTo>
                      <a:pt x="6444485" y="626873"/>
                    </a:lnTo>
                    <a:lnTo>
                      <a:pt x="6482340" y="607945"/>
                    </a:lnTo>
                    <a:lnTo>
                      <a:pt x="6494959" y="601636"/>
                    </a:lnTo>
                    <a:lnTo>
                      <a:pt x="6532814" y="584059"/>
                    </a:lnTo>
                    <a:lnTo>
                      <a:pt x="6550841" y="576398"/>
                    </a:lnTo>
                    <a:lnTo>
                      <a:pt x="6582837" y="561977"/>
                    </a:lnTo>
                    <a:lnTo>
                      <a:pt x="6616187" y="551612"/>
                    </a:lnTo>
                    <a:lnTo>
                      <a:pt x="6633313" y="546204"/>
                    </a:lnTo>
                    <a:lnTo>
                      <a:pt x="6683336" y="539444"/>
                    </a:lnTo>
                    <a:lnTo>
                      <a:pt x="6733810" y="544852"/>
                    </a:lnTo>
                    <a:lnTo>
                      <a:pt x="6749132" y="551612"/>
                    </a:lnTo>
                    <a:lnTo>
                      <a:pt x="6783834" y="566484"/>
                    </a:lnTo>
                    <a:lnTo>
                      <a:pt x="6796453" y="576398"/>
                    </a:lnTo>
                    <a:lnTo>
                      <a:pt x="6829801" y="601636"/>
                    </a:lnTo>
                    <a:lnTo>
                      <a:pt x="6834308" y="605241"/>
                    </a:lnTo>
                    <a:lnTo>
                      <a:pt x="6853235" y="626873"/>
                    </a:lnTo>
                    <a:lnTo>
                      <a:pt x="6876220" y="652110"/>
                    </a:lnTo>
                    <a:lnTo>
                      <a:pt x="6884331" y="661123"/>
                    </a:lnTo>
                    <a:lnTo>
                      <a:pt x="6896049" y="676896"/>
                    </a:lnTo>
                    <a:lnTo>
                      <a:pt x="6914075" y="702133"/>
                    </a:lnTo>
                    <a:lnTo>
                      <a:pt x="6931201" y="727370"/>
                    </a:lnTo>
                    <a:lnTo>
                      <a:pt x="6934805" y="732778"/>
                    </a:lnTo>
                    <a:lnTo>
                      <a:pt x="6947425" y="752608"/>
                    </a:lnTo>
                    <a:lnTo>
                      <a:pt x="6964099" y="777394"/>
                    </a:lnTo>
                    <a:lnTo>
                      <a:pt x="6979872" y="802631"/>
                    </a:lnTo>
                    <a:lnTo>
                      <a:pt x="6984830" y="811194"/>
                    </a:lnTo>
                    <a:lnTo>
                      <a:pt x="6995195" y="827868"/>
                    </a:lnTo>
                    <a:lnTo>
                      <a:pt x="7010518" y="853105"/>
                    </a:lnTo>
                    <a:lnTo>
                      <a:pt x="7025840" y="877892"/>
                    </a:lnTo>
                    <a:lnTo>
                      <a:pt x="7035304" y="894116"/>
                    </a:lnTo>
                    <a:lnTo>
                      <a:pt x="7041163" y="903129"/>
                    </a:lnTo>
                    <a:lnTo>
                      <a:pt x="7057837" y="928367"/>
                    </a:lnTo>
                    <a:lnTo>
                      <a:pt x="7074061" y="953604"/>
                    </a:lnTo>
                    <a:lnTo>
                      <a:pt x="7085328" y="971179"/>
                    </a:lnTo>
                    <a:lnTo>
                      <a:pt x="7091185" y="978841"/>
                    </a:lnTo>
                    <a:lnTo>
                      <a:pt x="7110114" y="1003627"/>
                    </a:lnTo>
                    <a:lnTo>
                      <a:pt x="7129492" y="1028864"/>
                    </a:lnTo>
                    <a:lnTo>
                      <a:pt x="7135802" y="1037427"/>
                    </a:lnTo>
                    <a:lnTo>
                      <a:pt x="7152476" y="1054101"/>
                    </a:lnTo>
                    <a:lnTo>
                      <a:pt x="7177262" y="1079339"/>
                    </a:lnTo>
                    <a:lnTo>
                      <a:pt x="7186276" y="1087901"/>
                    </a:lnTo>
                    <a:lnTo>
                      <a:pt x="7213766" y="1104125"/>
                    </a:lnTo>
                    <a:lnTo>
                      <a:pt x="7236299" y="1118096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81864" y="1104125"/>
                    </a:lnTo>
                    <a:lnTo>
                      <a:pt x="7387272" y="1101872"/>
                    </a:lnTo>
                    <a:lnTo>
                      <a:pt x="7424677" y="1079339"/>
                    </a:lnTo>
                    <a:lnTo>
                      <a:pt x="7437296" y="1071677"/>
                    </a:lnTo>
                    <a:lnTo>
                      <a:pt x="7462533" y="1054101"/>
                    </a:lnTo>
                    <a:lnTo>
                      <a:pt x="7487770" y="1036525"/>
                    </a:lnTo>
                    <a:lnTo>
                      <a:pt x="7487770" y="1028864"/>
                    </a:lnTo>
                    <a:lnTo>
                      <a:pt x="7487770" y="1003627"/>
                    </a:lnTo>
                    <a:lnTo>
                      <a:pt x="7487770" y="978841"/>
                    </a:lnTo>
                    <a:lnTo>
                      <a:pt x="7487770" y="953604"/>
                    </a:lnTo>
                    <a:lnTo>
                      <a:pt x="7487770" y="928367"/>
                    </a:lnTo>
                    <a:lnTo>
                      <a:pt x="7487770" y="903129"/>
                    </a:lnTo>
                    <a:lnTo>
                      <a:pt x="7487770" y="877892"/>
                    </a:lnTo>
                    <a:lnTo>
                      <a:pt x="7487770" y="853105"/>
                    </a:lnTo>
                    <a:lnTo>
                      <a:pt x="7487770" y="827868"/>
                    </a:lnTo>
                    <a:lnTo>
                      <a:pt x="7487770" y="802631"/>
                    </a:lnTo>
                    <a:lnTo>
                      <a:pt x="7487770" y="777394"/>
                    </a:lnTo>
                    <a:lnTo>
                      <a:pt x="7487770" y="752608"/>
                    </a:lnTo>
                    <a:lnTo>
                      <a:pt x="7487770" y="727370"/>
                    </a:lnTo>
                    <a:lnTo>
                      <a:pt x="7487770" y="713400"/>
                    </a:lnTo>
                    <a:lnTo>
                      <a:pt x="7467941" y="727370"/>
                    </a:lnTo>
                    <a:lnTo>
                      <a:pt x="7437296" y="748552"/>
                    </a:lnTo>
                    <a:lnTo>
                      <a:pt x="7430986" y="752608"/>
                    </a:lnTo>
                    <a:lnTo>
                      <a:pt x="7389526" y="777394"/>
                    </a:lnTo>
                    <a:lnTo>
                      <a:pt x="7387272" y="778746"/>
                    </a:lnTo>
                    <a:lnTo>
                      <a:pt x="7336797" y="798575"/>
                    </a:lnTo>
                    <a:lnTo>
                      <a:pt x="7305251" y="802631"/>
                    </a:lnTo>
                    <a:lnTo>
                      <a:pt x="7286775" y="805335"/>
                    </a:lnTo>
                    <a:lnTo>
                      <a:pt x="7273705" y="802631"/>
                    </a:lnTo>
                    <a:lnTo>
                      <a:pt x="7236299" y="794970"/>
                    </a:lnTo>
                    <a:lnTo>
                      <a:pt x="7207006" y="777394"/>
                    </a:lnTo>
                    <a:lnTo>
                      <a:pt x="7186276" y="764325"/>
                    </a:lnTo>
                    <a:lnTo>
                      <a:pt x="7174109" y="752608"/>
                    </a:lnTo>
                    <a:lnTo>
                      <a:pt x="7148870" y="727370"/>
                    </a:lnTo>
                    <a:lnTo>
                      <a:pt x="7135802" y="713851"/>
                    </a:lnTo>
                    <a:lnTo>
                      <a:pt x="7127239" y="702133"/>
                    </a:lnTo>
                    <a:lnTo>
                      <a:pt x="7107410" y="676896"/>
                    </a:lnTo>
                    <a:lnTo>
                      <a:pt x="7088933" y="652110"/>
                    </a:lnTo>
                    <a:lnTo>
                      <a:pt x="7085328" y="647603"/>
                    </a:lnTo>
                    <a:lnTo>
                      <a:pt x="7071358" y="626873"/>
                    </a:lnTo>
                    <a:lnTo>
                      <a:pt x="7055584" y="601636"/>
                    </a:lnTo>
                    <a:lnTo>
                      <a:pt x="7039359" y="576398"/>
                    </a:lnTo>
                    <a:lnTo>
                      <a:pt x="7035304" y="570540"/>
                    </a:lnTo>
                    <a:lnTo>
                      <a:pt x="7023586" y="551612"/>
                    </a:lnTo>
                    <a:lnTo>
                      <a:pt x="7008264" y="526375"/>
                    </a:lnTo>
                    <a:lnTo>
                      <a:pt x="6992491" y="501138"/>
                    </a:lnTo>
                    <a:lnTo>
                      <a:pt x="6984830" y="488970"/>
                    </a:lnTo>
                    <a:lnTo>
                      <a:pt x="6977168" y="475901"/>
                    </a:lnTo>
                    <a:lnTo>
                      <a:pt x="6961396" y="451114"/>
                    </a:lnTo>
                    <a:lnTo>
                      <a:pt x="6945171" y="425877"/>
                    </a:lnTo>
                    <a:lnTo>
                      <a:pt x="6934805" y="409202"/>
                    </a:lnTo>
                    <a:lnTo>
                      <a:pt x="6928948" y="400639"/>
                    </a:lnTo>
                    <a:lnTo>
                      <a:pt x="6910470" y="375402"/>
                    </a:lnTo>
                    <a:lnTo>
                      <a:pt x="6892894" y="350616"/>
                    </a:lnTo>
                    <a:lnTo>
                      <a:pt x="6884331" y="338899"/>
                    </a:lnTo>
                    <a:lnTo>
                      <a:pt x="6872164" y="325379"/>
                    </a:lnTo>
                    <a:lnTo>
                      <a:pt x="6850082" y="300142"/>
                    </a:lnTo>
                    <a:lnTo>
                      <a:pt x="6834308" y="283016"/>
                    </a:lnTo>
                    <a:lnTo>
                      <a:pt x="6823942" y="274905"/>
                    </a:lnTo>
                    <a:lnTo>
                      <a:pt x="6791495" y="250118"/>
                    </a:lnTo>
                    <a:lnTo>
                      <a:pt x="6783834" y="244259"/>
                    </a:lnTo>
                    <a:lnTo>
                      <a:pt x="6740120" y="224881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4430"/>
                    </a:lnTo>
                    <a:lnTo>
                      <a:pt x="6631961" y="224881"/>
                    </a:lnTo>
                    <a:lnTo>
                      <a:pt x="6582837" y="240203"/>
                    </a:lnTo>
                    <a:lnTo>
                      <a:pt x="6560304" y="250118"/>
                    </a:lnTo>
                    <a:lnTo>
                      <a:pt x="6532814" y="262286"/>
                    </a:lnTo>
                    <a:lnTo>
                      <a:pt x="6504874" y="274905"/>
                    </a:lnTo>
                    <a:lnTo>
                      <a:pt x="6482340" y="285721"/>
                    </a:lnTo>
                    <a:lnTo>
                      <a:pt x="6453948" y="300142"/>
                    </a:lnTo>
                    <a:lnTo>
                      <a:pt x="6432316" y="310958"/>
                    </a:lnTo>
                    <a:lnTo>
                      <a:pt x="6400770" y="325379"/>
                    </a:lnTo>
                    <a:lnTo>
                      <a:pt x="6381842" y="334392"/>
                    </a:lnTo>
                    <a:lnTo>
                      <a:pt x="6347591" y="350616"/>
                    </a:lnTo>
                    <a:lnTo>
                      <a:pt x="6331819" y="357376"/>
                    </a:lnTo>
                    <a:lnTo>
                      <a:pt x="6287653" y="375402"/>
                    </a:lnTo>
                    <a:lnTo>
                      <a:pt x="6281344" y="378106"/>
                    </a:lnTo>
                    <a:lnTo>
                      <a:pt x="6231321" y="396584"/>
                    </a:lnTo>
                    <a:lnTo>
                      <a:pt x="6217350" y="400639"/>
                    </a:lnTo>
                    <a:lnTo>
                      <a:pt x="6180847" y="412357"/>
                    </a:lnTo>
                    <a:lnTo>
                      <a:pt x="6130822" y="424975"/>
                    </a:lnTo>
                    <a:lnTo>
                      <a:pt x="6124063" y="425877"/>
                    </a:lnTo>
                    <a:lnTo>
                      <a:pt x="6080348" y="431735"/>
                    </a:lnTo>
                    <a:lnTo>
                      <a:pt x="6030325" y="433087"/>
                    </a:lnTo>
                    <a:lnTo>
                      <a:pt x="5983456" y="425877"/>
                    </a:lnTo>
                    <a:lnTo>
                      <a:pt x="5979851" y="425426"/>
                    </a:lnTo>
                    <a:lnTo>
                      <a:pt x="5929827" y="410104"/>
                    </a:lnTo>
                    <a:lnTo>
                      <a:pt x="5910449" y="400639"/>
                    </a:lnTo>
                    <a:lnTo>
                      <a:pt x="5879353" y="385317"/>
                    </a:lnTo>
                    <a:lnTo>
                      <a:pt x="5864030" y="375402"/>
                    </a:lnTo>
                    <a:lnTo>
                      <a:pt x="5829328" y="353320"/>
                    </a:lnTo>
                    <a:lnTo>
                      <a:pt x="5825724" y="350616"/>
                    </a:lnTo>
                    <a:lnTo>
                      <a:pt x="5793727" y="325379"/>
                    </a:lnTo>
                    <a:lnTo>
                      <a:pt x="5778854" y="314563"/>
                    </a:lnTo>
                    <a:lnTo>
                      <a:pt x="5762180" y="300142"/>
                    </a:lnTo>
                    <a:lnTo>
                      <a:pt x="5732887" y="274905"/>
                    </a:lnTo>
                    <a:lnTo>
                      <a:pt x="5728831" y="271750"/>
                    </a:lnTo>
                    <a:lnTo>
                      <a:pt x="5704946" y="250118"/>
                    </a:lnTo>
                    <a:lnTo>
                      <a:pt x="5678357" y="226233"/>
                    </a:lnTo>
                    <a:lnTo>
                      <a:pt x="5677005" y="224881"/>
                    </a:lnTo>
                    <a:lnTo>
                      <a:pt x="5648613" y="199644"/>
                    </a:lnTo>
                    <a:lnTo>
                      <a:pt x="5628333" y="180716"/>
                    </a:lnTo>
                    <a:lnTo>
                      <a:pt x="5621122" y="174407"/>
                    </a:lnTo>
                    <a:lnTo>
                      <a:pt x="5590477" y="149620"/>
                    </a:lnTo>
                    <a:lnTo>
                      <a:pt x="5577859" y="138804"/>
                    </a:lnTo>
                    <a:lnTo>
                      <a:pt x="5559382" y="124383"/>
                    </a:lnTo>
                    <a:lnTo>
                      <a:pt x="5527836" y="100948"/>
                    </a:lnTo>
                    <a:lnTo>
                      <a:pt x="5524681" y="99146"/>
                    </a:lnTo>
                    <a:lnTo>
                      <a:pt x="5482770" y="73909"/>
                    </a:lnTo>
                    <a:lnTo>
                      <a:pt x="5477360" y="71205"/>
                    </a:lnTo>
                    <a:lnTo>
                      <a:pt x="5427337" y="51376"/>
                    </a:lnTo>
                    <a:lnTo>
                      <a:pt x="5412465" y="49122"/>
                    </a:lnTo>
                    <a:lnTo>
                      <a:pt x="5376863" y="43264"/>
                    </a:lnTo>
                    <a:lnTo>
                      <a:pt x="5329994" y="49122"/>
                    </a:lnTo>
                    <a:lnTo>
                      <a:pt x="5326839" y="49122"/>
                    </a:lnTo>
                    <a:lnTo>
                      <a:pt x="5276365" y="68951"/>
                    </a:lnTo>
                    <a:lnTo>
                      <a:pt x="5268705" y="73909"/>
                    </a:lnTo>
                    <a:lnTo>
                      <a:pt x="5230848" y="99146"/>
                    </a:lnTo>
                    <a:lnTo>
                      <a:pt x="5226342" y="102301"/>
                    </a:lnTo>
                    <a:lnTo>
                      <a:pt x="5201555" y="124383"/>
                    </a:lnTo>
                    <a:lnTo>
                      <a:pt x="5175867" y="147367"/>
                    </a:lnTo>
                    <a:lnTo>
                      <a:pt x="5174065" y="149620"/>
                    </a:lnTo>
                    <a:lnTo>
                      <a:pt x="5150630" y="174407"/>
                    </a:lnTo>
                    <a:lnTo>
                      <a:pt x="5127196" y="199644"/>
                    </a:lnTo>
                    <a:lnTo>
                      <a:pt x="5125844" y="201446"/>
                    </a:lnTo>
                    <a:lnTo>
                      <a:pt x="5105563" y="224881"/>
                    </a:lnTo>
                    <a:lnTo>
                      <a:pt x="5083932" y="250118"/>
                    </a:lnTo>
                    <a:lnTo>
                      <a:pt x="5075370" y="259582"/>
                    </a:lnTo>
                    <a:lnTo>
                      <a:pt x="5061849" y="274905"/>
                    </a:lnTo>
                    <a:lnTo>
                      <a:pt x="5040218" y="300142"/>
                    </a:lnTo>
                    <a:lnTo>
                      <a:pt x="5025345" y="317267"/>
                    </a:lnTo>
                    <a:lnTo>
                      <a:pt x="5017685" y="325379"/>
                    </a:lnTo>
                    <a:lnTo>
                      <a:pt x="4993349" y="350616"/>
                    </a:lnTo>
                    <a:lnTo>
                      <a:pt x="4974871" y="369544"/>
                    </a:lnTo>
                    <a:lnTo>
                      <a:pt x="4967660" y="375402"/>
                    </a:lnTo>
                    <a:lnTo>
                      <a:pt x="4938819" y="400639"/>
                    </a:lnTo>
                    <a:lnTo>
                      <a:pt x="4924848" y="412808"/>
                    </a:lnTo>
                    <a:lnTo>
                      <a:pt x="4904568" y="425877"/>
                    </a:lnTo>
                    <a:lnTo>
                      <a:pt x="4874374" y="445706"/>
                    </a:lnTo>
                    <a:lnTo>
                      <a:pt x="4861305" y="451114"/>
                    </a:lnTo>
                    <a:lnTo>
                      <a:pt x="4824350" y="465535"/>
                    </a:lnTo>
                    <a:lnTo>
                      <a:pt x="4775228" y="475901"/>
                    </a:lnTo>
                    <a:lnTo>
                      <a:pt x="4773876" y="476351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66618" y="475901"/>
                    </a:lnTo>
                    <a:lnTo>
                      <a:pt x="4623354" y="470492"/>
                    </a:lnTo>
                    <a:lnTo>
                      <a:pt x="4572880" y="462380"/>
                    </a:lnTo>
                    <a:lnTo>
                      <a:pt x="4522856" y="453367"/>
                    </a:lnTo>
                    <a:lnTo>
                      <a:pt x="4509337" y="451114"/>
                    </a:lnTo>
                    <a:lnTo>
                      <a:pt x="4472382" y="444805"/>
                    </a:lnTo>
                    <a:lnTo>
                      <a:pt x="4422358" y="433538"/>
                    </a:lnTo>
                    <a:lnTo>
                      <a:pt x="4389911" y="425877"/>
                    </a:lnTo>
                    <a:lnTo>
                      <a:pt x="4371884" y="421821"/>
                    </a:lnTo>
                    <a:lnTo>
                      <a:pt x="4321861" y="409653"/>
                    </a:lnTo>
                    <a:lnTo>
                      <a:pt x="4288512" y="400639"/>
                    </a:lnTo>
                    <a:lnTo>
                      <a:pt x="4271387" y="396133"/>
                    </a:lnTo>
                    <a:lnTo>
                      <a:pt x="4221362" y="384866"/>
                    </a:lnTo>
                    <a:lnTo>
                      <a:pt x="4171789" y="375402"/>
                    </a:lnTo>
                    <a:lnTo>
                      <a:pt x="4170888" y="375402"/>
                    </a:lnTo>
                    <a:lnTo>
                      <a:pt x="4120865" y="368642"/>
                    </a:lnTo>
                    <a:lnTo>
                      <a:pt x="4070390" y="362784"/>
                    </a:lnTo>
                    <a:lnTo>
                      <a:pt x="4020367" y="358277"/>
                    </a:lnTo>
                    <a:lnTo>
                      <a:pt x="3969893" y="351968"/>
                    </a:lnTo>
                    <a:lnTo>
                      <a:pt x="3962682" y="350616"/>
                    </a:lnTo>
                    <a:lnTo>
                      <a:pt x="3919868" y="341603"/>
                    </a:lnTo>
                    <a:lnTo>
                      <a:pt x="3869394" y="326731"/>
                    </a:lnTo>
                    <a:lnTo>
                      <a:pt x="3865789" y="325379"/>
                    </a:lnTo>
                    <a:lnTo>
                      <a:pt x="3819371" y="307352"/>
                    </a:lnTo>
                    <a:lnTo>
                      <a:pt x="3804499" y="300142"/>
                    </a:lnTo>
                    <a:lnTo>
                      <a:pt x="3768896" y="282566"/>
                    </a:lnTo>
                    <a:lnTo>
                      <a:pt x="3754024" y="274905"/>
                    </a:lnTo>
                    <a:lnTo>
                      <a:pt x="3718873" y="256427"/>
                    </a:lnTo>
                    <a:lnTo>
                      <a:pt x="3706254" y="250118"/>
                    </a:lnTo>
                    <a:lnTo>
                      <a:pt x="3668399" y="231190"/>
                    </a:lnTo>
                    <a:lnTo>
                      <a:pt x="3653977" y="224881"/>
                    </a:lnTo>
                    <a:lnTo>
                      <a:pt x="3618374" y="209558"/>
                    </a:lnTo>
                    <a:lnTo>
                      <a:pt x="3587730" y="199644"/>
                    </a:lnTo>
                    <a:lnTo>
                      <a:pt x="3567900" y="192884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9193"/>
                    </a:lnTo>
                    <a:lnTo>
                      <a:pt x="3365102" y="199644"/>
                    </a:lnTo>
                    <a:lnTo>
                      <a:pt x="3316881" y="214516"/>
                    </a:lnTo>
                    <a:lnTo>
                      <a:pt x="3288940" y="224881"/>
                    </a:lnTo>
                    <a:lnTo>
                      <a:pt x="3266407" y="232993"/>
                    </a:lnTo>
                    <a:lnTo>
                      <a:pt x="3219087" y="250118"/>
                    </a:lnTo>
                    <a:lnTo>
                      <a:pt x="3216384" y="251019"/>
                    </a:lnTo>
                    <a:lnTo>
                      <a:pt x="3165909" y="266342"/>
                    </a:lnTo>
                    <a:lnTo>
                      <a:pt x="3128955" y="27490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819"/>
                    </a:lnTo>
                    <a:lnTo>
                      <a:pt x="2964913" y="277158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50118"/>
                    </a:lnTo>
                    <a:lnTo>
                      <a:pt x="2864416" y="243358"/>
                    </a:lnTo>
                    <a:lnTo>
                      <a:pt x="2827010" y="224881"/>
                    </a:lnTo>
                    <a:lnTo>
                      <a:pt x="2813942" y="218572"/>
                    </a:lnTo>
                    <a:lnTo>
                      <a:pt x="2779691" y="199644"/>
                    </a:lnTo>
                    <a:lnTo>
                      <a:pt x="2763917" y="191532"/>
                    </a:lnTo>
                    <a:lnTo>
                      <a:pt x="2731921" y="174407"/>
                    </a:lnTo>
                    <a:lnTo>
                      <a:pt x="2713443" y="164492"/>
                    </a:lnTo>
                    <a:lnTo>
                      <a:pt x="2685051" y="149620"/>
                    </a:lnTo>
                    <a:lnTo>
                      <a:pt x="2663419" y="138354"/>
                    </a:lnTo>
                    <a:lnTo>
                      <a:pt x="2634126" y="124383"/>
                    </a:lnTo>
                    <a:lnTo>
                      <a:pt x="2612945" y="114468"/>
                    </a:lnTo>
                    <a:lnTo>
                      <a:pt x="2578695" y="99146"/>
                    </a:lnTo>
                    <a:lnTo>
                      <a:pt x="2562922" y="91935"/>
                    </a:lnTo>
                    <a:lnTo>
                      <a:pt x="2516504" y="73909"/>
                    </a:lnTo>
                    <a:lnTo>
                      <a:pt x="2512448" y="72557"/>
                    </a:lnTo>
                    <a:lnTo>
                      <a:pt x="2462423" y="54079"/>
                    </a:lnTo>
                    <a:lnTo>
                      <a:pt x="2447552" y="49122"/>
                    </a:lnTo>
                    <a:lnTo>
                      <a:pt x="2411949" y="36504"/>
                    </a:lnTo>
                    <a:lnTo>
                      <a:pt x="2369136" y="23885"/>
                    </a:lnTo>
                    <a:lnTo>
                      <a:pt x="2361926" y="21632"/>
                    </a:lnTo>
                    <a:lnTo>
                      <a:pt x="2311451" y="8112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7661"/>
                    </a:lnTo>
                    <a:lnTo>
                      <a:pt x="2117666" y="23885"/>
                    </a:lnTo>
                    <a:lnTo>
                      <a:pt x="2110456" y="26589"/>
                    </a:lnTo>
                    <a:lnTo>
                      <a:pt x="2072149" y="49122"/>
                    </a:lnTo>
                    <a:lnTo>
                      <a:pt x="2060433" y="55882"/>
                    </a:lnTo>
                    <a:lnTo>
                      <a:pt x="2036096" y="73909"/>
                    </a:lnTo>
                    <a:lnTo>
                      <a:pt x="2009957" y="94639"/>
                    </a:lnTo>
                    <a:lnTo>
                      <a:pt x="2005452" y="99146"/>
                    </a:lnTo>
                    <a:lnTo>
                      <a:pt x="1977960" y="124383"/>
                    </a:lnTo>
                    <a:lnTo>
                      <a:pt x="1959934" y="140607"/>
                    </a:lnTo>
                    <a:lnTo>
                      <a:pt x="1950471" y="149620"/>
                    </a:lnTo>
                    <a:lnTo>
                      <a:pt x="1924782" y="174407"/>
                    </a:lnTo>
                    <a:lnTo>
                      <a:pt x="1909460" y="189278"/>
                    </a:lnTo>
                    <a:lnTo>
                      <a:pt x="1899094" y="199644"/>
                    </a:lnTo>
                    <a:lnTo>
                      <a:pt x="1872956" y="224881"/>
                    </a:lnTo>
                    <a:lnTo>
                      <a:pt x="1859436" y="237950"/>
                    </a:lnTo>
                    <a:lnTo>
                      <a:pt x="1845916" y="250118"/>
                    </a:lnTo>
                    <a:lnTo>
                      <a:pt x="1817975" y="274905"/>
                    </a:lnTo>
                    <a:lnTo>
                      <a:pt x="1808962" y="283016"/>
                    </a:lnTo>
                    <a:lnTo>
                      <a:pt x="1787780" y="300142"/>
                    </a:lnTo>
                    <a:lnTo>
                      <a:pt x="1758939" y="323126"/>
                    </a:lnTo>
                    <a:lnTo>
                      <a:pt x="1755784" y="325379"/>
                    </a:lnTo>
                    <a:lnTo>
                      <a:pt x="1715674" y="350616"/>
                    </a:lnTo>
                    <a:lnTo>
                      <a:pt x="1708465" y="355123"/>
                    </a:lnTo>
                    <a:lnTo>
                      <a:pt x="1670158" y="375402"/>
                    </a:lnTo>
                    <a:lnTo>
                      <a:pt x="1658440" y="381712"/>
                    </a:lnTo>
                    <a:lnTo>
                      <a:pt x="1615627" y="400639"/>
                    </a:lnTo>
                    <a:lnTo>
                      <a:pt x="1607966" y="404245"/>
                    </a:lnTo>
                    <a:lnTo>
                      <a:pt x="1557942" y="424074"/>
                    </a:lnTo>
                    <a:lnTo>
                      <a:pt x="1553436" y="425877"/>
                    </a:lnTo>
                    <a:lnTo>
                      <a:pt x="1507468" y="443903"/>
                    </a:lnTo>
                    <a:lnTo>
                      <a:pt x="1491245" y="451114"/>
                    </a:lnTo>
                    <a:lnTo>
                      <a:pt x="1457445" y="465535"/>
                    </a:lnTo>
                    <a:lnTo>
                      <a:pt x="1435813" y="475901"/>
                    </a:lnTo>
                    <a:lnTo>
                      <a:pt x="1406971" y="489871"/>
                    </a:lnTo>
                    <a:lnTo>
                      <a:pt x="1383987" y="501138"/>
                    </a:lnTo>
                    <a:lnTo>
                      <a:pt x="1356946" y="513756"/>
                    </a:lnTo>
                    <a:lnTo>
                      <a:pt x="1330809" y="526375"/>
                    </a:lnTo>
                    <a:lnTo>
                      <a:pt x="1306472" y="538092"/>
                    </a:lnTo>
                    <a:lnTo>
                      <a:pt x="1278080" y="551612"/>
                    </a:lnTo>
                    <a:lnTo>
                      <a:pt x="1256448" y="561977"/>
                    </a:lnTo>
                    <a:lnTo>
                      <a:pt x="1218143" y="576398"/>
                    </a:lnTo>
                    <a:lnTo>
                      <a:pt x="1205974" y="581356"/>
                    </a:lnTo>
                    <a:lnTo>
                      <a:pt x="1155951" y="598481"/>
                    </a:lnTo>
                    <a:lnTo>
                      <a:pt x="1143782" y="601636"/>
                    </a:lnTo>
                    <a:lnTo>
                      <a:pt x="1105477" y="612001"/>
                    </a:lnTo>
                    <a:lnTo>
                      <a:pt x="1055453" y="623718"/>
                    </a:lnTo>
                    <a:lnTo>
                      <a:pt x="1044637" y="626873"/>
                    </a:lnTo>
                    <a:lnTo>
                      <a:pt x="1004979" y="637238"/>
                    </a:lnTo>
                    <a:lnTo>
                      <a:pt x="960363" y="652110"/>
                    </a:lnTo>
                    <a:lnTo>
                      <a:pt x="954956" y="653912"/>
                    </a:lnTo>
                    <a:lnTo>
                      <a:pt x="904480" y="674643"/>
                    </a:lnTo>
                    <a:lnTo>
                      <a:pt x="899975" y="676896"/>
                    </a:lnTo>
                    <a:lnTo>
                      <a:pt x="854457" y="701232"/>
                    </a:lnTo>
                    <a:lnTo>
                      <a:pt x="853105" y="702133"/>
                    </a:lnTo>
                    <a:lnTo>
                      <a:pt x="810292" y="727370"/>
                    </a:lnTo>
                    <a:lnTo>
                      <a:pt x="803983" y="730976"/>
                    </a:lnTo>
                    <a:lnTo>
                      <a:pt x="770633" y="752608"/>
                    </a:lnTo>
                    <a:lnTo>
                      <a:pt x="753959" y="763424"/>
                    </a:lnTo>
                    <a:lnTo>
                      <a:pt x="729624" y="777394"/>
                    </a:lnTo>
                    <a:lnTo>
                      <a:pt x="703485" y="792717"/>
                    </a:lnTo>
                    <a:lnTo>
                      <a:pt x="682303" y="802631"/>
                    </a:lnTo>
                    <a:lnTo>
                      <a:pt x="653462" y="816602"/>
                    </a:lnTo>
                    <a:lnTo>
                      <a:pt x="611549" y="827868"/>
                    </a:lnTo>
                    <a:lnTo>
                      <a:pt x="602986" y="830122"/>
                    </a:lnTo>
                    <a:lnTo>
                      <a:pt x="552963" y="831023"/>
                    </a:lnTo>
                    <a:lnTo>
                      <a:pt x="543049" y="827868"/>
                    </a:lnTo>
                    <a:lnTo>
                      <a:pt x="502489" y="815250"/>
                    </a:lnTo>
                    <a:lnTo>
                      <a:pt x="483111" y="802631"/>
                    </a:lnTo>
                    <a:lnTo>
                      <a:pt x="452465" y="783253"/>
                    </a:lnTo>
                    <a:lnTo>
                      <a:pt x="446607" y="777394"/>
                    </a:lnTo>
                    <a:lnTo>
                      <a:pt x="420468" y="752608"/>
                    </a:lnTo>
                    <a:lnTo>
                      <a:pt x="401991" y="734130"/>
                    </a:lnTo>
                    <a:lnTo>
                      <a:pt x="396583" y="727370"/>
                    </a:lnTo>
                    <a:lnTo>
                      <a:pt x="375853" y="702133"/>
                    </a:lnTo>
                    <a:lnTo>
                      <a:pt x="356024" y="676896"/>
                    </a:lnTo>
                    <a:lnTo>
                      <a:pt x="351968" y="671939"/>
                    </a:lnTo>
                    <a:lnTo>
                      <a:pt x="337997" y="652110"/>
                    </a:lnTo>
                    <a:lnTo>
                      <a:pt x="320421" y="626873"/>
                    </a:lnTo>
                    <a:lnTo>
                      <a:pt x="302846" y="601636"/>
                    </a:lnTo>
                    <a:lnTo>
                      <a:pt x="301494" y="599833"/>
                    </a:lnTo>
                    <a:lnTo>
                      <a:pt x="286621" y="576398"/>
                    </a:lnTo>
                    <a:lnTo>
                      <a:pt x="269947" y="551612"/>
                    </a:lnTo>
                    <a:lnTo>
                      <a:pt x="253722" y="526375"/>
                    </a:lnTo>
                    <a:lnTo>
                      <a:pt x="251469" y="522319"/>
                    </a:lnTo>
                    <a:lnTo>
                      <a:pt x="237048" y="501138"/>
                    </a:lnTo>
                    <a:lnTo>
                      <a:pt x="219923" y="475901"/>
                    </a:lnTo>
                    <a:lnTo>
                      <a:pt x="203699" y="451114"/>
                    </a:lnTo>
                    <a:lnTo>
                      <a:pt x="200995" y="447509"/>
                    </a:lnTo>
                    <a:lnTo>
                      <a:pt x="184321" y="425877"/>
                    </a:lnTo>
                    <a:lnTo>
                      <a:pt x="165393" y="400639"/>
                    </a:lnTo>
                    <a:lnTo>
                      <a:pt x="150971" y="381261"/>
                    </a:lnTo>
                    <a:lnTo>
                      <a:pt x="145563" y="375402"/>
                    </a:lnTo>
                    <a:lnTo>
                      <a:pt x="121229" y="350616"/>
                    </a:lnTo>
                    <a:lnTo>
                      <a:pt x="100497" y="328083"/>
                    </a:lnTo>
                    <a:lnTo>
                      <a:pt x="96441" y="325379"/>
                    </a:lnTo>
                    <a:lnTo>
                      <a:pt x="59938" y="300142"/>
                    </a:lnTo>
                    <a:lnTo>
                      <a:pt x="50474" y="293833"/>
                    </a:lnTo>
                    <a:lnTo>
                      <a:pt x="0" y="278059"/>
                    </a:lnTo>
                    <a:lnTo>
                      <a:pt x="0" y="300142"/>
                    </a:lnTo>
                    <a:lnTo>
                      <a:pt x="0" y="325379"/>
                    </a:lnTo>
                    <a:lnTo>
                      <a:pt x="0" y="350616"/>
                    </a:lnTo>
                    <a:lnTo>
                      <a:pt x="0" y="375402"/>
                    </a:lnTo>
                    <a:lnTo>
                      <a:pt x="0" y="400639"/>
                    </a:lnTo>
                    <a:lnTo>
                      <a:pt x="0" y="425877"/>
                    </a:lnTo>
                    <a:lnTo>
                      <a:pt x="0" y="451114"/>
                    </a:lnTo>
                    <a:lnTo>
                      <a:pt x="0" y="475901"/>
                    </a:lnTo>
                    <a:lnTo>
                      <a:pt x="0" y="501138"/>
                    </a:lnTo>
                    <a:lnTo>
                      <a:pt x="0" y="526375"/>
                    </a:lnTo>
                    <a:lnTo>
                      <a:pt x="0" y="551612"/>
                    </a:lnTo>
                    <a:lnTo>
                      <a:pt x="0" y="576398"/>
                    </a:lnTo>
                    <a:lnTo>
                      <a:pt x="0" y="600283"/>
                    </a:lnTo>
                    <a:lnTo>
                      <a:pt x="5408" y="601636"/>
                    </a:lnTo>
                    <a:lnTo>
                      <a:pt x="50474" y="615155"/>
                    </a:lnTo>
                    <a:lnTo>
                      <a:pt x="66697" y="626873"/>
                    </a:lnTo>
                    <a:lnTo>
                      <a:pt x="100497" y="651209"/>
                    </a:lnTo>
                    <a:lnTo>
                      <a:pt x="101399" y="652110"/>
                    </a:lnTo>
                    <a:lnTo>
                      <a:pt x="125734" y="676896"/>
                    </a:lnTo>
                    <a:lnTo>
                      <a:pt x="149619" y="702133"/>
                    </a:lnTo>
                    <a:lnTo>
                      <a:pt x="150971" y="703485"/>
                    </a:lnTo>
                    <a:lnTo>
                      <a:pt x="168548" y="727370"/>
                    </a:lnTo>
                    <a:lnTo>
                      <a:pt x="187476" y="752608"/>
                    </a:lnTo>
                    <a:lnTo>
                      <a:pt x="200995" y="770184"/>
                    </a:lnTo>
                    <a:lnTo>
                      <a:pt x="205952" y="777394"/>
                    </a:lnTo>
                    <a:lnTo>
                      <a:pt x="222628" y="802631"/>
                    </a:lnTo>
                    <a:lnTo>
                      <a:pt x="239752" y="827868"/>
                    </a:lnTo>
                    <a:lnTo>
                      <a:pt x="251469" y="845895"/>
                    </a:lnTo>
                    <a:lnTo>
                      <a:pt x="255976" y="853105"/>
                    </a:lnTo>
                    <a:lnTo>
                      <a:pt x="272651" y="877892"/>
                    </a:lnTo>
                    <a:lnTo>
                      <a:pt x="289776" y="903129"/>
                    </a:lnTo>
                    <a:lnTo>
                      <a:pt x="301494" y="922057"/>
                    </a:lnTo>
                    <a:lnTo>
                      <a:pt x="305999" y="928367"/>
                    </a:lnTo>
                    <a:lnTo>
                      <a:pt x="323576" y="953604"/>
                    </a:lnTo>
                    <a:lnTo>
                      <a:pt x="340701" y="978841"/>
                    </a:lnTo>
                    <a:lnTo>
                      <a:pt x="351968" y="994614"/>
                    </a:lnTo>
                    <a:lnTo>
                      <a:pt x="359179" y="1003627"/>
                    </a:lnTo>
                    <a:lnTo>
                      <a:pt x="379909" y="1028864"/>
                    </a:lnTo>
                    <a:lnTo>
                      <a:pt x="399738" y="1054101"/>
                    </a:lnTo>
                    <a:lnTo>
                      <a:pt x="401991" y="1056806"/>
                    </a:lnTo>
                    <a:lnTo>
                      <a:pt x="425426" y="1079339"/>
                    </a:lnTo>
                    <a:lnTo>
                      <a:pt x="452015" y="1104125"/>
                    </a:lnTo>
                    <a:lnTo>
                      <a:pt x="452465" y="1104576"/>
                    </a:lnTo>
                    <a:lnTo>
                      <a:pt x="488969" y="1129362"/>
                    </a:lnTo>
                    <a:close/>
                  </a:path>
                </a:pathLst>
              </a:custGeom>
              <a:solidFill>
                <a:srgbClr val="F5F6F7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E4B57F9F-4911-E646-ED38-C71B13057C5A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3698 h 1154599"/>
                  <a:gd name="connsiteX2" fmla="*/ 611549 w 7487769"/>
                  <a:gd name="connsiteY2" fmla="*/ 1151445 h 1154599"/>
                  <a:gd name="connsiteX3" fmla="*/ 653462 w 7487769"/>
                  <a:gd name="connsiteY3" fmla="*/ 1140178 h 1154599"/>
                  <a:gd name="connsiteX4" fmla="*/ 682303 w 7487769"/>
                  <a:gd name="connsiteY4" fmla="*/ 1126208 h 1154599"/>
                  <a:gd name="connsiteX5" fmla="*/ 703485 w 7487769"/>
                  <a:gd name="connsiteY5" fmla="*/ 1116293 h 1154599"/>
                  <a:gd name="connsiteX6" fmla="*/ 729624 w 7487769"/>
                  <a:gd name="connsiteY6" fmla="*/ 1100970 h 1154599"/>
                  <a:gd name="connsiteX7" fmla="*/ 753959 w 7487769"/>
                  <a:gd name="connsiteY7" fmla="*/ 1087000 h 1154599"/>
                  <a:gd name="connsiteX8" fmla="*/ 770633 w 7487769"/>
                  <a:gd name="connsiteY8" fmla="*/ 1076184 h 1154599"/>
                  <a:gd name="connsiteX9" fmla="*/ 803983 w 7487769"/>
                  <a:gd name="connsiteY9" fmla="*/ 1054552 h 1154599"/>
                  <a:gd name="connsiteX10" fmla="*/ 810292 w 7487769"/>
                  <a:gd name="connsiteY10" fmla="*/ 1050947 h 1154599"/>
                  <a:gd name="connsiteX11" fmla="*/ 853105 w 7487769"/>
                  <a:gd name="connsiteY11" fmla="*/ 1025710 h 1154599"/>
                  <a:gd name="connsiteX12" fmla="*/ 854457 w 7487769"/>
                  <a:gd name="connsiteY12" fmla="*/ 1024808 h 1154599"/>
                  <a:gd name="connsiteX13" fmla="*/ 899975 w 7487769"/>
                  <a:gd name="connsiteY13" fmla="*/ 1000473 h 1154599"/>
                  <a:gd name="connsiteX14" fmla="*/ 904480 w 7487769"/>
                  <a:gd name="connsiteY14" fmla="*/ 998219 h 1154599"/>
                  <a:gd name="connsiteX15" fmla="*/ 954956 w 7487769"/>
                  <a:gd name="connsiteY15" fmla="*/ 977489 h 1154599"/>
                  <a:gd name="connsiteX16" fmla="*/ 960363 w 7487769"/>
                  <a:gd name="connsiteY16" fmla="*/ 975686 h 1154599"/>
                  <a:gd name="connsiteX17" fmla="*/ 1004979 w 7487769"/>
                  <a:gd name="connsiteY17" fmla="*/ 960814 h 1154599"/>
                  <a:gd name="connsiteX18" fmla="*/ 1044637 w 7487769"/>
                  <a:gd name="connsiteY18" fmla="*/ 950449 h 1154599"/>
                  <a:gd name="connsiteX19" fmla="*/ 1055453 w 7487769"/>
                  <a:gd name="connsiteY19" fmla="*/ 947294 h 1154599"/>
                  <a:gd name="connsiteX20" fmla="*/ 1105477 w 7487769"/>
                  <a:gd name="connsiteY20" fmla="*/ 935577 h 1154599"/>
                  <a:gd name="connsiteX21" fmla="*/ 1143782 w 7487769"/>
                  <a:gd name="connsiteY21" fmla="*/ 925212 h 1154599"/>
                  <a:gd name="connsiteX22" fmla="*/ 1155951 w 7487769"/>
                  <a:gd name="connsiteY22" fmla="*/ 922057 h 1154599"/>
                  <a:gd name="connsiteX23" fmla="*/ 1205974 w 7487769"/>
                  <a:gd name="connsiteY23" fmla="*/ 904932 h 1154599"/>
                  <a:gd name="connsiteX24" fmla="*/ 1218143 w 7487769"/>
                  <a:gd name="connsiteY24" fmla="*/ 899975 h 1154599"/>
                  <a:gd name="connsiteX25" fmla="*/ 1256448 w 7487769"/>
                  <a:gd name="connsiteY25" fmla="*/ 885553 h 1154599"/>
                  <a:gd name="connsiteX26" fmla="*/ 1278080 w 7487769"/>
                  <a:gd name="connsiteY26" fmla="*/ 875188 h 1154599"/>
                  <a:gd name="connsiteX27" fmla="*/ 1306472 w 7487769"/>
                  <a:gd name="connsiteY27" fmla="*/ 861668 h 1154599"/>
                  <a:gd name="connsiteX28" fmla="*/ 1330809 w 7487769"/>
                  <a:gd name="connsiteY28" fmla="*/ 849951 h 1154599"/>
                  <a:gd name="connsiteX29" fmla="*/ 1356946 w 7487769"/>
                  <a:gd name="connsiteY29" fmla="*/ 837332 h 1154599"/>
                  <a:gd name="connsiteX30" fmla="*/ 1383987 w 7487769"/>
                  <a:gd name="connsiteY30" fmla="*/ 824714 h 1154599"/>
                  <a:gd name="connsiteX31" fmla="*/ 1406971 w 7487769"/>
                  <a:gd name="connsiteY31" fmla="*/ 813447 h 1154599"/>
                  <a:gd name="connsiteX32" fmla="*/ 1435813 w 7487769"/>
                  <a:gd name="connsiteY32" fmla="*/ 799477 h 1154599"/>
                  <a:gd name="connsiteX33" fmla="*/ 1457445 w 7487769"/>
                  <a:gd name="connsiteY33" fmla="*/ 789111 h 1154599"/>
                  <a:gd name="connsiteX34" fmla="*/ 1491245 w 7487769"/>
                  <a:gd name="connsiteY34" fmla="*/ 774690 h 1154599"/>
                  <a:gd name="connsiteX35" fmla="*/ 1507468 w 7487769"/>
                  <a:gd name="connsiteY35" fmla="*/ 767480 h 1154599"/>
                  <a:gd name="connsiteX36" fmla="*/ 1553436 w 7487769"/>
                  <a:gd name="connsiteY36" fmla="*/ 749453 h 1154599"/>
                  <a:gd name="connsiteX37" fmla="*/ 1557942 w 7487769"/>
                  <a:gd name="connsiteY37" fmla="*/ 747650 h 1154599"/>
                  <a:gd name="connsiteX38" fmla="*/ 1607966 w 7487769"/>
                  <a:gd name="connsiteY38" fmla="*/ 727821 h 1154599"/>
                  <a:gd name="connsiteX39" fmla="*/ 1615627 w 7487769"/>
                  <a:gd name="connsiteY39" fmla="*/ 724216 h 1154599"/>
                  <a:gd name="connsiteX40" fmla="*/ 1658440 w 7487769"/>
                  <a:gd name="connsiteY40" fmla="*/ 705288 h 1154599"/>
                  <a:gd name="connsiteX41" fmla="*/ 1670158 w 7487769"/>
                  <a:gd name="connsiteY41" fmla="*/ 698979 h 1154599"/>
                  <a:gd name="connsiteX42" fmla="*/ 1708465 w 7487769"/>
                  <a:gd name="connsiteY42" fmla="*/ 678699 h 1154599"/>
                  <a:gd name="connsiteX43" fmla="*/ 1715674 w 7487769"/>
                  <a:gd name="connsiteY43" fmla="*/ 674192 h 1154599"/>
                  <a:gd name="connsiteX44" fmla="*/ 1755784 w 7487769"/>
                  <a:gd name="connsiteY44" fmla="*/ 648955 h 1154599"/>
                  <a:gd name="connsiteX45" fmla="*/ 1758939 w 7487769"/>
                  <a:gd name="connsiteY45" fmla="*/ 646702 h 1154599"/>
                  <a:gd name="connsiteX46" fmla="*/ 1787780 w 7487769"/>
                  <a:gd name="connsiteY46" fmla="*/ 623718 h 1154599"/>
                  <a:gd name="connsiteX47" fmla="*/ 1808962 w 7487769"/>
                  <a:gd name="connsiteY47" fmla="*/ 606593 h 1154599"/>
                  <a:gd name="connsiteX48" fmla="*/ 1817975 w 7487769"/>
                  <a:gd name="connsiteY48" fmla="*/ 598481 h 1154599"/>
                  <a:gd name="connsiteX49" fmla="*/ 1845916 w 7487769"/>
                  <a:gd name="connsiteY49" fmla="*/ 573694 h 1154599"/>
                  <a:gd name="connsiteX50" fmla="*/ 1859436 w 7487769"/>
                  <a:gd name="connsiteY50" fmla="*/ 561526 h 1154599"/>
                  <a:gd name="connsiteX51" fmla="*/ 1872956 w 7487769"/>
                  <a:gd name="connsiteY51" fmla="*/ 548457 h 1154599"/>
                  <a:gd name="connsiteX52" fmla="*/ 1899094 w 7487769"/>
                  <a:gd name="connsiteY52" fmla="*/ 523220 h 1154599"/>
                  <a:gd name="connsiteX53" fmla="*/ 1909460 w 7487769"/>
                  <a:gd name="connsiteY53" fmla="*/ 512855 h 1154599"/>
                  <a:gd name="connsiteX54" fmla="*/ 1924782 w 7487769"/>
                  <a:gd name="connsiteY54" fmla="*/ 497983 h 1154599"/>
                  <a:gd name="connsiteX55" fmla="*/ 1950471 w 7487769"/>
                  <a:gd name="connsiteY55" fmla="*/ 473196 h 1154599"/>
                  <a:gd name="connsiteX56" fmla="*/ 1959934 w 7487769"/>
                  <a:gd name="connsiteY56" fmla="*/ 464183 h 1154599"/>
                  <a:gd name="connsiteX57" fmla="*/ 1977960 w 7487769"/>
                  <a:gd name="connsiteY57" fmla="*/ 447959 h 1154599"/>
                  <a:gd name="connsiteX58" fmla="*/ 2005452 w 7487769"/>
                  <a:gd name="connsiteY58" fmla="*/ 422722 h 1154599"/>
                  <a:gd name="connsiteX59" fmla="*/ 2009957 w 7487769"/>
                  <a:gd name="connsiteY59" fmla="*/ 418215 h 1154599"/>
                  <a:gd name="connsiteX60" fmla="*/ 2036096 w 7487769"/>
                  <a:gd name="connsiteY60" fmla="*/ 397485 h 1154599"/>
                  <a:gd name="connsiteX61" fmla="*/ 2060433 w 7487769"/>
                  <a:gd name="connsiteY61" fmla="*/ 379458 h 1154599"/>
                  <a:gd name="connsiteX62" fmla="*/ 2072149 w 7487769"/>
                  <a:gd name="connsiteY62" fmla="*/ 372699 h 1154599"/>
                  <a:gd name="connsiteX63" fmla="*/ 2110456 w 7487769"/>
                  <a:gd name="connsiteY63" fmla="*/ 350165 h 1154599"/>
                  <a:gd name="connsiteX64" fmla="*/ 2117666 w 7487769"/>
                  <a:gd name="connsiteY64" fmla="*/ 347461 h 1154599"/>
                  <a:gd name="connsiteX65" fmla="*/ 2160930 w 7487769"/>
                  <a:gd name="connsiteY65" fmla="*/ 331237 h 1154599"/>
                  <a:gd name="connsiteX66" fmla="*/ 2210954 w 7487769"/>
                  <a:gd name="connsiteY66" fmla="*/ 323576 h 1154599"/>
                  <a:gd name="connsiteX67" fmla="*/ 2261428 w 7487769"/>
                  <a:gd name="connsiteY67" fmla="*/ 324478 h 1154599"/>
                  <a:gd name="connsiteX68" fmla="*/ 2311451 w 7487769"/>
                  <a:gd name="connsiteY68" fmla="*/ 331688 h 1154599"/>
                  <a:gd name="connsiteX69" fmla="*/ 2361926 w 7487769"/>
                  <a:gd name="connsiteY69" fmla="*/ 345208 h 1154599"/>
                  <a:gd name="connsiteX70" fmla="*/ 2369136 w 7487769"/>
                  <a:gd name="connsiteY70" fmla="*/ 347461 h 1154599"/>
                  <a:gd name="connsiteX71" fmla="*/ 2411949 w 7487769"/>
                  <a:gd name="connsiteY71" fmla="*/ 360080 h 1154599"/>
                  <a:gd name="connsiteX72" fmla="*/ 2447552 w 7487769"/>
                  <a:gd name="connsiteY72" fmla="*/ 372699 h 1154599"/>
                  <a:gd name="connsiteX73" fmla="*/ 2462423 w 7487769"/>
                  <a:gd name="connsiteY73" fmla="*/ 377656 h 1154599"/>
                  <a:gd name="connsiteX74" fmla="*/ 2512448 w 7487769"/>
                  <a:gd name="connsiteY74" fmla="*/ 396133 h 1154599"/>
                  <a:gd name="connsiteX75" fmla="*/ 2516504 w 7487769"/>
                  <a:gd name="connsiteY75" fmla="*/ 397485 h 1154599"/>
                  <a:gd name="connsiteX76" fmla="*/ 2562922 w 7487769"/>
                  <a:gd name="connsiteY76" fmla="*/ 415511 h 1154599"/>
                  <a:gd name="connsiteX77" fmla="*/ 2578695 w 7487769"/>
                  <a:gd name="connsiteY77" fmla="*/ 422722 h 1154599"/>
                  <a:gd name="connsiteX78" fmla="*/ 2612945 w 7487769"/>
                  <a:gd name="connsiteY78" fmla="*/ 438045 h 1154599"/>
                  <a:gd name="connsiteX79" fmla="*/ 2634126 w 7487769"/>
                  <a:gd name="connsiteY79" fmla="*/ 447959 h 1154599"/>
                  <a:gd name="connsiteX80" fmla="*/ 2663419 w 7487769"/>
                  <a:gd name="connsiteY80" fmla="*/ 461930 h 1154599"/>
                  <a:gd name="connsiteX81" fmla="*/ 2685051 w 7487769"/>
                  <a:gd name="connsiteY81" fmla="*/ 473196 h 1154599"/>
                  <a:gd name="connsiteX82" fmla="*/ 2713443 w 7487769"/>
                  <a:gd name="connsiteY82" fmla="*/ 488068 h 1154599"/>
                  <a:gd name="connsiteX83" fmla="*/ 2731921 w 7487769"/>
                  <a:gd name="connsiteY83" fmla="*/ 497983 h 1154599"/>
                  <a:gd name="connsiteX84" fmla="*/ 2763917 w 7487769"/>
                  <a:gd name="connsiteY84" fmla="*/ 515108 h 1154599"/>
                  <a:gd name="connsiteX85" fmla="*/ 2779691 w 7487769"/>
                  <a:gd name="connsiteY85" fmla="*/ 523220 h 1154599"/>
                  <a:gd name="connsiteX86" fmla="*/ 2813942 w 7487769"/>
                  <a:gd name="connsiteY86" fmla="*/ 542148 h 1154599"/>
                  <a:gd name="connsiteX87" fmla="*/ 2827010 w 7487769"/>
                  <a:gd name="connsiteY87" fmla="*/ 548457 h 1154599"/>
                  <a:gd name="connsiteX88" fmla="*/ 2864416 w 7487769"/>
                  <a:gd name="connsiteY88" fmla="*/ 566934 h 1154599"/>
                  <a:gd name="connsiteX89" fmla="*/ 2881090 w 7487769"/>
                  <a:gd name="connsiteY89" fmla="*/ 573694 h 1154599"/>
                  <a:gd name="connsiteX90" fmla="*/ 2914439 w 7487769"/>
                  <a:gd name="connsiteY90" fmla="*/ 586764 h 1154599"/>
                  <a:gd name="connsiteX91" fmla="*/ 2957702 w 7487769"/>
                  <a:gd name="connsiteY91" fmla="*/ 598481 h 1154599"/>
                  <a:gd name="connsiteX92" fmla="*/ 2964913 w 7487769"/>
                  <a:gd name="connsiteY92" fmla="*/ 60073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8395 h 1154599"/>
                  <a:gd name="connsiteX95" fmla="*/ 3115885 w 7487769"/>
                  <a:gd name="connsiteY95" fmla="*/ 602086 h 1154599"/>
                  <a:gd name="connsiteX96" fmla="*/ 3128955 w 7487769"/>
                  <a:gd name="connsiteY96" fmla="*/ 598481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4596 h 1154599"/>
                  <a:gd name="connsiteX99" fmla="*/ 3219087 w 7487769"/>
                  <a:gd name="connsiteY99" fmla="*/ 573694 h 1154599"/>
                  <a:gd name="connsiteX100" fmla="*/ 3266407 w 7487769"/>
                  <a:gd name="connsiteY100" fmla="*/ 556569 h 1154599"/>
                  <a:gd name="connsiteX101" fmla="*/ 3288940 w 7487769"/>
                  <a:gd name="connsiteY101" fmla="*/ 548457 h 1154599"/>
                  <a:gd name="connsiteX102" fmla="*/ 3316881 w 7487769"/>
                  <a:gd name="connsiteY102" fmla="*/ 538092 h 1154599"/>
                  <a:gd name="connsiteX103" fmla="*/ 3365102 w 7487769"/>
                  <a:gd name="connsiteY103" fmla="*/ 523220 h 1154599"/>
                  <a:gd name="connsiteX104" fmla="*/ 3366905 w 7487769"/>
                  <a:gd name="connsiteY104" fmla="*/ 522769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644 h 1154599"/>
                  <a:gd name="connsiteX107" fmla="*/ 3517877 w 7487769"/>
                  <a:gd name="connsiteY107" fmla="*/ 507447 h 1154599"/>
                  <a:gd name="connsiteX108" fmla="*/ 3567900 w 7487769"/>
                  <a:gd name="connsiteY108" fmla="*/ 516460 h 1154599"/>
                  <a:gd name="connsiteX109" fmla="*/ 3587730 w 7487769"/>
                  <a:gd name="connsiteY109" fmla="*/ 523220 h 1154599"/>
                  <a:gd name="connsiteX110" fmla="*/ 3618374 w 7487769"/>
                  <a:gd name="connsiteY110" fmla="*/ 533135 h 1154599"/>
                  <a:gd name="connsiteX111" fmla="*/ 3653977 w 7487769"/>
                  <a:gd name="connsiteY111" fmla="*/ 548457 h 1154599"/>
                  <a:gd name="connsiteX112" fmla="*/ 3668399 w 7487769"/>
                  <a:gd name="connsiteY112" fmla="*/ 554766 h 1154599"/>
                  <a:gd name="connsiteX113" fmla="*/ 3706254 w 7487769"/>
                  <a:gd name="connsiteY113" fmla="*/ 573694 h 1154599"/>
                  <a:gd name="connsiteX114" fmla="*/ 3718873 w 7487769"/>
                  <a:gd name="connsiteY114" fmla="*/ 580004 h 1154599"/>
                  <a:gd name="connsiteX115" fmla="*/ 3754024 w 7487769"/>
                  <a:gd name="connsiteY115" fmla="*/ 598481 h 1154599"/>
                  <a:gd name="connsiteX116" fmla="*/ 3768896 w 7487769"/>
                  <a:gd name="connsiteY116" fmla="*/ 606142 h 1154599"/>
                  <a:gd name="connsiteX117" fmla="*/ 3804499 w 7487769"/>
                  <a:gd name="connsiteY117" fmla="*/ 623718 h 1154599"/>
                  <a:gd name="connsiteX118" fmla="*/ 3819371 w 7487769"/>
                  <a:gd name="connsiteY118" fmla="*/ 630928 h 1154599"/>
                  <a:gd name="connsiteX119" fmla="*/ 3865789 w 7487769"/>
                  <a:gd name="connsiteY119" fmla="*/ 648955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62682 w 7487769"/>
                  <a:gd name="connsiteY122" fmla="*/ 674192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1854 h 1154599"/>
                  <a:gd name="connsiteX125" fmla="*/ 4070390 w 7487769"/>
                  <a:gd name="connsiteY125" fmla="*/ 686360 h 1154599"/>
                  <a:gd name="connsiteX126" fmla="*/ 4120865 w 7487769"/>
                  <a:gd name="connsiteY126" fmla="*/ 692219 h 1154599"/>
                  <a:gd name="connsiteX127" fmla="*/ 4170888 w 7487769"/>
                  <a:gd name="connsiteY127" fmla="*/ 698979 h 1154599"/>
                  <a:gd name="connsiteX128" fmla="*/ 4171789 w 7487769"/>
                  <a:gd name="connsiteY128" fmla="*/ 698979 h 1154599"/>
                  <a:gd name="connsiteX129" fmla="*/ 4221362 w 7487769"/>
                  <a:gd name="connsiteY129" fmla="*/ 708443 h 1154599"/>
                  <a:gd name="connsiteX130" fmla="*/ 4271387 w 7487769"/>
                  <a:gd name="connsiteY130" fmla="*/ 719709 h 1154599"/>
                  <a:gd name="connsiteX131" fmla="*/ 4288512 w 7487769"/>
                  <a:gd name="connsiteY131" fmla="*/ 724216 h 1154599"/>
                  <a:gd name="connsiteX132" fmla="*/ 4321861 w 7487769"/>
                  <a:gd name="connsiteY132" fmla="*/ 733229 h 1154599"/>
                  <a:gd name="connsiteX133" fmla="*/ 4371884 w 7487769"/>
                  <a:gd name="connsiteY133" fmla="*/ 745397 h 1154599"/>
                  <a:gd name="connsiteX134" fmla="*/ 4389911 w 7487769"/>
                  <a:gd name="connsiteY134" fmla="*/ 749453 h 1154599"/>
                  <a:gd name="connsiteX135" fmla="*/ 4422358 w 7487769"/>
                  <a:gd name="connsiteY135" fmla="*/ 757114 h 1154599"/>
                  <a:gd name="connsiteX136" fmla="*/ 4472382 w 7487769"/>
                  <a:gd name="connsiteY136" fmla="*/ 768381 h 1154599"/>
                  <a:gd name="connsiteX137" fmla="*/ 4509337 w 7487769"/>
                  <a:gd name="connsiteY137" fmla="*/ 774690 h 1154599"/>
                  <a:gd name="connsiteX138" fmla="*/ 4522856 w 7487769"/>
                  <a:gd name="connsiteY138" fmla="*/ 77694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4069 h 1154599"/>
                  <a:gd name="connsiteX141" fmla="*/ 4666618 w 7487769"/>
                  <a:gd name="connsiteY141" fmla="*/ 799477 h 1154599"/>
                  <a:gd name="connsiteX142" fmla="*/ 4673377 w 7487769"/>
                  <a:gd name="connsiteY142" fmla="*/ 800378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75228 w 7487769"/>
                  <a:gd name="connsiteY145" fmla="*/ 799477 h 1154599"/>
                  <a:gd name="connsiteX146" fmla="*/ 4824350 w 7487769"/>
                  <a:gd name="connsiteY146" fmla="*/ 789111 h 1154599"/>
                  <a:gd name="connsiteX147" fmla="*/ 4861305 w 7487769"/>
                  <a:gd name="connsiteY147" fmla="*/ 774690 h 1154599"/>
                  <a:gd name="connsiteX148" fmla="*/ 4874374 w 7487769"/>
                  <a:gd name="connsiteY148" fmla="*/ 769282 h 1154599"/>
                  <a:gd name="connsiteX149" fmla="*/ 4904568 w 7487769"/>
                  <a:gd name="connsiteY149" fmla="*/ 749453 h 1154599"/>
                  <a:gd name="connsiteX150" fmla="*/ 4924848 w 7487769"/>
                  <a:gd name="connsiteY150" fmla="*/ 736384 h 1154599"/>
                  <a:gd name="connsiteX151" fmla="*/ 4938819 w 7487769"/>
                  <a:gd name="connsiteY151" fmla="*/ 724216 h 1154599"/>
                  <a:gd name="connsiteX152" fmla="*/ 4967660 w 7487769"/>
                  <a:gd name="connsiteY152" fmla="*/ 698979 h 1154599"/>
                  <a:gd name="connsiteX153" fmla="*/ 4974871 w 7487769"/>
                  <a:gd name="connsiteY153" fmla="*/ 693120 h 1154599"/>
                  <a:gd name="connsiteX154" fmla="*/ 4993349 w 7487769"/>
                  <a:gd name="connsiteY154" fmla="*/ 674192 h 1154599"/>
                  <a:gd name="connsiteX155" fmla="*/ 5017685 w 7487769"/>
                  <a:gd name="connsiteY155" fmla="*/ 648955 h 1154599"/>
                  <a:gd name="connsiteX156" fmla="*/ 5025345 w 7487769"/>
                  <a:gd name="connsiteY156" fmla="*/ 640843 h 1154599"/>
                  <a:gd name="connsiteX157" fmla="*/ 5040218 w 7487769"/>
                  <a:gd name="connsiteY157" fmla="*/ 623718 h 1154599"/>
                  <a:gd name="connsiteX158" fmla="*/ 5061849 w 7487769"/>
                  <a:gd name="connsiteY158" fmla="*/ 598481 h 1154599"/>
                  <a:gd name="connsiteX159" fmla="*/ 5075370 w 7487769"/>
                  <a:gd name="connsiteY159" fmla="*/ 583158 h 1154599"/>
                  <a:gd name="connsiteX160" fmla="*/ 5083932 w 7487769"/>
                  <a:gd name="connsiteY160" fmla="*/ 573694 h 1154599"/>
                  <a:gd name="connsiteX161" fmla="*/ 5105563 w 7487769"/>
                  <a:gd name="connsiteY161" fmla="*/ 548457 h 1154599"/>
                  <a:gd name="connsiteX162" fmla="*/ 5125844 w 7487769"/>
                  <a:gd name="connsiteY162" fmla="*/ 525023 h 1154599"/>
                  <a:gd name="connsiteX163" fmla="*/ 5127196 w 7487769"/>
                  <a:gd name="connsiteY163" fmla="*/ 523220 h 1154599"/>
                  <a:gd name="connsiteX164" fmla="*/ 5150630 w 7487769"/>
                  <a:gd name="connsiteY164" fmla="*/ 497983 h 1154599"/>
                  <a:gd name="connsiteX165" fmla="*/ 5174065 w 7487769"/>
                  <a:gd name="connsiteY165" fmla="*/ 473196 h 1154599"/>
                  <a:gd name="connsiteX166" fmla="*/ 5175867 w 7487769"/>
                  <a:gd name="connsiteY166" fmla="*/ 470943 h 1154599"/>
                  <a:gd name="connsiteX167" fmla="*/ 5201555 w 7487769"/>
                  <a:gd name="connsiteY167" fmla="*/ 447959 h 1154599"/>
                  <a:gd name="connsiteX168" fmla="*/ 5226342 w 7487769"/>
                  <a:gd name="connsiteY168" fmla="*/ 425877 h 1154599"/>
                  <a:gd name="connsiteX169" fmla="*/ 5230848 w 7487769"/>
                  <a:gd name="connsiteY169" fmla="*/ 422722 h 1154599"/>
                  <a:gd name="connsiteX170" fmla="*/ 5268705 w 7487769"/>
                  <a:gd name="connsiteY170" fmla="*/ 397485 h 1154599"/>
                  <a:gd name="connsiteX171" fmla="*/ 5276365 w 7487769"/>
                  <a:gd name="connsiteY171" fmla="*/ 392528 h 1154599"/>
                  <a:gd name="connsiteX172" fmla="*/ 5326839 w 7487769"/>
                  <a:gd name="connsiteY172" fmla="*/ 372699 h 1154599"/>
                  <a:gd name="connsiteX173" fmla="*/ 5329994 w 7487769"/>
                  <a:gd name="connsiteY173" fmla="*/ 372699 h 1154599"/>
                  <a:gd name="connsiteX174" fmla="*/ 5376863 w 7487769"/>
                  <a:gd name="connsiteY174" fmla="*/ 366840 h 1154599"/>
                  <a:gd name="connsiteX175" fmla="*/ 5412465 w 7487769"/>
                  <a:gd name="connsiteY175" fmla="*/ 372699 h 1154599"/>
                  <a:gd name="connsiteX176" fmla="*/ 5427337 w 7487769"/>
                  <a:gd name="connsiteY176" fmla="*/ 374952 h 1154599"/>
                  <a:gd name="connsiteX177" fmla="*/ 5477360 w 7487769"/>
                  <a:gd name="connsiteY177" fmla="*/ 394781 h 1154599"/>
                  <a:gd name="connsiteX178" fmla="*/ 5482770 w 7487769"/>
                  <a:gd name="connsiteY178" fmla="*/ 397485 h 1154599"/>
                  <a:gd name="connsiteX179" fmla="*/ 5524681 w 7487769"/>
                  <a:gd name="connsiteY179" fmla="*/ 422722 h 1154599"/>
                  <a:gd name="connsiteX180" fmla="*/ 5527836 w 7487769"/>
                  <a:gd name="connsiteY180" fmla="*/ 424525 h 1154599"/>
                  <a:gd name="connsiteX181" fmla="*/ 5559382 w 7487769"/>
                  <a:gd name="connsiteY181" fmla="*/ 447959 h 1154599"/>
                  <a:gd name="connsiteX182" fmla="*/ 5577859 w 7487769"/>
                  <a:gd name="connsiteY182" fmla="*/ 462380 h 1154599"/>
                  <a:gd name="connsiteX183" fmla="*/ 5590477 w 7487769"/>
                  <a:gd name="connsiteY183" fmla="*/ 473196 h 1154599"/>
                  <a:gd name="connsiteX184" fmla="*/ 5621122 w 7487769"/>
                  <a:gd name="connsiteY184" fmla="*/ 497983 h 1154599"/>
                  <a:gd name="connsiteX185" fmla="*/ 5628333 w 7487769"/>
                  <a:gd name="connsiteY185" fmla="*/ 504292 h 1154599"/>
                  <a:gd name="connsiteX186" fmla="*/ 5648613 w 7487769"/>
                  <a:gd name="connsiteY186" fmla="*/ 523220 h 1154599"/>
                  <a:gd name="connsiteX187" fmla="*/ 5677005 w 7487769"/>
                  <a:gd name="connsiteY187" fmla="*/ 548457 h 1154599"/>
                  <a:gd name="connsiteX188" fmla="*/ 5678357 w 7487769"/>
                  <a:gd name="connsiteY188" fmla="*/ 549809 h 1154599"/>
                  <a:gd name="connsiteX189" fmla="*/ 5704946 w 7487769"/>
                  <a:gd name="connsiteY189" fmla="*/ 573694 h 1154599"/>
                  <a:gd name="connsiteX190" fmla="*/ 5728831 w 7487769"/>
                  <a:gd name="connsiteY190" fmla="*/ 595326 h 1154599"/>
                  <a:gd name="connsiteX191" fmla="*/ 5732887 w 7487769"/>
                  <a:gd name="connsiteY191" fmla="*/ 598481 h 1154599"/>
                  <a:gd name="connsiteX192" fmla="*/ 5762180 w 7487769"/>
                  <a:gd name="connsiteY192" fmla="*/ 623718 h 1154599"/>
                  <a:gd name="connsiteX193" fmla="*/ 5778854 w 7487769"/>
                  <a:gd name="connsiteY193" fmla="*/ 638139 h 1154599"/>
                  <a:gd name="connsiteX194" fmla="*/ 5793727 w 7487769"/>
                  <a:gd name="connsiteY194" fmla="*/ 648955 h 1154599"/>
                  <a:gd name="connsiteX195" fmla="*/ 5825724 w 7487769"/>
                  <a:gd name="connsiteY195" fmla="*/ 674192 h 1154599"/>
                  <a:gd name="connsiteX196" fmla="*/ 5829328 w 7487769"/>
                  <a:gd name="connsiteY196" fmla="*/ 676896 h 1154599"/>
                  <a:gd name="connsiteX197" fmla="*/ 5864030 w 7487769"/>
                  <a:gd name="connsiteY197" fmla="*/ 698979 h 1154599"/>
                  <a:gd name="connsiteX198" fmla="*/ 5879353 w 7487769"/>
                  <a:gd name="connsiteY198" fmla="*/ 708893 h 1154599"/>
                  <a:gd name="connsiteX199" fmla="*/ 5910449 w 7487769"/>
                  <a:gd name="connsiteY199" fmla="*/ 724216 h 1154599"/>
                  <a:gd name="connsiteX200" fmla="*/ 5929827 w 7487769"/>
                  <a:gd name="connsiteY200" fmla="*/ 733680 h 1154599"/>
                  <a:gd name="connsiteX201" fmla="*/ 5979851 w 7487769"/>
                  <a:gd name="connsiteY201" fmla="*/ 749002 h 1154599"/>
                  <a:gd name="connsiteX202" fmla="*/ 5983456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5312 h 1154599"/>
                  <a:gd name="connsiteX205" fmla="*/ 6124063 w 7487769"/>
                  <a:gd name="connsiteY205" fmla="*/ 749453 h 1154599"/>
                  <a:gd name="connsiteX206" fmla="*/ 6130822 w 7487769"/>
                  <a:gd name="connsiteY206" fmla="*/ 748552 h 1154599"/>
                  <a:gd name="connsiteX207" fmla="*/ 6180847 w 7487769"/>
                  <a:gd name="connsiteY207" fmla="*/ 735933 h 1154599"/>
                  <a:gd name="connsiteX208" fmla="*/ 6217350 w 7487769"/>
                  <a:gd name="connsiteY208" fmla="*/ 724216 h 1154599"/>
                  <a:gd name="connsiteX209" fmla="*/ 6231321 w 7487769"/>
                  <a:gd name="connsiteY209" fmla="*/ 720160 h 1154599"/>
                  <a:gd name="connsiteX210" fmla="*/ 6281344 w 7487769"/>
                  <a:gd name="connsiteY210" fmla="*/ 701683 h 1154599"/>
                  <a:gd name="connsiteX211" fmla="*/ 6287653 w 7487769"/>
                  <a:gd name="connsiteY211" fmla="*/ 698979 h 1154599"/>
                  <a:gd name="connsiteX212" fmla="*/ 6331819 w 7487769"/>
                  <a:gd name="connsiteY212" fmla="*/ 680952 h 1154599"/>
                  <a:gd name="connsiteX213" fmla="*/ 6347591 w 7487769"/>
                  <a:gd name="connsiteY213" fmla="*/ 674192 h 1154599"/>
                  <a:gd name="connsiteX214" fmla="*/ 6381842 w 7487769"/>
                  <a:gd name="connsiteY214" fmla="*/ 657969 h 1154599"/>
                  <a:gd name="connsiteX215" fmla="*/ 6400770 w 7487769"/>
                  <a:gd name="connsiteY215" fmla="*/ 648955 h 1154599"/>
                  <a:gd name="connsiteX216" fmla="*/ 6432316 w 7487769"/>
                  <a:gd name="connsiteY216" fmla="*/ 634534 h 1154599"/>
                  <a:gd name="connsiteX217" fmla="*/ 6453948 w 7487769"/>
                  <a:gd name="connsiteY217" fmla="*/ 623718 h 1154599"/>
                  <a:gd name="connsiteX218" fmla="*/ 6482340 w 7487769"/>
                  <a:gd name="connsiteY218" fmla="*/ 609297 h 1154599"/>
                  <a:gd name="connsiteX219" fmla="*/ 6504874 w 7487769"/>
                  <a:gd name="connsiteY219" fmla="*/ 598481 h 1154599"/>
                  <a:gd name="connsiteX220" fmla="*/ 6532814 w 7487769"/>
                  <a:gd name="connsiteY220" fmla="*/ 585862 h 1154599"/>
                  <a:gd name="connsiteX221" fmla="*/ 6560304 w 7487769"/>
                  <a:gd name="connsiteY221" fmla="*/ 573694 h 1154599"/>
                  <a:gd name="connsiteX222" fmla="*/ 6582837 w 7487769"/>
                  <a:gd name="connsiteY222" fmla="*/ 563780 h 1154599"/>
                  <a:gd name="connsiteX223" fmla="*/ 6631961 w 7487769"/>
                  <a:gd name="connsiteY223" fmla="*/ 548457 h 1154599"/>
                  <a:gd name="connsiteX224" fmla="*/ 6633313 w 7487769"/>
                  <a:gd name="connsiteY224" fmla="*/ 548007 h 1154599"/>
                  <a:gd name="connsiteX225" fmla="*/ 6683336 w 7487769"/>
                  <a:gd name="connsiteY225" fmla="*/ 540345 h 1154599"/>
                  <a:gd name="connsiteX226" fmla="*/ 6733810 w 7487769"/>
                  <a:gd name="connsiteY226" fmla="*/ 545753 h 1154599"/>
                  <a:gd name="connsiteX227" fmla="*/ 6740120 w 7487769"/>
                  <a:gd name="connsiteY227" fmla="*/ 548457 h 1154599"/>
                  <a:gd name="connsiteX228" fmla="*/ 6783834 w 7487769"/>
                  <a:gd name="connsiteY228" fmla="*/ 567836 h 1154599"/>
                  <a:gd name="connsiteX229" fmla="*/ 6791495 w 7487769"/>
                  <a:gd name="connsiteY229" fmla="*/ 573694 h 1154599"/>
                  <a:gd name="connsiteX230" fmla="*/ 6823942 w 7487769"/>
                  <a:gd name="connsiteY230" fmla="*/ 598481 h 1154599"/>
                  <a:gd name="connsiteX231" fmla="*/ 6834308 w 7487769"/>
                  <a:gd name="connsiteY231" fmla="*/ 606593 h 1154599"/>
                  <a:gd name="connsiteX232" fmla="*/ 6850082 w 7487769"/>
                  <a:gd name="connsiteY232" fmla="*/ 623718 h 1154599"/>
                  <a:gd name="connsiteX233" fmla="*/ 6872164 w 7487769"/>
                  <a:gd name="connsiteY233" fmla="*/ 648955 h 1154599"/>
                  <a:gd name="connsiteX234" fmla="*/ 6884331 w 7487769"/>
                  <a:gd name="connsiteY234" fmla="*/ 662475 h 1154599"/>
                  <a:gd name="connsiteX235" fmla="*/ 6892894 w 7487769"/>
                  <a:gd name="connsiteY235" fmla="*/ 674192 h 1154599"/>
                  <a:gd name="connsiteX236" fmla="*/ 6910470 w 7487769"/>
                  <a:gd name="connsiteY236" fmla="*/ 698979 h 1154599"/>
                  <a:gd name="connsiteX237" fmla="*/ 6928948 w 7487769"/>
                  <a:gd name="connsiteY237" fmla="*/ 724216 h 1154599"/>
                  <a:gd name="connsiteX238" fmla="*/ 6934805 w 7487769"/>
                  <a:gd name="connsiteY238" fmla="*/ 732778 h 1154599"/>
                  <a:gd name="connsiteX239" fmla="*/ 6945171 w 7487769"/>
                  <a:gd name="connsiteY239" fmla="*/ 749453 h 1154599"/>
                  <a:gd name="connsiteX240" fmla="*/ 6961396 w 7487769"/>
                  <a:gd name="connsiteY240" fmla="*/ 774690 h 1154599"/>
                  <a:gd name="connsiteX241" fmla="*/ 6977168 w 7487769"/>
                  <a:gd name="connsiteY241" fmla="*/ 799477 h 1154599"/>
                  <a:gd name="connsiteX242" fmla="*/ 6984830 w 7487769"/>
                  <a:gd name="connsiteY242" fmla="*/ 812546 h 1154599"/>
                  <a:gd name="connsiteX243" fmla="*/ 6992491 w 7487769"/>
                  <a:gd name="connsiteY243" fmla="*/ 824714 h 1154599"/>
                  <a:gd name="connsiteX244" fmla="*/ 7008264 w 7487769"/>
                  <a:gd name="connsiteY244" fmla="*/ 849951 h 1154599"/>
                  <a:gd name="connsiteX245" fmla="*/ 7023586 w 7487769"/>
                  <a:gd name="connsiteY245" fmla="*/ 875188 h 1154599"/>
                  <a:gd name="connsiteX246" fmla="*/ 7035304 w 7487769"/>
                  <a:gd name="connsiteY246" fmla="*/ 894116 h 1154599"/>
                  <a:gd name="connsiteX247" fmla="*/ 7039359 w 7487769"/>
                  <a:gd name="connsiteY247" fmla="*/ 899975 h 1154599"/>
                  <a:gd name="connsiteX248" fmla="*/ 7055584 w 7487769"/>
                  <a:gd name="connsiteY248" fmla="*/ 925212 h 1154599"/>
                  <a:gd name="connsiteX249" fmla="*/ 7071358 w 7487769"/>
                  <a:gd name="connsiteY249" fmla="*/ 950449 h 1154599"/>
                  <a:gd name="connsiteX250" fmla="*/ 7085328 w 7487769"/>
                  <a:gd name="connsiteY250" fmla="*/ 971179 h 1154599"/>
                  <a:gd name="connsiteX251" fmla="*/ 7088933 w 7487769"/>
                  <a:gd name="connsiteY251" fmla="*/ 975686 h 1154599"/>
                  <a:gd name="connsiteX252" fmla="*/ 7107410 w 7487769"/>
                  <a:gd name="connsiteY252" fmla="*/ 1000473 h 1154599"/>
                  <a:gd name="connsiteX253" fmla="*/ 7127239 w 7487769"/>
                  <a:gd name="connsiteY253" fmla="*/ 1025710 h 1154599"/>
                  <a:gd name="connsiteX254" fmla="*/ 7135802 w 7487769"/>
                  <a:gd name="connsiteY254" fmla="*/ 1037427 h 1154599"/>
                  <a:gd name="connsiteX255" fmla="*/ 7148870 w 7487769"/>
                  <a:gd name="connsiteY255" fmla="*/ 1050947 h 1154599"/>
                  <a:gd name="connsiteX256" fmla="*/ 7174109 w 7487769"/>
                  <a:gd name="connsiteY256" fmla="*/ 1076184 h 1154599"/>
                  <a:gd name="connsiteX257" fmla="*/ 7186276 w 7487769"/>
                  <a:gd name="connsiteY257" fmla="*/ 1087901 h 1154599"/>
                  <a:gd name="connsiteX258" fmla="*/ 7207006 w 7487769"/>
                  <a:gd name="connsiteY258" fmla="*/ 1100970 h 1154599"/>
                  <a:gd name="connsiteX259" fmla="*/ 7236299 w 7487769"/>
                  <a:gd name="connsiteY259" fmla="*/ 1118546 h 1154599"/>
                  <a:gd name="connsiteX260" fmla="*/ 7273705 w 7487769"/>
                  <a:gd name="connsiteY260" fmla="*/ 1126208 h 1154599"/>
                  <a:gd name="connsiteX261" fmla="*/ 7286775 w 7487769"/>
                  <a:gd name="connsiteY261" fmla="*/ 1128912 h 1154599"/>
                  <a:gd name="connsiteX262" fmla="*/ 7305251 w 7487769"/>
                  <a:gd name="connsiteY262" fmla="*/ 1126208 h 1154599"/>
                  <a:gd name="connsiteX263" fmla="*/ 7336797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89526 w 7487769"/>
                  <a:gd name="connsiteY265" fmla="*/ 1100970 h 1154599"/>
                  <a:gd name="connsiteX266" fmla="*/ 7430986 w 7487769"/>
                  <a:gd name="connsiteY266" fmla="*/ 1076184 h 1154599"/>
                  <a:gd name="connsiteX267" fmla="*/ 7437296 w 7487769"/>
                  <a:gd name="connsiteY267" fmla="*/ 1072128 h 1154599"/>
                  <a:gd name="connsiteX268" fmla="*/ 7467941 w 7487769"/>
                  <a:gd name="connsiteY268" fmla="*/ 1050947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5710 h 1154599"/>
                  <a:gd name="connsiteX271" fmla="*/ 7487770 w 7487769"/>
                  <a:gd name="connsiteY271" fmla="*/ 1000473 h 1154599"/>
                  <a:gd name="connsiteX272" fmla="*/ 7487770 w 7487769"/>
                  <a:gd name="connsiteY272" fmla="*/ 975686 h 1154599"/>
                  <a:gd name="connsiteX273" fmla="*/ 7487770 w 7487769"/>
                  <a:gd name="connsiteY273" fmla="*/ 950449 h 1154599"/>
                  <a:gd name="connsiteX274" fmla="*/ 7487770 w 7487769"/>
                  <a:gd name="connsiteY274" fmla="*/ 925212 h 1154599"/>
                  <a:gd name="connsiteX275" fmla="*/ 7487770 w 7487769"/>
                  <a:gd name="connsiteY275" fmla="*/ 899975 h 1154599"/>
                  <a:gd name="connsiteX276" fmla="*/ 7487770 w 7487769"/>
                  <a:gd name="connsiteY276" fmla="*/ 875188 h 1154599"/>
                  <a:gd name="connsiteX277" fmla="*/ 7487770 w 7487769"/>
                  <a:gd name="connsiteY277" fmla="*/ 849951 h 1154599"/>
                  <a:gd name="connsiteX278" fmla="*/ 7487770 w 7487769"/>
                  <a:gd name="connsiteY278" fmla="*/ 824714 h 1154599"/>
                  <a:gd name="connsiteX279" fmla="*/ 7487770 w 7487769"/>
                  <a:gd name="connsiteY279" fmla="*/ 799477 h 1154599"/>
                  <a:gd name="connsiteX280" fmla="*/ 7487770 w 7487769"/>
                  <a:gd name="connsiteY280" fmla="*/ 774690 h 1154599"/>
                  <a:gd name="connsiteX281" fmla="*/ 7487770 w 7487769"/>
                  <a:gd name="connsiteY281" fmla="*/ 749453 h 1154599"/>
                  <a:gd name="connsiteX282" fmla="*/ 7487770 w 7487769"/>
                  <a:gd name="connsiteY282" fmla="*/ 724216 h 1154599"/>
                  <a:gd name="connsiteX283" fmla="*/ 7487770 w 7487769"/>
                  <a:gd name="connsiteY283" fmla="*/ 714301 h 1154599"/>
                  <a:gd name="connsiteX284" fmla="*/ 7473348 w 7487769"/>
                  <a:gd name="connsiteY284" fmla="*/ 724216 h 1154599"/>
                  <a:gd name="connsiteX285" fmla="*/ 7437296 w 7487769"/>
                  <a:gd name="connsiteY285" fmla="*/ 749002 h 1154599"/>
                  <a:gd name="connsiteX286" fmla="*/ 7436845 w 7487769"/>
                  <a:gd name="connsiteY286" fmla="*/ 749453 h 1154599"/>
                  <a:gd name="connsiteX287" fmla="*/ 7395383 w 7487769"/>
                  <a:gd name="connsiteY287" fmla="*/ 774690 h 1154599"/>
                  <a:gd name="connsiteX288" fmla="*/ 7387272 w 7487769"/>
                  <a:gd name="connsiteY288" fmla="*/ 779647 h 1154599"/>
                  <a:gd name="connsiteX289" fmla="*/ 7337249 w 7487769"/>
                  <a:gd name="connsiteY289" fmla="*/ 799477 h 1154599"/>
                  <a:gd name="connsiteX290" fmla="*/ 7336797 w 7487769"/>
                  <a:gd name="connsiteY290" fmla="*/ 799927 h 1154599"/>
                  <a:gd name="connsiteX291" fmla="*/ 7286775 w 7487769"/>
                  <a:gd name="connsiteY291" fmla="*/ 806236 h 1154599"/>
                  <a:gd name="connsiteX292" fmla="*/ 7257480 w 7487769"/>
                  <a:gd name="connsiteY292" fmla="*/ 799477 h 1154599"/>
                  <a:gd name="connsiteX293" fmla="*/ 7236299 w 7487769"/>
                  <a:gd name="connsiteY293" fmla="*/ 794970 h 1154599"/>
                  <a:gd name="connsiteX294" fmla="*/ 7201599 w 7487769"/>
                  <a:gd name="connsiteY294" fmla="*/ 774690 h 1154599"/>
                  <a:gd name="connsiteX295" fmla="*/ 7186276 w 7487769"/>
                  <a:gd name="connsiteY295" fmla="*/ 764776 h 1154599"/>
                  <a:gd name="connsiteX296" fmla="*/ 7170503 w 7487769"/>
                  <a:gd name="connsiteY296" fmla="*/ 749453 h 1154599"/>
                  <a:gd name="connsiteX297" fmla="*/ 7145266 w 7487769"/>
                  <a:gd name="connsiteY297" fmla="*/ 724216 h 1154599"/>
                  <a:gd name="connsiteX298" fmla="*/ 7135802 w 7487769"/>
                  <a:gd name="connsiteY298" fmla="*/ 714752 h 1154599"/>
                  <a:gd name="connsiteX299" fmla="*/ 7123633 w 7487769"/>
                  <a:gd name="connsiteY299" fmla="*/ 698979 h 1154599"/>
                  <a:gd name="connsiteX300" fmla="*/ 7104706 w 7487769"/>
                  <a:gd name="connsiteY300" fmla="*/ 674192 h 1154599"/>
                  <a:gd name="connsiteX301" fmla="*/ 7085778 w 7487769"/>
                  <a:gd name="connsiteY301" fmla="*/ 648955 h 1154599"/>
                  <a:gd name="connsiteX302" fmla="*/ 7085328 w 7487769"/>
                  <a:gd name="connsiteY302" fmla="*/ 648955 h 1154599"/>
                  <a:gd name="connsiteX303" fmla="*/ 7069103 w 7487769"/>
                  <a:gd name="connsiteY303" fmla="*/ 623718 h 1154599"/>
                  <a:gd name="connsiteX304" fmla="*/ 7053330 w 7487769"/>
                  <a:gd name="connsiteY304" fmla="*/ 598481 h 1154599"/>
                  <a:gd name="connsiteX305" fmla="*/ 7036656 w 7487769"/>
                  <a:gd name="connsiteY305" fmla="*/ 573694 h 1154599"/>
                  <a:gd name="connsiteX306" fmla="*/ 7035304 w 7487769"/>
                  <a:gd name="connsiteY306" fmla="*/ 571441 h 1154599"/>
                  <a:gd name="connsiteX307" fmla="*/ 7021333 w 7487769"/>
                  <a:gd name="connsiteY307" fmla="*/ 548457 h 1154599"/>
                  <a:gd name="connsiteX308" fmla="*/ 7005560 w 7487769"/>
                  <a:gd name="connsiteY308" fmla="*/ 523220 h 1154599"/>
                  <a:gd name="connsiteX309" fmla="*/ 6990237 w 7487769"/>
                  <a:gd name="connsiteY309" fmla="*/ 497983 h 1154599"/>
                  <a:gd name="connsiteX310" fmla="*/ 6984830 w 7487769"/>
                  <a:gd name="connsiteY310" fmla="*/ 489420 h 1154599"/>
                  <a:gd name="connsiteX311" fmla="*/ 6974915 w 7487769"/>
                  <a:gd name="connsiteY311" fmla="*/ 473196 h 1154599"/>
                  <a:gd name="connsiteX312" fmla="*/ 6958692 w 7487769"/>
                  <a:gd name="connsiteY312" fmla="*/ 447959 h 1154599"/>
                  <a:gd name="connsiteX313" fmla="*/ 6942918 w 7487769"/>
                  <a:gd name="connsiteY313" fmla="*/ 422722 h 1154599"/>
                  <a:gd name="connsiteX314" fmla="*/ 6934805 w 7487769"/>
                  <a:gd name="connsiteY314" fmla="*/ 409653 h 1154599"/>
                  <a:gd name="connsiteX315" fmla="*/ 6926244 w 7487769"/>
                  <a:gd name="connsiteY315" fmla="*/ 397485 h 1154599"/>
                  <a:gd name="connsiteX316" fmla="*/ 6908216 w 7487769"/>
                  <a:gd name="connsiteY316" fmla="*/ 372699 h 1154599"/>
                  <a:gd name="connsiteX317" fmla="*/ 6889739 w 7487769"/>
                  <a:gd name="connsiteY317" fmla="*/ 347461 h 1154599"/>
                  <a:gd name="connsiteX318" fmla="*/ 6884331 w 7487769"/>
                  <a:gd name="connsiteY318" fmla="*/ 340251 h 1154599"/>
                  <a:gd name="connsiteX319" fmla="*/ 6869009 w 7487769"/>
                  <a:gd name="connsiteY319" fmla="*/ 322224 h 1154599"/>
                  <a:gd name="connsiteX320" fmla="*/ 6846476 w 7487769"/>
                  <a:gd name="connsiteY320" fmla="*/ 296987 h 1154599"/>
                  <a:gd name="connsiteX321" fmla="*/ 6834308 w 7487769"/>
                  <a:gd name="connsiteY321" fmla="*/ 283467 h 1154599"/>
                  <a:gd name="connsiteX322" fmla="*/ 6819436 w 7487769"/>
                  <a:gd name="connsiteY322" fmla="*/ 272201 h 1154599"/>
                  <a:gd name="connsiteX323" fmla="*/ 6786538 w 7487769"/>
                  <a:gd name="connsiteY323" fmla="*/ 246963 h 1154599"/>
                  <a:gd name="connsiteX324" fmla="*/ 6783834 w 7487769"/>
                  <a:gd name="connsiteY324" fmla="*/ 245161 h 1154599"/>
                  <a:gd name="connsiteX325" fmla="*/ 6733810 w 7487769"/>
                  <a:gd name="connsiteY325" fmla="*/ 223529 h 1154599"/>
                  <a:gd name="connsiteX326" fmla="*/ 6718939 w 7487769"/>
                  <a:gd name="connsiteY326" fmla="*/ 221726 h 1154599"/>
                  <a:gd name="connsiteX327" fmla="*/ 6683336 w 7487769"/>
                  <a:gd name="connsiteY327" fmla="*/ 217670 h 1154599"/>
                  <a:gd name="connsiteX328" fmla="*/ 6656747 w 7487769"/>
                  <a:gd name="connsiteY328" fmla="*/ 221726 h 1154599"/>
                  <a:gd name="connsiteX329" fmla="*/ 6633313 w 7487769"/>
                  <a:gd name="connsiteY329" fmla="*/ 225332 h 1154599"/>
                  <a:gd name="connsiteX330" fmla="*/ 6582837 w 7487769"/>
                  <a:gd name="connsiteY330" fmla="*/ 241556 h 1154599"/>
                  <a:gd name="connsiteX331" fmla="*/ 6571121 w 7487769"/>
                  <a:gd name="connsiteY331" fmla="*/ 246963 h 1154599"/>
                  <a:gd name="connsiteX332" fmla="*/ 6532814 w 7487769"/>
                  <a:gd name="connsiteY332" fmla="*/ 263638 h 1154599"/>
                  <a:gd name="connsiteX333" fmla="*/ 6515238 w 7487769"/>
                  <a:gd name="connsiteY333" fmla="*/ 272201 h 1154599"/>
                  <a:gd name="connsiteX334" fmla="*/ 6482340 w 7487769"/>
                  <a:gd name="connsiteY334" fmla="*/ 287523 h 1154599"/>
                  <a:gd name="connsiteX335" fmla="*/ 6463412 w 7487769"/>
                  <a:gd name="connsiteY335" fmla="*/ 296987 h 1154599"/>
                  <a:gd name="connsiteX336" fmla="*/ 6432316 w 7487769"/>
                  <a:gd name="connsiteY336" fmla="*/ 312310 h 1154599"/>
                  <a:gd name="connsiteX337" fmla="*/ 6411586 w 7487769"/>
                  <a:gd name="connsiteY337" fmla="*/ 322224 h 1154599"/>
                  <a:gd name="connsiteX338" fmla="*/ 6381842 w 7487769"/>
                  <a:gd name="connsiteY338" fmla="*/ 336195 h 1154599"/>
                  <a:gd name="connsiteX339" fmla="*/ 6355704 w 7487769"/>
                  <a:gd name="connsiteY339" fmla="*/ 347461 h 1154599"/>
                  <a:gd name="connsiteX340" fmla="*/ 6331819 w 7487769"/>
                  <a:gd name="connsiteY340" fmla="*/ 358728 h 1154599"/>
                  <a:gd name="connsiteX341" fmla="*/ 6298469 w 7487769"/>
                  <a:gd name="connsiteY341" fmla="*/ 372699 h 1154599"/>
                  <a:gd name="connsiteX342" fmla="*/ 6281344 w 7487769"/>
                  <a:gd name="connsiteY342" fmla="*/ 379458 h 1154599"/>
                  <a:gd name="connsiteX343" fmla="*/ 6231321 w 7487769"/>
                  <a:gd name="connsiteY343" fmla="*/ 397034 h 1154599"/>
                  <a:gd name="connsiteX344" fmla="*/ 6229068 w 7487769"/>
                  <a:gd name="connsiteY344" fmla="*/ 397485 h 1154599"/>
                  <a:gd name="connsiteX345" fmla="*/ 6180847 w 7487769"/>
                  <a:gd name="connsiteY345" fmla="*/ 414160 h 1154599"/>
                  <a:gd name="connsiteX346" fmla="*/ 6144343 w 7487769"/>
                  <a:gd name="connsiteY346" fmla="*/ 422722 h 1154599"/>
                  <a:gd name="connsiteX347" fmla="*/ 6130822 w 7487769"/>
                  <a:gd name="connsiteY347" fmla="*/ 426327 h 1154599"/>
                  <a:gd name="connsiteX348" fmla="*/ 6080348 w 7487769"/>
                  <a:gd name="connsiteY348" fmla="*/ 433538 h 1154599"/>
                  <a:gd name="connsiteX349" fmla="*/ 6030325 w 7487769"/>
                  <a:gd name="connsiteY349" fmla="*/ 433989 h 1154599"/>
                  <a:gd name="connsiteX350" fmla="*/ 5979851 w 7487769"/>
                  <a:gd name="connsiteY350" fmla="*/ 426778 h 1154599"/>
                  <a:gd name="connsiteX351" fmla="*/ 5967682 w 7487769"/>
                  <a:gd name="connsiteY351" fmla="*/ 422722 h 1154599"/>
                  <a:gd name="connsiteX352" fmla="*/ 5929827 w 7487769"/>
                  <a:gd name="connsiteY352" fmla="*/ 411005 h 1154599"/>
                  <a:gd name="connsiteX353" fmla="*/ 5901886 w 7487769"/>
                  <a:gd name="connsiteY353" fmla="*/ 397485 h 1154599"/>
                  <a:gd name="connsiteX354" fmla="*/ 5879353 w 7487769"/>
                  <a:gd name="connsiteY354" fmla="*/ 386669 h 1154599"/>
                  <a:gd name="connsiteX355" fmla="*/ 5856820 w 7487769"/>
                  <a:gd name="connsiteY355" fmla="*/ 372699 h 1154599"/>
                  <a:gd name="connsiteX356" fmla="*/ 5829328 w 7487769"/>
                  <a:gd name="connsiteY356" fmla="*/ 354221 h 1154599"/>
                  <a:gd name="connsiteX357" fmla="*/ 5820767 w 7487769"/>
                  <a:gd name="connsiteY357" fmla="*/ 347461 h 1154599"/>
                  <a:gd name="connsiteX358" fmla="*/ 5786967 w 7487769"/>
                  <a:gd name="connsiteY358" fmla="*/ 322224 h 1154599"/>
                  <a:gd name="connsiteX359" fmla="*/ 5778854 w 7487769"/>
                  <a:gd name="connsiteY359" fmla="*/ 316366 h 1154599"/>
                  <a:gd name="connsiteX360" fmla="*/ 5757223 w 7487769"/>
                  <a:gd name="connsiteY360" fmla="*/ 296987 h 1154599"/>
                  <a:gd name="connsiteX361" fmla="*/ 5728831 w 7487769"/>
                  <a:gd name="connsiteY361" fmla="*/ 272651 h 1154599"/>
                  <a:gd name="connsiteX362" fmla="*/ 5728380 w 7487769"/>
                  <a:gd name="connsiteY362" fmla="*/ 272201 h 1154599"/>
                  <a:gd name="connsiteX363" fmla="*/ 5699988 w 7487769"/>
                  <a:gd name="connsiteY363" fmla="*/ 246963 h 1154599"/>
                  <a:gd name="connsiteX364" fmla="*/ 5678357 w 7487769"/>
                  <a:gd name="connsiteY364" fmla="*/ 227134 h 1154599"/>
                  <a:gd name="connsiteX365" fmla="*/ 5672498 w 7487769"/>
                  <a:gd name="connsiteY365" fmla="*/ 221726 h 1154599"/>
                  <a:gd name="connsiteX366" fmla="*/ 5644558 w 7487769"/>
                  <a:gd name="connsiteY366" fmla="*/ 196489 h 1154599"/>
                  <a:gd name="connsiteX367" fmla="*/ 5628333 w 7487769"/>
                  <a:gd name="connsiteY367" fmla="*/ 182068 h 1154599"/>
                  <a:gd name="connsiteX368" fmla="*/ 5615714 w 7487769"/>
                  <a:gd name="connsiteY368" fmla="*/ 171703 h 1154599"/>
                  <a:gd name="connsiteX369" fmla="*/ 5585970 w 7487769"/>
                  <a:gd name="connsiteY369" fmla="*/ 146466 h 1154599"/>
                  <a:gd name="connsiteX370" fmla="*/ 5577859 w 7487769"/>
                  <a:gd name="connsiteY370" fmla="*/ 139706 h 1154599"/>
                  <a:gd name="connsiteX371" fmla="*/ 5553523 w 7487769"/>
                  <a:gd name="connsiteY371" fmla="*/ 121228 h 1154599"/>
                  <a:gd name="connsiteX372" fmla="*/ 5527836 w 7487769"/>
                  <a:gd name="connsiteY372" fmla="*/ 102301 h 1154599"/>
                  <a:gd name="connsiteX373" fmla="*/ 5517470 w 7487769"/>
                  <a:gd name="connsiteY373" fmla="*/ 95991 h 1154599"/>
                  <a:gd name="connsiteX374" fmla="*/ 5477360 w 7487769"/>
                  <a:gd name="connsiteY374" fmla="*/ 71205 h 1154599"/>
                  <a:gd name="connsiteX375" fmla="*/ 5476911 w 7487769"/>
                  <a:gd name="connsiteY375" fmla="*/ 71205 h 1154599"/>
                  <a:gd name="connsiteX376" fmla="*/ 5427337 w 7487769"/>
                  <a:gd name="connsiteY376" fmla="*/ 52728 h 1154599"/>
                  <a:gd name="connsiteX377" fmla="*/ 5385876 w 7487769"/>
                  <a:gd name="connsiteY377" fmla="*/ 45968 h 1154599"/>
                  <a:gd name="connsiteX378" fmla="*/ 5376863 w 7487769"/>
                  <a:gd name="connsiteY378" fmla="*/ 44165 h 1154599"/>
                  <a:gd name="connsiteX379" fmla="*/ 5361991 w 7487769"/>
                  <a:gd name="connsiteY379" fmla="*/ 45968 h 1154599"/>
                  <a:gd name="connsiteX380" fmla="*/ 5326839 w 7487769"/>
                  <a:gd name="connsiteY380" fmla="*/ 49573 h 1154599"/>
                  <a:gd name="connsiteX381" fmla="*/ 5276365 w 7487769"/>
                  <a:gd name="connsiteY381" fmla="*/ 69402 h 1154599"/>
                  <a:gd name="connsiteX382" fmla="*/ 5273661 w 7487769"/>
                  <a:gd name="connsiteY382" fmla="*/ 71205 h 1154599"/>
                  <a:gd name="connsiteX383" fmla="*/ 5235806 w 7487769"/>
                  <a:gd name="connsiteY383" fmla="*/ 95991 h 1154599"/>
                  <a:gd name="connsiteX384" fmla="*/ 5226342 w 7487769"/>
                  <a:gd name="connsiteY384" fmla="*/ 102751 h 1154599"/>
                  <a:gd name="connsiteX385" fmla="*/ 5205611 w 7487769"/>
                  <a:gd name="connsiteY385" fmla="*/ 121228 h 1154599"/>
                  <a:gd name="connsiteX386" fmla="*/ 5178121 w 7487769"/>
                  <a:gd name="connsiteY386" fmla="*/ 146466 h 1154599"/>
                  <a:gd name="connsiteX387" fmla="*/ 5175867 w 7487769"/>
                  <a:gd name="connsiteY387" fmla="*/ 148268 h 1154599"/>
                  <a:gd name="connsiteX388" fmla="*/ 5153785 w 7487769"/>
                  <a:gd name="connsiteY388" fmla="*/ 171703 h 1154599"/>
                  <a:gd name="connsiteX389" fmla="*/ 5129899 w 7487769"/>
                  <a:gd name="connsiteY389" fmla="*/ 196489 h 1154599"/>
                  <a:gd name="connsiteX390" fmla="*/ 5125844 w 7487769"/>
                  <a:gd name="connsiteY390" fmla="*/ 201446 h 1154599"/>
                  <a:gd name="connsiteX391" fmla="*/ 5108718 w 7487769"/>
                  <a:gd name="connsiteY391" fmla="*/ 221726 h 1154599"/>
                  <a:gd name="connsiteX392" fmla="*/ 5086636 w 7487769"/>
                  <a:gd name="connsiteY392" fmla="*/ 246963 h 1154599"/>
                  <a:gd name="connsiteX393" fmla="*/ 5075370 w 7487769"/>
                  <a:gd name="connsiteY393" fmla="*/ 260033 h 1154599"/>
                  <a:gd name="connsiteX394" fmla="*/ 5065455 w 7487769"/>
                  <a:gd name="connsiteY394" fmla="*/ 272201 h 1154599"/>
                  <a:gd name="connsiteX395" fmla="*/ 5042922 w 7487769"/>
                  <a:gd name="connsiteY395" fmla="*/ 296987 h 1154599"/>
                  <a:gd name="connsiteX396" fmla="*/ 5025345 w 7487769"/>
                  <a:gd name="connsiteY396" fmla="*/ 317267 h 1154599"/>
                  <a:gd name="connsiteX397" fmla="*/ 5020389 w 7487769"/>
                  <a:gd name="connsiteY397" fmla="*/ 322224 h 1154599"/>
                  <a:gd name="connsiteX398" fmla="*/ 4996504 w 7487769"/>
                  <a:gd name="connsiteY398" fmla="*/ 347461 h 1154599"/>
                  <a:gd name="connsiteX399" fmla="*/ 4974871 w 7487769"/>
                  <a:gd name="connsiteY399" fmla="*/ 369544 h 1154599"/>
                  <a:gd name="connsiteX400" fmla="*/ 4971716 w 7487769"/>
                  <a:gd name="connsiteY400" fmla="*/ 372699 h 1154599"/>
                  <a:gd name="connsiteX401" fmla="*/ 4942423 w 7487769"/>
                  <a:gd name="connsiteY401" fmla="*/ 397485 h 1154599"/>
                  <a:gd name="connsiteX402" fmla="*/ 4924848 w 7487769"/>
                  <a:gd name="connsiteY402" fmla="*/ 413709 h 1154599"/>
                  <a:gd name="connsiteX403" fmla="*/ 4910878 w 7487769"/>
                  <a:gd name="connsiteY403" fmla="*/ 422722 h 1154599"/>
                  <a:gd name="connsiteX404" fmla="*/ 4874374 w 7487769"/>
                  <a:gd name="connsiteY404" fmla="*/ 445706 h 1154599"/>
                  <a:gd name="connsiteX405" fmla="*/ 4868965 w 7487769"/>
                  <a:gd name="connsiteY405" fmla="*/ 447959 h 1154599"/>
                  <a:gd name="connsiteX406" fmla="*/ 4824350 w 7487769"/>
                  <a:gd name="connsiteY406" fmla="*/ 466436 h 1154599"/>
                  <a:gd name="connsiteX407" fmla="*/ 4793705 w 7487769"/>
                  <a:gd name="connsiteY407" fmla="*/ 473196 h 1154599"/>
                  <a:gd name="connsiteX408" fmla="*/ 4773876 w 7487769"/>
                  <a:gd name="connsiteY408" fmla="*/ 477252 h 1154599"/>
                  <a:gd name="connsiteX409" fmla="*/ 4723851 w 7487769"/>
                  <a:gd name="connsiteY409" fmla="*/ 479956 h 1154599"/>
                  <a:gd name="connsiteX410" fmla="*/ 4673377 w 7487769"/>
                  <a:gd name="connsiteY410" fmla="*/ 476351 h 1154599"/>
                  <a:gd name="connsiteX411" fmla="*/ 4641381 w 7487769"/>
                  <a:gd name="connsiteY411" fmla="*/ 473196 h 1154599"/>
                  <a:gd name="connsiteX412" fmla="*/ 4623354 w 7487769"/>
                  <a:gd name="connsiteY412" fmla="*/ 470943 h 1154599"/>
                  <a:gd name="connsiteX413" fmla="*/ 4572880 w 7487769"/>
                  <a:gd name="connsiteY413" fmla="*/ 463282 h 1154599"/>
                  <a:gd name="connsiteX414" fmla="*/ 4522856 w 7487769"/>
                  <a:gd name="connsiteY414" fmla="*/ 454719 h 1154599"/>
                  <a:gd name="connsiteX415" fmla="*/ 4485901 w 7487769"/>
                  <a:gd name="connsiteY415" fmla="*/ 447959 h 1154599"/>
                  <a:gd name="connsiteX416" fmla="*/ 4472382 w 7487769"/>
                  <a:gd name="connsiteY416" fmla="*/ 445706 h 1154599"/>
                  <a:gd name="connsiteX417" fmla="*/ 4422358 w 7487769"/>
                  <a:gd name="connsiteY417" fmla="*/ 433989 h 1154599"/>
                  <a:gd name="connsiteX418" fmla="*/ 4373235 w 7487769"/>
                  <a:gd name="connsiteY418" fmla="*/ 422722 h 1154599"/>
                  <a:gd name="connsiteX419" fmla="*/ 4371884 w 7487769"/>
                  <a:gd name="connsiteY419" fmla="*/ 422722 h 1154599"/>
                  <a:gd name="connsiteX420" fmla="*/ 4321861 w 7487769"/>
                  <a:gd name="connsiteY420" fmla="*/ 409202 h 1154599"/>
                  <a:gd name="connsiteX421" fmla="*/ 4273188 w 7487769"/>
                  <a:gd name="connsiteY421" fmla="*/ 397485 h 1154599"/>
                  <a:gd name="connsiteX422" fmla="*/ 4271387 w 7487769"/>
                  <a:gd name="connsiteY422" fmla="*/ 397034 h 1154599"/>
                  <a:gd name="connsiteX423" fmla="*/ 4221362 w 7487769"/>
                  <a:gd name="connsiteY423" fmla="*/ 385317 h 1154599"/>
                  <a:gd name="connsiteX424" fmla="*/ 4170888 w 7487769"/>
                  <a:gd name="connsiteY424" fmla="*/ 376304 h 1154599"/>
                  <a:gd name="connsiteX425" fmla="*/ 4144750 w 7487769"/>
                  <a:gd name="connsiteY425" fmla="*/ 372699 h 1154599"/>
                  <a:gd name="connsiteX426" fmla="*/ 4120865 w 7487769"/>
                  <a:gd name="connsiteY426" fmla="*/ 369093 h 1154599"/>
                  <a:gd name="connsiteX427" fmla="*/ 4070390 w 7487769"/>
                  <a:gd name="connsiteY427" fmla="*/ 364136 h 1154599"/>
                  <a:gd name="connsiteX428" fmla="*/ 4020367 w 7487769"/>
                  <a:gd name="connsiteY428" fmla="*/ 359179 h 1154599"/>
                  <a:gd name="connsiteX429" fmla="*/ 3969893 w 7487769"/>
                  <a:gd name="connsiteY429" fmla="*/ 352419 h 1154599"/>
                  <a:gd name="connsiteX430" fmla="*/ 3944656 w 7487769"/>
                  <a:gd name="connsiteY430" fmla="*/ 347461 h 1154599"/>
                  <a:gd name="connsiteX431" fmla="*/ 3919868 w 7487769"/>
                  <a:gd name="connsiteY431" fmla="*/ 342504 h 1154599"/>
                  <a:gd name="connsiteX432" fmla="*/ 3869394 w 7487769"/>
                  <a:gd name="connsiteY432" fmla="*/ 327632 h 1154599"/>
                  <a:gd name="connsiteX433" fmla="*/ 3856776 w 7487769"/>
                  <a:gd name="connsiteY433" fmla="*/ 322224 h 1154599"/>
                  <a:gd name="connsiteX434" fmla="*/ 3819371 w 7487769"/>
                  <a:gd name="connsiteY434" fmla="*/ 307803 h 1154599"/>
                  <a:gd name="connsiteX435" fmla="*/ 3795936 w 7487769"/>
                  <a:gd name="connsiteY435" fmla="*/ 296987 h 1154599"/>
                  <a:gd name="connsiteX436" fmla="*/ 3768896 w 7487769"/>
                  <a:gd name="connsiteY436" fmla="*/ 283918 h 1154599"/>
                  <a:gd name="connsiteX437" fmla="*/ 3746814 w 7487769"/>
                  <a:gd name="connsiteY437" fmla="*/ 272201 h 1154599"/>
                  <a:gd name="connsiteX438" fmla="*/ 3718873 w 7487769"/>
                  <a:gd name="connsiteY438" fmla="*/ 257779 h 1154599"/>
                  <a:gd name="connsiteX439" fmla="*/ 3696791 w 7487769"/>
                  <a:gd name="connsiteY439" fmla="*/ 246963 h 1154599"/>
                  <a:gd name="connsiteX440" fmla="*/ 3668399 w 7487769"/>
                  <a:gd name="connsiteY440" fmla="*/ 232092 h 1154599"/>
                  <a:gd name="connsiteX441" fmla="*/ 3645866 w 7487769"/>
                  <a:gd name="connsiteY441" fmla="*/ 221726 h 1154599"/>
                  <a:gd name="connsiteX442" fmla="*/ 3618374 w 7487769"/>
                  <a:gd name="connsiteY442" fmla="*/ 209558 h 1154599"/>
                  <a:gd name="connsiteX443" fmla="*/ 3578717 w 7487769"/>
                  <a:gd name="connsiteY443" fmla="*/ 196489 h 1154599"/>
                  <a:gd name="connsiteX444" fmla="*/ 3567900 w 7487769"/>
                  <a:gd name="connsiteY444" fmla="*/ 193334 h 1154599"/>
                  <a:gd name="connsiteX445" fmla="*/ 3517877 w 7487769"/>
                  <a:gd name="connsiteY445" fmla="*/ 184321 h 1154599"/>
                  <a:gd name="connsiteX446" fmla="*/ 3467403 w 7487769"/>
                  <a:gd name="connsiteY446" fmla="*/ 182519 h 1154599"/>
                  <a:gd name="connsiteX447" fmla="*/ 3417379 w 7487769"/>
                  <a:gd name="connsiteY447" fmla="*/ 187927 h 1154599"/>
                  <a:gd name="connsiteX448" fmla="*/ 3379072 w 7487769"/>
                  <a:gd name="connsiteY448" fmla="*/ 196489 h 1154599"/>
                  <a:gd name="connsiteX449" fmla="*/ 3366905 w 7487769"/>
                  <a:gd name="connsiteY449" fmla="*/ 199644 h 1154599"/>
                  <a:gd name="connsiteX450" fmla="*/ 3316881 w 7487769"/>
                  <a:gd name="connsiteY450" fmla="*/ 215417 h 1154599"/>
                  <a:gd name="connsiteX451" fmla="*/ 3298405 w 7487769"/>
                  <a:gd name="connsiteY451" fmla="*/ 221726 h 1154599"/>
                  <a:gd name="connsiteX452" fmla="*/ 3266407 w 7487769"/>
                  <a:gd name="connsiteY452" fmla="*/ 232993 h 1154599"/>
                  <a:gd name="connsiteX453" fmla="*/ 3228551 w 7487769"/>
                  <a:gd name="connsiteY453" fmla="*/ 246963 h 1154599"/>
                  <a:gd name="connsiteX454" fmla="*/ 3216384 w 7487769"/>
                  <a:gd name="connsiteY454" fmla="*/ 251019 h 1154599"/>
                  <a:gd name="connsiteX455" fmla="*/ 3165909 w 7487769"/>
                  <a:gd name="connsiteY455" fmla="*/ 267243 h 1154599"/>
                  <a:gd name="connsiteX456" fmla="*/ 3144728 w 7487769"/>
                  <a:gd name="connsiteY456" fmla="*/ 272201 h 1154599"/>
                  <a:gd name="connsiteX457" fmla="*/ 3115885 w 7487769"/>
                  <a:gd name="connsiteY457" fmla="*/ 278510 h 1154599"/>
                  <a:gd name="connsiteX458" fmla="*/ 3065411 w 7487769"/>
                  <a:gd name="connsiteY458" fmla="*/ 284819 h 1154599"/>
                  <a:gd name="connsiteX459" fmla="*/ 3014937 w 7487769"/>
                  <a:gd name="connsiteY459" fmla="*/ 284368 h 1154599"/>
                  <a:gd name="connsiteX460" fmla="*/ 2964913 w 7487769"/>
                  <a:gd name="connsiteY460" fmla="*/ 277158 h 1154599"/>
                  <a:gd name="connsiteX461" fmla="*/ 2945986 w 7487769"/>
                  <a:gd name="connsiteY461" fmla="*/ 272201 h 1154599"/>
                  <a:gd name="connsiteX462" fmla="*/ 2914439 w 7487769"/>
                  <a:gd name="connsiteY462" fmla="*/ 263638 h 1154599"/>
                  <a:gd name="connsiteX463" fmla="*/ 2874330 w 7487769"/>
                  <a:gd name="connsiteY463" fmla="*/ 246963 h 1154599"/>
                  <a:gd name="connsiteX464" fmla="*/ 2864416 w 7487769"/>
                  <a:gd name="connsiteY464" fmla="*/ 242907 h 1154599"/>
                  <a:gd name="connsiteX465" fmla="*/ 2820250 w 7487769"/>
                  <a:gd name="connsiteY465" fmla="*/ 221726 h 1154599"/>
                  <a:gd name="connsiteX466" fmla="*/ 2813942 w 7487769"/>
                  <a:gd name="connsiteY466" fmla="*/ 219022 h 1154599"/>
                  <a:gd name="connsiteX467" fmla="*/ 2772480 w 7487769"/>
                  <a:gd name="connsiteY467" fmla="*/ 196489 h 1154599"/>
                  <a:gd name="connsiteX468" fmla="*/ 2763917 w 7487769"/>
                  <a:gd name="connsiteY468" fmla="*/ 191982 h 1154599"/>
                  <a:gd name="connsiteX469" fmla="*/ 2725161 w 7487769"/>
                  <a:gd name="connsiteY469" fmla="*/ 171703 h 1154599"/>
                  <a:gd name="connsiteX470" fmla="*/ 2713443 w 7487769"/>
                  <a:gd name="connsiteY470" fmla="*/ 165393 h 1154599"/>
                  <a:gd name="connsiteX471" fmla="*/ 2678292 w 7487769"/>
                  <a:gd name="connsiteY471" fmla="*/ 146466 h 1154599"/>
                  <a:gd name="connsiteX472" fmla="*/ 2663419 w 7487769"/>
                  <a:gd name="connsiteY472" fmla="*/ 138804 h 1154599"/>
                  <a:gd name="connsiteX473" fmla="*/ 2626466 w 7487769"/>
                  <a:gd name="connsiteY473" fmla="*/ 121228 h 1154599"/>
                  <a:gd name="connsiteX474" fmla="*/ 2612945 w 7487769"/>
                  <a:gd name="connsiteY474" fmla="*/ 114919 h 1154599"/>
                  <a:gd name="connsiteX475" fmla="*/ 2569682 w 7487769"/>
                  <a:gd name="connsiteY475" fmla="*/ 95991 h 1154599"/>
                  <a:gd name="connsiteX476" fmla="*/ 2562922 w 7487769"/>
                  <a:gd name="connsiteY476" fmla="*/ 92837 h 1154599"/>
                  <a:gd name="connsiteX477" fmla="*/ 2512448 w 7487769"/>
                  <a:gd name="connsiteY477" fmla="*/ 73007 h 1154599"/>
                  <a:gd name="connsiteX478" fmla="*/ 2507490 w 7487769"/>
                  <a:gd name="connsiteY478" fmla="*/ 71205 h 1154599"/>
                  <a:gd name="connsiteX479" fmla="*/ 2462423 w 7487769"/>
                  <a:gd name="connsiteY479" fmla="*/ 54530 h 1154599"/>
                  <a:gd name="connsiteX480" fmla="*/ 2437186 w 7487769"/>
                  <a:gd name="connsiteY480" fmla="*/ 45968 h 1154599"/>
                  <a:gd name="connsiteX481" fmla="*/ 2411949 w 7487769"/>
                  <a:gd name="connsiteY481" fmla="*/ 36954 h 1154599"/>
                  <a:gd name="connsiteX482" fmla="*/ 2361926 w 7487769"/>
                  <a:gd name="connsiteY482" fmla="*/ 21632 h 1154599"/>
                  <a:gd name="connsiteX483" fmla="*/ 2357869 w 7487769"/>
                  <a:gd name="connsiteY483" fmla="*/ 20730 h 1154599"/>
                  <a:gd name="connsiteX484" fmla="*/ 2311451 w 7487769"/>
                  <a:gd name="connsiteY484" fmla="*/ 9464 h 1154599"/>
                  <a:gd name="connsiteX485" fmla="*/ 2261428 w 7487769"/>
                  <a:gd name="connsiteY485" fmla="*/ 1352 h 1154599"/>
                  <a:gd name="connsiteX486" fmla="*/ 2210954 w 7487769"/>
                  <a:gd name="connsiteY486" fmla="*/ 0 h 1154599"/>
                  <a:gd name="connsiteX487" fmla="*/ 2160930 w 7487769"/>
                  <a:gd name="connsiteY487" fmla="*/ 8112 h 1154599"/>
                  <a:gd name="connsiteX488" fmla="*/ 2128032 w 7487769"/>
                  <a:gd name="connsiteY488" fmla="*/ 20730 h 1154599"/>
                  <a:gd name="connsiteX489" fmla="*/ 2110456 w 7487769"/>
                  <a:gd name="connsiteY489" fmla="*/ 27490 h 1154599"/>
                  <a:gd name="connsiteX490" fmla="*/ 2079360 w 7487769"/>
                  <a:gd name="connsiteY490" fmla="*/ 45968 h 1154599"/>
                  <a:gd name="connsiteX491" fmla="*/ 2060433 w 7487769"/>
                  <a:gd name="connsiteY491" fmla="*/ 56784 h 1154599"/>
                  <a:gd name="connsiteX492" fmla="*/ 2041504 w 7487769"/>
                  <a:gd name="connsiteY492" fmla="*/ 71205 h 1154599"/>
                  <a:gd name="connsiteX493" fmla="*/ 2009957 w 7487769"/>
                  <a:gd name="connsiteY493" fmla="*/ 95991 h 1154599"/>
                  <a:gd name="connsiteX494" fmla="*/ 2009957 w 7487769"/>
                  <a:gd name="connsiteY494" fmla="*/ 95991 h 1154599"/>
                  <a:gd name="connsiteX495" fmla="*/ 1982016 w 7487769"/>
                  <a:gd name="connsiteY495" fmla="*/ 121228 h 1154599"/>
                  <a:gd name="connsiteX496" fmla="*/ 1959934 w 7487769"/>
                  <a:gd name="connsiteY496" fmla="*/ 141959 h 1154599"/>
                  <a:gd name="connsiteX497" fmla="*/ 1955427 w 7487769"/>
                  <a:gd name="connsiteY497" fmla="*/ 146466 h 1154599"/>
                  <a:gd name="connsiteX498" fmla="*/ 1928387 w 7487769"/>
                  <a:gd name="connsiteY498" fmla="*/ 171703 h 1154599"/>
                  <a:gd name="connsiteX499" fmla="*/ 1909460 w 7487769"/>
                  <a:gd name="connsiteY499" fmla="*/ 190180 h 1154599"/>
                  <a:gd name="connsiteX500" fmla="*/ 1903150 w 7487769"/>
                  <a:gd name="connsiteY500" fmla="*/ 196489 h 1154599"/>
                  <a:gd name="connsiteX501" fmla="*/ 1877012 w 7487769"/>
                  <a:gd name="connsiteY501" fmla="*/ 221726 h 1154599"/>
                  <a:gd name="connsiteX502" fmla="*/ 1859436 w 7487769"/>
                  <a:gd name="connsiteY502" fmla="*/ 239302 h 1154599"/>
                  <a:gd name="connsiteX503" fmla="*/ 1850873 w 7487769"/>
                  <a:gd name="connsiteY503" fmla="*/ 246963 h 1154599"/>
                  <a:gd name="connsiteX504" fmla="*/ 1822482 w 7487769"/>
                  <a:gd name="connsiteY504" fmla="*/ 272201 h 1154599"/>
                  <a:gd name="connsiteX505" fmla="*/ 1808962 w 7487769"/>
                  <a:gd name="connsiteY505" fmla="*/ 284368 h 1154599"/>
                  <a:gd name="connsiteX506" fmla="*/ 1792738 w 7487769"/>
                  <a:gd name="connsiteY506" fmla="*/ 296987 h 1154599"/>
                  <a:gd name="connsiteX507" fmla="*/ 1761191 w 7487769"/>
                  <a:gd name="connsiteY507" fmla="*/ 322224 h 1154599"/>
                  <a:gd name="connsiteX508" fmla="*/ 1758939 w 7487769"/>
                  <a:gd name="connsiteY508" fmla="*/ 324027 h 1154599"/>
                  <a:gd name="connsiteX509" fmla="*/ 1722435 w 7487769"/>
                  <a:gd name="connsiteY509" fmla="*/ 347461 h 1154599"/>
                  <a:gd name="connsiteX510" fmla="*/ 1708465 w 7487769"/>
                  <a:gd name="connsiteY510" fmla="*/ 356475 h 1154599"/>
                  <a:gd name="connsiteX511" fmla="*/ 1678721 w 7487769"/>
                  <a:gd name="connsiteY511" fmla="*/ 372699 h 1154599"/>
                  <a:gd name="connsiteX512" fmla="*/ 1658440 w 7487769"/>
                  <a:gd name="connsiteY512" fmla="*/ 383514 h 1154599"/>
                  <a:gd name="connsiteX513" fmla="*/ 1625541 w 7487769"/>
                  <a:gd name="connsiteY513" fmla="*/ 397485 h 1154599"/>
                  <a:gd name="connsiteX514" fmla="*/ 1607966 w 7487769"/>
                  <a:gd name="connsiteY514" fmla="*/ 405146 h 1154599"/>
                  <a:gd name="connsiteX515" fmla="*/ 1563351 w 7487769"/>
                  <a:gd name="connsiteY515" fmla="*/ 422722 h 1154599"/>
                  <a:gd name="connsiteX516" fmla="*/ 1557942 w 7487769"/>
                  <a:gd name="connsiteY516" fmla="*/ 424976 h 1154599"/>
                  <a:gd name="connsiteX517" fmla="*/ 1507468 w 7487769"/>
                  <a:gd name="connsiteY517" fmla="*/ 445255 h 1154599"/>
                  <a:gd name="connsiteX518" fmla="*/ 1502060 w 7487769"/>
                  <a:gd name="connsiteY518" fmla="*/ 447959 h 1154599"/>
                  <a:gd name="connsiteX519" fmla="*/ 1457445 w 7487769"/>
                  <a:gd name="connsiteY519" fmla="*/ 466887 h 1154599"/>
                  <a:gd name="connsiteX520" fmla="*/ 1443474 w 7487769"/>
                  <a:gd name="connsiteY520" fmla="*/ 473196 h 1154599"/>
                  <a:gd name="connsiteX521" fmla="*/ 1406971 w 7487769"/>
                  <a:gd name="connsiteY521" fmla="*/ 489871 h 1154599"/>
                  <a:gd name="connsiteX522" fmla="*/ 1390746 w 7487769"/>
                  <a:gd name="connsiteY522" fmla="*/ 497983 h 1154599"/>
                  <a:gd name="connsiteX523" fmla="*/ 1356946 w 7487769"/>
                  <a:gd name="connsiteY523" fmla="*/ 515559 h 1154599"/>
                  <a:gd name="connsiteX524" fmla="*/ 1340272 w 7487769"/>
                  <a:gd name="connsiteY524" fmla="*/ 523220 h 1154599"/>
                  <a:gd name="connsiteX525" fmla="*/ 1306472 w 7487769"/>
                  <a:gd name="connsiteY525" fmla="*/ 538993 h 1154599"/>
                  <a:gd name="connsiteX526" fmla="*/ 1286643 w 7487769"/>
                  <a:gd name="connsiteY526" fmla="*/ 548457 h 1154599"/>
                  <a:gd name="connsiteX527" fmla="*/ 1256448 w 7487769"/>
                  <a:gd name="connsiteY527" fmla="*/ 562878 h 1154599"/>
                  <a:gd name="connsiteX528" fmla="*/ 1228507 w 7487769"/>
                  <a:gd name="connsiteY528" fmla="*/ 573694 h 1154599"/>
                  <a:gd name="connsiteX529" fmla="*/ 1205974 w 7487769"/>
                  <a:gd name="connsiteY529" fmla="*/ 582708 h 1154599"/>
                  <a:gd name="connsiteX530" fmla="*/ 1157754 w 7487769"/>
                  <a:gd name="connsiteY530" fmla="*/ 598481 h 1154599"/>
                  <a:gd name="connsiteX531" fmla="*/ 1155951 w 7487769"/>
                  <a:gd name="connsiteY531" fmla="*/ 599382 h 1154599"/>
                  <a:gd name="connsiteX532" fmla="*/ 1105477 w 7487769"/>
                  <a:gd name="connsiteY532" fmla="*/ 612902 h 1154599"/>
                  <a:gd name="connsiteX533" fmla="*/ 1062212 w 7487769"/>
                  <a:gd name="connsiteY533" fmla="*/ 623718 h 1154599"/>
                  <a:gd name="connsiteX534" fmla="*/ 1055453 w 7487769"/>
                  <a:gd name="connsiteY534" fmla="*/ 625521 h 1154599"/>
                  <a:gd name="connsiteX535" fmla="*/ 1004979 w 7487769"/>
                  <a:gd name="connsiteY535" fmla="*/ 638139 h 1154599"/>
                  <a:gd name="connsiteX536" fmla="*/ 972982 w 7487769"/>
                  <a:gd name="connsiteY536" fmla="*/ 648955 h 1154599"/>
                  <a:gd name="connsiteX537" fmla="*/ 954956 w 7487769"/>
                  <a:gd name="connsiteY537" fmla="*/ 654814 h 1154599"/>
                  <a:gd name="connsiteX538" fmla="*/ 909889 w 7487769"/>
                  <a:gd name="connsiteY538" fmla="*/ 674192 h 1154599"/>
                  <a:gd name="connsiteX539" fmla="*/ 904480 w 7487769"/>
                  <a:gd name="connsiteY539" fmla="*/ 676446 h 1154599"/>
                  <a:gd name="connsiteX540" fmla="*/ 860766 w 7487769"/>
                  <a:gd name="connsiteY540" fmla="*/ 698979 h 1154599"/>
                  <a:gd name="connsiteX541" fmla="*/ 854457 w 7487769"/>
                  <a:gd name="connsiteY541" fmla="*/ 702584 h 1154599"/>
                  <a:gd name="connsiteX542" fmla="*/ 818854 w 7487769"/>
                  <a:gd name="connsiteY542" fmla="*/ 724216 h 1154599"/>
                  <a:gd name="connsiteX543" fmla="*/ 803983 w 7487769"/>
                  <a:gd name="connsiteY543" fmla="*/ 732778 h 1154599"/>
                  <a:gd name="connsiteX544" fmla="*/ 776943 w 7487769"/>
                  <a:gd name="connsiteY544" fmla="*/ 749453 h 1154599"/>
                  <a:gd name="connsiteX545" fmla="*/ 753959 w 7487769"/>
                  <a:gd name="connsiteY545" fmla="*/ 763874 h 1154599"/>
                  <a:gd name="connsiteX546" fmla="*/ 735032 w 7487769"/>
                  <a:gd name="connsiteY546" fmla="*/ 774690 h 1154599"/>
                  <a:gd name="connsiteX547" fmla="*/ 703485 w 7487769"/>
                  <a:gd name="connsiteY547" fmla="*/ 794069 h 1154599"/>
                  <a:gd name="connsiteX548" fmla="*/ 692218 w 7487769"/>
                  <a:gd name="connsiteY548" fmla="*/ 799477 h 1154599"/>
                  <a:gd name="connsiteX549" fmla="*/ 653462 w 7487769"/>
                  <a:gd name="connsiteY549" fmla="*/ 817503 h 1154599"/>
                  <a:gd name="connsiteX550" fmla="*/ 629126 w 7487769"/>
                  <a:gd name="connsiteY550" fmla="*/ 824714 h 1154599"/>
                  <a:gd name="connsiteX551" fmla="*/ 602986 w 7487769"/>
                  <a:gd name="connsiteY551" fmla="*/ 831924 h 1154599"/>
                  <a:gd name="connsiteX552" fmla="*/ 552963 w 7487769"/>
                  <a:gd name="connsiteY552" fmla="*/ 831924 h 1154599"/>
                  <a:gd name="connsiteX553" fmla="*/ 529529 w 7487769"/>
                  <a:gd name="connsiteY553" fmla="*/ 824714 h 1154599"/>
                  <a:gd name="connsiteX554" fmla="*/ 502489 w 7487769"/>
                  <a:gd name="connsiteY554" fmla="*/ 816602 h 1154599"/>
                  <a:gd name="connsiteX555" fmla="*/ 476801 w 7487769"/>
                  <a:gd name="connsiteY555" fmla="*/ 799477 h 1154599"/>
                  <a:gd name="connsiteX556" fmla="*/ 452465 w 7487769"/>
                  <a:gd name="connsiteY556" fmla="*/ 783703 h 1154599"/>
                  <a:gd name="connsiteX557" fmla="*/ 442550 w 7487769"/>
                  <a:gd name="connsiteY557" fmla="*/ 774690 h 1154599"/>
                  <a:gd name="connsiteX558" fmla="*/ 416864 w 7487769"/>
                  <a:gd name="connsiteY558" fmla="*/ 749453 h 1154599"/>
                  <a:gd name="connsiteX559" fmla="*/ 401991 w 7487769"/>
                  <a:gd name="connsiteY559" fmla="*/ 735482 h 1154599"/>
                  <a:gd name="connsiteX560" fmla="*/ 392527 w 7487769"/>
                  <a:gd name="connsiteY560" fmla="*/ 724216 h 1154599"/>
                  <a:gd name="connsiteX561" fmla="*/ 373149 w 7487769"/>
                  <a:gd name="connsiteY561" fmla="*/ 698979 h 1154599"/>
                  <a:gd name="connsiteX562" fmla="*/ 352418 w 7487769"/>
                  <a:gd name="connsiteY562" fmla="*/ 674192 h 1154599"/>
                  <a:gd name="connsiteX563" fmla="*/ 351968 w 7487769"/>
                  <a:gd name="connsiteY563" fmla="*/ 673291 h 1154599"/>
                  <a:gd name="connsiteX564" fmla="*/ 334842 w 7487769"/>
                  <a:gd name="connsiteY564" fmla="*/ 648955 h 1154599"/>
                  <a:gd name="connsiteX565" fmla="*/ 317266 w 7487769"/>
                  <a:gd name="connsiteY565" fmla="*/ 623718 h 1154599"/>
                  <a:gd name="connsiteX566" fmla="*/ 301494 w 7487769"/>
                  <a:gd name="connsiteY566" fmla="*/ 600283 h 1154599"/>
                  <a:gd name="connsiteX567" fmla="*/ 300592 w 7487769"/>
                  <a:gd name="connsiteY567" fmla="*/ 598481 h 1154599"/>
                  <a:gd name="connsiteX568" fmla="*/ 283917 w 7487769"/>
                  <a:gd name="connsiteY568" fmla="*/ 573694 h 1154599"/>
                  <a:gd name="connsiteX569" fmla="*/ 267243 w 7487769"/>
                  <a:gd name="connsiteY569" fmla="*/ 548457 h 1154599"/>
                  <a:gd name="connsiteX570" fmla="*/ 251469 w 7487769"/>
                  <a:gd name="connsiteY570" fmla="*/ 524572 h 1154599"/>
                  <a:gd name="connsiteX571" fmla="*/ 250569 w 7487769"/>
                  <a:gd name="connsiteY571" fmla="*/ 523220 h 1154599"/>
                  <a:gd name="connsiteX572" fmla="*/ 233894 w 7487769"/>
                  <a:gd name="connsiteY572" fmla="*/ 497983 h 1154599"/>
                  <a:gd name="connsiteX573" fmla="*/ 216769 w 7487769"/>
                  <a:gd name="connsiteY573" fmla="*/ 473196 h 1154599"/>
                  <a:gd name="connsiteX574" fmla="*/ 200995 w 7487769"/>
                  <a:gd name="connsiteY574" fmla="*/ 448861 h 1154599"/>
                  <a:gd name="connsiteX575" fmla="*/ 200095 w 7487769"/>
                  <a:gd name="connsiteY575" fmla="*/ 447959 h 1154599"/>
                  <a:gd name="connsiteX576" fmla="*/ 181166 w 7487769"/>
                  <a:gd name="connsiteY576" fmla="*/ 422722 h 1154599"/>
                  <a:gd name="connsiteX577" fmla="*/ 162689 w 7487769"/>
                  <a:gd name="connsiteY577" fmla="*/ 397485 h 1154599"/>
                  <a:gd name="connsiteX578" fmla="*/ 150971 w 7487769"/>
                  <a:gd name="connsiteY578" fmla="*/ 382162 h 1154599"/>
                  <a:gd name="connsiteX579" fmla="*/ 141959 w 7487769"/>
                  <a:gd name="connsiteY579" fmla="*/ 372699 h 1154599"/>
                  <a:gd name="connsiteX580" fmla="*/ 117171 w 7487769"/>
                  <a:gd name="connsiteY580" fmla="*/ 347461 h 1154599"/>
                  <a:gd name="connsiteX581" fmla="*/ 100497 w 7487769"/>
                  <a:gd name="connsiteY581" fmla="*/ 329435 h 1154599"/>
                  <a:gd name="connsiteX582" fmla="*/ 90133 w 7487769"/>
                  <a:gd name="connsiteY582" fmla="*/ 322224 h 1154599"/>
                  <a:gd name="connsiteX583" fmla="*/ 53629 w 7487769"/>
                  <a:gd name="connsiteY583" fmla="*/ 296987 h 1154599"/>
                  <a:gd name="connsiteX584" fmla="*/ 50474 w 7487769"/>
                  <a:gd name="connsiteY584" fmla="*/ 294734 h 1154599"/>
                  <a:gd name="connsiteX585" fmla="*/ 0 w 7487769"/>
                  <a:gd name="connsiteY585" fmla="*/ 279411 h 1154599"/>
                  <a:gd name="connsiteX586" fmla="*/ 0 w 7487769"/>
                  <a:gd name="connsiteY586" fmla="*/ 296987 h 1154599"/>
                  <a:gd name="connsiteX587" fmla="*/ 0 w 7487769"/>
                  <a:gd name="connsiteY587" fmla="*/ 322224 h 1154599"/>
                  <a:gd name="connsiteX588" fmla="*/ 0 w 7487769"/>
                  <a:gd name="connsiteY588" fmla="*/ 347461 h 1154599"/>
                  <a:gd name="connsiteX589" fmla="*/ 0 w 7487769"/>
                  <a:gd name="connsiteY589" fmla="*/ 372699 h 1154599"/>
                  <a:gd name="connsiteX590" fmla="*/ 0 w 7487769"/>
                  <a:gd name="connsiteY590" fmla="*/ 397485 h 1154599"/>
                  <a:gd name="connsiteX591" fmla="*/ 0 w 7487769"/>
                  <a:gd name="connsiteY591" fmla="*/ 422722 h 1154599"/>
                  <a:gd name="connsiteX592" fmla="*/ 0 w 7487769"/>
                  <a:gd name="connsiteY592" fmla="*/ 447959 h 1154599"/>
                  <a:gd name="connsiteX593" fmla="*/ 0 w 7487769"/>
                  <a:gd name="connsiteY593" fmla="*/ 473196 h 1154599"/>
                  <a:gd name="connsiteX594" fmla="*/ 0 w 7487769"/>
                  <a:gd name="connsiteY594" fmla="*/ 497983 h 1154599"/>
                  <a:gd name="connsiteX595" fmla="*/ 0 w 7487769"/>
                  <a:gd name="connsiteY595" fmla="*/ 523220 h 1154599"/>
                  <a:gd name="connsiteX596" fmla="*/ 0 w 7487769"/>
                  <a:gd name="connsiteY596" fmla="*/ 548457 h 1154599"/>
                  <a:gd name="connsiteX597" fmla="*/ 0 w 7487769"/>
                  <a:gd name="connsiteY597" fmla="*/ 573694 h 1154599"/>
                  <a:gd name="connsiteX598" fmla="*/ 0 w 7487769"/>
                  <a:gd name="connsiteY598" fmla="*/ 598481 h 1154599"/>
                  <a:gd name="connsiteX599" fmla="*/ 0 w 7487769"/>
                  <a:gd name="connsiteY599" fmla="*/ 601636 h 1154599"/>
                  <a:gd name="connsiteX600" fmla="*/ 50474 w 7487769"/>
                  <a:gd name="connsiteY600" fmla="*/ 617409 h 1154599"/>
                  <a:gd name="connsiteX601" fmla="*/ 59938 w 7487769"/>
                  <a:gd name="connsiteY601" fmla="*/ 623718 h 1154599"/>
                  <a:gd name="connsiteX602" fmla="*/ 96441 w 7487769"/>
                  <a:gd name="connsiteY602" fmla="*/ 648955 h 1154599"/>
                  <a:gd name="connsiteX603" fmla="*/ 100497 w 7487769"/>
                  <a:gd name="connsiteY603" fmla="*/ 651659 h 1154599"/>
                  <a:gd name="connsiteX604" fmla="*/ 121229 w 7487769"/>
                  <a:gd name="connsiteY604" fmla="*/ 674192 h 1154599"/>
                  <a:gd name="connsiteX605" fmla="*/ 145563 w 7487769"/>
                  <a:gd name="connsiteY605" fmla="*/ 698979 h 1154599"/>
                  <a:gd name="connsiteX606" fmla="*/ 150971 w 7487769"/>
                  <a:gd name="connsiteY606" fmla="*/ 704837 h 1154599"/>
                  <a:gd name="connsiteX607" fmla="*/ 165393 w 7487769"/>
                  <a:gd name="connsiteY607" fmla="*/ 724216 h 1154599"/>
                  <a:gd name="connsiteX608" fmla="*/ 184321 w 7487769"/>
                  <a:gd name="connsiteY608" fmla="*/ 749453 h 1154599"/>
                  <a:gd name="connsiteX609" fmla="*/ 200995 w 7487769"/>
                  <a:gd name="connsiteY609" fmla="*/ 771085 h 1154599"/>
                  <a:gd name="connsiteX610" fmla="*/ 203699 w 7487769"/>
                  <a:gd name="connsiteY610" fmla="*/ 774690 h 1154599"/>
                  <a:gd name="connsiteX611" fmla="*/ 219923 w 7487769"/>
                  <a:gd name="connsiteY611" fmla="*/ 799477 h 1154599"/>
                  <a:gd name="connsiteX612" fmla="*/ 237048 w 7487769"/>
                  <a:gd name="connsiteY612" fmla="*/ 824714 h 1154599"/>
                  <a:gd name="connsiteX613" fmla="*/ 251469 w 7487769"/>
                  <a:gd name="connsiteY613" fmla="*/ 845895 h 1154599"/>
                  <a:gd name="connsiteX614" fmla="*/ 253722 w 7487769"/>
                  <a:gd name="connsiteY614" fmla="*/ 849951 h 1154599"/>
                  <a:gd name="connsiteX615" fmla="*/ 269947 w 7487769"/>
                  <a:gd name="connsiteY615" fmla="*/ 875188 h 1154599"/>
                  <a:gd name="connsiteX616" fmla="*/ 286621 w 7487769"/>
                  <a:gd name="connsiteY616" fmla="*/ 899975 h 1154599"/>
                  <a:gd name="connsiteX617" fmla="*/ 301494 w 7487769"/>
                  <a:gd name="connsiteY617" fmla="*/ 923409 h 1154599"/>
                  <a:gd name="connsiteX618" fmla="*/ 302846 w 7487769"/>
                  <a:gd name="connsiteY618" fmla="*/ 925212 h 1154599"/>
                  <a:gd name="connsiteX619" fmla="*/ 320421 w 7487769"/>
                  <a:gd name="connsiteY619" fmla="*/ 950449 h 1154599"/>
                  <a:gd name="connsiteX620" fmla="*/ 337997 w 7487769"/>
                  <a:gd name="connsiteY620" fmla="*/ 975686 h 1154599"/>
                  <a:gd name="connsiteX621" fmla="*/ 351968 w 7487769"/>
                  <a:gd name="connsiteY621" fmla="*/ 995515 h 1154599"/>
                  <a:gd name="connsiteX622" fmla="*/ 356024 w 7487769"/>
                  <a:gd name="connsiteY622" fmla="*/ 1000473 h 1154599"/>
                  <a:gd name="connsiteX623" fmla="*/ 375853 w 7487769"/>
                  <a:gd name="connsiteY623" fmla="*/ 1025710 h 1154599"/>
                  <a:gd name="connsiteX624" fmla="*/ 396583 w 7487769"/>
                  <a:gd name="connsiteY624" fmla="*/ 1050947 h 1154599"/>
                  <a:gd name="connsiteX625" fmla="*/ 401991 w 7487769"/>
                  <a:gd name="connsiteY625" fmla="*/ 1057707 h 1154599"/>
                  <a:gd name="connsiteX626" fmla="*/ 420468 w 7487769"/>
                  <a:gd name="connsiteY626" fmla="*/ 1076184 h 1154599"/>
                  <a:gd name="connsiteX627" fmla="*/ 446607 w 7487769"/>
                  <a:gd name="connsiteY627" fmla="*/ 1100970 h 1154599"/>
                  <a:gd name="connsiteX628" fmla="*/ 452465 w 7487769"/>
                  <a:gd name="connsiteY628" fmla="*/ 1106829 h 1154599"/>
                  <a:gd name="connsiteX629" fmla="*/ 483111 w 7487769"/>
                  <a:gd name="connsiteY629" fmla="*/ 1126208 h 1154599"/>
                  <a:gd name="connsiteX630" fmla="*/ 502489 w 7487769"/>
                  <a:gd name="connsiteY630" fmla="*/ 1138826 h 1154599"/>
                  <a:gd name="connsiteX631" fmla="*/ 543049 w 7487769"/>
                  <a:gd name="connsiteY631" fmla="*/ 1151445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3698"/>
                    </a:lnTo>
                    <a:lnTo>
                      <a:pt x="611549" y="1151445"/>
                    </a:lnTo>
                    <a:lnTo>
                      <a:pt x="653462" y="1140178"/>
                    </a:lnTo>
                    <a:lnTo>
                      <a:pt x="682303" y="1126208"/>
                    </a:lnTo>
                    <a:lnTo>
                      <a:pt x="703485" y="1116293"/>
                    </a:lnTo>
                    <a:lnTo>
                      <a:pt x="729624" y="1100970"/>
                    </a:lnTo>
                    <a:lnTo>
                      <a:pt x="753959" y="1087000"/>
                    </a:lnTo>
                    <a:lnTo>
                      <a:pt x="770633" y="1076184"/>
                    </a:lnTo>
                    <a:lnTo>
                      <a:pt x="803983" y="1054552"/>
                    </a:lnTo>
                    <a:lnTo>
                      <a:pt x="810292" y="1050947"/>
                    </a:lnTo>
                    <a:lnTo>
                      <a:pt x="853105" y="1025710"/>
                    </a:lnTo>
                    <a:lnTo>
                      <a:pt x="854457" y="1024808"/>
                    </a:lnTo>
                    <a:lnTo>
                      <a:pt x="899975" y="1000473"/>
                    </a:lnTo>
                    <a:lnTo>
                      <a:pt x="904480" y="998219"/>
                    </a:lnTo>
                    <a:lnTo>
                      <a:pt x="954956" y="977489"/>
                    </a:lnTo>
                    <a:lnTo>
                      <a:pt x="960363" y="975686"/>
                    </a:lnTo>
                    <a:lnTo>
                      <a:pt x="1004979" y="960814"/>
                    </a:lnTo>
                    <a:lnTo>
                      <a:pt x="1044637" y="950449"/>
                    </a:lnTo>
                    <a:lnTo>
                      <a:pt x="1055453" y="947294"/>
                    </a:lnTo>
                    <a:lnTo>
                      <a:pt x="1105477" y="935577"/>
                    </a:lnTo>
                    <a:lnTo>
                      <a:pt x="1143782" y="925212"/>
                    </a:lnTo>
                    <a:lnTo>
                      <a:pt x="1155951" y="922057"/>
                    </a:lnTo>
                    <a:lnTo>
                      <a:pt x="1205974" y="904932"/>
                    </a:lnTo>
                    <a:lnTo>
                      <a:pt x="1218143" y="899975"/>
                    </a:lnTo>
                    <a:lnTo>
                      <a:pt x="1256448" y="885553"/>
                    </a:lnTo>
                    <a:lnTo>
                      <a:pt x="1278080" y="875188"/>
                    </a:lnTo>
                    <a:lnTo>
                      <a:pt x="1306472" y="861668"/>
                    </a:lnTo>
                    <a:lnTo>
                      <a:pt x="1330809" y="849951"/>
                    </a:lnTo>
                    <a:lnTo>
                      <a:pt x="1356946" y="837332"/>
                    </a:lnTo>
                    <a:lnTo>
                      <a:pt x="1383987" y="824714"/>
                    </a:lnTo>
                    <a:lnTo>
                      <a:pt x="1406971" y="813447"/>
                    </a:lnTo>
                    <a:lnTo>
                      <a:pt x="1435813" y="799477"/>
                    </a:lnTo>
                    <a:lnTo>
                      <a:pt x="1457445" y="789111"/>
                    </a:lnTo>
                    <a:lnTo>
                      <a:pt x="1491245" y="774690"/>
                    </a:lnTo>
                    <a:lnTo>
                      <a:pt x="1507468" y="767480"/>
                    </a:lnTo>
                    <a:lnTo>
                      <a:pt x="1553436" y="749453"/>
                    </a:lnTo>
                    <a:lnTo>
                      <a:pt x="1557942" y="747650"/>
                    </a:lnTo>
                    <a:lnTo>
                      <a:pt x="1607966" y="727821"/>
                    </a:lnTo>
                    <a:lnTo>
                      <a:pt x="1615627" y="724216"/>
                    </a:lnTo>
                    <a:lnTo>
                      <a:pt x="1658440" y="705288"/>
                    </a:lnTo>
                    <a:lnTo>
                      <a:pt x="1670158" y="698979"/>
                    </a:lnTo>
                    <a:lnTo>
                      <a:pt x="1708465" y="678699"/>
                    </a:lnTo>
                    <a:lnTo>
                      <a:pt x="1715674" y="674192"/>
                    </a:lnTo>
                    <a:lnTo>
                      <a:pt x="1755784" y="648955"/>
                    </a:lnTo>
                    <a:lnTo>
                      <a:pt x="1758939" y="646702"/>
                    </a:lnTo>
                    <a:lnTo>
                      <a:pt x="1787780" y="623718"/>
                    </a:lnTo>
                    <a:lnTo>
                      <a:pt x="1808962" y="606593"/>
                    </a:lnTo>
                    <a:lnTo>
                      <a:pt x="1817975" y="598481"/>
                    </a:lnTo>
                    <a:lnTo>
                      <a:pt x="1845916" y="573694"/>
                    </a:lnTo>
                    <a:lnTo>
                      <a:pt x="1859436" y="561526"/>
                    </a:lnTo>
                    <a:lnTo>
                      <a:pt x="1872956" y="548457"/>
                    </a:lnTo>
                    <a:lnTo>
                      <a:pt x="1899094" y="523220"/>
                    </a:lnTo>
                    <a:lnTo>
                      <a:pt x="1909460" y="512855"/>
                    </a:lnTo>
                    <a:lnTo>
                      <a:pt x="1924782" y="497983"/>
                    </a:lnTo>
                    <a:lnTo>
                      <a:pt x="1950471" y="473196"/>
                    </a:lnTo>
                    <a:lnTo>
                      <a:pt x="1959934" y="464183"/>
                    </a:lnTo>
                    <a:lnTo>
                      <a:pt x="1977960" y="447959"/>
                    </a:lnTo>
                    <a:lnTo>
                      <a:pt x="2005452" y="422722"/>
                    </a:lnTo>
                    <a:lnTo>
                      <a:pt x="2009957" y="418215"/>
                    </a:lnTo>
                    <a:lnTo>
                      <a:pt x="2036096" y="397485"/>
                    </a:lnTo>
                    <a:lnTo>
                      <a:pt x="2060433" y="379458"/>
                    </a:lnTo>
                    <a:lnTo>
                      <a:pt x="2072149" y="372699"/>
                    </a:lnTo>
                    <a:lnTo>
                      <a:pt x="2110456" y="350165"/>
                    </a:lnTo>
                    <a:lnTo>
                      <a:pt x="2117666" y="347461"/>
                    </a:lnTo>
                    <a:lnTo>
                      <a:pt x="2160930" y="331237"/>
                    </a:lnTo>
                    <a:lnTo>
                      <a:pt x="2210954" y="323576"/>
                    </a:lnTo>
                    <a:lnTo>
                      <a:pt x="2261428" y="324478"/>
                    </a:lnTo>
                    <a:lnTo>
                      <a:pt x="2311451" y="331688"/>
                    </a:lnTo>
                    <a:lnTo>
                      <a:pt x="2361926" y="345208"/>
                    </a:lnTo>
                    <a:lnTo>
                      <a:pt x="2369136" y="347461"/>
                    </a:lnTo>
                    <a:lnTo>
                      <a:pt x="2411949" y="360080"/>
                    </a:lnTo>
                    <a:lnTo>
                      <a:pt x="2447552" y="372699"/>
                    </a:lnTo>
                    <a:lnTo>
                      <a:pt x="2462423" y="377656"/>
                    </a:lnTo>
                    <a:lnTo>
                      <a:pt x="2512448" y="396133"/>
                    </a:lnTo>
                    <a:lnTo>
                      <a:pt x="2516504" y="397485"/>
                    </a:lnTo>
                    <a:lnTo>
                      <a:pt x="2562922" y="415511"/>
                    </a:lnTo>
                    <a:lnTo>
                      <a:pt x="2578695" y="422722"/>
                    </a:lnTo>
                    <a:lnTo>
                      <a:pt x="2612945" y="438045"/>
                    </a:lnTo>
                    <a:lnTo>
                      <a:pt x="2634126" y="447959"/>
                    </a:lnTo>
                    <a:lnTo>
                      <a:pt x="2663419" y="461930"/>
                    </a:lnTo>
                    <a:lnTo>
                      <a:pt x="2685051" y="473196"/>
                    </a:lnTo>
                    <a:lnTo>
                      <a:pt x="2713443" y="488068"/>
                    </a:lnTo>
                    <a:lnTo>
                      <a:pt x="2731921" y="497983"/>
                    </a:lnTo>
                    <a:lnTo>
                      <a:pt x="2763917" y="515108"/>
                    </a:lnTo>
                    <a:lnTo>
                      <a:pt x="2779691" y="523220"/>
                    </a:lnTo>
                    <a:lnTo>
                      <a:pt x="2813942" y="542148"/>
                    </a:lnTo>
                    <a:lnTo>
                      <a:pt x="2827010" y="548457"/>
                    </a:lnTo>
                    <a:lnTo>
                      <a:pt x="2864416" y="566934"/>
                    </a:lnTo>
                    <a:lnTo>
                      <a:pt x="2881090" y="573694"/>
                    </a:lnTo>
                    <a:lnTo>
                      <a:pt x="2914439" y="586764"/>
                    </a:lnTo>
                    <a:lnTo>
                      <a:pt x="2957702" y="598481"/>
                    </a:lnTo>
                    <a:lnTo>
                      <a:pt x="2964913" y="600734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115885" y="602086"/>
                    </a:lnTo>
                    <a:lnTo>
                      <a:pt x="3128955" y="598481"/>
                    </a:lnTo>
                    <a:lnTo>
                      <a:pt x="3165909" y="589918"/>
                    </a:lnTo>
                    <a:lnTo>
                      <a:pt x="3216384" y="574596"/>
                    </a:lnTo>
                    <a:lnTo>
                      <a:pt x="3219087" y="573694"/>
                    </a:lnTo>
                    <a:lnTo>
                      <a:pt x="3266407" y="556569"/>
                    </a:lnTo>
                    <a:lnTo>
                      <a:pt x="3288940" y="548457"/>
                    </a:lnTo>
                    <a:lnTo>
                      <a:pt x="3316881" y="538092"/>
                    </a:lnTo>
                    <a:lnTo>
                      <a:pt x="3365102" y="523220"/>
                    </a:lnTo>
                    <a:lnTo>
                      <a:pt x="3366905" y="522769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460"/>
                    </a:lnTo>
                    <a:lnTo>
                      <a:pt x="3587730" y="523220"/>
                    </a:lnTo>
                    <a:lnTo>
                      <a:pt x="3618374" y="533135"/>
                    </a:lnTo>
                    <a:lnTo>
                      <a:pt x="3653977" y="548457"/>
                    </a:lnTo>
                    <a:lnTo>
                      <a:pt x="3668399" y="554766"/>
                    </a:lnTo>
                    <a:lnTo>
                      <a:pt x="3706254" y="573694"/>
                    </a:lnTo>
                    <a:lnTo>
                      <a:pt x="3718873" y="580004"/>
                    </a:lnTo>
                    <a:lnTo>
                      <a:pt x="3754024" y="598481"/>
                    </a:lnTo>
                    <a:lnTo>
                      <a:pt x="3768896" y="606142"/>
                    </a:lnTo>
                    <a:lnTo>
                      <a:pt x="3804499" y="623718"/>
                    </a:lnTo>
                    <a:lnTo>
                      <a:pt x="3819371" y="630928"/>
                    </a:lnTo>
                    <a:lnTo>
                      <a:pt x="3865789" y="648955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62682" y="674192"/>
                    </a:lnTo>
                    <a:lnTo>
                      <a:pt x="3969893" y="675544"/>
                    </a:lnTo>
                    <a:lnTo>
                      <a:pt x="4020367" y="681854"/>
                    </a:lnTo>
                    <a:lnTo>
                      <a:pt x="4070390" y="686360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171789" y="698979"/>
                    </a:lnTo>
                    <a:lnTo>
                      <a:pt x="4221362" y="708443"/>
                    </a:lnTo>
                    <a:lnTo>
                      <a:pt x="4271387" y="719709"/>
                    </a:lnTo>
                    <a:lnTo>
                      <a:pt x="4288512" y="724216"/>
                    </a:lnTo>
                    <a:lnTo>
                      <a:pt x="4321861" y="733229"/>
                    </a:lnTo>
                    <a:lnTo>
                      <a:pt x="4371884" y="745397"/>
                    </a:lnTo>
                    <a:lnTo>
                      <a:pt x="4389911" y="749453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09337" y="774690"/>
                    </a:lnTo>
                    <a:lnTo>
                      <a:pt x="4522856" y="776944"/>
                    </a:lnTo>
                    <a:lnTo>
                      <a:pt x="4572880" y="785957"/>
                    </a:lnTo>
                    <a:lnTo>
                      <a:pt x="4623354" y="794069"/>
                    </a:lnTo>
                    <a:lnTo>
                      <a:pt x="4666618" y="799477"/>
                    </a:lnTo>
                    <a:lnTo>
                      <a:pt x="4673377" y="800378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75228" y="799477"/>
                    </a:lnTo>
                    <a:lnTo>
                      <a:pt x="4824350" y="789111"/>
                    </a:lnTo>
                    <a:lnTo>
                      <a:pt x="4861305" y="774690"/>
                    </a:lnTo>
                    <a:lnTo>
                      <a:pt x="4874374" y="769282"/>
                    </a:lnTo>
                    <a:lnTo>
                      <a:pt x="4904568" y="749453"/>
                    </a:lnTo>
                    <a:lnTo>
                      <a:pt x="4924848" y="736384"/>
                    </a:lnTo>
                    <a:lnTo>
                      <a:pt x="4938819" y="724216"/>
                    </a:lnTo>
                    <a:lnTo>
                      <a:pt x="4967660" y="698979"/>
                    </a:lnTo>
                    <a:lnTo>
                      <a:pt x="4974871" y="693120"/>
                    </a:lnTo>
                    <a:lnTo>
                      <a:pt x="4993349" y="674192"/>
                    </a:lnTo>
                    <a:lnTo>
                      <a:pt x="5017685" y="648955"/>
                    </a:lnTo>
                    <a:lnTo>
                      <a:pt x="5025345" y="640843"/>
                    </a:lnTo>
                    <a:lnTo>
                      <a:pt x="5040218" y="623718"/>
                    </a:lnTo>
                    <a:lnTo>
                      <a:pt x="5061849" y="598481"/>
                    </a:lnTo>
                    <a:lnTo>
                      <a:pt x="5075370" y="583158"/>
                    </a:lnTo>
                    <a:lnTo>
                      <a:pt x="5083932" y="573694"/>
                    </a:lnTo>
                    <a:lnTo>
                      <a:pt x="5105563" y="548457"/>
                    </a:lnTo>
                    <a:lnTo>
                      <a:pt x="5125844" y="525023"/>
                    </a:lnTo>
                    <a:lnTo>
                      <a:pt x="5127196" y="523220"/>
                    </a:lnTo>
                    <a:lnTo>
                      <a:pt x="5150630" y="497983"/>
                    </a:lnTo>
                    <a:lnTo>
                      <a:pt x="5174065" y="473196"/>
                    </a:lnTo>
                    <a:lnTo>
                      <a:pt x="5175867" y="470943"/>
                    </a:lnTo>
                    <a:lnTo>
                      <a:pt x="5201555" y="447959"/>
                    </a:lnTo>
                    <a:lnTo>
                      <a:pt x="5226342" y="425877"/>
                    </a:lnTo>
                    <a:lnTo>
                      <a:pt x="5230848" y="422722"/>
                    </a:lnTo>
                    <a:lnTo>
                      <a:pt x="5268705" y="397485"/>
                    </a:lnTo>
                    <a:lnTo>
                      <a:pt x="5276365" y="392528"/>
                    </a:lnTo>
                    <a:lnTo>
                      <a:pt x="5326839" y="372699"/>
                    </a:lnTo>
                    <a:lnTo>
                      <a:pt x="5329994" y="372699"/>
                    </a:lnTo>
                    <a:lnTo>
                      <a:pt x="5376863" y="366840"/>
                    </a:lnTo>
                    <a:lnTo>
                      <a:pt x="5412465" y="372699"/>
                    </a:lnTo>
                    <a:lnTo>
                      <a:pt x="5427337" y="374952"/>
                    </a:lnTo>
                    <a:lnTo>
                      <a:pt x="5477360" y="394781"/>
                    </a:lnTo>
                    <a:lnTo>
                      <a:pt x="5482770" y="397485"/>
                    </a:lnTo>
                    <a:lnTo>
                      <a:pt x="5524681" y="422722"/>
                    </a:lnTo>
                    <a:lnTo>
                      <a:pt x="5527836" y="424525"/>
                    </a:lnTo>
                    <a:lnTo>
                      <a:pt x="5559382" y="447959"/>
                    </a:lnTo>
                    <a:lnTo>
                      <a:pt x="5577859" y="462380"/>
                    </a:lnTo>
                    <a:lnTo>
                      <a:pt x="5590477" y="473196"/>
                    </a:lnTo>
                    <a:lnTo>
                      <a:pt x="5621122" y="497983"/>
                    </a:lnTo>
                    <a:lnTo>
                      <a:pt x="5628333" y="504292"/>
                    </a:lnTo>
                    <a:lnTo>
                      <a:pt x="5648613" y="523220"/>
                    </a:lnTo>
                    <a:lnTo>
                      <a:pt x="5677005" y="548457"/>
                    </a:lnTo>
                    <a:lnTo>
                      <a:pt x="5678357" y="549809"/>
                    </a:lnTo>
                    <a:lnTo>
                      <a:pt x="5704946" y="573694"/>
                    </a:lnTo>
                    <a:lnTo>
                      <a:pt x="5728831" y="595326"/>
                    </a:lnTo>
                    <a:lnTo>
                      <a:pt x="5732887" y="598481"/>
                    </a:lnTo>
                    <a:lnTo>
                      <a:pt x="5762180" y="623718"/>
                    </a:lnTo>
                    <a:lnTo>
                      <a:pt x="5778854" y="638139"/>
                    </a:lnTo>
                    <a:lnTo>
                      <a:pt x="5793727" y="648955"/>
                    </a:lnTo>
                    <a:lnTo>
                      <a:pt x="5825724" y="674192"/>
                    </a:lnTo>
                    <a:lnTo>
                      <a:pt x="5829328" y="676896"/>
                    </a:lnTo>
                    <a:lnTo>
                      <a:pt x="5864030" y="698979"/>
                    </a:lnTo>
                    <a:lnTo>
                      <a:pt x="5879353" y="708893"/>
                    </a:lnTo>
                    <a:lnTo>
                      <a:pt x="5910449" y="724216"/>
                    </a:lnTo>
                    <a:lnTo>
                      <a:pt x="5929827" y="733680"/>
                    </a:lnTo>
                    <a:lnTo>
                      <a:pt x="5979851" y="749002"/>
                    </a:lnTo>
                    <a:lnTo>
                      <a:pt x="5983456" y="749453"/>
                    </a:lnTo>
                    <a:lnTo>
                      <a:pt x="6030325" y="756664"/>
                    </a:lnTo>
                    <a:lnTo>
                      <a:pt x="6080348" y="755312"/>
                    </a:lnTo>
                    <a:lnTo>
                      <a:pt x="6124063" y="749453"/>
                    </a:lnTo>
                    <a:lnTo>
                      <a:pt x="6130822" y="748552"/>
                    </a:lnTo>
                    <a:lnTo>
                      <a:pt x="6180847" y="735933"/>
                    </a:lnTo>
                    <a:lnTo>
                      <a:pt x="6217350" y="724216"/>
                    </a:lnTo>
                    <a:lnTo>
                      <a:pt x="6231321" y="720160"/>
                    </a:lnTo>
                    <a:lnTo>
                      <a:pt x="6281344" y="701683"/>
                    </a:lnTo>
                    <a:lnTo>
                      <a:pt x="6287653" y="698979"/>
                    </a:lnTo>
                    <a:lnTo>
                      <a:pt x="6331819" y="680952"/>
                    </a:lnTo>
                    <a:lnTo>
                      <a:pt x="6347591" y="674192"/>
                    </a:lnTo>
                    <a:lnTo>
                      <a:pt x="6381842" y="657969"/>
                    </a:lnTo>
                    <a:lnTo>
                      <a:pt x="6400770" y="648955"/>
                    </a:lnTo>
                    <a:lnTo>
                      <a:pt x="6432316" y="634534"/>
                    </a:lnTo>
                    <a:lnTo>
                      <a:pt x="6453948" y="623718"/>
                    </a:lnTo>
                    <a:lnTo>
                      <a:pt x="6482340" y="609297"/>
                    </a:lnTo>
                    <a:lnTo>
                      <a:pt x="6504874" y="598481"/>
                    </a:lnTo>
                    <a:lnTo>
                      <a:pt x="6532814" y="585862"/>
                    </a:lnTo>
                    <a:lnTo>
                      <a:pt x="6560304" y="573694"/>
                    </a:lnTo>
                    <a:lnTo>
                      <a:pt x="6582837" y="563780"/>
                    </a:lnTo>
                    <a:lnTo>
                      <a:pt x="6631961" y="548457"/>
                    </a:lnTo>
                    <a:lnTo>
                      <a:pt x="6633313" y="548007"/>
                    </a:lnTo>
                    <a:lnTo>
                      <a:pt x="6683336" y="540345"/>
                    </a:lnTo>
                    <a:lnTo>
                      <a:pt x="6733810" y="545753"/>
                    </a:lnTo>
                    <a:lnTo>
                      <a:pt x="6740120" y="548457"/>
                    </a:lnTo>
                    <a:lnTo>
                      <a:pt x="6783834" y="567836"/>
                    </a:lnTo>
                    <a:lnTo>
                      <a:pt x="6791495" y="573694"/>
                    </a:lnTo>
                    <a:lnTo>
                      <a:pt x="6823942" y="598481"/>
                    </a:lnTo>
                    <a:lnTo>
                      <a:pt x="6834308" y="606593"/>
                    </a:lnTo>
                    <a:lnTo>
                      <a:pt x="6850082" y="623718"/>
                    </a:lnTo>
                    <a:lnTo>
                      <a:pt x="6872164" y="648955"/>
                    </a:lnTo>
                    <a:lnTo>
                      <a:pt x="6884331" y="662475"/>
                    </a:lnTo>
                    <a:lnTo>
                      <a:pt x="6892894" y="674192"/>
                    </a:lnTo>
                    <a:lnTo>
                      <a:pt x="6910470" y="698979"/>
                    </a:lnTo>
                    <a:lnTo>
                      <a:pt x="6928948" y="724216"/>
                    </a:lnTo>
                    <a:lnTo>
                      <a:pt x="6934805" y="732778"/>
                    </a:lnTo>
                    <a:lnTo>
                      <a:pt x="6945171" y="749453"/>
                    </a:lnTo>
                    <a:lnTo>
                      <a:pt x="6961396" y="774690"/>
                    </a:lnTo>
                    <a:lnTo>
                      <a:pt x="6977168" y="799477"/>
                    </a:lnTo>
                    <a:lnTo>
                      <a:pt x="6984830" y="812546"/>
                    </a:lnTo>
                    <a:lnTo>
                      <a:pt x="6992491" y="824714"/>
                    </a:lnTo>
                    <a:lnTo>
                      <a:pt x="7008264" y="849951"/>
                    </a:lnTo>
                    <a:lnTo>
                      <a:pt x="7023586" y="875188"/>
                    </a:lnTo>
                    <a:lnTo>
                      <a:pt x="7035304" y="894116"/>
                    </a:lnTo>
                    <a:lnTo>
                      <a:pt x="7039359" y="899975"/>
                    </a:lnTo>
                    <a:lnTo>
                      <a:pt x="7055584" y="925212"/>
                    </a:lnTo>
                    <a:lnTo>
                      <a:pt x="7071358" y="950449"/>
                    </a:lnTo>
                    <a:lnTo>
                      <a:pt x="7085328" y="971179"/>
                    </a:lnTo>
                    <a:lnTo>
                      <a:pt x="7088933" y="975686"/>
                    </a:lnTo>
                    <a:lnTo>
                      <a:pt x="7107410" y="1000473"/>
                    </a:lnTo>
                    <a:lnTo>
                      <a:pt x="7127239" y="1025710"/>
                    </a:lnTo>
                    <a:lnTo>
                      <a:pt x="7135802" y="1037427"/>
                    </a:lnTo>
                    <a:lnTo>
                      <a:pt x="7148870" y="1050947"/>
                    </a:lnTo>
                    <a:lnTo>
                      <a:pt x="7174109" y="1076184"/>
                    </a:lnTo>
                    <a:lnTo>
                      <a:pt x="7186276" y="1087901"/>
                    </a:lnTo>
                    <a:lnTo>
                      <a:pt x="7207006" y="1100970"/>
                    </a:lnTo>
                    <a:lnTo>
                      <a:pt x="7236299" y="1118546"/>
                    </a:lnTo>
                    <a:lnTo>
                      <a:pt x="7273705" y="1126208"/>
                    </a:lnTo>
                    <a:lnTo>
                      <a:pt x="7286775" y="1128912"/>
                    </a:lnTo>
                    <a:lnTo>
                      <a:pt x="7305251" y="1126208"/>
                    </a:lnTo>
                    <a:lnTo>
                      <a:pt x="7336797" y="1122152"/>
                    </a:lnTo>
                    <a:lnTo>
                      <a:pt x="7387272" y="1102322"/>
                    </a:lnTo>
                    <a:lnTo>
                      <a:pt x="7389526" y="1100970"/>
                    </a:lnTo>
                    <a:lnTo>
                      <a:pt x="7430986" y="1076184"/>
                    </a:lnTo>
                    <a:lnTo>
                      <a:pt x="7437296" y="1072128"/>
                    </a:lnTo>
                    <a:lnTo>
                      <a:pt x="7467941" y="1050947"/>
                    </a:lnTo>
                    <a:lnTo>
                      <a:pt x="7487770" y="1036976"/>
                    </a:lnTo>
                    <a:lnTo>
                      <a:pt x="7487770" y="1025710"/>
                    </a:lnTo>
                    <a:lnTo>
                      <a:pt x="7487770" y="1000473"/>
                    </a:lnTo>
                    <a:lnTo>
                      <a:pt x="7487770" y="975686"/>
                    </a:lnTo>
                    <a:lnTo>
                      <a:pt x="7487770" y="950449"/>
                    </a:lnTo>
                    <a:lnTo>
                      <a:pt x="7487770" y="925212"/>
                    </a:lnTo>
                    <a:lnTo>
                      <a:pt x="7487770" y="899975"/>
                    </a:lnTo>
                    <a:lnTo>
                      <a:pt x="7487770" y="875188"/>
                    </a:lnTo>
                    <a:lnTo>
                      <a:pt x="7487770" y="849951"/>
                    </a:lnTo>
                    <a:lnTo>
                      <a:pt x="7487770" y="824714"/>
                    </a:lnTo>
                    <a:lnTo>
                      <a:pt x="7487770" y="799477"/>
                    </a:lnTo>
                    <a:lnTo>
                      <a:pt x="7487770" y="774690"/>
                    </a:lnTo>
                    <a:lnTo>
                      <a:pt x="7487770" y="749453"/>
                    </a:lnTo>
                    <a:lnTo>
                      <a:pt x="7487770" y="724216"/>
                    </a:lnTo>
                    <a:lnTo>
                      <a:pt x="7487770" y="714301"/>
                    </a:lnTo>
                    <a:lnTo>
                      <a:pt x="7473348" y="724216"/>
                    </a:lnTo>
                    <a:lnTo>
                      <a:pt x="7437296" y="749002"/>
                    </a:lnTo>
                    <a:lnTo>
                      <a:pt x="7436845" y="749453"/>
                    </a:lnTo>
                    <a:lnTo>
                      <a:pt x="7395383" y="774690"/>
                    </a:lnTo>
                    <a:lnTo>
                      <a:pt x="7387272" y="779647"/>
                    </a:lnTo>
                    <a:lnTo>
                      <a:pt x="7337249" y="799477"/>
                    </a:lnTo>
                    <a:lnTo>
                      <a:pt x="7336797" y="799927"/>
                    </a:lnTo>
                    <a:lnTo>
                      <a:pt x="7286775" y="806236"/>
                    </a:lnTo>
                    <a:lnTo>
                      <a:pt x="7257480" y="799477"/>
                    </a:lnTo>
                    <a:lnTo>
                      <a:pt x="7236299" y="794970"/>
                    </a:lnTo>
                    <a:lnTo>
                      <a:pt x="7201599" y="774690"/>
                    </a:lnTo>
                    <a:lnTo>
                      <a:pt x="7186276" y="764776"/>
                    </a:lnTo>
                    <a:lnTo>
                      <a:pt x="7170503" y="749453"/>
                    </a:lnTo>
                    <a:lnTo>
                      <a:pt x="7145266" y="724216"/>
                    </a:lnTo>
                    <a:lnTo>
                      <a:pt x="7135802" y="714752"/>
                    </a:lnTo>
                    <a:lnTo>
                      <a:pt x="7123633" y="698979"/>
                    </a:lnTo>
                    <a:lnTo>
                      <a:pt x="7104706" y="674192"/>
                    </a:lnTo>
                    <a:lnTo>
                      <a:pt x="7085778" y="648955"/>
                    </a:lnTo>
                    <a:lnTo>
                      <a:pt x="7085328" y="648955"/>
                    </a:lnTo>
                    <a:lnTo>
                      <a:pt x="7069103" y="623718"/>
                    </a:lnTo>
                    <a:lnTo>
                      <a:pt x="7053330" y="598481"/>
                    </a:lnTo>
                    <a:lnTo>
                      <a:pt x="7036656" y="573694"/>
                    </a:lnTo>
                    <a:lnTo>
                      <a:pt x="7035304" y="571441"/>
                    </a:lnTo>
                    <a:lnTo>
                      <a:pt x="7021333" y="548457"/>
                    </a:lnTo>
                    <a:lnTo>
                      <a:pt x="7005560" y="523220"/>
                    </a:lnTo>
                    <a:lnTo>
                      <a:pt x="6990237" y="497983"/>
                    </a:lnTo>
                    <a:lnTo>
                      <a:pt x="6984830" y="489420"/>
                    </a:lnTo>
                    <a:lnTo>
                      <a:pt x="6974915" y="473196"/>
                    </a:lnTo>
                    <a:lnTo>
                      <a:pt x="6958692" y="447959"/>
                    </a:lnTo>
                    <a:lnTo>
                      <a:pt x="6942918" y="422722"/>
                    </a:lnTo>
                    <a:lnTo>
                      <a:pt x="6934805" y="409653"/>
                    </a:lnTo>
                    <a:lnTo>
                      <a:pt x="6926244" y="397485"/>
                    </a:lnTo>
                    <a:lnTo>
                      <a:pt x="6908216" y="372699"/>
                    </a:lnTo>
                    <a:lnTo>
                      <a:pt x="6889739" y="347461"/>
                    </a:lnTo>
                    <a:lnTo>
                      <a:pt x="6884331" y="340251"/>
                    </a:lnTo>
                    <a:lnTo>
                      <a:pt x="6869009" y="322224"/>
                    </a:lnTo>
                    <a:lnTo>
                      <a:pt x="6846476" y="296987"/>
                    </a:lnTo>
                    <a:lnTo>
                      <a:pt x="6834308" y="283467"/>
                    </a:lnTo>
                    <a:lnTo>
                      <a:pt x="6819436" y="272201"/>
                    </a:lnTo>
                    <a:lnTo>
                      <a:pt x="6786538" y="246963"/>
                    </a:lnTo>
                    <a:lnTo>
                      <a:pt x="6783834" y="245161"/>
                    </a:lnTo>
                    <a:lnTo>
                      <a:pt x="6733810" y="223529"/>
                    </a:lnTo>
                    <a:lnTo>
                      <a:pt x="6718939" y="221726"/>
                    </a:lnTo>
                    <a:lnTo>
                      <a:pt x="6683336" y="217670"/>
                    </a:lnTo>
                    <a:lnTo>
                      <a:pt x="6656747" y="221726"/>
                    </a:lnTo>
                    <a:lnTo>
                      <a:pt x="6633313" y="225332"/>
                    </a:lnTo>
                    <a:lnTo>
                      <a:pt x="6582837" y="241556"/>
                    </a:lnTo>
                    <a:lnTo>
                      <a:pt x="6571121" y="246963"/>
                    </a:lnTo>
                    <a:lnTo>
                      <a:pt x="6532814" y="263638"/>
                    </a:lnTo>
                    <a:lnTo>
                      <a:pt x="6515238" y="272201"/>
                    </a:lnTo>
                    <a:lnTo>
                      <a:pt x="6482340" y="287523"/>
                    </a:lnTo>
                    <a:lnTo>
                      <a:pt x="6463412" y="296987"/>
                    </a:lnTo>
                    <a:lnTo>
                      <a:pt x="6432316" y="312310"/>
                    </a:lnTo>
                    <a:lnTo>
                      <a:pt x="6411586" y="322224"/>
                    </a:lnTo>
                    <a:lnTo>
                      <a:pt x="6381842" y="336195"/>
                    </a:lnTo>
                    <a:lnTo>
                      <a:pt x="6355704" y="347461"/>
                    </a:lnTo>
                    <a:lnTo>
                      <a:pt x="6331819" y="358728"/>
                    </a:lnTo>
                    <a:lnTo>
                      <a:pt x="6298469" y="372699"/>
                    </a:lnTo>
                    <a:lnTo>
                      <a:pt x="6281344" y="379458"/>
                    </a:lnTo>
                    <a:lnTo>
                      <a:pt x="6231321" y="397034"/>
                    </a:lnTo>
                    <a:lnTo>
                      <a:pt x="6229068" y="397485"/>
                    </a:lnTo>
                    <a:lnTo>
                      <a:pt x="6180847" y="414160"/>
                    </a:lnTo>
                    <a:lnTo>
                      <a:pt x="6144343" y="422722"/>
                    </a:lnTo>
                    <a:lnTo>
                      <a:pt x="6130822" y="426327"/>
                    </a:lnTo>
                    <a:lnTo>
                      <a:pt x="6080348" y="433538"/>
                    </a:lnTo>
                    <a:lnTo>
                      <a:pt x="6030325" y="433989"/>
                    </a:lnTo>
                    <a:lnTo>
                      <a:pt x="5979851" y="426778"/>
                    </a:lnTo>
                    <a:lnTo>
                      <a:pt x="5967682" y="422722"/>
                    </a:lnTo>
                    <a:lnTo>
                      <a:pt x="5929827" y="411005"/>
                    </a:lnTo>
                    <a:lnTo>
                      <a:pt x="5901886" y="397485"/>
                    </a:lnTo>
                    <a:lnTo>
                      <a:pt x="5879353" y="386669"/>
                    </a:lnTo>
                    <a:lnTo>
                      <a:pt x="5856820" y="372699"/>
                    </a:lnTo>
                    <a:lnTo>
                      <a:pt x="5829328" y="354221"/>
                    </a:lnTo>
                    <a:lnTo>
                      <a:pt x="5820767" y="347461"/>
                    </a:lnTo>
                    <a:lnTo>
                      <a:pt x="5786967" y="322224"/>
                    </a:lnTo>
                    <a:lnTo>
                      <a:pt x="5778854" y="316366"/>
                    </a:lnTo>
                    <a:lnTo>
                      <a:pt x="5757223" y="296987"/>
                    </a:lnTo>
                    <a:lnTo>
                      <a:pt x="5728831" y="272651"/>
                    </a:lnTo>
                    <a:lnTo>
                      <a:pt x="5728380" y="272201"/>
                    </a:lnTo>
                    <a:lnTo>
                      <a:pt x="5699988" y="246963"/>
                    </a:lnTo>
                    <a:lnTo>
                      <a:pt x="5678357" y="227134"/>
                    </a:lnTo>
                    <a:lnTo>
                      <a:pt x="5672498" y="221726"/>
                    </a:lnTo>
                    <a:lnTo>
                      <a:pt x="5644558" y="196489"/>
                    </a:lnTo>
                    <a:lnTo>
                      <a:pt x="5628333" y="182068"/>
                    </a:lnTo>
                    <a:lnTo>
                      <a:pt x="5615714" y="171703"/>
                    </a:lnTo>
                    <a:lnTo>
                      <a:pt x="5585970" y="146466"/>
                    </a:lnTo>
                    <a:lnTo>
                      <a:pt x="5577859" y="139706"/>
                    </a:lnTo>
                    <a:lnTo>
                      <a:pt x="5553523" y="121228"/>
                    </a:lnTo>
                    <a:lnTo>
                      <a:pt x="5527836" y="102301"/>
                    </a:lnTo>
                    <a:lnTo>
                      <a:pt x="5517470" y="95991"/>
                    </a:lnTo>
                    <a:lnTo>
                      <a:pt x="5477360" y="71205"/>
                    </a:lnTo>
                    <a:lnTo>
                      <a:pt x="5476911" y="71205"/>
                    </a:lnTo>
                    <a:lnTo>
                      <a:pt x="5427337" y="52728"/>
                    </a:lnTo>
                    <a:lnTo>
                      <a:pt x="5385876" y="45968"/>
                    </a:lnTo>
                    <a:lnTo>
                      <a:pt x="5376863" y="44165"/>
                    </a:lnTo>
                    <a:lnTo>
                      <a:pt x="5361991" y="45968"/>
                    </a:lnTo>
                    <a:lnTo>
                      <a:pt x="5326839" y="49573"/>
                    </a:lnTo>
                    <a:lnTo>
                      <a:pt x="5276365" y="69402"/>
                    </a:lnTo>
                    <a:lnTo>
                      <a:pt x="5273661" y="71205"/>
                    </a:lnTo>
                    <a:lnTo>
                      <a:pt x="5235806" y="95991"/>
                    </a:lnTo>
                    <a:lnTo>
                      <a:pt x="5226342" y="102751"/>
                    </a:lnTo>
                    <a:lnTo>
                      <a:pt x="5205611" y="121228"/>
                    </a:lnTo>
                    <a:lnTo>
                      <a:pt x="5178121" y="146466"/>
                    </a:lnTo>
                    <a:lnTo>
                      <a:pt x="5175867" y="148268"/>
                    </a:lnTo>
                    <a:lnTo>
                      <a:pt x="5153785" y="171703"/>
                    </a:lnTo>
                    <a:lnTo>
                      <a:pt x="5129899" y="196489"/>
                    </a:lnTo>
                    <a:lnTo>
                      <a:pt x="5125844" y="201446"/>
                    </a:lnTo>
                    <a:lnTo>
                      <a:pt x="5108718" y="221726"/>
                    </a:lnTo>
                    <a:lnTo>
                      <a:pt x="5086636" y="246963"/>
                    </a:lnTo>
                    <a:lnTo>
                      <a:pt x="5075370" y="260033"/>
                    </a:lnTo>
                    <a:lnTo>
                      <a:pt x="5065455" y="272201"/>
                    </a:lnTo>
                    <a:lnTo>
                      <a:pt x="5042922" y="296987"/>
                    </a:lnTo>
                    <a:lnTo>
                      <a:pt x="5025345" y="317267"/>
                    </a:lnTo>
                    <a:lnTo>
                      <a:pt x="5020389" y="322224"/>
                    </a:lnTo>
                    <a:lnTo>
                      <a:pt x="4996504" y="347461"/>
                    </a:lnTo>
                    <a:lnTo>
                      <a:pt x="4974871" y="369544"/>
                    </a:lnTo>
                    <a:lnTo>
                      <a:pt x="4971716" y="372699"/>
                    </a:lnTo>
                    <a:lnTo>
                      <a:pt x="4942423" y="397485"/>
                    </a:lnTo>
                    <a:lnTo>
                      <a:pt x="4924848" y="413709"/>
                    </a:lnTo>
                    <a:lnTo>
                      <a:pt x="4910878" y="422722"/>
                    </a:lnTo>
                    <a:lnTo>
                      <a:pt x="4874374" y="445706"/>
                    </a:lnTo>
                    <a:lnTo>
                      <a:pt x="4868965" y="447959"/>
                    </a:lnTo>
                    <a:lnTo>
                      <a:pt x="4824350" y="466436"/>
                    </a:lnTo>
                    <a:lnTo>
                      <a:pt x="4793705" y="473196"/>
                    </a:lnTo>
                    <a:lnTo>
                      <a:pt x="4773876" y="477252"/>
                    </a:lnTo>
                    <a:lnTo>
                      <a:pt x="4723851" y="479956"/>
                    </a:lnTo>
                    <a:lnTo>
                      <a:pt x="4673377" y="476351"/>
                    </a:lnTo>
                    <a:lnTo>
                      <a:pt x="4641381" y="473196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85901" y="447959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73235" y="422722"/>
                    </a:lnTo>
                    <a:lnTo>
                      <a:pt x="4371884" y="422722"/>
                    </a:lnTo>
                    <a:lnTo>
                      <a:pt x="4321861" y="409202"/>
                    </a:lnTo>
                    <a:lnTo>
                      <a:pt x="4273188" y="397485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6304"/>
                    </a:lnTo>
                    <a:lnTo>
                      <a:pt x="4144750" y="372699"/>
                    </a:lnTo>
                    <a:lnTo>
                      <a:pt x="4120865" y="369093"/>
                    </a:lnTo>
                    <a:lnTo>
                      <a:pt x="4070390" y="364136"/>
                    </a:lnTo>
                    <a:lnTo>
                      <a:pt x="4020367" y="359179"/>
                    </a:lnTo>
                    <a:lnTo>
                      <a:pt x="3969893" y="352419"/>
                    </a:lnTo>
                    <a:lnTo>
                      <a:pt x="3944656" y="347461"/>
                    </a:lnTo>
                    <a:lnTo>
                      <a:pt x="3919868" y="342504"/>
                    </a:lnTo>
                    <a:lnTo>
                      <a:pt x="3869394" y="327632"/>
                    </a:lnTo>
                    <a:lnTo>
                      <a:pt x="3856776" y="322224"/>
                    </a:lnTo>
                    <a:lnTo>
                      <a:pt x="3819371" y="307803"/>
                    </a:lnTo>
                    <a:lnTo>
                      <a:pt x="3795936" y="296987"/>
                    </a:lnTo>
                    <a:lnTo>
                      <a:pt x="3768896" y="283918"/>
                    </a:lnTo>
                    <a:lnTo>
                      <a:pt x="3746814" y="272201"/>
                    </a:lnTo>
                    <a:lnTo>
                      <a:pt x="3718873" y="257779"/>
                    </a:lnTo>
                    <a:lnTo>
                      <a:pt x="3696791" y="246963"/>
                    </a:lnTo>
                    <a:lnTo>
                      <a:pt x="3668399" y="232092"/>
                    </a:lnTo>
                    <a:lnTo>
                      <a:pt x="3645866" y="221726"/>
                    </a:lnTo>
                    <a:lnTo>
                      <a:pt x="3618374" y="209558"/>
                    </a:lnTo>
                    <a:lnTo>
                      <a:pt x="3578717" y="196489"/>
                    </a:lnTo>
                    <a:lnTo>
                      <a:pt x="3567900" y="193334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927"/>
                    </a:lnTo>
                    <a:lnTo>
                      <a:pt x="3379072" y="196489"/>
                    </a:lnTo>
                    <a:lnTo>
                      <a:pt x="3366905" y="199644"/>
                    </a:lnTo>
                    <a:lnTo>
                      <a:pt x="3316881" y="215417"/>
                    </a:lnTo>
                    <a:lnTo>
                      <a:pt x="3298405" y="221726"/>
                    </a:lnTo>
                    <a:lnTo>
                      <a:pt x="3266407" y="232993"/>
                    </a:lnTo>
                    <a:lnTo>
                      <a:pt x="3228551" y="246963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44728" y="272201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368"/>
                    </a:lnTo>
                    <a:lnTo>
                      <a:pt x="2964913" y="277158"/>
                    </a:lnTo>
                    <a:lnTo>
                      <a:pt x="2945986" y="272201"/>
                    </a:lnTo>
                    <a:lnTo>
                      <a:pt x="2914439" y="263638"/>
                    </a:lnTo>
                    <a:lnTo>
                      <a:pt x="2874330" y="246963"/>
                    </a:lnTo>
                    <a:lnTo>
                      <a:pt x="2864416" y="242907"/>
                    </a:lnTo>
                    <a:lnTo>
                      <a:pt x="2820250" y="221726"/>
                    </a:lnTo>
                    <a:lnTo>
                      <a:pt x="2813942" y="219022"/>
                    </a:lnTo>
                    <a:lnTo>
                      <a:pt x="2772480" y="196489"/>
                    </a:lnTo>
                    <a:lnTo>
                      <a:pt x="2763917" y="191982"/>
                    </a:lnTo>
                    <a:lnTo>
                      <a:pt x="2725161" y="171703"/>
                    </a:lnTo>
                    <a:lnTo>
                      <a:pt x="2713443" y="165393"/>
                    </a:lnTo>
                    <a:lnTo>
                      <a:pt x="2678292" y="146466"/>
                    </a:lnTo>
                    <a:lnTo>
                      <a:pt x="2663419" y="138804"/>
                    </a:lnTo>
                    <a:lnTo>
                      <a:pt x="2626466" y="121228"/>
                    </a:lnTo>
                    <a:lnTo>
                      <a:pt x="2612945" y="114919"/>
                    </a:lnTo>
                    <a:lnTo>
                      <a:pt x="2569682" y="95991"/>
                    </a:lnTo>
                    <a:lnTo>
                      <a:pt x="2562922" y="92837"/>
                    </a:lnTo>
                    <a:lnTo>
                      <a:pt x="2512448" y="73007"/>
                    </a:lnTo>
                    <a:lnTo>
                      <a:pt x="2507490" y="71205"/>
                    </a:lnTo>
                    <a:lnTo>
                      <a:pt x="2462423" y="54530"/>
                    </a:lnTo>
                    <a:lnTo>
                      <a:pt x="2437186" y="45968"/>
                    </a:lnTo>
                    <a:lnTo>
                      <a:pt x="2411949" y="36954"/>
                    </a:lnTo>
                    <a:lnTo>
                      <a:pt x="2361926" y="21632"/>
                    </a:lnTo>
                    <a:lnTo>
                      <a:pt x="2357869" y="20730"/>
                    </a:lnTo>
                    <a:lnTo>
                      <a:pt x="2311451" y="9464"/>
                    </a:lnTo>
                    <a:lnTo>
                      <a:pt x="2261428" y="1352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8032" y="20730"/>
                    </a:lnTo>
                    <a:lnTo>
                      <a:pt x="2110456" y="27490"/>
                    </a:lnTo>
                    <a:lnTo>
                      <a:pt x="2079360" y="45968"/>
                    </a:lnTo>
                    <a:lnTo>
                      <a:pt x="2060433" y="56784"/>
                    </a:lnTo>
                    <a:lnTo>
                      <a:pt x="2041504" y="71205"/>
                    </a:lnTo>
                    <a:lnTo>
                      <a:pt x="2009957" y="95991"/>
                    </a:lnTo>
                    <a:lnTo>
                      <a:pt x="2009957" y="95991"/>
                    </a:lnTo>
                    <a:lnTo>
                      <a:pt x="1982016" y="121228"/>
                    </a:lnTo>
                    <a:lnTo>
                      <a:pt x="1959934" y="141959"/>
                    </a:lnTo>
                    <a:lnTo>
                      <a:pt x="1955427" y="146466"/>
                    </a:lnTo>
                    <a:lnTo>
                      <a:pt x="1928387" y="171703"/>
                    </a:lnTo>
                    <a:lnTo>
                      <a:pt x="1909460" y="190180"/>
                    </a:lnTo>
                    <a:lnTo>
                      <a:pt x="1903150" y="196489"/>
                    </a:lnTo>
                    <a:lnTo>
                      <a:pt x="1877012" y="221726"/>
                    </a:lnTo>
                    <a:lnTo>
                      <a:pt x="1859436" y="239302"/>
                    </a:lnTo>
                    <a:lnTo>
                      <a:pt x="1850873" y="246963"/>
                    </a:lnTo>
                    <a:lnTo>
                      <a:pt x="1822482" y="272201"/>
                    </a:lnTo>
                    <a:lnTo>
                      <a:pt x="1808962" y="284368"/>
                    </a:lnTo>
                    <a:lnTo>
                      <a:pt x="1792738" y="296987"/>
                    </a:lnTo>
                    <a:lnTo>
                      <a:pt x="1761191" y="322224"/>
                    </a:lnTo>
                    <a:lnTo>
                      <a:pt x="1758939" y="324027"/>
                    </a:lnTo>
                    <a:lnTo>
                      <a:pt x="1722435" y="347461"/>
                    </a:lnTo>
                    <a:lnTo>
                      <a:pt x="1708465" y="356475"/>
                    </a:lnTo>
                    <a:lnTo>
                      <a:pt x="1678721" y="372699"/>
                    </a:lnTo>
                    <a:lnTo>
                      <a:pt x="1658440" y="383514"/>
                    </a:lnTo>
                    <a:lnTo>
                      <a:pt x="1625541" y="397485"/>
                    </a:lnTo>
                    <a:lnTo>
                      <a:pt x="1607966" y="405146"/>
                    </a:lnTo>
                    <a:lnTo>
                      <a:pt x="1563351" y="422722"/>
                    </a:lnTo>
                    <a:lnTo>
                      <a:pt x="1557942" y="424976"/>
                    </a:lnTo>
                    <a:lnTo>
                      <a:pt x="1507468" y="445255"/>
                    </a:lnTo>
                    <a:lnTo>
                      <a:pt x="1502060" y="447959"/>
                    </a:lnTo>
                    <a:lnTo>
                      <a:pt x="1457445" y="466887"/>
                    </a:lnTo>
                    <a:lnTo>
                      <a:pt x="1443474" y="473196"/>
                    </a:lnTo>
                    <a:lnTo>
                      <a:pt x="1406971" y="489871"/>
                    </a:lnTo>
                    <a:lnTo>
                      <a:pt x="1390746" y="497983"/>
                    </a:lnTo>
                    <a:lnTo>
                      <a:pt x="1356946" y="515559"/>
                    </a:lnTo>
                    <a:lnTo>
                      <a:pt x="1340272" y="523220"/>
                    </a:lnTo>
                    <a:lnTo>
                      <a:pt x="1306472" y="538993"/>
                    </a:lnTo>
                    <a:lnTo>
                      <a:pt x="1286643" y="548457"/>
                    </a:lnTo>
                    <a:lnTo>
                      <a:pt x="1256448" y="562878"/>
                    </a:lnTo>
                    <a:lnTo>
                      <a:pt x="1228507" y="573694"/>
                    </a:lnTo>
                    <a:lnTo>
                      <a:pt x="1205974" y="582708"/>
                    </a:lnTo>
                    <a:lnTo>
                      <a:pt x="1157754" y="598481"/>
                    </a:lnTo>
                    <a:lnTo>
                      <a:pt x="1155951" y="599382"/>
                    </a:lnTo>
                    <a:lnTo>
                      <a:pt x="1105477" y="612902"/>
                    </a:lnTo>
                    <a:lnTo>
                      <a:pt x="1062212" y="623718"/>
                    </a:lnTo>
                    <a:lnTo>
                      <a:pt x="1055453" y="625521"/>
                    </a:lnTo>
                    <a:lnTo>
                      <a:pt x="1004979" y="638139"/>
                    </a:lnTo>
                    <a:lnTo>
                      <a:pt x="972982" y="648955"/>
                    </a:lnTo>
                    <a:lnTo>
                      <a:pt x="954956" y="654814"/>
                    </a:lnTo>
                    <a:lnTo>
                      <a:pt x="909889" y="674192"/>
                    </a:lnTo>
                    <a:lnTo>
                      <a:pt x="904480" y="676446"/>
                    </a:lnTo>
                    <a:lnTo>
                      <a:pt x="860766" y="698979"/>
                    </a:lnTo>
                    <a:lnTo>
                      <a:pt x="854457" y="702584"/>
                    </a:lnTo>
                    <a:lnTo>
                      <a:pt x="818854" y="724216"/>
                    </a:lnTo>
                    <a:lnTo>
                      <a:pt x="803983" y="732778"/>
                    </a:lnTo>
                    <a:lnTo>
                      <a:pt x="776943" y="749453"/>
                    </a:lnTo>
                    <a:lnTo>
                      <a:pt x="753959" y="763874"/>
                    </a:lnTo>
                    <a:lnTo>
                      <a:pt x="735032" y="774690"/>
                    </a:lnTo>
                    <a:lnTo>
                      <a:pt x="703485" y="794069"/>
                    </a:lnTo>
                    <a:lnTo>
                      <a:pt x="692218" y="799477"/>
                    </a:lnTo>
                    <a:lnTo>
                      <a:pt x="653462" y="817503"/>
                    </a:lnTo>
                    <a:lnTo>
                      <a:pt x="629126" y="824714"/>
                    </a:lnTo>
                    <a:lnTo>
                      <a:pt x="602986" y="831924"/>
                    </a:lnTo>
                    <a:lnTo>
                      <a:pt x="552963" y="831924"/>
                    </a:lnTo>
                    <a:lnTo>
                      <a:pt x="529529" y="824714"/>
                    </a:lnTo>
                    <a:lnTo>
                      <a:pt x="502489" y="816602"/>
                    </a:lnTo>
                    <a:lnTo>
                      <a:pt x="476801" y="799477"/>
                    </a:lnTo>
                    <a:lnTo>
                      <a:pt x="452465" y="783703"/>
                    </a:lnTo>
                    <a:lnTo>
                      <a:pt x="442550" y="774690"/>
                    </a:lnTo>
                    <a:lnTo>
                      <a:pt x="416864" y="749453"/>
                    </a:lnTo>
                    <a:lnTo>
                      <a:pt x="401991" y="735482"/>
                    </a:lnTo>
                    <a:lnTo>
                      <a:pt x="392527" y="724216"/>
                    </a:lnTo>
                    <a:lnTo>
                      <a:pt x="373149" y="698979"/>
                    </a:lnTo>
                    <a:lnTo>
                      <a:pt x="352418" y="674192"/>
                    </a:lnTo>
                    <a:lnTo>
                      <a:pt x="351968" y="673291"/>
                    </a:lnTo>
                    <a:lnTo>
                      <a:pt x="334842" y="648955"/>
                    </a:lnTo>
                    <a:lnTo>
                      <a:pt x="317266" y="623718"/>
                    </a:lnTo>
                    <a:lnTo>
                      <a:pt x="301494" y="600283"/>
                    </a:lnTo>
                    <a:lnTo>
                      <a:pt x="300592" y="598481"/>
                    </a:lnTo>
                    <a:lnTo>
                      <a:pt x="283917" y="573694"/>
                    </a:lnTo>
                    <a:lnTo>
                      <a:pt x="267243" y="548457"/>
                    </a:lnTo>
                    <a:lnTo>
                      <a:pt x="251469" y="524572"/>
                    </a:lnTo>
                    <a:lnTo>
                      <a:pt x="250569" y="523220"/>
                    </a:lnTo>
                    <a:lnTo>
                      <a:pt x="233894" y="497983"/>
                    </a:lnTo>
                    <a:lnTo>
                      <a:pt x="216769" y="473196"/>
                    </a:lnTo>
                    <a:lnTo>
                      <a:pt x="200995" y="448861"/>
                    </a:lnTo>
                    <a:lnTo>
                      <a:pt x="200095" y="447959"/>
                    </a:lnTo>
                    <a:lnTo>
                      <a:pt x="181166" y="422722"/>
                    </a:lnTo>
                    <a:lnTo>
                      <a:pt x="162689" y="397485"/>
                    </a:lnTo>
                    <a:lnTo>
                      <a:pt x="150971" y="382162"/>
                    </a:lnTo>
                    <a:lnTo>
                      <a:pt x="141959" y="372699"/>
                    </a:lnTo>
                    <a:lnTo>
                      <a:pt x="117171" y="347461"/>
                    </a:lnTo>
                    <a:lnTo>
                      <a:pt x="100497" y="329435"/>
                    </a:lnTo>
                    <a:lnTo>
                      <a:pt x="90133" y="322224"/>
                    </a:lnTo>
                    <a:lnTo>
                      <a:pt x="53629" y="296987"/>
                    </a:lnTo>
                    <a:lnTo>
                      <a:pt x="50474" y="294734"/>
                    </a:lnTo>
                    <a:lnTo>
                      <a:pt x="0" y="279411"/>
                    </a:lnTo>
                    <a:lnTo>
                      <a:pt x="0" y="296987"/>
                    </a:lnTo>
                    <a:lnTo>
                      <a:pt x="0" y="322224"/>
                    </a:lnTo>
                    <a:lnTo>
                      <a:pt x="0" y="347461"/>
                    </a:lnTo>
                    <a:lnTo>
                      <a:pt x="0" y="372699"/>
                    </a:lnTo>
                    <a:lnTo>
                      <a:pt x="0" y="397485"/>
                    </a:lnTo>
                    <a:lnTo>
                      <a:pt x="0" y="422722"/>
                    </a:lnTo>
                    <a:lnTo>
                      <a:pt x="0" y="447959"/>
                    </a:lnTo>
                    <a:lnTo>
                      <a:pt x="0" y="473196"/>
                    </a:lnTo>
                    <a:lnTo>
                      <a:pt x="0" y="497983"/>
                    </a:lnTo>
                    <a:lnTo>
                      <a:pt x="0" y="523220"/>
                    </a:lnTo>
                    <a:lnTo>
                      <a:pt x="0" y="548457"/>
                    </a:lnTo>
                    <a:lnTo>
                      <a:pt x="0" y="573694"/>
                    </a:lnTo>
                    <a:lnTo>
                      <a:pt x="0" y="598481"/>
                    </a:lnTo>
                    <a:lnTo>
                      <a:pt x="0" y="601636"/>
                    </a:lnTo>
                    <a:lnTo>
                      <a:pt x="50474" y="617409"/>
                    </a:lnTo>
                    <a:lnTo>
                      <a:pt x="59938" y="623718"/>
                    </a:lnTo>
                    <a:lnTo>
                      <a:pt x="96441" y="648955"/>
                    </a:lnTo>
                    <a:lnTo>
                      <a:pt x="100497" y="651659"/>
                    </a:lnTo>
                    <a:lnTo>
                      <a:pt x="121229" y="674192"/>
                    </a:lnTo>
                    <a:lnTo>
                      <a:pt x="145563" y="698979"/>
                    </a:lnTo>
                    <a:lnTo>
                      <a:pt x="150971" y="704837"/>
                    </a:lnTo>
                    <a:lnTo>
                      <a:pt x="165393" y="724216"/>
                    </a:lnTo>
                    <a:lnTo>
                      <a:pt x="184321" y="749453"/>
                    </a:lnTo>
                    <a:lnTo>
                      <a:pt x="200995" y="771085"/>
                    </a:lnTo>
                    <a:lnTo>
                      <a:pt x="203699" y="774690"/>
                    </a:lnTo>
                    <a:lnTo>
                      <a:pt x="219923" y="799477"/>
                    </a:lnTo>
                    <a:lnTo>
                      <a:pt x="237048" y="824714"/>
                    </a:lnTo>
                    <a:lnTo>
                      <a:pt x="251469" y="845895"/>
                    </a:lnTo>
                    <a:lnTo>
                      <a:pt x="253722" y="849951"/>
                    </a:lnTo>
                    <a:lnTo>
                      <a:pt x="269947" y="875188"/>
                    </a:lnTo>
                    <a:lnTo>
                      <a:pt x="286621" y="899975"/>
                    </a:lnTo>
                    <a:lnTo>
                      <a:pt x="301494" y="923409"/>
                    </a:lnTo>
                    <a:lnTo>
                      <a:pt x="302846" y="925212"/>
                    </a:lnTo>
                    <a:lnTo>
                      <a:pt x="320421" y="950449"/>
                    </a:lnTo>
                    <a:lnTo>
                      <a:pt x="337997" y="975686"/>
                    </a:lnTo>
                    <a:lnTo>
                      <a:pt x="351968" y="995515"/>
                    </a:lnTo>
                    <a:lnTo>
                      <a:pt x="356024" y="1000473"/>
                    </a:lnTo>
                    <a:lnTo>
                      <a:pt x="375853" y="1025710"/>
                    </a:lnTo>
                    <a:lnTo>
                      <a:pt x="396583" y="1050947"/>
                    </a:lnTo>
                    <a:lnTo>
                      <a:pt x="401991" y="1057707"/>
                    </a:lnTo>
                    <a:lnTo>
                      <a:pt x="420468" y="1076184"/>
                    </a:lnTo>
                    <a:lnTo>
                      <a:pt x="446607" y="1100970"/>
                    </a:lnTo>
                    <a:lnTo>
                      <a:pt x="452465" y="1106829"/>
                    </a:lnTo>
                    <a:lnTo>
                      <a:pt x="483111" y="1126208"/>
                    </a:lnTo>
                    <a:lnTo>
                      <a:pt x="502489" y="1138826"/>
                    </a:lnTo>
                    <a:lnTo>
                      <a:pt x="543049" y="1151445"/>
                    </a:lnTo>
                    <a:close/>
                  </a:path>
                </a:pathLst>
              </a:custGeom>
              <a:solidFill>
                <a:srgbClr val="F9F0EB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7CB16389-1311-574A-FB3F-9F3982DFE8C0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29126 w 7487769"/>
                  <a:gd name="connsiteY2" fmla="*/ 1147389 h 1154599"/>
                  <a:gd name="connsiteX3" fmla="*/ 653462 w 7487769"/>
                  <a:gd name="connsiteY3" fmla="*/ 1140178 h 1154599"/>
                  <a:gd name="connsiteX4" fmla="*/ 692218 w 7487769"/>
                  <a:gd name="connsiteY4" fmla="*/ 1122152 h 1154599"/>
                  <a:gd name="connsiteX5" fmla="*/ 703485 w 7487769"/>
                  <a:gd name="connsiteY5" fmla="*/ 1116744 h 1154599"/>
                  <a:gd name="connsiteX6" fmla="*/ 735032 w 7487769"/>
                  <a:gd name="connsiteY6" fmla="*/ 1097365 h 1154599"/>
                  <a:gd name="connsiteX7" fmla="*/ 753959 w 7487769"/>
                  <a:gd name="connsiteY7" fmla="*/ 1086549 h 1154599"/>
                  <a:gd name="connsiteX8" fmla="*/ 776943 w 7487769"/>
                  <a:gd name="connsiteY8" fmla="*/ 1072128 h 1154599"/>
                  <a:gd name="connsiteX9" fmla="*/ 803983 w 7487769"/>
                  <a:gd name="connsiteY9" fmla="*/ 1055453 h 1154599"/>
                  <a:gd name="connsiteX10" fmla="*/ 818854 w 7487769"/>
                  <a:gd name="connsiteY10" fmla="*/ 1046891 h 1154599"/>
                  <a:gd name="connsiteX11" fmla="*/ 854457 w 7487769"/>
                  <a:gd name="connsiteY11" fmla="*/ 1025259 h 1154599"/>
                  <a:gd name="connsiteX12" fmla="*/ 860766 w 7487769"/>
                  <a:gd name="connsiteY12" fmla="*/ 1021654 h 1154599"/>
                  <a:gd name="connsiteX13" fmla="*/ 904480 w 7487769"/>
                  <a:gd name="connsiteY13" fmla="*/ 999120 h 1154599"/>
                  <a:gd name="connsiteX14" fmla="*/ 909889 w 7487769"/>
                  <a:gd name="connsiteY14" fmla="*/ 996867 h 1154599"/>
                  <a:gd name="connsiteX15" fmla="*/ 954956 w 7487769"/>
                  <a:gd name="connsiteY15" fmla="*/ 977489 h 1154599"/>
                  <a:gd name="connsiteX16" fmla="*/ 972982 w 7487769"/>
                  <a:gd name="connsiteY16" fmla="*/ 971630 h 1154599"/>
                  <a:gd name="connsiteX17" fmla="*/ 1004979 w 7487769"/>
                  <a:gd name="connsiteY17" fmla="*/ 960814 h 1154599"/>
                  <a:gd name="connsiteX18" fmla="*/ 1055453 w 7487769"/>
                  <a:gd name="connsiteY18" fmla="*/ 948196 h 1154599"/>
                  <a:gd name="connsiteX19" fmla="*/ 1062212 w 7487769"/>
                  <a:gd name="connsiteY19" fmla="*/ 946393 h 1154599"/>
                  <a:gd name="connsiteX20" fmla="*/ 1105477 w 7487769"/>
                  <a:gd name="connsiteY20" fmla="*/ 935577 h 1154599"/>
                  <a:gd name="connsiteX21" fmla="*/ 1155951 w 7487769"/>
                  <a:gd name="connsiteY21" fmla="*/ 922057 h 1154599"/>
                  <a:gd name="connsiteX22" fmla="*/ 1157754 w 7487769"/>
                  <a:gd name="connsiteY22" fmla="*/ 921156 h 1154599"/>
                  <a:gd name="connsiteX23" fmla="*/ 1205974 w 7487769"/>
                  <a:gd name="connsiteY23" fmla="*/ 905382 h 1154599"/>
                  <a:gd name="connsiteX24" fmla="*/ 1228507 w 7487769"/>
                  <a:gd name="connsiteY24" fmla="*/ 896369 h 1154599"/>
                  <a:gd name="connsiteX25" fmla="*/ 1256448 w 7487769"/>
                  <a:gd name="connsiteY25" fmla="*/ 885553 h 1154599"/>
                  <a:gd name="connsiteX26" fmla="*/ 1286643 w 7487769"/>
                  <a:gd name="connsiteY26" fmla="*/ 871132 h 1154599"/>
                  <a:gd name="connsiteX27" fmla="*/ 1306472 w 7487769"/>
                  <a:gd name="connsiteY27" fmla="*/ 861668 h 1154599"/>
                  <a:gd name="connsiteX28" fmla="*/ 1340272 w 7487769"/>
                  <a:gd name="connsiteY28" fmla="*/ 845895 h 1154599"/>
                  <a:gd name="connsiteX29" fmla="*/ 1356946 w 7487769"/>
                  <a:gd name="connsiteY29" fmla="*/ 838234 h 1154599"/>
                  <a:gd name="connsiteX30" fmla="*/ 1390746 w 7487769"/>
                  <a:gd name="connsiteY30" fmla="*/ 820658 h 1154599"/>
                  <a:gd name="connsiteX31" fmla="*/ 1406971 w 7487769"/>
                  <a:gd name="connsiteY31" fmla="*/ 812546 h 1154599"/>
                  <a:gd name="connsiteX32" fmla="*/ 1443474 w 7487769"/>
                  <a:gd name="connsiteY32" fmla="*/ 795871 h 1154599"/>
                  <a:gd name="connsiteX33" fmla="*/ 1457445 w 7487769"/>
                  <a:gd name="connsiteY33" fmla="*/ 789562 h 1154599"/>
                  <a:gd name="connsiteX34" fmla="*/ 1502060 w 7487769"/>
                  <a:gd name="connsiteY34" fmla="*/ 770634 h 1154599"/>
                  <a:gd name="connsiteX35" fmla="*/ 1507468 w 7487769"/>
                  <a:gd name="connsiteY35" fmla="*/ 767930 h 1154599"/>
                  <a:gd name="connsiteX36" fmla="*/ 1557942 w 7487769"/>
                  <a:gd name="connsiteY36" fmla="*/ 747650 h 1154599"/>
                  <a:gd name="connsiteX37" fmla="*/ 1563351 w 7487769"/>
                  <a:gd name="connsiteY37" fmla="*/ 745397 h 1154599"/>
                  <a:gd name="connsiteX38" fmla="*/ 1607966 w 7487769"/>
                  <a:gd name="connsiteY38" fmla="*/ 727821 h 1154599"/>
                  <a:gd name="connsiteX39" fmla="*/ 1625541 w 7487769"/>
                  <a:gd name="connsiteY39" fmla="*/ 720160 h 1154599"/>
                  <a:gd name="connsiteX40" fmla="*/ 1658440 w 7487769"/>
                  <a:gd name="connsiteY40" fmla="*/ 706189 h 1154599"/>
                  <a:gd name="connsiteX41" fmla="*/ 1678721 w 7487769"/>
                  <a:gd name="connsiteY41" fmla="*/ 695374 h 1154599"/>
                  <a:gd name="connsiteX42" fmla="*/ 1708465 w 7487769"/>
                  <a:gd name="connsiteY42" fmla="*/ 679150 h 1154599"/>
                  <a:gd name="connsiteX43" fmla="*/ 1722435 w 7487769"/>
                  <a:gd name="connsiteY43" fmla="*/ 670136 h 1154599"/>
                  <a:gd name="connsiteX44" fmla="*/ 1758939 w 7487769"/>
                  <a:gd name="connsiteY44" fmla="*/ 646702 h 1154599"/>
                  <a:gd name="connsiteX45" fmla="*/ 1761191 w 7487769"/>
                  <a:gd name="connsiteY45" fmla="*/ 644899 h 1154599"/>
                  <a:gd name="connsiteX46" fmla="*/ 1792738 w 7487769"/>
                  <a:gd name="connsiteY46" fmla="*/ 619662 h 1154599"/>
                  <a:gd name="connsiteX47" fmla="*/ 1808962 w 7487769"/>
                  <a:gd name="connsiteY47" fmla="*/ 607043 h 1154599"/>
                  <a:gd name="connsiteX48" fmla="*/ 1822482 w 7487769"/>
                  <a:gd name="connsiteY48" fmla="*/ 594875 h 1154599"/>
                  <a:gd name="connsiteX49" fmla="*/ 1850873 w 7487769"/>
                  <a:gd name="connsiteY49" fmla="*/ 569638 h 1154599"/>
                  <a:gd name="connsiteX50" fmla="*/ 1859436 w 7487769"/>
                  <a:gd name="connsiteY50" fmla="*/ 561977 h 1154599"/>
                  <a:gd name="connsiteX51" fmla="*/ 1877012 w 7487769"/>
                  <a:gd name="connsiteY51" fmla="*/ 544401 h 1154599"/>
                  <a:gd name="connsiteX52" fmla="*/ 1903150 w 7487769"/>
                  <a:gd name="connsiteY52" fmla="*/ 519164 h 1154599"/>
                  <a:gd name="connsiteX53" fmla="*/ 1909460 w 7487769"/>
                  <a:gd name="connsiteY53" fmla="*/ 512855 h 1154599"/>
                  <a:gd name="connsiteX54" fmla="*/ 1928387 w 7487769"/>
                  <a:gd name="connsiteY54" fmla="*/ 494378 h 1154599"/>
                  <a:gd name="connsiteX55" fmla="*/ 1955427 w 7487769"/>
                  <a:gd name="connsiteY55" fmla="*/ 469140 h 1154599"/>
                  <a:gd name="connsiteX56" fmla="*/ 1959934 w 7487769"/>
                  <a:gd name="connsiteY56" fmla="*/ 464634 h 1154599"/>
                  <a:gd name="connsiteX57" fmla="*/ 1982016 w 7487769"/>
                  <a:gd name="connsiteY57" fmla="*/ 443903 h 1154599"/>
                  <a:gd name="connsiteX58" fmla="*/ 2009957 w 7487769"/>
                  <a:gd name="connsiteY58" fmla="*/ 418666 h 1154599"/>
                  <a:gd name="connsiteX59" fmla="*/ 2009957 w 7487769"/>
                  <a:gd name="connsiteY59" fmla="*/ 418666 h 1154599"/>
                  <a:gd name="connsiteX60" fmla="*/ 2041504 w 7487769"/>
                  <a:gd name="connsiteY60" fmla="*/ 393880 h 1154599"/>
                  <a:gd name="connsiteX61" fmla="*/ 2060433 w 7487769"/>
                  <a:gd name="connsiteY61" fmla="*/ 379458 h 1154599"/>
                  <a:gd name="connsiteX62" fmla="*/ 2079360 w 7487769"/>
                  <a:gd name="connsiteY62" fmla="*/ 368643 h 1154599"/>
                  <a:gd name="connsiteX63" fmla="*/ 2110456 w 7487769"/>
                  <a:gd name="connsiteY63" fmla="*/ 350165 h 1154599"/>
                  <a:gd name="connsiteX64" fmla="*/ 2128032 w 7487769"/>
                  <a:gd name="connsiteY64" fmla="*/ 343405 h 1154599"/>
                  <a:gd name="connsiteX65" fmla="*/ 2160930 w 7487769"/>
                  <a:gd name="connsiteY65" fmla="*/ 330787 h 1154599"/>
                  <a:gd name="connsiteX66" fmla="*/ 2210954 w 7487769"/>
                  <a:gd name="connsiteY66" fmla="*/ 322675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2139 h 1154599"/>
                  <a:gd name="connsiteX69" fmla="*/ 2357869 w 7487769"/>
                  <a:gd name="connsiteY69" fmla="*/ 343405 h 1154599"/>
                  <a:gd name="connsiteX70" fmla="*/ 2361926 w 7487769"/>
                  <a:gd name="connsiteY70" fmla="*/ 344307 h 1154599"/>
                  <a:gd name="connsiteX71" fmla="*/ 2411949 w 7487769"/>
                  <a:gd name="connsiteY71" fmla="*/ 359629 h 1154599"/>
                  <a:gd name="connsiteX72" fmla="*/ 2437186 w 7487769"/>
                  <a:gd name="connsiteY72" fmla="*/ 368643 h 1154599"/>
                  <a:gd name="connsiteX73" fmla="*/ 2462423 w 7487769"/>
                  <a:gd name="connsiteY73" fmla="*/ 377205 h 1154599"/>
                  <a:gd name="connsiteX74" fmla="*/ 2507490 w 7487769"/>
                  <a:gd name="connsiteY74" fmla="*/ 393880 h 1154599"/>
                  <a:gd name="connsiteX75" fmla="*/ 2512448 w 7487769"/>
                  <a:gd name="connsiteY75" fmla="*/ 395682 h 1154599"/>
                  <a:gd name="connsiteX76" fmla="*/ 2562922 w 7487769"/>
                  <a:gd name="connsiteY76" fmla="*/ 415511 h 1154599"/>
                  <a:gd name="connsiteX77" fmla="*/ 2569682 w 7487769"/>
                  <a:gd name="connsiteY77" fmla="*/ 418666 h 1154599"/>
                  <a:gd name="connsiteX78" fmla="*/ 2612945 w 7487769"/>
                  <a:gd name="connsiteY78" fmla="*/ 437594 h 1154599"/>
                  <a:gd name="connsiteX79" fmla="*/ 2626466 w 7487769"/>
                  <a:gd name="connsiteY79" fmla="*/ 443903 h 1154599"/>
                  <a:gd name="connsiteX80" fmla="*/ 2663419 w 7487769"/>
                  <a:gd name="connsiteY80" fmla="*/ 461479 h 1154599"/>
                  <a:gd name="connsiteX81" fmla="*/ 2678292 w 7487769"/>
                  <a:gd name="connsiteY81" fmla="*/ 469140 h 1154599"/>
                  <a:gd name="connsiteX82" fmla="*/ 2713443 w 7487769"/>
                  <a:gd name="connsiteY82" fmla="*/ 488068 h 1154599"/>
                  <a:gd name="connsiteX83" fmla="*/ 2725161 w 7487769"/>
                  <a:gd name="connsiteY83" fmla="*/ 494378 h 1154599"/>
                  <a:gd name="connsiteX84" fmla="*/ 2763917 w 7487769"/>
                  <a:gd name="connsiteY84" fmla="*/ 514657 h 1154599"/>
                  <a:gd name="connsiteX85" fmla="*/ 2772480 w 7487769"/>
                  <a:gd name="connsiteY85" fmla="*/ 519164 h 1154599"/>
                  <a:gd name="connsiteX86" fmla="*/ 2813942 w 7487769"/>
                  <a:gd name="connsiteY86" fmla="*/ 541697 h 1154599"/>
                  <a:gd name="connsiteX87" fmla="*/ 2820250 w 7487769"/>
                  <a:gd name="connsiteY87" fmla="*/ 544401 h 1154599"/>
                  <a:gd name="connsiteX88" fmla="*/ 2864416 w 7487769"/>
                  <a:gd name="connsiteY88" fmla="*/ 565582 h 1154599"/>
                  <a:gd name="connsiteX89" fmla="*/ 2874330 w 7487769"/>
                  <a:gd name="connsiteY89" fmla="*/ 569638 h 1154599"/>
                  <a:gd name="connsiteX90" fmla="*/ 2914439 w 7487769"/>
                  <a:gd name="connsiteY90" fmla="*/ 586313 h 1154599"/>
                  <a:gd name="connsiteX91" fmla="*/ 2945986 w 7487769"/>
                  <a:gd name="connsiteY91" fmla="*/ 594875 h 1154599"/>
                  <a:gd name="connsiteX92" fmla="*/ 2964913 w 7487769"/>
                  <a:gd name="connsiteY92" fmla="*/ 599833 h 1154599"/>
                  <a:gd name="connsiteX93" fmla="*/ 3014937 w 7487769"/>
                  <a:gd name="connsiteY93" fmla="*/ 607043 h 1154599"/>
                  <a:gd name="connsiteX94" fmla="*/ 3065411 w 7487769"/>
                  <a:gd name="connsiteY94" fmla="*/ 607494 h 1154599"/>
                  <a:gd name="connsiteX95" fmla="*/ 3115885 w 7487769"/>
                  <a:gd name="connsiteY95" fmla="*/ 601185 h 1154599"/>
                  <a:gd name="connsiteX96" fmla="*/ 3144728 w 7487769"/>
                  <a:gd name="connsiteY96" fmla="*/ 594875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3694 h 1154599"/>
                  <a:gd name="connsiteX99" fmla="*/ 3228551 w 7487769"/>
                  <a:gd name="connsiteY99" fmla="*/ 569638 h 1154599"/>
                  <a:gd name="connsiteX100" fmla="*/ 3266407 w 7487769"/>
                  <a:gd name="connsiteY100" fmla="*/ 555668 h 1154599"/>
                  <a:gd name="connsiteX101" fmla="*/ 3298405 w 7487769"/>
                  <a:gd name="connsiteY101" fmla="*/ 544401 h 1154599"/>
                  <a:gd name="connsiteX102" fmla="*/ 3316881 w 7487769"/>
                  <a:gd name="connsiteY102" fmla="*/ 538092 h 1154599"/>
                  <a:gd name="connsiteX103" fmla="*/ 3366905 w 7487769"/>
                  <a:gd name="connsiteY103" fmla="*/ 522319 h 1154599"/>
                  <a:gd name="connsiteX104" fmla="*/ 3379072 w 7487769"/>
                  <a:gd name="connsiteY104" fmla="*/ 519164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6996 h 1154599"/>
                  <a:gd name="connsiteX108" fmla="*/ 3567900 w 7487769"/>
                  <a:gd name="connsiteY108" fmla="*/ 516009 h 1154599"/>
                  <a:gd name="connsiteX109" fmla="*/ 3578717 w 7487769"/>
                  <a:gd name="connsiteY109" fmla="*/ 519164 h 1154599"/>
                  <a:gd name="connsiteX110" fmla="*/ 3618374 w 7487769"/>
                  <a:gd name="connsiteY110" fmla="*/ 532233 h 1154599"/>
                  <a:gd name="connsiteX111" fmla="*/ 3645866 w 7487769"/>
                  <a:gd name="connsiteY111" fmla="*/ 544401 h 1154599"/>
                  <a:gd name="connsiteX112" fmla="*/ 3668399 w 7487769"/>
                  <a:gd name="connsiteY112" fmla="*/ 554766 h 1154599"/>
                  <a:gd name="connsiteX113" fmla="*/ 3696791 w 7487769"/>
                  <a:gd name="connsiteY113" fmla="*/ 569638 h 1154599"/>
                  <a:gd name="connsiteX114" fmla="*/ 3718873 w 7487769"/>
                  <a:gd name="connsiteY114" fmla="*/ 580454 h 1154599"/>
                  <a:gd name="connsiteX115" fmla="*/ 3746814 w 7487769"/>
                  <a:gd name="connsiteY115" fmla="*/ 594875 h 1154599"/>
                  <a:gd name="connsiteX116" fmla="*/ 3768896 w 7487769"/>
                  <a:gd name="connsiteY116" fmla="*/ 606593 h 1154599"/>
                  <a:gd name="connsiteX117" fmla="*/ 3795936 w 7487769"/>
                  <a:gd name="connsiteY117" fmla="*/ 619662 h 1154599"/>
                  <a:gd name="connsiteX118" fmla="*/ 3819371 w 7487769"/>
                  <a:gd name="connsiteY118" fmla="*/ 630478 h 1154599"/>
                  <a:gd name="connsiteX119" fmla="*/ 3856776 w 7487769"/>
                  <a:gd name="connsiteY119" fmla="*/ 644899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44656 w 7487769"/>
                  <a:gd name="connsiteY122" fmla="*/ 670136 h 1154599"/>
                  <a:gd name="connsiteX123" fmla="*/ 3969893 w 7487769"/>
                  <a:gd name="connsiteY123" fmla="*/ 675094 h 1154599"/>
                  <a:gd name="connsiteX124" fmla="*/ 4020367 w 7487769"/>
                  <a:gd name="connsiteY124" fmla="*/ 681853 h 1154599"/>
                  <a:gd name="connsiteX125" fmla="*/ 4070390 w 7487769"/>
                  <a:gd name="connsiteY125" fmla="*/ 686811 h 1154599"/>
                  <a:gd name="connsiteX126" fmla="*/ 4120865 w 7487769"/>
                  <a:gd name="connsiteY126" fmla="*/ 691768 h 1154599"/>
                  <a:gd name="connsiteX127" fmla="*/ 4144750 w 7487769"/>
                  <a:gd name="connsiteY127" fmla="*/ 695374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7992 h 1154599"/>
                  <a:gd name="connsiteX130" fmla="*/ 4271387 w 7487769"/>
                  <a:gd name="connsiteY130" fmla="*/ 719709 h 1154599"/>
                  <a:gd name="connsiteX131" fmla="*/ 4273188 w 7487769"/>
                  <a:gd name="connsiteY131" fmla="*/ 720160 h 1154599"/>
                  <a:gd name="connsiteX132" fmla="*/ 4321861 w 7487769"/>
                  <a:gd name="connsiteY132" fmla="*/ 731877 h 1154599"/>
                  <a:gd name="connsiteX133" fmla="*/ 4371884 w 7487769"/>
                  <a:gd name="connsiteY133" fmla="*/ 745397 h 1154599"/>
                  <a:gd name="connsiteX134" fmla="*/ 4373235 w 7487769"/>
                  <a:gd name="connsiteY134" fmla="*/ 745397 h 1154599"/>
                  <a:gd name="connsiteX135" fmla="*/ 4422358 w 7487769"/>
                  <a:gd name="connsiteY135" fmla="*/ 756664 h 1154599"/>
                  <a:gd name="connsiteX136" fmla="*/ 4472382 w 7487769"/>
                  <a:gd name="connsiteY136" fmla="*/ 768381 h 1154599"/>
                  <a:gd name="connsiteX137" fmla="*/ 4485901 w 7487769"/>
                  <a:gd name="connsiteY137" fmla="*/ 770634 h 1154599"/>
                  <a:gd name="connsiteX138" fmla="*/ 4522856 w 7487769"/>
                  <a:gd name="connsiteY138" fmla="*/ 77739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3618 h 1154599"/>
                  <a:gd name="connsiteX141" fmla="*/ 4641381 w 7487769"/>
                  <a:gd name="connsiteY141" fmla="*/ 795871 h 1154599"/>
                  <a:gd name="connsiteX142" fmla="*/ 4673377 w 7487769"/>
                  <a:gd name="connsiteY142" fmla="*/ 799026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93705 w 7487769"/>
                  <a:gd name="connsiteY145" fmla="*/ 795871 h 1154599"/>
                  <a:gd name="connsiteX146" fmla="*/ 4824350 w 7487769"/>
                  <a:gd name="connsiteY146" fmla="*/ 789111 h 1154599"/>
                  <a:gd name="connsiteX147" fmla="*/ 4868965 w 7487769"/>
                  <a:gd name="connsiteY147" fmla="*/ 770634 h 1154599"/>
                  <a:gd name="connsiteX148" fmla="*/ 4874374 w 7487769"/>
                  <a:gd name="connsiteY148" fmla="*/ 768381 h 1154599"/>
                  <a:gd name="connsiteX149" fmla="*/ 4910878 w 7487769"/>
                  <a:gd name="connsiteY149" fmla="*/ 745397 h 1154599"/>
                  <a:gd name="connsiteX150" fmla="*/ 4924848 w 7487769"/>
                  <a:gd name="connsiteY150" fmla="*/ 736384 h 1154599"/>
                  <a:gd name="connsiteX151" fmla="*/ 4942423 w 7487769"/>
                  <a:gd name="connsiteY151" fmla="*/ 720160 h 1154599"/>
                  <a:gd name="connsiteX152" fmla="*/ 4971716 w 7487769"/>
                  <a:gd name="connsiteY152" fmla="*/ 695374 h 1154599"/>
                  <a:gd name="connsiteX153" fmla="*/ 4974871 w 7487769"/>
                  <a:gd name="connsiteY153" fmla="*/ 692219 h 1154599"/>
                  <a:gd name="connsiteX154" fmla="*/ 4996504 w 7487769"/>
                  <a:gd name="connsiteY154" fmla="*/ 670136 h 1154599"/>
                  <a:gd name="connsiteX155" fmla="*/ 5020389 w 7487769"/>
                  <a:gd name="connsiteY155" fmla="*/ 644899 h 1154599"/>
                  <a:gd name="connsiteX156" fmla="*/ 5025345 w 7487769"/>
                  <a:gd name="connsiteY156" fmla="*/ 639942 h 1154599"/>
                  <a:gd name="connsiteX157" fmla="*/ 5042922 w 7487769"/>
                  <a:gd name="connsiteY157" fmla="*/ 619662 h 1154599"/>
                  <a:gd name="connsiteX158" fmla="*/ 5065455 w 7487769"/>
                  <a:gd name="connsiteY158" fmla="*/ 594875 h 1154599"/>
                  <a:gd name="connsiteX159" fmla="*/ 5075370 w 7487769"/>
                  <a:gd name="connsiteY159" fmla="*/ 582708 h 1154599"/>
                  <a:gd name="connsiteX160" fmla="*/ 5086636 w 7487769"/>
                  <a:gd name="connsiteY160" fmla="*/ 569638 h 1154599"/>
                  <a:gd name="connsiteX161" fmla="*/ 5108718 w 7487769"/>
                  <a:gd name="connsiteY161" fmla="*/ 544401 h 1154599"/>
                  <a:gd name="connsiteX162" fmla="*/ 5125844 w 7487769"/>
                  <a:gd name="connsiteY162" fmla="*/ 524121 h 1154599"/>
                  <a:gd name="connsiteX163" fmla="*/ 5129899 w 7487769"/>
                  <a:gd name="connsiteY163" fmla="*/ 519164 h 1154599"/>
                  <a:gd name="connsiteX164" fmla="*/ 5153785 w 7487769"/>
                  <a:gd name="connsiteY164" fmla="*/ 494378 h 1154599"/>
                  <a:gd name="connsiteX165" fmla="*/ 5175867 w 7487769"/>
                  <a:gd name="connsiteY165" fmla="*/ 470943 h 1154599"/>
                  <a:gd name="connsiteX166" fmla="*/ 5178121 w 7487769"/>
                  <a:gd name="connsiteY166" fmla="*/ 469140 h 1154599"/>
                  <a:gd name="connsiteX167" fmla="*/ 5205611 w 7487769"/>
                  <a:gd name="connsiteY167" fmla="*/ 443903 h 1154599"/>
                  <a:gd name="connsiteX168" fmla="*/ 5226342 w 7487769"/>
                  <a:gd name="connsiteY168" fmla="*/ 425426 h 1154599"/>
                  <a:gd name="connsiteX169" fmla="*/ 5235806 w 7487769"/>
                  <a:gd name="connsiteY169" fmla="*/ 418666 h 1154599"/>
                  <a:gd name="connsiteX170" fmla="*/ 5273661 w 7487769"/>
                  <a:gd name="connsiteY170" fmla="*/ 393880 h 1154599"/>
                  <a:gd name="connsiteX171" fmla="*/ 5276365 w 7487769"/>
                  <a:gd name="connsiteY171" fmla="*/ 392077 h 1154599"/>
                  <a:gd name="connsiteX172" fmla="*/ 5326839 w 7487769"/>
                  <a:gd name="connsiteY172" fmla="*/ 372248 h 1154599"/>
                  <a:gd name="connsiteX173" fmla="*/ 5361991 w 7487769"/>
                  <a:gd name="connsiteY173" fmla="*/ 368643 h 1154599"/>
                  <a:gd name="connsiteX174" fmla="*/ 5376863 w 7487769"/>
                  <a:gd name="connsiteY174" fmla="*/ 366840 h 1154599"/>
                  <a:gd name="connsiteX175" fmla="*/ 5385876 w 7487769"/>
                  <a:gd name="connsiteY175" fmla="*/ 368643 h 1154599"/>
                  <a:gd name="connsiteX176" fmla="*/ 5427337 w 7487769"/>
                  <a:gd name="connsiteY176" fmla="*/ 375402 h 1154599"/>
                  <a:gd name="connsiteX177" fmla="*/ 5476911 w 7487769"/>
                  <a:gd name="connsiteY177" fmla="*/ 393880 h 1154599"/>
                  <a:gd name="connsiteX178" fmla="*/ 5477360 w 7487769"/>
                  <a:gd name="connsiteY178" fmla="*/ 393880 h 1154599"/>
                  <a:gd name="connsiteX179" fmla="*/ 5517470 w 7487769"/>
                  <a:gd name="connsiteY179" fmla="*/ 418666 h 1154599"/>
                  <a:gd name="connsiteX180" fmla="*/ 5527836 w 7487769"/>
                  <a:gd name="connsiteY180" fmla="*/ 424976 h 1154599"/>
                  <a:gd name="connsiteX181" fmla="*/ 5553523 w 7487769"/>
                  <a:gd name="connsiteY181" fmla="*/ 443903 h 1154599"/>
                  <a:gd name="connsiteX182" fmla="*/ 5577859 w 7487769"/>
                  <a:gd name="connsiteY182" fmla="*/ 462380 h 1154599"/>
                  <a:gd name="connsiteX183" fmla="*/ 5585970 w 7487769"/>
                  <a:gd name="connsiteY183" fmla="*/ 469140 h 1154599"/>
                  <a:gd name="connsiteX184" fmla="*/ 5615714 w 7487769"/>
                  <a:gd name="connsiteY184" fmla="*/ 494378 h 1154599"/>
                  <a:gd name="connsiteX185" fmla="*/ 5628333 w 7487769"/>
                  <a:gd name="connsiteY185" fmla="*/ 504743 h 1154599"/>
                  <a:gd name="connsiteX186" fmla="*/ 5644558 w 7487769"/>
                  <a:gd name="connsiteY186" fmla="*/ 519164 h 1154599"/>
                  <a:gd name="connsiteX187" fmla="*/ 5672498 w 7487769"/>
                  <a:gd name="connsiteY187" fmla="*/ 544401 h 1154599"/>
                  <a:gd name="connsiteX188" fmla="*/ 5678357 w 7487769"/>
                  <a:gd name="connsiteY188" fmla="*/ 549809 h 1154599"/>
                  <a:gd name="connsiteX189" fmla="*/ 5699988 w 7487769"/>
                  <a:gd name="connsiteY189" fmla="*/ 569638 h 1154599"/>
                  <a:gd name="connsiteX190" fmla="*/ 5728380 w 7487769"/>
                  <a:gd name="connsiteY190" fmla="*/ 594875 h 1154599"/>
                  <a:gd name="connsiteX191" fmla="*/ 5728831 w 7487769"/>
                  <a:gd name="connsiteY191" fmla="*/ 595326 h 1154599"/>
                  <a:gd name="connsiteX192" fmla="*/ 5757223 w 7487769"/>
                  <a:gd name="connsiteY192" fmla="*/ 619662 h 1154599"/>
                  <a:gd name="connsiteX193" fmla="*/ 5778854 w 7487769"/>
                  <a:gd name="connsiteY193" fmla="*/ 639041 h 1154599"/>
                  <a:gd name="connsiteX194" fmla="*/ 5786967 w 7487769"/>
                  <a:gd name="connsiteY194" fmla="*/ 644899 h 1154599"/>
                  <a:gd name="connsiteX195" fmla="*/ 5820767 w 7487769"/>
                  <a:gd name="connsiteY195" fmla="*/ 670136 h 1154599"/>
                  <a:gd name="connsiteX196" fmla="*/ 5829328 w 7487769"/>
                  <a:gd name="connsiteY196" fmla="*/ 676896 h 1154599"/>
                  <a:gd name="connsiteX197" fmla="*/ 5856820 w 7487769"/>
                  <a:gd name="connsiteY197" fmla="*/ 695374 h 1154599"/>
                  <a:gd name="connsiteX198" fmla="*/ 5879353 w 7487769"/>
                  <a:gd name="connsiteY198" fmla="*/ 709344 h 1154599"/>
                  <a:gd name="connsiteX199" fmla="*/ 5901886 w 7487769"/>
                  <a:gd name="connsiteY199" fmla="*/ 720160 h 1154599"/>
                  <a:gd name="connsiteX200" fmla="*/ 5929827 w 7487769"/>
                  <a:gd name="connsiteY200" fmla="*/ 733680 h 1154599"/>
                  <a:gd name="connsiteX201" fmla="*/ 5967682 w 7487769"/>
                  <a:gd name="connsiteY201" fmla="*/ 745397 h 1154599"/>
                  <a:gd name="connsiteX202" fmla="*/ 5979851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6213 h 1154599"/>
                  <a:gd name="connsiteX205" fmla="*/ 6130822 w 7487769"/>
                  <a:gd name="connsiteY205" fmla="*/ 749002 h 1154599"/>
                  <a:gd name="connsiteX206" fmla="*/ 6144343 w 7487769"/>
                  <a:gd name="connsiteY206" fmla="*/ 745397 h 1154599"/>
                  <a:gd name="connsiteX207" fmla="*/ 6180847 w 7487769"/>
                  <a:gd name="connsiteY207" fmla="*/ 736834 h 1154599"/>
                  <a:gd name="connsiteX208" fmla="*/ 6229068 w 7487769"/>
                  <a:gd name="connsiteY208" fmla="*/ 720160 h 1154599"/>
                  <a:gd name="connsiteX209" fmla="*/ 6231321 w 7487769"/>
                  <a:gd name="connsiteY209" fmla="*/ 719709 h 1154599"/>
                  <a:gd name="connsiteX210" fmla="*/ 6281344 w 7487769"/>
                  <a:gd name="connsiteY210" fmla="*/ 702133 h 1154599"/>
                  <a:gd name="connsiteX211" fmla="*/ 6298469 w 7487769"/>
                  <a:gd name="connsiteY211" fmla="*/ 695374 h 1154599"/>
                  <a:gd name="connsiteX212" fmla="*/ 6331819 w 7487769"/>
                  <a:gd name="connsiteY212" fmla="*/ 681403 h 1154599"/>
                  <a:gd name="connsiteX213" fmla="*/ 6355704 w 7487769"/>
                  <a:gd name="connsiteY213" fmla="*/ 670136 h 1154599"/>
                  <a:gd name="connsiteX214" fmla="*/ 6381842 w 7487769"/>
                  <a:gd name="connsiteY214" fmla="*/ 658870 h 1154599"/>
                  <a:gd name="connsiteX215" fmla="*/ 6411586 w 7487769"/>
                  <a:gd name="connsiteY215" fmla="*/ 644899 h 1154599"/>
                  <a:gd name="connsiteX216" fmla="*/ 6432316 w 7487769"/>
                  <a:gd name="connsiteY216" fmla="*/ 634985 h 1154599"/>
                  <a:gd name="connsiteX217" fmla="*/ 6463412 w 7487769"/>
                  <a:gd name="connsiteY217" fmla="*/ 619662 h 1154599"/>
                  <a:gd name="connsiteX218" fmla="*/ 6482340 w 7487769"/>
                  <a:gd name="connsiteY218" fmla="*/ 610198 h 1154599"/>
                  <a:gd name="connsiteX219" fmla="*/ 6515238 w 7487769"/>
                  <a:gd name="connsiteY219" fmla="*/ 594875 h 1154599"/>
                  <a:gd name="connsiteX220" fmla="*/ 6532814 w 7487769"/>
                  <a:gd name="connsiteY220" fmla="*/ 586313 h 1154599"/>
                  <a:gd name="connsiteX221" fmla="*/ 6571121 w 7487769"/>
                  <a:gd name="connsiteY221" fmla="*/ 569638 h 1154599"/>
                  <a:gd name="connsiteX222" fmla="*/ 6582837 w 7487769"/>
                  <a:gd name="connsiteY222" fmla="*/ 564230 h 1154599"/>
                  <a:gd name="connsiteX223" fmla="*/ 6633313 w 7487769"/>
                  <a:gd name="connsiteY223" fmla="*/ 548007 h 1154599"/>
                  <a:gd name="connsiteX224" fmla="*/ 6656747 w 7487769"/>
                  <a:gd name="connsiteY224" fmla="*/ 544401 h 1154599"/>
                  <a:gd name="connsiteX225" fmla="*/ 6683336 w 7487769"/>
                  <a:gd name="connsiteY225" fmla="*/ 540345 h 1154599"/>
                  <a:gd name="connsiteX226" fmla="*/ 6718939 w 7487769"/>
                  <a:gd name="connsiteY226" fmla="*/ 544401 h 1154599"/>
                  <a:gd name="connsiteX227" fmla="*/ 6733810 w 7487769"/>
                  <a:gd name="connsiteY227" fmla="*/ 546204 h 1154599"/>
                  <a:gd name="connsiteX228" fmla="*/ 6783834 w 7487769"/>
                  <a:gd name="connsiteY228" fmla="*/ 567836 h 1154599"/>
                  <a:gd name="connsiteX229" fmla="*/ 6786538 w 7487769"/>
                  <a:gd name="connsiteY229" fmla="*/ 569638 h 1154599"/>
                  <a:gd name="connsiteX230" fmla="*/ 6819436 w 7487769"/>
                  <a:gd name="connsiteY230" fmla="*/ 594875 h 1154599"/>
                  <a:gd name="connsiteX231" fmla="*/ 6834308 w 7487769"/>
                  <a:gd name="connsiteY231" fmla="*/ 606142 h 1154599"/>
                  <a:gd name="connsiteX232" fmla="*/ 6846476 w 7487769"/>
                  <a:gd name="connsiteY232" fmla="*/ 619662 h 1154599"/>
                  <a:gd name="connsiteX233" fmla="*/ 6869009 w 7487769"/>
                  <a:gd name="connsiteY233" fmla="*/ 644899 h 1154599"/>
                  <a:gd name="connsiteX234" fmla="*/ 6884331 w 7487769"/>
                  <a:gd name="connsiteY234" fmla="*/ 662926 h 1154599"/>
                  <a:gd name="connsiteX235" fmla="*/ 6889739 w 7487769"/>
                  <a:gd name="connsiteY235" fmla="*/ 670136 h 1154599"/>
                  <a:gd name="connsiteX236" fmla="*/ 6908216 w 7487769"/>
                  <a:gd name="connsiteY236" fmla="*/ 695374 h 1154599"/>
                  <a:gd name="connsiteX237" fmla="*/ 6926244 w 7487769"/>
                  <a:gd name="connsiteY237" fmla="*/ 720160 h 1154599"/>
                  <a:gd name="connsiteX238" fmla="*/ 6934805 w 7487769"/>
                  <a:gd name="connsiteY238" fmla="*/ 732328 h 1154599"/>
                  <a:gd name="connsiteX239" fmla="*/ 6942918 w 7487769"/>
                  <a:gd name="connsiteY239" fmla="*/ 745397 h 1154599"/>
                  <a:gd name="connsiteX240" fmla="*/ 6958692 w 7487769"/>
                  <a:gd name="connsiteY240" fmla="*/ 770634 h 1154599"/>
                  <a:gd name="connsiteX241" fmla="*/ 6974915 w 7487769"/>
                  <a:gd name="connsiteY241" fmla="*/ 795871 h 1154599"/>
                  <a:gd name="connsiteX242" fmla="*/ 6984830 w 7487769"/>
                  <a:gd name="connsiteY242" fmla="*/ 812095 h 1154599"/>
                  <a:gd name="connsiteX243" fmla="*/ 6990237 w 7487769"/>
                  <a:gd name="connsiteY243" fmla="*/ 820658 h 1154599"/>
                  <a:gd name="connsiteX244" fmla="*/ 7005560 w 7487769"/>
                  <a:gd name="connsiteY244" fmla="*/ 845895 h 1154599"/>
                  <a:gd name="connsiteX245" fmla="*/ 7021333 w 7487769"/>
                  <a:gd name="connsiteY245" fmla="*/ 871132 h 1154599"/>
                  <a:gd name="connsiteX246" fmla="*/ 7035304 w 7487769"/>
                  <a:gd name="connsiteY246" fmla="*/ 894116 h 1154599"/>
                  <a:gd name="connsiteX247" fmla="*/ 7036656 w 7487769"/>
                  <a:gd name="connsiteY247" fmla="*/ 896369 h 1154599"/>
                  <a:gd name="connsiteX248" fmla="*/ 7053330 w 7487769"/>
                  <a:gd name="connsiteY248" fmla="*/ 921156 h 1154599"/>
                  <a:gd name="connsiteX249" fmla="*/ 7069103 w 7487769"/>
                  <a:gd name="connsiteY249" fmla="*/ 946393 h 1154599"/>
                  <a:gd name="connsiteX250" fmla="*/ 7085328 w 7487769"/>
                  <a:gd name="connsiteY250" fmla="*/ 971630 h 1154599"/>
                  <a:gd name="connsiteX251" fmla="*/ 7085778 w 7487769"/>
                  <a:gd name="connsiteY251" fmla="*/ 971630 h 1154599"/>
                  <a:gd name="connsiteX252" fmla="*/ 7104706 w 7487769"/>
                  <a:gd name="connsiteY252" fmla="*/ 996867 h 1154599"/>
                  <a:gd name="connsiteX253" fmla="*/ 7123633 w 7487769"/>
                  <a:gd name="connsiteY253" fmla="*/ 1021654 h 1154599"/>
                  <a:gd name="connsiteX254" fmla="*/ 7135802 w 7487769"/>
                  <a:gd name="connsiteY254" fmla="*/ 1037427 h 1154599"/>
                  <a:gd name="connsiteX255" fmla="*/ 7145266 w 7487769"/>
                  <a:gd name="connsiteY255" fmla="*/ 1046891 h 1154599"/>
                  <a:gd name="connsiteX256" fmla="*/ 7170503 w 7487769"/>
                  <a:gd name="connsiteY256" fmla="*/ 1072128 h 1154599"/>
                  <a:gd name="connsiteX257" fmla="*/ 7186276 w 7487769"/>
                  <a:gd name="connsiteY257" fmla="*/ 1087450 h 1154599"/>
                  <a:gd name="connsiteX258" fmla="*/ 7201599 w 7487769"/>
                  <a:gd name="connsiteY258" fmla="*/ 1097365 h 1154599"/>
                  <a:gd name="connsiteX259" fmla="*/ 7236299 w 7487769"/>
                  <a:gd name="connsiteY259" fmla="*/ 1117645 h 1154599"/>
                  <a:gd name="connsiteX260" fmla="*/ 7257480 w 7487769"/>
                  <a:gd name="connsiteY260" fmla="*/ 1122152 h 1154599"/>
                  <a:gd name="connsiteX261" fmla="*/ 7286775 w 7487769"/>
                  <a:gd name="connsiteY261" fmla="*/ 1128911 h 1154599"/>
                  <a:gd name="connsiteX262" fmla="*/ 7336797 w 7487769"/>
                  <a:gd name="connsiteY262" fmla="*/ 1122602 h 1154599"/>
                  <a:gd name="connsiteX263" fmla="*/ 7337249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95383 w 7487769"/>
                  <a:gd name="connsiteY265" fmla="*/ 1097365 h 1154599"/>
                  <a:gd name="connsiteX266" fmla="*/ 7436845 w 7487769"/>
                  <a:gd name="connsiteY266" fmla="*/ 1072128 h 1154599"/>
                  <a:gd name="connsiteX267" fmla="*/ 7437296 w 7487769"/>
                  <a:gd name="connsiteY267" fmla="*/ 1071677 h 1154599"/>
                  <a:gd name="connsiteX268" fmla="*/ 7473348 w 7487769"/>
                  <a:gd name="connsiteY268" fmla="*/ 1046891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1654 h 1154599"/>
                  <a:gd name="connsiteX271" fmla="*/ 7487770 w 7487769"/>
                  <a:gd name="connsiteY271" fmla="*/ 996867 h 1154599"/>
                  <a:gd name="connsiteX272" fmla="*/ 7487770 w 7487769"/>
                  <a:gd name="connsiteY272" fmla="*/ 971630 h 1154599"/>
                  <a:gd name="connsiteX273" fmla="*/ 7487770 w 7487769"/>
                  <a:gd name="connsiteY273" fmla="*/ 946393 h 1154599"/>
                  <a:gd name="connsiteX274" fmla="*/ 7487770 w 7487769"/>
                  <a:gd name="connsiteY274" fmla="*/ 921156 h 1154599"/>
                  <a:gd name="connsiteX275" fmla="*/ 7487770 w 7487769"/>
                  <a:gd name="connsiteY275" fmla="*/ 896369 h 1154599"/>
                  <a:gd name="connsiteX276" fmla="*/ 7487770 w 7487769"/>
                  <a:gd name="connsiteY276" fmla="*/ 871132 h 1154599"/>
                  <a:gd name="connsiteX277" fmla="*/ 7487770 w 7487769"/>
                  <a:gd name="connsiteY277" fmla="*/ 845895 h 1154599"/>
                  <a:gd name="connsiteX278" fmla="*/ 7487770 w 7487769"/>
                  <a:gd name="connsiteY278" fmla="*/ 820658 h 1154599"/>
                  <a:gd name="connsiteX279" fmla="*/ 7487770 w 7487769"/>
                  <a:gd name="connsiteY279" fmla="*/ 795871 h 1154599"/>
                  <a:gd name="connsiteX280" fmla="*/ 7487770 w 7487769"/>
                  <a:gd name="connsiteY280" fmla="*/ 770634 h 1154599"/>
                  <a:gd name="connsiteX281" fmla="*/ 7487770 w 7487769"/>
                  <a:gd name="connsiteY281" fmla="*/ 745397 h 1154599"/>
                  <a:gd name="connsiteX282" fmla="*/ 7487770 w 7487769"/>
                  <a:gd name="connsiteY282" fmla="*/ 720160 h 1154599"/>
                  <a:gd name="connsiteX283" fmla="*/ 7487770 w 7487769"/>
                  <a:gd name="connsiteY283" fmla="*/ 714301 h 1154599"/>
                  <a:gd name="connsiteX284" fmla="*/ 7478756 w 7487769"/>
                  <a:gd name="connsiteY284" fmla="*/ 720160 h 1154599"/>
                  <a:gd name="connsiteX285" fmla="*/ 7443155 w 7487769"/>
                  <a:gd name="connsiteY285" fmla="*/ 745397 h 1154599"/>
                  <a:gd name="connsiteX286" fmla="*/ 7437296 w 7487769"/>
                  <a:gd name="connsiteY286" fmla="*/ 749904 h 1154599"/>
                  <a:gd name="connsiteX287" fmla="*/ 7400792 w 7487769"/>
                  <a:gd name="connsiteY287" fmla="*/ 770634 h 1154599"/>
                  <a:gd name="connsiteX288" fmla="*/ 7387272 w 7487769"/>
                  <a:gd name="connsiteY288" fmla="*/ 779197 h 1154599"/>
                  <a:gd name="connsiteX289" fmla="*/ 7345360 w 7487769"/>
                  <a:gd name="connsiteY289" fmla="*/ 795871 h 1154599"/>
                  <a:gd name="connsiteX290" fmla="*/ 7336797 w 7487769"/>
                  <a:gd name="connsiteY290" fmla="*/ 799026 h 1154599"/>
                  <a:gd name="connsiteX291" fmla="*/ 7286775 w 7487769"/>
                  <a:gd name="connsiteY291" fmla="*/ 806687 h 1154599"/>
                  <a:gd name="connsiteX292" fmla="*/ 7236750 w 7487769"/>
                  <a:gd name="connsiteY292" fmla="*/ 795871 h 1154599"/>
                  <a:gd name="connsiteX293" fmla="*/ 7236299 w 7487769"/>
                  <a:gd name="connsiteY293" fmla="*/ 795421 h 1154599"/>
                  <a:gd name="connsiteX294" fmla="*/ 7196642 w 7487769"/>
                  <a:gd name="connsiteY294" fmla="*/ 770634 h 1154599"/>
                  <a:gd name="connsiteX295" fmla="*/ 7186276 w 7487769"/>
                  <a:gd name="connsiteY295" fmla="*/ 764325 h 1154599"/>
                  <a:gd name="connsiteX296" fmla="*/ 7166898 w 7487769"/>
                  <a:gd name="connsiteY296" fmla="*/ 745397 h 1154599"/>
                  <a:gd name="connsiteX297" fmla="*/ 7141210 w 7487769"/>
                  <a:gd name="connsiteY297" fmla="*/ 720160 h 1154599"/>
                  <a:gd name="connsiteX298" fmla="*/ 7135802 w 7487769"/>
                  <a:gd name="connsiteY298" fmla="*/ 715203 h 1154599"/>
                  <a:gd name="connsiteX299" fmla="*/ 7120929 w 7487769"/>
                  <a:gd name="connsiteY299" fmla="*/ 695374 h 1154599"/>
                  <a:gd name="connsiteX300" fmla="*/ 7101100 w 7487769"/>
                  <a:gd name="connsiteY300" fmla="*/ 670136 h 1154599"/>
                  <a:gd name="connsiteX301" fmla="*/ 7085328 w 7487769"/>
                  <a:gd name="connsiteY301" fmla="*/ 649856 h 1154599"/>
                  <a:gd name="connsiteX302" fmla="*/ 7082624 w 7487769"/>
                  <a:gd name="connsiteY302" fmla="*/ 644899 h 1154599"/>
                  <a:gd name="connsiteX303" fmla="*/ 7066851 w 7487769"/>
                  <a:gd name="connsiteY303" fmla="*/ 619662 h 1154599"/>
                  <a:gd name="connsiteX304" fmla="*/ 7050176 w 7487769"/>
                  <a:gd name="connsiteY304" fmla="*/ 594875 h 1154599"/>
                  <a:gd name="connsiteX305" fmla="*/ 7035304 w 7487769"/>
                  <a:gd name="connsiteY305" fmla="*/ 570990 h 1154599"/>
                  <a:gd name="connsiteX306" fmla="*/ 7034403 w 7487769"/>
                  <a:gd name="connsiteY306" fmla="*/ 569638 h 1154599"/>
                  <a:gd name="connsiteX307" fmla="*/ 7019080 w 7487769"/>
                  <a:gd name="connsiteY307" fmla="*/ 544401 h 1154599"/>
                  <a:gd name="connsiteX308" fmla="*/ 7003307 w 7487769"/>
                  <a:gd name="connsiteY308" fmla="*/ 519164 h 1154599"/>
                  <a:gd name="connsiteX309" fmla="*/ 6987985 w 7487769"/>
                  <a:gd name="connsiteY309" fmla="*/ 494378 h 1154599"/>
                  <a:gd name="connsiteX310" fmla="*/ 6984830 w 7487769"/>
                  <a:gd name="connsiteY310" fmla="*/ 489420 h 1154599"/>
                  <a:gd name="connsiteX311" fmla="*/ 6972211 w 7487769"/>
                  <a:gd name="connsiteY311" fmla="*/ 469140 h 1154599"/>
                  <a:gd name="connsiteX312" fmla="*/ 6956438 w 7487769"/>
                  <a:gd name="connsiteY312" fmla="*/ 443903 h 1154599"/>
                  <a:gd name="connsiteX313" fmla="*/ 6940214 w 7487769"/>
                  <a:gd name="connsiteY313" fmla="*/ 418666 h 1154599"/>
                  <a:gd name="connsiteX314" fmla="*/ 6934805 w 7487769"/>
                  <a:gd name="connsiteY314" fmla="*/ 410104 h 1154599"/>
                  <a:gd name="connsiteX315" fmla="*/ 6923539 w 7487769"/>
                  <a:gd name="connsiteY315" fmla="*/ 393880 h 1154599"/>
                  <a:gd name="connsiteX316" fmla="*/ 6905063 w 7487769"/>
                  <a:gd name="connsiteY316" fmla="*/ 368643 h 1154599"/>
                  <a:gd name="connsiteX317" fmla="*/ 6887035 w 7487769"/>
                  <a:gd name="connsiteY317" fmla="*/ 343405 h 1154599"/>
                  <a:gd name="connsiteX318" fmla="*/ 6884331 w 7487769"/>
                  <a:gd name="connsiteY318" fmla="*/ 339800 h 1154599"/>
                  <a:gd name="connsiteX319" fmla="*/ 6865404 w 7487769"/>
                  <a:gd name="connsiteY319" fmla="*/ 318168 h 1154599"/>
                  <a:gd name="connsiteX320" fmla="*/ 6842420 w 7487769"/>
                  <a:gd name="connsiteY320" fmla="*/ 293382 h 1154599"/>
                  <a:gd name="connsiteX321" fmla="*/ 6834308 w 7487769"/>
                  <a:gd name="connsiteY321" fmla="*/ 283918 h 1154599"/>
                  <a:gd name="connsiteX322" fmla="*/ 6814028 w 7487769"/>
                  <a:gd name="connsiteY322" fmla="*/ 268145 h 1154599"/>
                  <a:gd name="connsiteX323" fmla="*/ 6783834 w 7487769"/>
                  <a:gd name="connsiteY323" fmla="*/ 244710 h 1154599"/>
                  <a:gd name="connsiteX324" fmla="*/ 6779778 w 7487769"/>
                  <a:gd name="connsiteY324" fmla="*/ 242907 h 1154599"/>
                  <a:gd name="connsiteX325" fmla="*/ 6733810 w 7487769"/>
                  <a:gd name="connsiteY325" fmla="*/ 223980 h 1154599"/>
                  <a:gd name="connsiteX326" fmla="*/ 6683336 w 7487769"/>
                  <a:gd name="connsiteY326" fmla="*/ 218572 h 1154599"/>
                  <a:gd name="connsiteX327" fmla="*/ 6633313 w 7487769"/>
                  <a:gd name="connsiteY327" fmla="*/ 225332 h 1154599"/>
                  <a:gd name="connsiteX328" fmla="*/ 6582837 w 7487769"/>
                  <a:gd name="connsiteY328" fmla="*/ 242457 h 1154599"/>
                  <a:gd name="connsiteX329" fmla="*/ 6581485 w 7487769"/>
                  <a:gd name="connsiteY329" fmla="*/ 242907 h 1154599"/>
                  <a:gd name="connsiteX330" fmla="*/ 6532814 w 7487769"/>
                  <a:gd name="connsiteY330" fmla="*/ 264089 h 1154599"/>
                  <a:gd name="connsiteX331" fmla="*/ 6523801 w 7487769"/>
                  <a:gd name="connsiteY331" fmla="*/ 268145 h 1154599"/>
                  <a:gd name="connsiteX332" fmla="*/ 6482340 w 7487769"/>
                  <a:gd name="connsiteY332" fmla="*/ 287974 h 1154599"/>
                  <a:gd name="connsiteX333" fmla="*/ 6472426 w 7487769"/>
                  <a:gd name="connsiteY333" fmla="*/ 293382 h 1154599"/>
                  <a:gd name="connsiteX334" fmla="*/ 6432316 w 7487769"/>
                  <a:gd name="connsiteY334" fmla="*/ 312310 h 1154599"/>
                  <a:gd name="connsiteX335" fmla="*/ 6419697 w 7487769"/>
                  <a:gd name="connsiteY335" fmla="*/ 318168 h 1154599"/>
                  <a:gd name="connsiteX336" fmla="*/ 6381842 w 7487769"/>
                  <a:gd name="connsiteY336" fmla="*/ 336645 h 1154599"/>
                  <a:gd name="connsiteX337" fmla="*/ 6366971 w 7487769"/>
                  <a:gd name="connsiteY337" fmla="*/ 343405 h 1154599"/>
                  <a:gd name="connsiteX338" fmla="*/ 6331819 w 7487769"/>
                  <a:gd name="connsiteY338" fmla="*/ 359179 h 1154599"/>
                  <a:gd name="connsiteX339" fmla="*/ 6308835 w 7487769"/>
                  <a:gd name="connsiteY339" fmla="*/ 368643 h 1154599"/>
                  <a:gd name="connsiteX340" fmla="*/ 6281344 w 7487769"/>
                  <a:gd name="connsiteY340" fmla="*/ 379909 h 1154599"/>
                  <a:gd name="connsiteX341" fmla="*/ 6244840 w 7487769"/>
                  <a:gd name="connsiteY341" fmla="*/ 393880 h 1154599"/>
                  <a:gd name="connsiteX342" fmla="*/ 6231321 w 7487769"/>
                  <a:gd name="connsiteY342" fmla="*/ 398837 h 1154599"/>
                  <a:gd name="connsiteX343" fmla="*/ 6180847 w 7487769"/>
                  <a:gd name="connsiteY343" fmla="*/ 414610 h 1154599"/>
                  <a:gd name="connsiteX344" fmla="*/ 6164622 w 7487769"/>
                  <a:gd name="connsiteY344" fmla="*/ 418666 h 1154599"/>
                  <a:gd name="connsiteX345" fmla="*/ 6130822 w 7487769"/>
                  <a:gd name="connsiteY345" fmla="*/ 427229 h 1154599"/>
                  <a:gd name="connsiteX346" fmla="*/ 6080348 w 7487769"/>
                  <a:gd name="connsiteY346" fmla="*/ 433989 h 1154599"/>
                  <a:gd name="connsiteX347" fmla="*/ 6030325 w 7487769"/>
                  <a:gd name="connsiteY347" fmla="*/ 434439 h 1154599"/>
                  <a:gd name="connsiteX348" fmla="*/ 5979851 w 7487769"/>
                  <a:gd name="connsiteY348" fmla="*/ 427229 h 1154599"/>
                  <a:gd name="connsiteX349" fmla="*/ 5952360 w 7487769"/>
                  <a:gd name="connsiteY349" fmla="*/ 418666 h 1154599"/>
                  <a:gd name="connsiteX350" fmla="*/ 5929827 w 7487769"/>
                  <a:gd name="connsiteY350" fmla="*/ 411906 h 1154599"/>
                  <a:gd name="connsiteX351" fmla="*/ 5892422 w 7487769"/>
                  <a:gd name="connsiteY351" fmla="*/ 393880 h 1154599"/>
                  <a:gd name="connsiteX352" fmla="*/ 5879353 w 7487769"/>
                  <a:gd name="connsiteY352" fmla="*/ 387570 h 1154599"/>
                  <a:gd name="connsiteX353" fmla="*/ 5850961 w 7487769"/>
                  <a:gd name="connsiteY353" fmla="*/ 368643 h 1154599"/>
                  <a:gd name="connsiteX354" fmla="*/ 5829328 w 7487769"/>
                  <a:gd name="connsiteY354" fmla="*/ 354672 h 1154599"/>
                  <a:gd name="connsiteX355" fmla="*/ 5814457 w 7487769"/>
                  <a:gd name="connsiteY355" fmla="*/ 343405 h 1154599"/>
                  <a:gd name="connsiteX356" fmla="*/ 5782009 w 7487769"/>
                  <a:gd name="connsiteY356" fmla="*/ 318168 h 1154599"/>
                  <a:gd name="connsiteX357" fmla="*/ 5778854 w 7487769"/>
                  <a:gd name="connsiteY357" fmla="*/ 315915 h 1154599"/>
                  <a:gd name="connsiteX358" fmla="*/ 5751814 w 7487769"/>
                  <a:gd name="connsiteY358" fmla="*/ 293382 h 1154599"/>
                  <a:gd name="connsiteX359" fmla="*/ 5728831 w 7487769"/>
                  <a:gd name="connsiteY359" fmla="*/ 272651 h 1154599"/>
                  <a:gd name="connsiteX360" fmla="*/ 5723424 w 7487769"/>
                  <a:gd name="connsiteY360" fmla="*/ 268145 h 1154599"/>
                  <a:gd name="connsiteX361" fmla="*/ 5695481 w 7487769"/>
                  <a:gd name="connsiteY361" fmla="*/ 242907 h 1154599"/>
                  <a:gd name="connsiteX362" fmla="*/ 5678357 w 7487769"/>
                  <a:gd name="connsiteY362" fmla="*/ 227585 h 1154599"/>
                  <a:gd name="connsiteX363" fmla="*/ 5667540 w 7487769"/>
                  <a:gd name="connsiteY363" fmla="*/ 217670 h 1154599"/>
                  <a:gd name="connsiteX364" fmla="*/ 5640051 w 7487769"/>
                  <a:gd name="connsiteY364" fmla="*/ 192884 h 1154599"/>
                  <a:gd name="connsiteX365" fmla="*/ 5628333 w 7487769"/>
                  <a:gd name="connsiteY365" fmla="*/ 182068 h 1154599"/>
                  <a:gd name="connsiteX366" fmla="*/ 5611208 w 7487769"/>
                  <a:gd name="connsiteY366" fmla="*/ 167647 h 1154599"/>
                  <a:gd name="connsiteX367" fmla="*/ 5581464 w 7487769"/>
                  <a:gd name="connsiteY367" fmla="*/ 142410 h 1154599"/>
                  <a:gd name="connsiteX368" fmla="*/ 5577859 w 7487769"/>
                  <a:gd name="connsiteY368" fmla="*/ 139706 h 1154599"/>
                  <a:gd name="connsiteX369" fmla="*/ 5547664 w 7487769"/>
                  <a:gd name="connsiteY369" fmla="*/ 117172 h 1154599"/>
                  <a:gd name="connsiteX370" fmla="*/ 5527836 w 7487769"/>
                  <a:gd name="connsiteY370" fmla="*/ 102301 h 1154599"/>
                  <a:gd name="connsiteX371" fmla="*/ 5510710 w 7487769"/>
                  <a:gd name="connsiteY371" fmla="*/ 92386 h 1154599"/>
                  <a:gd name="connsiteX372" fmla="*/ 5477360 w 7487769"/>
                  <a:gd name="connsiteY372" fmla="*/ 72557 h 1154599"/>
                  <a:gd name="connsiteX373" fmla="*/ 5464292 w 7487769"/>
                  <a:gd name="connsiteY373" fmla="*/ 67149 h 1154599"/>
                  <a:gd name="connsiteX374" fmla="*/ 5427337 w 7487769"/>
                  <a:gd name="connsiteY374" fmla="*/ 52277 h 1154599"/>
                  <a:gd name="connsiteX375" fmla="*/ 5376863 w 7487769"/>
                  <a:gd name="connsiteY375" fmla="*/ 44616 h 1154599"/>
                  <a:gd name="connsiteX376" fmla="*/ 5326839 w 7487769"/>
                  <a:gd name="connsiteY376" fmla="*/ 50474 h 1154599"/>
                  <a:gd name="connsiteX377" fmla="*/ 5280872 w 7487769"/>
                  <a:gd name="connsiteY377" fmla="*/ 67149 h 1154599"/>
                  <a:gd name="connsiteX378" fmla="*/ 5276365 w 7487769"/>
                  <a:gd name="connsiteY378" fmla="*/ 68501 h 1154599"/>
                  <a:gd name="connsiteX379" fmla="*/ 5241664 w 7487769"/>
                  <a:gd name="connsiteY379" fmla="*/ 92386 h 1154599"/>
                  <a:gd name="connsiteX380" fmla="*/ 5226342 w 7487769"/>
                  <a:gd name="connsiteY380" fmla="*/ 102301 h 1154599"/>
                  <a:gd name="connsiteX381" fmla="*/ 5210117 w 7487769"/>
                  <a:gd name="connsiteY381" fmla="*/ 117172 h 1154599"/>
                  <a:gd name="connsiteX382" fmla="*/ 5181725 w 7487769"/>
                  <a:gd name="connsiteY382" fmla="*/ 142410 h 1154599"/>
                  <a:gd name="connsiteX383" fmla="*/ 5175867 w 7487769"/>
                  <a:gd name="connsiteY383" fmla="*/ 147367 h 1154599"/>
                  <a:gd name="connsiteX384" fmla="*/ 5157840 w 7487769"/>
                  <a:gd name="connsiteY384" fmla="*/ 167647 h 1154599"/>
                  <a:gd name="connsiteX385" fmla="*/ 5133955 w 7487769"/>
                  <a:gd name="connsiteY385" fmla="*/ 192884 h 1154599"/>
                  <a:gd name="connsiteX386" fmla="*/ 5125844 w 7487769"/>
                  <a:gd name="connsiteY386" fmla="*/ 201446 h 1154599"/>
                  <a:gd name="connsiteX387" fmla="*/ 5111422 w 7487769"/>
                  <a:gd name="connsiteY387" fmla="*/ 217670 h 1154599"/>
                  <a:gd name="connsiteX388" fmla="*/ 5089791 w 7487769"/>
                  <a:gd name="connsiteY388" fmla="*/ 242907 h 1154599"/>
                  <a:gd name="connsiteX389" fmla="*/ 5075370 w 7487769"/>
                  <a:gd name="connsiteY389" fmla="*/ 259582 h 1154599"/>
                  <a:gd name="connsiteX390" fmla="*/ 5068159 w 7487769"/>
                  <a:gd name="connsiteY390" fmla="*/ 268145 h 1154599"/>
                  <a:gd name="connsiteX391" fmla="*/ 5046077 w 7487769"/>
                  <a:gd name="connsiteY391" fmla="*/ 293382 h 1154599"/>
                  <a:gd name="connsiteX392" fmla="*/ 5025345 w 7487769"/>
                  <a:gd name="connsiteY392" fmla="*/ 316366 h 1154599"/>
                  <a:gd name="connsiteX393" fmla="*/ 5023544 w 7487769"/>
                  <a:gd name="connsiteY393" fmla="*/ 318168 h 1154599"/>
                  <a:gd name="connsiteX394" fmla="*/ 4999659 w 7487769"/>
                  <a:gd name="connsiteY394" fmla="*/ 343405 h 1154599"/>
                  <a:gd name="connsiteX395" fmla="*/ 4975773 w 7487769"/>
                  <a:gd name="connsiteY395" fmla="*/ 368643 h 1154599"/>
                  <a:gd name="connsiteX396" fmla="*/ 4974871 w 7487769"/>
                  <a:gd name="connsiteY396" fmla="*/ 369544 h 1154599"/>
                  <a:gd name="connsiteX397" fmla="*/ 4946479 w 7487769"/>
                  <a:gd name="connsiteY397" fmla="*/ 393880 h 1154599"/>
                  <a:gd name="connsiteX398" fmla="*/ 4924848 w 7487769"/>
                  <a:gd name="connsiteY398" fmla="*/ 412357 h 1154599"/>
                  <a:gd name="connsiteX399" fmla="*/ 4914934 w 7487769"/>
                  <a:gd name="connsiteY399" fmla="*/ 418666 h 1154599"/>
                  <a:gd name="connsiteX400" fmla="*/ 4876176 w 7487769"/>
                  <a:gd name="connsiteY400" fmla="*/ 443903 h 1154599"/>
                  <a:gd name="connsiteX401" fmla="*/ 4874374 w 7487769"/>
                  <a:gd name="connsiteY401" fmla="*/ 444805 h 1154599"/>
                  <a:gd name="connsiteX402" fmla="*/ 4824350 w 7487769"/>
                  <a:gd name="connsiteY402" fmla="*/ 465535 h 1154599"/>
                  <a:gd name="connsiteX403" fmla="*/ 4809027 w 7487769"/>
                  <a:gd name="connsiteY403" fmla="*/ 469140 h 1154599"/>
                  <a:gd name="connsiteX404" fmla="*/ 4773876 w 7487769"/>
                  <a:gd name="connsiteY404" fmla="*/ 476802 h 1154599"/>
                  <a:gd name="connsiteX405" fmla="*/ 4723851 w 7487769"/>
                  <a:gd name="connsiteY405" fmla="*/ 479506 h 1154599"/>
                  <a:gd name="connsiteX406" fmla="*/ 4673377 w 7487769"/>
                  <a:gd name="connsiteY406" fmla="*/ 476802 h 1154599"/>
                  <a:gd name="connsiteX407" fmla="*/ 4623354 w 7487769"/>
                  <a:gd name="connsiteY407" fmla="*/ 470492 h 1154599"/>
                  <a:gd name="connsiteX408" fmla="*/ 4612088 w 7487769"/>
                  <a:gd name="connsiteY408" fmla="*/ 469140 h 1154599"/>
                  <a:gd name="connsiteX409" fmla="*/ 4572880 w 7487769"/>
                  <a:gd name="connsiteY409" fmla="*/ 463282 h 1154599"/>
                  <a:gd name="connsiteX410" fmla="*/ 4522856 w 7487769"/>
                  <a:gd name="connsiteY410" fmla="*/ 454719 h 1154599"/>
                  <a:gd name="connsiteX411" fmla="*/ 4472382 w 7487769"/>
                  <a:gd name="connsiteY411" fmla="*/ 444805 h 1154599"/>
                  <a:gd name="connsiteX412" fmla="*/ 4467875 w 7487769"/>
                  <a:gd name="connsiteY412" fmla="*/ 443903 h 1154599"/>
                  <a:gd name="connsiteX413" fmla="*/ 4422358 w 7487769"/>
                  <a:gd name="connsiteY413" fmla="*/ 433989 h 1154599"/>
                  <a:gd name="connsiteX414" fmla="*/ 4371884 w 7487769"/>
                  <a:gd name="connsiteY414" fmla="*/ 422722 h 1154599"/>
                  <a:gd name="connsiteX415" fmla="*/ 4357463 w 7487769"/>
                  <a:gd name="connsiteY415" fmla="*/ 418666 h 1154599"/>
                  <a:gd name="connsiteX416" fmla="*/ 4321861 w 7487769"/>
                  <a:gd name="connsiteY416" fmla="*/ 409653 h 1154599"/>
                  <a:gd name="connsiteX417" fmla="*/ 4271387 w 7487769"/>
                  <a:gd name="connsiteY417" fmla="*/ 397485 h 1154599"/>
                  <a:gd name="connsiteX418" fmla="*/ 4256064 w 7487769"/>
                  <a:gd name="connsiteY418" fmla="*/ 393880 h 1154599"/>
                  <a:gd name="connsiteX419" fmla="*/ 4221362 w 7487769"/>
                  <a:gd name="connsiteY419" fmla="*/ 385768 h 1154599"/>
                  <a:gd name="connsiteX420" fmla="*/ 4170888 w 7487769"/>
                  <a:gd name="connsiteY420" fmla="*/ 375853 h 1154599"/>
                  <a:gd name="connsiteX421" fmla="*/ 4120865 w 7487769"/>
                  <a:gd name="connsiteY421" fmla="*/ 369093 h 1154599"/>
                  <a:gd name="connsiteX422" fmla="*/ 4115006 w 7487769"/>
                  <a:gd name="connsiteY422" fmla="*/ 368643 h 1154599"/>
                  <a:gd name="connsiteX423" fmla="*/ 4070390 w 7487769"/>
                  <a:gd name="connsiteY423" fmla="*/ 363685 h 1154599"/>
                  <a:gd name="connsiteX424" fmla="*/ 4020367 w 7487769"/>
                  <a:gd name="connsiteY424" fmla="*/ 359629 h 1154599"/>
                  <a:gd name="connsiteX425" fmla="*/ 3969893 w 7487769"/>
                  <a:gd name="connsiteY425" fmla="*/ 352419 h 1154599"/>
                  <a:gd name="connsiteX426" fmla="*/ 3925727 w 7487769"/>
                  <a:gd name="connsiteY426" fmla="*/ 343405 h 1154599"/>
                  <a:gd name="connsiteX427" fmla="*/ 3919868 w 7487769"/>
                  <a:gd name="connsiteY427" fmla="*/ 342053 h 1154599"/>
                  <a:gd name="connsiteX428" fmla="*/ 3869394 w 7487769"/>
                  <a:gd name="connsiteY428" fmla="*/ 327181 h 1154599"/>
                  <a:gd name="connsiteX429" fmla="*/ 3846410 w 7487769"/>
                  <a:gd name="connsiteY429" fmla="*/ 318168 h 1154599"/>
                  <a:gd name="connsiteX430" fmla="*/ 3819371 w 7487769"/>
                  <a:gd name="connsiteY430" fmla="*/ 307803 h 1154599"/>
                  <a:gd name="connsiteX431" fmla="*/ 3789176 w 7487769"/>
                  <a:gd name="connsiteY431" fmla="*/ 293382 h 1154599"/>
                  <a:gd name="connsiteX432" fmla="*/ 3768896 w 7487769"/>
                  <a:gd name="connsiteY432" fmla="*/ 283467 h 1154599"/>
                  <a:gd name="connsiteX433" fmla="*/ 3739153 w 7487769"/>
                  <a:gd name="connsiteY433" fmla="*/ 268145 h 1154599"/>
                  <a:gd name="connsiteX434" fmla="*/ 3718873 w 7487769"/>
                  <a:gd name="connsiteY434" fmla="*/ 257329 h 1154599"/>
                  <a:gd name="connsiteX435" fmla="*/ 3689580 w 7487769"/>
                  <a:gd name="connsiteY435" fmla="*/ 242907 h 1154599"/>
                  <a:gd name="connsiteX436" fmla="*/ 3668399 w 7487769"/>
                  <a:gd name="connsiteY436" fmla="*/ 232542 h 1154599"/>
                  <a:gd name="connsiteX437" fmla="*/ 3635951 w 7487769"/>
                  <a:gd name="connsiteY437" fmla="*/ 217670 h 1154599"/>
                  <a:gd name="connsiteX438" fmla="*/ 3618374 w 7487769"/>
                  <a:gd name="connsiteY438" fmla="*/ 210009 h 1154599"/>
                  <a:gd name="connsiteX439" fmla="*/ 3567900 w 7487769"/>
                  <a:gd name="connsiteY439" fmla="*/ 193334 h 1154599"/>
                  <a:gd name="connsiteX440" fmla="*/ 3564745 w 7487769"/>
                  <a:gd name="connsiteY440" fmla="*/ 192884 h 1154599"/>
                  <a:gd name="connsiteX441" fmla="*/ 3517877 w 7487769"/>
                  <a:gd name="connsiteY441" fmla="*/ 184321 h 1154599"/>
                  <a:gd name="connsiteX442" fmla="*/ 3467403 w 7487769"/>
                  <a:gd name="connsiteY442" fmla="*/ 182068 h 1154599"/>
                  <a:gd name="connsiteX443" fmla="*/ 3417379 w 7487769"/>
                  <a:gd name="connsiteY443" fmla="*/ 187025 h 1154599"/>
                  <a:gd name="connsiteX444" fmla="*/ 3395297 w 7487769"/>
                  <a:gd name="connsiteY444" fmla="*/ 192884 h 1154599"/>
                  <a:gd name="connsiteX445" fmla="*/ 3366905 w 7487769"/>
                  <a:gd name="connsiteY445" fmla="*/ 199644 h 1154599"/>
                  <a:gd name="connsiteX446" fmla="*/ 3316881 w 7487769"/>
                  <a:gd name="connsiteY446" fmla="*/ 214516 h 1154599"/>
                  <a:gd name="connsiteX447" fmla="*/ 3306966 w 7487769"/>
                  <a:gd name="connsiteY447" fmla="*/ 217670 h 1154599"/>
                  <a:gd name="connsiteX448" fmla="*/ 3266407 w 7487769"/>
                  <a:gd name="connsiteY448" fmla="*/ 232542 h 1154599"/>
                  <a:gd name="connsiteX449" fmla="*/ 3238015 w 7487769"/>
                  <a:gd name="connsiteY449" fmla="*/ 242907 h 1154599"/>
                  <a:gd name="connsiteX450" fmla="*/ 3216384 w 7487769"/>
                  <a:gd name="connsiteY450" fmla="*/ 251019 h 1154599"/>
                  <a:gd name="connsiteX451" fmla="*/ 3165909 w 7487769"/>
                  <a:gd name="connsiteY451" fmla="*/ 267243 h 1154599"/>
                  <a:gd name="connsiteX452" fmla="*/ 3161854 w 7487769"/>
                  <a:gd name="connsiteY452" fmla="*/ 268145 h 1154599"/>
                  <a:gd name="connsiteX453" fmla="*/ 3115885 w 7487769"/>
                  <a:gd name="connsiteY453" fmla="*/ 278510 h 1154599"/>
                  <a:gd name="connsiteX454" fmla="*/ 3065411 w 7487769"/>
                  <a:gd name="connsiteY454" fmla="*/ 284819 h 1154599"/>
                  <a:gd name="connsiteX455" fmla="*/ 3014937 w 7487769"/>
                  <a:gd name="connsiteY455" fmla="*/ 285270 h 1154599"/>
                  <a:gd name="connsiteX456" fmla="*/ 2964913 w 7487769"/>
                  <a:gd name="connsiteY456" fmla="*/ 277158 h 1154599"/>
                  <a:gd name="connsiteX457" fmla="*/ 2932015 w 7487769"/>
                  <a:gd name="connsiteY457" fmla="*/ 268145 h 1154599"/>
                  <a:gd name="connsiteX458" fmla="*/ 2914439 w 7487769"/>
                  <a:gd name="connsiteY458" fmla="*/ 263187 h 1154599"/>
                  <a:gd name="connsiteX459" fmla="*/ 2864416 w 7487769"/>
                  <a:gd name="connsiteY459" fmla="*/ 243358 h 1154599"/>
                  <a:gd name="connsiteX460" fmla="*/ 2863965 w 7487769"/>
                  <a:gd name="connsiteY460" fmla="*/ 242907 h 1154599"/>
                  <a:gd name="connsiteX461" fmla="*/ 2813942 w 7487769"/>
                  <a:gd name="connsiteY461" fmla="*/ 218572 h 1154599"/>
                  <a:gd name="connsiteX462" fmla="*/ 2812590 w 7487769"/>
                  <a:gd name="connsiteY462" fmla="*/ 217670 h 1154599"/>
                  <a:gd name="connsiteX463" fmla="*/ 2765720 w 7487769"/>
                  <a:gd name="connsiteY463" fmla="*/ 192884 h 1154599"/>
                  <a:gd name="connsiteX464" fmla="*/ 2763917 w 7487769"/>
                  <a:gd name="connsiteY464" fmla="*/ 191532 h 1154599"/>
                  <a:gd name="connsiteX465" fmla="*/ 2717950 w 7487769"/>
                  <a:gd name="connsiteY465" fmla="*/ 167647 h 1154599"/>
                  <a:gd name="connsiteX466" fmla="*/ 2713443 w 7487769"/>
                  <a:gd name="connsiteY466" fmla="*/ 165393 h 1154599"/>
                  <a:gd name="connsiteX467" fmla="*/ 2669729 w 7487769"/>
                  <a:gd name="connsiteY467" fmla="*/ 142410 h 1154599"/>
                  <a:gd name="connsiteX468" fmla="*/ 2663419 w 7487769"/>
                  <a:gd name="connsiteY468" fmla="*/ 139255 h 1154599"/>
                  <a:gd name="connsiteX469" fmla="*/ 2619704 w 7487769"/>
                  <a:gd name="connsiteY469" fmla="*/ 117172 h 1154599"/>
                  <a:gd name="connsiteX470" fmla="*/ 2612945 w 7487769"/>
                  <a:gd name="connsiteY470" fmla="*/ 114468 h 1154599"/>
                  <a:gd name="connsiteX471" fmla="*/ 2563372 w 7487769"/>
                  <a:gd name="connsiteY471" fmla="*/ 92386 h 1154599"/>
                  <a:gd name="connsiteX472" fmla="*/ 2562922 w 7487769"/>
                  <a:gd name="connsiteY472" fmla="*/ 91935 h 1154599"/>
                  <a:gd name="connsiteX473" fmla="*/ 2512448 w 7487769"/>
                  <a:gd name="connsiteY473" fmla="*/ 72557 h 1154599"/>
                  <a:gd name="connsiteX474" fmla="*/ 2497575 w 7487769"/>
                  <a:gd name="connsiteY474" fmla="*/ 67149 h 1154599"/>
                  <a:gd name="connsiteX475" fmla="*/ 2462423 w 7487769"/>
                  <a:gd name="connsiteY475" fmla="*/ 53629 h 1154599"/>
                  <a:gd name="connsiteX476" fmla="*/ 2428173 w 7487769"/>
                  <a:gd name="connsiteY476" fmla="*/ 41912 h 1154599"/>
                  <a:gd name="connsiteX477" fmla="*/ 2411949 w 7487769"/>
                  <a:gd name="connsiteY477" fmla="*/ 36504 h 1154599"/>
                  <a:gd name="connsiteX478" fmla="*/ 2361926 w 7487769"/>
                  <a:gd name="connsiteY478" fmla="*/ 21632 h 1154599"/>
                  <a:gd name="connsiteX479" fmla="*/ 2343449 w 7487769"/>
                  <a:gd name="connsiteY479" fmla="*/ 16674 h 1154599"/>
                  <a:gd name="connsiteX480" fmla="*/ 2311451 w 7487769"/>
                  <a:gd name="connsiteY480" fmla="*/ 8563 h 1154599"/>
                  <a:gd name="connsiteX481" fmla="*/ 2261428 w 7487769"/>
                  <a:gd name="connsiteY481" fmla="*/ 901 h 1154599"/>
                  <a:gd name="connsiteX482" fmla="*/ 2210954 w 7487769"/>
                  <a:gd name="connsiteY482" fmla="*/ 0 h 1154599"/>
                  <a:gd name="connsiteX483" fmla="*/ 2160930 w 7487769"/>
                  <a:gd name="connsiteY483" fmla="*/ 8563 h 1154599"/>
                  <a:gd name="connsiteX484" fmla="*/ 2137947 w 7487769"/>
                  <a:gd name="connsiteY484" fmla="*/ 16674 h 1154599"/>
                  <a:gd name="connsiteX485" fmla="*/ 2110456 w 7487769"/>
                  <a:gd name="connsiteY485" fmla="*/ 27040 h 1154599"/>
                  <a:gd name="connsiteX486" fmla="*/ 2085670 w 7487769"/>
                  <a:gd name="connsiteY486" fmla="*/ 41912 h 1154599"/>
                  <a:gd name="connsiteX487" fmla="*/ 2060433 w 7487769"/>
                  <a:gd name="connsiteY487" fmla="*/ 56784 h 1154599"/>
                  <a:gd name="connsiteX488" fmla="*/ 2046912 w 7487769"/>
                  <a:gd name="connsiteY488" fmla="*/ 67149 h 1154599"/>
                  <a:gd name="connsiteX489" fmla="*/ 2014464 w 7487769"/>
                  <a:gd name="connsiteY489" fmla="*/ 92386 h 1154599"/>
                  <a:gd name="connsiteX490" fmla="*/ 2009957 w 7487769"/>
                  <a:gd name="connsiteY490" fmla="*/ 95541 h 1154599"/>
                  <a:gd name="connsiteX491" fmla="*/ 1986974 w 7487769"/>
                  <a:gd name="connsiteY491" fmla="*/ 117172 h 1154599"/>
                  <a:gd name="connsiteX492" fmla="*/ 1959934 w 7487769"/>
                  <a:gd name="connsiteY492" fmla="*/ 141508 h 1154599"/>
                  <a:gd name="connsiteX493" fmla="*/ 1958582 w 7487769"/>
                  <a:gd name="connsiteY493" fmla="*/ 142410 h 1154599"/>
                  <a:gd name="connsiteX494" fmla="*/ 1932894 w 7487769"/>
                  <a:gd name="connsiteY494" fmla="*/ 167647 h 1154599"/>
                  <a:gd name="connsiteX495" fmla="*/ 1909460 w 7487769"/>
                  <a:gd name="connsiteY495" fmla="*/ 190631 h 1154599"/>
                  <a:gd name="connsiteX496" fmla="*/ 1907206 w 7487769"/>
                  <a:gd name="connsiteY496" fmla="*/ 192884 h 1154599"/>
                  <a:gd name="connsiteX497" fmla="*/ 1881519 w 7487769"/>
                  <a:gd name="connsiteY497" fmla="*/ 217670 h 1154599"/>
                  <a:gd name="connsiteX498" fmla="*/ 1859436 w 7487769"/>
                  <a:gd name="connsiteY498" fmla="*/ 239753 h 1154599"/>
                  <a:gd name="connsiteX499" fmla="*/ 1855831 w 7487769"/>
                  <a:gd name="connsiteY499" fmla="*/ 242907 h 1154599"/>
                  <a:gd name="connsiteX500" fmla="*/ 1826988 w 7487769"/>
                  <a:gd name="connsiteY500" fmla="*/ 268145 h 1154599"/>
                  <a:gd name="connsiteX501" fmla="*/ 1808962 w 7487769"/>
                  <a:gd name="connsiteY501" fmla="*/ 284368 h 1154599"/>
                  <a:gd name="connsiteX502" fmla="*/ 1798146 w 7487769"/>
                  <a:gd name="connsiteY502" fmla="*/ 293382 h 1154599"/>
                  <a:gd name="connsiteX503" fmla="*/ 1765247 w 7487769"/>
                  <a:gd name="connsiteY503" fmla="*/ 318168 h 1154599"/>
                  <a:gd name="connsiteX504" fmla="*/ 1758939 w 7487769"/>
                  <a:gd name="connsiteY504" fmla="*/ 323576 h 1154599"/>
                  <a:gd name="connsiteX505" fmla="*/ 1728293 w 7487769"/>
                  <a:gd name="connsiteY505" fmla="*/ 343405 h 1154599"/>
                  <a:gd name="connsiteX506" fmla="*/ 1708465 w 7487769"/>
                  <a:gd name="connsiteY506" fmla="*/ 356475 h 1154599"/>
                  <a:gd name="connsiteX507" fmla="*/ 1686381 w 7487769"/>
                  <a:gd name="connsiteY507" fmla="*/ 368643 h 1154599"/>
                  <a:gd name="connsiteX508" fmla="*/ 1658440 w 7487769"/>
                  <a:gd name="connsiteY508" fmla="*/ 383514 h 1154599"/>
                  <a:gd name="connsiteX509" fmla="*/ 1635006 w 7487769"/>
                  <a:gd name="connsiteY509" fmla="*/ 393880 h 1154599"/>
                  <a:gd name="connsiteX510" fmla="*/ 1607966 w 7487769"/>
                  <a:gd name="connsiteY510" fmla="*/ 405597 h 1154599"/>
                  <a:gd name="connsiteX511" fmla="*/ 1575970 w 7487769"/>
                  <a:gd name="connsiteY511" fmla="*/ 418666 h 1154599"/>
                  <a:gd name="connsiteX512" fmla="*/ 1557942 w 7487769"/>
                  <a:gd name="connsiteY512" fmla="*/ 425877 h 1154599"/>
                  <a:gd name="connsiteX513" fmla="*/ 1511524 w 7487769"/>
                  <a:gd name="connsiteY513" fmla="*/ 443903 h 1154599"/>
                  <a:gd name="connsiteX514" fmla="*/ 1507468 w 7487769"/>
                  <a:gd name="connsiteY514" fmla="*/ 445706 h 1154599"/>
                  <a:gd name="connsiteX515" fmla="*/ 1457445 w 7487769"/>
                  <a:gd name="connsiteY515" fmla="*/ 466887 h 1154599"/>
                  <a:gd name="connsiteX516" fmla="*/ 1452938 w 7487769"/>
                  <a:gd name="connsiteY516" fmla="*/ 469140 h 1154599"/>
                  <a:gd name="connsiteX517" fmla="*/ 1406971 w 7487769"/>
                  <a:gd name="connsiteY517" fmla="*/ 490322 h 1154599"/>
                  <a:gd name="connsiteX518" fmla="*/ 1398858 w 7487769"/>
                  <a:gd name="connsiteY518" fmla="*/ 494378 h 1154599"/>
                  <a:gd name="connsiteX519" fmla="*/ 1356946 w 7487769"/>
                  <a:gd name="connsiteY519" fmla="*/ 515559 h 1154599"/>
                  <a:gd name="connsiteX520" fmla="*/ 1349286 w 7487769"/>
                  <a:gd name="connsiteY520" fmla="*/ 519164 h 1154599"/>
                  <a:gd name="connsiteX521" fmla="*/ 1306472 w 7487769"/>
                  <a:gd name="connsiteY521" fmla="*/ 539895 h 1154599"/>
                  <a:gd name="connsiteX522" fmla="*/ 1296558 w 7487769"/>
                  <a:gd name="connsiteY522" fmla="*/ 544401 h 1154599"/>
                  <a:gd name="connsiteX523" fmla="*/ 1256448 w 7487769"/>
                  <a:gd name="connsiteY523" fmla="*/ 562878 h 1154599"/>
                  <a:gd name="connsiteX524" fmla="*/ 1239324 w 7487769"/>
                  <a:gd name="connsiteY524" fmla="*/ 569638 h 1154599"/>
                  <a:gd name="connsiteX525" fmla="*/ 1205974 w 7487769"/>
                  <a:gd name="connsiteY525" fmla="*/ 583158 h 1154599"/>
                  <a:gd name="connsiteX526" fmla="*/ 1169921 w 7487769"/>
                  <a:gd name="connsiteY526" fmla="*/ 594875 h 1154599"/>
                  <a:gd name="connsiteX527" fmla="*/ 1155951 w 7487769"/>
                  <a:gd name="connsiteY527" fmla="*/ 599382 h 1154599"/>
                  <a:gd name="connsiteX528" fmla="*/ 1105477 w 7487769"/>
                  <a:gd name="connsiteY528" fmla="*/ 613353 h 1154599"/>
                  <a:gd name="connsiteX529" fmla="*/ 1078437 w 7487769"/>
                  <a:gd name="connsiteY529" fmla="*/ 619662 h 1154599"/>
                  <a:gd name="connsiteX530" fmla="*/ 1055453 w 7487769"/>
                  <a:gd name="connsiteY530" fmla="*/ 625521 h 1154599"/>
                  <a:gd name="connsiteX531" fmla="*/ 1004979 w 7487769"/>
                  <a:gd name="connsiteY531" fmla="*/ 639041 h 1154599"/>
                  <a:gd name="connsiteX532" fmla="*/ 986501 w 7487769"/>
                  <a:gd name="connsiteY532" fmla="*/ 644899 h 1154599"/>
                  <a:gd name="connsiteX533" fmla="*/ 954956 w 7487769"/>
                  <a:gd name="connsiteY533" fmla="*/ 655715 h 1154599"/>
                  <a:gd name="connsiteX534" fmla="*/ 920254 w 7487769"/>
                  <a:gd name="connsiteY534" fmla="*/ 670136 h 1154599"/>
                  <a:gd name="connsiteX535" fmla="*/ 904480 w 7487769"/>
                  <a:gd name="connsiteY535" fmla="*/ 676446 h 1154599"/>
                  <a:gd name="connsiteX536" fmla="*/ 868879 w 7487769"/>
                  <a:gd name="connsiteY536" fmla="*/ 695374 h 1154599"/>
                  <a:gd name="connsiteX537" fmla="*/ 854457 w 7487769"/>
                  <a:gd name="connsiteY537" fmla="*/ 702584 h 1154599"/>
                  <a:gd name="connsiteX538" fmla="*/ 824262 w 7487769"/>
                  <a:gd name="connsiteY538" fmla="*/ 720160 h 1154599"/>
                  <a:gd name="connsiteX539" fmla="*/ 803983 w 7487769"/>
                  <a:gd name="connsiteY539" fmla="*/ 732778 h 1154599"/>
                  <a:gd name="connsiteX540" fmla="*/ 784154 w 7487769"/>
                  <a:gd name="connsiteY540" fmla="*/ 745397 h 1154599"/>
                  <a:gd name="connsiteX541" fmla="*/ 753959 w 7487769"/>
                  <a:gd name="connsiteY541" fmla="*/ 763874 h 1154599"/>
                  <a:gd name="connsiteX542" fmla="*/ 742692 w 7487769"/>
                  <a:gd name="connsiteY542" fmla="*/ 770634 h 1154599"/>
                  <a:gd name="connsiteX543" fmla="*/ 703485 w 7487769"/>
                  <a:gd name="connsiteY543" fmla="*/ 794069 h 1154599"/>
                  <a:gd name="connsiteX544" fmla="*/ 700781 w 7487769"/>
                  <a:gd name="connsiteY544" fmla="*/ 795871 h 1154599"/>
                  <a:gd name="connsiteX545" fmla="*/ 653462 w 7487769"/>
                  <a:gd name="connsiteY545" fmla="*/ 817954 h 1154599"/>
                  <a:gd name="connsiteX546" fmla="*/ 642645 w 7487769"/>
                  <a:gd name="connsiteY546" fmla="*/ 820658 h 1154599"/>
                  <a:gd name="connsiteX547" fmla="*/ 602986 w 7487769"/>
                  <a:gd name="connsiteY547" fmla="*/ 831474 h 1154599"/>
                  <a:gd name="connsiteX548" fmla="*/ 552963 w 7487769"/>
                  <a:gd name="connsiteY548" fmla="*/ 831474 h 1154599"/>
                  <a:gd name="connsiteX549" fmla="*/ 517812 w 7487769"/>
                  <a:gd name="connsiteY549" fmla="*/ 820658 h 1154599"/>
                  <a:gd name="connsiteX550" fmla="*/ 502489 w 7487769"/>
                  <a:gd name="connsiteY550" fmla="*/ 816151 h 1154599"/>
                  <a:gd name="connsiteX551" fmla="*/ 470493 w 7487769"/>
                  <a:gd name="connsiteY551" fmla="*/ 795871 h 1154599"/>
                  <a:gd name="connsiteX552" fmla="*/ 452465 w 7487769"/>
                  <a:gd name="connsiteY552" fmla="*/ 784154 h 1154599"/>
                  <a:gd name="connsiteX553" fmla="*/ 438494 w 7487769"/>
                  <a:gd name="connsiteY553" fmla="*/ 770634 h 1154599"/>
                  <a:gd name="connsiteX554" fmla="*/ 411906 w 7487769"/>
                  <a:gd name="connsiteY554" fmla="*/ 745397 h 1154599"/>
                  <a:gd name="connsiteX555" fmla="*/ 401991 w 7487769"/>
                  <a:gd name="connsiteY555" fmla="*/ 735933 h 1154599"/>
                  <a:gd name="connsiteX556" fmla="*/ 389372 w 7487769"/>
                  <a:gd name="connsiteY556" fmla="*/ 720160 h 1154599"/>
                  <a:gd name="connsiteX557" fmla="*/ 369543 w 7487769"/>
                  <a:gd name="connsiteY557" fmla="*/ 695374 h 1154599"/>
                  <a:gd name="connsiteX558" fmla="*/ 351968 w 7487769"/>
                  <a:gd name="connsiteY558" fmla="*/ 673742 h 1154599"/>
                  <a:gd name="connsiteX559" fmla="*/ 349264 w 7487769"/>
                  <a:gd name="connsiteY559" fmla="*/ 670136 h 1154599"/>
                  <a:gd name="connsiteX560" fmla="*/ 331688 w 7487769"/>
                  <a:gd name="connsiteY560" fmla="*/ 644899 h 1154599"/>
                  <a:gd name="connsiteX561" fmla="*/ 314562 w 7487769"/>
                  <a:gd name="connsiteY561" fmla="*/ 619662 h 1154599"/>
                  <a:gd name="connsiteX562" fmla="*/ 301494 w 7487769"/>
                  <a:gd name="connsiteY562" fmla="*/ 601185 h 1154599"/>
                  <a:gd name="connsiteX563" fmla="*/ 297437 w 7487769"/>
                  <a:gd name="connsiteY563" fmla="*/ 594875 h 1154599"/>
                  <a:gd name="connsiteX564" fmla="*/ 280762 w 7487769"/>
                  <a:gd name="connsiteY564" fmla="*/ 569638 h 1154599"/>
                  <a:gd name="connsiteX565" fmla="*/ 264539 w 7487769"/>
                  <a:gd name="connsiteY565" fmla="*/ 544401 h 1154599"/>
                  <a:gd name="connsiteX566" fmla="*/ 251469 w 7487769"/>
                  <a:gd name="connsiteY566" fmla="*/ 524572 h 1154599"/>
                  <a:gd name="connsiteX567" fmla="*/ 247414 w 7487769"/>
                  <a:gd name="connsiteY567" fmla="*/ 519164 h 1154599"/>
                  <a:gd name="connsiteX568" fmla="*/ 231189 w 7487769"/>
                  <a:gd name="connsiteY568" fmla="*/ 494378 h 1154599"/>
                  <a:gd name="connsiteX569" fmla="*/ 214065 w 7487769"/>
                  <a:gd name="connsiteY569" fmla="*/ 469140 h 1154599"/>
                  <a:gd name="connsiteX570" fmla="*/ 200995 w 7487769"/>
                  <a:gd name="connsiteY570" fmla="*/ 449311 h 1154599"/>
                  <a:gd name="connsiteX571" fmla="*/ 196940 w 7487769"/>
                  <a:gd name="connsiteY571" fmla="*/ 443903 h 1154599"/>
                  <a:gd name="connsiteX572" fmla="*/ 177561 w 7487769"/>
                  <a:gd name="connsiteY572" fmla="*/ 418666 h 1154599"/>
                  <a:gd name="connsiteX573" fmla="*/ 159084 w 7487769"/>
                  <a:gd name="connsiteY573" fmla="*/ 393880 h 1154599"/>
                  <a:gd name="connsiteX574" fmla="*/ 150971 w 7487769"/>
                  <a:gd name="connsiteY574" fmla="*/ 382613 h 1154599"/>
                  <a:gd name="connsiteX575" fmla="*/ 137452 w 7487769"/>
                  <a:gd name="connsiteY575" fmla="*/ 368643 h 1154599"/>
                  <a:gd name="connsiteX576" fmla="*/ 113567 w 7487769"/>
                  <a:gd name="connsiteY576" fmla="*/ 343405 h 1154599"/>
                  <a:gd name="connsiteX577" fmla="*/ 100497 w 7487769"/>
                  <a:gd name="connsiteY577" fmla="*/ 329886 h 1154599"/>
                  <a:gd name="connsiteX578" fmla="*/ 83372 w 7487769"/>
                  <a:gd name="connsiteY578" fmla="*/ 318168 h 1154599"/>
                  <a:gd name="connsiteX579" fmla="*/ 50474 w 7487769"/>
                  <a:gd name="connsiteY579" fmla="*/ 294283 h 1154599"/>
                  <a:gd name="connsiteX580" fmla="*/ 46418 w 7487769"/>
                  <a:gd name="connsiteY580" fmla="*/ 293382 h 1154599"/>
                  <a:gd name="connsiteX581" fmla="*/ 0 w 7487769"/>
                  <a:gd name="connsiteY581" fmla="*/ 279411 h 1154599"/>
                  <a:gd name="connsiteX582" fmla="*/ 0 w 7487769"/>
                  <a:gd name="connsiteY582" fmla="*/ 293382 h 1154599"/>
                  <a:gd name="connsiteX583" fmla="*/ 0 w 7487769"/>
                  <a:gd name="connsiteY583" fmla="*/ 318168 h 1154599"/>
                  <a:gd name="connsiteX584" fmla="*/ 0 w 7487769"/>
                  <a:gd name="connsiteY584" fmla="*/ 343405 h 1154599"/>
                  <a:gd name="connsiteX585" fmla="*/ 0 w 7487769"/>
                  <a:gd name="connsiteY585" fmla="*/ 368643 h 1154599"/>
                  <a:gd name="connsiteX586" fmla="*/ 0 w 7487769"/>
                  <a:gd name="connsiteY586" fmla="*/ 393880 h 1154599"/>
                  <a:gd name="connsiteX587" fmla="*/ 0 w 7487769"/>
                  <a:gd name="connsiteY587" fmla="*/ 418666 h 1154599"/>
                  <a:gd name="connsiteX588" fmla="*/ 0 w 7487769"/>
                  <a:gd name="connsiteY588" fmla="*/ 443903 h 1154599"/>
                  <a:gd name="connsiteX589" fmla="*/ 0 w 7487769"/>
                  <a:gd name="connsiteY589" fmla="*/ 469140 h 1154599"/>
                  <a:gd name="connsiteX590" fmla="*/ 0 w 7487769"/>
                  <a:gd name="connsiteY590" fmla="*/ 494378 h 1154599"/>
                  <a:gd name="connsiteX591" fmla="*/ 0 w 7487769"/>
                  <a:gd name="connsiteY591" fmla="*/ 519164 h 1154599"/>
                  <a:gd name="connsiteX592" fmla="*/ 0 w 7487769"/>
                  <a:gd name="connsiteY592" fmla="*/ 544401 h 1154599"/>
                  <a:gd name="connsiteX593" fmla="*/ 0 w 7487769"/>
                  <a:gd name="connsiteY593" fmla="*/ 569638 h 1154599"/>
                  <a:gd name="connsiteX594" fmla="*/ 0 w 7487769"/>
                  <a:gd name="connsiteY594" fmla="*/ 594875 h 1154599"/>
                  <a:gd name="connsiteX595" fmla="*/ 0 w 7487769"/>
                  <a:gd name="connsiteY595" fmla="*/ 602086 h 1154599"/>
                  <a:gd name="connsiteX596" fmla="*/ 50474 w 7487769"/>
                  <a:gd name="connsiteY596" fmla="*/ 617409 h 1154599"/>
                  <a:gd name="connsiteX597" fmla="*/ 53629 w 7487769"/>
                  <a:gd name="connsiteY597" fmla="*/ 619662 h 1154599"/>
                  <a:gd name="connsiteX598" fmla="*/ 90133 w 7487769"/>
                  <a:gd name="connsiteY598" fmla="*/ 644899 h 1154599"/>
                  <a:gd name="connsiteX599" fmla="*/ 100497 w 7487769"/>
                  <a:gd name="connsiteY599" fmla="*/ 652110 h 1154599"/>
                  <a:gd name="connsiteX600" fmla="*/ 117171 w 7487769"/>
                  <a:gd name="connsiteY600" fmla="*/ 670136 h 1154599"/>
                  <a:gd name="connsiteX601" fmla="*/ 141959 w 7487769"/>
                  <a:gd name="connsiteY601" fmla="*/ 695374 h 1154599"/>
                  <a:gd name="connsiteX602" fmla="*/ 150971 w 7487769"/>
                  <a:gd name="connsiteY602" fmla="*/ 704837 h 1154599"/>
                  <a:gd name="connsiteX603" fmla="*/ 162689 w 7487769"/>
                  <a:gd name="connsiteY603" fmla="*/ 720160 h 1154599"/>
                  <a:gd name="connsiteX604" fmla="*/ 181166 w 7487769"/>
                  <a:gd name="connsiteY604" fmla="*/ 745397 h 1154599"/>
                  <a:gd name="connsiteX605" fmla="*/ 200095 w 7487769"/>
                  <a:gd name="connsiteY605" fmla="*/ 770634 h 1154599"/>
                  <a:gd name="connsiteX606" fmla="*/ 200995 w 7487769"/>
                  <a:gd name="connsiteY606" fmla="*/ 771536 h 1154599"/>
                  <a:gd name="connsiteX607" fmla="*/ 216769 w 7487769"/>
                  <a:gd name="connsiteY607" fmla="*/ 795871 h 1154599"/>
                  <a:gd name="connsiteX608" fmla="*/ 233894 w 7487769"/>
                  <a:gd name="connsiteY608" fmla="*/ 820658 h 1154599"/>
                  <a:gd name="connsiteX609" fmla="*/ 250569 w 7487769"/>
                  <a:gd name="connsiteY609" fmla="*/ 845895 h 1154599"/>
                  <a:gd name="connsiteX610" fmla="*/ 251469 w 7487769"/>
                  <a:gd name="connsiteY610" fmla="*/ 847247 h 1154599"/>
                  <a:gd name="connsiteX611" fmla="*/ 267243 w 7487769"/>
                  <a:gd name="connsiteY611" fmla="*/ 871132 h 1154599"/>
                  <a:gd name="connsiteX612" fmla="*/ 283917 w 7487769"/>
                  <a:gd name="connsiteY612" fmla="*/ 896369 h 1154599"/>
                  <a:gd name="connsiteX613" fmla="*/ 300592 w 7487769"/>
                  <a:gd name="connsiteY613" fmla="*/ 921156 h 1154599"/>
                  <a:gd name="connsiteX614" fmla="*/ 301494 w 7487769"/>
                  <a:gd name="connsiteY614" fmla="*/ 922958 h 1154599"/>
                  <a:gd name="connsiteX615" fmla="*/ 317266 w 7487769"/>
                  <a:gd name="connsiteY615" fmla="*/ 946393 h 1154599"/>
                  <a:gd name="connsiteX616" fmla="*/ 334842 w 7487769"/>
                  <a:gd name="connsiteY616" fmla="*/ 971630 h 1154599"/>
                  <a:gd name="connsiteX617" fmla="*/ 351968 w 7487769"/>
                  <a:gd name="connsiteY617" fmla="*/ 995966 h 1154599"/>
                  <a:gd name="connsiteX618" fmla="*/ 352418 w 7487769"/>
                  <a:gd name="connsiteY618" fmla="*/ 996867 h 1154599"/>
                  <a:gd name="connsiteX619" fmla="*/ 373149 w 7487769"/>
                  <a:gd name="connsiteY619" fmla="*/ 1021654 h 1154599"/>
                  <a:gd name="connsiteX620" fmla="*/ 392527 w 7487769"/>
                  <a:gd name="connsiteY620" fmla="*/ 1046891 h 1154599"/>
                  <a:gd name="connsiteX621" fmla="*/ 401991 w 7487769"/>
                  <a:gd name="connsiteY621" fmla="*/ 1058157 h 1154599"/>
                  <a:gd name="connsiteX622" fmla="*/ 416864 w 7487769"/>
                  <a:gd name="connsiteY622" fmla="*/ 1072128 h 1154599"/>
                  <a:gd name="connsiteX623" fmla="*/ 442550 w 7487769"/>
                  <a:gd name="connsiteY623" fmla="*/ 1097365 h 1154599"/>
                  <a:gd name="connsiteX624" fmla="*/ 452465 w 7487769"/>
                  <a:gd name="connsiteY624" fmla="*/ 1106378 h 1154599"/>
                  <a:gd name="connsiteX625" fmla="*/ 476801 w 7487769"/>
                  <a:gd name="connsiteY625" fmla="*/ 1122152 h 1154599"/>
                  <a:gd name="connsiteX626" fmla="*/ 502489 w 7487769"/>
                  <a:gd name="connsiteY626" fmla="*/ 1139277 h 1154599"/>
                  <a:gd name="connsiteX627" fmla="*/ 529529 w 7487769"/>
                  <a:gd name="connsiteY627" fmla="*/ 1147389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29126" y="1147389"/>
                    </a:lnTo>
                    <a:lnTo>
                      <a:pt x="653462" y="1140178"/>
                    </a:lnTo>
                    <a:lnTo>
                      <a:pt x="692218" y="1122152"/>
                    </a:lnTo>
                    <a:lnTo>
                      <a:pt x="703485" y="1116744"/>
                    </a:lnTo>
                    <a:lnTo>
                      <a:pt x="735032" y="1097365"/>
                    </a:lnTo>
                    <a:lnTo>
                      <a:pt x="753959" y="1086549"/>
                    </a:lnTo>
                    <a:lnTo>
                      <a:pt x="776943" y="1072128"/>
                    </a:lnTo>
                    <a:lnTo>
                      <a:pt x="803983" y="1055453"/>
                    </a:lnTo>
                    <a:lnTo>
                      <a:pt x="818854" y="1046891"/>
                    </a:lnTo>
                    <a:lnTo>
                      <a:pt x="854457" y="1025259"/>
                    </a:lnTo>
                    <a:lnTo>
                      <a:pt x="860766" y="1021654"/>
                    </a:lnTo>
                    <a:lnTo>
                      <a:pt x="904480" y="999120"/>
                    </a:lnTo>
                    <a:lnTo>
                      <a:pt x="909889" y="996867"/>
                    </a:lnTo>
                    <a:lnTo>
                      <a:pt x="954956" y="977489"/>
                    </a:lnTo>
                    <a:lnTo>
                      <a:pt x="972982" y="971630"/>
                    </a:lnTo>
                    <a:lnTo>
                      <a:pt x="1004979" y="960814"/>
                    </a:lnTo>
                    <a:lnTo>
                      <a:pt x="1055453" y="948196"/>
                    </a:lnTo>
                    <a:lnTo>
                      <a:pt x="1062212" y="946393"/>
                    </a:lnTo>
                    <a:lnTo>
                      <a:pt x="1105477" y="935577"/>
                    </a:lnTo>
                    <a:lnTo>
                      <a:pt x="1155951" y="922057"/>
                    </a:lnTo>
                    <a:lnTo>
                      <a:pt x="1157754" y="921156"/>
                    </a:lnTo>
                    <a:lnTo>
                      <a:pt x="1205974" y="905382"/>
                    </a:lnTo>
                    <a:lnTo>
                      <a:pt x="1228507" y="896369"/>
                    </a:lnTo>
                    <a:lnTo>
                      <a:pt x="1256448" y="885553"/>
                    </a:lnTo>
                    <a:lnTo>
                      <a:pt x="1286643" y="871132"/>
                    </a:lnTo>
                    <a:lnTo>
                      <a:pt x="1306472" y="861668"/>
                    </a:lnTo>
                    <a:lnTo>
                      <a:pt x="1340272" y="845895"/>
                    </a:lnTo>
                    <a:lnTo>
                      <a:pt x="1356946" y="838234"/>
                    </a:lnTo>
                    <a:lnTo>
                      <a:pt x="1390746" y="820658"/>
                    </a:lnTo>
                    <a:lnTo>
                      <a:pt x="1406971" y="812546"/>
                    </a:lnTo>
                    <a:lnTo>
                      <a:pt x="1443474" y="795871"/>
                    </a:lnTo>
                    <a:lnTo>
                      <a:pt x="1457445" y="789562"/>
                    </a:lnTo>
                    <a:lnTo>
                      <a:pt x="1502060" y="770634"/>
                    </a:lnTo>
                    <a:lnTo>
                      <a:pt x="1507468" y="767930"/>
                    </a:lnTo>
                    <a:lnTo>
                      <a:pt x="1557942" y="747650"/>
                    </a:lnTo>
                    <a:lnTo>
                      <a:pt x="1563351" y="745397"/>
                    </a:lnTo>
                    <a:lnTo>
                      <a:pt x="1607966" y="727821"/>
                    </a:lnTo>
                    <a:lnTo>
                      <a:pt x="1625541" y="720160"/>
                    </a:lnTo>
                    <a:lnTo>
                      <a:pt x="1658440" y="706189"/>
                    </a:lnTo>
                    <a:lnTo>
                      <a:pt x="1678721" y="695374"/>
                    </a:lnTo>
                    <a:lnTo>
                      <a:pt x="1708465" y="679150"/>
                    </a:lnTo>
                    <a:lnTo>
                      <a:pt x="1722435" y="670136"/>
                    </a:lnTo>
                    <a:lnTo>
                      <a:pt x="1758939" y="646702"/>
                    </a:lnTo>
                    <a:lnTo>
                      <a:pt x="1761191" y="644899"/>
                    </a:lnTo>
                    <a:lnTo>
                      <a:pt x="1792738" y="619662"/>
                    </a:lnTo>
                    <a:lnTo>
                      <a:pt x="1808962" y="607043"/>
                    </a:lnTo>
                    <a:lnTo>
                      <a:pt x="1822482" y="594875"/>
                    </a:lnTo>
                    <a:lnTo>
                      <a:pt x="1850873" y="569638"/>
                    </a:lnTo>
                    <a:lnTo>
                      <a:pt x="1859436" y="561977"/>
                    </a:lnTo>
                    <a:lnTo>
                      <a:pt x="1877012" y="544401"/>
                    </a:lnTo>
                    <a:lnTo>
                      <a:pt x="1903150" y="519164"/>
                    </a:lnTo>
                    <a:lnTo>
                      <a:pt x="1909460" y="512855"/>
                    </a:lnTo>
                    <a:lnTo>
                      <a:pt x="1928387" y="494378"/>
                    </a:lnTo>
                    <a:lnTo>
                      <a:pt x="1955427" y="469140"/>
                    </a:lnTo>
                    <a:lnTo>
                      <a:pt x="1959934" y="464634"/>
                    </a:lnTo>
                    <a:lnTo>
                      <a:pt x="1982016" y="443903"/>
                    </a:lnTo>
                    <a:lnTo>
                      <a:pt x="2009957" y="418666"/>
                    </a:lnTo>
                    <a:lnTo>
                      <a:pt x="2009957" y="418666"/>
                    </a:lnTo>
                    <a:lnTo>
                      <a:pt x="2041504" y="393880"/>
                    </a:lnTo>
                    <a:lnTo>
                      <a:pt x="2060433" y="379458"/>
                    </a:lnTo>
                    <a:lnTo>
                      <a:pt x="2079360" y="368643"/>
                    </a:lnTo>
                    <a:lnTo>
                      <a:pt x="2110456" y="350165"/>
                    </a:lnTo>
                    <a:lnTo>
                      <a:pt x="2128032" y="343405"/>
                    </a:lnTo>
                    <a:lnTo>
                      <a:pt x="2160930" y="330787"/>
                    </a:lnTo>
                    <a:lnTo>
                      <a:pt x="2210954" y="322675"/>
                    </a:lnTo>
                    <a:lnTo>
                      <a:pt x="2261428" y="324027"/>
                    </a:lnTo>
                    <a:lnTo>
                      <a:pt x="2311451" y="332139"/>
                    </a:lnTo>
                    <a:lnTo>
                      <a:pt x="2357869" y="343405"/>
                    </a:lnTo>
                    <a:lnTo>
                      <a:pt x="2361926" y="344307"/>
                    </a:lnTo>
                    <a:lnTo>
                      <a:pt x="2411949" y="359629"/>
                    </a:lnTo>
                    <a:lnTo>
                      <a:pt x="2437186" y="368643"/>
                    </a:lnTo>
                    <a:lnTo>
                      <a:pt x="2462423" y="377205"/>
                    </a:lnTo>
                    <a:lnTo>
                      <a:pt x="2507490" y="393880"/>
                    </a:lnTo>
                    <a:lnTo>
                      <a:pt x="2512448" y="395682"/>
                    </a:lnTo>
                    <a:lnTo>
                      <a:pt x="2562922" y="415511"/>
                    </a:lnTo>
                    <a:lnTo>
                      <a:pt x="2569682" y="418666"/>
                    </a:lnTo>
                    <a:lnTo>
                      <a:pt x="2612945" y="437594"/>
                    </a:lnTo>
                    <a:lnTo>
                      <a:pt x="2626466" y="443903"/>
                    </a:lnTo>
                    <a:lnTo>
                      <a:pt x="2663419" y="461479"/>
                    </a:lnTo>
                    <a:lnTo>
                      <a:pt x="2678292" y="469140"/>
                    </a:lnTo>
                    <a:lnTo>
                      <a:pt x="2713443" y="488068"/>
                    </a:lnTo>
                    <a:lnTo>
                      <a:pt x="2725161" y="494378"/>
                    </a:lnTo>
                    <a:lnTo>
                      <a:pt x="2763917" y="514657"/>
                    </a:lnTo>
                    <a:lnTo>
                      <a:pt x="2772480" y="519164"/>
                    </a:lnTo>
                    <a:lnTo>
                      <a:pt x="2813942" y="541697"/>
                    </a:lnTo>
                    <a:lnTo>
                      <a:pt x="2820250" y="544401"/>
                    </a:lnTo>
                    <a:lnTo>
                      <a:pt x="2864416" y="565582"/>
                    </a:lnTo>
                    <a:lnTo>
                      <a:pt x="2874330" y="569638"/>
                    </a:lnTo>
                    <a:lnTo>
                      <a:pt x="2914439" y="586313"/>
                    </a:lnTo>
                    <a:lnTo>
                      <a:pt x="2945986" y="594875"/>
                    </a:lnTo>
                    <a:lnTo>
                      <a:pt x="2964913" y="599833"/>
                    </a:lnTo>
                    <a:lnTo>
                      <a:pt x="3014937" y="607043"/>
                    </a:lnTo>
                    <a:lnTo>
                      <a:pt x="3065411" y="607494"/>
                    </a:lnTo>
                    <a:lnTo>
                      <a:pt x="3115885" y="601185"/>
                    </a:lnTo>
                    <a:lnTo>
                      <a:pt x="3144728" y="594875"/>
                    </a:lnTo>
                    <a:lnTo>
                      <a:pt x="3165909" y="589918"/>
                    </a:lnTo>
                    <a:lnTo>
                      <a:pt x="3216384" y="573694"/>
                    </a:lnTo>
                    <a:lnTo>
                      <a:pt x="3228551" y="569638"/>
                    </a:lnTo>
                    <a:lnTo>
                      <a:pt x="3266407" y="555668"/>
                    </a:lnTo>
                    <a:lnTo>
                      <a:pt x="3298405" y="544401"/>
                    </a:lnTo>
                    <a:lnTo>
                      <a:pt x="3316881" y="538092"/>
                    </a:lnTo>
                    <a:lnTo>
                      <a:pt x="3366905" y="522319"/>
                    </a:lnTo>
                    <a:lnTo>
                      <a:pt x="3379072" y="519164"/>
                    </a:lnTo>
                    <a:lnTo>
                      <a:pt x="3417379" y="510601"/>
                    </a:lnTo>
                    <a:lnTo>
                      <a:pt x="3467403" y="505194"/>
                    </a:lnTo>
                    <a:lnTo>
                      <a:pt x="3517877" y="506996"/>
                    </a:lnTo>
                    <a:lnTo>
                      <a:pt x="3567900" y="516009"/>
                    </a:lnTo>
                    <a:lnTo>
                      <a:pt x="3578717" y="519164"/>
                    </a:lnTo>
                    <a:lnTo>
                      <a:pt x="3618374" y="532233"/>
                    </a:lnTo>
                    <a:lnTo>
                      <a:pt x="3645866" y="544401"/>
                    </a:lnTo>
                    <a:lnTo>
                      <a:pt x="3668399" y="554766"/>
                    </a:lnTo>
                    <a:lnTo>
                      <a:pt x="3696791" y="569638"/>
                    </a:lnTo>
                    <a:lnTo>
                      <a:pt x="3718873" y="580454"/>
                    </a:lnTo>
                    <a:lnTo>
                      <a:pt x="3746814" y="594875"/>
                    </a:lnTo>
                    <a:lnTo>
                      <a:pt x="3768896" y="606593"/>
                    </a:lnTo>
                    <a:lnTo>
                      <a:pt x="3795936" y="619662"/>
                    </a:lnTo>
                    <a:lnTo>
                      <a:pt x="3819371" y="630478"/>
                    </a:lnTo>
                    <a:lnTo>
                      <a:pt x="3856776" y="644899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44656" y="670136"/>
                    </a:lnTo>
                    <a:lnTo>
                      <a:pt x="3969893" y="675094"/>
                    </a:lnTo>
                    <a:lnTo>
                      <a:pt x="4020367" y="681853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44750" y="695374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71387" y="719709"/>
                    </a:lnTo>
                    <a:lnTo>
                      <a:pt x="4273188" y="720160"/>
                    </a:lnTo>
                    <a:lnTo>
                      <a:pt x="4321861" y="731877"/>
                    </a:lnTo>
                    <a:lnTo>
                      <a:pt x="4371884" y="745397"/>
                    </a:lnTo>
                    <a:lnTo>
                      <a:pt x="4373235" y="745397"/>
                    </a:lnTo>
                    <a:lnTo>
                      <a:pt x="4422358" y="756664"/>
                    </a:lnTo>
                    <a:lnTo>
                      <a:pt x="4472382" y="768381"/>
                    </a:lnTo>
                    <a:lnTo>
                      <a:pt x="4485901" y="770634"/>
                    </a:lnTo>
                    <a:lnTo>
                      <a:pt x="4522856" y="777394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41381" y="795871"/>
                    </a:lnTo>
                    <a:lnTo>
                      <a:pt x="4673377" y="799026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93705" y="795871"/>
                    </a:lnTo>
                    <a:lnTo>
                      <a:pt x="4824350" y="789111"/>
                    </a:lnTo>
                    <a:lnTo>
                      <a:pt x="4868965" y="770634"/>
                    </a:lnTo>
                    <a:lnTo>
                      <a:pt x="4874374" y="768381"/>
                    </a:lnTo>
                    <a:lnTo>
                      <a:pt x="4910878" y="745397"/>
                    </a:lnTo>
                    <a:lnTo>
                      <a:pt x="4924848" y="736384"/>
                    </a:lnTo>
                    <a:lnTo>
                      <a:pt x="4942423" y="720160"/>
                    </a:lnTo>
                    <a:lnTo>
                      <a:pt x="4971716" y="695374"/>
                    </a:lnTo>
                    <a:lnTo>
                      <a:pt x="4974871" y="692219"/>
                    </a:lnTo>
                    <a:lnTo>
                      <a:pt x="4996504" y="670136"/>
                    </a:lnTo>
                    <a:lnTo>
                      <a:pt x="5020389" y="644899"/>
                    </a:lnTo>
                    <a:lnTo>
                      <a:pt x="5025345" y="639942"/>
                    </a:lnTo>
                    <a:lnTo>
                      <a:pt x="5042922" y="619662"/>
                    </a:lnTo>
                    <a:lnTo>
                      <a:pt x="5065455" y="594875"/>
                    </a:lnTo>
                    <a:lnTo>
                      <a:pt x="5075370" y="582708"/>
                    </a:lnTo>
                    <a:lnTo>
                      <a:pt x="5086636" y="569638"/>
                    </a:lnTo>
                    <a:lnTo>
                      <a:pt x="5108718" y="544401"/>
                    </a:lnTo>
                    <a:lnTo>
                      <a:pt x="5125844" y="524121"/>
                    </a:lnTo>
                    <a:lnTo>
                      <a:pt x="5129899" y="519164"/>
                    </a:lnTo>
                    <a:lnTo>
                      <a:pt x="5153785" y="494378"/>
                    </a:lnTo>
                    <a:lnTo>
                      <a:pt x="5175867" y="470943"/>
                    </a:lnTo>
                    <a:lnTo>
                      <a:pt x="5178121" y="469140"/>
                    </a:lnTo>
                    <a:lnTo>
                      <a:pt x="5205611" y="443903"/>
                    </a:lnTo>
                    <a:lnTo>
                      <a:pt x="5226342" y="425426"/>
                    </a:lnTo>
                    <a:lnTo>
                      <a:pt x="5235806" y="418666"/>
                    </a:lnTo>
                    <a:lnTo>
                      <a:pt x="5273661" y="393880"/>
                    </a:lnTo>
                    <a:lnTo>
                      <a:pt x="5276365" y="392077"/>
                    </a:lnTo>
                    <a:lnTo>
                      <a:pt x="5326839" y="372248"/>
                    </a:lnTo>
                    <a:lnTo>
                      <a:pt x="5361991" y="368643"/>
                    </a:lnTo>
                    <a:lnTo>
                      <a:pt x="5376863" y="366840"/>
                    </a:lnTo>
                    <a:lnTo>
                      <a:pt x="5385876" y="368643"/>
                    </a:lnTo>
                    <a:lnTo>
                      <a:pt x="5427337" y="375402"/>
                    </a:lnTo>
                    <a:lnTo>
                      <a:pt x="5476911" y="393880"/>
                    </a:lnTo>
                    <a:lnTo>
                      <a:pt x="5477360" y="393880"/>
                    </a:lnTo>
                    <a:lnTo>
                      <a:pt x="5517470" y="418666"/>
                    </a:lnTo>
                    <a:lnTo>
                      <a:pt x="5527836" y="424976"/>
                    </a:lnTo>
                    <a:lnTo>
                      <a:pt x="5553523" y="443903"/>
                    </a:lnTo>
                    <a:lnTo>
                      <a:pt x="5577859" y="462380"/>
                    </a:lnTo>
                    <a:lnTo>
                      <a:pt x="5585970" y="469140"/>
                    </a:lnTo>
                    <a:lnTo>
                      <a:pt x="5615714" y="494378"/>
                    </a:lnTo>
                    <a:lnTo>
                      <a:pt x="5628333" y="504743"/>
                    </a:lnTo>
                    <a:lnTo>
                      <a:pt x="5644558" y="519164"/>
                    </a:lnTo>
                    <a:lnTo>
                      <a:pt x="5672498" y="544401"/>
                    </a:lnTo>
                    <a:lnTo>
                      <a:pt x="5678357" y="549809"/>
                    </a:lnTo>
                    <a:lnTo>
                      <a:pt x="5699988" y="569638"/>
                    </a:lnTo>
                    <a:lnTo>
                      <a:pt x="5728380" y="594875"/>
                    </a:lnTo>
                    <a:lnTo>
                      <a:pt x="5728831" y="595326"/>
                    </a:lnTo>
                    <a:lnTo>
                      <a:pt x="5757223" y="619662"/>
                    </a:lnTo>
                    <a:lnTo>
                      <a:pt x="5778854" y="639041"/>
                    </a:lnTo>
                    <a:lnTo>
                      <a:pt x="5786967" y="644899"/>
                    </a:lnTo>
                    <a:lnTo>
                      <a:pt x="5820767" y="670136"/>
                    </a:lnTo>
                    <a:lnTo>
                      <a:pt x="5829328" y="676896"/>
                    </a:lnTo>
                    <a:lnTo>
                      <a:pt x="5856820" y="695374"/>
                    </a:lnTo>
                    <a:lnTo>
                      <a:pt x="5879353" y="709344"/>
                    </a:lnTo>
                    <a:lnTo>
                      <a:pt x="5901886" y="720160"/>
                    </a:lnTo>
                    <a:lnTo>
                      <a:pt x="5929827" y="733680"/>
                    </a:lnTo>
                    <a:lnTo>
                      <a:pt x="5967682" y="745397"/>
                    </a:lnTo>
                    <a:lnTo>
                      <a:pt x="5979851" y="749453"/>
                    </a:lnTo>
                    <a:lnTo>
                      <a:pt x="6030325" y="756664"/>
                    </a:lnTo>
                    <a:lnTo>
                      <a:pt x="6080348" y="756213"/>
                    </a:lnTo>
                    <a:lnTo>
                      <a:pt x="6130822" y="749002"/>
                    </a:lnTo>
                    <a:lnTo>
                      <a:pt x="6144343" y="745397"/>
                    </a:lnTo>
                    <a:lnTo>
                      <a:pt x="6180847" y="736834"/>
                    </a:lnTo>
                    <a:lnTo>
                      <a:pt x="6229068" y="720160"/>
                    </a:lnTo>
                    <a:lnTo>
                      <a:pt x="6231321" y="719709"/>
                    </a:lnTo>
                    <a:lnTo>
                      <a:pt x="6281344" y="702133"/>
                    </a:lnTo>
                    <a:lnTo>
                      <a:pt x="6298469" y="695374"/>
                    </a:lnTo>
                    <a:lnTo>
                      <a:pt x="6331819" y="681403"/>
                    </a:lnTo>
                    <a:lnTo>
                      <a:pt x="6355704" y="670136"/>
                    </a:lnTo>
                    <a:lnTo>
                      <a:pt x="6381842" y="658870"/>
                    </a:lnTo>
                    <a:lnTo>
                      <a:pt x="6411586" y="644899"/>
                    </a:lnTo>
                    <a:lnTo>
                      <a:pt x="6432316" y="634985"/>
                    </a:lnTo>
                    <a:lnTo>
                      <a:pt x="6463412" y="619662"/>
                    </a:lnTo>
                    <a:lnTo>
                      <a:pt x="6482340" y="610198"/>
                    </a:lnTo>
                    <a:lnTo>
                      <a:pt x="6515238" y="594875"/>
                    </a:lnTo>
                    <a:lnTo>
                      <a:pt x="6532814" y="586313"/>
                    </a:lnTo>
                    <a:lnTo>
                      <a:pt x="6571121" y="569638"/>
                    </a:lnTo>
                    <a:lnTo>
                      <a:pt x="6582837" y="564230"/>
                    </a:lnTo>
                    <a:lnTo>
                      <a:pt x="6633313" y="548007"/>
                    </a:lnTo>
                    <a:lnTo>
                      <a:pt x="6656747" y="544401"/>
                    </a:lnTo>
                    <a:lnTo>
                      <a:pt x="6683336" y="540345"/>
                    </a:lnTo>
                    <a:lnTo>
                      <a:pt x="6718939" y="544401"/>
                    </a:lnTo>
                    <a:lnTo>
                      <a:pt x="6733810" y="546204"/>
                    </a:lnTo>
                    <a:lnTo>
                      <a:pt x="6783834" y="567836"/>
                    </a:lnTo>
                    <a:lnTo>
                      <a:pt x="6786538" y="569638"/>
                    </a:lnTo>
                    <a:lnTo>
                      <a:pt x="6819436" y="594875"/>
                    </a:lnTo>
                    <a:lnTo>
                      <a:pt x="6834308" y="606142"/>
                    </a:lnTo>
                    <a:lnTo>
                      <a:pt x="6846476" y="619662"/>
                    </a:lnTo>
                    <a:lnTo>
                      <a:pt x="6869009" y="644899"/>
                    </a:lnTo>
                    <a:lnTo>
                      <a:pt x="6884331" y="662926"/>
                    </a:lnTo>
                    <a:lnTo>
                      <a:pt x="6889739" y="670136"/>
                    </a:lnTo>
                    <a:lnTo>
                      <a:pt x="6908216" y="695374"/>
                    </a:lnTo>
                    <a:lnTo>
                      <a:pt x="6926244" y="720160"/>
                    </a:lnTo>
                    <a:lnTo>
                      <a:pt x="6934805" y="732328"/>
                    </a:lnTo>
                    <a:lnTo>
                      <a:pt x="6942918" y="745397"/>
                    </a:lnTo>
                    <a:lnTo>
                      <a:pt x="6958692" y="770634"/>
                    </a:lnTo>
                    <a:lnTo>
                      <a:pt x="6974915" y="795871"/>
                    </a:lnTo>
                    <a:lnTo>
                      <a:pt x="6984830" y="812095"/>
                    </a:lnTo>
                    <a:lnTo>
                      <a:pt x="6990237" y="820658"/>
                    </a:lnTo>
                    <a:lnTo>
                      <a:pt x="7005560" y="845895"/>
                    </a:lnTo>
                    <a:lnTo>
                      <a:pt x="7021333" y="871132"/>
                    </a:lnTo>
                    <a:lnTo>
                      <a:pt x="7035304" y="894116"/>
                    </a:lnTo>
                    <a:lnTo>
                      <a:pt x="7036656" y="896369"/>
                    </a:lnTo>
                    <a:lnTo>
                      <a:pt x="7053330" y="921156"/>
                    </a:lnTo>
                    <a:lnTo>
                      <a:pt x="7069103" y="946393"/>
                    </a:lnTo>
                    <a:lnTo>
                      <a:pt x="7085328" y="971630"/>
                    </a:lnTo>
                    <a:lnTo>
                      <a:pt x="7085778" y="971630"/>
                    </a:lnTo>
                    <a:lnTo>
                      <a:pt x="7104706" y="996867"/>
                    </a:lnTo>
                    <a:lnTo>
                      <a:pt x="7123633" y="1021654"/>
                    </a:lnTo>
                    <a:lnTo>
                      <a:pt x="7135802" y="1037427"/>
                    </a:lnTo>
                    <a:lnTo>
                      <a:pt x="7145266" y="1046891"/>
                    </a:lnTo>
                    <a:lnTo>
                      <a:pt x="7170503" y="1072128"/>
                    </a:lnTo>
                    <a:lnTo>
                      <a:pt x="7186276" y="1087450"/>
                    </a:lnTo>
                    <a:lnTo>
                      <a:pt x="7201599" y="1097365"/>
                    </a:lnTo>
                    <a:lnTo>
                      <a:pt x="7236299" y="1117645"/>
                    </a:lnTo>
                    <a:lnTo>
                      <a:pt x="7257480" y="1122152"/>
                    </a:lnTo>
                    <a:lnTo>
                      <a:pt x="7286775" y="1128911"/>
                    </a:lnTo>
                    <a:lnTo>
                      <a:pt x="7336797" y="1122602"/>
                    </a:lnTo>
                    <a:lnTo>
                      <a:pt x="7337249" y="1122152"/>
                    </a:lnTo>
                    <a:lnTo>
                      <a:pt x="7387272" y="1102322"/>
                    </a:lnTo>
                    <a:lnTo>
                      <a:pt x="7395383" y="1097365"/>
                    </a:lnTo>
                    <a:lnTo>
                      <a:pt x="7436845" y="1072128"/>
                    </a:lnTo>
                    <a:lnTo>
                      <a:pt x="7437296" y="1071677"/>
                    </a:lnTo>
                    <a:lnTo>
                      <a:pt x="7473348" y="1046891"/>
                    </a:lnTo>
                    <a:lnTo>
                      <a:pt x="7487770" y="1036976"/>
                    </a:lnTo>
                    <a:lnTo>
                      <a:pt x="7487770" y="1021654"/>
                    </a:lnTo>
                    <a:lnTo>
                      <a:pt x="7487770" y="996867"/>
                    </a:lnTo>
                    <a:lnTo>
                      <a:pt x="7487770" y="971630"/>
                    </a:lnTo>
                    <a:lnTo>
                      <a:pt x="7487770" y="946393"/>
                    </a:lnTo>
                    <a:lnTo>
                      <a:pt x="7487770" y="921156"/>
                    </a:lnTo>
                    <a:lnTo>
                      <a:pt x="7487770" y="896369"/>
                    </a:lnTo>
                    <a:lnTo>
                      <a:pt x="7487770" y="871132"/>
                    </a:lnTo>
                    <a:lnTo>
                      <a:pt x="7487770" y="845895"/>
                    </a:lnTo>
                    <a:lnTo>
                      <a:pt x="7487770" y="820658"/>
                    </a:lnTo>
                    <a:lnTo>
                      <a:pt x="7487770" y="795871"/>
                    </a:lnTo>
                    <a:lnTo>
                      <a:pt x="7487770" y="770634"/>
                    </a:lnTo>
                    <a:lnTo>
                      <a:pt x="7487770" y="745397"/>
                    </a:lnTo>
                    <a:lnTo>
                      <a:pt x="7487770" y="720160"/>
                    </a:lnTo>
                    <a:lnTo>
                      <a:pt x="7487770" y="714301"/>
                    </a:lnTo>
                    <a:lnTo>
                      <a:pt x="7478756" y="720160"/>
                    </a:lnTo>
                    <a:lnTo>
                      <a:pt x="7443155" y="745397"/>
                    </a:lnTo>
                    <a:lnTo>
                      <a:pt x="7437296" y="749904"/>
                    </a:lnTo>
                    <a:lnTo>
                      <a:pt x="7400792" y="770634"/>
                    </a:lnTo>
                    <a:lnTo>
                      <a:pt x="7387272" y="779197"/>
                    </a:lnTo>
                    <a:lnTo>
                      <a:pt x="7345360" y="795871"/>
                    </a:lnTo>
                    <a:lnTo>
                      <a:pt x="7336797" y="799026"/>
                    </a:lnTo>
                    <a:lnTo>
                      <a:pt x="7286775" y="806687"/>
                    </a:lnTo>
                    <a:lnTo>
                      <a:pt x="7236750" y="795871"/>
                    </a:lnTo>
                    <a:lnTo>
                      <a:pt x="7236299" y="795421"/>
                    </a:lnTo>
                    <a:lnTo>
                      <a:pt x="7196642" y="770634"/>
                    </a:lnTo>
                    <a:lnTo>
                      <a:pt x="7186276" y="764325"/>
                    </a:lnTo>
                    <a:lnTo>
                      <a:pt x="7166898" y="745397"/>
                    </a:lnTo>
                    <a:lnTo>
                      <a:pt x="7141210" y="720160"/>
                    </a:lnTo>
                    <a:lnTo>
                      <a:pt x="7135802" y="715203"/>
                    </a:lnTo>
                    <a:lnTo>
                      <a:pt x="7120929" y="695374"/>
                    </a:lnTo>
                    <a:lnTo>
                      <a:pt x="7101100" y="670136"/>
                    </a:lnTo>
                    <a:lnTo>
                      <a:pt x="7085328" y="649856"/>
                    </a:lnTo>
                    <a:lnTo>
                      <a:pt x="7082624" y="644899"/>
                    </a:lnTo>
                    <a:lnTo>
                      <a:pt x="7066851" y="619662"/>
                    </a:lnTo>
                    <a:lnTo>
                      <a:pt x="7050176" y="594875"/>
                    </a:lnTo>
                    <a:lnTo>
                      <a:pt x="7035304" y="570990"/>
                    </a:lnTo>
                    <a:lnTo>
                      <a:pt x="7034403" y="569638"/>
                    </a:lnTo>
                    <a:lnTo>
                      <a:pt x="7019080" y="544401"/>
                    </a:lnTo>
                    <a:lnTo>
                      <a:pt x="7003307" y="519164"/>
                    </a:lnTo>
                    <a:lnTo>
                      <a:pt x="6987985" y="494378"/>
                    </a:lnTo>
                    <a:lnTo>
                      <a:pt x="6984830" y="489420"/>
                    </a:lnTo>
                    <a:lnTo>
                      <a:pt x="6972211" y="469140"/>
                    </a:lnTo>
                    <a:lnTo>
                      <a:pt x="6956438" y="443903"/>
                    </a:lnTo>
                    <a:lnTo>
                      <a:pt x="6940214" y="418666"/>
                    </a:lnTo>
                    <a:lnTo>
                      <a:pt x="6934805" y="410104"/>
                    </a:lnTo>
                    <a:lnTo>
                      <a:pt x="6923539" y="393880"/>
                    </a:lnTo>
                    <a:lnTo>
                      <a:pt x="6905063" y="368643"/>
                    </a:lnTo>
                    <a:lnTo>
                      <a:pt x="6887035" y="343405"/>
                    </a:lnTo>
                    <a:lnTo>
                      <a:pt x="6884331" y="339800"/>
                    </a:lnTo>
                    <a:lnTo>
                      <a:pt x="6865404" y="318168"/>
                    </a:lnTo>
                    <a:lnTo>
                      <a:pt x="6842420" y="293382"/>
                    </a:lnTo>
                    <a:lnTo>
                      <a:pt x="6834308" y="283918"/>
                    </a:lnTo>
                    <a:lnTo>
                      <a:pt x="6814028" y="268145"/>
                    </a:lnTo>
                    <a:lnTo>
                      <a:pt x="6783834" y="244710"/>
                    </a:lnTo>
                    <a:lnTo>
                      <a:pt x="6779778" y="242907"/>
                    </a:lnTo>
                    <a:lnTo>
                      <a:pt x="6733810" y="223980"/>
                    </a:lnTo>
                    <a:lnTo>
                      <a:pt x="6683336" y="218572"/>
                    </a:lnTo>
                    <a:lnTo>
                      <a:pt x="6633313" y="225332"/>
                    </a:lnTo>
                    <a:lnTo>
                      <a:pt x="6582837" y="242457"/>
                    </a:lnTo>
                    <a:lnTo>
                      <a:pt x="6581485" y="242907"/>
                    </a:lnTo>
                    <a:lnTo>
                      <a:pt x="6532814" y="264089"/>
                    </a:lnTo>
                    <a:lnTo>
                      <a:pt x="6523801" y="268145"/>
                    </a:lnTo>
                    <a:lnTo>
                      <a:pt x="6482340" y="287974"/>
                    </a:lnTo>
                    <a:lnTo>
                      <a:pt x="6472426" y="293382"/>
                    </a:lnTo>
                    <a:lnTo>
                      <a:pt x="6432316" y="312310"/>
                    </a:lnTo>
                    <a:lnTo>
                      <a:pt x="6419697" y="318168"/>
                    </a:lnTo>
                    <a:lnTo>
                      <a:pt x="6381842" y="336645"/>
                    </a:lnTo>
                    <a:lnTo>
                      <a:pt x="6366971" y="343405"/>
                    </a:lnTo>
                    <a:lnTo>
                      <a:pt x="6331819" y="359179"/>
                    </a:lnTo>
                    <a:lnTo>
                      <a:pt x="6308835" y="368643"/>
                    </a:lnTo>
                    <a:lnTo>
                      <a:pt x="6281344" y="379909"/>
                    </a:lnTo>
                    <a:lnTo>
                      <a:pt x="6244840" y="393880"/>
                    </a:lnTo>
                    <a:lnTo>
                      <a:pt x="6231321" y="398837"/>
                    </a:lnTo>
                    <a:lnTo>
                      <a:pt x="6180847" y="414610"/>
                    </a:lnTo>
                    <a:lnTo>
                      <a:pt x="6164622" y="418666"/>
                    </a:lnTo>
                    <a:lnTo>
                      <a:pt x="6130822" y="427229"/>
                    </a:lnTo>
                    <a:lnTo>
                      <a:pt x="6080348" y="433989"/>
                    </a:lnTo>
                    <a:lnTo>
                      <a:pt x="6030325" y="434439"/>
                    </a:lnTo>
                    <a:lnTo>
                      <a:pt x="5979851" y="427229"/>
                    </a:lnTo>
                    <a:lnTo>
                      <a:pt x="5952360" y="418666"/>
                    </a:lnTo>
                    <a:lnTo>
                      <a:pt x="5929827" y="411906"/>
                    </a:lnTo>
                    <a:lnTo>
                      <a:pt x="5892422" y="393880"/>
                    </a:lnTo>
                    <a:lnTo>
                      <a:pt x="5879353" y="387570"/>
                    </a:lnTo>
                    <a:lnTo>
                      <a:pt x="5850961" y="368643"/>
                    </a:lnTo>
                    <a:lnTo>
                      <a:pt x="5829328" y="354672"/>
                    </a:lnTo>
                    <a:lnTo>
                      <a:pt x="5814457" y="343405"/>
                    </a:lnTo>
                    <a:lnTo>
                      <a:pt x="5782009" y="318168"/>
                    </a:lnTo>
                    <a:lnTo>
                      <a:pt x="5778854" y="315915"/>
                    </a:lnTo>
                    <a:lnTo>
                      <a:pt x="5751814" y="293382"/>
                    </a:lnTo>
                    <a:lnTo>
                      <a:pt x="5728831" y="272651"/>
                    </a:lnTo>
                    <a:lnTo>
                      <a:pt x="5723424" y="268145"/>
                    </a:lnTo>
                    <a:lnTo>
                      <a:pt x="5695481" y="242907"/>
                    </a:lnTo>
                    <a:lnTo>
                      <a:pt x="5678357" y="227585"/>
                    </a:lnTo>
                    <a:lnTo>
                      <a:pt x="5667540" y="217670"/>
                    </a:lnTo>
                    <a:lnTo>
                      <a:pt x="5640051" y="192884"/>
                    </a:lnTo>
                    <a:lnTo>
                      <a:pt x="5628333" y="182068"/>
                    </a:lnTo>
                    <a:lnTo>
                      <a:pt x="5611208" y="167647"/>
                    </a:lnTo>
                    <a:lnTo>
                      <a:pt x="5581464" y="142410"/>
                    </a:lnTo>
                    <a:lnTo>
                      <a:pt x="5577859" y="139706"/>
                    </a:lnTo>
                    <a:lnTo>
                      <a:pt x="5547664" y="117172"/>
                    </a:lnTo>
                    <a:lnTo>
                      <a:pt x="5527836" y="102301"/>
                    </a:lnTo>
                    <a:lnTo>
                      <a:pt x="5510710" y="92386"/>
                    </a:lnTo>
                    <a:lnTo>
                      <a:pt x="5477360" y="72557"/>
                    </a:lnTo>
                    <a:lnTo>
                      <a:pt x="5464292" y="67149"/>
                    </a:lnTo>
                    <a:lnTo>
                      <a:pt x="5427337" y="52277"/>
                    </a:lnTo>
                    <a:lnTo>
                      <a:pt x="5376863" y="44616"/>
                    </a:lnTo>
                    <a:lnTo>
                      <a:pt x="5326839" y="50474"/>
                    </a:lnTo>
                    <a:lnTo>
                      <a:pt x="5280872" y="67149"/>
                    </a:lnTo>
                    <a:lnTo>
                      <a:pt x="5276365" y="68501"/>
                    </a:lnTo>
                    <a:lnTo>
                      <a:pt x="5241664" y="92386"/>
                    </a:lnTo>
                    <a:lnTo>
                      <a:pt x="5226342" y="102301"/>
                    </a:lnTo>
                    <a:lnTo>
                      <a:pt x="5210117" y="117172"/>
                    </a:lnTo>
                    <a:lnTo>
                      <a:pt x="5181725" y="142410"/>
                    </a:lnTo>
                    <a:lnTo>
                      <a:pt x="5175867" y="147367"/>
                    </a:lnTo>
                    <a:lnTo>
                      <a:pt x="5157840" y="167647"/>
                    </a:lnTo>
                    <a:lnTo>
                      <a:pt x="5133955" y="192884"/>
                    </a:lnTo>
                    <a:lnTo>
                      <a:pt x="5125844" y="201446"/>
                    </a:lnTo>
                    <a:lnTo>
                      <a:pt x="5111422" y="217670"/>
                    </a:lnTo>
                    <a:lnTo>
                      <a:pt x="5089791" y="242907"/>
                    </a:lnTo>
                    <a:lnTo>
                      <a:pt x="5075370" y="259582"/>
                    </a:lnTo>
                    <a:lnTo>
                      <a:pt x="5068159" y="268145"/>
                    </a:lnTo>
                    <a:lnTo>
                      <a:pt x="5046077" y="293382"/>
                    </a:lnTo>
                    <a:lnTo>
                      <a:pt x="5025345" y="316366"/>
                    </a:lnTo>
                    <a:lnTo>
                      <a:pt x="5023544" y="318168"/>
                    </a:lnTo>
                    <a:lnTo>
                      <a:pt x="4999659" y="343405"/>
                    </a:lnTo>
                    <a:lnTo>
                      <a:pt x="4975773" y="368643"/>
                    </a:lnTo>
                    <a:lnTo>
                      <a:pt x="4974871" y="369544"/>
                    </a:lnTo>
                    <a:lnTo>
                      <a:pt x="4946479" y="393880"/>
                    </a:lnTo>
                    <a:lnTo>
                      <a:pt x="4924848" y="412357"/>
                    </a:lnTo>
                    <a:lnTo>
                      <a:pt x="4914934" y="418666"/>
                    </a:lnTo>
                    <a:lnTo>
                      <a:pt x="4876176" y="443903"/>
                    </a:lnTo>
                    <a:lnTo>
                      <a:pt x="4874374" y="444805"/>
                    </a:lnTo>
                    <a:lnTo>
                      <a:pt x="4824350" y="465535"/>
                    </a:lnTo>
                    <a:lnTo>
                      <a:pt x="4809027" y="469140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6802"/>
                    </a:lnTo>
                    <a:lnTo>
                      <a:pt x="4623354" y="470492"/>
                    </a:lnTo>
                    <a:lnTo>
                      <a:pt x="4612088" y="469140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4805"/>
                    </a:lnTo>
                    <a:lnTo>
                      <a:pt x="4467875" y="443903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57463" y="41866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56064" y="393880"/>
                    </a:lnTo>
                    <a:lnTo>
                      <a:pt x="4221362" y="385768"/>
                    </a:lnTo>
                    <a:lnTo>
                      <a:pt x="4170888" y="375853"/>
                    </a:lnTo>
                    <a:lnTo>
                      <a:pt x="4120865" y="369093"/>
                    </a:lnTo>
                    <a:lnTo>
                      <a:pt x="4115006" y="368643"/>
                    </a:lnTo>
                    <a:lnTo>
                      <a:pt x="4070390" y="363685"/>
                    </a:lnTo>
                    <a:lnTo>
                      <a:pt x="4020367" y="359629"/>
                    </a:lnTo>
                    <a:lnTo>
                      <a:pt x="3969893" y="352419"/>
                    </a:lnTo>
                    <a:lnTo>
                      <a:pt x="3925727" y="343405"/>
                    </a:lnTo>
                    <a:lnTo>
                      <a:pt x="3919868" y="342053"/>
                    </a:lnTo>
                    <a:lnTo>
                      <a:pt x="3869394" y="327181"/>
                    </a:lnTo>
                    <a:lnTo>
                      <a:pt x="3846410" y="318168"/>
                    </a:lnTo>
                    <a:lnTo>
                      <a:pt x="3819371" y="307803"/>
                    </a:lnTo>
                    <a:lnTo>
                      <a:pt x="3789176" y="293382"/>
                    </a:lnTo>
                    <a:lnTo>
                      <a:pt x="3768896" y="283467"/>
                    </a:lnTo>
                    <a:lnTo>
                      <a:pt x="3739153" y="268145"/>
                    </a:lnTo>
                    <a:lnTo>
                      <a:pt x="3718873" y="257329"/>
                    </a:lnTo>
                    <a:lnTo>
                      <a:pt x="3689580" y="242907"/>
                    </a:lnTo>
                    <a:lnTo>
                      <a:pt x="3668399" y="232542"/>
                    </a:lnTo>
                    <a:lnTo>
                      <a:pt x="3635951" y="217670"/>
                    </a:lnTo>
                    <a:lnTo>
                      <a:pt x="3618374" y="210009"/>
                    </a:lnTo>
                    <a:lnTo>
                      <a:pt x="3567900" y="193334"/>
                    </a:lnTo>
                    <a:lnTo>
                      <a:pt x="3564745" y="192884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95297" y="192884"/>
                    </a:lnTo>
                    <a:lnTo>
                      <a:pt x="3366905" y="199644"/>
                    </a:lnTo>
                    <a:lnTo>
                      <a:pt x="3316881" y="214516"/>
                    </a:lnTo>
                    <a:lnTo>
                      <a:pt x="3306966" y="217670"/>
                    </a:lnTo>
                    <a:lnTo>
                      <a:pt x="3266407" y="232542"/>
                    </a:lnTo>
                    <a:lnTo>
                      <a:pt x="3238015" y="242907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61854" y="26814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5270"/>
                    </a:lnTo>
                    <a:lnTo>
                      <a:pt x="2964913" y="277158"/>
                    </a:lnTo>
                    <a:lnTo>
                      <a:pt x="2932015" y="268145"/>
                    </a:lnTo>
                    <a:lnTo>
                      <a:pt x="2914439" y="263187"/>
                    </a:lnTo>
                    <a:lnTo>
                      <a:pt x="2864416" y="243358"/>
                    </a:lnTo>
                    <a:lnTo>
                      <a:pt x="2863965" y="242907"/>
                    </a:lnTo>
                    <a:lnTo>
                      <a:pt x="2813942" y="218572"/>
                    </a:lnTo>
                    <a:lnTo>
                      <a:pt x="2812590" y="217670"/>
                    </a:lnTo>
                    <a:lnTo>
                      <a:pt x="2765720" y="192884"/>
                    </a:lnTo>
                    <a:lnTo>
                      <a:pt x="2763917" y="191532"/>
                    </a:lnTo>
                    <a:lnTo>
                      <a:pt x="2717950" y="167647"/>
                    </a:lnTo>
                    <a:lnTo>
                      <a:pt x="2713443" y="165393"/>
                    </a:lnTo>
                    <a:lnTo>
                      <a:pt x="2669729" y="142410"/>
                    </a:lnTo>
                    <a:lnTo>
                      <a:pt x="2663419" y="139255"/>
                    </a:lnTo>
                    <a:lnTo>
                      <a:pt x="2619704" y="117172"/>
                    </a:lnTo>
                    <a:lnTo>
                      <a:pt x="2612945" y="114468"/>
                    </a:lnTo>
                    <a:lnTo>
                      <a:pt x="2563372" y="92386"/>
                    </a:lnTo>
                    <a:lnTo>
                      <a:pt x="2562922" y="91935"/>
                    </a:lnTo>
                    <a:lnTo>
                      <a:pt x="2512448" y="72557"/>
                    </a:lnTo>
                    <a:lnTo>
                      <a:pt x="2497575" y="67149"/>
                    </a:lnTo>
                    <a:lnTo>
                      <a:pt x="2462423" y="53629"/>
                    </a:lnTo>
                    <a:lnTo>
                      <a:pt x="2428173" y="41912"/>
                    </a:lnTo>
                    <a:lnTo>
                      <a:pt x="2411949" y="36504"/>
                    </a:lnTo>
                    <a:lnTo>
                      <a:pt x="2361926" y="21632"/>
                    </a:lnTo>
                    <a:lnTo>
                      <a:pt x="2343449" y="16674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563"/>
                    </a:lnTo>
                    <a:lnTo>
                      <a:pt x="2137947" y="16674"/>
                    </a:lnTo>
                    <a:lnTo>
                      <a:pt x="2110456" y="27040"/>
                    </a:lnTo>
                    <a:lnTo>
                      <a:pt x="2085670" y="41912"/>
                    </a:lnTo>
                    <a:lnTo>
                      <a:pt x="2060433" y="56784"/>
                    </a:lnTo>
                    <a:lnTo>
                      <a:pt x="2046912" y="67149"/>
                    </a:lnTo>
                    <a:lnTo>
                      <a:pt x="2014464" y="92386"/>
                    </a:lnTo>
                    <a:lnTo>
                      <a:pt x="2009957" y="95541"/>
                    </a:lnTo>
                    <a:lnTo>
                      <a:pt x="1986974" y="117172"/>
                    </a:lnTo>
                    <a:lnTo>
                      <a:pt x="1959934" y="141508"/>
                    </a:lnTo>
                    <a:lnTo>
                      <a:pt x="1958582" y="142410"/>
                    </a:lnTo>
                    <a:lnTo>
                      <a:pt x="1932894" y="167647"/>
                    </a:lnTo>
                    <a:lnTo>
                      <a:pt x="1909460" y="190631"/>
                    </a:lnTo>
                    <a:lnTo>
                      <a:pt x="1907206" y="192884"/>
                    </a:lnTo>
                    <a:lnTo>
                      <a:pt x="1881519" y="217670"/>
                    </a:lnTo>
                    <a:lnTo>
                      <a:pt x="1859436" y="239753"/>
                    </a:lnTo>
                    <a:lnTo>
                      <a:pt x="1855831" y="242907"/>
                    </a:lnTo>
                    <a:lnTo>
                      <a:pt x="1826988" y="268145"/>
                    </a:lnTo>
                    <a:lnTo>
                      <a:pt x="1808962" y="284368"/>
                    </a:lnTo>
                    <a:lnTo>
                      <a:pt x="1798146" y="293382"/>
                    </a:lnTo>
                    <a:lnTo>
                      <a:pt x="1765247" y="318168"/>
                    </a:lnTo>
                    <a:lnTo>
                      <a:pt x="1758939" y="323576"/>
                    </a:lnTo>
                    <a:lnTo>
                      <a:pt x="1728293" y="343405"/>
                    </a:lnTo>
                    <a:lnTo>
                      <a:pt x="1708465" y="356475"/>
                    </a:lnTo>
                    <a:lnTo>
                      <a:pt x="1686381" y="368643"/>
                    </a:lnTo>
                    <a:lnTo>
                      <a:pt x="1658440" y="383514"/>
                    </a:lnTo>
                    <a:lnTo>
                      <a:pt x="1635006" y="393880"/>
                    </a:lnTo>
                    <a:lnTo>
                      <a:pt x="1607966" y="405597"/>
                    </a:lnTo>
                    <a:lnTo>
                      <a:pt x="1575970" y="418666"/>
                    </a:lnTo>
                    <a:lnTo>
                      <a:pt x="1557942" y="425877"/>
                    </a:lnTo>
                    <a:lnTo>
                      <a:pt x="1511524" y="443903"/>
                    </a:lnTo>
                    <a:lnTo>
                      <a:pt x="1507468" y="445706"/>
                    </a:lnTo>
                    <a:lnTo>
                      <a:pt x="1457445" y="466887"/>
                    </a:lnTo>
                    <a:lnTo>
                      <a:pt x="1452938" y="469140"/>
                    </a:lnTo>
                    <a:lnTo>
                      <a:pt x="1406971" y="490322"/>
                    </a:lnTo>
                    <a:lnTo>
                      <a:pt x="1398858" y="494378"/>
                    </a:lnTo>
                    <a:lnTo>
                      <a:pt x="1356946" y="515559"/>
                    </a:lnTo>
                    <a:lnTo>
                      <a:pt x="1349286" y="519164"/>
                    </a:lnTo>
                    <a:lnTo>
                      <a:pt x="1306472" y="539895"/>
                    </a:lnTo>
                    <a:lnTo>
                      <a:pt x="1296558" y="544401"/>
                    </a:lnTo>
                    <a:lnTo>
                      <a:pt x="1256448" y="562878"/>
                    </a:lnTo>
                    <a:lnTo>
                      <a:pt x="1239324" y="569638"/>
                    </a:lnTo>
                    <a:lnTo>
                      <a:pt x="1205974" y="583158"/>
                    </a:lnTo>
                    <a:lnTo>
                      <a:pt x="1169921" y="594875"/>
                    </a:lnTo>
                    <a:lnTo>
                      <a:pt x="1155951" y="599382"/>
                    </a:lnTo>
                    <a:lnTo>
                      <a:pt x="1105477" y="613353"/>
                    </a:lnTo>
                    <a:lnTo>
                      <a:pt x="1078437" y="619662"/>
                    </a:lnTo>
                    <a:lnTo>
                      <a:pt x="1055453" y="625521"/>
                    </a:lnTo>
                    <a:lnTo>
                      <a:pt x="1004979" y="639041"/>
                    </a:lnTo>
                    <a:lnTo>
                      <a:pt x="986501" y="644899"/>
                    </a:lnTo>
                    <a:lnTo>
                      <a:pt x="954956" y="655715"/>
                    </a:lnTo>
                    <a:lnTo>
                      <a:pt x="920254" y="670136"/>
                    </a:lnTo>
                    <a:lnTo>
                      <a:pt x="904480" y="676446"/>
                    </a:lnTo>
                    <a:lnTo>
                      <a:pt x="868879" y="695374"/>
                    </a:lnTo>
                    <a:lnTo>
                      <a:pt x="854457" y="702584"/>
                    </a:lnTo>
                    <a:lnTo>
                      <a:pt x="824262" y="720160"/>
                    </a:lnTo>
                    <a:lnTo>
                      <a:pt x="803983" y="732778"/>
                    </a:lnTo>
                    <a:lnTo>
                      <a:pt x="784154" y="745397"/>
                    </a:lnTo>
                    <a:lnTo>
                      <a:pt x="753959" y="763874"/>
                    </a:lnTo>
                    <a:lnTo>
                      <a:pt x="742692" y="770634"/>
                    </a:lnTo>
                    <a:lnTo>
                      <a:pt x="703485" y="794069"/>
                    </a:lnTo>
                    <a:lnTo>
                      <a:pt x="700781" y="795871"/>
                    </a:lnTo>
                    <a:lnTo>
                      <a:pt x="653462" y="817954"/>
                    </a:lnTo>
                    <a:lnTo>
                      <a:pt x="642645" y="820658"/>
                    </a:lnTo>
                    <a:lnTo>
                      <a:pt x="602986" y="831474"/>
                    </a:lnTo>
                    <a:lnTo>
                      <a:pt x="552963" y="831474"/>
                    </a:lnTo>
                    <a:lnTo>
                      <a:pt x="517812" y="820658"/>
                    </a:lnTo>
                    <a:lnTo>
                      <a:pt x="502489" y="816151"/>
                    </a:lnTo>
                    <a:lnTo>
                      <a:pt x="470493" y="795871"/>
                    </a:lnTo>
                    <a:lnTo>
                      <a:pt x="452465" y="784154"/>
                    </a:lnTo>
                    <a:lnTo>
                      <a:pt x="438494" y="770634"/>
                    </a:lnTo>
                    <a:lnTo>
                      <a:pt x="411906" y="745397"/>
                    </a:lnTo>
                    <a:lnTo>
                      <a:pt x="401991" y="735933"/>
                    </a:lnTo>
                    <a:lnTo>
                      <a:pt x="389372" y="720160"/>
                    </a:lnTo>
                    <a:lnTo>
                      <a:pt x="369543" y="695374"/>
                    </a:lnTo>
                    <a:lnTo>
                      <a:pt x="351968" y="673742"/>
                    </a:lnTo>
                    <a:lnTo>
                      <a:pt x="349264" y="670136"/>
                    </a:lnTo>
                    <a:lnTo>
                      <a:pt x="331688" y="644899"/>
                    </a:lnTo>
                    <a:lnTo>
                      <a:pt x="314562" y="619662"/>
                    </a:lnTo>
                    <a:lnTo>
                      <a:pt x="301494" y="601185"/>
                    </a:lnTo>
                    <a:lnTo>
                      <a:pt x="297437" y="594875"/>
                    </a:lnTo>
                    <a:lnTo>
                      <a:pt x="280762" y="569638"/>
                    </a:lnTo>
                    <a:lnTo>
                      <a:pt x="264539" y="544401"/>
                    </a:lnTo>
                    <a:lnTo>
                      <a:pt x="251469" y="524572"/>
                    </a:lnTo>
                    <a:lnTo>
                      <a:pt x="247414" y="519164"/>
                    </a:lnTo>
                    <a:lnTo>
                      <a:pt x="231189" y="494378"/>
                    </a:lnTo>
                    <a:lnTo>
                      <a:pt x="214065" y="469140"/>
                    </a:lnTo>
                    <a:lnTo>
                      <a:pt x="200995" y="449311"/>
                    </a:lnTo>
                    <a:lnTo>
                      <a:pt x="196940" y="443903"/>
                    </a:lnTo>
                    <a:lnTo>
                      <a:pt x="177561" y="418666"/>
                    </a:lnTo>
                    <a:lnTo>
                      <a:pt x="159084" y="393880"/>
                    </a:lnTo>
                    <a:lnTo>
                      <a:pt x="150971" y="382613"/>
                    </a:lnTo>
                    <a:lnTo>
                      <a:pt x="137452" y="368643"/>
                    </a:lnTo>
                    <a:lnTo>
                      <a:pt x="113567" y="343405"/>
                    </a:lnTo>
                    <a:lnTo>
                      <a:pt x="100497" y="329886"/>
                    </a:lnTo>
                    <a:lnTo>
                      <a:pt x="83372" y="318168"/>
                    </a:lnTo>
                    <a:lnTo>
                      <a:pt x="50474" y="294283"/>
                    </a:lnTo>
                    <a:lnTo>
                      <a:pt x="46418" y="293382"/>
                    </a:lnTo>
                    <a:lnTo>
                      <a:pt x="0" y="279411"/>
                    </a:lnTo>
                    <a:lnTo>
                      <a:pt x="0" y="293382"/>
                    </a:lnTo>
                    <a:lnTo>
                      <a:pt x="0" y="318168"/>
                    </a:lnTo>
                    <a:lnTo>
                      <a:pt x="0" y="343405"/>
                    </a:lnTo>
                    <a:lnTo>
                      <a:pt x="0" y="368643"/>
                    </a:lnTo>
                    <a:lnTo>
                      <a:pt x="0" y="393880"/>
                    </a:lnTo>
                    <a:lnTo>
                      <a:pt x="0" y="418666"/>
                    </a:lnTo>
                    <a:lnTo>
                      <a:pt x="0" y="443903"/>
                    </a:lnTo>
                    <a:lnTo>
                      <a:pt x="0" y="469140"/>
                    </a:lnTo>
                    <a:lnTo>
                      <a:pt x="0" y="494378"/>
                    </a:lnTo>
                    <a:lnTo>
                      <a:pt x="0" y="519164"/>
                    </a:lnTo>
                    <a:lnTo>
                      <a:pt x="0" y="544401"/>
                    </a:lnTo>
                    <a:lnTo>
                      <a:pt x="0" y="569638"/>
                    </a:lnTo>
                    <a:lnTo>
                      <a:pt x="0" y="594875"/>
                    </a:lnTo>
                    <a:lnTo>
                      <a:pt x="0" y="602086"/>
                    </a:lnTo>
                    <a:lnTo>
                      <a:pt x="50474" y="617409"/>
                    </a:lnTo>
                    <a:lnTo>
                      <a:pt x="53629" y="619662"/>
                    </a:lnTo>
                    <a:lnTo>
                      <a:pt x="90133" y="644899"/>
                    </a:lnTo>
                    <a:lnTo>
                      <a:pt x="100497" y="652110"/>
                    </a:lnTo>
                    <a:lnTo>
                      <a:pt x="117171" y="670136"/>
                    </a:lnTo>
                    <a:lnTo>
                      <a:pt x="141959" y="695374"/>
                    </a:lnTo>
                    <a:lnTo>
                      <a:pt x="150971" y="704837"/>
                    </a:lnTo>
                    <a:lnTo>
                      <a:pt x="162689" y="720160"/>
                    </a:lnTo>
                    <a:lnTo>
                      <a:pt x="181166" y="745397"/>
                    </a:lnTo>
                    <a:lnTo>
                      <a:pt x="200095" y="770634"/>
                    </a:lnTo>
                    <a:lnTo>
                      <a:pt x="200995" y="771536"/>
                    </a:lnTo>
                    <a:lnTo>
                      <a:pt x="216769" y="795871"/>
                    </a:lnTo>
                    <a:lnTo>
                      <a:pt x="233894" y="820658"/>
                    </a:lnTo>
                    <a:lnTo>
                      <a:pt x="250569" y="845895"/>
                    </a:lnTo>
                    <a:lnTo>
                      <a:pt x="251469" y="847247"/>
                    </a:lnTo>
                    <a:lnTo>
                      <a:pt x="267243" y="871132"/>
                    </a:lnTo>
                    <a:lnTo>
                      <a:pt x="283917" y="896369"/>
                    </a:lnTo>
                    <a:lnTo>
                      <a:pt x="300592" y="921156"/>
                    </a:lnTo>
                    <a:lnTo>
                      <a:pt x="301494" y="922958"/>
                    </a:lnTo>
                    <a:lnTo>
                      <a:pt x="317266" y="946393"/>
                    </a:lnTo>
                    <a:lnTo>
                      <a:pt x="334842" y="971630"/>
                    </a:lnTo>
                    <a:lnTo>
                      <a:pt x="351968" y="995966"/>
                    </a:lnTo>
                    <a:lnTo>
                      <a:pt x="352418" y="996867"/>
                    </a:lnTo>
                    <a:lnTo>
                      <a:pt x="373149" y="1021654"/>
                    </a:lnTo>
                    <a:lnTo>
                      <a:pt x="392527" y="1046891"/>
                    </a:lnTo>
                    <a:lnTo>
                      <a:pt x="401991" y="1058157"/>
                    </a:lnTo>
                    <a:lnTo>
                      <a:pt x="416864" y="1072128"/>
                    </a:lnTo>
                    <a:lnTo>
                      <a:pt x="442550" y="1097365"/>
                    </a:lnTo>
                    <a:lnTo>
                      <a:pt x="452465" y="1106378"/>
                    </a:lnTo>
                    <a:lnTo>
                      <a:pt x="476801" y="1122152"/>
                    </a:lnTo>
                    <a:lnTo>
                      <a:pt x="502489" y="1139277"/>
                    </a:lnTo>
                    <a:lnTo>
                      <a:pt x="529529" y="1147389"/>
                    </a:lnTo>
                    <a:close/>
                  </a:path>
                </a:pathLst>
              </a:custGeom>
              <a:solidFill>
                <a:srgbClr val="FAE8DE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95919DA9-111F-A355-97D5-A43E29ACCC7F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42645 w 7487769"/>
                  <a:gd name="connsiteY2" fmla="*/ 1143784 h 1154599"/>
                  <a:gd name="connsiteX3" fmla="*/ 653462 w 7487769"/>
                  <a:gd name="connsiteY3" fmla="*/ 1141080 h 1154599"/>
                  <a:gd name="connsiteX4" fmla="*/ 700781 w 7487769"/>
                  <a:gd name="connsiteY4" fmla="*/ 1118997 h 1154599"/>
                  <a:gd name="connsiteX5" fmla="*/ 703485 w 7487769"/>
                  <a:gd name="connsiteY5" fmla="*/ 1117194 h 1154599"/>
                  <a:gd name="connsiteX6" fmla="*/ 742692 w 7487769"/>
                  <a:gd name="connsiteY6" fmla="*/ 1093760 h 1154599"/>
                  <a:gd name="connsiteX7" fmla="*/ 753959 w 7487769"/>
                  <a:gd name="connsiteY7" fmla="*/ 1087000 h 1154599"/>
                  <a:gd name="connsiteX8" fmla="*/ 784154 w 7487769"/>
                  <a:gd name="connsiteY8" fmla="*/ 1068523 h 1154599"/>
                  <a:gd name="connsiteX9" fmla="*/ 803983 w 7487769"/>
                  <a:gd name="connsiteY9" fmla="*/ 1055904 h 1154599"/>
                  <a:gd name="connsiteX10" fmla="*/ 824262 w 7487769"/>
                  <a:gd name="connsiteY10" fmla="*/ 1043286 h 1154599"/>
                  <a:gd name="connsiteX11" fmla="*/ 854457 w 7487769"/>
                  <a:gd name="connsiteY11" fmla="*/ 1025710 h 1154599"/>
                  <a:gd name="connsiteX12" fmla="*/ 868879 w 7487769"/>
                  <a:gd name="connsiteY12" fmla="*/ 1018499 h 1154599"/>
                  <a:gd name="connsiteX13" fmla="*/ 904480 w 7487769"/>
                  <a:gd name="connsiteY13" fmla="*/ 999571 h 1154599"/>
                  <a:gd name="connsiteX14" fmla="*/ 920254 w 7487769"/>
                  <a:gd name="connsiteY14" fmla="*/ 993262 h 1154599"/>
                  <a:gd name="connsiteX15" fmla="*/ 954956 w 7487769"/>
                  <a:gd name="connsiteY15" fmla="*/ 978841 h 1154599"/>
                  <a:gd name="connsiteX16" fmla="*/ 986501 w 7487769"/>
                  <a:gd name="connsiteY16" fmla="*/ 968025 h 1154599"/>
                  <a:gd name="connsiteX17" fmla="*/ 1004979 w 7487769"/>
                  <a:gd name="connsiteY17" fmla="*/ 962166 h 1154599"/>
                  <a:gd name="connsiteX18" fmla="*/ 1055453 w 7487769"/>
                  <a:gd name="connsiteY18" fmla="*/ 948646 h 1154599"/>
                  <a:gd name="connsiteX19" fmla="*/ 1078437 w 7487769"/>
                  <a:gd name="connsiteY19" fmla="*/ 942788 h 1154599"/>
                  <a:gd name="connsiteX20" fmla="*/ 1105477 w 7487769"/>
                  <a:gd name="connsiteY20" fmla="*/ 936478 h 1154599"/>
                  <a:gd name="connsiteX21" fmla="*/ 1155951 w 7487769"/>
                  <a:gd name="connsiteY21" fmla="*/ 922508 h 1154599"/>
                  <a:gd name="connsiteX22" fmla="*/ 1169921 w 7487769"/>
                  <a:gd name="connsiteY22" fmla="*/ 918001 h 1154599"/>
                  <a:gd name="connsiteX23" fmla="*/ 1205974 w 7487769"/>
                  <a:gd name="connsiteY23" fmla="*/ 906284 h 1154599"/>
                  <a:gd name="connsiteX24" fmla="*/ 1239324 w 7487769"/>
                  <a:gd name="connsiteY24" fmla="*/ 892764 h 1154599"/>
                  <a:gd name="connsiteX25" fmla="*/ 1256448 w 7487769"/>
                  <a:gd name="connsiteY25" fmla="*/ 886004 h 1154599"/>
                  <a:gd name="connsiteX26" fmla="*/ 1296558 w 7487769"/>
                  <a:gd name="connsiteY26" fmla="*/ 867527 h 1154599"/>
                  <a:gd name="connsiteX27" fmla="*/ 1306472 w 7487769"/>
                  <a:gd name="connsiteY27" fmla="*/ 863020 h 1154599"/>
                  <a:gd name="connsiteX28" fmla="*/ 1349286 w 7487769"/>
                  <a:gd name="connsiteY28" fmla="*/ 842290 h 1154599"/>
                  <a:gd name="connsiteX29" fmla="*/ 1356946 w 7487769"/>
                  <a:gd name="connsiteY29" fmla="*/ 838684 h 1154599"/>
                  <a:gd name="connsiteX30" fmla="*/ 1398858 w 7487769"/>
                  <a:gd name="connsiteY30" fmla="*/ 817503 h 1154599"/>
                  <a:gd name="connsiteX31" fmla="*/ 1406971 w 7487769"/>
                  <a:gd name="connsiteY31" fmla="*/ 813447 h 1154599"/>
                  <a:gd name="connsiteX32" fmla="*/ 1452938 w 7487769"/>
                  <a:gd name="connsiteY32" fmla="*/ 792266 h 1154599"/>
                  <a:gd name="connsiteX33" fmla="*/ 1457445 w 7487769"/>
                  <a:gd name="connsiteY33" fmla="*/ 790013 h 1154599"/>
                  <a:gd name="connsiteX34" fmla="*/ 1507468 w 7487769"/>
                  <a:gd name="connsiteY34" fmla="*/ 768832 h 1154599"/>
                  <a:gd name="connsiteX35" fmla="*/ 1511524 w 7487769"/>
                  <a:gd name="connsiteY35" fmla="*/ 767029 h 1154599"/>
                  <a:gd name="connsiteX36" fmla="*/ 1557942 w 7487769"/>
                  <a:gd name="connsiteY36" fmla="*/ 749002 h 1154599"/>
                  <a:gd name="connsiteX37" fmla="*/ 1575970 w 7487769"/>
                  <a:gd name="connsiteY37" fmla="*/ 741792 h 1154599"/>
                  <a:gd name="connsiteX38" fmla="*/ 1607966 w 7487769"/>
                  <a:gd name="connsiteY38" fmla="*/ 728723 h 1154599"/>
                  <a:gd name="connsiteX39" fmla="*/ 1635006 w 7487769"/>
                  <a:gd name="connsiteY39" fmla="*/ 717005 h 1154599"/>
                  <a:gd name="connsiteX40" fmla="*/ 1658440 w 7487769"/>
                  <a:gd name="connsiteY40" fmla="*/ 706640 h 1154599"/>
                  <a:gd name="connsiteX41" fmla="*/ 1686381 w 7487769"/>
                  <a:gd name="connsiteY41" fmla="*/ 691768 h 1154599"/>
                  <a:gd name="connsiteX42" fmla="*/ 1708465 w 7487769"/>
                  <a:gd name="connsiteY42" fmla="*/ 679600 h 1154599"/>
                  <a:gd name="connsiteX43" fmla="*/ 1728293 w 7487769"/>
                  <a:gd name="connsiteY43" fmla="*/ 666531 h 1154599"/>
                  <a:gd name="connsiteX44" fmla="*/ 1758939 w 7487769"/>
                  <a:gd name="connsiteY44" fmla="*/ 646702 h 1154599"/>
                  <a:gd name="connsiteX45" fmla="*/ 1765247 w 7487769"/>
                  <a:gd name="connsiteY45" fmla="*/ 641294 h 1154599"/>
                  <a:gd name="connsiteX46" fmla="*/ 1798146 w 7487769"/>
                  <a:gd name="connsiteY46" fmla="*/ 616507 h 1154599"/>
                  <a:gd name="connsiteX47" fmla="*/ 1808962 w 7487769"/>
                  <a:gd name="connsiteY47" fmla="*/ 607494 h 1154599"/>
                  <a:gd name="connsiteX48" fmla="*/ 1826988 w 7487769"/>
                  <a:gd name="connsiteY48" fmla="*/ 591270 h 1154599"/>
                  <a:gd name="connsiteX49" fmla="*/ 1855831 w 7487769"/>
                  <a:gd name="connsiteY49" fmla="*/ 566033 h 1154599"/>
                  <a:gd name="connsiteX50" fmla="*/ 1859436 w 7487769"/>
                  <a:gd name="connsiteY50" fmla="*/ 562879 h 1154599"/>
                  <a:gd name="connsiteX51" fmla="*/ 1881519 w 7487769"/>
                  <a:gd name="connsiteY51" fmla="*/ 540796 h 1154599"/>
                  <a:gd name="connsiteX52" fmla="*/ 1907206 w 7487769"/>
                  <a:gd name="connsiteY52" fmla="*/ 516010 h 1154599"/>
                  <a:gd name="connsiteX53" fmla="*/ 1909460 w 7487769"/>
                  <a:gd name="connsiteY53" fmla="*/ 513756 h 1154599"/>
                  <a:gd name="connsiteX54" fmla="*/ 1932894 w 7487769"/>
                  <a:gd name="connsiteY54" fmla="*/ 490772 h 1154599"/>
                  <a:gd name="connsiteX55" fmla="*/ 1958582 w 7487769"/>
                  <a:gd name="connsiteY55" fmla="*/ 465535 h 1154599"/>
                  <a:gd name="connsiteX56" fmla="*/ 1959934 w 7487769"/>
                  <a:gd name="connsiteY56" fmla="*/ 464634 h 1154599"/>
                  <a:gd name="connsiteX57" fmla="*/ 1986974 w 7487769"/>
                  <a:gd name="connsiteY57" fmla="*/ 440298 h 1154599"/>
                  <a:gd name="connsiteX58" fmla="*/ 2009957 w 7487769"/>
                  <a:gd name="connsiteY58" fmla="*/ 418666 h 1154599"/>
                  <a:gd name="connsiteX59" fmla="*/ 2014464 w 7487769"/>
                  <a:gd name="connsiteY59" fmla="*/ 415512 h 1154599"/>
                  <a:gd name="connsiteX60" fmla="*/ 2046912 w 7487769"/>
                  <a:gd name="connsiteY60" fmla="*/ 390274 h 1154599"/>
                  <a:gd name="connsiteX61" fmla="*/ 2060433 w 7487769"/>
                  <a:gd name="connsiteY61" fmla="*/ 379909 h 1154599"/>
                  <a:gd name="connsiteX62" fmla="*/ 2085670 w 7487769"/>
                  <a:gd name="connsiteY62" fmla="*/ 365037 h 1154599"/>
                  <a:gd name="connsiteX63" fmla="*/ 2110456 w 7487769"/>
                  <a:gd name="connsiteY63" fmla="*/ 350165 h 1154599"/>
                  <a:gd name="connsiteX64" fmla="*/ 2137947 w 7487769"/>
                  <a:gd name="connsiteY64" fmla="*/ 339800 h 1154599"/>
                  <a:gd name="connsiteX65" fmla="*/ 2160930 w 7487769"/>
                  <a:gd name="connsiteY65" fmla="*/ 331688 h 1154599"/>
                  <a:gd name="connsiteX66" fmla="*/ 2210954 w 7487769"/>
                  <a:gd name="connsiteY66" fmla="*/ 323126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1688 h 1154599"/>
                  <a:gd name="connsiteX69" fmla="*/ 2343449 w 7487769"/>
                  <a:gd name="connsiteY69" fmla="*/ 339800 h 1154599"/>
                  <a:gd name="connsiteX70" fmla="*/ 2361926 w 7487769"/>
                  <a:gd name="connsiteY70" fmla="*/ 344758 h 1154599"/>
                  <a:gd name="connsiteX71" fmla="*/ 2411949 w 7487769"/>
                  <a:gd name="connsiteY71" fmla="*/ 359629 h 1154599"/>
                  <a:gd name="connsiteX72" fmla="*/ 2428173 w 7487769"/>
                  <a:gd name="connsiteY72" fmla="*/ 365037 h 1154599"/>
                  <a:gd name="connsiteX73" fmla="*/ 2462423 w 7487769"/>
                  <a:gd name="connsiteY73" fmla="*/ 376755 h 1154599"/>
                  <a:gd name="connsiteX74" fmla="*/ 2497575 w 7487769"/>
                  <a:gd name="connsiteY74" fmla="*/ 390274 h 1154599"/>
                  <a:gd name="connsiteX75" fmla="*/ 2512448 w 7487769"/>
                  <a:gd name="connsiteY75" fmla="*/ 395683 h 1154599"/>
                  <a:gd name="connsiteX76" fmla="*/ 2562922 w 7487769"/>
                  <a:gd name="connsiteY76" fmla="*/ 415061 h 1154599"/>
                  <a:gd name="connsiteX77" fmla="*/ 2563372 w 7487769"/>
                  <a:gd name="connsiteY77" fmla="*/ 415512 h 1154599"/>
                  <a:gd name="connsiteX78" fmla="*/ 2612945 w 7487769"/>
                  <a:gd name="connsiteY78" fmla="*/ 437594 h 1154599"/>
                  <a:gd name="connsiteX79" fmla="*/ 2619704 w 7487769"/>
                  <a:gd name="connsiteY79" fmla="*/ 440298 h 1154599"/>
                  <a:gd name="connsiteX80" fmla="*/ 2663419 w 7487769"/>
                  <a:gd name="connsiteY80" fmla="*/ 462381 h 1154599"/>
                  <a:gd name="connsiteX81" fmla="*/ 2669729 w 7487769"/>
                  <a:gd name="connsiteY81" fmla="*/ 465535 h 1154599"/>
                  <a:gd name="connsiteX82" fmla="*/ 2713443 w 7487769"/>
                  <a:gd name="connsiteY82" fmla="*/ 488519 h 1154599"/>
                  <a:gd name="connsiteX83" fmla="*/ 2717950 w 7487769"/>
                  <a:gd name="connsiteY83" fmla="*/ 490772 h 1154599"/>
                  <a:gd name="connsiteX84" fmla="*/ 2763917 w 7487769"/>
                  <a:gd name="connsiteY84" fmla="*/ 514658 h 1154599"/>
                  <a:gd name="connsiteX85" fmla="*/ 2765720 w 7487769"/>
                  <a:gd name="connsiteY85" fmla="*/ 516010 h 1154599"/>
                  <a:gd name="connsiteX86" fmla="*/ 2812590 w 7487769"/>
                  <a:gd name="connsiteY86" fmla="*/ 540796 h 1154599"/>
                  <a:gd name="connsiteX87" fmla="*/ 2813942 w 7487769"/>
                  <a:gd name="connsiteY87" fmla="*/ 541697 h 1154599"/>
                  <a:gd name="connsiteX88" fmla="*/ 2863965 w 7487769"/>
                  <a:gd name="connsiteY88" fmla="*/ 566033 h 1154599"/>
                  <a:gd name="connsiteX89" fmla="*/ 2864416 w 7487769"/>
                  <a:gd name="connsiteY89" fmla="*/ 566484 h 1154599"/>
                  <a:gd name="connsiteX90" fmla="*/ 2914439 w 7487769"/>
                  <a:gd name="connsiteY90" fmla="*/ 586313 h 1154599"/>
                  <a:gd name="connsiteX91" fmla="*/ 2932015 w 7487769"/>
                  <a:gd name="connsiteY91" fmla="*/ 591270 h 1154599"/>
                  <a:gd name="connsiteX92" fmla="*/ 2964913 w 7487769"/>
                  <a:gd name="connsiteY92" fmla="*/ 60028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7945 h 1154599"/>
                  <a:gd name="connsiteX95" fmla="*/ 3115885 w 7487769"/>
                  <a:gd name="connsiteY95" fmla="*/ 601636 h 1154599"/>
                  <a:gd name="connsiteX96" fmla="*/ 3161854 w 7487769"/>
                  <a:gd name="connsiteY96" fmla="*/ 591270 h 1154599"/>
                  <a:gd name="connsiteX97" fmla="*/ 3165909 w 7487769"/>
                  <a:gd name="connsiteY97" fmla="*/ 590369 h 1154599"/>
                  <a:gd name="connsiteX98" fmla="*/ 3216384 w 7487769"/>
                  <a:gd name="connsiteY98" fmla="*/ 574145 h 1154599"/>
                  <a:gd name="connsiteX99" fmla="*/ 3238015 w 7487769"/>
                  <a:gd name="connsiteY99" fmla="*/ 566033 h 1154599"/>
                  <a:gd name="connsiteX100" fmla="*/ 3266407 w 7487769"/>
                  <a:gd name="connsiteY100" fmla="*/ 555668 h 1154599"/>
                  <a:gd name="connsiteX101" fmla="*/ 3306966 w 7487769"/>
                  <a:gd name="connsiteY101" fmla="*/ 540796 h 1154599"/>
                  <a:gd name="connsiteX102" fmla="*/ 3316881 w 7487769"/>
                  <a:gd name="connsiteY102" fmla="*/ 537641 h 1154599"/>
                  <a:gd name="connsiteX103" fmla="*/ 3366905 w 7487769"/>
                  <a:gd name="connsiteY103" fmla="*/ 522770 h 1154599"/>
                  <a:gd name="connsiteX104" fmla="*/ 3395297 w 7487769"/>
                  <a:gd name="connsiteY104" fmla="*/ 516010 h 1154599"/>
                  <a:gd name="connsiteX105" fmla="*/ 3417379 w 7487769"/>
                  <a:gd name="connsiteY105" fmla="*/ 51015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7447 h 1154599"/>
                  <a:gd name="connsiteX108" fmla="*/ 3564745 w 7487769"/>
                  <a:gd name="connsiteY108" fmla="*/ 516010 h 1154599"/>
                  <a:gd name="connsiteX109" fmla="*/ 3567900 w 7487769"/>
                  <a:gd name="connsiteY109" fmla="*/ 516460 h 1154599"/>
                  <a:gd name="connsiteX110" fmla="*/ 3618374 w 7487769"/>
                  <a:gd name="connsiteY110" fmla="*/ 533135 h 1154599"/>
                  <a:gd name="connsiteX111" fmla="*/ 3635951 w 7487769"/>
                  <a:gd name="connsiteY111" fmla="*/ 540796 h 1154599"/>
                  <a:gd name="connsiteX112" fmla="*/ 3668399 w 7487769"/>
                  <a:gd name="connsiteY112" fmla="*/ 555668 h 1154599"/>
                  <a:gd name="connsiteX113" fmla="*/ 3689580 w 7487769"/>
                  <a:gd name="connsiteY113" fmla="*/ 566033 h 1154599"/>
                  <a:gd name="connsiteX114" fmla="*/ 3718873 w 7487769"/>
                  <a:gd name="connsiteY114" fmla="*/ 580454 h 1154599"/>
                  <a:gd name="connsiteX115" fmla="*/ 3739153 w 7487769"/>
                  <a:gd name="connsiteY115" fmla="*/ 591270 h 1154599"/>
                  <a:gd name="connsiteX116" fmla="*/ 3768896 w 7487769"/>
                  <a:gd name="connsiteY116" fmla="*/ 606593 h 1154599"/>
                  <a:gd name="connsiteX117" fmla="*/ 3789176 w 7487769"/>
                  <a:gd name="connsiteY117" fmla="*/ 616507 h 1154599"/>
                  <a:gd name="connsiteX118" fmla="*/ 3819371 w 7487769"/>
                  <a:gd name="connsiteY118" fmla="*/ 630929 h 1154599"/>
                  <a:gd name="connsiteX119" fmla="*/ 3846410 w 7487769"/>
                  <a:gd name="connsiteY119" fmla="*/ 641294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25727 w 7487769"/>
                  <a:gd name="connsiteY122" fmla="*/ 666531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2755 h 1154599"/>
                  <a:gd name="connsiteX125" fmla="*/ 4070390 w 7487769"/>
                  <a:gd name="connsiteY125" fmla="*/ 686811 h 1154599"/>
                  <a:gd name="connsiteX126" fmla="*/ 4115006 w 7487769"/>
                  <a:gd name="connsiteY126" fmla="*/ 691768 h 1154599"/>
                  <a:gd name="connsiteX127" fmla="*/ 4120865 w 7487769"/>
                  <a:gd name="connsiteY127" fmla="*/ 692219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8893 h 1154599"/>
                  <a:gd name="connsiteX130" fmla="*/ 4256064 w 7487769"/>
                  <a:gd name="connsiteY130" fmla="*/ 717005 h 1154599"/>
                  <a:gd name="connsiteX131" fmla="*/ 4271387 w 7487769"/>
                  <a:gd name="connsiteY131" fmla="*/ 720611 h 1154599"/>
                  <a:gd name="connsiteX132" fmla="*/ 4321861 w 7487769"/>
                  <a:gd name="connsiteY132" fmla="*/ 732779 h 1154599"/>
                  <a:gd name="connsiteX133" fmla="*/ 4357463 w 7487769"/>
                  <a:gd name="connsiteY133" fmla="*/ 741792 h 1154599"/>
                  <a:gd name="connsiteX134" fmla="*/ 4371884 w 7487769"/>
                  <a:gd name="connsiteY134" fmla="*/ 745848 h 1154599"/>
                  <a:gd name="connsiteX135" fmla="*/ 4422358 w 7487769"/>
                  <a:gd name="connsiteY135" fmla="*/ 757114 h 1154599"/>
                  <a:gd name="connsiteX136" fmla="*/ 4467875 w 7487769"/>
                  <a:gd name="connsiteY136" fmla="*/ 767029 h 1154599"/>
                  <a:gd name="connsiteX137" fmla="*/ 4472382 w 7487769"/>
                  <a:gd name="connsiteY137" fmla="*/ 767930 h 1154599"/>
                  <a:gd name="connsiteX138" fmla="*/ 4522856 w 7487769"/>
                  <a:gd name="connsiteY138" fmla="*/ 777845 h 1154599"/>
                  <a:gd name="connsiteX139" fmla="*/ 4572880 w 7487769"/>
                  <a:gd name="connsiteY139" fmla="*/ 786408 h 1154599"/>
                  <a:gd name="connsiteX140" fmla="*/ 4612088 w 7487769"/>
                  <a:gd name="connsiteY140" fmla="*/ 792266 h 1154599"/>
                  <a:gd name="connsiteX141" fmla="*/ 4623354 w 7487769"/>
                  <a:gd name="connsiteY141" fmla="*/ 793618 h 1154599"/>
                  <a:gd name="connsiteX142" fmla="*/ 4673377 w 7487769"/>
                  <a:gd name="connsiteY142" fmla="*/ 799927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809027 w 7487769"/>
                  <a:gd name="connsiteY145" fmla="*/ 792266 h 1154599"/>
                  <a:gd name="connsiteX146" fmla="*/ 4824350 w 7487769"/>
                  <a:gd name="connsiteY146" fmla="*/ 788661 h 1154599"/>
                  <a:gd name="connsiteX147" fmla="*/ 4874374 w 7487769"/>
                  <a:gd name="connsiteY147" fmla="*/ 767930 h 1154599"/>
                  <a:gd name="connsiteX148" fmla="*/ 4876176 w 7487769"/>
                  <a:gd name="connsiteY148" fmla="*/ 767029 h 1154599"/>
                  <a:gd name="connsiteX149" fmla="*/ 4914934 w 7487769"/>
                  <a:gd name="connsiteY149" fmla="*/ 741792 h 1154599"/>
                  <a:gd name="connsiteX150" fmla="*/ 4924848 w 7487769"/>
                  <a:gd name="connsiteY150" fmla="*/ 735483 h 1154599"/>
                  <a:gd name="connsiteX151" fmla="*/ 4946479 w 7487769"/>
                  <a:gd name="connsiteY151" fmla="*/ 717005 h 1154599"/>
                  <a:gd name="connsiteX152" fmla="*/ 4974871 w 7487769"/>
                  <a:gd name="connsiteY152" fmla="*/ 692669 h 1154599"/>
                  <a:gd name="connsiteX153" fmla="*/ 4975773 w 7487769"/>
                  <a:gd name="connsiteY153" fmla="*/ 691768 h 1154599"/>
                  <a:gd name="connsiteX154" fmla="*/ 4999659 w 7487769"/>
                  <a:gd name="connsiteY154" fmla="*/ 666531 h 1154599"/>
                  <a:gd name="connsiteX155" fmla="*/ 5023544 w 7487769"/>
                  <a:gd name="connsiteY155" fmla="*/ 641294 h 1154599"/>
                  <a:gd name="connsiteX156" fmla="*/ 5025345 w 7487769"/>
                  <a:gd name="connsiteY156" fmla="*/ 639491 h 1154599"/>
                  <a:gd name="connsiteX157" fmla="*/ 5046077 w 7487769"/>
                  <a:gd name="connsiteY157" fmla="*/ 616507 h 1154599"/>
                  <a:gd name="connsiteX158" fmla="*/ 5068159 w 7487769"/>
                  <a:gd name="connsiteY158" fmla="*/ 591270 h 1154599"/>
                  <a:gd name="connsiteX159" fmla="*/ 5075370 w 7487769"/>
                  <a:gd name="connsiteY159" fmla="*/ 582708 h 1154599"/>
                  <a:gd name="connsiteX160" fmla="*/ 5089791 w 7487769"/>
                  <a:gd name="connsiteY160" fmla="*/ 566033 h 1154599"/>
                  <a:gd name="connsiteX161" fmla="*/ 5111422 w 7487769"/>
                  <a:gd name="connsiteY161" fmla="*/ 540796 h 1154599"/>
                  <a:gd name="connsiteX162" fmla="*/ 5125844 w 7487769"/>
                  <a:gd name="connsiteY162" fmla="*/ 524572 h 1154599"/>
                  <a:gd name="connsiteX163" fmla="*/ 5133955 w 7487769"/>
                  <a:gd name="connsiteY163" fmla="*/ 516010 h 1154599"/>
                  <a:gd name="connsiteX164" fmla="*/ 5157840 w 7487769"/>
                  <a:gd name="connsiteY164" fmla="*/ 490772 h 1154599"/>
                  <a:gd name="connsiteX165" fmla="*/ 5175867 w 7487769"/>
                  <a:gd name="connsiteY165" fmla="*/ 470493 h 1154599"/>
                  <a:gd name="connsiteX166" fmla="*/ 5181725 w 7487769"/>
                  <a:gd name="connsiteY166" fmla="*/ 465535 h 1154599"/>
                  <a:gd name="connsiteX167" fmla="*/ 5210117 w 7487769"/>
                  <a:gd name="connsiteY167" fmla="*/ 440298 h 1154599"/>
                  <a:gd name="connsiteX168" fmla="*/ 5226342 w 7487769"/>
                  <a:gd name="connsiteY168" fmla="*/ 425426 h 1154599"/>
                  <a:gd name="connsiteX169" fmla="*/ 5241664 w 7487769"/>
                  <a:gd name="connsiteY169" fmla="*/ 415512 h 1154599"/>
                  <a:gd name="connsiteX170" fmla="*/ 5276365 w 7487769"/>
                  <a:gd name="connsiteY170" fmla="*/ 391627 h 1154599"/>
                  <a:gd name="connsiteX171" fmla="*/ 5280872 w 7487769"/>
                  <a:gd name="connsiteY171" fmla="*/ 390274 h 1154599"/>
                  <a:gd name="connsiteX172" fmla="*/ 5326839 w 7487769"/>
                  <a:gd name="connsiteY172" fmla="*/ 373600 h 1154599"/>
                  <a:gd name="connsiteX173" fmla="*/ 5376863 w 7487769"/>
                  <a:gd name="connsiteY173" fmla="*/ 367741 h 1154599"/>
                  <a:gd name="connsiteX174" fmla="*/ 5427337 w 7487769"/>
                  <a:gd name="connsiteY174" fmla="*/ 375403 h 1154599"/>
                  <a:gd name="connsiteX175" fmla="*/ 5464292 w 7487769"/>
                  <a:gd name="connsiteY175" fmla="*/ 390274 h 1154599"/>
                  <a:gd name="connsiteX176" fmla="*/ 5477360 w 7487769"/>
                  <a:gd name="connsiteY176" fmla="*/ 395683 h 1154599"/>
                  <a:gd name="connsiteX177" fmla="*/ 5510710 w 7487769"/>
                  <a:gd name="connsiteY177" fmla="*/ 415512 h 1154599"/>
                  <a:gd name="connsiteX178" fmla="*/ 5527836 w 7487769"/>
                  <a:gd name="connsiteY178" fmla="*/ 425426 h 1154599"/>
                  <a:gd name="connsiteX179" fmla="*/ 5547664 w 7487769"/>
                  <a:gd name="connsiteY179" fmla="*/ 440298 h 1154599"/>
                  <a:gd name="connsiteX180" fmla="*/ 5577859 w 7487769"/>
                  <a:gd name="connsiteY180" fmla="*/ 462831 h 1154599"/>
                  <a:gd name="connsiteX181" fmla="*/ 5581464 w 7487769"/>
                  <a:gd name="connsiteY181" fmla="*/ 465535 h 1154599"/>
                  <a:gd name="connsiteX182" fmla="*/ 5611208 w 7487769"/>
                  <a:gd name="connsiteY182" fmla="*/ 490772 h 1154599"/>
                  <a:gd name="connsiteX183" fmla="*/ 5628333 w 7487769"/>
                  <a:gd name="connsiteY183" fmla="*/ 505194 h 1154599"/>
                  <a:gd name="connsiteX184" fmla="*/ 5640051 w 7487769"/>
                  <a:gd name="connsiteY184" fmla="*/ 516010 h 1154599"/>
                  <a:gd name="connsiteX185" fmla="*/ 5667540 w 7487769"/>
                  <a:gd name="connsiteY185" fmla="*/ 540796 h 1154599"/>
                  <a:gd name="connsiteX186" fmla="*/ 5678357 w 7487769"/>
                  <a:gd name="connsiteY186" fmla="*/ 550711 h 1154599"/>
                  <a:gd name="connsiteX187" fmla="*/ 5695481 w 7487769"/>
                  <a:gd name="connsiteY187" fmla="*/ 566033 h 1154599"/>
                  <a:gd name="connsiteX188" fmla="*/ 5723424 w 7487769"/>
                  <a:gd name="connsiteY188" fmla="*/ 591270 h 1154599"/>
                  <a:gd name="connsiteX189" fmla="*/ 5728831 w 7487769"/>
                  <a:gd name="connsiteY189" fmla="*/ 595777 h 1154599"/>
                  <a:gd name="connsiteX190" fmla="*/ 5751814 w 7487769"/>
                  <a:gd name="connsiteY190" fmla="*/ 616507 h 1154599"/>
                  <a:gd name="connsiteX191" fmla="*/ 5778854 w 7487769"/>
                  <a:gd name="connsiteY191" fmla="*/ 639041 h 1154599"/>
                  <a:gd name="connsiteX192" fmla="*/ 5782009 w 7487769"/>
                  <a:gd name="connsiteY192" fmla="*/ 641294 h 1154599"/>
                  <a:gd name="connsiteX193" fmla="*/ 5814457 w 7487769"/>
                  <a:gd name="connsiteY193" fmla="*/ 666531 h 1154599"/>
                  <a:gd name="connsiteX194" fmla="*/ 5829328 w 7487769"/>
                  <a:gd name="connsiteY194" fmla="*/ 677798 h 1154599"/>
                  <a:gd name="connsiteX195" fmla="*/ 5850961 w 7487769"/>
                  <a:gd name="connsiteY195" fmla="*/ 691768 h 1154599"/>
                  <a:gd name="connsiteX196" fmla="*/ 5879353 w 7487769"/>
                  <a:gd name="connsiteY196" fmla="*/ 710696 h 1154599"/>
                  <a:gd name="connsiteX197" fmla="*/ 5892422 w 7487769"/>
                  <a:gd name="connsiteY197" fmla="*/ 717005 h 1154599"/>
                  <a:gd name="connsiteX198" fmla="*/ 5929827 w 7487769"/>
                  <a:gd name="connsiteY198" fmla="*/ 735032 h 1154599"/>
                  <a:gd name="connsiteX199" fmla="*/ 5952360 w 7487769"/>
                  <a:gd name="connsiteY199" fmla="*/ 741792 h 1154599"/>
                  <a:gd name="connsiteX200" fmla="*/ 5979851 w 7487769"/>
                  <a:gd name="connsiteY200" fmla="*/ 750354 h 1154599"/>
                  <a:gd name="connsiteX201" fmla="*/ 6030325 w 7487769"/>
                  <a:gd name="connsiteY201" fmla="*/ 757565 h 1154599"/>
                  <a:gd name="connsiteX202" fmla="*/ 6080348 w 7487769"/>
                  <a:gd name="connsiteY202" fmla="*/ 757114 h 1154599"/>
                  <a:gd name="connsiteX203" fmla="*/ 6130822 w 7487769"/>
                  <a:gd name="connsiteY203" fmla="*/ 750354 h 1154599"/>
                  <a:gd name="connsiteX204" fmla="*/ 6164622 w 7487769"/>
                  <a:gd name="connsiteY204" fmla="*/ 741792 h 1154599"/>
                  <a:gd name="connsiteX205" fmla="*/ 6180847 w 7487769"/>
                  <a:gd name="connsiteY205" fmla="*/ 737736 h 1154599"/>
                  <a:gd name="connsiteX206" fmla="*/ 6231321 w 7487769"/>
                  <a:gd name="connsiteY206" fmla="*/ 721963 h 1154599"/>
                  <a:gd name="connsiteX207" fmla="*/ 6244840 w 7487769"/>
                  <a:gd name="connsiteY207" fmla="*/ 717005 h 1154599"/>
                  <a:gd name="connsiteX208" fmla="*/ 6281344 w 7487769"/>
                  <a:gd name="connsiteY208" fmla="*/ 703035 h 1154599"/>
                  <a:gd name="connsiteX209" fmla="*/ 6308835 w 7487769"/>
                  <a:gd name="connsiteY209" fmla="*/ 691768 h 1154599"/>
                  <a:gd name="connsiteX210" fmla="*/ 6331819 w 7487769"/>
                  <a:gd name="connsiteY210" fmla="*/ 682304 h 1154599"/>
                  <a:gd name="connsiteX211" fmla="*/ 6366971 w 7487769"/>
                  <a:gd name="connsiteY211" fmla="*/ 666531 h 1154599"/>
                  <a:gd name="connsiteX212" fmla="*/ 6381842 w 7487769"/>
                  <a:gd name="connsiteY212" fmla="*/ 659771 h 1154599"/>
                  <a:gd name="connsiteX213" fmla="*/ 6419697 w 7487769"/>
                  <a:gd name="connsiteY213" fmla="*/ 641294 h 1154599"/>
                  <a:gd name="connsiteX214" fmla="*/ 6432316 w 7487769"/>
                  <a:gd name="connsiteY214" fmla="*/ 635435 h 1154599"/>
                  <a:gd name="connsiteX215" fmla="*/ 6472426 w 7487769"/>
                  <a:gd name="connsiteY215" fmla="*/ 616507 h 1154599"/>
                  <a:gd name="connsiteX216" fmla="*/ 6482340 w 7487769"/>
                  <a:gd name="connsiteY216" fmla="*/ 611100 h 1154599"/>
                  <a:gd name="connsiteX217" fmla="*/ 6523801 w 7487769"/>
                  <a:gd name="connsiteY217" fmla="*/ 591270 h 1154599"/>
                  <a:gd name="connsiteX218" fmla="*/ 6532814 w 7487769"/>
                  <a:gd name="connsiteY218" fmla="*/ 587214 h 1154599"/>
                  <a:gd name="connsiteX219" fmla="*/ 6581485 w 7487769"/>
                  <a:gd name="connsiteY219" fmla="*/ 566033 h 1154599"/>
                  <a:gd name="connsiteX220" fmla="*/ 6582837 w 7487769"/>
                  <a:gd name="connsiteY220" fmla="*/ 565582 h 1154599"/>
                  <a:gd name="connsiteX221" fmla="*/ 6633313 w 7487769"/>
                  <a:gd name="connsiteY221" fmla="*/ 548457 h 1154599"/>
                  <a:gd name="connsiteX222" fmla="*/ 6683336 w 7487769"/>
                  <a:gd name="connsiteY222" fmla="*/ 541697 h 1154599"/>
                  <a:gd name="connsiteX223" fmla="*/ 6733810 w 7487769"/>
                  <a:gd name="connsiteY223" fmla="*/ 547105 h 1154599"/>
                  <a:gd name="connsiteX224" fmla="*/ 6779778 w 7487769"/>
                  <a:gd name="connsiteY224" fmla="*/ 566033 h 1154599"/>
                  <a:gd name="connsiteX225" fmla="*/ 6783834 w 7487769"/>
                  <a:gd name="connsiteY225" fmla="*/ 567836 h 1154599"/>
                  <a:gd name="connsiteX226" fmla="*/ 6814028 w 7487769"/>
                  <a:gd name="connsiteY226" fmla="*/ 591270 h 1154599"/>
                  <a:gd name="connsiteX227" fmla="*/ 6834308 w 7487769"/>
                  <a:gd name="connsiteY227" fmla="*/ 607044 h 1154599"/>
                  <a:gd name="connsiteX228" fmla="*/ 6842420 w 7487769"/>
                  <a:gd name="connsiteY228" fmla="*/ 616507 h 1154599"/>
                  <a:gd name="connsiteX229" fmla="*/ 6865404 w 7487769"/>
                  <a:gd name="connsiteY229" fmla="*/ 641294 h 1154599"/>
                  <a:gd name="connsiteX230" fmla="*/ 6884331 w 7487769"/>
                  <a:gd name="connsiteY230" fmla="*/ 662926 h 1154599"/>
                  <a:gd name="connsiteX231" fmla="*/ 6887035 w 7487769"/>
                  <a:gd name="connsiteY231" fmla="*/ 666531 h 1154599"/>
                  <a:gd name="connsiteX232" fmla="*/ 6905063 w 7487769"/>
                  <a:gd name="connsiteY232" fmla="*/ 691768 h 1154599"/>
                  <a:gd name="connsiteX233" fmla="*/ 6923539 w 7487769"/>
                  <a:gd name="connsiteY233" fmla="*/ 717005 h 1154599"/>
                  <a:gd name="connsiteX234" fmla="*/ 6934805 w 7487769"/>
                  <a:gd name="connsiteY234" fmla="*/ 733229 h 1154599"/>
                  <a:gd name="connsiteX235" fmla="*/ 6940214 w 7487769"/>
                  <a:gd name="connsiteY235" fmla="*/ 741792 h 1154599"/>
                  <a:gd name="connsiteX236" fmla="*/ 6956438 w 7487769"/>
                  <a:gd name="connsiteY236" fmla="*/ 767029 h 1154599"/>
                  <a:gd name="connsiteX237" fmla="*/ 6972211 w 7487769"/>
                  <a:gd name="connsiteY237" fmla="*/ 792266 h 1154599"/>
                  <a:gd name="connsiteX238" fmla="*/ 6984830 w 7487769"/>
                  <a:gd name="connsiteY238" fmla="*/ 812546 h 1154599"/>
                  <a:gd name="connsiteX239" fmla="*/ 6987985 w 7487769"/>
                  <a:gd name="connsiteY239" fmla="*/ 817503 h 1154599"/>
                  <a:gd name="connsiteX240" fmla="*/ 7003307 w 7487769"/>
                  <a:gd name="connsiteY240" fmla="*/ 842290 h 1154599"/>
                  <a:gd name="connsiteX241" fmla="*/ 7019080 w 7487769"/>
                  <a:gd name="connsiteY241" fmla="*/ 867527 h 1154599"/>
                  <a:gd name="connsiteX242" fmla="*/ 7034403 w 7487769"/>
                  <a:gd name="connsiteY242" fmla="*/ 892764 h 1154599"/>
                  <a:gd name="connsiteX243" fmla="*/ 7035304 w 7487769"/>
                  <a:gd name="connsiteY243" fmla="*/ 894116 h 1154599"/>
                  <a:gd name="connsiteX244" fmla="*/ 7050176 w 7487769"/>
                  <a:gd name="connsiteY244" fmla="*/ 918001 h 1154599"/>
                  <a:gd name="connsiteX245" fmla="*/ 7066851 w 7487769"/>
                  <a:gd name="connsiteY245" fmla="*/ 942788 h 1154599"/>
                  <a:gd name="connsiteX246" fmla="*/ 7082624 w 7487769"/>
                  <a:gd name="connsiteY246" fmla="*/ 968025 h 1154599"/>
                  <a:gd name="connsiteX247" fmla="*/ 7085328 w 7487769"/>
                  <a:gd name="connsiteY247" fmla="*/ 972982 h 1154599"/>
                  <a:gd name="connsiteX248" fmla="*/ 7101100 w 7487769"/>
                  <a:gd name="connsiteY248" fmla="*/ 993262 h 1154599"/>
                  <a:gd name="connsiteX249" fmla="*/ 7120929 w 7487769"/>
                  <a:gd name="connsiteY249" fmla="*/ 1018499 h 1154599"/>
                  <a:gd name="connsiteX250" fmla="*/ 7135802 w 7487769"/>
                  <a:gd name="connsiteY250" fmla="*/ 1038328 h 1154599"/>
                  <a:gd name="connsiteX251" fmla="*/ 7141210 w 7487769"/>
                  <a:gd name="connsiteY251" fmla="*/ 1043286 h 1154599"/>
                  <a:gd name="connsiteX252" fmla="*/ 7166898 w 7487769"/>
                  <a:gd name="connsiteY252" fmla="*/ 1068523 h 1154599"/>
                  <a:gd name="connsiteX253" fmla="*/ 7186276 w 7487769"/>
                  <a:gd name="connsiteY253" fmla="*/ 1087451 h 1154599"/>
                  <a:gd name="connsiteX254" fmla="*/ 7196642 w 7487769"/>
                  <a:gd name="connsiteY254" fmla="*/ 1093760 h 1154599"/>
                  <a:gd name="connsiteX255" fmla="*/ 7236299 w 7487769"/>
                  <a:gd name="connsiteY255" fmla="*/ 1118546 h 1154599"/>
                  <a:gd name="connsiteX256" fmla="*/ 7236750 w 7487769"/>
                  <a:gd name="connsiteY256" fmla="*/ 1118997 h 1154599"/>
                  <a:gd name="connsiteX257" fmla="*/ 7286775 w 7487769"/>
                  <a:gd name="connsiteY257" fmla="*/ 1129813 h 1154599"/>
                  <a:gd name="connsiteX258" fmla="*/ 7336797 w 7487769"/>
                  <a:gd name="connsiteY258" fmla="*/ 1122152 h 1154599"/>
                  <a:gd name="connsiteX259" fmla="*/ 7345360 w 7487769"/>
                  <a:gd name="connsiteY259" fmla="*/ 1118997 h 1154599"/>
                  <a:gd name="connsiteX260" fmla="*/ 7387272 w 7487769"/>
                  <a:gd name="connsiteY260" fmla="*/ 1102322 h 1154599"/>
                  <a:gd name="connsiteX261" fmla="*/ 7400792 w 7487769"/>
                  <a:gd name="connsiteY261" fmla="*/ 1093760 h 1154599"/>
                  <a:gd name="connsiteX262" fmla="*/ 7437296 w 7487769"/>
                  <a:gd name="connsiteY262" fmla="*/ 1073029 h 1154599"/>
                  <a:gd name="connsiteX263" fmla="*/ 7443155 w 7487769"/>
                  <a:gd name="connsiteY263" fmla="*/ 1068523 h 1154599"/>
                  <a:gd name="connsiteX264" fmla="*/ 7478756 w 7487769"/>
                  <a:gd name="connsiteY264" fmla="*/ 1043286 h 1154599"/>
                  <a:gd name="connsiteX265" fmla="*/ 7487770 w 7487769"/>
                  <a:gd name="connsiteY265" fmla="*/ 1037427 h 1154599"/>
                  <a:gd name="connsiteX266" fmla="*/ 7487770 w 7487769"/>
                  <a:gd name="connsiteY266" fmla="*/ 1018499 h 1154599"/>
                  <a:gd name="connsiteX267" fmla="*/ 7487770 w 7487769"/>
                  <a:gd name="connsiteY267" fmla="*/ 993262 h 1154599"/>
                  <a:gd name="connsiteX268" fmla="*/ 7487770 w 7487769"/>
                  <a:gd name="connsiteY268" fmla="*/ 968025 h 1154599"/>
                  <a:gd name="connsiteX269" fmla="*/ 7487770 w 7487769"/>
                  <a:gd name="connsiteY269" fmla="*/ 942788 h 1154599"/>
                  <a:gd name="connsiteX270" fmla="*/ 7487770 w 7487769"/>
                  <a:gd name="connsiteY270" fmla="*/ 918001 h 1154599"/>
                  <a:gd name="connsiteX271" fmla="*/ 7487770 w 7487769"/>
                  <a:gd name="connsiteY271" fmla="*/ 892764 h 1154599"/>
                  <a:gd name="connsiteX272" fmla="*/ 7487770 w 7487769"/>
                  <a:gd name="connsiteY272" fmla="*/ 867527 h 1154599"/>
                  <a:gd name="connsiteX273" fmla="*/ 7487770 w 7487769"/>
                  <a:gd name="connsiteY273" fmla="*/ 842290 h 1154599"/>
                  <a:gd name="connsiteX274" fmla="*/ 7487770 w 7487769"/>
                  <a:gd name="connsiteY274" fmla="*/ 817503 h 1154599"/>
                  <a:gd name="connsiteX275" fmla="*/ 7487770 w 7487769"/>
                  <a:gd name="connsiteY275" fmla="*/ 792266 h 1154599"/>
                  <a:gd name="connsiteX276" fmla="*/ 7487770 w 7487769"/>
                  <a:gd name="connsiteY276" fmla="*/ 767029 h 1154599"/>
                  <a:gd name="connsiteX277" fmla="*/ 7487770 w 7487769"/>
                  <a:gd name="connsiteY277" fmla="*/ 741792 h 1154599"/>
                  <a:gd name="connsiteX278" fmla="*/ 7487770 w 7487769"/>
                  <a:gd name="connsiteY278" fmla="*/ 717005 h 1154599"/>
                  <a:gd name="connsiteX279" fmla="*/ 7487770 w 7487769"/>
                  <a:gd name="connsiteY279" fmla="*/ 714301 h 1154599"/>
                  <a:gd name="connsiteX280" fmla="*/ 7483714 w 7487769"/>
                  <a:gd name="connsiteY280" fmla="*/ 717005 h 1154599"/>
                  <a:gd name="connsiteX281" fmla="*/ 7448111 w 7487769"/>
                  <a:gd name="connsiteY281" fmla="*/ 741792 h 1154599"/>
                  <a:gd name="connsiteX282" fmla="*/ 7437296 w 7487769"/>
                  <a:gd name="connsiteY282" fmla="*/ 749453 h 1154599"/>
                  <a:gd name="connsiteX283" fmla="*/ 7407101 w 7487769"/>
                  <a:gd name="connsiteY283" fmla="*/ 767029 h 1154599"/>
                  <a:gd name="connsiteX284" fmla="*/ 7387272 w 7487769"/>
                  <a:gd name="connsiteY284" fmla="*/ 779647 h 1154599"/>
                  <a:gd name="connsiteX285" fmla="*/ 7355726 w 7487769"/>
                  <a:gd name="connsiteY285" fmla="*/ 792266 h 1154599"/>
                  <a:gd name="connsiteX286" fmla="*/ 7336797 w 7487769"/>
                  <a:gd name="connsiteY286" fmla="*/ 799927 h 1154599"/>
                  <a:gd name="connsiteX287" fmla="*/ 7286775 w 7487769"/>
                  <a:gd name="connsiteY287" fmla="*/ 806237 h 1154599"/>
                  <a:gd name="connsiteX288" fmla="*/ 7236299 w 7487769"/>
                  <a:gd name="connsiteY288" fmla="*/ 795421 h 1154599"/>
                  <a:gd name="connsiteX289" fmla="*/ 7231342 w 7487769"/>
                  <a:gd name="connsiteY289" fmla="*/ 792266 h 1154599"/>
                  <a:gd name="connsiteX290" fmla="*/ 7190332 w 7487769"/>
                  <a:gd name="connsiteY290" fmla="*/ 767029 h 1154599"/>
                  <a:gd name="connsiteX291" fmla="*/ 7186276 w 7487769"/>
                  <a:gd name="connsiteY291" fmla="*/ 764776 h 1154599"/>
                  <a:gd name="connsiteX292" fmla="*/ 7162391 w 7487769"/>
                  <a:gd name="connsiteY292" fmla="*/ 741792 h 1154599"/>
                  <a:gd name="connsiteX293" fmla="*/ 7137604 w 7487769"/>
                  <a:gd name="connsiteY293" fmla="*/ 717005 h 1154599"/>
                  <a:gd name="connsiteX294" fmla="*/ 7135802 w 7487769"/>
                  <a:gd name="connsiteY294" fmla="*/ 715203 h 1154599"/>
                  <a:gd name="connsiteX295" fmla="*/ 7118226 w 7487769"/>
                  <a:gd name="connsiteY295" fmla="*/ 691768 h 1154599"/>
                  <a:gd name="connsiteX296" fmla="*/ 7098847 w 7487769"/>
                  <a:gd name="connsiteY296" fmla="*/ 666531 h 1154599"/>
                  <a:gd name="connsiteX297" fmla="*/ 7085328 w 7487769"/>
                  <a:gd name="connsiteY297" fmla="*/ 649406 h 1154599"/>
                  <a:gd name="connsiteX298" fmla="*/ 7080370 w 7487769"/>
                  <a:gd name="connsiteY298" fmla="*/ 641294 h 1154599"/>
                  <a:gd name="connsiteX299" fmla="*/ 7064596 w 7487769"/>
                  <a:gd name="connsiteY299" fmla="*/ 616507 h 1154599"/>
                  <a:gd name="connsiteX300" fmla="*/ 7047922 w 7487769"/>
                  <a:gd name="connsiteY300" fmla="*/ 591270 h 1154599"/>
                  <a:gd name="connsiteX301" fmla="*/ 7035304 w 7487769"/>
                  <a:gd name="connsiteY301" fmla="*/ 571892 h 1154599"/>
                  <a:gd name="connsiteX302" fmla="*/ 7031699 w 7487769"/>
                  <a:gd name="connsiteY302" fmla="*/ 566033 h 1154599"/>
                  <a:gd name="connsiteX303" fmla="*/ 7016377 w 7487769"/>
                  <a:gd name="connsiteY303" fmla="*/ 540796 h 1154599"/>
                  <a:gd name="connsiteX304" fmla="*/ 7001053 w 7487769"/>
                  <a:gd name="connsiteY304" fmla="*/ 516010 h 1154599"/>
                  <a:gd name="connsiteX305" fmla="*/ 6985281 w 7487769"/>
                  <a:gd name="connsiteY305" fmla="*/ 490772 h 1154599"/>
                  <a:gd name="connsiteX306" fmla="*/ 6984830 w 7487769"/>
                  <a:gd name="connsiteY306" fmla="*/ 490322 h 1154599"/>
                  <a:gd name="connsiteX307" fmla="*/ 6969507 w 7487769"/>
                  <a:gd name="connsiteY307" fmla="*/ 465535 h 1154599"/>
                  <a:gd name="connsiteX308" fmla="*/ 6954185 w 7487769"/>
                  <a:gd name="connsiteY308" fmla="*/ 440298 h 1154599"/>
                  <a:gd name="connsiteX309" fmla="*/ 6937960 w 7487769"/>
                  <a:gd name="connsiteY309" fmla="*/ 415512 h 1154599"/>
                  <a:gd name="connsiteX310" fmla="*/ 6934805 w 7487769"/>
                  <a:gd name="connsiteY310" fmla="*/ 410554 h 1154599"/>
                  <a:gd name="connsiteX311" fmla="*/ 6920385 w 7487769"/>
                  <a:gd name="connsiteY311" fmla="*/ 390274 h 1154599"/>
                  <a:gd name="connsiteX312" fmla="*/ 6902359 w 7487769"/>
                  <a:gd name="connsiteY312" fmla="*/ 365037 h 1154599"/>
                  <a:gd name="connsiteX313" fmla="*/ 6884331 w 7487769"/>
                  <a:gd name="connsiteY313" fmla="*/ 340251 h 1154599"/>
                  <a:gd name="connsiteX314" fmla="*/ 6884331 w 7487769"/>
                  <a:gd name="connsiteY314" fmla="*/ 339800 h 1154599"/>
                  <a:gd name="connsiteX315" fmla="*/ 6861798 w 7487769"/>
                  <a:gd name="connsiteY315" fmla="*/ 315014 h 1154599"/>
                  <a:gd name="connsiteX316" fmla="*/ 6838815 w 7487769"/>
                  <a:gd name="connsiteY316" fmla="*/ 289777 h 1154599"/>
                  <a:gd name="connsiteX317" fmla="*/ 6834308 w 7487769"/>
                  <a:gd name="connsiteY317" fmla="*/ 284819 h 1154599"/>
                  <a:gd name="connsiteX318" fmla="*/ 6808169 w 7487769"/>
                  <a:gd name="connsiteY318" fmla="*/ 264539 h 1154599"/>
                  <a:gd name="connsiteX319" fmla="*/ 6783834 w 7487769"/>
                  <a:gd name="connsiteY319" fmla="*/ 246062 h 1154599"/>
                  <a:gd name="connsiteX320" fmla="*/ 6768512 w 7487769"/>
                  <a:gd name="connsiteY320" fmla="*/ 239302 h 1154599"/>
                  <a:gd name="connsiteX321" fmla="*/ 6733810 w 7487769"/>
                  <a:gd name="connsiteY321" fmla="*/ 224430 h 1154599"/>
                  <a:gd name="connsiteX322" fmla="*/ 6683336 w 7487769"/>
                  <a:gd name="connsiteY322" fmla="*/ 219473 h 1154599"/>
                  <a:gd name="connsiteX323" fmla="*/ 6633313 w 7487769"/>
                  <a:gd name="connsiteY323" fmla="*/ 226684 h 1154599"/>
                  <a:gd name="connsiteX324" fmla="*/ 6593203 w 7487769"/>
                  <a:gd name="connsiteY324" fmla="*/ 239302 h 1154599"/>
                  <a:gd name="connsiteX325" fmla="*/ 6582837 w 7487769"/>
                  <a:gd name="connsiteY325" fmla="*/ 242457 h 1154599"/>
                  <a:gd name="connsiteX326" fmla="*/ 6533715 w 7487769"/>
                  <a:gd name="connsiteY326" fmla="*/ 264539 h 1154599"/>
                  <a:gd name="connsiteX327" fmla="*/ 6532814 w 7487769"/>
                  <a:gd name="connsiteY327" fmla="*/ 264990 h 1154599"/>
                  <a:gd name="connsiteX328" fmla="*/ 6482340 w 7487769"/>
                  <a:gd name="connsiteY328" fmla="*/ 289326 h 1154599"/>
                  <a:gd name="connsiteX329" fmla="*/ 6481889 w 7487769"/>
                  <a:gd name="connsiteY329" fmla="*/ 289777 h 1154599"/>
                  <a:gd name="connsiteX330" fmla="*/ 6432316 w 7487769"/>
                  <a:gd name="connsiteY330" fmla="*/ 313662 h 1154599"/>
                  <a:gd name="connsiteX331" fmla="*/ 6430063 w 7487769"/>
                  <a:gd name="connsiteY331" fmla="*/ 315014 h 1154599"/>
                  <a:gd name="connsiteX332" fmla="*/ 6381842 w 7487769"/>
                  <a:gd name="connsiteY332" fmla="*/ 338448 h 1154599"/>
                  <a:gd name="connsiteX333" fmla="*/ 6378687 w 7487769"/>
                  <a:gd name="connsiteY333" fmla="*/ 339800 h 1154599"/>
                  <a:gd name="connsiteX334" fmla="*/ 6331819 w 7487769"/>
                  <a:gd name="connsiteY334" fmla="*/ 360531 h 1154599"/>
                  <a:gd name="connsiteX335" fmla="*/ 6320101 w 7487769"/>
                  <a:gd name="connsiteY335" fmla="*/ 365037 h 1154599"/>
                  <a:gd name="connsiteX336" fmla="*/ 6281344 w 7487769"/>
                  <a:gd name="connsiteY336" fmla="*/ 381261 h 1154599"/>
                  <a:gd name="connsiteX337" fmla="*/ 6257910 w 7487769"/>
                  <a:gd name="connsiteY337" fmla="*/ 390274 h 1154599"/>
                  <a:gd name="connsiteX338" fmla="*/ 6231321 w 7487769"/>
                  <a:gd name="connsiteY338" fmla="*/ 400189 h 1154599"/>
                  <a:gd name="connsiteX339" fmla="*/ 6182198 w 7487769"/>
                  <a:gd name="connsiteY339" fmla="*/ 415512 h 1154599"/>
                  <a:gd name="connsiteX340" fmla="*/ 6180847 w 7487769"/>
                  <a:gd name="connsiteY340" fmla="*/ 415512 h 1154599"/>
                  <a:gd name="connsiteX341" fmla="*/ 6130822 w 7487769"/>
                  <a:gd name="connsiteY341" fmla="*/ 428130 h 1154599"/>
                  <a:gd name="connsiteX342" fmla="*/ 6080348 w 7487769"/>
                  <a:gd name="connsiteY342" fmla="*/ 435792 h 1154599"/>
                  <a:gd name="connsiteX343" fmla="*/ 6030325 w 7487769"/>
                  <a:gd name="connsiteY343" fmla="*/ 435792 h 1154599"/>
                  <a:gd name="connsiteX344" fmla="*/ 5979851 w 7487769"/>
                  <a:gd name="connsiteY344" fmla="*/ 428581 h 1154599"/>
                  <a:gd name="connsiteX345" fmla="*/ 5937038 w 7487769"/>
                  <a:gd name="connsiteY345" fmla="*/ 415512 h 1154599"/>
                  <a:gd name="connsiteX346" fmla="*/ 5929827 w 7487769"/>
                  <a:gd name="connsiteY346" fmla="*/ 412808 h 1154599"/>
                  <a:gd name="connsiteX347" fmla="*/ 5882508 w 7487769"/>
                  <a:gd name="connsiteY347" fmla="*/ 390274 h 1154599"/>
                  <a:gd name="connsiteX348" fmla="*/ 5879353 w 7487769"/>
                  <a:gd name="connsiteY348" fmla="*/ 388472 h 1154599"/>
                  <a:gd name="connsiteX349" fmla="*/ 5842849 w 7487769"/>
                  <a:gd name="connsiteY349" fmla="*/ 365037 h 1154599"/>
                  <a:gd name="connsiteX350" fmla="*/ 5829328 w 7487769"/>
                  <a:gd name="connsiteY350" fmla="*/ 356475 h 1154599"/>
                  <a:gd name="connsiteX351" fmla="*/ 5808147 w 7487769"/>
                  <a:gd name="connsiteY351" fmla="*/ 339800 h 1154599"/>
                  <a:gd name="connsiteX352" fmla="*/ 5778854 w 7487769"/>
                  <a:gd name="connsiteY352" fmla="*/ 317267 h 1154599"/>
                  <a:gd name="connsiteX353" fmla="*/ 5776150 w 7487769"/>
                  <a:gd name="connsiteY353" fmla="*/ 315014 h 1154599"/>
                  <a:gd name="connsiteX354" fmla="*/ 5746406 w 7487769"/>
                  <a:gd name="connsiteY354" fmla="*/ 289777 h 1154599"/>
                  <a:gd name="connsiteX355" fmla="*/ 5728831 w 7487769"/>
                  <a:gd name="connsiteY355" fmla="*/ 274454 h 1154599"/>
                  <a:gd name="connsiteX356" fmla="*/ 5717565 w 7487769"/>
                  <a:gd name="connsiteY356" fmla="*/ 264539 h 1154599"/>
                  <a:gd name="connsiteX357" fmla="*/ 5690976 w 7487769"/>
                  <a:gd name="connsiteY357" fmla="*/ 239302 h 1154599"/>
                  <a:gd name="connsiteX358" fmla="*/ 5678357 w 7487769"/>
                  <a:gd name="connsiteY358" fmla="*/ 228486 h 1154599"/>
                  <a:gd name="connsiteX359" fmla="*/ 5663035 w 7487769"/>
                  <a:gd name="connsiteY359" fmla="*/ 214516 h 1154599"/>
                  <a:gd name="connsiteX360" fmla="*/ 5635093 w 7487769"/>
                  <a:gd name="connsiteY360" fmla="*/ 189279 h 1154599"/>
                  <a:gd name="connsiteX361" fmla="*/ 5628333 w 7487769"/>
                  <a:gd name="connsiteY361" fmla="*/ 182969 h 1154599"/>
                  <a:gd name="connsiteX362" fmla="*/ 5605800 w 7487769"/>
                  <a:gd name="connsiteY362" fmla="*/ 164041 h 1154599"/>
                  <a:gd name="connsiteX363" fmla="*/ 5577859 w 7487769"/>
                  <a:gd name="connsiteY363" fmla="*/ 141058 h 1154599"/>
                  <a:gd name="connsiteX364" fmla="*/ 5575155 w 7487769"/>
                  <a:gd name="connsiteY364" fmla="*/ 138804 h 1154599"/>
                  <a:gd name="connsiteX365" fmla="*/ 5542707 w 7487769"/>
                  <a:gd name="connsiteY365" fmla="*/ 114018 h 1154599"/>
                  <a:gd name="connsiteX366" fmla="*/ 5527836 w 7487769"/>
                  <a:gd name="connsiteY366" fmla="*/ 102751 h 1154599"/>
                  <a:gd name="connsiteX367" fmla="*/ 5503500 w 7487769"/>
                  <a:gd name="connsiteY367" fmla="*/ 88781 h 1154599"/>
                  <a:gd name="connsiteX368" fmla="*/ 5477360 w 7487769"/>
                  <a:gd name="connsiteY368" fmla="*/ 73458 h 1154599"/>
                  <a:gd name="connsiteX369" fmla="*/ 5453026 w 7487769"/>
                  <a:gd name="connsiteY369" fmla="*/ 63544 h 1154599"/>
                  <a:gd name="connsiteX370" fmla="*/ 5427337 w 7487769"/>
                  <a:gd name="connsiteY370" fmla="*/ 53178 h 1154599"/>
                  <a:gd name="connsiteX371" fmla="*/ 5376863 w 7487769"/>
                  <a:gd name="connsiteY371" fmla="*/ 44616 h 1154599"/>
                  <a:gd name="connsiteX372" fmla="*/ 5326839 w 7487769"/>
                  <a:gd name="connsiteY372" fmla="*/ 50024 h 1154599"/>
                  <a:gd name="connsiteX373" fmla="*/ 5292590 w 7487769"/>
                  <a:gd name="connsiteY373" fmla="*/ 63544 h 1154599"/>
                  <a:gd name="connsiteX374" fmla="*/ 5276365 w 7487769"/>
                  <a:gd name="connsiteY374" fmla="*/ 69853 h 1154599"/>
                  <a:gd name="connsiteX375" fmla="*/ 5247523 w 7487769"/>
                  <a:gd name="connsiteY375" fmla="*/ 88781 h 1154599"/>
                  <a:gd name="connsiteX376" fmla="*/ 5226342 w 7487769"/>
                  <a:gd name="connsiteY376" fmla="*/ 102751 h 1154599"/>
                  <a:gd name="connsiteX377" fmla="*/ 5213724 w 7487769"/>
                  <a:gd name="connsiteY377" fmla="*/ 114018 h 1154599"/>
                  <a:gd name="connsiteX378" fmla="*/ 5185332 w 7487769"/>
                  <a:gd name="connsiteY378" fmla="*/ 138804 h 1154599"/>
                  <a:gd name="connsiteX379" fmla="*/ 5175867 w 7487769"/>
                  <a:gd name="connsiteY379" fmla="*/ 147367 h 1154599"/>
                  <a:gd name="connsiteX380" fmla="*/ 5160544 w 7487769"/>
                  <a:gd name="connsiteY380" fmla="*/ 164041 h 1154599"/>
                  <a:gd name="connsiteX381" fmla="*/ 5137561 w 7487769"/>
                  <a:gd name="connsiteY381" fmla="*/ 189279 h 1154599"/>
                  <a:gd name="connsiteX382" fmla="*/ 5125844 w 7487769"/>
                  <a:gd name="connsiteY382" fmla="*/ 201897 h 1154599"/>
                  <a:gd name="connsiteX383" fmla="*/ 5114577 w 7487769"/>
                  <a:gd name="connsiteY383" fmla="*/ 214516 h 1154599"/>
                  <a:gd name="connsiteX384" fmla="*/ 5092945 w 7487769"/>
                  <a:gd name="connsiteY384" fmla="*/ 239302 h 1154599"/>
                  <a:gd name="connsiteX385" fmla="*/ 5075370 w 7487769"/>
                  <a:gd name="connsiteY385" fmla="*/ 259131 h 1154599"/>
                  <a:gd name="connsiteX386" fmla="*/ 5070863 w 7487769"/>
                  <a:gd name="connsiteY386" fmla="*/ 264539 h 1154599"/>
                  <a:gd name="connsiteX387" fmla="*/ 5048781 w 7487769"/>
                  <a:gd name="connsiteY387" fmla="*/ 289777 h 1154599"/>
                  <a:gd name="connsiteX388" fmla="*/ 5027148 w 7487769"/>
                  <a:gd name="connsiteY388" fmla="*/ 315014 h 1154599"/>
                  <a:gd name="connsiteX389" fmla="*/ 5025345 w 7487769"/>
                  <a:gd name="connsiteY389" fmla="*/ 317267 h 1154599"/>
                  <a:gd name="connsiteX390" fmla="*/ 5003263 w 7487769"/>
                  <a:gd name="connsiteY390" fmla="*/ 339800 h 1154599"/>
                  <a:gd name="connsiteX391" fmla="*/ 4978927 w 7487769"/>
                  <a:gd name="connsiteY391" fmla="*/ 365037 h 1154599"/>
                  <a:gd name="connsiteX392" fmla="*/ 4974871 w 7487769"/>
                  <a:gd name="connsiteY392" fmla="*/ 369093 h 1154599"/>
                  <a:gd name="connsiteX393" fmla="*/ 4950535 w 7487769"/>
                  <a:gd name="connsiteY393" fmla="*/ 390274 h 1154599"/>
                  <a:gd name="connsiteX394" fmla="*/ 4924848 w 7487769"/>
                  <a:gd name="connsiteY394" fmla="*/ 411906 h 1154599"/>
                  <a:gd name="connsiteX395" fmla="*/ 4919890 w 7487769"/>
                  <a:gd name="connsiteY395" fmla="*/ 415512 h 1154599"/>
                  <a:gd name="connsiteX396" fmla="*/ 4880683 w 7487769"/>
                  <a:gd name="connsiteY396" fmla="*/ 440298 h 1154599"/>
                  <a:gd name="connsiteX397" fmla="*/ 4874374 w 7487769"/>
                  <a:gd name="connsiteY397" fmla="*/ 444354 h 1154599"/>
                  <a:gd name="connsiteX398" fmla="*/ 4824801 w 7487769"/>
                  <a:gd name="connsiteY398" fmla="*/ 465535 h 1154599"/>
                  <a:gd name="connsiteX399" fmla="*/ 4824350 w 7487769"/>
                  <a:gd name="connsiteY399" fmla="*/ 465535 h 1154599"/>
                  <a:gd name="connsiteX400" fmla="*/ 4773876 w 7487769"/>
                  <a:gd name="connsiteY400" fmla="*/ 476351 h 1154599"/>
                  <a:gd name="connsiteX401" fmla="*/ 4723851 w 7487769"/>
                  <a:gd name="connsiteY401" fmla="*/ 479506 h 1154599"/>
                  <a:gd name="connsiteX402" fmla="*/ 4673377 w 7487769"/>
                  <a:gd name="connsiteY402" fmla="*/ 476351 h 1154599"/>
                  <a:gd name="connsiteX403" fmla="*/ 4623354 w 7487769"/>
                  <a:gd name="connsiteY403" fmla="*/ 470493 h 1154599"/>
                  <a:gd name="connsiteX404" fmla="*/ 4587301 w 7487769"/>
                  <a:gd name="connsiteY404" fmla="*/ 465535 h 1154599"/>
                  <a:gd name="connsiteX405" fmla="*/ 4572880 w 7487769"/>
                  <a:gd name="connsiteY405" fmla="*/ 463282 h 1154599"/>
                  <a:gd name="connsiteX406" fmla="*/ 4522856 w 7487769"/>
                  <a:gd name="connsiteY406" fmla="*/ 454719 h 1154599"/>
                  <a:gd name="connsiteX407" fmla="*/ 4472382 w 7487769"/>
                  <a:gd name="connsiteY407" fmla="*/ 445706 h 1154599"/>
                  <a:gd name="connsiteX408" fmla="*/ 4448497 w 7487769"/>
                  <a:gd name="connsiteY408" fmla="*/ 440298 h 1154599"/>
                  <a:gd name="connsiteX409" fmla="*/ 4422358 w 7487769"/>
                  <a:gd name="connsiteY409" fmla="*/ 434890 h 1154599"/>
                  <a:gd name="connsiteX410" fmla="*/ 4371884 w 7487769"/>
                  <a:gd name="connsiteY410" fmla="*/ 422722 h 1154599"/>
                  <a:gd name="connsiteX411" fmla="*/ 4343042 w 7487769"/>
                  <a:gd name="connsiteY411" fmla="*/ 415512 h 1154599"/>
                  <a:gd name="connsiteX412" fmla="*/ 4321861 w 7487769"/>
                  <a:gd name="connsiteY412" fmla="*/ 409653 h 1154599"/>
                  <a:gd name="connsiteX413" fmla="*/ 4271387 w 7487769"/>
                  <a:gd name="connsiteY413" fmla="*/ 397485 h 1154599"/>
                  <a:gd name="connsiteX414" fmla="*/ 4239840 w 7487769"/>
                  <a:gd name="connsiteY414" fmla="*/ 390274 h 1154599"/>
                  <a:gd name="connsiteX415" fmla="*/ 4221362 w 7487769"/>
                  <a:gd name="connsiteY415" fmla="*/ 386218 h 1154599"/>
                  <a:gd name="connsiteX416" fmla="*/ 4170888 w 7487769"/>
                  <a:gd name="connsiteY416" fmla="*/ 376304 h 1154599"/>
                  <a:gd name="connsiteX417" fmla="*/ 4120865 w 7487769"/>
                  <a:gd name="connsiteY417" fmla="*/ 369544 h 1154599"/>
                  <a:gd name="connsiteX418" fmla="*/ 4074897 w 7487769"/>
                  <a:gd name="connsiteY418" fmla="*/ 365037 h 1154599"/>
                  <a:gd name="connsiteX419" fmla="*/ 4070390 w 7487769"/>
                  <a:gd name="connsiteY419" fmla="*/ 364587 h 1154599"/>
                  <a:gd name="connsiteX420" fmla="*/ 4020367 w 7487769"/>
                  <a:gd name="connsiteY420" fmla="*/ 359179 h 1154599"/>
                  <a:gd name="connsiteX421" fmla="*/ 3969893 w 7487769"/>
                  <a:gd name="connsiteY421" fmla="*/ 353320 h 1154599"/>
                  <a:gd name="connsiteX422" fmla="*/ 3919868 w 7487769"/>
                  <a:gd name="connsiteY422" fmla="*/ 342955 h 1154599"/>
                  <a:gd name="connsiteX423" fmla="*/ 3908602 w 7487769"/>
                  <a:gd name="connsiteY423" fmla="*/ 339800 h 1154599"/>
                  <a:gd name="connsiteX424" fmla="*/ 3869394 w 7487769"/>
                  <a:gd name="connsiteY424" fmla="*/ 328083 h 1154599"/>
                  <a:gd name="connsiteX425" fmla="*/ 3835143 w 7487769"/>
                  <a:gd name="connsiteY425" fmla="*/ 315014 h 1154599"/>
                  <a:gd name="connsiteX426" fmla="*/ 3819371 w 7487769"/>
                  <a:gd name="connsiteY426" fmla="*/ 308704 h 1154599"/>
                  <a:gd name="connsiteX427" fmla="*/ 3780162 w 7487769"/>
                  <a:gd name="connsiteY427" fmla="*/ 289777 h 1154599"/>
                  <a:gd name="connsiteX428" fmla="*/ 3768896 w 7487769"/>
                  <a:gd name="connsiteY428" fmla="*/ 284369 h 1154599"/>
                  <a:gd name="connsiteX429" fmla="*/ 3731040 w 7487769"/>
                  <a:gd name="connsiteY429" fmla="*/ 264539 h 1154599"/>
                  <a:gd name="connsiteX430" fmla="*/ 3718873 w 7487769"/>
                  <a:gd name="connsiteY430" fmla="*/ 258230 h 1154599"/>
                  <a:gd name="connsiteX431" fmla="*/ 3682369 w 7487769"/>
                  <a:gd name="connsiteY431" fmla="*/ 239302 h 1154599"/>
                  <a:gd name="connsiteX432" fmla="*/ 3668399 w 7487769"/>
                  <a:gd name="connsiteY432" fmla="*/ 232542 h 1154599"/>
                  <a:gd name="connsiteX433" fmla="*/ 3627388 w 7487769"/>
                  <a:gd name="connsiteY433" fmla="*/ 214516 h 1154599"/>
                  <a:gd name="connsiteX434" fmla="*/ 3618374 w 7487769"/>
                  <a:gd name="connsiteY434" fmla="*/ 210009 h 1154599"/>
                  <a:gd name="connsiteX435" fmla="*/ 3567900 w 7487769"/>
                  <a:gd name="connsiteY435" fmla="*/ 193785 h 1154599"/>
                  <a:gd name="connsiteX436" fmla="*/ 3543564 w 7487769"/>
                  <a:gd name="connsiteY436" fmla="*/ 189279 h 1154599"/>
                  <a:gd name="connsiteX437" fmla="*/ 3517877 w 7487769"/>
                  <a:gd name="connsiteY437" fmla="*/ 184321 h 1154599"/>
                  <a:gd name="connsiteX438" fmla="*/ 3467403 w 7487769"/>
                  <a:gd name="connsiteY438" fmla="*/ 182068 h 1154599"/>
                  <a:gd name="connsiteX439" fmla="*/ 3417379 w 7487769"/>
                  <a:gd name="connsiteY439" fmla="*/ 188377 h 1154599"/>
                  <a:gd name="connsiteX440" fmla="*/ 3412872 w 7487769"/>
                  <a:gd name="connsiteY440" fmla="*/ 189279 h 1154599"/>
                  <a:gd name="connsiteX441" fmla="*/ 3366905 w 7487769"/>
                  <a:gd name="connsiteY441" fmla="*/ 199644 h 1154599"/>
                  <a:gd name="connsiteX442" fmla="*/ 3317783 w 7487769"/>
                  <a:gd name="connsiteY442" fmla="*/ 214516 h 1154599"/>
                  <a:gd name="connsiteX443" fmla="*/ 3316881 w 7487769"/>
                  <a:gd name="connsiteY443" fmla="*/ 214516 h 1154599"/>
                  <a:gd name="connsiteX444" fmla="*/ 3266407 w 7487769"/>
                  <a:gd name="connsiteY444" fmla="*/ 232542 h 1154599"/>
                  <a:gd name="connsiteX445" fmla="*/ 3247479 w 7487769"/>
                  <a:gd name="connsiteY445" fmla="*/ 239302 h 1154599"/>
                  <a:gd name="connsiteX446" fmla="*/ 3216384 w 7487769"/>
                  <a:gd name="connsiteY446" fmla="*/ 251019 h 1154599"/>
                  <a:gd name="connsiteX447" fmla="*/ 3173570 w 7487769"/>
                  <a:gd name="connsiteY447" fmla="*/ 264539 h 1154599"/>
                  <a:gd name="connsiteX448" fmla="*/ 3165909 w 7487769"/>
                  <a:gd name="connsiteY448" fmla="*/ 266793 h 1154599"/>
                  <a:gd name="connsiteX449" fmla="*/ 3115885 w 7487769"/>
                  <a:gd name="connsiteY449" fmla="*/ 278059 h 1154599"/>
                  <a:gd name="connsiteX450" fmla="*/ 3065411 w 7487769"/>
                  <a:gd name="connsiteY450" fmla="*/ 284819 h 1154599"/>
                  <a:gd name="connsiteX451" fmla="*/ 3014937 w 7487769"/>
                  <a:gd name="connsiteY451" fmla="*/ 284369 h 1154599"/>
                  <a:gd name="connsiteX452" fmla="*/ 2964913 w 7487769"/>
                  <a:gd name="connsiteY452" fmla="*/ 278059 h 1154599"/>
                  <a:gd name="connsiteX453" fmla="*/ 2920749 w 7487769"/>
                  <a:gd name="connsiteY453" fmla="*/ 264539 h 1154599"/>
                  <a:gd name="connsiteX454" fmla="*/ 2914439 w 7487769"/>
                  <a:gd name="connsiteY454" fmla="*/ 262737 h 1154599"/>
                  <a:gd name="connsiteX455" fmla="*/ 2864416 w 7487769"/>
                  <a:gd name="connsiteY455" fmla="*/ 242907 h 1154599"/>
                  <a:gd name="connsiteX456" fmla="*/ 2856754 w 7487769"/>
                  <a:gd name="connsiteY456" fmla="*/ 239302 h 1154599"/>
                  <a:gd name="connsiteX457" fmla="*/ 2813942 w 7487769"/>
                  <a:gd name="connsiteY457" fmla="*/ 218572 h 1154599"/>
                  <a:gd name="connsiteX458" fmla="*/ 2805829 w 7487769"/>
                  <a:gd name="connsiteY458" fmla="*/ 214516 h 1154599"/>
                  <a:gd name="connsiteX459" fmla="*/ 2763917 w 7487769"/>
                  <a:gd name="connsiteY459" fmla="*/ 191983 h 1154599"/>
                  <a:gd name="connsiteX460" fmla="*/ 2758510 w 7487769"/>
                  <a:gd name="connsiteY460" fmla="*/ 189279 h 1154599"/>
                  <a:gd name="connsiteX461" fmla="*/ 2713443 w 7487769"/>
                  <a:gd name="connsiteY461" fmla="*/ 164943 h 1154599"/>
                  <a:gd name="connsiteX462" fmla="*/ 2711640 w 7487769"/>
                  <a:gd name="connsiteY462" fmla="*/ 164041 h 1154599"/>
                  <a:gd name="connsiteX463" fmla="*/ 2663419 w 7487769"/>
                  <a:gd name="connsiteY463" fmla="*/ 139706 h 1154599"/>
                  <a:gd name="connsiteX464" fmla="*/ 2662067 w 7487769"/>
                  <a:gd name="connsiteY464" fmla="*/ 138804 h 1154599"/>
                  <a:gd name="connsiteX465" fmla="*/ 2612945 w 7487769"/>
                  <a:gd name="connsiteY465" fmla="*/ 114469 h 1154599"/>
                  <a:gd name="connsiteX466" fmla="*/ 2611593 w 7487769"/>
                  <a:gd name="connsiteY466" fmla="*/ 114018 h 1154599"/>
                  <a:gd name="connsiteX467" fmla="*/ 2562922 w 7487769"/>
                  <a:gd name="connsiteY467" fmla="*/ 92837 h 1154599"/>
                  <a:gd name="connsiteX468" fmla="*/ 2552556 w 7487769"/>
                  <a:gd name="connsiteY468" fmla="*/ 88781 h 1154599"/>
                  <a:gd name="connsiteX469" fmla="*/ 2512448 w 7487769"/>
                  <a:gd name="connsiteY469" fmla="*/ 73007 h 1154599"/>
                  <a:gd name="connsiteX470" fmla="*/ 2486760 w 7487769"/>
                  <a:gd name="connsiteY470" fmla="*/ 63544 h 1154599"/>
                  <a:gd name="connsiteX471" fmla="*/ 2462423 w 7487769"/>
                  <a:gd name="connsiteY471" fmla="*/ 54530 h 1154599"/>
                  <a:gd name="connsiteX472" fmla="*/ 2416906 w 7487769"/>
                  <a:gd name="connsiteY472" fmla="*/ 38306 h 1154599"/>
                  <a:gd name="connsiteX473" fmla="*/ 2411949 w 7487769"/>
                  <a:gd name="connsiteY473" fmla="*/ 36954 h 1154599"/>
                  <a:gd name="connsiteX474" fmla="*/ 2361926 w 7487769"/>
                  <a:gd name="connsiteY474" fmla="*/ 21181 h 1154599"/>
                  <a:gd name="connsiteX475" fmla="*/ 2330831 w 7487769"/>
                  <a:gd name="connsiteY475" fmla="*/ 13520 h 1154599"/>
                  <a:gd name="connsiteX476" fmla="*/ 2311451 w 7487769"/>
                  <a:gd name="connsiteY476" fmla="*/ 8563 h 1154599"/>
                  <a:gd name="connsiteX477" fmla="*/ 2261428 w 7487769"/>
                  <a:gd name="connsiteY477" fmla="*/ 901 h 1154599"/>
                  <a:gd name="connsiteX478" fmla="*/ 2210954 w 7487769"/>
                  <a:gd name="connsiteY478" fmla="*/ 0 h 1154599"/>
                  <a:gd name="connsiteX479" fmla="*/ 2160930 w 7487769"/>
                  <a:gd name="connsiteY479" fmla="*/ 8112 h 1154599"/>
                  <a:gd name="connsiteX480" fmla="*/ 2146508 w 7487769"/>
                  <a:gd name="connsiteY480" fmla="*/ 13520 h 1154599"/>
                  <a:gd name="connsiteX481" fmla="*/ 2110456 w 7487769"/>
                  <a:gd name="connsiteY481" fmla="*/ 27490 h 1154599"/>
                  <a:gd name="connsiteX482" fmla="*/ 2091978 w 7487769"/>
                  <a:gd name="connsiteY482" fmla="*/ 38306 h 1154599"/>
                  <a:gd name="connsiteX483" fmla="*/ 2060433 w 7487769"/>
                  <a:gd name="connsiteY483" fmla="*/ 57234 h 1154599"/>
                  <a:gd name="connsiteX484" fmla="*/ 2052320 w 7487769"/>
                  <a:gd name="connsiteY484" fmla="*/ 63544 h 1154599"/>
                  <a:gd name="connsiteX485" fmla="*/ 2018971 w 7487769"/>
                  <a:gd name="connsiteY485" fmla="*/ 88781 h 1154599"/>
                  <a:gd name="connsiteX486" fmla="*/ 2009957 w 7487769"/>
                  <a:gd name="connsiteY486" fmla="*/ 95541 h 1154599"/>
                  <a:gd name="connsiteX487" fmla="*/ 1990579 w 7487769"/>
                  <a:gd name="connsiteY487" fmla="*/ 114018 h 1154599"/>
                  <a:gd name="connsiteX488" fmla="*/ 1963089 w 7487769"/>
                  <a:gd name="connsiteY488" fmla="*/ 138804 h 1154599"/>
                  <a:gd name="connsiteX489" fmla="*/ 1959934 w 7487769"/>
                  <a:gd name="connsiteY489" fmla="*/ 141959 h 1154599"/>
                  <a:gd name="connsiteX490" fmla="*/ 1936950 w 7487769"/>
                  <a:gd name="connsiteY490" fmla="*/ 164041 h 1154599"/>
                  <a:gd name="connsiteX491" fmla="*/ 1910812 w 7487769"/>
                  <a:gd name="connsiteY491" fmla="*/ 189279 h 1154599"/>
                  <a:gd name="connsiteX492" fmla="*/ 1909460 w 7487769"/>
                  <a:gd name="connsiteY492" fmla="*/ 190631 h 1154599"/>
                  <a:gd name="connsiteX493" fmla="*/ 1885124 w 7487769"/>
                  <a:gd name="connsiteY493" fmla="*/ 214516 h 1154599"/>
                  <a:gd name="connsiteX494" fmla="*/ 1859436 w 7487769"/>
                  <a:gd name="connsiteY494" fmla="*/ 239302 h 1154599"/>
                  <a:gd name="connsiteX495" fmla="*/ 1859436 w 7487769"/>
                  <a:gd name="connsiteY495" fmla="*/ 239302 h 1154599"/>
                  <a:gd name="connsiteX496" fmla="*/ 1831495 w 7487769"/>
                  <a:gd name="connsiteY496" fmla="*/ 264539 h 1154599"/>
                  <a:gd name="connsiteX497" fmla="*/ 1808962 w 7487769"/>
                  <a:gd name="connsiteY497" fmla="*/ 284819 h 1154599"/>
                  <a:gd name="connsiteX498" fmla="*/ 1803103 w 7487769"/>
                  <a:gd name="connsiteY498" fmla="*/ 289777 h 1154599"/>
                  <a:gd name="connsiteX499" fmla="*/ 1771557 w 7487769"/>
                  <a:gd name="connsiteY499" fmla="*/ 315014 h 1154599"/>
                  <a:gd name="connsiteX500" fmla="*/ 1758939 w 7487769"/>
                  <a:gd name="connsiteY500" fmla="*/ 324478 h 1154599"/>
                  <a:gd name="connsiteX501" fmla="*/ 1735054 w 7487769"/>
                  <a:gd name="connsiteY501" fmla="*/ 339800 h 1154599"/>
                  <a:gd name="connsiteX502" fmla="*/ 1708465 w 7487769"/>
                  <a:gd name="connsiteY502" fmla="*/ 357376 h 1154599"/>
                  <a:gd name="connsiteX503" fmla="*/ 1694043 w 7487769"/>
                  <a:gd name="connsiteY503" fmla="*/ 365037 h 1154599"/>
                  <a:gd name="connsiteX504" fmla="*/ 1658440 w 7487769"/>
                  <a:gd name="connsiteY504" fmla="*/ 384416 h 1154599"/>
                  <a:gd name="connsiteX505" fmla="*/ 1644921 w 7487769"/>
                  <a:gd name="connsiteY505" fmla="*/ 390274 h 1154599"/>
                  <a:gd name="connsiteX506" fmla="*/ 1607966 w 7487769"/>
                  <a:gd name="connsiteY506" fmla="*/ 406498 h 1154599"/>
                  <a:gd name="connsiteX507" fmla="*/ 1585884 w 7487769"/>
                  <a:gd name="connsiteY507" fmla="*/ 415512 h 1154599"/>
                  <a:gd name="connsiteX508" fmla="*/ 1557942 w 7487769"/>
                  <a:gd name="connsiteY508" fmla="*/ 426778 h 1154599"/>
                  <a:gd name="connsiteX509" fmla="*/ 1522790 w 7487769"/>
                  <a:gd name="connsiteY509" fmla="*/ 440298 h 1154599"/>
                  <a:gd name="connsiteX510" fmla="*/ 1507468 w 7487769"/>
                  <a:gd name="connsiteY510" fmla="*/ 446157 h 1154599"/>
                  <a:gd name="connsiteX511" fmla="*/ 1461952 w 7487769"/>
                  <a:gd name="connsiteY511" fmla="*/ 465535 h 1154599"/>
                  <a:gd name="connsiteX512" fmla="*/ 1457445 w 7487769"/>
                  <a:gd name="connsiteY512" fmla="*/ 467789 h 1154599"/>
                  <a:gd name="connsiteX513" fmla="*/ 1409224 w 7487769"/>
                  <a:gd name="connsiteY513" fmla="*/ 490772 h 1154599"/>
                  <a:gd name="connsiteX514" fmla="*/ 1406971 w 7487769"/>
                  <a:gd name="connsiteY514" fmla="*/ 491674 h 1154599"/>
                  <a:gd name="connsiteX515" fmla="*/ 1356946 w 7487769"/>
                  <a:gd name="connsiteY515" fmla="*/ 515559 h 1154599"/>
                  <a:gd name="connsiteX516" fmla="*/ 1356946 w 7487769"/>
                  <a:gd name="connsiteY516" fmla="*/ 516010 h 1154599"/>
                  <a:gd name="connsiteX517" fmla="*/ 1306924 w 7487769"/>
                  <a:gd name="connsiteY517" fmla="*/ 540796 h 1154599"/>
                  <a:gd name="connsiteX518" fmla="*/ 1306472 w 7487769"/>
                  <a:gd name="connsiteY518" fmla="*/ 541247 h 1154599"/>
                  <a:gd name="connsiteX519" fmla="*/ 1256448 w 7487769"/>
                  <a:gd name="connsiteY519" fmla="*/ 563780 h 1154599"/>
                  <a:gd name="connsiteX520" fmla="*/ 1250591 w 7487769"/>
                  <a:gd name="connsiteY520" fmla="*/ 566033 h 1154599"/>
                  <a:gd name="connsiteX521" fmla="*/ 1205974 w 7487769"/>
                  <a:gd name="connsiteY521" fmla="*/ 583609 h 1154599"/>
                  <a:gd name="connsiteX522" fmla="*/ 1182991 w 7487769"/>
                  <a:gd name="connsiteY522" fmla="*/ 591270 h 1154599"/>
                  <a:gd name="connsiteX523" fmla="*/ 1155951 w 7487769"/>
                  <a:gd name="connsiteY523" fmla="*/ 600284 h 1154599"/>
                  <a:gd name="connsiteX524" fmla="*/ 1105477 w 7487769"/>
                  <a:gd name="connsiteY524" fmla="*/ 613803 h 1154599"/>
                  <a:gd name="connsiteX525" fmla="*/ 1096012 w 7487769"/>
                  <a:gd name="connsiteY525" fmla="*/ 616507 h 1154599"/>
                  <a:gd name="connsiteX526" fmla="*/ 1055453 w 7487769"/>
                  <a:gd name="connsiteY526" fmla="*/ 625971 h 1154599"/>
                  <a:gd name="connsiteX527" fmla="*/ 1004979 w 7487769"/>
                  <a:gd name="connsiteY527" fmla="*/ 639942 h 1154599"/>
                  <a:gd name="connsiteX528" fmla="*/ 1000923 w 7487769"/>
                  <a:gd name="connsiteY528" fmla="*/ 641294 h 1154599"/>
                  <a:gd name="connsiteX529" fmla="*/ 954956 w 7487769"/>
                  <a:gd name="connsiteY529" fmla="*/ 656616 h 1154599"/>
                  <a:gd name="connsiteX530" fmla="*/ 930168 w 7487769"/>
                  <a:gd name="connsiteY530" fmla="*/ 666531 h 1154599"/>
                  <a:gd name="connsiteX531" fmla="*/ 904480 w 7487769"/>
                  <a:gd name="connsiteY531" fmla="*/ 677347 h 1154599"/>
                  <a:gd name="connsiteX532" fmla="*/ 876990 w 7487769"/>
                  <a:gd name="connsiteY532" fmla="*/ 691768 h 1154599"/>
                  <a:gd name="connsiteX533" fmla="*/ 854457 w 7487769"/>
                  <a:gd name="connsiteY533" fmla="*/ 703035 h 1154599"/>
                  <a:gd name="connsiteX534" fmla="*/ 831924 w 7487769"/>
                  <a:gd name="connsiteY534" fmla="*/ 717005 h 1154599"/>
                  <a:gd name="connsiteX535" fmla="*/ 803983 w 7487769"/>
                  <a:gd name="connsiteY535" fmla="*/ 733680 h 1154599"/>
                  <a:gd name="connsiteX536" fmla="*/ 790462 w 7487769"/>
                  <a:gd name="connsiteY536" fmla="*/ 741792 h 1154599"/>
                  <a:gd name="connsiteX537" fmla="*/ 753959 w 7487769"/>
                  <a:gd name="connsiteY537" fmla="*/ 765677 h 1154599"/>
                  <a:gd name="connsiteX538" fmla="*/ 751255 w 7487769"/>
                  <a:gd name="connsiteY538" fmla="*/ 767029 h 1154599"/>
                  <a:gd name="connsiteX539" fmla="*/ 707541 w 7487769"/>
                  <a:gd name="connsiteY539" fmla="*/ 792266 h 1154599"/>
                  <a:gd name="connsiteX540" fmla="*/ 703485 w 7487769"/>
                  <a:gd name="connsiteY540" fmla="*/ 794519 h 1154599"/>
                  <a:gd name="connsiteX541" fmla="*/ 654814 w 7487769"/>
                  <a:gd name="connsiteY541" fmla="*/ 817503 h 1154599"/>
                  <a:gd name="connsiteX542" fmla="*/ 653462 w 7487769"/>
                  <a:gd name="connsiteY542" fmla="*/ 817954 h 1154599"/>
                  <a:gd name="connsiteX543" fmla="*/ 602986 w 7487769"/>
                  <a:gd name="connsiteY543" fmla="*/ 831474 h 1154599"/>
                  <a:gd name="connsiteX544" fmla="*/ 552963 w 7487769"/>
                  <a:gd name="connsiteY544" fmla="*/ 832826 h 1154599"/>
                  <a:gd name="connsiteX545" fmla="*/ 504742 w 7487769"/>
                  <a:gd name="connsiteY545" fmla="*/ 817503 h 1154599"/>
                  <a:gd name="connsiteX546" fmla="*/ 502489 w 7487769"/>
                  <a:gd name="connsiteY546" fmla="*/ 816602 h 1154599"/>
                  <a:gd name="connsiteX547" fmla="*/ 464183 w 7487769"/>
                  <a:gd name="connsiteY547" fmla="*/ 792266 h 1154599"/>
                  <a:gd name="connsiteX548" fmla="*/ 452465 w 7487769"/>
                  <a:gd name="connsiteY548" fmla="*/ 784605 h 1154599"/>
                  <a:gd name="connsiteX549" fmla="*/ 433988 w 7487769"/>
                  <a:gd name="connsiteY549" fmla="*/ 767029 h 1154599"/>
                  <a:gd name="connsiteX550" fmla="*/ 407850 w 7487769"/>
                  <a:gd name="connsiteY550" fmla="*/ 741792 h 1154599"/>
                  <a:gd name="connsiteX551" fmla="*/ 401991 w 7487769"/>
                  <a:gd name="connsiteY551" fmla="*/ 736384 h 1154599"/>
                  <a:gd name="connsiteX552" fmla="*/ 385768 w 7487769"/>
                  <a:gd name="connsiteY552" fmla="*/ 717005 h 1154599"/>
                  <a:gd name="connsiteX553" fmla="*/ 365938 w 7487769"/>
                  <a:gd name="connsiteY553" fmla="*/ 691768 h 1154599"/>
                  <a:gd name="connsiteX554" fmla="*/ 351968 w 7487769"/>
                  <a:gd name="connsiteY554" fmla="*/ 674192 h 1154599"/>
                  <a:gd name="connsiteX555" fmla="*/ 346560 w 7487769"/>
                  <a:gd name="connsiteY555" fmla="*/ 666531 h 1154599"/>
                  <a:gd name="connsiteX556" fmla="*/ 328533 w 7487769"/>
                  <a:gd name="connsiteY556" fmla="*/ 641294 h 1154599"/>
                  <a:gd name="connsiteX557" fmla="*/ 311408 w 7487769"/>
                  <a:gd name="connsiteY557" fmla="*/ 616507 h 1154599"/>
                  <a:gd name="connsiteX558" fmla="*/ 301494 w 7487769"/>
                  <a:gd name="connsiteY558" fmla="*/ 602086 h 1154599"/>
                  <a:gd name="connsiteX559" fmla="*/ 294283 w 7487769"/>
                  <a:gd name="connsiteY559" fmla="*/ 591270 h 1154599"/>
                  <a:gd name="connsiteX560" fmla="*/ 278058 w 7487769"/>
                  <a:gd name="connsiteY560" fmla="*/ 566033 h 1154599"/>
                  <a:gd name="connsiteX561" fmla="*/ 261835 w 7487769"/>
                  <a:gd name="connsiteY561" fmla="*/ 540796 h 1154599"/>
                  <a:gd name="connsiteX562" fmla="*/ 251469 w 7487769"/>
                  <a:gd name="connsiteY562" fmla="*/ 525473 h 1154599"/>
                  <a:gd name="connsiteX563" fmla="*/ 244710 w 7487769"/>
                  <a:gd name="connsiteY563" fmla="*/ 516010 h 1154599"/>
                  <a:gd name="connsiteX564" fmla="*/ 228036 w 7487769"/>
                  <a:gd name="connsiteY564" fmla="*/ 490772 h 1154599"/>
                  <a:gd name="connsiteX565" fmla="*/ 211361 w 7487769"/>
                  <a:gd name="connsiteY565" fmla="*/ 465535 h 1154599"/>
                  <a:gd name="connsiteX566" fmla="*/ 200995 w 7487769"/>
                  <a:gd name="connsiteY566" fmla="*/ 450663 h 1154599"/>
                  <a:gd name="connsiteX567" fmla="*/ 193334 w 7487769"/>
                  <a:gd name="connsiteY567" fmla="*/ 440298 h 1154599"/>
                  <a:gd name="connsiteX568" fmla="*/ 174406 w 7487769"/>
                  <a:gd name="connsiteY568" fmla="*/ 415512 h 1154599"/>
                  <a:gd name="connsiteX569" fmla="*/ 155028 w 7487769"/>
                  <a:gd name="connsiteY569" fmla="*/ 390274 h 1154599"/>
                  <a:gd name="connsiteX570" fmla="*/ 150971 w 7487769"/>
                  <a:gd name="connsiteY570" fmla="*/ 384416 h 1154599"/>
                  <a:gd name="connsiteX571" fmla="*/ 133396 w 7487769"/>
                  <a:gd name="connsiteY571" fmla="*/ 365037 h 1154599"/>
                  <a:gd name="connsiteX572" fmla="*/ 109060 w 7487769"/>
                  <a:gd name="connsiteY572" fmla="*/ 339800 h 1154599"/>
                  <a:gd name="connsiteX573" fmla="*/ 100497 w 7487769"/>
                  <a:gd name="connsiteY573" fmla="*/ 331238 h 1154599"/>
                  <a:gd name="connsiteX574" fmla="*/ 76612 w 7487769"/>
                  <a:gd name="connsiteY574" fmla="*/ 315014 h 1154599"/>
                  <a:gd name="connsiteX575" fmla="*/ 50474 w 7487769"/>
                  <a:gd name="connsiteY575" fmla="*/ 296086 h 1154599"/>
                  <a:gd name="connsiteX576" fmla="*/ 30645 w 7487769"/>
                  <a:gd name="connsiteY576" fmla="*/ 289777 h 1154599"/>
                  <a:gd name="connsiteX577" fmla="*/ 0 w 7487769"/>
                  <a:gd name="connsiteY577" fmla="*/ 280313 h 1154599"/>
                  <a:gd name="connsiteX578" fmla="*/ 0 w 7487769"/>
                  <a:gd name="connsiteY578" fmla="*/ 289777 h 1154599"/>
                  <a:gd name="connsiteX579" fmla="*/ 0 w 7487769"/>
                  <a:gd name="connsiteY579" fmla="*/ 315014 h 1154599"/>
                  <a:gd name="connsiteX580" fmla="*/ 0 w 7487769"/>
                  <a:gd name="connsiteY580" fmla="*/ 339800 h 1154599"/>
                  <a:gd name="connsiteX581" fmla="*/ 0 w 7487769"/>
                  <a:gd name="connsiteY581" fmla="*/ 365037 h 1154599"/>
                  <a:gd name="connsiteX582" fmla="*/ 0 w 7487769"/>
                  <a:gd name="connsiteY582" fmla="*/ 390274 h 1154599"/>
                  <a:gd name="connsiteX583" fmla="*/ 0 w 7487769"/>
                  <a:gd name="connsiteY583" fmla="*/ 415512 h 1154599"/>
                  <a:gd name="connsiteX584" fmla="*/ 0 w 7487769"/>
                  <a:gd name="connsiteY584" fmla="*/ 440298 h 1154599"/>
                  <a:gd name="connsiteX585" fmla="*/ 0 w 7487769"/>
                  <a:gd name="connsiteY585" fmla="*/ 465535 h 1154599"/>
                  <a:gd name="connsiteX586" fmla="*/ 0 w 7487769"/>
                  <a:gd name="connsiteY586" fmla="*/ 490772 h 1154599"/>
                  <a:gd name="connsiteX587" fmla="*/ 0 w 7487769"/>
                  <a:gd name="connsiteY587" fmla="*/ 516010 h 1154599"/>
                  <a:gd name="connsiteX588" fmla="*/ 0 w 7487769"/>
                  <a:gd name="connsiteY588" fmla="*/ 540796 h 1154599"/>
                  <a:gd name="connsiteX589" fmla="*/ 0 w 7487769"/>
                  <a:gd name="connsiteY589" fmla="*/ 566033 h 1154599"/>
                  <a:gd name="connsiteX590" fmla="*/ 0 w 7487769"/>
                  <a:gd name="connsiteY590" fmla="*/ 591270 h 1154599"/>
                  <a:gd name="connsiteX591" fmla="*/ 0 w 7487769"/>
                  <a:gd name="connsiteY591" fmla="*/ 602537 h 1154599"/>
                  <a:gd name="connsiteX592" fmla="*/ 46418 w 7487769"/>
                  <a:gd name="connsiteY592" fmla="*/ 616507 h 1154599"/>
                  <a:gd name="connsiteX593" fmla="*/ 50474 w 7487769"/>
                  <a:gd name="connsiteY593" fmla="*/ 617409 h 1154599"/>
                  <a:gd name="connsiteX594" fmla="*/ 83372 w 7487769"/>
                  <a:gd name="connsiteY594" fmla="*/ 641294 h 1154599"/>
                  <a:gd name="connsiteX595" fmla="*/ 100497 w 7487769"/>
                  <a:gd name="connsiteY595" fmla="*/ 653011 h 1154599"/>
                  <a:gd name="connsiteX596" fmla="*/ 113567 w 7487769"/>
                  <a:gd name="connsiteY596" fmla="*/ 666531 h 1154599"/>
                  <a:gd name="connsiteX597" fmla="*/ 137452 w 7487769"/>
                  <a:gd name="connsiteY597" fmla="*/ 691768 h 1154599"/>
                  <a:gd name="connsiteX598" fmla="*/ 150971 w 7487769"/>
                  <a:gd name="connsiteY598" fmla="*/ 705739 h 1154599"/>
                  <a:gd name="connsiteX599" fmla="*/ 159084 w 7487769"/>
                  <a:gd name="connsiteY599" fmla="*/ 717005 h 1154599"/>
                  <a:gd name="connsiteX600" fmla="*/ 177561 w 7487769"/>
                  <a:gd name="connsiteY600" fmla="*/ 741792 h 1154599"/>
                  <a:gd name="connsiteX601" fmla="*/ 196940 w 7487769"/>
                  <a:gd name="connsiteY601" fmla="*/ 767029 h 1154599"/>
                  <a:gd name="connsiteX602" fmla="*/ 200995 w 7487769"/>
                  <a:gd name="connsiteY602" fmla="*/ 772437 h 1154599"/>
                  <a:gd name="connsiteX603" fmla="*/ 214065 w 7487769"/>
                  <a:gd name="connsiteY603" fmla="*/ 792266 h 1154599"/>
                  <a:gd name="connsiteX604" fmla="*/ 231189 w 7487769"/>
                  <a:gd name="connsiteY604" fmla="*/ 817503 h 1154599"/>
                  <a:gd name="connsiteX605" fmla="*/ 247414 w 7487769"/>
                  <a:gd name="connsiteY605" fmla="*/ 842290 h 1154599"/>
                  <a:gd name="connsiteX606" fmla="*/ 251469 w 7487769"/>
                  <a:gd name="connsiteY606" fmla="*/ 847698 h 1154599"/>
                  <a:gd name="connsiteX607" fmla="*/ 264539 w 7487769"/>
                  <a:gd name="connsiteY607" fmla="*/ 867527 h 1154599"/>
                  <a:gd name="connsiteX608" fmla="*/ 280762 w 7487769"/>
                  <a:gd name="connsiteY608" fmla="*/ 892764 h 1154599"/>
                  <a:gd name="connsiteX609" fmla="*/ 297437 w 7487769"/>
                  <a:gd name="connsiteY609" fmla="*/ 918001 h 1154599"/>
                  <a:gd name="connsiteX610" fmla="*/ 301494 w 7487769"/>
                  <a:gd name="connsiteY610" fmla="*/ 924311 h 1154599"/>
                  <a:gd name="connsiteX611" fmla="*/ 314562 w 7487769"/>
                  <a:gd name="connsiteY611" fmla="*/ 942788 h 1154599"/>
                  <a:gd name="connsiteX612" fmla="*/ 331688 w 7487769"/>
                  <a:gd name="connsiteY612" fmla="*/ 968025 h 1154599"/>
                  <a:gd name="connsiteX613" fmla="*/ 349264 w 7487769"/>
                  <a:gd name="connsiteY613" fmla="*/ 993262 h 1154599"/>
                  <a:gd name="connsiteX614" fmla="*/ 351968 w 7487769"/>
                  <a:gd name="connsiteY614" fmla="*/ 996867 h 1154599"/>
                  <a:gd name="connsiteX615" fmla="*/ 369543 w 7487769"/>
                  <a:gd name="connsiteY615" fmla="*/ 1018499 h 1154599"/>
                  <a:gd name="connsiteX616" fmla="*/ 389372 w 7487769"/>
                  <a:gd name="connsiteY616" fmla="*/ 1043286 h 1154599"/>
                  <a:gd name="connsiteX617" fmla="*/ 401991 w 7487769"/>
                  <a:gd name="connsiteY617" fmla="*/ 1059059 h 1154599"/>
                  <a:gd name="connsiteX618" fmla="*/ 411906 w 7487769"/>
                  <a:gd name="connsiteY618" fmla="*/ 1068523 h 1154599"/>
                  <a:gd name="connsiteX619" fmla="*/ 438494 w 7487769"/>
                  <a:gd name="connsiteY619" fmla="*/ 1093760 h 1154599"/>
                  <a:gd name="connsiteX620" fmla="*/ 452465 w 7487769"/>
                  <a:gd name="connsiteY620" fmla="*/ 1107280 h 1154599"/>
                  <a:gd name="connsiteX621" fmla="*/ 470493 w 7487769"/>
                  <a:gd name="connsiteY621" fmla="*/ 1118997 h 1154599"/>
                  <a:gd name="connsiteX622" fmla="*/ 502489 w 7487769"/>
                  <a:gd name="connsiteY622" fmla="*/ 1139277 h 1154599"/>
                  <a:gd name="connsiteX623" fmla="*/ 517812 w 7487769"/>
                  <a:gd name="connsiteY623" fmla="*/ 1143784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42645" y="1143784"/>
                    </a:lnTo>
                    <a:lnTo>
                      <a:pt x="653462" y="1141080"/>
                    </a:lnTo>
                    <a:lnTo>
                      <a:pt x="700781" y="1118997"/>
                    </a:lnTo>
                    <a:lnTo>
                      <a:pt x="703485" y="1117194"/>
                    </a:lnTo>
                    <a:lnTo>
                      <a:pt x="742692" y="1093760"/>
                    </a:lnTo>
                    <a:lnTo>
                      <a:pt x="753959" y="1087000"/>
                    </a:lnTo>
                    <a:lnTo>
                      <a:pt x="784154" y="1068523"/>
                    </a:lnTo>
                    <a:lnTo>
                      <a:pt x="803983" y="1055904"/>
                    </a:lnTo>
                    <a:lnTo>
                      <a:pt x="824262" y="1043286"/>
                    </a:lnTo>
                    <a:lnTo>
                      <a:pt x="854457" y="1025710"/>
                    </a:lnTo>
                    <a:lnTo>
                      <a:pt x="868879" y="1018499"/>
                    </a:lnTo>
                    <a:lnTo>
                      <a:pt x="904480" y="999571"/>
                    </a:lnTo>
                    <a:lnTo>
                      <a:pt x="920254" y="993262"/>
                    </a:lnTo>
                    <a:lnTo>
                      <a:pt x="954956" y="978841"/>
                    </a:lnTo>
                    <a:lnTo>
                      <a:pt x="986501" y="968025"/>
                    </a:lnTo>
                    <a:lnTo>
                      <a:pt x="1004979" y="962166"/>
                    </a:lnTo>
                    <a:lnTo>
                      <a:pt x="1055453" y="948646"/>
                    </a:lnTo>
                    <a:lnTo>
                      <a:pt x="1078437" y="942788"/>
                    </a:lnTo>
                    <a:lnTo>
                      <a:pt x="1105477" y="936478"/>
                    </a:lnTo>
                    <a:lnTo>
                      <a:pt x="1155951" y="922508"/>
                    </a:lnTo>
                    <a:lnTo>
                      <a:pt x="1169921" y="918001"/>
                    </a:lnTo>
                    <a:lnTo>
                      <a:pt x="1205974" y="906284"/>
                    </a:lnTo>
                    <a:lnTo>
                      <a:pt x="1239324" y="892764"/>
                    </a:lnTo>
                    <a:lnTo>
                      <a:pt x="1256448" y="886004"/>
                    </a:lnTo>
                    <a:lnTo>
                      <a:pt x="1296558" y="867527"/>
                    </a:lnTo>
                    <a:lnTo>
                      <a:pt x="1306472" y="863020"/>
                    </a:lnTo>
                    <a:lnTo>
                      <a:pt x="1349286" y="842290"/>
                    </a:lnTo>
                    <a:lnTo>
                      <a:pt x="1356946" y="838684"/>
                    </a:lnTo>
                    <a:lnTo>
                      <a:pt x="1398858" y="817503"/>
                    </a:lnTo>
                    <a:lnTo>
                      <a:pt x="1406971" y="813447"/>
                    </a:lnTo>
                    <a:lnTo>
                      <a:pt x="1452938" y="792266"/>
                    </a:lnTo>
                    <a:lnTo>
                      <a:pt x="1457445" y="790013"/>
                    </a:lnTo>
                    <a:lnTo>
                      <a:pt x="1507468" y="768832"/>
                    </a:lnTo>
                    <a:lnTo>
                      <a:pt x="1511524" y="767029"/>
                    </a:lnTo>
                    <a:lnTo>
                      <a:pt x="1557942" y="749002"/>
                    </a:lnTo>
                    <a:lnTo>
                      <a:pt x="1575970" y="741792"/>
                    </a:lnTo>
                    <a:lnTo>
                      <a:pt x="1607966" y="728723"/>
                    </a:lnTo>
                    <a:lnTo>
                      <a:pt x="1635006" y="717005"/>
                    </a:lnTo>
                    <a:lnTo>
                      <a:pt x="1658440" y="706640"/>
                    </a:lnTo>
                    <a:lnTo>
                      <a:pt x="1686381" y="691768"/>
                    </a:lnTo>
                    <a:lnTo>
                      <a:pt x="1708465" y="679600"/>
                    </a:lnTo>
                    <a:lnTo>
                      <a:pt x="1728293" y="666531"/>
                    </a:lnTo>
                    <a:lnTo>
                      <a:pt x="1758939" y="646702"/>
                    </a:lnTo>
                    <a:lnTo>
                      <a:pt x="1765247" y="641294"/>
                    </a:lnTo>
                    <a:lnTo>
                      <a:pt x="1798146" y="616507"/>
                    </a:lnTo>
                    <a:lnTo>
                      <a:pt x="1808962" y="607494"/>
                    </a:lnTo>
                    <a:lnTo>
                      <a:pt x="1826988" y="591270"/>
                    </a:lnTo>
                    <a:lnTo>
                      <a:pt x="1855831" y="566033"/>
                    </a:lnTo>
                    <a:lnTo>
                      <a:pt x="1859436" y="562879"/>
                    </a:lnTo>
                    <a:lnTo>
                      <a:pt x="1881519" y="540796"/>
                    </a:lnTo>
                    <a:lnTo>
                      <a:pt x="1907206" y="516010"/>
                    </a:lnTo>
                    <a:lnTo>
                      <a:pt x="1909460" y="513756"/>
                    </a:lnTo>
                    <a:lnTo>
                      <a:pt x="1932894" y="490772"/>
                    </a:lnTo>
                    <a:lnTo>
                      <a:pt x="1958582" y="465535"/>
                    </a:lnTo>
                    <a:lnTo>
                      <a:pt x="1959934" y="464634"/>
                    </a:lnTo>
                    <a:lnTo>
                      <a:pt x="1986974" y="440298"/>
                    </a:lnTo>
                    <a:lnTo>
                      <a:pt x="2009957" y="418666"/>
                    </a:lnTo>
                    <a:lnTo>
                      <a:pt x="2014464" y="415512"/>
                    </a:lnTo>
                    <a:lnTo>
                      <a:pt x="2046912" y="390274"/>
                    </a:lnTo>
                    <a:lnTo>
                      <a:pt x="2060433" y="379909"/>
                    </a:lnTo>
                    <a:lnTo>
                      <a:pt x="2085670" y="365037"/>
                    </a:lnTo>
                    <a:lnTo>
                      <a:pt x="2110456" y="350165"/>
                    </a:lnTo>
                    <a:lnTo>
                      <a:pt x="2137947" y="339800"/>
                    </a:lnTo>
                    <a:lnTo>
                      <a:pt x="2160930" y="33168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43449" y="339800"/>
                    </a:lnTo>
                    <a:lnTo>
                      <a:pt x="2361926" y="344758"/>
                    </a:lnTo>
                    <a:lnTo>
                      <a:pt x="2411949" y="359629"/>
                    </a:lnTo>
                    <a:lnTo>
                      <a:pt x="2428173" y="365037"/>
                    </a:lnTo>
                    <a:lnTo>
                      <a:pt x="2462423" y="376755"/>
                    </a:lnTo>
                    <a:lnTo>
                      <a:pt x="2497575" y="390274"/>
                    </a:lnTo>
                    <a:lnTo>
                      <a:pt x="2512448" y="395683"/>
                    </a:lnTo>
                    <a:lnTo>
                      <a:pt x="2562922" y="415061"/>
                    </a:lnTo>
                    <a:lnTo>
                      <a:pt x="2563372" y="415512"/>
                    </a:lnTo>
                    <a:lnTo>
                      <a:pt x="2612945" y="437594"/>
                    </a:lnTo>
                    <a:lnTo>
                      <a:pt x="2619704" y="440298"/>
                    </a:lnTo>
                    <a:lnTo>
                      <a:pt x="2663419" y="462381"/>
                    </a:lnTo>
                    <a:lnTo>
                      <a:pt x="2669729" y="465535"/>
                    </a:lnTo>
                    <a:lnTo>
                      <a:pt x="2713443" y="488519"/>
                    </a:lnTo>
                    <a:lnTo>
                      <a:pt x="2717950" y="490772"/>
                    </a:lnTo>
                    <a:lnTo>
                      <a:pt x="2763917" y="514658"/>
                    </a:lnTo>
                    <a:lnTo>
                      <a:pt x="2765720" y="516010"/>
                    </a:lnTo>
                    <a:lnTo>
                      <a:pt x="2812590" y="540796"/>
                    </a:lnTo>
                    <a:lnTo>
                      <a:pt x="2813942" y="541697"/>
                    </a:lnTo>
                    <a:lnTo>
                      <a:pt x="2863965" y="566033"/>
                    </a:lnTo>
                    <a:lnTo>
                      <a:pt x="2864416" y="566484"/>
                    </a:lnTo>
                    <a:lnTo>
                      <a:pt x="2914439" y="586313"/>
                    </a:lnTo>
                    <a:lnTo>
                      <a:pt x="2932015" y="591270"/>
                    </a:lnTo>
                    <a:lnTo>
                      <a:pt x="2964913" y="600284"/>
                    </a:lnTo>
                    <a:lnTo>
                      <a:pt x="3014937" y="608395"/>
                    </a:lnTo>
                    <a:lnTo>
                      <a:pt x="3065411" y="607945"/>
                    </a:lnTo>
                    <a:lnTo>
                      <a:pt x="3115885" y="601636"/>
                    </a:lnTo>
                    <a:lnTo>
                      <a:pt x="3161854" y="591270"/>
                    </a:lnTo>
                    <a:lnTo>
                      <a:pt x="3165909" y="590369"/>
                    </a:lnTo>
                    <a:lnTo>
                      <a:pt x="3216384" y="574145"/>
                    </a:lnTo>
                    <a:lnTo>
                      <a:pt x="3238015" y="566033"/>
                    </a:lnTo>
                    <a:lnTo>
                      <a:pt x="3266407" y="555668"/>
                    </a:lnTo>
                    <a:lnTo>
                      <a:pt x="3306966" y="540796"/>
                    </a:lnTo>
                    <a:lnTo>
                      <a:pt x="3316881" y="537641"/>
                    </a:lnTo>
                    <a:lnTo>
                      <a:pt x="3366905" y="522770"/>
                    </a:lnTo>
                    <a:lnTo>
                      <a:pt x="3395297" y="516010"/>
                    </a:lnTo>
                    <a:lnTo>
                      <a:pt x="3417379" y="510151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64745" y="516010"/>
                    </a:lnTo>
                    <a:lnTo>
                      <a:pt x="3567900" y="516460"/>
                    </a:lnTo>
                    <a:lnTo>
                      <a:pt x="3618374" y="533135"/>
                    </a:lnTo>
                    <a:lnTo>
                      <a:pt x="3635951" y="540796"/>
                    </a:lnTo>
                    <a:lnTo>
                      <a:pt x="3668399" y="555668"/>
                    </a:lnTo>
                    <a:lnTo>
                      <a:pt x="3689580" y="566033"/>
                    </a:lnTo>
                    <a:lnTo>
                      <a:pt x="3718873" y="580454"/>
                    </a:lnTo>
                    <a:lnTo>
                      <a:pt x="3739153" y="591270"/>
                    </a:lnTo>
                    <a:lnTo>
                      <a:pt x="3768896" y="606593"/>
                    </a:lnTo>
                    <a:lnTo>
                      <a:pt x="3789176" y="616507"/>
                    </a:lnTo>
                    <a:lnTo>
                      <a:pt x="3819371" y="630929"/>
                    </a:lnTo>
                    <a:lnTo>
                      <a:pt x="3846410" y="641294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25727" y="666531"/>
                    </a:lnTo>
                    <a:lnTo>
                      <a:pt x="3969893" y="675544"/>
                    </a:lnTo>
                    <a:lnTo>
                      <a:pt x="4020367" y="682755"/>
                    </a:lnTo>
                    <a:lnTo>
                      <a:pt x="4070390" y="686811"/>
                    </a:lnTo>
                    <a:lnTo>
                      <a:pt x="4115006" y="691768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221362" y="708893"/>
                    </a:lnTo>
                    <a:lnTo>
                      <a:pt x="4256064" y="717005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57463" y="741792"/>
                    </a:lnTo>
                    <a:lnTo>
                      <a:pt x="4371884" y="745848"/>
                    </a:lnTo>
                    <a:lnTo>
                      <a:pt x="4422358" y="757114"/>
                    </a:lnTo>
                    <a:lnTo>
                      <a:pt x="4467875" y="767029"/>
                    </a:lnTo>
                    <a:lnTo>
                      <a:pt x="4472382" y="767930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612088" y="792266"/>
                    </a:lnTo>
                    <a:lnTo>
                      <a:pt x="4623354" y="793618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09027" y="792266"/>
                    </a:lnTo>
                    <a:lnTo>
                      <a:pt x="4824350" y="788661"/>
                    </a:lnTo>
                    <a:lnTo>
                      <a:pt x="4874374" y="767930"/>
                    </a:lnTo>
                    <a:lnTo>
                      <a:pt x="4876176" y="767029"/>
                    </a:lnTo>
                    <a:lnTo>
                      <a:pt x="4914934" y="741792"/>
                    </a:lnTo>
                    <a:lnTo>
                      <a:pt x="4924848" y="735483"/>
                    </a:lnTo>
                    <a:lnTo>
                      <a:pt x="4946479" y="717005"/>
                    </a:lnTo>
                    <a:lnTo>
                      <a:pt x="4974871" y="692669"/>
                    </a:lnTo>
                    <a:lnTo>
                      <a:pt x="4975773" y="691768"/>
                    </a:lnTo>
                    <a:lnTo>
                      <a:pt x="4999659" y="666531"/>
                    </a:lnTo>
                    <a:lnTo>
                      <a:pt x="5023544" y="641294"/>
                    </a:lnTo>
                    <a:lnTo>
                      <a:pt x="5025345" y="639491"/>
                    </a:lnTo>
                    <a:lnTo>
                      <a:pt x="5046077" y="616507"/>
                    </a:lnTo>
                    <a:lnTo>
                      <a:pt x="5068159" y="591270"/>
                    </a:lnTo>
                    <a:lnTo>
                      <a:pt x="5075370" y="582708"/>
                    </a:lnTo>
                    <a:lnTo>
                      <a:pt x="5089791" y="566033"/>
                    </a:lnTo>
                    <a:lnTo>
                      <a:pt x="5111422" y="540796"/>
                    </a:lnTo>
                    <a:lnTo>
                      <a:pt x="5125844" y="524572"/>
                    </a:lnTo>
                    <a:lnTo>
                      <a:pt x="5133955" y="516010"/>
                    </a:lnTo>
                    <a:lnTo>
                      <a:pt x="5157840" y="490772"/>
                    </a:lnTo>
                    <a:lnTo>
                      <a:pt x="5175867" y="470493"/>
                    </a:lnTo>
                    <a:lnTo>
                      <a:pt x="5181725" y="465535"/>
                    </a:lnTo>
                    <a:lnTo>
                      <a:pt x="5210117" y="440298"/>
                    </a:lnTo>
                    <a:lnTo>
                      <a:pt x="5226342" y="425426"/>
                    </a:lnTo>
                    <a:lnTo>
                      <a:pt x="5241664" y="415512"/>
                    </a:lnTo>
                    <a:lnTo>
                      <a:pt x="5276365" y="391627"/>
                    </a:lnTo>
                    <a:lnTo>
                      <a:pt x="5280872" y="390274"/>
                    </a:lnTo>
                    <a:lnTo>
                      <a:pt x="5326839" y="373600"/>
                    </a:lnTo>
                    <a:lnTo>
                      <a:pt x="5376863" y="367741"/>
                    </a:lnTo>
                    <a:lnTo>
                      <a:pt x="5427337" y="375403"/>
                    </a:lnTo>
                    <a:lnTo>
                      <a:pt x="5464292" y="390274"/>
                    </a:lnTo>
                    <a:lnTo>
                      <a:pt x="5477360" y="395683"/>
                    </a:lnTo>
                    <a:lnTo>
                      <a:pt x="5510710" y="415512"/>
                    </a:lnTo>
                    <a:lnTo>
                      <a:pt x="5527836" y="425426"/>
                    </a:lnTo>
                    <a:lnTo>
                      <a:pt x="5547664" y="440298"/>
                    </a:lnTo>
                    <a:lnTo>
                      <a:pt x="5577859" y="462831"/>
                    </a:lnTo>
                    <a:lnTo>
                      <a:pt x="5581464" y="465535"/>
                    </a:lnTo>
                    <a:lnTo>
                      <a:pt x="5611208" y="490772"/>
                    </a:lnTo>
                    <a:lnTo>
                      <a:pt x="5628333" y="505194"/>
                    </a:lnTo>
                    <a:lnTo>
                      <a:pt x="5640051" y="516010"/>
                    </a:lnTo>
                    <a:lnTo>
                      <a:pt x="5667540" y="540796"/>
                    </a:lnTo>
                    <a:lnTo>
                      <a:pt x="5678357" y="550711"/>
                    </a:lnTo>
                    <a:lnTo>
                      <a:pt x="5695481" y="566033"/>
                    </a:lnTo>
                    <a:lnTo>
                      <a:pt x="5723424" y="591270"/>
                    </a:lnTo>
                    <a:lnTo>
                      <a:pt x="5728831" y="595777"/>
                    </a:lnTo>
                    <a:lnTo>
                      <a:pt x="5751814" y="616507"/>
                    </a:lnTo>
                    <a:lnTo>
                      <a:pt x="5778854" y="639041"/>
                    </a:lnTo>
                    <a:lnTo>
                      <a:pt x="5782009" y="641294"/>
                    </a:lnTo>
                    <a:lnTo>
                      <a:pt x="5814457" y="666531"/>
                    </a:lnTo>
                    <a:lnTo>
                      <a:pt x="5829328" y="677798"/>
                    </a:lnTo>
                    <a:lnTo>
                      <a:pt x="5850961" y="691768"/>
                    </a:lnTo>
                    <a:lnTo>
                      <a:pt x="5879353" y="710696"/>
                    </a:lnTo>
                    <a:lnTo>
                      <a:pt x="5892422" y="717005"/>
                    </a:lnTo>
                    <a:lnTo>
                      <a:pt x="5929827" y="735032"/>
                    </a:lnTo>
                    <a:lnTo>
                      <a:pt x="5952360" y="741792"/>
                    </a:lnTo>
                    <a:lnTo>
                      <a:pt x="5979851" y="750354"/>
                    </a:lnTo>
                    <a:lnTo>
                      <a:pt x="6030325" y="757565"/>
                    </a:lnTo>
                    <a:lnTo>
                      <a:pt x="6080348" y="757114"/>
                    </a:lnTo>
                    <a:lnTo>
                      <a:pt x="6130822" y="750354"/>
                    </a:lnTo>
                    <a:lnTo>
                      <a:pt x="6164622" y="741792"/>
                    </a:lnTo>
                    <a:lnTo>
                      <a:pt x="6180847" y="737736"/>
                    </a:lnTo>
                    <a:lnTo>
                      <a:pt x="6231321" y="721963"/>
                    </a:lnTo>
                    <a:lnTo>
                      <a:pt x="6244840" y="717005"/>
                    </a:lnTo>
                    <a:lnTo>
                      <a:pt x="6281344" y="703035"/>
                    </a:lnTo>
                    <a:lnTo>
                      <a:pt x="6308835" y="691768"/>
                    </a:lnTo>
                    <a:lnTo>
                      <a:pt x="6331819" y="682304"/>
                    </a:lnTo>
                    <a:lnTo>
                      <a:pt x="6366971" y="666531"/>
                    </a:lnTo>
                    <a:lnTo>
                      <a:pt x="6381842" y="659771"/>
                    </a:lnTo>
                    <a:lnTo>
                      <a:pt x="6419697" y="641294"/>
                    </a:lnTo>
                    <a:lnTo>
                      <a:pt x="6432316" y="635435"/>
                    </a:lnTo>
                    <a:lnTo>
                      <a:pt x="6472426" y="616507"/>
                    </a:lnTo>
                    <a:lnTo>
                      <a:pt x="6482340" y="611100"/>
                    </a:lnTo>
                    <a:lnTo>
                      <a:pt x="6523801" y="591270"/>
                    </a:lnTo>
                    <a:lnTo>
                      <a:pt x="6532814" y="587214"/>
                    </a:lnTo>
                    <a:lnTo>
                      <a:pt x="6581485" y="566033"/>
                    </a:lnTo>
                    <a:lnTo>
                      <a:pt x="6582837" y="565582"/>
                    </a:lnTo>
                    <a:lnTo>
                      <a:pt x="6633313" y="548457"/>
                    </a:lnTo>
                    <a:lnTo>
                      <a:pt x="6683336" y="541697"/>
                    </a:lnTo>
                    <a:lnTo>
                      <a:pt x="6733810" y="547105"/>
                    </a:lnTo>
                    <a:lnTo>
                      <a:pt x="6779778" y="566033"/>
                    </a:lnTo>
                    <a:lnTo>
                      <a:pt x="6783834" y="567836"/>
                    </a:lnTo>
                    <a:lnTo>
                      <a:pt x="6814028" y="591270"/>
                    </a:lnTo>
                    <a:lnTo>
                      <a:pt x="6834308" y="607044"/>
                    </a:lnTo>
                    <a:lnTo>
                      <a:pt x="6842420" y="616507"/>
                    </a:lnTo>
                    <a:lnTo>
                      <a:pt x="6865404" y="641294"/>
                    </a:lnTo>
                    <a:lnTo>
                      <a:pt x="6884331" y="662926"/>
                    </a:lnTo>
                    <a:lnTo>
                      <a:pt x="6887035" y="666531"/>
                    </a:lnTo>
                    <a:lnTo>
                      <a:pt x="6905063" y="691768"/>
                    </a:lnTo>
                    <a:lnTo>
                      <a:pt x="6923539" y="717005"/>
                    </a:lnTo>
                    <a:lnTo>
                      <a:pt x="6934805" y="733229"/>
                    </a:lnTo>
                    <a:lnTo>
                      <a:pt x="6940214" y="741792"/>
                    </a:lnTo>
                    <a:lnTo>
                      <a:pt x="6956438" y="767029"/>
                    </a:lnTo>
                    <a:lnTo>
                      <a:pt x="6972211" y="792266"/>
                    </a:lnTo>
                    <a:lnTo>
                      <a:pt x="6984830" y="812546"/>
                    </a:lnTo>
                    <a:lnTo>
                      <a:pt x="6987985" y="817503"/>
                    </a:lnTo>
                    <a:lnTo>
                      <a:pt x="7003307" y="842290"/>
                    </a:lnTo>
                    <a:lnTo>
                      <a:pt x="7019080" y="867527"/>
                    </a:lnTo>
                    <a:lnTo>
                      <a:pt x="7034403" y="892764"/>
                    </a:lnTo>
                    <a:lnTo>
                      <a:pt x="7035304" y="894116"/>
                    </a:lnTo>
                    <a:lnTo>
                      <a:pt x="7050176" y="918001"/>
                    </a:lnTo>
                    <a:lnTo>
                      <a:pt x="7066851" y="942788"/>
                    </a:lnTo>
                    <a:lnTo>
                      <a:pt x="7082624" y="968025"/>
                    </a:lnTo>
                    <a:lnTo>
                      <a:pt x="7085328" y="972982"/>
                    </a:lnTo>
                    <a:lnTo>
                      <a:pt x="7101100" y="993262"/>
                    </a:lnTo>
                    <a:lnTo>
                      <a:pt x="7120929" y="1018499"/>
                    </a:lnTo>
                    <a:lnTo>
                      <a:pt x="7135802" y="1038328"/>
                    </a:lnTo>
                    <a:lnTo>
                      <a:pt x="7141210" y="1043286"/>
                    </a:lnTo>
                    <a:lnTo>
                      <a:pt x="7166898" y="1068523"/>
                    </a:lnTo>
                    <a:lnTo>
                      <a:pt x="7186276" y="1087451"/>
                    </a:lnTo>
                    <a:lnTo>
                      <a:pt x="7196642" y="1093760"/>
                    </a:lnTo>
                    <a:lnTo>
                      <a:pt x="7236299" y="1118546"/>
                    </a:lnTo>
                    <a:lnTo>
                      <a:pt x="7236750" y="1118997"/>
                    </a:lnTo>
                    <a:lnTo>
                      <a:pt x="7286775" y="1129813"/>
                    </a:lnTo>
                    <a:lnTo>
                      <a:pt x="7336797" y="1122152"/>
                    </a:lnTo>
                    <a:lnTo>
                      <a:pt x="7345360" y="1118997"/>
                    </a:lnTo>
                    <a:lnTo>
                      <a:pt x="7387272" y="1102322"/>
                    </a:lnTo>
                    <a:lnTo>
                      <a:pt x="7400792" y="1093760"/>
                    </a:lnTo>
                    <a:lnTo>
                      <a:pt x="7437296" y="1073029"/>
                    </a:lnTo>
                    <a:lnTo>
                      <a:pt x="7443155" y="1068523"/>
                    </a:lnTo>
                    <a:lnTo>
                      <a:pt x="7478756" y="1043286"/>
                    </a:lnTo>
                    <a:lnTo>
                      <a:pt x="7487770" y="1037427"/>
                    </a:lnTo>
                    <a:lnTo>
                      <a:pt x="7487770" y="1018499"/>
                    </a:lnTo>
                    <a:lnTo>
                      <a:pt x="7487770" y="993262"/>
                    </a:lnTo>
                    <a:lnTo>
                      <a:pt x="7487770" y="968025"/>
                    </a:lnTo>
                    <a:lnTo>
                      <a:pt x="7487770" y="942788"/>
                    </a:lnTo>
                    <a:lnTo>
                      <a:pt x="7487770" y="918001"/>
                    </a:lnTo>
                    <a:lnTo>
                      <a:pt x="7487770" y="892764"/>
                    </a:lnTo>
                    <a:lnTo>
                      <a:pt x="7487770" y="867527"/>
                    </a:lnTo>
                    <a:lnTo>
                      <a:pt x="7487770" y="842290"/>
                    </a:lnTo>
                    <a:lnTo>
                      <a:pt x="7487770" y="817503"/>
                    </a:lnTo>
                    <a:lnTo>
                      <a:pt x="7487770" y="792266"/>
                    </a:lnTo>
                    <a:lnTo>
                      <a:pt x="7487770" y="767029"/>
                    </a:lnTo>
                    <a:lnTo>
                      <a:pt x="7487770" y="741792"/>
                    </a:lnTo>
                    <a:lnTo>
                      <a:pt x="7487770" y="717005"/>
                    </a:lnTo>
                    <a:lnTo>
                      <a:pt x="7487770" y="714301"/>
                    </a:lnTo>
                    <a:lnTo>
                      <a:pt x="7483714" y="717005"/>
                    </a:lnTo>
                    <a:lnTo>
                      <a:pt x="7448111" y="741792"/>
                    </a:lnTo>
                    <a:lnTo>
                      <a:pt x="7437296" y="749453"/>
                    </a:lnTo>
                    <a:lnTo>
                      <a:pt x="7407101" y="767029"/>
                    </a:lnTo>
                    <a:lnTo>
                      <a:pt x="7387272" y="779647"/>
                    </a:lnTo>
                    <a:lnTo>
                      <a:pt x="7355726" y="792266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31342" y="792266"/>
                    </a:lnTo>
                    <a:lnTo>
                      <a:pt x="7190332" y="767029"/>
                    </a:lnTo>
                    <a:lnTo>
                      <a:pt x="7186276" y="764776"/>
                    </a:lnTo>
                    <a:lnTo>
                      <a:pt x="7162391" y="741792"/>
                    </a:lnTo>
                    <a:lnTo>
                      <a:pt x="7137604" y="717005"/>
                    </a:lnTo>
                    <a:lnTo>
                      <a:pt x="7135802" y="715203"/>
                    </a:lnTo>
                    <a:lnTo>
                      <a:pt x="7118226" y="691768"/>
                    </a:lnTo>
                    <a:lnTo>
                      <a:pt x="7098847" y="666531"/>
                    </a:lnTo>
                    <a:lnTo>
                      <a:pt x="7085328" y="649406"/>
                    </a:lnTo>
                    <a:lnTo>
                      <a:pt x="7080370" y="641294"/>
                    </a:lnTo>
                    <a:lnTo>
                      <a:pt x="7064596" y="616507"/>
                    </a:lnTo>
                    <a:lnTo>
                      <a:pt x="7047922" y="591270"/>
                    </a:lnTo>
                    <a:lnTo>
                      <a:pt x="7035304" y="571892"/>
                    </a:lnTo>
                    <a:lnTo>
                      <a:pt x="7031699" y="566033"/>
                    </a:lnTo>
                    <a:lnTo>
                      <a:pt x="7016377" y="540796"/>
                    </a:lnTo>
                    <a:lnTo>
                      <a:pt x="7001053" y="516010"/>
                    </a:lnTo>
                    <a:lnTo>
                      <a:pt x="6985281" y="490772"/>
                    </a:lnTo>
                    <a:lnTo>
                      <a:pt x="6984830" y="490322"/>
                    </a:lnTo>
                    <a:lnTo>
                      <a:pt x="6969507" y="465535"/>
                    </a:lnTo>
                    <a:lnTo>
                      <a:pt x="6954185" y="440298"/>
                    </a:lnTo>
                    <a:lnTo>
                      <a:pt x="6937960" y="415512"/>
                    </a:lnTo>
                    <a:lnTo>
                      <a:pt x="6934805" y="410554"/>
                    </a:lnTo>
                    <a:lnTo>
                      <a:pt x="6920385" y="390274"/>
                    </a:lnTo>
                    <a:lnTo>
                      <a:pt x="6902359" y="365037"/>
                    </a:lnTo>
                    <a:lnTo>
                      <a:pt x="6884331" y="340251"/>
                    </a:lnTo>
                    <a:lnTo>
                      <a:pt x="6884331" y="339800"/>
                    </a:lnTo>
                    <a:lnTo>
                      <a:pt x="6861798" y="315014"/>
                    </a:lnTo>
                    <a:lnTo>
                      <a:pt x="6838815" y="289777"/>
                    </a:lnTo>
                    <a:lnTo>
                      <a:pt x="6834308" y="284819"/>
                    </a:lnTo>
                    <a:lnTo>
                      <a:pt x="6808169" y="264539"/>
                    </a:lnTo>
                    <a:lnTo>
                      <a:pt x="6783834" y="246062"/>
                    </a:lnTo>
                    <a:lnTo>
                      <a:pt x="6768512" y="239302"/>
                    </a:lnTo>
                    <a:lnTo>
                      <a:pt x="6733810" y="224430"/>
                    </a:lnTo>
                    <a:lnTo>
                      <a:pt x="6683336" y="219473"/>
                    </a:lnTo>
                    <a:lnTo>
                      <a:pt x="6633313" y="226684"/>
                    </a:lnTo>
                    <a:lnTo>
                      <a:pt x="6593203" y="239302"/>
                    </a:lnTo>
                    <a:lnTo>
                      <a:pt x="6582837" y="242457"/>
                    </a:lnTo>
                    <a:lnTo>
                      <a:pt x="6533715" y="264539"/>
                    </a:lnTo>
                    <a:lnTo>
                      <a:pt x="6532814" y="264990"/>
                    </a:lnTo>
                    <a:lnTo>
                      <a:pt x="6482340" y="289326"/>
                    </a:lnTo>
                    <a:lnTo>
                      <a:pt x="6481889" y="289777"/>
                    </a:lnTo>
                    <a:lnTo>
                      <a:pt x="6432316" y="313662"/>
                    </a:lnTo>
                    <a:lnTo>
                      <a:pt x="6430063" y="315014"/>
                    </a:lnTo>
                    <a:lnTo>
                      <a:pt x="6381842" y="338448"/>
                    </a:lnTo>
                    <a:lnTo>
                      <a:pt x="6378687" y="339800"/>
                    </a:lnTo>
                    <a:lnTo>
                      <a:pt x="6331819" y="360531"/>
                    </a:lnTo>
                    <a:lnTo>
                      <a:pt x="6320101" y="365037"/>
                    </a:lnTo>
                    <a:lnTo>
                      <a:pt x="6281344" y="381261"/>
                    </a:lnTo>
                    <a:lnTo>
                      <a:pt x="6257910" y="390274"/>
                    </a:lnTo>
                    <a:lnTo>
                      <a:pt x="6231321" y="400189"/>
                    </a:lnTo>
                    <a:lnTo>
                      <a:pt x="6182198" y="415512"/>
                    </a:lnTo>
                    <a:lnTo>
                      <a:pt x="6180847" y="415512"/>
                    </a:lnTo>
                    <a:lnTo>
                      <a:pt x="6130822" y="428130"/>
                    </a:lnTo>
                    <a:lnTo>
                      <a:pt x="6080348" y="435792"/>
                    </a:lnTo>
                    <a:lnTo>
                      <a:pt x="6030325" y="435792"/>
                    </a:lnTo>
                    <a:lnTo>
                      <a:pt x="5979851" y="428581"/>
                    </a:lnTo>
                    <a:lnTo>
                      <a:pt x="5937038" y="415512"/>
                    </a:lnTo>
                    <a:lnTo>
                      <a:pt x="5929827" y="412808"/>
                    </a:lnTo>
                    <a:lnTo>
                      <a:pt x="5882508" y="390274"/>
                    </a:lnTo>
                    <a:lnTo>
                      <a:pt x="5879353" y="388472"/>
                    </a:lnTo>
                    <a:lnTo>
                      <a:pt x="5842849" y="365037"/>
                    </a:lnTo>
                    <a:lnTo>
                      <a:pt x="5829328" y="356475"/>
                    </a:lnTo>
                    <a:lnTo>
                      <a:pt x="5808147" y="339800"/>
                    </a:lnTo>
                    <a:lnTo>
                      <a:pt x="5778854" y="317267"/>
                    </a:lnTo>
                    <a:lnTo>
                      <a:pt x="5776150" y="315014"/>
                    </a:lnTo>
                    <a:lnTo>
                      <a:pt x="5746406" y="289777"/>
                    </a:lnTo>
                    <a:lnTo>
                      <a:pt x="5728831" y="274454"/>
                    </a:lnTo>
                    <a:lnTo>
                      <a:pt x="5717565" y="264539"/>
                    </a:lnTo>
                    <a:lnTo>
                      <a:pt x="5690976" y="239302"/>
                    </a:lnTo>
                    <a:lnTo>
                      <a:pt x="5678357" y="228486"/>
                    </a:lnTo>
                    <a:lnTo>
                      <a:pt x="5663035" y="214516"/>
                    </a:lnTo>
                    <a:lnTo>
                      <a:pt x="5635093" y="189279"/>
                    </a:lnTo>
                    <a:lnTo>
                      <a:pt x="5628333" y="182969"/>
                    </a:lnTo>
                    <a:lnTo>
                      <a:pt x="5605800" y="164041"/>
                    </a:lnTo>
                    <a:lnTo>
                      <a:pt x="5577859" y="141058"/>
                    </a:lnTo>
                    <a:lnTo>
                      <a:pt x="5575155" y="138804"/>
                    </a:lnTo>
                    <a:lnTo>
                      <a:pt x="5542707" y="114018"/>
                    </a:lnTo>
                    <a:lnTo>
                      <a:pt x="5527836" y="102751"/>
                    </a:lnTo>
                    <a:lnTo>
                      <a:pt x="5503500" y="88781"/>
                    </a:lnTo>
                    <a:lnTo>
                      <a:pt x="5477360" y="73458"/>
                    </a:lnTo>
                    <a:lnTo>
                      <a:pt x="5453026" y="63544"/>
                    </a:lnTo>
                    <a:lnTo>
                      <a:pt x="5427337" y="53178"/>
                    </a:lnTo>
                    <a:lnTo>
                      <a:pt x="5376863" y="44616"/>
                    </a:lnTo>
                    <a:lnTo>
                      <a:pt x="5326839" y="50024"/>
                    </a:lnTo>
                    <a:lnTo>
                      <a:pt x="5292590" y="63544"/>
                    </a:lnTo>
                    <a:lnTo>
                      <a:pt x="5276365" y="69853"/>
                    </a:lnTo>
                    <a:lnTo>
                      <a:pt x="5247523" y="88781"/>
                    </a:lnTo>
                    <a:lnTo>
                      <a:pt x="5226342" y="102751"/>
                    </a:lnTo>
                    <a:lnTo>
                      <a:pt x="5213724" y="114018"/>
                    </a:lnTo>
                    <a:lnTo>
                      <a:pt x="5185332" y="138804"/>
                    </a:lnTo>
                    <a:lnTo>
                      <a:pt x="5175867" y="147367"/>
                    </a:lnTo>
                    <a:lnTo>
                      <a:pt x="5160544" y="164041"/>
                    </a:lnTo>
                    <a:lnTo>
                      <a:pt x="5137561" y="189279"/>
                    </a:lnTo>
                    <a:lnTo>
                      <a:pt x="5125844" y="201897"/>
                    </a:lnTo>
                    <a:lnTo>
                      <a:pt x="5114577" y="214516"/>
                    </a:lnTo>
                    <a:lnTo>
                      <a:pt x="5092945" y="239302"/>
                    </a:lnTo>
                    <a:lnTo>
                      <a:pt x="5075370" y="259131"/>
                    </a:lnTo>
                    <a:lnTo>
                      <a:pt x="5070863" y="264539"/>
                    </a:lnTo>
                    <a:lnTo>
                      <a:pt x="5048781" y="289777"/>
                    </a:lnTo>
                    <a:lnTo>
                      <a:pt x="5027148" y="315014"/>
                    </a:lnTo>
                    <a:lnTo>
                      <a:pt x="5025345" y="317267"/>
                    </a:lnTo>
                    <a:lnTo>
                      <a:pt x="5003263" y="339800"/>
                    </a:lnTo>
                    <a:lnTo>
                      <a:pt x="4978927" y="365037"/>
                    </a:lnTo>
                    <a:lnTo>
                      <a:pt x="4974871" y="369093"/>
                    </a:lnTo>
                    <a:lnTo>
                      <a:pt x="4950535" y="390274"/>
                    </a:lnTo>
                    <a:lnTo>
                      <a:pt x="4924848" y="411906"/>
                    </a:lnTo>
                    <a:lnTo>
                      <a:pt x="4919890" y="415512"/>
                    </a:lnTo>
                    <a:lnTo>
                      <a:pt x="4880683" y="440298"/>
                    </a:lnTo>
                    <a:lnTo>
                      <a:pt x="4874374" y="444354"/>
                    </a:lnTo>
                    <a:lnTo>
                      <a:pt x="4824801" y="465535"/>
                    </a:lnTo>
                    <a:lnTo>
                      <a:pt x="4824350" y="465535"/>
                    </a:lnTo>
                    <a:lnTo>
                      <a:pt x="4773876" y="476351"/>
                    </a:lnTo>
                    <a:lnTo>
                      <a:pt x="4723851" y="479506"/>
                    </a:lnTo>
                    <a:lnTo>
                      <a:pt x="4673377" y="476351"/>
                    </a:lnTo>
                    <a:lnTo>
                      <a:pt x="4623354" y="470493"/>
                    </a:lnTo>
                    <a:lnTo>
                      <a:pt x="4587301" y="465535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5706"/>
                    </a:lnTo>
                    <a:lnTo>
                      <a:pt x="4448497" y="440298"/>
                    </a:lnTo>
                    <a:lnTo>
                      <a:pt x="4422358" y="434890"/>
                    </a:lnTo>
                    <a:lnTo>
                      <a:pt x="4371884" y="422722"/>
                    </a:lnTo>
                    <a:lnTo>
                      <a:pt x="4343042" y="415512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39840" y="390274"/>
                    </a:lnTo>
                    <a:lnTo>
                      <a:pt x="4221362" y="386218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4897" y="365037"/>
                    </a:lnTo>
                    <a:lnTo>
                      <a:pt x="4070390" y="364587"/>
                    </a:lnTo>
                    <a:lnTo>
                      <a:pt x="4020367" y="359179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908602" y="339800"/>
                    </a:lnTo>
                    <a:lnTo>
                      <a:pt x="3869394" y="328083"/>
                    </a:lnTo>
                    <a:lnTo>
                      <a:pt x="3835143" y="315014"/>
                    </a:lnTo>
                    <a:lnTo>
                      <a:pt x="3819371" y="308704"/>
                    </a:lnTo>
                    <a:lnTo>
                      <a:pt x="3780162" y="289777"/>
                    </a:lnTo>
                    <a:lnTo>
                      <a:pt x="3768896" y="284369"/>
                    </a:lnTo>
                    <a:lnTo>
                      <a:pt x="3731040" y="264539"/>
                    </a:lnTo>
                    <a:lnTo>
                      <a:pt x="3718873" y="258230"/>
                    </a:lnTo>
                    <a:lnTo>
                      <a:pt x="3682369" y="239302"/>
                    </a:lnTo>
                    <a:lnTo>
                      <a:pt x="3668399" y="232542"/>
                    </a:lnTo>
                    <a:lnTo>
                      <a:pt x="3627388" y="214516"/>
                    </a:lnTo>
                    <a:lnTo>
                      <a:pt x="3618374" y="210009"/>
                    </a:lnTo>
                    <a:lnTo>
                      <a:pt x="3567900" y="193785"/>
                    </a:lnTo>
                    <a:lnTo>
                      <a:pt x="3543564" y="189279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8377"/>
                    </a:lnTo>
                    <a:lnTo>
                      <a:pt x="3412872" y="189279"/>
                    </a:lnTo>
                    <a:lnTo>
                      <a:pt x="3366905" y="199644"/>
                    </a:lnTo>
                    <a:lnTo>
                      <a:pt x="3317783" y="214516"/>
                    </a:lnTo>
                    <a:lnTo>
                      <a:pt x="3316881" y="214516"/>
                    </a:lnTo>
                    <a:lnTo>
                      <a:pt x="3266407" y="232542"/>
                    </a:lnTo>
                    <a:lnTo>
                      <a:pt x="3247479" y="239302"/>
                    </a:lnTo>
                    <a:lnTo>
                      <a:pt x="3216384" y="251019"/>
                    </a:lnTo>
                    <a:lnTo>
                      <a:pt x="3173570" y="264539"/>
                    </a:lnTo>
                    <a:lnTo>
                      <a:pt x="3165909" y="266793"/>
                    </a:lnTo>
                    <a:lnTo>
                      <a:pt x="3115885" y="278059"/>
                    </a:lnTo>
                    <a:lnTo>
                      <a:pt x="3065411" y="284819"/>
                    </a:lnTo>
                    <a:lnTo>
                      <a:pt x="3014937" y="284369"/>
                    </a:lnTo>
                    <a:lnTo>
                      <a:pt x="2964913" y="278059"/>
                    </a:lnTo>
                    <a:lnTo>
                      <a:pt x="2920749" y="264539"/>
                    </a:lnTo>
                    <a:lnTo>
                      <a:pt x="2914439" y="262737"/>
                    </a:lnTo>
                    <a:lnTo>
                      <a:pt x="2864416" y="242907"/>
                    </a:lnTo>
                    <a:lnTo>
                      <a:pt x="2856754" y="239302"/>
                    </a:lnTo>
                    <a:lnTo>
                      <a:pt x="2813942" y="218572"/>
                    </a:lnTo>
                    <a:lnTo>
                      <a:pt x="2805829" y="214516"/>
                    </a:lnTo>
                    <a:lnTo>
                      <a:pt x="2763917" y="191983"/>
                    </a:lnTo>
                    <a:lnTo>
                      <a:pt x="2758510" y="189279"/>
                    </a:lnTo>
                    <a:lnTo>
                      <a:pt x="2713443" y="164943"/>
                    </a:lnTo>
                    <a:lnTo>
                      <a:pt x="2711640" y="164041"/>
                    </a:lnTo>
                    <a:lnTo>
                      <a:pt x="2663419" y="139706"/>
                    </a:lnTo>
                    <a:lnTo>
                      <a:pt x="2662067" y="138804"/>
                    </a:lnTo>
                    <a:lnTo>
                      <a:pt x="2612945" y="114469"/>
                    </a:lnTo>
                    <a:lnTo>
                      <a:pt x="2611593" y="114018"/>
                    </a:lnTo>
                    <a:lnTo>
                      <a:pt x="2562922" y="92837"/>
                    </a:lnTo>
                    <a:lnTo>
                      <a:pt x="2552556" y="88781"/>
                    </a:lnTo>
                    <a:lnTo>
                      <a:pt x="2512448" y="73007"/>
                    </a:lnTo>
                    <a:lnTo>
                      <a:pt x="2486760" y="63544"/>
                    </a:lnTo>
                    <a:lnTo>
                      <a:pt x="2462423" y="54530"/>
                    </a:lnTo>
                    <a:lnTo>
                      <a:pt x="2416906" y="38306"/>
                    </a:lnTo>
                    <a:lnTo>
                      <a:pt x="2411949" y="36954"/>
                    </a:lnTo>
                    <a:lnTo>
                      <a:pt x="2361926" y="21181"/>
                    </a:lnTo>
                    <a:lnTo>
                      <a:pt x="2330831" y="13520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46508" y="13520"/>
                    </a:lnTo>
                    <a:lnTo>
                      <a:pt x="2110456" y="27490"/>
                    </a:lnTo>
                    <a:lnTo>
                      <a:pt x="2091978" y="38306"/>
                    </a:lnTo>
                    <a:lnTo>
                      <a:pt x="2060433" y="57234"/>
                    </a:lnTo>
                    <a:lnTo>
                      <a:pt x="2052320" y="63544"/>
                    </a:lnTo>
                    <a:lnTo>
                      <a:pt x="2018971" y="88781"/>
                    </a:lnTo>
                    <a:lnTo>
                      <a:pt x="2009957" y="95541"/>
                    </a:lnTo>
                    <a:lnTo>
                      <a:pt x="1990579" y="114018"/>
                    </a:lnTo>
                    <a:lnTo>
                      <a:pt x="1963089" y="138804"/>
                    </a:lnTo>
                    <a:lnTo>
                      <a:pt x="1959934" y="141959"/>
                    </a:lnTo>
                    <a:lnTo>
                      <a:pt x="1936950" y="164041"/>
                    </a:lnTo>
                    <a:lnTo>
                      <a:pt x="1910812" y="189279"/>
                    </a:lnTo>
                    <a:lnTo>
                      <a:pt x="1909460" y="190631"/>
                    </a:lnTo>
                    <a:lnTo>
                      <a:pt x="1885124" y="214516"/>
                    </a:lnTo>
                    <a:lnTo>
                      <a:pt x="1859436" y="239302"/>
                    </a:lnTo>
                    <a:lnTo>
                      <a:pt x="1859436" y="239302"/>
                    </a:lnTo>
                    <a:lnTo>
                      <a:pt x="1831495" y="264539"/>
                    </a:lnTo>
                    <a:lnTo>
                      <a:pt x="1808962" y="284819"/>
                    </a:lnTo>
                    <a:lnTo>
                      <a:pt x="1803103" y="289777"/>
                    </a:lnTo>
                    <a:lnTo>
                      <a:pt x="1771557" y="315014"/>
                    </a:lnTo>
                    <a:lnTo>
                      <a:pt x="1758939" y="324478"/>
                    </a:lnTo>
                    <a:lnTo>
                      <a:pt x="1735054" y="339800"/>
                    </a:lnTo>
                    <a:lnTo>
                      <a:pt x="1708465" y="357376"/>
                    </a:lnTo>
                    <a:lnTo>
                      <a:pt x="1694043" y="365037"/>
                    </a:lnTo>
                    <a:lnTo>
                      <a:pt x="1658440" y="384416"/>
                    </a:lnTo>
                    <a:lnTo>
                      <a:pt x="1644921" y="390274"/>
                    </a:lnTo>
                    <a:lnTo>
                      <a:pt x="1607966" y="406498"/>
                    </a:lnTo>
                    <a:lnTo>
                      <a:pt x="1585884" y="415512"/>
                    </a:lnTo>
                    <a:lnTo>
                      <a:pt x="1557942" y="426778"/>
                    </a:lnTo>
                    <a:lnTo>
                      <a:pt x="1522790" y="440298"/>
                    </a:lnTo>
                    <a:lnTo>
                      <a:pt x="1507468" y="446157"/>
                    </a:lnTo>
                    <a:lnTo>
                      <a:pt x="1461952" y="465535"/>
                    </a:lnTo>
                    <a:lnTo>
                      <a:pt x="1457445" y="467789"/>
                    </a:lnTo>
                    <a:lnTo>
                      <a:pt x="1409224" y="490772"/>
                    </a:lnTo>
                    <a:lnTo>
                      <a:pt x="1406971" y="491674"/>
                    </a:lnTo>
                    <a:lnTo>
                      <a:pt x="1356946" y="515559"/>
                    </a:lnTo>
                    <a:lnTo>
                      <a:pt x="1356946" y="516010"/>
                    </a:lnTo>
                    <a:lnTo>
                      <a:pt x="1306924" y="540796"/>
                    </a:lnTo>
                    <a:lnTo>
                      <a:pt x="1306472" y="541247"/>
                    </a:lnTo>
                    <a:lnTo>
                      <a:pt x="1256448" y="563780"/>
                    </a:lnTo>
                    <a:lnTo>
                      <a:pt x="1250591" y="566033"/>
                    </a:lnTo>
                    <a:lnTo>
                      <a:pt x="1205974" y="583609"/>
                    </a:lnTo>
                    <a:lnTo>
                      <a:pt x="1182991" y="591270"/>
                    </a:lnTo>
                    <a:lnTo>
                      <a:pt x="1155951" y="600284"/>
                    </a:lnTo>
                    <a:lnTo>
                      <a:pt x="1105477" y="613803"/>
                    </a:lnTo>
                    <a:lnTo>
                      <a:pt x="1096012" y="616507"/>
                    </a:lnTo>
                    <a:lnTo>
                      <a:pt x="1055453" y="625971"/>
                    </a:lnTo>
                    <a:lnTo>
                      <a:pt x="1004979" y="639942"/>
                    </a:lnTo>
                    <a:lnTo>
                      <a:pt x="1000923" y="641294"/>
                    </a:lnTo>
                    <a:lnTo>
                      <a:pt x="954956" y="656616"/>
                    </a:lnTo>
                    <a:lnTo>
                      <a:pt x="930168" y="666531"/>
                    </a:lnTo>
                    <a:lnTo>
                      <a:pt x="904480" y="677347"/>
                    </a:lnTo>
                    <a:lnTo>
                      <a:pt x="876990" y="691768"/>
                    </a:lnTo>
                    <a:lnTo>
                      <a:pt x="854457" y="703035"/>
                    </a:lnTo>
                    <a:lnTo>
                      <a:pt x="831924" y="717005"/>
                    </a:lnTo>
                    <a:lnTo>
                      <a:pt x="803983" y="733680"/>
                    </a:lnTo>
                    <a:lnTo>
                      <a:pt x="790462" y="741792"/>
                    </a:lnTo>
                    <a:lnTo>
                      <a:pt x="753959" y="765677"/>
                    </a:lnTo>
                    <a:lnTo>
                      <a:pt x="751255" y="767029"/>
                    </a:lnTo>
                    <a:lnTo>
                      <a:pt x="707541" y="792266"/>
                    </a:lnTo>
                    <a:lnTo>
                      <a:pt x="703485" y="794519"/>
                    </a:lnTo>
                    <a:lnTo>
                      <a:pt x="654814" y="817503"/>
                    </a:lnTo>
                    <a:lnTo>
                      <a:pt x="653462" y="817954"/>
                    </a:lnTo>
                    <a:lnTo>
                      <a:pt x="602986" y="831474"/>
                    </a:lnTo>
                    <a:lnTo>
                      <a:pt x="552963" y="832826"/>
                    </a:lnTo>
                    <a:lnTo>
                      <a:pt x="504742" y="817503"/>
                    </a:lnTo>
                    <a:lnTo>
                      <a:pt x="502489" y="816602"/>
                    </a:lnTo>
                    <a:lnTo>
                      <a:pt x="464183" y="792266"/>
                    </a:lnTo>
                    <a:lnTo>
                      <a:pt x="452465" y="784605"/>
                    </a:lnTo>
                    <a:lnTo>
                      <a:pt x="433988" y="767029"/>
                    </a:lnTo>
                    <a:lnTo>
                      <a:pt x="407850" y="741792"/>
                    </a:lnTo>
                    <a:lnTo>
                      <a:pt x="401991" y="736384"/>
                    </a:lnTo>
                    <a:lnTo>
                      <a:pt x="385768" y="717005"/>
                    </a:lnTo>
                    <a:lnTo>
                      <a:pt x="365938" y="691768"/>
                    </a:lnTo>
                    <a:lnTo>
                      <a:pt x="351968" y="674192"/>
                    </a:lnTo>
                    <a:lnTo>
                      <a:pt x="346560" y="666531"/>
                    </a:lnTo>
                    <a:lnTo>
                      <a:pt x="328533" y="641294"/>
                    </a:lnTo>
                    <a:lnTo>
                      <a:pt x="311408" y="616507"/>
                    </a:lnTo>
                    <a:lnTo>
                      <a:pt x="301494" y="602086"/>
                    </a:lnTo>
                    <a:lnTo>
                      <a:pt x="294283" y="591270"/>
                    </a:lnTo>
                    <a:lnTo>
                      <a:pt x="278058" y="566033"/>
                    </a:lnTo>
                    <a:lnTo>
                      <a:pt x="261835" y="540796"/>
                    </a:lnTo>
                    <a:lnTo>
                      <a:pt x="251469" y="525473"/>
                    </a:lnTo>
                    <a:lnTo>
                      <a:pt x="244710" y="516010"/>
                    </a:lnTo>
                    <a:lnTo>
                      <a:pt x="228036" y="490772"/>
                    </a:lnTo>
                    <a:lnTo>
                      <a:pt x="211361" y="465535"/>
                    </a:lnTo>
                    <a:lnTo>
                      <a:pt x="200995" y="450663"/>
                    </a:lnTo>
                    <a:lnTo>
                      <a:pt x="193334" y="440298"/>
                    </a:lnTo>
                    <a:lnTo>
                      <a:pt x="174406" y="415512"/>
                    </a:lnTo>
                    <a:lnTo>
                      <a:pt x="155028" y="390274"/>
                    </a:lnTo>
                    <a:lnTo>
                      <a:pt x="150971" y="384416"/>
                    </a:lnTo>
                    <a:lnTo>
                      <a:pt x="133396" y="365037"/>
                    </a:lnTo>
                    <a:lnTo>
                      <a:pt x="109060" y="339800"/>
                    </a:lnTo>
                    <a:lnTo>
                      <a:pt x="100497" y="331238"/>
                    </a:lnTo>
                    <a:lnTo>
                      <a:pt x="76612" y="315014"/>
                    </a:lnTo>
                    <a:lnTo>
                      <a:pt x="50474" y="296086"/>
                    </a:lnTo>
                    <a:lnTo>
                      <a:pt x="30645" y="289777"/>
                    </a:lnTo>
                    <a:lnTo>
                      <a:pt x="0" y="280313"/>
                    </a:lnTo>
                    <a:lnTo>
                      <a:pt x="0" y="289777"/>
                    </a:lnTo>
                    <a:lnTo>
                      <a:pt x="0" y="315014"/>
                    </a:lnTo>
                    <a:lnTo>
                      <a:pt x="0" y="339800"/>
                    </a:lnTo>
                    <a:lnTo>
                      <a:pt x="0" y="365037"/>
                    </a:lnTo>
                    <a:lnTo>
                      <a:pt x="0" y="390274"/>
                    </a:lnTo>
                    <a:lnTo>
                      <a:pt x="0" y="415512"/>
                    </a:lnTo>
                    <a:lnTo>
                      <a:pt x="0" y="440298"/>
                    </a:lnTo>
                    <a:lnTo>
                      <a:pt x="0" y="465535"/>
                    </a:lnTo>
                    <a:lnTo>
                      <a:pt x="0" y="490772"/>
                    </a:lnTo>
                    <a:lnTo>
                      <a:pt x="0" y="516010"/>
                    </a:lnTo>
                    <a:lnTo>
                      <a:pt x="0" y="540796"/>
                    </a:lnTo>
                    <a:lnTo>
                      <a:pt x="0" y="566033"/>
                    </a:lnTo>
                    <a:lnTo>
                      <a:pt x="0" y="591270"/>
                    </a:lnTo>
                    <a:lnTo>
                      <a:pt x="0" y="602537"/>
                    </a:lnTo>
                    <a:lnTo>
                      <a:pt x="46418" y="616507"/>
                    </a:lnTo>
                    <a:lnTo>
                      <a:pt x="50474" y="617409"/>
                    </a:lnTo>
                    <a:lnTo>
                      <a:pt x="83372" y="641294"/>
                    </a:lnTo>
                    <a:lnTo>
                      <a:pt x="100497" y="653011"/>
                    </a:lnTo>
                    <a:lnTo>
                      <a:pt x="113567" y="666531"/>
                    </a:lnTo>
                    <a:lnTo>
                      <a:pt x="137452" y="691768"/>
                    </a:lnTo>
                    <a:lnTo>
                      <a:pt x="150971" y="705739"/>
                    </a:lnTo>
                    <a:lnTo>
                      <a:pt x="159084" y="717005"/>
                    </a:lnTo>
                    <a:lnTo>
                      <a:pt x="177561" y="741792"/>
                    </a:lnTo>
                    <a:lnTo>
                      <a:pt x="196940" y="767029"/>
                    </a:lnTo>
                    <a:lnTo>
                      <a:pt x="200995" y="772437"/>
                    </a:lnTo>
                    <a:lnTo>
                      <a:pt x="214065" y="792266"/>
                    </a:lnTo>
                    <a:lnTo>
                      <a:pt x="231189" y="817503"/>
                    </a:lnTo>
                    <a:lnTo>
                      <a:pt x="247414" y="842290"/>
                    </a:lnTo>
                    <a:lnTo>
                      <a:pt x="251469" y="847698"/>
                    </a:lnTo>
                    <a:lnTo>
                      <a:pt x="264539" y="867527"/>
                    </a:lnTo>
                    <a:lnTo>
                      <a:pt x="280762" y="892764"/>
                    </a:lnTo>
                    <a:lnTo>
                      <a:pt x="297437" y="918001"/>
                    </a:lnTo>
                    <a:lnTo>
                      <a:pt x="301494" y="924311"/>
                    </a:lnTo>
                    <a:lnTo>
                      <a:pt x="314562" y="942788"/>
                    </a:lnTo>
                    <a:lnTo>
                      <a:pt x="331688" y="968025"/>
                    </a:lnTo>
                    <a:lnTo>
                      <a:pt x="349264" y="993262"/>
                    </a:lnTo>
                    <a:lnTo>
                      <a:pt x="351968" y="996867"/>
                    </a:lnTo>
                    <a:lnTo>
                      <a:pt x="369543" y="1018499"/>
                    </a:lnTo>
                    <a:lnTo>
                      <a:pt x="389372" y="1043286"/>
                    </a:lnTo>
                    <a:lnTo>
                      <a:pt x="401991" y="1059059"/>
                    </a:lnTo>
                    <a:lnTo>
                      <a:pt x="411906" y="1068523"/>
                    </a:lnTo>
                    <a:lnTo>
                      <a:pt x="438494" y="1093760"/>
                    </a:lnTo>
                    <a:lnTo>
                      <a:pt x="452465" y="1107280"/>
                    </a:lnTo>
                    <a:lnTo>
                      <a:pt x="470493" y="1118997"/>
                    </a:lnTo>
                    <a:lnTo>
                      <a:pt x="502489" y="1139277"/>
                    </a:lnTo>
                    <a:lnTo>
                      <a:pt x="517812" y="1143784"/>
                    </a:lnTo>
                    <a:close/>
                  </a:path>
                </a:pathLst>
              </a:custGeom>
              <a:solidFill>
                <a:srgbClr val="FCDFC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5AC640F3-7FB8-0D23-90A2-130ACD76A200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1155951"/>
              </a:xfrm>
              <a:custGeom>
                <a:avLst/>
                <a:gdLst>
                  <a:gd name="connsiteX0" fmla="*/ 552963 w 7487769"/>
                  <a:gd name="connsiteY0" fmla="*/ 1155951 h 1155951"/>
                  <a:gd name="connsiteX1" fmla="*/ 602986 w 7487769"/>
                  <a:gd name="connsiteY1" fmla="*/ 1154599 h 1155951"/>
                  <a:gd name="connsiteX2" fmla="*/ 653462 w 7487769"/>
                  <a:gd name="connsiteY2" fmla="*/ 1141080 h 1155951"/>
                  <a:gd name="connsiteX3" fmla="*/ 654814 w 7487769"/>
                  <a:gd name="connsiteY3" fmla="*/ 1140629 h 1155951"/>
                  <a:gd name="connsiteX4" fmla="*/ 703485 w 7487769"/>
                  <a:gd name="connsiteY4" fmla="*/ 1117645 h 1155951"/>
                  <a:gd name="connsiteX5" fmla="*/ 707541 w 7487769"/>
                  <a:gd name="connsiteY5" fmla="*/ 1115392 h 1155951"/>
                  <a:gd name="connsiteX6" fmla="*/ 751255 w 7487769"/>
                  <a:gd name="connsiteY6" fmla="*/ 1090155 h 1155951"/>
                  <a:gd name="connsiteX7" fmla="*/ 753959 w 7487769"/>
                  <a:gd name="connsiteY7" fmla="*/ 1088803 h 1155951"/>
                  <a:gd name="connsiteX8" fmla="*/ 790462 w 7487769"/>
                  <a:gd name="connsiteY8" fmla="*/ 1064917 h 1155951"/>
                  <a:gd name="connsiteX9" fmla="*/ 803983 w 7487769"/>
                  <a:gd name="connsiteY9" fmla="*/ 1056806 h 1155951"/>
                  <a:gd name="connsiteX10" fmla="*/ 831924 w 7487769"/>
                  <a:gd name="connsiteY10" fmla="*/ 1040131 h 1155951"/>
                  <a:gd name="connsiteX11" fmla="*/ 854457 w 7487769"/>
                  <a:gd name="connsiteY11" fmla="*/ 1026160 h 1155951"/>
                  <a:gd name="connsiteX12" fmla="*/ 876990 w 7487769"/>
                  <a:gd name="connsiteY12" fmla="*/ 1014894 h 1155951"/>
                  <a:gd name="connsiteX13" fmla="*/ 904480 w 7487769"/>
                  <a:gd name="connsiteY13" fmla="*/ 1000473 h 1155951"/>
                  <a:gd name="connsiteX14" fmla="*/ 930168 w 7487769"/>
                  <a:gd name="connsiteY14" fmla="*/ 989657 h 1155951"/>
                  <a:gd name="connsiteX15" fmla="*/ 954956 w 7487769"/>
                  <a:gd name="connsiteY15" fmla="*/ 979742 h 1155951"/>
                  <a:gd name="connsiteX16" fmla="*/ 1000923 w 7487769"/>
                  <a:gd name="connsiteY16" fmla="*/ 964419 h 1155951"/>
                  <a:gd name="connsiteX17" fmla="*/ 1004979 w 7487769"/>
                  <a:gd name="connsiteY17" fmla="*/ 963068 h 1155951"/>
                  <a:gd name="connsiteX18" fmla="*/ 1055453 w 7487769"/>
                  <a:gd name="connsiteY18" fmla="*/ 949097 h 1155951"/>
                  <a:gd name="connsiteX19" fmla="*/ 1096012 w 7487769"/>
                  <a:gd name="connsiteY19" fmla="*/ 939633 h 1155951"/>
                  <a:gd name="connsiteX20" fmla="*/ 1105477 w 7487769"/>
                  <a:gd name="connsiteY20" fmla="*/ 936929 h 1155951"/>
                  <a:gd name="connsiteX21" fmla="*/ 1155951 w 7487769"/>
                  <a:gd name="connsiteY21" fmla="*/ 923409 h 1155951"/>
                  <a:gd name="connsiteX22" fmla="*/ 1182991 w 7487769"/>
                  <a:gd name="connsiteY22" fmla="*/ 914396 h 1155951"/>
                  <a:gd name="connsiteX23" fmla="*/ 1205974 w 7487769"/>
                  <a:gd name="connsiteY23" fmla="*/ 906735 h 1155951"/>
                  <a:gd name="connsiteX24" fmla="*/ 1250591 w 7487769"/>
                  <a:gd name="connsiteY24" fmla="*/ 889159 h 1155951"/>
                  <a:gd name="connsiteX25" fmla="*/ 1256448 w 7487769"/>
                  <a:gd name="connsiteY25" fmla="*/ 886905 h 1155951"/>
                  <a:gd name="connsiteX26" fmla="*/ 1306472 w 7487769"/>
                  <a:gd name="connsiteY26" fmla="*/ 864372 h 1155951"/>
                  <a:gd name="connsiteX27" fmla="*/ 1306924 w 7487769"/>
                  <a:gd name="connsiteY27" fmla="*/ 863922 h 1155951"/>
                  <a:gd name="connsiteX28" fmla="*/ 1356946 w 7487769"/>
                  <a:gd name="connsiteY28" fmla="*/ 839135 h 1155951"/>
                  <a:gd name="connsiteX29" fmla="*/ 1356946 w 7487769"/>
                  <a:gd name="connsiteY29" fmla="*/ 838685 h 1155951"/>
                  <a:gd name="connsiteX30" fmla="*/ 1406971 w 7487769"/>
                  <a:gd name="connsiteY30" fmla="*/ 814799 h 1155951"/>
                  <a:gd name="connsiteX31" fmla="*/ 1409224 w 7487769"/>
                  <a:gd name="connsiteY31" fmla="*/ 813898 h 1155951"/>
                  <a:gd name="connsiteX32" fmla="*/ 1457445 w 7487769"/>
                  <a:gd name="connsiteY32" fmla="*/ 790914 h 1155951"/>
                  <a:gd name="connsiteX33" fmla="*/ 1461952 w 7487769"/>
                  <a:gd name="connsiteY33" fmla="*/ 788661 h 1155951"/>
                  <a:gd name="connsiteX34" fmla="*/ 1507468 w 7487769"/>
                  <a:gd name="connsiteY34" fmla="*/ 769282 h 1155951"/>
                  <a:gd name="connsiteX35" fmla="*/ 1522790 w 7487769"/>
                  <a:gd name="connsiteY35" fmla="*/ 763424 h 1155951"/>
                  <a:gd name="connsiteX36" fmla="*/ 1557942 w 7487769"/>
                  <a:gd name="connsiteY36" fmla="*/ 749904 h 1155951"/>
                  <a:gd name="connsiteX37" fmla="*/ 1585884 w 7487769"/>
                  <a:gd name="connsiteY37" fmla="*/ 738637 h 1155951"/>
                  <a:gd name="connsiteX38" fmla="*/ 1607966 w 7487769"/>
                  <a:gd name="connsiteY38" fmla="*/ 729624 h 1155951"/>
                  <a:gd name="connsiteX39" fmla="*/ 1644921 w 7487769"/>
                  <a:gd name="connsiteY39" fmla="*/ 713400 h 1155951"/>
                  <a:gd name="connsiteX40" fmla="*/ 1658440 w 7487769"/>
                  <a:gd name="connsiteY40" fmla="*/ 707542 h 1155951"/>
                  <a:gd name="connsiteX41" fmla="*/ 1694043 w 7487769"/>
                  <a:gd name="connsiteY41" fmla="*/ 688163 h 1155951"/>
                  <a:gd name="connsiteX42" fmla="*/ 1708465 w 7487769"/>
                  <a:gd name="connsiteY42" fmla="*/ 680502 h 1155951"/>
                  <a:gd name="connsiteX43" fmla="*/ 1735054 w 7487769"/>
                  <a:gd name="connsiteY43" fmla="*/ 662926 h 1155951"/>
                  <a:gd name="connsiteX44" fmla="*/ 1758939 w 7487769"/>
                  <a:gd name="connsiteY44" fmla="*/ 647603 h 1155951"/>
                  <a:gd name="connsiteX45" fmla="*/ 1771557 w 7487769"/>
                  <a:gd name="connsiteY45" fmla="*/ 638139 h 1155951"/>
                  <a:gd name="connsiteX46" fmla="*/ 1803103 w 7487769"/>
                  <a:gd name="connsiteY46" fmla="*/ 612902 h 1155951"/>
                  <a:gd name="connsiteX47" fmla="*/ 1808962 w 7487769"/>
                  <a:gd name="connsiteY47" fmla="*/ 607945 h 1155951"/>
                  <a:gd name="connsiteX48" fmla="*/ 1831495 w 7487769"/>
                  <a:gd name="connsiteY48" fmla="*/ 587665 h 1155951"/>
                  <a:gd name="connsiteX49" fmla="*/ 1859436 w 7487769"/>
                  <a:gd name="connsiteY49" fmla="*/ 562428 h 1155951"/>
                  <a:gd name="connsiteX50" fmla="*/ 1859436 w 7487769"/>
                  <a:gd name="connsiteY50" fmla="*/ 562428 h 1155951"/>
                  <a:gd name="connsiteX51" fmla="*/ 1885124 w 7487769"/>
                  <a:gd name="connsiteY51" fmla="*/ 537641 h 1155951"/>
                  <a:gd name="connsiteX52" fmla="*/ 1909460 w 7487769"/>
                  <a:gd name="connsiteY52" fmla="*/ 513756 h 1155951"/>
                  <a:gd name="connsiteX53" fmla="*/ 1910812 w 7487769"/>
                  <a:gd name="connsiteY53" fmla="*/ 512404 h 1155951"/>
                  <a:gd name="connsiteX54" fmla="*/ 1936950 w 7487769"/>
                  <a:gd name="connsiteY54" fmla="*/ 487167 h 1155951"/>
                  <a:gd name="connsiteX55" fmla="*/ 1959934 w 7487769"/>
                  <a:gd name="connsiteY55" fmla="*/ 465085 h 1155951"/>
                  <a:gd name="connsiteX56" fmla="*/ 1963089 w 7487769"/>
                  <a:gd name="connsiteY56" fmla="*/ 461930 h 1155951"/>
                  <a:gd name="connsiteX57" fmla="*/ 1990579 w 7487769"/>
                  <a:gd name="connsiteY57" fmla="*/ 437144 h 1155951"/>
                  <a:gd name="connsiteX58" fmla="*/ 2009957 w 7487769"/>
                  <a:gd name="connsiteY58" fmla="*/ 418666 h 1155951"/>
                  <a:gd name="connsiteX59" fmla="*/ 2018971 w 7487769"/>
                  <a:gd name="connsiteY59" fmla="*/ 411906 h 1155951"/>
                  <a:gd name="connsiteX60" fmla="*/ 2052320 w 7487769"/>
                  <a:gd name="connsiteY60" fmla="*/ 386669 h 1155951"/>
                  <a:gd name="connsiteX61" fmla="*/ 2060433 w 7487769"/>
                  <a:gd name="connsiteY61" fmla="*/ 380360 h 1155951"/>
                  <a:gd name="connsiteX62" fmla="*/ 2091978 w 7487769"/>
                  <a:gd name="connsiteY62" fmla="*/ 361432 h 1155951"/>
                  <a:gd name="connsiteX63" fmla="*/ 2110456 w 7487769"/>
                  <a:gd name="connsiteY63" fmla="*/ 350616 h 1155951"/>
                  <a:gd name="connsiteX64" fmla="*/ 2146508 w 7487769"/>
                  <a:gd name="connsiteY64" fmla="*/ 336645 h 1155951"/>
                  <a:gd name="connsiteX65" fmla="*/ 2160930 w 7487769"/>
                  <a:gd name="connsiteY65" fmla="*/ 331238 h 1155951"/>
                  <a:gd name="connsiteX66" fmla="*/ 2210954 w 7487769"/>
                  <a:gd name="connsiteY66" fmla="*/ 323126 h 1155951"/>
                  <a:gd name="connsiteX67" fmla="*/ 2261428 w 7487769"/>
                  <a:gd name="connsiteY67" fmla="*/ 324027 h 1155951"/>
                  <a:gd name="connsiteX68" fmla="*/ 2311451 w 7487769"/>
                  <a:gd name="connsiteY68" fmla="*/ 331688 h 1155951"/>
                  <a:gd name="connsiteX69" fmla="*/ 2330831 w 7487769"/>
                  <a:gd name="connsiteY69" fmla="*/ 336645 h 1155951"/>
                  <a:gd name="connsiteX70" fmla="*/ 2361926 w 7487769"/>
                  <a:gd name="connsiteY70" fmla="*/ 344307 h 1155951"/>
                  <a:gd name="connsiteX71" fmla="*/ 2411949 w 7487769"/>
                  <a:gd name="connsiteY71" fmla="*/ 360080 h 1155951"/>
                  <a:gd name="connsiteX72" fmla="*/ 2416906 w 7487769"/>
                  <a:gd name="connsiteY72" fmla="*/ 361432 h 1155951"/>
                  <a:gd name="connsiteX73" fmla="*/ 2462423 w 7487769"/>
                  <a:gd name="connsiteY73" fmla="*/ 377656 h 1155951"/>
                  <a:gd name="connsiteX74" fmla="*/ 2486760 w 7487769"/>
                  <a:gd name="connsiteY74" fmla="*/ 386669 h 1155951"/>
                  <a:gd name="connsiteX75" fmla="*/ 2512448 w 7487769"/>
                  <a:gd name="connsiteY75" fmla="*/ 396133 h 1155951"/>
                  <a:gd name="connsiteX76" fmla="*/ 2552556 w 7487769"/>
                  <a:gd name="connsiteY76" fmla="*/ 411906 h 1155951"/>
                  <a:gd name="connsiteX77" fmla="*/ 2562922 w 7487769"/>
                  <a:gd name="connsiteY77" fmla="*/ 415962 h 1155951"/>
                  <a:gd name="connsiteX78" fmla="*/ 2611593 w 7487769"/>
                  <a:gd name="connsiteY78" fmla="*/ 437144 h 1155951"/>
                  <a:gd name="connsiteX79" fmla="*/ 2612945 w 7487769"/>
                  <a:gd name="connsiteY79" fmla="*/ 437594 h 1155951"/>
                  <a:gd name="connsiteX80" fmla="*/ 2662067 w 7487769"/>
                  <a:gd name="connsiteY80" fmla="*/ 461930 h 1155951"/>
                  <a:gd name="connsiteX81" fmla="*/ 2663419 w 7487769"/>
                  <a:gd name="connsiteY81" fmla="*/ 462831 h 1155951"/>
                  <a:gd name="connsiteX82" fmla="*/ 2711640 w 7487769"/>
                  <a:gd name="connsiteY82" fmla="*/ 487167 h 1155951"/>
                  <a:gd name="connsiteX83" fmla="*/ 2713443 w 7487769"/>
                  <a:gd name="connsiteY83" fmla="*/ 488068 h 1155951"/>
                  <a:gd name="connsiteX84" fmla="*/ 2758510 w 7487769"/>
                  <a:gd name="connsiteY84" fmla="*/ 512404 h 1155951"/>
                  <a:gd name="connsiteX85" fmla="*/ 2763917 w 7487769"/>
                  <a:gd name="connsiteY85" fmla="*/ 515108 h 1155951"/>
                  <a:gd name="connsiteX86" fmla="*/ 2805829 w 7487769"/>
                  <a:gd name="connsiteY86" fmla="*/ 537641 h 1155951"/>
                  <a:gd name="connsiteX87" fmla="*/ 2813942 w 7487769"/>
                  <a:gd name="connsiteY87" fmla="*/ 541697 h 1155951"/>
                  <a:gd name="connsiteX88" fmla="*/ 2856754 w 7487769"/>
                  <a:gd name="connsiteY88" fmla="*/ 562428 h 1155951"/>
                  <a:gd name="connsiteX89" fmla="*/ 2864416 w 7487769"/>
                  <a:gd name="connsiteY89" fmla="*/ 566033 h 1155951"/>
                  <a:gd name="connsiteX90" fmla="*/ 2914439 w 7487769"/>
                  <a:gd name="connsiteY90" fmla="*/ 585862 h 1155951"/>
                  <a:gd name="connsiteX91" fmla="*/ 2920749 w 7487769"/>
                  <a:gd name="connsiteY91" fmla="*/ 587665 h 1155951"/>
                  <a:gd name="connsiteX92" fmla="*/ 2964913 w 7487769"/>
                  <a:gd name="connsiteY92" fmla="*/ 601185 h 1155951"/>
                  <a:gd name="connsiteX93" fmla="*/ 3014937 w 7487769"/>
                  <a:gd name="connsiteY93" fmla="*/ 607494 h 1155951"/>
                  <a:gd name="connsiteX94" fmla="*/ 3065411 w 7487769"/>
                  <a:gd name="connsiteY94" fmla="*/ 607945 h 1155951"/>
                  <a:gd name="connsiteX95" fmla="*/ 3115885 w 7487769"/>
                  <a:gd name="connsiteY95" fmla="*/ 601185 h 1155951"/>
                  <a:gd name="connsiteX96" fmla="*/ 3165909 w 7487769"/>
                  <a:gd name="connsiteY96" fmla="*/ 589918 h 1155951"/>
                  <a:gd name="connsiteX97" fmla="*/ 3173570 w 7487769"/>
                  <a:gd name="connsiteY97" fmla="*/ 587665 h 1155951"/>
                  <a:gd name="connsiteX98" fmla="*/ 3216384 w 7487769"/>
                  <a:gd name="connsiteY98" fmla="*/ 574145 h 1155951"/>
                  <a:gd name="connsiteX99" fmla="*/ 3247479 w 7487769"/>
                  <a:gd name="connsiteY99" fmla="*/ 562428 h 1155951"/>
                  <a:gd name="connsiteX100" fmla="*/ 3266407 w 7487769"/>
                  <a:gd name="connsiteY100" fmla="*/ 555668 h 1155951"/>
                  <a:gd name="connsiteX101" fmla="*/ 3316881 w 7487769"/>
                  <a:gd name="connsiteY101" fmla="*/ 537641 h 1155951"/>
                  <a:gd name="connsiteX102" fmla="*/ 3317783 w 7487769"/>
                  <a:gd name="connsiteY102" fmla="*/ 537641 h 1155951"/>
                  <a:gd name="connsiteX103" fmla="*/ 3366905 w 7487769"/>
                  <a:gd name="connsiteY103" fmla="*/ 522769 h 1155951"/>
                  <a:gd name="connsiteX104" fmla="*/ 3412872 w 7487769"/>
                  <a:gd name="connsiteY104" fmla="*/ 512404 h 1155951"/>
                  <a:gd name="connsiteX105" fmla="*/ 3417379 w 7487769"/>
                  <a:gd name="connsiteY105" fmla="*/ 511503 h 1155951"/>
                  <a:gd name="connsiteX106" fmla="*/ 3467403 w 7487769"/>
                  <a:gd name="connsiteY106" fmla="*/ 505194 h 1155951"/>
                  <a:gd name="connsiteX107" fmla="*/ 3517877 w 7487769"/>
                  <a:gd name="connsiteY107" fmla="*/ 507447 h 1155951"/>
                  <a:gd name="connsiteX108" fmla="*/ 3543564 w 7487769"/>
                  <a:gd name="connsiteY108" fmla="*/ 512404 h 1155951"/>
                  <a:gd name="connsiteX109" fmla="*/ 3567900 w 7487769"/>
                  <a:gd name="connsiteY109" fmla="*/ 516911 h 1155951"/>
                  <a:gd name="connsiteX110" fmla="*/ 3618374 w 7487769"/>
                  <a:gd name="connsiteY110" fmla="*/ 533135 h 1155951"/>
                  <a:gd name="connsiteX111" fmla="*/ 3627388 w 7487769"/>
                  <a:gd name="connsiteY111" fmla="*/ 537641 h 1155951"/>
                  <a:gd name="connsiteX112" fmla="*/ 3668399 w 7487769"/>
                  <a:gd name="connsiteY112" fmla="*/ 555668 h 1155951"/>
                  <a:gd name="connsiteX113" fmla="*/ 3682369 w 7487769"/>
                  <a:gd name="connsiteY113" fmla="*/ 562428 h 1155951"/>
                  <a:gd name="connsiteX114" fmla="*/ 3718873 w 7487769"/>
                  <a:gd name="connsiteY114" fmla="*/ 581356 h 1155951"/>
                  <a:gd name="connsiteX115" fmla="*/ 3731040 w 7487769"/>
                  <a:gd name="connsiteY115" fmla="*/ 587665 h 1155951"/>
                  <a:gd name="connsiteX116" fmla="*/ 3768896 w 7487769"/>
                  <a:gd name="connsiteY116" fmla="*/ 607494 h 1155951"/>
                  <a:gd name="connsiteX117" fmla="*/ 3780162 w 7487769"/>
                  <a:gd name="connsiteY117" fmla="*/ 612902 h 1155951"/>
                  <a:gd name="connsiteX118" fmla="*/ 3819371 w 7487769"/>
                  <a:gd name="connsiteY118" fmla="*/ 631830 h 1155951"/>
                  <a:gd name="connsiteX119" fmla="*/ 3835143 w 7487769"/>
                  <a:gd name="connsiteY119" fmla="*/ 638139 h 1155951"/>
                  <a:gd name="connsiteX120" fmla="*/ 3869394 w 7487769"/>
                  <a:gd name="connsiteY120" fmla="*/ 651209 h 1155951"/>
                  <a:gd name="connsiteX121" fmla="*/ 3908602 w 7487769"/>
                  <a:gd name="connsiteY121" fmla="*/ 662926 h 1155951"/>
                  <a:gd name="connsiteX122" fmla="*/ 3919868 w 7487769"/>
                  <a:gd name="connsiteY122" fmla="*/ 666080 h 1155951"/>
                  <a:gd name="connsiteX123" fmla="*/ 3969893 w 7487769"/>
                  <a:gd name="connsiteY123" fmla="*/ 676446 h 1155951"/>
                  <a:gd name="connsiteX124" fmla="*/ 4020367 w 7487769"/>
                  <a:gd name="connsiteY124" fmla="*/ 682304 h 1155951"/>
                  <a:gd name="connsiteX125" fmla="*/ 4070390 w 7487769"/>
                  <a:gd name="connsiteY125" fmla="*/ 687712 h 1155951"/>
                  <a:gd name="connsiteX126" fmla="*/ 4074897 w 7487769"/>
                  <a:gd name="connsiteY126" fmla="*/ 688163 h 1155951"/>
                  <a:gd name="connsiteX127" fmla="*/ 4120865 w 7487769"/>
                  <a:gd name="connsiteY127" fmla="*/ 692670 h 1155951"/>
                  <a:gd name="connsiteX128" fmla="*/ 4170888 w 7487769"/>
                  <a:gd name="connsiteY128" fmla="*/ 699430 h 1155951"/>
                  <a:gd name="connsiteX129" fmla="*/ 4221362 w 7487769"/>
                  <a:gd name="connsiteY129" fmla="*/ 709344 h 1155951"/>
                  <a:gd name="connsiteX130" fmla="*/ 4239840 w 7487769"/>
                  <a:gd name="connsiteY130" fmla="*/ 713400 h 1155951"/>
                  <a:gd name="connsiteX131" fmla="*/ 4271387 w 7487769"/>
                  <a:gd name="connsiteY131" fmla="*/ 720611 h 1155951"/>
                  <a:gd name="connsiteX132" fmla="*/ 4321861 w 7487769"/>
                  <a:gd name="connsiteY132" fmla="*/ 732779 h 1155951"/>
                  <a:gd name="connsiteX133" fmla="*/ 4343042 w 7487769"/>
                  <a:gd name="connsiteY133" fmla="*/ 738637 h 1155951"/>
                  <a:gd name="connsiteX134" fmla="*/ 4371884 w 7487769"/>
                  <a:gd name="connsiteY134" fmla="*/ 745848 h 1155951"/>
                  <a:gd name="connsiteX135" fmla="*/ 4422358 w 7487769"/>
                  <a:gd name="connsiteY135" fmla="*/ 758016 h 1155951"/>
                  <a:gd name="connsiteX136" fmla="*/ 4448497 w 7487769"/>
                  <a:gd name="connsiteY136" fmla="*/ 763424 h 1155951"/>
                  <a:gd name="connsiteX137" fmla="*/ 4472382 w 7487769"/>
                  <a:gd name="connsiteY137" fmla="*/ 768832 h 1155951"/>
                  <a:gd name="connsiteX138" fmla="*/ 4522856 w 7487769"/>
                  <a:gd name="connsiteY138" fmla="*/ 777845 h 1155951"/>
                  <a:gd name="connsiteX139" fmla="*/ 4572880 w 7487769"/>
                  <a:gd name="connsiteY139" fmla="*/ 786408 h 1155951"/>
                  <a:gd name="connsiteX140" fmla="*/ 4587301 w 7487769"/>
                  <a:gd name="connsiteY140" fmla="*/ 788661 h 1155951"/>
                  <a:gd name="connsiteX141" fmla="*/ 4623354 w 7487769"/>
                  <a:gd name="connsiteY141" fmla="*/ 793618 h 1155951"/>
                  <a:gd name="connsiteX142" fmla="*/ 4673377 w 7487769"/>
                  <a:gd name="connsiteY142" fmla="*/ 799477 h 1155951"/>
                  <a:gd name="connsiteX143" fmla="*/ 4723851 w 7487769"/>
                  <a:gd name="connsiteY143" fmla="*/ 802631 h 1155951"/>
                  <a:gd name="connsiteX144" fmla="*/ 4773876 w 7487769"/>
                  <a:gd name="connsiteY144" fmla="*/ 799477 h 1155951"/>
                  <a:gd name="connsiteX145" fmla="*/ 4824350 w 7487769"/>
                  <a:gd name="connsiteY145" fmla="*/ 788661 h 1155951"/>
                  <a:gd name="connsiteX146" fmla="*/ 4824801 w 7487769"/>
                  <a:gd name="connsiteY146" fmla="*/ 788661 h 1155951"/>
                  <a:gd name="connsiteX147" fmla="*/ 4874374 w 7487769"/>
                  <a:gd name="connsiteY147" fmla="*/ 767480 h 1155951"/>
                  <a:gd name="connsiteX148" fmla="*/ 4880683 w 7487769"/>
                  <a:gd name="connsiteY148" fmla="*/ 763424 h 1155951"/>
                  <a:gd name="connsiteX149" fmla="*/ 4919890 w 7487769"/>
                  <a:gd name="connsiteY149" fmla="*/ 738637 h 1155951"/>
                  <a:gd name="connsiteX150" fmla="*/ 4924848 w 7487769"/>
                  <a:gd name="connsiteY150" fmla="*/ 735032 h 1155951"/>
                  <a:gd name="connsiteX151" fmla="*/ 4950535 w 7487769"/>
                  <a:gd name="connsiteY151" fmla="*/ 713400 h 1155951"/>
                  <a:gd name="connsiteX152" fmla="*/ 4974871 w 7487769"/>
                  <a:gd name="connsiteY152" fmla="*/ 692219 h 1155951"/>
                  <a:gd name="connsiteX153" fmla="*/ 4978927 w 7487769"/>
                  <a:gd name="connsiteY153" fmla="*/ 688163 h 1155951"/>
                  <a:gd name="connsiteX154" fmla="*/ 5003263 w 7487769"/>
                  <a:gd name="connsiteY154" fmla="*/ 662926 h 1155951"/>
                  <a:gd name="connsiteX155" fmla="*/ 5025345 w 7487769"/>
                  <a:gd name="connsiteY155" fmla="*/ 640393 h 1155951"/>
                  <a:gd name="connsiteX156" fmla="*/ 5027148 w 7487769"/>
                  <a:gd name="connsiteY156" fmla="*/ 638139 h 1155951"/>
                  <a:gd name="connsiteX157" fmla="*/ 5048781 w 7487769"/>
                  <a:gd name="connsiteY157" fmla="*/ 612902 h 1155951"/>
                  <a:gd name="connsiteX158" fmla="*/ 5070863 w 7487769"/>
                  <a:gd name="connsiteY158" fmla="*/ 587665 h 1155951"/>
                  <a:gd name="connsiteX159" fmla="*/ 5075370 w 7487769"/>
                  <a:gd name="connsiteY159" fmla="*/ 582257 h 1155951"/>
                  <a:gd name="connsiteX160" fmla="*/ 5092945 w 7487769"/>
                  <a:gd name="connsiteY160" fmla="*/ 562428 h 1155951"/>
                  <a:gd name="connsiteX161" fmla="*/ 5114577 w 7487769"/>
                  <a:gd name="connsiteY161" fmla="*/ 537641 h 1155951"/>
                  <a:gd name="connsiteX162" fmla="*/ 5125844 w 7487769"/>
                  <a:gd name="connsiteY162" fmla="*/ 525023 h 1155951"/>
                  <a:gd name="connsiteX163" fmla="*/ 5137561 w 7487769"/>
                  <a:gd name="connsiteY163" fmla="*/ 512404 h 1155951"/>
                  <a:gd name="connsiteX164" fmla="*/ 5160544 w 7487769"/>
                  <a:gd name="connsiteY164" fmla="*/ 487167 h 1155951"/>
                  <a:gd name="connsiteX165" fmla="*/ 5175867 w 7487769"/>
                  <a:gd name="connsiteY165" fmla="*/ 470493 h 1155951"/>
                  <a:gd name="connsiteX166" fmla="*/ 5185332 w 7487769"/>
                  <a:gd name="connsiteY166" fmla="*/ 461930 h 1155951"/>
                  <a:gd name="connsiteX167" fmla="*/ 5213724 w 7487769"/>
                  <a:gd name="connsiteY167" fmla="*/ 437144 h 1155951"/>
                  <a:gd name="connsiteX168" fmla="*/ 5226342 w 7487769"/>
                  <a:gd name="connsiteY168" fmla="*/ 425877 h 1155951"/>
                  <a:gd name="connsiteX169" fmla="*/ 5247523 w 7487769"/>
                  <a:gd name="connsiteY169" fmla="*/ 411906 h 1155951"/>
                  <a:gd name="connsiteX170" fmla="*/ 5276365 w 7487769"/>
                  <a:gd name="connsiteY170" fmla="*/ 392978 h 1155951"/>
                  <a:gd name="connsiteX171" fmla="*/ 5292590 w 7487769"/>
                  <a:gd name="connsiteY171" fmla="*/ 386669 h 1155951"/>
                  <a:gd name="connsiteX172" fmla="*/ 5326839 w 7487769"/>
                  <a:gd name="connsiteY172" fmla="*/ 373149 h 1155951"/>
                  <a:gd name="connsiteX173" fmla="*/ 5376863 w 7487769"/>
                  <a:gd name="connsiteY173" fmla="*/ 367741 h 1155951"/>
                  <a:gd name="connsiteX174" fmla="*/ 5427337 w 7487769"/>
                  <a:gd name="connsiteY174" fmla="*/ 376304 h 1155951"/>
                  <a:gd name="connsiteX175" fmla="*/ 5453026 w 7487769"/>
                  <a:gd name="connsiteY175" fmla="*/ 386669 h 1155951"/>
                  <a:gd name="connsiteX176" fmla="*/ 5477360 w 7487769"/>
                  <a:gd name="connsiteY176" fmla="*/ 396584 h 1155951"/>
                  <a:gd name="connsiteX177" fmla="*/ 5503500 w 7487769"/>
                  <a:gd name="connsiteY177" fmla="*/ 411906 h 1155951"/>
                  <a:gd name="connsiteX178" fmla="*/ 5527836 w 7487769"/>
                  <a:gd name="connsiteY178" fmla="*/ 425877 h 1155951"/>
                  <a:gd name="connsiteX179" fmla="*/ 5542707 w 7487769"/>
                  <a:gd name="connsiteY179" fmla="*/ 437144 h 1155951"/>
                  <a:gd name="connsiteX180" fmla="*/ 5575155 w 7487769"/>
                  <a:gd name="connsiteY180" fmla="*/ 461930 h 1155951"/>
                  <a:gd name="connsiteX181" fmla="*/ 5577859 w 7487769"/>
                  <a:gd name="connsiteY181" fmla="*/ 464183 h 1155951"/>
                  <a:gd name="connsiteX182" fmla="*/ 5605800 w 7487769"/>
                  <a:gd name="connsiteY182" fmla="*/ 487167 h 1155951"/>
                  <a:gd name="connsiteX183" fmla="*/ 5628333 w 7487769"/>
                  <a:gd name="connsiteY183" fmla="*/ 506095 h 1155951"/>
                  <a:gd name="connsiteX184" fmla="*/ 5635093 w 7487769"/>
                  <a:gd name="connsiteY184" fmla="*/ 512404 h 1155951"/>
                  <a:gd name="connsiteX185" fmla="*/ 5663035 w 7487769"/>
                  <a:gd name="connsiteY185" fmla="*/ 537641 h 1155951"/>
                  <a:gd name="connsiteX186" fmla="*/ 5678357 w 7487769"/>
                  <a:gd name="connsiteY186" fmla="*/ 551612 h 1155951"/>
                  <a:gd name="connsiteX187" fmla="*/ 5690976 w 7487769"/>
                  <a:gd name="connsiteY187" fmla="*/ 562428 h 1155951"/>
                  <a:gd name="connsiteX188" fmla="*/ 5717565 w 7487769"/>
                  <a:gd name="connsiteY188" fmla="*/ 587665 h 1155951"/>
                  <a:gd name="connsiteX189" fmla="*/ 5728831 w 7487769"/>
                  <a:gd name="connsiteY189" fmla="*/ 597580 h 1155951"/>
                  <a:gd name="connsiteX190" fmla="*/ 5746406 w 7487769"/>
                  <a:gd name="connsiteY190" fmla="*/ 612902 h 1155951"/>
                  <a:gd name="connsiteX191" fmla="*/ 5776150 w 7487769"/>
                  <a:gd name="connsiteY191" fmla="*/ 638139 h 1155951"/>
                  <a:gd name="connsiteX192" fmla="*/ 5778854 w 7487769"/>
                  <a:gd name="connsiteY192" fmla="*/ 640393 h 1155951"/>
                  <a:gd name="connsiteX193" fmla="*/ 5808147 w 7487769"/>
                  <a:gd name="connsiteY193" fmla="*/ 662926 h 1155951"/>
                  <a:gd name="connsiteX194" fmla="*/ 5829328 w 7487769"/>
                  <a:gd name="connsiteY194" fmla="*/ 679600 h 1155951"/>
                  <a:gd name="connsiteX195" fmla="*/ 5842849 w 7487769"/>
                  <a:gd name="connsiteY195" fmla="*/ 688163 h 1155951"/>
                  <a:gd name="connsiteX196" fmla="*/ 5879353 w 7487769"/>
                  <a:gd name="connsiteY196" fmla="*/ 711597 h 1155951"/>
                  <a:gd name="connsiteX197" fmla="*/ 5882508 w 7487769"/>
                  <a:gd name="connsiteY197" fmla="*/ 713400 h 1155951"/>
                  <a:gd name="connsiteX198" fmla="*/ 5929827 w 7487769"/>
                  <a:gd name="connsiteY198" fmla="*/ 735933 h 1155951"/>
                  <a:gd name="connsiteX199" fmla="*/ 5937038 w 7487769"/>
                  <a:gd name="connsiteY199" fmla="*/ 738637 h 1155951"/>
                  <a:gd name="connsiteX200" fmla="*/ 5979851 w 7487769"/>
                  <a:gd name="connsiteY200" fmla="*/ 751707 h 1155951"/>
                  <a:gd name="connsiteX201" fmla="*/ 6030325 w 7487769"/>
                  <a:gd name="connsiteY201" fmla="*/ 758917 h 1155951"/>
                  <a:gd name="connsiteX202" fmla="*/ 6080348 w 7487769"/>
                  <a:gd name="connsiteY202" fmla="*/ 758917 h 1155951"/>
                  <a:gd name="connsiteX203" fmla="*/ 6130822 w 7487769"/>
                  <a:gd name="connsiteY203" fmla="*/ 751256 h 1155951"/>
                  <a:gd name="connsiteX204" fmla="*/ 6180847 w 7487769"/>
                  <a:gd name="connsiteY204" fmla="*/ 738637 h 1155951"/>
                  <a:gd name="connsiteX205" fmla="*/ 6182198 w 7487769"/>
                  <a:gd name="connsiteY205" fmla="*/ 738637 h 1155951"/>
                  <a:gd name="connsiteX206" fmla="*/ 6231321 w 7487769"/>
                  <a:gd name="connsiteY206" fmla="*/ 723315 h 1155951"/>
                  <a:gd name="connsiteX207" fmla="*/ 6257910 w 7487769"/>
                  <a:gd name="connsiteY207" fmla="*/ 713400 h 1155951"/>
                  <a:gd name="connsiteX208" fmla="*/ 6281344 w 7487769"/>
                  <a:gd name="connsiteY208" fmla="*/ 704387 h 1155951"/>
                  <a:gd name="connsiteX209" fmla="*/ 6320101 w 7487769"/>
                  <a:gd name="connsiteY209" fmla="*/ 688163 h 1155951"/>
                  <a:gd name="connsiteX210" fmla="*/ 6331819 w 7487769"/>
                  <a:gd name="connsiteY210" fmla="*/ 683656 h 1155951"/>
                  <a:gd name="connsiteX211" fmla="*/ 6378687 w 7487769"/>
                  <a:gd name="connsiteY211" fmla="*/ 662926 h 1155951"/>
                  <a:gd name="connsiteX212" fmla="*/ 6381842 w 7487769"/>
                  <a:gd name="connsiteY212" fmla="*/ 661574 h 1155951"/>
                  <a:gd name="connsiteX213" fmla="*/ 6430063 w 7487769"/>
                  <a:gd name="connsiteY213" fmla="*/ 638139 h 1155951"/>
                  <a:gd name="connsiteX214" fmla="*/ 6432316 w 7487769"/>
                  <a:gd name="connsiteY214" fmla="*/ 636787 h 1155951"/>
                  <a:gd name="connsiteX215" fmla="*/ 6481889 w 7487769"/>
                  <a:gd name="connsiteY215" fmla="*/ 612902 h 1155951"/>
                  <a:gd name="connsiteX216" fmla="*/ 6482340 w 7487769"/>
                  <a:gd name="connsiteY216" fmla="*/ 612452 h 1155951"/>
                  <a:gd name="connsiteX217" fmla="*/ 6532814 w 7487769"/>
                  <a:gd name="connsiteY217" fmla="*/ 588116 h 1155951"/>
                  <a:gd name="connsiteX218" fmla="*/ 6533715 w 7487769"/>
                  <a:gd name="connsiteY218" fmla="*/ 587665 h 1155951"/>
                  <a:gd name="connsiteX219" fmla="*/ 6582837 w 7487769"/>
                  <a:gd name="connsiteY219" fmla="*/ 565583 h 1155951"/>
                  <a:gd name="connsiteX220" fmla="*/ 6593203 w 7487769"/>
                  <a:gd name="connsiteY220" fmla="*/ 562428 h 1155951"/>
                  <a:gd name="connsiteX221" fmla="*/ 6633313 w 7487769"/>
                  <a:gd name="connsiteY221" fmla="*/ 549809 h 1155951"/>
                  <a:gd name="connsiteX222" fmla="*/ 6683336 w 7487769"/>
                  <a:gd name="connsiteY222" fmla="*/ 542599 h 1155951"/>
                  <a:gd name="connsiteX223" fmla="*/ 6733810 w 7487769"/>
                  <a:gd name="connsiteY223" fmla="*/ 547556 h 1155951"/>
                  <a:gd name="connsiteX224" fmla="*/ 6768512 w 7487769"/>
                  <a:gd name="connsiteY224" fmla="*/ 562428 h 1155951"/>
                  <a:gd name="connsiteX225" fmla="*/ 6783834 w 7487769"/>
                  <a:gd name="connsiteY225" fmla="*/ 569188 h 1155951"/>
                  <a:gd name="connsiteX226" fmla="*/ 6808169 w 7487769"/>
                  <a:gd name="connsiteY226" fmla="*/ 587665 h 1155951"/>
                  <a:gd name="connsiteX227" fmla="*/ 6834308 w 7487769"/>
                  <a:gd name="connsiteY227" fmla="*/ 607945 h 1155951"/>
                  <a:gd name="connsiteX228" fmla="*/ 6838815 w 7487769"/>
                  <a:gd name="connsiteY228" fmla="*/ 612902 h 1155951"/>
                  <a:gd name="connsiteX229" fmla="*/ 6861798 w 7487769"/>
                  <a:gd name="connsiteY229" fmla="*/ 638139 h 1155951"/>
                  <a:gd name="connsiteX230" fmla="*/ 6884331 w 7487769"/>
                  <a:gd name="connsiteY230" fmla="*/ 662926 h 1155951"/>
                  <a:gd name="connsiteX231" fmla="*/ 6884331 w 7487769"/>
                  <a:gd name="connsiteY231" fmla="*/ 663376 h 1155951"/>
                  <a:gd name="connsiteX232" fmla="*/ 6902359 w 7487769"/>
                  <a:gd name="connsiteY232" fmla="*/ 688163 h 1155951"/>
                  <a:gd name="connsiteX233" fmla="*/ 6920385 w 7487769"/>
                  <a:gd name="connsiteY233" fmla="*/ 713400 h 1155951"/>
                  <a:gd name="connsiteX234" fmla="*/ 6934805 w 7487769"/>
                  <a:gd name="connsiteY234" fmla="*/ 733680 h 1155951"/>
                  <a:gd name="connsiteX235" fmla="*/ 6937960 w 7487769"/>
                  <a:gd name="connsiteY235" fmla="*/ 738637 h 1155951"/>
                  <a:gd name="connsiteX236" fmla="*/ 6954185 w 7487769"/>
                  <a:gd name="connsiteY236" fmla="*/ 763424 h 1155951"/>
                  <a:gd name="connsiteX237" fmla="*/ 6969507 w 7487769"/>
                  <a:gd name="connsiteY237" fmla="*/ 788661 h 1155951"/>
                  <a:gd name="connsiteX238" fmla="*/ 6984830 w 7487769"/>
                  <a:gd name="connsiteY238" fmla="*/ 813447 h 1155951"/>
                  <a:gd name="connsiteX239" fmla="*/ 6985281 w 7487769"/>
                  <a:gd name="connsiteY239" fmla="*/ 813898 h 1155951"/>
                  <a:gd name="connsiteX240" fmla="*/ 7001053 w 7487769"/>
                  <a:gd name="connsiteY240" fmla="*/ 839135 h 1155951"/>
                  <a:gd name="connsiteX241" fmla="*/ 7016377 w 7487769"/>
                  <a:gd name="connsiteY241" fmla="*/ 863922 h 1155951"/>
                  <a:gd name="connsiteX242" fmla="*/ 7031699 w 7487769"/>
                  <a:gd name="connsiteY242" fmla="*/ 889159 h 1155951"/>
                  <a:gd name="connsiteX243" fmla="*/ 7035304 w 7487769"/>
                  <a:gd name="connsiteY243" fmla="*/ 895017 h 1155951"/>
                  <a:gd name="connsiteX244" fmla="*/ 7047922 w 7487769"/>
                  <a:gd name="connsiteY244" fmla="*/ 914396 h 1155951"/>
                  <a:gd name="connsiteX245" fmla="*/ 7064596 w 7487769"/>
                  <a:gd name="connsiteY245" fmla="*/ 939633 h 1155951"/>
                  <a:gd name="connsiteX246" fmla="*/ 7080370 w 7487769"/>
                  <a:gd name="connsiteY246" fmla="*/ 964419 h 1155951"/>
                  <a:gd name="connsiteX247" fmla="*/ 7085328 w 7487769"/>
                  <a:gd name="connsiteY247" fmla="*/ 972531 h 1155951"/>
                  <a:gd name="connsiteX248" fmla="*/ 7098847 w 7487769"/>
                  <a:gd name="connsiteY248" fmla="*/ 989657 h 1155951"/>
                  <a:gd name="connsiteX249" fmla="*/ 7118226 w 7487769"/>
                  <a:gd name="connsiteY249" fmla="*/ 1014894 h 1155951"/>
                  <a:gd name="connsiteX250" fmla="*/ 7135802 w 7487769"/>
                  <a:gd name="connsiteY250" fmla="*/ 1038328 h 1155951"/>
                  <a:gd name="connsiteX251" fmla="*/ 7137604 w 7487769"/>
                  <a:gd name="connsiteY251" fmla="*/ 1040131 h 1155951"/>
                  <a:gd name="connsiteX252" fmla="*/ 7162391 w 7487769"/>
                  <a:gd name="connsiteY252" fmla="*/ 1064917 h 1155951"/>
                  <a:gd name="connsiteX253" fmla="*/ 7186276 w 7487769"/>
                  <a:gd name="connsiteY253" fmla="*/ 1087901 h 1155951"/>
                  <a:gd name="connsiteX254" fmla="*/ 7190332 w 7487769"/>
                  <a:gd name="connsiteY254" fmla="*/ 1090155 h 1155951"/>
                  <a:gd name="connsiteX255" fmla="*/ 7231342 w 7487769"/>
                  <a:gd name="connsiteY255" fmla="*/ 1115392 h 1155951"/>
                  <a:gd name="connsiteX256" fmla="*/ 7236299 w 7487769"/>
                  <a:gd name="connsiteY256" fmla="*/ 1118546 h 1155951"/>
                  <a:gd name="connsiteX257" fmla="*/ 7286775 w 7487769"/>
                  <a:gd name="connsiteY257" fmla="*/ 1129362 h 1155951"/>
                  <a:gd name="connsiteX258" fmla="*/ 7336797 w 7487769"/>
                  <a:gd name="connsiteY258" fmla="*/ 1123053 h 1155951"/>
                  <a:gd name="connsiteX259" fmla="*/ 7355726 w 7487769"/>
                  <a:gd name="connsiteY259" fmla="*/ 1115392 h 1155951"/>
                  <a:gd name="connsiteX260" fmla="*/ 7387272 w 7487769"/>
                  <a:gd name="connsiteY260" fmla="*/ 1102773 h 1155951"/>
                  <a:gd name="connsiteX261" fmla="*/ 7407101 w 7487769"/>
                  <a:gd name="connsiteY261" fmla="*/ 1090155 h 1155951"/>
                  <a:gd name="connsiteX262" fmla="*/ 7437296 w 7487769"/>
                  <a:gd name="connsiteY262" fmla="*/ 1072579 h 1155951"/>
                  <a:gd name="connsiteX263" fmla="*/ 7448111 w 7487769"/>
                  <a:gd name="connsiteY263" fmla="*/ 1064917 h 1155951"/>
                  <a:gd name="connsiteX264" fmla="*/ 7483714 w 7487769"/>
                  <a:gd name="connsiteY264" fmla="*/ 1040131 h 1155951"/>
                  <a:gd name="connsiteX265" fmla="*/ 7487770 w 7487769"/>
                  <a:gd name="connsiteY265" fmla="*/ 1037427 h 1155951"/>
                  <a:gd name="connsiteX266" fmla="*/ 7487770 w 7487769"/>
                  <a:gd name="connsiteY266" fmla="*/ 1014894 h 1155951"/>
                  <a:gd name="connsiteX267" fmla="*/ 7487770 w 7487769"/>
                  <a:gd name="connsiteY267" fmla="*/ 989657 h 1155951"/>
                  <a:gd name="connsiteX268" fmla="*/ 7487770 w 7487769"/>
                  <a:gd name="connsiteY268" fmla="*/ 964419 h 1155951"/>
                  <a:gd name="connsiteX269" fmla="*/ 7487770 w 7487769"/>
                  <a:gd name="connsiteY269" fmla="*/ 939633 h 1155951"/>
                  <a:gd name="connsiteX270" fmla="*/ 7487770 w 7487769"/>
                  <a:gd name="connsiteY270" fmla="*/ 914396 h 1155951"/>
                  <a:gd name="connsiteX271" fmla="*/ 7487770 w 7487769"/>
                  <a:gd name="connsiteY271" fmla="*/ 889159 h 1155951"/>
                  <a:gd name="connsiteX272" fmla="*/ 7487770 w 7487769"/>
                  <a:gd name="connsiteY272" fmla="*/ 863922 h 1155951"/>
                  <a:gd name="connsiteX273" fmla="*/ 7487770 w 7487769"/>
                  <a:gd name="connsiteY273" fmla="*/ 839135 h 1155951"/>
                  <a:gd name="connsiteX274" fmla="*/ 7487770 w 7487769"/>
                  <a:gd name="connsiteY274" fmla="*/ 813898 h 1155951"/>
                  <a:gd name="connsiteX275" fmla="*/ 7487770 w 7487769"/>
                  <a:gd name="connsiteY275" fmla="*/ 788661 h 1155951"/>
                  <a:gd name="connsiteX276" fmla="*/ 7487770 w 7487769"/>
                  <a:gd name="connsiteY276" fmla="*/ 763424 h 1155951"/>
                  <a:gd name="connsiteX277" fmla="*/ 7487770 w 7487769"/>
                  <a:gd name="connsiteY277" fmla="*/ 738637 h 1155951"/>
                  <a:gd name="connsiteX278" fmla="*/ 7487770 w 7487769"/>
                  <a:gd name="connsiteY278" fmla="*/ 714752 h 1155951"/>
                  <a:gd name="connsiteX279" fmla="*/ 7453519 w 7487769"/>
                  <a:gd name="connsiteY279" fmla="*/ 738637 h 1155951"/>
                  <a:gd name="connsiteX280" fmla="*/ 7437296 w 7487769"/>
                  <a:gd name="connsiteY280" fmla="*/ 749904 h 1155951"/>
                  <a:gd name="connsiteX281" fmla="*/ 7414312 w 7487769"/>
                  <a:gd name="connsiteY281" fmla="*/ 763424 h 1155951"/>
                  <a:gd name="connsiteX282" fmla="*/ 7387272 w 7487769"/>
                  <a:gd name="connsiteY282" fmla="*/ 779648 h 1155951"/>
                  <a:gd name="connsiteX283" fmla="*/ 7365189 w 7487769"/>
                  <a:gd name="connsiteY283" fmla="*/ 788661 h 1155951"/>
                  <a:gd name="connsiteX284" fmla="*/ 7336797 w 7487769"/>
                  <a:gd name="connsiteY284" fmla="*/ 799927 h 1155951"/>
                  <a:gd name="connsiteX285" fmla="*/ 7286775 w 7487769"/>
                  <a:gd name="connsiteY285" fmla="*/ 806237 h 1155951"/>
                  <a:gd name="connsiteX286" fmla="*/ 7236299 w 7487769"/>
                  <a:gd name="connsiteY286" fmla="*/ 795421 h 1155951"/>
                  <a:gd name="connsiteX287" fmla="*/ 7225033 w 7487769"/>
                  <a:gd name="connsiteY287" fmla="*/ 788661 h 1155951"/>
                  <a:gd name="connsiteX288" fmla="*/ 7186276 w 7487769"/>
                  <a:gd name="connsiteY288" fmla="*/ 765226 h 1155951"/>
                  <a:gd name="connsiteX289" fmla="*/ 7184473 w 7487769"/>
                  <a:gd name="connsiteY289" fmla="*/ 763424 h 1155951"/>
                  <a:gd name="connsiteX290" fmla="*/ 7159687 w 7487769"/>
                  <a:gd name="connsiteY290" fmla="*/ 738637 h 1155951"/>
                  <a:gd name="connsiteX291" fmla="*/ 7135802 w 7487769"/>
                  <a:gd name="connsiteY291" fmla="*/ 715653 h 1155951"/>
                  <a:gd name="connsiteX292" fmla="*/ 7133548 w 7487769"/>
                  <a:gd name="connsiteY292" fmla="*/ 713400 h 1155951"/>
                  <a:gd name="connsiteX293" fmla="*/ 7115071 w 7487769"/>
                  <a:gd name="connsiteY293" fmla="*/ 688163 h 1155951"/>
                  <a:gd name="connsiteX294" fmla="*/ 7096143 w 7487769"/>
                  <a:gd name="connsiteY294" fmla="*/ 662926 h 1155951"/>
                  <a:gd name="connsiteX295" fmla="*/ 7085328 w 7487769"/>
                  <a:gd name="connsiteY295" fmla="*/ 648955 h 1155951"/>
                  <a:gd name="connsiteX296" fmla="*/ 7078117 w 7487769"/>
                  <a:gd name="connsiteY296" fmla="*/ 638139 h 1155951"/>
                  <a:gd name="connsiteX297" fmla="*/ 7061893 w 7487769"/>
                  <a:gd name="connsiteY297" fmla="*/ 612902 h 1155951"/>
                  <a:gd name="connsiteX298" fmla="*/ 7045669 w 7487769"/>
                  <a:gd name="connsiteY298" fmla="*/ 587665 h 1155951"/>
                  <a:gd name="connsiteX299" fmla="*/ 7035304 w 7487769"/>
                  <a:gd name="connsiteY299" fmla="*/ 571892 h 1155951"/>
                  <a:gd name="connsiteX300" fmla="*/ 7029445 w 7487769"/>
                  <a:gd name="connsiteY300" fmla="*/ 562428 h 1155951"/>
                  <a:gd name="connsiteX301" fmla="*/ 7014122 w 7487769"/>
                  <a:gd name="connsiteY301" fmla="*/ 537641 h 1155951"/>
                  <a:gd name="connsiteX302" fmla="*/ 6998800 w 7487769"/>
                  <a:gd name="connsiteY302" fmla="*/ 512404 h 1155951"/>
                  <a:gd name="connsiteX303" fmla="*/ 6984830 w 7487769"/>
                  <a:gd name="connsiteY303" fmla="*/ 489420 h 1155951"/>
                  <a:gd name="connsiteX304" fmla="*/ 6983478 w 7487769"/>
                  <a:gd name="connsiteY304" fmla="*/ 487167 h 1155951"/>
                  <a:gd name="connsiteX305" fmla="*/ 6967253 w 7487769"/>
                  <a:gd name="connsiteY305" fmla="*/ 461930 h 1155951"/>
                  <a:gd name="connsiteX306" fmla="*/ 6951481 w 7487769"/>
                  <a:gd name="connsiteY306" fmla="*/ 437144 h 1155951"/>
                  <a:gd name="connsiteX307" fmla="*/ 6935256 w 7487769"/>
                  <a:gd name="connsiteY307" fmla="*/ 411906 h 1155951"/>
                  <a:gd name="connsiteX308" fmla="*/ 6934805 w 7487769"/>
                  <a:gd name="connsiteY308" fmla="*/ 411005 h 1155951"/>
                  <a:gd name="connsiteX309" fmla="*/ 6917681 w 7487769"/>
                  <a:gd name="connsiteY309" fmla="*/ 386669 h 1155951"/>
                  <a:gd name="connsiteX310" fmla="*/ 6899204 w 7487769"/>
                  <a:gd name="connsiteY310" fmla="*/ 361432 h 1155951"/>
                  <a:gd name="connsiteX311" fmla="*/ 6884331 w 7487769"/>
                  <a:gd name="connsiteY311" fmla="*/ 340701 h 1155951"/>
                  <a:gd name="connsiteX312" fmla="*/ 6880726 w 7487769"/>
                  <a:gd name="connsiteY312" fmla="*/ 336645 h 1155951"/>
                  <a:gd name="connsiteX313" fmla="*/ 6858193 w 7487769"/>
                  <a:gd name="connsiteY313" fmla="*/ 311408 h 1155951"/>
                  <a:gd name="connsiteX314" fmla="*/ 6835660 w 7487769"/>
                  <a:gd name="connsiteY314" fmla="*/ 286171 h 1155951"/>
                  <a:gd name="connsiteX315" fmla="*/ 6834308 w 7487769"/>
                  <a:gd name="connsiteY315" fmla="*/ 284819 h 1155951"/>
                  <a:gd name="connsiteX316" fmla="*/ 6803212 w 7487769"/>
                  <a:gd name="connsiteY316" fmla="*/ 260934 h 1155951"/>
                  <a:gd name="connsiteX317" fmla="*/ 6783834 w 7487769"/>
                  <a:gd name="connsiteY317" fmla="*/ 246062 h 1155951"/>
                  <a:gd name="connsiteX318" fmla="*/ 6759498 w 7487769"/>
                  <a:gd name="connsiteY318" fmla="*/ 236148 h 1155951"/>
                  <a:gd name="connsiteX319" fmla="*/ 6733810 w 7487769"/>
                  <a:gd name="connsiteY319" fmla="*/ 224881 h 1155951"/>
                  <a:gd name="connsiteX320" fmla="*/ 6683336 w 7487769"/>
                  <a:gd name="connsiteY320" fmla="*/ 219924 h 1155951"/>
                  <a:gd name="connsiteX321" fmla="*/ 6633313 w 7487769"/>
                  <a:gd name="connsiteY321" fmla="*/ 227134 h 1155951"/>
                  <a:gd name="connsiteX322" fmla="*/ 6606722 w 7487769"/>
                  <a:gd name="connsiteY322" fmla="*/ 236148 h 1155951"/>
                  <a:gd name="connsiteX323" fmla="*/ 6582837 w 7487769"/>
                  <a:gd name="connsiteY323" fmla="*/ 243809 h 1155951"/>
                  <a:gd name="connsiteX324" fmla="*/ 6542729 w 7487769"/>
                  <a:gd name="connsiteY324" fmla="*/ 260934 h 1155951"/>
                  <a:gd name="connsiteX325" fmla="*/ 6532814 w 7487769"/>
                  <a:gd name="connsiteY325" fmla="*/ 265441 h 1155951"/>
                  <a:gd name="connsiteX326" fmla="*/ 6490903 w 7487769"/>
                  <a:gd name="connsiteY326" fmla="*/ 286171 h 1155951"/>
                  <a:gd name="connsiteX327" fmla="*/ 6482340 w 7487769"/>
                  <a:gd name="connsiteY327" fmla="*/ 290227 h 1155951"/>
                  <a:gd name="connsiteX328" fmla="*/ 6440429 w 7487769"/>
                  <a:gd name="connsiteY328" fmla="*/ 311408 h 1155951"/>
                  <a:gd name="connsiteX329" fmla="*/ 6432316 w 7487769"/>
                  <a:gd name="connsiteY329" fmla="*/ 315014 h 1155951"/>
                  <a:gd name="connsiteX330" fmla="*/ 6387701 w 7487769"/>
                  <a:gd name="connsiteY330" fmla="*/ 336645 h 1155951"/>
                  <a:gd name="connsiteX331" fmla="*/ 6381842 w 7487769"/>
                  <a:gd name="connsiteY331" fmla="*/ 339350 h 1155951"/>
                  <a:gd name="connsiteX332" fmla="*/ 6333171 w 7487769"/>
                  <a:gd name="connsiteY332" fmla="*/ 361432 h 1155951"/>
                  <a:gd name="connsiteX333" fmla="*/ 6331819 w 7487769"/>
                  <a:gd name="connsiteY333" fmla="*/ 362333 h 1155951"/>
                  <a:gd name="connsiteX334" fmla="*/ 6281344 w 7487769"/>
                  <a:gd name="connsiteY334" fmla="*/ 382613 h 1155951"/>
                  <a:gd name="connsiteX335" fmla="*/ 6269627 w 7487769"/>
                  <a:gd name="connsiteY335" fmla="*/ 386669 h 1155951"/>
                  <a:gd name="connsiteX336" fmla="*/ 6231321 w 7487769"/>
                  <a:gd name="connsiteY336" fmla="*/ 401090 h 1155951"/>
                  <a:gd name="connsiteX337" fmla="*/ 6197070 w 7487769"/>
                  <a:gd name="connsiteY337" fmla="*/ 411906 h 1155951"/>
                  <a:gd name="connsiteX338" fmla="*/ 6180847 w 7487769"/>
                  <a:gd name="connsiteY338" fmla="*/ 416864 h 1155951"/>
                  <a:gd name="connsiteX339" fmla="*/ 6130822 w 7487769"/>
                  <a:gd name="connsiteY339" fmla="*/ 429032 h 1155951"/>
                  <a:gd name="connsiteX340" fmla="*/ 6080348 w 7487769"/>
                  <a:gd name="connsiteY340" fmla="*/ 436693 h 1155951"/>
                  <a:gd name="connsiteX341" fmla="*/ 6047451 w 7487769"/>
                  <a:gd name="connsiteY341" fmla="*/ 437144 h 1155951"/>
                  <a:gd name="connsiteX342" fmla="*/ 6030325 w 7487769"/>
                  <a:gd name="connsiteY342" fmla="*/ 437144 h 1155951"/>
                  <a:gd name="connsiteX343" fmla="*/ 6028973 w 7487769"/>
                  <a:gd name="connsiteY343" fmla="*/ 437144 h 1155951"/>
                  <a:gd name="connsiteX344" fmla="*/ 5979851 w 7487769"/>
                  <a:gd name="connsiteY344" fmla="*/ 429032 h 1155951"/>
                  <a:gd name="connsiteX345" fmla="*/ 5929827 w 7487769"/>
                  <a:gd name="connsiteY345" fmla="*/ 413709 h 1155951"/>
                  <a:gd name="connsiteX346" fmla="*/ 5926222 w 7487769"/>
                  <a:gd name="connsiteY346" fmla="*/ 411906 h 1155951"/>
                  <a:gd name="connsiteX347" fmla="*/ 5879353 w 7487769"/>
                  <a:gd name="connsiteY347" fmla="*/ 388922 h 1155951"/>
                  <a:gd name="connsiteX348" fmla="*/ 5875747 w 7487769"/>
                  <a:gd name="connsiteY348" fmla="*/ 386669 h 1155951"/>
                  <a:gd name="connsiteX349" fmla="*/ 5836990 w 7487769"/>
                  <a:gd name="connsiteY349" fmla="*/ 361432 h 1155951"/>
                  <a:gd name="connsiteX350" fmla="*/ 5829328 w 7487769"/>
                  <a:gd name="connsiteY350" fmla="*/ 356475 h 1155951"/>
                  <a:gd name="connsiteX351" fmla="*/ 5802290 w 7487769"/>
                  <a:gd name="connsiteY351" fmla="*/ 336645 h 1155951"/>
                  <a:gd name="connsiteX352" fmla="*/ 5778854 w 7487769"/>
                  <a:gd name="connsiteY352" fmla="*/ 317718 h 1155951"/>
                  <a:gd name="connsiteX353" fmla="*/ 5772095 w 7487769"/>
                  <a:gd name="connsiteY353" fmla="*/ 311408 h 1155951"/>
                  <a:gd name="connsiteX354" fmla="*/ 5741901 w 7487769"/>
                  <a:gd name="connsiteY354" fmla="*/ 286171 h 1155951"/>
                  <a:gd name="connsiteX355" fmla="*/ 5728831 w 7487769"/>
                  <a:gd name="connsiteY355" fmla="*/ 274905 h 1155951"/>
                  <a:gd name="connsiteX356" fmla="*/ 5713509 w 7487769"/>
                  <a:gd name="connsiteY356" fmla="*/ 260934 h 1155951"/>
                  <a:gd name="connsiteX357" fmla="*/ 5685568 w 7487769"/>
                  <a:gd name="connsiteY357" fmla="*/ 236148 h 1155951"/>
                  <a:gd name="connsiteX358" fmla="*/ 5678357 w 7487769"/>
                  <a:gd name="connsiteY358" fmla="*/ 229388 h 1155951"/>
                  <a:gd name="connsiteX359" fmla="*/ 5658077 w 7487769"/>
                  <a:gd name="connsiteY359" fmla="*/ 210911 h 1155951"/>
                  <a:gd name="connsiteX360" fmla="*/ 5629685 w 7487769"/>
                  <a:gd name="connsiteY360" fmla="*/ 185673 h 1155951"/>
                  <a:gd name="connsiteX361" fmla="*/ 5628333 w 7487769"/>
                  <a:gd name="connsiteY361" fmla="*/ 184321 h 1155951"/>
                  <a:gd name="connsiteX362" fmla="*/ 5600392 w 7487769"/>
                  <a:gd name="connsiteY362" fmla="*/ 160436 h 1155951"/>
                  <a:gd name="connsiteX363" fmla="*/ 5577859 w 7487769"/>
                  <a:gd name="connsiteY363" fmla="*/ 141508 h 1155951"/>
                  <a:gd name="connsiteX364" fmla="*/ 5569747 w 7487769"/>
                  <a:gd name="connsiteY364" fmla="*/ 135199 h 1155951"/>
                  <a:gd name="connsiteX365" fmla="*/ 5536397 w 7487769"/>
                  <a:gd name="connsiteY365" fmla="*/ 110413 h 1155951"/>
                  <a:gd name="connsiteX366" fmla="*/ 5527836 w 7487769"/>
                  <a:gd name="connsiteY366" fmla="*/ 103653 h 1155951"/>
                  <a:gd name="connsiteX367" fmla="*/ 5496740 w 7487769"/>
                  <a:gd name="connsiteY367" fmla="*/ 85175 h 1155951"/>
                  <a:gd name="connsiteX368" fmla="*/ 5477360 w 7487769"/>
                  <a:gd name="connsiteY368" fmla="*/ 73909 h 1155951"/>
                  <a:gd name="connsiteX369" fmla="*/ 5442660 w 7487769"/>
                  <a:gd name="connsiteY369" fmla="*/ 59938 h 1155951"/>
                  <a:gd name="connsiteX370" fmla="*/ 5427337 w 7487769"/>
                  <a:gd name="connsiteY370" fmla="*/ 54080 h 1155951"/>
                  <a:gd name="connsiteX371" fmla="*/ 5376863 w 7487769"/>
                  <a:gd name="connsiteY371" fmla="*/ 45517 h 1155951"/>
                  <a:gd name="connsiteX372" fmla="*/ 5326839 w 7487769"/>
                  <a:gd name="connsiteY372" fmla="*/ 50474 h 1155951"/>
                  <a:gd name="connsiteX373" fmla="*/ 5301602 w 7487769"/>
                  <a:gd name="connsiteY373" fmla="*/ 59938 h 1155951"/>
                  <a:gd name="connsiteX374" fmla="*/ 5276365 w 7487769"/>
                  <a:gd name="connsiteY374" fmla="*/ 69853 h 1155951"/>
                  <a:gd name="connsiteX375" fmla="*/ 5252931 w 7487769"/>
                  <a:gd name="connsiteY375" fmla="*/ 85175 h 1155951"/>
                  <a:gd name="connsiteX376" fmla="*/ 5226342 w 7487769"/>
                  <a:gd name="connsiteY376" fmla="*/ 103202 h 1155951"/>
                  <a:gd name="connsiteX377" fmla="*/ 5218680 w 7487769"/>
                  <a:gd name="connsiteY377" fmla="*/ 110413 h 1155951"/>
                  <a:gd name="connsiteX378" fmla="*/ 5189838 w 7487769"/>
                  <a:gd name="connsiteY378" fmla="*/ 135199 h 1155951"/>
                  <a:gd name="connsiteX379" fmla="*/ 5175867 w 7487769"/>
                  <a:gd name="connsiteY379" fmla="*/ 147818 h 1155951"/>
                  <a:gd name="connsiteX380" fmla="*/ 5164150 w 7487769"/>
                  <a:gd name="connsiteY380" fmla="*/ 160436 h 1155951"/>
                  <a:gd name="connsiteX381" fmla="*/ 5140265 w 7487769"/>
                  <a:gd name="connsiteY381" fmla="*/ 185673 h 1155951"/>
                  <a:gd name="connsiteX382" fmla="*/ 5125844 w 7487769"/>
                  <a:gd name="connsiteY382" fmla="*/ 201446 h 1155951"/>
                  <a:gd name="connsiteX383" fmla="*/ 5117732 w 7487769"/>
                  <a:gd name="connsiteY383" fmla="*/ 210911 h 1155951"/>
                  <a:gd name="connsiteX384" fmla="*/ 5095649 w 7487769"/>
                  <a:gd name="connsiteY384" fmla="*/ 236148 h 1155951"/>
                  <a:gd name="connsiteX385" fmla="*/ 5075370 w 7487769"/>
                  <a:gd name="connsiteY385" fmla="*/ 259131 h 1155951"/>
                  <a:gd name="connsiteX386" fmla="*/ 5074018 w 7487769"/>
                  <a:gd name="connsiteY386" fmla="*/ 260934 h 1155951"/>
                  <a:gd name="connsiteX387" fmla="*/ 5051934 w 7487769"/>
                  <a:gd name="connsiteY387" fmla="*/ 286171 h 1155951"/>
                  <a:gd name="connsiteX388" fmla="*/ 5029852 w 7487769"/>
                  <a:gd name="connsiteY388" fmla="*/ 311408 h 1155951"/>
                  <a:gd name="connsiteX389" fmla="*/ 5025345 w 7487769"/>
                  <a:gd name="connsiteY389" fmla="*/ 316816 h 1155951"/>
                  <a:gd name="connsiteX390" fmla="*/ 5006418 w 7487769"/>
                  <a:gd name="connsiteY390" fmla="*/ 336645 h 1155951"/>
                  <a:gd name="connsiteX391" fmla="*/ 4982533 w 7487769"/>
                  <a:gd name="connsiteY391" fmla="*/ 361432 h 1155951"/>
                  <a:gd name="connsiteX392" fmla="*/ 4974871 w 7487769"/>
                  <a:gd name="connsiteY392" fmla="*/ 369093 h 1155951"/>
                  <a:gd name="connsiteX393" fmla="*/ 4955042 w 7487769"/>
                  <a:gd name="connsiteY393" fmla="*/ 386669 h 1155951"/>
                  <a:gd name="connsiteX394" fmla="*/ 4925298 w 7487769"/>
                  <a:gd name="connsiteY394" fmla="*/ 411906 h 1155951"/>
                  <a:gd name="connsiteX395" fmla="*/ 4924848 w 7487769"/>
                  <a:gd name="connsiteY395" fmla="*/ 412357 h 1155951"/>
                  <a:gd name="connsiteX396" fmla="*/ 4887442 w 7487769"/>
                  <a:gd name="connsiteY396" fmla="*/ 437144 h 1155951"/>
                  <a:gd name="connsiteX397" fmla="*/ 4874374 w 7487769"/>
                  <a:gd name="connsiteY397" fmla="*/ 444805 h 1155951"/>
                  <a:gd name="connsiteX398" fmla="*/ 4833364 w 7487769"/>
                  <a:gd name="connsiteY398" fmla="*/ 461930 h 1155951"/>
                  <a:gd name="connsiteX399" fmla="*/ 4824350 w 7487769"/>
                  <a:gd name="connsiteY399" fmla="*/ 465986 h 1155951"/>
                  <a:gd name="connsiteX400" fmla="*/ 4773876 w 7487769"/>
                  <a:gd name="connsiteY400" fmla="*/ 476802 h 1155951"/>
                  <a:gd name="connsiteX401" fmla="*/ 4723851 w 7487769"/>
                  <a:gd name="connsiteY401" fmla="*/ 479055 h 1155951"/>
                  <a:gd name="connsiteX402" fmla="*/ 4673377 w 7487769"/>
                  <a:gd name="connsiteY402" fmla="*/ 476802 h 1155951"/>
                  <a:gd name="connsiteX403" fmla="*/ 4623354 w 7487769"/>
                  <a:gd name="connsiteY403" fmla="*/ 470943 h 1155951"/>
                  <a:gd name="connsiteX404" fmla="*/ 4572880 w 7487769"/>
                  <a:gd name="connsiteY404" fmla="*/ 463282 h 1155951"/>
                  <a:gd name="connsiteX405" fmla="*/ 4566570 w 7487769"/>
                  <a:gd name="connsiteY405" fmla="*/ 461930 h 1155951"/>
                  <a:gd name="connsiteX406" fmla="*/ 4522856 w 7487769"/>
                  <a:gd name="connsiteY406" fmla="*/ 455170 h 1155951"/>
                  <a:gd name="connsiteX407" fmla="*/ 4472382 w 7487769"/>
                  <a:gd name="connsiteY407" fmla="*/ 445255 h 1155951"/>
                  <a:gd name="connsiteX408" fmla="*/ 4435427 w 7487769"/>
                  <a:gd name="connsiteY408" fmla="*/ 437144 h 1155951"/>
                  <a:gd name="connsiteX409" fmla="*/ 4422358 w 7487769"/>
                  <a:gd name="connsiteY409" fmla="*/ 433989 h 1155951"/>
                  <a:gd name="connsiteX410" fmla="*/ 4371884 w 7487769"/>
                  <a:gd name="connsiteY410" fmla="*/ 422722 h 1155951"/>
                  <a:gd name="connsiteX411" fmla="*/ 4330423 w 7487769"/>
                  <a:gd name="connsiteY411" fmla="*/ 411906 h 1155951"/>
                  <a:gd name="connsiteX412" fmla="*/ 4321861 w 7487769"/>
                  <a:gd name="connsiteY412" fmla="*/ 409653 h 1155951"/>
                  <a:gd name="connsiteX413" fmla="*/ 4271387 w 7487769"/>
                  <a:gd name="connsiteY413" fmla="*/ 397485 h 1155951"/>
                  <a:gd name="connsiteX414" fmla="*/ 4224968 w 7487769"/>
                  <a:gd name="connsiteY414" fmla="*/ 386669 h 1155951"/>
                  <a:gd name="connsiteX415" fmla="*/ 4221362 w 7487769"/>
                  <a:gd name="connsiteY415" fmla="*/ 385768 h 1155951"/>
                  <a:gd name="connsiteX416" fmla="*/ 4170888 w 7487769"/>
                  <a:gd name="connsiteY416" fmla="*/ 376755 h 1155951"/>
                  <a:gd name="connsiteX417" fmla="*/ 4120865 w 7487769"/>
                  <a:gd name="connsiteY417" fmla="*/ 369544 h 1155951"/>
                  <a:gd name="connsiteX418" fmla="*/ 4070390 w 7487769"/>
                  <a:gd name="connsiteY418" fmla="*/ 364587 h 1155951"/>
                  <a:gd name="connsiteX419" fmla="*/ 4037041 w 7487769"/>
                  <a:gd name="connsiteY419" fmla="*/ 361432 h 1155951"/>
                  <a:gd name="connsiteX420" fmla="*/ 4020367 w 7487769"/>
                  <a:gd name="connsiteY420" fmla="*/ 360080 h 1155951"/>
                  <a:gd name="connsiteX421" fmla="*/ 3969893 w 7487769"/>
                  <a:gd name="connsiteY421" fmla="*/ 353320 h 1155951"/>
                  <a:gd name="connsiteX422" fmla="*/ 3919868 w 7487769"/>
                  <a:gd name="connsiteY422" fmla="*/ 342955 h 1155951"/>
                  <a:gd name="connsiteX423" fmla="*/ 3899138 w 7487769"/>
                  <a:gd name="connsiteY423" fmla="*/ 336645 h 1155951"/>
                  <a:gd name="connsiteX424" fmla="*/ 3869394 w 7487769"/>
                  <a:gd name="connsiteY424" fmla="*/ 328083 h 1155951"/>
                  <a:gd name="connsiteX425" fmla="*/ 3826582 w 7487769"/>
                  <a:gd name="connsiteY425" fmla="*/ 311408 h 1155951"/>
                  <a:gd name="connsiteX426" fmla="*/ 3819371 w 7487769"/>
                  <a:gd name="connsiteY426" fmla="*/ 308254 h 1155951"/>
                  <a:gd name="connsiteX427" fmla="*/ 3771150 w 7487769"/>
                  <a:gd name="connsiteY427" fmla="*/ 286171 h 1155951"/>
                  <a:gd name="connsiteX428" fmla="*/ 3768896 w 7487769"/>
                  <a:gd name="connsiteY428" fmla="*/ 284819 h 1155951"/>
                  <a:gd name="connsiteX429" fmla="*/ 3722929 w 7487769"/>
                  <a:gd name="connsiteY429" fmla="*/ 260934 h 1155951"/>
                  <a:gd name="connsiteX430" fmla="*/ 3718873 w 7487769"/>
                  <a:gd name="connsiteY430" fmla="*/ 258681 h 1155951"/>
                  <a:gd name="connsiteX431" fmla="*/ 3673806 w 7487769"/>
                  <a:gd name="connsiteY431" fmla="*/ 236148 h 1155951"/>
                  <a:gd name="connsiteX432" fmla="*/ 3668399 w 7487769"/>
                  <a:gd name="connsiteY432" fmla="*/ 232993 h 1155951"/>
                  <a:gd name="connsiteX433" fmla="*/ 3620177 w 7487769"/>
                  <a:gd name="connsiteY433" fmla="*/ 210911 h 1155951"/>
                  <a:gd name="connsiteX434" fmla="*/ 3618374 w 7487769"/>
                  <a:gd name="connsiteY434" fmla="*/ 210009 h 1155951"/>
                  <a:gd name="connsiteX435" fmla="*/ 3567900 w 7487769"/>
                  <a:gd name="connsiteY435" fmla="*/ 194236 h 1155951"/>
                  <a:gd name="connsiteX436" fmla="*/ 3525088 w 7487769"/>
                  <a:gd name="connsiteY436" fmla="*/ 185673 h 1155951"/>
                  <a:gd name="connsiteX437" fmla="*/ 3517877 w 7487769"/>
                  <a:gd name="connsiteY437" fmla="*/ 184321 h 1155951"/>
                  <a:gd name="connsiteX438" fmla="*/ 3467403 w 7487769"/>
                  <a:gd name="connsiteY438" fmla="*/ 182969 h 1155951"/>
                  <a:gd name="connsiteX439" fmla="*/ 3438109 w 7487769"/>
                  <a:gd name="connsiteY439" fmla="*/ 185673 h 1155951"/>
                  <a:gd name="connsiteX440" fmla="*/ 3417379 w 7487769"/>
                  <a:gd name="connsiteY440" fmla="*/ 187927 h 1155951"/>
                  <a:gd name="connsiteX441" fmla="*/ 3366905 w 7487769"/>
                  <a:gd name="connsiteY441" fmla="*/ 200095 h 1155951"/>
                  <a:gd name="connsiteX442" fmla="*/ 3332204 w 7487769"/>
                  <a:gd name="connsiteY442" fmla="*/ 210911 h 1155951"/>
                  <a:gd name="connsiteX443" fmla="*/ 3316881 w 7487769"/>
                  <a:gd name="connsiteY443" fmla="*/ 215417 h 1155951"/>
                  <a:gd name="connsiteX444" fmla="*/ 3266407 w 7487769"/>
                  <a:gd name="connsiteY444" fmla="*/ 232993 h 1155951"/>
                  <a:gd name="connsiteX445" fmla="*/ 3257844 w 7487769"/>
                  <a:gd name="connsiteY445" fmla="*/ 236148 h 1155951"/>
                  <a:gd name="connsiteX446" fmla="*/ 3216384 w 7487769"/>
                  <a:gd name="connsiteY446" fmla="*/ 251020 h 1155951"/>
                  <a:gd name="connsiteX447" fmla="*/ 3182584 w 7487769"/>
                  <a:gd name="connsiteY447" fmla="*/ 260934 h 1155951"/>
                  <a:gd name="connsiteX448" fmla="*/ 3165909 w 7487769"/>
                  <a:gd name="connsiteY448" fmla="*/ 265891 h 1155951"/>
                  <a:gd name="connsiteX449" fmla="*/ 3115885 w 7487769"/>
                  <a:gd name="connsiteY449" fmla="*/ 278510 h 1155951"/>
                  <a:gd name="connsiteX450" fmla="*/ 3065411 w 7487769"/>
                  <a:gd name="connsiteY450" fmla="*/ 284369 h 1155951"/>
                  <a:gd name="connsiteX451" fmla="*/ 3014937 w 7487769"/>
                  <a:gd name="connsiteY451" fmla="*/ 284369 h 1155951"/>
                  <a:gd name="connsiteX452" fmla="*/ 2964913 w 7487769"/>
                  <a:gd name="connsiteY452" fmla="*/ 277158 h 1155951"/>
                  <a:gd name="connsiteX453" fmla="*/ 2914439 w 7487769"/>
                  <a:gd name="connsiteY453" fmla="*/ 263187 h 1155951"/>
                  <a:gd name="connsiteX454" fmla="*/ 2909482 w 7487769"/>
                  <a:gd name="connsiteY454" fmla="*/ 260934 h 1155951"/>
                  <a:gd name="connsiteX455" fmla="*/ 2864416 w 7487769"/>
                  <a:gd name="connsiteY455" fmla="*/ 243358 h 1155951"/>
                  <a:gd name="connsiteX456" fmla="*/ 2848642 w 7487769"/>
                  <a:gd name="connsiteY456" fmla="*/ 236148 h 1155951"/>
                  <a:gd name="connsiteX457" fmla="*/ 2813942 w 7487769"/>
                  <a:gd name="connsiteY457" fmla="*/ 219473 h 1155951"/>
                  <a:gd name="connsiteX458" fmla="*/ 2797717 w 7487769"/>
                  <a:gd name="connsiteY458" fmla="*/ 210911 h 1155951"/>
                  <a:gd name="connsiteX459" fmla="*/ 2763917 w 7487769"/>
                  <a:gd name="connsiteY459" fmla="*/ 192884 h 1155951"/>
                  <a:gd name="connsiteX460" fmla="*/ 2750398 w 7487769"/>
                  <a:gd name="connsiteY460" fmla="*/ 185673 h 1155951"/>
                  <a:gd name="connsiteX461" fmla="*/ 2713443 w 7487769"/>
                  <a:gd name="connsiteY461" fmla="*/ 165844 h 1155951"/>
                  <a:gd name="connsiteX462" fmla="*/ 2703980 w 7487769"/>
                  <a:gd name="connsiteY462" fmla="*/ 160436 h 1155951"/>
                  <a:gd name="connsiteX463" fmla="*/ 2663419 w 7487769"/>
                  <a:gd name="connsiteY463" fmla="*/ 139255 h 1155951"/>
                  <a:gd name="connsiteX464" fmla="*/ 2655307 w 7487769"/>
                  <a:gd name="connsiteY464" fmla="*/ 135199 h 1155951"/>
                  <a:gd name="connsiteX465" fmla="*/ 2612945 w 7487769"/>
                  <a:gd name="connsiteY465" fmla="*/ 115821 h 1155951"/>
                  <a:gd name="connsiteX466" fmla="*/ 2600777 w 7487769"/>
                  <a:gd name="connsiteY466" fmla="*/ 110413 h 1155951"/>
                  <a:gd name="connsiteX467" fmla="*/ 2562922 w 7487769"/>
                  <a:gd name="connsiteY467" fmla="*/ 92837 h 1155951"/>
                  <a:gd name="connsiteX468" fmla="*/ 2543093 w 7487769"/>
                  <a:gd name="connsiteY468" fmla="*/ 85175 h 1155951"/>
                  <a:gd name="connsiteX469" fmla="*/ 2512448 w 7487769"/>
                  <a:gd name="connsiteY469" fmla="*/ 73458 h 1155951"/>
                  <a:gd name="connsiteX470" fmla="*/ 2477296 w 7487769"/>
                  <a:gd name="connsiteY470" fmla="*/ 59938 h 1155951"/>
                  <a:gd name="connsiteX471" fmla="*/ 2462423 w 7487769"/>
                  <a:gd name="connsiteY471" fmla="*/ 54530 h 1155951"/>
                  <a:gd name="connsiteX472" fmla="*/ 2411949 w 7487769"/>
                  <a:gd name="connsiteY472" fmla="*/ 36954 h 1155951"/>
                  <a:gd name="connsiteX473" fmla="*/ 2406091 w 7487769"/>
                  <a:gd name="connsiteY473" fmla="*/ 34701 h 1155951"/>
                  <a:gd name="connsiteX474" fmla="*/ 2361926 w 7487769"/>
                  <a:gd name="connsiteY474" fmla="*/ 21632 h 1155951"/>
                  <a:gd name="connsiteX475" fmla="*/ 2318212 w 7487769"/>
                  <a:gd name="connsiteY475" fmla="*/ 9915 h 1155951"/>
                  <a:gd name="connsiteX476" fmla="*/ 2311451 w 7487769"/>
                  <a:gd name="connsiteY476" fmla="*/ 8112 h 1155951"/>
                  <a:gd name="connsiteX477" fmla="*/ 2261428 w 7487769"/>
                  <a:gd name="connsiteY477" fmla="*/ 451 h 1155951"/>
                  <a:gd name="connsiteX478" fmla="*/ 2210954 w 7487769"/>
                  <a:gd name="connsiteY478" fmla="*/ 0 h 1155951"/>
                  <a:gd name="connsiteX479" fmla="*/ 2160930 w 7487769"/>
                  <a:gd name="connsiteY479" fmla="*/ 8112 h 1155951"/>
                  <a:gd name="connsiteX480" fmla="*/ 2155973 w 7487769"/>
                  <a:gd name="connsiteY480" fmla="*/ 9915 h 1155951"/>
                  <a:gd name="connsiteX481" fmla="*/ 2110456 w 7487769"/>
                  <a:gd name="connsiteY481" fmla="*/ 27490 h 1155951"/>
                  <a:gd name="connsiteX482" fmla="*/ 2098288 w 7487769"/>
                  <a:gd name="connsiteY482" fmla="*/ 34701 h 1155951"/>
                  <a:gd name="connsiteX483" fmla="*/ 2060433 w 7487769"/>
                  <a:gd name="connsiteY483" fmla="*/ 57685 h 1155951"/>
                  <a:gd name="connsiteX484" fmla="*/ 2057278 w 7487769"/>
                  <a:gd name="connsiteY484" fmla="*/ 59938 h 1155951"/>
                  <a:gd name="connsiteX485" fmla="*/ 2024379 w 7487769"/>
                  <a:gd name="connsiteY485" fmla="*/ 85175 h 1155951"/>
                  <a:gd name="connsiteX486" fmla="*/ 2009957 w 7487769"/>
                  <a:gd name="connsiteY486" fmla="*/ 95991 h 1155951"/>
                  <a:gd name="connsiteX487" fmla="*/ 1995086 w 7487769"/>
                  <a:gd name="connsiteY487" fmla="*/ 110413 h 1155951"/>
                  <a:gd name="connsiteX488" fmla="*/ 1967596 w 7487769"/>
                  <a:gd name="connsiteY488" fmla="*/ 135199 h 1155951"/>
                  <a:gd name="connsiteX489" fmla="*/ 1959934 w 7487769"/>
                  <a:gd name="connsiteY489" fmla="*/ 142410 h 1155951"/>
                  <a:gd name="connsiteX490" fmla="*/ 1941457 w 7487769"/>
                  <a:gd name="connsiteY490" fmla="*/ 160436 h 1155951"/>
                  <a:gd name="connsiteX491" fmla="*/ 1915769 w 7487769"/>
                  <a:gd name="connsiteY491" fmla="*/ 185673 h 1155951"/>
                  <a:gd name="connsiteX492" fmla="*/ 1909460 w 7487769"/>
                  <a:gd name="connsiteY492" fmla="*/ 191532 h 1155951"/>
                  <a:gd name="connsiteX493" fmla="*/ 1890082 w 7487769"/>
                  <a:gd name="connsiteY493" fmla="*/ 210911 h 1155951"/>
                  <a:gd name="connsiteX494" fmla="*/ 1863492 w 7487769"/>
                  <a:gd name="connsiteY494" fmla="*/ 236148 h 1155951"/>
                  <a:gd name="connsiteX495" fmla="*/ 1859436 w 7487769"/>
                  <a:gd name="connsiteY495" fmla="*/ 240204 h 1155951"/>
                  <a:gd name="connsiteX496" fmla="*/ 1836002 w 7487769"/>
                  <a:gd name="connsiteY496" fmla="*/ 260934 h 1155951"/>
                  <a:gd name="connsiteX497" fmla="*/ 1808962 w 7487769"/>
                  <a:gd name="connsiteY497" fmla="*/ 285721 h 1155951"/>
                  <a:gd name="connsiteX498" fmla="*/ 1808511 w 7487769"/>
                  <a:gd name="connsiteY498" fmla="*/ 286171 h 1155951"/>
                  <a:gd name="connsiteX499" fmla="*/ 1776064 w 7487769"/>
                  <a:gd name="connsiteY499" fmla="*/ 311408 h 1155951"/>
                  <a:gd name="connsiteX500" fmla="*/ 1758939 w 7487769"/>
                  <a:gd name="connsiteY500" fmla="*/ 325379 h 1155951"/>
                  <a:gd name="connsiteX501" fmla="*/ 1741813 w 7487769"/>
                  <a:gd name="connsiteY501" fmla="*/ 336645 h 1155951"/>
                  <a:gd name="connsiteX502" fmla="*/ 1708465 w 7487769"/>
                  <a:gd name="connsiteY502" fmla="*/ 357827 h 1155951"/>
                  <a:gd name="connsiteX503" fmla="*/ 1701254 w 7487769"/>
                  <a:gd name="connsiteY503" fmla="*/ 361432 h 1155951"/>
                  <a:gd name="connsiteX504" fmla="*/ 1658440 w 7487769"/>
                  <a:gd name="connsiteY504" fmla="*/ 385317 h 1155951"/>
                  <a:gd name="connsiteX505" fmla="*/ 1655285 w 7487769"/>
                  <a:gd name="connsiteY505" fmla="*/ 386669 h 1155951"/>
                  <a:gd name="connsiteX506" fmla="*/ 1607966 w 7487769"/>
                  <a:gd name="connsiteY506" fmla="*/ 407400 h 1155951"/>
                  <a:gd name="connsiteX507" fmla="*/ 1596700 w 7487769"/>
                  <a:gd name="connsiteY507" fmla="*/ 411906 h 1155951"/>
                  <a:gd name="connsiteX508" fmla="*/ 1557942 w 7487769"/>
                  <a:gd name="connsiteY508" fmla="*/ 427229 h 1155951"/>
                  <a:gd name="connsiteX509" fmla="*/ 1533607 w 7487769"/>
                  <a:gd name="connsiteY509" fmla="*/ 437144 h 1155951"/>
                  <a:gd name="connsiteX510" fmla="*/ 1507468 w 7487769"/>
                  <a:gd name="connsiteY510" fmla="*/ 447058 h 1155951"/>
                  <a:gd name="connsiteX511" fmla="*/ 1472767 w 7487769"/>
                  <a:gd name="connsiteY511" fmla="*/ 461930 h 1155951"/>
                  <a:gd name="connsiteX512" fmla="*/ 1457445 w 7487769"/>
                  <a:gd name="connsiteY512" fmla="*/ 468690 h 1155951"/>
                  <a:gd name="connsiteX513" fmla="*/ 1418237 w 7487769"/>
                  <a:gd name="connsiteY513" fmla="*/ 487167 h 1155951"/>
                  <a:gd name="connsiteX514" fmla="*/ 1406971 w 7487769"/>
                  <a:gd name="connsiteY514" fmla="*/ 492575 h 1155951"/>
                  <a:gd name="connsiteX515" fmla="*/ 1365960 w 7487769"/>
                  <a:gd name="connsiteY515" fmla="*/ 512404 h 1155951"/>
                  <a:gd name="connsiteX516" fmla="*/ 1356946 w 7487769"/>
                  <a:gd name="connsiteY516" fmla="*/ 516460 h 1155951"/>
                  <a:gd name="connsiteX517" fmla="*/ 1314584 w 7487769"/>
                  <a:gd name="connsiteY517" fmla="*/ 537641 h 1155951"/>
                  <a:gd name="connsiteX518" fmla="*/ 1306472 w 7487769"/>
                  <a:gd name="connsiteY518" fmla="*/ 541247 h 1155951"/>
                  <a:gd name="connsiteX519" fmla="*/ 1260054 w 7487769"/>
                  <a:gd name="connsiteY519" fmla="*/ 562428 h 1155951"/>
                  <a:gd name="connsiteX520" fmla="*/ 1256448 w 7487769"/>
                  <a:gd name="connsiteY520" fmla="*/ 564231 h 1155951"/>
                  <a:gd name="connsiteX521" fmla="*/ 1205974 w 7487769"/>
                  <a:gd name="connsiteY521" fmla="*/ 584510 h 1155951"/>
                  <a:gd name="connsiteX522" fmla="*/ 1196510 w 7487769"/>
                  <a:gd name="connsiteY522" fmla="*/ 587665 h 1155951"/>
                  <a:gd name="connsiteX523" fmla="*/ 1155951 w 7487769"/>
                  <a:gd name="connsiteY523" fmla="*/ 601185 h 1155951"/>
                  <a:gd name="connsiteX524" fmla="*/ 1112237 w 7487769"/>
                  <a:gd name="connsiteY524" fmla="*/ 612902 h 1155951"/>
                  <a:gd name="connsiteX525" fmla="*/ 1105477 w 7487769"/>
                  <a:gd name="connsiteY525" fmla="*/ 614705 h 1155951"/>
                  <a:gd name="connsiteX526" fmla="*/ 1055453 w 7487769"/>
                  <a:gd name="connsiteY526" fmla="*/ 626873 h 1155951"/>
                  <a:gd name="connsiteX527" fmla="*/ 1014893 w 7487769"/>
                  <a:gd name="connsiteY527" fmla="*/ 638139 h 1155951"/>
                  <a:gd name="connsiteX528" fmla="*/ 1004979 w 7487769"/>
                  <a:gd name="connsiteY528" fmla="*/ 640843 h 1155951"/>
                  <a:gd name="connsiteX529" fmla="*/ 954956 w 7487769"/>
                  <a:gd name="connsiteY529" fmla="*/ 657067 h 1155951"/>
                  <a:gd name="connsiteX530" fmla="*/ 939632 w 7487769"/>
                  <a:gd name="connsiteY530" fmla="*/ 662926 h 1155951"/>
                  <a:gd name="connsiteX531" fmla="*/ 904480 w 7487769"/>
                  <a:gd name="connsiteY531" fmla="*/ 677798 h 1155951"/>
                  <a:gd name="connsiteX532" fmla="*/ 885102 w 7487769"/>
                  <a:gd name="connsiteY532" fmla="*/ 688163 h 1155951"/>
                  <a:gd name="connsiteX533" fmla="*/ 854457 w 7487769"/>
                  <a:gd name="connsiteY533" fmla="*/ 704387 h 1155951"/>
                  <a:gd name="connsiteX534" fmla="*/ 839585 w 7487769"/>
                  <a:gd name="connsiteY534" fmla="*/ 713400 h 1155951"/>
                  <a:gd name="connsiteX535" fmla="*/ 803983 w 7487769"/>
                  <a:gd name="connsiteY535" fmla="*/ 734130 h 1155951"/>
                  <a:gd name="connsiteX536" fmla="*/ 797223 w 7487769"/>
                  <a:gd name="connsiteY536" fmla="*/ 738637 h 1155951"/>
                  <a:gd name="connsiteX537" fmla="*/ 757114 w 7487769"/>
                  <a:gd name="connsiteY537" fmla="*/ 763424 h 1155951"/>
                  <a:gd name="connsiteX538" fmla="*/ 753959 w 7487769"/>
                  <a:gd name="connsiteY538" fmla="*/ 765677 h 1155951"/>
                  <a:gd name="connsiteX539" fmla="*/ 714751 w 7487769"/>
                  <a:gd name="connsiteY539" fmla="*/ 788661 h 1155951"/>
                  <a:gd name="connsiteX540" fmla="*/ 703485 w 7487769"/>
                  <a:gd name="connsiteY540" fmla="*/ 795421 h 1155951"/>
                  <a:gd name="connsiteX541" fmla="*/ 664277 w 7487769"/>
                  <a:gd name="connsiteY541" fmla="*/ 813898 h 1155951"/>
                  <a:gd name="connsiteX542" fmla="*/ 653462 w 7487769"/>
                  <a:gd name="connsiteY542" fmla="*/ 819306 h 1155951"/>
                  <a:gd name="connsiteX543" fmla="*/ 602986 w 7487769"/>
                  <a:gd name="connsiteY543" fmla="*/ 832826 h 1155951"/>
                  <a:gd name="connsiteX544" fmla="*/ 552963 w 7487769"/>
                  <a:gd name="connsiteY544" fmla="*/ 832826 h 1155951"/>
                  <a:gd name="connsiteX545" fmla="*/ 502489 w 7487769"/>
                  <a:gd name="connsiteY545" fmla="*/ 817954 h 1155951"/>
                  <a:gd name="connsiteX546" fmla="*/ 496179 w 7487769"/>
                  <a:gd name="connsiteY546" fmla="*/ 813898 h 1155951"/>
                  <a:gd name="connsiteX547" fmla="*/ 456972 w 7487769"/>
                  <a:gd name="connsiteY547" fmla="*/ 788661 h 1155951"/>
                  <a:gd name="connsiteX548" fmla="*/ 452465 w 7487769"/>
                  <a:gd name="connsiteY548" fmla="*/ 785506 h 1155951"/>
                  <a:gd name="connsiteX549" fmla="*/ 429482 w 7487769"/>
                  <a:gd name="connsiteY549" fmla="*/ 763424 h 1155951"/>
                  <a:gd name="connsiteX550" fmla="*/ 402893 w 7487769"/>
                  <a:gd name="connsiteY550" fmla="*/ 738637 h 1155951"/>
                  <a:gd name="connsiteX551" fmla="*/ 401991 w 7487769"/>
                  <a:gd name="connsiteY551" fmla="*/ 737736 h 1155951"/>
                  <a:gd name="connsiteX552" fmla="*/ 383064 w 7487769"/>
                  <a:gd name="connsiteY552" fmla="*/ 713400 h 1155951"/>
                  <a:gd name="connsiteX553" fmla="*/ 362783 w 7487769"/>
                  <a:gd name="connsiteY553" fmla="*/ 688163 h 1155951"/>
                  <a:gd name="connsiteX554" fmla="*/ 351968 w 7487769"/>
                  <a:gd name="connsiteY554" fmla="*/ 674643 h 1155951"/>
                  <a:gd name="connsiteX555" fmla="*/ 343855 w 7487769"/>
                  <a:gd name="connsiteY555" fmla="*/ 662926 h 1155951"/>
                  <a:gd name="connsiteX556" fmla="*/ 325829 w 7487769"/>
                  <a:gd name="connsiteY556" fmla="*/ 638139 h 1155951"/>
                  <a:gd name="connsiteX557" fmla="*/ 308703 w 7487769"/>
                  <a:gd name="connsiteY557" fmla="*/ 612902 h 1155951"/>
                  <a:gd name="connsiteX558" fmla="*/ 301494 w 7487769"/>
                  <a:gd name="connsiteY558" fmla="*/ 602987 h 1155951"/>
                  <a:gd name="connsiteX559" fmla="*/ 291579 w 7487769"/>
                  <a:gd name="connsiteY559" fmla="*/ 587665 h 1155951"/>
                  <a:gd name="connsiteX560" fmla="*/ 275355 w 7487769"/>
                  <a:gd name="connsiteY560" fmla="*/ 562428 h 1155951"/>
                  <a:gd name="connsiteX561" fmla="*/ 258680 w 7487769"/>
                  <a:gd name="connsiteY561" fmla="*/ 537641 h 1155951"/>
                  <a:gd name="connsiteX562" fmla="*/ 251469 w 7487769"/>
                  <a:gd name="connsiteY562" fmla="*/ 526375 h 1155951"/>
                  <a:gd name="connsiteX563" fmla="*/ 242006 w 7487769"/>
                  <a:gd name="connsiteY563" fmla="*/ 512404 h 1155951"/>
                  <a:gd name="connsiteX564" fmla="*/ 225332 w 7487769"/>
                  <a:gd name="connsiteY564" fmla="*/ 487167 h 1155951"/>
                  <a:gd name="connsiteX565" fmla="*/ 208656 w 7487769"/>
                  <a:gd name="connsiteY565" fmla="*/ 461930 h 1155951"/>
                  <a:gd name="connsiteX566" fmla="*/ 200995 w 7487769"/>
                  <a:gd name="connsiteY566" fmla="*/ 451114 h 1155951"/>
                  <a:gd name="connsiteX567" fmla="*/ 190180 w 7487769"/>
                  <a:gd name="connsiteY567" fmla="*/ 437144 h 1155951"/>
                  <a:gd name="connsiteX568" fmla="*/ 171251 w 7487769"/>
                  <a:gd name="connsiteY568" fmla="*/ 411906 h 1155951"/>
                  <a:gd name="connsiteX569" fmla="*/ 152323 w 7487769"/>
                  <a:gd name="connsiteY569" fmla="*/ 386669 h 1155951"/>
                  <a:gd name="connsiteX570" fmla="*/ 150971 w 7487769"/>
                  <a:gd name="connsiteY570" fmla="*/ 384866 h 1155951"/>
                  <a:gd name="connsiteX571" fmla="*/ 128889 w 7487769"/>
                  <a:gd name="connsiteY571" fmla="*/ 361432 h 1155951"/>
                  <a:gd name="connsiteX572" fmla="*/ 105004 w 7487769"/>
                  <a:gd name="connsiteY572" fmla="*/ 336645 h 1155951"/>
                  <a:gd name="connsiteX573" fmla="*/ 100497 w 7487769"/>
                  <a:gd name="connsiteY573" fmla="*/ 332139 h 1155951"/>
                  <a:gd name="connsiteX574" fmla="*/ 70303 w 7487769"/>
                  <a:gd name="connsiteY574" fmla="*/ 311408 h 1155951"/>
                  <a:gd name="connsiteX575" fmla="*/ 50474 w 7487769"/>
                  <a:gd name="connsiteY575" fmla="*/ 296987 h 1155951"/>
                  <a:gd name="connsiteX576" fmla="*/ 13519 w 7487769"/>
                  <a:gd name="connsiteY576" fmla="*/ 286171 h 1155951"/>
                  <a:gd name="connsiteX577" fmla="*/ 0 w 7487769"/>
                  <a:gd name="connsiteY577" fmla="*/ 282115 h 1155951"/>
                  <a:gd name="connsiteX578" fmla="*/ 0 w 7487769"/>
                  <a:gd name="connsiteY578" fmla="*/ 286171 h 1155951"/>
                  <a:gd name="connsiteX579" fmla="*/ 0 w 7487769"/>
                  <a:gd name="connsiteY579" fmla="*/ 311408 h 1155951"/>
                  <a:gd name="connsiteX580" fmla="*/ 0 w 7487769"/>
                  <a:gd name="connsiteY580" fmla="*/ 336645 h 1155951"/>
                  <a:gd name="connsiteX581" fmla="*/ 0 w 7487769"/>
                  <a:gd name="connsiteY581" fmla="*/ 361432 h 1155951"/>
                  <a:gd name="connsiteX582" fmla="*/ 0 w 7487769"/>
                  <a:gd name="connsiteY582" fmla="*/ 386669 h 1155951"/>
                  <a:gd name="connsiteX583" fmla="*/ 0 w 7487769"/>
                  <a:gd name="connsiteY583" fmla="*/ 411906 h 1155951"/>
                  <a:gd name="connsiteX584" fmla="*/ 0 w 7487769"/>
                  <a:gd name="connsiteY584" fmla="*/ 437144 h 1155951"/>
                  <a:gd name="connsiteX585" fmla="*/ 0 w 7487769"/>
                  <a:gd name="connsiteY585" fmla="*/ 461930 h 1155951"/>
                  <a:gd name="connsiteX586" fmla="*/ 0 w 7487769"/>
                  <a:gd name="connsiteY586" fmla="*/ 487167 h 1155951"/>
                  <a:gd name="connsiteX587" fmla="*/ 0 w 7487769"/>
                  <a:gd name="connsiteY587" fmla="*/ 512404 h 1155951"/>
                  <a:gd name="connsiteX588" fmla="*/ 0 w 7487769"/>
                  <a:gd name="connsiteY588" fmla="*/ 537641 h 1155951"/>
                  <a:gd name="connsiteX589" fmla="*/ 0 w 7487769"/>
                  <a:gd name="connsiteY589" fmla="*/ 562428 h 1155951"/>
                  <a:gd name="connsiteX590" fmla="*/ 0 w 7487769"/>
                  <a:gd name="connsiteY590" fmla="*/ 587665 h 1155951"/>
                  <a:gd name="connsiteX591" fmla="*/ 0 w 7487769"/>
                  <a:gd name="connsiteY591" fmla="*/ 603438 h 1155951"/>
                  <a:gd name="connsiteX592" fmla="*/ 30645 w 7487769"/>
                  <a:gd name="connsiteY592" fmla="*/ 612902 h 1155951"/>
                  <a:gd name="connsiteX593" fmla="*/ 50474 w 7487769"/>
                  <a:gd name="connsiteY593" fmla="*/ 619211 h 1155951"/>
                  <a:gd name="connsiteX594" fmla="*/ 76612 w 7487769"/>
                  <a:gd name="connsiteY594" fmla="*/ 638139 h 1155951"/>
                  <a:gd name="connsiteX595" fmla="*/ 100497 w 7487769"/>
                  <a:gd name="connsiteY595" fmla="*/ 654363 h 1155951"/>
                  <a:gd name="connsiteX596" fmla="*/ 109060 w 7487769"/>
                  <a:gd name="connsiteY596" fmla="*/ 662926 h 1155951"/>
                  <a:gd name="connsiteX597" fmla="*/ 133396 w 7487769"/>
                  <a:gd name="connsiteY597" fmla="*/ 688163 h 1155951"/>
                  <a:gd name="connsiteX598" fmla="*/ 150971 w 7487769"/>
                  <a:gd name="connsiteY598" fmla="*/ 707542 h 1155951"/>
                  <a:gd name="connsiteX599" fmla="*/ 155028 w 7487769"/>
                  <a:gd name="connsiteY599" fmla="*/ 713400 h 1155951"/>
                  <a:gd name="connsiteX600" fmla="*/ 174406 w 7487769"/>
                  <a:gd name="connsiteY600" fmla="*/ 738637 h 1155951"/>
                  <a:gd name="connsiteX601" fmla="*/ 193334 w 7487769"/>
                  <a:gd name="connsiteY601" fmla="*/ 763424 h 1155951"/>
                  <a:gd name="connsiteX602" fmla="*/ 200995 w 7487769"/>
                  <a:gd name="connsiteY602" fmla="*/ 773789 h 1155951"/>
                  <a:gd name="connsiteX603" fmla="*/ 211361 w 7487769"/>
                  <a:gd name="connsiteY603" fmla="*/ 788661 h 1155951"/>
                  <a:gd name="connsiteX604" fmla="*/ 228036 w 7487769"/>
                  <a:gd name="connsiteY604" fmla="*/ 813898 h 1155951"/>
                  <a:gd name="connsiteX605" fmla="*/ 244710 w 7487769"/>
                  <a:gd name="connsiteY605" fmla="*/ 839135 h 1155951"/>
                  <a:gd name="connsiteX606" fmla="*/ 251469 w 7487769"/>
                  <a:gd name="connsiteY606" fmla="*/ 848599 h 1155951"/>
                  <a:gd name="connsiteX607" fmla="*/ 261835 w 7487769"/>
                  <a:gd name="connsiteY607" fmla="*/ 863922 h 1155951"/>
                  <a:gd name="connsiteX608" fmla="*/ 278058 w 7487769"/>
                  <a:gd name="connsiteY608" fmla="*/ 889159 h 1155951"/>
                  <a:gd name="connsiteX609" fmla="*/ 294283 w 7487769"/>
                  <a:gd name="connsiteY609" fmla="*/ 914396 h 1155951"/>
                  <a:gd name="connsiteX610" fmla="*/ 301494 w 7487769"/>
                  <a:gd name="connsiteY610" fmla="*/ 925212 h 1155951"/>
                  <a:gd name="connsiteX611" fmla="*/ 311408 w 7487769"/>
                  <a:gd name="connsiteY611" fmla="*/ 939633 h 1155951"/>
                  <a:gd name="connsiteX612" fmla="*/ 328533 w 7487769"/>
                  <a:gd name="connsiteY612" fmla="*/ 964419 h 1155951"/>
                  <a:gd name="connsiteX613" fmla="*/ 346560 w 7487769"/>
                  <a:gd name="connsiteY613" fmla="*/ 989657 h 1155951"/>
                  <a:gd name="connsiteX614" fmla="*/ 351968 w 7487769"/>
                  <a:gd name="connsiteY614" fmla="*/ 997318 h 1155951"/>
                  <a:gd name="connsiteX615" fmla="*/ 365938 w 7487769"/>
                  <a:gd name="connsiteY615" fmla="*/ 1014894 h 1155951"/>
                  <a:gd name="connsiteX616" fmla="*/ 385768 w 7487769"/>
                  <a:gd name="connsiteY616" fmla="*/ 1040131 h 1155951"/>
                  <a:gd name="connsiteX617" fmla="*/ 401991 w 7487769"/>
                  <a:gd name="connsiteY617" fmla="*/ 1059509 h 1155951"/>
                  <a:gd name="connsiteX618" fmla="*/ 407850 w 7487769"/>
                  <a:gd name="connsiteY618" fmla="*/ 1064917 h 1155951"/>
                  <a:gd name="connsiteX619" fmla="*/ 433988 w 7487769"/>
                  <a:gd name="connsiteY619" fmla="*/ 1090155 h 1155951"/>
                  <a:gd name="connsiteX620" fmla="*/ 452465 w 7487769"/>
                  <a:gd name="connsiteY620" fmla="*/ 1107730 h 1155951"/>
                  <a:gd name="connsiteX621" fmla="*/ 464183 w 7487769"/>
                  <a:gd name="connsiteY621" fmla="*/ 1115392 h 1155951"/>
                  <a:gd name="connsiteX622" fmla="*/ 502489 w 7487769"/>
                  <a:gd name="connsiteY622" fmla="*/ 1139727 h 1155951"/>
                  <a:gd name="connsiteX623" fmla="*/ 504742 w 7487769"/>
                  <a:gd name="connsiteY623" fmla="*/ 1140629 h 115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5951">
                    <a:moveTo>
                      <a:pt x="552963" y="1155951"/>
                    </a:moveTo>
                    <a:lnTo>
                      <a:pt x="602986" y="1154599"/>
                    </a:lnTo>
                    <a:lnTo>
                      <a:pt x="653462" y="1141080"/>
                    </a:lnTo>
                    <a:lnTo>
                      <a:pt x="654814" y="1140629"/>
                    </a:lnTo>
                    <a:lnTo>
                      <a:pt x="703485" y="1117645"/>
                    </a:lnTo>
                    <a:lnTo>
                      <a:pt x="707541" y="1115392"/>
                    </a:lnTo>
                    <a:lnTo>
                      <a:pt x="751255" y="1090155"/>
                    </a:lnTo>
                    <a:lnTo>
                      <a:pt x="753959" y="1088803"/>
                    </a:lnTo>
                    <a:lnTo>
                      <a:pt x="790462" y="1064917"/>
                    </a:lnTo>
                    <a:lnTo>
                      <a:pt x="803983" y="1056806"/>
                    </a:lnTo>
                    <a:lnTo>
                      <a:pt x="831924" y="1040131"/>
                    </a:lnTo>
                    <a:lnTo>
                      <a:pt x="854457" y="1026160"/>
                    </a:lnTo>
                    <a:lnTo>
                      <a:pt x="876990" y="1014894"/>
                    </a:lnTo>
                    <a:lnTo>
                      <a:pt x="904480" y="1000473"/>
                    </a:lnTo>
                    <a:lnTo>
                      <a:pt x="930168" y="989657"/>
                    </a:lnTo>
                    <a:lnTo>
                      <a:pt x="954956" y="979742"/>
                    </a:lnTo>
                    <a:lnTo>
                      <a:pt x="1000923" y="964419"/>
                    </a:lnTo>
                    <a:lnTo>
                      <a:pt x="1004979" y="963068"/>
                    </a:lnTo>
                    <a:lnTo>
                      <a:pt x="1055453" y="949097"/>
                    </a:lnTo>
                    <a:lnTo>
                      <a:pt x="1096012" y="939633"/>
                    </a:lnTo>
                    <a:lnTo>
                      <a:pt x="1105477" y="936929"/>
                    </a:lnTo>
                    <a:lnTo>
                      <a:pt x="1155951" y="923409"/>
                    </a:lnTo>
                    <a:lnTo>
                      <a:pt x="1182991" y="914396"/>
                    </a:lnTo>
                    <a:lnTo>
                      <a:pt x="1205974" y="906735"/>
                    </a:lnTo>
                    <a:lnTo>
                      <a:pt x="1250591" y="889159"/>
                    </a:lnTo>
                    <a:lnTo>
                      <a:pt x="1256448" y="886905"/>
                    </a:lnTo>
                    <a:lnTo>
                      <a:pt x="1306472" y="864372"/>
                    </a:lnTo>
                    <a:lnTo>
                      <a:pt x="1306924" y="863922"/>
                    </a:lnTo>
                    <a:lnTo>
                      <a:pt x="1356946" y="839135"/>
                    </a:lnTo>
                    <a:lnTo>
                      <a:pt x="1356946" y="838685"/>
                    </a:lnTo>
                    <a:lnTo>
                      <a:pt x="1406971" y="814799"/>
                    </a:lnTo>
                    <a:lnTo>
                      <a:pt x="1409224" y="813898"/>
                    </a:lnTo>
                    <a:lnTo>
                      <a:pt x="1457445" y="790914"/>
                    </a:lnTo>
                    <a:lnTo>
                      <a:pt x="1461952" y="788661"/>
                    </a:lnTo>
                    <a:lnTo>
                      <a:pt x="1507468" y="769282"/>
                    </a:lnTo>
                    <a:lnTo>
                      <a:pt x="1522790" y="763424"/>
                    </a:lnTo>
                    <a:lnTo>
                      <a:pt x="1557942" y="749904"/>
                    </a:lnTo>
                    <a:lnTo>
                      <a:pt x="1585884" y="738637"/>
                    </a:lnTo>
                    <a:lnTo>
                      <a:pt x="1607966" y="729624"/>
                    </a:lnTo>
                    <a:lnTo>
                      <a:pt x="1644921" y="713400"/>
                    </a:lnTo>
                    <a:lnTo>
                      <a:pt x="1658440" y="707542"/>
                    </a:lnTo>
                    <a:lnTo>
                      <a:pt x="1694043" y="688163"/>
                    </a:lnTo>
                    <a:lnTo>
                      <a:pt x="1708465" y="680502"/>
                    </a:lnTo>
                    <a:lnTo>
                      <a:pt x="1735054" y="662926"/>
                    </a:lnTo>
                    <a:lnTo>
                      <a:pt x="1758939" y="647603"/>
                    </a:lnTo>
                    <a:lnTo>
                      <a:pt x="1771557" y="638139"/>
                    </a:lnTo>
                    <a:lnTo>
                      <a:pt x="1803103" y="612902"/>
                    </a:lnTo>
                    <a:lnTo>
                      <a:pt x="1808962" y="607945"/>
                    </a:lnTo>
                    <a:lnTo>
                      <a:pt x="1831495" y="587665"/>
                    </a:lnTo>
                    <a:lnTo>
                      <a:pt x="1859436" y="562428"/>
                    </a:lnTo>
                    <a:lnTo>
                      <a:pt x="1859436" y="562428"/>
                    </a:lnTo>
                    <a:lnTo>
                      <a:pt x="1885124" y="537641"/>
                    </a:lnTo>
                    <a:lnTo>
                      <a:pt x="1909460" y="513756"/>
                    </a:lnTo>
                    <a:lnTo>
                      <a:pt x="1910812" y="512404"/>
                    </a:lnTo>
                    <a:lnTo>
                      <a:pt x="1936950" y="487167"/>
                    </a:lnTo>
                    <a:lnTo>
                      <a:pt x="1959934" y="465085"/>
                    </a:lnTo>
                    <a:lnTo>
                      <a:pt x="1963089" y="461930"/>
                    </a:lnTo>
                    <a:lnTo>
                      <a:pt x="1990579" y="437144"/>
                    </a:lnTo>
                    <a:lnTo>
                      <a:pt x="2009957" y="418666"/>
                    </a:lnTo>
                    <a:lnTo>
                      <a:pt x="2018971" y="411906"/>
                    </a:lnTo>
                    <a:lnTo>
                      <a:pt x="2052320" y="386669"/>
                    </a:lnTo>
                    <a:lnTo>
                      <a:pt x="2060433" y="380360"/>
                    </a:lnTo>
                    <a:lnTo>
                      <a:pt x="2091978" y="361432"/>
                    </a:lnTo>
                    <a:lnTo>
                      <a:pt x="2110456" y="350616"/>
                    </a:lnTo>
                    <a:lnTo>
                      <a:pt x="2146508" y="336645"/>
                    </a:lnTo>
                    <a:lnTo>
                      <a:pt x="2160930" y="33123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30831" y="336645"/>
                    </a:lnTo>
                    <a:lnTo>
                      <a:pt x="2361926" y="344307"/>
                    </a:lnTo>
                    <a:lnTo>
                      <a:pt x="2411949" y="360080"/>
                    </a:lnTo>
                    <a:lnTo>
                      <a:pt x="2416906" y="361432"/>
                    </a:lnTo>
                    <a:lnTo>
                      <a:pt x="2462423" y="377656"/>
                    </a:lnTo>
                    <a:lnTo>
                      <a:pt x="2486760" y="386669"/>
                    </a:lnTo>
                    <a:lnTo>
                      <a:pt x="2512448" y="396133"/>
                    </a:lnTo>
                    <a:lnTo>
                      <a:pt x="2552556" y="411906"/>
                    </a:lnTo>
                    <a:lnTo>
                      <a:pt x="2562922" y="415962"/>
                    </a:lnTo>
                    <a:lnTo>
                      <a:pt x="2611593" y="437144"/>
                    </a:lnTo>
                    <a:lnTo>
                      <a:pt x="2612945" y="437594"/>
                    </a:lnTo>
                    <a:lnTo>
                      <a:pt x="2662067" y="461930"/>
                    </a:lnTo>
                    <a:lnTo>
                      <a:pt x="2663419" y="462831"/>
                    </a:lnTo>
                    <a:lnTo>
                      <a:pt x="2711640" y="487167"/>
                    </a:lnTo>
                    <a:lnTo>
                      <a:pt x="2713443" y="488068"/>
                    </a:lnTo>
                    <a:lnTo>
                      <a:pt x="2758510" y="512404"/>
                    </a:lnTo>
                    <a:lnTo>
                      <a:pt x="2763917" y="515108"/>
                    </a:lnTo>
                    <a:lnTo>
                      <a:pt x="2805829" y="537641"/>
                    </a:lnTo>
                    <a:lnTo>
                      <a:pt x="2813942" y="541697"/>
                    </a:lnTo>
                    <a:lnTo>
                      <a:pt x="2856754" y="562428"/>
                    </a:lnTo>
                    <a:lnTo>
                      <a:pt x="2864416" y="566033"/>
                    </a:lnTo>
                    <a:lnTo>
                      <a:pt x="2914439" y="585862"/>
                    </a:lnTo>
                    <a:lnTo>
                      <a:pt x="2920749" y="587665"/>
                    </a:lnTo>
                    <a:lnTo>
                      <a:pt x="2964913" y="601185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5885" y="601185"/>
                    </a:lnTo>
                    <a:lnTo>
                      <a:pt x="3165909" y="589918"/>
                    </a:lnTo>
                    <a:lnTo>
                      <a:pt x="3173570" y="587665"/>
                    </a:lnTo>
                    <a:lnTo>
                      <a:pt x="3216384" y="574145"/>
                    </a:lnTo>
                    <a:lnTo>
                      <a:pt x="3247479" y="562428"/>
                    </a:lnTo>
                    <a:lnTo>
                      <a:pt x="3266407" y="555668"/>
                    </a:lnTo>
                    <a:lnTo>
                      <a:pt x="3316881" y="537641"/>
                    </a:lnTo>
                    <a:lnTo>
                      <a:pt x="3317783" y="537641"/>
                    </a:lnTo>
                    <a:lnTo>
                      <a:pt x="3366905" y="522769"/>
                    </a:lnTo>
                    <a:lnTo>
                      <a:pt x="3412872" y="512404"/>
                    </a:lnTo>
                    <a:lnTo>
                      <a:pt x="3417379" y="511503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43564" y="512404"/>
                    </a:lnTo>
                    <a:lnTo>
                      <a:pt x="3567900" y="516911"/>
                    </a:lnTo>
                    <a:lnTo>
                      <a:pt x="3618374" y="533135"/>
                    </a:lnTo>
                    <a:lnTo>
                      <a:pt x="3627388" y="537641"/>
                    </a:lnTo>
                    <a:lnTo>
                      <a:pt x="3668399" y="555668"/>
                    </a:lnTo>
                    <a:lnTo>
                      <a:pt x="3682369" y="562428"/>
                    </a:lnTo>
                    <a:lnTo>
                      <a:pt x="3718873" y="581356"/>
                    </a:lnTo>
                    <a:lnTo>
                      <a:pt x="3731040" y="587665"/>
                    </a:lnTo>
                    <a:lnTo>
                      <a:pt x="3768896" y="607494"/>
                    </a:lnTo>
                    <a:lnTo>
                      <a:pt x="3780162" y="612902"/>
                    </a:lnTo>
                    <a:lnTo>
                      <a:pt x="3819371" y="631830"/>
                    </a:lnTo>
                    <a:lnTo>
                      <a:pt x="3835143" y="638139"/>
                    </a:lnTo>
                    <a:lnTo>
                      <a:pt x="3869394" y="651209"/>
                    </a:lnTo>
                    <a:lnTo>
                      <a:pt x="3908602" y="662926"/>
                    </a:lnTo>
                    <a:lnTo>
                      <a:pt x="3919868" y="666080"/>
                    </a:lnTo>
                    <a:lnTo>
                      <a:pt x="3969893" y="676446"/>
                    </a:lnTo>
                    <a:lnTo>
                      <a:pt x="4020367" y="682304"/>
                    </a:lnTo>
                    <a:lnTo>
                      <a:pt x="4070390" y="687712"/>
                    </a:lnTo>
                    <a:lnTo>
                      <a:pt x="4074897" y="688163"/>
                    </a:lnTo>
                    <a:lnTo>
                      <a:pt x="4120865" y="692670"/>
                    </a:lnTo>
                    <a:lnTo>
                      <a:pt x="4170888" y="699430"/>
                    </a:lnTo>
                    <a:lnTo>
                      <a:pt x="4221362" y="709344"/>
                    </a:lnTo>
                    <a:lnTo>
                      <a:pt x="4239840" y="713400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43042" y="738637"/>
                    </a:lnTo>
                    <a:lnTo>
                      <a:pt x="4371884" y="745848"/>
                    </a:lnTo>
                    <a:lnTo>
                      <a:pt x="4422358" y="758016"/>
                    </a:lnTo>
                    <a:lnTo>
                      <a:pt x="4448497" y="763424"/>
                    </a:lnTo>
                    <a:lnTo>
                      <a:pt x="4472382" y="768832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587301" y="788661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631"/>
                    </a:lnTo>
                    <a:lnTo>
                      <a:pt x="4773876" y="799477"/>
                    </a:lnTo>
                    <a:lnTo>
                      <a:pt x="4824350" y="788661"/>
                    </a:lnTo>
                    <a:lnTo>
                      <a:pt x="4824801" y="788661"/>
                    </a:lnTo>
                    <a:lnTo>
                      <a:pt x="4874374" y="767480"/>
                    </a:lnTo>
                    <a:lnTo>
                      <a:pt x="4880683" y="763424"/>
                    </a:lnTo>
                    <a:lnTo>
                      <a:pt x="4919890" y="738637"/>
                    </a:lnTo>
                    <a:lnTo>
                      <a:pt x="4924848" y="735032"/>
                    </a:lnTo>
                    <a:lnTo>
                      <a:pt x="4950535" y="713400"/>
                    </a:lnTo>
                    <a:lnTo>
                      <a:pt x="4974871" y="692219"/>
                    </a:lnTo>
                    <a:lnTo>
                      <a:pt x="4978927" y="688163"/>
                    </a:lnTo>
                    <a:lnTo>
                      <a:pt x="5003263" y="662926"/>
                    </a:lnTo>
                    <a:lnTo>
                      <a:pt x="5025345" y="640393"/>
                    </a:lnTo>
                    <a:lnTo>
                      <a:pt x="5027148" y="638139"/>
                    </a:lnTo>
                    <a:lnTo>
                      <a:pt x="5048781" y="612902"/>
                    </a:lnTo>
                    <a:lnTo>
                      <a:pt x="5070863" y="587665"/>
                    </a:lnTo>
                    <a:lnTo>
                      <a:pt x="5075370" y="582257"/>
                    </a:lnTo>
                    <a:lnTo>
                      <a:pt x="5092945" y="562428"/>
                    </a:lnTo>
                    <a:lnTo>
                      <a:pt x="5114577" y="537641"/>
                    </a:lnTo>
                    <a:lnTo>
                      <a:pt x="5125844" y="525023"/>
                    </a:lnTo>
                    <a:lnTo>
                      <a:pt x="5137561" y="512404"/>
                    </a:lnTo>
                    <a:lnTo>
                      <a:pt x="5160544" y="487167"/>
                    </a:lnTo>
                    <a:lnTo>
                      <a:pt x="5175867" y="470493"/>
                    </a:lnTo>
                    <a:lnTo>
                      <a:pt x="5185332" y="461930"/>
                    </a:lnTo>
                    <a:lnTo>
                      <a:pt x="5213724" y="437144"/>
                    </a:lnTo>
                    <a:lnTo>
                      <a:pt x="5226342" y="425877"/>
                    </a:lnTo>
                    <a:lnTo>
                      <a:pt x="5247523" y="411906"/>
                    </a:lnTo>
                    <a:lnTo>
                      <a:pt x="5276365" y="392978"/>
                    </a:lnTo>
                    <a:lnTo>
                      <a:pt x="5292590" y="386669"/>
                    </a:lnTo>
                    <a:lnTo>
                      <a:pt x="5326839" y="37314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53026" y="386669"/>
                    </a:lnTo>
                    <a:lnTo>
                      <a:pt x="5477360" y="396584"/>
                    </a:lnTo>
                    <a:lnTo>
                      <a:pt x="5503500" y="411906"/>
                    </a:lnTo>
                    <a:lnTo>
                      <a:pt x="5527836" y="425877"/>
                    </a:lnTo>
                    <a:lnTo>
                      <a:pt x="5542707" y="437144"/>
                    </a:lnTo>
                    <a:lnTo>
                      <a:pt x="5575155" y="461930"/>
                    </a:lnTo>
                    <a:lnTo>
                      <a:pt x="5577859" y="464183"/>
                    </a:lnTo>
                    <a:lnTo>
                      <a:pt x="5605800" y="487167"/>
                    </a:lnTo>
                    <a:lnTo>
                      <a:pt x="5628333" y="506095"/>
                    </a:lnTo>
                    <a:lnTo>
                      <a:pt x="5635093" y="512404"/>
                    </a:lnTo>
                    <a:lnTo>
                      <a:pt x="5663035" y="537641"/>
                    </a:lnTo>
                    <a:lnTo>
                      <a:pt x="5678357" y="551612"/>
                    </a:lnTo>
                    <a:lnTo>
                      <a:pt x="5690976" y="562428"/>
                    </a:lnTo>
                    <a:lnTo>
                      <a:pt x="5717565" y="587665"/>
                    </a:lnTo>
                    <a:lnTo>
                      <a:pt x="5728831" y="597580"/>
                    </a:lnTo>
                    <a:lnTo>
                      <a:pt x="5746406" y="612902"/>
                    </a:lnTo>
                    <a:lnTo>
                      <a:pt x="5776150" y="638139"/>
                    </a:lnTo>
                    <a:lnTo>
                      <a:pt x="5778854" y="640393"/>
                    </a:lnTo>
                    <a:lnTo>
                      <a:pt x="5808147" y="662926"/>
                    </a:lnTo>
                    <a:lnTo>
                      <a:pt x="5829328" y="679600"/>
                    </a:lnTo>
                    <a:lnTo>
                      <a:pt x="5842849" y="688163"/>
                    </a:lnTo>
                    <a:lnTo>
                      <a:pt x="5879353" y="711597"/>
                    </a:lnTo>
                    <a:lnTo>
                      <a:pt x="5882508" y="713400"/>
                    </a:lnTo>
                    <a:lnTo>
                      <a:pt x="5929827" y="735933"/>
                    </a:lnTo>
                    <a:lnTo>
                      <a:pt x="5937038" y="738637"/>
                    </a:lnTo>
                    <a:lnTo>
                      <a:pt x="5979851" y="751707"/>
                    </a:lnTo>
                    <a:lnTo>
                      <a:pt x="6030325" y="758917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8637"/>
                    </a:lnTo>
                    <a:lnTo>
                      <a:pt x="6182198" y="738637"/>
                    </a:lnTo>
                    <a:lnTo>
                      <a:pt x="6231321" y="723315"/>
                    </a:lnTo>
                    <a:lnTo>
                      <a:pt x="6257910" y="713400"/>
                    </a:lnTo>
                    <a:lnTo>
                      <a:pt x="6281344" y="704387"/>
                    </a:lnTo>
                    <a:lnTo>
                      <a:pt x="6320101" y="688163"/>
                    </a:lnTo>
                    <a:lnTo>
                      <a:pt x="6331819" y="683656"/>
                    </a:lnTo>
                    <a:lnTo>
                      <a:pt x="6378687" y="662926"/>
                    </a:lnTo>
                    <a:lnTo>
                      <a:pt x="6381842" y="661574"/>
                    </a:lnTo>
                    <a:lnTo>
                      <a:pt x="6430063" y="638139"/>
                    </a:lnTo>
                    <a:lnTo>
                      <a:pt x="6432316" y="636787"/>
                    </a:lnTo>
                    <a:lnTo>
                      <a:pt x="6481889" y="612902"/>
                    </a:lnTo>
                    <a:lnTo>
                      <a:pt x="6482340" y="612452"/>
                    </a:lnTo>
                    <a:lnTo>
                      <a:pt x="6532814" y="588116"/>
                    </a:lnTo>
                    <a:lnTo>
                      <a:pt x="6533715" y="587665"/>
                    </a:lnTo>
                    <a:lnTo>
                      <a:pt x="6582837" y="565583"/>
                    </a:lnTo>
                    <a:lnTo>
                      <a:pt x="6593203" y="562428"/>
                    </a:lnTo>
                    <a:lnTo>
                      <a:pt x="6633313" y="549809"/>
                    </a:lnTo>
                    <a:lnTo>
                      <a:pt x="6683336" y="542599"/>
                    </a:lnTo>
                    <a:lnTo>
                      <a:pt x="6733810" y="547556"/>
                    </a:lnTo>
                    <a:lnTo>
                      <a:pt x="6768512" y="562428"/>
                    </a:lnTo>
                    <a:lnTo>
                      <a:pt x="6783834" y="569188"/>
                    </a:lnTo>
                    <a:lnTo>
                      <a:pt x="6808169" y="587665"/>
                    </a:lnTo>
                    <a:lnTo>
                      <a:pt x="6834308" y="607945"/>
                    </a:lnTo>
                    <a:lnTo>
                      <a:pt x="6838815" y="612902"/>
                    </a:lnTo>
                    <a:lnTo>
                      <a:pt x="6861798" y="638139"/>
                    </a:lnTo>
                    <a:lnTo>
                      <a:pt x="6884331" y="662926"/>
                    </a:lnTo>
                    <a:lnTo>
                      <a:pt x="6884331" y="663376"/>
                    </a:lnTo>
                    <a:lnTo>
                      <a:pt x="6902359" y="688163"/>
                    </a:lnTo>
                    <a:lnTo>
                      <a:pt x="6920385" y="713400"/>
                    </a:lnTo>
                    <a:lnTo>
                      <a:pt x="6934805" y="733680"/>
                    </a:lnTo>
                    <a:lnTo>
                      <a:pt x="6937960" y="738637"/>
                    </a:lnTo>
                    <a:lnTo>
                      <a:pt x="6954185" y="763424"/>
                    </a:lnTo>
                    <a:lnTo>
                      <a:pt x="6969507" y="788661"/>
                    </a:lnTo>
                    <a:lnTo>
                      <a:pt x="6984830" y="813447"/>
                    </a:lnTo>
                    <a:lnTo>
                      <a:pt x="6985281" y="813898"/>
                    </a:lnTo>
                    <a:lnTo>
                      <a:pt x="7001053" y="839135"/>
                    </a:lnTo>
                    <a:lnTo>
                      <a:pt x="7016377" y="863922"/>
                    </a:lnTo>
                    <a:lnTo>
                      <a:pt x="7031699" y="889159"/>
                    </a:lnTo>
                    <a:lnTo>
                      <a:pt x="7035304" y="895017"/>
                    </a:lnTo>
                    <a:lnTo>
                      <a:pt x="7047922" y="914396"/>
                    </a:lnTo>
                    <a:lnTo>
                      <a:pt x="7064596" y="939633"/>
                    </a:lnTo>
                    <a:lnTo>
                      <a:pt x="7080370" y="964419"/>
                    </a:lnTo>
                    <a:lnTo>
                      <a:pt x="7085328" y="972531"/>
                    </a:lnTo>
                    <a:lnTo>
                      <a:pt x="7098847" y="989657"/>
                    </a:lnTo>
                    <a:lnTo>
                      <a:pt x="7118226" y="1014894"/>
                    </a:lnTo>
                    <a:lnTo>
                      <a:pt x="7135802" y="1038328"/>
                    </a:lnTo>
                    <a:lnTo>
                      <a:pt x="7137604" y="1040131"/>
                    </a:lnTo>
                    <a:lnTo>
                      <a:pt x="7162391" y="1064917"/>
                    </a:lnTo>
                    <a:lnTo>
                      <a:pt x="7186276" y="1087901"/>
                    </a:lnTo>
                    <a:lnTo>
                      <a:pt x="7190332" y="1090155"/>
                    </a:lnTo>
                    <a:lnTo>
                      <a:pt x="7231342" y="1115392"/>
                    </a:lnTo>
                    <a:lnTo>
                      <a:pt x="7236299" y="1118546"/>
                    </a:lnTo>
                    <a:lnTo>
                      <a:pt x="7286775" y="1129362"/>
                    </a:lnTo>
                    <a:lnTo>
                      <a:pt x="7336797" y="1123053"/>
                    </a:lnTo>
                    <a:lnTo>
                      <a:pt x="7355726" y="1115392"/>
                    </a:lnTo>
                    <a:lnTo>
                      <a:pt x="7387272" y="1102773"/>
                    </a:lnTo>
                    <a:lnTo>
                      <a:pt x="7407101" y="1090155"/>
                    </a:lnTo>
                    <a:lnTo>
                      <a:pt x="7437296" y="1072579"/>
                    </a:lnTo>
                    <a:lnTo>
                      <a:pt x="7448111" y="1064917"/>
                    </a:lnTo>
                    <a:lnTo>
                      <a:pt x="7483714" y="1040131"/>
                    </a:lnTo>
                    <a:lnTo>
                      <a:pt x="7487770" y="1037427"/>
                    </a:lnTo>
                    <a:lnTo>
                      <a:pt x="7487770" y="1014894"/>
                    </a:lnTo>
                    <a:lnTo>
                      <a:pt x="7487770" y="989657"/>
                    </a:lnTo>
                    <a:lnTo>
                      <a:pt x="7487770" y="964419"/>
                    </a:lnTo>
                    <a:lnTo>
                      <a:pt x="7487770" y="939633"/>
                    </a:lnTo>
                    <a:lnTo>
                      <a:pt x="7487770" y="914396"/>
                    </a:lnTo>
                    <a:lnTo>
                      <a:pt x="7487770" y="889159"/>
                    </a:lnTo>
                    <a:lnTo>
                      <a:pt x="7487770" y="863922"/>
                    </a:lnTo>
                    <a:lnTo>
                      <a:pt x="7487770" y="839135"/>
                    </a:lnTo>
                    <a:lnTo>
                      <a:pt x="7487770" y="813898"/>
                    </a:lnTo>
                    <a:lnTo>
                      <a:pt x="7487770" y="788661"/>
                    </a:lnTo>
                    <a:lnTo>
                      <a:pt x="7487770" y="763424"/>
                    </a:lnTo>
                    <a:lnTo>
                      <a:pt x="7487770" y="738637"/>
                    </a:lnTo>
                    <a:lnTo>
                      <a:pt x="7487770" y="714752"/>
                    </a:lnTo>
                    <a:lnTo>
                      <a:pt x="7453519" y="738637"/>
                    </a:lnTo>
                    <a:lnTo>
                      <a:pt x="7437296" y="749904"/>
                    </a:lnTo>
                    <a:lnTo>
                      <a:pt x="7414312" y="763424"/>
                    </a:lnTo>
                    <a:lnTo>
                      <a:pt x="7387272" y="779648"/>
                    </a:lnTo>
                    <a:lnTo>
                      <a:pt x="7365189" y="788661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25033" y="788661"/>
                    </a:lnTo>
                    <a:lnTo>
                      <a:pt x="7186276" y="765226"/>
                    </a:lnTo>
                    <a:lnTo>
                      <a:pt x="7184473" y="763424"/>
                    </a:lnTo>
                    <a:lnTo>
                      <a:pt x="7159687" y="738637"/>
                    </a:lnTo>
                    <a:lnTo>
                      <a:pt x="7135802" y="715653"/>
                    </a:lnTo>
                    <a:lnTo>
                      <a:pt x="7133548" y="713400"/>
                    </a:lnTo>
                    <a:lnTo>
                      <a:pt x="7115071" y="688163"/>
                    </a:lnTo>
                    <a:lnTo>
                      <a:pt x="7096143" y="662926"/>
                    </a:lnTo>
                    <a:lnTo>
                      <a:pt x="7085328" y="648955"/>
                    </a:lnTo>
                    <a:lnTo>
                      <a:pt x="7078117" y="638139"/>
                    </a:lnTo>
                    <a:lnTo>
                      <a:pt x="7061893" y="612902"/>
                    </a:lnTo>
                    <a:lnTo>
                      <a:pt x="7045669" y="587665"/>
                    </a:lnTo>
                    <a:lnTo>
                      <a:pt x="7035304" y="571892"/>
                    </a:lnTo>
                    <a:lnTo>
                      <a:pt x="7029445" y="562428"/>
                    </a:lnTo>
                    <a:lnTo>
                      <a:pt x="7014122" y="537641"/>
                    </a:lnTo>
                    <a:lnTo>
                      <a:pt x="6998800" y="512404"/>
                    </a:lnTo>
                    <a:lnTo>
                      <a:pt x="6984830" y="489420"/>
                    </a:lnTo>
                    <a:lnTo>
                      <a:pt x="6983478" y="487167"/>
                    </a:lnTo>
                    <a:lnTo>
                      <a:pt x="6967253" y="461930"/>
                    </a:lnTo>
                    <a:lnTo>
                      <a:pt x="6951481" y="437144"/>
                    </a:lnTo>
                    <a:lnTo>
                      <a:pt x="6935256" y="411906"/>
                    </a:lnTo>
                    <a:lnTo>
                      <a:pt x="6934805" y="411005"/>
                    </a:lnTo>
                    <a:lnTo>
                      <a:pt x="6917681" y="386669"/>
                    </a:lnTo>
                    <a:lnTo>
                      <a:pt x="6899204" y="361432"/>
                    </a:lnTo>
                    <a:lnTo>
                      <a:pt x="6884331" y="340701"/>
                    </a:lnTo>
                    <a:lnTo>
                      <a:pt x="6880726" y="336645"/>
                    </a:lnTo>
                    <a:lnTo>
                      <a:pt x="6858193" y="311408"/>
                    </a:lnTo>
                    <a:lnTo>
                      <a:pt x="6835660" y="286171"/>
                    </a:lnTo>
                    <a:lnTo>
                      <a:pt x="6834308" y="284819"/>
                    </a:lnTo>
                    <a:lnTo>
                      <a:pt x="6803212" y="260934"/>
                    </a:lnTo>
                    <a:lnTo>
                      <a:pt x="6783834" y="246062"/>
                    </a:lnTo>
                    <a:lnTo>
                      <a:pt x="6759498" y="236148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06722" y="236148"/>
                    </a:lnTo>
                    <a:lnTo>
                      <a:pt x="6582837" y="243809"/>
                    </a:lnTo>
                    <a:lnTo>
                      <a:pt x="6542729" y="260934"/>
                    </a:lnTo>
                    <a:lnTo>
                      <a:pt x="6532814" y="265441"/>
                    </a:lnTo>
                    <a:lnTo>
                      <a:pt x="6490903" y="286171"/>
                    </a:lnTo>
                    <a:lnTo>
                      <a:pt x="6482340" y="290227"/>
                    </a:lnTo>
                    <a:lnTo>
                      <a:pt x="6440429" y="311408"/>
                    </a:lnTo>
                    <a:lnTo>
                      <a:pt x="6432316" y="315014"/>
                    </a:lnTo>
                    <a:lnTo>
                      <a:pt x="6387701" y="336645"/>
                    </a:lnTo>
                    <a:lnTo>
                      <a:pt x="6381842" y="339350"/>
                    </a:lnTo>
                    <a:lnTo>
                      <a:pt x="6333171" y="361432"/>
                    </a:lnTo>
                    <a:lnTo>
                      <a:pt x="6331819" y="362333"/>
                    </a:lnTo>
                    <a:lnTo>
                      <a:pt x="6281344" y="382613"/>
                    </a:lnTo>
                    <a:lnTo>
                      <a:pt x="6269627" y="386669"/>
                    </a:lnTo>
                    <a:lnTo>
                      <a:pt x="6231321" y="401090"/>
                    </a:lnTo>
                    <a:lnTo>
                      <a:pt x="6197070" y="411906"/>
                    </a:lnTo>
                    <a:lnTo>
                      <a:pt x="6180847" y="416864"/>
                    </a:lnTo>
                    <a:lnTo>
                      <a:pt x="6130822" y="429032"/>
                    </a:lnTo>
                    <a:lnTo>
                      <a:pt x="6080348" y="436693"/>
                    </a:lnTo>
                    <a:lnTo>
                      <a:pt x="6047451" y="437144"/>
                    </a:lnTo>
                    <a:lnTo>
                      <a:pt x="6030325" y="437144"/>
                    </a:lnTo>
                    <a:lnTo>
                      <a:pt x="6028973" y="437144"/>
                    </a:lnTo>
                    <a:lnTo>
                      <a:pt x="5979851" y="429032"/>
                    </a:lnTo>
                    <a:lnTo>
                      <a:pt x="5929827" y="413709"/>
                    </a:lnTo>
                    <a:lnTo>
                      <a:pt x="5926222" y="411906"/>
                    </a:lnTo>
                    <a:lnTo>
                      <a:pt x="5879353" y="388922"/>
                    </a:lnTo>
                    <a:lnTo>
                      <a:pt x="5875747" y="386669"/>
                    </a:lnTo>
                    <a:lnTo>
                      <a:pt x="5836990" y="361432"/>
                    </a:lnTo>
                    <a:lnTo>
                      <a:pt x="5829328" y="356475"/>
                    </a:lnTo>
                    <a:lnTo>
                      <a:pt x="5802290" y="336645"/>
                    </a:lnTo>
                    <a:lnTo>
                      <a:pt x="5778854" y="317718"/>
                    </a:lnTo>
                    <a:lnTo>
                      <a:pt x="5772095" y="311408"/>
                    </a:lnTo>
                    <a:lnTo>
                      <a:pt x="5741901" y="286171"/>
                    </a:lnTo>
                    <a:lnTo>
                      <a:pt x="5728831" y="274905"/>
                    </a:lnTo>
                    <a:lnTo>
                      <a:pt x="5713509" y="260934"/>
                    </a:lnTo>
                    <a:lnTo>
                      <a:pt x="5685568" y="236148"/>
                    </a:lnTo>
                    <a:lnTo>
                      <a:pt x="5678357" y="229388"/>
                    </a:lnTo>
                    <a:lnTo>
                      <a:pt x="5658077" y="210911"/>
                    </a:lnTo>
                    <a:lnTo>
                      <a:pt x="5629685" y="185673"/>
                    </a:lnTo>
                    <a:lnTo>
                      <a:pt x="5628333" y="184321"/>
                    </a:lnTo>
                    <a:lnTo>
                      <a:pt x="5600392" y="160436"/>
                    </a:lnTo>
                    <a:lnTo>
                      <a:pt x="5577859" y="141508"/>
                    </a:lnTo>
                    <a:lnTo>
                      <a:pt x="5569747" y="135199"/>
                    </a:lnTo>
                    <a:lnTo>
                      <a:pt x="5536397" y="110413"/>
                    </a:lnTo>
                    <a:lnTo>
                      <a:pt x="5527836" y="103653"/>
                    </a:lnTo>
                    <a:lnTo>
                      <a:pt x="5496740" y="85175"/>
                    </a:lnTo>
                    <a:lnTo>
                      <a:pt x="5477360" y="73909"/>
                    </a:lnTo>
                    <a:lnTo>
                      <a:pt x="5442660" y="59938"/>
                    </a:lnTo>
                    <a:lnTo>
                      <a:pt x="5427337" y="54080"/>
                    </a:lnTo>
                    <a:lnTo>
                      <a:pt x="5376863" y="45517"/>
                    </a:lnTo>
                    <a:lnTo>
                      <a:pt x="5326839" y="50474"/>
                    </a:lnTo>
                    <a:lnTo>
                      <a:pt x="5301602" y="59938"/>
                    </a:lnTo>
                    <a:lnTo>
                      <a:pt x="5276365" y="69853"/>
                    </a:lnTo>
                    <a:lnTo>
                      <a:pt x="5252931" y="85175"/>
                    </a:lnTo>
                    <a:lnTo>
                      <a:pt x="5226342" y="103202"/>
                    </a:lnTo>
                    <a:lnTo>
                      <a:pt x="5218680" y="110413"/>
                    </a:lnTo>
                    <a:lnTo>
                      <a:pt x="5189838" y="135199"/>
                    </a:lnTo>
                    <a:lnTo>
                      <a:pt x="5175867" y="147818"/>
                    </a:lnTo>
                    <a:lnTo>
                      <a:pt x="5164150" y="160436"/>
                    </a:lnTo>
                    <a:lnTo>
                      <a:pt x="5140265" y="185673"/>
                    </a:lnTo>
                    <a:lnTo>
                      <a:pt x="5125844" y="201446"/>
                    </a:lnTo>
                    <a:lnTo>
                      <a:pt x="5117732" y="210911"/>
                    </a:lnTo>
                    <a:lnTo>
                      <a:pt x="5095649" y="236148"/>
                    </a:lnTo>
                    <a:lnTo>
                      <a:pt x="5075370" y="259131"/>
                    </a:lnTo>
                    <a:lnTo>
                      <a:pt x="5074018" y="260934"/>
                    </a:lnTo>
                    <a:lnTo>
                      <a:pt x="5051934" y="286171"/>
                    </a:lnTo>
                    <a:lnTo>
                      <a:pt x="5029852" y="311408"/>
                    </a:lnTo>
                    <a:lnTo>
                      <a:pt x="5025345" y="316816"/>
                    </a:lnTo>
                    <a:lnTo>
                      <a:pt x="5006418" y="336645"/>
                    </a:lnTo>
                    <a:lnTo>
                      <a:pt x="4982533" y="361432"/>
                    </a:lnTo>
                    <a:lnTo>
                      <a:pt x="4974871" y="369093"/>
                    </a:lnTo>
                    <a:lnTo>
                      <a:pt x="4955042" y="386669"/>
                    </a:lnTo>
                    <a:lnTo>
                      <a:pt x="4925298" y="411906"/>
                    </a:lnTo>
                    <a:lnTo>
                      <a:pt x="4924848" y="412357"/>
                    </a:lnTo>
                    <a:lnTo>
                      <a:pt x="4887442" y="437144"/>
                    </a:lnTo>
                    <a:lnTo>
                      <a:pt x="4874374" y="444805"/>
                    </a:lnTo>
                    <a:lnTo>
                      <a:pt x="4833364" y="46193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66570" y="461930"/>
                    </a:lnTo>
                    <a:lnTo>
                      <a:pt x="4522856" y="455170"/>
                    </a:lnTo>
                    <a:lnTo>
                      <a:pt x="4472382" y="445255"/>
                    </a:lnTo>
                    <a:lnTo>
                      <a:pt x="4435427" y="437144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30423" y="41190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24968" y="386669"/>
                    </a:lnTo>
                    <a:lnTo>
                      <a:pt x="4221362" y="385768"/>
                    </a:lnTo>
                    <a:lnTo>
                      <a:pt x="4170888" y="376755"/>
                    </a:lnTo>
                    <a:lnTo>
                      <a:pt x="4120865" y="369544"/>
                    </a:lnTo>
                    <a:lnTo>
                      <a:pt x="4070390" y="364587"/>
                    </a:lnTo>
                    <a:lnTo>
                      <a:pt x="4037041" y="361432"/>
                    </a:lnTo>
                    <a:lnTo>
                      <a:pt x="4020367" y="360080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899138" y="336645"/>
                    </a:lnTo>
                    <a:lnTo>
                      <a:pt x="3869394" y="328083"/>
                    </a:lnTo>
                    <a:lnTo>
                      <a:pt x="3826582" y="311408"/>
                    </a:lnTo>
                    <a:lnTo>
                      <a:pt x="3819371" y="308254"/>
                    </a:lnTo>
                    <a:lnTo>
                      <a:pt x="3771150" y="286171"/>
                    </a:lnTo>
                    <a:lnTo>
                      <a:pt x="3768896" y="284819"/>
                    </a:lnTo>
                    <a:lnTo>
                      <a:pt x="3722929" y="260934"/>
                    </a:lnTo>
                    <a:lnTo>
                      <a:pt x="3718873" y="258681"/>
                    </a:lnTo>
                    <a:lnTo>
                      <a:pt x="3673806" y="236148"/>
                    </a:lnTo>
                    <a:lnTo>
                      <a:pt x="3668399" y="232993"/>
                    </a:lnTo>
                    <a:lnTo>
                      <a:pt x="3620177" y="210911"/>
                    </a:lnTo>
                    <a:lnTo>
                      <a:pt x="3618374" y="210009"/>
                    </a:lnTo>
                    <a:lnTo>
                      <a:pt x="3567900" y="194236"/>
                    </a:lnTo>
                    <a:lnTo>
                      <a:pt x="3525088" y="185673"/>
                    </a:lnTo>
                    <a:lnTo>
                      <a:pt x="3517877" y="184321"/>
                    </a:lnTo>
                    <a:lnTo>
                      <a:pt x="3467403" y="182969"/>
                    </a:lnTo>
                    <a:lnTo>
                      <a:pt x="3438109" y="185673"/>
                    </a:lnTo>
                    <a:lnTo>
                      <a:pt x="3417379" y="187927"/>
                    </a:lnTo>
                    <a:lnTo>
                      <a:pt x="3366905" y="200095"/>
                    </a:lnTo>
                    <a:lnTo>
                      <a:pt x="3332204" y="210911"/>
                    </a:lnTo>
                    <a:lnTo>
                      <a:pt x="3316881" y="215417"/>
                    </a:lnTo>
                    <a:lnTo>
                      <a:pt x="3266407" y="232993"/>
                    </a:lnTo>
                    <a:lnTo>
                      <a:pt x="3257844" y="236148"/>
                    </a:lnTo>
                    <a:lnTo>
                      <a:pt x="3216384" y="251020"/>
                    </a:lnTo>
                    <a:lnTo>
                      <a:pt x="3182584" y="260934"/>
                    </a:lnTo>
                    <a:lnTo>
                      <a:pt x="3165909" y="265891"/>
                    </a:lnTo>
                    <a:lnTo>
                      <a:pt x="3115885" y="278510"/>
                    </a:lnTo>
                    <a:lnTo>
                      <a:pt x="3065411" y="284369"/>
                    </a:lnTo>
                    <a:lnTo>
                      <a:pt x="3014937" y="284369"/>
                    </a:lnTo>
                    <a:lnTo>
                      <a:pt x="2964913" y="277158"/>
                    </a:lnTo>
                    <a:lnTo>
                      <a:pt x="2914439" y="263187"/>
                    </a:lnTo>
                    <a:lnTo>
                      <a:pt x="2909482" y="260934"/>
                    </a:lnTo>
                    <a:lnTo>
                      <a:pt x="2864416" y="243358"/>
                    </a:lnTo>
                    <a:lnTo>
                      <a:pt x="2848642" y="236148"/>
                    </a:lnTo>
                    <a:lnTo>
                      <a:pt x="2813942" y="219473"/>
                    </a:lnTo>
                    <a:lnTo>
                      <a:pt x="2797717" y="210911"/>
                    </a:lnTo>
                    <a:lnTo>
                      <a:pt x="2763917" y="192884"/>
                    </a:lnTo>
                    <a:lnTo>
                      <a:pt x="2750398" y="185673"/>
                    </a:lnTo>
                    <a:lnTo>
                      <a:pt x="2713443" y="165844"/>
                    </a:lnTo>
                    <a:lnTo>
                      <a:pt x="2703980" y="160436"/>
                    </a:lnTo>
                    <a:lnTo>
                      <a:pt x="2663419" y="139255"/>
                    </a:lnTo>
                    <a:lnTo>
                      <a:pt x="2655307" y="135199"/>
                    </a:lnTo>
                    <a:lnTo>
                      <a:pt x="2612945" y="115821"/>
                    </a:lnTo>
                    <a:lnTo>
                      <a:pt x="2600777" y="110413"/>
                    </a:lnTo>
                    <a:lnTo>
                      <a:pt x="2562922" y="92837"/>
                    </a:lnTo>
                    <a:lnTo>
                      <a:pt x="2543093" y="85175"/>
                    </a:lnTo>
                    <a:lnTo>
                      <a:pt x="2512448" y="73458"/>
                    </a:lnTo>
                    <a:lnTo>
                      <a:pt x="2477296" y="59938"/>
                    </a:lnTo>
                    <a:lnTo>
                      <a:pt x="2462423" y="54530"/>
                    </a:lnTo>
                    <a:lnTo>
                      <a:pt x="2411949" y="36954"/>
                    </a:lnTo>
                    <a:lnTo>
                      <a:pt x="2406091" y="34701"/>
                    </a:lnTo>
                    <a:lnTo>
                      <a:pt x="2361926" y="21632"/>
                    </a:lnTo>
                    <a:lnTo>
                      <a:pt x="2318212" y="9915"/>
                    </a:lnTo>
                    <a:lnTo>
                      <a:pt x="2311451" y="8112"/>
                    </a:lnTo>
                    <a:lnTo>
                      <a:pt x="2261428" y="45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55973" y="9915"/>
                    </a:lnTo>
                    <a:lnTo>
                      <a:pt x="2110456" y="27490"/>
                    </a:lnTo>
                    <a:lnTo>
                      <a:pt x="2098288" y="34701"/>
                    </a:lnTo>
                    <a:lnTo>
                      <a:pt x="2060433" y="57685"/>
                    </a:lnTo>
                    <a:lnTo>
                      <a:pt x="2057278" y="59938"/>
                    </a:lnTo>
                    <a:lnTo>
                      <a:pt x="2024379" y="85175"/>
                    </a:lnTo>
                    <a:lnTo>
                      <a:pt x="2009957" y="95991"/>
                    </a:lnTo>
                    <a:lnTo>
                      <a:pt x="1995086" y="110413"/>
                    </a:lnTo>
                    <a:lnTo>
                      <a:pt x="1967596" y="135199"/>
                    </a:lnTo>
                    <a:lnTo>
                      <a:pt x="1959934" y="142410"/>
                    </a:lnTo>
                    <a:lnTo>
                      <a:pt x="1941457" y="160436"/>
                    </a:lnTo>
                    <a:lnTo>
                      <a:pt x="1915769" y="185673"/>
                    </a:lnTo>
                    <a:lnTo>
                      <a:pt x="1909460" y="191532"/>
                    </a:lnTo>
                    <a:lnTo>
                      <a:pt x="1890082" y="210911"/>
                    </a:lnTo>
                    <a:lnTo>
                      <a:pt x="1863492" y="236148"/>
                    </a:lnTo>
                    <a:lnTo>
                      <a:pt x="1859436" y="240204"/>
                    </a:lnTo>
                    <a:lnTo>
                      <a:pt x="1836002" y="260934"/>
                    </a:lnTo>
                    <a:lnTo>
                      <a:pt x="1808962" y="285721"/>
                    </a:lnTo>
                    <a:lnTo>
                      <a:pt x="1808511" y="286171"/>
                    </a:lnTo>
                    <a:lnTo>
                      <a:pt x="1776064" y="311408"/>
                    </a:lnTo>
                    <a:lnTo>
                      <a:pt x="1758939" y="325379"/>
                    </a:lnTo>
                    <a:lnTo>
                      <a:pt x="1741813" y="336645"/>
                    </a:lnTo>
                    <a:lnTo>
                      <a:pt x="1708465" y="357827"/>
                    </a:lnTo>
                    <a:lnTo>
                      <a:pt x="1701254" y="361432"/>
                    </a:lnTo>
                    <a:lnTo>
                      <a:pt x="1658440" y="385317"/>
                    </a:lnTo>
                    <a:lnTo>
                      <a:pt x="1655285" y="386669"/>
                    </a:lnTo>
                    <a:lnTo>
                      <a:pt x="1607966" y="407400"/>
                    </a:lnTo>
                    <a:lnTo>
                      <a:pt x="1596700" y="411906"/>
                    </a:lnTo>
                    <a:lnTo>
                      <a:pt x="1557942" y="427229"/>
                    </a:lnTo>
                    <a:lnTo>
                      <a:pt x="1533607" y="437144"/>
                    </a:lnTo>
                    <a:lnTo>
                      <a:pt x="1507468" y="447058"/>
                    </a:lnTo>
                    <a:lnTo>
                      <a:pt x="1472767" y="461930"/>
                    </a:lnTo>
                    <a:lnTo>
                      <a:pt x="1457445" y="468690"/>
                    </a:lnTo>
                    <a:lnTo>
                      <a:pt x="1418237" y="487167"/>
                    </a:lnTo>
                    <a:lnTo>
                      <a:pt x="1406971" y="492575"/>
                    </a:lnTo>
                    <a:lnTo>
                      <a:pt x="1365960" y="512404"/>
                    </a:lnTo>
                    <a:lnTo>
                      <a:pt x="1356946" y="516460"/>
                    </a:lnTo>
                    <a:lnTo>
                      <a:pt x="1314584" y="537641"/>
                    </a:lnTo>
                    <a:lnTo>
                      <a:pt x="1306472" y="541247"/>
                    </a:lnTo>
                    <a:lnTo>
                      <a:pt x="1260054" y="562428"/>
                    </a:lnTo>
                    <a:lnTo>
                      <a:pt x="1256448" y="564231"/>
                    </a:lnTo>
                    <a:lnTo>
                      <a:pt x="1205974" y="584510"/>
                    </a:lnTo>
                    <a:lnTo>
                      <a:pt x="1196510" y="587665"/>
                    </a:lnTo>
                    <a:lnTo>
                      <a:pt x="1155951" y="601185"/>
                    </a:lnTo>
                    <a:lnTo>
                      <a:pt x="1112237" y="612902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14893" y="638139"/>
                    </a:lnTo>
                    <a:lnTo>
                      <a:pt x="1004979" y="640843"/>
                    </a:lnTo>
                    <a:lnTo>
                      <a:pt x="954956" y="657067"/>
                    </a:lnTo>
                    <a:lnTo>
                      <a:pt x="939632" y="662926"/>
                    </a:lnTo>
                    <a:lnTo>
                      <a:pt x="904480" y="677798"/>
                    </a:lnTo>
                    <a:lnTo>
                      <a:pt x="885102" y="688163"/>
                    </a:lnTo>
                    <a:lnTo>
                      <a:pt x="854457" y="704387"/>
                    </a:lnTo>
                    <a:lnTo>
                      <a:pt x="839585" y="713400"/>
                    </a:lnTo>
                    <a:lnTo>
                      <a:pt x="803983" y="734130"/>
                    </a:lnTo>
                    <a:lnTo>
                      <a:pt x="797223" y="738637"/>
                    </a:lnTo>
                    <a:lnTo>
                      <a:pt x="757114" y="763424"/>
                    </a:lnTo>
                    <a:lnTo>
                      <a:pt x="753959" y="765677"/>
                    </a:lnTo>
                    <a:lnTo>
                      <a:pt x="714751" y="788661"/>
                    </a:lnTo>
                    <a:lnTo>
                      <a:pt x="703485" y="795421"/>
                    </a:lnTo>
                    <a:lnTo>
                      <a:pt x="664277" y="813898"/>
                    </a:lnTo>
                    <a:lnTo>
                      <a:pt x="653462" y="819306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954"/>
                    </a:lnTo>
                    <a:lnTo>
                      <a:pt x="496179" y="813898"/>
                    </a:lnTo>
                    <a:lnTo>
                      <a:pt x="456972" y="788661"/>
                    </a:lnTo>
                    <a:lnTo>
                      <a:pt x="452465" y="785506"/>
                    </a:lnTo>
                    <a:lnTo>
                      <a:pt x="429482" y="763424"/>
                    </a:lnTo>
                    <a:lnTo>
                      <a:pt x="402893" y="738637"/>
                    </a:lnTo>
                    <a:lnTo>
                      <a:pt x="401991" y="737736"/>
                    </a:lnTo>
                    <a:lnTo>
                      <a:pt x="383064" y="713400"/>
                    </a:lnTo>
                    <a:lnTo>
                      <a:pt x="362783" y="688163"/>
                    </a:lnTo>
                    <a:lnTo>
                      <a:pt x="351968" y="674643"/>
                    </a:lnTo>
                    <a:lnTo>
                      <a:pt x="343855" y="662926"/>
                    </a:lnTo>
                    <a:lnTo>
                      <a:pt x="325829" y="638139"/>
                    </a:lnTo>
                    <a:lnTo>
                      <a:pt x="308703" y="612902"/>
                    </a:lnTo>
                    <a:lnTo>
                      <a:pt x="301494" y="602987"/>
                    </a:lnTo>
                    <a:lnTo>
                      <a:pt x="291579" y="587665"/>
                    </a:lnTo>
                    <a:lnTo>
                      <a:pt x="275355" y="562428"/>
                    </a:lnTo>
                    <a:lnTo>
                      <a:pt x="258680" y="537641"/>
                    </a:lnTo>
                    <a:lnTo>
                      <a:pt x="251469" y="526375"/>
                    </a:lnTo>
                    <a:lnTo>
                      <a:pt x="242006" y="512404"/>
                    </a:lnTo>
                    <a:lnTo>
                      <a:pt x="225332" y="487167"/>
                    </a:lnTo>
                    <a:lnTo>
                      <a:pt x="208656" y="461930"/>
                    </a:lnTo>
                    <a:lnTo>
                      <a:pt x="200995" y="451114"/>
                    </a:lnTo>
                    <a:lnTo>
                      <a:pt x="190180" y="437144"/>
                    </a:lnTo>
                    <a:lnTo>
                      <a:pt x="171251" y="411906"/>
                    </a:lnTo>
                    <a:lnTo>
                      <a:pt x="152323" y="386669"/>
                    </a:lnTo>
                    <a:lnTo>
                      <a:pt x="150971" y="384866"/>
                    </a:lnTo>
                    <a:lnTo>
                      <a:pt x="128889" y="361432"/>
                    </a:lnTo>
                    <a:lnTo>
                      <a:pt x="105004" y="336645"/>
                    </a:lnTo>
                    <a:lnTo>
                      <a:pt x="100497" y="332139"/>
                    </a:lnTo>
                    <a:lnTo>
                      <a:pt x="70303" y="311408"/>
                    </a:lnTo>
                    <a:lnTo>
                      <a:pt x="50474" y="296987"/>
                    </a:lnTo>
                    <a:lnTo>
                      <a:pt x="13519" y="286171"/>
                    </a:lnTo>
                    <a:lnTo>
                      <a:pt x="0" y="282115"/>
                    </a:lnTo>
                    <a:lnTo>
                      <a:pt x="0" y="286171"/>
                    </a:lnTo>
                    <a:lnTo>
                      <a:pt x="0" y="311408"/>
                    </a:lnTo>
                    <a:lnTo>
                      <a:pt x="0" y="336645"/>
                    </a:lnTo>
                    <a:lnTo>
                      <a:pt x="0" y="361432"/>
                    </a:lnTo>
                    <a:lnTo>
                      <a:pt x="0" y="386669"/>
                    </a:lnTo>
                    <a:lnTo>
                      <a:pt x="0" y="411906"/>
                    </a:lnTo>
                    <a:lnTo>
                      <a:pt x="0" y="437144"/>
                    </a:lnTo>
                    <a:lnTo>
                      <a:pt x="0" y="461930"/>
                    </a:lnTo>
                    <a:lnTo>
                      <a:pt x="0" y="487167"/>
                    </a:lnTo>
                    <a:lnTo>
                      <a:pt x="0" y="512404"/>
                    </a:lnTo>
                    <a:lnTo>
                      <a:pt x="0" y="537641"/>
                    </a:lnTo>
                    <a:lnTo>
                      <a:pt x="0" y="562428"/>
                    </a:lnTo>
                    <a:lnTo>
                      <a:pt x="0" y="587665"/>
                    </a:lnTo>
                    <a:lnTo>
                      <a:pt x="0" y="603438"/>
                    </a:lnTo>
                    <a:lnTo>
                      <a:pt x="30645" y="612902"/>
                    </a:lnTo>
                    <a:lnTo>
                      <a:pt x="50474" y="619211"/>
                    </a:lnTo>
                    <a:lnTo>
                      <a:pt x="76612" y="638139"/>
                    </a:lnTo>
                    <a:lnTo>
                      <a:pt x="100497" y="654363"/>
                    </a:lnTo>
                    <a:lnTo>
                      <a:pt x="109060" y="662926"/>
                    </a:lnTo>
                    <a:lnTo>
                      <a:pt x="133396" y="688163"/>
                    </a:lnTo>
                    <a:lnTo>
                      <a:pt x="150971" y="707542"/>
                    </a:lnTo>
                    <a:lnTo>
                      <a:pt x="155028" y="713400"/>
                    </a:lnTo>
                    <a:lnTo>
                      <a:pt x="174406" y="738637"/>
                    </a:lnTo>
                    <a:lnTo>
                      <a:pt x="193334" y="763424"/>
                    </a:lnTo>
                    <a:lnTo>
                      <a:pt x="200995" y="773789"/>
                    </a:lnTo>
                    <a:lnTo>
                      <a:pt x="211361" y="788661"/>
                    </a:lnTo>
                    <a:lnTo>
                      <a:pt x="228036" y="813898"/>
                    </a:lnTo>
                    <a:lnTo>
                      <a:pt x="244710" y="839135"/>
                    </a:lnTo>
                    <a:lnTo>
                      <a:pt x="251469" y="848599"/>
                    </a:lnTo>
                    <a:lnTo>
                      <a:pt x="261835" y="863922"/>
                    </a:lnTo>
                    <a:lnTo>
                      <a:pt x="278058" y="889159"/>
                    </a:lnTo>
                    <a:lnTo>
                      <a:pt x="294283" y="914396"/>
                    </a:lnTo>
                    <a:lnTo>
                      <a:pt x="301494" y="925212"/>
                    </a:lnTo>
                    <a:lnTo>
                      <a:pt x="311408" y="939633"/>
                    </a:lnTo>
                    <a:lnTo>
                      <a:pt x="328533" y="964419"/>
                    </a:lnTo>
                    <a:lnTo>
                      <a:pt x="346560" y="989657"/>
                    </a:lnTo>
                    <a:lnTo>
                      <a:pt x="351968" y="997318"/>
                    </a:lnTo>
                    <a:lnTo>
                      <a:pt x="365938" y="1014894"/>
                    </a:lnTo>
                    <a:lnTo>
                      <a:pt x="385768" y="1040131"/>
                    </a:lnTo>
                    <a:lnTo>
                      <a:pt x="401991" y="1059509"/>
                    </a:lnTo>
                    <a:lnTo>
                      <a:pt x="407850" y="1064917"/>
                    </a:lnTo>
                    <a:lnTo>
                      <a:pt x="433988" y="1090155"/>
                    </a:lnTo>
                    <a:lnTo>
                      <a:pt x="452465" y="1107730"/>
                    </a:lnTo>
                    <a:lnTo>
                      <a:pt x="464183" y="1115392"/>
                    </a:lnTo>
                    <a:lnTo>
                      <a:pt x="502489" y="1139727"/>
                    </a:lnTo>
                    <a:lnTo>
                      <a:pt x="504742" y="1140629"/>
                    </a:lnTo>
                    <a:close/>
                  </a:path>
                </a:pathLst>
              </a:custGeom>
              <a:solidFill>
                <a:srgbClr val="FCD5B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4AE80841-024C-2C1A-8D07-9FA96A771847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1155050"/>
              </a:xfrm>
              <a:custGeom>
                <a:avLst/>
                <a:gdLst>
                  <a:gd name="connsiteX0" fmla="*/ 502489 w 7487769"/>
                  <a:gd name="connsiteY0" fmla="*/ 1140178 h 1155050"/>
                  <a:gd name="connsiteX1" fmla="*/ 552963 w 7487769"/>
                  <a:gd name="connsiteY1" fmla="*/ 1155050 h 1155050"/>
                  <a:gd name="connsiteX2" fmla="*/ 602986 w 7487769"/>
                  <a:gd name="connsiteY2" fmla="*/ 1155050 h 1155050"/>
                  <a:gd name="connsiteX3" fmla="*/ 653462 w 7487769"/>
                  <a:gd name="connsiteY3" fmla="*/ 1141530 h 1155050"/>
                  <a:gd name="connsiteX4" fmla="*/ 664277 w 7487769"/>
                  <a:gd name="connsiteY4" fmla="*/ 1136122 h 1155050"/>
                  <a:gd name="connsiteX5" fmla="*/ 703485 w 7487769"/>
                  <a:gd name="connsiteY5" fmla="*/ 1117645 h 1155050"/>
                  <a:gd name="connsiteX6" fmla="*/ 714751 w 7487769"/>
                  <a:gd name="connsiteY6" fmla="*/ 1110885 h 1155050"/>
                  <a:gd name="connsiteX7" fmla="*/ 753959 w 7487769"/>
                  <a:gd name="connsiteY7" fmla="*/ 1087901 h 1155050"/>
                  <a:gd name="connsiteX8" fmla="*/ 757114 w 7487769"/>
                  <a:gd name="connsiteY8" fmla="*/ 1085648 h 1155050"/>
                  <a:gd name="connsiteX9" fmla="*/ 797223 w 7487769"/>
                  <a:gd name="connsiteY9" fmla="*/ 1060862 h 1155050"/>
                  <a:gd name="connsiteX10" fmla="*/ 803983 w 7487769"/>
                  <a:gd name="connsiteY10" fmla="*/ 1056355 h 1155050"/>
                  <a:gd name="connsiteX11" fmla="*/ 839585 w 7487769"/>
                  <a:gd name="connsiteY11" fmla="*/ 1035624 h 1155050"/>
                  <a:gd name="connsiteX12" fmla="*/ 854457 w 7487769"/>
                  <a:gd name="connsiteY12" fmla="*/ 1026611 h 1155050"/>
                  <a:gd name="connsiteX13" fmla="*/ 885102 w 7487769"/>
                  <a:gd name="connsiteY13" fmla="*/ 1010387 h 1155050"/>
                  <a:gd name="connsiteX14" fmla="*/ 904480 w 7487769"/>
                  <a:gd name="connsiteY14" fmla="*/ 1000022 h 1155050"/>
                  <a:gd name="connsiteX15" fmla="*/ 939632 w 7487769"/>
                  <a:gd name="connsiteY15" fmla="*/ 985150 h 1155050"/>
                  <a:gd name="connsiteX16" fmla="*/ 954956 w 7487769"/>
                  <a:gd name="connsiteY16" fmla="*/ 979291 h 1155050"/>
                  <a:gd name="connsiteX17" fmla="*/ 1004979 w 7487769"/>
                  <a:gd name="connsiteY17" fmla="*/ 963067 h 1155050"/>
                  <a:gd name="connsiteX18" fmla="*/ 1014893 w 7487769"/>
                  <a:gd name="connsiteY18" fmla="*/ 960364 h 1155050"/>
                  <a:gd name="connsiteX19" fmla="*/ 1055453 w 7487769"/>
                  <a:gd name="connsiteY19" fmla="*/ 949097 h 1155050"/>
                  <a:gd name="connsiteX20" fmla="*/ 1105477 w 7487769"/>
                  <a:gd name="connsiteY20" fmla="*/ 936929 h 1155050"/>
                  <a:gd name="connsiteX21" fmla="*/ 1112237 w 7487769"/>
                  <a:gd name="connsiteY21" fmla="*/ 935126 h 1155050"/>
                  <a:gd name="connsiteX22" fmla="*/ 1155951 w 7487769"/>
                  <a:gd name="connsiteY22" fmla="*/ 923409 h 1155050"/>
                  <a:gd name="connsiteX23" fmla="*/ 1196510 w 7487769"/>
                  <a:gd name="connsiteY23" fmla="*/ 909889 h 1155050"/>
                  <a:gd name="connsiteX24" fmla="*/ 1205974 w 7487769"/>
                  <a:gd name="connsiteY24" fmla="*/ 906735 h 1155050"/>
                  <a:gd name="connsiteX25" fmla="*/ 1256448 w 7487769"/>
                  <a:gd name="connsiteY25" fmla="*/ 886455 h 1155050"/>
                  <a:gd name="connsiteX26" fmla="*/ 1260054 w 7487769"/>
                  <a:gd name="connsiteY26" fmla="*/ 884652 h 1155050"/>
                  <a:gd name="connsiteX27" fmla="*/ 1306472 w 7487769"/>
                  <a:gd name="connsiteY27" fmla="*/ 863471 h 1155050"/>
                  <a:gd name="connsiteX28" fmla="*/ 1314584 w 7487769"/>
                  <a:gd name="connsiteY28" fmla="*/ 859866 h 1155050"/>
                  <a:gd name="connsiteX29" fmla="*/ 1356946 w 7487769"/>
                  <a:gd name="connsiteY29" fmla="*/ 838684 h 1155050"/>
                  <a:gd name="connsiteX30" fmla="*/ 1365960 w 7487769"/>
                  <a:gd name="connsiteY30" fmla="*/ 834628 h 1155050"/>
                  <a:gd name="connsiteX31" fmla="*/ 1406971 w 7487769"/>
                  <a:gd name="connsiteY31" fmla="*/ 814799 h 1155050"/>
                  <a:gd name="connsiteX32" fmla="*/ 1418237 w 7487769"/>
                  <a:gd name="connsiteY32" fmla="*/ 809391 h 1155050"/>
                  <a:gd name="connsiteX33" fmla="*/ 1457445 w 7487769"/>
                  <a:gd name="connsiteY33" fmla="*/ 790914 h 1155050"/>
                  <a:gd name="connsiteX34" fmla="*/ 1472767 w 7487769"/>
                  <a:gd name="connsiteY34" fmla="*/ 784154 h 1155050"/>
                  <a:gd name="connsiteX35" fmla="*/ 1507468 w 7487769"/>
                  <a:gd name="connsiteY35" fmla="*/ 769282 h 1155050"/>
                  <a:gd name="connsiteX36" fmla="*/ 1533607 w 7487769"/>
                  <a:gd name="connsiteY36" fmla="*/ 759368 h 1155050"/>
                  <a:gd name="connsiteX37" fmla="*/ 1557942 w 7487769"/>
                  <a:gd name="connsiteY37" fmla="*/ 749453 h 1155050"/>
                  <a:gd name="connsiteX38" fmla="*/ 1596700 w 7487769"/>
                  <a:gd name="connsiteY38" fmla="*/ 734131 h 1155050"/>
                  <a:gd name="connsiteX39" fmla="*/ 1607966 w 7487769"/>
                  <a:gd name="connsiteY39" fmla="*/ 729624 h 1155050"/>
                  <a:gd name="connsiteX40" fmla="*/ 1655285 w 7487769"/>
                  <a:gd name="connsiteY40" fmla="*/ 708893 h 1155050"/>
                  <a:gd name="connsiteX41" fmla="*/ 1658440 w 7487769"/>
                  <a:gd name="connsiteY41" fmla="*/ 707541 h 1155050"/>
                  <a:gd name="connsiteX42" fmla="*/ 1701254 w 7487769"/>
                  <a:gd name="connsiteY42" fmla="*/ 683656 h 1155050"/>
                  <a:gd name="connsiteX43" fmla="*/ 1708465 w 7487769"/>
                  <a:gd name="connsiteY43" fmla="*/ 680051 h 1155050"/>
                  <a:gd name="connsiteX44" fmla="*/ 1741813 w 7487769"/>
                  <a:gd name="connsiteY44" fmla="*/ 658870 h 1155050"/>
                  <a:gd name="connsiteX45" fmla="*/ 1758939 w 7487769"/>
                  <a:gd name="connsiteY45" fmla="*/ 647603 h 1155050"/>
                  <a:gd name="connsiteX46" fmla="*/ 1776064 w 7487769"/>
                  <a:gd name="connsiteY46" fmla="*/ 633633 h 1155050"/>
                  <a:gd name="connsiteX47" fmla="*/ 1808511 w 7487769"/>
                  <a:gd name="connsiteY47" fmla="*/ 608395 h 1155050"/>
                  <a:gd name="connsiteX48" fmla="*/ 1808962 w 7487769"/>
                  <a:gd name="connsiteY48" fmla="*/ 607945 h 1155050"/>
                  <a:gd name="connsiteX49" fmla="*/ 1836002 w 7487769"/>
                  <a:gd name="connsiteY49" fmla="*/ 583158 h 1155050"/>
                  <a:gd name="connsiteX50" fmla="*/ 1859436 w 7487769"/>
                  <a:gd name="connsiteY50" fmla="*/ 562428 h 1155050"/>
                  <a:gd name="connsiteX51" fmla="*/ 1863492 w 7487769"/>
                  <a:gd name="connsiteY51" fmla="*/ 558372 h 1155050"/>
                  <a:gd name="connsiteX52" fmla="*/ 1890082 w 7487769"/>
                  <a:gd name="connsiteY52" fmla="*/ 533135 h 1155050"/>
                  <a:gd name="connsiteX53" fmla="*/ 1909460 w 7487769"/>
                  <a:gd name="connsiteY53" fmla="*/ 513756 h 1155050"/>
                  <a:gd name="connsiteX54" fmla="*/ 1915769 w 7487769"/>
                  <a:gd name="connsiteY54" fmla="*/ 507898 h 1155050"/>
                  <a:gd name="connsiteX55" fmla="*/ 1941457 w 7487769"/>
                  <a:gd name="connsiteY55" fmla="*/ 482660 h 1155050"/>
                  <a:gd name="connsiteX56" fmla="*/ 1959934 w 7487769"/>
                  <a:gd name="connsiteY56" fmla="*/ 464634 h 1155050"/>
                  <a:gd name="connsiteX57" fmla="*/ 1967596 w 7487769"/>
                  <a:gd name="connsiteY57" fmla="*/ 457423 h 1155050"/>
                  <a:gd name="connsiteX58" fmla="*/ 1995086 w 7487769"/>
                  <a:gd name="connsiteY58" fmla="*/ 432637 h 1155050"/>
                  <a:gd name="connsiteX59" fmla="*/ 2009957 w 7487769"/>
                  <a:gd name="connsiteY59" fmla="*/ 418216 h 1155050"/>
                  <a:gd name="connsiteX60" fmla="*/ 2024379 w 7487769"/>
                  <a:gd name="connsiteY60" fmla="*/ 407400 h 1155050"/>
                  <a:gd name="connsiteX61" fmla="*/ 2057278 w 7487769"/>
                  <a:gd name="connsiteY61" fmla="*/ 382162 h 1155050"/>
                  <a:gd name="connsiteX62" fmla="*/ 2060433 w 7487769"/>
                  <a:gd name="connsiteY62" fmla="*/ 379909 h 1155050"/>
                  <a:gd name="connsiteX63" fmla="*/ 2098288 w 7487769"/>
                  <a:gd name="connsiteY63" fmla="*/ 356925 h 1155050"/>
                  <a:gd name="connsiteX64" fmla="*/ 2110456 w 7487769"/>
                  <a:gd name="connsiteY64" fmla="*/ 349715 h 1155050"/>
                  <a:gd name="connsiteX65" fmla="*/ 2155973 w 7487769"/>
                  <a:gd name="connsiteY65" fmla="*/ 332139 h 1155050"/>
                  <a:gd name="connsiteX66" fmla="*/ 2160930 w 7487769"/>
                  <a:gd name="connsiteY66" fmla="*/ 330336 h 1155050"/>
                  <a:gd name="connsiteX67" fmla="*/ 2210954 w 7487769"/>
                  <a:gd name="connsiteY67" fmla="*/ 322224 h 1155050"/>
                  <a:gd name="connsiteX68" fmla="*/ 2261428 w 7487769"/>
                  <a:gd name="connsiteY68" fmla="*/ 322675 h 1155050"/>
                  <a:gd name="connsiteX69" fmla="*/ 2311451 w 7487769"/>
                  <a:gd name="connsiteY69" fmla="*/ 330336 h 1155050"/>
                  <a:gd name="connsiteX70" fmla="*/ 2318212 w 7487769"/>
                  <a:gd name="connsiteY70" fmla="*/ 332139 h 1155050"/>
                  <a:gd name="connsiteX71" fmla="*/ 2361926 w 7487769"/>
                  <a:gd name="connsiteY71" fmla="*/ 343856 h 1155050"/>
                  <a:gd name="connsiteX72" fmla="*/ 2406091 w 7487769"/>
                  <a:gd name="connsiteY72" fmla="*/ 356925 h 1155050"/>
                  <a:gd name="connsiteX73" fmla="*/ 2411949 w 7487769"/>
                  <a:gd name="connsiteY73" fmla="*/ 359179 h 1155050"/>
                  <a:gd name="connsiteX74" fmla="*/ 2462423 w 7487769"/>
                  <a:gd name="connsiteY74" fmla="*/ 376755 h 1155050"/>
                  <a:gd name="connsiteX75" fmla="*/ 2477296 w 7487769"/>
                  <a:gd name="connsiteY75" fmla="*/ 382162 h 1155050"/>
                  <a:gd name="connsiteX76" fmla="*/ 2512448 w 7487769"/>
                  <a:gd name="connsiteY76" fmla="*/ 395682 h 1155050"/>
                  <a:gd name="connsiteX77" fmla="*/ 2543093 w 7487769"/>
                  <a:gd name="connsiteY77" fmla="*/ 407400 h 1155050"/>
                  <a:gd name="connsiteX78" fmla="*/ 2562922 w 7487769"/>
                  <a:gd name="connsiteY78" fmla="*/ 415061 h 1155050"/>
                  <a:gd name="connsiteX79" fmla="*/ 2600777 w 7487769"/>
                  <a:gd name="connsiteY79" fmla="*/ 432637 h 1155050"/>
                  <a:gd name="connsiteX80" fmla="*/ 2612945 w 7487769"/>
                  <a:gd name="connsiteY80" fmla="*/ 438045 h 1155050"/>
                  <a:gd name="connsiteX81" fmla="*/ 2655307 w 7487769"/>
                  <a:gd name="connsiteY81" fmla="*/ 457423 h 1155050"/>
                  <a:gd name="connsiteX82" fmla="*/ 2663419 w 7487769"/>
                  <a:gd name="connsiteY82" fmla="*/ 461479 h 1155050"/>
                  <a:gd name="connsiteX83" fmla="*/ 2703980 w 7487769"/>
                  <a:gd name="connsiteY83" fmla="*/ 482660 h 1155050"/>
                  <a:gd name="connsiteX84" fmla="*/ 2713443 w 7487769"/>
                  <a:gd name="connsiteY84" fmla="*/ 488068 h 1155050"/>
                  <a:gd name="connsiteX85" fmla="*/ 2750398 w 7487769"/>
                  <a:gd name="connsiteY85" fmla="*/ 507898 h 1155050"/>
                  <a:gd name="connsiteX86" fmla="*/ 2763917 w 7487769"/>
                  <a:gd name="connsiteY86" fmla="*/ 515108 h 1155050"/>
                  <a:gd name="connsiteX87" fmla="*/ 2797717 w 7487769"/>
                  <a:gd name="connsiteY87" fmla="*/ 533135 h 1155050"/>
                  <a:gd name="connsiteX88" fmla="*/ 2813942 w 7487769"/>
                  <a:gd name="connsiteY88" fmla="*/ 541697 h 1155050"/>
                  <a:gd name="connsiteX89" fmla="*/ 2848642 w 7487769"/>
                  <a:gd name="connsiteY89" fmla="*/ 558372 h 1155050"/>
                  <a:gd name="connsiteX90" fmla="*/ 2864416 w 7487769"/>
                  <a:gd name="connsiteY90" fmla="*/ 565582 h 1155050"/>
                  <a:gd name="connsiteX91" fmla="*/ 2909482 w 7487769"/>
                  <a:gd name="connsiteY91" fmla="*/ 583158 h 1155050"/>
                  <a:gd name="connsiteX92" fmla="*/ 2914439 w 7487769"/>
                  <a:gd name="connsiteY92" fmla="*/ 585412 h 1155050"/>
                  <a:gd name="connsiteX93" fmla="*/ 2964913 w 7487769"/>
                  <a:gd name="connsiteY93" fmla="*/ 599382 h 1155050"/>
                  <a:gd name="connsiteX94" fmla="*/ 3014937 w 7487769"/>
                  <a:gd name="connsiteY94" fmla="*/ 606593 h 1155050"/>
                  <a:gd name="connsiteX95" fmla="*/ 3065411 w 7487769"/>
                  <a:gd name="connsiteY95" fmla="*/ 606593 h 1155050"/>
                  <a:gd name="connsiteX96" fmla="*/ 3115885 w 7487769"/>
                  <a:gd name="connsiteY96" fmla="*/ 600734 h 1155050"/>
                  <a:gd name="connsiteX97" fmla="*/ 3165909 w 7487769"/>
                  <a:gd name="connsiteY97" fmla="*/ 588116 h 1155050"/>
                  <a:gd name="connsiteX98" fmla="*/ 3182584 w 7487769"/>
                  <a:gd name="connsiteY98" fmla="*/ 583158 h 1155050"/>
                  <a:gd name="connsiteX99" fmla="*/ 3216384 w 7487769"/>
                  <a:gd name="connsiteY99" fmla="*/ 573244 h 1155050"/>
                  <a:gd name="connsiteX100" fmla="*/ 3257844 w 7487769"/>
                  <a:gd name="connsiteY100" fmla="*/ 558372 h 1155050"/>
                  <a:gd name="connsiteX101" fmla="*/ 3266407 w 7487769"/>
                  <a:gd name="connsiteY101" fmla="*/ 555217 h 1155050"/>
                  <a:gd name="connsiteX102" fmla="*/ 3316881 w 7487769"/>
                  <a:gd name="connsiteY102" fmla="*/ 537641 h 1155050"/>
                  <a:gd name="connsiteX103" fmla="*/ 3332204 w 7487769"/>
                  <a:gd name="connsiteY103" fmla="*/ 533135 h 1155050"/>
                  <a:gd name="connsiteX104" fmla="*/ 3366905 w 7487769"/>
                  <a:gd name="connsiteY104" fmla="*/ 522319 h 1155050"/>
                  <a:gd name="connsiteX105" fmla="*/ 3417379 w 7487769"/>
                  <a:gd name="connsiteY105" fmla="*/ 510151 h 1155050"/>
                  <a:gd name="connsiteX106" fmla="*/ 3438109 w 7487769"/>
                  <a:gd name="connsiteY106" fmla="*/ 507898 h 1155050"/>
                  <a:gd name="connsiteX107" fmla="*/ 3467403 w 7487769"/>
                  <a:gd name="connsiteY107" fmla="*/ 505194 h 1155050"/>
                  <a:gd name="connsiteX108" fmla="*/ 3517877 w 7487769"/>
                  <a:gd name="connsiteY108" fmla="*/ 506546 h 1155050"/>
                  <a:gd name="connsiteX109" fmla="*/ 3525088 w 7487769"/>
                  <a:gd name="connsiteY109" fmla="*/ 507898 h 1155050"/>
                  <a:gd name="connsiteX110" fmla="*/ 3567900 w 7487769"/>
                  <a:gd name="connsiteY110" fmla="*/ 516460 h 1155050"/>
                  <a:gd name="connsiteX111" fmla="*/ 3618374 w 7487769"/>
                  <a:gd name="connsiteY111" fmla="*/ 532233 h 1155050"/>
                  <a:gd name="connsiteX112" fmla="*/ 3620177 w 7487769"/>
                  <a:gd name="connsiteY112" fmla="*/ 533135 h 1155050"/>
                  <a:gd name="connsiteX113" fmla="*/ 3668399 w 7487769"/>
                  <a:gd name="connsiteY113" fmla="*/ 555217 h 1155050"/>
                  <a:gd name="connsiteX114" fmla="*/ 3673806 w 7487769"/>
                  <a:gd name="connsiteY114" fmla="*/ 558372 h 1155050"/>
                  <a:gd name="connsiteX115" fmla="*/ 3718873 w 7487769"/>
                  <a:gd name="connsiteY115" fmla="*/ 580905 h 1155050"/>
                  <a:gd name="connsiteX116" fmla="*/ 3722929 w 7487769"/>
                  <a:gd name="connsiteY116" fmla="*/ 583158 h 1155050"/>
                  <a:gd name="connsiteX117" fmla="*/ 3768896 w 7487769"/>
                  <a:gd name="connsiteY117" fmla="*/ 607044 h 1155050"/>
                  <a:gd name="connsiteX118" fmla="*/ 3771150 w 7487769"/>
                  <a:gd name="connsiteY118" fmla="*/ 608395 h 1155050"/>
                  <a:gd name="connsiteX119" fmla="*/ 3819371 w 7487769"/>
                  <a:gd name="connsiteY119" fmla="*/ 630478 h 1155050"/>
                  <a:gd name="connsiteX120" fmla="*/ 3826582 w 7487769"/>
                  <a:gd name="connsiteY120" fmla="*/ 633633 h 1155050"/>
                  <a:gd name="connsiteX121" fmla="*/ 3869394 w 7487769"/>
                  <a:gd name="connsiteY121" fmla="*/ 650307 h 1155050"/>
                  <a:gd name="connsiteX122" fmla="*/ 3899138 w 7487769"/>
                  <a:gd name="connsiteY122" fmla="*/ 658870 h 1155050"/>
                  <a:gd name="connsiteX123" fmla="*/ 3919868 w 7487769"/>
                  <a:gd name="connsiteY123" fmla="*/ 665179 h 1155050"/>
                  <a:gd name="connsiteX124" fmla="*/ 3969893 w 7487769"/>
                  <a:gd name="connsiteY124" fmla="*/ 675544 h 1155050"/>
                  <a:gd name="connsiteX125" fmla="*/ 4020367 w 7487769"/>
                  <a:gd name="connsiteY125" fmla="*/ 682304 h 1155050"/>
                  <a:gd name="connsiteX126" fmla="*/ 4037041 w 7487769"/>
                  <a:gd name="connsiteY126" fmla="*/ 683656 h 1155050"/>
                  <a:gd name="connsiteX127" fmla="*/ 4070390 w 7487769"/>
                  <a:gd name="connsiteY127" fmla="*/ 686811 h 1155050"/>
                  <a:gd name="connsiteX128" fmla="*/ 4120865 w 7487769"/>
                  <a:gd name="connsiteY128" fmla="*/ 691768 h 1155050"/>
                  <a:gd name="connsiteX129" fmla="*/ 4170888 w 7487769"/>
                  <a:gd name="connsiteY129" fmla="*/ 698979 h 1155050"/>
                  <a:gd name="connsiteX130" fmla="*/ 4221362 w 7487769"/>
                  <a:gd name="connsiteY130" fmla="*/ 707992 h 1155050"/>
                  <a:gd name="connsiteX131" fmla="*/ 4224968 w 7487769"/>
                  <a:gd name="connsiteY131" fmla="*/ 708893 h 1155050"/>
                  <a:gd name="connsiteX132" fmla="*/ 4271387 w 7487769"/>
                  <a:gd name="connsiteY132" fmla="*/ 719709 h 1155050"/>
                  <a:gd name="connsiteX133" fmla="*/ 4321861 w 7487769"/>
                  <a:gd name="connsiteY133" fmla="*/ 731877 h 1155050"/>
                  <a:gd name="connsiteX134" fmla="*/ 4330423 w 7487769"/>
                  <a:gd name="connsiteY134" fmla="*/ 734131 h 1155050"/>
                  <a:gd name="connsiteX135" fmla="*/ 4371884 w 7487769"/>
                  <a:gd name="connsiteY135" fmla="*/ 744946 h 1155050"/>
                  <a:gd name="connsiteX136" fmla="*/ 4422358 w 7487769"/>
                  <a:gd name="connsiteY136" fmla="*/ 756213 h 1155050"/>
                  <a:gd name="connsiteX137" fmla="*/ 4435427 w 7487769"/>
                  <a:gd name="connsiteY137" fmla="*/ 759368 h 1155050"/>
                  <a:gd name="connsiteX138" fmla="*/ 4472382 w 7487769"/>
                  <a:gd name="connsiteY138" fmla="*/ 767480 h 1155050"/>
                  <a:gd name="connsiteX139" fmla="*/ 4522856 w 7487769"/>
                  <a:gd name="connsiteY139" fmla="*/ 777394 h 1155050"/>
                  <a:gd name="connsiteX140" fmla="*/ 4566570 w 7487769"/>
                  <a:gd name="connsiteY140" fmla="*/ 784154 h 1155050"/>
                  <a:gd name="connsiteX141" fmla="*/ 4572880 w 7487769"/>
                  <a:gd name="connsiteY141" fmla="*/ 785506 h 1155050"/>
                  <a:gd name="connsiteX142" fmla="*/ 4623354 w 7487769"/>
                  <a:gd name="connsiteY142" fmla="*/ 793168 h 1155050"/>
                  <a:gd name="connsiteX143" fmla="*/ 4673377 w 7487769"/>
                  <a:gd name="connsiteY143" fmla="*/ 799026 h 1155050"/>
                  <a:gd name="connsiteX144" fmla="*/ 4723851 w 7487769"/>
                  <a:gd name="connsiteY144" fmla="*/ 801279 h 1155050"/>
                  <a:gd name="connsiteX145" fmla="*/ 4773876 w 7487769"/>
                  <a:gd name="connsiteY145" fmla="*/ 799026 h 1155050"/>
                  <a:gd name="connsiteX146" fmla="*/ 4824350 w 7487769"/>
                  <a:gd name="connsiteY146" fmla="*/ 788210 h 1155050"/>
                  <a:gd name="connsiteX147" fmla="*/ 4833364 w 7487769"/>
                  <a:gd name="connsiteY147" fmla="*/ 784154 h 1155050"/>
                  <a:gd name="connsiteX148" fmla="*/ 4874374 w 7487769"/>
                  <a:gd name="connsiteY148" fmla="*/ 767029 h 1155050"/>
                  <a:gd name="connsiteX149" fmla="*/ 4887442 w 7487769"/>
                  <a:gd name="connsiteY149" fmla="*/ 759368 h 1155050"/>
                  <a:gd name="connsiteX150" fmla="*/ 4924848 w 7487769"/>
                  <a:gd name="connsiteY150" fmla="*/ 734581 h 1155050"/>
                  <a:gd name="connsiteX151" fmla="*/ 4925298 w 7487769"/>
                  <a:gd name="connsiteY151" fmla="*/ 734131 h 1155050"/>
                  <a:gd name="connsiteX152" fmla="*/ 4955042 w 7487769"/>
                  <a:gd name="connsiteY152" fmla="*/ 708893 h 1155050"/>
                  <a:gd name="connsiteX153" fmla="*/ 4974871 w 7487769"/>
                  <a:gd name="connsiteY153" fmla="*/ 691318 h 1155050"/>
                  <a:gd name="connsiteX154" fmla="*/ 4982533 w 7487769"/>
                  <a:gd name="connsiteY154" fmla="*/ 683656 h 1155050"/>
                  <a:gd name="connsiteX155" fmla="*/ 5006418 w 7487769"/>
                  <a:gd name="connsiteY155" fmla="*/ 658870 h 1155050"/>
                  <a:gd name="connsiteX156" fmla="*/ 5025345 w 7487769"/>
                  <a:gd name="connsiteY156" fmla="*/ 639041 h 1155050"/>
                  <a:gd name="connsiteX157" fmla="*/ 5029852 w 7487769"/>
                  <a:gd name="connsiteY157" fmla="*/ 633633 h 1155050"/>
                  <a:gd name="connsiteX158" fmla="*/ 5051934 w 7487769"/>
                  <a:gd name="connsiteY158" fmla="*/ 608395 h 1155050"/>
                  <a:gd name="connsiteX159" fmla="*/ 5074018 w 7487769"/>
                  <a:gd name="connsiteY159" fmla="*/ 583158 h 1155050"/>
                  <a:gd name="connsiteX160" fmla="*/ 5075370 w 7487769"/>
                  <a:gd name="connsiteY160" fmla="*/ 581356 h 1155050"/>
                  <a:gd name="connsiteX161" fmla="*/ 5095649 w 7487769"/>
                  <a:gd name="connsiteY161" fmla="*/ 558372 h 1155050"/>
                  <a:gd name="connsiteX162" fmla="*/ 5117732 w 7487769"/>
                  <a:gd name="connsiteY162" fmla="*/ 533135 h 1155050"/>
                  <a:gd name="connsiteX163" fmla="*/ 5125844 w 7487769"/>
                  <a:gd name="connsiteY163" fmla="*/ 523671 h 1155050"/>
                  <a:gd name="connsiteX164" fmla="*/ 5140265 w 7487769"/>
                  <a:gd name="connsiteY164" fmla="*/ 507898 h 1155050"/>
                  <a:gd name="connsiteX165" fmla="*/ 5164150 w 7487769"/>
                  <a:gd name="connsiteY165" fmla="*/ 482660 h 1155050"/>
                  <a:gd name="connsiteX166" fmla="*/ 5175867 w 7487769"/>
                  <a:gd name="connsiteY166" fmla="*/ 470042 h 1155050"/>
                  <a:gd name="connsiteX167" fmla="*/ 5189838 w 7487769"/>
                  <a:gd name="connsiteY167" fmla="*/ 457423 h 1155050"/>
                  <a:gd name="connsiteX168" fmla="*/ 5218680 w 7487769"/>
                  <a:gd name="connsiteY168" fmla="*/ 432637 h 1155050"/>
                  <a:gd name="connsiteX169" fmla="*/ 5226342 w 7487769"/>
                  <a:gd name="connsiteY169" fmla="*/ 425426 h 1155050"/>
                  <a:gd name="connsiteX170" fmla="*/ 5252931 w 7487769"/>
                  <a:gd name="connsiteY170" fmla="*/ 407400 h 1155050"/>
                  <a:gd name="connsiteX171" fmla="*/ 5276365 w 7487769"/>
                  <a:gd name="connsiteY171" fmla="*/ 392077 h 1155050"/>
                  <a:gd name="connsiteX172" fmla="*/ 5301602 w 7487769"/>
                  <a:gd name="connsiteY172" fmla="*/ 382162 h 1155050"/>
                  <a:gd name="connsiteX173" fmla="*/ 5326839 w 7487769"/>
                  <a:gd name="connsiteY173" fmla="*/ 372699 h 1155050"/>
                  <a:gd name="connsiteX174" fmla="*/ 5376863 w 7487769"/>
                  <a:gd name="connsiteY174" fmla="*/ 367741 h 1155050"/>
                  <a:gd name="connsiteX175" fmla="*/ 5427337 w 7487769"/>
                  <a:gd name="connsiteY175" fmla="*/ 376304 h 1155050"/>
                  <a:gd name="connsiteX176" fmla="*/ 5442660 w 7487769"/>
                  <a:gd name="connsiteY176" fmla="*/ 382162 h 1155050"/>
                  <a:gd name="connsiteX177" fmla="*/ 5477360 w 7487769"/>
                  <a:gd name="connsiteY177" fmla="*/ 396133 h 1155050"/>
                  <a:gd name="connsiteX178" fmla="*/ 5496740 w 7487769"/>
                  <a:gd name="connsiteY178" fmla="*/ 407400 h 1155050"/>
                  <a:gd name="connsiteX179" fmla="*/ 5527836 w 7487769"/>
                  <a:gd name="connsiteY179" fmla="*/ 425877 h 1155050"/>
                  <a:gd name="connsiteX180" fmla="*/ 5536397 w 7487769"/>
                  <a:gd name="connsiteY180" fmla="*/ 432637 h 1155050"/>
                  <a:gd name="connsiteX181" fmla="*/ 5569747 w 7487769"/>
                  <a:gd name="connsiteY181" fmla="*/ 457423 h 1155050"/>
                  <a:gd name="connsiteX182" fmla="*/ 5577859 w 7487769"/>
                  <a:gd name="connsiteY182" fmla="*/ 463733 h 1155050"/>
                  <a:gd name="connsiteX183" fmla="*/ 5600392 w 7487769"/>
                  <a:gd name="connsiteY183" fmla="*/ 482660 h 1155050"/>
                  <a:gd name="connsiteX184" fmla="*/ 5628333 w 7487769"/>
                  <a:gd name="connsiteY184" fmla="*/ 506546 h 1155050"/>
                  <a:gd name="connsiteX185" fmla="*/ 5629685 w 7487769"/>
                  <a:gd name="connsiteY185" fmla="*/ 507898 h 1155050"/>
                  <a:gd name="connsiteX186" fmla="*/ 5658077 w 7487769"/>
                  <a:gd name="connsiteY186" fmla="*/ 533135 h 1155050"/>
                  <a:gd name="connsiteX187" fmla="*/ 5678357 w 7487769"/>
                  <a:gd name="connsiteY187" fmla="*/ 551612 h 1155050"/>
                  <a:gd name="connsiteX188" fmla="*/ 5685568 w 7487769"/>
                  <a:gd name="connsiteY188" fmla="*/ 558372 h 1155050"/>
                  <a:gd name="connsiteX189" fmla="*/ 5713509 w 7487769"/>
                  <a:gd name="connsiteY189" fmla="*/ 583158 h 1155050"/>
                  <a:gd name="connsiteX190" fmla="*/ 5728831 w 7487769"/>
                  <a:gd name="connsiteY190" fmla="*/ 597129 h 1155050"/>
                  <a:gd name="connsiteX191" fmla="*/ 5741901 w 7487769"/>
                  <a:gd name="connsiteY191" fmla="*/ 608395 h 1155050"/>
                  <a:gd name="connsiteX192" fmla="*/ 5772095 w 7487769"/>
                  <a:gd name="connsiteY192" fmla="*/ 633633 h 1155050"/>
                  <a:gd name="connsiteX193" fmla="*/ 5778854 w 7487769"/>
                  <a:gd name="connsiteY193" fmla="*/ 639942 h 1155050"/>
                  <a:gd name="connsiteX194" fmla="*/ 5802290 w 7487769"/>
                  <a:gd name="connsiteY194" fmla="*/ 658870 h 1155050"/>
                  <a:gd name="connsiteX195" fmla="*/ 5829328 w 7487769"/>
                  <a:gd name="connsiteY195" fmla="*/ 678699 h 1155050"/>
                  <a:gd name="connsiteX196" fmla="*/ 5836990 w 7487769"/>
                  <a:gd name="connsiteY196" fmla="*/ 683656 h 1155050"/>
                  <a:gd name="connsiteX197" fmla="*/ 5875747 w 7487769"/>
                  <a:gd name="connsiteY197" fmla="*/ 708893 h 1155050"/>
                  <a:gd name="connsiteX198" fmla="*/ 5879353 w 7487769"/>
                  <a:gd name="connsiteY198" fmla="*/ 711147 h 1155050"/>
                  <a:gd name="connsiteX199" fmla="*/ 5926222 w 7487769"/>
                  <a:gd name="connsiteY199" fmla="*/ 734131 h 1155050"/>
                  <a:gd name="connsiteX200" fmla="*/ 5929827 w 7487769"/>
                  <a:gd name="connsiteY200" fmla="*/ 735933 h 1155050"/>
                  <a:gd name="connsiteX201" fmla="*/ 5979851 w 7487769"/>
                  <a:gd name="connsiteY201" fmla="*/ 751256 h 1155050"/>
                  <a:gd name="connsiteX202" fmla="*/ 6028973 w 7487769"/>
                  <a:gd name="connsiteY202" fmla="*/ 759368 h 1155050"/>
                  <a:gd name="connsiteX203" fmla="*/ 6030325 w 7487769"/>
                  <a:gd name="connsiteY203" fmla="*/ 759368 h 1155050"/>
                  <a:gd name="connsiteX204" fmla="*/ 6047451 w 7487769"/>
                  <a:gd name="connsiteY204" fmla="*/ 759368 h 1155050"/>
                  <a:gd name="connsiteX205" fmla="*/ 6080348 w 7487769"/>
                  <a:gd name="connsiteY205" fmla="*/ 758917 h 1155050"/>
                  <a:gd name="connsiteX206" fmla="*/ 6130822 w 7487769"/>
                  <a:gd name="connsiteY206" fmla="*/ 751256 h 1155050"/>
                  <a:gd name="connsiteX207" fmla="*/ 6180847 w 7487769"/>
                  <a:gd name="connsiteY207" fmla="*/ 739088 h 1155050"/>
                  <a:gd name="connsiteX208" fmla="*/ 6197070 w 7487769"/>
                  <a:gd name="connsiteY208" fmla="*/ 734131 h 1155050"/>
                  <a:gd name="connsiteX209" fmla="*/ 6231321 w 7487769"/>
                  <a:gd name="connsiteY209" fmla="*/ 723315 h 1155050"/>
                  <a:gd name="connsiteX210" fmla="*/ 6269627 w 7487769"/>
                  <a:gd name="connsiteY210" fmla="*/ 708893 h 1155050"/>
                  <a:gd name="connsiteX211" fmla="*/ 6281344 w 7487769"/>
                  <a:gd name="connsiteY211" fmla="*/ 704837 h 1155050"/>
                  <a:gd name="connsiteX212" fmla="*/ 6331819 w 7487769"/>
                  <a:gd name="connsiteY212" fmla="*/ 684558 h 1155050"/>
                  <a:gd name="connsiteX213" fmla="*/ 6333171 w 7487769"/>
                  <a:gd name="connsiteY213" fmla="*/ 683656 h 1155050"/>
                  <a:gd name="connsiteX214" fmla="*/ 6381842 w 7487769"/>
                  <a:gd name="connsiteY214" fmla="*/ 661574 h 1155050"/>
                  <a:gd name="connsiteX215" fmla="*/ 6387701 w 7487769"/>
                  <a:gd name="connsiteY215" fmla="*/ 658870 h 1155050"/>
                  <a:gd name="connsiteX216" fmla="*/ 6432316 w 7487769"/>
                  <a:gd name="connsiteY216" fmla="*/ 637238 h 1155050"/>
                  <a:gd name="connsiteX217" fmla="*/ 6440429 w 7487769"/>
                  <a:gd name="connsiteY217" fmla="*/ 633633 h 1155050"/>
                  <a:gd name="connsiteX218" fmla="*/ 6482340 w 7487769"/>
                  <a:gd name="connsiteY218" fmla="*/ 612451 h 1155050"/>
                  <a:gd name="connsiteX219" fmla="*/ 6490903 w 7487769"/>
                  <a:gd name="connsiteY219" fmla="*/ 608395 h 1155050"/>
                  <a:gd name="connsiteX220" fmla="*/ 6532814 w 7487769"/>
                  <a:gd name="connsiteY220" fmla="*/ 587665 h 1155050"/>
                  <a:gd name="connsiteX221" fmla="*/ 6542729 w 7487769"/>
                  <a:gd name="connsiteY221" fmla="*/ 583158 h 1155050"/>
                  <a:gd name="connsiteX222" fmla="*/ 6582837 w 7487769"/>
                  <a:gd name="connsiteY222" fmla="*/ 566033 h 1155050"/>
                  <a:gd name="connsiteX223" fmla="*/ 6606722 w 7487769"/>
                  <a:gd name="connsiteY223" fmla="*/ 558372 h 1155050"/>
                  <a:gd name="connsiteX224" fmla="*/ 6633313 w 7487769"/>
                  <a:gd name="connsiteY224" fmla="*/ 549359 h 1155050"/>
                  <a:gd name="connsiteX225" fmla="*/ 6683336 w 7487769"/>
                  <a:gd name="connsiteY225" fmla="*/ 542148 h 1155050"/>
                  <a:gd name="connsiteX226" fmla="*/ 6733810 w 7487769"/>
                  <a:gd name="connsiteY226" fmla="*/ 547105 h 1155050"/>
                  <a:gd name="connsiteX227" fmla="*/ 6759498 w 7487769"/>
                  <a:gd name="connsiteY227" fmla="*/ 558372 h 1155050"/>
                  <a:gd name="connsiteX228" fmla="*/ 6783834 w 7487769"/>
                  <a:gd name="connsiteY228" fmla="*/ 568286 h 1155050"/>
                  <a:gd name="connsiteX229" fmla="*/ 6803212 w 7487769"/>
                  <a:gd name="connsiteY229" fmla="*/ 583158 h 1155050"/>
                  <a:gd name="connsiteX230" fmla="*/ 6834308 w 7487769"/>
                  <a:gd name="connsiteY230" fmla="*/ 607044 h 1155050"/>
                  <a:gd name="connsiteX231" fmla="*/ 6835660 w 7487769"/>
                  <a:gd name="connsiteY231" fmla="*/ 608395 h 1155050"/>
                  <a:gd name="connsiteX232" fmla="*/ 6858193 w 7487769"/>
                  <a:gd name="connsiteY232" fmla="*/ 633633 h 1155050"/>
                  <a:gd name="connsiteX233" fmla="*/ 6880726 w 7487769"/>
                  <a:gd name="connsiteY233" fmla="*/ 658870 h 1155050"/>
                  <a:gd name="connsiteX234" fmla="*/ 6884331 w 7487769"/>
                  <a:gd name="connsiteY234" fmla="*/ 662926 h 1155050"/>
                  <a:gd name="connsiteX235" fmla="*/ 6899204 w 7487769"/>
                  <a:gd name="connsiteY235" fmla="*/ 683656 h 1155050"/>
                  <a:gd name="connsiteX236" fmla="*/ 6917681 w 7487769"/>
                  <a:gd name="connsiteY236" fmla="*/ 708893 h 1155050"/>
                  <a:gd name="connsiteX237" fmla="*/ 6934805 w 7487769"/>
                  <a:gd name="connsiteY237" fmla="*/ 733229 h 1155050"/>
                  <a:gd name="connsiteX238" fmla="*/ 6935256 w 7487769"/>
                  <a:gd name="connsiteY238" fmla="*/ 734131 h 1155050"/>
                  <a:gd name="connsiteX239" fmla="*/ 6951481 w 7487769"/>
                  <a:gd name="connsiteY239" fmla="*/ 759368 h 1155050"/>
                  <a:gd name="connsiteX240" fmla="*/ 6967253 w 7487769"/>
                  <a:gd name="connsiteY240" fmla="*/ 784154 h 1155050"/>
                  <a:gd name="connsiteX241" fmla="*/ 6983478 w 7487769"/>
                  <a:gd name="connsiteY241" fmla="*/ 809391 h 1155050"/>
                  <a:gd name="connsiteX242" fmla="*/ 6984830 w 7487769"/>
                  <a:gd name="connsiteY242" fmla="*/ 811645 h 1155050"/>
                  <a:gd name="connsiteX243" fmla="*/ 6998800 w 7487769"/>
                  <a:gd name="connsiteY243" fmla="*/ 834628 h 1155050"/>
                  <a:gd name="connsiteX244" fmla="*/ 7014122 w 7487769"/>
                  <a:gd name="connsiteY244" fmla="*/ 859866 h 1155050"/>
                  <a:gd name="connsiteX245" fmla="*/ 7029445 w 7487769"/>
                  <a:gd name="connsiteY245" fmla="*/ 884652 h 1155050"/>
                  <a:gd name="connsiteX246" fmla="*/ 7035304 w 7487769"/>
                  <a:gd name="connsiteY246" fmla="*/ 894116 h 1155050"/>
                  <a:gd name="connsiteX247" fmla="*/ 7045669 w 7487769"/>
                  <a:gd name="connsiteY247" fmla="*/ 909889 h 1155050"/>
                  <a:gd name="connsiteX248" fmla="*/ 7061893 w 7487769"/>
                  <a:gd name="connsiteY248" fmla="*/ 935126 h 1155050"/>
                  <a:gd name="connsiteX249" fmla="*/ 7078117 w 7487769"/>
                  <a:gd name="connsiteY249" fmla="*/ 960364 h 1155050"/>
                  <a:gd name="connsiteX250" fmla="*/ 7085328 w 7487769"/>
                  <a:gd name="connsiteY250" fmla="*/ 971179 h 1155050"/>
                  <a:gd name="connsiteX251" fmla="*/ 7096143 w 7487769"/>
                  <a:gd name="connsiteY251" fmla="*/ 985150 h 1155050"/>
                  <a:gd name="connsiteX252" fmla="*/ 7115071 w 7487769"/>
                  <a:gd name="connsiteY252" fmla="*/ 1010387 h 1155050"/>
                  <a:gd name="connsiteX253" fmla="*/ 7133548 w 7487769"/>
                  <a:gd name="connsiteY253" fmla="*/ 1035624 h 1155050"/>
                  <a:gd name="connsiteX254" fmla="*/ 7135802 w 7487769"/>
                  <a:gd name="connsiteY254" fmla="*/ 1037878 h 1155050"/>
                  <a:gd name="connsiteX255" fmla="*/ 7159687 w 7487769"/>
                  <a:gd name="connsiteY255" fmla="*/ 1060862 h 1155050"/>
                  <a:gd name="connsiteX256" fmla="*/ 7184473 w 7487769"/>
                  <a:gd name="connsiteY256" fmla="*/ 1085648 h 1155050"/>
                  <a:gd name="connsiteX257" fmla="*/ 7186276 w 7487769"/>
                  <a:gd name="connsiteY257" fmla="*/ 1087451 h 1155050"/>
                  <a:gd name="connsiteX258" fmla="*/ 7225033 w 7487769"/>
                  <a:gd name="connsiteY258" fmla="*/ 1110885 h 1155050"/>
                  <a:gd name="connsiteX259" fmla="*/ 7236299 w 7487769"/>
                  <a:gd name="connsiteY259" fmla="*/ 1117645 h 1155050"/>
                  <a:gd name="connsiteX260" fmla="*/ 7286775 w 7487769"/>
                  <a:gd name="connsiteY260" fmla="*/ 1128461 h 1155050"/>
                  <a:gd name="connsiteX261" fmla="*/ 7336797 w 7487769"/>
                  <a:gd name="connsiteY261" fmla="*/ 1122152 h 1155050"/>
                  <a:gd name="connsiteX262" fmla="*/ 7365189 w 7487769"/>
                  <a:gd name="connsiteY262" fmla="*/ 1110885 h 1155050"/>
                  <a:gd name="connsiteX263" fmla="*/ 7387272 w 7487769"/>
                  <a:gd name="connsiteY263" fmla="*/ 1101872 h 1155050"/>
                  <a:gd name="connsiteX264" fmla="*/ 7414312 w 7487769"/>
                  <a:gd name="connsiteY264" fmla="*/ 1085648 h 1155050"/>
                  <a:gd name="connsiteX265" fmla="*/ 7437296 w 7487769"/>
                  <a:gd name="connsiteY265" fmla="*/ 1072128 h 1155050"/>
                  <a:gd name="connsiteX266" fmla="*/ 7453519 w 7487769"/>
                  <a:gd name="connsiteY266" fmla="*/ 1060862 h 1155050"/>
                  <a:gd name="connsiteX267" fmla="*/ 7487770 w 7487769"/>
                  <a:gd name="connsiteY267" fmla="*/ 1036976 h 1155050"/>
                  <a:gd name="connsiteX268" fmla="*/ 7487770 w 7487769"/>
                  <a:gd name="connsiteY268" fmla="*/ 1035624 h 1155050"/>
                  <a:gd name="connsiteX269" fmla="*/ 7487770 w 7487769"/>
                  <a:gd name="connsiteY269" fmla="*/ 1010387 h 1155050"/>
                  <a:gd name="connsiteX270" fmla="*/ 7487770 w 7487769"/>
                  <a:gd name="connsiteY270" fmla="*/ 985150 h 1155050"/>
                  <a:gd name="connsiteX271" fmla="*/ 7487770 w 7487769"/>
                  <a:gd name="connsiteY271" fmla="*/ 960364 h 1155050"/>
                  <a:gd name="connsiteX272" fmla="*/ 7487770 w 7487769"/>
                  <a:gd name="connsiteY272" fmla="*/ 935126 h 1155050"/>
                  <a:gd name="connsiteX273" fmla="*/ 7487770 w 7487769"/>
                  <a:gd name="connsiteY273" fmla="*/ 909889 h 1155050"/>
                  <a:gd name="connsiteX274" fmla="*/ 7487770 w 7487769"/>
                  <a:gd name="connsiteY274" fmla="*/ 884652 h 1155050"/>
                  <a:gd name="connsiteX275" fmla="*/ 7487770 w 7487769"/>
                  <a:gd name="connsiteY275" fmla="*/ 859866 h 1155050"/>
                  <a:gd name="connsiteX276" fmla="*/ 7487770 w 7487769"/>
                  <a:gd name="connsiteY276" fmla="*/ 834628 h 1155050"/>
                  <a:gd name="connsiteX277" fmla="*/ 7487770 w 7487769"/>
                  <a:gd name="connsiteY277" fmla="*/ 809391 h 1155050"/>
                  <a:gd name="connsiteX278" fmla="*/ 7487770 w 7487769"/>
                  <a:gd name="connsiteY278" fmla="*/ 784154 h 1155050"/>
                  <a:gd name="connsiteX279" fmla="*/ 7487770 w 7487769"/>
                  <a:gd name="connsiteY279" fmla="*/ 759368 h 1155050"/>
                  <a:gd name="connsiteX280" fmla="*/ 7487770 w 7487769"/>
                  <a:gd name="connsiteY280" fmla="*/ 734131 h 1155050"/>
                  <a:gd name="connsiteX281" fmla="*/ 7487770 w 7487769"/>
                  <a:gd name="connsiteY281" fmla="*/ 713851 h 1155050"/>
                  <a:gd name="connsiteX282" fmla="*/ 7458477 w 7487769"/>
                  <a:gd name="connsiteY282" fmla="*/ 734131 h 1155050"/>
                  <a:gd name="connsiteX283" fmla="*/ 7437296 w 7487769"/>
                  <a:gd name="connsiteY283" fmla="*/ 748101 h 1155050"/>
                  <a:gd name="connsiteX284" fmla="*/ 7418819 w 7487769"/>
                  <a:gd name="connsiteY284" fmla="*/ 759368 h 1155050"/>
                  <a:gd name="connsiteX285" fmla="*/ 7387272 w 7487769"/>
                  <a:gd name="connsiteY285" fmla="*/ 778746 h 1155050"/>
                  <a:gd name="connsiteX286" fmla="*/ 7373752 w 7487769"/>
                  <a:gd name="connsiteY286" fmla="*/ 784154 h 1155050"/>
                  <a:gd name="connsiteX287" fmla="*/ 7336797 w 7487769"/>
                  <a:gd name="connsiteY287" fmla="*/ 799927 h 1155050"/>
                  <a:gd name="connsiteX288" fmla="*/ 7286775 w 7487769"/>
                  <a:gd name="connsiteY288" fmla="*/ 805786 h 1155050"/>
                  <a:gd name="connsiteX289" fmla="*/ 7236299 w 7487769"/>
                  <a:gd name="connsiteY289" fmla="*/ 794970 h 1155050"/>
                  <a:gd name="connsiteX290" fmla="*/ 7218724 w 7487769"/>
                  <a:gd name="connsiteY290" fmla="*/ 784154 h 1155050"/>
                  <a:gd name="connsiteX291" fmla="*/ 7186276 w 7487769"/>
                  <a:gd name="connsiteY291" fmla="*/ 763874 h 1155050"/>
                  <a:gd name="connsiteX292" fmla="*/ 7181318 w 7487769"/>
                  <a:gd name="connsiteY292" fmla="*/ 759368 h 1155050"/>
                  <a:gd name="connsiteX293" fmla="*/ 7155180 w 7487769"/>
                  <a:gd name="connsiteY293" fmla="*/ 734131 h 1155050"/>
                  <a:gd name="connsiteX294" fmla="*/ 7135802 w 7487769"/>
                  <a:gd name="connsiteY294" fmla="*/ 714752 h 1155050"/>
                  <a:gd name="connsiteX295" fmla="*/ 7131295 w 7487769"/>
                  <a:gd name="connsiteY295" fmla="*/ 708893 h 1155050"/>
                  <a:gd name="connsiteX296" fmla="*/ 7112367 w 7487769"/>
                  <a:gd name="connsiteY296" fmla="*/ 683656 h 1155050"/>
                  <a:gd name="connsiteX297" fmla="*/ 7093440 w 7487769"/>
                  <a:gd name="connsiteY297" fmla="*/ 658870 h 1155050"/>
                  <a:gd name="connsiteX298" fmla="*/ 7085328 w 7487769"/>
                  <a:gd name="connsiteY298" fmla="*/ 648054 h 1155050"/>
                  <a:gd name="connsiteX299" fmla="*/ 7076314 w 7487769"/>
                  <a:gd name="connsiteY299" fmla="*/ 633633 h 1155050"/>
                  <a:gd name="connsiteX300" fmla="*/ 7059640 w 7487769"/>
                  <a:gd name="connsiteY300" fmla="*/ 608395 h 1155050"/>
                  <a:gd name="connsiteX301" fmla="*/ 7043415 w 7487769"/>
                  <a:gd name="connsiteY301" fmla="*/ 583158 h 1155050"/>
                  <a:gd name="connsiteX302" fmla="*/ 7035304 w 7487769"/>
                  <a:gd name="connsiteY302" fmla="*/ 570991 h 1155050"/>
                  <a:gd name="connsiteX303" fmla="*/ 7027192 w 7487769"/>
                  <a:gd name="connsiteY303" fmla="*/ 558372 h 1155050"/>
                  <a:gd name="connsiteX304" fmla="*/ 7011870 w 7487769"/>
                  <a:gd name="connsiteY304" fmla="*/ 533135 h 1155050"/>
                  <a:gd name="connsiteX305" fmla="*/ 6996096 w 7487769"/>
                  <a:gd name="connsiteY305" fmla="*/ 507898 h 1155050"/>
                  <a:gd name="connsiteX306" fmla="*/ 6984830 w 7487769"/>
                  <a:gd name="connsiteY306" fmla="*/ 489420 h 1155050"/>
                  <a:gd name="connsiteX307" fmla="*/ 6980774 w 7487769"/>
                  <a:gd name="connsiteY307" fmla="*/ 482660 h 1155050"/>
                  <a:gd name="connsiteX308" fmla="*/ 6965000 w 7487769"/>
                  <a:gd name="connsiteY308" fmla="*/ 457423 h 1155050"/>
                  <a:gd name="connsiteX309" fmla="*/ 6948777 w 7487769"/>
                  <a:gd name="connsiteY309" fmla="*/ 432637 h 1155050"/>
                  <a:gd name="connsiteX310" fmla="*/ 6934805 w 7487769"/>
                  <a:gd name="connsiteY310" fmla="*/ 410104 h 1155050"/>
                  <a:gd name="connsiteX311" fmla="*/ 6932552 w 7487769"/>
                  <a:gd name="connsiteY311" fmla="*/ 407400 h 1155050"/>
                  <a:gd name="connsiteX312" fmla="*/ 6914526 w 7487769"/>
                  <a:gd name="connsiteY312" fmla="*/ 382162 h 1155050"/>
                  <a:gd name="connsiteX313" fmla="*/ 6896049 w 7487769"/>
                  <a:gd name="connsiteY313" fmla="*/ 356925 h 1155050"/>
                  <a:gd name="connsiteX314" fmla="*/ 6884331 w 7487769"/>
                  <a:gd name="connsiteY314" fmla="*/ 340251 h 1155050"/>
                  <a:gd name="connsiteX315" fmla="*/ 6877572 w 7487769"/>
                  <a:gd name="connsiteY315" fmla="*/ 332139 h 1155050"/>
                  <a:gd name="connsiteX316" fmla="*/ 6854587 w 7487769"/>
                  <a:gd name="connsiteY316" fmla="*/ 306902 h 1155050"/>
                  <a:gd name="connsiteX317" fmla="*/ 6834308 w 7487769"/>
                  <a:gd name="connsiteY317" fmla="*/ 284369 h 1155050"/>
                  <a:gd name="connsiteX318" fmla="*/ 6831153 w 7487769"/>
                  <a:gd name="connsiteY318" fmla="*/ 281665 h 1155050"/>
                  <a:gd name="connsiteX319" fmla="*/ 6797805 w 7487769"/>
                  <a:gd name="connsiteY319" fmla="*/ 256427 h 1155050"/>
                  <a:gd name="connsiteX320" fmla="*/ 6783834 w 7487769"/>
                  <a:gd name="connsiteY320" fmla="*/ 246062 h 1155050"/>
                  <a:gd name="connsiteX321" fmla="*/ 6749583 w 7487769"/>
                  <a:gd name="connsiteY321" fmla="*/ 231641 h 1155050"/>
                  <a:gd name="connsiteX322" fmla="*/ 6733810 w 7487769"/>
                  <a:gd name="connsiteY322" fmla="*/ 224881 h 1155050"/>
                  <a:gd name="connsiteX323" fmla="*/ 6683336 w 7487769"/>
                  <a:gd name="connsiteY323" fmla="*/ 219924 h 1155050"/>
                  <a:gd name="connsiteX324" fmla="*/ 6633313 w 7487769"/>
                  <a:gd name="connsiteY324" fmla="*/ 227134 h 1155050"/>
                  <a:gd name="connsiteX325" fmla="*/ 6620694 w 7487769"/>
                  <a:gd name="connsiteY325" fmla="*/ 231641 h 1155050"/>
                  <a:gd name="connsiteX326" fmla="*/ 6582837 w 7487769"/>
                  <a:gd name="connsiteY326" fmla="*/ 244260 h 1155050"/>
                  <a:gd name="connsiteX327" fmla="*/ 6553095 w 7487769"/>
                  <a:gd name="connsiteY327" fmla="*/ 256427 h 1155050"/>
                  <a:gd name="connsiteX328" fmla="*/ 6532814 w 7487769"/>
                  <a:gd name="connsiteY328" fmla="*/ 265891 h 1155050"/>
                  <a:gd name="connsiteX329" fmla="*/ 6500367 w 7487769"/>
                  <a:gd name="connsiteY329" fmla="*/ 281665 h 1155050"/>
                  <a:gd name="connsiteX330" fmla="*/ 6482340 w 7487769"/>
                  <a:gd name="connsiteY330" fmla="*/ 290678 h 1155050"/>
                  <a:gd name="connsiteX331" fmla="*/ 6448990 w 7487769"/>
                  <a:gd name="connsiteY331" fmla="*/ 306902 h 1155050"/>
                  <a:gd name="connsiteX332" fmla="*/ 6432316 w 7487769"/>
                  <a:gd name="connsiteY332" fmla="*/ 315014 h 1155050"/>
                  <a:gd name="connsiteX333" fmla="*/ 6397164 w 7487769"/>
                  <a:gd name="connsiteY333" fmla="*/ 332139 h 1155050"/>
                  <a:gd name="connsiteX334" fmla="*/ 6381842 w 7487769"/>
                  <a:gd name="connsiteY334" fmla="*/ 338899 h 1155050"/>
                  <a:gd name="connsiteX335" fmla="*/ 6342183 w 7487769"/>
                  <a:gd name="connsiteY335" fmla="*/ 356925 h 1155050"/>
                  <a:gd name="connsiteX336" fmla="*/ 6331819 w 7487769"/>
                  <a:gd name="connsiteY336" fmla="*/ 361883 h 1155050"/>
                  <a:gd name="connsiteX337" fmla="*/ 6282246 w 7487769"/>
                  <a:gd name="connsiteY337" fmla="*/ 382162 h 1155050"/>
                  <a:gd name="connsiteX338" fmla="*/ 6281344 w 7487769"/>
                  <a:gd name="connsiteY338" fmla="*/ 382613 h 1155050"/>
                  <a:gd name="connsiteX339" fmla="*/ 6231321 w 7487769"/>
                  <a:gd name="connsiteY339" fmla="*/ 401541 h 1155050"/>
                  <a:gd name="connsiteX340" fmla="*/ 6213294 w 7487769"/>
                  <a:gd name="connsiteY340" fmla="*/ 407400 h 1155050"/>
                  <a:gd name="connsiteX341" fmla="*/ 6180847 w 7487769"/>
                  <a:gd name="connsiteY341" fmla="*/ 417765 h 1155050"/>
                  <a:gd name="connsiteX342" fmla="*/ 6130822 w 7487769"/>
                  <a:gd name="connsiteY342" fmla="*/ 429482 h 1155050"/>
                  <a:gd name="connsiteX343" fmla="*/ 6108740 w 7487769"/>
                  <a:gd name="connsiteY343" fmla="*/ 432637 h 1155050"/>
                  <a:gd name="connsiteX344" fmla="*/ 6080348 w 7487769"/>
                  <a:gd name="connsiteY344" fmla="*/ 436693 h 1155050"/>
                  <a:gd name="connsiteX345" fmla="*/ 6030325 w 7487769"/>
                  <a:gd name="connsiteY345" fmla="*/ 437143 h 1155050"/>
                  <a:gd name="connsiteX346" fmla="*/ 6001032 w 7487769"/>
                  <a:gd name="connsiteY346" fmla="*/ 432637 h 1155050"/>
                  <a:gd name="connsiteX347" fmla="*/ 5979851 w 7487769"/>
                  <a:gd name="connsiteY347" fmla="*/ 429482 h 1155050"/>
                  <a:gd name="connsiteX348" fmla="*/ 5929827 w 7487769"/>
                  <a:gd name="connsiteY348" fmla="*/ 414160 h 1155050"/>
                  <a:gd name="connsiteX349" fmla="*/ 5915856 w 7487769"/>
                  <a:gd name="connsiteY349" fmla="*/ 407400 h 1155050"/>
                  <a:gd name="connsiteX350" fmla="*/ 5879353 w 7487769"/>
                  <a:gd name="connsiteY350" fmla="*/ 389824 h 1155050"/>
                  <a:gd name="connsiteX351" fmla="*/ 5868086 w 7487769"/>
                  <a:gd name="connsiteY351" fmla="*/ 382162 h 1155050"/>
                  <a:gd name="connsiteX352" fmla="*/ 5829328 w 7487769"/>
                  <a:gd name="connsiteY352" fmla="*/ 356925 h 1155050"/>
                  <a:gd name="connsiteX353" fmla="*/ 5829328 w 7487769"/>
                  <a:gd name="connsiteY353" fmla="*/ 356925 h 1155050"/>
                  <a:gd name="connsiteX354" fmla="*/ 5796881 w 7487769"/>
                  <a:gd name="connsiteY354" fmla="*/ 332139 h 1155050"/>
                  <a:gd name="connsiteX355" fmla="*/ 5778854 w 7487769"/>
                  <a:gd name="connsiteY355" fmla="*/ 318168 h 1155050"/>
                  <a:gd name="connsiteX356" fmla="*/ 5766236 w 7487769"/>
                  <a:gd name="connsiteY356" fmla="*/ 306902 h 1155050"/>
                  <a:gd name="connsiteX357" fmla="*/ 5736943 w 7487769"/>
                  <a:gd name="connsiteY357" fmla="*/ 281665 h 1155050"/>
                  <a:gd name="connsiteX358" fmla="*/ 5728831 w 7487769"/>
                  <a:gd name="connsiteY358" fmla="*/ 274454 h 1155050"/>
                  <a:gd name="connsiteX359" fmla="*/ 5708551 w 7487769"/>
                  <a:gd name="connsiteY359" fmla="*/ 256427 h 1155050"/>
                  <a:gd name="connsiteX360" fmla="*/ 5680610 w 7487769"/>
                  <a:gd name="connsiteY360" fmla="*/ 231641 h 1155050"/>
                  <a:gd name="connsiteX361" fmla="*/ 5678357 w 7487769"/>
                  <a:gd name="connsiteY361" fmla="*/ 229388 h 1155050"/>
                  <a:gd name="connsiteX362" fmla="*/ 5653120 w 7487769"/>
                  <a:gd name="connsiteY362" fmla="*/ 206404 h 1155050"/>
                  <a:gd name="connsiteX363" fmla="*/ 5628333 w 7487769"/>
                  <a:gd name="connsiteY363" fmla="*/ 183420 h 1155050"/>
                  <a:gd name="connsiteX364" fmla="*/ 5625629 w 7487769"/>
                  <a:gd name="connsiteY364" fmla="*/ 181167 h 1155050"/>
                  <a:gd name="connsiteX365" fmla="*/ 5594984 w 7487769"/>
                  <a:gd name="connsiteY365" fmla="*/ 155930 h 1155050"/>
                  <a:gd name="connsiteX366" fmla="*/ 5577859 w 7487769"/>
                  <a:gd name="connsiteY366" fmla="*/ 141959 h 1155050"/>
                  <a:gd name="connsiteX367" fmla="*/ 5563888 w 7487769"/>
                  <a:gd name="connsiteY367" fmla="*/ 131143 h 1155050"/>
                  <a:gd name="connsiteX368" fmla="*/ 5529638 w 7487769"/>
                  <a:gd name="connsiteY368" fmla="*/ 105906 h 1155050"/>
                  <a:gd name="connsiteX369" fmla="*/ 5527836 w 7487769"/>
                  <a:gd name="connsiteY369" fmla="*/ 104103 h 1155050"/>
                  <a:gd name="connsiteX370" fmla="*/ 5489078 w 7487769"/>
                  <a:gd name="connsiteY370" fmla="*/ 80669 h 1155050"/>
                  <a:gd name="connsiteX371" fmla="*/ 5477360 w 7487769"/>
                  <a:gd name="connsiteY371" fmla="*/ 73909 h 1155050"/>
                  <a:gd name="connsiteX372" fmla="*/ 5434097 w 7487769"/>
                  <a:gd name="connsiteY372" fmla="*/ 55432 h 1155050"/>
                  <a:gd name="connsiteX373" fmla="*/ 5427337 w 7487769"/>
                  <a:gd name="connsiteY373" fmla="*/ 52728 h 1155050"/>
                  <a:gd name="connsiteX374" fmla="*/ 5376863 w 7487769"/>
                  <a:gd name="connsiteY374" fmla="*/ 45066 h 1155050"/>
                  <a:gd name="connsiteX375" fmla="*/ 5326839 w 7487769"/>
                  <a:gd name="connsiteY375" fmla="*/ 50474 h 1155050"/>
                  <a:gd name="connsiteX376" fmla="*/ 5312869 w 7487769"/>
                  <a:gd name="connsiteY376" fmla="*/ 55432 h 1155050"/>
                  <a:gd name="connsiteX377" fmla="*/ 5276365 w 7487769"/>
                  <a:gd name="connsiteY377" fmla="*/ 68952 h 1155050"/>
                  <a:gd name="connsiteX378" fmla="*/ 5258790 w 7487769"/>
                  <a:gd name="connsiteY378" fmla="*/ 80669 h 1155050"/>
                  <a:gd name="connsiteX379" fmla="*/ 5226342 w 7487769"/>
                  <a:gd name="connsiteY379" fmla="*/ 101850 h 1155050"/>
                  <a:gd name="connsiteX380" fmla="*/ 5222285 w 7487769"/>
                  <a:gd name="connsiteY380" fmla="*/ 105906 h 1155050"/>
                  <a:gd name="connsiteX381" fmla="*/ 5193894 w 7487769"/>
                  <a:gd name="connsiteY381" fmla="*/ 131143 h 1155050"/>
                  <a:gd name="connsiteX382" fmla="*/ 5175867 w 7487769"/>
                  <a:gd name="connsiteY382" fmla="*/ 146916 h 1155050"/>
                  <a:gd name="connsiteX383" fmla="*/ 5167305 w 7487769"/>
                  <a:gd name="connsiteY383" fmla="*/ 155930 h 1155050"/>
                  <a:gd name="connsiteX384" fmla="*/ 5143419 w 7487769"/>
                  <a:gd name="connsiteY384" fmla="*/ 181167 h 1155050"/>
                  <a:gd name="connsiteX385" fmla="*/ 5125844 w 7487769"/>
                  <a:gd name="connsiteY385" fmla="*/ 200095 h 1155050"/>
                  <a:gd name="connsiteX386" fmla="*/ 5120436 w 7487769"/>
                  <a:gd name="connsiteY386" fmla="*/ 206404 h 1155050"/>
                  <a:gd name="connsiteX387" fmla="*/ 5098804 w 7487769"/>
                  <a:gd name="connsiteY387" fmla="*/ 231641 h 1155050"/>
                  <a:gd name="connsiteX388" fmla="*/ 5076722 w 7487769"/>
                  <a:gd name="connsiteY388" fmla="*/ 256427 h 1155050"/>
                  <a:gd name="connsiteX389" fmla="*/ 5075370 w 7487769"/>
                  <a:gd name="connsiteY389" fmla="*/ 258230 h 1155050"/>
                  <a:gd name="connsiteX390" fmla="*/ 5055089 w 7487769"/>
                  <a:gd name="connsiteY390" fmla="*/ 281665 h 1155050"/>
                  <a:gd name="connsiteX391" fmla="*/ 5033458 w 7487769"/>
                  <a:gd name="connsiteY391" fmla="*/ 306902 h 1155050"/>
                  <a:gd name="connsiteX392" fmla="*/ 5025345 w 7487769"/>
                  <a:gd name="connsiteY392" fmla="*/ 315915 h 1155050"/>
                  <a:gd name="connsiteX393" fmla="*/ 5009122 w 7487769"/>
                  <a:gd name="connsiteY393" fmla="*/ 332139 h 1155050"/>
                  <a:gd name="connsiteX394" fmla="*/ 4985237 w 7487769"/>
                  <a:gd name="connsiteY394" fmla="*/ 356925 h 1155050"/>
                  <a:gd name="connsiteX395" fmla="*/ 4974871 w 7487769"/>
                  <a:gd name="connsiteY395" fmla="*/ 367741 h 1155050"/>
                  <a:gd name="connsiteX396" fmla="*/ 4958648 w 7487769"/>
                  <a:gd name="connsiteY396" fmla="*/ 382162 h 1155050"/>
                  <a:gd name="connsiteX397" fmla="*/ 4928904 w 7487769"/>
                  <a:gd name="connsiteY397" fmla="*/ 407400 h 1155050"/>
                  <a:gd name="connsiteX398" fmla="*/ 4924848 w 7487769"/>
                  <a:gd name="connsiteY398" fmla="*/ 411005 h 1155050"/>
                  <a:gd name="connsiteX399" fmla="*/ 4891498 w 7487769"/>
                  <a:gd name="connsiteY399" fmla="*/ 432637 h 1155050"/>
                  <a:gd name="connsiteX400" fmla="*/ 4874374 w 7487769"/>
                  <a:gd name="connsiteY400" fmla="*/ 443453 h 1155050"/>
                  <a:gd name="connsiteX401" fmla="*/ 4841475 w 7487769"/>
                  <a:gd name="connsiteY401" fmla="*/ 457423 h 1155050"/>
                  <a:gd name="connsiteX402" fmla="*/ 4824350 w 7487769"/>
                  <a:gd name="connsiteY402" fmla="*/ 464634 h 1155050"/>
                  <a:gd name="connsiteX403" fmla="*/ 4773876 w 7487769"/>
                  <a:gd name="connsiteY403" fmla="*/ 475901 h 1155050"/>
                  <a:gd name="connsiteX404" fmla="*/ 4723851 w 7487769"/>
                  <a:gd name="connsiteY404" fmla="*/ 478604 h 1155050"/>
                  <a:gd name="connsiteX405" fmla="*/ 4673377 w 7487769"/>
                  <a:gd name="connsiteY405" fmla="*/ 475901 h 1155050"/>
                  <a:gd name="connsiteX406" fmla="*/ 4623354 w 7487769"/>
                  <a:gd name="connsiteY406" fmla="*/ 470042 h 1155050"/>
                  <a:gd name="connsiteX407" fmla="*/ 4572880 w 7487769"/>
                  <a:gd name="connsiteY407" fmla="*/ 462381 h 1155050"/>
                  <a:gd name="connsiteX408" fmla="*/ 4544037 w 7487769"/>
                  <a:gd name="connsiteY408" fmla="*/ 457423 h 1155050"/>
                  <a:gd name="connsiteX409" fmla="*/ 4522856 w 7487769"/>
                  <a:gd name="connsiteY409" fmla="*/ 454269 h 1155050"/>
                  <a:gd name="connsiteX410" fmla="*/ 4472382 w 7487769"/>
                  <a:gd name="connsiteY410" fmla="*/ 444354 h 1155050"/>
                  <a:gd name="connsiteX411" fmla="*/ 4422358 w 7487769"/>
                  <a:gd name="connsiteY411" fmla="*/ 433989 h 1155050"/>
                  <a:gd name="connsiteX412" fmla="*/ 4415598 w 7487769"/>
                  <a:gd name="connsiteY412" fmla="*/ 432637 h 1155050"/>
                  <a:gd name="connsiteX413" fmla="*/ 4371884 w 7487769"/>
                  <a:gd name="connsiteY413" fmla="*/ 421821 h 1155050"/>
                  <a:gd name="connsiteX414" fmla="*/ 4321861 w 7487769"/>
                  <a:gd name="connsiteY414" fmla="*/ 409202 h 1155050"/>
                  <a:gd name="connsiteX415" fmla="*/ 4315101 w 7487769"/>
                  <a:gd name="connsiteY415" fmla="*/ 407400 h 1155050"/>
                  <a:gd name="connsiteX416" fmla="*/ 4271387 w 7487769"/>
                  <a:gd name="connsiteY416" fmla="*/ 396584 h 1155050"/>
                  <a:gd name="connsiteX417" fmla="*/ 4221362 w 7487769"/>
                  <a:gd name="connsiteY417" fmla="*/ 384867 h 1155050"/>
                  <a:gd name="connsiteX418" fmla="*/ 4205589 w 7487769"/>
                  <a:gd name="connsiteY418" fmla="*/ 382162 h 1155050"/>
                  <a:gd name="connsiteX419" fmla="*/ 4170888 w 7487769"/>
                  <a:gd name="connsiteY419" fmla="*/ 376304 h 1155050"/>
                  <a:gd name="connsiteX420" fmla="*/ 4120865 w 7487769"/>
                  <a:gd name="connsiteY420" fmla="*/ 369544 h 1155050"/>
                  <a:gd name="connsiteX421" fmla="*/ 4070390 w 7487769"/>
                  <a:gd name="connsiteY421" fmla="*/ 364136 h 1155050"/>
                  <a:gd name="connsiteX422" fmla="*/ 4020367 w 7487769"/>
                  <a:gd name="connsiteY422" fmla="*/ 358728 h 1155050"/>
                  <a:gd name="connsiteX423" fmla="*/ 4007748 w 7487769"/>
                  <a:gd name="connsiteY423" fmla="*/ 356925 h 1155050"/>
                  <a:gd name="connsiteX424" fmla="*/ 3969893 w 7487769"/>
                  <a:gd name="connsiteY424" fmla="*/ 352869 h 1155050"/>
                  <a:gd name="connsiteX425" fmla="*/ 3919868 w 7487769"/>
                  <a:gd name="connsiteY425" fmla="*/ 342504 h 1155050"/>
                  <a:gd name="connsiteX426" fmla="*/ 3886068 w 7487769"/>
                  <a:gd name="connsiteY426" fmla="*/ 332139 h 1155050"/>
                  <a:gd name="connsiteX427" fmla="*/ 3869394 w 7487769"/>
                  <a:gd name="connsiteY427" fmla="*/ 326731 h 1155050"/>
                  <a:gd name="connsiteX428" fmla="*/ 3819371 w 7487769"/>
                  <a:gd name="connsiteY428" fmla="*/ 307803 h 1155050"/>
                  <a:gd name="connsiteX429" fmla="*/ 3816667 w 7487769"/>
                  <a:gd name="connsiteY429" fmla="*/ 306902 h 1155050"/>
                  <a:gd name="connsiteX430" fmla="*/ 3768896 w 7487769"/>
                  <a:gd name="connsiteY430" fmla="*/ 283467 h 1155050"/>
                  <a:gd name="connsiteX431" fmla="*/ 3765291 w 7487769"/>
                  <a:gd name="connsiteY431" fmla="*/ 281665 h 1155050"/>
                  <a:gd name="connsiteX432" fmla="*/ 3718873 w 7487769"/>
                  <a:gd name="connsiteY432" fmla="*/ 257779 h 1155050"/>
                  <a:gd name="connsiteX433" fmla="*/ 3716620 w 7487769"/>
                  <a:gd name="connsiteY433" fmla="*/ 256427 h 1155050"/>
                  <a:gd name="connsiteX434" fmla="*/ 3668399 w 7487769"/>
                  <a:gd name="connsiteY434" fmla="*/ 232092 h 1155050"/>
                  <a:gd name="connsiteX435" fmla="*/ 3666596 w 7487769"/>
                  <a:gd name="connsiteY435" fmla="*/ 231641 h 1155050"/>
                  <a:gd name="connsiteX436" fmla="*/ 3618374 w 7487769"/>
                  <a:gd name="connsiteY436" fmla="*/ 209108 h 1155050"/>
                  <a:gd name="connsiteX437" fmla="*/ 3609812 w 7487769"/>
                  <a:gd name="connsiteY437" fmla="*/ 206404 h 1155050"/>
                  <a:gd name="connsiteX438" fmla="*/ 3567900 w 7487769"/>
                  <a:gd name="connsiteY438" fmla="*/ 192884 h 1155050"/>
                  <a:gd name="connsiteX439" fmla="*/ 3517877 w 7487769"/>
                  <a:gd name="connsiteY439" fmla="*/ 183420 h 1155050"/>
                  <a:gd name="connsiteX440" fmla="*/ 3467403 w 7487769"/>
                  <a:gd name="connsiteY440" fmla="*/ 182068 h 1155050"/>
                  <a:gd name="connsiteX441" fmla="*/ 3417379 w 7487769"/>
                  <a:gd name="connsiteY441" fmla="*/ 187025 h 1155050"/>
                  <a:gd name="connsiteX442" fmla="*/ 3366905 w 7487769"/>
                  <a:gd name="connsiteY442" fmla="*/ 198292 h 1155050"/>
                  <a:gd name="connsiteX443" fmla="*/ 3342119 w 7487769"/>
                  <a:gd name="connsiteY443" fmla="*/ 206404 h 1155050"/>
                  <a:gd name="connsiteX444" fmla="*/ 3316881 w 7487769"/>
                  <a:gd name="connsiteY444" fmla="*/ 214516 h 1155050"/>
                  <a:gd name="connsiteX445" fmla="*/ 3266858 w 7487769"/>
                  <a:gd name="connsiteY445" fmla="*/ 231641 h 1155050"/>
                  <a:gd name="connsiteX446" fmla="*/ 3266407 w 7487769"/>
                  <a:gd name="connsiteY446" fmla="*/ 231641 h 1155050"/>
                  <a:gd name="connsiteX447" fmla="*/ 3216384 w 7487769"/>
                  <a:gd name="connsiteY447" fmla="*/ 249668 h 1155050"/>
                  <a:gd name="connsiteX448" fmla="*/ 3193399 w 7487769"/>
                  <a:gd name="connsiteY448" fmla="*/ 256427 h 1155050"/>
                  <a:gd name="connsiteX449" fmla="*/ 3165909 w 7487769"/>
                  <a:gd name="connsiteY449" fmla="*/ 265441 h 1155050"/>
                  <a:gd name="connsiteX450" fmla="*/ 3115885 w 7487769"/>
                  <a:gd name="connsiteY450" fmla="*/ 277158 h 1155050"/>
                  <a:gd name="connsiteX451" fmla="*/ 3079833 w 7487769"/>
                  <a:gd name="connsiteY451" fmla="*/ 281665 h 1155050"/>
                  <a:gd name="connsiteX452" fmla="*/ 3065411 w 7487769"/>
                  <a:gd name="connsiteY452" fmla="*/ 283467 h 1155050"/>
                  <a:gd name="connsiteX453" fmla="*/ 3014937 w 7487769"/>
                  <a:gd name="connsiteY453" fmla="*/ 282566 h 1155050"/>
                  <a:gd name="connsiteX454" fmla="*/ 3006825 w 7487769"/>
                  <a:gd name="connsiteY454" fmla="*/ 281665 h 1155050"/>
                  <a:gd name="connsiteX455" fmla="*/ 2964913 w 7487769"/>
                  <a:gd name="connsiteY455" fmla="*/ 276707 h 1155050"/>
                  <a:gd name="connsiteX456" fmla="*/ 2914439 w 7487769"/>
                  <a:gd name="connsiteY456" fmla="*/ 262737 h 1155050"/>
                  <a:gd name="connsiteX457" fmla="*/ 2899116 w 7487769"/>
                  <a:gd name="connsiteY457" fmla="*/ 256427 h 1155050"/>
                  <a:gd name="connsiteX458" fmla="*/ 2864416 w 7487769"/>
                  <a:gd name="connsiteY458" fmla="*/ 242908 h 1155050"/>
                  <a:gd name="connsiteX459" fmla="*/ 2841883 w 7487769"/>
                  <a:gd name="connsiteY459" fmla="*/ 231641 h 1155050"/>
                  <a:gd name="connsiteX460" fmla="*/ 2813942 w 7487769"/>
                  <a:gd name="connsiteY460" fmla="*/ 218572 h 1155050"/>
                  <a:gd name="connsiteX461" fmla="*/ 2790506 w 7487769"/>
                  <a:gd name="connsiteY461" fmla="*/ 206404 h 1155050"/>
                  <a:gd name="connsiteX462" fmla="*/ 2763917 w 7487769"/>
                  <a:gd name="connsiteY462" fmla="*/ 191532 h 1155050"/>
                  <a:gd name="connsiteX463" fmla="*/ 2744990 w 7487769"/>
                  <a:gd name="connsiteY463" fmla="*/ 181167 h 1155050"/>
                  <a:gd name="connsiteX464" fmla="*/ 2713443 w 7487769"/>
                  <a:gd name="connsiteY464" fmla="*/ 164943 h 1155050"/>
                  <a:gd name="connsiteX465" fmla="*/ 2696769 w 7487769"/>
                  <a:gd name="connsiteY465" fmla="*/ 155930 h 1155050"/>
                  <a:gd name="connsiteX466" fmla="*/ 2663419 w 7487769"/>
                  <a:gd name="connsiteY466" fmla="*/ 138354 h 1155050"/>
                  <a:gd name="connsiteX467" fmla="*/ 2647196 w 7487769"/>
                  <a:gd name="connsiteY467" fmla="*/ 131143 h 1155050"/>
                  <a:gd name="connsiteX468" fmla="*/ 2612945 w 7487769"/>
                  <a:gd name="connsiteY468" fmla="*/ 114469 h 1155050"/>
                  <a:gd name="connsiteX469" fmla="*/ 2594018 w 7487769"/>
                  <a:gd name="connsiteY469" fmla="*/ 105906 h 1155050"/>
                  <a:gd name="connsiteX470" fmla="*/ 2562922 w 7487769"/>
                  <a:gd name="connsiteY470" fmla="*/ 92386 h 1155050"/>
                  <a:gd name="connsiteX471" fmla="*/ 2533629 w 7487769"/>
                  <a:gd name="connsiteY471" fmla="*/ 80669 h 1155050"/>
                  <a:gd name="connsiteX472" fmla="*/ 2512448 w 7487769"/>
                  <a:gd name="connsiteY472" fmla="*/ 72557 h 1155050"/>
                  <a:gd name="connsiteX473" fmla="*/ 2467381 w 7487769"/>
                  <a:gd name="connsiteY473" fmla="*/ 55432 h 1155050"/>
                  <a:gd name="connsiteX474" fmla="*/ 2462423 w 7487769"/>
                  <a:gd name="connsiteY474" fmla="*/ 53629 h 1155050"/>
                  <a:gd name="connsiteX475" fmla="*/ 2411949 w 7487769"/>
                  <a:gd name="connsiteY475" fmla="*/ 36053 h 1155050"/>
                  <a:gd name="connsiteX476" fmla="*/ 2394373 w 7487769"/>
                  <a:gd name="connsiteY476" fmla="*/ 30645 h 1155050"/>
                  <a:gd name="connsiteX477" fmla="*/ 2361926 w 7487769"/>
                  <a:gd name="connsiteY477" fmla="*/ 20731 h 1155050"/>
                  <a:gd name="connsiteX478" fmla="*/ 2311451 w 7487769"/>
                  <a:gd name="connsiteY478" fmla="*/ 7661 h 1155050"/>
                  <a:gd name="connsiteX479" fmla="*/ 2297031 w 7487769"/>
                  <a:gd name="connsiteY479" fmla="*/ 5408 h 1155050"/>
                  <a:gd name="connsiteX480" fmla="*/ 2261428 w 7487769"/>
                  <a:gd name="connsiteY480" fmla="*/ 0 h 1155050"/>
                  <a:gd name="connsiteX481" fmla="*/ 2210954 w 7487769"/>
                  <a:gd name="connsiteY481" fmla="*/ 0 h 1155050"/>
                  <a:gd name="connsiteX482" fmla="*/ 2178956 w 7487769"/>
                  <a:gd name="connsiteY482" fmla="*/ 5408 h 1155050"/>
                  <a:gd name="connsiteX483" fmla="*/ 2160930 w 7487769"/>
                  <a:gd name="connsiteY483" fmla="*/ 8112 h 1155050"/>
                  <a:gd name="connsiteX484" fmla="*/ 2110456 w 7487769"/>
                  <a:gd name="connsiteY484" fmla="*/ 26138 h 1155050"/>
                  <a:gd name="connsiteX485" fmla="*/ 2103696 w 7487769"/>
                  <a:gd name="connsiteY485" fmla="*/ 30645 h 1155050"/>
                  <a:gd name="connsiteX486" fmla="*/ 2062234 w 7487769"/>
                  <a:gd name="connsiteY486" fmla="*/ 55432 h 1155050"/>
                  <a:gd name="connsiteX487" fmla="*/ 2060433 w 7487769"/>
                  <a:gd name="connsiteY487" fmla="*/ 56784 h 1155050"/>
                  <a:gd name="connsiteX488" fmla="*/ 2029337 w 7487769"/>
                  <a:gd name="connsiteY488" fmla="*/ 80669 h 1155050"/>
                  <a:gd name="connsiteX489" fmla="*/ 2009957 w 7487769"/>
                  <a:gd name="connsiteY489" fmla="*/ 95541 h 1155050"/>
                  <a:gd name="connsiteX490" fmla="*/ 1998241 w 7487769"/>
                  <a:gd name="connsiteY490" fmla="*/ 105906 h 1155050"/>
                  <a:gd name="connsiteX491" fmla="*/ 1972102 w 7487769"/>
                  <a:gd name="connsiteY491" fmla="*/ 131143 h 1155050"/>
                  <a:gd name="connsiteX492" fmla="*/ 1959934 w 7487769"/>
                  <a:gd name="connsiteY492" fmla="*/ 141959 h 1155050"/>
                  <a:gd name="connsiteX493" fmla="*/ 1945513 w 7487769"/>
                  <a:gd name="connsiteY493" fmla="*/ 155930 h 1155050"/>
                  <a:gd name="connsiteX494" fmla="*/ 1919375 w 7487769"/>
                  <a:gd name="connsiteY494" fmla="*/ 181167 h 1155050"/>
                  <a:gd name="connsiteX495" fmla="*/ 1909460 w 7487769"/>
                  <a:gd name="connsiteY495" fmla="*/ 191081 h 1155050"/>
                  <a:gd name="connsiteX496" fmla="*/ 1893687 w 7487769"/>
                  <a:gd name="connsiteY496" fmla="*/ 206404 h 1155050"/>
                  <a:gd name="connsiteX497" fmla="*/ 1867998 w 7487769"/>
                  <a:gd name="connsiteY497" fmla="*/ 231641 h 1155050"/>
                  <a:gd name="connsiteX498" fmla="*/ 1859436 w 7487769"/>
                  <a:gd name="connsiteY498" fmla="*/ 239753 h 1155050"/>
                  <a:gd name="connsiteX499" fmla="*/ 1840958 w 7487769"/>
                  <a:gd name="connsiteY499" fmla="*/ 256427 h 1155050"/>
                  <a:gd name="connsiteX500" fmla="*/ 1813017 w 7487769"/>
                  <a:gd name="connsiteY500" fmla="*/ 281665 h 1155050"/>
                  <a:gd name="connsiteX501" fmla="*/ 1808962 w 7487769"/>
                  <a:gd name="connsiteY501" fmla="*/ 285270 h 1155050"/>
                  <a:gd name="connsiteX502" fmla="*/ 1781922 w 7487769"/>
                  <a:gd name="connsiteY502" fmla="*/ 306902 h 1155050"/>
                  <a:gd name="connsiteX503" fmla="*/ 1758939 w 7487769"/>
                  <a:gd name="connsiteY503" fmla="*/ 324928 h 1155050"/>
                  <a:gd name="connsiteX504" fmla="*/ 1748122 w 7487769"/>
                  <a:gd name="connsiteY504" fmla="*/ 332139 h 1155050"/>
                  <a:gd name="connsiteX505" fmla="*/ 1710266 w 7487769"/>
                  <a:gd name="connsiteY505" fmla="*/ 356925 h 1155050"/>
                  <a:gd name="connsiteX506" fmla="*/ 1708465 w 7487769"/>
                  <a:gd name="connsiteY506" fmla="*/ 358277 h 1155050"/>
                  <a:gd name="connsiteX507" fmla="*/ 1663848 w 7487769"/>
                  <a:gd name="connsiteY507" fmla="*/ 382162 h 1155050"/>
                  <a:gd name="connsiteX508" fmla="*/ 1658440 w 7487769"/>
                  <a:gd name="connsiteY508" fmla="*/ 385317 h 1155050"/>
                  <a:gd name="connsiteX509" fmla="*/ 1607966 w 7487769"/>
                  <a:gd name="connsiteY509" fmla="*/ 406949 h 1155050"/>
                  <a:gd name="connsiteX510" fmla="*/ 1607515 w 7487769"/>
                  <a:gd name="connsiteY510" fmla="*/ 407400 h 1155050"/>
                  <a:gd name="connsiteX511" fmla="*/ 1557942 w 7487769"/>
                  <a:gd name="connsiteY511" fmla="*/ 426778 h 1155050"/>
                  <a:gd name="connsiteX512" fmla="*/ 1544423 w 7487769"/>
                  <a:gd name="connsiteY512" fmla="*/ 432637 h 1155050"/>
                  <a:gd name="connsiteX513" fmla="*/ 1507468 w 7487769"/>
                  <a:gd name="connsiteY513" fmla="*/ 447058 h 1155050"/>
                  <a:gd name="connsiteX514" fmla="*/ 1482682 w 7487769"/>
                  <a:gd name="connsiteY514" fmla="*/ 457423 h 1155050"/>
                  <a:gd name="connsiteX515" fmla="*/ 1457445 w 7487769"/>
                  <a:gd name="connsiteY515" fmla="*/ 468690 h 1155050"/>
                  <a:gd name="connsiteX516" fmla="*/ 1427250 w 7487769"/>
                  <a:gd name="connsiteY516" fmla="*/ 482660 h 1155050"/>
                  <a:gd name="connsiteX517" fmla="*/ 1406971 w 7487769"/>
                  <a:gd name="connsiteY517" fmla="*/ 492124 h 1155050"/>
                  <a:gd name="connsiteX518" fmla="*/ 1374523 w 7487769"/>
                  <a:gd name="connsiteY518" fmla="*/ 507898 h 1155050"/>
                  <a:gd name="connsiteX519" fmla="*/ 1356946 w 7487769"/>
                  <a:gd name="connsiteY519" fmla="*/ 516460 h 1155050"/>
                  <a:gd name="connsiteX520" fmla="*/ 1322246 w 7487769"/>
                  <a:gd name="connsiteY520" fmla="*/ 533135 h 1155050"/>
                  <a:gd name="connsiteX521" fmla="*/ 1306472 w 7487769"/>
                  <a:gd name="connsiteY521" fmla="*/ 540796 h 1155050"/>
                  <a:gd name="connsiteX522" fmla="*/ 1270420 w 7487769"/>
                  <a:gd name="connsiteY522" fmla="*/ 558372 h 1155050"/>
                  <a:gd name="connsiteX523" fmla="*/ 1256448 w 7487769"/>
                  <a:gd name="connsiteY523" fmla="*/ 564230 h 1155050"/>
                  <a:gd name="connsiteX524" fmla="*/ 1206876 w 7487769"/>
                  <a:gd name="connsiteY524" fmla="*/ 583158 h 1155050"/>
                  <a:gd name="connsiteX525" fmla="*/ 1205974 w 7487769"/>
                  <a:gd name="connsiteY525" fmla="*/ 583609 h 1155050"/>
                  <a:gd name="connsiteX526" fmla="*/ 1155951 w 7487769"/>
                  <a:gd name="connsiteY526" fmla="*/ 600284 h 1155050"/>
                  <a:gd name="connsiteX527" fmla="*/ 1128010 w 7487769"/>
                  <a:gd name="connsiteY527" fmla="*/ 608395 h 1155050"/>
                  <a:gd name="connsiteX528" fmla="*/ 1105477 w 7487769"/>
                  <a:gd name="connsiteY528" fmla="*/ 614705 h 1155050"/>
                  <a:gd name="connsiteX529" fmla="*/ 1055453 w 7487769"/>
                  <a:gd name="connsiteY529" fmla="*/ 626873 h 1155050"/>
                  <a:gd name="connsiteX530" fmla="*/ 1030216 w 7487769"/>
                  <a:gd name="connsiteY530" fmla="*/ 633633 h 1155050"/>
                  <a:gd name="connsiteX531" fmla="*/ 1004979 w 7487769"/>
                  <a:gd name="connsiteY531" fmla="*/ 639942 h 1155050"/>
                  <a:gd name="connsiteX532" fmla="*/ 954956 w 7487769"/>
                  <a:gd name="connsiteY532" fmla="*/ 656616 h 1155050"/>
                  <a:gd name="connsiteX533" fmla="*/ 950449 w 7487769"/>
                  <a:gd name="connsiteY533" fmla="*/ 658870 h 1155050"/>
                  <a:gd name="connsiteX534" fmla="*/ 904480 w 7487769"/>
                  <a:gd name="connsiteY534" fmla="*/ 677347 h 1155050"/>
                  <a:gd name="connsiteX535" fmla="*/ 891862 w 7487769"/>
                  <a:gd name="connsiteY535" fmla="*/ 683656 h 1155050"/>
                  <a:gd name="connsiteX536" fmla="*/ 854457 w 7487769"/>
                  <a:gd name="connsiteY536" fmla="*/ 704387 h 1155050"/>
                  <a:gd name="connsiteX537" fmla="*/ 846346 w 7487769"/>
                  <a:gd name="connsiteY537" fmla="*/ 708893 h 1155050"/>
                  <a:gd name="connsiteX538" fmla="*/ 804884 w 7487769"/>
                  <a:gd name="connsiteY538" fmla="*/ 734131 h 1155050"/>
                  <a:gd name="connsiteX539" fmla="*/ 803983 w 7487769"/>
                  <a:gd name="connsiteY539" fmla="*/ 734581 h 1155050"/>
                  <a:gd name="connsiteX540" fmla="*/ 764325 w 7487769"/>
                  <a:gd name="connsiteY540" fmla="*/ 759368 h 1155050"/>
                  <a:gd name="connsiteX541" fmla="*/ 753959 w 7487769"/>
                  <a:gd name="connsiteY541" fmla="*/ 766128 h 1155050"/>
                  <a:gd name="connsiteX542" fmla="*/ 721962 w 7487769"/>
                  <a:gd name="connsiteY542" fmla="*/ 784154 h 1155050"/>
                  <a:gd name="connsiteX543" fmla="*/ 703485 w 7487769"/>
                  <a:gd name="connsiteY543" fmla="*/ 794970 h 1155050"/>
                  <a:gd name="connsiteX544" fmla="*/ 673741 w 7487769"/>
                  <a:gd name="connsiteY544" fmla="*/ 809391 h 1155050"/>
                  <a:gd name="connsiteX545" fmla="*/ 653462 w 7487769"/>
                  <a:gd name="connsiteY545" fmla="*/ 818855 h 1155050"/>
                  <a:gd name="connsiteX546" fmla="*/ 602986 w 7487769"/>
                  <a:gd name="connsiteY546" fmla="*/ 832826 h 1155050"/>
                  <a:gd name="connsiteX547" fmla="*/ 552963 w 7487769"/>
                  <a:gd name="connsiteY547" fmla="*/ 832826 h 1155050"/>
                  <a:gd name="connsiteX548" fmla="*/ 502489 w 7487769"/>
                  <a:gd name="connsiteY548" fmla="*/ 817503 h 1155050"/>
                  <a:gd name="connsiteX549" fmla="*/ 489871 w 7487769"/>
                  <a:gd name="connsiteY549" fmla="*/ 809391 h 1155050"/>
                  <a:gd name="connsiteX550" fmla="*/ 452465 w 7487769"/>
                  <a:gd name="connsiteY550" fmla="*/ 785506 h 1155050"/>
                  <a:gd name="connsiteX551" fmla="*/ 451113 w 7487769"/>
                  <a:gd name="connsiteY551" fmla="*/ 784154 h 1155050"/>
                  <a:gd name="connsiteX552" fmla="*/ 424524 w 7487769"/>
                  <a:gd name="connsiteY552" fmla="*/ 759368 h 1155050"/>
                  <a:gd name="connsiteX553" fmla="*/ 401991 w 7487769"/>
                  <a:gd name="connsiteY553" fmla="*/ 736835 h 1155050"/>
                  <a:gd name="connsiteX554" fmla="*/ 399738 w 7487769"/>
                  <a:gd name="connsiteY554" fmla="*/ 734131 h 1155050"/>
                  <a:gd name="connsiteX555" fmla="*/ 379458 w 7487769"/>
                  <a:gd name="connsiteY555" fmla="*/ 708893 h 1155050"/>
                  <a:gd name="connsiteX556" fmla="*/ 359628 w 7487769"/>
                  <a:gd name="connsiteY556" fmla="*/ 683656 h 1155050"/>
                  <a:gd name="connsiteX557" fmla="*/ 351968 w 7487769"/>
                  <a:gd name="connsiteY557" fmla="*/ 674192 h 1155050"/>
                  <a:gd name="connsiteX558" fmla="*/ 340250 w 7487769"/>
                  <a:gd name="connsiteY558" fmla="*/ 658870 h 1155050"/>
                  <a:gd name="connsiteX559" fmla="*/ 323125 w 7487769"/>
                  <a:gd name="connsiteY559" fmla="*/ 633633 h 1155050"/>
                  <a:gd name="connsiteX560" fmla="*/ 305550 w 7487769"/>
                  <a:gd name="connsiteY560" fmla="*/ 608395 h 1155050"/>
                  <a:gd name="connsiteX561" fmla="*/ 301494 w 7487769"/>
                  <a:gd name="connsiteY561" fmla="*/ 602537 h 1155050"/>
                  <a:gd name="connsiteX562" fmla="*/ 288875 w 7487769"/>
                  <a:gd name="connsiteY562" fmla="*/ 583158 h 1155050"/>
                  <a:gd name="connsiteX563" fmla="*/ 272200 w 7487769"/>
                  <a:gd name="connsiteY563" fmla="*/ 558372 h 1155050"/>
                  <a:gd name="connsiteX564" fmla="*/ 255976 w 7487769"/>
                  <a:gd name="connsiteY564" fmla="*/ 533135 h 1155050"/>
                  <a:gd name="connsiteX565" fmla="*/ 251469 w 7487769"/>
                  <a:gd name="connsiteY565" fmla="*/ 526375 h 1155050"/>
                  <a:gd name="connsiteX566" fmla="*/ 239302 w 7487769"/>
                  <a:gd name="connsiteY566" fmla="*/ 507898 h 1155050"/>
                  <a:gd name="connsiteX567" fmla="*/ 222177 w 7487769"/>
                  <a:gd name="connsiteY567" fmla="*/ 482660 h 1155050"/>
                  <a:gd name="connsiteX568" fmla="*/ 205502 w 7487769"/>
                  <a:gd name="connsiteY568" fmla="*/ 457423 h 1155050"/>
                  <a:gd name="connsiteX569" fmla="*/ 200995 w 7487769"/>
                  <a:gd name="connsiteY569" fmla="*/ 451114 h 1155050"/>
                  <a:gd name="connsiteX570" fmla="*/ 187025 w 7487769"/>
                  <a:gd name="connsiteY570" fmla="*/ 432637 h 1155050"/>
                  <a:gd name="connsiteX571" fmla="*/ 168097 w 7487769"/>
                  <a:gd name="connsiteY571" fmla="*/ 407400 h 1155050"/>
                  <a:gd name="connsiteX572" fmla="*/ 150971 w 7487769"/>
                  <a:gd name="connsiteY572" fmla="*/ 384867 h 1155050"/>
                  <a:gd name="connsiteX573" fmla="*/ 148267 w 7487769"/>
                  <a:gd name="connsiteY573" fmla="*/ 382162 h 1155050"/>
                  <a:gd name="connsiteX574" fmla="*/ 124382 w 7487769"/>
                  <a:gd name="connsiteY574" fmla="*/ 356925 h 1155050"/>
                  <a:gd name="connsiteX575" fmla="*/ 101399 w 7487769"/>
                  <a:gd name="connsiteY575" fmla="*/ 332139 h 1155050"/>
                  <a:gd name="connsiteX576" fmla="*/ 100497 w 7487769"/>
                  <a:gd name="connsiteY576" fmla="*/ 331238 h 1155050"/>
                  <a:gd name="connsiteX577" fmla="*/ 64896 w 7487769"/>
                  <a:gd name="connsiteY577" fmla="*/ 306902 h 1155050"/>
                  <a:gd name="connsiteX578" fmla="*/ 50474 w 7487769"/>
                  <a:gd name="connsiteY578" fmla="*/ 296987 h 1155050"/>
                  <a:gd name="connsiteX579" fmla="*/ 1352 w 7487769"/>
                  <a:gd name="connsiteY579" fmla="*/ 281665 h 1155050"/>
                  <a:gd name="connsiteX580" fmla="*/ 0 w 7487769"/>
                  <a:gd name="connsiteY580" fmla="*/ 281214 h 1155050"/>
                  <a:gd name="connsiteX581" fmla="*/ 0 w 7487769"/>
                  <a:gd name="connsiteY581" fmla="*/ 281665 h 1155050"/>
                  <a:gd name="connsiteX582" fmla="*/ 0 w 7487769"/>
                  <a:gd name="connsiteY582" fmla="*/ 306902 h 1155050"/>
                  <a:gd name="connsiteX583" fmla="*/ 0 w 7487769"/>
                  <a:gd name="connsiteY583" fmla="*/ 332139 h 1155050"/>
                  <a:gd name="connsiteX584" fmla="*/ 0 w 7487769"/>
                  <a:gd name="connsiteY584" fmla="*/ 356925 h 1155050"/>
                  <a:gd name="connsiteX585" fmla="*/ 0 w 7487769"/>
                  <a:gd name="connsiteY585" fmla="*/ 382162 h 1155050"/>
                  <a:gd name="connsiteX586" fmla="*/ 0 w 7487769"/>
                  <a:gd name="connsiteY586" fmla="*/ 407400 h 1155050"/>
                  <a:gd name="connsiteX587" fmla="*/ 0 w 7487769"/>
                  <a:gd name="connsiteY587" fmla="*/ 432637 h 1155050"/>
                  <a:gd name="connsiteX588" fmla="*/ 0 w 7487769"/>
                  <a:gd name="connsiteY588" fmla="*/ 457423 h 1155050"/>
                  <a:gd name="connsiteX589" fmla="*/ 0 w 7487769"/>
                  <a:gd name="connsiteY589" fmla="*/ 482660 h 1155050"/>
                  <a:gd name="connsiteX590" fmla="*/ 0 w 7487769"/>
                  <a:gd name="connsiteY590" fmla="*/ 507898 h 1155050"/>
                  <a:gd name="connsiteX591" fmla="*/ 0 w 7487769"/>
                  <a:gd name="connsiteY591" fmla="*/ 533135 h 1155050"/>
                  <a:gd name="connsiteX592" fmla="*/ 0 w 7487769"/>
                  <a:gd name="connsiteY592" fmla="*/ 558372 h 1155050"/>
                  <a:gd name="connsiteX593" fmla="*/ 0 w 7487769"/>
                  <a:gd name="connsiteY593" fmla="*/ 583158 h 1155050"/>
                  <a:gd name="connsiteX594" fmla="*/ 0 w 7487769"/>
                  <a:gd name="connsiteY594" fmla="*/ 604340 h 1155050"/>
                  <a:gd name="connsiteX595" fmla="*/ 13519 w 7487769"/>
                  <a:gd name="connsiteY595" fmla="*/ 608395 h 1155050"/>
                  <a:gd name="connsiteX596" fmla="*/ 50474 w 7487769"/>
                  <a:gd name="connsiteY596" fmla="*/ 619211 h 1155050"/>
                  <a:gd name="connsiteX597" fmla="*/ 70303 w 7487769"/>
                  <a:gd name="connsiteY597" fmla="*/ 633633 h 1155050"/>
                  <a:gd name="connsiteX598" fmla="*/ 100497 w 7487769"/>
                  <a:gd name="connsiteY598" fmla="*/ 654363 h 1155050"/>
                  <a:gd name="connsiteX599" fmla="*/ 105004 w 7487769"/>
                  <a:gd name="connsiteY599" fmla="*/ 658870 h 1155050"/>
                  <a:gd name="connsiteX600" fmla="*/ 128889 w 7487769"/>
                  <a:gd name="connsiteY600" fmla="*/ 683656 h 1155050"/>
                  <a:gd name="connsiteX601" fmla="*/ 150971 w 7487769"/>
                  <a:gd name="connsiteY601" fmla="*/ 707091 h 1155050"/>
                  <a:gd name="connsiteX602" fmla="*/ 152323 w 7487769"/>
                  <a:gd name="connsiteY602" fmla="*/ 708893 h 1155050"/>
                  <a:gd name="connsiteX603" fmla="*/ 171251 w 7487769"/>
                  <a:gd name="connsiteY603" fmla="*/ 734131 h 1155050"/>
                  <a:gd name="connsiteX604" fmla="*/ 190180 w 7487769"/>
                  <a:gd name="connsiteY604" fmla="*/ 759368 h 1155050"/>
                  <a:gd name="connsiteX605" fmla="*/ 200995 w 7487769"/>
                  <a:gd name="connsiteY605" fmla="*/ 773338 h 1155050"/>
                  <a:gd name="connsiteX606" fmla="*/ 208656 w 7487769"/>
                  <a:gd name="connsiteY606" fmla="*/ 784154 h 1155050"/>
                  <a:gd name="connsiteX607" fmla="*/ 225332 w 7487769"/>
                  <a:gd name="connsiteY607" fmla="*/ 809391 h 1155050"/>
                  <a:gd name="connsiteX608" fmla="*/ 242006 w 7487769"/>
                  <a:gd name="connsiteY608" fmla="*/ 834628 h 1155050"/>
                  <a:gd name="connsiteX609" fmla="*/ 251469 w 7487769"/>
                  <a:gd name="connsiteY609" fmla="*/ 848599 h 1155050"/>
                  <a:gd name="connsiteX610" fmla="*/ 258680 w 7487769"/>
                  <a:gd name="connsiteY610" fmla="*/ 859866 h 1155050"/>
                  <a:gd name="connsiteX611" fmla="*/ 275355 w 7487769"/>
                  <a:gd name="connsiteY611" fmla="*/ 884652 h 1155050"/>
                  <a:gd name="connsiteX612" fmla="*/ 291579 w 7487769"/>
                  <a:gd name="connsiteY612" fmla="*/ 909889 h 1155050"/>
                  <a:gd name="connsiteX613" fmla="*/ 301494 w 7487769"/>
                  <a:gd name="connsiteY613" fmla="*/ 925212 h 1155050"/>
                  <a:gd name="connsiteX614" fmla="*/ 308703 w 7487769"/>
                  <a:gd name="connsiteY614" fmla="*/ 935126 h 1155050"/>
                  <a:gd name="connsiteX615" fmla="*/ 325829 w 7487769"/>
                  <a:gd name="connsiteY615" fmla="*/ 960364 h 1155050"/>
                  <a:gd name="connsiteX616" fmla="*/ 343855 w 7487769"/>
                  <a:gd name="connsiteY616" fmla="*/ 985150 h 1155050"/>
                  <a:gd name="connsiteX617" fmla="*/ 351968 w 7487769"/>
                  <a:gd name="connsiteY617" fmla="*/ 996867 h 1155050"/>
                  <a:gd name="connsiteX618" fmla="*/ 362783 w 7487769"/>
                  <a:gd name="connsiteY618" fmla="*/ 1010387 h 1155050"/>
                  <a:gd name="connsiteX619" fmla="*/ 383064 w 7487769"/>
                  <a:gd name="connsiteY619" fmla="*/ 1035624 h 1155050"/>
                  <a:gd name="connsiteX620" fmla="*/ 401991 w 7487769"/>
                  <a:gd name="connsiteY620" fmla="*/ 1059960 h 1155050"/>
                  <a:gd name="connsiteX621" fmla="*/ 402893 w 7487769"/>
                  <a:gd name="connsiteY621" fmla="*/ 1060862 h 1155050"/>
                  <a:gd name="connsiteX622" fmla="*/ 429482 w 7487769"/>
                  <a:gd name="connsiteY622" fmla="*/ 1085648 h 1155050"/>
                  <a:gd name="connsiteX623" fmla="*/ 452465 w 7487769"/>
                  <a:gd name="connsiteY623" fmla="*/ 1107731 h 1155050"/>
                  <a:gd name="connsiteX624" fmla="*/ 456972 w 7487769"/>
                  <a:gd name="connsiteY624" fmla="*/ 1110885 h 1155050"/>
                  <a:gd name="connsiteX625" fmla="*/ 496179 w 7487769"/>
                  <a:gd name="connsiteY625" fmla="*/ 1136122 h 115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5050">
                    <a:moveTo>
                      <a:pt x="502489" y="1140178"/>
                    </a:moveTo>
                    <a:lnTo>
                      <a:pt x="552963" y="1155050"/>
                    </a:lnTo>
                    <a:lnTo>
                      <a:pt x="602986" y="1155050"/>
                    </a:lnTo>
                    <a:lnTo>
                      <a:pt x="653462" y="1141530"/>
                    </a:lnTo>
                    <a:lnTo>
                      <a:pt x="664277" y="1136122"/>
                    </a:lnTo>
                    <a:lnTo>
                      <a:pt x="703485" y="1117645"/>
                    </a:lnTo>
                    <a:lnTo>
                      <a:pt x="714751" y="1110885"/>
                    </a:lnTo>
                    <a:lnTo>
                      <a:pt x="753959" y="1087901"/>
                    </a:lnTo>
                    <a:lnTo>
                      <a:pt x="757114" y="1085648"/>
                    </a:lnTo>
                    <a:lnTo>
                      <a:pt x="797223" y="1060862"/>
                    </a:lnTo>
                    <a:lnTo>
                      <a:pt x="803983" y="1056355"/>
                    </a:lnTo>
                    <a:lnTo>
                      <a:pt x="839585" y="1035624"/>
                    </a:lnTo>
                    <a:lnTo>
                      <a:pt x="854457" y="1026611"/>
                    </a:lnTo>
                    <a:lnTo>
                      <a:pt x="885102" y="1010387"/>
                    </a:lnTo>
                    <a:lnTo>
                      <a:pt x="904480" y="1000022"/>
                    </a:lnTo>
                    <a:lnTo>
                      <a:pt x="939632" y="985150"/>
                    </a:lnTo>
                    <a:lnTo>
                      <a:pt x="954956" y="979291"/>
                    </a:lnTo>
                    <a:lnTo>
                      <a:pt x="1004979" y="963067"/>
                    </a:lnTo>
                    <a:lnTo>
                      <a:pt x="1014893" y="960364"/>
                    </a:lnTo>
                    <a:lnTo>
                      <a:pt x="1055453" y="949097"/>
                    </a:lnTo>
                    <a:lnTo>
                      <a:pt x="1105477" y="936929"/>
                    </a:lnTo>
                    <a:lnTo>
                      <a:pt x="1112237" y="935126"/>
                    </a:lnTo>
                    <a:lnTo>
                      <a:pt x="1155951" y="923409"/>
                    </a:lnTo>
                    <a:lnTo>
                      <a:pt x="1196510" y="909889"/>
                    </a:lnTo>
                    <a:lnTo>
                      <a:pt x="1205974" y="906735"/>
                    </a:lnTo>
                    <a:lnTo>
                      <a:pt x="1256448" y="886455"/>
                    </a:lnTo>
                    <a:lnTo>
                      <a:pt x="1260054" y="884652"/>
                    </a:lnTo>
                    <a:lnTo>
                      <a:pt x="1306472" y="863471"/>
                    </a:lnTo>
                    <a:lnTo>
                      <a:pt x="1314584" y="859866"/>
                    </a:lnTo>
                    <a:lnTo>
                      <a:pt x="1356946" y="838684"/>
                    </a:lnTo>
                    <a:lnTo>
                      <a:pt x="1365960" y="834628"/>
                    </a:lnTo>
                    <a:lnTo>
                      <a:pt x="1406971" y="814799"/>
                    </a:lnTo>
                    <a:lnTo>
                      <a:pt x="1418237" y="809391"/>
                    </a:lnTo>
                    <a:lnTo>
                      <a:pt x="1457445" y="790914"/>
                    </a:lnTo>
                    <a:lnTo>
                      <a:pt x="1472767" y="784154"/>
                    </a:lnTo>
                    <a:lnTo>
                      <a:pt x="1507468" y="769282"/>
                    </a:lnTo>
                    <a:lnTo>
                      <a:pt x="1533607" y="759368"/>
                    </a:lnTo>
                    <a:lnTo>
                      <a:pt x="1557942" y="749453"/>
                    </a:lnTo>
                    <a:lnTo>
                      <a:pt x="1596700" y="734131"/>
                    </a:lnTo>
                    <a:lnTo>
                      <a:pt x="1607966" y="729624"/>
                    </a:lnTo>
                    <a:lnTo>
                      <a:pt x="1655285" y="708893"/>
                    </a:lnTo>
                    <a:lnTo>
                      <a:pt x="1658440" y="707541"/>
                    </a:lnTo>
                    <a:lnTo>
                      <a:pt x="1701254" y="683656"/>
                    </a:lnTo>
                    <a:lnTo>
                      <a:pt x="1708465" y="680051"/>
                    </a:lnTo>
                    <a:lnTo>
                      <a:pt x="1741813" y="658870"/>
                    </a:lnTo>
                    <a:lnTo>
                      <a:pt x="1758939" y="647603"/>
                    </a:lnTo>
                    <a:lnTo>
                      <a:pt x="1776064" y="633633"/>
                    </a:lnTo>
                    <a:lnTo>
                      <a:pt x="1808511" y="608395"/>
                    </a:lnTo>
                    <a:lnTo>
                      <a:pt x="1808962" y="607945"/>
                    </a:lnTo>
                    <a:lnTo>
                      <a:pt x="1836002" y="583158"/>
                    </a:lnTo>
                    <a:lnTo>
                      <a:pt x="1859436" y="562428"/>
                    </a:lnTo>
                    <a:lnTo>
                      <a:pt x="1863492" y="558372"/>
                    </a:lnTo>
                    <a:lnTo>
                      <a:pt x="1890082" y="533135"/>
                    </a:lnTo>
                    <a:lnTo>
                      <a:pt x="1909460" y="513756"/>
                    </a:lnTo>
                    <a:lnTo>
                      <a:pt x="1915769" y="507898"/>
                    </a:lnTo>
                    <a:lnTo>
                      <a:pt x="1941457" y="482660"/>
                    </a:lnTo>
                    <a:lnTo>
                      <a:pt x="1959934" y="464634"/>
                    </a:lnTo>
                    <a:lnTo>
                      <a:pt x="1967596" y="457423"/>
                    </a:lnTo>
                    <a:lnTo>
                      <a:pt x="1995086" y="432637"/>
                    </a:lnTo>
                    <a:lnTo>
                      <a:pt x="2009957" y="418216"/>
                    </a:lnTo>
                    <a:lnTo>
                      <a:pt x="2024379" y="407400"/>
                    </a:lnTo>
                    <a:lnTo>
                      <a:pt x="2057278" y="382162"/>
                    </a:lnTo>
                    <a:lnTo>
                      <a:pt x="2060433" y="379909"/>
                    </a:lnTo>
                    <a:lnTo>
                      <a:pt x="2098288" y="356925"/>
                    </a:lnTo>
                    <a:lnTo>
                      <a:pt x="2110456" y="349715"/>
                    </a:lnTo>
                    <a:lnTo>
                      <a:pt x="2155973" y="332139"/>
                    </a:lnTo>
                    <a:lnTo>
                      <a:pt x="2160930" y="330336"/>
                    </a:lnTo>
                    <a:lnTo>
                      <a:pt x="2210954" y="322224"/>
                    </a:lnTo>
                    <a:lnTo>
                      <a:pt x="2261428" y="322675"/>
                    </a:lnTo>
                    <a:lnTo>
                      <a:pt x="2311451" y="330336"/>
                    </a:lnTo>
                    <a:lnTo>
                      <a:pt x="2318212" y="332139"/>
                    </a:lnTo>
                    <a:lnTo>
                      <a:pt x="2361926" y="343856"/>
                    </a:lnTo>
                    <a:lnTo>
                      <a:pt x="2406091" y="356925"/>
                    </a:lnTo>
                    <a:lnTo>
                      <a:pt x="2411949" y="359179"/>
                    </a:lnTo>
                    <a:lnTo>
                      <a:pt x="2462423" y="376755"/>
                    </a:lnTo>
                    <a:lnTo>
                      <a:pt x="2477296" y="382162"/>
                    </a:lnTo>
                    <a:lnTo>
                      <a:pt x="2512448" y="395682"/>
                    </a:lnTo>
                    <a:lnTo>
                      <a:pt x="2543093" y="407400"/>
                    </a:lnTo>
                    <a:lnTo>
                      <a:pt x="2562922" y="415061"/>
                    </a:lnTo>
                    <a:lnTo>
                      <a:pt x="2600777" y="432637"/>
                    </a:lnTo>
                    <a:lnTo>
                      <a:pt x="2612945" y="438045"/>
                    </a:lnTo>
                    <a:lnTo>
                      <a:pt x="2655307" y="457423"/>
                    </a:lnTo>
                    <a:lnTo>
                      <a:pt x="2663419" y="461479"/>
                    </a:lnTo>
                    <a:lnTo>
                      <a:pt x="2703980" y="482660"/>
                    </a:lnTo>
                    <a:lnTo>
                      <a:pt x="2713443" y="488068"/>
                    </a:lnTo>
                    <a:lnTo>
                      <a:pt x="2750398" y="507898"/>
                    </a:lnTo>
                    <a:lnTo>
                      <a:pt x="2763917" y="515108"/>
                    </a:lnTo>
                    <a:lnTo>
                      <a:pt x="2797717" y="533135"/>
                    </a:lnTo>
                    <a:lnTo>
                      <a:pt x="2813942" y="541697"/>
                    </a:lnTo>
                    <a:lnTo>
                      <a:pt x="2848642" y="558372"/>
                    </a:lnTo>
                    <a:lnTo>
                      <a:pt x="2864416" y="565582"/>
                    </a:lnTo>
                    <a:lnTo>
                      <a:pt x="2909482" y="583158"/>
                    </a:lnTo>
                    <a:lnTo>
                      <a:pt x="2914439" y="585412"/>
                    </a:lnTo>
                    <a:lnTo>
                      <a:pt x="2964913" y="599382"/>
                    </a:lnTo>
                    <a:lnTo>
                      <a:pt x="3014937" y="606593"/>
                    </a:lnTo>
                    <a:lnTo>
                      <a:pt x="3065411" y="606593"/>
                    </a:lnTo>
                    <a:lnTo>
                      <a:pt x="3115885" y="600734"/>
                    </a:lnTo>
                    <a:lnTo>
                      <a:pt x="3165909" y="588116"/>
                    </a:lnTo>
                    <a:lnTo>
                      <a:pt x="3182584" y="583158"/>
                    </a:lnTo>
                    <a:lnTo>
                      <a:pt x="3216384" y="573244"/>
                    </a:lnTo>
                    <a:lnTo>
                      <a:pt x="3257844" y="558372"/>
                    </a:lnTo>
                    <a:lnTo>
                      <a:pt x="3266407" y="555217"/>
                    </a:lnTo>
                    <a:lnTo>
                      <a:pt x="3316881" y="537641"/>
                    </a:lnTo>
                    <a:lnTo>
                      <a:pt x="3332204" y="533135"/>
                    </a:lnTo>
                    <a:lnTo>
                      <a:pt x="3366905" y="522319"/>
                    </a:lnTo>
                    <a:lnTo>
                      <a:pt x="3417379" y="510151"/>
                    </a:lnTo>
                    <a:lnTo>
                      <a:pt x="3438109" y="507898"/>
                    </a:lnTo>
                    <a:lnTo>
                      <a:pt x="3467403" y="505194"/>
                    </a:lnTo>
                    <a:lnTo>
                      <a:pt x="3517877" y="506546"/>
                    </a:lnTo>
                    <a:lnTo>
                      <a:pt x="3525088" y="507898"/>
                    </a:lnTo>
                    <a:lnTo>
                      <a:pt x="3567900" y="516460"/>
                    </a:lnTo>
                    <a:lnTo>
                      <a:pt x="3618374" y="532233"/>
                    </a:lnTo>
                    <a:lnTo>
                      <a:pt x="3620177" y="533135"/>
                    </a:lnTo>
                    <a:lnTo>
                      <a:pt x="3668399" y="555217"/>
                    </a:lnTo>
                    <a:lnTo>
                      <a:pt x="3673806" y="558372"/>
                    </a:lnTo>
                    <a:lnTo>
                      <a:pt x="3718873" y="580905"/>
                    </a:lnTo>
                    <a:lnTo>
                      <a:pt x="3722929" y="583158"/>
                    </a:lnTo>
                    <a:lnTo>
                      <a:pt x="3768896" y="607044"/>
                    </a:lnTo>
                    <a:lnTo>
                      <a:pt x="3771150" y="608395"/>
                    </a:lnTo>
                    <a:lnTo>
                      <a:pt x="3819371" y="630478"/>
                    </a:lnTo>
                    <a:lnTo>
                      <a:pt x="3826582" y="633633"/>
                    </a:lnTo>
                    <a:lnTo>
                      <a:pt x="3869394" y="650307"/>
                    </a:lnTo>
                    <a:lnTo>
                      <a:pt x="3899138" y="658870"/>
                    </a:lnTo>
                    <a:lnTo>
                      <a:pt x="3919868" y="665179"/>
                    </a:lnTo>
                    <a:lnTo>
                      <a:pt x="3969893" y="675544"/>
                    </a:lnTo>
                    <a:lnTo>
                      <a:pt x="4020367" y="682304"/>
                    </a:lnTo>
                    <a:lnTo>
                      <a:pt x="4037041" y="683656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24968" y="708893"/>
                    </a:lnTo>
                    <a:lnTo>
                      <a:pt x="4271387" y="719709"/>
                    </a:lnTo>
                    <a:lnTo>
                      <a:pt x="4321861" y="731877"/>
                    </a:lnTo>
                    <a:lnTo>
                      <a:pt x="4330423" y="734131"/>
                    </a:lnTo>
                    <a:lnTo>
                      <a:pt x="4371884" y="744946"/>
                    </a:lnTo>
                    <a:lnTo>
                      <a:pt x="4422358" y="756213"/>
                    </a:lnTo>
                    <a:lnTo>
                      <a:pt x="4435427" y="759368"/>
                    </a:lnTo>
                    <a:lnTo>
                      <a:pt x="4472382" y="767480"/>
                    </a:lnTo>
                    <a:lnTo>
                      <a:pt x="4522856" y="777394"/>
                    </a:lnTo>
                    <a:lnTo>
                      <a:pt x="4566570" y="784154"/>
                    </a:lnTo>
                    <a:lnTo>
                      <a:pt x="4572880" y="785506"/>
                    </a:lnTo>
                    <a:lnTo>
                      <a:pt x="4623354" y="793168"/>
                    </a:lnTo>
                    <a:lnTo>
                      <a:pt x="4673377" y="799026"/>
                    </a:lnTo>
                    <a:lnTo>
                      <a:pt x="4723851" y="801279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33364" y="784154"/>
                    </a:lnTo>
                    <a:lnTo>
                      <a:pt x="4874374" y="767029"/>
                    </a:lnTo>
                    <a:lnTo>
                      <a:pt x="4887442" y="759368"/>
                    </a:lnTo>
                    <a:lnTo>
                      <a:pt x="4924848" y="734581"/>
                    </a:lnTo>
                    <a:lnTo>
                      <a:pt x="4925298" y="734131"/>
                    </a:lnTo>
                    <a:lnTo>
                      <a:pt x="4955042" y="708893"/>
                    </a:lnTo>
                    <a:lnTo>
                      <a:pt x="4974871" y="691318"/>
                    </a:lnTo>
                    <a:lnTo>
                      <a:pt x="4982533" y="683656"/>
                    </a:lnTo>
                    <a:lnTo>
                      <a:pt x="5006418" y="658870"/>
                    </a:lnTo>
                    <a:lnTo>
                      <a:pt x="5025345" y="639041"/>
                    </a:lnTo>
                    <a:lnTo>
                      <a:pt x="5029852" y="633633"/>
                    </a:lnTo>
                    <a:lnTo>
                      <a:pt x="5051934" y="608395"/>
                    </a:lnTo>
                    <a:lnTo>
                      <a:pt x="5074018" y="583158"/>
                    </a:lnTo>
                    <a:lnTo>
                      <a:pt x="5075370" y="581356"/>
                    </a:lnTo>
                    <a:lnTo>
                      <a:pt x="5095649" y="558372"/>
                    </a:lnTo>
                    <a:lnTo>
                      <a:pt x="5117732" y="533135"/>
                    </a:lnTo>
                    <a:lnTo>
                      <a:pt x="5125844" y="523671"/>
                    </a:lnTo>
                    <a:lnTo>
                      <a:pt x="5140265" y="507898"/>
                    </a:lnTo>
                    <a:lnTo>
                      <a:pt x="5164150" y="482660"/>
                    </a:lnTo>
                    <a:lnTo>
                      <a:pt x="5175867" y="470042"/>
                    </a:lnTo>
                    <a:lnTo>
                      <a:pt x="5189838" y="457423"/>
                    </a:lnTo>
                    <a:lnTo>
                      <a:pt x="5218680" y="432637"/>
                    </a:lnTo>
                    <a:lnTo>
                      <a:pt x="5226342" y="425426"/>
                    </a:lnTo>
                    <a:lnTo>
                      <a:pt x="5252931" y="407400"/>
                    </a:lnTo>
                    <a:lnTo>
                      <a:pt x="5276365" y="392077"/>
                    </a:lnTo>
                    <a:lnTo>
                      <a:pt x="5301602" y="382162"/>
                    </a:lnTo>
                    <a:lnTo>
                      <a:pt x="5326839" y="37269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42660" y="382162"/>
                    </a:lnTo>
                    <a:lnTo>
                      <a:pt x="5477360" y="396133"/>
                    </a:lnTo>
                    <a:lnTo>
                      <a:pt x="5496740" y="407400"/>
                    </a:lnTo>
                    <a:lnTo>
                      <a:pt x="5527836" y="425877"/>
                    </a:lnTo>
                    <a:lnTo>
                      <a:pt x="5536397" y="432637"/>
                    </a:lnTo>
                    <a:lnTo>
                      <a:pt x="5569747" y="457423"/>
                    </a:lnTo>
                    <a:lnTo>
                      <a:pt x="5577859" y="463733"/>
                    </a:lnTo>
                    <a:lnTo>
                      <a:pt x="5600392" y="482660"/>
                    </a:lnTo>
                    <a:lnTo>
                      <a:pt x="5628333" y="506546"/>
                    </a:lnTo>
                    <a:lnTo>
                      <a:pt x="5629685" y="507898"/>
                    </a:lnTo>
                    <a:lnTo>
                      <a:pt x="5658077" y="533135"/>
                    </a:lnTo>
                    <a:lnTo>
                      <a:pt x="5678357" y="551612"/>
                    </a:lnTo>
                    <a:lnTo>
                      <a:pt x="5685568" y="558372"/>
                    </a:lnTo>
                    <a:lnTo>
                      <a:pt x="5713509" y="583158"/>
                    </a:lnTo>
                    <a:lnTo>
                      <a:pt x="5728831" y="597129"/>
                    </a:lnTo>
                    <a:lnTo>
                      <a:pt x="5741901" y="608395"/>
                    </a:lnTo>
                    <a:lnTo>
                      <a:pt x="5772095" y="633633"/>
                    </a:lnTo>
                    <a:lnTo>
                      <a:pt x="5778854" y="639942"/>
                    </a:lnTo>
                    <a:lnTo>
                      <a:pt x="5802290" y="658870"/>
                    </a:lnTo>
                    <a:lnTo>
                      <a:pt x="5829328" y="678699"/>
                    </a:lnTo>
                    <a:lnTo>
                      <a:pt x="5836990" y="683656"/>
                    </a:lnTo>
                    <a:lnTo>
                      <a:pt x="5875747" y="708893"/>
                    </a:lnTo>
                    <a:lnTo>
                      <a:pt x="5879353" y="711147"/>
                    </a:lnTo>
                    <a:lnTo>
                      <a:pt x="5926222" y="734131"/>
                    </a:lnTo>
                    <a:lnTo>
                      <a:pt x="5929827" y="735933"/>
                    </a:lnTo>
                    <a:lnTo>
                      <a:pt x="5979851" y="751256"/>
                    </a:lnTo>
                    <a:lnTo>
                      <a:pt x="6028973" y="759368"/>
                    </a:lnTo>
                    <a:lnTo>
                      <a:pt x="6030325" y="759368"/>
                    </a:lnTo>
                    <a:lnTo>
                      <a:pt x="6047451" y="759368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9088"/>
                    </a:lnTo>
                    <a:lnTo>
                      <a:pt x="6197070" y="734131"/>
                    </a:lnTo>
                    <a:lnTo>
                      <a:pt x="6231321" y="723315"/>
                    </a:lnTo>
                    <a:lnTo>
                      <a:pt x="6269627" y="708893"/>
                    </a:lnTo>
                    <a:lnTo>
                      <a:pt x="6281344" y="704837"/>
                    </a:lnTo>
                    <a:lnTo>
                      <a:pt x="6331819" y="684558"/>
                    </a:lnTo>
                    <a:lnTo>
                      <a:pt x="6333171" y="683656"/>
                    </a:lnTo>
                    <a:lnTo>
                      <a:pt x="6381842" y="661574"/>
                    </a:lnTo>
                    <a:lnTo>
                      <a:pt x="6387701" y="658870"/>
                    </a:lnTo>
                    <a:lnTo>
                      <a:pt x="6432316" y="637238"/>
                    </a:lnTo>
                    <a:lnTo>
                      <a:pt x="6440429" y="633633"/>
                    </a:lnTo>
                    <a:lnTo>
                      <a:pt x="6482340" y="612451"/>
                    </a:lnTo>
                    <a:lnTo>
                      <a:pt x="6490903" y="608395"/>
                    </a:lnTo>
                    <a:lnTo>
                      <a:pt x="6532814" y="587665"/>
                    </a:lnTo>
                    <a:lnTo>
                      <a:pt x="6542729" y="583158"/>
                    </a:lnTo>
                    <a:lnTo>
                      <a:pt x="6582837" y="566033"/>
                    </a:lnTo>
                    <a:lnTo>
                      <a:pt x="6606722" y="558372"/>
                    </a:lnTo>
                    <a:lnTo>
                      <a:pt x="6633313" y="549359"/>
                    </a:lnTo>
                    <a:lnTo>
                      <a:pt x="6683336" y="542148"/>
                    </a:lnTo>
                    <a:lnTo>
                      <a:pt x="6733810" y="547105"/>
                    </a:lnTo>
                    <a:lnTo>
                      <a:pt x="6759498" y="558372"/>
                    </a:lnTo>
                    <a:lnTo>
                      <a:pt x="6783834" y="568286"/>
                    </a:lnTo>
                    <a:lnTo>
                      <a:pt x="6803212" y="583158"/>
                    </a:lnTo>
                    <a:lnTo>
                      <a:pt x="6834308" y="607044"/>
                    </a:lnTo>
                    <a:lnTo>
                      <a:pt x="6835660" y="608395"/>
                    </a:lnTo>
                    <a:lnTo>
                      <a:pt x="6858193" y="633633"/>
                    </a:lnTo>
                    <a:lnTo>
                      <a:pt x="6880726" y="658870"/>
                    </a:lnTo>
                    <a:lnTo>
                      <a:pt x="6884331" y="662926"/>
                    </a:lnTo>
                    <a:lnTo>
                      <a:pt x="6899204" y="683656"/>
                    </a:lnTo>
                    <a:lnTo>
                      <a:pt x="6917681" y="708893"/>
                    </a:lnTo>
                    <a:lnTo>
                      <a:pt x="6934805" y="733229"/>
                    </a:lnTo>
                    <a:lnTo>
                      <a:pt x="6935256" y="734131"/>
                    </a:lnTo>
                    <a:lnTo>
                      <a:pt x="6951481" y="759368"/>
                    </a:lnTo>
                    <a:lnTo>
                      <a:pt x="6967253" y="784154"/>
                    </a:lnTo>
                    <a:lnTo>
                      <a:pt x="6983478" y="809391"/>
                    </a:lnTo>
                    <a:lnTo>
                      <a:pt x="6984830" y="811645"/>
                    </a:lnTo>
                    <a:lnTo>
                      <a:pt x="6998800" y="834628"/>
                    </a:lnTo>
                    <a:lnTo>
                      <a:pt x="7014122" y="859866"/>
                    </a:lnTo>
                    <a:lnTo>
                      <a:pt x="7029445" y="884652"/>
                    </a:lnTo>
                    <a:lnTo>
                      <a:pt x="7035304" y="894116"/>
                    </a:lnTo>
                    <a:lnTo>
                      <a:pt x="7045669" y="909889"/>
                    </a:lnTo>
                    <a:lnTo>
                      <a:pt x="7061893" y="935126"/>
                    </a:lnTo>
                    <a:lnTo>
                      <a:pt x="7078117" y="960364"/>
                    </a:lnTo>
                    <a:lnTo>
                      <a:pt x="7085328" y="971179"/>
                    </a:lnTo>
                    <a:lnTo>
                      <a:pt x="7096143" y="985150"/>
                    </a:lnTo>
                    <a:lnTo>
                      <a:pt x="7115071" y="1010387"/>
                    </a:lnTo>
                    <a:lnTo>
                      <a:pt x="7133548" y="1035624"/>
                    </a:lnTo>
                    <a:lnTo>
                      <a:pt x="7135802" y="1037878"/>
                    </a:lnTo>
                    <a:lnTo>
                      <a:pt x="7159687" y="1060862"/>
                    </a:lnTo>
                    <a:lnTo>
                      <a:pt x="7184473" y="1085648"/>
                    </a:lnTo>
                    <a:lnTo>
                      <a:pt x="7186276" y="1087451"/>
                    </a:lnTo>
                    <a:lnTo>
                      <a:pt x="7225033" y="1110885"/>
                    </a:lnTo>
                    <a:lnTo>
                      <a:pt x="7236299" y="1117645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65189" y="1110885"/>
                    </a:lnTo>
                    <a:lnTo>
                      <a:pt x="7387272" y="1101872"/>
                    </a:lnTo>
                    <a:lnTo>
                      <a:pt x="7414312" y="1085648"/>
                    </a:lnTo>
                    <a:lnTo>
                      <a:pt x="7437296" y="1072128"/>
                    </a:lnTo>
                    <a:lnTo>
                      <a:pt x="7453519" y="1060862"/>
                    </a:lnTo>
                    <a:lnTo>
                      <a:pt x="7487770" y="1036976"/>
                    </a:lnTo>
                    <a:lnTo>
                      <a:pt x="7487770" y="1035624"/>
                    </a:lnTo>
                    <a:lnTo>
                      <a:pt x="7487770" y="1010387"/>
                    </a:lnTo>
                    <a:lnTo>
                      <a:pt x="7487770" y="985150"/>
                    </a:lnTo>
                    <a:lnTo>
                      <a:pt x="7487770" y="960364"/>
                    </a:lnTo>
                    <a:lnTo>
                      <a:pt x="7487770" y="935126"/>
                    </a:lnTo>
                    <a:lnTo>
                      <a:pt x="7487770" y="909889"/>
                    </a:lnTo>
                    <a:lnTo>
                      <a:pt x="7487770" y="884652"/>
                    </a:lnTo>
                    <a:lnTo>
                      <a:pt x="7487770" y="859866"/>
                    </a:lnTo>
                    <a:lnTo>
                      <a:pt x="7487770" y="834628"/>
                    </a:lnTo>
                    <a:lnTo>
                      <a:pt x="7487770" y="809391"/>
                    </a:lnTo>
                    <a:lnTo>
                      <a:pt x="7487770" y="784154"/>
                    </a:lnTo>
                    <a:lnTo>
                      <a:pt x="7487770" y="759368"/>
                    </a:lnTo>
                    <a:lnTo>
                      <a:pt x="7487770" y="734131"/>
                    </a:lnTo>
                    <a:lnTo>
                      <a:pt x="7487770" y="713851"/>
                    </a:lnTo>
                    <a:lnTo>
                      <a:pt x="7458477" y="734131"/>
                    </a:lnTo>
                    <a:lnTo>
                      <a:pt x="7437296" y="748101"/>
                    </a:lnTo>
                    <a:lnTo>
                      <a:pt x="7418819" y="759368"/>
                    </a:lnTo>
                    <a:lnTo>
                      <a:pt x="7387272" y="778746"/>
                    </a:lnTo>
                    <a:lnTo>
                      <a:pt x="7373752" y="784154"/>
                    </a:lnTo>
                    <a:lnTo>
                      <a:pt x="7336797" y="799927"/>
                    </a:lnTo>
                    <a:lnTo>
                      <a:pt x="7286775" y="805786"/>
                    </a:lnTo>
                    <a:lnTo>
                      <a:pt x="7236299" y="794970"/>
                    </a:lnTo>
                    <a:lnTo>
                      <a:pt x="7218724" y="784154"/>
                    </a:lnTo>
                    <a:lnTo>
                      <a:pt x="7186276" y="763874"/>
                    </a:lnTo>
                    <a:lnTo>
                      <a:pt x="7181318" y="759368"/>
                    </a:lnTo>
                    <a:lnTo>
                      <a:pt x="7155180" y="734131"/>
                    </a:lnTo>
                    <a:lnTo>
                      <a:pt x="7135802" y="714752"/>
                    </a:lnTo>
                    <a:lnTo>
                      <a:pt x="7131295" y="708893"/>
                    </a:lnTo>
                    <a:lnTo>
                      <a:pt x="7112367" y="683656"/>
                    </a:lnTo>
                    <a:lnTo>
                      <a:pt x="7093440" y="658870"/>
                    </a:lnTo>
                    <a:lnTo>
                      <a:pt x="7085328" y="648054"/>
                    </a:lnTo>
                    <a:lnTo>
                      <a:pt x="7076314" y="633633"/>
                    </a:lnTo>
                    <a:lnTo>
                      <a:pt x="7059640" y="608395"/>
                    </a:lnTo>
                    <a:lnTo>
                      <a:pt x="7043415" y="583158"/>
                    </a:lnTo>
                    <a:lnTo>
                      <a:pt x="7035304" y="570991"/>
                    </a:lnTo>
                    <a:lnTo>
                      <a:pt x="7027192" y="558372"/>
                    </a:lnTo>
                    <a:lnTo>
                      <a:pt x="7011870" y="533135"/>
                    </a:lnTo>
                    <a:lnTo>
                      <a:pt x="6996096" y="507898"/>
                    </a:lnTo>
                    <a:lnTo>
                      <a:pt x="6984830" y="489420"/>
                    </a:lnTo>
                    <a:lnTo>
                      <a:pt x="6980774" y="482660"/>
                    </a:lnTo>
                    <a:lnTo>
                      <a:pt x="6965000" y="457423"/>
                    </a:lnTo>
                    <a:lnTo>
                      <a:pt x="6948777" y="432637"/>
                    </a:lnTo>
                    <a:lnTo>
                      <a:pt x="6934805" y="410104"/>
                    </a:lnTo>
                    <a:lnTo>
                      <a:pt x="6932552" y="407400"/>
                    </a:lnTo>
                    <a:lnTo>
                      <a:pt x="6914526" y="382162"/>
                    </a:lnTo>
                    <a:lnTo>
                      <a:pt x="6896049" y="356925"/>
                    </a:lnTo>
                    <a:lnTo>
                      <a:pt x="6884331" y="340251"/>
                    </a:lnTo>
                    <a:lnTo>
                      <a:pt x="6877572" y="332139"/>
                    </a:lnTo>
                    <a:lnTo>
                      <a:pt x="6854587" y="306902"/>
                    </a:lnTo>
                    <a:lnTo>
                      <a:pt x="6834308" y="284369"/>
                    </a:lnTo>
                    <a:lnTo>
                      <a:pt x="6831153" y="281665"/>
                    </a:lnTo>
                    <a:lnTo>
                      <a:pt x="6797805" y="256427"/>
                    </a:lnTo>
                    <a:lnTo>
                      <a:pt x="6783834" y="246062"/>
                    </a:lnTo>
                    <a:lnTo>
                      <a:pt x="6749583" y="231641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20694" y="231641"/>
                    </a:lnTo>
                    <a:lnTo>
                      <a:pt x="6582837" y="244260"/>
                    </a:lnTo>
                    <a:lnTo>
                      <a:pt x="6553095" y="256427"/>
                    </a:lnTo>
                    <a:lnTo>
                      <a:pt x="6532814" y="265891"/>
                    </a:lnTo>
                    <a:lnTo>
                      <a:pt x="6500367" y="281665"/>
                    </a:lnTo>
                    <a:lnTo>
                      <a:pt x="6482340" y="290678"/>
                    </a:lnTo>
                    <a:lnTo>
                      <a:pt x="6448990" y="306902"/>
                    </a:lnTo>
                    <a:lnTo>
                      <a:pt x="6432316" y="315014"/>
                    </a:lnTo>
                    <a:lnTo>
                      <a:pt x="6397164" y="332139"/>
                    </a:lnTo>
                    <a:lnTo>
                      <a:pt x="6381842" y="338899"/>
                    </a:lnTo>
                    <a:lnTo>
                      <a:pt x="6342183" y="356925"/>
                    </a:lnTo>
                    <a:lnTo>
                      <a:pt x="6331819" y="361883"/>
                    </a:lnTo>
                    <a:lnTo>
                      <a:pt x="6282246" y="382162"/>
                    </a:lnTo>
                    <a:lnTo>
                      <a:pt x="6281344" y="382613"/>
                    </a:lnTo>
                    <a:lnTo>
                      <a:pt x="6231321" y="401541"/>
                    </a:lnTo>
                    <a:lnTo>
                      <a:pt x="6213294" y="407400"/>
                    </a:lnTo>
                    <a:lnTo>
                      <a:pt x="6180847" y="417765"/>
                    </a:lnTo>
                    <a:lnTo>
                      <a:pt x="6130822" y="429482"/>
                    </a:lnTo>
                    <a:lnTo>
                      <a:pt x="6108740" y="432637"/>
                    </a:lnTo>
                    <a:lnTo>
                      <a:pt x="6080348" y="436693"/>
                    </a:lnTo>
                    <a:lnTo>
                      <a:pt x="6030325" y="437143"/>
                    </a:lnTo>
                    <a:lnTo>
                      <a:pt x="6001032" y="432637"/>
                    </a:lnTo>
                    <a:lnTo>
                      <a:pt x="5979851" y="429482"/>
                    </a:lnTo>
                    <a:lnTo>
                      <a:pt x="5929827" y="414160"/>
                    </a:lnTo>
                    <a:lnTo>
                      <a:pt x="5915856" y="407400"/>
                    </a:lnTo>
                    <a:lnTo>
                      <a:pt x="5879353" y="389824"/>
                    </a:lnTo>
                    <a:lnTo>
                      <a:pt x="5868086" y="382162"/>
                    </a:lnTo>
                    <a:lnTo>
                      <a:pt x="5829328" y="356925"/>
                    </a:lnTo>
                    <a:lnTo>
                      <a:pt x="5829328" y="356925"/>
                    </a:lnTo>
                    <a:lnTo>
                      <a:pt x="5796881" y="332139"/>
                    </a:lnTo>
                    <a:lnTo>
                      <a:pt x="5778854" y="318168"/>
                    </a:lnTo>
                    <a:lnTo>
                      <a:pt x="5766236" y="306902"/>
                    </a:lnTo>
                    <a:lnTo>
                      <a:pt x="5736943" y="281665"/>
                    </a:lnTo>
                    <a:lnTo>
                      <a:pt x="5728831" y="274454"/>
                    </a:lnTo>
                    <a:lnTo>
                      <a:pt x="5708551" y="256427"/>
                    </a:lnTo>
                    <a:lnTo>
                      <a:pt x="5680610" y="231641"/>
                    </a:lnTo>
                    <a:lnTo>
                      <a:pt x="5678357" y="229388"/>
                    </a:lnTo>
                    <a:lnTo>
                      <a:pt x="5653120" y="206404"/>
                    </a:lnTo>
                    <a:lnTo>
                      <a:pt x="5628333" y="183420"/>
                    </a:lnTo>
                    <a:lnTo>
                      <a:pt x="5625629" y="181167"/>
                    </a:lnTo>
                    <a:lnTo>
                      <a:pt x="5594984" y="155930"/>
                    </a:lnTo>
                    <a:lnTo>
                      <a:pt x="5577859" y="141959"/>
                    </a:lnTo>
                    <a:lnTo>
                      <a:pt x="5563888" y="131143"/>
                    </a:lnTo>
                    <a:lnTo>
                      <a:pt x="5529638" y="105906"/>
                    </a:lnTo>
                    <a:lnTo>
                      <a:pt x="5527836" y="104103"/>
                    </a:lnTo>
                    <a:lnTo>
                      <a:pt x="5489078" y="80669"/>
                    </a:lnTo>
                    <a:lnTo>
                      <a:pt x="5477360" y="73909"/>
                    </a:lnTo>
                    <a:lnTo>
                      <a:pt x="5434097" y="55432"/>
                    </a:lnTo>
                    <a:lnTo>
                      <a:pt x="5427337" y="52728"/>
                    </a:lnTo>
                    <a:lnTo>
                      <a:pt x="5376863" y="45066"/>
                    </a:lnTo>
                    <a:lnTo>
                      <a:pt x="5326839" y="50474"/>
                    </a:lnTo>
                    <a:lnTo>
                      <a:pt x="5312869" y="55432"/>
                    </a:lnTo>
                    <a:lnTo>
                      <a:pt x="5276365" y="68952"/>
                    </a:lnTo>
                    <a:lnTo>
                      <a:pt x="5258790" y="80669"/>
                    </a:lnTo>
                    <a:lnTo>
                      <a:pt x="5226342" y="101850"/>
                    </a:lnTo>
                    <a:lnTo>
                      <a:pt x="5222285" y="105906"/>
                    </a:lnTo>
                    <a:lnTo>
                      <a:pt x="5193894" y="131143"/>
                    </a:lnTo>
                    <a:lnTo>
                      <a:pt x="5175867" y="146916"/>
                    </a:lnTo>
                    <a:lnTo>
                      <a:pt x="5167305" y="155930"/>
                    </a:lnTo>
                    <a:lnTo>
                      <a:pt x="5143419" y="181167"/>
                    </a:lnTo>
                    <a:lnTo>
                      <a:pt x="5125844" y="200095"/>
                    </a:lnTo>
                    <a:lnTo>
                      <a:pt x="5120436" y="206404"/>
                    </a:lnTo>
                    <a:lnTo>
                      <a:pt x="5098804" y="231641"/>
                    </a:lnTo>
                    <a:lnTo>
                      <a:pt x="5076722" y="256427"/>
                    </a:lnTo>
                    <a:lnTo>
                      <a:pt x="5075370" y="258230"/>
                    </a:lnTo>
                    <a:lnTo>
                      <a:pt x="5055089" y="281665"/>
                    </a:lnTo>
                    <a:lnTo>
                      <a:pt x="5033458" y="306902"/>
                    </a:lnTo>
                    <a:lnTo>
                      <a:pt x="5025345" y="315915"/>
                    </a:lnTo>
                    <a:lnTo>
                      <a:pt x="5009122" y="332139"/>
                    </a:lnTo>
                    <a:lnTo>
                      <a:pt x="4985237" y="356925"/>
                    </a:lnTo>
                    <a:lnTo>
                      <a:pt x="4974871" y="367741"/>
                    </a:lnTo>
                    <a:lnTo>
                      <a:pt x="4958648" y="382162"/>
                    </a:lnTo>
                    <a:lnTo>
                      <a:pt x="4928904" y="407400"/>
                    </a:lnTo>
                    <a:lnTo>
                      <a:pt x="4924848" y="411005"/>
                    </a:lnTo>
                    <a:lnTo>
                      <a:pt x="4891498" y="432637"/>
                    </a:lnTo>
                    <a:lnTo>
                      <a:pt x="4874374" y="443453"/>
                    </a:lnTo>
                    <a:lnTo>
                      <a:pt x="4841475" y="457423"/>
                    </a:lnTo>
                    <a:lnTo>
                      <a:pt x="4824350" y="464634"/>
                    </a:lnTo>
                    <a:lnTo>
                      <a:pt x="4773876" y="475901"/>
                    </a:lnTo>
                    <a:lnTo>
                      <a:pt x="4723851" y="478604"/>
                    </a:lnTo>
                    <a:lnTo>
                      <a:pt x="4673377" y="475901"/>
                    </a:lnTo>
                    <a:lnTo>
                      <a:pt x="4623354" y="470042"/>
                    </a:lnTo>
                    <a:lnTo>
                      <a:pt x="4572880" y="462381"/>
                    </a:lnTo>
                    <a:lnTo>
                      <a:pt x="4544037" y="457423"/>
                    </a:lnTo>
                    <a:lnTo>
                      <a:pt x="4522856" y="454269"/>
                    </a:lnTo>
                    <a:lnTo>
                      <a:pt x="4472382" y="444354"/>
                    </a:lnTo>
                    <a:lnTo>
                      <a:pt x="4422358" y="433989"/>
                    </a:lnTo>
                    <a:lnTo>
                      <a:pt x="4415598" y="432637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15101" y="407400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205589" y="382162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0390" y="364136"/>
                    </a:lnTo>
                    <a:lnTo>
                      <a:pt x="4020367" y="358728"/>
                    </a:lnTo>
                    <a:lnTo>
                      <a:pt x="4007748" y="356925"/>
                    </a:lnTo>
                    <a:lnTo>
                      <a:pt x="3969893" y="352869"/>
                    </a:lnTo>
                    <a:lnTo>
                      <a:pt x="3919868" y="342504"/>
                    </a:lnTo>
                    <a:lnTo>
                      <a:pt x="3886068" y="332139"/>
                    </a:lnTo>
                    <a:lnTo>
                      <a:pt x="3869394" y="326731"/>
                    </a:lnTo>
                    <a:lnTo>
                      <a:pt x="3819371" y="307803"/>
                    </a:lnTo>
                    <a:lnTo>
                      <a:pt x="3816667" y="306902"/>
                    </a:lnTo>
                    <a:lnTo>
                      <a:pt x="3768896" y="283467"/>
                    </a:lnTo>
                    <a:lnTo>
                      <a:pt x="3765291" y="281665"/>
                    </a:lnTo>
                    <a:lnTo>
                      <a:pt x="3718873" y="257779"/>
                    </a:lnTo>
                    <a:lnTo>
                      <a:pt x="3716620" y="256427"/>
                    </a:lnTo>
                    <a:lnTo>
                      <a:pt x="3668399" y="232092"/>
                    </a:lnTo>
                    <a:lnTo>
                      <a:pt x="3666596" y="231641"/>
                    </a:lnTo>
                    <a:lnTo>
                      <a:pt x="3618374" y="209108"/>
                    </a:lnTo>
                    <a:lnTo>
                      <a:pt x="3609812" y="206404"/>
                    </a:lnTo>
                    <a:lnTo>
                      <a:pt x="3567900" y="192884"/>
                    </a:lnTo>
                    <a:lnTo>
                      <a:pt x="3517877" y="183420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8292"/>
                    </a:lnTo>
                    <a:lnTo>
                      <a:pt x="3342119" y="206404"/>
                    </a:lnTo>
                    <a:lnTo>
                      <a:pt x="3316881" y="214516"/>
                    </a:lnTo>
                    <a:lnTo>
                      <a:pt x="3266858" y="231641"/>
                    </a:lnTo>
                    <a:lnTo>
                      <a:pt x="3266407" y="231641"/>
                    </a:lnTo>
                    <a:lnTo>
                      <a:pt x="3216384" y="249668"/>
                    </a:lnTo>
                    <a:lnTo>
                      <a:pt x="3193399" y="256427"/>
                    </a:lnTo>
                    <a:lnTo>
                      <a:pt x="3165909" y="265441"/>
                    </a:lnTo>
                    <a:lnTo>
                      <a:pt x="3115885" y="277158"/>
                    </a:lnTo>
                    <a:lnTo>
                      <a:pt x="3079833" y="281665"/>
                    </a:lnTo>
                    <a:lnTo>
                      <a:pt x="3065411" y="283467"/>
                    </a:lnTo>
                    <a:lnTo>
                      <a:pt x="3014937" y="282566"/>
                    </a:lnTo>
                    <a:lnTo>
                      <a:pt x="3006825" y="281665"/>
                    </a:lnTo>
                    <a:lnTo>
                      <a:pt x="2964913" y="276707"/>
                    </a:lnTo>
                    <a:lnTo>
                      <a:pt x="2914439" y="262737"/>
                    </a:lnTo>
                    <a:lnTo>
                      <a:pt x="2899116" y="256427"/>
                    </a:lnTo>
                    <a:lnTo>
                      <a:pt x="2864416" y="242908"/>
                    </a:lnTo>
                    <a:lnTo>
                      <a:pt x="2841883" y="231641"/>
                    </a:lnTo>
                    <a:lnTo>
                      <a:pt x="2813942" y="218572"/>
                    </a:lnTo>
                    <a:lnTo>
                      <a:pt x="2790506" y="206404"/>
                    </a:lnTo>
                    <a:lnTo>
                      <a:pt x="2763917" y="191532"/>
                    </a:lnTo>
                    <a:lnTo>
                      <a:pt x="2744990" y="181167"/>
                    </a:lnTo>
                    <a:lnTo>
                      <a:pt x="2713443" y="164943"/>
                    </a:lnTo>
                    <a:lnTo>
                      <a:pt x="2696769" y="155930"/>
                    </a:lnTo>
                    <a:lnTo>
                      <a:pt x="2663419" y="138354"/>
                    </a:lnTo>
                    <a:lnTo>
                      <a:pt x="2647196" y="131143"/>
                    </a:lnTo>
                    <a:lnTo>
                      <a:pt x="2612945" y="114469"/>
                    </a:lnTo>
                    <a:lnTo>
                      <a:pt x="2594018" y="105906"/>
                    </a:lnTo>
                    <a:lnTo>
                      <a:pt x="2562922" y="92386"/>
                    </a:lnTo>
                    <a:lnTo>
                      <a:pt x="2533629" y="80669"/>
                    </a:lnTo>
                    <a:lnTo>
                      <a:pt x="2512448" y="72557"/>
                    </a:lnTo>
                    <a:lnTo>
                      <a:pt x="2467381" y="55432"/>
                    </a:lnTo>
                    <a:lnTo>
                      <a:pt x="2462423" y="53629"/>
                    </a:lnTo>
                    <a:lnTo>
                      <a:pt x="2411949" y="36053"/>
                    </a:lnTo>
                    <a:lnTo>
                      <a:pt x="2394373" y="30645"/>
                    </a:lnTo>
                    <a:lnTo>
                      <a:pt x="2361926" y="20731"/>
                    </a:lnTo>
                    <a:lnTo>
                      <a:pt x="2311451" y="7661"/>
                    </a:lnTo>
                    <a:lnTo>
                      <a:pt x="2297031" y="5408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78956" y="5408"/>
                    </a:lnTo>
                    <a:lnTo>
                      <a:pt x="2160930" y="8112"/>
                    </a:lnTo>
                    <a:lnTo>
                      <a:pt x="2110456" y="26138"/>
                    </a:lnTo>
                    <a:lnTo>
                      <a:pt x="2103696" y="30645"/>
                    </a:lnTo>
                    <a:lnTo>
                      <a:pt x="2062234" y="55432"/>
                    </a:lnTo>
                    <a:lnTo>
                      <a:pt x="2060433" y="56784"/>
                    </a:lnTo>
                    <a:lnTo>
                      <a:pt x="2029337" y="80669"/>
                    </a:lnTo>
                    <a:lnTo>
                      <a:pt x="2009957" y="95541"/>
                    </a:lnTo>
                    <a:lnTo>
                      <a:pt x="1998241" y="105906"/>
                    </a:lnTo>
                    <a:lnTo>
                      <a:pt x="1972102" y="131143"/>
                    </a:lnTo>
                    <a:lnTo>
                      <a:pt x="1959934" y="141959"/>
                    </a:lnTo>
                    <a:lnTo>
                      <a:pt x="1945513" y="155930"/>
                    </a:lnTo>
                    <a:lnTo>
                      <a:pt x="1919375" y="181167"/>
                    </a:lnTo>
                    <a:lnTo>
                      <a:pt x="1909460" y="191081"/>
                    </a:lnTo>
                    <a:lnTo>
                      <a:pt x="1893687" y="206404"/>
                    </a:lnTo>
                    <a:lnTo>
                      <a:pt x="1867998" y="231641"/>
                    </a:lnTo>
                    <a:lnTo>
                      <a:pt x="1859436" y="239753"/>
                    </a:lnTo>
                    <a:lnTo>
                      <a:pt x="1840958" y="256427"/>
                    </a:lnTo>
                    <a:lnTo>
                      <a:pt x="1813017" y="281665"/>
                    </a:lnTo>
                    <a:lnTo>
                      <a:pt x="1808962" y="285270"/>
                    </a:lnTo>
                    <a:lnTo>
                      <a:pt x="1781922" y="306902"/>
                    </a:lnTo>
                    <a:lnTo>
                      <a:pt x="1758939" y="324928"/>
                    </a:lnTo>
                    <a:lnTo>
                      <a:pt x="1748122" y="332139"/>
                    </a:lnTo>
                    <a:lnTo>
                      <a:pt x="1710266" y="356925"/>
                    </a:lnTo>
                    <a:lnTo>
                      <a:pt x="1708465" y="358277"/>
                    </a:lnTo>
                    <a:lnTo>
                      <a:pt x="1663848" y="382162"/>
                    </a:lnTo>
                    <a:lnTo>
                      <a:pt x="1658440" y="385317"/>
                    </a:lnTo>
                    <a:lnTo>
                      <a:pt x="1607966" y="406949"/>
                    </a:lnTo>
                    <a:lnTo>
                      <a:pt x="1607515" y="407400"/>
                    </a:lnTo>
                    <a:lnTo>
                      <a:pt x="1557942" y="426778"/>
                    </a:lnTo>
                    <a:lnTo>
                      <a:pt x="1544423" y="432637"/>
                    </a:lnTo>
                    <a:lnTo>
                      <a:pt x="1507468" y="447058"/>
                    </a:lnTo>
                    <a:lnTo>
                      <a:pt x="1482682" y="457423"/>
                    </a:lnTo>
                    <a:lnTo>
                      <a:pt x="1457445" y="468690"/>
                    </a:lnTo>
                    <a:lnTo>
                      <a:pt x="1427250" y="482660"/>
                    </a:lnTo>
                    <a:lnTo>
                      <a:pt x="1406971" y="492124"/>
                    </a:lnTo>
                    <a:lnTo>
                      <a:pt x="1374523" y="507898"/>
                    </a:lnTo>
                    <a:lnTo>
                      <a:pt x="1356946" y="516460"/>
                    </a:lnTo>
                    <a:lnTo>
                      <a:pt x="1322246" y="533135"/>
                    </a:lnTo>
                    <a:lnTo>
                      <a:pt x="1306472" y="540796"/>
                    </a:lnTo>
                    <a:lnTo>
                      <a:pt x="1270420" y="558372"/>
                    </a:lnTo>
                    <a:lnTo>
                      <a:pt x="1256448" y="564230"/>
                    </a:lnTo>
                    <a:lnTo>
                      <a:pt x="1206876" y="583158"/>
                    </a:lnTo>
                    <a:lnTo>
                      <a:pt x="1205974" y="583609"/>
                    </a:lnTo>
                    <a:lnTo>
                      <a:pt x="1155951" y="600284"/>
                    </a:lnTo>
                    <a:lnTo>
                      <a:pt x="1128010" y="608395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30216" y="633633"/>
                    </a:lnTo>
                    <a:lnTo>
                      <a:pt x="1004979" y="639942"/>
                    </a:lnTo>
                    <a:lnTo>
                      <a:pt x="954956" y="656616"/>
                    </a:lnTo>
                    <a:lnTo>
                      <a:pt x="950449" y="658870"/>
                    </a:lnTo>
                    <a:lnTo>
                      <a:pt x="904480" y="677347"/>
                    </a:lnTo>
                    <a:lnTo>
                      <a:pt x="891862" y="683656"/>
                    </a:lnTo>
                    <a:lnTo>
                      <a:pt x="854457" y="704387"/>
                    </a:lnTo>
                    <a:lnTo>
                      <a:pt x="846346" y="708893"/>
                    </a:lnTo>
                    <a:lnTo>
                      <a:pt x="804884" y="734131"/>
                    </a:lnTo>
                    <a:lnTo>
                      <a:pt x="803983" y="734581"/>
                    </a:lnTo>
                    <a:lnTo>
                      <a:pt x="764325" y="759368"/>
                    </a:lnTo>
                    <a:lnTo>
                      <a:pt x="753959" y="766128"/>
                    </a:lnTo>
                    <a:lnTo>
                      <a:pt x="721962" y="784154"/>
                    </a:lnTo>
                    <a:lnTo>
                      <a:pt x="703485" y="794970"/>
                    </a:lnTo>
                    <a:lnTo>
                      <a:pt x="673741" y="809391"/>
                    </a:lnTo>
                    <a:lnTo>
                      <a:pt x="653462" y="818855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503"/>
                    </a:lnTo>
                    <a:lnTo>
                      <a:pt x="489871" y="809391"/>
                    </a:lnTo>
                    <a:lnTo>
                      <a:pt x="452465" y="785506"/>
                    </a:lnTo>
                    <a:lnTo>
                      <a:pt x="451113" y="784154"/>
                    </a:lnTo>
                    <a:lnTo>
                      <a:pt x="424524" y="759368"/>
                    </a:lnTo>
                    <a:lnTo>
                      <a:pt x="401991" y="736835"/>
                    </a:lnTo>
                    <a:lnTo>
                      <a:pt x="399738" y="734131"/>
                    </a:lnTo>
                    <a:lnTo>
                      <a:pt x="379458" y="708893"/>
                    </a:lnTo>
                    <a:lnTo>
                      <a:pt x="359628" y="683656"/>
                    </a:lnTo>
                    <a:lnTo>
                      <a:pt x="351968" y="674192"/>
                    </a:lnTo>
                    <a:lnTo>
                      <a:pt x="340250" y="658870"/>
                    </a:lnTo>
                    <a:lnTo>
                      <a:pt x="323125" y="633633"/>
                    </a:lnTo>
                    <a:lnTo>
                      <a:pt x="305550" y="608395"/>
                    </a:lnTo>
                    <a:lnTo>
                      <a:pt x="301494" y="602537"/>
                    </a:lnTo>
                    <a:lnTo>
                      <a:pt x="288875" y="583158"/>
                    </a:lnTo>
                    <a:lnTo>
                      <a:pt x="272200" y="558372"/>
                    </a:lnTo>
                    <a:lnTo>
                      <a:pt x="255976" y="533135"/>
                    </a:lnTo>
                    <a:lnTo>
                      <a:pt x="251469" y="526375"/>
                    </a:lnTo>
                    <a:lnTo>
                      <a:pt x="239302" y="507898"/>
                    </a:lnTo>
                    <a:lnTo>
                      <a:pt x="222177" y="482660"/>
                    </a:lnTo>
                    <a:lnTo>
                      <a:pt x="205502" y="457423"/>
                    </a:lnTo>
                    <a:lnTo>
                      <a:pt x="200995" y="451114"/>
                    </a:lnTo>
                    <a:lnTo>
                      <a:pt x="187025" y="432637"/>
                    </a:lnTo>
                    <a:lnTo>
                      <a:pt x="168097" y="407400"/>
                    </a:lnTo>
                    <a:lnTo>
                      <a:pt x="150971" y="384867"/>
                    </a:lnTo>
                    <a:lnTo>
                      <a:pt x="148267" y="382162"/>
                    </a:lnTo>
                    <a:lnTo>
                      <a:pt x="124382" y="356925"/>
                    </a:lnTo>
                    <a:lnTo>
                      <a:pt x="101399" y="332139"/>
                    </a:lnTo>
                    <a:lnTo>
                      <a:pt x="100497" y="331238"/>
                    </a:lnTo>
                    <a:lnTo>
                      <a:pt x="64896" y="306902"/>
                    </a:lnTo>
                    <a:lnTo>
                      <a:pt x="50474" y="296987"/>
                    </a:lnTo>
                    <a:lnTo>
                      <a:pt x="1352" y="281665"/>
                    </a:lnTo>
                    <a:lnTo>
                      <a:pt x="0" y="281214"/>
                    </a:lnTo>
                    <a:lnTo>
                      <a:pt x="0" y="281665"/>
                    </a:lnTo>
                    <a:lnTo>
                      <a:pt x="0" y="306902"/>
                    </a:lnTo>
                    <a:lnTo>
                      <a:pt x="0" y="332139"/>
                    </a:lnTo>
                    <a:lnTo>
                      <a:pt x="0" y="356925"/>
                    </a:lnTo>
                    <a:lnTo>
                      <a:pt x="0" y="382162"/>
                    </a:lnTo>
                    <a:lnTo>
                      <a:pt x="0" y="407400"/>
                    </a:lnTo>
                    <a:lnTo>
                      <a:pt x="0" y="432637"/>
                    </a:lnTo>
                    <a:lnTo>
                      <a:pt x="0" y="457423"/>
                    </a:lnTo>
                    <a:lnTo>
                      <a:pt x="0" y="482660"/>
                    </a:lnTo>
                    <a:lnTo>
                      <a:pt x="0" y="507898"/>
                    </a:lnTo>
                    <a:lnTo>
                      <a:pt x="0" y="533135"/>
                    </a:lnTo>
                    <a:lnTo>
                      <a:pt x="0" y="558372"/>
                    </a:lnTo>
                    <a:lnTo>
                      <a:pt x="0" y="583158"/>
                    </a:lnTo>
                    <a:lnTo>
                      <a:pt x="0" y="604340"/>
                    </a:lnTo>
                    <a:lnTo>
                      <a:pt x="13519" y="608395"/>
                    </a:lnTo>
                    <a:lnTo>
                      <a:pt x="50474" y="619211"/>
                    </a:lnTo>
                    <a:lnTo>
                      <a:pt x="70303" y="633633"/>
                    </a:lnTo>
                    <a:lnTo>
                      <a:pt x="100497" y="654363"/>
                    </a:lnTo>
                    <a:lnTo>
                      <a:pt x="105004" y="658870"/>
                    </a:lnTo>
                    <a:lnTo>
                      <a:pt x="128889" y="683656"/>
                    </a:lnTo>
                    <a:lnTo>
                      <a:pt x="150971" y="707091"/>
                    </a:lnTo>
                    <a:lnTo>
                      <a:pt x="152323" y="708893"/>
                    </a:lnTo>
                    <a:lnTo>
                      <a:pt x="171251" y="734131"/>
                    </a:lnTo>
                    <a:lnTo>
                      <a:pt x="190180" y="759368"/>
                    </a:lnTo>
                    <a:lnTo>
                      <a:pt x="200995" y="773338"/>
                    </a:lnTo>
                    <a:lnTo>
                      <a:pt x="208656" y="784154"/>
                    </a:lnTo>
                    <a:lnTo>
                      <a:pt x="225332" y="809391"/>
                    </a:lnTo>
                    <a:lnTo>
                      <a:pt x="242006" y="834628"/>
                    </a:lnTo>
                    <a:lnTo>
                      <a:pt x="251469" y="848599"/>
                    </a:lnTo>
                    <a:lnTo>
                      <a:pt x="258680" y="859866"/>
                    </a:lnTo>
                    <a:lnTo>
                      <a:pt x="275355" y="884652"/>
                    </a:lnTo>
                    <a:lnTo>
                      <a:pt x="291579" y="909889"/>
                    </a:lnTo>
                    <a:lnTo>
                      <a:pt x="301494" y="925212"/>
                    </a:lnTo>
                    <a:lnTo>
                      <a:pt x="308703" y="935126"/>
                    </a:lnTo>
                    <a:lnTo>
                      <a:pt x="325829" y="960364"/>
                    </a:lnTo>
                    <a:lnTo>
                      <a:pt x="343855" y="985150"/>
                    </a:lnTo>
                    <a:lnTo>
                      <a:pt x="351968" y="996867"/>
                    </a:lnTo>
                    <a:lnTo>
                      <a:pt x="362783" y="1010387"/>
                    </a:lnTo>
                    <a:lnTo>
                      <a:pt x="383064" y="1035624"/>
                    </a:lnTo>
                    <a:lnTo>
                      <a:pt x="401991" y="1059960"/>
                    </a:lnTo>
                    <a:lnTo>
                      <a:pt x="402893" y="1060862"/>
                    </a:lnTo>
                    <a:lnTo>
                      <a:pt x="429482" y="1085648"/>
                    </a:lnTo>
                    <a:lnTo>
                      <a:pt x="452465" y="1107731"/>
                    </a:lnTo>
                    <a:lnTo>
                      <a:pt x="456972" y="1110885"/>
                    </a:lnTo>
                    <a:lnTo>
                      <a:pt x="496179" y="1136122"/>
                    </a:lnTo>
                    <a:close/>
                  </a:path>
                </a:pathLst>
              </a:custGeom>
              <a:solidFill>
                <a:srgbClr val="F9C4A9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6B6F54D2-453D-A888-0873-EAF1622462A6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1156852"/>
              </a:xfrm>
              <a:custGeom>
                <a:avLst/>
                <a:gdLst>
                  <a:gd name="connsiteX0" fmla="*/ 502489 w 7487769"/>
                  <a:gd name="connsiteY0" fmla="*/ 1141530 h 1156852"/>
                  <a:gd name="connsiteX1" fmla="*/ 552963 w 7487769"/>
                  <a:gd name="connsiteY1" fmla="*/ 1156853 h 1156852"/>
                  <a:gd name="connsiteX2" fmla="*/ 602986 w 7487769"/>
                  <a:gd name="connsiteY2" fmla="*/ 1156853 h 1156852"/>
                  <a:gd name="connsiteX3" fmla="*/ 653462 w 7487769"/>
                  <a:gd name="connsiteY3" fmla="*/ 1142882 h 1156852"/>
                  <a:gd name="connsiteX4" fmla="*/ 673741 w 7487769"/>
                  <a:gd name="connsiteY4" fmla="*/ 1133418 h 1156852"/>
                  <a:gd name="connsiteX5" fmla="*/ 703485 w 7487769"/>
                  <a:gd name="connsiteY5" fmla="*/ 1118997 h 1156852"/>
                  <a:gd name="connsiteX6" fmla="*/ 721962 w 7487769"/>
                  <a:gd name="connsiteY6" fmla="*/ 1108181 h 1156852"/>
                  <a:gd name="connsiteX7" fmla="*/ 753959 w 7487769"/>
                  <a:gd name="connsiteY7" fmla="*/ 1090155 h 1156852"/>
                  <a:gd name="connsiteX8" fmla="*/ 764325 w 7487769"/>
                  <a:gd name="connsiteY8" fmla="*/ 1083395 h 1156852"/>
                  <a:gd name="connsiteX9" fmla="*/ 803983 w 7487769"/>
                  <a:gd name="connsiteY9" fmla="*/ 1058608 h 1156852"/>
                  <a:gd name="connsiteX10" fmla="*/ 804884 w 7487769"/>
                  <a:gd name="connsiteY10" fmla="*/ 1058158 h 1156852"/>
                  <a:gd name="connsiteX11" fmla="*/ 846346 w 7487769"/>
                  <a:gd name="connsiteY11" fmla="*/ 1032920 h 1156852"/>
                  <a:gd name="connsiteX12" fmla="*/ 854457 w 7487769"/>
                  <a:gd name="connsiteY12" fmla="*/ 1028414 h 1156852"/>
                  <a:gd name="connsiteX13" fmla="*/ 891862 w 7487769"/>
                  <a:gd name="connsiteY13" fmla="*/ 1007683 h 1156852"/>
                  <a:gd name="connsiteX14" fmla="*/ 904480 w 7487769"/>
                  <a:gd name="connsiteY14" fmla="*/ 1001374 h 1156852"/>
                  <a:gd name="connsiteX15" fmla="*/ 950449 w 7487769"/>
                  <a:gd name="connsiteY15" fmla="*/ 982897 h 1156852"/>
                  <a:gd name="connsiteX16" fmla="*/ 954956 w 7487769"/>
                  <a:gd name="connsiteY16" fmla="*/ 980643 h 1156852"/>
                  <a:gd name="connsiteX17" fmla="*/ 1004979 w 7487769"/>
                  <a:gd name="connsiteY17" fmla="*/ 963969 h 1156852"/>
                  <a:gd name="connsiteX18" fmla="*/ 1030216 w 7487769"/>
                  <a:gd name="connsiteY18" fmla="*/ 957660 h 1156852"/>
                  <a:gd name="connsiteX19" fmla="*/ 1055453 w 7487769"/>
                  <a:gd name="connsiteY19" fmla="*/ 950900 h 1156852"/>
                  <a:gd name="connsiteX20" fmla="*/ 1105477 w 7487769"/>
                  <a:gd name="connsiteY20" fmla="*/ 938732 h 1156852"/>
                  <a:gd name="connsiteX21" fmla="*/ 1128010 w 7487769"/>
                  <a:gd name="connsiteY21" fmla="*/ 932422 h 1156852"/>
                  <a:gd name="connsiteX22" fmla="*/ 1155951 w 7487769"/>
                  <a:gd name="connsiteY22" fmla="*/ 924310 h 1156852"/>
                  <a:gd name="connsiteX23" fmla="*/ 1205974 w 7487769"/>
                  <a:gd name="connsiteY23" fmla="*/ 907636 h 1156852"/>
                  <a:gd name="connsiteX24" fmla="*/ 1206876 w 7487769"/>
                  <a:gd name="connsiteY24" fmla="*/ 907185 h 1156852"/>
                  <a:gd name="connsiteX25" fmla="*/ 1256448 w 7487769"/>
                  <a:gd name="connsiteY25" fmla="*/ 888257 h 1156852"/>
                  <a:gd name="connsiteX26" fmla="*/ 1270420 w 7487769"/>
                  <a:gd name="connsiteY26" fmla="*/ 882399 h 1156852"/>
                  <a:gd name="connsiteX27" fmla="*/ 1306472 w 7487769"/>
                  <a:gd name="connsiteY27" fmla="*/ 864823 h 1156852"/>
                  <a:gd name="connsiteX28" fmla="*/ 1322246 w 7487769"/>
                  <a:gd name="connsiteY28" fmla="*/ 857162 h 1156852"/>
                  <a:gd name="connsiteX29" fmla="*/ 1356946 w 7487769"/>
                  <a:gd name="connsiteY29" fmla="*/ 840487 h 1156852"/>
                  <a:gd name="connsiteX30" fmla="*/ 1374523 w 7487769"/>
                  <a:gd name="connsiteY30" fmla="*/ 831924 h 1156852"/>
                  <a:gd name="connsiteX31" fmla="*/ 1406971 w 7487769"/>
                  <a:gd name="connsiteY31" fmla="*/ 816151 h 1156852"/>
                  <a:gd name="connsiteX32" fmla="*/ 1427250 w 7487769"/>
                  <a:gd name="connsiteY32" fmla="*/ 806687 h 1156852"/>
                  <a:gd name="connsiteX33" fmla="*/ 1457445 w 7487769"/>
                  <a:gd name="connsiteY33" fmla="*/ 792717 h 1156852"/>
                  <a:gd name="connsiteX34" fmla="*/ 1482682 w 7487769"/>
                  <a:gd name="connsiteY34" fmla="*/ 781450 h 1156852"/>
                  <a:gd name="connsiteX35" fmla="*/ 1507468 w 7487769"/>
                  <a:gd name="connsiteY35" fmla="*/ 771085 h 1156852"/>
                  <a:gd name="connsiteX36" fmla="*/ 1544423 w 7487769"/>
                  <a:gd name="connsiteY36" fmla="*/ 756664 h 1156852"/>
                  <a:gd name="connsiteX37" fmla="*/ 1557942 w 7487769"/>
                  <a:gd name="connsiteY37" fmla="*/ 750805 h 1156852"/>
                  <a:gd name="connsiteX38" fmla="*/ 1607515 w 7487769"/>
                  <a:gd name="connsiteY38" fmla="*/ 731427 h 1156852"/>
                  <a:gd name="connsiteX39" fmla="*/ 1607966 w 7487769"/>
                  <a:gd name="connsiteY39" fmla="*/ 730976 h 1156852"/>
                  <a:gd name="connsiteX40" fmla="*/ 1658440 w 7487769"/>
                  <a:gd name="connsiteY40" fmla="*/ 709344 h 1156852"/>
                  <a:gd name="connsiteX41" fmla="*/ 1663848 w 7487769"/>
                  <a:gd name="connsiteY41" fmla="*/ 706189 h 1156852"/>
                  <a:gd name="connsiteX42" fmla="*/ 1708465 w 7487769"/>
                  <a:gd name="connsiteY42" fmla="*/ 682304 h 1156852"/>
                  <a:gd name="connsiteX43" fmla="*/ 1710266 w 7487769"/>
                  <a:gd name="connsiteY43" fmla="*/ 680952 h 1156852"/>
                  <a:gd name="connsiteX44" fmla="*/ 1748122 w 7487769"/>
                  <a:gd name="connsiteY44" fmla="*/ 656166 h 1156852"/>
                  <a:gd name="connsiteX45" fmla="*/ 1758939 w 7487769"/>
                  <a:gd name="connsiteY45" fmla="*/ 648955 h 1156852"/>
                  <a:gd name="connsiteX46" fmla="*/ 1781922 w 7487769"/>
                  <a:gd name="connsiteY46" fmla="*/ 630929 h 1156852"/>
                  <a:gd name="connsiteX47" fmla="*/ 1808962 w 7487769"/>
                  <a:gd name="connsiteY47" fmla="*/ 609297 h 1156852"/>
                  <a:gd name="connsiteX48" fmla="*/ 1813017 w 7487769"/>
                  <a:gd name="connsiteY48" fmla="*/ 605691 h 1156852"/>
                  <a:gd name="connsiteX49" fmla="*/ 1840958 w 7487769"/>
                  <a:gd name="connsiteY49" fmla="*/ 580454 h 1156852"/>
                  <a:gd name="connsiteX50" fmla="*/ 1859436 w 7487769"/>
                  <a:gd name="connsiteY50" fmla="*/ 563780 h 1156852"/>
                  <a:gd name="connsiteX51" fmla="*/ 1867998 w 7487769"/>
                  <a:gd name="connsiteY51" fmla="*/ 555668 h 1156852"/>
                  <a:gd name="connsiteX52" fmla="*/ 1893687 w 7487769"/>
                  <a:gd name="connsiteY52" fmla="*/ 530431 h 1156852"/>
                  <a:gd name="connsiteX53" fmla="*/ 1909460 w 7487769"/>
                  <a:gd name="connsiteY53" fmla="*/ 515108 h 1156852"/>
                  <a:gd name="connsiteX54" fmla="*/ 1919375 w 7487769"/>
                  <a:gd name="connsiteY54" fmla="*/ 505194 h 1156852"/>
                  <a:gd name="connsiteX55" fmla="*/ 1945513 w 7487769"/>
                  <a:gd name="connsiteY55" fmla="*/ 479956 h 1156852"/>
                  <a:gd name="connsiteX56" fmla="*/ 1959934 w 7487769"/>
                  <a:gd name="connsiteY56" fmla="*/ 465986 h 1156852"/>
                  <a:gd name="connsiteX57" fmla="*/ 1972102 w 7487769"/>
                  <a:gd name="connsiteY57" fmla="*/ 455170 h 1156852"/>
                  <a:gd name="connsiteX58" fmla="*/ 1998241 w 7487769"/>
                  <a:gd name="connsiteY58" fmla="*/ 429933 h 1156852"/>
                  <a:gd name="connsiteX59" fmla="*/ 2009957 w 7487769"/>
                  <a:gd name="connsiteY59" fmla="*/ 419568 h 1156852"/>
                  <a:gd name="connsiteX60" fmla="*/ 2029337 w 7487769"/>
                  <a:gd name="connsiteY60" fmla="*/ 404696 h 1156852"/>
                  <a:gd name="connsiteX61" fmla="*/ 2060433 w 7487769"/>
                  <a:gd name="connsiteY61" fmla="*/ 380810 h 1156852"/>
                  <a:gd name="connsiteX62" fmla="*/ 2062234 w 7487769"/>
                  <a:gd name="connsiteY62" fmla="*/ 379458 h 1156852"/>
                  <a:gd name="connsiteX63" fmla="*/ 2103696 w 7487769"/>
                  <a:gd name="connsiteY63" fmla="*/ 354672 h 1156852"/>
                  <a:gd name="connsiteX64" fmla="*/ 2110456 w 7487769"/>
                  <a:gd name="connsiteY64" fmla="*/ 350165 h 1156852"/>
                  <a:gd name="connsiteX65" fmla="*/ 2160930 w 7487769"/>
                  <a:gd name="connsiteY65" fmla="*/ 332139 h 1156852"/>
                  <a:gd name="connsiteX66" fmla="*/ 2178956 w 7487769"/>
                  <a:gd name="connsiteY66" fmla="*/ 329435 h 1156852"/>
                  <a:gd name="connsiteX67" fmla="*/ 2210954 w 7487769"/>
                  <a:gd name="connsiteY67" fmla="*/ 324027 h 1156852"/>
                  <a:gd name="connsiteX68" fmla="*/ 2261428 w 7487769"/>
                  <a:gd name="connsiteY68" fmla="*/ 324027 h 1156852"/>
                  <a:gd name="connsiteX69" fmla="*/ 2297031 w 7487769"/>
                  <a:gd name="connsiteY69" fmla="*/ 329435 h 1156852"/>
                  <a:gd name="connsiteX70" fmla="*/ 2311451 w 7487769"/>
                  <a:gd name="connsiteY70" fmla="*/ 331688 h 1156852"/>
                  <a:gd name="connsiteX71" fmla="*/ 2361926 w 7487769"/>
                  <a:gd name="connsiteY71" fmla="*/ 344757 h 1156852"/>
                  <a:gd name="connsiteX72" fmla="*/ 2394373 w 7487769"/>
                  <a:gd name="connsiteY72" fmla="*/ 354672 h 1156852"/>
                  <a:gd name="connsiteX73" fmla="*/ 2411949 w 7487769"/>
                  <a:gd name="connsiteY73" fmla="*/ 360080 h 1156852"/>
                  <a:gd name="connsiteX74" fmla="*/ 2462423 w 7487769"/>
                  <a:gd name="connsiteY74" fmla="*/ 377656 h 1156852"/>
                  <a:gd name="connsiteX75" fmla="*/ 2467381 w 7487769"/>
                  <a:gd name="connsiteY75" fmla="*/ 379458 h 1156852"/>
                  <a:gd name="connsiteX76" fmla="*/ 2512448 w 7487769"/>
                  <a:gd name="connsiteY76" fmla="*/ 396584 h 1156852"/>
                  <a:gd name="connsiteX77" fmla="*/ 2533629 w 7487769"/>
                  <a:gd name="connsiteY77" fmla="*/ 404696 h 1156852"/>
                  <a:gd name="connsiteX78" fmla="*/ 2562922 w 7487769"/>
                  <a:gd name="connsiteY78" fmla="*/ 416413 h 1156852"/>
                  <a:gd name="connsiteX79" fmla="*/ 2594018 w 7487769"/>
                  <a:gd name="connsiteY79" fmla="*/ 429933 h 1156852"/>
                  <a:gd name="connsiteX80" fmla="*/ 2612945 w 7487769"/>
                  <a:gd name="connsiteY80" fmla="*/ 438495 h 1156852"/>
                  <a:gd name="connsiteX81" fmla="*/ 2647196 w 7487769"/>
                  <a:gd name="connsiteY81" fmla="*/ 455170 h 1156852"/>
                  <a:gd name="connsiteX82" fmla="*/ 2663419 w 7487769"/>
                  <a:gd name="connsiteY82" fmla="*/ 462381 h 1156852"/>
                  <a:gd name="connsiteX83" fmla="*/ 2696769 w 7487769"/>
                  <a:gd name="connsiteY83" fmla="*/ 479956 h 1156852"/>
                  <a:gd name="connsiteX84" fmla="*/ 2713443 w 7487769"/>
                  <a:gd name="connsiteY84" fmla="*/ 488970 h 1156852"/>
                  <a:gd name="connsiteX85" fmla="*/ 2744990 w 7487769"/>
                  <a:gd name="connsiteY85" fmla="*/ 505194 h 1156852"/>
                  <a:gd name="connsiteX86" fmla="*/ 2763917 w 7487769"/>
                  <a:gd name="connsiteY86" fmla="*/ 515559 h 1156852"/>
                  <a:gd name="connsiteX87" fmla="*/ 2790506 w 7487769"/>
                  <a:gd name="connsiteY87" fmla="*/ 530431 h 1156852"/>
                  <a:gd name="connsiteX88" fmla="*/ 2813942 w 7487769"/>
                  <a:gd name="connsiteY88" fmla="*/ 542599 h 1156852"/>
                  <a:gd name="connsiteX89" fmla="*/ 2841883 w 7487769"/>
                  <a:gd name="connsiteY89" fmla="*/ 555668 h 1156852"/>
                  <a:gd name="connsiteX90" fmla="*/ 2864416 w 7487769"/>
                  <a:gd name="connsiteY90" fmla="*/ 566934 h 1156852"/>
                  <a:gd name="connsiteX91" fmla="*/ 2899116 w 7487769"/>
                  <a:gd name="connsiteY91" fmla="*/ 580454 h 1156852"/>
                  <a:gd name="connsiteX92" fmla="*/ 2914439 w 7487769"/>
                  <a:gd name="connsiteY92" fmla="*/ 586764 h 1156852"/>
                  <a:gd name="connsiteX93" fmla="*/ 2964913 w 7487769"/>
                  <a:gd name="connsiteY93" fmla="*/ 600734 h 1156852"/>
                  <a:gd name="connsiteX94" fmla="*/ 3006825 w 7487769"/>
                  <a:gd name="connsiteY94" fmla="*/ 605691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079833 w 7487769"/>
                  <a:gd name="connsiteY97" fmla="*/ 605691 h 1156852"/>
                  <a:gd name="connsiteX98" fmla="*/ 3115885 w 7487769"/>
                  <a:gd name="connsiteY98" fmla="*/ 601185 h 1156852"/>
                  <a:gd name="connsiteX99" fmla="*/ 3165909 w 7487769"/>
                  <a:gd name="connsiteY99" fmla="*/ 589468 h 1156852"/>
                  <a:gd name="connsiteX100" fmla="*/ 3193399 w 7487769"/>
                  <a:gd name="connsiteY100" fmla="*/ 580454 h 1156852"/>
                  <a:gd name="connsiteX101" fmla="*/ 3216384 w 7487769"/>
                  <a:gd name="connsiteY101" fmla="*/ 573694 h 1156852"/>
                  <a:gd name="connsiteX102" fmla="*/ 3266407 w 7487769"/>
                  <a:gd name="connsiteY102" fmla="*/ 555668 h 1156852"/>
                  <a:gd name="connsiteX103" fmla="*/ 3266858 w 7487769"/>
                  <a:gd name="connsiteY103" fmla="*/ 555668 h 1156852"/>
                  <a:gd name="connsiteX104" fmla="*/ 3316881 w 7487769"/>
                  <a:gd name="connsiteY104" fmla="*/ 538543 h 1156852"/>
                  <a:gd name="connsiteX105" fmla="*/ 3342119 w 7487769"/>
                  <a:gd name="connsiteY105" fmla="*/ 530431 h 1156852"/>
                  <a:gd name="connsiteX106" fmla="*/ 3366905 w 7487769"/>
                  <a:gd name="connsiteY106" fmla="*/ 522319 h 1156852"/>
                  <a:gd name="connsiteX107" fmla="*/ 3417379 w 7487769"/>
                  <a:gd name="connsiteY107" fmla="*/ 511052 h 1156852"/>
                  <a:gd name="connsiteX108" fmla="*/ 3467403 w 7487769"/>
                  <a:gd name="connsiteY108" fmla="*/ 506095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609812 w 7487769"/>
                  <a:gd name="connsiteY111" fmla="*/ 530431 h 1156852"/>
                  <a:gd name="connsiteX112" fmla="*/ 3618374 w 7487769"/>
                  <a:gd name="connsiteY112" fmla="*/ 533135 h 1156852"/>
                  <a:gd name="connsiteX113" fmla="*/ 3666596 w 7487769"/>
                  <a:gd name="connsiteY113" fmla="*/ 555668 h 1156852"/>
                  <a:gd name="connsiteX114" fmla="*/ 3668399 w 7487769"/>
                  <a:gd name="connsiteY114" fmla="*/ 556119 h 1156852"/>
                  <a:gd name="connsiteX115" fmla="*/ 3716620 w 7487769"/>
                  <a:gd name="connsiteY115" fmla="*/ 580454 h 1156852"/>
                  <a:gd name="connsiteX116" fmla="*/ 3718873 w 7487769"/>
                  <a:gd name="connsiteY116" fmla="*/ 581806 h 1156852"/>
                  <a:gd name="connsiteX117" fmla="*/ 3765291 w 7487769"/>
                  <a:gd name="connsiteY117" fmla="*/ 605691 h 1156852"/>
                  <a:gd name="connsiteX118" fmla="*/ 3768896 w 7487769"/>
                  <a:gd name="connsiteY118" fmla="*/ 607494 h 1156852"/>
                  <a:gd name="connsiteX119" fmla="*/ 3816667 w 7487769"/>
                  <a:gd name="connsiteY119" fmla="*/ 630929 h 1156852"/>
                  <a:gd name="connsiteX120" fmla="*/ 3819371 w 7487769"/>
                  <a:gd name="connsiteY120" fmla="*/ 631830 h 1156852"/>
                  <a:gd name="connsiteX121" fmla="*/ 3869394 w 7487769"/>
                  <a:gd name="connsiteY121" fmla="*/ 650758 h 1156852"/>
                  <a:gd name="connsiteX122" fmla="*/ 3886068 w 7487769"/>
                  <a:gd name="connsiteY122" fmla="*/ 656166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6896 h 1156852"/>
                  <a:gd name="connsiteX125" fmla="*/ 4007748 w 7487769"/>
                  <a:gd name="connsiteY125" fmla="*/ 680952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8163 h 1156852"/>
                  <a:gd name="connsiteX128" fmla="*/ 4120865 w 7487769"/>
                  <a:gd name="connsiteY128" fmla="*/ 693571 h 1156852"/>
                  <a:gd name="connsiteX129" fmla="*/ 4170888 w 7487769"/>
                  <a:gd name="connsiteY129" fmla="*/ 700331 h 1156852"/>
                  <a:gd name="connsiteX130" fmla="*/ 4205589 w 7487769"/>
                  <a:gd name="connsiteY130" fmla="*/ 706189 h 1156852"/>
                  <a:gd name="connsiteX131" fmla="*/ 4221362 w 7487769"/>
                  <a:gd name="connsiteY131" fmla="*/ 708893 h 1156852"/>
                  <a:gd name="connsiteX132" fmla="*/ 4271387 w 7487769"/>
                  <a:gd name="connsiteY132" fmla="*/ 720611 h 1156852"/>
                  <a:gd name="connsiteX133" fmla="*/ 4315101 w 7487769"/>
                  <a:gd name="connsiteY133" fmla="*/ 731427 h 1156852"/>
                  <a:gd name="connsiteX134" fmla="*/ 4321861 w 7487769"/>
                  <a:gd name="connsiteY134" fmla="*/ 733229 h 1156852"/>
                  <a:gd name="connsiteX135" fmla="*/ 4371884 w 7487769"/>
                  <a:gd name="connsiteY135" fmla="*/ 745848 h 1156852"/>
                  <a:gd name="connsiteX136" fmla="*/ 4415598 w 7487769"/>
                  <a:gd name="connsiteY136" fmla="*/ 756664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8381 h 1156852"/>
                  <a:gd name="connsiteX139" fmla="*/ 4522856 w 7487769"/>
                  <a:gd name="connsiteY139" fmla="*/ 778296 h 1156852"/>
                  <a:gd name="connsiteX140" fmla="*/ 4544037 w 7487769"/>
                  <a:gd name="connsiteY140" fmla="*/ 781450 h 1156852"/>
                  <a:gd name="connsiteX141" fmla="*/ 4572880 w 7487769"/>
                  <a:gd name="connsiteY141" fmla="*/ 786408 h 1156852"/>
                  <a:gd name="connsiteX142" fmla="*/ 4623354 w 7487769"/>
                  <a:gd name="connsiteY142" fmla="*/ 794069 h 1156852"/>
                  <a:gd name="connsiteX143" fmla="*/ 4673377 w 7487769"/>
                  <a:gd name="connsiteY143" fmla="*/ 799927 h 1156852"/>
                  <a:gd name="connsiteX144" fmla="*/ 4723851 w 7487769"/>
                  <a:gd name="connsiteY144" fmla="*/ 802631 h 1156852"/>
                  <a:gd name="connsiteX145" fmla="*/ 4773876 w 7487769"/>
                  <a:gd name="connsiteY145" fmla="*/ 799927 h 1156852"/>
                  <a:gd name="connsiteX146" fmla="*/ 4824350 w 7487769"/>
                  <a:gd name="connsiteY146" fmla="*/ 788661 h 1156852"/>
                  <a:gd name="connsiteX147" fmla="*/ 4841475 w 7487769"/>
                  <a:gd name="connsiteY147" fmla="*/ 781450 h 1156852"/>
                  <a:gd name="connsiteX148" fmla="*/ 4874374 w 7487769"/>
                  <a:gd name="connsiteY148" fmla="*/ 767480 h 1156852"/>
                  <a:gd name="connsiteX149" fmla="*/ 4891498 w 7487769"/>
                  <a:gd name="connsiteY149" fmla="*/ 756664 h 1156852"/>
                  <a:gd name="connsiteX150" fmla="*/ 4924848 w 7487769"/>
                  <a:gd name="connsiteY150" fmla="*/ 735032 h 1156852"/>
                  <a:gd name="connsiteX151" fmla="*/ 4928904 w 7487769"/>
                  <a:gd name="connsiteY151" fmla="*/ 731427 h 1156852"/>
                  <a:gd name="connsiteX152" fmla="*/ 4958648 w 7487769"/>
                  <a:gd name="connsiteY152" fmla="*/ 706189 h 1156852"/>
                  <a:gd name="connsiteX153" fmla="*/ 4974871 w 7487769"/>
                  <a:gd name="connsiteY153" fmla="*/ 691768 h 1156852"/>
                  <a:gd name="connsiteX154" fmla="*/ 4985237 w 7487769"/>
                  <a:gd name="connsiteY154" fmla="*/ 680952 h 1156852"/>
                  <a:gd name="connsiteX155" fmla="*/ 5009122 w 7487769"/>
                  <a:gd name="connsiteY155" fmla="*/ 656166 h 1156852"/>
                  <a:gd name="connsiteX156" fmla="*/ 5025345 w 7487769"/>
                  <a:gd name="connsiteY156" fmla="*/ 639942 h 1156852"/>
                  <a:gd name="connsiteX157" fmla="*/ 5033458 w 7487769"/>
                  <a:gd name="connsiteY157" fmla="*/ 630929 h 1156852"/>
                  <a:gd name="connsiteX158" fmla="*/ 5055089 w 7487769"/>
                  <a:gd name="connsiteY158" fmla="*/ 605691 h 1156852"/>
                  <a:gd name="connsiteX159" fmla="*/ 5075370 w 7487769"/>
                  <a:gd name="connsiteY159" fmla="*/ 582257 h 1156852"/>
                  <a:gd name="connsiteX160" fmla="*/ 5076722 w 7487769"/>
                  <a:gd name="connsiteY160" fmla="*/ 580454 h 1156852"/>
                  <a:gd name="connsiteX161" fmla="*/ 5098804 w 7487769"/>
                  <a:gd name="connsiteY161" fmla="*/ 555668 h 1156852"/>
                  <a:gd name="connsiteX162" fmla="*/ 5120436 w 7487769"/>
                  <a:gd name="connsiteY162" fmla="*/ 530431 h 1156852"/>
                  <a:gd name="connsiteX163" fmla="*/ 5125844 w 7487769"/>
                  <a:gd name="connsiteY163" fmla="*/ 524121 h 1156852"/>
                  <a:gd name="connsiteX164" fmla="*/ 5143419 w 7487769"/>
                  <a:gd name="connsiteY164" fmla="*/ 505194 h 1156852"/>
                  <a:gd name="connsiteX165" fmla="*/ 5167305 w 7487769"/>
                  <a:gd name="connsiteY165" fmla="*/ 479956 h 1156852"/>
                  <a:gd name="connsiteX166" fmla="*/ 5175867 w 7487769"/>
                  <a:gd name="connsiteY166" fmla="*/ 470943 h 1156852"/>
                  <a:gd name="connsiteX167" fmla="*/ 5193894 w 7487769"/>
                  <a:gd name="connsiteY167" fmla="*/ 455170 h 1156852"/>
                  <a:gd name="connsiteX168" fmla="*/ 5222285 w 7487769"/>
                  <a:gd name="connsiteY168" fmla="*/ 429933 h 1156852"/>
                  <a:gd name="connsiteX169" fmla="*/ 5226342 w 7487769"/>
                  <a:gd name="connsiteY169" fmla="*/ 425877 h 1156852"/>
                  <a:gd name="connsiteX170" fmla="*/ 5258790 w 7487769"/>
                  <a:gd name="connsiteY170" fmla="*/ 404696 h 1156852"/>
                  <a:gd name="connsiteX171" fmla="*/ 5276365 w 7487769"/>
                  <a:gd name="connsiteY171" fmla="*/ 392978 h 1156852"/>
                  <a:gd name="connsiteX172" fmla="*/ 5312869 w 7487769"/>
                  <a:gd name="connsiteY172" fmla="*/ 379458 h 1156852"/>
                  <a:gd name="connsiteX173" fmla="*/ 5326839 w 7487769"/>
                  <a:gd name="connsiteY173" fmla="*/ 374501 h 1156852"/>
                  <a:gd name="connsiteX174" fmla="*/ 5376863 w 7487769"/>
                  <a:gd name="connsiteY174" fmla="*/ 369093 h 1156852"/>
                  <a:gd name="connsiteX175" fmla="*/ 5427337 w 7487769"/>
                  <a:gd name="connsiteY175" fmla="*/ 376755 h 1156852"/>
                  <a:gd name="connsiteX176" fmla="*/ 5434097 w 7487769"/>
                  <a:gd name="connsiteY176" fmla="*/ 379458 h 1156852"/>
                  <a:gd name="connsiteX177" fmla="*/ 5477360 w 7487769"/>
                  <a:gd name="connsiteY177" fmla="*/ 397936 h 1156852"/>
                  <a:gd name="connsiteX178" fmla="*/ 5489078 w 7487769"/>
                  <a:gd name="connsiteY178" fmla="*/ 404696 h 1156852"/>
                  <a:gd name="connsiteX179" fmla="*/ 5527836 w 7487769"/>
                  <a:gd name="connsiteY179" fmla="*/ 428130 h 1156852"/>
                  <a:gd name="connsiteX180" fmla="*/ 5529638 w 7487769"/>
                  <a:gd name="connsiteY180" fmla="*/ 429933 h 1156852"/>
                  <a:gd name="connsiteX181" fmla="*/ 5563888 w 7487769"/>
                  <a:gd name="connsiteY181" fmla="*/ 455170 h 1156852"/>
                  <a:gd name="connsiteX182" fmla="*/ 5577859 w 7487769"/>
                  <a:gd name="connsiteY182" fmla="*/ 465986 h 1156852"/>
                  <a:gd name="connsiteX183" fmla="*/ 5594984 w 7487769"/>
                  <a:gd name="connsiteY183" fmla="*/ 479956 h 1156852"/>
                  <a:gd name="connsiteX184" fmla="*/ 5625629 w 7487769"/>
                  <a:gd name="connsiteY184" fmla="*/ 505194 h 1156852"/>
                  <a:gd name="connsiteX185" fmla="*/ 5628333 w 7487769"/>
                  <a:gd name="connsiteY185" fmla="*/ 507447 h 1156852"/>
                  <a:gd name="connsiteX186" fmla="*/ 5653120 w 7487769"/>
                  <a:gd name="connsiteY186" fmla="*/ 530431 h 1156852"/>
                  <a:gd name="connsiteX187" fmla="*/ 5678357 w 7487769"/>
                  <a:gd name="connsiteY187" fmla="*/ 553415 h 1156852"/>
                  <a:gd name="connsiteX188" fmla="*/ 5680610 w 7487769"/>
                  <a:gd name="connsiteY188" fmla="*/ 555668 h 1156852"/>
                  <a:gd name="connsiteX189" fmla="*/ 5708551 w 7487769"/>
                  <a:gd name="connsiteY189" fmla="*/ 580454 h 1156852"/>
                  <a:gd name="connsiteX190" fmla="*/ 5728831 w 7487769"/>
                  <a:gd name="connsiteY190" fmla="*/ 598481 h 1156852"/>
                  <a:gd name="connsiteX191" fmla="*/ 5736943 w 7487769"/>
                  <a:gd name="connsiteY191" fmla="*/ 605691 h 1156852"/>
                  <a:gd name="connsiteX192" fmla="*/ 5766236 w 7487769"/>
                  <a:gd name="connsiteY192" fmla="*/ 630929 h 1156852"/>
                  <a:gd name="connsiteX193" fmla="*/ 5778854 w 7487769"/>
                  <a:gd name="connsiteY193" fmla="*/ 642195 h 1156852"/>
                  <a:gd name="connsiteX194" fmla="*/ 5796881 w 7487769"/>
                  <a:gd name="connsiteY194" fmla="*/ 656166 h 1156852"/>
                  <a:gd name="connsiteX195" fmla="*/ 5829328 w 7487769"/>
                  <a:gd name="connsiteY195" fmla="*/ 680952 h 1156852"/>
                  <a:gd name="connsiteX196" fmla="*/ 5829328 w 7487769"/>
                  <a:gd name="connsiteY196" fmla="*/ 680952 h 1156852"/>
                  <a:gd name="connsiteX197" fmla="*/ 5868086 w 7487769"/>
                  <a:gd name="connsiteY197" fmla="*/ 706189 h 1156852"/>
                  <a:gd name="connsiteX198" fmla="*/ 5879353 w 7487769"/>
                  <a:gd name="connsiteY198" fmla="*/ 713851 h 1156852"/>
                  <a:gd name="connsiteX199" fmla="*/ 5915856 w 7487769"/>
                  <a:gd name="connsiteY199" fmla="*/ 731427 h 1156852"/>
                  <a:gd name="connsiteX200" fmla="*/ 5929827 w 7487769"/>
                  <a:gd name="connsiteY200" fmla="*/ 738187 h 1156852"/>
                  <a:gd name="connsiteX201" fmla="*/ 5979851 w 7487769"/>
                  <a:gd name="connsiteY201" fmla="*/ 753509 h 1156852"/>
                  <a:gd name="connsiteX202" fmla="*/ 6001032 w 7487769"/>
                  <a:gd name="connsiteY202" fmla="*/ 756664 h 1156852"/>
                  <a:gd name="connsiteX203" fmla="*/ 6030325 w 7487769"/>
                  <a:gd name="connsiteY203" fmla="*/ 761170 h 1156852"/>
                  <a:gd name="connsiteX204" fmla="*/ 6080348 w 7487769"/>
                  <a:gd name="connsiteY204" fmla="*/ 760720 h 1156852"/>
                  <a:gd name="connsiteX205" fmla="*/ 6108740 w 7487769"/>
                  <a:gd name="connsiteY205" fmla="*/ 756664 h 1156852"/>
                  <a:gd name="connsiteX206" fmla="*/ 6130822 w 7487769"/>
                  <a:gd name="connsiteY206" fmla="*/ 753509 h 1156852"/>
                  <a:gd name="connsiteX207" fmla="*/ 6180847 w 7487769"/>
                  <a:gd name="connsiteY207" fmla="*/ 741792 h 1156852"/>
                  <a:gd name="connsiteX208" fmla="*/ 6213294 w 7487769"/>
                  <a:gd name="connsiteY208" fmla="*/ 731427 h 1156852"/>
                  <a:gd name="connsiteX209" fmla="*/ 6231321 w 7487769"/>
                  <a:gd name="connsiteY209" fmla="*/ 725568 h 1156852"/>
                  <a:gd name="connsiteX210" fmla="*/ 6281344 w 7487769"/>
                  <a:gd name="connsiteY210" fmla="*/ 706640 h 1156852"/>
                  <a:gd name="connsiteX211" fmla="*/ 6282246 w 7487769"/>
                  <a:gd name="connsiteY211" fmla="*/ 706189 h 1156852"/>
                  <a:gd name="connsiteX212" fmla="*/ 6331819 w 7487769"/>
                  <a:gd name="connsiteY212" fmla="*/ 685910 h 1156852"/>
                  <a:gd name="connsiteX213" fmla="*/ 6342183 w 7487769"/>
                  <a:gd name="connsiteY213" fmla="*/ 680952 h 1156852"/>
                  <a:gd name="connsiteX214" fmla="*/ 6381842 w 7487769"/>
                  <a:gd name="connsiteY214" fmla="*/ 662926 h 1156852"/>
                  <a:gd name="connsiteX215" fmla="*/ 6397164 w 7487769"/>
                  <a:gd name="connsiteY215" fmla="*/ 656166 h 1156852"/>
                  <a:gd name="connsiteX216" fmla="*/ 6432316 w 7487769"/>
                  <a:gd name="connsiteY216" fmla="*/ 639041 h 1156852"/>
                  <a:gd name="connsiteX217" fmla="*/ 6448990 w 7487769"/>
                  <a:gd name="connsiteY217" fmla="*/ 630929 h 1156852"/>
                  <a:gd name="connsiteX218" fmla="*/ 6482340 w 7487769"/>
                  <a:gd name="connsiteY218" fmla="*/ 614705 h 1156852"/>
                  <a:gd name="connsiteX219" fmla="*/ 6500367 w 7487769"/>
                  <a:gd name="connsiteY219" fmla="*/ 605691 h 1156852"/>
                  <a:gd name="connsiteX220" fmla="*/ 6532814 w 7487769"/>
                  <a:gd name="connsiteY220" fmla="*/ 589918 h 1156852"/>
                  <a:gd name="connsiteX221" fmla="*/ 6553095 w 7487769"/>
                  <a:gd name="connsiteY221" fmla="*/ 580454 h 1156852"/>
                  <a:gd name="connsiteX222" fmla="*/ 6582837 w 7487769"/>
                  <a:gd name="connsiteY222" fmla="*/ 568286 h 1156852"/>
                  <a:gd name="connsiteX223" fmla="*/ 6620694 w 7487769"/>
                  <a:gd name="connsiteY223" fmla="*/ 555668 h 1156852"/>
                  <a:gd name="connsiteX224" fmla="*/ 6633313 w 7487769"/>
                  <a:gd name="connsiteY224" fmla="*/ 551161 h 1156852"/>
                  <a:gd name="connsiteX225" fmla="*/ 6683336 w 7487769"/>
                  <a:gd name="connsiteY225" fmla="*/ 543951 h 1156852"/>
                  <a:gd name="connsiteX226" fmla="*/ 6733810 w 7487769"/>
                  <a:gd name="connsiteY226" fmla="*/ 548908 h 1156852"/>
                  <a:gd name="connsiteX227" fmla="*/ 6749583 w 7487769"/>
                  <a:gd name="connsiteY227" fmla="*/ 555668 h 1156852"/>
                  <a:gd name="connsiteX228" fmla="*/ 6783834 w 7487769"/>
                  <a:gd name="connsiteY228" fmla="*/ 570089 h 1156852"/>
                  <a:gd name="connsiteX229" fmla="*/ 6797805 w 7487769"/>
                  <a:gd name="connsiteY229" fmla="*/ 580454 h 1156852"/>
                  <a:gd name="connsiteX230" fmla="*/ 6831153 w 7487769"/>
                  <a:gd name="connsiteY230" fmla="*/ 605691 h 1156852"/>
                  <a:gd name="connsiteX231" fmla="*/ 6834308 w 7487769"/>
                  <a:gd name="connsiteY231" fmla="*/ 608396 h 1156852"/>
                  <a:gd name="connsiteX232" fmla="*/ 6854587 w 7487769"/>
                  <a:gd name="connsiteY232" fmla="*/ 630929 h 1156852"/>
                  <a:gd name="connsiteX233" fmla="*/ 6877572 w 7487769"/>
                  <a:gd name="connsiteY233" fmla="*/ 656166 h 1156852"/>
                  <a:gd name="connsiteX234" fmla="*/ 6884331 w 7487769"/>
                  <a:gd name="connsiteY234" fmla="*/ 664278 h 1156852"/>
                  <a:gd name="connsiteX235" fmla="*/ 6896049 w 7487769"/>
                  <a:gd name="connsiteY235" fmla="*/ 680952 h 1156852"/>
                  <a:gd name="connsiteX236" fmla="*/ 6914526 w 7487769"/>
                  <a:gd name="connsiteY236" fmla="*/ 706189 h 1156852"/>
                  <a:gd name="connsiteX237" fmla="*/ 6932552 w 7487769"/>
                  <a:gd name="connsiteY237" fmla="*/ 731427 h 1156852"/>
                  <a:gd name="connsiteX238" fmla="*/ 6934805 w 7487769"/>
                  <a:gd name="connsiteY238" fmla="*/ 734131 h 1156852"/>
                  <a:gd name="connsiteX239" fmla="*/ 6948777 w 7487769"/>
                  <a:gd name="connsiteY239" fmla="*/ 756664 h 1156852"/>
                  <a:gd name="connsiteX240" fmla="*/ 6965000 w 7487769"/>
                  <a:gd name="connsiteY240" fmla="*/ 781450 h 1156852"/>
                  <a:gd name="connsiteX241" fmla="*/ 6980774 w 7487769"/>
                  <a:gd name="connsiteY241" fmla="*/ 806687 h 1156852"/>
                  <a:gd name="connsiteX242" fmla="*/ 6984830 w 7487769"/>
                  <a:gd name="connsiteY242" fmla="*/ 813447 h 1156852"/>
                  <a:gd name="connsiteX243" fmla="*/ 6996096 w 7487769"/>
                  <a:gd name="connsiteY243" fmla="*/ 831924 h 1156852"/>
                  <a:gd name="connsiteX244" fmla="*/ 7011870 w 7487769"/>
                  <a:gd name="connsiteY244" fmla="*/ 857162 h 1156852"/>
                  <a:gd name="connsiteX245" fmla="*/ 7027192 w 7487769"/>
                  <a:gd name="connsiteY245" fmla="*/ 882399 h 1156852"/>
                  <a:gd name="connsiteX246" fmla="*/ 7035304 w 7487769"/>
                  <a:gd name="connsiteY246" fmla="*/ 895017 h 1156852"/>
                  <a:gd name="connsiteX247" fmla="*/ 7043415 w 7487769"/>
                  <a:gd name="connsiteY247" fmla="*/ 907185 h 1156852"/>
                  <a:gd name="connsiteX248" fmla="*/ 7059640 w 7487769"/>
                  <a:gd name="connsiteY248" fmla="*/ 932422 h 1156852"/>
                  <a:gd name="connsiteX249" fmla="*/ 7076314 w 7487769"/>
                  <a:gd name="connsiteY249" fmla="*/ 957660 h 1156852"/>
                  <a:gd name="connsiteX250" fmla="*/ 7085328 w 7487769"/>
                  <a:gd name="connsiteY250" fmla="*/ 972081 h 1156852"/>
                  <a:gd name="connsiteX251" fmla="*/ 7093440 w 7487769"/>
                  <a:gd name="connsiteY251" fmla="*/ 982897 h 1156852"/>
                  <a:gd name="connsiteX252" fmla="*/ 7112367 w 7487769"/>
                  <a:gd name="connsiteY252" fmla="*/ 1007683 h 1156852"/>
                  <a:gd name="connsiteX253" fmla="*/ 7131295 w 7487769"/>
                  <a:gd name="connsiteY253" fmla="*/ 1032920 h 1156852"/>
                  <a:gd name="connsiteX254" fmla="*/ 7135802 w 7487769"/>
                  <a:gd name="connsiteY254" fmla="*/ 1038779 h 1156852"/>
                  <a:gd name="connsiteX255" fmla="*/ 7155180 w 7487769"/>
                  <a:gd name="connsiteY255" fmla="*/ 1058158 h 1156852"/>
                  <a:gd name="connsiteX256" fmla="*/ 7181318 w 7487769"/>
                  <a:gd name="connsiteY256" fmla="*/ 1083395 h 1156852"/>
                  <a:gd name="connsiteX257" fmla="*/ 7186276 w 7487769"/>
                  <a:gd name="connsiteY257" fmla="*/ 1087901 h 1156852"/>
                  <a:gd name="connsiteX258" fmla="*/ 7218724 w 7487769"/>
                  <a:gd name="connsiteY258" fmla="*/ 1108181 h 1156852"/>
                  <a:gd name="connsiteX259" fmla="*/ 7236299 w 7487769"/>
                  <a:gd name="connsiteY259" fmla="*/ 1118997 h 1156852"/>
                  <a:gd name="connsiteX260" fmla="*/ 7286775 w 7487769"/>
                  <a:gd name="connsiteY260" fmla="*/ 1129813 h 1156852"/>
                  <a:gd name="connsiteX261" fmla="*/ 7336797 w 7487769"/>
                  <a:gd name="connsiteY261" fmla="*/ 1123954 h 1156852"/>
                  <a:gd name="connsiteX262" fmla="*/ 7373752 w 7487769"/>
                  <a:gd name="connsiteY262" fmla="*/ 1108181 h 1156852"/>
                  <a:gd name="connsiteX263" fmla="*/ 7387272 w 7487769"/>
                  <a:gd name="connsiteY263" fmla="*/ 1102773 h 1156852"/>
                  <a:gd name="connsiteX264" fmla="*/ 7418819 w 7487769"/>
                  <a:gd name="connsiteY264" fmla="*/ 1083395 h 1156852"/>
                  <a:gd name="connsiteX265" fmla="*/ 7437296 w 7487769"/>
                  <a:gd name="connsiteY265" fmla="*/ 1072128 h 1156852"/>
                  <a:gd name="connsiteX266" fmla="*/ 7458477 w 7487769"/>
                  <a:gd name="connsiteY266" fmla="*/ 1058158 h 1156852"/>
                  <a:gd name="connsiteX267" fmla="*/ 7487770 w 7487769"/>
                  <a:gd name="connsiteY267" fmla="*/ 1037878 h 1156852"/>
                  <a:gd name="connsiteX268" fmla="*/ 7487770 w 7487769"/>
                  <a:gd name="connsiteY268" fmla="*/ 1032920 h 1156852"/>
                  <a:gd name="connsiteX269" fmla="*/ 7487770 w 7487769"/>
                  <a:gd name="connsiteY269" fmla="*/ 1007683 h 1156852"/>
                  <a:gd name="connsiteX270" fmla="*/ 7487770 w 7487769"/>
                  <a:gd name="connsiteY270" fmla="*/ 982897 h 1156852"/>
                  <a:gd name="connsiteX271" fmla="*/ 7487770 w 7487769"/>
                  <a:gd name="connsiteY271" fmla="*/ 957660 h 1156852"/>
                  <a:gd name="connsiteX272" fmla="*/ 7487770 w 7487769"/>
                  <a:gd name="connsiteY272" fmla="*/ 932422 h 1156852"/>
                  <a:gd name="connsiteX273" fmla="*/ 7487770 w 7487769"/>
                  <a:gd name="connsiteY273" fmla="*/ 907185 h 1156852"/>
                  <a:gd name="connsiteX274" fmla="*/ 7487770 w 7487769"/>
                  <a:gd name="connsiteY274" fmla="*/ 882399 h 1156852"/>
                  <a:gd name="connsiteX275" fmla="*/ 7487770 w 7487769"/>
                  <a:gd name="connsiteY275" fmla="*/ 857162 h 1156852"/>
                  <a:gd name="connsiteX276" fmla="*/ 7487770 w 7487769"/>
                  <a:gd name="connsiteY276" fmla="*/ 831924 h 1156852"/>
                  <a:gd name="connsiteX277" fmla="*/ 7487770 w 7487769"/>
                  <a:gd name="connsiteY277" fmla="*/ 806687 h 1156852"/>
                  <a:gd name="connsiteX278" fmla="*/ 7487770 w 7487769"/>
                  <a:gd name="connsiteY278" fmla="*/ 781450 h 1156852"/>
                  <a:gd name="connsiteX279" fmla="*/ 7487770 w 7487769"/>
                  <a:gd name="connsiteY279" fmla="*/ 756664 h 1156852"/>
                  <a:gd name="connsiteX280" fmla="*/ 7487770 w 7487769"/>
                  <a:gd name="connsiteY280" fmla="*/ 731427 h 1156852"/>
                  <a:gd name="connsiteX281" fmla="*/ 7487770 w 7487769"/>
                  <a:gd name="connsiteY281" fmla="*/ 714752 h 1156852"/>
                  <a:gd name="connsiteX282" fmla="*/ 7463434 w 7487769"/>
                  <a:gd name="connsiteY282" fmla="*/ 731427 h 1156852"/>
                  <a:gd name="connsiteX283" fmla="*/ 7437296 w 7487769"/>
                  <a:gd name="connsiteY283" fmla="*/ 750354 h 1156852"/>
                  <a:gd name="connsiteX284" fmla="*/ 7426930 w 7487769"/>
                  <a:gd name="connsiteY284" fmla="*/ 756664 h 1156852"/>
                  <a:gd name="connsiteX285" fmla="*/ 7387272 w 7487769"/>
                  <a:gd name="connsiteY285" fmla="*/ 779648 h 1156852"/>
                  <a:gd name="connsiteX286" fmla="*/ 7382315 w 7487769"/>
                  <a:gd name="connsiteY286" fmla="*/ 781450 h 1156852"/>
                  <a:gd name="connsiteX287" fmla="*/ 7336797 w 7487769"/>
                  <a:gd name="connsiteY287" fmla="*/ 800378 h 1156852"/>
                  <a:gd name="connsiteX288" fmla="*/ 7286775 w 7487769"/>
                  <a:gd name="connsiteY288" fmla="*/ 806687 h 1156852"/>
                  <a:gd name="connsiteX289" fmla="*/ 7236299 w 7487769"/>
                  <a:gd name="connsiteY289" fmla="*/ 795871 h 1156852"/>
                  <a:gd name="connsiteX290" fmla="*/ 7213766 w 7487769"/>
                  <a:gd name="connsiteY290" fmla="*/ 781450 h 1156852"/>
                  <a:gd name="connsiteX291" fmla="*/ 7186276 w 7487769"/>
                  <a:gd name="connsiteY291" fmla="*/ 765226 h 1156852"/>
                  <a:gd name="connsiteX292" fmla="*/ 7177262 w 7487769"/>
                  <a:gd name="connsiteY292" fmla="*/ 756664 h 1156852"/>
                  <a:gd name="connsiteX293" fmla="*/ 7152025 w 7487769"/>
                  <a:gd name="connsiteY293" fmla="*/ 731427 h 1156852"/>
                  <a:gd name="connsiteX294" fmla="*/ 7135802 w 7487769"/>
                  <a:gd name="connsiteY294" fmla="*/ 715203 h 1156852"/>
                  <a:gd name="connsiteX295" fmla="*/ 7129042 w 7487769"/>
                  <a:gd name="connsiteY295" fmla="*/ 706189 h 1156852"/>
                  <a:gd name="connsiteX296" fmla="*/ 7109663 w 7487769"/>
                  <a:gd name="connsiteY296" fmla="*/ 680952 h 1156852"/>
                  <a:gd name="connsiteX297" fmla="*/ 7090736 w 7487769"/>
                  <a:gd name="connsiteY297" fmla="*/ 656166 h 1156852"/>
                  <a:gd name="connsiteX298" fmla="*/ 7085328 w 7487769"/>
                  <a:gd name="connsiteY298" fmla="*/ 649406 h 1156852"/>
                  <a:gd name="connsiteX299" fmla="*/ 7073610 w 7487769"/>
                  <a:gd name="connsiteY299" fmla="*/ 630929 h 1156852"/>
                  <a:gd name="connsiteX300" fmla="*/ 7056936 w 7487769"/>
                  <a:gd name="connsiteY300" fmla="*/ 605691 h 1156852"/>
                  <a:gd name="connsiteX301" fmla="*/ 7040711 w 7487769"/>
                  <a:gd name="connsiteY301" fmla="*/ 580454 h 1156852"/>
                  <a:gd name="connsiteX302" fmla="*/ 7035304 w 7487769"/>
                  <a:gd name="connsiteY302" fmla="*/ 572342 h 1156852"/>
                  <a:gd name="connsiteX303" fmla="*/ 7024938 w 7487769"/>
                  <a:gd name="connsiteY303" fmla="*/ 555668 h 1156852"/>
                  <a:gd name="connsiteX304" fmla="*/ 7009616 w 7487769"/>
                  <a:gd name="connsiteY304" fmla="*/ 530431 h 1156852"/>
                  <a:gd name="connsiteX305" fmla="*/ 6993843 w 7487769"/>
                  <a:gd name="connsiteY305" fmla="*/ 505194 h 1156852"/>
                  <a:gd name="connsiteX306" fmla="*/ 6984830 w 7487769"/>
                  <a:gd name="connsiteY306" fmla="*/ 490772 h 1156852"/>
                  <a:gd name="connsiteX307" fmla="*/ 6978520 w 7487769"/>
                  <a:gd name="connsiteY307" fmla="*/ 479956 h 1156852"/>
                  <a:gd name="connsiteX308" fmla="*/ 6962296 w 7487769"/>
                  <a:gd name="connsiteY308" fmla="*/ 455170 h 1156852"/>
                  <a:gd name="connsiteX309" fmla="*/ 6946974 w 7487769"/>
                  <a:gd name="connsiteY309" fmla="*/ 429933 h 1156852"/>
                  <a:gd name="connsiteX310" fmla="*/ 6934805 w 7487769"/>
                  <a:gd name="connsiteY310" fmla="*/ 411456 h 1156852"/>
                  <a:gd name="connsiteX311" fmla="*/ 6929849 w 7487769"/>
                  <a:gd name="connsiteY311" fmla="*/ 404696 h 1156852"/>
                  <a:gd name="connsiteX312" fmla="*/ 6911822 w 7487769"/>
                  <a:gd name="connsiteY312" fmla="*/ 379458 h 1156852"/>
                  <a:gd name="connsiteX313" fmla="*/ 6894246 w 7487769"/>
                  <a:gd name="connsiteY313" fmla="*/ 354672 h 1156852"/>
                  <a:gd name="connsiteX314" fmla="*/ 6884331 w 7487769"/>
                  <a:gd name="connsiteY314" fmla="*/ 341152 h 1156852"/>
                  <a:gd name="connsiteX315" fmla="*/ 6873967 w 7487769"/>
                  <a:gd name="connsiteY315" fmla="*/ 329435 h 1156852"/>
                  <a:gd name="connsiteX316" fmla="*/ 6851434 w 7487769"/>
                  <a:gd name="connsiteY316" fmla="*/ 304198 h 1156852"/>
                  <a:gd name="connsiteX317" fmla="*/ 6834308 w 7487769"/>
                  <a:gd name="connsiteY317" fmla="*/ 285721 h 1156852"/>
                  <a:gd name="connsiteX318" fmla="*/ 6825294 w 7487769"/>
                  <a:gd name="connsiteY318" fmla="*/ 278961 h 1156852"/>
                  <a:gd name="connsiteX319" fmla="*/ 6792847 w 7487769"/>
                  <a:gd name="connsiteY319" fmla="*/ 254174 h 1156852"/>
                  <a:gd name="connsiteX320" fmla="*/ 6783834 w 7487769"/>
                  <a:gd name="connsiteY320" fmla="*/ 247414 h 1156852"/>
                  <a:gd name="connsiteX321" fmla="*/ 6739218 w 7487769"/>
                  <a:gd name="connsiteY321" fmla="*/ 228937 h 1156852"/>
                  <a:gd name="connsiteX322" fmla="*/ 6733810 w 7487769"/>
                  <a:gd name="connsiteY322" fmla="*/ 226684 h 1156852"/>
                  <a:gd name="connsiteX323" fmla="*/ 6683336 w 7487769"/>
                  <a:gd name="connsiteY323" fmla="*/ 221276 h 1156852"/>
                  <a:gd name="connsiteX324" fmla="*/ 6633313 w 7487769"/>
                  <a:gd name="connsiteY324" fmla="*/ 228486 h 1156852"/>
                  <a:gd name="connsiteX325" fmla="*/ 6631510 w 7487769"/>
                  <a:gd name="connsiteY325" fmla="*/ 228937 h 1156852"/>
                  <a:gd name="connsiteX326" fmla="*/ 6582837 w 7487769"/>
                  <a:gd name="connsiteY326" fmla="*/ 245611 h 1156852"/>
                  <a:gd name="connsiteX327" fmla="*/ 6563910 w 7487769"/>
                  <a:gd name="connsiteY327" fmla="*/ 254174 h 1156852"/>
                  <a:gd name="connsiteX328" fmla="*/ 6532814 w 7487769"/>
                  <a:gd name="connsiteY328" fmla="*/ 267694 h 1156852"/>
                  <a:gd name="connsiteX329" fmla="*/ 6508929 w 7487769"/>
                  <a:gd name="connsiteY329" fmla="*/ 278961 h 1156852"/>
                  <a:gd name="connsiteX330" fmla="*/ 6482340 w 7487769"/>
                  <a:gd name="connsiteY330" fmla="*/ 292030 h 1156852"/>
                  <a:gd name="connsiteX331" fmla="*/ 6458455 w 7487769"/>
                  <a:gd name="connsiteY331" fmla="*/ 304198 h 1156852"/>
                  <a:gd name="connsiteX332" fmla="*/ 6432316 w 7487769"/>
                  <a:gd name="connsiteY332" fmla="*/ 317267 h 1156852"/>
                  <a:gd name="connsiteX333" fmla="*/ 6406629 w 7487769"/>
                  <a:gd name="connsiteY333" fmla="*/ 329435 h 1156852"/>
                  <a:gd name="connsiteX334" fmla="*/ 6381842 w 7487769"/>
                  <a:gd name="connsiteY334" fmla="*/ 341152 h 1156852"/>
                  <a:gd name="connsiteX335" fmla="*/ 6352098 w 7487769"/>
                  <a:gd name="connsiteY335" fmla="*/ 354672 h 1156852"/>
                  <a:gd name="connsiteX336" fmla="*/ 6331819 w 7487769"/>
                  <a:gd name="connsiteY336" fmla="*/ 363685 h 1156852"/>
                  <a:gd name="connsiteX337" fmla="*/ 6293061 w 7487769"/>
                  <a:gd name="connsiteY337" fmla="*/ 379458 h 1156852"/>
                  <a:gd name="connsiteX338" fmla="*/ 6281344 w 7487769"/>
                  <a:gd name="connsiteY338" fmla="*/ 384416 h 1156852"/>
                  <a:gd name="connsiteX339" fmla="*/ 6231321 w 7487769"/>
                  <a:gd name="connsiteY339" fmla="*/ 402893 h 1156852"/>
                  <a:gd name="connsiteX340" fmla="*/ 6225462 w 7487769"/>
                  <a:gd name="connsiteY340" fmla="*/ 404696 h 1156852"/>
                  <a:gd name="connsiteX341" fmla="*/ 6180847 w 7487769"/>
                  <a:gd name="connsiteY341" fmla="*/ 419568 h 1156852"/>
                  <a:gd name="connsiteX342" fmla="*/ 6138484 w 7487769"/>
                  <a:gd name="connsiteY342" fmla="*/ 429933 h 1156852"/>
                  <a:gd name="connsiteX343" fmla="*/ 6130822 w 7487769"/>
                  <a:gd name="connsiteY343" fmla="*/ 431735 h 1156852"/>
                  <a:gd name="connsiteX344" fmla="*/ 6080348 w 7487769"/>
                  <a:gd name="connsiteY344" fmla="*/ 438045 h 1156852"/>
                  <a:gd name="connsiteX345" fmla="*/ 6030325 w 7487769"/>
                  <a:gd name="connsiteY345" fmla="*/ 438495 h 1156852"/>
                  <a:gd name="connsiteX346" fmla="*/ 5979851 w 7487769"/>
                  <a:gd name="connsiteY346" fmla="*/ 431735 h 1156852"/>
                  <a:gd name="connsiteX347" fmla="*/ 5973992 w 7487769"/>
                  <a:gd name="connsiteY347" fmla="*/ 429933 h 1156852"/>
                  <a:gd name="connsiteX348" fmla="*/ 5929827 w 7487769"/>
                  <a:gd name="connsiteY348" fmla="*/ 415962 h 1156852"/>
                  <a:gd name="connsiteX349" fmla="*/ 5907294 w 7487769"/>
                  <a:gd name="connsiteY349" fmla="*/ 404696 h 1156852"/>
                  <a:gd name="connsiteX350" fmla="*/ 5879353 w 7487769"/>
                  <a:gd name="connsiteY350" fmla="*/ 391626 h 1156852"/>
                  <a:gd name="connsiteX351" fmla="*/ 5860875 w 7487769"/>
                  <a:gd name="connsiteY351" fmla="*/ 379458 h 1156852"/>
                  <a:gd name="connsiteX352" fmla="*/ 5829328 w 7487769"/>
                  <a:gd name="connsiteY352" fmla="*/ 359629 h 1156852"/>
                  <a:gd name="connsiteX353" fmla="*/ 5822569 w 7487769"/>
                  <a:gd name="connsiteY353" fmla="*/ 354672 h 1156852"/>
                  <a:gd name="connsiteX354" fmla="*/ 5791473 w 7487769"/>
                  <a:gd name="connsiteY354" fmla="*/ 329435 h 1156852"/>
                  <a:gd name="connsiteX355" fmla="*/ 5778854 w 7487769"/>
                  <a:gd name="connsiteY355" fmla="*/ 319971 h 1156852"/>
                  <a:gd name="connsiteX356" fmla="*/ 5760828 w 7487769"/>
                  <a:gd name="connsiteY356" fmla="*/ 304198 h 1156852"/>
                  <a:gd name="connsiteX357" fmla="*/ 5731535 w 7487769"/>
                  <a:gd name="connsiteY357" fmla="*/ 278961 h 1156852"/>
                  <a:gd name="connsiteX358" fmla="*/ 5728831 w 7487769"/>
                  <a:gd name="connsiteY358" fmla="*/ 276707 h 1156852"/>
                  <a:gd name="connsiteX359" fmla="*/ 5703594 w 7487769"/>
                  <a:gd name="connsiteY359" fmla="*/ 254174 h 1156852"/>
                  <a:gd name="connsiteX360" fmla="*/ 5678357 w 7487769"/>
                  <a:gd name="connsiteY360" fmla="*/ 231190 h 1156852"/>
                  <a:gd name="connsiteX361" fmla="*/ 5676103 w 7487769"/>
                  <a:gd name="connsiteY361" fmla="*/ 228937 h 1156852"/>
                  <a:gd name="connsiteX362" fmla="*/ 5648162 w 7487769"/>
                  <a:gd name="connsiteY362" fmla="*/ 203700 h 1156852"/>
                  <a:gd name="connsiteX363" fmla="*/ 5628333 w 7487769"/>
                  <a:gd name="connsiteY363" fmla="*/ 185673 h 1156852"/>
                  <a:gd name="connsiteX364" fmla="*/ 5620221 w 7487769"/>
                  <a:gd name="connsiteY364" fmla="*/ 178463 h 1156852"/>
                  <a:gd name="connsiteX365" fmla="*/ 5590477 w 7487769"/>
                  <a:gd name="connsiteY365" fmla="*/ 153676 h 1156852"/>
                  <a:gd name="connsiteX366" fmla="*/ 5577859 w 7487769"/>
                  <a:gd name="connsiteY366" fmla="*/ 142860 h 1156852"/>
                  <a:gd name="connsiteX367" fmla="*/ 5558030 w 7487769"/>
                  <a:gd name="connsiteY367" fmla="*/ 128439 h 1156852"/>
                  <a:gd name="connsiteX368" fmla="*/ 5527836 w 7487769"/>
                  <a:gd name="connsiteY368" fmla="*/ 104554 h 1156852"/>
                  <a:gd name="connsiteX369" fmla="*/ 5525131 w 7487769"/>
                  <a:gd name="connsiteY369" fmla="*/ 103202 h 1156852"/>
                  <a:gd name="connsiteX370" fmla="*/ 5483219 w 7487769"/>
                  <a:gd name="connsiteY370" fmla="*/ 77965 h 1156852"/>
                  <a:gd name="connsiteX371" fmla="*/ 5477360 w 7487769"/>
                  <a:gd name="connsiteY371" fmla="*/ 74810 h 1156852"/>
                  <a:gd name="connsiteX372" fmla="*/ 5427337 w 7487769"/>
                  <a:gd name="connsiteY372" fmla="*/ 55432 h 1156852"/>
                  <a:gd name="connsiteX373" fmla="*/ 5414268 w 7487769"/>
                  <a:gd name="connsiteY373" fmla="*/ 53178 h 1156852"/>
                  <a:gd name="connsiteX374" fmla="*/ 5376863 w 7487769"/>
                  <a:gd name="connsiteY374" fmla="*/ 46418 h 1156852"/>
                  <a:gd name="connsiteX375" fmla="*/ 5326839 w 7487769"/>
                  <a:gd name="connsiteY375" fmla="*/ 51376 h 1156852"/>
                  <a:gd name="connsiteX376" fmla="*/ 5322332 w 7487769"/>
                  <a:gd name="connsiteY376" fmla="*/ 53178 h 1156852"/>
                  <a:gd name="connsiteX377" fmla="*/ 5276365 w 7487769"/>
                  <a:gd name="connsiteY377" fmla="*/ 70303 h 1156852"/>
                  <a:gd name="connsiteX378" fmla="*/ 5264198 w 7487769"/>
                  <a:gd name="connsiteY378" fmla="*/ 77965 h 1156852"/>
                  <a:gd name="connsiteX379" fmla="*/ 5226792 w 7487769"/>
                  <a:gd name="connsiteY379" fmla="*/ 103202 h 1156852"/>
                  <a:gd name="connsiteX380" fmla="*/ 5226342 w 7487769"/>
                  <a:gd name="connsiteY380" fmla="*/ 103653 h 1156852"/>
                  <a:gd name="connsiteX381" fmla="*/ 5197950 w 7487769"/>
                  <a:gd name="connsiteY381" fmla="*/ 128439 h 1156852"/>
                  <a:gd name="connsiteX382" fmla="*/ 5175867 w 7487769"/>
                  <a:gd name="connsiteY382" fmla="*/ 148268 h 1156852"/>
                  <a:gd name="connsiteX383" fmla="*/ 5170910 w 7487769"/>
                  <a:gd name="connsiteY383" fmla="*/ 153676 h 1156852"/>
                  <a:gd name="connsiteX384" fmla="*/ 5147476 w 7487769"/>
                  <a:gd name="connsiteY384" fmla="*/ 178463 h 1156852"/>
                  <a:gd name="connsiteX385" fmla="*/ 5125844 w 7487769"/>
                  <a:gd name="connsiteY385" fmla="*/ 201897 h 1156852"/>
                  <a:gd name="connsiteX386" fmla="*/ 5124041 w 7487769"/>
                  <a:gd name="connsiteY386" fmla="*/ 203700 h 1156852"/>
                  <a:gd name="connsiteX387" fmla="*/ 5101959 w 7487769"/>
                  <a:gd name="connsiteY387" fmla="*/ 228937 h 1156852"/>
                  <a:gd name="connsiteX388" fmla="*/ 5079877 w 7487769"/>
                  <a:gd name="connsiteY388" fmla="*/ 254174 h 1156852"/>
                  <a:gd name="connsiteX389" fmla="*/ 5075370 w 7487769"/>
                  <a:gd name="connsiteY389" fmla="*/ 259131 h 1156852"/>
                  <a:gd name="connsiteX390" fmla="*/ 5058244 w 7487769"/>
                  <a:gd name="connsiteY390" fmla="*/ 278961 h 1156852"/>
                  <a:gd name="connsiteX391" fmla="*/ 5035711 w 7487769"/>
                  <a:gd name="connsiteY391" fmla="*/ 304198 h 1156852"/>
                  <a:gd name="connsiteX392" fmla="*/ 5025345 w 7487769"/>
                  <a:gd name="connsiteY392" fmla="*/ 316816 h 1156852"/>
                  <a:gd name="connsiteX393" fmla="*/ 5013178 w 7487769"/>
                  <a:gd name="connsiteY393" fmla="*/ 329435 h 1156852"/>
                  <a:gd name="connsiteX394" fmla="*/ 4988842 w 7487769"/>
                  <a:gd name="connsiteY394" fmla="*/ 354672 h 1156852"/>
                  <a:gd name="connsiteX395" fmla="*/ 4974871 w 7487769"/>
                  <a:gd name="connsiteY395" fmla="*/ 369093 h 1156852"/>
                  <a:gd name="connsiteX396" fmla="*/ 4962704 w 7487769"/>
                  <a:gd name="connsiteY396" fmla="*/ 379458 h 1156852"/>
                  <a:gd name="connsiteX397" fmla="*/ 4933411 w 7487769"/>
                  <a:gd name="connsiteY397" fmla="*/ 404696 h 1156852"/>
                  <a:gd name="connsiteX398" fmla="*/ 4924848 w 7487769"/>
                  <a:gd name="connsiteY398" fmla="*/ 412357 h 1156852"/>
                  <a:gd name="connsiteX399" fmla="*/ 4897357 w 7487769"/>
                  <a:gd name="connsiteY399" fmla="*/ 429933 h 1156852"/>
                  <a:gd name="connsiteX400" fmla="*/ 4874374 w 7487769"/>
                  <a:gd name="connsiteY400" fmla="*/ 444805 h 1156852"/>
                  <a:gd name="connsiteX401" fmla="*/ 4849587 w 7487769"/>
                  <a:gd name="connsiteY401" fmla="*/ 455170 h 1156852"/>
                  <a:gd name="connsiteX402" fmla="*/ 4824350 w 7487769"/>
                  <a:gd name="connsiteY402" fmla="*/ 465986 h 1156852"/>
                  <a:gd name="connsiteX403" fmla="*/ 4773876 w 7487769"/>
                  <a:gd name="connsiteY403" fmla="*/ 476802 h 1156852"/>
                  <a:gd name="connsiteX404" fmla="*/ 4723851 w 7487769"/>
                  <a:gd name="connsiteY404" fmla="*/ 479506 h 1156852"/>
                  <a:gd name="connsiteX405" fmla="*/ 4673377 w 7487769"/>
                  <a:gd name="connsiteY405" fmla="*/ 477252 h 1156852"/>
                  <a:gd name="connsiteX406" fmla="*/ 4623354 w 7487769"/>
                  <a:gd name="connsiteY406" fmla="*/ 471394 h 1156852"/>
                  <a:gd name="connsiteX407" fmla="*/ 4572880 w 7487769"/>
                  <a:gd name="connsiteY407" fmla="*/ 463733 h 1156852"/>
                  <a:gd name="connsiteX408" fmla="*/ 4522856 w 7487769"/>
                  <a:gd name="connsiteY408" fmla="*/ 455621 h 1156852"/>
                  <a:gd name="connsiteX409" fmla="*/ 4518800 w 7487769"/>
                  <a:gd name="connsiteY409" fmla="*/ 455170 h 1156852"/>
                  <a:gd name="connsiteX410" fmla="*/ 4472382 w 7487769"/>
                  <a:gd name="connsiteY410" fmla="*/ 445706 h 1156852"/>
                  <a:gd name="connsiteX411" fmla="*/ 4422358 w 7487769"/>
                  <a:gd name="connsiteY411" fmla="*/ 435791 h 1156852"/>
                  <a:gd name="connsiteX412" fmla="*/ 4399824 w 7487769"/>
                  <a:gd name="connsiteY412" fmla="*/ 429933 h 1156852"/>
                  <a:gd name="connsiteX413" fmla="*/ 4371884 w 7487769"/>
                  <a:gd name="connsiteY413" fmla="*/ 423173 h 1156852"/>
                  <a:gd name="connsiteX414" fmla="*/ 4321861 w 7487769"/>
                  <a:gd name="connsiteY414" fmla="*/ 410554 h 1156852"/>
                  <a:gd name="connsiteX415" fmla="*/ 4298876 w 7487769"/>
                  <a:gd name="connsiteY415" fmla="*/ 404696 h 1156852"/>
                  <a:gd name="connsiteX416" fmla="*/ 4271387 w 7487769"/>
                  <a:gd name="connsiteY416" fmla="*/ 397936 h 1156852"/>
                  <a:gd name="connsiteX417" fmla="*/ 4221362 w 7487769"/>
                  <a:gd name="connsiteY417" fmla="*/ 386218 h 1156852"/>
                  <a:gd name="connsiteX418" fmla="*/ 4185759 w 7487769"/>
                  <a:gd name="connsiteY418" fmla="*/ 379458 h 1156852"/>
                  <a:gd name="connsiteX419" fmla="*/ 4170888 w 7487769"/>
                  <a:gd name="connsiteY419" fmla="*/ 376755 h 1156852"/>
                  <a:gd name="connsiteX420" fmla="*/ 4120865 w 7487769"/>
                  <a:gd name="connsiteY420" fmla="*/ 370445 h 1156852"/>
                  <a:gd name="connsiteX421" fmla="*/ 4070390 w 7487769"/>
                  <a:gd name="connsiteY421" fmla="*/ 365037 h 1156852"/>
                  <a:gd name="connsiteX422" fmla="*/ 4020367 w 7487769"/>
                  <a:gd name="connsiteY422" fmla="*/ 360531 h 1156852"/>
                  <a:gd name="connsiteX423" fmla="*/ 3974399 w 7487769"/>
                  <a:gd name="connsiteY423" fmla="*/ 354672 h 1156852"/>
                  <a:gd name="connsiteX424" fmla="*/ 3969893 w 7487769"/>
                  <a:gd name="connsiteY424" fmla="*/ 353771 h 1156852"/>
                  <a:gd name="connsiteX425" fmla="*/ 3919868 w 7487769"/>
                  <a:gd name="connsiteY425" fmla="*/ 344307 h 1156852"/>
                  <a:gd name="connsiteX426" fmla="*/ 3870746 w 7487769"/>
                  <a:gd name="connsiteY426" fmla="*/ 329435 h 1156852"/>
                  <a:gd name="connsiteX427" fmla="*/ 3869394 w 7487769"/>
                  <a:gd name="connsiteY427" fmla="*/ 328984 h 1156852"/>
                  <a:gd name="connsiteX428" fmla="*/ 3819371 w 7487769"/>
                  <a:gd name="connsiteY428" fmla="*/ 310056 h 1156852"/>
                  <a:gd name="connsiteX429" fmla="*/ 3807202 w 7487769"/>
                  <a:gd name="connsiteY429" fmla="*/ 304198 h 1156852"/>
                  <a:gd name="connsiteX430" fmla="*/ 3768896 w 7487769"/>
                  <a:gd name="connsiteY430" fmla="*/ 285270 h 1156852"/>
                  <a:gd name="connsiteX431" fmla="*/ 3756728 w 7487769"/>
                  <a:gd name="connsiteY431" fmla="*/ 278961 h 1156852"/>
                  <a:gd name="connsiteX432" fmla="*/ 3718873 w 7487769"/>
                  <a:gd name="connsiteY432" fmla="*/ 259582 h 1156852"/>
                  <a:gd name="connsiteX433" fmla="*/ 3708057 w 7487769"/>
                  <a:gd name="connsiteY433" fmla="*/ 254174 h 1156852"/>
                  <a:gd name="connsiteX434" fmla="*/ 3668399 w 7487769"/>
                  <a:gd name="connsiteY434" fmla="*/ 233444 h 1156852"/>
                  <a:gd name="connsiteX435" fmla="*/ 3657583 w 7487769"/>
                  <a:gd name="connsiteY435" fmla="*/ 228937 h 1156852"/>
                  <a:gd name="connsiteX436" fmla="*/ 3618374 w 7487769"/>
                  <a:gd name="connsiteY436" fmla="*/ 211361 h 1156852"/>
                  <a:gd name="connsiteX437" fmla="*/ 3596292 w 7487769"/>
                  <a:gd name="connsiteY437" fmla="*/ 203700 h 1156852"/>
                  <a:gd name="connsiteX438" fmla="*/ 3567900 w 7487769"/>
                  <a:gd name="connsiteY438" fmla="*/ 194687 h 1156852"/>
                  <a:gd name="connsiteX439" fmla="*/ 3517877 w 7487769"/>
                  <a:gd name="connsiteY439" fmla="*/ 185223 h 1156852"/>
                  <a:gd name="connsiteX440" fmla="*/ 3467403 w 7487769"/>
                  <a:gd name="connsiteY440" fmla="*/ 183420 h 1156852"/>
                  <a:gd name="connsiteX441" fmla="*/ 3417379 w 7487769"/>
                  <a:gd name="connsiteY441" fmla="*/ 188377 h 1156852"/>
                  <a:gd name="connsiteX442" fmla="*/ 3366905 w 7487769"/>
                  <a:gd name="connsiteY442" fmla="*/ 199644 h 1156852"/>
                  <a:gd name="connsiteX443" fmla="*/ 3353835 w 7487769"/>
                  <a:gd name="connsiteY443" fmla="*/ 203700 h 1156852"/>
                  <a:gd name="connsiteX444" fmla="*/ 3316881 w 7487769"/>
                  <a:gd name="connsiteY444" fmla="*/ 214966 h 1156852"/>
                  <a:gd name="connsiteX445" fmla="*/ 3277673 w 7487769"/>
                  <a:gd name="connsiteY445" fmla="*/ 228937 h 1156852"/>
                  <a:gd name="connsiteX446" fmla="*/ 3266407 w 7487769"/>
                  <a:gd name="connsiteY446" fmla="*/ 232993 h 1156852"/>
                  <a:gd name="connsiteX447" fmla="*/ 3216384 w 7487769"/>
                  <a:gd name="connsiteY447" fmla="*/ 250569 h 1156852"/>
                  <a:gd name="connsiteX448" fmla="*/ 3205567 w 7487769"/>
                  <a:gd name="connsiteY448" fmla="*/ 254174 h 1156852"/>
                  <a:gd name="connsiteX449" fmla="*/ 3165909 w 7487769"/>
                  <a:gd name="connsiteY449" fmla="*/ 266342 h 1156852"/>
                  <a:gd name="connsiteX450" fmla="*/ 3115885 w 7487769"/>
                  <a:gd name="connsiteY450" fmla="*/ 278059 h 1156852"/>
                  <a:gd name="connsiteX451" fmla="*/ 3109125 w 7487769"/>
                  <a:gd name="connsiteY451" fmla="*/ 278961 h 1156852"/>
                  <a:gd name="connsiteX452" fmla="*/ 3065411 w 7487769"/>
                  <a:gd name="connsiteY452" fmla="*/ 285270 h 1156852"/>
                  <a:gd name="connsiteX453" fmla="*/ 3014937 w 7487769"/>
                  <a:gd name="connsiteY453" fmla="*/ 284369 h 1156852"/>
                  <a:gd name="connsiteX454" fmla="*/ 2977982 w 7487769"/>
                  <a:gd name="connsiteY454" fmla="*/ 278961 h 1156852"/>
                  <a:gd name="connsiteX455" fmla="*/ 2964913 w 7487769"/>
                  <a:gd name="connsiteY455" fmla="*/ 277158 h 1156852"/>
                  <a:gd name="connsiteX456" fmla="*/ 2914439 w 7487769"/>
                  <a:gd name="connsiteY456" fmla="*/ 263638 h 1156852"/>
                  <a:gd name="connsiteX457" fmla="*/ 2890554 w 7487769"/>
                  <a:gd name="connsiteY457" fmla="*/ 254174 h 1156852"/>
                  <a:gd name="connsiteX458" fmla="*/ 2864416 w 7487769"/>
                  <a:gd name="connsiteY458" fmla="*/ 243358 h 1156852"/>
                  <a:gd name="connsiteX459" fmla="*/ 2833320 w 7487769"/>
                  <a:gd name="connsiteY459" fmla="*/ 228937 h 1156852"/>
                  <a:gd name="connsiteX460" fmla="*/ 2813942 w 7487769"/>
                  <a:gd name="connsiteY460" fmla="*/ 219924 h 1156852"/>
                  <a:gd name="connsiteX461" fmla="*/ 2784647 w 7487769"/>
                  <a:gd name="connsiteY461" fmla="*/ 203700 h 1156852"/>
                  <a:gd name="connsiteX462" fmla="*/ 2763917 w 7487769"/>
                  <a:gd name="connsiteY462" fmla="*/ 192433 h 1156852"/>
                  <a:gd name="connsiteX463" fmla="*/ 2737779 w 7487769"/>
                  <a:gd name="connsiteY463" fmla="*/ 178463 h 1156852"/>
                  <a:gd name="connsiteX464" fmla="*/ 2713443 w 7487769"/>
                  <a:gd name="connsiteY464" fmla="*/ 165393 h 1156852"/>
                  <a:gd name="connsiteX465" fmla="*/ 2690009 w 7487769"/>
                  <a:gd name="connsiteY465" fmla="*/ 153676 h 1156852"/>
                  <a:gd name="connsiteX466" fmla="*/ 2663419 w 7487769"/>
                  <a:gd name="connsiteY466" fmla="*/ 139255 h 1156852"/>
                  <a:gd name="connsiteX467" fmla="*/ 2641337 w 7487769"/>
                  <a:gd name="connsiteY467" fmla="*/ 128439 h 1156852"/>
                  <a:gd name="connsiteX468" fmla="*/ 2612945 w 7487769"/>
                  <a:gd name="connsiteY468" fmla="*/ 115821 h 1156852"/>
                  <a:gd name="connsiteX469" fmla="*/ 2583652 w 7487769"/>
                  <a:gd name="connsiteY469" fmla="*/ 103202 h 1156852"/>
                  <a:gd name="connsiteX470" fmla="*/ 2562922 w 7487769"/>
                  <a:gd name="connsiteY470" fmla="*/ 93738 h 1156852"/>
                  <a:gd name="connsiteX471" fmla="*/ 2524164 w 7487769"/>
                  <a:gd name="connsiteY471" fmla="*/ 77965 h 1156852"/>
                  <a:gd name="connsiteX472" fmla="*/ 2512448 w 7487769"/>
                  <a:gd name="connsiteY472" fmla="*/ 73458 h 1156852"/>
                  <a:gd name="connsiteX473" fmla="*/ 2462423 w 7487769"/>
                  <a:gd name="connsiteY473" fmla="*/ 54530 h 1156852"/>
                  <a:gd name="connsiteX474" fmla="*/ 2457917 w 7487769"/>
                  <a:gd name="connsiteY474" fmla="*/ 53178 h 1156852"/>
                  <a:gd name="connsiteX475" fmla="*/ 2411949 w 7487769"/>
                  <a:gd name="connsiteY475" fmla="*/ 37405 h 1156852"/>
                  <a:gd name="connsiteX476" fmla="*/ 2382657 w 7487769"/>
                  <a:gd name="connsiteY476" fmla="*/ 27941 h 1156852"/>
                  <a:gd name="connsiteX477" fmla="*/ 2361926 w 7487769"/>
                  <a:gd name="connsiteY477" fmla="*/ 21181 h 1156852"/>
                  <a:gd name="connsiteX478" fmla="*/ 2311451 w 7487769"/>
                  <a:gd name="connsiteY478" fmla="*/ 9013 h 1156852"/>
                  <a:gd name="connsiteX479" fmla="*/ 2273595 w 7487769"/>
                  <a:gd name="connsiteY479" fmla="*/ 2704 h 1156852"/>
                  <a:gd name="connsiteX480" fmla="*/ 2261428 w 7487769"/>
                  <a:gd name="connsiteY480" fmla="*/ 901 h 1156852"/>
                  <a:gd name="connsiteX481" fmla="*/ 2210954 w 7487769"/>
                  <a:gd name="connsiteY481" fmla="*/ 0 h 1156852"/>
                  <a:gd name="connsiteX482" fmla="*/ 2197433 w 7487769"/>
                  <a:gd name="connsiteY482" fmla="*/ 2704 h 1156852"/>
                  <a:gd name="connsiteX483" fmla="*/ 2160930 w 7487769"/>
                  <a:gd name="connsiteY483" fmla="*/ 9464 h 1156852"/>
                  <a:gd name="connsiteX484" fmla="*/ 2111356 w 7487769"/>
                  <a:gd name="connsiteY484" fmla="*/ 27941 h 1156852"/>
                  <a:gd name="connsiteX485" fmla="*/ 2110456 w 7487769"/>
                  <a:gd name="connsiteY485" fmla="*/ 28392 h 1156852"/>
                  <a:gd name="connsiteX486" fmla="*/ 2068093 w 7487769"/>
                  <a:gd name="connsiteY486" fmla="*/ 53178 h 1156852"/>
                  <a:gd name="connsiteX487" fmla="*/ 2060433 w 7487769"/>
                  <a:gd name="connsiteY487" fmla="*/ 57685 h 1156852"/>
                  <a:gd name="connsiteX488" fmla="*/ 2034293 w 7487769"/>
                  <a:gd name="connsiteY488" fmla="*/ 77965 h 1156852"/>
                  <a:gd name="connsiteX489" fmla="*/ 2009957 w 7487769"/>
                  <a:gd name="connsiteY489" fmla="*/ 96893 h 1156852"/>
                  <a:gd name="connsiteX490" fmla="*/ 2003197 w 7487769"/>
                  <a:gd name="connsiteY490" fmla="*/ 103202 h 1156852"/>
                  <a:gd name="connsiteX491" fmla="*/ 1976157 w 7487769"/>
                  <a:gd name="connsiteY491" fmla="*/ 128439 h 1156852"/>
                  <a:gd name="connsiteX492" fmla="*/ 1959934 w 7487769"/>
                  <a:gd name="connsiteY492" fmla="*/ 142860 h 1156852"/>
                  <a:gd name="connsiteX493" fmla="*/ 1949119 w 7487769"/>
                  <a:gd name="connsiteY493" fmla="*/ 153676 h 1156852"/>
                  <a:gd name="connsiteX494" fmla="*/ 1923882 w 7487769"/>
                  <a:gd name="connsiteY494" fmla="*/ 178463 h 1156852"/>
                  <a:gd name="connsiteX495" fmla="*/ 1909460 w 7487769"/>
                  <a:gd name="connsiteY495" fmla="*/ 192433 h 1156852"/>
                  <a:gd name="connsiteX496" fmla="*/ 1898193 w 7487769"/>
                  <a:gd name="connsiteY496" fmla="*/ 203700 h 1156852"/>
                  <a:gd name="connsiteX497" fmla="*/ 1872054 w 7487769"/>
                  <a:gd name="connsiteY497" fmla="*/ 228937 h 1156852"/>
                  <a:gd name="connsiteX498" fmla="*/ 1859436 w 7487769"/>
                  <a:gd name="connsiteY498" fmla="*/ 241556 h 1156852"/>
                  <a:gd name="connsiteX499" fmla="*/ 1845465 w 7487769"/>
                  <a:gd name="connsiteY499" fmla="*/ 254174 h 1156852"/>
                  <a:gd name="connsiteX500" fmla="*/ 1817524 w 7487769"/>
                  <a:gd name="connsiteY500" fmla="*/ 278961 h 1156852"/>
                  <a:gd name="connsiteX501" fmla="*/ 1808962 w 7487769"/>
                  <a:gd name="connsiteY501" fmla="*/ 286171 h 1156852"/>
                  <a:gd name="connsiteX502" fmla="*/ 1786428 w 7487769"/>
                  <a:gd name="connsiteY502" fmla="*/ 304198 h 1156852"/>
                  <a:gd name="connsiteX503" fmla="*/ 1758939 w 7487769"/>
                  <a:gd name="connsiteY503" fmla="*/ 326280 h 1156852"/>
                  <a:gd name="connsiteX504" fmla="*/ 1753981 w 7487769"/>
                  <a:gd name="connsiteY504" fmla="*/ 329435 h 1156852"/>
                  <a:gd name="connsiteX505" fmla="*/ 1715674 w 7487769"/>
                  <a:gd name="connsiteY505" fmla="*/ 354672 h 1156852"/>
                  <a:gd name="connsiteX506" fmla="*/ 1708465 w 7487769"/>
                  <a:gd name="connsiteY506" fmla="*/ 359179 h 1156852"/>
                  <a:gd name="connsiteX507" fmla="*/ 1670608 w 7487769"/>
                  <a:gd name="connsiteY507" fmla="*/ 379458 h 1156852"/>
                  <a:gd name="connsiteX508" fmla="*/ 1658440 w 7487769"/>
                  <a:gd name="connsiteY508" fmla="*/ 386218 h 1156852"/>
                  <a:gd name="connsiteX509" fmla="*/ 1616078 w 7487769"/>
                  <a:gd name="connsiteY509" fmla="*/ 404696 h 1156852"/>
                  <a:gd name="connsiteX510" fmla="*/ 1607966 w 7487769"/>
                  <a:gd name="connsiteY510" fmla="*/ 408301 h 1156852"/>
                  <a:gd name="connsiteX511" fmla="*/ 1557942 w 7487769"/>
                  <a:gd name="connsiteY511" fmla="*/ 428581 h 1156852"/>
                  <a:gd name="connsiteX512" fmla="*/ 1554337 w 7487769"/>
                  <a:gd name="connsiteY512" fmla="*/ 429933 h 1156852"/>
                  <a:gd name="connsiteX513" fmla="*/ 1507468 w 7487769"/>
                  <a:gd name="connsiteY513" fmla="*/ 448410 h 1156852"/>
                  <a:gd name="connsiteX514" fmla="*/ 1492145 w 7487769"/>
                  <a:gd name="connsiteY514" fmla="*/ 455170 h 1156852"/>
                  <a:gd name="connsiteX515" fmla="*/ 1457445 w 7487769"/>
                  <a:gd name="connsiteY515" fmla="*/ 469591 h 1156852"/>
                  <a:gd name="connsiteX516" fmla="*/ 1434912 w 7487769"/>
                  <a:gd name="connsiteY516" fmla="*/ 479956 h 1156852"/>
                  <a:gd name="connsiteX517" fmla="*/ 1406971 w 7487769"/>
                  <a:gd name="connsiteY517" fmla="*/ 493026 h 1156852"/>
                  <a:gd name="connsiteX518" fmla="*/ 1382183 w 7487769"/>
                  <a:gd name="connsiteY518" fmla="*/ 505194 h 1156852"/>
                  <a:gd name="connsiteX519" fmla="*/ 1356946 w 7487769"/>
                  <a:gd name="connsiteY519" fmla="*/ 518263 h 1156852"/>
                  <a:gd name="connsiteX520" fmla="*/ 1332161 w 7487769"/>
                  <a:gd name="connsiteY520" fmla="*/ 530431 h 1156852"/>
                  <a:gd name="connsiteX521" fmla="*/ 1306472 w 7487769"/>
                  <a:gd name="connsiteY521" fmla="*/ 542599 h 1156852"/>
                  <a:gd name="connsiteX522" fmla="*/ 1278531 w 7487769"/>
                  <a:gd name="connsiteY522" fmla="*/ 555668 h 1156852"/>
                  <a:gd name="connsiteX523" fmla="*/ 1256448 w 7487769"/>
                  <a:gd name="connsiteY523" fmla="*/ 565582 h 1156852"/>
                  <a:gd name="connsiteX524" fmla="*/ 1219044 w 7487769"/>
                  <a:gd name="connsiteY524" fmla="*/ 580454 h 1156852"/>
                  <a:gd name="connsiteX525" fmla="*/ 1205974 w 7487769"/>
                  <a:gd name="connsiteY525" fmla="*/ 585862 h 1156852"/>
                  <a:gd name="connsiteX526" fmla="*/ 1155951 w 7487769"/>
                  <a:gd name="connsiteY526" fmla="*/ 601636 h 1156852"/>
                  <a:gd name="connsiteX527" fmla="*/ 1141529 w 7487769"/>
                  <a:gd name="connsiteY527" fmla="*/ 605691 h 1156852"/>
                  <a:gd name="connsiteX528" fmla="*/ 1105477 w 7487769"/>
                  <a:gd name="connsiteY528" fmla="*/ 616057 h 1156852"/>
                  <a:gd name="connsiteX529" fmla="*/ 1055453 w 7487769"/>
                  <a:gd name="connsiteY529" fmla="*/ 627774 h 1156852"/>
                  <a:gd name="connsiteX530" fmla="*/ 1043736 w 7487769"/>
                  <a:gd name="connsiteY530" fmla="*/ 630929 h 1156852"/>
                  <a:gd name="connsiteX531" fmla="*/ 1004979 w 7487769"/>
                  <a:gd name="connsiteY531" fmla="*/ 641745 h 1156852"/>
                  <a:gd name="connsiteX532" fmla="*/ 960813 w 7487769"/>
                  <a:gd name="connsiteY532" fmla="*/ 656166 h 1156852"/>
                  <a:gd name="connsiteX533" fmla="*/ 954956 w 7487769"/>
                  <a:gd name="connsiteY533" fmla="*/ 657968 h 1156852"/>
                  <a:gd name="connsiteX534" fmla="*/ 904480 w 7487769"/>
                  <a:gd name="connsiteY534" fmla="*/ 679600 h 1156852"/>
                  <a:gd name="connsiteX535" fmla="*/ 901327 w 7487769"/>
                  <a:gd name="connsiteY535" fmla="*/ 680952 h 1156852"/>
                  <a:gd name="connsiteX536" fmla="*/ 854457 w 7487769"/>
                  <a:gd name="connsiteY536" fmla="*/ 705288 h 1156852"/>
                  <a:gd name="connsiteX537" fmla="*/ 852654 w 7487769"/>
                  <a:gd name="connsiteY537" fmla="*/ 706189 h 1156852"/>
                  <a:gd name="connsiteX538" fmla="*/ 811644 w 7487769"/>
                  <a:gd name="connsiteY538" fmla="*/ 731427 h 1156852"/>
                  <a:gd name="connsiteX539" fmla="*/ 803983 w 7487769"/>
                  <a:gd name="connsiteY539" fmla="*/ 735933 h 1156852"/>
                  <a:gd name="connsiteX540" fmla="*/ 771535 w 7487769"/>
                  <a:gd name="connsiteY540" fmla="*/ 756664 h 1156852"/>
                  <a:gd name="connsiteX541" fmla="*/ 753959 w 7487769"/>
                  <a:gd name="connsiteY541" fmla="*/ 767480 h 1156852"/>
                  <a:gd name="connsiteX542" fmla="*/ 728722 w 7487769"/>
                  <a:gd name="connsiteY542" fmla="*/ 781450 h 1156852"/>
                  <a:gd name="connsiteX543" fmla="*/ 703485 w 7487769"/>
                  <a:gd name="connsiteY543" fmla="*/ 796773 h 1156852"/>
                  <a:gd name="connsiteX544" fmla="*/ 682303 w 7487769"/>
                  <a:gd name="connsiteY544" fmla="*/ 806687 h 1156852"/>
                  <a:gd name="connsiteX545" fmla="*/ 653462 w 7487769"/>
                  <a:gd name="connsiteY545" fmla="*/ 820207 h 1156852"/>
                  <a:gd name="connsiteX546" fmla="*/ 613352 w 7487769"/>
                  <a:gd name="connsiteY546" fmla="*/ 831924 h 1156852"/>
                  <a:gd name="connsiteX547" fmla="*/ 602986 w 7487769"/>
                  <a:gd name="connsiteY547" fmla="*/ 834629 h 1156852"/>
                  <a:gd name="connsiteX548" fmla="*/ 552963 w 7487769"/>
                  <a:gd name="connsiteY548" fmla="*/ 833727 h 1156852"/>
                  <a:gd name="connsiteX549" fmla="*/ 546653 w 7487769"/>
                  <a:gd name="connsiteY549" fmla="*/ 831924 h 1156852"/>
                  <a:gd name="connsiteX550" fmla="*/ 502489 w 7487769"/>
                  <a:gd name="connsiteY550" fmla="*/ 819306 h 1156852"/>
                  <a:gd name="connsiteX551" fmla="*/ 483111 w 7487769"/>
                  <a:gd name="connsiteY551" fmla="*/ 806687 h 1156852"/>
                  <a:gd name="connsiteX552" fmla="*/ 452465 w 7487769"/>
                  <a:gd name="connsiteY552" fmla="*/ 787309 h 1156852"/>
                  <a:gd name="connsiteX553" fmla="*/ 446607 w 7487769"/>
                  <a:gd name="connsiteY553" fmla="*/ 781450 h 1156852"/>
                  <a:gd name="connsiteX554" fmla="*/ 420919 w 7487769"/>
                  <a:gd name="connsiteY554" fmla="*/ 756664 h 1156852"/>
                  <a:gd name="connsiteX555" fmla="*/ 401991 w 7487769"/>
                  <a:gd name="connsiteY555" fmla="*/ 738637 h 1156852"/>
                  <a:gd name="connsiteX556" fmla="*/ 396132 w 7487769"/>
                  <a:gd name="connsiteY556" fmla="*/ 731427 h 1156852"/>
                  <a:gd name="connsiteX557" fmla="*/ 376303 w 7487769"/>
                  <a:gd name="connsiteY557" fmla="*/ 706189 h 1156852"/>
                  <a:gd name="connsiteX558" fmla="*/ 355573 w 7487769"/>
                  <a:gd name="connsiteY558" fmla="*/ 680952 h 1156852"/>
                  <a:gd name="connsiteX559" fmla="*/ 351968 w 7487769"/>
                  <a:gd name="connsiteY559" fmla="*/ 676896 h 1156852"/>
                  <a:gd name="connsiteX560" fmla="*/ 337546 w 7487769"/>
                  <a:gd name="connsiteY560" fmla="*/ 656166 h 1156852"/>
                  <a:gd name="connsiteX561" fmla="*/ 319970 w 7487769"/>
                  <a:gd name="connsiteY561" fmla="*/ 630929 h 1156852"/>
                  <a:gd name="connsiteX562" fmla="*/ 302846 w 7487769"/>
                  <a:gd name="connsiteY562" fmla="*/ 605691 h 1156852"/>
                  <a:gd name="connsiteX563" fmla="*/ 301494 w 7487769"/>
                  <a:gd name="connsiteY563" fmla="*/ 604340 h 1156852"/>
                  <a:gd name="connsiteX564" fmla="*/ 286621 w 7487769"/>
                  <a:gd name="connsiteY564" fmla="*/ 580454 h 1156852"/>
                  <a:gd name="connsiteX565" fmla="*/ 269947 w 7487769"/>
                  <a:gd name="connsiteY565" fmla="*/ 555668 h 1156852"/>
                  <a:gd name="connsiteX566" fmla="*/ 253273 w 7487769"/>
                  <a:gd name="connsiteY566" fmla="*/ 530431 h 1156852"/>
                  <a:gd name="connsiteX567" fmla="*/ 251469 w 7487769"/>
                  <a:gd name="connsiteY567" fmla="*/ 527276 h 1156852"/>
                  <a:gd name="connsiteX568" fmla="*/ 236598 w 7487769"/>
                  <a:gd name="connsiteY568" fmla="*/ 505194 h 1156852"/>
                  <a:gd name="connsiteX569" fmla="*/ 219473 w 7487769"/>
                  <a:gd name="connsiteY569" fmla="*/ 479956 h 1156852"/>
                  <a:gd name="connsiteX570" fmla="*/ 202347 w 7487769"/>
                  <a:gd name="connsiteY570" fmla="*/ 455170 h 1156852"/>
                  <a:gd name="connsiteX571" fmla="*/ 200995 w 7487769"/>
                  <a:gd name="connsiteY571" fmla="*/ 452917 h 1156852"/>
                  <a:gd name="connsiteX572" fmla="*/ 183419 w 7487769"/>
                  <a:gd name="connsiteY572" fmla="*/ 429933 h 1156852"/>
                  <a:gd name="connsiteX573" fmla="*/ 164492 w 7487769"/>
                  <a:gd name="connsiteY573" fmla="*/ 404696 h 1156852"/>
                  <a:gd name="connsiteX574" fmla="*/ 150971 w 7487769"/>
                  <a:gd name="connsiteY574" fmla="*/ 386669 h 1156852"/>
                  <a:gd name="connsiteX575" fmla="*/ 144211 w 7487769"/>
                  <a:gd name="connsiteY575" fmla="*/ 379458 h 1156852"/>
                  <a:gd name="connsiteX576" fmla="*/ 120326 w 7487769"/>
                  <a:gd name="connsiteY576" fmla="*/ 354672 h 1156852"/>
                  <a:gd name="connsiteX577" fmla="*/ 100497 w 7487769"/>
                  <a:gd name="connsiteY577" fmla="*/ 333040 h 1156852"/>
                  <a:gd name="connsiteX578" fmla="*/ 95089 w 7487769"/>
                  <a:gd name="connsiteY578" fmla="*/ 329435 h 1156852"/>
                  <a:gd name="connsiteX579" fmla="*/ 57685 w 7487769"/>
                  <a:gd name="connsiteY579" fmla="*/ 304198 h 1156852"/>
                  <a:gd name="connsiteX580" fmla="*/ 50474 w 7487769"/>
                  <a:gd name="connsiteY580" fmla="*/ 299240 h 1156852"/>
                  <a:gd name="connsiteX581" fmla="*/ 0 w 7487769"/>
                  <a:gd name="connsiteY581" fmla="*/ 283467 h 1156852"/>
                  <a:gd name="connsiteX582" fmla="*/ 0 w 7487769"/>
                  <a:gd name="connsiteY582" fmla="*/ 304198 h 1156852"/>
                  <a:gd name="connsiteX583" fmla="*/ 0 w 7487769"/>
                  <a:gd name="connsiteY583" fmla="*/ 329435 h 1156852"/>
                  <a:gd name="connsiteX584" fmla="*/ 0 w 7487769"/>
                  <a:gd name="connsiteY584" fmla="*/ 354672 h 1156852"/>
                  <a:gd name="connsiteX585" fmla="*/ 0 w 7487769"/>
                  <a:gd name="connsiteY585" fmla="*/ 379458 h 1156852"/>
                  <a:gd name="connsiteX586" fmla="*/ 0 w 7487769"/>
                  <a:gd name="connsiteY586" fmla="*/ 404696 h 1156852"/>
                  <a:gd name="connsiteX587" fmla="*/ 0 w 7487769"/>
                  <a:gd name="connsiteY587" fmla="*/ 429933 h 1156852"/>
                  <a:gd name="connsiteX588" fmla="*/ 0 w 7487769"/>
                  <a:gd name="connsiteY588" fmla="*/ 455170 h 1156852"/>
                  <a:gd name="connsiteX589" fmla="*/ 0 w 7487769"/>
                  <a:gd name="connsiteY589" fmla="*/ 479956 h 1156852"/>
                  <a:gd name="connsiteX590" fmla="*/ 0 w 7487769"/>
                  <a:gd name="connsiteY590" fmla="*/ 505194 h 1156852"/>
                  <a:gd name="connsiteX591" fmla="*/ 0 w 7487769"/>
                  <a:gd name="connsiteY591" fmla="*/ 530431 h 1156852"/>
                  <a:gd name="connsiteX592" fmla="*/ 0 w 7487769"/>
                  <a:gd name="connsiteY592" fmla="*/ 555668 h 1156852"/>
                  <a:gd name="connsiteX593" fmla="*/ 0 w 7487769"/>
                  <a:gd name="connsiteY593" fmla="*/ 580454 h 1156852"/>
                  <a:gd name="connsiteX594" fmla="*/ 0 w 7487769"/>
                  <a:gd name="connsiteY594" fmla="*/ 605241 h 1156852"/>
                  <a:gd name="connsiteX595" fmla="*/ 1352 w 7487769"/>
                  <a:gd name="connsiteY595" fmla="*/ 605691 h 1156852"/>
                  <a:gd name="connsiteX596" fmla="*/ 50474 w 7487769"/>
                  <a:gd name="connsiteY596" fmla="*/ 621014 h 1156852"/>
                  <a:gd name="connsiteX597" fmla="*/ 64896 w 7487769"/>
                  <a:gd name="connsiteY597" fmla="*/ 630929 h 1156852"/>
                  <a:gd name="connsiteX598" fmla="*/ 100497 w 7487769"/>
                  <a:gd name="connsiteY598" fmla="*/ 655264 h 1156852"/>
                  <a:gd name="connsiteX599" fmla="*/ 101399 w 7487769"/>
                  <a:gd name="connsiteY599" fmla="*/ 656166 h 1156852"/>
                  <a:gd name="connsiteX600" fmla="*/ 124382 w 7487769"/>
                  <a:gd name="connsiteY600" fmla="*/ 680952 h 1156852"/>
                  <a:gd name="connsiteX601" fmla="*/ 148267 w 7487769"/>
                  <a:gd name="connsiteY601" fmla="*/ 706189 h 1156852"/>
                  <a:gd name="connsiteX602" fmla="*/ 150971 w 7487769"/>
                  <a:gd name="connsiteY602" fmla="*/ 708893 h 1156852"/>
                  <a:gd name="connsiteX603" fmla="*/ 168097 w 7487769"/>
                  <a:gd name="connsiteY603" fmla="*/ 731427 h 1156852"/>
                  <a:gd name="connsiteX604" fmla="*/ 187025 w 7487769"/>
                  <a:gd name="connsiteY604" fmla="*/ 756664 h 1156852"/>
                  <a:gd name="connsiteX605" fmla="*/ 200995 w 7487769"/>
                  <a:gd name="connsiteY605" fmla="*/ 775141 h 1156852"/>
                  <a:gd name="connsiteX606" fmla="*/ 205502 w 7487769"/>
                  <a:gd name="connsiteY606" fmla="*/ 781450 h 1156852"/>
                  <a:gd name="connsiteX607" fmla="*/ 222177 w 7487769"/>
                  <a:gd name="connsiteY607" fmla="*/ 806687 h 1156852"/>
                  <a:gd name="connsiteX608" fmla="*/ 239302 w 7487769"/>
                  <a:gd name="connsiteY608" fmla="*/ 831924 h 1156852"/>
                  <a:gd name="connsiteX609" fmla="*/ 251469 w 7487769"/>
                  <a:gd name="connsiteY609" fmla="*/ 850402 h 1156852"/>
                  <a:gd name="connsiteX610" fmla="*/ 255976 w 7487769"/>
                  <a:gd name="connsiteY610" fmla="*/ 857162 h 1156852"/>
                  <a:gd name="connsiteX611" fmla="*/ 272200 w 7487769"/>
                  <a:gd name="connsiteY611" fmla="*/ 882399 h 1156852"/>
                  <a:gd name="connsiteX612" fmla="*/ 288875 w 7487769"/>
                  <a:gd name="connsiteY612" fmla="*/ 907185 h 1156852"/>
                  <a:gd name="connsiteX613" fmla="*/ 301494 w 7487769"/>
                  <a:gd name="connsiteY613" fmla="*/ 926564 h 1156852"/>
                  <a:gd name="connsiteX614" fmla="*/ 305550 w 7487769"/>
                  <a:gd name="connsiteY614" fmla="*/ 932422 h 1156852"/>
                  <a:gd name="connsiteX615" fmla="*/ 323125 w 7487769"/>
                  <a:gd name="connsiteY615" fmla="*/ 957660 h 1156852"/>
                  <a:gd name="connsiteX616" fmla="*/ 340250 w 7487769"/>
                  <a:gd name="connsiteY616" fmla="*/ 982897 h 1156852"/>
                  <a:gd name="connsiteX617" fmla="*/ 351968 w 7487769"/>
                  <a:gd name="connsiteY617" fmla="*/ 998219 h 1156852"/>
                  <a:gd name="connsiteX618" fmla="*/ 359628 w 7487769"/>
                  <a:gd name="connsiteY618" fmla="*/ 1007683 h 1156852"/>
                  <a:gd name="connsiteX619" fmla="*/ 379458 w 7487769"/>
                  <a:gd name="connsiteY619" fmla="*/ 1032920 h 1156852"/>
                  <a:gd name="connsiteX620" fmla="*/ 399738 w 7487769"/>
                  <a:gd name="connsiteY620" fmla="*/ 1058158 h 1156852"/>
                  <a:gd name="connsiteX621" fmla="*/ 401991 w 7487769"/>
                  <a:gd name="connsiteY621" fmla="*/ 1060862 h 1156852"/>
                  <a:gd name="connsiteX622" fmla="*/ 424524 w 7487769"/>
                  <a:gd name="connsiteY622" fmla="*/ 1083395 h 1156852"/>
                  <a:gd name="connsiteX623" fmla="*/ 451113 w 7487769"/>
                  <a:gd name="connsiteY623" fmla="*/ 1108181 h 1156852"/>
                  <a:gd name="connsiteX624" fmla="*/ 452465 w 7487769"/>
                  <a:gd name="connsiteY624" fmla="*/ 1109533 h 1156852"/>
                  <a:gd name="connsiteX625" fmla="*/ 489871 w 7487769"/>
                  <a:gd name="connsiteY625" fmla="*/ 1133418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6852">
                    <a:moveTo>
                      <a:pt x="502489" y="1141530"/>
                    </a:moveTo>
                    <a:lnTo>
                      <a:pt x="552963" y="1156853"/>
                    </a:lnTo>
                    <a:lnTo>
                      <a:pt x="602986" y="1156853"/>
                    </a:lnTo>
                    <a:lnTo>
                      <a:pt x="653462" y="1142882"/>
                    </a:lnTo>
                    <a:lnTo>
                      <a:pt x="673741" y="1133418"/>
                    </a:lnTo>
                    <a:lnTo>
                      <a:pt x="703485" y="1118997"/>
                    </a:lnTo>
                    <a:lnTo>
                      <a:pt x="721962" y="1108181"/>
                    </a:lnTo>
                    <a:lnTo>
                      <a:pt x="753959" y="1090155"/>
                    </a:lnTo>
                    <a:lnTo>
                      <a:pt x="764325" y="1083395"/>
                    </a:lnTo>
                    <a:lnTo>
                      <a:pt x="803983" y="1058608"/>
                    </a:lnTo>
                    <a:lnTo>
                      <a:pt x="804884" y="1058158"/>
                    </a:lnTo>
                    <a:lnTo>
                      <a:pt x="846346" y="1032920"/>
                    </a:lnTo>
                    <a:lnTo>
                      <a:pt x="854457" y="1028414"/>
                    </a:lnTo>
                    <a:lnTo>
                      <a:pt x="891862" y="1007683"/>
                    </a:lnTo>
                    <a:lnTo>
                      <a:pt x="904480" y="1001374"/>
                    </a:lnTo>
                    <a:lnTo>
                      <a:pt x="950449" y="982897"/>
                    </a:lnTo>
                    <a:lnTo>
                      <a:pt x="954956" y="980643"/>
                    </a:lnTo>
                    <a:lnTo>
                      <a:pt x="1004979" y="963969"/>
                    </a:lnTo>
                    <a:lnTo>
                      <a:pt x="1030216" y="957660"/>
                    </a:lnTo>
                    <a:lnTo>
                      <a:pt x="1055453" y="950900"/>
                    </a:lnTo>
                    <a:lnTo>
                      <a:pt x="1105477" y="938732"/>
                    </a:lnTo>
                    <a:lnTo>
                      <a:pt x="1128010" y="932422"/>
                    </a:lnTo>
                    <a:lnTo>
                      <a:pt x="1155951" y="924310"/>
                    </a:lnTo>
                    <a:lnTo>
                      <a:pt x="1205974" y="907636"/>
                    </a:lnTo>
                    <a:lnTo>
                      <a:pt x="1206876" y="907185"/>
                    </a:lnTo>
                    <a:lnTo>
                      <a:pt x="1256448" y="888257"/>
                    </a:lnTo>
                    <a:lnTo>
                      <a:pt x="1270420" y="882399"/>
                    </a:lnTo>
                    <a:lnTo>
                      <a:pt x="1306472" y="864823"/>
                    </a:lnTo>
                    <a:lnTo>
                      <a:pt x="1322246" y="857162"/>
                    </a:lnTo>
                    <a:lnTo>
                      <a:pt x="1356946" y="840487"/>
                    </a:lnTo>
                    <a:lnTo>
                      <a:pt x="1374523" y="831924"/>
                    </a:lnTo>
                    <a:lnTo>
                      <a:pt x="1406971" y="816151"/>
                    </a:lnTo>
                    <a:lnTo>
                      <a:pt x="1427250" y="806687"/>
                    </a:lnTo>
                    <a:lnTo>
                      <a:pt x="1457445" y="792717"/>
                    </a:lnTo>
                    <a:lnTo>
                      <a:pt x="1482682" y="781450"/>
                    </a:lnTo>
                    <a:lnTo>
                      <a:pt x="1507468" y="771085"/>
                    </a:lnTo>
                    <a:lnTo>
                      <a:pt x="1544423" y="756664"/>
                    </a:lnTo>
                    <a:lnTo>
                      <a:pt x="1557942" y="750805"/>
                    </a:lnTo>
                    <a:lnTo>
                      <a:pt x="1607515" y="731427"/>
                    </a:lnTo>
                    <a:lnTo>
                      <a:pt x="1607966" y="730976"/>
                    </a:lnTo>
                    <a:lnTo>
                      <a:pt x="1658440" y="709344"/>
                    </a:lnTo>
                    <a:lnTo>
                      <a:pt x="1663848" y="706189"/>
                    </a:lnTo>
                    <a:lnTo>
                      <a:pt x="1708465" y="682304"/>
                    </a:lnTo>
                    <a:lnTo>
                      <a:pt x="1710266" y="680952"/>
                    </a:lnTo>
                    <a:lnTo>
                      <a:pt x="1748122" y="656166"/>
                    </a:lnTo>
                    <a:lnTo>
                      <a:pt x="1758939" y="648955"/>
                    </a:lnTo>
                    <a:lnTo>
                      <a:pt x="1781922" y="630929"/>
                    </a:lnTo>
                    <a:lnTo>
                      <a:pt x="1808962" y="609297"/>
                    </a:lnTo>
                    <a:lnTo>
                      <a:pt x="1813017" y="605691"/>
                    </a:lnTo>
                    <a:lnTo>
                      <a:pt x="1840958" y="580454"/>
                    </a:lnTo>
                    <a:lnTo>
                      <a:pt x="1859436" y="563780"/>
                    </a:lnTo>
                    <a:lnTo>
                      <a:pt x="1867998" y="555668"/>
                    </a:lnTo>
                    <a:lnTo>
                      <a:pt x="1893687" y="530431"/>
                    </a:lnTo>
                    <a:lnTo>
                      <a:pt x="1909460" y="515108"/>
                    </a:lnTo>
                    <a:lnTo>
                      <a:pt x="1919375" y="505194"/>
                    </a:lnTo>
                    <a:lnTo>
                      <a:pt x="1945513" y="479956"/>
                    </a:lnTo>
                    <a:lnTo>
                      <a:pt x="1959934" y="465986"/>
                    </a:lnTo>
                    <a:lnTo>
                      <a:pt x="1972102" y="455170"/>
                    </a:lnTo>
                    <a:lnTo>
                      <a:pt x="1998241" y="429933"/>
                    </a:lnTo>
                    <a:lnTo>
                      <a:pt x="2009957" y="419568"/>
                    </a:lnTo>
                    <a:lnTo>
                      <a:pt x="2029337" y="404696"/>
                    </a:lnTo>
                    <a:lnTo>
                      <a:pt x="2060433" y="380810"/>
                    </a:lnTo>
                    <a:lnTo>
                      <a:pt x="2062234" y="379458"/>
                    </a:lnTo>
                    <a:lnTo>
                      <a:pt x="2103696" y="354672"/>
                    </a:lnTo>
                    <a:lnTo>
                      <a:pt x="2110456" y="350165"/>
                    </a:lnTo>
                    <a:lnTo>
                      <a:pt x="2160930" y="332139"/>
                    </a:lnTo>
                    <a:lnTo>
                      <a:pt x="2178956" y="329435"/>
                    </a:lnTo>
                    <a:lnTo>
                      <a:pt x="2210954" y="324027"/>
                    </a:lnTo>
                    <a:lnTo>
                      <a:pt x="2261428" y="324027"/>
                    </a:lnTo>
                    <a:lnTo>
                      <a:pt x="2297031" y="329435"/>
                    </a:lnTo>
                    <a:lnTo>
                      <a:pt x="2311451" y="331688"/>
                    </a:lnTo>
                    <a:lnTo>
                      <a:pt x="2361926" y="344757"/>
                    </a:lnTo>
                    <a:lnTo>
                      <a:pt x="2394373" y="354672"/>
                    </a:lnTo>
                    <a:lnTo>
                      <a:pt x="2411949" y="360080"/>
                    </a:lnTo>
                    <a:lnTo>
                      <a:pt x="2462423" y="377656"/>
                    </a:lnTo>
                    <a:lnTo>
                      <a:pt x="2467381" y="379458"/>
                    </a:lnTo>
                    <a:lnTo>
                      <a:pt x="2512448" y="396584"/>
                    </a:lnTo>
                    <a:lnTo>
                      <a:pt x="2533629" y="404696"/>
                    </a:lnTo>
                    <a:lnTo>
                      <a:pt x="2562922" y="416413"/>
                    </a:lnTo>
                    <a:lnTo>
                      <a:pt x="2594018" y="429933"/>
                    </a:lnTo>
                    <a:lnTo>
                      <a:pt x="2612945" y="438495"/>
                    </a:lnTo>
                    <a:lnTo>
                      <a:pt x="2647196" y="455170"/>
                    </a:lnTo>
                    <a:lnTo>
                      <a:pt x="2663419" y="462381"/>
                    </a:lnTo>
                    <a:lnTo>
                      <a:pt x="2696769" y="479956"/>
                    </a:lnTo>
                    <a:lnTo>
                      <a:pt x="2713443" y="488970"/>
                    </a:lnTo>
                    <a:lnTo>
                      <a:pt x="2744990" y="505194"/>
                    </a:lnTo>
                    <a:lnTo>
                      <a:pt x="2763917" y="515559"/>
                    </a:lnTo>
                    <a:lnTo>
                      <a:pt x="2790506" y="530431"/>
                    </a:lnTo>
                    <a:lnTo>
                      <a:pt x="2813942" y="542599"/>
                    </a:lnTo>
                    <a:lnTo>
                      <a:pt x="2841883" y="555668"/>
                    </a:lnTo>
                    <a:lnTo>
                      <a:pt x="2864416" y="566934"/>
                    </a:lnTo>
                    <a:lnTo>
                      <a:pt x="2899116" y="580454"/>
                    </a:lnTo>
                    <a:lnTo>
                      <a:pt x="2914439" y="586764"/>
                    </a:lnTo>
                    <a:lnTo>
                      <a:pt x="2964913" y="600734"/>
                    </a:lnTo>
                    <a:lnTo>
                      <a:pt x="3006825" y="605691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079833" y="605691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193399" y="580454"/>
                    </a:lnTo>
                    <a:lnTo>
                      <a:pt x="3216384" y="573694"/>
                    </a:lnTo>
                    <a:lnTo>
                      <a:pt x="3266407" y="555668"/>
                    </a:lnTo>
                    <a:lnTo>
                      <a:pt x="3266858" y="555668"/>
                    </a:lnTo>
                    <a:lnTo>
                      <a:pt x="3316881" y="538543"/>
                    </a:lnTo>
                    <a:lnTo>
                      <a:pt x="3342119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6095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609812" y="530431"/>
                    </a:lnTo>
                    <a:lnTo>
                      <a:pt x="3618374" y="533135"/>
                    </a:lnTo>
                    <a:lnTo>
                      <a:pt x="3666596" y="555668"/>
                    </a:lnTo>
                    <a:lnTo>
                      <a:pt x="3668399" y="556119"/>
                    </a:lnTo>
                    <a:lnTo>
                      <a:pt x="3716620" y="580454"/>
                    </a:lnTo>
                    <a:lnTo>
                      <a:pt x="3718873" y="581806"/>
                    </a:lnTo>
                    <a:lnTo>
                      <a:pt x="3765291" y="605691"/>
                    </a:lnTo>
                    <a:lnTo>
                      <a:pt x="3768896" y="607494"/>
                    </a:lnTo>
                    <a:lnTo>
                      <a:pt x="3816667" y="630929"/>
                    </a:lnTo>
                    <a:lnTo>
                      <a:pt x="3819371" y="631830"/>
                    </a:lnTo>
                    <a:lnTo>
                      <a:pt x="3869394" y="650758"/>
                    </a:lnTo>
                    <a:lnTo>
                      <a:pt x="3886068" y="656166"/>
                    </a:lnTo>
                    <a:lnTo>
                      <a:pt x="3919868" y="666531"/>
                    </a:lnTo>
                    <a:lnTo>
                      <a:pt x="3969893" y="676896"/>
                    </a:lnTo>
                    <a:lnTo>
                      <a:pt x="4007748" y="680952"/>
                    </a:lnTo>
                    <a:lnTo>
                      <a:pt x="4020367" y="682755"/>
                    </a:lnTo>
                    <a:lnTo>
                      <a:pt x="4070390" y="688163"/>
                    </a:lnTo>
                    <a:lnTo>
                      <a:pt x="4120865" y="693571"/>
                    </a:lnTo>
                    <a:lnTo>
                      <a:pt x="4170888" y="700331"/>
                    </a:lnTo>
                    <a:lnTo>
                      <a:pt x="4205589" y="706189"/>
                    </a:lnTo>
                    <a:lnTo>
                      <a:pt x="4221362" y="708893"/>
                    </a:lnTo>
                    <a:lnTo>
                      <a:pt x="4271387" y="720611"/>
                    </a:lnTo>
                    <a:lnTo>
                      <a:pt x="4315101" y="731427"/>
                    </a:lnTo>
                    <a:lnTo>
                      <a:pt x="4321861" y="733229"/>
                    </a:lnTo>
                    <a:lnTo>
                      <a:pt x="4371884" y="745848"/>
                    </a:lnTo>
                    <a:lnTo>
                      <a:pt x="4415598" y="756664"/>
                    </a:lnTo>
                    <a:lnTo>
                      <a:pt x="4422358" y="758016"/>
                    </a:lnTo>
                    <a:lnTo>
                      <a:pt x="4472382" y="768381"/>
                    </a:lnTo>
                    <a:lnTo>
                      <a:pt x="4522856" y="778296"/>
                    </a:lnTo>
                    <a:lnTo>
                      <a:pt x="4544037" y="781450"/>
                    </a:lnTo>
                    <a:lnTo>
                      <a:pt x="4572880" y="786408"/>
                    </a:lnTo>
                    <a:lnTo>
                      <a:pt x="4623354" y="794069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24350" y="788661"/>
                    </a:lnTo>
                    <a:lnTo>
                      <a:pt x="4841475" y="781450"/>
                    </a:lnTo>
                    <a:lnTo>
                      <a:pt x="4874374" y="767480"/>
                    </a:lnTo>
                    <a:lnTo>
                      <a:pt x="4891498" y="756664"/>
                    </a:lnTo>
                    <a:lnTo>
                      <a:pt x="4924848" y="735032"/>
                    </a:lnTo>
                    <a:lnTo>
                      <a:pt x="4928904" y="731427"/>
                    </a:lnTo>
                    <a:lnTo>
                      <a:pt x="4958648" y="706189"/>
                    </a:lnTo>
                    <a:lnTo>
                      <a:pt x="4974871" y="691768"/>
                    </a:lnTo>
                    <a:lnTo>
                      <a:pt x="4985237" y="680952"/>
                    </a:lnTo>
                    <a:lnTo>
                      <a:pt x="5009122" y="656166"/>
                    </a:lnTo>
                    <a:lnTo>
                      <a:pt x="5025345" y="639942"/>
                    </a:lnTo>
                    <a:lnTo>
                      <a:pt x="5033458" y="630929"/>
                    </a:lnTo>
                    <a:lnTo>
                      <a:pt x="5055089" y="605691"/>
                    </a:lnTo>
                    <a:lnTo>
                      <a:pt x="5075370" y="582257"/>
                    </a:lnTo>
                    <a:lnTo>
                      <a:pt x="5076722" y="580454"/>
                    </a:lnTo>
                    <a:lnTo>
                      <a:pt x="5098804" y="555668"/>
                    </a:lnTo>
                    <a:lnTo>
                      <a:pt x="5120436" y="530431"/>
                    </a:lnTo>
                    <a:lnTo>
                      <a:pt x="5125844" y="524121"/>
                    </a:lnTo>
                    <a:lnTo>
                      <a:pt x="5143419" y="505194"/>
                    </a:lnTo>
                    <a:lnTo>
                      <a:pt x="5167305" y="479956"/>
                    </a:lnTo>
                    <a:lnTo>
                      <a:pt x="5175867" y="470943"/>
                    </a:lnTo>
                    <a:lnTo>
                      <a:pt x="5193894" y="455170"/>
                    </a:lnTo>
                    <a:lnTo>
                      <a:pt x="5222285" y="429933"/>
                    </a:lnTo>
                    <a:lnTo>
                      <a:pt x="5226342" y="425877"/>
                    </a:lnTo>
                    <a:lnTo>
                      <a:pt x="5258790" y="404696"/>
                    </a:lnTo>
                    <a:lnTo>
                      <a:pt x="5276365" y="392978"/>
                    </a:lnTo>
                    <a:lnTo>
                      <a:pt x="5312869" y="379458"/>
                    </a:lnTo>
                    <a:lnTo>
                      <a:pt x="5326839" y="374501"/>
                    </a:lnTo>
                    <a:lnTo>
                      <a:pt x="5376863" y="369093"/>
                    </a:lnTo>
                    <a:lnTo>
                      <a:pt x="5427337" y="376755"/>
                    </a:lnTo>
                    <a:lnTo>
                      <a:pt x="5434097" y="379458"/>
                    </a:lnTo>
                    <a:lnTo>
                      <a:pt x="5477360" y="397936"/>
                    </a:lnTo>
                    <a:lnTo>
                      <a:pt x="5489078" y="404696"/>
                    </a:lnTo>
                    <a:lnTo>
                      <a:pt x="5527836" y="428130"/>
                    </a:lnTo>
                    <a:lnTo>
                      <a:pt x="5529638" y="429933"/>
                    </a:lnTo>
                    <a:lnTo>
                      <a:pt x="5563888" y="455170"/>
                    </a:lnTo>
                    <a:lnTo>
                      <a:pt x="5577859" y="465986"/>
                    </a:lnTo>
                    <a:lnTo>
                      <a:pt x="5594984" y="479956"/>
                    </a:lnTo>
                    <a:lnTo>
                      <a:pt x="5625629" y="505194"/>
                    </a:lnTo>
                    <a:lnTo>
                      <a:pt x="5628333" y="507447"/>
                    </a:lnTo>
                    <a:lnTo>
                      <a:pt x="5653120" y="530431"/>
                    </a:lnTo>
                    <a:lnTo>
                      <a:pt x="5678357" y="553415"/>
                    </a:lnTo>
                    <a:lnTo>
                      <a:pt x="5680610" y="555668"/>
                    </a:lnTo>
                    <a:lnTo>
                      <a:pt x="5708551" y="580454"/>
                    </a:lnTo>
                    <a:lnTo>
                      <a:pt x="5728831" y="598481"/>
                    </a:lnTo>
                    <a:lnTo>
                      <a:pt x="5736943" y="605691"/>
                    </a:lnTo>
                    <a:lnTo>
                      <a:pt x="5766236" y="630929"/>
                    </a:lnTo>
                    <a:lnTo>
                      <a:pt x="5778854" y="642195"/>
                    </a:lnTo>
                    <a:lnTo>
                      <a:pt x="5796881" y="656166"/>
                    </a:lnTo>
                    <a:lnTo>
                      <a:pt x="5829328" y="680952"/>
                    </a:lnTo>
                    <a:lnTo>
                      <a:pt x="5829328" y="680952"/>
                    </a:lnTo>
                    <a:lnTo>
                      <a:pt x="5868086" y="706189"/>
                    </a:lnTo>
                    <a:lnTo>
                      <a:pt x="5879353" y="713851"/>
                    </a:lnTo>
                    <a:lnTo>
                      <a:pt x="5915856" y="731427"/>
                    </a:lnTo>
                    <a:lnTo>
                      <a:pt x="5929827" y="738187"/>
                    </a:lnTo>
                    <a:lnTo>
                      <a:pt x="5979851" y="753509"/>
                    </a:lnTo>
                    <a:lnTo>
                      <a:pt x="6001032" y="756664"/>
                    </a:lnTo>
                    <a:lnTo>
                      <a:pt x="6030325" y="761170"/>
                    </a:lnTo>
                    <a:lnTo>
                      <a:pt x="6080348" y="760720"/>
                    </a:lnTo>
                    <a:lnTo>
                      <a:pt x="6108740" y="756664"/>
                    </a:lnTo>
                    <a:lnTo>
                      <a:pt x="6130822" y="753509"/>
                    </a:lnTo>
                    <a:lnTo>
                      <a:pt x="6180847" y="741792"/>
                    </a:lnTo>
                    <a:lnTo>
                      <a:pt x="6213294" y="731427"/>
                    </a:lnTo>
                    <a:lnTo>
                      <a:pt x="6231321" y="725568"/>
                    </a:lnTo>
                    <a:lnTo>
                      <a:pt x="6281344" y="706640"/>
                    </a:lnTo>
                    <a:lnTo>
                      <a:pt x="6282246" y="706189"/>
                    </a:lnTo>
                    <a:lnTo>
                      <a:pt x="6331819" y="685910"/>
                    </a:lnTo>
                    <a:lnTo>
                      <a:pt x="6342183" y="680952"/>
                    </a:lnTo>
                    <a:lnTo>
                      <a:pt x="6381842" y="662926"/>
                    </a:lnTo>
                    <a:lnTo>
                      <a:pt x="6397164" y="656166"/>
                    </a:lnTo>
                    <a:lnTo>
                      <a:pt x="6432316" y="639041"/>
                    </a:lnTo>
                    <a:lnTo>
                      <a:pt x="6448990" y="630929"/>
                    </a:lnTo>
                    <a:lnTo>
                      <a:pt x="6482340" y="614705"/>
                    </a:lnTo>
                    <a:lnTo>
                      <a:pt x="6500367" y="605691"/>
                    </a:lnTo>
                    <a:lnTo>
                      <a:pt x="6532814" y="589918"/>
                    </a:lnTo>
                    <a:lnTo>
                      <a:pt x="6553095" y="580454"/>
                    </a:lnTo>
                    <a:lnTo>
                      <a:pt x="6582837" y="568286"/>
                    </a:lnTo>
                    <a:lnTo>
                      <a:pt x="6620694" y="555668"/>
                    </a:lnTo>
                    <a:lnTo>
                      <a:pt x="6633313" y="551161"/>
                    </a:lnTo>
                    <a:lnTo>
                      <a:pt x="6683336" y="543951"/>
                    </a:lnTo>
                    <a:lnTo>
                      <a:pt x="6733810" y="548908"/>
                    </a:lnTo>
                    <a:lnTo>
                      <a:pt x="6749583" y="555668"/>
                    </a:lnTo>
                    <a:lnTo>
                      <a:pt x="6783834" y="570089"/>
                    </a:lnTo>
                    <a:lnTo>
                      <a:pt x="6797805" y="580454"/>
                    </a:lnTo>
                    <a:lnTo>
                      <a:pt x="6831153" y="605691"/>
                    </a:lnTo>
                    <a:lnTo>
                      <a:pt x="6834308" y="608396"/>
                    </a:lnTo>
                    <a:lnTo>
                      <a:pt x="6854587" y="630929"/>
                    </a:lnTo>
                    <a:lnTo>
                      <a:pt x="6877572" y="656166"/>
                    </a:lnTo>
                    <a:lnTo>
                      <a:pt x="6884331" y="664278"/>
                    </a:lnTo>
                    <a:lnTo>
                      <a:pt x="6896049" y="680952"/>
                    </a:lnTo>
                    <a:lnTo>
                      <a:pt x="6914526" y="706189"/>
                    </a:lnTo>
                    <a:lnTo>
                      <a:pt x="6932552" y="731427"/>
                    </a:lnTo>
                    <a:lnTo>
                      <a:pt x="6934805" y="734131"/>
                    </a:lnTo>
                    <a:lnTo>
                      <a:pt x="6948777" y="756664"/>
                    </a:lnTo>
                    <a:lnTo>
                      <a:pt x="6965000" y="781450"/>
                    </a:lnTo>
                    <a:lnTo>
                      <a:pt x="6980774" y="806687"/>
                    </a:lnTo>
                    <a:lnTo>
                      <a:pt x="6984830" y="813447"/>
                    </a:lnTo>
                    <a:lnTo>
                      <a:pt x="6996096" y="831924"/>
                    </a:lnTo>
                    <a:lnTo>
                      <a:pt x="7011870" y="857162"/>
                    </a:lnTo>
                    <a:lnTo>
                      <a:pt x="7027192" y="882399"/>
                    </a:lnTo>
                    <a:lnTo>
                      <a:pt x="7035304" y="895017"/>
                    </a:lnTo>
                    <a:lnTo>
                      <a:pt x="7043415" y="907185"/>
                    </a:lnTo>
                    <a:lnTo>
                      <a:pt x="7059640" y="932422"/>
                    </a:lnTo>
                    <a:lnTo>
                      <a:pt x="7076314" y="957660"/>
                    </a:lnTo>
                    <a:lnTo>
                      <a:pt x="7085328" y="972081"/>
                    </a:lnTo>
                    <a:lnTo>
                      <a:pt x="7093440" y="982897"/>
                    </a:lnTo>
                    <a:lnTo>
                      <a:pt x="7112367" y="1007683"/>
                    </a:lnTo>
                    <a:lnTo>
                      <a:pt x="7131295" y="1032920"/>
                    </a:lnTo>
                    <a:lnTo>
                      <a:pt x="7135802" y="1038779"/>
                    </a:lnTo>
                    <a:lnTo>
                      <a:pt x="7155180" y="1058158"/>
                    </a:lnTo>
                    <a:lnTo>
                      <a:pt x="7181318" y="1083395"/>
                    </a:lnTo>
                    <a:lnTo>
                      <a:pt x="7186276" y="1087901"/>
                    </a:lnTo>
                    <a:lnTo>
                      <a:pt x="7218724" y="1108181"/>
                    </a:lnTo>
                    <a:lnTo>
                      <a:pt x="7236299" y="1118997"/>
                    </a:lnTo>
                    <a:lnTo>
                      <a:pt x="7286775" y="1129813"/>
                    </a:lnTo>
                    <a:lnTo>
                      <a:pt x="7336797" y="1123954"/>
                    </a:lnTo>
                    <a:lnTo>
                      <a:pt x="7373752" y="1108181"/>
                    </a:lnTo>
                    <a:lnTo>
                      <a:pt x="7387272" y="1102773"/>
                    </a:lnTo>
                    <a:lnTo>
                      <a:pt x="7418819" y="1083395"/>
                    </a:lnTo>
                    <a:lnTo>
                      <a:pt x="7437296" y="1072128"/>
                    </a:lnTo>
                    <a:lnTo>
                      <a:pt x="7458477" y="1058158"/>
                    </a:lnTo>
                    <a:lnTo>
                      <a:pt x="7487770" y="1037878"/>
                    </a:lnTo>
                    <a:lnTo>
                      <a:pt x="7487770" y="1032920"/>
                    </a:lnTo>
                    <a:lnTo>
                      <a:pt x="7487770" y="1007683"/>
                    </a:lnTo>
                    <a:lnTo>
                      <a:pt x="7487770" y="982897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2399"/>
                    </a:lnTo>
                    <a:lnTo>
                      <a:pt x="7487770" y="857162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7"/>
                    </a:lnTo>
                    <a:lnTo>
                      <a:pt x="7487770" y="714752"/>
                    </a:lnTo>
                    <a:lnTo>
                      <a:pt x="7463434" y="731427"/>
                    </a:lnTo>
                    <a:lnTo>
                      <a:pt x="7437296" y="750354"/>
                    </a:lnTo>
                    <a:lnTo>
                      <a:pt x="7426930" y="756664"/>
                    </a:lnTo>
                    <a:lnTo>
                      <a:pt x="7387272" y="779648"/>
                    </a:lnTo>
                    <a:lnTo>
                      <a:pt x="7382315" y="781450"/>
                    </a:lnTo>
                    <a:lnTo>
                      <a:pt x="7336797" y="800378"/>
                    </a:lnTo>
                    <a:lnTo>
                      <a:pt x="7286775" y="806687"/>
                    </a:lnTo>
                    <a:lnTo>
                      <a:pt x="7236299" y="79587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025" y="731427"/>
                    </a:lnTo>
                    <a:lnTo>
                      <a:pt x="7135802" y="715203"/>
                    </a:lnTo>
                    <a:lnTo>
                      <a:pt x="7129042" y="706189"/>
                    </a:lnTo>
                    <a:lnTo>
                      <a:pt x="7109663" y="680952"/>
                    </a:lnTo>
                    <a:lnTo>
                      <a:pt x="7090736" y="656166"/>
                    </a:lnTo>
                    <a:lnTo>
                      <a:pt x="7085328" y="649406"/>
                    </a:lnTo>
                    <a:lnTo>
                      <a:pt x="7073610" y="630929"/>
                    </a:lnTo>
                    <a:lnTo>
                      <a:pt x="7056936" y="605691"/>
                    </a:lnTo>
                    <a:lnTo>
                      <a:pt x="7040711" y="580454"/>
                    </a:lnTo>
                    <a:lnTo>
                      <a:pt x="7035304" y="572342"/>
                    </a:lnTo>
                    <a:lnTo>
                      <a:pt x="7024938" y="555668"/>
                    </a:lnTo>
                    <a:lnTo>
                      <a:pt x="7009616" y="530431"/>
                    </a:lnTo>
                    <a:lnTo>
                      <a:pt x="6993843" y="505194"/>
                    </a:lnTo>
                    <a:lnTo>
                      <a:pt x="6984830" y="490772"/>
                    </a:lnTo>
                    <a:lnTo>
                      <a:pt x="6978520" y="479956"/>
                    </a:lnTo>
                    <a:lnTo>
                      <a:pt x="6962296" y="455170"/>
                    </a:lnTo>
                    <a:lnTo>
                      <a:pt x="6946974" y="429933"/>
                    </a:lnTo>
                    <a:lnTo>
                      <a:pt x="6934805" y="411456"/>
                    </a:lnTo>
                    <a:lnTo>
                      <a:pt x="6929849" y="404696"/>
                    </a:lnTo>
                    <a:lnTo>
                      <a:pt x="6911822" y="379458"/>
                    </a:lnTo>
                    <a:lnTo>
                      <a:pt x="6894246" y="354672"/>
                    </a:lnTo>
                    <a:lnTo>
                      <a:pt x="6884331" y="341152"/>
                    </a:lnTo>
                    <a:lnTo>
                      <a:pt x="6873967" y="329435"/>
                    </a:lnTo>
                    <a:lnTo>
                      <a:pt x="6851434" y="304198"/>
                    </a:lnTo>
                    <a:lnTo>
                      <a:pt x="6834308" y="285721"/>
                    </a:lnTo>
                    <a:lnTo>
                      <a:pt x="6825294" y="278961"/>
                    </a:lnTo>
                    <a:lnTo>
                      <a:pt x="6792847" y="254174"/>
                    </a:lnTo>
                    <a:lnTo>
                      <a:pt x="6783834" y="247414"/>
                    </a:lnTo>
                    <a:lnTo>
                      <a:pt x="6739218" y="228937"/>
                    </a:lnTo>
                    <a:lnTo>
                      <a:pt x="6733810" y="226684"/>
                    </a:lnTo>
                    <a:lnTo>
                      <a:pt x="6683336" y="221276"/>
                    </a:lnTo>
                    <a:lnTo>
                      <a:pt x="6633313" y="228486"/>
                    </a:lnTo>
                    <a:lnTo>
                      <a:pt x="6631510" y="228937"/>
                    </a:lnTo>
                    <a:lnTo>
                      <a:pt x="6582837" y="245611"/>
                    </a:lnTo>
                    <a:lnTo>
                      <a:pt x="6563910" y="254174"/>
                    </a:lnTo>
                    <a:lnTo>
                      <a:pt x="6532814" y="267694"/>
                    </a:lnTo>
                    <a:lnTo>
                      <a:pt x="6508929" y="278961"/>
                    </a:lnTo>
                    <a:lnTo>
                      <a:pt x="6482340" y="292030"/>
                    </a:lnTo>
                    <a:lnTo>
                      <a:pt x="6458455" y="304198"/>
                    </a:lnTo>
                    <a:lnTo>
                      <a:pt x="6432316" y="317267"/>
                    </a:lnTo>
                    <a:lnTo>
                      <a:pt x="6406629" y="329435"/>
                    </a:lnTo>
                    <a:lnTo>
                      <a:pt x="6381842" y="341152"/>
                    </a:lnTo>
                    <a:lnTo>
                      <a:pt x="6352098" y="354672"/>
                    </a:lnTo>
                    <a:lnTo>
                      <a:pt x="6331819" y="363685"/>
                    </a:lnTo>
                    <a:lnTo>
                      <a:pt x="6293061" y="379458"/>
                    </a:lnTo>
                    <a:lnTo>
                      <a:pt x="6281344" y="384416"/>
                    </a:lnTo>
                    <a:lnTo>
                      <a:pt x="6231321" y="402893"/>
                    </a:lnTo>
                    <a:lnTo>
                      <a:pt x="6225462" y="404696"/>
                    </a:lnTo>
                    <a:lnTo>
                      <a:pt x="6180847" y="419568"/>
                    </a:lnTo>
                    <a:lnTo>
                      <a:pt x="6138484" y="429933"/>
                    </a:lnTo>
                    <a:lnTo>
                      <a:pt x="6130822" y="431735"/>
                    </a:lnTo>
                    <a:lnTo>
                      <a:pt x="6080348" y="438045"/>
                    </a:lnTo>
                    <a:lnTo>
                      <a:pt x="6030325" y="438495"/>
                    </a:lnTo>
                    <a:lnTo>
                      <a:pt x="5979851" y="431735"/>
                    </a:lnTo>
                    <a:lnTo>
                      <a:pt x="5973992" y="429933"/>
                    </a:lnTo>
                    <a:lnTo>
                      <a:pt x="5929827" y="415962"/>
                    </a:lnTo>
                    <a:lnTo>
                      <a:pt x="5907294" y="404696"/>
                    </a:lnTo>
                    <a:lnTo>
                      <a:pt x="5879353" y="391626"/>
                    </a:lnTo>
                    <a:lnTo>
                      <a:pt x="5860875" y="379458"/>
                    </a:lnTo>
                    <a:lnTo>
                      <a:pt x="5829328" y="359629"/>
                    </a:lnTo>
                    <a:lnTo>
                      <a:pt x="5822569" y="354672"/>
                    </a:lnTo>
                    <a:lnTo>
                      <a:pt x="5791473" y="329435"/>
                    </a:lnTo>
                    <a:lnTo>
                      <a:pt x="5778854" y="319971"/>
                    </a:lnTo>
                    <a:lnTo>
                      <a:pt x="5760828" y="304198"/>
                    </a:lnTo>
                    <a:lnTo>
                      <a:pt x="5731535" y="278961"/>
                    </a:lnTo>
                    <a:lnTo>
                      <a:pt x="5728831" y="276707"/>
                    </a:lnTo>
                    <a:lnTo>
                      <a:pt x="5703594" y="254174"/>
                    </a:lnTo>
                    <a:lnTo>
                      <a:pt x="5678357" y="231190"/>
                    </a:lnTo>
                    <a:lnTo>
                      <a:pt x="5676103" y="228937"/>
                    </a:lnTo>
                    <a:lnTo>
                      <a:pt x="5648162" y="203700"/>
                    </a:lnTo>
                    <a:lnTo>
                      <a:pt x="5628333" y="185673"/>
                    </a:lnTo>
                    <a:lnTo>
                      <a:pt x="5620221" y="178463"/>
                    </a:lnTo>
                    <a:lnTo>
                      <a:pt x="5590477" y="153676"/>
                    </a:lnTo>
                    <a:lnTo>
                      <a:pt x="5577859" y="142860"/>
                    </a:lnTo>
                    <a:lnTo>
                      <a:pt x="5558030" y="128439"/>
                    </a:lnTo>
                    <a:lnTo>
                      <a:pt x="5527836" y="104554"/>
                    </a:lnTo>
                    <a:lnTo>
                      <a:pt x="5525131" y="103202"/>
                    </a:lnTo>
                    <a:lnTo>
                      <a:pt x="5483219" y="77965"/>
                    </a:lnTo>
                    <a:lnTo>
                      <a:pt x="5477360" y="74810"/>
                    </a:lnTo>
                    <a:lnTo>
                      <a:pt x="5427337" y="55432"/>
                    </a:lnTo>
                    <a:lnTo>
                      <a:pt x="5414268" y="53178"/>
                    </a:lnTo>
                    <a:lnTo>
                      <a:pt x="5376863" y="46418"/>
                    </a:lnTo>
                    <a:lnTo>
                      <a:pt x="5326839" y="51376"/>
                    </a:lnTo>
                    <a:lnTo>
                      <a:pt x="5322332" y="53178"/>
                    </a:lnTo>
                    <a:lnTo>
                      <a:pt x="5276365" y="70303"/>
                    </a:lnTo>
                    <a:lnTo>
                      <a:pt x="5264198" y="77965"/>
                    </a:lnTo>
                    <a:lnTo>
                      <a:pt x="5226792" y="103202"/>
                    </a:lnTo>
                    <a:lnTo>
                      <a:pt x="5226342" y="103653"/>
                    </a:lnTo>
                    <a:lnTo>
                      <a:pt x="5197950" y="128439"/>
                    </a:lnTo>
                    <a:lnTo>
                      <a:pt x="5175867" y="148268"/>
                    </a:lnTo>
                    <a:lnTo>
                      <a:pt x="5170910" y="153676"/>
                    </a:lnTo>
                    <a:lnTo>
                      <a:pt x="5147476" y="178463"/>
                    </a:lnTo>
                    <a:lnTo>
                      <a:pt x="5125844" y="201897"/>
                    </a:lnTo>
                    <a:lnTo>
                      <a:pt x="5124041" y="203700"/>
                    </a:lnTo>
                    <a:lnTo>
                      <a:pt x="5101959" y="228937"/>
                    </a:lnTo>
                    <a:lnTo>
                      <a:pt x="5079877" y="254174"/>
                    </a:lnTo>
                    <a:lnTo>
                      <a:pt x="5075370" y="259131"/>
                    </a:lnTo>
                    <a:lnTo>
                      <a:pt x="5058244" y="278961"/>
                    </a:lnTo>
                    <a:lnTo>
                      <a:pt x="5035711" y="304198"/>
                    </a:lnTo>
                    <a:lnTo>
                      <a:pt x="5025345" y="316816"/>
                    </a:lnTo>
                    <a:lnTo>
                      <a:pt x="5013178" y="329435"/>
                    </a:lnTo>
                    <a:lnTo>
                      <a:pt x="4988842" y="354672"/>
                    </a:lnTo>
                    <a:lnTo>
                      <a:pt x="4974871" y="369093"/>
                    </a:lnTo>
                    <a:lnTo>
                      <a:pt x="4962704" y="379458"/>
                    </a:lnTo>
                    <a:lnTo>
                      <a:pt x="4933411" y="404696"/>
                    </a:lnTo>
                    <a:lnTo>
                      <a:pt x="4924848" y="412357"/>
                    </a:lnTo>
                    <a:lnTo>
                      <a:pt x="4897357" y="429933"/>
                    </a:lnTo>
                    <a:lnTo>
                      <a:pt x="4874374" y="444805"/>
                    </a:lnTo>
                    <a:lnTo>
                      <a:pt x="4849587" y="45517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1394"/>
                    </a:lnTo>
                    <a:lnTo>
                      <a:pt x="4572880" y="463733"/>
                    </a:lnTo>
                    <a:lnTo>
                      <a:pt x="4522856" y="455621"/>
                    </a:lnTo>
                    <a:lnTo>
                      <a:pt x="4518800" y="455170"/>
                    </a:lnTo>
                    <a:lnTo>
                      <a:pt x="4472382" y="445706"/>
                    </a:lnTo>
                    <a:lnTo>
                      <a:pt x="4422358" y="435791"/>
                    </a:lnTo>
                    <a:lnTo>
                      <a:pt x="4399824" y="429933"/>
                    </a:lnTo>
                    <a:lnTo>
                      <a:pt x="4371884" y="423173"/>
                    </a:lnTo>
                    <a:lnTo>
                      <a:pt x="4321861" y="410554"/>
                    </a:lnTo>
                    <a:lnTo>
                      <a:pt x="4298876" y="404696"/>
                    </a:lnTo>
                    <a:lnTo>
                      <a:pt x="4271387" y="397936"/>
                    </a:lnTo>
                    <a:lnTo>
                      <a:pt x="4221362" y="386218"/>
                    </a:lnTo>
                    <a:lnTo>
                      <a:pt x="4185759" y="379458"/>
                    </a:lnTo>
                    <a:lnTo>
                      <a:pt x="4170888" y="376755"/>
                    </a:lnTo>
                    <a:lnTo>
                      <a:pt x="4120865" y="370445"/>
                    </a:lnTo>
                    <a:lnTo>
                      <a:pt x="4070390" y="365037"/>
                    </a:lnTo>
                    <a:lnTo>
                      <a:pt x="4020367" y="360531"/>
                    </a:lnTo>
                    <a:lnTo>
                      <a:pt x="3974399" y="354672"/>
                    </a:lnTo>
                    <a:lnTo>
                      <a:pt x="3969893" y="353771"/>
                    </a:lnTo>
                    <a:lnTo>
                      <a:pt x="3919868" y="344307"/>
                    </a:lnTo>
                    <a:lnTo>
                      <a:pt x="3870746" y="329435"/>
                    </a:lnTo>
                    <a:lnTo>
                      <a:pt x="3869394" y="328984"/>
                    </a:lnTo>
                    <a:lnTo>
                      <a:pt x="3819371" y="310056"/>
                    </a:lnTo>
                    <a:lnTo>
                      <a:pt x="3807202" y="304198"/>
                    </a:lnTo>
                    <a:lnTo>
                      <a:pt x="3768896" y="285270"/>
                    </a:lnTo>
                    <a:lnTo>
                      <a:pt x="3756728" y="278961"/>
                    </a:lnTo>
                    <a:lnTo>
                      <a:pt x="3718873" y="259582"/>
                    </a:lnTo>
                    <a:lnTo>
                      <a:pt x="3708057" y="254174"/>
                    </a:lnTo>
                    <a:lnTo>
                      <a:pt x="3668399" y="233444"/>
                    </a:lnTo>
                    <a:lnTo>
                      <a:pt x="3657583" y="228937"/>
                    </a:lnTo>
                    <a:lnTo>
                      <a:pt x="3618374" y="211361"/>
                    </a:lnTo>
                    <a:lnTo>
                      <a:pt x="3596292" y="203700"/>
                    </a:lnTo>
                    <a:lnTo>
                      <a:pt x="3567900" y="194687"/>
                    </a:lnTo>
                    <a:lnTo>
                      <a:pt x="3517877" y="185223"/>
                    </a:lnTo>
                    <a:lnTo>
                      <a:pt x="3467403" y="183420"/>
                    </a:lnTo>
                    <a:lnTo>
                      <a:pt x="3417379" y="188377"/>
                    </a:lnTo>
                    <a:lnTo>
                      <a:pt x="3366905" y="199644"/>
                    </a:lnTo>
                    <a:lnTo>
                      <a:pt x="3353835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993"/>
                    </a:lnTo>
                    <a:lnTo>
                      <a:pt x="3216384" y="250569"/>
                    </a:lnTo>
                    <a:lnTo>
                      <a:pt x="3205567" y="254174"/>
                    </a:lnTo>
                    <a:lnTo>
                      <a:pt x="3165909" y="266342"/>
                    </a:lnTo>
                    <a:lnTo>
                      <a:pt x="3115885" y="278059"/>
                    </a:lnTo>
                    <a:lnTo>
                      <a:pt x="3109125" y="278961"/>
                    </a:lnTo>
                    <a:lnTo>
                      <a:pt x="3065411" y="285270"/>
                    </a:lnTo>
                    <a:lnTo>
                      <a:pt x="3014937" y="284369"/>
                    </a:lnTo>
                    <a:lnTo>
                      <a:pt x="2977982" y="278961"/>
                    </a:lnTo>
                    <a:lnTo>
                      <a:pt x="2964913" y="277158"/>
                    </a:lnTo>
                    <a:lnTo>
                      <a:pt x="2914439" y="263638"/>
                    </a:lnTo>
                    <a:lnTo>
                      <a:pt x="2890554" y="254174"/>
                    </a:lnTo>
                    <a:lnTo>
                      <a:pt x="2864416" y="243358"/>
                    </a:lnTo>
                    <a:lnTo>
                      <a:pt x="2833320" y="228937"/>
                    </a:lnTo>
                    <a:lnTo>
                      <a:pt x="2813942" y="219924"/>
                    </a:lnTo>
                    <a:lnTo>
                      <a:pt x="2784647" y="203700"/>
                    </a:lnTo>
                    <a:lnTo>
                      <a:pt x="2763917" y="192433"/>
                    </a:lnTo>
                    <a:lnTo>
                      <a:pt x="2737779" y="178463"/>
                    </a:lnTo>
                    <a:lnTo>
                      <a:pt x="2713443" y="165393"/>
                    </a:lnTo>
                    <a:lnTo>
                      <a:pt x="2690009" y="153676"/>
                    </a:lnTo>
                    <a:lnTo>
                      <a:pt x="2663419" y="139255"/>
                    </a:lnTo>
                    <a:lnTo>
                      <a:pt x="2641337" y="128439"/>
                    </a:lnTo>
                    <a:lnTo>
                      <a:pt x="2612945" y="115821"/>
                    </a:lnTo>
                    <a:lnTo>
                      <a:pt x="2583652" y="103202"/>
                    </a:lnTo>
                    <a:lnTo>
                      <a:pt x="2562922" y="93738"/>
                    </a:lnTo>
                    <a:lnTo>
                      <a:pt x="2524164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917" y="53178"/>
                    </a:lnTo>
                    <a:lnTo>
                      <a:pt x="2411949" y="37405"/>
                    </a:lnTo>
                    <a:lnTo>
                      <a:pt x="2382657" y="27941"/>
                    </a:lnTo>
                    <a:lnTo>
                      <a:pt x="2361926" y="21181"/>
                    </a:lnTo>
                    <a:lnTo>
                      <a:pt x="2311451" y="9013"/>
                    </a:lnTo>
                    <a:lnTo>
                      <a:pt x="2273595" y="2704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97433" y="2704"/>
                    </a:lnTo>
                    <a:lnTo>
                      <a:pt x="2160930" y="9464"/>
                    </a:lnTo>
                    <a:lnTo>
                      <a:pt x="2111356" y="27941"/>
                    </a:lnTo>
                    <a:lnTo>
                      <a:pt x="2110456" y="28392"/>
                    </a:lnTo>
                    <a:lnTo>
                      <a:pt x="2068093" y="53178"/>
                    </a:lnTo>
                    <a:lnTo>
                      <a:pt x="2060433" y="57685"/>
                    </a:lnTo>
                    <a:lnTo>
                      <a:pt x="2034293" y="77965"/>
                    </a:lnTo>
                    <a:lnTo>
                      <a:pt x="2009957" y="96893"/>
                    </a:lnTo>
                    <a:lnTo>
                      <a:pt x="2003197" y="103202"/>
                    </a:lnTo>
                    <a:lnTo>
                      <a:pt x="1976157" y="128439"/>
                    </a:lnTo>
                    <a:lnTo>
                      <a:pt x="1959934" y="142860"/>
                    </a:lnTo>
                    <a:lnTo>
                      <a:pt x="1949119" y="153676"/>
                    </a:lnTo>
                    <a:lnTo>
                      <a:pt x="1923882" y="178463"/>
                    </a:lnTo>
                    <a:lnTo>
                      <a:pt x="1909460" y="192433"/>
                    </a:lnTo>
                    <a:lnTo>
                      <a:pt x="1898193" y="203700"/>
                    </a:lnTo>
                    <a:lnTo>
                      <a:pt x="1872054" y="228937"/>
                    </a:lnTo>
                    <a:lnTo>
                      <a:pt x="1859436" y="241556"/>
                    </a:lnTo>
                    <a:lnTo>
                      <a:pt x="1845465" y="254174"/>
                    </a:lnTo>
                    <a:lnTo>
                      <a:pt x="1817524" y="278961"/>
                    </a:lnTo>
                    <a:lnTo>
                      <a:pt x="1808962" y="286171"/>
                    </a:lnTo>
                    <a:lnTo>
                      <a:pt x="1786428" y="304198"/>
                    </a:lnTo>
                    <a:lnTo>
                      <a:pt x="1758939" y="326280"/>
                    </a:lnTo>
                    <a:lnTo>
                      <a:pt x="1753981" y="329435"/>
                    </a:lnTo>
                    <a:lnTo>
                      <a:pt x="1715674" y="354672"/>
                    </a:lnTo>
                    <a:lnTo>
                      <a:pt x="1708465" y="359179"/>
                    </a:lnTo>
                    <a:lnTo>
                      <a:pt x="1670608" y="379458"/>
                    </a:lnTo>
                    <a:lnTo>
                      <a:pt x="1658440" y="386218"/>
                    </a:lnTo>
                    <a:lnTo>
                      <a:pt x="1616078" y="404696"/>
                    </a:lnTo>
                    <a:lnTo>
                      <a:pt x="1607966" y="408301"/>
                    </a:lnTo>
                    <a:lnTo>
                      <a:pt x="1557942" y="428581"/>
                    </a:lnTo>
                    <a:lnTo>
                      <a:pt x="1554337" y="429933"/>
                    </a:lnTo>
                    <a:lnTo>
                      <a:pt x="1507468" y="448410"/>
                    </a:lnTo>
                    <a:lnTo>
                      <a:pt x="1492145" y="455170"/>
                    </a:lnTo>
                    <a:lnTo>
                      <a:pt x="1457445" y="469591"/>
                    </a:lnTo>
                    <a:lnTo>
                      <a:pt x="1434912" y="479956"/>
                    </a:lnTo>
                    <a:lnTo>
                      <a:pt x="1406971" y="493026"/>
                    </a:lnTo>
                    <a:lnTo>
                      <a:pt x="1382183" y="505194"/>
                    </a:lnTo>
                    <a:lnTo>
                      <a:pt x="1356946" y="518263"/>
                    </a:lnTo>
                    <a:lnTo>
                      <a:pt x="1332161" y="530431"/>
                    </a:lnTo>
                    <a:lnTo>
                      <a:pt x="1306472" y="542599"/>
                    </a:lnTo>
                    <a:lnTo>
                      <a:pt x="1278531" y="555668"/>
                    </a:lnTo>
                    <a:lnTo>
                      <a:pt x="1256448" y="565582"/>
                    </a:lnTo>
                    <a:lnTo>
                      <a:pt x="1219044" y="580454"/>
                    </a:lnTo>
                    <a:lnTo>
                      <a:pt x="1205974" y="585862"/>
                    </a:lnTo>
                    <a:lnTo>
                      <a:pt x="1155951" y="601636"/>
                    </a:lnTo>
                    <a:lnTo>
                      <a:pt x="1141529" y="605691"/>
                    </a:lnTo>
                    <a:lnTo>
                      <a:pt x="1105477" y="616057"/>
                    </a:lnTo>
                    <a:lnTo>
                      <a:pt x="1055453" y="627774"/>
                    </a:lnTo>
                    <a:lnTo>
                      <a:pt x="1043736" y="630929"/>
                    </a:lnTo>
                    <a:lnTo>
                      <a:pt x="1004979" y="641745"/>
                    </a:lnTo>
                    <a:lnTo>
                      <a:pt x="960813" y="656166"/>
                    </a:lnTo>
                    <a:lnTo>
                      <a:pt x="954956" y="657968"/>
                    </a:lnTo>
                    <a:lnTo>
                      <a:pt x="904480" y="679600"/>
                    </a:lnTo>
                    <a:lnTo>
                      <a:pt x="901327" y="680952"/>
                    </a:lnTo>
                    <a:lnTo>
                      <a:pt x="854457" y="705288"/>
                    </a:lnTo>
                    <a:lnTo>
                      <a:pt x="852654" y="706189"/>
                    </a:lnTo>
                    <a:lnTo>
                      <a:pt x="811644" y="731427"/>
                    </a:lnTo>
                    <a:lnTo>
                      <a:pt x="803983" y="735933"/>
                    </a:lnTo>
                    <a:lnTo>
                      <a:pt x="771535" y="756664"/>
                    </a:lnTo>
                    <a:lnTo>
                      <a:pt x="753959" y="767480"/>
                    </a:lnTo>
                    <a:lnTo>
                      <a:pt x="728722" y="781450"/>
                    </a:lnTo>
                    <a:lnTo>
                      <a:pt x="703485" y="796773"/>
                    </a:lnTo>
                    <a:lnTo>
                      <a:pt x="682303" y="806687"/>
                    </a:lnTo>
                    <a:lnTo>
                      <a:pt x="653462" y="820207"/>
                    </a:lnTo>
                    <a:lnTo>
                      <a:pt x="613352" y="831924"/>
                    </a:lnTo>
                    <a:lnTo>
                      <a:pt x="602986" y="834629"/>
                    </a:lnTo>
                    <a:lnTo>
                      <a:pt x="552963" y="833727"/>
                    </a:lnTo>
                    <a:lnTo>
                      <a:pt x="546653" y="831924"/>
                    </a:lnTo>
                    <a:lnTo>
                      <a:pt x="502489" y="819306"/>
                    </a:lnTo>
                    <a:lnTo>
                      <a:pt x="483111" y="806687"/>
                    </a:lnTo>
                    <a:lnTo>
                      <a:pt x="452465" y="787309"/>
                    </a:lnTo>
                    <a:lnTo>
                      <a:pt x="446607" y="781450"/>
                    </a:lnTo>
                    <a:lnTo>
                      <a:pt x="420919" y="756664"/>
                    </a:lnTo>
                    <a:lnTo>
                      <a:pt x="401991" y="738637"/>
                    </a:lnTo>
                    <a:lnTo>
                      <a:pt x="396132" y="731427"/>
                    </a:lnTo>
                    <a:lnTo>
                      <a:pt x="376303" y="706189"/>
                    </a:lnTo>
                    <a:lnTo>
                      <a:pt x="355573" y="680952"/>
                    </a:lnTo>
                    <a:lnTo>
                      <a:pt x="351968" y="676896"/>
                    </a:lnTo>
                    <a:lnTo>
                      <a:pt x="337546" y="656166"/>
                    </a:lnTo>
                    <a:lnTo>
                      <a:pt x="319970" y="630929"/>
                    </a:lnTo>
                    <a:lnTo>
                      <a:pt x="302846" y="605691"/>
                    </a:lnTo>
                    <a:lnTo>
                      <a:pt x="301494" y="604340"/>
                    </a:lnTo>
                    <a:lnTo>
                      <a:pt x="286621" y="580454"/>
                    </a:lnTo>
                    <a:lnTo>
                      <a:pt x="269947" y="555668"/>
                    </a:lnTo>
                    <a:lnTo>
                      <a:pt x="253273" y="530431"/>
                    </a:lnTo>
                    <a:lnTo>
                      <a:pt x="251469" y="527276"/>
                    </a:lnTo>
                    <a:lnTo>
                      <a:pt x="236598" y="505194"/>
                    </a:lnTo>
                    <a:lnTo>
                      <a:pt x="219473" y="479956"/>
                    </a:lnTo>
                    <a:lnTo>
                      <a:pt x="202347" y="455170"/>
                    </a:lnTo>
                    <a:lnTo>
                      <a:pt x="200995" y="452917"/>
                    </a:lnTo>
                    <a:lnTo>
                      <a:pt x="183419" y="429933"/>
                    </a:lnTo>
                    <a:lnTo>
                      <a:pt x="164492" y="404696"/>
                    </a:lnTo>
                    <a:lnTo>
                      <a:pt x="150971" y="386669"/>
                    </a:lnTo>
                    <a:lnTo>
                      <a:pt x="144211" y="379458"/>
                    </a:lnTo>
                    <a:lnTo>
                      <a:pt x="120326" y="354672"/>
                    </a:lnTo>
                    <a:lnTo>
                      <a:pt x="100497" y="333040"/>
                    </a:lnTo>
                    <a:lnTo>
                      <a:pt x="95089" y="329435"/>
                    </a:lnTo>
                    <a:lnTo>
                      <a:pt x="57685" y="304198"/>
                    </a:lnTo>
                    <a:lnTo>
                      <a:pt x="50474" y="299240"/>
                    </a:lnTo>
                    <a:lnTo>
                      <a:pt x="0" y="283467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672"/>
                    </a:lnTo>
                    <a:lnTo>
                      <a:pt x="0" y="379458"/>
                    </a:lnTo>
                    <a:lnTo>
                      <a:pt x="0" y="404696"/>
                    </a:lnTo>
                    <a:lnTo>
                      <a:pt x="0" y="429933"/>
                    </a:lnTo>
                    <a:lnTo>
                      <a:pt x="0" y="455170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668"/>
                    </a:lnTo>
                    <a:lnTo>
                      <a:pt x="0" y="580454"/>
                    </a:lnTo>
                    <a:lnTo>
                      <a:pt x="0" y="605241"/>
                    </a:lnTo>
                    <a:lnTo>
                      <a:pt x="1352" y="605691"/>
                    </a:lnTo>
                    <a:lnTo>
                      <a:pt x="50474" y="621014"/>
                    </a:lnTo>
                    <a:lnTo>
                      <a:pt x="64896" y="630929"/>
                    </a:lnTo>
                    <a:lnTo>
                      <a:pt x="100497" y="655264"/>
                    </a:lnTo>
                    <a:lnTo>
                      <a:pt x="101399" y="656166"/>
                    </a:lnTo>
                    <a:lnTo>
                      <a:pt x="124382" y="680952"/>
                    </a:lnTo>
                    <a:lnTo>
                      <a:pt x="148267" y="706189"/>
                    </a:lnTo>
                    <a:lnTo>
                      <a:pt x="150971" y="708893"/>
                    </a:lnTo>
                    <a:lnTo>
                      <a:pt x="168097" y="731427"/>
                    </a:lnTo>
                    <a:lnTo>
                      <a:pt x="187025" y="756664"/>
                    </a:lnTo>
                    <a:lnTo>
                      <a:pt x="200995" y="775141"/>
                    </a:lnTo>
                    <a:lnTo>
                      <a:pt x="205502" y="781450"/>
                    </a:lnTo>
                    <a:lnTo>
                      <a:pt x="222177" y="806687"/>
                    </a:lnTo>
                    <a:lnTo>
                      <a:pt x="239302" y="831924"/>
                    </a:lnTo>
                    <a:lnTo>
                      <a:pt x="251469" y="850402"/>
                    </a:lnTo>
                    <a:lnTo>
                      <a:pt x="255976" y="857162"/>
                    </a:lnTo>
                    <a:lnTo>
                      <a:pt x="272200" y="882399"/>
                    </a:lnTo>
                    <a:lnTo>
                      <a:pt x="288875" y="907185"/>
                    </a:lnTo>
                    <a:lnTo>
                      <a:pt x="301494" y="926564"/>
                    </a:lnTo>
                    <a:lnTo>
                      <a:pt x="305550" y="932422"/>
                    </a:lnTo>
                    <a:lnTo>
                      <a:pt x="323125" y="957660"/>
                    </a:lnTo>
                    <a:lnTo>
                      <a:pt x="340250" y="982897"/>
                    </a:lnTo>
                    <a:lnTo>
                      <a:pt x="351968" y="998219"/>
                    </a:lnTo>
                    <a:lnTo>
                      <a:pt x="359628" y="1007683"/>
                    </a:lnTo>
                    <a:lnTo>
                      <a:pt x="379458" y="1032920"/>
                    </a:lnTo>
                    <a:lnTo>
                      <a:pt x="399738" y="1058158"/>
                    </a:lnTo>
                    <a:lnTo>
                      <a:pt x="401991" y="1060862"/>
                    </a:lnTo>
                    <a:lnTo>
                      <a:pt x="424524" y="1083395"/>
                    </a:lnTo>
                    <a:lnTo>
                      <a:pt x="451113" y="1108181"/>
                    </a:lnTo>
                    <a:lnTo>
                      <a:pt x="452465" y="1109533"/>
                    </a:lnTo>
                    <a:lnTo>
                      <a:pt x="489871" y="1133418"/>
                    </a:lnTo>
                    <a:close/>
                  </a:path>
                </a:pathLst>
              </a:custGeom>
              <a:solidFill>
                <a:srgbClr val="F7B596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任意多边形: 形状 17">
                <a:extLst>
                  <a:ext uri="{FF2B5EF4-FFF2-40B4-BE49-F238E27FC236}">
                    <a16:creationId xmlns:a16="http://schemas.microsoft.com/office/drawing/2014/main" id="{15A08329-C852-AD6C-4346-157AD41685EE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1156852"/>
              </a:xfrm>
              <a:custGeom>
                <a:avLst/>
                <a:gdLst>
                  <a:gd name="connsiteX0" fmla="*/ 552963 w 7487769"/>
                  <a:gd name="connsiteY0" fmla="*/ 1155951 h 1156852"/>
                  <a:gd name="connsiteX1" fmla="*/ 602986 w 7487769"/>
                  <a:gd name="connsiteY1" fmla="*/ 1156853 h 1156852"/>
                  <a:gd name="connsiteX2" fmla="*/ 613352 w 7487769"/>
                  <a:gd name="connsiteY2" fmla="*/ 1154149 h 1156852"/>
                  <a:gd name="connsiteX3" fmla="*/ 653462 w 7487769"/>
                  <a:gd name="connsiteY3" fmla="*/ 1142432 h 1156852"/>
                  <a:gd name="connsiteX4" fmla="*/ 682303 w 7487769"/>
                  <a:gd name="connsiteY4" fmla="*/ 1128912 h 1156852"/>
                  <a:gd name="connsiteX5" fmla="*/ 703485 w 7487769"/>
                  <a:gd name="connsiteY5" fmla="*/ 1118997 h 1156852"/>
                  <a:gd name="connsiteX6" fmla="*/ 728722 w 7487769"/>
                  <a:gd name="connsiteY6" fmla="*/ 1103675 h 1156852"/>
                  <a:gd name="connsiteX7" fmla="*/ 753959 w 7487769"/>
                  <a:gd name="connsiteY7" fmla="*/ 1089704 h 1156852"/>
                  <a:gd name="connsiteX8" fmla="*/ 771535 w 7487769"/>
                  <a:gd name="connsiteY8" fmla="*/ 1078888 h 1156852"/>
                  <a:gd name="connsiteX9" fmla="*/ 803983 w 7487769"/>
                  <a:gd name="connsiteY9" fmla="*/ 1058158 h 1156852"/>
                  <a:gd name="connsiteX10" fmla="*/ 811644 w 7487769"/>
                  <a:gd name="connsiteY10" fmla="*/ 1053651 h 1156852"/>
                  <a:gd name="connsiteX11" fmla="*/ 852654 w 7487769"/>
                  <a:gd name="connsiteY11" fmla="*/ 1028414 h 1156852"/>
                  <a:gd name="connsiteX12" fmla="*/ 854457 w 7487769"/>
                  <a:gd name="connsiteY12" fmla="*/ 1027512 h 1156852"/>
                  <a:gd name="connsiteX13" fmla="*/ 901327 w 7487769"/>
                  <a:gd name="connsiteY13" fmla="*/ 1003176 h 1156852"/>
                  <a:gd name="connsiteX14" fmla="*/ 904480 w 7487769"/>
                  <a:gd name="connsiteY14" fmla="*/ 1001825 h 1156852"/>
                  <a:gd name="connsiteX15" fmla="*/ 954956 w 7487769"/>
                  <a:gd name="connsiteY15" fmla="*/ 980193 h 1156852"/>
                  <a:gd name="connsiteX16" fmla="*/ 960813 w 7487769"/>
                  <a:gd name="connsiteY16" fmla="*/ 978390 h 1156852"/>
                  <a:gd name="connsiteX17" fmla="*/ 1004979 w 7487769"/>
                  <a:gd name="connsiteY17" fmla="*/ 963969 h 1156852"/>
                  <a:gd name="connsiteX18" fmla="*/ 1043736 w 7487769"/>
                  <a:gd name="connsiteY18" fmla="*/ 953153 h 1156852"/>
                  <a:gd name="connsiteX19" fmla="*/ 1055453 w 7487769"/>
                  <a:gd name="connsiteY19" fmla="*/ 949998 h 1156852"/>
                  <a:gd name="connsiteX20" fmla="*/ 1105477 w 7487769"/>
                  <a:gd name="connsiteY20" fmla="*/ 938281 h 1156852"/>
                  <a:gd name="connsiteX21" fmla="*/ 1141529 w 7487769"/>
                  <a:gd name="connsiteY21" fmla="*/ 927916 h 1156852"/>
                  <a:gd name="connsiteX22" fmla="*/ 1155951 w 7487769"/>
                  <a:gd name="connsiteY22" fmla="*/ 923860 h 1156852"/>
                  <a:gd name="connsiteX23" fmla="*/ 1205974 w 7487769"/>
                  <a:gd name="connsiteY23" fmla="*/ 908087 h 1156852"/>
                  <a:gd name="connsiteX24" fmla="*/ 1219044 w 7487769"/>
                  <a:gd name="connsiteY24" fmla="*/ 902679 h 1156852"/>
                  <a:gd name="connsiteX25" fmla="*/ 1256448 w 7487769"/>
                  <a:gd name="connsiteY25" fmla="*/ 887807 h 1156852"/>
                  <a:gd name="connsiteX26" fmla="*/ 1278531 w 7487769"/>
                  <a:gd name="connsiteY26" fmla="*/ 877892 h 1156852"/>
                  <a:gd name="connsiteX27" fmla="*/ 1306472 w 7487769"/>
                  <a:gd name="connsiteY27" fmla="*/ 864823 h 1156852"/>
                  <a:gd name="connsiteX28" fmla="*/ 1332161 w 7487769"/>
                  <a:gd name="connsiteY28" fmla="*/ 852655 h 1156852"/>
                  <a:gd name="connsiteX29" fmla="*/ 1356946 w 7487769"/>
                  <a:gd name="connsiteY29" fmla="*/ 840487 h 1156852"/>
                  <a:gd name="connsiteX30" fmla="*/ 1382183 w 7487769"/>
                  <a:gd name="connsiteY30" fmla="*/ 827418 h 1156852"/>
                  <a:gd name="connsiteX31" fmla="*/ 1406971 w 7487769"/>
                  <a:gd name="connsiteY31" fmla="*/ 815250 h 1156852"/>
                  <a:gd name="connsiteX32" fmla="*/ 1434912 w 7487769"/>
                  <a:gd name="connsiteY32" fmla="*/ 802181 h 1156852"/>
                  <a:gd name="connsiteX33" fmla="*/ 1457445 w 7487769"/>
                  <a:gd name="connsiteY33" fmla="*/ 791815 h 1156852"/>
                  <a:gd name="connsiteX34" fmla="*/ 1492145 w 7487769"/>
                  <a:gd name="connsiteY34" fmla="*/ 777394 h 1156852"/>
                  <a:gd name="connsiteX35" fmla="*/ 1507468 w 7487769"/>
                  <a:gd name="connsiteY35" fmla="*/ 770634 h 1156852"/>
                  <a:gd name="connsiteX36" fmla="*/ 1554337 w 7487769"/>
                  <a:gd name="connsiteY36" fmla="*/ 752157 h 1156852"/>
                  <a:gd name="connsiteX37" fmla="*/ 1557942 w 7487769"/>
                  <a:gd name="connsiteY37" fmla="*/ 750805 h 1156852"/>
                  <a:gd name="connsiteX38" fmla="*/ 1607966 w 7487769"/>
                  <a:gd name="connsiteY38" fmla="*/ 730525 h 1156852"/>
                  <a:gd name="connsiteX39" fmla="*/ 1616078 w 7487769"/>
                  <a:gd name="connsiteY39" fmla="*/ 726920 h 1156852"/>
                  <a:gd name="connsiteX40" fmla="*/ 1658440 w 7487769"/>
                  <a:gd name="connsiteY40" fmla="*/ 708443 h 1156852"/>
                  <a:gd name="connsiteX41" fmla="*/ 1670608 w 7487769"/>
                  <a:gd name="connsiteY41" fmla="*/ 701683 h 1156852"/>
                  <a:gd name="connsiteX42" fmla="*/ 1708465 w 7487769"/>
                  <a:gd name="connsiteY42" fmla="*/ 681403 h 1156852"/>
                  <a:gd name="connsiteX43" fmla="*/ 1715674 w 7487769"/>
                  <a:gd name="connsiteY43" fmla="*/ 676896 h 1156852"/>
                  <a:gd name="connsiteX44" fmla="*/ 1753981 w 7487769"/>
                  <a:gd name="connsiteY44" fmla="*/ 651659 h 1156852"/>
                  <a:gd name="connsiteX45" fmla="*/ 1758939 w 7487769"/>
                  <a:gd name="connsiteY45" fmla="*/ 648505 h 1156852"/>
                  <a:gd name="connsiteX46" fmla="*/ 1786428 w 7487769"/>
                  <a:gd name="connsiteY46" fmla="*/ 626422 h 1156852"/>
                  <a:gd name="connsiteX47" fmla="*/ 1808962 w 7487769"/>
                  <a:gd name="connsiteY47" fmla="*/ 608395 h 1156852"/>
                  <a:gd name="connsiteX48" fmla="*/ 1817524 w 7487769"/>
                  <a:gd name="connsiteY48" fmla="*/ 601185 h 1156852"/>
                  <a:gd name="connsiteX49" fmla="*/ 1845465 w 7487769"/>
                  <a:gd name="connsiteY49" fmla="*/ 576398 h 1156852"/>
                  <a:gd name="connsiteX50" fmla="*/ 1859436 w 7487769"/>
                  <a:gd name="connsiteY50" fmla="*/ 563780 h 1156852"/>
                  <a:gd name="connsiteX51" fmla="*/ 1872054 w 7487769"/>
                  <a:gd name="connsiteY51" fmla="*/ 551161 h 1156852"/>
                  <a:gd name="connsiteX52" fmla="*/ 1898193 w 7487769"/>
                  <a:gd name="connsiteY52" fmla="*/ 525924 h 1156852"/>
                  <a:gd name="connsiteX53" fmla="*/ 1909460 w 7487769"/>
                  <a:gd name="connsiteY53" fmla="*/ 514657 h 1156852"/>
                  <a:gd name="connsiteX54" fmla="*/ 1923882 w 7487769"/>
                  <a:gd name="connsiteY54" fmla="*/ 500687 h 1156852"/>
                  <a:gd name="connsiteX55" fmla="*/ 1949119 w 7487769"/>
                  <a:gd name="connsiteY55" fmla="*/ 475900 h 1156852"/>
                  <a:gd name="connsiteX56" fmla="*/ 1959934 w 7487769"/>
                  <a:gd name="connsiteY56" fmla="*/ 465084 h 1156852"/>
                  <a:gd name="connsiteX57" fmla="*/ 1976157 w 7487769"/>
                  <a:gd name="connsiteY57" fmla="*/ 450663 h 1156852"/>
                  <a:gd name="connsiteX58" fmla="*/ 2003197 w 7487769"/>
                  <a:gd name="connsiteY58" fmla="*/ 425426 h 1156852"/>
                  <a:gd name="connsiteX59" fmla="*/ 2009957 w 7487769"/>
                  <a:gd name="connsiteY59" fmla="*/ 419117 h 1156852"/>
                  <a:gd name="connsiteX60" fmla="*/ 2034293 w 7487769"/>
                  <a:gd name="connsiteY60" fmla="*/ 400189 h 1156852"/>
                  <a:gd name="connsiteX61" fmla="*/ 2060433 w 7487769"/>
                  <a:gd name="connsiteY61" fmla="*/ 379909 h 1156852"/>
                  <a:gd name="connsiteX62" fmla="*/ 2068093 w 7487769"/>
                  <a:gd name="connsiteY62" fmla="*/ 375402 h 1156852"/>
                  <a:gd name="connsiteX63" fmla="*/ 2110456 w 7487769"/>
                  <a:gd name="connsiteY63" fmla="*/ 350616 h 1156852"/>
                  <a:gd name="connsiteX64" fmla="*/ 2111356 w 7487769"/>
                  <a:gd name="connsiteY64" fmla="*/ 350165 h 1156852"/>
                  <a:gd name="connsiteX65" fmla="*/ 2160930 w 7487769"/>
                  <a:gd name="connsiteY65" fmla="*/ 331688 h 1156852"/>
                  <a:gd name="connsiteX66" fmla="*/ 2197433 w 7487769"/>
                  <a:gd name="connsiteY66" fmla="*/ 324928 h 1156852"/>
                  <a:gd name="connsiteX67" fmla="*/ 2210954 w 7487769"/>
                  <a:gd name="connsiteY67" fmla="*/ 322224 h 1156852"/>
                  <a:gd name="connsiteX68" fmla="*/ 2261428 w 7487769"/>
                  <a:gd name="connsiteY68" fmla="*/ 323126 h 1156852"/>
                  <a:gd name="connsiteX69" fmla="*/ 2273595 w 7487769"/>
                  <a:gd name="connsiteY69" fmla="*/ 324928 h 1156852"/>
                  <a:gd name="connsiteX70" fmla="*/ 2311451 w 7487769"/>
                  <a:gd name="connsiteY70" fmla="*/ 331238 h 1156852"/>
                  <a:gd name="connsiteX71" fmla="*/ 2361926 w 7487769"/>
                  <a:gd name="connsiteY71" fmla="*/ 343405 h 1156852"/>
                  <a:gd name="connsiteX72" fmla="*/ 2382657 w 7487769"/>
                  <a:gd name="connsiteY72" fmla="*/ 350165 h 1156852"/>
                  <a:gd name="connsiteX73" fmla="*/ 2411949 w 7487769"/>
                  <a:gd name="connsiteY73" fmla="*/ 359629 h 1156852"/>
                  <a:gd name="connsiteX74" fmla="*/ 2457917 w 7487769"/>
                  <a:gd name="connsiteY74" fmla="*/ 375402 h 1156852"/>
                  <a:gd name="connsiteX75" fmla="*/ 2462423 w 7487769"/>
                  <a:gd name="connsiteY75" fmla="*/ 376755 h 1156852"/>
                  <a:gd name="connsiteX76" fmla="*/ 2512448 w 7487769"/>
                  <a:gd name="connsiteY76" fmla="*/ 395682 h 1156852"/>
                  <a:gd name="connsiteX77" fmla="*/ 2524164 w 7487769"/>
                  <a:gd name="connsiteY77" fmla="*/ 400189 h 1156852"/>
                  <a:gd name="connsiteX78" fmla="*/ 2562922 w 7487769"/>
                  <a:gd name="connsiteY78" fmla="*/ 415962 h 1156852"/>
                  <a:gd name="connsiteX79" fmla="*/ 2583652 w 7487769"/>
                  <a:gd name="connsiteY79" fmla="*/ 425426 h 1156852"/>
                  <a:gd name="connsiteX80" fmla="*/ 2612945 w 7487769"/>
                  <a:gd name="connsiteY80" fmla="*/ 438045 h 1156852"/>
                  <a:gd name="connsiteX81" fmla="*/ 2641337 w 7487769"/>
                  <a:gd name="connsiteY81" fmla="*/ 450663 h 1156852"/>
                  <a:gd name="connsiteX82" fmla="*/ 2663419 w 7487769"/>
                  <a:gd name="connsiteY82" fmla="*/ 461479 h 1156852"/>
                  <a:gd name="connsiteX83" fmla="*/ 2690009 w 7487769"/>
                  <a:gd name="connsiteY83" fmla="*/ 475900 h 1156852"/>
                  <a:gd name="connsiteX84" fmla="*/ 2713443 w 7487769"/>
                  <a:gd name="connsiteY84" fmla="*/ 487618 h 1156852"/>
                  <a:gd name="connsiteX85" fmla="*/ 2737779 w 7487769"/>
                  <a:gd name="connsiteY85" fmla="*/ 500687 h 1156852"/>
                  <a:gd name="connsiteX86" fmla="*/ 2763917 w 7487769"/>
                  <a:gd name="connsiteY86" fmla="*/ 514657 h 1156852"/>
                  <a:gd name="connsiteX87" fmla="*/ 2784647 w 7487769"/>
                  <a:gd name="connsiteY87" fmla="*/ 525924 h 1156852"/>
                  <a:gd name="connsiteX88" fmla="*/ 2813942 w 7487769"/>
                  <a:gd name="connsiteY88" fmla="*/ 542148 h 1156852"/>
                  <a:gd name="connsiteX89" fmla="*/ 2833320 w 7487769"/>
                  <a:gd name="connsiteY89" fmla="*/ 551161 h 1156852"/>
                  <a:gd name="connsiteX90" fmla="*/ 2864416 w 7487769"/>
                  <a:gd name="connsiteY90" fmla="*/ 565582 h 1156852"/>
                  <a:gd name="connsiteX91" fmla="*/ 2890554 w 7487769"/>
                  <a:gd name="connsiteY91" fmla="*/ 576398 h 1156852"/>
                  <a:gd name="connsiteX92" fmla="*/ 2914439 w 7487769"/>
                  <a:gd name="connsiteY92" fmla="*/ 585862 h 1156852"/>
                  <a:gd name="connsiteX93" fmla="*/ 2964913 w 7487769"/>
                  <a:gd name="connsiteY93" fmla="*/ 599382 h 1156852"/>
                  <a:gd name="connsiteX94" fmla="*/ 2977982 w 7487769"/>
                  <a:gd name="connsiteY94" fmla="*/ 601185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109125 w 7487769"/>
                  <a:gd name="connsiteY97" fmla="*/ 601185 h 1156852"/>
                  <a:gd name="connsiteX98" fmla="*/ 3115885 w 7487769"/>
                  <a:gd name="connsiteY98" fmla="*/ 600283 h 1156852"/>
                  <a:gd name="connsiteX99" fmla="*/ 3165909 w 7487769"/>
                  <a:gd name="connsiteY99" fmla="*/ 588566 h 1156852"/>
                  <a:gd name="connsiteX100" fmla="*/ 3205567 w 7487769"/>
                  <a:gd name="connsiteY100" fmla="*/ 576398 h 1156852"/>
                  <a:gd name="connsiteX101" fmla="*/ 3216384 w 7487769"/>
                  <a:gd name="connsiteY101" fmla="*/ 572793 h 1156852"/>
                  <a:gd name="connsiteX102" fmla="*/ 3266407 w 7487769"/>
                  <a:gd name="connsiteY102" fmla="*/ 555217 h 1156852"/>
                  <a:gd name="connsiteX103" fmla="*/ 3277673 w 7487769"/>
                  <a:gd name="connsiteY103" fmla="*/ 551161 h 1156852"/>
                  <a:gd name="connsiteX104" fmla="*/ 3316881 w 7487769"/>
                  <a:gd name="connsiteY104" fmla="*/ 537191 h 1156852"/>
                  <a:gd name="connsiteX105" fmla="*/ 3353835 w 7487769"/>
                  <a:gd name="connsiteY105" fmla="*/ 525924 h 1156852"/>
                  <a:gd name="connsiteX106" fmla="*/ 3366905 w 7487769"/>
                  <a:gd name="connsiteY106" fmla="*/ 521868 h 1156852"/>
                  <a:gd name="connsiteX107" fmla="*/ 3417379 w 7487769"/>
                  <a:gd name="connsiteY107" fmla="*/ 510601 h 1156852"/>
                  <a:gd name="connsiteX108" fmla="*/ 3467403 w 7487769"/>
                  <a:gd name="connsiteY108" fmla="*/ 505644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596292 w 7487769"/>
                  <a:gd name="connsiteY111" fmla="*/ 525924 h 1156852"/>
                  <a:gd name="connsiteX112" fmla="*/ 3618374 w 7487769"/>
                  <a:gd name="connsiteY112" fmla="*/ 533585 h 1156852"/>
                  <a:gd name="connsiteX113" fmla="*/ 3657583 w 7487769"/>
                  <a:gd name="connsiteY113" fmla="*/ 551161 h 1156852"/>
                  <a:gd name="connsiteX114" fmla="*/ 3668399 w 7487769"/>
                  <a:gd name="connsiteY114" fmla="*/ 555668 h 1156852"/>
                  <a:gd name="connsiteX115" fmla="*/ 3708057 w 7487769"/>
                  <a:gd name="connsiteY115" fmla="*/ 576398 h 1156852"/>
                  <a:gd name="connsiteX116" fmla="*/ 3718873 w 7487769"/>
                  <a:gd name="connsiteY116" fmla="*/ 581806 h 1156852"/>
                  <a:gd name="connsiteX117" fmla="*/ 3756728 w 7487769"/>
                  <a:gd name="connsiteY117" fmla="*/ 601185 h 1156852"/>
                  <a:gd name="connsiteX118" fmla="*/ 3768896 w 7487769"/>
                  <a:gd name="connsiteY118" fmla="*/ 607494 h 1156852"/>
                  <a:gd name="connsiteX119" fmla="*/ 3807202 w 7487769"/>
                  <a:gd name="connsiteY119" fmla="*/ 626422 h 1156852"/>
                  <a:gd name="connsiteX120" fmla="*/ 3819371 w 7487769"/>
                  <a:gd name="connsiteY120" fmla="*/ 632281 h 1156852"/>
                  <a:gd name="connsiteX121" fmla="*/ 3869394 w 7487769"/>
                  <a:gd name="connsiteY121" fmla="*/ 651208 h 1156852"/>
                  <a:gd name="connsiteX122" fmla="*/ 3870746 w 7487769"/>
                  <a:gd name="connsiteY122" fmla="*/ 651659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5995 h 1156852"/>
                  <a:gd name="connsiteX125" fmla="*/ 3974399 w 7487769"/>
                  <a:gd name="connsiteY125" fmla="*/ 676896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7262 h 1156852"/>
                  <a:gd name="connsiteX128" fmla="*/ 4120865 w 7487769"/>
                  <a:gd name="connsiteY128" fmla="*/ 692670 h 1156852"/>
                  <a:gd name="connsiteX129" fmla="*/ 4170888 w 7487769"/>
                  <a:gd name="connsiteY129" fmla="*/ 698979 h 1156852"/>
                  <a:gd name="connsiteX130" fmla="*/ 4185759 w 7487769"/>
                  <a:gd name="connsiteY130" fmla="*/ 701683 h 1156852"/>
                  <a:gd name="connsiteX131" fmla="*/ 4221362 w 7487769"/>
                  <a:gd name="connsiteY131" fmla="*/ 708443 h 1156852"/>
                  <a:gd name="connsiteX132" fmla="*/ 4271387 w 7487769"/>
                  <a:gd name="connsiteY132" fmla="*/ 720160 h 1156852"/>
                  <a:gd name="connsiteX133" fmla="*/ 4298876 w 7487769"/>
                  <a:gd name="connsiteY133" fmla="*/ 726920 h 1156852"/>
                  <a:gd name="connsiteX134" fmla="*/ 4321861 w 7487769"/>
                  <a:gd name="connsiteY134" fmla="*/ 732779 h 1156852"/>
                  <a:gd name="connsiteX135" fmla="*/ 4371884 w 7487769"/>
                  <a:gd name="connsiteY135" fmla="*/ 745397 h 1156852"/>
                  <a:gd name="connsiteX136" fmla="*/ 4399824 w 7487769"/>
                  <a:gd name="connsiteY136" fmla="*/ 752157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7930 h 1156852"/>
                  <a:gd name="connsiteX139" fmla="*/ 4518800 w 7487769"/>
                  <a:gd name="connsiteY139" fmla="*/ 777394 h 1156852"/>
                  <a:gd name="connsiteX140" fmla="*/ 4522856 w 7487769"/>
                  <a:gd name="connsiteY140" fmla="*/ 777845 h 1156852"/>
                  <a:gd name="connsiteX141" fmla="*/ 4572880 w 7487769"/>
                  <a:gd name="connsiteY141" fmla="*/ 785957 h 1156852"/>
                  <a:gd name="connsiteX142" fmla="*/ 4623354 w 7487769"/>
                  <a:gd name="connsiteY142" fmla="*/ 793618 h 1156852"/>
                  <a:gd name="connsiteX143" fmla="*/ 4673377 w 7487769"/>
                  <a:gd name="connsiteY143" fmla="*/ 799477 h 1156852"/>
                  <a:gd name="connsiteX144" fmla="*/ 4723851 w 7487769"/>
                  <a:gd name="connsiteY144" fmla="*/ 801730 h 1156852"/>
                  <a:gd name="connsiteX145" fmla="*/ 4773876 w 7487769"/>
                  <a:gd name="connsiteY145" fmla="*/ 799026 h 1156852"/>
                  <a:gd name="connsiteX146" fmla="*/ 4824350 w 7487769"/>
                  <a:gd name="connsiteY146" fmla="*/ 788210 h 1156852"/>
                  <a:gd name="connsiteX147" fmla="*/ 4849587 w 7487769"/>
                  <a:gd name="connsiteY147" fmla="*/ 777394 h 1156852"/>
                  <a:gd name="connsiteX148" fmla="*/ 4874374 w 7487769"/>
                  <a:gd name="connsiteY148" fmla="*/ 767029 h 1156852"/>
                  <a:gd name="connsiteX149" fmla="*/ 4897357 w 7487769"/>
                  <a:gd name="connsiteY149" fmla="*/ 752157 h 1156852"/>
                  <a:gd name="connsiteX150" fmla="*/ 4924848 w 7487769"/>
                  <a:gd name="connsiteY150" fmla="*/ 734581 h 1156852"/>
                  <a:gd name="connsiteX151" fmla="*/ 4933411 w 7487769"/>
                  <a:gd name="connsiteY151" fmla="*/ 726920 h 1156852"/>
                  <a:gd name="connsiteX152" fmla="*/ 4962704 w 7487769"/>
                  <a:gd name="connsiteY152" fmla="*/ 701683 h 1156852"/>
                  <a:gd name="connsiteX153" fmla="*/ 4974871 w 7487769"/>
                  <a:gd name="connsiteY153" fmla="*/ 691317 h 1156852"/>
                  <a:gd name="connsiteX154" fmla="*/ 4988842 w 7487769"/>
                  <a:gd name="connsiteY154" fmla="*/ 676896 h 1156852"/>
                  <a:gd name="connsiteX155" fmla="*/ 5013178 w 7487769"/>
                  <a:gd name="connsiteY155" fmla="*/ 651659 h 1156852"/>
                  <a:gd name="connsiteX156" fmla="*/ 5025345 w 7487769"/>
                  <a:gd name="connsiteY156" fmla="*/ 639041 h 1156852"/>
                  <a:gd name="connsiteX157" fmla="*/ 5035711 w 7487769"/>
                  <a:gd name="connsiteY157" fmla="*/ 626422 h 1156852"/>
                  <a:gd name="connsiteX158" fmla="*/ 5058244 w 7487769"/>
                  <a:gd name="connsiteY158" fmla="*/ 601185 h 1156852"/>
                  <a:gd name="connsiteX159" fmla="*/ 5075370 w 7487769"/>
                  <a:gd name="connsiteY159" fmla="*/ 581356 h 1156852"/>
                  <a:gd name="connsiteX160" fmla="*/ 5079877 w 7487769"/>
                  <a:gd name="connsiteY160" fmla="*/ 576398 h 1156852"/>
                  <a:gd name="connsiteX161" fmla="*/ 5101959 w 7487769"/>
                  <a:gd name="connsiteY161" fmla="*/ 551161 h 1156852"/>
                  <a:gd name="connsiteX162" fmla="*/ 5124041 w 7487769"/>
                  <a:gd name="connsiteY162" fmla="*/ 525924 h 1156852"/>
                  <a:gd name="connsiteX163" fmla="*/ 5125844 w 7487769"/>
                  <a:gd name="connsiteY163" fmla="*/ 524121 h 1156852"/>
                  <a:gd name="connsiteX164" fmla="*/ 5147476 w 7487769"/>
                  <a:gd name="connsiteY164" fmla="*/ 500687 h 1156852"/>
                  <a:gd name="connsiteX165" fmla="*/ 5170910 w 7487769"/>
                  <a:gd name="connsiteY165" fmla="*/ 475900 h 1156852"/>
                  <a:gd name="connsiteX166" fmla="*/ 5175867 w 7487769"/>
                  <a:gd name="connsiteY166" fmla="*/ 470492 h 1156852"/>
                  <a:gd name="connsiteX167" fmla="*/ 5197950 w 7487769"/>
                  <a:gd name="connsiteY167" fmla="*/ 450663 h 1156852"/>
                  <a:gd name="connsiteX168" fmla="*/ 5226342 w 7487769"/>
                  <a:gd name="connsiteY168" fmla="*/ 425877 h 1156852"/>
                  <a:gd name="connsiteX169" fmla="*/ 5226792 w 7487769"/>
                  <a:gd name="connsiteY169" fmla="*/ 425426 h 1156852"/>
                  <a:gd name="connsiteX170" fmla="*/ 5264198 w 7487769"/>
                  <a:gd name="connsiteY170" fmla="*/ 400189 h 1156852"/>
                  <a:gd name="connsiteX171" fmla="*/ 5276365 w 7487769"/>
                  <a:gd name="connsiteY171" fmla="*/ 392528 h 1156852"/>
                  <a:gd name="connsiteX172" fmla="*/ 5322332 w 7487769"/>
                  <a:gd name="connsiteY172" fmla="*/ 375402 h 1156852"/>
                  <a:gd name="connsiteX173" fmla="*/ 5326839 w 7487769"/>
                  <a:gd name="connsiteY173" fmla="*/ 373600 h 1156852"/>
                  <a:gd name="connsiteX174" fmla="*/ 5376863 w 7487769"/>
                  <a:gd name="connsiteY174" fmla="*/ 368643 h 1156852"/>
                  <a:gd name="connsiteX175" fmla="*/ 5414268 w 7487769"/>
                  <a:gd name="connsiteY175" fmla="*/ 375402 h 1156852"/>
                  <a:gd name="connsiteX176" fmla="*/ 5427337 w 7487769"/>
                  <a:gd name="connsiteY176" fmla="*/ 377656 h 1156852"/>
                  <a:gd name="connsiteX177" fmla="*/ 5477360 w 7487769"/>
                  <a:gd name="connsiteY177" fmla="*/ 397034 h 1156852"/>
                  <a:gd name="connsiteX178" fmla="*/ 5483219 w 7487769"/>
                  <a:gd name="connsiteY178" fmla="*/ 400189 h 1156852"/>
                  <a:gd name="connsiteX179" fmla="*/ 5525131 w 7487769"/>
                  <a:gd name="connsiteY179" fmla="*/ 425426 h 1156852"/>
                  <a:gd name="connsiteX180" fmla="*/ 5527836 w 7487769"/>
                  <a:gd name="connsiteY180" fmla="*/ 426778 h 1156852"/>
                  <a:gd name="connsiteX181" fmla="*/ 5558030 w 7487769"/>
                  <a:gd name="connsiteY181" fmla="*/ 450663 h 1156852"/>
                  <a:gd name="connsiteX182" fmla="*/ 5577859 w 7487769"/>
                  <a:gd name="connsiteY182" fmla="*/ 465084 h 1156852"/>
                  <a:gd name="connsiteX183" fmla="*/ 5590477 w 7487769"/>
                  <a:gd name="connsiteY183" fmla="*/ 475900 h 1156852"/>
                  <a:gd name="connsiteX184" fmla="*/ 5620221 w 7487769"/>
                  <a:gd name="connsiteY184" fmla="*/ 500687 h 1156852"/>
                  <a:gd name="connsiteX185" fmla="*/ 5628333 w 7487769"/>
                  <a:gd name="connsiteY185" fmla="*/ 507898 h 1156852"/>
                  <a:gd name="connsiteX186" fmla="*/ 5648162 w 7487769"/>
                  <a:gd name="connsiteY186" fmla="*/ 525924 h 1156852"/>
                  <a:gd name="connsiteX187" fmla="*/ 5676103 w 7487769"/>
                  <a:gd name="connsiteY187" fmla="*/ 551161 h 1156852"/>
                  <a:gd name="connsiteX188" fmla="*/ 5678357 w 7487769"/>
                  <a:gd name="connsiteY188" fmla="*/ 553415 h 1156852"/>
                  <a:gd name="connsiteX189" fmla="*/ 5703594 w 7487769"/>
                  <a:gd name="connsiteY189" fmla="*/ 576398 h 1156852"/>
                  <a:gd name="connsiteX190" fmla="*/ 5728831 w 7487769"/>
                  <a:gd name="connsiteY190" fmla="*/ 598932 h 1156852"/>
                  <a:gd name="connsiteX191" fmla="*/ 5731535 w 7487769"/>
                  <a:gd name="connsiteY191" fmla="*/ 601185 h 1156852"/>
                  <a:gd name="connsiteX192" fmla="*/ 5760828 w 7487769"/>
                  <a:gd name="connsiteY192" fmla="*/ 626422 h 1156852"/>
                  <a:gd name="connsiteX193" fmla="*/ 5778854 w 7487769"/>
                  <a:gd name="connsiteY193" fmla="*/ 642195 h 1156852"/>
                  <a:gd name="connsiteX194" fmla="*/ 5791473 w 7487769"/>
                  <a:gd name="connsiteY194" fmla="*/ 651659 h 1156852"/>
                  <a:gd name="connsiteX195" fmla="*/ 5822569 w 7487769"/>
                  <a:gd name="connsiteY195" fmla="*/ 676896 h 1156852"/>
                  <a:gd name="connsiteX196" fmla="*/ 5829328 w 7487769"/>
                  <a:gd name="connsiteY196" fmla="*/ 681854 h 1156852"/>
                  <a:gd name="connsiteX197" fmla="*/ 5860875 w 7487769"/>
                  <a:gd name="connsiteY197" fmla="*/ 701683 h 1156852"/>
                  <a:gd name="connsiteX198" fmla="*/ 5879353 w 7487769"/>
                  <a:gd name="connsiteY198" fmla="*/ 713851 h 1156852"/>
                  <a:gd name="connsiteX199" fmla="*/ 5907294 w 7487769"/>
                  <a:gd name="connsiteY199" fmla="*/ 726920 h 1156852"/>
                  <a:gd name="connsiteX200" fmla="*/ 5929827 w 7487769"/>
                  <a:gd name="connsiteY200" fmla="*/ 738187 h 1156852"/>
                  <a:gd name="connsiteX201" fmla="*/ 5973992 w 7487769"/>
                  <a:gd name="connsiteY201" fmla="*/ 752157 h 1156852"/>
                  <a:gd name="connsiteX202" fmla="*/ 5979851 w 7487769"/>
                  <a:gd name="connsiteY202" fmla="*/ 753960 h 1156852"/>
                  <a:gd name="connsiteX203" fmla="*/ 6030325 w 7487769"/>
                  <a:gd name="connsiteY203" fmla="*/ 760720 h 1156852"/>
                  <a:gd name="connsiteX204" fmla="*/ 6080348 w 7487769"/>
                  <a:gd name="connsiteY204" fmla="*/ 760269 h 1156852"/>
                  <a:gd name="connsiteX205" fmla="*/ 6130822 w 7487769"/>
                  <a:gd name="connsiteY205" fmla="*/ 753960 h 1156852"/>
                  <a:gd name="connsiteX206" fmla="*/ 6138484 w 7487769"/>
                  <a:gd name="connsiteY206" fmla="*/ 752157 h 1156852"/>
                  <a:gd name="connsiteX207" fmla="*/ 6180847 w 7487769"/>
                  <a:gd name="connsiteY207" fmla="*/ 741792 h 1156852"/>
                  <a:gd name="connsiteX208" fmla="*/ 6225462 w 7487769"/>
                  <a:gd name="connsiteY208" fmla="*/ 726920 h 1156852"/>
                  <a:gd name="connsiteX209" fmla="*/ 6231321 w 7487769"/>
                  <a:gd name="connsiteY209" fmla="*/ 725117 h 1156852"/>
                  <a:gd name="connsiteX210" fmla="*/ 6281344 w 7487769"/>
                  <a:gd name="connsiteY210" fmla="*/ 706640 h 1156852"/>
                  <a:gd name="connsiteX211" fmla="*/ 6293061 w 7487769"/>
                  <a:gd name="connsiteY211" fmla="*/ 701683 h 1156852"/>
                  <a:gd name="connsiteX212" fmla="*/ 6331819 w 7487769"/>
                  <a:gd name="connsiteY212" fmla="*/ 685910 h 1156852"/>
                  <a:gd name="connsiteX213" fmla="*/ 6352098 w 7487769"/>
                  <a:gd name="connsiteY213" fmla="*/ 676896 h 1156852"/>
                  <a:gd name="connsiteX214" fmla="*/ 6381842 w 7487769"/>
                  <a:gd name="connsiteY214" fmla="*/ 663376 h 1156852"/>
                  <a:gd name="connsiteX215" fmla="*/ 6406629 w 7487769"/>
                  <a:gd name="connsiteY215" fmla="*/ 651659 h 1156852"/>
                  <a:gd name="connsiteX216" fmla="*/ 6432316 w 7487769"/>
                  <a:gd name="connsiteY216" fmla="*/ 639491 h 1156852"/>
                  <a:gd name="connsiteX217" fmla="*/ 6458455 w 7487769"/>
                  <a:gd name="connsiteY217" fmla="*/ 626422 h 1156852"/>
                  <a:gd name="connsiteX218" fmla="*/ 6482340 w 7487769"/>
                  <a:gd name="connsiteY218" fmla="*/ 614254 h 1156852"/>
                  <a:gd name="connsiteX219" fmla="*/ 6508929 w 7487769"/>
                  <a:gd name="connsiteY219" fmla="*/ 601185 h 1156852"/>
                  <a:gd name="connsiteX220" fmla="*/ 6532814 w 7487769"/>
                  <a:gd name="connsiteY220" fmla="*/ 589918 h 1156852"/>
                  <a:gd name="connsiteX221" fmla="*/ 6563910 w 7487769"/>
                  <a:gd name="connsiteY221" fmla="*/ 576398 h 1156852"/>
                  <a:gd name="connsiteX222" fmla="*/ 6582837 w 7487769"/>
                  <a:gd name="connsiteY222" fmla="*/ 567836 h 1156852"/>
                  <a:gd name="connsiteX223" fmla="*/ 6631510 w 7487769"/>
                  <a:gd name="connsiteY223" fmla="*/ 551161 h 1156852"/>
                  <a:gd name="connsiteX224" fmla="*/ 6633313 w 7487769"/>
                  <a:gd name="connsiteY224" fmla="*/ 550711 h 1156852"/>
                  <a:gd name="connsiteX225" fmla="*/ 6683336 w 7487769"/>
                  <a:gd name="connsiteY225" fmla="*/ 543500 h 1156852"/>
                  <a:gd name="connsiteX226" fmla="*/ 6733810 w 7487769"/>
                  <a:gd name="connsiteY226" fmla="*/ 548908 h 1156852"/>
                  <a:gd name="connsiteX227" fmla="*/ 6739218 w 7487769"/>
                  <a:gd name="connsiteY227" fmla="*/ 551161 h 1156852"/>
                  <a:gd name="connsiteX228" fmla="*/ 6783834 w 7487769"/>
                  <a:gd name="connsiteY228" fmla="*/ 569638 h 1156852"/>
                  <a:gd name="connsiteX229" fmla="*/ 6792847 w 7487769"/>
                  <a:gd name="connsiteY229" fmla="*/ 576398 h 1156852"/>
                  <a:gd name="connsiteX230" fmla="*/ 6825294 w 7487769"/>
                  <a:gd name="connsiteY230" fmla="*/ 601185 h 1156852"/>
                  <a:gd name="connsiteX231" fmla="*/ 6834308 w 7487769"/>
                  <a:gd name="connsiteY231" fmla="*/ 607945 h 1156852"/>
                  <a:gd name="connsiteX232" fmla="*/ 6851434 w 7487769"/>
                  <a:gd name="connsiteY232" fmla="*/ 626422 h 1156852"/>
                  <a:gd name="connsiteX233" fmla="*/ 6873967 w 7487769"/>
                  <a:gd name="connsiteY233" fmla="*/ 651659 h 1156852"/>
                  <a:gd name="connsiteX234" fmla="*/ 6884331 w 7487769"/>
                  <a:gd name="connsiteY234" fmla="*/ 663376 h 1156852"/>
                  <a:gd name="connsiteX235" fmla="*/ 6894246 w 7487769"/>
                  <a:gd name="connsiteY235" fmla="*/ 676896 h 1156852"/>
                  <a:gd name="connsiteX236" fmla="*/ 6911822 w 7487769"/>
                  <a:gd name="connsiteY236" fmla="*/ 701683 h 1156852"/>
                  <a:gd name="connsiteX237" fmla="*/ 6929849 w 7487769"/>
                  <a:gd name="connsiteY237" fmla="*/ 726920 h 1156852"/>
                  <a:gd name="connsiteX238" fmla="*/ 6934805 w 7487769"/>
                  <a:gd name="connsiteY238" fmla="*/ 733680 h 1156852"/>
                  <a:gd name="connsiteX239" fmla="*/ 6946974 w 7487769"/>
                  <a:gd name="connsiteY239" fmla="*/ 752157 h 1156852"/>
                  <a:gd name="connsiteX240" fmla="*/ 6962296 w 7487769"/>
                  <a:gd name="connsiteY240" fmla="*/ 777394 h 1156852"/>
                  <a:gd name="connsiteX241" fmla="*/ 6978520 w 7487769"/>
                  <a:gd name="connsiteY241" fmla="*/ 802181 h 1156852"/>
                  <a:gd name="connsiteX242" fmla="*/ 6984830 w 7487769"/>
                  <a:gd name="connsiteY242" fmla="*/ 812997 h 1156852"/>
                  <a:gd name="connsiteX243" fmla="*/ 6993843 w 7487769"/>
                  <a:gd name="connsiteY243" fmla="*/ 827418 h 1156852"/>
                  <a:gd name="connsiteX244" fmla="*/ 7009616 w 7487769"/>
                  <a:gd name="connsiteY244" fmla="*/ 852655 h 1156852"/>
                  <a:gd name="connsiteX245" fmla="*/ 7024938 w 7487769"/>
                  <a:gd name="connsiteY245" fmla="*/ 877892 h 1156852"/>
                  <a:gd name="connsiteX246" fmla="*/ 7035304 w 7487769"/>
                  <a:gd name="connsiteY246" fmla="*/ 894567 h 1156852"/>
                  <a:gd name="connsiteX247" fmla="*/ 7040711 w 7487769"/>
                  <a:gd name="connsiteY247" fmla="*/ 902679 h 1156852"/>
                  <a:gd name="connsiteX248" fmla="*/ 7056936 w 7487769"/>
                  <a:gd name="connsiteY248" fmla="*/ 927916 h 1156852"/>
                  <a:gd name="connsiteX249" fmla="*/ 7073610 w 7487769"/>
                  <a:gd name="connsiteY249" fmla="*/ 953153 h 1156852"/>
                  <a:gd name="connsiteX250" fmla="*/ 7085328 w 7487769"/>
                  <a:gd name="connsiteY250" fmla="*/ 971630 h 1156852"/>
                  <a:gd name="connsiteX251" fmla="*/ 7090736 w 7487769"/>
                  <a:gd name="connsiteY251" fmla="*/ 978390 h 1156852"/>
                  <a:gd name="connsiteX252" fmla="*/ 7109663 w 7487769"/>
                  <a:gd name="connsiteY252" fmla="*/ 1003176 h 1156852"/>
                  <a:gd name="connsiteX253" fmla="*/ 7129042 w 7487769"/>
                  <a:gd name="connsiteY253" fmla="*/ 1028414 h 1156852"/>
                  <a:gd name="connsiteX254" fmla="*/ 7135802 w 7487769"/>
                  <a:gd name="connsiteY254" fmla="*/ 1037427 h 1156852"/>
                  <a:gd name="connsiteX255" fmla="*/ 7152025 w 7487769"/>
                  <a:gd name="connsiteY255" fmla="*/ 1053651 h 1156852"/>
                  <a:gd name="connsiteX256" fmla="*/ 7177262 w 7487769"/>
                  <a:gd name="connsiteY256" fmla="*/ 1078888 h 1156852"/>
                  <a:gd name="connsiteX257" fmla="*/ 7186276 w 7487769"/>
                  <a:gd name="connsiteY257" fmla="*/ 1087451 h 1156852"/>
                  <a:gd name="connsiteX258" fmla="*/ 7213766 w 7487769"/>
                  <a:gd name="connsiteY258" fmla="*/ 1103675 h 1156852"/>
                  <a:gd name="connsiteX259" fmla="*/ 7236299 w 7487769"/>
                  <a:gd name="connsiteY259" fmla="*/ 1118096 h 1156852"/>
                  <a:gd name="connsiteX260" fmla="*/ 7286775 w 7487769"/>
                  <a:gd name="connsiteY260" fmla="*/ 1128912 h 1156852"/>
                  <a:gd name="connsiteX261" fmla="*/ 7336797 w 7487769"/>
                  <a:gd name="connsiteY261" fmla="*/ 1122602 h 1156852"/>
                  <a:gd name="connsiteX262" fmla="*/ 7382315 w 7487769"/>
                  <a:gd name="connsiteY262" fmla="*/ 1103675 h 1156852"/>
                  <a:gd name="connsiteX263" fmla="*/ 7387272 w 7487769"/>
                  <a:gd name="connsiteY263" fmla="*/ 1101872 h 1156852"/>
                  <a:gd name="connsiteX264" fmla="*/ 7426930 w 7487769"/>
                  <a:gd name="connsiteY264" fmla="*/ 1078888 h 1156852"/>
                  <a:gd name="connsiteX265" fmla="*/ 7437296 w 7487769"/>
                  <a:gd name="connsiteY265" fmla="*/ 1072579 h 1156852"/>
                  <a:gd name="connsiteX266" fmla="*/ 7463434 w 7487769"/>
                  <a:gd name="connsiteY266" fmla="*/ 1053651 h 1156852"/>
                  <a:gd name="connsiteX267" fmla="*/ 7487770 w 7487769"/>
                  <a:gd name="connsiteY267" fmla="*/ 1036976 h 1156852"/>
                  <a:gd name="connsiteX268" fmla="*/ 7487770 w 7487769"/>
                  <a:gd name="connsiteY268" fmla="*/ 1028414 h 1156852"/>
                  <a:gd name="connsiteX269" fmla="*/ 7487770 w 7487769"/>
                  <a:gd name="connsiteY269" fmla="*/ 1003176 h 1156852"/>
                  <a:gd name="connsiteX270" fmla="*/ 7487770 w 7487769"/>
                  <a:gd name="connsiteY270" fmla="*/ 978390 h 1156852"/>
                  <a:gd name="connsiteX271" fmla="*/ 7487770 w 7487769"/>
                  <a:gd name="connsiteY271" fmla="*/ 953153 h 1156852"/>
                  <a:gd name="connsiteX272" fmla="*/ 7487770 w 7487769"/>
                  <a:gd name="connsiteY272" fmla="*/ 927916 h 1156852"/>
                  <a:gd name="connsiteX273" fmla="*/ 7487770 w 7487769"/>
                  <a:gd name="connsiteY273" fmla="*/ 902679 h 1156852"/>
                  <a:gd name="connsiteX274" fmla="*/ 7487770 w 7487769"/>
                  <a:gd name="connsiteY274" fmla="*/ 877892 h 1156852"/>
                  <a:gd name="connsiteX275" fmla="*/ 7487770 w 7487769"/>
                  <a:gd name="connsiteY275" fmla="*/ 852655 h 1156852"/>
                  <a:gd name="connsiteX276" fmla="*/ 7487770 w 7487769"/>
                  <a:gd name="connsiteY276" fmla="*/ 827418 h 1156852"/>
                  <a:gd name="connsiteX277" fmla="*/ 7487770 w 7487769"/>
                  <a:gd name="connsiteY277" fmla="*/ 802181 h 1156852"/>
                  <a:gd name="connsiteX278" fmla="*/ 7487770 w 7487769"/>
                  <a:gd name="connsiteY278" fmla="*/ 777394 h 1156852"/>
                  <a:gd name="connsiteX279" fmla="*/ 7487770 w 7487769"/>
                  <a:gd name="connsiteY279" fmla="*/ 752157 h 1156852"/>
                  <a:gd name="connsiteX280" fmla="*/ 7487770 w 7487769"/>
                  <a:gd name="connsiteY280" fmla="*/ 726920 h 1156852"/>
                  <a:gd name="connsiteX281" fmla="*/ 7487770 w 7487769"/>
                  <a:gd name="connsiteY281" fmla="*/ 714752 h 1156852"/>
                  <a:gd name="connsiteX282" fmla="*/ 7469744 w 7487769"/>
                  <a:gd name="connsiteY282" fmla="*/ 726920 h 1156852"/>
                  <a:gd name="connsiteX283" fmla="*/ 7437296 w 7487769"/>
                  <a:gd name="connsiteY283" fmla="*/ 749453 h 1156852"/>
                  <a:gd name="connsiteX284" fmla="*/ 7432789 w 7487769"/>
                  <a:gd name="connsiteY284" fmla="*/ 752157 h 1156852"/>
                  <a:gd name="connsiteX285" fmla="*/ 7391778 w 7487769"/>
                  <a:gd name="connsiteY285" fmla="*/ 777394 h 1156852"/>
                  <a:gd name="connsiteX286" fmla="*/ 7387272 w 7487769"/>
                  <a:gd name="connsiteY286" fmla="*/ 780098 h 1156852"/>
                  <a:gd name="connsiteX287" fmla="*/ 7336797 w 7487769"/>
                  <a:gd name="connsiteY287" fmla="*/ 799477 h 1156852"/>
                  <a:gd name="connsiteX288" fmla="*/ 7315616 w 7487769"/>
                  <a:gd name="connsiteY288" fmla="*/ 802181 h 1156852"/>
                  <a:gd name="connsiteX289" fmla="*/ 7286775 w 7487769"/>
                  <a:gd name="connsiteY289" fmla="*/ 806237 h 1156852"/>
                  <a:gd name="connsiteX290" fmla="*/ 7270099 w 7487769"/>
                  <a:gd name="connsiteY290" fmla="*/ 802181 h 1156852"/>
                  <a:gd name="connsiteX291" fmla="*/ 7236299 w 7487769"/>
                  <a:gd name="connsiteY291" fmla="*/ 794970 h 1156852"/>
                  <a:gd name="connsiteX292" fmla="*/ 7206557 w 7487769"/>
                  <a:gd name="connsiteY292" fmla="*/ 777394 h 1156852"/>
                  <a:gd name="connsiteX293" fmla="*/ 7186276 w 7487769"/>
                  <a:gd name="connsiteY293" fmla="*/ 764325 h 1156852"/>
                  <a:gd name="connsiteX294" fmla="*/ 7173658 w 7487769"/>
                  <a:gd name="connsiteY294" fmla="*/ 752157 h 1156852"/>
                  <a:gd name="connsiteX295" fmla="*/ 7148421 w 7487769"/>
                  <a:gd name="connsiteY295" fmla="*/ 726920 h 1156852"/>
                  <a:gd name="connsiteX296" fmla="*/ 7135802 w 7487769"/>
                  <a:gd name="connsiteY296" fmla="*/ 714301 h 1156852"/>
                  <a:gd name="connsiteX297" fmla="*/ 7126337 w 7487769"/>
                  <a:gd name="connsiteY297" fmla="*/ 701683 h 1156852"/>
                  <a:gd name="connsiteX298" fmla="*/ 7106959 w 7487769"/>
                  <a:gd name="connsiteY298" fmla="*/ 676896 h 1156852"/>
                  <a:gd name="connsiteX299" fmla="*/ 7087130 w 7487769"/>
                  <a:gd name="connsiteY299" fmla="*/ 651659 h 1156852"/>
                  <a:gd name="connsiteX300" fmla="*/ 7085328 w 7487769"/>
                  <a:gd name="connsiteY300" fmla="*/ 649406 h 1156852"/>
                  <a:gd name="connsiteX301" fmla="*/ 7070906 w 7487769"/>
                  <a:gd name="connsiteY301" fmla="*/ 626422 h 1156852"/>
                  <a:gd name="connsiteX302" fmla="*/ 7054682 w 7487769"/>
                  <a:gd name="connsiteY302" fmla="*/ 601185 h 1156852"/>
                  <a:gd name="connsiteX303" fmla="*/ 7038459 w 7487769"/>
                  <a:gd name="connsiteY303" fmla="*/ 576398 h 1156852"/>
                  <a:gd name="connsiteX304" fmla="*/ 7035304 w 7487769"/>
                  <a:gd name="connsiteY304" fmla="*/ 571441 h 1156852"/>
                  <a:gd name="connsiteX305" fmla="*/ 7022234 w 7487769"/>
                  <a:gd name="connsiteY305" fmla="*/ 551161 h 1156852"/>
                  <a:gd name="connsiteX306" fmla="*/ 7007363 w 7487769"/>
                  <a:gd name="connsiteY306" fmla="*/ 525924 h 1156852"/>
                  <a:gd name="connsiteX307" fmla="*/ 6992040 w 7487769"/>
                  <a:gd name="connsiteY307" fmla="*/ 500687 h 1156852"/>
                  <a:gd name="connsiteX308" fmla="*/ 6984830 w 7487769"/>
                  <a:gd name="connsiteY308" fmla="*/ 489420 h 1156852"/>
                  <a:gd name="connsiteX309" fmla="*/ 6976267 w 7487769"/>
                  <a:gd name="connsiteY309" fmla="*/ 475900 h 1156852"/>
                  <a:gd name="connsiteX310" fmla="*/ 6960044 w 7487769"/>
                  <a:gd name="connsiteY310" fmla="*/ 450663 h 1156852"/>
                  <a:gd name="connsiteX311" fmla="*/ 6943819 w 7487769"/>
                  <a:gd name="connsiteY311" fmla="*/ 425426 h 1156852"/>
                  <a:gd name="connsiteX312" fmla="*/ 6934805 w 7487769"/>
                  <a:gd name="connsiteY312" fmla="*/ 411005 h 1156852"/>
                  <a:gd name="connsiteX313" fmla="*/ 6927145 w 7487769"/>
                  <a:gd name="connsiteY313" fmla="*/ 400189 h 1156852"/>
                  <a:gd name="connsiteX314" fmla="*/ 6909119 w 7487769"/>
                  <a:gd name="connsiteY314" fmla="*/ 375402 h 1156852"/>
                  <a:gd name="connsiteX315" fmla="*/ 6891092 w 7487769"/>
                  <a:gd name="connsiteY315" fmla="*/ 350165 h 1156852"/>
                  <a:gd name="connsiteX316" fmla="*/ 6884331 w 7487769"/>
                  <a:gd name="connsiteY316" fmla="*/ 341152 h 1156852"/>
                  <a:gd name="connsiteX317" fmla="*/ 6869460 w 7487769"/>
                  <a:gd name="connsiteY317" fmla="*/ 324928 h 1156852"/>
                  <a:gd name="connsiteX318" fmla="*/ 6846927 w 7487769"/>
                  <a:gd name="connsiteY318" fmla="*/ 299691 h 1156852"/>
                  <a:gd name="connsiteX319" fmla="*/ 6834308 w 7487769"/>
                  <a:gd name="connsiteY319" fmla="*/ 285721 h 1156852"/>
                  <a:gd name="connsiteX320" fmla="*/ 6819887 w 7487769"/>
                  <a:gd name="connsiteY320" fmla="*/ 274905 h 1156852"/>
                  <a:gd name="connsiteX321" fmla="*/ 6787890 w 7487769"/>
                  <a:gd name="connsiteY321" fmla="*/ 249667 h 1156852"/>
                  <a:gd name="connsiteX322" fmla="*/ 6783834 w 7487769"/>
                  <a:gd name="connsiteY322" fmla="*/ 246513 h 1156852"/>
                  <a:gd name="connsiteX323" fmla="*/ 6733810 w 7487769"/>
                  <a:gd name="connsiteY323" fmla="*/ 226684 h 1156852"/>
                  <a:gd name="connsiteX324" fmla="*/ 6714883 w 7487769"/>
                  <a:gd name="connsiteY324" fmla="*/ 224430 h 1156852"/>
                  <a:gd name="connsiteX325" fmla="*/ 6683336 w 7487769"/>
                  <a:gd name="connsiteY325" fmla="*/ 220825 h 1156852"/>
                  <a:gd name="connsiteX326" fmla="*/ 6661254 w 7487769"/>
                  <a:gd name="connsiteY326" fmla="*/ 224430 h 1156852"/>
                  <a:gd name="connsiteX327" fmla="*/ 6633313 w 7487769"/>
                  <a:gd name="connsiteY327" fmla="*/ 228937 h 1156852"/>
                  <a:gd name="connsiteX328" fmla="*/ 6582837 w 7487769"/>
                  <a:gd name="connsiteY328" fmla="*/ 245161 h 1156852"/>
                  <a:gd name="connsiteX329" fmla="*/ 6573374 w 7487769"/>
                  <a:gd name="connsiteY329" fmla="*/ 249667 h 1156852"/>
                  <a:gd name="connsiteX330" fmla="*/ 6532814 w 7487769"/>
                  <a:gd name="connsiteY330" fmla="*/ 267694 h 1156852"/>
                  <a:gd name="connsiteX331" fmla="*/ 6517942 w 7487769"/>
                  <a:gd name="connsiteY331" fmla="*/ 274905 h 1156852"/>
                  <a:gd name="connsiteX332" fmla="*/ 6482340 w 7487769"/>
                  <a:gd name="connsiteY332" fmla="*/ 292030 h 1156852"/>
                  <a:gd name="connsiteX333" fmla="*/ 6466567 w 7487769"/>
                  <a:gd name="connsiteY333" fmla="*/ 299691 h 1156852"/>
                  <a:gd name="connsiteX334" fmla="*/ 6432316 w 7487769"/>
                  <a:gd name="connsiteY334" fmla="*/ 317267 h 1156852"/>
                  <a:gd name="connsiteX335" fmla="*/ 6416543 w 7487769"/>
                  <a:gd name="connsiteY335" fmla="*/ 324928 h 1156852"/>
                  <a:gd name="connsiteX336" fmla="*/ 6381842 w 7487769"/>
                  <a:gd name="connsiteY336" fmla="*/ 341152 h 1156852"/>
                  <a:gd name="connsiteX337" fmla="*/ 6361563 w 7487769"/>
                  <a:gd name="connsiteY337" fmla="*/ 350165 h 1156852"/>
                  <a:gd name="connsiteX338" fmla="*/ 6331819 w 7487769"/>
                  <a:gd name="connsiteY338" fmla="*/ 364136 h 1156852"/>
                  <a:gd name="connsiteX339" fmla="*/ 6304779 w 7487769"/>
                  <a:gd name="connsiteY339" fmla="*/ 375402 h 1156852"/>
                  <a:gd name="connsiteX340" fmla="*/ 6281344 w 7487769"/>
                  <a:gd name="connsiteY340" fmla="*/ 384416 h 1156852"/>
                  <a:gd name="connsiteX341" fmla="*/ 6240334 w 7487769"/>
                  <a:gd name="connsiteY341" fmla="*/ 400189 h 1156852"/>
                  <a:gd name="connsiteX342" fmla="*/ 6231321 w 7487769"/>
                  <a:gd name="connsiteY342" fmla="*/ 403794 h 1156852"/>
                  <a:gd name="connsiteX343" fmla="*/ 6180847 w 7487769"/>
                  <a:gd name="connsiteY343" fmla="*/ 419568 h 1156852"/>
                  <a:gd name="connsiteX344" fmla="*/ 6156059 w 7487769"/>
                  <a:gd name="connsiteY344" fmla="*/ 425426 h 1156852"/>
                  <a:gd name="connsiteX345" fmla="*/ 6130822 w 7487769"/>
                  <a:gd name="connsiteY345" fmla="*/ 431285 h 1156852"/>
                  <a:gd name="connsiteX346" fmla="*/ 6080348 w 7487769"/>
                  <a:gd name="connsiteY346" fmla="*/ 438495 h 1156852"/>
                  <a:gd name="connsiteX347" fmla="*/ 6030325 w 7487769"/>
                  <a:gd name="connsiteY347" fmla="*/ 438946 h 1156852"/>
                  <a:gd name="connsiteX348" fmla="*/ 5979851 w 7487769"/>
                  <a:gd name="connsiteY348" fmla="*/ 431285 h 1156852"/>
                  <a:gd name="connsiteX349" fmla="*/ 5960923 w 7487769"/>
                  <a:gd name="connsiteY349" fmla="*/ 425426 h 1156852"/>
                  <a:gd name="connsiteX350" fmla="*/ 5929827 w 7487769"/>
                  <a:gd name="connsiteY350" fmla="*/ 415962 h 1156852"/>
                  <a:gd name="connsiteX351" fmla="*/ 5898280 w 7487769"/>
                  <a:gd name="connsiteY351" fmla="*/ 400189 h 1156852"/>
                  <a:gd name="connsiteX352" fmla="*/ 5879353 w 7487769"/>
                  <a:gd name="connsiteY352" fmla="*/ 391176 h 1156852"/>
                  <a:gd name="connsiteX353" fmla="*/ 5855016 w 7487769"/>
                  <a:gd name="connsiteY353" fmla="*/ 375402 h 1156852"/>
                  <a:gd name="connsiteX354" fmla="*/ 5829328 w 7487769"/>
                  <a:gd name="connsiteY354" fmla="*/ 358728 h 1156852"/>
                  <a:gd name="connsiteX355" fmla="*/ 5817612 w 7487769"/>
                  <a:gd name="connsiteY355" fmla="*/ 350165 h 1156852"/>
                  <a:gd name="connsiteX356" fmla="*/ 5785164 w 7487769"/>
                  <a:gd name="connsiteY356" fmla="*/ 324928 h 1156852"/>
                  <a:gd name="connsiteX357" fmla="*/ 5778854 w 7487769"/>
                  <a:gd name="connsiteY357" fmla="*/ 320422 h 1156852"/>
                  <a:gd name="connsiteX358" fmla="*/ 5755420 w 7487769"/>
                  <a:gd name="connsiteY358" fmla="*/ 299691 h 1156852"/>
                  <a:gd name="connsiteX359" fmla="*/ 5728831 w 7487769"/>
                  <a:gd name="connsiteY359" fmla="*/ 276707 h 1156852"/>
                  <a:gd name="connsiteX360" fmla="*/ 5727028 w 7487769"/>
                  <a:gd name="connsiteY360" fmla="*/ 274905 h 1156852"/>
                  <a:gd name="connsiteX361" fmla="*/ 5699087 w 7487769"/>
                  <a:gd name="connsiteY361" fmla="*/ 249667 h 1156852"/>
                  <a:gd name="connsiteX362" fmla="*/ 5678357 w 7487769"/>
                  <a:gd name="connsiteY362" fmla="*/ 230740 h 1156852"/>
                  <a:gd name="connsiteX363" fmla="*/ 5671146 w 7487769"/>
                  <a:gd name="connsiteY363" fmla="*/ 224430 h 1156852"/>
                  <a:gd name="connsiteX364" fmla="*/ 5643655 w 7487769"/>
                  <a:gd name="connsiteY364" fmla="*/ 199193 h 1156852"/>
                  <a:gd name="connsiteX365" fmla="*/ 5628333 w 7487769"/>
                  <a:gd name="connsiteY365" fmla="*/ 185673 h 1156852"/>
                  <a:gd name="connsiteX366" fmla="*/ 5614814 w 7487769"/>
                  <a:gd name="connsiteY366" fmla="*/ 174407 h 1156852"/>
                  <a:gd name="connsiteX367" fmla="*/ 5585970 w 7487769"/>
                  <a:gd name="connsiteY367" fmla="*/ 149170 h 1156852"/>
                  <a:gd name="connsiteX368" fmla="*/ 5577859 w 7487769"/>
                  <a:gd name="connsiteY368" fmla="*/ 142410 h 1156852"/>
                  <a:gd name="connsiteX369" fmla="*/ 5553073 w 7487769"/>
                  <a:gd name="connsiteY369" fmla="*/ 123932 h 1156852"/>
                  <a:gd name="connsiteX370" fmla="*/ 5527836 w 7487769"/>
                  <a:gd name="connsiteY370" fmla="*/ 105005 h 1156852"/>
                  <a:gd name="connsiteX371" fmla="*/ 5517019 w 7487769"/>
                  <a:gd name="connsiteY371" fmla="*/ 98695 h 1156852"/>
                  <a:gd name="connsiteX372" fmla="*/ 5477360 w 7487769"/>
                  <a:gd name="connsiteY372" fmla="*/ 75261 h 1156852"/>
                  <a:gd name="connsiteX373" fmla="*/ 5474207 w 7487769"/>
                  <a:gd name="connsiteY373" fmla="*/ 73909 h 1156852"/>
                  <a:gd name="connsiteX374" fmla="*/ 5427337 w 7487769"/>
                  <a:gd name="connsiteY374" fmla="*/ 54981 h 1156852"/>
                  <a:gd name="connsiteX375" fmla="*/ 5390834 w 7487769"/>
                  <a:gd name="connsiteY375" fmla="*/ 48672 h 1156852"/>
                  <a:gd name="connsiteX376" fmla="*/ 5376863 w 7487769"/>
                  <a:gd name="connsiteY376" fmla="*/ 45968 h 1156852"/>
                  <a:gd name="connsiteX377" fmla="*/ 5346668 w 7487769"/>
                  <a:gd name="connsiteY377" fmla="*/ 48672 h 1156852"/>
                  <a:gd name="connsiteX378" fmla="*/ 5326839 w 7487769"/>
                  <a:gd name="connsiteY378" fmla="*/ 50024 h 1156852"/>
                  <a:gd name="connsiteX379" fmla="*/ 5276365 w 7487769"/>
                  <a:gd name="connsiteY379" fmla="*/ 69853 h 1156852"/>
                  <a:gd name="connsiteX380" fmla="*/ 5270506 w 7487769"/>
                  <a:gd name="connsiteY380" fmla="*/ 73909 h 1156852"/>
                  <a:gd name="connsiteX381" fmla="*/ 5231750 w 7487769"/>
                  <a:gd name="connsiteY381" fmla="*/ 98695 h 1156852"/>
                  <a:gd name="connsiteX382" fmla="*/ 5226342 w 7487769"/>
                  <a:gd name="connsiteY382" fmla="*/ 102301 h 1156852"/>
                  <a:gd name="connsiteX383" fmla="*/ 5202006 w 7487769"/>
                  <a:gd name="connsiteY383" fmla="*/ 123932 h 1156852"/>
                  <a:gd name="connsiteX384" fmla="*/ 5175867 w 7487769"/>
                  <a:gd name="connsiteY384" fmla="*/ 147367 h 1156852"/>
                  <a:gd name="connsiteX385" fmla="*/ 5174515 w 7487769"/>
                  <a:gd name="connsiteY385" fmla="*/ 149170 h 1156852"/>
                  <a:gd name="connsiteX386" fmla="*/ 5150630 w 7487769"/>
                  <a:gd name="connsiteY386" fmla="*/ 174407 h 1156852"/>
                  <a:gd name="connsiteX387" fmla="*/ 5126745 w 7487769"/>
                  <a:gd name="connsiteY387" fmla="*/ 199193 h 1156852"/>
                  <a:gd name="connsiteX388" fmla="*/ 5125844 w 7487769"/>
                  <a:gd name="connsiteY388" fmla="*/ 200545 h 1156852"/>
                  <a:gd name="connsiteX389" fmla="*/ 5104662 w 7487769"/>
                  <a:gd name="connsiteY389" fmla="*/ 224430 h 1156852"/>
                  <a:gd name="connsiteX390" fmla="*/ 5082580 w 7487769"/>
                  <a:gd name="connsiteY390" fmla="*/ 249667 h 1156852"/>
                  <a:gd name="connsiteX391" fmla="*/ 5075370 w 7487769"/>
                  <a:gd name="connsiteY391" fmla="*/ 258230 h 1156852"/>
                  <a:gd name="connsiteX392" fmla="*/ 5061399 w 7487769"/>
                  <a:gd name="connsiteY392" fmla="*/ 274905 h 1156852"/>
                  <a:gd name="connsiteX393" fmla="*/ 5039316 w 7487769"/>
                  <a:gd name="connsiteY393" fmla="*/ 299691 h 1156852"/>
                  <a:gd name="connsiteX394" fmla="*/ 5025345 w 7487769"/>
                  <a:gd name="connsiteY394" fmla="*/ 315915 h 1156852"/>
                  <a:gd name="connsiteX395" fmla="*/ 5016333 w 7487769"/>
                  <a:gd name="connsiteY395" fmla="*/ 324928 h 1156852"/>
                  <a:gd name="connsiteX396" fmla="*/ 4992448 w 7487769"/>
                  <a:gd name="connsiteY396" fmla="*/ 350165 h 1156852"/>
                  <a:gd name="connsiteX397" fmla="*/ 4974871 w 7487769"/>
                  <a:gd name="connsiteY397" fmla="*/ 367291 h 1156852"/>
                  <a:gd name="connsiteX398" fmla="*/ 4965859 w 7487769"/>
                  <a:gd name="connsiteY398" fmla="*/ 375402 h 1156852"/>
                  <a:gd name="connsiteX399" fmla="*/ 4937467 w 7487769"/>
                  <a:gd name="connsiteY399" fmla="*/ 400189 h 1156852"/>
                  <a:gd name="connsiteX400" fmla="*/ 4924848 w 7487769"/>
                  <a:gd name="connsiteY400" fmla="*/ 411456 h 1156852"/>
                  <a:gd name="connsiteX401" fmla="*/ 4903216 w 7487769"/>
                  <a:gd name="connsiteY401" fmla="*/ 425426 h 1156852"/>
                  <a:gd name="connsiteX402" fmla="*/ 4874374 w 7487769"/>
                  <a:gd name="connsiteY402" fmla="*/ 443453 h 1156852"/>
                  <a:gd name="connsiteX403" fmla="*/ 4857698 w 7487769"/>
                  <a:gd name="connsiteY403" fmla="*/ 450663 h 1156852"/>
                  <a:gd name="connsiteX404" fmla="*/ 4824350 w 7487769"/>
                  <a:gd name="connsiteY404" fmla="*/ 465084 h 1156852"/>
                  <a:gd name="connsiteX405" fmla="*/ 4773876 w 7487769"/>
                  <a:gd name="connsiteY405" fmla="*/ 475450 h 1156852"/>
                  <a:gd name="connsiteX406" fmla="*/ 4767566 w 7487769"/>
                  <a:gd name="connsiteY406" fmla="*/ 475900 h 1156852"/>
                  <a:gd name="connsiteX407" fmla="*/ 4723851 w 7487769"/>
                  <a:gd name="connsiteY407" fmla="*/ 478604 h 1156852"/>
                  <a:gd name="connsiteX408" fmla="*/ 4674729 w 7487769"/>
                  <a:gd name="connsiteY408" fmla="*/ 475900 h 1156852"/>
                  <a:gd name="connsiteX409" fmla="*/ 4673377 w 7487769"/>
                  <a:gd name="connsiteY409" fmla="*/ 475450 h 1156852"/>
                  <a:gd name="connsiteX410" fmla="*/ 4623354 w 7487769"/>
                  <a:gd name="connsiteY410" fmla="*/ 470492 h 1156852"/>
                  <a:gd name="connsiteX411" fmla="*/ 4572880 w 7487769"/>
                  <a:gd name="connsiteY411" fmla="*/ 463282 h 1156852"/>
                  <a:gd name="connsiteX412" fmla="*/ 4522856 w 7487769"/>
                  <a:gd name="connsiteY412" fmla="*/ 454269 h 1156852"/>
                  <a:gd name="connsiteX413" fmla="*/ 4501224 w 7487769"/>
                  <a:gd name="connsiteY413" fmla="*/ 450663 h 1156852"/>
                  <a:gd name="connsiteX414" fmla="*/ 4472382 w 7487769"/>
                  <a:gd name="connsiteY414" fmla="*/ 445706 h 1156852"/>
                  <a:gd name="connsiteX415" fmla="*/ 4422358 w 7487769"/>
                  <a:gd name="connsiteY415" fmla="*/ 433989 h 1156852"/>
                  <a:gd name="connsiteX416" fmla="*/ 4385404 w 7487769"/>
                  <a:gd name="connsiteY416" fmla="*/ 425426 h 1156852"/>
                  <a:gd name="connsiteX417" fmla="*/ 4371884 w 7487769"/>
                  <a:gd name="connsiteY417" fmla="*/ 422272 h 1156852"/>
                  <a:gd name="connsiteX418" fmla="*/ 4321861 w 7487769"/>
                  <a:gd name="connsiteY418" fmla="*/ 409653 h 1156852"/>
                  <a:gd name="connsiteX419" fmla="*/ 4285357 w 7487769"/>
                  <a:gd name="connsiteY419" fmla="*/ 400189 h 1156852"/>
                  <a:gd name="connsiteX420" fmla="*/ 4271387 w 7487769"/>
                  <a:gd name="connsiteY420" fmla="*/ 397034 h 1156852"/>
                  <a:gd name="connsiteX421" fmla="*/ 4221362 w 7487769"/>
                  <a:gd name="connsiteY421" fmla="*/ 385317 h 1156852"/>
                  <a:gd name="connsiteX422" fmla="*/ 4170888 w 7487769"/>
                  <a:gd name="connsiteY422" fmla="*/ 377656 h 1156852"/>
                  <a:gd name="connsiteX423" fmla="*/ 4156466 w 7487769"/>
                  <a:gd name="connsiteY423" fmla="*/ 375402 h 1156852"/>
                  <a:gd name="connsiteX424" fmla="*/ 4120865 w 7487769"/>
                  <a:gd name="connsiteY424" fmla="*/ 369544 h 1156852"/>
                  <a:gd name="connsiteX425" fmla="*/ 4070390 w 7487769"/>
                  <a:gd name="connsiteY425" fmla="*/ 365037 h 1156852"/>
                  <a:gd name="connsiteX426" fmla="*/ 4020367 w 7487769"/>
                  <a:gd name="connsiteY426" fmla="*/ 360080 h 1156852"/>
                  <a:gd name="connsiteX427" fmla="*/ 3969893 w 7487769"/>
                  <a:gd name="connsiteY427" fmla="*/ 354221 h 1156852"/>
                  <a:gd name="connsiteX428" fmla="*/ 3949612 w 7487769"/>
                  <a:gd name="connsiteY428" fmla="*/ 350165 h 1156852"/>
                  <a:gd name="connsiteX429" fmla="*/ 3919868 w 7487769"/>
                  <a:gd name="connsiteY429" fmla="*/ 343856 h 1156852"/>
                  <a:gd name="connsiteX430" fmla="*/ 3869394 w 7487769"/>
                  <a:gd name="connsiteY430" fmla="*/ 329435 h 1156852"/>
                  <a:gd name="connsiteX431" fmla="*/ 3858579 w 7487769"/>
                  <a:gd name="connsiteY431" fmla="*/ 324928 h 1156852"/>
                  <a:gd name="connsiteX432" fmla="*/ 3819371 w 7487769"/>
                  <a:gd name="connsiteY432" fmla="*/ 309155 h 1156852"/>
                  <a:gd name="connsiteX433" fmla="*/ 3799992 w 7487769"/>
                  <a:gd name="connsiteY433" fmla="*/ 299691 h 1156852"/>
                  <a:gd name="connsiteX434" fmla="*/ 3768896 w 7487769"/>
                  <a:gd name="connsiteY434" fmla="*/ 284819 h 1156852"/>
                  <a:gd name="connsiteX435" fmla="*/ 3749068 w 7487769"/>
                  <a:gd name="connsiteY435" fmla="*/ 274905 h 1156852"/>
                  <a:gd name="connsiteX436" fmla="*/ 3718873 w 7487769"/>
                  <a:gd name="connsiteY436" fmla="*/ 258681 h 1156852"/>
                  <a:gd name="connsiteX437" fmla="*/ 3700847 w 7487769"/>
                  <a:gd name="connsiteY437" fmla="*/ 249667 h 1156852"/>
                  <a:gd name="connsiteX438" fmla="*/ 3668399 w 7487769"/>
                  <a:gd name="connsiteY438" fmla="*/ 232993 h 1156852"/>
                  <a:gd name="connsiteX439" fmla="*/ 3649021 w 7487769"/>
                  <a:gd name="connsiteY439" fmla="*/ 224430 h 1156852"/>
                  <a:gd name="connsiteX440" fmla="*/ 3618374 w 7487769"/>
                  <a:gd name="connsiteY440" fmla="*/ 211361 h 1156852"/>
                  <a:gd name="connsiteX441" fmla="*/ 3584125 w 7487769"/>
                  <a:gd name="connsiteY441" fmla="*/ 199193 h 1156852"/>
                  <a:gd name="connsiteX442" fmla="*/ 3567900 w 7487769"/>
                  <a:gd name="connsiteY442" fmla="*/ 193785 h 1156852"/>
                  <a:gd name="connsiteX443" fmla="*/ 3517877 w 7487769"/>
                  <a:gd name="connsiteY443" fmla="*/ 184321 h 1156852"/>
                  <a:gd name="connsiteX444" fmla="*/ 3467403 w 7487769"/>
                  <a:gd name="connsiteY444" fmla="*/ 182519 h 1156852"/>
                  <a:gd name="connsiteX445" fmla="*/ 3417379 w 7487769"/>
                  <a:gd name="connsiteY445" fmla="*/ 187476 h 1156852"/>
                  <a:gd name="connsiteX446" fmla="*/ 3367356 w 7487769"/>
                  <a:gd name="connsiteY446" fmla="*/ 199193 h 1156852"/>
                  <a:gd name="connsiteX447" fmla="*/ 3366905 w 7487769"/>
                  <a:gd name="connsiteY447" fmla="*/ 199644 h 1156852"/>
                  <a:gd name="connsiteX448" fmla="*/ 3316881 w 7487769"/>
                  <a:gd name="connsiteY448" fmla="*/ 214966 h 1156852"/>
                  <a:gd name="connsiteX449" fmla="*/ 3289391 w 7487769"/>
                  <a:gd name="connsiteY449" fmla="*/ 224430 h 1156852"/>
                  <a:gd name="connsiteX450" fmla="*/ 3266407 w 7487769"/>
                  <a:gd name="connsiteY450" fmla="*/ 232542 h 1156852"/>
                  <a:gd name="connsiteX451" fmla="*/ 3216384 w 7487769"/>
                  <a:gd name="connsiteY451" fmla="*/ 249667 h 1156852"/>
                  <a:gd name="connsiteX452" fmla="*/ 3216384 w 7487769"/>
                  <a:gd name="connsiteY452" fmla="*/ 249667 h 1156852"/>
                  <a:gd name="connsiteX453" fmla="*/ 3165909 w 7487769"/>
                  <a:gd name="connsiteY453" fmla="*/ 265441 h 1156852"/>
                  <a:gd name="connsiteX454" fmla="*/ 3127603 w 7487769"/>
                  <a:gd name="connsiteY454" fmla="*/ 274905 h 1156852"/>
                  <a:gd name="connsiteX455" fmla="*/ 3115885 w 7487769"/>
                  <a:gd name="connsiteY455" fmla="*/ 277609 h 1156852"/>
                  <a:gd name="connsiteX456" fmla="*/ 3065411 w 7487769"/>
                  <a:gd name="connsiteY456" fmla="*/ 283918 h 1156852"/>
                  <a:gd name="connsiteX457" fmla="*/ 3014937 w 7487769"/>
                  <a:gd name="connsiteY457" fmla="*/ 283918 h 1156852"/>
                  <a:gd name="connsiteX458" fmla="*/ 2964913 w 7487769"/>
                  <a:gd name="connsiteY458" fmla="*/ 276707 h 1156852"/>
                  <a:gd name="connsiteX459" fmla="*/ 2957702 w 7487769"/>
                  <a:gd name="connsiteY459" fmla="*/ 274905 h 1156852"/>
                  <a:gd name="connsiteX460" fmla="*/ 2914439 w 7487769"/>
                  <a:gd name="connsiteY460" fmla="*/ 263187 h 1156852"/>
                  <a:gd name="connsiteX461" fmla="*/ 2881090 w 7487769"/>
                  <a:gd name="connsiteY461" fmla="*/ 249667 h 1156852"/>
                  <a:gd name="connsiteX462" fmla="*/ 2864416 w 7487769"/>
                  <a:gd name="connsiteY462" fmla="*/ 242907 h 1156852"/>
                  <a:gd name="connsiteX463" fmla="*/ 2825208 w 7487769"/>
                  <a:gd name="connsiteY463" fmla="*/ 224430 h 1156852"/>
                  <a:gd name="connsiteX464" fmla="*/ 2813942 w 7487769"/>
                  <a:gd name="connsiteY464" fmla="*/ 219022 h 1156852"/>
                  <a:gd name="connsiteX465" fmla="*/ 2777437 w 7487769"/>
                  <a:gd name="connsiteY465" fmla="*/ 199193 h 1156852"/>
                  <a:gd name="connsiteX466" fmla="*/ 2763917 w 7487769"/>
                  <a:gd name="connsiteY466" fmla="*/ 191983 h 1156852"/>
                  <a:gd name="connsiteX467" fmla="*/ 2730118 w 7487769"/>
                  <a:gd name="connsiteY467" fmla="*/ 174407 h 1156852"/>
                  <a:gd name="connsiteX468" fmla="*/ 2713443 w 7487769"/>
                  <a:gd name="connsiteY468" fmla="*/ 165393 h 1156852"/>
                  <a:gd name="connsiteX469" fmla="*/ 2681896 w 7487769"/>
                  <a:gd name="connsiteY469" fmla="*/ 149170 h 1156852"/>
                  <a:gd name="connsiteX470" fmla="*/ 2663419 w 7487769"/>
                  <a:gd name="connsiteY470" fmla="*/ 139255 h 1156852"/>
                  <a:gd name="connsiteX471" fmla="*/ 2631873 w 7487769"/>
                  <a:gd name="connsiteY471" fmla="*/ 123932 h 1156852"/>
                  <a:gd name="connsiteX472" fmla="*/ 2612945 w 7487769"/>
                  <a:gd name="connsiteY472" fmla="*/ 114919 h 1156852"/>
                  <a:gd name="connsiteX473" fmla="*/ 2576441 w 7487769"/>
                  <a:gd name="connsiteY473" fmla="*/ 98695 h 1156852"/>
                  <a:gd name="connsiteX474" fmla="*/ 2562922 w 7487769"/>
                  <a:gd name="connsiteY474" fmla="*/ 92837 h 1156852"/>
                  <a:gd name="connsiteX475" fmla="*/ 2514701 w 7487769"/>
                  <a:gd name="connsiteY475" fmla="*/ 73909 h 1156852"/>
                  <a:gd name="connsiteX476" fmla="*/ 2512448 w 7487769"/>
                  <a:gd name="connsiteY476" fmla="*/ 73007 h 1156852"/>
                  <a:gd name="connsiteX477" fmla="*/ 2462423 w 7487769"/>
                  <a:gd name="connsiteY477" fmla="*/ 53629 h 1156852"/>
                  <a:gd name="connsiteX478" fmla="*/ 2447552 w 7487769"/>
                  <a:gd name="connsiteY478" fmla="*/ 48672 h 1156852"/>
                  <a:gd name="connsiteX479" fmla="*/ 2411949 w 7487769"/>
                  <a:gd name="connsiteY479" fmla="*/ 36504 h 1156852"/>
                  <a:gd name="connsiteX480" fmla="*/ 2369587 w 7487769"/>
                  <a:gd name="connsiteY480" fmla="*/ 23434 h 1156852"/>
                  <a:gd name="connsiteX481" fmla="*/ 2361926 w 7487769"/>
                  <a:gd name="connsiteY481" fmla="*/ 21181 h 1156852"/>
                  <a:gd name="connsiteX482" fmla="*/ 2311451 w 7487769"/>
                  <a:gd name="connsiteY482" fmla="*/ 8112 h 1156852"/>
                  <a:gd name="connsiteX483" fmla="*/ 2261428 w 7487769"/>
                  <a:gd name="connsiteY483" fmla="*/ 0 h 1156852"/>
                  <a:gd name="connsiteX484" fmla="*/ 2210954 w 7487769"/>
                  <a:gd name="connsiteY484" fmla="*/ 0 h 1156852"/>
                  <a:gd name="connsiteX485" fmla="*/ 2160930 w 7487769"/>
                  <a:gd name="connsiteY485" fmla="*/ 8112 h 1156852"/>
                  <a:gd name="connsiteX486" fmla="*/ 2120821 w 7487769"/>
                  <a:gd name="connsiteY486" fmla="*/ 23434 h 1156852"/>
                  <a:gd name="connsiteX487" fmla="*/ 2110456 w 7487769"/>
                  <a:gd name="connsiteY487" fmla="*/ 27490 h 1156852"/>
                  <a:gd name="connsiteX488" fmla="*/ 2074853 w 7487769"/>
                  <a:gd name="connsiteY488" fmla="*/ 48672 h 1156852"/>
                  <a:gd name="connsiteX489" fmla="*/ 2060433 w 7487769"/>
                  <a:gd name="connsiteY489" fmla="*/ 57234 h 1156852"/>
                  <a:gd name="connsiteX490" fmla="*/ 2039701 w 7487769"/>
                  <a:gd name="connsiteY490" fmla="*/ 73909 h 1156852"/>
                  <a:gd name="connsiteX491" fmla="*/ 2009957 w 7487769"/>
                  <a:gd name="connsiteY491" fmla="*/ 96442 h 1156852"/>
                  <a:gd name="connsiteX492" fmla="*/ 2007704 w 7487769"/>
                  <a:gd name="connsiteY492" fmla="*/ 98695 h 1156852"/>
                  <a:gd name="connsiteX493" fmla="*/ 1980664 w 7487769"/>
                  <a:gd name="connsiteY493" fmla="*/ 123932 h 1156852"/>
                  <a:gd name="connsiteX494" fmla="*/ 1959934 w 7487769"/>
                  <a:gd name="connsiteY494" fmla="*/ 142860 h 1156852"/>
                  <a:gd name="connsiteX495" fmla="*/ 1953174 w 7487769"/>
                  <a:gd name="connsiteY495" fmla="*/ 149170 h 1156852"/>
                  <a:gd name="connsiteX496" fmla="*/ 1927937 w 7487769"/>
                  <a:gd name="connsiteY496" fmla="*/ 174407 h 1156852"/>
                  <a:gd name="connsiteX497" fmla="*/ 1909460 w 7487769"/>
                  <a:gd name="connsiteY497" fmla="*/ 191983 h 1156852"/>
                  <a:gd name="connsiteX498" fmla="*/ 1902249 w 7487769"/>
                  <a:gd name="connsiteY498" fmla="*/ 199193 h 1156852"/>
                  <a:gd name="connsiteX499" fmla="*/ 1876110 w 7487769"/>
                  <a:gd name="connsiteY499" fmla="*/ 224430 h 1156852"/>
                  <a:gd name="connsiteX500" fmla="*/ 1859436 w 7487769"/>
                  <a:gd name="connsiteY500" fmla="*/ 241105 h 1156852"/>
                  <a:gd name="connsiteX501" fmla="*/ 1849972 w 7487769"/>
                  <a:gd name="connsiteY501" fmla="*/ 249667 h 1156852"/>
                  <a:gd name="connsiteX502" fmla="*/ 1822031 w 7487769"/>
                  <a:gd name="connsiteY502" fmla="*/ 274905 h 1156852"/>
                  <a:gd name="connsiteX503" fmla="*/ 1808962 w 7487769"/>
                  <a:gd name="connsiteY503" fmla="*/ 286622 h 1156852"/>
                  <a:gd name="connsiteX504" fmla="*/ 1792738 w 7487769"/>
                  <a:gd name="connsiteY504" fmla="*/ 299691 h 1156852"/>
                  <a:gd name="connsiteX505" fmla="*/ 1760291 w 7487769"/>
                  <a:gd name="connsiteY505" fmla="*/ 324928 h 1156852"/>
                  <a:gd name="connsiteX506" fmla="*/ 1758939 w 7487769"/>
                  <a:gd name="connsiteY506" fmla="*/ 326280 h 1156852"/>
                  <a:gd name="connsiteX507" fmla="*/ 1722885 w 7487769"/>
                  <a:gd name="connsiteY507" fmla="*/ 350165 h 1156852"/>
                  <a:gd name="connsiteX508" fmla="*/ 1708465 w 7487769"/>
                  <a:gd name="connsiteY508" fmla="*/ 359629 h 1156852"/>
                  <a:gd name="connsiteX509" fmla="*/ 1677818 w 7487769"/>
                  <a:gd name="connsiteY509" fmla="*/ 375402 h 1156852"/>
                  <a:gd name="connsiteX510" fmla="*/ 1658440 w 7487769"/>
                  <a:gd name="connsiteY510" fmla="*/ 385768 h 1156852"/>
                  <a:gd name="connsiteX511" fmla="*/ 1627344 w 7487769"/>
                  <a:gd name="connsiteY511" fmla="*/ 400189 h 1156852"/>
                  <a:gd name="connsiteX512" fmla="*/ 1607966 w 7487769"/>
                  <a:gd name="connsiteY512" fmla="*/ 408752 h 1156852"/>
                  <a:gd name="connsiteX513" fmla="*/ 1566956 w 7487769"/>
                  <a:gd name="connsiteY513" fmla="*/ 425426 h 1156852"/>
                  <a:gd name="connsiteX514" fmla="*/ 1557942 w 7487769"/>
                  <a:gd name="connsiteY514" fmla="*/ 429031 h 1156852"/>
                  <a:gd name="connsiteX515" fmla="*/ 1507468 w 7487769"/>
                  <a:gd name="connsiteY515" fmla="*/ 448410 h 1156852"/>
                  <a:gd name="connsiteX516" fmla="*/ 1502060 w 7487769"/>
                  <a:gd name="connsiteY516" fmla="*/ 450663 h 1156852"/>
                  <a:gd name="connsiteX517" fmla="*/ 1457445 w 7487769"/>
                  <a:gd name="connsiteY517" fmla="*/ 470042 h 1156852"/>
                  <a:gd name="connsiteX518" fmla="*/ 1444375 w 7487769"/>
                  <a:gd name="connsiteY518" fmla="*/ 475900 h 1156852"/>
                  <a:gd name="connsiteX519" fmla="*/ 1406971 w 7487769"/>
                  <a:gd name="connsiteY519" fmla="*/ 493476 h 1156852"/>
                  <a:gd name="connsiteX520" fmla="*/ 1391647 w 7487769"/>
                  <a:gd name="connsiteY520" fmla="*/ 500687 h 1156852"/>
                  <a:gd name="connsiteX521" fmla="*/ 1356946 w 7487769"/>
                  <a:gd name="connsiteY521" fmla="*/ 517362 h 1156852"/>
                  <a:gd name="connsiteX522" fmla="*/ 1339821 w 7487769"/>
                  <a:gd name="connsiteY522" fmla="*/ 525924 h 1156852"/>
                  <a:gd name="connsiteX523" fmla="*/ 1306472 w 7487769"/>
                  <a:gd name="connsiteY523" fmla="*/ 543049 h 1156852"/>
                  <a:gd name="connsiteX524" fmla="*/ 1288446 w 7487769"/>
                  <a:gd name="connsiteY524" fmla="*/ 551161 h 1156852"/>
                  <a:gd name="connsiteX525" fmla="*/ 1256448 w 7487769"/>
                  <a:gd name="connsiteY525" fmla="*/ 565582 h 1156852"/>
                  <a:gd name="connsiteX526" fmla="*/ 1228958 w 7487769"/>
                  <a:gd name="connsiteY526" fmla="*/ 576398 h 1156852"/>
                  <a:gd name="connsiteX527" fmla="*/ 1205974 w 7487769"/>
                  <a:gd name="connsiteY527" fmla="*/ 584961 h 1156852"/>
                  <a:gd name="connsiteX528" fmla="*/ 1157754 w 7487769"/>
                  <a:gd name="connsiteY528" fmla="*/ 601185 h 1156852"/>
                  <a:gd name="connsiteX529" fmla="*/ 1155951 w 7487769"/>
                  <a:gd name="connsiteY529" fmla="*/ 602086 h 1156852"/>
                  <a:gd name="connsiteX530" fmla="*/ 1105477 w 7487769"/>
                  <a:gd name="connsiteY530" fmla="*/ 615606 h 1156852"/>
                  <a:gd name="connsiteX531" fmla="*/ 1062212 w 7487769"/>
                  <a:gd name="connsiteY531" fmla="*/ 626422 h 1156852"/>
                  <a:gd name="connsiteX532" fmla="*/ 1055453 w 7487769"/>
                  <a:gd name="connsiteY532" fmla="*/ 628225 h 1156852"/>
                  <a:gd name="connsiteX533" fmla="*/ 1004979 w 7487769"/>
                  <a:gd name="connsiteY533" fmla="*/ 641294 h 1156852"/>
                  <a:gd name="connsiteX534" fmla="*/ 973432 w 7487769"/>
                  <a:gd name="connsiteY534" fmla="*/ 651659 h 1156852"/>
                  <a:gd name="connsiteX535" fmla="*/ 954956 w 7487769"/>
                  <a:gd name="connsiteY535" fmla="*/ 657968 h 1156852"/>
                  <a:gd name="connsiteX536" fmla="*/ 910339 w 7487769"/>
                  <a:gd name="connsiteY536" fmla="*/ 676896 h 1156852"/>
                  <a:gd name="connsiteX537" fmla="*/ 904480 w 7487769"/>
                  <a:gd name="connsiteY537" fmla="*/ 679150 h 1156852"/>
                  <a:gd name="connsiteX538" fmla="*/ 861217 w 7487769"/>
                  <a:gd name="connsiteY538" fmla="*/ 701683 h 1156852"/>
                  <a:gd name="connsiteX539" fmla="*/ 854457 w 7487769"/>
                  <a:gd name="connsiteY539" fmla="*/ 705739 h 1156852"/>
                  <a:gd name="connsiteX540" fmla="*/ 818405 w 7487769"/>
                  <a:gd name="connsiteY540" fmla="*/ 726920 h 1156852"/>
                  <a:gd name="connsiteX541" fmla="*/ 803983 w 7487769"/>
                  <a:gd name="connsiteY541" fmla="*/ 735482 h 1156852"/>
                  <a:gd name="connsiteX542" fmla="*/ 776943 w 7487769"/>
                  <a:gd name="connsiteY542" fmla="*/ 752157 h 1156852"/>
                  <a:gd name="connsiteX543" fmla="*/ 753959 w 7487769"/>
                  <a:gd name="connsiteY543" fmla="*/ 766128 h 1156852"/>
                  <a:gd name="connsiteX544" fmla="*/ 735481 w 7487769"/>
                  <a:gd name="connsiteY544" fmla="*/ 777394 h 1156852"/>
                  <a:gd name="connsiteX545" fmla="*/ 703485 w 7487769"/>
                  <a:gd name="connsiteY545" fmla="*/ 796322 h 1156852"/>
                  <a:gd name="connsiteX546" fmla="*/ 690866 w 7487769"/>
                  <a:gd name="connsiteY546" fmla="*/ 802181 h 1156852"/>
                  <a:gd name="connsiteX547" fmla="*/ 653462 w 7487769"/>
                  <a:gd name="connsiteY547" fmla="*/ 819757 h 1156852"/>
                  <a:gd name="connsiteX548" fmla="*/ 626422 w 7487769"/>
                  <a:gd name="connsiteY548" fmla="*/ 827418 h 1156852"/>
                  <a:gd name="connsiteX549" fmla="*/ 602986 w 7487769"/>
                  <a:gd name="connsiteY549" fmla="*/ 833727 h 1156852"/>
                  <a:gd name="connsiteX550" fmla="*/ 552963 w 7487769"/>
                  <a:gd name="connsiteY550" fmla="*/ 834178 h 1156852"/>
                  <a:gd name="connsiteX551" fmla="*/ 529979 w 7487769"/>
                  <a:gd name="connsiteY551" fmla="*/ 827418 h 1156852"/>
                  <a:gd name="connsiteX552" fmla="*/ 502489 w 7487769"/>
                  <a:gd name="connsiteY552" fmla="*/ 818855 h 1156852"/>
                  <a:gd name="connsiteX553" fmla="*/ 476350 w 7487769"/>
                  <a:gd name="connsiteY553" fmla="*/ 802181 h 1156852"/>
                  <a:gd name="connsiteX554" fmla="*/ 452465 w 7487769"/>
                  <a:gd name="connsiteY554" fmla="*/ 786858 h 1156852"/>
                  <a:gd name="connsiteX555" fmla="*/ 442550 w 7487769"/>
                  <a:gd name="connsiteY555" fmla="*/ 777394 h 1156852"/>
                  <a:gd name="connsiteX556" fmla="*/ 416864 w 7487769"/>
                  <a:gd name="connsiteY556" fmla="*/ 752157 h 1156852"/>
                  <a:gd name="connsiteX557" fmla="*/ 401991 w 7487769"/>
                  <a:gd name="connsiteY557" fmla="*/ 738187 h 1156852"/>
                  <a:gd name="connsiteX558" fmla="*/ 392527 w 7487769"/>
                  <a:gd name="connsiteY558" fmla="*/ 726920 h 1156852"/>
                  <a:gd name="connsiteX559" fmla="*/ 372698 w 7487769"/>
                  <a:gd name="connsiteY559" fmla="*/ 701683 h 1156852"/>
                  <a:gd name="connsiteX560" fmla="*/ 351968 w 7487769"/>
                  <a:gd name="connsiteY560" fmla="*/ 676896 h 1156852"/>
                  <a:gd name="connsiteX561" fmla="*/ 351968 w 7487769"/>
                  <a:gd name="connsiteY561" fmla="*/ 676446 h 1156852"/>
                  <a:gd name="connsiteX562" fmla="*/ 334842 w 7487769"/>
                  <a:gd name="connsiteY562" fmla="*/ 651659 h 1156852"/>
                  <a:gd name="connsiteX563" fmla="*/ 317266 w 7487769"/>
                  <a:gd name="connsiteY563" fmla="*/ 626422 h 1156852"/>
                  <a:gd name="connsiteX564" fmla="*/ 301494 w 7487769"/>
                  <a:gd name="connsiteY564" fmla="*/ 603889 h 1156852"/>
                  <a:gd name="connsiteX565" fmla="*/ 300142 w 7487769"/>
                  <a:gd name="connsiteY565" fmla="*/ 601185 h 1156852"/>
                  <a:gd name="connsiteX566" fmla="*/ 283466 w 7487769"/>
                  <a:gd name="connsiteY566" fmla="*/ 576398 h 1156852"/>
                  <a:gd name="connsiteX567" fmla="*/ 266792 w 7487769"/>
                  <a:gd name="connsiteY567" fmla="*/ 551161 h 1156852"/>
                  <a:gd name="connsiteX568" fmla="*/ 251469 w 7487769"/>
                  <a:gd name="connsiteY568" fmla="*/ 526825 h 1156852"/>
                  <a:gd name="connsiteX569" fmla="*/ 250569 w 7487769"/>
                  <a:gd name="connsiteY569" fmla="*/ 525924 h 1156852"/>
                  <a:gd name="connsiteX570" fmla="*/ 233443 w 7487769"/>
                  <a:gd name="connsiteY570" fmla="*/ 500687 h 1156852"/>
                  <a:gd name="connsiteX571" fmla="*/ 216318 w 7487769"/>
                  <a:gd name="connsiteY571" fmla="*/ 475900 h 1156852"/>
                  <a:gd name="connsiteX572" fmla="*/ 200995 w 7487769"/>
                  <a:gd name="connsiteY572" fmla="*/ 452015 h 1156852"/>
                  <a:gd name="connsiteX573" fmla="*/ 199643 w 7487769"/>
                  <a:gd name="connsiteY573" fmla="*/ 450663 h 1156852"/>
                  <a:gd name="connsiteX574" fmla="*/ 180265 w 7487769"/>
                  <a:gd name="connsiteY574" fmla="*/ 425426 h 1156852"/>
                  <a:gd name="connsiteX575" fmla="*/ 161337 w 7487769"/>
                  <a:gd name="connsiteY575" fmla="*/ 400189 h 1156852"/>
                  <a:gd name="connsiteX576" fmla="*/ 150971 w 7487769"/>
                  <a:gd name="connsiteY576" fmla="*/ 386218 h 1156852"/>
                  <a:gd name="connsiteX577" fmla="*/ 140607 w 7487769"/>
                  <a:gd name="connsiteY577" fmla="*/ 375402 h 1156852"/>
                  <a:gd name="connsiteX578" fmla="*/ 116271 w 7487769"/>
                  <a:gd name="connsiteY578" fmla="*/ 350165 h 1156852"/>
                  <a:gd name="connsiteX579" fmla="*/ 100497 w 7487769"/>
                  <a:gd name="connsiteY579" fmla="*/ 333491 h 1156852"/>
                  <a:gd name="connsiteX580" fmla="*/ 88330 w 7487769"/>
                  <a:gd name="connsiteY580" fmla="*/ 324928 h 1156852"/>
                  <a:gd name="connsiteX581" fmla="*/ 51826 w 7487769"/>
                  <a:gd name="connsiteY581" fmla="*/ 299691 h 1156852"/>
                  <a:gd name="connsiteX582" fmla="*/ 50474 w 7487769"/>
                  <a:gd name="connsiteY582" fmla="*/ 298790 h 1156852"/>
                  <a:gd name="connsiteX583" fmla="*/ 0 w 7487769"/>
                  <a:gd name="connsiteY583" fmla="*/ 283918 h 1156852"/>
                  <a:gd name="connsiteX584" fmla="*/ 0 w 7487769"/>
                  <a:gd name="connsiteY584" fmla="*/ 299691 h 1156852"/>
                  <a:gd name="connsiteX585" fmla="*/ 0 w 7487769"/>
                  <a:gd name="connsiteY585" fmla="*/ 324928 h 1156852"/>
                  <a:gd name="connsiteX586" fmla="*/ 0 w 7487769"/>
                  <a:gd name="connsiteY586" fmla="*/ 350165 h 1156852"/>
                  <a:gd name="connsiteX587" fmla="*/ 0 w 7487769"/>
                  <a:gd name="connsiteY587" fmla="*/ 375402 h 1156852"/>
                  <a:gd name="connsiteX588" fmla="*/ 0 w 7487769"/>
                  <a:gd name="connsiteY588" fmla="*/ 400189 h 1156852"/>
                  <a:gd name="connsiteX589" fmla="*/ 0 w 7487769"/>
                  <a:gd name="connsiteY589" fmla="*/ 425426 h 1156852"/>
                  <a:gd name="connsiteX590" fmla="*/ 0 w 7487769"/>
                  <a:gd name="connsiteY590" fmla="*/ 450663 h 1156852"/>
                  <a:gd name="connsiteX591" fmla="*/ 0 w 7487769"/>
                  <a:gd name="connsiteY591" fmla="*/ 475900 h 1156852"/>
                  <a:gd name="connsiteX592" fmla="*/ 0 w 7487769"/>
                  <a:gd name="connsiteY592" fmla="*/ 500687 h 1156852"/>
                  <a:gd name="connsiteX593" fmla="*/ 0 w 7487769"/>
                  <a:gd name="connsiteY593" fmla="*/ 525924 h 1156852"/>
                  <a:gd name="connsiteX594" fmla="*/ 0 w 7487769"/>
                  <a:gd name="connsiteY594" fmla="*/ 551161 h 1156852"/>
                  <a:gd name="connsiteX595" fmla="*/ 0 w 7487769"/>
                  <a:gd name="connsiteY595" fmla="*/ 576398 h 1156852"/>
                  <a:gd name="connsiteX596" fmla="*/ 0 w 7487769"/>
                  <a:gd name="connsiteY596" fmla="*/ 601185 h 1156852"/>
                  <a:gd name="connsiteX597" fmla="*/ 0 w 7487769"/>
                  <a:gd name="connsiteY597" fmla="*/ 605691 h 1156852"/>
                  <a:gd name="connsiteX598" fmla="*/ 50474 w 7487769"/>
                  <a:gd name="connsiteY598" fmla="*/ 621465 h 1156852"/>
                  <a:gd name="connsiteX599" fmla="*/ 57685 w 7487769"/>
                  <a:gd name="connsiteY599" fmla="*/ 626422 h 1156852"/>
                  <a:gd name="connsiteX600" fmla="*/ 95089 w 7487769"/>
                  <a:gd name="connsiteY600" fmla="*/ 651659 h 1156852"/>
                  <a:gd name="connsiteX601" fmla="*/ 100497 w 7487769"/>
                  <a:gd name="connsiteY601" fmla="*/ 655264 h 1156852"/>
                  <a:gd name="connsiteX602" fmla="*/ 120326 w 7487769"/>
                  <a:gd name="connsiteY602" fmla="*/ 676896 h 1156852"/>
                  <a:gd name="connsiteX603" fmla="*/ 144211 w 7487769"/>
                  <a:gd name="connsiteY603" fmla="*/ 701683 h 1156852"/>
                  <a:gd name="connsiteX604" fmla="*/ 150971 w 7487769"/>
                  <a:gd name="connsiteY604" fmla="*/ 708893 h 1156852"/>
                  <a:gd name="connsiteX605" fmla="*/ 164492 w 7487769"/>
                  <a:gd name="connsiteY605" fmla="*/ 726920 h 1156852"/>
                  <a:gd name="connsiteX606" fmla="*/ 183419 w 7487769"/>
                  <a:gd name="connsiteY606" fmla="*/ 752157 h 1156852"/>
                  <a:gd name="connsiteX607" fmla="*/ 200995 w 7487769"/>
                  <a:gd name="connsiteY607" fmla="*/ 775141 h 1156852"/>
                  <a:gd name="connsiteX608" fmla="*/ 202347 w 7487769"/>
                  <a:gd name="connsiteY608" fmla="*/ 777394 h 1156852"/>
                  <a:gd name="connsiteX609" fmla="*/ 219473 w 7487769"/>
                  <a:gd name="connsiteY609" fmla="*/ 802181 h 1156852"/>
                  <a:gd name="connsiteX610" fmla="*/ 236598 w 7487769"/>
                  <a:gd name="connsiteY610" fmla="*/ 827418 h 1156852"/>
                  <a:gd name="connsiteX611" fmla="*/ 251469 w 7487769"/>
                  <a:gd name="connsiteY611" fmla="*/ 849500 h 1156852"/>
                  <a:gd name="connsiteX612" fmla="*/ 253273 w 7487769"/>
                  <a:gd name="connsiteY612" fmla="*/ 852655 h 1156852"/>
                  <a:gd name="connsiteX613" fmla="*/ 269947 w 7487769"/>
                  <a:gd name="connsiteY613" fmla="*/ 877892 h 1156852"/>
                  <a:gd name="connsiteX614" fmla="*/ 286621 w 7487769"/>
                  <a:gd name="connsiteY614" fmla="*/ 902679 h 1156852"/>
                  <a:gd name="connsiteX615" fmla="*/ 301494 w 7487769"/>
                  <a:gd name="connsiteY615" fmla="*/ 926564 h 1156852"/>
                  <a:gd name="connsiteX616" fmla="*/ 302846 w 7487769"/>
                  <a:gd name="connsiteY616" fmla="*/ 927916 h 1156852"/>
                  <a:gd name="connsiteX617" fmla="*/ 319970 w 7487769"/>
                  <a:gd name="connsiteY617" fmla="*/ 953153 h 1156852"/>
                  <a:gd name="connsiteX618" fmla="*/ 337546 w 7487769"/>
                  <a:gd name="connsiteY618" fmla="*/ 978390 h 1156852"/>
                  <a:gd name="connsiteX619" fmla="*/ 351968 w 7487769"/>
                  <a:gd name="connsiteY619" fmla="*/ 999121 h 1156852"/>
                  <a:gd name="connsiteX620" fmla="*/ 355573 w 7487769"/>
                  <a:gd name="connsiteY620" fmla="*/ 1003176 h 1156852"/>
                  <a:gd name="connsiteX621" fmla="*/ 376303 w 7487769"/>
                  <a:gd name="connsiteY621" fmla="*/ 1028414 h 1156852"/>
                  <a:gd name="connsiteX622" fmla="*/ 396132 w 7487769"/>
                  <a:gd name="connsiteY622" fmla="*/ 1053651 h 1156852"/>
                  <a:gd name="connsiteX623" fmla="*/ 401991 w 7487769"/>
                  <a:gd name="connsiteY623" fmla="*/ 1060861 h 1156852"/>
                  <a:gd name="connsiteX624" fmla="*/ 420919 w 7487769"/>
                  <a:gd name="connsiteY624" fmla="*/ 1078888 h 1156852"/>
                  <a:gd name="connsiteX625" fmla="*/ 446607 w 7487769"/>
                  <a:gd name="connsiteY625" fmla="*/ 1103675 h 1156852"/>
                  <a:gd name="connsiteX626" fmla="*/ 452465 w 7487769"/>
                  <a:gd name="connsiteY626" fmla="*/ 1109533 h 1156852"/>
                  <a:gd name="connsiteX627" fmla="*/ 483111 w 7487769"/>
                  <a:gd name="connsiteY627" fmla="*/ 1128912 h 1156852"/>
                  <a:gd name="connsiteX628" fmla="*/ 502489 w 7487769"/>
                  <a:gd name="connsiteY628" fmla="*/ 1141530 h 1156852"/>
                  <a:gd name="connsiteX629" fmla="*/ 546653 w 7487769"/>
                  <a:gd name="connsiteY629" fmla="*/ 1154149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</a:cxnLst>
                <a:rect l="l" t="t" r="r" b="b"/>
                <a:pathLst>
                  <a:path w="7487769" h="1156852">
                    <a:moveTo>
                      <a:pt x="552963" y="1155951"/>
                    </a:moveTo>
                    <a:lnTo>
                      <a:pt x="602986" y="1156853"/>
                    </a:lnTo>
                    <a:lnTo>
                      <a:pt x="613352" y="1154149"/>
                    </a:lnTo>
                    <a:lnTo>
                      <a:pt x="653462" y="1142432"/>
                    </a:lnTo>
                    <a:lnTo>
                      <a:pt x="682303" y="1128912"/>
                    </a:lnTo>
                    <a:lnTo>
                      <a:pt x="703485" y="1118997"/>
                    </a:lnTo>
                    <a:lnTo>
                      <a:pt x="728722" y="1103675"/>
                    </a:lnTo>
                    <a:lnTo>
                      <a:pt x="753959" y="1089704"/>
                    </a:lnTo>
                    <a:lnTo>
                      <a:pt x="771535" y="1078888"/>
                    </a:lnTo>
                    <a:lnTo>
                      <a:pt x="803983" y="1058158"/>
                    </a:lnTo>
                    <a:lnTo>
                      <a:pt x="811644" y="1053651"/>
                    </a:lnTo>
                    <a:lnTo>
                      <a:pt x="852654" y="1028414"/>
                    </a:lnTo>
                    <a:lnTo>
                      <a:pt x="854457" y="1027512"/>
                    </a:lnTo>
                    <a:lnTo>
                      <a:pt x="901327" y="1003176"/>
                    </a:lnTo>
                    <a:lnTo>
                      <a:pt x="904480" y="1001825"/>
                    </a:lnTo>
                    <a:lnTo>
                      <a:pt x="954956" y="980193"/>
                    </a:lnTo>
                    <a:lnTo>
                      <a:pt x="960813" y="978390"/>
                    </a:lnTo>
                    <a:lnTo>
                      <a:pt x="1004979" y="963969"/>
                    </a:lnTo>
                    <a:lnTo>
                      <a:pt x="1043736" y="953153"/>
                    </a:lnTo>
                    <a:lnTo>
                      <a:pt x="1055453" y="949998"/>
                    </a:lnTo>
                    <a:lnTo>
                      <a:pt x="1105477" y="938281"/>
                    </a:lnTo>
                    <a:lnTo>
                      <a:pt x="1141529" y="927916"/>
                    </a:lnTo>
                    <a:lnTo>
                      <a:pt x="1155951" y="923860"/>
                    </a:lnTo>
                    <a:lnTo>
                      <a:pt x="1205974" y="908087"/>
                    </a:lnTo>
                    <a:lnTo>
                      <a:pt x="1219044" y="902679"/>
                    </a:lnTo>
                    <a:lnTo>
                      <a:pt x="1256448" y="887807"/>
                    </a:lnTo>
                    <a:lnTo>
                      <a:pt x="1278531" y="877892"/>
                    </a:lnTo>
                    <a:lnTo>
                      <a:pt x="1306472" y="864823"/>
                    </a:lnTo>
                    <a:lnTo>
                      <a:pt x="1332161" y="852655"/>
                    </a:lnTo>
                    <a:lnTo>
                      <a:pt x="1356946" y="840487"/>
                    </a:lnTo>
                    <a:lnTo>
                      <a:pt x="1382183" y="827418"/>
                    </a:lnTo>
                    <a:lnTo>
                      <a:pt x="1406971" y="815250"/>
                    </a:lnTo>
                    <a:lnTo>
                      <a:pt x="1434912" y="802181"/>
                    </a:lnTo>
                    <a:lnTo>
                      <a:pt x="1457445" y="791815"/>
                    </a:lnTo>
                    <a:lnTo>
                      <a:pt x="1492145" y="777394"/>
                    </a:lnTo>
                    <a:lnTo>
                      <a:pt x="1507468" y="770634"/>
                    </a:lnTo>
                    <a:lnTo>
                      <a:pt x="1554337" y="752157"/>
                    </a:lnTo>
                    <a:lnTo>
                      <a:pt x="1557942" y="750805"/>
                    </a:lnTo>
                    <a:lnTo>
                      <a:pt x="1607966" y="730525"/>
                    </a:lnTo>
                    <a:lnTo>
                      <a:pt x="1616078" y="726920"/>
                    </a:lnTo>
                    <a:lnTo>
                      <a:pt x="1658440" y="708443"/>
                    </a:lnTo>
                    <a:lnTo>
                      <a:pt x="1670608" y="701683"/>
                    </a:lnTo>
                    <a:lnTo>
                      <a:pt x="1708465" y="681403"/>
                    </a:lnTo>
                    <a:lnTo>
                      <a:pt x="1715674" y="676896"/>
                    </a:lnTo>
                    <a:lnTo>
                      <a:pt x="1753981" y="651659"/>
                    </a:lnTo>
                    <a:lnTo>
                      <a:pt x="1758939" y="648505"/>
                    </a:lnTo>
                    <a:lnTo>
                      <a:pt x="1786428" y="626422"/>
                    </a:lnTo>
                    <a:lnTo>
                      <a:pt x="1808962" y="608395"/>
                    </a:lnTo>
                    <a:lnTo>
                      <a:pt x="1817524" y="601185"/>
                    </a:lnTo>
                    <a:lnTo>
                      <a:pt x="1845465" y="576398"/>
                    </a:lnTo>
                    <a:lnTo>
                      <a:pt x="1859436" y="563780"/>
                    </a:lnTo>
                    <a:lnTo>
                      <a:pt x="1872054" y="551161"/>
                    </a:lnTo>
                    <a:lnTo>
                      <a:pt x="1898193" y="525924"/>
                    </a:lnTo>
                    <a:lnTo>
                      <a:pt x="1909460" y="514657"/>
                    </a:lnTo>
                    <a:lnTo>
                      <a:pt x="1923882" y="500687"/>
                    </a:lnTo>
                    <a:lnTo>
                      <a:pt x="1949119" y="475900"/>
                    </a:lnTo>
                    <a:lnTo>
                      <a:pt x="1959934" y="465084"/>
                    </a:lnTo>
                    <a:lnTo>
                      <a:pt x="1976157" y="450663"/>
                    </a:lnTo>
                    <a:lnTo>
                      <a:pt x="2003197" y="425426"/>
                    </a:lnTo>
                    <a:lnTo>
                      <a:pt x="2009957" y="419117"/>
                    </a:lnTo>
                    <a:lnTo>
                      <a:pt x="2034293" y="400189"/>
                    </a:lnTo>
                    <a:lnTo>
                      <a:pt x="2060433" y="379909"/>
                    </a:lnTo>
                    <a:lnTo>
                      <a:pt x="2068093" y="375402"/>
                    </a:lnTo>
                    <a:lnTo>
                      <a:pt x="2110456" y="350616"/>
                    </a:lnTo>
                    <a:lnTo>
                      <a:pt x="2111356" y="350165"/>
                    </a:lnTo>
                    <a:lnTo>
                      <a:pt x="2160930" y="331688"/>
                    </a:lnTo>
                    <a:lnTo>
                      <a:pt x="2197433" y="324928"/>
                    </a:lnTo>
                    <a:lnTo>
                      <a:pt x="2210954" y="322224"/>
                    </a:lnTo>
                    <a:lnTo>
                      <a:pt x="2261428" y="323126"/>
                    </a:lnTo>
                    <a:lnTo>
                      <a:pt x="2273595" y="324928"/>
                    </a:lnTo>
                    <a:lnTo>
                      <a:pt x="2311451" y="331238"/>
                    </a:lnTo>
                    <a:lnTo>
                      <a:pt x="2361926" y="343405"/>
                    </a:lnTo>
                    <a:lnTo>
                      <a:pt x="2382657" y="350165"/>
                    </a:lnTo>
                    <a:lnTo>
                      <a:pt x="2411949" y="359629"/>
                    </a:lnTo>
                    <a:lnTo>
                      <a:pt x="2457917" y="375402"/>
                    </a:lnTo>
                    <a:lnTo>
                      <a:pt x="2462423" y="376755"/>
                    </a:lnTo>
                    <a:lnTo>
                      <a:pt x="2512448" y="395682"/>
                    </a:lnTo>
                    <a:lnTo>
                      <a:pt x="2524164" y="400189"/>
                    </a:lnTo>
                    <a:lnTo>
                      <a:pt x="2562922" y="415962"/>
                    </a:lnTo>
                    <a:lnTo>
                      <a:pt x="2583652" y="425426"/>
                    </a:lnTo>
                    <a:lnTo>
                      <a:pt x="2612945" y="438045"/>
                    </a:lnTo>
                    <a:lnTo>
                      <a:pt x="2641337" y="450663"/>
                    </a:lnTo>
                    <a:lnTo>
                      <a:pt x="2663419" y="461479"/>
                    </a:lnTo>
                    <a:lnTo>
                      <a:pt x="2690009" y="475900"/>
                    </a:lnTo>
                    <a:lnTo>
                      <a:pt x="2713443" y="487618"/>
                    </a:lnTo>
                    <a:lnTo>
                      <a:pt x="2737779" y="500687"/>
                    </a:lnTo>
                    <a:lnTo>
                      <a:pt x="2763917" y="514657"/>
                    </a:lnTo>
                    <a:lnTo>
                      <a:pt x="2784647" y="525924"/>
                    </a:lnTo>
                    <a:lnTo>
                      <a:pt x="2813942" y="542148"/>
                    </a:lnTo>
                    <a:lnTo>
                      <a:pt x="2833320" y="551161"/>
                    </a:lnTo>
                    <a:lnTo>
                      <a:pt x="2864416" y="565582"/>
                    </a:lnTo>
                    <a:lnTo>
                      <a:pt x="2890554" y="576398"/>
                    </a:lnTo>
                    <a:lnTo>
                      <a:pt x="2914439" y="585862"/>
                    </a:lnTo>
                    <a:lnTo>
                      <a:pt x="2964913" y="599382"/>
                    </a:lnTo>
                    <a:lnTo>
                      <a:pt x="2977982" y="601185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109125" y="601185"/>
                    </a:lnTo>
                    <a:lnTo>
                      <a:pt x="3115885" y="600283"/>
                    </a:lnTo>
                    <a:lnTo>
                      <a:pt x="3165909" y="588566"/>
                    </a:lnTo>
                    <a:lnTo>
                      <a:pt x="3205567" y="576398"/>
                    </a:lnTo>
                    <a:lnTo>
                      <a:pt x="3216384" y="572793"/>
                    </a:lnTo>
                    <a:lnTo>
                      <a:pt x="3266407" y="555217"/>
                    </a:lnTo>
                    <a:lnTo>
                      <a:pt x="3277673" y="551161"/>
                    </a:lnTo>
                    <a:lnTo>
                      <a:pt x="3316881" y="537191"/>
                    </a:lnTo>
                    <a:lnTo>
                      <a:pt x="3353835" y="525924"/>
                    </a:lnTo>
                    <a:lnTo>
                      <a:pt x="3366905" y="521868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596292" y="525924"/>
                    </a:lnTo>
                    <a:lnTo>
                      <a:pt x="3618374" y="533585"/>
                    </a:lnTo>
                    <a:lnTo>
                      <a:pt x="3657583" y="551161"/>
                    </a:lnTo>
                    <a:lnTo>
                      <a:pt x="3668399" y="555668"/>
                    </a:lnTo>
                    <a:lnTo>
                      <a:pt x="3708057" y="576398"/>
                    </a:lnTo>
                    <a:lnTo>
                      <a:pt x="3718873" y="581806"/>
                    </a:lnTo>
                    <a:lnTo>
                      <a:pt x="3756728" y="601185"/>
                    </a:lnTo>
                    <a:lnTo>
                      <a:pt x="3768896" y="607494"/>
                    </a:lnTo>
                    <a:lnTo>
                      <a:pt x="3807202" y="626422"/>
                    </a:lnTo>
                    <a:lnTo>
                      <a:pt x="3819371" y="632281"/>
                    </a:lnTo>
                    <a:lnTo>
                      <a:pt x="3869394" y="651208"/>
                    </a:lnTo>
                    <a:lnTo>
                      <a:pt x="3870746" y="651659"/>
                    </a:lnTo>
                    <a:lnTo>
                      <a:pt x="3919868" y="666531"/>
                    </a:lnTo>
                    <a:lnTo>
                      <a:pt x="3969893" y="675995"/>
                    </a:lnTo>
                    <a:lnTo>
                      <a:pt x="3974399" y="676896"/>
                    </a:lnTo>
                    <a:lnTo>
                      <a:pt x="4020367" y="682755"/>
                    </a:lnTo>
                    <a:lnTo>
                      <a:pt x="4070390" y="687262"/>
                    </a:lnTo>
                    <a:lnTo>
                      <a:pt x="4120865" y="692670"/>
                    </a:lnTo>
                    <a:lnTo>
                      <a:pt x="4170888" y="698979"/>
                    </a:lnTo>
                    <a:lnTo>
                      <a:pt x="4185759" y="701683"/>
                    </a:lnTo>
                    <a:lnTo>
                      <a:pt x="4221362" y="708443"/>
                    </a:lnTo>
                    <a:lnTo>
                      <a:pt x="4271387" y="720160"/>
                    </a:lnTo>
                    <a:lnTo>
                      <a:pt x="4298876" y="726920"/>
                    </a:lnTo>
                    <a:lnTo>
                      <a:pt x="4321861" y="732779"/>
                    </a:lnTo>
                    <a:lnTo>
                      <a:pt x="4371884" y="745397"/>
                    </a:lnTo>
                    <a:lnTo>
                      <a:pt x="4399824" y="752157"/>
                    </a:lnTo>
                    <a:lnTo>
                      <a:pt x="4422358" y="758016"/>
                    </a:lnTo>
                    <a:lnTo>
                      <a:pt x="4472382" y="767930"/>
                    </a:lnTo>
                    <a:lnTo>
                      <a:pt x="4518800" y="777394"/>
                    </a:lnTo>
                    <a:lnTo>
                      <a:pt x="4522856" y="777845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1730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49587" y="777394"/>
                    </a:lnTo>
                    <a:lnTo>
                      <a:pt x="4874374" y="767029"/>
                    </a:lnTo>
                    <a:lnTo>
                      <a:pt x="4897357" y="752157"/>
                    </a:lnTo>
                    <a:lnTo>
                      <a:pt x="4924848" y="734581"/>
                    </a:lnTo>
                    <a:lnTo>
                      <a:pt x="4933411" y="726920"/>
                    </a:lnTo>
                    <a:lnTo>
                      <a:pt x="4962704" y="701683"/>
                    </a:lnTo>
                    <a:lnTo>
                      <a:pt x="4974871" y="691317"/>
                    </a:lnTo>
                    <a:lnTo>
                      <a:pt x="4988842" y="676896"/>
                    </a:lnTo>
                    <a:lnTo>
                      <a:pt x="5013178" y="651659"/>
                    </a:lnTo>
                    <a:lnTo>
                      <a:pt x="5025345" y="639041"/>
                    </a:lnTo>
                    <a:lnTo>
                      <a:pt x="5035711" y="626422"/>
                    </a:lnTo>
                    <a:lnTo>
                      <a:pt x="5058244" y="601185"/>
                    </a:lnTo>
                    <a:lnTo>
                      <a:pt x="5075370" y="581356"/>
                    </a:lnTo>
                    <a:lnTo>
                      <a:pt x="5079877" y="576398"/>
                    </a:lnTo>
                    <a:lnTo>
                      <a:pt x="5101959" y="551161"/>
                    </a:lnTo>
                    <a:lnTo>
                      <a:pt x="5124041" y="525924"/>
                    </a:lnTo>
                    <a:lnTo>
                      <a:pt x="5125844" y="524121"/>
                    </a:lnTo>
                    <a:lnTo>
                      <a:pt x="5147476" y="500687"/>
                    </a:lnTo>
                    <a:lnTo>
                      <a:pt x="5170910" y="475900"/>
                    </a:lnTo>
                    <a:lnTo>
                      <a:pt x="5175867" y="470492"/>
                    </a:lnTo>
                    <a:lnTo>
                      <a:pt x="5197950" y="450663"/>
                    </a:lnTo>
                    <a:lnTo>
                      <a:pt x="5226342" y="425877"/>
                    </a:lnTo>
                    <a:lnTo>
                      <a:pt x="5226792" y="425426"/>
                    </a:lnTo>
                    <a:lnTo>
                      <a:pt x="5264198" y="400189"/>
                    </a:lnTo>
                    <a:lnTo>
                      <a:pt x="5276365" y="392528"/>
                    </a:lnTo>
                    <a:lnTo>
                      <a:pt x="5322332" y="375402"/>
                    </a:lnTo>
                    <a:lnTo>
                      <a:pt x="5326839" y="373600"/>
                    </a:lnTo>
                    <a:lnTo>
                      <a:pt x="5376863" y="368643"/>
                    </a:lnTo>
                    <a:lnTo>
                      <a:pt x="5414268" y="375402"/>
                    </a:lnTo>
                    <a:lnTo>
                      <a:pt x="5427337" y="377656"/>
                    </a:lnTo>
                    <a:lnTo>
                      <a:pt x="5477360" y="397034"/>
                    </a:lnTo>
                    <a:lnTo>
                      <a:pt x="5483219" y="400189"/>
                    </a:lnTo>
                    <a:lnTo>
                      <a:pt x="5525131" y="425426"/>
                    </a:lnTo>
                    <a:lnTo>
                      <a:pt x="5527836" y="426778"/>
                    </a:lnTo>
                    <a:lnTo>
                      <a:pt x="5558030" y="450663"/>
                    </a:lnTo>
                    <a:lnTo>
                      <a:pt x="5577859" y="465084"/>
                    </a:lnTo>
                    <a:lnTo>
                      <a:pt x="5590477" y="475900"/>
                    </a:lnTo>
                    <a:lnTo>
                      <a:pt x="5620221" y="500687"/>
                    </a:lnTo>
                    <a:lnTo>
                      <a:pt x="5628333" y="507898"/>
                    </a:lnTo>
                    <a:lnTo>
                      <a:pt x="5648162" y="525924"/>
                    </a:lnTo>
                    <a:lnTo>
                      <a:pt x="5676103" y="551161"/>
                    </a:lnTo>
                    <a:lnTo>
                      <a:pt x="5678357" y="553415"/>
                    </a:lnTo>
                    <a:lnTo>
                      <a:pt x="5703594" y="576398"/>
                    </a:lnTo>
                    <a:lnTo>
                      <a:pt x="5728831" y="598932"/>
                    </a:lnTo>
                    <a:lnTo>
                      <a:pt x="5731535" y="601185"/>
                    </a:lnTo>
                    <a:lnTo>
                      <a:pt x="5760828" y="626422"/>
                    </a:lnTo>
                    <a:lnTo>
                      <a:pt x="5778854" y="642195"/>
                    </a:lnTo>
                    <a:lnTo>
                      <a:pt x="5791473" y="651659"/>
                    </a:lnTo>
                    <a:lnTo>
                      <a:pt x="5822569" y="676896"/>
                    </a:lnTo>
                    <a:lnTo>
                      <a:pt x="5829328" y="681854"/>
                    </a:lnTo>
                    <a:lnTo>
                      <a:pt x="5860875" y="701683"/>
                    </a:lnTo>
                    <a:lnTo>
                      <a:pt x="5879353" y="713851"/>
                    </a:lnTo>
                    <a:lnTo>
                      <a:pt x="5907294" y="726920"/>
                    </a:lnTo>
                    <a:lnTo>
                      <a:pt x="5929827" y="738187"/>
                    </a:lnTo>
                    <a:lnTo>
                      <a:pt x="5973992" y="752157"/>
                    </a:lnTo>
                    <a:lnTo>
                      <a:pt x="5979851" y="753960"/>
                    </a:lnTo>
                    <a:lnTo>
                      <a:pt x="6030325" y="760720"/>
                    </a:lnTo>
                    <a:lnTo>
                      <a:pt x="6080348" y="760269"/>
                    </a:lnTo>
                    <a:lnTo>
                      <a:pt x="6130822" y="753960"/>
                    </a:lnTo>
                    <a:lnTo>
                      <a:pt x="6138484" y="752157"/>
                    </a:lnTo>
                    <a:lnTo>
                      <a:pt x="6180847" y="741792"/>
                    </a:lnTo>
                    <a:lnTo>
                      <a:pt x="6225462" y="726920"/>
                    </a:lnTo>
                    <a:lnTo>
                      <a:pt x="6231321" y="725117"/>
                    </a:lnTo>
                    <a:lnTo>
                      <a:pt x="6281344" y="706640"/>
                    </a:lnTo>
                    <a:lnTo>
                      <a:pt x="6293061" y="701683"/>
                    </a:lnTo>
                    <a:lnTo>
                      <a:pt x="6331819" y="685910"/>
                    </a:lnTo>
                    <a:lnTo>
                      <a:pt x="6352098" y="676896"/>
                    </a:lnTo>
                    <a:lnTo>
                      <a:pt x="6381842" y="663376"/>
                    </a:lnTo>
                    <a:lnTo>
                      <a:pt x="6406629" y="651659"/>
                    </a:lnTo>
                    <a:lnTo>
                      <a:pt x="6432316" y="639491"/>
                    </a:lnTo>
                    <a:lnTo>
                      <a:pt x="6458455" y="626422"/>
                    </a:lnTo>
                    <a:lnTo>
                      <a:pt x="6482340" y="614254"/>
                    </a:lnTo>
                    <a:lnTo>
                      <a:pt x="6508929" y="601185"/>
                    </a:lnTo>
                    <a:lnTo>
                      <a:pt x="6532814" y="589918"/>
                    </a:lnTo>
                    <a:lnTo>
                      <a:pt x="6563910" y="576398"/>
                    </a:lnTo>
                    <a:lnTo>
                      <a:pt x="6582837" y="567836"/>
                    </a:lnTo>
                    <a:lnTo>
                      <a:pt x="6631510" y="551161"/>
                    </a:lnTo>
                    <a:lnTo>
                      <a:pt x="6633313" y="550711"/>
                    </a:lnTo>
                    <a:lnTo>
                      <a:pt x="6683336" y="543500"/>
                    </a:lnTo>
                    <a:lnTo>
                      <a:pt x="6733810" y="548908"/>
                    </a:lnTo>
                    <a:lnTo>
                      <a:pt x="6739218" y="551161"/>
                    </a:lnTo>
                    <a:lnTo>
                      <a:pt x="6783834" y="569638"/>
                    </a:lnTo>
                    <a:lnTo>
                      <a:pt x="6792847" y="576398"/>
                    </a:lnTo>
                    <a:lnTo>
                      <a:pt x="6825294" y="601185"/>
                    </a:lnTo>
                    <a:lnTo>
                      <a:pt x="6834308" y="607945"/>
                    </a:lnTo>
                    <a:lnTo>
                      <a:pt x="6851434" y="626422"/>
                    </a:lnTo>
                    <a:lnTo>
                      <a:pt x="6873967" y="651659"/>
                    </a:lnTo>
                    <a:lnTo>
                      <a:pt x="6884331" y="663376"/>
                    </a:lnTo>
                    <a:lnTo>
                      <a:pt x="6894246" y="676896"/>
                    </a:lnTo>
                    <a:lnTo>
                      <a:pt x="6911822" y="701683"/>
                    </a:lnTo>
                    <a:lnTo>
                      <a:pt x="6929849" y="726920"/>
                    </a:lnTo>
                    <a:lnTo>
                      <a:pt x="6934805" y="733680"/>
                    </a:lnTo>
                    <a:lnTo>
                      <a:pt x="6946974" y="752157"/>
                    </a:lnTo>
                    <a:lnTo>
                      <a:pt x="6962296" y="777394"/>
                    </a:lnTo>
                    <a:lnTo>
                      <a:pt x="6978520" y="802181"/>
                    </a:lnTo>
                    <a:lnTo>
                      <a:pt x="6984830" y="812997"/>
                    </a:lnTo>
                    <a:lnTo>
                      <a:pt x="6993843" y="827418"/>
                    </a:lnTo>
                    <a:lnTo>
                      <a:pt x="7009616" y="852655"/>
                    </a:lnTo>
                    <a:lnTo>
                      <a:pt x="7024938" y="877892"/>
                    </a:lnTo>
                    <a:lnTo>
                      <a:pt x="7035304" y="894567"/>
                    </a:lnTo>
                    <a:lnTo>
                      <a:pt x="7040711" y="902679"/>
                    </a:lnTo>
                    <a:lnTo>
                      <a:pt x="7056936" y="927916"/>
                    </a:lnTo>
                    <a:lnTo>
                      <a:pt x="7073610" y="953153"/>
                    </a:lnTo>
                    <a:lnTo>
                      <a:pt x="7085328" y="971630"/>
                    </a:lnTo>
                    <a:lnTo>
                      <a:pt x="7090736" y="978390"/>
                    </a:lnTo>
                    <a:lnTo>
                      <a:pt x="7109663" y="1003176"/>
                    </a:lnTo>
                    <a:lnTo>
                      <a:pt x="7129042" y="1028414"/>
                    </a:lnTo>
                    <a:lnTo>
                      <a:pt x="7135802" y="1037427"/>
                    </a:lnTo>
                    <a:lnTo>
                      <a:pt x="7152025" y="1053651"/>
                    </a:lnTo>
                    <a:lnTo>
                      <a:pt x="7177262" y="1078888"/>
                    </a:lnTo>
                    <a:lnTo>
                      <a:pt x="7186276" y="1087451"/>
                    </a:lnTo>
                    <a:lnTo>
                      <a:pt x="7213766" y="1103675"/>
                    </a:lnTo>
                    <a:lnTo>
                      <a:pt x="7236299" y="1118096"/>
                    </a:lnTo>
                    <a:lnTo>
                      <a:pt x="7286775" y="1128912"/>
                    </a:lnTo>
                    <a:lnTo>
                      <a:pt x="7336797" y="1122602"/>
                    </a:lnTo>
                    <a:lnTo>
                      <a:pt x="7382315" y="1103675"/>
                    </a:lnTo>
                    <a:lnTo>
                      <a:pt x="7387272" y="1101872"/>
                    </a:lnTo>
                    <a:lnTo>
                      <a:pt x="7426930" y="1078888"/>
                    </a:lnTo>
                    <a:lnTo>
                      <a:pt x="7437296" y="1072579"/>
                    </a:lnTo>
                    <a:lnTo>
                      <a:pt x="7463434" y="1053651"/>
                    </a:lnTo>
                    <a:lnTo>
                      <a:pt x="7487770" y="1036976"/>
                    </a:lnTo>
                    <a:lnTo>
                      <a:pt x="7487770" y="1028414"/>
                    </a:lnTo>
                    <a:lnTo>
                      <a:pt x="7487770" y="1003176"/>
                    </a:lnTo>
                    <a:lnTo>
                      <a:pt x="7487770" y="978390"/>
                    </a:lnTo>
                    <a:lnTo>
                      <a:pt x="7487770" y="953153"/>
                    </a:lnTo>
                    <a:lnTo>
                      <a:pt x="7487770" y="927916"/>
                    </a:lnTo>
                    <a:lnTo>
                      <a:pt x="7487770" y="902679"/>
                    </a:lnTo>
                    <a:lnTo>
                      <a:pt x="7487770" y="877892"/>
                    </a:lnTo>
                    <a:lnTo>
                      <a:pt x="7487770" y="852655"/>
                    </a:lnTo>
                    <a:lnTo>
                      <a:pt x="7487770" y="827418"/>
                    </a:lnTo>
                    <a:lnTo>
                      <a:pt x="7487770" y="802181"/>
                    </a:lnTo>
                    <a:lnTo>
                      <a:pt x="7487770" y="777394"/>
                    </a:lnTo>
                    <a:lnTo>
                      <a:pt x="7487770" y="752157"/>
                    </a:lnTo>
                    <a:lnTo>
                      <a:pt x="7487770" y="726920"/>
                    </a:lnTo>
                    <a:lnTo>
                      <a:pt x="7487770" y="714752"/>
                    </a:lnTo>
                    <a:lnTo>
                      <a:pt x="7469744" y="726920"/>
                    </a:lnTo>
                    <a:lnTo>
                      <a:pt x="7437296" y="749453"/>
                    </a:lnTo>
                    <a:lnTo>
                      <a:pt x="7432789" y="752157"/>
                    </a:lnTo>
                    <a:lnTo>
                      <a:pt x="7391778" y="777394"/>
                    </a:lnTo>
                    <a:lnTo>
                      <a:pt x="7387272" y="780098"/>
                    </a:lnTo>
                    <a:lnTo>
                      <a:pt x="7336797" y="799477"/>
                    </a:lnTo>
                    <a:lnTo>
                      <a:pt x="7315616" y="802181"/>
                    </a:lnTo>
                    <a:lnTo>
                      <a:pt x="7286775" y="806237"/>
                    </a:lnTo>
                    <a:lnTo>
                      <a:pt x="7270099" y="802181"/>
                    </a:lnTo>
                    <a:lnTo>
                      <a:pt x="7236299" y="794970"/>
                    </a:lnTo>
                    <a:lnTo>
                      <a:pt x="7206557" y="777394"/>
                    </a:lnTo>
                    <a:lnTo>
                      <a:pt x="7186276" y="764325"/>
                    </a:lnTo>
                    <a:lnTo>
                      <a:pt x="7173658" y="752157"/>
                    </a:lnTo>
                    <a:lnTo>
                      <a:pt x="7148421" y="726920"/>
                    </a:lnTo>
                    <a:lnTo>
                      <a:pt x="7135802" y="714301"/>
                    </a:lnTo>
                    <a:lnTo>
                      <a:pt x="7126337" y="701683"/>
                    </a:lnTo>
                    <a:lnTo>
                      <a:pt x="7106959" y="676896"/>
                    </a:lnTo>
                    <a:lnTo>
                      <a:pt x="7087130" y="651659"/>
                    </a:lnTo>
                    <a:lnTo>
                      <a:pt x="7085328" y="649406"/>
                    </a:lnTo>
                    <a:lnTo>
                      <a:pt x="7070906" y="626422"/>
                    </a:lnTo>
                    <a:lnTo>
                      <a:pt x="7054682" y="601185"/>
                    </a:lnTo>
                    <a:lnTo>
                      <a:pt x="7038459" y="576398"/>
                    </a:lnTo>
                    <a:lnTo>
                      <a:pt x="7035304" y="571441"/>
                    </a:lnTo>
                    <a:lnTo>
                      <a:pt x="7022234" y="551161"/>
                    </a:lnTo>
                    <a:lnTo>
                      <a:pt x="7007363" y="525924"/>
                    </a:lnTo>
                    <a:lnTo>
                      <a:pt x="6992040" y="500687"/>
                    </a:lnTo>
                    <a:lnTo>
                      <a:pt x="6984830" y="489420"/>
                    </a:lnTo>
                    <a:lnTo>
                      <a:pt x="6976267" y="475900"/>
                    </a:lnTo>
                    <a:lnTo>
                      <a:pt x="6960044" y="450663"/>
                    </a:lnTo>
                    <a:lnTo>
                      <a:pt x="6943819" y="425426"/>
                    </a:lnTo>
                    <a:lnTo>
                      <a:pt x="6934805" y="411005"/>
                    </a:lnTo>
                    <a:lnTo>
                      <a:pt x="6927145" y="400189"/>
                    </a:lnTo>
                    <a:lnTo>
                      <a:pt x="6909119" y="375402"/>
                    </a:lnTo>
                    <a:lnTo>
                      <a:pt x="6891092" y="350165"/>
                    </a:lnTo>
                    <a:lnTo>
                      <a:pt x="6884331" y="341152"/>
                    </a:lnTo>
                    <a:lnTo>
                      <a:pt x="6869460" y="324928"/>
                    </a:lnTo>
                    <a:lnTo>
                      <a:pt x="6846927" y="299691"/>
                    </a:lnTo>
                    <a:lnTo>
                      <a:pt x="6834308" y="285721"/>
                    </a:lnTo>
                    <a:lnTo>
                      <a:pt x="6819887" y="274905"/>
                    </a:lnTo>
                    <a:lnTo>
                      <a:pt x="6787890" y="249667"/>
                    </a:lnTo>
                    <a:lnTo>
                      <a:pt x="6783834" y="246513"/>
                    </a:lnTo>
                    <a:lnTo>
                      <a:pt x="6733810" y="226684"/>
                    </a:lnTo>
                    <a:lnTo>
                      <a:pt x="6714883" y="224430"/>
                    </a:lnTo>
                    <a:lnTo>
                      <a:pt x="6683336" y="220825"/>
                    </a:lnTo>
                    <a:lnTo>
                      <a:pt x="6661254" y="224430"/>
                    </a:lnTo>
                    <a:lnTo>
                      <a:pt x="6633313" y="228937"/>
                    </a:lnTo>
                    <a:lnTo>
                      <a:pt x="6582837" y="245161"/>
                    </a:lnTo>
                    <a:lnTo>
                      <a:pt x="6573374" y="249667"/>
                    </a:lnTo>
                    <a:lnTo>
                      <a:pt x="6532814" y="267694"/>
                    </a:lnTo>
                    <a:lnTo>
                      <a:pt x="6517942" y="274905"/>
                    </a:lnTo>
                    <a:lnTo>
                      <a:pt x="6482340" y="292030"/>
                    </a:lnTo>
                    <a:lnTo>
                      <a:pt x="6466567" y="299691"/>
                    </a:lnTo>
                    <a:lnTo>
                      <a:pt x="6432316" y="317267"/>
                    </a:lnTo>
                    <a:lnTo>
                      <a:pt x="6416543" y="324928"/>
                    </a:lnTo>
                    <a:lnTo>
                      <a:pt x="6381842" y="341152"/>
                    </a:lnTo>
                    <a:lnTo>
                      <a:pt x="6361563" y="350165"/>
                    </a:lnTo>
                    <a:lnTo>
                      <a:pt x="6331819" y="364136"/>
                    </a:lnTo>
                    <a:lnTo>
                      <a:pt x="6304779" y="375402"/>
                    </a:lnTo>
                    <a:lnTo>
                      <a:pt x="6281344" y="384416"/>
                    </a:lnTo>
                    <a:lnTo>
                      <a:pt x="6240334" y="400189"/>
                    </a:lnTo>
                    <a:lnTo>
                      <a:pt x="6231321" y="403794"/>
                    </a:lnTo>
                    <a:lnTo>
                      <a:pt x="6180847" y="419568"/>
                    </a:lnTo>
                    <a:lnTo>
                      <a:pt x="6156059" y="425426"/>
                    </a:lnTo>
                    <a:lnTo>
                      <a:pt x="6130822" y="431285"/>
                    </a:lnTo>
                    <a:lnTo>
                      <a:pt x="6080348" y="438495"/>
                    </a:lnTo>
                    <a:lnTo>
                      <a:pt x="6030325" y="438946"/>
                    </a:lnTo>
                    <a:lnTo>
                      <a:pt x="5979851" y="431285"/>
                    </a:lnTo>
                    <a:lnTo>
                      <a:pt x="5960923" y="425426"/>
                    </a:lnTo>
                    <a:lnTo>
                      <a:pt x="5929827" y="415962"/>
                    </a:lnTo>
                    <a:lnTo>
                      <a:pt x="5898280" y="400189"/>
                    </a:lnTo>
                    <a:lnTo>
                      <a:pt x="5879353" y="391176"/>
                    </a:lnTo>
                    <a:lnTo>
                      <a:pt x="5855016" y="375402"/>
                    </a:lnTo>
                    <a:lnTo>
                      <a:pt x="5829328" y="358728"/>
                    </a:lnTo>
                    <a:lnTo>
                      <a:pt x="5817612" y="350165"/>
                    </a:lnTo>
                    <a:lnTo>
                      <a:pt x="5785164" y="324928"/>
                    </a:lnTo>
                    <a:lnTo>
                      <a:pt x="5778854" y="320422"/>
                    </a:lnTo>
                    <a:lnTo>
                      <a:pt x="5755420" y="299691"/>
                    </a:lnTo>
                    <a:lnTo>
                      <a:pt x="5728831" y="276707"/>
                    </a:lnTo>
                    <a:lnTo>
                      <a:pt x="5727028" y="274905"/>
                    </a:lnTo>
                    <a:lnTo>
                      <a:pt x="5699087" y="249667"/>
                    </a:lnTo>
                    <a:lnTo>
                      <a:pt x="5678357" y="230740"/>
                    </a:lnTo>
                    <a:lnTo>
                      <a:pt x="5671146" y="224430"/>
                    </a:lnTo>
                    <a:lnTo>
                      <a:pt x="5643655" y="199193"/>
                    </a:lnTo>
                    <a:lnTo>
                      <a:pt x="5628333" y="185673"/>
                    </a:lnTo>
                    <a:lnTo>
                      <a:pt x="5614814" y="174407"/>
                    </a:lnTo>
                    <a:lnTo>
                      <a:pt x="5585970" y="149170"/>
                    </a:lnTo>
                    <a:lnTo>
                      <a:pt x="5577859" y="142410"/>
                    </a:lnTo>
                    <a:lnTo>
                      <a:pt x="5553073" y="123932"/>
                    </a:lnTo>
                    <a:lnTo>
                      <a:pt x="5527836" y="105005"/>
                    </a:lnTo>
                    <a:lnTo>
                      <a:pt x="5517019" y="98695"/>
                    </a:lnTo>
                    <a:lnTo>
                      <a:pt x="5477360" y="75261"/>
                    </a:lnTo>
                    <a:lnTo>
                      <a:pt x="5474207" y="73909"/>
                    </a:lnTo>
                    <a:lnTo>
                      <a:pt x="5427337" y="54981"/>
                    </a:lnTo>
                    <a:lnTo>
                      <a:pt x="5390834" y="48672"/>
                    </a:lnTo>
                    <a:lnTo>
                      <a:pt x="5376863" y="45968"/>
                    </a:lnTo>
                    <a:lnTo>
                      <a:pt x="5346668" y="48672"/>
                    </a:lnTo>
                    <a:lnTo>
                      <a:pt x="5326839" y="50024"/>
                    </a:lnTo>
                    <a:lnTo>
                      <a:pt x="5276365" y="69853"/>
                    </a:lnTo>
                    <a:lnTo>
                      <a:pt x="5270506" y="73909"/>
                    </a:lnTo>
                    <a:lnTo>
                      <a:pt x="5231750" y="98695"/>
                    </a:lnTo>
                    <a:lnTo>
                      <a:pt x="5226342" y="102301"/>
                    </a:lnTo>
                    <a:lnTo>
                      <a:pt x="5202006" y="123932"/>
                    </a:lnTo>
                    <a:lnTo>
                      <a:pt x="5175867" y="147367"/>
                    </a:lnTo>
                    <a:lnTo>
                      <a:pt x="5174515" y="149170"/>
                    </a:lnTo>
                    <a:lnTo>
                      <a:pt x="5150630" y="174407"/>
                    </a:lnTo>
                    <a:lnTo>
                      <a:pt x="5126745" y="199193"/>
                    </a:lnTo>
                    <a:lnTo>
                      <a:pt x="5125844" y="200545"/>
                    </a:lnTo>
                    <a:lnTo>
                      <a:pt x="5104662" y="224430"/>
                    </a:lnTo>
                    <a:lnTo>
                      <a:pt x="5082580" y="249667"/>
                    </a:lnTo>
                    <a:lnTo>
                      <a:pt x="5075370" y="258230"/>
                    </a:lnTo>
                    <a:lnTo>
                      <a:pt x="5061399" y="274905"/>
                    </a:lnTo>
                    <a:lnTo>
                      <a:pt x="5039316" y="299691"/>
                    </a:lnTo>
                    <a:lnTo>
                      <a:pt x="5025345" y="315915"/>
                    </a:lnTo>
                    <a:lnTo>
                      <a:pt x="5016333" y="324928"/>
                    </a:lnTo>
                    <a:lnTo>
                      <a:pt x="4992448" y="350165"/>
                    </a:lnTo>
                    <a:lnTo>
                      <a:pt x="4974871" y="367291"/>
                    </a:lnTo>
                    <a:lnTo>
                      <a:pt x="4965859" y="375402"/>
                    </a:lnTo>
                    <a:lnTo>
                      <a:pt x="4937467" y="400189"/>
                    </a:lnTo>
                    <a:lnTo>
                      <a:pt x="4924848" y="411456"/>
                    </a:lnTo>
                    <a:lnTo>
                      <a:pt x="4903216" y="425426"/>
                    </a:lnTo>
                    <a:lnTo>
                      <a:pt x="4874374" y="443453"/>
                    </a:lnTo>
                    <a:lnTo>
                      <a:pt x="4857698" y="450663"/>
                    </a:lnTo>
                    <a:lnTo>
                      <a:pt x="4824350" y="465084"/>
                    </a:lnTo>
                    <a:lnTo>
                      <a:pt x="4773876" y="475450"/>
                    </a:lnTo>
                    <a:lnTo>
                      <a:pt x="4767566" y="475900"/>
                    </a:lnTo>
                    <a:lnTo>
                      <a:pt x="4723851" y="478604"/>
                    </a:lnTo>
                    <a:lnTo>
                      <a:pt x="4674729" y="475900"/>
                    </a:lnTo>
                    <a:lnTo>
                      <a:pt x="4673377" y="475450"/>
                    </a:lnTo>
                    <a:lnTo>
                      <a:pt x="4623354" y="470492"/>
                    </a:lnTo>
                    <a:lnTo>
                      <a:pt x="4572880" y="463282"/>
                    </a:lnTo>
                    <a:lnTo>
                      <a:pt x="4522856" y="454269"/>
                    </a:lnTo>
                    <a:lnTo>
                      <a:pt x="4501224" y="450663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85404" y="425426"/>
                    </a:lnTo>
                    <a:lnTo>
                      <a:pt x="4371884" y="422272"/>
                    </a:lnTo>
                    <a:lnTo>
                      <a:pt x="4321861" y="409653"/>
                    </a:lnTo>
                    <a:lnTo>
                      <a:pt x="4285357" y="400189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7656"/>
                    </a:lnTo>
                    <a:lnTo>
                      <a:pt x="4156466" y="375402"/>
                    </a:lnTo>
                    <a:lnTo>
                      <a:pt x="4120865" y="369544"/>
                    </a:lnTo>
                    <a:lnTo>
                      <a:pt x="4070390" y="365037"/>
                    </a:lnTo>
                    <a:lnTo>
                      <a:pt x="4020367" y="360080"/>
                    </a:lnTo>
                    <a:lnTo>
                      <a:pt x="3969893" y="354221"/>
                    </a:lnTo>
                    <a:lnTo>
                      <a:pt x="3949612" y="350165"/>
                    </a:lnTo>
                    <a:lnTo>
                      <a:pt x="3919868" y="343856"/>
                    </a:lnTo>
                    <a:lnTo>
                      <a:pt x="3869394" y="329435"/>
                    </a:lnTo>
                    <a:lnTo>
                      <a:pt x="3858579" y="324928"/>
                    </a:lnTo>
                    <a:lnTo>
                      <a:pt x="3819371" y="309155"/>
                    </a:lnTo>
                    <a:lnTo>
                      <a:pt x="3799992" y="299691"/>
                    </a:lnTo>
                    <a:lnTo>
                      <a:pt x="3768896" y="284819"/>
                    </a:lnTo>
                    <a:lnTo>
                      <a:pt x="3749068" y="274905"/>
                    </a:lnTo>
                    <a:lnTo>
                      <a:pt x="3718873" y="258681"/>
                    </a:lnTo>
                    <a:lnTo>
                      <a:pt x="3700847" y="249667"/>
                    </a:lnTo>
                    <a:lnTo>
                      <a:pt x="3668399" y="232993"/>
                    </a:lnTo>
                    <a:lnTo>
                      <a:pt x="3649021" y="224430"/>
                    </a:lnTo>
                    <a:lnTo>
                      <a:pt x="3618374" y="211361"/>
                    </a:lnTo>
                    <a:lnTo>
                      <a:pt x="3584125" y="199193"/>
                    </a:lnTo>
                    <a:lnTo>
                      <a:pt x="3567900" y="193785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476"/>
                    </a:lnTo>
                    <a:lnTo>
                      <a:pt x="3367356" y="199193"/>
                    </a:lnTo>
                    <a:lnTo>
                      <a:pt x="3366905" y="199644"/>
                    </a:lnTo>
                    <a:lnTo>
                      <a:pt x="3316881" y="214966"/>
                    </a:lnTo>
                    <a:lnTo>
                      <a:pt x="3289391" y="224430"/>
                    </a:lnTo>
                    <a:lnTo>
                      <a:pt x="3266407" y="232542"/>
                    </a:lnTo>
                    <a:lnTo>
                      <a:pt x="3216384" y="249667"/>
                    </a:lnTo>
                    <a:lnTo>
                      <a:pt x="3216384" y="249667"/>
                    </a:lnTo>
                    <a:lnTo>
                      <a:pt x="3165909" y="265441"/>
                    </a:lnTo>
                    <a:lnTo>
                      <a:pt x="3127603" y="274905"/>
                    </a:lnTo>
                    <a:lnTo>
                      <a:pt x="3115885" y="277609"/>
                    </a:lnTo>
                    <a:lnTo>
                      <a:pt x="3065411" y="283918"/>
                    </a:lnTo>
                    <a:lnTo>
                      <a:pt x="3014937" y="283918"/>
                    </a:lnTo>
                    <a:lnTo>
                      <a:pt x="2964913" y="276707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49667"/>
                    </a:lnTo>
                    <a:lnTo>
                      <a:pt x="2864416" y="242907"/>
                    </a:lnTo>
                    <a:lnTo>
                      <a:pt x="2825208" y="224430"/>
                    </a:lnTo>
                    <a:lnTo>
                      <a:pt x="2813942" y="219022"/>
                    </a:lnTo>
                    <a:lnTo>
                      <a:pt x="2777437" y="199193"/>
                    </a:lnTo>
                    <a:lnTo>
                      <a:pt x="2763917" y="191983"/>
                    </a:lnTo>
                    <a:lnTo>
                      <a:pt x="2730118" y="174407"/>
                    </a:lnTo>
                    <a:lnTo>
                      <a:pt x="2713443" y="165393"/>
                    </a:lnTo>
                    <a:lnTo>
                      <a:pt x="2681896" y="149170"/>
                    </a:lnTo>
                    <a:lnTo>
                      <a:pt x="2663419" y="139255"/>
                    </a:lnTo>
                    <a:lnTo>
                      <a:pt x="2631873" y="123932"/>
                    </a:lnTo>
                    <a:lnTo>
                      <a:pt x="2612945" y="114919"/>
                    </a:lnTo>
                    <a:lnTo>
                      <a:pt x="2576441" y="98695"/>
                    </a:lnTo>
                    <a:lnTo>
                      <a:pt x="2562922" y="92837"/>
                    </a:lnTo>
                    <a:lnTo>
                      <a:pt x="2514701" y="73909"/>
                    </a:lnTo>
                    <a:lnTo>
                      <a:pt x="2512448" y="73007"/>
                    </a:lnTo>
                    <a:lnTo>
                      <a:pt x="2462423" y="53629"/>
                    </a:lnTo>
                    <a:lnTo>
                      <a:pt x="2447552" y="48672"/>
                    </a:lnTo>
                    <a:lnTo>
                      <a:pt x="2411949" y="36504"/>
                    </a:lnTo>
                    <a:lnTo>
                      <a:pt x="2369587" y="23434"/>
                    </a:lnTo>
                    <a:lnTo>
                      <a:pt x="2361926" y="21181"/>
                    </a:lnTo>
                    <a:lnTo>
                      <a:pt x="2311451" y="8112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0821" y="23434"/>
                    </a:lnTo>
                    <a:lnTo>
                      <a:pt x="2110456" y="27490"/>
                    </a:lnTo>
                    <a:lnTo>
                      <a:pt x="2074853" y="48672"/>
                    </a:lnTo>
                    <a:lnTo>
                      <a:pt x="2060433" y="57234"/>
                    </a:lnTo>
                    <a:lnTo>
                      <a:pt x="2039701" y="73909"/>
                    </a:lnTo>
                    <a:lnTo>
                      <a:pt x="2009957" y="96442"/>
                    </a:lnTo>
                    <a:lnTo>
                      <a:pt x="2007704" y="98695"/>
                    </a:lnTo>
                    <a:lnTo>
                      <a:pt x="1980664" y="123932"/>
                    </a:lnTo>
                    <a:lnTo>
                      <a:pt x="1959934" y="142860"/>
                    </a:lnTo>
                    <a:lnTo>
                      <a:pt x="1953174" y="149170"/>
                    </a:lnTo>
                    <a:lnTo>
                      <a:pt x="1927937" y="174407"/>
                    </a:lnTo>
                    <a:lnTo>
                      <a:pt x="1909460" y="191983"/>
                    </a:lnTo>
                    <a:lnTo>
                      <a:pt x="1902249" y="199193"/>
                    </a:lnTo>
                    <a:lnTo>
                      <a:pt x="1876110" y="224430"/>
                    </a:lnTo>
                    <a:lnTo>
                      <a:pt x="1859436" y="241105"/>
                    </a:lnTo>
                    <a:lnTo>
                      <a:pt x="1849972" y="249667"/>
                    </a:lnTo>
                    <a:lnTo>
                      <a:pt x="1822031" y="274905"/>
                    </a:lnTo>
                    <a:lnTo>
                      <a:pt x="1808962" y="286622"/>
                    </a:lnTo>
                    <a:lnTo>
                      <a:pt x="1792738" y="299691"/>
                    </a:lnTo>
                    <a:lnTo>
                      <a:pt x="1760291" y="324928"/>
                    </a:lnTo>
                    <a:lnTo>
                      <a:pt x="1758939" y="326280"/>
                    </a:lnTo>
                    <a:lnTo>
                      <a:pt x="1722885" y="350165"/>
                    </a:lnTo>
                    <a:lnTo>
                      <a:pt x="1708465" y="359629"/>
                    </a:lnTo>
                    <a:lnTo>
                      <a:pt x="1677818" y="375402"/>
                    </a:lnTo>
                    <a:lnTo>
                      <a:pt x="1658440" y="385768"/>
                    </a:lnTo>
                    <a:lnTo>
                      <a:pt x="1627344" y="400189"/>
                    </a:lnTo>
                    <a:lnTo>
                      <a:pt x="1607966" y="408752"/>
                    </a:lnTo>
                    <a:lnTo>
                      <a:pt x="1566956" y="425426"/>
                    </a:lnTo>
                    <a:lnTo>
                      <a:pt x="1557942" y="429031"/>
                    </a:lnTo>
                    <a:lnTo>
                      <a:pt x="1507468" y="448410"/>
                    </a:lnTo>
                    <a:lnTo>
                      <a:pt x="1502060" y="450663"/>
                    </a:lnTo>
                    <a:lnTo>
                      <a:pt x="1457445" y="470042"/>
                    </a:lnTo>
                    <a:lnTo>
                      <a:pt x="1444375" y="475900"/>
                    </a:lnTo>
                    <a:lnTo>
                      <a:pt x="1406971" y="493476"/>
                    </a:lnTo>
                    <a:lnTo>
                      <a:pt x="1391647" y="500687"/>
                    </a:lnTo>
                    <a:lnTo>
                      <a:pt x="1356946" y="517362"/>
                    </a:lnTo>
                    <a:lnTo>
                      <a:pt x="1339821" y="525924"/>
                    </a:lnTo>
                    <a:lnTo>
                      <a:pt x="1306472" y="543049"/>
                    </a:lnTo>
                    <a:lnTo>
                      <a:pt x="1288446" y="551161"/>
                    </a:lnTo>
                    <a:lnTo>
                      <a:pt x="1256448" y="565582"/>
                    </a:lnTo>
                    <a:lnTo>
                      <a:pt x="1228958" y="576398"/>
                    </a:lnTo>
                    <a:lnTo>
                      <a:pt x="1205974" y="584961"/>
                    </a:lnTo>
                    <a:lnTo>
                      <a:pt x="1157754" y="601185"/>
                    </a:lnTo>
                    <a:lnTo>
                      <a:pt x="1155951" y="602086"/>
                    </a:lnTo>
                    <a:lnTo>
                      <a:pt x="1105477" y="615606"/>
                    </a:lnTo>
                    <a:lnTo>
                      <a:pt x="1062212" y="626422"/>
                    </a:lnTo>
                    <a:lnTo>
                      <a:pt x="1055453" y="628225"/>
                    </a:lnTo>
                    <a:lnTo>
                      <a:pt x="1004979" y="641294"/>
                    </a:lnTo>
                    <a:lnTo>
                      <a:pt x="973432" y="651659"/>
                    </a:lnTo>
                    <a:lnTo>
                      <a:pt x="954956" y="657968"/>
                    </a:lnTo>
                    <a:lnTo>
                      <a:pt x="910339" y="676896"/>
                    </a:lnTo>
                    <a:lnTo>
                      <a:pt x="904480" y="679150"/>
                    </a:lnTo>
                    <a:lnTo>
                      <a:pt x="861217" y="701683"/>
                    </a:lnTo>
                    <a:lnTo>
                      <a:pt x="854457" y="705739"/>
                    </a:lnTo>
                    <a:lnTo>
                      <a:pt x="818405" y="726920"/>
                    </a:lnTo>
                    <a:lnTo>
                      <a:pt x="803983" y="735482"/>
                    </a:lnTo>
                    <a:lnTo>
                      <a:pt x="776943" y="752157"/>
                    </a:lnTo>
                    <a:lnTo>
                      <a:pt x="753959" y="766128"/>
                    </a:lnTo>
                    <a:lnTo>
                      <a:pt x="735481" y="777394"/>
                    </a:lnTo>
                    <a:lnTo>
                      <a:pt x="703485" y="796322"/>
                    </a:lnTo>
                    <a:lnTo>
                      <a:pt x="690866" y="802181"/>
                    </a:lnTo>
                    <a:lnTo>
                      <a:pt x="653462" y="819757"/>
                    </a:lnTo>
                    <a:lnTo>
                      <a:pt x="626422" y="827418"/>
                    </a:lnTo>
                    <a:lnTo>
                      <a:pt x="602986" y="833727"/>
                    </a:lnTo>
                    <a:lnTo>
                      <a:pt x="552963" y="834178"/>
                    </a:lnTo>
                    <a:lnTo>
                      <a:pt x="529979" y="827418"/>
                    </a:lnTo>
                    <a:lnTo>
                      <a:pt x="502489" y="818855"/>
                    </a:lnTo>
                    <a:lnTo>
                      <a:pt x="476350" y="802181"/>
                    </a:lnTo>
                    <a:lnTo>
                      <a:pt x="452465" y="786858"/>
                    </a:lnTo>
                    <a:lnTo>
                      <a:pt x="442550" y="777394"/>
                    </a:lnTo>
                    <a:lnTo>
                      <a:pt x="416864" y="752157"/>
                    </a:lnTo>
                    <a:lnTo>
                      <a:pt x="401991" y="738187"/>
                    </a:lnTo>
                    <a:lnTo>
                      <a:pt x="392527" y="726920"/>
                    </a:lnTo>
                    <a:lnTo>
                      <a:pt x="372698" y="701683"/>
                    </a:lnTo>
                    <a:lnTo>
                      <a:pt x="351968" y="676896"/>
                    </a:lnTo>
                    <a:lnTo>
                      <a:pt x="351968" y="676446"/>
                    </a:lnTo>
                    <a:lnTo>
                      <a:pt x="334842" y="651659"/>
                    </a:lnTo>
                    <a:lnTo>
                      <a:pt x="317266" y="626422"/>
                    </a:lnTo>
                    <a:lnTo>
                      <a:pt x="301494" y="603889"/>
                    </a:lnTo>
                    <a:lnTo>
                      <a:pt x="300142" y="601185"/>
                    </a:lnTo>
                    <a:lnTo>
                      <a:pt x="283466" y="576398"/>
                    </a:lnTo>
                    <a:lnTo>
                      <a:pt x="266792" y="551161"/>
                    </a:lnTo>
                    <a:lnTo>
                      <a:pt x="251469" y="526825"/>
                    </a:lnTo>
                    <a:lnTo>
                      <a:pt x="250569" y="525924"/>
                    </a:lnTo>
                    <a:lnTo>
                      <a:pt x="233443" y="500687"/>
                    </a:lnTo>
                    <a:lnTo>
                      <a:pt x="216318" y="475900"/>
                    </a:lnTo>
                    <a:lnTo>
                      <a:pt x="200995" y="452015"/>
                    </a:lnTo>
                    <a:lnTo>
                      <a:pt x="199643" y="450663"/>
                    </a:lnTo>
                    <a:lnTo>
                      <a:pt x="180265" y="425426"/>
                    </a:lnTo>
                    <a:lnTo>
                      <a:pt x="161337" y="400189"/>
                    </a:lnTo>
                    <a:lnTo>
                      <a:pt x="150971" y="386218"/>
                    </a:lnTo>
                    <a:lnTo>
                      <a:pt x="140607" y="375402"/>
                    </a:lnTo>
                    <a:lnTo>
                      <a:pt x="116271" y="350165"/>
                    </a:lnTo>
                    <a:lnTo>
                      <a:pt x="100497" y="333491"/>
                    </a:lnTo>
                    <a:lnTo>
                      <a:pt x="88330" y="324928"/>
                    </a:lnTo>
                    <a:lnTo>
                      <a:pt x="51826" y="299691"/>
                    </a:lnTo>
                    <a:lnTo>
                      <a:pt x="50474" y="298790"/>
                    </a:lnTo>
                    <a:lnTo>
                      <a:pt x="0" y="283918"/>
                    </a:lnTo>
                    <a:lnTo>
                      <a:pt x="0" y="299691"/>
                    </a:lnTo>
                    <a:lnTo>
                      <a:pt x="0" y="324928"/>
                    </a:lnTo>
                    <a:lnTo>
                      <a:pt x="0" y="350165"/>
                    </a:lnTo>
                    <a:lnTo>
                      <a:pt x="0" y="375402"/>
                    </a:lnTo>
                    <a:lnTo>
                      <a:pt x="0" y="400189"/>
                    </a:lnTo>
                    <a:lnTo>
                      <a:pt x="0" y="425426"/>
                    </a:lnTo>
                    <a:lnTo>
                      <a:pt x="0" y="450663"/>
                    </a:lnTo>
                    <a:lnTo>
                      <a:pt x="0" y="475900"/>
                    </a:lnTo>
                    <a:lnTo>
                      <a:pt x="0" y="500687"/>
                    </a:lnTo>
                    <a:lnTo>
                      <a:pt x="0" y="525924"/>
                    </a:lnTo>
                    <a:lnTo>
                      <a:pt x="0" y="551161"/>
                    </a:lnTo>
                    <a:lnTo>
                      <a:pt x="0" y="576398"/>
                    </a:lnTo>
                    <a:lnTo>
                      <a:pt x="0" y="601185"/>
                    </a:lnTo>
                    <a:lnTo>
                      <a:pt x="0" y="605691"/>
                    </a:lnTo>
                    <a:lnTo>
                      <a:pt x="50474" y="621465"/>
                    </a:lnTo>
                    <a:lnTo>
                      <a:pt x="57685" y="626422"/>
                    </a:lnTo>
                    <a:lnTo>
                      <a:pt x="95089" y="651659"/>
                    </a:lnTo>
                    <a:lnTo>
                      <a:pt x="100497" y="655264"/>
                    </a:lnTo>
                    <a:lnTo>
                      <a:pt x="120326" y="676896"/>
                    </a:lnTo>
                    <a:lnTo>
                      <a:pt x="144211" y="701683"/>
                    </a:lnTo>
                    <a:lnTo>
                      <a:pt x="150971" y="708893"/>
                    </a:lnTo>
                    <a:lnTo>
                      <a:pt x="164492" y="726920"/>
                    </a:lnTo>
                    <a:lnTo>
                      <a:pt x="183419" y="752157"/>
                    </a:lnTo>
                    <a:lnTo>
                      <a:pt x="200995" y="775141"/>
                    </a:lnTo>
                    <a:lnTo>
                      <a:pt x="202347" y="777394"/>
                    </a:lnTo>
                    <a:lnTo>
                      <a:pt x="219473" y="802181"/>
                    </a:lnTo>
                    <a:lnTo>
                      <a:pt x="236598" y="827418"/>
                    </a:lnTo>
                    <a:lnTo>
                      <a:pt x="251469" y="849500"/>
                    </a:lnTo>
                    <a:lnTo>
                      <a:pt x="253273" y="852655"/>
                    </a:lnTo>
                    <a:lnTo>
                      <a:pt x="269947" y="877892"/>
                    </a:lnTo>
                    <a:lnTo>
                      <a:pt x="286621" y="902679"/>
                    </a:lnTo>
                    <a:lnTo>
                      <a:pt x="301494" y="926564"/>
                    </a:lnTo>
                    <a:lnTo>
                      <a:pt x="302846" y="927916"/>
                    </a:lnTo>
                    <a:lnTo>
                      <a:pt x="319970" y="953153"/>
                    </a:lnTo>
                    <a:lnTo>
                      <a:pt x="337546" y="978390"/>
                    </a:lnTo>
                    <a:lnTo>
                      <a:pt x="351968" y="999121"/>
                    </a:lnTo>
                    <a:lnTo>
                      <a:pt x="355573" y="1003176"/>
                    </a:lnTo>
                    <a:lnTo>
                      <a:pt x="376303" y="1028414"/>
                    </a:lnTo>
                    <a:lnTo>
                      <a:pt x="396132" y="1053651"/>
                    </a:lnTo>
                    <a:lnTo>
                      <a:pt x="401991" y="1060861"/>
                    </a:lnTo>
                    <a:lnTo>
                      <a:pt x="420919" y="1078888"/>
                    </a:lnTo>
                    <a:lnTo>
                      <a:pt x="446607" y="1103675"/>
                    </a:lnTo>
                    <a:lnTo>
                      <a:pt x="452465" y="1109533"/>
                    </a:lnTo>
                    <a:lnTo>
                      <a:pt x="483111" y="1128912"/>
                    </a:lnTo>
                    <a:lnTo>
                      <a:pt x="502489" y="1141530"/>
                    </a:lnTo>
                    <a:lnTo>
                      <a:pt x="546653" y="1154149"/>
                    </a:lnTo>
                    <a:close/>
                  </a:path>
                </a:pathLst>
              </a:custGeom>
              <a:solidFill>
                <a:srgbClr val="F4A683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任意多边形: 形状 18">
                <a:extLst>
                  <a:ext uri="{FF2B5EF4-FFF2-40B4-BE49-F238E27FC236}">
                    <a16:creationId xmlns:a16="http://schemas.microsoft.com/office/drawing/2014/main" id="{72204DFE-6EEF-751D-4184-88E9CF8874F8}"/>
                  </a:ext>
                </a:extLst>
              </p:cNvPr>
              <p:cNvSpPr/>
              <p:nvPr/>
            </p:nvSpPr>
            <p:spPr>
              <a:xfrm>
                <a:off x="16401256" y="-11066739"/>
                <a:ext cx="7487769" cy="1036976"/>
              </a:xfrm>
              <a:custGeom>
                <a:avLst/>
                <a:gdLst>
                  <a:gd name="connsiteX0" fmla="*/ 552963 w 7487769"/>
                  <a:gd name="connsiteY0" fmla="*/ 1036976 h 1036976"/>
                  <a:gd name="connsiteX1" fmla="*/ 602986 w 7487769"/>
                  <a:gd name="connsiteY1" fmla="*/ 1036526 h 1036976"/>
                  <a:gd name="connsiteX2" fmla="*/ 626422 w 7487769"/>
                  <a:gd name="connsiteY2" fmla="*/ 1030216 h 1036976"/>
                  <a:gd name="connsiteX3" fmla="*/ 653462 w 7487769"/>
                  <a:gd name="connsiteY3" fmla="*/ 1022555 h 1036976"/>
                  <a:gd name="connsiteX4" fmla="*/ 690866 w 7487769"/>
                  <a:gd name="connsiteY4" fmla="*/ 1004979 h 1036976"/>
                  <a:gd name="connsiteX5" fmla="*/ 703485 w 7487769"/>
                  <a:gd name="connsiteY5" fmla="*/ 999121 h 1036976"/>
                  <a:gd name="connsiteX6" fmla="*/ 735481 w 7487769"/>
                  <a:gd name="connsiteY6" fmla="*/ 980193 h 1036976"/>
                  <a:gd name="connsiteX7" fmla="*/ 753959 w 7487769"/>
                  <a:gd name="connsiteY7" fmla="*/ 968926 h 1036976"/>
                  <a:gd name="connsiteX8" fmla="*/ 776943 w 7487769"/>
                  <a:gd name="connsiteY8" fmla="*/ 954956 h 1036976"/>
                  <a:gd name="connsiteX9" fmla="*/ 803983 w 7487769"/>
                  <a:gd name="connsiteY9" fmla="*/ 938281 h 1036976"/>
                  <a:gd name="connsiteX10" fmla="*/ 818405 w 7487769"/>
                  <a:gd name="connsiteY10" fmla="*/ 929718 h 1036976"/>
                  <a:gd name="connsiteX11" fmla="*/ 854457 w 7487769"/>
                  <a:gd name="connsiteY11" fmla="*/ 908537 h 1036976"/>
                  <a:gd name="connsiteX12" fmla="*/ 861217 w 7487769"/>
                  <a:gd name="connsiteY12" fmla="*/ 904481 h 1036976"/>
                  <a:gd name="connsiteX13" fmla="*/ 904480 w 7487769"/>
                  <a:gd name="connsiteY13" fmla="*/ 881948 h 1036976"/>
                  <a:gd name="connsiteX14" fmla="*/ 910339 w 7487769"/>
                  <a:gd name="connsiteY14" fmla="*/ 879695 h 1036976"/>
                  <a:gd name="connsiteX15" fmla="*/ 954956 w 7487769"/>
                  <a:gd name="connsiteY15" fmla="*/ 860767 h 1036976"/>
                  <a:gd name="connsiteX16" fmla="*/ 973432 w 7487769"/>
                  <a:gd name="connsiteY16" fmla="*/ 854458 h 1036976"/>
                  <a:gd name="connsiteX17" fmla="*/ 1004979 w 7487769"/>
                  <a:gd name="connsiteY17" fmla="*/ 844092 h 1036976"/>
                  <a:gd name="connsiteX18" fmla="*/ 1055453 w 7487769"/>
                  <a:gd name="connsiteY18" fmla="*/ 831023 h 1036976"/>
                  <a:gd name="connsiteX19" fmla="*/ 1062212 w 7487769"/>
                  <a:gd name="connsiteY19" fmla="*/ 829221 h 1036976"/>
                  <a:gd name="connsiteX20" fmla="*/ 1105477 w 7487769"/>
                  <a:gd name="connsiteY20" fmla="*/ 818405 h 1036976"/>
                  <a:gd name="connsiteX21" fmla="*/ 1155951 w 7487769"/>
                  <a:gd name="connsiteY21" fmla="*/ 804885 h 1036976"/>
                  <a:gd name="connsiteX22" fmla="*/ 1157754 w 7487769"/>
                  <a:gd name="connsiteY22" fmla="*/ 803983 h 1036976"/>
                  <a:gd name="connsiteX23" fmla="*/ 1205974 w 7487769"/>
                  <a:gd name="connsiteY23" fmla="*/ 787760 h 1036976"/>
                  <a:gd name="connsiteX24" fmla="*/ 1228958 w 7487769"/>
                  <a:gd name="connsiteY24" fmla="*/ 779197 h 1036976"/>
                  <a:gd name="connsiteX25" fmla="*/ 1256448 w 7487769"/>
                  <a:gd name="connsiteY25" fmla="*/ 768381 h 1036976"/>
                  <a:gd name="connsiteX26" fmla="*/ 1288446 w 7487769"/>
                  <a:gd name="connsiteY26" fmla="*/ 753960 h 1036976"/>
                  <a:gd name="connsiteX27" fmla="*/ 1306472 w 7487769"/>
                  <a:gd name="connsiteY27" fmla="*/ 745848 h 1036976"/>
                  <a:gd name="connsiteX28" fmla="*/ 1339821 w 7487769"/>
                  <a:gd name="connsiteY28" fmla="*/ 728723 h 1036976"/>
                  <a:gd name="connsiteX29" fmla="*/ 1356946 w 7487769"/>
                  <a:gd name="connsiteY29" fmla="*/ 720160 h 1036976"/>
                  <a:gd name="connsiteX30" fmla="*/ 1391647 w 7487769"/>
                  <a:gd name="connsiteY30" fmla="*/ 703485 h 1036976"/>
                  <a:gd name="connsiteX31" fmla="*/ 1406971 w 7487769"/>
                  <a:gd name="connsiteY31" fmla="*/ 696275 h 1036976"/>
                  <a:gd name="connsiteX32" fmla="*/ 1444375 w 7487769"/>
                  <a:gd name="connsiteY32" fmla="*/ 678699 h 1036976"/>
                  <a:gd name="connsiteX33" fmla="*/ 1457445 w 7487769"/>
                  <a:gd name="connsiteY33" fmla="*/ 672840 h 1036976"/>
                  <a:gd name="connsiteX34" fmla="*/ 1502060 w 7487769"/>
                  <a:gd name="connsiteY34" fmla="*/ 653462 h 1036976"/>
                  <a:gd name="connsiteX35" fmla="*/ 1507468 w 7487769"/>
                  <a:gd name="connsiteY35" fmla="*/ 651208 h 1036976"/>
                  <a:gd name="connsiteX36" fmla="*/ 1557942 w 7487769"/>
                  <a:gd name="connsiteY36" fmla="*/ 631830 h 1036976"/>
                  <a:gd name="connsiteX37" fmla="*/ 1566956 w 7487769"/>
                  <a:gd name="connsiteY37" fmla="*/ 628225 h 1036976"/>
                  <a:gd name="connsiteX38" fmla="*/ 1607966 w 7487769"/>
                  <a:gd name="connsiteY38" fmla="*/ 611550 h 1036976"/>
                  <a:gd name="connsiteX39" fmla="*/ 1627344 w 7487769"/>
                  <a:gd name="connsiteY39" fmla="*/ 602988 h 1036976"/>
                  <a:gd name="connsiteX40" fmla="*/ 1658440 w 7487769"/>
                  <a:gd name="connsiteY40" fmla="*/ 588566 h 1036976"/>
                  <a:gd name="connsiteX41" fmla="*/ 1677818 w 7487769"/>
                  <a:gd name="connsiteY41" fmla="*/ 578201 h 1036976"/>
                  <a:gd name="connsiteX42" fmla="*/ 1708465 w 7487769"/>
                  <a:gd name="connsiteY42" fmla="*/ 562428 h 1036976"/>
                  <a:gd name="connsiteX43" fmla="*/ 1722885 w 7487769"/>
                  <a:gd name="connsiteY43" fmla="*/ 552964 h 1036976"/>
                  <a:gd name="connsiteX44" fmla="*/ 1758939 w 7487769"/>
                  <a:gd name="connsiteY44" fmla="*/ 529079 h 1036976"/>
                  <a:gd name="connsiteX45" fmla="*/ 1760291 w 7487769"/>
                  <a:gd name="connsiteY45" fmla="*/ 527727 h 1036976"/>
                  <a:gd name="connsiteX46" fmla="*/ 1792738 w 7487769"/>
                  <a:gd name="connsiteY46" fmla="*/ 502490 h 1036976"/>
                  <a:gd name="connsiteX47" fmla="*/ 1808962 w 7487769"/>
                  <a:gd name="connsiteY47" fmla="*/ 489420 h 1036976"/>
                  <a:gd name="connsiteX48" fmla="*/ 1822031 w 7487769"/>
                  <a:gd name="connsiteY48" fmla="*/ 477703 h 1036976"/>
                  <a:gd name="connsiteX49" fmla="*/ 1849972 w 7487769"/>
                  <a:gd name="connsiteY49" fmla="*/ 452466 h 1036976"/>
                  <a:gd name="connsiteX50" fmla="*/ 1859436 w 7487769"/>
                  <a:gd name="connsiteY50" fmla="*/ 443903 h 1036976"/>
                  <a:gd name="connsiteX51" fmla="*/ 1876110 w 7487769"/>
                  <a:gd name="connsiteY51" fmla="*/ 427229 h 1036976"/>
                  <a:gd name="connsiteX52" fmla="*/ 1902249 w 7487769"/>
                  <a:gd name="connsiteY52" fmla="*/ 401992 h 1036976"/>
                  <a:gd name="connsiteX53" fmla="*/ 1909460 w 7487769"/>
                  <a:gd name="connsiteY53" fmla="*/ 394781 h 1036976"/>
                  <a:gd name="connsiteX54" fmla="*/ 1927937 w 7487769"/>
                  <a:gd name="connsiteY54" fmla="*/ 377205 h 1036976"/>
                  <a:gd name="connsiteX55" fmla="*/ 1953174 w 7487769"/>
                  <a:gd name="connsiteY55" fmla="*/ 351968 h 1036976"/>
                  <a:gd name="connsiteX56" fmla="*/ 1959934 w 7487769"/>
                  <a:gd name="connsiteY56" fmla="*/ 345659 h 1036976"/>
                  <a:gd name="connsiteX57" fmla="*/ 1980664 w 7487769"/>
                  <a:gd name="connsiteY57" fmla="*/ 326731 h 1036976"/>
                  <a:gd name="connsiteX58" fmla="*/ 2007704 w 7487769"/>
                  <a:gd name="connsiteY58" fmla="*/ 301494 h 1036976"/>
                  <a:gd name="connsiteX59" fmla="*/ 2009957 w 7487769"/>
                  <a:gd name="connsiteY59" fmla="*/ 299240 h 1036976"/>
                  <a:gd name="connsiteX60" fmla="*/ 2039701 w 7487769"/>
                  <a:gd name="connsiteY60" fmla="*/ 276707 h 1036976"/>
                  <a:gd name="connsiteX61" fmla="*/ 2060433 w 7487769"/>
                  <a:gd name="connsiteY61" fmla="*/ 260033 h 1036976"/>
                  <a:gd name="connsiteX62" fmla="*/ 2074853 w 7487769"/>
                  <a:gd name="connsiteY62" fmla="*/ 251470 h 1036976"/>
                  <a:gd name="connsiteX63" fmla="*/ 2110456 w 7487769"/>
                  <a:gd name="connsiteY63" fmla="*/ 230289 h 1036976"/>
                  <a:gd name="connsiteX64" fmla="*/ 2120821 w 7487769"/>
                  <a:gd name="connsiteY64" fmla="*/ 226233 h 1036976"/>
                  <a:gd name="connsiteX65" fmla="*/ 2160930 w 7487769"/>
                  <a:gd name="connsiteY65" fmla="*/ 210910 h 1036976"/>
                  <a:gd name="connsiteX66" fmla="*/ 2210954 w 7487769"/>
                  <a:gd name="connsiteY66" fmla="*/ 202799 h 1036976"/>
                  <a:gd name="connsiteX67" fmla="*/ 2261428 w 7487769"/>
                  <a:gd name="connsiteY67" fmla="*/ 202799 h 1036976"/>
                  <a:gd name="connsiteX68" fmla="*/ 2311451 w 7487769"/>
                  <a:gd name="connsiteY68" fmla="*/ 210910 h 1036976"/>
                  <a:gd name="connsiteX69" fmla="*/ 2361926 w 7487769"/>
                  <a:gd name="connsiteY69" fmla="*/ 223980 h 1036976"/>
                  <a:gd name="connsiteX70" fmla="*/ 2369587 w 7487769"/>
                  <a:gd name="connsiteY70" fmla="*/ 226233 h 1036976"/>
                  <a:gd name="connsiteX71" fmla="*/ 2411949 w 7487769"/>
                  <a:gd name="connsiteY71" fmla="*/ 239302 h 1036976"/>
                  <a:gd name="connsiteX72" fmla="*/ 2447552 w 7487769"/>
                  <a:gd name="connsiteY72" fmla="*/ 251470 h 1036976"/>
                  <a:gd name="connsiteX73" fmla="*/ 2462423 w 7487769"/>
                  <a:gd name="connsiteY73" fmla="*/ 256427 h 1036976"/>
                  <a:gd name="connsiteX74" fmla="*/ 2512448 w 7487769"/>
                  <a:gd name="connsiteY74" fmla="*/ 275806 h 1036976"/>
                  <a:gd name="connsiteX75" fmla="*/ 2514701 w 7487769"/>
                  <a:gd name="connsiteY75" fmla="*/ 276707 h 1036976"/>
                  <a:gd name="connsiteX76" fmla="*/ 2562922 w 7487769"/>
                  <a:gd name="connsiteY76" fmla="*/ 295635 h 1036976"/>
                  <a:gd name="connsiteX77" fmla="*/ 2576441 w 7487769"/>
                  <a:gd name="connsiteY77" fmla="*/ 301494 h 1036976"/>
                  <a:gd name="connsiteX78" fmla="*/ 2612945 w 7487769"/>
                  <a:gd name="connsiteY78" fmla="*/ 317718 h 1036976"/>
                  <a:gd name="connsiteX79" fmla="*/ 2631873 w 7487769"/>
                  <a:gd name="connsiteY79" fmla="*/ 326731 h 1036976"/>
                  <a:gd name="connsiteX80" fmla="*/ 2663419 w 7487769"/>
                  <a:gd name="connsiteY80" fmla="*/ 342053 h 1036976"/>
                  <a:gd name="connsiteX81" fmla="*/ 2681896 w 7487769"/>
                  <a:gd name="connsiteY81" fmla="*/ 351968 h 1036976"/>
                  <a:gd name="connsiteX82" fmla="*/ 2713443 w 7487769"/>
                  <a:gd name="connsiteY82" fmla="*/ 368192 h 1036976"/>
                  <a:gd name="connsiteX83" fmla="*/ 2730118 w 7487769"/>
                  <a:gd name="connsiteY83" fmla="*/ 377205 h 1036976"/>
                  <a:gd name="connsiteX84" fmla="*/ 2763917 w 7487769"/>
                  <a:gd name="connsiteY84" fmla="*/ 394781 h 1036976"/>
                  <a:gd name="connsiteX85" fmla="*/ 2777437 w 7487769"/>
                  <a:gd name="connsiteY85" fmla="*/ 401992 h 1036976"/>
                  <a:gd name="connsiteX86" fmla="*/ 2813942 w 7487769"/>
                  <a:gd name="connsiteY86" fmla="*/ 421821 h 1036976"/>
                  <a:gd name="connsiteX87" fmla="*/ 2825208 w 7487769"/>
                  <a:gd name="connsiteY87" fmla="*/ 427229 h 1036976"/>
                  <a:gd name="connsiteX88" fmla="*/ 2864416 w 7487769"/>
                  <a:gd name="connsiteY88" fmla="*/ 445706 h 1036976"/>
                  <a:gd name="connsiteX89" fmla="*/ 2881090 w 7487769"/>
                  <a:gd name="connsiteY89" fmla="*/ 452466 h 1036976"/>
                  <a:gd name="connsiteX90" fmla="*/ 2914439 w 7487769"/>
                  <a:gd name="connsiteY90" fmla="*/ 465986 h 1036976"/>
                  <a:gd name="connsiteX91" fmla="*/ 2957702 w 7487769"/>
                  <a:gd name="connsiteY91" fmla="*/ 477703 h 1036976"/>
                  <a:gd name="connsiteX92" fmla="*/ 2964913 w 7487769"/>
                  <a:gd name="connsiteY92" fmla="*/ 479506 h 1036976"/>
                  <a:gd name="connsiteX93" fmla="*/ 3014937 w 7487769"/>
                  <a:gd name="connsiteY93" fmla="*/ 486716 h 1036976"/>
                  <a:gd name="connsiteX94" fmla="*/ 3065411 w 7487769"/>
                  <a:gd name="connsiteY94" fmla="*/ 486716 h 1036976"/>
                  <a:gd name="connsiteX95" fmla="*/ 3115885 w 7487769"/>
                  <a:gd name="connsiteY95" fmla="*/ 480407 h 1036976"/>
                  <a:gd name="connsiteX96" fmla="*/ 3127603 w 7487769"/>
                  <a:gd name="connsiteY96" fmla="*/ 477703 h 1036976"/>
                  <a:gd name="connsiteX97" fmla="*/ 3165909 w 7487769"/>
                  <a:gd name="connsiteY97" fmla="*/ 468239 h 1036976"/>
                  <a:gd name="connsiteX98" fmla="*/ 3216384 w 7487769"/>
                  <a:gd name="connsiteY98" fmla="*/ 452466 h 1036976"/>
                  <a:gd name="connsiteX99" fmla="*/ 3216384 w 7487769"/>
                  <a:gd name="connsiteY99" fmla="*/ 452466 h 1036976"/>
                  <a:gd name="connsiteX100" fmla="*/ 3266407 w 7487769"/>
                  <a:gd name="connsiteY100" fmla="*/ 435341 h 1036976"/>
                  <a:gd name="connsiteX101" fmla="*/ 3289391 w 7487769"/>
                  <a:gd name="connsiteY101" fmla="*/ 427229 h 1036976"/>
                  <a:gd name="connsiteX102" fmla="*/ 3316881 w 7487769"/>
                  <a:gd name="connsiteY102" fmla="*/ 417765 h 1036976"/>
                  <a:gd name="connsiteX103" fmla="*/ 3366905 w 7487769"/>
                  <a:gd name="connsiteY103" fmla="*/ 402442 h 1036976"/>
                  <a:gd name="connsiteX104" fmla="*/ 3367356 w 7487769"/>
                  <a:gd name="connsiteY104" fmla="*/ 401992 h 1036976"/>
                  <a:gd name="connsiteX105" fmla="*/ 3417379 w 7487769"/>
                  <a:gd name="connsiteY105" fmla="*/ 390274 h 1036976"/>
                  <a:gd name="connsiteX106" fmla="*/ 3467403 w 7487769"/>
                  <a:gd name="connsiteY106" fmla="*/ 385317 h 1036976"/>
                  <a:gd name="connsiteX107" fmla="*/ 3517877 w 7487769"/>
                  <a:gd name="connsiteY107" fmla="*/ 387120 h 1036976"/>
                  <a:gd name="connsiteX108" fmla="*/ 3567900 w 7487769"/>
                  <a:gd name="connsiteY108" fmla="*/ 396584 h 1036976"/>
                  <a:gd name="connsiteX109" fmla="*/ 3584125 w 7487769"/>
                  <a:gd name="connsiteY109" fmla="*/ 401992 h 1036976"/>
                  <a:gd name="connsiteX110" fmla="*/ 3618374 w 7487769"/>
                  <a:gd name="connsiteY110" fmla="*/ 414160 h 1036976"/>
                  <a:gd name="connsiteX111" fmla="*/ 3649021 w 7487769"/>
                  <a:gd name="connsiteY111" fmla="*/ 427229 h 1036976"/>
                  <a:gd name="connsiteX112" fmla="*/ 3668399 w 7487769"/>
                  <a:gd name="connsiteY112" fmla="*/ 435791 h 1036976"/>
                  <a:gd name="connsiteX113" fmla="*/ 3700847 w 7487769"/>
                  <a:gd name="connsiteY113" fmla="*/ 452466 h 1036976"/>
                  <a:gd name="connsiteX114" fmla="*/ 3718873 w 7487769"/>
                  <a:gd name="connsiteY114" fmla="*/ 461479 h 1036976"/>
                  <a:gd name="connsiteX115" fmla="*/ 3749068 w 7487769"/>
                  <a:gd name="connsiteY115" fmla="*/ 477703 h 1036976"/>
                  <a:gd name="connsiteX116" fmla="*/ 3768896 w 7487769"/>
                  <a:gd name="connsiteY116" fmla="*/ 487618 h 1036976"/>
                  <a:gd name="connsiteX117" fmla="*/ 3799992 w 7487769"/>
                  <a:gd name="connsiteY117" fmla="*/ 502490 h 1036976"/>
                  <a:gd name="connsiteX118" fmla="*/ 3819371 w 7487769"/>
                  <a:gd name="connsiteY118" fmla="*/ 511954 h 1036976"/>
                  <a:gd name="connsiteX119" fmla="*/ 3858579 w 7487769"/>
                  <a:gd name="connsiteY119" fmla="*/ 527727 h 1036976"/>
                  <a:gd name="connsiteX120" fmla="*/ 3869394 w 7487769"/>
                  <a:gd name="connsiteY120" fmla="*/ 532233 h 1036976"/>
                  <a:gd name="connsiteX121" fmla="*/ 3919868 w 7487769"/>
                  <a:gd name="connsiteY121" fmla="*/ 546655 h 1036976"/>
                  <a:gd name="connsiteX122" fmla="*/ 3949612 w 7487769"/>
                  <a:gd name="connsiteY122" fmla="*/ 552964 h 1036976"/>
                  <a:gd name="connsiteX123" fmla="*/ 3969893 w 7487769"/>
                  <a:gd name="connsiteY123" fmla="*/ 557020 h 1036976"/>
                  <a:gd name="connsiteX124" fmla="*/ 4020367 w 7487769"/>
                  <a:gd name="connsiteY124" fmla="*/ 562878 h 1036976"/>
                  <a:gd name="connsiteX125" fmla="*/ 4070390 w 7487769"/>
                  <a:gd name="connsiteY125" fmla="*/ 567836 h 1036976"/>
                  <a:gd name="connsiteX126" fmla="*/ 4120865 w 7487769"/>
                  <a:gd name="connsiteY126" fmla="*/ 572342 h 1036976"/>
                  <a:gd name="connsiteX127" fmla="*/ 4156466 w 7487769"/>
                  <a:gd name="connsiteY127" fmla="*/ 578201 h 1036976"/>
                  <a:gd name="connsiteX128" fmla="*/ 4170888 w 7487769"/>
                  <a:gd name="connsiteY128" fmla="*/ 580454 h 1036976"/>
                  <a:gd name="connsiteX129" fmla="*/ 4221362 w 7487769"/>
                  <a:gd name="connsiteY129" fmla="*/ 588116 h 1036976"/>
                  <a:gd name="connsiteX130" fmla="*/ 4271387 w 7487769"/>
                  <a:gd name="connsiteY130" fmla="*/ 599833 h 1036976"/>
                  <a:gd name="connsiteX131" fmla="*/ 4285357 w 7487769"/>
                  <a:gd name="connsiteY131" fmla="*/ 602988 h 1036976"/>
                  <a:gd name="connsiteX132" fmla="*/ 4321861 w 7487769"/>
                  <a:gd name="connsiteY132" fmla="*/ 612451 h 1036976"/>
                  <a:gd name="connsiteX133" fmla="*/ 4371884 w 7487769"/>
                  <a:gd name="connsiteY133" fmla="*/ 625070 h 1036976"/>
                  <a:gd name="connsiteX134" fmla="*/ 4385404 w 7487769"/>
                  <a:gd name="connsiteY134" fmla="*/ 628225 h 1036976"/>
                  <a:gd name="connsiteX135" fmla="*/ 4422358 w 7487769"/>
                  <a:gd name="connsiteY135" fmla="*/ 636787 h 1036976"/>
                  <a:gd name="connsiteX136" fmla="*/ 4472382 w 7487769"/>
                  <a:gd name="connsiteY136" fmla="*/ 648505 h 1036976"/>
                  <a:gd name="connsiteX137" fmla="*/ 4501224 w 7487769"/>
                  <a:gd name="connsiteY137" fmla="*/ 653462 h 1036976"/>
                  <a:gd name="connsiteX138" fmla="*/ 4522856 w 7487769"/>
                  <a:gd name="connsiteY138" fmla="*/ 657067 h 1036976"/>
                  <a:gd name="connsiteX139" fmla="*/ 4572880 w 7487769"/>
                  <a:gd name="connsiteY139" fmla="*/ 666080 h 1036976"/>
                  <a:gd name="connsiteX140" fmla="*/ 4623354 w 7487769"/>
                  <a:gd name="connsiteY140" fmla="*/ 673291 h 1036976"/>
                  <a:gd name="connsiteX141" fmla="*/ 4673377 w 7487769"/>
                  <a:gd name="connsiteY141" fmla="*/ 678248 h 1036976"/>
                  <a:gd name="connsiteX142" fmla="*/ 4674729 w 7487769"/>
                  <a:gd name="connsiteY142" fmla="*/ 678699 h 1036976"/>
                  <a:gd name="connsiteX143" fmla="*/ 4723851 w 7487769"/>
                  <a:gd name="connsiteY143" fmla="*/ 681403 h 1036976"/>
                  <a:gd name="connsiteX144" fmla="*/ 4767566 w 7487769"/>
                  <a:gd name="connsiteY144" fmla="*/ 678699 h 1036976"/>
                  <a:gd name="connsiteX145" fmla="*/ 4773876 w 7487769"/>
                  <a:gd name="connsiteY145" fmla="*/ 678248 h 1036976"/>
                  <a:gd name="connsiteX146" fmla="*/ 4824350 w 7487769"/>
                  <a:gd name="connsiteY146" fmla="*/ 667883 h 1036976"/>
                  <a:gd name="connsiteX147" fmla="*/ 4857698 w 7487769"/>
                  <a:gd name="connsiteY147" fmla="*/ 653462 h 1036976"/>
                  <a:gd name="connsiteX148" fmla="*/ 4874374 w 7487769"/>
                  <a:gd name="connsiteY148" fmla="*/ 646251 h 1036976"/>
                  <a:gd name="connsiteX149" fmla="*/ 4903216 w 7487769"/>
                  <a:gd name="connsiteY149" fmla="*/ 628225 h 1036976"/>
                  <a:gd name="connsiteX150" fmla="*/ 4924848 w 7487769"/>
                  <a:gd name="connsiteY150" fmla="*/ 614254 h 1036976"/>
                  <a:gd name="connsiteX151" fmla="*/ 4937467 w 7487769"/>
                  <a:gd name="connsiteY151" fmla="*/ 602988 h 1036976"/>
                  <a:gd name="connsiteX152" fmla="*/ 4965859 w 7487769"/>
                  <a:gd name="connsiteY152" fmla="*/ 578201 h 1036976"/>
                  <a:gd name="connsiteX153" fmla="*/ 4974871 w 7487769"/>
                  <a:gd name="connsiteY153" fmla="*/ 570089 h 1036976"/>
                  <a:gd name="connsiteX154" fmla="*/ 4992448 w 7487769"/>
                  <a:gd name="connsiteY154" fmla="*/ 552964 h 1036976"/>
                  <a:gd name="connsiteX155" fmla="*/ 5016333 w 7487769"/>
                  <a:gd name="connsiteY155" fmla="*/ 527727 h 1036976"/>
                  <a:gd name="connsiteX156" fmla="*/ 5025345 w 7487769"/>
                  <a:gd name="connsiteY156" fmla="*/ 518713 h 1036976"/>
                  <a:gd name="connsiteX157" fmla="*/ 5039316 w 7487769"/>
                  <a:gd name="connsiteY157" fmla="*/ 502490 h 1036976"/>
                  <a:gd name="connsiteX158" fmla="*/ 5061399 w 7487769"/>
                  <a:gd name="connsiteY158" fmla="*/ 477703 h 1036976"/>
                  <a:gd name="connsiteX159" fmla="*/ 5075370 w 7487769"/>
                  <a:gd name="connsiteY159" fmla="*/ 461029 h 1036976"/>
                  <a:gd name="connsiteX160" fmla="*/ 5082580 w 7487769"/>
                  <a:gd name="connsiteY160" fmla="*/ 452466 h 1036976"/>
                  <a:gd name="connsiteX161" fmla="*/ 5104662 w 7487769"/>
                  <a:gd name="connsiteY161" fmla="*/ 427229 h 1036976"/>
                  <a:gd name="connsiteX162" fmla="*/ 5125844 w 7487769"/>
                  <a:gd name="connsiteY162" fmla="*/ 403344 h 1036976"/>
                  <a:gd name="connsiteX163" fmla="*/ 5126745 w 7487769"/>
                  <a:gd name="connsiteY163" fmla="*/ 401992 h 1036976"/>
                  <a:gd name="connsiteX164" fmla="*/ 5150630 w 7487769"/>
                  <a:gd name="connsiteY164" fmla="*/ 377205 h 1036976"/>
                  <a:gd name="connsiteX165" fmla="*/ 5174515 w 7487769"/>
                  <a:gd name="connsiteY165" fmla="*/ 351968 h 1036976"/>
                  <a:gd name="connsiteX166" fmla="*/ 5175867 w 7487769"/>
                  <a:gd name="connsiteY166" fmla="*/ 350165 h 1036976"/>
                  <a:gd name="connsiteX167" fmla="*/ 5202006 w 7487769"/>
                  <a:gd name="connsiteY167" fmla="*/ 326731 h 1036976"/>
                  <a:gd name="connsiteX168" fmla="*/ 5226342 w 7487769"/>
                  <a:gd name="connsiteY168" fmla="*/ 305099 h 1036976"/>
                  <a:gd name="connsiteX169" fmla="*/ 5231750 w 7487769"/>
                  <a:gd name="connsiteY169" fmla="*/ 301494 h 1036976"/>
                  <a:gd name="connsiteX170" fmla="*/ 5270506 w 7487769"/>
                  <a:gd name="connsiteY170" fmla="*/ 276707 h 1036976"/>
                  <a:gd name="connsiteX171" fmla="*/ 5276365 w 7487769"/>
                  <a:gd name="connsiteY171" fmla="*/ 272651 h 1036976"/>
                  <a:gd name="connsiteX172" fmla="*/ 5326839 w 7487769"/>
                  <a:gd name="connsiteY172" fmla="*/ 252822 h 1036976"/>
                  <a:gd name="connsiteX173" fmla="*/ 5346668 w 7487769"/>
                  <a:gd name="connsiteY173" fmla="*/ 251470 h 1036976"/>
                  <a:gd name="connsiteX174" fmla="*/ 5376863 w 7487769"/>
                  <a:gd name="connsiteY174" fmla="*/ 248766 h 1036976"/>
                  <a:gd name="connsiteX175" fmla="*/ 5390834 w 7487769"/>
                  <a:gd name="connsiteY175" fmla="*/ 251470 h 1036976"/>
                  <a:gd name="connsiteX176" fmla="*/ 5427337 w 7487769"/>
                  <a:gd name="connsiteY176" fmla="*/ 257779 h 1036976"/>
                  <a:gd name="connsiteX177" fmla="*/ 5474207 w 7487769"/>
                  <a:gd name="connsiteY177" fmla="*/ 276707 h 1036976"/>
                  <a:gd name="connsiteX178" fmla="*/ 5477360 w 7487769"/>
                  <a:gd name="connsiteY178" fmla="*/ 278059 h 1036976"/>
                  <a:gd name="connsiteX179" fmla="*/ 5517019 w 7487769"/>
                  <a:gd name="connsiteY179" fmla="*/ 301494 h 1036976"/>
                  <a:gd name="connsiteX180" fmla="*/ 5527836 w 7487769"/>
                  <a:gd name="connsiteY180" fmla="*/ 307803 h 1036976"/>
                  <a:gd name="connsiteX181" fmla="*/ 5553073 w 7487769"/>
                  <a:gd name="connsiteY181" fmla="*/ 326731 h 1036976"/>
                  <a:gd name="connsiteX182" fmla="*/ 5577859 w 7487769"/>
                  <a:gd name="connsiteY182" fmla="*/ 345208 h 1036976"/>
                  <a:gd name="connsiteX183" fmla="*/ 5585970 w 7487769"/>
                  <a:gd name="connsiteY183" fmla="*/ 351968 h 1036976"/>
                  <a:gd name="connsiteX184" fmla="*/ 5614814 w 7487769"/>
                  <a:gd name="connsiteY184" fmla="*/ 377205 h 1036976"/>
                  <a:gd name="connsiteX185" fmla="*/ 5628333 w 7487769"/>
                  <a:gd name="connsiteY185" fmla="*/ 388472 h 1036976"/>
                  <a:gd name="connsiteX186" fmla="*/ 5643655 w 7487769"/>
                  <a:gd name="connsiteY186" fmla="*/ 401992 h 1036976"/>
                  <a:gd name="connsiteX187" fmla="*/ 5671146 w 7487769"/>
                  <a:gd name="connsiteY187" fmla="*/ 427229 h 1036976"/>
                  <a:gd name="connsiteX188" fmla="*/ 5678357 w 7487769"/>
                  <a:gd name="connsiteY188" fmla="*/ 433538 h 1036976"/>
                  <a:gd name="connsiteX189" fmla="*/ 5699087 w 7487769"/>
                  <a:gd name="connsiteY189" fmla="*/ 452466 h 1036976"/>
                  <a:gd name="connsiteX190" fmla="*/ 5727028 w 7487769"/>
                  <a:gd name="connsiteY190" fmla="*/ 477703 h 1036976"/>
                  <a:gd name="connsiteX191" fmla="*/ 5728831 w 7487769"/>
                  <a:gd name="connsiteY191" fmla="*/ 479506 h 1036976"/>
                  <a:gd name="connsiteX192" fmla="*/ 5755420 w 7487769"/>
                  <a:gd name="connsiteY192" fmla="*/ 502490 h 1036976"/>
                  <a:gd name="connsiteX193" fmla="*/ 5778854 w 7487769"/>
                  <a:gd name="connsiteY193" fmla="*/ 523220 h 1036976"/>
                  <a:gd name="connsiteX194" fmla="*/ 5785164 w 7487769"/>
                  <a:gd name="connsiteY194" fmla="*/ 527727 h 1036976"/>
                  <a:gd name="connsiteX195" fmla="*/ 5817612 w 7487769"/>
                  <a:gd name="connsiteY195" fmla="*/ 552964 h 1036976"/>
                  <a:gd name="connsiteX196" fmla="*/ 5829328 w 7487769"/>
                  <a:gd name="connsiteY196" fmla="*/ 561527 h 1036976"/>
                  <a:gd name="connsiteX197" fmla="*/ 5855016 w 7487769"/>
                  <a:gd name="connsiteY197" fmla="*/ 578201 h 1036976"/>
                  <a:gd name="connsiteX198" fmla="*/ 5879353 w 7487769"/>
                  <a:gd name="connsiteY198" fmla="*/ 593974 h 1036976"/>
                  <a:gd name="connsiteX199" fmla="*/ 5898280 w 7487769"/>
                  <a:gd name="connsiteY199" fmla="*/ 602988 h 1036976"/>
                  <a:gd name="connsiteX200" fmla="*/ 5929827 w 7487769"/>
                  <a:gd name="connsiteY200" fmla="*/ 618761 h 1036976"/>
                  <a:gd name="connsiteX201" fmla="*/ 5960923 w 7487769"/>
                  <a:gd name="connsiteY201" fmla="*/ 628225 h 1036976"/>
                  <a:gd name="connsiteX202" fmla="*/ 5979851 w 7487769"/>
                  <a:gd name="connsiteY202" fmla="*/ 634083 h 1036976"/>
                  <a:gd name="connsiteX203" fmla="*/ 6030325 w 7487769"/>
                  <a:gd name="connsiteY203" fmla="*/ 641745 h 1036976"/>
                  <a:gd name="connsiteX204" fmla="*/ 6080348 w 7487769"/>
                  <a:gd name="connsiteY204" fmla="*/ 641294 h 1036976"/>
                  <a:gd name="connsiteX205" fmla="*/ 6130822 w 7487769"/>
                  <a:gd name="connsiteY205" fmla="*/ 634083 h 1036976"/>
                  <a:gd name="connsiteX206" fmla="*/ 6156059 w 7487769"/>
                  <a:gd name="connsiteY206" fmla="*/ 628225 h 1036976"/>
                  <a:gd name="connsiteX207" fmla="*/ 6180847 w 7487769"/>
                  <a:gd name="connsiteY207" fmla="*/ 622366 h 1036976"/>
                  <a:gd name="connsiteX208" fmla="*/ 6231321 w 7487769"/>
                  <a:gd name="connsiteY208" fmla="*/ 606593 h 1036976"/>
                  <a:gd name="connsiteX209" fmla="*/ 6240334 w 7487769"/>
                  <a:gd name="connsiteY209" fmla="*/ 602988 h 1036976"/>
                  <a:gd name="connsiteX210" fmla="*/ 6281344 w 7487769"/>
                  <a:gd name="connsiteY210" fmla="*/ 587214 h 1036976"/>
                  <a:gd name="connsiteX211" fmla="*/ 6304779 w 7487769"/>
                  <a:gd name="connsiteY211" fmla="*/ 578201 h 1036976"/>
                  <a:gd name="connsiteX212" fmla="*/ 6331819 w 7487769"/>
                  <a:gd name="connsiteY212" fmla="*/ 566934 h 1036976"/>
                  <a:gd name="connsiteX213" fmla="*/ 6361563 w 7487769"/>
                  <a:gd name="connsiteY213" fmla="*/ 552964 h 1036976"/>
                  <a:gd name="connsiteX214" fmla="*/ 6381842 w 7487769"/>
                  <a:gd name="connsiteY214" fmla="*/ 543951 h 1036976"/>
                  <a:gd name="connsiteX215" fmla="*/ 6416543 w 7487769"/>
                  <a:gd name="connsiteY215" fmla="*/ 527727 h 1036976"/>
                  <a:gd name="connsiteX216" fmla="*/ 6432316 w 7487769"/>
                  <a:gd name="connsiteY216" fmla="*/ 520065 h 1036976"/>
                  <a:gd name="connsiteX217" fmla="*/ 6466567 w 7487769"/>
                  <a:gd name="connsiteY217" fmla="*/ 502490 h 1036976"/>
                  <a:gd name="connsiteX218" fmla="*/ 6482340 w 7487769"/>
                  <a:gd name="connsiteY218" fmla="*/ 494828 h 1036976"/>
                  <a:gd name="connsiteX219" fmla="*/ 6517942 w 7487769"/>
                  <a:gd name="connsiteY219" fmla="*/ 477703 h 1036976"/>
                  <a:gd name="connsiteX220" fmla="*/ 6532814 w 7487769"/>
                  <a:gd name="connsiteY220" fmla="*/ 470492 h 1036976"/>
                  <a:gd name="connsiteX221" fmla="*/ 6573374 w 7487769"/>
                  <a:gd name="connsiteY221" fmla="*/ 452466 h 1036976"/>
                  <a:gd name="connsiteX222" fmla="*/ 6582837 w 7487769"/>
                  <a:gd name="connsiteY222" fmla="*/ 447959 h 1036976"/>
                  <a:gd name="connsiteX223" fmla="*/ 6633313 w 7487769"/>
                  <a:gd name="connsiteY223" fmla="*/ 431735 h 1036976"/>
                  <a:gd name="connsiteX224" fmla="*/ 6661254 w 7487769"/>
                  <a:gd name="connsiteY224" fmla="*/ 427229 h 1036976"/>
                  <a:gd name="connsiteX225" fmla="*/ 6683336 w 7487769"/>
                  <a:gd name="connsiteY225" fmla="*/ 423624 h 1036976"/>
                  <a:gd name="connsiteX226" fmla="*/ 6714883 w 7487769"/>
                  <a:gd name="connsiteY226" fmla="*/ 427229 h 1036976"/>
                  <a:gd name="connsiteX227" fmla="*/ 6733810 w 7487769"/>
                  <a:gd name="connsiteY227" fmla="*/ 429482 h 1036976"/>
                  <a:gd name="connsiteX228" fmla="*/ 6783834 w 7487769"/>
                  <a:gd name="connsiteY228" fmla="*/ 449311 h 1036976"/>
                  <a:gd name="connsiteX229" fmla="*/ 6787890 w 7487769"/>
                  <a:gd name="connsiteY229" fmla="*/ 452466 h 1036976"/>
                  <a:gd name="connsiteX230" fmla="*/ 6819887 w 7487769"/>
                  <a:gd name="connsiteY230" fmla="*/ 477703 h 1036976"/>
                  <a:gd name="connsiteX231" fmla="*/ 6834308 w 7487769"/>
                  <a:gd name="connsiteY231" fmla="*/ 488519 h 1036976"/>
                  <a:gd name="connsiteX232" fmla="*/ 6846927 w 7487769"/>
                  <a:gd name="connsiteY232" fmla="*/ 502490 h 1036976"/>
                  <a:gd name="connsiteX233" fmla="*/ 6869460 w 7487769"/>
                  <a:gd name="connsiteY233" fmla="*/ 527727 h 1036976"/>
                  <a:gd name="connsiteX234" fmla="*/ 6884331 w 7487769"/>
                  <a:gd name="connsiteY234" fmla="*/ 543951 h 1036976"/>
                  <a:gd name="connsiteX235" fmla="*/ 6891092 w 7487769"/>
                  <a:gd name="connsiteY235" fmla="*/ 552964 h 1036976"/>
                  <a:gd name="connsiteX236" fmla="*/ 6909119 w 7487769"/>
                  <a:gd name="connsiteY236" fmla="*/ 578201 h 1036976"/>
                  <a:gd name="connsiteX237" fmla="*/ 6927145 w 7487769"/>
                  <a:gd name="connsiteY237" fmla="*/ 602988 h 1036976"/>
                  <a:gd name="connsiteX238" fmla="*/ 6934805 w 7487769"/>
                  <a:gd name="connsiteY238" fmla="*/ 613803 h 1036976"/>
                  <a:gd name="connsiteX239" fmla="*/ 6943819 w 7487769"/>
                  <a:gd name="connsiteY239" fmla="*/ 628225 h 1036976"/>
                  <a:gd name="connsiteX240" fmla="*/ 6960044 w 7487769"/>
                  <a:gd name="connsiteY240" fmla="*/ 653462 h 1036976"/>
                  <a:gd name="connsiteX241" fmla="*/ 6976267 w 7487769"/>
                  <a:gd name="connsiteY241" fmla="*/ 678699 h 1036976"/>
                  <a:gd name="connsiteX242" fmla="*/ 6984830 w 7487769"/>
                  <a:gd name="connsiteY242" fmla="*/ 692219 h 1036976"/>
                  <a:gd name="connsiteX243" fmla="*/ 6992040 w 7487769"/>
                  <a:gd name="connsiteY243" fmla="*/ 703485 h 1036976"/>
                  <a:gd name="connsiteX244" fmla="*/ 7007363 w 7487769"/>
                  <a:gd name="connsiteY244" fmla="*/ 728723 h 1036976"/>
                  <a:gd name="connsiteX245" fmla="*/ 7022234 w 7487769"/>
                  <a:gd name="connsiteY245" fmla="*/ 753960 h 1036976"/>
                  <a:gd name="connsiteX246" fmla="*/ 7035304 w 7487769"/>
                  <a:gd name="connsiteY246" fmla="*/ 774240 h 1036976"/>
                  <a:gd name="connsiteX247" fmla="*/ 7038459 w 7487769"/>
                  <a:gd name="connsiteY247" fmla="*/ 779197 h 1036976"/>
                  <a:gd name="connsiteX248" fmla="*/ 7054682 w 7487769"/>
                  <a:gd name="connsiteY248" fmla="*/ 803983 h 1036976"/>
                  <a:gd name="connsiteX249" fmla="*/ 7070906 w 7487769"/>
                  <a:gd name="connsiteY249" fmla="*/ 829221 h 1036976"/>
                  <a:gd name="connsiteX250" fmla="*/ 7085328 w 7487769"/>
                  <a:gd name="connsiteY250" fmla="*/ 852204 h 1036976"/>
                  <a:gd name="connsiteX251" fmla="*/ 7087130 w 7487769"/>
                  <a:gd name="connsiteY251" fmla="*/ 854458 h 1036976"/>
                  <a:gd name="connsiteX252" fmla="*/ 7106959 w 7487769"/>
                  <a:gd name="connsiteY252" fmla="*/ 879695 h 1036976"/>
                  <a:gd name="connsiteX253" fmla="*/ 7126337 w 7487769"/>
                  <a:gd name="connsiteY253" fmla="*/ 904481 h 1036976"/>
                  <a:gd name="connsiteX254" fmla="*/ 7135802 w 7487769"/>
                  <a:gd name="connsiteY254" fmla="*/ 917100 h 1036976"/>
                  <a:gd name="connsiteX255" fmla="*/ 7148421 w 7487769"/>
                  <a:gd name="connsiteY255" fmla="*/ 929718 h 1036976"/>
                  <a:gd name="connsiteX256" fmla="*/ 7173658 w 7487769"/>
                  <a:gd name="connsiteY256" fmla="*/ 954956 h 1036976"/>
                  <a:gd name="connsiteX257" fmla="*/ 7186276 w 7487769"/>
                  <a:gd name="connsiteY257" fmla="*/ 967123 h 1036976"/>
                  <a:gd name="connsiteX258" fmla="*/ 7206557 w 7487769"/>
                  <a:gd name="connsiteY258" fmla="*/ 980193 h 1036976"/>
                  <a:gd name="connsiteX259" fmla="*/ 7236299 w 7487769"/>
                  <a:gd name="connsiteY259" fmla="*/ 997769 h 1036976"/>
                  <a:gd name="connsiteX260" fmla="*/ 7270099 w 7487769"/>
                  <a:gd name="connsiteY260" fmla="*/ 1004979 h 1036976"/>
                  <a:gd name="connsiteX261" fmla="*/ 7286775 w 7487769"/>
                  <a:gd name="connsiteY261" fmla="*/ 1009035 h 1036976"/>
                  <a:gd name="connsiteX262" fmla="*/ 7315616 w 7487769"/>
                  <a:gd name="connsiteY262" fmla="*/ 1004979 h 1036976"/>
                  <a:gd name="connsiteX263" fmla="*/ 7336797 w 7487769"/>
                  <a:gd name="connsiteY263" fmla="*/ 1002275 h 1036976"/>
                  <a:gd name="connsiteX264" fmla="*/ 7387272 w 7487769"/>
                  <a:gd name="connsiteY264" fmla="*/ 982897 h 1036976"/>
                  <a:gd name="connsiteX265" fmla="*/ 7391778 w 7487769"/>
                  <a:gd name="connsiteY265" fmla="*/ 980193 h 1036976"/>
                  <a:gd name="connsiteX266" fmla="*/ 7432789 w 7487769"/>
                  <a:gd name="connsiteY266" fmla="*/ 954956 h 1036976"/>
                  <a:gd name="connsiteX267" fmla="*/ 7437296 w 7487769"/>
                  <a:gd name="connsiteY267" fmla="*/ 952252 h 1036976"/>
                  <a:gd name="connsiteX268" fmla="*/ 7469744 w 7487769"/>
                  <a:gd name="connsiteY268" fmla="*/ 929718 h 1036976"/>
                  <a:gd name="connsiteX269" fmla="*/ 7487770 w 7487769"/>
                  <a:gd name="connsiteY269" fmla="*/ 917550 h 1036976"/>
                  <a:gd name="connsiteX270" fmla="*/ 7487770 w 7487769"/>
                  <a:gd name="connsiteY270" fmla="*/ 904481 h 1036976"/>
                  <a:gd name="connsiteX271" fmla="*/ 7487770 w 7487769"/>
                  <a:gd name="connsiteY271" fmla="*/ 879695 h 1036976"/>
                  <a:gd name="connsiteX272" fmla="*/ 7487770 w 7487769"/>
                  <a:gd name="connsiteY272" fmla="*/ 854458 h 1036976"/>
                  <a:gd name="connsiteX273" fmla="*/ 7487770 w 7487769"/>
                  <a:gd name="connsiteY273" fmla="*/ 829221 h 1036976"/>
                  <a:gd name="connsiteX274" fmla="*/ 7487770 w 7487769"/>
                  <a:gd name="connsiteY274" fmla="*/ 803983 h 1036976"/>
                  <a:gd name="connsiteX275" fmla="*/ 7487770 w 7487769"/>
                  <a:gd name="connsiteY275" fmla="*/ 779197 h 1036976"/>
                  <a:gd name="connsiteX276" fmla="*/ 7487770 w 7487769"/>
                  <a:gd name="connsiteY276" fmla="*/ 753960 h 1036976"/>
                  <a:gd name="connsiteX277" fmla="*/ 7487770 w 7487769"/>
                  <a:gd name="connsiteY277" fmla="*/ 728723 h 1036976"/>
                  <a:gd name="connsiteX278" fmla="*/ 7487770 w 7487769"/>
                  <a:gd name="connsiteY278" fmla="*/ 703485 h 1036976"/>
                  <a:gd name="connsiteX279" fmla="*/ 7487770 w 7487769"/>
                  <a:gd name="connsiteY279" fmla="*/ 678699 h 1036976"/>
                  <a:gd name="connsiteX280" fmla="*/ 7487770 w 7487769"/>
                  <a:gd name="connsiteY280" fmla="*/ 653462 h 1036976"/>
                  <a:gd name="connsiteX281" fmla="*/ 7487770 w 7487769"/>
                  <a:gd name="connsiteY281" fmla="*/ 628225 h 1036976"/>
                  <a:gd name="connsiteX282" fmla="*/ 7487770 w 7487769"/>
                  <a:gd name="connsiteY282" fmla="*/ 602988 h 1036976"/>
                  <a:gd name="connsiteX283" fmla="*/ 7487770 w 7487769"/>
                  <a:gd name="connsiteY283" fmla="*/ 594425 h 1036976"/>
                  <a:gd name="connsiteX284" fmla="*/ 7475151 w 7487769"/>
                  <a:gd name="connsiteY284" fmla="*/ 602988 h 1036976"/>
                  <a:gd name="connsiteX285" fmla="*/ 7438648 w 7487769"/>
                  <a:gd name="connsiteY285" fmla="*/ 628225 h 1036976"/>
                  <a:gd name="connsiteX286" fmla="*/ 7437296 w 7487769"/>
                  <a:gd name="connsiteY286" fmla="*/ 629126 h 1036976"/>
                  <a:gd name="connsiteX287" fmla="*/ 7395834 w 7487769"/>
                  <a:gd name="connsiteY287" fmla="*/ 653462 h 1036976"/>
                  <a:gd name="connsiteX288" fmla="*/ 7387272 w 7487769"/>
                  <a:gd name="connsiteY288" fmla="*/ 658870 h 1036976"/>
                  <a:gd name="connsiteX289" fmla="*/ 7338601 w 7487769"/>
                  <a:gd name="connsiteY289" fmla="*/ 678699 h 1036976"/>
                  <a:gd name="connsiteX290" fmla="*/ 7336797 w 7487769"/>
                  <a:gd name="connsiteY290" fmla="*/ 679150 h 1036976"/>
                  <a:gd name="connsiteX291" fmla="*/ 7286775 w 7487769"/>
                  <a:gd name="connsiteY291" fmla="*/ 685459 h 1036976"/>
                  <a:gd name="connsiteX292" fmla="*/ 7253425 w 7487769"/>
                  <a:gd name="connsiteY292" fmla="*/ 678699 h 1036976"/>
                  <a:gd name="connsiteX293" fmla="*/ 7236299 w 7487769"/>
                  <a:gd name="connsiteY293" fmla="*/ 675094 h 1036976"/>
                  <a:gd name="connsiteX294" fmla="*/ 7201599 w 7487769"/>
                  <a:gd name="connsiteY294" fmla="*/ 653462 h 1036976"/>
                  <a:gd name="connsiteX295" fmla="*/ 7186276 w 7487769"/>
                  <a:gd name="connsiteY295" fmla="*/ 643998 h 1036976"/>
                  <a:gd name="connsiteX296" fmla="*/ 7170052 w 7487769"/>
                  <a:gd name="connsiteY296" fmla="*/ 628225 h 1036976"/>
                  <a:gd name="connsiteX297" fmla="*/ 7143914 w 7487769"/>
                  <a:gd name="connsiteY297" fmla="*/ 602988 h 1036976"/>
                  <a:gd name="connsiteX298" fmla="*/ 7135802 w 7487769"/>
                  <a:gd name="connsiteY298" fmla="*/ 594876 h 1036976"/>
                  <a:gd name="connsiteX299" fmla="*/ 7123633 w 7487769"/>
                  <a:gd name="connsiteY299" fmla="*/ 578201 h 1036976"/>
                  <a:gd name="connsiteX300" fmla="*/ 7103804 w 7487769"/>
                  <a:gd name="connsiteY300" fmla="*/ 552964 h 1036976"/>
                  <a:gd name="connsiteX301" fmla="*/ 7085328 w 7487769"/>
                  <a:gd name="connsiteY301" fmla="*/ 528628 h 1036976"/>
                  <a:gd name="connsiteX302" fmla="*/ 7084877 w 7487769"/>
                  <a:gd name="connsiteY302" fmla="*/ 527727 h 1036976"/>
                  <a:gd name="connsiteX303" fmla="*/ 7068652 w 7487769"/>
                  <a:gd name="connsiteY303" fmla="*/ 502490 h 1036976"/>
                  <a:gd name="connsiteX304" fmla="*/ 7051978 w 7487769"/>
                  <a:gd name="connsiteY304" fmla="*/ 477703 h 1036976"/>
                  <a:gd name="connsiteX305" fmla="*/ 7035755 w 7487769"/>
                  <a:gd name="connsiteY305" fmla="*/ 452466 h 1036976"/>
                  <a:gd name="connsiteX306" fmla="*/ 7035304 w 7487769"/>
                  <a:gd name="connsiteY306" fmla="*/ 451565 h 1036976"/>
                  <a:gd name="connsiteX307" fmla="*/ 7020432 w 7487769"/>
                  <a:gd name="connsiteY307" fmla="*/ 427229 h 1036976"/>
                  <a:gd name="connsiteX308" fmla="*/ 7004659 w 7487769"/>
                  <a:gd name="connsiteY308" fmla="*/ 401992 h 1036976"/>
                  <a:gd name="connsiteX309" fmla="*/ 6988885 w 7487769"/>
                  <a:gd name="connsiteY309" fmla="*/ 377205 h 1036976"/>
                  <a:gd name="connsiteX310" fmla="*/ 6984830 w 7487769"/>
                  <a:gd name="connsiteY310" fmla="*/ 370445 h 1036976"/>
                  <a:gd name="connsiteX311" fmla="*/ 6973563 w 7487769"/>
                  <a:gd name="connsiteY311" fmla="*/ 351968 h 1036976"/>
                  <a:gd name="connsiteX312" fmla="*/ 6957790 w 7487769"/>
                  <a:gd name="connsiteY312" fmla="*/ 326731 h 1036976"/>
                  <a:gd name="connsiteX313" fmla="*/ 6942016 w 7487769"/>
                  <a:gd name="connsiteY313" fmla="*/ 301494 h 1036976"/>
                  <a:gd name="connsiteX314" fmla="*/ 6934805 w 7487769"/>
                  <a:gd name="connsiteY314" fmla="*/ 290227 h 1036976"/>
                  <a:gd name="connsiteX315" fmla="*/ 6924892 w 7487769"/>
                  <a:gd name="connsiteY315" fmla="*/ 276707 h 1036976"/>
                  <a:gd name="connsiteX316" fmla="*/ 6906415 w 7487769"/>
                  <a:gd name="connsiteY316" fmla="*/ 251470 h 1036976"/>
                  <a:gd name="connsiteX317" fmla="*/ 6887937 w 7487769"/>
                  <a:gd name="connsiteY317" fmla="*/ 226233 h 1036976"/>
                  <a:gd name="connsiteX318" fmla="*/ 6884331 w 7487769"/>
                  <a:gd name="connsiteY318" fmla="*/ 221726 h 1036976"/>
                  <a:gd name="connsiteX319" fmla="*/ 6865854 w 7487769"/>
                  <a:gd name="connsiteY319" fmla="*/ 200996 h 1036976"/>
                  <a:gd name="connsiteX320" fmla="*/ 6843772 w 7487769"/>
                  <a:gd name="connsiteY320" fmla="*/ 176209 h 1036976"/>
                  <a:gd name="connsiteX321" fmla="*/ 6834308 w 7487769"/>
                  <a:gd name="connsiteY321" fmla="*/ 165844 h 1036976"/>
                  <a:gd name="connsiteX322" fmla="*/ 6814930 w 7487769"/>
                  <a:gd name="connsiteY322" fmla="*/ 150972 h 1036976"/>
                  <a:gd name="connsiteX323" fmla="*/ 6783834 w 7487769"/>
                  <a:gd name="connsiteY323" fmla="*/ 127087 h 1036976"/>
                  <a:gd name="connsiteX324" fmla="*/ 6781130 w 7487769"/>
                  <a:gd name="connsiteY324" fmla="*/ 125735 h 1036976"/>
                  <a:gd name="connsiteX325" fmla="*/ 6733810 w 7487769"/>
                  <a:gd name="connsiteY325" fmla="*/ 106807 h 1036976"/>
                  <a:gd name="connsiteX326" fmla="*/ 6683336 w 7487769"/>
                  <a:gd name="connsiteY326" fmla="*/ 101399 h 1036976"/>
                  <a:gd name="connsiteX327" fmla="*/ 6633313 w 7487769"/>
                  <a:gd name="connsiteY327" fmla="*/ 109962 h 1036976"/>
                  <a:gd name="connsiteX328" fmla="*/ 6583740 w 7487769"/>
                  <a:gd name="connsiteY328" fmla="*/ 125735 h 1036976"/>
                  <a:gd name="connsiteX329" fmla="*/ 6582837 w 7487769"/>
                  <a:gd name="connsiteY329" fmla="*/ 126186 h 1036976"/>
                  <a:gd name="connsiteX330" fmla="*/ 6532814 w 7487769"/>
                  <a:gd name="connsiteY330" fmla="*/ 148268 h 1036976"/>
                  <a:gd name="connsiteX331" fmla="*/ 6527407 w 7487769"/>
                  <a:gd name="connsiteY331" fmla="*/ 150972 h 1036976"/>
                  <a:gd name="connsiteX332" fmla="*/ 6482340 w 7487769"/>
                  <a:gd name="connsiteY332" fmla="*/ 173055 h 1036976"/>
                  <a:gd name="connsiteX333" fmla="*/ 6476933 w 7487769"/>
                  <a:gd name="connsiteY333" fmla="*/ 176209 h 1036976"/>
                  <a:gd name="connsiteX334" fmla="*/ 6432316 w 7487769"/>
                  <a:gd name="connsiteY334" fmla="*/ 198292 h 1036976"/>
                  <a:gd name="connsiteX335" fmla="*/ 6426007 w 7487769"/>
                  <a:gd name="connsiteY335" fmla="*/ 200996 h 1036976"/>
                  <a:gd name="connsiteX336" fmla="*/ 6381842 w 7487769"/>
                  <a:gd name="connsiteY336" fmla="*/ 222628 h 1036976"/>
                  <a:gd name="connsiteX337" fmla="*/ 6373730 w 7487769"/>
                  <a:gd name="connsiteY337" fmla="*/ 226233 h 1036976"/>
                  <a:gd name="connsiteX338" fmla="*/ 6331819 w 7487769"/>
                  <a:gd name="connsiteY338" fmla="*/ 244710 h 1036976"/>
                  <a:gd name="connsiteX339" fmla="*/ 6315594 w 7487769"/>
                  <a:gd name="connsiteY339" fmla="*/ 251470 h 1036976"/>
                  <a:gd name="connsiteX340" fmla="*/ 6281344 w 7487769"/>
                  <a:gd name="connsiteY340" fmla="*/ 265891 h 1036976"/>
                  <a:gd name="connsiteX341" fmla="*/ 6252502 w 7487769"/>
                  <a:gd name="connsiteY341" fmla="*/ 276707 h 1036976"/>
                  <a:gd name="connsiteX342" fmla="*/ 6231321 w 7487769"/>
                  <a:gd name="connsiteY342" fmla="*/ 284369 h 1036976"/>
                  <a:gd name="connsiteX343" fmla="*/ 6180847 w 7487769"/>
                  <a:gd name="connsiteY343" fmla="*/ 299691 h 1036976"/>
                  <a:gd name="connsiteX344" fmla="*/ 6173185 w 7487769"/>
                  <a:gd name="connsiteY344" fmla="*/ 301494 h 1036976"/>
                  <a:gd name="connsiteX345" fmla="*/ 6130822 w 7487769"/>
                  <a:gd name="connsiteY345" fmla="*/ 312310 h 1036976"/>
                  <a:gd name="connsiteX346" fmla="*/ 6080348 w 7487769"/>
                  <a:gd name="connsiteY346" fmla="*/ 319520 h 1036976"/>
                  <a:gd name="connsiteX347" fmla="*/ 6030325 w 7487769"/>
                  <a:gd name="connsiteY347" fmla="*/ 319971 h 1036976"/>
                  <a:gd name="connsiteX348" fmla="*/ 5979851 w 7487769"/>
                  <a:gd name="connsiteY348" fmla="*/ 311859 h 1036976"/>
                  <a:gd name="connsiteX349" fmla="*/ 5947403 w 7487769"/>
                  <a:gd name="connsiteY349" fmla="*/ 301494 h 1036976"/>
                  <a:gd name="connsiteX350" fmla="*/ 5929827 w 7487769"/>
                  <a:gd name="connsiteY350" fmla="*/ 296086 h 1036976"/>
                  <a:gd name="connsiteX351" fmla="*/ 5889718 w 7487769"/>
                  <a:gd name="connsiteY351" fmla="*/ 276707 h 1036976"/>
                  <a:gd name="connsiteX352" fmla="*/ 5879353 w 7487769"/>
                  <a:gd name="connsiteY352" fmla="*/ 271299 h 1036976"/>
                  <a:gd name="connsiteX353" fmla="*/ 5847806 w 7487769"/>
                  <a:gd name="connsiteY353" fmla="*/ 251470 h 1036976"/>
                  <a:gd name="connsiteX354" fmla="*/ 5829328 w 7487769"/>
                  <a:gd name="connsiteY354" fmla="*/ 239753 h 1036976"/>
                  <a:gd name="connsiteX355" fmla="*/ 5812204 w 7487769"/>
                  <a:gd name="connsiteY355" fmla="*/ 226233 h 1036976"/>
                  <a:gd name="connsiteX356" fmla="*/ 5779756 w 7487769"/>
                  <a:gd name="connsiteY356" fmla="*/ 200996 h 1036976"/>
                  <a:gd name="connsiteX357" fmla="*/ 5778854 w 7487769"/>
                  <a:gd name="connsiteY357" fmla="*/ 200545 h 1036976"/>
                  <a:gd name="connsiteX358" fmla="*/ 5750462 w 7487769"/>
                  <a:gd name="connsiteY358" fmla="*/ 176209 h 1036976"/>
                  <a:gd name="connsiteX359" fmla="*/ 5728831 w 7487769"/>
                  <a:gd name="connsiteY359" fmla="*/ 157281 h 1036976"/>
                  <a:gd name="connsiteX360" fmla="*/ 5721621 w 7487769"/>
                  <a:gd name="connsiteY360" fmla="*/ 150972 h 1036976"/>
                  <a:gd name="connsiteX361" fmla="*/ 5694129 w 7487769"/>
                  <a:gd name="connsiteY361" fmla="*/ 125735 h 1036976"/>
                  <a:gd name="connsiteX362" fmla="*/ 5678357 w 7487769"/>
                  <a:gd name="connsiteY362" fmla="*/ 112215 h 1036976"/>
                  <a:gd name="connsiteX363" fmla="*/ 5665739 w 7487769"/>
                  <a:gd name="connsiteY363" fmla="*/ 100498 h 1036976"/>
                  <a:gd name="connsiteX364" fmla="*/ 5639600 w 7487769"/>
                  <a:gd name="connsiteY364" fmla="*/ 75711 h 1036976"/>
                  <a:gd name="connsiteX365" fmla="*/ 5628333 w 7487769"/>
                  <a:gd name="connsiteY365" fmla="*/ 65346 h 1036976"/>
                  <a:gd name="connsiteX366" fmla="*/ 5610307 w 7487769"/>
                  <a:gd name="connsiteY366" fmla="*/ 50474 h 1036976"/>
                  <a:gd name="connsiteX367" fmla="*/ 5581014 w 7487769"/>
                  <a:gd name="connsiteY367" fmla="*/ 25237 h 1036976"/>
                  <a:gd name="connsiteX368" fmla="*/ 5577859 w 7487769"/>
                  <a:gd name="connsiteY368" fmla="*/ 22984 h 1036976"/>
                  <a:gd name="connsiteX369" fmla="*/ 5547214 w 7487769"/>
                  <a:gd name="connsiteY369" fmla="*/ 0 h 1036976"/>
                  <a:gd name="connsiteX370" fmla="*/ 5527836 w 7487769"/>
                  <a:gd name="connsiteY370" fmla="*/ 0 h 1036976"/>
                  <a:gd name="connsiteX371" fmla="*/ 5477360 w 7487769"/>
                  <a:gd name="connsiteY371" fmla="*/ 0 h 1036976"/>
                  <a:gd name="connsiteX372" fmla="*/ 5427337 w 7487769"/>
                  <a:gd name="connsiteY372" fmla="*/ 0 h 1036976"/>
                  <a:gd name="connsiteX373" fmla="*/ 5376863 w 7487769"/>
                  <a:gd name="connsiteY373" fmla="*/ 0 h 1036976"/>
                  <a:gd name="connsiteX374" fmla="*/ 5326839 w 7487769"/>
                  <a:gd name="connsiteY374" fmla="*/ 0 h 1036976"/>
                  <a:gd name="connsiteX375" fmla="*/ 5276365 w 7487769"/>
                  <a:gd name="connsiteY375" fmla="*/ 0 h 1036976"/>
                  <a:gd name="connsiteX376" fmla="*/ 5226342 w 7487769"/>
                  <a:gd name="connsiteY376" fmla="*/ 0 h 1036976"/>
                  <a:gd name="connsiteX377" fmla="*/ 5206513 w 7487769"/>
                  <a:gd name="connsiteY377" fmla="*/ 0 h 1036976"/>
                  <a:gd name="connsiteX378" fmla="*/ 5177670 w 7487769"/>
                  <a:gd name="connsiteY378" fmla="*/ 25237 h 1036976"/>
                  <a:gd name="connsiteX379" fmla="*/ 5175867 w 7487769"/>
                  <a:gd name="connsiteY379" fmla="*/ 27040 h 1036976"/>
                  <a:gd name="connsiteX380" fmla="*/ 5153785 w 7487769"/>
                  <a:gd name="connsiteY380" fmla="*/ 50474 h 1036976"/>
                  <a:gd name="connsiteX381" fmla="*/ 5130351 w 7487769"/>
                  <a:gd name="connsiteY381" fmla="*/ 75711 h 1036976"/>
                  <a:gd name="connsiteX382" fmla="*/ 5125844 w 7487769"/>
                  <a:gd name="connsiteY382" fmla="*/ 80218 h 1036976"/>
                  <a:gd name="connsiteX383" fmla="*/ 5107366 w 7487769"/>
                  <a:gd name="connsiteY383" fmla="*/ 100498 h 1036976"/>
                  <a:gd name="connsiteX384" fmla="*/ 5085734 w 7487769"/>
                  <a:gd name="connsiteY384" fmla="*/ 125735 h 1036976"/>
                  <a:gd name="connsiteX385" fmla="*/ 5075370 w 7487769"/>
                  <a:gd name="connsiteY385" fmla="*/ 137903 h 1036976"/>
                  <a:gd name="connsiteX386" fmla="*/ 5064553 w 7487769"/>
                  <a:gd name="connsiteY386" fmla="*/ 150972 h 1036976"/>
                  <a:gd name="connsiteX387" fmla="*/ 5042020 w 7487769"/>
                  <a:gd name="connsiteY387" fmla="*/ 176209 h 1036976"/>
                  <a:gd name="connsiteX388" fmla="*/ 5025345 w 7487769"/>
                  <a:gd name="connsiteY388" fmla="*/ 195137 h 1036976"/>
                  <a:gd name="connsiteX389" fmla="*/ 5019486 w 7487769"/>
                  <a:gd name="connsiteY389" fmla="*/ 200996 h 1036976"/>
                  <a:gd name="connsiteX390" fmla="*/ 4995152 w 7487769"/>
                  <a:gd name="connsiteY390" fmla="*/ 226233 h 1036976"/>
                  <a:gd name="connsiteX391" fmla="*/ 4974871 w 7487769"/>
                  <a:gd name="connsiteY391" fmla="*/ 246963 h 1036976"/>
                  <a:gd name="connsiteX392" fmla="*/ 4969915 w 7487769"/>
                  <a:gd name="connsiteY392" fmla="*/ 251470 h 1036976"/>
                  <a:gd name="connsiteX393" fmla="*/ 4940620 w 7487769"/>
                  <a:gd name="connsiteY393" fmla="*/ 276707 h 1036976"/>
                  <a:gd name="connsiteX394" fmla="*/ 4924848 w 7487769"/>
                  <a:gd name="connsiteY394" fmla="*/ 290227 h 1036976"/>
                  <a:gd name="connsiteX395" fmla="*/ 4907723 w 7487769"/>
                  <a:gd name="connsiteY395" fmla="*/ 301494 h 1036976"/>
                  <a:gd name="connsiteX396" fmla="*/ 4874374 w 7487769"/>
                  <a:gd name="connsiteY396" fmla="*/ 322675 h 1036976"/>
                  <a:gd name="connsiteX397" fmla="*/ 4865360 w 7487769"/>
                  <a:gd name="connsiteY397" fmla="*/ 326731 h 1036976"/>
                  <a:gd name="connsiteX398" fmla="*/ 4824350 w 7487769"/>
                  <a:gd name="connsiteY398" fmla="*/ 344307 h 1036976"/>
                  <a:gd name="connsiteX399" fmla="*/ 4787846 w 7487769"/>
                  <a:gd name="connsiteY399" fmla="*/ 351968 h 1036976"/>
                  <a:gd name="connsiteX400" fmla="*/ 4773876 w 7487769"/>
                  <a:gd name="connsiteY400" fmla="*/ 355123 h 1036976"/>
                  <a:gd name="connsiteX401" fmla="*/ 4723851 w 7487769"/>
                  <a:gd name="connsiteY401" fmla="*/ 358728 h 1036976"/>
                  <a:gd name="connsiteX402" fmla="*/ 4673377 w 7487769"/>
                  <a:gd name="connsiteY402" fmla="*/ 356024 h 1036976"/>
                  <a:gd name="connsiteX403" fmla="*/ 4638226 w 7487769"/>
                  <a:gd name="connsiteY403" fmla="*/ 351968 h 1036976"/>
                  <a:gd name="connsiteX404" fmla="*/ 4623354 w 7487769"/>
                  <a:gd name="connsiteY404" fmla="*/ 350165 h 1036976"/>
                  <a:gd name="connsiteX405" fmla="*/ 4572880 w 7487769"/>
                  <a:gd name="connsiteY405" fmla="*/ 342504 h 1036976"/>
                  <a:gd name="connsiteX406" fmla="*/ 4522856 w 7487769"/>
                  <a:gd name="connsiteY406" fmla="*/ 334843 h 1036976"/>
                  <a:gd name="connsiteX407" fmla="*/ 4480494 w 7487769"/>
                  <a:gd name="connsiteY407" fmla="*/ 326731 h 1036976"/>
                  <a:gd name="connsiteX408" fmla="*/ 4472382 w 7487769"/>
                  <a:gd name="connsiteY408" fmla="*/ 325379 h 1036976"/>
                  <a:gd name="connsiteX409" fmla="*/ 4422358 w 7487769"/>
                  <a:gd name="connsiteY409" fmla="*/ 314112 h 1036976"/>
                  <a:gd name="connsiteX410" fmla="*/ 4371884 w 7487769"/>
                  <a:gd name="connsiteY410" fmla="*/ 302846 h 1036976"/>
                  <a:gd name="connsiteX411" fmla="*/ 4367828 w 7487769"/>
                  <a:gd name="connsiteY411" fmla="*/ 301494 h 1036976"/>
                  <a:gd name="connsiteX412" fmla="*/ 4321861 w 7487769"/>
                  <a:gd name="connsiteY412" fmla="*/ 289326 h 1036976"/>
                  <a:gd name="connsiteX413" fmla="*/ 4271387 w 7487769"/>
                  <a:gd name="connsiteY413" fmla="*/ 277609 h 1036976"/>
                  <a:gd name="connsiteX414" fmla="*/ 4267780 w 7487769"/>
                  <a:gd name="connsiteY414" fmla="*/ 276707 h 1036976"/>
                  <a:gd name="connsiteX415" fmla="*/ 4221362 w 7487769"/>
                  <a:gd name="connsiteY415" fmla="*/ 265441 h 1036976"/>
                  <a:gd name="connsiteX416" fmla="*/ 4170888 w 7487769"/>
                  <a:gd name="connsiteY416" fmla="*/ 256427 h 1036976"/>
                  <a:gd name="connsiteX417" fmla="*/ 4132132 w 7487769"/>
                  <a:gd name="connsiteY417" fmla="*/ 251470 h 1036976"/>
                  <a:gd name="connsiteX418" fmla="*/ 4120865 w 7487769"/>
                  <a:gd name="connsiteY418" fmla="*/ 249667 h 1036976"/>
                  <a:gd name="connsiteX419" fmla="*/ 4070390 w 7487769"/>
                  <a:gd name="connsiteY419" fmla="*/ 245161 h 1036976"/>
                  <a:gd name="connsiteX420" fmla="*/ 4020367 w 7487769"/>
                  <a:gd name="connsiteY420" fmla="*/ 239753 h 1036976"/>
                  <a:gd name="connsiteX421" fmla="*/ 3969893 w 7487769"/>
                  <a:gd name="connsiteY421" fmla="*/ 233444 h 1036976"/>
                  <a:gd name="connsiteX422" fmla="*/ 3932487 w 7487769"/>
                  <a:gd name="connsiteY422" fmla="*/ 226233 h 1036976"/>
                  <a:gd name="connsiteX423" fmla="*/ 3919868 w 7487769"/>
                  <a:gd name="connsiteY423" fmla="*/ 223980 h 1036976"/>
                  <a:gd name="connsiteX424" fmla="*/ 3869394 w 7487769"/>
                  <a:gd name="connsiteY424" fmla="*/ 209108 h 1036976"/>
                  <a:gd name="connsiteX425" fmla="*/ 3848664 w 7487769"/>
                  <a:gd name="connsiteY425" fmla="*/ 200996 h 1036976"/>
                  <a:gd name="connsiteX426" fmla="*/ 3819371 w 7487769"/>
                  <a:gd name="connsiteY426" fmla="*/ 189279 h 1036976"/>
                  <a:gd name="connsiteX427" fmla="*/ 3791880 w 7487769"/>
                  <a:gd name="connsiteY427" fmla="*/ 176209 h 1036976"/>
                  <a:gd name="connsiteX428" fmla="*/ 3768896 w 7487769"/>
                  <a:gd name="connsiteY428" fmla="*/ 164943 h 1036976"/>
                  <a:gd name="connsiteX429" fmla="*/ 3741857 w 7487769"/>
                  <a:gd name="connsiteY429" fmla="*/ 150972 h 1036976"/>
                  <a:gd name="connsiteX430" fmla="*/ 3718873 w 7487769"/>
                  <a:gd name="connsiteY430" fmla="*/ 138804 h 1036976"/>
                  <a:gd name="connsiteX431" fmla="*/ 3693185 w 7487769"/>
                  <a:gd name="connsiteY431" fmla="*/ 125735 h 1036976"/>
                  <a:gd name="connsiteX432" fmla="*/ 3668399 w 7487769"/>
                  <a:gd name="connsiteY432" fmla="*/ 113116 h 1036976"/>
                  <a:gd name="connsiteX433" fmla="*/ 3640458 w 7487769"/>
                  <a:gd name="connsiteY433" fmla="*/ 100498 h 1036976"/>
                  <a:gd name="connsiteX434" fmla="*/ 3618374 w 7487769"/>
                  <a:gd name="connsiteY434" fmla="*/ 90583 h 1036976"/>
                  <a:gd name="connsiteX435" fmla="*/ 3571506 w 7487769"/>
                  <a:gd name="connsiteY435" fmla="*/ 75711 h 1036976"/>
                  <a:gd name="connsiteX436" fmla="*/ 3567900 w 7487769"/>
                  <a:gd name="connsiteY436" fmla="*/ 74359 h 1036976"/>
                  <a:gd name="connsiteX437" fmla="*/ 3517877 w 7487769"/>
                  <a:gd name="connsiteY437" fmla="*/ 63994 h 1036976"/>
                  <a:gd name="connsiteX438" fmla="*/ 3467403 w 7487769"/>
                  <a:gd name="connsiteY438" fmla="*/ 62642 h 1036976"/>
                  <a:gd name="connsiteX439" fmla="*/ 3417379 w 7487769"/>
                  <a:gd name="connsiteY439" fmla="*/ 67149 h 1036976"/>
                  <a:gd name="connsiteX440" fmla="*/ 3381326 w 7487769"/>
                  <a:gd name="connsiteY440" fmla="*/ 75711 h 1036976"/>
                  <a:gd name="connsiteX441" fmla="*/ 3366905 w 7487769"/>
                  <a:gd name="connsiteY441" fmla="*/ 78866 h 1036976"/>
                  <a:gd name="connsiteX442" fmla="*/ 3316881 w 7487769"/>
                  <a:gd name="connsiteY442" fmla="*/ 94639 h 1036976"/>
                  <a:gd name="connsiteX443" fmla="*/ 3298405 w 7487769"/>
                  <a:gd name="connsiteY443" fmla="*/ 100498 h 1036976"/>
                  <a:gd name="connsiteX444" fmla="*/ 3266407 w 7487769"/>
                  <a:gd name="connsiteY444" fmla="*/ 111764 h 1036976"/>
                  <a:gd name="connsiteX445" fmla="*/ 3227199 w 7487769"/>
                  <a:gd name="connsiteY445" fmla="*/ 125735 h 1036976"/>
                  <a:gd name="connsiteX446" fmla="*/ 3216384 w 7487769"/>
                  <a:gd name="connsiteY446" fmla="*/ 129791 h 1036976"/>
                  <a:gd name="connsiteX447" fmla="*/ 3165909 w 7487769"/>
                  <a:gd name="connsiteY447" fmla="*/ 145114 h 1036976"/>
                  <a:gd name="connsiteX448" fmla="*/ 3141573 w 7487769"/>
                  <a:gd name="connsiteY448" fmla="*/ 150972 h 1036976"/>
                  <a:gd name="connsiteX449" fmla="*/ 3115885 w 7487769"/>
                  <a:gd name="connsiteY449" fmla="*/ 156831 h 1036976"/>
                  <a:gd name="connsiteX450" fmla="*/ 3065411 w 7487769"/>
                  <a:gd name="connsiteY450" fmla="*/ 163591 h 1036976"/>
                  <a:gd name="connsiteX451" fmla="*/ 3014937 w 7487769"/>
                  <a:gd name="connsiteY451" fmla="*/ 163591 h 1036976"/>
                  <a:gd name="connsiteX452" fmla="*/ 2964913 w 7487769"/>
                  <a:gd name="connsiteY452" fmla="*/ 156380 h 1036976"/>
                  <a:gd name="connsiteX453" fmla="*/ 2945534 w 7487769"/>
                  <a:gd name="connsiteY453" fmla="*/ 150972 h 1036976"/>
                  <a:gd name="connsiteX454" fmla="*/ 2914439 w 7487769"/>
                  <a:gd name="connsiteY454" fmla="*/ 142410 h 1036976"/>
                  <a:gd name="connsiteX455" fmla="*/ 2872076 w 7487769"/>
                  <a:gd name="connsiteY455" fmla="*/ 125735 h 1036976"/>
                  <a:gd name="connsiteX456" fmla="*/ 2864416 w 7487769"/>
                  <a:gd name="connsiteY456" fmla="*/ 122580 h 1036976"/>
                  <a:gd name="connsiteX457" fmla="*/ 2818447 w 7487769"/>
                  <a:gd name="connsiteY457" fmla="*/ 100498 h 1036976"/>
                  <a:gd name="connsiteX458" fmla="*/ 2813942 w 7487769"/>
                  <a:gd name="connsiteY458" fmla="*/ 98695 h 1036976"/>
                  <a:gd name="connsiteX459" fmla="*/ 2770677 w 7487769"/>
                  <a:gd name="connsiteY459" fmla="*/ 75711 h 1036976"/>
                  <a:gd name="connsiteX460" fmla="*/ 2763917 w 7487769"/>
                  <a:gd name="connsiteY460" fmla="*/ 71655 h 1036976"/>
                  <a:gd name="connsiteX461" fmla="*/ 2722907 w 7487769"/>
                  <a:gd name="connsiteY461" fmla="*/ 50474 h 1036976"/>
                  <a:gd name="connsiteX462" fmla="*/ 2713443 w 7487769"/>
                  <a:gd name="connsiteY462" fmla="*/ 45517 h 1036976"/>
                  <a:gd name="connsiteX463" fmla="*/ 2675137 w 7487769"/>
                  <a:gd name="connsiteY463" fmla="*/ 25237 h 1036976"/>
                  <a:gd name="connsiteX464" fmla="*/ 2663419 w 7487769"/>
                  <a:gd name="connsiteY464" fmla="*/ 18928 h 1036976"/>
                  <a:gd name="connsiteX465" fmla="*/ 2624662 w 7487769"/>
                  <a:gd name="connsiteY465" fmla="*/ 0 h 1036976"/>
                  <a:gd name="connsiteX466" fmla="*/ 2612945 w 7487769"/>
                  <a:gd name="connsiteY466" fmla="*/ 0 h 1036976"/>
                  <a:gd name="connsiteX467" fmla="*/ 2562922 w 7487769"/>
                  <a:gd name="connsiteY467" fmla="*/ 0 h 1036976"/>
                  <a:gd name="connsiteX468" fmla="*/ 2512448 w 7487769"/>
                  <a:gd name="connsiteY468" fmla="*/ 0 h 1036976"/>
                  <a:gd name="connsiteX469" fmla="*/ 2462423 w 7487769"/>
                  <a:gd name="connsiteY469" fmla="*/ 0 h 1036976"/>
                  <a:gd name="connsiteX470" fmla="*/ 2411949 w 7487769"/>
                  <a:gd name="connsiteY470" fmla="*/ 0 h 1036976"/>
                  <a:gd name="connsiteX471" fmla="*/ 2361926 w 7487769"/>
                  <a:gd name="connsiteY471" fmla="*/ 0 h 1036976"/>
                  <a:gd name="connsiteX472" fmla="*/ 2311451 w 7487769"/>
                  <a:gd name="connsiteY472" fmla="*/ 0 h 1036976"/>
                  <a:gd name="connsiteX473" fmla="*/ 2261428 w 7487769"/>
                  <a:gd name="connsiteY473" fmla="*/ 0 h 1036976"/>
                  <a:gd name="connsiteX474" fmla="*/ 2210954 w 7487769"/>
                  <a:gd name="connsiteY474" fmla="*/ 0 h 1036976"/>
                  <a:gd name="connsiteX475" fmla="*/ 2160930 w 7487769"/>
                  <a:gd name="connsiteY475" fmla="*/ 0 h 1036976"/>
                  <a:gd name="connsiteX476" fmla="*/ 2110456 w 7487769"/>
                  <a:gd name="connsiteY476" fmla="*/ 0 h 1036976"/>
                  <a:gd name="connsiteX477" fmla="*/ 2060433 w 7487769"/>
                  <a:gd name="connsiteY477" fmla="*/ 0 h 1036976"/>
                  <a:gd name="connsiteX478" fmla="*/ 2009957 w 7487769"/>
                  <a:gd name="connsiteY478" fmla="*/ 0 h 1036976"/>
                  <a:gd name="connsiteX479" fmla="*/ 1985171 w 7487769"/>
                  <a:gd name="connsiteY479" fmla="*/ 0 h 1036976"/>
                  <a:gd name="connsiteX480" fmla="*/ 1959934 w 7487769"/>
                  <a:gd name="connsiteY480" fmla="*/ 22984 h 1036976"/>
                  <a:gd name="connsiteX481" fmla="*/ 1957230 w 7487769"/>
                  <a:gd name="connsiteY481" fmla="*/ 25237 h 1036976"/>
                  <a:gd name="connsiteX482" fmla="*/ 1931542 w 7487769"/>
                  <a:gd name="connsiteY482" fmla="*/ 50474 h 1036976"/>
                  <a:gd name="connsiteX483" fmla="*/ 1909460 w 7487769"/>
                  <a:gd name="connsiteY483" fmla="*/ 72557 h 1036976"/>
                  <a:gd name="connsiteX484" fmla="*/ 1906305 w 7487769"/>
                  <a:gd name="connsiteY484" fmla="*/ 75711 h 1036976"/>
                  <a:gd name="connsiteX485" fmla="*/ 1880617 w 7487769"/>
                  <a:gd name="connsiteY485" fmla="*/ 100498 h 1036976"/>
                  <a:gd name="connsiteX486" fmla="*/ 1859436 w 7487769"/>
                  <a:gd name="connsiteY486" fmla="*/ 121228 h 1036976"/>
                  <a:gd name="connsiteX487" fmla="*/ 1854479 w 7487769"/>
                  <a:gd name="connsiteY487" fmla="*/ 125735 h 1036976"/>
                  <a:gd name="connsiteX488" fmla="*/ 1827439 w 7487769"/>
                  <a:gd name="connsiteY488" fmla="*/ 150972 h 1036976"/>
                  <a:gd name="connsiteX489" fmla="*/ 1808962 w 7487769"/>
                  <a:gd name="connsiteY489" fmla="*/ 167196 h 1036976"/>
                  <a:gd name="connsiteX490" fmla="*/ 1797695 w 7487769"/>
                  <a:gd name="connsiteY490" fmla="*/ 176209 h 1036976"/>
                  <a:gd name="connsiteX491" fmla="*/ 1765247 w 7487769"/>
                  <a:gd name="connsiteY491" fmla="*/ 200996 h 1036976"/>
                  <a:gd name="connsiteX492" fmla="*/ 1758939 w 7487769"/>
                  <a:gd name="connsiteY492" fmla="*/ 205953 h 1036976"/>
                  <a:gd name="connsiteX493" fmla="*/ 1729195 w 7487769"/>
                  <a:gd name="connsiteY493" fmla="*/ 226233 h 1036976"/>
                  <a:gd name="connsiteX494" fmla="*/ 1708465 w 7487769"/>
                  <a:gd name="connsiteY494" fmla="*/ 240204 h 1036976"/>
                  <a:gd name="connsiteX495" fmla="*/ 1686381 w 7487769"/>
                  <a:gd name="connsiteY495" fmla="*/ 251470 h 1036976"/>
                  <a:gd name="connsiteX496" fmla="*/ 1658440 w 7487769"/>
                  <a:gd name="connsiteY496" fmla="*/ 265891 h 1036976"/>
                  <a:gd name="connsiteX497" fmla="*/ 1635456 w 7487769"/>
                  <a:gd name="connsiteY497" fmla="*/ 276707 h 1036976"/>
                  <a:gd name="connsiteX498" fmla="*/ 1607966 w 7487769"/>
                  <a:gd name="connsiteY498" fmla="*/ 288875 h 1036976"/>
                  <a:gd name="connsiteX499" fmla="*/ 1577321 w 7487769"/>
                  <a:gd name="connsiteY499" fmla="*/ 301494 h 1036976"/>
                  <a:gd name="connsiteX500" fmla="*/ 1557942 w 7487769"/>
                  <a:gd name="connsiteY500" fmla="*/ 309155 h 1036976"/>
                  <a:gd name="connsiteX501" fmla="*/ 1513327 w 7487769"/>
                  <a:gd name="connsiteY501" fmla="*/ 326731 h 1036976"/>
                  <a:gd name="connsiteX502" fmla="*/ 1507468 w 7487769"/>
                  <a:gd name="connsiteY502" fmla="*/ 328984 h 1036976"/>
                  <a:gd name="connsiteX503" fmla="*/ 1457445 w 7487769"/>
                  <a:gd name="connsiteY503" fmla="*/ 350616 h 1036976"/>
                  <a:gd name="connsiteX504" fmla="*/ 1454290 w 7487769"/>
                  <a:gd name="connsiteY504" fmla="*/ 351968 h 1036976"/>
                  <a:gd name="connsiteX505" fmla="*/ 1406971 w 7487769"/>
                  <a:gd name="connsiteY505" fmla="*/ 373600 h 1036976"/>
                  <a:gd name="connsiteX506" fmla="*/ 1400210 w 7487769"/>
                  <a:gd name="connsiteY506" fmla="*/ 377205 h 1036976"/>
                  <a:gd name="connsiteX507" fmla="*/ 1356946 w 7487769"/>
                  <a:gd name="connsiteY507" fmla="*/ 397936 h 1036976"/>
                  <a:gd name="connsiteX508" fmla="*/ 1348384 w 7487769"/>
                  <a:gd name="connsiteY508" fmla="*/ 401992 h 1036976"/>
                  <a:gd name="connsiteX509" fmla="*/ 1306472 w 7487769"/>
                  <a:gd name="connsiteY509" fmla="*/ 423173 h 1036976"/>
                  <a:gd name="connsiteX510" fmla="*/ 1297459 w 7487769"/>
                  <a:gd name="connsiteY510" fmla="*/ 427229 h 1036976"/>
                  <a:gd name="connsiteX511" fmla="*/ 1256448 w 7487769"/>
                  <a:gd name="connsiteY511" fmla="*/ 446607 h 1036976"/>
                  <a:gd name="connsiteX512" fmla="*/ 1241126 w 7487769"/>
                  <a:gd name="connsiteY512" fmla="*/ 452466 h 1036976"/>
                  <a:gd name="connsiteX513" fmla="*/ 1205974 w 7487769"/>
                  <a:gd name="connsiteY513" fmla="*/ 465535 h 1036976"/>
                  <a:gd name="connsiteX514" fmla="*/ 1171273 w 7487769"/>
                  <a:gd name="connsiteY514" fmla="*/ 477703 h 1036976"/>
                  <a:gd name="connsiteX515" fmla="*/ 1155951 w 7487769"/>
                  <a:gd name="connsiteY515" fmla="*/ 482660 h 1036976"/>
                  <a:gd name="connsiteX516" fmla="*/ 1105477 w 7487769"/>
                  <a:gd name="connsiteY516" fmla="*/ 496180 h 1036976"/>
                  <a:gd name="connsiteX517" fmla="*/ 1078437 w 7487769"/>
                  <a:gd name="connsiteY517" fmla="*/ 502490 h 1036976"/>
                  <a:gd name="connsiteX518" fmla="*/ 1055453 w 7487769"/>
                  <a:gd name="connsiteY518" fmla="*/ 508348 h 1036976"/>
                  <a:gd name="connsiteX519" fmla="*/ 1004979 w 7487769"/>
                  <a:gd name="connsiteY519" fmla="*/ 521868 h 1036976"/>
                  <a:gd name="connsiteX520" fmla="*/ 986952 w 7487769"/>
                  <a:gd name="connsiteY520" fmla="*/ 527727 h 1036976"/>
                  <a:gd name="connsiteX521" fmla="*/ 954956 w 7487769"/>
                  <a:gd name="connsiteY521" fmla="*/ 538993 h 1036976"/>
                  <a:gd name="connsiteX522" fmla="*/ 921606 w 7487769"/>
                  <a:gd name="connsiteY522" fmla="*/ 552964 h 1036976"/>
                  <a:gd name="connsiteX523" fmla="*/ 904480 w 7487769"/>
                  <a:gd name="connsiteY523" fmla="*/ 560174 h 1036976"/>
                  <a:gd name="connsiteX524" fmla="*/ 869328 w 7487769"/>
                  <a:gd name="connsiteY524" fmla="*/ 578201 h 1036976"/>
                  <a:gd name="connsiteX525" fmla="*/ 854457 w 7487769"/>
                  <a:gd name="connsiteY525" fmla="*/ 585862 h 1036976"/>
                  <a:gd name="connsiteX526" fmla="*/ 826516 w 7487769"/>
                  <a:gd name="connsiteY526" fmla="*/ 602988 h 1036976"/>
                  <a:gd name="connsiteX527" fmla="*/ 803983 w 7487769"/>
                  <a:gd name="connsiteY527" fmla="*/ 616057 h 1036976"/>
                  <a:gd name="connsiteX528" fmla="*/ 784154 w 7487769"/>
                  <a:gd name="connsiteY528" fmla="*/ 628225 h 1036976"/>
                  <a:gd name="connsiteX529" fmla="*/ 753959 w 7487769"/>
                  <a:gd name="connsiteY529" fmla="*/ 647603 h 1036976"/>
                  <a:gd name="connsiteX530" fmla="*/ 743594 w 7487769"/>
                  <a:gd name="connsiteY530" fmla="*/ 653462 h 1036976"/>
                  <a:gd name="connsiteX531" fmla="*/ 703485 w 7487769"/>
                  <a:gd name="connsiteY531" fmla="*/ 676896 h 1036976"/>
                  <a:gd name="connsiteX532" fmla="*/ 699880 w 7487769"/>
                  <a:gd name="connsiteY532" fmla="*/ 678699 h 1036976"/>
                  <a:gd name="connsiteX533" fmla="*/ 653462 w 7487769"/>
                  <a:gd name="connsiteY533" fmla="*/ 701232 h 1036976"/>
                  <a:gd name="connsiteX534" fmla="*/ 643096 w 7487769"/>
                  <a:gd name="connsiteY534" fmla="*/ 703485 h 1036976"/>
                  <a:gd name="connsiteX535" fmla="*/ 602986 w 7487769"/>
                  <a:gd name="connsiteY535" fmla="*/ 714301 h 1036976"/>
                  <a:gd name="connsiteX536" fmla="*/ 552963 w 7487769"/>
                  <a:gd name="connsiteY536" fmla="*/ 714752 h 1036976"/>
                  <a:gd name="connsiteX537" fmla="*/ 519164 w 7487769"/>
                  <a:gd name="connsiteY537" fmla="*/ 703485 h 1036976"/>
                  <a:gd name="connsiteX538" fmla="*/ 502489 w 7487769"/>
                  <a:gd name="connsiteY538" fmla="*/ 698528 h 1036976"/>
                  <a:gd name="connsiteX539" fmla="*/ 470041 w 7487769"/>
                  <a:gd name="connsiteY539" fmla="*/ 678699 h 1036976"/>
                  <a:gd name="connsiteX540" fmla="*/ 452465 w 7487769"/>
                  <a:gd name="connsiteY540" fmla="*/ 667432 h 1036976"/>
                  <a:gd name="connsiteX541" fmla="*/ 437594 w 7487769"/>
                  <a:gd name="connsiteY541" fmla="*/ 653462 h 1036976"/>
                  <a:gd name="connsiteX542" fmla="*/ 411906 w 7487769"/>
                  <a:gd name="connsiteY542" fmla="*/ 628225 h 1036976"/>
                  <a:gd name="connsiteX543" fmla="*/ 401991 w 7487769"/>
                  <a:gd name="connsiteY543" fmla="*/ 618761 h 1036976"/>
                  <a:gd name="connsiteX544" fmla="*/ 389372 w 7487769"/>
                  <a:gd name="connsiteY544" fmla="*/ 602988 h 1036976"/>
                  <a:gd name="connsiteX545" fmla="*/ 369093 w 7487769"/>
                  <a:gd name="connsiteY545" fmla="*/ 578201 h 1036976"/>
                  <a:gd name="connsiteX546" fmla="*/ 351968 w 7487769"/>
                  <a:gd name="connsiteY546" fmla="*/ 556119 h 1036976"/>
                  <a:gd name="connsiteX547" fmla="*/ 349714 w 7487769"/>
                  <a:gd name="connsiteY547" fmla="*/ 552964 h 1036976"/>
                  <a:gd name="connsiteX548" fmla="*/ 331688 w 7487769"/>
                  <a:gd name="connsiteY548" fmla="*/ 527727 h 1036976"/>
                  <a:gd name="connsiteX549" fmla="*/ 314112 w 7487769"/>
                  <a:gd name="connsiteY549" fmla="*/ 502490 h 1036976"/>
                  <a:gd name="connsiteX550" fmla="*/ 301494 w 7487769"/>
                  <a:gd name="connsiteY550" fmla="*/ 484012 h 1036976"/>
                  <a:gd name="connsiteX551" fmla="*/ 297437 w 7487769"/>
                  <a:gd name="connsiteY551" fmla="*/ 477703 h 1036976"/>
                  <a:gd name="connsiteX552" fmla="*/ 280762 w 7487769"/>
                  <a:gd name="connsiteY552" fmla="*/ 452466 h 1036976"/>
                  <a:gd name="connsiteX553" fmla="*/ 264088 w 7487769"/>
                  <a:gd name="connsiteY553" fmla="*/ 427229 h 1036976"/>
                  <a:gd name="connsiteX554" fmla="*/ 251469 w 7487769"/>
                  <a:gd name="connsiteY554" fmla="*/ 407850 h 1036976"/>
                  <a:gd name="connsiteX555" fmla="*/ 247414 w 7487769"/>
                  <a:gd name="connsiteY555" fmla="*/ 401992 h 1036976"/>
                  <a:gd name="connsiteX556" fmla="*/ 230739 w 7487769"/>
                  <a:gd name="connsiteY556" fmla="*/ 377205 h 1036976"/>
                  <a:gd name="connsiteX557" fmla="*/ 214065 w 7487769"/>
                  <a:gd name="connsiteY557" fmla="*/ 351968 h 1036976"/>
                  <a:gd name="connsiteX558" fmla="*/ 200995 w 7487769"/>
                  <a:gd name="connsiteY558" fmla="*/ 333040 h 1036976"/>
                  <a:gd name="connsiteX559" fmla="*/ 196037 w 7487769"/>
                  <a:gd name="connsiteY559" fmla="*/ 326731 h 1036976"/>
                  <a:gd name="connsiteX560" fmla="*/ 177110 w 7487769"/>
                  <a:gd name="connsiteY560" fmla="*/ 301494 h 1036976"/>
                  <a:gd name="connsiteX561" fmla="*/ 158633 w 7487769"/>
                  <a:gd name="connsiteY561" fmla="*/ 276707 h 1036976"/>
                  <a:gd name="connsiteX562" fmla="*/ 150971 w 7487769"/>
                  <a:gd name="connsiteY562" fmla="*/ 266342 h 1036976"/>
                  <a:gd name="connsiteX563" fmla="*/ 136100 w 7487769"/>
                  <a:gd name="connsiteY563" fmla="*/ 251470 h 1036976"/>
                  <a:gd name="connsiteX564" fmla="*/ 112215 w 7487769"/>
                  <a:gd name="connsiteY564" fmla="*/ 226233 h 1036976"/>
                  <a:gd name="connsiteX565" fmla="*/ 100497 w 7487769"/>
                  <a:gd name="connsiteY565" fmla="*/ 214065 h 1036976"/>
                  <a:gd name="connsiteX566" fmla="*/ 82020 w 7487769"/>
                  <a:gd name="connsiteY566" fmla="*/ 200996 h 1036976"/>
                  <a:gd name="connsiteX567" fmla="*/ 50474 w 7487769"/>
                  <a:gd name="connsiteY567" fmla="*/ 178913 h 1036976"/>
                  <a:gd name="connsiteX568" fmla="*/ 40559 w 7487769"/>
                  <a:gd name="connsiteY568" fmla="*/ 176209 h 1036976"/>
                  <a:gd name="connsiteX569" fmla="*/ 0 w 7487769"/>
                  <a:gd name="connsiteY569" fmla="*/ 163140 h 1036976"/>
                  <a:gd name="connsiteX570" fmla="*/ 0 w 7487769"/>
                  <a:gd name="connsiteY570" fmla="*/ 176209 h 1036976"/>
                  <a:gd name="connsiteX571" fmla="*/ 0 w 7487769"/>
                  <a:gd name="connsiteY571" fmla="*/ 200996 h 1036976"/>
                  <a:gd name="connsiteX572" fmla="*/ 0 w 7487769"/>
                  <a:gd name="connsiteY572" fmla="*/ 226233 h 1036976"/>
                  <a:gd name="connsiteX573" fmla="*/ 0 w 7487769"/>
                  <a:gd name="connsiteY573" fmla="*/ 251470 h 1036976"/>
                  <a:gd name="connsiteX574" fmla="*/ 0 w 7487769"/>
                  <a:gd name="connsiteY574" fmla="*/ 276707 h 1036976"/>
                  <a:gd name="connsiteX575" fmla="*/ 0 w 7487769"/>
                  <a:gd name="connsiteY575" fmla="*/ 301494 h 1036976"/>
                  <a:gd name="connsiteX576" fmla="*/ 0 w 7487769"/>
                  <a:gd name="connsiteY576" fmla="*/ 326731 h 1036976"/>
                  <a:gd name="connsiteX577" fmla="*/ 0 w 7487769"/>
                  <a:gd name="connsiteY577" fmla="*/ 351968 h 1036976"/>
                  <a:gd name="connsiteX578" fmla="*/ 0 w 7487769"/>
                  <a:gd name="connsiteY578" fmla="*/ 377205 h 1036976"/>
                  <a:gd name="connsiteX579" fmla="*/ 0 w 7487769"/>
                  <a:gd name="connsiteY579" fmla="*/ 401992 h 1036976"/>
                  <a:gd name="connsiteX580" fmla="*/ 0 w 7487769"/>
                  <a:gd name="connsiteY580" fmla="*/ 427229 h 1036976"/>
                  <a:gd name="connsiteX581" fmla="*/ 0 w 7487769"/>
                  <a:gd name="connsiteY581" fmla="*/ 452466 h 1036976"/>
                  <a:gd name="connsiteX582" fmla="*/ 0 w 7487769"/>
                  <a:gd name="connsiteY582" fmla="*/ 477703 h 1036976"/>
                  <a:gd name="connsiteX583" fmla="*/ 0 w 7487769"/>
                  <a:gd name="connsiteY583" fmla="*/ 486716 h 1036976"/>
                  <a:gd name="connsiteX584" fmla="*/ 50474 w 7487769"/>
                  <a:gd name="connsiteY584" fmla="*/ 501588 h 1036976"/>
                  <a:gd name="connsiteX585" fmla="*/ 51826 w 7487769"/>
                  <a:gd name="connsiteY585" fmla="*/ 502490 h 1036976"/>
                  <a:gd name="connsiteX586" fmla="*/ 88330 w 7487769"/>
                  <a:gd name="connsiteY586" fmla="*/ 527727 h 1036976"/>
                  <a:gd name="connsiteX587" fmla="*/ 100497 w 7487769"/>
                  <a:gd name="connsiteY587" fmla="*/ 536289 h 1036976"/>
                  <a:gd name="connsiteX588" fmla="*/ 116271 w 7487769"/>
                  <a:gd name="connsiteY588" fmla="*/ 552964 h 1036976"/>
                  <a:gd name="connsiteX589" fmla="*/ 140607 w 7487769"/>
                  <a:gd name="connsiteY589" fmla="*/ 578201 h 1036976"/>
                  <a:gd name="connsiteX590" fmla="*/ 150971 w 7487769"/>
                  <a:gd name="connsiteY590" fmla="*/ 589017 h 1036976"/>
                  <a:gd name="connsiteX591" fmla="*/ 161337 w 7487769"/>
                  <a:gd name="connsiteY591" fmla="*/ 602988 h 1036976"/>
                  <a:gd name="connsiteX592" fmla="*/ 180265 w 7487769"/>
                  <a:gd name="connsiteY592" fmla="*/ 628225 h 1036976"/>
                  <a:gd name="connsiteX593" fmla="*/ 199643 w 7487769"/>
                  <a:gd name="connsiteY593" fmla="*/ 653462 h 1036976"/>
                  <a:gd name="connsiteX594" fmla="*/ 200995 w 7487769"/>
                  <a:gd name="connsiteY594" fmla="*/ 654814 h 1036976"/>
                  <a:gd name="connsiteX595" fmla="*/ 216318 w 7487769"/>
                  <a:gd name="connsiteY595" fmla="*/ 678699 h 1036976"/>
                  <a:gd name="connsiteX596" fmla="*/ 233443 w 7487769"/>
                  <a:gd name="connsiteY596" fmla="*/ 703485 h 1036976"/>
                  <a:gd name="connsiteX597" fmla="*/ 250569 w 7487769"/>
                  <a:gd name="connsiteY597" fmla="*/ 728723 h 1036976"/>
                  <a:gd name="connsiteX598" fmla="*/ 251469 w 7487769"/>
                  <a:gd name="connsiteY598" fmla="*/ 729624 h 1036976"/>
                  <a:gd name="connsiteX599" fmla="*/ 266792 w 7487769"/>
                  <a:gd name="connsiteY599" fmla="*/ 753960 h 1036976"/>
                  <a:gd name="connsiteX600" fmla="*/ 283466 w 7487769"/>
                  <a:gd name="connsiteY600" fmla="*/ 779197 h 1036976"/>
                  <a:gd name="connsiteX601" fmla="*/ 300142 w 7487769"/>
                  <a:gd name="connsiteY601" fmla="*/ 803983 h 1036976"/>
                  <a:gd name="connsiteX602" fmla="*/ 301494 w 7487769"/>
                  <a:gd name="connsiteY602" fmla="*/ 806687 h 1036976"/>
                  <a:gd name="connsiteX603" fmla="*/ 317266 w 7487769"/>
                  <a:gd name="connsiteY603" fmla="*/ 829221 h 1036976"/>
                  <a:gd name="connsiteX604" fmla="*/ 334842 w 7487769"/>
                  <a:gd name="connsiteY604" fmla="*/ 854458 h 1036976"/>
                  <a:gd name="connsiteX605" fmla="*/ 351968 w 7487769"/>
                  <a:gd name="connsiteY605" fmla="*/ 879244 h 1036976"/>
                  <a:gd name="connsiteX606" fmla="*/ 351968 w 7487769"/>
                  <a:gd name="connsiteY606" fmla="*/ 879695 h 1036976"/>
                  <a:gd name="connsiteX607" fmla="*/ 372698 w 7487769"/>
                  <a:gd name="connsiteY607" fmla="*/ 904481 h 1036976"/>
                  <a:gd name="connsiteX608" fmla="*/ 392527 w 7487769"/>
                  <a:gd name="connsiteY608" fmla="*/ 929718 h 1036976"/>
                  <a:gd name="connsiteX609" fmla="*/ 401991 w 7487769"/>
                  <a:gd name="connsiteY609" fmla="*/ 940985 h 1036976"/>
                  <a:gd name="connsiteX610" fmla="*/ 416864 w 7487769"/>
                  <a:gd name="connsiteY610" fmla="*/ 954956 h 1036976"/>
                  <a:gd name="connsiteX611" fmla="*/ 442550 w 7487769"/>
                  <a:gd name="connsiteY611" fmla="*/ 980193 h 1036976"/>
                  <a:gd name="connsiteX612" fmla="*/ 452465 w 7487769"/>
                  <a:gd name="connsiteY612" fmla="*/ 989657 h 1036976"/>
                  <a:gd name="connsiteX613" fmla="*/ 476350 w 7487769"/>
                  <a:gd name="connsiteY613" fmla="*/ 1004979 h 1036976"/>
                  <a:gd name="connsiteX614" fmla="*/ 502489 w 7487769"/>
                  <a:gd name="connsiteY614" fmla="*/ 1021654 h 1036976"/>
                  <a:gd name="connsiteX615" fmla="*/ 529979 w 7487769"/>
                  <a:gd name="connsiteY615" fmla="*/ 1030216 h 103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</a:cxnLst>
                <a:rect l="l" t="t" r="r" b="b"/>
                <a:pathLst>
                  <a:path w="7487769" h="1036976">
                    <a:moveTo>
                      <a:pt x="552963" y="1036976"/>
                    </a:moveTo>
                    <a:lnTo>
                      <a:pt x="602986" y="1036526"/>
                    </a:lnTo>
                    <a:lnTo>
                      <a:pt x="626422" y="1030216"/>
                    </a:lnTo>
                    <a:lnTo>
                      <a:pt x="653462" y="1022555"/>
                    </a:lnTo>
                    <a:lnTo>
                      <a:pt x="690866" y="1004979"/>
                    </a:lnTo>
                    <a:lnTo>
                      <a:pt x="703485" y="999121"/>
                    </a:lnTo>
                    <a:lnTo>
                      <a:pt x="735481" y="980193"/>
                    </a:lnTo>
                    <a:lnTo>
                      <a:pt x="753959" y="968926"/>
                    </a:lnTo>
                    <a:lnTo>
                      <a:pt x="776943" y="954956"/>
                    </a:lnTo>
                    <a:lnTo>
                      <a:pt x="803983" y="938281"/>
                    </a:lnTo>
                    <a:lnTo>
                      <a:pt x="818405" y="929718"/>
                    </a:lnTo>
                    <a:lnTo>
                      <a:pt x="854457" y="908537"/>
                    </a:lnTo>
                    <a:lnTo>
                      <a:pt x="861217" y="904481"/>
                    </a:lnTo>
                    <a:lnTo>
                      <a:pt x="904480" y="881948"/>
                    </a:lnTo>
                    <a:lnTo>
                      <a:pt x="910339" y="879695"/>
                    </a:lnTo>
                    <a:lnTo>
                      <a:pt x="954956" y="860767"/>
                    </a:lnTo>
                    <a:lnTo>
                      <a:pt x="973432" y="854458"/>
                    </a:lnTo>
                    <a:lnTo>
                      <a:pt x="1004979" y="844092"/>
                    </a:lnTo>
                    <a:lnTo>
                      <a:pt x="1055453" y="831023"/>
                    </a:lnTo>
                    <a:lnTo>
                      <a:pt x="1062212" y="829221"/>
                    </a:lnTo>
                    <a:lnTo>
                      <a:pt x="1105477" y="818405"/>
                    </a:lnTo>
                    <a:lnTo>
                      <a:pt x="1155951" y="804885"/>
                    </a:lnTo>
                    <a:lnTo>
                      <a:pt x="1157754" y="803983"/>
                    </a:lnTo>
                    <a:lnTo>
                      <a:pt x="1205974" y="787760"/>
                    </a:lnTo>
                    <a:lnTo>
                      <a:pt x="1228958" y="779197"/>
                    </a:lnTo>
                    <a:lnTo>
                      <a:pt x="1256448" y="768381"/>
                    </a:lnTo>
                    <a:lnTo>
                      <a:pt x="1288446" y="753960"/>
                    </a:lnTo>
                    <a:lnTo>
                      <a:pt x="1306472" y="745848"/>
                    </a:lnTo>
                    <a:lnTo>
                      <a:pt x="1339821" y="728723"/>
                    </a:lnTo>
                    <a:lnTo>
                      <a:pt x="1356946" y="720160"/>
                    </a:lnTo>
                    <a:lnTo>
                      <a:pt x="1391647" y="703485"/>
                    </a:lnTo>
                    <a:lnTo>
                      <a:pt x="1406971" y="696275"/>
                    </a:lnTo>
                    <a:lnTo>
                      <a:pt x="1444375" y="678699"/>
                    </a:lnTo>
                    <a:lnTo>
                      <a:pt x="1457445" y="672840"/>
                    </a:lnTo>
                    <a:lnTo>
                      <a:pt x="1502060" y="653462"/>
                    </a:lnTo>
                    <a:lnTo>
                      <a:pt x="1507468" y="651208"/>
                    </a:lnTo>
                    <a:lnTo>
                      <a:pt x="1557942" y="631830"/>
                    </a:lnTo>
                    <a:lnTo>
                      <a:pt x="1566956" y="628225"/>
                    </a:lnTo>
                    <a:lnTo>
                      <a:pt x="1607966" y="611550"/>
                    </a:lnTo>
                    <a:lnTo>
                      <a:pt x="1627344" y="602988"/>
                    </a:lnTo>
                    <a:lnTo>
                      <a:pt x="1658440" y="588566"/>
                    </a:lnTo>
                    <a:lnTo>
                      <a:pt x="1677818" y="578201"/>
                    </a:lnTo>
                    <a:lnTo>
                      <a:pt x="1708465" y="562428"/>
                    </a:lnTo>
                    <a:lnTo>
                      <a:pt x="1722885" y="552964"/>
                    </a:lnTo>
                    <a:lnTo>
                      <a:pt x="1758939" y="529079"/>
                    </a:lnTo>
                    <a:lnTo>
                      <a:pt x="1760291" y="527727"/>
                    </a:lnTo>
                    <a:lnTo>
                      <a:pt x="1792738" y="502490"/>
                    </a:lnTo>
                    <a:lnTo>
                      <a:pt x="1808962" y="489420"/>
                    </a:lnTo>
                    <a:lnTo>
                      <a:pt x="1822031" y="477703"/>
                    </a:lnTo>
                    <a:lnTo>
                      <a:pt x="1849972" y="452466"/>
                    </a:lnTo>
                    <a:lnTo>
                      <a:pt x="1859436" y="443903"/>
                    </a:lnTo>
                    <a:lnTo>
                      <a:pt x="1876110" y="427229"/>
                    </a:lnTo>
                    <a:lnTo>
                      <a:pt x="1902249" y="401992"/>
                    </a:lnTo>
                    <a:lnTo>
                      <a:pt x="1909460" y="394781"/>
                    </a:lnTo>
                    <a:lnTo>
                      <a:pt x="1927937" y="377205"/>
                    </a:lnTo>
                    <a:lnTo>
                      <a:pt x="1953174" y="351968"/>
                    </a:lnTo>
                    <a:lnTo>
                      <a:pt x="1959934" y="345659"/>
                    </a:lnTo>
                    <a:lnTo>
                      <a:pt x="1980664" y="326731"/>
                    </a:lnTo>
                    <a:lnTo>
                      <a:pt x="2007704" y="301494"/>
                    </a:lnTo>
                    <a:lnTo>
                      <a:pt x="2009957" y="299240"/>
                    </a:lnTo>
                    <a:lnTo>
                      <a:pt x="2039701" y="276707"/>
                    </a:lnTo>
                    <a:lnTo>
                      <a:pt x="2060433" y="260033"/>
                    </a:lnTo>
                    <a:lnTo>
                      <a:pt x="2074853" y="251470"/>
                    </a:lnTo>
                    <a:lnTo>
                      <a:pt x="2110456" y="230289"/>
                    </a:lnTo>
                    <a:lnTo>
                      <a:pt x="2120821" y="226233"/>
                    </a:lnTo>
                    <a:lnTo>
                      <a:pt x="2160930" y="210910"/>
                    </a:lnTo>
                    <a:lnTo>
                      <a:pt x="2210954" y="202799"/>
                    </a:lnTo>
                    <a:lnTo>
                      <a:pt x="2261428" y="202799"/>
                    </a:lnTo>
                    <a:lnTo>
                      <a:pt x="2311451" y="210910"/>
                    </a:lnTo>
                    <a:lnTo>
                      <a:pt x="2361926" y="223980"/>
                    </a:lnTo>
                    <a:lnTo>
                      <a:pt x="2369587" y="226233"/>
                    </a:lnTo>
                    <a:lnTo>
                      <a:pt x="2411949" y="239302"/>
                    </a:lnTo>
                    <a:lnTo>
                      <a:pt x="2447552" y="251470"/>
                    </a:lnTo>
                    <a:lnTo>
                      <a:pt x="2462423" y="256427"/>
                    </a:lnTo>
                    <a:lnTo>
                      <a:pt x="2512448" y="275806"/>
                    </a:lnTo>
                    <a:lnTo>
                      <a:pt x="2514701" y="276707"/>
                    </a:lnTo>
                    <a:lnTo>
                      <a:pt x="2562922" y="295635"/>
                    </a:lnTo>
                    <a:lnTo>
                      <a:pt x="2576441" y="301494"/>
                    </a:lnTo>
                    <a:lnTo>
                      <a:pt x="2612945" y="317718"/>
                    </a:lnTo>
                    <a:lnTo>
                      <a:pt x="2631873" y="326731"/>
                    </a:lnTo>
                    <a:lnTo>
                      <a:pt x="2663419" y="342053"/>
                    </a:lnTo>
                    <a:lnTo>
                      <a:pt x="2681896" y="351968"/>
                    </a:lnTo>
                    <a:lnTo>
                      <a:pt x="2713443" y="368192"/>
                    </a:lnTo>
                    <a:lnTo>
                      <a:pt x="2730118" y="377205"/>
                    </a:lnTo>
                    <a:lnTo>
                      <a:pt x="2763917" y="394781"/>
                    </a:lnTo>
                    <a:lnTo>
                      <a:pt x="2777437" y="401992"/>
                    </a:lnTo>
                    <a:lnTo>
                      <a:pt x="2813942" y="421821"/>
                    </a:lnTo>
                    <a:lnTo>
                      <a:pt x="2825208" y="427229"/>
                    </a:lnTo>
                    <a:lnTo>
                      <a:pt x="2864416" y="445706"/>
                    </a:lnTo>
                    <a:lnTo>
                      <a:pt x="2881090" y="452466"/>
                    </a:lnTo>
                    <a:lnTo>
                      <a:pt x="2914439" y="465986"/>
                    </a:lnTo>
                    <a:lnTo>
                      <a:pt x="2957702" y="477703"/>
                    </a:lnTo>
                    <a:lnTo>
                      <a:pt x="2964913" y="479506"/>
                    </a:lnTo>
                    <a:lnTo>
                      <a:pt x="3014937" y="486716"/>
                    </a:lnTo>
                    <a:lnTo>
                      <a:pt x="3065411" y="486716"/>
                    </a:lnTo>
                    <a:lnTo>
                      <a:pt x="3115885" y="480407"/>
                    </a:lnTo>
                    <a:lnTo>
                      <a:pt x="3127603" y="477703"/>
                    </a:lnTo>
                    <a:lnTo>
                      <a:pt x="3165909" y="468239"/>
                    </a:lnTo>
                    <a:lnTo>
                      <a:pt x="3216384" y="452466"/>
                    </a:lnTo>
                    <a:lnTo>
                      <a:pt x="3216384" y="452466"/>
                    </a:lnTo>
                    <a:lnTo>
                      <a:pt x="3266407" y="435341"/>
                    </a:lnTo>
                    <a:lnTo>
                      <a:pt x="3289391" y="427229"/>
                    </a:lnTo>
                    <a:lnTo>
                      <a:pt x="3316881" y="417765"/>
                    </a:lnTo>
                    <a:lnTo>
                      <a:pt x="3366905" y="402442"/>
                    </a:lnTo>
                    <a:lnTo>
                      <a:pt x="3367356" y="401992"/>
                    </a:lnTo>
                    <a:lnTo>
                      <a:pt x="3417379" y="390274"/>
                    </a:lnTo>
                    <a:lnTo>
                      <a:pt x="3467403" y="385317"/>
                    </a:lnTo>
                    <a:lnTo>
                      <a:pt x="3517877" y="387120"/>
                    </a:lnTo>
                    <a:lnTo>
                      <a:pt x="3567900" y="396584"/>
                    </a:lnTo>
                    <a:lnTo>
                      <a:pt x="3584125" y="401992"/>
                    </a:lnTo>
                    <a:lnTo>
                      <a:pt x="3618374" y="414160"/>
                    </a:lnTo>
                    <a:lnTo>
                      <a:pt x="3649021" y="427229"/>
                    </a:lnTo>
                    <a:lnTo>
                      <a:pt x="3668399" y="435791"/>
                    </a:lnTo>
                    <a:lnTo>
                      <a:pt x="3700847" y="452466"/>
                    </a:lnTo>
                    <a:lnTo>
                      <a:pt x="3718873" y="461479"/>
                    </a:lnTo>
                    <a:lnTo>
                      <a:pt x="3749068" y="477703"/>
                    </a:lnTo>
                    <a:lnTo>
                      <a:pt x="3768896" y="487618"/>
                    </a:lnTo>
                    <a:lnTo>
                      <a:pt x="3799992" y="502490"/>
                    </a:lnTo>
                    <a:lnTo>
                      <a:pt x="3819371" y="511954"/>
                    </a:lnTo>
                    <a:lnTo>
                      <a:pt x="3858579" y="527727"/>
                    </a:lnTo>
                    <a:lnTo>
                      <a:pt x="3869394" y="532233"/>
                    </a:lnTo>
                    <a:lnTo>
                      <a:pt x="3919868" y="546655"/>
                    </a:lnTo>
                    <a:lnTo>
                      <a:pt x="3949612" y="552964"/>
                    </a:lnTo>
                    <a:lnTo>
                      <a:pt x="3969893" y="557020"/>
                    </a:lnTo>
                    <a:lnTo>
                      <a:pt x="4020367" y="562878"/>
                    </a:lnTo>
                    <a:lnTo>
                      <a:pt x="4070390" y="567836"/>
                    </a:lnTo>
                    <a:lnTo>
                      <a:pt x="4120865" y="572342"/>
                    </a:lnTo>
                    <a:lnTo>
                      <a:pt x="4156466" y="578201"/>
                    </a:lnTo>
                    <a:lnTo>
                      <a:pt x="4170888" y="580454"/>
                    </a:lnTo>
                    <a:lnTo>
                      <a:pt x="4221362" y="588116"/>
                    </a:lnTo>
                    <a:lnTo>
                      <a:pt x="4271387" y="599833"/>
                    </a:lnTo>
                    <a:lnTo>
                      <a:pt x="4285357" y="602988"/>
                    </a:lnTo>
                    <a:lnTo>
                      <a:pt x="4321861" y="612451"/>
                    </a:lnTo>
                    <a:lnTo>
                      <a:pt x="4371884" y="625070"/>
                    </a:lnTo>
                    <a:lnTo>
                      <a:pt x="4385404" y="628225"/>
                    </a:lnTo>
                    <a:lnTo>
                      <a:pt x="4422358" y="636787"/>
                    </a:lnTo>
                    <a:lnTo>
                      <a:pt x="4472382" y="648505"/>
                    </a:lnTo>
                    <a:lnTo>
                      <a:pt x="4501224" y="653462"/>
                    </a:lnTo>
                    <a:lnTo>
                      <a:pt x="4522856" y="657067"/>
                    </a:lnTo>
                    <a:lnTo>
                      <a:pt x="4572880" y="666080"/>
                    </a:lnTo>
                    <a:lnTo>
                      <a:pt x="4623354" y="673291"/>
                    </a:lnTo>
                    <a:lnTo>
                      <a:pt x="4673377" y="678248"/>
                    </a:lnTo>
                    <a:lnTo>
                      <a:pt x="4674729" y="678699"/>
                    </a:lnTo>
                    <a:lnTo>
                      <a:pt x="4723851" y="681403"/>
                    </a:lnTo>
                    <a:lnTo>
                      <a:pt x="4767566" y="678699"/>
                    </a:lnTo>
                    <a:lnTo>
                      <a:pt x="4773876" y="678248"/>
                    </a:lnTo>
                    <a:lnTo>
                      <a:pt x="4824350" y="667883"/>
                    </a:lnTo>
                    <a:lnTo>
                      <a:pt x="4857698" y="653462"/>
                    </a:lnTo>
                    <a:lnTo>
                      <a:pt x="4874374" y="646251"/>
                    </a:lnTo>
                    <a:lnTo>
                      <a:pt x="4903216" y="628225"/>
                    </a:lnTo>
                    <a:lnTo>
                      <a:pt x="4924848" y="614254"/>
                    </a:lnTo>
                    <a:lnTo>
                      <a:pt x="4937467" y="602988"/>
                    </a:lnTo>
                    <a:lnTo>
                      <a:pt x="4965859" y="578201"/>
                    </a:lnTo>
                    <a:lnTo>
                      <a:pt x="4974871" y="570089"/>
                    </a:lnTo>
                    <a:lnTo>
                      <a:pt x="4992448" y="552964"/>
                    </a:lnTo>
                    <a:lnTo>
                      <a:pt x="5016333" y="527727"/>
                    </a:lnTo>
                    <a:lnTo>
                      <a:pt x="5025345" y="518713"/>
                    </a:lnTo>
                    <a:lnTo>
                      <a:pt x="5039316" y="502490"/>
                    </a:lnTo>
                    <a:lnTo>
                      <a:pt x="5061399" y="477703"/>
                    </a:lnTo>
                    <a:lnTo>
                      <a:pt x="5075370" y="461029"/>
                    </a:lnTo>
                    <a:lnTo>
                      <a:pt x="5082580" y="452466"/>
                    </a:lnTo>
                    <a:lnTo>
                      <a:pt x="5104662" y="427229"/>
                    </a:lnTo>
                    <a:lnTo>
                      <a:pt x="5125844" y="403344"/>
                    </a:lnTo>
                    <a:lnTo>
                      <a:pt x="5126745" y="401992"/>
                    </a:lnTo>
                    <a:lnTo>
                      <a:pt x="5150630" y="377205"/>
                    </a:lnTo>
                    <a:lnTo>
                      <a:pt x="5174515" y="351968"/>
                    </a:lnTo>
                    <a:lnTo>
                      <a:pt x="5175867" y="350165"/>
                    </a:lnTo>
                    <a:lnTo>
                      <a:pt x="5202006" y="326731"/>
                    </a:lnTo>
                    <a:lnTo>
                      <a:pt x="5226342" y="305099"/>
                    </a:lnTo>
                    <a:lnTo>
                      <a:pt x="5231750" y="301494"/>
                    </a:lnTo>
                    <a:lnTo>
                      <a:pt x="5270506" y="276707"/>
                    </a:lnTo>
                    <a:lnTo>
                      <a:pt x="5276365" y="272651"/>
                    </a:lnTo>
                    <a:lnTo>
                      <a:pt x="5326839" y="252822"/>
                    </a:lnTo>
                    <a:lnTo>
                      <a:pt x="5346668" y="251470"/>
                    </a:lnTo>
                    <a:lnTo>
                      <a:pt x="5376863" y="248766"/>
                    </a:lnTo>
                    <a:lnTo>
                      <a:pt x="5390834" y="251470"/>
                    </a:lnTo>
                    <a:lnTo>
                      <a:pt x="5427337" y="257779"/>
                    </a:lnTo>
                    <a:lnTo>
                      <a:pt x="5474207" y="276707"/>
                    </a:lnTo>
                    <a:lnTo>
                      <a:pt x="5477360" y="278059"/>
                    </a:lnTo>
                    <a:lnTo>
                      <a:pt x="5517019" y="301494"/>
                    </a:lnTo>
                    <a:lnTo>
                      <a:pt x="5527836" y="307803"/>
                    </a:lnTo>
                    <a:lnTo>
                      <a:pt x="5553073" y="326731"/>
                    </a:lnTo>
                    <a:lnTo>
                      <a:pt x="5577859" y="345208"/>
                    </a:lnTo>
                    <a:lnTo>
                      <a:pt x="5585970" y="351968"/>
                    </a:lnTo>
                    <a:lnTo>
                      <a:pt x="5614814" y="377205"/>
                    </a:lnTo>
                    <a:lnTo>
                      <a:pt x="5628333" y="388472"/>
                    </a:lnTo>
                    <a:lnTo>
                      <a:pt x="5643655" y="401992"/>
                    </a:lnTo>
                    <a:lnTo>
                      <a:pt x="5671146" y="427229"/>
                    </a:lnTo>
                    <a:lnTo>
                      <a:pt x="5678357" y="433538"/>
                    </a:lnTo>
                    <a:lnTo>
                      <a:pt x="5699087" y="452466"/>
                    </a:lnTo>
                    <a:lnTo>
                      <a:pt x="5727028" y="477703"/>
                    </a:lnTo>
                    <a:lnTo>
                      <a:pt x="5728831" y="479506"/>
                    </a:lnTo>
                    <a:lnTo>
                      <a:pt x="5755420" y="502490"/>
                    </a:lnTo>
                    <a:lnTo>
                      <a:pt x="5778854" y="523220"/>
                    </a:lnTo>
                    <a:lnTo>
                      <a:pt x="5785164" y="527727"/>
                    </a:lnTo>
                    <a:lnTo>
                      <a:pt x="5817612" y="552964"/>
                    </a:lnTo>
                    <a:lnTo>
                      <a:pt x="5829328" y="561527"/>
                    </a:lnTo>
                    <a:lnTo>
                      <a:pt x="5855016" y="578201"/>
                    </a:lnTo>
                    <a:lnTo>
                      <a:pt x="5879353" y="593974"/>
                    </a:lnTo>
                    <a:lnTo>
                      <a:pt x="5898280" y="602988"/>
                    </a:lnTo>
                    <a:lnTo>
                      <a:pt x="5929827" y="618761"/>
                    </a:lnTo>
                    <a:lnTo>
                      <a:pt x="5960923" y="628225"/>
                    </a:lnTo>
                    <a:lnTo>
                      <a:pt x="5979851" y="634083"/>
                    </a:lnTo>
                    <a:lnTo>
                      <a:pt x="6030325" y="641745"/>
                    </a:lnTo>
                    <a:lnTo>
                      <a:pt x="6080348" y="641294"/>
                    </a:lnTo>
                    <a:lnTo>
                      <a:pt x="6130822" y="634083"/>
                    </a:lnTo>
                    <a:lnTo>
                      <a:pt x="6156059" y="628225"/>
                    </a:lnTo>
                    <a:lnTo>
                      <a:pt x="6180847" y="622366"/>
                    </a:lnTo>
                    <a:lnTo>
                      <a:pt x="6231321" y="606593"/>
                    </a:lnTo>
                    <a:lnTo>
                      <a:pt x="6240334" y="602988"/>
                    </a:lnTo>
                    <a:lnTo>
                      <a:pt x="6281344" y="587214"/>
                    </a:lnTo>
                    <a:lnTo>
                      <a:pt x="6304779" y="578201"/>
                    </a:lnTo>
                    <a:lnTo>
                      <a:pt x="6331819" y="566934"/>
                    </a:lnTo>
                    <a:lnTo>
                      <a:pt x="6361563" y="552964"/>
                    </a:lnTo>
                    <a:lnTo>
                      <a:pt x="6381842" y="543951"/>
                    </a:lnTo>
                    <a:lnTo>
                      <a:pt x="6416543" y="527727"/>
                    </a:lnTo>
                    <a:lnTo>
                      <a:pt x="6432316" y="520065"/>
                    </a:lnTo>
                    <a:lnTo>
                      <a:pt x="6466567" y="502490"/>
                    </a:lnTo>
                    <a:lnTo>
                      <a:pt x="6482340" y="494828"/>
                    </a:lnTo>
                    <a:lnTo>
                      <a:pt x="6517942" y="477703"/>
                    </a:lnTo>
                    <a:lnTo>
                      <a:pt x="6532814" y="470492"/>
                    </a:lnTo>
                    <a:lnTo>
                      <a:pt x="6573374" y="452466"/>
                    </a:lnTo>
                    <a:lnTo>
                      <a:pt x="6582837" y="447959"/>
                    </a:lnTo>
                    <a:lnTo>
                      <a:pt x="6633313" y="431735"/>
                    </a:lnTo>
                    <a:lnTo>
                      <a:pt x="6661254" y="427229"/>
                    </a:lnTo>
                    <a:lnTo>
                      <a:pt x="6683336" y="423624"/>
                    </a:lnTo>
                    <a:lnTo>
                      <a:pt x="6714883" y="427229"/>
                    </a:lnTo>
                    <a:lnTo>
                      <a:pt x="6733810" y="429482"/>
                    </a:lnTo>
                    <a:lnTo>
                      <a:pt x="6783834" y="449311"/>
                    </a:lnTo>
                    <a:lnTo>
                      <a:pt x="6787890" y="452466"/>
                    </a:lnTo>
                    <a:lnTo>
                      <a:pt x="6819887" y="477703"/>
                    </a:lnTo>
                    <a:lnTo>
                      <a:pt x="6834308" y="488519"/>
                    </a:lnTo>
                    <a:lnTo>
                      <a:pt x="6846927" y="502490"/>
                    </a:lnTo>
                    <a:lnTo>
                      <a:pt x="6869460" y="527727"/>
                    </a:lnTo>
                    <a:lnTo>
                      <a:pt x="6884331" y="543951"/>
                    </a:lnTo>
                    <a:lnTo>
                      <a:pt x="6891092" y="552964"/>
                    </a:lnTo>
                    <a:lnTo>
                      <a:pt x="6909119" y="578201"/>
                    </a:lnTo>
                    <a:lnTo>
                      <a:pt x="6927145" y="602988"/>
                    </a:lnTo>
                    <a:lnTo>
                      <a:pt x="6934805" y="613803"/>
                    </a:lnTo>
                    <a:lnTo>
                      <a:pt x="6943819" y="628225"/>
                    </a:lnTo>
                    <a:lnTo>
                      <a:pt x="6960044" y="653462"/>
                    </a:lnTo>
                    <a:lnTo>
                      <a:pt x="6976267" y="678699"/>
                    </a:lnTo>
                    <a:lnTo>
                      <a:pt x="6984830" y="692219"/>
                    </a:lnTo>
                    <a:lnTo>
                      <a:pt x="6992040" y="703485"/>
                    </a:lnTo>
                    <a:lnTo>
                      <a:pt x="7007363" y="728723"/>
                    </a:lnTo>
                    <a:lnTo>
                      <a:pt x="7022234" y="753960"/>
                    </a:lnTo>
                    <a:lnTo>
                      <a:pt x="7035304" y="774240"/>
                    </a:lnTo>
                    <a:lnTo>
                      <a:pt x="7038459" y="779197"/>
                    </a:lnTo>
                    <a:lnTo>
                      <a:pt x="7054682" y="803983"/>
                    </a:lnTo>
                    <a:lnTo>
                      <a:pt x="7070906" y="829221"/>
                    </a:lnTo>
                    <a:lnTo>
                      <a:pt x="7085328" y="852204"/>
                    </a:lnTo>
                    <a:lnTo>
                      <a:pt x="7087130" y="854458"/>
                    </a:lnTo>
                    <a:lnTo>
                      <a:pt x="7106959" y="879695"/>
                    </a:lnTo>
                    <a:lnTo>
                      <a:pt x="7126337" y="904481"/>
                    </a:lnTo>
                    <a:lnTo>
                      <a:pt x="7135802" y="917100"/>
                    </a:lnTo>
                    <a:lnTo>
                      <a:pt x="7148421" y="929718"/>
                    </a:lnTo>
                    <a:lnTo>
                      <a:pt x="7173658" y="954956"/>
                    </a:lnTo>
                    <a:lnTo>
                      <a:pt x="7186276" y="967123"/>
                    </a:lnTo>
                    <a:lnTo>
                      <a:pt x="7206557" y="980193"/>
                    </a:lnTo>
                    <a:lnTo>
                      <a:pt x="7236299" y="997769"/>
                    </a:lnTo>
                    <a:lnTo>
                      <a:pt x="7270099" y="1004979"/>
                    </a:lnTo>
                    <a:lnTo>
                      <a:pt x="7286775" y="1009035"/>
                    </a:lnTo>
                    <a:lnTo>
                      <a:pt x="7315616" y="1004979"/>
                    </a:lnTo>
                    <a:lnTo>
                      <a:pt x="7336797" y="1002275"/>
                    </a:lnTo>
                    <a:lnTo>
                      <a:pt x="7387272" y="982897"/>
                    </a:lnTo>
                    <a:lnTo>
                      <a:pt x="7391778" y="980193"/>
                    </a:lnTo>
                    <a:lnTo>
                      <a:pt x="7432789" y="954956"/>
                    </a:lnTo>
                    <a:lnTo>
                      <a:pt x="7437296" y="952252"/>
                    </a:lnTo>
                    <a:lnTo>
                      <a:pt x="7469744" y="929718"/>
                    </a:lnTo>
                    <a:lnTo>
                      <a:pt x="7487770" y="917550"/>
                    </a:lnTo>
                    <a:lnTo>
                      <a:pt x="7487770" y="904481"/>
                    </a:lnTo>
                    <a:lnTo>
                      <a:pt x="7487770" y="879695"/>
                    </a:lnTo>
                    <a:lnTo>
                      <a:pt x="7487770" y="854458"/>
                    </a:lnTo>
                    <a:lnTo>
                      <a:pt x="7487770" y="829221"/>
                    </a:lnTo>
                    <a:lnTo>
                      <a:pt x="7487770" y="803983"/>
                    </a:lnTo>
                    <a:lnTo>
                      <a:pt x="7487770" y="779197"/>
                    </a:lnTo>
                    <a:lnTo>
                      <a:pt x="7487770" y="753960"/>
                    </a:lnTo>
                    <a:lnTo>
                      <a:pt x="7487770" y="728723"/>
                    </a:lnTo>
                    <a:lnTo>
                      <a:pt x="7487770" y="703485"/>
                    </a:lnTo>
                    <a:lnTo>
                      <a:pt x="7487770" y="678699"/>
                    </a:lnTo>
                    <a:lnTo>
                      <a:pt x="7487770" y="653462"/>
                    </a:lnTo>
                    <a:lnTo>
                      <a:pt x="7487770" y="628225"/>
                    </a:lnTo>
                    <a:lnTo>
                      <a:pt x="7487770" y="602988"/>
                    </a:lnTo>
                    <a:lnTo>
                      <a:pt x="7487770" y="594425"/>
                    </a:lnTo>
                    <a:lnTo>
                      <a:pt x="7475151" y="602988"/>
                    </a:lnTo>
                    <a:lnTo>
                      <a:pt x="7438648" y="628225"/>
                    </a:lnTo>
                    <a:lnTo>
                      <a:pt x="7437296" y="629126"/>
                    </a:lnTo>
                    <a:lnTo>
                      <a:pt x="7395834" y="653462"/>
                    </a:lnTo>
                    <a:lnTo>
                      <a:pt x="7387272" y="658870"/>
                    </a:lnTo>
                    <a:lnTo>
                      <a:pt x="7338601" y="678699"/>
                    </a:lnTo>
                    <a:lnTo>
                      <a:pt x="7336797" y="679150"/>
                    </a:lnTo>
                    <a:lnTo>
                      <a:pt x="7286775" y="685459"/>
                    </a:lnTo>
                    <a:lnTo>
                      <a:pt x="7253425" y="678699"/>
                    </a:lnTo>
                    <a:lnTo>
                      <a:pt x="7236299" y="675094"/>
                    </a:lnTo>
                    <a:lnTo>
                      <a:pt x="7201599" y="653462"/>
                    </a:lnTo>
                    <a:lnTo>
                      <a:pt x="7186276" y="643998"/>
                    </a:lnTo>
                    <a:lnTo>
                      <a:pt x="7170052" y="628225"/>
                    </a:lnTo>
                    <a:lnTo>
                      <a:pt x="7143914" y="602988"/>
                    </a:lnTo>
                    <a:lnTo>
                      <a:pt x="7135802" y="594876"/>
                    </a:lnTo>
                    <a:lnTo>
                      <a:pt x="7123633" y="578201"/>
                    </a:lnTo>
                    <a:lnTo>
                      <a:pt x="7103804" y="552964"/>
                    </a:lnTo>
                    <a:lnTo>
                      <a:pt x="7085328" y="528628"/>
                    </a:lnTo>
                    <a:lnTo>
                      <a:pt x="7084877" y="527727"/>
                    </a:lnTo>
                    <a:lnTo>
                      <a:pt x="7068652" y="502490"/>
                    </a:lnTo>
                    <a:lnTo>
                      <a:pt x="7051978" y="477703"/>
                    </a:lnTo>
                    <a:lnTo>
                      <a:pt x="7035755" y="452466"/>
                    </a:lnTo>
                    <a:lnTo>
                      <a:pt x="7035304" y="451565"/>
                    </a:lnTo>
                    <a:lnTo>
                      <a:pt x="7020432" y="427229"/>
                    </a:lnTo>
                    <a:lnTo>
                      <a:pt x="7004659" y="401992"/>
                    </a:lnTo>
                    <a:lnTo>
                      <a:pt x="6988885" y="377205"/>
                    </a:lnTo>
                    <a:lnTo>
                      <a:pt x="6984830" y="370445"/>
                    </a:lnTo>
                    <a:lnTo>
                      <a:pt x="6973563" y="351968"/>
                    </a:lnTo>
                    <a:lnTo>
                      <a:pt x="6957790" y="326731"/>
                    </a:lnTo>
                    <a:lnTo>
                      <a:pt x="6942016" y="301494"/>
                    </a:lnTo>
                    <a:lnTo>
                      <a:pt x="6934805" y="290227"/>
                    </a:lnTo>
                    <a:lnTo>
                      <a:pt x="6924892" y="276707"/>
                    </a:lnTo>
                    <a:lnTo>
                      <a:pt x="6906415" y="251470"/>
                    </a:lnTo>
                    <a:lnTo>
                      <a:pt x="6887937" y="226233"/>
                    </a:lnTo>
                    <a:lnTo>
                      <a:pt x="6884331" y="221726"/>
                    </a:lnTo>
                    <a:lnTo>
                      <a:pt x="6865854" y="200996"/>
                    </a:lnTo>
                    <a:lnTo>
                      <a:pt x="6843772" y="176209"/>
                    </a:lnTo>
                    <a:lnTo>
                      <a:pt x="6834308" y="165844"/>
                    </a:lnTo>
                    <a:lnTo>
                      <a:pt x="6814930" y="150972"/>
                    </a:lnTo>
                    <a:lnTo>
                      <a:pt x="6783834" y="127087"/>
                    </a:lnTo>
                    <a:lnTo>
                      <a:pt x="6781130" y="125735"/>
                    </a:lnTo>
                    <a:lnTo>
                      <a:pt x="6733810" y="106807"/>
                    </a:lnTo>
                    <a:lnTo>
                      <a:pt x="6683336" y="101399"/>
                    </a:lnTo>
                    <a:lnTo>
                      <a:pt x="6633313" y="109962"/>
                    </a:lnTo>
                    <a:lnTo>
                      <a:pt x="6583740" y="125735"/>
                    </a:lnTo>
                    <a:lnTo>
                      <a:pt x="6582837" y="126186"/>
                    </a:lnTo>
                    <a:lnTo>
                      <a:pt x="6532814" y="148268"/>
                    </a:lnTo>
                    <a:lnTo>
                      <a:pt x="6527407" y="150972"/>
                    </a:lnTo>
                    <a:lnTo>
                      <a:pt x="6482340" y="173055"/>
                    </a:lnTo>
                    <a:lnTo>
                      <a:pt x="6476933" y="176209"/>
                    </a:lnTo>
                    <a:lnTo>
                      <a:pt x="6432316" y="198292"/>
                    </a:lnTo>
                    <a:lnTo>
                      <a:pt x="6426007" y="200996"/>
                    </a:lnTo>
                    <a:lnTo>
                      <a:pt x="6381842" y="222628"/>
                    </a:lnTo>
                    <a:lnTo>
                      <a:pt x="6373730" y="226233"/>
                    </a:lnTo>
                    <a:lnTo>
                      <a:pt x="6331819" y="244710"/>
                    </a:lnTo>
                    <a:lnTo>
                      <a:pt x="6315594" y="251470"/>
                    </a:lnTo>
                    <a:lnTo>
                      <a:pt x="6281344" y="265891"/>
                    </a:lnTo>
                    <a:lnTo>
                      <a:pt x="6252502" y="276707"/>
                    </a:lnTo>
                    <a:lnTo>
                      <a:pt x="6231321" y="284369"/>
                    </a:lnTo>
                    <a:lnTo>
                      <a:pt x="6180847" y="299691"/>
                    </a:lnTo>
                    <a:lnTo>
                      <a:pt x="6173185" y="301494"/>
                    </a:lnTo>
                    <a:lnTo>
                      <a:pt x="6130822" y="312310"/>
                    </a:lnTo>
                    <a:lnTo>
                      <a:pt x="6080348" y="319520"/>
                    </a:lnTo>
                    <a:lnTo>
                      <a:pt x="6030325" y="319971"/>
                    </a:lnTo>
                    <a:lnTo>
                      <a:pt x="5979851" y="311859"/>
                    </a:lnTo>
                    <a:lnTo>
                      <a:pt x="5947403" y="301494"/>
                    </a:lnTo>
                    <a:lnTo>
                      <a:pt x="5929827" y="296086"/>
                    </a:lnTo>
                    <a:lnTo>
                      <a:pt x="5889718" y="276707"/>
                    </a:lnTo>
                    <a:lnTo>
                      <a:pt x="5879353" y="271299"/>
                    </a:lnTo>
                    <a:lnTo>
                      <a:pt x="5847806" y="251470"/>
                    </a:lnTo>
                    <a:lnTo>
                      <a:pt x="5829328" y="239753"/>
                    </a:lnTo>
                    <a:lnTo>
                      <a:pt x="5812204" y="226233"/>
                    </a:lnTo>
                    <a:lnTo>
                      <a:pt x="5779756" y="200996"/>
                    </a:lnTo>
                    <a:lnTo>
                      <a:pt x="5778854" y="200545"/>
                    </a:lnTo>
                    <a:lnTo>
                      <a:pt x="5750462" y="176209"/>
                    </a:lnTo>
                    <a:lnTo>
                      <a:pt x="5728831" y="157281"/>
                    </a:lnTo>
                    <a:lnTo>
                      <a:pt x="5721621" y="150972"/>
                    </a:lnTo>
                    <a:lnTo>
                      <a:pt x="5694129" y="125735"/>
                    </a:lnTo>
                    <a:lnTo>
                      <a:pt x="5678357" y="112215"/>
                    </a:lnTo>
                    <a:lnTo>
                      <a:pt x="5665739" y="100498"/>
                    </a:lnTo>
                    <a:lnTo>
                      <a:pt x="5639600" y="75711"/>
                    </a:lnTo>
                    <a:lnTo>
                      <a:pt x="5628333" y="65346"/>
                    </a:lnTo>
                    <a:lnTo>
                      <a:pt x="5610307" y="50474"/>
                    </a:lnTo>
                    <a:lnTo>
                      <a:pt x="5581014" y="25237"/>
                    </a:lnTo>
                    <a:lnTo>
                      <a:pt x="5577859" y="22984"/>
                    </a:lnTo>
                    <a:lnTo>
                      <a:pt x="5547214" y="0"/>
                    </a:lnTo>
                    <a:lnTo>
                      <a:pt x="5527836" y="0"/>
                    </a:lnTo>
                    <a:lnTo>
                      <a:pt x="5477360" y="0"/>
                    </a:lnTo>
                    <a:lnTo>
                      <a:pt x="5427337" y="0"/>
                    </a:lnTo>
                    <a:lnTo>
                      <a:pt x="5376863" y="0"/>
                    </a:lnTo>
                    <a:lnTo>
                      <a:pt x="5326839" y="0"/>
                    </a:lnTo>
                    <a:lnTo>
                      <a:pt x="5276365" y="0"/>
                    </a:lnTo>
                    <a:lnTo>
                      <a:pt x="5226342" y="0"/>
                    </a:lnTo>
                    <a:lnTo>
                      <a:pt x="5206513" y="0"/>
                    </a:lnTo>
                    <a:lnTo>
                      <a:pt x="5177670" y="25237"/>
                    </a:lnTo>
                    <a:lnTo>
                      <a:pt x="5175867" y="27040"/>
                    </a:lnTo>
                    <a:lnTo>
                      <a:pt x="5153785" y="50474"/>
                    </a:lnTo>
                    <a:lnTo>
                      <a:pt x="5130351" y="75711"/>
                    </a:lnTo>
                    <a:lnTo>
                      <a:pt x="5125844" y="80218"/>
                    </a:lnTo>
                    <a:lnTo>
                      <a:pt x="5107366" y="100498"/>
                    </a:lnTo>
                    <a:lnTo>
                      <a:pt x="5085734" y="125735"/>
                    </a:lnTo>
                    <a:lnTo>
                      <a:pt x="5075370" y="137903"/>
                    </a:lnTo>
                    <a:lnTo>
                      <a:pt x="5064553" y="150972"/>
                    </a:lnTo>
                    <a:lnTo>
                      <a:pt x="5042020" y="176209"/>
                    </a:lnTo>
                    <a:lnTo>
                      <a:pt x="5025345" y="195137"/>
                    </a:lnTo>
                    <a:lnTo>
                      <a:pt x="5019486" y="200996"/>
                    </a:lnTo>
                    <a:lnTo>
                      <a:pt x="4995152" y="226233"/>
                    </a:lnTo>
                    <a:lnTo>
                      <a:pt x="4974871" y="246963"/>
                    </a:lnTo>
                    <a:lnTo>
                      <a:pt x="4969915" y="251470"/>
                    </a:lnTo>
                    <a:lnTo>
                      <a:pt x="4940620" y="276707"/>
                    </a:lnTo>
                    <a:lnTo>
                      <a:pt x="4924848" y="290227"/>
                    </a:lnTo>
                    <a:lnTo>
                      <a:pt x="4907723" y="301494"/>
                    </a:lnTo>
                    <a:lnTo>
                      <a:pt x="4874374" y="322675"/>
                    </a:lnTo>
                    <a:lnTo>
                      <a:pt x="4865360" y="326731"/>
                    </a:lnTo>
                    <a:lnTo>
                      <a:pt x="4824350" y="344307"/>
                    </a:lnTo>
                    <a:lnTo>
                      <a:pt x="4787846" y="351968"/>
                    </a:lnTo>
                    <a:lnTo>
                      <a:pt x="4773876" y="355123"/>
                    </a:lnTo>
                    <a:lnTo>
                      <a:pt x="4723851" y="358728"/>
                    </a:lnTo>
                    <a:lnTo>
                      <a:pt x="4673377" y="356024"/>
                    </a:lnTo>
                    <a:lnTo>
                      <a:pt x="4638226" y="351968"/>
                    </a:lnTo>
                    <a:lnTo>
                      <a:pt x="4623354" y="350165"/>
                    </a:lnTo>
                    <a:lnTo>
                      <a:pt x="4572880" y="342504"/>
                    </a:lnTo>
                    <a:lnTo>
                      <a:pt x="4522856" y="334843"/>
                    </a:lnTo>
                    <a:lnTo>
                      <a:pt x="4480494" y="326731"/>
                    </a:lnTo>
                    <a:lnTo>
                      <a:pt x="4472382" y="325379"/>
                    </a:lnTo>
                    <a:lnTo>
                      <a:pt x="4422358" y="314112"/>
                    </a:lnTo>
                    <a:lnTo>
                      <a:pt x="4371884" y="302846"/>
                    </a:lnTo>
                    <a:lnTo>
                      <a:pt x="4367828" y="301494"/>
                    </a:lnTo>
                    <a:lnTo>
                      <a:pt x="4321861" y="289326"/>
                    </a:lnTo>
                    <a:lnTo>
                      <a:pt x="4271387" y="277609"/>
                    </a:lnTo>
                    <a:lnTo>
                      <a:pt x="4267780" y="276707"/>
                    </a:lnTo>
                    <a:lnTo>
                      <a:pt x="4221362" y="265441"/>
                    </a:lnTo>
                    <a:lnTo>
                      <a:pt x="4170888" y="256427"/>
                    </a:lnTo>
                    <a:lnTo>
                      <a:pt x="4132132" y="251470"/>
                    </a:lnTo>
                    <a:lnTo>
                      <a:pt x="4120865" y="249667"/>
                    </a:lnTo>
                    <a:lnTo>
                      <a:pt x="4070390" y="245161"/>
                    </a:lnTo>
                    <a:lnTo>
                      <a:pt x="4020367" y="239753"/>
                    </a:lnTo>
                    <a:lnTo>
                      <a:pt x="3969893" y="233444"/>
                    </a:lnTo>
                    <a:lnTo>
                      <a:pt x="3932487" y="226233"/>
                    </a:lnTo>
                    <a:lnTo>
                      <a:pt x="3919868" y="223980"/>
                    </a:lnTo>
                    <a:lnTo>
                      <a:pt x="3869394" y="209108"/>
                    </a:lnTo>
                    <a:lnTo>
                      <a:pt x="3848664" y="200996"/>
                    </a:lnTo>
                    <a:lnTo>
                      <a:pt x="3819371" y="189279"/>
                    </a:lnTo>
                    <a:lnTo>
                      <a:pt x="3791880" y="176209"/>
                    </a:lnTo>
                    <a:lnTo>
                      <a:pt x="3768896" y="164943"/>
                    </a:lnTo>
                    <a:lnTo>
                      <a:pt x="3741857" y="150972"/>
                    </a:lnTo>
                    <a:lnTo>
                      <a:pt x="3718873" y="138804"/>
                    </a:lnTo>
                    <a:lnTo>
                      <a:pt x="3693185" y="125735"/>
                    </a:lnTo>
                    <a:lnTo>
                      <a:pt x="3668399" y="113116"/>
                    </a:lnTo>
                    <a:lnTo>
                      <a:pt x="3640458" y="100498"/>
                    </a:lnTo>
                    <a:lnTo>
                      <a:pt x="3618374" y="90583"/>
                    </a:lnTo>
                    <a:lnTo>
                      <a:pt x="3571506" y="75711"/>
                    </a:lnTo>
                    <a:lnTo>
                      <a:pt x="3567900" y="74359"/>
                    </a:lnTo>
                    <a:lnTo>
                      <a:pt x="3517877" y="63994"/>
                    </a:lnTo>
                    <a:lnTo>
                      <a:pt x="3467403" y="62642"/>
                    </a:lnTo>
                    <a:lnTo>
                      <a:pt x="3417379" y="67149"/>
                    </a:lnTo>
                    <a:lnTo>
                      <a:pt x="3381326" y="75711"/>
                    </a:lnTo>
                    <a:lnTo>
                      <a:pt x="3366905" y="78866"/>
                    </a:lnTo>
                    <a:lnTo>
                      <a:pt x="3316881" y="94639"/>
                    </a:lnTo>
                    <a:lnTo>
                      <a:pt x="3298405" y="100498"/>
                    </a:lnTo>
                    <a:lnTo>
                      <a:pt x="3266407" y="111764"/>
                    </a:lnTo>
                    <a:lnTo>
                      <a:pt x="3227199" y="125735"/>
                    </a:lnTo>
                    <a:lnTo>
                      <a:pt x="3216384" y="129791"/>
                    </a:lnTo>
                    <a:lnTo>
                      <a:pt x="3165909" y="145114"/>
                    </a:lnTo>
                    <a:lnTo>
                      <a:pt x="3141573" y="150972"/>
                    </a:lnTo>
                    <a:lnTo>
                      <a:pt x="3115885" y="156831"/>
                    </a:lnTo>
                    <a:lnTo>
                      <a:pt x="3065411" y="163591"/>
                    </a:lnTo>
                    <a:lnTo>
                      <a:pt x="3014937" y="163591"/>
                    </a:lnTo>
                    <a:lnTo>
                      <a:pt x="2964913" y="156380"/>
                    </a:lnTo>
                    <a:lnTo>
                      <a:pt x="2945534" y="150972"/>
                    </a:lnTo>
                    <a:lnTo>
                      <a:pt x="2914439" y="142410"/>
                    </a:lnTo>
                    <a:lnTo>
                      <a:pt x="2872076" y="125735"/>
                    </a:lnTo>
                    <a:lnTo>
                      <a:pt x="2864416" y="122580"/>
                    </a:lnTo>
                    <a:lnTo>
                      <a:pt x="2818447" y="100498"/>
                    </a:lnTo>
                    <a:lnTo>
                      <a:pt x="2813942" y="98695"/>
                    </a:lnTo>
                    <a:lnTo>
                      <a:pt x="2770677" y="75711"/>
                    </a:lnTo>
                    <a:lnTo>
                      <a:pt x="2763917" y="71655"/>
                    </a:lnTo>
                    <a:lnTo>
                      <a:pt x="2722907" y="50474"/>
                    </a:lnTo>
                    <a:lnTo>
                      <a:pt x="2713443" y="45517"/>
                    </a:lnTo>
                    <a:lnTo>
                      <a:pt x="2675137" y="25237"/>
                    </a:lnTo>
                    <a:lnTo>
                      <a:pt x="2663419" y="18928"/>
                    </a:lnTo>
                    <a:lnTo>
                      <a:pt x="2624662" y="0"/>
                    </a:lnTo>
                    <a:lnTo>
                      <a:pt x="2612945" y="0"/>
                    </a:lnTo>
                    <a:lnTo>
                      <a:pt x="2562922" y="0"/>
                    </a:lnTo>
                    <a:lnTo>
                      <a:pt x="2512448" y="0"/>
                    </a:lnTo>
                    <a:lnTo>
                      <a:pt x="2462423" y="0"/>
                    </a:lnTo>
                    <a:lnTo>
                      <a:pt x="2411949" y="0"/>
                    </a:lnTo>
                    <a:lnTo>
                      <a:pt x="2361926" y="0"/>
                    </a:lnTo>
                    <a:lnTo>
                      <a:pt x="2311451" y="0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0"/>
                    </a:lnTo>
                    <a:lnTo>
                      <a:pt x="2110456" y="0"/>
                    </a:lnTo>
                    <a:lnTo>
                      <a:pt x="2060433" y="0"/>
                    </a:lnTo>
                    <a:lnTo>
                      <a:pt x="2009957" y="0"/>
                    </a:lnTo>
                    <a:lnTo>
                      <a:pt x="1985171" y="0"/>
                    </a:lnTo>
                    <a:lnTo>
                      <a:pt x="1959934" y="22984"/>
                    </a:lnTo>
                    <a:lnTo>
                      <a:pt x="1957230" y="25237"/>
                    </a:lnTo>
                    <a:lnTo>
                      <a:pt x="1931542" y="50474"/>
                    </a:lnTo>
                    <a:lnTo>
                      <a:pt x="1909460" y="72557"/>
                    </a:lnTo>
                    <a:lnTo>
                      <a:pt x="1906305" y="75711"/>
                    </a:lnTo>
                    <a:lnTo>
                      <a:pt x="1880617" y="100498"/>
                    </a:lnTo>
                    <a:lnTo>
                      <a:pt x="1859436" y="121228"/>
                    </a:lnTo>
                    <a:lnTo>
                      <a:pt x="1854479" y="125735"/>
                    </a:lnTo>
                    <a:lnTo>
                      <a:pt x="1827439" y="150972"/>
                    </a:lnTo>
                    <a:lnTo>
                      <a:pt x="1808962" y="167196"/>
                    </a:lnTo>
                    <a:lnTo>
                      <a:pt x="1797695" y="176209"/>
                    </a:lnTo>
                    <a:lnTo>
                      <a:pt x="1765247" y="200996"/>
                    </a:lnTo>
                    <a:lnTo>
                      <a:pt x="1758939" y="205953"/>
                    </a:lnTo>
                    <a:lnTo>
                      <a:pt x="1729195" y="226233"/>
                    </a:lnTo>
                    <a:lnTo>
                      <a:pt x="1708465" y="240204"/>
                    </a:lnTo>
                    <a:lnTo>
                      <a:pt x="1686381" y="251470"/>
                    </a:lnTo>
                    <a:lnTo>
                      <a:pt x="1658440" y="265891"/>
                    </a:lnTo>
                    <a:lnTo>
                      <a:pt x="1635456" y="276707"/>
                    </a:lnTo>
                    <a:lnTo>
                      <a:pt x="1607966" y="288875"/>
                    </a:lnTo>
                    <a:lnTo>
                      <a:pt x="1577321" y="301494"/>
                    </a:lnTo>
                    <a:lnTo>
                      <a:pt x="1557942" y="309155"/>
                    </a:lnTo>
                    <a:lnTo>
                      <a:pt x="1513327" y="326731"/>
                    </a:lnTo>
                    <a:lnTo>
                      <a:pt x="1507468" y="328984"/>
                    </a:lnTo>
                    <a:lnTo>
                      <a:pt x="1457445" y="350616"/>
                    </a:lnTo>
                    <a:lnTo>
                      <a:pt x="1454290" y="351968"/>
                    </a:lnTo>
                    <a:lnTo>
                      <a:pt x="1406971" y="373600"/>
                    </a:lnTo>
                    <a:lnTo>
                      <a:pt x="1400210" y="377205"/>
                    </a:lnTo>
                    <a:lnTo>
                      <a:pt x="1356946" y="397936"/>
                    </a:lnTo>
                    <a:lnTo>
                      <a:pt x="1348384" y="401992"/>
                    </a:lnTo>
                    <a:lnTo>
                      <a:pt x="1306472" y="423173"/>
                    </a:lnTo>
                    <a:lnTo>
                      <a:pt x="1297459" y="427229"/>
                    </a:lnTo>
                    <a:lnTo>
                      <a:pt x="1256448" y="446607"/>
                    </a:lnTo>
                    <a:lnTo>
                      <a:pt x="1241126" y="452466"/>
                    </a:lnTo>
                    <a:lnTo>
                      <a:pt x="1205974" y="465535"/>
                    </a:lnTo>
                    <a:lnTo>
                      <a:pt x="1171273" y="477703"/>
                    </a:lnTo>
                    <a:lnTo>
                      <a:pt x="1155951" y="482660"/>
                    </a:lnTo>
                    <a:lnTo>
                      <a:pt x="1105477" y="496180"/>
                    </a:lnTo>
                    <a:lnTo>
                      <a:pt x="1078437" y="502490"/>
                    </a:lnTo>
                    <a:lnTo>
                      <a:pt x="1055453" y="508348"/>
                    </a:lnTo>
                    <a:lnTo>
                      <a:pt x="1004979" y="521868"/>
                    </a:lnTo>
                    <a:lnTo>
                      <a:pt x="986952" y="527727"/>
                    </a:lnTo>
                    <a:lnTo>
                      <a:pt x="954956" y="538993"/>
                    </a:lnTo>
                    <a:lnTo>
                      <a:pt x="921606" y="552964"/>
                    </a:lnTo>
                    <a:lnTo>
                      <a:pt x="904480" y="560174"/>
                    </a:lnTo>
                    <a:lnTo>
                      <a:pt x="869328" y="578201"/>
                    </a:lnTo>
                    <a:lnTo>
                      <a:pt x="854457" y="585862"/>
                    </a:lnTo>
                    <a:lnTo>
                      <a:pt x="826516" y="602988"/>
                    </a:lnTo>
                    <a:lnTo>
                      <a:pt x="803983" y="616057"/>
                    </a:lnTo>
                    <a:lnTo>
                      <a:pt x="784154" y="628225"/>
                    </a:lnTo>
                    <a:lnTo>
                      <a:pt x="753959" y="647603"/>
                    </a:lnTo>
                    <a:lnTo>
                      <a:pt x="743594" y="653462"/>
                    </a:lnTo>
                    <a:lnTo>
                      <a:pt x="703485" y="676896"/>
                    </a:lnTo>
                    <a:lnTo>
                      <a:pt x="699880" y="678699"/>
                    </a:lnTo>
                    <a:lnTo>
                      <a:pt x="653462" y="701232"/>
                    </a:lnTo>
                    <a:lnTo>
                      <a:pt x="643096" y="703485"/>
                    </a:lnTo>
                    <a:lnTo>
                      <a:pt x="602986" y="714301"/>
                    </a:lnTo>
                    <a:lnTo>
                      <a:pt x="552963" y="714752"/>
                    </a:lnTo>
                    <a:lnTo>
                      <a:pt x="519164" y="703485"/>
                    </a:lnTo>
                    <a:lnTo>
                      <a:pt x="502489" y="698528"/>
                    </a:lnTo>
                    <a:lnTo>
                      <a:pt x="470041" y="678699"/>
                    </a:lnTo>
                    <a:lnTo>
                      <a:pt x="452465" y="667432"/>
                    </a:lnTo>
                    <a:lnTo>
                      <a:pt x="437594" y="653462"/>
                    </a:lnTo>
                    <a:lnTo>
                      <a:pt x="411906" y="628225"/>
                    </a:lnTo>
                    <a:lnTo>
                      <a:pt x="401991" y="618761"/>
                    </a:lnTo>
                    <a:lnTo>
                      <a:pt x="389372" y="602988"/>
                    </a:lnTo>
                    <a:lnTo>
                      <a:pt x="369093" y="578201"/>
                    </a:lnTo>
                    <a:lnTo>
                      <a:pt x="351968" y="556119"/>
                    </a:lnTo>
                    <a:lnTo>
                      <a:pt x="349714" y="552964"/>
                    </a:lnTo>
                    <a:lnTo>
                      <a:pt x="331688" y="527727"/>
                    </a:lnTo>
                    <a:lnTo>
                      <a:pt x="314112" y="502490"/>
                    </a:lnTo>
                    <a:lnTo>
                      <a:pt x="301494" y="484012"/>
                    </a:lnTo>
                    <a:lnTo>
                      <a:pt x="297437" y="477703"/>
                    </a:lnTo>
                    <a:lnTo>
                      <a:pt x="280762" y="452466"/>
                    </a:lnTo>
                    <a:lnTo>
                      <a:pt x="264088" y="427229"/>
                    </a:lnTo>
                    <a:lnTo>
                      <a:pt x="251469" y="407850"/>
                    </a:lnTo>
                    <a:lnTo>
                      <a:pt x="247414" y="401992"/>
                    </a:lnTo>
                    <a:lnTo>
                      <a:pt x="230739" y="377205"/>
                    </a:lnTo>
                    <a:lnTo>
                      <a:pt x="214065" y="351968"/>
                    </a:lnTo>
                    <a:lnTo>
                      <a:pt x="200995" y="333040"/>
                    </a:lnTo>
                    <a:lnTo>
                      <a:pt x="196037" y="326731"/>
                    </a:lnTo>
                    <a:lnTo>
                      <a:pt x="177110" y="301494"/>
                    </a:lnTo>
                    <a:lnTo>
                      <a:pt x="158633" y="276707"/>
                    </a:lnTo>
                    <a:lnTo>
                      <a:pt x="150971" y="266342"/>
                    </a:lnTo>
                    <a:lnTo>
                      <a:pt x="136100" y="251470"/>
                    </a:lnTo>
                    <a:lnTo>
                      <a:pt x="112215" y="226233"/>
                    </a:lnTo>
                    <a:lnTo>
                      <a:pt x="100497" y="214065"/>
                    </a:lnTo>
                    <a:lnTo>
                      <a:pt x="82020" y="200996"/>
                    </a:lnTo>
                    <a:lnTo>
                      <a:pt x="50474" y="178913"/>
                    </a:lnTo>
                    <a:lnTo>
                      <a:pt x="40559" y="176209"/>
                    </a:lnTo>
                    <a:lnTo>
                      <a:pt x="0" y="163140"/>
                    </a:lnTo>
                    <a:lnTo>
                      <a:pt x="0" y="176209"/>
                    </a:lnTo>
                    <a:lnTo>
                      <a:pt x="0" y="200996"/>
                    </a:lnTo>
                    <a:lnTo>
                      <a:pt x="0" y="226233"/>
                    </a:lnTo>
                    <a:lnTo>
                      <a:pt x="0" y="251470"/>
                    </a:lnTo>
                    <a:lnTo>
                      <a:pt x="0" y="276707"/>
                    </a:lnTo>
                    <a:lnTo>
                      <a:pt x="0" y="301494"/>
                    </a:lnTo>
                    <a:lnTo>
                      <a:pt x="0" y="326731"/>
                    </a:lnTo>
                    <a:lnTo>
                      <a:pt x="0" y="351968"/>
                    </a:lnTo>
                    <a:lnTo>
                      <a:pt x="0" y="377205"/>
                    </a:lnTo>
                    <a:lnTo>
                      <a:pt x="0" y="401992"/>
                    </a:lnTo>
                    <a:lnTo>
                      <a:pt x="0" y="427229"/>
                    </a:lnTo>
                    <a:lnTo>
                      <a:pt x="0" y="452466"/>
                    </a:lnTo>
                    <a:lnTo>
                      <a:pt x="0" y="477703"/>
                    </a:lnTo>
                    <a:lnTo>
                      <a:pt x="0" y="486716"/>
                    </a:lnTo>
                    <a:lnTo>
                      <a:pt x="50474" y="501588"/>
                    </a:lnTo>
                    <a:lnTo>
                      <a:pt x="51826" y="502490"/>
                    </a:lnTo>
                    <a:lnTo>
                      <a:pt x="88330" y="527727"/>
                    </a:lnTo>
                    <a:lnTo>
                      <a:pt x="100497" y="536289"/>
                    </a:lnTo>
                    <a:lnTo>
                      <a:pt x="116271" y="552964"/>
                    </a:lnTo>
                    <a:lnTo>
                      <a:pt x="140607" y="578201"/>
                    </a:lnTo>
                    <a:lnTo>
                      <a:pt x="150971" y="589017"/>
                    </a:lnTo>
                    <a:lnTo>
                      <a:pt x="161337" y="602988"/>
                    </a:lnTo>
                    <a:lnTo>
                      <a:pt x="180265" y="628225"/>
                    </a:lnTo>
                    <a:lnTo>
                      <a:pt x="199643" y="653462"/>
                    </a:lnTo>
                    <a:lnTo>
                      <a:pt x="200995" y="654814"/>
                    </a:lnTo>
                    <a:lnTo>
                      <a:pt x="216318" y="678699"/>
                    </a:lnTo>
                    <a:lnTo>
                      <a:pt x="233443" y="703485"/>
                    </a:lnTo>
                    <a:lnTo>
                      <a:pt x="250569" y="728723"/>
                    </a:lnTo>
                    <a:lnTo>
                      <a:pt x="251469" y="729624"/>
                    </a:lnTo>
                    <a:lnTo>
                      <a:pt x="266792" y="753960"/>
                    </a:lnTo>
                    <a:lnTo>
                      <a:pt x="283466" y="779197"/>
                    </a:lnTo>
                    <a:lnTo>
                      <a:pt x="300142" y="803983"/>
                    </a:lnTo>
                    <a:lnTo>
                      <a:pt x="301494" y="806687"/>
                    </a:lnTo>
                    <a:lnTo>
                      <a:pt x="317266" y="829221"/>
                    </a:lnTo>
                    <a:lnTo>
                      <a:pt x="334842" y="854458"/>
                    </a:lnTo>
                    <a:lnTo>
                      <a:pt x="351968" y="879244"/>
                    </a:lnTo>
                    <a:lnTo>
                      <a:pt x="351968" y="879695"/>
                    </a:lnTo>
                    <a:lnTo>
                      <a:pt x="372698" y="904481"/>
                    </a:lnTo>
                    <a:lnTo>
                      <a:pt x="392527" y="929718"/>
                    </a:lnTo>
                    <a:lnTo>
                      <a:pt x="401991" y="940985"/>
                    </a:lnTo>
                    <a:lnTo>
                      <a:pt x="416864" y="954956"/>
                    </a:lnTo>
                    <a:lnTo>
                      <a:pt x="442550" y="980193"/>
                    </a:lnTo>
                    <a:lnTo>
                      <a:pt x="452465" y="989657"/>
                    </a:lnTo>
                    <a:lnTo>
                      <a:pt x="476350" y="1004979"/>
                    </a:lnTo>
                    <a:lnTo>
                      <a:pt x="502489" y="1021654"/>
                    </a:lnTo>
                    <a:lnTo>
                      <a:pt x="529979" y="1030216"/>
                    </a:lnTo>
                    <a:close/>
                  </a:path>
                </a:pathLst>
              </a:custGeom>
              <a:solidFill>
                <a:srgbClr val="EB9172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任意多边形: 形状 19">
                <a:extLst>
                  <a:ext uri="{FF2B5EF4-FFF2-40B4-BE49-F238E27FC236}">
                    <a16:creationId xmlns:a16="http://schemas.microsoft.com/office/drawing/2014/main" id="{CF71F469-D415-75C8-1831-E9AFC2217B86}"/>
                  </a:ext>
                </a:extLst>
              </p:cNvPr>
              <p:cNvSpPr/>
              <p:nvPr/>
            </p:nvSpPr>
            <p:spPr>
              <a:xfrm>
                <a:off x="16400805" y="-11068542"/>
                <a:ext cx="7487769" cy="716554"/>
              </a:xfrm>
              <a:custGeom>
                <a:avLst/>
                <a:gdLst>
                  <a:gd name="connsiteX0" fmla="*/ 4673828 w 7487769"/>
                  <a:gd name="connsiteY0" fmla="*/ 357827 h 716554"/>
                  <a:gd name="connsiteX1" fmla="*/ 4724303 w 7487769"/>
                  <a:gd name="connsiteY1" fmla="*/ 360531 h 716554"/>
                  <a:gd name="connsiteX2" fmla="*/ 4774778 w 7487769"/>
                  <a:gd name="connsiteY2" fmla="*/ 356925 h 716554"/>
                  <a:gd name="connsiteX3" fmla="*/ 4788748 w 7487769"/>
                  <a:gd name="connsiteY3" fmla="*/ 353771 h 716554"/>
                  <a:gd name="connsiteX4" fmla="*/ 4825252 w 7487769"/>
                  <a:gd name="connsiteY4" fmla="*/ 346109 h 716554"/>
                  <a:gd name="connsiteX5" fmla="*/ 4866263 w 7487769"/>
                  <a:gd name="connsiteY5" fmla="*/ 328534 h 716554"/>
                  <a:gd name="connsiteX6" fmla="*/ 4875275 w 7487769"/>
                  <a:gd name="connsiteY6" fmla="*/ 324478 h 716554"/>
                  <a:gd name="connsiteX7" fmla="*/ 4908625 w 7487769"/>
                  <a:gd name="connsiteY7" fmla="*/ 303296 h 716554"/>
                  <a:gd name="connsiteX8" fmla="*/ 4925749 w 7487769"/>
                  <a:gd name="connsiteY8" fmla="*/ 292030 h 716554"/>
                  <a:gd name="connsiteX9" fmla="*/ 4941974 w 7487769"/>
                  <a:gd name="connsiteY9" fmla="*/ 278510 h 716554"/>
                  <a:gd name="connsiteX10" fmla="*/ 4971267 w 7487769"/>
                  <a:gd name="connsiteY10" fmla="*/ 253273 h 716554"/>
                  <a:gd name="connsiteX11" fmla="*/ 4976225 w 7487769"/>
                  <a:gd name="connsiteY11" fmla="*/ 248766 h 716554"/>
                  <a:gd name="connsiteX12" fmla="*/ 4996052 w 7487769"/>
                  <a:gd name="connsiteY12" fmla="*/ 228036 h 716554"/>
                  <a:gd name="connsiteX13" fmla="*/ 5020840 w 7487769"/>
                  <a:gd name="connsiteY13" fmla="*/ 202799 h 716554"/>
                  <a:gd name="connsiteX14" fmla="*/ 5026699 w 7487769"/>
                  <a:gd name="connsiteY14" fmla="*/ 196940 h 716554"/>
                  <a:gd name="connsiteX15" fmla="*/ 5043373 w 7487769"/>
                  <a:gd name="connsiteY15" fmla="*/ 177561 h 716554"/>
                  <a:gd name="connsiteX16" fmla="*/ 5065906 w 7487769"/>
                  <a:gd name="connsiteY16" fmla="*/ 152324 h 716554"/>
                  <a:gd name="connsiteX17" fmla="*/ 5076722 w 7487769"/>
                  <a:gd name="connsiteY17" fmla="*/ 139255 h 716554"/>
                  <a:gd name="connsiteX18" fmla="*/ 5087087 w 7487769"/>
                  <a:gd name="connsiteY18" fmla="*/ 127087 h 716554"/>
                  <a:gd name="connsiteX19" fmla="*/ 5108718 w 7487769"/>
                  <a:gd name="connsiteY19" fmla="*/ 101850 h 716554"/>
                  <a:gd name="connsiteX20" fmla="*/ 5127196 w 7487769"/>
                  <a:gd name="connsiteY20" fmla="*/ 81119 h 716554"/>
                  <a:gd name="connsiteX21" fmla="*/ 5131703 w 7487769"/>
                  <a:gd name="connsiteY21" fmla="*/ 76613 h 716554"/>
                  <a:gd name="connsiteX22" fmla="*/ 5155137 w 7487769"/>
                  <a:gd name="connsiteY22" fmla="*/ 51376 h 716554"/>
                  <a:gd name="connsiteX23" fmla="*/ 5177670 w 7487769"/>
                  <a:gd name="connsiteY23" fmla="*/ 27941 h 716554"/>
                  <a:gd name="connsiteX24" fmla="*/ 5179473 w 7487769"/>
                  <a:gd name="connsiteY24" fmla="*/ 26138 h 716554"/>
                  <a:gd name="connsiteX25" fmla="*/ 5208316 w 7487769"/>
                  <a:gd name="connsiteY25" fmla="*/ 901 h 716554"/>
                  <a:gd name="connsiteX26" fmla="*/ 5177670 w 7487769"/>
                  <a:gd name="connsiteY26" fmla="*/ 901 h 716554"/>
                  <a:gd name="connsiteX27" fmla="*/ 5127196 w 7487769"/>
                  <a:gd name="connsiteY27" fmla="*/ 901 h 716554"/>
                  <a:gd name="connsiteX28" fmla="*/ 5076722 w 7487769"/>
                  <a:gd name="connsiteY28" fmla="*/ 901 h 716554"/>
                  <a:gd name="connsiteX29" fmla="*/ 5026247 w 7487769"/>
                  <a:gd name="connsiteY29" fmla="*/ 901 h 716554"/>
                  <a:gd name="connsiteX30" fmla="*/ 4975773 w 7487769"/>
                  <a:gd name="connsiteY30" fmla="*/ 901 h 716554"/>
                  <a:gd name="connsiteX31" fmla="*/ 4925299 w 7487769"/>
                  <a:gd name="connsiteY31" fmla="*/ 901 h 716554"/>
                  <a:gd name="connsiteX32" fmla="*/ 4874825 w 7487769"/>
                  <a:gd name="connsiteY32" fmla="*/ 901 h 716554"/>
                  <a:gd name="connsiteX33" fmla="*/ 4873472 w 7487769"/>
                  <a:gd name="connsiteY33" fmla="*/ 901 h 716554"/>
                  <a:gd name="connsiteX34" fmla="*/ 4824350 w 7487769"/>
                  <a:gd name="connsiteY34" fmla="*/ 22533 h 716554"/>
                  <a:gd name="connsiteX35" fmla="*/ 4807676 w 7487769"/>
                  <a:gd name="connsiteY35" fmla="*/ 26138 h 716554"/>
                  <a:gd name="connsiteX36" fmla="*/ 4773876 w 7487769"/>
                  <a:gd name="connsiteY36" fmla="*/ 32898 h 716554"/>
                  <a:gd name="connsiteX37" fmla="*/ 4723402 w 7487769"/>
                  <a:gd name="connsiteY37" fmla="*/ 36053 h 716554"/>
                  <a:gd name="connsiteX38" fmla="*/ 4672928 w 7487769"/>
                  <a:gd name="connsiteY38" fmla="*/ 33349 h 716554"/>
                  <a:gd name="connsiteX39" fmla="*/ 4622454 w 7487769"/>
                  <a:gd name="connsiteY39" fmla="*/ 27941 h 716554"/>
                  <a:gd name="connsiteX40" fmla="*/ 4610285 w 7487769"/>
                  <a:gd name="connsiteY40" fmla="*/ 26138 h 716554"/>
                  <a:gd name="connsiteX41" fmla="*/ 4572429 w 7487769"/>
                  <a:gd name="connsiteY41" fmla="*/ 20731 h 716554"/>
                  <a:gd name="connsiteX42" fmla="*/ 4521955 w 7487769"/>
                  <a:gd name="connsiteY42" fmla="*/ 12619 h 716554"/>
                  <a:gd name="connsiteX43" fmla="*/ 4471481 w 7487769"/>
                  <a:gd name="connsiteY43" fmla="*/ 3605 h 716554"/>
                  <a:gd name="connsiteX44" fmla="*/ 4461566 w 7487769"/>
                  <a:gd name="connsiteY44" fmla="*/ 1352 h 716554"/>
                  <a:gd name="connsiteX45" fmla="*/ 4421457 w 7487769"/>
                  <a:gd name="connsiteY45" fmla="*/ 1352 h 716554"/>
                  <a:gd name="connsiteX46" fmla="*/ 4370983 w 7487769"/>
                  <a:gd name="connsiteY46" fmla="*/ 1352 h 716554"/>
                  <a:gd name="connsiteX47" fmla="*/ 4320509 w 7487769"/>
                  <a:gd name="connsiteY47" fmla="*/ 1352 h 716554"/>
                  <a:gd name="connsiteX48" fmla="*/ 4270035 w 7487769"/>
                  <a:gd name="connsiteY48" fmla="*/ 1352 h 716554"/>
                  <a:gd name="connsiteX49" fmla="*/ 4219561 w 7487769"/>
                  <a:gd name="connsiteY49" fmla="*/ 1352 h 716554"/>
                  <a:gd name="connsiteX50" fmla="*/ 4169086 w 7487769"/>
                  <a:gd name="connsiteY50" fmla="*/ 1352 h 716554"/>
                  <a:gd name="connsiteX51" fmla="*/ 4118611 w 7487769"/>
                  <a:gd name="connsiteY51" fmla="*/ 1352 h 716554"/>
                  <a:gd name="connsiteX52" fmla="*/ 4068137 w 7487769"/>
                  <a:gd name="connsiteY52" fmla="*/ 1352 h 716554"/>
                  <a:gd name="connsiteX53" fmla="*/ 4017663 w 7487769"/>
                  <a:gd name="connsiteY53" fmla="*/ 1352 h 716554"/>
                  <a:gd name="connsiteX54" fmla="*/ 3967189 w 7487769"/>
                  <a:gd name="connsiteY54" fmla="*/ 1352 h 716554"/>
                  <a:gd name="connsiteX55" fmla="*/ 3916715 w 7487769"/>
                  <a:gd name="connsiteY55" fmla="*/ 1352 h 716554"/>
                  <a:gd name="connsiteX56" fmla="*/ 3866241 w 7487769"/>
                  <a:gd name="connsiteY56" fmla="*/ 1352 h 716554"/>
                  <a:gd name="connsiteX57" fmla="*/ 3815767 w 7487769"/>
                  <a:gd name="connsiteY57" fmla="*/ 1352 h 716554"/>
                  <a:gd name="connsiteX58" fmla="*/ 3765291 w 7487769"/>
                  <a:gd name="connsiteY58" fmla="*/ 1352 h 716554"/>
                  <a:gd name="connsiteX59" fmla="*/ 3714817 w 7487769"/>
                  <a:gd name="connsiteY59" fmla="*/ 1352 h 716554"/>
                  <a:gd name="connsiteX60" fmla="*/ 3664343 w 7487769"/>
                  <a:gd name="connsiteY60" fmla="*/ 1352 h 716554"/>
                  <a:gd name="connsiteX61" fmla="*/ 3613869 w 7487769"/>
                  <a:gd name="connsiteY61" fmla="*/ 1352 h 716554"/>
                  <a:gd name="connsiteX62" fmla="*/ 3563395 w 7487769"/>
                  <a:gd name="connsiteY62" fmla="*/ 1352 h 716554"/>
                  <a:gd name="connsiteX63" fmla="*/ 3512921 w 7487769"/>
                  <a:gd name="connsiteY63" fmla="*/ 1352 h 716554"/>
                  <a:gd name="connsiteX64" fmla="*/ 3462445 w 7487769"/>
                  <a:gd name="connsiteY64" fmla="*/ 1352 h 716554"/>
                  <a:gd name="connsiteX65" fmla="*/ 3411971 w 7487769"/>
                  <a:gd name="connsiteY65" fmla="*/ 1352 h 716554"/>
                  <a:gd name="connsiteX66" fmla="*/ 3361497 w 7487769"/>
                  <a:gd name="connsiteY66" fmla="*/ 1352 h 716554"/>
                  <a:gd name="connsiteX67" fmla="*/ 3311023 w 7487769"/>
                  <a:gd name="connsiteY67" fmla="*/ 1352 h 716554"/>
                  <a:gd name="connsiteX68" fmla="*/ 3260549 w 7487769"/>
                  <a:gd name="connsiteY68" fmla="*/ 1352 h 716554"/>
                  <a:gd name="connsiteX69" fmla="*/ 3210075 w 7487769"/>
                  <a:gd name="connsiteY69" fmla="*/ 1352 h 716554"/>
                  <a:gd name="connsiteX70" fmla="*/ 3159600 w 7487769"/>
                  <a:gd name="connsiteY70" fmla="*/ 1352 h 716554"/>
                  <a:gd name="connsiteX71" fmla="*/ 3109125 w 7487769"/>
                  <a:gd name="connsiteY71" fmla="*/ 1352 h 716554"/>
                  <a:gd name="connsiteX72" fmla="*/ 3058651 w 7487769"/>
                  <a:gd name="connsiteY72" fmla="*/ 1352 h 716554"/>
                  <a:gd name="connsiteX73" fmla="*/ 3008177 w 7487769"/>
                  <a:gd name="connsiteY73" fmla="*/ 1352 h 716554"/>
                  <a:gd name="connsiteX74" fmla="*/ 2957703 w 7487769"/>
                  <a:gd name="connsiteY74" fmla="*/ 1352 h 716554"/>
                  <a:gd name="connsiteX75" fmla="*/ 2907229 w 7487769"/>
                  <a:gd name="connsiteY75" fmla="*/ 1352 h 716554"/>
                  <a:gd name="connsiteX76" fmla="*/ 2856754 w 7487769"/>
                  <a:gd name="connsiteY76" fmla="*/ 1352 h 716554"/>
                  <a:gd name="connsiteX77" fmla="*/ 2806280 w 7487769"/>
                  <a:gd name="connsiteY77" fmla="*/ 1352 h 716554"/>
                  <a:gd name="connsiteX78" fmla="*/ 2755806 w 7487769"/>
                  <a:gd name="connsiteY78" fmla="*/ 1352 h 716554"/>
                  <a:gd name="connsiteX79" fmla="*/ 2705332 w 7487769"/>
                  <a:gd name="connsiteY79" fmla="*/ 1352 h 716554"/>
                  <a:gd name="connsiteX80" fmla="*/ 2654858 w 7487769"/>
                  <a:gd name="connsiteY80" fmla="*/ 1352 h 716554"/>
                  <a:gd name="connsiteX81" fmla="*/ 2616100 w 7487769"/>
                  <a:gd name="connsiteY81" fmla="*/ 1352 h 716554"/>
                  <a:gd name="connsiteX82" fmla="*/ 2654858 w 7487769"/>
                  <a:gd name="connsiteY82" fmla="*/ 20280 h 716554"/>
                  <a:gd name="connsiteX83" fmla="*/ 2667025 w 7487769"/>
                  <a:gd name="connsiteY83" fmla="*/ 26589 h 716554"/>
                  <a:gd name="connsiteX84" fmla="*/ 2705332 w 7487769"/>
                  <a:gd name="connsiteY84" fmla="*/ 46418 h 716554"/>
                  <a:gd name="connsiteX85" fmla="*/ 2714795 w 7487769"/>
                  <a:gd name="connsiteY85" fmla="*/ 51376 h 716554"/>
                  <a:gd name="connsiteX86" fmla="*/ 2755806 w 7487769"/>
                  <a:gd name="connsiteY86" fmla="*/ 72557 h 716554"/>
                  <a:gd name="connsiteX87" fmla="*/ 2762565 w 7487769"/>
                  <a:gd name="connsiteY87" fmla="*/ 76162 h 716554"/>
                  <a:gd name="connsiteX88" fmla="*/ 2805830 w 7487769"/>
                  <a:gd name="connsiteY88" fmla="*/ 99146 h 716554"/>
                  <a:gd name="connsiteX89" fmla="*/ 2809886 w 7487769"/>
                  <a:gd name="connsiteY89" fmla="*/ 100949 h 716554"/>
                  <a:gd name="connsiteX90" fmla="*/ 2855853 w 7487769"/>
                  <a:gd name="connsiteY90" fmla="*/ 123031 h 716554"/>
                  <a:gd name="connsiteX91" fmla="*/ 2863515 w 7487769"/>
                  <a:gd name="connsiteY91" fmla="*/ 126186 h 716554"/>
                  <a:gd name="connsiteX92" fmla="*/ 2905877 w 7487769"/>
                  <a:gd name="connsiteY92" fmla="*/ 142860 h 716554"/>
                  <a:gd name="connsiteX93" fmla="*/ 2936522 w 7487769"/>
                  <a:gd name="connsiteY93" fmla="*/ 150972 h 716554"/>
                  <a:gd name="connsiteX94" fmla="*/ 2955900 w 7487769"/>
                  <a:gd name="connsiteY94" fmla="*/ 156380 h 716554"/>
                  <a:gd name="connsiteX95" fmla="*/ 3006374 w 7487769"/>
                  <a:gd name="connsiteY95" fmla="*/ 163140 h 716554"/>
                  <a:gd name="connsiteX96" fmla="*/ 3056848 w 7487769"/>
                  <a:gd name="connsiteY96" fmla="*/ 163140 h 716554"/>
                  <a:gd name="connsiteX97" fmla="*/ 3107324 w 7487769"/>
                  <a:gd name="connsiteY97" fmla="*/ 156380 h 716554"/>
                  <a:gd name="connsiteX98" fmla="*/ 3133011 w 7487769"/>
                  <a:gd name="connsiteY98" fmla="*/ 150522 h 716554"/>
                  <a:gd name="connsiteX99" fmla="*/ 3157347 w 7487769"/>
                  <a:gd name="connsiteY99" fmla="*/ 144663 h 716554"/>
                  <a:gd name="connsiteX100" fmla="*/ 3207821 w 7487769"/>
                  <a:gd name="connsiteY100" fmla="*/ 129340 h 716554"/>
                  <a:gd name="connsiteX101" fmla="*/ 3219087 w 7487769"/>
                  <a:gd name="connsiteY101" fmla="*/ 125284 h 716554"/>
                  <a:gd name="connsiteX102" fmla="*/ 3258295 w 7487769"/>
                  <a:gd name="connsiteY102" fmla="*/ 110863 h 716554"/>
                  <a:gd name="connsiteX103" fmla="*/ 3290293 w 7487769"/>
                  <a:gd name="connsiteY103" fmla="*/ 100047 h 716554"/>
                  <a:gd name="connsiteX104" fmla="*/ 3308319 w 7487769"/>
                  <a:gd name="connsiteY104" fmla="*/ 93738 h 716554"/>
                  <a:gd name="connsiteX105" fmla="*/ 3358793 w 7487769"/>
                  <a:gd name="connsiteY105" fmla="*/ 77965 h 716554"/>
                  <a:gd name="connsiteX106" fmla="*/ 3373215 w 7487769"/>
                  <a:gd name="connsiteY106" fmla="*/ 74810 h 716554"/>
                  <a:gd name="connsiteX107" fmla="*/ 3408816 w 7487769"/>
                  <a:gd name="connsiteY107" fmla="*/ 66698 h 716554"/>
                  <a:gd name="connsiteX108" fmla="*/ 3459292 w 7487769"/>
                  <a:gd name="connsiteY108" fmla="*/ 62192 h 716554"/>
                  <a:gd name="connsiteX109" fmla="*/ 3509766 w 7487769"/>
                  <a:gd name="connsiteY109" fmla="*/ 63544 h 716554"/>
                  <a:gd name="connsiteX110" fmla="*/ 3560240 w 7487769"/>
                  <a:gd name="connsiteY110" fmla="*/ 73909 h 716554"/>
                  <a:gd name="connsiteX111" fmla="*/ 3563845 w 7487769"/>
                  <a:gd name="connsiteY111" fmla="*/ 75261 h 716554"/>
                  <a:gd name="connsiteX112" fmla="*/ 3610714 w 7487769"/>
                  <a:gd name="connsiteY112" fmla="*/ 90133 h 716554"/>
                  <a:gd name="connsiteX113" fmla="*/ 3632796 w 7487769"/>
                  <a:gd name="connsiteY113" fmla="*/ 100047 h 716554"/>
                  <a:gd name="connsiteX114" fmla="*/ 3660738 w 7487769"/>
                  <a:gd name="connsiteY114" fmla="*/ 112666 h 716554"/>
                  <a:gd name="connsiteX115" fmla="*/ 3685524 w 7487769"/>
                  <a:gd name="connsiteY115" fmla="*/ 125284 h 716554"/>
                  <a:gd name="connsiteX116" fmla="*/ 3711212 w 7487769"/>
                  <a:gd name="connsiteY116" fmla="*/ 138354 h 716554"/>
                  <a:gd name="connsiteX117" fmla="*/ 3734195 w 7487769"/>
                  <a:gd name="connsiteY117" fmla="*/ 150522 h 716554"/>
                  <a:gd name="connsiteX118" fmla="*/ 3761235 w 7487769"/>
                  <a:gd name="connsiteY118" fmla="*/ 164492 h 716554"/>
                  <a:gd name="connsiteX119" fmla="*/ 3783768 w 7487769"/>
                  <a:gd name="connsiteY119" fmla="*/ 175308 h 716554"/>
                  <a:gd name="connsiteX120" fmla="*/ 3811260 w 7487769"/>
                  <a:gd name="connsiteY120" fmla="*/ 188828 h 716554"/>
                  <a:gd name="connsiteX121" fmla="*/ 3840552 w 7487769"/>
                  <a:gd name="connsiteY121" fmla="*/ 200545 h 716554"/>
                  <a:gd name="connsiteX122" fmla="*/ 3861283 w 7487769"/>
                  <a:gd name="connsiteY122" fmla="*/ 208657 h 716554"/>
                  <a:gd name="connsiteX123" fmla="*/ 3911757 w 7487769"/>
                  <a:gd name="connsiteY123" fmla="*/ 223078 h 716554"/>
                  <a:gd name="connsiteX124" fmla="*/ 3924375 w 7487769"/>
                  <a:gd name="connsiteY124" fmla="*/ 225332 h 716554"/>
                  <a:gd name="connsiteX125" fmla="*/ 3961781 w 7487769"/>
                  <a:gd name="connsiteY125" fmla="*/ 232542 h 716554"/>
                  <a:gd name="connsiteX126" fmla="*/ 4012255 w 7487769"/>
                  <a:gd name="connsiteY126" fmla="*/ 239302 h 716554"/>
                  <a:gd name="connsiteX127" fmla="*/ 4062729 w 7487769"/>
                  <a:gd name="connsiteY127" fmla="*/ 244710 h 716554"/>
                  <a:gd name="connsiteX128" fmla="*/ 4113203 w 7487769"/>
                  <a:gd name="connsiteY128" fmla="*/ 249217 h 716554"/>
                  <a:gd name="connsiteX129" fmla="*/ 4124470 w 7487769"/>
                  <a:gd name="connsiteY129" fmla="*/ 250569 h 716554"/>
                  <a:gd name="connsiteX130" fmla="*/ 4163677 w 7487769"/>
                  <a:gd name="connsiteY130" fmla="*/ 255526 h 716554"/>
                  <a:gd name="connsiteX131" fmla="*/ 4214153 w 7487769"/>
                  <a:gd name="connsiteY131" fmla="*/ 264539 h 716554"/>
                  <a:gd name="connsiteX132" fmla="*/ 4260571 w 7487769"/>
                  <a:gd name="connsiteY132" fmla="*/ 275355 h 716554"/>
                  <a:gd name="connsiteX133" fmla="*/ 4264176 w 7487769"/>
                  <a:gd name="connsiteY133" fmla="*/ 276257 h 716554"/>
                  <a:gd name="connsiteX134" fmla="*/ 4314650 w 7487769"/>
                  <a:gd name="connsiteY134" fmla="*/ 288425 h 716554"/>
                  <a:gd name="connsiteX135" fmla="*/ 4361068 w 7487769"/>
                  <a:gd name="connsiteY135" fmla="*/ 300592 h 716554"/>
                  <a:gd name="connsiteX136" fmla="*/ 4365124 w 7487769"/>
                  <a:gd name="connsiteY136" fmla="*/ 301494 h 716554"/>
                  <a:gd name="connsiteX137" fmla="*/ 4415599 w 7487769"/>
                  <a:gd name="connsiteY137" fmla="*/ 313211 h 716554"/>
                  <a:gd name="connsiteX138" fmla="*/ 4466073 w 7487769"/>
                  <a:gd name="connsiteY138" fmla="*/ 324027 h 716554"/>
                  <a:gd name="connsiteX139" fmla="*/ 4474185 w 7487769"/>
                  <a:gd name="connsiteY139" fmla="*/ 325379 h 716554"/>
                  <a:gd name="connsiteX140" fmla="*/ 4516547 w 7487769"/>
                  <a:gd name="connsiteY140" fmla="*/ 333491 h 716554"/>
                  <a:gd name="connsiteX141" fmla="*/ 4567022 w 7487769"/>
                  <a:gd name="connsiteY141" fmla="*/ 341152 h 716554"/>
                  <a:gd name="connsiteX142" fmla="*/ 4617496 w 7487769"/>
                  <a:gd name="connsiteY142" fmla="*/ 348813 h 716554"/>
                  <a:gd name="connsiteX143" fmla="*/ 4632368 w 7487769"/>
                  <a:gd name="connsiteY143" fmla="*/ 350616 h 716554"/>
                  <a:gd name="connsiteX144" fmla="*/ 4673828 w 7487769"/>
                  <a:gd name="connsiteY144" fmla="*/ 357827 h 716554"/>
                  <a:gd name="connsiteX145" fmla="*/ 7287226 w 7487769"/>
                  <a:gd name="connsiteY145" fmla="*/ 687262 h 716554"/>
                  <a:gd name="connsiteX146" fmla="*/ 7337700 w 7487769"/>
                  <a:gd name="connsiteY146" fmla="*/ 680952 h 716554"/>
                  <a:gd name="connsiteX147" fmla="*/ 7339501 w 7487769"/>
                  <a:gd name="connsiteY147" fmla="*/ 680051 h 716554"/>
                  <a:gd name="connsiteX148" fmla="*/ 7387723 w 7487769"/>
                  <a:gd name="connsiteY148" fmla="*/ 660222 h 716554"/>
                  <a:gd name="connsiteX149" fmla="*/ 7396285 w 7487769"/>
                  <a:gd name="connsiteY149" fmla="*/ 654814 h 716554"/>
                  <a:gd name="connsiteX150" fmla="*/ 7437747 w 7487769"/>
                  <a:gd name="connsiteY150" fmla="*/ 630929 h 716554"/>
                  <a:gd name="connsiteX151" fmla="*/ 7439099 w 7487769"/>
                  <a:gd name="connsiteY151" fmla="*/ 630027 h 716554"/>
                  <a:gd name="connsiteX152" fmla="*/ 7475151 w 7487769"/>
                  <a:gd name="connsiteY152" fmla="*/ 604790 h 716554"/>
                  <a:gd name="connsiteX153" fmla="*/ 7487770 w 7487769"/>
                  <a:gd name="connsiteY153" fmla="*/ 595777 h 716554"/>
                  <a:gd name="connsiteX154" fmla="*/ 7487770 w 7487769"/>
                  <a:gd name="connsiteY154" fmla="*/ 579553 h 716554"/>
                  <a:gd name="connsiteX155" fmla="*/ 7487770 w 7487769"/>
                  <a:gd name="connsiteY155" fmla="*/ 554316 h 716554"/>
                  <a:gd name="connsiteX156" fmla="*/ 7487770 w 7487769"/>
                  <a:gd name="connsiteY156" fmla="*/ 529079 h 716554"/>
                  <a:gd name="connsiteX157" fmla="*/ 7487770 w 7487769"/>
                  <a:gd name="connsiteY157" fmla="*/ 503842 h 716554"/>
                  <a:gd name="connsiteX158" fmla="*/ 7487770 w 7487769"/>
                  <a:gd name="connsiteY158" fmla="*/ 478604 h 716554"/>
                  <a:gd name="connsiteX159" fmla="*/ 7487770 w 7487769"/>
                  <a:gd name="connsiteY159" fmla="*/ 453367 h 716554"/>
                  <a:gd name="connsiteX160" fmla="*/ 7487770 w 7487769"/>
                  <a:gd name="connsiteY160" fmla="*/ 428130 h 716554"/>
                  <a:gd name="connsiteX161" fmla="*/ 7487770 w 7487769"/>
                  <a:gd name="connsiteY161" fmla="*/ 402893 h 716554"/>
                  <a:gd name="connsiteX162" fmla="*/ 7487770 w 7487769"/>
                  <a:gd name="connsiteY162" fmla="*/ 377656 h 716554"/>
                  <a:gd name="connsiteX163" fmla="*/ 7487770 w 7487769"/>
                  <a:gd name="connsiteY163" fmla="*/ 352419 h 716554"/>
                  <a:gd name="connsiteX164" fmla="*/ 7487770 w 7487769"/>
                  <a:gd name="connsiteY164" fmla="*/ 327182 h 716554"/>
                  <a:gd name="connsiteX165" fmla="*/ 7487770 w 7487769"/>
                  <a:gd name="connsiteY165" fmla="*/ 301944 h 716554"/>
                  <a:gd name="connsiteX166" fmla="*/ 7487770 w 7487769"/>
                  <a:gd name="connsiteY166" fmla="*/ 278510 h 716554"/>
                  <a:gd name="connsiteX167" fmla="*/ 7487770 w 7487769"/>
                  <a:gd name="connsiteY167" fmla="*/ 273102 h 716554"/>
                  <a:gd name="connsiteX168" fmla="*/ 7480109 w 7487769"/>
                  <a:gd name="connsiteY168" fmla="*/ 278510 h 716554"/>
                  <a:gd name="connsiteX169" fmla="*/ 7444507 w 7487769"/>
                  <a:gd name="connsiteY169" fmla="*/ 303747 h 716554"/>
                  <a:gd name="connsiteX170" fmla="*/ 7437747 w 7487769"/>
                  <a:gd name="connsiteY170" fmla="*/ 308704 h 716554"/>
                  <a:gd name="connsiteX171" fmla="*/ 7402595 w 7487769"/>
                  <a:gd name="connsiteY171" fmla="*/ 328984 h 716554"/>
                  <a:gd name="connsiteX172" fmla="*/ 7387273 w 7487769"/>
                  <a:gd name="connsiteY172" fmla="*/ 337998 h 716554"/>
                  <a:gd name="connsiteX173" fmla="*/ 7348064 w 7487769"/>
                  <a:gd name="connsiteY173" fmla="*/ 354221 h 716554"/>
                  <a:gd name="connsiteX174" fmla="*/ 7336797 w 7487769"/>
                  <a:gd name="connsiteY174" fmla="*/ 358728 h 716554"/>
                  <a:gd name="connsiteX175" fmla="*/ 7286323 w 7487769"/>
                  <a:gd name="connsiteY175" fmla="*/ 364587 h 716554"/>
                  <a:gd name="connsiteX176" fmla="*/ 7235849 w 7487769"/>
                  <a:gd name="connsiteY176" fmla="*/ 355123 h 716554"/>
                  <a:gd name="connsiteX177" fmla="*/ 7234949 w 7487769"/>
                  <a:gd name="connsiteY177" fmla="*/ 354672 h 716554"/>
                  <a:gd name="connsiteX178" fmla="*/ 7194388 w 7487769"/>
                  <a:gd name="connsiteY178" fmla="*/ 329435 h 716554"/>
                  <a:gd name="connsiteX179" fmla="*/ 7185375 w 7487769"/>
                  <a:gd name="connsiteY179" fmla="*/ 324027 h 716554"/>
                  <a:gd name="connsiteX180" fmla="*/ 7165546 w 7487769"/>
                  <a:gd name="connsiteY180" fmla="*/ 304198 h 716554"/>
                  <a:gd name="connsiteX181" fmla="*/ 7140309 w 7487769"/>
                  <a:gd name="connsiteY181" fmla="*/ 278961 h 716554"/>
                  <a:gd name="connsiteX182" fmla="*/ 7135351 w 7487769"/>
                  <a:gd name="connsiteY182" fmla="*/ 274003 h 716554"/>
                  <a:gd name="connsiteX183" fmla="*/ 7120480 w 7487769"/>
                  <a:gd name="connsiteY183" fmla="*/ 254174 h 716554"/>
                  <a:gd name="connsiteX184" fmla="*/ 7101101 w 7487769"/>
                  <a:gd name="connsiteY184" fmla="*/ 228937 h 716554"/>
                  <a:gd name="connsiteX185" fmla="*/ 7085328 w 7487769"/>
                  <a:gd name="connsiteY185" fmla="*/ 208206 h 716554"/>
                  <a:gd name="connsiteX186" fmla="*/ 7082624 w 7487769"/>
                  <a:gd name="connsiteY186" fmla="*/ 203700 h 716554"/>
                  <a:gd name="connsiteX187" fmla="*/ 7065950 w 7487769"/>
                  <a:gd name="connsiteY187" fmla="*/ 178463 h 716554"/>
                  <a:gd name="connsiteX188" fmla="*/ 7050176 w 7487769"/>
                  <a:gd name="connsiteY188" fmla="*/ 153226 h 716554"/>
                  <a:gd name="connsiteX189" fmla="*/ 7035304 w 7487769"/>
                  <a:gd name="connsiteY189" fmla="*/ 131143 h 716554"/>
                  <a:gd name="connsiteX190" fmla="*/ 7033502 w 7487769"/>
                  <a:gd name="connsiteY190" fmla="*/ 127988 h 716554"/>
                  <a:gd name="connsiteX191" fmla="*/ 7018629 w 7487769"/>
                  <a:gd name="connsiteY191" fmla="*/ 102751 h 716554"/>
                  <a:gd name="connsiteX192" fmla="*/ 7002856 w 7487769"/>
                  <a:gd name="connsiteY192" fmla="*/ 77514 h 716554"/>
                  <a:gd name="connsiteX193" fmla="*/ 6987084 w 7487769"/>
                  <a:gd name="connsiteY193" fmla="*/ 52277 h 716554"/>
                  <a:gd name="connsiteX194" fmla="*/ 6985281 w 7487769"/>
                  <a:gd name="connsiteY194" fmla="*/ 49122 h 716554"/>
                  <a:gd name="connsiteX195" fmla="*/ 6971310 w 7487769"/>
                  <a:gd name="connsiteY195" fmla="*/ 27040 h 716554"/>
                  <a:gd name="connsiteX196" fmla="*/ 6955537 w 7487769"/>
                  <a:gd name="connsiteY196" fmla="*/ 1803 h 716554"/>
                  <a:gd name="connsiteX197" fmla="*/ 6935256 w 7487769"/>
                  <a:gd name="connsiteY197" fmla="*/ 1803 h 716554"/>
                  <a:gd name="connsiteX198" fmla="*/ 6884782 w 7487769"/>
                  <a:gd name="connsiteY198" fmla="*/ 1803 h 716554"/>
                  <a:gd name="connsiteX199" fmla="*/ 6834308 w 7487769"/>
                  <a:gd name="connsiteY199" fmla="*/ 1803 h 716554"/>
                  <a:gd name="connsiteX200" fmla="*/ 6783834 w 7487769"/>
                  <a:gd name="connsiteY200" fmla="*/ 1803 h 716554"/>
                  <a:gd name="connsiteX201" fmla="*/ 6733360 w 7487769"/>
                  <a:gd name="connsiteY201" fmla="*/ 1803 h 716554"/>
                  <a:gd name="connsiteX202" fmla="*/ 6682886 w 7487769"/>
                  <a:gd name="connsiteY202" fmla="*/ 1803 h 716554"/>
                  <a:gd name="connsiteX203" fmla="*/ 6632412 w 7487769"/>
                  <a:gd name="connsiteY203" fmla="*/ 1803 h 716554"/>
                  <a:gd name="connsiteX204" fmla="*/ 6581937 w 7487769"/>
                  <a:gd name="connsiteY204" fmla="*/ 1803 h 716554"/>
                  <a:gd name="connsiteX205" fmla="*/ 6531462 w 7487769"/>
                  <a:gd name="connsiteY205" fmla="*/ 1803 h 716554"/>
                  <a:gd name="connsiteX206" fmla="*/ 6480988 w 7487769"/>
                  <a:gd name="connsiteY206" fmla="*/ 1803 h 716554"/>
                  <a:gd name="connsiteX207" fmla="*/ 6430514 w 7487769"/>
                  <a:gd name="connsiteY207" fmla="*/ 1803 h 716554"/>
                  <a:gd name="connsiteX208" fmla="*/ 6380040 w 7487769"/>
                  <a:gd name="connsiteY208" fmla="*/ 1803 h 716554"/>
                  <a:gd name="connsiteX209" fmla="*/ 6329566 w 7487769"/>
                  <a:gd name="connsiteY209" fmla="*/ 1803 h 716554"/>
                  <a:gd name="connsiteX210" fmla="*/ 6279091 w 7487769"/>
                  <a:gd name="connsiteY210" fmla="*/ 1803 h 716554"/>
                  <a:gd name="connsiteX211" fmla="*/ 6231772 w 7487769"/>
                  <a:gd name="connsiteY211" fmla="*/ 1803 h 716554"/>
                  <a:gd name="connsiteX212" fmla="*/ 6181298 w 7487769"/>
                  <a:gd name="connsiteY212" fmla="*/ 1803 h 716554"/>
                  <a:gd name="connsiteX213" fmla="*/ 6130824 w 7487769"/>
                  <a:gd name="connsiteY213" fmla="*/ 1803 h 716554"/>
                  <a:gd name="connsiteX214" fmla="*/ 6080349 w 7487769"/>
                  <a:gd name="connsiteY214" fmla="*/ 1803 h 716554"/>
                  <a:gd name="connsiteX215" fmla="*/ 6029874 w 7487769"/>
                  <a:gd name="connsiteY215" fmla="*/ 1803 h 716554"/>
                  <a:gd name="connsiteX216" fmla="*/ 5979400 w 7487769"/>
                  <a:gd name="connsiteY216" fmla="*/ 1803 h 716554"/>
                  <a:gd name="connsiteX217" fmla="*/ 5928926 w 7487769"/>
                  <a:gd name="connsiteY217" fmla="*/ 1803 h 716554"/>
                  <a:gd name="connsiteX218" fmla="*/ 5878452 w 7487769"/>
                  <a:gd name="connsiteY218" fmla="*/ 1803 h 716554"/>
                  <a:gd name="connsiteX219" fmla="*/ 5827978 w 7487769"/>
                  <a:gd name="connsiteY219" fmla="*/ 1803 h 716554"/>
                  <a:gd name="connsiteX220" fmla="*/ 5777504 w 7487769"/>
                  <a:gd name="connsiteY220" fmla="*/ 1803 h 716554"/>
                  <a:gd name="connsiteX221" fmla="*/ 5727028 w 7487769"/>
                  <a:gd name="connsiteY221" fmla="*/ 1803 h 716554"/>
                  <a:gd name="connsiteX222" fmla="*/ 5676554 w 7487769"/>
                  <a:gd name="connsiteY222" fmla="*/ 1803 h 716554"/>
                  <a:gd name="connsiteX223" fmla="*/ 5626080 w 7487769"/>
                  <a:gd name="connsiteY223" fmla="*/ 1803 h 716554"/>
                  <a:gd name="connsiteX224" fmla="*/ 5575606 w 7487769"/>
                  <a:gd name="connsiteY224" fmla="*/ 1803 h 716554"/>
                  <a:gd name="connsiteX225" fmla="*/ 5544961 w 7487769"/>
                  <a:gd name="connsiteY225" fmla="*/ 1803 h 716554"/>
                  <a:gd name="connsiteX226" fmla="*/ 5575606 w 7487769"/>
                  <a:gd name="connsiteY226" fmla="*/ 24336 h 716554"/>
                  <a:gd name="connsiteX227" fmla="*/ 5578310 w 7487769"/>
                  <a:gd name="connsiteY227" fmla="*/ 26589 h 716554"/>
                  <a:gd name="connsiteX228" fmla="*/ 5607603 w 7487769"/>
                  <a:gd name="connsiteY228" fmla="*/ 51826 h 716554"/>
                  <a:gd name="connsiteX229" fmla="*/ 5625629 w 7487769"/>
                  <a:gd name="connsiteY229" fmla="*/ 66698 h 716554"/>
                  <a:gd name="connsiteX230" fmla="*/ 5636896 w 7487769"/>
                  <a:gd name="connsiteY230" fmla="*/ 77063 h 716554"/>
                  <a:gd name="connsiteX231" fmla="*/ 5663035 w 7487769"/>
                  <a:gd name="connsiteY231" fmla="*/ 102301 h 716554"/>
                  <a:gd name="connsiteX232" fmla="*/ 5676104 w 7487769"/>
                  <a:gd name="connsiteY232" fmla="*/ 113567 h 716554"/>
                  <a:gd name="connsiteX233" fmla="*/ 5691427 w 7487769"/>
                  <a:gd name="connsiteY233" fmla="*/ 127087 h 716554"/>
                  <a:gd name="connsiteX234" fmla="*/ 5719368 w 7487769"/>
                  <a:gd name="connsiteY234" fmla="*/ 152324 h 716554"/>
                  <a:gd name="connsiteX235" fmla="*/ 5726579 w 7487769"/>
                  <a:gd name="connsiteY235" fmla="*/ 158633 h 716554"/>
                  <a:gd name="connsiteX236" fmla="*/ 5748210 w 7487769"/>
                  <a:gd name="connsiteY236" fmla="*/ 177561 h 716554"/>
                  <a:gd name="connsiteX237" fmla="*/ 5777053 w 7487769"/>
                  <a:gd name="connsiteY237" fmla="*/ 201897 h 716554"/>
                  <a:gd name="connsiteX238" fmla="*/ 5777953 w 7487769"/>
                  <a:gd name="connsiteY238" fmla="*/ 202348 h 716554"/>
                  <a:gd name="connsiteX239" fmla="*/ 5810401 w 7487769"/>
                  <a:gd name="connsiteY239" fmla="*/ 227585 h 716554"/>
                  <a:gd name="connsiteX240" fmla="*/ 5827527 w 7487769"/>
                  <a:gd name="connsiteY240" fmla="*/ 241105 h 716554"/>
                  <a:gd name="connsiteX241" fmla="*/ 5846004 w 7487769"/>
                  <a:gd name="connsiteY241" fmla="*/ 252822 h 716554"/>
                  <a:gd name="connsiteX242" fmla="*/ 5877551 w 7487769"/>
                  <a:gd name="connsiteY242" fmla="*/ 272651 h 716554"/>
                  <a:gd name="connsiteX243" fmla="*/ 5887915 w 7487769"/>
                  <a:gd name="connsiteY243" fmla="*/ 277609 h 716554"/>
                  <a:gd name="connsiteX244" fmla="*/ 5928025 w 7487769"/>
                  <a:gd name="connsiteY244" fmla="*/ 297438 h 716554"/>
                  <a:gd name="connsiteX245" fmla="*/ 5945600 w 7487769"/>
                  <a:gd name="connsiteY245" fmla="*/ 302846 h 716554"/>
                  <a:gd name="connsiteX246" fmla="*/ 5978499 w 7487769"/>
                  <a:gd name="connsiteY246" fmla="*/ 313211 h 716554"/>
                  <a:gd name="connsiteX247" fmla="*/ 6028973 w 7487769"/>
                  <a:gd name="connsiteY247" fmla="*/ 320872 h 716554"/>
                  <a:gd name="connsiteX248" fmla="*/ 6079447 w 7487769"/>
                  <a:gd name="connsiteY248" fmla="*/ 320422 h 716554"/>
                  <a:gd name="connsiteX249" fmla="*/ 6129921 w 7487769"/>
                  <a:gd name="connsiteY249" fmla="*/ 313211 h 716554"/>
                  <a:gd name="connsiteX250" fmla="*/ 6172284 w 7487769"/>
                  <a:gd name="connsiteY250" fmla="*/ 302395 h 716554"/>
                  <a:gd name="connsiteX251" fmla="*/ 6180395 w 7487769"/>
                  <a:gd name="connsiteY251" fmla="*/ 300592 h 716554"/>
                  <a:gd name="connsiteX252" fmla="*/ 6231772 w 7487769"/>
                  <a:gd name="connsiteY252" fmla="*/ 286171 h 716554"/>
                  <a:gd name="connsiteX253" fmla="*/ 6253404 w 7487769"/>
                  <a:gd name="connsiteY253" fmla="*/ 278059 h 716554"/>
                  <a:gd name="connsiteX254" fmla="*/ 6282246 w 7487769"/>
                  <a:gd name="connsiteY254" fmla="*/ 267243 h 716554"/>
                  <a:gd name="connsiteX255" fmla="*/ 6316497 w 7487769"/>
                  <a:gd name="connsiteY255" fmla="*/ 252822 h 716554"/>
                  <a:gd name="connsiteX256" fmla="*/ 6332720 w 7487769"/>
                  <a:gd name="connsiteY256" fmla="*/ 246062 h 716554"/>
                  <a:gd name="connsiteX257" fmla="*/ 6374633 w 7487769"/>
                  <a:gd name="connsiteY257" fmla="*/ 227585 h 716554"/>
                  <a:gd name="connsiteX258" fmla="*/ 6383194 w 7487769"/>
                  <a:gd name="connsiteY258" fmla="*/ 223980 h 716554"/>
                  <a:gd name="connsiteX259" fmla="*/ 6427359 w 7487769"/>
                  <a:gd name="connsiteY259" fmla="*/ 202799 h 716554"/>
                  <a:gd name="connsiteX260" fmla="*/ 6433669 w 7487769"/>
                  <a:gd name="connsiteY260" fmla="*/ 199644 h 716554"/>
                  <a:gd name="connsiteX261" fmla="*/ 6478285 w 7487769"/>
                  <a:gd name="connsiteY261" fmla="*/ 177561 h 716554"/>
                  <a:gd name="connsiteX262" fmla="*/ 6484143 w 7487769"/>
                  <a:gd name="connsiteY262" fmla="*/ 174857 h 716554"/>
                  <a:gd name="connsiteX263" fmla="*/ 6529210 w 7487769"/>
                  <a:gd name="connsiteY263" fmla="*/ 152775 h 716554"/>
                  <a:gd name="connsiteX264" fmla="*/ 6534617 w 7487769"/>
                  <a:gd name="connsiteY264" fmla="*/ 150071 h 716554"/>
                  <a:gd name="connsiteX265" fmla="*/ 6585092 w 7487769"/>
                  <a:gd name="connsiteY265" fmla="*/ 127988 h 716554"/>
                  <a:gd name="connsiteX266" fmla="*/ 6585543 w 7487769"/>
                  <a:gd name="connsiteY266" fmla="*/ 127988 h 716554"/>
                  <a:gd name="connsiteX267" fmla="*/ 6635116 w 7487769"/>
                  <a:gd name="connsiteY267" fmla="*/ 112215 h 716554"/>
                  <a:gd name="connsiteX268" fmla="*/ 6685590 w 7487769"/>
                  <a:gd name="connsiteY268" fmla="*/ 103653 h 716554"/>
                  <a:gd name="connsiteX269" fmla="*/ 6736064 w 7487769"/>
                  <a:gd name="connsiteY269" fmla="*/ 109061 h 716554"/>
                  <a:gd name="connsiteX270" fmla="*/ 6783383 w 7487769"/>
                  <a:gd name="connsiteY270" fmla="*/ 127988 h 716554"/>
                  <a:gd name="connsiteX271" fmla="*/ 6786538 w 7487769"/>
                  <a:gd name="connsiteY271" fmla="*/ 129340 h 716554"/>
                  <a:gd name="connsiteX272" fmla="*/ 6817183 w 7487769"/>
                  <a:gd name="connsiteY272" fmla="*/ 153226 h 716554"/>
                  <a:gd name="connsiteX273" fmla="*/ 6836562 w 7487769"/>
                  <a:gd name="connsiteY273" fmla="*/ 168097 h 716554"/>
                  <a:gd name="connsiteX274" fmla="*/ 6846026 w 7487769"/>
                  <a:gd name="connsiteY274" fmla="*/ 178463 h 716554"/>
                  <a:gd name="connsiteX275" fmla="*/ 6868108 w 7487769"/>
                  <a:gd name="connsiteY275" fmla="*/ 203700 h 716554"/>
                  <a:gd name="connsiteX276" fmla="*/ 6887036 w 7487769"/>
                  <a:gd name="connsiteY276" fmla="*/ 223980 h 716554"/>
                  <a:gd name="connsiteX277" fmla="*/ 6890641 w 7487769"/>
                  <a:gd name="connsiteY277" fmla="*/ 228937 h 716554"/>
                  <a:gd name="connsiteX278" fmla="*/ 6909119 w 7487769"/>
                  <a:gd name="connsiteY278" fmla="*/ 254174 h 716554"/>
                  <a:gd name="connsiteX279" fmla="*/ 6927596 w 7487769"/>
                  <a:gd name="connsiteY279" fmla="*/ 279411 h 716554"/>
                  <a:gd name="connsiteX280" fmla="*/ 6937511 w 7487769"/>
                  <a:gd name="connsiteY280" fmla="*/ 293382 h 716554"/>
                  <a:gd name="connsiteX281" fmla="*/ 6944721 w 7487769"/>
                  <a:gd name="connsiteY281" fmla="*/ 304648 h 716554"/>
                  <a:gd name="connsiteX282" fmla="*/ 6960495 w 7487769"/>
                  <a:gd name="connsiteY282" fmla="*/ 329886 h 716554"/>
                  <a:gd name="connsiteX283" fmla="*/ 6976267 w 7487769"/>
                  <a:gd name="connsiteY283" fmla="*/ 355123 h 716554"/>
                  <a:gd name="connsiteX284" fmla="*/ 6987533 w 7487769"/>
                  <a:gd name="connsiteY284" fmla="*/ 373600 h 716554"/>
                  <a:gd name="connsiteX285" fmla="*/ 6991589 w 7487769"/>
                  <a:gd name="connsiteY285" fmla="*/ 379909 h 716554"/>
                  <a:gd name="connsiteX286" fmla="*/ 7007363 w 7487769"/>
                  <a:gd name="connsiteY286" fmla="*/ 405146 h 716554"/>
                  <a:gd name="connsiteX287" fmla="*/ 7023136 w 7487769"/>
                  <a:gd name="connsiteY287" fmla="*/ 430383 h 716554"/>
                  <a:gd name="connsiteX288" fmla="*/ 7038009 w 7487769"/>
                  <a:gd name="connsiteY288" fmla="*/ 454719 h 716554"/>
                  <a:gd name="connsiteX289" fmla="*/ 7038459 w 7487769"/>
                  <a:gd name="connsiteY289" fmla="*/ 455170 h 716554"/>
                  <a:gd name="connsiteX290" fmla="*/ 7054683 w 7487769"/>
                  <a:gd name="connsiteY290" fmla="*/ 480407 h 716554"/>
                  <a:gd name="connsiteX291" fmla="*/ 7071358 w 7487769"/>
                  <a:gd name="connsiteY291" fmla="*/ 505644 h 716554"/>
                  <a:gd name="connsiteX292" fmla="*/ 7087581 w 7487769"/>
                  <a:gd name="connsiteY292" fmla="*/ 530881 h 716554"/>
                  <a:gd name="connsiteX293" fmla="*/ 7088032 w 7487769"/>
                  <a:gd name="connsiteY293" fmla="*/ 531783 h 716554"/>
                  <a:gd name="connsiteX294" fmla="*/ 7106509 w 7487769"/>
                  <a:gd name="connsiteY294" fmla="*/ 556119 h 716554"/>
                  <a:gd name="connsiteX295" fmla="*/ 7125887 w 7487769"/>
                  <a:gd name="connsiteY295" fmla="*/ 581356 h 716554"/>
                  <a:gd name="connsiteX296" fmla="*/ 7138055 w 7487769"/>
                  <a:gd name="connsiteY296" fmla="*/ 598030 h 716554"/>
                  <a:gd name="connsiteX297" fmla="*/ 7146168 w 7487769"/>
                  <a:gd name="connsiteY297" fmla="*/ 606593 h 716554"/>
                  <a:gd name="connsiteX298" fmla="*/ 7172306 w 7487769"/>
                  <a:gd name="connsiteY298" fmla="*/ 631830 h 716554"/>
                  <a:gd name="connsiteX299" fmla="*/ 7188079 w 7487769"/>
                  <a:gd name="connsiteY299" fmla="*/ 647603 h 716554"/>
                  <a:gd name="connsiteX300" fmla="*/ 7203402 w 7487769"/>
                  <a:gd name="connsiteY300" fmla="*/ 657067 h 716554"/>
                  <a:gd name="connsiteX301" fmla="*/ 7238102 w 7487769"/>
                  <a:gd name="connsiteY301" fmla="*/ 678699 h 716554"/>
                  <a:gd name="connsiteX302" fmla="*/ 7255228 w 7487769"/>
                  <a:gd name="connsiteY302" fmla="*/ 682304 h 716554"/>
                  <a:gd name="connsiteX303" fmla="*/ 7287226 w 7487769"/>
                  <a:gd name="connsiteY303" fmla="*/ 687262 h 716554"/>
                  <a:gd name="connsiteX304" fmla="*/ 553414 w 7487769"/>
                  <a:gd name="connsiteY304" fmla="*/ 716555 h 716554"/>
                  <a:gd name="connsiteX305" fmla="*/ 603889 w 7487769"/>
                  <a:gd name="connsiteY305" fmla="*/ 715653 h 716554"/>
                  <a:gd name="connsiteX306" fmla="*/ 643998 w 7487769"/>
                  <a:gd name="connsiteY306" fmla="*/ 705288 h 716554"/>
                  <a:gd name="connsiteX307" fmla="*/ 654363 w 7487769"/>
                  <a:gd name="connsiteY307" fmla="*/ 702584 h 716554"/>
                  <a:gd name="connsiteX308" fmla="*/ 700781 w 7487769"/>
                  <a:gd name="connsiteY308" fmla="*/ 680051 h 716554"/>
                  <a:gd name="connsiteX309" fmla="*/ 704837 w 7487769"/>
                  <a:gd name="connsiteY309" fmla="*/ 678248 h 716554"/>
                  <a:gd name="connsiteX310" fmla="*/ 744946 w 7487769"/>
                  <a:gd name="connsiteY310" fmla="*/ 654814 h 716554"/>
                  <a:gd name="connsiteX311" fmla="*/ 754861 w 7487769"/>
                  <a:gd name="connsiteY311" fmla="*/ 648955 h 716554"/>
                  <a:gd name="connsiteX312" fmla="*/ 785506 w 7487769"/>
                  <a:gd name="connsiteY312" fmla="*/ 629577 h 716554"/>
                  <a:gd name="connsiteX313" fmla="*/ 805335 w 7487769"/>
                  <a:gd name="connsiteY313" fmla="*/ 617409 h 716554"/>
                  <a:gd name="connsiteX314" fmla="*/ 827868 w 7487769"/>
                  <a:gd name="connsiteY314" fmla="*/ 604340 h 716554"/>
                  <a:gd name="connsiteX315" fmla="*/ 855809 w 7487769"/>
                  <a:gd name="connsiteY315" fmla="*/ 587214 h 716554"/>
                  <a:gd name="connsiteX316" fmla="*/ 870682 w 7487769"/>
                  <a:gd name="connsiteY316" fmla="*/ 579102 h 716554"/>
                  <a:gd name="connsiteX317" fmla="*/ 905833 w 7487769"/>
                  <a:gd name="connsiteY317" fmla="*/ 561076 h 716554"/>
                  <a:gd name="connsiteX318" fmla="*/ 922959 w 7487769"/>
                  <a:gd name="connsiteY318" fmla="*/ 553865 h 716554"/>
                  <a:gd name="connsiteX319" fmla="*/ 956308 w 7487769"/>
                  <a:gd name="connsiteY319" fmla="*/ 539895 h 716554"/>
                  <a:gd name="connsiteX320" fmla="*/ 988304 w 7487769"/>
                  <a:gd name="connsiteY320" fmla="*/ 529079 h 716554"/>
                  <a:gd name="connsiteX321" fmla="*/ 1006330 w 7487769"/>
                  <a:gd name="connsiteY321" fmla="*/ 522769 h 716554"/>
                  <a:gd name="connsiteX322" fmla="*/ 1056806 w 7487769"/>
                  <a:gd name="connsiteY322" fmla="*/ 509250 h 716554"/>
                  <a:gd name="connsiteX323" fmla="*/ 1079789 w 7487769"/>
                  <a:gd name="connsiteY323" fmla="*/ 503842 h 716554"/>
                  <a:gd name="connsiteX324" fmla="*/ 1106829 w 7487769"/>
                  <a:gd name="connsiteY324" fmla="*/ 497532 h 716554"/>
                  <a:gd name="connsiteX325" fmla="*/ 1157303 w 7487769"/>
                  <a:gd name="connsiteY325" fmla="*/ 484012 h 716554"/>
                  <a:gd name="connsiteX326" fmla="*/ 1172625 w 7487769"/>
                  <a:gd name="connsiteY326" fmla="*/ 478604 h 716554"/>
                  <a:gd name="connsiteX327" fmla="*/ 1207777 w 7487769"/>
                  <a:gd name="connsiteY327" fmla="*/ 466437 h 716554"/>
                  <a:gd name="connsiteX328" fmla="*/ 1242929 w 7487769"/>
                  <a:gd name="connsiteY328" fmla="*/ 453367 h 716554"/>
                  <a:gd name="connsiteX329" fmla="*/ 1258252 w 7487769"/>
                  <a:gd name="connsiteY329" fmla="*/ 447509 h 716554"/>
                  <a:gd name="connsiteX330" fmla="*/ 1299262 w 7487769"/>
                  <a:gd name="connsiteY330" fmla="*/ 428130 h 716554"/>
                  <a:gd name="connsiteX331" fmla="*/ 1308275 w 7487769"/>
                  <a:gd name="connsiteY331" fmla="*/ 424074 h 716554"/>
                  <a:gd name="connsiteX332" fmla="*/ 1349737 w 7487769"/>
                  <a:gd name="connsiteY332" fmla="*/ 403344 h 716554"/>
                  <a:gd name="connsiteX333" fmla="*/ 1358298 w 7487769"/>
                  <a:gd name="connsiteY333" fmla="*/ 399288 h 716554"/>
                  <a:gd name="connsiteX334" fmla="*/ 1401563 w 7487769"/>
                  <a:gd name="connsiteY334" fmla="*/ 378107 h 716554"/>
                  <a:gd name="connsiteX335" fmla="*/ 1408323 w 7487769"/>
                  <a:gd name="connsiteY335" fmla="*/ 374952 h 716554"/>
                  <a:gd name="connsiteX336" fmla="*/ 1455642 w 7487769"/>
                  <a:gd name="connsiteY336" fmla="*/ 352869 h 716554"/>
                  <a:gd name="connsiteX337" fmla="*/ 1458346 w 7487769"/>
                  <a:gd name="connsiteY337" fmla="*/ 351517 h 716554"/>
                  <a:gd name="connsiteX338" fmla="*/ 1508821 w 7487769"/>
                  <a:gd name="connsiteY338" fmla="*/ 330336 h 716554"/>
                  <a:gd name="connsiteX339" fmla="*/ 1514679 w 7487769"/>
                  <a:gd name="connsiteY339" fmla="*/ 328083 h 716554"/>
                  <a:gd name="connsiteX340" fmla="*/ 1559295 w 7487769"/>
                  <a:gd name="connsiteY340" fmla="*/ 310507 h 716554"/>
                  <a:gd name="connsiteX341" fmla="*/ 1578673 w 7487769"/>
                  <a:gd name="connsiteY341" fmla="*/ 302846 h 716554"/>
                  <a:gd name="connsiteX342" fmla="*/ 1609769 w 7487769"/>
                  <a:gd name="connsiteY342" fmla="*/ 290227 h 716554"/>
                  <a:gd name="connsiteX343" fmla="*/ 1636809 w 7487769"/>
                  <a:gd name="connsiteY343" fmla="*/ 277609 h 716554"/>
                  <a:gd name="connsiteX344" fmla="*/ 1659792 w 7487769"/>
                  <a:gd name="connsiteY344" fmla="*/ 266793 h 716554"/>
                  <a:gd name="connsiteX345" fmla="*/ 1687735 w 7487769"/>
                  <a:gd name="connsiteY345" fmla="*/ 252371 h 716554"/>
                  <a:gd name="connsiteX346" fmla="*/ 1709817 w 7487769"/>
                  <a:gd name="connsiteY346" fmla="*/ 241105 h 716554"/>
                  <a:gd name="connsiteX347" fmla="*/ 1730547 w 7487769"/>
                  <a:gd name="connsiteY347" fmla="*/ 227134 h 716554"/>
                  <a:gd name="connsiteX348" fmla="*/ 1759840 w 7487769"/>
                  <a:gd name="connsiteY348" fmla="*/ 206854 h 716554"/>
                  <a:gd name="connsiteX349" fmla="*/ 1766149 w 7487769"/>
                  <a:gd name="connsiteY349" fmla="*/ 201897 h 716554"/>
                  <a:gd name="connsiteX350" fmla="*/ 1799048 w 7487769"/>
                  <a:gd name="connsiteY350" fmla="*/ 176660 h 716554"/>
                  <a:gd name="connsiteX351" fmla="*/ 1810315 w 7487769"/>
                  <a:gd name="connsiteY351" fmla="*/ 167647 h 716554"/>
                  <a:gd name="connsiteX352" fmla="*/ 1828341 w 7487769"/>
                  <a:gd name="connsiteY352" fmla="*/ 151423 h 716554"/>
                  <a:gd name="connsiteX353" fmla="*/ 1855381 w 7487769"/>
                  <a:gd name="connsiteY353" fmla="*/ 126186 h 716554"/>
                  <a:gd name="connsiteX354" fmla="*/ 1860338 w 7487769"/>
                  <a:gd name="connsiteY354" fmla="*/ 121679 h 716554"/>
                  <a:gd name="connsiteX355" fmla="*/ 1881519 w 7487769"/>
                  <a:gd name="connsiteY355" fmla="*/ 100949 h 716554"/>
                  <a:gd name="connsiteX356" fmla="*/ 1907207 w 7487769"/>
                  <a:gd name="connsiteY356" fmla="*/ 75711 h 716554"/>
                  <a:gd name="connsiteX357" fmla="*/ 1910361 w 7487769"/>
                  <a:gd name="connsiteY357" fmla="*/ 72557 h 716554"/>
                  <a:gd name="connsiteX358" fmla="*/ 1932444 w 7487769"/>
                  <a:gd name="connsiteY358" fmla="*/ 50474 h 716554"/>
                  <a:gd name="connsiteX359" fmla="*/ 1958132 w 7487769"/>
                  <a:gd name="connsiteY359" fmla="*/ 25237 h 716554"/>
                  <a:gd name="connsiteX360" fmla="*/ 1960836 w 7487769"/>
                  <a:gd name="connsiteY360" fmla="*/ 22984 h 716554"/>
                  <a:gd name="connsiteX361" fmla="*/ 1986523 w 7487769"/>
                  <a:gd name="connsiteY361" fmla="*/ 0 h 716554"/>
                  <a:gd name="connsiteX362" fmla="*/ 1960836 w 7487769"/>
                  <a:gd name="connsiteY362" fmla="*/ 0 h 716554"/>
                  <a:gd name="connsiteX363" fmla="*/ 1910361 w 7487769"/>
                  <a:gd name="connsiteY363" fmla="*/ 0 h 716554"/>
                  <a:gd name="connsiteX364" fmla="*/ 1859887 w 7487769"/>
                  <a:gd name="connsiteY364" fmla="*/ 0 h 716554"/>
                  <a:gd name="connsiteX365" fmla="*/ 1809413 w 7487769"/>
                  <a:gd name="connsiteY365" fmla="*/ 0 h 716554"/>
                  <a:gd name="connsiteX366" fmla="*/ 1758939 w 7487769"/>
                  <a:gd name="connsiteY366" fmla="*/ 0 h 716554"/>
                  <a:gd name="connsiteX367" fmla="*/ 1708465 w 7487769"/>
                  <a:gd name="connsiteY367" fmla="*/ 0 h 716554"/>
                  <a:gd name="connsiteX368" fmla="*/ 1657991 w 7487769"/>
                  <a:gd name="connsiteY368" fmla="*/ 0 h 716554"/>
                  <a:gd name="connsiteX369" fmla="*/ 1607516 w 7487769"/>
                  <a:gd name="connsiteY369" fmla="*/ 0 h 716554"/>
                  <a:gd name="connsiteX370" fmla="*/ 1557041 w 7487769"/>
                  <a:gd name="connsiteY370" fmla="*/ 0 h 716554"/>
                  <a:gd name="connsiteX371" fmla="*/ 1523692 w 7487769"/>
                  <a:gd name="connsiteY371" fmla="*/ 0 h 716554"/>
                  <a:gd name="connsiteX372" fmla="*/ 1507018 w 7487769"/>
                  <a:gd name="connsiteY372" fmla="*/ 6760 h 716554"/>
                  <a:gd name="connsiteX373" fmla="*/ 1463755 w 7487769"/>
                  <a:gd name="connsiteY373" fmla="*/ 25237 h 716554"/>
                  <a:gd name="connsiteX374" fmla="*/ 1456544 w 7487769"/>
                  <a:gd name="connsiteY374" fmla="*/ 28392 h 716554"/>
                  <a:gd name="connsiteX375" fmla="*/ 1407872 w 7487769"/>
                  <a:gd name="connsiteY375" fmla="*/ 50474 h 716554"/>
                  <a:gd name="connsiteX376" fmla="*/ 1406070 w 7487769"/>
                  <a:gd name="connsiteY376" fmla="*/ 51376 h 716554"/>
                  <a:gd name="connsiteX377" fmla="*/ 1356946 w 7487769"/>
                  <a:gd name="connsiteY377" fmla="*/ 75711 h 716554"/>
                  <a:gd name="connsiteX378" fmla="*/ 1356046 w 7487769"/>
                  <a:gd name="connsiteY378" fmla="*/ 76162 h 716554"/>
                  <a:gd name="connsiteX379" fmla="*/ 1306023 w 7487769"/>
                  <a:gd name="connsiteY379" fmla="*/ 100949 h 716554"/>
                  <a:gd name="connsiteX380" fmla="*/ 1305572 w 7487769"/>
                  <a:gd name="connsiteY380" fmla="*/ 100949 h 716554"/>
                  <a:gd name="connsiteX381" fmla="*/ 1255098 w 7487769"/>
                  <a:gd name="connsiteY381" fmla="*/ 123932 h 716554"/>
                  <a:gd name="connsiteX382" fmla="*/ 1249690 w 7487769"/>
                  <a:gd name="connsiteY382" fmla="*/ 126186 h 716554"/>
                  <a:gd name="connsiteX383" fmla="*/ 1204623 w 7487769"/>
                  <a:gd name="connsiteY383" fmla="*/ 143762 h 716554"/>
                  <a:gd name="connsiteX384" fmla="*/ 1181639 w 7487769"/>
                  <a:gd name="connsiteY384" fmla="*/ 151423 h 716554"/>
                  <a:gd name="connsiteX385" fmla="*/ 1154599 w 7487769"/>
                  <a:gd name="connsiteY385" fmla="*/ 160436 h 716554"/>
                  <a:gd name="connsiteX386" fmla="*/ 1104125 w 7487769"/>
                  <a:gd name="connsiteY386" fmla="*/ 173956 h 716554"/>
                  <a:gd name="connsiteX387" fmla="*/ 1095111 w 7487769"/>
                  <a:gd name="connsiteY387" fmla="*/ 176209 h 716554"/>
                  <a:gd name="connsiteX388" fmla="*/ 1053651 w 7487769"/>
                  <a:gd name="connsiteY388" fmla="*/ 186575 h 716554"/>
                  <a:gd name="connsiteX389" fmla="*/ 1003177 w 7487769"/>
                  <a:gd name="connsiteY389" fmla="*/ 200095 h 716554"/>
                  <a:gd name="connsiteX390" fmla="*/ 998670 w 7487769"/>
                  <a:gd name="connsiteY390" fmla="*/ 201446 h 716554"/>
                  <a:gd name="connsiteX391" fmla="*/ 952701 w 7487769"/>
                  <a:gd name="connsiteY391" fmla="*/ 216769 h 716554"/>
                  <a:gd name="connsiteX392" fmla="*/ 928367 w 7487769"/>
                  <a:gd name="connsiteY392" fmla="*/ 226684 h 716554"/>
                  <a:gd name="connsiteX393" fmla="*/ 902227 w 7487769"/>
                  <a:gd name="connsiteY393" fmla="*/ 237049 h 716554"/>
                  <a:gd name="connsiteX394" fmla="*/ 875638 w 7487769"/>
                  <a:gd name="connsiteY394" fmla="*/ 251470 h 716554"/>
                  <a:gd name="connsiteX395" fmla="*/ 852204 w 7487769"/>
                  <a:gd name="connsiteY395" fmla="*/ 263638 h 716554"/>
                  <a:gd name="connsiteX396" fmla="*/ 830122 w 7487769"/>
                  <a:gd name="connsiteY396" fmla="*/ 276257 h 716554"/>
                  <a:gd name="connsiteX397" fmla="*/ 802180 w 7487769"/>
                  <a:gd name="connsiteY397" fmla="*/ 292931 h 716554"/>
                  <a:gd name="connsiteX398" fmla="*/ 788661 w 7487769"/>
                  <a:gd name="connsiteY398" fmla="*/ 301494 h 716554"/>
                  <a:gd name="connsiteX399" fmla="*/ 752157 w 7487769"/>
                  <a:gd name="connsiteY399" fmla="*/ 324478 h 716554"/>
                  <a:gd name="connsiteX400" fmla="*/ 748551 w 7487769"/>
                  <a:gd name="connsiteY400" fmla="*/ 326731 h 716554"/>
                  <a:gd name="connsiteX401" fmla="*/ 706190 w 7487769"/>
                  <a:gd name="connsiteY401" fmla="*/ 351968 h 716554"/>
                  <a:gd name="connsiteX402" fmla="*/ 702133 w 7487769"/>
                  <a:gd name="connsiteY402" fmla="*/ 354221 h 716554"/>
                  <a:gd name="connsiteX403" fmla="*/ 655265 w 7487769"/>
                  <a:gd name="connsiteY403" fmla="*/ 377205 h 716554"/>
                  <a:gd name="connsiteX404" fmla="*/ 651659 w 7487769"/>
                  <a:gd name="connsiteY404" fmla="*/ 379008 h 716554"/>
                  <a:gd name="connsiteX405" fmla="*/ 601185 w 7487769"/>
                  <a:gd name="connsiteY405" fmla="*/ 391626 h 716554"/>
                  <a:gd name="connsiteX406" fmla="*/ 553414 w 7487769"/>
                  <a:gd name="connsiteY406" fmla="*/ 394330 h 716554"/>
                  <a:gd name="connsiteX407" fmla="*/ 504743 w 7487769"/>
                  <a:gd name="connsiteY407" fmla="*/ 379008 h 716554"/>
                  <a:gd name="connsiteX408" fmla="*/ 502940 w 7487769"/>
                  <a:gd name="connsiteY408" fmla="*/ 378557 h 716554"/>
                  <a:gd name="connsiteX409" fmla="*/ 464183 w 7487769"/>
                  <a:gd name="connsiteY409" fmla="*/ 353771 h 716554"/>
                  <a:gd name="connsiteX410" fmla="*/ 452916 w 7487769"/>
                  <a:gd name="connsiteY410" fmla="*/ 346109 h 716554"/>
                  <a:gd name="connsiteX411" fmla="*/ 434890 w 7487769"/>
                  <a:gd name="connsiteY411" fmla="*/ 328534 h 716554"/>
                  <a:gd name="connsiteX412" fmla="*/ 408301 w 7487769"/>
                  <a:gd name="connsiteY412" fmla="*/ 303296 h 716554"/>
                  <a:gd name="connsiteX413" fmla="*/ 402442 w 7487769"/>
                  <a:gd name="connsiteY413" fmla="*/ 297888 h 716554"/>
                  <a:gd name="connsiteX414" fmla="*/ 386668 w 7487769"/>
                  <a:gd name="connsiteY414" fmla="*/ 278510 h 716554"/>
                  <a:gd name="connsiteX415" fmla="*/ 365938 w 7487769"/>
                  <a:gd name="connsiteY415" fmla="*/ 253273 h 716554"/>
                  <a:gd name="connsiteX416" fmla="*/ 351968 w 7487769"/>
                  <a:gd name="connsiteY416" fmla="*/ 236148 h 716554"/>
                  <a:gd name="connsiteX417" fmla="*/ 346560 w 7487769"/>
                  <a:gd name="connsiteY417" fmla="*/ 228036 h 716554"/>
                  <a:gd name="connsiteX418" fmla="*/ 329435 w 7487769"/>
                  <a:gd name="connsiteY418" fmla="*/ 202799 h 716554"/>
                  <a:gd name="connsiteX419" fmla="*/ 311860 w 7487769"/>
                  <a:gd name="connsiteY419" fmla="*/ 177561 h 716554"/>
                  <a:gd name="connsiteX420" fmla="*/ 302395 w 7487769"/>
                  <a:gd name="connsiteY420" fmla="*/ 164041 h 716554"/>
                  <a:gd name="connsiteX421" fmla="*/ 294734 w 7487769"/>
                  <a:gd name="connsiteY421" fmla="*/ 152775 h 716554"/>
                  <a:gd name="connsiteX422" fmla="*/ 278060 w 7487769"/>
                  <a:gd name="connsiteY422" fmla="*/ 127538 h 716554"/>
                  <a:gd name="connsiteX423" fmla="*/ 261835 w 7487769"/>
                  <a:gd name="connsiteY423" fmla="*/ 102301 h 716554"/>
                  <a:gd name="connsiteX424" fmla="*/ 251921 w 7487769"/>
                  <a:gd name="connsiteY424" fmla="*/ 87429 h 716554"/>
                  <a:gd name="connsiteX425" fmla="*/ 245161 w 7487769"/>
                  <a:gd name="connsiteY425" fmla="*/ 77514 h 716554"/>
                  <a:gd name="connsiteX426" fmla="*/ 228036 w 7487769"/>
                  <a:gd name="connsiteY426" fmla="*/ 52277 h 716554"/>
                  <a:gd name="connsiteX427" fmla="*/ 210910 w 7487769"/>
                  <a:gd name="connsiteY427" fmla="*/ 27040 h 716554"/>
                  <a:gd name="connsiteX428" fmla="*/ 201447 w 7487769"/>
                  <a:gd name="connsiteY428" fmla="*/ 13069 h 716554"/>
                  <a:gd name="connsiteX429" fmla="*/ 193335 w 7487769"/>
                  <a:gd name="connsiteY429" fmla="*/ 2253 h 716554"/>
                  <a:gd name="connsiteX430" fmla="*/ 151422 w 7487769"/>
                  <a:gd name="connsiteY430" fmla="*/ 2253 h 716554"/>
                  <a:gd name="connsiteX431" fmla="*/ 100948 w 7487769"/>
                  <a:gd name="connsiteY431" fmla="*/ 2253 h 716554"/>
                  <a:gd name="connsiteX432" fmla="*/ 50474 w 7487769"/>
                  <a:gd name="connsiteY432" fmla="*/ 2253 h 716554"/>
                  <a:gd name="connsiteX433" fmla="*/ 0 w 7487769"/>
                  <a:gd name="connsiteY433" fmla="*/ 2253 h 716554"/>
                  <a:gd name="connsiteX434" fmla="*/ 0 w 7487769"/>
                  <a:gd name="connsiteY434" fmla="*/ 27040 h 716554"/>
                  <a:gd name="connsiteX435" fmla="*/ 0 w 7487769"/>
                  <a:gd name="connsiteY435" fmla="*/ 52277 h 716554"/>
                  <a:gd name="connsiteX436" fmla="*/ 0 w 7487769"/>
                  <a:gd name="connsiteY436" fmla="*/ 77514 h 716554"/>
                  <a:gd name="connsiteX437" fmla="*/ 0 w 7487769"/>
                  <a:gd name="connsiteY437" fmla="*/ 102751 h 716554"/>
                  <a:gd name="connsiteX438" fmla="*/ 0 w 7487769"/>
                  <a:gd name="connsiteY438" fmla="*/ 127988 h 716554"/>
                  <a:gd name="connsiteX439" fmla="*/ 0 w 7487769"/>
                  <a:gd name="connsiteY439" fmla="*/ 153226 h 716554"/>
                  <a:gd name="connsiteX440" fmla="*/ 0 w 7487769"/>
                  <a:gd name="connsiteY440" fmla="*/ 165393 h 716554"/>
                  <a:gd name="connsiteX441" fmla="*/ 40559 w 7487769"/>
                  <a:gd name="connsiteY441" fmla="*/ 178012 h 716554"/>
                  <a:gd name="connsiteX442" fmla="*/ 50474 w 7487769"/>
                  <a:gd name="connsiteY442" fmla="*/ 181167 h 716554"/>
                  <a:gd name="connsiteX443" fmla="*/ 82471 w 7487769"/>
                  <a:gd name="connsiteY443" fmla="*/ 203249 h 716554"/>
                  <a:gd name="connsiteX444" fmla="*/ 100948 w 7487769"/>
                  <a:gd name="connsiteY444" fmla="*/ 215868 h 716554"/>
                  <a:gd name="connsiteX445" fmla="*/ 112666 w 7487769"/>
                  <a:gd name="connsiteY445" fmla="*/ 228036 h 716554"/>
                  <a:gd name="connsiteX446" fmla="*/ 136551 w 7487769"/>
                  <a:gd name="connsiteY446" fmla="*/ 253273 h 716554"/>
                  <a:gd name="connsiteX447" fmla="*/ 151422 w 7487769"/>
                  <a:gd name="connsiteY447" fmla="*/ 268145 h 716554"/>
                  <a:gd name="connsiteX448" fmla="*/ 159084 w 7487769"/>
                  <a:gd name="connsiteY448" fmla="*/ 278059 h 716554"/>
                  <a:gd name="connsiteX449" fmla="*/ 177561 w 7487769"/>
                  <a:gd name="connsiteY449" fmla="*/ 303296 h 716554"/>
                  <a:gd name="connsiteX450" fmla="*/ 196489 w 7487769"/>
                  <a:gd name="connsiteY450" fmla="*/ 328534 h 716554"/>
                  <a:gd name="connsiteX451" fmla="*/ 201447 w 7487769"/>
                  <a:gd name="connsiteY451" fmla="*/ 334843 h 716554"/>
                  <a:gd name="connsiteX452" fmla="*/ 214516 w 7487769"/>
                  <a:gd name="connsiteY452" fmla="*/ 353320 h 716554"/>
                  <a:gd name="connsiteX453" fmla="*/ 231190 w 7487769"/>
                  <a:gd name="connsiteY453" fmla="*/ 378557 h 716554"/>
                  <a:gd name="connsiteX454" fmla="*/ 247865 w 7487769"/>
                  <a:gd name="connsiteY454" fmla="*/ 403794 h 716554"/>
                  <a:gd name="connsiteX455" fmla="*/ 251921 w 7487769"/>
                  <a:gd name="connsiteY455" fmla="*/ 409653 h 716554"/>
                  <a:gd name="connsiteX456" fmla="*/ 264539 w 7487769"/>
                  <a:gd name="connsiteY456" fmla="*/ 429031 h 716554"/>
                  <a:gd name="connsiteX457" fmla="*/ 281213 w 7487769"/>
                  <a:gd name="connsiteY457" fmla="*/ 454269 h 716554"/>
                  <a:gd name="connsiteX458" fmla="*/ 297888 w 7487769"/>
                  <a:gd name="connsiteY458" fmla="*/ 479506 h 716554"/>
                  <a:gd name="connsiteX459" fmla="*/ 302395 w 7487769"/>
                  <a:gd name="connsiteY459" fmla="*/ 486266 h 716554"/>
                  <a:gd name="connsiteX460" fmla="*/ 315013 w 7487769"/>
                  <a:gd name="connsiteY460" fmla="*/ 504743 h 716554"/>
                  <a:gd name="connsiteX461" fmla="*/ 332590 w 7487769"/>
                  <a:gd name="connsiteY461" fmla="*/ 529980 h 716554"/>
                  <a:gd name="connsiteX462" fmla="*/ 350616 w 7487769"/>
                  <a:gd name="connsiteY462" fmla="*/ 555217 h 716554"/>
                  <a:gd name="connsiteX463" fmla="*/ 352869 w 7487769"/>
                  <a:gd name="connsiteY463" fmla="*/ 558372 h 716554"/>
                  <a:gd name="connsiteX464" fmla="*/ 369994 w 7487769"/>
                  <a:gd name="connsiteY464" fmla="*/ 580454 h 716554"/>
                  <a:gd name="connsiteX465" fmla="*/ 390275 w 7487769"/>
                  <a:gd name="connsiteY465" fmla="*/ 605692 h 716554"/>
                  <a:gd name="connsiteX466" fmla="*/ 402893 w 7487769"/>
                  <a:gd name="connsiteY466" fmla="*/ 621465 h 716554"/>
                  <a:gd name="connsiteX467" fmla="*/ 412808 w 7487769"/>
                  <a:gd name="connsiteY467" fmla="*/ 630929 h 716554"/>
                  <a:gd name="connsiteX468" fmla="*/ 438946 w 7487769"/>
                  <a:gd name="connsiteY468" fmla="*/ 656166 h 716554"/>
                  <a:gd name="connsiteX469" fmla="*/ 453367 w 7487769"/>
                  <a:gd name="connsiteY469" fmla="*/ 670136 h 716554"/>
                  <a:gd name="connsiteX470" fmla="*/ 471393 w 7487769"/>
                  <a:gd name="connsiteY470" fmla="*/ 681403 h 716554"/>
                  <a:gd name="connsiteX471" fmla="*/ 503841 w 7487769"/>
                  <a:gd name="connsiteY471" fmla="*/ 701232 h 716554"/>
                  <a:gd name="connsiteX472" fmla="*/ 520516 w 7487769"/>
                  <a:gd name="connsiteY472" fmla="*/ 706640 h 716554"/>
                  <a:gd name="connsiteX473" fmla="*/ 553414 w 7487769"/>
                  <a:gd name="connsiteY473" fmla="*/ 716555 h 7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7487769" h="716554">
                    <a:moveTo>
                      <a:pt x="4673828" y="357827"/>
                    </a:moveTo>
                    <a:lnTo>
                      <a:pt x="4724303" y="360531"/>
                    </a:lnTo>
                    <a:lnTo>
                      <a:pt x="4774778" y="356925"/>
                    </a:lnTo>
                    <a:lnTo>
                      <a:pt x="4788748" y="353771"/>
                    </a:lnTo>
                    <a:lnTo>
                      <a:pt x="4825252" y="346109"/>
                    </a:lnTo>
                    <a:lnTo>
                      <a:pt x="4866263" y="328534"/>
                    </a:lnTo>
                    <a:lnTo>
                      <a:pt x="4875275" y="324478"/>
                    </a:lnTo>
                    <a:lnTo>
                      <a:pt x="4908625" y="303296"/>
                    </a:lnTo>
                    <a:lnTo>
                      <a:pt x="4925749" y="292030"/>
                    </a:lnTo>
                    <a:lnTo>
                      <a:pt x="4941974" y="278510"/>
                    </a:lnTo>
                    <a:lnTo>
                      <a:pt x="4971267" y="253273"/>
                    </a:lnTo>
                    <a:lnTo>
                      <a:pt x="4976225" y="248766"/>
                    </a:lnTo>
                    <a:lnTo>
                      <a:pt x="4996052" y="228036"/>
                    </a:lnTo>
                    <a:lnTo>
                      <a:pt x="5020840" y="202799"/>
                    </a:lnTo>
                    <a:lnTo>
                      <a:pt x="5026699" y="196940"/>
                    </a:lnTo>
                    <a:lnTo>
                      <a:pt x="5043373" y="177561"/>
                    </a:lnTo>
                    <a:lnTo>
                      <a:pt x="5065906" y="152324"/>
                    </a:lnTo>
                    <a:lnTo>
                      <a:pt x="5076722" y="139255"/>
                    </a:lnTo>
                    <a:lnTo>
                      <a:pt x="5087087" y="127087"/>
                    </a:lnTo>
                    <a:lnTo>
                      <a:pt x="5108718" y="101850"/>
                    </a:lnTo>
                    <a:lnTo>
                      <a:pt x="5127196" y="81119"/>
                    </a:lnTo>
                    <a:lnTo>
                      <a:pt x="5131703" y="76613"/>
                    </a:lnTo>
                    <a:lnTo>
                      <a:pt x="5155137" y="51376"/>
                    </a:lnTo>
                    <a:lnTo>
                      <a:pt x="5177670" y="27941"/>
                    </a:lnTo>
                    <a:lnTo>
                      <a:pt x="5179473" y="26138"/>
                    </a:lnTo>
                    <a:lnTo>
                      <a:pt x="5208316" y="901"/>
                    </a:lnTo>
                    <a:lnTo>
                      <a:pt x="5177670" y="901"/>
                    </a:lnTo>
                    <a:lnTo>
                      <a:pt x="5127196" y="901"/>
                    </a:lnTo>
                    <a:lnTo>
                      <a:pt x="5076722" y="901"/>
                    </a:lnTo>
                    <a:lnTo>
                      <a:pt x="5026247" y="901"/>
                    </a:lnTo>
                    <a:lnTo>
                      <a:pt x="4975773" y="901"/>
                    </a:lnTo>
                    <a:lnTo>
                      <a:pt x="4925299" y="901"/>
                    </a:lnTo>
                    <a:lnTo>
                      <a:pt x="4874825" y="901"/>
                    </a:lnTo>
                    <a:lnTo>
                      <a:pt x="4873472" y="901"/>
                    </a:lnTo>
                    <a:lnTo>
                      <a:pt x="4824350" y="22533"/>
                    </a:lnTo>
                    <a:lnTo>
                      <a:pt x="4807676" y="26138"/>
                    </a:lnTo>
                    <a:lnTo>
                      <a:pt x="4773876" y="32898"/>
                    </a:lnTo>
                    <a:lnTo>
                      <a:pt x="4723402" y="36053"/>
                    </a:lnTo>
                    <a:lnTo>
                      <a:pt x="4672928" y="33349"/>
                    </a:lnTo>
                    <a:lnTo>
                      <a:pt x="4622454" y="27941"/>
                    </a:lnTo>
                    <a:lnTo>
                      <a:pt x="4610285" y="26138"/>
                    </a:lnTo>
                    <a:lnTo>
                      <a:pt x="4572429" y="20731"/>
                    </a:lnTo>
                    <a:lnTo>
                      <a:pt x="4521955" y="12619"/>
                    </a:lnTo>
                    <a:lnTo>
                      <a:pt x="4471481" y="3605"/>
                    </a:lnTo>
                    <a:lnTo>
                      <a:pt x="4461566" y="1352"/>
                    </a:lnTo>
                    <a:lnTo>
                      <a:pt x="4421457" y="1352"/>
                    </a:lnTo>
                    <a:lnTo>
                      <a:pt x="4370983" y="1352"/>
                    </a:lnTo>
                    <a:lnTo>
                      <a:pt x="4320509" y="1352"/>
                    </a:lnTo>
                    <a:lnTo>
                      <a:pt x="4270035" y="1352"/>
                    </a:lnTo>
                    <a:lnTo>
                      <a:pt x="4219561" y="1352"/>
                    </a:lnTo>
                    <a:lnTo>
                      <a:pt x="4169086" y="1352"/>
                    </a:lnTo>
                    <a:lnTo>
                      <a:pt x="4118611" y="1352"/>
                    </a:lnTo>
                    <a:lnTo>
                      <a:pt x="4068137" y="1352"/>
                    </a:lnTo>
                    <a:lnTo>
                      <a:pt x="4017663" y="1352"/>
                    </a:lnTo>
                    <a:lnTo>
                      <a:pt x="3967189" y="1352"/>
                    </a:lnTo>
                    <a:lnTo>
                      <a:pt x="3916715" y="1352"/>
                    </a:lnTo>
                    <a:lnTo>
                      <a:pt x="3866241" y="1352"/>
                    </a:lnTo>
                    <a:lnTo>
                      <a:pt x="3815767" y="1352"/>
                    </a:lnTo>
                    <a:lnTo>
                      <a:pt x="3765291" y="1352"/>
                    </a:lnTo>
                    <a:lnTo>
                      <a:pt x="3714817" y="1352"/>
                    </a:lnTo>
                    <a:lnTo>
                      <a:pt x="3664343" y="1352"/>
                    </a:lnTo>
                    <a:lnTo>
                      <a:pt x="3613869" y="1352"/>
                    </a:lnTo>
                    <a:lnTo>
                      <a:pt x="3563395" y="1352"/>
                    </a:lnTo>
                    <a:lnTo>
                      <a:pt x="3512921" y="1352"/>
                    </a:lnTo>
                    <a:lnTo>
                      <a:pt x="3462445" y="1352"/>
                    </a:lnTo>
                    <a:lnTo>
                      <a:pt x="3411971" y="1352"/>
                    </a:lnTo>
                    <a:lnTo>
                      <a:pt x="3361497" y="1352"/>
                    </a:lnTo>
                    <a:lnTo>
                      <a:pt x="3311023" y="1352"/>
                    </a:lnTo>
                    <a:lnTo>
                      <a:pt x="3260549" y="1352"/>
                    </a:lnTo>
                    <a:lnTo>
                      <a:pt x="3210075" y="1352"/>
                    </a:lnTo>
                    <a:lnTo>
                      <a:pt x="3159600" y="1352"/>
                    </a:lnTo>
                    <a:lnTo>
                      <a:pt x="3109125" y="1352"/>
                    </a:lnTo>
                    <a:lnTo>
                      <a:pt x="3058651" y="1352"/>
                    </a:lnTo>
                    <a:lnTo>
                      <a:pt x="3008177" y="1352"/>
                    </a:lnTo>
                    <a:lnTo>
                      <a:pt x="2957703" y="1352"/>
                    </a:lnTo>
                    <a:lnTo>
                      <a:pt x="2907229" y="1352"/>
                    </a:lnTo>
                    <a:lnTo>
                      <a:pt x="2856754" y="1352"/>
                    </a:lnTo>
                    <a:lnTo>
                      <a:pt x="2806280" y="1352"/>
                    </a:lnTo>
                    <a:lnTo>
                      <a:pt x="2755806" y="1352"/>
                    </a:lnTo>
                    <a:lnTo>
                      <a:pt x="2705332" y="1352"/>
                    </a:lnTo>
                    <a:lnTo>
                      <a:pt x="2654858" y="1352"/>
                    </a:lnTo>
                    <a:lnTo>
                      <a:pt x="2616100" y="1352"/>
                    </a:lnTo>
                    <a:lnTo>
                      <a:pt x="2654858" y="20280"/>
                    </a:lnTo>
                    <a:lnTo>
                      <a:pt x="2667025" y="26589"/>
                    </a:lnTo>
                    <a:lnTo>
                      <a:pt x="2705332" y="46418"/>
                    </a:lnTo>
                    <a:lnTo>
                      <a:pt x="2714795" y="51376"/>
                    </a:lnTo>
                    <a:lnTo>
                      <a:pt x="2755806" y="72557"/>
                    </a:lnTo>
                    <a:lnTo>
                      <a:pt x="2762565" y="76162"/>
                    </a:lnTo>
                    <a:lnTo>
                      <a:pt x="2805830" y="99146"/>
                    </a:lnTo>
                    <a:lnTo>
                      <a:pt x="2809886" y="100949"/>
                    </a:lnTo>
                    <a:lnTo>
                      <a:pt x="2855853" y="123031"/>
                    </a:lnTo>
                    <a:lnTo>
                      <a:pt x="2863515" y="126186"/>
                    </a:lnTo>
                    <a:lnTo>
                      <a:pt x="2905877" y="142860"/>
                    </a:lnTo>
                    <a:lnTo>
                      <a:pt x="2936522" y="150972"/>
                    </a:lnTo>
                    <a:lnTo>
                      <a:pt x="2955900" y="156380"/>
                    </a:lnTo>
                    <a:lnTo>
                      <a:pt x="3006374" y="163140"/>
                    </a:lnTo>
                    <a:lnTo>
                      <a:pt x="3056848" y="163140"/>
                    </a:lnTo>
                    <a:lnTo>
                      <a:pt x="3107324" y="156380"/>
                    </a:lnTo>
                    <a:lnTo>
                      <a:pt x="3133011" y="150522"/>
                    </a:lnTo>
                    <a:lnTo>
                      <a:pt x="3157347" y="144663"/>
                    </a:lnTo>
                    <a:lnTo>
                      <a:pt x="3207821" y="129340"/>
                    </a:lnTo>
                    <a:lnTo>
                      <a:pt x="3219087" y="125284"/>
                    </a:lnTo>
                    <a:lnTo>
                      <a:pt x="3258295" y="110863"/>
                    </a:lnTo>
                    <a:lnTo>
                      <a:pt x="3290293" y="100047"/>
                    </a:lnTo>
                    <a:lnTo>
                      <a:pt x="3308319" y="93738"/>
                    </a:lnTo>
                    <a:lnTo>
                      <a:pt x="3358793" y="77965"/>
                    </a:lnTo>
                    <a:lnTo>
                      <a:pt x="3373215" y="74810"/>
                    </a:lnTo>
                    <a:lnTo>
                      <a:pt x="3408816" y="66698"/>
                    </a:lnTo>
                    <a:lnTo>
                      <a:pt x="3459292" y="62192"/>
                    </a:lnTo>
                    <a:lnTo>
                      <a:pt x="3509766" y="63544"/>
                    </a:lnTo>
                    <a:lnTo>
                      <a:pt x="3560240" y="73909"/>
                    </a:lnTo>
                    <a:lnTo>
                      <a:pt x="3563845" y="75261"/>
                    </a:lnTo>
                    <a:lnTo>
                      <a:pt x="3610714" y="90133"/>
                    </a:lnTo>
                    <a:lnTo>
                      <a:pt x="3632796" y="100047"/>
                    </a:lnTo>
                    <a:lnTo>
                      <a:pt x="3660738" y="112666"/>
                    </a:lnTo>
                    <a:lnTo>
                      <a:pt x="3685524" y="125284"/>
                    </a:lnTo>
                    <a:lnTo>
                      <a:pt x="3711212" y="138354"/>
                    </a:lnTo>
                    <a:lnTo>
                      <a:pt x="3734195" y="150522"/>
                    </a:lnTo>
                    <a:lnTo>
                      <a:pt x="3761235" y="164492"/>
                    </a:lnTo>
                    <a:lnTo>
                      <a:pt x="3783768" y="175308"/>
                    </a:lnTo>
                    <a:lnTo>
                      <a:pt x="3811260" y="188828"/>
                    </a:lnTo>
                    <a:lnTo>
                      <a:pt x="3840552" y="200545"/>
                    </a:lnTo>
                    <a:lnTo>
                      <a:pt x="3861283" y="208657"/>
                    </a:lnTo>
                    <a:lnTo>
                      <a:pt x="3911757" y="223078"/>
                    </a:lnTo>
                    <a:lnTo>
                      <a:pt x="3924375" y="225332"/>
                    </a:lnTo>
                    <a:lnTo>
                      <a:pt x="3961781" y="232542"/>
                    </a:lnTo>
                    <a:lnTo>
                      <a:pt x="4012255" y="239302"/>
                    </a:lnTo>
                    <a:lnTo>
                      <a:pt x="4062729" y="244710"/>
                    </a:lnTo>
                    <a:lnTo>
                      <a:pt x="4113203" y="249217"/>
                    </a:lnTo>
                    <a:lnTo>
                      <a:pt x="4124470" y="250569"/>
                    </a:lnTo>
                    <a:lnTo>
                      <a:pt x="4163677" y="255526"/>
                    </a:lnTo>
                    <a:lnTo>
                      <a:pt x="4214153" y="264539"/>
                    </a:lnTo>
                    <a:lnTo>
                      <a:pt x="4260571" y="275355"/>
                    </a:lnTo>
                    <a:lnTo>
                      <a:pt x="4264176" y="276257"/>
                    </a:lnTo>
                    <a:lnTo>
                      <a:pt x="4314650" y="288425"/>
                    </a:lnTo>
                    <a:lnTo>
                      <a:pt x="4361068" y="300592"/>
                    </a:lnTo>
                    <a:lnTo>
                      <a:pt x="4365124" y="301494"/>
                    </a:lnTo>
                    <a:lnTo>
                      <a:pt x="4415599" y="313211"/>
                    </a:lnTo>
                    <a:lnTo>
                      <a:pt x="4466073" y="324027"/>
                    </a:lnTo>
                    <a:lnTo>
                      <a:pt x="4474185" y="325379"/>
                    </a:lnTo>
                    <a:lnTo>
                      <a:pt x="4516547" y="333491"/>
                    </a:lnTo>
                    <a:lnTo>
                      <a:pt x="4567022" y="341152"/>
                    </a:lnTo>
                    <a:lnTo>
                      <a:pt x="4617496" y="348813"/>
                    </a:lnTo>
                    <a:lnTo>
                      <a:pt x="4632368" y="350616"/>
                    </a:lnTo>
                    <a:lnTo>
                      <a:pt x="4673828" y="357827"/>
                    </a:lnTo>
                    <a:close/>
                    <a:moveTo>
                      <a:pt x="7287226" y="687262"/>
                    </a:moveTo>
                    <a:lnTo>
                      <a:pt x="7337700" y="680952"/>
                    </a:lnTo>
                    <a:lnTo>
                      <a:pt x="7339501" y="680051"/>
                    </a:lnTo>
                    <a:lnTo>
                      <a:pt x="7387723" y="660222"/>
                    </a:lnTo>
                    <a:lnTo>
                      <a:pt x="7396285" y="654814"/>
                    </a:lnTo>
                    <a:lnTo>
                      <a:pt x="7437747" y="630929"/>
                    </a:lnTo>
                    <a:lnTo>
                      <a:pt x="7439099" y="630027"/>
                    </a:lnTo>
                    <a:lnTo>
                      <a:pt x="7475151" y="604790"/>
                    </a:lnTo>
                    <a:lnTo>
                      <a:pt x="7487770" y="595777"/>
                    </a:lnTo>
                    <a:lnTo>
                      <a:pt x="7487770" y="579553"/>
                    </a:lnTo>
                    <a:lnTo>
                      <a:pt x="7487770" y="554316"/>
                    </a:lnTo>
                    <a:lnTo>
                      <a:pt x="7487770" y="529079"/>
                    </a:lnTo>
                    <a:lnTo>
                      <a:pt x="7487770" y="503842"/>
                    </a:lnTo>
                    <a:lnTo>
                      <a:pt x="7487770" y="478604"/>
                    </a:lnTo>
                    <a:lnTo>
                      <a:pt x="7487770" y="453367"/>
                    </a:lnTo>
                    <a:lnTo>
                      <a:pt x="7487770" y="428130"/>
                    </a:lnTo>
                    <a:lnTo>
                      <a:pt x="7487770" y="402893"/>
                    </a:lnTo>
                    <a:lnTo>
                      <a:pt x="7487770" y="377656"/>
                    </a:lnTo>
                    <a:lnTo>
                      <a:pt x="7487770" y="352419"/>
                    </a:lnTo>
                    <a:lnTo>
                      <a:pt x="7487770" y="327182"/>
                    </a:lnTo>
                    <a:lnTo>
                      <a:pt x="7487770" y="301944"/>
                    </a:lnTo>
                    <a:lnTo>
                      <a:pt x="7487770" y="278510"/>
                    </a:lnTo>
                    <a:lnTo>
                      <a:pt x="7487770" y="273102"/>
                    </a:lnTo>
                    <a:lnTo>
                      <a:pt x="7480109" y="278510"/>
                    </a:lnTo>
                    <a:lnTo>
                      <a:pt x="7444507" y="303747"/>
                    </a:lnTo>
                    <a:lnTo>
                      <a:pt x="7437747" y="308704"/>
                    </a:lnTo>
                    <a:lnTo>
                      <a:pt x="7402595" y="328984"/>
                    </a:lnTo>
                    <a:lnTo>
                      <a:pt x="7387273" y="337998"/>
                    </a:lnTo>
                    <a:lnTo>
                      <a:pt x="7348064" y="354221"/>
                    </a:lnTo>
                    <a:lnTo>
                      <a:pt x="7336797" y="358728"/>
                    </a:lnTo>
                    <a:lnTo>
                      <a:pt x="7286323" y="364587"/>
                    </a:lnTo>
                    <a:lnTo>
                      <a:pt x="7235849" y="355123"/>
                    </a:lnTo>
                    <a:lnTo>
                      <a:pt x="7234949" y="354672"/>
                    </a:lnTo>
                    <a:lnTo>
                      <a:pt x="7194388" y="329435"/>
                    </a:lnTo>
                    <a:lnTo>
                      <a:pt x="7185375" y="324027"/>
                    </a:lnTo>
                    <a:lnTo>
                      <a:pt x="7165546" y="304198"/>
                    </a:lnTo>
                    <a:lnTo>
                      <a:pt x="7140309" y="278961"/>
                    </a:lnTo>
                    <a:lnTo>
                      <a:pt x="7135351" y="274003"/>
                    </a:lnTo>
                    <a:lnTo>
                      <a:pt x="7120480" y="254174"/>
                    </a:lnTo>
                    <a:lnTo>
                      <a:pt x="7101101" y="228937"/>
                    </a:lnTo>
                    <a:lnTo>
                      <a:pt x="7085328" y="208206"/>
                    </a:lnTo>
                    <a:lnTo>
                      <a:pt x="7082624" y="203700"/>
                    </a:lnTo>
                    <a:lnTo>
                      <a:pt x="7065950" y="178463"/>
                    </a:lnTo>
                    <a:lnTo>
                      <a:pt x="7050176" y="153226"/>
                    </a:lnTo>
                    <a:lnTo>
                      <a:pt x="7035304" y="131143"/>
                    </a:lnTo>
                    <a:lnTo>
                      <a:pt x="7033502" y="127988"/>
                    </a:lnTo>
                    <a:lnTo>
                      <a:pt x="7018629" y="102751"/>
                    </a:lnTo>
                    <a:lnTo>
                      <a:pt x="7002856" y="77514"/>
                    </a:lnTo>
                    <a:lnTo>
                      <a:pt x="6987084" y="52277"/>
                    </a:lnTo>
                    <a:lnTo>
                      <a:pt x="6985281" y="49122"/>
                    </a:lnTo>
                    <a:lnTo>
                      <a:pt x="6971310" y="27040"/>
                    </a:lnTo>
                    <a:lnTo>
                      <a:pt x="6955537" y="1803"/>
                    </a:lnTo>
                    <a:lnTo>
                      <a:pt x="6935256" y="1803"/>
                    </a:lnTo>
                    <a:lnTo>
                      <a:pt x="6884782" y="1803"/>
                    </a:lnTo>
                    <a:lnTo>
                      <a:pt x="6834308" y="1803"/>
                    </a:lnTo>
                    <a:lnTo>
                      <a:pt x="6783834" y="1803"/>
                    </a:lnTo>
                    <a:lnTo>
                      <a:pt x="6733360" y="1803"/>
                    </a:lnTo>
                    <a:lnTo>
                      <a:pt x="6682886" y="1803"/>
                    </a:lnTo>
                    <a:lnTo>
                      <a:pt x="6632412" y="1803"/>
                    </a:lnTo>
                    <a:lnTo>
                      <a:pt x="6581937" y="1803"/>
                    </a:lnTo>
                    <a:lnTo>
                      <a:pt x="6531462" y="1803"/>
                    </a:lnTo>
                    <a:lnTo>
                      <a:pt x="6480988" y="1803"/>
                    </a:lnTo>
                    <a:lnTo>
                      <a:pt x="6430514" y="1803"/>
                    </a:lnTo>
                    <a:lnTo>
                      <a:pt x="6380040" y="1803"/>
                    </a:lnTo>
                    <a:lnTo>
                      <a:pt x="6329566" y="1803"/>
                    </a:lnTo>
                    <a:lnTo>
                      <a:pt x="6279091" y="1803"/>
                    </a:lnTo>
                    <a:lnTo>
                      <a:pt x="6231772" y="1803"/>
                    </a:lnTo>
                    <a:lnTo>
                      <a:pt x="6181298" y="1803"/>
                    </a:lnTo>
                    <a:lnTo>
                      <a:pt x="6130824" y="1803"/>
                    </a:lnTo>
                    <a:lnTo>
                      <a:pt x="6080349" y="1803"/>
                    </a:lnTo>
                    <a:lnTo>
                      <a:pt x="6029874" y="1803"/>
                    </a:lnTo>
                    <a:lnTo>
                      <a:pt x="5979400" y="1803"/>
                    </a:lnTo>
                    <a:lnTo>
                      <a:pt x="5928926" y="1803"/>
                    </a:lnTo>
                    <a:lnTo>
                      <a:pt x="5878452" y="1803"/>
                    </a:lnTo>
                    <a:lnTo>
                      <a:pt x="5827978" y="1803"/>
                    </a:lnTo>
                    <a:lnTo>
                      <a:pt x="5777504" y="1803"/>
                    </a:lnTo>
                    <a:lnTo>
                      <a:pt x="5727028" y="1803"/>
                    </a:lnTo>
                    <a:lnTo>
                      <a:pt x="5676554" y="1803"/>
                    </a:lnTo>
                    <a:lnTo>
                      <a:pt x="5626080" y="1803"/>
                    </a:lnTo>
                    <a:lnTo>
                      <a:pt x="5575606" y="1803"/>
                    </a:lnTo>
                    <a:lnTo>
                      <a:pt x="5544961" y="1803"/>
                    </a:lnTo>
                    <a:lnTo>
                      <a:pt x="5575606" y="24336"/>
                    </a:lnTo>
                    <a:lnTo>
                      <a:pt x="5578310" y="26589"/>
                    </a:lnTo>
                    <a:lnTo>
                      <a:pt x="5607603" y="51826"/>
                    </a:lnTo>
                    <a:lnTo>
                      <a:pt x="5625629" y="66698"/>
                    </a:lnTo>
                    <a:lnTo>
                      <a:pt x="5636896" y="77063"/>
                    </a:lnTo>
                    <a:lnTo>
                      <a:pt x="5663035" y="102301"/>
                    </a:lnTo>
                    <a:lnTo>
                      <a:pt x="5676104" y="113567"/>
                    </a:lnTo>
                    <a:lnTo>
                      <a:pt x="5691427" y="127087"/>
                    </a:lnTo>
                    <a:lnTo>
                      <a:pt x="5719368" y="152324"/>
                    </a:lnTo>
                    <a:lnTo>
                      <a:pt x="5726579" y="158633"/>
                    </a:lnTo>
                    <a:lnTo>
                      <a:pt x="5748210" y="177561"/>
                    </a:lnTo>
                    <a:lnTo>
                      <a:pt x="5777053" y="201897"/>
                    </a:lnTo>
                    <a:lnTo>
                      <a:pt x="5777953" y="202348"/>
                    </a:lnTo>
                    <a:lnTo>
                      <a:pt x="5810401" y="227585"/>
                    </a:lnTo>
                    <a:lnTo>
                      <a:pt x="5827527" y="241105"/>
                    </a:lnTo>
                    <a:lnTo>
                      <a:pt x="5846004" y="252822"/>
                    </a:lnTo>
                    <a:lnTo>
                      <a:pt x="5877551" y="272651"/>
                    </a:lnTo>
                    <a:lnTo>
                      <a:pt x="5887915" y="277609"/>
                    </a:lnTo>
                    <a:lnTo>
                      <a:pt x="5928025" y="297438"/>
                    </a:lnTo>
                    <a:lnTo>
                      <a:pt x="5945600" y="302846"/>
                    </a:lnTo>
                    <a:lnTo>
                      <a:pt x="5978499" y="313211"/>
                    </a:lnTo>
                    <a:lnTo>
                      <a:pt x="6028973" y="320872"/>
                    </a:lnTo>
                    <a:lnTo>
                      <a:pt x="6079447" y="320422"/>
                    </a:lnTo>
                    <a:lnTo>
                      <a:pt x="6129921" y="313211"/>
                    </a:lnTo>
                    <a:lnTo>
                      <a:pt x="6172284" y="302395"/>
                    </a:lnTo>
                    <a:lnTo>
                      <a:pt x="6180395" y="300592"/>
                    </a:lnTo>
                    <a:lnTo>
                      <a:pt x="6231772" y="286171"/>
                    </a:lnTo>
                    <a:lnTo>
                      <a:pt x="6253404" y="278059"/>
                    </a:lnTo>
                    <a:lnTo>
                      <a:pt x="6282246" y="267243"/>
                    </a:lnTo>
                    <a:lnTo>
                      <a:pt x="6316497" y="252822"/>
                    </a:lnTo>
                    <a:lnTo>
                      <a:pt x="6332720" y="246062"/>
                    </a:lnTo>
                    <a:lnTo>
                      <a:pt x="6374633" y="227585"/>
                    </a:lnTo>
                    <a:lnTo>
                      <a:pt x="6383194" y="223980"/>
                    </a:lnTo>
                    <a:lnTo>
                      <a:pt x="6427359" y="202799"/>
                    </a:lnTo>
                    <a:lnTo>
                      <a:pt x="6433669" y="199644"/>
                    </a:lnTo>
                    <a:lnTo>
                      <a:pt x="6478285" y="177561"/>
                    </a:lnTo>
                    <a:lnTo>
                      <a:pt x="6484143" y="174857"/>
                    </a:lnTo>
                    <a:lnTo>
                      <a:pt x="6529210" y="152775"/>
                    </a:lnTo>
                    <a:lnTo>
                      <a:pt x="6534617" y="150071"/>
                    </a:lnTo>
                    <a:lnTo>
                      <a:pt x="6585092" y="127988"/>
                    </a:lnTo>
                    <a:lnTo>
                      <a:pt x="6585543" y="127988"/>
                    </a:lnTo>
                    <a:lnTo>
                      <a:pt x="6635116" y="112215"/>
                    </a:lnTo>
                    <a:lnTo>
                      <a:pt x="6685590" y="103653"/>
                    </a:lnTo>
                    <a:lnTo>
                      <a:pt x="6736064" y="109061"/>
                    </a:lnTo>
                    <a:lnTo>
                      <a:pt x="6783383" y="127988"/>
                    </a:lnTo>
                    <a:lnTo>
                      <a:pt x="6786538" y="129340"/>
                    </a:lnTo>
                    <a:lnTo>
                      <a:pt x="6817183" y="153226"/>
                    </a:lnTo>
                    <a:lnTo>
                      <a:pt x="6836562" y="168097"/>
                    </a:lnTo>
                    <a:lnTo>
                      <a:pt x="6846026" y="178463"/>
                    </a:lnTo>
                    <a:lnTo>
                      <a:pt x="6868108" y="203700"/>
                    </a:lnTo>
                    <a:lnTo>
                      <a:pt x="6887036" y="223980"/>
                    </a:lnTo>
                    <a:lnTo>
                      <a:pt x="6890641" y="228937"/>
                    </a:lnTo>
                    <a:lnTo>
                      <a:pt x="6909119" y="254174"/>
                    </a:lnTo>
                    <a:lnTo>
                      <a:pt x="6927596" y="279411"/>
                    </a:lnTo>
                    <a:lnTo>
                      <a:pt x="6937511" y="293382"/>
                    </a:lnTo>
                    <a:lnTo>
                      <a:pt x="6944721" y="304648"/>
                    </a:lnTo>
                    <a:lnTo>
                      <a:pt x="6960495" y="329886"/>
                    </a:lnTo>
                    <a:lnTo>
                      <a:pt x="6976267" y="355123"/>
                    </a:lnTo>
                    <a:lnTo>
                      <a:pt x="6987533" y="373600"/>
                    </a:lnTo>
                    <a:lnTo>
                      <a:pt x="6991589" y="379909"/>
                    </a:lnTo>
                    <a:lnTo>
                      <a:pt x="7007363" y="405146"/>
                    </a:lnTo>
                    <a:lnTo>
                      <a:pt x="7023136" y="430383"/>
                    </a:lnTo>
                    <a:lnTo>
                      <a:pt x="7038009" y="454719"/>
                    </a:lnTo>
                    <a:lnTo>
                      <a:pt x="7038459" y="455170"/>
                    </a:lnTo>
                    <a:lnTo>
                      <a:pt x="7054683" y="480407"/>
                    </a:lnTo>
                    <a:lnTo>
                      <a:pt x="7071358" y="505644"/>
                    </a:lnTo>
                    <a:lnTo>
                      <a:pt x="7087581" y="530881"/>
                    </a:lnTo>
                    <a:lnTo>
                      <a:pt x="7088032" y="531783"/>
                    </a:lnTo>
                    <a:lnTo>
                      <a:pt x="7106509" y="556119"/>
                    </a:lnTo>
                    <a:lnTo>
                      <a:pt x="7125887" y="581356"/>
                    </a:lnTo>
                    <a:lnTo>
                      <a:pt x="7138055" y="598030"/>
                    </a:lnTo>
                    <a:lnTo>
                      <a:pt x="7146168" y="606593"/>
                    </a:lnTo>
                    <a:lnTo>
                      <a:pt x="7172306" y="631830"/>
                    </a:lnTo>
                    <a:lnTo>
                      <a:pt x="7188079" y="647603"/>
                    </a:lnTo>
                    <a:lnTo>
                      <a:pt x="7203402" y="657067"/>
                    </a:lnTo>
                    <a:lnTo>
                      <a:pt x="7238102" y="678699"/>
                    </a:lnTo>
                    <a:lnTo>
                      <a:pt x="7255228" y="682304"/>
                    </a:lnTo>
                    <a:lnTo>
                      <a:pt x="7287226" y="687262"/>
                    </a:lnTo>
                    <a:close/>
                    <a:moveTo>
                      <a:pt x="553414" y="716555"/>
                    </a:moveTo>
                    <a:lnTo>
                      <a:pt x="603889" y="715653"/>
                    </a:lnTo>
                    <a:lnTo>
                      <a:pt x="643998" y="705288"/>
                    </a:lnTo>
                    <a:lnTo>
                      <a:pt x="654363" y="702584"/>
                    </a:lnTo>
                    <a:lnTo>
                      <a:pt x="700781" y="680051"/>
                    </a:lnTo>
                    <a:lnTo>
                      <a:pt x="704837" y="678248"/>
                    </a:lnTo>
                    <a:lnTo>
                      <a:pt x="744946" y="654814"/>
                    </a:lnTo>
                    <a:lnTo>
                      <a:pt x="754861" y="648955"/>
                    </a:lnTo>
                    <a:lnTo>
                      <a:pt x="785506" y="629577"/>
                    </a:lnTo>
                    <a:lnTo>
                      <a:pt x="805335" y="617409"/>
                    </a:lnTo>
                    <a:lnTo>
                      <a:pt x="827868" y="604340"/>
                    </a:lnTo>
                    <a:lnTo>
                      <a:pt x="855809" y="587214"/>
                    </a:lnTo>
                    <a:lnTo>
                      <a:pt x="870682" y="579102"/>
                    </a:lnTo>
                    <a:lnTo>
                      <a:pt x="905833" y="561076"/>
                    </a:lnTo>
                    <a:lnTo>
                      <a:pt x="922959" y="553865"/>
                    </a:lnTo>
                    <a:lnTo>
                      <a:pt x="956308" y="539895"/>
                    </a:lnTo>
                    <a:lnTo>
                      <a:pt x="988304" y="529079"/>
                    </a:lnTo>
                    <a:lnTo>
                      <a:pt x="1006330" y="522769"/>
                    </a:lnTo>
                    <a:lnTo>
                      <a:pt x="1056806" y="509250"/>
                    </a:lnTo>
                    <a:lnTo>
                      <a:pt x="1079789" y="503842"/>
                    </a:lnTo>
                    <a:lnTo>
                      <a:pt x="1106829" y="497532"/>
                    </a:lnTo>
                    <a:lnTo>
                      <a:pt x="1157303" y="484012"/>
                    </a:lnTo>
                    <a:lnTo>
                      <a:pt x="1172625" y="478604"/>
                    </a:lnTo>
                    <a:lnTo>
                      <a:pt x="1207777" y="466437"/>
                    </a:lnTo>
                    <a:lnTo>
                      <a:pt x="1242929" y="453367"/>
                    </a:lnTo>
                    <a:lnTo>
                      <a:pt x="1258252" y="447509"/>
                    </a:lnTo>
                    <a:lnTo>
                      <a:pt x="1299262" y="428130"/>
                    </a:lnTo>
                    <a:lnTo>
                      <a:pt x="1308275" y="424074"/>
                    </a:lnTo>
                    <a:lnTo>
                      <a:pt x="1349737" y="403344"/>
                    </a:lnTo>
                    <a:lnTo>
                      <a:pt x="1358298" y="399288"/>
                    </a:lnTo>
                    <a:lnTo>
                      <a:pt x="1401563" y="378107"/>
                    </a:lnTo>
                    <a:lnTo>
                      <a:pt x="1408323" y="374952"/>
                    </a:lnTo>
                    <a:lnTo>
                      <a:pt x="1455642" y="352869"/>
                    </a:lnTo>
                    <a:lnTo>
                      <a:pt x="1458346" y="351517"/>
                    </a:lnTo>
                    <a:lnTo>
                      <a:pt x="1508821" y="330336"/>
                    </a:lnTo>
                    <a:lnTo>
                      <a:pt x="1514679" y="328083"/>
                    </a:lnTo>
                    <a:lnTo>
                      <a:pt x="1559295" y="310507"/>
                    </a:lnTo>
                    <a:lnTo>
                      <a:pt x="1578673" y="302846"/>
                    </a:lnTo>
                    <a:lnTo>
                      <a:pt x="1609769" y="290227"/>
                    </a:lnTo>
                    <a:lnTo>
                      <a:pt x="1636809" y="277609"/>
                    </a:lnTo>
                    <a:lnTo>
                      <a:pt x="1659792" y="266793"/>
                    </a:lnTo>
                    <a:lnTo>
                      <a:pt x="1687735" y="252371"/>
                    </a:lnTo>
                    <a:lnTo>
                      <a:pt x="1709817" y="241105"/>
                    </a:lnTo>
                    <a:lnTo>
                      <a:pt x="1730547" y="227134"/>
                    </a:lnTo>
                    <a:lnTo>
                      <a:pt x="1759840" y="206854"/>
                    </a:lnTo>
                    <a:lnTo>
                      <a:pt x="1766149" y="201897"/>
                    </a:lnTo>
                    <a:lnTo>
                      <a:pt x="1799048" y="176660"/>
                    </a:lnTo>
                    <a:lnTo>
                      <a:pt x="1810315" y="167647"/>
                    </a:lnTo>
                    <a:lnTo>
                      <a:pt x="1828341" y="151423"/>
                    </a:lnTo>
                    <a:lnTo>
                      <a:pt x="1855381" y="126186"/>
                    </a:lnTo>
                    <a:lnTo>
                      <a:pt x="1860338" y="121679"/>
                    </a:lnTo>
                    <a:lnTo>
                      <a:pt x="1881519" y="100949"/>
                    </a:lnTo>
                    <a:lnTo>
                      <a:pt x="1907207" y="75711"/>
                    </a:lnTo>
                    <a:lnTo>
                      <a:pt x="1910361" y="72557"/>
                    </a:lnTo>
                    <a:lnTo>
                      <a:pt x="1932444" y="50474"/>
                    </a:lnTo>
                    <a:lnTo>
                      <a:pt x="1958132" y="25237"/>
                    </a:lnTo>
                    <a:lnTo>
                      <a:pt x="1960836" y="22984"/>
                    </a:lnTo>
                    <a:lnTo>
                      <a:pt x="1986523" y="0"/>
                    </a:lnTo>
                    <a:lnTo>
                      <a:pt x="1960836" y="0"/>
                    </a:lnTo>
                    <a:lnTo>
                      <a:pt x="1910361" y="0"/>
                    </a:lnTo>
                    <a:lnTo>
                      <a:pt x="1859887" y="0"/>
                    </a:lnTo>
                    <a:lnTo>
                      <a:pt x="1809413" y="0"/>
                    </a:lnTo>
                    <a:lnTo>
                      <a:pt x="1758939" y="0"/>
                    </a:lnTo>
                    <a:lnTo>
                      <a:pt x="1708465" y="0"/>
                    </a:lnTo>
                    <a:lnTo>
                      <a:pt x="1657991" y="0"/>
                    </a:lnTo>
                    <a:lnTo>
                      <a:pt x="1607516" y="0"/>
                    </a:lnTo>
                    <a:lnTo>
                      <a:pt x="1557041" y="0"/>
                    </a:lnTo>
                    <a:lnTo>
                      <a:pt x="1523692" y="0"/>
                    </a:lnTo>
                    <a:lnTo>
                      <a:pt x="1507018" y="6760"/>
                    </a:lnTo>
                    <a:lnTo>
                      <a:pt x="1463755" y="25237"/>
                    </a:lnTo>
                    <a:lnTo>
                      <a:pt x="1456544" y="28392"/>
                    </a:lnTo>
                    <a:lnTo>
                      <a:pt x="1407872" y="50474"/>
                    </a:lnTo>
                    <a:lnTo>
                      <a:pt x="1406070" y="51376"/>
                    </a:lnTo>
                    <a:lnTo>
                      <a:pt x="1356946" y="75711"/>
                    </a:lnTo>
                    <a:lnTo>
                      <a:pt x="1356046" y="76162"/>
                    </a:lnTo>
                    <a:lnTo>
                      <a:pt x="1306023" y="100949"/>
                    </a:lnTo>
                    <a:lnTo>
                      <a:pt x="1305572" y="100949"/>
                    </a:lnTo>
                    <a:lnTo>
                      <a:pt x="1255098" y="123932"/>
                    </a:lnTo>
                    <a:lnTo>
                      <a:pt x="1249690" y="126186"/>
                    </a:lnTo>
                    <a:lnTo>
                      <a:pt x="1204623" y="143762"/>
                    </a:lnTo>
                    <a:lnTo>
                      <a:pt x="1181639" y="151423"/>
                    </a:lnTo>
                    <a:lnTo>
                      <a:pt x="1154599" y="160436"/>
                    </a:lnTo>
                    <a:lnTo>
                      <a:pt x="1104125" y="173956"/>
                    </a:lnTo>
                    <a:lnTo>
                      <a:pt x="1095111" y="176209"/>
                    </a:lnTo>
                    <a:lnTo>
                      <a:pt x="1053651" y="186575"/>
                    </a:lnTo>
                    <a:lnTo>
                      <a:pt x="1003177" y="200095"/>
                    </a:lnTo>
                    <a:lnTo>
                      <a:pt x="998670" y="201446"/>
                    </a:lnTo>
                    <a:lnTo>
                      <a:pt x="952701" y="216769"/>
                    </a:lnTo>
                    <a:lnTo>
                      <a:pt x="928367" y="226684"/>
                    </a:lnTo>
                    <a:lnTo>
                      <a:pt x="902227" y="237049"/>
                    </a:lnTo>
                    <a:lnTo>
                      <a:pt x="875638" y="251470"/>
                    </a:lnTo>
                    <a:lnTo>
                      <a:pt x="852204" y="263638"/>
                    </a:lnTo>
                    <a:lnTo>
                      <a:pt x="830122" y="276257"/>
                    </a:lnTo>
                    <a:lnTo>
                      <a:pt x="802180" y="292931"/>
                    </a:lnTo>
                    <a:lnTo>
                      <a:pt x="788661" y="301494"/>
                    </a:lnTo>
                    <a:lnTo>
                      <a:pt x="752157" y="324478"/>
                    </a:lnTo>
                    <a:lnTo>
                      <a:pt x="748551" y="326731"/>
                    </a:lnTo>
                    <a:lnTo>
                      <a:pt x="706190" y="351968"/>
                    </a:lnTo>
                    <a:lnTo>
                      <a:pt x="702133" y="354221"/>
                    </a:lnTo>
                    <a:lnTo>
                      <a:pt x="655265" y="377205"/>
                    </a:lnTo>
                    <a:lnTo>
                      <a:pt x="651659" y="379008"/>
                    </a:lnTo>
                    <a:lnTo>
                      <a:pt x="601185" y="391626"/>
                    </a:lnTo>
                    <a:lnTo>
                      <a:pt x="553414" y="394330"/>
                    </a:lnTo>
                    <a:lnTo>
                      <a:pt x="504743" y="379008"/>
                    </a:lnTo>
                    <a:lnTo>
                      <a:pt x="502940" y="378557"/>
                    </a:lnTo>
                    <a:lnTo>
                      <a:pt x="464183" y="353771"/>
                    </a:lnTo>
                    <a:lnTo>
                      <a:pt x="452916" y="346109"/>
                    </a:lnTo>
                    <a:lnTo>
                      <a:pt x="434890" y="328534"/>
                    </a:lnTo>
                    <a:lnTo>
                      <a:pt x="408301" y="303296"/>
                    </a:lnTo>
                    <a:lnTo>
                      <a:pt x="402442" y="297888"/>
                    </a:lnTo>
                    <a:lnTo>
                      <a:pt x="386668" y="278510"/>
                    </a:lnTo>
                    <a:lnTo>
                      <a:pt x="365938" y="253273"/>
                    </a:lnTo>
                    <a:lnTo>
                      <a:pt x="351968" y="236148"/>
                    </a:lnTo>
                    <a:lnTo>
                      <a:pt x="346560" y="228036"/>
                    </a:lnTo>
                    <a:lnTo>
                      <a:pt x="329435" y="202799"/>
                    </a:lnTo>
                    <a:lnTo>
                      <a:pt x="311860" y="177561"/>
                    </a:lnTo>
                    <a:lnTo>
                      <a:pt x="302395" y="164041"/>
                    </a:lnTo>
                    <a:lnTo>
                      <a:pt x="294734" y="152775"/>
                    </a:lnTo>
                    <a:lnTo>
                      <a:pt x="278060" y="127538"/>
                    </a:lnTo>
                    <a:lnTo>
                      <a:pt x="261835" y="102301"/>
                    </a:lnTo>
                    <a:lnTo>
                      <a:pt x="251921" y="87429"/>
                    </a:lnTo>
                    <a:lnTo>
                      <a:pt x="245161" y="77514"/>
                    </a:lnTo>
                    <a:lnTo>
                      <a:pt x="228036" y="52277"/>
                    </a:lnTo>
                    <a:lnTo>
                      <a:pt x="210910" y="27040"/>
                    </a:lnTo>
                    <a:lnTo>
                      <a:pt x="201447" y="13069"/>
                    </a:lnTo>
                    <a:lnTo>
                      <a:pt x="193335" y="2253"/>
                    </a:lnTo>
                    <a:lnTo>
                      <a:pt x="151422" y="2253"/>
                    </a:lnTo>
                    <a:lnTo>
                      <a:pt x="100948" y="2253"/>
                    </a:lnTo>
                    <a:lnTo>
                      <a:pt x="50474" y="2253"/>
                    </a:lnTo>
                    <a:lnTo>
                      <a:pt x="0" y="2253"/>
                    </a:lnTo>
                    <a:lnTo>
                      <a:pt x="0" y="27040"/>
                    </a:lnTo>
                    <a:lnTo>
                      <a:pt x="0" y="52277"/>
                    </a:lnTo>
                    <a:lnTo>
                      <a:pt x="0" y="77514"/>
                    </a:lnTo>
                    <a:lnTo>
                      <a:pt x="0" y="102751"/>
                    </a:lnTo>
                    <a:lnTo>
                      <a:pt x="0" y="127988"/>
                    </a:lnTo>
                    <a:lnTo>
                      <a:pt x="0" y="153226"/>
                    </a:lnTo>
                    <a:lnTo>
                      <a:pt x="0" y="165393"/>
                    </a:lnTo>
                    <a:lnTo>
                      <a:pt x="40559" y="178012"/>
                    </a:lnTo>
                    <a:lnTo>
                      <a:pt x="50474" y="181167"/>
                    </a:lnTo>
                    <a:lnTo>
                      <a:pt x="82471" y="203249"/>
                    </a:lnTo>
                    <a:lnTo>
                      <a:pt x="100948" y="215868"/>
                    </a:lnTo>
                    <a:lnTo>
                      <a:pt x="112666" y="228036"/>
                    </a:lnTo>
                    <a:lnTo>
                      <a:pt x="136551" y="253273"/>
                    </a:lnTo>
                    <a:lnTo>
                      <a:pt x="151422" y="268145"/>
                    </a:lnTo>
                    <a:lnTo>
                      <a:pt x="159084" y="278059"/>
                    </a:lnTo>
                    <a:lnTo>
                      <a:pt x="177561" y="303296"/>
                    </a:lnTo>
                    <a:lnTo>
                      <a:pt x="196489" y="328534"/>
                    </a:lnTo>
                    <a:lnTo>
                      <a:pt x="201447" y="334843"/>
                    </a:lnTo>
                    <a:lnTo>
                      <a:pt x="214516" y="353320"/>
                    </a:lnTo>
                    <a:lnTo>
                      <a:pt x="231190" y="378557"/>
                    </a:lnTo>
                    <a:lnTo>
                      <a:pt x="247865" y="403794"/>
                    </a:lnTo>
                    <a:lnTo>
                      <a:pt x="251921" y="409653"/>
                    </a:lnTo>
                    <a:lnTo>
                      <a:pt x="264539" y="429031"/>
                    </a:lnTo>
                    <a:lnTo>
                      <a:pt x="281213" y="454269"/>
                    </a:lnTo>
                    <a:lnTo>
                      <a:pt x="297888" y="479506"/>
                    </a:lnTo>
                    <a:lnTo>
                      <a:pt x="302395" y="486266"/>
                    </a:lnTo>
                    <a:lnTo>
                      <a:pt x="315013" y="504743"/>
                    </a:lnTo>
                    <a:lnTo>
                      <a:pt x="332590" y="529980"/>
                    </a:lnTo>
                    <a:lnTo>
                      <a:pt x="350616" y="555217"/>
                    </a:lnTo>
                    <a:lnTo>
                      <a:pt x="352869" y="558372"/>
                    </a:lnTo>
                    <a:lnTo>
                      <a:pt x="369994" y="580454"/>
                    </a:lnTo>
                    <a:lnTo>
                      <a:pt x="390275" y="605692"/>
                    </a:lnTo>
                    <a:lnTo>
                      <a:pt x="402893" y="621465"/>
                    </a:lnTo>
                    <a:lnTo>
                      <a:pt x="412808" y="630929"/>
                    </a:lnTo>
                    <a:lnTo>
                      <a:pt x="438946" y="656166"/>
                    </a:lnTo>
                    <a:lnTo>
                      <a:pt x="453367" y="670136"/>
                    </a:lnTo>
                    <a:lnTo>
                      <a:pt x="471393" y="681403"/>
                    </a:lnTo>
                    <a:lnTo>
                      <a:pt x="503841" y="701232"/>
                    </a:lnTo>
                    <a:lnTo>
                      <a:pt x="520516" y="706640"/>
                    </a:lnTo>
                    <a:lnTo>
                      <a:pt x="553414" y="716555"/>
                    </a:lnTo>
                    <a:close/>
                  </a:path>
                </a:pathLst>
              </a:custGeom>
              <a:solidFill>
                <a:srgbClr val="E37E6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任意多边形: 形状 20">
                <a:extLst>
                  <a:ext uri="{FF2B5EF4-FFF2-40B4-BE49-F238E27FC236}">
                    <a16:creationId xmlns:a16="http://schemas.microsoft.com/office/drawing/2014/main" id="{2337951B-1252-C01E-E4F7-13510ACF9E76}"/>
                  </a:ext>
                </a:extLst>
              </p:cNvPr>
              <p:cNvSpPr/>
              <p:nvPr/>
            </p:nvSpPr>
            <p:spPr>
              <a:xfrm>
                <a:off x="16591436" y="-11066739"/>
                <a:ext cx="7298040" cy="392527"/>
              </a:xfrm>
              <a:custGeom>
                <a:avLst/>
                <a:gdLst>
                  <a:gd name="connsiteX0" fmla="*/ 4433174 w 7298040"/>
                  <a:gd name="connsiteY0" fmla="*/ 27040 h 392527"/>
                  <a:gd name="connsiteX1" fmla="*/ 4483649 w 7298040"/>
                  <a:gd name="connsiteY1" fmla="*/ 32448 h 392527"/>
                  <a:gd name="connsiteX2" fmla="*/ 4534123 w 7298040"/>
                  <a:gd name="connsiteY2" fmla="*/ 35152 h 392527"/>
                  <a:gd name="connsiteX3" fmla="*/ 4584597 w 7298040"/>
                  <a:gd name="connsiteY3" fmla="*/ 31997 h 392527"/>
                  <a:gd name="connsiteX4" fmla="*/ 4618396 w 7298040"/>
                  <a:gd name="connsiteY4" fmla="*/ 25237 h 392527"/>
                  <a:gd name="connsiteX5" fmla="*/ 4635071 w 7298040"/>
                  <a:gd name="connsiteY5" fmla="*/ 21632 h 392527"/>
                  <a:gd name="connsiteX6" fmla="*/ 4684194 w 7298040"/>
                  <a:gd name="connsiteY6" fmla="*/ 0 h 392527"/>
                  <a:gd name="connsiteX7" fmla="*/ 4635071 w 7298040"/>
                  <a:gd name="connsiteY7" fmla="*/ 0 h 392527"/>
                  <a:gd name="connsiteX8" fmla="*/ 4584597 w 7298040"/>
                  <a:gd name="connsiteY8" fmla="*/ 0 h 392527"/>
                  <a:gd name="connsiteX9" fmla="*/ 4534123 w 7298040"/>
                  <a:gd name="connsiteY9" fmla="*/ 0 h 392527"/>
                  <a:gd name="connsiteX10" fmla="*/ 4483649 w 7298040"/>
                  <a:gd name="connsiteY10" fmla="*/ 0 h 392527"/>
                  <a:gd name="connsiteX11" fmla="*/ 4433174 w 7298040"/>
                  <a:gd name="connsiteY11" fmla="*/ 0 h 392527"/>
                  <a:gd name="connsiteX12" fmla="*/ 4382700 w 7298040"/>
                  <a:gd name="connsiteY12" fmla="*/ 0 h 392527"/>
                  <a:gd name="connsiteX13" fmla="*/ 4332225 w 7298040"/>
                  <a:gd name="connsiteY13" fmla="*/ 0 h 392527"/>
                  <a:gd name="connsiteX14" fmla="*/ 4281751 w 7298040"/>
                  <a:gd name="connsiteY14" fmla="*/ 0 h 392527"/>
                  <a:gd name="connsiteX15" fmla="*/ 4271836 w 7298040"/>
                  <a:gd name="connsiteY15" fmla="*/ 0 h 392527"/>
                  <a:gd name="connsiteX16" fmla="*/ 4281751 w 7298040"/>
                  <a:gd name="connsiteY16" fmla="*/ 2253 h 392527"/>
                  <a:gd name="connsiteX17" fmla="*/ 4332225 w 7298040"/>
                  <a:gd name="connsiteY17" fmla="*/ 11267 h 392527"/>
                  <a:gd name="connsiteX18" fmla="*/ 4382700 w 7298040"/>
                  <a:gd name="connsiteY18" fmla="*/ 19379 h 392527"/>
                  <a:gd name="connsiteX19" fmla="*/ 4420556 w 7298040"/>
                  <a:gd name="connsiteY19" fmla="*/ 24786 h 392527"/>
                  <a:gd name="connsiteX20" fmla="*/ 4433174 w 7298040"/>
                  <a:gd name="connsiteY20" fmla="*/ 27040 h 392527"/>
                  <a:gd name="connsiteX21" fmla="*/ 7046119 w 7298040"/>
                  <a:gd name="connsiteY21" fmla="*/ 352419 h 392527"/>
                  <a:gd name="connsiteX22" fmla="*/ 7096595 w 7298040"/>
                  <a:gd name="connsiteY22" fmla="*/ 361883 h 392527"/>
                  <a:gd name="connsiteX23" fmla="*/ 7147069 w 7298040"/>
                  <a:gd name="connsiteY23" fmla="*/ 356024 h 392527"/>
                  <a:gd name="connsiteX24" fmla="*/ 7158335 w 7298040"/>
                  <a:gd name="connsiteY24" fmla="*/ 351517 h 392527"/>
                  <a:gd name="connsiteX25" fmla="*/ 7197543 w 7298040"/>
                  <a:gd name="connsiteY25" fmla="*/ 335293 h 392527"/>
                  <a:gd name="connsiteX26" fmla="*/ 7212865 w 7298040"/>
                  <a:gd name="connsiteY26" fmla="*/ 326280 h 392527"/>
                  <a:gd name="connsiteX27" fmla="*/ 7248017 w 7298040"/>
                  <a:gd name="connsiteY27" fmla="*/ 306000 h 392527"/>
                  <a:gd name="connsiteX28" fmla="*/ 7254776 w 7298040"/>
                  <a:gd name="connsiteY28" fmla="*/ 301043 h 392527"/>
                  <a:gd name="connsiteX29" fmla="*/ 7290379 w 7298040"/>
                  <a:gd name="connsiteY29" fmla="*/ 275806 h 392527"/>
                  <a:gd name="connsiteX30" fmla="*/ 7298041 w 7298040"/>
                  <a:gd name="connsiteY30" fmla="*/ 270398 h 392527"/>
                  <a:gd name="connsiteX31" fmla="*/ 7298041 w 7298040"/>
                  <a:gd name="connsiteY31" fmla="*/ 251470 h 392527"/>
                  <a:gd name="connsiteX32" fmla="*/ 7298041 w 7298040"/>
                  <a:gd name="connsiteY32" fmla="*/ 226233 h 392527"/>
                  <a:gd name="connsiteX33" fmla="*/ 7298041 w 7298040"/>
                  <a:gd name="connsiteY33" fmla="*/ 200996 h 392527"/>
                  <a:gd name="connsiteX34" fmla="*/ 7298041 w 7298040"/>
                  <a:gd name="connsiteY34" fmla="*/ 176209 h 392527"/>
                  <a:gd name="connsiteX35" fmla="*/ 7298041 w 7298040"/>
                  <a:gd name="connsiteY35" fmla="*/ 150972 h 392527"/>
                  <a:gd name="connsiteX36" fmla="*/ 7298041 w 7298040"/>
                  <a:gd name="connsiteY36" fmla="*/ 125735 h 392527"/>
                  <a:gd name="connsiteX37" fmla="*/ 7298041 w 7298040"/>
                  <a:gd name="connsiteY37" fmla="*/ 100498 h 392527"/>
                  <a:gd name="connsiteX38" fmla="*/ 7298041 w 7298040"/>
                  <a:gd name="connsiteY38" fmla="*/ 75711 h 392527"/>
                  <a:gd name="connsiteX39" fmla="*/ 7298041 w 7298040"/>
                  <a:gd name="connsiteY39" fmla="*/ 50474 h 392527"/>
                  <a:gd name="connsiteX40" fmla="*/ 7298041 w 7298040"/>
                  <a:gd name="connsiteY40" fmla="*/ 25237 h 392527"/>
                  <a:gd name="connsiteX41" fmla="*/ 7298041 w 7298040"/>
                  <a:gd name="connsiteY41" fmla="*/ 0 h 392527"/>
                  <a:gd name="connsiteX42" fmla="*/ 7247566 w 7298040"/>
                  <a:gd name="connsiteY42" fmla="*/ 0 h 392527"/>
                  <a:gd name="connsiteX43" fmla="*/ 7219175 w 7298040"/>
                  <a:gd name="connsiteY43" fmla="*/ 0 h 392527"/>
                  <a:gd name="connsiteX44" fmla="*/ 7197092 w 7298040"/>
                  <a:gd name="connsiteY44" fmla="*/ 13069 h 392527"/>
                  <a:gd name="connsiteX45" fmla="*/ 7167799 w 7298040"/>
                  <a:gd name="connsiteY45" fmla="*/ 25237 h 392527"/>
                  <a:gd name="connsiteX46" fmla="*/ 7146618 w 7298040"/>
                  <a:gd name="connsiteY46" fmla="*/ 33800 h 392527"/>
                  <a:gd name="connsiteX47" fmla="*/ 7096143 w 7298040"/>
                  <a:gd name="connsiteY47" fmla="*/ 39658 h 392527"/>
                  <a:gd name="connsiteX48" fmla="*/ 7045669 w 7298040"/>
                  <a:gd name="connsiteY48" fmla="*/ 28392 h 392527"/>
                  <a:gd name="connsiteX49" fmla="*/ 7040262 w 7298040"/>
                  <a:gd name="connsiteY49" fmla="*/ 25237 h 392527"/>
                  <a:gd name="connsiteX50" fmla="*/ 6999701 w 7298040"/>
                  <a:gd name="connsiteY50" fmla="*/ 0 h 392527"/>
                  <a:gd name="connsiteX51" fmla="*/ 6995195 w 7298040"/>
                  <a:gd name="connsiteY51" fmla="*/ 0 h 392527"/>
                  <a:gd name="connsiteX52" fmla="*/ 6944720 w 7298040"/>
                  <a:gd name="connsiteY52" fmla="*/ 0 h 392527"/>
                  <a:gd name="connsiteX53" fmla="*/ 6894246 w 7298040"/>
                  <a:gd name="connsiteY53" fmla="*/ 0 h 392527"/>
                  <a:gd name="connsiteX54" fmla="*/ 6843772 w 7298040"/>
                  <a:gd name="connsiteY54" fmla="*/ 0 h 392527"/>
                  <a:gd name="connsiteX55" fmla="*/ 6793298 w 7298040"/>
                  <a:gd name="connsiteY55" fmla="*/ 0 h 392527"/>
                  <a:gd name="connsiteX56" fmla="*/ 6763554 w 7298040"/>
                  <a:gd name="connsiteY56" fmla="*/ 0 h 392527"/>
                  <a:gd name="connsiteX57" fmla="*/ 6779327 w 7298040"/>
                  <a:gd name="connsiteY57" fmla="*/ 25237 h 392527"/>
                  <a:gd name="connsiteX58" fmla="*/ 6793298 w 7298040"/>
                  <a:gd name="connsiteY58" fmla="*/ 47320 h 392527"/>
                  <a:gd name="connsiteX59" fmla="*/ 6795101 w 7298040"/>
                  <a:gd name="connsiteY59" fmla="*/ 50474 h 392527"/>
                  <a:gd name="connsiteX60" fmla="*/ 6810873 w 7298040"/>
                  <a:gd name="connsiteY60" fmla="*/ 75711 h 392527"/>
                  <a:gd name="connsiteX61" fmla="*/ 6826646 w 7298040"/>
                  <a:gd name="connsiteY61" fmla="*/ 100949 h 392527"/>
                  <a:gd name="connsiteX62" fmla="*/ 6841519 w 7298040"/>
                  <a:gd name="connsiteY62" fmla="*/ 126186 h 392527"/>
                  <a:gd name="connsiteX63" fmla="*/ 6843321 w 7298040"/>
                  <a:gd name="connsiteY63" fmla="*/ 129340 h 392527"/>
                  <a:gd name="connsiteX64" fmla="*/ 6858193 w 7298040"/>
                  <a:gd name="connsiteY64" fmla="*/ 151423 h 392527"/>
                  <a:gd name="connsiteX65" fmla="*/ 6873967 w 7298040"/>
                  <a:gd name="connsiteY65" fmla="*/ 176660 h 392527"/>
                  <a:gd name="connsiteX66" fmla="*/ 6890641 w 7298040"/>
                  <a:gd name="connsiteY66" fmla="*/ 201897 h 392527"/>
                  <a:gd name="connsiteX67" fmla="*/ 6893345 w 7298040"/>
                  <a:gd name="connsiteY67" fmla="*/ 206404 h 392527"/>
                  <a:gd name="connsiteX68" fmla="*/ 6909119 w 7298040"/>
                  <a:gd name="connsiteY68" fmla="*/ 227134 h 392527"/>
                  <a:gd name="connsiteX69" fmla="*/ 6928497 w 7298040"/>
                  <a:gd name="connsiteY69" fmla="*/ 252371 h 392527"/>
                  <a:gd name="connsiteX70" fmla="*/ 6943368 w 7298040"/>
                  <a:gd name="connsiteY70" fmla="*/ 272201 h 392527"/>
                  <a:gd name="connsiteX71" fmla="*/ 6948326 w 7298040"/>
                  <a:gd name="connsiteY71" fmla="*/ 277158 h 392527"/>
                  <a:gd name="connsiteX72" fmla="*/ 6973563 w 7298040"/>
                  <a:gd name="connsiteY72" fmla="*/ 302395 h 392527"/>
                  <a:gd name="connsiteX73" fmla="*/ 6993392 w 7298040"/>
                  <a:gd name="connsiteY73" fmla="*/ 322224 h 392527"/>
                  <a:gd name="connsiteX74" fmla="*/ 7002405 w 7298040"/>
                  <a:gd name="connsiteY74" fmla="*/ 327632 h 392527"/>
                  <a:gd name="connsiteX75" fmla="*/ 7042966 w 7298040"/>
                  <a:gd name="connsiteY75" fmla="*/ 352869 h 392527"/>
                  <a:gd name="connsiteX76" fmla="*/ 7046119 w 7298040"/>
                  <a:gd name="connsiteY76" fmla="*/ 352419 h 392527"/>
                  <a:gd name="connsiteX77" fmla="*/ 362783 w 7298040"/>
                  <a:gd name="connsiteY77" fmla="*/ 392528 h 392527"/>
                  <a:gd name="connsiteX78" fmla="*/ 413257 w 7298040"/>
                  <a:gd name="connsiteY78" fmla="*/ 391626 h 392527"/>
                  <a:gd name="connsiteX79" fmla="*/ 463732 w 7298040"/>
                  <a:gd name="connsiteY79" fmla="*/ 379008 h 392527"/>
                  <a:gd name="connsiteX80" fmla="*/ 467338 w 7298040"/>
                  <a:gd name="connsiteY80" fmla="*/ 377205 h 392527"/>
                  <a:gd name="connsiteX81" fmla="*/ 514206 w 7298040"/>
                  <a:gd name="connsiteY81" fmla="*/ 354221 h 392527"/>
                  <a:gd name="connsiteX82" fmla="*/ 518263 w 7298040"/>
                  <a:gd name="connsiteY82" fmla="*/ 351968 h 392527"/>
                  <a:gd name="connsiteX83" fmla="*/ 560625 w 7298040"/>
                  <a:gd name="connsiteY83" fmla="*/ 326731 h 392527"/>
                  <a:gd name="connsiteX84" fmla="*/ 564230 w 7298040"/>
                  <a:gd name="connsiteY84" fmla="*/ 324478 h 392527"/>
                  <a:gd name="connsiteX85" fmla="*/ 600734 w 7298040"/>
                  <a:gd name="connsiteY85" fmla="*/ 301494 h 392527"/>
                  <a:gd name="connsiteX86" fmla="*/ 614253 w 7298040"/>
                  <a:gd name="connsiteY86" fmla="*/ 292931 h 392527"/>
                  <a:gd name="connsiteX87" fmla="*/ 642195 w 7298040"/>
                  <a:gd name="connsiteY87" fmla="*/ 276257 h 392527"/>
                  <a:gd name="connsiteX88" fmla="*/ 664277 w 7298040"/>
                  <a:gd name="connsiteY88" fmla="*/ 263638 h 392527"/>
                  <a:gd name="connsiteX89" fmla="*/ 687711 w 7298040"/>
                  <a:gd name="connsiteY89" fmla="*/ 251470 h 392527"/>
                  <a:gd name="connsiteX90" fmla="*/ 714300 w 7298040"/>
                  <a:gd name="connsiteY90" fmla="*/ 237049 h 392527"/>
                  <a:gd name="connsiteX91" fmla="*/ 740439 w 7298040"/>
                  <a:gd name="connsiteY91" fmla="*/ 226684 h 392527"/>
                  <a:gd name="connsiteX92" fmla="*/ 764776 w 7298040"/>
                  <a:gd name="connsiteY92" fmla="*/ 216769 h 392527"/>
                  <a:gd name="connsiteX93" fmla="*/ 810743 w 7298040"/>
                  <a:gd name="connsiteY93" fmla="*/ 201446 h 392527"/>
                  <a:gd name="connsiteX94" fmla="*/ 815250 w 7298040"/>
                  <a:gd name="connsiteY94" fmla="*/ 200095 h 392527"/>
                  <a:gd name="connsiteX95" fmla="*/ 865724 w 7298040"/>
                  <a:gd name="connsiteY95" fmla="*/ 186575 h 392527"/>
                  <a:gd name="connsiteX96" fmla="*/ 907184 w 7298040"/>
                  <a:gd name="connsiteY96" fmla="*/ 176209 h 392527"/>
                  <a:gd name="connsiteX97" fmla="*/ 916198 w 7298040"/>
                  <a:gd name="connsiteY97" fmla="*/ 173956 h 392527"/>
                  <a:gd name="connsiteX98" fmla="*/ 966672 w 7298040"/>
                  <a:gd name="connsiteY98" fmla="*/ 160436 h 392527"/>
                  <a:gd name="connsiteX99" fmla="*/ 993712 w 7298040"/>
                  <a:gd name="connsiteY99" fmla="*/ 151423 h 392527"/>
                  <a:gd name="connsiteX100" fmla="*/ 1016696 w 7298040"/>
                  <a:gd name="connsiteY100" fmla="*/ 143762 h 392527"/>
                  <a:gd name="connsiteX101" fmla="*/ 1061763 w 7298040"/>
                  <a:gd name="connsiteY101" fmla="*/ 126186 h 392527"/>
                  <a:gd name="connsiteX102" fmla="*/ 1067170 w 7298040"/>
                  <a:gd name="connsiteY102" fmla="*/ 123932 h 392527"/>
                  <a:gd name="connsiteX103" fmla="*/ 1117644 w 7298040"/>
                  <a:gd name="connsiteY103" fmla="*/ 100949 h 392527"/>
                  <a:gd name="connsiteX104" fmla="*/ 1118095 w 7298040"/>
                  <a:gd name="connsiteY104" fmla="*/ 100949 h 392527"/>
                  <a:gd name="connsiteX105" fmla="*/ 1168118 w 7298040"/>
                  <a:gd name="connsiteY105" fmla="*/ 76162 h 392527"/>
                  <a:gd name="connsiteX106" fmla="*/ 1169021 w 7298040"/>
                  <a:gd name="connsiteY106" fmla="*/ 75711 h 392527"/>
                  <a:gd name="connsiteX107" fmla="*/ 1218143 w 7298040"/>
                  <a:gd name="connsiteY107" fmla="*/ 51376 h 392527"/>
                  <a:gd name="connsiteX108" fmla="*/ 1219944 w 7298040"/>
                  <a:gd name="connsiteY108" fmla="*/ 50474 h 392527"/>
                  <a:gd name="connsiteX109" fmla="*/ 1268617 w 7298040"/>
                  <a:gd name="connsiteY109" fmla="*/ 28392 h 392527"/>
                  <a:gd name="connsiteX110" fmla="*/ 1275828 w 7298040"/>
                  <a:gd name="connsiteY110" fmla="*/ 25237 h 392527"/>
                  <a:gd name="connsiteX111" fmla="*/ 1319091 w 7298040"/>
                  <a:gd name="connsiteY111" fmla="*/ 6760 h 392527"/>
                  <a:gd name="connsiteX112" fmla="*/ 1335765 w 7298040"/>
                  <a:gd name="connsiteY112" fmla="*/ 0 h 392527"/>
                  <a:gd name="connsiteX113" fmla="*/ 1319091 w 7298040"/>
                  <a:gd name="connsiteY113" fmla="*/ 0 h 392527"/>
                  <a:gd name="connsiteX114" fmla="*/ 1268617 w 7298040"/>
                  <a:gd name="connsiteY114" fmla="*/ 0 h 392527"/>
                  <a:gd name="connsiteX115" fmla="*/ 1218143 w 7298040"/>
                  <a:gd name="connsiteY115" fmla="*/ 0 h 392527"/>
                  <a:gd name="connsiteX116" fmla="*/ 1167667 w 7298040"/>
                  <a:gd name="connsiteY116" fmla="*/ 0 h 392527"/>
                  <a:gd name="connsiteX117" fmla="*/ 1117193 w 7298040"/>
                  <a:gd name="connsiteY117" fmla="*/ 0 h 392527"/>
                  <a:gd name="connsiteX118" fmla="*/ 1066719 w 7298040"/>
                  <a:gd name="connsiteY118" fmla="*/ 0 h 392527"/>
                  <a:gd name="connsiteX119" fmla="*/ 1016245 w 7298040"/>
                  <a:gd name="connsiteY119" fmla="*/ 0 h 392527"/>
                  <a:gd name="connsiteX120" fmla="*/ 965771 w 7298040"/>
                  <a:gd name="connsiteY120" fmla="*/ 0 h 392527"/>
                  <a:gd name="connsiteX121" fmla="*/ 915297 w 7298040"/>
                  <a:gd name="connsiteY121" fmla="*/ 0 h 392527"/>
                  <a:gd name="connsiteX122" fmla="*/ 864823 w 7298040"/>
                  <a:gd name="connsiteY122" fmla="*/ 0 h 392527"/>
                  <a:gd name="connsiteX123" fmla="*/ 814347 w 7298040"/>
                  <a:gd name="connsiteY123" fmla="*/ 0 h 392527"/>
                  <a:gd name="connsiteX124" fmla="*/ 763873 w 7298040"/>
                  <a:gd name="connsiteY124" fmla="*/ 0 h 392527"/>
                  <a:gd name="connsiteX125" fmla="*/ 713399 w 7298040"/>
                  <a:gd name="connsiteY125" fmla="*/ 0 h 392527"/>
                  <a:gd name="connsiteX126" fmla="*/ 662925 w 7298040"/>
                  <a:gd name="connsiteY126" fmla="*/ 0 h 392527"/>
                  <a:gd name="connsiteX127" fmla="*/ 612451 w 7298040"/>
                  <a:gd name="connsiteY127" fmla="*/ 0 h 392527"/>
                  <a:gd name="connsiteX128" fmla="*/ 566483 w 7298040"/>
                  <a:gd name="connsiteY128" fmla="*/ 0 h 392527"/>
                  <a:gd name="connsiteX129" fmla="*/ 562427 w 7298040"/>
                  <a:gd name="connsiteY129" fmla="*/ 2704 h 392527"/>
                  <a:gd name="connsiteX130" fmla="*/ 524120 w 7298040"/>
                  <a:gd name="connsiteY130" fmla="*/ 25237 h 392527"/>
                  <a:gd name="connsiteX131" fmla="*/ 512404 w 7298040"/>
                  <a:gd name="connsiteY131" fmla="*/ 32448 h 392527"/>
                  <a:gd name="connsiteX132" fmla="*/ 472294 w 7298040"/>
                  <a:gd name="connsiteY132" fmla="*/ 50474 h 392527"/>
                  <a:gd name="connsiteX133" fmla="*/ 461930 w 7298040"/>
                  <a:gd name="connsiteY133" fmla="*/ 55432 h 392527"/>
                  <a:gd name="connsiteX134" fmla="*/ 411454 w 7298040"/>
                  <a:gd name="connsiteY134" fmla="*/ 69853 h 392527"/>
                  <a:gd name="connsiteX135" fmla="*/ 360980 w 7298040"/>
                  <a:gd name="connsiteY135" fmla="*/ 69853 h 392527"/>
                  <a:gd name="connsiteX136" fmla="*/ 310506 w 7298040"/>
                  <a:gd name="connsiteY136" fmla="*/ 54981 h 392527"/>
                  <a:gd name="connsiteX137" fmla="*/ 303747 w 7298040"/>
                  <a:gd name="connsiteY137" fmla="*/ 50925 h 392527"/>
                  <a:gd name="connsiteX138" fmla="*/ 264088 w 7298040"/>
                  <a:gd name="connsiteY138" fmla="*/ 25688 h 392527"/>
                  <a:gd name="connsiteX139" fmla="*/ 260032 w 7298040"/>
                  <a:gd name="connsiteY139" fmla="*/ 22984 h 392527"/>
                  <a:gd name="connsiteX140" fmla="*/ 237048 w 7298040"/>
                  <a:gd name="connsiteY140" fmla="*/ 451 h 392527"/>
                  <a:gd name="connsiteX141" fmla="*/ 210008 w 7298040"/>
                  <a:gd name="connsiteY141" fmla="*/ 451 h 392527"/>
                  <a:gd name="connsiteX142" fmla="*/ 159534 w 7298040"/>
                  <a:gd name="connsiteY142" fmla="*/ 451 h 392527"/>
                  <a:gd name="connsiteX143" fmla="*/ 109060 w 7298040"/>
                  <a:gd name="connsiteY143" fmla="*/ 451 h 392527"/>
                  <a:gd name="connsiteX144" fmla="*/ 58586 w 7298040"/>
                  <a:gd name="connsiteY144" fmla="*/ 451 h 392527"/>
                  <a:gd name="connsiteX145" fmla="*/ 8112 w 7298040"/>
                  <a:gd name="connsiteY145" fmla="*/ 451 h 392527"/>
                  <a:gd name="connsiteX146" fmla="*/ 0 w 7298040"/>
                  <a:gd name="connsiteY146" fmla="*/ 451 h 392527"/>
                  <a:gd name="connsiteX147" fmla="*/ 8112 w 7298040"/>
                  <a:gd name="connsiteY147" fmla="*/ 11267 h 392527"/>
                  <a:gd name="connsiteX148" fmla="*/ 17575 w 7298040"/>
                  <a:gd name="connsiteY148" fmla="*/ 25237 h 392527"/>
                  <a:gd name="connsiteX149" fmla="*/ 34249 w 7298040"/>
                  <a:gd name="connsiteY149" fmla="*/ 50474 h 392527"/>
                  <a:gd name="connsiteX150" fmla="*/ 51375 w 7298040"/>
                  <a:gd name="connsiteY150" fmla="*/ 75711 h 392527"/>
                  <a:gd name="connsiteX151" fmla="*/ 58135 w 7298040"/>
                  <a:gd name="connsiteY151" fmla="*/ 85626 h 392527"/>
                  <a:gd name="connsiteX152" fmla="*/ 68049 w 7298040"/>
                  <a:gd name="connsiteY152" fmla="*/ 100498 h 392527"/>
                  <a:gd name="connsiteX153" fmla="*/ 84274 w 7298040"/>
                  <a:gd name="connsiteY153" fmla="*/ 125735 h 392527"/>
                  <a:gd name="connsiteX154" fmla="*/ 100948 w 7298040"/>
                  <a:gd name="connsiteY154" fmla="*/ 150972 h 392527"/>
                  <a:gd name="connsiteX155" fmla="*/ 108609 w 7298040"/>
                  <a:gd name="connsiteY155" fmla="*/ 162239 h 392527"/>
                  <a:gd name="connsiteX156" fmla="*/ 118074 w 7298040"/>
                  <a:gd name="connsiteY156" fmla="*/ 175759 h 392527"/>
                  <a:gd name="connsiteX157" fmla="*/ 135649 w 7298040"/>
                  <a:gd name="connsiteY157" fmla="*/ 200996 h 392527"/>
                  <a:gd name="connsiteX158" fmla="*/ 152774 w 7298040"/>
                  <a:gd name="connsiteY158" fmla="*/ 226233 h 392527"/>
                  <a:gd name="connsiteX159" fmla="*/ 158182 w 7298040"/>
                  <a:gd name="connsiteY159" fmla="*/ 234345 h 392527"/>
                  <a:gd name="connsiteX160" fmla="*/ 172152 w 7298040"/>
                  <a:gd name="connsiteY160" fmla="*/ 251470 h 392527"/>
                  <a:gd name="connsiteX161" fmla="*/ 192884 w 7298040"/>
                  <a:gd name="connsiteY161" fmla="*/ 276707 h 392527"/>
                  <a:gd name="connsiteX162" fmla="*/ 208656 w 7298040"/>
                  <a:gd name="connsiteY162" fmla="*/ 296086 h 392527"/>
                  <a:gd name="connsiteX163" fmla="*/ 214515 w 7298040"/>
                  <a:gd name="connsiteY163" fmla="*/ 301494 h 392527"/>
                  <a:gd name="connsiteX164" fmla="*/ 241104 w 7298040"/>
                  <a:gd name="connsiteY164" fmla="*/ 326731 h 392527"/>
                  <a:gd name="connsiteX165" fmla="*/ 259131 w 7298040"/>
                  <a:gd name="connsiteY165" fmla="*/ 344307 h 392527"/>
                  <a:gd name="connsiteX166" fmla="*/ 270398 w 7298040"/>
                  <a:gd name="connsiteY166" fmla="*/ 351968 h 392527"/>
                  <a:gd name="connsiteX167" fmla="*/ 309154 w 7298040"/>
                  <a:gd name="connsiteY167" fmla="*/ 376755 h 392527"/>
                  <a:gd name="connsiteX168" fmla="*/ 310506 w 7298040"/>
                  <a:gd name="connsiteY168" fmla="*/ 377205 h 392527"/>
                  <a:gd name="connsiteX169" fmla="*/ 362783 w 7298040"/>
                  <a:gd name="connsiteY169" fmla="*/ 392528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7298040" h="392527">
                    <a:moveTo>
                      <a:pt x="4433174" y="27040"/>
                    </a:moveTo>
                    <a:lnTo>
                      <a:pt x="4483649" y="32448"/>
                    </a:lnTo>
                    <a:lnTo>
                      <a:pt x="4534123" y="35152"/>
                    </a:lnTo>
                    <a:lnTo>
                      <a:pt x="4584597" y="31997"/>
                    </a:lnTo>
                    <a:lnTo>
                      <a:pt x="4618396" y="25237"/>
                    </a:lnTo>
                    <a:lnTo>
                      <a:pt x="4635071" y="21632"/>
                    </a:lnTo>
                    <a:lnTo>
                      <a:pt x="4684194" y="0"/>
                    </a:lnTo>
                    <a:lnTo>
                      <a:pt x="4635071" y="0"/>
                    </a:lnTo>
                    <a:lnTo>
                      <a:pt x="4584597" y="0"/>
                    </a:lnTo>
                    <a:lnTo>
                      <a:pt x="4534123" y="0"/>
                    </a:lnTo>
                    <a:lnTo>
                      <a:pt x="4483649" y="0"/>
                    </a:lnTo>
                    <a:lnTo>
                      <a:pt x="4433174" y="0"/>
                    </a:lnTo>
                    <a:lnTo>
                      <a:pt x="4382700" y="0"/>
                    </a:lnTo>
                    <a:lnTo>
                      <a:pt x="4332225" y="0"/>
                    </a:lnTo>
                    <a:lnTo>
                      <a:pt x="4281751" y="0"/>
                    </a:lnTo>
                    <a:lnTo>
                      <a:pt x="4271836" y="0"/>
                    </a:lnTo>
                    <a:lnTo>
                      <a:pt x="4281751" y="2253"/>
                    </a:lnTo>
                    <a:lnTo>
                      <a:pt x="4332225" y="11267"/>
                    </a:lnTo>
                    <a:lnTo>
                      <a:pt x="4382700" y="19379"/>
                    </a:lnTo>
                    <a:lnTo>
                      <a:pt x="4420556" y="24786"/>
                    </a:lnTo>
                    <a:lnTo>
                      <a:pt x="4433174" y="27040"/>
                    </a:lnTo>
                    <a:close/>
                    <a:moveTo>
                      <a:pt x="7046119" y="352419"/>
                    </a:moveTo>
                    <a:lnTo>
                      <a:pt x="7096595" y="361883"/>
                    </a:lnTo>
                    <a:lnTo>
                      <a:pt x="7147069" y="356024"/>
                    </a:lnTo>
                    <a:lnTo>
                      <a:pt x="7158335" y="351517"/>
                    </a:lnTo>
                    <a:lnTo>
                      <a:pt x="7197543" y="335293"/>
                    </a:lnTo>
                    <a:lnTo>
                      <a:pt x="7212865" y="326280"/>
                    </a:lnTo>
                    <a:lnTo>
                      <a:pt x="7248017" y="306000"/>
                    </a:lnTo>
                    <a:lnTo>
                      <a:pt x="7254776" y="301043"/>
                    </a:lnTo>
                    <a:lnTo>
                      <a:pt x="7290379" y="275806"/>
                    </a:lnTo>
                    <a:lnTo>
                      <a:pt x="7298041" y="270398"/>
                    </a:lnTo>
                    <a:lnTo>
                      <a:pt x="7298041" y="251470"/>
                    </a:lnTo>
                    <a:lnTo>
                      <a:pt x="7298041" y="226233"/>
                    </a:lnTo>
                    <a:lnTo>
                      <a:pt x="7298041" y="200996"/>
                    </a:lnTo>
                    <a:lnTo>
                      <a:pt x="7298041" y="176209"/>
                    </a:lnTo>
                    <a:lnTo>
                      <a:pt x="7298041" y="150972"/>
                    </a:lnTo>
                    <a:lnTo>
                      <a:pt x="7298041" y="125735"/>
                    </a:lnTo>
                    <a:lnTo>
                      <a:pt x="7298041" y="100498"/>
                    </a:lnTo>
                    <a:lnTo>
                      <a:pt x="7298041" y="75711"/>
                    </a:lnTo>
                    <a:lnTo>
                      <a:pt x="7298041" y="50474"/>
                    </a:lnTo>
                    <a:lnTo>
                      <a:pt x="7298041" y="25237"/>
                    </a:lnTo>
                    <a:lnTo>
                      <a:pt x="7298041" y="0"/>
                    </a:lnTo>
                    <a:lnTo>
                      <a:pt x="7247566" y="0"/>
                    </a:lnTo>
                    <a:lnTo>
                      <a:pt x="7219175" y="0"/>
                    </a:lnTo>
                    <a:lnTo>
                      <a:pt x="7197092" y="13069"/>
                    </a:lnTo>
                    <a:lnTo>
                      <a:pt x="7167799" y="25237"/>
                    </a:lnTo>
                    <a:lnTo>
                      <a:pt x="7146618" y="33800"/>
                    </a:lnTo>
                    <a:lnTo>
                      <a:pt x="7096143" y="39658"/>
                    </a:lnTo>
                    <a:lnTo>
                      <a:pt x="7045669" y="28392"/>
                    </a:lnTo>
                    <a:lnTo>
                      <a:pt x="7040262" y="25237"/>
                    </a:lnTo>
                    <a:lnTo>
                      <a:pt x="6999701" y="0"/>
                    </a:lnTo>
                    <a:lnTo>
                      <a:pt x="6995195" y="0"/>
                    </a:lnTo>
                    <a:lnTo>
                      <a:pt x="6944720" y="0"/>
                    </a:lnTo>
                    <a:lnTo>
                      <a:pt x="6894246" y="0"/>
                    </a:lnTo>
                    <a:lnTo>
                      <a:pt x="6843772" y="0"/>
                    </a:lnTo>
                    <a:lnTo>
                      <a:pt x="6793298" y="0"/>
                    </a:lnTo>
                    <a:lnTo>
                      <a:pt x="6763554" y="0"/>
                    </a:lnTo>
                    <a:lnTo>
                      <a:pt x="6779327" y="25237"/>
                    </a:lnTo>
                    <a:lnTo>
                      <a:pt x="6793298" y="47320"/>
                    </a:lnTo>
                    <a:lnTo>
                      <a:pt x="6795101" y="50474"/>
                    </a:lnTo>
                    <a:lnTo>
                      <a:pt x="6810873" y="75711"/>
                    </a:lnTo>
                    <a:lnTo>
                      <a:pt x="6826646" y="100949"/>
                    </a:lnTo>
                    <a:lnTo>
                      <a:pt x="6841519" y="126186"/>
                    </a:lnTo>
                    <a:lnTo>
                      <a:pt x="6843321" y="129340"/>
                    </a:lnTo>
                    <a:lnTo>
                      <a:pt x="6858193" y="151423"/>
                    </a:lnTo>
                    <a:lnTo>
                      <a:pt x="6873967" y="176660"/>
                    </a:lnTo>
                    <a:lnTo>
                      <a:pt x="6890641" y="201897"/>
                    </a:lnTo>
                    <a:lnTo>
                      <a:pt x="6893345" y="206404"/>
                    </a:lnTo>
                    <a:lnTo>
                      <a:pt x="6909119" y="227134"/>
                    </a:lnTo>
                    <a:lnTo>
                      <a:pt x="6928497" y="252371"/>
                    </a:lnTo>
                    <a:lnTo>
                      <a:pt x="6943368" y="272201"/>
                    </a:lnTo>
                    <a:lnTo>
                      <a:pt x="6948326" y="277158"/>
                    </a:lnTo>
                    <a:lnTo>
                      <a:pt x="6973563" y="302395"/>
                    </a:lnTo>
                    <a:lnTo>
                      <a:pt x="6993392" y="322224"/>
                    </a:lnTo>
                    <a:lnTo>
                      <a:pt x="7002405" y="327632"/>
                    </a:lnTo>
                    <a:lnTo>
                      <a:pt x="7042966" y="352869"/>
                    </a:lnTo>
                    <a:lnTo>
                      <a:pt x="7046119" y="352419"/>
                    </a:lnTo>
                    <a:close/>
                    <a:moveTo>
                      <a:pt x="362783" y="392528"/>
                    </a:moveTo>
                    <a:lnTo>
                      <a:pt x="413257" y="391626"/>
                    </a:lnTo>
                    <a:lnTo>
                      <a:pt x="463732" y="379008"/>
                    </a:lnTo>
                    <a:lnTo>
                      <a:pt x="467338" y="377205"/>
                    </a:lnTo>
                    <a:lnTo>
                      <a:pt x="514206" y="354221"/>
                    </a:lnTo>
                    <a:lnTo>
                      <a:pt x="518263" y="351968"/>
                    </a:lnTo>
                    <a:lnTo>
                      <a:pt x="560625" y="326731"/>
                    </a:lnTo>
                    <a:lnTo>
                      <a:pt x="564230" y="324478"/>
                    </a:lnTo>
                    <a:lnTo>
                      <a:pt x="600734" y="301494"/>
                    </a:lnTo>
                    <a:lnTo>
                      <a:pt x="614253" y="292931"/>
                    </a:lnTo>
                    <a:lnTo>
                      <a:pt x="642195" y="276257"/>
                    </a:lnTo>
                    <a:lnTo>
                      <a:pt x="664277" y="263638"/>
                    </a:lnTo>
                    <a:lnTo>
                      <a:pt x="687711" y="251470"/>
                    </a:lnTo>
                    <a:lnTo>
                      <a:pt x="714300" y="237049"/>
                    </a:lnTo>
                    <a:lnTo>
                      <a:pt x="740439" y="226684"/>
                    </a:lnTo>
                    <a:lnTo>
                      <a:pt x="764776" y="216769"/>
                    </a:lnTo>
                    <a:lnTo>
                      <a:pt x="810743" y="201446"/>
                    </a:lnTo>
                    <a:lnTo>
                      <a:pt x="815250" y="200095"/>
                    </a:lnTo>
                    <a:lnTo>
                      <a:pt x="865724" y="186575"/>
                    </a:lnTo>
                    <a:lnTo>
                      <a:pt x="907184" y="176209"/>
                    </a:lnTo>
                    <a:lnTo>
                      <a:pt x="916198" y="173956"/>
                    </a:lnTo>
                    <a:lnTo>
                      <a:pt x="966672" y="160436"/>
                    </a:lnTo>
                    <a:lnTo>
                      <a:pt x="993712" y="151423"/>
                    </a:lnTo>
                    <a:lnTo>
                      <a:pt x="1016696" y="143762"/>
                    </a:lnTo>
                    <a:lnTo>
                      <a:pt x="1061763" y="126186"/>
                    </a:lnTo>
                    <a:lnTo>
                      <a:pt x="1067170" y="123932"/>
                    </a:lnTo>
                    <a:lnTo>
                      <a:pt x="1117644" y="100949"/>
                    </a:lnTo>
                    <a:lnTo>
                      <a:pt x="1118095" y="100949"/>
                    </a:lnTo>
                    <a:lnTo>
                      <a:pt x="1168118" y="76162"/>
                    </a:lnTo>
                    <a:lnTo>
                      <a:pt x="1169021" y="75711"/>
                    </a:lnTo>
                    <a:lnTo>
                      <a:pt x="1218143" y="51376"/>
                    </a:lnTo>
                    <a:lnTo>
                      <a:pt x="1219944" y="50474"/>
                    </a:lnTo>
                    <a:lnTo>
                      <a:pt x="1268617" y="28392"/>
                    </a:lnTo>
                    <a:lnTo>
                      <a:pt x="1275828" y="25237"/>
                    </a:lnTo>
                    <a:lnTo>
                      <a:pt x="1319091" y="6760"/>
                    </a:lnTo>
                    <a:lnTo>
                      <a:pt x="1335765" y="0"/>
                    </a:lnTo>
                    <a:lnTo>
                      <a:pt x="1319091" y="0"/>
                    </a:lnTo>
                    <a:lnTo>
                      <a:pt x="1268617" y="0"/>
                    </a:lnTo>
                    <a:lnTo>
                      <a:pt x="1218143" y="0"/>
                    </a:lnTo>
                    <a:lnTo>
                      <a:pt x="1167667" y="0"/>
                    </a:lnTo>
                    <a:lnTo>
                      <a:pt x="1117193" y="0"/>
                    </a:lnTo>
                    <a:lnTo>
                      <a:pt x="1066719" y="0"/>
                    </a:lnTo>
                    <a:lnTo>
                      <a:pt x="1016245" y="0"/>
                    </a:lnTo>
                    <a:lnTo>
                      <a:pt x="965771" y="0"/>
                    </a:lnTo>
                    <a:lnTo>
                      <a:pt x="915297" y="0"/>
                    </a:lnTo>
                    <a:lnTo>
                      <a:pt x="864823" y="0"/>
                    </a:lnTo>
                    <a:lnTo>
                      <a:pt x="814347" y="0"/>
                    </a:lnTo>
                    <a:lnTo>
                      <a:pt x="763873" y="0"/>
                    </a:lnTo>
                    <a:lnTo>
                      <a:pt x="713399" y="0"/>
                    </a:lnTo>
                    <a:lnTo>
                      <a:pt x="662925" y="0"/>
                    </a:lnTo>
                    <a:lnTo>
                      <a:pt x="612451" y="0"/>
                    </a:lnTo>
                    <a:lnTo>
                      <a:pt x="566483" y="0"/>
                    </a:lnTo>
                    <a:lnTo>
                      <a:pt x="562427" y="2704"/>
                    </a:lnTo>
                    <a:lnTo>
                      <a:pt x="524120" y="25237"/>
                    </a:lnTo>
                    <a:lnTo>
                      <a:pt x="512404" y="32448"/>
                    </a:lnTo>
                    <a:lnTo>
                      <a:pt x="472294" y="50474"/>
                    </a:lnTo>
                    <a:lnTo>
                      <a:pt x="461930" y="55432"/>
                    </a:lnTo>
                    <a:lnTo>
                      <a:pt x="411454" y="69853"/>
                    </a:lnTo>
                    <a:lnTo>
                      <a:pt x="360980" y="69853"/>
                    </a:lnTo>
                    <a:lnTo>
                      <a:pt x="310506" y="54981"/>
                    </a:lnTo>
                    <a:lnTo>
                      <a:pt x="303747" y="50925"/>
                    </a:lnTo>
                    <a:lnTo>
                      <a:pt x="264088" y="25688"/>
                    </a:lnTo>
                    <a:lnTo>
                      <a:pt x="260032" y="22984"/>
                    </a:lnTo>
                    <a:lnTo>
                      <a:pt x="237048" y="451"/>
                    </a:lnTo>
                    <a:lnTo>
                      <a:pt x="210008" y="451"/>
                    </a:lnTo>
                    <a:lnTo>
                      <a:pt x="159534" y="451"/>
                    </a:lnTo>
                    <a:lnTo>
                      <a:pt x="109060" y="451"/>
                    </a:lnTo>
                    <a:lnTo>
                      <a:pt x="58586" y="451"/>
                    </a:lnTo>
                    <a:lnTo>
                      <a:pt x="8112" y="451"/>
                    </a:lnTo>
                    <a:lnTo>
                      <a:pt x="0" y="451"/>
                    </a:ln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09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6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62783" y="392528"/>
                    </a:lnTo>
                    <a:close/>
                  </a:path>
                </a:pathLst>
              </a:custGeom>
              <a:solidFill>
                <a:srgbClr val="DB6B55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74696B10-BE4B-EF70-E984-0A9FBC233B92}"/>
                  </a:ext>
                </a:extLst>
              </p:cNvPr>
              <p:cNvSpPr/>
              <p:nvPr/>
            </p:nvSpPr>
            <p:spPr>
              <a:xfrm>
                <a:off x="16830287" y="-11066739"/>
                <a:ext cx="6980323" cy="69852"/>
              </a:xfrm>
              <a:custGeom>
                <a:avLst/>
                <a:gdLst>
                  <a:gd name="connsiteX0" fmla="*/ 6807268 w 6980323"/>
                  <a:gd name="connsiteY0" fmla="*/ 28392 h 69852"/>
                  <a:gd name="connsiteX1" fmla="*/ 6857744 w 6980323"/>
                  <a:gd name="connsiteY1" fmla="*/ 39658 h 69852"/>
                  <a:gd name="connsiteX2" fmla="*/ 6908218 w 6980323"/>
                  <a:gd name="connsiteY2" fmla="*/ 33800 h 69852"/>
                  <a:gd name="connsiteX3" fmla="*/ 6928948 w 6980323"/>
                  <a:gd name="connsiteY3" fmla="*/ 25237 h 69852"/>
                  <a:gd name="connsiteX4" fmla="*/ 6958241 w 6980323"/>
                  <a:gd name="connsiteY4" fmla="*/ 13069 h 69852"/>
                  <a:gd name="connsiteX5" fmla="*/ 6980324 w 6980323"/>
                  <a:gd name="connsiteY5" fmla="*/ 0 h 69852"/>
                  <a:gd name="connsiteX6" fmla="*/ 6958241 w 6980323"/>
                  <a:gd name="connsiteY6" fmla="*/ 0 h 69852"/>
                  <a:gd name="connsiteX7" fmla="*/ 6907767 w 6980323"/>
                  <a:gd name="connsiteY7" fmla="*/ 0 h 69852"/>
                  <a:gd name="connsiteX8" fmla="*/ 6857293 w 6980323"/>
                  <a:gd name="connsiteY8" fmla="*/ 0 h 69852"/>
                  <a:gd name="connsiteX9" fmla="*/ 6806818 w 6980323"/>
                  <a:gd name="connsiteY9" fmla="*/ 0 h 69852"/>
                  <a:gd name="connsiteX10" fmla="*/ 6760850 w 6980323"/>
                  <a:gd name="connsiteY10" fmla="*/ 0 h 69852"/>
                  <a:gd name="connsiteX11" fmla="*/ 6801411 w 6980323"/>
                  <a:gd name="connsiteY11" fmla="*/ 25237 h 69852"/>
                  <a:gd name="connsiteX12" fmla="*/ 6807268 w 6980323"/>
                  <a:gd name="connsiteY12" fmla="*/ 28392 h 69852"/>
                  <a:gd name="connsiteX13" fmla="*/ 73458 w 6980323"/>
                  <a:gd name="connsiteY13" fmla="*/ 54530 h 69852"/>
                  <a:gd name="connsiteX14" fmla="*/ 123932 w 6980323"/>
                  <a:gd name="connsiteY14" fmla="*/ 69853 h 69852"/>
                  <a:gd name="connsiteX15" fmla="*/ 174406 w 6980323"/>
                  <a:gd name="connsiteY15" fmla="*/ 69853 h 69852"/>
                  <a:gd name="connsiteX16" fmla="*/ 224881 w 6980323"/>
                  <a:gd name="connsiteY16" fmla="*/ 55432 h 69852"/>
                  <a:gd name="connsiteX17" fmla="*/ 235246 w 6980323"/>
                  <a:gd name="connsiteY17" fmla="*/ 50474 h 69852"/>
                  <a:gd name="connsiteX18" fmla="*/ 275355 w 6980323"/>
                  <a:gd name="connsiteY18" fmla="*/ 32448 h 69852"/>
                  <a:gd name="connsiteX19" fmla="*/ 287072 w 6980323"/>
                  <a:gd name="connsiteY19" fmla="*/ 25237 h 69852"/>
                  <a:gd name="connsiteX20" fmla="*/ 325379 w 6980323"/>
                  <a:gd name="connsiteY20" fmla="*/ 2704 h 69852"/>
                  <a:gd name="connsiteX21" fmla="*/ 329435 w 6980323"/>
                  <a:gd name="connsiteY21" fmla="*/ 0 h 69852"/>
                  <a:gd name="connsiteX22" fmla="*/ 325379 w 6980323"/>
                  <a:gd name="connsiteY22" fmla="*/ 0 h 69852"/>
                  <a:gd name="connsiteX23" fmla="*/ 274905 w 6980323"/>
                  <a:gd name="connsiteY23" fmla="*/ 0 h 69852"/>
                  <a:gd name="connsiteX24" fmla="*/ 224431 w 6980323"/>
                  <a:gd name="connsiteY24" fmla="*/ 0 h 69852"/>
                  <a:gd name="connsiteX25" fmla="*/ 173955 w 6980323"/>
                  <a:gd name="connsiteY25" fmla="*/ 0 h 69852"/>
                  <a:gd name="connsiteX26" fmla="*/ 123932 w 6980323"/>
                  <a:gd name="connsiteY26" fmla="*/ 0 h 69852"/>
                  <a:gd name="connsiteX27" fmla="*/ 73458 w 6980323"/>
                  <a:gd name="connsiteY27" fmla="*/ 0 h 69852"/>
                  <a:gd name="connsiteX28" fmla="*/ 22984 w 6980323"/>
                  <a:gd name="connsiteY28" fmla="*/ 0 h 69852"/>
                  <a:gd name="connsiteX29" fmla="*/ 0 w 6980323"/>
                  <a:gd name="connsiteY29" fmla="*/ 0 h 69852"/>
                  <a:gd name="connsiteX30" fmla="*/ 22984 w 6980323"/>
                  <a:gd name="connsiteY30" fmla="*/ 22533 h 69852"/>
                  <a:gd name="connsiteX31" fmla="*/ 27040 w 6980323"/>
                  <a:gd name="connsiteY31" fmla="*/ 25237 h 69852"/>
                  <a:gd name="connsiteX32" fmla="*/ 66699 w 6980323"/>
                  <a:gd name="connsiteY32" fmla="*/ 50474 h 69852"/>
                  <a:gd name="connsiteX33" fmla="*/ 73458 w 6980323"/>
                  <a:gd name="connsiteY33" fmla="*/ 5453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980323" h="69852">
                    <a:moveTo>
                      <a:pt x="6807268" y="28392"/>
                    </a:moveTo>
                    <a:lnTo>
                      <a:pt x="6857744" y="39658"/>
                    </a:lnTo>
                    <a:lnTo>
                      <a:pt x="6908218" y="33800"/>
                    </a:lnTo>
                    <a:lnTo>
                      <a:pt x="6928948" y="25237"/>
                    </a:lnTo>
                    <a:lnTo>
                      <a:pt x="6958241" y="13069"/>
                    </a:lnTo>
                    <a:lnTo>
                      <a:pt x="6980324" y="0"/>
                    </a:lnTo>
                    <a:lnTo>
                      <a:pt x="6958241" y="0"/>
                    </a:lnTo>
                    <a:lnTo>
                      <a:pt x="6907767" y="0"/>
                    </a:lnTo>
                    <a:lnTo>
                      <a:pt x="6857293" y="0"/>
                    </a:lnTo>
                    <a:lnTo>
                      <a:pt x="6806818" y="0"/>
                    </a:lnTo>
                    <a:lnTo>
                      <a:pt x="6760850" y="0"/>
                    </a:lnTo>
                    <a:lnTo>
                      <a:pt x="6801411" y="25237"/>
                    </a:lnTo>
                    <a:lnTo>
                      <a:pt x="6807268" y="28392"/>
                    </a:lnTo>
                    <a:close/>
                    <a:moveTo>
                      <a:pt x="73458" y="54530"/>
                    </a:moveTo>
                    <a:lnTo>
                      <a:pt x="123932" y="69853"/>
                    </a:lnTo>
                    <a:lnTo>
                      <a:pt x="174406" y="69853"/>
                    </a:lnTo>
                    <a:lnTo>
                      <a:pt x="224881" y="55432"/>
                    </a:lnTo>
                    <a:lnTo>
                      <a:pt x="235246" y="50474"/>
                    </a:lnTo>
                    <a:lnTo>
                      <a:pt x="275355" y="32448"/>
                    </a:lnTo>
                    <a:lnTo>
                      <a:pt x="287072" y="25237"/>
                    </a:lnTo>
                    <a:lnTo>
                      <a:pt x="325379" y="2704"/>
                    </a:lnTo>
                    <a:lnTo>
                      <a:pt x="329435" y="0"/>
                    </a:lnTo>
                    <a:lnTo>
                      <a:pt x="325379" y="0"/>
                    </a:lnTo>
                    <a:lnTo>
                      <a:pt x="274905" y="0"/>
                    </a:lnTo>
                    <a:lnTo>
                      <a:pt x="224431" y="0"/>
                    </a:lnTo>
                    <a:lnTo>
                      <a:pt x="173955" y="0"/>
                    </a:lnTo>
                    <a:lnTo>
                      <a:pt x="123932" y="0"/>
                    </a:lnTo>
                    <a:lnTo>
                      <a:pt x="73458" y="0"/>
                    </a:lnTo>
                    <a:lnTo>
                      <a:pt x="22984" y="0"/>
                    </a:lnTo>
                    <a:lnTo>
                      <a:pt x="0" y="0"/>
                    </a:lnTo>
                    <a:lnTo>
                      <a:pt x="22984" y="22533"/>
                    </a:lnTo>
                    <a:lnTo>
                      <a:pt x="27040" y="25237"/>
                    </a:lnTo>
                    <a:lnTo>
                      <a:pt x="66699" y="50474"/>
                    </a:lnTo>
                    <a:lnTo>
                      <a:pt x="73458" y="54530"/>
                    </a:lnTo>
                    <a:close/>
                  </a:path>
                </a:pathLst>
              </a:custGeom>
              <a:solidFill>
                <a:srgbClr val="D05548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DBBB6398-CE24-634E-81AE-58E714F6220A}"/>
                  </a:ext>
                </a:extLst>
              </p:cNvPr>
              <p:cNvSpPr/>
              <p:nvPr/>
            </p:nvSpPr>
            <p:spPr>
              <a:xfrm>
                <a:off x="16401256" y="-7634938"/>
                <a:ext cx="6861348" cy="312760"/>
              </a:xfrm>
              <a:custGeom>
                <a:avLst/>
                <a:gdLst>
                  <a:gd name="connsiteX0" fmla="*/ 0 w 6861348"/>
                  <a:gd name="connsiteY0" fmla="*/ 276707 h 312760"/>
                  <a:gd name="connsiteX1" fmla="*/ 50474 w 6861348"/>
                  <a:gd name="connsiteY1" fmla="*/ 292931 h 312760"/>
                  <a:gd name="connsiteX2" fmla="*/ 78415 w 6861348"/>
                  <a:gd name="connsiteY2" fmla="*/ 312310 h 312760"/>
                  <a:gd name="connsiteX3" fmla="*/ 6425556 w 6861348"/>
                  <a:gd name="connsiteY3" fmla="*/ 312310 h 312760"/>
                  <a:gd name="connsiteX4" fmla="*/ 6589147 w 6861348"/>
                  <a:gd name="connsiteY4" fmla="*/ 237049 h 312760"/>
                  <a:gd name="connsiteX5" fmla="*/ 6633313 w 6861348"/>
                  <a:gd name="connsiteY5" fmla="*/ 223078 h 312760"/>
                  <a:gd name="connsiteX6" fmla="*/ 6683787 w 6861348"/>
                  <a:gd name="connsiteY6" fmla="*/ 215868 h 312760"/>
                  <a:gd name="connsiteX7" fmla="*/ 6734261 w 6861348"/>
                  <a:gd name="connsiteY7" fmla="*/ 221726 h 312760"/>
                  <a:gd name="connsiteX8" fmla="*/ 6784735 w 6861348"/>
                  <a:gd name="connsiteY8" fmla="*/ 243358 h 312760"/>
                  <a:gd name="connsiteX9" fmla="*/ 6838364 w 6861348"/>
                  <a:gd name="connsiteY9" fmla="*/ 287073 h 312760"/>
                  <a:gd name="connsiteX10" fmla="*/ 6861348 w 6861348"/>
                  <a:gd name="connsiteY10" fmla="*/ 312310 h 312760"/>
                  <a:gd name="connsiteX11" fmla="*/ 5030753 w 6861348"/>
                  <a:gd name="connsiteY11" fmla="*/ 312310 h 312760"/>
                  <a:gd name="connsiteX12" fmla="*/ 5175867 w 6861348"/>
                  <a:gd name="connsiteY12" fmla="*/ 148268 h 312760"/>
                  <a:gd name="connsiteX13" fmla="*/ 5251128 w 6861348"/>
                  <a:gd name="connsiteY13" fmla="*/ 86077 h 312760"/>
                  <a:gd name="connsiteX14" fmla="*/ 5276365 w 6861348"/>
                  <a:gd name="connsiteY14" fmla="*/ 69402 h 312760"/>
                  <a:gd name="connsiteX15" fmla="*/ 5326839 w 6861348"/>
                  <a:gd name="connsiteY15" fmla="*/ 49573 h 312760"/>
                  <a:gd name="connsiteX16" fmla="*/ 5377313 w 6861348"/>
                  <a:gd name="connsiteY16" fmla="*/ 43714 h 312760"/>
                  <a:gd name="connsiteX17" fmla="*/ 5427789 w 6861348"/>
                  <a:gd name="connsiteY17" fmla="*/ 51376 h 312760"/>
                  <a:gd name="connsiteX18" fmla="*/ 5478263 w 6861348"/>
                  <a:gd name="connsiteY18" fmla="*/ 71205 h 312760"/>
                  <a:gd name="connsiteX19" fmla="*/ 5543608 w 6861348"/>
                  <a:gd name="connsiteY19" fmla="*/ 111314 h 312760"/>
                  <a:gd name="connsiteX20" fmla="*/ 5608054 w 6861348"/>
                  <a:gd name="connsiteY20" fmla="*/ 161788 h 312760"/>
                  <a:gd name="connsiteX21" fmla="*/ 5692777 w 6861348"/>
                  <a:gd name="connsiteY21" fmla="*/ 237049 h 312760"/>
                  <a:gd name="connsiteX22" fmla="*/ 5778854 w 6861348"/>
                  <a:gd name="connsiteY22" fmla="*/ 312310 h 312760"/>
                  <a:gd name="connsiteX23" fmla="*/ 1771106 w 6861348"/>
                  <a:gd name="connsiteY23" fmla="*/ 312310 h 312760"/>
                  <a:gd name="connsiteX24" fmla="*/ 1832397 w 6861348"/>
                  <a:gd name="connsiteY24" fmla="*/ 261835 h 312760"/>
                  <a:gd name="connsiteX25" fmla="*/ 1938753 w 6861348"/>
                  <a:gd name="connsiteY25" fmla="*/ 161338 h 312760"/>
                  <a:gd name="connsiteX26" fmla="*/ 2010408 w 6861348"/>
                  <a:gd name="connsiteY26" fmla="*/ 95541 h 312760"/>
                  <a:gd name="connsiteX27" fmla="*/ 2060882 w 6861348"/>
                  <a:gd name="connsiteY27" fmla="*/ 56333 h 312760"/>
                  <a:gd name="connsiteX28" fmla="*/ 2111356 w 6861348"/>
                  <a:gd name="connsiteY28" fmla="*/ 27040 h 312760"/>
                  <a:gd name="connsiteX29" fmla="*/ 2161832 w 6861348"/>
                  <a:gd name="connsiteY29" fmla="*/ 8112 h 312760"/>
                  <a:gd name="connsiteX30" fmla="*/ 2212306 w 6861348"/>
                  <a:gd name="connsiteY30" fmla="*/ 0 h 312760"/>
                  <a:gd name="connsiteX31" fmla="*/ 2262780 w 6861348"/>
                  <a:gd name="connsiteY31" fmla="*/ 1352 h 312760"/>
                  <a:gd name="connsiteX32" fmla="*/ 2317310 w 6861348"/>
                  <a:gd name="connsiteY32" fmla="*/ 10365 h 312760"/>
                  <a:gd name="connsiteX33" fmla="*/ 2413752 w 6861348"/>
                  <a:gd name="connsiteY33" fmla="*/ 37405 h 312760"/>
                  <a:gd name="connsiteX34" fmla="*/ 2546248 w 6861348"/>
                  <a:gd name="connsiteY34" fmla="*/ 85626 h 312760"/>
                  <a:gd name="connsiteX35" fmla="*/ 2614748 w 6861348"/>
                  <a:gd name="connsiteY35" fmla="*/ 114018 h 312760"/>
                  <a:gd name="connsiteX36" fmla="*/ 2715246 w 6861348"/>
                  <a:gd name="connsiteY36" fmla="*/ 164492 h 312760"/>
                  <a:gd name="connsiteX37" fmla="*/ 2815743 w 6861348"/>
                  <a:gd name="connsiteY37" fmla="*/ 218121 h 312760"/>
                  <a:gd name="connsiteX38" fmla="*/ 2866217 w 6861348"/>
                  <a:gd name="connsiteY38" fmla="*/ 243358 h 312760"/>
                  <a:gd name="connsiteX39" fmla="*/ 2916693 w 6861348"/>
                  <a:gd name="connsiteY39" fmla="*/ 263638 h 312760"/>
                  <a:gd name="connsiteX40" fmla="*/ 2967167 w 6861348"/>
                  <a:gd name="connsiteY40" fmla="*/ 278059 h 312760"/>
                  <a:gd name="connsiteX41" fmla="*/ 3017641 w 6861348"/>
                  <a:gd name="connsiteY41" fmla="*/ 285720 h 312760"/>
                  <a:gd name="connsiteX42" fmla="*/ 3068115 w 6861348"/>
                  <a:gd name="connsiteY42" fmla="*/ 286171 h 312760"/>
                  <a:gd name="connsiteX43" fmla="*/ 3118589 w 6861348"/>
                  <a:gd name="connsiteY43" fmla="*/ 278961 h 312760"/>
                  <a:gd name="connsiteX44" fmla="*/ 3188892 w 6861348"/>
                  <a:gd name="connsiteY44" fmla="*/ 261835 h 312760"/>
                  <a:gd name="connsiteX45" fmla="*/ 3420083 w 6861348"/>
                  <a:gd name="connsiteY45" fmla="*/ 187927 h 312760"/>
                  <a:gd name="connsiteX46" fmla="*/ 3470557 w 6861348"/>
                  <a:gd name="connsiteY46" fmla="*/ 182518 h 312760"/>
                  <a:gd name="connsiteX47" fmla="*/ 3535453 w 6861348"/>
                  <a:gd name="connsiteY47" fmla="*/ 186575 h 312760"/>
                  <a:gd name="connsiteX48" fmla="*/ 3571055 w 6861348"/>
                  <a:gd name="connsiteY48" fmla="*/ 193785 h 312760"/>
                  <a:gd name="connsiteX49" fmla="*/ 3626036 w 6861348"/>
                  <a:gd name="connsiteY49" fmla="*/ 211812 h 312760"/>
                  <a:gd name="connsiteX50" fmla="*/ 3731491 w 6861348"/>
                  <a:gd name="connsiteY50" fmla="*/ 262286 h 312760"/>
                  <a:gd name="connsiteX51" fmla="*/ 3822525 w 6861348"/>
                  <a:gd name="connsiteY51" fmla="*/ 307352 h 312760"/>
                  <a:gd name="connsiteX52" fmla="*/ 3835594 w 6861348"/>
                  <a:gd name="connsiteY52" fmla="*/ 31276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861348" h="312760">
                    <a:moveTo>
                      <a:pt x="0" y="276707"/>
                    </a:moveTo>
                    <a:lnTo>
                      <a:pt x="50474" y="292931"/>
                    </a:lnTo>
                    <a:lnTo>
                      <a:pt x="78415" y="312310"/>
                    </a:lnTo>
                    <a:moveTo>
                      <a:pt x="6425556" y="312310"/>
                    </a:moveTo>
                    <a:lnTo>
                      <a:pt x="6589147" y="237049"/>
                    </a:lnTo>
                    <a:lnTo>
                      <a:pt x="6633313" y="223078"/>
                    </a:lnTo>
                    <a:lnTo>
                      <a:pt x="6683787" y="215868"/>
                    </a:lnTo>
                    <a:lnTo>
                      <a:pt x="6734261" y="221726"/>
                    </a:lnTo>
                    <a:lnTo>
                      <a:pt x="6784735" y="243358"/>
                    </a:lnTo>
                    <a:lnTo>
                      <a:pt x="6838364" y="287073"/>
                    </a:lnTo>
                    <a:lnTo>
                      <a:pt x="6861348" y="312310"/>
                    </a:lnTo>
                    <a:moveTo>
                      <a:pt x="5030753" y="312310"/>
                    </a:moveTo>
                    <a:lnTo>
                      <a:pt x="5175867" y="148268"/>
                    </a:lnTo>
                    <a:lnTo>
                      <a:pt x="5251128" y="86077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77313" y="43714"/>
                    </a:lnTo>
                    <a:lnTo>
                      <a:pt x="5427789" y="51376"/>
                    </a:lnTo>
                    <a:lnTo>
                      <a:pt x="5478263" y="71205"/>
                    </a:lnTo>
                    <a:lnTo>
                      <a:pt x="5543608" y="111314"/>
                    </a:lnTo>
                    <a:lnTo>
                      <a:pt x="5608054" y="161788"/>
                    </a:lnTo>
                    <a:lnTo>
                      <a:pt x="5692777" y="237049"/>
                    </a:lnTo>
                    <a:lnTo>
                      <a:pt x="5778854" y="312310"/>
                    </a:lnTo>
                    <a:moveTo>
                      <a:pt x="1771106" y="312310"/>
                    </a:moveTo>
                    <a:lnTo>
                      <a:pt x="1832397" y="261835"/>
                    </a:lnTo>
                    <a:lnTo>
                      <a:pt x="1938753" y="161338"/>
                    </a:lnTo>
                    <a:lnTo>
                      <a:pt x="2010408" y="95541"/>
                    </a:lnTo>
                    <a:lnTo>
                      <a:pt x="2060882" y="56333"/>
                    </a:lnTo>
                    <a:lnTo>
                      <a:pt x="2111356" y="27040"/>
                    </a:lnTo>
                    <a:lnTo>
                      <a:pt x="2161832" y="8112"/>
                    </a:lnTo>
                    <a:lnTo>
                      <a:pt x="2212306" y="0"/>
                    </a:lnTo>
                    <a:lnTo>
                      <a:pt x="2262780" y="1352"/>
                    </a:lnTo>
                    <a:lnTo>
                      <a:pt x="2317310" y="10365"/>
                    </a:lnTo>
                    <a:lnTo>
                      <a:pt x="2413752" y="37405"/>
                    </a:lnTo>
                    <a:lnTo>
                      <a:pt x="2546248" y="85626"/>
                    </a:lnTo>
                    <a:lnTo>
                      <a:pt x="2614748" y="114018"/>
                    </a:lnTo>
                    <a:lnTo>
                      <a:pt x="2715246" y="164492"/>
                    </a:lnTo>
                    <a:lnTo>
                      <a:pt x="2815743" y="218121"/>
                    </a:lnTo>
                    <a:lnTo>
                      <a:pt x="2866217" y="243358"/>
                    </a:lnTo>
                    <a:lnTo>
                      <a:pt x="2916693" y="263638"/>
                    </a:lnTo>
                    <a:lnTo>
                      <a:pt x="2967167" y="278059"/>
                    </a:lnTo>
                    <a:lnTo>
                      <a:pt x="3017641" y="285720"/>
                    </a:lnTo>
                    <a:lnTo>
                      <a:pt x="3068115" y="286171"/>
                    </a:lnTo>
                    <a:lnTo>
                      <a:pt x="3118589" y="278961"/>
                    </a:lnTo>
                    <a:lnTo>
                      <a:pt x="3188892" y="261835"/>
                    </a:lnTo>
                    <a:lnTo>
                      <a:pt x="3420083" y="187927"/>
                    </a:lnTo>
                    <a:lnTo>
                      <a:pt x="3470557" y="182518"/>
                    </a:lnTo>
                    <a:lnTo>
                      <a:pt x="3535453" y="186575"/>
                    </a:lnTo>
                    <a:lnTo>
                      <a:pt x="3571055" y="193785"/>
                    </a:lnTo>
                    <a:lnTo>
                      <a:pt x="3626036" y="211812"/>
                    </a:lnTo>
                    <a:lnTo>
                      <a:pt x="3731491" y="262286"/>
                    </a:lnTo>
                    <a:lnTo>
                      <a:pt x="3822525" y="307352"/>
                    </a:lnTo>
                    <a:lnTo>
                      <a:pt x="3835594" y="31276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任意多边形: 形状 23">
                <a:extLst>
                  <a:ext uri="{FF2B5EF4-FFF2-40B4-BE49-F238E27FC236}">
                    <a16:creationId xmlns:a16="http://schemas.microsoft.com/office/drawing/2014/main" id="{5F62874F-D20E-BEC9-2DF7-681F6C34FD6E}"/>
                  </a:ext>
                </a:extLst>
              </p:cNvPr>
              <p:cNvSpPr/>
              <p:nvPr/>
            </p:nvSpPr>
            <p:spPr>
              <a:xfrm>
                <a:off x="16401256" y="-7956712"/>
                <a:ext cx="7083975" cy="634534"/>
              </a:xfrm>
              <a:custGeom>
                <a:avLst/>
                <a:gdLst>
                  <a:gd name="connsiteX0" fmla="*/ 0 w 7083975"/>
                  <a:gd name="connsiteY0" fmla="*/ 276256 h 634534"/>
                  <a:gd name="connsiteX1" fmla="*/ 50474 w 7083975"/>
                  <a:gd name="connsiteY1" fmla="*/ 291579 h 634534"/>
                  <a:gd name="connsiteX2" fmla="*/ 105905 w 7083975"/>
                  <a:gd name="connsiteY2" fmla="*/ 332589 h 634534"/>
                  <a:gd name="connsiteX3" fmla="*/ 153225 w 7083975"/>
                  <a:gd name="connsiteY3" fmla="*/ 383064 h 634534"/>
                  <a:gd name="connsiteX4" fmla="*/ 226232 w 7083975"/>
                  <a:gd name="connsiteY4" fmla="*/ 483562 h 634534"/>
                  <a:gd name="connsiteX5" fmla="*/ 326731 w 7083975"/>
                  <a:gd name="connsiteY5" fmla="*/ 634534 h 634534"/>
                  <a:gd name="connsiteX6" fmla="*/ 1013992 w 7083975"/>
                  <a:gd name="connsiteY6" fmla="*/ 634083 h 634534"/>
                  <a:gd name="connsiteX7" fmla="*/ 1205974 w 7083975"/>
                  <a:gd name="connsiteY7" fmla="*/ 580905 h 634534"/>
                  <a:gd name="connsiteX8" fmla="*/ 1314584 w 7083975"/>
                  <a:gd name="connsiteY8" fmla="*/ 533585 h 634534"/>
                  <a:gd name="connsiteX9" fmla="*/ 1471415 w 7083975"/>
                  <a:gd name="connsiteY9" fmla="*/ 458325 h 634534"/>
                  <a:gd name="connsiteX10" fmla="*/ 1708465 w 7083975"/>
                  <a:gd name="connsiteY10" fmla="*/ 354221 h 634534"/>
                  <a:gd name="connsiteX11" fmla="*/ 1776965 w 7083975"/>
                  <a:gd name="connsiteY11" fmla="*/ 307803 h 634534"/>
                  <a:gd name="connsiteX12" fmla="*/ 1836453 w 7083975"/>
                  <a:gd name="connsiteY12" fmla="*/ 257329 h 634534"/>
                  <a:gd name="connsiteX13" fmla="*/ 1916671 w 7083975"/>
                  <a:gd name="connsiteY13" fmla="*/ 182068 h 634534"/>
                  <a:gd name="connsiteX14" fmla="*/ 2010408 w 7083975"/>
                  <a:gd name="connsiteY14" fmla="*/ 94639 h 634534"/>
                  <a:gd name="connsiteX15" fmla="*/ 2060882 w 7083975"/>
                  <a:gd name="connsiteY15" fmla="*/ 55882 h 634534"/>
                  <a:gd name="connsiteX16" fmla="*/ 2111356 w 7083975"/>
                  <a:gd name="connsiteY16" fmla="*/ 27040 h 634534"/>
                  <a:gd name="connsiteX17" fmla="*/ 2171746 w 7083975"/>
                  <a:gd name="connsiteY17" fmla="*/ 6760 h 634534"/>
                  <a:gd name="connsiteX18" fmla="*/ 2211855 w 7083975"/>
                  <a:gd name="connsiteY18" fmla="*/ 0 h 634534"/>
                  <a:gd name="connsiteX19" fmla="*/ 2262329 w 7083975"/>
                  <a:gd name="connsiteY19" fmla="*/ 901 h 634534"/>
                  <a:gd name="connsiteX20" fmla="*/ 2312803 w 7083975"/>
                  <a:gd name="connsiteY20" fmla="*/ 8112 h 634534"/>
                  <a:gd name="connsiteX21" fmla="*/ 2413301 w 7083975"/>
                  <a:gd name="connsiteY21" fmla="*/ 36504 h 634534"/>
                  <a:gd name="connsiteX22" fmla="*/ 2564274 w 7083975"/>
                  <a:gd name="connsiteY22" fmla="*/ 91935 h 634534"/>
                  <a:gd name="connsiteX23" fmla="*/ 2715246 w 7083975"/>
                  <a:gd name="connsiteY23" fmla="*/ 164041 h 634534"/>
                  <a:gd name="connsiteX24" fmla="*/ 2815743 w 7083975"/>
                  <a:gd name="connsiteY24" fmla="*/ 217670 h 634534"/>
                  <a:gd name="connsiteX25" fmla="*/ 2903623 w 7083975"/>
                  <a:gd name="connsiteY25" fmla="*/ 257329 h 634534"/>
                  <a:gd name="connsiteX26" fmla="*/ 2916693 w 7083975"/>
                  <a:gd name="connsiteY26" fmla="*/ 262737 h 634534"/>
                  <a:gd name="connsiteX27" fmla="*/ 2967167 w 7083975"/>
                  <a:gd name="connsiteY27" fmla="*/ 277608 h 634534"/>
                  <a:gd name="connsiteX28" fmla="*/ 3017641 w 7083975"/>
                  <a:gd name="connsiteY28" fmla="*/ 285270 h 634534"/>
                  <a:gd name="connsiteX29" fmla="*/ 3088845 w 7083975"/>
                  <a:gd name="connsiteY29" fmla="*/ 282566 h 634534"/>
                  <a:gd name="connsiteX30" fmla="*/ 3118139 w 7083975"/>
                  <a:gd name="connsiteY30" fmla="*/ 278510 h 634534"/>
                  <a:gd name="connsiteX31" fmla="*/ 3198807 w 7083975"/>
                  <a:gd name="connsiteY31" fmla="*/ 257329 h 634534"/>
                  <a:gd name="connsiteX32" fmla="*/ 3270913 w 7083975"/>
                  <a:gd name="connsiteY32" fmla="*/ 232092 h 634534"/>
                  <a:gd name="connsiteX33" fmla="*/ 3369158 w 7083975"/>
                  <a:gd name="connsiteY33" fmla="*/ 199193 h 634534"/>
                  <a:gd name="connsiteX34" fmla="*/ 3419632 w 7083975"/>
                  <a:gd name="connsiteY34" fmla="*/ 187476 h 634534"/>
                  <a:gd name="connsiteX35" fmla="*/ 3470107 w 7083975"/>
                  <a:gd name="connsiteY35" fmla="*/ 182068 h 634534"/>
                  <a:gd name="connsiteX36" fmla="*/ 3520581 w 7083975"/>
                  <a:gd name="connsiteY36" fmla="*/ 182518 h 634534"/>
                  <a:gd name="connsiteX37" fmla="*/ 3571055 w 7083975"/>
                  <a:gd name="connsiteY37" fmla="*/ 192433 h 634534"/>
                  <a:gd name="connsiteX38" fmla="*/ 3621529 w 7083975"/>
                  <a:gd name="connsiteY38" fmla="*/ 207756 h 634534"/>
                  <a:gd name="connsiteX39" fmla="*/ 3723380 w 7083975"/>
                  <a:gd name="connsiteY39" fmla="*/ 256878 h 634534"/>
                  <a:gd name="connsiteX40" fmla="*/ 3825680 w 7083975"/>
                  <a:gd name="connsiteY40" fmla="*/ 307352 h 634534"/>
                  <a:gd name="connsiteX41" fmla="*/ 3895533 w 7083975"/>
                  <a:gd name="connsiteY41" fmla="*/ 332589 h 634534"/>
                  <a:gd name="connsiteX42" fmla="*/ 3923023 w 7083975"/>
                  <a:gd name="connsiteY42" fmla="*/ 340701 h 634534"/>
                  <a:gd name="connsiteX43" fmla="*/ 3973497 w 7083975"/>
                  <a:gd name="connsiteY43" fmla="*/ 351517 h 634534"/>
                  <a:gd name="connsiteX44" fmla="*/ 4224968 w 7083975"/>
                  <a:gd name="connsiteY44" fmla="*/ 384867 h 634534"/>
                  <a:gd name="connsiteX45" fmla="*/ 4576936 w 7083975"/>
                  <a:gd name="connsiteY45" fmla="*/ 462831 h 634534"/>
                  <a:gd name="connsiteX46" fmla="*/ 4677433 w 7083975"/>
                  <a:gd name="connsiteY46" fmla="*/ 476351 h 634534"/>
                  <a:gd name="connsiteX47" fmla="*/ 4727909 w 7083975"/>
                  <a:gd name="connsiteY47" fmla="*/ 479055 h 634534"/>
                  <a:gd name="connsiteX48" fmla="*/ 4778383 w 7083975"/>
                  <a:gd name="connsiteY48" fmla="*/ 476351 h 634534"/>
                  <a:gd name="connsiteX49" fmla="*/ 4828857 w 7083975"/>
                  <a:gd name="connsiteY49" fmla="*/ 466436 h 634534"/>
                  <a:gd name="connsiteX50" fmla="*/ 4879331 w 7083975"/>
                  <a:gd name="connsiteY50" fmla="*/ 445255 h 634534"/>
                  <a:gd name="connsiteX51" fmla="*/ 4936115 w 7083975"/>
                  <a:gd name="connsiteY51" fmla="*/ 407850 h 634534"/>
                  <a:gd name="connsiteX52" fmla="*/ 4991546 w 7083975"/>
                  <a:gd name="connsiteY52" fmla="*/ 357376 h 634534"/>
                  <a:gd name="connsiteX53" fmla="*/ 5060047 w 7083975"/>
                  <a:gd name="connsiteY53" fmla="*/ 282115 h 634534"/>
                  <a:gd name="connsiteX54" fmla="*/ 5180374 w 7083975"/>
                  <a:gd name="connsiteY54" fmla="*/ 146916 h 634534"/>
                  <a:gd name="connsiteX55" fmla="*/ 5230848 w 7083975"/>
                  <a:gd name="connsiteY55" fmla="*/ 101399 h 634534"/>
                  <a:gd name="connsiteX56" fmla="*/ 5281323 w 7083975"/>
                  <a:gd name="connsiteY56" fmla="*/ 67149 h 634534"/>
                  <a:gd name="connsiteX57" fmla="*/ 5331797 w 7083975"/>
                  <a:gd name="connsiteY57" fmla="*/ 47770 h 634534"/>
                  <a:gd name="connsiteX58" fmla="*/ 5382271 w 7083975"/>
                  <a:gd name="connsiteY58" fmla="*/ 42362 h 634534"/>
                  <a:gd name="connsiteX59" fmla="*/ 5446265 w 7083975"/>
                  <a:gd name="connsiteY59" fmla="*/ 55431 h 634534"/>
                  <a:gd name="connsiteX60" fmla="*/ 5482770 w 7083975"/>
                  <a:gd name="connsiteY60" fmla="*/ 69402 h 634534"/>
                  <a:gd name="connsiteX61" fmla="*/ 5541806 w 7083975"/>
                  <a:gd name="connsiteY61" fmla="*/ 105906 h 634534"/>
                  <a:gd name="connsiteX62" fmla="*/ 5606251 w 7083975"/>
                  <a:gd name="connsiteY62" fmla="*/ 156380 h 634534"/>
                  <a:gd name="connsiteX63" fmla="*/ 5719818 w 7083975"/>
                  <a:gd name="connsiteY63" fmla="*/ 256878 h 634534"/>
                  <a:gd name="connsiteX64" fmla="*/ 5784262 w 7083975"/>
                  <a:gd name="connsiteY64" fmla="*/ 312310 h 634534"/>
                  <a:gd name="connsiteX65" fmla="*/ 5844201 w 7083975"/>
                  <a:gd name="connsiteY65" fmla="*/ 357376 h 634534"/>
                  <a:gd name="connsiteX66" fmla="*/ 5884760 w 7083975"/>
                  <a:gd name="connsiteY66" fmla="*/ 383515 h 634534"/>
                  <a:gd name="connsiteX67" fmla="*/ 5935234 w 7083975"/>
                  <a:gd name="connsiteY67" fmla="*/ 408301 h 634534"/>
                  <a:gd name="connsiteX68" fmla="*/ 5985709 w 7083975"/>
                  <a:gd name="connsiteY68" fmla="*/ 423624 h 634534"/>
                  <a:gd name="connsiteX69" fmla="*/ 6036184 w 7083975"/>
                  <a:gd name="connsiteY69" fmla="*/ 430834 h 634534"/>
                  <a:gd name="connsiteX70" fmla="*/ 6086658 w 7083975"/>
                  <a:gd name="connsiteY70" fmla="*/ 429933 h 634534"/>
                  <a:gd name="connsiteX71" fmla="*/ 6137132 w 7083975"/>
                  <a:gd name="connsiteY71" fmla="*/ 423173 h 634534"/>
                  <a:gd name="connsiteX72" fmla="*/ 6237631 w 7083975"/>
                  <a:gd name="connsiteY72" fmla="*/ 395232 h 634534"/>
                  <a:gd name="connsiteX73" fmla="*/ 6338128 w 7083975"/>
                  <a:gd name="connsiteY73" fmla="*/ 355123 h 634534"/>
                  <a:gd name="connsiteX74" fmla="*/ 6493156 w 7083975"/>
                  <a:gd name="connsiteY74" fmla="*/ 282115 h 634534"/>
                  <a:gd name="connsiteX75" fmla="*/ 6589598 w 7083975"/>
                  <a:gd name="connsiteY75" fmla="*/ 238401 h 634534"/>
                  <a:gd name="connsiteX76" fmla="*/ 6640072 w 7083975"/>
                  <a:gd name="connsiteY76" fmla="*/ 222627 h 634534"/>
                  <a:gd name="connsiteX77" fmla="*/ 6690547 w 7083975"/>
                  <a:gd name="connsiteY77" fmla="*/ 214966 h 634534"/>
                  <a:gd name="connsiteX78" fmla="*/ 6741021 w 7083975"/>
                  <a:gd name="connsiteY78" fmla="*/ 220825 h 634534"/>
                  <a:gd name="connsiteX79" fmla="*/ 6791495 w 7083975"/>
                  <a:gd name="connsiteY79" fmla="*/ 242457 h 634534"/>
                  <a:gd name="connsiteX80" fmla="*/ 6841969 w 7083975"/>
                  <a:gd name="connsiteY80" fmla="*/ 282115 h 634534"/>
                  <a:gd name="connsiteX81" fmla="*/ 6906415 w 7083975"/>
                  <a:gd name="connsiteY81" fmla="*/ 357376 h 634534"/>
                  <a:gd name="connsiteX82" fmla="*/ 6992491 w 7083975"/>
                  <a:gd name="connsiteY82" fmla="*/ 487618 h 634534"/>
                  <a:gd name="connsiteX83" fmla="*/ 7083976 w 7083975"/>
                  <a:gd name="connsiteY83" fmla="*/ 633633 h 63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7083975" h="634534">
                    <a:moveTo>
                      <a:pt x="0" y="276256"/>
                    </a:moveTo>
                    <a:lnTo>
                      <a:pt x="50474" y="291579"/>
                    </a:lnTo>
                    <a:lnTo>
                      <a:pt x="105905" y="332589"/>
                    </a:lnTo>
                    <a:lnTo>
                      <a:pt x="153225" y="383064"/>
                    </a:lnTo>
                    <a:lnTo>
                      <a:pt x="226232" y="483562"/>
                    </a:lnTo>
                    <a:lnTo>
                      <a:pt x="326731" y="634534"/>
                    </a:lnTo>
                    <a:moveTo>
                      <a:pt x="1013992" y="634083"/>
                    </a:moveTo>
                    <a:lnTo>
                      <a:pt x="1205974" y="580905"/>
                    </a:lnTo>
                    <a:lnTo>
                      <a:pt x="1314584" y="533585"/>
                    </a:lnTo>
                    <a:lnTo>
                      <a:pt x="1471415" y="458325"/>
                    </a:lnTo>
                    <a:lnTo>
                      <a:pt x="1708465" y="354221"/>
                    </a:lnTo>
                    <a:lnTo>
                      <a:pt x="1776965" y="307803"/>
                    </a:lnTo>
                    <a:lnTo>
                      <a:pt x="1836453" y="257329"/>
                    </a:lnTo>
                    <a:lnTo>
                      <a:pt x="1916671" y="182068"/>
                    </a:lnTo>
                    <a:lnTo>
                      <a:pt x="2010408" y="94639"/>
                    </a:lnTo>
                    <a:lnTo>
                      <a:pt x="2060882" y="55882"/>
                    </a:lnTo>
                    <a:lnTo>
                      <a:pt x="2111356" y="27040"/>
                    </a:lnTo>
                    <a:lnTo>
                      <a:pt x="2171746" y="6760"/>
                    </a:lnTo>
                    <a:lnTo>
                      <a:pt x="2211855" y="0"/>
                    </a:lnTo>
                    <a:lnTo>
                      <a:pt x="2262329" y="901"/>
                    </a:lnTo>
                    <a:lnTo>
                      <a:pt x="2312803" y="8112"/>
                    </a:lnTo>
                    <a:lnTo>
                      <a:pt x="2413301" y="36504"/>
                    </a:lnTo>
                    <a:lnTo>
                      <a:pt x="2564274" y="91935"/>
                    </a:lnTo>
                    <a:lnTo>
                      <a:pt x="2715246" y="164041"/>
                    </a:lnTo>
                    <a:lnTo>
                      <a:pt x="2815743" y="217670"/>
                    </a:lnTo>
                    <a:lnTo>
                      <a:pt x="2903623" y="257329"/>
                    </a:lnTo>
                    <a:lnTo>
                      <a:pt x="2916693" y="262737"/>
                    </a:lnTo>
                    <a:lnTo>
                      <a:pt x="2967167" y="277608"/>
                    </a:lnTo>
                    <a:lnTo>
                      <a:pt x="3017641" y="285270"/>
                    </a:lnTo>
                    <a:lnTo>
                      <a:pt x="3088845" y="282566"/>
                    </a:lnTo>
                    <a:lnTo>
                      <a:pt x="3118139" y="278510"/>
                    </a:lnTo>
                    <a:lnTo>
                      <a:pt x="3198807" y="257329"/>
                    </a:lnTo>
                    <a:lnTo>
                      <a:pt x="3270913" y="232092"/>
                    </a:lnTo>
                    <a:lnTo>
                      <a:pt x="3369158" y="199193"/>
                    </a:lnTo>
                    <a:lnTo>
                      <a:pt x="3419632" y="187476"/>
                    </a:lnTo>
                    <a:lnTo>
                      <a:pt x="3470107" y="182068"/>
                    </a:lnTo>
                    <a:lnTo>
                      <a:pt x="3520581" y="182518"/>
                    </a:lnTo>
                    <a:lnTo>
                      <a:pt x="3571055" y="192433"/>
                    </a:lnTo>
                    <a:lnTo>
                      <a:pt x="3621529" y="207756"/>
                    </a:lnTo>
                    <a:lnTo>
                      <a:pt x="3723380" y="256878"/>
                    </a:lnTo>
                    <a:lnTo>
                      <a:pt x="3825680" y="307352"/>
                    </a:lnTo>
                    <a:lnTo>
                      <a:pt x="3895533" y="332589"/>
                    </a:lnTo>
                    <a:lnTo>
                      <a:pt x="3923023" y="340701"/>
                    </a:lnTo>
                    <a:lnTo>
                      <a:pt x="3973497" y="351517"/>
                    </a:lnTo>
                    <a:lnTo>
                      <a:pt x="4224968" y="384867"/>
                    </a:lnTo>
                    <a:lnTo>
                      <a:pt x="4576936" y="462831"/>
                    </a:lnTo>
                    <a:lnTo>
                      <a:pt x="4677433" y="476351"/>
                    </a:lnTo>
                    <a:lnTo>
                      <a:pt x="4727909" y="479055"/>
                    </a:lnTo>
                    <a:lnTo>
                      <a:pt x="4778383" y="476351"/>
                    </a:lnTo>
                    <a:lnTo>
                      <a:pt x="4828857" y="466436"/>
                    </a:lnTo>
                    <a:lnTo>
                      <a:pt x="4879331" y="445255"/>
                    </a:lnTo>
                    <a:lnTo>
                      <a:pt x="4936115" y="407850"/>
                    </a:lnTo>
                    <a:lnTo>
                      <a:pt x="4991546" y="357376"/>
                    </a:lnTo>
                    <a:lnTo>
                      <a:pt x="5060047" y="282115"/>
                    </a:lnTo>
                    <a:lnTo>
                      <a:pt x="5180374" y="146916"/>
                    </a:lnTo>
                    <a:lnTo>
                      <a:pt x="5230848" y="101399"/>
                    </a:lnTo>
                    <a:lnTo>
                      <a:pt x="5281323" y="67149"/>
                    </a:lnTo>
                    <a:lnTo>
                      <a:pt x="5331797" y="47770"/>
                    </a:lnTo>
                    <a:lnTo>
                      <a:pt x="5382271" y="42362"/>
                    </a:lnTo>
                    <a:lnTo>
                      <a:pt x="5446265" y="55431"/>
                    </a:lnTo>
                    <a:lnTo>
                      <a:pt x="5482770" y="69402"/>
                    </a:lnTo>
                    <a:lnTo>
                      <a:pt x="5541806" y="105906"/>
                    </a:lnTo>
                    <a:lnTo>
                      <a:pt x="5606251" y="156380"/>
                    </a:lnTo>
                    <a:lnTo>
                      <a:pt x="5719818" y="256878"/>
                    </a:lnTo>
                    <a:lnTo>
                      <a:pt x="5784262" y="312310"/>
                    </a:lnTo>
                    <a:lnTo>
                      <a:pt x="5844201" y="357376"/>
                    </a:lnTo>
                    <a:lnTo>
                      <a:pt x="5884760" y="383515"/>
                    </a:lnTo>
                    <a:lnTo>
                      <a:pt x="5935234" y="408301"/>
                    </a:lnTo>
                    <a:lnTo>
                      <a:pt x="5985709" y="423624"/>
                    </a:lnTo>
                    <a:lnTo>
                      <a:pt x="6036184" y="430834"/>
                    </a:lnTo>
                    <a:lnTo>
                      <a:pt x="6086658" y="429933"/>
                    </a:lnTo>
                    <a:lnTo>
                      <a:pt x="6137132" y="423173"/>
                    </a:lnTo>
                    <a:lnTo>
                      <a:pt x="6237631" y="395232"/>
                    </a:lnTo>
                    <a:lnTo>
                      <a:pt x="6338128" y="355123"/>
                    </a:lnTo>
                    <a:lnTo>
                      <a:pt x="6493156" y="282115"/>
                    </a:lnTo>
                    <a:lnTo>
                      <a:pt x="6589598" y="238401"/>
                    </a:lnTo>
                    <a:lnTo>
                      <a:pt x="6640072" y="222627"/>
                    </a:lnTo>
                    <a:lnTo>
                      <a:pt x="6690547" y="214966"/>
                    </a:lnTo>
                    <a:lnTo>
                      <a:pt x="6741021" y="220825"/>
                    </a:lnTo>
                    <a:lnTo>
                      <a:pt x="6791495" y="242457"/>
                    </a:lnTo>
                    <a:lnTo>
                      <a:pt x="6841969" y="282115"/>
                    </a:lnTo>
                    <a:lnTo>
                      <a:pt x="6906415" y="357376"/>
                    </a:lnTo>
                    <a:lnTo>
                      <a:pt x="6992491" y="487618"/>
                    </a:lnTo>
                    <a:lnTo>
                      <a:pt x="7083976" y="633633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355A4421-CE6A-60C1-CA76-CE5CC611128F}"/>
                  </a:ext>
                </a:extLst>
              </p:cNvPr>
              <p:cNvSpPr/>
              <p:nvPr/>
            </p:nvSpPr>
            <p:spPr>
              <a:xfrm>
                <a:off x="16401256" y="-8279837"/>
                <a:ext cx="7487769" cy="829220"/>
              </a:xfrm>
              <a:custGeom>
                <a:avLst/>
                <a:gdLst>
                  <a:gd name="connsiteX0" fmla="*/ 0 w 7487769"/>
                  <a:gd name="connsiteY0" fmla="*/ 277158 h 829220"/>
                  <a:gd name="connsiteX1" fmla="*/ 50474 w 7487769"/>
                  <a:gd name="connsiteY1" fmla="*/ 292030 h 829220"/>
                  <a:gd name="connsiteX2" fmla="*/ 101399 w 7487769"/>
                  <a:gd name="connsiteY2" fmla="*/ 328984 h 829220"/>
                  <a:gd name="connsiteX3" fmla="*/ 150971 w 7487769"/>
                  <a:gd name="connsiteY3" fmla="*/ 380360 h 829220"/>
                  <a:gd name="connsiteX4" fmla="*/ 239752 w 7487769"/>
                  <a:gd name="connsiteY4" fmla="*/ 504743 h 829220"/>
                  <a:gd name="connsiteX5" fmla="*/ 351968 w 7487769"/>
                  <a:gd name="connsiteY5" fmla="*/ 671488 h 829220"/>
                  <a:gd name="connsiteX6" fmla="*/ 401991 w 7487769"/>
                  <a:gd name="connsiteY6" fmla="*/ 733680 h 829220"/>
                  <a:gd name="connsiteX7" fmla="*/ 452465 w 7487769"/>
                  <a:gd name="connsiteY7" fmla="*/ 781450 h 829220"/>
                  <a:gd name="connsiteX8" fmla="*/ 502489 w 7487769"/>
                  <a:gd name="connsiteY8" fmla="*/ 814799 h 829220"/>
                  <a:gd name="connsiteX9" fmla="*/ 552963 w 7487769"/>
                  <a:gd name="connsiteY9" fmla="*/ 829220 h 829220"/>
                  <a:gd name="connsiteX10" fmla="*/ 602986 w 7487769"/>
                  <a:gd name="connsiteY10" fmla="*/ 829220 h 829220"/>
                  <a:gd name="connsiteX11" fmla="*/ 653462 w 7487769"/>
                  <a:gd name="connsiteY11" fmla="*/ 815701 h 829220"/>
                  <a:gd name="connsiteX12" fmla="*/ 720610 w 7487769"/>
                  <a:gd name="connsiteY12" fmla="*/ 780999 h 829220"/>
                  <a:gd name="connsiteX13" fmla="*/ 904480 w 7487769"/>
                  <a:gd name="connsiteY13" fmla="*/ 674643 h 829220"/>
                  <a:gd name="connsiteX14" fmla="*/ 954956 w 7487769"/>
                  <a:gd name="connsiteY14" fmla="*/ 653462 h 829220"/>
                  <a:gd name="connsiteX15" fmla="*/ 1055453 w 7487769"/>
                  <a:gd name="connsiteY15" fmla="*/ 623267 h 829220"/>
                  <a:gd name="connsiteX16" fmla="*/ 1155951 w 7487769"/>
                  <a:gd name="connsiteY16" fmla="*/ 597129 h 829220"/>
                  <a:gd name="connsiteX17" fmla="*/ 1207777 w 7487769"/>
                  <a:gd name="connsiteY17" fmla="*/ 580003 h 829220"/>
                  <a:gd name="connsiteX18" fmla="*/ 1323147 w 7487769"/>
                  <a:gd name="connsiteY18" fmla="*/ 529980 h 829220"/>
                  <a:gd name="connsiteX19" fmla="*/ 1479527 w 7487769"/>
                  <a:gd name="connsiteY19" fmla="*/ 454268 h 829220"/>
                  <a:gd name="connsiteX20" fmla="*/ 1661595 w 7487769"/>
                  <a:gd name="connsiteY20" fmla="*/ 379008 h 829220"/>
                  <a:gd name="connsiteX21" fmla="*/ 1709817 w 7487769"/>
                  <a:gd name="connsiteY21" fmla="*/ 353771 h 829220"/>
                  <a:gd name="connsiteX22" fmla="*/ 1781922 w 7487769"/>
                  <a:gd name="connsiteY22" fmla="*/ 303747 h 829220"/>
                  <a:gd name="connsiteX23" fmla="*/ 1814369 w 7487769"/>
                  <a:gd name="connsiteY23" fmla="*/ 278510 h 829220"/>
                  <a:gd name="connsiteX24" fmla="*/ 2060433 w 7487769"/>
                  <a:gd name="connsiteY24" fmla="*/ 55431 h 829220"/>
                  <a:gd name="connsiteX25" fmla="*/ 2110456 w 7487769"/>
                  <a:gd name="connsiteY25" fmla="*/ 25688 h 829220"/>
                  <a:gd name="connsiteX26" fmla="*/ 2160930 w 7487769"/>
                  <a:gd name="connsiteY26" fmla="*/ 7661 h 829220"/>
                  <a:gd name="connsiteX27" fmla="*/ 2210954 w 7487769"/>
                  <a:gd name="connsiteY27" fmla="*/ 0 h 829220"/>
                  <a:gd name="connsiteX28" fmla="*/ 2276299 w 7487769"/>
                  <a:gd name="connsiteY28" fmla="*/ 2253 h 829220"/>
                  <a:gd name="connsiteX29" fmla="*/ 2361926 w 7487769"/>
                  <a:gd name="connsiteY29" fmla="*/ 21181 h 829220"/>
                  <a:gd name="connsiteX30" fmla="*/ 2462423 w 7487769"/>
                  <a:gd name="connsiteY30" fmla="*/ 54079 h 829220"/>
                  <a:gd name="connsiteX31" fmla="*/ 2612945 w 7487769"/>
                  <a:gd name="connsiteY31" fmla="*/ 114468 h 829220"/>
                  <a:gd name="connsiteX32" fmla="*/ 2713443 w 7487769"/>
                  <a:gd name="connsiteY32" fmla="*/ 164041 h 829220"/>
                  <a:gd name="connsiteX33" fmla="*/ 2864416 w 7487769"/>
                  <a:gd name="connsiteY33" fmla="*/ 242907 h 829220"/>
                  <a:gd name="connsiteX34" fmla="*/ 2914439 w 7487769"/>
                  <a:gd name="connsiteY34" fmla="*/ 263187 h 829220"/>
                  <a:gd name="connsiteX35" fmla="*/ 2976179 w 7487769"/>
                  <a:gd name="connsiteY35" fmla="*/ 278510 h 829220"/>
                  <a:gd name="connsiteX36" fmla="*/ 3014937 w 7487769"/>
                  <a:gd name="connsiteY36" fmla="*/ 284368 h 829220"/>
                  <a:gd name="connsiteX37" fmla="*/ 3065411 w 7487769"/>
                  <a:gd name="connsiteY37" fmla="*/ 284819 h 829220"/>
                  <a:gd name="connsiteX38" fmla="*/ 3115885 w 7487769"/>
                  <a:gd name="connsiteY38" fmla="*/ 278059 h 829220"/>
                  <a:gd name="connsiteX39" fmla="*/ 3206920 w 7487769"/>
                  <a:gd name="connsiteY39" fmla="*/ 253273 h 829220"/>
                  <a:gd name="connsiteX40" fmla="*/ 3277673 w 7487769"/>
                  <a:gd name="connsiteY40" fmla="*/ 228486 h 829220"/>
                  <a:gd name="connsiteX41" fmla="*/ 3366905 w 7487769"/>
                  <a:gd name="connsiteY41" fmla="*/ 199193 h 829220"/>
                  <a:gd name="connsiteX42" fmla="*/ 3417379 w 7487769"/>
                  <a:gd name="connsiteY42" fmla="*/ 187476 h 829220"/>
                  <a:gd name="connsiteX43" fmla="*/ 3467403 w 7487769"/>
                  <a:gd name="connsiteY43" fmla="*/ 181617 h 829220"/>
                  <a:gd name="connsiteX44" fmla="*/ 3517877 w 7487769"/>
                  <a:gd name="connsiteY44" fmla="*/ 183420 h 829220"/>
                  <a:gd name="connsiteX45" fmla="*/ 3567900 w 7487769"/>
                  <a:gd name="connsiteY45" fmla="*/ 191982 h 829220"/>
                  <a:gd name="connsiteX46" fmla="*/ 3618374 w 7487769"/>
                  <a:gd name="connsiteY46" fmla="*/ 209108 h 829220"/>
                  <a:gd name="connsiteX47" fmla="*/ 3718873 w 7487769"/>
                  <a:gd name="connsiteY47" fmla="*/ 256878 h 829220"/>
                  <a:gd name="connsiteX48" fmla="*/ 3819371 w 7487769"/>
                  <a:gd name="connsiteY48" fmla="*/ 306000 h 829220"/>
                  <a:gd name="connsiteX49" fmla="*/ 3877957 w 7487769"/>
                  <a:gd name="connsiteY49" fmla="*/ 328984 h 829220"/>
                  <a:gd name="connsiteX50" fmla="*/ 3919868 w 7487769"/>
                  <a:gd name="connsiteY50" fmla="*/ 341603 h 829220"/>
                  <a:gd name="connsiteX51" fmla="*/ 4020367 w 7487769"/>
                  <a:gd name="connsiteY51" fmla="*/ 357826 h 829220"/>
                  <a:gd name="connsiteX52" fmla="*/ 4170888 w 7487769"/>
                  <a:gd name="connsiteY52" fmla="*/ 375402 h 829220"/>
                  <a:gd name="connsiteX53" fmla="*/ 4271387 w 7487769"/>
                  <a:gd name="connsiteY53" fmla="*/ 396133 h 829220"/>
                  <a:gd name="connsiteX54" fmla="*/ 4472382 w 7487769"/>
                  <a:gd name="connsiteY54" fmla="*/ 444354 h 829220"/>
                  <a:gd name="connsiteX55" fmla="*/ 4623354 w 7487769"/>
                  <a:gd name="connsiteY55" fmla="*/ 470042 h 829220"/>
                  <a:gd name="connsiteX56" fmla="*/ 4673377 w 7487769"/>
                  <a:gd name="connsiteY56" fmla="*/ 476802 h 829220"/>
                  <a:gd name="connsiteX57" fmla="*/ 4723851 w 7487769"/>
                  <a:gd name="connsiteY57" fmla="*/ 479055 h 829220"/>
                  <a:gd name="connsiteX58" fmla="*/ 4773876 w 7487769"/>
                  <a:gd name="connsiteY58" fmla="*/ 477252 h 829220"/>
                  <a:gd name="connsiteX59" fmla="*/ 4824350 w 7487769"/>
                  <a:gd name="connsiteY59" fmla="*/ 466436 h 829220"/>
                  <a:gd name="connsiteX60" fmla="*/ 4874374 w 7487769"/>
                  <a:gd name="connsiteY60" fmla="*/ 445706 h 829220"/>
                  <a:gd name="connsiteX61" fmla="*/ 4934312 w 7487769"/>
                  <a:gd name="connsiteY61" fmla="*/ 404245 h 829220"/>
                  <a:gd name="connsiteX62" fmla="*/ 4989744 w 7487769"/>
                  <a:gd name="connsiteY62" fmla="*/ 353771 h 829220"/>
                  <a:gd name="connsiteX63" fmla="*/ 5059145 w 7487769"/>
                  <a:gd name="connsiteY63" fmla="*/ 278510 h 829220"/>
                  <a:gd name="connsiteX64" fmla="*/ 5175867 w 7487769"/>
                  <a:gd name="connsiteY64" fmla="*/ 147367 h 829220"/>
                  <a:gd name="connsiteX65" fmla="*/ 5226342 w 7487769"/>
                  <a:gd name="connsiteY65" fmla="*/ 101850 h 829220"/>
                  <a:gd name="connsiteX66" fmla="*/ 5276365 w 7487769"/>
                  <a:gd name="connsiteY66" fmla="*/ 68050 h 829220"/>
                  <a:gd name="connsiteX67" fmla="*/ 5326839 w 7487769"/>
                  <a:gd name="connsiteY67" fmla="*/ 47770 h 829220"/>
                  <a:gd name="connsiteX68" fmla="*/ 5376863 w 7487769"/>
                  <a:gd name="connsiteY68" fmla="*/ 42813 h 829220"/>
                  <a:gd name="connsiteX69" fmla="*/ 5431844 w 7487769"/>
                  <a:gd name="connsiteY69" fmla="*/ 52277 h 829220"/>
                  <a:gd name="connsiteX70" fmla="*/ 5489979 w 7487769"/>
                  <a:gd name="connsiteY70" fmla="*/ 77514 h 829220"/>
                  <a:gd name="connsiteX71" fmla="*/ 5531441 w 7487769"/>
                  <a:gd name="connsiteY71" fmla="*/ 102751 h 829220"/>
                  <a:gd name="connsiteX72" fmla="*/ 5596787 w 7487769"/>
                  <a:gd name="connsiteY72" fmla="*/ 152775 h 829220"/>
                  <a:gd name="connsiteX73" fmla="*/ 5832034 w 7487769"/>
                  <a:gd name="connsiteY73" fmla="*/ 353771 h 829220"/>
                  <a:gd name="connsiteX74" fmla="*/ 5879353 w 7487769"/>
                  <a:gd name="connsiteY74" fmla="*/ 384866 h 829220"/>
                  <a:gd name="connsiteX75" fmla="*/ 5929827 w 7487769"/>
                  <a:gd name="connsiteY75" fmla="*/ 408752 h 829220"/>
                  <a:gd name="connsiteX76" fmla="*/ 5979851 w 7487769"/>
                  <a:gd name="connsiteY76" fmla="*/ 424525 h 829220"/>
                  <a:gd name="connsiteX77" fmla="*/ 6030325 w 7487769"/>
                  <a:gd name="connsiteY77" fmla="*/ 431735 h 829220"/>
                  <a:gd name="connsiteX78" fmla="*/ 6090263 w 7487769"/>
                  <a:gd name="connsiteY78" fmla="*/ 429482 h 829220"/>
                  <a:gd name="connsiteX79" fmla="*/ 6130822 w 7487769"/>
                  <a:gd name="connsiteY79" fmla="*/ 423623 h 829220"/>
                  <a:gd name="connsiteX80" fmla="*/ 6205183 w 7487769"/>
                  <a:gd name="connsiteY80" fmla="*/ 404245 h 829220"/>
                  <a:gd name="connsiteX81" fmla="*/ 6281344 w 7487769"/>
                  <a:gd name="connsiteY81" fmla="*/ 376304 h 829220"/>
                  <a:gd name="connsiteX82" fmla="*/ 6392208 w 7487769"/>
                  <a:gd name="connsiteY82" fmla="*/ 328984 h 829220"/>
                  <a:gd name="connsiteX83" fmla="*/ 6582837 w 7487769"/>
                  <a:gd name="connsiteY83" fmla="*/ 238851 h 829220"/>
                  <a:gd name="connsiteX84" fmla="*/ 6633313 w 7487769"/>
                  <a:gd name="connsiteY84" fmla="*/ 223078 h 829220"/>
                  <a:gd name="connsiteX85" fmla="*/ 6683336 w 7487769"/>
                  <a:gd name="connsiteY85" fmla="*/ 216318 h 829220"/>
                  <a:gd name="connsiteX86" fmla="*/ 6733810 w 7487769"/>
                  <a:gd name="connsiteY86" fmla="*/ 221726 h 829220"/>
                  <a:gd name="connsiteX87" fmla="*/ 6783834 w 7487769"/>
                  <a:gd name="connsiteY87" fmla="*/ 243358 h 829220"/>
                  <a:gd name="connsiteX88" fmla="*/ 6834308 w 7487769"/>
                  <a:gd name="connsiteY88" fmla="*/ 282115 h 829220"/>
                  <a:gd name="connsiteX89" fmla="*/ 6896049 w 7487769"/>
                  <a:gd name="connsiteY89" fmla="*/ 353771 h 829220"/>
                  <a:gd name="connsiteX90" fmla="*/ 6964099 w 7487769"/>
                  <a:gd name="connsiteY90" fmla="*/ 454268 h 829220"/>
                  <a:gd name="connsiteX91" fmla="*/ 7110114 w 7487769"/>
                  <a:gd name="connsiteY91" fmla="*/ 680502 h 829220"/>
                  <a:gd name="connsiteX92" fmla="*/ 7152476 w 7487769"/>
                  <a:gd name="connsiteY92" fmla="*/ 730976 h 829220"/>
                  <a:gd name="connsiteX93" fmla="*/ 7186276 w 7487769"/>
                  <a:gd name="connsiteY93" fmla="*/ 764775 h 829220"/>
                  <a:gd name="connsiteX94" fmla="*/ 7236299 w 7487769"/>
                  <a:gd name="connsiteY94" fmla="*/ 794970 h 829220"/>
                  <a:gd name="connsiteX95" fmla="*/ 7286775 w 7487769"/>
                  <a:gd name="connsiteY95" fmla="*/ 805335 h 829220"/>
                  <a:gd name="connsiteX96" fmla="*/ 7336797 w 7487769"/>
                  <a:gd name="connsiteY96" fmla="*/ 799026 h 829220"/>
                  <a:gd name="connsiteX97" fmla="*/ 7387272 w 7487769"/>
                  <a:gd name="connsiteY97" fmla="*/ 778746 h 829220"/>
                  <a:gd name="connsiteX98" fmla="*/ 7462533 w 7487769"/>
                  <a:gd name="connsiteY98" fmla="*/ 730976 h 829220"/>
                  <a:gd name="connsiteX99" fmla="*/ 7487770 w 7487769"/>
                  <a:gd name="connsiteY99" fmla="*/ 713400 h 82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29220">
                    <a:moveTo>
                      <a:pt x="0" y="277158"/>
                    </a:moveTo>
                    <a:lnTo>
                      <a:pt x="50474" y="292030"/>
                    </a:lnTo>
                    <a:lnTo>
                      <a:pt x="101399" y="328984"/>
                    </a:lnTo>
                    <a:lnTo>
                      <a:pt x="150971" y="380360"/>
                    </a:lnTo>
                    <a:lnTo>
                      <a:pt x="239752" y="504743"/>
                    </a:lnTo>
                    <a:lnTo>
                      <a:pt x="351968" y="671488"/>
                    </a:lnTo>
                    <a:lnTo>
                      <a:pt x="401991" y="733680"/>
                    </a:lnTo>
                    <a:lnTo>
                      <a:pt x="452465" y="781450"/>
                    </a:lnTo>
                    <a:lnTo>
                      <a:pt x="502489" y="814799"/>
                    </a:lnTo>
                    <a:lnTo>
                      <a:pt x="552963" y="829220"/>
                    </a:lnTo>
                    <a:lnTo>
                      <a:pt x="602986" y="829220"/>
                    </a:lnTo>
                    <a:lnTo>
                      <a:pt x="653462" y="815701"/>
                    </a:lnTo>
                    <a:lnTo>
                      <a:pt x="720610" y="780999"/>
                    </a:lnTo>
                    <a:lnTo>
                      <a:pt x="904480" y="674643"/>
                    </a:lnTo>
                    <a:lnTo>
                      <a:pt x="954956" y="653462"/>
                    </a:lnTo>
                    <a:lnTo>
                      <a:pt x="1055453" y="623267"/>
                    </a:lnTo>
                    <a:lnTo>
                      <a:pt x="1155951" y="597129"/>
                    </a:lnTo>
                    <a:lnTo>
                      <a:pt x="1207777" y="580003"/>
                    </a:lnTo>
                    <a:lnTo>
                      <a:pt x="1323147" y="529980"/>
                    </a:lnTo>
                    <a:lnTo>
                      <a:pt x="1479527" y="454268"/>
                    </a:lnTo>
                    <a:lnTo>
                      <a:pt x="1661595" y="379008"/>
                    </a:lnTo>
                    <a:lnTo>
                      <a:pt x="1709817" y="353771"/>
                    </a:lnTo>
                    <a:lnTo>
                      <a:pt x="1781922" y="303747"/>
                    </a:lnTo>
                    <a:lnTo>
                      <a:pt x="1814369" y="278510"/>
                    </a:lnTo>
                    <a:lnTo>
                      <a:pt x="2060433" y="55431"/>
                    </a:lnTo>
                    <a:lnTo>
                      <a:pt x="2110456" y="25688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76299" y="2253"/>
                    </a:lnTo>
                    <a:lnTo>
                      <a:pt x="2361926" y="21181"/>
                    </a:lnTo>
                    <a:lnTo>
                      <a:pt x="2462423" y="54079"/>
                    </a:lnTo>
                    <a:lnTo>
                      <a:pt x="2612945" y="114468"/>
                    </a:lnTo>
                    <a:lnTo>
                      <a:pt x="2713443" y="164041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76179" y="278510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206920" y="253273"/>
                    </a:lnTo>
                    <a:lnTo>
                      <a:pt x="3277673" y="228486"/>
                    </a:lnTo>
                    <a:lnTo>
                      <a:pt x="3366905" y="199193"/>
                    </a:lnTo>
                    <a:lnTo>
                      <a:pt x="3417379" y="187476"/>
                    </a:lnTo>
                    <a:lnTo>
                      <a:pt x="3467403" y="181617"/>
                    </a:lnTo>
                    <a:lnTo>
                      <a:pt x="3517877" y="183420"/>
                    </a:lnTo>
                    <a:lnTo>
                      <a:pt x="3567900" y="191982"/>
                    </a:lnTo>
                    <a:lnTo>
                      <a:pt x="3618374" y="209108"/>
                    </a:lnTo>
                    <a:lnTo>
                      <a:pt x="3718873" y="256878"/>
                    </a:lnTo>
                    <a:lnTo>
                      <a:pt x="3819371" y="306000"/>
                    </a:lnTo>
                    <a:lnTo>
                      <a:pt x="3877957" y="328984"/>
                    </a:lnTo>
                    <a:lnTo>
                      <a:pt x="3919868" y="341603"/>
                    </a:lnTo>
                    <a:lnTo>
                      <a:pt x="4020367" y="357826"/>
                    </a:lnTo>
                    <a:lnTo>
                      <a:pt x="4170888" y="375402"/>
                    </a:lnTo>
                    <a:lnTo>
                      <a:pt x="4271387" y="396133"/>
                    </a:lnTo>
                    <a:lnTo>
                      <a:pt x="4472382" y="444354"/>
                    </a:lnTo>
                    <a:lnTo>
                      <a:pt x="4623354" y="470042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7252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34312" y="404245"/>
                    </a:lnTo>
                    <a:lnTo>
                      <a:pt x="4989744" y="353771"/>
                    </a:lnTo>
                    <a:lnTo>
                      <a:pt x="5059145" y="278510"/>
                    </a:lnTo>
                    <a:lnTo>
                      <a:pt x="5175867" y="147367"/>
                    </a:lnTo>
                    <a:lnTo>
                      <a:pt x="5226342" y="101850"/>
                    </a:lnTo>
                    <a:lnTo>
                      <a:pt x="5276365" y="68050"/>
                    </a:lnTo>
                    <a:lnTo>
                      <a:pt x="5326839" y="47770"/>
                    </a:lnTo>
                    <a:lnTo>
                      <a:pt x="5376863" y="42813"/>
                    </a:lnTo>
                    <a:lnTo>
                      <a:pt x="5431844" y="52277"/>
                    </a:lnTo>
                    <a:lnTo>
                      <a:pt x="5489979" y="77514"/>
                    </a:lnTo>
                    <a:lnTo>
                      <a:pt x="5531441" y="102751"/>
                    </a:lnTo>
                    <a:lnTo>
                      <a:pt x="5596787" y="152775"/>
                    </a:lnTo>
                    <a:lnTo>
                      <a:pt x="5832034" y="353771"/>
                    </a:lnTo>
                    <a:lnTo>
                      <a:pt x="5879353" y="384866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5"/>
                    </a:lnTo>
                    <a:lnTo>
                      <a:pt x="6090263" y="429482"/>
                    </a:lnTo>
                    <a:lnTo>
                      <a:pt x="6130822" y="423623"/>
                    </a:lnTo>
                    <a:lnTo>
                      <a:pt x="6205183" y="404245"/>
                    </a:lnTo>
                    <a:lnTo>
                      <a:pt x="6281344" y="376304"/>
                    </a:lnTo>
                    <a:lnTo>
                      <a:pt x="6392208" y="328984"/>
                    </a:lnTo>
                    <a:lnTo>
                      <a:pt x="6582837" y="238851"/>
                    </a:lnTo>
                    <a:lnTo>
                      <a:pt x="6633313" y="223078"/>
                    </a:lnTo>
                    <a:lnTo>
                      <a:pt x="6683336" y="216318"/>
                    </a:lnTo>
                    <a:lnTo>
                      <a:pt x="6733810" y="221726"/>
                    </a:lnTo>
                    <a:lnTo>
                      <a:pt x="6783834" y="243358"/>
                    </a:lnTo>
                    <a:lnTo>
                      <a:pt x="6834308" y="282115"/>
                    </a:lnTo>
                    <a:lnTo>
                      <a:pt x="6896049" y="353771"/>
                    </a:lnTo>
                    <a:lnTo>
                      <a:pt x="6964099" y="454268"/>
                    </a:lnTo>
                    <a:lnTo>
                      <a:pt x="7110114" y="680502"/>
                    </a:lnTo>
                    <a:lnTo>
                      <a:pt x="7152476" y="730976"/>
                    </a:lnTo>
                    <a:lnTo>
                      <a:pt x="7186276" y="76477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9026"/>
                    </a:lnTo>
                    <a:lnTo>
                      <a:pt x="7387272" y="778746"/>
                    </a:lnTo>
                    <a:lnTo>
                      <a:pt x="7462533" y="730976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FF68533A-611D-1F73-F22C-CE7EFC473057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831023"/>
              </a:xfrm>
              <a:custGeom>
                <a:avLst/>
                <a:gdLst>
                  <a:gd name="connsiteX0" fmla="*/ 0 w 7487769"/>
                  <a:gd name="connsiteY0" fmla="*/ 278059 h 831023"/>
                  <a:gd name="connsiteX1" fmla="*/ 59938 w 7487769"/>
                  <a:gd name="connsiteY1" fmla="*/ 300142 h 831023"/>
                  <a:gd name="connsiteX2" fmla="*/ 100497 w 7487769"/>
                  <a:gd name="connsiteY2" fmla="*/ 328083 h 831023"/>
                  <a:gd name="connsiteX3" fmla="*/ 165393 w 7487769"/>
                  <a:gd name="connsiteY3" fmla="*/ 400639 h 831023"/>
                  <a:gd name="connsiteX4" fmla="*/ 237048 w 7487769"/>
                  <a:gd name="connsiteY4" fmla="*/ 501138 h 831023"/>
                  <a:gd name="connsiteX5" fmla="*/ 375853 w 7487769"/>
                  <a:gd name="connsiteY5" fmla="*/ 702133 h 831023"/>
                  <a:gd name="connsiteX6" fmla="*/ 420468 w 7487769"/>
                  <a:gd name="connsiteY6" fmla="*/ 752608 h 831023"/>
                  <a:gd name="connsiteX7" fmla="*/ 452465 w 7487769"/>
                  <a:gd name="connsiteY7" fmla="*/ 783253 h 831023"/>
                  <a:gd name="connsiteX8" fmla="*/ 502489 w 7487769"/>
                  <a:gd name="connsiteY8" fmla="*/ 815250 h 831023"/>
                  <a:gd name="connsiteX9" fmla="*/ 552963 w 7487769"/>
                  <a:gd name="connsiteY9" fmla="*/ 831023 h 831023"/>
                  <a:gd name="connsiteX10" fmla="*/ 611549 w 7487769"/>
                  <a:gd name="connsiteY10" fmla="*/ 827868 h 831023"/>
                  <a:gd name="connsiteX11" fmla="*/ 653462 w 7487769"/>
                  <a:gd name="connsiteY11" fmla="*/ 816602 h 831023"/>
                  <a:gd name="connsiteX12" fmla="*/ 729624 w 7487769"/>
                  <a:gd name="connsiteY12" fmla="*/ 777394 h 831023"/>
                  <a:gd name="connsiteX13" fmla="*/ 904480 w 7487769"/>
                  <a:gd name="connsiteY13" fmla="*/ 674643 h 831023"/>
                  <a:gd name="connsiteX14" fmla="*/ 960363 w 7487769"/>
                  <a:gd name="connsiteY14" fmla="*/ 652110 h 831023"/>
                  <a:gd name="connsiteX15" fmla="*/ 1055453 w 7487769"/>
                  <a:gd name="connsiteY15" fmla="*/ 623718 h 831023"/>
                  <a:gd name="connsiteX16" fmla="*/ 1155951 w 7487769"/>
                  <a:gd name="connsiteY16" fmla="*/ 598481 h 831023"/>
                  <a:gd name="connsiteX17" fmla="*/ 1256448 w 7487769"/>
                  <a:gd name="connsiteY17" fmla="*/ 561977 h 831023"/>
                  <a:gd name="connsiteX18" fmla="*/ 1507468 w 7487769"/>
                  <a:gd name="connsiteY18" fmla="*/ 443903 h 831023"/>
                  <a:gd name="connsiteX19" fmla="*/ 1670158 w 7487769"/>
                  <a:gd name="connsiteY19" fmla="*/ 375402 h 831023"/>
                  <a:gd name="connsiteX20" fmla="*/ 1715674 w 7487769"/>
                  <a:gd name="connsiteY20" fmla="*/ 350616 h 831023"/>
                  <a:gd name="connsiteX21" fmla="*/ 1758939 w 7487769"/>
                  <a:gd name="connsiteY21" fmla="*/ 323126 h 831023"/>
                  <a:gd name="connsiteX22" fmla="*/ 1845916 w 7487769"/>
                  <a:gd name="connsiteY22" fmla="*/ 250118 h 831023"/>
                  <a:gd name="connsiteX23" fmla="*/ 1924782 w 7487769"/>
                  <a:gd name="connsiteY23" fmla="*/ 174407 h 831023"/>
                  <a:gd name="connsiteX24" fmla="*/ 2009957 w 7487769"/>
                  <a:gd name="connsiteY24" fmla="*/ 94639 h 831023"/>
                  <a:gd name="connsiteX25" fmla="*/ 2072149 w 7487769"/>
                  <a:gd name="connsiteY25" fmla="*/ 49122 h 831023"/>
                  <a:gd name="connsiteX26" fmla="*/ 2117666 w 7487769"/>
                  <a:gd name="connsiteY26" fmla="*/ 23885 h 831023"/>
                  <a:gd name="connsiteX27" fmla="*/ 2160930 w 7487769"/>
                  <a:gd name="connsiteY27" fmla="*/ 7661 h 831023"/>
                  <a:gd name="connsiteX28" fmla="*/ 2210954 w 7487769"/>
                  <a:gd name="connsiteY28" fmla="*/ 0 h 831023"/>
                  <a:gd name="connsiteX29" fmla="*/ 2261428 w 7487769"/>
                  <a:gd name="connsiteY29" fmla="*/ 901 h 831023"/>
                  <a:gd name="connsiteX30" fmla="*/ 2311451 w 7487769"/>
                  <a:gd name="connsiteY30" fmla="*/ 8112 h 831023"/>
                  <a:gd name="connsiteX31" fmla="*/ 2411949 w 7487769"/>
                  <a:gd name="connsiteY31" fmla="*/ 36504 h 831023"/>
                  <a:gd name="connsiteX32" fmla="*/ 2562922 w 7487769"/>
                  <a:gd name="connsiteY32" fmla="*/ 91935 h 831023"/>
                  <a:gd name="connsiteX33" fmla="*/ 2685051 w 7487769"/>
                  <a:gd name="connsiteY33" fmla="*/ 149620 h 831023"/>
                  <a:gd name="connsiteX34" fmla="*/ 2881090 w 7487769"/>
                  <a:gd name="connsiteY34" fmla="*/ 250118 h 831023"/>
                  <a:gd name="connsiteX35" fmla="*/ 2914439 w 7487769"/>
                  <a:gd name="connsiteY35" fmla="*/ 263187 h 831023"/>
                  <a:gd name="connsiteX36" fmla="*/ 2964913 w 7487769"/>
                  <a:gd name="connsiteY36" fmla="*/ 277158 h 831023"/>
                  <a:gd name="connsiteX37" fmla="*/ 3014937 w 7487769"/>
                  <a:gd name="connsiteY37" fmla="*/ 284819 h 831023"/>
                  <a:gd name="connsiteX38" fmla="*/ 3065411 w 7487769"/>
                  <a:gd name="connsiteY38" fmla="*/ 284819 h 831023"/>
                  <a:gd name="connsiteX39" fmla="*/ 3128955 w 7487769"/>
                  <a:gd name="connsiteY39" fmla="*/ 274905 h 831023"/>
                  <a:gd name="connsiteX40" fmla="*/ 3219087 w 7487769"/>
                  <a:gd name="connsiteY40" fmla="*/ 250118 h 831023"/>
                  <a:gd name="connsiteX41" fmla="*/ 3366905 w 7487769"/>
                  <a:gd name="connsiteY41" fmla="*/ 199193 h 831023"/>
                  <a:gd name="connsiteX42" fmla="*/ 3417379 w 7487769"/>
                  <a:gd name="connsiteY42" fmla="*/ 187025 h 831023"/>
                  <a:gd name="connsiteX43" fmla="*/ 3467403 w 7487769"/>
                  <a:gd name="connsiteY43" fmla="*/ 182068 h 831023"/>
                  <a:gd name="connsiteX44" fmla="*/ 3517877 w 7487769"/>
                  <a:gd name="connsiteY44" fmla="*/ 183871 h 831023"/>
                  <a:gd name="connsiteX45" fmla="*/ 3587730 w 7487769"/>
                  <a:gd name="connsiteY45" fmla="*/ 199644 h 831023"/>
                  <a:gd name="connsiteX46" fmla="*/ 3618374 w 7487769"/>
                  <a:gd name="connsiteY46" fmla="*/ 209558 h 831023"/>
                  <a:gd name="connsiteX47" fmla="*/ 3718873 w 7487769"/>
                  <a:gd name="connsiteY47" fmla="*/ 256427 h 831023"/>
                  <a:gd name="connsiteX48" fmla="*/ 3819371 w 7487769"/>
                  <a:gd name="connsiteY48" fmla="*/ 307352 h 831023"/>
                  <a:gd name="connsiteX49" fmla="*/ 3869394 w 7487769"/>
                  <a:gd name="connsiteY49" fmla="*/ 326731 h 831023"/>
                  <a:gd name="connsiteX50" fmla="*/ 3919868 w 7487769"/>
                  <a:gd name="connsiteY50" fmla="*/ 341603 h 831023"/>
                  <a:gd name="connsiteX51" fmla="*/ 3969893 w 7487769"/>
                  <a:gd name="connsiteY51" fmla="*/ 351968 h 831023"/>
                  <a:gd name="connsiteX52" fmla="*/ 4221362 w 7487769"/>
                  <a:gd name="connsiteY52" fmla="*/ 384866 h 831023"/>
                  <a:gd name="connsiteX53" fmla="*/ 4572880 w 7487769"/>
                  <a:gd name="connsiteY53" fmla="*/ 462380 h 831023"/>
                  <a:gd name="connsiteX54" fmla="*/ 4673377 w 7487769"/>
                  <a:gd name="connsiteY54" fmla="*/ 476802 h 831023"/>
                  <a:gd name="connsiteX55" fmla="*/ 4723851 w 7487769"/>
                  <a:gd name="connsiteY55" fmla="*/ 479055 h 831023"/>
                  <a:gd name="connsiteX56" fmla="*/ 4775228 w 7487769"/>
                  <a:gd name="connsiteY56" fmla="*/ 475901 h 831023"/>
                  <a:gd name="connsiteX57" fmla="*/ 4824350 w 7487769"/>
                  <a:gd name="connsiteY57" fmla="*/ 465535 h 831023"/>
                  <a:gd name="connsiteX58" fmla="*/ 4874374 w 7487769"/>
                  <a:gd name="connsiteY58" fmla="*/ 445706 h 831023"/>
                  <a:gd name="connsiteX59" fmla="*/ 4938819 w 7487769"/>
                  <a:gd name="connsiteY59" fmla="*/ 400639 h 831023"/>
                  <a:gd name="connsiteX60" fmla="*/ 4993349 w 7487769"/>
                  <a:gd name="connsiteY60" fmla="*/ 350616 h 831023"/>
                  <a:gd name="connsiteX61" fmla="*/ 5061849 w 7487769"/>
                  <a:gd name="connsiteY61" fmla="*/ 274905 h 831023"/>
                  <a:gd name="connsiteX62" fmla="*/ 5175867 w 7487769"/>
                  <a:gd name="connsiteY62" fmla="*/ 147367 h 831023"/>
                  <a:gd name="connsiteX63" fmla="*/ 5230848 w 7487769"/>
                  <a:gd name="connsiteY63" fmla="*/ 99146 h 831023"/>
                  <a:gd name="connsiteX64" fmla="*/ 5276365 w 7487769"/>
                  <a:gd name="connsiteY64" fmla="*/ 68951 h 831023"/>
                  <a:gd name="connsiteX65" fmla="*/ 5329994 w 7487769"/>
                  <a:gd name="connsiteY65" fmla="*/ 49122 h 831023"/>
                  <a:gd name="connsiteX66" fmla="*/ 5376863 w 7487769"/>
                  <a:gd name="connsiteY66" fmla="*/ 43264 h 831023"/>
                  <a:gd name="connsiteX67" fmla="*/ 5427337 w 7487769"/>
                  <a:gd name="connsiteY67" fmla="*/ 51376 h 831023"/>
                  <a:gd name="connsiteX68" fmla="*/ 5482770 w 7487769"/>
                  <a:gd name="connsiteY68" fmla="*/ 73909 h 831023"/>
                  <a:gd name="connsiteX69" fmla="*/ 5527836 w 7487769"/>
                  <a:gd name="connsiteY69" fmla="*/ 100948 h 831023"/>
                  <a:gd name="connsiteX70" fmla="*/ 5621122 w 7487769"/>
                  <a:gd name="connsiteY70" fmla="*/ 174407 h 831023"/>
                  <a:gd name="connsiteX71" fmla="*/ 5829328 w 7487769"/>
                  <a:gd name="connsiteY71" fmla="*/ 353320 h 831023"/>
                  <a:gd name="connsiteX72" fmla="*/ 5879353 w 7487769"/>
                  <a:gd name="connsiteY72" fmla="*/ 385317 h 831023"/>
                  <a:gd name="connsiteX73" fmla="*/ 5929827 w 7487769"/>
                  <a:gd name="connsiteY73" fmla="*/ 410104 h 831023"/>
                  <a:gd name="connsiteX74" fmla="*/ 5983456 w 7487769"/>
                  <a:gd name="connsiteY74" fmla="*/ 425877 h 831023"/>
                  <a:gd name="connsiteX75" fmla="*/ 6030325 w 7487769"/>
                  <a:gd name="connsiteY75" fmla="*/ 433087 h 831023"/>
                  <a:gd name="connsiteX76" fmla="*/ 6080348 w 7487769"/>
                  <a:gd name="connsiteY76" fmla="*/ 431735 h 831023"/>
                  <a:gd name="connsiteX77" fmla="*/ 6130822 w 7487769"/>
                  <a:gd name="connsiteY77" fmla="*/ 424975 h 831023"/>
                  <a:gd name="connsiteX78" fmla="*/ 6231321 w 7487769"/>
                  <a:gd name="connsiteY78" fmla="*/ 396584 h 831023"/>
                  <a:gd name="connsiteX79" fmla="*/ 6347591 w 7487769"/>
                  <a:gd name="connsiteY79" fmla="*/ 350616 h 831023"/>
                  <a:gd name="connsiteX80" fmla="*/ 6582837 w 7487769"/>
                  <a:gd name="connsiteY80" fmla="*/ 240203 h 831023"/>
                  <a:gd name="connsiteX81" fmla="*/ 6633313 w 7487769"/>
                  <a:gd name="connsiteY81" fmla="*/ 224430 h 831023"/>
                  <a:gd name="connsiteX82" fmla="*/ 6683336 w 7487769"/>
                  <a:gd name="connsiteY82" fmla="*/ 216769 h 831023"/>
                  <a:gd name="connsiteX83" fmla="*/ 6740120 w 7487769"/>
                  <a:gd name="connsiteY83" fmla="*/ 224881 h 831023"/>
                  <a:gd name="connsiteX84" fmla="*/ 6791495 w 7487769"/>
                  <a:gd name="connsiteY84" fmla="*/ 250118 h 831023"/>
                  <a:gd name="connsiteX85" fmla="*/ 6834308 w 7487769"/>
                  <a:gd name="connsiteY85" fmla="*/ 283016 h 831023"/>
                  <a:gd name="connsiteX86" fmla="*/ 6892894 w 7487769"/>
                  <a:gd name="connsiteY86" fmla="*/ 350616 h 831023"/>
                  <a:gd name="connsiteX87" fmla="*/ 6977168 w 7487769"/>
                  <a:gd name="connsiteY87" fmla="*/ 475901 h 831023"/>
                  <a:gd name="connsiteX88" fmla="*/ 7088933 w 7487769"/>
                  <a:gd name="connsiteY88" fmla="*/ 652110 h 831023"/>
                  <a:gd name="connsiteX89" fmla="*/ 7148870 w 7487769"/>
                  <a:gd name="connsiteY89" fmla="*/ 727370 h 831023"/>
                  <a:gd name="connsiteX90" fmla="*/ 7186276 w 7487769"/>
                  <a:gd name="connsiteY90" fmla="*/ 764325 h 831023"/>
                  <a:gd name="connsiteX91" fmla="*/ 7236299 w 7487769"/>
                  <a:gd name="connsiteY91" fmla="*/ 794970 h 831023"/>
                  <a:gd name="connsiteX92" fmla="*/ 7286775 w 7487769"/>
                  <a:gd name="connsiteY92" fmla="*/ 805335 h 831023"/>
                  <a:gd name="connsiteX93" fmla="*/ 7336797 w 7487769"/>
                  <a:gd name="connsiteY93" fmla="*/ 798575 h 831023"/>
                  <a:gd name="connsiteX94" fmla="*/ 7389526 w 7487769"/>
                  <a:gd name="connsiteY94" fmla="*/ 777394 h 831023"/>
                  <a:gd name="connsiteX95" fmla="*/ 7467941 w 7487769"/>
                  <a:gd name="connsiteY95" fmla="*/ 727370 h 831023"/>
                  <a:gd name="connsiteX96" fmla="*/ 7487770 w 7487769"/>
                  <a:gd name="connsiteY96" fmla="*/ 713400 h 8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7487769" h="831023">
                    <a:moveTo>
                      <a:pt x="0" y="278059"/>
                    </a:moveTo>
                    <a:lnTo>
                      <a:pt x="59938" y="300142"/>
                    </a:lnTo>
                    <a:lnTo>
                      <a:pt x="100497" y="328083"/>
                    </a:lnTo>
                    <a:lnTo>
                      <a:pt x="165393" y="400639"/>
                    </a:lnTo>
                    <a:lnTo>
                      <a:pt x="237048" y="501138"/>
                    </a:lnTo>
                    <a:lnTo>
                      <a:pt x="375853" y="702133"/>
                    </a:lnTo>
                    <a:lnTo>
                      <a:pt x="420468" y="752608"/>
                    </a:lnTo>
                    <a:lnTo>
                      <a:pt x="452465" y="783253"/>
                    </a:lnTo>
                    <a:lnTo>
                      <a:pt x="502489" y="815250"/>
                    </a:lnTo>
                    <a:lnTo>
                      <a:pt x="552963" y="831023"/>
                    </a:lnTo>
                    <a:lnTo>
                      <a:pt x="611549" y="827868"/>
                    </a:lnTo>
                    <a:lnTo>
                      <a:pt x="653462" y="816602"/>
                    </a:lnTo>
                    <a:lnTo>
                      <a:pt x="729624" y="777394"/>
                    </a:lnTo>
                    <a:lnTo>
                      <a:pt x="904480" y="674643"/>
                    </a:lnTo>
                    <a:lnTo>
                      <a:pt x="960363" y="652110"/>
                    </a:lnTo>
                    <a:lnTo>
                      <a:pt x="1055453" y="623718"/>
                    </a:lnTo>
                    <a:lnTo>
                      <a:pt x="1155951" y="598481"/>
                    </a:lnTo>
                    <a:lnTo>
                      <a:pt x="1256448" y="561977"/>
                    </a:lnTo>
                    <a:lnTo>
                      <a:pt x="1507468" y="443903"/>
                    </a:lnTo>
                    <a:lnTo>
                      <a:pt x="1670158" y="375402"/>
                    </a:lnTo>
                    <a:lnTo>
                      <a:pt x="1715674" y="350616"/>
                    </a:lnTo>
                    <a:lnTo>
                      <a:pt x="1758939" y="323126"/>
                    </a:lnTo>
                    <a:lnTo>
                      <a:pt x="1845916" y="250118"/>
                    </a:lnTo>
                    <a:lnTo>
                      <a:pt x="1924782" y="174407"/>
                    </a:lnTo>
                    <a:lnTo>
                      <a:pt x="2009957" y="94639"/>
                    </a:lnTo>
                    <a:lnTo>
                      <a:pt x="2072149" y="49122"/>
                    </a:lnTo>
                    <a:lnTo>
                      <a:pt x="2117666" y="23885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62922" y="91935"/>
                    </a:lnTo>
                    <a:lnTo>
                      <a:pt x="2685051" y="149620"/>
                    </a:lnTo>
                    <a:lnTo>
                      <a:pt x="2881090" y="25011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819"/>
                    </a:lnTo>
                    <a:lnTo>
                      <a:pt x="3065411" y="284819"/>
                    </a:lnTo>
                    <a:lnTo>
                      <a:pt x="3128955" y="274905"/>
                    </a:lnTo>
                    <a:lnTo>
                      <a:pt x="3219087" y="250118"/>
                    </a:lnTo>
                    <a:lnTo>
                      <a:pt x="3366905" y="199193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871"/>
                    </a:lnTo>
                    <a:lnTo>
                      <a:pt x="3587730" y="199644"/>
                    </a:lnTo>
                    <a:lnTo>
                      <a:pt x="3618374" y="209558"/>
                    </a:lnTo>
                    <a:lnTo>
                      <a:pt x="3718873" y="256427"/>
                    </a:lnTo>
                    <a:lnTo>
                      <a:pt x="3819371" y="307352"/>
                    </a:lnTo>
                    <a:lnTo>
                      <a:pt x="3869394" y="326731"/>
                    </a:lnTo>
                    <a:lnTo>
                      <a:pt x="3919868" y="341603"/>
                    </a:lnTo>
                    <a:lnTo>
                      <a:pt x="3969893" y="351968"/>
                    </a:lnTo>
                    <a:lnTo>
                      <a:pt x="4221362" y="384866"/>
                    </a:lnTo>
                    <a:lnTo>
                      <a:pt x="4572880" y="46238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5228" y="475901"/>
                    </a:lnTo>
                    <a:lnTo>
                      <a:pt x="4824350" y="465535"/>
                    </a:lnTo>
                    <a:lnTo>
                      <a:pt x="4874374" y="445706"/>
                    </a:lnTo>
                    <a:lnTo>
                      <a:pt x="4938819" y="400639"/>
                    </a:lnTo>
                    <a:lnTo>
                      <a:pt x="4993349" y="350616"/>
                    </a:lnTo>
                    <a:lnTo>
                      <a:pt x="5061849" y="274905"/>
                    </a:lnTo>
                    <a:lnTo>
                      <a:pt x="5175867" y="147367"/>
                    </a:lnTo>
                    <a:lnTo>
                      <a:pt x="5230848" y="99146"/>
                    </a:lnTo>
                    <a:lnTo>
                      <a:pt x="5276365" y="68951"/>
                    </a:lnTo>
                    <a:lnTo>
                      <a:pt x="5329994" y="49122"/>
                    </a:lnTo>
                    <a:lnTo>
                      <a:pt x="5376863" y="43264"/>
                    </a:lnTo>
                    <a:lnTo>
                      <a:pt x="5427337" y="51376"/>
                    </a:lnTo>
                    <a:lnTo>
                      <a:pt x="5482770" y="73909"/>
                    </a:lnTo>
                    <a:lnTo>
                      <a:pt x="5527836" y="100948"/>
                    </a:lnTo>
                    <a:lnTo>
                      <a:pt x="5621122" y="174407"/>
                    </a:lnTo>
                    <a:lnTo>
                      <a:pt x="5829328" y="353320"/>
                    </a:lnTo>
                    <a:lnTo>
                      <a:pt x="5879353" y="385317"/>
                    </a:lnTo>
                    <a:lnTo>
                      <a:pt x="5929827" y="410104"/>
                    </a:lnTo>
                    <a:lnTo>
                      <a:pt x="5983456" y="425877"/>
                    </a:lnTo>
                    <a:lnTo>
                      <a:pt x="6030325" y="433087"/>
                    </a:lnTo>
                    <a:lnTo>
                      <a:pt x="6080348" y="431735"/>
                    </a:lnTo>
                    <a:lnTo>
                      <a:pt x="6130822" y="424975"/>
                    </a:lnTo>
                    <a:lnTo>
                      <a:pt x="6231321" y="396584"/>
                    </a:lnTo>
                    <a:lnTo>
                      <a:pt x="6347591" y="350616"/>
                    </a:lnTo>
                    <a:lnTo>
                      <a:pt x="6582837" y="240203"/>
                    </a:lnTo>
                    <a:lnTo>
                      <a:pt x="6633313" y="224430"/>
                    </a:lnTo>
                    <a:lnTo>
                      <a:pt x="6683336" y="216769"/>
                    </a:lnTo>
                    <a:lnTo>
                      <a:pt x="6740120" y="224881"/>
                    </a:lnTo>
                    <a:lnTo>
                      <a:pt x="6791495" y="250118"/>
                    </a:lnTo>
                    <a:lnTo>
                      <a:pt x="6834308" y="283016"/>
                    </a:lnTo>
                    <a:lnTo>
                      <a:pt x="6892894" y="350616"/>
                    </a:lnTo>
                    <a:lnTo>
                      <a:pt x="6977168" y="475901"/>
                    </a:lnTo>
                    <a:lnTo>
                      <a:pt x="7088933" y="652110"/>
                    </a:lnTo>
                    <a:lnTo>
                      <a:pt x="7148870" y="72737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89526" y="777394"/>
                    </a:lnTo>
                    <a:lnTo>
                      <a:pt x="7467941" y="727370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D205D302-277F-A2E2-FC45-F72D5265999C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831924"/>
              </a:xfrm>
              <a:custGeom>
                <a:avLst/>
                <a:gdLst>
                  <a:gd name="connsiteX0" fmla="*/ 0 w 7487769"/>
                  <a:gd name="connsiteY0" fmla="*/ 279411 h 831924"/>
                  <a:gd name="connsiteX1" fmla="*/ 53629 w 7487769"/>
                  <a:gd name="connsiteY1" fmla="*/ 296987 h 831924"/>
                  <a:gd name="connsiteX2" fmla="*/ 100497 w 7487769"/>
                  <a:gd name="connsiteY2" fmla="*/ 329435 h 831924"/>
                  <a:gd name="connsiteX3" fmla="*/ 162689 w 7487769"/>
                  <a:gd name="connsiteY3" fmla="*/ 397485 h 831924"/>
                  <a:gd name="connsiteX4" fmla="*/ 233894 w 7487769"/>
                  <a:gd name="connsiteY4" fmla="*/ 497983 h 831924"/>
                  <a:gd name="connsiteX5" fmla="*/ 351968 w 7487769"/>
                  <a:gd name="connsiteY5" fmla="*/ 673291 h 831924"/>
                  <a:gd name="connsiteX6" fmla="*/ 416864 w 7487769"/>
                  <a:gd name="connsiteY6" fmla="*/ 749453 h 831924"/>
                  <a:gd name="connsiteX7" fmla="*/ 452465 w 7487769"/>
                  <a:gd name="connsiteY7" fmla="*/ 783703 h 831924"/>
                  <a:gd name="connsiteX8" fmla="*/ 502489 w 7487769"/>
                  <a:gd name="connsiteY8" fmla="*/ 816602 h 831924"/>
                  <a:gd name="connsiteX9" fmla="*/ 552963 w 7487769"/>
                  <a:gd name="connsiteY9" fmla="*/ 831924 h 831924"/>
                  <a:gd name="connsiteX10" fmla="*/ 602986 w 7487769"/>
                  <a:gd name="connsiteY10" fmla="*/ 831924 h 831924"/>
                  <a:gd name="connsiteX11" fmla="*/ 653462 w 7487769"/>
                  <a:gd name="connsiteY11" fmla="*/ 817503 h 831924"/>
                  <a:gd name="connsiteX12" fmla="*/ 703485 w 7487769"/>
                  <a:gd name="connsiteY12" fmla="*/ 794069 h 831924"/>
                  <a:gd name="connsiteX13" fmla="*/ 860766 w 7487769"/>
                  <a:gd name="connsiteY13" fmla="*/ 698979 h 831924"/>
                  <a:gd name="connsiteX14" fmla="*/ 909889 w 7487769"/>
                  <a:gd name="connsiteY14" fmla="*/ 674192 h 831924"/>
                  <a:gd name="connsiteX15" fmla="*/ 972982 w 7487769"/>
                  <a:gd name="connsiteY15" fmla="*/ 648955 h 831924"/>
                  <a:gd name="connsiteX16" fmla="*/ 1004979 w 7487769"/>
                  <a:gd name="connsiteY16" fmla="*/ 638139 h 831924"/>
                  <a:gd name="connsiteX17" fmla="*/ 1157754 w 7487769"/>
                  <a:gd name="connsiteY17" fmla="*/ 598481 h 831924"/>
                  <a:gd name="connsiteX18" fmla="*/ 1256448 w 7487769"/>
                  <a:gd name="connsiteY18" fmla="*/ 562878 h 831924"/>
                  <a:gd name="connsiteX19" fmla="*/ 1507468 w 7487769"/>
                  <a:gd name="connsiteY19" fmla="*/ 445255 h 831924"/>
                  <a:gd name="connsiteX20" fmla="*/ 1678721 w 7487769"/>
                  <a:gd name="connsiteY20" fmla="*/ 372699 h 831924"/>
                  <a:gd name="connsiteX21" fmla="*/ 1722435 w 7487769"/>
                  <a:gd name="connsiteY21" fmla="*/ 347461 h 831924"/>
                  <a:gd name="connsiteX22" fmla="*/ 1761191 w 7487769"/>
                  <a:gd name="connsiteY22" fmla="*/ 322224 h 831924"/>
                  <a:gd name="connsiteX23" fmla="*/ 1850873 w 7487769"/>
                  <a:gd name="connsiteY23" fmla="*/ 246963 h 831924"/>
                  <a:gd name="connsiteX24" fmla="*/ 1909460 w 7487769"/>
                  <a:gd name="connsiteY24" fmla="*/ 190180 h 831924"/>
                  <a:gd name="connsiteX25" fmla="*/ 1982016 w 7487769"/>
                  <a:gd name="connsiteY25" fmla="*/ 121228 h 831924"/>
                  <a:gd name="connsiteX26" fmla="*/ 2041504 w 7487769"/>
                  <a:gd name="connsiteY26" fmla="*/ 71205 h 831924"/>
                  <a:gd name="connsiteX27" fmla="*/ 2079360 w 7487769"/>
                  <a:gd name="connsiteY27" fmla="*/ 45968 h 831924"/>
                  <a:gd name="connsiteX28" fmla="*/ 2128032 w 7487769"/>
                  <a:gd name="connsiteY28" fmla="*/ 20730 h 831924"/>
                  <a:gd name="connsiteX29" fmla="*/ 2160930 w 7487769"/>
                  <a:gd name="connsiteY29" fmla="*/ 8112 h 831924"/>
                  <a:gd name="connsiteX30" fmla="*/ 2210954 w 7487769"/>
                  <a:gd name="connsiteY30" fmla="*/ 0 h 831924"/>
                  <a:gd name="connsiteX31" fmla="*/ 2261428 w 7487769"/>
                  <a:gd name="connsiteY31" fmla="*/ 1352 h 831924"/>
                  <a:gd name="connsiteX32" fmla="*/ 2311451 w 7487769"/>
                  <a:gd name="connsiteY32" fmla="*/ 9464 h 831924"/>
                  <a:gd name="connsiteX33" fmla="*/ 2411949 w 7487769"/>
                  <a:gd name="connsiteY33" fmla="*/ 36954 h 831924"/>
                  <a:gd name="connsiteX34" fmla="*/ 2569682 w 7487769"/>
                  <a:gd name="connsiteY34" fmla="*/ 95991 h 831924"/>
                  <a:gd name="connsiteX35" fmla="*/ 2678292 w 7487769"/>
                  <a:gd name="connsiteY35" fmla="*/ 146466 h 831924"/>
                  <a:gd name="connsiteX36" fmla="*/ 2864416 w 7487769"/>
                  <a:gd name="connsiteY36" fmla="*/ 242907 h 831924"/>
                  <a:gd name="connsiteX37" fmla="*/ 2914439 w 7487769"/>
                  <a:gd name="connsiteY37" fmla="*/ 263638 h 831924"/>
                  <a:gd name="connsiteX38" fmla="*/ 2964913 w 7487769"/>
                  <a:gd name="connsiteY38" fmla="*/ 277158 h 831924"/>
                  <a:gd name="connsiteX39" fmla="*/ 3014937 w 7487769"/>
                  <a:gd name="connsiteY39" fmla="*/ 284368 h 831924"/>
                  <a:gd name="connsiteX40" fmla="*/ 3065411 w 7487769"/>
                  <a:gd name="connsiteY40" fmla="*/ 284819 h 831924"/>
                  <a:gd name="connsiteX41" fmla="*/ 3144728 w 7487769"/>
                  <a:gd name="connsiteY41" fmla="*/ 272201 h 831924"/>
                  <a:gd name="connsiteX42" fmla="*/ 3165909 w 7487769"/>
                  <a:gd name="connsiteY42" fmla="*/ 267243 h 831924"/>
                  <a:gd name="connsiteX43" fmla="*/ 3417379 w 7487769"/>
                  <a:gd name="connsiteY43" fmla="*/ 187927 h 831924"/>
                  <a:gd name="connsiteX44" fmla="*/ 3467403 w 7487769"/>
                  <a:gd name="connsiteY44" fmla="*/ 182519 h 831924"/>
                  <a:gd name="connsiteX45" fmla="*/ 3517877 w 7487769"/>
                  <a:gd name="connsiteY45" fmla="*/ 184321 h 831924"/>
                  <a:gd name="connsiteX46" fmla="*/ 3578717 w 7487769"/>
                  <a:gd name="connsiteY46" fmla="*/ 196489 h 831924"/>
                  <a:gd name="connsiteX47" fmla="*/ 3645866 w 7487769"/>
                  <a:gd name="connsiteY47" fmla="*/ 221726 h 831924"/>
                  <a:gd name="connsiteX48" fmla="*/ 3746814 w 7487769"/>
                  <a:gd name="connsiteY48" fmla="*/ 272201 h 831924"/>
                  <a:gd name="connsiteX49" fmla="*/ 3819371 w 7487769"/>
                  <a:gd name="connsiteY49" fmla="*/ 307803 h 831924"/>
                  <a:gd name="connsiteX50" fmla="*/ 3869394 w 7487769"/>
                  <a:gd name="connsiteY50" fmla="*/ 327632 h 831924"/>
                  <a:gd name="connsiteX51" fmla="*/ 3944656 w 7487769"/>
                  <a:gd name="connsiteY51" fmla="*/ 347461 h 831924"/>
                  <a:gd name="connsiteX52" fmla="*/ 4020367 w 7487769"/>
                  <a:gd name="connsiteY52" fmla="*/ 359179 h 831924"/>
                  <a:gd name="connsiteX53" fmla="*/ 4170888 w 7487769"/>
                  <a:gd name="connsiteY53" fmla="*/ 376304 h 831924"/>
                  <a:gd name="connsiteX54" fmla="*/ 4273188 w 7487769"/>
                  <a:gd name="connsiteY54" fmla="*/ 397485 h 831924"/>
                  <a:gd name="connsiteX55" fmla="*/ 4522856 w 7487769"/>
                  <a:gd name="connsiteY55" fmla="*/ 454719 h 831924"/>
                  <a:gd name="connsiteX56" fmla="*/ 4641381 w 7487769"/>
                  <a:gd name="connsiteY56" fmla="*/ 473196 h 831924"/>
                  <a:gd name="connsiteX57" fmla="*/ 4723851 w 7487769"/>
                  <a:gd name="connsiteY57" fmla="*/ 479956 h 831924"/>
                  <a:gd name="connsiteX58" fmla="*/ 4793705 w 7487769"/>
                  <a:gd name="connsiteY58" fmla="*/ 473196 h 831924"/>
                  <a:gd name="connsiteX59" fmla="*/ 4824350 w 7487769"/>
                  <a:gd name="connsiteY59" fmla="*/ 466436 h 831924"/>
                  <a:gd name="connsiteX60" fmla="*/ 4874374 w 7487769"/>
                  <a:gd name="connsiteY60" fmla="*/ 445706 h 831924"/>
                  <a:gd name="connsiteX61" fmla="*/ 4924848 w 7487769"/>
                  <a:gd name="connsiteY61" fmla="*/ 413709 h 831924"/>
                  <a:gd name="connsiteX62" fmla="*/ 4996504 w 7487769"/>
                  <a:gd name="connsiteY62" fmla="*/ 347461 h 831924"/>
                  <a:gd name="connsiteX63" fmla="*/ 5075370 w 7487769"/>
                  <a:gd name="connsiteY63" fmla="*/ 260033 h 831924"/>
                  <a:gd name="connsiteX64" fmla="*/ 5153785 w 7487769"/>
                  <a:gd name="connsiteY64" fmla="*/ 171703 h 831924"/>
                  <a:gd name="connsiteX65" fmla="*/ 5205611 w 7487769"/>
                  <a:gd name="connsiteY65" fmla="*/ 121228 h 831924"/>
                  <a:gd name="connsiteX66" fmla="*/ 5235806 w 7487769"/>
                  <a:gd name="connsiteY66" fmla="*/ 95991 h 831924"/>
                  <a:gd name="connsiteX67" fmla="*/ 5276365 w 7487769"/>
                  <a:gd name="connsiteY67" fmla="*/ 69402 h 831924"/>
                  <a:gd name="connsiteX68" fmla="*/ 5326839 w 7487769"/>
                  <a:gd name="connsiteY68" fmla="*/ 49573 h 831924"/>
                  <a:gd name="connsiteX69" fmla="*/ 5385876 w 7487769"/>
                  <a:gd name="connsiteY69" fmla="*/ 45968 h 831924"/>
                  <a:gd name="connsiteX70" fmla="*/ 5427337 w 7487769"/>
                  <a:gd name="connsiteY70" fmla="*/ 52728 h 831924"/>
                  <a:gd name="connsiteX71" fmla="*/ 5477360 w 7487769"/>
                  <a:gd name="connsiteY71" fmla="*/ 71205 h 831924"/>
                  <a:gd name="connsiteX72" fmla="*/ 5553523 w 7487769"/>
                  <a:gd name="connsiteY72" fmla="*/ 121228 h 831924"/>
                  <a:gd name="connsiteX73" fmla="*/ 5628333 w 7487769"/>
                  <a:gd name="connsiteY73" fmla="*/ 182068 h 831924"/>
                  <a:gd name="connsiteX74" fmla="*/ 5786967 w 7487769"/>
                  <a:gd name="connsiteY74" fmla="*/ 322224 h 831924"/>
                  <a:gd name="connsiteX75" fmla="*/ 5856820 w 7487769"/>
                  <a:gd name="connsiteY75" fmla="*/ 372699 h 831924"/>
                  <a:gd name="connsiteX76" fmla="*/ 5901886 w 7487769"/>
                  <a:gd name="connsiteY76" fmla="*/ 397485 h 831924"/>
                  <a:gd name="connsiteX77" fmla="*/ 5929827 w 7487769"/>
                  <a:gd name="connsiteY77" fmla="*/ 411005 h 831924"/>
                  <a:gd name="connsiteX78" fmla="*/ 5979851 w 7487769"/>
                  <a:gd name="connsiteY78" fmla="*/ 426778 h 831924"/>
                  <a:gd name="connsiteX79" fmla="*/ 6030325 w 7487769"/>
                  <a:gd name="connsiteY79" fmla="*/ 433989 h 831924"/>
                  <a:gd name="connsiteX80" fmla="*/ 6080348 w 7487769"/>
                  <a:gd name="connsiteY80" fmla="*/ 433538 h 831924"/>
                  <a:gd name="connsiteX81" fmla="*/ 6144343 w 7487769"/>
                  <a:gd name="connsiteY81" fmla="*/ 422722 h 831924"/>
                  <a:gd name="connsiteX82" fmla="*/ 6180847 w 7487769"/>
                  <a:gd name="connsiteY82" fmla="*/ 414160 h 831924"/>
                  <a:gd name="connsiteX83" fmla="*/ 6298469 w 7487769"/>
                  <a:gd name="connsiteY83" fmla="*/ 372699 h 831924"/>
                  <a:gd name="connsiteX84" fmla="*/ 6411586 w 7487769"/>
                  <a:gd name="connsiteY84" fmla="*/ 322224 h 831924"/>
                  <a:gd name="connsiteX85" fmla="*/ 6582837 w 7487769"/>
                  <a:gd name="connsiteY85" fmla="*/ 241556 h 831924"/>
                  <a:gd name="connsiteX86" fmla="*/ 6633313 w 7487769"/>
                  <a:gd name="connsiteY86" fmla="*/ 225332 h 831924"/>
                  <a:gd name="connsiteX87" fmla="*/ 6683336 w 7487769"/>
                  <a:gd name="connsiteY87" fmla="*/ 217670 h 831924"/>
                  <a:gd name="connsiteX88" fmla="*/ 6733810 w 7487769"/>
                  <a:gd name="connsiteY88" fmla="*/ 223529 h 831924"/>
                  <a:gd name="connsiteX89" fmla="*/ 6786538 w 7487769"/>
                  <a:gd name="connsiteY89" fmla="*/ 246963 h 831924"/>
                  <a:gd name="connsiteX90" fmla="*/ 6846476 w 7487769"/>
                  <a:gd name="connsiteY90" fmla="*/ 296987 h 831924"/>
                  <a:gd name="connsiteX91" fmla="*/ 6889739 w 7487769"/>
                  <a:gd name="connsiteY91" fmla="*/ 347461 h 831924"/>
                  <a:gd name="connsiteX92" fmla="*/ 6942918 w 7487769"/>
                  <a:gd name="connsiteY92" fmla="*/ 422722 h 831924"/>
                  <a:gd name="connsiteX93" fmla="*/ 7104706 w 7487769"/>
                  <a:gd name="connsiteY93" fmla="*/ 674192 h 831924"/>
                  <a:gd name="connsiteX94" fmla="*/ 7145266 w 7487769"/>
                  <a:gd name="connsiteY94" fmla="*/ 724216 h 831924"/>
                  <a:gd name="connsiteX95" fmla="*/ 7186276 w 7487769"/>
                  <a:gd name="connsiteY95" fmla="*/ 764776 h 831924"/>
                  <a:gd name="connsiteX96" fmla="*/ 7236299 w 7487769"/>
                  <a:gd name="connsiteY96" fmla="*/ 794970 h 831924"/>
                  <a:gd name="connsiteX97" fmla="*/ 7286775 w 7487769"/>
                  <a:gd name="connsiteY97" fmla="*/ 806236 h 831924"/>
                  <a:gd name="connsiteX98" fmla="*/ 7337249 w 7487769"/>
                  <a:gd name="connsiteY98" fmla="*/ 799477 h 831924"/>
                  <a:gd name="connsiteX99" fmla="*/ 7395383 w 7487769"/>
                  <a:gd name="connsiteY99" fmla="*/ 774690 h 831924"/>
                  <a:gd name="connsiteX100" fmla="*/ 7487770 w 7487769"/>
                  <a:gd name="connsiteY100" fmla="*/ 714301 h 83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487769" h="831924">
                    <a:moveTo>
                      <a:pt x="0" y="279411"/>
                    </a:moveTo>
                    <a:lnTo>
                      <a:pt x="53629" y="296987"/>
                    </a:lnTo>
                    <a:lnTo>
                      <a:pt x="100497" y="329435"/>
                    </a:lnTo>
                    <a:lnTo>
                      <a:pt x="162689" y="397485"/>
                    </a:lnTo>
                    <a:lnTo>
                      <a:pt x="233894" y="497983"/>
                    </a:lnTo>
                    <a:lnTo>
                      <a:pt x="351968" y="673291"/>
                    </a:lnTo>
                    <a:lnTo>
                      <a:pt x="416864" y="749453"/>
                    </a:lnTo>
                    <a:lnTo>
                      <a:pt x="452465" y="783703"/>
                    </a:lnTo>
                    <a:lnTo>
                      <a:pt x="502489" y="816602"/>
                    </a:lnTo>
                    <a:lnTo>
                      <a:pt x="552963" y="831924"/>
                    </a:lnTo>
                    <a:lnTo>
                      <a:pt x="602986" y="831924"/>
                    </a:lnTo>
                    <a:lnTo>
                      <a:pt x="653462" y="817503"/>
                    </a:lnTo>
                    <a:lnTo>
                      <a:pt x="703485" y="794069"/>
                    </a:lnTo>
                    <a:lnTo>
                      <a:pt x="860766" y="698979"/>
                    </a:lnTo>
                    <a:lnTo>
                      <a:pt x="909889" y="674192"/>
                    </a:lnTo>
                    <a:lnTo>
                      <a:pt x="972982" y="648955"/>
                    </a:lnTo>
                    <a:lnTo>
                      <a:pt x="1004979" y="638139"/>
                    </a:lnTo>
                    <a:lnTo>
                      <a:pt x="1157754" y="598481"/>
                    </a:lnTo>
                    <a:lnTo>
                      <a:pt x="1256448" y="562878"/>
                    </a:lnTo>
                    <a:lnTo>
                      <a:pt x="1507468" y="445255"/>
                    </a:lnTo>
                    <a:lnTo>
                      <a:pt x="1678721" y="372699"/>
                    </a:lnTo>
                    <a:lnTo>
                      <a:pt x="1722435" y="347461"/>
                    </a:lnTo>
                    <a:lnTo>
                      <a:pt x="1761191" y="322224"/>
                    </a:lnTo>
                    <a:lnTo>
                      <a:pt x="1850873" y="246963"/>
                    </a:lnTo>
                    <a:lnTo>
                      <a:pt x="1909460" y="190180"/>
                    </a:lnTo>
                    <a:lnTo>
                      <a:pt x="1982016" y="121228"/>
                    </a:lnTo>
                    <a:lnTo>
                      <a:pt x="2041504" y="71205"/>
                    </a:lnTo>
                    <a:lnTo>
                      <a:pt x="2079360" y="45968"/>
                    </a:lnTo>
                    <a:lnTo>
                      <a:pt x="2128032" y="2073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1352"/>
                    </a:lnTo>
                    <a:lnTo>
                      <a:pt x="2311451" y="9464"/>
                    </a:lnTo>
                    <a:lnTo>
                      <a:pt x="2411949" y="36954"/>
                    </a:lnTo>
                    <a:lnTo>
                      <a:pt x="2569682" y="95991"/>
                    </a:lnTo>
                    <a:lnTo>
                      <a:pt x="2678292" y="146466"/>
                    </a:lnTo>
                    <a:lnTo>
                      <a:pt x="2864416" y="242907"/>
                    </a:lnTo>
                    <a:lnTo>
                      <a:pt x="2914439" y="263638"/>
                    </a:lnTo>
                    <a:lnTo>
                      <a:pt x="2964913" y="277158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44728" y="272201"/>
                    </a:lnTo>
                    <a:lnTo>
                      <a:pt x="3165909" y="267243"/>
                    </a:lnTo>
                    <a:lnTo>
                      <a:pt x="3417379" y="187927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78717" y="196489"/>
                    </a:lnTo>
                    <a:lnTo>
                      <a:pt x="3645866" y="221726"/>
                    </a:lnTo>
                    <a:lnTo>
                      <a:pt x="3746814" y="272201"/>
                    </a:lnTo>
                    <a:lnTo>
                      <a:pt x="3819371" y="307803"/>
                    </a:lnTo>
                    <a:lnTo>
                      <a:pt x="3869394" y="327632"/>
                    </a:lnTo>
                    <a:lnTo>
                      <a:pt x="3944656" y="347461"/>
                    </a:lnTo>
                    <a:lnTo>
                      <a:pt x="4020367" y="359179"/>
                    </a:lnTo>
                    <a:lnTo>
                      <a:pt x="4170888" y="376304"/>
                    </a:lnTo>
                    <a:lnTo>
                      <a:pt x="4273188" y="397485"/>
                    </a:lnTo>
                    <a:lnTo>
                      <a:pt x="4522856" y="454719"/>
                    </a:lnTo>
                    <a:lnTo>
                      <a:pt x="4641381" y="473196"/>
                    </a:lnTo>
                    <a:lnTo>
                      <a:pt x="4723851" y="479956"/>
                    </a:lnTo>
                    <a:lnTo>
                      <a:pt x="4793705" y="473196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24848" y="413709"/>
                    </a:lnTo>
                    <a:lnTo>
                      <a:pt x="4996504" y="347461"/>
                    </a:lnTo>
                    <a:lnTo>
                      <a:pt x="5075370" y="260033"/>
                    </a:lnTo>
                    <a:lnTo>
                      <a:pt x="5153785" y="171703"/>
                    </a:lnTo>
                    <a:lnTo>
                      <a:pt x="5205611" y="121228"/>
                    </a:lnTo>
                    <a:lnTo>
                      <a:pt x="5235806" y="95991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85876" y="45968"/>
                    </a:lnTo>
                    <a:lnTo>
                      <a:pt x="5427337" y="52728"/>
                    </a:lnTo>
                    <a:lnTo>
                      <a:pt x="5477360" y="71205"/>
                    </a:lnTo>
                    <a:lnTo>
                      <a:pt x="5553523" y="121228"/>
                    </a:lnTo>
                    <a:lnTo>
                      <a:pt x="5628333" y="182068"/>
                    </a:lnTo>
                    <a:lnTo>
                      <a:pt x="5786967" y="322224"/>
                    </a:lnTo>
                    <a:lnTo>
                      <a:pt x="5856820" y="372699"/>
                    </a:lnTo>
                    <a:lnTo>
                      <a:pt x="5901886" y="397485"/>
                    </a:lnTo>
                    <a:lnTo>
                      <a:pt x="5929827" y="411005"/>
                    </a:lnTo>
                    <a:lnTo>
                      <a:pt x="5979851" y="426778"/>
                    </a:lnTo>
                    <a:lnTo>
                      <a:pt x="6030325" y="433989"/>
                    </a:lnTo>
                    <a:lnTo>
                      <a:pt x="6080348" y="433538"/>
                    </a:lnTo>
                    <a:lnTo>
                      <a:pt x="6144343" y="422722"/>
                    </a:lnTo>
                    <a:lnTo>
                      <a:pt x="6180847" y="414160"/>
                    </a:lnTo>
                    <a:lnTo>
                      <a:pt x="6298469" y="372699"/>
                    </a:lnTo>
                    <a:lnTo>
                      <a:pt x="6411586" y="322224"/>
                    </a:lnTo>
                    <a:lnTo>
                      <a:pt x="6582837" y="241556"/>
                    </a:lnTo>
                    <a:lnTo>
                      <a:pt x="6633313" y="225332"/>
                    </a:lnTo>
                    <a:lnTo>
                      <a:pt x="6683336" y="217670"/>
                    </a:lnTo>
                    <a:lnTo>
                      <a:pt x="6733810" y="223529"/>
                    </a:lnTo>
                    <a:lnTo>
                      <a:pt x="6786538" y="246963"/>
                    </a:lnTo>
                    <a:lnTo>
                      <a:pt x="6846476" y="296987"/>
                    </a:lnTo>
                    <a:lnTo>
                      <a:pt x="6889739" y="347461"/>
                    </a:lnTo>
                    <a:lnTo>
                      <a:pt x="6942918" y="422722"/>
                    </a:lnTo>
                    <a:lnTo>
                      <a:pt x="7104706" y="674192"/>
                    </a:lnTo>
                    <a:lnTo>
                      <a:pt x="7145266" y="724216"/>
                    </a:lnTo>
                    <a:lnTo>
                      <a:pt x="7186276" y="764776"/>
                    </a:lnTo>
                    <a:lnTo>
                      <a:pt x="7236299" y="794970"/>
                    </a:lnTo>
                    <a:lnTo>
                      <a:pt x="7286775" y="806236"/>
                    </a:lnTo>
                    <a:lnTo>
                      <a:pt x="7337249" y="799477"/>
                    </a:lnTo>
                    <a:lnTo>
                      <a:pt x="7395383" y="774690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CAC8266F-2D62-6B41-E905-C363132027D5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831473"/>
              </a:xfrm>
              <a:custGeom>
                <a:avLst/>
                <a:gdLst>
                  <a:gd name="connsiteX0" fmla="*/ 0 w 7487769"/>
                  <a:gd name="connsiteY0" fmla="*/ 279411 h 831473"/>
                  <a:gd name="connsiteX1" fmla="*/ 50474 w 7487769"/>
                  <a:gd name="connsiteY1" fmla="*/ 294283 h 831473"/>
                  <a:gd name="connsiteX2" fmla="*/ 113567 w 7487769"/>
                  <a:gd name="connsiteY2" fmla="*/ 343405 h 831473"/>
                  <a:gd name="connsiteX3" fmla="*/ 159084 w 7487769"/>
                  <a:gd name="connsiteY3" fmla="*/ 393880 h 831473"/>
                  <a:gd name="connsiteX4" fmla="*/ 251469 w 7487769"/>
                  <a:gd name="connsiteY4" fmla="*/ 524572 h 831473"/>
                  <a:gd name="connsiteX5" fmla="*/ 369543 w 7487769"/>
                  <a:gd name="connsiteY5" fmla="*/ 695374 h 831473"/>
                  <a:gd name="connsiteX6" fmla="*/ 411906 w 7487769"/>
                  <a:gd name="connsiteY6" fmla="*/ 745397 h 831473"/>
                  <a:gd name="connsiteX7" fmla="*/ 452465 w 7487769"/>
                  <a:gd name="connsiteY7" fmla="*/ 784154 h 831473"/>
                  <a:gd name="connsiteX8" fmla="*/ 502489 w 7487769"/>
                  <a:gd name="connsiteY8" fmla="*/ 816151 h 831473"/>
                  <a:gd name="connsiteX9" fmla="*/ 552963 w 7487769"/>
                  <a:gd name="connsiteY9" fmla="*/ 831474 h 831473"/>
                  <a:gd name="connsiteX10" fmla="*/ 602986 w 7487769"/>
                  <a:gd name="connsiteY10" fmla="*/ 831474 h 831473"/>
                  <a:gd name="connsiteX11" fmla="*/ 653462 w 7487769"/>
                  <a:gd name="connsiteY11" fmla="*/ 817954 h 831473"/>
                  <a:gd name="connsiteX12" fmla="*/ 703485 w 7487769"/>
                  <a:gd name="connsiteY12" fmla="*/ 794069 h 831473"/>
                  <a:gd name="connsiteX13" fmla="*/ 868879 w 7487769"/>
                  <a:gd name="connsiteY13" fmla="*/ 695374 h 831473"/>
                  <a:gd name="connsiteX14" fmla="*/ 920254 w 7487769"/>
                  <a:gd name="connsiteY14" fmla="*/ 670136 h 831473"/>
                  <a:gd name="connsiteX15" fmla="*/ 986501 w 7487769"/>
                  <a:gd name="connsiteY15" fmla="*/ 644899 h 831473"/>
                  <a:gd name="connsiteX16" fmla="*/ 1055453 w 7487769"/>
                  <a:gd name="connsiteY16" fmla="*/ 625521 h 831473"/>
                  <a:gd name="connsiteX17" fmla="*/ 1169921 w 7487769"/>
                  <a:gd name="connsiteY17" fmla="*/ 594875 h 831473"/>
                  <a:gd name="connsiteX18" fmla="*/ 1239324 w 7487769"/>
                  <a:gd name="connsiteY18" fmla="*/ 569638 h 831473"/>
                  <a:gd name="connsiteX19" fmla="*/ 1306472 w 7487769"/>
                  <a:gd name="connsiteY19" fmla="*/ 539895 h 831473"/>
                  <a:gd name="connsiteX20" fmla="*/ 1511524 w 7487769"/>
                  <a:gd name="connsiteY20" fmla="*/ 443903 h 831473"/>
                  <a:gd name="connsiteX21" fmla="*/ 1658440 w 7487769"/>
                  <a:gd name="connsiteY21" fmla="*/ 383514 h 831473"/>
                  <a:gd name="connsiteX22" fmla="*/ 1728293 w 7487769"/>
                  <a:gd name="connsiteY22" fmla="*/ 343405 h 831473"/>
                  <a:gd name="connsiteX23" fmla="*/ 1765247 w 7487769"/>
                  <a:gd name="connsiteY23" fmla="*/ 318168 h 831473"/>
                  <a:gd name="connsiteX24" fmla="*/ 1826988 w 7487769"/>
                  <a:gd name="connsiteY24" fmla="*/ 268145 h 831473"/>
                  <a:gd name="connsiteX25" fmla="*/ 1881519 w 7487769"/>
                  <a:gd name="connsiteY25" fmla="*/ 217670 h 831473"/>
                  <a:gd name="connsiteX26" fmla="*/ 2014464 w 7487769"/>
                  <a:gd name="connsiteY26" fmla="*/ 92386 h 831473"/>
                  <a:gd name="connsiteX27" fmla="*/ 2060433 w 7487769"/>
                  <a:gd name="connsiteY27" fmla="*/ 56784 h 831473"/>
                  <a:gd name="connsiteX28" fmla="*/ 2110456 w 7487769"/>
                  <a:gd name="connsiteY28" fmla="*/ 27040 h 831473"/>
                  <a:gd name="connsiteX29" fmla="*/ 2160930 w 7487769"/>
                  <a:gd name="connsiteY29" fmla="*/ 8563 h 831473"/>
                  <a:gd name="connsiteX30" fmla="*/ 2210954 w 7487769"/>
                  <a:gd name="connsiteY30" fmla="*/ 0 h 831473"/>
                  <a:gd name="connsiteX31" fmla="*/ 2261428 w 7487769"/>
                  <a:gd name="connsiteY31" fmla="*/ 901 h 831473"/>
                  <a:gd name="connsiteX32" fmla="*/ 2343449 w 7487769"/>
                  <a:gd name="connsiteY32" fmla="*/ 16674 h 831473"/>
                  <a:gd name="connsiteX33" fmla="*/ 2428173 w 7487769"/>
                  <a:gd name="connsiteY33" fmla="*/ 41912 h 831473"/>
                  <a:gd name="connsiteX34" fmla="*/ 2512448 w 7487769"/>
                  <a:gd name="connsiteY34" fmla="*/ 72557 h 831473"/>
                  <a:gd name="connsiteX35" fmla="*/ 2619704 w 7487769"/>
                  <a:gd name="connsiteY35" fmla="*/ 117172 h 831473"/>
                  <a:gd name="connsiteX36" fmla="*/ 2765720 w 7487769"/>
                  <a:gd name="connsiteY36" fmla="*/ 192884 h 831473"/>
                  <a:gd name="connsiteX37" fmla="*/ 2864416 w 7487769"/>
                  <a:gd name="connsiteY37" fmla="*/ 243358 h 831473"/>
                  <a:gd name="connsiteX38" fmla="*/ 2932015 w 7487769"/>
                  <a:gd name="connsiteY38" fmla="*/ 268145 h 831473"/>
                  <a:gd name="connsiteX39" fmla="*/ 2964913 w 7487769"/>
                  <a:gd name="connsiteY39" fmla="*/ 277158 h 831473"/>
                  <a:gd name="connsiteX40" fmla="*/ 3014937 w 7487769"/>
                  <a:gd name="connsiteY40" fmla="*/ 285270 h 831473"/>
                  <a:gd name="connsiteX41" fmla="*/ 3065411 w 7487769"/>
                  <a:gd name="connsiteY41" fmla="*/ 284819 h 831473"/>
                  <a:gd name="connsiteX42" fmla="*/ 3115885 w 7487769"/>
                  <a:gd name="connsiteY42" fmla="*/ 278510 h 831473"/>
                  <a:gd name="connsiteX43" fmla="*/ 3165909 w 7487769"/>
                  <a:gd name="connsiteY43" fmla="*/ 267243 h 831473"/>
                  <a:gd name="connsiteX44" fmla="*/ 3306966 w 7487769"/>
                  <a:gd name="connsiteY44" fmla="*/ 217670 h 831473"/>
                  <a:gd name="connsiteX45" fmla="*/ 3366905 w 7487769"/>
                  <a:gd name="connsiteY45" fmla="*/ 199644 h 831473"/>
                  <a:gd name="connsiteX46" fmla="*/ 3417379 w 7487769"/>
                  <a:gd name="connsiteY46" fmla="*/ 187025 h 831473"/>
                  <a:gd name="connsiteX47" fmla="*/ 3467403 w 7487769"/>
                  <a:gd name="connsiteY47" fmla="*/ 182068 h 831473"/>
                  <a:gd name="connsiteX48" fmla="*/ 3517877 w 7487769"/>
                  <a:gd name="connsiteY48" fmla="*/ 184321 h 831473"/>
                  <a:gd name="connsiteX49" fmla="*/ 3567900 w 7487769"/>
                  <a:gd name="connsiteY49" fmla="*/ 193334 h 831473"/>
                  <a:gd name="connsiteX50" fmla="*/ 3635951 w 7487769"/>
                  <a:gd name="connsiteY50" fmla="*/ 217670 h 831473"/>
                  <a:gd name="connsiteX51" fmla="*/ 3739153 w 7487769"/>
                  <a:gd name="connsiteY51" fmla="*/ 268145 h 831473"/>
                  <a:gd name="connsiteX52" fmla="*/ 3819371 w 7487769"/>
                  <a:gd name="connsiteY52" fmla="*/ 307803 h 831473"/>
                  <a:gd name="connsiteX53" fmla="*/ 3869394 w 7487769"/>
                  <a:gd name="connsiteY53" fmla="*/ 327181 h 831473"/>
                  <a:gd name="connsiteX54" fmla="*/ 3925727 w 7487769"/>
                  <a:gd name="connsiteY54" fmla="*/ 343405 h 831473"/>
                  <a:gd name="connsiteX55" fmla="*/ 3969893 w 7487769"/>
                  <a:gd name="connsiteY55" fmla="*/ 352419 h 831473"/>
                  <a:gd name="connsiteX56" fmla="*/ 4070390 w 7487769"/>
                  <a:gd name="connsiteY56" fmla="*/ 363685 h 831473"/>
                  <a:gd name="connsiteX57" fmla="*/ 4170888 w 7487769"/>
                  <a:gd name="connsiteY57" fmla="*/ 375853 h 831473"/>
                  <a:gd name="connsiteX58" fmla="*/ 4271387 w 7487769"/>
                  <a:gd name="connsiteY58" fmla="*/ 397485 h 831473"/>
                  <a:gd name="connsiteX59" fmla="*/ 4522856 w 7487769"/>
                  <a:gd name="connsiteY59" fmla="*/ 454719 h 831473"/>
                  <a:gd name="connsiteX60" fmla="*/ 4673377 w 7487769"/>
                  <a:gd name="connsiteY60" fmla="*/ 476802 h 831473"/>
                  <a:gd name="connsiteX61" fmla="*/ 4723851 w 7487769"/>
                  <a:gd name="connsiteY61" fmla="*/ 479506 h 831473"/>
                  <a:gd name="connsiteX62" fmla="*/ 4773876 w 7487769"/>
                  <a:gd name="connsiteY62" fmla="*/ 476802 h 831473"/>
                  <a:gd name="connsiteX63" fmla="*/ 4824350 w 7487769"/>
                  <a:gd name="connsiteY63" fmla="*/ 465535 h 831473"/>
                  <a:gd name="connsiteX64" fmla="*/ 4876176 w 7487769"/>
                  <a:gd name="connsiteY64" fmla="*/ 443903 h 831473"/>
                  <a:gd name="connsiteX65" fmla="*/ 4924848 w 7487769"/>
                  <a:gd name="connsiteY65" fmla="*/ 412357 h 831473"/>
                  <a:gd name="connsiteX66" fmla="*/ 4999659 w 7487769"/>
                  <a:gd name="connsiteY66" fmla="*/ 343405 h 831473"/>
                  <a:gd name="connsiteX67" fmla="*/ 5075370 w 7487769"/>
                  <a:gd name="connsiteY67" fmla="*/ 259582 h 831473"/>
                  <a:gd name="connsiteX68" fmla="*/ 5157840 w 7487769"/>
                  <a:gd name="connsiteY68" fmla="*/ 167647 h 831473"/>
                  <a:gd name="connsiteX69" fmla="*/ 5181725 w 7487769"/>
                  <a:gd name="connsiteY69" fmla="*/ 142410 h 831473"/>
                  <a:gd name="connsiteX70" fmla="*/ 5241664 w 7487769"/>
                  <a:gd name="connsiteY70" fmla="*/ 92386 h 831473"/>
                  <a:gd name="connsiteX71" fmla="*/ 5280872 w 7487769"/>
                  <a:gd name="connsiteY71" fmla="*/ 67149 h 831473"/>
                  <a:gd name="connsiteX72" fmla="*/ 5326839 w 7487769"/>
                  <a:gd name="connsiteY72" fmla="*/ 50474 h 831473"/>
                  <a:gd name="connsiteX73" fmla="*/ 5376863 w 7487769"/>
                  <a:gd name="connsiteY73" fmla="*/ 44616 h 831473"/>
                  <a:gd name="connsiteX74" fmla="*/ 5427337 w 7487769"/>
                  <a:gd name="connsiteY74" fmla="*/ 52277 h 831473"/>
                  <a:gd name="connsiteX75" fmla="*/ 5477360 w 7487769"/>
                  <a:gd name="connsiteY75" fmla="*/ 72557 h 831473"/>
                  <a:gd name="connsiteX76" fmla="*/ 5547664 w 7487769"/>
                  <a:gd name="connsiteY76" fmla="*/ 117172 h 831473"/>
                  <a:gd name="connsiteX77" fmla="*/ 5611208 w 7487769"/>
                  <a:gd name="connsiteY77" fmla="*/ 167647 h 831473"/>
                  <a:gd name="connsiteX78" fmla="*/ 5678357 w 7487769"/>
                  <a:gd name="connsiteY78" fmla="*/ 227585 h 831473"/>
                  <a:gd name="connsiteX79" fmla="*/ 5782009 w 7487769"/>
                  <a:gd name="connsiteY79" fmla="*/ 318168 h 831473"/>
                  <a:gd name="connsiteX80" fmla="*/ 5850961 w 7487769"/>
                  <a:gd name="connsiteY80" fmla="*/ 368643 h 831473"/>
                  <a:gd name="connsiteX81" fmla="*/ 5892422 w 7487769"/>
                  <a:gd name="connsiteY81" fmla="*/ 393880 h 831473"/>
                  <a:gd name="connsiteX82" fmla="*/ 5952360 w 7487769"/>
                  <a:gd name="connsiteY82" fmla="*/ 418666 h 831473"/>
                  <a:gd name="connsiteX83" fmla="*/ 5979851 w 7487769"/>
                  <a:gd name="connsiteY83" fmla="*/ 427229 h 831473"/>
                  <a:gd name="connsiteX84" fmla="*/ 6030325 w 7487769"/>
                  <a:gd name="connsiteY84" fmla="*/ 434439 h 831473"/>
                  <a:gd name="connsiteX85" fmla="*/ 6080348 w 7487769"/>
                  <a:gd name="connsiteY85" fmla="*/ 433989 h 831473"/>
                  <a:gd name="connsiteX86" fmla="*/ 6164622 w 7487769"/>
                  <a:gd name="connsiteY86" fmla="*/ 418666 h 831473"/>
                  <a:gd name="connsiteX87" fmla="*/ 6180847 w 7487769"/>
                  <a:gd name="connsiteY87" fmla="*/ 414610 h 831473"/>
                  <a:gd name="connsiteX88" fmla="*/ 6281344 w 7487769"/>
                  <a:gd name="connsiteY88" fmla="*/ 379909 h 831473"/>
                  <a:gd name="connsiteX89" fmla="*/ 6381842 w 7487769"/>
                  <a:gd name="connsiteY89" fmla="*/ 336645 h 831473"/>
                  <a:gd name="connsiteX90" fmla="*/ 6582837 w 7487769"/>
                  <a:gd name="connsiteY90" fmla="*/ 242457 h 831473"/>
                  <a:gd name="connsiteX91" fmla="*/ 6633313 w 7487769"/>
                  <a:gd name="connsiteY91" fmla="*/ 225332 h 831473"/>
                  <a:gd name="connsiteX92" fmla="*/ 6683336 w 7487769"/>
                  <a:gd name="connsiteY92" fmla="*/ 218572 h 831473"/>
                  <a:gd name="connsiteX93" fmla="*/ 6733810 w 7487769"/>
                  <a:gd name="connsiteY93" fmla="*/ 223980 h 831473"/>
                  <a:gd name="connsiteX94" fmla="*/ 6783834 w 7487769"/>
                  <a:gd name="connsiteY94" fmla="*/ 244710 h 831473"/>
                  <a:gd name="connsiteX95" fmla="*/ 6842420 w 7487769"/>
                  <a:gd name="connsiteY95" fmla="*/ 293382 h 831473"/>
                  <a:gd name="connsiteX96" fmla="*/ 6887035 w 7487769"/>
                  <a:gd name="connsiteY96" fmla="*/ 343405 h 831473"/>
                  <a:gd name="connsiteX97" fmla="*/ 6972211 w 7487769"/>
                  <a:gd name="connsiteY97" fmla="*/ 469140 h 831473"/>
                  <a:gd name="connsiteX98" fmla="*/ 7101100 w 7487769"/>
                  <a:gd name="connsiteY98" fmla="*/ 670136 h 831473"/>
                  <a:gd name="connsiteX99" fmla="*/ 7141210 w 7487769"/>
                  <a:gd name="connsiteY99" fmla="*/ 720160 h 831473"/>
                  <a:gd name="connsiteX100" fmla="*/ 7196642 w 7487769"/>
                  <a:gd name="connsiteY100" fmla="*/ 770634 h 831473"/>
                  <a:gd name="connsiteX101" fmla="*/ 7236750 w 7487769"/>
                  <a:gd name="connsiteY101" fmla="*/ 795871 h 831473"/>
                  <a:gd name="connsiteX102" fmla="*/ 7286775 w 7487769"/>
                  <a:gd name="connsiteY102" fmla="*/ 806687 h 831473"/>
                  <a:gd name="connsiteX103" fmla="*/ 7345360 w 7487769"/>
                  <a:gd name="connsiteY103" fmla="*/ 795871 h 831473"/>
                  <a:gd name="connsiteX104" fmla="*/ 7400792 w 7487769"/>
                  <a:gd name="connsiteY104" fmla="*/ 770634 h 831473"/>
                  <a:gd name="connsiteX105" fmla="*/ 7443155 w 7487769"/>
                  <a:gd name="connsiteY105" fmla="*/ 745397 h 831473"/>
                  <a:gd name="connsiteX106" fmla="*/ 7487770 w 7487769"/>
                  <a:gd name="connsiteY106" fmla="*/ 714301 h 83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7487769" h="831473">
                    <a:moveTo>
                      <a:pt x="0" y="279411"/>
                    </a:moveTo>
                    <a:lnTo>
                      <a:pt x="50474" y="294283"/>
                    </a:lnTo>
                    <a:lnTo>
                      <a:pt x="113567" y="343405"/>
                    </a:lnTo>
                    <a:lnTo>
                      <a:pt x="159084" y="393880"/>
                    </a:lnTo>
                    <a:lnTo>
                      <a:pt x="251469" y="524572"/>
                    </a:lnTo>
                    <a:lnTo>
                      <a:pt x="369543" y="695374"/>
                    </a:lnTo>
                    <a:lnTo>
                      <a:pt x="411906" y="745397"/>
                    </a:lnTo>
                    <a:lnTo>
                      <a:pt x="452465" y="784154"/>
                    </a:lnTo>
                    <a:lnTo>
                      <a:pt x="502489" y="816151"/>
                    </a:lnTo>
                    <a:lnTo>
                      <a:pt x="552963" y="831474"/>
                    </a:lnTo>
                    <a:lnTo>
                      <a:pt x="602986" y="831474"/>
                    </a:lnTo>
                    <a:lnTo>
                      <a:pt x="653462" y="817954"/>
                    </a:lnTo>
                    <a:lnTo>
                      <a:pt x="703485" y="794069"/>
                    </a:lnTo>
                    <a:lnTo>
                      <a:pt x="868879" y="695374"/>
                    </a:lnTo>
                    <a:lnTo>
                      <a:pt x="920254" y="670136"/>
                    </a:lnTo>
                    <a:lnTo>
                      <a:pt x="986501" y="644899"/>
                    </a:lnTo>
                    <a:lnTo>
                      <a:pt x="1055453" y="625521"/>
                    </a:lnTo>
                    <a:lnTo>
                      <a:pt x="1169921" y="594875"/>
                    </a:lnTo>
                    <a:lnTo>
                      <a:pt x="1239324" y="569638"/>
                    </a:lnTo>
                    <a:lnTo>
                      <a:pt x="1306472" y="539895"/>
                    </a:lnTo>
                    <a:lnTo>
                      <a:pt x="1511524" y="443903"/>
                    </a:lnTo>
                    <a:lnTo>
                      <a:pt x="1658440" y="383514"/>
                    </a:lnTo>
                    <a:lnTo>
                      <a:pt x="1728293" y="343405"/>
                    </a:lnTo>
                    <a:lnTo>
                      <a:pt x="1765247" y="318168"/>
                    </a:lnTo>
                    <a:lnTo>
                      <a:pt x="1826988" y="268145"/>
                    </a:lnTo>
                    <a:lnTo>
                      <a:pt x="1881519" y="217670"/>
                    </a:lnTo>
                    <a:lnTo>
                      <a:pt x="2014464" y="92386"/>
                    </a:lnTo>
                    <a:lnTo>
                      <a:pt x="2060433" y="56784"/>
                    </a:lnTo>
                    <a:lnTo>
                      <a:pt x="2110456" y="27040"/>
                    </a:lnTo>
                    <a:lnTo>
                      <a:pt x="2160930" y="8563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43449" y="16674"/>
                    </a:lnTo>
                    <a:lnTo>
                      <a:pt x="2428173" y="41912"/>
                    </a:lnTo>
                    <a:lnTo>
                      <a:pt x="2512448" y="72557"/>
                    </a:lnTo>
                    <a:lnTo>
                      <a:pt x="2619704" y="117172"/>
                    </a:lnTo>
                    <a:lnTo>
                      <a:pt x="2765720" y="192884"/>
                    </a:lnTo>
                    <a:lnTo>
                      <a:pt x="2864416" y="243358"/>
                    </a:lnTo>
                    <a:lnTo>
                      <a:pt x="2932015" y="268145"/>
                    </a:lnTo>
                    <a:lnTo>
                      <a:pt x="2964913" y="277158"/>
                    </a:lnTo>
                    <a:lnTo>
                      <a:pt x="3014937" y="285270"/>
                    </a:lnTo>
                    <a:lnTo>
                      <a:pt x="3065411" y="284819"/>
                    </a:lnTo>
                    <a:lnTo>
                      <a:pt x="3115885" y="278510"/>
                    </a:lnTo>
                    <a:lnTo>
                      <a:pt x="3165909" y="267243"/>
                    </a:lnTo>
                    <a:lnTo>
                      <a:pt x="3306966" y="217670"/>
                    </a:lnTo>
                    <a:lnTo>
                      <a:pt x="3366905" y="199644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334"/>
                    </a:lnTo>
                    <a:lnTo>
                      <a:pt x="3635951" y="217670"/>
                    </a:lnTo>
                    <a:lnTo>
                      <a:pt x="3739153" y="268145"/>
                    </a:lnTo>
                    <a:lnTo>
                      <a:pt x="3819371" y="307803"/>
                    </a:lnTo>
                    <a:lnTo>
                      <a:pt x="3869394" y="327181"/>
                    </a:lnTo>
                    <a:lnTo>
                      <a:pt x="3925727" y="343405"/>
                    </a:lnTo>
                    <a:lnTo>
                      <a:pt x="3969893" y="352419"/>
                    </a:lnTo>
                    <a:lnTo>
                      <a:pt x="4070390" y="363685"/>
                    </a:lnTo>
                    <a:lnTo>
                      <a:pt x="4170888" y="375853"/>
                    </a:lnTo>
                    <a:lnTo>
                      <a:pt x="4271387" y="397485"/>
                    </a:lnTo>
                    <a:lnTo>
                      <a:pt x="4522856" y="454719"/>
                    </a:lnTo>
                    <a:lnTo>
                      <a:pt x="4673377" y="47680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535"/>
                    </a:lnTo>
                    <a:lnTo>
                      <a:pt x="4876176" y="443903"/>
                    </a:lnTo>
                    <a:lnTo>
                      <a:pt x="4924848" y="412357"/>
                    </a:lnTo>
                    <a:lnTo>
                      <a:pt x="4999659" y="343405"/>
                    </a:lnTo>
                    <a:lnTo>
                      <a:pt x="5075370" y="259582"/>
                    </a:lnTo>
                    <a:lnTo>
                      <a:pt x="5157840" y="167647"/>
                    </a:lnTo>
                    <a:lnTo>
                      <a:pt x="5181725" y="142410"/>
                    </a:lnTo>
                    <a:lnTo>
                      <a:pt x="5241664" y="92386"/>
                    </a:lnTo>
                    <a:lnTo>
                      <a:pt x="5280872" y="67149"/>
                    </a:lnTo>
                    <a:lnTo>
                      <a:pt x="5326839" y="50474"/>
                    </a:lnTo>
                    <a:lnTo>
                      <a:pt x="5376863" y="44616"/>
                    </a:lnTo>
                    <a:lnTo>
                      <a:pt x="5427337" y="52277"/>
                    </a:lnTo>
                    <a:lnTo>
                      <a:pt x="5477360" y="72557"/>
                    </a:lnTo>
                    <a:lnTo>
                      <a:pt x="5547664" y="117172"/>
                    </a:lnTo>
                    <a:lnTo>
                      <a:pt x="5611208" y="167647"/>
                    </a:lnTo>
                    <a:lnTo>
                      <a:pt x="5678357" y="227585"/>
                    </a:lnTo>
                    <a:lnTo>
                      <a:pt x="5782009" y="318168"/>
                    </a:lnTo>
                    <a:lnTo>
                      <a:pt x="5850961" y="368643"/>
                    </a:lnTo>
                    <a:lnTo>
                      <a:pt x="5892422" y="393880"/>
                    </a:lnTo>
                    <a:lnTo>
                      <a:pt x="5952360" y="418666"/>
                    </a:lnTo>
                    <a:lnTo>
                      <a:pt x="5979851" y="427229"/>
                    </a:lnTo>
                    <a:lnTo>
                      <a:pt x="6030325" y="434439"/>
                    </a:lnTo>
                    <a:lnTo>
                      <a:pt x="6080348" y="433989"/>
                    </a:lnTo>
                    <a:lnTo>
                      <a:pt x="6164622" y="418666"/>
                    </a:lnTo>
                    <a:lnTo>
                      <a:pt x="6180847" y="414610"/>
                    </a:lnTo>
                    <a:lnTo>
                      <a:pt x="6281344" y="379909"/>
                    </a:lnTo>
                    <a:lnTo>
                      <a:pt x="6381842" y="336645"/>
                    </a:lnTo>
                    <a:lnTo>
                      <a:pt x="6582837" y="242457"/>
                    </a:lnTo>
                    <a:lnTo>
                      <a:pt x="6633313" y="225332"/>
                    </a:lnTo>
                    <a:lnTo>
                      <a:pt x="6683336" y="218572"/>
                    </a:lnTo>
                    <a:lnTo>
                      <a:pt x="6733810" y="223980"/>
                    </a:lnTo>
                    <a:lnTo>
                      <a:pt x="6783834" y="244710"/>
                    </a:lnTo>
                    <a:lnTo>
                      <a:pt x="6842420" y="293382"/>
                    </a:lnTo>
                    <a:lnTo>
                      <a:pt x="6887035" y="343405"/>
                    </a:lnTo>
                    <a:lnTo>
                      <a:pt x="6972211" y="469140"/>
                    </a:lnTo>
                    <a:lnTo>
                      <a:pt x="7101100" y="670136"/>
                    </a:lnTo>
                    <a:lnTo>
                      <a:pt x="7141210" y="720160"/>
                    </a:lnTo>
                    <a:lnTo>
                      <a:pt x="7196642" y="770634"/>
                    </a:lnTo>
                    <a:lnTo>
                      <a:pt x="7236750" y="795871"/>
                    </a:lnTo>
                    <a:lnTo>
                      <a:pt x="7286775" y="806687"/>
                    </a:lnTo>
                    <a:lnTo>
                      <a:pt x="7345360" y="795871"/>
                    </a:lnTo>
                    <a:lnTo>
                      <a:pt x="7400792" y="770634"/>
                    </a:lnTo>
                    <a:lnTo>
                      <a:pt x="7443155" y="74539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AF1E649E-7CB5-6B5E-8EA0-2B929263478D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832825"/>
              </a:xfrm>
              <a:custGeom>
                <a:avLst/>
                <a:gdLst>
                  <a:gd name="connsiteX0" fmla="*/ 0 w 7487769"/>
                  <a:gd name="connsiteY0" fmla="*/ 280313 h 832825"/>
                  <a:gd name="connsiteX1" fmla="*/ 50474 w 7487769"/>
                  <a:gd name="connsiteY1" fmla="*/ 296086 h 832825"/>
                  <a:gd name="connsiteX2" fmla="*/ 109060 w 7487769"/>
                  <a:gd name="connsiteY2" fmla="*/ 339800 h 832825"/>
                  <a:gd name="connsiteX3" fmla="*/ 155028 w 7487769"/>
                  <a:gd name="connsiteY3" fmla="*/ 390274 h 832825"/>
                  <a:gd name="connsiteX4" fmla="*/ 228036 w 7487769"/>
                  <a:gd name="connsiteY4" fmla="*/ 490772 h 832825"/>
                  <a:gd name="connsiteX5" fmla="*/ 351968 w 7487769"/>
                  <a:gd name="connsiteY5" fmla="*/ 674192 h 832825"/>
                  <a:gd name="connsiteX6" fmla="*/ 407850 w 7487769"/>
                  <a:gd name="connsiteY6" fmla="*/ 741792 h 832825"/>
                  <a:gd name="connsiteX7" fmla="*/ 464183 w 7487769"/>
                  <a:gd name="connsiteY7" fmla="*/ 792266 h 832825"/>
                  <a:gd name="connsiteX8" fmla="*/ 504742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1474 h 832825"/>
                  <a:gd name="connsiteX11" fmla="*/ 654814 w 7487769"/>
                  <a:gd name="connsiteY11" fmla="*/ 817503 h 832825"/>
                  <a:gd name="connsiteX12" fmla="*/ 707541 w 7487769"/>
                  <a:gd name="connsiteY12" fmla="*/ 792266 h 832825"/>
                  <a:gd name="connsiteX13" fmla="*/ 831924 w 7487769"/>
                  <a:gd name="connsiteY13" fmla="*/ 717005 h 832825"/>
                  <a:gd name="connsiteX14" fmla="*/ 876990 w 7487769"/>
                  <a:gd name="connsiteY14" fmla="*/ 691768 h 832825"/>
                  <a:gd name="connsiteX15" fmla="*/ 930168 w 7487769"/>
                  <a:gd name="connsiteY15" fmla="*/ 666531 h 832825"/>
                  <a:gd name="connsiteX16" fmla="*/ 954956 w 7487769"/>
                  <a:gd name="connsiteY16" fmla="*/ 656616 h 832825"/>
                  <a:gd name="connsiteX17" fmla="*/ 1055453 w 7487769"/>
                  <a:gd name="connsiteY17" fmla="*/ 625971 h 832825"/>
                  <a:gd name="connsiteX18" fmla="*/ 1155951 w 7487769"/>
                  <a:gd name="connsiteY18" fmla="*/ 600284 h 832825"/>
                  <a:gd name="connsiteX19" fmla="*/ 1256448 w 7487769"/>
                  <a:gd name="connsiteY19" fmla="*/ 563780 h 832825"/>
                  <a:gd name="connsiteX20" fmla="*/ 1356946 w 7487769"/>
                  <a:gd name="connsiteY20" fmla="*/ 515559 h 832825"/>
                  <a:gd name="connsiteX21" fmla="*/ 1507468 w 7487769"/>
                  <a:gd name="connsiteY21" fmla="*/ 446157 h 832825"/>
                  <a:gd name="connsiteX22" fmla="*/ 1607966 w 7487769"/>
                  <a:gd name="connsiteY22" fmla="*/ 406498 h 832825"/>
                  <a:gd name="connsiteX23" fmla="*/ 1694043 w 7487769"/>
                  <a:gd name="connsiteY23" fmla="*/ 365037 h 832825"/>
                  <a:gd name="connsiteX24" fmla="*/ 1735054 w 7487769"/>
                  <a:gd name="connsiteY24" fmla="*/ 339800 h 832825"/>
                  <a:gd name="connsiteX25" fmla="*/ 1771557 w 7487769"/>
                  <a:gd name="connsiteY25" fmla="*/ 315014 h 832825"/>
                  <a:gd name="connsiteX26" fmla="*/ 1831495 w 7487769"/>
                  <a:gd name="connsiteY26" fmla="*/ 264539 h 832825"/>
                  <a:gd name="connsiteX27" fmla="*/ 1910812 w 7487769"/>
                  <a:gd name="connsiteY27" fmla="*/ 189279 h 832825"/>
                  <a:gd name="connsiteX28" fmla="*/ 2018971 w 7487769"/>
                  <a:gd name="connsiteY28" fmla="*/ 88781 h 832825"/>
                  <a:gd name="connsiteX29" fmla="*/ 2091978 w 7487769"/>
                  <a:gd name="connsiteY29" fmla="*/ 38306 h 832825"/>
                  <a:gd name="connsiteX30" fmla="*/ 2110456 w 7487769"/>
                  <a:gd name="connsiteY30" fmla="*/ 27490 h 832825"/>
                  <a:gd name="connsiteX31" fmla="*/ 2160930 w 7487769"/>
                  <a:gd name="connsiteY31" fmla="*/ 8112 h 832825"/>
                  <a:gd name="connsiteX32" fmla="*/ 2210954 w 7487769"/>
                  <a:gd name="connsiteY32" fmla="*/ 0 h 832825"/>
                  <a:gd name="connsiteX33" fmla="*/ 2261428 w 7487769"/>
                  <a:gd name="connsiteY33" fmla="*/ 901 h 832825"/>
                  <a:gd name="connsiteX34" fmla="*/ 2330831 w 7487769"/>
                  <a:gd name="connsiteY34" fmla="*/ 13520 h 832825"/>
                  <a:gd name="connsiteX35" fmla="*/ 2416906 w 7487769"/>
                  <a:gd name="connsiteY35" fmla="*/ 38306 h 832825"/>
                  <a:gd name="connsiteX36" fmla="*/ 2562922 w 7487769"/>
                  <a:gd name="connsiteY36" fmla="*/ 92837 h 832825"/>
                  <a:gd name="connsiteX37" fmla="*/ 2663419 w 7487769"/>
                  <a:gd name="connsiteY37" fmla="*/ 139706 h 832825"/>
                  <a:gd name="connsiteX38" fmla="*/ 2864416 w 7487769"/>
                  <a:gd name="connsiteY38" fmla="*/ 242907 h 832825"/>
                  <a:gd name="connsiteX39" fmla="*/ 2920749 w 7487769"/>
                  <a:gd name="connsiteY39" fmla="*/ 264539 h 832825"/>
                  <a:gd name="connsiteX40" fmla="*/ 2964913 w 7487769"/>
                  <a:gd name="connsiteY40" fmla="*/ 278059 h 832825"/>
                  <a:gd name="connsiteX41" fmla="*/ 3014937 w 7487769"/>
                  <a:gd name="connsiteY41" fmla="*/ 284369 h 832825"/>
                  <a:gd name="connsiteX42" fmla="*/ 3065411 w 7487769"/>
                  <a:gd name="connsiteY42" fmla="*/ 284819 h 832825"/>
                  <a:gd name="connsiteX43" fmla="*/ 3115885 w 7487769"/>
                  <a:gd name="connsiteY43" fmla="*/ 278059 h 832825"/>
                  <a:gd name="connsiteX44" fmla="*/ 3173570 w 7487769"/>
                  <a:gd name="connsiteY44" fmla="*/ 264539 h 832825"/>
                  <a:gd name="connsiteX45" fmla="*/ 3266407 w 7487769"/>
                  <a:gd name="connsiteY45" fmla="*/ 232542 h 832825"/>
                  <a:gd name="connsiteX46" fmla="*/ 3366905 w 7487769"/>
                  <a:gd name="connsiteY46" fmla="*/ 199644 h 832825"/>
                  <a:gd name="connsiteX47" fmla="*/ 3417379 w 7487769"/>
                  <a:gd name="connsiteY47" fmla="*/ 188377 h 832825"/>
                  <a:gd name="connsiteX48" fmla="*/ 3467403 w 7487769"/>
                  <a:gd name="connsiteY48" fmla="*/ 182068 h 832825"/>
                  <a:gd name="connsiteX49" fmla="*/ 3517877 w 7487769"/>
                  <a:gd name="connsiteY49" fmla="*/ 184321 h 832825"/>
                  <a:gd name="connsiteX50" fmla="*/ 3567900 w 7487769"/>
                  <a:gd name="connsiteY50" fmla="*/ 193785 h 832825"/>
                  <a:gd name="connsiteX51" fmla="*/ 3627388 w 7487769"/>
                  <a:gd name="connsiteY51" fmla="*/ 214516 h 832825"/>
                  <a:gd name="connsiteX52" fmla="*/ 3718873 w 7487769"/>
                  <a:gd name="connsiteY52" fmla="*/ 258230 h 832825"/>
                  <a:gd name="connsiteX53" fmla="*/ 3819371 w 7487769"/>
                  <a:gd name="connsiteY53" fmla="*/ 308704 h 832825"/>
                  <a:gd name="connsiteX54" fmla="*/ 3908602 w 7487769"/>
                  <a:gd name="connsiteY54" fmla="*/ 339800 h 832825"/>
                  <a:gd name="connsiteX55" fmla="*/ 3919868 w 7487769"/>
                  <a:gd name="connsiteY55" fmla="*/ 342955 h 832825"/>
                  <a:gd name="connsiteX56" fmla="*/ 3969893 w 7487769"/>
                  <a:gd name="connsiteY56" fmla="*/ 353320 h 832825"/>
                  <a:gd name="connsiteX57" fmla="*/ 4221362 w 7487769"/>
                  <a:gd name="connsiteY57" fmla="*/ 386218 h 832825"/>
                  <a:gd name="connsiteX58" fmla="*/ 4371884 w 7487769"/>
                  <a:gd name="connsiteY58" fmla="*/ 422722 h 832825"/>
                  <a:gd name="connsiteX59" fmla="*/ 4472382 w 7487769"/>
                  <a:gd name="connsiteY59" fmla="*/ 445706 h 832825"/>
                  <a:gd name="connsiteX60" fmla="*/ 4623354 w 7487769"/>
                  <a:gd name="connsiteY60" fmla="*/ 470493 h 832825"/>
                  <a:gd name="connsiteX61" fmla="*/ 4723851 w 7487769"/>
                  <a:gd name="connsiteY61" fmla="*/ 479506 h 832825"/>
                  <a:gd name="connsiteX62" fmla="*/ 4773876 w 7487769"/>
                  <a:gd name="connsiteY62" fmla="*/ 476351 h 832825"/>
                  <a:gd name="connsiteX63" fmla="*/ 4824801 w 7487769"/>
                  <a:gd name="connsiteY63" fmla="*/ 465535 h 832825"/>
                  <a:gd name="connsiteX64" fmla="*/ 4880683 w 7487769"/>
                  <a:gd name="connsiteY64" fmla="*/ 440298 h 832825"/>
                  <a:gd name="connsiteX65" fmla="*/ 4924848 w 7487769"/>
                  <a:gd name="connsiteY65" fmla="*/ 411906 h 832825"/>
                  <a:gd name="connsiteX66" fmla="*/ 4978927 w 7487769"/>
                  <a:gd name="connsiteY66" fmla="*/ 365037 h 832825"/>
                  <a:gd name="connsiteX67" fmla="*/ 5048781 w 7487769"/>
                  <a:gd name="connsiteY67" fmla="*/ 289777 h 832825"/>
                  <a:gd name="connsiteX68" fmla="*/ 5185332 w 7487769"/>
                  <a:gd name="connsiteY68" fmla="*/ 138804 h 832825"/>
                  <a:gd name="connsiteX69" fmla="*/ 5247523 w 7487769"/>
                  <a:gd name="connsiteY69" fmla="*/ 88781 h 832825"/>
                  <a:gd name="connsiteX70" fmla="*/ 5292590 w 7487769"/>
                  <a:gd name="connsiteY70" fmla="*/ 63544 h 832825"/>
                  <a:gd name="connsiteX71" fmla="*/ 5326839 w 7487769"/>
                  <a:gd name="connsiteY71" fmla="*/ 50024 h 832825"/>
                  <a:gd name="connsiteX72" fmla="*/ 5376863 w 7487769"/>
                  <a:gd name="connsiteY72" fmla="*/ 44616 h 832825"/>
                  <a:gd name="connsiteX73" fmla="*/ 5427337 w 7487769"/>
                  <a:gd name="connsiteY73" fmla="*/ 53178 h 832825"/>
                  <a:gd name="connsiteX74" fmla="*/ 5477360 w 7487769"/>
                  <a:gd name="connsiteY74" fmla="*/ 73458 h 832825"/>
                  <a:gd name="connsiteX75" fmla="*/ 5542707 w 7487769"/>
                  <a:gd name="connsiteY75" fmla="*/ 114018 h 832825"/>
                  <a:gd name="connsiteX76" fmla="*/ 5628333 w 7487769"/>
                  <a:gd name="connsiteY76" fmla="*/ 182969 h 832825"/>
                  <a:gd name="connsiteX77" fmla="*/ 5778854 w 7487769"/>
                  <a:gd name="connsiteY77" fmla="*/ 317267 h 832825"/>
                  <a:gd name="connsiteX78" fmla="*/ 5842849 w 7487769"/>
                  <a:gd name="connsiteY78" fmla="*/ 365037 h 832825"/>
                  <a:gd name="connsiteX79" fmla="*/ 5882508 w 7487769"/>
                  <a:gd name="connsiteY79" fmla="*/ 390274 h 832825"/>
                  <a:gd name="connsiteX80" fmla="*/ 5937038 w 7487769"/>
                  <a:gd name="connsiteY80" fmla="*/ 415512 h 832825"/>
                  <a:gd name="connsiteX81" fmla="*/ 5979851 w 7487769"/>
                  <a:gd name="connsiteY81" fmla="*/ 428581 h 832825"/>
                  <a:gd name="connsiteX82" fmla="*/ 6030325 w 7487769"/>
                  <a:gd name="connsiteY82" fmla="*/ 435792 h 832825"/>
                  <a:gd name="connsiteX83" fmla="*/ 6080348 w 7487769"/>
                  <a:gd name="connsiteY83" fmla="*/ 435792 h 832825"/>
                  <a:gd name="connsiteX84" fmla="*/ 6130822 w 7487769"/>
                  <a:gd name="connsiteY84" fmla="*/ 428130 h 832825"/>
                  <a:gd name="connsiteX85" fmla="*/ 6231321 w 7487769"/>
                  <a:gd name="connsiteY85" fmla="*/ 400189 h 832825"/>
                  <a:gd name="connsiteX86" fmla="*/ 6331819 w 7487769"/>
                  <a:gd name="connsiteY86" fmla="*/ 360531 h 832825"/>
                  <a:gd name="connsiteX87" fmla="*/ 6432316 w 7487769"/>
                  <a:gd name="connsiteY87" fmla="*/ 313662 h 832825"/>
                  <a:gd name="connsiteX88" fmla="*/ 6593203 w 7487769"/>
                  <a:gd name="connsiteY88" fmla="*/ 239302 h 832825"/>
                  <a:gd name="connsiteX89" fmla="*/ 6633313 w 7487769"/>
                  <a:gd name="connsiteY89" fmla="*/ 226684 h 832825"/>
                  <a:gd name="connsiteX90" fmla="*/ 6683336 w 7487769"/>
                  <a:gd name="connsiteY90" fmla="*/ 219473 h 832825"/>
                  <a:gd name="connsiteX91" fmla="*/ 6733810 w 7487769"/>
                  <a:gd name="connsiteY91" fmla="*/ 224430 h 832825"/>
                  <a:gd name="connsiteX92" fmla="*/ 6783834 w 7487769"/>
                  <a:gd name="connsiteY92" fmla="*/ 246062 h 832825"/>
                  <a:gd name="connsiteX93" fmla="*/ 6838815 w 7487769"/>
                  <a:gd name="connsiteY93" fmla="*/ 289777 h 832825"/>
                  <a:gd name="connsiteX94" fmla="*/ 6884331 w 7487769"/>
                  <a:gd name="connsiteY94" fmla="*/ 340251 h 832825"/>
                  <a:gd name="connsiteX95" fmla="*/ 6954185 w 7487769"/>
                  <a:gd name="connsiteY95" fmla="*/ 440298 h 832825"/>
                  <a:gd name="connsiteX96" fmla="*/ 7098847 w 7487769"/>
                  <a:gd name="connsiteY96" fmla="*/ 666531 h 832825"/>
                  <a:gd name="connsiteX97" fmla="*/ 7137604 w 7487769"/>
                  <a:gd name="connsiteY97" fmla="*/ 717005 h 832825"/>
                  <a:gd name="connsiteX98" fmla="*/ 7190332 w 7487769"/>
                  <a:gd name="connsiteY98" fmla="*/ 767029 h 832825"/>
                  <a:gd name="connsiteX99" fmla="*/ 7236299 w 7487769"/>
                  <a:gd name="connsiteY99" fmla="*/ 795421 h 832825"/>
                  <a:gd name="connsiteX100" fmla="*/ 7286775 w 7487769"/>
                  <a:gd name="connsiteY100" fmla="*/ 806237 h 832825"/>
                  <a:gd name="connsiteX101" fmla="*/ 7336797 w 7487769"/>
                  <a:gd name="connsiteY101" fmla="*/ 799927 h 832825"/>
                  <a:gd name="connsiteX102" fmla="*/ 7387272 w 7487769"/>
                  <a:gd name="connsiteY102" fmla="*/ 779647 h 832825"/>
                  <a:gd name="connsiteX103" fmla="*/ 7487770 w 7487769"/>
                  <a:gd name="connsiteY103" fmla="*/ 71430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0313"/>
                    </a:moveTo>
                    <a:lnTo>
                      <a:pt x="50474" y="296086"/>
                    </a:lnTo>
                    <a:lnTo>
                      <a:pt x="109060" y="339800"/>
                    </a:lnTo>
                    <a:lnTo>
                      <a:pt x="155028" y="390274"/>
                    </a:lnTo>
                    <a:lnTo>
                      <a:pt x="228036" y="490772"/>
                    </a:lnTo>
                    <a:lnTo>
                      <a:pt x="351968" y="674192"/>
                    </a:lnTo>
                    <a:lnTo>
                      <a:pt x="407850" y="741792"/>
                    </a:lnTo>
                    <a:lnTo>
                      <a:pt x="464183" y="792266"/>
                    </a:lnTo>
                    <a:lnTo>
                      <a:pt x="504742" y="817503"/>
                    </a:lnTo>
                    <a:lnTo>
                      <a:pt x="552963" y="832826"/>
                    </a:lnTo>
                    <a:lnTo>
                      <a:pt x="602986" y="831474"/>
                    </a:lnTo>
                    <a:lnTo>
                      <a:pt x="654814" y="817503"/>
                    </a:lnTo>
                    <a:lnTo>
                      <a:pt x="707541" y="792266"/>
                    </a:lnTo>
                    <a:lnTo>
                      <a:pt x="831924" y="717005"/>
                    </a:lnTo>
                    <a:lnTo>
                      <a:pt x="876990" y="691768"/>
                    </a:lnTo>
                    <a:lnTo>
                      <a:pt x="930168" y="666531"/>
                    </a:lnTo>
                    <a:lnTo>
                      <a:pt x="954956" y="656616"/>
                    </a:lnTo>
                    <a:lnTo>
                      <a:pt x="1055453" y="625971"/>
                    </a:lnTo>
                    <a:lnTo>
                      <a:pt x="1155951" y="600284"/>
                    </a:lnTo>
                    <a:lnTo>
                      <a:pt x="1256448" y="563780"/>
                    </a:lnTo>
                    <a:lnTo>
                      <a:pt x="1356946" y="515559"/>
                    </a:lnTo>
                    <a:lnTo>
                      <a:pt x="1507468" y="446157"/>
                    </a:lnTo>
                    <a:lnTo>
                      <a:pt x="1607966" y="406498"/>
                    </a:lnTo>
                    <a:lnTo>
                      <a:pt x="1694043" y="365037"/>
                    </a:lnTo>
                    <a:lnTo>
                      <a:pt x="1735054" y="339800"/>
                    </a:lnTo>
                    <a:lnTo>
                      <a:pt x="1771557" y="315014"/>
                    </a:lnTo>
                    <a:lnTo>
                      <a:pt x="1831495" y="264539"/>
                    </a:lnTo>
                    <a:lnTo>
                      <a:pt x="1910812" y="189279"/>
                    </a:lnTo>
                    <a:lnTo>
                      <a:pt x="2018971" y="88781"/>
                    </a:lnTo>
                    <a:lnTo>
                      <a:pt x="2091978" y="38306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30831" y="13520"/>
                    </a:lnTo>
                    <a:lnTo>
                      <a:pt x="2416906" y="38306"/>
                    </a:lnTo>
                    <a:lnTo>
                      <a:pt x="2562922" y="92837"/>
                    </a:lnTo>
                    <a:lnTo>
                      <a:pt x="2663419" y="139706"/>
                    </a:lnTo>
                    <a:lnTo>
                      <a:pt x="2864416" y="242907"/>
                    </a:lnTo>
                    <a:lnTo>
                      <a:pt x="2920749" y="264539"/>
                    </a:lnTo>
                    <a:lnTo>
                      <a:pt x="2964913" y="278059"/>
                    </a:lnTo>
                    <a:lnTo>
                      <a:pt x="3014937" y="284369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173570" y="264539"/>
                    </a:lnTo>
                    <a:lnTo>
                      <a:pt x="3266407" y="232542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785"/>
                    </a:lnTo>
                    <a:lnTo>
                      <a:pt x="3627388" y="214516"/>
                    </a:lnTo>
                    <a:lnTo>
                      <a:pt x="3718873" y="258230"/>
                    </a:lnTo>
                    <a:lnTo>
                      <a:pt x="3819371" y="308704"/>
                    </a:lnTo>
                    <a:lnTo>
                      <a:pt x="3908602" y="339800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221362" y="386218"/>
                    </a:lnTo>
                    <a:lnTo>
                      <a:pt x="4371884" y="422722"/>
                    </a:lnTo>
                    <a:lnTo>
                      <a:pt x="4472382" y="445706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73876" y="476351"/>
                    </a:lnTo>
                    <a:lnTo>
                      <a:pt x="4824801" y="465535"/>
                    </a:lnTo>
                    <a:lnTo>
                      <a:pt x="4880683" y="440298"/>
                    </a:lnTo>
                    <a:lnTo>
                      <a:pt x="4924848" y="411906"/>
                    </a:lnTo>
                    <a:lnTo>
                      <a:pt x="4978927" y="365037"/>
                    </a:lnTo>
                    <a:lnTo>
                      <a:pt x="5048781" y="289777"/>
                    </a:lnTo>
                    <a:lnTo>
                      <a:pt x="5185332" y="138804"/>
                    </a:lnTo>
                    <a:lnTo>
                      <a:pt x="5247523" y="88781"/>
                    </a:lnTo>
                    <a:lnTo>
                      <a:pt x="5292590" y="63544"/>
                    </a:lnTo>
                    <a:lnTo>
                      <a:pt x="5326839" y="50024"/>
                    </a:lnTo>
                    <a:lnTo>
                      <a:pt x="5376863" y="44616"/>
                    </a:lnTo>
                    <a:lnTo>
                      <a:pt x="5427337" y="53178"/>
                    </a:lnTo>
                    <a:lnTo>
                      <a:pt x="5477360" y="73458"/>
                    </a:lnTo>
                    <a:lnTo>
                      <a:pt x="5542707" y="114018"/>
                    </a:lnTo>
                    <a:lnTo>
                      <a:pt x="5628333" y="182969"/>
                    </a:lnTo>
                    <a:lnTo>
                      <a:pt x="5778854" y="317267"/>
                    </a:lnTo>
                    <a:lnTo>
                      <a:pt x="5842849" y="365037"/>
                    </a:lnTo>
                    <a:lnTo>
                      <a:pt x="5882508" y="390274"/>
                    </a:lnTo>
                    <a:lnTo>
                      <a:pt x="5937038" y="415512"/>
                    </a:lnTo>
                    <a:lnTo>
                      <a:pt x="5979851" y="428581"/>
                    </a:lnTo>
                    <a:lnTo>
                      <a:pt x="6030325" y="435792"/>
                    </a:lnTo>
                    <a:lnTo>
                      <a:pt x="6080348" y="435792"/>
                    </a:lnTo>
                    <a:lnTo>
                      <a:pt x="6130822" y="428130"/>
                    </a:lnTo>
                    <a:lnTo>
                      <a:pt x="6231321" y="400189"/>
                    </a:lnTo>
                    <a:lnTo>
                      <a:pt x="6331819" y="360531"/>
                    </a:lnTo>
                    <a:lnTo>
                      <a:pt x="6432316" y="313662"/>
                    </a:lnTo>
                    <a:lnTo>
                      <a:pt x="6593203" y="239302"/>
                    </a:lnTo>
                    <a:lnTo>
                      <a:pt x="6633313" y="226684"/>
                    </a:lnTo>
                    <a:lnTo>
                      <a:pt x="6683336" y="219473"/>
                    </a:lnTo>
                    <a:lnTo>
                      <a:pt x="6733810" y="224430"/>
                    </a:lnTo>
                    <a:lnTo>
                      <a:pt x="6783834" y="246062"/>
                    </a:lnTo>
                    <a:lnTo>
                      <a:pt x="6838815" y="289777"/>
                    </a:lnTo>
                    <a:lnTo>
                      <a:pt x="6884331" y="340251"/>
                    </a:lnTo>
                    <a:lnTo>
                      <a:pt x="6954185" y="440298"/>
                    </a:lnTo>
                    <a:lnTo>
                      <a:pt x="7098847" y="666531"/>
                    </a:lnTo>
                    <a:lnTo>
                      <a:pt x="7137604" y="717005"/>
                    </a:lnTo>
                    <a:lnTo>
                      <a:pt x="7190332" y="767029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任意多边形: 形状 29">
                <a:extLst>
                  <a:ext uri="{FF2B5EF4-FFF2-40B4-BE49-F238E27FC236}">
                    <a16:creationId xmlns:a16="http://schemas.microsoft.com/office/drawing/2014/main" id="{2250D27B-BE93-DE8C-CC00-BCA04A6EDBC6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832825"/>
              </a:xfrm>
              <a:custGeom>
                <a:avLst/>
                <a:gdLst>
                  <a:gd name="connsiteX0" fmla="*/ 0 w 7487769"/>
                  <a:gd name="connsiteY0" fmla="*/ 282115 h 832825"/>
                  <a:gd name="connsiteX1" fmla="*/ 50474 w 7487769"/>
                  <a:gd name="connsiteY1" fmla="*/ 296987 h 832825"/>
                  <a:gd name="connsiteX2" fmla="*/ 105004 w 7487769"/>
                  <a:gd name="connsiteY2" fmla="*/ 336645 h 832825"/>
                  <a:gd name="connsiteX3" fmla="*/ 152323 w 7487769"/>
                  <a:gd name="connsiteY3" fmla="*/ 386669 h 832825"/>
                  <a:gd name="connsiteX4" fmla="*/ 225332 w 7487769"/>
                  <a:gd name="connsiteY4" fmla="*/ 487167 h 832825"/>
                  <a:gd name="connsiteX5" fmla="*/ 362783 w 7487769"/>
                  <a:gd name="connsiteY5" fmla="*/ 688163 h 832825"/>
                  <a:gd name="connsiteX6" fmla="*/ 402893 w 7487769"/>
                  <a:gd name="connsiteY6" fmla="*/ 738637 h 832825"/>
                  <a:gd name="connsiteX7" fmla="*/ 456972 w 7487769"/>
                  <a:gd name="connsiteY7" fmla="*/ 788661 h 832825"/>
                  <a:gd name="connsiteX8" fmla="*/ 502489 w 7487769"/>
                  <a:gd name="connsiteY8" fmla="*/ 817954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64277 w 7487769"/>
                  <a:gd name="connsiteY11" fmla="*/ 813898 h 832825"/>
                  <a:gd name="connsiteX12" fmla="*/ 714751 w 7487769"/>
                  <a:gd name="connsiteY12" fmla="*/ 788661 h 832825"/>
                  <a:gd name="connsiteX13" fmla="*/ 904480 w 7487769"/>
                  <a:gd name="connsiteY13" fmla="*/ 677798 h 832825"/>
                  <a:gd name="connsiteX14" fmla="*/ 954956 w 7487769"/>
                  <a:gd name="connsiteY14" fmla="*/ 657067 h 832825"/>
                  <a:gd name="connsiteX15" fmla="*/ 1055453 w 7487769"/>
                  <a:gd name="connsiteY15" fmla="*/ 626873 h 832825"/>
                  <a:gd name="connsiteX16" fmla="*/ 1155951 w 7487769"/>
                  <a:gd name="connsiteY16" fmla="*/ 601185 h 832825"/>
                  <a:gd name="connsiteX17" fmla="*/ 1256448 w 7487769"/>
                  <a:gd name="connsiteY17" fmla="*/ 564231 h 832825"/>
                  <a:gd name="connsiteX18" fmla="*/ 1365960 w 7487769"/>
                  <a:gd name="connsiteY18" fmla="*/ 512404 h 832825"/>
                  <a:gd name="connsiteX19" fmla="*/ 1507468 w 7487769"/>
                  <a:gd name="connsiteY19" fmla="*/ 447058 h 832825"/>
                  <a:gd name="connsiteX20" fmla="*/ 1658440 w 7487769"/>
                  <a:gd name="connsiteY20" fmla="*/ 385317 h 832825"/>
                  <a:gd name="connsiteX21" fmla="*/ 1741813 w 7487769"/>
                  <a:gd name="connsiteY21" fmla="*/ 336645 h 832825"/>
                  <a:gd name="connsiteX22" fmla="*/ 1776064 w 7487769"/>
                  <a:gd name="connsiteY22" fmla="*/ 311408 h 832825"/>
                  <a:gd name="connsiteX23" fmla="*/ 1836002 w 7487769"/>
                  <a:gd name="connsiteY23" fmla="*/ 260934 h 832825"/>
                  <a:gd name="connsiteX24" fmla="*/ 1915769 w 7487769"/>
                  <a:gd name="connsiteY24" fmla="*/ 185673 h 832825"/>
                  <a:gd name="connsiteX25" fmla="*/ 2009957 w 7487769"/>
                  <a:gd name="connsiteY25" fmla="*/ 95991 h 832825"/>
                  <a:gd name="connsiteX26" fmla="*/ 2060433 w 7487769"/>
                  <a:gd name="connsiteY26" fmla="*/ 57685 h 832825"/>
                  <a:gd name="connsiteX27" fmla="*/ 2110456 w 7487769"/>
                  <a:gd name="connsiteY27" fmla="*/ 27490 h 832825"/>
                  <a:gd name="connsiteX28" fmla="*/ 2160930 w 7487769"/>
                  <a:gd name="connsiteY28" fmla="*/ 8112 h 832825"/>
                  <a:gd name="connsiteX29" fmla="*/ 2210954 w 7487769"/>
                  <a:gd name="connsiteY29" fmla="*/ 0 h 832825"/>
                  <a:gd name="connsiteX30" fmla="*/ 2261428 w 7487769"/>
                  <a:gd name="connsiteY30" fmla="*/ 451 h 832825"/>
                  <a:gd name="connsiteX31" fmla="*/ 2318212 w 7487769"/>
                  <a:gd name="connsiteY31" fmla="*/ 9915 h 832825"/>
                  <a:gd name="connsiteX32" fmla="*/ 2411949 w 7487769"/>
                  <a:gd name="connsiteY32" fmla="*/ 36954 h 832825"/>
                  <a:gd name="connsiteX33" fmla="*/ 2562922 w 7487769"/>
                  <a:gd name="connsiteY33" fmla="*/ 92837 h 832825"/>
                  <a:gd name="connsiteX34" fmla="*/ 2713443 w 7487769"/>
                  <a:gd name="connsiteY34" fmla="*/ 165844 h 832825"/>
                  <a:gd name="connsiteX35" fmla="*/ 2848642 w 7487769"/>
                  <a:gd name="connsiteY35" fmla="*/ 236148 h 832825"/>
                  <a:gd name="connsiteX36" fmla="*/ 2864416 w 7487769"/>
                  <a:gd name="connsiteY36" fmla="*/ 243358 h 832825"/>
                  <a:gd name="connsiteX37" fmla="*/ 2914439 w 7487769"/>
                  <a:gd name="connsiteY37" fmla="*/ 263187 h 832825"/>
                  <a:gd name="connsiteX38" fmla="*/ 2964913 w 7487769"/>
                  <a:gd name="connsiteY38" fmla="*/ 277158 h 832825"/>
                  <a:gd name="connsiteX39" fmla="*/ 3014937 w 7487769"/>
                  <a:gd name="connsiteY39" fmla="*/ 284369 h 832825"/>
                  <a:gd name="connsiteX40" fmla="*/ 3065411 w 7487769"/>
                  <a:gd name="connsiteY40" fmla="*/ 284369 h 832825"/>
                  <a:gd name="connsiteX41" fmla="*/ 3115885 w 7487769"/>
                  <a:gd name="connsiteY41" fmla="*/ 278510 h 832825"/>
                  <a:gd name="connsiteX42" fmla="*/ 3216384 w 7487769"/>
                  <a:gd name="connsiteY42" fmla="*/ 251020 h 832825"/>
                  <a:gd name="connsiteX43" fmla="*/ 3366905 w 7487769"/>
                  <a:gd name="connsiteY43" fmla="*/ 200095 h 832825"/>
                  <a:gd name="connsiteX44" fmla="*/ 3438109 w 7487769"/>
                  <a:gd name="connsiteY44" fmla="*/ 185673 h 832825"/>
                  <a:gd name="connsiteX45" fmla="*/ 3467403 w 7487769"/>
                  <a:gd name="connsiteY45" fmla="*/ 182969 h 832825"/>
                  <a:gd name="connsiteX46" fmla="*/ 3525088 w 7487769"/>
                  <a:gd name="connsiteY46" fmla="*/ 185673 h 832825"/>
                  <a:gd name="connsiteX47" fmla="*/ 3567900 w 7487769"/>
                  <a:gd name="connsiteY47" fmla="*/ 194236 h 832825"/>
                  <a:gd name="connsiteX48" fmla="*/ 3620177 w 7487769"/>
                  <a:gd name="connsiteY48" fmla="*/ 210911 h 832825"/>
                  <a:gd name="connsiteX49" fmla="*/ 3722929 w 7487769"/>
                  <a:gd name="connsiteY49" fmla="*/ 260934 h 832825"/>
                  <a:gd name="connsiteX50" fmla="*/ 3826582 w 7487769"/>
                  <a:gd name="connsiteY50" fmla="*/ 311408 h 832825"/>
                  <a:gd name="connsiteX51" fmla="*/ 3899138 w 7487769"/>
                  <a:gd name="connsiteY51" fmla="*/ 336645 h 832825"/>
                  <a:gd name="connsiteX52" fmla="*/ 3919868 w 7487769"/>
                  <a:gd name="connsiteY52" fmla="*/ 342955 h 832825"/>
                  <a:gd name="connsiteX53" fmla="*/ 3969893 w 7487769"/>
                  <a:gd name="connsiteY53" fmla="*/ 353320 h 832825"/>
                  <a:gd name="connsiteX54" fmla="*/ 4070390 w 7487769"/>
                  <a:gd name="connsiteY54" fmla="*/ 364587 h 832825"/>
                  <a:gd name="connsiteX55" fmla="*/ 4170888 w 7487769"/>
                  <a:gd name="connsiteY55" fmla="*/ 376755 h 832825"/>
                  <a:gd name="connsiteX56" fmla="*/ 4271387 w 7487769"/>
                  <a:gd name="connsiteY56" fmla="*/ 397485 h 832825"/>
                  <a:gd name="connsiteX57" fmla="*/ 4522856 w 7487769"/>
                  <a:gd name="connsiteY57" fmla="*/ 455170 h 832825"/>
                  <a:gd name="connsiteX58" fmla="*/ 4673377 w 7487769"/>
                  <a:gd name="connsiteY58" fmla="*/ 476802 h 832825"/>
                  <a:gd name="connsiteX59" fmla="*/ 4723851 w 7487769"/>
                  <a:gd name="connsiteY59" fmla="*/ 479055 h 832825"/>
                  <a:gd name="connsiteX60" fmla="*/ 4773876 w 7487769"/>
                  <a:gd name="connsiteY60" fmla="*/ 476802 h 832825"/>
                  <a:gd name="connsiteX61" fmla="*/ 4833364 w 7487769"/>
                  <a:gd name="connsiteY61" fmla="*/ 461930 h 832825"/>
                  <a:gd name="connsiteX62" fmla="*/ 4887442 w 7487769"/>
                  <a:gd name="connsiteY62" fmla="*/ 437144 h 832825"/>
                  <a:gd name="connsiteX63" fmla="*/ 4925298 w 7487769"/>
                  <a:gd name="connsiteY63" fmla="*/ 411906 h 832825"/>
                  <a:gd name="connsiteX64" fmla="*/ 4982533 w 7487769"/>
                  <a:gd name="connsiteY64" fmla="*/ 361432 h 832825"/>
                  <a:gd name="connsiteX65" fmla="*/ 5075370 w 7487769"/>
                  <a:gd name="connsiteY65" fmla="*/ 259131 h 832825"/>
                  <a:gd name="connsiteX66" fmla="*/ 5175867 w 7487769"/>
                  <a:gd name="connsiteY66" fmla="*/ 147818 h 832825"/>
                  <a:gd name="connsiteX67" fmla="*/ 5226342 w 7487769"/>
                  <a:gd name="connsiteY67" fmla="*/ 103202 h 832825"/>
                  <a:gd name="connsiteX68" fmla="*/ 5276365 w 7487769"/>
                  <a:gd name="connsiteY68" fmla="*/ 69853 h 832825"/>
                  <a:gd name="connsiteX69" fmla="*/ 5326839 w 7487769"/>
                  <a:gd name="connsiteY69" fmla="*/ 50474 h 832825"/>
                  <a:gd name="connsiteX70" fmla="*/ 5376863 w 7487769"/>
                  <a:gd name="connsiteY70" fmla="*/ 45517 h 832825"/>
                  <a:gd name="connsiteX71" fmla="*/ 5442660 w 7487769"/>
                  <a:gd name="connsiteY71" fmla="*/ 59938 h 832825"/>
                  <a:gd name="connsiteX72" fmla="*/ 5496740 w 7487769"/>
                  <a:gd name="connsiteY72" fmla="*/ 85175 h 832825"/>
                  <a:gd name="connsiteX73" fmla="*/ 5536397 w 7487769"/>
                  <a:gd name="connsiteY73" fmla="*/ 110413 h 832825"/>
                  <a:gd name="connsiteX74" fmla="*/ 5600392 w 7487769"/>
                  <a:gd name="connsiteY74" fmla="*/ 160436 h 832825"/>
                  <a:gd name="connsiteX75" fmla="*/ 5713509 w 7487769"/>
                  <a:gd name="connsiteY75" fmla="*/ 260934 h 832825"/>
                  <a:gd name="connsiteX76" fmla="*/ 5778854 w 7487769"/>
                  <a:gd name="connsiteY76" fmla="*/ 317718 h 832825"/>
                  <a:gd name="connsiteX77" fmla="*/ 5836990 w 7487769"/>
                  <a:gd name="connsiteY77" fmla="*/ 361432 h 832825"/>
                  <a:gd name="connsiteX78" fmla="*/ 5879353 w 7487769"/>
                  <a:gd name="connsiteY78" fmla="*/ 388922 h 832825"/>
                  <a:gd name="connsiteX79" fmla="*/ 5929827 w 7487769"/>
                  <a:gd name="connsiteY79" fmla="*/ 413709 h 832825"/>
                  <a:gd name="connsiteX80" fmla="*/ 5979851 w 7487769"/>
                  <a:gd name="connsiteY80" fmla="*/ 429032 h 832825"/>
                  <a:gd name="connsiteX81" fmla="*/ 6047451 w 7487769"/>
                  <a:gd name="connsiteY81" fmla="*/ 437144 h 832825"/>
                  <a:gd name="connsiteX82" fmla="*/ 6080348 w 7487769"/>
                  <a:gd name="connsiteY82" fmla="*/ 436693 h 832825"/>
                  <a:gd name="connsiteX83" fmla="*/ 6130822 w 7487769"/>
                  <a:gd name="connsiteY83" fmla="*/ 429032 h 832825"/>
                  <a:gd name="connsiteX84" fmla="*/ 6197070 w 7487769"/>
                  <a:gd name="connsiteY84" fmla="*/ 411906 h 832825"/>
                  <a:gd name="connsiteX85" fmla="*/ 6281344 w 7487769"/>
                  <a:gd name="connsiteY85" fmla="*/ 382613 h 832825"/>
                  <a:gd name="connsiteX86" fmla="*/ 6387701 w 7487769"/>
                  <a:gd name="connsiteY86" fmla="*/ 336645 h 832825"/>
                  <a:gd name="connsiteX87" fmla="*/ 6606722 w 7487769"/>
                  <a:gd name="connsiteY87" fmla="*/ 236148 h 832825"/>
                  <a:gd name="connsiteX88" fmla="*/ 6633313 w 7487769"/>
                  <a:gd name="connsiteY88" fmla="*/ 227134 h 832825"/>
                  <a:gd name="connsiteX89" fmla="*/ 6683336 w 7487769"/>
                  <a:gd name="connsiteY89" fmla="*/ 219924 h 832825"/>
                  <a:gd name="connsiteX90" fmla="*/ 6733810 w 7487769"/>
                  <a:gd name="connsiteY90" fmla="*/ 224881 h 832825"/>
                  <a:gd name="connsiteX91" fmla="*/ 6783834 w 7487769"/>
                  <a:gd name="connsiteY91" fmla="*/ 246062 h 832825"/>
                  <a:gd name="connsiteX92" fmla="*/ 6835660 w 7487769"/>
                  <a:gd name="connsiteY92" fmla="*/ 286171 h 832825"/>
                  <a:gd name="connsiteX93" fmla="*/ 6899204 w 7487769"/>
                  <a:gd name="connsiteY93" fmla="*/ 361432 h 832825"/>
                  <a:gd name="connsiteX94" fmla="*/ 6951481 w 7487769"/>
                  <a:gd name="connsiteY94" fmla="*/ 437144 h 832825"/>
                  <a:gd name="connsiteX95" fmla="*/ 7096143 w 7487769"/>
                  <a:gd name="connsiteY95" fmla="*/ 662926 h 832825"/>
                  <a:gd name="connsiteX96" fmla="*/ 7135802 w 7487769"/>
                  <a:gd name="connsiteY96" fmla="*/ 715653 h 832825"/>
                  <a:gd name="connsiteX97" fmla="*/ 7186276 w 7487769"/>
                  <a:gd name="connsiteY97" fmla="*/ 765226 h 832825"/>
                  <a:gd name="connsiteX98" fmla="*/ 7236299 w 7487769"/>
                  <a:gd name="connsiteY98" fmla="*/ 795421 h 832825"/>
                  <a:gd name="connsiteX99" fmla="*/ 7286775 w 7487769"/>
                  <a:gd name="connsiteY99" fmla="*/ 806237 h 832825"/>
                  <a:gd name="connsiteX100" fmla="*/ 7336797 w 7487769"/>
                  <a:gd name="connsiteY100" fmla="*/ 799927 h 832825"/>
                  <a:gd name="connsiteX101" fmla="*/ 7387272 w 7487769"/>
                  <a:gd name="connsiteY101" fmla="*/ 779648 h 832825"/>
                  <a:gd name="connsiteX102" fmla="*/ 7453519 w 7487769"/>
                  <a:gd name="connsiteY102" fmla="*/ 738637 h 832825"/>
                  <a:gd name="connsiteX103" fmla="*/ 7487770 w 7487769"/>
                  <a:gd name="connsiteY103" fmla="*/ 714752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2115"/>
                    </a:moveTo>
                    <a:lnTo>
                      <a:pt x="50474" y="296987"/>
                    </a:lnTo>
                    <a:lnTo>
                      <a:pt x="105004" y="336645"/>
                    </a:lnTo>
                    <a:lnTo>
                      <a:pt x="152323" y="386669"/>
                    </a:lnTo>
                    <a:lnTo>
                      <a:pt x="225332" y="487167"/>
                    </a:lnTo>
                    <a:lnTo>
                      <a:pt x="362783" y="688163"/>
                    </a:lnTo>
                    <a:lnTo>
                      <a:pt x="402893" y="738637"/>
                    </a:lnTo>
                    <a:lnTo>
                      <a:pt x="456972" y="788661"/>
                    </a:lnTo>
                    <a:lnTo>
                      <a:pt x="502489" y="817954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64277" y="813898"/>
                    </a:lnTo>
                    <a:lnTo>
                      <a:pt x="714751" y="788661"/>
                    </a:lnTo>
                    <a:lnTo>
                      <a:pt x="904480" y="677798"/>
                    </a:lnTo>
                    <a:lnTo>
                      <a:pt x="954956" y="657067"/>
                    </a:lnTo>
                    <a:lnTo>
                      <a:pt x="1055453" y="626873"/>
                    </a:lnTo>
                    <a:lnTo>
                      <a:pt x="1155951" y="601185"/>
                    </a:lnTo>
                    <a:lnTo>
                      <a:pt x="1256448" y="564231"/>
                    </a:lnTo>
                    <a:lnTo>
                      <a:pt x="1365960" y="512404"/>
                    </a:lnTo>
                    <a:lnTo>
                      <a:pt x="1507468" y="447058"/>
                    </a:lnTo>
                    <a:lnTo>
                      <a:pt x="1658440" y="385317"/>
                    </a:lnTo>
                    <a:lnTo>
                      <a:pt x="1741813" y="336645"/>
                    </a:lnTo>
                    <a:lnTo>
                      <a:pt x="1776064" y="311408"/>
                    </a:lnTo>
                    <a:lnTo>
                      <a:pt x="1836002" y="260934"/>
                    </a:lnTo>
                    <a:lnTo>
                      <a:pt x="1915769" y="185673"/>
                    </a:lnTo>
                    <a:lnTo>
                      <a:pt x="2009957" y="95991"/>
                    </a:lnTo>
                    <a:lnTo>
                      <a:pt x="2060433" y="57685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8212" y="9915"/>
                    </a:lnTo>
                    <a:lnTo>
                      <a:pt x="2411949" y="36954"/>
                    </a:lnTo>
                    <a:lnTo>
                      <a:pt x="2562922" y="92837"/>
                    </a:lnTo>
                    <a:lnTo>
                      <a:pt x="2713443" y="165844"/>
                    </a:lnTo>
                    <a:lnTo>
                      <a:pt x="2848642" y="236148"/>
                    </a:lnTo>
                    <a:lnTo>
                      <a:pt x="2864416" y="24335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369"/>
                    </a:lnTo>
                    <a:lnTo>
                      <a:pt x="3065411" y="284369"/>
                    </a:lnTo>
                    <a:lnTo>
                      <a:pt x="3115885" y="278510"/>
                    </a:lnTo>
                    <a:lnTo>
                      <a:pt x="3216384" y="251020"/>
                    </a:lnTo>
                    <a:lnTo>
                      <a:pt x="3366905" y="200095"/>
                    </a:lnTo>
                    <a:lnTo>
                      <a:pt x="3438109" y="185673"/>
                    </a:lnTo>
                    <a:lnTo>
                      <a:pt x="3467403" y="182969"/>
                    </a:lnTo>
                    <a:lnTo>
                      <a:pt x="3525088" y="185673"/>
                    </a:lnTo>
                    <a:lnTo>
                      <a:pt x="3567900" y="194236"/>
                    </a:lnTo>
                    <a:lnTo>
                      <a:pt x="3620177" y="210911"/>
                    </a:lnTo>
                    <a:lnTo>
                      <a:pt x="3722929" y="260934"/>
                    </a:lnTo>
                    <a:lnTo>
                      <a:pt x="3826582" y="311408"/>
                    </a:lnTo>
                    <a:lnTo>
                      <a:pt x="3899138" y="336645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070390" y="364587"/>
                    </a:lnTo>
                    <a:lnTo>
                      <a:pt x="4170888" y="376755"/>
                    </a:lnTo>
                    <a:lnTo>
                      <a:pt x="4271387" y="397485"/>
                    </a:lnTo>
                    <a:lnTo>
                      <a:pt x="4522856" y="45517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6802"/>
                    </a:lnTo>
                    <a:lnTo>
                      <a:pt x="4833364" y="461930"/>
                    </a:lnTo>
                    <a:lnTo>
                      <a:pt x="4887442" y="437144"/>
                    </a:lnTo>
                    <a:lnTo>
                      <a:pt x="4925298" y="411906"/>
                    </a:lnTo>
                    <a:lnTo>
                      <a:pt x="4982533" y="361432"/>
                    </a:lnTo>
                    <a:lnTo>
                      <a:pt x="5075370" y="259131"/>
                    </a:lnTo>
                    <a:lnTo>
                      <a:pt x="5175867" y="147818"/>
                    </a:lnTo>
                    <a:lnTo>
                      <a:pt x="5226342" y="103202"/>
                    </a:lnTo>
                    <a:lnTo>
                      <a:pt x="5276365" y="69853"/>
                    </a:lnTo>
                    <a:lnTo>
                      <a:pt x="5326839" y="50474"/>
                    </a:lnTo>
                    <a:lnTo>
                      <a:pt x="5376863" y="45517"/>
                    </a:lnTo>
                    <a:lnTo>
                      <a:pt x="5442660" y="59938"/>
                    </a:lnTo>
                    <a:lnTo>
                      <a:pt x="5496740" y="85175"/>
                    </a:lnTo>
                    <a:lnTo>
                      <a:pt x="5536397" y="110413"/>
                    </a:lnTo>
                    <a:lnTo>
                      <a:pt x="5600392" y="160436"/>
                    </a:lnTo>
                    <a:lnTo>
                      <a:pt x="5713509" y="260934"/>
                    </a:lnTo>
                    <a:lnTo>
                      <a:pt x="5778854" y="317718"/>
                    </a:lnTo>
                    <a:lnTo>
                      <a:pt x="5836990" y="361432"/>
                    </a:lnTo>
                    <a:lnTo>
                      <a:pt x="5879353" y="388922"/>
                    </a:lnTo>
                    <a:lnTo>
                      <a:pt x="5929827" y="413709"/>
                    </a:lnTo>
                    <a:lnTo>
                      <a:pt x="5979851" y="429032"/>
                    </a:lnTo>
                    <a:lnTo>
                      <a:pt x="6047451" y="437144"/>
                    </a:lnTo>
                    <a:lnTo>
                      <a:pt x="6080348" y="436693"/>
                    </a:lnTo>
                    <a:lnTo>
                      <a:pt x="6130822" y="429032"/>
                    </a:lnTo>
                    <a:lnTo>
                      <a:pt x="6197070" y="411906"/>
                    </a:lnTo>
                    <a:lnTo>
                      <a:pt x="6281344" y="382613"/>
                    </a:lnTo>
                    <a:lnTo>
                      <a:pt x="6387701" y="336645"/>
                    </a:lnTo>
                    <a:lnTo>
                      <a:pt x="6606722" y="236148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5660" y="286171"/>
                    </a:lnTo>
                    <a:lnTo>
                      <a:pt x="6899204" y="361432"/>
                    </a:lnTo>
                    <a:lnTo>
                      <a:pt x="6951481" y="437144"/>
                    </a:lnTo>
                    <a:lnTo>
                      <a:pt x="7096143" y="662926"/>
                    </a:lnTo>
                    <a:lnTo>
                      <a:pt x="7135802" y="715653"/>
                    </a:lnTo>
                    <a:lnTo>
                      <a:pt x="7186276" y="765226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8"/>
                    </a:lnTo>
                    <a:lnTo>
                      <a:pt x="7453519" y="73863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任意多边形: 形状 30">
                <a:extLst>
                  <a:ext uri="{FF2B5EF4-FFF2-40B4-BE49-F238E27FC236}">
                    <a16:creationId xmlns:a16="http://schemas.microsoft.com/office/drawing/2014/main" id="{6D21067D-F803-CA8B-5D98-3DBF6270ED27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832825"/>
              </a:xfrm>
              <a:custGeom>
                <a:avLst/>
                <a:gdLst>
                  <a:gd name="connsiteX0" fmla="*/ 0 w 7487769"/>
                  <a:gd name="connsiteY0" fmla="*/ 281214 h 832825"/>
                  <a:gd name="connsiteX1" fmla="*/ 50474 w 7487769"/>
                  <a:gd name="connsiteY1" fmla="*/ 296987 h 832825"/>
                  <a:gd name="connsiteX2" fmla="*/ 101399 w 7487769"/>
                  <a:gd name="connsiteY2" fmla="*/ 332139 h 832825"/>
                  <a:gd name="connsiteX3" fmla="*/ 168097 w 7487769"/>
                  <a:gd name="connsiteY3" fmla="*/ 407400 h 832825"/>
                  <a:gd name="connsiteX4" fmla="*/ 222177 w 7487769"/>
                  <a:gd name="connsiteY4" fmla="*/ 482660 h 832825"/>
                  <a:gd name="connsiteX5" fmla="*/ 359628 w 7487769"/>
                  <a:gd name="connsiteY5" fmla="*/ 683656 h 832825"/>
                  <a:gd name="connsiteX6" fmla="*/ 401991 w 7487769"/>
                  <a:gd name="connsiteY6" fmla="*/ 736835 h 832825"/>
                  <a:gd name="connsiteX7" fmla="*/ 452465 w 7487769"/>
                  <a:gd name="connsiteY7" fmla="*/ 785506 h 832825"/>
                  <a:gd name="connsiteX8" fmla="*/ 502489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53462 w 7487769"/>
                  <a:gd name="connsiteY11" fmla="*/ 818855 h 832825"/>
                  <a:gd name="connsiteX12" fmla="*/ 721962 w 7487769"/>
                  <a:gd name="connsiteY12" fmla="*/ 784154 h 832825"/>
                  <a:gd name="connsiteX13" fmla="*/ 904480 w 7487769"/>
                  <a:gd name="connsiteY13" fmla="*/ 677347 h 832825"/>
                  <a:gd name="connsiteX14" fmla="*/ 1004979 w 7487769"/>
                  <a:gd name="connsiteY14" fmla="*/ 639942 h 832825"/>
                  <a:gd name="connsiteX15" fmla="*/ 1155951 w 7487769"/>
                  <a:gd name="connsiteY15" fmla="*/ 600284 h 832825"/>
                  <a:gd name="connsiteX16" fmla="*/ 1256448 w 7487769"/>
                  <a:gd name="connsiteY16" fmla="*/ 564230 h 832825"/>
                  <a:gd name="connsiteX17" fmla="*/ 1374523 w 7487769"/>
                  <a:gd name="connsiteY17" fmla="*/ 507898 h 832825"/>
                  <a:gd name="connsiteX18" fmla="*/ 1507468 w 7487769"/>
                  <a:gd name="connsiteY18" fmla="*/ 447058 h 832825"/>
                  <a:gd name="connsiteX19" fmla="*/ 1663848 w 7487769"/>
                  <a:gd name="connsiteY19" fmla="*/ 382162 h 832825"/>
                  <a:gd name="connsiteX20" fmla="*/ 1710266 w 7487769"/>
                  <a:gd name="connsiteY20" fmla="*/ 356925 h 832825"/>
                  <a:gd name="connsiteX21" fmla="*/ 1781922 w 7487769"/>
                  <a:gd name="connsiteY21" fmla="*/ 306902 h 832825"/>
                  <a:gd name="connsiteX22" fmla="*/ 1840958 w 7487769"/>
                  <a:gd name="connsiteY22" fmla="*/ 256427 h 832825"/>
                  <a:gd name="connsiteX23" fmla="*/ 1919375 w 7487769"/>
                  <a:gd name="connsiteY23" fmla="*/ 181167 h 832825"/>
                  <a:gd name="connsiteX24" fmla="*/ 2009957 w 7487769"/>
                  <a:gd name="connsiteY24" fmla="*/ 95541 h 832825"/>
                  <a:gd name="connsiteX25" fmla="*/ 2062234 w 7487769"/>
                  <a:gd name="connsiteY25" fmla="*/ 55432 h 832825"/>
                  <a:gd name="connsiteX26" fmla="*/ 2110456 w 7487769"/>
                  <a:gd name="connsiteY26" fmla="*/ 26138 h 832825"/>
                  <a:gd name="connsiteX27" fmla="*/ 2160930 w 7487769"/>
                  <a:gd name="connsiteY27" fmla="*/ 8112 h 832825"/>
                  <a:gd name="connsiteX28" fmla="*/ 2210954 w 7487769"/>
                  <a:gd name="connsiteY28" fmla="*/ 0 h 832825"/>
                  <a:gd name="connsiteX29" fmla="*/ 2261428 w 7487769"/>
                  <a:gd name="connsiteY29" fmla="*/ 0 h 832825"/>
                  <a:gd name="connsiteX30" fmla="*/ 2311451 w 7487769"/>
                  <a:gd name="connsiteY30" fmla="*/ 7661 h 832825"/>
                  <a:gd name="connsiteX31" fmla="*/ 2411949 w 7487769"/>
                  <a:gd name="connsiteY31" fmla="*/ 36053 h 832825"/>
                  <a:gd name="connsiteX32" fmla="*/ 2562922 w 7487769"/>
                  <a:gd name="connsiteY32" fmla="*/ 92386 h 832825"/>
                  <a:gd name="connsiteX33" fmla="*/ 2663419 w 7487769"/>
                  <a:gd name="connsiteY33" fmla="*/ 138354 h 832825"/>
                  <a:gd name="connsiteX34" fmla="*/ 2864416 w 7487769"/>
                  <a:gd name="connsiteY34" fmla="*/ 242908 h 832825"/>
                  <a:gd name="connsiteX35" fmla="*/ 2914439 w 7487769"/>
                  <a:gd name="connsiteY35" fmla="*/ 262737 h 832825"/>
                  <a:gd name="connsiteX36" fmla="*/ 2964913 w 7487769"/>
                  <a:gd name="connsiteY36" fmla="*/ 276707 h 832825"/>
                  <a:gd name="connsiteX37" fmla="*/ 3014937 w 7487769"/>
                  <a:gd name="connsiteY37" fmla="*/ 282566 h 832825"/>
                  <a:gd name="connsiteX38" fmla="*/ 3079833 w 7487769"/>
                  <a:gd name="connsiteY38" fmla="*/ 281665 h 832825"/>
                  <a:gd name="connsiteX39" fmla="*/ 3115885 w 7487769"/>
                  <a:gd name="connsiteY39" fmla="*/ 277158 h 832825"/>
                  <a:gd name="connsiteX40" fmla="*/ 3193399 w 7487769"/>
                  <a:gd name="connsiteY40" fmla="*/ 256427 h 832825"/>
                  <a:gd name="connsiteX41" fmla="*/ 3266858 w 7487769"/>
                  <a:gd name="connsiteY41" fmla="*/ 231641 h 832825"/>
                  <a:gd name="connsiteX42" fmla="*/ 3366905 w 7487769"/>
                  <a:gd name="connsiteY42" fmla="*/ 198292 h 832825"/>
                  <a:gd name="connsiteX43" fmla="*/ 3417379 w 7487769"/>
                  <a:gd name="connsiteY43" fmla="*/ 187025 h 832825"/>
                  <a:gd name="connsiteX44" fmla="*/ 3467403 w 7487769"/>
                  <a:gd name="connsiteY44" fmla="*/ 182068 h 832825"/>
                  <a:gd name="connsiteX45" fmla="*/ 3517877 w 7487769"/>
                  <a:gd name="connsiteY45" fmla="*/ 183420 h 832825"/>
                  <a:gd name="connsiteX46" fmla="*/ 3567900 w 7487769"/>
                  <a:gd name="connsiteY46" fmla="*/ 192884 h 832825"/>
                  <a:gd name="connsiteX47" fmla="*/ 3618374 w 7487769"/>
                  <a:gd name="connsiteY47" fmla="*/ 209108 h 832825"/>
                  <a:gd name="connsiteX48" fmla="*/ 3718873 w 7487769"/>
                  <a:gd name="connsiteY48" fmla="*/ 257779 h 832825"/>
                  <a:gd name="connsiteX49" fmla="*/ 3819371 w 7487769"/>
                  <a:gd name="connsiteY49" fmla="*/ 307803 h 832825"/>
                  <a:gd name="connsiteX50" fmla="*/ 3919868 w 7487769"/>
                  <a:gd name="connsiteY50" fmla="*/ 342504 h 832825"/>
                  <a:gd name="connsiteX51" fmla="*/ 4007748 w 7487769"/>
                  <a:gd name="connsiteY51" fmla="*/ 356925 h 832825"/>
                  <a:gd name="connsiteX52" fmla="*/ 4221362 w 7487769"/>
                  <a:gd name="connsiteY52" fmla="*/ 384867 h 832825"/>
                  <a:gd name="connsiteX53" fmla="*/ 4544037 w 7487769"/>
                  <a:gd name="connsiteY53" fmla="*/ 457423 h 832825"/>
                  <a:gd name="connsiteX54" fmla="*/ 4673377 w 7487769"/>
                  <a:gd name="connsiteY54" fmla="*/ 475901 h 832825"/>
                  <a:gd name="connsiteX55" fmla="*/ 4723851 w 7487769"/>
                  <a:gd name="connsiteY55" fmla="*/ 478604 h 832825"/>
                  <a:gd name="connsiteX56" fmla="*/ 4773876 w 7487769"/>
                  <a:gd name="connsiteY56" fmla="*/ 475901 h 832825"/>
                  <a:gd name="connsiteX57" fmla="*/ 4841475 w 7487769"/>
                  <a:gd name="connsiteY57" fmla="*/ 457423 h 832825"/>
                  <a:gd name="connsiteX58" fmla="*/ 4891498 w 7487769"/>
                  <a:gd name="connsiteY58" fmla="*/ 432637 h 832825"/>
                  <a:gd name="connsiteX59" fmla="*/ 4928904 w 7487769"/>
                  <a:gd name="connsiteY59" fmla="*/ 407400 h 832825"/>
                  <a:gd name="connsiteX60" fmla="*/ 4985237 w 7487769"/>
                  <a:gd name="connsiteY60" fmla="*/ 356925 h 832825"/>
                  <a:gd name="connsiteX61" fmla="*/ 5076722 w 7487769"/>
                  <a:gd name="connsiteY61" fmla="*/ 256427 h 832825"/>
                  <a:gd name="connsiteX62" fmla="*/ 5175867 w 7487769"/>
                  <a:gd name="connsiteY62" fmla="*/ 146916 h 832825"/>
                  <a:gd name="connsiteX63" fmla="*/ 5226342 w 7487769"/>
                  <a:gd name="connsiteY63" fmla="*/ 101850 h 832825"/>
                  <a:gd name="connsiteX64" fmla="*/ 5276365 w 7487769"/>
                  <a:gd name="connsiteY64" fmla="*/ 68952 h 832825"/>
                  <a:gd name="connsiteX65" fmla="*/ 5326839 w 7487769"/>
                  <a:gd name="connsiteY65" fmla="*/ 50474 h 832825"/>
                  <a:gd name="connsiteX66" fmla="*/ 5376863 w 7487769"/>
                  <a:gd name="connsiteY66" fmla="*/ 45066 h 832825"/>
                  <a:gd name="connsiteX67" fmla="*/ 5434097 w 7487769"/>
                  <a:gd name="connsiteY67" fmla="*/ 55432 h 832825"/>
                  <a:gd name="connsiteX68" fmla="*/ 5489078 w 7487769"/>
                  <a:gd name="connsiteY68" fmla="*/ 80669 h 832825"/>
                  <a:gd name="connsiteX69" fmla="*/ 5529638 w 7487769"/>
                  <a:gd name="connsiteY69" fmla="*/ 105906 h 832825"/>
                  <a:gd name="connsiteX70" fmla="*/ 5594984 w 7487769"/>
                  <a:gd name="connsiteY70" fmla="*/ 155930 h 832825"/>
                  <a:gd name="connsiteX71" fmla="*/ 5653120 w 7487769"/>
                  <a:gd name="connsiteY71" fmla="*/ 206404 h 832825"/>
                  <a:gd name="connsiteX72" fmla="*/ 5796881 w 7487769"/>
                  <a:gd name="connsiteY72" fmla="*/ 332139 h 832825"/>
                  <a:gd name="connsiteX73" fmla="*/ 5829328 w 7487769"/>
                  <a:gd name="connsiteY73" fmla="*/ 356925 h 832825"/>
                  <a:gd name="connsiteX74" fmla="*/ 5879353 w 7487769"/>
                  <a:gd name="connsiteY74" fmla="*/ 389824 h 832825"/>
                  <a:gd name="connsiteX75" fmla="*/ 5929827 w 7487769"/>
                  <a:gd name="connsiteY75" fmla="*/ 414160 h 832825"/>
                  <a:gd name="connsiteX76" fmla="*/ 6001032 w 7487769"/>
                  <a:gd name="connsiteY76" fmla="*/ 432637 h 832825"/>
                  <a:gd name="connsiteX77" fmla="*/ 6030325 w 7487769"/>
                  <a:gd name="connsiteY77" fmla="*/ 437143 h 832825"/>
                  <a:gd name="connsiteX78" fmla="*/ 6080348 w 7487769"/>
                  <a:gd name="connsiteY78" fmla="*/ 436693 h 832825"/>
                  <a:gd name="connsiteX79" fmla="*/ 6130822 w 7487769"/>
                  <a:gd name="connsiteY79" fmla="*/ 429482 h 832825"/>
                  <a:gd name="connsiteX80" fmla="*/ 6213294 w 7487769"/>
                  <a:gd name="connsiteY80" fmla="*/ 407400 h 832825"/>
                  <a:gd name="connsiteX81" fmla="*/ 6282246 w 7487769"/>
                  <a:gd name="connsiteY81" fmla="*/ 382162 h 832825"/>
                  <a:gd name="connsiteX82" fmla="*/ 6397164 w 7487769"/>
                  <a:gd name="connsiteY82" fmla="*/ 332139 h 832825"/>
                  <a:gd name="connsiteX83" fmla="*/ 6582837 w 7487769"/>
                  <a:gd name="connsiteY83" fmla="*/ 244260 h 832825"/>
                  <a:gd name="connsiteX84" fmla="*/ 6633313 w 7487769"/>
                  <a:gd name="connsiteY84" fmla="*/ 227134 h 832825"/>
                  <a:gd name="connsiteX85" fmla="*/ 6683336 w 7487769"/>
                  <a:gd name="connsiteY85" fmla="*/ 219924 h 832825"/>
                  <a:gd name="connsiteX86" fmla="*/ 6733810 w 7487769"/>
                  <a:gd name="connsiteY86" fmla="*/ 224881 h 832825"/>
                  <a:gd name="connsiteX87" fmla="*/ 6783834 w 7487769"/>
                  <a:gd name="connsiteY87" fmla="*/ 246062 h 832825"/>
                  <a:gd name="connsiteX88" fmla="*/ 6834308 w 7487769"/>
                  <a:gd name="connsiteY88" fmla="*/ 284369 h 832825"/>
                  <a:gd name="connsiteX89" fmla="*/ 6896049 w 7487769"/>
                  <a:gd name="connsiteY89" fmla="*/ 356925 h 832825"/>
                  <a:gd name="connsiteX90" fmla="*/ 6948777 w 7487769"/>
                  <a:gd name="connsiteY90" fmla="*/ 432637 h 832825"/>
                  <a:gd name="connsiteX91" fmla="*/ 7112367 w 7487769"/>
                  <a:gd name="connsiteY91" fmla="*/ 683656 h 832825"/>
                  <a:gd name="connsiteX92" fmla="*/ 7135802 w 7487769"/>
                  <a:gd name="connsiteY92" fmla="*/ 714752 h 832825"/>
                  <a:gd name="connsiteX93" fmla="*/ 7186276 w 7487769"/>
                  <a:gd name="connsiteY93" fmla="*/ 763874 h 832825"/>
                  <a:gd name="connsiteX94" fmla="*/ 7236299 w 7487769"/>
                  <a:gd name="connsiteY94" fmla="*/ 794970 h 832825"/>
                  <a:gd name="connsiteX95" fmla="*/ 7286775 w 7487769"/>
                  <a:gd name="connsiteY95" fmla="*/ 805786 h 832825"/>
                  <a:gd name="connsiteX96" fmla="*/ 7336797 w 7487769"/>
                  <a:gd name="connsiteY96" fmla="*/ 799927 h 832825"/>
                  <a:gd name="connsiteX97" fmla="*/ 7387272 w 7487769"/>
                  <a:gd name="connsiteY97" fmla="*/ 778746 h 832825"/>
                  <a:gd name="connsiteX98" fmla="*/ 7487770 w 7487769"/>
                  <a:gd name="connsiteY98" fmla="*/ 71385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2825">
                    <a:moveTo>
                      <a:pt x="0" y="281214"/>
                    </a:moveTo>
                    <a:lnTo>
                      <a:pt x="50474" y="296987"/>
                    </a:lnTo>
                    <a:lnTo>
                      <a:pt x="101399" y="332139"/>
                    </a:lnTo>
                    <a:lnTo>
                      <a:pt x="168097" y="407400"/>
                    </a:lnTo>
                    <a:lnTo>
                      <a:pt x="222177" y="482660"/>
                    </a:lnTo>
                    <a:lnTo>
                      <a:pt x="359628" y="683656"/>
                    </a:lnTo>
                    <a:lnTo>
                      <a:pt x="401991" y="736835"/>
                    </a:lnTo>
                    <a:lnTo>
                      <a:pt x="452465" y="785506"/>
                    </a:lnTo>
                    <a:lnTo>
                      <a:pt x="502489" y="817503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53462" y="818855"/>
                    </a:lnTo>
                    <a:lnTo>
                      <a:pt x="721962" y="784154"/>
                    </a:lnTo>
                    <a:lnTo>
                      <a:pt x="904480" y="677347"/>
                    </a:lnTo>
                    <a:lnTo>
                      <a:pt x="1004979" y="639942"/>
                    </a:lnTo>
                    <a:lnTo>
                      <a:pt x="1155951" y="600284"/>
                    </a:lnTo>
                    <a:lnTo>
                      <a:pt x="1256448" y="564230"/>
                    </a:lnTo>
                    <a:lnTo>
                      <a:pt x="1374523" y="507898"/>
                    </a:lnTo>
                    <a:lnTo>
                      <a:pt x="1507468" y="447058"/>
                    </a:lnTo>
                    <a:lnTo>
                      <a:pt x="1663848" y="382162"/>
                    </a:lnTo>
                    <a:lnTo>
                      <a:pt x="1710266" y="356925"/>
                    </a:lnTo>
                    <a:lnTo>
                      <a:pt x="1781922" y="306902"/>
                    </a:lnTo>
                    <a:lnTo>
                      <a:pt x="1840958" y="256427"/>
                    </a:lnTo>
                    <a:lnTo>
                      <a:pt x="1919375" y="181167"/>
                    </a:lnTo>
                    <a:lnTo>
                      <a:pt x="2009957" y="95541"/>
                    </a:lnTo>
                    <a:lnTo>
                      <a:pt x="2062234" y="55432"/>
                    </a:lnTo>
                    <a:lnTo>
                      <a:pt x="2110456" y="26138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7661"/>
                    </a:lnTo>
                    <a:lnTo>
                      <a:pt x="2411949" y="36053"/>
                    </a:lnTo>
                    <a:lnTo>
                      <a:pt x="2562922" y="92386"/>
                    </a:lnTo>
                    <a:lnTo>
                      <a:pt x="2663419" y="138354"/>
                    </a:lnTo>
                    <a:lnTo>
                      <a:pt x="2864416" y="242908"/>
                    </a:lnTo>
                    <a:lnTo>
                      <a:pt x="2914439" y="262737"/>
                    </a:lnTo>
                    <a:lnTo>
                      <a:pt x="2964913" y="276707"/>
                    </a:lnTo>
                    <a:lnTo>
                      <a:pt x="3014937" y="282566"/>
                    </a:lnTo>
                    <a:lnTo>
                      <a:pt x="3079833" y="281665"/>
                    </a:lnTo>
                    <a:lnTo>
                      <a:pt x="3115885" y="277158"/>
                    </a:lnTo>
                    <a:lnTo>
                      <a:pt x="3193399" y="256427"/>
                    </a:lnTo>
                    <a:lnTo>
                      <a:pt x="3266858" y="231641"/>
                    </a:lnTo>
                    <a:lnTo>
                      <a:pt x="3366905" y="198292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420"/>
                    </a:lnTo>
                    <a:lnTo>
                      <a:pt x="3567900" y="192884"/>
                    </a:lnTo>
                    <a:lnTo>
                      <a:pt x="3618374" y="209108"/>
                    </a:lnTo>
                    <a:lnTo>
                      <a:pt x="3718873" y="257779"/>
                    </a:lnTo>
                    <a:lnTo>
                      <a:pt x="3819371" y="307803"/>
                    </a:lnTo>
                    <a:lnTo>
                      <a:pt x="3919868" y="342504"/>
                    </a:lnTo>
                    <a:lnTo>
                      <a:pt x="4007748" y="356925"/>
                    </a:lnTo>
                    <a:lnTo>
                      <a:pt x="4221362" y="384867"/>
                    </a:lnTo>
                    <a:lnTo>
                      <a:pt x="4544037" y="457423"/>
                    </a:lnTo>
                    <a:lnTo>
                      <a:pt x="4673377" y="475901"/>
                    </a:lnTo>
                    <a:lnTo>
                      <a:pt x="4723851" y="478604"/>
                    </a:lnTo>
                    <a:lnTo>
                      <a:pt x="4773876" y="475901"/>
                    </a:lnTo>
                    <a:lnTo>
                      <a:pt x="4841475" y="457423"/>
                    </a:lnTo>
                    <a:lnTo>
                      <a:pt x="4891498" y="432637"/>
                    </a:lnTo>
                    <a:lnTo>
                      <a:pt x="4928904" y="407400"/>
                    </a:lnTo>
                    <a:lnTo>
                      <a:pt x="4985237" y="356925"/>
                    </a:lnTo>
                    <a:lnTo>
                      <a:pt x="5076722" y="256427"/>
                    </a:lnTo>
                    <a:lnTo>
                      <a:pt x="5175867" y="146916"/>
                    </a:lnTo>
                    <a:lnTo>
                      <a:pt x="5226342" y="101850"/>
                    </a:lnTo>
                    <a:lnTo>
                      <a:pt x="5276365" y="68952"/>
                    </a:lnTo>
                    <a:lnTo>
                      <a:pt x="5326839" y="50474"/>
                    </a:lnTo>
                    <a:lnTo>
                      <a:pt x="5376863" y="45066"/>
                    </a:lnTo>
                    <a:lnTo>
                      <a:pt x="5434097" y="55432"/>
                    </a:lnTo>
                    <a:lnTo>
                      <a:pt x="5489078" y="80669"/>
                    </a:lnTo>
                    <a:lnTo>
                      <a:pt x="5529638" y="105906"/>
                    </a:lnTo>
                    <a:lnTo>
                      <a:pt x="5594984" y="155930"/>
                    </a:lnTo>
                    <a:lnTo>
                      <a:pt x="5653120" y="206404"/>
                    </a:lnTo>
                    <a:lnTo>
                      <a:pt x="5796881" y="332139"/>
                    </a:lnTo>
                    <a:lnTo>
                      <a:pt x="5829328" y="356925"/>
                    </a:lnTo>
                    <a:lnTo>
                      <a:pt x="5879353" y="389824"/>
                    </a:lnTo>
                    <a:lnTo>
                      <a:pt x="5929827" y="414160"/>
                    </a:lnTo>
                    <a:lnTo>
                      <a:pt x="6001032" y="432637"/>
                    </a:lnTo>
                    <a:lnTo>
                      <a:pt x="6030325" y="437143"/>
                    </a:lnTo>
                    <a:lnTo>
                      <a:pt x="6080348" y="436693"/>
                    </a:lnTo>
                    <a:lnTo>
                      <a:pt x="6130822" y="429482"/>
                    </a:lnTo>
                    <a:lnTo>
                      <a:pt x="6213294" y="407400"/>
                    </a:lnTo>
                    <a:lnTo>
                      <a:pt x="6282246" y="382162"/>
                    </a:lnTo>
                    <a:lnTo>
                      <a:pt x="6397164" y="332139"/>
                    </a:lnTo>
                    <a:lnTo>
                      <a:pt x="6582837" y="244260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4308" y="284369"/>
                    </a:lnTo>
                    <a:lnTo>
                      <a:pt x="6896049" y="356925"/>
                    </a:lnTo>
                    <a:lnTo>
                      <a:pt x="6948777" y="432637"/>
                    </a:lnTo>
                    <a:lnTo>
                      <a:pt x="7112367" y="683656"/>
                    </a:lnTo>
                    <a:lnTo>
                      <a:pt x="7135802" y="714752"/>
                    </a:lnTo>
                    <a:lnTo>
                      <a:pt x="7186276" y="763874"/>
                    </a:lnTo>
                    <a:lnTo>
                      <a:pt x="7236299" y="794970"/>
                    </a:lnTo>
                    <a:lnTo>
                      <a:pt x="7286775" y="805786"/>
                    </a:lnTo>
                    <a:lnTo>
                      <a:pt x="7336797" y="799927"/>
                    </a:lnTo>
                    <a:lnTo>
                      <a:pt x="7387272" y="778746"/>
                    </a:lnTo>
                    <a:lnTo>
                      <a:pt x="7487770" y="7138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任意多边形: 形状 31">
                <a:extLst>
                  <a:ext uri="{FF2B5EF4-FFF2-40B4-BE49-F238E27FC236}">
                    <a16:creationId xmlns:a16="http://schemas.microsoft.com/office/drawing/2014/main" id="{7061F5DD-BFAB-B6B9-6A9C-2AB5A118E956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833727"/>
              </a:xfrm>
              <a:custGeom>
                <a:avLst/>
                <a:gdLst>
                  <a:gd name="connsiteX0" fmla="*/ 0 w 7487769"/>
                  <a:gd name="connsiteY0" fmla="*/ 283467 h 833727"/>
                  <a:gd name="connsiteX1" fmla="*/ 57685 w 7487769"/>
                  <a:gd name="connsiteY1" fmla="*/ 304198 h 833727"/>
                  <a:gd name="connsiteX2" fmla="*/ 100497 w 7487769"/>
                  <a:gd name="connsiteY2" fmla="*/ 333040 h 833727"/>
                  <a:gd name="connsiteX3" fmla="*/ 164492 w 7487769"/>
                  <a:gd name="connsiteY3" fmla="*/ 404696 h 833727"/>
                  <a:gd name="connsiteX4" fmla="*/ 236598 w 7487769"/>
                  <a:gd name="connsiteY4" fmla="*/ 505194 h 833727"/>
                  <a:gd name="connsiteX5" fmla="*/ 355573 w 7487769"/>
                  <a:gd name="connsiteY5" fmla="*/ 680952 h 833727"/>
                  <a:gd name="connsiteX6" fmla="*/ 420919 w 7487769"/>
                  <a:gd name="connsiteY6" fmla="*/ 756664 h 833727"/>
                  <a:gd name="connsiteX7" fmla="*/ 452465 w 7487769"/>
                  <a:gd name="connsiteY7" fmla="*/ 787309 h 833727"/>
                  <a:gd name="connsiteX8" fmla="*/ 502489 w 7487769"/>
                  <a:gd name="connsiteY8" fmla="*/ 819306 h 833727"/>
                  <a:gd name="connsiteX9" fmla="*/ 552963 w 7487769"/>
                  <a:gd name="connsiteY9" fmla="*/ 833727 h 833727"/>
                  <a:gd name="connsiteX10" fmla="*/ 613352 w 7487769"/>
                  <a:gd name="connsiteY10" fmla="*/ 831924 h 833727"/>
                  <a:gd name="connsiteX11" fmla="*/ 653462 w 7487769"/>
                  <a:gd name="connsiteY11" fmla="*/ 820207 h 833727"/>
                  <a:gd name="connsiteX12" fmla="*/ 728722 w 7487769"/>
                  <a:gd name="connsiteY12" fmla="*/ 781450 h 833727"/>
                  <a:gd name="connsiteX13" fmla="*/ 811644 w 7487769"/>
                  <a:gd name="connsiteY13" fmla="*/ 731427 h 833727"/>
                  <a:gd name="connsiteX14" fmla="*/ 854457 w 7487769"/>
                  <a:gd name="connsiteY14" fmla="*/ 705288 h 833727"/>
                  <a:gd name="connsiteX15" fmla="*/ 904480 w 7487769"/>
                  <a:gd name="connsiteY15" fmla="*/ 679600 h 833727"/>
                  <a:gd name="connsiteX16" fmla="*/ 960813 w 7487769"/>
                  <a:gd name="connsiteY16" fmla="*/ 656166 h 833727"/>
                  <a:gd name="connsiteX17" fmla="*/ 1055453 w 7487769"/>
                  <a:gd name="connsiteY17" fmla="*/ 627774 h 833727"/>
                  <a:gd name="connsiteX18" fmla="*/ 1155951 w 7487769"/>
                  <a:gd name="connsiteY18" fmla="*/ 601636 h 833727"/>
                  <a:gd name="connsiteX19" fmla="*/ 1219044 w 7487769"/>
                  <a:gd name="connsiteY19" fmla="*/ 580454 h 833727"/>
                  <a:gd name="connsiteX20" fmla="*/ 1306472 w 7487769"/>
                  <a:gd name="connsiteY20" fmla="*/ 542599 h 833727"/>
                  <a:gd name="connsiteX21" fmla="*/ 1507468 w 7487769"/>
                  <a:gd name="connsiteY21" fmla="*/ 448410 h 833727"/>
                  <a:gd name="connsiteX22" fmla="*/ 1658440 w 7487769"/>
                  <a:gd name="connsiteY22" fmla="*/ 386218 h 833727"/>
                  <a:gd name="connsiteX23" fmla="*/ 1715674 w 7487769"/>
                  <a:gd name="connsiteY23" fmla="*/ 354672 h 833727"/>
                  <a:gd name="connsiteX24" fmla="*/ 1786428 w 7487769"/>
                  <a:gd name="connsiteY24" fmla="*/ 304198 h 833727"/>
                  <a:gd name="connsiteX25" fmla="*/ 1845465 w 7487769"/>
                  <a:gd name="connsiteY25" fmla="*/ 254174 h 833727"/>
                  <a:gd name="connsiteX26" fmla="*/ 1923882 w 7487769"/>
                  <a:gd name="connsiteY26" fmla="*/ 178463 h 833727"/>
                  <a:gd name="connsiteX27" fmla="*/ 2009957 w 7487769"/>
                  <a:gd name="connsiteY27" fmla="*/ 96893 h 833727"/>
                  <a:gd name="connsiteX28" fmla="*/ 2068093 w 7487769"/>
                  <a:gd name="connsiteY28" fmla="*/ 53178 h 833727"/>
                  <a:gd name="connsiteX29" fmla="*/ 2111356 w 7487769"/>
                  <a:gd name="connsiteY29" fmla="*/ 27941 h 833727"/>
                  <a:gd name="connsiteX30" fmla="*/ 2160930 w 7487769"/>
                  <a:gd name="connsiteY30" fmla="*/ 9464 h 833727"/>
                  <a:gd name="connsiteX31" fmla="*/ 2210954 w 7487769"/>
                  <a:gd name="connsiteY31" fmla="*/ 0 h 833727"/>
                  <a:gd name="connsiteX32" fmla="*/ 2273595 w 7487769"/>
                  <a:gd name="connsiteY32" fmla="*/ 2704 h 833727"/>
                  <a:gd name="connsiteX33" fmla="*/ 2311451 w 7487769"/>
                  <a:gd name="connsiteY33" fmla="*/ 9013 h 833727"/>
                  <a:gd name="connsiteX34" fmla="*/ 2411949 w 7487769"/>
                  <a:gd name="connsiteY34" fmla="*/ 37405 h 833727"/>
                  <a:gd name="connsiteX35" fmla="*/ 2524164 w 7487769"/>
                  <a:gd name="connsiteY35" fmla="*/ 77965 h 833727"/>
                  <a:gd name="connsiteX36" fmla="*/ 2641337 w 7487769"/>
                  <a:gd name="connsiteY36" fmla="*/ 128439 h 833727"/>
                  <a:gd name="connsiteX37" fmla="*/ 2763917 w 7487769"/>
                  <a:gd name="connsiteY37" fmla="*/ 192433 h 833727"/>
                  <a:gd name="connsiteX38" fmla="*/ 2864416 w 7487769"/>
                  <a:gd name="connsiteY38" fmla="*/ 243358 h 833727"/>
                  <a:gd name="connsiteX39" fmla="*/ 2914439 w 7487769"/>
                  <a:gd name="connsiteY39" fmla="*/ 263638 h 833727"/>
                  <a:gd name="connsiteX40" fmla="*/ 2977982 w 7487769"/>
                  <a:gd name="connsiteY40" fmla="*/ 278961 h 833727"/>
                  <a:gd name="connsiteX41" fmla="*/ 3014937 w 7487769"/>
                  <a:gd name="connsiteY41" fmla="*/ 284369 h 833727"/>
                  <a:gd name="connsiteX42" fmla="*/ 3065411 w 7487769"/>
                  <a:gd name="connsiteY42" fmla="*/ 285270 h 833727"/>
                  <a:gd name="connsiteX43" fmla="*/ 3115885 w 7487769"/>
                  <a:gd name="connsiteY43" fmla="*/ 278059 h 833727"/>
                  <a:gd name="connsiteX44" fmla="*/ 3216384 w 7487769"/>
                  <a:gd name="connsiteY44" fmla="*/ 250569 h 833727"/>
                  <a:gd name="connsiteX45" fmla="*/ 3366905 w 7487769"/>
                  <a:gd name="connsiteY45" fmla="*/ 199644 h 833727"/>
                  <a:gd name="connsiteX46" fmla="*/ 3417379 w 7487769"/>
                  <a:gd name="connsiteY46" fmla="*/ 188377 h 833727"/>
                  <a:gd name="connsiteX47" fmla="*/ 3467403 w 7487769"/>
                  <a:gd name="connsiteY47" fmla="*/ 183420 h 833727"/>
                  <a:gd name="connsiteX48" fmla="*/ 3517877 w 7487769"/>
                  <a:gd name="connsiteY48" fmla="*/ 185223 h 833727"/>
                  <a:gd name="connsiteX49" fmla="*/ 3567900 w 7487769"/>
                  <a:gd name="connsiteY49" fmla="*/ 194687 h 833727"/>
                  <a:gd name="connsiteX50" fmla="*/ 3618374 w 7487769"/>
                  <a:gd name="connsiteY50" fmla="*/ 211361 h 833727"/>
                  <a:gd name="connsiteX51" fmla="*/ 3718873 w 7487769"/>
                  <a:gd name="connsiteY51" fmla="*/ 259582 h 833727"/>
                  <a:gd name="connsiteX52" fmla="*/ 3819371 w 7487769"/>
                  <a:gd name="connsiteY52" fmla="*/ 310056 h 833727"/>
                  <a:gd name="connsiteX53" fmla="*/ 3870746 w 7487769"/>
                  <a:gd name="connsiteY53" fmla="*/ 329435 h 833727"/>
                  <a:gd name="connsiteX54" fmla="*/ 3919868 w 7487769"/>
                  <a:gd name="connsiteY54" fmla="*/ 344307 h 833727"/>
                  <a:gd name="connsiteX55" fmla="*/ 4020367 w 7487769"/>
                  <a:gd name="connsiteY55" fmla="*/ 360531 h 833727"/>
                  <a:gd name="connsiteX56" fmla="*/ 4170888 w 7487769"/>
                  <a:gd name="connsiteY56" fmla="*/ 376755 h 833727"/>
                  <a:gd name="connsiteX57" fmla="*/ 4271387 w 7487769"/>
                  <a:gd name="connsiteY57" fmla="*/ 397936 h 833727"/>
                  <a:gd name="connsiteX58" fmla="*/ 4472382 w 7487769"/>
                  <a:gd name="connsiteY58" fmla="*/ 445706 h 833727"/>
                  <a:gd name="connsiteX59" fmla="*/ 4572880 w 7487769"/>
                  <a:gd name="connsiteY59" fmla="*/ 463733 h 833727"/>
                  <a:gd name="connsiteX60" fmla="*/ 4673377 w 7487769"/>
                  <a:gd name="connsiteY60" fmla="*/ 477252 h 833727"/>
                  <a:gd name="connsiteX61" fmla="*/ 4723851 w 7487769"/>
                  <a:gd name="connsiteY61" fmla="*/ 479506 h 833727"/>
                  <a:gd name="connsiteX62" fmla="*/ 4773876 w 7487769"/>
                  <a:gd name="connsiteY62" fmla="*/ 476802 h 833727"/>
                  <a:gd name="connsiteX63" fmla="*/ 4824350 w 7487769"/>
                  <a:gd name="connsiteY63" fmla="*/ 465986 h 833727"/>
                  <a:gd name="connsiteX64" fmla="*/ 4874374 w 7487769"/>
                  <a:gd name="connsiteY64" fmla="*/ 444805 h 833727"/>
                  <a:gd name="connsiteX65" fmla="*/ 4933411 w 7487769"/>
                  <a:gd name="connsiteY65" fmla="*/ 404696 h 833727"/>
                  <a:gd name="connsiteX66" fmla="*/ 4988842 w 7487769"/>
                  <a:gd name="connsiteY66" fmla="*/ 354672 h 833727"/>
                  <a:gd name="connsiteX67" fmla="*/ 5058244 w 7487769"/>
                  <a:gd name="connsiteY67" fmla="*/ 278961 h 833727"/>
                  <a:gd name="connsiteX68" fmla="*/ 5170910 w 7487769"/>
                  <a:gd name="connsiteY68" fmla="*/ 153676 h 833727"/>
                  <a:gd name="connsiteX69" fmla="*/ 5197950 w 7487769"/>
                  <a:gd name="connsiteY69" fmla="*/ 128439 h 833727"/>
                  <a:gd name="connsiteX70" fmla="*/ 5226792 w 7487769"/>
                  <a:gd name="connsiteY70" fmla="*/ 103202 h 833727"/>
                  <a:gd name="connsiteX71" fmla="*/ 5276365 w 7487769"/>
                  <a:gd name="connsiteY71" fmla="*/ 70303 h 833727"/>
                  <a:gd name="connsiteX72" fmla="*/ 5326839 w 7487769"/>
                  <a:gd name="connsiteY72" fmla="*/ 51376 h 833727"/>
                  <a:gd name="connsiteX73" fmla="*/ 5376863 w 7487769"/>
                  <a:gd name="connsiteY73" fmla="*/ 46418 h 833727"/>
                  <a:gd name="connsiteX74" fmla="*/ 5427337 w 7487769"/>
                  <a:gd name="connsiteY74" fmla="*/ 55432 h 833727"/>
                  <a:gd name="connsiteX75" fmla="*/ 5483219 w 7487769"/>
                  <a:gd name="connsiteY75" fmla="*/ 77965 h 833727"/>
                  <a:gd name="connsiteX76" fmla="*/ 5527836 w 7487769"/>
                  <a:gd name="connsiteY76" fmla="*/ 104554 h 833727"/>
                  <a:gd name="connsiteX77" fmla="*/ 5628333 w 7487769"/>
                  <a:gd name="connsiteY77" fmla="*/ 185673 h 833727"/>
                  <a:gd name="connsiteX78" fmla="*/ 5791473 w 7487769"/>
                  <a:gd name="connsiteY78" fmla="*/ 329435 h 833727"/>
                  <a:gd name="connsiteX79" fmla="*/ 5829328 w 7487769"/>
                  <a:gd name="connsiteY79" fmla="*/ 359629 h 833727"/>
                  <a:gd name="connsiteX80" fmla="*/ 5907294 w 7487769"/>
                  <a:gd name="connsiteY80" fmla="*/ 404696 h 833727"/>
                  <a:gd name="connsiteX81" fmla="*/ 5929827 w 7487769"/>
                  <a:gd name="connsiteY81" fmla="*/ 415962 h 833727"/>
                  <a:gd name="connsiteX82" fmla="*/ 5979851 w 7487769"/>
                  <a:gd name="connsiteY82" fmla="*/ 431735 h 833727"/>
                  <a:gd name="connsiteX83" fmla="*/ 6030325 w 7487769"/>
                  <a:gd name="connsiteY83" fmla="*/ 438495 h 833727"/>
                  <a:gd name="connsiteX84" fmla="*/ 6080348 w 7487769"/>
                  <a:gd name="connsiteY84" fmla="*/ 438045 h 833727"/>
                  <a:gd name="connsiteX85" fmla="*/ 6138484 w 7487769"/>
                  <a:gd name="connsiteY85" fmla="*/ 429933 h 833727"/>
                  <a:gd name="connsiteX86" fmla="*/ 6180847 w 7487769"/>
                  <a:gd name="connsiteY86" fmla="*/ 419568 h 833727"/>
                  <a:gd name="connsiteX87" fmla="*/ 6293061 w 7487769"/>
                  <a:gd name="connsiteY87" fmla="*/ 379458 h 833727"/>
                  <a:gd name="connsiteX88" fmla="*/ 6406629 w 7487769"/>
                  <a:gd name="connsiteY88" fmla="*/ 329435 h 833727"/>
                  <a:gd name="connsiteX89" fmla="*/ 6582837 w 7487769"/>
                  <a:gd name="connsiteY89" fmla="*/ 245611 h 833727"/>
                  <a:gd name="connsiteX90" fmla="*/ 6633313 w 7487769"/>
                  <a:gd name="connsiteY90" fmla="*/ 228486 h 833727"/>
                  <a:gd name="connsiteX91" fmla="*/ 6683336 w 7487769"/>
                  <a:gd name="connsiteY91" fmla="*/ 221276 h 833727"/>
                  <a:gd name="connsiteX92" fmla="*/ 6739218 w 7487769"/>
                  <a:gd name="connsiteY92" fmla="*/ 228937 h 833727"/>
                  <a:gd name="connsiteX93" fmla="*/ 6792847 w 7487769"/>
                  <a:gd name="connsiteY93" fmla="*/ 254174 h 833727"/>
                  <a:gd name="connsiteX94" fmla="*/ 6834308 w 7487769"/>
                  <a:gd name="connsiteY94" fmla="*/ 285721 h 833727"/>
                  <a:gd name="connsiteX95" fmla="*/ 6894246 w 7487769"/>
                  <a:gd name="connsiteY95" fmla="*/ 354672 h 833727"/>
                  <a:gd name="connsiteX96" fmla="*/ 6962296 w 7487769"/>
                  <a:gd name="connsiteY96" fmla="*/ 455170 h 833727"/>
                  <a:gd name="connsiteX97" fmla="*/ 7109663 w 7487769"/>
                  <a:gd name="connsiteY97" fmla="*/ 680952 h 833727"/>
                  <a:gd name="connsiteX98" fmla="*/ 7152025 w 7487769"/>
                  <a:gd name="connsiteY98" fmla="*/ 731427 h 833727"/>
                  <a:gd name="connsiteX99" fmla="*/ 7186276 w 7487769"/>
                  <a:gd name="connsiteY99" fmla="*/ 765226 h 833727"/>
                  <a:gd name="connsiteX100" fmla="*/ 7236299 w 7487769"/>
                  <a:gd name="connsiteY100" fmla="*/ 795871 h 833727"/>
                  <a:gd name="connsiteX101" fmla="*/ 7286775 w 7487769"/>
                  <a:gd name="connsiteY101" fmla="*/ 806687 h 833727"/>
                  <a:gd name="connsiteX102" fmla="*/ 7336797 w 7487769"/>
                  <a:gd name="connsiteY102" fmla="*/ 800378 h 833727"/>
                  <a:gd name="connsiteX103" fmla="*/ 7387272 w 7487769"/>
                  <a:gd name="connsiteY103" fmla="*/ 779648 h 833727"/>
                  <a:gd name="connsiteX104" fmla="*/ 7463434 w 7487769"/>
                  <a:gd name="connsiteY104" fmla="*/ 731427 h 833727"/>
                  <a:gd name="connsiteX105" fmla="*/ 7487770 w 7487769"/>
                  <a:gd name="connsiteY105" fmla="*/ 714752 h 83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7487769" h="833727">
                    <a:moveTo>
                      <a:pt x="0" y="283467"/>
                    </a:moveTo>
                    <a:lnTo>
                      <a:pt x="57685" y="304198"/>
                    </a:lnTo>
                    <a:lnTo>
                      <a:pt x="100497" y="333040"/>
                    </a:lnTo>
                    <a:lnTo>
                      <a:pt x="164492" y="404696"/>
                    </a:lnTo>
                    <a:lnTo>
                      <a:pt x="236598" y="505194"/>
                    </a:lnTo>
                    <a:lnTo>
                      <a:pt x="355573" y="680952"/>
                    </a:lnTo>
                    <a:lnTo>
                      <a:pt x="420919" y="756664"/>
                    </a:lnTo>
                    <a:lnTo>
                      <a:pt x="452465" y="787309"/>
                    </a:lnTo>
                    <a:lnTo>
                      <a:pt x="502489" y="819306"/>
                    </a:lnTo>
                    <a:lnTo>
                      <a:pt x="552963" y="833727"/>
                    </a:lnTo>
                    <a:lnTo>
                      <a:pt x="613352" y="831924"/>
                    </a:lnTo>
                    <a:lnTo>
                      <a:pt x="653462" y="820207"/>
                    </a:lnTo>
                    <a:lnTo>
                      <a:pt x="728722" y="781450"/>
                    </a:lnTo>
                    <a:lnTo>
                      <a:pt x="811644" y="731427"/>
                    </a:lnTo>
                    <a:lnTo>
                      <a:pt x="854457" y="705288"/>
                    </a:lnTo>
                    <a:lnTo>
                      <a:pt x="904480" y="679600"/>
                    </a:lnTo>
                    <a:lnTo>
                      <a:pt x="960813" y="656166"/>
                    </a:lnTo>
                    <a:lnTo>
                      <a:pt x="1055453" y="627774"/>
                    </a:lnTo>
                    <a:lnTo>
                      <a:pt x="1155951" y="601636"/>
                    </a:lnTo>
                    <a:lnTo>
                      <a:pt x="1219044" y="580454"/>
                    </a:lnTo>
                    <a:lnTo>
                      <a:pt x="1306472" y="542599"/>
                    </a:lnTo>
                    <a:lnTo>
                      <a:pt x="1507468" y="448410"/>
                    </a:lnTo>
                    <a:lnTo>
                      <a:pt x="1658440" y="386218"/>
                    </a:lnTo>
                    <a:lnTo>
                      <a:pt x="1715674" y="354672"/>
                    </a:lnTo>
                    <a:lnTo>
                      <a:pt x="1786428" y="304198"/>
                    </a:lnTo>
                    <a:lnTo>
                      <a:pt x="1845465" y="254174"/>
                    </a:lnTo>
                    <a:lnTo>
                      <a:pt x="1923882" y="178463"/>
                    </a:lnTo>
                    <a:lnTo>
                      <a:pt x="2009957" y="96893"/>
                    </a:lnTo>
                    <a:lnTo>
                      <a:pt x="2068093" y="53178"/>
                    </a:lnTo>
                    <a:lnTo>
                      <a:pt x="2111356" y="27941"/>
                    </a:lnTo>
                    <a:lnTo>
                      <a:pt x="2160930" y="9464"/>
                    </a:lnTo>
                    <a:lnTo>
                      <a:pt x="2210954" y="0"/>
                    </a:lnTo>
                    <a:lnTo>
                      <a:pt x="2273595" y="2704"/>
                    </a:lnTo>
                    <a:lnTo>
                      <a:pt x="2311451" y="9013"/>
                    </a:lnTo>
                    <a:lnTo>
                      <a:pt x="2411949" y="37405"/>
                    </a:lnTo>
                    <a:lnTo>
                      <a:pt x="2524164" y="77965"/>
                    </a:lnTo>
                    <a:lnTo>
                      <a:pt x="2641337" y="128439"/>
                    </a:lnTo>
                    <a:lnTo>
                      <a:pt x="2763917" y="192433"/>
                    </a:lnTo>
                    <a:lnTo>
                      <a:pt x="2864416" y="243358"/>
                    </a:lnTo>
                    <a:lnTo>
                      <a:pt x="2914439" y="263638"/>
                    </a:lnTo>
                    <a:lnTo>
                      <a:pt x="2977982" y="278961"/>
                    </a:lnTo>
                    <a:lnTo>
                      <a:pt x="3014937" y="284369"/>
                    </a:lnTo>
                    <a:lnTo>
                      <a:pt x="3065411" y="285270"/>
                    </a:lnTo>
                    <a:lnTo>
                      <a:pt x="3115885" y="278059"/>
                    </a:lnTo>
                    <a:lnTo>
                      <a:pt x="3216384" y="250569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3420"/>
                    </a:lnTo>
                    <a:lnTo>
                      <a:pt x="3517877" y="185223"/>
                    </a:lnTo>
                    <a:lnTo>
                      <a:pt x="3567900" y="194687"/>
                    </a:lnTo>
                    <a:lnTo>
                      <a:pt x="3618374" y="211361"/>
                    </a:lnTo>
                    <a:lnTo>
                      <a:pt x="3718873" y="259582"/>
                    </a:lnTo>
                    <a:lnTo>
                      <a:pt x="3819371" y="310056"/>
                    </a:lnTo>
                    <a:lnTo>
                      <a:pt x="3870746" y="329435"/>
                    </a:lnTo>
                    <a:lnTo>
                      <a:pt x="3919868" y="344307"/>
                    </a:lnTo>
                    <a:lnTo>
                      <a:pt x="4020367" y="360531"/>
                    </a:lnTo>
                    <a:lnTo>
                      <a:pt x="4170888" y="376755"/>
                    </a:lnTo>
                    <a:lnTo>
                      <a:pt x="4271387" y="397936"/>
                    </a:lnTo>
                    <a:lnTo>
                      <a:pt x="4472382" y="445706"/>
                    </a:lnTo>
                    <a:lnTo>
                      <a:pt x="4572880" y="463733"/>
                    </a:lnTo>
                    <a:lnTo>
                      <a:pt x="4673377" y="47725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986"/>
                    </a:lnTo>
                    <a:lnTo>
                      <a:pt x="4874374" y="444805"/>
                    </a:lnTo>
                    <a:lnTo>
                      <a:pt x="4933411" y="404696"/>
                    </a:lnTo>
                    <a:lnTo>
                      <a:pt x="4988842" y="354672"/>
                    </a:lnTo>
                    <a:lnTo>
                      <a:pt x="5058244" y="278961"/>
                    </a:lnTo>
                    <a:lnTo>
                      <a:pt x="5170910" y="153676"/>
                    </a:lnTo>
                    <a:lnTo>
                      <a:pt x="5197950" y="128439"/>
                    </a:lnTo>
                    <a:lnTo>
                      <a:pt x="5226792" y="103202"/>
                    </a:lnTo>
                    <a:lnTo>
                      <a:pt x="5276365" y="70303"/>
                    </a:lnTo>
                    <a:lnTo>
                      <a:pt x="5326839" y="51376"/>
                    </a:lnTo>
                    <a:lnTo>
                      <a:pt x="5376863" y="46418"/>
                    </a:lnTo>
                    <a:lnTo>
                      <a:pt x="5427337" y="55432"/>
                    </a:lnTo>
                    <a:lnTo>
                      <a:pt x="5483219" y="77965"/>
                    </a:lnTo>
                    <a:lnTo>
                      <a:pt x="5527836" y="104554"/>
                    </a:lnTo>
                    <a:lnTo>
                      <a:pt x="5628333" y="185673"/>
                    </a:lnTo>
                    <a:lnTo>
                      <a:pt x="5791473" y="329435"/>
                    </a:lnTo>
                    <a:lnTo>
                      <a:pt x="5829328" y="359629"/>
                    </a:lnTo>
                    <a:lnTo>
                      <a:pt x="5907294" y="404696"/>
                    </a:lnTo>
                    <a:lnTo>
                      <a:pt x="5929827" y="415962"/>
                    </a:lnTo>
                    <a:lnTo>
                      <a:pt x="5979851" y="431735"/>
                    </a:lnTo>
                    <a:lnTo>
                      <a:pt x="6030325" y="438495"/>
                    </a:lnTo>
                    <a:lnTo>
                      <a:pt x="6080348" y="438045"/>
                    </a:lnTo>
                    <a:lnTo>
                      <a:pt x="6138484" y="429933"/>
                    </a:lnTo>
                    <a:lnTo>
                      <a:pt x="6180847" y="419568"/>
                    </a:lnTo>
                    <a:lnTo>
                      <a:pt x="6293061" y="379458"/>
                    </a:lnTo>
                    <a:lnTo>
                      <a:pt x="6406629" y="329435"/>
                    </a:lnTo>
                    <a:lnTo>
                      <a:pt x="6582837" y="245611"/>
                    </a:lnTo>
                    <a:lnTo>
                      <a:pt x="6633313" y="228486"/>
                    </a:lnTo>
                    <a:lnTo>
                      <a:pt x="6683336" y="221276"/>
                    </a:lnTo>
                    <a:lnTo>
                      <a:pt x="6739218" y="228937"/>
                    </a:lnTo>
                    <a:lnTo>
                      <a:pt x="6792847" y="254174"/>
                    </a:lnTo>
                    <a:lnTo>
                      <a:pt x="6834308" y="285721"/>
                    </a:lnTo>
                    <a:lnTo>
                      <a:pt x="6894246" y="354672"/>
                    </a:lnTo>
                    <a:lnTo>
                      <a:pt x="6962296" y="455170"/>
                    </a:lnTo>
                    <a:lnTo>
                      <a:pt x="7109663" y="680952"/>
                    </a:lnTo>
                    <a:lnTo>
                      <a:pt x="7152025" y="731427"/>
                    </a:lnTo>
                    <a:lnTo>
                      <a:pt x="7186276" y="765226"/>
                    </a:lnTo>
                    <a:lnTo>
                      <a:pt x="7236299" y="795871"/>
                    </a:lnTo>
                    <a:lnTo>
                      <a:pt x="7286775" y="806687"/>
                    </a:lnTo>
                    <a:lnTo>
                      <a:pt x="7336797" y="800378"/>
                    </a:lnTo>
                    <a:lnTo>
                      <a:pt x="7387272" y="779648"/>
                    </a:lnTo>
                    <a:lnTo>
                      <a:pt x="7463434" y="73142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任意多边形: 形状 32">
                <a:extLst>
                  <a:ext uri="{FF2B5EF4-FFF2-40B4-BE49-F238E27FC236}">
                    <a16:creationId xmlns:a16="http://schemas.microsoft.com/office/drawing/2014/main" id="{2F3E78C1-32D0-207A-897D-6807056A85A9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834177"/>
              </a:xfrm>
              <a:custGeom>
                <a:avLst/>
                <a:gdLst>
                  <a:gd name="connsiteX0" fmla="*/ 0 w 7487769"/>
                  <a:gd name="connsiteY0" fmla="*/ 283918 h 834177"/>
                  <a:gd name="connsiteX1" fmla="*/ 51826 w 7487769"/>
                  <a:gd name="connsiteY1" fmla="*/ 299691 h 834177"/>
                  <a:gd name="connsiteX2" fmla="*/ 100497 w 7487769"/>
                  <a:gd name="connsiteY2" fmla="*/ 333491 h 834177"/>
                  <a:gd name="connsiteX3" fmla="*/ 161337 w 7487769"/>
                  <a:gd name="connsiteY3" fmla="*/ 400189 h 834177"/>
                  <a:gd name="connsiteX4" fmla="*/ 233443 w 7487769"/>
                  <a:gd name="connsiteY4" fmla="*/ 500687 h 834177"/>
                  <a:gd name="connsiteX5" fmla="*/ 401991 w 7487769"/>
                  <a:gd name="connsiteY5" fmla="*/ 738187 h 834177"/>
                  <a:gd name="connsiteX6" fmla="*/ 452465 w 7487769"/>
                  <a:gd name="connsiteY6" fmla="*/ 786858 h 834177"/>
                  <a:gd name="connsiteX7" fmla="*/ 502489 w 7487769"/>
                  <a:gd name="connsiteY7" fmla="*/ 818855 h 834177"/>
                  <a:gd name="connsiteX8" fmla="*/ 552963 w 7487769"/>
                  <a:gd name="connsiteY8" fmla="*/ 834178 h 834177"/>
                  <a:gd name="connsiteX9" fmla="*/ 602986 w 7487769"/>
                  <a:gd name="connsiteY9" fmla="*/ 833727 h 834177"/>
                  <a:gd name="connsiteX10" fmla="*/ 653462 w 7487769"/>
                  <a:gd name="connsiteY10" fmla="*/ 819757 h 834177"/>
                  <a:gd name="connsiteX11" fmla="*/ 703485 w 7487769"/>
                  <a:gd name="connsiteY11" fmla="*/ 796322 h 834177"/>
                  <a:gd name="connsiteX12" fmla="*/ 904480 w 7487769"/>
                  <a:gd name="connsiteY12" fmla="*/ 679150 h 834177"/>
                  <a:gd name="connsiteX13" fmla="*/ 1004979 w 7487769"/>
                  <a:gd name="connsiteY13" fmla="*/ 641294 h 834177"/>
                  <a:gd name="connsiteX14" fmla="*/ 1157754 w 7487769"/>
                  <a:gd name="connsiteY14" fmla="*/ 601185 h 834177"/>
                  <a:gd name="connsiteX15" fmla="*/ 1256448 w 7487769"/>
                  <a:gd name="connsiteY15" fmla="*/ 565582 h 834177"/>
                  <a:gd name="connsiteX16" fmla="*/ 1406971 w 7487769"/>
                  <a:gd name="connsiteY16" fmla="*/ 493476 h 834177"/>
                  <a:gd name="connsiteX17" fmla="*/ 1507468 w 7487769"/>
                  <a:gd name="connsiteY17" fmla="*/ 448410 h 834177"/>
                  <a:gd name="connsiteX18" fmla="*/ 1627344 w 7487769"/>
                  <a:gd name="connsiteY18" fmla="*/ 400189 h 834177"/>
                  <a:gd name="connsiteX19" fmla="*/ 1708465 w 7487769"/>
                  <a:gd name="connsiteY19" fmla="*/ 359629 h 834177"/>
                  <a:gd name="connsiteX20" fmla="*/ 1760291 w 7487769"/>
                  <a:gd name="connsiteY20" fmla="*/ 324928 h 834177"/>
                  <a:gd name="connsiteX21" fmla="*/ 1822031 w 7487769"/>
                  <a:gd name="connsiteY21" fmla="*/ 274905 h 834177"/>
                  <a:gd name="connsiteX22" fmla="*/ 1909460 w 7487769"/>
                  <a:gd name="connsiteY22" fmla="*/ 191983 h 834177"/>
                  <a:gd name="connsiteX23" fmla="*/ 2009957 w 7487769"/>
                  <a:gd name="connsiteY23" fmla="*/ 96442 h 834177"/>
                  <a:gd name="connsiteX24" fmla="*/ 2074853 w 7487769"/>
                  <a:gd name="connsiteY24" fmla="*/ 48672 h 834177"/>
                  <a:gd name="connsiteX25" fmla="*/ 2120821 w 7487769"/>
                  <a:gd name="connsiteY25" fmla="*/ 23434 h 834177"/>
                  <a:gd name="connsiteX26" fmla="*/ 2160930 w 7487769"/>
                  <a:gd name="connsiteY26" fmla="*/ 8112 h 834177"/>
                  <a:gd name="connsiteX27" fmla="*/ 2210954 w 7487769"/>
                  <a:gd name="connsiteY27" fmla="*/ 0 h 834177"/>
                  <a:gd name="connsiteX28" fmla="*/ 2261428 w 7487769"/>
                  <a:gd name="connsiteY28" fmla="*/ 0 h 834177"/>
                  <a:gd name="connsiteX29" fmla="*/ 2311451 w 7487769"/>
                  <a:gd name="connsiteY29" fmla="*/ 8112 h 834177"/>
                  <a:gd name="connsiteX30" fmla="*/ 2411949 w 7487769"/>
                  <a:gd name="connsiteY30" fmla="*/ 36504 h 834177"/>
                  <a:gd name="connsiteX31" fmla="*/ 2514701 w 7487769"/>
                  <a:gd name="connsiteY31" fmla="*/ 73909 h 834177"/>
                  <a:gd name="connsiteX32" fmla="*/ 2631873 w 7487769"/>
                  <a:gd name="connsiteY32" fmla="*/ 123932 h 834177"/>
                  <a:gd name="connsiteX33" fmla="*/ 2763917 w 7487769"/>
                  <a:gd name="connsiteY33" fmla="*/ 191983 h 834177"/>
                  <a:gd name="connsiteX34" fmla="*/ 2864416 w 7487769"/>
                  <a:gd name="connsiteY34" fmla="*/ 242907 h 834177"/>
                  <a:gd name="connsiteX35" fmla="*/ 2914439 w 7487769"/>
                  <a:gd name="connsiteY35" fmla="*/ 263187 h 834177"/>
                  <a:gd name="connsiteX36" fmla="*/ 2964913 w 7487769"/>
                  <a:gd name="connsiteY36" fmla="*/ 276707 h 834177"/>
                  <a:gd name="connsiteX37" fmla="*/ 3014937 w 7487769"/>
                  <a:gd name="connsiteY37" fmla="*/ 283918 h 834177"/>
                  <a:gd name="connsiteX38" fmla="*/ 3065411 w 7487769"/>
                  <a:gd name="connsiteY38" fmla="*/ 283918 h 834177"/>
                  <a:gd name="connsiteX39" fmla="*/ 3127603 w 7487769"/>
                  <a:gd name="connsiteY39" fmla="*/ 274905 h 834177"/>
                  <a:gd name="connsiteX40" fmla="*/ 3165909 w 7487769"/>
                  <a:gd name="connsiteY40" fmla="*/ 265441 h 834177"/>
                  <a:gd name="connsiteX41" fmla="*/ 3417379 w 7487769"/>
                  <a:gd name="connsiteY41" fmla="*/ 187476 h 834177"/>
                  <a:gd name="connsiteX42" fmla="*/ 3467403 w 7487769"/>
                  <a:gd name="connsiteY42" fmla="*/ 182519 h 834177"/>
                  <a:gd name="connsiteX43" fmla="*/ 3517877 w 7487769"/>
                  <a:gd name="connsiteY43" fmla="*/ 184321 h 834177"/>
                  <a:gd name="connsiteX44" fmla="*/ 3584125 w 7487769"/>
                  <a:gd name="connsiteY44" fmla="*/ 199193 h 834177"/>
                  <a:gd name="connsiteX45" fmla="*/ 3649021 w 7487769"/>
                  <a:gd name="connsiteY45" fmla="*/ 224430 h 834177"/>
                  <a:gd name="connsiteX46" fmla="*/ 3718873 w 7487769"/>
                  <a:gd name="connsiteY46" fmla="*/ 258681 h 834177"/>
                  <a:gd name="connsiteX47" fmla="*/ 3819371 w 7487769"/>
                  <a:gd name="connsiteY47" fmla="*/ 309155 h 834177"/>
                  <a:gd name="connsiteX48" fmla="*/ 3869394 w 7487769"/>
                  <a:gd name="connsiteY48" fmla="*/ 329435 h 834177"/>
                  <a:gd name="connsiteX49" fmla="*/ 3949612 w 7487769"/>
                  <a:gd name="connsiteY49" fmla="*/ 350165 h 834177"/>
                  <a:gd name="connsiteX50" fmla="*/ 3969893 w 7487769"/>
                  <a:gd name="connsiteY50" fmla="*/ 354221 h 834177"/>
                  <a:gd name="connsiteX51" fmla="*/ 4221362 w 7487769"/>
                  <a:gd name="connsiteY51" fmla="*/ 385317 h 834177"/>
                  <a:gd name="connsiteX52" fmla="*/ 4522856 w 7487769"/>
                  <a:gd name="connsiteY52" fmla="*/ 454269 h 834177"/>
                  <a:gd name="connsiteX53" fmla="*/ 4623354 w 7487769"/>
                  <a:gd name="connsiteY53" fmla="*/ 470492 h 834177"/>
                  <a:gd name="connsiteX54" fmla="*/ 4723851 w 7487769"/>
                  <a:gd name="connsiteY54" fmla="*/ 478604 h 834177"/>
                  <a:gd name="connsiteX55" fmla="*/ 4773876 w 7487769"/>
                  <a:gd name="connsiteY55" fmla="*/ 475450 h 834177"/>
                  <a:gd name="connsiteX56" fmla="*/ 4824350 w 7487769"/>
                  <a:gd name="connsiteY56" fmla="*/ 465084 h 834177"/>
                  <a:gd name="connsiteX57" fmla="*/ 4874374 w 7487769"/>
                  <a:gd name="connsiteY57" fmla="*/ 443453 h 834177"/>
                  <a:gd name="connsiteX58" fmla="*/ 4937467 w 7487769"/>
                  <a:gd name="connsiteY58" fmla="*/ 400189 h 834177"/>
                  <a:gd name="connsiteX59" fmla="*/ 4992448 w 7487769"/>
                  <a:gd name="connsiteY59" fmla="*/ 350165 h 834177"/>
                  <a:gd name="connsiteX60" fmla="*/ 5075370 w 7487769"/>
                  <a:gd name="connsiteY60" fmla="*/ 258230 h 834177"/>
                  <a:gd name="connsiteX61" fmla="*/ 5150630 w 7487769"/>
                  <a:gd name="connsiteY61" fmla="*/ 174407 h 834177"/>
                  <a:gd name="connsiteX62" fmla="*/ 5202006 w 7487769"/>
                  <a:gd name="connsiteY62" fmla="*/ 123932 h 834177"/>
                  <a:gd name="connsiteX63" fmla="*/ 5231750 w 7487769"/>
                  <a:gd name="connsiteY63" fmla="*/ 98695 h 834177"/>
                  <a:gd name="connsiteX64" fmla="*/ 5276365 w 7487769"/>
                  <a:gd name="connsiteY64" fmla="*/ 69853 h 834177"/>
                  <a:gd name="connsiteX65" fmla="*/ 5326839 w 7487769"/>
                  <a:gd name="connsiteY65" fmla="*/ 50024 h 834177"/>
                  <a:gd name="connsiteX66" fmla="*/ 5376863 w 7487769"/>
                  <a:gd name="connsiteY66" fmla="*/ 45968 h 834177"/>
                  <a:gd name="connsiteX67" fmla="*/ 5427337 w 7487769"/>
                  <a:gd name="connsiteY67" fmla="*/ 54981 h 834177"/>
                  <a:gd name="connsiteX68" fmla="*/ 5477360 w 7487769"/>
                  <a:gd name="connsiteY68" fmla="*/ 75261 h 834177"/>
                  <a:gd name="connsiteX69" fmla="*/ 5553073 w 7487769"/>
                  <a:gd name="connsiteY69" fmla="*/ 123932 h 834177"/>
                  <a:gd name="connsiteX70" fmla="*/ 5614814 w 7487769"/>
                  <a:gd name="connsiteY70" fmla="*/ 174407 h 834177"/>
                  <a:gd name="connsiteX71" fmla="*/ 5699087 w 7487769"/>
                  <a:gd name="connsiteY71" fmla="*/ 249667 h 834177"/>
                  <a:gd name="connsiteX72" fmla="*/ 5785164 w 7487769"/>
                  <a:gd name="connsiteY72" fmla="*/ 324928 h 834177"/>
                  <a:gd name="connsiteX73" fmla="*/ 5855016 w 7487769"/>
                  <a:gd name="connsiteY73" fmla="*/ 375402 h 834177"/>
                  <a:gd name="connsiteX74" fmla="*/ 5898280 w 7487769"/>
                  <a:gd name="connsiteY74" fmla="*/ 400189 h 834177"/>
                  <a:gd name="connsiteX75" fmla="*/ 5929827 w 7487769"/>
                  <a:gd name="connsiteY75" fmla="*/ 415962 h 834177"/>
                  <a:gd name="connsiteX76" fmla="*/ 5979851 w 7487769"/>
                  <a:gd name="connsiteY76" fmla="*/ 431285 h 834177"/>
                  <a:gd name="connsiteX77" fmla="*/ 6030325 w 7487769"/>
                  <a:gd name="connsiteY77" fmla="*/ 438946 h 834177"/>
                  <a:gd name="connsiteX78" fmla="*/ 6080348 w 7487769"/>
                  <a:gd name="connsiteY78" fmla="*/ 438495 h 834177"/>
                  <a:gd name="connsiteX79" fmla="*/ 6156059 w 7487769"/>
                  <a:gd name="connsiteY79" fmla="*/ 425426 h 834177"/>
                  <a:gd name="connsiteX80" fmla="*/ 6180847 w 7487769"/>
                  <a:gd name="connsiteY80" fmla="*/ 419568 h 834177"/>
                  <a:gd name="connsiteX81" fmla="*/ 6281344 w 7487769"/>
                  <a:gd name="connsiteY81" fmla="*/ 384416 h 834177"/>
                  <a:gd name="connsiteX82" fmla="*/ 6381842 w 7487769"/>
                  <a:gd name="connsiteY82" fmla="*/ 341152 h 834177"/>
                  <a:gd name="connsiteX83" fmla="*/ 6582837 w 7487769"/>
                  <a:gd name="connsiteY83" fmla="*/ 245161 h 834177"/>
                  <a:gd name="connsiteX84" fmla="*/ 6633313 w 7487769"/>
                  <a:gd name="connsiteY84" fmla="*/ 228937 h 834177"/>
                  <a:gd name="connsiteX85" fmla="*/ 6683336 w 7487769"/>
                  <a:gd name="connsiteY85" fmla="*/ 220825 h 834177"/>
                  <a:gd name="connsiteX86" fmla="*/ 6733810 w 7487769"/>
                  <a:gd name="connsiteY86" fmla="*/ 226684 h 834177"/>
                  <a:gd name="connsiteX87" fmla="*/ 6787890 w 7487769"/>
                  <a:gd name="connsiteY87" fmla="*/ 249667 h 834177"/>
                  <a:gd name="connsiteX88" fmla="*/ 6846927 w 7487769"/>
                  <a:gd name="connsiteY88" fmla="*/ 299691 h 834177"/>
                  <a:gd name="connsiteX89" fmla="*/ 6891092 w 7487769"/>
                  <a:gd name="connsiteY89" fmla="*/ 350165 h 834177"/>
                  <a:gd name="connsiteX90" fmla="*/ 6976267 w 7487769"/>
                  <a:gd name="connsiteY90" fmla="*/ 475900 h 834177"/>
                  <a:gd name="connsiteX91" fmla="*/ 7106959 w 7487769"/>
                  <a:gd name="connsiteY91" fmla="*/ 676896 h 834177"/>
                  <a:gd name="connsiteX92" fmla="*/ 7148421 w 7487769"/>
                  <a:gd name="connsiteY92" fmla="*/ 726920 h 834177"/>
                  <a:gd name="connsiteX93" fmla="*/ 7186276 w 7487769"/>
                  <a:gd name="connsiteY93" fmla="*/ 764325 h 834177"/>
                  <a:gd name="connsiteX94" fmla="*/ 7236299 w 7487769"/>
                  <a:gd name="connsiteY94" fmla="*/ 794970 h 834177"/>
                  <a:gd name="connsiteX95" fmla="*/ 7286775 w 7487769"/>
                  <a:gd name="connsiteY95" fmla="*/ 806237 h 834177"/>
                  <a:gd name="connsiteX96" fmla="*/ 7336797 w 7487769"/>
                  <a:gd name="connsiteY96" fmla="*/ 799477 h 834177"/>
                  <a:gd name="connsiteX97" fmla="*/ 7391778 w 7487769"/>
                  <a:gd name="connsiteY97" fmla="*/ 777394 h 834177"/>
                  <a:gd name="connsiteX98" fmla="*/ 7487770 w 7487769"/>
                  <a:gd name="connsiteY98" fmla="*/ 714752 h 8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4177">
                    <a:moveTo>
                      <a:pt x="0" y="283918"/>
                    </a:moveTo>
                    <a:lnTo>
                      <a:pt x="51826" y="299691"/>
                    </a:lnTo>
                    <a:lnTo>
                      <a:pt x="100497" y="333491"/>
                    </a:lnTo>
                    <a:lnTo>
                      <a:pt x="161337" y="400189"/>
                    </a:lnTo>
                    <a:lnTo>
                      <a:pt x="233443" y="500687"/>
                    </a:lnTo>
                    <a:lnTo>
                      <a:pt x="401991" y="738187"/>
                    </a:lnTo>
                    <a:lnTo>
                      <a:pt x="452465" y="786858"/>
                    </a:lnTo>
                    <a:lnTo>
                      <a:pt x="502489" y="818855"/>
                    </a:lnTo>
                    <a:lnTo>
                      <a:pt x="552963" y="834178"/>
                    </a:lnTo>
                    <a:lnTo>
                      <a:pt x="602986" y="833727"/>
                    </a:lnTo>
                    <a:lnTo>
                      <a:pt x="653462" y="819757"/>
                    </a:lnTo>
                    <a:lnTo>
                      <a:pt x="703485" y="796322"/>
                    </a:lnTo>
                    <a:lnTo>
                      <a:pt x="904480" y="679150"/>
                    </a:lnTo>
                    <a:lnTo>
                      <a:pt x="1004979" y="641294"/>
                    </a:lnTo>
                    <a:lnTo>
                      <a:pt x="1157754" y="601185"/>
                    </a:lnTo>
                    <a:lnTo>
                      <a:pt x="1256448" y="565582"/>
                    </a:lnTo>
                    <a:lnTo>
                      <a:pt x="1406971" y="493476"/>
                    </a:lnTo>
                    <a:lnTo>
                      <a:pt x="1507468" y="448410"/>
                    </a:lnTo>
                    <a:lnTo>
                      <a:pt x="1627344" y="400189"/>
                    </a:lnTo>
                    <a:lnTo>
                      <a:pt x="1708465" y="359629"/>
                    </a:lnTo>
                    <a:lnTo>
                      <a:pt x="1760291" y="324928"/>
                    </a:lnTo>
                    <a:lnTo>
                      <a:pt x="1822031" y="274905"/>
                    </a:lnTo>
                    <a:lnTo>
                      <a:pt x="1909460" y="191983"/>
                    </a:lnTo>
                    <a:lnTo>
                      <a:pt x="2009957" y="96442"/>
                    </a:lnTo>
                    <a:lnTo>
                      <a:pt x="2074853" y="48672"/>
                    </a:lnTo>
                    <a:lnTo>
                      <a:pt x="2120821" y="23434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14701" y="73909"/>
                    </a:lnTo>
                    <a:lnTo>
                      <a:pt x="2631873" y="123932"/>
                    </a:lnTo>
                    <a:lnTo>
                      <a:pt x="2763917" y="191983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3918"/>
                    </a:lnTo>
                    <a:lnTo>
                      <a:pt x="3065411" y="283918"/>
                    </a:lnTo>
                    <a:lnTo>
                      <a:pt x="3127603" y="274905"/>
                    </a:lnTo>
                    <a:lnTo>
                      <a:pt x="3165909" y="265441"/>
                    </a:lnTo>
                    <a:lnTo>
                      <a:pt x="3417379" y="187476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84125" y="199193"/>
                    </a:lnTo>
                    <a:lnTo>
                      <a:pt x="3649021" y="224430"/>
                    </a:lnTo>
                    <a:lnTo>
                      <a:pt x="3718873" y="258681"/>
                    </a:lnTo>
                    <a:lnTo>
                      <a:pt x="3819371" y="309155"/>
                    </a:lnTo>
                    <a:lnTo>
                      <a:pt x="3869394" y="329435"/>
                    </a:lnTo>
                    <a:lnTo>
                      <a:pt x="3949612" y="350165"/>
                    </a:lnTo>
                    <a:lnTo>
                      <a:pt x="3969893" y="354221"/>
                    </a:lnTo>
                    <a:lnTo>
                      <a:pt x="4221362" y="385317"/>
                    </a:lnTo>
                    <a:lnTo>
                      <a:pt x="4522856" y="454269"/>
                    </a:lnTo>
                    <a:lnTo>
                      <a:pt x="4623354" y="470492"/>
                    </a:lnTo>
                    <a:lnTo>
                      <a:pt x="4723851" y="478604"/>
                    </a:lnTo>
                    <a:lnTo>
                      <a:pt x="4773876" y="475450"/>
                    </a:lnTo>
                    <a:lnTo>
                      <a:pt x="4824350" y="465084"/>
                    </a:lnTo>
                    <a:lnTo>
                      <a:pt x="4874374" y="443453"/>
                    </a:lnTo>
                    <a:lnTo>
                      <a:pt x="4937467" y="400189"/>
                    </a:lnTo>
                    <a:lnTo>
                      <a:pt x="4992448" y="350165"/>
                    </a:lnTo>
                    <a:lnTo>
                      <a:pt x="5075370" y="258230"/>
                    </a:lnTo>
                    <a:lnTo>
                      <a:pt x="5150630" y="174407"/>
                    </a:lnTo>
                    <a:lnTo>
                      <a:pt x="5202006" y="123932"/>
                    </a:lnTo>
                    <a:lnTo>
                      <a:pt x="5231750" y="98695"/>
                    </a:lnTo>
                    <a:lnTo>
                      <a:pt x="5276365" y="69853"/>
                    </a:lnTo>
                    <a:lnTo>
                      <a:pt x="5326839" y="50024"/>
                    </a:lnTo>
                    <a:lnTo>
                      <a:pt x="5376863" y="45968"/>
                    </a:lnTo>
                    <a:lnTo>
                      <a:pt x="5427337" y="54981"/>
                    </a:lnTo>
                    <a:lnTo>
                      <a:pt x="5477360" y="75261"/>
                    </a:lnTo>
                    <a:lnTo>
                      <a:pt x="5553073" y="123932"/>
                    </a:lnTo>
                    <a:lnTo>
                      <a:pt x="5614814" y="174407"/>
                    </a:lnTo>
                    <a:lnTo>
                      <a:pt x="5699087" y="249667"/>
                    </a:lnTo>
                    <a:lnTo>
                      <a:pt x="5785164" y="324928"/>
                    </a:lnTo>
                    <a:lnTo>
                      <a:pt x="5855016" y="375402"/>
                    </a:lnTo>
                    <a:lnTo>
                      <a:pt x="5898280" y="400189"/>
                    </a:lnTo>
                    <a:lnTo>
                      <a:pt x="5929827" y="415962"/>
                    </a:lnTo>
                    <a:lnTo>
                      <a:pt x="5979851" y="431285"/>
                    </a:lnTo>
                    <a:lnTo>
                      <a:pt x="6030325" y="438946"/>
                    </a:lnTo>
                    <a:lnTo>
                      <a:pt x="6080348" y="438495"/>
                    </a:lnTo>
                    <a:lnTo>
                      <a:pt x="6156059" y="425426"/>
                    </a:lnTo>
                    <a:lnTo>
                      <a:pt x="6180847" y="419568"/>
                    </a:lnTo>
                    <a:lnTo>
                      <a:pt x="6281344" y="384416"/>
                    </a:lnTo>
                    <a:lnTo>
                      <a:pt x="6381842" y="341152"/>
                    </a:lnTo>
                    <a:lnTo>
                      <a:pt x="6582837" y="245161"/>
                    </a:lnTo>
                    <a:lnTo>
                      <a:pt x="6633313" y="228937"/>
                    </a:lnTo>
                    <a:lnTo>
                      <a:pt x="6683336" y="220825"/>
                    </a:lnTo>
                    <a:lnTo>
                      <a:pt x="6733810" y="226684"/>
                    </a:lnTo>
                    <a:lnTo>
                      <a:pt x="6787890" y="249667"/>
                    </a:lnTo>
                    <a:lnTo>
                      <a:pt x="6846927" y="299691"/>
                    </a:lnTo>
                    <a:lnTo>
                      <a:pt x="6891092" y="350165"/>
                    </a:lnTo>
                    <a:lnTo>
                      <a:pt x="6976267" y="475900"/>
                    </a:lnTo>
                    <a:lnTo>
                      <a:pt x="7106959" y="676896"/>
                    </a:lnTo>
                    <a:lnTo>
                      <a:pt x="7148421" y="72692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6237"/>
                    </a:lnTo>
                    <a:lnTo>
                      <a:pt x="7336797" y="799477"/>
                    </a:lnTo>
                    <a:lnTo>
                      <a:pt x="7391778" y="777394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625EC151-4025-9040-AE36-7AF63FB6EC3A}"/>
                  </a:ext>
                </a:extLst>
              </p:cNvPr>
              <p:cNvSpPr/>
              <p:nvPr/>
            </p:nvSpPr>
            <p:spPr>
              <a:xfrm>
                <a:off x="16401256" y="-11068091"/>
                <a:ext cx="7489121" cy="716103"/>
              </a:xfrm>
              <a:custGeom>
                <a:avLst/>
                <a:gdLst>
                  <a:gd name="connsiteX0" fmla="*/ 5547214 w 7489121"/>
                  <a:gd name="connsiteY0" fmla="*/ 1352 h 716103"/>
                  <a:gd name="connsiteX1" fmla="*/ 5610307 w 7489121"/>
                  <a:gd name="connsiteY1" fmla="*/ 51826 h 716103"/>
                  <a:gd name="connsiteX2" fmla="*/ 5639600 w 7489121"/>
                  <a:gd name="connsiteY2" fmla="*/ 77063 h 716103"/>
                  <a:gd name="connsiteX3" fmla="*/ 5728831 w 7489121"/>
                  <a:gd name="connsiteY3" fmla="*/ 158633 h 716103"/>
                  <a:gd name="connsiteX4" fmla="*/ 5812204 w 7489121"/>
                  <a:gd name="connsiteY4" fmla="*/ 227585 h 716103"/>
                  <a:gd name="connsiteX5" fmla="*/ 5847806 w 7489121"/>
                  <a:gd name="connsiteY5" fmla="*/ 252822 h 716103"/>
                  <a:gd name="connsiteX6" fmla="*/ 5889718 w 7489121"/>
                  <a:gd name="connsiteY6" fmla="*/ 278059 h 716103"/>
                  <a:gd name="connsiteX7" fmla="*/ 5946952 w 7489121"/>
                  <a:gd name="connsiteY7" fmla="*/ 303296 h 716103"/>
                  <a:gd name="connsiteX8" fmla="*/ 5979851 w 7489121"/>
                  <a:gd name="connsiteY8" fmla="*/ 313662 h 716103"/>
                  <a:gd name="connsiteX9" fmla="*/ 6030325 w 7489121"/>
                  <a:gd name="connsiteY9" fmla="*/ 321323 h 716103"/>
                  <a:gd name="connsiteX10" fmla="*/ 6080799 w 7489121"/>
                  <a:gd name="connsiteY10" fmla="*/ 320872 h 716103"/>
                  <a:gd name="connsiteX11" fmla="*/ 6131273 w 7489121"/>
                  <a:gd name="connsiteY11" fmla="*/ 313662 h 716103"/>
                  <a:gd name="connsiteX12" fmla="*/ 6231321 w 7489121"/>
                  <a:gd name="connsiteY12" fmla="*/ 285721 h 716103"/>
                  <a:gd name="connsiteX13" fmla="*/ 6331819 w 7489121"/>
                  <a:gd name="connsiteY13" fmla="*/ 246062 h 716103"/>
                  <a:gd name="connsiteX14" fmla="*/ 6432316 w 7489121"/>
                  <a:gd name="connsiteY14" fmla="*/ 199644 h 716103"/>
                  <a:gd name="connsiteX15" fmla="*/ 6583740 w 7489121"/>
                  <a:gd name="connsiteY15" fmla="*/ 127087 h 716103"/>
                  <a:gd name="connsiteX16" fmla="*/ 6633313 w 7489121"/>
                  <a:gd name="connsiteY16" fmla="*/ 111314 h 716103"/>
                  <a:gd name="connsiteX17" fmla="*/ 6683787 w 7489121"/>
                  <a:gd name="connsiteY17" fmla="*/ 102751 h 716103"/>
                  <a:gd name="connsiteX18" fmla="*/ 6734261 w 7489121"/>
                  <a:gd name="connsiteY18" fmla="*/ 108159 h 716103"/>
                  <a:gd name="connsiteX19" fmla="*/ 6784735 w 7489121"/>
                  <a:gd name="connsiteY19" fmla="*/ 128439 h 716103"/>
                  <a:gd name="connsiteX20" fmla="*/ 6844673 w 7489121"/>
                  <a:gd name="connsiteY20" fmla="*/ 177561 h 716103"/>
                  <a:gd name="connsiteX21" fmla="*/ 6907315 w 7489121"/>
                  <a:gd name="connsiteY21" fmla="*/ 252822 h 716103"/>
                  <a:gd name="connsiteX22" fmla="*/ 6958692 w 7489121"/>
                  <a:gd name="connsiteY22" fmla="*/ 328083 h 716103"/>
                  <a:gd name="connsiteX23" fmla="*/ 7105157 w 7489121"/>
                  <a:gd name="connsiteY23" fmla="*/ 554316 h 716103"/>
                  <a:gd name="connsiteX24" fmla="*/ 7145266 w 7489121"/>
                  <a:gd name="connsiteY24" fmla="*/ 604790 h 716103"/>
                  <a:gd name="connsiteX25" fmla="*/ 7202950 w 7489121"/>
                  <a:gd name="connsiteY25" fmla="*/ 655264 h 716103"/>
                  <a:gd name="connsiteX26" fmla="*/ 7237651 w 7489121"/>
                  <a:gd name="connsiteY26" fmla="*/ 676896 h 716103"/>
                  <a:gd name="connsiteX27" fmla="*/ 7288126 w 7489121"/>
                  <a:gd name="connsiteY27" fmla="*/ 687712 h 716103"/>
                  <a:gd name="connsiteX28" fmla="*/ 7340402 w 7489121"/>
                  <a:gd name="connsiteY28" fmla="*/ 680502 h 716103"/>
                  <a:gd name="connsiteX29" fmla="*/ 7397186 w 7489121"/>
                  <a:gd name="connsiteY29" fmla="*/ 655264 h 716103"/>
                  <a:gd name="connsiteX30" fmla="*/ 7440449 w 7489121"/>
                  <a:gd name="connsiteY30" fmla="*/ 630027 h 716103"/>
                  <a:gd name="connsiteX31" fmla="*/ 7489122 w 7489121"/>
                  <a:gd name="connsiteY31" fmla="*/ 596228 h 716103"/>
                  <a:gd name="connsiteX32" fmla="*/ 2624662 w 7489121"/>
                  <a:gd name="connsiteY32" fmla="*/ 1352 h 716103"/>
                  <a:gd name="connsiteX33" fmla="*/ 2763917 w 7489121"/>
                  <a:gd name="connsiteY33" fmla="*/ 73007 h 716103"/>
                  <a:gd name="connsiteX34" fmla="*/ 2872076 w 7489121"/>
                  <a:gd name="connsiteY34" fmla="*/ 127087 h 716103"/>
                  <a:gd name="connsiteX35" fmla="*/ 2914439 w 7489121"/>
                  <a:gd name="connsiteY35" fmla="*/ 143762 h 716103"/>
                  <a:gd name="connsiteX36" fmla="*/ 2964913 w 7489121"/>
                  <a:gd name="connsiteY36" fmla="*/ 157732 h 716103"/>
                  <a:gd name="connsiteX37" fmla="*/ 3015388 w 7489121"/>
                  <a:gd name="connsiteY37" fmla="*/ 164492 h 716103"/>
                  <a:gd name="connsiteX38" fmla="*/ 3065862 w 7489121"/>
                  <a:gd name="connsiteY38" fmla="*/ 164492 h 716103"/>
                  <a:gd name="connsiteX39" fmla="*/ 3142024 w 7489121"/>
                  <a:gd name="connsiteY39" fmla="*/ 151874 h 716103"/>
                  <a:gd name="connsiteX40" fmla="*/ 3216833 w 7489121"/>
                  <a:gd name="connsiteY40" fmla="*/ 130692 h 716103"/>
                  <a:gd name="connsiteX41" fmla="*/ 3367806 w 7489121"/>
                  <a:gd name="connsiteY41" fmla="*/ 79767 h 716103"/>
                  <a:gd name="connsiteX42" fmla="*/ 3418280 w 7489121"/>
                  <a:gd name="connsiteY42" fmla="*/ 68050 h 716103"/>
                  <a:gd name="connsiteX43" fmla="*/ 3468755 w 7489121"/>
                  <a:gd name="connsiteY43" fmla="*/ 63544 h 716103"/>
                  <a:gd name="connsiteX44" fmla="*/ 3519229 w 7489121"/>
                  <a:gd name="connsiteY44" fmla="*/ 64896 h 716103"/>
                  <a:gd name="connsiteX45" fmla="*/ 3572858 w 7489121"/>
                  <a:gd name="connsiteY45" fmla="*/ 76162 h 716103"/>
                  <a:gd name="connsiteX46" fmla="*/ 3641810 w 7489121"/>
                  <a:gd name="connsiteY46" fmla="*/ 101399 h 716103"/>
                  <a:gd name="connsiteX47" fmla="*/ 3720225 w 7489121"/>
                  <a:gd name="connsiteY47" fmla="*/ 139706 h 716103"/>
                  <a:gd name="connsiteX48" fmla="*/ 3820723 w 7489121"/>
                  <a:gd name="connsiteY48" fmla="*/ 190180 h 716103"/>
                  <a:gd name="connsiteX49" fmla="*/ 3871197 w 7489121"/>
                  <a:gd name="connsiteY49" fmla="*/ 210009 h 716103"/>
                  <a:gd name="connsiteX50" fmla="*/ 3934290 w 7489121"/>
                  <a:gd name="connsiteY50" fmla="*/ 227134 h 716103"/>
                  <a:gd name="connsiteX51" fmla="*/ 4022170 w 7489121"/>
                  <a:gd name="connsiteY51" fmla="*/ 240654 h 716103"/>
                  <a:gd name="connsiteX52" fmla="*/ 4173141 w 7489121"/>
                  <a:gd name="connsiteY52" fmla="*/ 257329 h 716103"/>
                  <a:gd name="connsiteX53" fmla="*/ 4273639 w 7489121"/>
                  <a:gd name="connsiteY53" fmla="*/ 278059 h 716103"/>
                  <a:gd name="connsiteX54" fmla="*/ 4525110 w 7489121"/>
                  <a:gd name="connsiteY54" fmla="*/ 335294 h 716103"/>
                  <a:gd name="connsiteX55" fmla="*/ 4676081 w 7489121"/>
                  <a:gd name="connsiteY55" fmla="*/ 356475 h 716103"/>
                  <a:gd name="connsiteX56" fmla="*/ 4726555 w 7489121"/>
                  <a:gd name="connsiteY56" fmla="*/ 359179 h 716103"/>
                  <a:gd name="connsiteX57" fmla="*/ 4790550 w 7489121"/>
                  <a:gd name="connsiteY57" fmla="*/ 352419 h 716103"/>
                  <a:gd name="connsiteX58" fmla="*/ 4827054 w 7489121"/>
                  <a:gd name="connsiteY58" fmla="*/ 344757 h 716103"/>
                  <a:gd name="connsiteX59" fmla="*/ 4877528 w 7489121"/>
                  <a:gd name="connsiteY59" fmla="*/ 323126 h 716103"/>
                  <a:gd name="connsiteX60" fmla="*/ 4943775 w 7489121"/>
                  <a:gd name="connsiteY60" fmla="*/ 276707 h 716103"/>
                  <a:gd name="connsiteX61" fmla="*/ 4997855 w 7489121"/>
                  <a:gd name="connsiteY61" fmla="*/ 226233 h 716103"/>
                  <a:gd name="connsiteX62" fmla="*/ 5067258 w 7489121"/>
                  <a:gd name="connsiteY62" fmla="*/ 150972 h 716103"/>
                  <a:gd name="connsiteX63" fmla="*/ 5156488 w 7489121"/>
                  <a:gd name="connsiteY63" fmla="*/ 50474 h 716103"/>
                  <a:gd name="connsiteX64" fmla="*/ 5180825 w 7489121"/>
                  <a:gd name="connsiteY64" fmla="*/ 25237 h 716103"/>
                  <a:gd name="connsiteX65" fmla="*/ 5209666 w 7489121"/>
                  <a:gd name="connsiteY65" fmla="*/ 0 h 716103"/>
                  <a:gd name="connsiteX66" fmla="*/ 0 w 7489121"/>
                  <a:gd name="connsiteY66" fmla="*/ 164492 h 716103"/>
                  <a:gd name="connsiteX67" fmla="*/ 50474 w 7489121"/>
                  <a:gd name="connsiteY67" fmla="*/ 180265 h 716103"/>
                  <a:gd name="connsiteX68" fmla="*/ 112666 w 7489121"/>
                  <a:gd name="connsiteY68" fmla="*/ 227585 h 716103"/>
                  <a:gd name="connsiteX69" fmla="*/ 159084 w 7489121"/>
                  <a:gd name="connsiteY69" fmla="*/ 278059 h 716103"/>
                  <a:gd name="connsiteX70" fmla="*/ 251921 w 7489121"/>
                  <a:gd name="connsiteY70" fmla="*/ 409653 h 716103"/>
                  <a:gd name="connsiteX71" fmla="*/ 352418 w 7489121"/>
                  <a:gd name="connsiteY71" fmla="*/ 557921 h 716103"/>
                  <a:gd name="connsiteX72" fmla="*/ 412357 w 7489121"/>
                  <a:gd name="connsiteY72" fmla="*/ 630027 h 716103"/>
                  <a:gd name="connsiteX73" fmla="*/ 452916 w 7489121"/>
                  <a:gd name="connsiteY73" fmla="*/ 668784 h 716103"/>
                  <a:gd name="connsiteX74" fmla="*/ 503390 w 7489121"/>
                  <a:gd name="connsiteY74" fmla="*/ 699880 h 716103"/>
                  <a:gd name="connsiteX75" fmla="*/ 552963 w 7489121"/>
                  <a:gd name="connsiteY75" fmla="*/ 716104 h 716103"/>
                  <a:gd name="connsiteX76" fmla="*/ 603437 w 7489121"/>
                  <a:gd name="connsiteY76" fmla="*/ 715203 h 716103"/>
                  <a:gd name="connsiteX77" fmla="*/ 653911 w 7489121"/>
                  <a:gd name="connsiteY77" fmla="*/ 702133 h 716103"/>
                  <a:gd name="connsiteX78" fmla="*/ 744495 w 7489121"/>
                  <a:gd name="connsiteY78" fmla="*/ 654363 h 716103"/>
                  <a:gd name="connsiteX79" fmla="*/ 905382 w 7489121"/>
                  <a:gd name="connsiteY79" fmla="*/ 561076 h 716103"/>
                  <a:gd name="connsiteX80" fmla="*/ 987853 w 7489121"/>
                  <a:gd name="connsiteY80" fmla="*/ 528628 h 716103"/>
                  <a:gd name="connsiteX81" fmla="*/ 1056355 w 7489121"/>
                  <a:gd name="connsiteY81" fmla="*/ 509250 h 716103"/>
                  <a:gd name="connsiteX82" fmla="*/ 1172174 w 7489121"/>
                  <a:gd name="connsiteY82" fmla="*/ 478604 h 716103"/>
                  <a:gd name="connsiteX83" fmla="*/ 1257350 w 7489121"/>
                  <a:gd name="connsiteY83" fmla="*/ 447509 h 716103"/>
                  <a:gd name="connsiteX84" fmla="*/ 1558844 w 7489121"/>
                  <a:gd name="connsiteY84" fmla="*/ 310507 h 716103"/>
                  <a:gd name="connsiteX85" fmla="*/ 1659341 w 7489121"/>
                  <a:gd name="connsiteY85" fmla="*/ 266793 h 716103"/>
                  <a:gd name="connsiteX86" fmla="*/ 1730547 w 7489121"/>
                  <a:gd name="connsiteY86" fmla="*/ 227134 h 716103"/>
                  <a:gd name="connsiteX87" fmla="*/ 1799047 w 7489121"/>
                  <a:gd name="connsiteY87" fmla="*/ 176660 h 716103"/>
                  <a:gd name="connsiteX88" fmla="*/ 1828340 w 7489121"/>
                  <a:gd name="connsiteY88" fmla="*/ 151423 h 716103"/>
                  <a:gd name="connsiteX89" fmla="*/ 1932894 w 7489121"/>
                  <a:gd name="connsiteY89" fmla="*/ 50925 h 716103"/>
                  <a:gd name="connsiteX90" fmla="*/ 1986523 w 7489121"/>
                  <a:gd name="connsiteY90" fmla="*/ 451 h 71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7489121" h="716103">
                    <a:moveTo>
                      <a:pt x="5547214" y="1352"/>
                    </a:moveTo>
                    <a:lnTo>
                      <a:pt x="5610307" y="51826"/>
                    </a:lnTo>
                    <a:lnTo>
                      <a:pt x="5639600" y="77063"/>
                    </a:lnTo>
                    <a:lnTo>
                      <a:pt x="5728831" y="158633"/>
                    </a:lnTo>
                    <a:lnTo>
                      <a:pt x="5812204" y="227585"/>
                    </a:lnTo>
                    <a:lnTo>
                      <a:pt x="5847806" y="252822"/>
                    </a:lnTo>
                    <a:lnTo>
                      <a:pt x="5889718" y="278059"/>
                    </a:lnTo>
                    <a:lnTo>
                      <a:pt x="5946952" y="303296"/>
                    </a:lnTo>
                    <a:lnTo>
                      <a:pt x="5979851" y="313662"/>
                    </a:lnTo>
                    <a:lnTo>
                      <a:pt x="6030325" y="321323"/>
                    </a:lnTo>
                    <a:lnTo>
                      <a:pt x="6080799" y="320872"/>
                    </a:lnTo>
                    <a:lnTo>
                      <a:pt x="6131273" y="313662"/>
                    </a:lnTo>
                    <a:lnTo>
                      <a:pt x="6231321" y="285721"/>
                    </a:lnTo>
                    <a:lnTo>
                      <a:pt x="6331819" y="246062"/>
                    </a:lnTo>
                    <a:lnTo>
                      <a:pt x="6432316" y="199644"/>
                    </a:lnTo>
                    <a:lnTo>
                      <a:pt x="6583740" y="127087"/>
                    </a:lnTo>
                    <a:lnTo>
                      <a:pt x="6633313" y="111314"/>
                    </a:lnTo>
                    <a:lnTo>
                      <a:pt x="6683787" y="102751"/>
                    </a:lnTo>
                    <a:lnTo>
                      <a:pt x="6734261" y="108159"/>
                    </a:lnTo>
                    <a:lnTo>
                      <a:pt x="6784735" y="128439"/>
                    </a:lnTo>
                    <a:lnTo>
                      <a:pt x="6844673" y="177561"/>
                    </a:lnTo>
                    <a:lnTo>
                      <a:pt x="6907315" y="252822"/>
                    </a:lnTo>
                    <a:lnTo>
                      <a:pt x="6958692" y="328083"/>
                    </a:lnTo>
                    <a:lnTo>
                      <a:pt x="7105157" y="554316"/>
                    </a:lnTo>
                    <a:lnTo>
                      <a:pt x="7145266" y="604790"/>
                    </a:lnTo>
                    <a:lnTo>
                      <a:pt x="7202950" y="655264"/>
                    </a:lnTo>
                    <a:lnTo>
                      <a:pt x="7237651" y="676896"/>
                    </a:lnTo>
                    <a:lnTo>
                      <a:pt x="7288126" y="687712"/>
                    </a:lnTo>
                    <a:lnTo>
                      <a:pt x="7340402" y="680502"/>
                    </a:lnTo>
                    <a:lnTo>
                      <a:pt x="7397186" y="655264"/>
                    </a:lnTo>
                    <a:lnTo>
                      <a:pt x="7440449" y="630027"/>
                    </a:lnTo>
                    <a:lnTo>
                      <a:pt x="7489122" y="596228"/>
                    </a:lnTo>
                    <a:moveTo>
                      <a:pt x="2624662" y="1352"/>
                    </a:moveTo>
                    <a:lnTo>
                      <a:pt x="2763917" y="73007"/>
                    </a:lnTo>
                    <a:lnTo>
                      <a:pt x="2872076" y="127087"/>
                    </a:lnTo>
                    <a:lnTo>
                      <a:pt x="2914439" y="143762"/>
                    </a:lnTo>
                    <a:lnTo>
                      <a:pt x="2964913" y="157732"/>
                    </a:lnTo>
                    <a:lnTo>
                      <a:pt x="3015388" y="164492"/>
                    </a:lnTo>
                    <a:lnTo>
                      <a:pt x="3065862" y="164492"/>
                    </a:lnTo>
                    <a:lnTo>
                      <a:pt x="3142024" y="151874"/>
                    </a:lnTo>
                    <a:lnTo>
                      <a:pt x="3216833" y="130692"/>
                    </a:lnTo>
                    <a:lnTo>
                      <a:pt x="3367806" y="79767"/>
                    </a:lnTo>
                    <a:lnTo>
                      <a:pt x="3418280" y="68050"/>
                    </a:lnTo>
                    <a:lnTo>
                      <a:pt x="3468755" y="63544"/>
                    </a:lnTo>
                    <a:lnTo>
                      <a:pt x="3519229" y="64896"/>
                    </a:lnTo>
                    <a:lnTo>
                      <a:pt x="3572858" y="76162"/>
                    </a:lnTo>
                    <a:lnTo>
                      <a:pt x="3641810" y="101399"/>
                    </a:lnTo>
                    <a:lnTo>
                      <a:pt x="3720225" y="139706"/>
                    </a:lnTo>
                    <a:lnTo>
                      <a:pt x="3820723" y="190180"/>
                    </a:lnTo>
                    <a:lnTo>
                      <a:pt x="3871197" y="210009"/>
                    </a:lnTo>
                    <a:lnTo>
                      <a:pt x="3934290" y="227134"/>
                    </a:lnTo>
                    <a:lnTo>
                      <a:pt x="4022170" y="240654"/>
                    </a:lnTo>
                    <a:lnTo>
                      <a:pt x="4173141" y="257329"/>
                    </a:lnTo>
                    <a:lnTo>
                      <a:pt x="4273639" y="278059"/>
                    </a:lnTo>
                    <a:lnTo>
                      <a:pt x="4525110" y="335294"/>
                    </a:lnTo>
                    <a:lnTo>
                      <a:pt x="4676081" y="356475"/>
                    </a:lnTo>
                    <a:lnTo>
                      <a:pt x="4726555" y="359179"/>
                    </a:lnTo>
                    <a:lnTo>
                      <a:pt x="4790550" y="352419"/>
                    </a:lnTo>
                    <a:lnTo>
                      <a:pt x="4827054" y="344757"/>
                    </a:lnTo>
                    <a:lnTo>
                      <a:pt x="4877528" y="323126"/>
                    </a:lnTo>
                    <a:lnTo>
                      <a:pt x="4943775" y="276707"/>
                    </a:lnTo>
                    <a:lnTo>
                      <a:pt x="4997855" y="226233"/>
                    </a:lnTo>
                    <a:lnTo>
                      <a:pt x="5067258" y="150972"/>
                    </a:lnTo>
                    <a:lnTo>
                      <a:pt x="5156488" y="50474"/>
                    </a:lnTo>
                    <a:lnTo>
                      <a:pt x="5180825" y="25237"/>
                    </a:lnTo>
                    <a:lnTo>
                      <a:pt x="5209666" y="0"/>
                    </a:lnTo>
                    <a:moveTo>
                      <a:pt x="0" y="164492"/>
                    </a:moveTo>
                    <a:lnTo>
                      <a:pt x="50474" y="180265"/>
                    </a:lnTo>
                    <a:lnTo>
                      <a:pt x="112666" y="227585"/>
                    </a:lnTo>
                    <a:lnTo>
                      <a:pt x="159084" y="278059"/>
                    </a:lnTo>
                    <a:lnTo>
                      <a:pt x="251921" y="409653"/>
                    </a:lnTo>
                    <a:lnTo>
                      <a:pt x="352418" y="557921"/>
                    </a:lnTo>
                    <a:lnTo>
                      <a:pt x="412357" y="630027"/>
                    </a:lnTo>
                    <a:lnTo>
                      <a:pt x="452916" y="668784"/>
                    </a:lnTo>
                    <a:lnTo>
                      <a:pt x="503390" y="699880"/>
                    </a:lnTo>
                    <a:lnTo>
                      <a:pt x="552963" y="716104"/>
                    </a:lnTo>
                    <a:lnTo>
                      <a:pt x="603437" y="715203"/>
                    </a:lnTo>
                    <a:lnTo>
                      <a:pt x="653911" y="702133"/>
                    </a:lnTo>
                    <a:lnTo>
                      <a:pt x="744495" y="654363"/>
                    </a:lnTo>
                    <a:lnTo>
                      <a:pt x="905382" y="561076"/>
                    </a:lnTo>
                    <a:lnTo>
                      <a:pt x="987853" y="528628"/>
                    </a:lnTo>
                    <a:lnTo>
                      <a:pt x="1056355" y="509250"/>
                    </a:lnTo>
                    <a:lnTo>
                      <a:pt x="1172174" y="478604"/>
                    </a:lnTo>
                    <a:lnTo>
                      <a:pt x="1257350" y="447509"/>
                    </a:lnTo>
                    <a:lnTo>
                      <a:pt x="1558844" y="310507"/>
                    </a:lnTo>
                    <a:lnTo>
                      <a:pt x="1659341" y="266793"/>
                    </a:lnTo>
                    <a:lnTo>
                      <a:pt x="1730547" y="227134"/>
                    </a:lnTo>
                    <a:lnTo>
                      <a:pt x="1799047" y="176660"/>
                    </a:lnTo>
                    <a:lnTo>
                      <a:pt x="1828340" y="151423"/>
                    </a:lnTo>
                    <a:lnTo>
                      <a:pt x="1932894" y="50925"/>
                    </a:lnTo>
                    <a:lnTo>
                      <a:pt x="1986523" y="4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A3481B4E-F9BD-7DE9-B9B7-257FC907EEE0}"/>
                  </a:ext>
                </a:extLst>
              </p:cNvPr>
              <p:cNvSpPr/>
              <p:nvPr/>
            </p:nvSpPr>
            <p:spPr>
              <a:xfrm>
                <a:off x="16594140" y="-11067190"/>
                <a:ext cx="7294434" cy="392527"/>
              </a:xfrm>
              <a:custGeom>
                <a:avLst/>
                <a:gdLst>
                  <a:gd name="connsiteX0" fmla="*/ 6762202 w 7294434"/>
                  <a:gd name="connsiteY0" fmla="*/ 451 h 392527"/>
                  <a:gd name="connsiteX1" fmla="*/ 6777975 w 7294434"/>
                  <a:gd name="connsiteY1" fmla="*/ 25688 h 392527"/>
                  <a:gd name="connsiteX2" fmla="*/ 6791946 w 7294434"/>
                  <a:gd name="connsiteY2" fmla="*/ 47770 h 392527"/>
                  <a:gd name="connsiteX3" fmla="*/ 6793749 w 7294434"/>
                  <a:gd name="connsiteY3" fmla="*/ 50925 h 392527"/>
                  <a:gd name="connsiteX4" fmla="*/ 6809521 w 7294434"/>
                  <a:gd name="connsiteY4" fmla="*/ 76162 h 392527"/>
                  <a:gd name="connsiteX5" fmla="*/ 6825294 w 7294434"/>
                  <a:gd name="connsiteY5" fmla="*/ 101399 h 392527"/>
                  <a:gd name="connsiteX6" fmla="*/ 6840167 w 7294434"/>
                  <a:gd name="connsiteY6" fmla="*/ 126636 h 392527"/>
                  <a:gd name="connsiteX7" fmla="*/ 6841969 w 7294434"/>
                  <a:gd name="connsiteY7" fmla="*/ 129791 h 392527"/>
                  <a:gd name="connsiteX8" fmla="*/ 6856841 w 7294434"/>
                  <a:gd name="connsiteY8" fmla="*/ 151874 h 392527"/>
                  <a:gd name="connsiteX9" fmla="*/ 6872615 w 7294434"/>
                  <a:gd name="connsiteY9" fmla="*/ 177111 h 392527"/>
                  <a:gd name="connsiteX10" fmla="*/ 6889289 w 7294434"/>
                  <a:gd name="connsiteY10" fmla="*/ 202348 h 392527"/>
                  <a:gd name="connsiteX11" fmla="*/ 6891993 w 7294434"/>
                  <a:gd name="connsiteY11" fmla="*/ 206854 h 392527"/>
                  <a:gd name="connsiteX12" fmla="*/ 6907767 w 7294434"/>
                  <a:gd name="connsiteY12" fmla="*/ 227585 h 392527"/>
                  <a:gd name="connsiteX13" fmla="*/ 6927145 w 7294434"/>
                  <a:gd name="connsiteY13" fmla="*/ 252822 h 392527"/>
                  <a:gd name="connsiteX14" fmla="*/ 6942016 w 7294434"/>
                  <a:gd name="connsiteY14" fmla="*/ 272651 h 392527"/>
                  <a:gd name="connsiteX15" fmla="*/ 6946974 w 7294434"/>
                  <a:gd name="connsiteY15" fmla="*/ 277609 h 392527"/>
                  <a:gd name="connsiteX16" fmla="*/ 6972211 w 7294434"/>
                  <a:gd name="connsiteY16" fmla="*/ 302846 h 392527"/>
                  <a:gd name="connsiteX17" fmla="*/ 6992040 w 7294434"/>
                  <a:gd name="connsiteY17" fmla="*/ 322675 h 392527"/>
                  <a:gd name="connsiteX18" fmla="*/ 7001053 w 7294434"/>
                  <a:gd name="connsiteY18" fmla="*/ 328083 h 392527"/>
                  <a:gd name="connsiteX19" fmla="*/ 7041614 w 7294434"/>
                  <a:gd name="connsiteY19" fmla="*/ 353320 h 392527"/>
                  <a:gd name="connsiteX20" fmla="*/ 7042514 w 7294434"/>
                  <a:gd name="connsiteY20" fmla="*/ 353771 h 392527"/>
                  <a:gd name="connsiteX21" fmla="*/ 7092989 w 7294434"/>
                  <a:gd name="connsiteY21" fmla="*/ 363235 h 392527"/>
                  <a:gd name="connsiteX22" fmla="*/ 7143463 w 7294434"/>
                  <a:gd name="connsiteY22" fmla="*/ 357376 h 392527"/>
                  <a:gd name="connsiteX23" fmla="*/ 7154729 w 7294434"/>
                  <a:gd name="connsiteY23" fmla="*/ 352869 h 392527"/>
                  <a:gd name="connsiteX24" fmla="*/ 7193938 w 7294434"/>
                  <a:gd name="connsiteY24" fmla="*/ 336646 h 392527"/>
                  <a:gd name="connsiteX25" fmla="*/ 7209260 w 7294434"/>
                  <a:gd name="connsiteY25" fmla="*/ 327632 h 392527"/>
                  <a:gd name="connsiteX26" fmla="*/ 7244412 w 7294434"/>
                  <a:gd name="connsiteY26" fmla="*/ 307352 h 392527"/>
                  <a:gd name="connsiteX27" fmla="*/ 7251172 w 7294434"/>
                  <a:gd name="connsiteY27" fmla="*/ 302395 h 392527"/>
                  <a:gd name="connsiteX28" fmla="*/ 7286775 w 7294434"/>
                  <a:gd name="connsiteY28" fmla="*/ 277158 h 392527"/>
                  <a:gd name="connsiteX29" fmla="*/ 7294435 w 7294434"/>
                  <a:gd name="connsiteY29" fmla="*/ 271750 h 392527"/>
                  <a:gd name="connsiteX30" fmla="*/ 4269583 w 7294434"/>
                  <a:gd name="connsiteY30" fmla="*/ 451 h 392527"/>
                  <a:gd name="connsiteX31" fmla="*/ 4279498 w 7294434"/>
                  <a:gd name="connsiteY31" fmla="*/ 2704 h 392527"/>
                  <a:gd name="connsiteX32" fmla="*/ 4329972 w 7294434"/>
                  <a:gd name="connsiteY32" fmla="*/ 11717 h 392527"/>
                  <a:gd name="connsiteX33" fmla="*/ 4380446 w 7294434"/>
                  <a:gd name="connsiteY33" fmla="*/ 19829 h 392527"/>
                  <a:gd name="connsiteX34" fmla="*/ 4418302 w 7294434"/>
                  <a:gd name="connsiteY34" fmla="*/ 25237 h 392527"/>
                  <a:gd name="connsiteX35" fmla="*/ 4430471 w 7294434"/>
                  <a:gd name="connsiteY35" fmla="*/ 27040 h 392527"/>
                  <a:gd name="connsiteX36" fmla="*/ 4480945 w 7294434"/>
                  <a:gd name="connsiteY36" fmla="*/ 32448 h 392527"/>
                  <a:gd name="connsiteX37" fmla="*/ 4531419 w 7294434"/>
                  <a:gd name="connsiteY37" fmla="*/ 35152 h 392527"/>
                  <a:gd name="connsiteX38" fmla="*/ 4581893 w 7294434"/>
                  <a:gd name="connsiteY38" fmla="*/ 31997 h 392527"/>
                  <a:gd name="connsiteX39" fmla="*/ 4615693 w 7294434"/>
                  <a:gd name="connsiteY39" fmla="*/ 25237 h 392527"/>
                  <a:gd name="connsiteX40" fmla="*/ 4632367 w 7294434"/>
                  <a:gd name="connsiteY40" fmla="*/ 21632 h 392527"/>
                  <a:gd name="connsiteX41" fmla="*/ 4681490 w 7294434"/>
                  <a:gd name="connsiteY41" fmla="*/ 0 h 392527"/>
                  <a:gd name="connsiteX42" fmla="*/ 0 w 7294434"/>
                  <a:gd name="connsiteY42" fmla="*/ 451 h 392527"/>
                  <a:gd name="connsiteX43" fmla="*/ 8112 w 7294434"/>
                  <a:gd name="connsiteY43" fmla="*/ 11267 h 392527"/>
                  <a:gd name="connsiteX44" fmla="*/ 17575 w 7294434"/>
                  <a:gd name="connsiteY44" fmla="*/ 25237 h 392527"/>
                  <a:gd name="connsiteX45" fmla="*/ 34249 w 7294434"/>
                  <a:gd name="connsiteY45" fmla="*/ 50474 h 392527"/>
                  <a:gd name="connsiteX46" fmla="*/ 51375 w 7294434"/>
                  <a:gd name="connsiteY46" fmla="*/ 75711 h 392527"/>
                  <a:gd name="connsiteX47" fmla="*/ 58135 w 7294434"/>
                  <a:gd name="connsiteY47" fmla="*/ 85626 h 392527"/>
                  <a:gd name="connsiteX48" fmla="*/ 68049 w 7294434"/>
                  <a:gd name="connsiteY48" fmla="*/ 100498 h 392527"/>
                  <a:gd name="connsiteX49" fmla="*/ 84274 w 7294434"/>
                  <a:gd name="connsiteY49" fmla="*/ 125735 h 392527"/>
                  <a:gd name="connsiteX50" fmla="*/ 100948 w 7294434"/>
                  <a:gd name="connsiteY50" fmla="*/ 150972 h 392527"/>
                  <a:gd name="connsiteX51" fmla="*/ 108610 w 7294434"/>
                  <a:gd name="connsiteY51" fmla="*/ 162239 h 392527"/>
                  <a:gd name="connsiteX52" fmla="*/ 118074 w 7294434"/>
                  <a:gd name="connsiteY52" fmla="*/ 175759 h 392527"/>
                  <a:gd name="connsiteX53" fmla="*/ 135649 w 7294434"/>
                  <a:gd name="connsiteY53" fmla="*/ 200996 h 392527"/>
                  <a:gd name="connsiteX54" fmla="*/ 152774 w 7294434"/>
                  <a:gd name="connsiteY54" fmla="*/ 226233 h 392527"/>
                  <a:gd name="connsiteX55" fmla="*/ 158182 w 7294434"/>
                  <a:gd name="connsiteY55" fmla="*/ 234345 h 392527"/>
                  <a:gd name="connsiteX56" fmla="*/ 172152 w 7294434"/>
                  <a:gd name="connsiteY56" fmla="*/ 251470 h 392527"/>
                  <a:gd name="connsiteX57" fmla="*/ 192884 w 7294434"/>
                  <a:gd name="connsiteY57" fmla="*/ 276707 h 392527"/>
                  <a:gd name="connsiteX58" fmla="*/ 208657 w 7294434"/>
                  <a:gd name="connsiteY58" fmla="*/ 296086 h 392527"/>
                  <a:gd name="connsiteX59" fmla="*/ 214515 w 7294434"/>
                  <a:gd name="connsiteY59" fmla="*/ 301494 h 392527"/>
                  <a:gd name="connsiteX60" fmla="*/ 241104 w 7294434"/>
                  <a:gd name="connsiteY60" fmla="*/ 326731 h 392527"/>
                  <a:gd name="connsiteX61" fmla="*/ 259131 w 7294434"/>
                  <a:gd name="connsiteY61" fmla="*/ 344307 h 392527"/>
                  <a:gd name="connsiteX62" fmla="*/ 270398 w 7294434"/>
                  <a:gd name="connsiteY62" fmla="*/ 351968 h 392527"/>
                  <a:gd name="connsiteX63" fmla="*/ 309154 w 7294434"/>
                  <a:gd name="connsiteY63" fmla="*/ 376755 h 392527"/>
                  <a:gd name="connsiteX64" fmla="*/ 310506 w 7294434"/>
                  <a:gd name="connsiteY64" fmla="*/ 377205 h 392527"/>
                  <a:gd name="connsiteX65" fmla="*/ 359179 w 7294434"/>
                  <a:gd name="connsiteY65" fmla="*/ 392528 h 392527"/>
                  <a:gd name="connsiteX66" fmla="*/ 409653 w 7294434"/>
                  <a:gd name="connsiteY66" fmla="*/ 391626 h 392527"/>
                  <a:gd name="connsiteX67" fmla="*/ 460127 w 7294434"/>
                  <a:gd name="connsiteY67" fmla="*/ 379008 h 392527"/>
                  <a:gd name="connsiteX68" fmla="*/ 463732 w 7294434"/>
                  <a:gd name="connsiteY68" fmla="*/ 377205 h 392527"/>
                  <a:gd name="connsiteX69" fmla="*/ 510601 w 7294434"/>
                  <a:gd name="connsiteY69" fmla="*/ 354221 h 392527"/>
                  <a:gd name="connsiteX70" fmla="*/ 514657 w 7294434"/>
                  <a:gd name="connsiteY70" fmla="*/ 351968 h 392527"/>
                  <a:gd name="connsiteX71" fmla="*/ 557019 w 7294434"/>
                  <a:gd name="connsiteY71" fmla="*/ 326731 h 392527"/>
                  <a:gd name="connsiteX72" fmla="*/ 560625 w 7294434"/>
                  <a:gd name="connsiteY72" fmla="*/ 324478 h 392527"/>
                  <a:gd name="connsiteX73" fmla="*/ 597129 w 7294434"/>
                  <a:gd name="connsiteY73" fmla="*/ 301494 h 392527"/>
                  <a:gd name="connsiteX74" fmla="*/ 610648 w 7294434"/>
                  <a:gd name="connsiteY74" fmla="*/ 292931 h 392527"/>
                  <a:gd name="connsiteX75" fmla="*/ 638589 w 7294434"/>
                  <a:gd name="connsiteY75" fmla="*/ 276257 h 392527"/>
                  <a:gd name="connsiteX76" fmla="*/ 660673 w 7294434"/>
                  <a:gd name="connsiteY76" fmla="*/ 263638 h 392527"/>
                  <a:gd name="connsiteX77" fmla="*/ 684107 w 7294434"/>
                  <a:gd name="connsiteY77" fmla="*/ 251470 h 392527"/>
                  <a:gd name="connsiteX78" fmla="*/ 710695 w 7294434"/>
                  <a:gd name="connsiteY78" fmla="*/ 237049 h 392527"/>
                  <a:gd name="connsiteX79" fmla="*/ 736833 w 7294434"/>
                  <a:gd name="connsiteY79" fmla="*/ 226684 h 392527"/>
                  <a:gd name="connsiteX80" fmla="*/ 761170 w 7294434"/>
                  <a:gd name="connsiteY80" fmla="*/ 216769 h 392527"/>
                  <a:gd name="connsiteX81" fmla="*/ 807138 w 7294434"/>
                  <a:gd name="connsiteY81" fmla="*/ 201447 h 392527"/>
                  <a:gd name="connsiteX82" fmla="*/ 811644 w 7294434"/>
                  <a:gd name="connsiteY82" fmla="*/ 200094 h 392527"/>
                  <a:gd name="connsiteX83" fmla="*/ 862119 w 7294434"/>
                  <a:gd name="connsiteY83" fmla="*/ 186575 h 392527"/>
                  <a:gd name="connsiteX84" fmla="*/ 903579 w 7294434"/>
                  <a:gd name="connsiteY84" fmla="*/ 176209 h 392527"/>
                  <a:gd name="connsiteX85" fmla="*/ 912593 w 7294434"/>
                  <a:gd name="connsiteY85" fmla="*/ 173956 h 392527"/>
                  <a:gd name="connsiteX86" fmla="*/ 963067 w 7294434"/>
                  <a:gd name="connsiteY86" fmla="*/ 160436 h 392527"/>
                  <a:gd name="connsiteX87" fmla="*/ 990107 w 7294434"/>
                  <a:gd name="connsiteY87" fmla="*/ 151423 h 392527"/>
                  <a:gd name="connsiteX88" fmla="*/ 1013090 w 7294434"/>
                  <a:gd name="connsiteY88" fmla="*/ 143762 h 392527"/>
                  <a:gd name="connsiteX89" fmla="*/ 1058157 w 7294434"/>
                  <a:gd name="connsiteY89" fmla="*/ 126186 h 392527"/>
                  <a:gd name="connsiteX90" fmla="*/ 1063564 w 7294434"/>
                  <a:gd name="connsiteY90" fmla="*/ 123932 h 392527"/>
                  <a:gd name="connsiteX91" fmla="*/ 1114040 w 7294434"/>
                  <a:gd name="connsiteY91" fmla="*/ 100949 h 392527"/>
                  <a:gd name="connsiteX92" fmla="*/ 1114489 w 7294434"/>
                  <a:gd name="connsiteY92" fmla="*/ 100949 h 392527"/>
                  <a:gd name="connsiteX93" fmla="*/ 1164514 w 7294434"/>
                  <a:gd name="connsiteY93" fmla="*/ 76162 h 392527"/>
                  <a:gd name="connsiteX94" fmla="*/ 1165415 w 7294434"/>
                  <a:gd name="connsiteY94" fmla="*/ 75711 h 392527"/>
                  <a:gd name="connsiteX95" fmla="*/ 1214537 w 7294434"/>
                  <a:gd name="connsiteY95" fmla="*/ 51376 h 392527"/>
                  <a:gd name="connsiteX96" fmla="*/ 1216340 w 7294434"/>
                  <a:gd name="connsiteY96" fmla="*/ 50474 h 392527"/>
                  <a:gd name="connsiteX97" fmla="*/ 1265011 w 7294434"/>
                  <a:gd name="connsiteY97" fmla="*/ 28392 h 392527"/>
                  <a:gd name="connsiteX98" fmla="*/ 1272222 w 7294434"/>
                  <a:gd name="connsiteY98" fmla="*/ 25237 h 392527"/>
                  <a:gd name="connsiteX99" fmla="*/ 1315486 w 7294434"/>
                  <a:gd name="connsiteY99" fmla="*/ 6760 h 392527"/>
                  <a:gd name="connsiteX100" fmla="*/ 1332161 w 7294434"/>
                  <a:gd name="connsiteY100" fmla="*/ 0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294434" h="392527">
                    <a:moveTo>
                      <a:pt x="6762202" y="451"/>
                    </a:moveTo>
                    <a:lnTo>
                      <a:pt x="6777975" y="25688"/>
                    </a:lnTo>
                    <a:lnTo>
                      <a:pt x="6791946" y="47770"/>
                    </a:lnTo>
                    <a:lnTo>
                      <a:pt x="6793749" y="50925"/>
                    </a:lnTo>
                    <a:lnTo>
                      <a:pt x="6809521" y="76162"/>
                    </a:lnTo>
                    <a:lnTo>
                      <a:pt x="6825294" y="101399"/>
                    </a:lnTo>
                    <a:lnTo>
                      <a:pt x="6840167" y="126636"/>
                    </a:lnTo>
                    <a:lnTo>
                      <a:pt x="6841969" y="129791"/>
                    </a:lnTo>
                    <a:lnTo>
                      <a:pt x="6856841" y="151874"/>
                    </a:lnTo>
                    <a:lnTo>
                      <a:pt x="6872615" y="177111"/>
                    </a:lnTo>
                    <a:lnTo>
                      <a:pt x="6889289" y="202348"/>
                    </a:lnTo>
                    <a:lnTo>
                      <a:pt x="6891993" y="206854"/>
                    </a:lnTo>
                    <a:lnTo>
                      <a:pt x="6907767" y="227585"/>
                    </a:lnTo>
                    <a:lnTo>
                      <a:pt x="6927145" y="252822"/>
                    </a:lnTo>
                    <a:lnTo>
                      <a:pt x="6942016" y="272651"/>
                    </a:lnTo>
                    <a:lnTo>
                      <a:pt x="6946974" y="277609"/>
                    </a:lnTo>
                    <a:lnTo>
                      <a:pt x="6972211" y="302846"/>
                    </a:lnTo>
                    <a:lnTo>
                      <a:pt x="6992040" y="322675"/>
                    </a:lnTo>
                    <a:lnTo>
                      <a:pt x="7001053" y="328083"/>
                    </a:lnTo>
                    <a:lnTo>
                      <a:pt x="7041614" y="353320"/>
                    </a:lnTo>
                    <a:lnTo>
                      <a:pt x="7042514" y="353771"/>
                    </a:lnTo>
                    <a:lnTo>
                      <a:pt x="7092989" y="363235"/>
                    </a:lnTo>
                    <a:lnTo>
                      <a:pt x="7143463" y="357376"/>
                    </a:lnTo>
                    <a:lnTo>
                      <a:pt x="7154729" y="352869"/>
                    </a:lnTo>
                    <a:lnTo>
                      <a:pt x="7193938" y="336646"/>
                    </a:lnTo>
                    <a:lnTo>
                      <a:pt x="7209260" y="327632"/>
                    </a:lnTo>
                    <a:lnTo>
                      <a:pt x="7244412" y="307352"/>
                    </a:lnTo>
                    <a:lnTo>
                      <a:pt x="7251172" y="302395"/>
                    </a:lnTo>
                    <a:lnTo>
                      <a:pt x="7286775" y="277158"/>
                    </a:lnTo>
                    <a:lnTo>
                      <a:pt x="7294435" y="271750"/>
                    </a:lnTo>
                    <a:moveTo>
                      <a:pt x="4269583" y="451"/>
                    </a:moveTo>
                    <a:lnTo>
                      <a:pt x="4279498" y="2704"/>
                    </a:lnTo>
                    <a:lnTo>
                      <a:pt x="4329972" y="11717"/>
                    </a:lnTo>
                    <a:lnTo>
                      <a:pt x="4380446" y="19829"/>
                    </a:lnTo>
                    <a:lnTo>
                      <a:pt x="4418302" y="25237"/>
                    </a:lnTo>
                    <a:lnTo>
                      <a:pt x="4430471" y="27040"/>
                    </a:lnTo>
                    <a:lnTo>
                      <a:pt x="4480945" y="32448"/>
                    </a:lnTo>
                    <a:lnTo>
                      <a:pt x="4531419" y="35152"/>
                    </a:lnTo>
                    <a:lnTo>
                      <a:pt x="4581893" y="31997"/>
                    </a:lnTo>
                    <a:lnTo>
                      <a:pt x="4615693" y="25237"/>
                    </a:lnTo>
                    <a:lnTo>
                      <a:pt x="4632367" y="21632"/>
                    </a:lnTo>
                    <a:lnTo>
                      <a:pt x="4681490" y="0"/>
                    </a:lnTo>
                    <a:moveTo>
                      <a:pt x="0" y="451"/>
                    </a:move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10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7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59179" y="392528"/>
                    </a:lnTo>
                    <a:lnTo>
                      <a:pt x="409653" y="391626"/>
                    </a:lnTo>
                    <a:lnTo>
                      <a:pt x="460127" y="379008"/>
                    </a:lnTo>
                    <a:lnTo>
                      <a:pt x="463732" y="377205"/>
                    </a:lnTo>
                    <a:lnTo>
                      <a:pt x="510601" y="354221"/>
                    </a:lnTo>
                    <a:lnTo>
                      <a:pt x="514657" y="351968"/>
                    </a:lnTo>
                    <a:lnTo>
                      <a:pt x="557019" y="326731"/>
                    </a:lnTo>
                    <a:lnTo>
                      <a:pt x="560625" y="324478"/>
                    </a:lnTo>
                    <a:lnTo>
                      <a:pt x="597129" y="301494"/>
                    </a:lnTo>
                    <a:lnTo>
                      <a:pt x="610648" y="292931"/>
                    </a:lnTo>
                    <a:lnTo>
                      <a:pt x="638589" y="276257"/>
                    </a:lnTo>
                    <a:lnTo>
                      <a:pt x="660673" y="263638"/>
                    </a:lnTo>
                    <a:lnTo>
                      <a:pt x="684107" y="251470"/>
                    </a:lnTo>
                    <a:lnTo>
                      <a:pt x="710695" y="237049"/>
                    </a:lnTo>
                    <a:lnTo>
                      <a:pt x="736833" y="226684"/>
                    </a:lnTo>
                    <a:lnTo>
                      <a:pt x="761170" y="216769"/>
                    </a:lnTo>
                    <a:lnTo>
                      <a:pt x="807138" y="201447"/>
                    </a:lnTo>
                    <a:lnTo>
                      <a:pt x="811644" y="200094"/>
                    </a:lnTo>
                    <a:lnTo>
                      <a:pt x="862119" y="186575"/>
                    </a:lnTo>
                    <a:lnTo>
                      <a:pt x="903579" y="176209"/>
                    </a:lnTo>
                    <a:lnTo>
                      <a:pt x="912593" y="173956"/>
                    </a:lnTo>
                    <a:lnTo>
                      <a:pt x="963067" y="160436"/>
                    </a:lnTo>
                    <a:lnTo>
                      <a:pt x="990107" y="151423"/>
                    </a:lnTo>
                    <a:lnTo>
                      <a:pt x="1013090" y="143762"/>
                    </a:lnTo>
                    <a:lnTo>
                      <a:pt x="1058157" y="126186"/>
                    </a:lnTo>
                    <a:lnTo>
                      <a:pt x="1063564" y="123932"/>
                    </a:lnTo>
                    <a:lnTo>
                      <a:pt x="1114040" y="100949"/>
                    </a:lnTo>
                    <a:lnTo>
                      <a:pt x="1114489" y="100949"/>
                    </a:lnTo>
                    <a:lnTo>
                      <a:pt x="1164514" y="76162"/>
                    </a:lnTo>
                    <a:lnTo>
                      <a:pt x="1165415" y="75711"/>
                    </a:lnTo>
                    <a:lnTo>
                      <a:pt x="1214537" y="51376"/>
                    </a:lnTo>
                    <a:lnTo>
                      <a:pt x="1216340" y="50474"/>
                    </a:lnTo>
                    <a:lnTo>
                      <a:pt x="1265011" y="28392"/>
                    </a:lnTo>
                    <a:lnTo>
                      <a:pt x="1272222" y="25237"/>
                    </a:lnTo>
                    <a:lnTo>
                      <a:pt x="1315486" y="6760"/>
                    </a:lnTo>
                    <a:lnTo>
                      <a:pt x="1332161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任意多边形: 形状 35">
                <a:extLst>
                  <a:ext uri="{FF2B5EF4-FFF2-40B4-BE49-F238E27FC236}">
                    <a16:creationId xmlns:a16="http://schemas.microsoft.com/office/drawing/2014/main" id="{C3EAED3D-62B8-73FF-1A0C-739DF0100044}"/>
                  </a:ext>
                </a:extLst>
              </p:cNvPr>
              <p:cNvSpPr/>
              <p:nvPr/>
            </p:nvSpPr>
            <p:spPr>
              <a:xfrm>
                <a:off x="16830738" y="-11066739"/>
                <a:ext cx="6979872" cy="69852"/>
              </a:xfrm>
              <a:custGeom>
                <a:avLst/>
                <a:gdLst>
                  <a:gd name="connsiteX0" fmla="*/ 6760850 w 6979872"/>
                  <a:gd name="connsiteY0" fmla="*/ 0 h 69852"/>
                  <a:gd name="connsiteX1" fmla="*/ 6801409 w 6979872"/>
                  <a:gd name="connsiteY1" fmla="*/ 25237 h 69852"/>
                  <a:gd name="connsiteX2" fmla="*/ 6806817 w 6979872"/>
                  <a:gd name="connsiteY2" fmla="*/ 28392 h 69852"/>
                  <a:gd name="connsiteX3" fmla="*/ 6857293 w 6979872"/>
                  <a:gd name="connsiteY3" fmla="*/ 39658 h 69852"/>
                  <a:gd name="connsiteX4" fmla="*/ 6907767 w 6979872"/>
                  <a:gd name="connsiteY4" fmla="*/ 33800 h 69852"/>
                  <a:gd name="connsiteX5" fmla="*/ 6928497 w 6979872"/>
                  <a:gd name="connsiteY5" fmla="*/ 25237 h 69852"/>
                  <a:gd name="connsiteX6" fmla="*/ 6957790 w 6979872"/>
                  <a:gd name="connsiteY6" fmla="*/ 13069 h 69852"/>
                  <a:gd name="connsiteX7" fmla="*/ 6979873 w 6979872"/>
                  <a:gd name="connsiteY7" fmla="*/ 0 h 69852"/>
                  <a:gd name="connsiteX8" fmla="*/ 0 w 6979872"/>
                  <a:gd name="connsiteY8" fmla="*/ 0 h 69852"/>
                  <a:gd name="connsiteX9" fmla="*/ 22983 w 6979872"/>
                  <a:gd name="connsiteY9" fmla="*/ 22533 h 69852"/>
                  <a:gd name="connsiteX10" fmla="*/ 27039 w 6979872"/>
                  <a:gd name="connsiteY10" fmla="*/ 25237 h 69852"/>
                  <a:gd name="connsiteX11" fmla="*/ 66697 w 6979872"/>
                  <a:gd name="connsiteY11" fmla="*/ 50474 h 69852"/>
                  <a:gd name="connsiteX12" fmla="*/ 73458 w 6979872"/>
                  <a:gd name="connsiteY12" fmla="*/ 54530 h 69852"/>
                  <a:gd name="connsiteX13" fmla="*/ 123481 w 6979872"/>
                  <a:gd name="connsiteY13" fmla="*/ 69853 h 69852"/>
                  <a:gd name="connsiteX14" fmla="*/ 173955 w 6979872"/>
                  <a:gd name="connsiteY14" fmla="*/ 69853 h 69852"/>
                  <a:gd name="connsiteX15" fmla="*/ 224429 w 6979872"/>
                  <a:gd name="connsiteY15" fmla="*/ 55432 h 69852"/>
                  <a:gd name="connsiteX16" fmla="*/ 234795 w 6979872"/>
                  <a:gd name="connsiteY16" fmla="*/ 50474 h 69852"/>
                  <a:gd name="connsiteX17" fmla="*/ 274904 w 6979872"/>
                  <a:gd name="connsiteY17" fmla="*/ 32448 h 69852"/>
                  <a:gd name="connsiteX18" fmla="*/ 286621 w 6979872"/>
                  <a:gd name="connsiteY18" fmla="*/ 25237 h 69852"/>
                  <a:gd name="connsiteX19" fmla="*/ 324928 w 6979872"/>
                  <a:gd name="connsiteY19" fmla="*/ 2704 h 69852"/>
                  <a:gd name="connsiteX20" fmla="*/ 328984 w 6979872"/>
                  <a:gd name="connsiteY20" fmla="*/ 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979872" h="69852">
                    <a:moveTo>
                      <a:pt x="6760850" y="0"/>
                    </a:moveTo>
                    <a:lnTo>
                      <a:pt x="6801409" y="25237"/>
                    </a:lnTo>
                    <a:lnTo>
                      <a:pt x="6806817" y="28392"/>
                    </a:lnTo>
                    <a:lnTo>
                      <a:pt x="6857293" y="39658"/>
                    </a:lnTo>
                    <a:lnTo>
                      <a:pt x="6907767" y="33800"/>
                    </a:lnTo>
                    <a:lnTo>
                      <a:pt x="6928497" y="25237"/>
                    </a:lnTo>
                    <a:lnTo>
                      <a:pt x="6957790" y="13069"/>
                    </a:lnTo>
                    <a:lnTo>
                      <a:pt x="6979873" y="0"/>
                    </a:lnTo>
                    <a:moveTo>
                      <a:pt x="0" y="0"/>
                    </a:moveTo>
                    <a:lnTo>
                      <a:pt x="22983" y="22533"/>
                    </a:lnTo>
                    <a:lnTo>
                      <a:pt x="27039" y="25237"/>
                    </a:lnTo>
                    <a:lnTo>
                      <a:pt x="66697" y="50474"/>
                    </a:lnTo>
                    <a:lnTo>
                      <a:pt x="73458" y="54530"/>
                    </a:lnTo>
                    <a:lnTo>
                      <a:pt x="123481" y="69853"/>
                    </a:lnTo>
                    <a:lnTo>
                      <a:pt x="173955" y="69853"/>
                    </a:lnTo>
                    <a:lnTo>
                      <a:pt x="224429" y="55432"/>
                    </a:lnTo>
                    <a:lnTo>
                      <a:pt x="234795" y="50474"/>
                    </a:lnTo>
                    <a:lnTo>
                      <a:pt x="274904" y="32448"/>
                    </a:lnTo>
                    <a:lnTo>
                      <a:pt x="286621" y="25237"/>
                    </a:lnTo>
                    <a:lnTo>
                      <a:pt x="324928" y="2704"/>
                    </a:lnTo>
                    <a:lnTo>
                      <a:pt x="328984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121A34BD-5C96-C542-B0A3-93186773DEF4}"/>
                  </a:ext>
                </a:extLst>
              </p:cNvPr>
              <p:cNvSpPr/>
              <p:nvPr/>
            </p:nvSpPr>
            <p:spPr>
              <a:xfrm>
                <a:off x="16401256" y="-8473622"/>
                <a:ext cx="7487769" cy="830572"/>
              </a:xfrm>
              <a:custGeom>
                <a:avLst/>
                <a:gdLst>
                  <a:gd name="connsiteX0" fmla="*/ 0 w 7487769"/>
                  <a:gd name="connsiteY0" fmla="*/ 277158 h 830572"/>
                  <a:gd name="connsiteX1" fmla="*/ 54981 w 7487769"/>
                  <a:gd name="connsiteY1" fmla="*/ 296537 h 830572"/>
                  <a:gd name="connsiteX2" fmla="*/ 100497 w 7487769"/>
                  <a:gd name="connsiteY2" fmla="*/ 328083 h 830572"/>
                  <a:gd name="connsiteX3" fmla="*/ 162689 w 7487769"/>
                  <a:gd name="connsiteY3" fmla="*/ 397034 h 830572"/>
                  <a:gd name="connsiteX4" fmla="*/ 218121 w 7487769"/>
                  <a:gd name="connsiteY4" fmla="*/ 472295 h 830572"/>
                  <a:gd name="connsiteX5" fmla="*/ 353320 w 7487769"/>
                  <a:gd name="connsiteY5" fmla="*/ 673291 h 830572"/>
                  <a:gd name="connsiteX6" fmla="*/ 416864 w 7487769"/>
                  <a:gd name="connsiteY6" fmla="*/ 748552 h 830572"/>
                  <a:gd name="connsiteX7" fmla="*/ 452465 w 7487769"/>
                  <a:gd name="connsiteY7" fmla="*/ 782802 h 830572"/>
                  <a:gd name="connsiteX8" fmla="*/ 502489 w 7487769"/>
                  <a:gd name="connsiteY8" fmla="*/ 814799 h 830572"/>
                  <a:gd name="connsiteX9" fmla="*/ 552963 w 7487769"/>
                  <a:gd name="connsiteY9" fmla="*/ 830572 h 830572"/>
                  <a:gd name="connsiteX10" fmla="*/ 602986 w 7487769"/>
                  <a:gd name="connsiteY10" fmla="*/ 829221 h 830572"/>
                  <a:gd name="connsiteX11" fmla="*/ 653462 w 7487769"/>
                  <a:gd name="connsiteY11" fmla="*/ 815701 h 830572"/>
                  <a:gd name="connsiteX12" fmla="*/ 734581 w 7487769"/>
                  <a:gd name="connsiteY12" fmla="*/ 773789 h 830572"/>
                  <a:gd name="connsiteX13" fmla="*/ 907184 w 7487769"/>
                  <a:gd name="connsiteY13" fmla="*/ 673291 h 830572"/>
                  <a:gd name="connsiteX14" fmla="*/ 970728 w 7487769"/>
                  <a:gd name="connsiteY14" fmla="*/ 648054 h 830572"/>
                  <a:gd name="connsiteX15" fmla="*/ 1055453 w 7487769"/>
                  <a:gd name="connsiteY15" fmla="*/ 623267 h 830572"/>
                  <a:gd name="connsiteX16" fmla="*/ 1155951 w 7487769"/>
                  <a:gd name="connsiteY16" fmla="*/ 597580 h 830572"/>
                  <a:gd name="connsiteX17" fmla="*/ 1256448 w 7487769"/>
                  <a:gd name="connsiteY17" fmla="*/ 561526 h 830572"/>
                  <a:gd name="connsiteX18" fmla="*/ 1507468 w 7487769"/>
                  <a:gd name="connsiteY18" fmla="*/ 443453 h 830572"/>
                  <a:gd name="connsiteX19" fmla="*/ 1658440 w 7487769"/>
                  <a:gd name="connsiteY19" fmla="*/ 381261 h 830572"/>
                  <a:gd name="connsiteX20" fmla="*/ 1720632 w 7487769"/>
                  <a:gd name="connsiteY20" fmla="*/ 346560 h 830572"/>
                  <a:gd name="connsiteX21" fmla="*/ 1759840 w 7487769"/>
                  <a:gd name="connsiteY21" fmla="*/ 321774 h 830572"/>
                  <a:gd name="connsiteX22" fmla="*/ 1859436 w 7487769"/>
                  <a:gd name="connsiteY22" fmla="*/ 237049 h 830572"/>
                  <a:gd name="connsiteX23" fmla="*/ 2009957 w 7487769"/>
                  <a:gd name="connsiteY23" fmla="*/ 94189 h 830572"/>
                  <a:gd name="connsiteX24" fmla="*/ 2078008 w 7487769"/>
                  <a:gd name="connsiteY24" fmla="*/ 45066 h 830572"/>
                  <a:gd name="connsiteX25" fmla="*/ 2127581 w 7487769"/>
                  <a:gd name="connsiteY25" fmla="*/ 20280 h 830572"/>
                  <a:gd name="connsiteX26" fmla="*/ 2160930 w 7487769"/>
                  <a:gd name="connsiteY26" fmla="*/ 7211 h 830572"/>
                  <a:gd name="connsiteX27" fmla="*/ 2210954 w 7487769"/>
                  <a:gd name="connsiteY27" fmla="*/ 0 h 830572"/>
                  <a:gd name="connsiteX28" fmla="*/ 2261428 w 7487769"/>
                  <a:gd name="connsiteY28" fmla="*/ 451 h 830572"/>
                  <a:gd name="connsiteX29" fmla="*/ 2311451 w 7487769"/>
                  <a:gd name="connsiteY29" fmla="*/ 8112 h 830572"/>
                  <a:gd name="connsiteX30" fmla="*/ 2411949 w 7487769"/>
                  <a:gd name="connsiteY30" fmla="*/ 36504 h 830572"/>
                  <a:gd name="connsiteX31" fmla="*/ 2570582 w 7487769"/>
                  <a:gd name="connsiteY31" fmla="*/ 95541 h 830572"/>
                  <a:gd name="connsiteX32" fmla="*/ 2677391 w 7487769"/>
                  <a:gd name="connsiteY32" fmla="*/ 145564 h 830572"/>
                  <a:gd name="connsiteX33" fmla="*/ 2872076 w 7487769"/>
                  <a:gd name="connsiteY33" fmla="*/ 246062 h 830572"/>
                  <a:gd name="connsiteX34" fmla="*/ 2914439 w 7487769"/>
                  <a:gd name="connsiteY34" fmla="*/ 263187 h 830572"/>
                  <a:gd name="connsiteX35" fmla="*/ 2964913 w 7487769"/>
                  <a:gd name="connsiteY35" fmla="*/ 276707 h 830572"/>
                  <a:gd name="connsiteX36" fmla="*/ 3014937 w 7487769"/>
                  <a:gd name="connsiteY36" fmla="*/ 284368 h 830572"/>
                  <a:gd name="connsiteX37" fmla="*/ 3065411 w 7487769"/>
                  <a:gd name="connsiteY37" fmla="*/ 284368 h 830572"/>
                  <a:gd name="connsiteX38" fmla="*/ 3142024 w 7487769"/>
                  <a:gd name="connsiteY38" fmla="*/ 271299 h 830572"/>
                  <a:gd name="connsiteX39" fmla="*/ 3216384 w 7487769"/>
                  <a:gd name="connsiteY39" fmla="*/ 251019 h 830572"/>
                  <a:gd name="connsiteX40" fmla="*/ 3316881 w 7487769"/>
                  <a:gd name="connsiteY40" fmla="*/ 214966 h 830572"/>
                  <a:gd name="connsiteX41" fmla="*/ 3381326 w 7487769"/>
                  <a:gd name="connsiteY41" fmla="*/ 196038 h 830572"/>
                  <a:gd name="connsiteX42" fmla="*/ 3417379 w 7487769"/>
                  <a:gd name="connsiteY42" fmla="*/ 187476 h 830572"/>
                  <a:gd name="connsiteX43" fmla="*/ 3467403 w 7487769"/>
                  <a:gd name="connsiteY43" fmla="*/ 182068 h 830572"/>
                  <a:gd name="connsiteX44" fmla="*/ 3517877 w 7487769"/>
                  <a:gd name="connsiteY44" fmla="*/ 182969 h 830572"/>
                  <a:gd name="connsiteX45" fmla="*/ 3580069 w 7487769"/>
                  <a:gd name="connsiteY45" fmla="*/ 196038 h 830572"/>
                  <a:gd name="connsiteX46" fmla="*/ 3645414 w 7487769"/>
                  <a:gd name="connsiteY46" fmla="*/ 221276 h 830572"/>
                  <a:gd name="connsiteX47" fmla="*/ 3718873 w 7487769"/>
                  <a:gd name="connsiteY47" fmla="*/ 256878 h 830572"/>
                  <a:gd name="connsiteX48" fmla="*/ 3819371 w 7487769"/>
                  <a:gd name="connsiteY48" fmla="*/ 306451 h 830572"/>
                  <a:gd name="connsiteX49" fmla="*/ 3869394 w 7487769"/>
                  <a:gd name="connsiteY49" fmla="*/ 326280 h 830572"/>
                  <a:gd name="connsiteX50" fmla="*/ 3946007 w 7487769"/>
                  <a:gd name="connsiteY50" fmla="*/ 346560 h 830572"/>
                  <a:gd name="connsiteX51" fmla="*/ 4020367 w 7487769"/>
                  <a:gd name="connsiteY51" fmla="*/ 357376 h 830572"/>
                  <a:gd name="connsiteX52" fmla="*/ 4170888 w 7487769"/>
                  <a:gd name="connsiteY52" fmla="*/ 374952 h 830572"/>
                  <a:gd name="connsiteX53" fmla="*/ 4321861 w 7487769"/>
                  <a:gd name="connsiteY53" fmla="*/ 409202 h 830572"/>
                  <a:gd name="connsiteX54" fmla="*/ 4486352 w 7487769"/>
                  <a:gd name="connsiteY54" fmla="*/ 447058 h 830572"/>
                  <a:gd name="connsiteX55" fmla="*/ 4623354 w 7487769"/>
                  <a:gd name="connsiteY55" fmla="*/ 470493 h 830572"/>
                  <a:gd name="connsiteX56" fmla="*/ 4723851 w 7487769"/>
                  <a:gd name="connsiteY56" fmla="*/ 479506 h 830572"/>
                  <a:gd name="connsiteX57" fmla="*/ 4791902 w 7487769"/>
                  <a:gd name="connsiteY57" fmla="*/ 472295 h 830572"/>
                  <a:gd name="connsiteX58" fmla="*/ 4824350 w 7487769"/>
                  <a:gd name="connsiteY58" fmla="*/ 465986 h 830572"/>
                  <a:gd name="connsiteX59" fmla="*/ 4874374 w 7487769"/>
                  <a:gd name="connsiteY59" fmla="*/ 445255 h 830572"/>
                  <a:gd name="connsiteX60" fmla="*/ 4943326 w 7487769"/>
                  <a:gd name="connsiteY60" fmla="*/ 397034 h 830572"/>
                  <a:gd name="connsiteX61" fmla="*/ 4996953 w 7487769"/>
                  <a:gd name="connsiteY61" fmla="*/ 346560 h 830572"/>
                  <a:gd name="connsiteX62" fmla="*/ 5087086 w 7487769"/>
                  <a:gd name="connsiteY62" fmla="*/ 246062 h 830572"/>
                  <a:gd name="connsiteX63" fmla="*/ 5177219 w 7487769"/>
                  <a:gd name="connsiteY63" fmla="*/ 145564 h 830572"/>
                  <a:gd name="connsiteX64" fmla="*/ 5235355 w 7487769"/>
                  <a:gd name="connsiteY64" fmla="*/ 95541 h 830572"/>
                  <a:gd name="connsiteX65" fmla="*/ 5276365 w 7487769"/>
                  <a:gd name="connsiteY65" fmla="*/ 68501 h 830572"/>
                  <a:gd name="connsiteX66" fmla="*/ 5326839 w 7487769"/>
                  <a:gd name="connsiteY66" fmla="*/ 48672 h 830572"/>
                  <a:gd name="connsiteX67" fmla="*/ 5387228 w 7487769"/>
                  <a:gd name="connsiteY67" fmla="*/ 45066 h 830572"/>
                  <a:gd name="connsiteX68" fmla="*/ 5427337 w 7487769"/>
                  <a:gd name="connsiteY68" fmla="*/ 50925 h 830572"/>
                  <a:gd name="connsiteX69" fmla="*/ 5477360 w 7487769"/>
                  <a:gd name="connsiteY69" fmla="*/ 70754 h 830572"/>
                  <a:gd name="connsiteX70" fmla="*/ 5554875 w 7487769"/>
                  <a:gd name="connsiteY70" fmla="*/ 120778 h 830572"/>
                  <a:gd name="connsiteX71" fmla="*/ 5616615 w 7487769"/>
                  <a:gd name="connsiteY71" fmla="*/ 170801 h 830572"/>
                  <a:gd name="connsiteX72" fmla="*/ 5829328 w 7487769"/>
                  <a:gd name="connsiteY72" fmla="*/ 352869 h 830572"/>
                  <a:gd name="connsiteX73" fmla="*/ 5905041 w 7487769"/>
                  <a:gd name="connsiteY73" fmla="*/ 397034 h 830572"/>
                  <a:gd name="connsiteX74" fmla="*/ 5929827 w 7487769"/>
                  <a:gd name="connsiteY74" fmla="*/ 408752 h 830572"/>
                  <a:gd name="connsiteX75" fmla="*/ 5979851 w 7487769"/>
                  <a:gd name="connsiteY75" fmla="*/ 424525 h 830572"/>
                  <a:gd name="connsiteX76" fmla="*/ 6030325 w 7487769"/>
                  <a:gd name="connsiteY76" fmla="*/ 431736 h 830572"/>
                  <a:gd name="connsiteX77" fmla="*/ 6080348 w 7487769"/>
                  <a:gd name="connsiteY77" fmla="*/ 432186 h 830572"/>
                  <a:gd name="connsiteX78" fmla="*/ 6140737 w 7487769"/>
                  <a:gd name="connsiteY78" fmla="*/ 422272 h 830572"/>
                  <a:gd name="connsiteX79" fmla="*/ 6180847 w 7487769"/>
                  <a:gd name="connsiteY79" fmla="*/ 412357 h 830572"/>
                  <a:gd name="connsiteX80" fmla="*/ 6281344 w 7487769"/>
                  <a:gd name="connsiteY80" fmla="*/ 377205 h 830572"/>
                  <a:gd name="connsiteX81" fmla="*/ 6432316 w 7487769"/>
                  <a:gd name="connsiteY81" fmla="*/ 310056 h 830572"/>
                  <a:gd name="connsiteX82" fmla="*/ 6532814 w 7487769"/>
                  <a:gd name="connsiteY82" fmla="*/ 260934 h 830572"/>
                  <a:gd name="connsiteX83" fmla="*/ 6582837 w 7487769"/>
                  <a:gd name="connsiteY83" fmla="*/ 239753 h 830572"/>
                  <a:gd name="connsiteX84" fmla="*/ 6646832 w 7487769"/>
                  <a:gd name="connsiteY84" fmla="*/ 221276 h 830572"/>
                  <a:gd name="connsiteX85" fmla="*/ 6683336 w 7487769"/>
                  <a:gd name="connsiteY85" fmla="*/ 215868 h 830572"/>
                  <a:gd name="connsiteX86" fmla="*/ 6733810 w 7487769"/>
                  <a:gd name="connsiteY86" fmla="*/ 221276 h 830572"/>
                  <a:gd name="connsiteX87" fmla="*/ 6787439 w 7487769"/>
                  <a:gd name="connsiteY87" fmla="*/ 246062 h 830572"/>
                  <a:gd name="connsiteX88" fmla="*/ 6847378 w 7487769"/>
                  <a:gd name="connsiteY88" fmla="*/ 296537 h 830572"/>
                  <a:gd name="connsiteX89" fmla="*/ 6890641 w 7487769"/>
                  <a:gd name="connsiteY89" fmla="*/ 346560 h 830572"/>
                  <a:gd name="connsiteX90" fmla="*/ 6959141 w 7487769"/>
                  <a:gd name="connsiteY90" fmla="*/ 447058 h 830572"/>
                  <a:gd name="connsiteX91" fmla="*/ 7085778 w 7487769"/>
                  <a:gd name="connsiteY91" fmla="*/ 648054 h 830572"/>
                  <a:gd name="connsiteX92" fmla="*/ 7145266 w 7487769"/>
                  <a:gd name="connsiteY92" fmla="*/ 723765 h 830572"/>
                  <a:gd name="connsiteX93" fmla="*/ 7186276 w 7487769"/>
                  <a:gd name="connsiteY93" fmla="*/ 764325 h 830572"/>
                  <a:gd name="connsiteX94" fmla="*/ 7236299 w 7487769"/>
                  <a:gd name="connsiteY94" fmla="*/ 794970 h 830572"/>
                  <a:gd name="connsiteX95" fmla="*/ 7286775 w 7487769"/>
                  <a:gd name="connsiteY95" fmla="*/ 805335 h 830572"/>
                  <a:gd name="connsiteX96" fmla="*/ 7336797 w 7487769"/>
                  <a:gd name="connsiteY96" fmla="*/ 798575 h 830572"/>
                  <a:gd name="connsiteX97" fmla="*/ 7395383 w 7487769"/>
                  <a:gd name="connsiteY97" fmla="*/ 773789 h 830572"/>
                  <a:gd name="connsiteX98" fmla="*/ 7472448 w 7487769"/>
                  <a:gd name="connsiteY98" fmla="*/ 723765 h 830572"/>
                  <a:gd name="connsiteX99" fmla="*/ 7487770 w 7487769"/>
                  <a:gd name="connsiteY99" fmla="*/ 712949 h 83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30572">
                    <a:moveTo>
                      <a:pt x="0" y="277158"/>
                    </a:moveTo>
                    <a:lnTo>
                      <a:pt x="54981" y="296537"/>
                    </a:lnTo>
                    <a:lnTo>
                      <a:pt x="100497" y="328083"/>
                    </a:lnTo>
                    <a:lnTo>
                      <a:pt x="162689" y="397034"/>
                    </a:lnTo>
                    <a:lnTo>
                      <a:pt x="218121" y="472295"/>
                    </a:lnTo>
                    <a:lnTo>
                      <a:pt x="353320" y="673291"/>
                    </a:lnTo>
                    <a:lnTo>
                      <a:pt x="416864" y="748552"/>
                    </a:lnTo>
                    <a:lnTo>
                      <a:pt x="452465" y="782802"/>
                    </a:lnTo>
                    <a:lnTo>
                      <a:pt x="502489" y="814799"/>
                    </a:lnTo>
                    <a:lnTo>
                      <a:pt x="552963" y="830572"/>
                    </a:lnTo>
                    <a:lnTo>
                      <a:pt x="602986" y="829221"/>
                    </a:lnTo>
                    <a:lnTo>
                      <a:pt x="653462" y="815701"/>
                    </a:lnTo>
                    <a:lnTo>
                      <a:pt x="734581" y="773789"/>
                    </a:lnTo>
                    <a:lnTo>
                      <a:pt x="907184" y="673291"/>
                    </a:lnTo>
                    <a:lnTo>
                      <a:pt x="970728" y="648054"/>
                    </a:lnTo>
                    <a:lnTo>
                      <a:pt x="1055453" y="623267"/>
                    </a:lnTo>
                    <a:lnTo>
                      <a:pt x="1155951" y="597580"/>
                    </a:lnTo>
                    <a:lnTo>
                      <a:pt x="1256448" y="561526"/>
                    </a:lnTo>
                    <a:lnTo>
                      <a:pt x="1507468" y="443453"/>
                    </a:lnTo>
                    <a:lnTo>
                      <a:pt x="1658440" y="381261"/>
                    </a:lnTo>
                    <a:lnTo>
                      <a:pt x="1720632" y="346560"/>
                    </a:lnTo>
                    <a:lnTo>
                      <a:pt x="1759840" y="321774"/>
                    </a:lnTo>
                    <a:lnTo>
                      <a:pt x="1859436" y="237049"/>
                    </a:lnTo>
                    <a:lnTo>
                      <a:pt x="2009957" y="94189"/>
                    </a:lnTo>
                    <a:lnTo>
                      <a:pt x="2078008" y="45066"/>
                    </a:lnTo>
                    <a:lnTo>
                      <a:pt x="2127581" y="20280"/>
                    </a:lnTo>
                    <a:lnTo>
                      <a:pt x="2160930" y="7211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70582" y="95541"/>
                    </a:lnTo>
                    <a:lnTo>
                      <a:pt x="2677391" y="145564"/>
                    </a:lnTo>
                    <a:lnTo>
                      <a:pt x="2872076" y="246062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4368"/>
                    </a:lnTo>
                    <a:lnTo>
                      <a:pt x="3065411" y="284368"/>
                    </a:lnTo>
                    <a:lnTo>
                      <a:pt x="3142024" y="271299"/>
                    </a:lnTo>
                    <a:lnTo>
                      <a:pt x="3216384" y="251019"/>
                    </a:lnTo>
                    <a:lnTo>
                      <a:pt x="3316881" y="214966"/>
                    </a:lnTo>
                    <a:lnTo>
                      <a:pt x="3381326" y="196038"/>
                    </a:lnTo>
                    <a:lnTo>
                      <a:pt x="3417379" y="187476"/>
                    </a:lnTo>
                    <a:lnTo>
                      <a:pt x="3467403" y="182068"/>
                    </a:lnTo>
                    <a:lnTo>
                      <a:pt x="3517877" y="182969"/>
                    </a:lnTo>
                    <a:lnTo>
                      <a:pt x="3580069" y="196038"/>
                    </a:lnTo>
                    <a:lnTo>
                      <a:pt x="3645414" y="221276"/>
                    </a:lnTo>
                    <a:lnTo>
                      <a:pt x="3718873" y="256878"/>
                    </a:lnTo>
                    <a:lnTo>
                      <a:pt x="3819371" y="306451"/>
                    </a:lnTo>
                    <a:lnTo>
                      <a:pt x="3869394" y="326280"/>
                    </a:lnTo>
                    <a:lnTo>
                      <a:pt x="3946007" y="346560"/>
                    </a:lnTo>
                    <a:lnTo>
                      <a:pt x="4020367" y="357376"/>
                    </a:lnTo>
                    <a:lnTo>
                      <a:pt x="4170888" y="374952"/>
                    </a:lnTo>
                    <a:lnTo>
                      <a:pt x="4321861" y="409202"/>
                    </a:lnTo>
                    <a:lnTo>
                      <a:pt x="4486352" y="447058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91902" y="472295"/>
                    </a:lnTo>
                    <a:lnTo>
                      <a:pt x="4824350" y="465986"/>
                    </a:lnTo>
                    <a:lnTo>
                      <a:pt x="4874374" y="445255"/>
                    </a:lnTo>
                    <a:lnTo>
                      <a:pt x="4943326" y="397034"/>
                    </a:lnTo>
                    <a:lnTo>
                      <a:pt x="4996953" y="346560"/>
                    </a:lnTo>
                    <a:lnTo>
                      <a:pt x="5087086" y="246062"/>
                    </a:lnTo>
                    <a:lnTo>
                      <a:pt x="5177219" y="145564"/>
                    </a:lnTo>
                    <a:lnTo>
                      <a:pt x="5235355" y="95541"/>
                    </a:lnTo>
                    <a:lnTo>
                      <a:pt x="5276365" y="68501"/>
                    </a:lnTo>
                    <a:lnTo>
                      <a:pt x="5326839" y="48672"/>
                    </a:lnTo>
                    <a:lnTo>
                      <a:pt x="5387228" y="45066"/>
                    </a:lnTo>
                    <a:lnTo>
                      <a:pt x="5427337" y="50925"/>
                    </a:lnTo>
                    <a:lnTo>
                      <a:pt x="5477360" y="70754"/>
                    </a:lnTo>
                    <a:lnTo>
                      <a:pt x="5554875" y="120778"/>
                    </a:lnTo>
                    <a:lnTo>
                      <a:pt x="5616615" y="170801"/>
                    </a:lnTo>
                    <a:lnTo>
                      <a:pt x="5829328" y="352869"/>
                    </a:lnTo>
                    <a:lnTo>
                      <a:pt x="5905041" y="397034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6"/>
                    </a:lnTo>
                    <a:lnTo>
                      <a:pt x="6080348" y="432186"/>
                    </a:lnTo>
                    <a:lnTo>
                      <a:pt x="6140737" y="422272"/>
                    </a:lnTo>
                    <a:lnTo>
                      <a:pt x="6180847" y="412357"/>
                    </a:lnTo>
                    <a:lnTo>
                      <a:pt x="6281344" y="377205"/>
                    </a:lnTo>
                    <a:lnTo>
                      <a:pt x="6432316" y="310056"/>
                    </a:lnTo>
                    <a:lnTo>
                      <a:pt x="6532814" y="260934"/>
                    </a:lnTo>
                    <a:lnTo>
                      <a:pt x="6582837" y="239753"/>
                    </a:lnTo>
                    <a:lnTo>
                      <a:pt x="6646832" y="221276"/>
                    </a:lnTo>
                    <a:lnTo>
                      <a:pt x="6683336" y="215868"/>
                    </a:lnTo>
                    <a:lnTo>
                      <a:pt x="6733810" y="221276"/>
                    </a:lnTo>
                    <a:lnTo>
                      <a:pt x="6787439" y="246062"/>
                    </a:lnTo>
                    <a:lnTo>
                      <a:pt x="6847378" y="296537"/>
                    </a:lnTo>
                    <a:lnTo>
                      <a:pt x="6890641" y="346560"/>
                    </a:lnTo>
                    <a:lnTo>
                      <a:pt x="6959141" y="447058"/>
                    </a:lnTo>
                    <a:lnTo>
                      <a:pt x="7085778" y="648054"/>
                    </a:lnTo>
                    <a:lnTo>
                      <a:pt x="7145266" y="723765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95383" y="773789"/>
                    </a:lnTo>
                    <a:lnTo>
                      <a:pt x="7472448" y="723765"/>
                    </a:lnTo>
                    <a:lnTo>
                      <a:pt x="7487770" y="712949"/>
                    </a:lnTo>
                  </a:path>
                </a:pathLst>
              </a:custGeom>
              <a:noFill/>
              <a:ln w="9466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D4224113-8564-351F-926E-5ACA1F246B3F}"/>
                  </a:ext>
                </a:extLst>
              </p:cNvPr>
              <p:cNvSpPr/>
              <p:nvPr/>
            </p:nvSpPr>
            <p:spPr>
              <a:xfrm>
                <a:off x="16401255" y="-8071631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56797" cap="flat">
                <a:solidFill>
                  <a:srgbClr val="808080"/>
                </a:solidFill>
                <a:custDash>
                  <a:ds d="349733" sp="15123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任意多边形: 形状 38">
                <a:extLst>
                  <a:ext uri="{FF2B5EF4-FFF2-40B4-BE49-F238E27FC236}">
                    <a16:creationId xmlns:a16="http://schemas.microsoft.com/office/drawing/2014/main" id="{1367888F-31A3-1DD8-95F7-0AE6817F5014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943F2EE1-4D52-60F9-0350-3A3F41E4E008}"/>
                  </a:ext>
                </a:extLst>
              </p:cNvPr>
              <p:cNvSpPr/>
              <p:nvPr/>
            </p:nvSpPr>
            <p:spPr>
              <a:xfrm>
                <a:off x="2388902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2C7AAB3C-0793-AE4B-EB7B-AD79A65AA095}"/>
                  </a:ext>
                </a:extLst>
              </p:cNvPr>
              <p:cNvSpPr/>
              <p:nvPr/>
            </p:nvSpPr>
            <p:spPr>
              <a:xfrm>
                <a:off x="16401255" y="-7322628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931964D4-2443-1448-61E7-E9184118E695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5606538"/>
      </p:ext>
    </p:extLst>
  </p:cSld>
  <p:clrMapOvr>
    <a:masterClrMapping/>
  </p:clrMapOvr>
  <p:transition spd="med"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Heightfields</a:t>
            </a:r>
          </a:p>
        </p:txBody>
      </p:sp>
      <p:sp>
        <p:nvSpPr>
          <p:cNvPr id="7" name="任意多边形: 形状 6">
            <a:extLst>
              <a:ext uri="{FF2B5EF4-FFF2-40B4-BE49-F238E27FC236}">
                <a16:creationId xmlns:a16="http://schemas.microsoft.com/office/drawing/2014/main" id="{A0AA6F59-887D-1512-6924-69D6224241BE}"/>
              </a:ext>
            </a:extLst>
          </p:cNvPr>
          <p:cNvSpPr/>
          <p:nvPr/>
        </p:nvSpPr>
        <p:spPr>
          <a:xfrm>
            <a:off x="3403147" y="3679234"/>
            <a:ext cx="16355623" cy="1814229"/>
          </a:xfrm>
          <a:custGeom>
            <a:avLst/>
            <a:gdLst>
              <a:gd name="connsiteX0" fmla="*/ 0 w 7487769"/>
              <a:gd name="connsiteY0" fmla="*/ 277158 h 830572"/>
              <a:gd name="connsiteX1" fmla="*/ 54981 w 7487769"/>
              <a:gd name="connsiteY1" fmla="*/ 296537 h 830572"/>
              <a:gd name="connsiteX2" fmla="*/ 100497 w 7487769"/>
              <a:gd name="connsiteY2" fmla="*/ 328083 h 830572"/>
              <a:gd name="connsiteX3" fmla="*/ 162689 w 7487769"/>
              <a:gd name="connsiteY3" fmla="*/ 397034 h 830572"/>
              <a:gd name="connsiteX4" fmla="*/ 218121 w 7487769"/>
              <a:gd name="connsiteY4" fmla="*/ 472295 h 830572"/>
              <a:gd name="connsiteX5" fmla="*/ 353320 w 7487769"/>
              <a:gd name="connsiteY5" fmla="*/ 673291 h 830572"/>
              <a:gd name="connsiteX6" fmla="*/ 416864 w 7487769"/>
              <a:gd name="connsiteY6" fmla="*/ 748552 h 830572"/>
              <a:gd name="connsiteX7" fmla="*/ 452465 w 7487769"/>
              <a:gd name="connsiteY7" fmla="*/ 782802 h 830572"/>
              <a:gd name="connsiteX8" fmla="*/ 502489 w 7487769"/>
              <a:gd name="connsiteY8" fmla="*/ 814799 h 830572"/>
              <a:gd name="connsiteX9" fmla="*/ 552963 w 7487769"/>
              <a:gd name="connsiteY9" fmla="*/ 830572 h 830572"/>
              <a:gd name="connsiteX10" fmla="*/ 602986 w 7487769"/>
              <a:gd name="connsiteY10" fmla="*/ 829221 h 830572"/>
              <a:gd name="connsiteX11" fmla="*/ 653462 w 7487769"/>
              <a:gd name="connsiteY11" fmla="*/ 815701 h 830572"/>
              <a:gd name="connsiteX12" fmla="*/ 734581 w 7487769"/>
              <a:gd name="connsiteY12" fmla="*/ 773789 h 830572"/>
              <a:gd name="connsiteX13" fmla="*/ 907184 w 7487769"/>
              <a:gd name="connsiteY13" fmla="*/ 673291 h 830572"/>
              <a:gd name="connsiteX14" fmla="*/ 970728 w 7487769"/>
              <a:gd name="connsiteY14" fmla="*/ 648054 h 830572"/>
              <a:gd name="connsiteX15" fmla="*/ 1055453 w 7487769"/>
              <a:gd name="connsiteY15" fmla="*/ 623267 h 830572"/>
              <a:gd name="connsiteX16" fmla="*/ 1155951 w 7487769"/>
              <a:gd name="connsiteY16" fmla="*/ 597580 h 830572"/>
              <a:gd name="connsiteX17" fmla="*/ 1256448 w 7487769"/>
              <a:gd name="connsiteY17" fmla="*/ 561526 h 830572"/>
              <a:gd name="connsiteX18" fmla="*/ 1507468 w 7487769"/>
              <a:gd name="connsiteY18" fmla="*/ 443453 h 830572"/>
              <a:gd name="connsiteX19" fmla="*/ 1658440 w 7487769"/>
              <a:gd name="connsiteY19" fmla="*/ 381261 h 830572"/>
              <a:gd name="connsiteX20" fmla="*/ 1720632 w 7487769"/>
              <a:gd name="connsiteY20" fmla="*/ 346560 h 830572"/>
              <a:gd name="connsiteX21" fmla="*/ 1759840 w 7487769"/>
              <a:gd name="connsiteY21" fmla="*/ 321774 h 830572"/>
              <a:gd name="connsiteX22" fmla="*/ 1859436 w 7487769"/>
              <a:gd name="connsiteY22" fmla="*/ 237049 h 830572"/>
              <a:gd name="connsiteX23" fmla="*/ 2009957 w 7487769"/>
              <a:gd name="connsiteY23" fmla="*/ 94189 h 830572"/>
              <a:gd name="connsiteX24" fmla="*/ 2078008 w 7487769"/>
              <a:gd name="connsiteY24" fmla="*/ 45066 h 830572"/>
              <a:gd name="connsiteX25" fmla="*/ 2127581 w 7487769"/>
              <a:gd name="connsiteY25" fmla="*/ 20280 h 830572"/>
              <a:gd name="connsiteX26" fmla="*/ 2160930 w 7487769"/>
              <a:gd name="connsiteY26" fmla="*/ 7211 h 830572"/>
              <a:gd name="connsiteX27" fmla="*/ 2210954 w 7487769"/>
              <a:gd name="connsiteY27" fmla="*/ 0 h 830572"/>
              <a:gd name="connsiteX28" fmla="*/ 2261428 w 7487769"/>
              <a:gd name="connsiteY28" fmla="*/ 451 h 830572"/>
              <a:gd name="connsiteX29" fmla="*/ 2311451 w 7487769"/>
              <a:gd name="connsiteY29" fmla="*/ 8112 h 830572"/>
              <a:gd name="connsiteX30" fmla="*/ 2411949 w 7487769"/>
              <a:gd name="connsiteY30" fmla="*/ 36504 h 830572"/>
              <a:gd name="connsiteX31" fmla="*/ 2570582 w 7487769"/>
              <a:gd name="connsiteY31" fmla="*/ 95541 h 830572"/>
              <a:gd name="connsiteX32" fmla="*/ 2677391 w 7487769"/>
              <a:gd name="connsiteY32" fmla="*/ 145564 h 830572"/>
              <a:gd name="connsiteX33" fmla="*/ 2872076 w 7487769"/>
              <a:gd name="connsiteY33" fmla="*/ 246062 h 830572"/>
              <a:gd name="connsiteX34" fmla="*/ 2914439 w 7487769"/>
              <a:gd name="connsiteY34" fmla="*/ 263187 h 830572"/>
              <a:gd name="connsiteX35" fmla="*/ 2964913 w 7487769"/>
              <a:gd name="connsiteY35" fmla="*/ 276707 h 830572"/>
              <a:gd name="connsiteX36" fmla="*/ 3014937 w 7487769"/>
              <a:gd name="connsiteY36" fmla="*/ 284368 h 830572"/>
              <a:gd name="connsiteX37" fmla="*/ 3065411 w 7487769"/>
              <a:gd name="connsiteY37" fmla="*/ 284368 h 830572"/>
              <a:gd name="connsiteX38" fmla="*/ 3142024 w 7487769"/>
              <a:gd name="connsiteY38" fmla="*/ 271299 h 830572"/>
              <a:gd name="connsiteX39" fmla="*/ 3216384 w 7487769"/>
              <a:gd name="connsiteY39" fmla="*/ 251019 h 830572"/>
              <a:gd name="connsiteX40" fmla="*/ 3316881 w 7487769"/>
              <a:gd name="connsiteY40" fmla="*/ 214966 h 830572"/>
              <a:gd name="connsiteX41" fmla="*/ 3381326 w 7487769"/>
              <a:gd name="connsiteY41" fmla="*/ 196038 h 830572"/>
              <a:gd name="connsiteX42" fmla="*/ 3417379 w 7487769"/>
              <a:gd name="connsiteY42" fmla="*/ 187476 h 830572"/>
              <a:gd name="connsiteX43" fmla="*/ 3467403 w 7487769"/>
              <a:gd name="connsiteY43" fmla="*/ 182068 h 830572"/>
              <a:gd name="connsiteX44" fmla="*/ 3517877 w 7487769"/>
              <a:gd name="connsiteY44" fmla="*/ 182969 h 830572"/>
              <a:gd name="connsiteX45" fmla="*/ 3580069 w 7487769"/>
              <a:gd name="connsiteY45" fmla="*/ 196038 h 830572"/>
              <a:gd name="connsiteX46" fmla="*/ 3645414 w 7487769"/>
              <a:gd name="connsiteY46" fmla="*/ 221276 h 830572"/>
              <a:gd name="connsiteX47" fmla="*/ 3718873 w 7487769"/>
              <a:gd name="connsiteY47" fmla="*/ 256878 h 830572"/>
              <a:gd name="connsiteX48" fmla="*/ 3819371 w 7487769"/>
              <a:gd name="connsiteY48" fmla="*/ 306451 h 830572"/>
              <a:gd name="connsiteX49" fmla="*/ 3869394 w 7487769"/>
              <a:gd name="connsiteY49" fmla="*/ 326280 h 830572"/>
              <a:gd name="connsiteX50" fmla="*/ 3946007 w 7487769"/>
              <a:gd name="connsiteY50" fmla="*/ 346560 h 830572"/>
              <a:gd name="connsiteX51" fmla="*/ 4020367 w 7487769"/>
              <a:gd name="connsiteY51" fmla="*/ 357376 h 830572"/>
              <a:gd name="connsiteX52" fmla="*/ 4170888 w 7487769"/>
              <a:gd name="connsiteY52" fmla="*/ 374952 h 830572"/>
              <a:gd name="connsiteX53" fmla="*/ 4321861 w 7487769"/>
              <a:gd name="connsiteY53" fmla="*/ 409202 h 830572"/>
              <a:gd name="connsiteX54" fmla="*/ 4486352 w 7487769"/>
              <a:gd name="connsiteY54" fmla="*/ 447058 h 830572"/>
              <a:gd name="connsiteX55" fmla="*/ 4623354 w 7487769"/>
              <a:gd name="connsiteY55" fmla="*/ 470493 h 830572"/>
              <a:gd name="connsiteX56" fmla="*/ 4723851 w 7487769"/>
              <a:gd name="connsiteY56" fmla="*/ 479506 h 830572"/>
              <a:gd name="connsiteX57" fmla="*/ 4791902 w 7487769"/>
              <a:gd name="connsiteY57" fmla="*/ 472295 h 830572"/>
              <a:gd name="connsiteX58" fmla="*/ 4824350 w 7487769"/>
              <a:gd name="connsiteY58" fmla="*/ 465986 h 830572"/>
              <a:gd name="connsiteX59" fmla="*/ 4874374 w 7487769"/>
              <a:gd name="connsiteY59" fmla="*/ 445255 h 830572"/>
              <a:gd name="connsiteX60" fmla="*/ 4943326 w 7487769"/>
              <a:gd name="connsiteY60" fmla="*/ 397034 h 830572"/>
              <a:gd name="connsiteX61" fmla="*/ 4996953 w 7487769"/>
              <a:gd name="connsiteY61" fmla="*/ 346560 h 830572"/>
              <a:gd name="connsiteX62" fmla="*/ 5087086 w 7487769"/>
              <a:gd name="connsiteY62" fmla="*/ 246062 h 830572"/>
              <a:gd name="connsiteX63" fmla="*/ 5177219 w 7487769"/>
              <a:gd name="connsiteY63" fmla="*/ 145564 h 830572"/>
              <a:gd name="connsiteX64" fmla="*/ 5235355 w 7487769"/>
              <a:gd name="connsiteY64" fmla="*/ 95541 h 830572"/>
              <a:gd name="connsiteX65" fmla="*/ 5276365 w 7487769"/>
              <a:gd name="connsiteY65" fmla="*/ 68501 h 830572"/>
              <a:gd name="connsiteX66" fmla="*/ 5326839 w 7487769"/>
              <a:gd name="connsiteY66" fmla="*/ 48672 h 830572"/>
              <a:gd name="connsiteX67" fmla="*/ 5387228 w 7487769"/>
              <a:gd name="connsiteY67" fmla="*/ 45066 h 830572"/>
              <a:gd name="connsiteX68" fmla="*/ 5427337 w 7487769"/>
              <a:gd name="connsiteY68" fmla="*/ 50925 h 830572"/>
              <a:gd name="connsiteX69" fmla="*/ 5477360 w 7487769"/>
              <a:gd name="connsiteY69" fmla="*/ 70754 h 830572"/>
              <a:gd name="connsiteX70" fmla="*/ 5554875 w 7487769"/>
              <a:gd name="connsiteY70" fmla="*/ 120778 h 830572"/>
              <a:gd name="connsiteX71" fmla="*/ 5616615 w 7487769"/>
              <a:gd name="connsiteY71" fmla="*/ 170801 h 830572"/>
              <a:gd name="connsiteX72" fmla="*/ 5829328 w 7487769"/>
              <a:gd name="connsiteY72" fmla="*/ 352869 h 830572"/>
              <a:gd name="connsiteX73" fmla="*/ 5905041 w 7487769"/>
              <a:gd name="connsiteY73" fmla="*/ 397034 h 830572"/>
              <a:gd name="connsiteX74" fmla="*/ 5929827 w 7487769"/>
              <a:gd name="connsiteY74" fmla="*/ 408752 h 830572"/>
              <a:gd name="connsiteX75" fmla="*/ 5979851 w 7487769"/>
              <a:gd name="connsiteY75" fmla="*/ 424525 h 830572"/>
              <a:gd name="connsiteX76" fmla="*/ 6030325 w 7487769"/>
              <a:gd name="connsiteY76" fmla="*/ 431736 h 830572"/>
              <a:gd name="connsiteX77" fmla="*/ 6080348 w 7487769"/>
              <a:gd name="connsiteY77" fmla="*/ 432186 h 830572"/>
              <a:gd name="connsiteX78" fmla="*/ 6140737 w 7487769"/>
              <a:gd name="connsiteY78" fmla="*/ 422272 h 830572"/>
              <a:gd name="connsiteX79" fmla="*/ 6180847 w 7487769"/>
              <a:gd name="connsiteY79" fmla="*/ 412357 h 830572"/>
              <a:gd name="connsiteX80" fmla="*/ 6281344 w 7487769"/>
              <a:gd name="connsiteY80" fmla="*/ 377205 h 830572"/>
              <a:gd name="connsiteX81" fmla="*/ 6432316 w 7487769"/>
              <a:gd name="connsiteY81" fmla="*/ 310056 h 830572"/>
              <a:gd name="connsiteX82" fmla="*/ 6532814 w 7487769"/>
              <a:gd name="connsiteY82" fmla="*/ 260934 h 830572"/>
              <a:gd name="connsiteX83" fmla="*/ 6582837 w 7487769"/>
              <a:gd name="connsiteY83" fmla="*/ 239753 h 830572"/>
              <a:gd name="connsiteX84" fmla="*/ 6646832 w 7487769"/>
              <a:gd name="connsiteY84" fmla="*/ 221276 h 830572"/>
              <a:gd name="connsiteX85" fmla="*/ 6683336 w 7487769"/>
              <a:gd name="connsiteY85" fmla="*/ 215868 h 830572"/>
              <a:gd name="connsiteX86" fmla="*/ 6733810 w 7487769"/>
              <a:gd name="connsiteY86" fmla="*/ 221276 h 830572"/>
              <a:gd name="connsiteX87" fmla="*/ 6787439 w 7487769"/>
              <a:gd name="connsiteY87" fmla="*/ 246062 h 830572"/>
              <a:gd name="connsiteX88" fmla="*/ 6847378 w 7487769"/>
              <a:gd name="connsiteY88" fmla="*/ 296537 h 830572"/>
              <a:gd name="connsiteX89" fmla="*/ 6890641 w 7487769"/>
              <a:gd name="connsiteY89" fmla="*/ 346560 h 830572"/>
              <a:gd name="connsiteX90" fmla="*/ 6959141 w 7487769"/>
              <a:gd name="connsiteY90" fmla="*/ 447058 h 830572"/>
              <a:gd name="connsiteX91" fmla="*/ 7085778 w 7487769"/>
              <a:gd name="connsiteY91" fmla="*/ 648054 h 830572"/>
              <a:gd name="connsiteX92" fmla="*/ 7145266 w 7487769"/>
              <a:gd name="connsiteY92" fmla="*/ 723765 h 830572"/>
              <a:gd name="connsiteX93" fmla="*/ 7186276 w 7487769"/>
              <a:gd name="connsiteY93" fmla="*/ 764325 h 830572"/>
              <a:gd name="connsiteX94" fmla="*/ 7236299 w 7487769"/>
              <a:gd name="connsiteY94" fmla="*/ 794970 h 830572"/>
              <a:gd name="connsiteX95" fmla="*/ 7286775 w 7487769"/>
              <a:gd name="connsiteY95" fmla="*/ 805335 h 830572"/>
              <a:gd name="connsiteX96" fmla="*/ 7336797 w 7487769"/>
              <a:gd name="connsiteY96" fmla="*/ 798575 h 830572"/>
              <a:gd name="connsiteX97" fmla="*/ 7395383 w 7487769"/>
              <a:gd name="connsiteY97" fmla="*/ 773789 h 830572"/>
              <a:gd name="connsiteX98" fmla="*/ 7472448 w 7487769"/>
              <a:gd name="connsiteY98" fmla="*/ 723765 h 830572"/>
              <a:gd name="connsiteX99" fmla="*/ 7487770 w 7487769"/>
              <a:gd name="connsiteY99" fmla="*/ 712949 h 830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487769" h="830572">
                <a:moveTo>
                  <a:pt x="0" y="277158"/>
                </a:moveTo>
                <a:lnTo>
                  <a:pt x="54981" y="296537"/>
                </a:lnTo>
                <a:lnTo>
                  <a:pt x="100497" y="328083"/>
                </a:lnTo>
                <a:lnTo>
                  <a:pt x="162689" y="397034"/>
                </a:lnTo>
                <a:lnTo>
                  <a:pt x="218121" y="472295"/>
                </a:lnTo>
                <a:lnTo>
                  <a:pt x="353320" y="673291"/>
                </a:lnTo>
                <a:lnTo>
                  <a:pt x="416864" y="748552"/>
                </a:lnTo>
                <a:lnTo>
                  <a:pt x="452465" y="782802"/>
                </a:lnTo>
                <a:lnTo>
                  <a:pt x="502489" y="814799"/>
                </a:lnTo>
                <a:lnTo>
                  <a:pt x="552963" y="830572"/>
                </a:lnTo>
                <a:lnTo>
                  <a:pt x="602986" y="829221"/>
                </a:lnTo>
                <a:lnTo>
                  <a:pt x="653462" y="815701"/>
                </a:lnTo>
                <a:lnTo>
                  <a:pt x="734581" y="773789"/>
                </a:lnTo>
                <a:lnTo>
                  <a:pt x="907184" y="673291"/>
                </a:lnTo>
                <a:lnTo>
                  <a:pt x="970728" y="648054"/>
                </a:lnTo>
                <a:lnTo>
                  <a:pt x="1055453" y="623267"/>
                </a:lnTo>
                <a:lnTo>
                  <a:pt x="1155951" y="597580"/>
                </a:lnTo>
                <a:lnTo>
                  <a:pt x="1256448" y="561526"/>
                </a:lnTo>
                <a:lnTo>
                  <a:pt x="1507468" y="443453"/>
                </a:lnTo>
                <a:lnTo>
                  <a:pt x="1658440" y="381261"/>
                </a:lnTo>
                <a:lnTo>
                  <a:pt x="1720632" y="346560"/>
                </a:lnTo>
                <a:lnTo>
                  <a:pt x="1759840" y="321774"/>
                </a:lnTo>
                <a:lnTo>
                  <a:pt x="1859436" y="237049"/>
                </a:lnTo>
                <a:lnTo>
                  <a:pt x="2009957" y="94189"/>
                </a:lnTo>
                <a:lnTo>
                  <a:pt x="2078008" y="45066"/>
                </a:lnTo>
                <a:lnTo>
                  <a:pt x="2127581" y="20280"/>
                </a:lnTo>
                <a:lnTo>
                  <a:pt x="2160930" y="7211"/>
                </a:lnTo>
                <a:lnTo>
                  <a:pt x="2210954" y="0"/>
                </a:lnTo>
                <a:lnTo>
                  <a:pt x="2261428" y="451"/>
                </a:lnTo>
                <a:lnTo>
                  <a:pt x="2311451" y="8112"/>
                </a:lnTo>
                <a:lnTo>
                  <a:pt x="2411949" y="36504"/>
                </a:lnTo>
                <a:lnTo>
                  <a:pt x="2570582" y="95541"/>
                </a:lnTo>
                <a:lnTo>
                  <a:pt x="2677391" y="145564"/>
                </a:lnTo>
                <a:lnTo>
                  <a:pt x="2872076" y="246062"/>
                </a:lnTo>
                <a:lnTo>
                  <a:pt x="2914439" y="263187"/>
                </a:lnTo>
                <a:lnTo>
                  <a:pt x="2964913" y="276707"/>
                </a:lnTo>
                <a:lnTo>
                  <a:pt x="3014937" y="284368"/>
                </a:lnTo>
                <a:lnTo>
                  <a:pt x="3065411" y="284368"/>
                </a:lnTo>
                <a:lnTo>
                  <a:pt x="3142024" y="271299"/>
                </a:lnTo>
                <a:lnTo>
                  <a:pt x="3216384" y="251019"/>
                </a:lnTo>
                <a:lnTo>
                  <a:pt x="3316881" y="214966"/>
                </a:lnTo>
                <a:lnTo>
                  <a:pt x="3381326" y="196038"/>
                </a:lnTo>
                <a:lnTo>
                  <a:pt x="3417379" y="187476"/>
                </a:lnTo>
                <a:lnTo>
                  <a:pt x="3467403" y="182068"/>
                </a:lnTo>
                <a:lnTo>
                  <a:pt x="3517877" y="182969"/>
                </a:lnTo>
                <a:lnTo>
                  <a:pt x="3580069" y="196038"/>
                </a:lnTo>
                <a:lnTo>
                  <a:pt x="3645414" y="221276"/>
                </a:lnTo>
                <a:lnTo>
                  <a:pt x="3718873" y="256878"/>
                </a:lnTo>
                <a:lnTo>
                  <a:pt x="3819371" y="306451"/>
                </a:lnTo>
                <a:lnTo>
                  <a:pt x="3869394" y="326280"/>
                </a:lnTo>
                <a:lnTo>
                  <a:pt x="3946007" y="346560"/>
                </a:lnTo>
                <a:lnTo>
                  <a:pt x="4020367" y="357376"/>
                </a:lnTo>
                <a:lnTo>
                  <a:pt x="4170888" y="374952"/>
                </a:lnTo>
                <a:lnTo>
                  <a:pt x="4321861" y="409202"/>
                </a:lnTo>
                <a:lnTo>
                  <a:pt x="4486352" y="447058"/>
                </a:lnTo>
                <a:lnTo>
                  <a:pt x="4623354" y="470493"/>
                </a:lnTo>
                <a:lnTo>
                  <a:pt x="4723851" y="479506"/>
                </a:lnTo>
                <a:lnTo>
                  <a:pt x="4791902" y="472295"/>
                </a:lnTo>
                <a:lnTo>
                  <a:pt x="4824350" y="465986"/>
                </a:lnTo>
                <a:lnTo>
                  <a:pt x="4874374" y="445255"/>
                </a:lnTo>
                <a:lnTo>
                  <a:pt x="4943326" y="397034"/>
                </a:lnTo>
                <a:lnTo>
                  <a:pt x="4996953" y="346560"/>
                </a:lnTo>
                <a:lnTo>
                  <a:pt x="5087086" y="246062"/>
                </a:lnTo>
                <a:lnTo>
                  <a:pt x="5177219" y="145564"/>
                </a:lnTo>
                <a:lnTo>
                  <a:pt x="5235355" y="95541"/>
                </a:lnTo>
                <a:lnTo>
                  <a:pt x="5276365" y="68501"/>
                </a:lnTo>
                <a:lnTo>
                  <a:pt x="5326839" y="48672"/>
                </a:lnTo>
                <a:lnTo>
                  <a:pt x="5387228" y="45066"/>
                </a:lnTo>
                <a:lnTo>
                  <a:pt x="5427337" y="50925"/>
                </a:lnTo>
                <a:lnTo>
                  <a:pt x="5477360" y="70754"/>
                </a:lnTo>
                <a:lnTo>
                  <a:pt x="5554875" y="120778"/>
                </a:lnTo>
                <a:lnTo>
                  <a:pt x="5616615" y="170801"/>
                </a:lnTo>
                <a:lnTo>
                  <a:pt x="5829328" y="352869"/>
                </a:lnTo>
                <a:lnTo>
                  <a:pt x="5905041" y="397034"/>
                </a:lnTo>
                <a:lnTo>
                  <a:pt x="5929827" y="408752"/>
                </a:lnTo>
                <a:lnTo>
                  <a:pt x="5979851" y="424525"/>
                </a:lnTo>
                <a:lnTo>
                  <a:pt x="6030325" y="431736"/>
                </a:lnTo>
                <a:lnTo>
                  <a:pt x="6080348" y="432186"/>
                </a:lnTo>
                <a:lnTo>
                  <a:pt x="6140737" y="422272"/>
                </a:lnTo>
                <a:lnTo>
                  <a:pt x="6180847" y="412357"/>
                </a:lnTo>
                <a:lnTo>
                  <a:pt x="6281344" y="377205"/>
                </a:lnTo>
                <a:lnTo>
                  <a:pt x="6432316" y="310056"/>
                </a:lnTo>
                <a:lnTo>
                  <a:pt x="6532814" y="260934"/>
                </a:lnTo>
                <a:lnTo>
                  <a:pt x="6582837" y="239753"/>
                </a:lnTo>
                <a:lnTo>
                  <a:pt x="6646832" y="221276"/>
                </a:lnTo>
                <a:lnTo>
                  <a:pt x="6683336" y="215868"/>
                </a:lnTo>
                <a:lnTo>
                  <a:pt x="6733810" y="221276"/>
                </a:lnTo>
                <a:lnTo>
                  <a:pt x="6787439" y="246062"/>
                </a:lnTo>
                <a:lnTo>
                  <a:pt x="6847378" y="296537"/>
                </a:lnTo>
                <a:lnTo>
                  <a:pt x="6890641" y="346560"/>
                </a:lnTo>
                <a:lnTo>
                  <a:pt x="6959141" y="447058"/>
                </a:lnTo>
                <a:lnTo>
                  <a:pt x="7085778" y="648054"/>
                </a:lnTo>
                <a:lnTo>
                  <a:pt x="7145266" y="723765"/>
                </a:lnTo>
                <a:lnTo>
                  <a:pt x="7186276" y="764325"/>
                </a:lnTo>
                <a:lnTo>
                  <a:pt x="7236299" y="794970"/>
                </a:lnTo>
                <a:lnTo>
                  <a:pt x="7286775" y="805335"/>
                </a:lnTo>
                <a:lnTo>
                  <a:pt x="7336797" y="798575"/>
                </a:lnTo>
                <a:lnTo>
                  <a:pt x="7395383" y="773789"/>
                </a:lnTo>
                <a:lnTo>
                  <a:pt x="7472448" y="723765"/>
                </a:lnTo>
                <a:lnTo>
                  <a:pt x="7487770" y="712949"/>
                </a:lnTo>
              </a:path>
            </a:pathLst>
          </a:custGeom>
          <a:noFill/>
          <a:ln w="94662" cap="flat">
            <a:solidFill>
              <a:srgbClr val="000000"/>
            </a:solidFill>
            <a:prstDash val="solid"/>
            <a:round/>
          </a:ln>
        </p:spPr>
        <p:txBody>
          <a:bodyPr rtlCol="0" anchor="ctr"/>
          <a:lstStyle/>
          <a:p>
            <a:endParaRPr lang="en-US" dirty="0"/>
          </a:p>
        </p:txBody>
      </p:sp>
      <p:cxnSp>
        <p:nvCxnSpPr>
          <p:cNvPr id="8" name="直接箭头连接符 7">
            <a:extLst>
              <a:ext uri="{FF2B5EF4-FFF2-40B4-BE49-F238E27FC236}">
                <a16:creationId xmlns:a16="http://schemas.microsoft.com/office/drawing/2014/main" id="{EEAB2318-B9C6-E7AF-038C-D6ED8FF6C80A}"/>
              </a:ext>
            </a:extLst>
          </p:cNvPr>
          <p:cNvCxnSpPr>
            <a:cxnSpLocks/>
          </p:cNvCxnSpPr>
          <p:nvPr/>
        </p:nvCxnSpPr>
        <p:spPr>
          <a:xfrm>
            <a:off x="2764618" y="6024927"/>
            <a:ext cx="17838421" cy="0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13" name="图形 12">
            <a:extLst>
              <a:ext uri="{FF2B5EF4-FFF2-40B4-BE49-F238E27FC236}">
                <a16:creationId xmlns:a16="http://schemas.microsoft.com/office/drawing/2014/main" id="{1ECAE14B-65C6-A1B4-E23F-D0DF7C00DA1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101755" y="3273575"/>
            <a:ext cx="6056168" cy="757021"/>
          </a:xfrm>
          <a:prstGeom prst="rect">
            <a:avLst/>
          </a:prstGeom>
        </p:spPr>
      </p:pic>
      <p:cxnSp>
        <p:nvCxnSpPr>
          <p:cNvPr id="15" name="直接箭头连接符 14">
            <a:extLst>
              <a:ext uri="{FF2B5EF4-FFF2-40B4-BE49-F238E27FC236}">
                <a16:creationId xmlns:a16="http://schemas.microsoft.com/office/drawing/2014/main" id="{C7B501F2-6965-EDC4-5F2E-F3F8004671B2}"/>
              </a:ext>
            </a:extLst>
          </p:cNvPr>
          <p:cNvCxnSpPr>
            <a:cxnSpLocks/>
          </p:cNvCxnSpPr>
          <p:nvPr/>
        </p:nvCxnSpPr>
        <p:spPr>
          <a:xfrm flipV="1">
            <a:off x="16010719" y="4305873"/>
            <a:ext cx="0" cy="1719054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oval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4100" name="Picture 4">
            <a:extLst>
              <a:ext uri="{FF2B5EF4-FFF2-40B4-BE49-F238E27FC236}">
                <a16:creationId xmlns:a16="http://schemas.microsoft.com/office/drawing/2014/main" id="{B32BE02D-8905-59FF-B028-C3C957A12FB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06" r="3523" b="10425"/>
          <a:stretch/>
        </p:blipFill>
        <p:spPr bwMode="auto">
          <a:xfrm>
            <a:off x="9578871" y="6996233"/>
            <a:ext cx="6085490" cy="42603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>
            <a:extLst>
              <a:ext uri="{FF2B5EF4-FFF2-40B4-BE49-F238E27FC236}">
                <a16:creationId xmlns:a16="http://schemas.microsoft.com/office/drawing/2014/main" id="{C8B15D00-5DC3-BB8A-E37D-045266F029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305"/>
          <a:stretch/>
        </p:blipFill>
        <p:spPr bwMode="auto">
          <a:xfrm>
            <a:off x="2094183" y="6996232"/>
            <a:ext cx="6333069" cy="42603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14">
            <a:extLst>
              <a:ext uri="{FF2B5EF4-FFF2-40B4-BE49-F238E27FC236}">
                <a16:creationId xmlns:a16="http://schemas.microsoft.com/office/drawing/2014/main" id="{40D9F8F6-EC1A-3DD6-223E-5A6B0DB91082}"/>
              </a:ext>
            </a:extLst>
          </p:cNvPr>
          <p:cNvSpPr txBox="1"/>
          <p:nvPr/>
        </p:nvSpPr>
        <p:spPr>
          <a:xfrm rot="16200000">
            <a:off x="4966647" y="8384111"/>
            <a:ext cx="588141" cy="63330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1600" b="0" i="0" u="none" strike="noStrike" baseline="0" dirty="0">
                <a:latin typeface="AAAAAD+AvenirNext-Regular"/>
              </a:rPr>
              <a:t>www.FlorenceDesignAcademy.com</a:t>
            </a:r>
            <a:endParaRPr lang="en-US" sz="1600" dirty="0"/>
          </a:p>
        </p:txBody>
      </p:sp>
      <p:sp>
        <p:nvSpPr>
          <p:cNvPr id="4" name="TextBox 14">
            <a:extLst>
              <a:ext uri="{FF2B5EF4-FFF2-40B4-BE49-F238E27FC236}">
                <a16:creationId xmlns:a16="http://schemas.microsoft.com/office/drawing/2014/main" id="{79B81629-DC44-DBC2-35FC-F6B10A849F1B}"/>
              </a:ext>
            </a:extLst>
          </p:cNvPr>
          <p:cNvSpPr txBox="1"/>
          <p:nvPr/>
        </p:nvSpPr>
        <p:spPr>
          <a:xfrm rot="16200000">
            <a:off x="12203756" y="8384109"/>
            <a:ext cx="588141" cy="63330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1600" b="0" i="0" u="none" strike="noStrike" baseline="0" dirty="0">
                <a:latin typeface="AAAAAD+AvenirNext-Regular"/>
              </a:rPr>
              <a:t>https://blenderartists.org/t/blender-ice-cube-3d-model-tutorial/1529904</a:t>
            </a:r>
            <a:endParaRPr lang="en-US" sz="1600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1B09CF68-96B0-7164-8A79-2F7DAC347FC4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7572" t="3730" r="3785" b="6216"/>
          <a:stretch/>
        </p:blipFill>
        <p:spPr>
          <a:xfrm>
            <a:off x="16421100" y="6996229"/>
            <a:ext cx="4181939" cy="4260344"/>
          </a:xfrm>
          <a:prstGeom prst="rect">
            <a:avLst/>
          </a:prstGeom>
        </p:spPr>
      </p:pic>
      <p:sp>
        <p:nvSpPr>
          <p:cNvPr id="6" name="TextBox 14">
            <a:extLst>
              <a:ext uri="{FF2B5EF4-FFF2-40B4-BE49-F238E27FC236}">
                <a16:creationId xmlns:a16="http://schemas.microsoft.com/office/drawing/2014/main" id="{397DDE76-0031-B6E9-1414-2755086D87AD}"/>
              </a:ext>
            </a:extLst>
          </p:cNvPr>
          <p:cNvSpPr txBox="1"/>
          <p:nvPr/>
        </p:nvSpPr>
        <p:spPr>
          <a:xfrm rot="16200000">
            <a:off x="17142434" y="8384109"/>
            <a:ext cx="588141" cy="63330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1600" dirty="0">
                <a:latin typeface="AAAAAD+AvenirNext-Regular"/>
              </a:rPr>
              <a:t>https://www.pbr-book.org/4ed</a:t>
            </a:r>
          </a:p>
        </p:txBody>
      </p:sp>
    </p:spTree>
    <p:extLst>
      <p:ext uri="{BB962C8B-B14F-4D97-AF65-F5344CB8AC3E}">
        <p14:creationId xmlns:p14="http://schemas.microsoft.com/office/powerpoint/2010/main" val="3931524622"/>
      </p:ext>
    </p:extLst>
  </p:cSld>
  <p:clrMapOvr>
    <a:masterClrMapping/>
  </p:clrMapOvr>
  <p:transition spd="med"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Gradient distribution of Heightfield </a:t>
            </a:r>
            <a:r>
              <a:rPr lang="en-US" altLang="zh-CN" dirty="0" err="1"/>
              <a:t>GPISes</a:t>
            </a:r>
            <a:endParaRPr lang="en-US" dirty="0"/>
          </a:p>
        </p:txBody>
      </p: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36EC564A-5FE6-83F9-8E2C-949F50B12363}"/>
              </a:ext>
            </a:extLst>
          </p:cNvPr>
          <p:cNvGrpSpPr/>
          <p:nvPr/>
        </p:nvGrpSpPr>
        <p:grpSpPr>
          <a:xfrm>
            <a:off x="518618" y="8975840"/>
            <a:ext cx="18770502" cy="2616118"/>
            <a:chOff x="2930997" y="2909868"/>
            <a:chExt cx="18770502" cy="2616118"/>
          </a:xfrm>
        </p:grpSpPr>
        <p:grpSp>
          <p:nvGrpSpPr>
            <p:cNvPr id="59" name="组合 58">
              <a:extLst>
                <a:ext uri="{FF2B5EF4-FFF2-40B4-BE49-F238E27FC236}">
                  <a16:creationId xmlns:a16="http://schemas.microsoft.com/office/drawing/2014/main" id="{4F236318-EB50-EC52-8094-D3098968EF11}"/>
                </a:ext>
              </a:extLst>
            </p:cNvPr>
            <p:cNvGrpSpPr/>
            <p:nvPr/>
          </p:nvGrpSpPr>
          <p:grpSpPr>
            <a:xfrm>
              <a:off x="16510579" y="2915388"/>
              <a:ext cx="5190920" cy="2610582"/>
              <a:chOff x="19210254" y="3443825"/>
              <a:chExt cx="2985519" cy="1501457"/>
            </a:xfrm>
          </p:grpSpPr>
          <p:sp>
            <p:nvSpPr>
              <p:cNvPr id="2802" name="任意多边形: 形状 2801">
                <a:extLst>
                  <a:ext uri="{FF2B5EF4-FFF2-40B4-BE49-F238E27FC236}">
                    <a16:creationId xmlns:a16="http://schemas.microsoft.com/office/drawing/2014/main" id="{1B6CF674-5907-ACC0-A67C-521891BF715F}"/>
                  </a:ext>
                </a:extLst>
              </p:cNvPr>
              <p:cNvSpPr/>
              <p:nvPr/>
            </p:nvSpPr>
            <p:spPr>
              <a:xfrm>
                <a:off x="19210254" y="3443825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4 w 2972814"/>
                  <a:gd name="connsiteY1" fmla="*/ 1488733 h 1488732"/>
                  <a:gd name="connsiteX2" fmla="*/ 2972814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4" y="1488733"/>
                    </a:lnTo>
                    <a:lnTo>
                      <a:pt x="29728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3" name="任意多边形: 形状 2802">
                <a:extLst>
                  <a:ext uri="{FF2B5EF4-FFF2-40B4-BE49-F238E27FC236}">
                    <a16:creationId xmlns:a16="http://schemas.microsoft.com/office/drawing/2014/main" id="{56C8CD8A-FF6D-F925-CD7B-D0B776ADC59E}"/>
                  </a:ext>
                </a:extLst>
              </p:cNvPr>
              <p:cNvSpPr/>
              <p:nvPr/>
            </p:nvSpPr>
            <p:spPr>
              <a:xfrm>
                <a:off x="19960179" y="3443825"/>
                <a:ext cx="1497797" cy="1488732"/>
              </a:xfrm>
              <a:custGeom>
                <a:avLst/>
                <a:gdLst>
                  <a:gd name="connsiteX0" fmla="*/ 8243 w 1497797"/>
                  <a:gd name="connsiteY0" fmla="*/ 1488733 h 1488732"/>
                  <a:gd name="connsiteX1" fmla="*/ 28195 w 1497797"/>
                  <a:gd name="connsiteY1" fmla="*/ 1488733 h 1488732"/>
                  <a:gd name="connsiteX2" fmla="*/ 48147 w 1497797"/>
                  <a:gd name="connsiteY2" fmla="*/ 1488733 h 1488732"/>
                  <a:gd name="connsiteX3" fmla="*/ 68098 w 1497797"/>
                  <a:gd name="connsiteY3" fmla="*/ 1488733 h 1488732"/>
                  <a:gd name="connsiteX4" fmla="*/ 88050 w 1497797"/>
                  <a:gd name="connsiteY4" fmla="*/ 1488733 h 1488732"/>
                  <a:gd name="connsiteX5" fmla="*/ 108002 w 1497797"/>
                  <a:gd name="connsiteY5" fmla="*/ 1488733 h 1488732"/>
                  <a:gd name="connsiteX6" fmla="*/ 127954 w 1497797"/>
                  <a:gd name="connsiteY6" fmla="*/ 1488733 h 1488732"/>
                  <a:gd name="connsiteX7" fmla="*/ 147905 w 1497797"/>
                  <a:gd name="connsiteY7" fmla="*/ 1488733 h 1488732"/>
                  <a:gd name="connsiteX8" fmla="*/ 167857 w 1497797"/>
                  <a:gd name="connsiteY8" fmla="*/ 1488733 h 1488732"/>
                  <a:gd name="connsiteX9" fmla="*/ 187809 w 1497797"/>
                  <a:gd name="connsiteY9" fmla="*/ 1488733 h 1488732"/>
                  <a:gd name="connsiteX10" fmla="*/ 207761 w 1497797"/>
                  <a:gd name="connsiteY10" fmla="*/ 1488733 h 1488732"/>
                  <a:gd name="connsiteX11" fmla="*/ 227712 w 1497797"/>
                  <a:gd name="connsiteY11" fmla="*/ 1488733 h 1488732"/>
                  <a:gd name="connsiteX12" fmla="*/ 247664 w 1497797"/>
                  <a:gd name="connsiteY12" fmla="*/ 1488733 h 1488732"/>
                  <a:gd name="connsiteX13" fmla="*/ 267617 w 1497797"/>
                  <a:gd name="connsiteY13" fmla="*/ 1488733 h 1488732"/>
                  <a:gd name="connsiteX14" fmla="*/ 287568 w 1497797"/>
                  <a:gd name="connsiteY14" fmla="*/ 1488733 h 1488732"/>
                  <a:gd name="connsiteX15" fmla="*/ 307520 w 1497797"/>
                  <a:gd name="connsiteY15" fmla="*/ 1488733 h 1488732"/>
                  <a:gd name="connsiteX16" fmla="*/ 327472 w 1497797"/>
                  <a:gd name="connsiteY16" fmla="*/ 1488733 h 1488732"/>
                  <a:gd name="connsiteX17" fmla="*/ 347424 w 1497797"/>
                  <a:gd name="connsiteY17" fmla="*/ 1488733 h 1488732"/>
                  <a:gd name="connsiteX18" fmla="*/ 359596 w 1497797"/>
                  <a:gd name="connsiteY18" fmla="*/ 1488733 h 1488732"/>
                  <a:gd name="connsiteX19" fmla="*/ 359974 w 1497797"/>
                  <a:gd name="connsiteY19" fmla="*/ 1478741 h 1488732"/>
                  <a:gd name="connsiteX20" fmla="*/ 359464 w 1497797"/>
                  <a:gd name="connsiteY20" fmla="*/ 1468750 h 1488732"/>
                  <a:gd name="connsiteX21" fmla="*/ 359539 w 1497797"/>
                  <a:gd name="connsiteY21" fmla="*/ 1458758 h 1488732"/>
                  <a:gd name="connsiteX22" fmla="*/ 360144 w 1497797"/>
                  <a:gd name="connsiteY22" fmla="*/ 1448767 h 1488732"/>
                  <a:gd name="connsiteX23" fmla="*/ 359554 w 1497797"/>
                  <a:gd name="connsiteY23" fmla="*/ 1438775 h 1488732"/>
                  <a:gd name="connsiteX24" fmla="*/ 359720 w 1497797"/>
                  <a:gd name="connsiteY24" fmla="*/ 1428784 h 1488732"/>
                  <a:gd name="connsiteX25" fmla="*/ 360055 w 1497797"/>
                  <a:gd name="connsiteY25" fmla="*/ 1418792 h 1488732"/>
                  <a:gd name="connsiteX26" fmla="*/ 359703 w 1497797"/>
                  <a:gd name="connsiteY26" fmla="*/ 1408801 h 1488732"/>
                  <a:gd name="connsiteX27" fmla="*/ 359780 w 1497797"/>
                  <a:gd name="connsiteY27" fmla="*/ 1398809 h 1488732"/>
                  <a:gd name="connsiteX28" fmla="*/ 359648 w 1497797"/>
                  <a:gd name="connsiteY28" fmla="*/ 1388818 h 1488732"/>
                  <a:gd name="connsiteX29" fmla="*/ 359811 w 1497797"/>
                  <a:gd name="connsiteY29" fmla="*/ 1378826 h 1488732"/>
                  <a:gd name="connsiteX30" fmla="*/ 359902 w 1497797"/>
                  <a:gd name="connsiteY30" fmla="*/ 1368835 h 1488732"/>
                  <a:gd name="connsiteX31" fmla="*/ 359653 w 1497797"/>
                  <a:gd name="connsiteY31" fmla="*/ 1358843 h 1488732"/>
                  <a:gd name="connsiteX32" fmla="*/ 359818 w 1497797"/>
                  <a:gd name="connsiteY32" fmla="*/ 1348852 h 1488732"/>
                  <a:gd name="connsiteX33" fmla="*/ 359895 w 1497797"/>
                  <a:gd name="connsiteY33" fmla="*/ 1338860 h 1488732"/>
                  <a:gd name="connsiteX34" fmla="*/ 360211 w 1497797"/>
                  <a:gd name="connsiteY34" fmla="*/ 1328869 h 1488732"/>
                  <a:gd name="connsiteX35" fmla="*/ 360126 w 1497797"/>
                  <a:gd name="connsiteY35" fmla="*/ 1318877 h 1488732"/>
                  <a:gd name="connsiteX36" fmla="*/ 359484 w 1497797"/>
                  <a:gd name="connsiteY36" fmla="*/ 1308886 h 1488732"/>
                  <a:gd name="connsiteX37" fmla="*/ 359794 w 1497797"/>
                  <a:gd name="connsiteY37" fmla="*/ 1298894 h 1488732"/>
                  <a:gd name="connsiteX38" fmla="*/ 359660 w 1497797"/>
                  <a:gd name="connsiteY38" fmla="*/ 1288903 h 1488732"/>
                  <a:gd name="connsiteX39" fmla="*/ 359572 w 1497797"/>
                  <a:gd name="connsiteY39" fmla="*/ 1278911 h 1488732"/>
                  <a:gd name="connsiteX40" fmla="*/ 359876 w 1497797"/>
                  <a:gd name="connsiteY40" fmla="*/ 1268920 h 1488732"/>
                  <a:gd name="connsiteX41" fmla="*/ 359640 w 1497797"/>
                  <a:gd name="connsiteY41" fmla="*/ 1258928 h 1488732"/>
                  <a:gd name="connsiteX42" fmla="*/ 359538 w 1497797"/>
                  <a:gd name="connsiteY42" fmla="*/ 1248937 h 1488732"/>
                  <a:gd name="connsiteX43" fmla="*/ 359631 w 1497797"/>
                  <a:gd name="connsiteY43" fmla="*/ 1238945 h 1488732"/>
                  <a:gd name="connsiteX44" fmla="*/ 359786 w 1497797"/>
                  <a:gd name="connsiteY44" fmla="*/ 1228954 h 1488732"/>
                  <a:gd name="connsiteX45" fmla="*/ 359866 w 1497797"/>
                  <a:gd name="connsiteY45" fmla="*/ 1218962 h 1488732"/>
                  <a:gd name="connsiteX46" fmla="*/ 360067 w 1497797"/>
                  <a:gd name="connsiteY46" fmla="*/ 1208971 h 1488732"/>
                  <a:gd name="connsiteX47" fmla="*/ 359779 w 1497797"/>
                  <a:gd name="connsiteY47" fmla="*/ 1198979 h 1488732"/>
                  <a:gd name="connsiteX48" fmla="*/ 360191 w 1497797"/>
                  <a:gd name="connsiteY48" fmla="*/ 1188988 h 1488732"/>
                  <a:gd name="connsiteX49" fmla="*/ 360140 w 1497797"/>
                  <a:gd name="connsiteY49" fmla="*/ 1178996 h 1488732"/>
                  <a:gd name="connsiteX50" fmla="*/ 360235 w 1497797"/>
                  <a:gd name="connsiteY50" fmla="*/ 1169005 h 1488732"/>
                  <a:gd name="connsiteX51" fmla="*/ 359773 w 1497797"/>
                  <a:gd name="connsiteY51" fmla="*/ 1159013 h 1488732"/>
                  <a:gd name="connsiteX52" fmla="*/ 360023 w 1497797"/>
                  <a:gd name="connsiteY52" fmla="*/ 1149022 h 1488732"/>
                  <a:gd name="connsiteX53" fmla="*/ 360230 w 1497797"/>
                  <a:gd name="connsiteY53" fmla="*/ 1139030 h 1488732"/>
                  <a:gd name="connsiteX54" fmla="*/ 359616 w 1497797"/>
                  <a:gd name="connsiteY54" fmla="*/ 1129039 h 1488732"/>
                  <a:gd name="connsiteX55" fmla="*/ 360406 w 1497797"/>
                  <a:gd name="connsiteY55" fmla="*/ 1119047 h 1488732"/>
                  <a:gd name="connsiteX56" fmla="*/ 360447 w 1497797"/>
                  <a:gd name="connsiteY56" fmla="*/ 1109056 h 1488732"/>
                  <a:gd name="connsiteX57" fmla="*/ 359746 w 1497797"/>
                  <a:gd name="connsiteY57" fmla="*/ 1099064 h 1488732"/>
                  <a:gd name="connsiteX58" fmla="*/ 359768 w 1497797"/>
                  <a:gd name="connsiteY58" fmla="*/ 1089073 h 1488732"/>
                  <a:gd name="connsiteX59" fmla="*/ 359957 w 1497797"/>
                  <a:gd name="connsiteY59" fmla="*/ 1079081 h 1488732"/>
                  <a:gd name="connsiteX60" fmla="*/ 360154 w 1497797"/>
                  <a:gd name="connsiteY60" fmla="*/ 1069090 h 1488732"/>
                  <a:gd name="connsiteX61" fmla="*/ 360267 w 1497797"/>
                  <a:gd name="connsiteY61" fmla="*/ 1059098 h 1488732"/>
                  <a:gd name="connsiteX62" fmla="*/ 359864 w 1497797"/>
                  <a:gd name="connsiteY62" fmla="*/ 1049107 h 1488732"/>
                  <a:gd name="connsiteX63" fmla="*/ 359709 w 1497797"/>
                  <a:gd name="connsiteY63" fmla="*/ 1039115 h 1488732"/>
                  <a:gd name="connsiteX64" fmla="*/ 360070 w 1497797"/>
                  <a:gd name="connsiteY64" fmla="*/ 1029124 h 1488732"/>
                  <a:gd name="connsiteX65" fmla="*/ 360236 w 1497797"/>
                  <a:gd name="connsiteY65" fmla="*/ 1019132 h 1488732"/>
                  <a:gd name="connsiteX66" fmla="*/ 359978 w 1497797"/>
                  <a:gd name="connsiteY66" fmla="*/ 1009141 h 1488732"/>
                  <a:gd name="connsiteX67" fmla="*/ 360145 w 1497797"/>
                  <a:gd name="connsiteY67" fmla="*/ 999149 h 1488732"/>
                  <a:gd name="connsiteX68" fmla="*/ 360347 w 1497797"/>
                  <a:gd name="connsiteY68" fmla="*/ 989158 h 1488732"/>
                  <a:gd name="connsiteX69" fmla="*/ 360313 w 1497797"/>
                  <a:gd name="connsiteY69" fmla="*/ 979166 h 1488732"/>
                  <a:gd name="connsiteX70" fmla="*/ 360032 w 1497797"/>
                  <a:gd name="connsiteY70" fmla="*/ 969175 h 1488732"/>
                  <a:gd name="connsiteX71" fmla="*/ 359963 w 1497797"/>
                  <a:gd name="connsiteY71" fmla="*/ 959183 h 1488732"/>
                  <a:gd name="connsiteX72" fmla="*/ 359854 w 1497797"/>
                  <a:gd name="connsiteY72" fmla="*/ 949192 h 1488732"/>
                  <a:gd name="connsiteX73" fmla="*/ 360247 w 1497797"/>
                  <a:gd name="connsiteY73" fmla="*/ 939201 h 1488732"/>
                  <a:gd name="connsiteX74" fmla="*/ 360349 w 1497797"/>
                  <a:gd name="connsiteY74" fmla="*/ 929209 h 1488732"/>
                  <a:gd name="connsiteX75" fmla="*/ 360199 w 1497797"/>
                  <a:gd name="connsiteY75" fmla="*/ 919217 h 1488732"/>
                  <a:gd name="connsiteX76" fmla="*/ 360292 w 1497797"/>
                  <a:gd name="connsiteY76" fmla="*/ 909226 h 1488732"/>
                  <a:gd name="connsiteX77" fmla="*/ 360297 w 1497797"/>
                  <a:gd name="connsiteY77" fmla="*/ 899234 h 1488732"/>
                  <a:gd name="connsiteX78" fmla="*/ 360488 w 1497797"/>
                  <a:gd name="connsiteY78" fmla="*/ 889243 h 1488732"/>
                  <a:gd name="connsiteX79" fmla="*/ 360485 w 1497797"/>
                  <a:gd name="connsiteY79" fmla="*/ 879252 h 1488732"/>
                  <a:gd name="connsiteX80" fmla="*/ 360185 w 1497797"/>
                  <a:gd name="connsiteY80" fmla="*/ 869260 h 1488732"/>
                  <a:gd name="connsiteX81" fmla="*/ 360073 w 1497797"/>
                  <a:gd name="connsiteY81" fmla="*/ 859269 h 1488732"/>
                  <a:gd name="connsiteX82" fmla="*/ 360301 w 1497797"/>
                  <a:gd name="connsiteY82" fmla="*/ 849277 h 1488732"/>
                  <a:gd name="connsiteX83" fmla="*/ 360472 w 1497797"/>
                  <a:gd name="connsiteY83" fmla="*/ 839286 h 1488732"/>
                  <a:gd name="connsiteX84" fmla="*/ 360358 w 1497797"/>
                  <a:gd name="connsiteY84" fmla="*/ 829294 h 1488732"/>
                  <a:gd name="connsiteX85" fmla="*/ 360609 w 1497797"/>
                  <a:gd name="connsiteY85" fmla="*/ 819303 h 1488732"/>
                  <a:gd name="connsiteX86" fmla="*/ 360423 w 1497797"/>
                  <a:gd name="connsiteY86" fmla="*/ 809311 h 1488732"/>
                  <a:gd name="connsiteX87" fmla="*/ 360313 w 1497797"/>
                  <a:gd name="connsiteY87" fmla="*/ 799320 h 1488732"/>
                  <a:gd name="connsiteX88" fmla="*/ 360515 w 1497797"/>
                  <a:gd name="connsiteY88" fmla="*/ 789328 h 1488732"/>
                  <a:gd name="connsiteX89" fmla="*/ 360134 w 1497797"/>
                  <a:gd name="connsiteY89" fmla="*/ 779337 h 1488732"/>
                  <a:gd name="connsiteX90" fmla="*/ 360722 w 1497797"/>
                  <a:gd name="connsiteY90" fmla="*/ 769345 h 1488732"/>
                  <a:gd name="connsiteX91" fmla="*/ 360287 w 1497797"/>
                  <a:gd name="connsiteY91" fmla="*/ 759354 h 1488732"/>
                  <a:gd name="connsiteX92" fmla="*/ 360588 w 1497797"/>
                  <a:gd name="connsiteY92" fmla="*/ 749362 h 1488732"/>
                  <a:gd name="connsiteX93" fmla="*/ 360647 w 1497797"/>
                  <a:gd name="connsiteY93" fmla="*/ 739371 h 1488732"/>
                  <a:gd name="connsiteX94" fmla="*/ 360412 w 1497797"/>
                  <a:gd name="connsiteY94" fmla="*/ 729379 h 1488732"/>
                  <a:gd name="connsiteX95" fmla="*/ 360299 w 1497797"/>
                  <a:gd name="connsiteY95" fmla="*/ 719388 h 1488732"/>
                  <a:gd name="connsiteX96" fmla="*/ 360674 w 1497797"/>
                  <a:gd name="connsiteY96" fmla="*/ 709396 h 1488732"/>
                  <a:gd name="connsiteX97" fmla="*/ 360282 w 1497797"/>
                  <a:gd name="connsiteY97" fmla="*/ 699405 h 1488732"/>
                  <a:gd name="connsiteX98" fmla="*/ 360469 w 1497797"/>
                  <a:gd name="connsiteY98" fmla="*/ 689413 h 1488732"/>
                  <a:gd name="connsiteX99" fmla="*/ 360701 w 1497797"/>
                  <a:gd name="connsiteY99" fmla="*/ 679422 h 1488732"/>
                  <a:gd name="connsiteX100" fmla="*/ 360676 w 1497797"/>
                  <a:gd name="connsiteY100" fmla="*/ 669430 h 1488732"/>
                  <a:gd name="connsiteX101" fmla="*/ 360757 w 1497797"/>
                  <a:gd name="connsiteY101" fmla="*/ 659439 h 1488732"/>
                  <a:gd name="connsiteX102" fmla="*/ 360760 w 1497797"/>
                  <a:gd name="connsiteY102" fmla="*/ 649447 h 1488732"/>
                  <a:gd name="connsiteX103" fmla="*/ 360359 w 1497797"/>
                  <a:gd name="connsiteY103" fmla="*/ 639456 h 1488732"/>
                  <a:gd name="connsiteX104" fmla="*/ 360468 w 1497797"/>
                  <a:gd name="connsiteY104" fmla="*/ 629464 h 1488732"/>
                  <a:gd name="connsiteX105" fmla="*/ 361088 w 1497797"/>
                  <a:gd name="connsiteY105" fmla="*/ 619473 h 1488732"/>
                  <a:gd name="connsiteX106" fmla="*/ 360508 w 1497797"/>
                  <a:gd name="connsiteY106" fmla="*/ 609481 h 1488732"/>
                  <a:gd name="connsiteX107" fmla="*/ 360876 w 1497797"/>
                  <a:gd name="connsiteY107" fmla="*/ 599490 h 1488732"/>
                  <a:gd name="connsiteX108" fmla="*/ 360428 w 1497797"/>
                  <a:gd name="connsiteY108" fmla="*/ 589498 h 1488732"/>
                  <a:gd name="connsiteX109" fmla="*/ 360596 w 1497797"/>
                  <a:gd name="connsiteY109" fmla="*/ 579507 h 1488732"/>
                  <a:gd name="connsiteX110" fmla="*/ 360745 w 1497797"/>
                  <a:gd name="connsiteY110" fmla="*/ 569515 h 1488732"/>
                  <a:gd name="connsiteX111" fmla="*/ 360645 w 1497797"/>
                  <a:gd name="connsiteY111" fmla="*/ 559524 h 1488732"/>
                  <a:gd name="connsiteX112" fmla="*/ 360437 w 1497797"/>
                  <a:gd name="connsiteY112" fmla="*/ 549532 h 1488732"/>
                  <a:gd name="connsiteX113" fmla="*/ 360500 w 1497797"/>
                  <a:gd name="connsiteY113" fmla="*/ 539541 h 1488732"/>
                  <a:gd name="connsiteX114" fmla="*/ 360350 w 1497797"/>
                  <a:gd name="connsiteY114" fmla="*/ 529549 h 1488732"/>
                  <a:gd name="connsiteX115" fmla="*/ 360465 w 1497797"/>
                  <a:gd name="connsiteY115" fmla="*/ 519558 h 1488732"/>
                  <a:gd name="connsiteX116" fmla="*/ 360477 w 1497797"/>
                  <a:gd name="connsiteY116" fmla="*/ 509566 h 1488732"/>
                  <a:gd name="connsiteX117" fmla="*/ 360434 w 1497797"/>
                  <a:gd name="connsiteY117" fmla="*/ 499575 h 1488732"/>
                  <a:gd name="connsiteX118" fmla="*/ 360765 w 1497797"/>
                  <a:gd name="connsiteY118" fmla="*/ 489583 h 1488732"/>
                  <a:gd name="connsiteX119" fmla="*/ 360655 w 1497797"/>
                  <a:gd name="connsiteY119" fmla="*/ 479592 h 1488732"/>
                  <a:gd name="connsiteX120" fmla="*/ 360618 w 1497797"/>
                  <a:gd name="connsiteY120" fmla="*/ 469600 h 1488732"/>
                  <a:gd name="connsiteX121" fmla="*/ 360537 w 1497797"/>
                  <a:gd name="connsiteY121" fmla="*/ 459609 h 1488732"/>
                  <a:gd name="connsiteX122" fmla="*/ 360875 w 1497797"/>
                  <a:gd name="connsiteY122" fmla="*/ 449617 h 1488732"/>
                  <a:gd name="connsiteX123" fmla="*/ 360576 w 1497797"/>
                  <a:gd name="connsiteY123" fmla="*/ 439626 h 1488732"/>
                  <a:gd name="connsiteX124" fmla="*/ 361131 w 1497797"/>
                  <a:gd name="connsiteY124" fmla="*/ 429634 h 1488732"/>
                  <a:gd name="connsiteX125" fmla="*/ 360475 w 1497797"/>
                  <a:gd name="connsiteY125" fmla="*/ 419643 h 1488732"/>
                  <a:gd name="connsiteX126" fmla="*/ 360898 w 1497797"/>
                  <a:gd name="connsiteY126" fmla="*/ 409651 h 1488732"/>
                  <a:gd name="connsiteX127" fmla="*/ 361121 w 1497797"/>
                  <a:gd name="connsiteY127" fmla="*/ 399660 h 1488732"/>
                  <a:gd name="connsiteX128" fmla="*/ 360563 w 1497797"/>
                  <a:gd name="connsiteY128" fmla="*/ 389668 h 1488732"/>
                  <a:gd name="connsiteX129" fmla="*/ 360768 w 1497797"/>
                  <a:gd name="connsiteY129" fmla="*/ 379677 h 1488732"/>
                  <a:gd name="connsiteX130" fmla="*/ 361075 w 1497797"/>
                  <a:gd name="connsiteY130" fmla="*/ 369685 h 1488732"/>
                  <a:gd name="connsiteX131" fmla="*/ 360712 w 1497797"/>
                  <a:gd name="connsiteY131" fmla="*/ 359694 h 1488732"/>
                  <a:gd name="connsiteX132" fmla="*/ 361024 w 1497797"/>
                  <a:gd name="connsiteY132" fmla="*/ 349702 h 1488732"/>
                  <a:gd name="connsiteX133" fmla="*/ 361125 w 1497797"/>
                  <a:gd name="connsiteY133" fmla="*/ 339711 h 1488732"/>
                  <a:gd name="connsiteX134" fmla="*/ 360981 w 1497797"/>
                  <a:gd name="connsiteY134" fmla="*/ 329719 h 1488732"/>
                  <a:gd name="connsiteX135" fmla="*/ 360715 w 1497797"/>
                  <a:gd name="connsiteY135" fmla="*/ 319728 h 1488732"/>
                  <a:gd name="connsiteX136" fmla="*/ 361221 w 1497797"/>
                  <a:gd name="connsiteY136" fmla="*/ 309736 h 1488732"/>
                  <a:gd name="connsiteX137" fmla="*/ 360869 w 1497797"/>
                  <a:gd name="connsiteY137" fmla="*/ 299745 h 1488732"/>
                  <a:gd name="connsiteX138" fmla="*/ 360941 w 1497797"/>
                  <a:gd name="connsiteY138" fmla="*/ 289753 h 1488732"/>
                  <a:gd name="connsiteX139" fmla="*/ 361058 w 1497797"/>
                  <a:gd name="connsiteY139" fmla="*/ 279762 h 1488732"/>
                  <a:gd name="connsiteX140" fmla="*/ 361243 w 1497797"/>
                  <a:gd name="connsiteY140" fmla="*/ 269770 h 1488732"/>
                  <a:gd name="connsiteX141" fmla="*/ 360743 w 1497797"/>
                  <a:gd name="connsiteY141" fmla="*/ 259779 h 1488732"/>
                  <a:gd name="connsiteX142" fmla="*/ 361069 w 1497797"/>
                  <a:gd name="connsiteY142" fmla="*/ 249787 h 1488732"/>
                  <a:gd name="connsiteX143" fmla="*/ 361092 w 1497797"/>
                  <a:gd name="connsiteY143" fmla="*/ 239796 h 1488732"/>
                  <a:gd name="connsiteX144" fmla="*/ 361080 w 1497797"/>
                  <a:gd name="connsiteY144" fmla="*/ 229804 h 1488732"/>
                  <a:gd name="connsiteX145" fmla="*/ 360927 w 1497797"/>
                  <a:gd name="connsiteY145" fmla="*/ 219813 h 1488732"/>
                  <a:gd name="connsiteX146" fmla="*/ 361131 w 1497797"/>
                  <a:gd name="connsiteY146" fmla="*/ 209821 h 1488732"/>
                  <a:gd name="connsiteX147" fmla="*/ 360878 w 1497797"/>
                  <a:gd name="connsiteY147" fmla="*/ 199830 h 1488732"/>
                  <a:gd name="connsiteX148" fmla="*/ 361073 w 1497797"/>
                  <a:gd name="connsiteY148" fmla="*/ 189838 h 1488732"/>
                  <a:gd name="connsiteX149" fmla="*/ 360868 w 1497797"/>
                  <a:gd name="connsiteY149" fmla="*/ 179847 h 1488732"/>
                  <a:gd name="connsiteX150" fmla="*/ 360961 w 1497797"/>
                  <a:gd name="connsiteY150" fmla="*/ 169855 h 1488732"/>
                  <a:gd name="connsiteX151" fmla="*/ 361034 w 1497797"/>
                  <a:gd name="connsiteY151" fmla="*/ 159864 h 1488732"/>
                  <a:gd name="connsiteX152" fmla="*/ 361277 w 1497797"/>
                  <a:gd name="connsiteY152" fmla="*/ 149872 h 1488732"/>
                  <a:gd name="connsiteX153" fmla="*/ 360950 w 1497797"/>
                  <a:gd name="connsiteY153" fmla="*/ 139881 h 1488732"/>
                  <a:gd name="connsiteX154" fmla="*/ 361252 w 1497797"/>
                  <a:gd name="connsiteY154" fmla="*/ 129889 h 1488732"/>
                  <a:gd name="connsiteX155" fmla="*/ 361228 w 1497797"/>
                  <a:gd name="connsiteY155" fmla="*/ 119898 h 1488732"/>
                  <a:gd name="connsiteX156" fmla="*/ 360971 w 1497797"/>
                  <a:gd name="connsiteY156" fmla="*/ 109906 h 1488732"/>
                  <a:gd name="connsiteX157" fmla="*/ 361112 w 1497797"/>
                  <a:gd name="connsiteY157" fmla="*/ 99915 h 1488732"/>
                  <a:gd name="connsiteX158" fmla="*/ 361332 w 1497797"/>
                  <a:gd name="connsiteY158" fmla="*/ 89923 h 1488732"/>
                  <a:gd name="connsiteX159" fmla="*/ 360979 w 1497797"/>
                  <a:gd name="connsiteY159" fmla="*/ 79932 h 1488732"/>
                  <a:gd name="connsiteX160" fmla="*/ 360914 w 1497797"/>
                  <a:gd name="connsiteY160" fmla="*/ 69940 h 1488732"/>
                  <a:gd name="connsiteX161" fmla="*/ 361151 w 1497797"/>
                  <a:gd name="connsiteY161" fmla="*/ 59949 h 1488732"/>
                  <a:gd name="connsiteX162" fmla="*/ 361324 w 1497797"/>
                  <a:gd name="connsiteY162" fmla="*/ 49957 h 1488732"/>
                  <a:gd name="connsiteX163" fmla="*/ 361100 w 1497797"/>
                  <a:gd name="connsiteY163" fmla="*/ 39966 h 1488732"/>
                  <a:gd name="connsiteX164" fmla="*/ 361128 w 1497797"/>
                  <a:gd name="connsiteY164" fmla="*/ 29974 h 1488732"/>
                  <a:gd name="connsiteX165" fmla="*/ 361594 w 1497797"/>
                  <a:gd name="connsiteY165" fmla="*/ 19983 h 1488732"/>
                  <a:gd name="connsiteX166" fmla="*/ 361062 w 1497797"/>
                  <a:gd name="connsiteY166" fmla="*/ 9991 h 1488732"/>
                  <a:gd name="connsiteX167" fmla="*/ 361697 w 1497797"/>
                  <a:gd name="connsiteY167" fmla="*/ 0 h 1488732"/>
                  <a:gd name="connsiteX168" fmla="*/ 347424 w 1497797"/>
                  <a:gd name="connsiteY168" fmla="*/ 0 h 1488732"/>
                  <a:gd name="connsiteX169" fmla="*/ 327472 w 1497797"/>
                  <a:gd name="connsiteY169" fmla="*/ 0 h 1488732"/>
                  <a:gd name="connsiteX170" fmla="*/ 307520 w 1497797"/>
                  <a:gd name="connsiteY170" fmla="*/ 0 h 1488732"/>
                  <a:gd name="connsiteX171" fmla="*/ 287568 w 1497797"/>
                  <a:gd name="connsiteY171" fmla="*/ 0 h 1488732"/>
                  <a:gd name="connsiteX172" fmla="*/ 267617 w 1497797"/>
                  <a:gd name="connsiteY172" fmla="*/ 0 h 1488732"/>
                  <a:gd name="connsiteX173" fmla="*/ 247664 w 1497797"/>
                  <a:gd name="connsiteY173" fmla="*/ 0 h 1488732"/>
                  <a:gd name="connsiteX174" fmla="*/ 227712 w 1497797"/>
                  <a:gd name="connsiteY174" fmla="*/ 0 h 1488732"/>
                  <a:gd name="connsiteX175" fmla="*/ 207761 w 1497797"/>
                  <a:gd name="connsiteY175" fmla="*/ 0 h 1488732"/>
                  <a:gd name="connsiteX176" fmla="*/ 187809 w 1497797"/>
                  <a:gd name="connsiteY176" fmla="*/ 0 h 1488732"/>
                  <a:gd name="connsiteX177" fmla="*/ 167857 w 1497797"/>
                  <a:gd name="connsiteY177" fmla="*/ 0 h 1488732"/>
                  <a:gd name="connsiteX178" fmla="*/ 147905 w 1497797"/>
                  <a:gd name="connsiteY178" fmla="*/ 0 h 1488732"/>
                  <a:gd name="connsiteX179" fmla="*/ 127954 w 1497797"/>
                  <a:gd name="connsiteY179" fmla="*/ 0 h 1488732"/>
                  <a:gd name="connsiteX180" fmla="*/ 108002 w 1497797"/>
                  <a:gd name="connsiteY180" fmla="*/ 0 h 1488732"/>
                  <a:gd name="connsiteX181" fmla="*/ 88050 w 1497797"/>
                  <a:gd name="connsiteY181" fmla="*/ 0 h 1488732"/>
                  <a:gd name="connsiteX182" fmla="*/ 68098 w 1497797"/>
                  <a:gd name="connsiteY182" fmla="*/ 0 h 1488732"/>
                  <a:gd name="connsiteX183" fmla="*/ 48147 w 1497797"/>
                  <a:gd name="connsiteY183" fmla="*/ 0 h 1488732"/>
                  <a:gd name="connsiteX184" fmla="*/ 28195 w 1497797"/>
                  <a:gd name="connsiteY184" fmla="*/ 0 h 1488732"/>
                  <a:gd name="connsiteX185" fmla="*/ 8243 w 1497797"/>
                  <a:gd name="connsiteY185" fmla="*/ 0 h 1488732"/>
                  <a:gd name="connsiteX186" fmla="*/ 874 w 1497797"/>
                  <a:gd name="connsiteY186" fmla="*/ 0 h 1488732"/>
                  <a:gd name="connsiteX187" fmla="*/ 811 w 1497797"/>
                  <a:gd name="connsiteY187" fmla="*/ 9991 h 1488732"/>
                  <a:gd name="connsiteX188" fmla="*/ 882 w 1497797"/>
                  <a:gd name="connsiteY188" fmla="*/ 19983 h 1488732"/>
                  <a:gd name="connsiteX189" fmla="*/ 852 w 1497797"/>
                  <a:gd name="connsiteY189" fmla="*/ 29974 h 1488732"/>
                  <a:gd name="connsiteX190" fmla="*/ 960 w 1497797"/>
                  <a:gd name="connsiteY190" fmla="*/ 39966 h 1488732"/>
                  <a:gd name="connsiteX191" fmla="*/ 875 w 1497797"/>
                  <a:gd name="connsiteY191" fmla="*/ 49957 h 1488732"/>
                  <a:gd name="connsiteX192" fmla="*/ 1070 w 1497797"/>
                  <a:gd name="connsiteY192" fmla="*/ 59949 h 1488732"/>
                  <a:gd name="connsiteX193" fmla="*/ 654 w 1497797"/>
                  <a:gd name="connsiteY193" fmla="*/ 69940 h 1488732"/>
                  <a:gd name="connsiteX194" fmla="*/ 857 w 1497797"/>
                  <a:gd name="connsiteY194" fmla="*/ 79932 h 1488732"/>
                  <a:gd name="connsiteX195" fmla="*/ 756 w 1497797"/>
                  <a:gd name="connsiteY195" fmla="*/ 89923 h 1488732"/>
                  <a:gd name="connsiteX196" fmla="*/ 902 w 1497797"/>
                  <a:gd name="connsiteY196" fmla="*/ 99915 h 1488732"/>
                  <a:gd name="connsiteX197" fmla="*/ 728 w 1497797"/>
                  <a:gd name="connsiteY197" fmla="*/ 109906 h 1488732"/>
                  <a:gd name="connsiteX198" fmla="*/ 825 w 1497797"/>
                  <a:gd name="connsiteY198" fmla="*/ 119898 h 1488732"/>
                  <a:gd name="connsiteX199" fmla="*/ 833 w 1497797"/>
                  <a:gd name="connsiteY199" fmla="*/ 129889 h 1488732"/>
                  <a:gd name="connsiteX200" fmla="*/ 880 w 1497797"/>
                  <a:gd name="connsiteY200" fmla="*/ 139881 h 1488732"/>
                  <a:gd name="connsiteX201" fmla="*/ 792 w 1497797"/>
                  <a:gd name="connsiteY201" fmla="*/ 149872 h 1488732"/>
                  <a:gd name="connsiteX202" fmla="*/ 820 w 1497797"/>
                  <a:gd name="connsiteY202" fmla="*/ 159864 h 1488732"/>
                  <a:gd name="connsiteX203" fmla="*/ 492 w 1497797"/>
                  <a:gd name="connsiteY203" fmla="*/ 169855 h 1488732"/>
                  <a:gd name="connsiteX204" fmla="*/ 807 w 1497797"/>
                  <a:gd name="connsiteY204" fmla="*/ 179847 h 1488732"/>
                  <a:gd name="connsiteX205" fmla="*/ 673 w 1497797"/>
                  <a:gd name="connsiteY205" fmla="*/ 189838 h 1488732"/>
                  <a:gd name="connsiteX206" fmla="*/ 796 w 1497797"/>
                  <a:gd name="connsiteY206" fmla="*/ 199830 h 1488732"/>
                  <a:gd name="connsiteX207" fmla="*/ 804 w 1497797"/>
                  <a:gd name="connsiteY207" fmla="*/ 209821 h 1488732"/>
                  <a:gd name="connsiteX208" fmla="*/ 704 w 1497797"/>
                  <a:gd name="connsiteY208" fmla="*/ 219813 h 1488732"/>
                  <a:gd name="connsiteX209" fmla="*/ 747 w 1497797"/>
                  <a:gd name="connsiteY209" fmla="*/ 229804 h 1488732"/>
                  <a:gd name="connsiteX210" fmla="*/ 692 w 1497797"/>
                  <a:gd name="connsiteY210" fmla="*/ 239796 h 1488732"/>
                  <a:gd name="connsiteX211" fmla="*/ 792 w 1497797"/>
                  <a:gd name="connsiteY211" fmla="*/ 249787 h 1488732"/>
                  <a:gd name="connsiteX212" fmla="*/ 585 w 1497797"/>
                  <a:gd name="connsiteY212" fmla="*/ 259779 h 1488732"/>
                  <a:gd name="connsiteX213" fmla="*/ 781 w 1497797"/>
                  <a:gd name="connsiteY213" fmla="*/ 269770 h 1488732"/>
                  <a:gd name="connsiteX214" fmla="*/ 607 w 1497797"/>
                  <a:gd name="connsiteY214" fmla="*/ 279762 h 1488732"/>
                  <a:gd name="connsiteX215" fmla="*/ 741 w 1497797"/>
                  <a:gd name="connsiteY215" fmla="*/ 289753 h 1488732"/>
                  <a:gd name="connsiteX216" fmla="*/ 720 w 1497797"/>
                  <a:gd name="connsiteY216" fmla="*/ 299745 h 1488732"/>
                  <a:gd name="connsiteX217" fmla="*/ 776 w 1497797"/>
                  <a:gd name="connsiteY217" fmla="*/ 309736 h 1488732"/>
                  <a:gd name="connsiteX218" fmla="*/ 742 w 1497797"/>
                  <a:gd name="connsiteY218" fmla="*/ 319728 h 1488732"/>
                  <a:gd name="connsiteX219" fmla="*/ 575 w 1497797"/>
                  <a:gd name="connsiteY219" fmla="*/ 329719 h 1488732"/>
                  <a:gd name="connsiteX220" fmla="*/ 698 w 1497797"/>
                  <a:gd name="connsiteY220" fmla="*/ 339711 h 1488732"/>
                  <a:gd name="connsiteX221" fmla="*/ 608 w 1497797"/>
                  <a:gd name="connsiteY221" fmla="*/ 349702 h 1488732"/>
                  <a:gd name="connsiteX222" fmla="*/ 780 w 1497797"/>
                  <a:gd name="connsiteY222" fmla="*/ 359694 h 1488732"/>
                  <a:gd name="connsiteX223" fmla="*/ 639 w 1497797"/>
                  <a:gd name="connsiteY223" fmla="*/ 369685 h 1488732"/>
                  <a:gd name="connsiteX224" fmla="*/ 657 w 1497797"/>
                  <a:gd name="connsiteY224" fmla="*/ 379677 h 1488732"/>
                  <a:gd name="connsiteX225" fmla="*/ 661 w 1497797"/>
                  <a:gd name="connsiteY225" fmla="*/ 389668 h 1488732"/>
                  <a:gd name="connsiteX226" fmla="*/ 666 w 1497797"/>
                  <a:gd name="connsiteY226" fmla="*/ 399660 h 1488732"/>
                  <a:gd name="connsiteX227" fmla="*/ 612 w 1497797"/>
                  <a:gd name="connsiteY227" fmla="*/ 409651 h 1488732"/>
                  <a:gd name="connsiteX228" fmla="*/ 599 w 1497797"/>
                  <a:gd name="connsiteY228" fmla="*/ 419643 h 1488732"/>
                  <a:gd name="connsiteX229" fmla="*/ 675 w 1497797"/>
                  <a:gd name="connsiteY229" fmla="*/ 429634 h 1488732"/>
                  <a:gd name="connsiteX230" fmla="*/ 665 w 1497797"/>
                  <a:gd name="connsiteY230" fmla="*/ 439626 h 1488732"/>
                  <a:gd name="connsiteX231" fmla="*/ 611 w 1497797"/>
                  <a:gd name="connsiteY231" fmla="*/ 449617 h 1488732"/>
                  <a:gd name="connsiteX232" fmla="*/ 687 w 1497797"/>
                  <a:gd name="connsiteY232" fmla="*/ 459609 h 1488732"/>
                  <a:gd name="connsiteX233" fmla="*/ 776 w 1497797"/>
                  <a:gd name="connsiteY233" fmla="*/ 469600 h 1488732"/>
                  <a:gd name="connsiteX234" fmla="*/ 388 w 1497797"/>
                  <a:gd name="connsiteY234" fmla="*/ 479592 h 1488732"/>
                  <a:gd name="connsiteX235" fmla="*/ 628 w 1497797"/>
                  <a:gd name="connsiteY235" fmla="*/ 489583 h 1488732"/>
                  <a:gd name="connsiteX236" fmla="*/ 777 w 1497797"/>
                  <a:gd name="connsiteY236" fmla="*/ 499575 h 1488732"/>
                  <a:gd name="connsiteX237" fmla="*/ 649 w 1497797"/>
                  <a:gd name="connsiteY237" fmla="*/ 509566 h 1488732"/>
                  <a:gd name="connsiteX238" fmla="*/ 720 w 1497797"/>
                  <a:gd name="connsiteY238" fmla="*/ 519558 h 1488732"/>
                  <a:gd name="connsiteX239" fmla="*/ 589 w 1497797"/>
                  <a:gd name="connsiteY239" fmla="*/ 529549 h 1488732"/>
                  <a:gd name="connsiteX240" fmla="*/ 699 w 1497797"/>
                  <a:gd name="connsiteY240" fmla="*/ 539541 h 1488732"/>
                  <a:gd name="connsiteX241" fmla="*/ 748 w 1497797"/>
                  <a:gd name="connsiteY241" fmla="*/ 549532 h 1488732"/>
                  <a:gd name="connsiteX242" fmla="*/ 471 w 1497797"/>
                  <a:gd name="connsiteY242" fmla="*/ 559524 h 1488732"/>
                  <a:gd name="connsiteX243" fmla="*/ 482 w 1497797"/>
                  <a:gd name="connsiteY243" fmla="*/ 569515 h 1488732"/>
                  <a:gd name="connsiteX244" fmla="*/ 661 w 1497797"/>
                  <a:gd name="connsiteY244" fmla="*/ 579507 h 1488732"/>
                  <a:gd name="connsiteX245" fmla="*/ 558 w 1497797"/>
                  <a:gd name="connsiteY245" fmla="*/ 589498 h 1488732"/>
                  <a:gd name="connsiteX246" fmla="*/ 468 w 1497797"/>
                  <a:gd name="connsiteY246" fmla="*/ 599490 h 1488732"/>
                  <a:gd name="connsiteX247" fmla="*/ 466 w 1497797"/>
                  <a:gd name="connsiteY247" fmla="*/ 609481 h 1488732"/>
                  <a:gd name="connsiteX248" fmla="*/ 545 w 1497797"/>
                  <a:gd name="connsiteY248" fmla="*/ 619473 h 1488732"/>
                  <a:gd name="connsiteX249" fmla="*/ 689 w 1497797"/>
                  <a:gd name="connsiteY249" fmla="*/ 629464 h 1488732"/>
                  <a:gd name="connsiteX250" fmla="*/ 368 w 1497797"/>
                  <a:gd name="connsiteY250" fmla="*/ 639456 h 1488732"/>
                  <a:gd name="connsiteX251" fmla="*/ 613 w 1497797"/>
                  <a:gd name="connsiteY251" fmla="*/ 649447 h 1488732"/>
                  <a:gd name="connsiteX252" fmla="*/ 708 w 1497797"/>
                  <a:gd name="connsiteY252" fmla="*/ 659439 h 1488732"/>
                  <a:gd name="connsiteX253" fmla="*/ 534 w 1497797"/>
                  <a:gd name="connsiteY253" fmla="*/ 669430 h 1488732"/>
                  <a:gd name="connsiteX254" fmla="*/ 375 w 1497797"/>
                  <a:gd name="connsiteY254" fmla="*/ 679422 h 1488732"/>
                  <a:gd name="connsiteX255" fmla="*/ 525 w 1497797"/>
                  <a:gd name="connsiteY255" fmla="*/ 689413 h 1488732"/>
                  <a:gd name="connsiteX256" fmla="*/ 236 w 1497797"/>
                  <a:gd name="connsiteY256" fmla="*/ 699405 h 1488732"/>
                  <a:gd name="connsiteX257" fmla="*/ 300 w 1497797"/>
                  <a:gd name="connsiteY257" fmla="*/ 709396 h 1488732"/>
                  <a:gd name="connsiteX258" fmla="*/ 467 w 1497797"/>
                  <a:gd name="connsiteY258" fmla="*/ 719388 h 1488732"/>
                  <a:gd name="connsiteX259" fmla="*/ 705 w 1497797"/>
                  <a:gd name="connsiteY259" fmla="*/ 729379 h 1488732"/>
                  <a:gd name="connsiteX260" fmla="*/ 376 w 1497797"/>
                  <a:gd name="connsiteY260" fmla="*/ 739371 h 1488732"/>
                  <a:gd name="connsiteX261" fmla="*/ 548 w 1497797"/>
                  <a:gd name="connsiteY261" fmla="*/ 749362 h 1488732"/>
                  <a:gd name="connsiteX262" fmla="*/ 571 w 1497797"/>
                  <a:gd name="connsiteY262" fmla="*/ 759354 h 1488732"/>
                  <a:gd name="connsiteX263" fmla="*/ 462 w 1497797"/>
                  <a:gd name="connsiteY263" fmla="*/ 769345 h 1488732"/>
                  <a:gd name="connsiteX264" fmla="*/ 348 w 1497797"/>
                  <a:gd name="connsiteY264" fmla="*/ 779337 h 1488732"/>
                  <a:gd name="connsiteX265" fmla="*/ 485 w 1497797"/>
                  <a:gd name="connsiteY265" fmla="*/ 789328 h 1488732"/>
                  <a:gd name="connsiteX266" fmla="*/ 487 w 1497797"/>
                  <a:gd name="connsiteY266" fmla="*/ 799320 h 1488732"/>
                  <a:gd name="connsiteX267" fmla="*/ 452 w 1497797"/>
                  <a:gd name="connsiteY267" fmla="*/ 809311 h 1488732"/>
                  <a:gd name="connsiteX268" fmla="*/ 576 w 1497797"/>
                  <a:gd name="connsiteY268" fmla="*/ 819303 h 1488732"/>
                  <a:gd name="connsiteX269" fmla="*/ 489 w 1497797"/>
                  <a:gd name="connsiteY269" fmla="*/ 829294 h 1488732"/>
                  <a:gd name="connsiteX270" fmla="*/ 499 w 1497797"/>
                  <a:gd name="connsiteY270" fmla="*/ 839286 h 1488732"/>
                  <a:gd name="connsiteX271" fmla="*/ 420 w 1497797"/>
                  <a:gd name="connsiteY271" fmla="*/ 849277 h 1488732"/>
                  <a:gd name="connsiteX272" fmla="*/ 312 w 1497797"/>
                  <a:gd name="connsiteY272" fmla="*/ 859269 h 1488732"/>
                  <a:gd name="connsiteX273" fmla="*/ 633 w 1497797"/>
                  <a:gd name="connsiteY273" fmla="*/ 869260 h 1488732"/>
                  <a:gd name="connsiteX274" fmla="*/ 658 w 1497797"/>
                  <a:gd name="connsiteY274" fmla="*/ 879252 h 1488732"/>
                  <a:gd name="connsiteX275" fmla="*/ 323 w 1497797"/>
                  <a:gd name="connsiteY275" fmla="*/ 889243 h 1488732"/>
                  <a:gd name="connsiteX276" fmla="*/ 389 w 1497797"/>
                  <a:gd name="connsiteY276" fmla="*/ 899234 h 1488732"/>
                  <a:gd name="connsiteX277" fmla="*/ 345 w 1497797"/>
                  <a:gd name="connsiteY277" fmla="*/ 909226 h 1488732"/>
                  <a:gd name="connsiteX278" fmla="*/ 232 w 1497797"/>
                  <a:gd name="connsiteY278" fmla="*/ 919217 h 1488732"/>
                  <a:gd name="connsiteX279" fmla="*/ 485 w 1497797"/>
                  <a:gd name="connsiteY279" fmla="*/ 929209 h 1488732"/>
                  <a:gd name="connsiteX280" fmla="*/ 359 w 1497797"/>
                  <a:gd name="connsiteY280" fmla="*/ 939201 h 1488732"/>
                  <a:gd name="connsiteX281" fmla="*/ 425 w 1497797"/>
                  <a:gd name="connsiteY281" fmla="*/ 949192 h 1488732"/>
                  <a:gd name="connsiteX282" fmla="*/ 481 w 1497797"/>
                  <a:gd name="connsiteY282" fmla="*/ 959183 h 1488732"/>
                  <a:gd name="connsiteX283" fmla="*/ 569 w 1497797"/>
                  <a:gd name="connsiteY283" fmla="*/ 969175 h 1488732"/>
                  <a:gd name="connsiteX284" fmla="*/ 388 w 1497797"/>
                  <a:gd name="connsiteY284" fmla="*/ 979166 h 1488732"/>
                  <a:gd name="connsiteX285" fmla="*/ 281 w 1497797"/>
                  <a:gd name="connsiteY285" fmla="*/ 989158 h 1488732"/>
                  <a:gd name="connsiteX286" fmla="*/ 478 w 1497797"/>
                  <a:gd name="connsiteY286" fmla="*/ 999149 h 1488732"/>
                  <a:gd name="connsiteX287" fmla="*/ 563 w 1497797"/>
                  <a:gd name="connsiteY287" fmla="*/ 1009141 h 1488732"/>
                  <a:gd name="connsiteX288" fmla="*/ 378 w 1497797"/>
                  <a:gd name="connsiteY288" fmla="*/ 1019132 h 1488732"/>
                  <a:gd name="connsiteX289" fmla="*/ 738 w 1497797"/>
                  <a:gd name="connsiteY289" fmla="*/ 1029124 h 1488732"/>
                  <a:gd name="connsiteX290" fmla="*/ 175 w 1497797"/>
                  <a:gd name="connsiteY290" fmla="*/ 1039115 h 1488732"/>
                  <a:gd name="connsiteX291" fmla="*/ 291 w 1497797"/>
                  <a:gd name="connsiteY291" fmla="*/ 1049107 h 1488732"/>
                  <a:gd name="connsiteX292" fmla="*/ 310 w 1497797"/>
                  <a:gd name="connsiteY292" fmla="*/ 1059098 h 1488732"/>
                  <a:gd name="connsiteX293" fmla="*/ 282 w 1497797"/>
                  <a:gd name="connsiteY293" fmla="*/ 1069090 h 1488732"/>
                  <a:gd name="connsiteX294" fmla="*/ 368 w 1497797"/>
                  <a:gd name="connsiteY294" fmla="*/ 1079081 h 1488732"/>
                  <a:gd name="connsiteX295" fmla="*/ 485 w 1497797"/>
                  <a:gd name="connsiteY295" fmla="*/ 1089073 h 1488732"/>
                  <a:gd name="connsiteX296" fmla="*/ 227 w 1497797"/>
                  <a:gd name="connsiteY296" fmla="*/ 1099064 h 1488732"/>
                  <a:gd name="connsiteX297" fmla="*/ 168 w 1497797"/>
                  <a:gd name="connsiteY297" fmla="*/ 1109056 h 1488732"/>
                  <a:gd name="connsiteX298" fmla="*/ 204 w 1497797"/>
                  <a:gd name="connsiteY298" fmla="*/ 1119047 h 1488732"/>
                  <a:gd name="connsiteX299" fmla="*/ 339 w 1497797"/>
                  <a:gd name="connsiteY299" fmla="*/ 1129039 h 1488732"/>
                  <a:gd name="connsiteX300" fmla="*/ 289 w 1497797"/>
                  <a:gd name="connsiteY300" fmla="*/ 1139030 h 1488732"/>
                  <a:gd name="connsiteX301" fmla="*/ 466 w 1497797"/>
                  <a:gd name="connsiteY301" fmla="*/ 1149022 h 1488732"/>
                  <a:gd name="connsiteX302" fmla="*/ 284 w 1497797"/>
                  <a:gd name="connsiteY302" fmla="*/ 1159013 h 1488732"/>
                  <a:gd name="connsiteX303" fmla="*/ 470 w 1497797"/>
                  <a:gd name="connsiteY303" fmla="*/ 1169005 h 1488732"/>
                  <a:gd name="connsiteX304" fmla="*/ 180 w 1497797"/>
                  <a:gd name="connsiteY304" fmla="*/ 1178996 h 1488732"/>
                  <a:gd name="connsiteX305" fmla="*/ 223 w 1497797"/>
                  <a:gd name="connsiteY305" fmla="*/ 1188988 h 1488732"/>
                  <a:gd name="connsiteX306" fmla="*/ 368 w 1497797"/>
                  <a:gd name="connsiteY306" fmla="*/ 1198979 h 1488732"/>
                  <a:gd name="connsiteX307" fmla="*/ 210 w 1497797"/>
                  <a:gd name="connsiteY307" fmla="*/ 1208971 h 1488732"/>
                  <a:gd name="connsiteX308" fmla="*/ 373 w 1497797"/>
                  <a:gd name="connsiteY308" fmla="*/ 1218962 h 1488732"/>
                  <a:gd name="connsiteX309" fmla="*/ 328 w 1497797"/>
                  <a:gd name="connsiteY309" fmla="*/ 1228954 h 1488732"/>
                  <a:gd name="connsiteX310" fmla="*/ 262 w 1497797"/>
                  <a:gd name="connsiteY310" fmla="*/ 1238945 h 1488732"/>
                  <a:gd name="connsiteX311" fmla="*/ 368 w 1497797"/>
                  <a:gd name="connsiteY311" fmla="*/ 1248937 h 1488732"/>
                  <a:gd name="connsiteX312" fmla="*/ 142 w 1497797"/>
                  <a:gd name="connsiteY312" fmla="*/ 1258928 h 1488732"/>
                  <a:gd name="connsiteX313" fmla="*/ 237 w 1497797"/>
                  <a:gd name="connsiteY313" fmla="*/ 1268920 h 1488732"/>
                  <a:gd name="connsiteX314" fmla="*/ 96 w 1497797"/>
                  <a:gd name="connsiteY314" fmla="*/ 1278911 h 1488732"/>
                  <a:gd name="connsiteX315" fmla="*/ 225 w 1497797"/>
                  <a:gd name="connsiteY315" fmla="*/ 1288903 h 1488732"/>
                  <a:gd name="connsiteX316" fmla="*/ 312 w 1497797"/>
                  <a:gd name="connsiteY316" fmla="*/ 1298894 h 1488732"/>
                  <a:gd name="connsiteX317" fmla="*/ 167 w 1497797"/>
                  <a:gd name="connsiteY317" fmla="*/ 1308886 h 1488732"/>
                  <a:gd name="connsiteX318" fmla="*/ 224 w 1497797"/>
                  <a:gd name="connsiteY318" fmla="*/ 1318877 h 1488732"/>
                  <a:gd name="connsiteX319" fmla="*/ 147 w 1497797"/>
                  <a:gd name="connsiteY319" fmla="*/ 1328869 h 1488732"/>
                  <a:gd name="connsiteX320" fmla="*/ 261 w 1497797"/>
                  <a:gd name="connsiteY320" fmla="*/ 1338860 h 1488732"/>
                  <a:gd name="connsiteX321" fmla="*/ 223 w 1497797"/>
                  <a:gd name="connsiteY321" fmla="*/ 1348852 h 1488732"/>
                  <a:gd name="connsiteX322" fmla="*/ 245 w 1497797"/>
                  <a:gd name="connsiteY322" fmla="*/ 1358843 h 1488732"/>
                  <a:gd name="connsiteX323" fmla="*/ 186 w 1497797"/>
                  <a:gd name="connsiteY323" fmla="*/ 1368835 h 1488732"/>
                  <a:gd name="connsiteX324" fmla="*/ 159 w 1497797"/>
                  <a:gd name="connsiteY324" fmla="*/ 1378826 h 1488732"/>
                  <a:gd name="connsiteX325" fmla="*/ 192 w 1497797"/>
                  <a:gd name="connsiteY325" fmla="*/ 1388818 h 1488732"/>
                  <a:gd name="connsiteX326" fmla="*/ 33 w 1497797"/>
                  <a:gd name="connsiteY326" fmla="*/ 1398809 h 1488732"/>
                  <a:gd name="connsiteX327" fmla="*/ 38 w 1497797"/>
                  <a:gd name="connsiteY327" fmla="*/ 1408801 h 1488732"/>
                  <a:gd name="connsiteX328" fmla="*/ 192 w 1497797"/>
                  <a:gd name="connsiteY328" fmla="*/ 1418792 h 1488732"/>
                  <a:gd name="connsiteX329" fmla="*/ 233 w 1497797"/>
                  <a:gd name="connsiteY329" fmla="*/ 1428784 h 1488732"/>
                  <a:gd name="connsiteX330" fmla="*/ 0 w 1497797"/>
                  <a:gd name="connsiteY330" fmla="*/ 1438775 h 1488732"/>
                  <a:gd name="connsiteX331" fmla="*/ 68 w 1497797"/>
                  <a:gd name="connsiteY331" fmla="*/ 1448767 h 1488732"/>
                  <a:gd name="connsiteX332" fmla="*/ 109 w 1497797"/>
                  <a:gd name="connsiteY332" fmla="*/ 1458758 h 1488732"/>
                  <a:gd name="connsiteX333" fmla="*/ 133 w 1497797"/>
                  <a:gd name="connsiteY333" fmla="*/ 1468750 h 1488732"/>
                  <a:gd name="connsiteX334" fmla="*/ 34 w 1497797"/>
                  <a:gd name="connsiteY334" fmla="*/ 1478741 h 1488732"/>
                  <a:gd name="connsiteX335" fmla="*/ 244 w 1497797"/>
                  <a:gd name="connsiteY335" fmla="*/ 1488733 h 1488732"/>
                  <a:gd name="connsiteX336" fmla="*/ 586845 w 1497797"/>
                  <a:gd name="connsiteY336" fmla="*/ 1488733 h 1488732"/>
                  <a:gd name="connsiteX337" fmla="*/ 606796 w 1497797"/>
                  <a:gd name="connsiteY337" fmla="*/ 1488733 h 1488732"/>
                  <a:gd name="connsiteX338" fmla="*/ 626748 w 1497797"/>
                  <a:gd name="connsiteY338" fmla="*/ 1488733 h 1488732"/>
                  <a:gd name="connsiteX339" fmla="*/ 646700 w 1497797"/>
                  <a:gd name="connsiteY339" fmla="*/ 1488733 h 1488732"/>
                  <a:gd name="connsiteX340" fmla="*/ 666652 w 1497797"/>
                  <a:gd name="connsiteY340" fmla="*/ 1488733 h 1488732"/>
                  <a:gd name="connsiteX341" fmla="*/ 685707 w 1497797"/>
                  <a:gd name="connsiteY341" fmla="*/ 1488733 h 1488732"/>
                  <a:gd name="connsiteX342" fmla="*/ 685100 w 1497797"/>
                  <a:gd name="connsiteY342" fmla="*/ 1478741 h 1488732"/>
                  <a:gd name="connsiteX343" fmla="*/ 685623 w 1497797"/>
                  <a:gd name="connsiteY343" fmla="*/ 1468750 h 1488732"/>
                  <a:gd name="connsiteX344" fmla="*/ 685952 w 1497797"/>
                  <a:gd name="connsiteY344" fmla="*/ 1458758 h 1488732"/>
                  <a:gd name="connsiteX345" fmla="*/ 685756 w 1497797"/>
                  <a:gd name="connsiteY345" fmla="*/ 1448767 h 1488732"/>
                  <a:gd name="connsiteX346" fmla="*/ 686491 w 1497797"/>
                  <a:gd name="connsiteY346" fmla="*/ 1438775 h 1488732"/>
                  <a:gd name="connsiteX347" fmla="*/ 685413 w 1497797"/>
                  <a:gd name="connsiteY347" fmla="*/ 1428784 h 1488732"/>
                  <a:gd name="connsiteX348" fmla="*/ 685791 w 1497797"/>
                  <a:gd name="connsiteY348" fmla="*/ 1418792 h 1488732"/>
                  <a:gd name="connsiteX349" fmla="*/ 685339 w 1497797"/>
                  <a:gd name="connsiteY349" fmla="*/ 1408801 h 1488732"/>
                  <a:gd name="connsiteX350" fmla="*/ 685501 w 1497797"/>
                  <a:gd name="connsiteY350" fmla="*/ 1398809 h 1488732"/>
                  <a:gd name="connsiteX351" fmla="*/ 684693 w 1497797"/>
                  <a:gd name="connsiteY351" fmla="*/ 1388818 h 1488732"/>
                  <a:gd name="connsiteX352" fmla="*/ 686137 w 1497797"/>
                  <a:gd name="connsiteY352" fmla="*/ 1378826 h 1488732"/>
                  <a:gd name="connsiteX353" fmla="*/ 685038 w 1497797"/>
                  <a:gd name="connsiteY353" fmla="*/ 1368835 h 1488732"/>
                  <a:gd name="connsiteX354" fmla="*/ 685894 w 1497797"/>
                  <a:gd name="connsiteY354" fmla="*/ 1358843 h 1488732"/>
                  <a:gd name="connsiteX355" fmla="*/ 685240 w 1497797"/>
                  <a:gd name="connsiteY355" fmla="*/ 1348852 h 1488732"/>
                  <a:gd name="connsiteX356" fmla="*/ 685770 w 1497797"/>
                  <a:gd name="connsiteY356" fmla="*/ 1338860 h 1488732"/>
                  <a:gd name="connsiteX357" fmla="*/ 685860 w 1497797"/>
                  <a:gd name="connsiteY357" fmla="*/ 1328869 h 1488732"/>
                  <a:gd name="connsiteX358" fmla="*/ 686604 w 1497797"/>
                  <a:gd name="connsiteY358" fmla="*/ 1320235 h 1488732"/>
                  <a:gd name="connsiteX359" fmla="*/ 686683 w 1497797"/>
                  <a:gd name="connsiteY359" fmla="*/ 1318877 h 1488732"/>
                  <a:gd name="connsiteX360" fmla="*/ 686604 w 1497797"/>
                  <a:gd name="connsiteY360" fmla="*/ 1317300 h 1488732"/>
                  <a:gd name="connsiteX361" fmla="*/ 686012 w 1497797"/>
                  <a:gd name="connsiteY361" fmla="*/ 1308886 h 1488732"/>
                  <a:gd name="connsiteX362" fmla="*/ 685899 w 1497797"/>
                  <a:gd name="connsiteY362" fmla="*/ 1298894 h 1488732"/>
                  <a:gd name="connsiteX363" fmla="*/ 685583 w 1497797"/>
                  <a:gd name="connsiteY363" fmla="*/ 1288903 h 1488732"/>
                  <a:gd name="connsiteX364" fmla="*/ 685751 w 1497797"/>
                  <a:gd name="connsiteY364" fmla="*/ 1278911 h 1488732"/>
                  <a:gd name="connsiteX365" fmla="*/ 685369 w 1497797"/>
                  <a:gd name="connsiteY365" fmla="*/ 1268920 h 1488732"/>
                  <a:gd name="connsiteX366" fmla="*/ 684948 w 1497797"/>
                  <a:gd name="connsiteY366" fmla="*/ 1258928 h 1488732"/>
                  <a:gd name="connsiteX367" fmla="*/ 686362 w 1497797"/>
                  <a:gd name="connsiteY367" fmla="*/ 1248937 h 1488732"/>
                  <a:gd name="connsiteX368" fmla="*/ 685533 w 1497797"/>
                  <a:gd name="connsiteY368" fmla="*/ 1238945 h 1488732"/>
                  <a:gd name="connsiteX369" fmla="*/ 686302 w 1497797"/>
                  <a:gd name="connsiteY369" fmla="*/ 1228954 h 1488732"/>
                  <a:gd name="connsiteX370" fmla="*/ 685224 w 1497797"/>
                  <a:gd name="connsiteY370" fmla="*/ 1218962 h 1488732"/>
                  <a:gd name="connsiteX371" fmla="*/ 685898 w 1497797"/>
                  <a:gd name="connsiteY371" fmla="*/ 1208971 h 1488732"/>
                  <a:gd name="connsiteX372" fmla="*/ 685614 w 1497797"/>
                  <a:gd name="connsiteY372" fmla="*/ 1198979 h 1488732"/>
                  <a:gd name="connsiteX373" fmla="*/ 685815 w 1497797"/>
                  <a:gd name="connsiteY373" fmla="*/ 1188988 h 1488732"/>
                  <a:gd name="connsiteX374" fmla="*/ 685685 w 1497797"/>
                  <a:gd name="connsiteY374" fmla="*/ 1178996 h 1488732"/>
                  <a:gd name="connsiteX375" fmla="*/ 686478 w 1497797"/>
                  <a:gd name="connsiteY375" fmla="*/ 1169005 h 1488732"/>
                  <a:gd name="connsiteX376" fmla="*/ 685763 w 1497797"/>
                  <a:gd name="connsiteY376" fmla="*/ 1159013 h 1488732"/>
                  <a:gd name="connsiteX377" fmla="*/ 686604 w 1497797"/>
                  <a:gd name="connsiteY377" fmla="*/ 1153057 h 1488732"/>
                  <a:gd name="connsiteX378" fmla="*/ 687004 w 1497797"/>
                  <a:gd name="connsiteY378" fmla="*/ 1149022 h 1488732"/>
                  <a:gd name="connsiteX379" fmla="*/ 686604 w 1497797"/>
                  <a:gd name="connsiteY379" fmla="*/ 1143243 h 1488732"/>
                  <a:gd name="connsiteX380" fmla="*/ 686177 w 1497797"/>
                  <a:gd name="connsiteY380" fmla="*/ 1139030 h 1488732"/>
                  <a:gd name="connsiteX381" fmla="*/ 685316 w 1497797"/>
                  <a:gd name="connsiteY381" fmla="*/ 1129039 h 1488732"/>
                  <a:gd name="connsiteX382" fmla="*/ 685735 w 1497797"/>
                  <a:gd name="connsiteY382" fmla="*/ 1119047 h 1488732"/>
                  <a:gd name="connsiteX383" fmla="*/ 686439 w 1497797"/>
                  <a:gd name="connsiteY383" fmla="*/ 1109056 h 1488732"/>
                  <a:gd name="connsiteX384" fmla="*/ 686058 w 1497797"/>
                  <a:gd name="connsiteY384" fmla="*/ 1099064 h 1488732"/>
                  <a:gd name="connsiteX385" fmla="*/ 686604 w 1497797"/>
                  <a:gd name="connsiteY385" fmla="*/ 1093266 h 1488732"/>
                  <a:gd name="connsiteX386" fmla="*/ 686871 w 1497797"/>
                  <a:gd name="connsiteY386" fmla="*/ 1089073 h 1488732"/>
                  <a:gd name="connsiteX387" fmla="*/ 686604 w 1497797"/>
                  <a:gd name="connsiteY387" fmla="*/ 1081100 h 1488732"/>
                  <a:gd name="connsiteX388" fmla="*/ 686509 w 1497797"/>
                  <a:gd name="connsiteY388" fmla="*/ 1079081 h 1488732"/>
                  <a:gd name="connsiteX389" fmla="*/ 686604 w 1497797"/>
                  <a:gd name="connsiteY389" fmla="*/ 1074946 h 1488732"/>
                  <a:gd name="connsiteX390" fmla="*/ 686702 w 1497797"/>
                  <a:gd name="connsiteY390" fmla="*/ 1069090 h 1488732"/>
                  <a:gd name="connsiteX391" fmla="*/ 686604 w 1497797"/>
                  <a:gd name="connsiteY391" fmla="*/ 1068238 h 1488732"/>
                  <a:gd name="connsiteX392" fmla="*/ 685163 w 1497797"/>
                  <a:gd name="connsiteY392" fmla="*/ 1059098 h 1488732"/>
                  <a:gd name="connsiteX393" fmla="*/ 686212 w 1497797"/>
                  <a:gd name="connsiteY393" fmla="*/ 1049107 h 1488732"/>
                  <a:gd name="connsiteX394" fmla="*/ 686038 w 1497797"/>
                  <a:gd name="connsiteY394" fmla="*/ 1039115 h 1488732"/>
                  <a:gd name="connsiteX395" fmla="*/ 685987 w 1497797"/>
                  <a:gd name="connsiteY395" fmla="*/ 1029124 h 1488732"/>
                  <a:gd name="connsiteX396" fmla="*/ 685618 w 1497797"/>
                  <a:gd name="connsiteY396" fmla="*/ 1019132 h 1488732"/>
                  <a:gd name="connsiteX397" fmla="*/ 685612 w 1497797"/>
                  <a:gd name="connsiteY397" fmla="*/ 1009141 h 1488732"/>
                  <a:gd name="connsiteX398" fmla="*/ 686319 w 1497797"/>
                  <a:gd name="connsiteY398" fmla="*/ 999149 h 1488732"/>
                  <a:gd name="connsiteX399" fmla="*/ 685325 w 1497797"/>
                  <a:gd name="connsiteY399" fmla="*/ 989158 h 1488732"/>
                  <a:gd name="connsiteX400" fmla="*/ 685470 w 1497797"/>
                  <a:gd name="connsiteY400" fmla="*/ 979166 h 1488732"/>
                  <a:gd name="connsiteX401" fmla="*/ 685536 w 1497797"/>
                  <a:gd name="connsiteY401" fmla="*/ 969175 h 1488732"/>
                  <a:gd name="connsiteX402" fmla="*/ 686393 w 1497797"/>
                  <a:gd name="connsiteY402" fmla="*/ 959183 h 1488732"/>
                  <a:gd name="connsiteX403" fmla="*/ 686163 w 1497797"/>
                  <a:gd name="connsiteY403" fmla="*/ 949192 h 1488732"/>
                  <a:gd name="connsiteX404" fmla="*/ 686604 w 1497797"/>
                  <a:gd name="connsiteY404" fmla="*/ 940935 h 1488732"/>
                  <a:gd name="connsiteX405" fmla="*/ 686671 w 1497797"/>
                  <a:gd name="connsiteY405" fmla="*/ 939201 h 1488732"/>
                  <a:gd name="connsiteX406" fmla="*/ 686604 w 1497797"/>
                  <a:gd name="connsiteY406" fmla="*/ 936473 h 1488732"/>
                  <a:gd name="connsiteX407" fmla="*/ 686357 w 1497797"/>
                  <a:gd name="connsiteY407" fmla="*/ 929209 h 1488732"/>
                  <a:gd name="connsiteX408" fmla="*/ 685460 w 1497797"/>
                  <a:gd name="connsiteY408" fmla="*/ 919217 h 1488732"/>
                  <a:gd name="connsiteX409" fmla="*/ 685762 w 1497797"/>
                  <a:gd name="connsiteY409" fmla="*/ 909226 h 1488732"/>
                  <a:gd name="connsiteX410" fmla="*/ 685935 w 1497797"/>
                  <a:gd name="connsiteY410" fmla="*/ 899234 h 1488732"/>
                  <a:gd name="connsiteX411" fmla="*/ 685687 w 1497797"/>
                  <a:gd name="connsiteY411" fmla="*/ 889243 h 1488732"/>
                  <a:gd name="connsiteX412" fmla="*/ 685331 w 1497797"/>
                  <a:gd name="connsiteY412" fmla="*/ 879252 h 1488732"/>
                  <a:gd name="connsiteX413" fmla="*/ 685937 w 1497797"/>
                  <a:gd name="connsiteY413" fmla="*/ 869260 h 1488732"/>
                  <a:gd name="connsiteX414" fmla="*/ 685818 w 1497797"/>
                  <a:gd name="connsiteY414" fmla="*/ 859269 h 1488732"/>
                  <a:gd name="connsiteX415" fmla="*/ 685319 w 1497797"/>
                  <a:gd name="connsiteY415" fmla="*/ 849277 h 1488732"/>
                  <a:gd name="connsiteX416" fmla="*/ 685247 w 1497797"/>
                  <a:gd name="connsiteY416" fmla="*/ 839286 h 1488732"/>
                  <a:gd name="connsiteX417" fmla="*/ 686579 w 1497797"/>
                  <a:gd name="connsiteY417" fmla="*/ 829294 h 1488732"/>
                  <a:gd name="connsiteX418" fmla="*/ 685530 w 1497797"/>
                  <a:gd name="connsiteY418" fmla="*/ 819303 h 1488732"/>
                  <a:gd name="connsiteX419" fmla="*/ 686137 w 1497797"/>
                  <a:gd name="connsiteY419" fmla="*/ 809311 h 1488732"/>
                  <a:gd name="connsiteX420" fmla="*/ 686037 w 1497797"/>
                  <a:gd name="connsiteY420" fmla="*/ 799320 h 1488732"/>
                  <a:gd name="connsiteX421" fmla="*/ 685929 w 1497797"/>
                  <a:gd name="connsiteY421" fmla="*/ 789328 h 1488732"/>
                  <a:gd name="connsiteX422" fmla="*/ 686481 w 1497797"/>
                  <a:gd name="connsiteY422" fmla="*/ 779337 h 1488732"/>
                  <a:gd name="connsiteX423" fmla="*/ 685918 w 1497797"/>
                  <a:gd name="connsiteY423" fmla="*/ 769345 h 1488732"/>
                  <a:gd name="connsiteX424" fmla="*/ 685699 w 1497797"/>
                  <a:gd name="connsiteY424" fmla="*/ 759354 h 1488732"/>
                  <a:gd name="connsiteX425" fmla="*/ 685833 w 1497797"/>
                  <a:gd name="connsiteY425" fmla="*/ 749362 h 1488732"/>
                  <a:gd name="connsiteX426" fmla="*/ 686330 w 1497797"/>
                  <a:gd name="connsiteY426" fmla="*/ 739371 h 1488732"/>
                  <a:gd name="connsiteX427" fmla="*/ 685652 w 1497797"/>
                  <a:gd name="connsiteY427" fmla="*/ 729379 h 1488732"/>
                  <a:gd name="connsiteX428" fmla="*/ 685573 w 1497797"/>
                  <a:gd name="connsiteY428" fmla="*/ 719388 h 1488732"/>
                  <a:gd name="connsiteX429" fmla="*/ 686604 w 1497797"/>
                  <a:gd name="connsiteY429" fmla="*/ 712770 h 1488732"/>
                  <a:gd name="connsiteX430" fmla="*/ 686985 w 1497797"/>
                  <a:gd name="connsiteY430" fmla="*/ 709396 h 1488732"/>
                  <a:gd name="connsiteX431" fmla="*/ 686604 w 1497797"/>
                  <a:gd name="connsiteY431" fmla="*/ 705662 h 1488732"/>
                  <a:gd name="connsiteX432" fmla="*/ 685690 w 1497797"/>
                  <a:gd name="connsiteY432" fmla="*/ 699405 h 1488732"/>
                  <a:gd name="connsiteX433" fmla="*/ 686267 w 1497797"/>
                  <a:gd name="connsiteY433" fmla="*/ 689413 h 1488732"/>
                  <a:gd name="connsiteX434" fmla="*/ 686190 w 1497797"/>
                  <a:gd name="connsiteY434" fmla="*/ 679422 h 1488732"/>
                  <a:gd name="connsiteX435" fmla="*/ 685571 w 1497797"/>
                  <a:gd name="connsiteY435" fmla="*/ 669430 h 1488732"/>
                  <a:gd name="connsiteX436" fmla="*/ 686498 w 1497797"/>
                  <a:gd name="connsiteY436" fmla="*/ 659439 h 1488732"/>
                  <a:gd name="connsiteX437" fmla="*/ 685388 w 1497797"/>
                  <a:gd name="connsiteY437" fmla="*/ 649447 h 1488732"/>
                  <a:gd name="connsiteX438" fmla="*/ 686036 w 1497797"/>
                  <a:gd name="connsiteY438" fmla="*/ 639456 h 1488732"/>
                  <a:gd name="connsiteX439" fmla="*/ 686335 w 1497797"/>
                  <a:gd name="connsiteY439" fmla="*/ 629464 h 1488732"/>
                  <a:gd name="connsiteX440" fmla="*/ 686436 w 1497797"/>
                  <a:gd name="connsiteY440" fmla="*/ 619473 h 1488732"/>
                  <a:gd name="connsiteX441" fmla="*/ 685328 w 1497797"/>
                  <a:gd name="connsiteY441" fmla="*/ 609481 h 1488732"/>
                  <a:gd name="connsiteX442" fmla="*/ 685804 w 1497797"/>
                  <a:gd name="connsiteY442" fmla="*/ 599490 h 1488732"/>
                  <a:gd name="connsiteX443" fmla="*/ 686009 w 1497797"/>
                  <a:gd name="connsiteY443" fmla="*/ 589498 h 1488732"/>
                  <a:gd name="connsiteX444" fmla="*/ 685450 w 1497797"/>
                  <a:gd name="connsiteY444" fmla="*/ 579507 h 1488732"/>
                  <a:gd name="connsiteX445" fmla="*/ 686380 w 1497797"/>
                  <a:gd name="connsiteY445" fmla="*/ 569515 h 1488732"/>
                  <a:gd name="connsiteX446" fmla="*/ 686326 w 1497797"/>
                  <a:gd name="connsiteY446" fmla="*/ 559524 h 1488732"/>
                  <a:gd name="connsiteX447" fmla="*/ 686604 w 1497797"/>
                  <a:gd name="connsiteY447" fmla="*/ 555406 h 1488732"/>
                  <a:gd name="connsiteX448" fmla="*/ 686875 w 1497797"/>
                  <a:gd name="connsiteY448" fmla="*/ 549532 h 1488732"/>
                  <a:gd name="connsiteX449" fmla="*/ 686604 w 1497797"/>
                  <a:gd name="connsiteY449" fmla="*/ 544975 h 1488732"/>
                  <a:gd name="connsiteX450" fmla="*/ 686137 w 1497797"/>
                  <a:gd name="connsiteY450" fmla="*/ 539541 h 1488732"/>
                  <a:gd name="connsiteX451" fmla="*/ 686105 w 1497797"/>
                  <a:gd name="connsiteY451" fmla="*/ 529549 h 1488732"/>
                  <a:gd name="connsiteX452" fmla="*/ 685985 w 1497797"/>
                  <a:gd name="connsiteY452" fmla="*/ 519558 h 1488732"/>
                  <a:gd name="connsiteX453" fmla="*/ 685846 w 1497797"/>
                  <a:gd name="connsiteY453" fmla="*/ 509566 h 1488732"/>
                  <a:gd name="connsiteX454" fmla="*/ 686604 w 1497797"/>
                  <a:gd name="connsiteY454" fmla="*/ 504103 h 1488732"/>
                  <a:gd name="connsiteX455" fmla="*/ 687048 w 1497797"/>
                  <a:gd name="connsiteY455" fmla="*/ 499575 h 1488732"/>
                  <a:gd name="connsiteX456" fmla="*/ 686604 w 1497797"/>
                  <a:gd name="connsiteY456" fmla="*/ 493678 h 1488732"/>
                  <a:gd name="connsiteX457" fmla="*/ 686170 w 1497797"/>
                  <a:gd name="connsiteY457" fmla="*/ 489583 h 1488732"/>
                  <a:gd name="connsiteX458" fmla="*/ 686361 w 1497797"/>
                  <a:gd name="connsiteY458" fmla="*/ 479592 h 1488732"/>
                  <a:gd name="connsiteX459" fmla="*/ 685683 w 1497797"/>
                  <a:gd name="connsiteY459" fmla="*/ 469600 h 1488732"/>
                  <a:gd name="connsiteX460" fmla="*/ 685242 w 1497797"/>
                  <a:gd name="connsiteY460" fmla="*/ 459609 h 1488732"/>
                  <a:gd name="connsiteX461" fmla="*/ 685714 w 1497797"/>
                  <a:gd name="connsiteY461" fmla="*/ 449617 h 1488732"/>
                  <a:gd name="connsiteX462" fmla="*/ 685936 w 1497797"/>
                  <a:gd name="connsiteY462" fmla="*/ 439626 h 1488732"/>
                  <a:gd name="connsiteX463" fmla="*/ 686260 w 1497797"/>
                  <a:gd name="connsiteY463" fmla="*/ 429634 h 1488732"/>
                  <a:gd name="connsiteX464" fmla="*/ 686604 w 1497797"/>
                  <a:gd name="connsiteY464" fmla="*/ 426101 h 1488732"/>
                  <a:gd name="connsiteX465" fmla="*/ 687067 w 1497797"/>
                  <a:gd name="connsiteY465" fmla="*/ 419643 h 1488732"/>
                  <a:gd name="connsiteX466" fmla="*/ 686604 w 1497797"/>
                  <a:gd name="connsiteY466" fmla="*/ 412836 h 1488732"/>
                  <a:gd name="connsiteX467" fmla="*/ 686300 w 1497797"/>
                  <a:gd name="connsiteY467" fmla="*/ 409651 h 1488732"/>
                  <a:gd name="connsiteX468" fmla="*/ 686167 w 1497797"/>
                  <a:gd name="connsiteY468" fmla="*/ 399660 h 1488732"/>
                  <a:gd name="connsiteX469" fmla="*/ 686604 w 1497797"/>
                  <a:gd name="connsiteY469" fmla="*/ 394943 h 1488732"/>
                  <a:gd name="connsiteX470" fmla="*/ 686968 w 1497797"/>
                  <a:gd name="connsiteY470" fmla="*/ 389668 h 1488732"/>
                  <a:gd name="connsiteX471" fmla="*/ 687041 w 1497797"/>
                  <a:gd name="connsiteY471" fmla="*/ 379677 h 1488732"/>
                  <a:gd name="connsiteX472" fmla="*/ 686604 w 1497797"/>
                  <a:gd name="connsiteY472" fmla="*/ 374105 h 1488732"/>
                  <a:gd name="connsiteX473" fmla="*/ 686115 w 1497797"/>
                  <a:gd name="connsiteY473" fmla="*/ 369685 h 1488732"/>
                  <a:gd name="connsiteX474" fmla="*/ 686281 w 1497797"/>
                  <a:gd name="connsiteY474" fmla="*/ 359694 h 1488732"/>
                  <a:gd name="connsiteX475" fmla="*/ 686220 w 1497797"/>
                  <a:gd name="connsiteY475" fmla="*/ 349702 h 1488732"/>
                  <a:gd name="connsiteX476" fmla="*/ 685780 w 1497797"/>
                  <a:gd name="connsiteY476" fmla="*/ 339711 h 1488732"/>
                  <a:gd name="connsiteX477" fmla="*/ 686500 w 1497797"/>
                  <a:gd name="connsiteY477" fmla="*/ 329719 h 1488732"/>
                  <a:gd name="connsiteX478" fmla="*/ 685677 w 1497797"/>
                  <a:gd name="connsiteY478" fmla="*/ 319728 h 1488732"/>
                  <a:gd name="connsiteX479" fmla="*/ 685747 w 1497797"/>
                  <a:gd name="connsiteY479" fmla="*/ 309736 h 1488732"/>
                  <a:gd name="connsiteX480" fmla="*/ 685823 w 1497797"/>
                  <a:gd name="connsiteY480" fmla="*/ 299745 h 1488732"/>
                  <a:gd name="connsiteX481" fmla="*/ 686604 w 1497797"/>
                  <a:gd name="connsiteY481" fmla="*/ 289862 h 1488732"/>
                  <a:gd name="connsiteX482" fmla="*/ 686610 w 1497797"/>
                  <a:gd name="connsiteY482" fmla="*/ 289753 h 1488732"/>
                  <a:gd name="connsiteX483" fmla="*/ 686604 w 1497797"/>
                  <a:gd name="connsiteY483" fmla="*/ 289669 h 1488732"/>
                  <a:gd name="connsiteX484" fmla="*/ 685653 w 1497797"/>
                  <a:gd name="connsiteY484" fmla="*/ 279762 h 1488732"/>
                  <a:gd name="connsiteX485" fmla="*/ 686280 w 1497797"/>
                  <a:gd name="connsiteY485" fmla="*/ 269770 h 1488732"/>
                  <a:gd name="connsiteX486" fmla="*/ 686200 w 1497797"/>
                  <a:gd name="connsiteY486" fmla="*/ 259779 h 1488732"/>
                  <a:gd name="connsiteX487" fmla="*/ 686070 w 1497797"/>
                  <a:gd name="connsiteY487" fmla="*/ 249787 h 1488732"/>
                  <a:gd name="connsiteX488" fmla="*/ 686048 w 1497797"/>
                  <a:gd name="connsiteY488" fmla="*/ 239796 h 1488732"/>
                  <a:gd name="connsiteX489" fmla="*/ 685809 w 1497797"/>
                  <a:gd name="connsiteY489" fmla="*/ 229804 h 1488732"/>
                  <a:gd name="connsiteX490" fmla="*/ 686012 w 1497797"/>
                  <a:gd name="connsiteY490" fmla="*/ 219813 h 1488732"/>
                  <a:gd name="connsiteX491" fmla="*/ 685848 w 1497797"/>
                  <a:gd name="connsiteY491" fmla="*/ 209821 h 1488732"/>
                  <a:gd name="connsiteX492" fmla="*/ 686092 w 1497797"/>
                  <a:gd name="connsiteY492" fmla="*/ 199830 h 1488732"/>
                  <a:gd name="connsiteX493" fmla="*/ 686208 w 1497797"/>
                  <a:gd name="connsiteY493" fmla="*/ 189838 h 1488732"/>
                  <a:gd name="connsiteX494" fmla="*/ 686104 w 1497797"/>
                  <a:gd name="connsiteY494" fmla="*/ 179847 h 1488732"/>
                  <a:gd name="connsiteX495" fmla="*/ 685980 w 1497797"/>
                  <a:gd name="connsiteY495" fmla="*/ 169855 h 1488732"/>
                  <a:gd name="connsiteX496" fmla="*/ 685632 w 1497797"/>
                  <a:gd name="connsiteY496" fmla="*/ 159864 h 1488732"/>
                  <a:gd name="connsiteX497" fmla="*/ 686604 w 1497797"/>
                  <a:gd name="connsiteY497" fmla="*/ 150666 h 1488732"/>
                  <a:gd name="connsiteX498" fmla="*/ 686668 w 1497797"/>
                  <a:gd name="connsiteY498" fmla="*/ 149872 h 1488732"/>
                  <a:gd name="connsiteX499" fmla="*/ 686868 w 1497797"/>
                  <a:gd name="connsiteY499" fmla="*/ 139881 h 1488732"/>
                  <a:gd name="connsiteX500" fmla="*/ 686604 w 1497797"/>
                  <a:gd name="connsiteY500" fmla="*/ 135299 h 1488732"/>
                  <a:gd name="connsiteX501" fmla="*/ 686164 w 1497797"/>
                  <a:gd name="connsiteY501" fmla="*/ 129889 h 1488732"/>
                  <a:gd name="connsiteX502" fmla="*/ 685842 w 1497797"/>
                  <a:gd name="connsiteY502" fmla="*/ 119898 h 1488732"/>
                  <a:gd name="connsiteX503" fmla="*/ 686260 w 1497797"/>
                  <a:gd name="connsiteY503" fmla="*/ 109906 h 1488732"/>
                  <a:gd name="connsiteX504" fmla="*/ 685941 w 1497797"/>
                  <a:gd name="connsiteY504" fmla="*/ 99915 h 1488732"/>
                  <a:gd name="connsiteX505" fmla="*/ 685745 w 1497797"/>
                  <a:gd name="connsiteY505" fmla="*/ 89923 h 1488732"/>
                  <a:gd name="connsiteX506" fmla="*/ 685042 w 1497797"/>
                  <a:gd name="connsiteY506" fmla="*/ 79932 h 1488732"/>
                  <a:gd name="connsiteX507" fmla="*/ 686189 w 1497797"/>
                  <a:gd name="connsiteY507" fmla="*/ 69940 h 1488732"/>
                  <a:gd name="connsiteX508" fmla="*/ 685456 w 1497797"/>
                  <a:gd name="connsiteY508" fmla="*/ 59949 h 1488732"/>
                  <a:gd name="connsiteX509" fmla="*/ 686082 w 1497797"/>
                  <a:gd name="connsiteY509" fmla="*/ 49957 h 1488732"/>
                  <a:gd name="connsiteX510" fmla="*/ 686405 w 1497797"/>
                  <a:gd name="connsiteY510" fmla="*/ 39966 h 1488732"/>
                  <a:gd name="connsiteX511" fmla="*/ 686604 w 1497797"/>
                  <a:gd name="connsiteY511" fmla="*/ 33080 h 1488732"/>
                  <a:gd name="connsiteX512" fmla="*/ 686667 w 1497797"/>
                  <a:gd name="connsiteY512" fmla="*/ 29974 h 1488732"/>
                  <a:gd name="connsiteX513" fmla="*/ 686604 w 1497797"/>
                  <a:gd name="connsiteY513" fmla="*/ 28195 h 1488732"/>
                  <a:gd name="connsiteX514" fmla="*/ 686191 w 1497797"/>
                  <a:gd name="connsiteY514" fmla="*/ 19983 h 1488732"/>
                  <a:gd name="connsiteX515" fmla="*/ 685847 w 1497797"/>
                  <a:gd name="connsiteY515" fmla="*/ 9991 h 1488732"/>
                  <a:gd name="connsiteX516" fmla="*/ 686604 w 1497797"/>
                  <a:gd name="connsiteY516" fmla="*/ 4304 h 1488732"/>
                  <a:gd name="connsiteX517" fmla="*/ 687021 w 1497797"/>
                  <a:gd name="connsiteY517" fmla="*/ 0 h 1488732"/>
                  <a:gd name="connsiteX518" fmla="*/ 686604 w 1497797"/>
                  <a:gd name="connsiteY518" fmla="*/ 0 h 1488732"/>
                  <a:gd name="connsiteX519" fmla="*/ 666652 w 1497797"/>
                  <a:gd name="connsiteY519" fmla="*/ 0 h 1488732"/>
                  <a:gd name="connsiteX520" fmla="*/ 646700 w 1497797"/>
                  <a:gd name="connsiteY520" fmla="*/ 0 h 1488732"/>
                  <a:gd name="connsiteX521" fmla="*/ 626748 w 1497797"/>
                  <a:gd name="connsiteY521" fmla="*/ 0 h 1488732"/>
                  <a:gd name="connsiteX522" fmla="*/ 606796 w 1497797"/>
                  <a:gd name="connsiteY522" fmla="*/ 0 h 1488732"/>
                  <a:gd name="connsiteX523" fmla="*/ 586845 w 1497797"/>
                  <a:gd name="connsiteY523" fmla="*/ 0 h 1488732"/>
                  <a:gd name="connsiteX524" fmla="*/ 571539 w 1497797"/>
                  <a:gd name="connsiteY524" fmla="*/ 0 h 1488732"/>
                  <a:gd name="connsiteX525" fmla="*/ 571684 w 1497797"/>
                  <a:gd name="connsiteY525" fmla="*/ 9991 h 1488732"/>
                  <a:gd name="connsiteX526" fmla="*/ 571163 w 1497797"/>
                  <a:gd name="connsiteY526" fmla="*/ 19983 h 1488732"/>
                  <a:gd name="connsiteX527" fmla="*/ 571609 w 1497797"/>
                  <a:gd name="connsiteY527" fmla="*/ 29974 h 1488732"/>
                  <a:gd name="connsiteX528" fmla="*/ 571847 w 1497797"/>
                  <a:gd name="connsiteY528" fmla="*/ 39966 h 1488732"/>
                  <a:gd name="connsiteX529" fmla="*/ 571369 w 1497797"/>
                  <a:gd name="connsiteY529" fmla="*/ 49957 h 1488732"/>
                  <a:gd name="connsiteX530" fmla="*/ 571975 w 1497797"/>
                  <a:gd name="connsiteY530" fmla="*/ 59949 h 1488732"/>
                  <a:gd name="connsiteX531" fmla="*/ 571873 w 1497797"/>
                  <a:gd name="connsiteY531" fmla="*/ 69940 h 1488732"/>
                  <a:gd name="connsiteX532" fmla="*/ 571398 w 1497797"/>
                  <a:gd name="connsiteY532" fmla="*/ 79932 h 1488732"/>
                  <a:gd name="connsiteX533" fmla="*/ 571599 w 1497797"/>
                  <a:gd name="connsiteY533" fmla="*/ 89923 h 1488732"/>
                  <a:gd name="connsiteX534" fmla="*/ 571530 w 1497797"/>
                  <a:gd name="connsiteY534" fmla="*/ 99915 h 1488732"/>
                  <a:gd name="connsiteX535" fmla="*/ 571470 w 1497797"/>
                  <a:gd name="connsiteY535" fmla="*/ 109906 h 1488732"/>
                  <a:gd name="connsiteX536" fmla="*/ 571488 w 1497797"/>
                  <a:gd name="connsiteY536" fmla="*/ 119898 h 1488732"/>
                  <a:gd name="connsiteX537" fmla="*/ 572240 w 1497797"/>
                  <a:gd name="connsiteY537" fmla="*/ 129889 h 1488732"/>
                  <a:gd name="connsiteX538" fmla="*/ 571789 w 1497797"/>
                  <a:gd name="connsiteY538" fmla="*/ 139881 h 1488732"/>
                  <a:gd name="connsiteX539" fmla="*/ 572189 w 1497797"/>
                  <a:gd name="connsiteY539" fmla="*/ 149872 h 1488732"/>
                  <a:gd name="connsiteX540" fmla="*/ 572274 w 1497797"/>
                  <a:gd name="connsiteY540" fmla="*/ 159864 h 1488732"/>
                  <a:gd name="connsiteX541" fmla="*/ 572507 w 1497797"/>
                  <a:gd name="connsiteY541" fmla="*/ 169855 h 1488732"/>
                  <a:gd name="connsiteX542" fmla="*/ 571644 w 1497797"/>
                  <a:gd name="connsiteY542" fmla="*/ 179847 h 1488732"/>
                  <a:gd name="connsiteX543" fmla="*/ 572590 w 1497797"/>
                  <a:gd name="connsiteY543" fmla="*/ 189838 h 1488732"/>
                  <a:gd name="connsiteX544" fmla="*/ 571510 w 1497797"/>
                  <a:gd name="connsiteY544" fmla="*/ 199830 h 1488732"/>
                  <a:gd name="connsiteX545" fmla="*/ 572067 w 1497797"/>
                  <a:gd name="connsiteY545" fmla="*/ 209821 h 1488732"/>
                  <a:gd name="connsiteX546" fmla="*/ 572037 w 1497797"/>
                  <a:gd name="connsiteY546" fmla="*/ 219813 h 1488732"/>
                  <a:gd name="connsiteX547" fmla="*/ 572573 w 1497797"/>
                  <a:gd name="connsiteY547" fmla="*/ 229804 h 1488732"/>
                  <a:gd name="connsiteX548" fmla="*/ 572210 w 1497797"/>
                  <a:gd name="connsiteY548" fmla="*/ 239796 h 1488732"/>
                  <a:gd name="connsiteX549" fmla="*/ 571866 w 1497797"/>
                  <a:gd name="connsiteY549" fmla="*/ 249787 h 1488732"/>
                  <a:gd name="connsiteX550" fmla="*/ 572862 w 1497797"/>
                  <a:gd name="connsiteY550" fmla="*/ 259779 h 1488732"/>
                  <a:gd name="connsiteX551" fmla="*/ 572313 w 1497797"/>
                  <a:gd name="connsiteY551" fmla="*/ 269770 h 1488732"/>
                  <a:gd name="connsiteX552" fmla="*/ 572346 w 1497797"/>
                  <a:gd name="connsiteY552" fmla="*/ 279762 h 1488732"/>
                  <a:gd name="connsiteX553" fmla="*/ 572524 w 1497797"/>
                  <a:gd name="connsiteY553" fmla="*/ 289753 h 1488732"/>
                  <a:gd name="connsiteX554" fmla="*/ 572029 w 1497797"/>
                  <a:gd name="connsiteY554" fmla="*/ 299745 h 1488732"/>
                  <a:gd name="connsiteX555" fmla="*/ 571647 w 1497797"/>
                  <a:gd name="connsiteY555" fmla="*/ 309736 h 1488732"/>
                  <a:gd name="connsiteX556" fmla="*/ 573516 w 1497797"/>
                  <a:gd name="connsiteY556" fmla="*/ 319728 h 1488732"/>
                  <a:gd name="connsiteX557" fmla="*/ 572165 w 1497797"/>
                  <a:gd name="connsiteY557" fmla="*/ 329719 h 1488732"/>
                  <a:gd name="connsiteX558" fmla="*/ 572559 w 1497797"/>
                  <a:gd name="connsiteY558" fmla="*/ 339711 h 1488732"/>
                  <a:gd name="connsiteX559" fmla="*/ 572062 w 1497797"/>
                  <a:gd name="connsiteY559" fmla="*/ 349702 h 1488732"/>
                  <a:gd name="connsiteX560" fmla="*/ 572730 w 1497797"/>
                  <a:gd name="connsiteY560" fmla="*/ 359694 h 1488732"/>
                  <a:gd name="connsiteX561" fmla="*/ 572274 w 1497797"/>
                  <a:gd name="connsiteY561" fmla="*/ 369685 h 1488732"/>
                  <a:gd name="connsiteX562" fmla="*/ 572874 w 1497797"/>
                  <a:gd name="connsiteY562" fmla="*/ 379677 h 1488732"/>
                  <a:gd name="connsiteX563" fmla="*/ 572822 w 1497797"/>
                  <a:gd name="connsiteY563" fmla="*/ 389668 h 1488732"/>
                  <a:gd name="connsiteX564" fmla="*/ 572771 w 1497797"/>
                  <a:gd name="connsiteY564" fmla="*/ 399660 h 1488732"/>
                  <a:gd name="connsiteX565" fmla="*/ 572307 w 1497797"/>
                  <a:gd name="connsiteY565" fmla="*/ 409651 h 1488732"/>
                  <a:gd name="connsiteX566" fmla="*/ 572949 w 1497797"/>
                  <a:gd name="connsiteY566" fmla="*/ 419643 h 1488732"/>
                  <a:gd name="connsiteX567" fmla="*/ 573416 w 1497797"/>
                  <a:gd name="connsiteY567" fmla="*/ 429634 h 1488732"/>
                  <a:gd name="connsiteX568" fmla="*/ 572592 w 1497797"/>
                  <a:gd name="connsiteY568" fmla="*/ 439626 h 1488732"/>
                  <a:gd name="connsiteX569" fmla="*/ 573493 w 1497797"/>
                  <a:gd name="connsiteY569" fmla="*/ 449617 h 1488732"/>
                  <a:gd name="connsiteX570" fmla="*/ 573688 w 1497797"/>
                  <a:gd name="connsiteY570" fmla="*/ 459609 h 1488732"/>
                  <a:gd name="connsiteX571" fmla="*/ 572350 w 1497797"/>
                  <a:gd name="connsiteY571" fmla="*/ 469600 h 1488732"/>
                  <a:gd name="connsiteX572" fmla="*/ 573148 w 1497797"/>
                  <a:gd name="connsiteY572" fmla="*/ 479592 h 1488732"/>
                  <a:gd name="connsiteX573" fmla="*/ 573374 w 1497797"/>
                  <a:gd name="connsiteY573" fmla="*/ 489583 h 1488732"/>
                  <a:gd name="connsiteX574" fmla="*/ 572918 w 1497797"/>
                  <a:gd name="connsiteY574" fmla="*/ 499575 h 1488732"/>
                  <a:gd name="connsiteX575" fmla="*/ 573050 w 1497797"/>
                  <a:gd name="connsiteY575" fmla="*/ 509566 h 1488732"/>
                  <a:gd name="connsiteX576" fmla="*/ 572792 w 1497797"/>
                  <a:gd name="connsiteY576" fmla="*/ 519558 h 1488732"/>
                  <a:gd name="connsiteX577" fmla="*/ 573354 w 1497797"/>
                  <a:gd name="connsiteY577" fmla="*/ 529549 h 1488732"/>
                  <a:gd name="connsiteX578" fmla="*/ 573488 w 1497797"/>
                  <a:gd name="connsiteY578" fmla="*/ 539541 h 1488732"/>
                  <a:gd name="connsiteX579" fmla="*/ 573777 w 1497797"/>
                  <a:gd name="connsiteY579" fmla="*/ 549532 h 1488732"/>
                  <a:gd name="connsiteX580" fmla="*/ 572877 w 1497797"/>
                  <a:gd name="connsiteY580" fmla="*/ 559524 h 1488732"/>
                  <a:gd name="connsiteX581" fmla="*/ 573336 w 1497797"/>
                  <a:gd name="connsiteY581" fmla="*/ 569515 h 1488732"/>
                  <a:gd name="connsiteX582" fmla="*/ 573650 w 1497797"/>
                  <a:gd name="connsiteY582" fmla="*/ 579507 h 1488732"/>
                  <a:gd name="connsiteX583" fmla="*/ 573156 w 1497797"/>
                  <a:gd name="connsiteY583" fmla="*/ 589498 h 1488732"/>
                  <a:gd name="connsiteX584" fmla="*/ 573461 w 1497797"/>
                  <a:gd name="connsiteY584" fmla="*/ 599490 h 1488732"/>
                  <a:gd name="connsiteX585" fmla="*/ 573069 w 1497797"/>
                  <a:gd name="connsiteY585" fmla="*/ 609481 h 1488732"/>
                  <a:gd name="connsiteX586" fmla="*/ 573429 w 1497797"/>
                  <a:gd name="connsiteY586" fmla="*/ 619473 h 1488732"/>
                  <a:gd name="connsiteX587" fmla="*/ 573929 w 1497797"/>
                  <a:gd name="connsiteY587" fmla="*/ 629464 h 1488732"/>
                  <a:gd name="connsiteX588" fmla="*/ 572547 w 1497797"/>
                  <a:gd name="connsiteY588" fmla="*/ 639456 h 1488732"/>
                  <a:gd name="connsiteX589" fmla="*/ 573782 w 1497797"/>
                  <a:gd name="connsiteY589" fmla="*/ 649447 h 1488732"/>
                  <a:gd name="connsiteX590" fmla="*/ 573718 w 1497797"/>
                  <a:gd name="connsiteY590" fmla="*/ 659439 h 1488732"/>
                  <a:gd name="connsiteX591" fmla="*/ 573715 w 1497797"/>
                  <a:gd name="connsiteY591" fmla="*/ 669430 h 1488732"/>
                  <a:gd name="connsiteX592" fmla="*/ 573267 w 1497797"/>
                  <a:gd name="connsiteY592" fmla="*/ 679422 h 1488732"/>
                  <a:gd name="connsiteX593" fmla="*/ 573420 w 1497797"/>
                  <a:gd name="connsiteY593" fmla="*/ 689413 h 1488732"/>
                  <a:gd name="connsiteX594" fmla="*/ 573288 w 1497797"/>
                  <a:gd name="connsiteY594" fmla="*/ 699405 h 1488732"/>
                  <a:gd name="connsiteX595" fmla="*/ 574246 w 1497797"/>
                  <a:gd name="connsiteY595" fmla="*/ 709396 h 1488732"/>
                  <a:gd name="connsiteX596" fmla="*/ 573796 w 1497797"/>
                  <a:gd name="connsiteY596" fmla="*/ 719388 h 1488732"/>
                  <a:gd name="connsiteX597" fmla="*/ 573823 w 1497797"/>
                  <a:gd name="connsiteY597" fmla="*/ 729379 h 1488732"/>
                  <a:gd name="connsiteX598" fmla="*/ 574207 w 1497797"/>
                  <a:gd name="connsiteY598" fmla="*/ 739371 h 1488732"/>
                  <a:gd name="connsiteX599" fmla="*/ 574081 w 1497797"/>
                  <a:gd name="connsiteY599" fmla="*/ 749362 h 1488732"/>
                  <a:gd name="connsiteX600" fmla="*/ 573906 w 1497797"/>
                  <a:gd name="connsiteY600" fmla="*/ 759354 h 1488732"/>
                  <a:gd name="connsiteX601" fmla="*/ 574015 w 1497797"/>
                  <a:gd name="connsiteY601" fmla="*/ 769345 h 1488732"/>
                  <a:gd name="connsiteX602" fmla="*/ 573760 w 1497797"/>
                  <a:gd name="connsiteY602" fmla="*/ 779337 h 1488732"/>
                  <a:gd name="connsiteX603" fmla="*/ 573298 w 1497797"/>
                  <a:gd name="connsiteY603" fmla="*/ 789328 h 1488732"/>
                  <a:gd name="connsiteX604" fmla="*/ 574454 w 1497797"/>
                  <a:gd name="connsiteY604" fmla="*/ 799320 h 1488732"/>
                  <a:gd name="connsiteX605" fmla="*/ 573202 w 1497797"/>
                  <a:gd name="connsiteY605" fmla="*/ 809311 h 1488732"/>
                  <a:gd name="connsiteX606" fmla="*/ 573505 w 1497797"/>
                  <a:gd name="connsiteY606" fmla="*/ 819303 h 1488732"/>
                  <a:gd name="connsiteX607" fmla="*/ 573522 w 1497797"/>
                  <a:gd name="connsiteY607" fmla="*/ 829294 h 1488732"/>
                  <a:gd name="connsiteX608" fmla="*/ 573968 w 1497797"/>
                  <a:gd name="connsiteY608" fmla="*/ 839286 h 1488732"/>
                  <a:gd name="connsiteX609" fmla="*/ 573759 w 1497797"/>
                  <a:gd name="connsiteY609" fmla="*/ 849277 h 1488732"/>
                  <a:gd name="connsiteX610" fmla="*/ 573995 w 1497797"/>
                  <a:gd name="connsiteY610" fmla="*/ 859269 h 1488732"/>
                  <a:gd name="connsiteX611" fmla="*/ 573480 w 1497797"/>
                  <a:gd name="connsiteY611" fmla="*/ 869260 h 1488732"/>
                  <a:gd name="connsiteX612" fmla="*/ 573929 w 1497797"/>
                  <a:gd name="connsiteY612" fmla="*/ 879252 h 1488732"/>
                  <a:gd name="connsiteX613" fmla="*/ 574209 w 1497797"/>
                  <a:gd name="connsiteY613" fmla="*/ 889243 h 1488732"/>
                  <a:gd name="connsiteX614" fmla="*/ 574572 w 1497797"/>
                  <a:gd name="connsiteY614" fmla="*/ 899234 h 1488732"/>
                  <a:gd name="connsiteX615" fmla="*/ 574302 w 1497797"/>
                  <a:gd name="connsiteY615" fmla="*/ 909226 h 1488732"/>
                  <a:gd name="connsiteX616" fmla="*/ 574158 w 1497797"/>
                  <a:gd name="connsiteY616" fmla="*/ 919217 h 1488732"/>
                  <a:gd name="connsiteX617" fmla="*/ 574752 w 1497797"/>
                  <a:gd name="connsiteY617" fmla="*/ 929209 h 1488732"/>
                  <a:gd name="connsiteX618" fmla="*/ 574399 w 1497797"/>
                  <a:gd name="connsiteY618" fmla="*/ 939201 h 1488732"/>
                  <a:gd name="connsiteX619" fmla="*/ 574476 w 1497797"/>
                  <a:gd name="connsiteY619" fmla="*/ 949192 h 1488732"/>
                  <a:gd name="connsiteX620" fmla="*/ 574503 w 1497797"/>
                  <a:gd name="connsiteY620" fmla="*/ 959183 h 1488732"/>
                  <a:gd name="connsiteX621" fmla="*/ 574165 w 1497797"/>
                  <a:gd name="connsiteY621" fmla="*/ 969175 h 1488732"/>
                  <a:gd name="connsiteX622" fmla="*/ 574766 w 1497797"/>
                  <a:gd name="connsiteY622" fmla="*/ 979166 h 1488732"/>
                  <a:gd name="connsiteX623" fmla="*/ 574470 w 1497797"/>
                  <a:gd name="connsiteY623" fmla="*/ 989158 h 1488732"/>
                  <a:gd name="connsiteX624" fmla="*/ 574744 w 1497797"/>
                  <a:gd name="connsiteY624" fmla="*/ 999149 h 1488732"/>
                  <a:gd name="connsiteX625" fmla="*/ 574565 w 1497797"/>
                  <a:gd name="connsiteY625" fmla="*/ 1009141 h 1488732"/>
                  <a:gd name="connsiteX626" fmla="*/ 574206 w 1497797"/>
                  <a:gd name="connsiteY626" fmla="*/ 1019132 h 1488732"/>
                  <a:gd name="connsiteX627" fmla="*/ 574603 w 1497797"/>
                  <a:gd name="connsiteY627" fmla="*/ 1029124 h 1488732"/>
                  <a:gd name="connsiteX628" fmla="*/ 574458 w 1497797"/>
                  <a:gd name="connsiteY628" fmla="*/ 1039115 h 1488732"/>
                  <a:gd name="connsiteX629" fmla="*/ 574599 w 1497797"/>
                  <a:gd name="connsiteY629" fmla="*/ 1049107 h 1488732"/>
                  <a:gd name="connsiteX630" fmla="*/ 574861 w 1497797"/>
                  <a:gd name="connsiteY630" fmla="*/ 1059098 h 1488732"/>
                  <a:gd name="connsiteX631" fmla="*/ 574589 w 1497797"/>
                  <a:gd name="connsiteY631" fmla="*/ 1069090 h 1488732"/>
                  <a:gd name="connsiteX632" fmla="*/ 574568 w 1497797"/>
                  <a:gd name="connsiteY632" fmla="*/ 1079081 h 1488732"/>
                  <a:gd name="connsiteX633" fmla="*/ 574710 w 1497797"/>
                  <a:gd name="connsiteY633" fmla="*/ 1089073 h 1488732"/>
                  <a:gd name="connsiteX634" fmla="*/ 574368 w 1497797"/>
                  <a:gd name="connsiteY634" fmla="*/ 1099064 h 1488732"/>
                  <a:gd name="connsiteX635" fmla="*/ 575135 w 1497797"/>
                  <a:gd name="connsiteY635" fmla="*/ 1109056 h 1488732"/>
                  <a:gd name="connsiteX636" fmla="*/ 575292 w 1497797"/>
                  <a:gd name="connsiteY636" fmla="*/ 1119047 h 1488732"/>
                  <a:gd name="connsiteX637" fmla="*/ 574492 w 1497797"/>
                  <a:gd name="connsiteY637" fmla="*/ 1129039 h 1488732"/>
                  <a:gd name="connsiteX638" fmla="*/ 574939 w 1497797"/>
                  <a:gd name="connsiteY638" fmla="*/ 1139030 h 1488732"/>
                  <a:gd name="connsiteX639" fmla="*/ 574233 w 1497797"/>
                  <a:gd name="connsiteY639" fmla="*/ 1149022 h 1488732"/>
                  <a:gd name="connsiteX640" fmla="*/ 574767 w 1497797"/>
                  <a:gd name="connsiteY640" fmla="*/ 1159013 h 1488732"/>
                  <a:gd name="connsiteX641" fmla="*/ 574429 w 1497797"/>
                  <a:gd name="connsiteY641" fmla="*/ 1169005 h 1488732"/>
                  <a:gd name="connsiteX642" fmla="*/ 574865 w 1497797"/>
                  <a:gd name="connsiteY642" fmla="*/ 1178996 h 1488732"/>
                  <a:gd name="connsiteX643" fmla="*/ 575145 w 1497797"/>
                  <a:gd name="connsiteY643" fmla="*/ 1188988 h 1488732"/>
                  <a:gd name="connsiteX644" fmla="*/ 575256 w 1497797"/>
                  <a:gd name="connsiteY644" fmla="*/ 1198979 h 1488732"/>
                  <a:gd name="connsiteX645" fmla="*/ 574880 w 1497797"/>
                  <a:gd name="connsiteY645" fmla="*/ 1208971 h 1488732"/>
                  <a:gd name="connsiteX646" fmla="*/ 575065 w 1497797"/>
                  <a:gd name="connsiteY646" fmla="*/ 1218962 h 1488732"/>
                  <a:gd name="connsiteX647" fmla="*/ 575051 w 1497797"/>
                  <a:gd name="connsiteY647" fmla="*/ 1228954 h 1488732"/>
                  <a:gd name="connsiteX648" fmla="*/ 574964 w 1497797"/>
                  <a:gd name="connsiteY648" fmla="*/ 1238945 h 1488732"/>
                  <a:gd name="connsiteX649" fmla="*/ 575475 w 1497797"/>
                  <a:gd name="connsiteY649" fmla="*/ 1248937 h 1488732"/>
                  <a:gd name="connsiteX650" fmla="*/ 574686 w 1497797"/>
                  <a:gd name="connsiteY650" fmla="*/ 1258928 h 1488732"/>
                  <a:gd name="connsiteX651" fmla="*/ 575922 w 1497797"/>
                  <a:gd name="connsiteY651" fmla="*/ 1268920 h 1488732"/>
                  <a:gd name="connsiteX652" fmla="*/ 575616 w 1497797"/>
                  <a:gd name="connsiteY652" fmla="*/ 1278911 h 1488732"/>
                  <a:gd name="connsiteX653" fmla="*/ 574956 w 1497797"/>
                  <a:gd name="connsiteY653" fmla="*/ 1288903 h 1488732"/>
                  <a:gd name="connsiteX654" fmla="*/ 574997 w 1497797"/>
                  <a:gd name="connsiteY654" fmla="*/ 1298894 h 1488732"/>
                  <a:gd name="connsiteX655" fmla="*/ 575581 w 1497797"/>
                  <a:gd name="connsiteY655" fmla="*/ 1308886 h 1488732"/>
                  <a:gd name="connsiteX656" fmla="*/ 575376 w 1497797"/>
                  <a:gd name="connsiteY656" fmla="*/ 1318877 h 1488732"/>
                  <a:gd name="connsiteX657" fmla="*/ 574847 w 1497797"/>
                  <a:gd name="connsiteY657" fmla="*/ 1328869 h 1488732"/>
                  <a:gd name="connsiteX658" fmla="*/ 575379 w 1497797"/>
                  <a:gd name="connsiteY658" fmla="*/ 1338860 h 1488732"/>
                  <a:gd name="connsiteX659" fmla="*/ 574748 w 1497797"/>
                  <a:gd name="connsiteY659" fmla="*/ 1348852 h 1488732"/>
                  <a:gd name="connsiteX660" fmla="*/ 576078 w 1497797"/>
                  <a:gd name="connsiteY660" fmla="*/ 1358843 h 1488732"/>
                  <a:gd name="connsiteX661" fmla="*/ 575860 w 1497797"/>
                  <a:gd name="connsiteY661" fmla="*/ 1368835 h 1488732"/>
                  <a:gd name="connsiteX662" fmla="*/ 575483 w 1497797"/>
                  <a:gd name="connsiteY662" fmla="*/ 1378826 h 1488732"/>
                  <a:gd name="connsiteX663" fmla="*/ 575812 w 1497797"/>
                  <a:gd name="connsiteY663" fmla="*/ 1388818 h 1488732"/>
                  <a:gd name="connsiteX664" fmla="*/ 575738 w 1497797"/>
                  <a:gd name="connsiteY664" fmla="*/ 1398809 h 1488732"/>
                  <a:gd name="connsiteX665" fmla="*/ 575565 w 1497797"/>
                  <a:gd name="connsiteY665" fmla="*/ 1408801 h 1488732"/>
                  <a:gd name="connsiteX666" fmla="*/ 575660 w 1497797"/>
                  <a:gd name="connsiteY666" fmla="*/ 1418792 h 1488732"/>
                  <a:gd name="connsiteX667" fmla="*/ 574768 w 1497797"/>
                  <a:gd name="connsiteY667" fmla="*/ 1428784 h 1488732"/>
                  <a:gd name="connsiteX668" fmla="*/ 576407 w 1497797"/>
                  <a:gd name="connsiteY668" fmla="*/ 1438775 h 1488732"/>
                  <a:gd name="connsiteX669" fmla="*/ 576282 w 1497797"/>
                  <a:gd name="connsiteY669" fmla="*/ 1448767 h 1488732"/>
                  <a:gd name="connsiteX670" fmla="*/ 576460 w 1497797"/>
                  <a:gd name="connsiteY670" fmla="*/ 1458758 h 1488732"/>
                  <a:gd name="connsiteX671" fmla="*/ 576187 w 1497797"/>
                  <a:gd name="connsiteY671" fmla="*/ 1468750 h 1488732"/>
                  <a:gd name="connsiteX672" fmla="*/ 576161 w 1497797"/>
                  <a:gd name="connsiteY672" fmla="*/ 1478741 h 1488732"/>
                  <a:gd name="connsiteX673" fmla="*/ 575677 w 1497797"/>
                  <a:gd name="connsiteY673" fmla="*/ 1488733 h 1488732"/>
                  <a:gd name="connsiteX674" fmla="*/ 1285157 w 1497797"/>
                  <a:gd name="connsiteY674" fmla="*/ 1488733 h 1488732"/>
                  <a:gd name="connsiteX675" fmla="*/ 1305109 w 1497797"/>
                  <a:gd name="connsiteY675" fmla="*/ 1488733 h 1488732"/>
                  <a:gd name="connsiteX676" fmla="*/ 1325060 w 1497797"/>
                  <a:gd name="connsiteY676" fmla="*/ 1488733 h 1488732"/>
                  <a:gd name="connsiteX677" fmla="*/ 1345012 w 1497797"/>
                  <a:gd name="connsiteY677" fmla="*/ 1488733 h 1488732"/>
                  <a:gd name="connsiteX678" fmla="*/ 1364964 w 1497797"/>
                  <a:gd name="connsiteY678" fmla="*/ 1488733 h 1488732"/>
                  <a:gd name="connsiteX679" fmla="*/ 1384916 w 1497797"/>
                  <a:gd name="connsiteY679" fmla="*/ 1488733 h 1488732"/>
                  <a:gd name="connsiteX680" fmla="*/ 1404867 w 1497797"/>
                  <a:gd name="connsiteY680" fmla="*/ 1488733 h 1488732"/>
                  <a:gd name="connsiteX681" fmla="*/ 1424819 w 1497797"/>
                  <a:gd name="connsiteY681" fmla="*/ 1488733 h 1488732"/>
                  <a:gd name="connsiteX682" fmla="*/ 1444771 w 1497797"/>
                  <a:gd name="connsiteY682" fmla="*/ 1488733 h 1488732"/>
                  <a:gd name="connsiteX683" fmla="*/ 1464723 w 1497797"/>
                  <a:gd name="connsiteY683" fmla="*/ 1488733 h 1488732"/>
                  <a:gd name="connsiteX684" fmla="*/ 1484675 w 1497797"/>
                  <a:gd name="connsiteY684" fmla="*/ 1488733 h 1488732"/>
                  <a:gd name="connsiteX685" fmla="*/ 1497798 w 1497797"/>
                  <a:gd name="connsiteY685" fmla="*/ 1488733 h 1488732"/>
                  <a:gd name="connsiteX686" fmla="*/ 1497569 w 1497797"/>
                  <a:gd name="connsiteY686" fmla="*/ 1478741 h 1488732"/>
                  <a:gd name="connsiteX687" fmla="*/ 1497625 w 1497797"/>
                  <a:gd name="connsiteY687" fmla="*/ 1468750 h 1488732"/>
                  <a:gd name="connsiteX688" fmla="*/ 1497724 w 1497797"/>
                  <a:gd name="connsiteY688" fmla="*/ 1458758 h 1488732"/>
                  <a:gd name="connsiteX689" fmla="*/ 1497762 w 1497797"/>
                  <a:gd name="connsiteY689" fmla="*/ 1448767 h 1488732"/>
                  <a:gd name="connsiteX690" fmla="*/ 1497520 w 1497797"/>
                  <a:gd name="connsiteY690" fmla="*/ 1438775 h 1488732"/>
                  <a:gd name="connsiteX691" fmla="*/ 1497724 w 1497797"/>
                  <a:gd name="connsiteY691" fmla="*/ 1428784 h 1488732"/>
                  <a:gd name="connsiteX692" fmla="*/ 1497505 w 1497797"/>
                  <a:gd name="connsiteY692" fmla="*/ 1418792 h 1488732"/>
                  <a:gd name="connsiteX693" fmla="*/ 1497452 w 1497797"/>
                  <a:gd name="connsiteY693" fmla="*/ 1408801 h 1488732"/>
                  <a:gd name="connsiteX694" fmla="*/ 1497488 w 1497797"/>
                  <a:gd name="connsiteY694" fmla="*/ 1398809 h 1488732"/>
                  <a:gd name="connsiteX695" fmla="*/ 1497544 w 1497797"/>
                  <a:gd name="connsiteY695" fmla="*/ 1388818 h 1488732"/>
                  <a:gd name="connsiteX696" fmla="*/ 1497459 w 1497797"/>
                  <a:gd name="connsiteY696" fmla="*/ 1378826 h 1488732"/>
                  <a:gd name="connsiteX697" fmla="*/ 1497544 w 1497797"/>
                  <a:gd name="connsiteY697" fmla="*/ 1368835 h 1488732"/>
                  <a:gd name="connsiteX698" fmla="*/ 1497624 w 1497797"/>
                  <a:gd name="connsiteY698" fmla="*/ 1358843 h 1488732"/>
                  <a:gd name="connsiteX699" fmla="*/ 1497600 w 1497797"/>
                  <a:gd name="connsiteY699" fmla="*/ 1348852 h 1488732"/>
                  <a:gd name="connsiteX700" fmla="*/ 1497417 w 1497797"/>
                  <a:gd name="connsiteY700" fmla="*/ 1338860 h 1488732"/>
                  <a:gd name="connsiteX701" fmla="*/ 1497137 w 1497797"/>
                  <a:gd name="connsiteY701" fmla="*/ 1328869 h 1488732"/>
                  <a:gd name="connsiteX702" fmla="*/ 1497403 w 1497797"/>
                  <a:gd name="connsiteY702" fmla="*/ 1318877 h 1488732"/>
                  <a:gd name="connsiteX703" fmla="*/ 1497393 w 1497797"/>
                  <a:gd name="connsiteY703" fmla="*/ 1308886 h 1488732"/>
                  <a:gd name="connsiteX704" fmla="*/ 1497410 w 1497797"/>
                  <a:gd name="connsiteY704" fmla="*/ 1298894 h 1488732"/>
                  <a:gd name="connsiteX705" fmla="*/ 1497314 w 1497797"/>
                  <a:gd name="connsiteY705" fmla="*/ 1288903 h 1488732"/>
                  <a:gd name="connsiteX706" fmla="*/ 1497286 w 1497797"/>
                  <a:gd name="connsiteY706" fmla="*/ 1278911 h 1488732"/>
                  <a:gd name="connsiteX707" fmla="*/ 1497486 w 1497797"/>
                  <a:gd name="connsiteY707" fmla="*/ 1268920 h 1488732"/>
                  <a:gd name="connsiteX708" fmla="*/ 1497314 w 1497797"/>
                  <a:gd name="connsiteY708" fmla="*/ 1258928 h 1488732"/>
                  <a:gd name="connsiteX709" fmla="*/ 1497579 w 1497797"/>
                  <a:gd name="connsiteY709" fmla="*/ 1248937 h 1488732"/>
                  <a:gd name="connsiteX710" fmla="*/ 1497410 w 1497797"/>
                  <a:gd name="connsiteY710" fmla="*/ 1238945 h 1488732"/>
                  <a:gd name="connsiteX711" fmla="*/ 1497038 w 1497797"/>
                  <a:gd name="connsiteY711" fmla="*/ 1228954 h 1488732"/>
                  <a:gd name="connsiteX712" fmla="*/ 1497271 w 1497797"/>
                  <a:gd name="connsiteY712" fmla="*/ 1218962 h 1488732"/>
                  <a:gd name="connsiteX713" fmla="*/ 1497164 w 1497797"/>
                  <a:gd name="connsiteY713" fmla="*/ 1208971 h 1488732"/>
                  <a:gd name="connsiteX714" fmla="*/ 1497359 w 1497797"/>
                  <a:gd name="connsiteY714" fmla="*/ 1198979 h 1488732"/>
                  <a:gd name="connsiteX715" fmla="*/ 1496991 w 1497797"/>
                  <a:gd name="connsiteY715" fmla="*/ 1188988 h 1488732"/>
                  <a:gd name="connsiteX716" fmla="*/ 1497356 w 1497797"/>
                  <a:gd name="connsiteY716" fmla="*/ 1178996 h 1488732"/>
                  <a:gd name="connsiteX717" fmla="*/ 1497185 w 1497797"/>
                  <a:gd name="connsiteY717" fmla="*/ 1169005 h 1488732"/>
                  <a:gd name="connsiteX718" fmla="*/ 1497461 w 1497797"/>
                  <a:gd name="connsiteY718" fmla="*/ 1159013 h 1488732"/>
                  <a:gd name="connsiteX719" fmla="*/ 1497275 w 1497797"/>
                  <a:gd name="connsiteY719" fmla="*/ 1149022 h 1488732"/>
                  <a:gd name="connsiteX720" fmla="*/ 1497134 w 1497797"/>
                  <a:gd name="connsiteY720" fmla="*/ 1139030 h 1488732"/>
                  <a:gd name="connsiteX721" fmla="*/ 1497444 w 1497797"/>
                  <a:gd name="connsiteY721" fmla="*/ 1129039 h 1488732"/>
                  <a:gd name="connsiteX722" fmla="*/ 1497181 w 1497797"/>
                  <a:gd name="connsiteY722" fmla="*/ 1119047 h 1488732"/>
                  <a:gd name="connsiteX723" fmla="*/ 1496812 w 1497797"/>
                  <a:gd name="connsiteY723" fmla="*/ 1109056 h 1488732"/>
                  <a:gd name="connsiteX724" fmla="*/ 1496996 w 1497797"/>
                  <a:gd name="connsiteY724" fmla="*/ 1099064 h 1488732"/>
                  <a:gd name="connsiteX725" fmla="*/ 1497096 w 1497797"/>
                  <a:gd name="connsiteY725" fmla="*/ 1089073 h 1488732"/>
                  <a:gd name="connsiteX726" fmla="*/ 1497058 w 1497797"/>
                  <a:gd name="connsiteY726" fmla="*/ 1079081 h 1488732"/>
                  <a:gd name="connsiteX727" fmla="*/ 1497040 w 1497797"/>
                  <a:gd name="connsiteY727" fmla="*/ 1069090 h 1488732"/>
                  <a:gd name="connsiteX728" fmla="*/ 1496788 w 1497797"/>
                  <a:gd name="connsiteY728" fmla="*/ 1059098 h 1488732"/>
                  <a:gd name="connsiteX729" fmla="*/ 1496970 w 1497797"/>
                  <a:gd name="connsiteY729" fmla="*/ 1049107 h 1488732"/>
                  <a:gd name="connsiteX730" fmla="*/ 1496830 w 1497797"/>
                  <a:gd name="connsiteY730" fmla="*/ 1039115 h 1488732"/>
                  <a:gd name="connsiteX731" fmla="*/ 1496881 w 1497797"/>
                  <a:gd name="connsiteY731" fmla="*/ 1029124 h 1488732"/>
                  <a:gd name="connsiteX732" fmla="*/ 1496902 w 1497797"/>
                  <a:gd name="connsiteY732" fmla="*/ 1019132 h 1488732"/>
                  <a:gd name="connsiteX733" fmla="*/ 1496588 w 1497797"/>
                  <a:gd name="connsiteY733" fmla="*/ 1009141 h 1488732"/>
                  <a:gd name="connsiteX734" fmla="*/ 1497165 w 1497797"/>
                  <a:gd name="connsiteY734" fmla="*/ 999149 h 1488732"/>
                  <a:gd name="connsiteX735" fmla="*/ 1496861 w 1497797"/>
                  <a:gd name="connsiteY735" fmla="*/ 989158 h 1488732"/>
                  <a:gd name="connsiteX736" fmla="*/ 1496882 w 1497797"/>
                  <a:gd name="connsiteY736" fmla="*/ 979166 h 1488732"/>
                  <a:gd name="connsiteX737" fmla="*/ 1497104 w 1497797"/>
                  <a:gd name="connsiteY737" fmla="*/ 969175 h 1488732"/>
                  <a:gd name="connsiteX738" fmla="*/ 1496764 w 1497797"/>
                  <a:gd name="connsiteY738" fmla="*/ 959183 h 1488732"/>
                  <a:gd name="connsiteX739" fmla="*/ 1496813 w 1497797"/>
                  <a:gd name="connsiteY739" fmla="*/ 949192 h 1488732"/>
                  <a:gd name="connsiteX740" fmla="*/ 1496940 w 1497797"/>
                  <a:gd name="connsiteY740" fmla="*/ 939201 h 1488732"/>
                  <a:gd name="connsiteX741" fmla="*/ 1496875 w 1497797"/>
                  <a:gd name="connsiteY741" fmla="*/ 929209 h 1488732"/>
                  <a:gd name="connsiteX742" fmla="*/ 1496859 w 1497797"/>
                  <a:gd name="connsiteY742" fmla="*/ 919217 h 1488732"/>
                  <a:gd name="connsiteX743" fmla="*/ 1497009 w 1497797"/>
                  <a:gd name="connsiteY743" fmla="*/ 909226 h 1488732"/>
                  <a:gd name="connsiteX744" fmla="*/ 1496506 w 1497797"/>
                  <a:gd name="connsiteY744" fmla="*/ 899234 h 1488732"/>
                  <a:gd name="connsiteX745" fmla="*/ 1496670 w 1497797"/>
                  <a:gd name="connsiteY745" fmla="*/ 889243 h 1488732"/>
                  <a:gd name="connsiteX746" fmla="*/ 1496810 w 1497797"/>
                  <a:gd name="connsiteY746" fmla="*/ 879252 h 1488732"/>
                  <a:gd name="connsiteX747" fmla="*/ 1496798 w 1497797"/>
                  <a:gd name="connsiteY747" fmla="*/ 869260 h 1488732"/>
                  <a:gd name="connsiteX748" fmla="*/ 1496700 w 1497797"/>
                  <a:gd name="connsiteY748" fmla="*/ 859269 h 1488732"/>
                  <a:gd name="connsiteX749" fmla="*/ 1496800 w 1497797"/>
                  <a:gd name="connsiteY749" fmla="*/ 849277 h 1488732"/>
                  <a:gd name="connsiteX750" fmla="*/ 1496771 w 1497797"/>
                  <a:gd name="connsiteY750" fmla="*/ 839286 h 1488732"/>
                  <a:gd name="connsiteX751" fmla="*/ 1496737 w 1497797"/>
                  <a:gd name="connsiteY751" fmla="*/ 829294 h 1488732"/>
                  <a:gd name="connsiteX752" fmla="*/ 1496666 w 1497797"/>
                  <a:gd name="connsiteY752" fmla="*/ 819303 h 1488732"/>
                  <a:gd name="connsiteX753" fmla="*/ 1496629 w 1497797"/>
                  <a:gd name="connsiteY753" fmla="*/ 809311 h 1488732"/>
                  <a:gd name="connsiteX754" fmla="*/ 1496750 w 1497797"/>
                  <a:gd name="connsiteY754" fmla="*/ 799320 h 1488732"/>
                  <a:gd name="connsiteX755" fmla="*/ 1496724 w 1497797"/>
                  <a:gd name="connsiteY755" fmla="*/ 789328 h 1488732"/>
                  <a:gd name="connsiteX756" fmla="*/ 1496405 w 1497797"/>
                  <a:gd name="connsiteY756" fmla="*/ 779337 h 1488732"/>
                  <a:gd name="connsiteX757" fmla="*/ 1496426 w 1497797"/>
                  <a:gd name="connsiteY757" fmla="*/ 769345 h 1488732"/>
                  <a:gd name="connsiteX758" fmla="*/ 1496681 w 1497797"/>
                  <a:gd name="connsiteY758" fmla="*/ 759354 h 1488732"/>
                  <a:gd name="connsiteX759" fmla="*/ 1496470 w 1497797"/>
                  <a:gd name="connsiteY759" fmla="*/ 749362 h 1488732"/>
                  <a:gd name="connsiteX760" fmla="*/ 1496571 w 1497797"/>
                  <a:gd name="connsiteY760" fmla="*/ 739371 h 1488732"/>
                  <a:gd name="connsiteX761" fmla="*/ 1496384 w 1497797"/>
                  <a:gd name="connsiteY761" fmla="*/ 729379 h 1488732"/>
                  <a:gd name="connsiteX762" fmla="*/ 1496533 w 1497797"/>
                  <a:gd name="connsiteY762" fmla="*/ 719388 h 1488732"/>
                  <a:gd name="connsiteX763" fmla="*/ 1496733 w 1497797"/>
                  <a:gd name="connsiteY763" fmla="*/ 709396 h 1488732"/>
                  <a:gd name="connsiteX764" fmla="*/ 1496422 w 1497797"/>
                  <a:gd name="connsiteY764" fmla="*/ 699405 h 1488732"/>
                  <a:gd name="connsiteX765" fmla="*/ 1496529 w 1497797"/>
                  <a:gd name="connsiteY765" fmla="*/ 689413 h 1488732"/>
                  <a:gd name="connsiteX766" fmla="*/ 1496414 w 1497797"/>
                  <a:gd name="connsiteY766" fmla="*/ 679422 h 1488732"/>
                  <a:gd name="connsiteX767" fmla="*/ 1496496 w 1497797"/>
                  <a:gd name="connsiteY767" fmla="*/ 669430 h 1488732"/>
                  <a:gd name="connsiteX768" fmla="*/ 1496426 w 1497797"/>
                  <a:gd name="connsiteY768" fmla="*/ 659439 h 1488732"/>
                  <a:gd name="connsiteX769" fmla="*/ 1496216 w 1497797"/>
                  <a:gd name="connsiteY769" fmla="*/ 649447 h 1488732"/>
                  <a:gd name="connsiteX770" fmla="*/ 1496339 w 1497797"/>
                  <a:gd name="connsiteY770" fmla="*/ 639456 h 1488732"/>
                  <a:gd name="connsiteX771" fmla="*/ 1496512 w 1497797"/>
                  <a:gd name="connsiteY771" fmla="*/ 629464 h 1488732"/>
                  <a:gd name="connsiteX772" fmla="*/ 1496361 w 1497797"/>
                  <a:gd name="connsiteY772" fmla="*/ 619473 h 1488732"/>
                  <a:gd name="connsiteX773" fmla="*/ 1496161 w 1497797"/>
                  <a:gd name="connsiteY773" fmla="*/ 609481 h 1488732"/>
                  <a:gd name="connsiteX774" fmla="*/ 1496428 w 1497797"/>
                  <a:gd name="connsiteY774" fmla="*/ 599490 h 1488732"/>
                  <a:gd name="connsiteX775" fmla="*/ 1496491 w 1497797"/>
                  <a:gd name="connsiteY775" fmla="*/ 589498 h 1488732"/>
                  <a:gd name="connsiteX776" fmla="*/ 1496242 w 1497797"/>
                  <a:gd name="connsiteY776" fmla="*/ 579507 h 1488732"/>
                  <a:gd name="connsiteX777" fmla="*/ 1496367 w 1497797"/>
                  <a:gd name="connsiteY777" fmla="*/ 569515 h 1488732"/>
                  <a:gd name="connsiteX778" fmla="*/ 1496253 w 1497797"/>
                  <a:gd name="connsiteY778" fmla="*/ 559524 h 1488732"/>
                  <a:gd name="connsiteX779" fmla="*/ 1496260 w 1497797"/>
                  <a:gd name="connsiteY779" fmla="*/ 549532 h 1488732"/>
                  <a:gd name="connsiteX780" fmla="*/ 1496130 w 1497797"/>
                  <a:gd name="connsiteY780" fmla="*/ 539541 h 1488732"/>
                  <a:gd name="connsiteX781" fmla="*/ 1496147 w 1497797"/>
                  <a:gd name="connsiteY781" fmla="*/ 529549 h 1488732"/>
                  <a:gd name="connsiteX782" fmla="*/ 1496241 w 1497797"/>
                  <a:gd name="connsiteY782" fmla="*/ 519558 h 1488732"/>
                  <a:gd name="connsiteX783" fmla="*/ 1496223 w 1497797"/>
                  <a:gd name="connsiteY783" fmla="*/ 509566 h 1488732"/>
                  <a:gd name="connsiteX784" fmla="*/ 1496164 w 1497797"/>
                  <a:gd name="connsiteY784" fmla="*/ 499575 h 1488732"/>
                  <a:gd name="connsiteX785" fmla="*/ 1496122 w 1497797"/>
                  <a:gd name="connsiteY785" fmla="*/ 489583 h 1488732"/>
                  <a:gd name="connsiteX786" fmla="*/ 1495918 w 1497797"/>
                  <a:gd name="connsiteY786" fmla="*/ 479592 h 1488732"/>
                  <a:gd name="connsiteX787" fmla="*/ 1496198 w 1497797"/>
                  <a:gd name="connsiteY787" fmla="*/ 469600 h 1488732"/>
                  <a:gd name="connsiteX788" fmla="*/ 1496130 w 1497797"/>
                  <a:gd name="connsiteY788" fmla="*/ 459609 h 1488732"/>
                  <a:gd name="connsiteX789" fmla="*/ 1496098 w 1497797"/>
                  <a:gd name="connsiteY789" fmla="*/ 449617 h 1488732"/>
                  <a:gd name="connsiteX790" fmla="*/ 1496101 w 1497797"/>
                  <a:gd name="connsiteY790" fmla="*/ 439626 h 1488732"/>
                  <a:gd name="connsiteX791" fmla="*/ 1496046 w 1497797"/>
                  <a:gd name="connsiteY791" fmla="*/ 429634 h 1488732"/>
                  <a:gd name="connsiteX792" fmla="*/ 1496028 w 1497797"/>
                  <a:gd name="connsiteY792" fmla="*/ 419643 h 1488732"/>
                  <a:gd name="connsiteX793" fmla="*/ 1496124 w 1497797"/>
                  <a:gd name="connsiteY793" fmla="*/ 409651 h 1488732"/>
                  <a:gd name="connsiteX794" fmla="*/ 1495797 w 1497797"/>
                  <a:gd name="connsiteY794" fmla="*/ 399660 h 1488732"/>
                  <a:gd name="connsiteX795" fmla="*/ 1496109 w 1497797"/>
                  <a:gd name="connsiteY795" fmla="*/ 389668 h 1488732"/>
                  <a:gd name="connsiteX796" fmla="*/ 1495842 w 1497797"/>
                  <a:gd name="connsiteY796" fmla="*/ 379677 h 1488732"/>
                  <a:gd name="connsiteX797" fmla="*/ 1496128 w 1497797"/>
                  <a:gd name="connsiteY797" fmla="*/ 369685 h 1488732"/>
                  <a:gd name="connsiteX798" fmla="*/ 1495798 w 1497797"/>
                  <a:gd name="connsiteY798" fmla="*/ 359694 h 1488732"/>
                  <a:gd name="connsiteX799" fmla="*/ 1495898 w 1497797"/>
                  <a:gd name="connsiteY799" fmla="*/ 349702 h 1488732"/>
                  <a:gd name="connsiteX800" fmla="*/ 1495842 w 1497797"/>
                  <a:gd name="connsiteY800" fmla="*/ 339711 h 1488732"/>
                  <a:gd name="connsiteX801" fmla="*/ 1495867 w 1497797"/>
                  <a:gd name="connsiteY801" fmla="*/ 329719 h 1488732"/>
                  <a:gd name="connsiteX802" fmla="*/ 1495733 w 1497797"/>
                  <a:gd name="connsiteY802" fmla="*/ 319728 h 1488732"/>
                  <a:gd name="connsiteX803" fmla="*/ 1495863 w 1497797"/>
                  <a:gd name="connsiteY803" fmla="*/ 309736 h 1488732"/>
                  <a:gd name="connsiteX804" fmla="*/ 1495738 w 1497797"/>
                  <a:gd name="connsiteY804" fmla="*/ 299745 h 1488732"/>
                  <a:gd name="connsiteX805" fmla="*/ 1495763 w 1497797"/>
                  <a:gd name="connsiteY805" fmla="*/ 289753 h 1488732"/>
                  <a:gd name="connsiteX806" fmla="*/ 1495773 w 1497797"/>
                  <a:gd name="connsiteY806" fmla="*/ 279762 h 1488732"/>
                  <a:gd name="connsiteX807" fmla="*/ 1495658 w 1497797"/>
                  <a:gd name="connsiteY807" fmla="*/ 269770 h 1488732"/>
                  <a:gd name="connsiteX808" fmla="*/ 1495690 w 1497797"/>
                  <a:gd name="connsiteY808" fmla="*/ 259779 h 1488732"/>
                  <a:gd name="connsiteX809" fmla="*/ 1495892 w 1497797"/>
                  <a:gd name="connsiteY809" fmla="*/ 249787 h 1488732"/>
                  <a:gd name="connsiteX810" fmla="*/ 1495749 w 1497797"/>
                  <a:gd name="connsiteY810" fmla="*/ 239796 h 1488732"/>
                  <a:gd name="connsiteX811" fmla="*/ 1495754 w 1497797"/>
                  <a:gd name="connsiteY811" fmla="*/ 229804 h 1488732"/>
                  <a:gd name="connsiteX812" fmla="*/ 1495614 w 1497797"/>
                  <a:gd name="connsiteY812" fmla="*/ 219813 h 1488732"/>
                  <a:gd name="connsiteX813" fmla="*/ 1495441 w 1497797"/>
                  <a:gd name="connsiteY813" fmla="*/ 209821 h 1488732"/>
                  <a:gd name="connsiteX814" fmla="*/ 1495615 w 1497797"/>
                  <a:gd name="connsiteY814" fmla="*/ 199830 h 1488732"/>
                  <a:gd name="connsiteX815" fmla="*/ 1495670 w 1497797"/>
                  <a:gd name="connsiteY815" fmla="*/ 189838 h 1488732"/>
                  <a:gd name="connsiteX816" fmla="*/ 1495639 w 1497797"/>
                  <a:gd name="connsiteY816" fmla="*/ 179847 h 1488732"/>
                  <a:gd name="connsiteX817" fmla="*/ 1495580 w 1497797"/>
                  <a:gd name="connsiteY817" fmla="*/ 169855 h 1488732"/>
                  <a:gd name="connsiteX818" fmla="*/ 1495680 w 1497797"/>
                  <a:gd name="connsiteY818" fmla="*/ 159864 h 1488732"/>
                  <a:gd name="connsiteX819" fmla="*/ 1495425 w 1497797"/>
                  <a:gd name="connsiteY819" fmla="*/ 149872 h 1488732"/>
                  <a:gd name="connsiteX820" fmla="*/ 1495576 w 1497797"/>
                  <a:gd name="connsiteY820" fmla="*/ 139881 h 1488732"/>
                  <a:gd name="connsiteX821" fmla="*/ 1495431 w 1497797"/>
                  <a:gd name="connsiteY821" fmla="*/ 129889 h 1488732"/>
                  <a:gd name="connsiteX822" fmla="*/ 1495614 w 1497797"/>
                  <a:gd name="connsiteY822" fmla="*/ 119898 h 1488732"/>
                  <a:gd name="connsiteX823" fmla="*/ 1495750 w 1497797"/>
                  <a:gd name="connsiteY823" fmla="*/ 109906 h 1488732"/>
                  <a:gd name="connsiteX824" fmla="*/ 1495380 w 1497797"/>
                  <a:gd name="connsiteY824" fmla="*/ 99915 h 1488732"/>
                  <a:gd name="connsiteX825" fmla="*/ 1495390 w 1497797"/>
                  <a:gd name="connsiteY825" fmla="*/ 89923 h 1488732"/>
                  <a:gd name="connsiteX826" fmla="*/ 1495318 w 1497797"/>
                  <a:gd name="connsiteY826" fmla="*/ 79932 h 1488732"/>
                  <a:gd name="connsiteX827" fmla="*/ 1495252 w 1497797"/>
                  <a:gd name="connsiteY827" fmla="*/ 69940 h 1488732"/>
                  <a:gd name="connsiteX828" fmla="*/ 1495283 w 1497797"/>
                  <a:gd name="connsiteY828" fmla="*/ 59949 h 1488732"/>
                  <a:gd name="connsiteX829" fmla="*/ 1495477 w 1497797"/>
                  <a:gd name="connsiteY829" fmla="*/ 49957 h 1488732"/>
                  <a:gd name="connsiteX830" fmla="*/ 1495134 w 1497797"/>
                  <a:gd name="connsiteY830" fmla="*/ 39966 h 1488732"/>
                  <a:gd name="connsiteX831" fmla="*/ 1495590 w 1497797"/>
                  <a:gd name="connsiteY831" fmla="*/ 29974 h 1488732"/>
                  <a:gd name="connsiteX832" fmla="*/ 1495553 w 1497797"/>
                  <a:gd name="connsiteY832" fmla="*/ 19983 h 1488732"/>
                  <a:gd name="connsiteX833" fmla="*/ 1495435 w 1497797"/>
                  <a:gd name="connsiteY833" fmla="*/ 9991 h 1488732"/>
                  <a:gd name="connsiteX834" fmla="*/ 1495185 w 1497797"/>
                  <a:gd name="connsiteY834" fmla="*/ 0 h 1488732"/>
                  <a:gd name="connsiteX835" fmla="*/ 1484675 w 1497797"/>
                  <a:gd name="connsiteY835" fmla="*/ 0 h 1488732"/>
                  <a:gd name="connsiteX836" fmla="*/ 1464723 w 1497797"/>
                  <a:gd name="connsiteY836" fmla="*/ 0 h 1488732"/>
                  <a:gd name="connsiteX837" fmla="*/ 1444771 w 1497797"/>
                  <a:gd name="connsiteY837" fmla="*/ 0 h 1488732"/>
                  <a:gd name="connsiteX838" fmla="*/ 1424819 w 1497797"/>
                  <a:gd name="connsiteY838" fmla="*/ 0 h 1488732"/>
                  <a:gd name="connsiteX839" fmla="*/ 1404867 w 1497797"/>
                  <a:gd name="connsiteY839" fmla="*/ 0 h 1488732"/>
                  <a:gd name="connsiteX840" fmla="*/ 1384916 w 1497797"/>
                  <a:gd name="connsiteY840" fmla="*/ 0 h 1488732"/>
                  <a:gd name="connsiteX841" fmla="*/ 1364964 w 1497797"/>
                  <a:gd name="connsiteY841" fmla="*/ 0 h 1488732"/>
                  <a:gd name="connsiteX842" fmla="*/ 1345012 w 1497797"/>
                  <a:gd name="connsiteY842" fmla="*/ 0 h 1488732"/>
                  <a:gd name="connsiteX843" fmla="*/ 1325060 w 1497797"/>
                  <a:gd name="connsiteY843" fmla="*/ 0 h 1488732"/>
                  <a:gd name="connsiteX844" fmla="*/ 1305109 w 1497797"/>
                  <a:gd name="connsiteY844" fmla="*/ 0 h 1488732"/>
                  <a:gd name="connsiteX845" fmla="*/ 1285157 w 1497797"/>
                  <a:gd name="connsiteY845" fmla="*/ 0 h 1488732"/>
                  <a:gd name="connsiteX846" fmla="*/ 1281483 w 1497797"/>
                  <a:gd name="connsiteY846" fmla="*/ 0 h 1488732"/>
                  <a:gd name="connsiteX847" fmla="*/ 1281548 w 1497797"/>
                  <a:gd name="connsiteY847" fmla="*/ 9991 h 1488732"/>
                  <a:gd name="connsiteX848" fmla="*/ 1281333 w 1497797"/>
                  <a:gd name="connsiteY848" fmla="*/ 19983 h 1488732"/>
                  <a:gd name="connsiteX849" fmla="*/ 1281604 w 1497797"/>
                  <a:gd name="connsiteY849" fmla="*/ 29974 h 1488732"/>
                  <a:gd name="connsiteX850" fmla="*/ 1281381 w 1497797"/>
                  <a:gd name="connsiteY850" fmla="*/ 39966 h 1488732"/>
                  <a:gd name="connsiteX851" fmla="*/ 1281612 w 1497797"/>
                  <a:gd name="connsiteY851" fmla="*/ 49957 h 1488732"/>
                  <a:gd name="connsiteX852" fmla="*/ 1281808 w 1497797"/>
                  <a:gd name="connsiteY852" fmla="*/ 59949 h 1488732"/>
                  <a:gd name="connsiteX853" fmla="*/ 1281400 w 1497797"/>
                  <a:gd name="connsiteY853" fmla="*/ 69940 h 1488732"/>
                  <a:gd name="connsiteX854" fmla="*/ 1281665 w 1497797"/>
                  <a:gd name="connsiteY854" fmla="*/ 79932 h 1488732"/>
                  <a:gd name="connsiteX855" fmla="*/ 1281567 w 1497797"/>
                  <a:gd name="connsiteY855" fmla="*/ 89923 h 1488732"/>
                  <a:gd name="connsiteX856" fmla="*/ 1281738 w 1497797"/>
                  <a:gd name="connsiteY856" fmla="*/ 99915 h 1488732"/>
                  <a:gd name="connsiteX857" fmla="*/ 1281898 w 1497797"/>
                  <a:gd name="connsiteY857" fmla="*/ 109906 h 1488732"/>
                  <a:gd name="connsiteX858" fmla="*/ 1281716 w 1497797"/>
                  <a:gd name="connsiteY858" fmla="*/ 119898 h 1488732"/>
                  <a:gd name="connsiteX859" fmla="*/ 1281477 w 1497797"/>
                  <a:gd name="connsiteY859" fmla="*/ 129889 h 1488732"/>
                  <a:gd name="connsiteX860" fmla="*/ 1281681 w 1497797"/>
                  <a:gd name="connsiteY860" fmla="*/ 139881 h 1488732"/>
                  <a:gd name="connsiteX861" fmla="*/ 1281678 w 1497797"/>
                  <a:gd name="connsiteY861" fmla="*/ 149872 h 1488732"/>
                  <a:gd name="connsiteX862" fmla="*/ 1281704 w 1497797"/>
                  <a:gd name="connsiteY862" fmla="*/ 159864 h 1488732"/>
                  <a:gd name="connsiteX863" fmla="*/ 1281738 w 1497797"/>
                  <a:gd name="connsiteY863" fmla="*/ 169855 h 1488732"/>
                  <a:gd name="connsiteX864" fmla="*/ 1281600 w 1497797"/>
                  <a:gd name="connsiteY864" fmla="*/ 179847 h 1488732"/>
                  <a:gd name="connsiteX865" fmla="*/ 1281880 w 1497797"/>
                  <a:gd name="connsiteY865" fmla="*/ 189838 h 1488732"/>
                  <a:gd name="connsiteX866" fmla="*/ 1281653 w 1497797"/>
                  <a:gd name="connsiteY866" fmla="*/ 199830 h 1488732"/>
                  <a:gd name="connsiteX867" fmla="*/ 1281785 w 1497797"/>
                  <a:gd name="connsiteY867" fmla="*/ 209821 h 1488732"/>
                  <a:gd name="connsiteX868" fmla="*/ 1281761 w 1497797"/>
                  <a:gd name="connsiteY868" fmla="*/ 219813 h 1488732"/>
                  <a:gd name="connsiteX869" fmla="*/ 1281874 w 1497797"/>
                  <a:gd name="connsiteY869" fmla="*/ 229804 h 1488732"/>
                  <a:gd name="connsiteX870" fmla="*/ 1281870 w 1497797"/>
                  <a:gd name="connsiteY870" fmla="*/ 239796 h 1488732"/>
                  <a:gd name="connsiteX871" fmla="*/ 1281905 w 1497797"/>
                  <a:gd name="connsiteY871" fmla="*/ 249787 h 1488732"/>
                  <a:gd name="connsiteX872" fmla="*/ 1281779 w 1497797"/>
                  <a:gd name="connsiteY872" fmla="*/ 259779 h 1488732"/>
                  <a:gd name="connsiteX873" fmla="*/ 1281676 w 1497797"/>
                  <a:gd name="connsiteY873" fmla="*/ 269770 h 1488732"/>
                  <a:gd name="connsiteX874" fmla="*/ 1281911 w 1497797"/>
                  <a:gd name="connsiteY874" fmla="*/ 279762 h 1488732"/>
                  <a:gd name="connsiteX875" fmla="*/ 1281973 w 1497797"/>
                  <a:gd name="connsiteY875" fmla="*/ 289753 h 1488732"/>
                  <a:gd name="connsiteX876" fmla="*/ 1281895 w 1497797"/>
                  <a:gd name="connsiteY876" fmla="*/ 299745 h 1488732"/>
                  <a:gd name="connsiteX877" fmla="*/ 1281765 w 1497797"/>
                  <a:gd name="connsiteY877" fmla="*/ 309736 h 1488732"/>
                  <a:gd name="connsiteX878" fmla="*/ 1282012 w 1497797"/>
                  <a:gd name="connsiteY878" fmla="*/ 319728 h 1488732"/>
                  <a:gd name="connsiteX879" fmla="*/ 1281859 w 1497797"/>
                  <a:gd name="connsiteY879" fmla="*/ 329719 h 1488732"/>
                  <a:gd name="connsiteX880" fmla="*/ 1281878 w 1497797"/>
                  <a:gd name="connsiteY880" fmla="*/ 339711 h 1488732"/>
                  <a:gd name="connsiteX881" fmla="*/ 1281861 w 1497797"/>
                  <a:gd name="connsiteY881" fmla="*/ 349702 h 1488732"/>
                  <a:gd name="connsiteX882" fmla="*/ 1282029 w 1497797"/>
                  <a:gd name="connsiteY882" fmla="*/ 359694 h 1488732"/>
                  <a:gd name="connsiteX883" fmla="*/ 1281879 w 1497797"/>
                  <a:gd name="connsiteY883" fmla="*/ 369685 h 1488732"/>
                  <a:gd name="connsiteX884" fmla="*/ 1281990 w 1497797"/>
                  <a:gd name="connsiteY884" fmla="*/ 379677 h 1488732"/>
                  <a:gd name="connsiteX885" fmla="*/ 1281953 w 1497797"/>
                  <a:gd name="connsiteY885" fmla="*/ 389668 h 1488732"/>
                  <a:gd name="connsiteX886" fmla="*/ 1281956 w 1497797"/>
                  <a:gd name="connsiteY886" fmla="*/ 399660 h 1488732"/>
                  <a:gd name="connsiteX887" fmla="*/ 1281688 w 1497797"/>
                  <a:gd name="connsiteY887" fmla="*/ 409651 h 1488732"/>
                  <a:gd name="connsiteX888" fmla="*/ 1281977 w 1497797"/>
                  <a:gd name="connsiteY888" fmla="*/ 419643 h 1488732"/>
                  <a:gd name="connsiteX889" fmla="*/ 1282127 w 1497797"/>
                  <a:gd name="connsiteY889" fmla="*/ 429634 h 1488732"/>
                  <a:gd name="connsiteX890" fmla="*/ 1282115 w 1497797"/>
                  <a:gd name="connsiteY890" fmla="*/ 439626 h 1488732"/>
                  <a:gd name="connsiteX891" fmla="*/ 1282060 w 1497797"/>
                  <a:gd name="connsiteY891" fmla="*/ 449617 h 1488732"/>
                  <a:gd name="connsiteX892" fmla="*/ 1281931 w 1497797"/>
                  <a:gd name="connsiteY892" fmla="*/ 459609 h 1488732"/>
                  <a:gd name="connsiteX893" fmla="*/ 1282008 w 1497797"/>
                  <a:gd name="connsiteY893" fmla="*/ 469600 h 1488732"/>
                  <a:gd name="connsiteX894" fmla="*/ 1281922 w 1497797"/>
                  <a:gd name="connsiteY894" fmla="*/ 479592 h 1488732"/>
                  <a:gd name="connsiteX895" fmla="*/ 1281957 w 1497797"/>
                  <a:gd name="connsiteY895" fmla="*/ 489583 h 1488732"/>
                  <a:gd name="connsiteX896" fmla="*/ 1281884 w 1497797"/>
                  <a:gd name="connsiteY896" fmla="*/ 499575 h 1488732"/>
                  <a:gd name="connsiteX897" fmla="*/ 1282159 w 1497797"/>
                  <a:gd name="connsiteY897" fmla="*/ 509566 h 1488732"/>
                  <a:gd name="connsiteX898" fmla="*/ 1282016 w 1497797"/>
                  <a:gd name="connsiteY898" fmla="*/ 519558 h 1488732"/>
                  <a:gd name="connsiteX899" fmla="*/ 1282037 w 1497797"/>
                  <a:gd name="connsiteY899" fmla="*/ 529549 h 1488732"/>
                  <a:gd name="connsiteX900" fmla="*/ 1282041 w 1497797"/>
                  <a:gd name="connsiteY900" fmla="*/ 539541 h 1488732"/>
                  <a:gd name="connsiteX901" fmla="*/ 1282136 w 1497797"/>
                  <a:gd name="connsiteY901" fmla="*/ 549532 h 1488732"/>
                  <a:gd name="connsiteX902" fmla="*/ 1282051 w 1497797"/>
                  <a:gd name="connsiteY902" fmla="*/ 559524 h 1488732"/>
                  <a:gd name="connsiteX903" fmla="*/ 1282092 w 1497797"/>
                  <a:gd name="connsiteY903" fmla="*/ 569515 h 1488732"/>
                  <a:gd name="connsiteX904" fmla="*/ 1282084 w 1497797"/>
                  <a:gd name="connsiteY904" fmla="*/ 579507 h 1488732"/>
                  <a:gd name="connsiteX905" fmla="*/ 1281951 w 1497797"/>
                  <a:gd name="connsiteY905" fmla="*/ 589498 h 1488732"/>
                  <a:gd name="connsiteX906" fmla="*/ 1282119 w 1497797"/>
                  <a:gd name="connsiteY906" fmla="*/ 599490 h 1488732"/>
                  <a:gd name="connsiteX907" fmla="*/ 1282286 w 1497797"/>
                  <a:gd name="connsiteY907" fmla="*/ 609481 h 1488732"/>
                  <a:gd name="connsiteX908" fmla="*/ 1282336 w 1497797"/>
                  <a:gd name="connsiteY908" fmla="*/ 619473 h 1488732"/>
                  <a:gd name="connsiteX909" fmla="*/ 1282074 w 1497797"/>
                  <a:gd name="connsiteY909" fmla="*/ 629464 h 1488732"/>
                  <a:gd name="connsiteX910" fmla="*/ 1282111 w 1497797"/>
                  <a:gd name="connsiteY910" fmla="*/ 639456 h 1488732"/>
                  <a:gd name="connsiteX911" fmla="*/ 1282091 w 1497797"/>
                  <a:gd name="connsiteY911" fmla="*/ 649447 h 1488732"/>
                  <a:gd name="connsiteX912" fmla="*/ 1282005 w 1497797"/>
                  <a:gd name="connsiteY912" fmla="*/ 659439 h 1488732"/>
                  <a:gd name="connsiteX913" fmla="*/ 1282371 w 1497797"/>
                  <a:gd name="connsiteY913" fmla="*/ 669430 h 1488732"/>
                  <a:gd name="connsiteX914" fmla="*/ 1282353 w 1497797"/>
                  <a:gd name="connsiteY914" fmla="*/ 679422 h 1488732"/>
                  <a:gd name="connsiteX915" fmla="*/ 1282337 w 1497797"/>
                  <a:gd name="connsiteY915" fmla="*/ 689413 h 1488732"/>
                  <a:gd name="connsiteX916" fmla="*/ 1282045 w 1497797"/>
                  <a:gd name="connsiteY916" fmla="*/ 699405 h 1488732"/>
                  <a:gd name="connsiteX917" fmla="*/ 1282354 w 1497797"/>
                  <a:gd name="connsiteY917" fmla="*/ 709396 h 1488732"/>
                  <a:gd name="connsiteX918" fmla="*/ 1282187 w 1497797"/>
                  <a:gd name="connsiteY918" fmla="*/ 719388 h 1488732"/>
                  <a:gd name="connsiteX919" fmla="*/ 1282364 w 1497797"/>
                  <a:gd name="connsiteY919" fmla="*/ 729379 h 1488732"/>
                  <a:gd name="connsiteX920" fmla="*/ 1282298 w 1497797"/>
                  <a:gd name="connsiteY920" fmla="*/ 739371 h 1488732"/>
                  <a:gd name="connsiteX921" fmla="*/ 1282395 w 1497797"/>
                  <a:gd name="connsiteY921" fmla="*/ 749362 h 1488732"/>
                  <a:gd name="connsiteX922" fmla="*/ 1282400 w 1497797"/>
                  <a:gd name="connsiteY922" fmla="*/ 759354 h 1488732"/>
                  <a:gd name="connsiteX923" fmla="*/ 1282329 w 1497797"/>
                  <a:gd name="connsiteY923" fmla="*/ 769345 h 1488732"/>
                  <a:gd name="connsiteX924" fmla="*/ 1282600 w 1497797"/>
                  <a:gd name="connsiteY924" fmla="*/ 779337 h 1488732"/>
                  <a:gd name="connsiteX925" fmla="*/ 1282652 w 1497797"/>
                  <a:gd name="connsiteY925" fmla="*/ 789328 h 1488732"/>
                  <a:gd name="connsiteX926" fmla="*/ 1282401 w 1497797"/>
                  <a:gd name="connsiteY926" fmla="*/ 799320 h 1488732"/>
                  <a:gd name="connsiteX927" fmla="*/ 1282474 w 1497797"/>
                  <a:gd name="connsiteY927" fmla="*/ 809311 h 1488732"/>
                  <a:gd name="connsiteX928" fmla="*/ 1282301 w 1497797"/>
                  <a:gd name="connsiteY928" fmla="*/ 819303 h 1488732"/>
                  <a:gd name="connsiteX929" fmla="*/ 1282284 w 1497797"/>
                  <a:gd name="connsiteY929" fmla="*/ 829294 h 1488732"/>
                  <a:gd name="connsiteX930" fmla="*/ 1282546 w 1497797"/>
                  <a:gd name="connsiteY930" fmla="*/ 839286 h 1488732"/>
                  <a:gd name="connsiteX931" fmla="*/ 1282185 w 1497797"/>
                  <a:gd name="connsiteY931" fmla="*/ 849277 h 1488732"/>
                  <a:gd name="connsiteX932" fmla="*/ 1282443 w 1497797"/>
                  <a:gd name="connsiteY932" fmla="*/ 859269 h 1488732"/>
                  <a:gd name="connsiteX933" fmla="*/ 1282349 w 1497797"/>
                  <a:gd name="connsiteY933" fmla="*/ 869260 h 1488732"/>
                  <a:gd name="connsiteX934" fmla="*/ 1282549 w 1497797"/>
                  <a:gd name="connsiteY934" fmla="*/ 879252 h 1488732"/>
                  <a:gd name="connsiteX935" fmla="*/ 1282288 w 1497797"/>
                  <a:gd name="connsiteY935" fmla="*/ 889243 h 1488732"/>
                  <a:gd name="connsiteX936" fmla="*/ 1282478 w 1497797"/>
                  <a:gd name="connsiteY936" fmla="*/ 899234 h 1488732"/>
                  <a:gd name="connsiteX937" fmla="*/ 1282368 w 1497797"/>
                  <a:gd name="connsiteY937" fmla="*/ 909226 h 1488732"/>
                  <a:gd name="connsiteX938" fmla="*/ 1282571 w 1497797"/>
                  <a:gd name="connsiteY938" fmla="*/ 919217 h 1488732"/>
                  <a:gd name="connsiteX939" fmla="*/ 1282274 w 1497797"/>
                  <a:gd name="connsiteY939" fmla="*/ 929209 h 1488732"/>
                  <a:gd name="connsiteX940" fmla="*/ 1282757 w 1497797"/>
                  <a:gd name="connsiteY940" fmla="*/ 939201 h 1488732"/>
                  <a:gd name="connsiteX941" fmla="*/ 1282388 w 1497797"/>
                  <a:gd name="connsiteY941" fmla="*/ 949192 h 1488732"/>
                  <a:gd name="connsiteX942" fmla="*/ 1282553 w 1497797"/>
                  <a:gd name="connsiteY942" fmla="*/ 959183 h 1488732"/>
                  <a:gd name="connsiteX943" fmla="*/ 1282467 w 1497797"/>
                  <a:gd name="connsiteY943" fmla="*/ 969175 h 1488732"/>
                  <a:gd name="connsiteX944" fmla="*/ 1282544 w 1497797"/>
                  <a:gd name="connsiteY944" fmla="*/ 979166 h 1488732"/>
                  <a:gd name="connsiteX945" fmla="*/ 1282649 w 1497797"/>
                  <a:gd name="connsiteY945" fmla="*/ 989158 h 1488732"/>
                  <a:gd name="connsiteX946" fmla="*/ 1282691 w 1497797"/>
                  <a:gd name="connsiteY946" fmla="*/ 999149 h 1488732"/>
                  <a:gd name="connsiteX947" fmla="*/ 1282426 w 1497797"/>
                  <a:gd name="connsiteY947" fmla="*/ 1009141 h 1488732"/>
                  <a:gd name="connsiteX948" fmla="*/ 1282586 w 1497797"/>
                  <a:gd name="connsiteY948" fmla="*/ 1019132 h 1488732"/>
                  <a:gd name="connsiteX949" fmla="*/ 1282263 w 1497797"/>
                  <a:gd name="connsiteY949" fmla="*/ 1029124 h 1488732"/>
                  <a:gd name="connsiteX950" fmla="*/ 1282554 w 1497797"/>
                  <a:gd name="connsiteY950" fmla="*/ 1039115 h 1488732"/>
                  <a:gd name="connsiteX951" fmla="*/ 1282654 w 1497797"/>
                  <a:gd name="connsiteY951" fmla="*/ 1049107 h 1488732"/>
                  <a:gd name="connsiteX952" fmla="*/ 1282650 w 1497797"/>
                  <a:gd name="connsiteY952" fmla="*/ 1059098 h 1488732"/>
                  <a:gd name="connsiteX953" fmla="*/ 1282706 w 1497797"/>
                  <a:gd name="connsiteY953" fmla="*/ 1069090 h 1488732"/>
                  <a:gd name="connsiteX954" fmla="*/ 1282854 w 1497797"/>
                  <a:gd name="connsiteY954" fmla="*/ 1079081 h 1488732"/>
                  <a:gd name="connsiteX955" fmla="*/ 1282680 w 1497797"/>
                  <a:gd name="connsiteY955" fmla="*/ 1089073 h 1488732"/>
                  <a:gd name="connsiteX956" fmla="*/ 1282568 w 1497797"/>
                  <a:gd name="connsiteY956" fmla="*/ 1099064 h 1488732"/>
                  <a:gd name="connsiteX957" fmla="*/ 1282617 w 1497797"/>
                  <a:gd name="connsiteY957" fmla="*/ 1109056 h 1488732"/>
                  <a:gd name="connsiteX958" fmla="*/ 1282782 w 1497797"/>
                  <a:gd name="connsiteY958" fmla="*/ 1119047 h 1488732"/>
                  <a:gd name="connsiteX959" fmla="*/ 1282624 w 1497797"/>
                  <a:gd name="connsiteY959" fmla="*/ 1129039 h 1488732"/>
                  <a:gd name="connsiteX960" fmla="*/ 1282683 w 1497797"/>
                  <a:gd name="connsiteY960" fmla="*/ 1139030 h 1488732"/>
                  <a:gd name="connsiteX961" fmla="*/ 1282654 w 1497797"/>
                  <a:gd name="connsiteY961" fmla="*/ 1149022 h 1488732"/>
                  <a:gd name="connsiteX962" fmla="*/ 1282815 w 1497797"/>
                  <a:gd name="connsiteY962" fmla="*/ 1159013 h 1488732"/>
                  <a:gd name="connsiteX963" fmla="*/ 1282903 w 1497797"/>
                  <a:gd name="connsiteY963" fmla="*/ 1169005 h 1488732"/>
                  <a:gd name="connsiteX964" fmla="*/ 1282677 w 1497797"/>
                  <a:gd name="connsiteY964" fmla="*/ 1178996 h 1488732"/>
                  <a:gd name="connsiteX965" fmla="*/ 1282918 w 1497797"/>
                  <a:gd name="connsiteY965" fmla="*/ 1188988 h 1488732"/>
                  <a:gd name="connsiteX966" fmla="*/ 1282614 w 1497797"/>
                  <a:gd name="connsiteY966" fmla="*/ 1198979 h 1488732"/>
                  <a:gd name="connsiteX967" fmla="*/ 1282781 w 1497797"/>
                  <a:gd name="connsiteY967" fmla="*/ 1208971 h 1488732"/>
                  <a:gd name="connsiteX968" fmla="*/ 1282869 w 1497797"/>
                  <a:gd name="connsiteY968" fmla="*/ 1218962 h 1488732"/>
                  <a:gd name="connsiteX969" fmla="*/ 1282823 w 1497797"/>
                  <a:gd name="connsiteY969" fmla="*/ 1228954 h 1488732"/>
                  <a:gd name="connsiteX970" fmla="*/ 1282879 w 1497797"/>
                  <a:gd name="connsiteY970" fmla="*/ 1238945 h 1488732"/>
                  <a:gd name="connsiteX971" fmla="*/ 1282551 w 1497797"/>
                  <a:gd name="connsiteY971" fmla="*/ 1248937 h 1488732"/>
                  <a:gd name="connsiteX972" fmla="*/ 1282721 w 1497797"/>
                  <a:gd name="connsiteY972" fmla="*/ 1258928 h 1488732"/>
                  <a:gd name="connsiteX973" fmla="*/ 1282871 w 1497797"/>
                  <a:gd name="connsiteY973" fmla="*/ 1268920 h 1488732"/>
                  <a:gd name="connsiteX974" fmla="*/ 1282911 w 1497797"/>
                  <a:gd name="connsiteY974" fmla="*/ 1278911 h 1488732"/>
                  <a:gd name="connsiteX975" fmla="*/ 1282818 w 1497797"/>
                  <a:gd name="connsiteY975" fmla="*/ 1288903 h 1488732"/>
                  <a:gd name="connsiteX976" fmla="*/ 1282758 w 1497797"/>
                  <a:gd name="connsiteY976" fmla="*/ 1298894 h 1488732"/>
                  <a:gd name="connsiteX977" fmla="*/ 1282898 w 1497797"/>
                  <a:gd name="connsiteY977" fmla="*/ 1308886 h 1488732"/>
                  <a:gd name="connsiteX978" fmla="*/ 1283129 w 1497797"/>
                  <a:gd name="connsiteY978" fmla="*/ 1318877 h 1488732"/>
                  <a:gd name="connsiteX979" fmla="*/ 1282855 w 1497797"/>
                  <a:gd name="connsiteY979" fmla="*/ 1328869 h 1488732"/>
                  <a:gd name="connsiteX980" fmla="*/ 1282968 w 1497797"/>
                  <a:gd name="connsiteY980" fmla="*/ 1338860 h 1488732"/>
                  <a:gd name="connsiteX981" fmla="*/ 1282824 w 1497797"/>
                  <a:gd name="connsiteY981" fmla="*/ 1348852 h 1488732"/>
                  <a:gd name="connsiteX982" fmla="*/ 1282827 w 1497797"/>
                  <a:gd name="connsiteY982" fmla="*/ 1358843 h 1488732"/>
                  <a:gd name="connsiteX983" fmla="*/ 1282864 w 1497797"/>
                  <a:gd name="connsiteY983" fmla="*/ 1368835 h 1488732"/>
                  <a:gd name="connsiteX984" fmla="*/ 1282828 w 1497797"/>
                  <a:gd name="connsiteY984" fmla="*/ 1378826 h 1488732"/>
                  <a:gd name="connsiteX985" fmla="*/ 1283020 w 1497797"/>
                  <a:gd name="connsiteY985" fmla="*/ 1388818 h 1488732"/>
                  <a:gd name="connsiteX986" fmla="*/ 1282893 w 1497797"/>
                  <a:gd name="connsiteY986" fmla="*/ 1398809 h 1488732"/>
                  <a:gd name="connsiteX987" fmla="*/ 1282975 w 1497797"/>
                  <a:gd name="connsiteY987" fmla="*/ 1408801 h 1488732"/>
                  <a:gd name="connsiteX988" fmla="*/ 1283005 w 1497797"/>
                  <a:gd name="connsiteY988" fmla="*/ 1418792 h 1488732"/>
                  <a:gd name="connsiteX989" fmla="*/ 1282934 w 1497797"/>
                  <a:gd name="connsiteY989" fmla="*/ 1428784 h 1488732"/>
                  <a:gd name="connsiteX990" fmla="*/ 1283114 w 1497797"/>
                  <a:gd name="connsiteY990" fmla="*/ 1438775 h 1488732"/>
                  <a:gd name="connsiteX991" fmla="*/ 1283018 w 1497797"/>
                  <a:gd name="connsiteY991" fmla="*/ 1448767 h 1488732"/>
                  <a:gd name="connsiteX992" fmla="*/ 1282951 w 1497797"/>
                  <a:gd name="connsiteY992" fmla="*/ 1458758 h 1488732"/>
                  <a:gd name="connsiteX993" fmla="*/ 1282999 w 1497797"/>
                  <a:gd name="connsiteY993" fmla="*/ 1468750 h 1488732"/>
                  <a:gd name="connsiteX994" fmla="*/ 1282845 w 1497797"/>
                  <a:gd name="connsiteY994" fmla="*/ 1478741 h 1488732"/>
                  <a:gd name="connsiteX995" fmla="*/ 1283068 w 1497797"/>
                  <a:gd name="connsiteY995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</a:cxnLst>
                <a:rect l="l" t="t" r="r" b="b"/>
                <a:pathLst>
                  <a:path w="1497797" h="1488732">
                    <a:moveTo>
                      <a:pt x="8243" y="1488733"/>
                    </a:moveTo>
                    <a:lnTo>
                      <a:pt x="28195" y="1488733"/>
                    </a:lnTo>
                    <a:lnTo>
                      <a:pt x="48147" y="1488733"/>
                    </a:lnTo>
                    <a:lnTo>
                      <a:pt x="68098" y="1488733"/>
                    </a:lnTo>
                    <a:lnTo>
                      <a:pt x="88050" y="1488733"/>
                    </a:lnTo>
                    <a:lnTo>
                      <a:pt x="108002" y="1488733"/>
                    </a:lnTo>
                    <a:lnTo>
                      <a:pt x="127954" y="1488733"/>
                    </a:lnTo>
                    <a:lnTo>
                      <a:pt x="147905" y="1488733"/>
                    </a:lnTo>
                    <a:lnTo>
                      <a:pt x="167857" y="1488733"/>
                    </a:lnTo>
                    <a:lnTo>
                      <a:pt x="187809" y="1488733"/>
                    </a:lnTo>
                    <a:lnTo>
                      <a:pt x="207761" y="1488733"/>
                    </a:lnTo>
                    <a:lnTo>
                      <a:pt x="227712" y="1488733"/>
                    </a:lnTo>
                    <a:lnTo>
                      <a:pt x="247664" y="1488733"/>
                    </a:lnTo>
                    <a:lnTo>
                      <a:pt x="267617" y="1488733"/>
                    </a:lnTo>
                    <a:lnTo>
                      <a:pt x="287568" y="1488733"/>
                    </a:lnTo>
                    <a:lnTo>
                      <a:pt x="307520" y="1488733"/>
                    </a:lnTo>
                    <a:lnTo>
                      <a:pt x="327472" y="1488733"/>
                    </a:lnTo>
                    <a:lnTo>
                      <a:pt x="347424" y="1488733"/>
                    </a:lnTo>
                    <a:lnTo>
                      <a:pt x="359596" y="1488733"/>
                    </a:lnTo>
                    <a:lnTo>
                      <a:pt x="359974" y="1478741"/>
                    </a:lnTo>
                    <a:lnTo>
                      <a:pt x="359464" y="1468750"/>
                    </a:lnTo>
                    <a:lnTo>
                      <a:pt x="359539" y="1458758"/>
                    </a:lnTo>
                    <a:lnTo>
                      <a:pt x="360144" y="1448767"/>
                    </a:lnTo>
                    <a:lnTo>
                      <a:pt x="359554" y="1438775"/>
                    </a:lnTo>
                    <a:lnTo>
                      <a:pt x="359720" y="1428784"/>
                    </a:lnTo>
                    <a:lnTo>
                      <a:pt x="360055" y="1418792"/>
                    </a:lnTo>
                    <a:lnTo>
                      <a:pt x="359703" y="1408801"/>
                    </a:lnTo>
                    <a:lnTo>
                      <a:pt x="359780" y="1398809"/>
                    </a:lnTo>
                    <a:lnTo>
                      <a:pt x="359648" y="1388818"/>
                    </a:lnTo>
                    <a:lnTo>
                      <a:pt x="359811" y="1378826"/>
                    </a:lnTo>
                    <a:lnTo>
                      <a:pt x="359902" y="1368835"/>
                    </a:lnTo>
                    <a:lnTo>
                      <a:pt x="359653" y="1358843"/>
                    </a:lnTo>
                    <a:lnTo>
                      <a:pt x="359818" y="1348852"/>
                    </a:lnTo>
                    <a:lnTo>
                      <a:pt x="359895" y="1338860"/>
                    </a:lnTo>
                    <a:lnTo>
                      <a:pt x="360211" y="1328869"/>
                    </a:lnTo>
                    <a:lnTo>
                      <a:pt x="360126" y="1318877"/>
                    </a:lnTo>
                    <a:lnTo>
                      <a:pt x="359484" y="1308886"/>
                    </a:lnTo>
                    <a:lnTo>
                      <a:pt x="359794" y="1298894"/>
                    </a:lnTo>
                    <a:lnTo>
                      <a:pt x="359660" y="1288903"/>
                    </a:lnTo>
                    <a:lnTo>
                      <a:pt x="359572" y="1278911"/>
                    </a:lnTo>
                    <a:lnTo>
                      <a:pt x="359876" y="1268920"/>
                    </a:lnTo>
                    <a:lnTo>
                      <a:pt x="359640" y="1258928"/>
                    </a:lnTo>
                    <a:lnTo>
                      <a:pt x="359538" y="1248937"/>
                    </a:lnTo>
                    <a:lnTo>
                      <a:pt x="359631" y="1238945"/>
                    </a:lnTo>
                    <a:lnTo>
                      <a:pt x="359786" y="1228954"/>
                    </a:lnTo>
                    <a:lnTo>
                      <a:pt x="359866" y="1218962"/>
                    </a:lnTo>
                    <a:lnTo>
                      <a:pt x="360067" y="1208971"/>
                    </a:lnTo>
                    <a:lnTo>
                      <a:pt x="359779" y="1198979"/>
                    </a:lnTo>
                    <a:lnTo>
                      <a:pt x="360191" y="1188988"/>
                    </a:lnTo>
                    <a:lnTo>
                      <a:pt x="360140" y="1178996"/>
                    </a:lnTo>
                    <a:lnTo>
                      <a:pt x="360235" y="1169005"/>
                    </a:lnTo>
                    <a:lnTo>
                      <a:pt x="359773" y="1159013"/>
                    </a:lnTo>
                    <a:lnTo>
                      <a:pt x="360023" y="1149022"/>
                    </a:lnTo>
                    <a:lnTo>
                      <a:pt x="360230" y="1139030"/>
                    </a:lnTo>
                    <a:lnTo>
                      <a:pt x="359616" y="1129039"/>
                    </a:lnTo>
                    <a:lnTo>
                      <a:pt x="360406" y="1119047"/>
                    </a:lnTo>
                    <a:lnTo>
                      <a:pt x="360447" y="1109056"/>
                    </a:lnTo>
                    <a:lnTo>
                      <a:pt x="359746" y="1099064"/>
                    </a:lnTo>
                    <a:lnTo>
                      <a:pt x="359768" y="1089073"/>
                    </a:lnTo>
                    <a:lnTo>
                      <a:pt x="359957" y="1079081"/>
                    </a:lnTo>
                    <a:lnTo>
                      <a:pt x="360154" y="1069090"/>
                    </a:lnTo>
                    <a:lnTo>
                      <a:pt x="360267" y="1059098"/>
                    </a:lnTo>
                    <a:lnTo>
                      <a:pt x="359864" y="1049107"/>
                    </a:lnTo>
                    <a:lnTo>
                      <a:pt x="359709" y="1039115"/>
                    </a:lnTo>
                    <a:lnTo>
                      <a:pt x="360070" y="1029124"/>
                    </a:lnTo>
                    <a:lnTo>
                      <a:pt x="360236" y="1019132"/>
                    </a:lnTo>
                    <a:lnTo>
                      <a:pt x="359978" y="1009141"/>
                    </a:lnTo>
                    <a:lnTo>
                      <a:pt x="360145" y="999149"/>
                    </a:lnTo>
                    <a:lnTo>
                      <a:pt x="360347" y="989158"/>
                    </a:lnTo>
                    <a:lnTo>
                      <a:pt x="360313" y="979166"/>
                    </a:lnTo>
                    <a:lnTo>
                      <a:pt x="360032" y="969175"/>
                    </a:lnTo>
                    <a:lnTo>
                      <a:pt x="359963" y="959183"/>
                    </a:lnTo>
                    <a:lnTo>
                      <a:pt x="359854" y="949192"/>
                    </a:lnTo>
                    <a:lnTo>
                      <a:pt x="360247" y="939201"/>
                    </a:lnTo>
                    <a:lnTo>
                      <a:pt x="360349" y="929209"/>
                    </a:lnTo>
                    <a:lnTo>
                      <a:pt x="360199" y="919217"/>
                    </a:lnTo>
                    <a:lnTo>
                      <a:pt x="360292" y="909226"/>
                    </a:lnTo>
                    <a:lnTo>
                      <a:pt x="360297" y="899234"/>
                    </a:lnTo>
                    <a:lnTo>
                      <a:pt x="360488" y="889243"/>
                    </a:lnTo>
                    <a:lnTo>
                      <a:pt x="360485" y="879252"/>
                    </a:lnTo>
                    <a:lnTo>
                      <a:pt x="360185" y="869260"/>
                    </a:lnTo>
                    <a:lnTo>
                      <a:pt x="360073" y="859269"/>
                    </a:lnTo>
                    <a:lnTo>
                      <a:pt x="360301" y="849277"/>
                    </a:lnTo>
                    <a:lnTo>
                      <a:pt x="360472" y="839286"/>
                    </a:lnTo>
                    <a:lnTo>
                      <a:pt x="360358" y="829294"/>
                    </a:lnTo>
                    <a:lnTo>
                      <a:pt x="360609" y="819303"/>
                    </a:lnTo>
                    <a:lnTo>
                      <a:pt x="360423" y="809311"/>
                    </a:lnTo>
                    <a:lnTo>
                      <a:pt x="360313" y="799320"/>
                    </a:lnTo>
                    <a:lnTo>
                      <a:pt x="360515" y="789328"/>
                    </a:lnTo>
                    <a:lnTo>
                      <a:pt x="360134" y="779337"/>
                    </a:lnTo>
                    <a:lnTo>
                      <a:pt x="360722" y="769345"/>
                    </a:lnTo>
                    <a:lnTo>
                      <a:pt x="360287" y="759354"/>
                    </a:lnTo>
                    <a:lnTo>
                      <a:pt x="360588" y="749362"/>
                    </a:lnTo>
                    <a:lnTo>
                      <a:pt x="360647" y="739371"/>
                    </a:lnTo>
                    <a:lnTo>
                      <a:pt x="360412" y="729379"/>
                    </a:lnTo>
                    <a:lnTo>
                      <a:pt x="360299" y="719388"/>
                    </a:lnTo>
                    <a:lnTo>
                      <a:pt x="360674" y="709396"/>
                    </a:lnTo>
                    <a:lnTo>
                      <a:pt x="360282" y="699405"/>
                    </a:lnTo>
                    <a:lnTo>
                      <a:pt x="360469" y="689413"/>
                    </a:lnTo>
                    <a:lnTo>
                      <a:pt x="360701" y="679422"/>
                    </a:lnTo>
                    <a:lnTo>
                      <a:pt x="360676" y="669430"/>
                    </a:lnTo>
                    <a:lnTo>
                      <a:pt x="360757" y="659439"/>
                    </a:lnTo>
                    <a:lnTo>
                      <a:pt x="360760" y="649447"/>
                    </a:lnTo>
                    <a:lnTo>
                      <a:pt x="360359" y="639456"/>
                    </a:lnTo>
                    <a:lnTo>
                      <a:pt x="360468" y="629464"/>
                    </a:lnTo>
                    <a:lnTo>
                      <a:pt x="361088" y="619473"/>
                    </a:lnTo>
                    <a:lnTo>
                      <a:pt x="360508" y="609481"/>
                    </a:lnTo>
                    <a:lnTo>
                      <a:pt x="360876" y="599490"/>
                    </a:lnTo>
                    <a:lnTo>
                      <a:pt x="360428" y="589498"/>
                    </a:lnTo>
                    <a:lnTo>
                      <a:pt x="360596" y="579507"/>
                    </a:lnTo>
                    <a:lnTo>
                      <a:pt x="360745" y="569515"/>
                    </a:lnTo>
                    <a:lnTo>
                      <a:pt x="360645" y="559524"/>
                    </a:lnTo>
                    <a:lnTo>
                      <a:pt x="360437" y="549532"/>
                    </a:lnTo>
                    <a:lnTo>
                      <a:pt x="360500" y="539541"/>
                    </a:lnTo>
                    <a:lnTo>
                      <a:pt x="360350" y="529549"/>
                    </a:lnTo>
                    <a:lnTo>
                      <a:pt x="360465" y="519558"/>
                    </a:lnTo>
                    <a:lnTo>
                      <a:pt x="360477" y="509566"/>
                    </a:lnTo>
                    <a:lnTo>
                      <a:pt x="360434" y="499575"/>
                    </a:lnTo>
                    <a:lnTo>
                      <a:pt x="360765" y="489583"/>
                    </a:lnTo>
                    <a:lnTo>
                      <a:pt x="360655" y="479592"/>
                    </a:lnTo>
                    <a:lnTo>
                      <a:pt x="360618" y="469600"/>
                    </a:lnTo>
                    <a:lnTo>
                      <a:pt x="360537" y="459609"/>
                    </a:lnTo>
                    <a:lnTo>
                      <a:pt x="360875" y="449617"/>
                    </a:lnTo>
                    <a:lnTo>
                      <a:pt x="360576" y="439626"/>
                    </a:lnTo>
                    <a:lnTo>
                      <a:pt x="361131" y="429634"/>
                    </a:lnTo>
                    <a:lnTo>
                      <a:pt x="360475" y="419643"/>
                    </a:lnTo>
                    <a:lnTo>
                      <a:pt x="360898" y="409651"/>
                    </a:lnTo>
                    <a:lnTo>
                      <a:pt x="361121" y="399660"/>
                    </a:lnTo>
                    <a:lnTo>
                      <a:pt x="360563" y="389668"/>
                    </a:lnTo>
                    <a:lnTo>
                      <a:pt x="360768" y="379677"/>
                    </a:lnTo>
                    <a:lnTo>
                      <a:pt x="361075" y="369685"/>
                    </a:lnTo>
                    <a:lnTo>
                      <a:pt x="360712" y="359694"/>
                    </a:lnTo>
                    <a:lnTo>
                      <a:pt x="361024" y="349702"/>
                    </a:lnTo>
                    <a:lnTo>
                      <a:pt x="361125" y="339711"/>
                    </a:lnTo>
                    <a:lnTo>
                      <a:pt x="360981" y="329719"/>
                    </a:lnTo>
                    <a:lnTo>
                      <a:pt x="360715" y="319728"/>
                    </a:lnTo>
                    <a:lnTo>
                      <a:pt x="361221" y="309736"/>
                    </a:lnTo>
                    <a:lnTo>
                      <a:pt x="360869" y="299745"/>
                    </a:lnTo>
                    <a:lnTo>
                      <a:pt x="360941" y="289753"/>
                    </a:lnTo>
                    <a:lnTo>
                      <a:pt x="361058" y="279762"/>
                    </a:lnTo>
                    <a:lnTo>
                      <a:pt x="361243" y="269770"/>
                    </a:lnTo>
                    <a:lnTo>
                      <a:pt x="360743" y="259779"/>
                    </a:lnTo>
                    <a:lnTo>
                      <a:pt x="361069" y="249787"/>
                    </a:lnTo>
                    <a:lnTo>
                      <a:pt x="361092" y="239796"/>
                    </a:lnTo>
                    <a:lnTo>
                      <a:pt x="361080" y="229804"/>
                    </a:lnTo>
                    <a:lnTo>
                      <a:pt x="360927" y="219813"/>
                    </a:lnTo>
                    <a:lnTo>
                      <a:pt x="361131" y="209821"/>
                    </a:lnTo>
                    <a:lnTo>
                      <a:pt x="360878" y="199830"/>
                    </a:lnTo>
                    <a:lnTo>
                      <a:pt x="361073" y="189838"/>
                    </a:lnTo>
                    <a:lnTo>
                      <a:pt x="360868" y="179847"/>
                    </a:lnTo>
                    <a:lnTo>
                      <a:pt x="360961" y="169855"/>
                    </a:lnTo>
                    <a:lnTo>
                      <a:pt x="361034" y="159864"/>
                    </a:lnTo>
                    <a:lnTo>
                      <a:pt x="361277" y="149872"/>
                    </a:lnTo>
                    <a:lnTo>
                      <a:pt x="360950" y="139881"/>
                    </a:lnTo>
                    <a:lnTo>
                      <a:pt x="361252" y="129889"/>
                    </a:lnTo>
                    <a:lnTo>
                      <a:pt x="361228" y="119898"/>
                    </a:lnTo>
                    <a:lnTo>
                      <a:pt x="360971" y="109906"/>
                    </a:lnTo>
                    <a:lnTo>
                      <a:pt x="361112" y="99915"/>
                    </a:lnTo>
                    <a:lnTo>
                      <a:pt x="361332" y="89923"/>
                    </a:lnTo>
                    <a:lnTo>
                      <a:pt x="360979" y="79932"/>
                    </a:lnTo>
                    <a:lnTo>
                      <a:pt x="360914" y="69940"/>
                    </a:lnTo>
                    <a:lnTo>
                      <a:pt x="361151" y="59949"/>
                    </a:lnTo>
                    <a:lnTo>
                      <a:pt x="361324" y="49957"/>
                    </a:lnTo>
                    <a:lnTo>
                      <a:pt x="361100" y="39966"/>
                    </a:lnTo>
                    <a:lnTo>
                      <a:pt x="361128" y="29974"/>
                    </a:lnTo>
                    <a:lnTo>
                      <a:pt x="361594" y="19983"/>
                    </a:lnTo>
                    <a:lnTo>
                      <a:pt x="361062" y="9991"/>
                    </a:lnTo>
                    <a:lnTo>
                      <a:pt x="361697" y="0"/>
                    </a:lnTo>
                    <a:lnTo>
                      <a:pt x="347424" y="0"/>
                    </a:lnTo>
                    <a:lnTo>
                      <a:pt x="327472" y="0"/>
                    </a:lnTo>
                    <a:lnTo>
                      <a:pt x="307520" y="0"/>
                    </a:lnTo>
                    <a:lnTo>
                      <a:pt x="287568" y="0"/>
                    </a:lnTo>
                    <a:lnTo>
                      <a:pt x="267617" y="0"/>
                    </a:lnTo>
                    <a:lnTo>
                      <a:pt x="247664" y="0"/>
                    </a:lnTo>
                    <a:lnTo>
                      <a:pt x="227712" y="0"/>
                    </a:lnTo>
                    <a:lnTo>
                      <a:pt x="207761" y="0"/>
                    </a:lnTo>
                    <a:lnTo>
                      <a:pt x="187809" y="0"/>
                    </a:lnTo>
                    <a:lnTo>
                      <a:pt x="167857" y="0"/>
                    </a:lnTo>
                    <a:lnTo>
                      <a:pt x="147905" y="0"/>
                    </a:lnTo>
                    <a:lnTo>
                      <a:pt x="127954" y="0"/>
                    </a:lnTo>
                    <a:lnTo>
                      <a:pt x="108002" y="0"/>
                    </a:lnTo>
                    <a:lnTo>
                      <a:pt x="88050" y="0"/>
                    </a:lnTo>
                    <a:lnTo>
                      <a:pt x="68098" y="0"/>
                    </a:lnTo>
                    <a:lnTo>
                      <a:pt x="48147" y="0"/>
                    </a:lnTo>
                    <a:lnTo>
                      <a:pt x="28195" y="0"/>
                    </a:lnTo>
                    <a:lnTo>
                      <a:pt x="8243" y="0"/>
                    </a:lnTo>
                    <a:lnTo>
                      <a:pt x="874" y="0"/>
                    </a:lnTo>
                    <a:lnTo>
                      <a:pt x="811" y="9991"/>
                    </a:lnTo>
                    <a:lnTo>
                      <a:pt x="882" y="19983"/>
                    </a:lnTo>
                    <a:lnTo>
                      <a:pt x="852" y="29974"/>
                    </a:lnTo>
                    <a:lnTo>
                      <a:pt x="960" y="39966"/>
                    </a:lnTo>
                    <a:lnTo>
                      <a:pt x="875" y="49957"/>
                    </a:lnTo>
                    <a:lnTo>
                      <a:pt x="1070" y="59949"/>
                    </a:lnTo>
                    <a:lnTo>
                      <a:pt x="654" y="69940"/>
                    </a:lnTo>
                    <a:lnTo>
                      <a:pt x="857" y="79932"/>
                    </a:lnTo>
                    <a:lnTo>
                      <a:pt x="756" y="89923"/>
                    </a:lnTo>
                    <a:lnTo>
                      <a:pt x="902" y="99915"/>
                    </a:lnTo>
                    <a:lnTo>
                      <a:pt x="728" y="109906"/>
                    </a:lnTo>
                    <a:lnTo>
                      <a:pt x="825" y="119898"/>
                    </a:lnTo>
                    <a:lnTo>
                      <a:pt x="833" y="129889"/>
                    </a:lnTo>
                    <a:lnTo>
                      <a:pt x="880" y="139881"/>
                    </a:lnTo>
                    <a:lnTo>
                      <a:pt x="792" y="149872"/>
                    </a:lnTo>
                    <a:lnTo>
                      <a:pt x="820" y="159864"/>
                    </a:lnTo>
                    <a:lnTo>
                      <a:pt x="492" y="169855"/>
                    </a:lnTo>
                    <a:lnTo>
                      <a:pt x="807" y="179847"/>
                    </a:lnTo>
                    <a:lnTo>
                      <a:pt x="673" y="189838"/>
                    </a:lnTo>
                    <a:lnTo>
                      <a:pt x="796" y="199830"/>
                    </a:lnTo>
                    <a:lnTo>
                      <a:pt x="804" y="209821"/>
                    </a:lnTo>
                    <a:lnTo>
                      <a:pt x="704" y="219813"/>
                    </a:lnTo>
                    <a:lnTo>
                      <a:pt x="747" y="229804"/>
                    </a:lnTo>
                    <a:lnTo>
                      <a:pt x="692" y="239796"/>
                    </a:lnTo>
                    <a:lnTo>
                      <a:pt x="792" y="249787"/>
                    </a:lnTo>
                    <a:lnTo>
                      <a:pt x="585" y="259779"/>
                    </a:lnTo>
                    <a:lnTo>
                      <a:pt x="781" y="269770"/>
                    </a:lnTo>
                    <a:lnTo>
                      <a:pt x="607" y="279762"/>
                    </a:lnTo>
                    <a:lnTo>
                      <a:pt x="741" y="289753"/>
                    </a:lnTo>
                    <a:lnTo>
                      <a:pt x="720" y="299745"/>
                    </a:lnTo>
                    <a:lnTo>
                      <a:pt x="776" y="309736"/>
                    </a:lnTo>
                    <a:lnTo>
                      <a:pt x="742" y="319728"/>
                    </a:lnTo>
                    <a:lnTo>
                      <a:pt x="575" y="329719"/>
                    </a:lnTo>
                    <a:lnTo>
                      <a:pt x="698" y="339711"/>
                    </a:lnTo>
                    <a:lnTo>
                      <a:pt x="608" y="349702"/>
                    </a:lnTo>
                    <a:lnTo>
                      <a:pt x="780" y="359694"/>
                    </a:lnTo>
                    <a:lnTo>
                      <a:pt x="639" y="369685"/>
                    </a:lnTo>
                    <a:lnTo>
                      <a:pt x="657" y="379677"/>
                    </a:lnTo>
                    <a:lnTo>
                      <a:pt x="661" y="389668"/>
                    </a:lnTo>
                    <a:lnTo>
                      <a:pt x="666" y="399660"/>
                    </a:lnTo>
                    <a:lnTo>
                      <a:pt x="612" y="409651"/>
                    </a:lnTo>
                    <a:lnTo>
                      <a:pt x="599" y="419643"/>
                    </a:lnTo>
                    <a:lnTo>
                      <a:pt x="675" y="429634"/>
                    </a:lnTo>
                    <a:lnTo>
                      <a:pt x="665" y="439626"/>
                    </a:lnTo>
                    <a:lnTo>
                      <a:pt x="611" y="449617"/>
                    </a:lnTo>
                    <a:lnTo>
                      <a:pt x="687" y="459609"/>
                    </a:lnTo>
                    <a:lnTo>
                      <a:pt x="776" y="469600"/>
                    </a:lnTo>
                    <a:lnTo>
                      <a:pt x="388" y="479592"/>
                    </a:lnTo>
                    <a:lnTo>
                      <a:pt x="628" y="489583"/>
                    </a:lnTo>
                    <a:lnTo>
                      <a:pt x="777" y="499575"/>
                    </a:lnTo>
                    <a:lnTo>
                      <a:pt x="649" y="509566"/>
                    </a:lnTo>
                    <a:lnTo>
                      <a:pt x="720" y="519558"/>
                    </a:lnTo>
                    <a:lnTo>
                      <a:pt x="589" y="529549"/>
                    </a:lnTo>
                    <a:lnTo>
                      <a:pt x="699" y="539541"/>
                    </a:lnTo>
                    <a:lnTo>
                      <a:pt x="748" y="549532"/>
                    </a:lnTo>
                    <a:lnTo>
                      <a:pt x="471" y="559524"/>
                    </a:lnTo>
                    <a:lnTo>
                      <a:pt x="482" y="569515"/>
                    </a:lnTo>
                    <a:lnTo>
                      <a:pt x="661" y="579507"/>
                    </a:lnTo>
                    <a:lnTo>
                      <a:pt x="558" y="589498"/>
                    </a:lnTo>
                    <a:lnTo>
                      <a:pt x="468" y="599490"/>
                    </a:lnTo>
                    <a:lnTo>
                      <a:pt x="466" y="609481"/>
                    </a:lnTo>
                    <a:lnTo>
                      <a:pt x="545" y="619473"/>
                    </a:lnTo>
                    <a:lnTo>
                      <a:pt x="689" y="629464"/>
                    </a:lnTo>
                    <a:lnTo>
                      <a:pt x="368" y="639456"/>
                    </a:lnTo>
                    <a:lnTo>
                      <a:pt x="613" y="649447"/>
                    </a:lnTo>
                    <a:lnTo>
                      <a:pt x="708" y="659439"/>
                    </a:lnTo>
                    <a:lnTo>
                      <a:pt x="534" y="669430"/>
                    </a:lnTo>
                    <a:lnTo>
                      <a:pt x="375" y="679422"/>
                    </a:lnTo>
                    <a:lnTo>
                      <a:pt x="525" y="689413"/>
                    </a:lnTo>
                    <a:lnTo>
                      <a:pt x="236" y="699405"/>
                    </a:lnTo>
                    <a:lnTo>
                      <a:pt x="300" y="709396"/>
                    </a:lnTo>
                    <a:lnTo>
                      <a:pt x="467" y="719388"/>
                    </a:lnTo>
                    <a:lnTo>
                      <a:pt x="705" y="729379"/>
                    </a:lnTo>
                    <a:lnTo>
                      <a:pt x="376" y="739371"/>
                    </a:lnTo>
                    <a:lnTo>
                      <a:pt x="548" y="749362"/>
                    </a:lnTo>
                    <a:lnTo>
                      <a:pt x="571" y="759354"/>
                    </a:lnTo>
                    <a:lnTo>
                      <a:pt x="462" y="769345"/>
                    </a:lnTo>
                    <a:lnTo>
                      <a:pt x="348" y="779337"/>
                    </a:lnTo>
                    <a:lnTo>
                      <a:pt x="485" y="789328"/>
                    </a:lnTo>
                    <a:lnTo>
                      <a:pt x="487" y="799320"/>
                    </a:lnTo>
                    <a:lnTo>
                      <a:pt x="452" y="809311"/>
                    </a:lnTo>
                    <a:lnTo>
                      <a:pt x="576" y="819303"/>
                    </a:lnTo>
                    <a:lnTo>
                      <a:pt x="489" y="829294"/>
                    </a:lnTo>
                    <a:lnTo>
                      <a:pt x="499" y="839286"/>
                    </a:lnTo>
                    <a:lnTo>
                      <a:pt x="420" y="849277"/>
                    </a:lnTo>
                    <a:lnTo>
                      <a:pt x="312" y="859269"/>
                    </a:lnTo>
                    <a:lnTo>
                      <a:pt x="633" y="869260"/>
                    </a:lnTo>
                    <a:lnTo>
                      <a:pt x="658" y="879252"/>
                    </a:lnTo>
                    <a:lnTo>
                      <a:pt x="323" y="889243"/>
                    </a:lnTo>
                    <a:lnTo>
                      <a:pt x="389" y="899234"/>
                    </a:lnTo>
                    <a:lnTo>
                      <a:pt x="345" y="909226"/>
                    </a:lnTo>
                    <a:lnTo>
                      <a:pt x="232" y="919217"/>
                    </a:lnTo>
                    <a:lnTo>
                      <a:pt x="485" y="929209"/>
                    </a:lnTo>
                    <a:lnTo>
                      <a:pt x="359" y="939201"/>
                    </a:lnTo>
                    <a:lnTo>
                      <a:pt x="425" y="949192"/>
                    </a:lnTo>
                    <a:lnTo>
                      <a:pt x="481" y="959183"/>
                    </a:lnTo>
                    <a:lnTo>
                      <a:pt x="569" y="969175"/>
                    </a:lnTo>
                    <a:lnTo>
                      <a:pt x="388" y="979166"/>
                    </a:lnTo>
                    <a:lnTo>
                      <a:pt x="281" y="989158"/>
                    </a:lnTo>
                    <a:lnTo>
                      <a:pt x="478" y="999149"/>
                    </a:lnTo>
                    <a:lnTo>
                      <a:pt x="563" y="1009141"/>
                    </a:lnTo>
                    <a:lnTo>
                      <a:pt x="378" y="1019132"/>
                    </a:lnTo>
                    <a:lnTo>
                      <a:pt x="738" y="1029124"/>
                    </a:lnTo>
                    <a:lnTo>
                      <a:pt x="175" y="1039115"/>
                    </a:lnTo>
                    <a:lnTo>
                      <a:pt x="291" y="1049107"/>
                    </a:lnTo>
                    <a:lnTo>
                      <a:pt x="310" y="1059098"/>
                    </a:lnTo>
                    <a:lnTo>
                      <a:pt x="282" y="1069090"/>
                    </a:lnTo>
                    <a:lnTo>
                      <a:pt x="368" y="1079081"/>
                    </a:lnTo>
                    <a:lnTo>
                      <a:pt x="485" y="1089073"/>
                    </a:lnTo>
                    <a:lnTo>
                      <a:pt x="227" y="1099064"/>
                    </a:lnTo>
                    <a:lnTo>
                      <a:pt x="168" y="1109056"/>
                    </a:lnTo>
                    <a:lnTo>
                      <a:pt x="204" y="1119047"/>
                    </a:lnTo>
                    <a:lnTo>
                      <a:pt x="339" y="1129039"/>
                    </a:lnTo>
                    <a:lnTo>
                      <a:pt x="289" y="1139030"/>
                    </a:lnTo>
                    <a:lnTo>
                      <a:pt x="466" y="1149022"/>
                    </a:lnTo>
                    <a:lnTo>
                      <a:pt x="284" y="1159013"/>
                    </a:lnTo>
                    <a:lnTo>
                      <a:pt x="470" y="1169005"/>
                    </a:lnTo>
                    <a:lnTo>
                      <a:pt x="180" y="1178996"/>
                    </a:lnTo>
                    <a:lnTo>
                      <a:pt x="223" y="1188988"/>
                    </a:lnTo>
                    <a:lnTo>
                      <a:pt x="368" y="1198979"/>
                    </a:lnTo>
                    <a:lnTo>
                      <a:pt x="210" y="1208971"/>
                    </a:lnTo>
                    <a:lnTo>
                      <a:pt x="373" y="1218962"/>
                    </a:lnTo>
                    <a:lnTo>
                      <a:pt x="328" y="1228954"/>
                    </a:lnTo>
                    <a:lnTo>
                      <a:pt x="262" y="1238945"/>
                    </a:lnTo>
                    <a:lnTo>
                      <a:pt x="368" y="1248937"/>
                    </a:lnTo>
                    <a:lnTo>
                      <a:pt x="142" y="1258928"/>
                    </a:lnTo>
                    <a:lnTo>
                      <a:pt x="237" y="1268920"/>
                    </a:lnTo>
                    <a:lnTo>
                      <a:pt x="96" y="1278911"/>
                    </a:lnTo>
                    <a:lnTo>
                      <a:pt x="225" y="1288903"/>
                    </a:lnTo>
                    <a:lnTo>
                      <a:pt x="312" y="1298894"/>
                    </a:lnTo>
                    <a:lnTo>
                      <a:pt x="167" y="1308886"/>
                    </a:lnTo>
                    <a:lnTo>
                      <a:pt x="224" y="1318877"/>
                    </a:lnTo>
                    <a:lnTo>
                      <a:pt x="147" y="1328869"/>
                    </a:lnTo>
                    <a:lnTo>
                      <a:pt x="261" y="1338860"/>
                    </a:lnTo>
                    <a:lnTo>
                      <a:pt x="223" y="1348852"/>
                    </a:lnTo>
                    <a:lnTo>
                      <a:pt x="245" y="1358843"/>
                    </a:lnTo>
                    <a:lnTo>
                      <a:pt x="186" y="1368835"/>
                    </a:lnTo>
                    <a:lnTo>
                      <a:pt x="159" y="1378826"/>
                    </a:lnTo>
                    <a:lnTo>
                      <a:pt x="192" y="1388818"/>
                    </a:lnTo>
                    <a:lnTo>
                      <a:pt x="33" y="1398809"/>
                    </a:lnTo>
                    <a:lnTo>
                      <a:pt x="38" y="1408801"/>
                    </a:lnTo>
                    <a:lnTo>
                      <a:pt x="192" y="1418792"/>
                    </a:lnTo>
                    <a:lnTo>
                      <a:pt x="233" y="1428784"/>
                    </a:lnTo>
                    <a:lnTo>
                      <a:pt x="0" y="1438775"/>
                    </a:lnTo>
                    <a:lnTo>
                      <a:pt x="68" y="1448767"/>
                    </a:lnTo>
                    <a:lnTo>
                      <a:pt x="109" y="1458758"/>
                    </a:lnTo>
                    <a:lnTo>
                      <a:pt x="133" y="1468750"/>
                    </a:lnTo>
                    <a:lnTo>
                      <a:pt x="34" y="1478741"/>
                    </a:lnTo>
                    <a:lnTo>
                      <a:pt x="244" y="1488733"/>
                    </a:lnTo>
                    <a:close/>
                    <a:moveTo>
                      <a:pt x="586845" y="1488733"/>
                    </a:moveTo>
                    <a:lnTo>
                      <a:pt x="606796" y="1488733"/>
                    </a:lnTo>
                    <a:lnTo>
                      <a:pt x="626748" y="1488733"/>
                    </a:lnTo>
                    <a:lnTo>
                      <a:pt x="646700" y="1488733"/>
                    </a:lnTo>
                    <a:lnTo>
                      <a:pt x="666652" y="1488733"/>
                    </a:lnTo>
                    <a:lnTo>
                      <a:pt x="685707" y="1488733"/>
                    </a:lnTo>
                    <a:lnTo>
                      <a:pt x="685100" y="1478741"/>
                    </a:lnTo>
                    <a:lnTo>
                      <a:pt x="685623" y="1468750"/>
                    </a:lnTo>
                    <a:lnTo>
                      <a:pt x="685952" y="1458758"/>
                    </a:lnTo>
                    <a:lnTo>
                      <a:pt x="685756" y="1448767"/>
                    </a:lnTo>
                    <a:lnTo>
                      <a:pt x="686491" y="1438775"/>
                    </a:lnTo>
                    <a:lnTo>
                      <a:pt x="685413" y="1428784"/>
                    </a:lnTo>
                    <a:lnTo>
                      <a:pt x="685791" y="1418792"/>
                    </a:lnTo>
                    <a:lnTo>
                      <a:pt x="685339" y="1408801"/>
                    </a:lnTo>
                    <a:lnTo>
                      <a:pt x="685501" y="1398809"/>
                    </a:lnTo>
                    <a:lnTo>
                      <a:pt x="684693" y="1388818"/>
                    </a:lnTo>
                    <a:lnTo>
                      <a:pt x="686137" y="1378826"/>
                    </a:lnTo>
                    <a:lnTo>
                      <a:pt x="685038" y="1368835"/>
                    </a:lnTo>
                    <a:lnTo>
                      <a:pt x="685894" y="1358843"/>
                    </a:lnTo>
                    <a:lnTo>
                      <a:pt x="685240" y="1348852"/>
                    </a:lnTo>
                    <a:lnTo>
                      <a:pt x="685770" y="1338860"/>
                    </a:lnTo>
                    <a:lnTo>
                      <a:pt x="685860" y="1328869"/>
                    </a:lnTo>
                    <a:lnTo>
                      <a:pt x="686604" y="1320235"/>
                    </a:lnTo>
                    <a:lnTo>
                      <a:pt x="686683" y="1318877"/>
                    </a:lnTo>
                    <a:lnTo>
                      <a:pt x="686604" y="1317300"/>
                    </a:lnTo>
                    <a:lnTo>
                      <a:pt x="686012" y="1308886"/>
                    </a:lnTo>
                    <a:lnTo>
                      <a:pt x="685899" y="1298894"/>
                    </a:lnTo>
                    <a:lnTo>
                      <a:pt x="685583" y="1288903"/>
                    </a:lnTo>
                    <a:lnTo>
                      <a:pt x="685751" y="1278911"/>
                    </a:lnTo>
                    <a:lnTo>
                      <a:pt x="685369" y="1268920"/>
                    </a:lnTo>
                    <a:lnTo>
                      <a:pt x="684948" y="1258928"/>
                    </a:lnTo>
                    <a:lnTo>
                      <a:pt x="686362" y="1248937"/>
                    </a:lnTo>
                    <a:lnTo>
                      <a:pt x="685533" y="1238945"/>
                    </a:lnTo>
                    <a:lnTo>
                      <a:pt x="686302" y="1228954"/>
                    </a:lnTo>
                    <a:lnTo>
                      <a:pt x="685224" y="1218962"/>
                    </a:lnTo>
                    <a:lnTo>
                      <a:pt x="685898" y="1208971"/>
                    </a:lnTo>
                    <a:lnTo>
                      <a:pt x="685614" y="1198979"/>
                    </a:lnTo>
                    <a:lnTo>
                      <a:pt x="685815" y="1188988"/>
                    </a:lnTo>
                    <a:lnTo>
                      <a:pt x="685685" y="1178996"/>
                    </a:lnTo>
                    <a:lnTo>
                      <a:pt x="686478" y="1169005"/>
                    </a:lnTo>
                    <a:lnTo>
                      <a:pt x="685763" y="1159013"/>
                    </a:lnTo>
                    <a:lnTo>
                      <a:pt x="686604" y="1153057"/>
                    </a:lnTo>
                    <a:lnTo>
                      <a:pt x="687004" y="1149022"/>
                    </a:lnTo>
                    <a:lnTo>
                      <a:pt x="686604" y="1143243"/>
                    </a:lnTo>
                    <a:lnTo>
                      <a:pt x="686177" y="1139030"/>
                    </a:lnTo>
                    <a:lnTo>
                      <a:pt x="685316" y="1129039"/>
                    </a:lnTo>
                    <a:lnTo>
                      <a:pt x="685735" y="1119047"/>
                    </a:lnTo>
                    <a:lnTo>
                      <a:pt x="686439" y="1109056"/>
                    </a:lnTo>
                    <a:lnTo>
                      <a:pt x="686058" y="1099064"/>
                    </a:lnTo>
                    <a:lnTo>
                      <a:pt x="686604" y="1093266"/>
                    </a:lnTo>
                    <a:lnTo>
                      <a:pt x="686871" y="1089073"/>
                    </a:lnTo>
                    <a:lnTo>
                      <a:pt x="686604" y="1081100"/>
                    </a:lnTo>
                    <a:lnTo>
                      <a:pt x="686509" y="1079081"/>
                    </a:lnTo>
                    <a:lnTo>
                      <a:pt x="686604" y="1074946"/>
                    </a:lnTo>
                    <a:lnTo>
                      <a:pt x="686702" y="1069090"/>
                    </a:lnTo>
                    <a:lnTo>
                      <a:pt x="686604" y="1068238"/>
                    </a:lnTo>
                    <a:lnTo>
                      <a:pt x="685163" y="1059098"/>
                    </a:lnTo>
                    <a:lnTo>
                      <a:pt x="686212" y="1049107"/>
                    </a:lnTo>
                    <a:lnTo>
                      <a:pt x="686038" y="1039115"/>
                    </a:lnTo>
                    <a:lnTo>
                      <a:pt x="685987" y="1029124"/>
                    </a:lnTo>
                    <a:lnTo>
                      <a:pt x="685618" y="1019132"/>
                    </a:lnTo>
                    <a:lnTo>
                      <a:pt x="685612" y="1009141"/>
                    </a:lnTo>
                    <a:lnTo>
                      <a:pt x="686319" y="999149"/>
                    </a:lnTo>
                    <a:lnTo>
                      <a:pt x="685325" y="989158"/>
                    </a:lnTo>
                    <a:lnTo>
                      <a:pt x="685470" y="979166"/>
                    </a:lnTo>
                    <a:lnTo>
                      <a:pt x="685536" y="969175"/>
                    </a:lnTo>
                    <a:lnTo>
                      <a:pt x="686393" y="959183"/>
                    </a:lnTo>
                    <a:lnTo>
                      <a:pt x="686163" y="949192"/>
                    </a:lnTo>
                    <a:lnTo>
                      <a:pt x="686604" y="940935"/>
                    </a:lnTo>
                    <a:lnTo>
                      <a:pt x="686671" y="939201"/>
                    </a:lnTo>
                    <a:lnTo>
                      <a:pt x="686604" y="936473"/>
                    </a:lnTo>
                    <a:lnTo>
                      <a:pt x="686357" y="929209"/>
                    </a:lnTo>
                    <a:lnTo>
                      <a:pt x="685460" y="919217"/>
                    </a:lnTo>
                    <a:lnTo>
                      <a:pt x="685762" y="909226"/>
                    </a:lnTo>
                    <a:lnTo>
                      <a:pt x="685935" y="899234"/>
                    </a:lnTo>
                    <a:lnTo>
                      <a:pt x="685687" y="889243"/>
                    </a:lnTo>
                    <a:lnTo>
                      <a:pt x="685331" y="879252"/>
                    </a:lnTo>
                    <a:lnTo>
                      <a:pt x="685937" y="869260"/>
                    </a:lnTo>
                    <a:lnTo>
                      <a:pt x="685818" y="859269"/>
                    </a:lnTo>
                    <a:lnTo>
                      <a:pt x="685319" y="849277"/>
                    </a:lnTo>
                    <a:lnTo>
                      <a:pt x="685247" y="839286"/>
                    </a:lnTo>
                    <a:lnTo>
                      <a:pt x="686579" y="829294"/>
                    </a:lnTo>
                    <a:lnTo>
                      <a:pt x="685530" y="819303"/>
                    </a:lnTo>
                    <a:lnTo>
                      <a:pt x="686137" y="809311"/>
                    </a:lnTo>
                    <a:lnTo>
                      <a:pt x="686037" y="799320"/>
                    </a:lnTo>
                    <a:lnTo>
                      <a:pt x="685929" y="789328"/>
                    </a:lnTo>
                    <a:lnTo>
                      <a:pt x="686481" y="779337"/>
                    </a:lnTo>
                    <a:lnTo>
                      <a:pt x="685918" y="769345"/>
                    </a:lnTo>
                    <a:lnTo>
                      <a:pt x="685699" y="759354"/>
                    </a:lnTo>
                    <a:lnTo>
                      <a:pt x="685833" y="749362"/>
                    </a:lnTo>
                    <a:lnTo>
                      <a:pt x="686330" y="739371"/>
                    </a:lnTo>
                    <a:lnTo>
                      <a:pt x="685652" y="729379"/>
                    </a:lnTo>
                    <a:lnTo>
                      <a:pt x="685573" y="719388"/>
                    </a:lnTo>
                    <a:lnTo>
                      <a:pt x="686604" y="712770"/>
                    </a:lnTo>
                    <a:lnTo>
                      <a:pt x="686985" y="709396"/>
                    </a:lnTo>
                    <a:lnTo>
                      <a:pt x="686604" y="705662"/>
                    </a:lnTo>
                    <a:lnTo>
                      <a:pt x="685690" y="699405"/>
                    </a:lnTo>
                    <a:lnTo>
                      <a:pt x="686267" y="689413"/>
                    </a:lnTo>
                    <a:lnTo>
                      <a:pt x="686190" y="679422"/>
                    </a:lnTo>
                    <a:lnTo>
                      <a:pt x="685571" y="669430"/>
                    </a:lnTo>
                    <a:lnTo>
                      <a:pt x="686498" y="659439"/>
                    </a:lnTo>
                    <a:lnTo>
                      <a:pt x="685388" y="649447"/>
                    </a:lnTo>
                    <a:lnTo>
                      <a:pt x="686036" y="639456"/>
                    </a:lnTo>
                    <a:lnTo>
                      <a:pt x="686335" y="629464"/>
                    </a:lnTo>
                    <a:lnTo>
                      <a:pt x="686436" y="619473"/>
                    </a:lnTo>
                    <a:lnTo>
                      <a:pt x="685328" y="609481"/>
                    </a:lnTo>
                    <a:lnTo>
                      <a:pt x="685804" y="599490"/>
                    </a:lnTo>
                    <a:lnTo>
                      <a:pt x="686009" y="589498"/>
                    </a:lnTo>
                    <a:lnTo>
                      <a:pt x="685450" y="579507"/>
                    </a:lnTo>
                    <a:lnTo>
                      <a:pt x="686380" y="569515"/>
                    </a:lnTo>
                    <a:lnTo>
                      <a:pt x="686326" y="559524"/>
                    </a:lnTo>
                    <a:lnTo>
                      <a:pt x="686604" y="555406"/>
                    </a:lnTo>
                    <a:lnTo>
                      <a:pt x="686875" y="549532"/>
                    </a:lnTo>
                    <a:lnTo>
                      <a:pt x="686604" y="544975"/>
                    </a:lnTo>
                    <a:lnTo>
                      <a:pt x="686137" y="539541"/>
                    </a:lnTo>
                    <a:lnTo>
                      <a:pt x="686105" y="529549"/>
                    </a:lnTo>
                    <a:lnTo>
                      <a:pt x="685985" y="519558"/>
                    </a:lnTo>
                    <a:lnTo>
                      <a:pt x="685846" y="509566"/>
                    </a:lnTo>
                    <a:lnTo>
                      <a:pt x="686604" y="504103"/>
                    </a:lnTo>
                    <a:lnTo>
                      <a:pt x="687048" y="499575"/>
                    </a:lnTo>
                    <a:lnTo>
                      <a:pt x="686604" y="493678"/>
                    </a:lnTo>
                    <a:lnTo>
                      <a:pt x="686170" y="489583"/>
                    </a:lnTo>
                    <a:lnTo>
                      <a:pt x="686361" y="479592"/>
                    </a:lnTo>
                    <a:lnTo>
                      <a:pt x="685683" y="469600"/>
                    </a:lnTo>
                    <a:lnTo>
                      <a:pt x="685242" y="459609"/>
                    </a:lnTo>
                    <a:lnTo>
                      <a:pt x="685714" y="449617"/>
                    </a:lnTo>
                    <a:lnTo>
                      <a:pt x="685936" y="439626"/>
                    </a:lnTo>
                    <a:lnTo>
                      <a:pt x="686260" y="429634"/>
                    </a:lnTo>
                    <a:lnTo>
                      <a:pt x="686604" y="426101"/>
                    </a:lnTo>
                    <a:lnTo>
                      <a:pt x="687067" y="419643"/>
                    </a:lnTo>
                    <a:lnTo>
                      <a:pt x="686604" y="412836"/>
                    </a:lnTo>
                    <a:lnTo>
                      <a:pt x="686300" y="409651"/>
                    </a:lnTo>
                    <a:lnTo>
                      <a:pt x="686167" y="399660"/>
                    </a:lnTo>
                    <a:lnTo>
                      <a:pt x="686604" y="394943"/>
                    </a:lnTo>
                    <a:lnTo>
                      <a:pt x="686968" y="389668"/>
                    </a:lnTo>
                    <a:lnTo>
                      <a:pt x="687041" y="379677"/>
                    </a:lnTo>
                    <a:lnTo>
                      <a:pt x="686604" y="374105"/>
                    </a:lnTo>
                    <a:lnTo>
                      <a:pt x="686115" y="369685"/>
                    </a:lnTo>
                    <a:lnTo>
                      <a:pt x="686281" y="359694"/>
                    </a:lnTo>
                    <a:lnTo>
                      <a:pt x="686220" y="349702"/>
                    </a:lnTo>
                    <a:lnTo>
                      <a:pt x="685780" y="339711"/>
                    </a:lnTo>
                    <a:lnTo>
                      <a:pt x="686500" y="329719"/>
                    </a:lnTo>
                    <a:lnTo>
                      <a:pt x="685677" y="319728"/>
                    </a:lnTo>
                    <a:lnTo>
                      <a:pt x="685747" y="309736"/>
                    </a:lnTo>
                    <a:lnTo>
                      <a:pt x="685823" y="299745"/>
                    </a:lnTo>
                    <a:lnTo>
                      <a:pt x="686604" y="289862"/>
                    </a:lnTo>
                    <a:lnTo>
                      <a:pt x="686610" y="289753"/>
                    </a:lnTo>
                    <a:lnTo>
                      <a:pt x="686604" y="289669"/>
                    </a:lnTo>
                    <a:lnTo>
                      <a:pt x="685653" y="279762"/>
                    </a:lnTo>
                    <a:lnTo>
                      <a:pt x="686280" y="269770"/>
                    </a:lnTo>
                    <a:lnTo>
                      <a:pt x="686200" y="259779"/>
                    </a:lnTo>
                    <a:lnTo>
                      <a:pt x="686070" y="249787"/>
                    </a:lnTo>
                    <a:lnTo>
                      <a:pt x="686048" y="239796"/>
                    </a:lnTo>
                    <a:lnTo>
                      <a:pt x="685809" y="229804"/>
                    </a:lnTo>
                    <a:lnTo>
                      <a:pt x="686012" y="219813"/>
                    </a:lnTo>
                    <a:lnTo>
                      <a:pt x="685848" y="209821"/>
                    </a:lnTo>
                    <a:lnTo>
                      <a:pt x="686092" y="199830"/>
                    </a:lnTo>
                    <a:lnTo>
                      <a:pt x="686208" y="189838"/>
                    </a:lnTo>
                    <a:lnTo>
                      <a:pt x="686104" y="179847"/>
                    </a:lnTo>
                    <a:lnTo>
                      <a:pt x="685980" y="169855"/>
                    </a:lnTo>
                    <a:lnTo>
                      <a:pt x="685632" y="159864"/>
                    </a:lnTo>
                    <a:lnTo>
                      <a:pt x="686604" y="150666"/>
                    </a:lnTo>
                    <a:lnTo>
                      <a:pt x="686668" y="149872"/>
                    </a:lnTo>
                    <a:lnTo>
                      <a:pt x="686868" y="139881"/>
                    </a:lnTo>
                    <a:lnTo>
                      <a:pt x="686604" y="135299"/>
                    </a:lnTo>
                    <a:lnTo>
                      <a:pt x="686164" y="129889"/>
                    </a:lnTo>
                    <a:lnTo>
                      <a:pt x="685842" y="119898"/>
                    </a:lnTo>
                    <a:lnTo>
                      <a:pt x="686260" y="109906"/>
                    </a:lnTo>
                    <a:lnTo>
                      <a:pt x="685941" y="99915"/>
                    </a:lnTo>
                    <a:lnTo>
                      <a:pt x="685745" y="89923"/>
                    </a:lnTo>
                    <a:lnTo>
                      <a:pt x="685042" y="79932"/>
                    </a:lnTo>
                    <a:lnTo>
                      <a:pt x="686189" y="69940"/>
                    </a:lnTo>
                    <a:lnTo>
                      <a:pt x="685456" y="59949"/>
                    </a:lnTo>
                    <a:lnTo>
                      <a:pt x="686082" y="49957"/>
                    </a:lnTo>
                    <a:lnTo>
                      <a:pt x="686405" y="39966"/>
                    </a:lnTo>
                    <a:lnTo>
                      <a:pt x="686604" y="33080"/>
                    </a:lnTo>
                    <a:lnTo>
                      <a:pt x="686667" y="29974"/>
                    </a:lnTo>
                    <a:lnTo>
                      <a:pt x="686604" y="28195"/>
                    </a:lnTo>
                    <a:lnTo>
                      <a:pt x="686191" y="19983"/>
                    </a:lnTo>
                    <a:lnTo>
                      <a:pt x="685847" y="9991"/>
                    </a:lnTo>
                    <a:lnTo>
                      <a:pt x="686604" y="4304"/>
                    </a:lnTo>
                    <a:lnTo>
                      <a:pt x="687021" y="0"/>
                    </a:lnTo>
                    <a:lnTo>
                      <a:pt x="686604" y="0"/>
                    </a:lnTo>
                    <a:lnTo>
                      <a:pt x="666652" y="0"/>
                    </a:lnTo>
                    <a:lnTo>
                      <a:pt x="646700" y="0"/>
                    </a:lnTo>
                    <a:lnTo>
                      <a:pt x="626748" y="0"/>
                    </a:lnTo>
                    <a:lnTo>
                      <a:pt x="606796" y="0"/>
                    </a:lnTo>
                    <a:lnTo>
                      <a:pt x="586845" y="0"/>
                    </a:lnTo>
                    <a:lnTo>
                      <a:pt x="571539" y="0"/>
                    </a:lnTo>
                    <a:lnTo>
                      <a:pt x="571684" y="9991"/>
                    </a:lnTo>
                    <a:lnTo>
                      <a:pt x="571163" y="19983"/>
                    </a:lnTo>
                    <a:lnTo>
                      <a:pt x="571609" y="29974"/>
                    </a:lnTo>
                    <a:lnTo>
                      <a:pt x="571847" y="39966"/>
                    </a:lnTo>
                    <a:lnTo>
                      <a:pt x="571369" y="49957"/>
                    </a:lnTo>
                    <a:lnTo>
                      <a:pt x="571975" y="59949"/>
                    </a:lnTo>
                    <a:lnTo>
                      <a:pt x="571873" y="69940"/>
                    </a:lnTo>
                    <a:lnTo>
                      <a:pt x="571398" y="79932"/>
                    </a:lnTo>
                    <a:lnTo>
                      <a:pt x="571599" y="89923"/>
                    </a:lnTo>
                    <a:lnTo>
                      <a:pt x="571530" y="99915"/>
                    </a:lnTo>
                    <a:lnTo>
                      <a:pt x="571470" y="109906"/>
                    </a:lnTo>
                    <a:lnTo>
                      <a:pt x="571488" y="119898"/>
                    </a:lnTo>
                    <a:lnTo>
                      <a:pt x="572240" y="129889"/>
                    </a:lnTo>
                    <a:lnTo>
                      <a:pt x="571789" y="139881"/>
                    </a:lnTo>
                    <a:lnTo>
                      <a:pt x="572189" y="149872"/>
                    </a:lnTo>
                    <a:lnTo>
                      <a:pt x="572274" y="159864"/>
                    </a:lnTo>
                    <a:lnTo>
                      <a:pt x="572507" y="169855"/>
                    </a:lnTo>
                    <a:lnTo>
                      <a:pt x="571644" y="179847"/>
                    </a:lnTo>
                    <a:lnTo>
                      <a:pt x="572590" y="189838"/>
                    </a:lnTo>
                    <a:lnTo>
                      <a:pt x="571510" y="199830"/>
                    </a:lnTo>
                    <a:lnTo>
                      <a:pt x="572067" y="209821"/>
                    </a:lnTo>
                    <a:lnTo>
                      <a:pt x="572037" y="219813"/>
                    </a:lnTo>
                    <a:lnTo>
                      <a:pt x="572573" y="229804"/>
                    </a:lnTo>
                    <a:lnTo>
                      <a:pt x="572210" y="239796"/>
                    </a:lnTo>
                    <a:lnTo>
                      <a:pt x="571866" y="249787"/>
                    </a:lnTo>
                    <a:lnTo>
                      <a:pt x="572862" y="259779"/>
                    </a:lnTo>
                    <a:lnTo>
                      <a:pt x="572313" y="269770"/>
                    </a:lnTo>
                    <a:lnTo>
                      <a:pt x="572346" y="279762"/>
                    </a:lnTo>
                    <a:lnTo>
                      <a:pt x="572524" y="289753"/>
                    </a:lnTo>
                    <a:lnTo>
                      <a:pt x="572029" y="299745"/>
                    </a:lnTo>
                    <a:lnTo>
                      <a:pt x="571647" y="309736"/>
                    </a:lnTo>
                    <a:lnTo>
                      <a:pt x="573516" y="319728"/>
                    </a:lnTo>
                    <a:lnTo>
                      <a:pt x="572165" y="329719"/>
                    </a:lnTo>
                    <a:lnTo>
                      <a:pt x="572559" y="339711"/>
                    </a:lnTo>
                    <a:lnTo>
                      <a:pt x="572062" y="349702"/>
                    </a:lnTo>
                    <a:lnTo>
                      <a:pt x="572730" y="359694"/>
                    </a:lnTo>
                    <a:lnTo>
                      <a:pt x="572274" y="369685"/>
                    </a:lnTo>
                    <a:lnTo>
                      <a:pt x="572874" y="379677"/>
                    </a:lnTo>
                    <a:lnTo>
                      <a:pt x="572822" y="389668"/>
                    </a:lnTo>
                    <a:lnTo>
                      <a:pt x="572771" y="399660"/>
                    </a:lnTo>
                    <a:lnTo>
                      <a:pt x="572307" y="409651"/>
                    </a:lnTo>
                    <a:lnTo>
                      <a:pt x="572949" y="419643"/>
                    </a:lnTo>
                    <a:lnTo>
                      <a:pt x="573416" y="429634"/>
                    </a:lnTo>
                    <a:lnTo>
                      <a:pt x="572592" y="439626"/>
                    </a:lnTo>
                    <a:lnTo>
                      <a:pt x="573493" y="449617"/>
                    </a:lnTo>
                    <a:lnTo>
                      <a:pt x="573688" y="459609"/>
                    </a:lnTo>
                    <a:lnTo>
                      <a:pt x="572350" y="469600"/>
                    </a:lnTo>
                    <a:lnTo>
                      <a:pt x="573148" y="479592"/>
                    </a:lnTo>
                    <a:lnTo>
                      <a:pt x="573374" y="489583"/>
                    </a:lnTo>
                    <a:lnTo>
                      <a:pt x="572918" y="499575"/>
                    </a:lnTo>
                    <a:lnTo>
                      <a:pt x="573050" y="509566"/>
                    </a:lnTo>
                    <a:lnTo>
                      <a:pt x="572792" y="519558"/>
                    </a:lnTo>
                    <a:lnTo>
                      <a:pt x="573354" y="529549"/>
                    </a:lnTo>
                    <a:lnTo>
                      <a:pt x="573488" y="539541"/>
                    </a:lnTo>
                    <a:lnTo>
                      <a:pt x="573777" y="549532"/>
                    </a:lnTo>
                    <a:lnTo>
                      <a:pt x="572877" y="559524"/>
                    </a:lnTo>
                    <a:lnTo>
                      <a:pt x="573336" y="569515"/>
                    </a:lnTo>
                    <a:lnTo>
                      <a:pt x="573650" y="579507"/>
                    </a:lnTo>
                    <a:lnTo>
                      <a:pt x="573156" y="589498"/>
                    </a:lnTo>
                    <a:lnTo>
                      <a:pt x="573461" y="599490"/>
                    </a:lnTo>
                    <a:lnTo>
                      <a:pt x="573069" y="609481"/>
                    </a:lnTo>
                    <a:lnTo>
                      <a:pt x="573429" y="619473"/>
                    </a:lnTo>
                    <a:lnTo>
                      <a:pt x="573929" y="629464"/>
                    </a:lnTo>
                    <a:lnTo>
                      <a:pt x="572547" y="639456"/>
                    </a:lnTo>
                    <a:lnTo>
                      <a:pt x="573782" y="649447"/>
                    </a:lnTo>
                    <a:lnTo>
                      <a:pt x="573718" y="659439"/>
                    </a:lnTo>
                    <a:lnTo>
                      <a:pt x="573715" y="669430"/>
                    </a:lnTo>
                    <a:lnTo>
                      <a:pt x="573267" y="679422"/>
                    </a:lnTo>
                    <a:lnTo>
                      <a:pt x="573420" y="689413"/>
                    </a:lnTo>
                    <a:lnTo>
                      <a:pt x="573288" y="699405"/>
                    </a:lnTo>
                    <a:lnTo>
                      <a:pt x="574246" y="709396"/>
                    </a:lnTo>
                    <a:lnTo>
                      <a:pt x="573796" y="719388"/>
                    </a:lnTo>
                    <a:lnTo>
                      <a:pt x="573823" y="729379"/>
                    </a:lnTo>
                    <a:lnTo>
                      <a:pt x="574207" y="739371"/>
                    </a:lnTo>
                    <a:lnTo>
                      <a:pt x="574081" y="749362"/>
                    </a:lnTo>
                    <a:lnTo>
                      <a:pt x="573906" y="759354"/>
                    </a:lnTo>
                    <a:lnTo>
                      <a:pt x="574015" y="769345"/>
                    </a:lnTo>
                    <a:lnTo>
                      <a:pt x="573760" y="779337"/>
                    </a:lnTo>
                    <a:lnTo>
                      <a:pt x="573298" y="789328"/>
                    </a:lnTo>
                    <a:lnTo>
                      <a:pt x="574454" y="799320"/>
                    </a:lnTo>
                    <a:lnTo>
                      <a:pt x="573202" y="809311"/>
                    </a:lnTo>
                    <a:lnTo>
                      <a:pt x="573505" y="819303"/>
                    </a:lnTo>
                    <a:lnTo>
                      <a:pt x="573522" y="829294"/>
                    </a:lnTo>
                    <a:lnTo>
                      <a:pt x="573968" y="839286"/>
                    </a:lnTo>
                    <a:lnTo>
                      <a:pt x="573759" y="849277"/>
                    </a:lnTo>
                    <a:lnTo>
                      <a:pt x="573995" y="859269"/>
                    </a:lnTo>
                    <a:lnTo>
                      <a:pt x="573480" y="869260"/>
                    </a:lnTo>
                    <a:lnTo>
                      <a:pt x="573929" y="879252"/>
                    </a:lnTo>
                    <a:lnTo>
                      <a:pt x="574209" y="889243"/>
                    </a:lnTo>
                    <a:lnTo>
                      <a:pt x="574572" y="899234"/>
                    </a:lnTo>
                    <a:lnTo>
                      <a:pt x="574302" y="909226"/>
                    </a:lnTo>
                    <a:lnTo>
                      <a:pt x="574158" y="919217"/>
                    </a:lnTo>
                    <a:lnTo>
                      <a:pt x="574752" y="929209"/>
                    </a:lnTo>
                    <a:lnTo>
                      <a:pt x="574399" y="939201"/>
                    </a:lnTo>
                    <a:lnTo>
                      <a:pt x="574476" y="949192"/>
                    </a:lnTo>
                    <a:lnTo>
                      <a:pt x="574503" y="959183"/>
                    </a:lnTo>
                    <a:lnTo>
                      <a:pt x="574165" y="969175"/>
                    </a:lnTo>
                    <a:lnTo>
                      <a:pt x="574766" y="979166"/>
                    </a:lnTo>
                    <a:lnTo>
                      <a:pt x="574470" y="989158"/>
                    </a:lnTo>
                    <a:lnTo>
                      <a:pt x="574744" y="999149"/>
                    </a:lnTo>
                    <a:lnTo>
                      <a:pt x="574565" y="1009141"/>
                    </a:lnTo>
                    <a:lnTo>
                      <a:pt x="574206" y="1019132"/>
                    </a:lnTo>
                    <a:lnTo>
                      <a:pt x="574603" y="1029124"/>
                    </a:lnTo>
                    <a:lnTo>
                      <a:pt x="574458" y="1039115"/>
                    </a:lnTo>
                    <a:lnTo>
                      <a:pt x="574599" y="1049107"/>
                    </a:lnTo>
                    <a:lnTo>
                      <a:pt x="574861" y="1059098"/>
                    </a:lnTo>
                    <a:lnTo>
                      <a:pt x="574589" y="1069090"/>
                    </a:lnTo>
                    <a:lnTo>
                      <a:pt x="574568" y="1079081"/>
                    </a:lnTo>
                    <a:lnTo>
                      <a:pt x="574710" y="1089073"/>
                    </a:lnTo>
                    <a:lnTo>
                      <a:pt x="574368" y="1099064"/>
                    </a:lnTo>
                    <a:lnTo>
                      <a:pt x="575135" y="1109056"/>
                    </a:lnTo>
                    <a:lnTo>
                      <a:pt x="575292" y="1119047"/>
                    </a:lnTo>
                    <a:lnTo>
                      <a:pt x="574492" y="1129039"/>
                    </a:lnTo>
                    <a:lnTo>
                      <a:pt x="574939" y="1139030"/>
                    </a:lnTo>
                    <a:lnTo>
                      <a:pt x="574233" y="1149022"/>
                    </a:lnTo>
                    <a:lnTo>
                      <a:pt x="574767" y="1159013"/>
                    </a:lnTo>
                    <a:lnTo>
                      <a:pt x="574429" y="1169005"/>
                    </a:lnTo>
                    <a:lnTo>
                      <a:pt x="574865" y="1178996"/>
                    </a:lnTo>
                    <a:lnTo>
                      <a:pt x="575145" y="1188988"/>
                    </a:lnTo>
                    <a:lnTo>
                      <a:pt x="575256" y="1198979"/>
                    </a:lnTo>
                    <a:lnTo>
                      <a:pt x="574880" y="1208971"/>
                    </a:lnTo>
                    <a:lnTo>
                      <a:pt x="575065" y="1218962"/>
                    </a:lnTo>
                    <a:lnTo>
                      <a:pt x="575051" y="1228954"/>
                    </a:lnTo>
                    <a:lnTo>
                      <a:pt x="574964" y="1238945"/>
                    </a:lnTo>
                    <a:lnTo>
                      <a:pt x="575475" y="1248937"/>
                    </a:lnTo>
                    <a:lnTo>
                      <a:pt x="574686" y="1258928"/>
                    </a:lnTo>
                    <a:lnTo>
                      <a:pt x="575922" y="1268920"/>
                    </a:lnTo>
                    <a:lnTo>
                      <a:pt x="575616" y="1278911"/>
                    </a:lnTo>
                    <a:lnTo>
                      <a:pt x="574956" y="1288903"/>
                    </a:lnTo>
                    <a:lnTo>
                      <a:pt x="574997" y="1298894"/>
                    </a:lnTo>
                    <a:lnTo>
                      <a:pt x="575581" y="1308886"/>
                    </a:lnTo>
                    <a:lnTo>
                      <a:pt x="575376" y="1318877"/>
                    </a:lnTo>
                    <a:lnTo>
                      <a:pt x="574847" y="1328869"/>
                    </a:lnTo>
                    <a:lnTo>
                      <a:pt x="575379" y="1338860"/>
                    </a:lnTo>
                    <a:lnTo>
                      <a:pt x="574748" y="1348852"/>
                    </a:lnTo>
                    <a:lnTo>
                      <a:pt x="576078" y="1358843"/>
                    </a:lnTo>
                    <a:lnTo>
                      <a:pt x="575860" y="1368835"/>
                    </a:lnTo>
                    <a:lnTo>
                      <a:pt x="575483" y="1378826"/>
                    </a:lnTo>
                    <a:lnTo>
                      <a:pt x="575812" y="1388818"/>
                    </a:lnTo>
                    <a:lnTo>
                      <a:pt x="575738" y="1398809"/>
                    </a:lnTo>
                    <a:lnTo>
                      <a:pt x="575565" y="1408801"/>
                    </a:lnTo>
                    <a:lnTo>
                      <a:pt x="575660" y="1418792"/>
                    </a:lnTo>
                    <a:lnTo>
                      <a:pt x="574768" y="1428784"/>
                    </a:lnTo>
                    <a:lnTo>
                      <a:pt x="576407" y="1438775"/>
                    </a:lnTo>
                    <a:lnTo>
                      <a:pt x="576282" y="1448767"/>
                    </a:lnTo>
                    <a:lnTo>
                      <a:pt x="576460" y="1458758"/>
                    </a:lnTo>
                    <a:lnTo>
                      <a:pt x="576187" y="1468750"/>
                    </a:lnTo>
                    <a:lnTo>
                      <a:pt x="576161" y="1478741"/>
                    </a:lnTo>
                    <a:lnTo>
                      <a:pt x="575677" y="1488733"/>
                    </a:lnTo>
                    <a:close/>
                    <a:moveTo>
                      <a:pt x="1285157" y="1488733"/>
                    </a:moveTo>
                    <a:lnTo>
                      <a:pt x="1305109" y="1488733"/>
                    </a:lnTo>
                    <a:lnTo>
                      <a:pt x="1325060" y="1488733"/>
                    </a:lnTo>
                    <a:lnTo>
                      <a:pt x="1345012" y="1488733"/>
                    </a:lnTo>
                    <a:lnTo>
                      <a:pt x="1364964" y="1488733"/>
                    </a:lnTo>
                    <a:lnTo>
                      <a:pt x="1384916" y="1488733"/>
                    </a:lnTo>
                    <a:lnTo>
                      <a:pt x="1404867" y="1488733"/>
                    </a:lnTo>
                    <a:lnTo>
                      <a:pt x="1424819" y="1488733"/>
                    </a:lnTo>
                    <a:lnTo>
                      <a:pt x="1444771" y="1488733"/>
                    </a:lnTo>
                    <a:lnTo>
                      <a:pt x="1464723" y="1488733"/>
                    </a:lnTo>
                    <a:lnTo>
                      <a:pt x="1484675" y="1488733"/>
                    </a:lnTo>
                    <a:lnTo>
                      <a:pt x="1497798" y="1488733"/>
                    </a:lnTo>
                    <a:lnTo>
                      <a:pt x="1497569" y="1478741"/>
                    </a:lnTo>
                    <a:lnTo>
                      <a:pt x="1497625" y="1468750"/>
                    </a:lnTo>
                    <a:lnTo>
                      <a:pt x="1497724" y="1458758"/>
                    </a:lnTo>
                    <a:lnTo>
                      <a:pt x="1497762" y="1448767"/>
                    </a:lnTo>
                    <a:lnTo>
                      <a:pt x="1497520" y="1438775"/>
                    </a:lnTo>
                    <a:lnTo>
                      <a:pt x="1497724" y="1428784"/>
                    </a:lnTo>
                    <a:lnTo>
                      <a:pt x="1497505" y="1418792"/>
                    </a:lnTo>
                    <a:lnTo>
                      <a:pt x="1497452" y="1408801"/>
                    </a:lnTo>
                    <a:lnTo>
                      <a:pt x="1497488" y="1398809"/>
                    </a:lnTo>
                    <a:lnTo>
                      <a:pt x="1497544" y="1388818"/>
                    </a:lnTo>
                    <a:lnTo>
                      <a:pt x="1497459" y="1378826"/>
                    </a:lnTo>
                    <a:lnTo>
                      <a:pt x="1497544" y="1368835"/>
                    </a:lnTo>
                    <a:lnTo>
                      <a:pt x="1497624" y="1358843"/>
                    </a:lnTo>
                    <a:lnTo>
                      <a:pt x="1497600" y="1348852"/>
                    </a:lnTo>
                    <a:lnTo>
                      <a:pt x="1497417" y="1338860"/>
                    </a:lnTo>
                    <a:lnTo>
                      <a:pt x="1497137" y="1328869"/>
                    </a:lnTo>
                    <a:lnTo>
                      <a:pt x="1497403" y="1318877"/>
                    </a:lnTo>
                    <a:lnTo>
                      <a:pt x="1497393" y="1308886"/>
                    </a:lnTo>
                    <a:lnTo>
                      <a:pt x="1497410" y="1298894"/>
                    </a:lnTo>
                    <a:lnTo>
                      <a:pt x="1497314" y="1288903"/>
                    </a:lnTo>
                    <a:lnTo>
                      <a:pt x="1497286" y="1278911"/>
                    </a:lnTo>
                    <a:lnTo>
                      <a:pt x="1497486" y="1268920"/>
                    </a:lnTo>
                    <a:lnTo>
                      <a:pt x="1497314" y="1258928"/>
                    </a:lnTo>
                    <a:lnTo>
                      <a:pt x="1497579" y="1248937"/>
                    </a:lnTo>
                    <a:lnTo>
                      <a:pt x="1497410" y="1238945"/>
                    </a:lnTo>
                    <a:lnTo>
                      <a:pt x="1497038" y="1228954"/>
                    </a:lnTo>
                    <a:lnTo>
                      <a:pt x="1497271" y="1218962"/>
                    </a:lnTo>
                    <a:lnTo>
                      <a:pt x="1497164" y="1208971"/>
                    </a:lnTo>
                    <a:lnTo>
                      <a:pt x="1497359" y="1198979"/>
                    </a:lnTo>
                    <a:lnTo>
                      <a:pt x="1496991" y="1188988"/>
                    </a:lnTo>
                    <a:lnTo>
                      <a:pt x="1497356" y="1178996"/>
                    </a:lnTo>
                    <a:lnTo>
                      <a:pt x="1497185" y="1169005"/>
                    </a:lnTo>
                    <a:lnTo>
                      <a:pt x="1497461" y="1159013"/>
                    </a:lnTo>
                    <a:lnTo>
                      <a:pt x="1497275" y="1149022"/>
                    </a:lnTo>
                    <a:lnTo>
                      <a:pt x="1497134" y="1139030"/>
                    </a:lnTo>
                    <a:lnTo>
                      <a:pt x="1497444" y="1129039"/>
                    </a:lnTo>
                    <a:lnTo>
                      <a:pt x="1497181" y="1119047"/>
                    </a:lnTo>
                    <a:lnTo>
                      <a:pt x="1496812" y="1109056"/>
                    </a:lnTo>
                    <a:lnTo>
                      <a:pt x="1496996" y="1099064"/>
                    </a:lnTo>
                    <a:lnTo>
                      <a:pt x="1497096" y="1089073"/>
                    </a:lnTo>
                    <a:lnTo>
                      <a:pt x="1497058" y="1079081"/>
                    </a:lnTo>
                    <a:lnTo>
                      <a:pt x="1497040" y="1069090"/>
                    </a:lnTo>
                    <a:lnTo>
                      <a:pt x="1496788" y="1059098"/>
                    </a:lnTo>
                    <a:lnTo>
                      <a:pt x="1496970" y="1049107"/>
                    </a:lnTo>
                    <a:lnTo>
                      <a:pt x="1496830" y="1039115"/>
                    </a:lnTo>
                    <a:lnTo>
                      <a:pt x="1496881" y="1029124"/>
                    </a:lnTo>
                    <a:lnTo>
                      <a:pt x="1496902" y="1019132"/>
                    </a:lnTo>
                    <a:lnTo>
                      <a:pt x="1496588" y="1009141"/>
                    </a:lnTo>
                    <a:lnTo>
                      <a:pt x="1497165" y="999149"/>
                    </a:lnTo>
                    <a:lnTo>
                      <a:pt x="1496861" y="989158"/>
                    </a:lnTo>
                    <a:lnTo>
                      <a:pt x="1496882" y="979166"/>
                    </a:lnTo>
                    <a:lnTo>
                      <a:pt x="1497104" y="969175"/>
                    </a:lnTo>
                    <a:lnTo>
                      <a:pt x="1496764" y="959183"/>
                    </a:lnTo>
                    <a:lnTo>
                      <a:pt x="1496813" y="949192"/>
                    </a:lnTo>
                    <a:lnTo>
                      <a:pt x="1496940" y="939201"/>
                    </a:lnTo>
                    <a:lnTo>
                      <a:pt x="1496875" y="929209"/>
                    </a:lnTo>
                    <a:lnTo>
                      <a:pt x="1496859" y="919217"/>
                    </a:lnTo>
                    <a:lnTo>
                      <a:pt x="1497009" y="909226"/>
                    </a:lnTo>
                    <a:lnTo>
                      <a:pt x="1496506" y="899234"/>
                    </a:lnTo>
                    <a:lnTo>
                      <a:pt x="1496670" y="889243"/>
                    </a:lnTo>
                    <a:lnTo>
                      <a:pt x="1496810" y="879252"/>
                    </a:lnTo>
                    <a:lnTo>
                      <a:pt x="1496798" y="869260"/>
                    </a:lnTo>
                    <a:lnTo>
                      <a:pt x="1496700" y="859269"/>
                    </a:lnTo>
                    <a:lnTo>
                      <a:pt x="1496800" y="849277"/>
                    </a:lnTo>
                    <a:lnTo>
                      <a:pt x="1496771" y="839286"/>
                    </a:lnTo>
                    <a:lnTo>
                      <a:pt x="1496737" y="829294"/>
                    </a:lnTo>
                    <a:lnTo>
                      <a:pt x="1496666" y="819303"/>
                    </a:lnTo>
                    <a:lnTo>
                      <a:pt x="1496629" y="809311"/>
                    </a:lnTo>
                    <a:lnTo>
                      <a:pt x="1496750" y="799320"/>
                    </a:lnTo>
                    <a:lnTo>
                      <a:pt x="1496724" y="789328"/>
                    </a:lnTo>
                    <a:lnTo>
                      <a:pt x="1496405" y="779337"/>
                    </a:lnTo>
                    <a:lnTo>
                      <a:pt x="1496426" y="769345"/>
                    </a:lnTo>
                    <a:lnTo>
                      <a:pt x="1496681" y="759354"/>
                    </a:lnTo>
                    <a:lnTo>
                      <a:pt x="1496470" y="749362"/>
                    </a:lnTo>
                    <a:lnTo>
                      <a:pt x="1496571" y="739371"/>
                    </a:lnTo>
                    <a:lnTo>
                      <a:pt x="1496384" y="729379"/>
                    </a:lnTo>
                    <a:lnTo>
                      <a:pt x="1496533" y="719388"/>
                    </a:lnTo>
                    <a:lnTo>
                      <a:pt x="1496733" y="709396"/>
                    </a:lnTo>
                    <a:lnTo>
                      <a:pt x="1496422" y="699405"/>
                    </a:lnTo>
                    <a:lnTo>
                      <a:pt x="1496529" y="689413"/>
                    </a:lnTo>
                    <a:lnTo>
                      <a:pt x="1496414" y="679422"/>
                    </a:lnTo>
                    <a:lnTo>
                      <a:pt x="1496496" y="669430"/>
                    </a:lnTo>
                    <a:lnTo>
                      <a:pt x="1496426" y="659439"/>
                    </a:lnTo>
                    <a:lnTo>
                      <a:pt x="1496216" y="649447"/>
                    </a:lnTo>
                    <a:lnTo>
                      <a:pt x="1496339" y="639456"/>
                    </a:lnTo>
                    <a:lnTo>
                      <a:pt x="1496512" y="629464"/>
                    </a:lnTo>
                    <a:lnTo>
                      <a:pt x="1496361" y="619473"/>
                    </a:lnTo>
                    <a:lnTo>
                      <a:pt x="1496161" y="609481"/>
                    </a:lnTo>
                    <a:lnTo>
                      <a:pt x="1496428" y="599490"/>
                    </a:lnTo>
                    <a:lnTo>
                      <a:pt x="1496491" y="589498"/>
                    </a:lnTo>
                    <a:lnTo>
                      <a:pt x="1496242" y="579507"/>
                    </a:lnTo>
                    <a:lnTo>
                      <a:pt x="1496367" y="569515"/>
                    </a:lnTo>
                    <a:lnTo>
                      <a:pt x="1496253" y="559524"/>
                    </a:lnTo>
                    <a:lnTo>
                      <a:pt x="1496260" y="549532"/>
                    </a:lnTo>
                    <a:lnTo>
                      <a:pt x="1496130" y="539541"/>
                    </a:lnTo>
                    <a:lnTo>
                      <a:pt x="1496147" y="529549"/>
                    </a:lnTo>
                    <a:lnTo>
                      <a:pt x="1496241" y="519558"/>
                    </a:lnTo>
                    <a:lnTo>
                      <a:pt x="1496223" y="509566"/>
                    </a:lnTo>
                    <a:lnTo>
                      <a:pt x="1496164" y="499575"/>
                    </a:lnTo>
                    <a:lnTo>
                      <a:pt x="1496122" y="489583"/>
                    </a:lnTo>
                    <a:lnTo>
                      <a:pt x="1495918" y="479592"/>
                    </a:lnTo>
                    <a:lnTo>
                      <a:pt x="1496198" y="469600"/>
                    </a:lnTo>
                    <a:lnTo>
                      <a:pt x="1496130" y="459609"/>
                    </a:lnTo>
                    <a:lnTo>
                      <a:pt x="1496098" y="449617"/>
                    </a:lnTo>
                    <a:lnTo>
                      <a:pt x="1496101" y="439626"/>
                    </a:lnTo>
                    <a:lnTo>
                      <a:pt x="1496046" y="429634"/>
                    </a:lnTo>
                    <a:lnTo>
                      <a:pt x="1496028" y="419643"/>
                    </a:lnTo>
                    <a:lnTo>
                      <a:pt x="1496124" y="409651"/>
                    </a:lnTo>
                    <a:lnTo>
                      <a:pt x="1495797" y="399660"/>
                    </a:lnTo>
                    <a:lnTo>
                      <a:pt x="1496109" y="389668"/>
                    </a:lnTo>
                    <a:lnTo>
                      <a:pt x="1495842" y="379677"/>
                    </a:lnTo>
                    <a:lnTo>
                      <a:pt x="1496128" y="369685"/>
                    </a:lnTo>
                    <a:lnTo>
                      <a:pt x="1495798" y="359694"/>
                    </a:lnTo>
                    <a:lnTo>
                      <a:pt x="1495898" y="349702"/>
                    </a:lnTo>
                    <a:lnTo>
                      <a:pt x="1495842" y="339711"/>
                    </a:lnTo>
                    <a:lnTo>
                      <a:pt x="1495867" y="329719"/>
                    </a:lnTo>
                    <a:lnTo>
                      <a:pt x="1495733" y="319728"/>
                    </a:lnTo>
                    <a:lnTo>
                      <a:pt x="1495863" y="309736"/>
                    </a:lnTo>
                    <a:lnTo>
                      <a:pt x="1495738" y="299745"/>
                    </a:lnTo>
                    <a:lnTo>
                      <a:pt x="1495763" y="289753"/>
                    </a:lnTo>
                    <a:lnTo>
                      <a:pt x="1495773" y="279762"/>
                    </a:lnTo>
                    <a:lnTo>
                      <a:pt x="1495658" y="269770"/>
                    </a:lnTo>
                    <a:lnTo>
                      <a:pt x="1495690" y="259779"/>
                    </a:lnTo>
                    <a:lnTo>
                      <a:pt x="1495892" y="249787"/>
                    </a:lnTo>
                    <a:lnTo>
                      <a:pt x="1495749" y="239796"/>
                    </a:lnTo>
                    <a:lnTo>
                      <a:pt x="1495754" y="229804"/>
                    </a:lnTo>
                    <a:lnTo>
                      <a:pt x="1495614" y="219813"/>
                    </a:lnTo>
                    <a:lnTo>
                      <a:pt x="1495441" y="209821"/>
                    </a:lnTo>
                    <a:lnTo>
                      <a:pt x="1495615" y="199830"/>
                    </a:lnTo>
                    <a:lnTo>
                      <a:pt x="1495670" y="189838"/>
                    </a:lnTo>
                    <a:lnTo>
                      <a:pt x="1495639" y="179847"/>
                    </a:lnTo>
                    <a:lnTo>
                      <a:pt x="1495580" y="169855"/>
                    </a:lnTo>
                    <a:lnTo>
                      <a:pt x="1495680" y="159864"/>
                    </a:lnTo>
                    <a:lnTo>
                      <a:pt x="1495425" y="149872"/>
                    </a:lnTo>
                    <a:lnTo>
                      <a:pt x="1495576" y="139881"/>
                    </a:lnTo>
                    <a:lnTo>
                      <a:pt x="1495431" y="129889"/>
                    </a:lnTo>
                    <a:lnTo>
                      <a:pt x="1495614" y="119898"/>
                    </a:lnTo>
                    <a:lnTo>
                      <a:pt x="1495750" y="109906"/>
                    </a:lnTo>
                    <a:lnTo>
                      <a:pt x="1495380" y="99915"/>
                    </a:lnTo>
                    <a:lnTo>
                      <a:pt x="1495390" y="89923"/>
                    </a:lnTo>
                    <a:lnTo>
                      <a:pt x="1495318" y="79932"/>
                    </a:lnTo>
                    <a:lnTo>
                      <a:pt x="1495252" y="69940"/>
                    </a:lnTo>
                    <a:lnTo>
                      <a:pt x="1495283" y="59949"/>
                    </a:lnTo>
                    <a:lnTo>
                      <a:pt x="1495477" y="49957"/>
                    </a:lnTo>
                    <a:lnTo>
                      <a:pt x="1495134" y="39966"/>
                    </a:lnTo>
                    <a:lnTo>
                      <a:pt x="1495590" y="29974"/>
                    </a:lnTo>
                    <a:lnTo>
                      <a:pt x="1495553" y="19983"/>
                    </a:lnTo>
                    <a:lnTo>
                      <a:pt x="1495435" y="9991"/>
                    </a:lnTo>
                    <a:lnTo>
                      <a:pt x="1495185" y="0"/>
                    </a:lnTo>
                    <a:lnTo>
                      <a:pt x="1484675" y="0"/>
                    </a:lnTo>
                    <a:lnTo>
                      <a:pt x="1464723" y="0"/>
                    </a:lnTo>
                    <a:lnTo>
                      <a:pt x="1444771" y="0"/>
                    </a:lnTo>
                    <a:lnTo>
                      <a:pt x="1424819" y="0"/>
                    </a:lnTo>
                    <a:lnTo>
                      <a:pt x="1404867" y="0"/>
                    </a:lnTo>
                    <a:lnTo>
                      <a:pt x="1384916" y="0"/>
                    </a:lnTo>
                    <a:lnTo>
                      <a:pt x="1364964" y="0"/>
                    </a:lnTo>
                    <a:lnTo>
                      <a:pt x="1345012" y="0"/>
                    </a:lnTo>
                    <a:lnTo>
                      <a:pt x="1325060" y="0"/>
                    </a:lnTo>
                    <a:lnTo>
                      <a:pt x="1305109" y="0"/>
                    </a:lnTo>
                    <a:lnTo>
                      <a:pt x="1285157" y="0"/>
                    </a:lnTo>
                    <a:lnTo>
                      <a:pt x="1281483" y="0"/>
                    </a:lnTo>
                    <a:lnTo>
                      <a:pt x="1281548" y="9991"/>
                    </a:lnTo>
                    <a:lnTo>
                      <a:pt x="1281333" y="19983"/>
                    </a:lnTo>
                    <a:lnTo>
                      <a:pt x="1281604" y="29974"/>
                    </a:lnTo>
                    <a:lnTo>
                      <a:pt x="1281381" y="39966"/>
                    </a:lnTo>
                    <a:lnTo>
                      <a:pt x="1281612" y="49957"/>
                    </a:lnTo>
                    <a:lnTo>
                      <a:pt x="1281808" y="59949"/>
                    </a:lnTo>
                    <a:lnTo>
                      <a:pt x="1281400" y="69940"/>
                    </a:lnTo>
                    <a:lnTo>
                      <a:pt x="1281665" y="79932"/>
                    </a:lnTo>
                    <a:lnTo>
                      <a:pt x="1281567" y="89923"/>
                    </a:lnTo>
                    <a:lnTo>
                      <a:pt x="1281738" y="99915"/>
                    </a:lnTo>
                    <a:lnTo>
                      <a:pt x="1281898" y="109906"/>
                    </a:lnTo>
                    <a:lnTo>
                      <a:pt x="1281716" y="119898"/>
                    </a:lnTo>
                    <a:lnTo>
                      <a:pt x="1281477" y="129889"/>
                    </a:lnTo>
                    <a:lnTo>
                      <a:pt x="1281681" y="139881"/>
                    </a:lnTo>
                    <a:lnTo>
                      <a:pt x="1281678" y="149872"/>
                    </a:lnTo>
                    <a:lnTo>
                      <a:pt x="1281704" y="159864"/>
                    </a:lnTo>
                    <a:lnTo>
                      <a:pt x="1281738" y="169855"/>
                    </a:lnTo>
                    <a:lnTo>
                      <a:pt x="1281600" y="179847"/>
                    </a:lnTo>
                    <a:lnTo>
                      <a:pt x="1281880" y="189838"/>
                    </a:lnTo>
                    <a:lnTo>
                      <a:pt x="1281653" y="199830"/>
                    </a:lnTo>
                    <a:lnTo>
                      <a:pt x="1281785" y="209821"/>
                    </a:lnTo>
                    <a:lnTo>
                      <a:pt x="1281761" y="219813"/>
                    </a:lnTo>
                    <a:lnTo>
                      <a:pt x="1281874" y="229804"/>
                    </a:lnTo>
                    <a:lnTo>
                      <a:pt x="1281870" y="239796"/>
                    </a:lnTo>
                    <a:lnTo>
                      <a:pt x="1281905" y="249787"/>
                    </a:lnTo>
                    <a:lnTo>
                      <a:pt x="1281779" y="259779"/>
                    </a:lnTo>
                    <a:lnTo>
                      <a:pt x="1281676" y="269770"/>
                    </a:lnTo>
                    <a:lnTo>
                      <a:pt x="1281911" y="279762"/>
                    </a:lnTo>
                    <a:lnTo>
                      <a:pt x="1281973" y="289753"/>
                    </a:lnTo>
                    <a:lnTo>
                      <a:pt x="1281895" y="299745"/>
                    </a:lnTo>
                    <a:lnTo>
                      <a:pt x="1281765" y="309736"/>
                    </a:lnTo>
                    <a:lnTo>
                      <a:pt x="1282012" y="319728"/>
                    </a:lnTo>
                    <a:lnTo>
                      <a:pt x="1281859" y="329719"/>
                    </a:lnTo>
                    <a:lnTo>
                      <a:pt x="1281878" y="339711"/>
                    </a:lnTo>
                    <a:lnTo>
                      <a:pt x="1281861" y="349702"/>
                    </a:lnTo>
                    <a:lnTo>
                      <a:pt x="1282029" y="359694"/>
                    </a:lnTo>
                    <a:lnTo>
                      <a:pt x="1281879" y="369685"/>
                    </a:lnTo>
                    <a:lnTo>
                      <a:pt x="1281990" y="379677"/>
                    </a:lnTo>
                    <a:lnTo>
                      <a:pt x="1281953" y="389668"/>
                    </a:lnTo>
                    <a:lnTo>
                      <a:pt x="1281956" y="399660"/>
                    </a:lnTo>
                    <a:lnTo>
                      <a:pt x="1281688" y="409651"/>
                    </a:lnTo>
                    <a:lnTo>
                      <a:pt x="1281977" y="419643"/>
                    </a:lnTo>
                    <a:lnTo>
                      <a:pt x="1282127" y="429634"/>
                    </a:lnTo>
                    <a:lnTo>
                      <a:pt x="1282115" y="439626"/>
                    </a:lnTo>
                    <a:lnTo>
                      <a:pt x="1282060" y="449617"/>
                    </a:lnTo>
                    <a:lnTo>
                      <a:pt x="1281931" y="459609"/>
                    </a:lnTo>
                    <a:lnTo>
                      <a:pt x="1282008" y="469600"/>
                    </a:lnTo>
                    <a:lnTo>
                      <a:pt x="1281922" y="479592"/>
                    </a:lnTo>
                    <a:lnTo>
                      <a:pt x="1281957" y="489583"/>
                    </a:lnTo>
                    <a:lnTo>
                      <a:pt x="1281884" y="499575"/>
                    </a:lnTo>
                    <a:lnTo>
                      <a:pt x="1282159" y="509566"/>
                    </a:lnTo>
                    <a:lnTo>
                      <a:pt x="1282016" y="519558"/>
                    </a:lnTo>
                    <a:lnTo>
                      <a:pt x="1282037" y="529549"/>
                    </a:lnTo>
                    <a:lnTo>
                      <a:pt x="1282041" y="539541"/>
                    </a:lnTo>
                    <a:lnTo>
                      <a:pt x="1282136" y="549532"/>
                    </a:lnTo>
                    <a:lnTo>
                      <a:pt x="1282051" y="559524"/>
                    </a:lnTo>
                    <a:lnTo>
                      <a:pt x="1282092" y="569515"/>
                    </a:lnTo>
                    <a:lnTo>
                      <a:pt x="1282084" y="579507"/>
                    </a:lnTo>
                    <a:lnTo>
                      <a:pt x="1281951" y="589498"/>
                    </a:lnTo>
                    <a:lnTo>
                      <a:pt x="1282119" y="599490"/>
                    </a:lnTo>
                    <a:lnTo>
                      <a:pt x="1282286" y="609481"/>
                    </a:lnTo>
                    <a:lnTo>
                      <a:pt x="1282336" y="619473"/>
                    </a:lnTo>
                    <a:lnTo>
                      <a:pt x="1282074" y="629464"/>
                    </a:lnTo>
                    <a:lnTo>
                      <a:pt x="1282111" y="639456"/>
                    </a:lnTo>
                    <a:lnTo>
                      <a:pt x="1282091" y="649447"/>
                    </a:lnTo>
                    <a:lnTo>
                      <a:pt x="1282005" y="659439"/>
                    </a:lnTo>
                    <a:lnTo>
                      <a:pt x="1282371" y="669430"/>
                    </a:lnTo>
                    <a:lnTo>
                      <a:pt x="1282353" y="679422"/>
                    </a:lnTo>
                    <a:lnTo>
                      <a:pt x="1282337" y="689413"/>
                    </a:lnTo>
                    <a:lnTo>
                      <a:pt x="1282045" y="699405"/>
                    </a:lnTo>
                    <a:lnTo>
                      <a:pt x="1282354" y="709396"/>
                    </a:lnTo>
                    <a:lnTo>
                      <a:pt x="1282187" y="719388"/>
                    </a:lnTo>
                    <a:lnTo>
                      <a:pt x="1282364" y="729379"/>
                    </a:lnTo>
                    <a:lnTo>
                      <a:pt x="1282298" y="739371"/>
                    </a:lnTo>
                    <a:lnTo>
                      <a:pt x="1282395" y="749362"/>
                    </a:lnTo>
                    <a:lnTo>
                      <a:pt x="1282400" y="759354"/>
                    </a:lnTo>
                    <a:lnTo>
                      <a:pt x="1282329" y="769345"/>
                    </a:lnTo>
                    <a:lnTo>
                      <a:pt x="1282600" y="779337"/>
                    </a:lnTo>
                    <a:lnTo>
                      <a:pt x="1282652" y="789328"/>
                    </a:lnTo>
                    <a:lnTo>
                      <a:pt x="1282401" y="799320"/>
                    </a:lnTo>
                    <a:lnTo>
                      <a:pt x="1282474" y="809311"/>
                    </a:lnTo>
                    <a:lnTo>
                      <a:pt x="1282301" y="819303"/>
                    </a:lnTo>
                    <a:lnTo>
                      <a:pt x="1282284" y="829294"/>
                    </a:lnTo>
                    <a:lnTo>
                      <a:pt x="1282546" y="839286"/>
                    </a:lnTo>
                    <a:lnTo>
                      <a:pt x="1282185" y="849277"/>
                    </a:lnTo>
                    <a:lnTo>
                      <a:pt x="1282443" y="859269"/>
                    </a:lnTo>
                    <a:lnTo>
                      <a:pt x="1282349" y="869260"/>
                    </a:lnTo>
                    <a:lnTo>
                      <a:pt x="1282549" y="879252"/>
                    </a:lnTo>
                    <a:lnTo>
                      <a:pt x="1282288" y="889243"/>
                    </a:lnTo>
                    <a:lnTo>
                      <a:pt x="1282478" y="899234"/>
                    </a:lnTo>
                    <a:lnTo>
                      <a:pt x="1282368" y="909226"/>
                    </a:lnTo>
                    <a:lnTo>
                      <a:pt x="1282571" y="919217"/>
                    </a:lnTo>
                    <a:lnTo>
                      <a:pt x="1282274" y="929209"/>
                    </a:lnTo>
                    <a:lnTo>
                      <a:pt x="1282757" y="939201"/>
                    </a:lnTo>
                    <a:lnTo>
                      <a:pt x="1282388" y="949192"/>
                    </a:lnTo>
                    <a:lnTo>
                      <a:pt x="1282553" y="959183"/>
                    </a:lnTo>
                    <a:lnTo>
                      <a:pt x="1282467" y="969175"/>
                    </a:lnTo>
                    <a:lnTo>
                      <a:pt x="1282544" y="979166"/>
                    </a:lnTo>
                    <a:lnTo>
                      <a:pt x="1282649" y="989158"/>
                    </a:lnTo>
                    <a:lnTo>
                      <a:pt x="1282691" y="999149"/>
                    </a:lnTo>
                    <a:lnTo>
                      <a:pt x="1282426" y="1009141"/>
                    </a:lnTo>
                    <a:lnTo>
                      <a:pt x="1282586" y="1019132"/>
                    </a:lnTo>
                    <a:lnTo>
                      <a:pt x="1282263" y="1029124"/>
                    </a:lnTo>
                    <a:lnTo>
                      <a:pt x="1282554" y="1039115"/>
                    </a:lnTo>
                    <a:lnTo>
                      <a:pt x="1282654" y="1049107"/>
                    </a:lnTo>
                    <a:lnTo>
                      <a:pt x="1282650" y="1059098"/>
                    </a:lnTo>
                    <a:lnTo>
                      <a:pt x="1282706" y="1069090"/>
                    </a:lnTo>
                    <a:lnTo>
                      <a:pt x="1282854" y="1079081"/>
                    </a:lnTo>
                    <a:lnTo>
                      <a:pt x="1282680" y="1089073"/>
                    </a:lnTo>
                    <a:lnTo>
                      <a:pt x="1282568" y="1099064"/>
                    </a:lnTo>
                    <a:lnTo>
                      <a:pt x="1282617" y="1109056"/>
                    </a:lnTo>
                    <a:lnTo>
                      <a:pt x="1282782" y="1119047"/>
                    </a:lnTo>
                    <a:lnTo>
                      <a:pt x="1282624" y="1129039"/>
                    </a:lnTo>
                    <a:lnTo>
                      <a:pt x="1282683" y="1139030"/>
                    </a:lnTo>
                    <a:lnTo>
                      <a:pt x="1282654" y="1149022"/>
                    </a:lnTo>
                    <a:lnTo>
                      <a:pt x="1282815" y="1159013"/>
                    </a:lnTo>
                    <a:lnTo>
                      <a:pt x="1282903" y="1169005"/>
                    </a:lnTo>
                    <a:lnTo>
                      <a:pt x="1282677" y="1178996"/>
                    </a:lnTo>
                    <a:lnTo>
                      <a:pt x="1282918" y="1188988"/>
                    </a:lnTo>
                    <a:lnTo>
                      <a:pt x="1282614" y="1198979"/>
                    </a:lnTo>
                    <a:lnTo>
                      <a:pt x="1282781" y="1208971"/>
                    </a:lnTo>
                    <a:lnTo>
                      <a:pt x="1282869" y="1218962"/>
                    </a:lnTo>
                    <a:lnTo>
                      <a:pt x="1282823" y="1228954"/>
                    </a:lnTo>
                    <a:lnTo>
                      <a:pt x="1282879" y="1238945"/>
                    </a:lnTo>
                    <a:lnTo>
                      <a:pt x="1282551" y="1248937"/>
                    </a:lnTo>
                    <a:lnTo>
                      <a:pt x="1282721" y="1258928"/>
                    </a:lnTo>
                    <a:lnTo>
                      <a:pt x="1282871" y="1268920"/>
                    </a:lnTo>
                    <a:lnTo>
                      <a:pt x="1282911" y="1278911"/>
                    </a:lnTo>
                    <a:lnTo>
                      <a:pt x="1282818" y="1288903"/>
                    </a:lnTo>
                    <a:lnTo>
                      <a:pt x="1282758" y="1298894"/>
                    </a:lnTo>
                    <a:lnTo>
                      <a:pt x="1282898" y="1308886"/>
                    </a:lnTo>
                    <a:lnTo>
                      <a:pt x="1283129" y="1318877"/>
                    </a:lnTo>
                    <a:lnTo>
                      <a:pt x="1282855" y="1328869"/>
                    </a:lnTo>
                    <a:lnTo>
                      <a:pt x="1282968" y="1338860"/>
                    </a:lnTo>
                    <a:lnTo>
                      <a:pt x="1282824" y="1348852"/>
                    </a:lnTo>
                    <a:lnTo>
                      <a:pt x="1282827" y="1358843"/>
                    </a:lnTo>
                    <a:lnTo>
                      <a:pt x="1282864" y="1368835"/>
                    </a:lnTo>
                    <a:lnTo>
                      <a:pt x="1282828" y="1378826"/>
                    </a:lnTo>
                    <a:lnTo>
                      <a:pt x="1283020" y="1388818"/>
                    </a:lnTo>
                    <a:lnTo>
                      <a:pt x="1282893" y="1398809"/>
                    </a:lnTo>
                    <a:lnTo>
                      <a:pt x="1282975" y="1408801"/>
                    </a:lnTo>
                    <a:lnTo>
                      <a:pt x="1283005" y="1418792"/>
                    </a:lnTo>
                    <a:lnTo>
                      <a:pt x="1282934" y="1428784"/>
                    </a:lnTo>
                    <a:lnTo>
                      <a:pt x="1283114" y="1438775"/>
                    </a:lnTo>
                    <a:lnTo>
                      <a:pt x="1283018" y="1448767"/>
                    </a:lnTo>
                    <a:lnTo>
                      <a:pt x="1282951" y="1458758"/>
                    </a:lnTo>
                    <a:lnTo>
                      <a:pt x="1282999" y="1468750"/>
                    </a:lnTo>
                    <a:lnTo>
                      <a:pt x="1282845" y="1478741"/>
                    </a:lnTo>
                    <a:lnTo>
                      <a:pt x="1283068" y="1488733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4" name="任意多边形: 形状 2803">
                <a:extLst>
                  <a:ext uri="{FF2B5EF4-FFF2-40B4-BE49-F238E27FC236}">
                    <a16:creationId xmlns:a16="http://schemas.microsoft.com/office/drawing/2014/main" id="{DF4F3B14-1FE5-F5AB-0238-D840E300EAF8}"/>
                  </a:ext>
                </a:extLst>
              </p:cNvPr>
              <p:cNvSpPr/>
              <p:nvPr/>
            </p:nvSpPr>
            <p:spPr>
              <a:xfrm>
                <a:off x="19210254" y="3443825"/>
                <a:ext cx="2784040" cy="1488732"/>
              </a:xfrm>
              <a:custGeom>
                <a:avLst/>
                <a:gdLst>
                  <a:gd name="connsiteX0" fmla="*/ 19952 w 2784040"/>
                  <a:gd name="connsiteY0" fmla="*/ 1488733 h 1488732"/>
                  <a:gd name="connsiteX1" fmla="*/ 39904 w 2784040"/>
                  <a:gd name="connsiteY1" fmla="*/ 1488733 h 1488732"/>
                  <a:gd name="connsiteX2" fmla="*/ 59855 w 2784040"/>
                  <a:gd name="connsiteY2" fmla="*/ 1488733 h 1488732"/>
                  <a:gd name="connsiteX3" fmla="*/ 79807 w 2784040"/>
                  <a:gd name="connsiteY3" fmla="*/ 1488733 h 1488732"/>
                  <a:gd name="connsiteX4" fmla="*/ 99759 w 2784040"/>
                  <a:gd name="connsiteY4" fmla="*/ 1488733 h 1488732"/>
                  <a:gd name="connsiteX5" fmla="*/ 102193 w 2784040"/>
                  <a:gd name="connsiteY5" fmla="*/ 1488733 h 1488732"/>
                  <a:gd name="connsiteX6" fmla="*/ 102116 w 2784040"/>
                  <a:gd name="connsiteY6" fmla="*/ 1478741 h 1488732"/>
                  <a:gd name="connsiteX7" fmla="*/ 102372 w 2784040"/>
                  <a:gd name="connsiteY7" fmla="*/ 1468750 h 1488732"/>
                  <a:gd name="connsiteX8" fmla="*/ 102218 w 2784040"/>
                  <a:gd name="connsiteY8" fmla="*/ 1458758 h 1488732"/>
                  <a:gd name="connsiteX9" fmla="*/ 102287 w 2784040"/>
                  <a:gd name="connsiteY9" fmla="*/ 1448767 h 1488732"/>
                  <a:gd name="connsiteX10" fmla="*/ 102201 w 2784040"/>
                  <a:gd name="connsiteY10" fmla="*/ 1438775 h 1488732"/>
                  <a:gd name="connsiteX11" fmla="*/ 102175 w 2784040"/>
                  <a:gd name="connsiteY11" fmla="*/ 1428784 h 1488732"/>
                  <a:gd name="connsiteX12" fmla="*/ 102228 w 2784040"/>
                  <a:gd name="connsiteY12" fmla="*/ 1418792 h 1488732"/>
                  <a:gd name="connsiteX13" fmla="*/ 102099 w 2784040"/>
                  <a:gd name="connsiteY13" fmla="*/ 1408801 h 1488732"/>
                  <a:gd name="connsiteX14" fmla="*/ 102298 w 2784040"/>
                  <a:gd name="connsiteY14" fmla="*/ 1398809 h 1488732"/>
                  <a:gd name="connsiteX15" fmla="*/ 102225 w 2784040"/>
                  <a:gd name="connsiteY15" fmla="*/ 1388818 h 1488732"/>
                  <a:gd name="connsiteX16" fmla="*/ 102136 w 2784040"/>
                  <a:gd name="connsiteY16" fmla="*/ 1378826 h 1488732"/>
                  <a:gd name="connsiteX17" fmla="*/ 102121 w 2784040"/>
                  <a:gd name="connsiteY17" fmla="*/ 1368835 h 1488732"/>
                  <a:gd name="connsiteX18" fmla="*/ 102066 w 2784040"/>
                  <a:gd name="connsiteY18" fmla="*/ 1358843 h 1488732"/>
                  <a:gd name="connsiteX19" fmla="*/ 102061 w 2784040"/>
                  <a:gd name="connsiteY19" fmla="*/ 1348852 h 1488732"/>
                  <a:gd name="connsiteX20" fmla="*/ 102198 w 2784040"/>
                  <a:gd name="connsiteY20" fmla="*/ 1338860 h 1488732"/>
                  <a:gd name="connsiteX21" fmla="*/ 102049 w 2784040"/>
                  <a:gd name="connsiteY21" fmla="*/ 1328869 h 1488732"/>
                  <a:gd name="connsiteX22" fmla="*/ 101930 w 2784040"/>
                  <a:gd name="connsiteY22" fmla="*/ 1318877 h 1488732"/>
                  <a:gd name="connsiteX23" fmla="*/ 102076 w 2784040"/>
                  <a:gd name="connsiteY23" fmla="*/ 1308886 h 1488732"/>
                  <a:gd name="connsiteX24" fmla="*/ 101998 w 2784040"/>
                  <a:gd name="connsiteY24" fmla="*/ 1298894 h 1488732"/>
                  <a:gd name="connsiteX25" fmla="*/ 102052 w 2784040"/>
                  <a:gd name="connsiteY25" fmla="*/ 1288903 h 1488732"/>
                  <a:gd name="connsiteX26" fmla="*/ 101961 w 2784040"/>
                  <a:gd name="connsiteY26" fmla="*/ 1278911 h 1488732"/>
                  <a:gd name="connsiteX27" fmla="*/ 101878 w 2784040"/>
                  <a:gd name="connsiteY27" fmla="*/ 1268920 h 1488732"/>
                  <a:gd name="connsiteX28" fmla="*/ 102017 w 2784040"/>
                  <a:gd name="connsiteY28" fmla="*/ 1258928 h 1488732"/>
                  <a:gd name="connsiteX29" fmla="*/ 102165 w 2784040"/>
                  <a:gd name="connsiteY29" fmla="*/ 1248937 h 1488732"/>
                  <a:gd name="connsiteX30" fmla="*/ 102062 w 2784040"/>
                  <a:gd name="connsiteY30" fmla="*/ 1238945 h 1488732"/>
                  <a:gd name="connsiteX31" fmla="*/ 101992 w 2784040"/>
                  <a:gd name="connsiteY31" fmla="*/ 1228954 h 1488732"/>
                  <a:gd name="connsiteX32" fmla="*/ 101984 w 2784040"/>
                  <a:gd name="connsiteY32" fmla="*/ 1218962 h 1488732"/>
                  <a:gd name="connsiteX33" fmla="*/ 101838 w 2784040"/>
                  <a:gd name="connsiteY33" fmla="*/ 1208971 h 1488732"/>
                  <a:gd name="connsiteX34" fmla="*/ 101968 w 2784040"/>
                  <a:gd name="connsiteY34" fmla="*/ 1198979 h 1488732"/>
                  <a:gd name="connsiteX35" fmla="*/ 102050 w 2784040"/>
                  <a:gd name="connsiteY35" fmla="*/ 1188988 h 1488732"/>
                  <a:gd name="connsiteX36" fmla="*/ 101993 w 2784040"/>
                  <a:gd name="connsiteY36" fmla="*/ 1178996 h 1488732"/>
                  <a:gd name="connsiteX37" fmla="*/ 102123 w 2784040"/>
                  <a:gd name="connsiteY37" fmla="*/ 1169005 h 1488732"/>
                  <a:gd name="connsiteX38" fmla="*/ 101994 w 2784040"/>
                  <a:gd name="connsiteY38" fmla="*/ 1159013 h 1488732"/>
                  <a:gd name="connsiteX39" fmla="*/ 101954 w 2784040"/>
                  <a:gd name="connsiteY39" fmla="*/ 1149022 h 1488732"/>
                  <a:gd name="connsiteX40" fmla="*/ 101888 w 2784040"/>
                  <a:gd name="connsiteY40" fmla="*/ 1139030 h 1488732"/>
                  <a:gd name="connsiteX41" fmla="*/ 101893 w 2784040"/>
                  <a:gd name="connsiteY41" fmla="*/ 1129039 h 1488732"/>
                  <a:gd name="connsiteX42" fmla="*/ 101929 w 2784040"/>
                  <a:gd name="connsiteY42" fmla="*/ 1119047 h 1488732"/>
                  <a:gd name="connsiteX43" fmla="*/ 101985 w 2784040"/>
                  <a:gd name="connsiteY43" fmla="*/ 1109056 h 1488732"/>
                  <a:gd name="connsiteX44" fmla="*/ 101855 w 2784040"/>
                  <a:gd name="connsiteY44" fmla="*/ 1099064 h 1488732"/>
                  <a:gd name="connsiteX45" fmla="*/ 101906 w 2784040"/>
                  <a:gd name="connsiteY45" fmla="*/ 1089073 h 1488732"/>
                  <a:gd name="connsiteX46" fmla="*/ 101895 w 2784040"/>
                  <a:gd name="connsiteY46" fmla="*/ 1079081 h 1488732"/>
                  <a:gd name="connsiteX47" fmla="*/ 101837 w 2784040"/>
                  <a:gd name="connsiteY47" fmla="*/ 1069090 h 1488732"/>
                  <a:gd name="connsiteX48" fmla="*/ 101719 w 2784040"/>
                  <a:gd name="connsiteY48" fmla="*/ 1059098 h 1488732"/>
                  <a:gd name="connsiteX49" fmla="*/ 101933 w 2784040"/>
                  <a:gd name="connsiteY49" fmla="*/ 1049107 h 1488732"/>
                  <a:gd name="connsiteX50" fmla="*/ 101927 w 2784040"/>
                  <a:gd name="connsiteY50" fmla="*/ 1039115 h 1488732"/>
                  <a:gd name="connsiteX51" fmla="*/ 101957 w 2784040"/>
                  <a:gd name="connsiteY51" fmla="*/ 1029124 h 1488732"/>
                  <a:gd name="connsiteX52" fmla="*/ 101754 w 2784040"/>
                  <a:gd name="connsiteY52" fmla="*/ 1019132 h 1488732"/>
                  <a:gd name="connsiteX53" fmla="*/ 101919 w 2784040"/>
                  <a:gd name="connsiteY53" fmla="*/ 1009141 h 1488732"/>
                  <a:gd name="connsiteX54" fmla="*/ 101812 w 2784040"/>
                  <a:gd name="connsiteY54" fmla="*/ 999149 h 1488732"/>
                  <a:gd name="connsiteX55" fmla="*/ 101698 w 2784040"/>
                  <a:gd name="connsiteY55" fmla="*/ 989158 h 1488732"/>
                  <a:gd name="connsiteX56" fmla="*/ 101925 w 2784040"/>
                  <a:gd name="connsiteY56" fmla="*/ 979166 h 1488732"/>
                  <a:gd name="connsiteX57" fmla="*/ 101882 w 2784040"/>
                  <a:gd name="connsiteY57" fmla="*/ 969175 h 1488732"/>
                  <a:gd name="connsiteX58" fmla="*/ 101825 w 2784040"/>
                  <a:gd name="connsiteY58" fmla="*/ 959183 h 1488732"/>
                  <a:gd name="connsiteX59" fmla="*/ 101783 w 2784040"/>
                  <a:gd name="connsiteY59" fmla="*/ 949192 h 1488732"/>
                  <a:gd name="connsiteX60" fmla="*/ 101840 w 2784040"/>
                  <a:gd name="connsiteY60" fmla="*/ 939201 h 1488732"/>
                  <a:gd name="connsiteX61" fmla="*/ 101645 w 2784040"/>
                  <a:gd name="connsiteY61" fmla="*/ 929209 h 1488732"/>
                  <a:gd name="connsiteX62" fmla="*/ 101854 w 2784040"/>
                  <a:gd name="connsiteY62" fmla="*/ 919217 h 1488732"/>
                  <a:gd name="connsiteX63" fmla="*/ 101866 w 2784040"/>
                  <a:gd name="connsiteY63" fmla="*/ 909226 h 1488732"/>
                  <a:gd name="connsiteX64" fmla="*/ 101752 w 2784040"/>
                  <a:gd name="connsiteY64" fmla="*/ 899234 h 1488732"/>
                  <a:gd name="connsiteX65" fmla="*/ 101712 w 2784040"/>
                  <a:gd name="connsiteY65" fmla="*/ 889243 h 1488732"/>
                  <a:gd name="connsiteX66" fmla="*/ 101689 w 2784040"/>
                  <a:gd name="connsiteY66" fmla="*/ 879252 h 1488732"/>
                  <a:gd name="connsiteX67" fmla="*/ 101694 w 2784040"/>
                  <a:gd name="connsiteY67" fmla="*/ 869260 h 1488732"/>
                  <a:gd name="connsiteX68" fmla="*/ 101796 w 2784040"/>
                  <a:gd name="connsiteY68" fmla="*/ 859269 h 1488732"/>
                  <a:gd name="connsiteX69" fmla="*/ 101597 w 2784040"/>
                  <a:gd name="connsiteY69" fmla="*/ 849277 h 1488732"/>
                  <a:gd name="connsiteX70" fmla="*/ 101615 w 2784040"/>
                  <a:gd name="connsiteY70" fmla="*/ 839286 h 1488732"/>
                  <a:gd name="connsiteX71" fmla="*/ 101705 w 2784040"/>
                  <a:gd name="connsiteY71" fmla="*/ 829294 h 1488732"/>
                  <a:gd name="connsiteX72" fmla="*/ 101725 w 2784040"/>
                  <a:gd name="connsiteY72" fmla="*/ 819303 h 1488732"/>
                  <a:gd name="connsiteX73" fmla="*/ 101676 w 2784040"/>
                  <a:gd name="connsiteY73" fmla="*/ 809311 h 1488732"/>
                  <a:gd name="connsiteX74" fmla="*/ 101557 w 2784040"/>
                  <a:gd name="connsiteY74" fmla="*/ 799320 h 1488732"/>
                  <a:gd name="connsiteX75" fmla="*/ 101684 w 2784040"/>
                  <a:gd name="connsiteY75" fmla="*/ 789328 h 1488732"/>
                  <a:gd name="connsiteX76" fmla="*/ 101652 w 2784040"/>
                  <a:gd name="connsiteY76" fmla="*/ 779337 h 1488732"/>
                  <a:gd name="connsiteX77" fmla="*/ 101746 w 2784040"/>
                  <a:gd name="connsiteY77" fmla="*/ 769345 h 1488732"/>
                  <a:gd name="connsiteX78" fmla="*/ 101805 w 2784040"/>
                  <a:gd name="connsiteY78" fmla="*/ 759354 h 1488732"/>
                  <a:gd name="connsiteX79" fmla="*/ 101664 w 2784040"/>
                  <a:gd name="connsiteY79" fmla="*/ 749362 h 1488732"/>
                  <a:gd name="connsiteX80" fmla="*/ 101668 w 2784040"/>
                  <a:gd name="connsiteY80" fmla="*/ 739371 h 1488732"/>
                  <a:gd name="connsiteX81" fmla="*/ 101539 w 2784040"/>
                  <a:gd name="connsiteY81" fmla="*/ 729379 h 1488732"/>
                  <a:gd name="connsiteX82" fmla="*/ 101609 w 2784040"/>
                  <a:gd name="connsiteY82" fmla="*/ 719388 h 1488732"/>
                  <a:gd name="connsiteX83" fmla="*/ 101520 w 2784040"/>
                  <a:gd name="connsiteY83" fmla="*/ 709396 h 1488732"/>
                  <a:gd name="connsiteX84" fmla="*/ 101774 w 2784040"/>
                  <a:gd name="connsiteY84" fmla="*/ 699405 h 1488732"/>
                  <a:gd name="connsiteX85" fmla="*/ 101762 w 2784040"/>
                  <a:gd name="connsiteY85" fmla="*/ 689413 h 1488732"/>
                  <a:gd name="connsiteX86" fmla="*/ 101476 w 2784040"/>
                  <a:gd name="connsiteY86" fmla="*/ 679422 h 1488732"/>
                  <a:gd name="connsiteX87" fmla="*/ 101555 w 2784040"/>
                  <a:gd name="connsiteY87" fmla="*/ 669430 h 1488732"/>
                  <a:gd name="connsiteX88" fmla="*/ 101475 w 2784040"/>
                  <a:gd name="connsiteY88" fmla="*/ 659439 h 1488732"/>
                  <a:gd name="connsiteX89" fmla="*/ 101610 w 2784040"/>
                  <a:gd name="connsiteY89" fmla="*/ 649447 h 1488732"/>
                  <a:gd name="connsiteX90" fmla="*/ 101522 w 2784040"/>
                  <a:gd name="connsiteY90" fmla="*/ 639456 h 1488732"/>
                  <a:gd name="connsiteX91" fmla="*/ 101419 w 2784040"/>
                  <a:gd name="connsiteY91" fmla="*/ 629464 h 1488732"/>
                  <a:gd name="connsiteX92" fmla="*/ 101466 w 2784040"/>
                  <a:gd name="connsiteY92" fmla="*/ 619473 h 1488732"/>
                  <a:gd name="connsiteX93" fmla="*/ 101525 w 2784040"/>
                  <a:gd name="connsiteY93" fmla="*/ 609481 h 1488732"/>
                  <a:gd name="connsiteX94" fmla="*/ 101577 w 2784040"/>
                  <a:gd name="connsiteY94" fmla="*/ 599490 h 1488732"/>
                  <a:gd name="connsiteX95" fmla="*/ 101498 w 2784040"/>
                  <a:gd name="connsiteY95" fmla="*/ 589498 h 1488732"/>
                  <a:gd name="connsiteX96" fmla="*/ 101429 w 2784040"/>
                  <a:gd name="connsiteY96" fmla="*/ 579507 h 1488732"/>
                  <a:gd name="connsiteX97" fmla="*/ 101386 w 2784040"/>
                  <a:gd name="connsiteY97" fmla="*/ 569515 h 1488732"/>
                  <a:gd name="connsiteX98" fmla="*/ 101356 w 2784040"/>
                  <a:gd name="connsiteY98" fmla="*/ 559524 h 1488732"/>
                  <a:gd name="connsiteX99" fmla="*/ 101379 w 2784040"/>
                  <a:gd name="connsiteY99" fmla="*/ 549532 h 1488732"/>
                  <a:gd name="connsiteX100" fmla="*/ 101405 w 2784040"/>
                  <a:gd name="connsiteY100" fmla="*/ 539541 h 1488732"/>
                  <a:gd name="connsiteX101" fmla="*/ 101404 w 2784040"/>
                  <a:gd name="connsiteY101" fmla="*/ 529549 h 1488732"/>
                  <a:gd name="connsiteX102" fmla="*/ 101425 w 2784040"/>
                  <a:gd name="connsiteY102" fmla="*/ 519558 h 1488732"/>
                  <a:gd name="connsiteX103" fmla="*/ 101375 w 2784040"/>
                  <a:gd name="connsiteY103" fmla="*/ 509566 h 1488732"/>
                  <a:gd name="connsiteX104" fmla="*/ 101371 w 2784040"/>
                  <a:gd name="connsiteY104" fmla="*/ 499575 h 1488732"/>
                  <a:gd name="connsiteX105" fmla="*/ 101373 w 2784040"/>
                  <a:gd name="connsiteY105" fmla="*/ 489583 h 1488732"/>
                  <a:gd name="connsiteX106" fmla="*/ 101368 w 2784040"/>
                  <a:gd name="connsiteY106" fmla="*/ 479592 h 1488732"/>
                  <a:gd name="connsiteX107" fmla="*/ 101443 w 2784040"/>
                  <a:gd name="connsiteY107" fmla="*/ 469600 h 1488732"/>
                  <a:gd name="connsiteX108" fmla="*/ 101263 w 2784040"/>
                  <a:gd name="connsiteY108" fmla="*/ 459609 h 1488732"/>
                  <a:gd name="connsiteX109" fmla="*/ 101429 w 2784040"/>
                  <a:gd name="connsiteY109" fmla="*/ 449617 h 1488732"/>
                  <a:gd name="connsiteX110" fmla="*/ 101335 w 2784040"/>
                  <a:gd name="connsiteY110" fmla="*/ 439626 h 1488732"/>
                  <a:gd name="connsiteX111" fmla="*/ 101462 w 2784040"/>
                  <a:gd name="connsiteY111" fmla="*/ 429634 h 1488732"/>
                  <a:gd name="connsiteX112" fmla="*/ 101378 w 2784040"/>
                  <a:gd name="connsiteY112" fmla="*/ 419643 h 1488732"/>
                  <a:gd name="connsiteX113" fmla="*/ 101443 w 2784040"/>
                  <a:gd name="connsiteY113" fmla="*/ 409651 h 1488732"/>
                  <a:gd name="connsiteX114" fmla="*/ 101174 w 2784040"/>
                  <a:gd name="connsiteY114" fmla="*/ 399660 h 1488732"/>
                  <a:gd name="connsiteX115" fmla="*/ 101441 w 2784040"/>
                  <a:gd name="connsiteY115" fmla="*/ 389668 h 1488732"/>
                  <a:gd name="connsiteX116" fmla="*/ 101156 w 2784040"/>
                  <a:gd name="connsiteY116" fmla="*/ 379677 h 1488732"/>
                  <a:gd name="connsiteX117" fmla="*/ 101231 w 2784040"/>
                  <a:gd name="connsiteY117" fmla="*/ 369685 h 1488732"/>
                  <a:gd name="connsiteX118" fmla="*/ 101301 w 2784040"/>
                  <a:gd name="connsiteY118" fmla="*/ 359694 h 1488732"/>
                  <a:gd name="connsiteX119" fmla="*/ 101122 w 2784040"/>
                  <a:gd name="connsiteY119" fmla="*/ 349702 h 1488732"/>
                  <a:gd name="connsiteX120" fmla="*/ 101326 w 2784040"/>
                  <a:gd name="connsiteY120" fmla="*/ 339711 h 1488732"/>
                  <a:gd name="connsiteX121" fmla="*/ 101120 w 2784040"/>
                  <a:gd name="connsiteY121" fmla="*/ 329719 h 1488732"/>
                  <a:gd name="connsiteX122" fmla="*/ 101311 w 2784040"/>
                  <a:gd name="connsiteY122" fmla="*/ 319728 h 1488732"/>
                  <a:gd name="connsiteX123" fmla="*/ 101336 w 2784040"/>
                  <a:gd name="connsiteY123" fmla="*/ 309736 h 1488732"/>
                  <a:gd name="connsiteX124" fmla="*/ 101199 w 2784040"/>
                  <a:gd name="connsiteY124" fmla="*/ 299745 h 1488732"/>
                  <a:gd name="connsiteX125" fmla="*/ 101414 w 2784040"/>
                  <a:gd name="connsiteY125" fmla="*/ 289753 h 1488732"/>
                  <a:gd name="connsiteX126" fmla="*/ 101179 w 2784040"/>
                  <a:gd name="connsiteY126" fmla="*/ 279762 h 1488732"/>
                  <a:gd name="connsiteX127" fmla="*/ 101060 w 2784040"/>
                  <a:gd name="connsiteY127" fmla="*/ 269770 h 1488732"/>
                  <a:gd name="connsiteX128" fmla="*/ 101091 w 2784040"/>
                  <a:gd name="connsiteY128" fmla="*/ 259779 h 1488732"/>
                  <a:gd name="connsiteX129" fmla="*/ 101213 w 2784040"/>
                  <a:gd name="connsiteY129" fmla="*/ 249787 h 1488732"/>
                  <a:gd name="connsiteX130" fmla="*/ 101276 w 2784040"/>
                  <a:gd name="connsiteY130" fmla="*/ 239796 h 1488732"/>
                  <a:gd name="connsiteX131" fmla="*/ 101258 w 2784040"/>
                  <a:gd name="connsiteY131" fmla="*/ 229804 h 1488732"/>
                  <a:gd name="connsiteX132" fmla="*/ 101179 w 2784040"/>
                  <a:gd name="connsiteY132" fmla="*/ 219813 h 1488732"/>
                  <a:gd name="connsiteX133" fmla="*/ 101152 w 2784040"/>
                  <a:gd name="connsiteY133" fmla="*/ 209821 h 1488732"/>
                  <a:gd name="connsiteX134" fmla="*/ 101205 w 2784040"/>
                  <a:gd name="connsiteY134" fmla="*/ 199830 h 1488732"/>
                  <a:gd name="connsiteX135" fmla="*/ 100918 w 2784040"/>
                  <a:gd name="connsiteY135" fmla="*/ 189838 h 1488732"/>
                  <a:gd name="connsiteX136" fmla="*/ 101108 w 2784040"/>
                  <a:gd name="connsiteY136" fmla="*/ 179847 h 1488732"/>
                  <a:gd name="connsiteX137" fmla="*/ 101169 w 2784040"/>
                  <a:gd name="connsiteY137" fmla="*/ 169855 h 1488732"/>
                  <a:gd name="connsiteX138" fmla="*/ 101117 w 2784040"/>
                  <a:gd name="connsiteY138" fmla="*/ 159864 h 1488732"/>
                  <a:gd name="connsiteX139" fmla="*/ 101383 w 2784040"/>
                  <a:gd name="connsiteY139" fmla="*/ 149872 h 1488732"/>
                  <a:gd name="connsiteX140" fmla="*/ 101265 w 2784040"/>
                  <a:gd name="connsiteY140" fmla="*/ 139881 h 1488732"/>
                  <a:gd name="connsiteX141" fmla="*/ 101060 w 2784040"/>
                  <a:gd name="connsiteY141" fmla="*/ 129889 h 1488732"/>
                  <a:gd name="connsiteX142" fmla="*/ 101136 w 2784040"/>
                  <a:gd name="connsiteY142" fmla="*/ 119898 h 1488732"/>
                  <a:gd name="connsiteX143" fmla="*/ 101032 w 2784040"/>
                  <a:gd name="connsiteY143" fmla="*/ 109906 h 1488732"/>
                  <a:gd name="connsiteX144" fmla="*/ 101120 w 2784040"/>
                  <a:gd name="connsiteY144" fmla="*/ 99915 h 1488732"/>
                  <a:gd name="connsiteX145" fmla="*/ 100990 w 2784040"/>
                  <a:gd name="connsiteY145" fmla="*/ 89923 h 1488732"/>
                  <a:gd name="connsiteX146" fmla="*/ 101122 w 2784040"/>
                  <a:gd name="connsiteY146" fmla="*/ 79932 h 1488732"/>
                  <a:gd name="connsiteX147" fmla="*/ 101277 w 2784040"/>
                  <a:gd name="connsiteY147" fmla="*/ 69940 h 1488732"/>
                  <a:gd name="connsiteX148" fmla="*/ 101176 w 2784040"/>
                  <a:gd name="connsiteY148" fmla="*/ 59949 h 1488732"/>
                  <a:gd name="connsiteX149" fmla="*/ 100996 w 2784040"/>
                  <a:gd name="connsiteY149" fmla="*/ 49957 h 1488732"/>
                  <a:gd name="connsiteX150" fmla="*/ 101158 w 2784040"/>
                  <a:gd name="connsiteY150" fmla="*/ 39966 h 1488732"/>
                  <a:gd name="connsiteX151" fmla="*/ 100961 w 2784040"/>
                  <a:gd name="connsiteY151" fmla="*/ 29974 h 1488732"/>
                  <a:gd name="connsiteX152" fmla="*/ 100820 w 2784040"/>
                  <a:gd name="connsiteY152" fmla="*/ 19983 h 1488732"/>
                  <a:gd name="connsiteX153" fmla="*/ 101111 w 2784040"/>
                  <a:gd name="connsiteY153" fmla="*/ 9991 h 1488732"/>
                  <a:gd name="connsiteX154" fmla="*/ 100905 w 2784040"/>
                  <a:gd name="connsiteY154" fmla="*/ 0 h 1488732"/>
                  <a:gd name="connsiteX155" fmla="*/ 99759 w 2784040"/>
                  <a:gd name="connsiteY155" fmla="*/ 0 h 1488732"/>
                  <a:gd name="connsiteX156" fmla="*/ 79807 w 2784040"/>
                  <a:gd name="connsiteY156" fmla="*/ 0 h 1488732"/>
                  <a:gd name="connsiteX157" fmla="*/ 59855 w 2784040"/>
                  <a:gd name="connsiteY157" fmla="*/ 0 h 1488732"/>
                  <a:gd name="connsiteX158" fmla="*/ 39904 w 2784040"/>
                  <a:gd name="connsiteY158" fmla="*/ 0 h 1488732"/>
                  <a:gd name="connsiteX159" fmla="*/ 19952 w 2784040"/>
                  <a:gd name="connsiteY159" fmla="*/ 0 h 1488732"/>
                  <a:gd name="connsiteX160" fmla="*/ 0 w 2784040"/>
                  <a:gd name="connsiteY160" fmla="*/ 0 h 1488732"/>
                  <a:gd name="connsiteX161" fmla="*/ 0 w 2784040"/>
                  <a:gd name="connsiteY161" fmla="*/ 9991 h 1488732"/>
                  <a:gd name="connsiteX162" fmla="*/ 0 w 2784040"/>
                  <a:gd name="connsiteY162" fmla="*/ 19983 h 1488732"/>
                  <a:gd name="connsiteX163" fmla="*/ 0 w 2784040"/>
                  <a:gd name="connsiteY163" fmla="*/ 29974 h 1488732"/>
                  <a:gd name="connsiteX164" fmla="*/ 0 w 2784040"/>
                  <a:gd name="connsiteY164" fmla="*/ 39966 h 1488732"/>
                  <a:gd name="connsiteX165" fmla="*/ 0 w 2784040"/>
                  <a:gd name="connsiteY165" fmla="*/ 49957 h 1488732"/>
                  <a:gd name="connsiteX166" fmla="*/ 0 w 2784040"/>
                  <a:gd name="connsiteY166" fmla="*/ 59949 h 1488732"/>
                  <a:gd name="connsiteX167" fmla="*/ 0 w 2784040"/>
                  <a:gd name="connsiteY167" fmla="*/ 69940 h 1488732"/>
                  <a:gd name="connsiteX168" fmla="*/ 0 w 2784040"/>
                  <a:gd name="connsiteY168" fmla="*/ 79932 h 1488732"/>
                  <a:gd name="connsiteX169" fmla="*/ 0 w 2784040"/>
                  <a:gd name="connsiteY169" fmla="*/ 89923 h 1488732"/>
                  <a:gd name="connsiteX170" fmla="*/ 0 w 2784040"/>
                  <a:gd name="connsiteY170" fmla="*/ 99915 h 1488732"/>
                  <a:gd name="connsiteX171" fmla="*/ 0 w 2784040"/>
                  <a:gd name="connsiteY171" fmla="*/ 109906 h 1488732"/>
                  <a:gd name="connsiteX172" fmla="*/ 0 w 2784040"/>
                  <a:gd name="connsiteY172" fmla="*/ 119898 h 1488732"/>
                  <a:gd name="connsiteX173" fmla="*/ 0 w 2784040"/>
                  <a:gd name="connsiteY173" fmla="*/ 129889 h 1488732"/>
                  <a:gd name="connsiteX174" fmla="*/ 0 w 2784040"/>
                  <a:gd name="connsiteY174" fmla="*/ 139881 h 1488732"/>
                  <a:gd name="connsiteX175" fmla="*/ 0 w 2784040"/>
                  <a:gd name="connsiteY175" fmla="*/ 149872 h 1488732"/>
                  <a:gd name="connsiteX176" fmla="*/ 0 w 2784040"/>
                  <a:gd name="connsiteY176" fmla="*/ 159864 h 1488732"/>
                  <a:gd name="connsiteX177" fmla="*/ 0 w 2784040"/>
                  <a:gd name="connsiteY177" fmla="*/ 169855 h 1488732"/>
                  <a:gd name="connsiteX178" fmla="*/ 0 w 2784040"/>
                  <a:gd name="connsiteY178" fmla="*/ 179847 h 1488732"/>
                  <a:gd name="connsiteX179" fmla="*/ 0 w 2784040"/>
                  <a:gd name="connsiteY179" fmla="*/ 189838 h 1488732"/>
                  <a:gd name="connsiteX180" fmla="*/ 0 w 2784040"/>
                  <a:gd name="connsiteY180" fmla="*/ 199830 h 1488732"/>
                  <a:gd name="connsiteX181" fmla="*/ 0 w 2784040"/>
                  <a:gd name="connsiteY181" fmla="*/ 209821 h 1488732"/>
                  <a:gd name="connsiteX182" fmla="*/ 0 w 2784040"/>
                  <a:gd name="connsiteY182" fmla="*/ 219813 h 1488732"/>
                  <a:gd name="connsiteX183" fmla="*/ 0 w 2784040"/>
                  <a:gd name="connsiteY183" fmla="*/ 229804 h 1488732"/>
                  <a:gd name="connsiteX184" fmla="*/ 0 w 2784040"/>
                  <a:gd name="connsiteY184" fmla="*/ 239796 h 1488732"/>
                  <a:gd name="connsiteX185" fmla="*/ 0 w 2784040"/>
                  <a:gd name="connsiteY185" fmla="*/ 249787 h 1488732"/>
                  <a:gd name="connsiteX186" fmla="*/ 0 w 2784040"/>
                  <a:gd name="connsiteY186" fmla="*/ 259779 h 1488732"/>
                  <a:gd name="connsiteX187" fmla="*/ 0 w 2784040"/>
                  <a:gd name="connsiteY187" fmla="*/ 269770 h 1488732"/>
                  <a:gd name="connsiteX188" fmla="*/ 0 w 2784040"/>
                  <a:gd name="connsiteY188" fmla="*/ 279762 h 1488732"/>
                  <a:gd name="connsiteX189" fmla="*/ 0 w 2784040"/>
                  <a:gd name="connsiteY189" fmla="*/ 289753 h 1488732"/>
                  <a:gd name="connsiteX190" fmla="*/ 0 w 2784040"/>
                  <a:gd name="connsiteY190" fmla="*/ 299745 h 1488732"/>
                  <a:gd name="connsiteX191" fmla="*/ 0 w 2784040"/>
                  <a:gd name="connsiteY191" fmla="*/ 309736 h 1488732"/>
                  <a:gd name="connsiteX192" fmla="*/ 0 w 2784040"/>
                  <a:gd name="connsiteY192" fmla="*/ 319728 h 1488732"/>
                  <a:gd name="connsiteX193" fmla="*/ 0 w 2784040"/>
                  <a:gd name="connsiteY193" fmla="*/ 329719 h 1488732"/>
                  <a:gd name="connsiteX194" fmla="*/ 0 w 2784040"/>
                  <a:gd name="connsiteY194" fmla="*/ 339711 h 1488732"/>
                  <a:gd name="connsiteX195" fmla="*/ 0 w 2784040"/>
                  <a:gd name="connsiteY195" fmla="*/ 349702 h 1488732"/>
                  <a:gd name="connsiteX196" fmla="*/ 0 w 2784040"/>
                  <a:gd name="connsiteY196" fmla="*/ 359694 h 1488732"/>
                  <a:gd name="connsiteX197" fmla="*/ 0 w 2784040"/>
                  <a:gd name="connsiteY197" fmla="*/ 369685 h 1488732"/>
                  <a:gd name="connsiteX198" fmla="*/ 0 w 2784040"/>
                  <a:gd name="connsiteY198" fmla="*/ 379677 h 1488732"/>
                  <a:gd name="connsiteX199" fmla="*/ 0 w 2784040"/>
                  <a:gd name="connsiteY199" fmla="*/ 389668 h 1488732"/>
                  <a:gd name="connsiteX200" fmla="*/ 0 w 2784040"/>
                  <a:gd name="connsiteY200" fmla="*/ 399660 h 1488732"/>
                  <a:gd name="connsiteX201" fmla="*/ 0 w 2784040"/>
                  <a:gd name="connsiteY201" fmla="*/ 409651 h 1488732"/>
                  <a:gd name="connsiteX202" fmla="*/ 0 w 2784040"/>
                  <a:gd name="connsiteY202" fmla="*/ 419643 h 1488732"/>
                  <a:gd name="connsiteX203" fmla="*/ 0 w 2784040"/>
                  <a:gd name="connsiteY203" fmla="*/ 429634 h 1488732"/>
                  <a:gd name="connsiteX204" fmla="*/ 0 w 2784040"/>
                  <a:gd name="connsiteY204" fmla="*/ 439626 h 1488732"/>
                  <a:gd name="connsiteX205" fmla="*/ 0 w 2784040"/>
                  <a:gd name="connsiteY205" fmla="*/ 449617 h 1488732"/>
                  <a:gd name="connsiteX206" fmla="*/ 0 w 2784040"/>
                  <a:gd name="connsiteY206" fmla="*/ 459609 h 1488732"/>
                  <a:gd name="connsiteX207" fmla="*/ 0 w 2784040"/>
                  <a:gd name="connsiteY207" fmla="*/ 469600 h 1488732"/>
                  <a:gd name="connsiteX208" fmla="*/ 0 w 2784040"/>
                  <a:gd name="connsiteY208" fmla="*/ 479592 h 1488732"/>
                  <a:gd name="connsiteX209" fmla="*/ 0 w 2784040"/>
                  <a:gd name="connsiteY209" fmla="*/ 489583 h 1488732"/>
                  <a:gd name="connsiteX210" fmla="*/ 0 w 2784040"/>
                  <a:gd name="connsiteY210" fmla="*/ 499575 h 1488732"/>
                  <a:gd name="connsiteX211" fmla="*/ 0 w 2784040"/>
                  <a:gd name="connsiteY211" fmla="*/ 509566 h 1488732"/>
                  <a:gd name="connsiteX212" fmla="*/ 0 w 2784040"/>
                  <a:gd name="connsiteY212" fmla="*/ 519558 h 1488732"/>
                  <a:gd name="connsiteX213" fmla="*/ 0 w 2784040"/>
                  <a:gd name="connsiteY213" fmla="*/ 529549 h 1488732"/>
                  <a:gd name="connsiteX214" fmla="*/ 0 w 2784040"/>
                  <a:gd name="connsiteY214" fmla="*/ 539541 h 1488732"/>
                  <a:gd name="connsiteX215" fmla="*/ 0 w 2784040"/>
                  <a:gd name="connsiteY215" fmla="*/ 549532 h 1488732"/>
                  <a:gd name="connsiteX216" fmla="*/ 0 w 2784040"/>
                  <a:gd name="connsiteY216" fmla="*/ 559524 h 1488732"/>
                  <a:gd name="connsiteX217" fmla="*/ 0 w 2784040"/>
                  <a:gd name="connsiteY217" fmla="*/ 569515 h 1488732"/>
                  <a:gd name="connsiteX218" fmla="*/ 0 w 2784040"/>
                  <a:gd name="connsiteY218" fmla="*/ 579507 h 1488732"/>
                  <a:gd name="connsiteX219" fmla="*/ 0 w 2784040"/>
                  <a:gd name="connsiteY219" fmla="*/ 589498 h 1488732"/>
                  <a:gd name="connsiteX220" fmla="*/ 0 w 2784040"/>
                  <a:gd name="connsiteY220" fmla="*/ 599490 h 1488732"/>
                  <a:gd name="connsiteX221" fmla="*/ 0 w 2784040"/>
                  <a:gd name="connsiteY221" fmla="*/ 609481 h 1488732"/>
                  <a:gd name="connsiteX222" fmla="*/ 0 w 2784040"/>
                  <a:gd name="connsiteY222" fmla="*/ 619473 h 1488732"/>
                  <a:gd name="connsiteX223" fmla="*/ 0 w 2784040"/>
                  <a:gd name="connsiteY223" fmla="*/ 629464 h 1488732"/>
                  <a:gd name="connsiteX224" fmla="*/ 0 w 2784040"/>
                  <a:gd name="connsiteY224" fmla="*/ 639456 h 1488732"/>
                  <a:gd name="connsiteX225" fmla="*/ 0 w 2784040"/>
                  <a:gd name="connsiteY225" fmla="*/ 649447 h 1488732"/>
                  <a:gd name="connsiteX226" fmla="*/ 0 w 2784040"/>
                  <a:gd name="connsiteY226" fmla="*/ 659439 h 1488732"/>
                  <a:gd name="connsiteX227" fmla="*/ 0 w 2784040"/>
                  <a:gd name="connsiteY227" fmla="*/ 669430 h 1488732"/>
                  <a:gd name="connsiteX228" fmla="*/ 0 w 2784040"/>
                  <a:gd name="connsiteY228" fmla="*/ 679422 h 1488732"/>
                  <a:gd name="connsiteX229" fmla="*/ 0 w 2784040"/>
                  <a:gd name="connsiteY229" fmla="*/ 689413 h 1488732"/>
                  <a:gd name="connsiteX230" fmla="*/ 0 w 2784040"/>
                  <a:gd name="connsiteY230" fmla="*/ 699405 h 1488732"/>
                  <a:gd name="connsiteX231" fmla="*/ 0 w 2784040"/>
                  <a:gd name="connsiteY231" fmla="*/ 709396 h 1488732"/>
                  <a:gd name="connsiteX232" fmla="*/ 0 w 2784040"/>
                  <a:gd name="connsiteY232" fmla="*/ 719388 h 1488732"/>
                  <a:gd name="connsiteX233" fmla="*/ 0 w 2784040"/>
                  <a:gd name="connsiteY233" fmla="*/ 729379 h 1488732"/>
                  <a:gd name="connsiteX234" fmla="*/ 0 w 2784040"/>
                  <a:gd name="connsiteY234" fmla="*/ 739371 h 1488732"/>
                  <a:gd name="connsiteX235" fmla="*/ 0 w 2784040"/>
                  <a:gd name="connsiteY235" fmla="*/ 749362 h 1488732"/>
                  <a:gd name="connsiteX236" fmla="*/ 0 w 2784040"/>
                  <a:gd name="connsiteY236" fmla="*/ 759354 h 1488732"/>
                  <a:gd name="connsiteX237" fmla="*/ 0 w 2784040"/>
                  <a:gd name="connsiteY237" fmla="*/ 769345 h 1488732"/>
                  <a:gd name="connsiteX238" fmla="*/ 0 w 2784040"/>
                  <a:gd name="connsiteY238" fmla="*/ 779337 h 1488732"/>
                  <a:gd name="connsiteX239" fmla="*/ 0 w 2784040"/>
                  <a:gd name="connsiteY239" fmla="*/ 789328 h 1488732"/>
                  <a:gd name="connsiteX240" fmla="*/ 0 w 2784040"/>
                  <a:gd name="connsiteY240" fmla="*/ 799320 h 1488732"/>
                  <a:gd name="connsiteX241" fmla="*/ 0 w 2784040"/>
                  <a:gd name="connsiteY241" fmla="*/ 809311 h 1488732"/>
                  <a:gd name="connsiteX242" fmla="*/ 0 w 2784040"/>
                  <a:gd name="connsiteY242" fmla="*/ 819303 h 1488732"/>
                  <a:gd name="connsiteX243" fmla="*/ 0 w 2784040"/>
                  <a:gd name="connsiteY243" fmla="*/ 829294 h 1488732"/>
                  <a:gd name="connsiteX244" fmla="*/ 0 w 2784040"/>
                  <a:gd name="connsiteY244" fmla="*/ 839286 h 1488732"/>
                  <a:gd name="connsiteX245" fmla="*/ 0 w 2784040"/>
                  <a:gd name="connsiteY245" fmla="*/ 849277 h 1488732"/>
                  <a:gd name="connsiteX246" fmla="*/ 0 w 2784040"/>
                  <a:gd name="connsiteY246" fmla="*/ 859269 h 1488732"/>
                  <a:gd name="connsiteX247" fmla="*/ 0 w 2784040"/>
                  <a:gd name="connsiteY247" fmla="*/ 869260 h 1488732"/>
                  <a:gd name="connsiteX248" fmla="*/ 0 w 2784040"/>
                  <a:gd name="connsiteY248" fmla="*/ 879252 h 1488732"/>
                  <a:gd name="connsiteX249" fmla="*/ 0 w 2784040"/>
                  <a:gd name="connsiteY249" fmla="*/ 889243 h 1488732"/>
                  <a:gd name="connsiteX250" fmla="*/ 0 w 2784040"/>
                  <a:gd name="connsiteY250" fmla="*/ 899234 h 1488732"/>
                  <a:gd name="connsiteX251" fmla="*/ 0 w 2784040"/>
                  <a:gd name="connsiteY251" fmla="*/ 909226 h 1488732"/>
                  <a:gd name="connsiteX252" fmla="*/ 0 w 2784040"/>
                  <a:gd name="connsiteY252" fmla="*/ 919217 h 1488732"/>
                  <a:gd name="connsiteX253" fmla="*/ 0 w 2784040"/>
                  <a:gd name="connsiteY253" fmla="*/ 929209 h 1488732"/>
                  <a:gd name="connsiteX254" fmla="*/ 0 w 2784040"/>
                  <a:gd name="connsiteY254" fmla="*/ 939201 h 1488732"/>
                  <a:gd name="connsiteX255" fmla="*/ 0 w 2784040"/>
                  <a:gd name="connsiteY255" fmla="*/ 949192 h 1488732"/>
                  <a:gd name="connsiteX256" fmla="*/ 0 w 2784040"/>
                  <a:gd name="connsiteY256" fmla="*/ 959183 h 1488732"/>
                  <a:gd name="connsiteX257" fmla="*/ 0 w 2784040"/>
                  <a:gd name="connsiteY257" fmla="*/ 969175 h 1488732"/>
                  <a:gd name="connsiteX258" fmla="*/ 0 w 2784040"/>
                  <a:gd name="connsiteY258" fmla="*/ 979166 h 1488732"/>
                  <a:gd name="connsiteX259" fmla="*/ 0 w 2784040"/>
                  <a:gd name="connsiteY259" fmla="*/ 989158 h 1488732"/>
                  <a:gd name="connsiteX260" fmla="*/ 0 w 2784040"/>
                  <a:gd name="connsiteY260" fmla="*/ 999149 h 1488732"/>
                  <a:gd name="connsiteX261" fmla="*/ 0 w 2784040"/>
                  <a:gd name="connsiteY261" fmla="*/ 1009141 h 1488732"/>
                  <a:gd name="connsiteX262" fmla="*/ 0 w 2784040"/>
                  <a:gd name="connsiteY262" fmla="*/ 1019132 h 1488732"/>
                  <a:gd name="connsiteX263" fmla="*/ 0 w 2784040"/>
                  <a:gd name="connsiteY263" fmla="*/ 1029124 h 1488732"/>
                  <a:gd name="connsiteX264" fmla="*/ 0 w 2784040"/>
                  <a:gd name="connsiteY264" fmla="*/ 1039115 h 1488732"/>
                  <a:gd name="connsiteX265" fmla="*/ 0 w 2784040"/>
                  <a:gd name="connsiteY265" fmla="*/ 1049107 h 1488732"/>
                  <a:gd name="connsiteX266" fmla="*/ 0 w 2784040"/>
                  <a:gd name="connsiteY266" fmla="*/ 1059098 h 1488732"/>
                  <a:gd name="connsiteX267" fmla="*/ 0 w 2784040"/>
                  <a:gd name="connsiteY267" fmla="*/ 1069090 h 1488732"/>
                  <a:gd name="connsiteX268" fmla="*/ 0 w 2784040"/>
                  <a:gd name="connsiteY268" fmla="*/ 1079081 h 1488732"/>
                  <a:gd name="connsiteX269" fmla="*/ 0 w 2784040"/>
                  <a:gd name="connsiteY269" fmla="*/ 1089073 h 1488732"/>
                  <a:gd name="connsiteX270" fmla="*/ 0 w 2784040"/>
                  <a:gd name="connsiteY270" fmla="*/ 1099064 h 1488732"/>
                  <a:gd name="connsiteX271" fmla="*/ 0 w 2784040"/>
                  <a:gd name="connsiteY271" fmla="*/ 1109056 h 1488732"/>
                  <a:gd name="connsiteX272" fmla="*/ 0 w 2784040"/>
                  <a:gd name="connsiteY272" fmla="*/ 1119047 h 1488732"/>
                  <a:gd name="connsiteX273" fmla="*/ 0 w 2784040"/>
                  <a:gd name="connsiteY273" fmla="*/ 1129039 h 1488732"/>
                  <a:gd name="connsiteX274" fmla="*/ 0 w 2784040"/>
                  <a:gd name="connsiteY274" fmla="*/ 1139030 h 1488732"/>
                  <a:gd name="connsiteX275" fmla="*/ 0 w 2784040"/>
                  <a:gd name="connsiteY275" fmla="*/ 1149022 h 1488732"/>
                  <a:gd name="connsiteX276" fmla="*/ 0 w 2784040"/>
                  <a:gd name="connsiteY276" fmla="*/ 1159013 h 1488732"/>
                  <a:gd name="connsiteX277" fmla="*/ 0 w 2784040"/>
                  <a:gd name="connsiteY277" fmla="*/ 1169005 h 1488732"/>
                  <a:gd name="connsiteX278" fmla="*/ 0 w 2784040"/>
                  <a:gd name="connsiteY278" fmla="*/ 1178996 h 1488732"/>
                  <a:gd name="connsiteX279" fmla="*/ 0 w 2784040"/>
                  <a:gd name="connsiteY279" fmla="*/ 1188988 h 1488732"/>
                  <a:gd name="connsiteX280" fmla="*/ 0 w 2784040"/>
                  <a:gd name="connsiteY280" fmla="*/ 1198979 h 1488732"/>
                  <a:gd name="connsiteX281" fmla="*/ 0 w 2784040"/>
                  <a:gd name="connsiteY281" fmla="*/ 1208971 h 1488732"/>
                  <a:gd name="connsiteX282" fmla="*/ 0 w 2784040"/>
                  <a:gd name="connsiteY282" fmla="*/ 1218962 h 1488732"/>
                  <a:gd name="connsiteX283" fmla="*/ 0 w 2784040"/>
                  <a:gd name="connsiteY283" fmla="*/ 1228954 h 1488732"/>
                  <a:gd name="connsiteX284" fmla="*/ 0 w 2784040"/>
                  <a:gd name="connsiteY284" fmla="*/ 1238945 h 1488732"/>
                  <a:gd name="connsiteX285" fmla="*/ 0 w 2784040"/>
                  <a:gd name="connsiteY285" fmla="*/ 1248937 h 1488732"/>
                  <a:gd name="connsiteX286" fmla="*/ 0 w 2784040"/>
                  <a:gd name="connsiteY286" fmla="*/ 1258928 h 1488732"/>
                  <a:gd name="connsiteX287" fmla="*/ 0 w 2784040"/>
                  <a:gd name="connsiteY287" fmla="*/ 1268920 h 1488732"/>
                  <a:gd name="connsiteX288" fmla="*/ 0 w 2784040"/>
                  <a:gd name="connsiteY288" fmla="*/ 1278911 h 1488732"/>
                  <a:gd name="connsiteX289" fmla="*/ 0 w 2784040"/>
                  <a:gd name="connsiteY289" fmla="*/ 1288903 h 1488732"/>
                  <a:gd name="connsiteX290" fmla="*/ 0 w 2784040"/>
                  <a:gd name="connsiteY290" fmla="*/ 1298894 h 1488732"/>
                  <a:gd name="connsiteX291" fmla="*/ 0 w 2784040"/>
                  <a:gd name="connsiteY291" fmla="*/ 1308886 h 1488732"/>
                  <a:gd name="connsiteX292" fmla="*/ 0 w 2784040"/>
                  <a:gd name="connsiteY292" fmla="*/ 1318877 h 1488732"/>
                  <a:gd name="connsiteX293" fmla="*/ 0 w 2784040"/>
                  <a:gd name="connsiteY293" fmla="*/ 1328869 h 1488732"/>
                  <a:gd name="connsiteX294" fmla="*/ 0 w 2784040"/>
                  <a:gd name="connsiteY294" fmla="*/ 1338860 h 1488732"/>
                  <a:gd name="connsiteX295" fmla="*/ 0 w 2784040"/>
                  <a:gd name="connsiteY295" fmla="*/ 1348852 h 1488732"/>
                  <a:gd name="connsiteX296" fmla="*/ 0 w 2784040"/>
                  <a:gd name="connsiteY296" fmla="*/ 1358843 h 1488732"/>
                  <a:gd name="connsiteX297" fmla="*/ 0 w 2784040"/>
                  <a:gd name="connsiteY297" fmla="*/ 1368835 h 1488732"/>
                  <a:gd name="connsiteX298" fmla="*/ 0 w 2784040"/>
                  <a:gd name="connsiteY298" fmla="*/ 1378826 h 1488732"/>
                  <a:gd name="connsiteX299" fmla="*/ 0 w 2784040"/>
                  <a:gd name="connsiteY299" fmla="*/ 1388818 h 1488732"/>
                  <a:gd name="connsiteX300" fmla="*/ 0 w 2784040"/>
                  <a:gd name="connsiteY300" fmla="*/ 1398809 h 1488732"/>
                  <a:gd name="connsiteX301" fmla="*/ 0 w 2784040"/>
                  <a:gd name="connsiteY301" fmla="*/ 1408801 h 1488732"/>
                  <a:gd name="connsiteX302" fmla="*/ 0 w 2784040"/>
                  <a:gd name="connsiteY302" fmla="*/ 1418792 h 1488732"/>
                  <a:gd name="connsiteX303" fmla="*/ 0 w 2784040"/>
                  <a:gd name="connsiteY303" fmla="*/ 1428784 h 1488732"/>
                  <a:gd name="connsiteX304" fmla="*/ 0 w 2784040"/>
                  <a:gd name="connsiteY304" fmla="*/ 1438775 h 1488732"/>
                  <a:gd name="connsiteX305" fmla="*/ 0 w 2784040"/>
                  <a:gd name="connsiteY305" fmla="*/ 1448767 h 1488732"/>
                  <a:gd name="connsiteX306" fmla="*/ 0 w 2784040"/>
                  <a:gd name="connsiteY306" fmla="*/ 1458758 h 1488732"/>
                  <a:gd name="connsiteX307" fmla="*/ 0 w 2784040"/>
                  <a:gd name="connsiteY307" fmla="*/ 1468750 h 1488732"/>
                  <a:gd name="connsiteX308" fmla="*/ 0 w 2784040"/>
                  <a:gd name="connsiteY308" fmla="*/ 1478741 h 1488732"/>
                  <a:gd name="connsiteX309" fmla="*/ 0 w 2784040"/>
                  <a:gd name="connsiteY309" fmla="*/ 1488733 h 1488732"/>
                  <a:gd name="connsiteX310" fmla="*/ 538698 w 2784040"/>
                  <a:gd name="connsiteY310" fmla="*/ 1488733 h 1488732"/>
                  <a:gd name="connsiteX311" fmla="*/ 558649 w 2784040"/>
                  <a:gd name="connsiteY311" fmla="*/ 1488733 h 1488732"/>
                  <a:gd name="connsiteX312" fmla="*/ 578601 w 2784040"/>
                  <a:gd name="connsiteY312" fmla="*/ 1488733 h 1488732"/>
                  <a:gd name="connsiteX313" fmla="*/ 598553 w 2784040"/>
                  <a:gd name="connsiteY313" fmla="*/ 1488733 h 1488732"/>
                  <a:gd name="connsiteX314" fmla="*/ 618505 w 2784040"/>
                  <a:gd name="connsiteY314" fmla="*/ 1488733 h 1488732"/>
                  <a:gd name="connsiteX315" fmla="*/ 638457 w 2784040"/>
                  <a:gd name="connsiteY315" fmla="*/ 1488733 h 1488732"/>
                  <a:gd name="connsiteX316" fmla="*/ 658408 w 2784040"/>
                  <a:gd name="connsiteY316" fmla="*/ 1488733 h 1488732"/>
                  <a:gd name="connsiteX317" fmla="*/ 678361 w 2784040"/>
                  <a:gd name="connsiteY317" fmla="*/ 1488733 h 1488732"/>
                  <a:gd name="connsiteX318" fmla="*/ 698312 w 2784040"/>
                  <a:gd name="connsiteY318" fmla="*/ 1488733 h 1488732"/>
                  <a:gd name="connsiteX319" fmla="*/ 718264 w 2784040"/>
                  <a:gd name="connsiteY319" fmla="*/ 1488733 h 1488732"/>
                  <a:gd name="connsiteX320" fmla="*/ 738215 w 2784040"/>
                  <a:gd name="connsiteY320" fmla="*/ 1488733 h 1488732"/>
                  <a:gd name="connsiteX321" fmla="*/ 750168 w 2784040"/>
                  <a:gd name="connsiteY321" fmla="*/ 1488733 h 1488732"/>
                  <a:gd name="connsiteX322" fmla="*/ 749958 w 2784040"/>
                  <a:gd name="connsiteY322" fmla="*/ 1478741 h 1488732"/>
                  <a:gd name="connsiteX323" fmla="*/ 750057 w 2784040"/>
                  <a:gd name="connsiteY323" fmla="*/ 1468750 h 1488732"/>
                  <a:gd name="connsiteX324" fmla="*/ 750033 w 2784040"/>
                  <a:gd name="connsiteY324" fmla="*/ 1458758 h 1488732"/>
                  <a:gd name="connsiteX325" fmla="*/ 749992 w 2784040"/>
                  <a:gd name="connsiteY325" fmla="*/ 1448767 h 1488732"/>
                  <a:gd name="connsiteX326" fmla="*/ 749924 w 2784040"/>
                  <a:gd name="connsiteY326" fmla="*/ 1438775 h 1488732"/>
                  <a:gd name="connsiteX327" fmla="*/ 750157 w 2784040"/>
                  <a:gd name="connsiteY327" fmla="*/ 1428784 h 1488732"/>
                  <a:gd name="connsiteX328" fmla="*/ 750116 w 2784040"/>
                  <a:gd name="connsiteY328" fmla="*/ 1418792 h 1488732"/>
                  <a:gd name="connsiteX329" fmla="*/ 749962 w 2784040"/>
                  <a:gd name="connsiteY329" fmla="*/ 1408801 h 1488732"/>
                  <a:gd name="connsiteX330" fmla="*/ 749957 w 2784040"/>
                  <a:gd name="connsiteY330" fmla="*/ 1398809 h 1488732"/>
                  <a:gd name="connsiteX331" fmla="*/ 750116 w 2784040"/>
                  <a:gd name="connsiteY331" fmla="*/ 1388818 h 1488732"/>
                  <a:gd name="connsiteX332" fmla="*/ 750083 w 2784040"/>
                  <a:gd name="connsiteY332" fmla="*/ 1378826 h 1488732"/>
                  <a:gd name="connsiteX333" fmla="*/ 750110 w 2784040"/>
                  <a:gd name="connsiteY333" fmla="*/ 1368835 h 1488732"/>
                  <a:gd name="connsiteX334" fmla="*/ 750169 w 2784040"/>
                  <a:gd name="connsiteY334" fmla="*/ 1358843 h 1488732"/>
                  <a:gd name="connsiteX335" fmla="*/ 750147 w 2784040"/>
                  <a:gd name="connsiteY335" fmla="*/ 1348852 h 1488732"/>
                  <a:gd name="connsiteX336" fmla="*/ 750185 w 2784040"/>
                  <a:gd name="connsiteY336" fmla="*/ 1338860 h 1488732"/>
                  <a:gd name="connsiteX337" fmla="*/ 750071 w 2784040"/>
                  <a:gd name="connsiteY337" fmla="*/ 1328869 h 1488732"/>
                  <a:gd name="connsiteX338" fmla="*/ 750148 w 2784040"/>
                  <a:gd name="connsiteY338" fmla="*/ 1318877 h 1488732"/>
                  <a:gd name="connsiteX339" fmla="*/ 750092 w 2784040"/>
                  <a:gd name="connsiteY339" fmla="*/ 1308886 h 1488732"/>
                  <a:gd name="connsiteX340" fmla="*/ 750236 w 2784040"/>
                  <a:gd name="connsiteY340" fmla="*/ 1298894 h 1488732"/>
                  <a:gd name="connsiteX341" fmla="*/ 750149 w 2784040"/>
                  <a:gd name="connsiteY341" fmla="*/ 1288903 h 1488732"/>
                  <a:gd name="connsiteX342" fmla="*/ 750020 w 2784040"/>
                  <a:gd name="connsiteY342" fmla="*/ 1278911 h 1488732"/>
                  <a:gd name="connsiteX343" fmla="*/ 750161 w 2784040"/>
                  <a:gd name="connsiteY343" fmla="*/ 1268920 h 1488732"/>
                  <a:gd name="connsiteX344" fmla="*/ 750066 w 2784040"/>
                  <a:gd name="connsiteY344" fmla="*/ 1258928 h 1488732"/>
                  <a:gd name="connsiteX345" fmla="*/ 750292 w 2784040"/>
                  <a:gd name="connsiteY345" fmla="*/ 1248937 h 1488732"/>
                  <a:gd name="connsiteX346" fmla="*/ 750186 w 2784040"/>
                  <a:gd name="connsiteY346" fmla="*/ 1238945 h 1488732"/>
                  <a:gd name="connsiteX347" fmla="*/ 750252 w 2784040"/>
                  <a:gd name="connsiteY347" fmla="*/ 1228954 h 1488732"/>
                  <a:gd name="connsiteX348" fmla="*/ 750297 w 2784040"/>
                  <a:gd name="connsiteY348" fmla="*/ 1218962 h 1488732"/>
                  <a:gd name="connsiteX349" fmla="*/ 750134 w 2784040"/>
                  <a:gd name="connsiteY349" fmla="*/ 1208971 h 1488732"/>
                  <a:gd name="connsiteX350" fmla="*/ 750292 w 2784040"/>
                  <a:gd name="connsiteY350" fmla="*/ 1198979 h 1488732"/>
                  <a:gd name="connsiteX351" fmla="*/ 750147 w 2784040"/>
                  <a:gd name="connsiteY351" fmla="*/ 1188988 h 1488732"/>
                  <a:gd name="connsiteX352" fmla="*/ 750104 w 2784040"/>
                  <a:gd name="connsiteY352" fmla="*/ 1178996 h 1488732"/>
                  <a:gd name="connsiteX353" fmla="*/ 750394 w 2784040"/>
                  <a:gd name="connsiteY353" fmla="*/ 1169005 h 1488732"/>
                  <a:gd name="connsiteX354" fmla="*/ 750208 w 2784040"/>
                  <a:gd name="connsiteY354" fmla="*/ 1159013 h 1488732"/>
                  <a:gd name="connsiteX355" fmla="*/ 750390 w 2784040"/>
                  <a:gd name="connsiteY355" fmla="*/ 1149022 h 1488732"/>
                  <a:gd name="connsiteX356" fmla="*/ 750213 w 2784040"/>
                  <a:gd name="connsiteY356" fmla="*/ 1139030 h 1488732"/>
                  <a:gd name="connsiteX357" fmla="*/ 750263 w 2784040"/>
                  <a:gd name="connsiteY357" fmla="*/ 1129039 h 1488732"/>
                  <a:gd name="connsiteX358" fmla="*/ 750128 w 2784040"/>
                  <a:gd name="connsiteY358" fmla="*/ 1119047 h 1488732"/>
                  <a:gd name="connsiteX359" fmla="*/ 750092 w 2784040"/>
                  <a:gd name="connsiteY359" fmla="*/ 1109056 h 1488732"/>
                  <a:gd name="connsiteX360" fmla="*/ 750151 w 2784040"/>
                  <a:gd name="connsiteY360" fmla="*/ 1099064 h 1488732"/>
                  <a:gd name="connsiteX361" fmla="*/ 750409 w 2784040"/>
                  <a:gd name="connsiteY361" fmla="*/ 1089073 h 1488732"/>
                  <a:gd name="connsiteX362" fmla="*/ 750292 w 2784040"/>
                  <a:gd name="connsiteY362" fmla="*/ 1079081 h 1488732"/>
                  <a:gd name="connsiteX363" fmla="*/ 750206 w 2784040"/>
                  <a:gd name="connsiteY363" fmla="*/ 1069090 h 1488732"/>
                  <a:gd name="connsiteX364" fmla="*/ 750234 w 2784040"/>
                  <a:gd name="connsiteY364" fmla="*/ 1059098 h 1488732"/>
                  <a:gd name="connsiteX365" fmla="*/ 750215 w 2784040"/>
                  <a:gd name="connsiteY365" fmla="*/ 1049107 h 1488732"/>
                  <a:gd name="connsiteX366" fmla="*/ 750099 w 2784040"/>
                  <a:gd name="connsiteY366" fmla="*/ 1039115 h 1488732"/>
                  <a:gd name="connsiteX367" fmla="*/ 750662 w 2784040"/>
                  <a:gd name="connsiteY367" fmla="*/ 1029124 h 1488732"/>
                  <a:gd name="connsiteX368" fmla="*/ 750303 w 2784040"/>
                  <a:gd name="connsiteY368" fmla="*/ 1019132 h 1488732"/>
                  <a:gd name="connsiteX369" fmla="*/ 750487 w 2784040"/>
                  <a:gd name="connsiteY369" fmla="*/ 1009141 h 1488732"/>
                  <a:gd name="connsiteX370" fmla="*/ 750402 w 2784040"/>
                  <a:gd name="connsiteY370" fmla="*/ 999149 h 1488732"/>
                  <a:gd name="connsiteX371" fmla="*/ 750205 w 2784040"/>
                  <a:gd name="connsiteY371" fmla="*/ 989158 h 1488732"/>
                  <a:gd name="connsiteX372" fmla="*/ 750312 w 2784040"/>
                  <a:gd name="connsiteY372" fmla="*/ 979166 h 1488732"/>
                  <a:gd name="connsiteX373" fmla="*/ 750493 w 2784040"/>
                  <a:gd name="connsiteY373" fmla="*/ 969175 h 1488732"/>
                  <a:gd name="connsiteX374" fmla="*/ 750405 w 2784040"/>
                  <a:gd name="connsiteY374" fmla="*/ 959183 h 1488732"/>
                  <a:gd name="connsiteX375" fmla="*/ 750349 w 2784040"/>
                  <a:gd name="connsiteY375" fmla="*/ 949192 h 1488732"/>
                  <a:gd name="connsiteX376" fmla="*/ 750283 w 2784040"/>
                  <a:gd name="connsiteY376" fmla="*/ 939201 h 1488732"/>
                  <a:gd name="connsiteX377" fmla="*/ 750410 w 2784040"/>
                  <a:gd name="connsiteY377" fmla="*/ 929209 h 1488732"/>
                  <a:gd name="connsiteX378" fmla="*/ 750156 w 2784040"/>
                  <a:gd name="connsiteY378" fmla="*/ 919217 h 1488732"/>
                  <a:gd name="connsiteX379" fmla="*/ 750269 w 2784040"/>
                  <a:gd name="connsiteY379" fmla="*/ 909226 h 1488732"/>
                  <a:gd name="connsiteX380" fmla="*/ 750313 w 2784040"/>
                  <a:gd name="connsiteY380" fmla="*/ 899234 h 1488732"/>
                  <a:gd name="connsiteX381" fmla="*/ 750247 w 2784040"/>
                  <a:gd name="connsiteY381" fmla="*/ 889243 h 1488732"/>
                  <a:gd name="connsiteX382" fmla="*/ 750582 w 2784040"/>
                  <a:gd name="connsiteY382" fmla="*/ 879252 h 1488732"/>
                  <a:gd name="connsiteX383" fmla="*/ 750557 w 2784040"/>
                  <a:gd name="connsiteY383" fmla="*/ 869260 h 1488732"/>
                  <a:gd name="connsiteX384" fmla="*/ 750237 w 2784040"/>
                  <a:gd name="connsiteY384" fmla="*/ 859269 h 1488732"/>
                  <a:gd name="connsiteX385" fmla="*/ 750344 w 2784040"/>
                  <a:gd name="connsiteY385" fmla="*/ 849277 h 1488732"/>
                  <a:gd name="connsiteX386" fmla="*/ 750423 w 2784040"/>
                  <a:gd name="connsiteY386" fmla="*/ 839286 h 1488732"/>
                  <a:gd name="connsiteX387" fmla="*/ 750413 w 2784040"/>
                  <a:gd name="connsiteY387" fmla="*/ 829294 h 1488732"/>
                  <a:gd name="connsiteX388" fmla="*/ 750500 w 2784040"/>
                  <a:gd name="connsiteY388" fmla="*/ 819303 h 1488732"/>
                  <a:gd name="connsiteX389" fmla="*/ 750376 w 2784040"/>
                  <a:gd name="connsiteY389" fmla="*/ 809311 h 1488732"/>
                  <a:gd name="connsiteX390" fmla="*/ 750411 w 2784040"/>
                  <a:gd name="connsiteY390" fmla="*/ 799320 h 1488732"/>
                  <a:gd name="connsiteX391" fmla="*/ 750410 w 2784040"/>
                  <a:gd name="connsiteY391" fmla="*/ 789328 h 1488732"/>
                  <a:gd name="connsiteX392" fmla="*/ 750272 w 2784040"/>
                  <a:gd name="connsiteY392" fmla="*/ 779337 h 1488732"/>
                  <a:gd name="connsiteX393" fmla="*/ 750386 w 2784040"/>
                  <a:gd name="connsiteY393" fmla="*/ 769345 h 1488732"/>
                  <a:gd name="connsiteX394" fmla="*/ 750496 w 2784040"/>
                  <a:gd name="connsiteY394" fmla="*/ 759354 h 1488732"/>
                  <a:gd name="connsiteX395" fmla="*/ 750472 w 2784040"/>
                  <a:gd name="connsiteY395" fmla="*/ 749362 h 1488732"/>
                  <a:gd name="connsiteX396" fmla="*/ 750300 w 2784040"/>
                  <a:gd name="connsiteY396" fmla="*/ 739371 h 1488732"/>
                  <a:gd name="connsiteX397" fmla="*/ 750629 w 2784040"/>
                  <a:gd name="connsiteY397" fmla="*/ 729379 h 1488732"/>
                  <a:gd name="connsiteX398" fmla="*/ 750391 w 2784040"/>
                  <a:gd name="connsiteY398" fmla="*/ 719388 h 1488732"/>
                  <a:gd name="connsiteX399" fmla="*/ 750224 w 2784040"/>
                  <a:gd name="connsiteY399" fmla="*/ 709396 h 1488732"/>
                  <a:gd name="connsiteX400" fmla="*/ 750160 w 2784040"/>
                  <a:gd name="connsiteY400" fmla="*/ 699405 h 1488732"/>
                  <a:gd name="connsiteX401" fmla="*/ 750449 w 2784040"/>
                  <a:gd name="connsiteY401" fmla="*/ 689413 h 1488732"/>
                  <a:gd name="connsiteX402" fmla="*/ 750299 w 2784040"/>
                  <a:gd name="connsiteY402" fmla="*/ 679422 h 1488732"/>
                  <a:gd name="connsiteX403" fmla="*/ 750458 w 2784040"/>
                  <a:gd name="connsiteY403" fmla="*/ 669430 h 1488732"/>
                  <a:gd name="connsiteX404" fmla="*/ 750632 w 2784040"/>
                  <a:gd name="connsiteY404" fmla="*/ 659439 h 1488732"/>
                  <a:gd name="connsiteX405" fmla="*/ 750537 w 2784040"/>
                  <a:gd name="connsiteY405" fmla="*/ 649447 h 1488732"/>
                  <a:gd name="connsiteX406" fmla="*/ 750292 w 2784040"/>
                  <a:gd name="connsiteY406" fmla="*/ 639456 h 1488732"/>
                  <a:gd name="connsiteX407" fmla="*/ 750613 w 2784040"/>
                  <a:gd name="connsiteY407" fmla="*/ 629464 h 1488732"/>
                  <a:gd name="connsiteX408" fmla="*/ 750469 w 2784040"/>
                  <a:gd name="connsiteY408" fmla="*/ 619473 h 1488732"/>
                  <a:gd name="connsiteX409" fmla="*/ 750390 w 2784040"/>
                  <a:gd name="connsiteY409" fmla="*/ 609481 h 1488732"/>
                  <a:gd name="connsiteX410" fmla="*/ 750392 w 2784040"/>
                  <a:gd name="connsiteY410" fmla="*/ 599490 h 1488732"/>
                  <a:gd name="connsiteX411" fmla="*/ 750482 w 2784040"/>
                  <a:gd name="connsiteY411" fmla="*/ 589498 h 1488732"/>
                  <a:gd name="connsiteX412" fmla="*/ 750585 w 2784040"/>
                  <a:gd name="connsiteY412" fmla="*/ 579507 h 1488732"/>
                  <a:gd name="connsiteX413" fmla="*/ 750406 w 2784040"/>
                  <a:gd name="connsiteY413" fmla="*/ 569515 h 1488732"/>
                  <a:gd name="connsiteX414" fmla="*/ 750395 w 2784040"/>
                  <a:gd name="connsiteY414" fmla="*/ 559524 h 1488732"/>
                  <a:gd name="connsiteX415" fmla="*/ 750672 w 2784040"/>
                  <a:gd name="connsiteY415" fmla="*/ 549532 h 1488732"/>
                  <a:gd name="connsiteX416" fmla="*/ 750624 w 2784040"/>
                  <a:gd name="connsiteY416" fmla="*/ 539541 h 1488732"/>
                  <a:gd name="connsiteX417" fmla="*/ 750513 w 2784040"/>
                  <a:gd name="connsiteY417" fmla="*/ 529549 h 1488732"/>
                  <a:gd name="connsiteX418" fmla="*/ 750644 w 2784040"/>
                  <a:gd name="connsiteY418" fmla="*/ 519558 h 1488732"/>
                  <a:gd name="connsiteX419" fmla="*/ 750573 w 2784040"/>
                  <a:gd name="connsiteY419" fmla="*/ 509566 h 1488732"/>
                  <a:gd name="connsiteX420" fmla="*/ 750701 w 2784040"/>
                  <a:gd name="connsiteY420" fmla="*/ 499575 h 1488732"/>
                  <a:gd name="connsiteX421" fmla="*/ 750552 w 2784040"/>
                  <a:gd name="connsiteY421" fmla="*/ 489583 h 1488732"/>
                  <a:gd name="connsiteX422" fmla="*/ 750313 w 2784040"/>
                  <a:gd name="connsiteY422" fmla="*/ 479592 h 1488732"/>
                  <a:gd name="connsiteX423" fmla="*/ 750700 w 2784040"/>
                  <a:gd name="connsiteY423" fmla="*/ 469600 h 1488732"/>
                  <a:gd name="connsiteX424" fmla="*/ 750611 w 2784040"/>
                  <a:gd name="connsiteY424" fmla="*/ 459609 h 1488732"/>
                  <a:gd name="connsiteX425" fmla="*/ 750535 w 2784040"/>
                  <a:gd name="connsiteY425" fmla="*/ 449617 h 1488732"/>
                  <a:gd name="connsiteX426" fmla="*/ 750589 w 2784040"/>
                  <a:gd name="connsiteY426" fmla="*/ 439626 h 1488732"/>
                  <a:gd name="connsiteX427" fmla="*/ 750599 w 2784040"/>
                  <a:gd name="connsiteY427" fmla="*/ 429634 h 1488732"/>
                  <a:gd name="connsiteX428" fmla="*/ 750524 w 2784040"/>
                  <a:gd name="connsiteY428" fmla="*/ 419643 h 1488732"/>
                  <a:gd name="connsiteX429" fmla="*/ 750536 w 2784040"/>
                  <a:gd name="connsiteY429" fmla="*/ 409651 h 1488732"/>
                  <a:gd name="connsiteX430" fmla="*/ 750590 w 2784040"/>
                  <a:gd name="connsiteY430" fmla="*/ 399660 h 1488732"/>
                  <a:gd name="connsiteX431" fmla="*/ 750585 w 2784040"/>
                  <a:gd name="connsiteY431" fmla="*/ 389668 h 1488732"/>
                  <a:gd name="connsiteX432" fmla="*/ 750581 w 2784040"/>
                  <a:gd name="connsiteY432" fmla="*/ 379677 h 1488732"/>
                  <a:gd name="connsiteX433" fmla="*/ 750563 w 2784040"/>
                  <a:gd name="connsiteY433" fmla="*/ 369685 h 1488732"/>
                  <a:gd name="connsiteX434" fmla="*/ 750704 w 2784040"/>
                  <a:gd name="connsiteY434" fmla="*/ 359694 h 1488732"/>
                  <a:gd name="connsiteX435" fmla="*/ 750532 w 2784040"/>
                  <a:gd name="connsiteY435" fmla="*/ 349702 h 1488732"/>
                  <a:gd name="connsiteX436" fmla="*/ 750622 w 2784040"/>
                  <a:gd name="connsiteY436" fmla="*/ 339711 h 1488732"/>
                  <a:gd name="connsiteX437" fmla="*/ 750499 w 2784040"/>
                  <a:gd name="connsiteY437" fmla="*/ 329719 h 1488732"/>
                  <a:gd name="connsiteX438" fmla="*/ 750666 w 2784040"/>
                  <a:gd name="connsiteY438" fmla="*/ 319728 h 1488732"/>
                  <a:gd name="connsiteX439" fmla="*/ 750700 w 2784040"/>
                  <a:gd name="connsiteY439" fmla="*/ 309736 h 1488732"/>
                  <a:gd name="connsiteX440" fmla="*/ 750644 w 2784040"/>
                  <a:gd name="connsiteY440" fmla="*/ 299745 h 1488732"/>
                  <a:gd name="connsiteX441" fmla="*/ 750665 w 2784040"/>
                  <a:gd name="connsiteY441" fmla="*/ 289753 h 1488732"/>
                  <a:gd name="connsiteX442" fmla="*/ 750531 w 2784040"/>
                  <a:gd name="connsiteY442" fmla="*/ 279762 h 1488732"/>
                  <a:gd name="connsiteX443" fmla="*/ 750705 w 2784040"/>
                  <a:gd name="connsiteY443" fmla="*/ 269770 h 1488732"/>
                  <a:gd name="connsiteX444" fmla="*/ 750509 w 2784040"/>
                  <a:gd name="connsiteY444" fmla="*/ 259779 h 1488732"/>
                  <a:gd name="connsiteX445" fmla="*/ 750716 w 2784040"/>
                  <a:gd name="connsiteY445" fmla="*/ 249787 h 1488732"/>
                  <a:gd name="connsiteX446" fmla="*/ 750616 w 2784040"/>
                  <a:gd name="connsiteY446" fmla="*/ 239796 h 1488732"/>
                  <a:gd name="connsiteX447" fmla="*/ 750672 w 2784040"/>
                  <a:gd name="connsiteY447" fmla="*/ 229804 h 1488732"/>
                  <a:gd name="connsiteX448" fmla="*/ 750628 w 2784040"/>
                  <a:gd name="connsiteY448" fmla="*/ 219813 h 1488732"/>
                  <a:gd name="connsiteX449" fmla="*/ 750728 w 2784040"/>
                  <a:gd name="connsiteY449" fmla="*/ 209821 h 1488732"/>
                  <a:gd name="connsiteX450" fmla="*/ 750720 w 2784040"/>
                  <a:gd name="connsiteY450" fmla="*/ 199830 h 1488732"/>
                  <a:gd name="connsiteX451" fmla="*/ 750597 w 2784040"/>
                  <a:gd name="connsiteY451" fmla="*/ 189838 h 1488732"/>
                  <a:gd name="connsiteX452" fmla="*/ 750731 w 2784040"/>
                  <a:gd name="connsiteY452" fmla="*/ 179847 h 1488732"/>
                  <a:gd name="connsiteX453" fmla="*/ 750416 w 2784040"/>
                  <a:gd name="connsiteY453" fmla="*/ 169855 h 1488732"/>
                  <a:gd name="connsiteX454" fmla="*/ 750744 w 2784040"/>
                  <a:gd name="connsiteY454" fmla="*/ 159864 h 1488732"/>
                  <a:gd name="connsiteX455" fmla="*/ 750717 w 2784040"/>
                  <a:gd name="connsiteY455" fmla="*/ 149872 h 1488732"/>
                  <a:gd name="connsiteX456" fmla="*/ 750804 w 2784040"/>
                  <a:gd name="connsiteY456" fmla="*/ 139881 h 1488732"/>
                  <a:gd name="connsiteX457" fmla="*/ 750757 w 2784040"/>
                  <a:gd name="connsiteY457" fmla="*/ 129889 h 1488732"/>
                  <a:gd name="connsiteX458" fmla="*/ 750749 w 2784040"/>
                  <a:gd name="connsiteY458" fmla="*/ 119898 h 1488732"/>
                  <a:gd name="connsiteX459" fmla="*/ 750652 w 2784040"/>
                  <a:gd name="connsiteY459" fmla="*/ 109906 h 1488732"/>
                  <a:gd name="connsiteX460" fmla="*/ 750826 w 2784040"/>
                  <a:gd name="connsiteY460" fmla="*/ 99915 h 1488732"/>
                  <a:gd name="connsiteX461" fmla="*/ 750680 w 2784040"/>
                  <a:gd name="connsiteY461" fmla="*/ 89923 h 1488732"/>
                  <a:gd name="connsiteX462" fmla="*/ 750781 w 2784040"/>
                  <a:gd name="connsiteY462" fmla="*/ 79932 h 1488732"/>
                  <a:gd name="connsiteX463" fmla="*/ 750578 w 2784040"/>
                  <a:gd name="connsiteY463" fmla="*/ 69940 h 1488732"/>
                  <a:gd name="connsiteX464" fmla="*/ 750994 w 2784040"/>
                  <a:gd name="connsiteY464" fmla="*/ 59949 h 1488732"/>
                  <a:gd name="connsiteX465" fmla="*/ 750799 w 2784040"/>
                  <a:gd name="connsiteY465" fmla="*/ 49957 h 1488732"/>
                  <a:gd name="connsiteX466" fmla="*/ 750884 w 2784040"/>
                  <a:gd name="connsiteY466" fmla="*/ 39966 h 1488732"/>
                  <a:gd name="connsiteX467" fmla="*/ 750776 w 2784040"/>
                  <a:gd name="connsiteY467" fmla="*/ 29974 h 1488732"/>
                  <a:gd name="connsiteX468" fmla="*/ 750807 w 2784040"/>
                  <a:gd name="connsiteY468" fmla="*/ 19983 h 1488732"/>
                  <a:gd name="connsiteX469" fmla="*/ 750735 w 2784040"/>
                  <a:gd name="connsiteY469" fmla="*/ 9991 h 1488732"/>
                  <a:gd name="connsiteX470" fmla="*/ 750798 w 2784040"/>
                  <a:gd name="connsiteY470" fmla="*/ 0 h 1488732"/>
                  <a:gd name="connsiteX471" fmla="*/ 738215 w 2784040"/>
                  <a:gd name="connsiteY471" fmla="*/ 0 h 1488732"/>
                  <a:gd name="connsiteX472" fmla="*/ 718264 w 2784040"/>
                  <a:gd name="connsiteY472" fmla="*/ 0 h 1488732"/>
                  <a:gd name="connsiteX473" fmla="*/ 698312 w 2784040"/>
                  <a:gd name="connsiteY473" fmla="*/ 0 h 1488732"/>
                  <a:gd name="connsiteX474" fmla="*/ 678361 w 2784040"/>
                  <a:gd name="connsiteY474" fmla="*/ 0 h 1488732"/>
                  <a:gd name="connsiteX475" fmla="*/ 658408 w 2784040"/>
                  <a:gd name="connsiteY475" fmla="*/ 0 h 1488732"/>
                  <a:gd name="connsiteX476" fmla="*/ 638457 w 2784040"/>
                  <a:gd name="connsiteY476" fmla="*/ 0 h 1488732"/>
                  <a:gd name="connsiteX477" fmla="*/ 618505 w 2784040"/>
                  <a:gd name="connsiteY477" fmla="*/ 0 h 1488732"/>
                  <a:gd name="connsiteX478" fmla="*/ 598553 w 2784040"/>
                  <a:gd name="connsiteY478" fmla="*/ 0 h 1488732"/>
                  <a:gd name="connsiteX479" fmla="*/ 578601 w 2784040"/>
                  <a:gd name="connsiteY479" fmla="*/ 0 h 1488732"/>
                  <a:gd name="connsiteX480" fmla="*/ 558649 w 2784040"/>
                  <a:gd name="connsiteY480" fmla="*/ 0 h 1488732"/>
                  <a:gd name="connsiteX481" fmla="*/ 538698 w 2784040"/>
                  <a:gd name="connsiteY481" fmla="*/ 0 h 1488732"/>
                  <a:gd name="connsiteX482" fmla="*/ 526751 w 2784040"/>
                  <a:gd name="connsiteY482" fmla="*/ 0 h 1488732"/>
                  <a:gd name="connsiteX483" fmla="*/ 526925 w 2784040"/>
                  <a:gd name="connsiteY483" fmla="*/ 9991 h 1488732"/>
                  <a:gd name="connsiteX484" fmla="*/ 527286 w 2784040"/>
                  <a:gd name="connsiteY484" fmla="*/ 19983 h 1488732"/>
                  <a:gd name="connsiteX485" fmla="*/ 527069 w 2784040"/>
                  <a:gd name="connsiteY485" fmla="*/ 29974 h 1488732"/>
                  <a:gd name="connsiteX486" fmla="*/ 526933 w 2784040"/>
                  <a:gd name="connsiteY486" fmla="*/ 39966 h 1488732"/>
                  <a:gd name="connsiteX487" fmla="*/ 526936 w 2784040"/>
                  <a:gd name="connsiteY487" fmla="*/ 49957 h 1488732"/>
                  <a:gd name="connsiteX488" fmla="*/ 526722 w 2784040"/>
                  <a:gd name="connsiteY488" fmla="*/ 59949 h 1488732"/>
                  <a:gd name="connsiteX489" fmla="*/ 526881 w 2784040"/>
                  <a:gd name="connsiteY489" fmla="*/ 69940 h 1488732"/>
                  <a:gd name="connsiteX490" fmla="*/ 526855 w 2784040"/>
                  <a:gd name="connsiteY490" fmla="*/ 79932 h 1488732"/>
                  <a:gd name="connsiteX491" fmla="*/ 526847 w 2784040"/>
                  <a:gd name="connsiteY491" fmla="*/ 89923 h 1488732"/>
                  <a:gd name="connsiteX492" fmla="*/ 526595 w 2784040"/>
                  <a:gd name="connsiteY492" fmla="*/ 99915 h 1488732"/>
                  <a:gd name="connsiteX493" fmla="*/ 526621 w 2784040"/>
                  <a:gd name="connsiteY493" fmla="*/ 109906 h 1488732"/>
                  <a:gd name="connsiteX494" fmla="*/ 526825 w 2784040"/>
                  <a:gd name="connsiteY494" fmla="*/ 119898 h 1488732"/>
                  <a:gd name="connsiteX495" fmla="*/ 526810 w 2784040"/>
                  <a:gd name="connsiteY495" fmla="*/ 129889 h 1488732"/>
                  <a:gd name="connsiteX496" fmla="*/ 526425 w 2784040"/>
                  <a:gd name="connsiteY496" fmla="*/ 139881 h 1488732"/>
                  <a:gd name="connsiteX497" fmla="*/ 526753 w 2784040"/>
                  <a:gd name="connsiteY497" fmla="*/ 149872 h 1488732"/>
                  <a:gd name="connsiteX498" fmla="*/ 526118 w 2784040"/>
                  <a:gd name="connsiteY498" fmla="*/ 159864 h 1488732"/>
                  <a:gd name="connsiteX499" fmla="*/ 526584 w 2784040"/>
                  <a:gd name="connsiteY499" fmla="*/ 169855 h 1488732"/>
                  <a:gd name="connsiteX500" fmla="*/ 526567 w 2784040"/>
                  <a:gd name="connsiteY500" fmla="*/ 179847 h 1488732"/>
                  <a:gd name="connsiteX501" fmla="*/ 526678 w 2784040"/>
                  <a:gd name="connsiteY501" fmla="*/ 189838 h 1488732"/>
                  <a:gd name="connsiteX502" fmla="*/ 526164 w 2784040"/>
                  <a:gd name="connsiteY502" fmla="*/ 199830 h 1488732"/>
                  <a:gd name="connsiteX503" fmla="*/ 526459 w 2784040"/>
                  <a:gd name="connsiteY503" fmla="*/ 209821 h 1488732"/>
                  <a:gd name="connsiteX504" fmla="*/ 526372 w 2784040"/>
                  <a:gd name="connsiteY504" fmla="*/ 219813 h 1488732"/>
                  <a:gd name="connsiteX505" fmla="*/ 526556 w 2784040"/>
                  <a:gd name="connsiteY505" fmla="*/ 229804 h 1488732"/>
                  <a:gd name="connsiteX506" fmla="*/ 526138 w 2784040"/>
                  <a:gd name="connsiteY506" fmla="*/ 239796 h 1488732"/>
                  <a:gd name="connsiteX507" fmla="*/ 527084 w 2784040"/>
                  <a:gd name="connsiteY507" fmla="*/ 249787 h 1488732"/>
                  <a:gd name="connsiteX508" fmla="*/ 526342 w 2784040"/>
                  <a:gd name="connsiteY508" fmla="*/ 259779 h 1488732"/>
                  <a:gd name="connsiteX509" fmla="*/ 526337 w 2784040"/>
                  <a:gd name="connsiteY509" fmla="*/ 269770 h 1488732"/>
                  <a:gd name="connsiteX510" fmla="*/ 526507 w 2784040"/>
                  <a:gd name="connsiteY510" fmla="*/ 279762 h 1488732"/>
                  <a:gd name="connsiteX511" fmla="*/ 526246 w 2784040"/>
                  <a:gd name="connsiteY511" fmla="*/ 289753 h 1488732"/>
                  <a:gd name="connsiteX512" fmla="*/ 526523 w 2784040"/>
                  <a:gd name="connsiteY512" fmla="*/ 299745 h 1488732"/>
                  <a:gd name="connsiteX513" fmla="*/ 526389 w 2784040"/>
                  <a:gd name="connsiteY513" fmla="*/ 309736 h 1488732"/>
                  <a:gd name="connsiteX514" fmla="*/ 526584 w 2784040"/>
                  <a:gd name="connsiteY514" fmla="*/ 319728 h 1488732"/>
                  <a:gd name="connsiteX515" fmla="*/ 526274 w 2784040"/>
                  <a:gd name="connsiteY515" fmla="*/ 329719 h 1488732"/>
                  <a:gd name="connsiteX516" fmla="*/ 526633 w 2784040"/>
                  <a:gd name="connsiteY516" fmla="*/ 339711 h 1488732"/>
                  <a:gd name="connsiteX517" fmla="*/ 525905 w 2784040"/>
                  <a:gd name="connsiteY517" fmla="*/ 349702 h 1488732"/>
                  <a:gd name="connsiteX518" fmla="*/ 526031 w 2784040"/>
                  <a:gd name="connsiteY518" fmla="*/ 359694 h 1488732"/>
                  <a:gd name="connsiteX519" fmla="*/ 525999 w 2784040"/>
                  <a:gd name="connsiteY519" fmla="*/ 369685 h 1488732"/>
                  <a:gd name="connsiteX520" fmla="*/ 526559 w 2784040"/>
                  <a:gd name="connsiteY520" fmla="*/ 379677 h 1488732"/>
                  <a:gd name="connsiteX521" fmla="*/ 526322 w 2784040"/>
                  <a:gd name="connsiteY521" fmla="*/ 389668 h 1488732"/>
                  <a:gd name="connsiteX522" fmla="*/ 526178 w 2784040"/>
                  <a:gd name="connsiteY522" fmla="*/ 399660 h 1488732"/>
                  <a:gd name="connsiteX523" fmla="*/ 526061 w 2784040"/>
                  <a:gd name="connsiteY523" fmla="*/ 409651 h 1488732"/>
                  <a:gd name="connsiteX524" fmla="*/ 526161 w 2784040"/>
                  <a:gd name="connsiteY524" fmla="*/ 419643 h 1488732"/>
                  <a:gd name="connsiteX525" fmla="*/ 526137 w 2784040"/>
                  <a:gd name="connsiteY525" fmla="*/ 429634 h 1488732"/>
                  <a:gd name="connsiteX526" fmla="*/ 526570 w 2784040"/>
                  <a:gd name="connsiteY526" fmla="*/ 439626 h 1488732"/>
                  <a:gd name="connsiteX527" fmla="*/ 526376 w 2784040"/>
                  <a:gd name="connsiteY527" fmla="*/ 449617 h 1488732"/>
                  <a:gd name="connsiteX528" fmla="*/ 526150 w 2784040"/>
                  <a:gd name="connsiteY528" fmla="*/ 459609 h 1488732"/>
                  <a:gd name="connsiteX529" fmla="*/ 525965 w 2784040"/>
                  <a:gd name="connsiteY529" fmla="*/ 469600 h 1488732"/>
                  <a:gd name="connsiteX530" fmla="*/ 526011 w 2784040"/>
                  <a:gd name="connsiteY530" fmla="*/ 479592 h 1488732"/>
                  <a:gd name="connsiteX531" fmla="*/ 525665 w 2784040"/>
                  <a:gd name="connsiteY531" fmla="*/ 489583 h 1488732"/>
                  <a:gd name="connsiteX532" fmla="*/ 525986 w 2784040"/>
                  <a:gd name="connsiteY532" fmla="*/ 499575 h 1488732"/>
                  <a:gd name="connsiteX533" fmla="*/ 525967 w 2784040"/>
                  <a:gd name="connsiteY533" fmla="*/ 509566 h 1488732"/>
                  <a:gd name="connsiteX534" fmla="*/ 526034 w 2784040"/>
                  <a:gd name="connsiteY534" fmla="*/ 519558 h 1488732"/>
                  <a:gd name="connsiteX535" fmla="*/ 525757 w 2784040"/>
                  <a:gd name="connsiteY535" fmla="*/ 529549 h 1488732"/>
                  <a:gd name="connsiteX536" fmla="*/ 525703 w 2784040"/>
                  <a:gd name="connsiteY536" fmla="*/ 539541 h 1488732"/>
                  <a:gd name="connsiteX537" fmla="*/ 525431 w 2784040"/>
                  <a:gd name="connsiteY537" fmla="*/ 549532 h 1488732"/>
                  <a:gd name="connsiteX538" fmla="*/ 526087 w 2784040"/>
                  <a:gd name="connsiteY538" fmla="*/ 559524 h 1488732"/>
                  <a:gd name="connsiteX539" fmla="*/ 525981 w 2784040"/>
                  <a:gd name="connsiteY539" fmla="*/ 569515 h 1488732"/>
                  <a:gd name="connsiteX540" fmla="*/ 525918 w 2784040"/>
                  <a:gd name="connsiteY540" fmla="*/ 579507 h 1488732"/>
                  <a:gd name="connsiteX541" fmla="*/ 525570 w 2784040"/>
                  <a:gd name="connsiteY541" fmla="*/ 589498 h 1488732"/>
                  <a:gd name="connsiteX542" fmla="*/ 525819 w 2784040"/>
                  <a:gd name="connsiteY542" fmla="*/ 599490 h 1488732"/>
                  <a:gd name="connsiteX543" fmla="*/ 525707 w 2784040"/>
                  <a:gd name="connsiteY543" fmla="*/ 609481 h 1488732"/>
                  <a:gd name="connsiteX544" fmla="*/ 526034 w 2784040"/>
                  <a:gd name="connsiteY544" fmla="*/ 619473 h 1488732"/>
                  <a:gd name="connsiteX545" fmla="*/ 525545 w 2784040"/>
                  <a:gd name="connsiteY545" fmla="*/ 629464 h 1488732"/>
                  <a:gd name="connsiteX546" fmla="*/ 525378 w 2784040"/>
                  <a:gd name="connsiteY546" fmla="*/ 639456 h 1488732"/>
                  <a:gd name="connsiteX547" fmla="*/ 525462 w 2784040"/>
                  <a:gd name="connsiteY547" fmla="*/ 649447 h 1488732"/>
                  <a:gd name="connsiteX548" fmla="*/ 525552 w 2784040"/>
                  <a:gd name="connsiteY548" fmla="*/ 659439 h 1488732"/>
                  <a:gd name="connsiteX549" fmla="*/ 525641 w 2784040"/>
                  <a:gd name="connsiteY549" fmla="*/ 669430 h 1488732"/>
                  <a:gd name="connsiteX550" fmla="*/ 525523 w 2784040"/>
                  <a:gd name="connsiteY550" fmla="*/ 679422 h 1488732"/>
                  <a:gd name="connsiteX551" fmla="*/ 525465 w 2784040"/>
                  <a:gd name="connsiteY551" fmla="*/ 689413 h 1488732"/>
                  <a:gd name="connsiteX552" fmla="*/ 525320 w 2784040"/>
                  <a:gd name="connsiteY552" fmla="*/ 699405 h 1488732"/>
                  <a:gd name="connsiteX553" fmla="*/ 525553 w 2784040"/>
                  <a:gd name="connsiteY553" fmla="*/ 709396 h 1488732"/>
                  <a:gd name="connsiteX554" fmla="*/ 525334 w 2784040"/>
                  <a:gd name="connsiteY554" fmla="*/ 719388 h 1488732"/>
                  <a:gd name="connsiteX555" fmla="*/ 525351 w 2784040"/>
                  <a:gd name="connsiteY555" fmla="*/ 729379 h 1488732"/>
                  <a:gd name="connsiteX556" fmla="*/ 525673 w 2784040"/>
                  <a:gd name="connsiteY556" fmla="*/ 739371 h 1488732"/>
                  <a:gd name="connsiteX557" fmla="*/ 524864 w 2784040"/>
                  <a:gd name="connsiteY557" fmla="*/ 749362 h 1488732"/>
                  <a:gd name="connsiteX558" fmla="*/ 525255 w 2784040"/>
                  <a:gd name="connsiteY558" fmla="*/ 759354 h 1488732"/>
                  <a:gd name="connsiteX559" fmla="*/ 525293 w 2784040"/>
                  <a:gd name="connsiteY559" fmla="*/ 769345 h 1488732"/>
                  <a:gd name="connsiteX560" fmla="*/ 525121 w 2784040"/>
                  <a:gd name="connsiteY560" fmla="*/ 779337 h 1488732"/>
                  <a:gd name="connsiteX561" fmla="*/ 525437 w 2784040"/>
                  <a:gd name="connsiteY561" fmla="*/ 789328 h 1488732"/>
                  <a:gd name="connsiteX562" fmla="*/ 525375 w 2784040"/>
                  <a:gd name="connsiteY562" fmla="*/ 799320 h 1488732"/>
                  <a:gd name="connsiteX563" fmla="*/ 525633 w 2784040"/>
                  <a:gd name="connsiteY563" fmla="*/ 809311 h 1488732"/>
                  <a:gd name="connsiteX564" fmla="*/ 524955 w 2784040"/>
                  <a:gd name="connsiteY564" fmla="*/ 819303 h 1488732"/>
                  <a:gd name="connsiteX565" fmla="*/ 525206 w 2784040"/>
                  <a:gd name="connsiteY565" fmla="*/ 829294 h 1488732"/>
                  <a:gd name="connsiteX566" fmla="*/ 525412 w 2784040"/>
                  <a:gd name="connsiteY566" fmla="*/ 839286 h 1488732"/>
                  <a:gd name="connsiteX567" fmla="*/ 525187 w 2784040"/>
                  <a:gd name="connsiteY567" fmla="*/ 849277 h 1488732"/>
                  <a:gd name="connsiteX568" fmla="*/ 525487 w 2784040"/>
                  <a:gd name="connsiteY568" fmla="*/ 859269 h 1488732"/>
                  <a:gd name="connsiteX569" fmla="*/ 525130 w 2784040"/>
                  <a:gd name="connsiteY569" fmla="*/ 869260 h 1488732"/>
                  <a:gd name="connsiteX570" fmla="*/ 525068 w 2784040"/>
                  <a:gd name="connsiteY570" fmla="*/ 879252 h 1488732"/>
                  <a:gd name="connsiteX571" fmla="*/ 525011 w 2784040"/>
                  <a:gd name="connsiteY571" fmla="*/ 889243 h 1488732"/>
                  <a:gd name="connsiteX572" fmla="*/ 525323 w 2784040"/>
                  <a:gd name="connsiteY572" fmla="*/ 899234 h 1488732"/>
                  <a:gd name="connsiteX573" fmla="*/ 525156 w 2784040"/>
                  <a:gd name="connsiteY573" fmla="*/ 909226 h 1488732"/>
                  <a:gd name="connsiteX574" fmla="*/ 525040 w 2784040"/>
                  <a:gd name="connsiteY574" fmla="*/ 919217 h 1488732"/>
                  <a:gd name="connsiteX575" fmla="*/ 525230 w 2784040"/>
                  <a:gd name="connsiteY575" fmla="*/ 929209 h 1488732"/>
                  <a:gd name="connsiteX576" fmla="*/ 524903 w 2784040"/>
                  <a:gd name="connsiteY576" fmla="*/ 939201 h 1488732"/>
                  <a:gd name="connsiteX577" fmla="*/ 525190 w 2784040"/>
                  <a:gd name="connsiteY577" fmla="*/ 949192 h 1488732"/>
                  <a:gd name="connsiteX578" fmla="*/ 524761 w 2784040"/>
                  <a:gd name="connsiteY578" fmla="*/ 959183 h 1488732"/>
                  <a:gd name="connsiteX579" fmla="*/ 524954 w 2784040"/>
                  <a:gd name="connsiteY579" fmla="*/ 969175 h 1488732"/>
                  <a:gd name="connsiteX580" fmla="*/ 524993 w 2784040"/>
                  <a:gd name="connsiteY580" fmla="*/ 979166 h 1488732"/>
                  <a:gd name="connsiteX581" fmla="*/ 524420 w 2784040"/>
                  <a:gd name="connsiteY581" fmla="*/ 989158 h 1488732"/>
                  <a:gd name="connsiteX582" fmla="*/ 524972 w 2784040"/>
                  <a:gd name="connsiteY582" fmla="*/ 999149 h 1488732"/>
                  <a:gd name="connsiteX583" fmla="*/ 524569 w 2784040"/>
                  <a:gd name="connsiteY583" fmla="*/ 1009141 h 1488732"/>
                  <a:gd name="connsiteX584" fmla="*/ 524808 w 2784040"/>
                  <a:gd name="connsiteY584" fmla="*/ 1019132 h 1488732"/>
                  <a:gd name="connsiteX585" fmla="*/ 524885 w 2784040"/>
                  <a:gd name="connsiteY585" fmla="*/ 1029124 h 1488732"/>
                  <a:gd name="connsiteX586" fmla="*/ 524732 w 2784040"/>
                  <a:gd name="connsiteY586" fmla="*/ 1039115 h 1488732"/>
                  <a:gd name="connsiteX587" fmla="*/ 524906 w 2784040"/>
                  <a:gd name="connsiteY587" fmla="*/ 1049107 h 1488732"/>
                  <a:gd name="connsiteX588" fmla="*/ 524796 w 2784040"/>
                  <a:gd name="connsiteY588" fmla="*/ 1059098 h 1488732"/>
                  <a:gd name="connsiteX589" fmla="*/ 524063 w 2784040"/>
                  <a:gd name="connsiteY589" fmla="*/ 1069090 h 1488732"/>
                  <a:gd name="connsiteX590" fmla="*/ 524827 w 2784040"/>
                  <a:gd name="connsiteY590" fmla="*/ 1079081 h 1488732"/>
                  <a:gd name="connsiteX591" fmla="*/ 524897 w 2784040"/>
                  <a:gd name="connsiteY591" fmla="*/ 1089073 h 1488732"/>
                  <a:gd name="connsiteX592" fmla="*/ 524764 w 2784040"/>
                  <a:gd name="connsiteY592" fmla="*/ 1099064 h 1488732"/>
                  <a:gd name="connsiteX593" fmla="*/ 524914 w 2784040"/>
                  <a:gd name="connsiteY593" fmla="*/ 1109056 h 1488732"/>
                  <a:gd name="connsiteX594" fmla="*/ 524499 w 2784040"/>
                  <a:gd name="connsiteY594" fmla="*/ 1119047 h 1488732"/>
                  <a:gd name="connsiteX595" fmla="*/ 524422 w 2784040"/>
                  <a:gd name="connsiteY595" fmla="*/ 1129039 h 1488732"/>
                  <a:gd name="connsiteX596" fmla="*/ 524578 w 2784040"/>
                  <a:gd name="connsiteY596" fmla="*/ 1139030 h 1488732"/>
                  <a:gd name="connsiteX597" fmla="*/ 524564 w 2784040"/>
                  <a:gd name="connsiteY597" fmla="*/ 1149022 h 1488732"/>
                  <a:gd name="connsiteX598" fmla="*/ 524530 w 2784040"/>
                  <a:gd name="connsiteY598" fmla="*/ 1159013 h 1488732"/>
                  <a:gd name="connsiteX599" fmla="*/ 524740 w 2784040"/>
                  <a:gd name="connsiteY599" fmla="*/ 1169005 h 1488732"/>
                  <a:gd name="connsiteX600" fmla="*/ 525058 w 2784040"/>
                  <a:gd name="connsiteY600" fmla="*/ 1178996 h 1488732"/>
                  <a:gd name="connsiteX601" fmla="*/ 524350 w 2784040"/>
                  <a:gd name="connsiteY601" fmla="*/ 1188988 h 1488732"/>
                  <a:gd name="connsiteX602" fmla="*/ 523797 w 2784040"/>
                  <a:gd name="connsiteY602" fmla="*/ 1198979 h 1488732"/>
                  <a:gd name="connsiteX603" fmla="*/ 524699 w 2784040"/>
                  <a:gd name="connsiteY603" fmla="*/ 1208971 h 1488732"/>
                  <a:gd name="connsiteX604" fmla="*/ 524371 w 2784040"/>
                  <a:gd name="connsiteY604" fmla="*/ 1218962 h 1488732"/>
                  <a:gd name="connsiteX605" fmla="*/ 524585 w 2784040"/>
                  <a:gd name="connsiteY605" fmla="*/ 1228954 h 1488732"/>
                  <a:gd name="connsiteX606" fmla="*/ 524067 w 2784040"/>
                  <a:gd name="connsiteY606" fmla="*/ 1238945 h 1488732"/>
                  <a:gd name="connsiteX607" fmla="*/ 524516 w 2784040"/>
                  <a:gd name="connsiteY607" fmla="*/ 1248937 h 1488732"/>
                  <a:gd name="connsiteX608" fmla="*/ 524603 w 2784040"/>
                  <a:gd name="connsiteY608" fmla="*/ 1258928 h 1488732"/>
                  <a:gd name="connsiteX609" fmla="*/ 524607 w 2784040"/>
                  <a:gd name="connsiteY609" fmla="*/ 1268920 h 1488732"/>
                  <a:gd name="connsiteX610" fmla="*/ 524150 w 2784040"/>
                  <a:gd name="connsiteY610" fmla="*/ 1278911 h 1488732"/>
                  <a:gd name="connsiteX611" fmla="*/ 524341 w 2784040"/>
                  <a:gd name="connsiteY611" fmla="*/ 1288903 h 1488732"/>
                  <a:gd name="connsiteX612" fmla="*/ 523694 w 2784040"/>
                  <a:gd name="connsiteY612" fmla="*/ 1298894 h 1488732"/>
                  <a:gd name="connsiteX613" fmla="*/ 523997 w 2784040"/>
                  <a:gd name="connsiteY613" fmla="*/ 1308886 h 1488732"/>
                  <a:gd name="connsiteX614" fmla="*/ 524400 w 2784040"/>
                  <a:gd name="connsiteY614" fmla="*/ 1318877 h 1488732"/>
                  <a:gd name="connsiteX615" fmla="*/ 524176 w 2784040"/>
                  <a:gd name="connsiteY615" fmla="*/ 1328869 h 1488732"/>
                  <a:gd name="connsiteX616" fmla="*/ 523840 w 2784040"/>
                  <a:gd name="connsiteY616" fmla="*/ 1338860 h 1488732"/>
                  <a:gd name="connsiteX617" fmla="*/ 524335 w 2784040"/>
                  <a:gd name="connsiteY617" fmla="*/ 1348852 h 1488732"/>
                  <a:gd name="connsiteX618" fmla="*/ 524445 w 2784040"/>
                  <a:gd name="connsiteY618" fmla="*/ 1358843 h 1488732"/>
                  <a:gd name="connsiteX619" fmla="*/ 524655 w 2784040"/>
                  <a:gd name="connsiteY619" fmla="*/ 1368835 h 1488732"/>
                  <a:gd name="connsiteX620" fmla="*/ 523796 w 2784040"/>
                  <a:gd name="connsiteY620" fmla="*/ 1378826 h 1488732"/>
                  <a:gd name="connsiteX621" fmla="*/ 523730 w 2784040"/>
                  <a:gd name="connsiteY621" fmla="*/ 1388818 h 1488732"/>
                  <a:gd name="connsiteX622" fmla="*/ 523876 w 2784040"/>
                  <a:gd name="connsiteY622" fmla="*/ 1398809 h 1488732"/>
                  <a:gd name="connsiteX623" fmla="*/ 524194 w 2784040"/>
                  <a:gd name="connsiteY623" fmla="*/ 1408801 h 1488732"/>
                  <a:gd name="connsiteX624" fmla="*/ 524676 w 2784040"/>
                  <a:gd name="connsiteY624" fmla="*/ 1418792 h 1488732"/>
                  <a:gd name="connsiteX625" fmla="*/ 524219 w 2784040"/>
                  <a:gd name="connsiteY625" fmla="*/ 1428784 h 1488732"/>
                  <a:gd name="connsiteX626" fmla="*/ 524121 w 2784040"/>
                  <a:gd name="connsiteY626" fmla="*/ 1438775 h 1488732"/>
                  <a:gd name="connsiteX627" fmla="*/ 524131 w 2784040"/>
                  <a:gd name="connsiteY627" fmla="*/ 1448767 h 1488732"/>
                  <a:gd name="connsiteX628" fmla="*/ 523996 w 2784040"/>
                  <a:gd name="connsiteY628" fmla="*/ 1458758 h 1488732"/>
                  <a:gd name="connsiteX629" fmla="*/ 523529 w 2784040"/>
                  <a:gd name="connsiteY629" fmla="*/ 1468750 h 1488732"/>
                  <a:gd name="connsiteX630" fmla="*/ 523573 w 2784040"/>
                  <a:gd name="connsiteY630" fmla="*/ 1478741 h 1488732"/>
                  <a:gd name="connsiteX631" fmla="*/ 523860 w 2784040"/>
                  <a:gd name="connsiteY631" fmla="*/ 1488733 h 1488732"/>
                  <a:gd name="connsiteX632" fmla="*/ 1117299 w 2784040"/>
                  <a:gd name="connsiteY632" fmla="*/ 1488733 h 1488732"/>
                  <a:gd name="connsiteX633" fmla="*/ 1137251 w 2784040"/>
                  <a:gd name="connsiteY633" fmla="*/ 1488733 h 1488732"/>
                  <a:gd name="connsiteX634" fmla="*/ 1157203 w 2784040"/>
                  <a:gd name="connsiteY634" fmla="*/ 1488733 h 1488732"/>
                  <a:gd name="connsiteX635" fmla="*/ 1177155 w 2784040"/>
                  <a:gd name="connsiteY635" fmla="*/ 1488733 h 1488732"/>
                  <a:gd name="connsiteX636" fmla="*/ 1197106 w 2784040"/>
                  <a:gd name="connsiteY636" fmla="*/ 1488733 h 1488732"/>
                  <a:gd name="connsiteX637" fmla="*/ 1217058 w 2784040"/>
                  <a:gd name="connsiteY637" fmla="*/ 1488733 h 1488732"/>
                  <a:gd name="connsiteX638" fmla="*/ 1237010 w 2784040"/>
                  <a:gd name="connsiteY638" fmla="*/ 1488733 h 1488732"/>
                  <a:gd name="connsiteX639" fmla="*/ 1256962 w 2784040"/>
                  <a:gd name="connsiteY639" fmla="*/ 1488733 h 1488732"/>
                  <a:gd name="connsiteX640" fmla="*/ 1276913 w 2784040"/>
                  <a:gd name="connsiteY640" fmla="*/ 1488733 h 1488732"/>
                  <a:gd name="connsiteX641" fmla="*/ 1296865 w 2784040"/>
                  <a:gd name="connsiteY641" fmla="*/ 1488733 h 1488732"/>
                  <a:gd name="connsiteX642" fmla="*/ 1316817 w 2784040"/>
                  <a:gd name="connsiteY642" fmla="*/ 1488733 h 1488732"/>
                  <a:gd name="connsiteX643" fmla="*/ 1325601 w 2784040"/>
                  <a:gd name="connsiteY643" fmla="*/ 1488733 h 1488732"/>
                  <a:gd name="connsiteX644" fmla="*/ 1326085 w 2784040"/>
                  <a:gd name="connsiteY644" fmla="*/ 1478741 h 1488732"/>
                  <a:gd name="connsiteX645" fmla="*/ 1326111 w 2784040"/>
                  <a:gd name="connsiteY645" fmla="*/ 1468750 h 1488732"/>
                  <a:gd name="connsiteX646" fmla="*/ 1326385 w 2784040"/>
                  <a:gd name="connsiteY646" fmla="*/ 1458758 h 1488732"/>
                  <a:gd name="connsiteX647" fmla="*/ 1326206 w 2784040"/>
                  <a:gd name="connsiteY647" fmla="*/ 1448767 h 1488732"/>
                  <a:gd name="connsiteX648" fmla="*/ 1326331 w 2784040"/>
                  <a:gd name="connsiteY648" fmla="*/ 1438775 h 1488732"/>
                  <a:gd name="connsiteX649" fmla="*/ 1324693 w 2784040"/>
                  <a:gd name="connsiteY649" fmla="*/ 1428784 h 1488732"/>
                  <a:gd name="connsiteX650" fmla="*/ 1325584 w 2784040"/>
                  <a:gd name="connsiteY650" fmla="*/ 1418792 h 1488732"/>
                  <a:gd name="connsiteX651" fmla="*/ 1325489 w 2784040"/>
                  <a:gd name="connsiteY651" fmla="*/ 1408801 h 1488732"/>
                  <a:gd name="connsiteX652" fmla="*/ 1325662 w 2784040"/>
                  <a:gd name="connsiteY652" fmla="*/ 1398809 h 1488732"/>
                  <a:gd name="connsiteX653" fmla="*/ 1325736 w 2784040"/>
                  <a:gd name="connsiteY653" fmla="*/ 1388818 h 1488732"/>
                  <a:gd name="connsiteX654" fmla="*/ 1325408 w 2784040"/>
                  <a:gd name="connsiteY654" fmla="*/ 1378826 h 1488732"/>
                  <a:gd name="connsiteX655" fmla="*/ 1325784 w 2784040"/>
                  <a:gd name="connsiteY655" fmla="*/ 1368835 h 1488732"/>
                  <a:gd name="connsiteX656" fmla="*/ 1326002 w 2784040"/>
                  <a:gd name="connsiteY656" fmla="*/ 1358843 h 1488732"/>
                  <a:gd name="connsiteX657" fmla="*/ 1324672 w 2784040"/>
                  <a:gd name="connsiteY657" fmla="*/ 1348852 h 1488732"/>
                  <a:gd name="connsiteX658" fmla="*/ 1325304 w 2784040"/>
                  <a:gd name="connsiteY658" fmla="*/ 1338860 h 1488732"/>
                  <a:gd name="connsiteX659" fmla="*/ 1324771 w 2784040"/>
                  <a:gd name="connsiteY659" fmla="*/ 1328869 h 1488732"/>
                  <a:gd name="connsiteX660" fmla="*/ 1325300 w 2784040"/>
                  <a:gd name="connsiteY660" fmla="*/ 1318877 h 1488732"/>
                  <a:gd name="connsiteX661" fmla="*/ 1325505 w 2784040"/>
                  <a:gd name="connsiteY661" fmla="*/ 1308886 h 1488732"/>
                  <a:gd name="connsiteX662" fmla="*/ 1324921 w 2784040"/>
                  <a:gd name="connsiteY662" fmla="*/ 1298894 h 1488732"/>
                  <a:gd name="connsiteX663" fmla="*/ 1324880 w 2784040"/>
                  <a:gd name="connsiteY663" fmla="*/ 1288903 h 1488732"/>
                  <a:gd name="connsiteX664" fmla="*/ 1325540 w 2784040"/>
                  <a:gd name="connsiteY664" fmla="*/ 1278911 h 1488732"/>
                  <a:gd name="connsiteX665" fmla="*/ 1325846 w 2784040"/>
                  <a:gd name="connsiteY665" fmla="*/ 1268920 h 1488732"/>
                  <a:gd name="connsiteX666" fmla="*/ 1324610 w 2784040"/>
                  <a:gd name="connsiteY666" fmla="*/ 1258928 h 1488732"/>
                  <a:gd name="connsiteX667" fmla="*/ 1325399 w 2784040"/>
                  <a:gd name="connsiteY667" fmla="*/ 1248937 h 1488732"/>
                  <a:gd name="connsiteX668" fmla="*/ 1324888 w 2784040"/>
                  <a:gd name="connsiteY668" fmla="*/ 1238945 h 1488732"/>
                  <a:gd name="connsiteX669" fmla="*/ 1324976 w 2784040"/>
                  <a:gd name="connsiteY669" fmla="*/ 1228954 h 1488732"/>
                  <a:gd name="connsiteX670" fmla="*/ 1324990 w 2784040"/>
                  <a:gd name="connsiteY670" fmla="*/ 1218962 h 1488732"/>
                  <a:gd name="connsiteX671" fmla="*/ 1324804 w 2784040"/>
                  <a:gd name="connsiteY671" fmla="*/ 1208971 h 1488732"/>
                  <a:gd name="connsiteX672" fmla="*/ 1325180 w 2784040"/>
                  <a:gd name="connsiteY672" fmla="*/ 1198979 h 1488732"/>
                  <a:gd name="connsiteX673" fmla="*/ 1325069 w 2784040"/>
                  <a:gd name="connsiteY673" fmla="*/ 1188988 h 1488732"/>
                  <a:gd name="connsiteX674" fmla="*/ 1324790 w 2784040"/>
                  <a:gd name="connsiteY674" fmla="*/ 1178996 h 1488732"/>
                  <a:gd name="connsiteX675" fmla="*/ 1324353 w 2784040"/>
                  <a:gd name="connsiteY675" fmla="*/ 1169005 h 1488732"/>
                  <a:gd name="connsiteX676" fmla="*/ 1324691 w 2784040"/>
                  <a:gd name="connsiteY676" fmla="*/ 1159013 h 1488732"/>
                  <a:gd name="connsiteX677" fmla="*/ 1324157 w 2784040"/>
                  <a:gd name="connsiteY677" fmla="*/ 1149022 h 1488732"/>
                  <a:gd name="connsiteX678" fmla="*/ 1324863 w 2784040"/>
                  <a:gd name="connsiteY678" fmla="*/ 1139030 h 1488732"/>
                  <a:gd name="connsiteX679" fmla="*/ 1324417 w 2784040"/>
                  <a:gd name="connsiteY679" fmla="*/ 1129039 h 1488732"/>
                  <a:gd name="connsiteX680" fmla="*/ 1325216 w 2784040"/>
                  <a:gd name="connsiteY680" fmla="*/ 1119047 h 1488732"/>
                  <a:gd name="connsiteX681" fmla="*/ 1325059 w 2784040"/>
                  <a:gd name="connsiteY681" fmla="*/ 1109056 h 1488732"/>
                  <a:gd name="connsiteX682" fmla="*/ 1324292 w 2784040"/>
                  <a:gd name="connsiteY682" fmla="*/ 1099064 h 1488732"/>
                  <a:gd name="connsiteX683" fmla="*/ 1324634 w 2784040"/>
                  <a:gd name="connsiteY683" fmla="*/ 1089073 h 1488732"/>
                  <a:gd name="connsiteX684" fmla="*/ 1324492 w 2784040"/>
                  <a:gd name="connsiteY684" fmla="*/ 1079081 h 1488732"/>
                  <a:gd name="connsiteX685" fmla="*/ 1324513 w 2784040"/>
                  <a:gd name="connsiteY685" fmla="*/ 1069090 h 1488732"/>
                  <a:gd name="connsiteX686" fmla="*/ 1324785 w 2784040"/>
                  <a:gd name="connsiteY686" fmla="*/ 1059098 h 1488732"/>
                  <a:gd name="connsiteX687" fmla="*/ 1324524 w 2784040"/>
                  <a:gd name="connsiteY687" fmla="*/ 1049107 h 1488732"/>
                  <a:gd name="connsiteX688" fmla="*/ 1324382 w 2784040"/>
                  <a:gd name="connsiteY688" fmla="*/ 1039115 h 1488732"/>
                  <a:gd name="connsiteX689" fmla="*/ 1324527 w 2784040"/>
                  <a:gd name="connsiteY689" fmla="*/ 1029124 h 1488732"/>
                  <a:gd name="connsiteX690" fmla="*/ 1324130 w 2784040"/>
                  <a:gd name="connsiteY690" fmla="*/ 1019132 h 1488732"/>
                  <a:gd name="connsiteX691" fmla="*/ 1324489 w 2784040"/>
                  <a:gd name="connsiteY691" fmla="*/ 1009141 h 1488732"/>
                  <a:gd name="connsiteX692" fmla="*/ 1324669 w 2784040"/>
                  <a:gd name="connsiteY692" fmla="*/ 999149 h 1488732"/>
                  <a:gd name="connsiteX693" fmla="*/ 1324394 w 2784040"/>
                  <a:gd name="connsiteY693" fmla="*/ 989158 h 1488732"/>
                  <a:gd name="connsiteX694" fmla="*/ 1324690 w 2784040"/>
                  <a:gd name="connsiteY694" fmla="*/ 979166 h 1488732"/>
                  <a:gd name="connsiteX695" fmla="*/ 1324089 w 2784040"/>
                  <a:gd name="connsiteY695" fmla="*/ 969175 h 1488732"/>
                  <a:gd name="connsiteX696" fmla="*/ 1324427 w 2784040"/>
                  <a:gd name="connsiteY696" fmla="*/ 959183 h 1488732"/>
                  <a:gd name="connsiteX697" fmla="*/ 1324400 w 2784040"/>
                  <a:gd name="connsiteY697" fmla="*/ 949192 h 1488732"/>
                  <a:gd name="connsiteX698" fmla="*/ 1324323 w 2784040"/>
                  <a:gd name="connsiteY698" fmla="*/ 939201 h 1488732"/>
                  <a:gd name="connsiteX699" fmla="*/ 1324676 w 2784040"/>
                  <a:gd name="connsiteY699" fmla="*/ 929209 h 1488732"/>
                  <a:gd name="connsiteX700" fmla="*/ 1324082 w 2784040"/>
                  <a:gd name="connsiteY700" fmla="*/ 919217 h 1488732"/>
                  <a:gd name="connsiteX701" fmla="*/ 1324227 w 2784040"/>
                  <a:gd name="connsiteY701" fmla="*/ 909226 h 1488732"/>
                  <a:gd name="connsiteX702" fmla="*/ 1324496 w 2784040"/>
                  <a:gd name="connsiteY702" fmla="*/ 899234 h 1488732"/>
                  <a:gd name="connsiteX703" fmla="*/ 1324133 w 2784040"/>
                  <a:gd name="connsiteY703" fmla="*/ 889243 h 1488732"/>
                  <a:gd name="connsiteX704" fmla="*/ 1323854 w 2784040"/>
                  <a:gd name="connsiteY704" fmla="*/ 879252 h 1488732"/>
                  <a:gd name="connsiteX705" fmla="*/ 1323404 w 2784040"/>
                  <a:gd name="connsiteY705" fmla="*/ 869260 h 1488732"/>
                  <a:gd name="connsiteX706" fmla="*/ 1323920 w 2784040"/>
                  <a:gd name="connsiteY706" fmla="*/ 859269 h 1488732"/>
                  <a:gd name="connsiteX707" fmla="*/ 1323683 w 2784040"/>
                  <a:gd name="connsiteY707" fmla="*/ 849277 h 1488732"/>
                  <a:gd name="connsiteX708" fmla="*/ 1323892 w 2784040"/>
                  <a:gd name="connsiteY708" fmla="*/ 839286 h 1488732"/>
                  <a:gd name="connsiteX709" fmla="*/ 1323446 w 2784040"/>
                  <a:gd name="connsiteY709" fmla="*/ 829294 h 1488732"/>
                  <a:gd name="connsiteX710" fmla="*/ 1323429 w 2784040"/>
                  <a:gd name="connsiteY710" fmla="*/ 819303 h 1488732"/>
                  <a:gd name="connsiteX711" fmla="*/ 1323126 w 2784040"/>
                  <a:gd name="connsiteY711" fmla="*/ 809311 h 1488732"/>
                  <a:gd name="connsiteX712" fmla="*/ 1324378 w 2784040"/>
                  <a:gd name="connsiteY712" fmla="*/ 799320 h 1488732"/>
                  <a:gd name="connsiteX713" fmla="*/ 1323222 w 2784040"/>
                  <a:gd name="connsiteY713" fmla="*/ 789328 h 1488732"/>
                  <a:gd name="connsiteX714" fmla="*/ 1323684 w 2784040"/>
                  <a:gd name="connsiteY714" fmla="*/ 779337 h 1488732"/>
                  <a:gd name="connsiteX715" fmla="*/ 1323939 w 2784040"/>
                  <a:gd name="connsiteY715" fmla="*/ 769345 h 1488732"/>
                  <a:gd name="connsiteX716" fmla="*/ 1323830 w 2784040"/>
                  <a:gd name="connsiteY716" fmla="*/ 759354 h 1488732"/>
                  <a:gd name="connsiteX717" fmla="*/ 1324006 w 2784040"/>
                  <a:gd name="connsiteY717" fmla="*/ 749362 h 1488732"/>
                  <a:gd name="connsiteX718" fmla="*/ 1324131 w 2784040"/>
                  <a:gd name="connsiteY718" fmla="*/ 739371 h 1488732"/>
                  <a:gd name="connsiteX719" fmla="*/ 1323747 w 2784040"/>
                  <a:gd name="connsiteY719" fmla="*/ 729379 h 1488732"/>
                  <a:gd name="connsiteX720" fmla="*/ 1323720 w 2784040"/>
                  <a:gd name="connsiteY720" fmla="*/ 719388 h 1488732"/>
                  <a:gd name="connsiteX721" fmla="*/ 1324170 w 2784040"/>
                  <a:gd name="connsiteY721" fmla="*/ 709396 h 1488732"/>
                  <a:gd name="connsiteX722" fmla="*/ 1323212 w 2784040"/>
                  <a:gd name="connsiteY722" fmla="*/ 699405 h 1488732"/>
                  <a:gd name="connsiteX723" fmla="*/ 1323344 w 2784040"/>
                  <a:gd name="connsiteY723" fmla="*/ 689413 h 1488732"/>
                  <a:gd name="connsiteX724" fmla="*/ 1323191 w 2784040"/>
                  <a:gd name="connsiteY724" fmla="*/ 679422 h 1488732"/>
                  <a:gd name="connsiteX725" fmla="*/ 1323640 w 2784040"/>
                  <a:gd name="connsiteY725" fmla="*/ 669430 h 1488732"/>
                  <a:gd name="connsiteX726" fmla="*/ 1323642 w 2784040"/>
                  <a:gd name="connsiteY726" fmla="*/ 659439 h 1488732"/>
                  <a:gd name="connsiteX727" fmla="*/ 1323706 w 2784040"/>
                  <a:gd name="connsiteY727" fmla="*/ 649447 h 1488732"/>
                  <a:gd name="connsiteX728" fmla="*/ 1322471 w 2784040"/>
                  <a:gd name="connsiteY728" fmla="*/ 639456 h 1488732"/>
                  <a:gd name="connsiteX729" fmla="*/ 1323854 w 2784040"/>
                  <a:gd name="connsiteY729" fmla="*/ 629464 h 1488732"/>
                  <a:gd name="connsiteX730" fmla="*/ 1323353 w 2784040"/>
                  <a:gd name="connsiteY730" fmla="*/ 619473 h 1488732"/>
                  <a:gd name="connsiteX731" fmla="*/ 1322993 w 2784040"/>
                  <a:gd name="connsiteY731" fmla="*/ 609481 h 1488732"/>
                  <a:gd name="connsiteX732" fmla="*/ 1323385 w 2784040"/>
                  <a:gd name="connsiteY732" fmla="*/ 599490 h 1488732"/>
                  <a:gd name="connsiteX733" fmla="*/ 1323081 w 2784040"/>
                  <a:gd name="connsiteY733" fmla="*/ 589498 h 1488732"/>
                  <a:gd name="connsiteX734" fmla="*/ 1323574 w 2784040"/>
                  <a:gd name="connsiteY734" fmla="*/ 579507 h 1488732"/>
                  <a:gd name="connsiteX735" fmla="*/ 1323260 w 2784040"/>
                  <a:gd name="connsiteY735" fmla="*/ 569515 h 1488732"/>
                  <a:gd name="connsiteX736" fmla="*/ 1322801 w 2784040"/>
                  <a:gd name="connsiteY736" fmla="*/ 559524 h 1488732"/>
                  <a:gd name="connsiteX737" fmla="*/ 1323701 w 2784040"/>
                  <a:gd name="connsiteY737" fmla="*/ 549532 h 1488732"/>
                  <a:gd name="connsiteX738" fmla="*/ 1323412 w 2784040"/>
                  <a:gd name="connsiteY738" fmla="*/ 539541 h 1488732"/>
                  <a:gd name="connsiteX739" fmla="*/ 1323278 w 2784040"/>
                  <a:gd name="connsiteY739" fmla="*/ 529549 h 1488732"/>
                  <a:gd name="connsiteX740" fmla="*/ 1322716 w 2784040"/>
                  <a:gd name="connsiteY740" fmla="*/ 519558 h 1488732"/>
                  <a:gd name="connsiteX741" fmla="*/ 1322974 w 2784040"/>
                  <a:gd name="connsiteY741" fmla="*/ 509566 h 1488732"/>
                  <a:gd name="connsiteX742" fmla="*/ 1322842 w 2784040"/>
                  <a:gd name="connsiteY742" fmla="*/ 499575 h 1488732"/>
                  <a:gd name="connsiteX743" fmla="*/ 1323298 w 2784040"/>
                  <a:gd name="connsiteY743" fmla="*/ 489583 h 1488732"/>
                  <a:gd name="connsiteX744" fmla="*/ 1323072 w 2784040"/>
                  <a:gd name="connsiteY744" fmla="*/ 479592 h 1488732"/>
                  <a:gd name="connsiteX745" fmla="*/ 1322274 w 2784040"/>
                  <a:gd name="connsiteY745" fmla="*/ 469600 h 1488732"/>
                  <a:gd name="connsiteX746" fmla="*/ 1323612 w 2784040"/>
                  <a:gd name="connsiteY746" fmla="*/ 459609 h 1488732"/>
                  <a:gd name="connsiteX747" fmla="*/ 1323417 w 2784040"/>
                  <a:gd name="connsiteY747" fmla="*/ 449617 h 1488732"/>
                  <a:gd name="connsiteX748" fmla="*/ 1322516 w 2784040"/>
                  <a:gd name="connsiteY748" fmla="*/ 439626 h 1488732"/>
                  <a:gd name="connsiteX749" fmla="*/ 1323340 w 2784040"/>
                  <a:gd name="connsiteY749" fmla="*/ 429634 h 1488732"/>
                  <a:gd name="connsiteX750" fmla="*/ 1322873 w 2784040"/>
                  <a:gd name="connsiteY750" fmla="*/ 419643 h 1488732"/>
                  <a:gd name="connsiteX751" fmla="*/ 1322231 w 2784040"/>
                  <a:gd name="connsiteY751" fmla="*/ 409651 h 1488732"/>
                  <a:gd name="connsiteX752" fmla="*/ 1322695 w 2784040"/>
                  <a:gd name="connsiteY752" fmla="*/ 399660 h 1488732"/>
                  <a:gd name="connsiteX753" fmla="*/ 1322746 w 2784040"/>
                  <a:gd name="connsiteY753" fmla="*/ 389668 h 1488732"/>
                  <a:gd name="connsiteX754" fmla="*/ 1322798 w 2784040"/>
                  <a:gd name="connsiteY754" fmla="*/ 379677 h 1488732"/>
                  <a:gd name="connsiteX755" fmla="*/ 1322198 w 2784040"/>
                  <a:gd name="connsiteY755" fmla="*/ 369685 h 1488732"/>
                  <a:gd name="connsiteX756" fmla="*/ 1322654 w 2784040"/>
                  <a:gd name="connsiteY756" fmla="*/ 359694 h 1488732"/>
                  <a:gd name="connsiteX757" fmla="*/ 1321986 w 2784040"/>
                  <a:gd name="connsiteY757" fmla="*/ 349702 h 1488732"/>
                  <a:gd name="connsiteX758" fmla="*/ 1322483 w 2784040"/>
                  <a:gd name="connsiteY758" fmla="*/ 339711 h 1488732"/>
                  <a:gd name="connsiteX759" fmla="*/ 1322089 w 2784040"/>
                  <a:gd name="connsiteY759" fmla="*/ 329719 h 1488732"/>
                  <a:gd name="connsiteX760" fmla="*/ 1323440 w 2784040"/>
                  <a:gd name="connsiteY760" fmla="*/ 319728 h 1488732"/>
                  <a:gd name="connsiteX761" fmla="*/ 1321572 w 2784040"/>
                  <a:gd name="connsiteY761" fmla="*/ 309736 h 1488732"/>
                  <a:gd name="connsiteX762" fmla="*/ 1321953 w 2784040"/>
                  <a:gd name="connsiteY762" fmla="*/ 299745 h 1488732"/>
                  <a:gd name="connsiteX763" fmla="*/ 1322449 w 2784040"/>
                  <a:gd name="connsiteY763" fmla="*/ 289753 h 1488732"/>
                  <a:gd name="connsiteX764" fmla="*/ 1322270 w 2784040"/>
                  <a:gd name="connsiteY764" fmla="*/ 279762 h 1488732"/>
                  <a:gd name="connsiteX765" fmla="*/ 1322237 w 2784040"/>
                  <a:gd name="connsiteY765" fmla="*/ 269770 h 1488732"/>
                  <a:gd name="connsiteX766" fmla="*/ 1322786 w 2784040"/>
                  <a:gd name="connsiteY766" fmla="*/ 259779 h 1488732"/>
                  <a:gd name="connsiteX767" fmla="*/ 1321790 w 2784040"/>
                  <a:gd name="connsiteY767" fmla="*/ 249787 h 1488732"/>
                  <a:gd name="connsiteX768" fmla="*/ 1322135 w 2784040"/>
                  <a:gd name="connsiteY768" fmla="*/ 239796 h 1488732"/>
                  <a:gd name="connsiteX769" fmla="*/ 1322497 w 2784040"/>
                  <a:gd name="connsiteY769" fmla="*/ 229804 h 1488732"/>
                  <a:gd name="connsiteX770" fmla="*/ 1321961 w 2784040"/>
                  <a:gd name="connsiteY770" fmla="*/ 219813 h 1488732"/>
                  <a:gd name="connsiteX771" fmla="*/ 1321991 w 2784040"/>
                  <a:gd name="connsiteY771" fmla="*/ 209821 h 1488732"/>
                  <a:gd name="connsiteX772" fmla="*/ 1321434 w 2784040"/>
                  <a:gd name="connsiteY772" fmla="*/ 199830 h 1488732"/>
                  <a:gd name="connsiteX773" fmla="*/ 1322514 w 2784040"/>
                  <a:gd name="connsiteY773" fmla="*/ 189838 h 1488732"/>
                  <a:gd name="connsiteX774" fmla="*/ 1321568 w 2784040"/>
                  <a:gd name="connsiteY774" fmla="*/ 179847 h 1488732"/>
                  <a:gd name="connsiteX775" fmla="*/ 1322431 w 2784040"/>
                  <a:gd name="connsiteY775" fmla="*/ 169855 h 1488732"/>
                  <a:gd name="connsiteX776" fmla="*/ 1322198 w 2784040"/>
                  <a:gd name="connsiteY776" fmla="*/ 159864 h 1488732"/>
                  <a:gd name="connsiteX777" fmla="*/ 1322114 w 2784040"/>
                  <a:gd name="connsiteY777" fmla="*/ 149872 h 1488732"/>
                  <a:gd name="connsiteX778" fmla="*/ 1321713 w 2784040"/>
                  <a:gd name="connsiteY778" fmla="*/ 139881 h 1488732"/>
                  <a:gd name="connsiteX779" fmla="*/ 1322164 w 2784040"/>
                  <a:gd name="connsiteY779" fmla="*/ 129889 h 1488732"/>
                  <a:gd name="connsiteX780" fmla="*/ 1321413 w 2784040"/>
                  <a:gd name="connsiteY780" fmla="*/ 119898 h 1488732"/>
                  <a:gd name="connsiteX781" fmla="*/ 1321394 w 2784040"/>
                  <a:gd name="connsiteY781" fmla="*/ 109906 h 1488732"/>
                  <a:gd name="connsiteX782" fmla="*/ 1321454 w 2784040"/>
                  <a:gd name="connsiteY782" fmla="*/ 99915 h 1488732"/>
                  <a:gd name="connsiteX783" fmla="*/ 1321523 w 2784040"/>
                  <a:gd name="connsiteY783" fmla="*/ 89923 h 1488732"/>
                  <a:gd name="connsiteX784" fmla="*/ 1321322 w 2784040"/>
                  <a:gd name="connsiteY784" fmla="*/ 79932 h 1488732"/>
                  <a:gd name="connsiteX785" fmla="*/ 1321797 w 2784040"/>
                  <a:gd name="connsiteY785" fmla="*/ 69940 h 1488732"/>
                  <a:gd name="connsiteX786" fmla="*/ 1321900 w 2784040"/>
                  <a:gd name="connsiteY786" fmla="*/ 59949 h 1488732"/>
                  <a:gd name="connsiteX787" fmla="*/ 1321293 w 2784040"/>
                  <a:gd name="connsiteY787" fmla="*/ 49957 h 1488732"/>
                  <a:gd name="connsiteX788" fmla="*/ 1321772 w 2784040"/>
                  <a:gd name="connsiteY788" fmla="*/ 39966 h 1488732"/>
                  <a:gd name="connsiteX789" fmla="*/ 1321533 w 2784040"/>
                  <a:gd name="connsiteY789" fmla="*/ 29974 h 1488732"/>
                  <a:gd name="connsiteX790" fmla="*/ 1321087 w 2784040"/>
                  <a:gd name="connsiteY790" fmla="*/ 19983 h 1488732"/>
                  <a:gd name="connsiteX791" fmla="*/ 1321608 w 2784040"/>
                  <a:gd name="connsiteY791" fmla="*/ 9991 h 1488732"/>
                  <a:gd name="connsiteX792" fmla="*/ 1321463 w 2784040"/>
                  <a:gd name="connsiteY792" fmla="*/ 0 h 1488732"/>
                  <a:gd name="connsiteX793" fmla="*/ 1316817 w 2784040"/>
                  <a:gd name="connsiteY793" fmla="*/ 0 h 1488732"/>
                  <a:gd name="connsiteX794" fmla="*/ 1296865 w 2784040"/>
                  <a:gd name="connsiteY794" fmla="*/ 0 h 1488732"/>
                  <a:gd name="connsiteX795" fmla="*/ 1276913 w 2784040"/>
                  <a:gd name="connsiteY795" fmla="*/ 0 h 1488732"/>
                  <a:gd name="connsiteX796" fmla="*/ 1256962 w 2784040"/>
                  <a:gd name="connsiteY796" fmla="*/ 0 h 1488732"/>
                  <a:gd name="connsiteX797" fmla="*/ 1237010 w 2784040"/>
                  <a:gd name="connsiteY797" fmla="*/ 0 h 1488732"/>
                  <a:gd name="connsiteX798" fmla="*/ 1217058 w 2784040"/>
                  <a:gd name="connsiteY798" fmla="*/ 0 h 1488732"/>
                  <a:gd name="connsiteX799" fmla="*/ 1197106 w 2784040"/>
                  <a:gd name="connsiteY799" fmla="*/ 0 h 1488732"/>
                  <a:gd name="connsiteX800" fmla="*/ 1177155 w 2784040"/>
                  <a:gd name="connsiteY800" fmla="*/ 0 h 1488732"/>
                  <a:gd name="connsiteX801" fmla="*/ 1157203 w 2784040"/>
                  <a:gd name="connsiteY801" fmla="*/ 0 h 1488732"/>
                  <a:gd name="connsiteX802" fmla="*/ 1137251 w 2784040"/>
                  <a:gd name="connsiteY802" fmla="*/ 0 h 1488732"/>
                  <a:gd name="connsiteX803" fmla="*/ 1117299 w 2784040"/>
                  <a:gd name="connsiteY803" fmla="*/ 0 h 1488732"/>
                  <a:gd name="connsiteX804" fmla="*/ 1111622 w 2784040"/>
                  <a:gd name="connsiteY804" fmla="*/ 0 h 1488732"/>
                  <a:gd name="connsiteX805" fmla="*/ 1110987 w 2784040"/>
                  <a:gd name="connsiteY805" fmla="*/ 9991 h 1488732"/>
                  <a:gd name="connsiteX806" fmla="*/ 1111518 w 2784040"/>
                  <a:gd name="connsiteY806" fmla="*/ 19983 h 1488732"/>
                  <a:gd name="connsiteX807" fmla="*/ 1111052 w 2784040"/>
                  <a:gd name="connsiteY807" fmla="*/ 29974 h 1488732"/>
                  <a:gd name="connsiteX808" fmla="*/ 1111025 w 2784040"/>
                  <a:gd name="connsiteY808" fmla="*/ 39966 h 1488732"/>
                  <a:gd name="connsiteX809" fmla="*/ 1111249 w 2784040"/>
                  <a:gd name="connsiteY809" fmla="*/ 49957 h 1488732"/>
                  <a:gd name="connsiteX810" fmla="*/ 1111075 w 2784040"/>
                  <a:gd name="connsiteY810" fmla="*/ 59949 h 1488732"/>
                  <a:gd name="connsiteX811" fmla="*/ 1110838 w 2784040"/>
                  <a:gd name="connsiteY811" fmla="*/ 69940 h 1488732"/>
                  <a:gd name="connsiteX812" fmla="*/ 1110904 w 2784040"/>
                  <a:gd name="connsiteY812" fmla="*/ 79932 h 1488732"/>
                  <a:gd name="connsiteX813" fmla="*/ 1111256 w 2784040"/>
                  <a:gd name="connsiteY813" fmla="*/ 89923 h 1488732"/>
                  <a:gd name="connsiteX814" fmla="*/ 1111036 w 2784040"/>
                  <a:gd name="connsiteY814" fmla="*/ 99915 h 1488732"/>
                  <a:gd name="connsiteX815" fmla="*/ 1110895 w 2784040"/>
                  <a:gd name="connsiteY815" fmla="*/ 109906 h 1488732"/>
                  <a:gd name="connsiteX816" fmla="*/ 1111152 w 2784040"/>
                  <a:gd name="connsiteY816" fmla="*/ 119898 h 1488732"/>
                  <a:gd name="connsiteX817" fmla="*/ 1111176 w 2784040"/>
                  <a:gd name="connsiteY817" fmla="*/ 129889 h 1488732"/>
                  <a:gd name="connsiteX818" fmla="*/ 1110874 w 2784040"/>
                  <a:gd name="connsiteY818" fmla="*/ 139881 h 1488732"/>
                  <a:gd name="connsiteX819" fmla="*/ 1111201 w 2784040"/>
                  <a:gd name="connsiteY819" fmla="*/ 149872 h 1488732"/>
                  <a:gd name="connsiteX820" fmla="*/ 1110958 w 2784040"/>
                  <a:gd name="connsiteY820" fmla="*/ 159864 h 1488732"/>
                  <a:gd name="connsiteX821" fmla="*/ 1110885 w 2784040"/>
                  <a:gd name="connsiteY821" fmla="*/ 169855 h 1488732"/>
                  <a:gd name="connsiteX822" fmla="*/ 1110792 w 2784040"/>
                  <a:gd name="connsiteY822" fmla="*/ 179847 h 1488732"/>
                  <a:gd name="connsiteX823" fmla="*/ 1110997 w 2784040"/>
                  <a:gd name="connsiteY823" fmla="*/ 189838 h 1488732"/>
                  <a:gd name="connsiteX824" fmla="*/ 1110802 w 2784040"/>
                  <a:gd name="connsiteY824" fmla="*/ 199830 h 1488732"/>
                  <a:gd name="connsiteX825" fmla="*/ 1111055 w 2784040"/>
                  <a:gd name="connsiteY825" fmla="*/ 209821 h 1488732"/>
                  <a:gd name="connsiteX826" fmla="*/ 1110851 w 2784040"/>
                  <a:gd name="connsiteY826" fmla="*/ 219813 h 1488732"/>
                  <a:gd name="connsiteX827" fmla="*/ 1111004 w 2784040"/>
                  <a:gd name="connsiteY827" fmla="*/ 229804 h 1488732"/>
                  <a:gd name="connsiteX828" fmla="*/ 1111016 w 2784040"/>
                  <a:gd name="connsiteY828" fmla="*/ 239796 h 1488732"/>
                  <a:gd name="connsiteX829" fmla="*/ 1110994 w 2784040"/>
                  <a:gd name="connsiteY829" fmla="*/ 249787 h 1488732"/>
                  <a:gd name="connsiteX830" fmla="*/ 1110667 w 2784040"/>
                  <a:gd name="connsiteY830" fmla="*/ 259779 h 1488732"/>
                  <a:gd name="connsiteX831" fmla="*/ 1111167 w 2784040"/>
                  <a:gd name="connsiteY831" fmla="*/ 269770 h 1488732"/>
                  <a:gd name="connsiteX832" fmla="*/ 1110982 w 2784040"/>
                  <a:gd name="connsiteY832" fmla="*/ 279762 h 1488732"/>
                  <a:gd name="connsiteX833" fmla="*/ 1110865 w 2784040"/>
                  <a:gd name="connsiteY833" fmla="*/ 289753 h 1488732"/>
                  <a:gd name="connsiteX834" fmla="*/ 1110793 w 2784040"/>
                  <a:gd name="connsiteY834" fmla="*/ 299745 h 1488732"/>
                  <a:gd name="connsiteX835" fmla="*/ 1111145 w 2784040"/>
                  <a:gd name="connsiteY835" fmla="*/ 309736 h 1488732"/>
                  <a:gd name="connsiteX836" fmla="*/ 1110639 w 2784040"/>
                  <a:gd name="connsiteY836" fmla="*/ 319728 h 1488732"/>
                  <a:gd name="connsiteX837" fmla="*/ 1110905 w 2784040"/>
                  <a:gd name="connsiteY837" fmla="*/ 329719 h 1488732"/>
                  <a:gd name="connsiteX838" fmla="*/ 1111049 w 2784040"/>
                  <a:gd name="connsiteY838" fmla="*/ 339711 h 1488732"/>
                  <a:gd name="connsiteX839" fmla="*/ 1110949 w 2784040"/>
                  <a:gd name="connsiteY839" fmla="*/ 349702 h 1488732"/>
                  <a:gd name="connsiteX840" fmla="*/ 1110636 w 2784040"/>
                  <a:gd name="connsiteY840" fmla="*/ 359694 h 1488732"/>
                  <a:gd name="connsiteX841" fmla="*/ 1110999 w 2784040"/>
                  <a:gd name="connsiteY841" fmla="*/ 369685 h 1488732"/>
                  <a:gd name="connsiteX842" fmla="*/ 1110692 w 2784040"/>
                  <a:gd name="connsiteY842" fmla="*/ 379677 h 1488732"/>
                  <a:gd name="connsiteX843" fmla="*/ 1110487 w 2784040"/>
                  <a:gd name="connsiteY843" fmla="*/ 389668 h 1488732"/>
                  <a:gd name="connsiteX844" fmla="*/ 1111045 w 2784040"/>
                  <a:gd name="connsiteY844" fmla="*/ 399660 h 1488732"/>
                  <a:gd name="connsiteX845" fmla="*/ 1110822 w 2784040"/>
                  <a:gd name="connsiteY845" fmla="*/ 409651 h 1488732"/>
                  <a:gd name="connsiteX846" fmla="*/ 1110400 w 2784040"/>
                  <a:gd name="connsiteY846" fmla="*/ 419643 h 1488732"/>
                  <a:gd name="connsiteX847" fmla="*/ 1111056 w 2784040"/>
                  <a:gd name="connsiteY847" fmla="*/ 429634 h 1488732"/>
                  <a:gd name="connsiteX848" fmla="*/ 1110500 w 2784040"/>
                  <a:gd name="connsiteY848" fmla="*/ 439626 h 1488732"/>
                  <a:gd name="connsiteX849" fmla="*/ 1110799 w 2784040"/>
                  <a:gd name="connsiteY849" fmla="*/ 449617 h 1488732"/>
                  <a:gd name="connsiteX850" fmla="*/ 1110462 w 2784040"/>
                  <a:gd name="connsiteY850" fmla="*/ 459609 h 1488732"/>
                  <a:gd name="connsiteX851" fmla="*/ 1110542 w 2784040"/>
                  <a:gd name="connsiteY851" fmla="*/ 469600 h 1488732"/>
                  <a:gd name="connsiteX852" fmla="*/ 1110579 w 2784040"/>
                  <a:gd name="connsiteY852" fmla="*/ 479592 h 1488732"/>
                  <a:gd name="connsiteX853" fmla="*/ 1110690 w 2784040"/>
                  <a:gd name="connsiteY853" fmla="*/ 489583 h 1488732"/>
                  <a:gd name="connsiteX854" fmla="*/ 1110358 w 2784040"/>
                  <a:gd name="connsiteY854" fmla="*/ 499575 h 1488732"/>
                  <a:gd name="connsiteX855" fmla="*/ 1110401 w 2784040"/>
                  <a:gd name="connsiteY855" fmla="*/ 509566 h 1488732"/>
                  <a:gd name="connsiteX856" fmla="*/ 1110389 w 2784040"/>
                  <a:gd name="connsiteY856" fmla="*/ 519558 h 1488732"/>
                  <a:gd name="connsiteX857" fmla="*/ 1110274 w 2784040"/>
                  <a:gd name="connsiteY857" fmla="*/ 529549 h 1488732"/>
                  <a:gd name="connsiteX858" fmla="*/ 1110424 w 2784040"/>
                  <a:gd name="connsiteY858" fmla="*/ 539541 h 1488732"/>
                  <a:gd name="connsiteX859" fmla="*/ 1110361 w 2784040"/>
                  <a:gd name="connsiteY859" fmla="*/ 549532 h 1488732"/>
                  <a:gd name="connsiteX860" fmla="*/ 1110569 w 2784040"/>
                  <a:gd name="connsiteY860" fmla="*/ 559524 h 1488732"/>
                  <a:gd name="connsiteX861" fmla="*/ 1110669 w 2784040"/>
                  <a:gd name="connsiteY861" fmla="*/ 569515 h 1488732"/>
                  <a:gd name="connsiteX862" fmla="*/ 1110520 w 2784040"/>
                  <a:gd name="connsiteY862" fmla="*/ 579507 h 1488732"/>
                  <a:gd name="connsiteX863" fmla="*/ 1110352 w 2784040"/>
                  <a:gd name="connsiteY863" fmla="*/ 589498 h 1488732"/>
                  <a:gd name="connsiteX864" fmla="*/ 1110800 w 2784040"/>
                  <a:gd name="connsiteY864" fmla="*/ 599490 h 1488732"/>
                  <a:gd name="connsiteX865" fmla="*/ 1110432 w 2784040"/>
                  <a:gd name="connsiteY865" fmla="*/ 609481 h 1488732"/>
                  <a:gd name="connsiteX866" fmla="*/ 1111012 w 2784040"/>
                  <a:gd name="connsiteY866" fmla="*/ 619473 h 1488732"/>
                  <a:gd name="connsiteX867" fmla="*/ 1110393 w 2784040"/>
                  <a:gd name="connsiteY867" fmla="*/ 629464 h 1488732"/>
                  <a:gd name="connsiteX868" fmla="*/ 1110283 w 2784040"/>
                  <a:gd name="connsiteY868" fmla="*/ 639456 h 1488732"/>
                  <a:gd name="connsiteX869" fmla="*/ 1110684 w 2784040"/>
                  <a:gd name="connsiteY869" fmla="*/ 649447 h 1488732"/>
                  <a:gd name="connsiteX870" fmla="*/ 1110681 w 2784040"/>
                  <a:gd name="connsiteY870" fmla="*/ 659439 h 1488732"/>
                  <a:gd name="connsiteX871" fmla="*/ 1110600 w 2784040"/>
                  <a:gd name="connsiteY871" fmla="*/ 669430 h 1488732"/>
                  <a:gd name="connsiteX872" fmla="*/ 1110625 w 2784040"/>
                  <a:gd name="connsiteY872" fmla="*/ 679422 h 1488732"/>
                  <a:gd name="connsiteX873" fmla="*/ 1110393 w 2784040"/>
                  <a:gd name="connsiteY873" fmla="*/ 689413 h 1488732"/>
                  <a:gd name="connsiteX874" fmla="*/ 1110206 w 2784040"/>
                  <a:gd name="connsiteY874" fmla="*/ 699405 h 1488732"/>
                  <a:gd name="connsiteX875" fmla="*/ 1110598 w 2784040"/>
                  <a:gd name="connsiteY875" fmla="*/ 709396 h 1488732"/>
                  <a:gd name="connsiteX876" fmla="*/ 1110224 w 2784040"/>
                  <a:gd name="connsiteY876" fmla="*/ 719388 h 1488732"/>
                  <a:gd name="connsiteX877" fmla="*/ 1110336 w 2784040"/>
                  <a:gd name="connsiteY877" fmla="*/ 729379 h 1488732"/>
                  <a:gd name="connsiteX878" fmla="*/ 1110571 w 2784040"/>
                  <a:gd name="connsiteY878" fmla="*/ 739371 h 1488732"/>
                  <a:gd name="connsiteX879" fmla="*/ 1110512 w 2784040"/>
                  <a:gd name="connsiteY879" fmla="*/ 749362 h 1488732"/>
                  <a:gd name="connsiteX880" fmla="*/ 1110211 w 2784040"/>
                  <a:gd name="connsiteY880" fmla="*/ 759354 h 1488732"/>
                  <a:gd name="connsiteX881" fmla="*/ 1110646 w 2784040"/>
                  <a:gd name="connsiteY881" fmla="*/ 769345 h 1488732"/>
                  <a:gd name="connsiteX882" fmla="*/ 1110058 w 2784040"/>
                  <a:gd name="connsiteY882" fmla="*/ 779337 h 1488732"/>
                  <a:gd name="connsiteX883" fmla="*/ 1110439 w 2784040"/>
                  <a:gd name="connsiteY883" fmla="*/ 789328 h 1488732"/>
                  <a:gd name="connsiteX884" fmla="*/ 1110237 w 2784040"/>
                  <a:gd name="connsiteY884" fmla="*/ 799320 h 1488732"/>
                  <a:gd name="connsiteX885" fmla="*/ 1110347 w 2784040"/>
                  <a:gd name="connsiteY885" fmla="*/ 809311 h 1488732"/>
                  <a:gd name="connsiteX886" fmla="*/ 1110533 w 2784040"/>
                  <a:gd name="connsiteY886" fmla="*/ 819303 h 1488732"/>
                  <a:gd name="connsiteX887" fmla="*/ 1110282 w 2784040"/>
                  <a:gd name="connsiteY887" fmla="*/ 829294 h 1488732"/>
                  <a:gd name="connsiteX888" fmla="*/ 1110396 w 2784040"/>
                  <a:gd name="connsiteY888" fmla="*/ 839286 h 1488732"/>
                  <a:gd name="connsiteX889" fmla="*/ 1110225 w 2784040"/>
                  <a:gd name="connsiteY889" fmla="*/ 849277 h 1488732"/>
                  <a:gd name="connsiteX890" fmla="*/ 1109997 w 2784040"/>
                  <a:gd name="connsiteY890" fmla="*/ 859269 h 1488732"/>
                  <a:gd name="connsiteX891" fmla="*/ 1110109 w 2784040"/>
                  <a:gd name="connsiteY891" fmla="*/ 869260 h 1488732"/>
                  <a:gd name="connsiteX892" fmla="*/ 1110410 w 2784040"/>
                  <a:gd name="connsiteY892" fmla="*/ 879252 h 1488732"/>
                  <a:gd name="connsiteX893" fmla="*/ 1110412 w 2784040"/>
                  <a:gd name="connsiteY893" fmla="*/ 889243 h 1488732"/>
                  <a:gd name="connsiteX894" fmla="*/ 1110221 w 2784040"/>
                  <a:gd name="connsiteY894" fmla="*/ 899234 h 1488732"/>
                  <a:gd name="connsiteX895" fmla="*/ 1110217 w 2784040"/>
                  <a:gd name="connsiteY895" fmla="*/ 909226 h 1488732"/>
                  <a:gd name="connsiteX896" fmla="*/ 1110123 w 2784040"/>
                  <a:gd name="connsiteY896" fmla="*/ 919217 h 1488732"/>
                  <a:gd name="connsiteX897" fmla="*/ 1110273 w 2784040"/>
                  <a:gd name="connsiteY897" fmla="*/ 929209 h 1488732"/>
                  <a:gd name="connsiteX898" fmla="*/ 1110172 w 2784040"/>
                  <a:gd name="connsiteY898" fmla="*/ 939201 h 1488732"/>
                  <a:gd name="connsiteX899" fmla="*/ 1109778 w 2784040"/>
                  <a:gd name="connsiteY899" fmla="*/ 949192 h 1488732"/>
                  <a:gd name="connsiteX900" fmla="*/ 1109887 w 2784040"/>
                  <a:gd name="connsiteY900" fmla="*/ 959183 h 1488732"/>
                  <a:gd name="connsiteX901" fmla="*/ 1109956 w 2784040"/>
                  <a:gd name="connsiteY901" fmla="*/ 969175 h 1488732"/>
                  <a:gd name="connsiteX902" fmla="*/ 1110237 w 2784040"/>
                  <a:gd name="connsiteY902" fmla="*/ 979166 h 1488732"/>
                  <a:gd name="connsiteX903" fmla="*/ 1110272 w 2784040"/>
                  <a:gd name="connsiteY903" fmla="*/ 989158 h 1488732"/>
                  <a:gd name="connsiteX904" fmla="*/ 1110069 w 2784040"/>
                  <a:gd name="connsiteY904" fmla="*/ 999149 h 1488732"/>
                  <a:gd name="connsiteX905" fmla="*/ 1109902 w 2784040"/>
                  <a:gd name="connsiteY905" fmla="*/ 1009141 h 1488732"/>
                  <a:gd name="connsiteX906" fmla="*/ 1110160 w 2784040"/>
                  <a:gd name="connsiteY906" fmla="*/ 1019132 h 1488732"/>
                  <a:gd name="connsiteX907" fmla="*/ 1109994 w 2784040"/>
                  <a:gd name="connsiteY907" fmla="*/ 1029124 h 1488732"/>
                  <a:gd name="connsiteX908" fmla="*/ 1109633 w 2784040"/>
                  <a:gd name="connsiteY908" fmla="*/ 1039115 h 1488732"/>
                  <a:gd name="connsiteX909" fmla="*/ 1109788 w 2784040"/>
                  <a:gd name="connsiteY909" fmla="*/ 1049107 h 1488732"/>
                  <a:gd name="connsiteX910" fmla="*/ 1110191 w 2784040"/>
                  <a:gd name="connsiteY910" fmla="*/ 1059098 h 1488732"/>
                  <a:gd name="connsiteX911" fmla="*/ 1110078 w 2784040"/>
                  <a:gd name="connsiteY911" fmla="*/ 1069090 h 1488732"/>
                  <a:gd name="connsiteX912" fmla="*/ 1109881 w 2784040"/>
                  <a:gd name="connsiteY912" fmla="*/ 1079081 h 1488732"/>
                  <a:gd name="connsiteX913" fmla="*/ 1109692 w 2784040"/>
                  <a:gd name="connsiteY913" fmla="*/ 1089073 h 1488732"/>
                  <a:gd name="connsiteX914" fmla="*/ 1109670 w 2784040"/>
                  <a:gd name="connsiteY914" fmla="*/ 1099064 h 1488732"/>
                  <a:gd name="connsiteX915" fmla="*/ 1110372 w 2784040"/>
                  <a:gd name="connsiteY915" fmla="*/ 1109056 h 1488732"/>
                  <a:gd name="connsiteX916" fmla="*/ 1110330 w 2784040"/>
                  <a:gd name="connsiteY916" fmla="*/ 1119047 h 1488732"/>
                  <a:gd name="connsiteX917" fmla="*/ 1109540 w 2784040"/>
                  <a:gd name="connsiteY917" fmla="*/ 1129039 h 1488732"/>
                  <a:gd name="connsiteX918" fmla="*/ 1110155 w 2784040"/>
                  <a:gd name="connsiteY918" fmla="*/ 1139030 h 1488732"/>
                  <a:gd name="connsiteX919" fmla="*/ 1109947 w 2784040"/>
                  <a:gd name="connsiteY919" fmla="*/ 1149022 h 1488732"/>
                  <a:gd name="connsiteX920" fmla="*/ 1109697 w 2784040"/>
                  <a:gd name="connsiteY920" fmla="*/ 1159013 h 1488732"/>
                  <a:gd name="connsiteX921" fmla="*/ 1110159 w 2784040"/>
                  <a:gd name="connsiteY921" fmla="*/ 1169005 h 1488732"/>
                  <a:gd name="connsiteX922" fmla="*/ 1110064 w 2784040"/>
                  <a:gd name="connsiteY922" fmla="*/ 1178996 h 1488732"/>
                  <a:gd name="connsiteX923" fmla="*/ 1110115 w 2784040"/>
                  <a:gd name="connsiteY923" fmla="*/ 1188988 h 1488732"/>
                  <a:gd name="connsiteX924" fmla="*/ 1109703 w 2784040"/>
                  <a:gd name="connsiteY924" fmla="*/ 1198979 h 1488732"/>
                  <a:gd name="connsiteX925" fmla="*/ 1109991 w 2784040"/>
                  <a:gd name="connsiteY925" fmla="*/ 1208971 h 1488732"/>
                  <a:gd name="connsiteX926" fmla="*/ 1109790 w 2784040"/>
                  <a:gd name="connsiteY926" fmla="*/ 1218962 h 1488732"/>
                  <a:gd name="connsiteX927" fmla="*/ 1109710 w 2784040"/>
                  <a:gd name="connsiteY927" fmla="*/ 1228954 h 1488732"/>
                  <a:gd name="connsiteX928" fmla="*/ 1109555 w 2784040"/>
                  <a:gd name="connsiteY928" fmla="*/ 1238945 h 1488732"/>
                  <a:gd name="connsiteX929" fmla="*/ 1109462 w 2784040"/>
                  <a:gd name="connsiteY929" fmla="*/ 1248937 h 1488732"/>
                  <a:gd name="connsiteX930" fmla="*/ 1109564 w 2784040"/>
                  <a:gd name="connsiteY930" fmla="*/ 1258928 h 1488732"/>
                  <a:gd name="connsiteX931" fmla="*/ 1109800 w 2784040"/>
                  <a:gd name="connsiteY931" fmla="*/ 1268920 h 1488732"/>
                  <a:gd name="connsiteX932" fmla="*/ 1109496 w 2784040"/>
                  <a:gd name="connsiteY932" fmla="*/ 1278911 h 1488732"/>
                  <a:gd name="connsiteX933" fmla="*/ 1109585 w 2784040"/>
                  <a:gd name="connsiteY933" fmla="*/ 1288903 h 1488732"/>
                  <a:gd name="connsiteX934" fmla="*/ 1109718 w 2784040"/>
                  <a:gd name="connsiteY934" fmla="*/ 1298894 h 1488732"/>
                  <a:gd name="connsiteX935" fmla="*/ 1109409 w 2784040"/>
                  <a:gd name="connsiteY935" fmla="*/ 1308886 h 1488732"/>
                  <a:gd name="connsiteX936" fmla="*/ 1110050 w 2784040"/>
                  <a:gd name="connsiteY936" fmla="*/ 1318877 h 1488732"/>
                  <a:gd name="connsiteX937" fmla="*/ 1110135 w 2784040"/>
                  <a:gd name="connsiteY937" fmla="*/ 1328869 h 1488732"/>
                  <a:gd name="connsiteX938" fmla="*/ 1109820 w 2784040"/>
                  <a:gd name="connsiteY938" fmla="*/ 1338860 h 1488732"/>
                  <a:gd name="connsiteX939" fmla="*/ 1109742 w 2784040"/>
                  <a:gd name="connsiteY939" fmla="*/ 1348852 h 1488732"/>
                  <a:gd name="connsiteX940" fmla="*/ 1109577 w 2784040"/>
                  <a:gd name="connsiteY940" fmla="*/ 1358843 h 1488732"/>
                  <a:gd name="connsiteX941" fmla="*/ 1109827 w 2784040"/>
                  <a:gd name="connsiteY941" fmla="*/ 1368835 h 1488732"/>
                  <a:gd name="connsiteX942" fmla="*/ 1109735 w 2784040"/>
                  <a:gd name="connsiteY942" fmla="*/ 1378826 h 1488732"/>
                  <a:gd name="connsiteX943" fmla="*/ 1109572 w 2784040"/>
                  <a:gd name="connsiteY943" fmla="*/ 1388818 h 1488732"/>
                  <a:gd name="connsiteX944" fmla="*/ 1109704 w 2784040"/>
                  <a:gd name="connsiteY944" fmla="*/ 1398809 h 1488732"/>
                  <a:gd name="connsiteX945" fmla="*/ 1109627 w 2784040"/>
                  <a:gd name="connsiteY945" fmla="*/ 1408801 h 1488732"/>
                  <a:gd name="connsiteX946" fmla="*/ 1109979 w 2784040"/>
                  <a:gd name="connsiteY946" fmla="*/ 1418792 h 1488732"/>
                  <a:gd name="connsiteX947" fmla="*/ 1109644 w 2784040"/>
                  <a:gd name="connsiteY947" fmla="*/ 1428784 h 1488732"/>
                  <a:gd name="connsiteX948" fmla="*/ 1109478 w 2784040"/>
                  <a:gd name="connsiteY948" fmla="*/ 1438775 h 1488732"/>
                  <a:gd name="connsiteX949" fmla="*/ 1110068 w 2784040"/>
                  <a:gd name="connsiteY949" fmla="*/ 1448767 h 1488732"/>
                  <a:gd name="connsiteX950" fmla="*/ 1109463 w 2784040"/>
                  <a:gd name="connsiteY950" fmla="*/ 1458758 h 1488732"/>
                  <a:gd name="connsiteX951" fmla="*/ 1109388 w 2784040"/>
                  <a:gd name="connsiteY951" fmla="*/ 1468750 h 1488732"/>
                  <a:gd name="connsiteX952" fmla="*/ 1109898 w 2784040"/>
                  <a:gd name="connsiteY952" fmla="*/ 1478741 h 1488732"/>
                  <a:gd name="connsiteX953" fmla="*/ 1109520 w 2784040"/>
                  <a:gd name="connsiteY953" fmla="*/ 1488733 h 1488732"/>
                  <a:gd name="connsiteX954" fmla="*/ 1436528 w 2784040"/>
                  <a:gd name="connsiteY954" fmla="*/ 1488733 h 1488732"/>
                  <a:gd name="connsiteX955" fmla="*/ 1456479 w 2784040"/>
                  <a:gd name="connsiteY955" fmla="*/ 1488733 h 1488732"/>
                  <a:gd name="connsiteX956" fmla="*/ 1476432 w 2784040"/>
                  <a:gd name="connsiteY956" fmla="*/ 1488733 h 1488732"/>
                  <a:gd name="connsiteX957" fmla="*/ 1496383 w 2784040"/>
                  <a:gd name="connsiteY957" fmla="*/ 1488733 h 1488732"/>
                  <a:gd name="connsiteX958" fmla="*/ 1516335 w 2784040"/>
                  <a:gd name="connsiteY958" fmla="*/ 1488733 h 1488732"/>
                  <a:gd name="connsiteX959" fmla="*/ 1536286 w 2784040"/>
                  <a:gd name="connsiteY959" fmla="*/ 1488733 h 1488732"/>
                  <a:gd name="connsiteX960" fmla="*/ 1556239 w 2784040"/>
                  <a:gd name="connsiteY960" fmla="*/ 1488733 h 1488732"/>
                  <a:gd name="connsiteX961" fmla="*/ 1576190 w 2784040"/>
                  <a:gd name="connsiteY961" fmla="*/ 1488733 h 1488732"/>
                  <a:gd name="connsiteX962" fmla="*/ 1596142 w 2784040"/>
                  <a:gd name="connsiteY962" fmla="*/ 1488733 h 1488732"/>
                  <a:gd name="connsiteX963" fmla="*/ 1616093 w 2784040"/>
                  <a:gd name="connsiteY963" fmla="*/ 1488733 h 1488732"/>
                  <a:gd name="connsiteX964" fmla="*/ 1636046 w 2784040"/>
                  <a:gd name="connsiteY964" fmla="*/ 1488733 h 1488732"/>
                  <a:gd name="connsiteX965" fmla="*/ 1655997 w 2784040"/>
                  <a:gd name="connsiteY965" fmla="*/ 1488733 h 1488732"/>
                  <a:gd name="connsiteX966" fmla="*/ 1675949 w 2784040"/>
                  <a:gd name="connsiteY966" fmla="*/ 1488733 h 1488732"/>
                  <a:gd name="connsiteX967" fmla="*/ 1695900 w 2784040"/>
                  <a:gd name="connsiteY967" fmla="*/ 1488733 h 1488732"/>
                  <a:gd name="connsiteX968" fmla="*/ 1715853 w 2784040"/>
                  <a:gd name="connsiteY968" fmla="*/ 1488733 h 1488732"/>
                  <a:gd name="connsiteX969" fmla="*/ 1735804 w 2784040"/>
                  <a:gd name="connsiteY969" fmla="*/ 1488733 h 1488732"/>
                  <a:gd name="connsiteX970" fmla="*/ 1755756 w 2784040"/>
                  <a:gd name="connsiteY970" fmla="*/ 1488733 h 1488732"/>
                  <a:gd name="connsiteX971" fmla="*/ 1775707 w 2784040"/>
                  <a:gd name="connsiteY971" fmla="*/ 1488733 h 1488732"/>
                  <a:gd name="connsiteX972" fmla="*/ 1795660 w 2784040"/>
                  <a:gd name="connsiteY972" fmla="*/ 1488733 h 1488732"/>
                  <a:gd name="connsiteX973" fmla="*/ 1815612 w 2784040"/>
                  <a:gd name="connsiteY973" fmla="*/ 1488733 h 1488732"/>
                  <a:gd name="connsiteX974" fmla="*/ 1835563 w 2784040"/>
                  <a:gd name="connsiteY974" fmla="*/ 1488733 h 1488732"/>
                  <a:gd name="connsiteX975" fmla="*/ 1855515 w 2784040"/>
                  <a:gd name="connsiteY975" fmla="*/ 1488733 h 1488732"/>
                  <a:gd name="connsiteX976" fmla="*/ 1875467 w 2784040"/>
                  <a:gd name="connsiteY976" fmla="*/ 1488733 h 1488732"/>
                  <a:gd name="connsiteX977" fmla="*/ 1895419 w 2784040"/>
                  <a:gd name="connsiteY977" fmla="*/ 1488733 h 1488732"/>
                  <a:gd name="connsiteX978" fmla="*/ 1915370 w 2784040"/>
                  <a:gd name="connsiteY978" fmla="*/ 1488733 h 1488732"/>
                  <a:gd name="connsiteX979" fmla="*/ 1935322 w 2784040"/>
                  <a:gd name="connsiteY979" fmla="*/ 1488733 h 1488732"/>
                  <a:gd name="connsiteX980" fmla="*/ 1955274 w 2784040"/>
                  <a:gd name="connsiteY980" fmla="*/ 1488733 h 1488732"/>
                  <a:gd name="connsiteX981" fmla="*/ 1975226 w 2784040"/>
                  <a:gd name="connsiteY981" fmla="*/ 1488733 h 1488732"/>
                  <a:gd name="connsiteX982" fmla="*/ 1995177 w 2784040"/>
                  <a:gd name="connsiteY982" fmla="*/ 1488733 h 1488732"/>
                  <a:gd name="connsiteX983" fmla="*/ 2015129 w 2784040"/>
                  <a:gd name="connsiteY983" fmla="*/ 1488733 h 1488732"/>
                  <a:gd name="connsiteX984" fmla="*/ 2032993 w 2784040"/>
                  <a:gd name="connsiteY984" fmla="*/ 1488733 h 1488732"/>
                  <a:gd name="connsiteX985" fmla="*/ 2032769 w 2784040"/>
                  <a:gd name="connsiteY985" fmla="*/ 1478741 h 1488732"/>
                  <a:gd name="connsiteX986" fmla="*/ 2032924 w 2784040"/>
                  <a:gd name="connsiteY986" fmla="*/ 1468750 h 1488732"/>
                  <a:gd name="connsiteX987" fmla="*/ 2032875 w 2784040"/>
                  <a:gd name="connsiteY987" fmla="*/ 1458758 h 1488732"/>
                  <a:gd name="connsiteX988" fmla="*/ 2032942 w 2784040"/>
                  <a:gd name="connsiteY988" fmla="*/ 1448767 h 1488732"/>
                  <a:gd name="connsiteX989" fmla="*/ 2033038 w 2784040"/>
                  <a:gd name="connsiteY989" fmla="*/ 1438775 h 1488732"/>
                  <a:gd name="connsiteX990" fmla="*/ 2032858 w 2784040"/>
                  <a:gd name="connsiteY990" fmla="*/ 1428784 h 1488732"/>
                  <a:gd name="connsiteX991" fmla="*/ 2032929 w 2784040"/>
                  <a:gd name="connsiteY991" fmla="*/ 1418792 h 1488732"/>
                  <a:gd name="connsiteX992" fmla="*/ 2032899 w 2784040"/>
                  <a:gd name="connsiteY992" fmla="*/ 1408801 h 1488732"/>
                  <a:gd name="connsiteX993" fmla="*/ 2032817 w 2784040"/>
                  <a:gd name="connsiteY993" fmla="*/ 1398809 h 1488732"/>
                  <a:gd name="connsiteX994" fmla="*/ 2032944 w 2784040"/>
                  <a:gd name="connsiteY994" fmla="*/ 1388818 h 1488732"/>
                  <a:gd name="connsiteX995" fmla="*/ 2032752 w 2784040"/>
                  <a:gd name="connsiteY995" fmla="*/ 1378826 h 1488732"/>
                  <a:gd name="connsiteX996" fmla="*/ 2032788 w 2784040"/>
                  <a:gd name="connsiteY996" fmla="*/ 1368835 h 1488732"/>
                  <a:gd name="connsiteX997" fmla="*/ 2032751 w 2784040"/>
                  <a:gd name="connsiteY997" fmla="*/ 1358843 h 1488732"/>
                  <a:gd name="connsiteX998" fmla="*/ 2032748 w 2784040"/>
                  <a:gd name="connsiteY998" fmla="*/ 1348852 h 1488732"/>
                  <a:gd name="connsiteX999" fmla="*/ 2032892 w 2784040"/>
                  <a:gd name="connsiteY999" fmla="*/ 1338860 h 1488732"/>
                  <a:gd name="connsiteX1000" fmla="*/ 2032779 w 2784040"/>
                  <a:gd name="connsiteY1000" fmla="*/ 1328869 h 1488732"/>
                  <a:gd name="connsiteX1001" fmla="*/ 2033053 w 2784040"/>
                  <a:gd name="connsiteY1001" fmla="*/ 1318877 h 1488732"/>
                  <a:gd name="connsiteX1002" fmla="*/ 2032822 w 2784040"/>
                  <a:gd name="connsiteY1002" fmla="*/ 1308886 h 1488732"/>
                  <a:gd name="connsiteX1003" fmla="*/ 2032682 w 2784040"/>
                  <a:gd name="connsiteY1003" fmla="*/ 1298894 h 1488732"/>
                  <a:gd name="connsiteX1004" fmla="*/ 2032742 w 2784040"/>
                  <a:gd name="connsiteY1004" fmla="*/ 1288903 h 1488732"/>
                  <a:gd name="connsiteX1005" fmla="*/ 2032835 w 2784040"/>
                  <a:gd name="connsiteY1005" fmla="*/ 1278911 h 1488732"/>
                  <a:gd name="connsiteX1006" fmla="*/ 2032795 w 2784040"/>
                  <a:gd name="connsiteY1006" fmla="*/ 1268920 h 1488732"/>
                  <a:gd name="connsiteX1007" fmla="*/ 2032645 w 2784040"/>
                  <a:gd name="connsiteY1007" fmla="*/ 1258928 h 1488732"/>
                  <a:gd name="connsiteX1008" fmla="*/ 2032475 w 2784040"/>
                  <a:gd name="connsiteY1008" fmla="*/ 1248937 h 1488732"/>
                  <a:gd name="connsiteX1009" fmla="*/ 2032803 w 2784040"/>
                  <a:gd name="connsiteY1009" fmla="*/ 1238945 h 1488732"/>
                  <a:gd name="connsiteX1010" fmla="*/ 2032747 w 2784040"/>
                  <a:gd name="connsiteY1010" fmla="*/ 1228954 h 1488732"/>
                  <a:gd name="connsiteX1011" fmla="*/ 2032793 w 2784040"/>
                  <a:gd name="connsiteY1011" fmla="*/ 1218962 h 1488732"/>
                  <a:gd name="connsiteX1012" fmla="*/ 2032705 w 2784040"/>
                  <a:gd name="connsiteY1012" fmla="*/ 1208971 h 1488732"/>
                  <a:gd name="connsiteX1013" fmla="*/ 2032538 w 2784040"/>
                  <a:gd name="connsiteY1013" fmla="*/ 1198979 h 1488732"/>
                  <a:gd name="connsiteX1014" fmla="*/ 2032842 w 2784040"/>
                  <a:gd name="connsiteY1014" fmla="*/ 1188988 h 1488732"/>
                  <a:gd name="connsiteX1015" fmla="*/ 2032601 w 2784040"/>
                  <a:gd name="connsiteY1015" fmla="*/ 1178996 h 1488732"/>
                  <a:gd name="connsiteX1016" fmla="*/ 2032827 w 2784040"/>
                  <a:gd name="connsiteY1016" fmla="*/ 1169005 h 1488732"/>
                  <a:gd name="connsiteX1017" fmla="*/ 2032739 w 2784040"/>
                  <a:gd name="connsiteY1017" fmla="*/ 1159013 h 1488732"/>
                  <a:gd name="connsiteX1018" fmla="*/ 2032578 w 2784040"/>
                  <a:gd name="connsiteY1018" fmla="*/ 1149022 h 1488732"/>
                  <a:gd name="connsiteX1019" fmla="*/ 2032607 w 2784040"/>
                  <a:gd name="connsiteY1019" fmla="*/ 1139030 h 1488732"/>
                  <a:gd name="connsiteX1020" fmla="*/ 2032548 w 2784040"/>
                  <a:gd name="connsiteY1020" fmla="*/ 1129039 h 1488732"/>
                  <a:gd name="connsiteX1021" fmla="*/ 2032706 w 2784040"/>
                  <a:gd name="connsiteY1021" fmla="*/ 1119047 h 1488732"/>
                  <a:gd name="connsiteX1022" fmla="*/ 2032541 w 2784040"/>
                  <a:gd name="connsiteY1022" fmla="*/ 1109056 h 1488732"/>
                  <a:gd name="connsiteX1023" fmla="*/ 2032492 w 2784040"/>
                  <a:gd name="connsiteY1023" fmla="*/ 1099064 h 1488732"/>
                  <a:gd name="connsiteX1024" fmla="*/ 2032604 w 2784040"/>
                  <a:gd name="connsiteY1024" fmla="*/ 1089073 h 1488732"/>
                  <a:gd name="connsiteX1025" fmla="*/ 2032779 w 2784040"/>
                  <a:gd name="connsiteY1025" fmla="*/ 1079081 h 1488732"/>
                  <a:gd name="connsiteX1026" fmla="*/ 2032630 w 2784040"/>
                  <a:gd name="connsiteY1026" fmla="*/ 1069090 h 1488732"/>
                  <a:gd name="connsiteX1027" fmla="*/ 2032575 w 2784040"/>
                  <a:gd name="connsiteY1027" fmla="*/ 1059098 h 1488732"/>
                  <a:gd name="connsiteX1028" fmla="*/ 2032578 w 2784040"/>
                  <a:gd name="connsiteY1028" fmla="*/ 1049107 h 1488732"/>
                  <a:gd name="connsiteX1029" fmla="*/ 2032478 w 2784040"/>
                  <a:gd name="connsiteY1029" fmla="*/ 1039115 h 1488732"/>
                  <a:gd name="connsiteX1030" fmla="*/ 2032187 w 2784040"/>
                  <a:gd name="connsiteY1030" fmla="*/ 1029124 h 1488732"/>
                  <a:gd name="connsiteX1031" fmla="*/ 2032510 w 2784040"/>
                  <a:gd name="connsiteY1031" fmla="*/ 1019132 h 1488732"/>
                  <a:gd name="connsiteX1032" fmla="*/ 2032350 w 2784040"/>
                  <a:gd name="connsiteY1032" fmla="*/ 1009141 h 1488732"/>
                  <a:gd name="connsiteX1033" fmla="*/ 2032615 w 2784040"/>
                  <a:gd name="connsiteY1033" fmla="*/ 999149 h 1488732"/>
                  <a:gd name="connsiteX1034" fmla="*/ 2032573 w 2784040"/>
                  <a:gd name="connsiteY1034" fmla="*/ 989158 h 1488732"/>
                  <a:gd name="connsiteX1035" fmla="*/ 2032468 w 2784040"/>
                  <a:gd name="connsiteY1035" fmla="*/ 979166 h 1488732"/>
                  <a:gd name="connsiteX1036" fmla="*/ 2032392 w 2784040"/>
                  <a:gd name="connsiteY1036" fmla="*/ 969175 h 1488732"/>
                  <a:gd name="connsiteX1037" fmla="*/ 2032477 w 2784040"/>
                  <a:gd name="connsiteY1037" fmla="*/ 959183 h 1488732"/>
                  <a:gd name="connsiteX1038" fmla="*/ 2032312 w 2784040"/>
                  <a:gd name="connsiteY1038" fmla="*/ 949192 h 1488732"/>
                  <a:gd name="connsiteX1039" fmla="*/ 2032681 w 2784040"/>
                  <a:gd name="connsiteY1039" fmla="*/ 939201 h 1488732"/>
                  <a:gd name="connsiteX1040" fmla="*/ 2032198 w 2784040"/>
                  <a:gd name="connsiteY1040" fmla="*/ 929209 h 1488732"/>
                  <a:gd name="connsiteX1041" fmla="*/ 2032495 w 2784040"/>
                  <a:gd name="connsiteY1041" fmla="*/ 919217 h 1488732"/>
                  <a:gd name="connsiteX1042" fmla="*/ 2032292 w 2784040"/>
                  <a:gd name="connsiteY1042" fmla="*/ 909226 h 1488732"/>
                  <a:gd name="connsiteX1043" fmla="*/ 2032402 w 2784040"/>
                  <a:gd name="connsiteY1043" fmla="*/ 899234 h 1488732"/>
                  <a:gd name="connsiteX1044" fmla="*/ 2032212 w 2784040"/>
                  <a:gd name="connsiteY1044" fmla="*/ 889243 h 1488732"/>
                  <a:gd name="connsiteX1045" fmla="*/ 2032473 w 2784040"/>
                  <a:gd name="connsiteY1045" fmla="*/ 879252 h 1488732"/>
                  <a:gd name="connsiteX1046" fmla="*/ 2032273 w 2784040"/>
                  <a:gd name="connsiteY1046" fmla="*/ 869260 h 1488732"/>
                  <a:gd name="connsiteX1047" fmla="*/ 2032367 w 2784040"/>
                  <a:gd name="connsiteY1047" fmla="*/ 859269 h 1488732"/>
                  <a:gd name="connsiteX1048" fmla="*/ 2032109 w 2784040"/>
                  <a:gd name="connsiteY1048" fmla="*/ 849277 h 1488732"/>
                  <a:gd name="connsiteX1049" fmla="*/ 2032470 w 2784040"/>
                  <a:gd name="connsiteY1049" fmla="*/ 839286 h 1488732"/>
                  <a:gd name="connsiteX1050" fmla="*/ 2032209 w 2784040"/>
                  <a:gd name="connsiteY1050" fmla="*/ 829294 h 1488732"/>
                  <a:gd name="connsiteX1051" fmla="*/ 2032225 w 2784040"/>
                  <a:gd name="connsiteY1051" fmla="*/ 819303 h 1488732"/>
                  <a:gd name="connsiteX1052" fmla="*/ 2032398 w 2784040"/>
                  <a:gd name="connsiteY1052" fmla="*/ 809311 h 1488732"/>
                  <a:gd name="connsiteX1053" fmla="*/ 2032325 w 2784040"/>
                  <a:gd name="connsiteY1053" fmla="*/ 799320 h 1488732"/>
                  <a:gd name="connsiteX1054" fmla="*/ 2032576 w 2784040"/>
                  <a:gd name="connsiteY1054" fmla="*/ 789328 h 1488732"/>
                  <a:gd name="connsiteX1055" fmla="*/ 2032524 w 2784040"/>
                  <a:gd name="connsiteY1055" fmla="*/ 779337 h 1488732"/>
                  <a:gd name="connsiteX1056" fmla="*/ 2032254 w 2784040"/>
                  <a:gd name="connsiteY1056" fmla="*/ 769345 h 1488732"/>
                  <a:gd name="connsiteX1057" fmla="*/ 2032324 w 2784040"/>
                  <a:gd name="connsiteY1057" fmla="*/ 759354 h 1488732"/>
                  <a:gd name="connsiteX1058" fmla="*/ 2032319 w 2784040"/>
                  <a:gd name="connsiteY1058" fmla="*/ 749362 h 1488732"/>
                  <a:gd name="connsiteX1059" fmla="*/ 2032222 w 2784040"/>
                  <a:gd name="connsiteY1059" fmla="*/ 739371 h 1488732"/>
                  <a:gd name="connsiteX1060" fmla="*/ 2032288 w 2784040"/>
                  <a:gd name="connsiteY1060" fmla="*/ 729379 h 1488732"/>
                  <a:gd name="connsiteX1061" fmla="*/ 2032111 w 2784040"/>
                  <a:gd name="connsiteY1061" fmla="*/ 719388 h 1488732"/>
                  <a:gd name="connsiteX1062" fmla="*/ 2032278 w 2784040"/>
                  <a:gd name="connsiteY1062" fmla="*/ 709396 h 1488732"/>
                  <a:gd name="connsiteX1063" fmla="*/ 2031969 w 2784040"/>
                  <a:gd name="connsiteY1063" fmla="*/ 699405 h 1488732"/>
                  <a:gd name="connsiteX1064" fmla="*/ 2032261 w 2784040"/>
                  <a:gd name="connsiteY1064" fmla="*/ 689413 h 1488732"/>
                  <a:gd name="connsiteX1065" fmla="*/ 2032277 w 2784040"/>
                  <a:gd name="connsiteY1065" fmla="*/ 679422 h 1488732"/>
                  <a:gd name="connsiteX1066" fmla="*/ 2032295 w 2784040"/>
                  <a:gd name="connsiteY1066" fmla="*/ 669430 h 1488732"/>
                  <a:gd name="connsiteX1067" fmla="*/ 2031929 w 2784040"/>
                  <a:gd name="connsiteY1067" fmla="*/ 659439 h 1488732"/>
                  <a:gd name="connsiteX1068" fmla="*/ 2032016 w 2784040"/>
                  <a:gd name="connsiteY1068" fmla="*/ 649447 h 1488732"/>
                  <a:gd name="connsiteX1069" fmla="*/ 2032035 w 2784040"/>
                  <a:gd name="connsiteY1069" fmla="*/ 639456 h 1488732"/>
                  <a:gd name="connsiteX1070" fmla="*/ 2031998 w 2784040"/>
                  <a:gd name="connsiteY1070" fmla="*/ 629464 h 1488732"/>
                  <a:gd name="connsiteX1071" fmla="*/ 2032260 w 2784040"/>
                  <a:gd name="connsiteY1071" fmla="*/ 619473 h 1488732"/>
                  <a:gd name="connsiteX1072" fmla="*/ 2032210 w 2784040"/>
                  <a:gd name="connsiteY1072" fmla="*/ 609481 h 1488732"/>
                  <a:gd name="connsiteX1073" fmla="*/ 2032043 w 2784040"/>
                  <a:gd name="connsiteY1073" fmla="*/ 599490 h 1488732"/>
                  <a:gd name="connsiteX1074" fmla="*/ 2031875 w 2784040"/>
                  <a:gd name="connsiteY1074" fmla="*/ 589498 h 1488732"/>
                  <a:gd name="connsiteX1075" fmla="*/ 2032009 w 2784040"/>
                  <a:gd name="connsiteY1075" fmla="*/ 579507 h 1488732"/>
                  <a:gd name="connsiteX1076" fmla="*/ 2032016 w 2784040"/>
                  <a:gd name="connsiteY1076" fmla="*/ 569515 h 1488732"/>
                  <a:gd name="connsiteX1077" fmla="*/ 2031975 w 2784040"/>
                  <a:gd name="connsiteY1077" fmla="*/ 559524 h 1488732"/>
                  <a:gd name="connsiteX1078" fmla="*/ 2032060 w 2784040"/>
                  <a:gd name="connsiteY1078" fmla="*/ 549532 h 1488732"/>
                  <a:gd name="connsiteX1079" fmla="*/ 2031965 w 2784040"/>
                  <a:gd name="connsiteY1079" fmla="*/ 539541 h 1488732"/>
                  <a:gd name="connsiteX1080" fmla="*/ 2031961 w 2784040"/>
                  <a:gd name="connsiteY1080" fmla="*/ 529549 h 1488732"/>
                  <a:gd name="connsiteX1081" fmla="*/ 2031940 w 2784040"/>
                  <a:gd name="connsiteY1081" fmla="*/ 519558 h 1488732"/>
                  <a:gd name="connsiteX1082" fmla="*/ 2032083 w 2784040"/>
                  <a:gd name="connsiteY1082" fmla="*/ 509566 h 1488732"/>
                  <a:gd name="connsiteX1083" fmla="*/ 2031808 w 2784040"/>
                  <a:gd name="connsiteY1083" fmla="*/ 499575 h 1488732"/>
                  <a:gd name="connsiteX1084" fmla="*/ 2031881 w 2784040"/>
                  <a:gd name="connsiteY1084" fmla="*/ 489583 h 1488732"/>
                  <a:gd name="connsiteX1085" fmla="*/ 2031846 w 2784040"/>
                  <a:gd name="connsiteY1085" fmla="*/ 479592 h 1488732"/>
                  <a:gd name="connsiteX1086" fmla="*/ 2031932 w 2784040"/>
                  <a:gd name="connsiteY1086" fmla="*/ 469600 h 1488732"/>
                  <a:gd name="connsiteX1087" fmla="*/ 2031855 w 2784040"/>
                  <a:gd name="connsiteY1087" fmla="*/ 459609 h 1488732"/>
                  <a:gd name="connsiteX1088" fmla="*/ 2031984 w 2784040"/>
                  <a:gd name="connsiteY1088" fmla="*/ 449617 h 1488732"/>
                  <a:gd name="connsiteX1089" fmla="*/ 2032040 w 2784040"/>
                  <a:gd name="connsiteY1089" fmla="*/ 439626 h 1488732"/>
                  <a:gd name="connsiteX1090" fmla="*/ 2032051 w 2784040"/>
                  <a:gd name="connsiteY1090" fmla="*/ 429634 h 1488732"/>
                  <a:gd name="connsiteX1091" fmla="*/ 2031901 w 2784040"/>
                  <a:gd name="connsiteY1091" fmla="*/ 419643 h 1488732"/>
                  <a:gd name="connsiteX1092" fmla="*/ 2031612 w 2784040"/>
                  <a:gd name="connsiteY1092" fmla="*/ 409651 h 1488732"/>
                  <a:gd name="connsiteX1093" fmla="*/ 2031881 w 2784040"/>
                  <a:gd name="connsiteY1093" fmla="*/ 399660 h 1488732"/>
                  <a:gd name="connsiteX1094" fmla="*/ 2031877 w 2784040"/>
                  <a:gd name="connsiteY1094" fmla="*/ 389668 h 1488732"/>
                  <a:gd name="connsiteX1095" fmla="*/ 2031914 w 2784040"/>
                  <a:gd name="connsiteY1095" fmla="*/ 379677 h 1488732"/>
                  <a:gd name="connsiteX1096" fmla="*/ 2031803 w 2784040"/>
                  <a:gd name="connsiteY1096" fmla="*/ 369685 h 1488732"/>
                  <a:gd name="connsiteX1097" fmla="*/ 2031953 w 2784040"/>
                  <a:gd name="connsiteY1097" fmla="*/ 359694 h 1488732"/>
                  <a:gd name="connsiteX1098" fmla="*/ 2031785 w 2784040"/>
                  <a:gd name="connsiteY1098" fmla="*/ 349702 h 1488732"/>
                  <a:gd name="connsiteX1099" fmla="*/ 2031802 w 2784040"/>
                  <a:gd name="connsiteY1099" fmla="*/ 339711 h 1488732"/>
                  <a:gd name="connsiteX1100" fmla="*/ 2031783 w 2784040"/>
                  <a:gd name="connsiteY1100" fmla="*/ 329719 h 1488732"/>
                  <a:gd name="connsiteX1101" fmla="*/ 2031936 w 2784040"/>
                  <a:gd name="connsiteY1101" fmla="*/ 319728 h 1488732"/>
                  <a:gd name="connsiteX1102" fmla="*/ 2031689 w 2784040"/>
                  <a:gd name="connsiteY1102" fmla="*/ 309736 h 1488732"/>
                  <a:gd name="connsiteX1103" fmla="*/ 2031819 w 2784040"/>
                  <a:gd name="connsiteY1103" fmla="*/ 299745 h 1488732"/>
                  <a:gd name="connsiteX1104" fmla="*/ 2031897 w 2784040"/>
                  <a:gd name="connsiteY1104" fmla="*/ 289753 h 1488732"/>
                  <a:gd name="connsiteX1105" fmla="*/ 2031835 w 2784040"/>
                  <a:gd name="connsiteY1105" fmla="*/ 279762 h 1488732"/>
                  <a:gd name="connsiteX1106" fmla="*/ 2031600 w 2784040"/>
                  <a:gd name="connsiteY1106" fmla="*/ 269770 h 1488732"/>
                  <a:gd name="connsiteX1107" fmla="*/ 2031703 w 2784040"/>
                  <a:gd name="connsiteY1107" fmla="*/ 259779 h 1488732"/>
                  <a:gd name="connsiteX1108" fmla="*/ 2031829 w 2784040"/>
                  <a:gd name="connsiteY1108" fmla="*/ 249787 h 1488732"/>
                  <a:gd name="connsiteX1109" fmla="*/ 2031794 w 2784040"/>
                  <a:gd name="connsiteY1109" fmla="*/ 239796 h 1488732"/>
                  <a:gd name="connsiteX1110" fmla="*/ 2031798 w 2784040"/>
                  <a:gd name="connsiteY1110" fmla="*/ 229804 h 1488732"/>
                  <a:gd name="connsiteX1111" fmla="*/ 2031685 w 2784040"/>
                  <a:gd name="connsiteY1111" fmla="*/ 219813 h 1488732"/>
                  <a:gd name="connsiteX1112" fmla="*/ 2031709 w 2784040"/>
                  <a:gd name="connsiteY1112" fmla="*/ 209821 h 1488732"/>
                  <a:gd name="connsiteX1113" fmla="*/ 2031577 w 2784040"/>
                  <a:gd name="connsiteY1113" fmla="*/ 199830 h 1488732"/>
                  <a:gd name="connsiteX1114" fmla="*/ 2031804 w 2784040"/>
                  <a:gd name="connsiteY1114" fmla="*/ 189838 h 1488732"/>
                  <a:gd name="connsiteX1115" fmla="*/ 2031524 w 2784040"/>
                  <a:gd name="connsiteY1115" fmla="*/ 179847 h 1488732"/>
                  <a:gd name="connsiteX1116" fmla="*/ 2031662 w 2784040"/>
                  <a:gd name="connsiteY1116" fmla="*/ 169855 h 1488732"/>
                  <a:gd name="connsiteX1117" fmla="*/ 2031629 w 2784040"/>
                  <a:gd name="connsiteY1117" fmla="*/ 159864 h 1488732"/>
                  <a:gd name="connsiteX1118" fmla="*/ 2031602 w 2784040"/>
                  <a:gd name="connsiteY1118" fmla="*/ 149872 h 1488732"/>
                  <a:gd name="connsiteX1119" fmla="*/ 2031605 w 2784040"/>
                  <a:gd name="connsiteY1119" fmla="*/ 139881 h 1488732"/>
                  <a:gd name="connsiteX1120" fmla="*/ 2031401 w 2784040"/>
                  <a:gd name="connsiteY1120" fmla="*/ 129889 h 1488732"/>
                  <a:gd name="connsiteX1121" fmla="*/ 2031640 w 2784040"/>
                  <a:gd name="connsiteY1121" fmla="*/ 119898 h 1488732"/>
                  <a:gd name="connsiteX1122" fmla="*/ 2031822 w 2784040"/>
                  <a:gd name="connsiteY1122" fmla="*/ 109906 h 1488732"/>
                  <a:gd name="connsiteX1123" fmla="*/ 2031662 w 2784040"/>
                  <a:gd name="connsiteY1123" fmla="*/ 99915 h 1488732"/>
                  <a:gd name="connsiteX1124" fmla="*/ 2031491 w 2784040"/>
                  <a:gd name="connsiteY1124" fmla="*/ 89923 h 1488732"/>
                  <a:gd name="connsiteX1125" fmla="*/ 2031589 w 2784040"/>
                  <a:gd name="connsiteY1125" fmla="*/ 79932 h 1488732"/>
                  <a:gd name="connsiteX1126" fmla="*/ 2031324 w 2784040"/>
                  <a:gd name="connsiteY1126" fmla="*/ 69940 h 1488732"/>
                  <a:gd name="connsiteX1127" fmla="*/ 2031732 w 2784040"/>
                  <a:gd name="connsiteY1127" fmla="*/ 59949 h 1488732"/>
                  <a:gd name="connsiteX1128" fmla="*/ 2031536 w 2784040"/>
                  <a:gd name="connsiteY1128" fmla="*/ 49957 h 1488732"/>
                  <a:gd name="connsiteX1129" fmla="*/ 2031305 w 2784040"/>
                  <a:gd name="connsiteY1129" fmla="*/ 39966 h 1488732"/>
                  <a:gd name="connsiteX1130" fmla="*/ 2031528 w 2784040"/>
                  <a:gd name="connsiteY1130" fmla="*/ 29974 h 1488732"/>
                  <a:gd name="connsiteX1131" fmla="*/ 2031257 w 2784040"/>
                  <a:gd name="connsiteY1131" fmla="*/ 19983 h 1488732"/>
                  <a:gd name="connsiteX1132" fmla="*/ 2031472 w 2784040"/>
                  <a:gd name="connsiteY1132" fmla="*/ 9991 h 1488732"/>
                  <a:gd name="connsiteX1133" fmla="*/ 2031408 w 2784040"/>
                  <a:gd name="connsiteY1133" fmla="*/ 0 h 1488732"/>
                  <a:gd name="connsiteX1134" fmla="*/ 2015129 w 2784040"/>
                  <a:gd name="connsiteY1134" fmla="*/ 0 h 1488732"/>
                  <a:gd name="connsiteX1135" fmla="*/ 1995177 w 2784040"/>
                  <a:gd name="connsiteY1135" fmla="*/ 0 h 1488732"/>
                  <a:gd name="connsiteX1136" fmla="*/ 1975226 w 2784040"/>
                  <a:gd name="connsiteY1136" fmla="*/ 0 h 1488732"/>
                  <a:gd name="connsiteX1137" fmla="*/ 1955274 w 2784040"/>
                  <a:gd name="connsiteY1137" fmla="*/ 0 h 1488732"/>
                  <a:gd name="connsiteX1138" fmla="*/ 1935322 w 2784040"/>
                  <a:gd name="connsiteY1138" fmla="*/ 0 h 1488732"/>
                  <a:gd name="connsiteX1139" fmla="*/ 1915370 w 2784040"/>
                  <a:gd name="connsiteY1139" fmla="*/ 0 h 1488732"/>
                  <a:gd name="connsiteX1140" fmla="*/ 1895419 w 2784040"/>
                  <a:gd name="connsiteY1140" fmla="*/ 0 h 1488732"/>
                  <a:gd name="connsiteX1141" fmla="*/ 1875467 w 2784040"/>
                  <a:gd name="connsiteY1141" fmla="*/ 0 h 1488732"/>
                  <a:gd name="connsiteX1142" fmla="*/ 1855515 w 2784040"/>
                  <a:gd name="connsiteY1142" fmla="*/ 0 h 1488732"/>
                  <a:gd name="connsiteX1143" fmla="*/ 1835563 w 2784040"/>
                  <a:gd name="connsiteY1143" fmla="*/ 0 h 1488732"/>
                  <a:gd name="connsiteX1144" fmla="*/ 1815612 w 2784040"/>
                  <a:gd name="connsiteY1144" fmla="*/ 0 h 1488732"/>
                  <a:gd name="connsiteX1145" fmla="*/ 1795660 w 2784040"/>
                  <a:gd name="connsiteY1145" fmla="*/ 0 h 1488732"/>
                  <a:gd name="connsiteX1146" fmla="*/ 1775707 w 2784040"/>
                  <a:gd name="connsiteY1146" fmla="*/ 0 h 1488732"/>
                  <a:gd name="connsiteX1147" fmla="*/ 1755756 w 2784040"/>
                  <a:gd name="connsiteY1147" fmla="*/ 0 h 1488732"/>
                  <a:gd name="connsiteX1148" fmla="*/ 1735804 w 2784040"/>
                  <a:gd name="connsiteY1148" fmla="*/ 0 h 1488732"/>
                  <a:gd name="connsiteX1149" fmla="*/ 1715853 w 2784040"/>
                  <a:gd name="connsiteY1149" fmla="*/ 0 h 1488732"/>
                  <a:gd name="connsiteX1150" fmla="*/ 1695900 w 2784040"/>
                  <a:gd name="connsiteY1150" fmla="*/ 0 h 1488732"/>
                  <a:gd name="connsiteX1151" fmla="*/ 1675949 w 2784040"/>
                  <a:gd name="connsiteY1151" fmla="*/ 0 h 1488732"/>
                  <a:gd name="connsiteX1152" fmla="*/ 1655997 w 2784040"/>
                  <a:gd name="connsiteY1152" fmla="*/ 0 h 1488732"/>
                  <a:gd name="connsiteX1153" fmla="*/ 1636046 w 2784040"/>
                  <a:gd name="connsiteY1153" fmla="*/ 0 h 1488732"/>
                  <a:gd name="connsiteX1154" fmla="*/ 1616093 w 2784040"/>
                  <a:gd name="connsiteY1154" fmla="*/ 0 h 1488732"/>
                  <a:gd name="connsiteX1155" fmla="*/ 1596142 w 2784040"/>
                  <a:gd name="connsiteY1155" fmla="*/ 0 h 1488732"/>
                  <a:gd name="connsiteX1156" fmla="*/ 1576190 w 2784040"/>
                  <a:gd name="connsiteY1156" fmla="*/ 0 h 1488732"/>
                  <a:gd name="connsiteX1157" fmla="*/ 1556239 w 2784040"/>
                  <a:gd name="connsiteY1157" fmla="*/ 0 h 1488732"/>
                  <a:gd name="connsiteX1158" fmla="*/ 1536286 w 2784040"/>
                  <a:gd name="connsiteY1158" fmla="*/ 0 h 1488732"/>
                  <a:gd name="connsiteX1159" fmla="*/ 1516335 w 2784040"/>
                  <a:gd name="connsiteY1159" fmla="*/ 0 h 1488732"/>
                  <a:gd name="connsiteX1160" fmla="*/ 1496383 w 2784040"/>
                  <a:gd name="connsiteY1160" fmla="*/ 0 h 1488732"/>
                  <a:gd name="connsiteX1161" fmla="*/ 1476432 w 2784040"/>
                  <a:gd name="connsiteY1161" fmla="*/ 0 h 1488732"/>
                  <a:gd name="connsiteX1162" fmla="*/ 1456479 w 2784040"/>
                  <a:gd name="connsiteY1162" fmla="*/ 0 h 1488732"/>
                  <a:gd name="connsiteX1163" fmla="*/ 1436945 w 2784040"/>
                  <a:gd name="connsiteY1163" fmla="*/ 0 h 1488732"/>
                  <a:gd name="connsiteX1164" fmla="*/ 1436528 w 2784040"/>
                  <a:gd name="connsiteY1164" fmla="*/ 4304 h 1488732"/>
                  <a:gd name="connsiteX1165" fmla="*/ 1435771 w 2784040"/>
                  <a:gd name="connsiteY1165" fmla="*/ 9991 h 1488732"/>
                  <a:gd name="connsiteX1166" fmla="*/ 1436115 w 2784040"/>
                  <a:gd name="connsiteY1166" fmla="*/ 19983 h 1488732"/>
                  <a:gd name="connsiteX1167" fmla="*/ 1436528 w 2784040"/>
                  <a:gd name="connsiteY1167" fmla="*/ 28195 h 1488732"/>
                  <a:gd name="connsiteX1168" fmla="*/ 1436591 w 2784040"/>
                  <a:gd name="connsiteY1168" fmla="*/ 29974 h 1488732"/>
                  <a:gd name="connsiteX1169" fmla="*/ 1436528 w 2784040"/>
                  <a:gd name="connsiteY1169" fmla="*/ 33080 h 1488732"/>
                  <a:gd name="connsiteX1170" fmla="*/ 1436330 w 2784040"/>
                  <a:gd name="connsiteY1170" fmla="*/ 39966 h 1488732"/>
                  <a:gd name="connsiteX1171" fmla="*/ 1436006 w 2784040"/>
                  <a:gd name="connsiteY1171" fmla="*/ 49957 h 1488732"/>
                  <a:gd name="connsiteX1172" fmla="*/ 1435380 w 2784040"/>
                  <a:gd name="connsiteY1172" fmla="*/ 59949 h 1488732"/>
                  <a:gd name="connsiteX1173" fmla="*/ 1436113 w 2784040"/>
                  <a:gd name="connsiteY1173" fmla="*/ 69940 h 1488732"/>
                  <a:gd name="connsiteX1174" fmla="*/ 1434966 w 2784040"/>
                  <a:gd name="connsiteY1174" fmla="*/ 79932 h 1488732"/>
                  <a:gd name="connsiteX1175" fmla="*/ 1435669 w 2784040"/>
                  <a:gd name="connsiteY1175" fmla="*/ 89923 h 1488732"/>
                  <a:gd name="connsiteX1176" fmla="*/ 1435865 w 2784040"/>
                  <a:gd name="connsiteY1176" fmla="*/ 99915 h 1488732"/>
                  <a:gd name="connsiteX1177" fmla="*/ 1436185 w 2784040"/>
                  <a:gd name="connsiteY1177" fmla="*/ 109906 h 1488732"/>
                  <a:gd name="connsiteX1178" fmla="*/ 1435766 w 2784040"/>
                  <a:gd name="connsiteY1178" fmla="*/ 119898 h 1488732"/>
                  <a:gd name="connsiteX1179" fmla="*/ 1436088 w 2784040"/>
                  <a:gd name="connsiteY1179" fmla="*/ 129889 h 1488732"/>
                  <a:gd name="connsiteX1180" fmla="*/ 1436528 w 2784040"/>
                  <a:gd name="connsiteY1180" fmla="*/ 135299 h 1488732"/>
                  <a:gd name="connsiteX1181" fmla="*/ 1436792 w 2784040"/>
                  <a:gd name="connsiteY1181" fmla="*/ 139881 h 1488732"/>
                  <a:gd name="connsiteX1182" fmla="*/ 1436592 w 2784040"/>
                  <a:gd name="connsiteY1182" fmla="*/ 149872 h 1488732"/>
                  <a:gd name="connsiteX1183" fmla="*/ 1436528 w 2784040"/>
                  <a:gd name="connsiteY1183" fmla="*/ 150666 h 1488732"/>
                  <a:gd name="connsiteX1184" fmla="*/ 1435556 w 2784040"/>
                  <a:gd name="connsiteY1184" fmla="*/ 159864 h 1488732"/>
                  <a:gd name="connsiteX1185" fmla="*/ 1435904 w 2784040"/>
                  <a:gd name="connsiteY1185" fmla="*/ 169855 h 1488732"/>
                  <a:gd name="connsiteX1186" fmla="*/ 1436028 w 2784040"/>
                  <a:gd name="connsiteY1186" fmla="*/ 179847 h 1488732"/>
                  <a:gd name="connsiteX1187" fmla="*/ 1436133 w 2784040"/>
                  <a:gd name="connsiteY1187" fmla="*/ 189838 h 1488732"/>
                  <a:gd name="connsiteX1188" fmla="*/ 1436016 w 2784040"/>
                  <a:gd name="connsiteY1188" fmla="*/ 199830 h 1488732"/>
                  <a:gd name="connsiteX1189" fmla="*/ 1435772 w 2784040"/>
                  <a:gd name="connsiteY1189" fmla="*/ 209821 h 1488732"/>
                  <a:gd name="connsiteX1190" fmla="*/ 1435936 w 2784040"/>
                  <a:gd name="connsiteY1190" fmla="*/ 219813 h 1488732"/>
                  <a:gd name="connsiteX1191" fmla="*/ 1435733 w 2784040"/>
                  <a:gd name="connsiteY1191" fmla="*/ 229804 h 1488732"/>
                  <a:gd name="connsiteX1192" fmla="*/ 1435972 w 2784040"/>
                  <a:gd name="connsiteY1192" fmla="*/ 239796 h 1488732"/>
                  <a:gd name="connsiteX1193" fmla="*/ 1435994 w 2784040"/>
                  <a:gd name="connsiteY1193" fmla="*/ 249787 h 1488732"/>
                  <a:gd name="connsiteX1194" fmla="*/ 1436124 w 2784040"/>
                  <a:gd name="connsiteY1194" fmla="*/ 259779 h 1488732"/>
                  <a:gd name="connsiteX1195" fmla="*/ 1436204 w 2784040"/>
                  <a:gd name="connsiteY1195" fmla="*/ 269770 h 1488732"/>
                  <a:gd name="connsiteX1196" fmla="*/ 1435577 w 2784040"/>
                  <a:gd name="connsiteY1196" fmla="*/ 279762 h 1488732"/>
                  <a:gd name="connsiteX1197" fmla="*/ 1436528 w 2784040"/>
                  <a:gd name="connsiteY1197" fmla="*/ 289669 h 1488732"/>
                  <a:gd name="connsiteX1198" fmla="*/ 1436534 w 2784040"/>
                  <a:gd name="connsiteY1198" fmla="*/ 289753 h 1488732"/>
                  <a:gd name="connsiteX1199" fmla="*/ 1436528 w 2784040"/>
                  <a:gd name="connsiteY1199" fmla="*/ 289862 h 1488732"/>
                  <a:gd name="connsiteX1200" fmla="*/ 1435747 w 2784040"/>
                  <a:gd name="connsiteY1200" fmla="*/ 299745 h 1488732"/>
                  <a:gd name="connsiteX1201" fmla="*/ 1435671 w 2784040"/>
                  <a:gd name="connsiteY1201" fmla="*/ 309736 h 1488732"/>
                  <a:gd name="connsiteX1202" fmla="*/ 1435601 w 2784040"/>
                  <a:gd name="connsiteY1202" fmla="*/ 319728 h 1488732"/>
                  <a:gd name="connsiteX1203" fmla="*/ 1436424 w 2784040"/>
                  <a:gd name="connsiteY1203" fmla="*/ 329719 h 1488732"/>
                  <a:gd name="connsiteX1204" fmla="*/ 1435704 w 2784040"/>
                  <a:gd name="connsiteY1204" fmla="*/ 339711 h 1488732"/>
                  <a:gd name="connsiteX1205" fmla="*/ 1436144 w 2784040"/>
                  <a:gd name="connsiteY1205" fmla="*/ 349702 h 1488732"/>
                  <a:gd name="connsiteX1206" fmla="*/ 1436205 w 2784040"/>
                  <a:gd name="connsiteY1206" fmla="*/ 359694 h 1488732"/>
                  <a:gd name="connsiteX1207" fmla="*/ 1436040 w 2784040"/>
                  <a:gd name="connsiteY1207" fmla="*/ 369685 h 1488732"/>
                  <a:gd name="connsiteX1208" fmla="*/ 1436528 w 2784040"/>
                  <a:gd name="connsiteY1208" fmla="*/ 374105 h 1488732"/>
                  <a:gd name="connsiteX1209" fmla="*/ 1436965 w 2784040"/>
                  <a:gd name="connsiteY1209" fmla="*/ 379677 h 1488732"/>
                  <a:gd name="connsiteX1210" fmla="*/ 1436892 w 2784040"/>
                  <a:gd name="connsiteY1210" fmla="*/ 389668 h 1488732"/>
                  <a:gd name="connsiteX1211" fmla="*/ 1436528 w 2784040"/>
                  <a:gd name="connsiteY1211" fmla="*/ 394943 h 1488732"/>
                  <a:gd name="connsiteX1212" fmla="*/ 1436091 w 2784040"/>
                  <a:gd name="connsiteY1212" fmla="*/ 399660 h 1488732"/>
                  <a:gd name="connsiteX1213" fmla="*/ 1436224 w 2784040"/>
                  <a:gd name="connsiteY1213" fmla="*/ 409651 h 1488732"/>
                  <a:gd name="connsiteX1214" fmla="*/ 1436528 w 2784040"/>
                  <a:gd name="connsiteY1214" fmla="*/ 412836 h 1488732"/>
                  <a:gd name="connsiteX1215" fmla="*/ 1436991 w 2784040"/>
                  <a:gd name="connsiteY1215" fmla="*/ 419643 h 1488732"/>
                  <a:gd name="connsiteX1216" fmla="*/ 1436528 w 2784040"/>
                  <a:gd name="connsiteY1216" fmla="*/ 426101 h 1488732"/>
                  <a:gd name="connsiteX1217" fmla="*/ 1436184 w 2784040"/>
                  <a:gd name="connsiteY1217" fmla="*/ 429634 h 1488732"/>
                  <a:gd name="connsiteX1218" fmla="*/ 1435860 w 2784040"/>
                  <a:gd name="connsiteY1218" fmla="*/ 439626 h 1488732"/>
                  <a:gd name="connsiteX1219" fmla="*/ 1435638 w 2784040"/>
                  <a:gd name="connsiteY1219" fmla="*/ 449617 h 1488732"/>
                  <a:gd name="connsiteX1220" fmla="*/ 1435166 w 2784040"/>
                  <a:gd name="connsiteY1220" fmla="*/ 459609 h 1488732"/>
                  <a:gd name="connsiteX1221" fmla="*/ 1435607 w 2784040"/>
                  <a:gd name="connsiteY1221" fmla="*/ 469600 h 1488732"/>
                  <a:gd name="connsiteX1222" fmla="*/ 1436285 w 2784040"/>
                  <a:gd name="connsiteY1222" fmla="*/ 479592 h 1488732"/>
                  <a:gd name="connsiteX1223" fmla="*/ 1436094 w 2784040"/>
                  <a:gd name="connsiteY1223" fmla="*/ 489583 h 1488732"/>
                  <a:gd name="connsiteX1224" fmla="*/ 1436528 w 2784040"/>
                  <a:gd name="connsiteY1224" fmla="*/ 493678 h 1488732"/>
                  <a:gd name="connsiteX1225" fmla="*/ 1436972 w 2784040"/>
                  <a:gd name="connsiteY1225" fmla="*/ 499575 h 1488732"/>
                  <a:gd name="connsiteX1226" fmla="*/ 1436528 w 2784040"/>
                  <a:gd name="connsiteY1226" fmla="*/ 504103 h 1488732"/>
                  <a:gd name="connsiteX1227" fmla="*/ 1435770 w 2784040"/>
                  <a:gd name="connsiteY1227" fmla="*/ 509566 h 1488732"/>
                  <a:gd name="connsiteX1228" fmla="*/ 1435909 w 2784040"/>
                  <a:gd name="connsiteY1228" fmla="*/ 519558 h 1488732"/>
                  <a:gd name="connsiteX1229" fmla="*/ 1436029 w 2784040"/>
                  <a:gd name="connsiteY1229" fmla="*/ 529549 h 1488732"/>
                  <a:gd name="connsiteX1230" fmla="*/ 1436061 w 2784040"/>
                  <a:gd name="connsiteY1230" fmla="*/ 539541 h 1488732"/>
                  <a:gd name="connsiteX1231" fmla="*/ 1436528 w 2784040"/>
                  <a:gd name="connsiteY1231" fmla="*/ 544975 h 1488732"/>
                  <a:gd name="connsiteX1232" fmla="*/ 1436799 w 2784040"/>
                  <a:gd name="connsiteY1232" fmla="*/ 549532 h 1488732"/>
                  <a:gd name="connsiteX1233" fmla="*/ 1436528 w 2784040"/>
                  <a:gd name="connsiteY1233" fmla="*/ 555406 h 1488732"/>
                  <a:gd name="connsiteX1234" fmla="*/ 1436250 w 2784040"/>
                  <a:gd name="connsiteY1234" fmla="*/ 559524 h 1488732"/>
                  <a:gd name="connsiteX1235" fmla="*/ 1436304 w 2784040"/>
                  <a:gd name="connsiteY1235" fmla="*/ 569515 h 1488732"/>
                  <a:gd name="connsiteX1236" fmla="*/ 1435374 w 2784040"/>
                  <a:gd name="connsiteY1236" fmla="*/ 579507 h 1488732"/>
                  <a:gd name="connsiteX1237" fmla="*/ 1435933 w 2784040"/>
                  <a:gd name="connsiteY1237" fmla="*/ 589498 h 1488732"/>
                  <a:gd name="connsiteX1238" fmla="*/ 1435729 w 2784040"/>
                  <a:gd name="connsiteY1238" fmla="*/ 599490 h 1488732"/>
                  <a:gd name="connsiteX1239" fmla="*/ 1435252 w 2784040"/>
                  <a:gd name="connsiteY1239" fmla="*/ 609481 h 1488732"/>
                  <a:gd name="connsiteX1240" fmla="*/ 1436360 w 2784040"/>
                  <a:gd name="connsiteY1240" fmla="*/ 619473 h 1488732"/>
                  <a:gd name="connsiteX1241" fmla="*/ 1436259 w 2784040"/>
                  <a:gd name="connsiteY1241" fmla="*/ 629464 h 1488732"/>
                  <a:gd name="connsiteX1242" fmla="*/ 1435960 w 2784040"/>
                  <a:gd name="connsiteY1242" fmla="*/ 639456 h 1488732"/>
                  <a:gd name="connsiteX1243" fmla="*/ 1435312 w 2784040"/>
                  <a:gd name="connsiteY1243" fmla="*/ 649447 h 1488732"/>
                  <a:gd name="connsiteX1244" fmla="*/ 1436422 w 2784040"/>
                  <a:gd name="connsiteY1244" fmla="*/ 659439 h 1488732"/>
                  <a:gd name="connsiteX1245" fmla="*/ 1435495 w 2784040"/>
                  <a:gd name="connsiteY1245" fmla="*/ 669430 h 1488732"/>
                  <a:gd name="connsiteX1246" fmla="*/ 1436114 w 2784040"/>
                  <a:gd name="connsiteY1246" fmla="*/ 679422 h 1488732"/>
                  <a:gd name="connsiteX1247" fmla="*/ 1436191 w 2784040"/>
                  <a:gd name="connsiteY1247" fmla="*/ 689413 h 1488732"/>
                  <a:gd name="connsiteX1248" fmla="*/ 1435615 w 2784040"/>
                  <a:gd name="connsiteY1248" fmla="*/ 699405 h 1488732"/>
                  <a:gd name="connsiteX1249" fmla="*/ 1436528 w 2784040"/>
                  <a:gd name="connsiteY1249" fmla="*/ 705662 h 1488732"/>
                  <a:gd name="connsiteX1250" fmla="*/ 1436909 w 2784040"/>
                  <a:gd name="connsiteY1250" fmla="*/ 709396 h 1488732"/>
                  <a:gd name="connsiteX1251" fmla="*/ 1436528 w 2784040"/>
                  <a:gd name="connsiteY1251" fmla="*/ 712770 h 1488732"/>
                  <a:gd name="connsiteX1252" fmla="*/ 1435498 w 2784040"/>
                  <a:gd name="connsiteY1252" fmla="*/ 719388 h 1488732"/>
                  <a:gd name="connsiteX1253" fmla="*/ 1435576 w 2784040"/>
                  <a:gd name="connsiteY1253" fmla="*/ 729379 h 1488732"/>
                  <a:gd name="connsiteX1254" fmla="*/ 1436254 w 2784040"/>
                  <a:gd name="connsiteY1254" fmla="*/ 739371 h 1488732"/>
                  <a:gd name="connsiteX1255" fmla="*/ 1435757 w 2784040"/>
                  <a:gd name="connsiteY1255" fmla="*/ 749362 h 1488732"/>
                  <a:gd name="connsiteX1256" fmla="*/ 1435623 w 2784040"/>
                  <a:gd name="connsiteY1256" fmla="*/ 759354 h 1488732"/>
                  <a:gd name="connsiteX1257" fmla="*/ 1435843 w 2784040"/>
                  <a:gd name="connsiteY1257" fmla="*/ 769345 h 1488732"/>
                  <a:gd name="connsiteX1258" fmla="*/ 1436405 w 2784040"/>
                  <a:gd name="connsiteY1258" fmla="*/ 779337 h 1488732"/>
                  <a:gd name="connsiteX1259" fmla="*/ 1435853 w 2784040"/>
                  <a:gd name="connsiteY1259" fmla="*/ 789328 h 1488732"/>
                  <a:gd name="connsiteX1260" fmla="*/ 1435961 w 2784040"/>
                  <a:gd name="connsiteY1260" fmla="*/ 799320 h 1488732"/>
                  <a:gd name="connsiteX1261" fmla="*/ 1436061 w 2784040"/>
                  <a:gd name="connsiteY1261" fmla="*/ 809311 h 1488732"/>
                  <a:gd name="connsiteX1262" fmla="*/ 1435454 w 2784040"/>
                  <a:gd name="connsiteY1262" fmla="*/ 819303 h 1488732"/>
                  <a:gd name="connsiteX1263" fmla="*/ 1436503 w 2784040"/>
                  <a:gd name="connsiteY1263" fmla="*/ 829294 h 1488732"/>
                  <a:gd name="connsiteX1264" fmla="*/ 1435171 w 2784040"/>
                  <a:gd name="connsiteY1264" fmla="*/ 839286 h 1488732"/>
                  <a:gd name="connsiteX1265" fmla="*/ 1435243 w 2784040"/>
                  <a:gd name="connsiteY1265" fmla="*/ 849277 h 1488732"/>
                  <a:gd name="connsiteX1266" fmla="*/ 1435742 w 2784040"/>
                  <a:gd name="connsiteY1266" fmla="*/ 859269 h 1488732"/>
                  <a:gd name="connsiteX1267" fmla="*/ 1435861 w 2784040"/>
                  <a:gd name="connsiteY1267" fmla="*/ 869260 h 1488732"/>
                  <a:gd name="connsiteX1268" fmla="*/ 1435256 w 2784040"/>
                  <a:gd name="connsiteY1268" fmla="*/ 879252 h 1488732"/>
                  <a:gd name="connsiteX1269" fmla="*/ 1435611 w 2784040"/>
                  <a:gd name="connsiteY1269" fmla="*/ 889243 h 1488732"/>
                  <a:gd name="connsiteX1270" fmla="*/ 1435859 w 2784040"/>
                  <a:gd name="connsiteY1270" fmla="*/ 899234 h 1488732"/>
                  <a:gd name="connsiteX1271" fmla="*/ 1435686 w 2784040"/>
                  <a:gd name="connsiteY1271" fmla="*/ 909226 h 1488732"/>
                  <a:gd name="connsiteX1272" fmla="*/ 1435384 w 2784040"/>
                  <a:gd name="connsiteY1272" fmla="*/ 919217 h 1488732"/>
                  <a:gd name="connsiteX1273" fmla="*/ 1436281 w 2784040"/>
                  <a:gd name="connsiteY1273" fmla="*/ 929209 h 1488732"/>
                  <a:gd name="connsiteX1274" fmla="*/ 1436528 w 2784040"/>
                  <a:gd name="connsiteY1274" fmla="*/ 936473 h 1488732"/>
                  <a:gd name="connsiteX1275" fmla="*/ 1436595 w 2784040"/>
                  <a:gd name="connsiteY1275" fmla="*/ 939201 h 1488732"/>
                  <a:gd name="connsiteX1276" fmla="*/ 1436528 w 2784040"/>
                  <a:gd name="connsiteY1276" fmla="*/ 940935 h 1488732"/>
                  <a:gd name="connsiteX1277" fmla="*/ 1436088 w 2784040"/>
                  <a:gd name="connsiteY1277" fmla="*/ 949192 h 1488732"/>
                  <a:gd name="connsiteX1278" fmla="*/ 1436317 w 2784040"/>
                  <a:gd name="connsiteY1278" fmla="*/ 959183 h 1488732"/>
                  <a:gd name="connsiteX1279" fmla="*/ 1435460 w 2784040"/>
                  <a:gd name="connsiteY1279" fmla="*/ 969175 h 1488732"/>
                  <a:gd name="connsiteX1280" fmla="*/ 1435394 w 2784040"/>
                  <a:gd name="connsiteY1280" fmla="*/ 979166 h 1488732"/>
                  <a:gd name="connsiteX1281" fmla="*/ 1435249 w 2784040"/>
                  <a:gd name="connsiteY1281" fmla="*/ 989158 h 1488732"/>
                  <a:gd name="connsiteX1282" fmla="*/ 1436243 w 2784040"/>
                  <a:gd name="connsiteY1282" fmla="*/ 999149 h 1488732"/>
                  <a:gd name="connsiteX1283" fmla="*/ 1435536 w 2784040"/>
                  <a:gd name="connsiteY1283" fmla="*/ 1009141 h 1488732"/>
                  <a:gd name="connsiteX1284" fmla="*/ 1435542 w 2784040"/>
                  <a:gd name="connsiteY1284" fmla="*/ 1019132 h 1488732"/>
                  <a:gd name="connsiteX1285" fmla="*/ 1435911 w 2784040"/>
                  <a:gd name="connsiteY1285" fmla="*/ 1029124 h 1488732"/>
                  <a:gd name="connsiteX1286" fmla="*/ 1435962 w 2784040"/>
                  <a:gd name="connsiteY1286" fmla="*/ 1039115 h 1488732"/>
                  <a:gd name="connsiteX1287" fmla="*/ 1436136 w 2784040"/>
                  <a:gd name="connsiteY1287" fmla="*/ 1049107 h 1488732"/>
                  <a:gd name="connsiteX1288" fmla="*/ 1435087 w 2784040"/>
                  <a:gd name="connsiteY1288" fmla="*/ 1059098 h 1488732"/>
                  <a:gd name="connsiteX1289" fmla="*/ 1436528 w 2784040"/>
                  <a:gd name="connsiteY1289" fmla="*/ 1068238 h 1488732"/>
                  <a:gd name="connsiteX1290" fmla="*/ 1436626 w 2784040"/>
                  <a:gd name="connsiteY1290" fmla="*/ 1069090 h 1488732"/>
                  <a:gd name="connsiteX1291" fmla="*/ 1436528 w 2784040"/>
                  <a:gd name="connsiteY1291" fmla="*/ 1074946 h 1488732"/>
                  <a:gd name="connsiteX1292" fmla="*/ 1436433 w 2784040"/>
                  <a:gd name="connsiteY1292" fmla="*/ 1079081 h 1488732"/>
                  <a:gd name="connsiteX1293" fmla="*/ 1436528 w 2784040"/>
                  <a:gd name="connsiteY1293" fmla="*/ 1081100 h 1488732"/>
                  <a:gd name="connsiteX1294" fmla="*/ 1436795 w 2784040"/>
                  <a:gd name="connsiteY1294" fmla="*/ 1089073 h 1488732"/>
                  <a:gd name="connsiteX1295" fmla="*/ 1436528 w 2784040"/>
                  <a:gd name="connsiteY1295" fmla="*/ 1093266 h 1488732"/>
                  <a:gd name="connsiteX1296" fmla="*/ 1435982 w 2784040"/>
                  <a:gd name="connsiteY1296" fmla="*/ 1099064 h 1488732"/>
                  <a:gd name="connsiteX1297" fmla="*/ 1436363 w 2784040"/>
                  <a:gd name="connsiteY1297" fmla="*/ 1109056 h 1488732"/>
                  <a:gd name="connsiteX1298" fmla="*/ 1435659 w 2784040"/>
                  <a:gd name="connsiteY1298" fmla="*/ 1119047 h 1488732"/>
                  <a:gd name="connsiteX1299" fmla="*/ 1435240 w 2784040"/>
                  <a:gd name="connsiteY1299" fmla="*/ 1129039 h 1488732"/>
                  <a:gd name="connsiteX1300" fmla="*/ 1436102 w 2784040"/>
                  <a:gd name="connsiteY1300" fmla="*/ 1139030 h 1488732"/>
                  <a:gd name="connsiteX1301" fmla="*/ 1436528 w 2784040"/>
                  <a:gd name="connsiteY1301" fmla="*/ 1143243 h 1488732"/>
                  <a:gd name="connsiteX1302" fmla="*/ 1436928 w 2784040"/>
                  <a:gd name="connsiteY1302" fmla="*/ 1149022 h 1488732"/>
                  <a:gd name="connsiteX1303" fmla="*/ 1436528 w 2784040"/>
                  <a:gd name="connsiteY1303" fmla="*/ 1153057 h 1488732"/>
                  <a:gd name="connsiteX1304" fmla="*/ 1435687 w 2784040"/>
                  <a:gd name="connsiteY1304" fmla="*/ 1159013 h 1488732"/>
                  <a:gd name="connsiteX1305" fmla="*/ 1436402 w 2784040"/>
                  <a:gd name="connsiteY1305" fmla="*/ 1169005 h 1488732"/>
                  <a:gd name="connsiteX1306" fmla="*/ 1435609 w 2784040"/>
                  <a:gd name="connsiteY1306" fmla="*/ 1178996 h 1488732"/>
                  <a:gd name="connsiteX1307" fmla="*/ 1435739 w 2784040"/>
                  <a:gd name="connsiteY1307" fmla="*/ 1188988 h 1488732"/>
                  <a:gd name="connsiteX1308" fmla="*/ 1435538 w 2784040"/>
                  <a:gd name="connsiteY1308" fmla="*/ 1198979 h 1488732"/>
                  <a:gd name="connsiteX1309" fmla="*/ 1435822 w 2784040"/>
                  <a:gd name="connsiteY1309" fmla="*/ 1208971 h 1488732"/>
                  <a:gd name="connsiteX1310" fmla="*/ 1435148 w 2784040"/>
                  <a:gd name="connsiteY1310" fmla="*/ 1218962 h 1488732"/>
                  <a:gd name="connsiteX1311" fmla="*/ 1436226 w 2784040"/>
                  <a:gd name="connsiteY1311" fmla="*/ 1228954 h 1488732"/>
                  <a:gd name="connsiteX1312" fmla="*/ 1435457 w 2784040"/>
                  <a:gd name="connsiteY1312" fmla="*/ 1238945 h 1488732"/>
                  <a:gd name="connsiteX1313" fmla="*/ 1436286 w 2784040"/>
                  <a:gd name="connsiteY1313" fmla="*/ 1248937 h 1488732"/>
                  <a:gd name="connsiteX1314" fmla="*/ 1434873 w 2784040"/>
                  <a:gd name="connsiteY1314" fmla="*/ 1258928 h 1488732"/>
                  <a:gd name="connsiteX1315" fmla="*/ 1435293 w 2784040"/>
                  <a:gd name="connsiteY1315" fmla="*/ 1268920 h 1488732"/>
                  <a:gd name="connsiteX1316" fmla="*/ 1435675 w 2784040"/>
                  <a:gd name="connsiteY1316" fmla="*/ 1278911 h 1488732"/>
                  <a:gd name="connsiteX1317" fmla="*/ 1435507 w 2784040"/>
                  <a:gd name="connsiteY1317" fmla="*/ 1288903 h 1488732"/>
                  <a:gd name="connsiteX1318" fmla="*/ 1435823 w 2784040"/>
                  <a:gd name="connsiteY1318" fmla="*/ 1298894 h 1488732"/>
                  <a:gd name="connsiteX1319" fmla="*/ 1435936 w 2784040"/>
                  <a:gd name="connsiteY1319" fmla="*/ 1308886 h 1488732"/>
                  <a:gd name="connsiteX1320" fmla="*/ 1436528 w 2784040"/>
                  <a:gd name="connsiteY1320" fmla="*/ 1317300 h 1488732"/>
                  <a:gd name="connsiteX1321" fmla="*/ 1436607 w 2784040"/>
                  <a:gd name="connsiteY1321" fmla="*/ 1318877 h 1488732"/>
                  <a:gd name="connsiteX1322" fmla="*/ 1436528 w 2784040"/>
                  <a:gd name="connsiteY1322" fmla="*/ 1320235 h 1488732"/>
                  <a:gd name="connsiteX1323" fmla="*/ 1435784 w 2784040"/>
                  <a:gd name="connsiteY1323" fmla="*/ 1328869 h 1488732"/>
                  <a:gd name="connsiteX1324" fmla="*/ 1435694 w 2784040"/>
                  <a:gd name="connsiteY1324" fmla="*/ 1338860 h 1488732"/>
                  <a:gd name="connsiteX1325" fmla="*/ 1435164 w 2784040"/>
                  <a:gd name="connsiteY1325" fmla="*/ 1348852 h 1488732"/>
                  <a:gd name="connsiteX1326" fmla="*/ 1435819 w 2784040"/>
                  <a:gd name="connsiteY1326" fmla="*/ 1358843 h 1488732"/>
                  <a:gd name="connsiteX1327" fmla="*/ 1434962 w 2784040"/>
                  <a:gd name="connsiteY1327" fmla="*/ 1368835 h 1488732"/>
                  <a:gd name="connsiteX1328" fmla="*/ 1436061 w 2784040"/>
                  <a:gd name="connsiteY1328" fmla="*/ 1378826 h 1488732"/>
                  <a:gd name="connsiteX1329" fmla="*/ 1434617 w 2784040"/>
                  <a:gd name="connsiteY1329" fmla="*/ 1388818 h 1488732"/>
                  <a:gd name="connsiteX1330" fmla="*/ 1435425 w 2784040"/>
                  <a:gd name="connsiteY1330" fmla="*/ 1398809 h 1488732"/>
                  <a:gd name="connsiteX1331" fmla="*/ 1435263 w 2784040"/>
                  <a:gd name="connsiteY1331" fmla="*/ 1408801 h 1488732"/>
                  <a:gd name="connsiteX1332" fmla="*/ 1435715 w 2784040"/>
                  <a:gd name="connsiteY1332" fmla="*/ 1418792 h 1488732"/>
                  <a:gd name="connsiteX1333" fmla="*/ 1435337 w 2784040"/>
                  <a:gd name="connsiteY1333" fmla="*/ 1428784 h 1488732"/>
                  <a:gd name="connsiteX1334" fmla="*/ 1436415 w 2784040"/>
                  <a:gd name="connsiteY1334" fmla="*/ 1438775 h 1488732"/>
                  <a:gd name="connsiteX1335" fmla="*/ 1435681 w 2784040"/>
                  <a:gd name="connsiteY1335" fmla="*/ 1448767 h 1488732"/>
                  <a:gd name="connsiteX1336" fmla="*/ 1435876 w 2784040"/>
                  <a:gd name="connsiteY1336" fmla="*/ 1458758 h 1488732"/>
                  <a:gd name="connsiteX1337" fmla="*/ 1435547 w 2784040"/>
                  <a:gd name="connsiteY1337" fmla="*/ 1468750 h 1488732"/>
                  <a:gd name="connsiteX1338" fmla="*/ 1435024 w 2784040"/>
                  <a:gd name="connsiteY1338" fmla="*/ 1478741 h 1488732"/>
                  <a:gd name="connsiteX1339" fmla="*/ 1435631 w 2784040"/>
                  <a:gd name="connsiteY1339" fmla="*/ 1488733 h 1488732"/>
                  <a:gd name="connsiteX1340" fmla="*/ 2254550 w 2784040"/>
                  <a:gd name="connsiteY1340" fmla="*/ 1488733 h 1488732"/>
                  <a:gd name="connsiteX1341" fmla="*/ 2274503 w 2784040"/>
                  <a:gd name="connsiteY1341" fmla="*/ 1488733 h 1488732"/>
                  <a:gd name="connsiteX1342" fmla="*/ 2294454 w 2784040"/>
                  <a:gd name="connsiteY1342" fmla="*/ 1488733 h 1488732"/>
                  <a:gd name="connsiteX1343" fmla="*/ 2314406 w 2784040"/>
                  <a:gd name="connsiteY1343" fmla="*/ 1488733 h 1488732"/>
                  <a:gd name="connsiteX1344" fmla="*/ 2334357 w 2784040"/>
                  <a:gd name="connsiteY1344" fmla="*/ 1488733 h 1488732"/>
                  <a:gd name="connsiteX1345" fmla="*/ 2354310 w 2784040"/>
                  <a:gd name="connsiteY1345" fmla="*/ 1488733 h 1488732"/>
                  <a:gd name="connsiteX1346" fmla="*/ 2374261 w 2784040"/>
                  <a:gd name="connsiteY1346" fmla="*/ 1488733 h 1488732"/>
                  <a:gd name="connsiteX1347" fmla="*/ 2394213 w 2784040"/>
                  <a:gd name="connsiteY1347" fmla="*/ 1488733 h 1488732"/>
                  <a:gd name="connsiteX1348" fmla="*/ 2414165 w 2784040"/>
                  <a:gd name="connsiteY1348" fmla="*/ 1488733 h 1488732"/>
                  <a:gd name="connsiteX1349" fmla="*/ 2434117 w 2784040"/>
                  <a:gd name="connsiteY1349" fmla="*/ 1488733 h 1488732"/>
                  <a:gd name="connsiteX1350" fmla="*/ 2454068 w 2784040"/>
                  <a:gd name="connsiteY1350" fmla="*/ 1488733 h 1488732"/>
                  <a:gd name="connsiteX1351" fmla="*/ 2474020 w 2784040"/>
                  <a:gd name="connsiteY1351" fmla="*/ 1488733 h 1488732"/>
                  <a:gd name="connsiteX1352" fmla="*/ 2493972 w 2784040"/>
                  <a:gd name="connsiteY1352" fmla="*/ 1488733 h 1488732"/>
                  <a:gd name="connsiteX1353" fmla="*/ 2513924 w 2784040"/>
                  <a:gd name="connsiteY1353" fmla="*/ 1488733 h 1488732"/>
                  <a:gd name="connsiteX1354" fmla="*/ 2533875 w 2784040"/>
                  <a:gd name="connsiteY1354" fmla="*/ 1488733 h 1488732"/>
                  <a:gd name="connsiteX1355" fmla="*/ 2553827 w 2784040"/>
                  <a:gd name="connsiteY1355" fmla="*/ 1488733 h 1488732"/>
                  <a:gd name="connsiteX1356" fmla="*/ 2573779 w 2784040"/>
                  <a:gd name="connsiteY1356" fmla="*/ 1488733 h 1488732"/>
                  <a:gd name="connsiteX1357" fmla="*/ 2593731 w 2784040"/>
                  <a:gd name="connsiteY1357" fmla="*/ 1488733 h 1488732"/>
                  <a:gd name="connsiteX1358" fmla="*/ 2613683 w 2784040"/>
                  <a:gd name="connsiteY1358" fmla="*/ 1488733 h 1488732"/>
                  <a:gd name="connsiteX1359" fmla="*/ 2633634 w 2784040"/>
                  <a:gd name="connsiteY1359" fmla="*/ 1488733 h 1488732"/>
                  <a:gd name="connsiteX1360" fmla="*/ 2653586 w 2784040"/>
                  <a:gd name="connsiteY1360" fmla="*/ 1488733 h 1488732"/>
                  <a:gd name="connsiteX1361" fmla="*/ 2673538 w 2784040"/>
                  <a:gd name="connsiteY1361" fmla="*/ 1488733 h 1488732"/>
                  <a:gd name="connsiteX1362" fmla="*/ 2693490 w 2784040"/>
                  <a:gd name="connsiteY1362" fmla="*/ 1488733 h 1488732"/>
                  <a:gd name="connsiteX1363" fmla="*/ 2713441 w 2784040"/>
                  <a:gd name="connsiteY1363" fmla="*/ 1488733 h 1488732"/>
                  <a:gd name="connsiteX1364" fmla="*/ 2733393 w 2784040"/>
                  <a:gd name="connsiteY1364" fmla="*/ 1488733 h 1488732"/>
                  <a:gd name="connsiteX1365" fmla="*/ 2753345 w 2784040"/>
                  <a:gd name="connsiteY1365" fmla="*/ 1488733 h 1488732"/>
                  <a:gd name="connsiteX1366" fmla="*/ 2773297 w 2784040"/>
                  <a:gd name="connsiteY1366" fmla="*/ 1488733 h 1488732"/>
                  <a:gd name="connsiteX1367" fmla="*/ 2783628 w 2784040"/>
                  <a:gd name="connsiteY1367" fmla="*/ 1488733 h 1488732"/>
                  <a:gd name="connsiteX1368" fmla="*/ 2783600 w 2784040"/>
                  <a:gd name="connsiteY1368" fmla="*/ 1478741 h 1488732"/>
                  <a:gd name="connsiteX1369" fmla="*/ 2783534 w 2784040"/>
                  <a:gd name="connsiteY1369" fmla="*/ 1468750 h 1488732"/>
                  <a:gd name="connsiteX1370" fmla="*/ 2783500 w 2784040"/>
                  <a:gd name="connsiteY1370" fmla="*/ 1458758 h 1488732"/>
                  <a:gd name="connsiteX1371" fmla="*/ 2783537 w 2784040"/>
                  <a:gd name="connsiteY1371" fmla="*/ 1448767 h 1488732"/>
                  <a:gd name="connsiteX1372" fmla="*/ 2783608 w 2784040"/>
                  <a:gd name="connsiteY1372" fmla="*/ 1438775 h 1488732"/>
                  <a:gd name="connsiteX1373" fmla="*/ 2783575 w 2784040"/>
                  <a:gd name="connsiteY1373" fmla="*/ 1428784 h 1488732"/>
                  <a:gd name="connsiteX1374" fmla="*/ 2783623 w 2784040"/>
                  <a:gd name="connsiteY1374" fmla="*/ 1418792 h 1488732"/>
                  <a:gd name="connsiteX1375" fmla="*/ 2783691 w 2784040"/>
                  <a:gd name="connsiteY1375" fmla="*/ 1408801 h 1488732"/>
                  <a:gd name="connsiteX1376" fmla="*/ 2783582 w 2784040"/>
                  <a:gd name="connsiteY1376" fmla="*/ 1398809 h 1488732"/>
                  <a:gd name="connsiteX1377" fmla="*/ 2783515 w 2784040"/>
                  <a:gd name="connsiteY1377" fmla="*/ 1388818 h 1488732"/>
                  <a:gd name="connsiteX1378" fmla="*/ 2783650 w 2784040"/>
                  <a:gd name="connsiteY1378" fmla="*/ 1378826 h 1488732"/>
                  <a:gd name="connsiteX1379" fmla="*/ 2783622 w 2784040"/>
                  <a:gd name="connsiteY1379" fmla="*/ 1368835 h 1488732"/>
                  <a:gd name="connsiteX1380" fmla="*/ 2783641 w 2784040"/>
                  <a:gd name="connsiteY1380" fmla="*/ 1358843 h 1488732"/>
                  <a:gd name="connsiteX1381" fmla="*/ 2783684 w 2784040"/>
                  <a:gd name="connsiteY1381" fmla="*/ 1348852 h 1488732"/>
                  <a:gd name="connsiteX1382" fmla="*/ 2783596 w 2784040"/>
                  <a:gd name="connsiteY1382" fmla="*/ 1338860 h 1488732"/>
                  <a:gd name="connsiteX1383" fmla="*/ 2783594 w 2784040"/>
                  <a:gd name="connsiteY1383" fmla="*/ 1328869 h 1488732"/>
                  <a:gd name="connsiteX1384" fmla="*/ 2783623 w 2784040"/>
                  <a:gd name="connsiteY1384" fmla="*/ 1318877 h 1488732"/>
                  <a:gd name="connsiteX1385" fmla="*/ 2783625 w 2784040"/>
                  <a:gd name="connsiteY1385" fmla="*/ 1308886 h 1488732"/>
                  <a:gd name="connsiteX1386" fmla="*/ 2783647 w 2784040"/>
                  <a:gd name="connsiteY1386" fmla="*/ 1298894 h 1488732"/>
                  <a:gd name="connsiteX1387" fmla="*/ 2783748 w 2784040"/>
                  <a:gd name="connsiteY1387" fmla="*/ 1288903 h 1488732"/>
                  <a:gd name="connsiteX1388" fmla="*/ 2783699 w 2784040"/>
                  <a:gd name="connsiteY1388" fmla="*/ 1278911 h 1488732"/>
                  <a:gd name="connsiteX1389" fmla="*/ 2783663 w 2784040"/>
                  <a:gd name="connsiteY1389" fmla="*/ 1268920 h 1488732"/>
                  <a:gd name="connsiteX1390" fmla="*/ 2783624 w 2784040"/>
                  <a:gd name="connsiteY1390" fmla="*/ 1258928 h 1488732"/>
                  <a:gd name="connsiteX1391" fmla="*/ 2783520 w 2784040"/>
                  <a:gd name="connsiteY1391" fmla="*/ 1248937 h 1488732"/>
                  <a:gd name="connsiteX1392" fmla="*/ 2783620 w 2784040"/>
                  <a:gd name="connsiteY1392" fmla="*/ 1238945 h 1488732"/>
                  <a:gd name="connsiteX1393" fmla="*/ 2783601 w 2784040"/>
                  <a:gd name="connsiteY1393" fmla="*/ 1228954 h 1488732"/>
                  <a:gd name="connsiteX1394" fmla="*/ 2783630 w 2784040"/>
                  <a:gd name="connsiteY1394" fmla="*/ 1218962 h 1488732"/>
                  <a:gd name="connsiteX1395" fmla="*/ 2783715 w 2784040"/>
                  <a:gd name="connsiteY1395" fmla="*/ 1208971 h 1488732"/>
                  <a:gd name="connsiteX1396" fmla="*/ 2783655 w 2784040"/>
                  <a:gd name="connsiteY1396" fmla="*/ 1198979 h 1488732"/>
                  <a:gd name="connsiteX1397" fmla="*/ 2783701 w 2784040"/>
                  <a:gd name="connsiteY1397" fmla="*/ 1188988 h 1488732"/>
                  <a:gd name="connsiteX1398" fmla="*/ 2783495 w 2784040"/>
                  <a:gd name="connsiteY1398" fmla="*/ 1178996 h 1488732"/>
                  <a:gd name="connsiteX1399" fmla="*/ 2783640 w 2784040"/>
                  <a:gd name="connsiteY1399" fmla="*/ 1169005 h 1488732"/>
                  <a:gd name="connsiteX1400" fmla="*/ 2783663 w 2784040"/>
                  <a:gd name="connsiteY1400" fmla="*/ 1159013 h 1488732"/>
                  <a:gd name="connsiteX1401" fmla="*/ 2783670 w 2784040"/>
                  <a:gd name="connsiteY1401" fmla="*/ 1149022 h 1488732"/>
                  <a:gd name="connsiteX1402" fmla="*/ 2783725 w 2784040"/>
                  <a:gd name="connsiteY1402" fmla="*/ 1139030 h 1488732"/>
                  <a:gd name="connsiteX1403" fmla="*/ 2783757 w 2784040"/>
                  <a:gd name="connsiteY1403" fmla="*/ 1129039 h 1488732"/>
                  <a:gd name="connsiteX1404" fmla="*/ 2783649 w 2784040"/>
                  <a:gd name="connsiteY1404" fmla="*/ 1119047 h 1488732"/>
                  <a:gd name="connsiteX1405" fmla="*/ 2783718 w 2784040"/>
                  <a:gd name="connsiteY1405" fmla="*/ 1109056 h 1488732"/>
                  <a:gd name="connsiteX1406" fmla="*/ 2783730 w 2784040"/>
                  <a:gd name="connsiteY1406" fmla="*/ 1099064 h 1488732"/>
                  <a:gd name="connsiteX1407" fmla="*/ 2783771 w 2784040"/>
                  <a:gd name="connsiteY1407" fmla="*/ 1089073 h 1488732"/>
                  <a:gd name="connsiteX1408" fmla="*/ 2783676 w 2784040"/>
                  <a:gd name="connsiteY1408" fmla="*/ 1079081 h 1488732"/>
                  <a:gd name="connsiteX1409" fmla="*/ 2783803 w 2784040"/>
                  <a:gd name="connsiteY1409" fmla="*/ 1069090 h 1488732"/>
                  <a:gd name="connsiteX1410" fmla="*/ 2783664 w 2784040"/>
                  <a:gd name="connsiteY1410" fmla="*/ 1059098 h 1488732"/>
                  <a:gd name="connsiteX1411" fmla="*/ 2783702 w 2784040"/>
                  <a:gd name="connsiteY1411" fmla="*/ 1049107 h 1488732"/>
                  <a:gd name="connsiteX1412" fmla="*/ 2783738 w 2784040"/>
                  <a:gd name="connsiteY1412" fmla="*/ 1039115 h 1488732"/>
                  <a:gd name="connsiteX1413" fmla="*/ 2783669 w 2784040"/>
                  <a:gd name="connsiteY1413" fmla="*/ 1029124 h 1488732"/>
                  <a:gd name="connsiteX1414" fmla="*/ 2783757 w 2784040"/>
                  <a:gd name="connsiteY1414" fmla="*/ 1019132 h 1488732"/>
                  <a:gd name="connsiteX1415" fmla="*/ 2783832 w 2784040"/>
                  <a:gd name="connsiteY1415" fmla="*/ 1009141 h 1488732"/>
                  <a:gd name="connsiteX1416" fmla="*/ 2783708 w 2784040"/>
                  <a:gd name="connsiteY1416" fmla="*/ 999149 h 1488732"/>
                  <a:gd name="connsiteX1417" fmla="*/ 2783685 w 2784040"/>
                  <a:gd name="connsiteY1417" fmla="*/ 989158 h 1488732"/>
                  <a:gd name="connsiteX1418" fmla="*/ 2783682 w 2784040"/>
                  <a:gd name="connsiteY1418" fmla="*/ 979166 h 1488732"/>
                  <a:gd name="connsiteX1419" fmla="*/ 2783775 w 2784040"/>
                  <a:gd name="connsiteY1419" fmla="*/ 969175 h 1488732"/>
                  <a:gd name="connsiteX1420" fmla="*/ 2783677 w 2784040"/>
                  <a:gd name="connsiteY1420" fmla="*/ 959183 h 1488732"/>
                  <a:gd name="connsiteX1421" fmla="*/ 2783819 w 2784040"/>
                  <a:gd name="connsiteY1421" fmla="*/ 949192 h 1488732"/>
                  <a:gd name="connsiteX1422" fmla="*/ 2783765 w 2784040"/>
                  <a:gd name="connsiteY1422" fmla="*/ 939201 h 1488732"/>
                  <a:gd name="connsiteX1423" fmla="*/ 2783687 w 2784040"/>
                  <a:gd name="connsiteY1423" fmla="*/ 929209 h 1488732"/>
                  <a:gd name="connsiteX1424" fmla="*/ 2783658 w 2784040"/>
                  <a:gd name="connsiteY1424" fmla="*/ 919217 h 1488732"/>
                  <a:gd name="connsiteX1425" fmla="*/ 2783713 w 2784040"/>
                  <a:gd name="connsiteY1425" fmla="*/ 909226 h 1488732"/>
                  <a:gd name="connsiteX1426" fmla="*/ 2783763 w 2784040"/>
                  <a:gd name="connsiteY1426" fmla="*/ 899234 h 1488732"/>
                  <a:gd name="connsiteX1427" fmla="*/ 2783737 w 2784040"/>
                  <a:gd name="connsiteY1427" fmla="*/ 889243 h 1488732"/>
                  <a:gd name="connsiteX1428" fmla="*/ 2783723 w 2784040"/>
                  <a:gd name="connsiteY1428" fmla="*/ 879252 h 1488732"/>
                  <a:gd name="connsiteX1429" fmla="*/ 2783851 w 2784040"/>
                  <a:gd name="connsiteY1429" fmla="*/ 869260 h 1488732"/>
                  <a:gd name="connsiteX1430" fmla="*/ 2783777 w 2784040"/>
                  <a:gd name="connsiteY1430" fmla="*/ 859269 h 1488732"/>
                  <a:gd name="connsiteX1431" fmla="*/ 2783742 w 2784040"/>
                  <a:gd name="connsiteY1431" fmla="*/ 849277 h 1488732"/>
                  <a:gd name="connsiteX1432" fmla="*/ 2783630 w 2784040"/>
                  <a:gd name="connsiteY1432" fmla="*/ 839286 h 1488732"/>
                  <a:gd name="connsiteX1433" fmla="*/ 2783697 w 2784040"/>
                  <a:gd name="connsiteY1433" fmla="*/ 829294 h 1488732"/>
                  <a:gd name="connsiteX1434" fmla="*/ 2783753 w 2784040"/>
                  <a:gd name="connsiteY1434" fmla="*/ 819303 h 1488732"/>
                  <a:gd name="connsiteX1435" fmla="*/ 2783701 w 2784040"/>
                  <a:gd name="connsiteY1435" fmla="*/ 809311 h 1488732"/>
                  <a:gd name="connsiteX1436" fmla="*/ 2783780 w 2784040"/>
                  <a:gd name="connsiteY1436" fmla="*/ 799320 h 1488732"/>
                  <a:gd name="connsiteX1437" fmla="*/ 2783711 w 2784040"/>
                  <a:gd name="connsiteY1437" fmla="*/ 789328 h 1488732"/>
                  <a:gd name="connsiteX1438" fmla="*/ 2783640 w 2784040"/>
                  <a:gd name="connsiteY1438" fmla="*/ 779337 h 1488732"/>
                  <a:gd name="connsiteX1439" fmla="*/ 2783777 w 2784040"/>
                  <a:gd name="connsiteY1439" fmla="*/ 769345 h 1488732"/>
                  <a:gd name="connsiteX1440" fmla="*/ 2783726 w 2784040"/>
                  <a:gd name="connsiteY1440" fmla="*/ 759354 h 1488732"/>
                  <a:gd name="connsiteX1441" fmla="*/ 2783782 w 2784040"/>
                  <a:gd name="connsiteY1441" fmla="*/ 749362 h 1488732"/>
                  <a:gd name="connsiteX1442" fmla="*/ 2783829 w 2784040"/>
                  <a:gd name="connsiteY1442" fmla="*/ 739371 h 1488732"/>
                  <a:gd name="connsiteX1443" fmla="*/ 2783723 w 2784040"/>
                  <a:gd name="connsiteY1443" fmla="*/ 729379 h 1488732"/>
                  <a:gd name="connsiteX1444" fmla="*/ 2783936 w 2784040"/>
                  <a:gd name="connsiteY1444" fmla="*/ 719388 h 1488732"/>
                  <a:gd name="connsiteX1445" fmla="*/ 2783722 w 2784040"/>
                  <a:gd name="connsiteY1445" fmla="*/ 709396 h 1488732"/>
                  <a:gd name="connsiteX1446" fmla="*/ 2783753 w 2784040"/>
                  <a:gd name="connsiteY1446" fmla="*/ 699405 h 1488732"/>
                  <a:gd name="connsiteX1447" fmla="*/ 2783722 w 2784040"/>
                  <a:gd name="connsiteY1447" fmla="*/ 689413 h 1488732"/>
                  <a:gd name="connsiteX1448" fmla="*/ 2783814 w 2784040"/>
                  <a:gd name="connsiteY1448" fmla="*/ 679422 h 1488732"/>
                  <a:gd name="connsiteX1449" fmla="*/ 2783688 w 2784040"/>
                  <a:gd name="connsiteY1449" fmla="*/ 669430 h 1488732"/>
                  <a:gd name="connsiteX1450" fmla="*/ 2783805 w 2784040"/>
                  <a:gd name="connsiteY1450" fmla="*/ 659439 h 1488732"/>
                  <a:gd name="connsiteX1451" fmla="*/ 2783818 w 2784040"/>
                  <a:gd name="connsiteY1451" fmla="*/ 649447 h 1488732"/>
                  <a:gd name="connsiteX1452" fmla="*/ 2783725 w 2784040"/>
                  <a:gd name="connsiteY1452" fmla="*/ 639456 h 1488732"/>
                  <a:gd name="connsiteX1453" fmla="*/ 2783811 w 2784040"/>
                  <a:gd name="connsiteY1453" fmla="*/ 629464 h 1488732"/>
                  <a:gd name="connsiteX1454" fmla="*/ 2783821 w 2784040"/>
                  <a:gd name="connsiteY1454" fmla="*/ 619473 h 1488732"/>
                  <a:gd name="connsiteX1455" fmla="*/ 2783910 w 2784040"/>
                  <a:gd name="connsiteY1455" fmla="*/ 609481 h 1488732"/>
                  <a:gd name="connsiteX1456" fmla="*/ 2783850 w 2784040"/>
                  <a:gd name="connsiteY1456" fmla="*/ 599490 h 1488732"/>
                  <a:gd name="connsiteX1457" fmla="*/ 2783767 w 2784040"/>
                  <a:gd name="connsiteY1457" fmla="*/ 589498 h 1488732"/>
                  <a:gd name="connsiteX1458" fmla="*/ 2783903 w 2784040"/>
                  <a:gd name="connsiteY1458" fmla="*/ 579507 h 1488732"/>
                  <a:gd name="connsiteX1459" fmla="*/ 2783822 w 2784040"/>
                  <a:gd name="connsiteY1459" fmla="*/ 569515 h 1488732"/>
                  <a:gd name="connsiteX1460" fmla="*/ 2783816 w 2784040"/>
                  <a:gd name="connsiteY1460" fmla="*/ 559524 h 1488732"/>
                  <a:gd name="connsiteX1461" fmla="*/ 2783821 w 2784040"/>
                  <a:gd name="connsiteY1461" fmla="*/ 549532 h 1488732"/>
                  <a:gd name="connsiteX1462" fmla="*/ 2783746 w 2784040"/>
                  <a:gd name="connsiteY1462" fmla="*/ 539541 h 1488732"/>
                  <a:gd name="connsiteX1463" fmla="*/ 2783823 w 2784040"/>
                  <a:gd name="connsiteY1463" fmla="*/ 529549 h 1488732"/>
                  <a:gd name="connsiteX1464" fmla="*/ 2783841 w 2784040"/>
                  <a:gd name="connsiteY1464" fmla="*/ 519558 h 1488732"/>
                  <a:gd name="connsiteX1465" fmla="*/ 2783755 w 2784040"/>
                  <a:gd name="connsiteY1465" fmla="*/ 509566 h 1488732"/>
                  <a:gd name="connsiteX1466" fmla="*/ 2783859 w 2784040"/>
                  <a:gd name="connsiteY1466" fmla="*/ 499575 h 1488732"/>
                  <a:gd name="connsiteX1467" fmla="*/ 2783711 w 2784040"/>
                  <a:gd name="connsiteY1467" fmla="*/ 489583 h 1488732"/>
                  <a:gd name="connsiteX1468" fmla="*/ 2783847 w 2784040"/>
                  <a:gd name="connsiteY1468" fmla="*/ 479592 h 1488732"/>
                  <a:gd name="connsiteX1469" fmla="*/ 2783832 w 2784040"/>
                  <a:gd name="connsiteY1469" fmla="*/ 469600 h 1488732"/>
                  <a:gd name="connsiteX1470" fmla="*/ 2783769 w 2784040"/>
                  <a:gd name="connsiteY1470" fmla="*/ 459609 h 1488732"/>
                  <a:gd name="connsiteX1471" fmla="*/ 2783725 w 2784040"/>
                  <a:gd name="connsiteY1471" fmla="*/ 449617 h 1488732"/>
                  <a:gd name="connsiteX1472" fmla="*/ 2783815 w 2784040"/>
                  <a:gd name="connsiteY1472" fmla="*/ 439626 h 1488732"/>
                  <a:gd name="connsiteX1473" fmla="*/ 2783843 w 2784040"/>
                  <a:gd name="connsiteY1473" fmla="*/ 429634 h 1488732"/>
                  <a:gd name="connsiteX1474" fmla="*/ 2783867 w 2784040"/>
                  <a:gd name="connsiteY1474" fmla="*/ 419643 h 1488732"/>
                  <a:gd name="connsiteX1475" fmla="*/ 2783742 w 2784040"/>
                  <a:gd name="connsiteY1475" fmla="*/ 409651 h 1488732"/>
                  <a:gd name="connsiteX1476" fmla="*/ 2783787 w 2784040"/>
                  <a:gd name="connsiteY1476" fmla="*/ 399660 h 1488732"/>
                  <a:gd name="connsiteX1477" fmla="*/ 2783810 w 2784040"/>
                  <a:gd name="connsiteY1477" fmla="*/ 389668 h 1488732"/>
                  <a:gd name="connsiteX1478" fmla="*/ 2783826 w 2784040"/>
                  <a:gd name="connsiteY1478" fmla="*/ 379677 h 1488732"/>
                  <a:gd name="connsiteX1479" fmla="*/ 2783815 w 2784040"/>
                  <a:gd name="connsiteY1479" fmla="*/ 369685 h 1488732"/>
                  <a:gd name="connsiteX1480" fmla="*/ 2783804 w 2784040"/>
                  <a:gd name="connsiteY1480" fmla="*/ 359694 h 1488732"/>
                  <a:gd name="connsiteX1481" fmla="*/ 2783884 w 2784040"/>
                  <a:gd name="connsiteY1481" fmla="*/ 349702 h 1488732"/>
                  <a:gd name="connsiteX1482" fmla="*/ 2783822 w 2784040"/>
                  <a:gd name="connsiteY1482" fmla="*/ 339711 h 1488732"/>
                  <a:gd name="connsiteX1483" fmla="*/ 2783946 w 2784040"/>
                  <a:gd name="connsiteY1483" fmla="*/ 329719 h 1488732"/>
                  <a:gd name="connsiteX1484" fmla="*/ 2783860 w 2784040"/>
                  <a:gd name="connsiteY1484" fmla="*/ 319728 h 1488732"/>
                  <a:gd name="connsiteX1485" fmla="*/ 2783834 w 2784040"/>
                  <a:gd name="connsiteY1485" fmla="*/ 309736 h 1488732"/>
                  <a:gd name="connsiteX1486" fmla="*/ 2783767 w 2784040"/>
                  <a:gd name="connsiteY1486" fmla="*/ 299745 h 1488732"/>
                  <a:gd name="connsiteX1487" fmla="*/ 2783917 w 2784040"/>
                  <a:gd name="connsiteY1487" fmla="*/ 289753 h 1488732"/>
                  <a:gd name="connsiteX1488" fmla="*/ 2783891 w 2784040"/>
                  <a:gd name="connsiteY1488" fmla="*/ 279762 h 1488732"/>
                  <a:gd name="connsiteX1489" fmla="*/ 2783945 w 2784040"/>
                  <a:gd name="connsiteY1489" fmla="*/ 269770 h 1488732"/>
                  <a:gd name="connsiteX1490" fmla="*/ 2783856 w 2784040"/>
                  <a:gd name="connsiteY1490" fmla="*/ 259779 h 1488732"/>
                  <a:gd name="connsiteX1491" fmla="*/ 2783818 w 2784040"/>
                  <a:gd name="connsiteY1491" fmla="*/ 249787 h 1488732"/>
                  <a:gd name="connsiteX1492" fmla="*/ 2783957 w 2784040"/>
                  <a:gd name="connsiteY1492" fmla="*/ 239796 h 1488732"/>
                  <a:gd name="connsiteX1493" fmla="*/ 2783887 w 2784040"/>
                  <a:gd name="connsiteY1493" fmla="*/ 229804 h 1488732"/>
                  <a:gd name="connsiteX1494" fmla="*/ 2783791 w 2784040"/>
                  <a:gd name="connsiteY1494" fmla="*/ 219813 h 1488732"/>
                  <a:gd name="connsiteX1495" fmla="*/ 2783952 w 2784040"/>
                  <a:gd name="connsiteY1495" fmla="*/ 209821 h 1488732"/>
                  <a:gd name="connsiteX1496" fmla="*/ 2783907 w 2784040"/>
                  <a:gd name="connsiteY1496" fmla="*/ 199830 h 1488732"/>
                  <a:gd name="connsiteX1497" fmla="*/ 2783882 w 2784040"/>
                  <a:gd name="connsiteY1497" fmla="*/ 189838 h 1488732"/>
                  <a:gd name="connsiteX1498" fmla="*/ 2783888 w 2784040"/>
                  <a:gd name="connsiteY1498" fmla="*/ 179847 h 1488732"/>
                  <a:gd name="connsiteX1499" fmla="*/ 2783939 w 2784040"/>
                  <a:gd name="connsiteY1499" fmla="*/ 169855 h 1488732"/>
                  <a:gd name="connsiteX1500" fmla="*/ 2783894 w 2784040"/>
                  <a:gd name="connsiteY1500" fmla="*/ 159864 h 1488732"/>
                  <a:gd name="connsiteX1501" fmla="*/ 2783847 w 2784040"/>
                  <a:gd name="connsiteY1501" fmla="*/ 149872 h 1488732"/>
                  <a:gd name="connsiteX1502" fmla="*/ 2783901 w 2784040"/>
                  <a:gd name="connsiteY1502" fmla="*/ 139881 h 1488732"/>
                  <a:gd name="connsiteX1503" fmla="*/ 2783965 w 2784040"/>
                  <a:gd name="connsiteY1503" fmla="*/ 129889 h 1488732"/>
                  <a:gd name="connsiteX1504" fmla="*/ 2783910 w 2784040"/>
                  <a:gd name="connsiteY1504" fmla="*/ 119898 h 1488732"/>
                  <a:gd name="connsiteX1505" fmla="*/ 2783879 w 2784040"/>
                  <a:gd name="connsiteY1505" fmla="*/ 109906 h 1488732"/>
                  <a:gd name="connsiteX1506" fmla="*/ 2783865 w 2784040"/>
                  <a:gd name="connsiteY1506" fmla="*/ 99915 h 1488732"/>
                  <a:gd name="connsiteX1507" fmla="*/ 2783909 w 2784040"/>
                  <a:gd name="connsiteY1507" fmla="*/ 89923 h 1488732"/>
                  <a:gd name="connsiteX1508" fmla="*/ 2784040 w 2784040"/>
                  <a:gd name="connsiteY1508" fmla="*/ 79932 h 1488732"/>
                  <a:gd name="connsiteX1509" fmla="*/ 2783948 w 2784040"/>
                  <a:gd name="connsiteY1509" fmla="*/ 69940 h 1488732"/>
                  <a:gd name="connsiteX1510" fmla="*/ 2783998 w 2784040"/>
                  <a:gd name="connsiteY1510" fmla="*/ 59949 h 1488732"/>
                  <a:gd name="connsiteX1511" fmla="*/ 2783898 w 2784040"/>
                  <a:gd name="connsiteY1511" fmla="*/ 49957 h 1488732"/>
                  <a:gd name="connsiteX1512" fmla="*/ 2783988 w 2784040"/>
                  <a:gd name="connsiteY1512" fmla="*/ 39966 h 1488732"/>
                  <a:gd name="connsiteX1513" fmla="*/ 2783922 w 2784040"/>
                  <a:gd name="connsiteY1513" fmla="*/ 29974 h 1488732"/>
                  <a:gd name="connsiteX1514" fmla="*/ 2783884 w 2784040"/>
                  <a:gd name="connsiteY1514" fmla="*/ 19983 h 1488732"/>
                  <a:gd name="connsiteX1515" fmla="*/ 2783947 w 2784040"/>
                  <a:gd name="connsiteY1515" fmla="*/ 9991 h 1488732"/>
                  <a:gd name="connsiteX1516" fmla="*/ 2783821 w 2784040"/>
                  <a:gd name="connsiteY1516" fmla="*/ 0 h 1488732"/>
                  <a:gd name="connsiteX1517" fmla="*/ 2773297 w 2784040"/>
                  <a:gd name="connsiteY1517" fmla="*/ 0 h 1488732"/>
                  <a:gd name="connsiteX1518" fmla="*/ 2753345 w 2784040"/>
                  <a:gd name="connsiteY1518" fmla="*/ 0 h 1488732"/>
                  <a:gd name="connsiteX1519" fmla="*/ 2733393 w 2784040"/>
                  <a:gd name="connsiteY1519" fmla="*/ 0 h 1488732"/>
                  <a:gd name="connsiteX1520" fmla="*/ 2713441 w 2784040"/>
                  <a:gd name="connsiteY1520" fmla="*/ 0 h 1488732"/>
                  <a:gd name="connsiteX1521" fmla="*/ 2693490 w 2784040"/>
                  <a:gd name="connsiteY1521" fmla="*/ 0 h 1488732"/>
                  <a:gd name="connsiteX1522" fmla="*/ 2673538 w 2784040"/>
                  <a:gd name="connsiteY1522" fmla="*/ 0 h 1488732"/>
                  <a:gd name="connsiteX1523" fmla="*/ 2653586 w 2784040"/>
                  <a:gd name="connsiteY1523" fmla="*/ 0 h 1488732"/>
                  <a:gd name="connsiteX1524" fmla="*/ 2633634 w 2784040"/>
                  <a:gd name="connsiteY1524" fmla="*/ 0 h 1488732"/>
                  <a:gd name="connsiteX1525" fmla="*/ 2613683 w 2784040"/>
                  <a:gd name="connsiteY1525" fmla="*/ 0 h 1488732"/>
                  <a:gd name="connsiteX1526" fmla="*/ 2593731 w 2784040"/>
                  <a:gd name="connsiteY1526" fmla="*/ 0 h 1488732"/>
                  <a:gd name="connsiteX1527" fmla="*/ 2573779 w 2784040"/>
                  <a:gd name="connsiteY1527" fmla="*/ 0 h 1488732"/>
                  <a:gd name="connsiteX1528" fmla="*/ 2553827 w 2784040"/>
                  <a:gd name="connsiteY1528" fmla="*/ 0 h 1488732"/>
                  <a:gd name="connsiteX1529" fmla="*/ 2533875 w 2784040"/>
                  <a:gd name="connsiteY1529" fmla="*/ 0 h 1488732"/>
                  <a:gd name="connsiteX1530" fmla="*/ 2513924 w 2784040"/>
                  <a:gd name="connsiteY1530" fmla="*/ 0 h 1488732"/>
                  <a:gd name="connsiteX1531" fmla="*/ 2493972 w 2784040"/>
                  <a:gd name="connsiteY1531" fmla="*/ 0 h 1488732"/>
                  <a:gd name="connsiteX1532" fmla="*/ 2474020 w 2784040"/>
                  <a:gd name="connsiteY1532" fmla="*/ 0 h 1488732"/>
                  <a:gd name="connsiteX1533" fmla="*/ 2454068 w 2784040"/>
                  <a:gd name="connsiteY1533" fmla="*/ 0 h 1488732"/>
                  <a:gd name="connsiteX1534" fmla="*/ 2434117 w 2784040"/>
                  <a:gd name="connsiteY1534" fmla="*/ 0 h 1488732"/>
                  <a:gd name="connsiteX1535" fmla="*/ 2414165 w 2784040"/>
                  <a:gd name="connsiteY1535" fmla="*/ 0 h 1488732"/>
                  <a:gd name="connsiteX1536" fmla="*/ 2394213 w 2784040"/>
                  <a:gd name="connsiteY1536" fmla="*/ 0 h 1488732"/>
                  <a:gd name="connsiteX1537" fmla="*/ 2374261 w 2784040"/>
                  <a:gd name="connsiteY1537" fmla="*/ 0 h 1488732"/>
                  <a:gd name="connsiteX1538" fmla="*/ 2354310 w 2784040"/>
                  <a:gd name="connsiteY1538" fmla="*/ 0 h 1488732"/>
                  <a:gd name="connsiteX1539" fmla="*/ 2334357 w 2784040"/>
                  <a:gd name="connsiteY1539" fmla="*/ 0 h 1488732"/>
                  <a:gd name="connsiteX1540" fmla="*/ 2314406 w 2784040"/>
                  <a:gd name="connsiteY1540" fmla="*/ 0 h 1488732"/>
                  <a:gd name="connsiteX1541" fmla="*/ 2294454 w 2784040"/>
                  <a:gd name="connsiteY1541" fmla="*/ 0 h 1488732"/>
                  <a:gd name="connsiteX1542" fmla="*/ 2274503 w 2784040"/>
                  <a:gd name="connsiteY1542" fmla="*/ 0 h 1488732"/>
                  <a:gd name="connsiteX1543" fmla="*/ 2254550 w 2784040"/>
                  <a:gd name="connsiteY1543" fmla="*/ 0 h 1488732"/>
                  <a:gd name="connsiteX1544" fmla="*/ 2245109 w 2784040"/>
                  <a:gd name="connsiteY1544" fmla="*/ 0 h 1488732"/>
                  <a:gd name="connsiteX1545" fmla="*/ 2245360 w 2784040"/>
                  <a:gd name="connsiteY1545" fmla="*/ 9991 h 1488732"/>
                  <a:gd name="connsiteX1546" fmla="*/ 2245477 w 2784040"/>
                  <a:gd name="connsiteY1546" fmla="*/ 19983 h 1488732"/>
                  <a:gd name="connsiteX1547" fmla="*/ 2245515 w 2784040"/>
                  <a:gd name="connsiteY1547" fmla="*/ 29974 h 1488732"/>
                  <a:gd name="connsiteX1548" fmla="*/ 2245058 w 2784040"/>
                  <a:gd name="connsiteY1548" fmla="*/ 39966 h 1488732"/>
                  <a:gd name="connsiteX1549" fmla="*/ 2245401 w 2784040"/>
                  <a:gd name="connsiteY1549" fmla="*/ 49957 h 1488732"/>
                  <a:gd name="connsiteX1550" fmla="*/ 2245207 w 2784040"/>
                  <a:gd name="connsiteY1550" fmla="*/ 59949 h 1488732"/>
                  <a:gd name="connsiteX1551" fmla="*/ 2245176 w 2784040"/>
                  <a:gd name="connsiteY1551" fmla="*/ 69940 h 1488732"/>
                  <a:gd name="connsiteX1552" fmla="*/ 2245242 w 2784040"/>
                  <a:gd name="connsiteY1552" fmla="*/ 79932 h 1488732"/>
                  <a:gd name="connsiteX1553" fmla="*/ 2245314 w 2784040"/>
                  <a:gd name="connsiteY1553" fmla="*/ 89923 h 1488732"/>
                  <a:gd name="connsiteX1554" fmla="*/ 2245304 w 2784040"/>
                  <a:gd name="connsiteY1554" fmla="*/ 99915 h 1488732"/>
                  <a:gd name="connsiteX1555" fmla="*/ 2245674 w 2784040"/>
                  <a:gd name="connsiteY1555" fmla="*/ 109906 h 1488732"/>
                  <a:gd name="connsiteX1556" fmla="*/ 2245539 w 2784040"/>
                  <a:gd name="connsiteY1556" fmla="*/ 119898 h 1488732"/>
                  <a:gd name="connsiteX1557" fmla="*/ 2245356 w 2784040"/>
                  <a:gd name="connsiteY1557" fmla="*/ 129889 h 1488732"/>
                  <a:gd name="connsiteX1558" fmla="*/ 2245500 w 2784040"/>
                  <a:gd name="connsiteY1558" fmla="*/ 139881 h 1488732"/>
                  <a:gd name="connsiteX1559" fmla="*/ 2245349 w 2784040"/>
                  <a:gd name="connsiteY1559" fmla="*/ 149872 h 1488732"/>
                  <a:gd name="connsiteX1560" fmla="*/ 2245604 w 2784040"/>
                  <a:gd name="connsiteY1560" fmla="*/ 159864 h 1488732"/>
                  <a:gd name="connsiteX1561" fmla="*/ 2245505 w 2784040"/>
                  <a:gd name="connsiteY1561" fmla="*/ 169855 h 1488732"/>
                  <a:gd name="connsiteX1562" fmla="*/ 2245563 w 2784040"/>
                  <a:gd name="connsiteY1562" fmla="*/ 179847 h 1488732"/>
                  <a:gd name="connsiteX1563" fmla="*/ 2245594 w 2784040"/>
                  <a:gd name="connsiteY1563" fmla="*/ 189838 h 1488732"/>
                  <a:gd name="connsiteX1564" fmla="*/ 2245539 w 2784040"/>
                  <a:gd name="connsiteY1564" fmla="*/ 199830 h 1488732"/>
                  <a:gd name="connsiteX1565" fmla="*/ 2245365 w 2784040"/>
                  <a:gd name="connsiteY1565" fmla="*/ 209821 h 1488732"/>
                  <a:gd name="connsiteX1566" fmla="*/ 2245539 w 2784040"/>
                  <a:gd name="connsiteY1566" fmla="*/ 219813 h 1488732"/>
                  <a:gd name="connsiteX1567" fmla="*/ 2245678 w 2784040"/>
                  <a:gd name="connsiteY1567" fmla="*/ 229804 h 1488732"/>
                  <a:gd name="connsiteX1568" fmla="*/ 2245673 w 2784040"/>
                  <a:gd name="connsiteY1568" fmla="*/ 239796 h 1488732"/>
                  <a:gd name="connsiteX1569" fmla="*/ 2245816 w 2784040"/>
                  <a:gd name="connsiteY1569" fmla="*/ 249787 h 1488732"/>
                  <a:gd name="connsiteX1570" fmla="*/ 2245615 w 2784040"/>
                  <a:gd name="connsiteY1570" fmla="*/ 259779 h 1488732"/>
                  <a:gd name="connsiteX1571" fmla="*/ 2245582 w 2784040"/>
                  <a:gd name="connsiteY1571" fmla="*/ 269770 h 1488732"/>
                  <a:gd name="connsiteX1572" fmla="*/ 2245697 w 2784040"/>
                  <a:gd name="connsiteY1572" fmla="*/ 279762 h 1488732"/>
                  <a:gd name="connsiteX1573" fmla="*/ 2245688 w 2784040"/>
                  <a:gd name="connsiteY1573" fmla="*/ 289753 h 1488732"/>
                  <a:gd name="connsiteX1574" fmla="*/ 2245662 w 2784040"/>
                  <a:gd name="connsiteY1574" fmla="*/ 299745 h 1488732"/>
                  <a:gd name="connsiteX1575" fmla="*/ 2245788 w 2784040"/>
                  <a:gd name="connsiteY1575" fmla="*/ 309736 h 1488732"/>
                  <a:gd name="connsiteX1576" fmla="*/ 2245657 w 2784040"/>
                  <a:gd name="connsiteY1576" fmla="*/ 319728 h 1488732"/>
                  <a:gd name="connsiteX1577" fmla="*/ 2245791 w 2784040"/>
                  <a:gd name="connsiteY1577" fmla="*/ 329719 h 1488732"/>
                  <a:gd name="connsiteX1578" fmla="*/ 2245767 w 2784040"/>
                  <a:gd name="connsiteY1578" fmla="*/ 339711 h 1488732"/>
                  <a:gd name="connsiteX1579" fmla="*/ 2245822 w 2784040"/>
                  <a:gd name="connsiteY1579" fmla="*/ 349702 h 1488732"/>
                  <a:gd name="connsiteX1580" fmla="*/ 2245722 w 2784040"/>
                  <a:gd name="connsiteY1580" fmla="*/ 359694 h 1488732"/>
                  <a:gd name="connsiteX1581" fmla="*/ 2246052 w 2784040"/>
                  <a:gd name="connsiteY1581" fmla="*/ 369685 h 1488732"/>
                  <a:gd name="connsiteX1582" fmla="*/ 2245767 w 2784040"/>
                  <a:gd name="connsiteY1582" fmla="*/ 379677 h 1488732"/>
                  <a:gd name="connsiteX1583" fmla="*/ 2246033 w 2784040"/>
                  <a:gd name="connsiteY1583" fmla="*/ 389668 h 1488732"/>
                  <a:gd name="connsiteX1584" fmla="*/ 2245721 w 2784040"/>
                  <a:gd name="connsiteY1584" fmla="*/ 399660 h 1488732"/>
                  <a:gd name="connsiteX1585" fmla="*/ 2246048 w 2784040"/>
                  <a:gd name="connsiteY1585" fmla="*/ 409651 h 1488732"/>
                  <a:gd name="connsiteX1586" fmla="*/ 2245952 w 2784040"/>
                  <a:gd name="connsiteY1586" fmla="*/ 419643 h 1488732"/>
                  <a:gd name="connsiteX1587" fmla="*/ 2245971 w 2784040"/>
                  <a:gd name="connsiteY1587" fmla="*/ 429634 h 1488732"/>
                  <a:gd name="connsiteX1588" fmla="*/ 2246026 w 2784040"/>
                  <a:gd name="connsiteY1588" fmla="*/ 439626 h 1488732"/>
                  <a:gd name="connsiteX1589" fmla="*/ 2246022 w 2784040"/>
                  <a:gd name="connsiteY1589" fmla="*/ 449617 h 1488732"/>
                  <a:gd name="connsiteX1590" fmla="*/ 2246054 w 2784040"/>
                  <a:gd name="connsiteY1590" fmla="*/ 459609 h 1488732"/>
                  <a:gd name="connsiteX1591" fmla="*/ 2246123 w 2784040"/>
                  <a:gd name="connsiteY1591" fmla="*/ 469600 h 1488732"/>
                  <a:gd name="connsiteX1592" fmla="*/ 2245843 w 2784040"/>
                  <a:gd name="connsiteY1592" fmla="*/ 479592 h 1488732"/>
                  <a:gd name="connsiteX1593" fmla="*/ 2246046 w 2784040"/>
                  <a:gd name="connsiteY1593" fmla="*/ 489583 h 1488732"/>
                  <a:gd name="connsiteX1594" fmla="*/ 2246088 w 2784040"/>
                  <a:gd name="connsiteY1594" fmla="*/ 499575 h 1488732"/>
                  <a:gd name="connsiteX1595" fmla="*/ 2246147 w 2784040"/>
                  <a:gd name="connsiteY1595" fmla="*/ 509566 h 1488732"/>
                  <a:gd name="connsiteX1596" fmla="*/ 2246165 w 2784040"/>
                  <a:gd name="connsiteY1596" fmla="*/ 519558 h 1488732"/>
                  <a:gd name="connsiteX1597" fmla="*/ 2246071 w 2784040"/>
                  <a:gd name="connsiteY1597" fmla="*/ 529549 h 1488732"/>
                  <a:gd name="connsiteX1598" fmla="*/ 2246054 w 2784040"/>
                  <a:gd name="connsiteY1598" fmla="*/ 539541 h 1488732"/>
                  <a:gd name="connsiteX1599" fmla="*/ 2246185 w 2784040"/>
                  <a:gd name="connsiteY1599" fmla="*/ 549532 h 1488732"/>
                  <a:gd name="connsiteX1600" fmla="*/ 2246178 w 2784040"/>
                  <a:gd name="connsiteY1600" fmla="*/ 559524 h 1488732"/>
                  <a:gd name="connsiteX1601" fmla="*/ 2246291 w 2784040"/>
                  <a:gd name="connsiteY1601" fmla="*/ 569515 h 1488732"/>
                  <a:gd name="connsiteX1602" fmla="*/ 2246166 w 2784040"/>
                  <a:gd name="connsiteY1602" fmla="*/ 579507 h 1488732"/>
                  <a:gd name="connsiteX1603" fmla="*/ 2246416 w 2784040"/>
                  <a:gd name="connsiteY1603" fmla="*/ 589498 h 1488732"/>
                  <a:gd name="connsiteX1604" fmla="*/ 2246352 w 2784040"/>
                  <a:gd name="connsiteY1604" fmla="*/ 599490 h 1488732"/>
                  <a:gd name="connsiteX1605" fmla="*/ 2246085 w 2784040"/>
                  <a:gd name="connsiteY1605" fmla="*/ 609481 h 1488732"/>
                  <a:gd name="connsiteX1606" fmla="*/ 2246285 w 2784040"/>
                  <a:gd name="connsiteY1606" fmla="*/ 619473 h 1488732"/>
                  <a:gd name="connsiteX1607" fmla="*/ 2246436 w 2784040"/>
                  <a:gd name="connsiteY1607" fmla="*/ 629464 h 1488732"/>
                  <a:gd name="connsiteX1608" fmla="*/ 2246264 w 2784040"/>
                  <a:gd name="connsiteY1608" fmla="*/ 639456 h 1488732"/>
                  <a:gd name="connsiteX1609" fmla="*/ 2246140 w 2784040"/>
                  <a:gd name="connsiteY1609" fmla="*/ 649447 h 1488732"/>
                  <a:gd name="connsiteX1610" fmla="*/ 2246350 w 2784040"/>
                  <a:gd name="connsiteY1610" fmla="*/ 659439 h 1488732"/>
                  <a:gd name="connsiteX1611" fmla="*/ 2246420 w 2784040"/>
                  <a:gd name="connsiteY1611" fmla="*/ 669430 h 1488732"/>
                  <a:gd name="connsiteX1612" fmla="*/ 2246338 w 2784040"/>
                  <a:gd name="connsiteY1612" fmla="*/ 679422 h 1488732"/>
                  <a:gd name="connsiteX1613" fmla="*/ 2246454 w 2784040"/>
                  <a:gd name="connsiteY1613" fmla="*/ 689413 h 1488732"/>
                  <a:gd name="connsiteX1614" fmla="*/ 2246347 w 2784040"/>
                  <a:gd name="connsiteY1614" fmla="*/ 699405 h 1488732"/>
                  <a:gd name="connsiteX1615" fmla="*/ 2246658 w 2784040"/>
                  <a:gd name="connsiteY1615" fmla="*/ 709396 h 1488732"/>
                  <a:gd name="connsiteX1616" fmla="*/ 2246457 w 2784040"/>
                  <a:gd name="connsiteY1616" fmla="*/ 719388 h 1488732"/>
                  <a:gd name="connsiteX1617" fmla="*/ 2246308 w 2784040"/>
                  <a:gd name="connsiteY1617" fmla="*/ 729379 h 1488732"/>
                  <a:gd name="connsiteX1618" fmla="*/ 2246495 w 2784040"/>
                  <a:gd name="connsiteY1618" fmla="*/ 739371 h 1488732"/>
                  <a:gd name="connsiteX1619" fmla="*/ 2246394 w 2784040"/>
                  <a:gd name="connsiteY1619" fmla="*/ 749362 h 1488732"/>
                  <a:gd name="connsiteX1620" fmla="*/ 2246605 w 2784040"/>
                  <a:gd name="connsiteY1620" fmla="*/ 759354 h 1488732"/>
                  <a:gd name="connsiteX1621" fmla="*/ 2246350 w 2784040"/>
                  <a:gd name="connsiteY1621" fmla="*/ 769345 h 1488732"/>
                  <a:gd name="connsiteX1622" fmla="*/ 2246330 w 2784040"/>
                  <a:gd name="connsiteY1622" fmla="*/ 779337 h 1488732"/>
                  <a:gd name="connsiteX1623" fmla="*/ 2246648 w 2784040"/>
                  <a:gd name="connsiteY1623" fmla="*/ 789328 h 1488732"/>
                  <a:gd name="connsiteX1624" fmla="*/ 2246675 w 2784040"/>
                  <a:gd name="connsiteY1624" fmla="*/ 799320 h 1488732"/>
                  <a:gd name="connsiteX1625" fmla="*/ 2246554 w 2784040"/>
                  <a:gd name="connsiteY1625" fmla="*/ 809311 h 1488732"/>
                  <a:gd name="connsiteX1626" fmla="*/ 2246590 w 2784040"/>
                  <a:gd name="connsiteY1626" fmla="*/ 819303 h 1488732"/>
                  <a:gd name="connsiteX1627" fmla="*/ 2246661 w 2784040"/>
                  <a:gd name="connsiteY1627" fmla="*/ 829294 h 1488732"/>
                  <a:gd name="connsiteX1628" fmla="*/ 2246695 w 2784040"/>
                  <a:gd name="connsiteY1628" fmla="*/ 839286 h 1488732"/>
                  <a:gd name="connsiteX1629" fmla="*/ 2246724 w 2784040"/>
                  <a:gd name="connsiteY1629" fmla="*/ 849277 h 1488732"/>
                  <a:gd name="connsiteX1630" fmla="*/ 2246624 w 2784040"/>
                  <a:gd name="connsiteY1630" fmla="*/ 859269 h 1488732"/>
                  <a:gd name="connsiteX1631" fmla="*/ 2246722 w 2784040"/>
                  <a:gd name="connsiteY1631" fmla="*/ 869260 h 1488732"/>
                  <a:gd name="connsiteX1632" fmla="*/ 2246734 w 2784040"/>
                  <a:gd name="connsiteY1632" fmla="*/ 879252 h 1488732"/>
                  <a:gd name="connsiteX1633" fmla="*/ 2246594 w 2784040"/>
                  <a:gd name="connsiteY1633" fmla="*/ 889243 h 1488732"/>
                  <a:gd name="connsiteX1634" fmla="*/ 2246430 w 2784040"/>
                  <a:gd name="connsiteY1634" fmla="*/ 899234 h 1488732"/>
                  <a:gd name="connsiteX1635" fmla="*/ 2246933 w 2784040"/>
                  <a:gd name="connsiteY1635" fmla="*/ 909226 h 1488732"/>
                  <a:gd name="connsiteX1636" fmla="*/ 2246783 w 2784040"/>
                  <a:gd name="connsiteY1636" fmla="*/ 919217 h 1488732"/>
                  <a:gd name="connsiteX1637" fmla="*/ 2246799 w 2784040"/>
                  <a:gd name="connsiteY1637" fmla="*/ 929209 h 1488732"/>
                  <a:gd name="connsiteX1638" fmla="*/ 2246864 w 2784040"/>
                  <a:gd name="connsiteY1638" fmla="*/ 939201 h 1488732"/>
                  <a:gd name="connsiteX1639" fmla="*/ 2246737 w 2784040"/>
                  <a:gd name="connsiteY1639" fmla="*/ 949192 h 1488732"/>
                  <a:gd name="connsiteX1640" fmla="*/ 2246688 w 2784040"/>
                  <a:gd name="connsiteY1640" fmla="*/ 959183 h 1488732"/>
                  <a:gd name="connsiteX1641" fmla="*/ 2247028 w 2784040"/>
                  <a:gd name="connsiteY1641" fmla="*/ 969175 h 1488732"/>
                  <a:gd name="connsiteX1642" fmla="*/ 2246806 w 2784040"/>
                  <a:gd name="connsiteY1642" fmla="*/ 979166 h 1488732"/>
                  <a:gd name="connsiteX1643" fmla="*/ 2246785 w 2784040"/>
                  <a:gd name="connsiteY1643" fmla="*/ 989158 h 1488732"/>
                  <a:gd name="connsiteX1644" fmla="*/ 2247089 w 2784040"/>
                  <a:gd name="connsiteY1644" fmla="*/ 999149 h 1488732"/>
                  <a:gd name="connsiteX1645" fmla="*/ 2246512 w 2784040"/>
                  <a:gd name="connsiteY1645" fmla="*/ 1009141 h 1488732"/>
                  <a:gd name="connsiteX1646" fmla="*/ 2246827 w 2784040"/>
                  <a:gd name="connsiteY1646" fmla="*/ 1019132 h 1488732"/>
                  <a:gd name="connsiteX1647" fmla="*/ 2246805 w 2784040"/>
                  <a:gd name="connsiteY1647" fmla="*/ 1029124 h 1488732"/>
                  <a:gd name="connsiteX1648" fmla="*/ 2246754 w 2784040"/>
                  <a:gd name="connsiteY1648" fmla="*/ 1039115 h 1488732"/>
                  <a:gd name="connsiteX1649" fmla="*/ 2246894 w 2784040"/>
                  <a:gd name="connsiteY1649" fmla="*/ 1049107 h 1488732"/>
                  <a:gd name="connsiteX1650" fmla="*/ 2246713 w 2784040"/>
                  <a:gd name="connsiteY1650" fmla="*/ 1059098 h 1488732"/>
                  <a:gd name="connsiteX1651" fmla="*/ 2246964 w 2784040"/>
                  <a:gd name="connsiteY1651" fmla="*/ 1069090 h 1488732"/>
                  <a:gd name="connsiteX1652" fmla="*/ 2246982 w 2784040"/>
                  <a:gd name="connsiteY1652" fmla="*/ 1079081 h 1488732"/>
                  <a:gd name="connsiteX1653" fmla="*/ 2247020 w 2784040"/>
                  <a:gd name="connsiteY1653" fmla="*/ 1089073 h 1488732"/>
                  <a:gd name="connsiteX1654" fmla="*/ 2246920 w 2784040"/>
                  <a:gd name="connsiteY1654" fmla="*/ 1099064 h 1488732"/>
                  <a:gd name="connsiteX1655" fmla="*/ 2246736 w 2784040"/>
                  <a:gd name="connsiteY1655" fmla="*/ 1109056 h 1488732"/>
                  <a:gd name="connsiteX1656" fmla="*/ 2247105 w 2784040"/>
                  <a:gd name="connsiteY1656" fmla="*/ 1119047 h 1488732"/>
                  <a:gd name="connsiteX1657" fmla="*/ 2247369 w 2784040"/>
                  <a:gd name="connsiteY1657" fmla="*/ 1129039 h 1488732"/>
                  <a:gd name="connsiteX1658" fmla="*/ 2247058 w 2784040"/>
                  <a:gd name="connsiteY1658" fmla="*/ 1139030 h 1488732"/>
                  <a:gd name="connsiteX1659" fmla="*/ 2247200 w 2784040"/>
                  <a:gd name="connsiteY1659" fmla="*/ 1149022 h 1488732"/>
                  <a:gd name="connsiteX1660" fmla="*/ 2247385 w 2784040"/>
                  <a:gd name="connsiteY1660" fmla="*/ 1159013 h 1488732"/>
                  <a:gd name="connsiteX1661" fmla="*/ 2247110 w 2784040"/>
                  <a:gd name="connsiteY1661" fmla="*/ 1169005 h 1488732"/>
                  <a:gd name="connsiteX1662" fmla="*/ 2247280 w 2784040"/>
                  <a:gd name="connsiteY1662" fmla="*/ 1178996 h 1488732"/>
                  <a:gd name="connsiteX1663" fmla="*/ 2246915 w 2784040"/>
                  <a:gd name="connsiteY1663" fmla="*/ 1188988 h 1488732"/>
                  <a:gd name="connsiteX1664" fmla="*/ 2247283 w 2784040"/>
                  <a:gd name="connsiteY1664" fmla="*/ 1198979 h 1488732"/>
                  <a:gd name="connsiteX1665" fmla="*/ 2247088 w 2784040"/>
                  <a:gd name="connsiteY1665" fmla="*/ 1208971 h 1488732"/>
                  <a:gd name="connsiteX1666" fmla="*/ 2247195 w 2784040"/>
                  <a:gd name="connsiteY1666" fmla="*/ 1218962 h 1488732"/>
                  <a:gd name="connsiteX1667" fmla="*/ 2246962 w 2784040"/>
                  <a:gd name="connsiteY1667" fmla="*/ 1228954 h 1488732"/>
                  <a:gd name="connsiteX1668" fmla="*/ 2247334 w 2784040"/>
                  <a:gd name="connsiteY1668" fmla="*/ 1238945 h 1488732"/>
                  <a:gd name="connsiteX1669" fmla="*/ 2247504 w 2784040"/>
                  <a:gd name="connsiteY1669" fmla="*/ 1248937 h 1488732"/>
                  <a:gd name="connsiteX1670" fmla="*/ 2247238 w 2784040"/>
                  <a:gd name="connsiteY1670" fmla="*/ 1258928 h 1488732"/>
                  <a:gd name="connsiteX1671" fmla="*/ 2247410 w 2784040"/>
                  <a:gd name="connsiteY1671" fmla="*/ 1268920 h 1488732"/>
                  <a:gd name="connsiteX1672" fmla="*/ 2247210 w 2784040"/>
                  <a:gd name="connsiteY1672" fmla="*/ 1278911 h 1488732"/>
                  <a:gd name="connsiteX1673" fmla="*/ 2247238 w 2784040"/>
                  <a:gd name="connsiteY1673" fmla="*/ 1288903 h 1488732"/>
                  <a:gd name="connsiteX1674" fmla="*/ 2247334 w 2784040"/>
                  <a:gd name="connsiteY1674" fmla="*/ 1298894 h 1488732"/>
                  <a:gd name="connsiteX1675" fmla="*/ 2247317 w 2784040"/>
                  <a:gd name="connsiteY1675" fmla="*/ 1308886 h 1488732"/>
                  <a:gd name="connsiteX1676" fmla="*/ 2247327 w 2784040"/>
                  <a:gd name="connsiteY1676" fmla="*/ 1318877 h 1488732"/>
                  <a:gd name="connsiteX1677" fmla="*/ 2247062 w 2784040"/>
                  <a:gd name="connsiteY1677" fmla="*/ 1328869 h 1488732"/>
                  <a:gd name="connsiteX1678" fmla="*/ 2247341 w 2784040"/>
                  <a:gd name="connsiteY1678" fmla="*/ 1338860 h 1488732"/>
                  <a:gd name="connsiteX1679" fmla="*/ 2247524 w 2784040"/>
                  <a:gd name="connsiteY1679" fmla="*/ 1348852 h 1488732"/>
                  <a:gd name="connsiteX1680" fmla="*/ 2247548 w 2784040"/>
                  <a:gd name="connsiteY1680" fmla="*/ 1358843 h 1488732"/>
                  <a:gd name="connsiteX1681" fmla="*/ 2247468 w 2784040"/>
                  <a:gd name="connsiteY1681" fmla="*/ 1368835 h 1488732"/>
                  <a:gd name="connsiteX1682" fmla="*/ 2247383 w 2784040"/>
                  <a:gd name="connsiteY1682" fmla="*/ 1378826 h 1488732"/>
                  <a:gd name="connsiteX1683" fmla="*/ 2247469 w 2784040"/>
                  <a:gd name="connsiteY1683" fmla="*/ 1388818 h 1488732"/>
                  <a:gd name="connsiteX1684" fmla="*/ 2247412 w 2784040"/>
                  <a:gd name="connsiteY1684" fmla="*/ 1398809 h 1488732"/>
                  <a:gd name="connsiteX1685" fmla="*/ 2247376 w 2784040"/>
                  <a:gd name="connsiteY1685" fmla="*/ 1408801 h 1488732"/>
                  <a:gd name="connsiteX1686" fmla="*/ 2247429 w 2784040"/>
                  <a:gd name="connsiteY1686" fmla="*/ 1418792 h 1488732"/>
                  <a:gd name="connsiteX1687" fmla="*/ 2247648 w 2784040"/>
                  <a:gd name="connsiteY1687" fmla="*/ 1428784 h 1488732"/>
                  <a:gd name="connsiteX1688" fmla="*/ 2247445 w 2784040"/>
                  <a:gd name="connsiteY1688" fmla="*/ 1438775 h 1488732"/>
                  <a:gd name="connsiteX1689" fmla="*/ 2247686 w 2784040"/>
                  <a:gd name="connsiteY1689" fmla="*/ 1448767 h 1488732"/>
                  <a:gd name="connsiteX1690" fmla="*/ 2247649 w 2784040"/>
                  <a:gd name="connsiteY1690" fmla="*/ 1458758 h 1488732"/>
                  <a:gd name="connsiteX1691" fmla="*/ 2247549 w 2784040"/>
                  <a:gd name="connsiteY1691" fmla="*/ 1468750 h 1488732"/>
                  <a:gd name="connsiteX1692" fmla="*/ 2247493 w 2784040"/>
                  <a:gd name="connsiteY1692" fmla="*/ 1478741 h 1488732"/>
                  <a:gd name="connsiteX1693" fmla="*/ 2247722 w 2784040"/>
                  <a:gd name="connsiteY1693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</a:cxnLst>
                <a:rect l="l" t="t" r="r" b="b"/>
                <a:pathLst>
                  <a:path w="2784040" h="1488732">
                    <a:moveTo>
                      <a:pt x="19952" y="1488733"/>
                    </a:moveTo>
                    <a:lnTo>
                      <a:pt x="39904" y="1488733"/>
                    </a:lnTo>
                    <a:lnTo>
                      <a:pt x="59855" y="1488733"/>
                    </a:lnTo>
                    <a:lnTo>
                      <a:pt x="79807" y="1488733"/>
                    </a:lnTo>
                    <a:lnTo>
                      <a:pt x="99759" y="1488733"/>
                    </a:lnTo>
                    <a:lnTo>
                      <a:pt x="102193" y="1488733"/>
                    </a:lnTo>
                    <a:lnTo>
                      <a:pt x="102116" y="1478741"/>
                    </a:lnTo>
                    <a:lnTo>
                      <a:pt x="102372" y="1468750"/>
                    </a:lnTo>
                    <a:lnTo>
                      <a:pt x="102218" y="1458758"/>
                    </a:lnTo>
                    <a:lnTo>
                      <a:pt x="102287" y="1448767"/>
                    </a:lnTo>
                    <a:lnTo>
                      <a:pt x="102201" y="1438775"/>
                    </a:lnTo>
                    <a:lnTo>
                      <a:pt x="102175" y="1428784"/>
                    </a:lnTo>
                    <a:lnTo>
                      <a:pt x="102228" y="1418792"/>
                    </a:lnTo>
                    <a:lnTo>
                      <a:pt x="102099" y="1408801"/>
                    </a:lnTo>
                    <a:lnTo>
                      <a:pt x="102298" y="1398809"/>
                    </a:lnTo>
                    <a:lnTo>
                      <a:pt x="102225" y="1388818"/>
                    </a:lnTo>
                    <a:lnTo>
                      <a:pt x="102136" y="1378826"/>
                    </a:lnTo>
                    <a:lnTo>
                      <a:pt x="102121" y="1368835"/>
                    </a:lnTo>
                    <a:lnTo>
                      <a:pt x="102066" y="1358843"/>
                    </a:lnTo>
                    <a:lnTo>
                      <a:pt x="102061" y="1348852"/>
                    </a:lnTo>
                    <a:lnTo>
                      <a:pt x="102198" y="1338860"/>
                    </a:lnTo>
                    <a:lnTo>
                      <a:pt x="102049" y="1328869"/>
                    </a:lnTo>
                    <a:lnTo>
                      <a:pt x="101930" y="1318877"/>
                    </a:lnTo>
                    <a:lnTo>
                      <a:pt x="102076" y="1308886"/>
                    </a:lnTo>
                    <a:lnTo>
                      <a:pt x="101998" y="1298894"/>
                    </a:lnTo>
                    <a:lnTo>
                      <a:pt x="102052" y="1288903"/>
                    </a:lnTo>
                    <a:lnTo>
                      <a:pt x="101961" y="1278911"/>
                    </a:lnTo>
                    <a:lnTo>
                      <a:pt x="101878" y="1268920"/>
                    </a:lnTo>
                    <a:lnTo>
                      <a:pt x="102017" y="1258928"/>
                    </a:lnTo>
                    <a:lnTo>
                      <a:pt x="102165" y="1248937"/>
                    </a:lnTo>
                    <a:lnTo>
                      <a:pt x="102062" y="1238945"/>
                    </a:lnTo>
                    <a:lnTo>
                      <a:pt x="101992" y="1228954"/>
                    </a:lnTo>
                    <a:lnTo>
                      <a:pt x="101984" y="1218962"/>
                    </a:lnTo>
                    <a:lnTo>
                      <a:pt x="101838" y="1208971"/>
                    </a:lnTo>
                    <a:lnTo>
                      <a:pt x="101968" y="1198979"/>
                    </a:lnTo>
                    <a:lnTo>
                      <a:pt x="102050" y="1188988"/>
                    </a:lnTo>
                    <a:lnTo>
                      <a:pt x="101993" y="1178996"/>
                    </a:lnTo>
                    <a:lnTo>
                      <a:pt x="102123" y="1169005"/>
                    </a:lnTo>
                    <a:lnTo>
                      <a:pt x="101994" y="1159013"/>
                    </a:lnTo>
                    <a:lnTo>
                      <a:pt x="101954" y="1149022"/>
                    </a:lnTo>
                    <a:lnTo>
                      <a:pt x="101888" y="1139030"/>
                    </a:lnTo>
                    <a:lnTo>
                      <a:pt x="101893" y="1129039"/>
                    </a:lnTo>
                    <a:lnTo>
                      <a:pt x="101929" y="1119047"/>
                    </a:lnTo>
                    <a:lnTo>
                      <a:pt x="101985" y="1109056"/>
                    </a:lnTo>
                    <a:lnTo>
                      <a:pt x="101855" y="1099064"/>
                    </a:lnTo>
                    <a:lnTo>
                      <a:pt x="101906" y="1089073"/>
                    </a:lnTo>
                    <a:lnTo>
                      <a:pt x="101895" y="1079081"/>
                    </a:lnTo>
                    <a:lnTo>
                      <a:pt x="101837" y="1069090"/>
                    </a:lnTo>
                    <a:lnTo>
                      <a:pt x="101719" y="1059098"/>
                    </a:lnTo>
                    <a:lnTo>
                      <a:pt x="101933" y="1049107"/>
                    </a:lnTo>
                    <a:lnTo>
                      <a:pt x="101927" y="1039115"/>
                    </a:lnTo>
                    <a:lnTo>
                      <a:pt x="101957" y="1029124"/>
                    </a:lnTo>
                    <a:lnTo>
                      <a:pt x="101754" y="1019132"/>
                    </a:lnTo>
                    <a:lnTo>
                      <a:pt x="101919" y="1009141"/>
                    </a:lnTo>
                    <a:lnTo>
                      <a:pt x="101812" y="999149"/>
                    </a:lnTo>
                    <a:lnTo>
                      <a:pt x="101698" y="989158"/>
                    </a:lnTo>
                    <a:lnTo>
                      <a:pt x="101925" y="979166"/>
                    </a:lnTo>
                    <a:lnTo>
                      <a:pt x="101882" y="969175"/>
                    </a:lnTo>
                    <a:lnTo>
                      <a:pt x="101825" y="959183"/>
                    </a:lnTo>
                    <a:lnTo>
                      <a:pt x="101783" y="949192"/>
                    </a:lnTo>
                    <a:lnTo>
                      <a:pt x="101840" y="939201"/>
                    </a:lnTo>
                    <a:lnTo>
                      <a:pt x="101645" y="929209"/>
                    </a:lnTo>
                    <a:lnTo>
                      <a:pt x="101854" y="919217"/>
                    </a:lnTo>
                    <a:lnTo>
                      <a:pt x="101866" y="909226"/>
                    </a:lnTo>
                    <a:lnTo>
                      <a:pt x="101752" y="899234"/>
                    </a:lnTo>
                    <a:lnTo>
                      <a:pt x="101712" y="889243"/>
                    </a:lnTo>
                    <a:lnTo>
                      <a:pt x="101689" y="879252"/>
                    </a:lnTo>
                    <a:lnTo>
                      <a:pt x="101694" y="869260"/>
                    </a:lnTo>
                    <a:lnTo>
                      <a:pt x="101796" y="859269"/>
                    </a:lnTo>
                    <a:lnTo>
                      <a:pt x="101597" y="849277"/>
                    </a:lnTo>
                    <a:lnTo>
                      <a:pt x="101615" y="839286"/>
                    </a:lnTo>
                    <a:lnTo>
                      <a:pt x="101705" y="829294"/>
                    </a:lnTo>
                    <a:lnTo>
                      <a:pt x="101725" y="819303"/>
                    </a:lnTo>
                    <a:lnTo>
                      <a:pt x="101676" y="809311"/>
                    </a:lnTo>
                    <a:lnTo>
                      <a:pt x="101557" y="799320"/>
                    </a:lnTo>
                    <a:lnTo>
                      <a:pt x="101684" y="789328"/>
                    </a:lnTo>
                    <a:lnTo>
                      <a:pt x="101652" y="779337"/>
                    </a:lnTo>
                    <a:lnTo>
                      <a:pt x="101746" y="769345"/>
                    </a:lnTo>
                    <a:lnTo>
                      <a:pt x="101805" y="759354"/>
                    </a:lnTo>
                    <a:lnTo>
                      <a:pt x="101664" y="749362"/>
                    </a:lnTo>
                    <a:lnTo>
                      <a:pt x="101668" y="739371"/>
                    </a:lnTo>
                    <a:lnTo>
                      <a:pt x="101539" y="729379"/>
                    </a:lnTo>
                    <a:lnTo>
                      <a:pt x="101609" y="719388"/>
                    </a:lnTo>
                    <a:lnTo>
                      <a:pt x="101520" y="709396"/>
                    </a:lnTo>
                    <a:lnTo>
                      <a:pt x="101774" y="699405"/>
                    </a:lnTo>
                    <a:lnTo>
                      <a:pt x="101762" y="689413"/>
                    </a:lnTo>
                    <a:lnTo>
                      <a:pt x="101476" y="679422"/>
                    </a:lnTo>
                    <a:lnTo>
                      <a:pt x="101555" y="669430"/>
                    </a:lnTo>
                    <a:lnTo>
                      <a:pt x="101475" y="659439"/>
                    </a:lnTo>
                    <a:lnTo>
                      <a:pt x="101610" y="649447"/>
                    </a:lnTo>
                    <a:lnTo>
                      <a:pt x="101522" y="639456"/>
                    </a:lnTo>
                    <a:lnTo>
                      <a:pt x="101419" y="629464"/>
                    </a:lnTo>
                    <a:lnTo>
                      <a:pt x="101466" y="619473"/>
                    </a:lnTo>
                    <a:lnTo>
                      <a:pt x="101525" y="609481"/>
                    </a:lnTo>
                    <a:lnTo>
                      <a:pt x="101577" y="599490"/>
                    </a:lnTo>
                    <a:lnTo>
                      <a:pt x="101498" y="589498"/>
                    </a:lnTo>
                    <a:lnTo>
                      <a:pt x="101429" y="579507"/>
                    </a:lnTo>
                    <a:lnTo>
                      <a:pt x="101386" y="569515"/>
                    </a:lnTo>
                    <a:lnTo>
                      <a:pt x="101356" y="559524"/>
                    </a:lnTo>
                    <a:lnTo>
                      <a:pt x="101379" y="549532"/>
                    </a:lnTo>
                    <a:lnTo>
                      <a:pt x="101405" y="539541"/>
                    </a:lnTo>
                    <a:lnTo>
                      <a:pt x="101404" y="529549"/>
                    </a:lnTo>
                    <a:lnTo>
                      <a:pt x="101425" y="519558"/>
                    </a:lnTo>
                    <a:lnTo>
                      <a:pt x="101375" y="509566"/>
                    </a:lnTo>
                    <a:lnTo>
                      <a:pt x="101371" y="499575"/>
                    </a:lnTo>
                    <a:lnTo>
                      <a:pt x="101373" y="489583"/>
                    </a:lnTo>
                    <a:lnTo>
                      <a:pt x="101368" y="479592"/>
                    </a:lnTo>
                    <a:lnTo>
                      <a:pt x="101443" y="469600"/>
                    </a:lnTo>
                    <a:lnTo>
                      <a:pt x="101263" y="459609"/>
                    </a:lnTo>
                    <a:lnTo>
                      <a:pt x="101429" y="449617"/>
                    </a:lnTo>
                    <a:lnTo>
                      <a:pt x="101335" y="439626"/>
                    </a:lnTo>
                    <a:lnTo>
                      <a:pt x="101462" y="429634"/>
                    </a:lnTo>
                    <a:lnTo>
                      <a:pt x="101378" y="419643"/>
                    </a:lnTo>
                    <a:lnTo>
                      <a:pt x="101443" y="409651"/>
                    </a:lnTo>
                    <a:lnTo>
                      <a:pt x="101174" y="399660"/>
                    </a:lnTo>
                    <a:lnTo>
                      <a:pt x="101441" y="389668"/>
                    </a:lnTo>
                    <a:lnTo>
                      <a:pt x="101156" y="379677"/>
                    </a:lnTo>
                    <a:lnTo>
                      <a:pt x="101231" y="369685"/>
                    </a:lnTo>
                    <a:lnTo>
                      <a:pt x="101301" y="359694"/>
                    </a:lnTo>
                    <a:lnTo>
                      <a:pt x="101122" y="349702"/>
                    </a:lnTo>
                    <a:lnTo>
                      <a:pt x="101326" y="339711"/>
                    </a:lnTo>
                    <a:lnTo>
                      <a:pt x="101120" y="329719"/>
                    </a:lnTo>
                    <a:lnTo>
                      <a:pt x="101311" y="319728"/>
                    </a:lnTo>
                    <a:lnTo>
                      <a:pt x="101336" y="309736"/>
                    </a:lnTo>
                    <a:lnTo>
                      <a:pt x="101199" y="299745"/>
                    </a:lnTo>
                    <a:lnTo>
                      <a:pt x="101414" y="289753"/>
                    </a:lnTo>
                    <a:lnTo>
                      <a:pt x="101179" y="279762"/>
                    </a:lnTo>
                    <a:lnTo>
                      <a:pt x="101060" y="269770"/>
                    </a:lnTo>
                    <a:lnTo>
                      <a:pt x="101091" y="259779"/>
                    </a:lnTo>
                    <a:lnTo>
                      <a:pt x="101213" y="249787"/>
                    </a:lnTo>
                    <a:lnTo>
                      <a:pt x="101276" y="239796"/>
                    </a:lnTo>
                    <a:lnTo>
                      <a:pt x="101258" y="229804"/>
                    </a:lnTo>
                    <a:lnTo>
                      <a:pt x="101179" y="219813"/>
                    </a:lnTo>
                    <a:lnTo>
                      <a:pt x="101152" y="209821"/>
                    </a:lnTo>
                    <a:lnTo>
                      <a:pt x="101205" y="199830"/>
                    </a:lnTo>
                    <a:lnTo>
                      <a:pt x="100918" y="189838"/>
                    </a:lnTo>
                    <a:lnTo>
                      <a:pt x="101108" y="179847"/>
                    </a:lnTo>
                    <a:lnTo>
                      <a:pt x="101169" y="169855"/>
                    </a:lnTo>
                    <a:lnTo>
                      <a:pt x="101117" y="159864"/>
                    </a:lnTo>
                    <a:lnTo>
                      <a:pt x="101383" y="149872"/>
                    </a:lnTo>
                    <a:lnTo>
                      <a:pt x="101265" y="139881"/>
                    </a:lnTo>
                    <a:lnTo>
                      <a:pt x="101060" y="129889"/>
                    </a:lnTo>
                    <a:lnTo>
                      <a:pt x="101136" y="119898"/>
                    </a:lnTo>
                    <a:lnTo>
                      <a:pt x="101032" y="109906"/>
                    </a:lnTo>
                    <a:lnTo>
                      <a:pt x="101120" y="99915"/>
                    </a:lnTo>
                    <a:lnTo>
                      <a:pt x="100990" y="89923"/>
                    </a:lnTo>
                    <a:lnTo>
                      <a:pt x="101122" y="79932"/>
                    </a:lnTo>
                    <a:lnTo>
                      <a:pt x="101277" y="69940"/>
                    </a:lnTo>
                    <a:lnTo>
                      <a:pt x="101176" y="59949"/>
                    </a:lnTo>
                    <a:lnTo>
                      <a:pt x="100996" y="49957"/>
                    </a:lnTo>
                    <a:lnTo>
                      <a:pt x="101158" y="39966"/>
                    </a:lnTo>
                    <a:lnTo>
                      <a:pt x="100961" y="29974"/>
                    </a:lnTo>
                    <a:lnTo>
                      <a:pt x="100820" y="19983"/>
                    </a:lnTo>
                    <a:lnTo>
                      <a:pt x="101111" y="9991"/>
                    </a:lnTo>
                    <a:lnTo>
                      <a:pt x="100905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9898"/>
                    </a:lnTo>
                    <a:lnTo>
                      <a:pt x="0" y="129889"/>
                    </a:lnTo>
                    <a:lnTo>
                      <a:pt x="0" y="139881"/>
                    </a:lnTo>
                    <a:lnTo>
                      <a:pt x="0" y="149872"/>
                    </a:lnTo>
                    <a:lnTo>
                      <a:pt x="0" y="159864"/>
                    </a:lnTo>
                    <a:lnTo>
                      <a:pt x="0" y="169855"/>
                    </a:lnTo>
                    <a:lnTo>
                      <a:pt x="0" y="179847"/>
                    </a:lnTo>
                    <a:lnTo>
                      <a:pt x="0" y="189838"/>
                    </a:lnTo>
                    <a:lnTo>
                      <a:pt x="0" y="199830"/>
                    </a:lnTo>
                    <a:lnTo>
                      <a:pt x="0" y="209821"/>
                    </a:lnTo>
                    <a:lnTo>
                      <a:pt x="0" y="219813"/>
                    </a:lnTo>
                    <a:lnTo>
                      <a:pt x="0" y="229804"/>
                    </a:lnTo>
                    <a:lnTo>
                      <a:pt x="0" y="239796"/>
                    </a:lnTo>
                    <a:lnTo>
                      <a:pt x="0" y="249787"/>
                    </a:lnTo>
                    <a:lnTo>
                      <a:pt x="0" y="259779"/>
                    </a:lnTo>
                    <a:lnTo>
                      <a:pt x="0" y="269770"/>
                    </a:lnTo>
                    <a:lnTo>
                      <a:pt x="0" y="279762"/>
                    </a:lnTo>
                    <a:lnTo>
                      <a:pt x="0" y="289753"/>
                    </a:lnTo>
                    <a:lnTo>
                      <a:pt x="0" y="299745"/>
                    </a:lnTo>
                    <a:lnTo>
                      <a:pt x="0" y="309736"/>
                    </a:lnTo>
                    <a:lnTo>
                      <a:pt x="0" y="319728"/>
                    </a:lnTo>
                    <a:lnTo>
                      <a:pt x="0" y="329719"/>
                    </a:lnTo>
                    <a:lnTo>
                      <a:pt x="0" y="339711"/>
                    </a:lnTo>
                    <a:lnTo>
                      <a:pt x="0" y="349702"/>
                    </a:lnTo>
                    <a:lnTo>
                      <a:pt x="0" y="359694"/>
                    </a:lnTo>
                    <a:lnTo>
                      <a:pt x="0" y="369685"/>
                    </a:lnTo>
                    <a:lnTo>
                      <a:pt x="0" y="379677"/>
                    </a:lnTo>
                    <a:lnTo>
                      <a:pt x="0" y="389668"/>
                    </a:lnTo>
                    <a:lnTo>
                      <a:pt x="0" y="399660"/>
                    </a:lnTo>
                    <a:lnTo>
                      <a:pt x="0" y="409651"/>
                    </a:lnTo>
                    <a:lnTo>
                      <a:pt x="0" y="419643"/>
                    </a:lnTo>
                    <a:lnTo>
                      <a:pt x="0" y="429634"/>
                    </a:lnTo>
                    <a:lnTo>
                      <a:pt x="0" y="439626"/>
                    </a:lnTo>
                    <a:lnTo>
                      <a:pt x="0" y="449617"/>
                    </a:lnTo>
                    <a:lnTo>
                      <a:pt x="0" y="459609"/>
                    </a:lnTo>
                    <a:lnTo>
                      <a:pt x="0" y="469600"/>
                    </a:lnTo>
                    <a:lnTo>
                      <a:pt x="0" y="479592"/>
                    </a:lnTo>
                    <a:lnTo>
                      <a:pt x="0" y="489583"/>
                    </a:lnTo>
                    <a:lnTo>
                      <a:pt x="0" y="499575"/>
                    </a:lnTo>
                    <a:lnTo>
                      <a:pt x="0" y="509566"/>
                    </a:lnTo>
                    <a:lnTo>
                      <a:pt x="0" y="519558"/>
                    </a:lnTo>
                    <a:lnTo>
                      <a:pt x="0" y="529549"/>
                    </a:lnTo>
                    <a:lnTo>
                      <a:pt x="0" y="539541"/>
                    </a:lnTo>
                    <a:lnTo>
                      <a:pt x="0" y="549532"/>
                    </a:lnTo>
                    <a:lnTo>
                      <a:pt x="0" y="559524"/>
                    </a:lnTo>
                    <a:lnTo>
                      <a:pt x="0" y="569515"/>
                    </a:lnTo>
                    <a:lnTo>
                      <a:pt x="0" y="579507"/>
                    </a:lnTo>
                    <a:lnTo>
                      <a:pt x="0" y="589498"/>
                    </a:lnTo>
                    <a:lnTo>
                      <a:pt x="0" y="599490"/>
                    </a:lnTo>
                    <a:lnTo>
                      <a:pt x="0" y="609481"/>
                    </a:lnTo>
                    <a:lnTo>
                      <a:pt x="0" y="619473"/>
                    </a:lnTo>
                    <a:lnTo>
                      <a:pt x="0" y="629464"/>
                    </a:lnTo>
                    <a:lnTo>
                      <a:pt x="0" y="639456"/>
                    </a:lnTo>
                    <a:lnTo>
                      <a:pt x="0" y="649447"/>
                    </a:lnTo>
                    <a:lnTo>
                      <a:pt x="0" y="659439"/>
                    </a:lnTo>
                    <a:lnTo>
                      <a:pt x="0" y="669430"/>
                    </a:lnTo>
                    <a:lnTo>
                      <a:pt x="0" y="679422"/>
                    </a:lnTo>
                    <a:lnTo>
                      <a:pt x="0" y="689413"/>
                    </a:lnTo>
                    <a:lnTo>
                      <a:pt x="0" y="699405"/>
                    </a:lnTo>
                    <a:lnTo>
                      <a:pt x="0" y="709396"/>
                    </a:lnTo>
                    <a:lnTo>
                      <a:pt x="0" y="719388"/>
                    </a:lnTo>
                    <a:lnTo>
                      <a:pt x="0" y="729379"/>
                    </a:lnTo>
                    <a:lnTo>
                      <a:pt x="0" y="739371"/>
                    </a:lnTo>
                    <a:lnTo>
                      <a:pt x="0" y="749362"/>
                    </a:lnTo>
                    <a:lnTo>
                      <a:pt x="0" y="759354"/>
                    </a:lnTo>
                    <a:lnTo>
                      <a:pt x="0" y="769345"/>
                    </a:lnTo>
                    <a:lnTo>
                      <a:pt x="0" y="779337"/>
                    </a:lnTo>
                    <a:lnTo>
                      <a:pt x="0" y="789328"/>
                    </a:lnTo>
                    <a:lnTo>
                      <a:pt x="0" y="799320"/>
                    </a:lnTo>
                    <a:lnTo>
                      <a:pt x="0" y="809311"/>
                    </a:lnTo>
                    <a:lnTo>
                      <a:pt x="0" y="819303"/>
                    </a:lnTo>
                    <a:lnTo>
                      <a:pt x="0" y="829294"/>
                    </a:lnTo>
                    <a:lnTo>
                      <a:pt x="0" y="839286"/>
                    </a:lnTo>
                    <a:lnTo>
                      <a:pt x="0" y="849277"/>
                    </a:lnTo>
                    <a:lnTo>
                      <a:pt x="0" y="859269"/>
                    </a:lnTo>
                    <a:lnTo>
                      <a:pt x="0" y="869260"/>
                    </a:lnTo>
                    <a:lnTo>
                      <a:pt x="0" y="879252"/>
                    </a:lnTo>
                    <a:lnTo>
                      <a:pt x="0" y="889243"/>
                    </a:lnTo>
                    <a:lnTo>
                      <a:pt x="0" y="899234"/>
                    </a:lnTo>
                    <a:lnTo>
                      <a:pt x="0" y="909226"/>
                    </a:lnTo>
                    <a:lnTo>
                      <a:pt x="0" y="919217"/>
                    </a:lnTo>
                    <a:lnTo>
                      <a:pt x="0" y="929209"/>
                    </a:lnTo>
                    <a:lnTo>
                      <a:pt x="0" y="939201"/>
                    </a:lnTo>
                    <a:lnTo>
                      <a:pt x="0" y="949192"/>
                    </a:lnTo>
                    <a:lnTo>
                      <a:pt x="0" y="959183"/>
                    </a:lnTo>
                    <a:lnTo>
                      <a:pt x="0" y="969175"/>
                    </a:lnTo>
                    <a:lnTo>
                      <a:pt x="0" y="979166"/>
                    </a:lnTo>
                    <a:lnTo>
                      <a:pt x="0" y="989158"/>
                    </a:lnTo>
                    <a:lnTo>
                      <a:pt x="0" y="999149"/>
                    </a:lnTo>
                    <a:lnTo>
                      <a:pt x="0" y="1009141"/>
                    </a:lnTo>
                    <a:lnTo>
                      <a:pt x="0" y="1019132"/>
                    </a:lnTo>
                    <a:lnTo>
                      <a:pt x="0" y="1029124"/>
                    </a:lnTo>
                    <a:lnTo>
                      <a:pt x="0" y="1039115"/>
                    </a:lnTo>
                    <a:lnTo>
                      <a:pt x="0" y="1049107"/>
                    </a:lnTo>
                    <a:lnTo>
                      <a:pt x="0" y="1059098"/>
                    </a:lnTo>
                    <a:lnTo>
                      <a:pt x="0" y="1069090"/>
                    </a:lnTo>
                    <a:lnTo>
                      <a:pt x="0" y="1079081"/>
                    </a:lnTo>
                    <a:lnTo>
                      <a:pt x="0" y="1089073"/>
                    </a:lnTo>
                    <a:lnTo>
                      <a:pt x="0" y="1099064"/>
                    </a:lnTo>
                    <a:lnTo>
                      <a:pt x="0" y="1109056"/>
                    </a:lnTo>
                    <a:lnTo>
                      <a:pt x="0" y="1119047"/>
                    </a:lnTo>
                    <a:lnTo>
                      <a:pt x="0" y="1129039"/>
                    </a:lnTo>
                    <a:lnTo>
                      <a:pt x="0" y="1139030"/>
                    </a:lnTo>
                    <a:lnTo>
                      <a:pt x="0" y="1149022"/>
                    </a:lnTo>
                    <a:lnTo>
                      <a:pt x="0" y="1159013"/>
                    </a:lnTo>
                    <a:lnTo>
                      <a:pt x="0" y="1169005"/>
                    </a:lnTo>
                    <a:lnTo>
                      <a:pt x="0" y="1178996"/>
                    </a:lnTo>
                    <a:lnTo>
                      <a:pt x="0" y="1188988"/>
                    </a:lnTo>
                    <a:lnTo>
                      <a:pt x="0" y="1198979"/>
                    </a:lnTo>
                    <a:lnTo>
                      <a:pt x="0" y="1208971"/>
                    </a:lnTo>
                    <a:lnTo>
                      <a:pt x="0" y="1218962"/>
                    </a:lnTo>
                    <a:lnTo>
                      <a:pt x="0" y="1228954"/>
                    </a:lnTo>
                    <a:lnTo>
                      <a:pt x="0" y="1238945"/>
                    </a:lnTo>
                    <a:lnTo>
                      <a:pt x="0" y="1248937"/>
                    </a:lnTo>
                    <a:lnTo>
                      <a:pt x="0" y="1258928"/>
                    </a:lnTo>
                    <a:lnTo>
                      <a:pt x="0" y="1268920"/>
                    </a:lnTo>
                    <a:lnTo>
                      <a:pt x="0" y="1278911"/>
                    </a:lnTo>
                    <a:lnTo>
                      <a:pt x="0" y="1288903"/>
                    </a:lnTo>
                    <a:lnTo>
                      <a:pt x="0" y="1298894"/>
                    </a:lnTo>
                    <a:lnTo>
                      <a:pt x="0" y="1308886"/>
                    </a:lnTo>
                    <a:lnTo>
                      <a:pt x="0" y="1318877"/>
                    </a:lnTo>
                    <a:lnTo>
                      <a:pt x="0" y="1328869"/>
                    </a:lnTo>
                    <a:lnTo>
                      <a:pt x="0" y="1338860"/>
                    </a:lnTo>
                    <a:lnTo>
                      <a:pt x="0" y="1348852"/>
                    </a:lnTo>
                    <a:lnTo>
                      <a:pt x="0" y="1358843"/>
                    </a:lnTo>
                    <a:lnTo>
                      <a:pt x="0" y="1368835"/>
                    </a:lnTo>
                    <a:lnTo>
                      <a:pt x="0" y="1378826"/>
                    </a:lnTo>
                    <a:lnTo>
                      <a:pt x="0" y="1388818"/>
                    </a:lnTo>
                    <a:lnTo>
                      <a:pt x="0" y="1398809"/>
                    </a:lnTo>
                    <a:lnTo>
                      <a:pt x="0" y="1408801"/>
                    </a:lnTo>
                    <a:lnTo>
                      <a:pt x="0" y="1418792"/>
                    </a:lnTo>
                    <a:lnTo>
                      <a:pt x="0" y="1428784"/>
                    </a:lnTo>
                    <a:lnTo>
                      <a:pt x="0" y="1438775"/>
                    </a:lnTo>
                    <a:lnTo>
                      <a:pt x="0" y="1448767"/>
                    </a:lnTo>
                    <a:lnTo>
                      <a:pt x="0" y="1458758"/>
                    </a:lnTo>
                    <a:lnTo>
                      <a:pt x="0" y="1468750"/>
                    </a:lnTo>
                    <a:lnTo>
                      <a:pt x="0" y="1478741"/>
                    </a:lnTo>
                    <a:lnTo>
                      <a:pt x="0" y="1488733"/>
                    </a:lnTo>
                    <a:close/>
                    <a:moveTo>
                      <a:pt x="538698" y="1488733"/>
                    </a:moveTo>
                    <a:lnTo>
                      <a:pt x="558649" y="1488733"/>
                    </a:lnTo>
                    <a:lnTo>
                      <a:pt x="578601" y="1488733"/>
                    </a:lnTo>
                    <a:lnTo>
                      <a:pt x="598553" y="1488733"/>
                    </a:lnTo>
                    <a:lnTo>
                      <a:pt x="618505" y="1488733"/>
                    </a:lnTo>
                    <a:lnTo>
                      <a:pt x="638457" y="1488733"/>
                    </a:lnTo>
                    <a:lnTo>
                      <a:pt x="658408" y="1488733"/>
                    </a:lnTo>
                    <a:lnTo>
                      <a:pt x="678361" y="1488733"/>
                    </a:lnTo>
                    <a:lnTo>
                      <a:pt x="698312" y="1488733"/>
                    </a:lnTo>
                    <a:lnTo>
                      <a:pt x="718264" y="1488733"/>
                    </a:lnTo>
                    <a:lnTo>
                      <a:pt x="738215" y="1488733"/>
                    </a:lnTo>
                    <a:lnTo>
                      <a:pt x="750168" y="1488733"/>
                    </a:lnTo>
                    <a:lnTo>
                      <a:pt x="749958" y="1478741"/>
                    </a:lnTo>
                    <a:lnTo>
                      <a:pt x="750057" y="1468750"/>
                    </a:lnTo>
                    <a:lnTo>
                      <a:pt x="750033" y="1458758"/>
                    </a:lnTo>
                    <a:lnTo>
                      <a:pt x="749992" y="1448767"/>
                    </a:lnTo>
                    <a:lnTo>
                      <a:pt x="749924" y="1438775"/>
                    </a:lnTo>
                    <a:lnTo>
                      <a:pt x="750157" y="1428784"/>
                    </a:lnTo>
                    <a:lnTo>
                      <a:pt x="750116" y="1418792"/>
                    </a:lnTo>
                    <a:lnTo>
                      <a:pt x="749962" y="1408801"/>
                    </a:lnTo>
                    <a:lnTo>
                      <a:pt x="749957" y="1398809"/>
                    </a:lnTo>
                    <a:lnTo>
                      <a:pt x="750116" y="1388818"/>
                    </a:lnTo>
                    <a:lnTo>
                      <a:pt x="750083" y="1378826"/>
                    </a:lnTo>
                    <a:lnTo>
                      <a:pt x="750110" y="1368835"/>
                    </a:lnTo>
                    <a:lnTo>
                      <a:pt x="750169" y="1358843"/>
                    </a:lnTo>
                    <a:lnTo>
                      <a:pt x="750147" y="1348852"/>
                    </a:lnTo>
                    <a:lnTo>
                      <a:pt x="750185" y="1338860"/>
                    </a:lnTo>
                    <a:lnTo>
                      <a:pt x="750071" y="1328869"/>
                    </a:lnTo>
                    <a:lnTo>
                      <a:pt x="750148" y="1318877"/>
                    </a:lnTo>
                    <a:lnTo>
                      <a:pt x="750092" y="1308886"/>
                    </a:lnTo>
                    <a:lnTo>
                      <a:pt x="750236" y="1298894"/>
                    </a:lnTo>
                    <a:lnTo>
                      <a:pt x="750149" y="1288903"/>
                    </a:lnTo>
                    <a:lnTo>
                      <a:pt x="750020" y="1278911"/>
                    </a:lnTo>
                    <a:lnTo>
                      <a:pt x="750161" y="1268920"/>
                    </a:lnTo>
                    <a:lnTo>
                      <a:pt x="750066" y="1258928"/>
                    </a:lnTo>
                    <a:lnTo>
                      <a:pt x="750292" y="1248937"/>
                    </a:lnTo>
                    <a:lnTo>
                      <a:pt x="750186" y="1238945"/>
                    </a:lnTo>
                    <a:lnTo>
                      <a:pt x="750252" y="1228954"/>
                    </a:lnTo>
                    <a:lnTo>
                      <a:pt x="750297" y="1218962"/>
                    </a:lnTo>
                    <a:lnTo>
                      <a:pt x="750134" y="1208971"/>
                    </a:lnTo>
                    <a:lnTo>
                      <a:pt x="750292" y="1198979"/>
                    </a:lnTo>
                    <a:lnTo>
                      <a:pt x="750147" y="1188988"/>
                    </a:lnTo>
                    <a:lnTo>
                      <a:pt x="750104" y="1178996"/>
                    </a:lnTo>
                    <a:lnTo>
                      <a:pt x="750394" y="1169005"/>
                    </a:lnTo>
                    <a:lnTo>
                      <a:pt x="750208" y="1159013"/>
                    </a:lnTo>
                    <a:lnTo>
                      <a:pt x="750390" y="1149022"/>
                    </a:lnTo>
                    <a:lnTo>
                      <a:pt x="750213" y="1139030"/>
                    </a:lnTo>
                    <a:lnTo>
                      <a:pt x="750263" y="1129039"/>
                    </a:lnTo>
                    <a:lnTo>
                      <a:pt x="750128" y="1119047"/>
                    </a:lnTo>
                    <a:lnTo>
                      <a:pt x="750092" y="1109056"/>
                    </a:lnTo>
                    <a:lnTo>
                      <a:pt x="750151" y="1099064"/>
                    </a:lnTo>
                    <a:lnTo>
                      <a:pt x="750409" y="1089073"/>
                    </a:lnTo>
                    <a:lnTo>
                      <a:pt x="750292" y="1079081"/>
                    </a:lnTo>
                    <a:lnTo>
                      <a:pt x="750206" y="1069090"/>
                    </a:lnTo>
                    <a:lnTo>
                      <a:pt x="750234" y="1059098"/>
                    </a:lnTo>
                    <a:lnTo>
                      <a:pt x="750215" y="1049107"/>
                    </a:lnTo>
                    <a:lnTo>
                      <a:pt x="750099" y="1039115"/>
                    </a:lnTo>
                    <a:lnTo>
                      <a:pt x="750662" y="1029124"/>
                    </a:lnTo>
                    <a:lnTo>
                      <a:pt x="750303" y="1019132"/>
                    </a:lnTo>
                    <a:lnTo>
                      <a:pt x="750487" y="1009141"/>
                    </a:lnTo>
                    <a:lnTo>
                      <a:pt x="750402" y="999149"/>
                    </a:lnTo>
                    <a:lnTo>
                      <a:pt x="750205" y="989158"/>
                    </a:lnTo>
                    <a:lnTo>
                      <a:pt x="750312" y="979166"/>
                    </a:lnTo>
                    <a:lnTo>
                      <a:pt x="750493" y="969175"/>
                    </a:lnTo>
                    <a:lnTo>
                      <a:pt x="750405" y="959183"/>
                    </a:lnTo>
                    <a:lnTo>
                      <a:pt x="750349" y="949192"/>
                    </a:lnTo>
                    <a:lnTo>
                      <a:pt x="750283" y="939201"/>
                    </a:lnTo>
                    <a:lnTo>
                      <a:pt x="750410" y="929209"/>
                    </a:lnTo>
                    <a:lnTo>
                      <a:pt x="750156" y="919217"/>
                    </a:lnTo>
                    <a:lnTo>
                      <a:pt x="750269" y="909226"/>
                    </a:lnTo>
                    <a:lnTo>
                      <a:pt x="750313" y="899234"/>
                    </a:lnTo>
                    <a:lnTo>
                      <a:pt x="750247" y="889243"/>
                    </a:lnTo>
                    <a:lnTo>
                      <a:pt x="750582" y="879252"/>
                    </a:lnTo>
                    <a:lnTo>
                      <a:pt x="750557" y="869260"/>
                    </a:lnTo>
                    <a:lnTo>
                      <a:pt x="750237" y="859269"/>
                    </a:lnTo>
                    <a:lnTo>
                      <a:pt x="750344" y="849277"/>
                    </a:lnTo>
                    <a:lnTo>
                      <a:pt x="750423" y="839286"/>
                    </a:lnTo>
                    <a:lnTo>
                      <a:pt x="750413" y="829294"/>
                    </a:lnTo>
                    <a:lnTo>
                      <a:pt x="750500" y="819303"/>
                    </a:lnTo>
                    <a:lnTo>
                      <a:pt x="750376" y="809311"/>
                    </a:lnTo>
                    <a:lnTo>
                      <a:pt x="750411" y="799320"/>
                    </a:lnTo>
                    <a:lnTo>
                      <a:pt x="750410" y="789328"/>
                    </a:lnTo>
                    <a:lnTo>
                      <a:pt x="750272" y="779337"/>
                    </a:lnTo>
                    <a:lnTo>
                      <a:pt x="750386" y="769345"/>
                    </a:lnTo>
                    <a:lnTo>
                      <a:pt x="750496" y="759354"/>
                    </a:lnTo>
                    <a:lnTo>
                      <a:pt x="750472" y="749362"/>
                    </a:lnTo>
                    <a:lnTo>
                      <a:pt x="750300" y="739371"/>
                    </a:lnTo>
                    <a:lnTo>
                      <a:pt x="750629" y="729379"/>
                    </a:lnTo>
                    <a:lnTo>
                      <a:pt x="750391" y="719388"/>
                    </a:lnTo>
                    <a:lnTo>
                      <a:pt x="750224" y="709396"/>
                    </a:lnTo>
                    <a:lnTo>
                      <a:pt x="750160" y="699405"/>
                    </a:lnTo>
                    <a:lnTo>
                      <a:pt x="750449" y="689413"/>
                    </a:lnTo>
                    <a:lnTo>
                      <a:pt x="750299" y="679422"/>
                    </a:lnTo>
                    <a:lnTo>
                      <a:pt x="750458" y="669430"/>
                    </a:lnTo>
                    <a:lnTo>
                      <a:pt x="750632" y="659439"/>
                    </a:lnTo>
                    <a:lnTo>
                      <a:pt x="750537" y="649447"/>
                    </a:lnTo>
                    <a:lnTo>
                      <a:pt x="750292" y="639456"/>
                    </a:lnTo>
                    <a:lnTo>
                      <a:pt x="750613" y="629464"/>
                    </a:lnTo>
                    <a:lnTo>
                      <a:pt x="750469" y="619473"/>
                    </a:lnTo>
                    <a:lnTo>
                      <a:pt x="750390" y="609481"/>
                    </a:lnTo>
                    <a:lnTo>
                      <a:pt x="750392" y="599490"/>
                    </a:lnTo>
                    <a:lnTo>
                      <a:pt x="750482" y="589498"/>
                    </a:lnTo>
                    <a:lnTo>
                      <a:pt x="750585" y="579507"/>
                    </a:lnTo>
                    <a:lnTo>
                      <a:pt x="750406" y="569515"/>
                    </a:lnTo>
                    <a:lnTo>
                      <a:pt x="750395" y="559524"/>
                    </a:lnTo>
                    <a:lnTo>
                      <a:pt x="750672" y="549532"/>
                    </a:lnTo>
                    <a:lnTo>
                      <a:pt x="750624" y="539541"/>
                    </a:lnTo>
                    <a:lnTo>
                      <a:pt x="750513" y="529549"/>
                    </a:lnTo>
                    <a:lnTo>
                      <a:pt x="750644" y="519558"/>
                    </a:lnTo>
                    <a:lnTo>
                      <a:pt x="750573" y="509566"/>
                    </a:lnTo>
                    <a:lnTo>
                      <a:pt x="750701" y="499575"/>
                    </a:lnTo>
                    <a:lnTo>
                      <a:pt x="750552" y="489583"/>
                    </a:lnTo>
                    <a:lnTo>
                      <a:pt x="750313" y="479592"/>
                    </a:lnTo>
                    <a:lnTo>
                      <a:pt x="750700" y="469600"/>
                    </a:lnTo>
                    <a:lnTo>
                      <a:pt x="750611" y="459609"/>
                    </a:lnTo>
                    <a:lnTo>
                      <a:pt x="750535" y="449617"/>
                    </a:lnTo>
                    <a:lnTo>
                      <a:pt x="750589" y="439626"/>
                    </a:lnTo>
                    <a:lnTo>
                      <a:pt x="750599" y="429634"/>
                    </a:lnTo>
                    <a:lnTo>
                      <a:pt x="750524" y="419643"/>
                    </a:lnTo>
                    <a:lnTo>
                      <a:pt x="750536" y="409651"/>
                    </a:lnTo>
                    <a:lnTo>
                      <a:pt x="750590" y="399660"/>
                    </a:lnTo>
                    <a:lnTo>
                      <a:pt x="750585" y="389668"/>
                    </a:lnTo>
                    <a:lnTo>
                      <a:pt x="750581" y="379677"/>
                    </a:lnTo>
                    <a:lnTo>
                      <a:pt x="750563" y="369685"/>
                    </a:lnTo>
                    <a:lnTo>
                      <a:pt x="750704" y="359694"/>
                    </a:lnTo>
                    <a:lnTo>
                      <a:pt x="750532" y="349702"/>
                    </a:lnTo>
                    <a:lnTo>
                      <a:pt x="750622" y="339711"/>
                    </a:lnTo>
                    <a:lnTo>
                      <a:pt x="750499" y="329719"/>
                    </a:lnTo>
                    <a:lnTo>
                      <a:pt x="750666" y="319728"/>
                    </a:lnTo>
                    <a:lnTo>
                      <a:pt x="750700" y="309736"/>
                    </a:lnTo>
                    <a:lnTo>
                      <a:pt x="750644" y="299745"/>
                    </a:lnTo>
                    <a:lnTo>
                      <a:pt x="750665" y="289753"/>
                    </a:lnTo>
                    <a:lnTo>
                      <a:pt x="750531" y="279762"/>
                    </a:lnTo>
                    <a:lnTo>
                      <a:pt x="750705" y="269770"/>
                    </a:lnTo>
                    <a:lnTo>
                      <a:pt x="750509" y="259779"/>
                    </a:lnTo>
                    <a:lnTo>
                      <a:pt x="750716" y="249787"/>
                    </a:lnTo>
                    <a:lnTo>
                      <a:pt x="750616" y="239796"/>
                    </a:lnTo>
                    <a:lnTo>
                      <a:pt x="750672" y="229804"/>
                    </a:lnTo>
                    <a:lnTo>
                      <a:pt x="750628" y="219813"/>
                    </a:lnTo>
                    <a:lnTo>
                      <a:pt x="750728" y="209821"/>
                    </a:lnTo>
                    <a:lnTo>
                      <a:pt x="750720" y="199830"/>
                    </a:lnTo>
                    <a:lnTo>
                      <a:pt x="750597" y="189838"/>
                    </a:lnTo>
                    <a:lnTo>
                      <a:pt x="750731" y="179847"/>
                    </a:lnTo>
                    <a:lnTo>
                      <a:pt x="750416" y="169855"/>
                    </a:lnTo>
                    <a:lnTo>
                      <a:pt x="750744" y="159864"/>
                    </a:lnTo>
                    <a:lnTo>
                      <a:pt x="750717" y="149872"/>
                    </a:lnTo>
                    <a:lnTo>
                      <a:pt x="750804" y="139881"/>
                    </a:lnTo>
                    <a:lnTo>
                      <a:pt x="750757" y="129889"/>
                    </a:lnTo>
                    <a:lnTo>
                      <a:pt x="750749" y="119898"/>
                    </a:lnTo>
                    <a:lnTo>
                      <a:pt x="750652" y="109906"/>
                    </a:lnTo>
                    <a:lnTo>
                      <a:pt x="750826" y="99915"/>
                    </a:lnTo>
                    <a:lnTo>
                      <a:pt x="750680" y="89923"/>
                    </a:lnTo>
                    <a:lnTo>
                      <a:pt x="750781" y="79932"/>
                    </a:lnTo>
                    <a:lnTo>
                      <a:pt x="750578" y="69940"/>
                    </a:lnTo>
                    <a:lnTo>
                      <a:pt x="750994" y="59949"/>
                    </a:lnTo>
                    <a:lnTo>
                      <a:pt x="750799" y="49957"/>
                    </a:lnTo>
                    <a:lnTo>
                      <a:pt x="750884" y="39966"/>
                    </a:lnTo>
                    <a:lnTo>
                      <a:pt x="750776" y="29974"/>
                    </a:lnTo>
                    <a:lnTo>
                      <a:pt x="750807" y="19983"/>
                    </a:lnTo>
                    <a:lnTo>
                      <a:pt x="750735" y="9991"/>
                    </a:lnTo>
                    <a:lnTo>
                      <a:pt x="75079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26751" y="0"/>
                    </a:lnTo>
                    <a:lnTo>
                      <a:pt x="526925" y="9991"/>
                    </a:lnTo>
                    <a:lnTo>
                      <a:pt x="527286" y="19983"/>
                    </a:lnTo>
                    <a:lnTo>
                      <a:pt x="527069" y="29974"/>
                    </a:lnTo>
                    <a:lnTo>
                      <a:pt x="526933" y="39966"/>
                    </a:lnTo>
                    <a:lnTo>
                      <a:pt x="526936" y="49957"/>
                    </a:lnTo>
                    <a:lnTo>
                      <a:pt x="526722" y="59949"/>
                    </a:lnTo>
                    <a:lnTo>
                      <a:pt x="526881" y="69940"/>
                    </a:lnTo>
                    <a:lnTo>
                      <a:pt x="526855" y="79932"/>
                    </a:lnTo>
                    <a:lnTo>
                      <a:pt x="526847" y="89923"/>
                    </a:lnTo>
                    <a:lnTo>
                      <a:pt x="526595" y="99915"/>
                    </a:lnTo>
                    <a:lnTo>
                      <a:pt x="526621" y="109906"/>
                    </a:lnTo>
                    <a:lnTo>
                      <a:pt x="526825" y="119898"/>
                    </a:lnTo>
                    <a:lnTo>
                      <a:pt x="526810" y="129889"/>
                    </a:lnTo>
                    <a:lnTo>
                      <a:pt x="526425" y="139881"/>
                    </a:lnTo>
                    <a:lnTo>
                      <a:pt x="526753" y="149872"/>
                    </a:lnTo>
                    <a:lnTo>
                      <a:pt x="526118" y="159864"/>
                    </a:lnTo>
                    <a:lnTo>
                      <a:pt x="526584" y="169855"/>
                    </a:lnTo>
                    <a:lnTo>
                      <a:pt x="526567" y="179847"/>
                    </a:lnTo>
                    <a:lnTo>
                      <a:pt x="526678" y="189838"/>
                    </a:lnTo>
                    <a:lnTo>
                      <a:pt x="526164" y="199830"/>
                    </a:lnTo>
                    <a:lnTo>
                      <a:pt x="526459" y="209821"/>
                    </a:lnTo>
                    <a:lnTo>
                      <a:pt x="526372" y="219813"/>
                    </a:lnTo>
                    <a:lnTo>
                      <a:pt x="526556" y="229804"/>
                    </a:lnTo>
                    <a:lnTo>
                      <a:pt x="526138" y="239796"/>
                    </a:lnTo>
                    <a:lnTo>
                      <a:pt x="527084" y="249787"/>
                    </a:lnTo>
                    <a:lnTo>
                      <a:pt x="526342" y="259779"/>
                    </a:lnTo>
                    <a:lnTo>
                      <a:pt x="526337" y="269770"/>
                    </a:lnTo>
                    <a:lnTo>
                      <a:pt x="526507" y="279762"/>
                    </a:lnTo>
                    <a:lnTo>
                      <a:pt x="526246" y="289753"/>
                    </a:lnTo>
                    <a:lnTo>
                      <a:pt x="526523" y="299745"/>
                    </a:lnTo>
                    <a:lnTo>
                      <a:pt x="526389" y="309736"/>
                    </a:lnTo>
                    <a:lnTo>
                      <a:pt x="526584" y="319728"/>
                    </a:lnTo>
                    <a:lnTo>
                      <a:pt x="526274" y="329719"/>
                    </a:lnTo>
                    <a:lnTo>
                      <a:pt x="526633" y="339711"/>
                    </a:lnTo>
                    <a:lnTo>
                      <a:pt x="525905" y="349702"/>
                    </a:lnTo>
                    <a:lnTo>
                      <a:pt x="526031" y="359694"/>
                    </a:lnTo>
                    <a:lnTo>
                      <a:pt x="525999" y="369685"/>
                    </a:lnTo>
                    <a:lnTo>
                      <a:pt x="526559" y="379677"/>
                    </a:lnTo>
                    <a:lnTo>
                      <a:pt x="526322" y="389668"/>
                    </a:lnTo>
                    <a:lnTo>
                      <a:pt x="526178" y="399660"/>
                    </a:lnTo>
                    <a:lnTo>
                      <a:pt x="526061" y="409651"/>
                    </a:lnTo>
                    <a:lnTo>
                      <a:pt x="526161" y="419643"/>
                    </a:lnTo>
                    <a:lnTo>
                      <a:pt x="526137" y="429634"/>
                    </a:lnTo>
                    <a:lnTo>
                      <a:pt x="526570" y="439626"/>
                    </a:lnTo>
                    <a:lnTo>
                      <a:pt x="526376" y="449617"/>
                    </a:lnTo>
                    <a:lnTo>
                      <a:pt x="526150" y="459609"/>
                    </a:lnTo>
                    <a:lnTo>
                      <a:pt x="525965" y="469600"/>
                    </a:lnTo>
                    <a:lnTo>
                      <a:pt x="526011" y="479592"/>
                    </a:lnTo>
                    <a:lnTo>
                      <a:pt x="525665" y="489583"/>
                    </a:lnTo>
                    <a:lnTo>
                      <a:pt x="525986" y="499575"/>
                    </a:lnTo>
                    <a:lnTo>
                      <a:pt x="525967" y="509566"/>
                    </a:lnTo>
                    <a:lnTo>
                      <a:pt x="526034" y="519558"/>
                    </a:lnTo>
                    <a:lnTo>
                      <a:pt x="525757" y="529549"/>
                    </a:lnTo>
                    <a:lnTo>
                      <a:pt x="525703" y="539541"/>
                    </a:lnTo>
                    <a:lnTo>
                      <a:pt x="525431" y="549532"/>
                    </a:lnTo>
                    <a:lnTo>
                      <a:pt x="526087" y="559524"/>
                    </a:lnTo>
                    <a:lnTo>
                      <a:pt x="525981" y="569515"/>
                    </a:lnTo>
                    <a:lnTo>
                      <a:pt x="525918" y="579507"/>
                    </a:lnTo>
                    <a:lnTo>
                      <a:pt x="525570" y="589498"/>
                    </a:lnTo>
                    <a:lnTo>
                      <a:pt x="525819" y="599490"/>
                    </a:lnTo>
                    <a:lnTo>
                      <a:pt x="525707" y="609481"/>
                    </a:lnTo>
                    <a:lnTo>
                      <a:pt x="526034" y="619473"/>
                    </a:lnTo>
                    <a:lnTo>
                      <a:pt x="525545" y="629464"/>
                    </a:lnTo>
                    <a:lnTo>
                      <a:pt x="525378" y="639456"/>
                    </a:lnTo>
                    <a:lnTo>
                      <a:pt x="525462" y="649447"/>
                    </a:lnTo>
                    <a:lnTo>
                      <a:pt x="525552" y="659439"/>
                    </a:lnTo>
                    <a:lnTo>
                      <a:pt x="525641" y="669430"/>
                    </a:lnTo>
                    <a:lnTo>
                      <a:pt x="525523" y="679422"/>
                    </a:lnTo>
                    <a:lnTo>
                      <a:pt x="525465" y="689413"/>
                    </a:lnTo>
                    <a:lnTo>
                      <a:pt x="525320" y="699405"/>
                    </a:lnTo>
                    <a:lnTo>
                      <a:pt x="525553" y="709396"/>
                    </a:lnTo>
                    <a:lnTo>
                      <a:pt x="525334" y="719388"/>
                    </a:lnTo>
                    <a:lnTo>
                      <a:pt x="525351" y="729379"/>
                    </a:lnTo>
                    <a:lnTo>
                      <a:pt x="525673" y="739371"/>
                    </a:lnTo>
                    <a:lnTo>
                      <a:pt x="524864" y="749362"/>
                    </a:lnTo>
                    <a:lnTo>
                      <a:pt x="525255" y="759354"/>
                    </a:lnTo>
                    <a:lnTo>
                      <a:pt x="525293" y="769345"/>
                    </a:lnTo>
                    <a:lnTo>
                      <a:pt x="525121" y="779337"/>
                    </a:lnTo>
                    <a:lnTo>
                      <a:pt x="525437" y="789328"/>
                    </a:lnTo>
                    <a:lnTo>
                      <a:pt x="525375" y="799320"/>
                    </a:lnTo>
                    <a:lnTo>
                      <a:pt x="525633" y="809311"/>
                    </a:lnTo>
                    <a:lnTo>
                      <a:pt x="524955" y="819303"/>
                    </a:lnTo>
                    <a:lnTo>
                      <a:pt x="525206" y="829294"/>
                    </a:lnTo>
                    <a:lnTo>
                      <a:pt x="525412" y="839286"/>
                    </a:lnTo>
                    <a:lnTo>
                      <a:pt x="525187" y="849277"/>
                    </a:lnTo>
                    <a:lnTo>
                      <a:pt x="525487" y="859269"/>
                    </a:lnTo>
                    <a:lnTo>
                      <a:pt x="525130" y="869260"/>
                    </a:lnTo>
                    <a:lnTo>
                      <a:pt x="525068" y="879252"/>
                    </a:lnTo>
                    <a:lnTo>
                      <a:pt x="525011" y="889243"/>
                    </a:lnTo>
                    <a:lnTo>
                      <a:pt x="525323" y="899234"/>
                    </a:lnTo>
                    <a:lnTo>
                      <a:pt x="525156" y="909226"/>
                    </a:lnTo>
                    <a:lnTo>
                      <a:pt x="525040" y="919217"/>
                    </a:lnTo>
                    <a:lnTo>
                      <a:pt x="525230" y="929209"/>
                    </a:lnTo>
                    <a:lnTo>
                      <a:pt x="524903" y="939201"/>
                    </a:lnTo>
                    <a:lnTo>
                      <a:pt x="525190" y="949192"/>
                    </a:lnTo>
                    <a:lnTo>
                      <a:pt x="524761" y="959183"/>
                    </a:lnTo>
                    <a:lnTo>
                      <a:pt x="524954" y="969175"/>
                    </a:lnTo>
                    <a:lnTo>
                      <a:pt x="524993" y="979166"/>
                    </a:lnTo>
                    <a:lnTo>
                      <a:pt x="524420" y="989158"/>
                    </a:lnTo>
                    <a:lnTo>
                      <a:pt x="524972" y="999149"/>
                    </a:lnTo>
                    <a:lnTo>
                      <a:pt x="524569" y="1009141"/>
                    </a:lnTo>
                    <a:lnTo>
                      <a:pt x="524808" y="1019132"/>
                    </a:lnTo>
                    <a:lnTo>
                      <a:pt x="524885" y="1029124"/>
                    </a:lnTo>
                    <a:lnTo>
                      <a:pt x="524732" y="1039115"/>
                    </a:lnTo>
                    <a:lnTo>
                      <a:pt x="524906" y="1049107"/>
                    </a:lnTo>
                    <a:lnTo>
                      <a:pt x="524796" y="1059098"/>
                    </a:lnTo>
                    <a:lnTo>
                      <a:pt x="524063" y="1069090"/>
                    </a:lnTo>
                    <a:lnTo>
                      <a:pt x="524827" y="1079081"/>
                    </a:lnTo>
                    <a:lnTo>
                      <a:pt x="524897" y="1089073"/>
                    </a:lnTo>
                    <a:lnTo>
                      <a:pt x="524764" y="1099064"/>
                    </a:lnTo>
                    <a:lnTo>
                      <a:pt x="524914" y="1109056"/>
                    </a:lnTo>
                    <a:lnTo>
                      <a:pt x="524499" y="1119047"/>
                    </a:lnTo>
                    <a:lnTo>
                      <a:pt x="524422" y="1129039"/>
                    </a:lnTo>
                    <a:lnTo>
                      <a:pt x="524578" y="1139030"/>
                    </a:lnTo>
                    <a:lnTo>
                      <a:pt x="524564" y="1149022"/>
                    </a:lnTo>
                    <a:lnTo>
                      <a:pt x="524530" y="1159013"/>
                    </a:lnTo>
                    <a:lnTo>
                      <a:pt x="524740" y="1169005"/>
                    </a:lnTo>
                    <a:lnTo>
                      <a:pt x="525058" y="1178996"/>
                    </a:lnTo>
                    <a:lnTo>
                      <a:pt x="524350" y="1188988"/>
                    </a:lnTo>
                    <a:lnTo>
                      <a:pt x="523797" y="1198979"/>
                    </a:lnTo>
                    <a:lnTo>
                      <a:pt x="524699" y="1208971"/>
                    </a:lnTo>
                    <a:lnTo>
                      <a:pt x="524371" y="1218962"/>
                    </a:lnTo>
                    <a:lnTo>
                      <a:pt x="524585" y="1228954"/>
                    </a:lnTo>
                    <a:lnTo>
                      <a:pt x="524067" y="1238945"/>
                    </a:lnTo>
                    <a:lnTo>
                      <a:pt x="524516" y="1248937"/>
                    </a:lnTo>
                    <a:lnTo>
                      <a:pt x="524603" y="1258928"/>
                    </a:lnTo>
                    <a:lnTo>
                      <a:pt x="524607" y="1268920"/>
                    </a:lnTo>
                    <a:lnTo>
                      <a:pt x="524150" y="1278911"/>
                    </a:lnTo>
                    <a:lnTo>
                      <a:pt x="524341" y="1288903"/>
                    </a:lnTo>
                    <a:lnTo>
                      <a:pt x="523694" y="1298894"/>
                    </a:lnTo>
                    <a:lnTo>
                      <a:pt x="523997" y="1308886"/>
                    </a:lnTo>
                    <a:lnTo>
                      <a:pt x="524400" y="1318877"/>
                    </a:lnTo>
                    <a:lnTo>
                      <a:pt x="524176" y="1328869"/>
                    </a:lnTo>
                    <a:lnTo>
                      <a:pt x="523840" y="1338860"/>
                    </a:lnTo>
                    <a:lnTo>
                      <a:pt x="524335" y="1348852"/>
                    </a:lnTo>
                    <a:lnTo>
                      <a:pt x="524445" y="1358843"/>
                    </a:lnTo>
                    <a:lnTo>
                      <a:pt x="524655" y="1368835"/>
                    </a:lnTo>
                    <a:lnTo>
                      <a:pt x="523796" y="1378826"/>
                    </a:lnTo>
                    <a:lnTo>
                      <a:pt x="523730" y="1388818"/>
                    </a:lnTo>
                    <a:lnTo>
                      <a:pt x="523876" y="1398809"/>
                    </a:lnTo>
                    <a:lnTo>
                      <a:pt x="524194" y="1408801"/>
                    </a:lnTo>
                    <a:lnTo>
                      <a:pt x="524676" y="1418792"/>
                    </a:lnTo>
                    <a:lnTo>
                      <a:pt x="524219" y="1428784"/>
                    </a:lnTo>
                    <a:lnTo>
                      <a:pt x="524121" y="1438775"/>
                    </a:lnTo>
                    <a:lnTo>
                      <a:pt x="524131" y="1448767"/>
                    </a:lnTo>
                    <a:lnTo>
                      <a:pt x="523996" y="1458758"/>
                    </a:lnTo>
                    <a:lnTo>
                      <a:pt x="523529" y="1468750"/>
                    </a:lnTo>
                    <a:lnTo>
                      <a:pt x="523573" y="1478741"/>
                    </a:lnTo>
                    <a:lnTo>
                      <a:pt x="523860" y="1488733"/>
                    </a:lnTo>
                    <a:close/>
                    <a:moveTo>
                      <a:pt x="1117299" y="1488733"/>
                    </a:moveTo>
                    <a:lnTo>
                      <a:pt x="1137251" y="1488733"/>
                    </a:lnTo>
                    <a:lnTo>
                      <a:pt x="1157203" y="1488733"/>
                    </a:lnTo>
                    <a:lnTo>
                      <a:pt x="1177155" y="1488733"/>
                    </a:lnTo>
                    <a:lnTo>
                      <a:pt x="1197106" y="1488733"/>
                    </a:lnTo>
                    <a:lnTo>
                      <a:pt x="1217058" y="1488733"/>
                    </a:lnTo>
                    <a:lnTo>
                      <a:pt x="1237010" y="1488733"/>
                    </a:lnTo>
                    <a:lnTo>
                      <a:pt x="1256962" y="1488733"/>
                    </a:lnTo>
                    <a:lnTo>
                      <a:pt x="1276913" y="1488733"/>
                    </a:lnTo>
                    <a:lnTo>
                      <a:pt x="1296865" y="1488733"/>
                    </a:lnTo>
                    <a:lnTo>
                      <a:pt x="1316817" y="1488733"/>
                    </a:lnTo>
                    <a:lnTo>
                      <a:pt x="1325601" y="1488733"/>
                    </a:lnTo>
                    <a:lnTo>
                      <a:pt x="1326085" y="1478741"/>
                    </a:lnTo>
                    <a:lnTo>
                      <a:pt x="1326111" y="1468750"/>
                    </a:lnTo>
                    <a:lnTo>
                      <a:pt x="1326385" y="1458758"/>
                    </a:lnTo>
                    <a:lnTo>
                      <a:pt x="1326206" y="1448767"/>
                    </a:lnTo>
                    <a:lnTo>
                      <a:pt x="1326331" y="1438775"/>
                    </a:lnTo>
                    <a:lnTo>
                      <a:pt x="1324693" y="1428784"/>
                    </a:lnTo>
                    <a:lnTo>
                      <a:pt x="1325584" y="1418792"/>
                    </a:lnTo>
                    <a:lnTo>
                      <a:pt x="1325489" y="1408801"/>
                    </a:lnTo>
                    <a:lnTo>
                      <a:pt x="1325662" y="1398809"/>
                    </a:lnTo>
                    <a:lnTo>
                      <a:pt x="1325736" y="1388818"/>
                    </a:lnTo>
                    <a:lnTo>
                      <a:pt x="1325408" y="1378826"/>
                    </a:lnTo>
                    <a:lnTo>
                      <a:pt x="1325784" y="1368835"/>
                    </a:lnTo>
                    <a:lnTo>
                      <a:pt x="1326002" y="1358843"/>
                    </a:lnTo>
                    <a:lnTo>
                      <a:pt x="1324672" y="1348852"/>
                    </a:lnTo>
                    <a:lnTo>
                      <a:pt x="1325304" y="1338860"/>
                    </a:lnTo>
                    <a:lnTo>
                      <a:pt x="1324771" y="1328869"/>
                    </a:lnTo>
                    <a:lnTo>
                      <a:pt x="1325300" y="1318877"/>
                    </a:lnTo>
                    <a:lnTo>
                      <a:pt x="1325505" y="1308886"/>
                    </a:lnTo>
                    <a:lnTo>
                      <a:pt x="1324921" y="1298894"/>
                    </a:lnTo>
                    <a:lnTo>
                      <a:pt x="1324880" y="1288903"/>
                    </a:lnTo>
                    <a:lnTo>
                      <a:pt x="1325540" y="1278911"/>
                    </a:lnTo>
                    <a:lnTo>
                      <a:pt x="1325846" y="1268920"/>
                    </a:lnTo>
                    <a:lnTo>
                      <a:pt x="1324610" y="1258928"/>
                    </a:lnTo>
                    <a:lnTo>
                      <a:pt x="1325399" y="1248937"/>
                    </a:lnTo>
                    <a:lnTo>
                      <a:pt x="1324888" y="1238945"/>
                    </a:lnTo>
                    <a:lnTo>
                      <a:pt x="1324976" y="1228954"/>
                    </a:lnTo>
                    <a:lnTo>
                      <a:pt x="1324990" y="1218962"/>
                    </a:lnTo>
                    <a:lnTo>
                      <a:pt x="1324804" y="1208971"/>
                    </a:lnTo>
                    <a:lnTo>
                      <a:pt x="1325180" y="1198979"/>
                    </a:lnTo>
                    <a:lnTo>
                      <a:pt x="1325069" y="1188988"/>
                    </a:lnTo>
                    <a:lnTo>
                      <a:pt x="1324790" y="1178996"/>
                    </a:lnTo>
                    <a:lnTo>
                      <a:pt x="1324353" y="1169005"/>
                    </a:lnTo>
                    <a:lnTo>
                      <a:pt x="1324691" y="1159013"/>
                    </a:lnTo>
                    <a:lnTo>
                      <a:pt x="1324157" y="1149022"/>
                    </a:lnTo>
                    <a:lnTo>
                      <a:pt x="1324863" y="1139030"/>
                    </a:lnTo>
                    <a:lnTo>
                      <a:pt x="1324417" y="1129039"/>
                    </a:lnTo>
                    <a:lnTo>
                      <a:pt x="1325216" y="1119047"/>
                    </a:lnTo>
                    <a:lnTo>
                      <a:pt x="1325059" y="1109056"/>
                    </a:lnTo>
                    <a:lnTo>
                      <a:pt x="1324292" y="1099064"/>
                    </a:lnTo>
                    <a:lnTo>
                      <a:pt x="1324634" y="1089073"/>
                    </a:lnTo>
                    <a:lnTo>
                      <a:pt x="1324492" y="1079081"/>
                    </a:lnTo>
                    <a:lnTo>
                      <a:pt x="1324513" y="1069090"/>
                    </a:lnTo>
                    <a:lnTo>
                      <a:pt x="1324785" y="1059098"/>
                    </a:lnTo>
                    <a:lnTo>
                      <a:pt x="1324524" y="1049107"/>
                    </a:lnTo>
                    <a:lnTo>
                      <a:pt x="1324382" y="1039115"/>
                    </a:lnTo>
                    <a:lnTo>
                      <a:pt x="1324527" y="1029124"/>
                    </a:lnTo>
                    <a:lnTo>
                      <a:pt x="1324130" y="1019132"/>
                    </a:lnTo>
                    <a:lnTo>
                      <a:pt x="1324489" y="1009141"/>
                    </a:lnTo>
                    <a:lnTo>
                      <a:pt x="1324669" y="999149"/>
                    </a:lnTo>
                    <a:lnTo>
                      <a:pt x="1324394" y="989158"/>
                    </a:lnTo>
                    <a:lnTo>
                      <a:pt x="1324690" y="979166"/>
                    </a:lnTo>
                    <a:lnTo>
                      <a:pt x="1324089" y="969175"/>
                    </a:lnTo>
                    <a:lnTo>
                      <a:pt x="1324427" y="959183"/>
                    </a:lnTo>
                    <a:lnTo>
                      <a:pt x="1324400" y="949192"/>
                    </a:lnTo>
                    <a:lnTo>
                      <a:pt x="1324323" y="939201"/>
                    </a:lnTo>
                    <a:lnTo>
                      <a:pt x="1324676" y="929209"/>
                    </a:lnTo>
                    <a:lnTo>
                      <a:pt x="1324082" y="919217"/>
                    </a:lnTo>
                    <a:lnTo>
                      <a:pt x="1324227" y="909226"/>
                    </a:lnTo>
                    <a:lnTo>
                      <a:pt x="1324496" y="899234"/>
                    </a:lnTo>
                    <a:lnTo>
                      <a:pt x="1324133" y="889243"/>
                    </a:lnTo>
                    <a:lnTo>
                      <a:pt x="1323854" y="879252"/>
                    </a:lnTo>
                    <a:lnTo>
                      <a:pt x="1323404" y="869260"/>
                    </a:lnTo>
                    <a:lnTo>
                      <a:pt x="1323920" y="859269"/>
                    </a:lnTo>
                    <a:lnTo>
                      <a:pt x="1323683" y="849277"/>
                    </a:lnTo>
                    <a:lnTo>
                      <a:pt x="1323892" y="839286"/>
                    </a:lnTo>
                    <a:lnTo>
                      <a:pt x="1323446" y="829294"/>
                    </a:lnTo>
                    <a:lnTo>
                      <a:pt x="1323429" y="819303"/>
                    </a:lnTo>
                    <a:lnTo>
                      <a:pt x="1323126" y="809311"/>
                    </a:lnTo>
                    <a:lnTo>
                      <a:pt x="1324378" y="799320"/>
                    </a:lnTo>
                    <a:lnTo>
                      <a:pt x="1323222" y="789328"/>
                    </a:lnTo>
                    <a:lnTo>
                      <a:pt x="1323684" y="779337"/>
                    </a:lnTo>
                    <a:lnTo>
                      <a:pt x="1323939" y="769345"/>
                    </a:lnTo>
                    <a:lnTo>
                      <a:pt x="1323830" y="759354"/>
                    </a:lnTo>
                    <a:lnTo>
                      <a:pt x="1324006" y="749362"/>
                    </a:lnTo>
                    <a:lnTo>
                      <a:pt x="1324131" y="739371"/>
                    </a:lnTo>
                    <a:lnTo>
                      <a:pt x="1323747" y="729379"/>
                    </a:lnTo>
                    <a:lnTo>
                      <a:pt x="1323720" y="719388"/>
                    </a:lnTo>
                    <a:lnTo>
                      <a:pt x="1324170" y="709396"/>
                    </a:lnTo>
                    <a:lnTo>
                      <a:pt x="1323212" y="699405"/>
                    </a:lnTo>
                    <a:lnTo>
                      <a:pt x="1323344" y="689413"/>
                    </a:lnTo>
                    <a:lnTo>
                      <a:pt x="1323191" y="679422"/>
                    </a:lnTo>
                    <a:lnTo>
                      <a:pt x="1323640" y="669430"/>
                    </a:lnTo>
                    <a:lnTo>
                      <a:pt x="1323642" y="659439"/>
                    </a:lnTo>
                    <a:lnTo>
                      <a:pt x="1323706" y="649447"/>
                    </a:lnTo>
                    <a:lnTo>
                      <a:pt x="1322471" y="639456"/>
                    </a:lnTo>
                    <a:lnTo>
                      <a:pt x="1323854" y="629464"/>
                    </a:lnTo>
                    <a:lnTo>
                      <a:pt x="1323353" y="619473"/>
                    </a:lnTo>
                    <a:lnTo>
                      <a:pt x="1322993" y="609481"/>
                    </a:lnTo>
                    <a:lnTo>
                      <a:pt x="1323385" y="599490"/>
                    </a:lnTo>
                    <a:lnTo>
                      <a:pt x="1323081" y="589498"/>
                    </a:lnTo>
                    <a:lnTo>
                      <a:pt x="1323574" y="579507"/>
                    </a:lnTo>
                    <a:lnTo>
                      <a:pt x="1323260" y="569515"/>
                    </a:lnTo>
                    <a:lnTo>
                      <a:pt x="1322801" y="559524"/>
                    </a:lnTo>
                    <a:lnTo>
                      <a:pt x="1323701" y="549532"/>
                    </a:lnTo>
                    <a:lnTo>
                      <a:pt x="1323412" y="539541"/>
                    </a:lnTo>
                    <a:lnTo>
                      <a:pt x="1323278" y="529549"/>
                    </a:lnTo>
                    <a:lnTo>
                      <a:pt x="1322716" y="519558"/>
                    </a:lnTo>
                    <a:lnTo>
                      <a:pt x="1322974" y="509566"/>
                    </a:lnTo>
                    <a:lnTo>
                      <a:pt x="1322842" y="499575"/>
                    </a:lnTo>
                    <a:lnTo>
                      <a:pt x="1323298" y="489583"/>
                    </a:lnTo>
                    <a:lnTo>
                      <a:pt x="1323072" y="479592"/>
                    </a:lnTo>
                    <a:lnTo>
                      <a:pt x="1322274" y="469600"/>
                    </a:lnTo>
                    <a:lnTo>
                      <a:pt x="1323612" y="459609"/>
                    </a:lnTo>
                    <a:lnTo>
                      <a:pt x="1323417" y="449617"/>
                    </a:lnTo>
                    <a:lnTo>
                      <a:pt x="1322516" y="439626"/>
                    </a:lnTo>
                    <a:lnTo>
                      <a:pt x="1323340" y="429634"/>
                    </a:lnTo>
                    <a:lnTo>
                      <a:pt x="1322873" y="419643"/>
                    </a:lnTo>
                    <a:lnTo>
                      <a:pt x="1322231" y="409651"/>
                    </a:lnTo>
                    <a:lnTo>
                      <a:pt x="1322695" y="399660"/>
                    </a:lnTo>
                    <a:lnTo>
                      <a:pt x="1322746" y="389668"/>
                    </a:lnTo>
                    <a:lnTo>
                      <a:pt x="1322798" y="379677"/>
                    </a:lnTo>
                    <a:lnTo>
                      <a:pt x="1322198" y="369685"/>
                    </a:lnTo>
                    <a:lnTo>
                      <a:pt x="1322654" y="359694"/>
                    </a:lnTo>
                    <a:lnTo>
                      <a:pt x="1321986" y="349702"/>
                    </a:lnTo>
                    <a:lnTo>
                      <a:pt x="1322483" y="339711"/>
                    </a:lnTo>
                    <a:lnTo>
                      <a:pt x="1322089" y="329719"/>
                    </a:lnTo>
                    <a:lnTo>
                      <a:pt x="1323440" y="319728"/>
                    </a:lnTo>
                    <a:lnTo>
                      <a:pt x="1321572" y="309736"/>
                    </a:lnTo>
                    <a:lnTo>
                      <a:pt x="1321953" y="299745"/>
                    </a:lnTo>
                    <a:lnTo>
                      <a:pt x="1322449" y="289753"/>
                    </a:lnTo>
                    <a:lnTo>
                      <a:pt x="1322270" y="279762"/>
                    </a:lnTo>
                    <a:lnTo>
                      <a:pt x="1322237" y="269770"/>
                    </a:lnTo>
                    <a:lnTo>
                      <a:pt x="1322786" y="259779"/>
                    </a:lnTo>
                    <a:lnTo>
                      <a:pt x="1321790" y="249787"/>
                    </a:lnTo>
                    <a:lnTo>
                      <a:pt x="1322135" y="239796"/>
                    </a:lnTo>
                    <a:lnTo>
                      <a:pt x="1322497" y="229804"/>
                    </a:lnTo>
                    <a:lnTo>
                      <a:pt x="1321961" y="219813"/>
                    </a:lnTo>
                    <a:lnTo>
                      <a:pt x="1321991" y="209821"/>
                    </a:lnTo>
                    <a:lnTo>
                      <a:pt x="1321434" y="199830"/>
                    </a:lnTo>
                    <a:lnTo>
                      <a:pt x="1322514" y="189838"/>
                    </a:lnTo>
                    <a:lnTo>
                      <a:pt x="1321568" y="179847"/>
                    </a:lnTo>
                    <a:lnTo>
                      <a:pt x="1322431" y="169855"/>
                    </a:lnTo>
                    <a:lnTo>
                      <a:pt x="1322198" y="159864"/>
                    </a:lnTo>
                    <a:lnTo>
                      <a:pt x="1322114" y="149872"/>
                    </a:lnTo>
                    <a:lnTo>
                      <a:pt x="1321713" y="139881"/>
                    </a:lnTo>
                    <a:lnTo>
                      <a:pt x="1322164" y="129889"/>
                    </a:lnTo>
                    <a:lnTo>
                      <a:pt x="1321413" y="119898"/>
                    </a:lnTo>
                    <a:lnTo>
                      <a:pt x="1321394" y="109906"/>
                    </a:lnTo>
                    <a:lnTo>
                      <a:pt x="1321454" y="99915"/>
                    </a:lnTo>
                    <a:lnTo>
                      <a:pt x="1321523" y="89923"/>
                    </a:lnTo>
                    <a:lnTo>
                      <a:pt x="1321322" y="79932"/>
                    </a:lnTo>
                    <a:lnTo>
                      <a:pt x="1321797" y="69940"/>
                    </a:lnTo>
                    <a:lnTo>
                      <a:pt x="1321900" y="59949"/>
                    </a:lnTo>
                    <a:lnTo>
                      <a:pt x="1321293" y="49957"/>
                    </a:lnTo>
                    <a:lnTo>
                      <a:pt x="1321772" y="39966"/>
                    </a:lnTo>
                    <a:lnTo>
                      <a:pt x="1321533" y="29974"/>
                    </a:lnTo>
                    <a:lnTo>
                      <a:pt x="1321087" y="19983"/>
                    </a:lnTo>
                    <a:lnTo>
                      <a:pt x="1321608" y="9991"/>
                    </a:lnTo>
                    <a:lnTo>
                      <a:pt x="1321463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111622" y="0"/>
                    </a:lnTo>
                    <a:lnTo>
                      <a:pt x="1110987" y="9991"/>
                    </a:lnTo>
                    <a:lnTo>
                      <a:pt x="1111518" y="19983"/>
                    </a:lnTo>
                    <a:lnTo>
                      <a:pt x="1111052" y="29974"/>
                    </a:lnTo>
                    <a:lnTo>
                      <a:pt x="1111025" y="39966"/>
                    </a:lnTo>
                    <a:lnTo>
                      <a:pt x="1111249" y="49957"/>
                    </a:lnTo>
                    <a:lnTo>
                      <a:pt x="1111075" y="59949"/>
                    </a:lnTo>
                    <a:lnTo>
                      <a:pt x="1110838" y="69940"/>
                    </a:lnTo>
                    <a:lnTo>
                      <a:pt x="1110904" y="79932"/>
                    </a:lnTo>
                    <a:lnTo>
                      <a:pt x="1111256" y="89923"/>
                    </a:lnTo>
                    <a:lnTo>
                      <a:pt x="1111036" y="99915"/>
                    </a:lnTo>
                    <a:lnTo>
                      <a:pt x="1110895" y="109906"/>
                    </a:lnTo>
                    <a:lnTo>
                      <a:pt x="1111152" y="119898"/>
                    </a:lnTo>
                    <a:lnTo>
                      <a:pt x="1111176" y="129889"/>
                    </a:lnTo>
                    <a:lnTo>
                      <a:pt x="1110874" y="139881"/>
                    </a:lnTo>
                    <a:lnTo>
                      <a:pt x="1111201" y="149872"/>
                    </a:lnTo>
                    <a:lnTo>
                      <a:pt x="1110958" y="159864"/>
                    </a:lnTo>
                    <a:lnTo>
                      <a:pt x="1110885" y="169855"/>
                    </a:lnTo>
                    <a:lnTo>
                      <a:pt x="1110792" y="179847"/>
                    </a:lnTo>
                    <a:lnTo>
                      <a:pt x="1110997" y="189838"/>
                    </a:lnTo>
                    <a:lnTo>
                      <a:pt x="1110802" y="199830"/>
                    </a:lnTo>
                    <a:lnTo>
                      <a:pt x="1111055" y="209821"/>
                    </a:lnTo>
                    <a:lnTo>
                      <a:pt x="1110851" y="219813"/>
                    </a:lnTo>
                    <a:lnTo>
                      <a:pt x="1111004" y="229804"/>
                    </a:lnTo>
                    <a:lnTo>
                      <a:pt x="1111016" y="239796"/>
                    </a:lnTo>
                    <a:lnTo>
                      <a:pt x="1110994" y="249787"/>
                    </a:lnTo>
                    <a:lnTo>
                      <a:pt x="1110667" y="259779"/>
                    </a:lnTo>
                    <a:lnTo>
                      <a:pt x="1111167" y="269770"/>
                    </a:lnTo>
                    <a:lnTo>
                      <a:pt x="1110982" y="279762"/>
                    </a:lnTo>
                    <a:lnTo>
                      <a:pt x="1110865" y="289753"/>
                    </a:lnTo>
                    <a:lnTo>
                      <a:pt x="1110793" y="299745"/>
                    </a:lnTo>
                    <a:lnTo>
                      <a:pt x="1111145" y="309736"/>
                    </a:lnTo>
                    <a:lnTo>
                      <a:pt x="1110639" y="319728"/>
                    </a:lnTo>
                    <a:lnTo>
                      <a:pt x="1110905" y="329719"/>
                    </a:lnTo>
                    <a:lnTo>
                      <a:pt x="1111049" y="339711"/>
                    </a:lnTo>
                    <a:lnTo>
                      <a:pt x="1110949" y="349702"/>
                    </a:lnTo>
                    <a:lnTo>
                      <a:pt x="1110636" y="359694"/>
                    </a:lnTo>
                    <a:lnTo>
                      <a:pt x="1110999" y="369685"/>
                    </a:lnTo>
                    <a:lnTo>
                      <a:pt x="1110692" y="379677"/>
                    </a:lnTo>
                    <a:lnTo>
                      <a:pt x="1110487" y="389668"/>
                    </a:lnTo>
                    <a:lnTo>
                      <a:pt x="1111045" y="399660"/>
                    </a:lnTo>
                    <a:lnTo>
                      <a:pt x="1110822" y="409651"/>
                    </a:lnTo>
                    <a:lnTo>
                      <a:pt x="1110400" y="419643"/>
                    </a:lnTo>
                    <a:lnTo>
                      <a:pt x="1111056" y="429634"/>
                    </a:lnTo>
                    <a:lnTo>
                      <a:pt x="1110500" y="439626"/>
                    </a:lnTo>
                    <a:lnTo>
                      <a:pt x="1110799" y="449617"/>
                    </a:lnTo>
                    <a:lnTo>
                      <a:pt x="1110462" y="459609"/>
                    </a:lnTo>
                    <a:lnTo>
                      <a:pt x="1110542" y="469600"/>
                    </a:lnTo>
                    <a:lnTo>
                      <a:pt x="1110579" y="479592"/>
                    </a:lnTo>
                    <a:lnTo>
                      <a:pt x="1110690" y="489583"/>
                    </a:lnTo>
                    <a:lnTo>
                      <a:pt x="1110358" y="499575"/>
                    </a:lnTo>
                    <a:lnTo>
                      <a:pt x="1110401" y="509566"/>
                    </a:lnTo>
                    <a:lnTo>
                      <a:pt x="1110389" y="519558"/>
                    </a:lnTo>
                    <a:lnTo>
                      <a:pt x="1110274" y="529549"/>
                    </a:lnTo>
                    <a:lnTo>
                      <a:pt x="1110424" y="539541"/>
                    </a:lnTo>
                    <a:lnTo>
                      <a:pt x="1110361" y="549532"/>
                    </a:lnTo>
                    <a:lnTo>
                      <a:pt x="1110569" y="559524"/>
                    </a:lnTo>
                    <a:lnTo>
                      <a:pt x="1110669" y="569515"/>
                    </a:lnTo>
                    <a:lnTo>
                      <a:pt x="1110520" y="579507"/>
                    </a:lnTo>
                    <a:lnTo>
                      <a:pt x="1110352" y="589498"/>
                    </a:lnTo>
                    <a:lnTo>
                      <a:pt x="1110800" y="599490"/>
                    </a:lnTo>
                    <a:lnTo>
                      <a:pt x="1110432" y="609481"/>
                    </a:lnTo>
                    <a:lnTo>
                      <a:pt x="1111012" y="619473"/>
                    </a:lnTo>
                    <a:lnTo>
                      <a:pt x="1110393" y="629464"/>
                    </a:lnTo>
                    <a:lnTo>
                      <a:pt x="1110283" y="639456"/>
                    </a:lnTo>
                    <a:lnTo>
                      <a:pt x="1110684" y="649447"/>
                    </a:lnTo>
                    <a:lnTo>
                      <a:pt x="1110681" y="659439"/>
                    </a:lnTo>
                    <a:lnTo>
                      <a:pt x="1110600" y="669430"/>
                    </a:lnTo>
                    <a:lnTo>
                      <a:pt x="1110625" y="679422"/>
                    </a:lnTo>
                    <a:lnTo>
                      <a:pt x="1110393" y="689413"/>
                    </a:lnTo>
                    <a:lnTo>
                      <a:pt x="1110206" y="699405"/>
                    </a:lnTo>
                    <a:lnTo>
                      <a:pt x="1110598" y="709396"/>
                    </a:lnTo>
                    <a:lnTo>
                      <a:pt x="1110224" y="719388"/>
                    </a:lnTo>
                    <a:lnTo>
                      <a:pt x="1110336" y="729379"/>
                    </a:lnTo>
                    <a:lnTo>
                      <a:pt x="1110571" y="739371"/>
                    </a:lnTo>
                    <a:lnTo>
                      <a:pt x="1110512" y="749362"/>
                    </a:lnTo>
                    <a:lnTo>
                      <a:pt x="1110211" y="759354"/>
                    </a:lnTo>
                    <a:lnTo>
                      <a:pt x="1110646" y="769345"/>
                    </a:lnTo>
                    <a:lnTo>
                      <a:pt x="1110058" y="779337"/>
                    </a:lnTo>
                    <a:lnTo>
                      <a:pt x="1110439" y="789328"/>
                    </a:lnTo>
                    <a:lnTo>
                      <a:pt x="1110237" y="799320"/>
                    </a:lnTo>
                    <a:lnTo>
                      <a:pt x="1110347" y="809311"/>
                    </a:lnTo>
                    <a:lnTo>
                      <a:pt x="1110533" y="819303"/>
                    </a:lnTo>
                    <a:lnTo>
                      <a:pt x="1110282" y="829294"/>
                    </a:lnTo>
                    <a:lnTo>
                      <a:pt x="1110396" y="839286"/>
                    </a:lnTo>
                    <a:lnTo>
                      <a:pt x="1110225" y="849277"/>
                    </a:lnTo>
                    <a:lnTo>
                      <a:pt x="1109997" y="859269"/>
                    </a:lnTo>
                    <a:lnTo>
                      <a:pt x="1110109" y="869260"/>
                    </a:lnTo>
                    <a:lnTo>
                      <a:pt x="1110410" y="879252"/>
                    </a:lnTo>
                    <a:lnTo>
                      <a:pt x="1110412" y="889243"/>
                    </a:lnTo>
                    <a:lnTo>
                      <a:pt x="1110221" y="899234"/>
                    </a:lnTo>
                    <a:lnTo>
                      <a:pt x="1110217" y="909226"/>
                    </a:lnTo>
                    <a:lnTo>
                      <a:pt x="1110123" y="919217"/>
                    </a:lnTo>
                    <a:lnTo>
                      <a:pt x="1110273" y="929209"/>
                    </a:lnTo>
                    <a:lnTo>
                      <a:pt x="1110172" y="939201"/>
                    </a:lnTo>
                    <a:lnTo>
                      <a:pt x="1109778" y="949192"/>
                    </a:lnTo>
                    <a:lnTo>
                      <a:pt x="1109887" y="959183"/>
                    </a:lnTo>
                    <a:lnTo>
                      <a:pt x="1109956" y="969175"/>
                    </a:lnTo>
                    <a:lnTo>
                      <a:pt x="1110237" y="979166"/>
                    </a:lnTo>
                    <a:lnTo>
                      <a:pt x="1110272" y="989158"/>
                    </a:lnTo>
                    <a:lnTo>
                      <a:pt x="1110069" y="999149"/>
                    </a:lnTo>
                    <a:lnTo>
                      <a:pt x="1109902" y="1009141"/>
                    </a:lnTo>
                    <a:lnTo>
                      <a:pt x="1110160" y="1019132"/>
                    </a:lnTo>
                    <a:lnTo>
                      <a:pt x="1109994" y="1029124"/>
                    </a:lnTo>
                    <a:lnTo>
                      <a:pt x="1109633" y="1039115"/>
                    </a:lnTo>
                    <a:lnTo>
                      <a:pt x="1109788" y="1049107"/>
                    </a:lnTo>
                    <a:lnTo>
                      <a:pt x="1110191" y="1059098"/>
                    </a:lnTo>
                    <a:lnTo>
                      <a:pt x="1110078" y="1069090"/>
                    </a:lnTo>
                    <a:lnTo>
                      <a:pt x="1109881" y="1079081"/>
                    </a:lnTo>
                    <a:lnTo>
                      <a:pt x="1109692" y="1089073"/>
                    </a:lnTo>
                    <a:lnTo>
                      <a:pt x="1109670" y="1099064"/>
                    </a:lnTo>
                    <a:lnTo>
                      <a:pt x="1110372" y="1109056"/>
                    </a:lnTo>
                    <a:lnTo>
                      <a:pt x="1110330" y="1119047"/>
                    </a:lnTo>
                    <a:lnTo>
                      <a:pt x="1109540" y="1129039"/>
                    </a:lnTo>
                    <a:lnTo>
                      <a:pt x="1110155" y="1139030"/>
                    </a:lnTo>
                    <a:lnTo>
                      <a:pt x="1109947" y="1149022"/>
                    </a:lnTo>
                    <a:lnTo>
                      <a:pt x="1109697" y="1159013"/>
                    </a:lnTo>
                    <a:lnTo>
                      <a:pt x="1110159" y="1169005"/>
                    </a:lnTo>
                    <a:lnTo>
                      <a:pt x="1110064" y="1178996"/>
                    </a:lnTo>
                    <a:lnTo>
                      <a:pt x="1110115" y="1188988"/>
                    </a:lnTo>
                    <a:lnTo>
                      <a:pt x="1109703" y="1198979"/>
                    </a:lnTo>
                    <a:lnTo>
                      <a:pt x="1109991" y="1208971"/>
                    </a:lnTo>
                    <a:lnTo>
                      <a:pt x="1109790" y="1218962"/>
                    </a:lnTo>
                    <a:lnTo>
                      <a:pt x="1109710" y="1228954"/>
                    </a:lnTo>
                    <a:lnTo>
                      <a:pt x="1109555" y="1238945"/>
                    </a:lnTo>
                    <a:lnTo>
                      <a:pt x="1109462" y="1248937"/>
                    </a:lnTo>
                    <a:lnTo>
                      <a:pt x="1109564" y="1258928"/>
                    </a:lnTo>
                    <a:lnTo>
                      <a:pt x="1109800" y="1268920"/>
                    </a:lnTo>
                    <a:lnTo>
                      <a:pt x="1109496" y="1278911"/>
                    </a:lnTo>
                    <a:lnTo>
                      <a:pt x="1109585" y="1288903"/>
                    </a:lnTo>
                    <a:lnTo>
                      <a:pt x="1109718" y="1298894"/>
                    </a:lnTo>
                    <a:lnTo>
                      <a:pt x="1109409" y="1308886"/>
                    </a:lnTo>
                    <a:lnTo>
                      <a:pt x="1110050" y="1318877"/>
                    </a:lnTo>
                    <a:lnTo>
                      <a:pt x="1110135" y="1328869"/>
                    </a:lnTo>
                    <a:lnTo>
                      <a:pt x="1109820" y="1338860"/>
                    </a:lnTo>
                    <a:lnTo>
                      <a:pt x="1109742" y="1348852"/>
                    </a:lnTo>
                    <a:lnTo>
                      <a:pt x="1109577" y="1358843"/>
                    </a:lnTo>
                    <a:lnTo>
                      <a:pt x="1109827" y="1368835"/>
                    </a:lnTo>
                    <a:lnTo>
                      <a:pt x="1109735" y="1378826"/>
                    </a:lnTo>
                    <a:lnTo>
                      <a:pt x="1109572" y="1388818"/>
                    </a:lnTo>
                    <a:lnTo>
                      <a:pt x="1109704" y="1398809"/>
                    </a:lnTo>
                    <a:lnTo>
                      <a:pt x="1109627" y="1408801"/>
                    </a:lnTo>
                    <a:lnTo>
                      <a:pt x="1109979" y="1418792"/>
                    </a:lnTo>
                    <a:lnTo>
                      <a:pt x="1109644" y="1428784"/>
                    </a:lnTo>
                    <a:lnTo>
                      <a:pt x="1109478" y="1438775"/>
                    </a:lnTo>
                    <a:lnTo>
                      <a:pt x="1110068" y="1448767"/>
                    </a:lnTo>
                    <a:lnTo>
                      <a:pt x="1109463" y="1458758"/>
                    </a:lnTo>
                    <a:lnTo>
                      <a:pt x="1109388" y="1468750"/>
                    </a:lnTo>
                    <a:lnTo>
                      <a:pt x="1109898" y="1478741"/>
                    </a:lnTo>
                    <a:lnTo>
                      <a:pt x="1109520" y="1488733"/>
                    </a:lnTo>
                    <a:close/>
                    <a:moveTo>
                      <a:pt x="1436528" y="1488733"/>
                    </a:moveTo>
                    <a:lnTo>
                      <a:pt x="1456479" y="1488733"/>
                    </a:lnTo>
                    <a:lnTo>
                      <a:pt x="1476432" y="1488733"/>
                    </a:lnTo>
                    <a:lnTo>
                      <a:pt x="1496383" y="1488733"/>
                    </a:lnTo>
                    <a:lnTo>
                      <a:pt x="1516335" y="1488733"/>
                    </a:lnTo>
                    <a:lnTo>
                      <a:pt x="1536286" y="1488733"/>
                    </a:lnTo>
                    <a:lnTo>
                      <a:pt x="1556239" y="1488733"/>
                    </a:lnTo>
                    <a:lnTo>
                      <a:pt x="1576190" y="1488733"/>
                    </a:lnTo>
                    <a:lnTo>
                      <a:pt x="1596142" y="1488733"/>
                    </a:lnTo>
                    <a:lnTo>
                      <a:pt x="1616093" y="1488733"/>
                    </a:lnTo>
                    <a:lnTo>
                      <a:pt x="1636046" y="1488733"/>
                    </a:lnTo>
                    <a:lnTo>
                      <a:pt x="1655997" y="1488733"/>
                    </a:lnTo>
                    <a:lnTo>
                      <a:pt x="1675949" y="1488733"/>
                    </a:lnTo>
                    <a:lnTo>
                      <a:pt x="1695900" y="1488733"/>
                    </a:lnTo>
                    <a:lnTo>
                      <a:pt x="1715853" y="1488733"/>
                    </a:lnTo>
                    <a:lnTo>
                      <a:pt x="1735804" y="1488733"/>
                    </a:lnTo>
                    <a:lnTo>
                      <a:pt x="1755756" y="1488733"/>
                    </a:lnTo>
                    <a:lnTo>
                      <a:pt x="1775707" y="1488733"/>
                    </a:lnTo>
                    <a:lnTo>
                      <a:pt x="1795660" y="1488733"/>
                    </a:lnTo>
                    <a:lnTo>
                      <a:pt x="1815612" y="1488733"/>
                    </a:lnTo>
                    <a:lnTo>
                      <a:pt x="1835563" y="1488733"/>
                    </a:lnTo>
                    <a:lnTo>
                      <a:pt x="1855515" y="1488733"/>
                    </a:lnTo>
                    <a:lnTo>
                      <a:pt x="1875467" y="1488733"/>
                    </a:lnTo>
                    <a:lnTo>
                      <a:pt x="1895419" y="1488733"/>
                    </a:lnTo>
                    <a:lnTo>
                      <a:pt x="1915370" y="1488733"/>
                    </a:lnTo>
                    <a:lnTo>
                      <a:pt x="1935322" y="1488733"/>
                    </a:lnTo>
                    <a:lnTo>
                      <a:pt x="1955274" y="1488733"/>
                    </a:lnTo>
                    <a:lnTo>
                      <a:pt x="1975226" y="1488733"/>
                    </a:lnTo>
                    <a:lnTo>
                      <a:pt x="1995177" y="1488733"/>
                    </a:lnTo>
                    <a:lnTo>
                      <a:pt x="2015129" y="1488733"/>
                    </a:lnTo>
                    <a:lnTo>
                      <a:pt x="2032993" y="1488733"/>
                    </a:lnTo>
                    <a:lnTo>
                      <a:pt x="2032769" y="1478741"/>
                    </a:lnTo>
                    <a:lnTo>
                      <a:pt x="2032924" y="1468750"/>
                    </a:lnTo>
                    <a:lnTo>
                      <a:pt x="2032875" y="1458758"/>
                    </a:lnTo>
                    <a:lnTo>
                      <a:pt x="2032942" y="1448767"/>
                    </a:lnTo>
                    <a:lnTo>
                      <a:pt x="2033038" y="1438775"/>
                    </a:lnTo>
                    <a:lnTo>
                      <a:pt x="2032858" y="1428784"/>
                    </a:lnTo>
                    <a:lnTo>
                      <a:pt x="2032929" y="1418792"/>
                    </a:lnTo>
                    <a:lnTo>
                      <a:pt x="2032899" y="1408801"/>
                    </a:lnTo>
                    <a:lnTo>
                      <a:pt x="2032817" y="1398809"/>
                    </a:lnTo>
                    <a:lnTo>
                      <a:pt x="2032944" y="1388818"/>
                    </a:lnTo>
                    <a:lnTo>
                      <a:pt x="2032752" y="1378826"/>
                    </a:lnTo>
                    <a:lnTo>
                      <a:pt x="2032788" y="1368835"/>
                    </a:lnTo>
                    <a:lnTo>
                      <a:pt x="2032751" y="1358843"/>
                    </a:lnTo>
                    <a:lnTo>
                      <a:pt x="2032748" y="1348852"/>
                    </a:lnTo>
                    <a:lnTo>
                      <a:pt x="2032892" y="1338860"/>
                    </a:lnTo>
                    <a:lnTo>
                      <a:pt x="2032779" y="1328869"/>
                    </a:lnTo>
                    <a:lnTo>
                      <a:pt x="2033053" y="1318877"/>
                    </a:lnTo>
                    <a:lnTo>
                      <a:pt x="2032822" y="1308886"/>
                    </a:lnTo>
                    <a:lnTo>
                      <a:pt x="2032682" y="1298894"/>
                    </a:lnTo>
                    <a:lnTo>
                      <a:pt x="2032742" y="1288903"/>
                    </a:lnTo>
                    <a:lnTo>
                      <a:pt x="2032835" y="1278911"/>
                    </a:lnTo>
                    <a:lnTo>
                      <a:pt x="2032795" y="1268920"/>
                    </a:lnTo>
                    <a:lnTo>
                      <a:pt x="2032645" y="1258928"/>
                    </a:lnTo>
                    <a:lnTo>
                      <a:pt x="2032475" y="1248937"/>
                    </a:lnTo>
                    <a:lnTo>
                      <a:pt x="2032803" y="1238945"/>
                    </a:lnTo>
                    <a:lnTo>
                      <a:pt x="2032747" y="1228954"/>
                    </a:lnTo>
                    <a:lnTo>
                      <a:pt x="2032793" y="1218962"/>
                    </a:lnTo>
                    <a:lnTo>
                      <a:pt x="2032705" y="1208971"/>
                    </a:lnTo>
                    <a:lnTo>
                      <a:pt x="2032538" y="1198979"/>
                    </a:lnTo>
                    <a:lnTo>
                      <a:pt x="2032842" y="1188988"/>
                    </a:lnTo>
                    <a:lnTo>
                      <a:pt x="2032601" y="1178996"/>
                    </a:lnTo>
                    <a:lnTo>
                      <a:pt x="2032827" y="1169005"/>
                    </a:lnTo>
                    <a:lnTo>
                      <a:pt x="2032739" y="1159013"/>
                    </a:lnTo>
                    <a:lnTo>
                      <a:pt x="2032578" y="1149022"/>
                    </a:lnTo>
                    <a:lnTo>
                      <a:pt x="2032607" y="1139030"/>
                    </a:lnTo>
                    <a:lnTo>
                      <a:pt x="2032548" y="1129039"/>
                    </a:lnTo>
                    <a:lnTo>
                      <a:pt x="2032706" y="1119047"/>
                    </a:lnTo>
                    <a:lnTo>
                      <a:pt x="2032541" y="1109056"/>
                    </a:lnTo>
                    <a:lnTo>
                      <a:pt x="2032492" y="1099064"/>
                    </a:lnTo>
                    <a:lnTo>
                      <a:pt x="2032604" y="1089073"/>
                    </a:lnTo>
                    <a:lnTo>
                      <a:pt x="2032779" y="1079081"/>
                    </a:lnTo>
                    <a:lnTo>
                      <a:pt x="2032630" y="1069090"/>
                    </a:lnTo>
                    <a:lnTo>
                      <a:pt x="2032575" y="1059098"/>
                    </a:lnTo>
                    <a:lnTo>
                      <a:pt x="2032578" y="1049107"/>
                    </a:lnTo>
                    <a:lnTo>
                      <a:pt x="2032478" y="1039115"/>
                    </a:lnTo>
                    <a:lnTo>
                      <a:pt x="2032187" y="1029124"/>
                    </a:lnTo>
                    <a:lnTo>
                      <a:pt x="2032510" y="1019132"/>
                    </a:lnTo>
                    <a:lnTo>
                      <a:pt x="2032350" y="1009141"/>
                    </a:lnTo>
                    <a:lnTo>
                      <a:pt x="2032615" y="999149"/>
                    </a:lnTo>
                    <a:lnTo>
                      <a:pt x="2032573" y="989158"/>
                    </a:lnTo>
                    <a:lnTo>
                      <a:pt x="2032468" y="979166"/>
                    </a:lnTo>
                    <a:lnTo>
                      <a:pt x="2032392" y="969175"/>
                    </a:lnTo>
                    <a:lnTo>
                      <a:pt x="2032477" y="959183"/>
                    </a:lnTo>
                    <a:lnTo>
                      <a:pt x="2032312" y="949192"/>
                    </a:lnTo>
                    <a:lnTo>
                      <a:pt x="2032681" y="939201"/>
                    </a:lnTo>
                    <a:lnTo>
                      <a:pt x="2032198" y="929209"/>
                    </a:lnTo>
                    <a:lnTo>
                      <a:pt x="2032495" y="919217"/>
                    </a:lnTo>
                    <a:lnTo>
                      <a:pt x="2032292" y="909226"/>
                    </a:lnTo>
                    <a:lnTo>
                      <a:pt x="2032402" y="899234"/>
                    </a:lnTo>
                    <a:lnTo>
                      <a:pt x="2032212" y="889243"/>
                    </a:lnTo>
                    <a:lnTo>
                      <a:pt x="2032473" y="879252"/>
                    </a:lnTo>
                    <a:lnTo>
                      <a:pt x="2032273" y="869260"/>
                    </a:lnTo>
                    <a:lnTo>
                      <a:pt x="2032367" y="859269"/>
                    </a:lnTo>
                    <a:lnTo>
                      <a:pt x="2032109" y="849277"/>
                    </a:lnTo>
                    <a:lnTo>
                      <a:pt x="2032470" y="839286"/>
                    </a:lnTo>
                    <a:lnTo>
                      <a:pt x="2032209" y="829294"/>
                    </a:lnTo>
                    <a:lnTo>
                      <a:pt x="2032225" y="819303"/>
                    </a:lnTo>
                    <a:lnTo>
                      <a:pt x="2032398" y="809311"/>
                    </a:lnTo>
                    <a:lnTo>
                      <a:pt x="2032325" y="799320"/>
                    </a:lnTo>
                    <a:lnTo>
                      <a:pt x="2032576" y="789328"/>
                    </a:lnTo>
                    <a:lnTo>
                      <a:pt x="2032524" y="779337"/>
                    </a:lnTo>
                    <a:lnTo>
                      <a:pt x="2032254" y="769345"/>
                    </a:lnTo>
                    <a:lnTo>
                      <a:pt x="2032324" y="759354"/>
                    </a:lnTo>
                    <a:lnTo>
                      <a:pt x="2032319" y="749362"/>
                    </a:lnTo>
                    <a:lnTo>
                      <a:pt x="2032222" y="739371"/>
                    </a:lnTo>
                    <a:lnTo>
                      <a:pt x="2032288" y="729379"/>
                    </a:lnTo>
                    <a:lnTo>
                      <a:pt x="2032111" y="719388"/>
                    </a:lnTo>
                    <a:lnTo>
                      <a:pt x="2032278" y="709396"/>
                    </a:lnTo>
                    <a:lnTo>
                      <a:pt x="2031969" y="699405"/>
                    </a:lnTo>
                    <a:lnTo>
                      <a:pt x="2032261" y="689413"/>
                    </a:lnTo>
                    <a:lnTo>
                      <a:pt x="2032277" y="679422"/>
                    </a:lnTo>
                    <a:lnTo>
                      <a:pt x="2032295" y="669430"/>
                    </a:lnTo>
                    <a:lnTo>
                      <a:pt x="2031929" y="659439"/>
                    </a:lnTo>
                    <a:lnTo>
                      <a:pt x="2032016" y="649447"/>
                    </a:lnTo>
                    <a:lnTo>
                      <a:pt x="2032035" y="639456"/>
                    </a:lnTo>
                    <a:lnTo>
                      <a:pt x="2031998" y="629464"/>
                    </a:lnTo>
                    <a:lnTo>
                      <a:pt x="2032260" y="619473"/>
                    </a:lnTo>
                    <a:lnTo>
                      <a:pt x="2032210" y="609481"/>
                    </a:lnTo>
                    <a:lnTo>
                      <a:pt x="2032043" y="599490"/>
                    </a:lnTo>
                    <a:lnTo>
                      <a:pt x="2031875" y="589498"/>
                    </a:lnTo>
                    <a:lnTo>
                      <a:pt x="2032009" y="579507"/>
                    </a:lnTo>
                    <a:lnTo>
                      <a:pt x="2032016" y="569515"/>
                    </a:lnTo>
                    <a:lnTo>
                      <a:pt x="2031975" y="559524"/>
                    </a:lnTo>
                    <a:lnTo>
                      <a:pt x="2032060" y="549532"/>
                    </a:lnTo>
                    <a:lnTo>
                      <a:pt x="2031965" y="539541"/>
                    </a:lnTo>
                    <a:lnTo>
                      <a:pt x="2031961" y="529549"/>
                    </a:lnTo>
                    <a:lnTo>
                      <a:pt x="2031940" y="519558"/>
                    </a:lnTo>
                    <a:lnTo>
                      <a:pt x="2032083" y="509566"/>
                    </a:lnTo>
                    <a:lnTo>
                      <a:pt x="2031808" y="499575"/>
                    </a:lnTo>
                    <a:lnTo>
                      <a:pt x="2031881" y="489583"/>
                    </a:lnTo>
                    <a:lnTo>
                      <a:pt x="2031846" y="479592"/>
                    </a:lnTo>
                    <a:lnTo>
                      <a:pt x="2031932" y="469600"/>
                    </a:lnTo>
                    <a:lnTo>
                      <a:pt x="2031855" y="459609"/>
                    </a:lnTo>
                    <a:lnTo>
                      <a:pt x="2031984" y="449617"/>
                    </a:lnTo>
                    <a:lnTo>
                      <a:pt x="2032040" y="439626"/>
                    </a:lnTo>
                    <a:lnTo>
                      <a:pt x="2032051" y="429634"/>
                    </a:lnTo>
                    <a:lnTo>
                      <a:pt x="2031901" y="419643"/>
                    </a:lnTo>
                    <a:lnTo>
                      <a:pt x="2031612" y="409651"/>
                    </a:lnTo>
                    <a:lnTo>
                      <a:pt x="2031881" y="399660"/>
                    </a:lnTo>
                    <a:lnTo>
                      <a:pt x="2031877" y="389668"/>
                    </a:lnTo>
                    <a:lnTo>
                      <a:pt x="2031914" y="379677"/>
                    </a:lnTo>
                    <a:lnTo>
                      <a:pt x="2031803" y="369685"/>
                    </a:lnTo>
                    <a:lnTo>
                      <a:pt x="2031953" y="359694"/>
                    </a:lnTo>
                    <a:lnTo>
                      <a:pt x="2031785" y="349702"/>
                    </a:lnTo>
                    <a:lnTo>
                      <a:pt x="2031802" y="339711"/>
                    </a:lnTo>
                    <a:lnTo>
                      <a:pt x="2031783" y="329719"/>
                    </a:lnTo>
                    <a:lnTo>
                      <a:pt x="2031936" y="319728"/>
                    </a:lnTo>
                    <a:lnTo>
                      <a:pt x="2031689" y="309736"/>
                    </a:lnTo>
                    <a:lnTo>
                      <a:pt x="2031819" y="299745"/>
                    </a:lnTo>
                    <a:lnTo>
                      <a:pt x="2031897" y="289753"/>
                    </a:lnTo>
                    <a:lnTo>
                      <a:pt x="2031835" y="279762"/>
                    </a:lnTo>
                    <a:lnTo>
                      <a:pt x="2031600" y="269770"/>
                    </a:lnTo>
                    <a:lnTo>
                      <a:pt x="2031703" y="259779"/>
                    </a:lnTo>
                    <a:lnTo>
                      <a:pt x="2031829" y="249787"/>
                    </a:lnTo>
                    <a:lnTo>
                      <a:pt x="2031794" y="239796"/>
                    </a:lnTo>
                    <a:lnTo>
                      <a:pt x="2031798" y="229804"/>
                    </a:lnTo>
                    <a:lnTo>
                      <a:pt x="2031685" y="219813"/>
                    </a:lnTo>
                    <a:lnTo>
                      <a:pt x="2031709" y="209821"/>
                    </a:lnTo>
                    <a:lnTo>
                      <a:pt x="2031577" y="199830"/>
                    </a:lnTo>
                    <a:lnTo>
                      <a:pt x="2031804" y="189838"/>
                    </a:lnTo>
                    <a:lnTo>
                      <a:pt x="2031524" y="179847"/>
                    </a:lnTo>
                    <a:lnTo>
                      <a:pt x="2031662" y="169855"/>
                    </a:lnTo>
                    <a:lnTo>
                      <a:pt x="2031629" y="159864"/>
                    </a:lnTo>
                    <a:lnTo>
                      <a:pt x="2031602" y="149872"/>
                    </a:lnTo>
                    <a:lnTo>
                      <a:pt x="2031605" y="139881"/>
                    </a:lnTo>
                    <a:lnTo>
                      <a:pt x="2031401" y="129889"/>
                    </a:lnTo>
                    <a:lnTo>
                      <a:pt x="2031640" y="119898"/>
                    </a:lnTo>
                    <a:lnTo>
                      <a:pt x="2031822" y="109906"/>
                    </a:lnTo>
                    <a:lnTo>
                      <a:pt x="2031662" y="99915"/>
                    </a:lnTo>
                    <a:lnTo>
                      <a:pt x="2031491" y="89923"/>
                    </a:lnTo>
                    <a:lnTo>
                      <a:pt x="2031589" y="79932"/>
                    </a:lnTo>
                    <a:lnTo>
                      <a:pt x="2031324" y="69940"/>
                    </a:lnTo>
                    <a:lnTo>
                      <a:pt x="2031732" y="59949"/>
                    </a:lnTo>
                    <a:lnTo>
                      <a:pt x="2031536" y="49957"/>
                    </a:lnTo>
                    <a:lnTo>
                      <a:pt x="2031305" y="39966"/>
                    </a:lnTo>
                    <a:lnTo>
                      <a:pt x="2031528" y="29974"/>
                    </a:lnTo>
                    <a:lnTo>
                      <a:pt x="2031257" y="19983"/>
                    </a:lnTo>
                    <a:lnTo>
                      <a:pt x="2031472" y="9991"/>
                    </a:lnTo>
                    <a:lnTo>
                      <a:pt x="2031408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945" y="0"/>
                    </a:lnTo>
                    <a:lnTo>
                      <a:pt x="1436528" y="4304"/>
                    </a:lnTo>
                    <a:lnTo>
                      <a:pt x="1435771" y="9991"/>
                    </a:lnTo>
                    <a:lnTo>
                      <a:pt x="1436115" y="19983"/>
                    </a:lnTo>
                    <a:lnTo>
                      <a:pt x="1436528" y="28195"/>
                    </a:lnTo>
                    <a:lnTo>
                      <a:pt x="1436591" y="29974"/>
                    </a:lnTo>
                    <a:lnTo>
                      <a:pt x="1436528" y="33080"/>
                    </a:lnTo>
                    <a:lnTo>
                      <a:pt x="1436330" y="39966"/>
                    </a:lnTo>
                    <a:lnTo>
                      <a:pt x="1436006" y="49957"/>
                    </a:lnTo>
                    <a:lnTo>
                      <a:pt x="1435380" y="59949"/>
                    </a:lnTo>
                    <a:lnTo>
                      <a:pt x="1436113" y="69940"/>
                    </a:lnTo>
                    <a:lnTo>
                      <a:pt x="1434966" y="79932"/>
                    </a:lnTo>
                    <a:lnTo>
                      <a:pt x="1435669" y="89923"/>
                    </a:lnTo>
                    <a:lnTo>
                      <a:pt x="1435865" y="99915"/>
                    </a:lnTo>
                    <a:lnTo>
                      <a:pt x="1436185" y="109906"/>
                    </a:lnTo>
                    <a:lnTo>
                      <a:pt x="1435766" y="119898"/>
                    </a:lnTo>
                    <a:lnTo>
                      <a:pt x="1436088" y="129889"/>
                    </a:lnTo>
                    <a:lnTo>
                      <a:pt x="1436528" y="135299"/>
                    </a:lnTo>
                    <a:lnTo>
                      <a:pt x="1436792" y="139881"/>
                    </a:lnTo>
                    <a:lnTo>
                      <a:pt x="1436592" y="149872"/>
                    </a:lnTo>
                    <a:lnTo>
                      <a:pt x="1436528" y="150666"/>
                    </a:lnTo>
                    <a:lnTo>
                      <a:pt x="1435556" y="159864"/>
                    </a:lnTo>
                    <a:lnTo>
                      <a:pt x="1435904" y="169855"/>
                    </a:lnTo>
                    <a:lnTo>
                      <a:pt x="1436028" y="179847"/>
                    </a:lnTo>
                    <a:lnTo>
                      <a:pt x="1436133" y="189838"/>
                    </a:lnTo>
                    <a:lnTo>
                      <a:pt x="1436016" y="199830"/>
                    </a:lnTo>
                    <a:lnTo>
                      <a:pt x="1435772" y="209821"/>
                    </a:lnTo>
                    <a:lnTo>
                      <a:pt x="1435936" y="219813"/>
                    </a:lnTo>
                    <a:lnTo>
                      <a:pt x="1435733" y="229804"/>
                    </a:lnTo>
                    <a:lnTo>
                      <a:pt x="1435972" y="239796"/>
                    </a:lnTo>
                    <a:lnTo>
                      <a:pt x="1435994" y="249787"/>
                    </a:lnTo>
                    <a:lnTo>
                      <a:pt x="1436124" y="259779"/>
                    </a:lnTo>
                    <a:lnTo>
                      <a:pt x="1436204" y="269770"/>
                    </a:lnTo>
                    <a:lnTo>
                      <a:pt x="1435577" y="279762"/>
                    </a:lnTo>
                    <a:lnTo>
                      <a:pt x="1436528" y="289669"/>
                    </a:lnTo>
                    <a:lnTo>
                      <a:pt x="1436534" y="289753"/>
                    </a:lnTo>
                    <a:lnTo>
                      <a:pt x="1436528" y="289862"/>
                    </a:lnTo>
                    <a:lnTo>
                      <a:pt x="1435747" y="299745"/>
                    </a:lnTo>
                    <a:lnTo>
                      <a:pt x="1435671" y="309736"/>
                    </a:lnTo>
                    <a:lnTo>
                      <a:pt x="1435601" y="319728"/>
                    </a:lnTo>
                    <a:lnTo>
                      <a:pt x="1436424" y="329719"/>
                    </a:lnTo>
                    <a:lnTo>
                      <a:pt x="1435704" y="339711"/>
                    </a:lnTo>
                    <a:lnTo>
                      <a:pt x="1436144" y="349702"/>
                    </a:lnTo>
                    <a:lnTo>
                      <a:pt x="1436205" y="359694"/>
                    </a:lnTo>
                    <a:lnTo>
                      <a:pt x="1436040" y="369685"/>
                    </a:lnTo>
                    <a:lnTo>
                      <a:pt x="1436528" y="374105"/>
                    </a:lnTo>
                    <a:lnTo>
                      <a:pt x="1436965" y="379677"/>
                    </a:lnTo>
                    <a:lnTo>
                      <a:pt x="1436892" y="389668"/>
                    </a:lnTo>
                    <a:lnTo>
                      <a:pt x="1436528" y="394943"/>
                    </a:lnTo>
                    <a:lnTo>
                      <a:pt x="1436091" y="399660"/>
                    </a:lnTo>
                    <a:lnTo>
                      <a:pt x="1436224" y="409651"/>
                    </a:lnTo>
                    <a:lnTo>
                      <a:pt x="1436528" y="412836"/>
                    </a:lnTo>
                    <a:lnTo>
                      <a:pt x="1436991" y="419643"/>
                    </a:lnTo>
                    <a:lnTo>
                      <a:pt x="1436528" y="426101"/>
                    </a:lnTo>
                    <a:lnTo>
                      <a:pt x="1436184" y="429634"/>
                    </a:lnTo>
                    <a:lnTo>
                      <a:pt x="1435860" y="439626"/>
                    </a:lnTo>
                    <a:lnTo>
                      <a:pt x="1435638" y="449617"/>
                    </a:lnTo>
                    <a:lnTo>
                      <a:pt x="1435166" y="459609"/>
                    </a:lnTo>
                    <a:lnTo>
                      <a:pt x="1435607" y="469600"/>
                    </a:lnTo>
                    <a:lnTo>
                      <a:pt x="1436285" y="479592"/>
                    </a:lnTo>
                    <a:lnTo>
                      <a:pt x="1436094" y="489583"/>
                    </a:lnTo>
                    <a:lnTo>
                      <a:pt x="1436528" y="493678"/>
                    </a:lnTo>
                    <a:lnTo>
                      <a:pt x="1436972" y="499575"/>
                    </a:lnTo>
                    <a:lnTo>
                      <a:pt x="1436528" y="504103"/>
                    </a:lnTo>
                    <a:lnTo>
                      <a:pt x="1435770" y="509566"/>
                    </a:lnTo>
                    <a:lnTo>
                      <a:pt x="1435909" y="519558"/>
                    </a:lnTo>
                    <a:lnTo>
                      <a:pt x="1436029" y="529549"/>
                    </a:lnTo>
                    <a:lnTo>
                      <a:pt x="1436061" y="539541"/>
                    </a:lnTo>
                    <a:lnTo>
                      <a:pt x="1436528" y="544975"/>
                    </a:lnTo>
                    <a:lnTo>
                      <a:pt x="1436799" y="549532"/>
                    </a:lnTo>
                    <a:lnTo>
                      <a:pt x="1436528" y="555406"/>
                    </a:lnTo>
                    <a:lnTo>
                      <a:pt x="1436250" y="559524"/>
                    </a:lnTo>
                    <a:lnTo>
                      <a:pt x="1436304" y="569515"/>
                    </a:lnTo>
                    <a:lnTo>
                      <a:pt x="1435374" y="579507"/>
                    </a:lnTo>
                    <a:lnTo>
                      <a:pt x="1435933" y="589498"/>
                    </a:lnTo>
                    <a:lnTo>
                      <a:pt x="1435729" y="599490"/>
                    </a:lnTo>
                    <a:lnTo>
                      <a:pt x="1435252" y="609481"/>
                    </a:lnTo>
                    <a:lnTo>
                      <a:pt x="1436360" y="619473"/>
                    </a:lnTo>
                    <a:lnTo>
                      <a:pt x="1436259" y="629464"/>
                    </a:lnTo>
                    <a:lnTo>
                      <a:pt x="1435960" y="639456"/>
                    </a:lnTo>
                    <a:lnTo>
                      <a:pt x="1435312" y="649447"/>
                    </a:lnTo>
                    <a:lnTo>
                      <a:pt x="1436422" y="659439"/>
                    </a:lnTo>
                    <a:lnTo>
                      <a:pt x="1435495" y="669430"/>
                    </a:lnTo>
                    <a:lnTo>
                      <a:pt x="1436114" y="679422"/>
                    </a:lnTo>
                    <a:lnTo>
                      <a:pt x="1436191" y="689413"/>
                    </a:lnTo>
                    <a:lnTo>
                      <a:pt x="1435615" y="699405"/>
                    </a:lnTo>
                    <a:lnTo>
                      <a:pt x="1436528" y="705662"/>
                    </a:lnTo>
                    <a:lnTo>
                      <a:pt x="1436909" y="709396"/>
                    </a:lnTo>
                    <a:lnTo>
                      <a:pt x="1436528" y="712770"/>
                    </a:lnTo>
                    <a:lnTo>
                      <a:pt x="1435498" y="719388"/>
                    </a:lnTo>
                    <a:lnTo>
                      <a:pt x="1435576" y="729379"/>
                    </a:lnTo>
                    <a:lnTo>
                      <a:pt x="1436254" y="739371"/>
                    </a:lnTo>
                    <a:lnTo>
                      <a:pt x="1435757" y="749362"/>
                    </a:lnTo>
                    <a:lnTo>
                      <a:pt x="1435623" y="759354"/>
                    </a:lnTo>
                    <a:lnTo>
                      <a:pt x="1435843" y="769345"/>
                    </a:lnTo>
                    <a:lnTo>
                      <a:pt x="1436405" y="779337"/>
                    </a:lnTo>
                    <a:lnTo>
                      <a:pt x="1435853" y="789328"/>
                    </a:lnTo>
                    <a:lnTo>
                      <a:pt x="1435961" y="799320"/>
                    </a:lnTo>
                    <a:lnTo>
                      <a:pt x="1436061" y="809311"/>
                    </a:lnTo>
                    <a:lnTo>
                      <a:pt x="1435454" y="819303"/>
                    </a:lnTo>
                    <a:lnTo>
                      <a:pt x="1436503" y="829294"/>
                    </a:lnTo>
                    <a:lnTo>
                      <a:pt x="1435171" y="839286"/>
                    </a:lnTo>
                    <a:lnTo>
                      <a:pt x="1435243" y="849277"/>
                    </a:lnTo>
                    <a:lnTo>
                      <a:pt x="1435742" y="859269"/>
                    </a:lnTo>
                    <a:lnTo>
                      <a:pt x="1435861" y="869260"/>
                    </a:lnTo>
                    <a:lnTo>
                      <a:pt x="1435256" y="879252"/>
                    </a:lnTo>
                    <a:lnTo>
                      <a:pt x="1435611" y="889243"/>
                    </a:lnTo>
                    <a:lnTo>
                      <a:pt x="1435859" y="899234"/>
                    </a:lnTo>
                    <a:lnTo>
                      <a:pt x="1435686" y="909226"/>
                    </a:lnTo>
                    <a:lnTo>
                      <a:pt x="1435384" y="919217"/>
                    </a:lnTo>
                    <a:lnTo>
                      <a:pt x="1436281" y="929209"/>
                    </a:lnTo>
                    <a:lnTo>
                      <a:pt x="1436528" y="936473"/>
                    </a:lnTo>
                    <a:lnTo>
                      <a:pt x="1436595" y="939201"/>
                    </a:lnTo>
                    <a:lnTo>
                      <a:pt x="1436528" y="940935"/>
                    </a:lnTo>
                    <a:lnTo>
                      <a:pt x="1436088" y="949192"/>
                    </a:lnTo>
                    <a:lnTo>
                      <a:pt x="1436317" y="959183"/>
                    </a:lnTo>
                    <a:lnTo>
                      <a:pt x="1435460" y="969175"/>
                    </a:lnTo>
                    <a:lnTo>
                      <a:pt x="1435394" y="979166"/>
                    </a:lnTo>
                    <a:lnTo>
                      <a:pt x="1435249" y="989158"/>
                    </a:lnTo>
                    <a:lnTo>
                      <a:pt x="1436243" y="999149"/>
                    </a:lnTo>
                    <a:lnTo>
                      <a:pt x="1435536" y="1009141"/>
                    </a:lnTo>
                    <a:lnTo>
                      <a:pt x="1435542" y="1019132"/>
                    </a:lnTo>
                    <a:lnTo>
                      <a:pt x="1435911" y="1029124"/>
                    </a:lnTo>
                    <a:lnTo>
                      <a:pt x="1435962" y="1039115"/>
                    </a:lnTo>
                    <a:lnTo>
                      <a:pt x="1436136" y="1049107"/>
                    </a:lnTo>
                    <a:lnTo>
                      <a:pt x="1435087" y="1059098"/>
                    </a:lnTo>
                    <a:lnTo>
                      <a:pt x="1436528" y="1068238"/>
                    </a:lnTo>
                    <a:lnTo>
                      <a:pt x="1436626" y="1069090"/>
                    </a:lnTo>
                    <a:lnTo>
                      <a:pt x="1436528" y="1074946"/>
                    </a:lnTo>
                    <a:lnTo>
                      <a:pt x="1436433" y="1079081"/>
                    </a:lnTo>
                    <a:lnTo>
                      <a:pt x="1436528" y="1081100"/>
                    </a:lnTo>
                    <a:lnTo>
                      <a:pt x="1436795" y="1089073"/>
                    </a:lnTo>
                    <a:lnTo>
                      <a:pt x="1436528" y="1093266"/>
                    </a:lnTo>
                    <a:lnTo>
                      <a:pt x="1435982" y="1099064"/>
                    </a:lnTo>
                    <a:lnTo>
                      <a:pt x="1436363" y="1109056"/>
                    </a:lnTo>
                    <a:lnTo>
                      <a:pt x="1435659" y="1119047"/>
                    </a:lnTo>
                    <a:lnTo>
                      <a:pt x="1435240" y="1129039"/>
                    </a:lnTo>
                    <a:lnTo>
                      <a:pt x="1436102" y="1139030"/>
                    </a:lnTo>
                    <a:lnTo>
                      <a:pt x="1436528" y="1143243"/>
                    </a:lnTo>
                    <a:lnTo>
                      <a:pt x="1436928" y="1149022"/>
                    </a:lnTo>
                    <a:lnTo>
                      <a:pt x="1436528" y="1153057"/>
                    </a:lnTo>
                    <a:lnTo>
                      <a:pt x="1435687" y="1159013"/>
                    </a:lnTo>
                    <a:lnTo>
                      <a:pt x="1436402" y="1169005"/>
                    </a:lnTo>
                    <a:lnTo>
                      <a:pt x="1435609" y="1178996"/>
                    </a:lnTo>
                    <a:lnTo>
                      <a:pt x="1435739" y="1188988"/>
                    </a:lnTo>
                    <a:lnTo>
                      <a:pt x="1435538" y="1198979"/>
                    </a:lnTo>
                    <a:lnTo>
                      <a:pt x="1435822" y="1208971"/>
                    </a:lnTo>
                    <a:lnTo>
                      <a:pt x="1435148" y="1218962"/>
                    </a:lnTo>
                    <a:lnTo>
                      <a:pt x="1436226" y="1228954"/>
                    </a:lnTo>
                    <a:lnTo>
                      <a:pt x="1435457" y="1238945"/>
                    </a:lnTo>
                    <a:lnTo>
                      <a:pt x="1436286" y="1248937"/>
                    </a:lnTo>
                    <a:lnTo>
                      <a:pt x="1434873" y="1258928"/>
                    </a:lnTo>
                    <a:lnTo>
                      <a:pt x="1435293" y="1268920"/>
                    </a:lnTo>
                    <a:lnTo>
                      <a:pt x="1435675" y="1278911"/>
                    </a:lnTo>
                    <a:lnTo>
                      <a:pt x="1435507" y="1288903"/>
                    </a:lnTo>
                    <a:lnTo>
                      <a:pt x="1435823" y="1298894"/>
                    </a:lnTo>
                    <a:lnTo>
                      <a:pt x="1435936" y="1308886"/>
                    </a:lnTo>
                    <a:lnTo>
                      <a:pt x="1436528" y="1317300"/>
                    </a:lnTo>
                    <a:lnTo>
                      <a:pt x="1436607" y="1318877"/>
                    </a:lnTo>
                    <a:lnTo>
                      <a:pt x="1436528" y="1320235"/>
                    </a:lnTo>
                    <a:lnTo>
                      <a:pt x="1435784" y="1328869"/>
                    </a:lnTo>
                    <a:lnTo>
                      <a:pt x="1435694" y="1338860"/>
                    </a:lnTo>
                    <a:lnTo>
                      <a:pt x="1435164" y="1348852"/>
                    </a:lnTo>
                    <a:lnTo>
                      <a:pt x="1435819" y="1358843"/>
                    </a:lnTo>
                    <a:lnTo>
                      <a:pt x="1434962" y="1368835"/>
                    </a:lnTo>
                    <a:lnTo>
                      <a:pt x="1436061" y="1378826"/>
                    </a:lnTo>
                    <a:lnTo>
                      <a:pt x="1434617" y="1388818"/>
                    </a:lnTo>
                    <a:lnTo>
                      <a:pt x="1435425" y="1398809"/>
                    </a:lnTo>
                    <a:lnTo>
                      <a:pt x="1435263" y="1408801"/>
                    </a:lnTo>
                    <a:lnTo>
                      <a:pt x="1435715" y="1418792"/>
                    </a:lnTo>
                    <a:lnTo>
                      <a:pt x="1435337" y="1428784"/>
                    </a:lnTo>
                    <a:lnTo>
                      <a:pt x="1436415" y="1438775"/>
                    </a:lnTo>
                    <a:lnTo>
                      <a:pt x="1435681" y="1448767"/>
                    </a:lnTo>
                    <a:lnTo>
                      <a:pt x="1435876" y="1458758"/>
                    </a:lnTo>
                    <a:lnTo>
                      <a:pt x="1435547" y="1468750"/>
                    </a:lnTo>
                    <a:lnTo>
                      <a:pt x="1435024" y="1478741"/>
                    </a:lnTo>
                    <a:lnTo>
                      <a:pt x="1435631" y="1488733"/>
                    </a:lnTo>
                    <a:close/>
                    <a:moveTo>
                      <a:pt x="2254550" y="1488733"/>
                    </a:moveTo>
                    <a:lnTo>
                      <a:pt x="2274503" y="1488733"/>
                    </a:lnTo>
                    <a:lnTo>
                      <a:pt x="2294454" y="1488733"/>
                    </a:lnTo>
                    <a:lnTo>
                      <a:pt x="2314406" y="1488733"/>
                    </a:lnTo>
                    <a:lnTo>
                      <a:pt x="2334357" y="1488733"/>
                    </a:lnTo>
                    <a:lnTo>
                      <a:pt x="2354310" y="1488733"/>
                    </a:lnTo>
                    <a:lnTo>
                      <a:pt x="2374261" y="1488733"/>
                    </a:lnTo>
                    <a:lnTo>
                      <a:pt x="2394213" y="1488733"/>
                    </a:lnTo>
                    <a:lnTo>
                      <a:pt x="2414165" y="1488733"/>
                    </a:lnTo>
                    <a:lnTo>
                      <a:pt x="2434117" y="1488733"/>
                    </a:lnTo>
                    <a:lnTo>
                      <a:pt x="2454068" y="1488733"/>
                    </a:lnTo>
                    <a:lnTo>
                      <a:pt x="2474020" y="1488733"/>
                    </a:lnTo>
                    <a:lnTo>
                      <a:pt x="2493972" y="1488733"/>
                    </a:lnTo>
                    <a:lnTo>
                      <a:pt x="2513924" y="1488733"/>
                    </a:lnTo>
                    <a:lnTo>
                      <a:pt x="2533875" y="1488733"/>
                    </a:lnTo>
                    <a:lnTo>
                      <a:pt x="2553827" y="1488733"/>
                    </a:lnTo>
                    <a:lnTo>
                      <a:pt x="2573779" y="1488733"/>
                    </a:lnTo>
                    <a:lnTo>
                      <a:pt x="2593731" y="1488733"/>
                    </a:lnTo>
                    <a:lnTo>
                      <a:pt x="2613683" y="1488733"/>
                    </a:lnTo>
                    <a:lnTo>
                      <a:pt x="2633634" y="1488733"/>
                    </a:lnTo>
                    <a:lnTo>
                      <a:pt x="2653586" y="1488733"/>
                    </a:lnTo>
                    <a:lnTo>
                      <a:pt x="2673538" y="1488733"/>
                    </a:lnTo>
                    <a:lnTo>
                      <a:pt x="2693490" y="1488733"/>
                    </a:lnTo>
                    <a:lnTo>
                      <a:pt x="2713441" y="1488733"/>
                    </a:lnTo>
                    <a:lnTo>
                      <a:pt x="2733393" y="1488733"/>
                    </a:lnTo>
                    <a:lnTo>
                      <a:pt x="2753345" y="1488733"/>
                    </a:lnTo>
                    <a:lnTo>
                      <a:pt x="2773297" y="1488733"/>
                    </a:lnTo>
                    <a:lnTo>
                      <a:pt x="2783628" y="1488733"/>
                    </a:lnTo>
                    <a:lnTo>
                      <a:pt x="2783600" y="1478741"/>
                    </a:lnTo>
                    <a:lnTo>
                      <a:pt x="2783534" y="1468750"/>
                    </a:lnTo>
                    <a:lnTo>
                      <a:pt x="2783500" y="1458758"/>
                    </a:lnTo>
                    <a:lnTo>
                      <a:pt x="2783537" y="1448767"/>
                    </a:lnTo>
                    <a:lnTo>
                      <a:pt x="2783608" y="1438775"/>
                    </a:lnTo>
                    <a:lnTo>
                      <a:pt x="2783575" y="1428784"/>
                    </a:lnTo>
                    <a:lnTo>
                      <a:pt x="2783623" y="1418792"/>
                    </a:lnTo>
                    <a:lnTo>
                      <a:pt x="2783691" y="1408801"/>
                    </a:lnTo>
                    <a:lnTo>
                      <a:pt x="2783582" y="1398809"/>
                    </a:lnTo>
                    <a:lnTo>
                      <a:pt x="2783515" y="1388818"/>
                    </a:lnTo>
                    <a:lnTo>
                      <a:pt x="2783650" y="1378826"/>
                    </a:lnTo>
                    <a:lnTo>
                      <a:pt x="2783622" y="1368835"/>
                    </a:lnTo>
                    <a:lnTo>
                      <a:pt x="2783641" y="1358843"/>
                    </a:lnTo>
                    <a:lnTo>
                      <a:pt x="2783684" y="1348852"/>
                    </a:lnTo>
                    <a:lnTo>
                      <a:pt x="2783596" y="1338860"/>
                    </a:lnTo>
                    <a:lnTo>
                      <a:pt x="2783594" y="1328869"/>
                    </a:lnTo>
                    <a:lnTo>
                      <a:pt x="2783623" y="1318877"/>
                    </a:lnTo>
                    <a:lnTo>
                      <a:pt x="2783625" y="1308886"/>
                    </a:lnTo>
                    <a:lnTo>
                      <a:pt x="2783647" y="1298894"/>
                    </a:lnTo>
                    <a:lnTo>
                      <a:pt x="2783748" y="1288903"/>
                    </a:lnTo>
                    <a:lnTo>
                      <a:pt x="2783699" y="1278911"/>
                    </a:lnTo>
                    <a:lnTo>
                      <a:pt x="2783663" y="1268920"/>
                    </a:lnTo>
                    <a:lnTo>
                      <a:pt x="2783624" y="1258928"/>
                    </a:lnTo>
                    <a:lnTo>
                      <a:pt x="2783520" y="1248937"/>
                    </a:lnTo>
                    <a:lnTo>
                      <a:pt x="2783620" y="1238945"/>
                    </a:lnTo>
                    <a:lnTo>
                      <a:pt x="2783601" y="1228954"/>
                    </a:lnTo>
                    <a:lnTo>
                      <a:pt x="2783630" y="1218962"/>
                    </a:lnTo>
                    <a:lnTo>
                      <a:pt x="2783715" y="1208971"/>
                    </a:lnTo>
                    <a:lnTo>
                      <a:pt x="2783655" y="1198979"/>
                    </a:lnTo>
                    <a:lnTo>
                      <a:pt x="2783701" y="1188988"/>
                    </a:lnTo>
                    <a:lnTo>
                      <a:pt x="2783495" y="1178996"/>
                    </a:lnTo>
                    <a:lnTo>
                      <a:pt x="2783640" y="1169005"/>
                    </a:lnTo>
                    <a:lnTo>
                      <a:pt x="2783663" y="1159013"/>
                    </a:lnTo>
                    <a:lnTo>
                      <a:pt x="2783670" y="1149022"/>
                    </a:lnTo>
                    <a:lnTo>
                      <a:pt x="2783725" y="1139030"/>
                    </a:lnTo>
                    <a:lnTo>
                      <a:pt x="2783757" y="1129039"/>
                    </a:lnTo>
                    <a:lnTo>
                      <a:pt x="2783649" y="1119047"/>
                    </a:lnTo>
                    <a:lnTo>
                      <a:pt x="2783718" y="1109056"/>
                    </a:lnTo>
                    <a:lnTo>
                      <a:pt x="2783730" y="1099064"/>
                    </a:lnTo>
                    <a:lnTo>
                      <a:pt x="2783771" y="1089073"/>
                    </a:lnTo>
                    <a:lnTo>
                      <a:pt x="2783676" y="1079081"/>
                    </a:lnTo>
                    <a:lnTo>
                      <a:pt x="2783803" y="1069090"/>
                    </a:lnTo>
                    <a:lnTo>
                      <a:pt x="2783664" y="1059098"/>
                    </a:lnTo>
                    <a:lnTo>
                      <a:pt x="2783702" y="1049107"/>
                    </a:lnTo>
                    <a:lnTo>
                      <a:pt x="2783738" y="1039115"/>
                    </a:lnTo>
                    <a:lnTo>
                      <a:pt x="2783669" y="1029124"/>
                    </a:lnTo>
                    <a:lnTo>
                      <a:pt x="2783757" y="1019132"/>
                    </a:lnTo>
                    <a:lnTo>
                      <a:pt x="2783832" y="1009141"/>
                    </a:lnTo>
                    <a:lnTo>
                      <a:pt x="2783708" y="999149"/>
                    </a:lnTo>
                    <a:lnTo>
                      <a:pt x="2783685" y="989158"/>
                    </a:lnTo>
                    <a:lnTo>
                      <a:pt x="2783682" y="979166"/>
                    </a:lnTo>
                    <a:lnTo>
                      <a:pt x="2783775" y="969175"/>
                    </a:lnTo>
                    <a:lnTo>
                      <a:pt x="2783677" y="959183"/>
                    </a:lnTo>
                    <a:lnTo>
                      <a:pt x="2783819" y="949192"/>
                    </a:lnTo>
                    <a:lnTo>
                      <a:pt x="2783765" y="939201"/>
                    </a:lnTo>
                    <a:lnTo>
                      <a:pt x="2783687" y="929209"/>
                    </a:lnTo>
                    <a:lnTo>
                      <a:pt x="2783658" y="919217"/>
                    </a:lnTo>
                    <a:lnTo>
                      <a:pt x="2783713" y="909226"/>
                    </a:lnTo>
                    <a:lnTo>
                      <a:pt x="2783763" y="899234"/>
                    </a:lnTo>
                    <a:lnTo>
                      <a:pt x="2783737" y="889243"/>
                    </a:lnTo>
                    <a:lnTo>
                      <a:pt x="2783723" y="879252"/>
                    </a:lnTo>
                    <a:lnTo>
                      <a:pt x="2783851" y="869260"/>
                    </a:lnTo>
                    <a:lnTo>
                      <a:pt x="2783777" y="859269"/>
                    </a:lnTo>
                    <a:lnTo>
                      <a:pt x="2783742" y="849277"/>
                    </a:lnTo>
                    <a:lnTo>
                      <a:pt x="2783630" y="839286"/>
                    </a:lnTo>
                    <a:lnTo>
                      <a:pt x="2783697" y="829294"/>
                    </a:lnTo>
                    <a:lnTo>
                      <a:pt x="2783753" y="819303"/>
                    </a:lnTo>
                    <a:lnTo>
                      <a:pt x="2783701" y="809311"/>
                    </a:lnTo>
                    <a:lnTo>
                      <a:pt x="2783780" y="799320"/>
                    </a:lnTo>
                    <a:lnTo>
                      <a:pt x="2783711" y="789328"/>
                    </a:lnTo>
                    <a:lnTo>
                      <a:pt x="2783640" y="779337"/>
                    </a:lnTo>
                    <a:lnTo>
                      <a:pt x="2783777" y="769345"/>
                    </a:lnTo>
                    <a:lnTo>
                      <a:pt x="2783726" y="759354"/>
                    </a:lnTo>
                    <a:lnTo>
                      <a:pt x="2783782" y="749362"/>
                    </a:lnTo>
                    <a:lnTo>
                      <a:pt x="2783829" y="739371"/>
                    </a:lnTo>
                    <a:lnTo>
                      <a:pt x="2783723" y="729379"/>
                    </a:lnTo>
                    <a:lnTo>
                      <a:pt x="2783936" y="719388"/>
                    </a:lnTo>
                    <a:lnTo>
                      <a:pt x="2783722" y="709396"/>
                    </a:lnTo>
                    <a:lnTo>
                      <a:pt x="2783753" y="699405"/>
                    </a:lnTo>
                    <a:lnTo>
                      <a:pt x="2783722" y="689413"/>
                    </a:lnTo>
                    <a:lnTo>
                      <a:pt x="2783814" y="679422"/>
                    </a:lnTo>
                    <a:lnTo>
                      <a:pt x="2783688" y="669430"/>
                    </a:lnTo>
                    <a:lnTo>
                      <a:pt x="2783805" y="659439"/>
                    </a:lnTo>
                    <a:lnTo>
                      <a:pt x="2783818" y="649447"/>
                    </a:lnTo>
                    <a:lnTo>
                      <a:pt x="2783725" y="639456"/>
                    </a:lnTo>
                    <a:lnTo>
                      <a:pt x="2783811" y="629464"/>
                    </a:lnTo>
                    <a:lnTo>
                      <a:pt x="2783821" y="619473"/>
                    </a:lnTo>
                    <a:lnTo>
                      <a:pt x="2783910" y="609481"/>
                    </a:lnTo>
                    <a:lnTo>
                      <a:pt x="2783850" y="599490"/>
                    </a:lnTo>
                    <a:lnTo>
                      <a:pt x="2783767" y="589498"/>
                    </a:lnTo>
                    <a:lnTo>
                      <a:pt x="2783903" y="579507"/>
                    </a:lnTo>
                    <a:lnTo>
                      <a:pt x="2783822" y="569515"/>
                    </a:lnTo>
                    <a:lnTo>
                      <a:pt x="2783816" y="559524"/>
                    </a:lnTo>
                    <a:lnTo>
                      <a:pt x="2783821" y="549532"/>
                    </a:lnTo>
                    <a:lnTo>
                      <a:pt x="2783746" y="539541"/>
                    </a:lnTo>
                    <a:lnTo>
                      <a:pt x="2783823" y="529549"/>
                    </a:lnTo>
                    <a:lnTo>
                      <a:pt x="2783841" y="519558"/>
                    </a:lnTo>
                    <a:lnTo>
                      <a:pt x="2783755" y="509566"/>
                    </a:lnTo>
                    <a:lnTo>
                      <a:pt x="2783859" y="499575"/>
                    </a:lnTo>
                    <a:lnTo>
                      <a:pt x="2783711" y="489583"/>
                    </a:lnTo>
                    <a:lnTo>
                      <a:pt x="2783847" y="479592"/>
                    </a:lnTo>
                    <a:lnTo>
                      <a:pt x="2783832" y="469600"/>
                    </a:lnTo>
                    <a:lnTo>
                      <a:pt x="2783769" y="459609"/>
                    </a:lnTo>
                    <a:lnTo>
                      <a:pt x="2783725" y="449617"/>
                    </a:lnTo>
                    <a:lnTo>
                      <a:pt x="2783815" y="439626"/>
                    </a:lnTo>
                    <a:lnTo>
                      <a:pt x="2783843" y="429634"/>
                    </a:lnTo>
                    <a:lnTo>
                      <a:pt x="2783867" y="419643"/>
                    </a:lnTo>
                    <a:lnTo>
                      <a:pt x="2783742" y="409651"/>
                    </a:lnTo>
                    <a:lnTo>
                      <a:pt x="2783787" y="399660"/>
                    </a:lnTo>
                    <a:lnTo>
                      <a:pt x="2783810" y="389668"/>
                    </a:lnTo>
                    <a:lnTo>
                      <a:pt x="2783826" y="379677"/>
                    </a:lnTo>
                    <a:lnTo>
                      <a:pt x="2783815" y="369685"/>
                    </a:lnTo>
                    <a:lnTo>
                      <a:pt x="2783804" y="359694"/>
                    </a:lnTo>
                    <a:lnTo>
                      <a:pt x="2783884" y="349702"/>
                    </a:lnTo>
                    <a:lnTo>
                      <a:pt x="2783822" y="339711"/>
                    </a:lnTo>
                    <a:lnTo>
                      <a:pt x="2783946" y="329719"/>
                    </a:lnTo>
                    <a:lnTo>
                      <a:pt x="2783860" y="319728"/>
                    </a:lnTo>
                    <a:lnTo>
                      <a:pt x="2783834" y="309736"/>
                    </a:lnTo>
                    <a:lnTo>
                      <a:pt x="2783767" y="299745"/>
                    </a:lnTo>
                    <a:lnTo>
                      <a:pt x="2783917" y="289753"/>
                    </a:lnTo>
                    <a:lnTo>
                      <a:pt x="2783891" y="279762"/>
                    </a:lnTo>
                    <a:lnTo>
                      <a:pt x="2783945" y="269770"/>
                    </a:lnTo>
                    <a:lnTo>
                      <a:pt x="2783856" y="259779"/>
                    </a:lnTo>
                    <a:lnTo>
                      <a:pt x="2783818" y="249787"/>
                    </a:lnTo>
                    <a:lnTo>
                      <a:pt x="2783957" y="239796"/>
                    </a:lnTo>
                    <a:lnTo>
                      <a:pt x="2783887" y="229804"/>
                    </a:lnTo>
                    <a:lnTo>
                      <a:pt x="2783791" y="219813"/>
                    </a:lnTo>
                    <a:lnTo>
                      <a:pt x="2783952" y="209821"/>
                    </a:lnTo>
                    <a:lnTo>
                      <a:pt x="2783907" y="199830"/>
                    </a:lnTo>
                    <a:lnTo>
                      <a:pt x="2783882" y="189838"/>
                    </a:lnTo>
                    <a:lnTo>
                      <a:pt x="2783888" y="179847"/>
                    </a:lnTo>
                    <a:lnTo>
                      <a:pt x="2783939" y="169855"/>
                    </a:lnTo>
                    <a:lnTo>
                      <a:pt x="2783894" y="159864"/>
                    </a:lnTo>
                    <a:lnTo>
                      <a:pt x="2783847" y="149872"/>
                    </a:lnTo>
                    <a:lnTo>
                      <a:pt x="2783901" y="139881"/>
                    </a:lnTo>
                    <a:lnTo>
                      <a:pt x="2783965" y="129889"/>
                    </a:lnTo>
                    <a:lnTo>
                      <a:pt x="2783910" y="119898"/>
                    </a:lnTo>
                    <a:lnTo>
                      <a:pt x="2783879" y="109906"/>
                    </a:lnTo>
                    <a:lnTo>
                      <a:pt x="2783865" y="99915"/>
                    </a:lnTo>
                    <a:lnTo>
                      <a:pt x="2783909" y="89923"/>
                    </a:lnTo>
                    <a:lnTo>
                      <a:pt x="2784040" y="79932"/>
                    </a:lnTo>
                    <a:lnTo>
                      <a:pt x="2783948" y="69940"/>
                    </a:lnTo>
                    <a:lnTo>
                      <a:pt x="2783998" y="59949"/>
                    </a:lnTo>
                    <a:lnTo>
                      <a:pt x="2783898" y="49957"/>
                    </a:lnTo>
                    <a:lnTo>
                      <a:pt x="2783988" y="39966"/>
                    </a:lnTo>
                    <a:lnTo>
                      <a:pt x="2783922" y="29974"/>
                    </a:lnTo>
                    <a:lnTo>
                      <a:pt x="2783884" y="19983"/>
                    </a:lnTo>
                    <a:lnTo>
                      <a:pt x="2783947" y="9991"/>
                    </a:lnTo>
                    <a:lnTo>
                      <a:pt x="2783821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45109" y="0"/>
                    </a:lnTo>
                    <a:lnTo>
                      <a:pt x="2245360" y="9991"/>
                    </a:lnTo>
                    <a:lnTo>
                      <a:pt x="2245477" y="19983"/>
                    </a:lnTo>
                    <a:lnTo>
                      <a:pt x="2245515" y="29974"/>
                    </a:lnTo>
                    <a:lnTo>
                      <a:pt x="2245058" y="39966"/>
                    </a:lnTo>
                    <a:lnTo>
                      <a:pt x="2245401" y="49957"/>
                    </a:lnTo>
                    <a:lnTo>
                      <a:pt x="2245207" y="59949"/>
                    </a:lnTo>
                    <a:lnTo>
                      <a:pt x="2245176" y="69940"/>
                    </a:lnTo>
                    <a:lnTo>
                      <a:pt x="2245242" y="79932"/>
                    </a:lnTo>
                    <a:lnTo>
                      <a:pt x="2245314" y="89923"/>
                    </a:lnTo>
                    <a:lnTo>
                      <a:pt x="2245304" y="99915"/>
                    </a:lnTo>
                    <a:lnTo>
                      <a:pt x="2245674" y="109906"/>
                    </a:lnTo>
                    <a:lnTo>
                      <a:pt x="2245539" y="119898"/>
                    </a:lnTo>
                    <a:lnTo>
                      <a:pt x="2245356" y="129889"/>
                    </a:lnTo>
                    <a:lnTo>
                      <a:pt x="2245500" y="139881"/>
                    </a:lnTo>
                    <a:lnTo>
                      <a:pt x="2245349" y="149872"/>
                    </a:lnTo>
                    <a:lnTo>
                      <a:pt x="2245604" y="159864"/>
                    </a:lnTo>
                    <a:lnTo>
                      <a:pt x="2245505" y="169855"/>
                    </a:lnTo>
                    <a:lnTo>
                      <a:pt x="2245563" y="179847"/>
                    </a:lnTo>
                    <a:lnTo>
                      <a:pt x="2245594" y="189838"/>
                    </a:lnTo>
                    <a:lnTo>
                      <a:pt x="2245539" y="199830"/>
                    </a:lnTo>
                    <a:lnTo>
                      <a:pt x="2245365" y="209821"/>
                    </a:lnTo>
                    <a:lnTo>
                      <a:pt x="2245539" y="219813"/>
                    </a:lnTo>
                    <a:lnTo>
                      <a:pt x="2245678" y="229804"/>
                    </a:lnTo>
                    <a:lnTo>
                      <a:pt x="2245673" y="239796"/>
                    </a:lnTo>
                    <a:lnTo>
                      <a:pt x="2245816" y="249787"/>
                    </a:lnTo>
                    <a:lnTo>
                      <a:pt x="2245615" y="259779"/>
                    </a:lnTo>
                    <a:lnTo>
                      <a:pt x="2245582" y="269770"/>
                    </a:lnTo>
                    <a:lnTo>
                      <a:pt x="2245697" y="279762"/>
                    </a:lnTo>
                    <a:lnTo>
                      <a:pt x="2245688" y="289753"/>
                    </a:lnTo>
                    <a:lnTo>
                      <a:pt x="2245662" y="299745"/>
                    </a:lnTo>
                    <a:lnTo>
                      <a:pt x="2245788" y="309736"/>
                    </a:lnTo>
                    <a:lnTo>
                      <a:pt x="2245657" y="319728"/>
                    </a:lnTo>
                    <a:lnTo>
                      <a:pt x="2245791" y="329719"/>
                    </a:lnTo>
                    <a:lnTo>
                      <a:pt x="2245767" y="339711"/>
                    </a:lnTo>
                    <a:lnTo>
                      <a:pt x="2245822" y="349702"/>
                    </a:lnTo>
                    <a:lnTo>
                      <a:pt x="2245722" y="359694"/>
                    </a:lnTo>
                    <a:lnTo>
                      <a:pt x="2246052" y="369685"/>
                    </a:lnTo>
                    <a:lnTo>
                      <a:pt x="2245767" y="379677"/>
                    </a:lnTo>
                    <a:lnTo>
                      <a:pt x="2246033" y="389668"/>
                    </a:lnTo>
                    <a:lnTo>
                      <a:pt x="2245721" y="399660"/>
                    </a:lnTo>
                    <a:lnTo>
                      <a:pt x="2246048" y="409651"/>
                    </a:lnTo>
                    <a:lnTo>
                      <a:pt x="2245952" y="419643"/>
                    </a:lnTo>
                    <a:lnTo>
                      <a:pt x="2245971" y="429634"/>
                    </a:lnTo>
                    <a:lnTo>
                      <a:pt x="2246026" y="439626"/>
                    </a:lnTo>
                    <a:lnTo>
                      <a:pt x="2246022" y="449617"/>
                    </a:lnTo>
                    <a:lnTo>
                      <a:pt x="2246054" y="459609"/>
                    </a:lnTo>
                    <a:lnTo>
                      <a:pt x="2246123" y="469600"/>
                    </a:lnTo>
                    <a:lnTo>
                      <a:pt x="2245843" y="479592"/>
                    </a:lnTo>
                    <a:lnTo>
                      <a:pt x="2246046" y="489583"/>
                    </a:lnTo>
                    <a:lnTo>
                      <a:pt x="2246088" y="499575"/>
                    </a:lnTo>
                    <a:lnTo>
                      <a:pt x="2246147" y="509566"/>
                    </a:lnTo>
                    <a:lnTo>
                      <a:pt x="2246165" y="519558"/>
                    </a:lnTo>
                    <a:lnTo>
                      <a:pt x="2246071" y="529549"/>
                    </a:lnTo>
                    <a:lnTo>
                      <a:pt x="2246054" y="539541"/>
                    </a:lnTo>
                    <a:lnTo>
                      <a:pt x="2246185" y="549532"/>
                    </a:lnTo>
                    <a:lnTo>
                      <a:pt x="2246178" y="559524"/>
                    </a:lnTo>
                    <a:lnTo>
                      <a:pt x="2246291" y="569515"/>
                    </a:lnTo>
                    <a:lnTo>
                      <a:pt x="2246166" y="579507"/>
                    </a:lnTo>
                    <a:lnTo>
                      <a:pt x="2246416" y="589498"/>
                    </a:lnTo>
                    <a:lnTo>
                      <a:pt x="2246352" y="599490"/>
                    </a:lnTo>
                    <a:lnTo>
                      <a:pt x="2246085" y="609481"/>
                    </a:lnTo>
                    <a:lnTo>
                      <a:pt x="2246285" y="619473"/>
                    </a:lnTo>
                    <a:lnTo>
                      <a:pt x="2246436" y="629464"/>
                    </a:lnTo>
                    <a:lnTo>
                      <a:pt x="2246264" y="639456"/>
                    </a:lnTo>
                    <a:lnTo>
                      <a:pt x="2246140" y="649447"/>
                    </a:lnTo>
                    <a:lnTo>
                      <a:pt x="2246350" y="659439"/>
                    </a:lnTo>
                    <a:lnTo>
                      <a:pt x="2246420" y="669430"/>
                    </a:lnTo>
                    <a:lnTo>
                      <a:pt x="2246338" y="679422"/>
                    </a:lnTo>
                    <a:lnTo>
                      <a:pt x="2246454" y="689413"/>
                    </a:lnTo>
                    <a:lnTo>
                      <a:pt x="2246347" y="699405"/>
                    </a:lnTo>
                    <a:lnTo>
                      <a:pt x="2246658" y="709396"/>
                    </a:lnTo>
                    <a:lnTo>
                      <a:pt x="2246457" y="719388"/>
                    </a:lnTo>
                    <a:lnTo>
                      <a:pt x="2246308" y="729379"/>
                    </a:lnTo>
                    <a:lnTo>
                      <a:pt x="2246495" y="739371"/>
                    </a:lnTo>
                    <a:lnTo>
                      <a:pt x="2246394" y="749362"/>
                    </a:lnTo>
                    <a:lnTo>
                      <a:pt x="2246605" y="759354"/>
                    </a:lnTo>
                    <a:lnTo>
                      <a:pt x="2246350" y="769345"/>
                    </a:lnTo>
                    <a:lnTo>
                      <a:pt x="2246330" y="779337"/>
                    </a:lnTo>
                    <a:lnTo>
                      <a:pt x="2246648" y="789328"/>
                    </a:lnTo>
                    <a:lnTo>
                      <a:pt x="2246675" y="799320"/>
                    </a:lnTo>
                    <a:lnTo>
                      <a:pt x="2246554" y="809311"/>
                    </a:lnTo>
                    <a:lnTo>
                      <a:pt x="2246590" y="819303"/>
                    </a:lnTo>
                    <a:lnTo>
                      <a:pt x="2246661" y="829294"/>
                    </a:lnTo>
                    <a:lnTo>
                      <a:pt x="2246695" y="839286"/>
                    </a:lnTo>
                    <a:lnTo>
                      <a:pt x="2246724" y="849277"/>
                    </a:lnTo>
                    <a:lnTo>
                      <a:pt x="2246624" y="859269"/>
                    </a:lnTo>
                    <a:lnTo>
                      <a:pt x="2246722" y="869260"/>
                    </a:lnTo>
                    <a:lnTo>
                      <a:pt x="2246734" y="879252"/>
                    </a:lnTo>
                    <a:lnTo>
                      <a:pt x="2246594" y="889243"/>
                    </a:lnTo>
                    <a:lnTo>
                      <a:pt x="2246430" y="899234"/>
                    </a:lnTo>
                    <a:lnTo>
                      <a:pt x="2246933" y="909226"/>
                    </a:lnTo>
                    <a:lnTo>
                      <a:pt x="2246783" y="919217"/>
                    </a:lnTo>
                    <a:lnTo>
                      <a:pt x="2246799" y="929209"/>
                    </a:lnTo>
                    <a:lnTo>
                      <a:pt x="2246864" y="939201"/>
                    </a:lnTo>
                    <a:lnTo>
                      <a:pt x="2246737" y="949192"/>
                    </a:lnTo>
                    <a:lnTo>
                      <a:pt x="2246688" y="959183"/>
                    </a:lnTo>
                    <a:lnTo>
                      <a:pt x="2247028" y="969175"/>
                    </a:lnTo>
                    <a:lnTo>
                      <a:pt x="2246806" y="979166"/>
                    </a:lnTo>
                    <a:lnTo>
                      <a:pt x="2246785" y="989158"/>
                    </a:lnTo>
                    <a:lnTo>
                      <a:pt x="2247089" y="999149"/>
                    </a:lnTo>
                    <a:lnTo>
                      <a:pt x="2246512" y="1009141"/>
                    </a:lnTo>
                    <a:lnTo>
                      <a:pt x="2246827" y="1019132"/>
                    </a:lnTo>
                    <a:lnTo>
                      <a:pt x="2246805" y="1029124"/>
                    </a:lnTo>
                    <a:lnTo>
                      <a:pt x="2246754" y="1039115"/>
                    </a:lnTo>
                    <a:lnTo>
                      <a:pt x="2246894" y="1049107"/>
                    </a:lnTo>
                    <a:lnTo>
                      <a:pt x="2246713" y="1059098"/>
                    </a:lnTo>
                    <a:lnTo>
                      <a:pt x="2246964" y="1069090"/>
                    </a:lnTo>
                    <a:lnTo>
                      <a:pt x="2246982" y="1079081"/>
                    </a:lnTo>
                    <a:lnTo>
                      <a:pt x="2247020" y="1089073"/>
                    </a:lnTo>
                    <a:lnTo>
                      <a:pt x="2246920" y="1099064"/>
                    </a:lnTo>
                    <a:lnTo>
                      <a:pt x="2246736" y="1109056"/>
                    </a:lnTo>
                    <a:lnTo>
                      <a:pt x="2247105" y="1119047"/>
                    </a:lnTo>
                    <a:lnTo>
                      <a:pt x="2247369" y="1129039"/>
                    </a:lnTo>
                    <a:lnTo>
                      <a:pt x="2247058" y="1139030"/>
                    </a:lnTo>
                    <a:lnTo>
                      <a:pt x="2247200" y="1149022"/>
                    </a:lnTo>
                    <a:lnTo>
                      <a:pt x="2247385" y="1159013"/>
                    </a:lnTo>
                    <a:lnTo>
                      <a:pt x="2247110" y="1169005"/>
                    </a:lnTo>
                    <a:lnTo>
                      <a:pt x="2247280" y="1178996"/>
                    </a:lnTo>
                    <a:lnTo>
                      <a:pt x="2246915" y="1188988"/>
                    </a:lnTo>
                    <a:lnTo>
                      <a:pt x="2247283" y="1198979"/>
                    </a:lnTo>
                    <a:lnTo>
                      <a:pt x="2247088" y="1208971"/>
                    </a:lnTo>
                    <a:lnTo>
                      <a:pt x="2247195" y="1218962"/>
                    </a:lnTo>
                    <a:lnTo>
                      <a:pt x="2246962" y="1228954"/>
                    </a:lnTo>
                    <a:lnTo>
                      <a:pt x="2247334" y="1238945"/>
                    </a:lnTo>
                    <a:lnTo>
                      <a:pt x="2247504" y="1248937"/>
                    </a:lnTo>
                    <a:lnTo>
                      <a:pt x="2247238" y="1258928"/>
                    </a:lnTo>
                    <a:lnTo>
                      <a:pt x="2247410" y="1268920"/>
                    </a:lnTo>
                    <a:lnTo>
                      <a:pt x="2247210" y="1278911"/>
                    </a:lnTo>
                    <a:lnTo>
                      <a:pt x="2247238" y="1288903"/>
                    </a:lnTo>
                    <a:lnTo>
                      <a:pt x="2247334" y="1298894"/>
                    </a:lnTo>
                    <a:lnTo>
                      <a:pt x="2247317" y="1308886"/>
                    </a:lnTo>
                    <a:lnTo>
                      <a:pt x="2247327" y="1318877"/>
                    </a:lnTo>
                    <a:lnTo>
                      <a:pt x="2247062" y="1328869"/>
                    </a:lnTo>
                    <a:lnTo>
                      <a:pt x="2247341" y="1338860"/>
                    </a:lnTo>
                    <a:lnTo>
                      <a:pt x="2247524" y="1348852"/>
                    </a:lnTo>
                    <a:lnTo>
                      <a:pt x="2247548" y="1358843"/>
                    </a:lnTo>
                    <a:lnTo>
                      <a:pt x="2247468" y="1368835"/>
                    </a:lnTo>
                    <a:lnTo>
                      <a:pt x="2247383" y="1378826"/>
                    </a:lnTo>
                    <a:lnTo>
                      <a:pt x="2247469" y="1388818"/>
                    </a:lnTo>
                    <a:lnTo>
                      <a:pt x="2247412" y="1398809"/>
                    </a:lnTo>
                    <a:lnTo>
                      <a:pt x="2247376" y="1408801"/>
                    </a:lnTo>
                    <a:lnTo>
                      <a:pt x="2247429" y="1418792"/>
                    </a:lnTo>
                    <a:lnTo>
                      <a:pt x="2247648" y="1428784"/>
                    </a:lnTo>
                    <a:lnTo>
                      <a:pt x="2247445" y="1438775"/>
                    </a:lnTo>
                    <a:lnTo>
                      <a:pt x="2247686" y="1448767"/>
                    </a:lnTo>
                    <a:lnTo>
                      <a:pt x="2247649" y="1458758"/>
                    </a:lnTo>
                    <a:lnTo>
                      <a:pt x="2247549" y="1468750"/>
                    </a:lnTo>
                    <a:lnTo>
                      <a:pt x="2247493" y="1478741"/>
                    </a:lnTo>
                    <a:lnTo>
                      <a:pt x="2247722" y="1488733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5" name="任意多边形: 形状 2804">
                <a:extLst>
                  <a:ext uri="{FF2B5EF4-FFF2-40B4-BE49-F238E27FC236}">
                    <a16:creationId xmlns:a16="http://schemas.microsoft.com/office/drawing/2014/main" id="{6603A979-3DC6-17BF-51E5-B124A5753B2C}"/>
                  </a:ext>
                </a:extLst>
              </p:cNvPr>
              <p:cNvSpPr/>
              <p:nvPr/>
            </p:nvSpPr>
            <p:spPr>
              <a:xfrm>
                <a:off x="19311075" y="3443825"/>
                <a:ext cx="2871994" cy="1488732"/>
              </a:xfrm>
              <a:custGeom>
                <a:avLst/>
                <a:gdLst>
                  <a:gd name="connsiteX0" fmla="*/ 18890 w 2871994"/>
                  <a:gd name="connsiteY0" fmla="*/ 1488733 h 1488732"/>
                  <a:gd name="connsiteX1" fmla="*/ 38842 w 2871994"/>
                  <a:gd name="connsiteY1" fmla="*/ 1488733 h 1488732"/>
                  <a:gd name="connsiteX2" fmla="*/ 58794 w 2871994"/>
                  <a:gd name="connsiteY2" fmla="*/ 1488733 h 1488732"/>
                  <a:gd name="connsiteX3" fmla="*/ 78745 w 2871994"/>
                  <a:gd name="connsiteY3" fmla="*/ 1488733 h 1488732"/>
                  <a:gd name="connsiteX4" fmla="*/ 98697 w 2871994"/>
                  <a:gd name="connsiteY4" fmla="*/ 1488733 h 1488732"/>
                  <a:gd name="connsiteX5" fmla="*/ 118649 w 2871994"/>
                  <a:gd name="connsiteY5" fmla="*/ 1488733 h 1488732"/>
                  <a:gd name="connsiteX6" fmla="*/ 138601 w 2871994"/>
                  <a:gd name="connsiteY6" fmla="*/ 1488733 h 1488732"/>
                  <a:gd name="connsiteX7" fmla="*/ 158553 w 2871994"/>
                  <a:gd name="connsiteY7" fmla="*/ 1488733 h 1488732"/>
                  <a:gd name="connsiteX8" fmla="*/ 178504 w 2871994"/>
                  <a:gd name="connsiteY8" fmla="*/ 1488733 h 1488732"/>
                  <a:gd name="connsiteX9" fmla="*/ 198456 w 2871994"/>
                  <a:gd name="connsiteY9" fmla="*/ 1488733 h 1488732"/>
                  <a:gd name="connsiteX10" fmla="*/ 218408 w 2871994"/>
                  <a:gd name="connsiteY10" fmla="*/ 1488733 h 1488732"/>
                  <a:gd name="connsiteX11" fmla="*/ 238360 w 2871994"/>
                  <a:gd name="connsiteY11" fmla="*/ 1488733 h 1488732"/>
                  <a:gd name="connsiteX12" fmla="*/ 258311 w 2871994"/>
                  <a:gd name="connsiteY12" fmla="*/ 1488733 h 1488732"/>
                  <a:gd name="connsiteX13" fmla="*/ 278263 w 2871994"/>
                  <a:gd name="connsiteY13" fmla="*/ 1488733 h 1488732"/>
                  <a:gd name="connsiteX14" fmla="*/ 298215 w 2871994"/>
                  <a:gd name="connsiteY14" fmla="*/ 1488733 h 1488732"/>
                  <a:gd name="connsiteX15" fmla="*/ 318167 w 2871994"/>
                  <a:gd name="connsiteY15" fmla="*/ 1488733 h 1488732"/>
                  <a:gd name="connsiteX16" fmla="*/ 338118 w 2871994"/>
                  <a:gd name="connsiteY16" fmla="*/ 1488733 h 1488732"/>
                  <a:gd name="connsiteX17" fmla="*/ 358070 w 2871994"/>
                  <a:gd name="connsiteY17" fmla="*/ 1488733 h 1488732"/>
                  <a:gd name="connsiteX18" fmla="*/ 378022 w 2871994"/>
                  <a:gd name="connsiteY18" fmla="*/ 1488733 h 1488732"/>
                  <a:gd name="connsiteX19" fmla="*/ 397974 w 2871994"/>
                  <a:gd name="connsiteY19" fmla="*/ 1488733 h 1488732"/>
                  <a:gd name="connsiteX20" fmla="*/ 417925 w 2871994"/>
                  <a:gd name="connsiteY20" fmla="*/ 1488733 h 1488732"/>
                  <a:gd name="connsiteX21" fmla="*/ 423039 w 2871994"/>
                  <a:gd name="connsiteY21" fmla="*/ 1488733 h 1488732"/>
                  <a:gd name="connsiteX22" fmla="*/ 422752 w 2871994"/>
                  <a:gd name="connsiteY22" fmla="*/ 1478741 h 1488732"/>
                  <a:gd name="connsiteX23" fmla="*/ 422709 w 2871994"/>
                  <a:gd name="connsiteY23" fmla="*/ 1468750 h 1488732"/>
                  <a:gd name="connsiteX24" fmla="*/ 423176 w 2871994"/>
                  <a:gd name="connsiteY24" fmla="*/ 1458758 h 1488732"/>
                  <a:gd name="connsiteX25" fmla="*/ 423311 w 2871994"/>
                  <a:gd name="connsiteY25" fmla="*/ 1448767 h 1488732"/>
                  <a:gd name="connsiteX26" fmla="*/ 423301 w 2871994"/>
                  <a:gd name="connsiteY26" fmla="*/ 1438775 h 1488732"/>
                  <a:gd name="connsiteX27" fmla="*/ 423398 w 2871994"/>
                  <a:gd name="connsiteY27" fmla="*/ 1428784 h 1488732"/>
                  <a:gd name="connsiteX28" fmla="*/ 423856 w 2871994"/>
                  <a:gd name="connsiteY28" fmla="*/ 1418792 h 1488732"/>
                  <a:gd name="connsiteX29" fmla="*/ 423374 w 2871994"/>
                  <a:gd name="connsiteY29" fmla="*/ 1408801 h 1488732"/>
                  <a:gd name="connsiteX30" fmla="*/ 423055 w 2871994"/>
                  <a:gd name="connsiteY30" fmla="*/ 1398809 h 1488732"/>
                  <a:gd name="connsiteX31" fmla="*/ 422910 w 2871994"/>
                  <a:gd name="connsiteY31" fmla="*/ 1388818 h 1488732"/>
                  <a:gd name="connsiteX32" fmla="*/ 422976 w 2871994"/>
                  <a:gd name="connsiteY32" fmla="*/ 1378826 h 1488732"/>
                  <a:gd name="connsiteX33" fmla="*/ 423835 w 2871994"/>
                  <a:gd name="connsiteY33" fmla="*/ 1368835 h 1488732"/>
                  <a:gd name="connsiteX34" fmla="*/ 423625 w 2871994"/>
                  <a:gd name="connsiteY34" fmla="*/ 1358843 h 1488732"/>
                  <a:gd name="connsiteX35" fmla="*/ 423515 w 2871994"/>
                  <a:gd name="connsiteY35" fmla="*/ 1348852 h 1488732"/>
                  <a:gd name="connsiteX36" fmla="*/ 423020 w 2871994"/>
                  <a:gd name="connsiteY36" fmla="*/ 1338860 h 1488732"/>
                  <a:gd name="connsiteX37" fmla="*/ 423356 w 2871994"/>
                  <a:gd name="connsiteY37" fmla="*/ 1328869 h 1488732"/>
                  <a:gd name="connsiteX38" fmla="*/ 423580 w 2871994"/>
                  <a:gd name="connsiteY38" fmla="*/ 1318877 h 1488732"/>
                  <a:gd name="connsiteX39" fmla="*/ 423176 w 2871994"/>
                  <a:gd name="connsiteY39" fmla="*/ 1308886 h 1488732"/>
                  <a:gd name="connsiteX40" fmla="*/ 422874 w 2871994"/>
                  <a:gd name="connsiteY40" fmla="*/ 1298894 h 1488732"/>
                  <a:gd name="connsiteX41" fmla="*/ 423521 w 2871994"/>
                  <a:gd name="connsiteY41" fmla="*/ 1288903 h 1488732"/>
                  <a:gd name="connsiteX42" fmla="*/ 423329 w 2871994"/>
                  <a:gd name="connsiteY42" fmla="*/ 1278911 h 1488732"/>
                  <a:gd name="connsiteX43" fmla="*/ 423787 w 2871994"/>
                  <a:gd name="connsiteY43" fmla="*/ 1268920 h 1488732"/>
                  <a:gd name="connsiteX44" fmla="*/ 423783 w 2871994"/>
                  <a:gd name="connsiteY44" fmla="*/ 1258928 h 1488732"/>
                  <a:gd name="connsiteX45" fmla="*/ 423695 w 2871994"/>
                  <a:gd name="connsiteY45" fmla="*/ 1248937 h 1488732"/>
                  <a:gd name="connsiteX46" fmla="*/ 423247 w 2871994"/>
                  <a:gd name="connsiteY46" fmla="*/ 1238945 h 1488732"/>
                  <a:gd name="connsiteX47" fmla="*/ 423764 w 2871994"/>
                  <a:gd name="connsiteY47" fmla="*/ 1228954 h 1488732"/>
                  <a:gd name="connsiteX48" fmla="*/ 423550 w 2871994"/>
                  <a:gd name="connsiteY48" fmla="*/ 1218962 h 1488732"/>
                  <a:gd name="connsiteX49" fmla="*/ 423878 w 2871994"/>
                  <a:gd name="connsiteY49" fmla="*/ 1208971 h 1488732"/>
                  <a:gd name="connsiteX50" fmla="*/ 422977 w 2871994"/>
                  <a:gd name="connsiteY50" fmla="*/ 1198979 h 1488732"/>
                  <a:gd name="connsiteX51" fmla="*/ 423530 w 2871994"/>
                  <a:gd name="connsiteY51" fmla="*/ 1188988 h 1488732"/>
                  <a:gd name="connsiteX52" fmla="*/ 424238 w 2871994"/>
                  <a:gd name="connsiteY52" fmla="*/ 1178996 h 1488732"/>
                  <a:gd name="connsiteX53" fmla="*/ 423920 w 2871994"/>
                  <a:gd name="connsiteY53" fmla="*/ 1169005 h 1488732"/>
                  <a:gd name="connsiteX54" fmla="*/ 423710 w 2871994"/>
                  <a:gd name="connsiteY54" fmla="*/ 1159013 h 1488732"/>
                  <a:gd name="connsiteX55" fmla="*/ 423744 w 2871994"/>
                  <a:gd name="connsiteY55" fmla="*/ 1149022 h 1488732"/>
                  <a:gd name="connsiteX56" fmla="*/ 423758 w 2871994"/>
                  <a:gd name="connsiteY56" fmla="*/ 1139030 h 1488732"/>
                  <a:gd name="connsiteX57" fmla="*/ 423602 w 2871994"/>
                  <a:gd name="connsiteY57" fmla="*/ 1129039 h 1488732"/>
                  <a:gd name="connsiteX58" fmla="*/ 423679 w 2871994"/>
                  <a:gd name="connsiteY58" fmla="*/ 1119047 h 1488732"/>
                  <a:gd name="connsiteX59" fmla="*/ 424094 w 2871994"/>
                  <a:gd name="connsiteY59" fmla="*/ 1109056 h 1488732"/>
                  <a:gd name="connsiteX60" fmla="*/ 423943 w 2871994"/>
                  <a:gd name="connsiteY60" fmla="*/ 1099064 h 1488732"/>
                  <a:gd name="connsiteX61" fmla="*/ 424077 w 2871994"/>
                  <a:gd name="connsiteY61" fmla="*/ 1089073 h 1488732"/>
                  <a:gd name="connsiteX62" fmla="*/ 424007 w 2871994"/>
                  <a:gd name="connsiteY62" fmla="*/ 1079081 h 1488732"/>
                  <a:gd name="connsiteX63" fmla="*/ 423243 w 2871994"/>
                  <a:gd name="connsiteY63" fmla="*/ 1069090 h 1488732"/>
                  <a:gd name="connsiteX64" fmla="*/ 423976 w 2871994"/>
                  <a:gd name="connsiteY64" fmla="*/ 1059098 h 1488732"/>
                  <a:gd name="connsiteX65" fmla="*/ 424086 w 2871994"/>
                  <a:gd name="connsiteY65" fmla="*/ 1049107 h 1488732"/>
                  <a:gd name="connsiteX66" fmla="*/ 423912 w 2871994"/>
                  <a:gd name="connsiteY66" fmla="*/ 1039115 h 1488732"/>
                  <a:gd name="connsiteX67" fmla="*/ 424065 w 2871994"/>
                  <a:gd name="connsiteY67" fmla="*/ 1029124 h 1488732"/>
                  <a:gd name="connsiteX68" fmla="*/ 423988 w 2871994"/>
                  <a:gd name="connsiteY68" fmla="*/ 1019132 h 1488732"/>
                  <a:gd name="connsiteX69" fmla="*/ 423749 w 2871994"/>
                  <a:gd name="connsiteY69" fmla="*/ 1009141 h 1488732"/>
                  <a:gd name="connsiteX70" fmla="*/ 424152 w 2871994"/>
                  <a:gd name="connsiteY70" fmla="*/ 999149 h 1488732"/>
                  <a:gd name="connsiteX71" fmla="*/ 423600 w 2871994"/>
                  <a:gd name="connsiteY71" fmla="*/ 989158 h 1488732"/>
                  <a:gd name="connsiteX72" fmla="*/ 424173 w 2871994"/>
                  <a:gd name="connsiteY72" fmla="*/ 979166 h 1488732"/>
                  <a:gd name="connsiteX73" fmla="*/ 424134 w 2871994"/>
                  <a:gd name="connsiteY73" fmla="*/ 969175 h 1488732"/>
                  <a:gd name="connsiteX74" fmla="*/ 423941 w 2871994"/>
                  <a:gd name="connsiteY74" fmla="*/ 959183 h 1488732"/>
                  <a:gd name="connsiteX75" fmla="*/ 424370 w 2871994"/>
                  <a:gd name="connsiteY75" fmla="*/ 949192 h 1488732"/>
                  <a:gd name="connsiteX76" fmla="*/ 424083 w 2871994"/>
                  <a:gd name="connsiteY76" fmla="*/ 939201 h 1488732"/>
                  <a:gd name="connsiteX77" fmla="*/ 424410 w 2871994"/>
                  <a:gd name="connsiteY77" fmla="*/ 929209 h 1488732"/>
                  <a:gd name="connsiteX78" fmla="*/ 424219 w 2871994"/>
                  <a:gd name="connsiteY78" fmla="*/ 919217 h 1488732"/>
                  <a:gd name="connsiteX79" fmla="*/ 424336 w 2871994"/>
                  <a:gd name="connsiteY79" fmla="*/ 909226 h 1488732"/>
                  <a:gd name="connsiteX80" fmla="*/ 424502 w 2871994"/>
                  <a:gd name="connsiteY80" fmla="*/ 899234 h 1488732"/>
                  <a:gd name="connsiteX81" fmla="*/ 424191 w 2871994"/>
                  <a:gd name="connsiteY81" fmla="*/ 889243 h 1488732"/>
                  <a:gd name="connsiteX82" fmla="*/ 424247 w 2871994"/>
                  <a:gd name="connsiteY82" fmla="*/ 879252 h 1488732"/>
                  <a:gd name="connsiteX83" fmla="*/ 424310 w 2871994"/>
                  <a:gd name="connsiteY83" fmla="*/ 869260 h 1488732"/>
                  <a:gd name="connsiteX84" fmla="*/ 424667 w 2871994"/>
                  <a:gd name="connsiteY84" fmla="*/ 859269 h 1488732"/>
                  <a:gd name="connsiteX85" fmla="*/ 424367 w 2871994"/>
                  <a:gd name="connsiteY85" fmla="*/ 849277 h 1488732"/>
                  <a:gd name="connsiteX86" fmla="*/ 424592 w 2871994"/>
                  <a:gd name="connsiteY86" fmla="*/ 839286 h 1488732"/>
                  <a:gd name="connsiteX87" fmla="*/ 424386 w 2871994"/>
                  <a:gd name="connsiteY87" fmla="*/ 829294 h 1488732"/>
                  <a:gd name="connsiteX88" fmla="*/ 424135 w 2871994"/>
                  <a:gd name="connsiteY88" fmla="*/ 819303 h 1488732"/>
                  <a:gd name="connsiteX89" fmla="*/ 424813 w 2871994"/>
                  <a:gd name="connsiteY89" fmla="*/ 809311 h 1488732"/>
                  <a:gd name="connsiteX90" fmla="*/ 424554 w 2871994"/>
                  <a:gd name="connsiteY90" fmla="*/ 799320 h 1488732"/>
                  <a:gd name="connsiteX91" fmla="*/ 424617 w 2871994"/>
                  <a:gd name="connsiteY91" fmla="*/ 789328 h 1488732"/>
                  <a:gd name="connsiteX92" fmla="*/ 424301 w 2871994"/>
                  <a:gd name="connsiteY92" fmla="*/ 779337 h 1488732"/>
                  <a:gd name="connsiteX93" fmla="*/ 424473 w 2871994"/>
                  <a:gd name="connsiteY93" fmla="*/ 769345 h 1488732"/>
                  <a:gd name="connsiteX94" fmla="*/ 424435 w 2871994"/>
                  <a:gd name="connsiteY94" fmla="*/ 759354 h 1488732"/>
                  <a:gd name="connsiteX95" fmla="*/ 424043 w 2871994"/>
                  <a:gd name="connsiteY95" fmla="*/ 749362 h 1488732"/>
                  <a:gd name="connsiteX96" fmla="*/ 424853 w 2871994"/>
                  <a:gd name="connsiteY96" fmla="*/ 739371 h 1488732"/>
                  <a:gd name="connsiteX97" fmla="*/ 424530 w 2871994"/>
                  <a:gd name="connsiteY97" fmla="*/ 729379 h 1488732"/>
                  <a:gd name="connsiteX98" fmla="*/ 424514 w 2871994"/>
                  <a:gd name="connsiteY98" fmla="*/ 719388 h 1488732"/>
                  <a:gd name="connsiteX99" fmla="*/ 424733 w 2871994"/>
                  <a:gd name="connsiteY99" fmla="*/ 709396 h 1488732"/>
                  <a:gd name="connsiteX100" fmla="*/ 424500 w 2871994"/>
                  <a:gd name="connsiteY100" fmla="*/ 699405 h 1488732"/>
                  <a:gd name="connsiteX101" fmla="*/ 424644 w 2871994"/>
                  <a:gd name="connsiteY101" fmla="*/ 689413 h 1488732"/>
                  <a:gd name="connsiteX102" fmla="*/ 424702 w 2871994"/>
                  <a:gd name="connsiteY102" fmla="*/ 679422 h 1488732"/>
                  <a:gd name="connsiteX103" fmla="*/ 424821 w 2871994"/>
                  <a:gd name="connsiteY103" fmla="*/ 669430 h 1488732"/>
                  <a:gd name="connsiteX104" fmla="*/ 424732 w 2871994"/>
                  <a:gd name="connsiteY104" fmla="*/ 659439 h 1488732"/>
                  <a:gd name="connsiteX105" fmla="*/ 424641 w 2871994"/>
                  <a:gd name="connsiteY105" fmla="*/ 649447 h 1488732"/>
                  <a:gd name="connsiteX106" fmla="*/ 424557 w 2871994"/>
                  <a:gd name="connsiteY106" fmla="*/ 639456 h 1488732"/>
                  <a:gd name="connsiteX107" fmla="*/ 424724 w 2871994"/>
                  <a:gd name="connsiteY107" fmla="*/ 629464 h 1488732"/>
                  <a:gd name="connsiteX108" fmla="*/ 425213 w 2871994"/>
                  <a:gd name="connsiteY108" fmla="*/ 619473 h 1488732"/>
                  <a:gd name="connsiteX109" fmla="*/ 424887 w 2871994"/>
                  <a:gd name="connsiteY109" fmla="*/ 609481 h 1488732"/>
                  <a:gd name="connsiteX110" fmla="*/ 424999 w 2871994"/>
                  <a:gd name="connsiteY110" fmla="*/ 599490 h 1488732"/>
                  <a:gd name="connsiteX111" fmla="*/ 424750 w 2871994"/>
                  <a:gd name="connsiteY111" fmla="*/ 589498 h 1488732"/>
                  <a:gd name="connsiteX112" fmla="*/ 425098 w 2871994"/>
                  <a:gd name="connsiteY112" fmla="*/ 579507 h 1488732"/>
                  <a:gd name="connsiteX113" fmla="*/ 425161 w 2871994"/>
                  <a:gd name="connsiteY113" fmla="*/ 569515 h 1488732"/>
                  <a:gd name="connsiteX114" fmla="*/ 425267 w 2871994"/>
                  <a:gd name="connsiteY114" fmla="*/ 559524 h 1488732"/>
                  <a:gd name="connsiteX115" fmla="*/ 424610 w 2871994"/>
                  <a:gd name="connsiteY115" fmla="*/ 549532 h 1488732"/>
                  <a:gd name="connsiteX116" fmla="*/ 424882 w 2871994"/>
                  <a:gd name="connsiteY116" fmla="*/ 539541 h 1488732"/>
                  <a:gd name="connsiteX117" fmla="*/ 424937 w 2871994"/>
                  <a:gd name="connsiteY117" fmla="*/ 529549 h 1488732"/>
                  <a:gd name="connsiteX118" fmla="*/ 425213 w 2871994"/>
                  <a:gd name="connsiteY118" fmla="*/ 519558 h 1488732"/>
                  <a:gd name="connsiteX119" fmla="*/ 425147 w 2871994"/>
                  <a:gd name="connsiteY119" fmla="*/ 509566 h 1488732"/>
                  <a:gd name="connsiteX120" fmla="*/ 425165 w 2871994"/>
                  <a:gd name="connsiteY120" fmla="*/ 499575 h 1488732"/>
                  <a:gd name="connsiteX121" fmla="*/ 424844 w 2871994"/>
                  <a:gd name="connsiteY121" fmla="*/ 489583 h 1488732"/>
                  <a:gd name="connsiteX122" fmla="*/ 425190 w 2871994"/>
                  <a:gd name="connsiteY122" fmla="*/ 479592 h 1488732"/>
                  <a:gd name="connsiteX123" fmla="*/ 425144 w 2871994"/>
                  <a:gd name="connsiteY123" fmla="*/ 469600 h 1488732"/>
                  <a:gd name="connsiteX124" fmla="*/ 425330 w 2871994"/>
                  <a:gd name="connsiteY124" fmla="*/ 459609 h 1488732"/>
                  <a:gd name="connsiteX125" fmla="*/ 425555 w 2871994"/>
                  <a:gd name="connsiteY125" fmla="*/ 449617 h 1488732"/>
                  <a:gd name="connsiteX126" fmla="*/ 425750 w 2871994"/>
                  <a:gd name="connsiteY126" fmla="*/ 439626 h 1488732"/>
                  <a:gd name="connsiteX127" fmla="*/ 425317 w 2871994"/>
                  <a:gd name="connsiteY127" fmla="*/ 429634 h 1488732"/>
                  <a:gd name="connsiteX128" fmla="*/ 425341 w 2871994"/>
                  <a:gd name="connsiteY128" fmla="*/ 419643 h 1488732"/>
                  <a:gd name="connsiteX129" fmla="*/ 425241 w 2871994"/>
                  <a:gd name="connsiteY129" fmla="*/ 409651 h 1488732"/>
                  <a:gd name="connsiteX130" fmla="*/ 425358 w 2871994"/>
                  <a:gd name="connsiteY130" fmla="*/ 399660 h 1488732"/>
                  <a:gd name="connsiteX131" fmla="*/ 425502 w 2871994"/>
                  <a:gd name="connsiteY131" fmla="*/ 389668 h 1488732"/>
                  <a:gd name="connsiteX132" fmla="*/ 425738 w 2871994"/>
                  <a:gd name="connsiteY132" fmla="*/ 379677 h 1488732"/>
                  <a:gd name="connsiteX133" fmla="*/ 425179 w 2871994"/>
                  <a:gd name="connsiteY133" fmla="*/ 369685 h 1488732"/>
                  <a:gd name="connsiteX134" fmla="*/ 425210 w 2871994"/>
                  <a:gd name="connsiteY134" fmla="*/ 359694 h 1488732"/>
                  <a:gd name="connsiteX135" fmla="*/ 425085 w 2871994"/>
                  <a:gd name="connsiteY135" fmla="*/ 349702 h 1488732"/>
                  <a:gd name="connsiteX136" fmla="*/ 425813 w 2871994"/>
                  <a:gd name="connsiteY136" fmla="*/ 339711 h 1488732"/>
                  <a:gd name="connsiteX137" fmla="*/ 425454 w 2871994"/>
                  <a:gd name="connsiteY137" fmla="*/ 329719 h 1488732"/>
                  <a:gd name="connsiteX138" fmla="*/ 425764 w 2871994"/>
                  <a:gd name="connsiteY138" fmla="*/ 319728 h 1488732"/>
                  <a:gd name="connsiteX139" fmla="*/ 425569 w 2871994"/>
                  <a:gd name="connsiteY139" fmla="*/ 309736 h 1488732"/>
                  <a:gd name="connsiteX140" fmla="*/ 425703 w 2871994"/>
                  <a:gd name="connsiteY140" fmla="*/ 299745 h 1488732"/>
                  <a:gd name="connsiteX141" fmla="*/ 425426 w 2871994"/>
                  <a:gd name="connsiteY141" fmla="*/ 289753 h 1488732"/>
                  <a:gd name="connsiteX142" fmla="*/ 425686 w 2871994"/>
                  <a:gd name="connsiteY142" fmla="*/ 279762 h 1488732"/>
                  <a:gd name="connsiteX143" fmla="*/ 425517 w 2871994"/>
                  <a:gd name="connsiteY143" fmla="*/ 269770 h 1488732"/>
                  <a:gd name="connsiteX144" fmla="*/ 425522 w 2871994"/>
                  <a:gd name="connsiteY144" fmla="*/ 259779 h 1488732"/>
                  <a:gd name="connsiteX145" fmla="*/ 426263 w 2871994"/>
                  <a:gd name="connsiteY145" fmla="*/ 249787 h 1488732"/>
                  <a:gd name="connsiteX146" fmla="*/ 425317 w 2871994"/>
                  <a:gd name="connsiteY146" fmla="*/ 239796 h 1488732"/>
                  <a:gd name="connsiteX147" fmla="*/ 425735 w 2871994"/>
                  <a:gd name="connsiteY147" fmla="*/ 229804 h 1488732"/>
                  <a:gd name="connsiteX148" fmla="*/ 425552 w 2871994"/>
                  <a:gd name="connsiteY148" fmla="*/ 219813 h 1488732"/>
                  <a:gd name="connsiteX149" fmla="*/ 425638 w 2871994"/>
                  <a:gd name="connsiteY149" fmla="*/ 209821 h 1488732"/>
                  <a:gd name="connsiteX150" fmla="*/ 425344 w 2871994"/>
                  <a:gd name="connsiteY150" fmla="*/ 199830 h 1488732"/>
                  <a:gd name="connsiteX151" fmla="*/ 425858 w 2871994"/>
                  <a:gd name="connsiteY151" fmla="*/ 189838 h 1488732"/>
                  <a:gd name="connsiteX152" fmla="*/ 425747 w 2871994"/>
                  <a:gd name="connsiteY152" fmla="*/ 179847 h 1488732"/>
                  <a:gd name="connsiteX153" fmla="*/ 425764 w 2871994"/>
                  <a:gd name="connsiteY153" fmla="*/ 169855 h 1488732"/>
                  <a:gd name="connsiteX154" fmla="*/ 425297 w 2871994"/>
                  <a:gd name="connsiteY154" fmla="*/ 159864 h 1488732"/>
                  <a:gd name="connsiteX155" fmla="*/ 425933 w 2871994"/>
                  <a:gd name="connsiteY155" fmla="*/ 149872 h 1488732"/>
                  <a:gd name="connsiteX156" fmla="*/ 425604 w 2871994"/>
                  <a:gd name="connsiteY156" fmla="*/ 139881 h 1488732"/>
                  <a:gd name="connsiteX157" fmla="*/ 425990 w 2871994"/>
                  <a:gd name="connsiteY157" fmla="*/ 129889 h 1488732"/>
                  <a:gd name="connsiteX158" fmla="*/ 426005 w 2871994"/>
                  <a:gd name="connsiteY158" fmla="*/ 119898 h 1488732"/>
                  <a:gd name="connsiteX159" fmla="*/ 425800 w 2871994"/>
                  <a:gd name="connsiteY159" fmla="*/ 109906 h 1488732"/>
                  <a:gd name="connsiteX160" fmla="*/ 425775 w 2871994"/>
                  <a:gd name="connsiteY160" fmla="*/ 99915 h 1488732"/>
                  <a:gd name="connsiteX161" fmla="*/ 426027 w 2871994"/>
                  <a:gd name="connsiteY161" fmla="*/ 89923 h 1488732"/>
                  <a:gd name="connsiteX162" fmla="*/ 426035 w 2871994"/>
                  <a:gd name="connsiteY162" fmla="*/ 79932 h 1488732"/>
                  <a:gd name="connsiteX163" fmla="*/ 426061 w 2871994"/>
                  <a:gd name="connsiteY163" fmla="*/ 69940 h 1488732"/>
                  <a:gd name="connsiteX164" fmla="*/ 425902 w 2871994"/>
                  <a:gd name="connsiteY164" fmla="*/ 59949 h 1488732"/>
                  <a:gd name="connsiteX165" fmla="*/ 426115 w 2871994"/>
                  <a:gd name="connsiteY165" fmla="*/ 49957 h 1488732"/>
                  <a:gd name="connsiteX166" fmla="*/ 426113 w 2871994"/>
                  <a:gd name="connsiteY166" fmla="*/ 39966 h 1488732"/>
                  <a:gd name="connsiteX167" fmla="*/ 426249 w 2871994"/>
                  <a:gd name="connsiteY167" fmla="*/ 29974 h 1488732"/>
                  <a:gd name="connsiteX168" fmla="*/ 426466 w 2871994"/>
                  <a:gd name="connsiteY168" fmla="*/ 19983 h 1488732"/>
                  <a:gd name="connsiteX169" fmla="*/ 426104 w 2871994"/>
                  <a:gd name="connsiteY169" fmla="*/ 9991 h 1488732"/>
                  <a:gd name="connsiteX170" fmla="*/ 425931 w 2871994"/>
                  <a:gd name="connsiteY170" fmla="*/ 0 h 1488732"/>
                  <a:gd name="connsiteX171" fmla="*/ 417925 w 2871994"/>
                  <a:gd name="connsiteY171" fmla="*/ 0 h 1488732"/>
                  <a:gd name="connsiteX172" fmla="*/ 397974 w 2871994"/>
                  <a:gd name="connsiteY172" fmla="*/ 0 h 1488732"/>
                  <a:gd name="connsiteX173" fmla="*/ 378022 w 2871994"/>
                  <a:gd name="connsiteY173" fmla="*/ 0 h 1488732"/>
                  <a:gd name="connsiteX174" fmla="*/ 358070 w 2871994"/>
                  <a:gd name="connsiteY174" fmla="*/ 0 h 1488732"/>
                  <a:gd name="connsiteX175" fmla="*/ 338118 w 2871994"/>
                  <a:gd name="connsiteY175" fmla="*/ 0 h 1488732"/>
                  <a:gd name="connsiteX176" fmla="*/ 318167 w 2871994"/>
                  <a:gd name="connsiteY176" fmla="*/ 0 h 1488732"/>
                  <a:gd name="connsiteX177" fmla="*/ 298215 w 2871994"/>
                  <a:gd name="connsiteY177" fmla="*/ 0 h 1488732"/>
                  <a:gd name="connsiteX178" fmla="*/ 278263 w 2871994"/>
                  <a:gd name="connsiteY178" fmla="*/ 0 h 1488732"/>
                  <a:gd name="connsiteX179" fmla="*/ 258311 w 2871994"/>
                  <a:gd name="connsiteY179" fmla="*/ 0 h 1488732"/>
                  <a:gd name="connsiteX180" fmla="*/ 238360 w 2871994"/>
                  <a:gd name="connsiteY180" fmla="*/ 0 h 1488732"/>
                  <a:gd name="connsiteX181" fmla="*/ 218408 w 2871994"/>
                  <a:gd name="connsiteY181" fmla="*/ 0 h 1488732"/>
                  <a:gd name="connsiteX182" fmla="*/ 198456 w 2871994"/>
                  <a:gd name="connsiteY182" fmla="*/ 0 h 1488732"/>
                  <a:gd name="connsiteX183" fmla="*/ 178504 w 2871994"/>
                  <a:gd name="connsiteY183" fmla="*/ 0 h 1488732"/>
                  <a:gd name="connsiteX184" fmla="*/ 158553 w 2871994"/>
                  <a:gd name="connsiteY184" fmla="*/ 0 h 1488732"/>
                  <a:gd name="connsiteX185" fmla="*/ 138601 w 2871994"/>
                  <a:gd name="connsiteY185" fmla="*/ 0 h 1488732"/>
                  <a:gd name="connsiteX186" fmla="*/ 118649 w 2871994"/>
                  <a:gd name="connsiteY186" fmla="*/ 0 h 1488732"/>
                  <a:gd name="connsiteX187" fmla="*/ 98697 w 2871994"/>
                  <a:gd name="connsiteY187" fmla="*/ 0 h 1488732"/>
                  <a:gd name="connsiteX188" fmla="*/ 78745 w 2871994"/>
                  <a:gd name="connsiteY188" fmla="*/ 0 h 1488732"/>
                  <a:gd name="connsiteX189" fmla="*/ 58794 w 2871994"/>
                  <a:gd name="connsiteY189" fmla="*/ 0 h 1488732"/>
                  <a:gd name="connsiteX190" fmla="*/ 38842 w 2871994"/>
                  <a:gd name="connsiteY190" fmla="*/ 0 h 1488732"/>
                  <a:gd name="connsiteX191" fmla="*/ 18890 w 2871994"/>
                  <a:gd name="connsiteY191" fmla="*/ 0 h 1488732"/>
                  <a:gd name="connsiteX192" fmla="*/ 85 w 2871994"/>
                  <a:gd name="connsiteY192" fmla="*/ 0 h 1488732"/>
                  <a:gd name="connsiteX193" fmla="*/ 290 w 2871994"/>
                  <a:gd name="connsiteY193" fmla="*/ 9991 h 1488732"/>
                  <a:gd name="connsiteX194" fmla="*/ 0 w 2871994"/>
                  <a:gd name="connsiteY194" fmla="*/ 19983 h 1488732"/>
                  <a:gd name="connsiteX195" fmla="*/ 140 w 2871994"/>
                  <a:gd name="connsiteY195" fmla="*/ 29974 h 1488732"/>
                  <a:gd name="connsiteX196" fmla="*/ 338 w 2871994"/>
                  <a:gd name="connsiteY196" fmla="*/ 39966 h 1488732"/>
                  <a:gd name="connsiteX197" fmla="*/ 175 w 2871994"/>
                  <a:gd name="connsiteY197" fmla="*/ 49957 h 1488732"/>
                  <a:gd name="connsiteX198" fmla="*/ 356 w 2871994"/>
                  <a:gd name="connsiteY198" fmla="*/ 59949 h 1488732"/>
                  <a:gd name="connsiteX199" fmla="*/ 457 w 2871994"/>
                  <a:gd name="connsiteY199" fmla="*/ 69940 h 1488732"/>
                  <a:gd name="connsiteX200" fmla="*/ 302 w 2871994"/>
                  <a:gd name="connsiteY200" fmla="*/ 79932 h 1488732"/>
                  <a:gd name="connsiteX201" fmla="*/ 170 w 2871994"/>
                  <a:gd name="connsiteY201" fmla="*/ 89923 h 1488732"/>
                  <a:gd name="connsiteX202" fmla="*/ 299 w 2871994"/>
                  <a:gd name="connsiteY202" fmla="*/ 99915 h 1488732"/>
                  <a:gd name="connsiteX203" fmla="*/ 212 w 2871994"/>
                  <a:gd name="connsiteY203" fmla="*/ 109906 h 1488732"/>
                  <a:gd name="connsiteX204" fmla="*/ 315 w 2871994"/>
                  <a:gd name="connsiteY204" fmla="*/ 119898 h 1488732"/>
                  <a:gd name="connsiteX205" fmla="*/ 239 w 2871994"/>
                  <a:gd name="connsiteY205" fmla="*/ 129889 h 1488732"/>
                  <a:gd name="connsiteX206" fmla="*/ 444 w 2871994"/>
                  <a:gd name="connsiteY206" fmla="*/ 139881 h 1488732"/>
                  <a:gd name="connsiteX207" fmla="*/ 563 w 2871994"/>
                  <a:gd name="connsiteY207" fmla="*/ 149872 h 1488732"/>
                  <a:gd name="connsiteX208" fmla="*/ 297 w 2871994"/>
                  <a:gd name="connsiteY208" fmla="*/ 159864 h 1488732"/>
                  <a:gd name="connsiteX209" fmla="*/ 349 w 2871994"/>
                  <a:gd name="connsiteY209" fmla="*/ 169855 h 1488732"/>
                  <a:gd name="connsiteX210" fmla="*/ 287 w 2871994"/>
                  <a:gd name="connsiteY210" fmla="*/ 179847 h 1488732"/>
                  <a:gd name="connsiteX211" fmla="*/ 98 w 2871994"/>
                  <a:gd name="connsiteY211" fmla="*/ 189838 h 1488732"/>
                  <a:gd name="connsiteX212" fmla="*/ 385 w 2871994"/>
                  <a:gd name="connsiteY212" fmla="*/ 199830 h 1488732"/>
                  <a:gd name="connsiteX213" fmla="*/ 332 w 2871994"/>
                  <a:gd name="connsiteY213" fmla="*/ 209821 h 1488732"/>
                  <a:gd name="connsiteX214" fmla="*/ 358 w 2871994"/>
                  <a:gd name="connsiteY214" fmla="*/ 219813 h 1488732"/>
                  <a:gd name="connsiteX215" fmla="*/ 437 w 2871994"/>
                  <a:gd name="connsiteY215" fmla="*/ 229804 h 1488732"/>
                  <a:gd name="connsiteX216" fmla="*/ 456 w 2871994"/>
                  <a:gd name="connsiteY216" fmla="*/ 239796 h 1488732"/>
                  <a:gd name="connsiteX217" fmla="*/ 393 w 2871994"/>
                  <a:gd name="connsiteY217" fmla="*/ 249787 h 1488732"/>
                  <a:gd name="connsiteX218" fmla="*/ 270 w 2871994"/>
                  <a:gd name="connsiteY218" fmla="*/ 259779 h 1488732"/>
                  <a:gd name="connsiteX219" fmla="*/ 240 w 2871994"/>
                  <a:gd name="connsiteY219" fmla="*/ 269770 h 1488732"/>
                  <a:gd name="connsiteX220" fmla="*/ 358 w 2871994"/>
                  <a:gd name="connsiteY220" fmla="*/ 279762 h 1488732"/>
                  <a:gd name="connsiteX221" fmla="*/ 594 w 2871994"/>
                  <a:gd name="connsiteY221" fmla="*/ 289753 h 1488732"/>
                  <a:gd name="connsiteX222" fmla="*/ 379 w 2871994"/>
                  <a:gd name="connsiteY222" fmla="*/ 299745 h 1488732"/>
                  <a:gd name="connsiteX223" fmla="*/ 515 w 2871994"/>
                  <a:gd name="connsiteY223" fmla="*/ 309736 h 1488732"/>
                  <a:gd name="connsiteX224" fmla="*/ 491 w 2871994"/>
                  <a:gd name="connsiteY224" fmla="*/ 319728 h 1488732"/>
                  <a:gd name="connsiteX225" fmla="*/ 300 w 2871994"/>
                  <a:gd name="connsiteY225" fmla="*/ 329719 h 1488732"/>
                  <a:gd name="connsiteX226" fmla="*/ 505 w 2871994"/>
                  <a:gd name="connsiteY226" fmla="*/ 339711 h 1488732"/>
                  <a:gd name="connsiteX227" fmla="*/ 302 w 2871994"/>
                  <a:gd name="connsiteY227" fmla="*/ 349702 h 1488732"/>
                  <a:gd name="connsiteX228" fmla="*/ 481 w 2871994"/>
                  <a:gd name="connsiteY228" fmla="*/ 359694 h 1488732"/>
                  <a:gd name="connsiteX229" fmla="*/ 411 w 2871994"/>
                  <a:gd name="connsiteY229" fmla="*/ 369685 h 1488732"/>
                  <a:gd name="connsiteX230" fmla="*/ 336 w 2871994"/>
                  <a:gd name="connsiteY230" fmla="*/ 379677 h 1488732"/>
                  <a:gd name="connsiteX231" fmla="*/ 621 w 2871994"/>
                  <a:gd name="connsiteY231" fmla="*/ 389668 h 1488732"/>
                  <a:gd name="connsiteX232" fmla="*/ 354 w 2871994"/>
                  <a:gd name="connsiteY232" fmla="*/ 399660 h 1488732"/>
                  <a:gd name="connsiteX233" fmla="*/ 623 w 2871994"/>
                  <a:gd name="connsiteY233" fmla="*/ 409651 h 1488732"/>
                  <a:gd name="connsiteX234" fmla="*/ 558 w 2871994"/>
                  <a:gd name="connsiteY234" fmla="*/ 419643 h 1488732"/>
                  <a:gd name="connsiteX235" fmla="*/ 641 w 2871994"/>
                  <a:gd name="connsiteY235" fmla="*/ 429634 h 1488732"/>
                  <a:gd name="connsiteX236" fmla="*/ 514 w 2871994"/>
                  <a:gd name="connsiteY236" fmla="*/ 439626 h 1488732"/>
                  <a:gd name="connsiteX237" fmla="*/ 609 w 2871994"/>
                  <a:gd name="connsiteY237" fmla="*/ 449617 h 1488732"/>
                  <a:gd name="connsiteX238" fmla="*/ 443 w 2871994"/>
                  <a:gd name="connsiteY238" fmla="*/ 459609 h 1488732"/>
                  <a:gd name="connsiteX239" fmla="*/ 622 w 2871994"/>
                  <a:gd name="connsiteY239" fmla="*/ 469600 h 1488732"/>
                  <a:gd name="connsiteX240" fmla="*/ 548 w 2871994"/>
                  <a:gd name="connsiteY240" fmla="*/ 479592 h 1488732"/>
                  <a:gd name="connsiteX241" fmla="*/ 552 w 2871994"/>
                  <a:gd name="connsiteY241" fmla="*/ 489583 h 1488732"/>
                  <a:gd name="connsiteX242" fmla="*/ 551 w 2871994"/>
                  <a:gd name="connsiteY242" fmla="*/ 499575 h 1488732"/>
                  <a:gd name="connsiteX243" fmla="*/ 555 w 2871994"/>
                  <a:gd name="connsiteY243" fmla="*/ 509566 h 1488732"/>
                  <a:gd name="connsiteX244" fmla="*/ 604 w 2871994"/>
                  <a:gd name="connsiteY244" fmla="*/ 519558 h 1488732"/>
                  <a:gd name="connsiteX245" fmla="*/ 583 w 2871994"/>
                  <a:gd name="connsiteY245" fmla="*/ 529549 h 1488732"/>
                  <a:gd name="connsiteX246" fmla="*/ 584 w 2871994"/>
                  <a:gd name="connsiteY246" fmla="*/ 539541 h 1488732"/>
                  <a:gd name="connsiteX247" fmla="*/ 558 w 2871994"/>
                  <a:gd name="connsiteY247" fmla="*/ 549532 h 1488732"/>
                  <a:gd name="connsiteX248" fmla="*/ 535 w 2871994"/>
                  <a:gd name="connsiteY248" fmla="*/ 559524 h 1488732"/>
                  <a:gd name="connsiteX249" fmla="*/ 566 w 2871994"/>
                  <a:gd name="connsiteY249" fmla="*/ 569515 h 1488732"/>
                  <a:gd name="connsiteX250" fmla="*/ 609 w 2871994"/>
                  <a:gd name="connsiteY250" fmla="*/ 579507 h 1488732"/>
                  <a:gd name="connsiteX251" fmla="*/ 677 w 2871994"/>
                  <a:gd name="connsiteY251" fmla="*/ 589498 h 1488732"/>
                  <a:gd name="connsiteX252" fmla="*/ 756 w 2871994"/>
                  <a:gd name="connsiteY252" fmla="*/ 599490 h 1488732"/>
                  <a:gd name="connsiteX253" fmla="*/ 705 w 2871994"/>
                  <a:gd name="connsiteY253" fmla="*/ 609481 h 1488732"/>
                  <a:gd name="connsiteX254" fmla="*/ 646 w 2871994"/>
                  <a:gd name="connsiteY254" fmla="*/ 619473 h 1488732"/>
                  <a:gd name="connsiteX255" fmla="*/ 598 w 2871994"/>
                  <a:gd name="connsiteY255" fmla="*/ 629464 h 1488732"/>
                  <a:gd name="connsiteX256" fmla="*/ 702 w 2871994"/>
                  <a:gd name="connsiteY256" fmla="*/ 639456 h 1488732"/>
                  <a:gd name="connsiteX257" fmla="*/ 790 w 2871994"/>
                  <a:gd name="connsiteY257" fmla="*/ 649447 h 1488732"/>
                  <a:gd name="connsiteX258" fmla="*/ 655 w 2871994"/>
                  <a:gd name="connsiteY258" fmla="*/ 659439 h 1488732"/>
                  <a:gd name="connsiteX259" fmla="*/ 735 w 2871994"/>
                  <a:gd name="connsiteY259" fmla="*/ 669430 h 1488732"/>
                  <a:gd name="connsiteX260" fmla="*/ 655 w 2871994"/>
                  <a:gd name="connsiteY260" fmla="*/ 679422 h 1488732"/>
                  <a:gd name="connsiteX261" fmla="*/ 942 w 2871994"/>
                  <a:gd name="connsiteY261" fmla="*/ 689413 h 1488732"/>
                  <a:gd name="connsiteX262" fmla="*/ 954 w 2871994"/>
                  <a:gd name="connsiteY262" fmla="*/ 699405 h 1488732"/>
                  <a:gd name="connsiteX263" fmla="*/ 700 w 2871994"/>
                  <a:gd name="connsiteY263" fmla="*/ 709396 h 1488732"/>
                  <a:gd name="connsiteX264" fmla="*/ 789 w 2871994"/>
                  <a:gd name="connsiteY264" fmla="*/ 719388 h 1488732"/>
                  <a:gd name="connsiteX265" fmla="*/ 719 w 2871994"/>
                  <a:gd name="connsiteY265" fmla="*/ 729379 h 1488732"/>
                  <a:gd name="connsiteX266" fmla="*/ 848 w 2871994"/>
                  <a:gd name="connsiteY266" fmla="*/ 739371 h 1488732"/>
                  <a:gd name="connsiteX267" fmla="*/ 844 w 2871994"/>
                  <a:gd name="connsiteY267" fmla="*/ 749362 h 1488732"/>
                  <a:gd name="connsiteX268" fmla="*/ 985 w 2871994"/>
                  <a:gd name="connsiteY268" fmla="*/ 759354 h 1488732"/>
                  <a:gd name="connsiteX269" fmla="*/ 925 w 2871994"/>
                  <a:gd name="connsiteY269" fmla="*/ 769345 h 1488732"/>
                  <a:gd name="connsiteX270" fmla="*/ 831 w 2871994"/>
                  <a:gd name="connsiteY270" fmla="*/ 779337 h 1488732"/>
                  <a:gd name="connsiteX271" fmla="*/ 864 w 2871994"/>
                  <a:gd name="connsiteY271" fmla="*/ 789328 h 1488732"/>
                  <a:gd name="connsiteX272" fmla="*/ 736 w 2871994"/>
                  <a:gd name="connsiteY272" fmla="*/ 799320 h 1488732"/>
                  <a:gd name="connsiteX273" fmla="*/ 856 w 2871994"/>
                  <a:gd name="connsiteY273" fmla="*/ 809311 h 1488732"/>
                  <a:gd name="connsiteX274" fmla="*/ 905 w 2871994"/>
                  <a:gd name="connsiteY274" fmla="*/ 819303 h 1488732"/>
                  <a:gd name="connsiteX275" fmla="*/ 884 w 2871994"/>
                  <a:gd name="connsiteY275" fmla="*/ 829294 h 1488732"/>
                  <a:gd name="connsiteX276" fmla="*/ 794 w 2871994"/>
                  <a:gd name="connsiteY276" fmla="*/ 839286 h 1488732"/>
                  <a:gd name="connsiteX277" fmla="*/ 776 w 2871994"/>
                  <a:gd name="connsiteY277" fmla="*/ 849277 h 1488732"/>
                  <a:gd name="connsiteX278" fmla="*/ 976 w 2871994"/>
                  <a:gd name="connsiteY278" fmla="*/ 859269 h 1488732"/>
                  <a:gd name="connsiteX279" fmla="*/ 874 w 2871994"/>
                  <a:gd name="connsiteY279" fmla="*/ 869260 h 1488732"/>
                  <a:gd name="connsiteX280" fmla="*/ 869 w 2871994"/>
                  <a:gd name="connsiteY280" fmla="*/ 879252 h 1488732"/>
                  <a:gd name="connsiteX281" fmla="*/ 892 w 2871994"/>
                  <a:gd name="connsiteY281" fmla="*/ 889243 h 1488732"/>
                  <a:gd name="connsiteX282" fmla="*/ 932 w 2871994"/>
                  <a:gd name="connsiteY282" fmla="*/ 899234 h 1488732"/>
                  <a:gd name="connsiteX283" fmla="*/ 1045 w 2871994"/>
                  <a:gd name="connsiteY283" fmla="*/ 909226 h 1488732"/>
                  <a:gd name="connsiteX284" fmla="*/ 1033 w 2871994"/>
                  <a:gd name="connsiteY284" fmla="*/ 919217 h 1488732"/>
                  <a:gd name="connsiteX285" fmla="*/ 825 w 2871994"/>
                  <a:gd name="connsiteY285" fmla="*/ 929209 h 1488732"/>
                  <a:gd name="connsiteX286" fmla="*/ 1020 w 2871994"/>
                  <a:gd name="connsiteY286" fmla="*/ 939201 h 1488732"/>
                  <a:gd name="connsiteX287" fmla="*/ 963 w 2871994"/>
                  <a:gd name="connsiteY287" fmla="*/ 949192 h 1488732"/>
                  <a:gd name="connsiteX288" fmla="*/ 1005 w 2871994"/>
                  <a:gd name="connsiteY288" fmla="*/ 959183 h 1488732"/>
                  <a:gd name="connsiteX289" fmla="*/ 1062 w 2871994"/>
                  <a:gd name="connsiteY289" fmla="*/ 969175 h 1488732"/>
                  <a:gd name="connsiteX290" fmla="*/ 1105 w 2871994"/>
                  <a:gd name="connsiteY290" fmla="*/ 979166 h 1488732"/>
                  <a:gd name="connsiteX291" fmla="*/ 877 w 2871994"/>
                  <a:gd name="connsiteY291" fmla="*/ 989158 h 1488732"/>
                  <a:gd name="connsiteX292" fmla="*/ 992 w 2871994"/>
                  <a:gd name="connsiteY292" fmla="*/ 999149 h 1488732"/>
                  <a:gd name="connsiteX293" fmla="*/ 1099 w 2871994"/>
                  <a:gd name="connsiteY293" fmla="*/ 1009141 h 1488732"/>
                  <a:gd name="connsiteX294" fmla="*/ 934 w 2871994"/>
                  <a:gd name="connsiteY294" fmla="*/ 1019132 h 1488732"/>
                  <a:gd name="connsiteX295" fmla="*/ 1137 w 2871994"/>
                  <a:gd name="connsiteY295" fmla="*/ 1029124 h 1488732"/>
                  <a:gd name="connsiteX296" fmla="*/ 1107 w 2871994"/>
                  <a:gd name="connsiteY296" fmla="*/ 1039115 h 1488732"/>
                  <a:gd name="connsiteX297" fmla="*/ 1113 w 2871994"/>
                  <a:gd name="connsiteY297" fmla="*/ 1049107 h 1488732"/>
                  <a:gd name="connsiteX298" fmla="*/ 898 w 2871994"/>
                  <a:gd name="connsiteY298" fmla="*/ 1059098 h 1488732"/>
                  <a:gd name="connsiteX299" fmla="*/ 1017 w 2871994"/>
                  <a:gd name="connsiteY299" fmla="*/ 1069090 h 1488732"/>
                  <a:gd name="connsiteX300" fmla="*/ 1075 w 2871994"/>
                  <a:gd name="connsiteY300" fmla="*/ 1079081 h 1488732"/>
                  <a:gd name="connsiteX301" fmla="*/ 1086 w 2871994"/>
                  <a:gd name="connsiteY301" fmla="*/ 1089073 h 1488732"/>
                  <a:gd name="connsiteX302" fmla="*/ 1035 w 2871994"/>
                  <a:gd name="connsiteY302" fmla="*/ 1099064 h 1488732"/>
                  <a:gd name="connsiteX303" fmla="*/ 1164 w 2871994"/>
                  <a:gd name="connsiteY303" fmla="*/ 1109056 h 1488732"/>
                  <a:gd name="connsiteX304" fmla="*/ 1109 w 2871994"/>
                  <a:gd name="connsiteY304" fmla="*/ 1119047 h 1488732"/>
                  <a:gd name="connsiteX305" fmla="*/ 1073 w 2871994"/>
                  <a:gd name="connsiteY305" fmla="*/ 1129039 h 1488732"/>
                  <a:gd name="connsiteX306" fmla="*/ 1067 w 2871994"/>
                  <a:gd name="connsiteY306" fmla="*/ 1139030 h 1488732"/>
                  <a:gd name="connsiteX307" fmla="*/ 1133 w 2871994"/>
                  <a:gd name="connsiteY307" fmla="*/ 1149022 h 1488732"/>
                  <a:gd name="connsiteX308" fmla="*/ 1173 w 2871994"/>
                  <a:gd name="connsiteY308" fmla="*/ 1159013 h 1488732"/>
                  <a:gd name="connsiteX309" fmla="*/ 1303 w 2871994"/>
                  <a:gd name="connsiteY309" fmla="*/ 1169005 h 1488732"/>
                  <a:gd name="connsiteX310" fmla="*/ 1173 w 2871994"/>
                  <a:gd name="connsiteY310" fmla="*/ 1178996 h 1488732"/>
                  <a:gd name="connsiteX311" fmla="*/ 1230 w 2871994"/>
                  <a:gd name="connsiteY311" fmla="*/ 1188988 h 1488732"/>
                  <a:gd name="connsiteX312" fmla="*/ 1147 w 2871994"/>
                  <a:gd name="connsiteY312" fmla="*/ 1198979 h 1488732"/>
                  <a:gd name="connsiteX313" fmla="*/ 1017 w 2871994"/>
                  <a:gd name="connsiteY313" fmla="*/ 1208971 h 1488732"/>
                  <a:gd name="connsiteX314" fmla="*/ 1164 w 2871994"/>
                  <a:gd name="connsiteY314" fmla="*/ 1218962 h 1488732"/>
                  <a:gd name="connsiteX315" fmla="*/ 1172 w 2871994"/>
                  <a:gd name="connsiteY315" fmla="*/ 1228954 h 1488732"/>
                  <a:gd name="connsiteX316" fmla="*/ 1241 w 2871994"/>
                  <a:gd name="connsiteY316" fmla="*/ 1238945 h 1488732"/>
                  <a:gd name="connsiteX317" fmla="*/ 1345 w 2871994"/>
                  <a:gd name="connsiteY317" fmla="*/ 1248937 h 1488732"/>
                  <a:gd name="connsiteX318" fmla="*/ 1196 w 2871994"/>
                  <a:gd name="connsiteY318" fmla="*/ 1258928 h 1488732"/>
                  <a:gd name="connsiteX319" fmla="*/ 1058 w 2871994"/>
                  <a:gd name="connsiteY319" fmla="*/ 1268920 h 1488732"/>
                  <a:gd name="connsiteX320" fmla="*/ 1141 w 2871994"/>
                  <a:gd name="connsiteY320" fmla="*/ 1278911 h 1488732"/>
                  <a:gd name="connsiteX321" fmla="*/ 1232 w 2871994"/>
                  <a:gd name="connsiteY321" fmla="*/ 1288903 h 1488732"/>
                  <a:gd name="connsiteX322" fmla="*/ 1178 w 2871994"/>
                  <a:gd name="connsiteY322" fmla="*/ 1298894 h 1488732"/>
                  <a:gd name="connsiteX323" fmla="*/ 1256 w 2871994"/>
                  <a:gd name="connsiteY323" fmla="*/ 1308886 h 1488732"/>
                  <a:gd name="connsiteX324" fmla="*/ 1110 w 2871994"/>
                  <a:gd name="connsiteY324" fmla="*/ 1318877 h 1488732"/>
                  <a:gd name="connsiteX325" fmla="*/ 1228 w 2871994"/>
                  <a:gd name="connsiteY325" fmla="*/ 1328869 h 1488732"/>
                  <a:gd name="connsiteX326" fmla="*/ 1378 w 2871994"/>
                  <a:gd name="connsiteY326" fmla="*/ 1338860 h 1488732"/>
                  <a:gd name="connsiteX327" fmla="*/ 1240 w 2871994"/>
                  <a:gd name="connsiteY327" fmla="*/ 1348852 h 1488732"/>
                  <a:gd name="connsiteX328" fmla="*/ 1246 w 2871994"/>
                  <a:gd name="connsiteY328" fmla="*/ 1358843 h 1488732"/>
                  <a:gd name="connsiteX329" fmla="*/ 1301 w 2871994"/>
                  <a:gd name="connsiteY329" fmla="*/ 1368835 h 1488732"/>
                  <a:gd name="connsiteX330" fmla="*/ 1315 w 2871994"/>
                  <a:gd name="connsiteY330" fmla="*/ 1378826 h 1488732"/>
                  <a:gd name="connsiteX331" fmla="*/ 1405 w 2871994"/>
                  <a:gd name="connsiteY331" fmla="*/ 1388818 h 1488732"/>
                  <a:gd name="connsiteX332" fmla="*/ 1478 w 2871994"/>
                  <a:gd name="connsiteY332" fmla="*/ 1398809 h 1488732"/>
                  <a:gd name="connsiteX333" fmla="*/ 1278 w 2871994"/>
                  <a:gd name="connsiteY333" fmla="*/ 1408801 h 1488732"/>
                  <a:gd name="connsiteX334" fmla="*/ 1408 w 2871994"/>
                  <a:gd name="connsiteY334" fmla="*/ 1418792 h 1488732"/>
                  <a:gd name="connsiteX335" fmla="*/ 1354 w 2871994"/>
                  <a:gd name="connsiteY335" fmla="*/ 1428784 h 1488732"/>
                  <a:gd name="connsiteX336" fmla="*/ 1381 w 2871994"/>
                  <a:gd name="connsiteY336" fmla="*/ 1438775 h 1488732"/>
                  <a:gd name="connsiteX337" fmla="*/ 1466 w 2871994"/>
                  <a:gd name="connsiteY337" fmla="*/ 1448767 h 1488732"/>
                  <a:gd name="connsiteX338" fmla="*/ 1397 w 2871994"/>
                  <a:gd name="connsiteY338" fmla="*/ 1458758 h 1488732"/>
                  <a:gd name="connsiteX339" fmla="*/ 1552 w 2871994"/>
                  <a:gd name="connsiteY339" fmla="*/ 1468750 h 1488732"/>
                  <a:gd name="connsiteX340" fmla="*/ 1295 w 2871994"/>
                  <a:gd name="connsiteY340" fmla="*/ 1478741 h 1488732"/>
                  <a:gd name="connsiteX341" fmla="*/ 1372 w 2871994"/>
                  <a:gd name="connsiteY341" fmla="*/ 1488733 h 1488732"/>
                  <a:gd name="connsiteX342" fmla="*/ 2692428 w 2871994"/>
                  <a:gd name="connsiteY342" fmla="*/ 1488733 h 1488732"/>
                  <a:gd name="connsiteX343" fmla="*/ 2712380 w 2871994"/>
                  <a:gd name="connsiteY343" fmla="*/ 1488733 h 1488732"/>
                  <a:gd name="connsiteX344" fmla="*/ 2732331 w 2871994"/>
                  <a:gd name="connsiteY344" fmla="*/ 1488733 h 1488732"/>
                  <a:gd name="connsiteX345" fmla="*/ 2752284 w 2871994"/>
                  <a:gd name="connsiteY345" fmla="*/ 1488733 h 1488732"/>
                  <a:gd name="connsiteX346" fmla="*/ 2772235 w 2871994"/>
                  <a:gd name="connsiteY346" fmla="*/ 1488733 h 1488732"/>
                  <a:gd name="connsiteX347" fmla="*/ 2792187 w 2871994"/>
                  <a:gd name="connsiteY347" fmla="*/ 1488733 h 1488732"/>
                  <a:gd name="connsiteX348" fmla="*/ 2812138 w 2871994"/>
                  <a:gd name="connsiteY348" fmla="*/ 1488733 h 1488732"/>
                  <a:gd name="connsiteX349" fmla="*/ 2832091 w 2871994"/>
                  <a:gd name="connsiteY349" fmla="*/ 1488733 h 1488732"/>
                  <a:gd name="connsiteX350" fmla="*/ 2852042 w 2871994"/>
                  <a:gd name="connsiteY350" fmla="*/ 1488733 h 1488732"/>
                  <a:gd name="connsiteX351" fmla="*/ 2871994 w 2871994"/>
                  <a:gd name="connsiteY351" fmla="*/ 1488733 h 1488732"/>
                  <a:gd name="connsiteX352" fmla="*/ 2871994 w 2871994"/>
                  <a:gd name="connsiteY352" fmla="*/ 1478741 h 1488732"/>
                  <a:gd name="connsiteX353" fmla="*/ 2871994 w 2871994"/>
                  <a:gd name="connsiteY353" fmla="*/ 1468750 h 1488732"/>
                  <a:gd name="connsiteX354" fmla="*/ 2871994 w 2871994"/>
                  <a:gd name="connsiteY354" fmla="*/ 1458758 h 1488732"/>
                  <a:gd name="connsiteX355" fmla="*/ 2871994 w 2871994"/>
                  <a:gd name="connsiteY355" fmla="*/ 1448767 h 1488732"/>
                  <a:gd name="connsiteX356" fmla="*/ 2871994 w 2871994"/>
                  <a:gd name="connsiteY356" fmla="*/ 1438775 h 1488732"/>
                  <a:gd name="connsiteX357" fmla="*/ 2871994 w 2871994"/>
                  <a:gd name="connsiteY357" fmla="*/ 1428784 h 1488732"/>
                  <a:gd name="connsiteX358" fmla="*/ 2871994 w 2871994"/>
                  <a:gd name="connsiteY358" fmla="*/ 1418792 h 1488732"/>
                  <a:gd name="connsiteX359" fmla="*/ 2871994 w 2871994"/>
                  <a:gd name="connsiteY359" fmla="*/ 1408801 h 1488732"/>
                  <a:gd name="connsiteX360" fmla="*/ 2871994 w 2871994"/>
                  <a:gd name="connsiteY360" fmla="*/ 1398809 h 1488732"/>
                  <a:gd name="connsiteX361" fmla="*/ 2871994 w 2871994"/>
                  <a:gd name="connsiteY361" fmla="*/ 1388818 h 1488732"/>
                  <a:gd name="connsiteX362" fmla="*/ 2871994 w 2871994"/>
                  <a:gd name="connsiteY362" fmla="*/ 1378826 h 1488732"/>
                  <a:gd name="connsiteX363" fmla="*/ 2871994 w 2871994"/>
                  <a:gd name="connsiteY363" fmla="*/ 1368835 h 1488732"/>
                  <a:gd name="connsiteX364" fmla="*/ 2871994 w 2871994"/>
                  <a:gd name="connsiteY364" fmla="*/ 1358843 h 1488732"/>
                  <a:gd name="connsiteX365" fmla="*/ 2871994 w 2871994"/>
                  <a:gd name="connsiteY365" fmla="*/ 1348852 h 1488732"/>
                  <a:gd name="connsiteX366" fmla="*/ 2871994 w 2871994"/>
                  <a:gd name="connsiteY366" fmla="*/ 1338860 h 1488732"/>
                  <a:gd name="connsiteX367" fmla="*/ 2871994 w 2871994"/>
                  <a:gd name="connsiteY367" fmla="*/ 1328869 h 1488732"/>
                  <a:gd name="connsiteX368" fmla="*/ 2871994 w 2871994"/>
                  <a:gd name="connsiteY368" fmla="*/ 1318877 h 1488732"/>
                  <a:gd name="connsiteX369" fmla="*/ 2871994 w 2871994"/>
                  <a:gd name="connsiteY369" fmla="*/ 1308886 h 1488732"/>
                  <a:gd name="connsiteX370" fmla="*/ 2871994 w 2871994"/>
                  <a:gd name="connsiteY370" fmla="*/ 1298894 h 1488732"/>
                  <a:gd name="connsiteX371" fmla="*/ 2871994 w 2871994"/>
                  <a:gd name="connsiteY371" fmla="*/ 1288903 h 1488732"/>
                  <a:gd name="connsiteX372" fmla="*/ 2871994 w 2871994"/>
                  <a:gd name="connsiteY372" fmla="*/ 1278911 h 1488732"/>
                  <a:gd name="connsiteX373" fmla="*/ 2871994 w 2871994"/>
                  <a:gd name="connsiteY373" fmla="*/ 1268920 h 1488732"/>
                  <a:gd name="connsiteX374" fmla="*/ 2871994 w 2871994"/>
                  <a:gd name="connsiteY374" fmla="*/ 1258928 h 1488732"/>
                  <a:gd name="connsiteX375" fmla="*/ 2871994 w 2871994"/>
                  <a:gd name="connsiteY375" fmla="*/ 1248937 h 1488732"/>
                  <a:gd name="connsiteX376" fmla="*/ 2871994 w 2871994"/>
                  <a:gd name="connsiteY376" fmla="*/ 1238945 h 1488732"/>
                  <a:gd name="connsiteX377" fmla="*/ 2871994 w 2871994"/>
                  <a:gd name="connsiteY377" fmla="*/ 1228954 h 1488732"/>
                  <a:gd name="connsiteX378" fmla="*/ 2871994 w 2871994"/>
                  <a:gd name="connsiteY378" fmla="*/ 1218962 h 1488732"/>
                  <a:gd name="connsiteX379" fmla="*/ 2871994 w 2871994"/>
                  <a:gd name="connsiteY379" fmla="*/ 1208971 h 1488732"/>
                  <a:gd name="connsiteX380" fmla="*/ 2871994 w 2871994"/>
                  <a:gd name="connsiteY380" fmla="*/ 1198979 h 1488732"/>
                  <a:gd name="connsiteX381" fmla="*/ 2871994 w 2871994"/>
                  <a:gd name="connsiteY381" fmla="*/ 1188988 h 1488732"/>
                  <a:gd name="connsiteX382" fmla="*/ 2871994 w 2871994"/>
                  <a:gd name="connsiteY382" fmla="*/ 1178996 h 1488732"/>
                  <a:gd name="connsiteX383" fmla="*/ 2871994 w 2871994"/>
                  <a:gd name="connsiteY383" fmla="*/ 1169005 h 1488732"/>
                  <a:gd name="connsiteX384" fmla="*/ 2871994 w 2871994"/>
                  <a:gd name="connsiteY384" fmla="*/ 1159013 h 1488732"/>
                  <a:gd name="connsiteX385" fmla="*/ 2871994 w 2871994"/>
                  <a:gd name="connsiteY385" fmla="*/ 1149022 h 1488732"/>
                  <a:gd name="connsiteX386" fmla="*/ 2871994 w 2871994"/>
                  <a:gd name="connsiteY386" fmla="*/ 1139030 h 1488732"/>
                  <a:gd name="connsiteX387" fmla="*/ 2871994 w 2871994"/>
                  <a:gd name="connsiteY387" fmla="*/ 1129039 h 1488732"/>
                  <a:gd name="connsiteX388" fmla="*/ 2871994 w 2871994"/>
                  <a:gd name="connsiteY388" fmla="*/ 1119047 h 1488732"/>
                  <a:gd name="connsiteX389" fmla="*/ 2871994 w 2871994"/>
                  <a:gd name="connsiteY389" fmla="*/ 1109056 h 1488732"/>
                  <a:gd name="connsiteX390" fmla="*/ 2871994 w 2871994"/>
                  <a:gd name="connsiteY390" fmla="*/ 1099064 h 1488732"/>
                  <a:gd name="connsiteX391" fmla="*/ 2871994 w 2871994"/>
                  <a:gd name="connsiteY391" fmla="*/ 1089073 h 1488732"/>
                  <a:gd name="connsiteX392" fmla="*/ 2871994 w 2871994"/>
                  <a:gd name="connsiteY392" fmla="*/ 1079081 h 1488732"/>
                  <a:gd name="connsiteX393" fmla="*/ 2871994 w 2871994"/>
                  <a:gd name="connsiteY393" fmla="*/ 1069090 h 1488732"/>
                  <a:gd name="connsiteX394" fmla="*/ 2871994 w 2871994"/>
                  <a:gd name="connsiteY394" fmla="*/ 1059098 h 1488732"/>
                  <a:gd name="connsiteX395" fmla="*/ 2871994 w 2871994"/>
                  <a:gd name="connsiteY395" fmla="*/ 1049107 h 1488732"/>
                  <a:gd name="connsiteX396" fmla="*/ 2871994 w 2871994"/>
                  <a:gd name="connsiteY396" fmla="*/ 1039115 h 1488732"/>
                  <a:gd name="connsiteX397" fmla="*/ 2871994 w 2871994"/>
                  <a:gd name="connsiteY397" fmla="*/ 1029124 h 1488732"/>
                  <a:gd name="connsiteX398" fmla="*/ 2871994 w 2871994"/>
                  <a:gd name="connsiteY398" fmla="*/ 1019132 h 1488732"/>
                  <a:gd name="connsiteX399" fmla="*/ 2871994 w 2871994"/>
                  <a:gd name="connsiteY399" fmla="*/ 1009141 h 1488732"/>
                  <a:gd name="connsiteX400" fmla="*/ 2871994 w 2871994"/>
                  <a:gd name="connsiteY400" fmla="*/ 999149 h 1488732"/>
                  <a:gd name="connsiteX401" fmla="*/ 2871994 w 2871994"/>
                  <a:gd name="connsiteY401" fmla="*/ 989158 h 1488732"/>
                  <a:gd name="connsiteX402" fmla="*/ 2871994 w 2871994"/>
                  <a:gd name="connsiteY402" fmla="*/ 979166 h 1488732"/>
                  <a:gd name="connsiteX403" fmla="*/ 2871994 w 2871994"/>
                  <a:gd name="connsiteY403" fmla="*/ 969175 h 1488732"/>
                  <a:gd name="connsiteX404" fmla="*/ 2871994 w 2871994"/>
                  <a:gd name="connsiteY404" fmla="*/ 959183 h 1488732"/>
                  <a:gd name="connsiteX405" fmla="*/ 2871994 w 2871994"/>
                  <a:gd name="connsiteY405" fmla="*/ 949192 h 1488732"/>
                  <a:gd name="connsiteX406" fmla="*/ 2871994 w 2871994"/>
                  <a:gd name="connsiteY406" fmla="*/ 939201 h 1488732"/>
                  <a:gd name="connsiteX407" fmla="*/ 2871994 w 2871994"/>
                  <a:gd name="connsiteY407" fmla="*/ 929209 h 1488732"/>
                  <a:gd name="connsiteX408" fmla="*/ 2871994 w 2871994"/>
                  <a:gd name="connsiteY408" fmla="*/ 919217 h 1488732"/>
                  <a:gd name="connsiteX409" fmla="*/ 2871994 w 2871994"/>
                  <a:gd name="connsiteY409" fmla="*/ 909226 h 1488732"/>
                  <a:gd name="connsiteX410" fmla="*/ 2871994 w 2871994"/>
                  <a:gd name="connsiteY410" fmla="*/ 899234 h 1488732"/>
                  <a:gd name="connsiteX411" fmla="*/ 2871994 w 2871994"/>
                  <a:gd name="connsiteY411" fmla="*/ 889243 h 1488732"/>
                  <a:gd name="connsiteX412" fmla="*/ 2871994 w 2871994"/>
                  <a:gd name="connsiteY412" fmla="*/ 879252 h 1488732"/>
                  <a:gd name="connsiteX413" fmla="*/ 2871994 w 2871994"/>
                  <a:gd name="connsiteY413" fmla="*/ 869260 h 1488732"/>
                  <a:gd name="connsiteX414" fmla="*/ 2871994 w 2871994"/>
                  <a:gd name="connsiteY414" fmla="*/ 859269 h 1488732"/>
                  <a:gd name="connsiteX415" fmla="*/ 2871994 w 2871994"/>
                  <a:gd name="connsiteY415" fmla="*/ 849277 h 1488732"/>
                  <a:gd name="connsiteX416" fmla="*/ 2871994 w 2871994"/>
                  <a:gd name="connsiteY416" fmla="*/ 839286 h 1488732"/>
                  <a:gd name="connsiteX417" fmla="*/ 2871994 w 2871994"/>
                  <a:gd name="connsiteY417" fmla="*/ 829294 h 1488732"/>
                  <a:gd name="connsiteX418" fmla="*/ 2871994 w 2871994"/>
                  <a:gd name="connsiteY418" fmla="*/ 819303 h 1488732"/>
                  <a:gd name="connsiteX419" fmla="*/ 2871994 w 2871994"/>
                  <a:gd name="connsiteY419" fmla="*/ 809311 h 1488732"/>
                  <a:gd name="connsiteX420" fmla="*/ 2871994 w 2871994"/>
                  <a:gd name="connsiteY420" fmla="*/ 799320 h 1488732"/>
                  <a:gd name="connsiteX421" fmla="*/ 2871994 w 2871994"/>
                  <a:gd name="connsiteY421" fmla="*/ 789328 h 1488732"/>
                  <a:gd name="connsiteX422" fmla="*/ 2871994 w 2871994"/>
                  <a:gd name="connsiteY422" fmla="*/ 779337 h 1488732"/>
                  <a:gd name="connsiteX423" fmla="*/ 2871994 w 2871994"/>
                  <a:gd name="connsiteY423" fmla="*/ 769345 h 1488732"/>
                  <a:gd name="connsiteX424" fmla="*/ 2871994 w 2871994"/>
                  <a:gd name="connsiteY424" fmla="*/ 759354 h 1488732"/>
                  <a:gd name="connsiteX425" fmla="*/ 2871994 w 2871994"/>
                  <a:gd name="connsiteY425" fmla="*/ 749362 h 1488732"/>
                  <a:gd name="connsiteX426" fmla="*/ 2871994 w 2871994"/>
                  <a:gd name="connsiteY426" fmla="*/ 739371 h 1488732"/>
                  <a:gd name="connsiteX427" fmla="*/ 2871994 w 2871994"/>
                  <a:gd name="connsiteY427" fmla="*/ 729379 h 1488732"/>
                  <a:gd name="connsiteX428" fmla="*/ 2871994 w 2871994"/>
                  <a:gd name="connsiteY428" fmla="*/ 719388 h 1488732"/>
                  <a:gd name="connsiteX429" fmla="*/ 2871994 w 2871994"/>
                  <a:gd name="connsiteY429" fmla="*/ 709396 h 1488732"/>
                  <a:gd name="connsiteX430" fmla="*/ 2871994 w 2871994"/>
                  <a:gd name="connsiteY430" fmla="*/ 699405 h 1488732"/>
                  <a:gd name="connsiteX431" fmla="*/ 2871994 w 2871994"/>
                  <a:gd name="connsiteY431" fmla="*/ 689413 h 1488732"/>
                  <a:gd name="connsiteX432" fmla="*/ 2871994 w 2871994"/>
                  <a:gd name="connsiteY432" fmla="*/ 679422 h 1488732"/>
                  <a:gd name="connsiteX433" fmla="*/ 2871994 w 2871994"/>
                  <a:gd name="connsiteY433" fmla="*/ 669430 h 1488732"/>
                  <a:gd name="connsiteX434" fmla="*/ 2871994 w 2871994"/>
                  <a:gd name="connsiteY434" fmla="*/ 659439 h 1488732"/>
                  <a:gd name="connsiteX435" fmla="*/ 2871994 w 2871994"/>
                  <a:gd name="connsiteY435" fmla="*/ 649447 h 1488732"/>
                  <a:gd name="connsiteX436" fmla="*/ 2871994 w 2871994"/>
                  <a:gd name="connsiteY436" fmla="*/ 639456 h 1488732"/>
                  <a:gd name="connsiteX437" fmla="*/ 2871994 w 2871994"/>
                  <a:gd name="connsiteY437" fmla="*/ 629464 h 1488732"/>
                  <a:gd name="connsiteX438" fmla="*/ 2871994 w 2871994"/>
                  <a:gd name="connsiteY438" fmla="*/ 619473 h 1488732"/>
                  <a:gd name="connsiteX439" fmla="*/ 2871994 w 2871994"/>
                  <a:gd name="connsiteY439" fmla="*/ 609481 h 1488732"/>
                  <a:gd name="connsiteX440" fmla="*/ 2871994 w 2871994"/>
                  <a:gd name="connsiteY440" fmla="*/ 599490 h 1488732"/>
                  <a:gd name="connsiteX441" fmla="*/ 2871994 w 2871994"/>
                  <a:gd name="connsiteY441" fmla="*/ 589498 h 1488732"/>
                  <a:gd name="connsiteX442" fmla="*/ 2871994 w 2871994"/>
                  <a:gd name="connsiteY442" fmla="*/ 579507 h 1488732"/>
                  <a:gd name="connsiteX443" fmla="*/ 2871994 w 2871994"/>
                  <a:gd name="connsiteY443" fmla="*/ 569515 h 1488732"/>
                  <a:gd name="connsiteX444" fmla="*/ 2871994 w 2871994"/>
                  <a:gd name="connsiteY444" fmla="*/ 559524 h 1488732"/>
                  <a:gd name="connsiteX445" fmla="*/ 2871994 w 2871994"/>
                  <a:gd name="connsiteY445" fmla="*/ 549532 h 1488732"/>
                  <a:gd name="connsiteX446" fmla="*/ 2871994 w 2871994"/>
                  <a:gd name="connsiteY446" fmla="*/ 539541 h 1488732"/>
                  <a:gd name="connsiteX447" fmla="*/ 2871994 w 2871994"/>
                  <a:gd name="connsiteY447" fmla="*/ 529549 h 1488732"/>
                  <a:gd name="connsiteX448" fmla="*/ 2871994 w 2871994"/>
                  <a:gd name="connsiteY448" fmla="*/ 519558 h 1488732"/>
                  <a:gd name="connsiteX449" fmla="*/ 2871994 w 2871994"/>
                  <a:gd name="connsiteY449" fmla="*/ 509566 h 1488732"/>
                  <a:gd name="connsiteX450" fmla="*/ 2871994 w 2871994"/>
                  <a:gd name="connsiteY450" fmla="*/ 499575 h 1488732"/>
                  <a:gd name="connsiteX451" fmla="*/ 2871994 w 2871994"/>
                  <a:gd name="connsiteY451" fmla="*/ 489583 h 1488732"/>
                  <a:gd name="connsiteX452" fmla="*/ 2871994 w 2871994"/>
                  <a:gd name="connsiteY452" fmla="*/ 479592 h 1488732"/>
                  <a:gd name="connsiteX453" fmla="*/ 2871994 w 2871994"/>
                  <a:gd name="connsiteY453" fmla="*/ 469600 h 1488732"/>
                  <a:gd name="connsiteX454" fmla="*/ 2871994 w 2871994"/>
                  <a:gd name="connsiteY454" fmla="*/ 459609 h 1488732"/>
                  <a:gd name="connsiteX455" fmla="*/ 2871994 w 2871994"/>
                  <a:gd name="connsiteY455" fmla="*/ 449617 h 1488732"/>
                  <a:gd name="connsiteX456" fmla="*/ 2871994 w 2871994"/>
                  <a:gd name="connsiteY456" fmla="*/ 439626 h 1488732"/>
                  <a:gd name="connsiteX457" fmla="*/ 2871994 w 2871994"/>
                  <a:gd name="connsiteY457" fmla="*/ 429634 h 1488732"/>
                  <a:gd name="connsiteX458" fmla="*/ 2871994 w 2871994"/>
                  <a:gd name="connsiteY458" fmla="*/ 419643 h 1488732"/>
                  <a:gd name="connsiteX459" fmla="*/ 2871994 w 2871994"/>
                  <a:gd name="connsiteY459" fmla="*/ 409651 h 1488732"/>
                  <a:gd name="connsiteX460" fmla="*/ 2871994 w 2871994"/>
                  <a:gd name="connsiteY460" fmla="*/ 399660 h 1488732"/>
                  <a:gd name="connsiteX461" fmla="*/ 2871994 w 2871994"/>
                  <a:gd name="connsiteY461" fmla="*/ 389668 h 1488732"/>
                  <a:gd name="connsiteX462" fmla="*/ 2871994 w 2871994"/>
                  <a:gd name="connsiteY462" fmla="*/ 379677 h 1488732"/>
                  <a:gd name="connsiteX463" fmla="*/ 2871994 w 2871994"/>
                  <a:gd name="connsiteY463" fmla="*/ 369685 h 1488732"/>
                  <a:gd name="connsiteX464" fmla="*/ 2871994 w 2871994"/>
                  <a:gd name="connsiteY464" fmla="*/ 359694 h 1488732"/>
                  <a:gd name="connsiteX465" fmla="*/ 2871994 w 2871994"/>
                  <a:gd name="connsiteY465" fmla="*/ 349702 h 1488732"/>
                  <a:gd name="connsiteX466" fmla="*/ 2871994 w 2871994"/>
                  <a:gd name="connsiteY466" fmla="*/ 339711 h 1488732"/>
                  <a:gd name="connsiteX467" fmla="*/ 2871994 w 2871994"/>
                  <a:gd name="connsiteY467" fmla="*/ 329719 h 1488732"/>
                  <a:gd name="connsiteX468" fmla="*/ 2871994 w 2871994"/>
                  <a:gd name="connsiteY468" fmla="*/ 319728 h 1488732"/>
                  <a:gd name="connsiteX469" fmla="*/ 2871994 w 2871994"/>
                  <a:gd name="connsiteY469" fmla="*/ 309736 h 1488732"/>
                  <a:gd name="connsiteX470" fmla="*/ 2871994 w 2871994"/>
                  <a:gd name="connsiteY470" fmla="*/ 299745 h 1488732"/>
                  <a:gd name="connsiteX471" fmla="*/ 2871994 w 2871994"/>
                  <a:gd name="connsiteY471" fmla="*/ 289753 h 1488732"/>
                  <a:gd name="connsiteX472" fmla="*/ 2871994 w 2871994"/>
                  <a:gd name="connsiteY472" fmla="*/ 279762 h 1488732"/>
                  <a:gd name="connsiteX473" fmla="*/ 2871994 w 2871994"/>
                  <a:gd name="connsiteY473" fmla="*/ 269770 h 1488732"/>
                  <a:gd name="connsiteX474" fmla="*/ 2871994 w 2871994"/>
                  <a:gd name="connsiteY474" fmla="*/ 259779 h 1488732"/>
                  <a:gd name="connsiteX475" fmla="*/ 2871994 w 2871994"/>
                  <a:gd name="connsiteY475" fmla="*/ 249787 h 1488732"/>
                  <a:gd name="connsiteX476" fmla="*/ 2871994 w 2871994"/>
                  <a:gd name="connsiteY476" fmla="*/ 239796 h 1488732"/>
                  <a:gd name="connsiteX477" fmla="*/ 2871994 w 2871994"/>
                  <a:gd name="connsiteY477" fmla="*/ 229804 h 1488732"/>
                  <a:gd name="connsiteX478" fmla="*/ 2871994 w 2871994"/>
                  <a:gd name="connsiteY478" fmla="*/ 219813 h 1488732"/>
                  <a:gd name="connsiteX479" fmla="*/ 2871994 w 2871994"/>
                  <a:gd name="connsiteY479" fmla="*/ 209821 h 1488732"/>
                  <a:gd name="connsiteX480" fmla="*/ 2871994 w 2871994"/>
                  <a:gd name="connsiteY480" fmla="*/ 199830 h 1488732"/>
                  <a:gd name="connsiteX481" fmla="*/ 2871994 w 2871994"/>
                  <a:gd name="connsiteY481" fmla="*/ 189838 h 1488732"/>
                  <a:gd name="connsiteX482" fmla="*/ 2871994 w 2871994"/>
                  <a:gd name="connsiteY482" fmla="*/ 179847 h 1488732"/>
                  <a:gd name="connsiteX483" fmla="*/ 2871994 w 2871994"/>
                  <a:gd name="connsiteY483" fmla="*/ 169855 h 1488732"/>
                  <a:gd name="connsiteX484" fmla="*/ 2871994 w 2871994"/>
                  <a:gd name="connsiteY484" fmla="*/ 159864 h 1488732"/>
                  <a:gd name="connsiteX485" fmla="*/ 2871994 w 2871994"/>
                  <a:gd name="connsiteY485" fmla="*/ 149872 h 1488732"/>
                  <a:gd name="connsiteX486" fmla="*/ 2871994 w 2871994"/>
                  <a:gd name="connsiteY486" fmla="*/ 139881 h 1488732"/>
                  <a:gd name="connsiteX487" fmla="*/ 2871994 w 2871994"/>
                  <a:gd name="connsiteY487" fmla="*/ 129889 h 1488732"/>
                  <a:gd name="connsiteX488" fmla="*/ 2871994 w 2871994"/>
                  <a:gd name="connsiteY488" fmla="*/ 119898 h 1488732"/>
                  <a:gd name="connsiteX489" fmla="*/ 2871994 w 2871994"/>
                  <a:gd name="connsiteY489" fmla="*/ 109906 h 1488732"/>
                  <a:gd name="connsiteX490" fmla="*/ 2871994 w 2871994"/>
                  <a:gd name="connsiteY490" fmla="*/ 99915 h 1488732"/>
                  <a:gd name="connsiteX491" fmla="*/ 2871994 w 2871994"/>
                  <a:gd name="connsiteY491" fmla="*/ 89923 h 1488732"/>
                  <a:gd name="connsiteX492" fmla="*/ 2871994 w 2871994"/>
                  <a:gd name="connsiteY492" fmla="*/ 79932 h 1488732"/>
                  <a:gd name="connsiteX493" fmla="*/ 2871994 w 2871994"/>
                  <a:gd name="connsiteY493" fmla="*/ 69940 h 1488732"/>
                  <a:gd name="connsiteX494" fmla="*/ 2871994 w 2871994"/>
                  <a:gd name="connsiteY494" fmla="*/ 59949 h 1488732"/>
                  <a:gd name="connsiteX495" fmla="*/ 2871994 w 2871994"/>
                  <a:gd name="connsiteY495" fmla="*/ 49957 h 1488732"/>
                  <a:gd name="connsiteX496" fmla="*/ 2871994 w 2871994"/>
                  <a:gd name="connsiteY496" fmla="*/ 39966 h 1488732"/>
                  <a:gd name="connsiteX497" fmla="*/ 2871994 w 2871994"/>
                  <a:gd name="connsiteY497" fmla="*/ 29974 h 1488732"/>
                  <a:gd name="connsiteX498" fmla="*/ 2871994 w 2871994"/>
                  <a:gd name="connsiteY498" fmla="*/ 19983 h 1488732"/>
                  <a:gd name="connsiteX499" fmla="*/ 2871994 w 2871994"/>
                  <a:gd name="connsiteY499" fmla="*/ 9991 h 1488732"/>
                  <a:gd name="connsiteX500" fmla="*/ 2871994 w 2871994"/>
                  <a:gd name="connsiteY500" fmla="*/ 0 h 1488732"/>
                  <a:gd name="connsiteX501" fmla="*/ 2852042 w 2871994"/>
                  <a:gd name="connsiteY501" fmla="*/ 0 h 1488732"/>
                  <a:gd name="connsiteX502" fmla="*/ 2832091 w 2871994"/>
                  <a:gd name="connsiteY502" fmla="*/ 0 h 1488732"/>
                  <a:gd name="connsiteX503" fmla="*/ 2812138 w 2871994"/>
                  <a:gd name="connsiteY503" fmla="*/ 0 h 1488732"/>
                  <a:gd name="connsiteX504" fmla="*/ 2792187 w 2871994"/>
                  <a:gd name="connsiteY504" fmla="*/ 0 h 1488732"/>
                  <a:gd name="connsiteX505" fmla="*/ 2772235 w 2871994"/>
                  <a:gd name="connsiteY505" fmla="*/ 0 h 1488732"/>
                  <a:gd name="connsiteX506" fmla="*/ 2752284 w 2871994"/>
                  <a:gd name="connsiteY506" fmla="*/ 0 h 1488732"/>
                  <a:gd name="connsiteX507" fmla="*/ 2732331 w 2871994"/>
                  <a:gd name="connsiteY507" fmla="*/ 0 h 1488732"/>
                  <a:gd name="connsiteX508" fmla="*/ 2712380 w 2871994"/>
                  <a:gd name="connsiteY508" fmla="*/ 0 h 1488732"/>
                  <a:gd name="connsiteX509" fmla="*/ 2692428 w 2871994"/>
                  <a:gd name="connsiteY509" fmla="*/ 0 h 1488732"/>
                  <a:gd name="connsiteX510" fmla="*/ 2683000 w 2871994"/>
                  <a:gd name="connsiteY510" fmla="*/ 0 h 1488732"/>
                  <a:gd name="connsiteX511" fmla="*/ 2683127 w 2871994"/>
                  <a:gd name="connsiteY511" fmla="*/ 9991 h 1488732"/>
                  <a:gd name="connsiteX512" fmla="*/ 2683063 w 2871994"/>
                  <a:gd name="connsiteY512" fmla="*/ 19983 h 1488732"/>
                  <a:gd name="connsiteX513" fmla="*/ 2683101 w 2871994"/>
                  <a:gd name="connsiteY513" fmla="*/ 29974 h 1488732"/>
                  <a:gd name="connsiteX514" fmla="*/ 2683167 w 2871994"/>
                  <a:gd name="connsiteY514" fmla="*/ 39966 h 1488732"/>
                  <a:gd name="connsiteX515" fmla="*/ 2683077 w 2871994"/>
                  <a:gd name="connsiteY515" fmla="*/ 49957 h 1488732"/>
                  <a:gd name="connsiteX516" fmla="*/ 2683177 w 2871994"/>
                  <a:gd name="connsiteY516" fmla="*/ 59949 h 1488732"/>
                  <a:gd name="connsiteX517" fmla="*/ 2683128 w 2871994"/>
                  <a:gd name="connsiteY517" fmla="*/ 69940 h 1488732"/>
                  <a:gd name="connsiteX518" fmla="*/ 2683220 w 2871994"/>
                  <a:gd name="connsiteY518" fmla="*/ 79932 h 1488732"/>
                  <a:gd name="connsiteX519" fmla="*/ 2683089 w 2871994"/>
                  <a:gd name="connsiteY519" fmla="*/ 89923 h 1488732"/>
                  <a:gd name="connsiteX520" fmla="*/ 2683045 w 2871994"/>
                  <a:gd name="connsiteY520" fmla="*/ 99915 h 1488732"/>
                  <a:gd name="connsiteX521" fmla="*/ 2683059 w 2871994"/>
                  <a:gd name="connsiteY521" fmla="*/ 109906 h 1488732"/>
                  <a:gd name="connsiteX522" fmla="*/ 2683090 w 2871994"/>
                  <a:gd name="connsiteY522" fmla="*/ 119898 h 1488732"/>
                  <a:gd name="connsiteX523" fmla="*/ 2683145 w 2871994"/>
                  <a:gd name="connsiteY523" fmla="*/ 129889 h 1488732"/>
                  <a:gd name="connsiteX524" fmla="*/ 2683081 w 2871994"/>
                  <a:gd name="connsiteY524" fmla="*/ 139881 h 1488732"/>
                  <a:gd name="connsiteX525" fmla="*/ 2683027 w 2871994"/>
                  <a:gd name="connsiteY525" fmla="*/ 149872 h 1488732"/>
                  <a:gd name="connsiteX526" fmla="*/ 2683074 w 2871994"/>
                  <a:gd name="connsiteY526" fmla="*/ 159864 h 1488732"/>
                  <a:gd name="connsiteX527" fmla="*/ 2683119 w 2871994"/>
                  <a:gd name="connsiteY527" fmla="*/ 169855 h 1488732"/>
                  <a:gd name="connsiteX528" fmla="*/ 2683068 w 2871994"/>
                  <a:gd name="connsiteY528" fmla="*/ 179847 h 1488732"/>
                  <a:gd name="connsiteX529" fmla="*/ 2683062 w 2871994"/>
                  <a:gd name="connsiteY529" fmla="*/ 189838 h 1488732"/>
                  <a:gd name="connsiteX530" fmla="*/ 2683087 w 2871994"/>
                  <a:gd name="connsiteY530" fmla="*/ 199830 h 1488732"/>
                  <a:gd name="connsiteX531" fmla="*/ 2683132 w 2871994"/>
                  <a:gd name="connsiteY531" fmla="*/ 209821 h 1488732"/>
                  <a:gd name="connsiteX532" fmla="*/ 2682970 w 2871994"/>
                  <a:gd name="connsiteY532" fmla="*/ 219813 h 1488732"/>
                  <a:gd name="connsiteX533" fmla="*/ 2683066 w 2871994"/>
                  <a:gd name="connsiteY533" fmla="*/ 229804 h 1488732"/>
                  <a:gd name="connsiteX534" fmla="*/ 2683137 w 2871994"/>
                  <a:gd name="connsiteY534" fmla="*/ 239796 h 1488732"/>
                  <a:gd name="connsiteX535" fmla="*/ 2682998 w 2871994"/>
                  <a:gd name="connsiteY535" fmla="*/ 249787 h 1488732"/>
                  <a:gd name="connsiteX536" fmla="*/ 2683035 w 2871994"/>
                  <a:gd name="connsiteY536" fmla="*/ 259779 h 1488732"/>
                  <a:gd name="connsiteX537" fmla="*/ 2683125 w 2871994"/>
                  <a:gd name="connsiteY537" fmla="*/ 269770 h 1488732"/>
                  <a:gd name="connsiteX538" fmla="*/ 2683070 w 2871994"/>
                  <a:gd name="connsiteY538" fmla="*/ 279762 h 1488732"/>
                  <a:gd name="connsiteX539" fmla="*/ 2683097 w 2871994"/>
                  <a:gd name="connsiteY539" fmla="*/ 289753 h 1488732"/>
                  <a:gd name="connsiteX540" fmla="*/ 2682946 w 2871994"/>
                  <a:gd name="connsiteY540" fmla="*/ 299745 h 1488732"/>
                  <a:gd name="connsiteX541" fmla="*/ 2683014 w 2871994"/>
                  <a:gd name="connsiteY541" fmla="*/ 309736 h 1488732"/>
                  <a:gd name="connsiteX542" fmla="*/ 2683040 w 2871994"/>
                  <a:gd name="connsiteY542" fmla="*/ 319728 h 1488732"/>
                  <a:gd name="connsiteX543" fmla="*/ 2683126 w 2871994"/>
                  <a:gd name="connsiteY543" fmla="*/ 329719 h 1488732"/>
                  <a:gd name="connsiteX544" fmla="*/ 2683002 w 2871994"/>
                  <a:gd name="connsiteY544" fmla="*/ 339711 h 1488732"/>
                  <a:gd name="connsiteX545" fmla="*/ 2683064 w 2871994"/>
                  <a:gd name="connsiteY545" fmla="*/ 349702 h 1488732"/>
                  <a:gd name="connsiteX546" fmla="*/ 2682983 w 2871994"/>
                  <a:gd name="connsiteY546" fmla="*/ 359694 h 1488732"/>
                  <a:gd name="connsiteX547" fmla="*/ 2682994 w 2871994"/>
                  <a:gd name="connsiteY547" fmla="*/ 369685 h 1488732"/>
                  <a:gd name="connsiteX548" fmla="*/ 2683006 w 2871994"/>
                  <a:gd name="connsiteY548" fmla="*/ 379677 h 1488732"/>
                  <a:gd name="connsiteX549" fmla="*/ 2682990 w 2871994"/>
                  <a:gd name="connsiteY549" fmla="*/ 389668 h 1488732"/>
                  <a:gd name="connsiteX550" fmla="*/ 2682966 w 2871994"/>
                  <a:gd name="connsiteY550" fmla="*/ 399660 h 1488732"/>
                  <a:gd name="connsiteX551" fmla="*/ 2682922 w 2871994"/>
                  <a:gd name="connsiteY551" fmla="*/ 409651 h 1488732"/>
                  <a:gd name="connsiteX552" fmla="*/ 2683047 w 2871994"/>
                  <a:gd name="connsiteY552" fmla="*/ 419643 h 1488732"/>
                  <a:gd name="connsiteX553" fmla="*/ 2683022 w 2871994"/>
                  <a:gd name="connsiteY553" fmla="*/ 429634 h 1488732"/>
                  <a:gd name="connsiteX554" fmla="*/ 2682994 w 2871994"/>
                  <a:gd name="connsiteY554" fmla="*/ 439626 h 1488732"/>
                  <a:gd name="connsiteX555" fmla="*/ 2682904 w 2871994"/>
                  <a:gd name="connsiteY555" fmla="*/ 449617 h 1488732"/>
                  <a:gd name="connsiteX556" fmla="*/ 2682949 w 2871994"/>
                  <a:gd name="connsiteY556" fmla="*/ 459609 h 1488732"/>
                  <a:gd name="connsiteX557" fmla="*/ 2683012 w 2871994"/>
                  <a:gd name="connsiteY557" fmla="*/ 469600 h 1488732"/>
                  <a:gd name="connsiteX558" fmla="*/ 2683027 w 2871994"/>
                  <a:gd name="connsiteY558" fmla="*/ 479592 h 1488732"/>
                  <a:gd name="connsiteX559" fmla="*/ 2682890 w 2871994"/>
                  <a:gd name="connsiteY559" fmla="*/ 489583 h 1488732"/>
                  <a:gd name="connsiteX560" fmla="*/ 2683038 w 2871994"/>
                  <a:gd name="connsiteY560" fmla="*/ 499575 h 1488732"/>
                  <a:gd name="connsiteX561" fmla="*/ 2682935 w 2871994"/>
                  <a:gd name="connsiteY561" fmla="*/ 509566 h 1488732"/>
                  <a:gd name="connsiteX562" fmla="*/ 2683021 w 2871994"/>
                  <a:gd name="connsiteY562" fmla="*/ 519558 h 1488732"/>
                  <a:gd name="connsiteX563" fmla="*/ 2683003 w 2871994"/>
                  <a:gd name="connsiteY563" fmla="*/ 529549 h 1488732"/>
                  <a:gd name="connsiteX564" fmla="*/ 2682926 w 2871994"/>
                  <a:gd name="connsiteY564" fmla="*/ 539541 h 1488732"/>
                  <a:gd name="connsiteX565" fmla="*/ 2683000 w 2871994"/>
                  <a:gd name="connsiteY565" fmla="*/ 549532 h 1488732"/>
                  <a:gd name="connsiteX566" fmla="*/ 2682996 w 2871994"/>
                  <a:gd name="connsiteY566" fmla="*/ 559524 h 1488732"/>
                  <a:gd name="connsiteX567" fmla="*/ 2683001 w 2871994"/>
                  <a:gd name="connsiteY567" fmla="*/ 569515 h 1488732"/>
                  <a:gd name="connsiteX568" fmla="*/ 2683083 w 2871994"/>
                  <a:gd name="connsiteY568" fmla="*/ 579507 h 1488732"/>
                  <a:gd name="connsiteX569" fmla="*/ 2682947 w 2871994"/>
                  <a:gd name="connsiteY569" fmla="*/ 589498 h 1488732"/>
                  <a:gd name="connsiteX570" fmla="*/ 2683030 w 2871994"/>
                  <a:gd name="connsiteY570" fmla="*/ 599490 h 1488732"/>
                  <a:gd name="connsiteX571" fmla="*/ 2683090 w 2871994"/>
                  <a:gd name="connsiteY571" fmla="*/ 609481 h 1488732"/>
                  <a:gd name="connsiteX572" fmla="*/ 2683000 w 2871994"/>
                  <a:gd name="connsiteY572" fmla="*/ 619473 h 1488732"/>
                  <a:gd name="connsiteX573" fmla="*/ 2682990 w 2871994"/>
                  <a:gd name="connsiteY573" fmla="*/ 629464 h 1488732"/>
                  <a:gd name="connsiteX574" fmla="*/ 2682905 w 2871994"/>
                  <a:gd name="connsiteY574" fmla="*/ 639456 h 1488732"/>
                  <a:gd name="connsiteX575" fmla="*/ 2682997 w 2871994"/>
                  <a:gd name="connsiteY575" fmla="*/ 649447 h 1488732"/>
                  <a:gd name="connsiteX576" fmla="*/ 2682984 w 2871994"/>
                  <a:gd name="connsiteY576" fmla="*/ 659439 h 1488732"/>
                  <a:gd name="connsiteX577" fmla="*/ 2682868 w 2871994"/>
                  <a:gd name="connsiteY577" fmla="*/ 669430 h 1488732"/>
                  <a:gd name="connsiteX578" fmla="*/ 2682994 w 2871994"/>
                  <a:gd name="connsiteY578" fmla="*/ 679422 h 1488732"/>
                  <a:gd name="connsiteX579" fmla="*/ 2682902 w 2871994"/>
                  <a:gd name="connsiteY579" fmla="*/ 689413 h 1488732"/>
                  <a:gd name="connsiteX580" fmla="*/ 2682933 w 2871994"/>
                  <a:gd name="connsiteY580" fmla="*/ 699405 h 1488732"/>
                  <a:gd name="connsiteX581" fmla="*/ 2682901 w 2871994"/>
                  <a:gd name="connsiteY581" fmla="*/ 709396 h 1488732"/>
                  <a:gd name="connsiteX582" fmla="*/ 2683116 w 2871994"/>
                  <a:gd name="connsiteY582" fmla="*/ 719388 h 1488732"/>
                  <a:gd name="connsiteX583" fmla="*/ 2682903 w 2871994"/>
                  <a:gd name="connsiteY583" fmla="*/ 729379 h 1488732"/>
                  <a:gd name="connsiteX584" fmla="*/ 2683008 w 2871994"/>
                  <a:gd name="connsiteY584" fmla="*/ 739371 h 1488732"/>
                  <a:gd name="connsiteX585" fmla="*/ 2682962 w 2871994"/>
                  <a:gd name="connsiteY585" fmla="*/ 749362 h 1488732"/>
                  <a:gd name="connsiteX586" fmla="*/ 2682906 w 2871994"/>
                  <a:gd name="connsiteY586" fmla="*/ 759354 h 1488732"/>
                  <a:gd name="connsiteX587" fmla="*/ 2682956 w 2871994"/>
                  <a:gd name="connsiteY587" fmla="*/ 769345 h 1488732"/>
                  <a:gd name="connsiteX588" fmla="*/ 2682820 w 2871994"/>
                  <a:gd name="connsiteY588" fmla="*/ 779337 h 1488732"/>
                  <a:gd name="connsiteX589" fmla="*/ 2682890 w 2871994"/>
                  <a:gd name="connsiteY589" fmla="*/ 789328 h 1488732"/>
                  <a:gd name="connsiteX590" fmla="*/ 2682960 w 2871994"/>
                  <a:gd name="connsiteY590" fmla="*/ 799320 h 1488732"/>
                  <a:gd name="connsiteX591" fmla="*/ 2682880 w 2871994"/>
                  <a:gd name="connsiteY591" fmla="*/ 809311 h 1488732"/>
                  <a:gd name="connsiteX592" fmla="*/ 2682933 w 2871994"/>
                  <a:gd name="connsiteY592" fmla="*/ 819303 h 1488732"/>
                  <a:gd name="connsiteX593" fmla="*/ 2682876 w 2871994"/>
                  <a:gd name="connsiteY593" fmla="*/ 829294 h 1488732"/>
                  <a:gd name="connsiteX594" fmla="*/ 2682810 w 2871994"/>
                  <a:gd name="connsiteY594" fmla="*/ 839286 h 1488732"/>
                  <a:gd name="connsiteX595" fmla="*/ 2682921 w 2871994"/>
                  <a:gd name="connsiteY595" fmla="*/ 849277 h 1488732"/>
                  <a:gd name="connsiteX596" fmla="*/ 2682957 w 2871994"/>
                  <a:gd name="connsiteY596" fmla="*/ 859269 h 1488732"/>
                  <a:gd name="connsiteX597" fmla="*/ 2683031 w 2871994"/>
                  <a:gd name="connsiteY597" fmla="*/ 869260 h 1488732"/>
                  <a:gd name="connsiteX598" fmla="*/ 2682903 w 2871994"/>
                  <a:gd name="connsiteY598" fmla="*/ 879252 h 1488732"/>
                  <a:gd name="connsiteX599" fmla="*/ 2682917 w 2871994"/>
                  <a:gd name="connsiteY599" fmla="*/ 889243 h 1488732"/>
                  <a:gd name="connsiteX600" fmla="*/ 2682943 w 2871994"/>
                  <a:gd name="connsiteY600" fmla="*/ 899234 h 1488732"/>
                  <a:gd name="connsiteX601" fmla="*/ 2682893 w 2871994"/>
                  <a:gd name="connsiteY601" fmla="*/ 909226 h 1488732"/>
                  <a:gd name="connsiteX602" fmla="*/ 2682838 w 2871994"/>
                  <a:gd name="connsiteY602" fmla="*/ 919217 h 1488732"/>
                  <a:gd name="connsiteX603" fmla="*/ 2682866 w 2871994"/>
                  <a:gd name="connsiteY603" fmla="*/ 929209 h 1488732"/>
                  <a:gd name="connsiteX604" fmla="*/ 2682945 w 2871994"/>
                  <a:gd name="connsiteY604" fmla="*/ 939201 h 1488732"/>
                  <a:gd name="connsiteX605" fmla="*/ 2682999 w 2871994"/>
                  <a:gd name="connsiteY605" fmla="*/ 949192 h 1488732"/>
                  <a:gd name="connsiteX606" fmla="*/ 2682857 w 2871994"/>
                  <a:gd name="connsiteY606" fmla="*/ 959183 h 1488732"/>
                  <a:gd name="connsiteX607" fmla="*/ 2682955 w 2871994"/>
                  <a:gd name="connsiteY607" fmla="*/ 969175 h 1488732"/>
                  <a:gd name="connsiteX608" fmla="*/ 2682862 w 2871994"/>
                  <a:gd name="connsiteY608" fmla="*/ 979166 h 1488732"/>
                  <a:gd name="connsiteX609" fmla="*/ 2682865 w 2871994"/>
                  <a:gd name="connsiteY609" fmla="*/ 989158 h 1488732"/>
                  <a:gd name="connsiteX610" fmla="*/ 2682888 w 2871994"/>
                  <a:gd name="connsiteY610" fmla="*/ 999149 h 1488732"/>
                  <a:gd name="connsiteX611" fmla="*/ 2683012 w 2871994"/>
                  <a:gd name="connsiteY611" fmla="*/ 1009141 h 1488732"/>
                  <a:gd name="connsiteX612" fmla="*/ 2682937 w 2871994"/>
                  <a:gd name="connsiteY612" fmla="*/ 1019132 h 1488732"/>
                  <a:gd name="connsiteX613" fmla="*/ 2682848 w 2871994"/>
                  <a:gd name="connsiteY613" fmla="*/ 1029124 h 1488732"/>
                  <a:gd name="connsiteX614" fmla="*/ 2682918 w 2871994"/>
                  <a:gd name="connsiteY614" fmla="*/ 1039115 h 1488732"/>
                  <a:gd name="connsiteX615" fmla="*/ 2682882 w 2871994"/>
                  <a:gd name="connsiteY615" fmla="*/ 1049107 h 1488732"/>
                  <a:gd name="connsiteX616" fmla="*/ 2682844 w 2871994"/>
                  <a:gd name="connsiteY616" fmla="*/ 1059098 h 1488732"/>
                  <a:gd name="connsiteX617" fmla="*/ 2682983 w 2871994"/>
                  <a:gd name="connsiteY617" fmla="*/ 1069090 h 1488732"/>
                  <a:gd name="connsiteX618" fmla="*/ 2682855 w 2871994"/>
                  <a:gd name="connsiteY618" fmla="*/ 1079081 h 1488732"/>
                  <a:gd name="connsiteX619" fmla="*/ 2682951 w 2871994"/>
                  <a:gd name="connsiteY619" fmla="*/ 1089073 h 1488732"/>
                  <a:gd name="connsiteX620" fmla="*/ 2682910 w 2871994"/>
                  <a:gd name="connsiteY620" fmla="*/ 1099064 h 1488732"/>
                  <a:gd name="connsiteX621" fmla="*/ 2682897 w 2871994"/>
                  <a:gd name="connsiteY621" fmla="*/ 1109056 h 1488732"/>
                  <a:gd name="connsiteX622" fmla="*/ 2682828 w 2871994"/>
                  <a:gd name="connsiteY622" fmla="*/ 1119047 h 1488732"/>
                  <a:gd name="connsiteX623" fmla="*/ 2682937 w 2871994"/>
                  <a:gd name="connsiteY623" fmla="*/ 1129039 h 1488732"/>
                  <a:gd name="connsiteX624" fmla="*/ 2682905 w 2871994"/>
                  <a:gd name="connsiteY624" fmla="*/ 1139030 h 1488732"/>
                  <a:gd name="connsiteX625" fmla="*/ 2682849 w 2871994"/>
                  <a:gd name="connsiteY625" fmla="*/ 1149022 h 1488732"/>
                  <a:gd name="connsiteX626" fmla="*/ 2682843 w 2871994"/>
                  <a:gd name="connsiteY626" fmla="*/ 1159013 h 1488732"/>
                  <a:gd name="connsiteX627" fmla="*/ 2682820 w 2871994"/>
                  <a:gd name="connsiteY627" fmla="*/ 1169005 h 1488732"/>
                  <a:gd name="connsiteX628" fmla="*/ 2682675 w 2871994"/>
                  <a:gd name="connsiteY628" fmla="*/ 1178996 h 1488732"/>
                  <a:gd name="connsiteX629" fmla="*/ 2682880 w 2871994"/>
                  <a:gd name="connsiteY629" fmla="*/ 1188988 h 1488732"/>
                  <a:gd name="connsiteX630" fmla="*/ 2682835 w 2871994"/>
                  <a:gd name="connsiteY630" fmla="*/ 1198979 h 1488732"/>
                  <a:gd name="connsiteX631" fmla="*/ 2682895 w 2871994"/>
                  <a:gd name="connsiteY631" fmla="*/ 1208971 h 1488732"/>
                  <a:gd name="connsiteX632" fmla="*/ 2682810 w 2871994"/>
                  <a:gd name="connsiteY632" fmla="*/ 1218962 h 1488732"/>
                  <a:gd name="connsiteX633" fmla="*/ 2682781 w 2871994"/>
                  <a:gd name="connsiteY633" fmla="*/ 1228954 h 1488732"/>
                  <a:gd name="connsiteX634" fmla="*/ 2682800 w 2871994"/>
                  <a:gd name="connsiteY634" fmla="*/ 1238945 h 1488732"/>
                  <a:gd name="connsiteX635" fmla="*/ 2682700 w 2871994"/>
                  <a:gd name="connsiteY635" fmla="*/ 1248937 h 1488732"/>
                  <a:gd name="connsiteX636" fmla="*/ 2682804 w 2871994"/>
                  <a:gd name="connsiteY636" fmla="*/ 1258928 h 1488732"/>
                  <a:gd name="connsiteX637" fmla="*/ 2682843 w 2871994"/>
                  <a:gd name="connsiteY637" fmla="*/ 1268920 h 1488732"/>
                  <a:gd name="connsiteX638" fmla="*/ 2682879 w 2871994"/>
                  <a:gd name="connsiteY638" fmla="*/ 1278911 h 1488732"/>
                  <a:gd name="connsiteX639" fmla="*/ 2682928 w 2871994"/>
                  <a:gd name="connsiteY639" fmla="*/ 1288903 h 1488732"/>
                  <a:gd name="connsiteX640" fmla="*/ 2682827 w 2871994"/>
                  <a:gd name="connsiteY640" fmla="*/ 1298894 h 1488732"/>
                  <a:gd name="connsiteX641" fmla="*/ 2682804 w 2871994"/>
                  <a:gd name="connsiteY641" fmla="*/ 1308886 h 1488732"/>
                  <a:gd name="connsiteX642" fmla="*/ 2682803 w 2871994"/>
                  <a:gd name="connsiteY642" fmla="*/ 1318877 h 1488732"/>
                  <a:gd name="connsiteX643" fmla="*/ 2682773 w 2871994"/>
                  <a:gd name="connsiteY643" fmla="*/ 1328869 h 1488732"/>
                  <a:gd name="connsiteX644" fmla="*/ 2682776 w 2871994"/>
                  <a:gd name="connsiteY644" fmla="*/ 1338860 h 1488732"/>
                  <a:gd name="connsiteX645" fmla="*/ 2682863 w 2871994"/>
                  <a:gd name="connsiteY645" fmla="*/ 1348852 h 1488732"/>
                  <a:gd name="connsiteX646" fmla="*/ 2682821 w 2871994"/>
                  <a:gd name="connsiteY646" fmla="*/ 1358843 h 1488732"/>
                  <a:gd name="connsiteX647" fmla="*/ 2682802 w 2871994"/>
                  <a:gd name="connsiteY647" fmla="*/ 1368835 h 1488732"/>
                  <a:gd name="connsiteX648" fmla="*/ 2682830 w 2871994"/>
                  <a:gd name="connsiteY648" fmla="*/ 1378826 h 1488732"/>
                  <a:gd name="connsiteX649" fmla="*/ 2682694 w 2871994"/>
                  <a:gd name="connsiteY649" fmla="*/ 1388818 h 1488732"/>
                  <a:gd name="connsiteX650" fmla="*/ 2682762 w 2871994"/>
                  <a:gd name="connsiteY650" fmla="*/ 1398809 h 1488732"/>
                  <a:gd name="connsiteX651" fmla="*/ 2682871 w 2871994"/>
                  <a:gd name="connsiteY651" fmla="*/ 1408801 h 1488732"/>
                  <a:gd name="connsiteX652" fmla="*/ 2682803 w 2871994"/>
                  <a:gd name="connsiteY652" fmla="*/ 1418792 h 1488732"/>
                  <a:gd name="connsiteX653" fmla="*/ 2682755 w 2871994"/>
                  <a:gd name="connsiteY653" fmla="*/ 1428784 h 1488732"/>
                  <a:gd name="connsiteX654" fmla="*/ 2682787 w 2871994"/>
                  <a:gd name="connsiteY654" fmla="*/ 1438775 h 1488732"/>
                  <a:gd name="connsiteX655" fmla="*/ 2682717 w 2871994"/>
                  <a:gd name="connsiteY655" fmla="*/ 1448767 h 1488732"/>
                  <a:gd name="connsiteX656" fmla="*/ 2682679 w 2871994"/>
                  <a:gd name="connsiteY656" fmla="*/ 1458758 h 1488732"/>
                  <a:gd name="connsiteX657" fmla="*/ 2682714 w 2871994"/>
                  <a:gd name="connsiteY657" fmla="*/ 1468750 h 1488732"/>
                  <a:gd name="connsiteX658" fmla="*/ 2682779 w 2871994"/>
                  <a:gd name="connsiteY658" fmla="*/ 1478741 h 1488732"/>
                  <a:gd name="connsiteX659" fmla="*/ 2682807 w 2871994"/>
                  <a:gd name="connsiteY659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</a:cxnLst>
                <a:rect l="l" t="t" r="r" b="b"/>
                <a:pathLst>
                  <a:path w="2871994" h="1488732">
                    <a:moveTo>
                      <a:pt x="18890" y="1488733"/>
                    </a:moveTo>
                    <a:lnTo>
                      <a:pt x="38842" y="1488733"/>
                    </a:lnTo>
                    <a:lnTo>
                      <a:pt x="58794" y="1488733"/>
                    </a:lnTo>
                    <a:lnTo>
                      <a:pt x="78745" y="1488733"/>
                    </a:lnTo>
                    <a:lnTo>
                      <a:pt x="98697" y="1488733"/>
                    </a:lnTo>
                    <a:lnTo>
                      <a:pt x="118649" y="1488733"/>
                    </a:lnTo>
                    <a:lnTo>
                      <a:pt x="138601" y="1488733"/>
                    </a:lnTo>
                    <a:lnTo>
                      <a:pt x="158553" y="1488733"/>
                    </a:lnTo>
                    <a:lnTo>
                      <a:pt x="178504" y="1488733"/>
                    </a:lnTo>
                    <a:lnTo>
                      <a:pt x="198456" y="1488733"/>
                    </a:lnTo>
                    <a:lnTo>
                      <a:pt x="218408" y="1488733"/>
                    </a:lnTo>
                    <a:lnTo>
                      <a:pt x="238360" y="1488733"/>
                    </a:lnTo>
                    <a:lnTo>
                      <a:pt x="258311" y="1488733"/>
                    </a:lnTo>
                    <a:lnTo>
                      <a:pt x="278263" y="1488733"/>
                    </a:lnTo>
                    <a:lnTo>
                      <a:pt x="298215" y="1488733"/>
                    </a:lnTo>
                    <a:lnTo>
                      <a:pt x="318167" y="1488733"/>
                    </a:lnTo>
                    <a:lnTo>
                      <a:pt x="338118" y="1488733"/>
                    </a:lnTo>
                    <a:lnTo>
                      <a:pt x="358070" y="1488733"/>
                    </a:lnTo>
                    <a:lnTo>
                      <a:pt x="378022" y="1488733"/>
                    </a:lnTo>
                    <a:lnTo>
                      <a:pt x="397974" y="1488733"/>
                    </a:lnTo>
                    <a:lnTo>
                      <a:pt x="417925" y="1488733"/>
                    </a:lnTo>
                    <a:lnTo>
                      <a:pt x="423039" y="1488733"/>
                    </a:lnTo>
                    <a:lnTo>
                      <a:pt x="422752" y="1478741"/>
                    </a:lnTo>
                    <a:lnTo>
                      <a:pt x="422709" y="1468750"/>
                    </a:lnTo>
                    <a:lnTo>
                      <a:pt x="423176" y="1458758"/>
                    </a:lnTo>
                    <a:lnTo>
                      <a:pt x="423311" y="1448767"/>
                    </a:lnTo>
                    <a:lnTo>
                      <a:pt x="423301" y="1438775"/>
                    </a:lnTo>
                    <a:lnTo>
                      <a:pt x="423398" y="1428784"/>
                    </a:lnTo>
                    <a:lnTo>
                      <a:pt x="423856" y="1418792"/>
                    </a:lnTo>
                    <a:lnTo>
                      <a:pt x="423374" y="1408801"/>
                    </a:lnTo>
                    <a:lnTo>
                      <a:pt x="423055" y="1398809"/>
                    </a:lnTo>
                    <a:lnTo>
                      <a:pt x="422910" y="1388818"/>
                    </a:lnTo>
                    <a:lnTo>
                      <a:pt x="422976" y="1378826"/>
                    </a:lnTo>
                    <a:lnTo>
                      <a:pt x="423835" y="1368835"/>
                    </a:lnTo>
                    <a:lnTo>
                      <a:pt x="423625" y="1358843"/>
                    </a:lnTo>
                    <a:lnTo>
                      <a:pt x="423515" y="1348852"/>
                    </a:lnTo>
                    <a:lnTo>
                      <a:pt x="423020" y="1338860"/>
                    </a:lnTo>
                    <a:lnTo>
                      <a:pt x="423356" y="1328869"/>
                    </a:lnTo>
                    <a:lnTo>
                      <a:pt x="423580" y="1318877"/>
                    </a:lnTo>
                    <a:lnTo>
                      <a:pt x="423176" y="1308886"/>
                    </a:lnTo>
                    <a:lnTo>
                      <a:pt x="422874" y="1298894"/>
                    </a:lnTo>
                    <a:lnTo>
                      <a:pt x="423521" y="1288903"/>
                    </a:lnTo>
                    <a:lnTo>
                      <a:pt x="423329" y="1278911"/>
                    </a:lnTo>
                    <a:lnTo>
                      <a:pt x="423787" y="1268920"/>
                    </a:lnTo>
                    <a:lnTo>
                      <a:pt x="423783" y="1258928"/>
                    </a:lnTo>
                    <a:lnTo>
                      <a:pt x="423695" y="1248937"/>
                    </a:lnTo>
                    <a:lnTo>
                      <a:pt x="423247" y="1238945"/>
                    </a:lnTo>
                    <a:lnTo>
                      <a:pt x="423764" y="1228954"/>
                    </a:lnTo>
                    <a:lnTo>
                      <a:pt x="423550" y="1218962"/>
                    </a:lnTo>
                    <a:lnTo>
                      <a:pt x="423878" y="1208971"/>
                    </a:lnTo>
                    <a:lnTo>
                      <a:pt x="422977" y="1198979"/>
                    </a:lnTo>
                    <a:lnTo>
                      <a:pt x="423530" y="1188988"/>
                    </a:lnTo>
                    <a:lnTo>
                      <a:pt x="424238" y="1178996"/>
                    </a:lnTo>
                    <a:lnTo>
                      <a:pt x="423920" y="1169005"/>
                    </a:lnTo>
                    <a:lnTo>
                      <a:pt x="423710" y="1159013"/>
                    </a:lnTo>
                    <a:lnTo>
                      <a:pt x="423744" y="1149022"/>
                    </a:lnTo>
                    <a:lnTo>
                      <a:pt x="423758" y="1139030"/>
                    </a:lnTo>
                    <a:lnTo>
                      <a:pt x="423602" y="1129039"/>
                    </a:lnTo>
                    <a:lnTo>
                      <a:pt x="423679" y="1119047"/>
                    </a:lnTo>
                    <a:lnTo>
                      <a:pt x="424094" y="1109056"/>
                    </a:lnTo>
                    <a:lnTo>
                      <a:pt x="423943" y="1099064"/>
                    </a:lnTo>
                    <a:lnTo>
                      <a:pt x="424077" y="1089073"/>
                    </a:lnTo>
                    <a:lnTo>
                      <a:pt x="424007" y="1079081"/>
                    </a:lnTo>
                    <a:lnTo>
                      <a:pt x="423243" y="1069090"/>
                    </a:lnTo>
                    <a:lnTo>
                      <a:pt x="423976" y="1059098"/>
                    </a:lnTo>
                    <a:lnTo>
                      <a:pt x="424086" y="1049107"/>
                    </a:lnTo>
                    <a:lnTo>
                      <a:pt x="423912" y="1039115"/>
                    </a:lnTo>
                    <a:lnTo>
                      <a:pt x="424065" y="1029124"/>
                    </a:lnTo>
                    <a:lnTo>
                      <a:pt x="423988" y="1019132"/>
                    </a:lnTo>
                    <a:lnTo>
                      <a:pt x="423749" y="1009141"/>
                    </a:lnTo>
                    <a:lnTo>
                      <a:pt x="424152" y="999149"/>
                    </a:lnTo>
                    <a:lnTo>
                      <a:pt x="423600" y="989158"/>
                    </a:lnTo>
                    <a:lnTo>
                      <a:pt x="424173" y="979166"/>
                    </a:lnTo>
                    <a:lnTo>
                      <a:pt x="424134" y="969175"/>
                    </a:lnTo>
                    <a:lnTo>
                      <a:pt x="423941" y="959183"/>
                    </a:lnTo>
                    <a:lnTo>
                      <a:pt x="424370" y="949192"/>
                    </a:lnTo>
                    <a:lnTo>
                      <a:pt x="424083" y="939201"/>
                    </a:lnTo>
                    <a:lnTo>
                      <a:pt x="424410" y="929209"/>
                    </a:lnTo>
                    <a:lnTo>
                      <a:pt x="424219" y="919217"/>
                    </a:lnTo>
                    <a:lnTo>
                      <a:pt x="424336" y="909226"/>
                    </a:lnTo>
                    <a:lnTo>
                      <a:pt x="424502" y="899234"/>
                    </a:lnTo>
                    <a:lnTo>
                      <a:pt x="424191" y="889243"/>
                    </a:lnTo>
                    <a:lnTo>
                      <a:pt x="424247" y="879252"/>
                    </a:lnTo>
                    <a:lnTo>
                      <a:pt x="424310" y="869260"/>
                    </a:lnTo>
                    <a:lnTo>
                      <a:pt x="424667" y="859269"/>
                    </a:lnTo>
                    <a:lnTo>
                      <a:pt x="424367" y="849277"/>
                    </a:lnTo>
                    <a:lnTo>
                      <a:pt x="424592" y="839286"/>
                    </a:lnTo>
                    <a:lnTo>
                      <a:pt x="424386" y="829294"/>
                    </a:lnTo>
                    <a:lnTo>
                      <a:pt x="424135" y="819303"/>
                    </a:lnTo>
                    <a:lnTo>
                      <a:pt x="424813" y="809311"/>
                    </a:lnTo>
                    <a:lnTo>
                      <a:pt x="424554" y="799320"/>
                    </a:lnTo>
                    <a:lnTo>
                      <a:pt x="424617" y="789328"/>
                    </a:lnTo>
                    <a:lnTo>
                      <a:pt x="424301" y="779337"/>
                    </a:lnTo>
                    <a:lnTo>
                      <a:pt x="424473" y="769345"/>
                    </a:lnTo>
                    <a:lnTo>
                      <a:pt x="424435" y="759354"/>
                    </a:lnTo>
                    <a:lnTo>
                      <a:pt x="424043" y="749362"/>
                    </a:lnTo>
                    <a:lnTo>
                      <a:pt x="424853" y="739371"/>
                    </a:lnTo>
                    <a:lnTo>
                      <a:pt x="424530" y="729379"/>
                    </a:lnTo>
                    <a:lnTo>
                      <a:pt x="424514" y="719388"/>
                    </a:lnTo>
                    <a:lnTo>
                      <a:pt x="424733" y="709396"/>
                    </a:lnTo>
                    <a:lnTo>
                      <a:pt x="424500" y="699405"/>
                    </a:lnTo>
                    <a:lnTo>
                      <a:pt x="424644" y="689413"/>
                    </a:lnTo>
                    <a:lnTo>
                      <a:pt x="424702" y="679422"/>
                    </a:lnTo>
                    <a:lnTo>
                      <a:pt x="424821" y="669430"/>
                    </a:lnTo>
                    <a:lnTo>
                      <a:pt x="424732" y="659439"/>
                    </a:lnTo>
                    <a:lnTo>
                      <a:pt x="424641" y="649447"/>
                    </a:lnTo>
                    <a:lnTo>
                      <a:pt x="424557" y="639456"/>
                    </a:lnTo>
                    <a:lnTo>
                      <a:pt x="424724" y="629464"/>
                    </a:lnTo>
                    <a:lnTo>
                      <a:pt x="425213" y="619473"/>
                    </a:lnTo>
                    <a:lnTo>
                      <a:pt x="424887" y="609481"/>
                    </a:lnTo>
                    <a:lnTo>
                      <a:pt x="424999" y="599490"/>
                    </a:lnTo>
                    <a:lnTo>
                      <a:pt x="424750" y="589498"/>
                    </a:lnTo>
                    <a:lnTo>
                      <a:pt x="425098" y="579507"/>
                    </a:lnTo>
                    <a:lnTo>
                      <a:pt x="425161" y="569515"/>
                    </a:lnTo>
                    <a:lnTo>
                      <a:pt x="425267" y="559524"/>
                    </a:lnTo>
                    <a:lnTo>
                      <a:pt x="424610" y="549532"/>
                    </a:lnTo>
                    <a:lnTo>
                      <a:pt x="424882" y="539541"/>
                    </a:lnTo>
                    <a:lnTo>
                      <a:pt x="424937" y="529549"/>
                    </a:lnTo>
                    <a:lnTo>
                      <a:pt x="425213" y="519558"/>
                    </a:lnTo>
                    <a:lnTo>
                      <a:pt x="425147" y="509566"/>
                    </a:lnTo>
                    <a:lnTo>
                      <a:pt x="425165" y="499575"/>
                    </a:lnTo>
                    <a:lnTo>
                      <a:pt x="424844" y="489583"/>
                    </a:lnTo>
                    <a:lnTo>
                      <a:pt x="425190" y="479592"/>
                    </a:lnTo>
                    <a:lnTo>
                      <a:pt x="425144" y="469600"/>
                    </a:lnTo>
                    <a:lnTo>
                      <a:pt x="425330" y="459609"/>
                    </a:lnTo>
                    <a:lnTo>
                      <a:pt x="425555" y="449617"/>
                    </a:lnTo>
                    <a:lnTo>
                      <a:pt x="425750" y="439626"/>
                    </a:lnTo>
                    <a:lnTo>
                      <a:pt x="425317" y="429634"/>
                    </a:lnTo>
                    <a:lnTo>
                      <a:pt x="425341" y="419643"/>
                    </a:lnTo>
                    <a:lnTo>
                      <a:pt x="425241" y="409651"/>
                    </a:lnTo>
                    <a:lnTo>
                      <a:pt x="425358" y="399660"/>
                    </a:lnTo>
                    <a:lnTo>
                      <a:pt x="425502" y="389668"/>
                    </a:lnTo>
                    <a:lnTo>
                      <a:pt x="425738" y="379677"/>
                    </a:lnTo>
                    <a:lnTo>
                      <a:pt x="425179" y="369685"/>
                    </a:lnTo>
                    <a:lnTo>
                      <a:pt x="425210" y="359694"/>
                    </a:lnTo>
                    <a:lnTo>
                      <a:pt x="425085" y="349702"/>
                    </a:lnTo>
                    <a:lnTo>
                      <a:pt x="425813" y="339711"/>
                    </a:lnTo>
                    <a:lnTo>
                      <a:pt x="425454" y="329719"/>
                    </a:lnTo>
                    <a:lnTo>
                      <a:pt x="425764" y="319728"/>
                    </a:lnTo>
                    <a:lnTo>
                      <a:pt x="425569" y="309736"/>
                    </a:lnTo>
                    <a:lnTo>
                      <a:pt x="425703" y="299745"/>
                    </a:lnTo>
                    <a:lnTo>
                      <a:pt x="425426" y="289753"/>
                    </a:lnTo>
                    <a:lnTo>
                      <a:pt x="425686" y="279762"/>
                    </a:lnTo>
                    <a:lnTo>
                      <a:pt x="425517" y="269770"/>
                    </a:lnTo>
                    <a:lnTo>
                      <a:pt x="425522" y="259779"/>
                    </a:lnTo>
                    <a:lnTo>
                      <a:pt x="426263" y="249787"/>
                    </a:lnTo>
                    <a:lnTo>
                      <a:pt x="425317" y="239796"/>
                    </a:lnTo>
                    <a:lnTo>
                      <a:pt x="425735" y="229804"/>
                    </a:lnTo>
                    <a:lnTo>
                      <a:pt x="425552" y="219813"/>
                    </a:lnTo>
                    <a:lnTo>
                      <a:pt x="425638" y="209821"/>
                    </a:lnTo>
                    <a:lnTo>
                      <a:pt x="425344" y="199830"/>
                    </a:lnTo>
                    <a:lnTo>
                      <a:pt x="425858" y="189838"/>
                    </a:lnTo>
                    <a:lnTo>
                      <a:pt x="425747" y="179847"/>
                    </a:lnTo>
                    <a:lnTo>
                      <a:pt x="425764" y="169855"/>
                    </a:lnTo>
                    <a:lnTo>
                      <a:pt x="425297" y="159864"/>
                    </a:lnTo>
                    <a:lnTo>
                      <a:pt x="425933" y="149872"/>
                    </a:lnTo>
                    <a:lnTo>
                      <a:pt x="425604" y="139881"/>
                    </a:lnTo>
                    <a:lnTo>
                      <a:pt x="425990" y="129889"/>
                    </a:lnTo>
                    <a:lnTo>
                      <a:pt x="426005" y="119898"/>
                    </a:lnTo>
                    <a:lnTo>
                      <a:pt x="425800" y="109906"/>
                    </a:lnTo>
                    <a:lnTo>
                      <a:pt x="425775" y="99915"/>
                    </a:lnTo>
                    <a:lnTo>
                      <a:pt x="426027" y="89923"/>
                    </a:lnTo>
                    <a:lnTo>
                      <a:pt x="426035" y="79932"/>
                    </a:lnTo>
                    <a:lnTo>
                      <a:pt x="426061" y="69940"/>
                    </a:lnTo>
                    <a:lnTo>
                      <a:pt x="425902" y="59949"/>
                    </a:lnTo>
                    <a:lnTo>
                      <a:pt x="426115" y="49957"/>
                    </a:lnTo>
                    <a:lnTo>
                      <a:pt x="426113" y="39966"/>
                    </a:lnTo>
                    <a:lnTo>
                      <a:pt x="426249" y="29974"/>
                    </a:lnTo>
                    <a:lnTo>
                      <a:pt x="426466" y="19983"/>
                    </a:lnTo>
                    <a:lnTo>
                      <a:pt x="426104" y="9991"/>
                    </a:lnTo>
                    <a:lnTo>
                      <a:pt x="425931" y="0"/>
                    </a:lnTo>
                    <a:lnTo>
                      <a:pt x="417925" y="0"/>
                    </a:lnTo>
                    <a:lnTo>
                      <a:pt x="397974" y="0"/>
                    </a:lnTo>
                    <a:lnTo>
                      <a:pt x="378022" y="0"/>
                    </a:lnTo>
                    <a:lnTo>
                      <a:pt x="358070" y="0"/>
                    </a:lnTo>
                    <a:lnTo>
                      <a:pt x="338118" y="0"/>
                    </a:lnTo>
                    <a:lnTo>
                      <a:pt x="318167" y="0"/>
                    </a:lnTo>
                    <a:lnTo>
                      <a:pt x="298215" y="0"/>
                    </a:lnTo>
                    <a:lnTo>
                      <a:pt x="278263" y="0"/>
                    </a:lnTo>
                    <a:lnTo>
                      <a:pt x="258311" y="0"/>
                    </a:lnTo>
                    <a:lnTo>
                      <a:pt x="238360" y="0"/>
                    </a:lnTo>
                    <a:lnTo>
                      <a:pt x="218408" y="0"/>
                    </a:lnTo>
                    <a:lnTo>
                      <a:pt x="198456" y="0"/>
                    </a:lnTo>
                    <a:lnTo>
                      <a:pt x="178504" y="0"/>
                    </a:lnTo>
                    <a:lnTo>
                      <a:pt x="158553" y="0"/>
                    </a:lnTo>
                    <a:lnTo>
                      <a:pt x="138601" y="0"/>
                    </a:lnTo>
                    <a:lnTo>
                      <a:pt x="118649" y="0"/>
                    </a:lnTo>
                    <a:lnTo>
                      <a:pt x="98697" y="0"/>
                    </a:lnTo>
                    <a:lnTo>
                      <a:pt x="78745" y="0"/>
                    </a:lnTo>
                    <a:lnTo>
                      <a:pt x="58794" y="0"/>
                    </a:lnTo>
                    <a:lnTo>
                      <a:pt x="38842" y="0"/>
                    </a:lnTo>
                    <a:lnTo>
                      <a:pt x="18890" y="0"/>
                    </a:lnTo>
                    <a:lnTo>
                      <a:pt x="85" y="0"/>
                    </a:lnTo>
                    <a:lnTo>
                      <a:pt x="290" y="9991"/>
                    </a:lnTo>
                    <a:lnTo>
                      <a:pt x="0" y="19983"/>
                    </a:lnTo>
                    <a:lnTo>
                      <a:pt x="140" y="29974"/>
                    </a:lnTo>
                    <a:lnTo>
                      <a:pt x="338" y="39966"/>
                    </a:lnTo>
                    <a:lnTo>
                      <a:pt x="175" y="49957"/>
                    </a:lnTo>
                    <a:lnTo>
                      <a:pt x="356" y="59949"/>
                    </a:lnTo>
                    <a:lnTo>
                      <a:pt x="457" y="69940"/>
                    </a:lnTo>
                    <a:lnTo>
                      <a:pt x="302" y="79932"/>
                    </a:lnTo>
                    <a:lnTo>
                      <a:pt x="170" y="89923"/>
                    </a:lnTo>
                    <a:lnTo>
                      <a:pt x="299" y="99915"/>
                    </a:lnTo>
                    <a:lnTo>
                      <a:pt x="212" y="109906"/>
                    </a:lnTo>
                    <a:lnTo>
                      <a:pt x="315" y="119898"/>
                    </a:lnTo>
                    <a:lnTo>
                      <a:pt x="239" y="129889"/>
                    </a:lnTo>
                    <a:lnTo>
                      <a:pt x="444" y="139881"/>
                    </a:lnTo>
                    <a:lnTo>
                      <a:pt x="563" y="149872"/>
                    </a:lnTo>
                    <a:lnTo>
                      <a:pt x="297" y="159864"/>
                    </a:lnTo>
                    <a:lnTo>
                      <a:pt x="349" y="169855"/>
                    </a:lnTo>
                    <a:lnTo>
                      <a:pt x="287" y="179847"/>
                    </a:lnTo>
                    <a:lnTo>
                      <a:pt x="98" y="189838"/>
                    </a:lnTo>
                    <a:lnTo>
                      <a:pt x="385" y="199830"/>
                    </a:lnTo>
                    <a:lnTo>
                      <a:pt x="332" y="209821"/>
                    </a:lnTo>
                    <a:lnTo>
                      <a:pt x="358" y="219813"/>
                    </a:lnTo>
                    <a:lnTo>
                      <a:pt x="437" y="229804"/>
                    </a:lnTo>
                    <a:lnTo>
                      <a:pt x="456" y="239796"/>
                    </a:lnTo>
                    <a:lnTo>
                      <a:pt x="393" y="249787"/>
                    </a:lnTo>
                    <a:lnTo>
                      <a:pt x="270" y="259779"/>
                    </a:lnTo>
                    <a:lnTo>
                      <a:pt x="240" y="269770"/>
                    </a:lnTo>
                    <a:lnTo>
                      <a:pt x="358" y="279762"/>
                    </a:lnTo>
                    <a:lnTo>
                      <a:pt x="594" y="289753"/>
                    </a:lnTo>
                    <a:lnTo>
                      <a:pt x="379" y="299745"/>
                    </a:lnTo>
                    <a:lnTo>
                      <a:pt x="515" y="309736"/>
                    </a:lnTo>
                    <a:lnTo>
                      <a:pt x="491" y="319728"/>
                    </a:lnTo>
                    <a:lnTo>
                      <a:pt x="300" y="329719"/>
                    </a:lnTo>
                    <a:lnTo>
                      <a:pt x="505" y="339711"/>
                    </a:lnTo>
                    <a:lnTo>
                      <a:pt x="302" y="349702"/>
                    </a:lnTo>
                    <a:lnTo>
                      <a:pt x="481" y="359694"/>
                    </a:lnTo>
                    <a:lnTo>
                      <a:pt x="411" y="369685"/>
                    </a:lnTo>
                    <a:lnTo>
                      <a:pt x="336" y="379677"/>
                    </a:lnTo>
                    <a:lnTo>
                      <a:pt x="621" y="389668"/>
                    </a:lnTo>
                    <a:lnTo>
                      <a:pt x="354" y="399660"/>
                    </a:lnTo>
                    <a:lnTo>
                      <a:pt x="623" y="409651"/>
                    </a:lnTo>
                    <a:lnTo>
                      <a:pt x="558" y="419643"/>
                    </a:lnTo>
                    <a:lnTo>
                      <a:pt x="641" y="429634"/>
                    </a:lnTo>
                    <a:lnTo>
                      <a:pt x="514" y="439626"/>
                    </a:lnTo>
                    <a:lnTo>
                      <a:pt x="609" y="449617"/>
                    </a:lnTo>
                    <a:lnTo>
                      <a:pt x="443" y="459609"/>
                    </a:lnTo>
                    <a:lnTo>
                      <a:pt x="622" y="469600"/>
                    </a:lnTo>
                    <a:lnTo>
                      <a:pt x="548" y="479592"/>
                    </a:lnTo>
                    <a:lnTo>
                      <a:pt x="552" y="489583"/>
                    </a:lnTo>
                    <a:lnTo>
                      <a:pt x="551" y="499575"/>
                    </a:lnTo>
                    <a:lnTo>
                      <a:pt x="555" y="509566"/>
                    </a:lnTo>
                    <a:lnTo>
                      <a:pt x="604" y="519558"/>
                    </a:lnTo>
                    <a:lnTo>
                      <a:pt x="583" y="529549"/>
                    </a:lnTo>
                    <a:lnTo>
                      <a:pt x="584" y="539541"/>
                    </a:lnTo>
                    <a:lnTo>
                      <a:pt x="558" y="549532"/>
                    </a:lnTo>
                    <a:lnTo>
                      <a:pt x="535" y="559524"/>
                    </a:lnTo>
                    <a:lnTo>
                      <a:pt x="566" y="569515"/>
                    </a:lnTo>
                    <a:lnTo>
                      <a:pt x="609" y="579507"/>
                    </a:lnTo>
                    <a:lnTo>
                      <a:pt x="677" y="589498"/>
                    </a:lnTo>
                    <a:lnTo>
                      <a:pt x="756" y="599490"/>
                    </a:lnTo>
                    <a:lnTo>
                      <a:pt x="705" y="609481"/>
                    </a:lnTo>
                    <a:lnTo>
                      <a:pt x="646" y="619473"/>
                    </a:lnTo>
                    <a:lnTo>
                      <a:pt x="598" y="629464"/>
                    </a:lnTo>
                    <a:lnTo>
                      <a:pt x="702" y="639456"/>
                    </a:lnTo>
                    <a:lnTo>
                      <a:pt x="790" y="649447"/>
                    </a:lnTo>
                    <a:lnTo>
                      <a:pt x="655" y="659439"/>
                    </a:lnTo>
                    <a:lnTo>
                      <a:pt x="735" y="669430"/>
                    </a:lnTo>
                    <a:lnTo>
                      <a:pt x="655" y="679422"/>
                    </a:lnTo>
                    <a:lnTo>
                      <a:pt x="942" y="689413"/>
                    </a:lnTo>
                    <a:lnTo>
                      <a:pt x="954" y="699405"/>
                    </a:lnTo>
                    <a:lnTo>
                      <a:pt x="700" y="709396"/>
                    </a:lnTo>
                    <a:lnTo>
                      <a:pt x="789" y="719388"/>
                    </a:lnTo>
                    <a:lnTo>
                      <a:pt x="719" y="729379"/>
                    </a:lnTo>
                    <a:lnTo>
                      <a:pt x="848" y="739371"/>
                    </a:lnTo>
                    <a:lnTo>
                      <a:pt x="844" y="749362"/>
                    </a:lnTo>
                    <a:lnTo>
                      <a:pt x="985" y="759354"/>
                    </a:lnTo>
                    <a:lnTo>
                      <a:pt x="925" y="769345"/>
                    </a:lnTo>
                    <a:lnTo>
                      <a:pt x="831" y="779337"/>
                    </a:lnTo>
                    <a:lnTo>
                      <a:pt x="864" y="789328"/>
                    </a:lnTo>
                    <a:lnTo>
                      <a:pt x="736" y="799320"/>
                    </a:lnTo>
                    <a:lnTo>
                      <a:pt x="856" y="809311"/>
                    </a:lnTo>
                    <a:lnTo>
                      <a:pt x="905" y="819303"/>
                    </a:lnTo>
                    <a:lnTo>
                      <a:pt x="884" y="829294"/>
                    </a:lnTo>
                    <a:lnTo>
                      <a:pt x="794" y="839286"/>
                    </a:lnTo>
                    <a:lnTo>
                      <a:pt x="776" y="849277"/>
                    </a:lnTo>
                    <a:lnTo>
                      <a:pt x="976" y="859269"/>
                    </a:lnTo>
                    <a:lnTo>
                      <a:pt x="874" y="869260"/>
                    </a:lnTo>
                    <a:lnTo>
                      <a:pt x="869" y="879252"/>
                    </a:lnTo>
                    <a:lnTo>
                      <a:pt x="892" y="889243"/>
                    </a:lnTo>
                    <a:lnTo>
                      <a:pt x="932" y="899234"/>
                    </a:lnTo>
                    <a:lnTo>
                      <a:pt x="1045" y="909226"/>
                    </a:lnTo>
                    <a:lnTo>
                      <a:pt x="1033" y="919217"/>
                    </a:lnTo>
                    <a:lnTo>
                      <a:pt x="825" y="929209"/>
                    </a:lnTo>
                    <a:lnTo>
                      <a:pt x="1020" y="939201"/>
                    </a:lnTo>
                    <a:lnTo>
                      <a:pt x="963" y="949192"/>
                    </a:lnTo>
                    <a:lnTo>
                      <a:pt x="1005" y="959183"/>
                    </a:lnTo>
                    <a:lnTo>
                      <a:pt x="1062" y="969175"/>
                    </a:lnTo>
                    <a:lnTo>
                      <a:pt x="1105" y="979166"/>
                    </a:lnTo>
                    <a:lnTo>
                      <a:pt x="877" y="989158"/>
                    </a:lnTo>
                    <a:lnTo>
                      <a:pt x="992" y="999149"/>
                    </a:lnTo>
                    <a:lnTo>
                      <a:pt x="1099" y="1009141"/>
                    </a:lnTo>
                    <a:lnTo>
                      <a:pt x="934" y="1019132"/>
                    </a:lnTo>
                    <a:lnTo>
                      <a:pt x="1137" y="1029124"/>
                    </a:lnTo>
                    <a:lnTo>
                      <a:pt x="1107" y="1039115"/>
                    </a:lnTo>
                    <a:lnTo>
                      <a:pt x="1113" y="1049107"/>
                    </a:lnTo>
                    <a:lnTo>
                      <a:pt x="898" y="1059098"/>
                    </a:lnTo>
                    <a:lnTo>
                      <a:pt x="1017" y="1069090"/>
                    </a:lnTo>
                    <a:lnTo>
                      <a:pt x="1075" y="1079081"/>
                    </a:lnTo>
                    <a:lnTo>
                      <a:pt x="1086" y="1089073"/>
                    </a:lnTo>
                    <a:lnTo>
                      <a:pt x="1035" y="1099064"/>
                    </a:lnTo>
                    <a:lnTo>
                      <a:pt x="1164" y="1109056"/>
                    </a:lnTo>
                    <a:lnTo>
                      <a:pt x="1109" y="1119047"/>
                    </a:lnTo>
                    <a:lnTo>
                      <a:pt x="1073" y="1129039"/>
                    </a:lnTo>
                    <a:lnTo>
                      <a:pt x="1067" y="1139030"/>
                    </a:lnTo>
                    <a:lnTo>
                      <a:pt x="1133" y="1149022"/>
                    </a:lnTo>
                    <a:lnTo>
                      <a:pt x="1173" y="1159013"/>
                    </a:lnTo>
                    <a:lnTo>
                      <a:pt x="1303" y="1169005"/>
                    </a:lnTo>
                    <a:lnTo>
                      <a:pt x="1173" y="1178996"/>
                    </a:lnTo>
                    <a:lnTo>
                      <a:pt x="1230" y="1188988"/>
                    </a:lnTo>
                    <a:lnTo>
                      <a:pt x="1147" y="1198979"/>
                    </a:lnTo>
                    <a:lnTo>
                      <a:pt x="1017" y="1208971"/>
                    </a:lnTo>
                    <a:lnTo>
                      <a:pt x="1164" y="1218962"/>
                    </a:lnTo>
                    <a:lnTo>
                      <a:pt x="1172" y="1228954"/>
                    </a:lnTo>
                    <a:lnTo>
                      <a:pt x="1241" y="1238945"/>
                    </a:lnTo>
                    <a:lnTo>
                      <a:pt x="1345" y="1248937"/>
                    </a:lnTo>
                    <a:lnTo>
                      <a:pt x="1196" y="1258928"/>
                    </a:lnTo>
                    <a:lnTo>
                      <a:pt x="1058" y="1268920"/>
                    </a:lnTo>
                    <a:lnTo>
                      <a:pt x="1141" y="1278911"/>
                    </a:lnTo>
                    <a:lnTo>
                      <a:pt x="1232" y="1288903"/>
                    </a:lnTo>
                    <a:lnTo>
                      <a:pt x="1178" y="1298894"/>
                    </a:lnTo>
                    <a:lnTo>
                      <a:pt x="1256" y="1308886"/>
                    </a:lnTo>
                    <a:lnTo>
                      <a:pt x="1110" y="1318877"/>
                    </a:lnTo>
                    <a:lnTo>
                      <a:pt x="1228" y="1328869"/>
                    </a:lnTo>
                    <a:lnTo>
                      <a:pt x="1378" y="1338860"/>
                    </a:lnTo>
                    <a:lnTo>
                      <a:pt x="1240" y="1348852"/>
                    </a:lnTo>
                    <a:lnTo>
                      <a:pt x="1246" y="1358843"/>
                    </a:lnTo>
                    <a:lnTo>
                      <a:pt x="1301" y="1368835"/>
                    </a:lnTo>
                    <a:lnTo>
                      <a:pt x="1315" y="1378826"/>
                    </a:lnTo>
                    <a:lnTo>
                      <a:pt x="1405" y="1388818"/>
                    </a:lnTo>
                    <a:lnTo>
                      <a:pt x="1478" y="1398809"/>
                    </a:lnTo>
                    <a:lnTo>
                      <a:pt x="1278" y="1408801"/>
                    </a:lnTo>
                    <a:lnTo>
                      <a:pt x="1408" y="1418792"/>
                    </a:lnTo>
                    <a:lnTo>
                      <a:pt x="1354" y="1428784"/>
                    </a:lnTo>
                    <a:lnTo>
                      <a:pt x="1381" y="1438775"/>
                    </a:lnTo>
                    <a:lnTo>
                      <a:pt x="1466" y="1448767"/>
                    </a:lnTo>
                    <a:lnTo>
                      <a:pt x="1397" y="1458758"/>
                    </a:lnTo>
                    <a:lnTo>
                      <a:pt x="1552" y="1468750"/>
                    </a:lnTo>
                    <a:lnTo>
                      <a:pt x="1295" y="1478741"/>
                    </a:lnTo>
                    <a:lnTo>
                      <a:pt x="1372" y="1488733"/>
                    </a:lnTo>
                    <a:close/>
                    <a:moveTo>
                      <a:pt x="2692428" y="1488733"/>
                    </a:moveTo>
                    <a:lnTo>
                      <a:pt x="2712380" y="1488733"/>
                    </a:lnTo>
                    <a:lnTo>
                      <a:pt x="2732331" y="1488733"/>
                    </a:lnTo>
                    <a:lnTo>
                      <a:pt x="2752284" y="1488733"/>
                    </a:lnTo>
                    <a:lnTo>
                      <a:pt x="2772235" y="1488733"/>
                    </a:lnTo>
                    <a:lnTo>
                      <a:pt x="2792187" y="1488733"/>
                    </a:lnTo>
                    <a:lnTo>
                      <a:pt x="2812138" y="1488733"/>
                    </a:lnTo>
                    <a:lnTo>
                      <a:pt x="2832091" y="1488733"/>
                    </a:lnTo>
                    <a:lnTo>
                      <a:pt x="2852042" y="1488733"/>
                    </a:lnTo>
                    <a:lnTo>
                      <a:pt x="2871994" y="1488733"/>
                    </a:lnTo>
                    <a:lnTo>
                      <a:pt x="2871994" y="1478741"/>
                    </a:lnTo>
                    <a:lnTo>
                      <a:pt x="2871994" y="1468750"/>
                    </a:lnTo>
                    <a:lnTo>
                      <a:pt x="2871994" y="1458758"/>
                    </a:lnTo>
                    <a:lnTo>
                      <a:pt x="2871994" y="1448767"/>
                    </a:lnTo>
                    <a:lnTo>
                      <a:pt x="2871994" y="1438775"/>
                    </a:lnTo>
                    <a:lnTo>
                      <a:pt x="2871994" y="1428784"/>
                    </a:lnTo>
                    <a:lnTo>
                      <a:pt x="2871994" y="1418792"/>
                    </a:lnTo>
                    <a:lnTo>
                      <a:pt x="2871994" y="1408801"/>
                    </a:lnTo>
                    <a:lnTo>
                      <a:pt x="2871994" y="1398809"/>
                    </a:lnTo>
                    <a:lnTo>
                      <a:pt x="2871994" y="1388818"/>
                    </a:lnTo>
                    <a:lnTo>
                      <a:pt x="2871994" y="1378826"/>
                    </a:lnTo>
                    <a:lnTo>
                      <a:pt x="2871994" y="1368835"/>
                    </a:lnTo>
                    <a:lnTo>
                      <a:pt x="2871994" y="1358843"/>
                    </a:lnTo>
                    <a:lnTo>
                      <a:pt x="2871994" y="1348852"/>
                    </a:lnTo>
                    <a:lnTo>
                      <a:pt x="2871994" y="1338860"/>
                    </a:lnTo>
                    <a:lnTo>
                      <a:pt x="2871994" y="1328869"/>
                    </a:lnTo>
                    <a:lnTo>
                      <a:pt x="2871994" y="1318877"/>
                    </a:lnTo>
                    <a:lnTo>
                      <a:pt x="2871994" y="1308886"/>
                    </a:lnTo>
                    <a:lnTo>
                      <a:pt x="2871994" y="1298894"/>
                    </a:lnTo>
                    <a:lnTo>
                      <a:pt x="2871994" y="1288903"/>
                    </a:lnTo>
                    <a:lnTo>
                      <a:pt x="2871994" y="1278911"/>
                    </a:lnTo>
                    <a:lnTo>
                      <a:pt x="2871994" y="1268920"/>
                    </a:lnTo>
                    <a:lnTo>
                      <a:pt x="2871994" y="1258928"/>
                    </a:lnTo>
                    <a:lnTo>
                      <a:pt x="2871994" y="1248937"/>
                    </a:lnTo>
                    <a:lnTo>
                      <a:pt x="2871994" y="1238945"/>
                    </a:lnTo>
                    <a:lnTo>
                      <a:pt x="2871994" y="1228954"/>
                    </a:lnTo>
                    <a:lnTo>
                      <a:pt x="2871994" y="1218962"/>
                    </a:lnTo>
                    <a:lnTo>
                      <a:pt x="2871994" y="1208971"/>
                    </a:lnTo>
                    <a:lnTo>
                      <a:pt x="2871994" y="1198979"/>
                    </a:lnTo>
                    <a:lnTo>
                      <a:pt x="2871994" y="1188988"/>
                    </a:lnTo>
                    <a:lnTo>
                      <a:pt x="2871994" y="1178996"/>
                    </a:lnTo>
                    <a:lnTo>
                      <a:pt x="2871994" y="1169005"/>
                    </a:lnTo>
                    <a:lnTo>
                      <a:pt x="2871994" y="1159013"/>
                    </a:lnTo>
                    <a:lnTo>
                      <a:pt x="2871994" y="1149022"/>
                    </a:lnTo>
                    <a:lnTo>
                      <a:pt x="2871994" y="1139030"/>
                    </a:lnTo>
                    <a:lnTo>
                      <a:pt x="2871994" y="1129039"/>
                    </a:lnTo>
                    <a:lnTo>
                      <a:pt x="2871994" y="1119047"/>
                    </a:lnTo>
                    <a:lnTo>
                      <a:pt x="2871994" y="1109056"/>
                    </a:lnTo>
                    <a:lnTo>
                      <a:pt x="2871994" y="1099064"/>
                    </a:lnTo>
                    <a:lnTo>
                      <a:pt x="2871994" y="1089073"/>
                    </a:lnTo>
                    <a:lnTo>
                      <a:pt x="2871994" y="1079081"/>
                    </a:lnTo>
                    <a:lnTo>
                      <a:pt x="2871994" y="1069090"/>
                    </a:lnTo>
                    <a:lnTo>
                      <a:pt x="2871994" y="1059098"/>
                    </a:lnTo>
                    <a:lnTo>
                      <a:pt x="2871994" y="1049107"/>
                    </a:lnTo>
                    <a:lnTo>
                      <a:pt x="2871994" y="1039115"/>
                    </a:lnTo>
                    <a:lnTo>
                      <a:pt x="2871994" y="1029124"/>
                    </a:lnTo>
                    <a:lnTo>
                      <a:pt x="2871994" y="1019132"/>
                    </a:lnTo>
                    <a:lnTo>
                      <a:pt x="2871994" y="1009141"/>
                    </a:lnTo>
                    <a:lnTo>
                      <a:pt x="2871994" y="999149"/>
                    </a:lnTo>
                    <a:lnTo>
                      <a:pt x="2871994" y="989158"/>
                    </a:lnTo>
                    <a:lnTo>
                      <a:pt x="2871994" y="979166"/>
                    </a:lnTo>
                    <a:lnTo>
                      <a:pt x="2871994" y="969175"/>
                    </a:lnTo>
                    <a:lnTo>
                      <a:pt x="2871994" y="959183"/>
                    </a:lnTo>
                    <a:lnTo>
                      <a:pt x="2871994" y="949192"/>
                    </a:lnTo>
                    <a:lnTo>
                      <a:pt x="2871994" y="939201"/>
                    </a:lnTo>
                    <a:lnTo>
                      <a:pt x="2871994" y="929209"/>
                    </a:lnTo>
                    <a:lnTo>
                      <a:pt x="2871994" y="919217"/>
                    </a:lnTo>
                    <a:lnTo>
                      <a:pt x="2871994" y="909226"/>
                    </a:lnTo>
                    <a:lnTo>
                      <a:pt x="2871994" y="899234"/>
                    </a:lnTo>
                    <a:lnTo>
                      <a:pt x="2871994" y="889243"/>
                    </a:lnTo>
                    <a:lnTo>
                      <a:pt x="2871994" y="879252"/>
                    </a:lnTo>
                    <a:lnTo>
                      <a:pt x="2871994" y="869260"/>
                    </a:lnTo>
                    <a:lnTo>
                      <a:pt x="2871994" y="859269"/>
                    </a:lnTo>
                    <a:lnTo>
                      <a:pt x="2871994" y="849277"/>
                    </a:lnTo>
                    <a:lnTo>
                      <a:pt x="2871994" y="839286"/>
                    </a:lnTo>
                    <a:lnTo>
                      <a:pt x="2871994" y="829294"/>
                    </a:lnTo>
                    <a:lnTo>
                      <a:pt x="2871994" y="819303"/>
                    </a:lnTo>
                    <a:lnTo>
                      <a:pt x="2871994" y="809311"/>
                    </a:lnTo>
                    <a:lnTo>
                      <a:pt x="2871994" y="799320"/>
                    </a:lnTo>
                    <a:lnTo>
                      <a:pt x="2871994" y="789328"/>
                    </a:lnTo>
                    <a:lnTo>
                      <a:pt x="2871994" y="779337"/>
                    </a:lnTo>
                    <a:lnTo>
                      <a:pt x="2871994" y="769345"/>
                    </a:lnTo>
                    <a:lnTo>
                      <a:pt x="2871994" y="759354"/>
                    </a:lnTo>
                    <a:lnTo>
                      <a:pt x="2871994" y="749362"/>
                    </a:lnTo>
                    <a:lnTo>
                      <a:pt x="2871994" y="739371"/>
                    </a:lnTo>
                    <a:lnTo>
                      <a:pt x="2871994" y="729379"/>
                    </a:lnTo>
                    <a:lnTo>
                      <a:pt x="2871994" y="719388"/>
                    </a:lnTo>
                    <a:lnTo>
                      <a:pt x="2871994" y="709396"/>
                    </a:lnTo>
                    <a:lnTo>
                      <a:pt x="2871994" y="699405"/>
                    </a:lnTo>
                    <a:lnTo>
                      <a:pt x="2871994" y="689413"/>
                    </a:lnTo>
                    <a:lnTo>
                      <a:pt x="2871994" y="679422"/>
                    </a:lnTo>
                    <a:lnTo>
                      <a:pt x="2871994" y="669430"/>
                    </a:lnTo>
                    <a:lnTo>
                      <a:pt x="2871994" y="659439"/>
                    </a:lnTo>
                    <a:lnTo>
                      <a:pt x="2871994" y="649447"/>
                    </a:lnTo>
                    <a:lnTo>
                      <a:pt x="2871994" y="639456"/>
                    </a:lnTo>
                    <a:lnTo>
                      <a:pt x="2871994" y="629464"/>
                    </a:lnTo>
                    <a:lnTo>
                      <a:pt x="2871994" y="619473"/>
                    </a:lnTo>
                    <a:lnTo>
                      <a:pt x="2871994" y="609481"/>
                    </a:lnTo>
                    <a:lnTo>
                      <a:pt x="2871994" y="599490"/>
                    </a:lnTo>
                    <a:lnTo>
                      <a:pt x="2871994" y="589498"/>
                    </a:lnTo>
                    <a:lnTo>
                      <a:pt x="2871994" y="579507"/>
                    </a:lnTo>
                    <a:lnTo>
                      <a:pt x="2871994" y="569515"/>
                    </a:lnTo>
                    <a:lnTo>
                      <a:pt x="2871994" y="559524"/>
                    </a:lnTo>
                    <a:lnTo>
                      <a:pt x="2871994" y="549532"/>
                    </a:lnTo>
                    <a:lnTo>
                      <a:pt x="2871994" y="539541"/>
                    </a:lnTo>
                    <a:lnTo>
                      <a:pt x="2871994" y="529549"/>
                    </a:lnTo>
                    <a:lnTo>
                      <a:pt x="2871994" y="519558"/>
                    </a:lnTo>
                    <a:lnTo>
                      <a:pt x="2871994" y="509566"/>
                    </a:lnTo>
                    <a:lnTo>
                      <a:pt x="2871994" y="499575"/>
                    </a:lnTo>
                    <a:lnTo>
                      <a:pt x="2871994" y="489583"/>
                    </a:lnTo>
                    <a:lnTo>
                      <a:pt x="2871994" y="479592"/>
                    </a:lnTo>
                    <a:lnTo>
                      <a:pt x="2871994" y="469600"/>
                    </a:lnTo>
                    <a:lnTo>
                      <a:pt x="2871994" y="459609"/>
                    </a:lnTo>
                    <a:lnTo>
                      <a:pt x="2871994" y="449617"/>
                    </a:lnTo>
                    <a:lnTo>
                      <a:pt x="2871994" y="439626"/>
                    </a:lnTo>
                    <a:lnTo>
                      <a:pt x="2871994" y="429634"/>
                    </a:lnTo>
                    <a:lnTo>
                      <a:pt x="2871994" y="419643"/>
                    </a:lnTo>
                    <a:lnTo>
                      <a:pt x="2871994" y="409651"/>
                    </a:lnTo>
                    <a:lnTo>
                      <a:pt x="2871994" y="399660"/>
                    </a:lnTo>
                    <a:lnTo>
                      <a:pt x="2871994" y="389668"/>
                    </a:lnTo>
                    <a:lnTo>
                      <a:pt x="2871994" y="379677"/>
                    </a:lnTo>
                    <a:lnTo>
                      <a:pt x="2871994" y="369685"/>
                    </a:lnTo>
                    <a:lnTo>
                      <a:pt x="2871994" y="359694"/>
                    </a:lnTo>
                    <a:lnTo>
                      <a:pt x="2871994" y="349702"/>
                    </a:lnTo>
                    <a:lnTo>
                      <a:pt x="2871994" y="339711"/>
                    </a:lnTo>
                    <a:lnTo>
                      <a:pt x="2871994" y="329719"/>
                    </a:lnTo>
                    <a:lnTo>
                      <a:pt x="2871994" y="319728"/>
                    </a:lnTo>
                    <a:lnTo>
                      <a:pt x="2871994" y="309736"/>
                    </a:lnTo>
                    <a:lnTo>
                      <a:pt x="2871994" y="299745"/>
                    </a:lnTo>
                    <a:lnTo>
                      <a:pt x="2871994" y="289753"/>
                    </a:lnTo>
                    <a:lnTo>
                      <a:pt x="2871994" y="279762"/>
                    </a:lnTo>
                    <a:lnTo>
                      <a:pt x="2871994" y="269770"/>
                    </a:lnTo>
                    <a:lnTo>
                      <a:pt x="2871994" y="259779"/>
                    </a:lnTo>
                    <a:lnTo>
                      <a:pt x="2871994" y="249787"/>
                    </a:lnTo>
                    <a:lnTo>
                      <a:pt x="2871994" y="239796"/>
                    </a:lnTo>
                    <a:lnTo>
                      <a:pt x="2871994" y="229804"/>
                    </a:lnTo>
                    <a:lnTo>
                      <a:pt x="2871994" y="219813"/>
                    </a:lnTo>
                    <a:lnTo>
                      <a:pt x="2871994" y="209821"/>
                    </a:lnTo>
                    <a:lnTo>
                      <a:pt x="2871994" y="199830"/>
                    </a:lnTo>
                    <a:lnTo>
                      <a:pt x="2871994" y="189838"/>
                    </a:lnTo>
                    <a:lnTo>
                      <a:pt x="2871994" y="179847"/>
                    </a:lnTo>
                    <a:lnTo>
                      <a:pt x="2871994" y="169855"/>
                    </a:lnTo>
                    <a:lnTo>
                      <a:pt x="2871994" y="159864"/>
                    </a:lnTo>
                    <a:lnTo>
                      <a:pt x="2871994" y="149872"/>
                    </a:lnTo>
                    <a:lnTo>
                      <a:pt x="2871994" y="139881"/>
                    </a:lnTo>
                    <a:lnTo>
                      <a:pt x="2871994" y="129889"/>
                    </a:lnTo>
                    <a:lnTo>
                      <a:pt x="2871994" y="119898"/>
                    </a:lnTo>
                    <a:lnTo>
                      <a:pt x="2871994" y="109906"/>
                    </a:lnTo>
                    <a:lnTo>
                      <a:pt x="2871994" y="99915"/>
                    </a:lnTo>
                    <a:lnTo>
                      <a:pt x="2871994" y="89923"/>
                    </a:lnTo>
                    <a:lnTo>
                      <a:pt x="2871994" y="79932"/>
                    </a:lnTo>
                    <a:lnTo>
                      <a:pt x="2871994" y="69940"/>
                    </a:lnTo>
                    <a:lnTo>
                      <a:pt x="2871994" y="59949"/>
                    </a:lnTo>
                    <a:lnTo>
                      <a:pt x="2871994" y="49957"/>
                    </a:lnTo>
                    <a:lnTo>
                      <a:pt x="2871994" y="39966"/>
                    </a:lnTo>
                    <a:lnTo>
                      <a:pt x="2871994" y="29974"/>
                    </a:lnTo>
                    <a:lnTo>
                      <a:pt x="2871994" y="19983"/>
                    </a:lnTo>
                    <a:lnTo>
                      <a:pt x="2871994" y="9991"/>
                    </a:lnTo>
                    <a:lnTo>
                      <a:pt x="2871994" y="0"/>
                    </a:lnTo>
                    <a:lnTo>
                      <a:pt x="2852042" y="0"/>
                    </a:lnTo>
                    <a:lnTo>
                      <a:pt x="2832091" y="0"/>
                    </a:lnTo>
                    <a:lnTo>
                      <a:pt x="2812138" y="0"/>
                    </a:lnTo>
                    <a:lnTo>
                      <a:pt x="2792187" y="0"/>
                    </a:lnTo>
                    <a:lnTo>
                      <a:pt x="2772235" y="0"/>
                    </a:lnTo>
                    <a:lnTo>
                      <a:pt x="2752284" y="0"/>
                    </a:lnTo>
                    <a:lnTo>
                      <a:pt x="2732331" y="0"/>
                    </a:lnTo>
                    <a:lnTo>
                      <a:pt x="2712380" y="0"/>
                    </a:lnTo>
                    <a:lnTo>
                      <a:pt x="2692428" y="0"/>
                    </a:lnTo>
                    <a:lnTo>
                      <a:pt x="2683000" y="0"/>
                    </a:lnTo>
                    <a:lnTo>
                      <a:pt x="2683127" y="9991"/>
                    </a:lnTo>
                    <a:lnTo>
                      <a:pt x="2683063" y="19983"/>
                    </a:lnTo>
                    <a:lnTo>
                      <a:pt x="2683101" y="29974"/>
                    </a:lnTo>
                    <a:lnTo>
                      <a:pt x="2683167" y="39966"/>
                    </a:lnTo>
                    <a:lnTo>
                      <a:pt x="2683077" y="49957"/>
                    </a:lnTo>
                    <a:lnTo>
                      <a:pt x="2683177" y="59949"/>
                    </a:lnTo>
                    <a:lnTo>
                      <a:pt x="2683128" y="69940"/>
                    </a:lnTo>
                    <a:lnTo>
                      <a:pt x="2683220" y="79932"/>
                    </a:lnTo>
                    <a:lnTo>
                      <a:pt x="2683089" y="89923"/>
                    </a:lnTo>
                    <a:lnTo>
                      <a:pt x="2683045" y="99915"/>
                    </a:lnTo>
                    <a:lnTo>
                      <a:pt x="2683059" y="109906"/>
                    </a:lnTo>
                    <a:lnTo>
                      <a:pt x="2683090" y="119898"/>
                    </a:lnTo>
                    <a:lnTo>
                      <a:pt x="2683145" y="129889"/>
                    </a:lnTo>
                    <a:lnTo>
                      <a:pt x="2683081" y="139881"/>
                    </a:lnTo>
                    <a:lnTo>
                      <a:pt x="2683027" y="149872"/>
                    </a:lnTo>
                    <a:lnTo>
                      <a:pt x="2683074" y="159864"/>
                    </a:lnTo>
                    <a:lnTo>
                      <a:pt x="2683119" y="169855"/>
                    </a:lnTo>
                    <a:lnTo>
                      <a:pt x="2683068" y="179847"/>
                    </a:lnTo>
                    <a:lnTo>
                      <a:pt x="2683062" y="189838"/>
                    </a:lnTo>
                    <a:lnTo>
                      <a:pt x="2683087" y="199830"/>
                    </a:lnTo>
                    <a:lnTo>
                      <a:pt x="2683132" y="209821"/>
                    </a:lnTo>
                    <a:lnTo>
                      <a:pt x="2682970" y="219813"/>
                    </a:lnTo>
                    <a:lnTo>
                      <a:pt x="2683066" y="229804"/>
                    </a:lnTo>
                    <a:lnTo>
                      <a:pt x="2683137" y="239796"/>
                    </a:lnTo>
                    <a:lnTo>
                      <a:pt x="2682998" y="249787"/>
                    </a:lnTo>
                    <a:lnTo>
                      <a:pt x="2683035" y="259779"/>
                    </a:lnTo>
                    <a:lnTo>
                      <a:pt x="2683125" y="269770"/>
                    </a:lnTo>
                    <a:lnTo>
                      <a:pt x="2683070" y="279762"/>
                    </a:lnTo>
                    <a:lnTo>
                      <a:pt x="2683097" y="289753"/>
                    </a:lnTo>
                    <a:lnTo>
                      <a:pt x="2682946" y="299745"/>
                    </a:lnTo>
                    <a:lnTo>
                      <a:pt x="2683014" y="309736"/>
                    </a:lnTo>
                    <a:lnTo>
                      <a:pt x="2683040" y="319728"/>
                    </a:lnTo>
                    <a:lnTo>
                      <a:pt x="2683126" y="329719"/>
                    </a:lnTo>
                    <a:lnTo>
                      <a:pt x="2683002" y="339711"/>
                    </a:lnTo>
                    <a:lnTo>
                      <a:pt x="2683064" y="349702"/>
                    </a:lnTo>
                    <a:lnTo>
                      <a:pt x="2682983" y="359694"/>
                    </a:lnTo>
                    <a:lnTo>
                      <a:pt x="2682994" y="369685"/>
                    </a:lnTo>
                    <a:lnTo>
                      <a:pt x="2683006" y="379677"/>
                    </a:lnTo>
                    <a:lnTo>
                      <a:pt x="2682990" y="389668"/>
                    </a:lnTo>
                    <a:lnTo>
                      <a:pt x="2682966" y="399660"/>
                    </a:lnTo>
                    <a:lnTo>
                      <a:pt x="2682922" y="409651"/>
                    </a:lnTo>
                    <a:lnTo>
                      <a:pt x="2683047" y="419643"/>
                    </a:lnTo>
                    <a:lnTo>
                      <a:pt x="2683022" y="429634"/>
                    </a:lnTo>
                    <a:lnTo>
                      <a:pt x="2682994" y="439626"/>
                    </a:lnTo>
                    <a:lnTo>
                      <a:pt x="2682904" y="449617"/>
                    </a:lnTo>
                    <a:lnTo>
                      <a:pt x="2682949" y="459609"/>
                    </a:lnTo>
                    <a:lnTo>
                      <a:pt x="2683012" y="469600"/>
                    </a:lnTo>
                    <a:lnTo>
                      <a:pt x="2683027" y="479592"/>
                    </a:lnTo>
                    <a:lnTo>
                      <a:pt x="2682890" y="489583"/>
                    </a:lnTo>
                    <a:lnTo>
                      <a:pt x="2683038" y="499575"/>
                    </a:lnTo>
                    <a:lnTo>
                      <a:pt x="2682935" y="509566"/>
                    </a:lnTo>
                    <a:lnTo>
                      <a:pt x="2683021" y="519558"/>
                    </a:lnTo>
                    <a:lnTo>
                      <a:pt x="2683003" y="529549"/>
                    </a:lnTo>
                    <a:lnTo>
                      <a:pt x="2682926" y="539541"/>
                    </a:lnTo>
                    <a:lnTo>
                      <a:pt x="2683000" y="549532"/>
                    </a:lnTo>
                    <a:lnTo>
                      <a:pt x="2682996" y="559524"/>
                    </a:lnTo>
                    <a:lnTo>
                      <a:pt x="2683001" y="569515"/>
                    </a:lnTo>
                    <a:lnTo>
                      <a:pt x="2683083" y="579507"/>
                    </a:lnTo>
                    <a:lnTo>
                      <a:pt x="2682947" y="589498"/>
                    </a:lnTo>
                    <a:lnTo>
                      <a:pt x="2683030" y="599490"/>
                    </a:lnTo>
                    <a:lnTo>
                      <a:pt x="2683090" y="609481"/>
                    </a:lnTo>
                    <a:lnTo>
                      <a:pt x="2683000" y="619473"/>
                    </a:lnTo>
                    <a:lnTo>
                      <a:pt x="2682990" y="629464"/>
                    </a:lnTo>
                    <a:lnTo>
                      <a:pt x="2682905" y="639456"/>
                    </a:lnTo>
                    <a:lnTo>
                      <a:pt x="2682997" y="649447"/>
                    </a:lnTo>
                    <a:lnTo>
                      <a:pt x="2682984" y="659439"/>
                    </a:lnTo>
                    <a:lnTo>
                      <a:pt x="2682868" y="669430"/>
                    </a:lnTo>
                    <a:lnTo>
                      <a:pt x="2682994" y="679422"/>
                    </a:lnTo>
                    <a:lnTo>
                      <a:pt x="2682902" y="689413"/>
                    </a:lnTo>
                    <a:lnTo>
                      <a:pt x="2682933" y="699405"/>
                    </a:lnTo>
                    <a:lnTo>
                      <a:pt x="2682901" y="709396"/>
                    </a:lnTo>
                    <a:lnTo>
                      <a:pt x="2683116" y="719388"/>
                    </a:lnTo>
                    <a:lnTo>
                      <a:pt x="2682903" y="729379"/>
                    </a:lnTo>
                    <a:lnTo>
                      <a:pt x="2683008" y="739371"/>
                    </a:lnTo>
                    <a:lnTo>
                      <a:pt x="2682962" y="749362"/>
                    </a:lnTo>
                    <a:lnTo>
                      <a:pt x="2682906" y="759354"/>
                    </a:lnTo>
                    <a:lnTo>
                      <a:pt x="2682956" y="769345"/>
                    </a:lnTo>
                    <a:lnTo>
                      <a:pt x="2682820" y="779337"/>
                    </a:lnTo>
                    <a:lnTo>
                      <a:pt x="2682890" y="789328"/>
                    </a:lnTo>
                    <a:lnTo>
                      <a:pt x="2682960" y="799320"/>
                    </a:lnTo>
                    <a:lnTo>
                      <a:pt x="2682880" y="809311"/>
                    </a:lnTo>
                    <a:lnTo>
                      <a:pt x="2682933" y="819303"/>
                    </a:lnTo>
                    <a:lnTo>
                      <a:pt x="2682876" y="829294"/>
                    </a:lnTo>
                    <a:lnTo>
                      <a:pt x="2682810" y="839286"/>
                    </a:lnTo>
                    <a:lnTo>
                      <a:pt x="2682921" y="849277"/>
                    </a:lnTo>
                    <a:lnTo>
                      <a:pt x="2682957" y="859269"/>
                    </a:lnTo>
                    <a:lnTo>
                      <a:pt x="2683031" y="869260"/>
                    </a:lnTo>
                    <a:lnTo>
                      <a:pt x="2682903" y="879252"/>
                    </a:lnTo>
                    <a:lnTo>
                      <a:pt x="2682917" y="889243"/>
                    </a:lnTo>
                    <a:lnTo>
                      <a:pt x="2682943" y="899234"/>
                    </a:lnTo>
                    <a:lnTo>
                      <a:pt x="2682893" y="909226"/>
                    </a:lnTo>
                    <a:lnTo>
                      <a:pt x="2682838" y="919217"/>
                    </a:lnTo>
                    <a:lnTo>
                      <a:pt x="2682866" y="929209"/>
                    </a:lnTo>
                    <a:lnTo>
                      <a:pt x="2682945" y="939201"/>
                    </a:lnTo>
                    <a:lnTo>
                      <a:pt x="2682999" y="949192"/>
                    </a:lnTo>
                    <a:lnTo>
                      <a:pt x="2682857" y="959183"/>
                    </a:lnTo>
                    <a:lnTo>
                      <a:pt x="2682955" y="969175"/>
                    </a:lnTo>
                    <a:lnTo>
                      <a:pt x="2682862" y="979166"/>
                    </a:lnTo>
                    <a:lnTo>
                      <a:pt x="2682865" y="989158"/>
                    </a:lnTo>
                    <a:lnTo>
                      <a:pt x="2682888" y="999149"/>
                    </a:lnTo>
                    <a:lnTo>
                      <a:pt x="2683012" y="1009141"/>
                    </a:lnTo>
                    <a:lnTo>
                      <a:pt x="2682937" y="1019132"/>
                    </a:lnTo>
                    <a:lnTo>
                      <a:pt x="2682848" y="1029124"/>
                    </a:lnTo>
                    <a:lnTo>
                      <a:pt x="2682918" y="1039115"/>
                    </a:lnTo>
                    <a:lnTo>
                      <a:pt x="2682882" y="1049107"/>
                    </a:lnTo>
                    <a:lnTo>
                      <a:pt x="2682844" y="1059098"/>
                    </a:lnTo>
                    <a:lnTo>
                      <a:pt x="2682983" y="1069090"/>
                    </a:lnTo>
                    <a:lnTo>
                      <a:pt x="2682855" y="1079081"/>
                    </a:lnTo>
                    <a:lnTo>
                      <a:pt x="2682951" y="1089073"/>
                    </a:lnTo>
                    <a:lnTo>
                      <a:pt x="2682910" y="1099064"/>
                    </a:lnTo>
                    <a:lnTo>
                      <a:pt x="2682897" y="1109056"/>
                    </a:lnTo>
                    <a:lnTo>
                      <a:pt x="2682828" y="1119047"/>
                    </a:lnTo>
                    <a:lnTo>
                      <a:pt x="2682937" y="1129039"/>
                    </a:lnTo>
                    <a:lnTo>
                      <a:pt x="2682905" y="1139030"/>
                    </a:lnTo>
                    <a:lnTo>
                      <a:pt x="2682849" y="1149022"/>
                    </a:lnTo>
                    <a:lnTo>
                      <a:pt x="2682843" y="1159013"/>
                    </a:lnTo>
                    <a:lnTo>
                      <a:pt x="2682820" y="1169005"/>
                    </a:lnTo>
                    <a:lnTo>
                      <a:pt x="2682675" y="1178996"/>
                    </a:lnTo>
                    <a:lnTo>
                      <a:pt x="2682880" y="1188988"/>
                    </a:lnTo>
                    <a:lnTo>
                      <a:pt x="2682835" y="1198979"/>
                    </a:lnTo>
                    <a:lnTo>
                      <a:pt x="2682895" y="1208971"/>
                    </a:lnTo>
                    <a:lnTo>
                      <a:pt x="2682810" y="1218962"/>
                    </a:lnTo>
                    <a:lnTo>
                      <a:pt x="2682781" y="1228954"/>
                    </a:lnTo>
                    <a:lnTo>
                      <a:pt x="2682800" y="1238945"/>
                    </a:lnTo>
                    <a:lnTo>
                      <a:pt x="2682700" y="1248937"/>
                    </a:lnTo>
                    <a:lnTo>
                      <a:pt x="2682804" y="1258928"/>
                    </a:lnTo>
                    <a:lnTo>
                      <a:pt x="2682843" y="1268920"/>
                    </a:lnTo>
                    <a:lnTo>
                      <a:pt x="2682879" y="1278911"/>
                    </a:lnTo>
                    <a:lnTo>
                      <a:pt x="2682928" y="1288903"/>
                    </a:lnTo>
                    <a:lnTo>
                      <a:pt x="2682827" y="1298894"/>
                    </a:lnTo>
                    <a:lnTo>
                      <a:pt x="2682804" y="1308886"/>
                    </a:lnTo>
                    <a:lnTo>
                      <a:pt x="2682803" y="1318877"/>
                    </a:lnTo>
                    <a:lnTo>
                      <a:pt x="2682773" y="1328869"/>
                    </a:lnTo>
                    <a:lnTo>
                      <a:pt x="2682776" y="1338860"/>
                    </a:lnTo>
                    <a:lnTo>
                      <a:pt x="2682863" y="1348852"/>
                    </a:lnTo>
                    <a:lnTo>
                      <a:pt x="2682821" y="1358843"/>
                    </a:lnTo>
                    <a:lnTo>
                      <a:pt x="2682802" y="1368835"/>
                    </a:lnTo>
                    <a:lnTo>
                      <a:pt x="2682830" y="1378826"/>
                    </a:lnTo>
                    <a:lnTo>
                      <a:pt x="2682694" y="1388818"/>
                    </a:lnTo>
                    <a:lnTo>
                      <a:pt x="2682762" y="1398809"/>
                    </a:lnTo>
                    <a:lnTo>
                      <a:pt x="2682871" y="1408801"/>
                    </a:lnTo>
                    <a:lnTo>
                      <a:pt x="2682803" y="1418792"/>
                    </a:lnTo>
                    <a:lnTo>
                      <a:pt x="2682755" y="1428784"/>
                    </a:lnTo>
                    <a:lnTo>
                      <a:pt x="2682787" y="1438775"/>
                    </a:lnTo>
                    <a:lnTo>
                      <a:pt x="2682717" y="1448767"/>
                    </a:lnTo>
                    <a:lnTo>
                      <a:pt x="2682679" y="1458758"/>
                    </a:lnTo>
                    <a:lnTo>
                      <a:pt x="2682714" y="1468750"/>
                    </a:lnTo>
                    <a:lnTo>
                      <a:pt x="2682779" y="1478741"/>
                    </a:lnTo>
                    <a:lnTo>
                      <a:pt x="2682807" y="1488733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6" name="任意多边形: 形状 2805">
                <a:extLst>
                  <a:ext uri="{FF2B5EF4-FFF2-40B4-BE49-F238E27FC236}">
                    <a16:creationId xmlns:a16="http://schemas.microsoft.com/office/drawing/2014/main" id="{D38638BA-7B75-67F1-DF47-69889D458052}"/>
                  </a:ext>
                </a:extLst>
              </p:cNvPr>
              <p:cNvSpPr/>
              <p:nvPr/>
            </p:nvSpPr>
            <p:spPr>
              <a:xfrm>
                <a:off x="19960406" y="3443825"/>
                <a:ext cx="1497570" cy="1488732"/>
              </a:xfrm>
              <a:custGeom>
                <a:avLst/>
                <a:gdLst>
                  <a:gd name="connsiteX0" fmla="*/ 17 w 1497570"/>
                  <a:gd name="connsiteY0" fmla="*/ 1488733 h 1488732"/>
                  <a:gd name="connsiteX1" fmla="*/ 5 w 1497570"/>
                  <a:gd name="connsiteY1" fmla="*/ 1428784 h 1488732"/>
                  <a:gd name="connsiteX2" fmla="*/ 0 w 1497570"/>
                  <a:gd name="connsiteY2" fmla="*/ 1099064 h 1488732"/>
                  <a:gd name="connsiteX3" fmla="*/ 64 w 1497570"/>
                  <a:gd name="connsiteY3" fmla="*/ 1049107 h 1488732"/>
                  <a:gd name="connsiteX4" fmla="*/ 132 w 1497570"/>
                  <a:gd name="connsiteY4" fmla="*/ 939201 h 1488732"/>
                  <a:gd name="connsiteX5" fmla="*/ 349 w 1497570"/>
                  <a:gd name="connsiteY5" fmla="*/ 819303 h 1488732"/>
                  <a:gd name="connsiteX6" fmla="*/ 9 w 1497570"/>
                  <a:gd name="connsiteY6" fmla="*/ 699405 h 1488732"/>
                  <a:gd name="connsiteX7" fmla="*/ 385 w 1497570"/>
                  <a:gd name="connsiteY7" fmla="*/ 649447 h 1488732"/>
                  <a:gd name="connsiteX8" fmla="*/ 331 w 1497570"/>
                  <a:gd name="connsiteY8" fmla="*/ 589498 h 1488732"/>
                  <a:gd name="connsiteX9" fmla="*/ 384 w 1497570"/>
                  <a:gd name="connsiteY9" fmla="*/ 449617 h 1488732"/>
                  <a:gd name="connsiteX10" fmla="*/ 580 w 1497570"/>
                  <a:gd name="connsiteY10" fmla="*/ 179847 h 1488732"/>
                  <a:gd name="connsiteX11" fmla="*/ 653 w 1497570"/>
                  <a:gd name="connsiteY11" fmla="*/ 139881 h 1488732"/>
                  <a:gd name="connsiteX12" fmla="*/ 647 w 1497570"/>
                  <a:gd name="connsiteY12" fmla="*/ 0 h 1488732"/>
                  <a:gd name="connsiteX13" fmla="*/ 575450 w 1497570"/>
                  <a:gd name="connsiteY13" fmla="*/ 1488733 h 1488732"/>
                  <a:gd name="connsiteX14" fmla="*/ 576055 w 1497570"/>
                  <a:gd name="connsiteY14" fmla="*/ 1448767 h 1488732"/>
                  <a:gd name="connsiteX15" fmla="*/ 576180 w 1497570"/>
                  <a:gd name="connsiteY15" fmla="*/ 1438775 h 1488732"/>
                  <a:gd name="connsiteX16" fmla="*/ 574541 w 1497570"/>
                  <a:gd name="connsiteY16" fmla="*/ 1428784 h 1488732"/>
                  <a:gd name="connsiteX17" fmla="*/ 575338 w 1497570"/>
                  <a:gd name="connsiteY17" fmla="*/ 1408801 h 1488732"/>
                  <a:gd name="connsiteX18" fmla="*/ 575851 w 1497570"/>
                  <a:gd name="connsiteY18" fmla="*/ 1358843 h 1488732"/>
                  <a:gd name="connsiteX19" fmla="*/ 574521 w 1497570"/>
                  <a:gd name="connsiteY19" fmla="*/ 1348852 h 1488732"/>
                  <a:gd name="connsiteX20" fmla="*/ 575148 w 1497570"/>
                  <a:gd name="connsiteY20" fmla="*/ 1318877 h 1488732"/>
                  <a:gd name="connsiteX21" fmla="*/ 575694 w 1497570"/>
                  <a:gd name="connsiteY21" fmla="*/ 1268920 h 1488732"/>
                  <a:gd name="connsiteX22" fmla="*/ 574459 w 1497570"/>
                  <a:gd name="connsiteY22" fmla="*/ 1258928 h 1488732"/>
                  <a:gd name="connsiteX23" fmla="*/ 574737 w 1497570"/>
                  <a:gd name="connsiteY23" fmla="*/ 1238945 h 1488732"/>
                  <a:gd name="connsiteX24" fmla="*/ 574540 w 1497570"/>
                  <a:gd name="connsiteY24" fmla="*/ 1159013 h 1488732"/>
                  <a:gd name="connsiteX25" fmla="*/ 574265 w 1497570"/>
                  <a:gd name="connsiteY25" fmla="*/ 1129039 h 1488732"/>
                  <a:gd name="connsiteX26" fmla="*/ 574908 w 1497570"/>
                  <a:gd name="connsiteY26" fmla="*/ 1109056 h 1488732"/>
                  <a:gd name="connsiteX27" fmla="*/ 574482 w 1497570"/>
                  <a:gd name="connsiteY27" fmla="*/ 1089073 h 1488732"/>
                  <a:gd name="connsiteX28" fmla="*/ 574243 w 1497570"/>
                  <a:gd name="connsiteY28" fmla="*/ 989158 h 1488732"/>
                  <a:gd name="connsiteX29" fmla="*/ 574249 w 1497570"/>
                  <a:gd name="connsiteY29" fmla="*/ 949192 h 1488732"/>
                  <a:gd name="connsiteX30" fmla="*/ 573569 w 1497570"/>
                  <a:gd name="connsiteY30" fmla="*/ 719388 h 1488732"/>
                  <a:gd name="connsiteX31" fmla="*/ 573061 w 1497570"/>
                  <a:gd name="connsiteY31" fmla="*/ 699405 h 1488732"/>
                  <a:gd name="connsiteX32" fmla="*/ 573555 w 1497570"/>
                  <a:gd name="connsiteY32" fmla="*/ 649447 h 1488732"/>
                  <a:gd name="connsiteX33" fmla="*/ 572320 w 1497570"/>
                  <a:gd name="connsiteY33" fmla="*/ 639456 h 1488732"/>
                  <a:gd name="connsiteX34" fmla="*/ 573702 w 1497570"/>
                  <a:gd name="connsiteY34" fmla="*/ 629464 h 1488732"/>
                  <a:gd name="connsiteX35" fmla="*/ 572929 w 1497570"/>
                  <a:gd name="connsiteY35" fmla="*/ 589498 h 1488732"/>
                  <a:gd name="connsiteX36" fmla="*/ 573108 w 1497570"/>
                  <a:gd name="connsiteY36" fmla="*/ 569515 h 1488732"/>
                  <a:gd name="connsiteX37" fmla="*/ 573550 w 1497570"/>
                  <a:gd name="connsiteY37" fmla="*/ 549532 h 1488732"/>
                  <a:gd name="connsiteX38" fmla="*/ 572123 w 1497570"/>
                  <a:gd name="connsiteY38" fmla="*/ 469600 h 1488732"/>
                  <a:gd name="connsiteX39" fmla="*/ 573461 w 1497570"/>
                  <a:gd name="connsiteY39" fmla="*/ 459609 h 1488732"/>
                  <a:gd name="connsiteX40" fmla="*/ 571937 w 1497570"/>
                  <a:gd name="connsiteY40" fmla="*/ 329719 h 1488732"/>
                  <a:gd name="connsiteX41" fmla="*/ 573289 w 1497570"/>
                  <a:gd name="connsiteY41" fmla="*/ 319728 h 1488732"/>
                  <a:gd name="connsiteX42" fmla="*/ 571420 w 1497570"/>
                  <a:gd name="connsiteY42" fmla="*/ 309736 h 1488732"/>
                  <a:gd name="connsiteX43" fmla="*/ 572635 w 1497570"/>
                  <a:gd name="connsiteY43" fmla="*/ 259779 h 1488732"/>
                  <a:gd name="connsiteX44" fmla="*/ 571983 w 1497570"/>
                  <a:gd name="connsiteY44" fmla="*/ 239796 h 1488732"/>
                  <a:gd name="connsiteX45" fmla="*/ 571840 w 1497570"/>
                  <a:gd name="connsiteY45" fmla="*/ 209821 h 1488732"/>
                  <a:gd name="connsiteX46" fmla="*/ 571283 w 1497570"/>
                  <a:gd name="connsiteY46" fmla="*/ 199830 h 1488732"/>
                  <a:gd name="connsiteX47" fmla="*/ 572363 w 1497570"/>
                  <a:gd name="connsiteY47" fmla="*/ 189838 h 1488732"/>
                  <a:gd name="connsiteX48" fmla="*/ 571416 w 1497570"/>
                  <a:gd name="connsiteY48" fmla="*/ 179847 h 1488732"/>
                  <a:gd name="connsiteX49" fmla="*/ 572047 w 1497570"/>
                  <a:gd name="connsiteY49" fmla="*/ 159864 h 1488732"/>
                  <a:gd name="connsiteX50" fmla="*/ 571312 w 1497570"/>
                  <a:gd name="connsiteY50" fmla="*/ 0 h 1488732"/>
                  <a:gd name="connsiteX51" fmla="*/ 1282841 w 1497570"/>
                  <a:gd name="connsiteY51" fmla="*/ 1488733 h 1488732"/>
                  <a:gd name="connsiteX52" fmla="*/ 1282706 w 1497570"/>
                  <a:gd name="connsiteY52" fmla="*/ 1428784 h 1488732"/>
                  <a:gd name="connsiteX53" fmla="*/ 1282644 w 1497570"/>
                  <a:gd name="connsiteY53" fmla="*/ 1268920 h 1488732"/>
                  <a:gd name="connsiteX54" fmla="*/ 1282450 w 1497570"/>
                  <a:gd name="connsiteY54" fmla="*/ 1178996 h 1488732"/>
                  <a:gd name="connsiteX55" fmla="*/ 1282554 w 1497570"/>
                  <a:gd name="connsiteY55" fmla="*/ 1119047 h 1488732"/>
                  <a:gd name="connsiteX56" fmla="*/ 1282036 w 1497570"/>
                  <a:gd name="connsiteY56" fmla="*/ 1029124 h 1488732"/>
                  <a:gd name="connsiteX57" fmla="*/ 1282317 w 1497570"/>
                  <a:gd name="connsiteY57" fmla="*/ 979166 h 1488732"/>
                  <a:gd name="connsiteX58" fmla="*/ 1282174 w 1497570"/>
                  <a:gd name="connsiteY58" fmla="*/ 799320 h 1488732"/>
                  <a:gd name="connsiteX59" fmla="*/ 1282167 w 1497570"/>
                  <a:gd name="connsiteY59" fmla="*/ 749362 h 1488732"/>
                  <a:gd name="connsiteX60" fmla="*/ 1281857 w 1497570"/>
                  <a:gd name="connsiteY60" fmla="*/ 579507 h 1488732"/>
                  <a:gd name="connsiteX61" fmla="*/ 1281256 w 1497570"/>
                  <a:gd name="connsiteY61" fmla="*/ 0 h 1488732"/>
                  <a:gd name="connsiteX62" fmla="*/ 361470 w 1497570"/>
                  <a:gd name="connsiteY62" fmla="*/ 0 h 1488732"/>
                  <a:gd name="connsiteX63" fmla="*/ 360901 w 1497570"/>
                  <a:gd name="connsiteY63" fmla="*/ 29974 h 1488732"/>
                  <a:gd name="connsiteX64" fmla="*/ 360281 w 1497570"/>
                  <a:gd name="connsiteY64" fmla="*/ 609481 h 1488732"/>
                  <a:gd name="connsiteX65" fmla="*/ 360241 w 1497570"/>
                  <a:gd name="connsiteY65" fmla="*/ 629464 h 1488732"/>
                  <a:gd name="connsiteX66" fmla="*/ 360420 w 1497570"/>
                  <a:gd name="connsiteY66" fmla="*/ 739371 h 1488732"/>
                  <a:gd name="connsiteX67" fmla="*/ 359636 w 1497570"/>
                  <a:gd name="connsiteY67" fmla="*/ 1049107 h 1488732"/>
                  <a:gd name="connsiteX68" fmla="*/ 359729 w 1497570"/>
                  <a:gd name="connsiteY68" fmla="*/ 1079081 h 1488732"/>
                  <a:gd name="connsiteX69" fmla="*/ 359546 w 1497570"/>
                  <a:gd name="connsiteY69" fmla="*/ 1159013 h 1488732"/>
                  <a:gd name="connsiteX70" fmla="*/ 359964 w 1497570"/>
                  <a:gd name="connsiteY70" fmla="*/ 1188988 h 1488732"/>
                  <a:gd name="connsiteX71" fmla="*/ 359559 w 1497570"/>
                  <a:gd name="connsiteY71" fmla="*/ 1228954 h 1488732"/>
                  <a:gd name="connsiteX72" fmla="*/ 359257 w 1497570"/>
                  <a:gd name="connsiteY72" fmla="*/ 1308886 h 1488732"/>
                  <a:gd name="connsiteX73" fmla="*/ 359984 w 1497570"/>
                  <a:gd name="connsiteY73" fmla="*/ 1328869 h 1488732"/>
                  <a:gd name="connsiteX74" fmla="*/ 359421 w 1497570"/>
                  <a:gd name="connsiteY74" fmla="*/ 1388818 h 1488732"/>
                  <a:gd name="connsiteX75" fmla="*/ 359369 w 1497570"/>
                  <a:gd name="connsiteY75" fmla="*/ 1488733 h 1488732"/>
                  <a:gd name="connsiteX76" fmla="*/ 686794 w 1497570"/>
                  <a:gd name="connsiteY76" fmla="*/ 0 h 1488732"/>
                  <a:gd name="connsiteX77" fmla="*/ 685963 w 1497570"/>
                  <a:gd name="connsiteY77" fmla="*/ 19983 h 1488732"/>
                  <a:gd name="connsiteX78" fmla="*/ 686178 w 1497570"/>
                  <a:gd name="connsiteY78" fmla="*/ 39966 h 1488732"/>
                  <a:gd name="connsiteX79" fmla="*/ 685518 w 1497570"/>
                  <a:gd name="connsiteY79" fmla="*/ 89923 h 1488732"/>
                  <a:gd name="connsiteX80" fmla="*/ 686377 w 1497570"/>
                  <a:gd name="connsiteY80" fmla="*/ 150666 h 1488732"/>
                  <a:gd name="connsiteX81" fmla="*/ 685753 w 1497570"/>
                  <a:gd name="connsiteY81" fmla="*/ 169855 h 1488732"/>
                  <a:gd name="connsiteX82" fmla="*/ 686053 w 1497570"/>
                  <a:gd name="connsiteY82" fmla="*/ 269770 h 1488732"/>
                  <a:gd name="connsiteX83" fmla="*/ 685426 w 1497570"/>
                  <a:gd name="connsiteY83" fmla="*/ 279762 h 1488732"/>
                  <a:gd name="connsiteX84" fmla="*/ 686377 w 1497570"/>
                  <a:gd name="connsiteY84" fmla="*/ 289862 h 1488732"/>
                  <a:gd name="connsiteX85" fmla="*/ 685520 w 1497570"/>
                  <a:gd name="connsiteY85" fmla="*/ 309736 h 1488732"/>
                  <a:gd name="connsiteX86" fmla="*/ 686377 w 1497570"/>
                  <a:gd name="connsiteY86" fmla="*/ 374105 h 1488732"/>
                  <a:gd name="connsiteX87" fmla="*/ 686740 w 1497570"/>
                  <a:gd name="connsiteY87" fmla="*/ 389668 h 1488732"/>
                  <a:gd name="connsiteX88" fmla="*/ 686377 w 1497570"/>
                  <a:gd name="connsiteY88" fmla="*/ 412836 h 1488732"/>
                  <a:gd name="connsiteX89" fmla="*/ 686377 w 1497570"/>
                  <a:gd name="connsiteY89" fmla="*/ 426101 h 1488732"/>
                  <a:gd name="connsiteX90" fmla="*/ 685487 w 1497570"/>
                  <a:gd name="connsiteY90" fmla="*/ 449617 h 1488732"/>
                  <a:gd name="connsiteX91" fmla="*/ 685456 w 1497570"/>
                  <a:gd name="connsiteY91" fmla="*/ 469600 h 1488732"/>
                  <a:gd name="connsiteX92" fmla="*/ 686821 w 1497570"/>
                  <a:gd name="connsiteY92" fmla="*/ 499575 h 1488732"/>
                  <a:gd name="connsiteX93" fmla="*/ 685758 w 1497570"/>
                  <a:gd name="connsiteY93" fmla="*/ 519558 h 1488732"/>
                  <a:gd name="connsiteX94" fmla="*/ 685577 w 1497570"/>
                  <a:gd name="connsiteY94" fmla="*/ 599490 h 1488732"/>
                  <a:gd name="connsiteX95" fmla="*/ 685100 w 1497570"/>
                  <a:gd name="connsiteY95" fmla="*/ 609481 h 1488732"/>
                  <a:gd name="connsiteX96" fmla="*/ 686108 w 1497570"/>
                  <a:gd name="connsiteY96" fmla="*/ 629464 h 1488732"/>
                  <a:gd name="connsiteX97" fmla="*/ 685963 w 1497570"/>
                  <a:gd name="connsiteY97" fmla="*/ 679422 h 1488732"/>
                  <a:gd name="connsiteX98" fmla="*/ 685910 w 1497570"/>
                  <a:gd name="connsiteY98" fmla="*/ 809311 h 1488732"/>
                  <a:gd name="connsiteX99" fmla="*/ 685303 w 1497570"/>
                  <a:gd name="connsiteY99" fmla="*/ 819303 h 1488732"/>
                  <a:gd name="connsiteX100" fmla="*/ 686352 w 1497570"/>
                  <a:gd name="connsiteY100" fmla="*/ 829294 h 1488732"/>
                  <a:gd name="connsiteX101" fmla="*/ 685092 w 1497570"/>
                  <a:gd name="connsiteY101" fmla="*/ 849277 h 1488732"/>
                  <a:gd name="connsiteX102" fmla="*/ 685710 w 1497570"/>
                  <a:gd name="connsiteY102" fmla="*/ 869260 h 1488732"/>
                  <a:gd name="connsiteX103" fmla="*/ 685459 w 1497570"/>
                  <a:gd name="connsiteY103" fmla="*/ 889243 h 1488732"/>
                  <a:gd name="connsiteX104" fmla="*/ 686166 w 1497570"/>
                  <a:gd name="connsiteY104" fmla="*/ 959183 h 1488732"/>
                  <a:gd name="connsiteX105" fmla="*/ 685243 w 1497570"/>
                  <a:gd name="connsiteY105" fmla="*/ 979166 h 1488732"/>
                  <a:gd name="connsiteX106" fmla="*/ 685759 w 1497570"/>
                  <a:gd name="connsiteY106" fmla="*/ 1029124 h 1488732"/>
                  <a:gd name="connsiteX107" fmla="*/ 685671 w 1497570"/>
                  <a:gd name="connsiteY107" fmla="*/ 1208971 h 1488732"/>
                  <a:gd name="connsiteX108" fmla="*/ 684996 w 1497570"/>
                  <a:gd name="connsiteY108" fmla="*/ 1218962 h 1488732"/>
                  <a:gd name="connsiteX109" fmla="*/ 686075 w 1497570"/>
                  <a:gd name="connsiteY109" fmla="*/ 1228954 h 1488732"/>
                  <a:gd name="connsiteX110" fmla="*/ 685306 w 1497570"/>
                  <a:gd name="connsiteY110" fmla="*/ 1238945 h 1488732"/>
                  <a:gd name="connsiteX111" fmla="*/ 686135 w 1497570"/>
                  <a:gd name="connsiteY111" fmla="*/ 1248937 h 1488732"/>
                  <a:gd name="connsiteX112" fmla="*/ 684721 w 1497570"/>
                  <a:gd name="connsiteY112" fmla="*/ 1258928 h 1488732"/>
                  <a:gd name="connsiteX113" fmla="*/ 686377 w 1497570"/>
                  <a:gd name="connsiteY113" fmla="*/ 1320235 h 1488732"/>
                  <a:gd name="connsiteX114" fmla="*/ 685013 w 1497570"/>
                  <a:gd name="connsiteY114" fmla="*/ 1348852 h 1488732"/>
                  <a:gd name="connsiteX115" fmla="*/ 685667 w 1497570"/>
                  <a:gd name="connsiteY115" fmla="*/ 1358843 h 1488732"/>
                  <a:gd name="connsiteX116" fmla="*/ 684811 w 1497570"/>
                  <a:gd name="connsiteY116" fmla="*/ 1368835 h 1488732"/>
                  <a:gd name="connsiteX117" fmla="*/ 685910 w 1497570"/>
                  <a:gd name="connsiteY117" fmla="*/ 1378826 h 1488732"/>
                  <a:gd name="connsiteX118" fmla="*/ 684466 w 1497570"/>
                  <a:gd name="connsiteY118" fmla="*/ 1388818 h 1488732"/>
                  <a:gd name="connsiteX119" fmla="*/ 685564 w 1497570"/>
                  <a:gd name="connsiteY119" fmla="*/ 1418792 h 1488732"/>
                  <a:gd name="connsiteX120" fmla="*/ 685186 w 1497570"/>
                  <a:gd name="connsiteY120" fmla="*/ 1428784 h 1488732"/>
                  <a:gd name="connsiteX121" fmla="*/ 686264 w 1497570"/>
                  <a:gd name="connsiteY121" fmla="*/ 1438775 h 1488732"/>
                  <a:gd name="connsiteX122" fmla="*/ 685396 w 1497570"/>
                  <a:gd name="connsiteY122" fmla="*/ 1468750 h 1488732"/>
                  <a:gd name="connsiteX123" fmla="*/ 685480 w 1497570"/>
                  <a:gd name="connsiteY123" fmla="*/ 1488733 h 1488732"/>
                  <a:gd name="connsiteX124" fmla="*/ 1494958 w 1497570"/>
                  <a:gd name="connsiteY124" fmla="*/ 0 h 1488732"/>
                  <a:gd name="connsiteX125" fmla="*/ 1495055 w 1497570"/>
                  <a:gd name="connsiteY125" fmla="*/ 59949 h 1488732"/>
                  <a:gd name="connsiteX126" fmla="*/ 1495640 w 1497570"/>
                  <a:gd name="connsiteY126" fmla="*/ 329719 h 1488732"/>
                  <a:gd name="connsiteX127" fmla="*/ 1496198 w 1497570"/>
                  <a:gd name="connsiteY127" fmla="*/ 659439 h 1488732"/>
                  <a:gd name="connsiteX128" fmla="*/ 1496443 w 1497570"/>
                  <a:gd name="connsiteY128" fmla="*/ 889243 h 1488732"/>
                  <a:gd name="connsiteX129" fmla="*/ 1496536 w 1497570"/>
                  <a:gd name="connsiteY129" fmla="*/ 959183 h 1488732"/>
                  <a:gd name="connsiteX130" fmla="*/ 1496938 w 1497570"/>
                  <a:gd name="connsiteY130" fmla="*/ 999149 h 1488732"/>
                  <a:gd name="connsiteX131" fmla="*/ 1496675 w 1497570"/>
                  <a:gd name="connsiteY131" fmla="*/ 1019132 h 1488732"/>
                  <a:gd name="connsiteX132" fmla="*/ 1497189 w 1497570"/>
                  <a:gd name="connsiteY132" fmla="*/ 1338860 h 1488732"/>
                  <a:gd name="connsiteX133" fmla="*/ 1497496 w 1497570"/>
                  <a:gd name="connsiteY133" fmla="*/ 1428784 h 1488732"/>
                  <a:gd name="connsiteX134" fmla="*/ 1497571 w 1497570"/>
                  <a:gd name="connsiteY134" fmla="*/ 1488733 h 1488732"/>
                  <a:gd name="connsiteX135" fmla="*/ 1497571 w 1497570"/>
                  <a:gd name="connsiteY135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l="l" t="t" r="r" b="b"/>
                <a:pathLst>
                  <a:path w="1497570" h="1488732">
                    <a:moveTo>
                      <a:pt x="17" y="1488733"/>
                    </a:moveTo>
                    <a:lnTo>
                      <a:pt x="5" y="1428784"/>
                    </a:lnTo>
                    <a:lnTo>
                      <a:pt x="0" y="1099064"/>
                    </a:lnTo>
                    <a:lnTo>
                      <a:pt x="64" y="1049107"/>
                    </a:lnTo>
                    <a:lnTo>
                      <a:pt x="132" y="939201"/>
                    </a:lnTo>
                    <a:lnTo>
                      <a:pt x="349" y="819303"/>
                    </a:lnTo>
                    <a:lnTo>
                      <a:pt x="9" y="699405"/>
                    </a:lnTo>
                    <a:lnTo>
                      <a:pt x="385" y="649447"/>
                    </a:lnTo>
                    <a:lnTo>
                      <a:pt x="331" y="589498"/>
                    </a:lnTo>
                    <a:lnTo>
                      <a:pt x="384" y="449617"/>
                    </a:lnTo>
                    <a:lnTo>
                      <a:pt x="580" y="179847"/>
                    </a:lnTo>
                    <a:lnTo>
                      <a:pt x="653" y="139881"/>
                    </a:lnTo>
                    <a:lnTo>
                      <a:pt x="647" y="0"/>
                    </a:lnTo>
                    <a:moveTo>
                      <a:pt x="575450" y="1488733"/>
                    </a:moveTo>
                    <a:lnTo>
                      <a:pt x="576055" y="1448767"/>
                    </a:lnTo>
                    <a:lnTo>
                      <a:pt x="576180" y="1438775"/>
                    </a:lnTo>
                    <a:lnTo>
                      <a:pt x="574541" y="1428784"/>
                    </a:lnTo>
                    <a:lnTo>
                      <a:pt x="575338" y="1408801"/>
                    </a:lnTo>
                    <a:lnTo>
                      <a:pt x="575851" y="1358843"/>
                    </a:lnTo>
                    <a:lnTo>
                      <a:pt x="574521" y="1348852"/>
                    </a:lnTo>
                    <a:lnTo>
                      <a:pt x="575148" y="1318877"/>
                    </a:lnTo>
                    <a:lnTo>
                      <a:pt x="575694" y="1268920"/>
                    </a:lnTo>
                    <a:lnTo>
                      <a:pt x="574459" y="1258928"/>
                    </a:lnTo>
                    <a:lnTo>
                      <a:pt x="574737" y="1238945"/>
                    </a:lnTo>
                    <a:lnTo>
                      <a:pt x="574540" y="1159013"/>
                    </a:lnTo>
                    <a:lnTo>
                      <a:pt x="574265" y="1129039"/>
                    </a:lnTo>
                    <a:lnTo>
                      <a:pt x="574908" y="1109056"/>
                    </a:lnTo>
                    <a:lnTo>
                      <a:pt x="574482" y="1089073"/>
                    </a:lnTo>
                    <a:lnTo>
                      <a:pt x="574243" y="989158"/>
                    </a:lnTo>
                    <a:lnTo>
                      <a:pt x="574249" y="949192"/>
                    </a:lnTo>
                    <a:lnTo>
                      <a:pt x="573569" y="719388"/>
                    </a:lnTo>
                    <a:lnTo>
                      <a:pt x="573061" y="699405"/>
                    </a:lnTo>
                    <a:lnTo>
                      <a:pt x="573555" y="649447"/>
                    </a:lnTo>
                    <a:lnTo>
                      <a:pt x="572320" y="639456"/>
                    </a:lnTo>
                    <a:lnTo>
                      <a:pt x="573702" y="629464"/>
                    </a:lnTo>
                    <a:lnTo>
                      <a:pt x="572929" y="589498"/>
                    </a:lnTo>
                    <a:lnTo>
                      <a:pt x="573108" y="569515"/>
                    </a:lnTo>
                    <a:lnTo>
                      <a:pt x="573550" y="549532"/>
                    </a:lnTo>
                    <a:lnTo>
                      <a:pt x="572123" y="469600"/>
                    </a:lnTo>
                    <a:lnTo>
                      <a:pt x="573461" y="459609"/>
                    </a:lnTo>
                    <a:lnTo>
                      <a:pt x="571937" y="329719"/>
                    </a:lnTo>
                    <a:lnTo>
                      <a:pt x="573289" y="319728"/>
                    </a:lnTo>
                    <a:lnTo>
                      <a:pt x="571420" y="309736"/>
                    </a:lnTo>
                    <a:lnTo>
                      <a:pt x="572635" y="259779"/>
                    </a:lnTo>
                    <a:lnTo>
                      <a:pt x="571983" y="239796"/>
                    </a:lnTo>
                    <a:lnTo>
                      <a:pt x="571840" y="209821"/>
                    </a:lnTo>
                    <a:lnTo>
                      <a:pt x="571283" y="199830"/>
                    </a:lnTo>
                    <a:lnTo>
                      <a:pt x="572363" y="189838"/>
                    </a:lnTo>
                    <a:lnTo>
                      <a:pt x="571416" y="179847"/>
                    </a:lnTo>
                    <a:lnTo>
                      <a:pt x="572047" y="159864"/>
                    </a:lnTo>
                    <a:lnTo>
                      <a:pt x="571312" y="0"/>
                    </a:lnTo>
                    <a:moveTo>
                      <a:pt x="1282841" y="1488733"/>
                    </a:moveTo>
                    <a:lnTo>
                      <a:pt x="1282706" y="1428784"/>
                    </a:lnTo>
                    <a:lnTo>
                      <a:pt x="1282644" y="1268920"/>
                    </a:lnTo>
                    <a:lnTo>
                      <a:pt x="1282450" y="1178996"/>
                    </a:lnTo>
                    <a:lnTo>
                      <a:pt x="1282554" y="1119047"/>
                    </a:lnTo>
                    <a:lnTo>
                      <a:pt x="1282036" y="1029124"/>
                    </a:lnTo>
                    <a:lnTo>
                      <a:pt x="1282317" y="979166"/>
                    </a:lnTo>
                    <a:lnTo>
                      <a:pt x="1282174" y="799320"/>
                    </a:lnTo>
                    <a:lnTo>
                      <a:pt x="1282167" y="749362"/>
                    </a:lnTo>
                    <a:lnTo>
                      <a:pt x="1281857" y="579507"/>
                    </a:lnTo>
                    <a:lnTo>
                      <a:pt x="1281256" y="0"/>
                    </a:lnTo>
                    <a:moveTo>
                      <a:pt x="361470" y="0"/>
                    </a:moveTo>
                    <a:lnTo>
                      <a:pt x="360901" y="29974"/>
                    </a:lnTo>
                    <a:lnTo>
                      <a:pt x="360281" y="609481"/>
                    </a:lnTo>
                    <a:lnTo>
                      <a:pt x="360241" y="629464"/>
                    </a:lnTo>
                    <a:lnTo>
                      <a:pt x="360420" y="739371"/>
                    </a:lnTo>
                    <a:lnTo>
                      <a:pt x="359636" y="1049107"/>
                    </a:lnTo>
                    <a:lnTo>
                      <a:pt x="359729" y="1079081"/>
                    </a:lnTo>
                    <a:lnTo>
                      <a:pt x="359546" y="1159013"/>
                    </a:lnTo>
                    <a:lnTo>
                      <a:pt x="359964" y="1188988"/>
                    </a:lnTo>
                    <a:lnTo>
                      <a:pt x="359559" y="1228954"/>
                    </a:lnTo>
                    <a:lnTo>
                      <a:pt x="359257" y="1308886"/>
                    </a:lnTo>
                    <a:lnTo>
                      <a:pt x="359984" y="1328869"/>
                    </a:lnTo>
                    <a:lnTo>
                      <a:pt x="359421" y="1388818"/>
                    </a:lnTo>
                    <a:lnTo>
                      <a:pt x="359369" y="1488733"/>
                    </a:lnTo>
                    <a:moveTo>
                      <a:pt x="686794" y="0"/>
                    </a:moveTo>
                    <a:lnTo>
                      <a:pt x="685963" y="19983"/>
                    </a:lnTo>
                    <a:lnTo>
                      <a:pt x="686178" y="39966"/>
                    </a:lnTo>
                    <a:lnTo>
                      <a:pt x="685518" y="89923"/>
                    </a:lnTo>
                    <a:lnTo>
                      <a:pt x="686377" y="150666"/>
                    </a:lnTo>
                    <a:lnTo>
                      <a:pt x="685753" y="169855"/>
                    </a:lnTo>
                    <a:lnTo>
                      <a:pt x="686053" y="269770"/>
                    </a:lnTo>
                    <a:lnTo>
                      <a:pt x="685426" y="279762"/>
                    </a:lnTo>
                    <a:lnTo>
                      <a:pt x="686377" y="289862"/>
                    </a:lnTo>
                    <a:lnTo>
                      <a:pt x="685520" y="309736"/>
                    </a:lnTo>
                    <a:lnTo>
                      <a:pt x="686377" y="374105"/>
                    </a:lnTo>
                    <a:lnTo>
                      <a:pt x="686740" y="389668"/>
                    </a:lnTo>
                    <a:lnTo>
                      <a:pt x="686377" y="412836"/>
                    </a:lnTo>
                    <a:lnTo>
                      <a:pt x="686377" y="426101"/>
                    </a:lnTo>
                    <a:lnTo>
                      <a:pt x="685487" y="449617"/>
                    </a:lnTo>
                    <a:lnTo>
                      <a:pt x="685456" y="469600"/>
                    </a:lnTo>
                    <a:lnTo>
                      <a:pt x="686821" y="499575"/>
                    </a:lnTo>
                    <a:lnTo>
                      <a:pt x="685758" y="519558"/>
                    </a:lnTo>
                    <a:lnTo>
                      <a:pt x="685577" y="599490"/>
                    </a:lnTo>
                    <a:lnTo>
                      <a:pt x="685100" y="609481"/>
                    </a:lnTo>
                    <a:lnTo>
                      <a:pt x="686108" y="629464"/>
                    </a:lnTo>
                    <a:lnTo>
                      <a:pt x="685963" y="679422"/>
                    </a:lnTo>
                    <a:lnTo>
                      <a:pt x="685910" y="809311"/>
                    </a:lnTo>
                    <a:lnTo>
                      <a:pt x="685303" y="819303"/>
                    </a:lnTo>
                    <a:lnTo>
                      <a:pt x="686352" y="829294"/>
                    </a:lnTo>
                    <a:lnTo>
                      <a:pt x="685092" y="849277"/>
                    </a:lnTo>
                    <a:lnTo>
                      <a:pt x="685710" y="869260"/>
                    </a:lnTo>
                    <a:lnTo>
                      <a:pt x="685459" y="889243"/>
                    </a:lnTo>
                    <a:lnTo>
                      <a:pt x="686166" y="959183"/>
                    </a:lnTo>
                    <a:lnTo>
                      <a:pt x="685243" y="979166"/>
                    </a:lnTo>
                    <a:lnTo>
                      <a:pt x="685759" y="1029124"/>
                    </a:lnTo>
                    <a:lnTo>
                      <a:pt x="685671" y="1208971"/>
                    </a:lnTo>
                    <a:lnTo>
                      <a:pt x="684996" y="1218962"/>
                    </a:lnTo>
                    <a:lnTo>
                      <a:pt x="686075" y="1228954"/>
                    </a:lnTo>
                    <a:lnTo>
                      <a:pt x="685306" y="1238945"/>
                    </a:lnTo>
                    <a:lnTo>
                      <a:pt x="686135" y="1248937"/>
                    </a:lnTo>
                    <a:lnTo>
                      <a:pt x="684721" y="1258928"/>
                    </a:lnTo>
                    <a:lnTo>
                      <a:pt x="686377" y="1320235"/>
                    </a:lnTo>
                    <a:lnTo>
                      <a:pt x="685013" y="1348852"/>
                    </a:lnTo>
                    <a:lnTo>
                      <a:pt x="685667" y="1358843"/>
                    </a:lnTo>
                    <a:lnTo>
                      <a:pt x="684811" y="1368835"/>
                    </a:lnTo>
                    <a:lnTo>
                      <a:pt x="685910" y="1378826"/>
                    </a:lnTo>
                    <a:lnTo>
                      <a:pt x="684466" y="1388818"/>
                    </a:lnTo>
                    <a:lnTo>
                      <a:pt x="685564" y="1418792"/>
                    </a:lnTo>
                    <a:lnTo>
                      <a:pt x="685186" y="1428784"/>
                    </a:lnTo>
                    <a:lnTo>
                      <a:pt x="686264" y="1438775"/>
                    </a:lnTo>
                    <a:lnTo>
                      <a:pt x="685396" y="1468750"/>
                    </a:lnTo>
                    <a:lnTo>
                      <a:pt x="685480" y="1488733"/>
                    </a:lnTo>
                    <a:moveTo>
                      <a:pt x="1494958" y="0"/>
                    </a:moveTo>
                    <a:lnTo>
                      <a:pt x="1495055" y="59949"/>
                    </a:lnTo>
                    <a:lnTo>
                      <a:pt x="1495640" y="329719"/>
                    </a:lnTo>
                    <a:lnTo>
                      <a:pt x="1496198" y="659439"/>
                    </a:lnTo>
                    <a:lnTo>
                      <a:pt x="1496443" y="889243"/>
                    </a:lnTo>
                    <a:lnTo>
                      <a:pt x="1496536" y="959183"/>
                    </a:lnTo>
                    <a:lnTo>
                      <a:pt x="1496938" y="999149"/>
                    </a:lnTo>
                    <a:lnTo>
                      <a:pt x="1496675" y="1019132"/>
                    </a:lnTo>
                    <a:lnTo>
                      <a:pt x="1497189" y="1338860"/>
                    </a:lnTo>
                    <a:lnTo>
                      <a:pt x="1497496" y="1428784"/>
                    </a:lnTo>
                    <a:lnTo>
                      <a:pt x="1497571" y="1488733"/>
                    </a:lnTo>
                    <a:lnTo>
                      <a:pt x="1497571" y="1488733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7" name="任意多边形: 形状 2806">
                <a:extLst>
                  <a:ext uri="{FF2B5EF4-FFF2-40B4-BE49-F238E27FC236}">
                    <a16:creationId xmlns:a16="http://schemas.microsoft.com/office/drawing/2014/main" id="{04D6EB11-CD3F-AE2D-D863-6105602FC98F}"/>
                  </a:ext>
                </a:extLst>
              </p:cNvPr>
              <p:cNvSpPr/>
              <p:nvPr/>
            </p:nvSpPr>
            <p:spPr>
              <a:xfrm>
                <a:off x="19311159" y="3443825"/>
                <a:ext cx="2682973" cy="1488732"/>
              </a:xfrm>
              <a:custGeom>
                <a:avLst/>
                <a:gdLst>
                  <a:gd name="connsiteX0" fmla="*/ 422955 w 2682973"/>
                  <a:gd name="connsiteY0" fmla="*/ 1488733 h 1488732"/>
                  <a:gd name="connsiteX1" fmla="*/ 423091 w 2682973"/>
                  <a:gd name="connsiteY1" fmla="*/ 1458758 h 1488732"/>
                  <a:gd name="connsiteX2" fmla="*/ 423430 w 2682973"/>
                  <a:gd name="connsiteY2" fmla="*/ 1348852 h 1488732"/>
                  <a:gd name="connsiteX3" fmla="*/ 423271 w 2682973"/>
                  <a:gd name="connsiteY3" fmla="*/ 1328869 h 1488732"/>
                  <a:gd name="connsiteX4" fmla="*/ 423698 w 2682973"/>
                  <a:gd name="connsiteY4" fmla="*/ 1258928 h 1488732"/>
                  <a:gd name="connsiteX5" fmla="*/ 423594 w 2682973"/>
                  <a:gd name="connsiteY5" fmla="*/ 1119047 h 1488732"/>
                  <a:gd name="connsiteX6" fmla="*/ 423922 w 2682973"/>
                  <a:gd name="connsiteY6" fmla="*/ 1079081 h 1488732"/>
                  <a:gd name="connsiteX7" fmla="*/ 423159 w 2682973"/>
                  <a:gd name="connsiteY7" fmla="*/ 1069090 h 1488732"/>
                  <a:gd name="connsiteX8" fmla="*/ 424001 w 2682973"/>
                  <a:gd name="connsiteY8" fmla="*/ 1049107 h 1488732"/>
                  <a:gd name="connsiteX9" fmla="*/ 424088 w 2682973"/>
                  <a:gd name="connsiteY9" fmla="*/ 979166 h 1488732"/>
                  <a:gd name="connsiteX10" fmla="*/ 423959 w 2682973"/>
                  <a:gd name="connsiteY10" fmla="*/ 749362 h 1488732"/>
                  <a:gd name="connsiteX11" fmla="*/ 424446 w 2682973"/>
                  <a:gd name="connsiteY11" fmla="*/ 729379 h 1488732"/>
                  <a:gd name="connsiteX12" fmla="*/ 425245 w 2682973"/>
                  <a:gd name="connsiteY12" fmla="*/ 459609 h 1488732"/>
                  <a:gd name="connsiteX13" fmla="*/ 425654 w 2682973"/>
                  <a:gd name="connsiteY13" fmla="*/ 379677 h 1488732"/>
                  <a:gd name="connsiteX14" fmla="*/ 425000 w 2682973"/>
                  <a:gd name="connsiteY14" fmla="*/ 349702 h 1488732"/>
                  <a:gd name="connsiteX15" fmla="*/ 425369 w 2682973"/>
                  <a:gd name="connsiteY15" fmla="*/ 329719 h 1488732"/>
                  <a:gd name="connsiteX16" fmla="*/ 425602 w 2682973"/>
                  <a:gd name="connsiteY16" fmla="*/ 279762 h 1488732"/>
                  <a:gd name="connsiteX17" fmla="*/ 425259 w 2682973"/>
                  <a:gd name="connsiteY17" fmla="*/ 199830 h 1488732"/>
                  <a:gd name="connsiteX18" fmla="*/ 425679 w 2682973"/>
                  <a:gd name="connsiteY18" fmla="*/ 169855 h 1488732"/>
                  <a:gd name="connsiteX19" fmla="*/ 425520 w 2682973"/>
                  <a:gd name="connsiteY19" fmla="*/ 139881 h 1488732"/>
                  <a:gd name="connsiteX20" fmla="*/ 425690 w 2682973"/>
                  <a:gd name="connsiteY20" fmla="*/ 99915 h 1488732"/>
                  <a:gd name="connsiteX21" fmla="*/ 426381 w 2682973"/>
                  <a:gd name="connsiteY21" fmla="*/ 19983 h 1488732"/>
                  <a:gd name="connsiteX22" fmla="*/ 425846 w 2682973"/>
                  <a:gd name="connsiteY22" fmla="*/ 0 h 1488732"/>
                  <a:gd name="connsiteX23" fmla="*/ 0 w 2682973"/>
                  <a:gd name="connsiteY23" fmla="*/ 0 h 1488732"/>
                  <a:gd name="connsiteX24" fmla="*/ 373 w 2682973"/>
                  <a:gd name="connsiteY24" fmla="*/ 69940 h 1488732"/>
                  <a:gd name="connsiteX25" fmla="*/ 212 w 2682973"/>
                  <a:gd name="connsiteY25" fmla="*/ 159864 h 1488732"/>
                  <a:gd name="connsiteX26" fmla="*/ 525 w 2682973"/>
                  <a:gd name="connsiteY26" fmla="*/ 449617 h 1488732"/>
                  <a:gd name="connsiteX27" fmla="*/ 499 w 2682973"/>
                  <a:gd name="connsiteY27" fmla="*/ 529549 h 1488732"/>
                  <a:gd name="connsiteX28" fmla="*/ 1288 w 2682973"/>
                  <a:gd name="connsiteY28" fmla="*/ 1488733 h 1488732"/>
                  <a:gd name="connsiteX29" fmla="*/ 2682916 w 2682973"/>
                  <a:gd name="connsiteY29" fmla="*/ 0 h 1488732"/>
                  <a:gd name="connsiteX30" fmla="*/ 2682974 w 2682973"/>
                  <a:gd name="connsiteY30" fmla="*/ 109906 h 1488732"/>
                  <a:gd name="connsiteX31" fmla="*/ 2682918 w 2682973"/>
                  <a:gd name="connsiteY31" fmla="*/ 529549 h 1488732"/>
                  <a:gd name="connsiteX32" fmla="*/ 2682817 w 2682973"/>
                  <a:gd name="connsiteY32" fmla="*/ 709396 h 1488732"/>
                  <a:gd name="connsiteX33" fmla="*/ 2682872 w 2682973"/>
                  <a:gd name="connsiteY33" fmla="*/ 769345 h 1488732"/>
                  <a:gd name="connsiteX34" fmla="*/ 2682873 w 2682973"/>
                  <a:gd name="connsiteY34" fmla="*/ 859269 h 1488732"/>
                  <a:gd name="connsiteX35" fmla="*/ 2682833 w 2682973"/>
                  <a:gd name="connsiteY35" fmla="*/ 1039115 h 1488732"/>
                  <a:gd name="connsiteX36" fmla="*/ 2682695 w 2682973"/>
                  <a:gd name="connsiteY36" fmla="*/ 1478741 h 1488732"/>
                  <a:gd name="connsiteX37" fmla="*/ 2682723 w 2682973"/>
                  <a:gd name="connsiteY37" fmla="*/ 1488733 h 1488732"/>
                  <a:gd name="connsiteX38" fmla="*/ 2682723 w 2682973"/>
                  <a:gd name="connsiteY38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682973" h="1488732">
                    <a:moveTo>
                      <a:pt x="422955" y="1488733"/>
                    </a:moveTo>
                    <a:lnTo>
                      <a:pt x="423091" y="1458758"/>
                    </a:lnTo>
                    <a:lnTo>
                      <a:pt x="423430" y="1348852"/>
                    </a:lnTo>
                    <a:lnTo>
                      <a:pt x="423271" y="1328869"/>
                    </a:lnTo>
                    <a:lnTo>
                      <a:pt x="423698" y="1258928"/>
                    </a:lnTo>
                    <a:lnTo>
                      <a:pt x="423594" y="1119047"/>
                    </a:lnTo>
                    <a:lnTo>
                      <a:pt x="423922" y="1079081"/>
                    </a:lnTo>
                    <a:lnTo>
                      <a:pt x="423159" y="1069090"/>
                    </a:lnTo>
                    <a:lnTo>
                      <a:pt x="424001" y="1049107"/>
                    </a:lnTo>
                    <a:lnTo>
                      <a:pt x="424088" y="979166"/>
                    </a:lnTo>
                    <a:lnTo>
                      <a:pt x="423959" y="749362"/>
                    </a:lnTo>
                    <a:lnTo>
                      <a:pt x="424446" y="729379"/>
                    </a:lnTo>
                    <a:lnTo>
                      <a:pt x="425245" y="459609"/>
                    </a:lnTo>
                    <a:lnTo>
                      <a:pt x="425654" y="379677"/>
                    </a:lnTo>
                    <a:lnTo>
                      <a:pt x="425000" y="349702"/>
                    </a:lnTo>
                    <a:lnTo>
                      <a:pt x="425369" y="329719"/>
                    </a:lnTo>
                    <a:lnTo>
                      <a:pt x="425602" y="279762"/>
                    </a:lnTo>
                    <a:lnTo>
                      <a:pt x="425259" y="199830"/>
                    </a:lnTo>
                    <a:lnTo>
                      <a:pt x="425679" y="169855"/>
                    </a:lnTo>
                    <a:lnTo>
                      <a:pt x="425520" y="139881"/>
                    </a:lnTo>
                    <a:lnTo>
                      <a:pt x="425690" y="99915"/>
                    </a:lnTo>
                    <a:lnTo>
                      <a:pt x="426381" y="19983"/>
                    </a:lnTo>
                    <a:lnTo>
                      <a:pt x="425846" y="0"/>
                    </a:lnTo>
                    <a:moveTo>
                      <a:pt x="0" y="0"/>
                    </a:moveTo>
                    <a:lnTo>
                      <a:pt x="373" y="69940"/>
                    </a:lnTo>
                    <a:lnTo>
                      <a:pt x="212" y="159864"/>
                    </a:lnTo>
                    <a:lnTo>
                      <a:pt x="525" y="449617"/>
                    </a:lnTo>
                    <a:lnTo>
                      <a:pt x="499" y="529549"/>
                    </a:lnTo>
                    <a:lnTo>
                      <a:pt x="1288" y="1488733"/>
                    </a:lnTo>
                    <a:moveTo>
                      <a:pt x="2682916" y="0"/>
                    </a:moveTo>
                    <a:lnTo>
                      <a:pt x="2682974" y="109906"/>
                    </a:lnTo>
                    <a:lnTo>
                      <a:pt x="2682918" y="529549"/>
                    </a:lnTo>
                    <a:lnTo>
                      <a:pt x="2682817" y="709396"/>
                    </a:lnTo>
                    <a:lnTo>
                      <a:pt x="2682872" y="769345"/>
                    </a:lnTo>
                    <a:lnTo>
                      <a:pt x="2682873" y="859269"/>
                    </a:lnTo>
                    <a:lnTo>
                      <a:pt x="2682833" y="1039115"/>
                    </a:lnTo>
                    <a:lnTo>
                      <a:pt x="2682695" y="1478741"/>
                    </a:lnTo>
                    <a:lnTo>
                      <a:pt x="2682723" y="1488733"/>
                    </a:lnTo>
                    <a:lnTo>
                      <a:pt x="2682723" y="1488733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8" name="任意多边形: 形状 2807">
                <a:extLst>
                  <a:ext uri="{FF2B5EF4-FFF2-40B4-BE49-F238E27FC236}">
                    <a16:creationId xmlns:a16="http://schemas.microsoft.com/office/drawing/2014/main" id="{4EECE419-FB2F-F1AE-36EB-E8CB5048EECC}"/>
                  </a:ext>
                </a:extLst>
              </p:cNvPr>
              <p:cNvSpPr/>
              <p:nvPr/>
            </p:nvSpPr>
            <p:spPr>
              <a:xfrm>
                <a:off x="19275233" y="3443825"/>
                <a:ext cx="2686526" cy="1488732"/>
              </a:xfrm>
              <a:custGeom>
                <a:avLst/>
                <a:gdLst>
                  <a:gd name="connsiteX0" fmla="*/ 573445 w 2686526"/>
                  <a:gd name="connsiteY0" fmla="*/ 1488733 h 1488732"/>
                  <a:gd name="connsiteX1" fmla="*/ 574252 w 2686526"/>
                  <a:gd name="connsiteY1" fmla="*/ 1458758 h 1488732"/>
                  <a:gd name="connsiteX2" fmla="*/ 574491 w 2686526"/>
                  <a:gd name="connsiteY2" fmla="*/ 1438775 h 1488732"/>
                  <a:gd name="connsiteX3" fmla="*/ 574009 w 2686526"/>
                  <a:gd name="connsiteY3" fmla="*/ 1368835 h 1488732"/>
                  <a:gd name="connsiteX4" fmla="*/ 574383 w 2686526"/>
                  <a:gd name="connsiteY4" fmla="*/ 1348852 h 1488732"/>
                  <a:gd name="connsiteX5" fmla="*/ 574802 w 2686526"/>
                  <a:gd name="connsiteY5" fmla="*/ 1288903 h 1488732"/>
                  <a:gd name="connsiteX6" fmla="*/ 574293 w 2686526"/>
                  <a:gd name="connsiteY6" fmla="*/ 1208971 h 1488732"/>
                  <a:gd name="connsiteX7" fmla="*/ 575430 w 2686526"/>
                  <a:gd name="connsiteY7" fmla="*/ 1178996 h 1488732"/>
                  <a:gd name="connsiteX8" fmla="*/ 574970 w 2686526"/>
                  <a:gd name="connsiteY8" fmla="*/ 1159013 h 1488732"/>
                  <a:gd name="connsiteX9" fmla="*/ 575049 w 2686526"/>
                  <a:gd name="connsiteY9" fmla="*/ 1129039 h 1488732"/>
                  <a:gd name="connsiteX10" fmla="*/ 574042 w 2686526"/>
                  <a:gd name="connsiteY10" fmla="*/ 1109056 h 1488732"/>
                  <a:gd name="connsiteX11" fmla="*/ 575364 w 2686526"/>
                  <a:gd name="connsiteY11" fmla="*/ 1079081 h 1488732"/>
                  <a:gd name="connsiteX12" fmla="*/ 575041 w 2686526"/>
                  <a:gd name="connsiteY12" fmla="*/ 999149 h 1488732"/>
                  <a:gd name="connsiteX13" fmla="*/ 575854 w 2686526"/>
                  <a:gd name="connsiteY13" fmla="*/ 979166 h 1488732"/>
                  <a:gd name="connsiteX14" fmla="*/ 575416 w 2686526"/>
                  <a:gd name="connsiteY14" fmla="*/ 929209 h 1488732"/>
                  <a:gd name="connsiteX15" fmla="*/ 576001 w 2686526"/>
                  <a:gd name="connsiteY15" fmla="*/ 839286 h 1488732"/>
                  <a:gd name="connsiteX16" fmla="*/ 575678 w 2686526"/>
                  <a:gd name="connsiteY16" fmla="*/ 819303 h 1488732"/>
                  <a:gd name="connsiteX17" fmla="*/ 576202 w 2686526"/>
                  <a:gd name="connsiteY17" fmla="*/ 649447 h 1488732"/>
                  <a:gd name="connsiteX18" fmla="*/ 577375 w 2686526"/>
                  <a:gd name="connsiteY18" fmla="*/ 339711 h 1488732"/>
                  <a:gd name="connsiteX19" fmla="*/ 578058 w 2686526"/>
                  <a:gd name="connsiteY19" fmla="*/ 329719 h 1488732"/>
                  <a:gd name="connsiteX20" fmla="*/ 577128 w 2686526"/>
                  <a:gd name="connsiteY20" fmla="*/ 309736 h 1488732"/>
                  <a:gd name="connsiteX21" fmla="*/ 577629 w 2686526"/>
                  <a:gd name="connsiteY21" fmla="*/ 239796 h 1488732"/>
                  <a:gd name="connsiteX22" fmla="*/ 577485 w 2686526"/>
                  <a:gd name="connsiteY22" fmla="*/ 189838 h 1488732"/>
                  <a:gd name="connsiteX23" fmla="*/ 577443 w 2686526"/>
                  <a:gd name="connsiteY23" fmla="*/ 169855 h 1488732"/>
                  <a:gd name="connsiteX24" fmla="*/ 578403 w 2686526"/>
                  <a:gd name="connsiteY24" fmla="*/ 0 h 1488732"/>
                  <a:gd name="connsiteX25" fmla="*/ 1895959 w 2686526"/>
                  <a:gd name="connsiteY25" fmla="*/ 1488733 h 1488732"/>
                  <a:gd name="connsiteX26" fmla="*/ 1895763 w 2686526"/>
                  <a:gd name="connsiteY26" fmla="*/ 1438775 h 1488732"/>
                  <a:gd name="connsiteX27" fmla="*/ 1895434 w 2686526"/>
                  <a:gd name="connsiteY27" fmla="*/ 1228954 h 1488732"/>
                  <a:gd name="connsiteX28" fmla="*/ 1895370 w 2686526"/>
                  <a:gd name="connsiteY28" fmla="*/ 1188988 h 1488732"/>
                  <a:gd name="connsiteX29" fmla="*/ 1895250 w 2686526"/>
                  <a:gd name="connsiteY29" fmla="*/ 1089073 h 1488732"/>
                  <a:gd name="connsiteX30" fmla="*/ 1894791 w 2686526"/>
                  <a:gd name="connsiteY30" fmla="*/ 959183 h 1488732"/>
                  <a:gd name="connsiteX31" fmla="*/ 1894155 w 2686526"/>
                  <a:gd name="connsiteY31" fmla="*/ 509566 h 1488732"/>
                  <a:gd name="connsiteX32" fmla="*/ 1893758 w 2686526"/>
                  <a:gd name="connsiteY32" fmla="*/ 459609 h 1488732"/>
                  <a:gd name="connsiteX33" fmla="*/ 1894024 w 2686526"/>
                  <a:gd name="connsiteY33" fmla="*/ 399660 h 1488732"/>
                  <a:gd name="connsiteX34" fmla="*/ 1893858 w 2686526"/>
                  <a:gd name="connsiteY34" fmla="*/ 369685 h 1488732"/>
                  <a:gd name="connsiteX35" fmla="*/ 1893670 w 2686526"/>
                  <a:gd name="connsiteY35" fmla="*/ 269770 h 1488732"/>
                  <a:gd name="connsiteX36" fmla="*/ 1893429 w 2686526"/>
                  <a:gd name="connsiteY36" fmla="*/ 229804 h 1488732"/>
                  <a:gd name="connsiteX37" fmla="*/ 1893188 w 2686526"/>
                  <a:gd name="connsiteY37" fmla="*/ 129889 h 1488732"/>
                  <a:gd name="connsiteX38" fmla="*/ 1892937 w 2686526"/>
                  <a:gd name="connsiteY38" fmla="*/ 0 h 1488732"/>
                  <a:gd name="connsiteX39" fmla="*/ 2400252 w 2686526"/>
                  <a:gd name="connsiteY39" fmla="*/ 1488733 h 1488732"/>
                  <a:gd name="connsiteX40" fmla="*/ 2399921 w 2686526"/>
                  <a:gd name="connsiteY40" fmla="*/ 1458758 h 1488732"/>
                  <a:gd name="connsiteX41" fmla="*/ 2400336 w 2686526"/>
                  <a:gd name="connsiteY41" fmla="*/ 1428784 h 1488732"/>
                  <a:gd name="connsiteX42" fmla="*/ 2399480 w 2686526"/>
                  <a:gd name="connsiteY42" fmla="*/ 1408801 h 1488732"/>
                  <a:gd name="connsiteX43" fmla="*/ 2400738 w 2686526"/>
                  <a:gd name="connsiteY43" fmla="*/ 1388818 h 1488732"/>
                  <a:gd name="connsiteX44" fmla="*/ 2400022 w 2686526"/>
                  <a:gd name="connsiteY44" fmla="*/ 1368835 h 1488732"/>
                  <a:gd name="connsiteX45" fmla="*/ 2401556 w 2686526"/>
                  <a:gd name="connsiteY45" fmla="*/ 1268920 h 1488732"/>
                  <a:gd name="connsiteX46" fmla="*/ 2401140 w 2686526"/>
                  <a:gd name="connsiteY46" fmla="*/ 1238945 h 1488732"/>
                  <a:gd name="connsiteX47" fmla="*/ 2401254 w 2686526"/>
                  <a:gd name="connsiteY47" fmla="*/ 1208971 h 1488732"/>
                  <a:gd name="connsiteX48" fmla="*/ 2402987 w 2686526"/>
                  <a:gd name="connsiteY48" fmla="*/ 1029124 h 1488732"/>
                  <a:gd name="connsiteX49" fmla="*/ 2402120 w 2686526"/>
                  <a:gd name="connsiteY49" fmla="*/ 1009141 h 1488732"/>
                  <a:gd name="connsiteX50" fmla="*/ 2403804 w 2686526"/>
                  <a:gd name="connsiteY50" fmla="*/ 969175 h 1488732"/>
                  <a:gd name="connsiteX51" fmla="*/ 2403662 w 2686526"/>
                  <a:gd name="connsiteY51" fmla="*/ 869260 h 1488732"/>
                  <a:gd name="connsiteX52" fmla="*/ 2405264 w 2686526"/>
                  <a:gd name="connsiteY52" fmla="*/ 679422 h 1488732"/>
                  <a:gd name="connsiteX53" fmla="*/ 2404594 w 2686526"/>
                  <a:gd name="connsiteY53" fmla="*/ 659439 h 1488732"/>
                  <a:gd name="connsiteX54" fmla="*/ 2405732 w 2686526"/>
                  <a:gd name="connsiteY54" fmla="*/ 639456 h 1488732"/>
                  <a:gd name="connsiteX55" fmla="*/ 2405915 w 2686526"/>
                  <a:gd name="connsiteY55" fmla="*/ 589498 h 1488732"/>
                  <a:gd name="connsiteX56" fmla="*/ 2406827 w 2686526"/>
                  <a:gd name="connsiteY56" fmla="*/ 469600 h 1488732"/>
                  <a:gd name="connsiteX57" fmla="*/ 2407231 w 2686526"/>
                  <a:gd name="connsiteY57" fmla="*/ 349702 h 1488732"/>
                  <a:gd name="connsiteX58" fmla="*/ 2408774 w 2686526"/>
                  <a:gd name="connsiteY58" fmla="*/ 319728 h 1488732"/>
                  <a:gd name="connsiteX59" fmla="*/ 2407589 w 2686526"/>
                  <a:gd name="connsiteY59" fmla="*/ 299745 h 1488732"/>
                  <a:gd name="connsiteX60" fmla="*/ 2409042 w 2686526"/>
                  <a:gd name="connsiteY60" fmla="*/ 260350 h 1488732"/>
                  <a:gd name="connsiteX61" fmla="*/ 2409042 w 2686526"/>
                  <a:gd name="connsiteY61" fmla="*/ 258519 h 1488732"/>
                  <a:gd name="connsiteX62" fmla="*/ 2407564 w 2686526"/>
                  <a:gd name="connsiteY62" fmla="*/ 219813 h 1488732"/>
                  <a:gd name="connsiteX63" fmla="*/ 2408341 w 2686526"/>
                  <a:gd name="connsiteY63" fmla="*/ 199830 h 1488732"/>
                  <a:gd name="connsiteX64" fmla="*/ 2409042 w 2686526"/>
                  <a:gd name="connsiteY64" fmla="*/ 133705 h 1488732"/>
                  <a:gd name="connsiteX65" fmla="*/ 2409378 w 2686526"/>
                  <a:gd name="connsiteY65" fmla="*/ 109906 h 1488732"/>
                  <a:gd name="connsiteX66" fmla="*/ 2409578 w 2686526"/>
                  <a:gd name="connsiteY66" fmla="*/ 0 h 1488732"/>
                  <a:gd name="connsiteX67" fmla="*/ 0 w 2686526"/>
                  <a:gd name="connsiteY67" fmla="*/ 0 h 1488732"/>
                  <a:gd name="connsiteX68" fmla="*/ 271 w 2686526"/>
                  <a:gd name="connsiteY68" fmla="*/ 259779 h 1488732"/>
                  <a:gd name="connsiteX69" fmla="*/ 273 w 2686526"/>
                  <a:gd name="connsiteY69" fmla="*/ 369685 h 1488732"/>
                  <a:gd name="connsiteX70" fmla="*/ 632 w 2686526"/>
                  <a:gd name="connsiteY70" fmla="*/ 619473 h 1488732"/>
                  <a:gd name="connsiteX71" fmla="*/ 1463 w 2686526"/>
                  <a:gd name="connsiteY71" fmla="*/ 1338860 h 1488732"/>
                  <a:gd name="connsiteX72" fmla="*/ 1436 w 2686526"/>
                  <a:gd name="connsiteY72" fmla="*/ 1438775 h 1488732"/>
                  <a:gd name="connsiteX73" fmla="*/ 1504 w 2686526"/>
                  <a:gd name="connsiteY73" fmla="*/ 1488733 h 1488732"/>
                  <a:gd name="connsiteX74" fmla="*/ 1642665 w 2686526"/>
                  <a:gd name="connsiteY74" fmla="*/ 0 h 1488732"/>
                  <a:gd name="connsiteX75" fmla="*/ 1641597 w 2686526"/>
                  <a:gd name="connsiteY75" fmla="*/ 39966 h 1488732"/>
                  <a:gd name="connsiteX76" fmla="*/ 1642386 w 2686526"/>
                  <a:gd name="connsiteY76" fmla="*/ 59949 h 1488732"/>
                  <a:gd name="connsiteX77" fmla="*/ 1642061 w 2686526"/>
                  <a:gd name="connsiteY77" fmla="*/ 79932 h 1488732"/>
                  <a:gd name="connsiteX78" fmla="*/ 1642480 w 2686526"/>
                  <a:gd name="connsiteY78" fmla="*/ 109906 h 1488732"/>
                  <a:gd name="connsiteX79" fmla="*/ 1641877 w 2686526"/>
                  <a:gd name="connsiteY79" fmla="*/ 169855 h 1488732"/>
                  <a:gd name="connsiteX80" fmla="*/ 1642018 w 2686526"/>
                  <a:gd name="connsiteY80" fmla="*/ 189838 h 1488732"/>
                  <a:gd name="connsiteX81" fmla="*/ 1640934 w 2686526"/>
                  <a:gd name="connsiteY81" fmla="*/ 229804 h 1488732"/>
                  <a:gd name="connsiteX82" fmla="*/ 1642529 w 2686526"/>
                  <a:gd name="connsiteY82" fmla="*/ 239796 h 1488732"/>
                  <a:gd name="connsiteX83" fmla="*/ 1641760 w 2686526"/>
                  <a:gd name="connsiteY83" fmla="*/ 279762 h 1488732"/>
                  <a:gd name="connsiteX84" fmla="*/ 1642156 w 2686526"/>
                  <a:gd name="connsiteY84" fmla="*/ 309736 h 1488732"/>
                  <a:gd name="connsiteX85" fmla="*/ 1641365 w 2686526"/>
                  <a:gd name="connsiteY85" fmla="*/ 319728 h 1488732"/>
                  <a:gd name="connsiteX86" fmla="*/ 1642404 w 2686526"/>
                  <a:gd name="connsiteY86" fmla="*/ 329719 h 1488732"/>
                  <a:gd name="connsiteX87" fmla="*/ 1642076 w 2686526"/>
                  <a:gd name="connsiteY87" fmla="*/ 349702 h 1488732"/>
                  <a:gd name="connsiteX88" fmla="*/ 1641220 w 2686526"/>
                  <a:gd name="connsiteY88" fmla="*/ 419643 h 1488732"/>
                  <a:gd name="connsiteX89" fmla="*/ 1641677 w 2686526"/>
                  <a:gd name="connsiteY89" fmla="*/ 479592 h 1488732"/>
                  <a:gd name="connsiteX90" fmla="*/ 1641696 w 2686526"/>
                  <a:gd name="connsiteY90" fmla="*/ 499575 h 1488732"/>
                  <a:gd name="connsiteX91" fmla="*/ 1640754 w 2686526"/>
                  <a:gd name="connsiteY91" fmla="*/ 539541 h 1488732"/>
                  <a:gd name="connsiteX92" fmla="*/ 1641188 w 2686526"/>
                  <a:gd name="connsiteY92" fmla="*/ 569515 h 1488732"/>
                  <a:gd name="connsiteX93" fmla="*/ 1641900 w 2686526"/>
                  <a:gd name="connsiteY93" fmla="*/ 639456 h 1488732"/>
                  <a:gd name="connsiteX94" fmla="*/ 1640604 w 2686526"/>
                  <a:gd name="connsiteY94" fmla="*/ 699405 h 1488732"/>
                  <a:gd name="connsiteX95" fmla="*/ 1640506 w 2686526"/>
                  <a:gd name="connsiteY95" fmla="*/ 729379 h 1488732"/>
                  <a:gd name="connsiteX96" fmla="*/ 1641184 w 2686526"/>
                  <a:gd name="connsiteY96" fmla="*/ 909226 h 1488732"/>
                  <a:gd name="connsiteX97" fmla="*/ 1640310 w 2686526"/>
                  <a:gd name="connsiteY97" fmla="*/ 929209 h 1488732"/>
                  <a:gd name="connsiteX98" fmla="*/ 1640977 w 2686526"/>
                  <a:gd name="connsiteY98" fmla="*/ 949192 h 1488732"/>
                  <a:gd name="connsiteX99" fmla="*/ 1640626 w 2686526"/>
                  <a:gd name="connsiteY99" fmla="*/ 979166 h 1488732"/>
                  <a:gd name="connsiteX100" fmla="*/ 1639911 w 2686526"/>
                  <a:gd name="connsiteY100" fmla="*/ 1049107 h 1488732"/>
                  <a:gd name="connsiteX101" fmla="*/ 1639386 w 2686526"/>
                  <a:gd name="connsiteY101" fmla="*/ 1059098 h 1488732"/>
                  <a:gd name="connsiteX102" fmla="*/ 1641169 w 2686526"/>
                  <a:gd name="connsiteY102" fmla="*/ 1069090 h 1488732"/>
                  <a:gd name="connsiteX103" fmla="*/ 1640669 w 2686526"/>
                  <a:gd name="connsiteY103" fmla="*/ 1089073 h 1488732"/>
                  <a:gd name="connsiteX104" fmla="*/ 1641009 w 2686526"/>
                  <a:gd name="connsiteY104" fmla="*/ 1099064 h 1488732"/>
                  <a:gd name="connsiteX105" fmla="*/ 1639793 w 2686526"/>
                  <a:gd name="connsiteY105" fmla="*/ 1109056 h 1488732"/>
                  <a:gd name="connsiteX106" fmla="*/ 1639887 w 2686526"/>
                  <a:gd name="connsiteY106" fmla="*/ 1129039 h 1488732"/>
                  <a:gd name="connsiteX107" fmla="*/ 1640664 w 2686526"/>
                  <a:gd name="connsiteY107" fmla="*/ 1238945 h 1488732"/>
                  <a:gd name="connsiteX108" fmla="*/ 1640184 w 2686526"/>
                  <a:gd name="connsiteY108" fmla="*/ 1298894 h 1488732"/>
                  <a:gd name="connsiteX109" fmla="*/ 1639752 w 2686526"/>
                  <a:gd name="connsiteY109" fmla="*/ 1488733 h 1488732"/>
                  <a:gd name="connsiteX110" fmla="*/ 2278689 w 2686526"/>
                  <a:gd name="connsiteY110" fmla="*/ 0 h 1488732"/>
                  <a:gd name="connsiteX111" fmla="*/ 2279518 w 2686526"/>
                  <a:gd name="connsiteY111" fmla="*/ 109906 h 1488732"/>
                  <a:gd name="connsiteX112" fmla="*/ 2279289 w 2686526"/>
                  <a:gd name="connsiteY112" fmla="*/ 129889 h 1488732"/>
                  <a:gd name="connsiteX113" fmla="*/ 2279787 w 2686526"/>
                  <a:gd name="connsiteY113" fmla="*/ 179847 h 1488732"/>
                  <a:gd name="connsiteX114" fmla="*/ 2281072 w 2686526"/>
                  <a:gd name="connsiteY114" fmla="*/ 619473 h 1488732"/>
                  <a:gd name="connsiteX115" fmla="*/ 2281658 w 2686526"/>
                  <a:gd name="connsiteY115" fmla="*/ 669430 h 1488732"/>
                  <a:gd name="connsiteX116" fmla="*/ 2282418 w 2686526"/>
                  <a:gd name="connsiteY116" fmla="*/ 929209 h 1488732"/>
                  <a:gd name="connsiteX117" fmla="*/ 2282649 w 2686526"/>
                  <a:gd name="connsiteY117" fmla="*/ 999149 h 1488732"/>
                  <a:gd name="connsiteX118" fmla="*/ 2284324 w 2686526"/>
                  <a:gd name="connsiteY118" fmla="*/ 1488733 h 1488732"/>
                  <a:gd name="connsiteX119" fmla="*/ 2686527 w 2686526"/>
                  <a:gd name="connsiteY119" fmla="*/ 0 h 1488732"/>
                  <a:gd name="connsiteX120" fmla="*/ 2686433 w 2686526"/>
                  <a:gd name="connsiteY120" fmla="*/ 139881 h 1488732"/>
                  <a:gd name="connsiteX121" fmla="*/ 2686455 w 2686526"/>
                  <a:gd name="connsiteY121" fmla="*/ 239796 h 1488732"/>
                  <a:gd name="connsiteX122" fmla="*/ 2686385 w 2686526"/>
                  <a:gd name="connsiteY122" fmla="*/ 389668 h 1488732"/>
                  <a:gd name="connsiteX123" fmla="*/ 2686443 w 2686526"/>
                  <a:gd name="connsiteY123" fmla="*/ 479592 h 1488732"/>
                  <a:gd name="connsiteX124" fmla="*/ 2686325 w 2686526"/>
                  <a:gd name="connsiteY124" fmla="*/ 559524 h 1488732"/>
                  <a:gd name="connsiteX125" fmla="*/ 2686451 w 2686526"/>
                  <a:gd name="connsiteY125" fmla="*/ 739371 h 1488732"/>
                  <a:gd name="connsiteX126" fmla="*/ 2686316 w 2686526"/>
                  <a:gd name="connsiteY126" fmla="*/ 939201 h 1488732"/>
                  <a:gd name="connsiteX127" fmla="*/ 2686491 w 2686526"/>
                  <a:gd name="connsiteY127" fmla="*/ 999149 h 1488732"/>
                  <a:gd name="connsiteX128" fmla="*/ 2686472 w 2686526"/>
                  <a:gd name="connsiteY128" fmla="*/ 1488733 h 1488732"/>
                  <a:gd name="connsiteX129" fmla="*/ 2686472 w 2686526"/>
                  <a:gd name="connsiteY129" fmla="*/ 148873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2686526" h="1488732">
                    <a:moveTo>
                      <a:pt x="573445" y="1488733"/>
                    </a:moveTo>
                    <a:lnTo>
                      <a:pt x="574252" y="1458758"/>
                    </a:lnTo>
                    <a:lnTo>
                      <a:pt x="574491" y="1438775"/>
                    </a:lnTo>
                    <a:lnTo>
                      <a:pt x="574009" y="1368835"/>
                    </a:lnTo>
                    <a:lnTo>
                      <a:pt x="574383" y="1348852"/>
                    </a:lnTo>
                    <a:lnTo>
                      <a:pt x="574802" y="1288903"/>
                    </a:lnTo>
                    <a:lnTo>
                      <a:pt x="574293" y="1208971"/>
                    </a:lnTo>
                    <a:lnTo>
                      <a:pt x="575430" y="1178996"/>
                    </a:lnTo>
                    <a:lnTo>
                      <a:pt x="574970" y="1159013"/>
                    </a:lnTo>
                    <a:lnTo>
                      <a:pt x="575049" y="1129039"/>
                    </a:lnTo>
                    <a:lnTo>
                      <a:pt x="574042" y="1109056"/>
                    </a:lnTo>
                    <a:lnTo>
                      <a:pt x="575364" y="1079081"/>
                    </a:lnTo>
                    <a:lnTo>
                      <a:pt x="575041" y="999149"/>
                    </a:lnTo>
                    <a:lnTo>
                      <a:pt x="575854" y="979166"/>
                    </a:lnTo>
                    <a:lnTo>
                      <a:pt x="575416" y="929209"/>
                    </a:lnTo>
                    <a:lnTo>
                      <a:pt x="576001" y="839286"/>
                    </a:lnTo>
                    <a:lnTo>
                      <a:pt x="575678" y="819303"/>
                    </a:lnTo>
                    <a:lnTo>
                      <a:pt x="576202" y="649447"/>
                    </a:lnTo>
                    <a:lnTo>
                      <a:pt x="577375" y="339711"/>
                    </a:lnTo>
                    <a:lnTo>
                      <a:pt x="578058" y="329719"/>
                    </a:lnTo>
                    <a:lnTo>
                      <a:pt x="577128" y="309736"/>
                    </a:lnTo>
                    <a:lnTo>
                      <a:pt x="577629" y="239796"/>
                    </a:lnTo>
                    <a:lnTo>
                      <a:pt x="577485" y="189838"/>
                    </a:lnTo>
                    <a:lnTo>
                      <a:pt x="577443" y="169855"/>
                    </a:lnTo>
                    <a:lnTo>
                      <a:pt x="578403" y="0"/>
                    </a:lnTo>
                    <a:moveTo>
                      <a:pt x="1895959" y="1488733"/>
                    </a:moveTo>
                    <a:lnTo>
                      <a:pt x="1895763" y="1438775"/>
                    </a:lnTo>
                    <a:lnTo>
                      <a:pt x="1895434" y="1228954"/>
                    </a:lnTo>
                    <a:lnTo>
                      <a:pt x="1895370" y="1188988"/>
                    </a:lnTo>
                    <a:lnTo>
                      <a:pt x="1895250" y="1089073"/>
                    </a:lnTo>
                    <a:lnTo>
                      <a:pt x="1894791" y="959183"/>
                    </a:lnTo>
                    <a:lnTo>
                      <a:pt x="1894155" y="509566"/>
                    </a:lnTo>
                    <a:lnTo>
                      <a:pt x="1893758" y="459609"/>
                    </a:lnTo>
                    <a:lnTo>
                      <a:pt x="1894024" y="399660"/>
                    </a:lnTo>
                    <a:lnTo>
                      <a:pt x="1893858" y="369685"/>
                    </a:lnTo>
                    <a:lnTo>
                      <a:pt x="1893670" y="269770"/>
                    </a:lnTo>
                    <a:lnTo>
                      <a:pt x="1893429" y="229804"/>
                    </a:lnTo>
                    <a:lnTo>
                      <a:pt x="1893188" y="129889"/>
                    </a:lnTo>
                    <a:lnTo>
                      <a:pt x="1892937" y="0"/>
                    </a:lnTo>
                    <a:moveTo>
                      <a:pt x="2400252" y="1488733"/>
                    </a:moveTo>
                    <a:lnTo>
                      <a:pt x="2399921" y="1458758"/>
                    </a:lnTo>
                    <a:lnTo>
                      <a:pt x="2400336" y="1428784"/>
                    </a:lnTo>
                    <a:lnTo>
                      <a:pt x="2399480" y="1408801"/>
                    </a:lnTo>
                    <a:lnTo>
                      <a:pt x="2400738" y="1388818"/>
                    </a:lnTo>
                    <a:lnTo>
                      <a:pt x="2400022" y="1368835"/>
                    </a:lnTo>
                    <a:lnTo>
                      <a:pt x="2401556" y="1268920"/>
                    </a:lnTo>
                    <a:lnTo>
                      <a:pt x="2401140" y="1238945"/>
                    </a:lnTo>
                    <a:lnTo>
                      <a:pt x="2401254" y="1208971"/>
                    </a:lnTo>
                    <a:lnTo>
                      <a:pt x="2402987" y="1029124"/>
                    </a:lnTo>
                    <a:lnTo>
                      <a:pt x="2402120" y="1009141"/>
                    </a:lnTo>
                    <a:lnTo>
                      <a:pt x="2403804" y="969175"/>
                    </a:lnTo>
                    <a:lnTo>
                      <a:pt x="2403662" y="869260"/>
                    </a:lnTo>
                    <a:lnTo>
                      <a:pt x="2405264" y="679422"/>
                    </a:lnTo>
                    <a:lnTo>
                      <a:pt x="2404594" y="659439"/>
                    </a:lnTo>
                    <a:lnTo>
                      <a:pt x="2405732" y="639456"/>
                    </a:lnTo>
                    <a:lnTo>
                      <a:pt x="2405915" y="589498"/>
                    </a:lnTo>
                    <a:lnTo>
                      <a:pt x="2406827" y="469600"/>
                    </a:lnTo>
                    <a:lnTo>
                      <a:pt x="2407231" y="349702"/>
                    </a:lnTo>
                    <a:lnTo>
                      <a:pt x="2408774" y="319728"/>
                    </a:lnTo>
                    <a:lnTo>
                      <a:pt x="2407589" y="299745"/>
                    </a:lnTo>
                    <a:lnTo>
                      <a:pt x="2409042" y="260350"/>
                    </a:lnTo>
                    <a:lnTo>
                      <a:pt x="2409042" y="258519"/>
                    </a:lnTo>
                    <a:lnTo>
                      <a:pt x="2407564" y="219813"/>
                    </a:lnTo>
                    <a:lnTo>
                      <a:pt x="2408341" y="199830"/>
                    </a:lnTo>
                    <a:lnTo>
                      <a:pt x="2409042" y="133705"/>
                    </a:lnTo>
                    <a:lnTo>
                      <a:pt x="2409378" y="109906"/>
                    </a:lnTo>
                    <a:lnTo>
                      <a:pt x="2409578" y="0"/>
                    </a:lnTo>
                    <a:moveTo>
                      <a:pt x="0" y="0"/>
                    </a:moveTo>
                    <a:lnTo>
                      <a:pt x="271" y="259779"/>
                    </a:lnTo>
                    <a:lnTo>
                      <a:pt x="273" y="369685"/>
                    </a:lnTo>
                    <a:lnTo>
                      <a:pt x="632" y="619473"/>
                    </a:lnTo>
                    <a:lnTo>
                      <a:pt x="1463" y="1338860"/>
                    </a:lnTo>
                    <a:lnTo>
                      <a:pt x="1436" y="1438775"/>
                    </a:lnTo>
                    <a:lnTo>
                      <a:pt x="1504" y="1488733"/>
                    </a:lnTo>
                    <a:moveTo>
                      <a:pt x="1642665" y="0"/>
                    </a:moveTo>
                    <a:lnTo>
                      <a:pt x="1641597" y="39966"/>
                    </a:lnTo>
                    <a:lnTo>
                      <a:pt x="1642386" y="59949"/>
                    </a:lnTo>
                    <a:lnTo>
                      <a:pt x="1642061" y="79932"/>
                    </a:lnTo>
                    <a:lnTo>
                      <a:pt x="1642480" y="109906"/>
                    </a:lnTo>
                    <a:lnTo>
                      <a:pt x="1641877" y="169855"/>
                    </a:lnTo>
                    <a:lnTo>
                      <a:pt x="1642018" y="189838"/>
                    </a:lnTo>
                    <a:lnTo>
                      <a:pt x="1640934" y="229804"/>
                    </a:lnTo>
                    <a:lnTo>
                      <a:pt x="1642529" y="239796"/>
                    </a:lnTo>
                    <a:lnTo>
                      <a:pt x="1641760" y="279762"/>
                    </a:lnTo>
                    <a:lnTo>
                      <a:pt x="1642156" y="309736"/>
                    </a:lnTo>
                    <a:lnTo>
                      <a:pt x="1641365" y="319728"/>
                    </a:lnTo>
                    <a:lnTo>
                      <a:pt x="1642404" y="329719"/>
                    </a:lnTo>
                    <a:lnTo>
                      <a:pt x="1642076" y="349702"/>
                    </a:lnTo>
                    <a:lnTo>
                      <a:pt x="1641220" y="419643"/>
                    </a:lnTo>
                    <a:lnTo>
                      <a:pt x="1641677" y="479592"/>
                    </a:lnTo>
                    <a:lnTo>
                      <a:pt x="1641696" y="499575"/>
                    </a:lnTo>
                    <a:lnTo>
                      <a:pt x="1640754" y="539541"/>
                    </a:lnTo>
                    <a:lnTo>
                      <a:pt x="1641188" y="569515"/>
                    </a:lnTo>
                    <a:lnTo>
                      <a:pt x="1641900" y="639456"/>
                    </a:lnTo>
                    <a:lnTo>
                      <a:pt x="1640604" y="699405"/>
                    </a:lnTo>
                    <a:lnTo>
                      <a:pt x="1640506" y="729379"/>
                    </a:lnTo>
                    <a:lnTo>
                      <a:pt x="1641184" y="909226"/>
                    </a:lnTo>
                    <a:lnTo>
                      <a:pt x="1640310" y="929209"/>
                    </a:lnTo>
                    <a:lnTo>
                      <a:pt x="1640977" y="949192"/>
                    </a:lnTo>
                    <a:lnTo>
                      <a:pt x="1640626" y="979166"/>
                    </a:lnTo>
                    <a:lnTo>
                      <a:pt x="1639911" y="1049107"/>
                    </a:lnTo>
                    <a:lnTo>
                      <a:pt x="1639386" y="1059098"/>
                    </a:lnTo>
                    <a:lnTo>
                      <a:pt x="1641169" y="1069090"/>
                    </a:lnTo>
                    <a:lnTo>
                      <a:pt x="1640669" y="1089073"/>
                    </a:lnTo>
                    <a:lnTo>
                      <a:pt x="1641009" y="1099064"/>
                    </a:lnTo>
                    <a:lnTo>
                      <a:pt x="1639793" y="1109056"/>
                    </a:lnTo>
                    <a:lnTo>
                      <a:pt x="1639887" y="1129039"/>
                    </a:lnTo>
                    <a:lnTo>
                      <a:pt x="1640664" y="1238945"/>
                    </a:lnTo>
                    <a:lnTo>
                      <a:pt x="1640184" y="1298894"/>
                    </a:lnTo>
                    <a:lnTo>
                      <a:pt x="1639752" y="1488733"/>
                    </a:lnTo>
                    <a:moveTo>
                      <a:pt x="2278689" y="0"/>
                    </a:moveTo>
                    <a:lnTo>
                      <a:pt x="2279518" y="109906"/>
                    </a:lnTo>
                    <a:lnTo>
                      <a:pt x="2279289" y="129889"/>
                    </a:lnTo>
                    <a:lnTo>
                      <a:pt x="2279787" y="179847"/>
                    </a:lnTo>
                    <a:lnTo>
                      <a:pt x="2281072" y="619473"/>
                    </a:lnTo>
                    <a:lnTo>
                      <a:pt x="2281658" y="669430"/>
                    </a:lnTo>
                    <a:lnTo>
                      <a:pt x="2282418" y="929209"/>
                    </a:lnTo>
                    <a:lnTo>
                      <a:pt x="2282649" y="999149"/>
                    </a:lnTo>
                    <a:lnTo>
                      <a:pt x="2284324" y="1488733"/>
                    </a:lnTo>
                    <a:moveTo>
                      <a:pt x="2686527" y="0"/>
                    </a:moveTo>
                    <a:lnTo>
                      <a:pt x="2686433" y="139881"/>
                    </a:lnTo>
                    <a:lnTo>
                      <a:pt x="2686455" y="239796"/>
                    </a:lnTo>
                    <a:lnTo>
                      <a:pt x="2686385" y="389668"/>
                    </a:lnTo>
                    <a:lnTo>
                      <a:pt x="2686443" y="479592"/>
                    </a:lnTo>
                    <a:lnTo>
                      <a:pt x="2686325" y="559524"/>
                    </a:lnTo>
                    <a:lnTo>
                      <a:pt x="2686451" y="739371"/>
                    </a:lnTo>
                    <a:lnTo>
                      <a:pt x="2686316" y="939201"/>
                    </a:lnTo>
                    <a:lnTo>
                      <a:pt x="2686491" y="999149"/>
                    </a:lnTo>
                    <a:lnTo>
                      <a:pt x="2686472" y="1488733"/>
                    </a:lnTo>
                    <a:lnTo>
                      <a:pt x="2686472" y="1488733"/>
                    </a:lnTo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9" name="任意多边形: 形状 2808">
                <a:extLst>
                  <a:ext uri="{FF2B5EF4-FFF2-40B4-BE49-F238E27FC236}">
                    <a16:creationId xmlns:a16="http://schemas.microsoft.com/office/drawing/2014/main" id="{A9ED070A-CA01-F58E-E18F-B319D5AD18EC}"/>
                  </a:ext>
                </a:extLst>
              </p:cNvPr>
              <p:cNvSpPr/>
              <p:nvPr/>
            </p:nvSpPr>
            <p:spPr>
              <a:xfrm>
                <a:off x="19210254" y="3443825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0" name="任意多边形: 形状 2809">
                <a:extLst>
                  <a:ext uri="{FF2B5EF4-FFF2-40B4-BE49-F238E27FC236}">
                    <a16:creationId xmlns:a16="http://schemas.microsoft.com/office/drawing/2014/main" id="{5274316A-8EA5-DAE9-184B-B259A2F771AF}"/>
                  </a:ext>
                </a:extLst>
              </p:cNvPr>
              <p:cNvSpPr/>
              <p:nvPr/>
            </p:nvSpPr>
            <p:spPr>
              <a:xfrm>
                <a:off x="22183069" y="3443825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1" name="任意多边形: 形状 2810">
                <a:extLst>
                  <a:ext uri="{FF2B5EF4-FFF2-40B4-BE49-F238E27FC236}">
                    <a16:creationId xmlns:a16="http://schemas.microsoft.com/office/drawing/2014/main" id="{A834B04C-A0B6-2E2F-21BF-386AD8962043}"/>
                  </a:ext>
                </a:extLst>
              </p:cNvPr>
              <p:cNvSpPr/>
              <p:nvPr/>
            </p:nvSpPr>
            <p:spPr>
              <a:xfrm>
                <a:off x="19210254" y="493255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2" name="任意多边形: 形状 2811">
                <a:extLst>
                  <a:ext uri="{FF2B5EF4-FFF2-40B4-BE49-F238E27FC236}">
                    <a16:creationId xmlns:a16="http://schemas.microsoft.com/office/drawing/2014/main" id="{9640D6D9-DBB8-2071-38A8-5620E1D54C84}"/>
                  </a:ext>
                </a:extLst>
              </p:cNvPr>
              <p:cNvSpPr/>
              <p:nvPr/>
            </p:nvSpPr>
            <p:spPr>
              <a:xfrm>
                <a:off x="19210254" y="344382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14" name="组合 2713">
              <a:extLst>
                <a:ext uri="{FF2B5EF4-FFF2-40B4-BE49-F238E27FC236}">
                  <a16:creationId xmlns:a16="http://schemas.microsoft.com/office/drawing/2014/main" id="{EDD37BAF-C8CD-802C-3141-F54C329F00DD}"/>
                </a:ext>
              </a:extLst>
            </p:cNvPr>
            <p:cNvGrpSpPr/>
            <p:nvPr/>
          </p:nvGrpSpPr>
          <p:grpSpPr>
            <a:xfrm>
              <a:off x="2930997" y="2909868"/>
              <a:ext cx="5190920" cy="2610582"/>
              <a:chOff x="8983638" y="2690550"/>
              <a:chExt cx="2985519" cy="1501457"/>
            </a:xfrm>
          </p:grpSpPr>
          <p:sp>
            <p:nvSpPr>
              <p:cNvPr id="2766" name="任意多边形: 形状 2765">
                <a:extLst>
                  <a:ext uri="{FF2B5EF4-FFF2-40B4-BE49-F238E27FC236}">
                    <a16:creationId xmlns:a16="http://schemas.microsoft.com/office/drawing/2014/main" id="{2AAC2767-0370-C4DD-242D-14AA275972B6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4 w 2972814"/>
                  <a:gd name="connsiteY1" fmla="*/ 1488733 h 1488732"/>
                  <a:gd name="connsiteX2" fmla="*/ 2972814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4" y="1488733"/>
                    </a:lnTo>
                    <a:lnTo>
                      <a:pt x="29728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7" name="任意多边形: 形状 2766">
                <a:extLst>
                  <a:ext uri="{FF2B5EF4-FFF2-40B4-BE49-F238E27FC236}">
                    <a16:creationId xmlns:a16="http://schemas.microsoft.com/office/drawing/2014/main" id="{0903F975-A348-B77E-0EB0-6EC8652A94F7}"/>
                  </a:ext>
                </a:extLst>
              </p:cNvPr>
              <p:cNvSpPr/>
              <p:nvPr/>
            </p:nvSpPr>
            <p:spPr>
              <a:xfrm>
                <a:off x="8983638" y="4055196"/>
                <a:ext cx="2723886" cy="124086"/>
              </a:xfrm>
              <a:custGeom>
                <a:avLst/>
                <a:gdLst>
                  <a:gd name="connsiteX0" fmla="*/ 19952 w 2723886"/>
                  <a:gd name="connsiteY0" fmla="*/ 124086 h 124086"/>
                  <a:gd name="connsiteX1" fmla="*/ 30991 w 2723886"/>
                  <a:gd name="connsiteY1" fmla="*/ 124086 h 124086"/>
                  <a:gd name="connsiteX2" fmla="*/ 19952 w 2723886"/>
                  <a:gd name="connsiteY2" fmla="*/ 116468 h 124086"/>
                  <a:gd name="connsiteX3" fmla="*/ 12715 w 2723886"/>
                  <a:gd name="connsiteY3" fmla="*/ 114095 h 124086"/>
                  <a:gd name="connsiteX4" fmla="*/ 0 w 2723886"/>
                  <a:gd name="connsiteY4" fmla="*/ 109959 h 124086"/>
                  <a:gd name="connsiteX5" fmla="*/ 0 w 2723886"/>
                  <a:gd name="connsiteY5" fmla="*/ 114095 h 124086"/>
                  <a:gd name="connsiteX6" fmla="*/ 0 w 2723886"/>
                  <a:gd name="connsiteY6" fmla="*/ 124086 h 124086"/>
                  <a:gd name="connsiteX7" fmla="*/ 718264 w 2723886"/>
                  <a:gd name="connsiteY7" fmla="*/ 124086 h 124086"/>
                  <a:gd name="connsiteX8" fmla="*/ 738215 w 2723886"/>
                  <a:gd name="connsiteY8" fmla="*/ 124086 h 124086"/>
                  <a:gd name="connsiteX9" fmla="*/ 758168 w 2723886"/>
                  <a:gd name="connsiteY9" fmla="*/ 124086 h 124086"/>
                  <a:gd name="connsiteX10" fmla="*/ 778119 w 2723886"/>
                  <a:gd name="connsiteY10" fmla="*/ 124086 h 124086"/>
                  <a:gd name="connsiteX11" fmla="*/ 798071 w 2723886"/>
                  <a:gd name="connsiteY11" fmla="*/ 124086 h 124086"/>
                  <a:gd name="connsiteX12" fmla="*/ 818022 w 2723886"/>
                  <a:gd name="connsiteY12" fmla="*/ 124086 h 124086"/>
                  <a:gd name="connsiteX13" fmla="*/ 837975 w 2723886"/>
                  <a:gd name="connsiteY13" fmla="*/ 124086 h 124086"/>
                  <a:gd name="connsiteX14" fmla="*/ 857926 w 2723886"/>
                  <a:gd name="connsiteY14" fmla="*/ 124086 h 124086"/>
                  <a:gd name="connsiteX15" fmla="*/ 877878 w 2723886"/>
                  <a:gd name="connsiteY15" fmla="*/ 124086 h 124086"/>
                  <a:gd name="connsiteX16" fmla="*/ 897829 w 2723886"/>
                  <a:gd name="connsiteY16" fmla="*/ 124086 h 124086"/>
                  <a:gd name="connsiteX17" fmla="*/ 917782 w 2723886"/>
                  <a:gd name="connsiteY17" fmla="*/ 124086 h 124086"/>
                  <a:gd name="connsiteX18" fmla="*/ 937733 w 2723886"/>
                  <a:gd name="connsiteY18" fmla="*/ 124086 h 124086"/>
                  <a:gd name="connsiteX19" fmla="*/ 957685 w 2723886"/>
                  <a:gd name="connsiteY19" fmla="*/ 124086 h 124086"/>
                  <a:gd name="connsiteX20" fmla="*/ 977636 w 2723886"/>
                  <a:gd name="connsiteY20" fmla="*/ 124086 h 124086"/>
                  <a:gd name="connsiteX21" fmla="*/ 997589 w 2723886"/>
                  <a:gd name="connsiteY21" fmla="*/ 124086 h 124086"/>
                  <a:gd name="connsiteX22" fmla="*/ 1017541 w 2723886"/>
                  <a:gd name="connsiteY22" fmla="*/ 124086 h 124086"/>
                  <a:gd name="connsiteX23" fmla="*/ 1037492 w 2723886"/>
                  <a:gd name="connsiteY23" fmla="*/ 124086 h 124086"/>
                  <a:gd name="connsiteX24" fmla="*/ 1057444 w 2723886"/>
                  <a:gd name="connsiteY24" fmla="*/ 124086 h 124086"/>
                  <a:gd name="connsiteX25" fmla="*/ 1077396 w 2723886"/>
                  <a:gd name="connsiteY25" fmla="*/ 124086 h 124086"/>
                  <a:gd name="connsiteX26" fmla="*/ 1097348 w 2723886"/>
                  <a:gd name="connsiteY26" fmla="*/ 124086 h 124086"/>
                  <a:gd name="connsiteX27" fmla="*/ 1117299 w 2723886"/>
                  <a:gd name="connsiteY27" fmla="*/ 124086 h 124086"/>
                  <a:gd name="connsiteX28" fmla="*/ 1137251 w 2723886"/>
                  <a:gd name="connsiteY28" fmla="*/ 124086 h 124086"/>
                  <a:gd name="connsiteX29" fmla="*/ 1157203 w 2723886"/>
                  <a:gd name="connsiteY29" fmla="*/ 124086 h 124086"/>
                  <a:gd name="connsiteX30" fmla="*/ 1177155 w 2723886"/>
                  <a:gd name="connsiteY30" fmla="*/ 124086 h 124086"/>
                  <a:gd name="connsiteX31" fmla="*/ 1197106 w 2723886"/>
                  <a:gd name="connsiteY31" fmla="*/ 124086 h 124086"/>
                  <a:gd name="connsiteX32" fmla="*/ 1217058 w 2723886"/>
                  <a:gd name="connsiteY32" fmla="*/ 124086 h 124086"/>
                  <a:gd name="connsiteX33" fmla="*/ 1237010 w 2723886"/>
                  <a:gd name="connsiteY33" fmla="*/ 124086 h 124086"/>
                  <a:gd name="connsiteX34" fmla="*/ 1256962 w 2723886"/>
                  <a:gd name="connsiteY34" fmla="*/ 124086 h 124086"/>
                  <a:gd name="connsiteX35" fmla="*/ 1276913 w 2723886"/>
                  <a:gd name="connsiteY35" fmla="*/ 124086 h 124086"/>
                  <a:gd name="connsiteX36" fmla="*/ 1296865 w 2723886"/>
                  <a:gd name="connsiteY36" fmla="*/ 124086 h 124086"/>
                  <a:gd name="connsiteX37" fmla="*/ 1316817 w 2723886"/>
                  <a:gd name="connsiteY37" fmla="*/ 124086 h 124086"/>
                  <a:gd name="connsiteX38" fmla="*/ 1336769 w 2723886"/>
                  <a:gd name="connsiteY38" fmla="*/ 124086 h 124086"/>
                  <a:gd name="connsiteX39" fmla="*/ 1356720 w 2723886"/>
                  <a:gd name="connsiteY39" fmla="*/ 124086 h 124086"/>
                  <a:gd name="connsiteX40" fmla="*/ 1376672 w 2723886"/>
                  <a:gd name="connsiteY40" fmla="*/ 124086 h 124086"/>
                  <a:gd name="connsiteX41" fmla="*/ 1396625 w 2723886"/>
                  <a:gd name="connsiteY41" fmla="*/ 124086 h 124086"/>
                  <a:gd name="connsiteX42" fmla="*/ 1416576 w 2723886"/>
                  <a:gd name="connsiteY42" fmla="*/ 124086 h 124086"/>
                  <a:gd name="connsiteX43" fmla="*/ 1436528 w 2723886"/>
                  <a:gd name="connsiteY43" fmla="*/ 124086 h 124086"/>
                  <a:gd name="connsiteX44" fmla="*/ 1456479 w 2723886"/>
                  <a:gd name="connsiteY44" fmla="*/ 124086 h 124086"/>
                  <a:gd name="connsiteX45" fmla="*/ 1476432 w 2723886"/>
                  <a:gd name="connsiteY45" fmla="*/ 124086 h 124086"/>
                  <a:gd name="connsiteX46" fmla="*/ 1496383 w 2723886"/>
                  <a:gd name="connsiteY46" fmla="*/ 124086 h 124086"/>
                  <a:gd name="connsiteX47" fmla="*/ 1516335 w 2723886"/>
                  <a:gd name="connsiteY47" fmla="*/ 124086 h 124086"/>
                  <a:gd name="connsiteX48" fmla="*/ 1521516 w 2723886"/>
                  <a:gd name="connsiteY48" fmla="*/ 124086 h 124086"/>
                  <a:gd name="connsiteX49" fmla="*/ 1516335 w 2723886"/>
                  <a:gd name="connsiteY49" fmla="*/ 122011 h 124086"/>
                  <a:gd name="connsiteX50" fmla="*/ 1499491 w 2723886"/>
                  <a:gd name="connsiteY50" fmla="*/ 114095 h 124086"/>
                  <a:gd name="connsiteX51" fmla="*/ 1496383 w 2723886"/>
                  <a:gd name="connsiteY51" fmla="*/ 112613 h 124086"/>
                  <a:gd name="connsiteX52" fmla="*/ 1480167 w 2723886"/>
                  <a:gd name="connsiteY52" fmla="*/ 104103 h 124086"/>
                  <a:gd name="connsiteX53" fmla="*/ 1476432 w 2723886"/>
                  <a:gd name="connsiteY53" fmla="*/ 102144 h 124086"/>
                  <a:gd name="connsiteX54" fmla="*/ 1460528 w 2723886"/>
                  <a:gd name="connsiteY54" fmla="*/ 94112 h 124086"/>
                  <a:gd name="connsiteX55" fmla="*/ 1456479 w 2723886"/>
                  <a:gd name="connsiteY55" fmla="*/ 92114 h 124086"/>
                  <a:gd name="connsiteX56" fmla="*/ 1438378 w 2723886"/>
                  <a:gd name="connsiteY56" fmla="*/ 84120 h 124086"/>
                  <a:gd name="connsiteX57" fmla="*/ 1436528 w 2723886"/>
                  <a:gd name="connsiteY57" fmla="*/ 83274 h 124086"/>
                  <a:gd name="connsiteX58" fmla="*/ 1416576 w 2723886"/>
                  <a:gd name="connsiteY58" fmla="*/ 76936 h 124086"/>
                  <a:gd name="connsiteX59" fmla="*/ 1402370 w 2723886"/>
                  <a:gd name="connsiteY59" fmla="*/ 74129 h 124086"/>
                  <a:gd name="connsiteX60" fmla="*/ 1396625 w 2723886"/>
                  <a:gd name="connsiteY60" fmla="*/ 72980 h 124086"/>
                  <a:gd name="connsiteX61" fmla="*/ 1376672 w 2723886"/>
                  <a:gd name="connsiteY61" fmla="*/ 72601 h 124086"/>
                  <a:gd name="connsiteX62" fmla="*/ 1362316 w 2723886"/>
                  <a:gd name="connsiteY62" fmla="*/ 74129 h 124086"/>
                  <a:gd name="connsiteX63" fmla="*/ 1356720 w 2723886"/>
                  <a:gd name="connsiteY63" fmla="*/ 74722 h 124086"/>
                  <a:gd name="connsiteX64" fmla="*/ 1336769 w 2723886"/>
                  <a:gd name="connsiteY64" fmla="*/ 79586 h 124086"/>
                  <a:gd name="connsiteX65" fmla="*/ 1322721 w 2723886"/>
                  <a:gd name="connsiteY65" fmla="*/ 84120 h 124086"/>
                  <a:gd name="connsiteX66" fmla="*/ 1316817 w 2723886"/>
                  <a:gd name="connsiteY66" fmla="*/ 86019 h 124086"/>
                  <a:gd name="connsiteX67" fmla="*/ 1296865 w 2723886"/>
                  <a:gd name="connsiteY67" fmla="*/ 92933 h 124086"/>
                  <a:gd name="connsiteX68" fmla="*/ 1293495 w 2723886"/>
                  <a:gd name="connsiteY68" fmla="*/ 94112 h 124086"/>
                  <a:gd name="connsiteX69" fmla="*/ 1276913 w 2723886"/>
                  <a:gd name="connsiteY69" fmla="*/ 100162 h 124086"/>
                  <a:gd name="connsiteX70" fmla="*/ 1264901 w 2723886"/>
                  <a:gd name="connsiteY70" fmla="*/ 104103 h 124086"/>
                  <a:gd name="connsiteX71" fmla="*/ 1256962 w 2723886"/>
                  <a:gd name="connsiteY71" fmla="*/ 106679 h 124086"/>
                  <a:gd name="connsiteX72" fmla="*/ 1237010 w 2723886"/>
                  <a:gd name="connsiteY72" fmla="*/ 110967 h 124086"/>
                  <a:gd name="connsiteX73" fmla="*/ 1217058 w 2723886"/>
                  <a:gd name="connsiteY73" fmla="*/ 113774 h 124086"/>
                  <a:gd name="connsiteX74" fmla="*/ 1197106 w 2723886"/>
                  <a:gd name="connsiteY74" fmla="*/ 113623 h 124086"/>
                  <a:gd name="connsiteX75" fmla="*/ 1177155 w 2723886"/>
                  <a:gd name="connsiteY75" fmla="*/ 110619 h 124086"/>
                  <a:gd name="connsiteX76" fmla="*/ 1157203 w 2723886"/>
                  <a:gd name="connsiteY76" fmla="*/ 104806 h 124086"/>
                  <a:gd name="connsiteX77" fmla="*/ 1155456 w 2723886"/>
                  <a:gd name="connsiteY77" fmla="*/ 104103 h 124086"/>
                  <a:gd name="connsiteX78" fmla="*/ 1137251 w 2723886"/>
                  <a:gd name="connsiteY78" fmla="*/ 96823 h 124086"/>
                  <a:gd name="connsiteX79" fmla="*/ 1131644 w 2723886"/>
                  <a:gd name="connsiteY79" fmla="*/ 94112 h 124086"/>
                  <a:gd name="connsiteX80" fmla="*/ 1117299 w 2723886"/>
                  <a:gd name="connsiteY80" fmla="*/ 86870 h 124086"/>
                  <a:gd name="connsiteX81" fmla="*/ 1112206 w 2723886"/>
                  <a:gd name="connsiteY81" fmla="*/ 84120 h 124086"/>
                  <a:gd name="connsiteX82" fmla="*/ 1097348 w 2723886"/>
                  <a:gd name="connsiteY82" fmla="*/ 76552 h 124086"/>
                  <a:gd name="connsiteX83" fmla="*/ 1092822 w 2723886"/>
                  <a:gd name="connsiteY83" fmla="*/ 74129 h 124086"/>
                  <a:gd name="connsiteX84" fmla="*/ 1077396 w 2723886"/>
                  <a:gd name="connsiteY84" fmla="*/ 65473 h 124086"/>
                  <a:gd name="connsiteX85" fmla="*/ 1074890 w 2723886"/>
                  <a:gd name="connsiteY85" fmla="*/ 64137 h 124086"/>
                  <a:gd name="connsiteX86" fmla="*/ 1057444 w 2723886"/>
                  <a:gd name="connsiteY86" fmla="*/ 55187 h 124086"/>
                  <a:gd name="connsiteX87" fmla="*/ 1055260 w 2723886"/>
                  <a:gd name="connsiteY87" fmla="*/ 54146 h 124086"/>
                  <a:gd name="connsiteX88" fmla="*/ 1037492 w 2723886"/>
                  <a:gd name="connsiteY88" fmla="*/ 45479 h 124086"/>
                  <a:gd name="connsiteX89" fmla="*/ 1034456 w 2723886"/>
                  <a:gd name="connsiteY89" fmla="*/ 44154 h 124086"/>
                  <a:gd name="connsiteX90" fmla="*/ 1017541 w 2723886"/>
                  <a:gd name="connsiteY90" fmla="*/ 36987 h 124086"/>
                  <a:gd name="connsiteX91" fmla="*/ 1010346 w 2723886"/>
                  <a:gd name="connsiteY91" fmla="*/ 34163 h 124086"/>
                  <a:gd name="connsiteX92" fmla="*/ 997589 w 2723886"/>
                  <a:gd name="connsiteY92" fmla="*/ 29101 h 124086"/>
                  <a:gd name="connsiteX93" fmla="*/ 984131 w 2723886"/>
                  <a:gd name="connsiteY93" fmla="*/ 24171 h 124086"/>
                  <a:gd name="connsiteX94" fmla="*/ 977636 w 2723886"/>
                  <a:gd name="connsiteY94" fmla="*/ 21746 h 124086"/>
                  <a:gd name="connsiteX95" fmla="*/ 957685 w 2723886"/>
                  <a:gd name="connsiteY95" fmla="*/ 14929 h 124086"/>
                  <a:gd name="connsiteX96" fmla="*/ 955260 w 2723886"/>
                  <a:gd name="connsiteY96" fmla="*/ 14180 h 124086"/>
                  <a:gd name="connsiteX97" fmla="*/ 937733 w 2723886"/>
                  <a:gd name="connsiteY97" fmla="*/ 8738 h 124086"/>
                  <a:gd name="connsiteX98" fmla="*/ 919391 w 2723886"/>
                  <a:gd name="connsiteY98" fmla="*/ 4188 h 124086"/>
                  <a:gd name="connsiteX99" fmla="*/ 917782 w 2723886"/>
                  <a:gd name="connsiteY99" fmla="*/ 3796 h 124086"/>
                  <a:gd name="connsiteX100" fmla="*/ 897829 w 2723886"/>
                  <a:gd name="connsiteY100" fmla="*/ 529 h 124086"/>
                  <a:gd name="connsiteX101" fmla="*/ 877878 w 2723886"/>
                  <a:gd name="connsiteY101" fmla="*/ 0 h 124086"/>
                  <a:gd name="connsiteX102" fmla="*/ 857926 w 2723886"/>
                  <a:gd name="connsiteY102" fmla="*/ 3274 h 124086"/>
                  <a:gd name="connsiteX103" fmla="*/ 855411 w 2723886"/>
                  <a:gd name="connsiteY103" fmla="*/ 4188 h 124086"/>
                  <a:gd name="connsiteX104" fmla="*/ 837975 w 2723886"/>
                  <a:gd name="connsiteY104" fmla="*/ 10792 h 124086"/>
                  <a:gd name="connsiteX105" fmla="*/ 832224 w 2723886"/>
                  <a:gd name="connsiteY105" fmla="*/ 14180 h 124086"/>
                  <a:gd name="connsiteX106" fmla="*/ 818022 w 2723886"/>
                  <a:gd name="connsiteY106" fmla="*/ 22422 h 124086"/>
                  <a:gd name="connsiteX107" fmla="*/ 815753 w 2723886"/>
                  <a:gd name="connsiteY107" fmla="*/ 24171 h 124086"/>
                  <a:gd name="connsiteX108" fmla="*/ 802935 w 2723886"/>
                  <a:gd name="connsiteY108" fmla="*/ 34163 h 124086"/>
                  <a:gd name="connsiteX109" fmla="*/ 798071 w 2723886"/>
                  <a:gd name="connsiteY109" fmla="*/ 37933 h 124086"/>
                  <a:gd name="connsiteX110" fmla="*/ 791250 w 2723886"/>
                  <a:gd name="connsiteY110" fmla="*/ 44154 h 124086"/>
                  <a:gd name="connsiteX111" fmla="*/ 779836 w 2723886"/>
                  <a:gd name="connsiteY111" fmla="*/ 54146 h 124086"/>
                  <a:gd name="connsiteX112" fmla="*/ 778119 w 2723886"/>
                  <a:gd name="connsiteY112" fmla="*/ 55733 h 124086"/>
                  <a:gd name="connsiteX113" fmla="*/ 769620 w 2723886"/>
                  <a:gd name="connsiteY113" fmla="*/ 64137 h 124086"/>
                  <a:gd name="connsiteX114" fmla="*/ 758928 w 2723886"/>
                  <a:gd name="connsiteY114" fmla="*/ 74129 h 124086"/>
                  <a:gd name="connsiteX115" fmla="*/ 758168 w 2723886"/>
                  <a:gd name="connsiteY115" fmla="*/ 74883 h 124086"/>
                  <a:gd name="connsiteX116" fmla="*/ 748835 w 2723886"/>
                  <a:gd name="connsiteY116" fmla="*/ 84120 h 124086"/>
                  <a:gd name="connsiteX117" fmla="*/ 738448 w 2723886"/>
                  <a:gd name="connsiteY117" fmla="*/ 94112 h 124086"/>
                  <a:gd name="connsiteX118" fmla="*/ 738215 w 2723886"/>
                  <a:gd name="connsiteY118" fmla="*/ 94337 h 124086"/>
                  <a:gd name="connsiteX119" fmla="*/ 727466 w 2723886"/>
                  <a:gd name="connsiteY119" fmla="*/ 104103 h 124086"/>
                  <a:gd name="connsiteX120" fmla="*/ 718264 w 2723886"/>
                  <a:gd name="connsiteY120" fmla="*/ 112361 h 124086"/>
                  <a:gd name="connsiteX121" fmla="*/ 716059 w 2723886"/>
                  <a:gd name="connsiteY121" fmla="*/ 114095 h 124086"/>
                  <a:gd name="connsiteX122" fmla="*/ 703131 w 2723886"/>
                  <a:gd name="connsiteY122" fmla="*/ 124086 h 124086"/>
                  <a:gd name="connsiteX123" fmla="*/ 2015129 w 2723886"/>
                  <a:gd name="connsiteY123" fmla="*/ 124086 h 124086"/>
                  <a:gd name="connsiteX124" fmla="*/ 2035081 w 2723886"/>
                  <a:gd name="connsiteY124" fmla="*/ 124086 h 124086"/>
                  <a:gd name="connsiteX125" fmla="*/ 2055033 w 2723886"/>
                  <a:gd name="connsiteY125" fmla="*/ 124086 h 124086"/>
                  <a:gd name="connsiteX126" fmla="*/ 2074984 w 2723886"/>
                  <a:gd name="connsiteY126" fmla="*/ 124086 h 124086"/>
                  <a:gd name="connsiteX127" fmla="*/ 2094936 w 2723886"/>
                  <a:gd name="connsiteY127" fmla="*/ 124086 h 124086"/>
                  <a:gd name="connsiteX128" fmla="*/ 2114888 w 2723886"/>
                  <a:gd name="connsiteY128" fmla="*/ 124086 h 124086"/>
                  <a:gd name="connsiteX129" fmla="*/ 2134840 w 2723886"/>
                  <a:gd name="connsiteY129" fmla="*/ 124086 h 124086"/>
                  <a:gd name="connsiteX130" fmla="*/ 2154791 w 2723886"/>
                  <a:gd name="connsiteY130" fmla="*/ 124086 h 124086"/>
                  <a:gd name="connsiteX131" fmla="*/ 2174743 w 2723886"/>
                  <a:gd name="connsiteY131" fmla="*/ 124086 h 124086"/>
                  <a:gd name="connsiteX132" fmla="*/ 2194695 w 2723886"/>
                  <a:gd name="connsiteY132" fmla="*/ 124086 h 124086"/>
                  <a:gd name="connsiteX133" fmla="*/ 2214647 w 2723886"/>
                  <a:gd name="connsiteY133" fmla="*/ 124086 h 124086"/>
                  <a:gd name="connsiteX134" fmla="*/ 2234599 w 2723886"/>
                  <a:gd name="connsiteY134" fmla="*/ 124086 h 124086"/>
                  <a:gd name="connsiteX135" fmla="*/ 2254550 w 2723886"/>
                  <a:gd name="connsiteY135" fmla="*/ 124086 h 124086"/>
                  <a:gd name="connsiteX136" fmla="*/ 2274503 w 2723886"/>
                  <a:gd name="connsiteY136" fmla="*/ 124086 h 124086"/>
                  <a:gd name="connsiteX137" fmla="*/ 2294038 w 2723886"/>
                  <a:gd name="connsiteY137" fmla="*/ 124086 h 124086"/>
                  <a:gd name="connsiteX138" fmla="*/ 2282492 w 2723886"/>
                  <a:gd name="connsiteY138" fmla="*/ 114095 h 124086"/>
                  <a:gd name="connsiteX139" fmla="*/ 2274503 w 2723886"/>
                  <a:gd name="connsiteY139" fmla="*/ 107309 h 124086"/>
                  <a:gd name="connsiteX140" fmla="*/ 2270865 w 2723886"/>
                  <a:gd name="connsiteY140" fmla="*/ 104103 h 124086"/>
                  <a:gd name="connsiteX141" fmla="*/ 2259895 w 2723886"/>
                  <a:gd name="connsiteY141" fmla="*/ 94112 h 124086"/>
                  <a:gd name="connsiteX142" fmla="*/ 2254550 w 2723886"/>
                  <a:gd name="connsiteY142" fmla="*/ 89295 h 124086"/>
                  <a:gd name="connsiteX143" fmla="*/ 2248879 w 2723886"/>
                  <a:gd name="connsiteY143" fmla="*/ 84120 h 124086"/>
                  <a:gd name="connsiteX144" fmla="*/ 2237711 w 2723886"/>
                  <a:gd name="connsiteY144" fmla="*/ 74129 h 124086"/>
                  <a:gd name="connsiteX145" fmla="*/ 2234599 w 2723886"/>
                  <a:gd name="connsiteY145" fmla="*/ 71276 h 124086"/>
                  <a:gd name="connsiteX146" fmla="*/ 2226211 w 2723886"/>
                  <a:gd name="connsiteY146" fmla="*/ 64137 h 124086"/>
                  <a:gd name="connsiteX147" fmla="*/ 2214647 w 2723886"/>
                  <a:gd name="connsiteY147" fmla="*/ 54403 h 124086"/>
                  <a:gd name="connsiteX148" fmla="*/ 2214303 w 2723886"/>
                  <a:gd name="connsiteY148" fmla="*/ 54146 h 124086"/>
                  <a:gd name="connsiteX149" fmla="*/ 2200638 w 2723886"/>
                  <a:gd name="connsiteY149" fmla="*/ 44154 h 124086"/>
                  <a:gd name="connsiteX150" fmla="*/ 2194695 w 2723886"/>
                  <a:gd name="connsiteY150" fmla="*/ 39673 h 124086"/>
                  <a:gd name="connsiteX151" fmla="*/ 2185161 w 2723886"/>
                  <a:gd name="connsiteY151" fmla="*/ 34163 h 124086"/>
                  <a:gd name="connsiteX152" fmla="*/ 2174743 w 2723886"/>
                  <a:gd name="connsiteY152" fmla="*/ 28228 h 124086"/>
                  <a:gd name="connsiteX153" fmla="*/ 2164401 w 2723886"/>
                  <a:gd name="connsiteY153" fmla="*/ 24171 h 124086"/>
                  <a:gd name="connsiteX154" fmla="*/ 2154791 w 2723886"/>
                  <a:gd name="connsiteY154" fmla="*/ 20326 h 124086"/>
                  <a:gd name="connsiteX155" fmla="*/ 2134840 w 2723886"/>
                  <a:gd name="connsiteY155" fmla="*/ 17234 h 124086"/>
                  <a:gd name="connsiteX156" fmla="*/ 2114888 w 2723886"/>
                  <a:gd name="connsiteY156" fmla="*/ 19553 h 124086"/>
                  <a:gd name="connsiteX157" fmla="*/ 2103677 w 2723886"/>
                  <a:gd name="connsiteY157" fmla="*/ 24171 h 124086"/>
                  <a:gd name="connsiteX158" fmla="*/ 2094936 w 2723886"/>
                  <a:gd name="connsiteY158" fmla="*/ 27450 h 124086"/>
                  <a:gd name="connsiteX159" fmla="*/ 2084828 w 2723886"/>
                  <a:gd name="connsiteY159" fmla="*/ 34163 h 124086"/>
                  <a:gd name="connsiteX160" fmla="*/ 2074984 w 2723886"/>
                  <a:gd name="connsiteY160" fmla="*/ 40779 h 124086"/>
                  <a:gd name="connsiteX161" fmla="*/ 2071271 w 2723886"/>
                  <a:gd name="connsiteY161" fmla="*/ 44154 h 124086"/>
                  <a:gd name="connsiteX162" fmla="*/ 2060428 w 2723886"/>
                  <a:gd name="connsiteY162" fmla="*/ 54146 h 124086"/>
                  <a:gd name="connsiteX163" fmla="*/ 2055033 w 2723886"/>
                  <a:gd name="connsiteY163" fmla="*/ 58888 h 124086"/>
                  <a:gd name="connsiteX164" fmla="*/ 2050054 w 2723886"/>
                  <a:gd name="connsiteY164" fmla="*/ 64137 h 124086"/>
                  <a:gd name="connsiteX165" fmla="*/ 2041056 w 2723886"/>
                  <a:gd name="connsiteY165" fmla="*/ 74129 h 124086"/>
                  <a:gd name="connsiteX166" fmla="*/ 2035081 w 2723886"/>
                  <a:gd name="connsiteY166" fmla="*/ 80580 h 124086"/>
                  <a:gd name="connsiteX167" fmla="*/ 2031990 w 2723886"/>
                  <a:gd name="connsiteY167" fmla="*/ 84120 h 124086"/>
                  <a:gd name="connsiteX168" fmla="*/ 2023236 w 2723886"/>
                  <a:gd name="connsiteY168" fmla="*/ 94112 h 124086"/>
                  <a:gd name="connsiteX169" fmla="*/ 2015129 w 2723886"/>
                  <a:gd name="connsiteY169" fmla="*/ 103653 h 124086"/>
                  <a:gd name="connsiteX170" fmla="*/ 2014749 w 2723886"/>
                  <a:gd name="connsiteY170" fmla="*/ 104103 h 124086"/>
                  <a:gd name="connsiteX171" fmla="*/ 2006090 w 2723886"/>
                  <a:gd name="connsiteY171" fmla="*/ 114095 h 124086"/>
                  <a:gd name="connsiteX172" fmla="*/ 1997395 w 2723886"/>
                  <a:gd name="connsiteY172" fmla="*/ 124086 h 124086"/>
                  <a:gd name="connsiteX173" fmla="*/ 2553827 w 2723886"/>
                  <a:gd name="connsiteY173" fmla="*/ 124086 h 124086"/>
                  <a:gd name="connsiteX174" fmla="*/ 2573779 w 2723886"/>
                  <a:gd name="connsiteY174" fmla="*/ 124086 h 124086"/>
                  <a:gd name="connsiteX175" fmla="*/ 2593731 w 2723886"/>
                  <a:gd name="connsiteY175" fmla="*/ 124086 h 124086"/>
                  <a:gd name="connsiteX176" fmla="*/ 2613683 w 2723886"/>
                  <a:gd name="connsiteY176" fmla="*/ 124086 h 124086"/>
                  <a:gd name="connsiteX177" fmla="*/ 2633634 w 2723886"/>
                  <a:gd name="connsiteY177" fmla="*/ 124086 h 124086"/>
                  <a:gd name="connsiteX178" fmla="*/ 2653586 w 2723886"/>
                  <a:gd name="connsiteY178" fmla="*/ 124086 h 124086"/>
                  <a:gd name="connsiteX179" fmla="*/ 2673538 w 2723886"/>
                  <a:gd name="connsiteY179" fmla="*/ 124086 h 124086"/>
                  <a:gd name="connsiteX180" fmla="*/ 2693490 w 2723886"/>
                  <a:gd name="connsiteY180" fmla="*/ 124086 h 124086"/>
                  <a:gd name="connsiteX181" fmla="*/ 2713441 w 2723886"/>
                  <a:gd name="connsiteY181" fmla="*/ 124086 h 124086"/>
                  <a:gd name="connsiteX182" fmla="*/ 2723887 w 2723886"/>
                  <a:gd name="connsiteY182" fmla="*/ 124086 h 124086"/>
                  <a:gd name="connsiteX183" fmla="*/ 2714825 w 2723886"/>
                  <a:gd name="connsiteY183" fmla="*/ 114095 h 124086"/>
                  <a:gd name="connsiteX184" fmla="*/ 2713441 w 2723886"/>
                  <a:gd name="connsiteY184" fmla="*/ 112507 h 124086"/>
                  <a:gd name="connsiteX185" fmla="*/ 2702905 w 2723886"/>
                  <a:gd name="connsiteY185" fmla="*/ 104103 h 124086"/>
                  <a:gd name="connsiteX186" fmla="*/ 2693490 w 2723886"/>
                  <a:gd name="connsiteY186" fmla="*/ 96672 h 124086"/>
                  <a:gd name="connsiteX187" fmla="*/ 2687565 w 2723886"/>
                  <a:gd name="connsiteY187" fmla="*/ 94112 h 124086"/>
                  <a:gd name="connsiteX188" fmla="*/ 2673538 w 2723886"/>
                  <a:gd name="connsiteY188" fmla="*/ 88072 h 124086"/>
                  <a:gd name="connsiteX189" fmla="*/ 2653586 w 2723886"/>
                  <a:gd name="connsiteY189" fmla="*/ 85691 h 124086"/>
                  <a:gd name="connsiteX190" fmla="*/ 2633634 w 2723886"/>
                  <a:gd name="connsiteY190" fmla="*/ 88538 h 124086"/>
                  <a:gd name="connsiteX191" fmla="*/ 2616147 w 2723886"/>
                  <a:gd name="connsiteY191" fmla="*/ 94112 h 124086"/>
                  <a:gd name="connsiteX192" fmla="*/ 2613683 w 2723886"/>
                  <a:gd name="connsiteY192" fmla="*/ 94908 h 124086"/>
                  <a:gd name="connsiteX193" fmla="*/ 2593731 w 2723886"/>
                  <a:gd name="connsiteY193" fmla="*/ 103433 h 124086"/>
                  <a:gd name="connsiteX194" fmla="*/ 2592303 w 2723886"/>
                  <a:gd name="connsiteY194" fmla="*/ 104103 h 124086"/>
                  <a:gd name="connsiteX195" fmla="*/ 2573779 w 2723886"/>
                  <a:gd name="connsiteY195" fmla="*/ 112918 h 124086"/>
                  <a:gd name="connsiteX196" fmla="*/ 2571417 w 2723886"/>
                  <a:gd name="connsiteY196" fmla="*/ 114095 h 124086"/>
                  <a:gd name="connsiteX197" fmla="*/ 2553827 w 2723886"/>
                  <a:gd name="connsiteY197" fmla="*/ 122810 h 124086"/>
                  <a:gd name="connsiteX198" fmla="*/ 2551152 w 2723886"/>
                  <a:gd name="connsiteY198" fmla="*/ 124086 h 12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</a:cxnLst>
                <a:rect l="l" t="t" r="r" b="b"/>
                <a:pathLst>
                  <a:path w="2723886" h="124086">
                    <a:moveTo>
                      <a:pt x="19952" y="124086"/>
                    </a:moveTo>
                    <a:lnTo>
                      <a:pt x="30991" y="124086"/>
                    </a:lnTo>
                    <a:lnTo>
                      <a:pt x="19952" y="116468"/>
                    </a:lnTo>
                    <a:lnTo>
                      <a:pt x="12715" y="114095"/>
                    </a:lnTo>
                    <a:lnTo>
                      <a:pt x="0" y="109959"/>
                    </a:lnTo>
                    <a:lnTo>
                      <a:pt x="0" y="114095"/>
                    </a:lnTo>
                    <a:lnTo>
                      <a:pt x="0" y="124086"/>
                    </a:lnTo>
                    <a:close/>
                    <a:moveTo>
                      <a:pt x="718264" y="124086"/>
                    </a:moveTo>
                    <a:lnTo>
                      <a:pt x="738215" y="124086"/>
                    </a:lnTo>
                    <a:lnTo>
                      <a:pt x="758168" y="124086"/>
                    </a:lnTo>
                    <a:lnTo>
                      <a:pt x="778119" y="124086"/>
                    </a:lnTo>
                    <a:lnTo>
                      <a:pt x="798071" y="124086"/>
                    </a:lnTo>
                    <a:lnTo>
                      <a:pt x="818022" y="124086"/>
                    </a:lnTo>
                    <a:lnTo>
                      <a:pt x="837975" y="124086"/>
                    </a:lnTo>
                    <a:lnTo>
                      <a:pt x="857926" y="124086"/>
                    </a:lnTo>
                    <a:lnTo>
                      <a:pt x="877878" y="124086"/>
                    </a:lnTo>
                    <a:lnTo>
                      <a:pt x="897829" y="124086"/>
                    </a:lnTo>
                    <a:lnTo>
                      <a:pt x="917782" y="124086"/>
                    </a:lnTo>
                    <a:lnTo>
                      <a:pt x="937733" y="124086"/>
                    </a:lnTo>
                    <a:lnTo>
                      <a:pt x="957685" y="124086"/>
                    </a:lnTo>
                    <a:lnTo>
                      <a:pt x="977636" y="124086"/>
                    </a:lnTo>
                    <a:lnTo>
                      <a:pt x="997589" y="124086"/>
                    </a:lnTo>
                    <a:lnTo>
                      <a:pt x="1017541" y="124086"/>
                    </a:lnTo>
                    <a:lnTo>
                      <a:pt x="1037492" y="124086"/>
                    </a:lnTo>
                    <a:lnTo>
                      <a:pt x="1057444" y="124086"/>
                    </a:lnTo>
                    <a:lnTo>
                      <a:pt x="1077396" y="124086"/>
                    </a:lnTo>
                    <a:lnTo>
                      <a:pt x="1097348" y="124086"/>
                    </a:lnTo>
                    <a:lnTo>
                      <a:pt x="1117299" y="124086"/>
                    </a:lnTo>
                    <a:lnTo>
                      <a:pt x="1137251" y="124086"/>
                    </a:lnTo>
                    <a:lnTo>
                      <a:pt x="1157203" y="124086"/>
                    </a:lnTo>
                    <a:lnTo>
                      <a:pt x="1177155" y="124086"/>
                    </a:lnTo>
                    <a:lnTo>
                      <a:pt x="1197106" y="124086"/>
                    </a:lnTo>
                    <a:lnTo>
                      <a:pt x="1217058" y="124086"/>
                    </a:lnTo>
                    <a:lnTo>
                      <a:pt x="1237010" y="124086"/>
                    </a:lnTo>
                    <a:lnTo>
                      <a:pt x="1256962" y="124086"/>
                    </a:lnTo>
                    <a:lnTo>
                      <a:pt x="1276913" y="124086"/>
                    </a:lnTo>
                    <a:lnTo>
                      <a:pt x="1296865" y="124086"/>
                    </a:lnTo>
                    <a:lnTo>
                      <a:pt x="1316817" y="124086"/>
                    </a:lnTo>
                    <a:lnTo>
                      <a:pt x="1336769" y="124086"/>
                    </a:lnTo>
                    <a:lnTo>
                      <a:pt x="1356720" y="124086"/>
                    </a:lnTo>
                    <a:lnTo>
                      <a:pt x="1376672" y="124086"/>
                    </a:lnTo>
                    <a:lnTo>
                      <a:pt x="1396625" y="124086"/>
                    </a:lnTo>
                    <a:lnTo>
                      <a:pt x="1416576" y="124086"/>
                    </a:lnTo>
                    <a:lnTo>
                      <a:pt x="1436528" y="124086"/>
                    </a:lnTo>
                    <a:lnTo>
                      <a:pt x="1456479" y="124086"/>
                    </a:lnTo>
                    <a:lnTo>
                      <a:pt x="1476432" y="124086"/>
                    </a:lnTo>
                    <a:lnTo>
                      <a:pt x="1496383" y="124086"/>
                    </a:lnTo>
                    <a:lnTo>
                      <a:pt x="1516335" y="124086"/>
                    </a:lnTo>
                    <a:lnTo>
                      <a:pt x="1521516" y="124086"/>
                    </a:lnTo>
                    <a:lnTo>
                      <a:pt x="1516335" y="122011"/>
                    </a:lnTo>
                    <a:lnTo>
                      <a:pt x="1499491" y="114095"/>
                    </a:lnTo>
                    <a:lnTo>
                      <a:pt x="1496383" y="112613"/>
                    </a:lnTo>
                    <a:lnTo>
                      <a:pt x="1480167" y="104103"/>
                    </a:lnTo>
                    <a:lnTo>
                      <a:pt x="1476432" y="102144"/>
                    </a:lnTo>
                    <a:lnTo>
                      <a:pt x="1460528" y="94112"/>
                    </a:lnTo>
                    <a:lnTo>
                      <a:pt x="1456479" y="92114"/>
                    </a:lnTo>
                    <a:lnTo>
                      <a:pt x="1438378" y="84120"/>
                    </a:lnTo>
                    <a:lnTo>
                      <a:pt x="1436528" y="83274"/>
                    </a:lnTo>
                    <a:lnTo>
                      <a:pt x="1416576" y="76936"/>
                    </a:lnTo>
                    <a:lnTo>
                      <a:pt x="1402370" y="74129"/>
                    </a:lnTo>
                    <a:lnTo>
                      <a:pt x="1396625" y="72980"/>
                    </a:lnTo>
                    <a:lnTo>
                      <a:pt x="1376672" y="72601"/>
                    </a:lnTo>
                    <a:lnTo>
                      <a:pt x="1362316" y="74129"/>
                    </a:lnTo>
                    <a:lnTo>
                      <a:pt x="1356720" y="74722"/>
                    </a:lnTo>
                    <a:lnTo>
                      <a:pt x="1336769" y="79586"/>
                    </a:lnTo>
                    <a:lnTo>
                      <a:pt x="1322721" y="84120"/>
                    </a:lnTo>
                    <a:lnTo>
                      <a:pt x="1316817" y="86019"/>
                    </a:lnTo>
                    <a:lnTo>
                      <a:pt x="1296865" y="92933"/>
                    </a:lnTo>
                    <a:lnTo>
                      <a:pt x="1293495" y="94112"/>
                    </a:lnTo>
                    <a:lnTo>
                      <a:pt x="1276913" y="100162"/>
                    </a:lnTo>
                    <a:lnTo>
                      <a:pt x="1264901" y="104103"/>
                    </a:lnTo>
                    <a:lnTo>
                      <a:pt x="1256962" y="106679"/>
                    </a:lnTo>
                    <a:lnTo>
                      <a:pt x="1237010" y="110967"/>
                    </a:lnTo>
                    <a:lnTo>
                      <a:pt x="1217058" y="113774"/>
                    </a:lnTo>
                    <a:lnTo>
                      <a:pt x="1197106" y="113623"/>
                    </a:lnTo>
                    <a:lnTo>
                      <a:pt x="1177155" y="110619"/>
                    </a:lnTo>
                    <a:lnTo>
                      <a:pt x="1157203" y="104806"/>
                    </a:lnTo>
                    <a:lnTo>
                      <a:pt x="1155456" y="104103"/>
                    </a:lnTo>
                    <a:lnTo>
                      <a:pt x="1137251" y="96823"/>
                    </a:lnTo>
                    <a:lnTo>
                      <a:pt x="1131644" y="94112"/>
                    </a:lnTo>
                    <a:lnTo>
                      <a:pt x="1117299" y="86870"/>
                    </a:lnTo>
                    <a:lnTo>
                      <a:pt x="1112206" y="84120"/>
                    </a:lnTo>
                    <a:lnTo>
                      <a:pt x="1097348" y="76552"/>
                    </a:lnTo>
                    <a:lnTo>
                      <a:pt x="1092822" y="74129"/>
                    </a:lnTo>
                    <a:lnTo>
                      <a:pt x="1077396" y="65473"/>
                    </a:lnTo>
                    <a:lnTo>
                      <a:pt x="1074890" y="64137"/>
                    </a:lnTo>
                    <a:lnTo>
                      <a:pt x="1057444" y="55187"/>
                    </a:lnTo>
                    <a:lnTo>
                      <a:pt x="1055260" y="54146"/>
                    </a:lnTo>
                    <a:lnTo>
                      <a:pt x="1037492" y="45479"/>
                    </a:lnTo>
                    <a:lnTo>
                      <a:pt x="1034456" y="44154"/>
                    </a:lnTo>
                    <a:lnTo>
                      <a:pt x="1017541" y="36987"/>
                    </a:lnTo>
                    <a:lnTo>
                      <a:pt x="1010346" y="34163"/>
                    </a:lnTo>
                    <a:lnTo>
                      <a:pt x="997589" y="29101"/>
                    </a:lnTo>
                    <a:lnTo>
                      <a:pt x="984131" y="24171"/>
                    </a:lnTo>
                    <a:lnTo>
                      <a:pt x="977636" y="21746"/>
                    </a:lnTo>
                    <a:lnTo>
                      <a:pt x="957685" y="14929"/>
                    </a:lnTo>
                    <a:lnTo>
                      <a:pt x="955260" y="14180"/>
                    </a:lnTo>
                    <a:lnTo>
                      <a:pt x="937733" y="8738"/>
                    </a:lnTo>
                    <a:lnTo>
                      <a:pt x="919391" y="4188"/>
                    </a:lnTo>
                    <a:lnTo>
                      <a:pt x="917782" y="3796"/>
                    </a:lnTo>
                    <a:lnTo>
                      <a:pt x="897829" y="529"/>
                    </a:lnTo>
                    <a:lnTo>
                      <a:pt x="877878" y="0"/>
                    </a:lnTo>
                    <a:lnTo>
                      <a:pt x="857926" y="3274"/>
                    </a:lnTo>
                    <a:lnTo>
                      <a:pt x="855411" y="4188"/>
                    </a:lnTo>
                    <a:lnTo>
                      <a:pt x="837975" y="10792"/>
                    </a:lnTo>
                    <a:lnTo>
                      <a:pt x="832224" y="14180"/>
                    </a:lnTo>
                    <a:lnTo>
                      <a:pt x="818022" y="22422"/>
                    </a:lnTo>
                    <a:lnTo>
                      <a:pt x="815753" y="24171"/>
                    </a:lnTo>
                    <a:lnTo>
                      <a:pt x="802935" y="34163"/>
                    </a:lnTo>
                    <a:lnTo>
                      <a:pt x="798071" y="37933"/>
                    </a:lnTo>
                    <a:lnTo>
                      <a:pt x="791250" y="44154"/>
                    </a:lnTo>
                    <a:lnTo>
                      <a:pt x="779836" y="54146"/>
                    </a:lnTo>
                    <a:lnTo>
                      <a:pt x="778119" y="55733"/>
                    </a:lnTo>
                    <a:lnTo>
                      <a:pt x="769620" y="64137"/>
                    </a:lnTo>
                    <a:lnTo>
                      <a:pt x="758928" y="74129"/>
                    </a:lnTo>
                    <a:lnTo>
                      <a:pt x="758168" y="74883"/>
                    </a:lnTo>
                    <a:lnTo>
                      <a:pt x="748835" y="84120"/>
                    </a:lnTo>
                    <a:lnTo>
                      <a:pt x="738448" y="94112"/>
                    </a:lnTo>
                    <a:lnTo>
                      <a:pt x="738215" y="94337"/>
                    </a:lnTo>
                    <a:lnTo>
                      <a:pt x="727466" y="104103"/>
                    </a:lnTo>
                    <a:lnTo>
                      <a:pt x="718264" y="112361"/>
                    </a:lnTo>
                    <a:lnTo>
                      <a:pt x="716059" y="114095"/>
                    </a:lnTo>
                    <a:lnTo>
                      <a:pt x="703131" y="124086"/>
                    </a:lnTo>
                    <a:close/>
                    <a:moveTo>
                      <a:pt x="2015129" y="124086"/>
                    </a:moveTo>
                    <a:lnTo>
                      <a:pt x="2035081" y="124086"/>
                    </a:lnTo>
                    <a:lnTo>
                      <a:pt x="2055033" y="124086"/>
                    </a:lnTo>
                    <a:lnTo>
                      <a:pt x="2074984" y="124086"/>
                    </a:lnTo>
                    <a:lnTo>
                      <a:pt x="2094936" y="124086"/>
                    </a:lnTo>
                    <a:lnTo>
                      <a:pt x="2114888" y="124086"/>
                    </a:lnTo>
                    <a:lnTo>
                      <a:pt x="2134840" y="124086"/>
                    </a:lnTo>
                    <a:lnTo>
                      <a:pt x="2154791" y="124086"/>
                    </a:lnTo>
                    <a:lnTo>
                      <a:pt x="2174743" y="124086"/>
                    </a:lnTo>
                    <a:lnTo>
                      <a:pt x="2194695" y="124086"/>
                    </a:lnTo>
                    <a:lnTo>
                      <a:pt x="2214647" y="124086"/>
                    </a:lnTo>
                    <a:lnTo>
                      <a:pt x="2234599" y="124086"/>
                    </a:lnTo>
                    <a:lnTo>
                      <a:pt x="2254550" y="124086"/>
                    </a:lnTo>
                    <a:lnTo>
                      <a:pt x="2274503" y="124086"/>
                    </a:lnTo>
                    <a:lnTo>
                      <a:pt x="2294038" y="124086"/>
                    </a:lnTo>
                    <a:lnTo>
                      <a:pt x="2282492" y="114095"/>
                    </a:lnTo>
                    <a:lnTo>
                      <a:pt x="2274503" y="107309"/>
                    </a:lnTo>
                    <a:lnTo>
                      <a:pt x="2270865" y="104103"/>
                    </a:lnTo>
                    <a:lnTo>
                      <a:pt x="2259895" y="94112"/>
                    </a:lnTo>
                    <a:lnTo>
                      <a:pt x="2254550" y="89295"/>
                    </a:lnTo>
                    <a:lnTo>
                      <a:pt x="2248879" y="84120"/>
                    </a:lnTo>
                    <a:lnTo>
                      <a:pt x="2237711" y="74129"/>
                    </a:lnTo>
                    <a:lnTo>
                      <a:pt x="2234599" y="71276"/>
                    </a:lnTo>
                    <a:lnTo>
                      <a:pt x="2226211" y="64137"/>
                    </a:lnTo>
                    <a:lnTo>
                      <a:pt x="2214647" y="54403"/>
                    </a:lnTo>
                    <a:lnTo>
                      <a:pt x="2214303" y="54146"/>
                    </a:lnTo>
                    <a:lnTo>
                      <a:pt x="2200638" y="44154"/>
                    </a:lnTo>
                    <a:lnTo>
                      <a:pt x="2194695" y="39673"/>
                    </a:lnTo>
                    <a:lnTo>
                      <a:pt x="2185161" y="34163"/>
                    </a:lnTo>
                    <a:lnTo>
                      <a:pt x="2174743" y="28228"/>
                    </a:lnTo>
                    <a:lnTo>
                      <a:pt x="2164401" y="24171"/>
                    </a:lnTo>
                    <a:lnTo>
                      <a:pt x="2154791" y="20326"/>
                    </a:lnTo>
                    <a:lnTo>
                      <a:pt x="2134840" y="17234"/>
                    </a:lnTo>
                    <a:lnTo>
                      <a:pt x="2114888" y="19553"/>
                    </a:lnTo>
                    <a:lnTo>
                      <a:pt x="2103677" y="24171"/>
                    </a:lnTo>
                    <a:lnTo>
                      <a:pt x="2094936" y="27450"/>
                    </a:lnTo>
                    <a:lnTo>
                      <a:pt x="2084828" y="34163"/>
                    </a:lnTo>
                    <a:lnTo>
                      <a:pt x="2074984" y="40779"/>
                    </a:lnTo>
                    <a:lnTo>
                      <a:pt x="2071271" y="44154"/>
                    </a:lnTo>
                    <a:lnTo>
                      <a:pt x="2060428" y="54146"/>
                    </a:lnTo>
                    <a:lnTo>
                      <a:pt x="2055033" y="58888"/>
                    </a:lnTo>
                    <a:lnTo>
                      <a:pt x="2050054" y="64137"/>
                    </a:lnTo>
                    <a:lnTo>
                      <a:pt x="2041056" y="74129"/>
                    </a:lnTo>
                    <a:lnTo>
                      <a:pt x="2035081" y="80580"/>
                    </a:lnTo>
                    <a:lnTo>
                      <a:pt x="2031990" y="84120"/>
                    </a:lnTo>
                    <a:lnTo>
                      <a:pt x="2023236" y="94112"/>
                    </a:lnTo>
                    <a:lnTo>
                      <a:pt x="2015129" y="103653"/>
                    </a:lnTo>
                    <a:lnTo>
                      <a:pt x="2014749" y="104103"/>
                    </a:lnTo>
                    <a:lnTo>
                      <a:pt x="2006090" y="114095"/>
                    </a:lnTo>
                    <a:lnTo>
                      <a:pt x="1997395" y="124086"/>
                    </a:lnTo>
                    <a:close/>
                    <a:moveTo>
                      <a:pt x="2553827" y="124086"/>
                    </a:moveTo>
                    <a:lnTo>
                      <a:pt x="2573779" y="124086"/>
                    </a:lnTo>
                    <a:lnTo>
                      <a:pt x="2593731" y="124086"/>
                    </a:lnTo>
                    <a:lnTo>
                      <a:pt x="2613683" y="124086"/>
                    </a:lnTo>
                    <a:lnTo>
                      <a:pt x="2633634" y="124086"/>
                    </a:lnTo>
                    <a:lnTo>
                      <a:pt x="2653586" y="124086"/>
                    </a:lnTo>
                    <a:lnTo>
                      <a:pt x="2673538" y="124086"/>
                    </a:lnTo>
                    <a:lnTo>
                      <a:pt x="2693490" y="124086"/>
                    </a:lnTo>
                    <a:lnTo>
                      <a:pt x="2713441" y="124086"/>
                    </a:lnTo>
                    <a:lnTo>
                      <a:pt x="2723887" y="124086"/>
                    </a:lnTo>
                    <a:lnTo>
                      <a:pt x="2714825" y="114095"/>
                    </a:lnTo>
                    <a:lnTo>
                      <a:pt x="2713441" y="112507"/>
                    </a:lnTo>
                    <a:lnTo>
                      <a:pt x="2702905" y="104103"/>
                    </a:lnTo>
                    <a:lnTo>
                      <a:pt x="2693490" y="96672"/>
                    </a:lnTo>
                    <a:lnTo>
                      <a:pt x="2687565" y="94112"/>
                    </a:lnTo>
                    <a:lnTo>
                      <a:pt x="2673538" y="88072"/>
                    </a:lnTo>
                    <a:lnTo>
                      <a:pt x="2653586" y="85691"/>
                    </a:lnTo>
                    <a:lnTo>
                      <a:pt x="2633634" y="88538"/>
                    </a:lnTo>
                    <a:lnTo>
                      <a:pt x="2616147" y="94112"/>
                    </a:lnTo>
                    <a:lnTo>
                      <a:pt x="2613683" y="94908"/>
                    </a:lnTo>
                    <a:lnTo>
                      <a:pt x="2593731" y="103433"/>
                    </a:lnTo>
                    <a:lnTo>
                      <a:pt x="2592303" y="104103"/>
                    </a:lnTo>
                    <a:lnTo>
                      <a:pt x="2573779" y="112918"/>
                    </a:lnTo>
                    <a:lnTo>
                      <a:pt x="2571417" y="114095"/>
                    </a:lnTo>
                    <a:lnTo>
                      <a:pt x="2553827" y="122810"/>
                    </a:lnTo>
                    <a:lnTo>
                      <a:pt x="2551152" y="124086"/>
                    </a:lnTo>
                    <a:close/>
                  </a:path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8" name="任意多边形: 形状 2767">
                <a:extLst>
                  <a:ext uri="{FF2B5EF4-FFF2-40B4-BE49-F238E27FC236}">
                    <a16:creationId xmlns:a16="http://schemas.microsoft.com/office/drawing/2014/main" id="{7201706B-CE05-995F-87FF-2453686B1C16}"/>
                  </a:ext>
                </a:extLst>
              </p:cNvPr>
              <p:cNvSpPr/>
              <p:nvPr/>
            </p:nvSpPr>
            <p:spPr>
              <a:xfrm>
                <a:off x="8983638" y="3926863"/>
                <a:ext cx="2809551" cy="252419"/>
              </a:xfrm>
              <a:custGeom>
                <a:avLst/>
                <a:gdLst>
                  <a:gd name="connsiteX0" fmla="*/ 19952 w 2809551"/>
                  <a:gd name="connsiteY0" fmla="*/ 244802 h 252419"/>
                  <a:gd name="connsiteX1" fmla="*/ 30991 w 2809551"/>
                  <a:gd name="connsiteY1" fmla="*/ 252420 h 252419"/>
                  <a:gd name="connsiteX2" fmla="*/ 39904 w 2809551"/>
                  <a:gd name="connsiteY2" fmla="*/ 252420 h 252419"/>
                  <a:gd name="connsiteX3" fmla="*/ 59855 w 2809551"/>
                  <a:gd name="connsiteY3" fmla="*/ 252420 h 252419"/>
                  <a:gd name="connsiteX4" fmla="*/ 79807 w 2809551"/>
                  <a:gd name="connsiteY4" fmla="*/ 252420 h 252419"/>
                  <a:gd name="connsiteX5" fmla="*/ 99759 w 2809551"/>
                  <a:gd name="connsiteY5" fmla="*/ 252420 h 252419"/>
                  <a:gd name="connsiteX6" fmla="*/ 119711 w 2809551"/>
                  <a:gd name="connsiteY6" fmla="*/ 252420 h 252419"/>
                  <a:gd name="connsiteX7" fmla="*/ 129635 w 2809551"/>
                  <a:gd name="connsiteY7" fmla="*/ 252420 h 252419"/>
                  <a:gd name="connsiteX8" fmla="*/ 122697 w 2809551"/>
                  <a:gd name="connsiteY8" fmla="*/ 242428 h 252419"/>
                  <a:gd name="connsiteX9" fmla="*/ 119711 w 2809551"/>
                  <a:gd name="connsiteY9" fmla="*/ 238108 h 252419"/>
                  <a:gd name="connsiteX10" fmla="*/ 116019 w 2809551"/>
                  <a:gd name="connsiteY10" fmla="*/ 232437 h 252419"/>
                  <a:gd name="connsiteX11" fmla="*/ 109418 w 2809551"/>
                  <a:gd name="connsiteY11" fmla="*/ 222445 h 252419"/>
                  <a:gd name="connsiteX12" fmla="*/ 102992 w 2809551"/>
                  <a:gd name="connsiteY12" fmla="*/ 212454 h 252419"/>
                  <a:gd name="connsiteX13" fmla="*/ 99759 w 2809551"/>
                  <a:gd name="connsiteY13" fmla="*/ 207510 h 252419"/>
                  <a:gd name="connsiteX14" fmla="*/ 96284 w 2809551"/>
                  <a:gd name="connsiteY14" fmla="*/ 202462 h 252419"/>
                  <a:gd name="connsiteX15" fmla="*/ 89658 w 2809551"/>
                  <a:gd name="connsiteY15" fmla="*/ 192471 h 252419"/>
                  <a:gd name="connsiteX16" fmla="*/ 82887 w 2809551"/>
                  <a:gd name="connsiteY16" fmla="*/ 182479 h 252419"/>
                  <a:gd name="connsiteX17" fmla="*/ 79807 w 2809551"/>
                  <a:gd name="connsiteY17" fmla="*/ 177849 h 252419"/>
                  <a:gd name="connsiteX18" fmla="*/ 75823 w 2809551"/>
                  <a:gd name="connsiteY18" fmla="*/ 172488 h 252419"/>
                  <a:gd name="connsiteX19" fmla="*/ 68172 w 2809551"/>
                  <a:gd name="connsiteY19" fmla="*/ 162496 h 252419"/>
                  <a:gd name="connsiteX20" fmla="*/ 60651 w 2809551"/>
                  <a:gd name="connsiteY20" fmla="*/ 152505 h 252419"/>
                  <a:gd name="connsiteX21" fmla="*/ 59855 w 2809551"/>
                  <a:gd name="connsiteY21" fmla="*/ 151419 h 252419"/>
                  <a:gd name="connsiteX22" fmla="*/ 51549 w 2809551"/>
                  <a:gd name="connsiteY22" fmla="*/ 142513 h 252419"/>
                  <a:gd name="connsiteX23" fmla="*/ 41924 w 2809551"/>
                  <a:gd name="connsiteY23" fmla="*/ 132522 h 252419"/>
                  <a:gd name="connsiteX24" fmla="*/ 39904 w 2809551"/>
                  <a:gd name="connsiteY24" fmla="*/ 130408 h 252419"/>
                  <a:gd name="connsiteX25" fmla="*/ 28870 w 2809551"/>
                  <a:gd name="connsiteY25" fmla="*/ 122530 h 252419"/>
                  <a:gd name="connsiteX26" fmla="*/ 19952 w 2809551"/>
                  <a:gd name="connsiteY26" fmla="*/ 116262 h 252419"/>
                  <a:gd name="connsiteX27" fmla="*/ 7741 w 2809551"/>
                  <a:gd name="connsiteY27" fmla="*/ 112539 h 252419"/>
                  <a:gd name="connsiteX28" fmla="*/ 0 w 2809551"/>
                  <a:gd name="connsiteY28" fmla="*/ 110171 h 252419"/>
                  <a:gd name="connsiteX29" fmla="*/ 0 w 2809551"/>
                  <a:gd name="connsiteY29" fmla="*/ 112539 h 252419"/>
                  <a:gd name="connsiteX30" fmla="*/ 0 w 2809551"/>
                  <a:gd name="connsiteY30" fmla="*/ 122530 h 252419"/>
                  <a:gd name="connsiteX31" fmla="*/ 0 w 2809551"/>
                  <a:gd name="connsiteY31" fmla="*/ 132522 h 252419"/>
                  <a:gd name="connsiteX32" fmla="*/ 0 w 2809551"/>
                  <a:gd name="connsiteY32" fmla="*/ 142513 h 252419"/>
                  <a:gd name="connsiteX33" fmla="*/ 0 w 2809551"/>
                  <a:gd name="connsiteY33" fmla="*/ 152505 h 252419"/>
                  <a:gd name="connsiteX34" fmla="*/ 0 w 2809551"/>
                  <a:gd name="connsiteY34" fmla="*/ 162496 h 252419"/>
                  <a:gd name="connsiteX35" fmla="*/ 0 w 2809551"/>
                  <a:gd name="connsiteY35" fmla="*/ 172488 h 252419"/>
                  <a:gd name="connsiteX36" fmla="*/ 0 w 2809551"/>
                  <a:gd name="connsiteY36" fmla="*/ 182479 h 252419"/>
                  <a:gd name="connsiteX37" fmla="*/ 0 w 2809551"/>
                  <a:gd name="connsiteY37" fmla="*/ 192471 h 252419"/>
                  <a:gd name="connsiteX38" fmla="*/ 0 w 2809551"/>
                  <a:gd name="connsiteY38" fmla="*/ 202462 h 252419"/>
                  <a:gd name="connsiteX39" fmla="*/ 0 w 2809551"/>
                  <a:gd name="connsiteY39" fmla="*/ 212454 h 252419"/>
                  <a:gd name="connsiteX40" fmla="*/ 0 w 2809551"/>
                  <a:gd name="connsiteY40" fmla="*/ 222445 h 252419"/>
                  <a:gd name="connsiteX41" fmla="*/ 0 w 2809551"/>
                  <a:gd name="connsiteY41" fmla="*/ 232437 h 252419"/>
                  <a:gd name="connsiteX42" fmla="*/ 0 w 2809551"/>
                  <a:gd name="connsiteY42" fmla="*/ 238292 h 252419"/>
                  <a:gd name="connsiteX43" fmla="*/ 12715 w 2809551"/>
                  <a:gd name="connsiteY43" fmla="*/ 242428 h 252419"/>
                  <a:gd name="connsiteX44" fmla="*/ 418987 w 2809551"/>
                  <a:gd name="connsiteY44" fmla="*/ 252420 h 252419"/>
                  <a:gd name="connsiteX45" fmla="*/ 438939 w 2809551"/>
                  <a:gd name="connsiteY45" fmla="*/ 252420 h 252419"/>
                  <a:gd name="connsiteX46" fmla="*/ 458891 w 2809551"/>
                  <a:gd name="connsiteY46" fmla="*/ 252420 h 252419"/>
                  <a:gd name="connsiteX47" fmla="*/ 478842 w 2809551"/>
                  <a:gd name="connsiteY47" fmla="*/ 252420 h 252419"/>
                  <a:gd name="connsiteX48" fmla="*/ 498794 w 2809551"/>
                  <a:gd name="connsiteY48" fmla="*/ 252420 h 252419"/>
                  <a:gd name="connsiteX49" fmla="*/ 518746 w 2809551"/>
                  <a:gd name="connsiteY49" fmla="*/ 252420 h 252419"/>
                  <a:gd name="connsiteX50" fmla="*/ 538698 w 2809551"/>
                  <a:gd name="connsiteY50" fmla="*/ 252420 h 252419"/>
                  <a:gd name="connsiteX51" fmla="*/ 558649 w 2809551"/>
                  <a:gd name="connsiteY51" fmla="*/ 252420 h 252419"/>
                  <a:gd name="connsiteX52" fmla="*/ 578601 w 2809551"/>
                  <a:gd name="connsiteY52" fmla="*/ 252420 h 252419"/>
                  <a:gd name="connsiteX53" fmla="*/ 598553 w 2809551"/>
                  <a:gd name="connsiteY53" fmla="*/ 252420 h 252419"/>
                  <a:gd name="connsiteX54" fmla="*/ 618505 w 2809551"/>
                  <a:gd name="connsiteY54" fmla="*/ 252420 h 252419"/>
                  <a:gd name="connsiteX55" fmla="*/ 638457 w 2809551"/>
                  <a:gd name="connsiteY55" fmla="*/ 252420 h 252419"/>
                  <a:gd name="connsiteX56" fmla="*/ 658408 w 2809551"/>
                  <a:gd name="connsiteY56" fmla="*/ 252420 h 252419"/>
                  <a:gd name="connsiteX57" fmla="*/ 678361 w 2809551"/>
                  <a:gd name="connsiteY57" fmla="*/ 252420 h 252419"/>
                  <a:gd name="connsiteX58" fmla="*/ 698312 w 2809551"/>
                  <a:gd name="connsiteY58" fmla="*/ 252420 h 252419"/>
                  <a:gd name="connsiteX59" fmla="*/ 703131 w 2809551"/>
                  <a:gd name="connsiteY59" fmla="*/ 252420 h 252419"/>
                  <a:gd name="connsiteX60" fmla="*/ 716059 w 2809551"/>
                  <a:gd name="connsiteY60" fmla="*/ 242428 h 252419"/>
                  <a:gd name="connsiteX61" fmla="*/ 718264 w 2809551"/>
                  <a:gd name="connsiteY61" fmla="*/ 240695 h 252419"/>
                  <a:gd name="connsiteX62" fmla="*/ 727466 w 2809551"/>
                  <a:gd name="connsiteY62" fmla="*/ 232437 h 252419"/>
                  <a:gd name="connsiteX63" fmla="*/ 738215 w 2809551"/>
                  <a:gd name="connsiteY63" fmla="*/ 222670 h 252419"/>
                  <a:gd name="connsiteX64" fmla="*/ 738448 w 2809551"/>
                  <a:gd name="connsiteY64" fmla="*/ 222445 h 252419"/>
                  <a:gd name="connsiteX65" fmla="*/ 748835 w 2809551"/>
                  <a:gd name="connsiteY65" fmla="*/ 212454 h 252419"/>
                  <a:gd name="connsiteX66" fmla="*/ 758168 w 2809551"/>
                  <a:gd name="connsiteY66" fmla="*/ 203216 h 252419"/>
                  <a:gd name="connsiteX67" fmla="*/ 758928 w 2809551"/>
                  <a:gd name="connsiteY67" fmla="*/ 202462 h 252419"/>
                  <a:gd name="connsiteX68" fmla="*/ 769620 w 2809551"/>
                  <a:gd name="connsiteY68" fmla="*/ 192471 h 252419"/>
                  <a:gd name="connsiteX69" fmla="*/ 778119 w 2809551"/>
                  <a:gd name="connsiteY69" fmla="*/ 184066 h 252419"/>
                  <a:gd name="connsiteX70" fmla="*/ 779836 w 2809551"/>
                  <a:gd name="connsiteY70" fmla="*/ 182479 h 252419"/>
                  <a:gd name="connsiteX71" fmla="*/ 791250 w 2809551"/>
                  <a:gd name="connsiteY71" fmla="*/ 172488 h 252419"/>
                  <a:gd name="connsiteX72" fmla="*/ 798071 w 2809551"/>
                  <a:gd name="connsiteY72" fmla="*/ 166266 h 252419"/>
                  <a:gd name="connsiteX73" fmla="*/ 802935 w 2809551"/>
                  <a:gd name="connsiteY73" fmla="*/ 162496 h 252419"/>
                  <a:gd name="connsiteX74" fmla="*/ 815753 w 2809551"/>
                  <a:gd name="connsiteY74" fmla="*/ 152505 h 252419"/>
                  <a:gd name="connsiteX75" fmla="*/ 818022 w 2809551"/>
                  <a:gd name="connsiteY75" fmla="*/ 150755 h 252419"/>
                  <a:gd name="connsiteX76" fmla="*/ 832224 w 2809551"/>
                  <a:gd name="connsiteY76" fmla="*/ 142513 h 252419"/>
                  <a:gd name="connsiteX77" fmla="*/ 837975 w 2809551"/>
                  <a:gd name="connsiteY77" fmla="*/ 139125 h 252419"/>
                  <a:gd name="connsiteX78" fmla="*/ 855411 w 2809551"/>
                  <a:gd name="connsiteY78" fmla="*/ 132522 h 252419"/>
                  <a:gd name="connsiteX79" fmla="*/ 857926 w 2809551"/>
                  <a:gd name="connsiteY79" fmla="*/ 131607 h 252419"/>
                  <a:gd name="connsiteX80" fmla="*/ 877878 w 2809551"/>
                  <a:gd name="connsiteY80" fmla="*/ 128334 h 252419"/>
                  <a:gd name="connsiteX81" fmla="*/ 897829 w 2809551"/>
                  <a:gd name="connsiteY81" fmla="*/ 128863 h 252419"/>
                  <a:gd name="connsiteX82" fmla="*/ 917782 w 2809551"/>
                  <a:gd name="connsiteY82" fmla="*/ 132130 h 252419"/>
                  <a:gd name="connsiteX83" fmla="*/ 919391 w 2809551"/>
                  <a:gd name="connsiteY83" fmla="*/ 132522 h 252419"/>
                  <a:gd name="connsiteX84" fmla="*/ 937733 w 2809551"/>
                  <a:gd name="connsiteY84" fmla="*/ 137071 h 252419"/>
                  <a:gd name="connsiteX85" fmla="*/ 955260 w 2809551"/>
                  <a:gd name="connsiteY85" fmla="*/ 142513 h 252419"/>
                  <a:gd name="connsiteX86" fmla="*/ 957685 w 2809551"/>
                  <a:gd name="connsiteY86" fmla="*/ 143263 h 252419"/>
                  <a:gd name="connsiteX87" fmla="*/ 977636 w 2809551"/>
                  <a:gd name="connsiteY87" fmla="*/ 150079 h 252419"/>
                  <a:gd name="connsiteX88" fmla="*/ 984131 w 2809551"/>
                  <a:gd name="connsiteY88" fmla="*/ 152505 h 252419"/>
                  <a:gd name="connsiteX89" fmla="*/ 997589 w 2809551"/>
                  <a:gd name="connsiteY89" fmla="*/ 157434 h 252419"/>
                  <a:gd name="connsiteX90" fmla="*/ 1010346 w 2809551"/>
                  <a:gd name="connsiteY90" fmla="*/ 162496 h 252419"/>
                  <a:gd name="connsiteX91" fmla="*/ 1017541 w 2809551"/>
                  <a:gd name="connsiteY91" fmla="*/ 165320 h 252419"/>
                  <a:gd name="connsiteX92" fmla="*/ 1034456 w 2809551"/>
                  <a:gd name="connsiteY92" fmla="*/ 172488 h 252419"/>
                  <a:gd name="connsiteX93" fmla="*/ 1037492 w 2809551"/>
                  <a:gd name="connsiteY93" fmla="*/ 173813 h 252419"/>
                  <a:gd name="connsiteX94" fmla="*/ 1055260 w 2809551"/>
                  <a:gd name="connsiteY94" fmla="*/ 182479 h 252419"/>
                  <a:gd name="connsiteX95" fmla="*/ 1057444 w 2809551"/>
                  <a:gd name="connsiteY95" fmla="*/ 183521 h 252419"/>
                  <a:gd name="connsiteX96" fmla="*/ 1074890 w 2809551"/>
                  <a:gd name="connsiteY96" fmla="*/ 192471 h 252419"/>
                  <a:gd name="connsiteX97" fmla="*/ 1077396 w 2809551"/>
                  <a:gd name="connsiteY97" fmla="*/ 193807 h 252419"/>
                  <a:gd name="connsiteX98" fmla="*/ 1092822 w 2809551"/>
                  <a:gd name="connsiteY98" fmla="*/ 202462 h 252419"/>
                  <a:gd name="connsiteX99" fmla="*/ 1097348 w 2809551"/>
                  <a:gd name="connsiteY99" fmla="*/ 204885 h 252419"/>
                  <a:gd name="connsiteX100" fmla="*/ 1112206 w 2809551"/>
                  <a:gd name="connsiteY100" fmla="*/ 212454 h 252419"/>
                  <a:gd name="connsiteX101" fmla="*/ 1117299 w 2809551"/>
                  <a:gd name="connsiteY101" fmla="*/ 215204 h 252419"/>
                  <a:gd name="connsiteX102" fmla="*/ 1131644 w 2809551"/>
                  <a:gd name="connsiteY102" fmla="*/ 222445 h 252419"/>
                  <a:gd name="connsiteX103" fmla="*/ 1137251 w 2809551"/>
                  <a:gd name="connsiteY103" fmla="*/ 225157 h 252419"/>
                  <a:gd name="connsiteX104" fmla="*/ 1155456 w 2809551"/>
                  <a:gd name="connsiteY104" fmla="*/ 232437 h 252419"/>
                  <a:gd name="connsiteX105" fmla="*/ 1157203 w 2809551"/>
                  <a:gd name="connsiteY105" fmla="*/ 233140 h 252419"/>
                  <a:gd name="connsiteX106" fmla="*/ 1177155 w 2809551"/>
                  <a:gd name="connsiteY106" fmla="*/ 238953 h 252419"/>
                  <a:gd name="connsiteX107" fmla="*/ 1197106 w 2809551"/>
                  <a:gd name="connsiteY107" fmla="*/ 241957 h 252419"/>
                  <a:gd name="connsiteX108" fmla="*/ 1217058 w 2809551"/>
                  <a:gd name="connsiteY108" fmla="*/ 242108 h 252419"/>
                  <a:gd name="connsiteX109" fmla="*/ 1237010 w 2809551"/>
                  <a:gd name="connsiteY109" fmla="*/ 239300 h 252419"/>
                  <a:gd name="connsiteX110" fmla="*/ 1256962 w 2809551"/>
                  <a:gd name="connsiteY110" fmla="*/ 235013 h 252419"/>
                  <a:gd name="connsiteX111" fmla="*/ 1264901 w 2809551"/>
                  <a:gd name="connsiteY111" fmla="*/ 232437 h 252419"/>
                  <a:gd name="connsiteX112" fmla="*/ 1276913 w 2809551"/>
                  <a:gd name="connsiteY112" fmla="*/ 228496 h 252419"/>
                  <a:gd name="connsiteX113" fmla="*/ 1293495 w 2809551"/>
                  <a:gd name="connsiteY113" fmla="*/ 222445 h 252419"/>
                  <a:gd name="connsiteX114" fmla="*/ 1296865 w 2809551"/>
                  <a:gd name="connsiteY114" fmla="*/ 221266 h 252419"/>
                  <a:gd name="connsiteX115" fmla="*/ 1316817 w 2809551"/>
                  <a:gd name="connsiteY115" fmla="*/ 214352 h 252419"/>
                  <a:gd name="connsiteX116" fmla="*/ 1322721 w 2809551"/>
                  <a:gd name="connsiteY116" fmla="*/ 212454 h 252419"/>
                  <a:gd name="connsiteX117" fmla="*/ 1336769 w 2809551"/>
                  <a:gd name="connsiteY117" fmla="*/ 207920 h 252419"/>
                  <a:gd name="connsiteX118" fmla="*/ 1356720 w 2809551"/>
                  <a:gd name="connsiteY118" fmla="*/ 203056 h 252419"/>
                  <a:gd name="connsiteX119" fmla="*/ 1362316 w 2809551"/>
                  <a:gd name="connsiteY119" fmla="*/ 202462 h 252419"/>
                  <a:gd name="connsiteX120" fmla="*/ 1376672 w 2809551"/>
                  <a:gd name="connsiteY120" fmla="*/ 200934 h 252419"/>
                  <a:gd name="connsiteX121" fmla="*/ 1396625 w 2809551"/>
                  <a:gd name="connsiteY121" fmla="*/ 201314 h 252419"/>
                  <a:gd name="connsiteX122" fmla="*/ 1402370 w 2809551"/>
                  <a:gd name="connsiteY122" fmla="*/ 202462 h 252419"/>
                  <a:gd name="connsiteX123" fmla="*/ 1416576 w 2809551"/>
                  <a:gd name="connsiteY123" fmla="*/ 205270 h 252419"/>
                  <a:gd name="connsiteX124" fmla="*/ 1436528 w 2809551"/>
                  <a:gd name="connsiteY124" fmla="*/ 211607 h 252419"/>
                  <a:gd name="connsiteX125" fmla="*/ 1438378 w 2809551"/>
                  <a:gd name="connsiteY125" fmla="*/ 212454 h 252419"/>
                  <a:gd name="connsiteX126" fmla="*/ 1456479 w 2809551"/>
                  <a:gd name="connsiteY126" fmla="*/ 220447 h 252419"/>
                  <a:gd name="connsiteX127" fmla="*/ 1460528 w 2809551"/>
                  <a:gd name="connsiteY127" fmla="*/ 222445 h 252419"/>
                  <a:gd name="connsiteX128" fmla="*/ 1476432 w 2809551"/>
                  <a:gd name="connsiteY128" fmla="*/ 230478 h 252419"/>
                  <a:gd name="connsiteX129" fmla="*/ 1480167 w 2809551"/>
                  <a:gd name="connsiteY129" fmla="*/ 232437 h 252419"/>
                  <a:gd name="connsiteX130" fmla="*/ 1496383 w 2809551"/>
                  <a:gd name="connsiteY130" fmla="*/ 240947 h 252419"/>
                  <a:gd name="connsiteX131" fmla="*/ 1499491 w 2809551"/>
                  <a:gd name="connsiteY131" fmla="*/ 242428 h 252419"/>
                  <a:gd name="connsiteX132" fmla="*/ 1516335 w 2809551"/>
                  <a:gd name="connsiteY132" fmla="*/ 250345 h 252419"/>
                  <a:gd name="connsiteX133" fmla="*/ 1521516 w 2809551"/>
                  <a:gd name="connsiteY133" fmla="*/ 252420 h 252419"/>
                  <a:gd name="connsiteX134" fmla="*/ 1536286 w 2809551"/>
                  <a:gd name="connsiteY134" fmla="*/ 252420 h 252419"/>
                  <a:gd name="connsiteX135" fmla="*/ 1556239 w 2809551"/>
                  <a:gd name="connsiteY135" fmla="*/ 252420 h 252419"/>
                  <a:gd name="connsiteX136" fmla="*/ 1576190 w 2809551"/>
                  <a:gd name="connsiteY136" fmla="*/ 252420 h 252419"/>
                  <a:gd name="connsiteX137" fmla="*/ 1596142 w 2809551"/>
                  <a:gd name="connsiteY137" fmla="*/ 252420 h 252419"/>
                  <a:gd name="connsiteX138" fmla="*/ 1616093 w 2809551"/>
                  <a:gd name="connsiteY138" fmla="*/ 252420 h 252419"/>
                  <a:gd name="connsiteX139" fmla="*/ 1636046 w 2809551"/>
                  <a:gd name="connsiteY139" fmla="*/ 252420 h 252419"/>
                  <a:gd name="connsiteX140" fmla="*/ 1655997 w 2809551"/>
                  <a:gd name="connsiteY140" fmla="*/ 252420 h 252419"/>
                  <a:gd name="connsiteX141" fmla="*/ 1675949 w 2809551"/>
                  <a:gd name="connsiteY141" fmla="*/ 252420 h 252419"/>
                  <a:gd name="connsiteX142" fmla="*/ 1695900 w 2809551"/>
                  <a:gd name="connsiteY142" fmla="*/ 252420 h 252419"/>
                  <a:gd name="connsiteX143" fmla="*/ 1715853 w 2809551"/>
                  <a:gd name="connsiteY143" fmla="*/ 252420 h 252419"/>
                  <a:gd name="connsiteX144" fmla="*/ 1735804 w 2809551"/>
                  <a:gd name="connsiteY144" fmla="*/ 252420 h 252419"/>
                  <a:gd name="connsiteX145" fmla="*/ 1755756 w 2809551"/>
                  <a:gd name="connsiteY145" fmla="*/ 252420 h 252419"/>
                  <a:gd name="connsiteX146" fmla="*/ 1775707 w 2809551"/>
                  <a:gd name="connsiteY146" fmla="*/ 252420 h 252419"/>
                  <a:gd name="connsiteX147" fmla="*/ 1795660 w 2809551"/>
                  <a:gd name="connsiteY147" fmla="*/ 252420 h 252419"/>
                  <a:gd name="connsiteX148" fmla="*/ 1815612 w 2809551"/>
                  <a:gd name="connsiteY148" fmla="*/ 252420 h 252419"/>
                  <a:gd name="connsiteX149" fmla="*/ 1835563 w 2809551"/>
                  <a:gd name="connsiteY149" fmla="*/ 252420 h 252419"/>
                  <a:gd name="connsiteX150" fmla="*/ 1855515 w 2809551"/>
                  <a:gd name="connsiteY150" fmla="*/ 252420 h 252419"/>
                  <a:gd name="connsiteX151" fmla="*/ 1875467 w 2809551"/>
                  <a:gd name="connsiteY151" fmla="*/ 252420 h 252419"/>
                  <a:gd name="connsiteX152" fmla="*/ 1895419 w 2809551"/>
                  <a:gd name="connsiteY152" fmla="*/ 252420 h 252419"/>
                  <a:gd name="connsiteX153" fmla="*/ 1915370 w 2809551"/>
                  <a:gd name="connsiteY153" fmla="*/ 252420 h 252419"/>
                  <a:gd name="connsiteX154" fmla="*/ 1935322 w 2809551"/>
                  <a:gd name="connsiteY154" fmla="*/ 252420 h 252419"/>
                  <a:gd name="connsiteX155" fmla="*/ 1955274 w 2809551"/>
                  <a:gd name="connsiteY155" fmla="*/ 252420 h 252419"/>
                  <a:gd name="connsiteX156" fmla="*/ 1975226 w 2809551"/>
                  <a:gd name="connsiteY156" fmla="*/ 252420 h 252419"/>
                  <a:gd name="connsiteX157" fmla="*/ 1995177 w 2809551"/>
                  <a:gd name="connsiteY157" fmla="*/ 252420 h 252419"/>
                  <a:gd name="connsiteX158" fmla="*/ 1997395 w 2809551"/>
                  <a:gd name="connsiteY158" fmla="*/ 252420 h 252419"/>
                  <a:gd name="connsiteX159" fmla="*/ 2006090 w 2809551"/>
                  <a:gd name="connsiteY159" fmla="*/ 242428 h 252419"/>
                  <a:gd name="connsiteX160" fmla="*/ 2014749 w 2809551"/>
                  <a:gd name="connsiteY160" fmla="*/ 232437 h 252419"/>
                  <a:gd name="connsiteX161" fmla="*/ 2015129 w 2809551"/>
                  <a:gd name="connsiteY161" fmla="*/ 231986 h 252419"/>
                  <a:gd name="connsiteX162" fmla="*/ 2023236 w 2809551"/>
                  <a:gd name="connsiteY162" fmla="*/ 222445 h 252419"/>
                  <a:gd name="connsiteX163" fmla="*/ 2031990 w 2809551"/>
                  <a:gd name="connsiteY163" fmla="*/ 212454 h 252419"/>
                  <a:gd name="connsiteX164" fmla="*/ 2035081 w 2809551"/>
                  <a:gd name="connsiteY164" fmla="*/ 208913 h 252419"/>
                  <a:gd name="connsiteX165" fmla="*/ 2041056 w 2809551"/>
                  <a:gd name="connsiteY165" fmla="*/ 202462 h 252419"/>
                  <a:gd name="connsiteX166" fmla="*/ 2050054 w 2809551"/>
                  <a:gd name="connsiteY166" fmla="*/ 192471 h 252419"/>
                  <a:gd name="connsiteX167" fmla="*/ 2055033 w 2809551"/>
                  <a:gd name="connsiteY167" fmla="*/ 187222 h 252419"/>
                  <a:gd name="connsiteX168" fmla="*/ 2060428 w 2809551"/>
                  <a:gd name="connsiteY168" fmla="*/ 182479 h 252419"/>
                  <a:gd name="connsiteX169" fmla="*/ 2071271 w 2809551"/>
                  <a:gd name="connsiteY169" fmla="*/ 172488 h 252419"/>
                  <a:gd name="connsiteX170" fmla="*/ 2074984 w 2809551"/>
                  <a:gd name="connsiteY170" fmla="*/ 169112 h 252419"/>
                  <a:gd name="connsiteX171" fmla="*/ 2084828 w 2809551"/>
                  <a:gd name="connsiteY171" fmla="*/ 162496 h 252419"/>
                  <a:gd name="connsiteX172" fmla="*/ 2094936 w 2809551"/>
                  <a:gd name="connsiteY172" fmla="*/ 155783 h 252419"/>
                  <a:gd name="connsiteX173" fmla="*/ 2103677 w 2809551"/>
                  <a:gd name="connsiteY173" fmla="*/ 152505 h 252419"/>
                  <a:gd name="connsiteX174" fmla="*/ 2114888 w 2809551"/>
                  <a:gd name="connsiteY174" fmla="*/ 147887 h 252419"/>
                  <a:gd name="connsiteX175" fmla="*/ 2134840 w 2809551"/>
                  <a:gd name="connsiteY175" fmla="*/ 145567 h 252419"/>
                  <a:gd name="connsiteX176" fmla="*/ 2154791 w 2809551"/>
                  <a:gd name="connsiteY176" fmla="*/ 148659 h 252419"/>
                  <a:gd name="connsiteX177" fmla="*/ 2164401 w 2809551"/>
                  <a:gd name="connsiteY177" fmla="*/ 152505 h 252419"/>
                  <a:gd name="connsiteX178" fmla="*/ 2174743 w 2809551"/>
                  <a:gd name="connsiteY178" fmla="*/ 156562 h 252419"/>
                  <a:gd name="connsiteX179" fmla="*/ 2185161 w 2809551"/>
                  <a:gd name="connsiteY179" fmla="*/ 162496 h 252419"/>
                  <a:gd name="connsiteX180" fmla="*/ 2194695 w 2809551"/>
                  <a:gd name="connsiteY180" fmla="*/ 168006 h 252419"/>
                  <a:gd name="connsiteX181" fmla="*/ 2200638 w 2809551"/>
                  <a:gd name="connsiteY181" fmla="*/ 172488 h 252419"/>
                  <a:gd name="connsiteX182" fmla="*/ 2214303 w 2809551"/>
                  <a:gd name="connsiteY182" fmla="*/ 182479 h 252419"/>
                  <a:gd name="connsiteX183" fmla="*/ 2214647 w 2809551"/>
                  <a:gd name="connsiteY183" fmla="*/ 182736 h 252419"/>
                  <a:gd name="connsiteX184" fmla="*/ 2226211 w 2809551"/>
                  <a:gd name="connsiteY184" fmla="*/ 192471 h 252419"/>
                  <a:gd name="connsiteX185" fmla="*/ 2234599 w 2809551"/>
                  <a:gd name="connsiteY185" fmla="*/ 199610 h 252419"/>
                  <a:gd name="connsiteX186" fmla="*/ 2237711 w 2809551"/>
                  <a:gd name="connsiteY186" fmla="*/ 202462 h 252419"/>
                  <a:gd name="connsiteX187" fmla="*/ 2248879 w 2809551"/>
                  <a:gd name="connsiteY187" fmla="*/ 212454 h 252419"/>
                  <a:gd name="connsiteX188" fmla="*/ 2254550 w 2809551"/>
                  <a:gd name="connsiteY188" fmla="*/ 217629 h 252419"/>
                  <a:gd name="connsiteX189" fmla="*/ 2259895 w 2809551"/>
                  <a:gd name="connsiteY189" fmla="*/ 222445 h 252419"/>
                  <a:gd name="connsiteX190" fmla="*/ 2270865 w 2809551"/>
                  <a:gd name="connsiteY190" fmla="*/ 232437 h 252419"/>
                  <a:gd name="connsiteX191" fmla="*/ 2274503 w 2809551"/>
                  <a:gd name="connsiteY191" fmla="*/ 235643 h 252419"/>
                  <a:gd name="connsiteX192" fmla="*/ 2282492 w 2809551"/>
                  <a:gd name="connsiteY192" fmla="*/ 242428 h 252419"/>
                  <a:gd name="connsiteX193" fmla="*/ 2294038 w 2809551"/>
                  <a:gd name="connsiteY193" fmla="*/ 252420 h 252419"/>
                  <a:gd name="connsiteX194" fmla="*/ 2294454 w 2809551"/>
                  <a:gd name="connsiteY194" fmla="*/ 252420 h 252419"/>
                  <a:gd name="connsiteX195" fmla="*/ 2314406 w 2809551"/>
                  <a:gd name="connsiteY195" fmla="*/ 252420 h 252419"/>
                  <a:gd name="connsiteX196" fmla="*/ 2334357 w 2809551"/>
                  <a:gd name="connsiteY196" fmla="*/ 252420 h 252419"/>
                  <a:gd name="connsiteX197" fmla="*/ 2354310 w 2809551"/>
                  <a:gd name="connsiteY197" fmla="*/ 252420 h 252419"/>
                  <a:gd name="connsiteX198" fmla="*/ 2374261 w 2809551"/>
                  <a:gd name="connsiteY198" fmla="*/ 252420 h 252419"/>
                  <a:gd name="connsiteX199" fmla="*/ 2394213 w 2809551"/>
                  <a:gd name="connsiteY199" fmla="*/ 252420 h 252419"/>
                  <a:gd name="connsiteX200" fmla="*/ 2414165 w 2809551"/>
                  <a:gd name="connsiteY200" fmla="*/ 252420 h 252419"/>
                  <a:gd name="connsiteX201" fmla="*/ 2434117 w 2809551"/>
                  <a:gd name="connsiteY201" fmla="*/ 252420 h 252419"/>
                  <a:gd name="connsiteX202" fmla="*/ 2454068 w 2809551"/>
                  <a:gd name="connsiteY202" fmla="*/ 252420 h 252419"/>
                  <a:gd name="connsiteX203" fmla="*/ 2474020 w 2809551"/>
                  <a:gd name="connsiteY203" fmla="*/ 252420 h 252419"/>
                  <a:gd name="connsiteX204" fmla="*/ 2493972 w 2809551"/>
                  <a:gd name="connsiteY204" fmla="*/ 252420 h 252419"/>
                  <a:gd name="connsiteX205" fmla="*/ 2513924 w 2809551"/>
                  <a:gd name="connsiteY205" fmla="*/ 252420 h 252419"/>
                  <a:gd name="connsiteX206" fmla="*/ 2533875 w 2809551"/>
                  <a:gd name="connsiteY206" fmla="*/ 252420 h 252419"/>
                  <a:gd name="connsiteX207" fmla="*/ 2551152 w 2809551"/>
                  <a:gd name="connsiteY207" fmla="*/ 252420 h 252419"/>
                  <a:gd name="connsiteX208" fmla="*/ 2553827 w 2809551"/>
                  <a:gd name="connsiteY208" fmla="*/ 251144 h 252419"/>
                  <a:gd name="connsiteX209" fmla="*/ 2571417 w 2809551"/>
                  <a:gd name="connsiteY209" fmla="*/ 242428 h 252419"/>
                  <a:gd name="connsiteX210" fmla="*/ 2573779 w 2809551"/>
                  <a:gd name="connsiteY210" fmla="*/ 241252 h 252419"/>
                  <a:gd name="connsiteX211" fmla="*/ 2592303 w 2809551"/>
                  <a:gd name="connsiteY211" fmla="*/ 232437 h 252419"/>
                  <a:gd name="connsiteX212" fmla="*/ 2593731 w 2809551"/>
                  <a:gd name="connsiteY212" fmla="*/ 231767 h 252419"/>
                  <a:gd name="connsiteX213" fmla="*/ 2613683 w 2809551"/>
                  <a:gd name="connsiteY213" fmla="*/ 223242 h 252419"/>
                  <a:gd name="connsiteX214" fmla="*/ 2616147 w 2809551"/>
                  <a:gd name="connsiteY214" fmla="*/ 222445 h 252419"/>
                  <a:gd name="connsiteX215" fmla="*/ 2633634 w 2809551"/>
                  <a:gd name="connsiteY215" fmla="*/ 216871 h 252419"/>
                  <a:gd name="connsiteX216" fmla="*/ 2653586 w 2809551"/>
                  <a:gd name="connsiteY216" fmla="*/ 214024 h 252419"/>
                  <a:gd name="connsiteX217" fmla="*/ 2673538 w 2809551"/>
                  <a:gd name="connsiteY217" fmla="*/ 216405 h 252419"/>
                  <a:gd name="connsiteX218" fmla="*/ 2687565 w 2809551"/>
                  <a:gd name="connsiteY218" fmla="*/ 222445 h 252419"/>
                  <a:gd name="connsiteX219" fmla="*/ 2693490 w 2809551"/>
                  <a:gd name="connsiteY219" fmla="*/ 225005 h 252419"/>
                  <a:gd name="connsiteX220" fmla="*/ 2702905 w 2809551"/>
                  <a:gd name="connsiteY220" fmla="*/ 232437 h 252419"/>
                  <a:gd name="connsiteX221" fmla="*/ 2713441 w 2809551"/>
                  <a:gd name="connsiteY221" fmla="*/ 240840 h 252419"/>
                  <a:gd name="connsiteX222" fmla="*/ 2714825 w 2809551"/>
                  <a:gd name="connsiteY222" fmla="*/ 242428 h 252419"/>
                  <a:gd name="connsiteX223" fmla="*/ 2723887 w 2809551"/>
                  <a:gd name="connsiteY223" fmla="*/ 252420 h 252419"/>
                  <a:gd name="connsiteX224" fmla="*/ 2733393 w 2809551"/>
                  <a:gd name="connsiteY224" fmla="*/ 252420 h 252419"/>
                  <a:gd name="connsiteX225" fmla="*/ 2753345 w 2809551"/>
                  <a:gd name="connsiteY225" fmla="*/ 252420 h 252419"/>
                  <a:gd name="connsiteX226" fmla="*/ 2773297 w 2809551"/>
                  <a:gd name="connsiteY226" fmla="*/ 252420 h 252419"/>
                  <a:gd name="connsiteX227" fmla="*/ 2793248 w 2809551"/>
                  <a:gd name="connsiteY227" fmla="*/ 252420 h 252419"/>
                  <a:gd name="connsiteX228" fmla="*/ 2809551 w 2809551"/>
                  <a:gd name="connsiteY228" fmla="*/ 252420 h 252419"/>
                  <a:gd name="connsiteX229" fmla="*/ 2803108 w 2809551"/>
                  <a:gd name="connsiteY229" fmla="*/ 242428 h 252419"/>
                  <a:gd name="connsiteX230" fmla="*/ 2796631 w 2809551"/>
                  <a:gd name="connsiteY230" fmla="*/ 232437 h 252419"/>
                  <a:gd name="connsiteX231" fmla="*/ 2793248 w 2809551"/>
                  <a:gd name="connsiteY231" fmla="*/ 227364 h 252419"/>
                  <a:gd name="connsiteX232" fmla="*/ 2790208 w 2809551"/>
                  <a:gd name="connsiteY232" fmla="*/ 222445 h 252419"/>
                  <a:gd name="connsiteX233" fmla="*/ 2784216 w 2809551"/>
                  <a:gd name="connsiteY233" fmla="*/ 212454 h 252419"/>
                  <a:gd name="connsiteX234" fmla="*/ 2778189 w 2809551"/>
                  <a:gd name="connsiteY234" fmla="*/ 202462 h 252419"/>
                  <a:gd name="connsiteX235" fmla="*/ 2773297 w 2809551"/>
                  <a:gd name="connsiteY235" fmla="*/ 194339 h 252419"/>
                  <a:gd name="connsiteX236" fmla="*/ 2772129 w 2809551"/>
                  <a:gd name="connsiteY236" fmla="*/ 192471 h 252419"/>
                  <a:gd name="connsiteX237" fmla="*/ 2765831 w 2809551"/>
                  <a:gd name="connsiteY237" fmla="*/ 182479 h 252419"/>
                  <a:gd name="connsiteX238" fmla="*/ 2759392 w 2809551"/>
                  <a:gd name="connsiteY238" fmla="*/ 172488 h 252419"/>
                  <a:gd name="connsiteX239" fmla="*/ 2753345 w 2809551"/>
                  <a:gd name="connsiteY239" fmla="*/ 162920 h 252419"/>
                  <a:gd name="connsiteX240" fmla="*/ 2753046 w 2809551"/>
                  <a:gd name="connsiteY240" fmla="*/ 162496 h 252419"/>
                  <a:gd name="connsiteX241" fmla="*/ 2746005 w 2809551"/>
                  <a:gd name="connsiteY241" fmla="*/ 152505 h 252419"/>
                  <a:gd name="connsiteX242" fmla="*/ 2739133 w 2809551"/>
                  <a:gd name="connsiteY242" fmla="*/ 142513 h 252419"/>
                  <a:gd name="connsiteX243" fmla="*/ 2733393 w 2809551"/>
                  <a:gd name="connsiteY243" fmla="*/ 134821 h 252419"/>
                  <a:gd name="connsiteX244" fmla="*/ 2731276 w 2809551"/>
                  <a:gd name="connsiteY244" fmla="*/ 132522 h 252419"/>
                  <a:gd name="connsiteX245" fmla="*/ 2722627 w 2809551"/>
                  <a:gd name="connsiteY245" fmla="*/ 122530 h 252419"/>
                  <a:gd name="connsiteX246" fmla="*/ 2713596 w 2809551"/>
                  <a:gd name="connsiteY246" fmla="*/ 112539 h 252419"/>
                  <a:gd name="connsiteX247" fmla="*/ 2713441 w 2809551"/>
                  <a:gd name="connsiteY247" fmla="*/ 112364 h 252419"/>
                  <a:gd name="connsiteX248" fmla="*/ 2700850 w 2809551"/>
                  <a:gd name="connsiteY248" fmla="*/ 102548 h 252419"/>
                  <a:gd name="connsiteX249" fmla="*/ 2693490 w 2809551"/>
                  <a:gd name="connsiteY249" fmla="*/ 96855 h 252419"/>
                  <a:gd name="connsiteX250" fmla="*/ 2683430 w 2809551"/>
                  <a:gd name="connsiteY250" fmla="*/ 92556 h 252419"/>
                  <a:gd name="connsiteX251" fmla="*/ 2673538 w 2809551"/>
                  <a:gd name="connsiteY251" fmla="*/ 88187 h 252419"/>
                  <a:gd name="connsiteX252" fmla="*/ 2653586 w 2809551"/>
                  <a:gd name="connsiteY252" fmla="*/ 85774 h 252419"/>
                  <a:gd name="connsiteX253" fmla="*/ 2633634 w 2809551"/>
                  <a:gd name="connsiteY253" fmla="*/ 88733 h 252419"/>
                  <a:gd name="connsiteX254" fmla="*/ 2621597 w 2809551"/>
                  <a:gd name="connsiteY254" fmla="*/ 92556 h 252419"/>
                  <a:gd name="connsiteX255" fmla="*/ 2613683 w 2809551"/>
                  <a:gd name="connsiteY255" fmla="*/ 95084 h 252419"/>
                  <a:gd name="connsiteX256" fmla="*/ 2596336 w 2809551"/>
                  <a:gd name="connsiteY256" fmla="*/ 102548 h 252419"/>
                  <a:gd name="connsiteX257" fmla="*/ 2593731 w 2809551"/>
                  <a:gd name="connsiteY257" fmla="*/ 103681 h 252419"/>
                  <a:gd name="connsiteX258" fmla="*/ 2575422 w 2809551"/>
                  <a:gd name="connsiteY258" fmla="*/ 112539 h 252419"/>
                  <a:gd name="connsiteX259" fmla="*/ 2573779 w 2809551"/>
                  <a:gd name="connsiteY259" fmla="*/ 113334 h 252419"/>
                  <a:gd name="connsiteX260" fmla="*/ 2554368 w 2809551"/>
                  <a:gd name="connsiteY260" fmla="*/ 122530 h 252419"/>
                  <a:gd name="connsiteX261" fmla="*/ 2553827 w 2809551"/>
                  <a:gd name="connsiteY261" fmla="*/ 122792 h 252419"/>
                  <a:gd name="connsiteX262" fmla="*/ 2534053 w 2809551"/>
                  <a:gd name="connsiteY262" fmla="*/ 132522 h 252419"/>
                  <a:gd name="connsiteX263" fmla="*/ 2533875 w 2809551"/>
                  <a:gd name="connsiteY263" fmla="*/ 132610 h 252419"/>
                  <a:gd name="connsiteX264" fmla="*/ 2513924 w 2809551"/>
                  <a:gd name="connsiteY264" fmla="*/ 141536 h 252419"/>
                  <a:gd name="connsiteX265" fmla="*/ 2511587 w 2809551"/>
                  <a:gd name="connsiteY265" fmla="*/ 142513 h 252419"/>
                  <a:gd name="connsiteX266" fmla="*/ 2493972 w 2809551"/>
                  <a:gd name="connsiteY266" fmla="*/ 149885 h 252419"/>
                  <a:gd name="connsiteX267" fmla="*/ 2487157 w 2809551"/>
                  <a:gd name="connsiteY267" fmla="*/ 152505 h 252419"/>
                  <a:gd name="connsiteX268" fmla="*/ 2474020 w 2809551"/>
                  <a:gd name="connsiteY268" fmla="*/ 157403 h 252419"/>
                  <a:gd name="connsiteX269" fmla="*/ 2457876 w 2809551"/>
                  <a:gd name="connsiteY269" fmla="*/ 162496 h 252419"/>
                  <a:gd name="connsiteX270" fmla="*/ 2454068 w 2809551"/>
                  <a:gd name="connsiteY270" fmla="*/ 163655 h 252419"/>
                  <a:gd name="connsiteX271" fmla="*/ 2434117 w 2809551"/>
                  <a:gd name="connsiteY271" fmla="*/ 168514 h 252419"/>
                  <a:gd name="connsiteX272" fmla="*/ 2414165 w 2809551"/>
                  <a:gd name="connsiteY272" fmla="*/ 171240 h 252419"/>
                  <a:gd name="connsiteX273" fmla="*/ 2394213 w 2809551"/>
                  <a:gd name="connsiteY273" fmla="*/ 171649 h 252419"/>
                  <a:gd name="connsiteX274" fmla="*/ 2374261 w 2809551"/>
                  <a:gd name="connsiteY274" fmla="*/ 168729 h 252419"/>
                  <a:gd name="connsiteX275" fmla="*/ 2354310 w 2809551"/>
                  <a:gd name="connsiteY275" fmla="*/ 162676 h 252419"/>
                  <a:gd name="connsiteX276" fmla="*/ 2353936 w 2809551"/>
                  <a:gd name="connsiteY276" fmla="*/ 162496 h 252419"/>
                  <a:gd name="connsiteX277" fmla="*/ 2334357 w 2809551"/>
                  <a:gd name="connsiteY277" fmla="*/ 152889 h 252419"/>
                  <a:gd name="connsiteX278" fmla="*/ 2333759 w 2809551"/>
                  <a:gd name="connsiteY278" fmla="*/ 152505 h 252419"/>
                  <a:gd name="connsiteX279" fmla="*/ 2318217 w 2809551"/>
                  <a:gd name="connsiteY279" fmla="*/ 142513 h 252419"/>
                  <a:gd name="connsiteX280" fmla="*/ 2314406 w 2809551"/>
                  <a:gd name="connsiteY280" fmla="*/ 140028 h 252419"/>
                  <a:gd name="connsiteX281" fmla="*/ 2304556 w 2809551"/>
                  <a:gd name="connsiteY281" fmla="*/ 132522 h 252419"/>
                  <a:gd name="connsiteX282" fmla="*/ 2294454 w 2809551"/>
                  <a:gd name="connsiteY282" fmla="*/ 124607 h 252419"/>
                  <a:gd name="connsiteX283" fmla="*/ 2292132 w 2809551"/>
                  <a:gd name="connsiteY283" fmla="*/ 122530 h 252419"/>
                  <a:gd name="connsiteX284" fmla="*/ 2280227 w 2809551"/>
                  <a:gd name="connsiteY284" fmla="*/ 112539 h 252419"/>
                  <a:gd name="connsiteX285" fmla="*/ 2274503 w 2809551"/>
                  <a:gd name="connsiteY285" fmla="*/ 107665 h 252419"/>
                  <a:gd name="connsiteX286" fmla="*/ 2268798 w 2809551"/>
                  <a:gd name="connsiteY286" fmla="*/ 102548 h 252419"/>
                  <a:gd name="connsiteX287" fmla="*/ 2257660 w 2809551"/>
                  <a:gd name="connsiteY287" fmla="*/ 92556 h 252419"/>
                  <a:gd name="connsiteX288" fmla="*/ 2254550 w 2809551"/>
                  <a:gd name="connsiteY288" fmla="*/ 89711 h 252419"/>
                  <a:gd name="connsiteX289" fmla="*/ 2246833 w 2809551"/>
                  <a:gd name="connsiteY289" fmla="*/ 82564 h 252419"/>
                  <a:gd name="connsiteX290" fmla="*/ 2235507 w 2809551"/>
                  <a:gd name="connsiteY290" fmla="*/ 72573 h 252419"/>
                  <a:gd name="connsiteX291" fmla="*/ 2234599 w 2809551"/>
                  <a:gd name="connsiteY291" fmla="*/ 71745 h 252419"/>
                  <a:gd name="connsiteX292" fmla="*/ 2223791 w 2809551"/>
                  <a:gd name="connsiteY292" fmla="*/ 62581 h 252419"/>
                  <a:gd name="connsiteX293" fmla="*/ 2214647 w 2809551"/>
                  <a:gd name="connsiteY293" fmla="*/ 54709 h 252419"/>
                  <a:gd name="connsiteX294" fmla="*/ 2211904 w 2809551"/>
                  <a:gd name="connsiteY294" fmla="*/ 52590 h 252419"/>
                  <a:gd name="connsiteX295" fmla="*/ 2198250 w 2809551"/>
                  <a:gd name="connsiteY295" fmla="*/ 42599 h 252419"/>
                  <a:gd name="connsiteX296" fmla="*/ 2194695 w 2809551"/>
                  <a:gd name="connsiteY296" fmla="*/ 39993 h 252419"/>
                  <a:gd name="connsiteX297" fmla="*/ 2182280 w 2809551"/>
                  <a:gd name="connsiteY297" fmla="*/ 32607 h 252419"/>
                  <a:gd name="connsiteX298" fmla="*/ 2174743 w 2809551"/>
                  <a:gd name="connsiteY298" fmla="*/ 28148 h 252419"/>
                  <a:gd name="connsiteX299" fmla="*/ 2160169 w 2809551"/>
                  <a:gd name="connsiteY299" fmla="*/ 22616 h 252419"/>
                  <a:gd name="connsiteX300" fmla="*/ 2154791 w 2809551"/>
                  <a:gd name="connsiteY300" fmla="*/ 20512 h 252419"/>
                  <a:gd name="connsiteX301" fmla="*/ 2134840 w 2809551"/>
                  <a:gd name="connsiteY301" fmla="*/ 17331 h 252419"/>
                  <a:gd name="connsiteX302" fmla="*/ 2114888 w 2809551"/>
                  <a:gd name="connsiteY302" fmla="*/ 19531 h 252419"/>
                  <a:gd name="connsiteX303" fmla="*/ 2106965 w 2809551"/>
                  <a:gd name="connsiteY303" fmla="*/ 22616 h 252419"/>
                  <a:gd name="connsiteX304" fmla="*/ 2094936 w 2809551"/>
                  <a:gd name="connsiteY304" fmla="*/ 27150 h 252419"/>
                  <a:gd name="connsiteX305" fmla="*/ 2086781 w 2809551"/>
                  <a:gd name="connsiteY305" fmla="*/ 32607 h 252419"/>
                  <a:gd name="connsiteX306" fmla="*/ 2074984 w 2809551"/>
                  <a:gd name="connsiteY306" fmla="*/ 40750 h 252419"/>
                  <a:gd name="connsiteX307" fmla="*/ 2073005 w 2809551"/>
                  <a:gd name="connsiteY307" fmla="*/ 42599 h 252419"/>
                  <a:gd name="connsiteX308" fmla="*/ 2061939 w 2809551"/>
                  <a:gd name="connsiteY308" fmla="*/ 52590 h 252419"/>
                  <a:gd name="connsiteX309" fmla="*/ 2055033 w 2809551"/>
                  <a:gd name="connsiteY309" fmla="*/ 58844 h 252419"/>
                  <a:gd name="connsiteX310" fmla="*/ 2051568 w 2809551"/>
                  <a:gd name="connsiteY310" fmla="*/ 62581 h 252419"/>
                  <a:gd name="connsiteX311" fmla="*/ 2042253 w 2809551"/>
                  <a:gd name="connsiteY311" fmla="*/ 72573 h 252419"/>
                  <a:gd name="connsiteX312" fmla="*/ 2035081 w 2809551"/>
                  <a:gd name="connsiteY312" fmla="*/ 80634 h 252419"/>
                  <a:gd name="connsiteX313" fmla="*/ 2033445 w 2809551"/>
                  <a:gd name="connsiteY313" fmla="*/ 82564 h 252419"/>
                  <a:gd name="connsiteX314" fmla="*/ 2024631 w 2809551"/>
                  <a:gd name="connsiteY314" fmla="*/ 92556 h 252419"/>
                  <a:gd name="connsiteX315" fmla="*/ 2015806 w 2809551"/>
                  <a:gd name="connsiteY315" fmla="*/ 102548 h 252419"/>
                  <a:gd name="connsiteX316" fmla="*/ 2015129 w 2809551"/>
                  <a:gd name="connsiteY316" fmla="*/ 103316 h 252419"/>
                  <a:gd name="connsiteX317" fmla="*/ 2007226 w 2809551"/>
                  <a:gd name="connsiteY317" fmla="*/ 112539 h 252419"/>
                  <a:gd name="connsiteX318" fmla="*/ 1998538 w 2809551"/>
                  <a:gd name="connsiteY318" fmla="*/ 122530 h 252419"/>
                  <a:gd name="connsiteX319" fmla="*/ 1995177 w 2809551"/>
                  <a:gd name="connsiteY319" fmla="*/ 126493 h 252419"/>
                  <a:gd name="connsiteX320" fmla="*/ 1989593 w 2809551"/>
                  <a:gd name="connsiteY320" fmla="*/ 132522 h 252419"/>
                  <a:gd name="connsiteX321" fmla="*/ 1979939 w 2809551"/>
                  <a:gd name="connsiteY321" fmla="*/ 142513 h 252419"/>
                  <a:gd name="connsiteX322" fmla="*/ 1975226 w 2809551"/>
                  <a:gd name="connsiteY322" fmla="*/ 147540 h 252419"/>
                  <a:gd name="connsiteX323" fmla="*/ 1969446 w 2809551"/>
                  <a:gd name="connsiteY323" fmla="*/ 152505 h 252419"/>
                  <a:gd name="connsiteX324" fmla="*/ 1957919 w 2809551"/>
                  <a:gd name="connsiteY324" fmla="*/ 162496 h 252419"/>
                  <a:gd name="connsiteX325" fmla="*/ 1955274 w 2809551"/>
                  <a:gd name="connsiteY325" fmla="*/ 164811 h 252419"/>
                  <a:gd name="connsiteX326" fmla="*/ 1943251 w 2809551"/>
                  <a:gd name="connsiteY326" fmla="*/ 172488 h 252419"/>
                  <a:gd name="connsiteX327" fmla="*/ 1935322 w 2809551"/>
                  <a:gd name="connsiteY327" fmla="*/ 177376 h 252419"/>
                  <a:gd name="connsiteX328" fmla="*/ 1923114 w 2809551"/>
                  <a:gd name="connsiteY328" fmla="*/ 182479 h 252419"/>
                  <a:gd name="connsiteX329" fmla="*/ 1915370 w 2809551"/>
                  <a:gd name="connsiteY329" fmla="*/ 185729 h 252419"/>
                  <a:gd name="connsiteX330" fmla="*/ 1895419 w 2809551"/>
                  <a:gd name="connsiteY330" fmla="*/ 189680 h 252419"/>
                  <a:gd name="connsiteX331" fmla="*/ 1875467 w 2809551"/>
                  <a:gd name="connsiteY331" fmla="*/ 190709 h 252419"/>
                  <a:gd name="connsiteX332" fmla="*/ 1855515 w 2809551"/>
                  <a:gd name="connsiteY332" fmla="*/ 189671 h 252419"/>
                  <a:gd name="connsiteX333" fmla="*/ 1835563 w 2809551"/>
                  <a:gd name="connsiteY333" fmla="*/ 187274 h 252419"/>
                  <a:gd name="connsiteX334" fmla="*/ 1815612 w 2809551"/>
                  <a:gd name="connsiteY334" fmla="*/ 184229 h 252419"/>
                  <a:gd name="connsiteX335" fmla="*/ 1805089 w 2809551"/>
                  <a:gd name="connsiteY335" fmla="*/ 182479 h 252419"/>
                  <a:gd name="connsiteX336" fmla="*/ 1795660 w 2809551"/>
                  <a:gd name="connsiteY336" fmla="*/ 180897 h 252419"/>
                  <a:gd name="connsiteX337" fmla="*/ 1775707 w 2809551"/>
                  <a:gd name="connsiteY337" fmla="*/ 177170 h 252419"/>
                  <a:gd name="connsiteX338" fmla="*/ 1755756 w 2809551"/>
                  <a:gd name="connsiteY338" fmla="*/ 172772 h 252419"/>
                  <a:gd name="connsiteX339" fmla="*/ 1754636 w 2809551"/>
                  <a:gd name="connsiteY339" fmla="*/ 172488 h 252419"/>
                  <a:gd name="connsiteX340" fmla="*/ 1735804 w 2809551"/>
                  <a:gd name="connsiteY340" fmla="*/ 167819 h 252419"/>
                  <a:gd name="connsiteX341" fmla="*/ 1715853 w 2809551"/>
                  <a:gd name="connsiteY341" fmla="*/ 162940 h 252419"/>
                  <a:gd name="connsiteX342" fmla="*/ 1714091 w 2809551"/>
                  <a:gd name="connsiteY342" fmla="*/ 162496 h 252419"/>
                  <a:gd name="connsiteX343" fmla="*/ 1695900 w 2809551"/>
                  <a:gd name="connsiteY343" fmla="*/ 157775 h 252419"/>
                  <a:gd name="connsiteX344" fmla="*/ 1675949 w 2809551"/>
                  <a:gd name="connsiteY344" fmla="*/ 153151 h 252419"/>
                  <a:gd name="connsiteX345" fmla="*/ 1672597 w 2809551"/>
                  <a:gd name="connsiteY345" fmla="*/ 152505 h 252419"/>
                  <a:gd name="connsiteX346" fmla="*/ 1655997 w 2809551"/>
                  <a:gd name="connsiteY346" fmla="*/ 149295 h 252419"/>
                  <a:gd name="connsiteX347" fmla="*/ 1636046 w 2809551"/>
                  <a:gd name="connsiteY347" fmla="*/ 146657 h 252419"/>
                  <a:gd name="connsiteX348" fmla="*/ 1616093 w 2809551"/>
                  <a:gd name="connsiteY348" fmla="*/ 144647 h 252419"/>
                  <a:gd name="connsiteX349" fmla="*/ 1596701 w 2809551"/>
                  <a:gd name="connsiteY349" fmla="*/ 142513 h 252419"/>
                  <a:gd name="connsiteX350" fmla="*/ 1596142 w 2809551"/>
                  <a:gd name="connsiteY350" fmla="*/ 142452 h 252419"/>
                  <a:gd name="connsiteX351" fmla="*/ 1576190 w 2809551"/>
                  <a:gd name="connsiteY351" fmla="*/ 139945 h 252419"/>
                  <a:gd name="connsiteX352" fmla="*/ 1556239 w 2809551"/>
                  <a:gd name="connsiteY352" fmla="*/ 135731 h 252419"/>
                  <a:gd name="connsiteX353" fmla="*/ 1545258 w 2809551"/>
                  <a:gd name="connsiteY353" fmla="*/ 132522 h 252419"/>
                  <a:gd name="connsiteX354" fmla="*/ 1536286 w 2809551"/>
                  <a:gd name="connsiteY354" fmla="*/ 129931 h 252419"/>
                  <a:gd name="connsiteX355" fmla="*/ 1517597 w 2809551"/>
                  <a:gd name="connsiteY355" fmla="*/ 122530 h 252419"/>
                  <a:gd name="connsiteX356" fmla="*/ 1516335 w 2809551"/>
                  <a:gd name="connsiteY356" fmla="*/ 122055 h 252419"/>
                  <a:gd name="connsiteX357" fmla="*/ 1496491 w 2809551"/>
                  <a:gd name="connsiteY357" fmla="*/ 112539 h 252419"/>
                  <a:gd name="connsiteX358" fmla="*/ 1496383 w 2809551"/>
                  <a:gd name="connsiteY358" fmla="*/ 112485 h 252419"/>
                  <a:gd name="connsiteX359" fmla="*/ 1476916 w 2809551"/>
                  <a:gd name="connsiteY359" fmla="*/ 102548 h 252419"/>
                  <a:gd name="connsiteX360" fmla="*/ 1476432 w 2809551"/>
                  <a:gd name="connsiteY360" fmla="*/ 102298 h 252419"/>
                  <a:gd name="connsiteX361" fmla="*/ 1457572 w 2809551"/>
                  <a:gd name="connsiteY361" fmla="*/ 92556 h 252419"/>
                  <a:gd name="connsiteX362" fmla="*/ 1456479 w 2809551"/>
                  <a:gd name="connsiteY362" fmla="*/ 92003 h 252419"/>
                  <a:gd name="connsiteX363" fmla="*/ 1436528 w 2809551"/>
                  <a:gd name="connsiteY363" fmla="*/ 82988 h 252419"/>
                  <a:gd name="connsiteX364" fmla="*/ 1435169 w 2809551"/>
                  <a:gd name="connsiteY364" fmla="*/ 82564 h 252419"/>
                  <a:gd name="connsiteX365" fmla="*/ 1416576 w 2809551"/>
                  <a:gd name="connsiteY365" fmla="*/ 76809 h 252419"/>
                  <a:gd name="connsiteX366" fmla="*/ 1396625 w 2809551"/>
                  <a:gd name="connsiteY366" fmla="*/ 72944 h 252419"/>
                  <a:gd name="connsiteX367" fmla="*/ 1376672 w 2809551"/>
                  <a:gd name="connsiteY367" fmla="*/ 72742 h 252419"/>
                  <a:gd name="connsiteX368" fmla="*/ 1356720 w 2809551"/>
                  <a:gd name="connsiteY368" fmla="*/ 74822 h 252419"/>
                  <a:gd name="connsiteX369" fmla="*/ 1336769 w 2809551"/>
                  <a:gd name="connsiteY369" fmla="*/ 79474 h 252419"/>
                  <a:gd name="connsiteX370" fmla="*/ 1326718 w 2809551"/>
                  <a:gd name="connsiteY370" fmla="*/ 82564 h 252419"/>
                  <a:gd name="connsiteX371" fmla="*/ 1316817 w 2809551"/>
                  <a:gd name="connsiteY371" fmla="*/ 85663 h 252419"/>
                  <a:gd name="connsiteX372" fmla="*/ 1297819 w 2809551"/>
                  <a:gd name="connsiteY372" fmla="*/ 92556 h 252419"/>
                  <a:gd name="connsiteX373" fmla="*/ 1296865 w 2809551"/>
                  <a:gd name="connsiteY373" fmla="*/ 92903 h 252419"/>
                  <a:gd name="connsiteX374" fmla="*/ 1276913 w 2809551"/>
                  <a:gd name="connsiteY374" fmla="*/ 100055 h 252419"/>
                  <a:gd name="connsiteX375" fmla="*/ 1269120 w 2809551"/>
                  <a:gd name="connsiteY375" fmla="*/ 102548 h 252419"/>
                  <a:gd name="connsiteX376" fmla="*/ 1256962 w 2809551"/>
                  <a:gd name="connsiteY376" fmla="*/ 106347 h 252419"/>
                  <a:gd name="connsiteX377" fmla="*/ 1237010 w 2809551"/>
                  <a:gd name="connsiteY377" fmla="*/ 110960 h 252419"/>
                  <a:gd name="connsiteX378" fmla="*/ 1225291 w 2809551"/>
                  <a:gd name="connsiteY378" fmla="*/ 112539 h 252419"/>
                  <a:gd name="connsiteX379" fmla="*/ 1217058 w 2809551"/>
                  <a:gd name="connsiteY379" fmla="*/ 113664 h 252419"/>
                  <a:gd name="connsiteX380" fmla="*/ 1197106 w 2809551"/>
                  <a:gd name="connsiteY380" fmla="*/ 113545 h 252419"/>
                  <a:gd name="connsiteX381" fmla="*/ 1190407 w 2809551"/>
                  <a:gd name="connsiteY381" fmla="*/ 112539 h 252419"/>
                  <a:gd name="connsiteX382" fmla="*/ 1177155 w 2809551"/>
                  <a:gd name="connsiteY382" fmla="*/ 110544 h 252419"/>
                  <a:gd name="connsiteX383" fmla="*/ 1157203 w 2809551"/>
                  <a:gd name="connsiteY383" fmla="*/ 104694 h 252419"/>
                  <a:gd name="connsiteX384" fmla="*/ 1152101 w 2809551"/>
                  <a:gd name="connsiteY384" fmla="*/ 102548 h 252419"/>
                  <a:gd name="connsiteX385" fmla="*/ 1137251 w 2809551"/>
                  <a:gd name="connsiteY385" fmla="*/ 96601 h 252419"/>
                  <a:gd name="connsiteX386" fmla="*/ 1129020 w 2809551"/>
                  <a:gd name="connsiteY386" fmla="*/ 92556 h 252419"/>
                  <a:gd name="connsiteX387" fmla="*/ 1117299 w 2809551"/>
                  <a:gd name="connsiteY387" fmla="*/ 86807 h 252419"/>
                  <a:gd name="connsiteX388" fmla="*/ 1109204 w 2809551"/>
                  <a:gd name="connsiteY388" fmla="*/ 82564 h 252419"/>
                  <a:gd name="connsiteX389" fmla="*/ 1097348 w 2809551"/>
                  <a:gd name="connsiteY389" fmla="*/ 76510 h 252419"/>
                  <a:gd name="connsiteX390" fmla="*/ 1090104 w 2809551"/>
                  <a:gd name="connsiteY390" fmla="*/ 72573 h 252419"/>
                  <a:gd name="connsiteX391" fmla="*/ 1077396 w 2809551"/>
                  <a:gd name="connsiteY391" fmla="*/ 65478 h 252419"/>
                  <a:gd name="connsiteX392" fmla="*/ 1071850 w 2809551"/>
                  <a:gd name="connsiteY392" fmla="*/ 62581 h 252419"/>
                  <a:gd name="connsiteX393" fmla="*/ 1057444 w 2809551"/>
                  <a:gd name="connsiteY393" fmla="*/ 55198 h 252419"/>
                  <a:gd name="connsiteX394" fmla="*/ 1051823 w 2809551"/>
                  <a:gd name="connsiteY394" fmla="*/ 52590 h 252419"/>
                  <a:gd name="connsiteX395" fmla="*/ 1037492 w 2809551"/>
                  <a:gd name="connsiteY395" fmla="*/ 45875 h 252419"/>
                  <a:gd name="connsiteX396" fmla="*/ 1030362 w 2809551"/>
                  <a:gd name="connsiteY396" fmla="*/ 42599 h 252419"/>
                  <a:gd name="connsiteX397" fmla="*/ 1017541 w 2809551"/>
                  <a:gd name="connsiteY397" fmla="*/ 36772 h 252419"/>
                  <a:gd name="connsiteX398" fmla="*/ 1006795 w 2809551"/>
                  <a:gd name="connsiteY398" fmla="*/ 32607 h 252419"/>
                  <a:gd name="connsiteX399" fmla="*/ 997589 w 2809551"/>
                  <a:gd name="connsiteY399" fmla="*/ 28883 h 252419"/>
                  <a:gd name="connsiteX400" fmla="*/ 980240 w 2809551"/>
                  <a:gd name="connsiteY400" fmla="*/ 22616 h 252419"/>
                  <a:gd name="connsiteX401" fmla="*/ 977636 w 2809551"/>
                  <a:gd name="connsiteY401" fmla="*/ 21695 h 252419"/>
                  <a:gd name="connsiteX402" fmla="*/ 957685 w 2809551"/>
                  <a:gd name="connsiteY402" fmla="*/ 14740 h 252419"/>
                  <a:gd name="connsiteX403" fmla="*/ 950868 w 2809551"/>
                  <a:gd name="connsiteY403" fmla="*/ 12624 h 252419"/>
                  <a:gd name="connsiteX404" fmla="*/ 937733 w 2809551"/>
                  <a:gd name="connsiteY404" fmla="*/ 8439 h 252419"/>
                  <a:gd name="connsiteX405" fmla="*/ 917782 w 2809551"/>
                  <a:gd name="connsiteY405" fmla="*/ 3377 h 252419"/>
                  <a:gd name="connsiteX406" fmla="*/ 912724 w 2809551"/>
                  <a:gd name="connsiteY406" fmla="*/ 2633 h 252419"/>
                  <a:gd name="connsiteX407" fmla="*/ 897829 w 2809551"/>
                  <a:gd name="connsiteY407" fmla="*/ 442 h 252419"/>
                  <a:gd name="connsiteX408" fmla="*/ 877878 w 2809551"/>
                  <a:gd name="connsiteY408" fmla="*/ 0 h 252419"/>
                  <a:gd name="connsiteX409" fmla="*/ 861964 w 2809551"/>
                  <a:gd name="connsiteY409" fmla="*/ 2633 h 252419"/>
                  <a:gd name="connsiteX410" fmla="*/ 857926 w 2809551"/>
                  <a:gd name="connsiteY410" fmla="*/ 3291 h 252419"/>
                  <a:gd name="connsiteX411" fmla="*/ 837975 w 2809551"/>
                  <a:gd name="connsiteY411" fmla="*/ 10712 h 252419"/>
                  <a:gd name="connsiteX412" fmla="*/ 834571 w 2809551"/>
                  <a:gd name="connsiteY412" fmla="*/ 12624 h 252419"/>
                  <a:gd name="connsiteX413" fmla="*/ 818022 w 2809551"/>
                  <a:gd name="connsiteY413" fmla="*/ 22256 h 252419"/>
                  <a:gd name="connsiteX414" fmla="*/ 817549 w 2809551"/>
                  <a:gd name="connsiteY414" fmla="*/ 22616 h 252419"/>
                  <a:gd name="connsiteX415" fmla="*/ 804751 w 2809551"/>
                  <a:gd name="connsiteY415" fmla="*/ 32607 h 252419"/>
                  <a:gd name="connsiteX416" fmla="*/ 798071 w 2809551"/>
                  <a:gd name="connsiteY416" fmla="*/ 37748 h 252419"/>
                  <a:gd name="connsiteX417" fmla="*/ 792664 w 2809551"/>
                  <a:gd name="connsiteY417" fmla="*/ 42599 h 252419"/>
                  <a:gd name="connsiteX418" fmla="*/ 781575 w 2809551"/>
                  <a:gd name="connsiteY418" fmla="*/ 52590 h 252419"/>
                  <a:gd name="connsiteX419" fmla="*/ 778119 w 2809551"/>
                  <a:gd name="connsiteY419" fmla="*/ 55726 h 252419"/>
                  <a:gd name="connsiteX420" fmla="*/ 771160 w 2809551"/>
                  <a:gd name="connsiteY420" fmla="*/ 62581 h 252419"/>
                  <a:gd name="connsiteX421" fmla="*/ 760918 w 2809551"/>
                  <a:gd name="connsiteY421" fmla="*/ 72573 h 252419"/>
                  <a:gd name="connsiteX422" fmla="*/ 758168 w 2809551"/>
                  <a:gd name="connsiteY422" fmla="*/ 75229 h 252419"/>
                  <a:gd name="connsiteX423" fmla="*/ 750610 w 2809551"/>
                  <a:gd name="connsiteY423" fmla="*/ 82564 h 252419"/>
                  <a:gd name="connsiteX424" fmla="*/ 740186 w 2809551"/>
                  <a:gd name="connsiteY424" fmla="*/ 92556 h 252419"/>
                  <a:gd name="connsiteX425" fmla="*/ 738215 w 2809551"/>
                  <a:gd name="connsiteY425" fmla="*/ 94477 h 252419"/>
                  <a:gd name="connsiteX426" fmla="*/ 729108 w 2809551"/>
                  <a:gd name="connsiteY426" fmla="*/ 102548 h 252419"/>
                  <a:gd name="connsiteX427" fmla="*/ 718369 w 2809551"/>
                  <a:gd name="connsiteY427" fmla="*/ 112539 h 252419"/>
                  <a:gd name="connsiteX428" fmla="*/ 718264 w 2809551"/>
                  <a:gd name="connsiteY428" fmla="*/ 112634 h 252419"/>
                  <a:gd name="connsiteX429" fmla="*/ 705474 w 2809551"/>
                  <a:gd name="connsiteY429" fmla="*/ 122530 h 252419"/>
                  <a:gd name="connsiteX430" fmla="*/ 698312 w 2809551"/>
                  <a:gd name="connsiteY430" fmla="*/ 128237 h 252419"/>
                  <a:gd name="connsiteX431" fmla="*/ 691748 w 2809551"/>
                  <a:gd name="connsiteY431" fmla="*/ 132522 h 252419"/>
                  <a:gd name="connsiteX432" fmla="*/ 678361 w 2809551"/>
                  <a:gd name="connsiteY432" fmla="*/ 141054 h 252419"/>
                  <a:gd name="connsiteX433" fmla="*/ 675626 w 2809551"/>
                  <a:gd name="connsiteY433" fmla="*/ 142513 h 252419"/>
                  <a:gd name="connsiteX434" fmla="*/ 658408 w 2809551"/>
                  <a:gd name="connsiteY434" fmla="*/ 151738 h 252419"/>
                  <a:gd name="connsiteX435" fmla="*/ 656659 w 2809551"/>
                  <a:gd name="connsiteY435" fmla="*/ 152505 h 252419"/>
                  <a:gd name="connsiteX436" fmla="*/ 638457 w 2809551"/>
                  <a:gd name="connsiteY436" fmla="*/ 160344 h 252419"/>
                  <a:gd name="connsiteX437" fmla="*/ 633293 w 2809551"/>
                  <a:gd name="connsiteY437" fmla="*/ 162496 h 252419"/>
                  <a:gd name="connsiteX438" fmla="*/ 618505 w 2809551"/>
                  <a:gd name="connsiteY438" fmla="*/ 168491 h 252419"/>
                  <a:gd name="connsiteX439" fmla="*/ 607931 w 2809551"/>
                  <a:gd name="connsiteY439" fmla="*/ 172488 h 252419"/>
                  <a:gd name="connsiteX440" fmla="*/ 598553 w 2809551"/>
                  <a:gd name="connsiteY440" fmla="*/ 176284 h 252419"/>
                  <a:gd name="connsiteX441" fmla="*/ 584234 w 2809551"/>
                  <a:gd name="connsiteY441" fmla="*/ 182479 h 252419"/>
                  <a:gd name="connsiteX442" fmla="*/ 578601 w 2809551"/>
                  <a:gd name="connsiteY442" fmla="*/ 184900 h 252419"/>
                  <a:gd name="connsiteX443" fmla="*/ 562620 w 2809551"/>
                  <a:gd name="connsiteY443" fmla="*/ 192471 h 252419"/>
                  <a:gd name="connsiteX444" fmla="*/ 558649 w 2809551"/>
                  <a:gd name="connsiteY444" fmla="*/ 194260 h 252419"/>
                  <a:gd name="connsiteX445" fmla="*/ 541803 w 2809551"/>
                  <a:gd name="connsiteY445" fmla="*/ 202462 h 252419"/>
                  <a:gd name="connsiteX446" fmla="*/ 538698 w 2809551"/>
                  <a:gd name="connsiteY446" fmla="*/ 204054 h 252419"/>
                  <a:gd name="connsiteX447" fmla="*/ 521877 w 2809551"/>
                  <a:gd name="connsiteY447" fmla="*/ 212454 h 252419"/>
                  <a:gd name="connsiteX448" fmla="*/ 518746 w 2809551"/>
                  <a:gd name="connsiteY448" fmla="*/ 213986 h 252419"/>
                  <a:gd name="connsiteX449" fmla="*/ 499878 w 2809551"/>
                  <a:gd name="connsiteY449" fmla="*/ 222445 h 252419"/>
                  <a:gd name="connsiteX450" fmla="*/ 498794 w 2809551"/>
                  <a:gd name="connsiteY450" fmla="*/ 222927 h 252419"/>
                  <a:gd name="connsiteX451" fmla="*/ 478842 w 2809551"/>
                  <a:gd name="connsiteY451" fmla="*/ 231228 h 252419"/>
                  <a:gd name="connsiteX452" fmla="*/ 475140 w 2809551"/>
                  <a:gd name="connsiteY452" fmla="*/ 232437 h 252419"/>
                  <a:gd name="connsiteX453" fmla="*/ 458891 w 2809551"/>
                  <a:gd name="connsiteY453" fmla="*/ 237639 h 252419"/>
                  <a:gd name="connsiteX454" fmla="*/ 440872 w 2809551"/>
                  <a:gd name="connsiteY454" fmla="*/ 242428 h 252419"/>
                  <a:gd name="connsiteX455" fmla="*/ 438939 w 2809551"/>
                  <a:gd name="connsiteY455" fmla="*/ 242948 h 252419"/>
                  <a:gd name="connsiteX456" fmla="*/ 418987 w 2809551"/>
                  <a:gd name="connsiteY456" fmla="*/ 247943 h 252419"/>
                  <a:gd name="connsiteX457" fmla="*/ 402536 w 2809551"/>
                  <a:gd name="connsiteY457" fmla="*/ 252420 h 252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</a:cxnLst>
                <a:rect l="l" t="t" r="r" b="b"/>
                <a:pathLst>
                  <a:path w="2809551" h="252419">
                    <a:moveTo>
                      <a:pt x="19952" y="244802"/>
                    </a:moveTo>
                    <a:lnTo>
                      <a:pt x="30991" y="252420"/>
                    </a:lnTo>
                    <a:lnTo>
                      <a:pt x="39904" y="252420"/>
                    </a:lnTo>
                    <a:lnTo>
                      <a:pt x="59855" y="252420"/>
                    </a:lnTo>
                    <a:lnTo>
                      <a:pt x="79807" y="252420"/>
                    </a:lnTo>
                    <a:lnTo>
                      <a:pt x="99759" y="252420"/>
                    </a:lnTo>
                    <a:lnTo>
                      <a:pt x="119711" y="252420"/>
                    </a:lnTo>
                    <a:lnTo>
                      <a:pt x="129635" y="252420"/>
                    </a:lnTo>
                    <a:lnTo>
                      <a:pt x="122697" y="242428"/>
                    </a:lnTo>
                    <a:lnTo>
                      <a:pt x="119711" y="238108"/>
                    </a:lnTo>
                    <a:lnTo>
                      <a:pt x="116019" y="232437"/>
                    </a:lnTo>
                    <a:lnTo>
                      <a:pt x="109418" y="222445"/>
                    </a:lnTo>
                    <a:lnTo>
                      <a:pt x="102992" y="212454"/>
                    </a:lnTo>
                    <a:lnTo>
                      <a:pt x="99759" y="207510"/>
                    </a:lnTo>
                    <a:lnTo>
                      <a:pt x="96284" y="202462"/>
                    </a:lnTo>
                    <a:lnTo>
                      <a:pt x="89658" y="192471"/>
                    </a:lnTo>
                    <a:lnTo>
                      <a:pt x="82887" y="182479"/>
                    </a:lnTo>
                    <a:lnTo>
                      <a:pt x="79807" y="177849"/>
                    </a:lnTo>
                    <a:lnTo>
                      <a:pt x="75823" y="172488"/>
                    </a:lnTo>
                    <a:lnTo>
                      <a:pt x="68172" y="162496"/>
                    </a:lnTo>
                    <a:lnTo>
                      <a:pt x="60651" y="152505"/>
                    </a:lnTo>
                    <a:lnTo>
                      <a:pt x="59855" y="151419"/>
                    </a:lnTo>
                    <a:lnTo>
                      <a:pt x="51549" y="142513"/>
                    </a:lnTo>
                    <a:lnTo>
                      <a:pt x="41924" y="132522"/>
                    </a:lnTo>
                    <a:lnTo>
                      <a:pt x="39904" y="130408"/>
                    </a:lnTo>
                    <a:lnTo>
                      <a:pt x="28870" y="122530"/>
                    </a:lnTo>
                    <a:lnTo>
                      <a:pt x="19952" y="116262"/>
                    </a:lnTo>
                    <a:lnTo>
                      <a:pt x="7741" y="112539"/>
                    </a:lnTo>
                    <a:lnTo>
                      <a:pt x="0" y="110171"/>
                    </a:lnTo>
                    <a:lnTo>
                      <a:pt x="0" y="112539"/>
                    </a:lnTo>
                    <a:lnTo>
                      <a:pt x="0" y="122530"/>
                    </a:lnTo>
                    <a:lnTo>
                      <a:pt x="0" y="132522"/>
                    </a:lnTo>
                    <a:lnTo>
                      <a:pt x="0" y="142513"/>
                    </a:lnTo>
                    <a:lnTo>
                      <a:pt x="0" y="152505"/>
                    </a:lnTo>
                    <a:lnTo>
                      <a:pt x="0" y="162496"/>
                    </a:lnTo>
                    <a:lnTo>
                      <a:pt x="0" y="172488"/>
                    </a:lnTo>
                    <a:lnTo>
                      <a:pt x="0" y="182479"/>
                    </a:lnTo>
                    <a:lnTo>
                      <a:pt x="0" y="192471"/>
                    </a:lnTo>
                    <a:lnTo>
                      <a:pt x="0" y="202462"/>
                    </a:lnTo>
                    <a:lnTo>
                      <a:pt x="0" y="212454"/>
                    </a:lnTo>
                    <a:lnTo>
                      <a:pt x="0" y="222445"/>
                    </a:lnTo>
                    <a:lnTo>
                      <a:pt x="0" y="232437"/>
                    </a:lnTo>
                    <a:lnTo>
                      <a:pt x="0" y="238292"/>
                    </a:lnTo>
                    <a:lnTo>
                      <a:pt x="12715" y="242428"/>
                    </a:lnTo>
                    <a:close/>
                    <a:moveTo>
                      <a:pt x="418987" y="252420"/>
                    </a:moveTo>
                    <a:lnTo>
                      <a:pt x="438939" y="252420"/>
                    </a:lnTo>
                    <a:lnTo>
                      <a:pt x="458891" y="252420"/>
                    </a:lnTo>
                    <a:lnTo>
                      <a:pt x="478842" y="252420"/>
                    </a:lnTo>
                    <a:lnTo>
                      <a:pt x="498794" y="252420"/>
                    </a:lnTo>
                    <a:lnTo>
                      <a:pt x="518746" y="252420"/>
                    </a:lnTo>
                    <a:lnTo>
                      <a:pt x="538698" y="252420"/>
                    </a:lnTo>
                    <a:lnTo>
                      <a:pt x="558649" y="252420"/>
                    </a:lnTo>
                    <a:lnTo>
                      <a:pt x="578601" y="252420"/>
                    </a:lnTo>
                    <a:lnTo>
                      <a:pt x="598553" y="252420"/>
                    </a:lnTo>
                    <a:lnTo>
                      <a:pt x="618505" y="252420"/>
                    </a:lnTo>
                    <a:lnTo>
                      <a:pt x="638457" y="252420"/>
                    </a:lnTo>
                    <a:lnTo>
                      <a:pt x="658408" y="252420"/>
                    </a:lnTo>
                    <a:lnTo>
                      <a:pt x="678361" y="252420"/>
                    </a:lnTo>
                    <a:lnTo>
                      <a:pt x="698312" y="252420"/>
                    </a:lnTo>
                    <a:lnTo>
                      <a:pt x="703131" y="252420"/>
                    </a:lnTo>
                    <a:lnTo>
                      <a:pt x="716059" y="242428"/>
                    </a:lnTo>
                    <a:lnTo>
                      <a:pt x="718264" y="240695"/>
                    </a:lnTo>
                    <a:lnTo>
                      <a:pt x="727466" y="232437"/>
                    </a:lnTo>
                    <a:lnTo>
                      <a:pt x="738215" y="222670"/>
                    </a:lnTo>
                    <a:lnTo>
                      <a:pt x="738448" y="222445"/>
                    </a:lnTo>
                    <a:lnTo>
                      <a:pt x="748835" y="212454"/>
                    </a:lnTo>
                    <a:lnTo>
                      <a:pt x="758168" y="203216"/>
                    </a:lnTo>
                    <a:lnTo>
                      <a:pt x="758928" y="202462"/>
                    </a:lnTo>
                    <a:lnTo>
                      <a:pt x="769620" y="192471"/>
                    </a:lnTo>
                    <a:lnTo>
                      <a:pt x="778119" y="184066"/>
                    </a:lnTo>
                    <a:lnTo>
                      <a:pt x="779836" y="182479"/>
                    </a:lnTo>
                    <a:lnTo>
                      <a:pt x="791250" y="172488"/>
                    </a:lnTo>
                    <a:lnTo>
                      <a:pt x="798071" y="166266"/>
                    </a:lnTo>
                    <a:lnTo>
                      <a:pt x="802935" y="162496"/>
                    </a:lnTo>
                    <a:lnTo>
                      <a:pt x="815753" y="152505"/>
                    </a:lnTo>
                    <a:lnTo>
                      <a:pt x="818022" y="150755"/>
                    </a:lnTo>
                    <a:lnTo>
                      <a:pt x="832224" y="142513"/>
                    </a:lnTo>
                    <a:lnTo>
                      <a:pt x="837975" y="139125"/>
                    </a:lnTo>
                    <a:lnTo>
                      <a:pt x="855411" y="132522"/>
                    </a:lnTo>
                    <a:lnTo>
                      <a:pt x="857926" y="131607"/>
                    </a:lnTo>
                    <a:lnTo>
                      <a:pt x="877878" y="128334"/>
                    </a:lnTo>
                    <a:lnTo>
                      <a:pt x="897829" y="128863"/>
                    </a:lnTo>
                    <a:lnTo>
                      <a:pt x="917782" y="132130"/>
                    </a:lnTo>
                    <a:lnTo>
                      <a:pt x="919391" y="132522"/>
                    </a:lnTo>
                    <a:lnTo>
                      <a:pt x="937733" y="137071"/>
                    </a:lnTo>
                    <a:lnTo>
                      <a:pt x="955260" y="142513"/>
                    </a:lnTo>
                    <a:lnTo>
                      <a:pt x="957685" y="143263"/>
                    </a:lnTo>
                    <a:lnTo>
                      <a:pt x="977636" y="150079"/>
                    </a:lnTo>
                    <a:lnTo>
                      <a:pt x="984131" y="152505"/>
                    </a:lnTo>
                    <a:lnTo>
                      <a:pt x="997589" y="157434"/>
                    </a:lnTo>
                    <a:lnTo>
                      <a:pt x="1010346" y="162496"/>
                    </a:lnTo>
                    <a:lnTo>
                      <a:pt x="1017541" y="165320"/>
                    </a:lnTo>
                    <a:lnTo>
                      <a:pt x="1034456" y="172488"/>
                    </a:lnTo>
                    <a:lnTo>
                      <a:pt x="1037492" y="173813"/>
                    </a:lnTo>
                    <a:lnTo>
                      <a:pt x="1055260" y="182479"/>
                    </a:lnTo>
                    <a:lnTo>
                      <a:pt x="1057444" y="183521"/>
                    </a:lnTo>
                    <a:lnTo>
                      <a:pt x="1074890" y="192471"/>
                    </a:lnTo>
                    <a:lnTo>
                      <a:pt x="1077396" y="193807"/>
                    </a:lnTo>
                    <a:lnTo>
                      <a:pt x="1092822" y="202462"/>
                    </a:lnTo>
                    <a:lnTo>
                      <a:pt x="1097348" y="204885"/>
                    </a:lnTo>
                    <a:lnTo>
                      <a:pt x="1112206" y="212454"/>
                    </a:lnTo>
                    <a:lnTo>
                      <a:pt x="1117299" y="215204"/>
                    </a:lnTo>
                    <a:lnTo>
                      <a:pt x="1131644" y="222445"/>
                    </a:lnTo>
                    <a:lnTo>
                      <a:pt x="1137251" y="225157"/>
                    </a:lnTo>
                    <a:lnTo>
                      <a:pt x="1155456" y="232437"/>
                    </a:lnTo>
                    <a:lnTo>
                      <a:pt x="1157203" y="233140"/>
                    </a:lnTo>
                    <a:lnTo>
                      <a:pt x="1177155" y="238953"/>
                    </a:lnTo>
                    <a:lnTo>
                      <a:pt x="1197106" y="241957"/>
                    </a:lnTo>
                    <a:lnTo>
                      <a:pt x="1217058" y="242108"/>
                    </a:lnTo>
                    <a:lnTo>
                      <a:pt x="1237010" y="239300"/>
                    </a:lnTo>
                    <a:lnTo>
                      <a:pt x="1256962" y="235013"/>
                    </a:lnTo>
                    <a:lnTo>
                      <a:pt x="1264901" y="232437"/>
                    </a:lnTo>
                    <a:lnTo>
                      <a:pt x="1276913" y="228496"/>
                    </a:lnTo>
                    <a:lnTo>
                      <a:pt x="1293495" y="222445"/>
                    </a:lnTo>
                    <a:lnTo>
                      <a:pt x="1296865" y="221266"/>
                    </a:lnTo>
                    <a:lnTo>
                      <a:pt x="1316817" y="214352"/>
                    </a:lnTo>
                    <a:lnTo>
                      <a:pt x="1322721" y="212454"/>
                    </a:lnTo>
                    <a:lnTo>
                      <a:pt x="1336769" y="207920"/>
                    </a:lnTo>
                    <a:lnTo>
                      <a:pt x="1356720" y="203056"/>
                    </a:lnTo>
                    <a:lnTo>
                      <a:pt x="1362316" y="202462"/>
                    </a:lnTo>
                    <a:lnTo>
                      <a:pt x="1376672" y="200934"/>
                    </a:lnTo>
                    <a:lnTo>
                      <a:pt x="1396625" y="201314"/>
                    </a:lnTo>
                    <a:lnTo>
                      <a:pt x="1402370" y="202462"/>
                    </a:lnTo>
                    <a:lnTo>
                      <a:pt x="1416576" y="205270"/>
                    </a:lnTo>
                    <a:lnTo>
                      <a:pt x="1436528" y="211607"/>
                    </a:lnTo>
                    <a:lnTo>
                      <a:pt x="1438378" y="212454"/>
                    </a:lnTo>
                    <a:lnTo>
                      <a:pt x="1456479" y="220447"/>
                    </a:lnTo>
                    <a:lnTo>
                      <a:pt x="1460528" y="222445"/>
                    </a:lnTo>
                    <a:lnTo>
                      <a:pt x="1476432" y="230478"/>
                    </a:lnTo>
                    <a:lnTo>
                      <a:pt x="1480167" y="232437"/>
                    </a:lnTo>
                    <a:lnTo>
                      <a:pt x="1496383" y="240947"/>
                    </a:lnTo>
                    <a:lnTo>
                      <a:pt x="1499491" y="242428"/>
                    </a:lnTo>
                    <a:lnTo>
                      <a:pt x="1516335" y="250345"/>
                    </a:lnTo>
                    <a:lnTo>
                      <a:pt x="1521516" y="252420"/>
                    </a:lnTo>
                    <a:lnTo>
                      <a:pt x="1536286" y="252420"/>
                    </a:lnTo>
                    <a:lnTo>
                      <a:pt x="1556239" y="252420"/>
                    </a:lnTo>
                    <a:lnTo>
                      <a:pt x="1576190" y="252420"/>
                    </a:lnTo>
                    <a:lnTo>
                      <a:pt x="1596142" y="252420"/>
                    </a:lnTo>
                    <a:lnTo>
                      <a:pt x="1616093" y="252420"/>
                    </a:lnTo>
                    <a:lnTo>
                      <a:pt x="1636046" y="252420"/>
                    </a:lnTo>
                    <a:lnTo>
                      <a:pt x="1655997" y="252420"/>
                    </a:lnTo>
                    <a:lnTo>
                      <a:pt x="1675949" y="252420"/>
                    </a:lnTo>
                    <a:lnTo>
                      <a:pt x="1695900" y="252420"/>
                    </a:lnTo>
                    <a:lnTo>
                      <a:pt x="1715853" y="252420"/>
                    </a:lnTo>
                    <a:lnTo>
                      <a:pt x="1735804" y="252420"/>
                    </a:lnTo>
                    <a:lnTo>
                      <a:pt x="1755756" y="252420"/>
                    </a:lnTo>
                    <a:lnTo>
                      <a:pt x="1775707" y="252420"/>
                    </a:lnTo>
                    <a:lnTo>
                      <a:pt x="1795660" y="252420"/>
                    </a:lnTo>
                    <a:lnTo>
                      <a:pt x="1815612" y="252420"/>
                    </a:lnTo>
                    <a:lnTo>
                      <a:pt x="1835563" y="252420"/>
                    </a:lnTo>
                    <a:lnTo>
                      <a:pt x="1855515" y="252420"/>
                    </a:lnTo>
                    <a:lnTo>
                      <a:pt x="1875467" y="252420"/>
                    </a:lnTo>
                    <a:lnTo>
                      <a:pt x="1895419" y="252420"/>
                    </a:lnTo>
                    <a:lnTo>
                      <a:pt x="1915370" y="252420"/>
                    </a:lnTo>
                    <a:lnTo>
                      <a:pt x="1935322" y="252420"/>
                    </a:lnTo>
                    <a:lnTo>
                      <a:pt x="1955274" y="252420"/>
                    </a:lnTo>
                    <a:lnTo>
                      <a:pt x="1975226" y="252420"/>
                    </a:lnTo>
                    <a:lnTo>
                      <a:pt x="1995177" y="252420"/>
                    </a:lnTo>
                    <a:lnTo>
                      <a:pt x="1997395" y="252420"/>
                    </a:lnTo>
                    <a:lnTo>
                      <a:pt x="2006090" y="242428"/>
                    </a:lnTo>
                    <a:lnTo>
                      <a:pt x="2014749" y="232437"/>
                    </a:lnTo>
                    <a:lnTo>
                      <a:pt x="2015129" y="231986"/>
                    </a:lnTo>
                    <a:lnTo>
                      <a:pt x="2023236" y="222445"/>
                    </a:lnTo>
                    <a:lnTo>
                      <a:pt x="2031990" y="212454"/>
                    </a:lnTo>
                    <a:lnTo>
                      <a:pt x="2035081" y="208913"/>
                    </a:lnTo>
                    <a:lnTo>
                      <a:pt x="2041056" y="202462"/>
                    </a:lnTo>
                    <a:lnTo>
                      <a:pt x="2050054" y="192471"/>
                    </a:lnTo>
                    <a:lnTo>
                      <a:pt x="2055033" y="187222"/>
                    </a:lnTo>
                    <a:lnTo>
                      <a:pt x="2060428" y="182479"/>
                    </a:lnTo>
                    <a:lnTo>
                      <a:pt x="2071271" y="172488"/>
                    </a:lnTo>
                    <a:lnTo>
                      <a:pt x="2074984" y="169112"/>
                    </a:lnTo>
                    <a:lnTo>
                      <a:pt x="2084828" y="162496"/>
                    </a:lnTo>
                    <a:lnTo>
                      <a:pt x="2094936" y="155783"/>
                    </a:lnTo>
                    <a:lnTo>
                      <a:pt x="2103677" y="152505"/>
                    </a:lnTo>
                    <a:lnTo>
                      <a:pt x="2114888" y="147887"/>
                    </a:lnTo>
                    <a:lnTo>
                      <a:pt x="2134840" y="145567"/>
                    </a:lnTo>
                    <a:lnTo>
                      <a:pt x="2154791" y="148659"/>
                    </a:lnTo>
                    <a:lnTo>
                      <a:pt x="2164401" y="152505"/>
                    </a:lnTo>
                    <a:lnTo>
                      <a:pt x="2174743" y="156562"/>
                    </a:lnTo>
                    <a:lnTo>
                      <a:pt x="2185161" y="162496"/>
                    </a:lnTo>
                    <a:lnTo>
                      <a:pt x="2194695" y="168006"/>
                    </a:lnTo>
                    <a:lnTo>
                      <a:pt x="2200638" y="172488"/>
                    </a:lnTo>
                    <a:lnTo>
                      <a:pt x="2214303" y="182479"/>
                    </a:lnTo>
                    <a:lnTo>
                      <a:pt x="2214647" y="182736"/>
                    </a:lnTo>
                    <a:lnTo>
                      <a:pt x="2226211" y="192471"/>
                    </a:lnTo>
                    <a:lnTo>
                      <a:pt x="2234599" y="199610"/>
                    </a:lnTo>
                    <a:lnTo>
                      <a:pt x="2237711" y="202462"/>
                    </a:lnTo>
                    <a:lnTo>
                      <a:pt x="2248879" y="212454"/>
                    </a:lnTo>
                    <a:lnTo>
                      <a:pt x="2254550" y="217629"/>
                    </a:lnTo>
                    <a:lnTo>
                      <a:pt x="2259895" y="222445"/>
                    </a:lnTo>
                    <a:lnTo>
                      <a:pt x="2270865" y="232437"/>
                    </a:lnTo>
                    <a:lnTo>
                      <a:pt x="2274503" y="235643"/>
                    </a:lnTo>
                    <a:lnTo>
                      <a:pt x="2282492" y="242428"/>
                    </a:lnTo>
                    <a:lnTo>
                      <a:pt x="2294038" y="252420"/>
                    </a:lnTo>
                    <a:lnTo>
                      <a:pt x="2294454" y="252420"/>
                    </a:lnTo>
                    <a:lnTo>
                      <a:pt x="2314406" y="252420"/>
                    </a:lnTo>
                    <a:lnTo>
                      <a:pt x="2334357" y="252420"/>
                    </a:lnTo>
                    <a:lnTo>
                      <a:pt x="2354310" y="252420"/>
                    </a:lnTo>
                    <a:lnTo>
                      <a:pt x="2374261" y="252420"/>
                    </a:lnTo>
                    <a:lnTo>
                      <a:pt x="2394213" y="252420"/>
                    </a:lnTo>
                    <a:lnTo>
                      <a:pt x="2414165" y="252420"/>
                    </a:lnTo>
                    <a:lnTo>
                      <a:pt x="2434117" y="252420"/>
                    </a:lnTo>
                    <a:lnTo>
                      <a:pt x="2454068" y="252420"/>
                    </a:lnTo>
                    <a:lnTo>
                      <a:pt x="2474020" y="252420"/>
                    </a:lnTo>
                    <a:lnTo>
                      <a:pt x="2493972" y="252420"/>
                    </a:lnTo>
                    <a:lnTo>
                      <a:pt x="2513924" y="252420"/>
                    </a:lnTo>
                    <a:lnTo>
                      <a:pt x="2533875" y="252420"/>
                    </a:lnTo>
                    <a:lnTo>
                      <a:pt x="2551152" y="252420"/>
                    </a:lnTo>
                    <a:lnTo>
                      <a:pt x="2553827" y="251144"/>
                    </a:lnTo>
                    <a:lnTo>
                      <a:pt x="2571417" y="242428"/>
                    </a:lnTo>
                    <a:lnTo>
                      <a:pt x="2573779" y="241252"/>
                    </a:lnTo>
                    <a:lnTo>
                      <a:pt x="2592303" y="232437"/>
                    </a:lnTo>
                    <a:lnTo>
                      <a:pt x="2593731" y="231767"/>
                    </a:lnTo>
                    <a:lnTo>
                      <a:pt x="2613683" y="223242"/>
                    </a:lnTo>
                    <a:lnTo>
                      <a:pt x="2616147" y="222445"/>
                    </a:lnTo>
                    <a:lnTo>
                      <a:pt x="2633634" y="216871"/>
                    </a:lnTo>
                    <a:lnTo>
                      <a:pt x="2653586" y="214024"/>
                    </a:lnTo>
                    <a:lnTo>
                      <a:pt x="2673538" y="216405"/>
                    </a:lnTo>
                    <a:lnTo>
                      <a:pt x="2687565" y="222445"/>
                    </a:lnTo>
                    <a:lnTo>
                      <a:pt x="2693490" y="225005"/>
                    </a:lnTo>
                    <a:lnTo>
                      <a:pt x="2702905" y="232437"/>
                    </a:lnTo>
                    <a:lnTo>
                      <a:pt x="2713441" y="240840"/>
                    </a:lnTo>
                    <a:lnTo>
                      <a:pt x="2714825" y="242428"/>
                    </a:lnTo>
                    <a:lnTo>
                      <a:pt x="2723887" y="252420"/>
                    </a:lnTo>
                    <a:lnTo>
                      <a:pt x="2733393" y="252420"/>
                    </a:lnTo>
                    <a:lnTo>
                      <a:pt x="2753345" y="252420"/>
                    </a:lnTo>
                    <a:lnTo>
                      <a:pt x="2773297" y="252420"/>
                    </a:lnTo>
                    <a:lnTo>
                      <a:pt x="2793248" y="252420"/>
                    </a:lnTo>
                    <a:lnTo>
                      <a:pt x="2809551" y="252420"/>
                    </a:lnTo>
                    <a:lnTo>
                      <a:pt x="2803108" y="242428"/>
                    </a:lnTo>
                    <a:lnTo>
                      <a:pt x="2796631" y="232437"/>
                    </a:lnTo>
                    <a:lnTo>
                      <a:pt x="2793248" y="227364"/>
                    </a:lnTo>
                    <a:lnTo>
                      <a:pt x="2790208" y="222445"/>
                    </a:lnTo>
                    <a:lnTo>
                      <a:pt x="2784216" y="212454"/>
                    </a:lnTo>
                    <a:lnTo>
                      <a:pt x="2778189" y="202462"/>
                    </a:lnTo>
                    <a:lnTo>
                      <a:pt x="2773297" y="194339"/>
                    </a:lnTo>
                    <a:lnTo>
                      <a:pt x="2772129" y="192471"/>
                    </a:lnTo>
                    <a:lnTo>
                      <a:pt x="2765831" y="182479"/>
                    </a:lnTo>
                    <a:lnTo>
                      <a:pt x="2759392" y="172488"/>
                    </a:lnTo>
                    <a:lnTo>
                      <a:pt x="2753345" y="162920"/>
                    </a:lnTo>
                    <a:lnTo>
                      <a:pt x="2753046" y="162496"/>
                    </a:lnTo>
                    <a:lnTo>
                      <a:pt x="2746005" y="152505"/>
                    </a:lnTo>
                    <a:lnTo>
                      <a:pt x="2739133" y="142513"/>
                    </a:lnTo>
                    <a:lnTo>
                      <a:pt x="2733393" y="134821"/>
                    </a:lnTo>
                    <a:lnTo>
                      <a:pt x="2731276" y="132522"/>
                    </a:lnTo>
                    <a:lnTo>
                      <a:pt x="2722627" y="122530"/>
                    </a:lnTo>
                    <a:lnTo>
                      <a:pt x="2713596" y="112539"/>
                    </a:lnTo>
                    <a:lnTo>
                      <a:pt x="2713441" y="112364"/>
                    </a:lnTo>
                    <a:lnTo>
                      <a:pt x="2700850" y="102548"/>
                    </a:lnTo>
                    <a:lnTo>
                      <a:pt x="2693490" y="96855"/>
                    </a:lnTo>
                    <a:lnTo>
                      <a:pt x="2683430" y="92556"/>
                    </a:lnTo>
                    <a:lnTo>
                      <a:pt x="2673538" y="88187"/>
                    </a:lnTo>
                    <a:lnTo>
                      <a:pt x="2653586" y="85774"/>
                    </a:lnTo>
                    <a:lnTo>
                      <a:pt x="2633634" y="88733"/>
                    </a:lnTo>
                    <a:lnTo>
                      <a:pt x="2621597" y="92556"/>
                    </a:lnTo>
                    <a:lnTo>
                      <a:pt x="2613683" y="95084"/>
                    </a:lnTo>
                    <a:lnTo>
                      <a:pt x="2596336" y="102548"/>
                    </a:lnTo>
                    <a:lnTo>
                      <a:pt x="2593731" y="103681"/>
                    </a:lnTo>
                    <a:lnTo>
                      <a:pt x="2575422" y="112539"/>
                    </a:lnTo>
                    <a:lnTo>
                      <a:pt x="2573779" y="113334"/>
                    </a:lnTo>
                    <a:lnTo>
                      <a:pt x="2554368" y="122530"/>
                    </a:lnTo>
                    <a:lnTo>
                      <a:pt x="2553827" y="122792"/>
                    </a:lnTo>
                    <a:lnTo>
                      <a:pt x="2534053" y="132522"/>
                    </a:lnTo>
                    <a:lnTo>
                      <a:pt x="2533875" y="132610"/>
                    </a:lnTo>
                    <a:lnTo>
                      <a:pt x="2513924" y="141536"/>
                    </a:lnTo>
                    <a:lnTo>
                      <a:pt x="2511587" y="142513"/>
                    </a:lnTo>
                    <a:lnTo>
                      <a:pt x="2493972" y="149885"/>
                    </a:lnTo>
                    <a:lnTo>
                      <a:pt x="2487157" y="152505"/>
                    </a:lnTo>
                    <a:lnTo>
                      <a:pt x="2474020" y="157403"/>
                    </a:lnTo>
                    <a:lnTo>
                      <a:pt x="2457876" y="162496"/>
                    </a:lnTo>
                    <a:lnTo>
                      <a:pt x="2454068" y="163655"/>
                    </a:lnTo>
                    <a:lnTo>
                      <a:pt x="2434117" y="168514"/>
                    </a:lnTo>
                    <a:lnTo>
                      <a:pt x="2414165" y="171240"/>
                    </a:lnTo>
                    <a:lnTo>
                      <a:pt x="2394213" y="171649"/>
                    </a:lnTo>
                    <a:lnTo>
                      <a:pt x="2374261" y="168729"/>
                    </a:lnTo>
                    <a:lnTo>
                      <a:pt x="2354310" y="162676"/>
                    </a:lnTo>
                    <a:lnTo>
                      <a:pt x="2353936" y="162496"/>
                    </a:lnTo>
                    <a:lnTo>
                      <a:pt x="2334357" y="152889"/>
                    </a:lnTo>
                    <a:lnTo>
                      <a:pt x="2333759" y="152505"/>
                    </a:lnTo>
                    <a:lnTo>
                      <a:pt x="2318217" y="142513"/>
                    </a:lnTo>
                    <a:lnTo>
                      <a:pt x="2314406" y="140028"/>
                    </a:lnTo>
                    <a:lnTo>
                      <a:pt x="2304556" y="132522"/>
                    </a:lnTo>
                    <a:lnTo>
                      <a:pt x="2294454" y="124607"/>
                    </a:lnTo>
                    <a:lnTo>
                      <a:pt x="2292132" y="122530"/>
                    </a:lnTo>
                    <a:lnTo>
                      <a:pt x="2280227" y="112539"/>
                    </a:lnTo>
                    <a:lnTo>
                      <a:pt x="2274503" y="107665"/>
                    </a:lnTo>
                    <a:lnTo>
                      <a:pt x="2268798" y="102548"/>
                    </a:lnTo>
                    <a:lnTo>
                      <a:pt x="2257660" y="92556"/>
                    </a:lnTo>
                    <a:lnTo>
                      <a:pt x="2254550" y="89711"/>
                    </a:lnTo>
                    <a:lnTo>
                      <a:pt x="2246833" y="82564"/>
                    </a:lnTo>
                    <a:lnTo>
                      <a:pt x="2235507" y="72573"/>
                    </a:lnTo>
                    <a:lnTo>
                      <a:pt x="2234599" y="71745"/>
                    </a:lnTo>
                    <a:lnTo>
                      <a:pt x="2223791" y="62581"/>
                    </a:lnTo>
                    <a:lnTo>
                      <a:pt x="2214647" y="54709"/>
                    </a:lnTo>
                    <a:lnTo>
                      <a:pt x="2211904" y="52590"/>
                    </a:lnTo>
                    <a:lnTo>
                      <a:pt x="2198250" y="42599"/>
                    </a:lnTo>
                    <a:lnTo>
                      <a:pt x="2194695" y="39993"/>
                    </a:lnTo>
                    <a:lnTo>
                      <a:pt x="2182280" y="32607"/>
                    </a:lnTo>
                    <a:lnTo>
                      <a:pt x="2174743" y="28148"/>
                    </a:lnTo>
                    <a:lnTo>
                      <a:pt x="2160169" y="22616"/>
                    </a:lnTo>
                    <a:lnTo>
                      <a:pt x="2154791" y="20512"/>
                    </a:lnTo>
                    <a:lnTo>
                      <a:pt x="2134840" y="17331"/>
                    </a:lnTo>
                    <a:lnTo>
                      <a:pt x="2114888" y="19531"/>
                    </a:lnTo>
                    <a:lnTo>
                      <a:pt x="2106965" y="22616"/>
                    </a:lnTo>
                    <a:lnTo>
                      <a:pt x="2094936" y="27150"/>
                    </a:lnTo>
                    <a:lnTo>
                      <a:pt x="2086781" y="32607"/>
                    </a:lnTo>
                    <a:lnTo>
                      <a:pt x="2074984" y="40750"/>
                    </a:lnTo>
                    <a:lnTo>
                      <a:pt x="2073005" y="42599"/>
                    </a:lnTo>
                    <a:lnTo>
                      <a:pt x="2061939" y="52590"/>
                    </a:lnTo>
                    <a:lnTo>
                      <a:pt x="2055033" y="58844"/>
                    </a:lnTo>
                    <a:lnTo>
                      <a:pt x="2051568" y="62581"/>
                    </a:lnTo>
                    <a:lnTo>
                      <a:pt x="2042253" y="72573"/>
                    </a:lnTo>
                    <a:lnTo>
                      <a:pt x="2035081" y="80634"/>
                    </a:lnTo>
                    <a:lnTo>
                      <a:pt x="2033445" y="82564"/>
                    </a:lnTo>
                    <a:lnTo>
                      <a:pt x="2024631" y="92556"/>
                    </a:lnTo>
                    <a:lnTo>
                      <a:pt x="2015806" y="102548"/>
                    </a:lnTo>
                    <a:lnTo>
                      <a:pt x="2015129" y="103316"/>
                    </a:lnTo>
                    <a:lnTo>
                      <a:pt x="2007226" y="112539"/>
                    </a:lnTo>
                    <a:lnTo>
                      <a:pt x="1998538" y="122530"/>
                    </a:lnTo>
                    <a:lnTo>
                      <a:pt x="1995177" y="126493"/>
                    </a:lnTo>
                    <a:lnTo>
                      <a:pt x="1989593" y="132522"/>
                    </a:lnTo>
                    <a:lnTo>
                      <a:pt x="1979939" y="142513"/>
                    </a:lnTo>
                    <a:lnTo>
                      <a:pt x="1975226" y="147540"/>
                    </a:lnTo>
                    <a:lnTo>
                      <a:pt x="1969446" y="152505"/>
                    </a:lnTo>
                    <a:lnTo>
                      <a:pt x="1957919" y="162496"/>
                    </a:lnTo>
                    <a:lnTo>
                      <a:pt x="1955274" y="164811"/>
                    </a:lnTo>
                    <a:lnTo>
                      <a:pt x="1943251" y="172488"/>
                    </a:lnTo>
                    <a:lnTo>
                      <a:pt x="1935322" y="177376"/>
                    </a:lnTo>
                    <a:lnTo>
                      <a:pt x="1923114" y="182479"/>
                    </a:lnTo>
                    <a:lnTo>
                      <a:pt x="1915370" y="185729"/>
                    </a:lnTo>
                    <a:lnTo>
                      <a:pt x="1895419" y="189680"/>
                    </a:lnTo>
                    <a:lnTo>
                      <a:pt x="1875467" y="190709"/>
                    </a:lnTo>
                    <a:lnTo>
                      <a:pt x="1855515" y="189671"/>
                    </a:lnTo>
                    <a:lnTo>
                      <a:pt x="1835563" y="187274"/>
                    </a:lnTo>
                    <a:lnTo>
                      <a:pt x="1815612" y="184229"/>
                    </a:lnTo>
                    <a:lnTo>
                      <a:pt x="1805089" y="182479"/>
                    </a:lnTo>
                    <a:lnTo>
                      <a:pt x="1795660" y="180897"/>
                    </a:lnTo>
                    <a:lnTo>
                      <a:pt x="1775707" y="177170"/>
                    </a:lnTo>
                    <a:lnTo>
                      <a:pt x="1755756" y="172772"/>
                    </a:lnTo>
                    <a:lnTo>
                      <a:pt x="1754636" y="172488"/>
                    </a:lnTo>
                    <a:lnTo>
                      <a:pt x="1735804" y="167819"/>
                    </a:lnTo>
                    <a:lnTo>
                      <a:pt x="1715853" y="162940"/>
                    </a:lnTo>
                    <a:lnTo>
                      <a:pt x="1714091" y="162496"/>
                    </a:lnTo>
                    <a:lnTo>
                      <a:pt x="1695900" y="157775"/>
                    </a:lnTo>
                    <a:lnTo>
                      <a:pt x="1675949" y="153151"/>
                    </a:lnTo>
                    <a:lnTo>
                      <a:pt x="1672597" y="152505"/>
                    </a:lnTo>
                    <a:lnTo>
                      <a:pt x="1655997" y="149295"/>
                    </a:lnTo>
                    <a:lnTo>
                      <a:pt x="1636046" y="146657"/>
                    </a:lnTo>
                    <a:lnTo>
                      <a:pt x="1616093" y="144647"/>
                    </a:lnTo>
                    <a:lnTo>
                      <a:pt x="1596701" y="142513"/>
                    </a:lnTo>
                    <a:lnTo>
                      <a:pt x="1596142" y="142452"/>
                    </a:lnTo>
                    <a:lnTo>
                      <a:pt x="1576190" y="139945"/>
                    </a:lnTo>
                    <a:lnTo>
                      <a:pt x="1556239" y="135731"/>
                    </a:lnTo>
                    <a:lnTo>
                      <a:pt x="1545258" y="132522"/>
                    </a:lnTo>
                    <a:lnTo>
                      <a:pt x="1536286" y="129931"/>
                    </a:lnTo>
                    <a:lnTo>
                      <a:pt x="1517597" y="122530"/>
                    </a:lnTo>
                    <a:lnTo>
                      <a:pt x="1516335" y="122055"/>
                    </a:lnTo>
                    <a:lnTo>
                      <a:pt x="1496491" y="112539"/>
                    </a:lnTo>
                    <a:lnTo>
                      <a:pt x="1496383" y="112485"/>
                    </a:lnTo>
                    <a:lnTo>
                      <a:pt x="1476916" y="102548"/>
                    </a:lnTo>
                    <a:lnTo>
                      <a:pt x="1476432" y="102298"/>
                    </a:lnTo>
                    <a:lnTo>
                      <a:pt x="1457572" y="92556"/>
                    </a:lnTo>
                    <a:lnTo>
                      <a:pt x="1456479" y="92003"/>
                    </a:lnTo>
                    <a:lnTo>
                      <a:pt x="1436528" y="82988"/>
                    </a:lnTo>
                    <a:lnTo>
                      <a:pt x="1435169" y="82564"/>
                    </a:lnTo>
                    <a:lnTo>
                      <a:pt x="1416576" y="76809"/>
                    </a:lnTo>
                    <a:lnTo>
                      <a:pt x="1396625" y="72944"/>
                    </a:lnTo>
                    <a:lnTo>
                      <a:pt x="1376672" y="72742"/>
                    </a:lnTo>
                    <a:lnTo>
                      <a:pt x="1356720" y="74822"/>
                    </a:lnTo>
                    <a:lnTo>
                      <a:pt x="1336769" y="79474"/>
                    </a:lnTo>
                    <a:lnTo>
                      <a:pt x="1326718" y="82564"/>
                    </a:lnTo>
                    <a:lnTo>
                      <a:pt x="1316817" y="85663"/>
                    </a:lnTo>
                    <a:lnTo>
                      <a:pt x="1297819" y="92556"/>
                    </a:lnTo>
                    <a:lnTo>
                      <a:pt x="1296865" y="92903"/>
                    </a:lnTo>
                    <a:lnTo>
                      <a:pt x="1276913" y="100055"/>
                    </a:lnTo>
                    <a:lnTo>
                      <a:pt x="1269120" y="102548"/>
                    </a:lnTo>
                    <a:lnTo>
                      <a:pt x="1256962" y="106347"/>
                    </a:lnTo>
                    <a:lnTo>
                      <a:pt x="1237010" y="110960"/>
                    </a:lnTo>
                    <a:lnTo>
                      <a:pt x="1225291" y="112539"/>
                    </a:lnTo>
                    <a:lnTo>
                      <a:pt x="1217058" y="113664"/>
                    </a:lnTo>
                    <a:lnTo>
                      <a:pt x="1197106" y="113545"/>
                    </a:lnTo>
                    <a:lnTo>
                      <a:pt x="1190407" y="112539"/>
                    </a:lnTo>
                    <a:lnTo>
                      <a:pt x="1177155" y="110544"/>
                    </a:lnTo>
                    <a:lnTo>
                      <a:pt x="1157203" y="104694"/>
                    </a:lnTo>
                    <a:lnTo>
                      <a:pt x="1152101" y="102548"/>
                    </a:lnTo>
                    <a:lnTo>
                      <a:pt x="1137251" y="96601"/>
                    </a:lnTo>
                    <a:lnTo>
                      <a:pt x="1129020" y="92556"/>
                    </a:lnTo>
                    <a:lnTo>
                      <a:pt x="1117299" y="86807"/>
                    </a:lnTo>
                    <a:lnTo>
                      <a:pt x="1109204" y="82564"/>
                    </a:lnTo>
                    <a:lnTo>
                      <a:pt x="1097348" y="76510"/>
                    </a:lnTo>
                    <a:lnTo>
                      <a:pt x="1090104" y="72573"/>
                    </a:lnTo>
                    <a:lnTo>
                      <a:pt x="1077396" y="65478"/>
                    </a:lnTo>
                    <a:lnTo>
                      <a:pt x="1071850" y="62581"/>
                    </a:lnTo>
                    <a:lnTo>
                      <a:pt x="1057444" y="55198"/>
                    </a:lnTo>
                    <a:lnTo>
                      <a:pt x="1051823" y="52590"/>
                    </a:lnTo>
                    <a:lnTo>
                      <a:pt x="1037492" y="45875"/>
                    </a:lnTo>
                    <a:lnTo>
                      <a:pt x="1030362" y="42599"/>
                    </a:lnTo>
                    <a:lnTo>
                      <a:pt x="1017541" y="36772"/>
                    </a:lnTo>
                    <a:lnTo>
                      <a:pt x="1006795" y="32607"/>
                    </a:lnTo>
                    <a:lnTo>
                      <a:pt x="997589" y="28883"/>
                    </a:lnTo>
                    <a:lnTo>
                      <a:pt x="980240" y="22616"/>
                    </a:lnTo>
                    <a:lnTo>
                      <a:pt x="977636" y="21695"/>
                    </a:lnTo>
                    <a:lnTo>
                      <a:pt x="957685" y="14740"/>
                    </a:lnTo>
                    <a:lnTo>
                      <a:pt x="950868" y="12624"/>
                    </a:lnTo>
                    <a:lnTo>
                      <a:pt x="937733" y="8439"/>
                    </a:lnTo>
                    <a:lnTo>
                      <a:pt x="917782" y="3377"/>
                    </a:lnTo>
                    <a:lnTo>
                      <a:pt x="912724" y="2633"/>
                    </a:lnTo>
                    <a:lnTo>
                      <a:pt x="897829" y="442"/>
                    </a:lnTo>
                    <a:lnTo>
                      <a:pt x="877878" y="0"/>
                    </a:lnTo>
                    <a:lnTo>
                      <a:pt x="861964" y="2633"/>
                    </a:lnTo>
                    <a:lnTo>
                      <a:pt x="857926" y="3291"/>
                    </a:lnTo>
                    <a:lnTo>
                      <a:pt x="837975" y="10712"/>
                    </a:lnTo>
                    <a:lnTo>
                      <a:pt x="834571" y="12624"/>
                    </a:lnTo>
                    <a:lnTo>
                      <a:pt x="818022" y="22256"/>
                    </a:lnTo>
                    <a:lnTo>
                      <a:pt x="817549" y="22616"/>
                    </a:lnTo>
                    <a:lnTo>
                      <a:pt x="804751" y="32607"/>
                    </a:lnTo>
                    <a:lnTo>
                      <a:pt x="798071" y="37748"/>
                    </a:lnTo>
                    <a:lnTo>
                      <a:pt x="792664" y="42599"/>
                    </a:lnTo>
                    <a:lnTo>
                      <a:pt x="781575" y="52590"/>
                    </a:lnTo>
                    <a:lnTo>
                      <a:pt x="778119" y="55726"/>
                    </a:lnTo>
                    <a:lnTo>
                      <a:pt x="771160" y="62581"/>
                    </a:lnTo>
                    <a:lnTo>
                      <a:pt x="760918" y="72573"/>
                    </a:lnTo>
                    <a:lnTo>
                      <a:pt x="758168" y="75229"/>
                    </a:lnTo>
                    <a:lnTo>
                      <a:pt x="750610" y="82564"/>
                    </a:lnTo>
                    <a:lnTo>
                      <a:pt x="740186" y="92556"/>
                    </a:lnTo>
                    <a:lnTo>
                      <a:pt x="738215" y="94477"/>
                    </a:lnTo>
                    <a:lnTo>
                      <a:pt x="729108" y="102548"/>
                    </a:lnTo>
                    <a:lnTo>
                      <a:pt x="718369" y="112539"/>
                    </a:lnTo>
                    <a:lnTo>
                      <a:pt x="718264" y="112634"/>
                    </a:lnTo>
                    <a:lnTo>
                      <a:pt x="705474" y="122530"/>
                    </a:lnTo>
                    <a:lnTo>
                      <a:pt x="698312" y="128237"/>
                    </a:lnTo>
                    <a:lnTo>
                      <a:pt x="691748" y="132522"/>
                    </a:lnTo>
                    <a:lnTo>
                      <a:pt x="678361" y="141054"/>
                    </a:lnTo>
                    <a:lnTo>
                      <a:pt x="675626" y="142513"/>
                    </a:lnTo>
                    <a:lnTo>
                      <a:pt x="658408" y="151738"/>
                    </a:lnTo>
                    <a:lnTo>
                      <a:pt x="656659" y="152505"/>
                    </a:lnTo>
                    <a:lnTo>
                      <a:pt x="638457" y="160344"/>
                    </a:lnTo>
                    <a:lnTo>
                      <a:pt x="633293" y="162496"/>
                    </a:lnTo>
                    <a:lnTo>
                      <a:pt x="618505" y="168491"/>
                    </a:lnTo>
                    <a:lnTo>
                      <a:pt x="607931" y="172488"/>
                    </a:lnTo>
                    <a:lnTo>
                      <a:pt x="598553" y="176284"/>
                    </a:lnTo>
                    <a:lnTo>
                      <a:pt x="584234" y="182479"/>
                    </a:lnTo>
                    <a:lnTo>
                      <a:pt x="578601" y="184900"/>
                    </a:lnTo>
                    <a:lnTo>
                      <a:pt x="562620" y="192471"/>
                    </a:lnTo>
                    <a:lnTo>
                      <a:pt x="558649" y="194260"/>
                    </a:lnTo>
                    <a:lnTo>
                      <a:pt x="541803" y="202462"/>
                    </a:lnTo>
                    <a:lnTo>
                      <a:pt x="538698" y="204054"/>
                    </a:lnTo>
                    <a:lnTo>
                      <a:pt x="521877" y="212454"/>
                    </a:lnTo>
                    <a:lnTo>
                      <a:pt x="518746" y="213986"/>
                    </a:lnTo>
                    <a:lnTo>
                      <a:pt x="499878" y="222445"/>
                    </a:lnTo>
                    <a:lnTo>
                      <a:pt x="498794" y="222927"/>
                    </a:lnTo>
                    <a:lnTo>
                      <a:pt x="478842" y="231228"/>
                    </a:lnTo>
                    <a:lnTo>
                      <a:pt x="475140" y="232437"/>
                    </a:lnTo>
                    <a:lnTo>
                      <a:pt x="458891" y="237639"/>
                    </a:lnTo>
                    <a:lnTo>
                      <a:pt x="440872" y="242428"/>
                    </a:lnTo>
                    <a:lnTo>
                      <a:pt x="438939" y="242948"/>
                    </a:lnTo>
                    <a:lnTo>
                      <a:pt x="418987" y="247943"/>
                    </a:lnTo>
                    <a:lnTo>
                      <a:pt x="402536" y="252420"/>
                    </a:lnTo>
                    <a:close/>
                  </a:path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9" name="任意多边形: 形状 2768">
                <a:extLst>
                  <a:ext uri="{FF2B5EF4-FFF2-40B4-BE49-F238E27FC236}">
                    <a16:creationId xmlns:a16="http://schemas.microsoft.com/office/drawing/2014/main" id="{994F0A8F-D869-C0E4-E632-63F28764A228}"/>
                  </a:ext>
                </a:extLst>
              </p:cNvPr>
              <p:cNvSpPr/>
              <p:nvPr/>
            </p:nvSpPr>
            <p:spPr>
              <a:xfrm>
                <a:off x="8983638" y="3798587"/>
                <a:ext cx="2972814" cy="380695"/>
              </a:xfrm>
              <a:custGeom>
                <a:avLst/>
                <a:gdLst>
                  <a:gd name="connsiteX0" fmla="*/ 139662 w 2972814"/>
                  <a:gd name="connsiteY0" fmla="*/ 380695 h 380695"/>
                  <a:gd name="connsiteX1" fmla="*/ 159614 w 2972814"/>
                  <a:gd name="connsiteY1" fmla="*/ 380695 h 380695"/>
                  <a:gd name="connsiteX2" fmla="*/ 179566 w 2972814"/>
                  <a:gd name="connsiteY2" fmla="*/ 380695 h 380695"/>
                  <a:gd name="connsiteX3" fmla="*/ 199518 w 2972814"/>
                  <a:gd name="connsiteY3" fmla="*/ 380695 h 380695"/>
                  <a:gd name="connsiteX4" fmla="*/ 219469 w 2972814"/>
                  <a:gd name="connsiteY4" fmla="*/ 380695 h 380695"/>
                  <a:gd name="connsiteX5" fmla="*/ 239421 w 2972814"/>
                  <a:gd name="connsiteY5" fmla="*/ 380695 h 380695"/>
                  <a:gd name="connsiteX6" fmla="*/ 259373 w 2972814"/>
                  <a:gd name="connsiteY6" fmla="*/ 380695 h 380695"/>
                  <a:gd name="connsiteX7" fmla="*/ 279325 w 2972814"/>
                  <a:gd name="connsiteY7" fmla="*/ 380695 h 380695"/>
                  <a:gd name="connsiteX8" fmla="*/ 299276 w 2972814"/>
                  <a:gd name="connsiteY8" fmla="*/ 380695 h 380695"/>
                  <a:gd name="connsiteX9" fmla="*/ 319228 w 2972814"/>
                  <a:gd name="connsiteY9" fmla="*/ 380695 h 380695"/>
                  <a:gd name="connsiteX10" fmla="*/ 339180 w 2972814"/>
                  <a:gd name="connsiteY10" fmla="*/ 380695 h 380695"/>
                  <a:gd name="connsiteX11" fmla="*/ 359132 w 2972814"/>
                  <a:gd name="connsiteY11" fmla="*/ 380695 h 380695"/>
                  <a:gd name="connsiteX12" fmla="*/ 379084 w 2972814"/>
                  <a:gd name="connsiteY12" fmla="*/ 380695 h 380695"/>
                  <a:gd name="connsiteX13" fmla="*/ 399035 w 2972814"/>
                  <a:gd name="connsiteY13" fmla="*/ 380695 h 380695"/>
                  <a:gd name="connsiteX14" fmla="*/ 402536 w 2972814"/>
                  <a:gd name="connsiteY14" fmla="*/ 380695 h 380695"/>
                  <a:gd name="connsiteX15" fmla="*/ 418987 w 2972814"/>
                  <a:gd name="connsiteY15" fmla="*/ 376219 h 380695"/>
                  <a:gd name="connsiteX16" fmla="*/ 438939 w 2972814"/>
                  <a:gd name="connsiteY16" fmla="*/ 371224 h 380695"/>
                  <a:gd name="connsiteX17" fmla="*/ 440872 w 2972814"/>
                  <a:gd name="connsiteY17" fmla="*/ 370704 h 380695"/>
                  <a:gd name="connsiteX18" fmla="*/ 458891 w 2972814"/>
                  <a:gd name="connsiteY18" fmla="*/ 365914 h 380695"/>
                  <a:gd name="connsiteX19" fmla="*/ 475140 w 2972814"/>
                  <a:gd name="connsiteY19" fmla="*/ 360712 h 380695"/>
                  <a:gd name="connsiteX20" fmla="*/ 478842 w 2972814"/>
                  <a:gd name="connsiteY20" fmla="*/ 359503 h 380695"/>
                  <a:gd name="connsiteX21" fmla="*/ 498794 w 2972814"/>
                  <a:gd name="connsiteY21" fmla="*/ 351202 h 380695"/>
                  <a:gd name="connsiteX22" fmla="*/ 499878 w 2972814"/>
                  <a:gd name="connsiteY22" fmla="*/ 350721 h 380695"/>
                  <a:gd name="connsiteX23" fmla="*/ 518746 w 2972814"/>
                  <a:gd name="connsiteY23" fmla="*/ 342261 h 380695"/>
                  <a:gd name="connsiteX24" fmla="*/ 521877 w 2972814"/>
                  <a:gd name="connsiteY24" fmla="*/ 340729 h 380695"/>
                  <a:gd name="connsiteX25" fmla="*/ 538698 w 2972814"/>
                  <a:gd name="connsiteY25" fmla="*/ 332329 h 380695"/>
                  <a:gd name="connsiteX26" fmla="*/ 541803 w 2972814"/>
                  <a:gd name="connsiteY26" fmla="*/ 330738 h 380695"/>
                  <a:gd name="connsiteX27" fmla="*/ 558649 w 2972814"/>
                  <a:gd name="connsiteY27" fmla="*/ 322536 h 380695"/>
                  <a:gd name="connsiteX28" fmla="*/ 562620 w 2972814"/>
                  <a:gd name="connsiteY28" fmla="*/ 320746 h 380695"/>
                  <a:gd name="connsiteX29" fmla="*/ 578601 w 2972814"/>
                  <a:gd name="connsiteY29" fmla="*/ 313175 h 380695"/>
                  <a:gd name="connsiteX30" fmla="*/ 584234 w 2972814"/>
                  <a:gd name="connsiteY30" fmla="*/ 310755 h 380695"/>
                  <a:gd name="connsiteX31" fmla="*/ 598553 w 2972814"/>
                  <a:gd name="connsiteY31" fmla="*/ 304559 h 380695"/>
                  <a:gd name="connsiteX32" fmla="*/ 607931 w 2972814"/>
                  <a:gd name="connsiteY32" fmla="*/ 300763 h 380695"/>
                  <a:gd name="connsiteX33" fmla="*/ 618505 w 2972814"/>
                  <a:gd name="connsiteY33" fmla="*/ 296766 h 380695"/>
                  <a:gd name="connsiteX34" fmla="*/ 633293 w 2972814"/>
                  <a:gd name="connsiteY34" fmla="*/ 290772 h 380695"/>
                  <a:gd name="connsiteX35" fmla="*/ 638457 w 2972814"/>
                  <a:gd name="connsiteY35" fmla="*/ 288620 h 380695"/>
                  <a:gd name="connsiteX36" fmla="*/ 656659 w 2972814"/>
                  <a:gd name="connsiteY36" fmla="*/ 280780 h 380695"/>
                  <a:gd name="connsiteX37" fmla="*/ 658408 w 2972814"/>
                  <a:gd name="connsiteY37" fmla="*/ 280013 h 380695"/>
                  <a:gd name="connsiteX38" fmla="*/ 675626 w 2972814"/>
                  <a:gd name="connsiteY38" fmla="*/ 270789 h 380695"/>
                  <a:gd name="connsiteX39" fmla="*/ 678361 w 2972814"/>
                  <a:gd name="connsiteY39" fmla="*/ 269329 h 380695"/>
                  <a:gd name="connsiteX40" fmla="*/ 691748 w 2972814"/>
                  <a:gd name="connsiteY40" fmla="*/ 260797 h 380695"/>
                  <a:gd name="connsiteX41" fmla="*/ 698312 w 2972814"/>
                  <a:gd name="connsiteY41" fmla="*/ 256512 h 380695"/>
                  <a:gd name="connsiteX42" fmla="*/ 705474 w 2972814"/>
                  <a:gd name="connsiteY42" fmla="*/ 250806 h 380695"/>
                  <a:gd name="connsiteX43" fmla="*/ 718264 w 2972814"/>
                  <a:gd name="connsiteY43" fmla="*/ 240909 h 380695"/>
                  <a:gd name="connsiteX44" fmla="*/ 718369 w 2972814"/>
                  <a:gd name="connsiteY44" fmla="*/ 240814 h 380695"/>
                  <a:gd name="connsiteX45" fmla="*/ 729108 w 2972814"/>
                  <a:gd name="connsiteY45" fmla="*/ 230823 h 380695"/>
                  <a:gd name="connsiteX46" fmla="*/ 738215 w 2972814"/>
                  <a:gd name="connsiteY46" fmla="*/ 222753 h 380695"/>
                  <a:gd name="connsiteX47" fmla="*/ 740186 w 2972814"/>
                  <a:gd name="connsiteY47" fmla="*/ 220831 h 380695"/>
                  <a:gd name="connsiteX48" fmla="*/ 750610 w 2972814"/>
                  <a:gd name="connsiteY48" fmla="*/ 210840 h 380695"/>
                  <a:gd name="connsiteX49" fmla="*/ 758168 w 2972814"/>
                  <a:gd name="connsiteY49" fmla="*/ 203505 h 380695"/>
                  <a:gd name="connsiteX50" fmla="*/ 760918 w 2972814"/>
                  <a:gd name="connsiteY50" fmla="*/ 200848 h 380695"/>
                  <a:gd name="connsiteX51" fmla="*/ 771160 w 2972814"/>
                  <a:gd name="connsiteY51" fmla="*/ 190857 h 380695"/>
                  <a:gd name="connsiteX52" fmla="*/ 778119 w 2972814"/>
                  <a:gd name="connsiteY52" fmla="*/ 184002 h 380695"/>
                  <a:gd name="connsiteX53" fmla="*/ 781575 w 2972814"/>
                  <a:gd name="connsiteY53" fmla="*/ 180865 h 380695"/>
                  <a:gd name="connsiteX54" fmla="*/ 792664 w 2972814"/>
                  <a:gd name="connsiteY54" fmla="*/ 170874 h 380695"/>
                  <a:gd name="connsiteX55" fmla="*/ 798071 w 2972814"/>
                  <a:gd name="connsiteY55" fmla="*/ 166024 h 380695"/>
                  <a:gd name="connsiteX56" fmla="*/ 804751 w 2972814"/>
                  <a:gd name="connsiteY56" fmla="*/ 160882 h 380695"/>
                  <a:gd name="connsiteX57" fmla="*/ 817549 w 2972814"/>
                  <a:gd name="connsiteY57" fmla="*/ 150891 h 380695"/>
                  <a:gd name="connsiteX58" fmla="*/ 818022 w 2972814"/>
                  <a:gd name="connsiteY58" fmla="*/ 150532 h 380695"/>
                  <a:gd name="connsiteX59" fmla="*/ 834571 w 2972814"/>
                  <a:gd name="connsiteY59" fmla="*/ 140899 h 380695"/>
                  <a:gd name="connsiteX60" fmla="*/ 837975 w 2972814"/>
                  <a:gd name="connsiteY60" fmla="*/ 138987 h 380695"/>
                  <a:gd name="connsiteX61" fmla="*/ 857926 w 2972814"/>
                  <a:gd name="connsiteY61" fmla="*/ 131566 h 380695"/>
                  <a:gd name="connsiteX62" fmla="*/ 861964 w 2972814"/>
                  <a:gd name="connsiteY62" fmla="*/ 130908 h 380695"/>
                  <a:gd name="connsiteX63" fmla="*/ 877878 w 2972814"/>
                  <a:gd name="connsiteY63" fmla="*/ 128275 h 380695"/>
                  <a:gd name="connsiteX64" fmla="*/ 897829 w 2972814"/>
                  <a:gd name="connsiteY64" fmla="*/ 128717 h 380695"/>
                  <a:gd name="connsiteX65" fmla="*/ 912724 w 2972814"/>
                  <a:gd name="connsiteY65" fmla="*/ 130908 h 380695"/>
                  <a:gd name="connsiteX66" fmla="*/ 917782 w 2972814"/>
                  <a:gd name="connsiteY66" fmla="*/ 131652 h 380695"/>
                  <a:gd name="connsiteX67" fmla="*/ 937733 w 2972814"/>
                  <a:gd name="connsiteY67" fmla="*/ 136714 h 380695"/>
                  <a:gd name="connsiteX68" fmla="*/ 950868 w 2972814"/>
                  <a:gd name="connsiteY68" fmla="*/ 140899 h 380695"/>
                  <a:gd name="connsiteX69" fmla="*/ 957685 w 2972814"/>
                  <a:gd name="connsiteY69" fmla="*/ 143015 h 380695"/>
                  <a:gd name="connsiteX70" fmla="*/ 977636 w 2972814"/>
                  <a:gd name="connsiteY70" fmla="*/ 149970 h 380695"/>
                  <a:gd name="connsiteX71" fmla="*/ 980240 w 2972814"/>
                  <a:gd name="connsiteY71" fmla="*/ 150891 h 380695"/>
                  <a:gd name="connsiteX72" fmla="*/ 997589 w 2972814"/>
                  <a:gd name="connsiteY72" fmla="*/ 157159 h 380695"/>
                  <a:gd name="connsiteX73" fmla="*/ 1006795 w 2972814"/>
                  <a:gd name="connsiteY73" fmla="*/ 160882 h 380695"/>
                  <a:gd name="connsiteX74" fmla="*/ 1017541 w 2972814"/>
                  <a:gd name="connsiteY74" fmla="*/ 165047 h 380695"/>
                  <a:gd name="connsiteX75" fmla="*/ 1030362 w 2972814"/>
                  <a:gd name="connsiteY75" fmla="*/ 170874 h 380695"/>
                  <a:gd name="connsiteX76" fmla="*/ 1037492 w 2972814"/>
                  <a:gd name="connsiteY76" fmla="*/ 174151 h 380695"/>
                  <a:gd name="connsiteX77" fmla="*/ 1051823 w 2972814"/>
                  <a:gd name="connsiteY77" fmla="*/ 180865 h 380695"/>
                  <a:gd name="connsiteX78" fmla="*/ 1057444 w 2972814"/>
                  <a:gd name="connsiteY78" fmla="*/ 183473 h 380695"/>
                  <a:gd name="connsiteX79" fmla="*/ 1071850 w 2972814"/>
                  <a:gd name="connsiteY79" fmla="*/ 190857 h 380695"/>
                  <a:gd name="connsiteX80" fmla="*/ 1077396 w 2972814"/>
                  <a:gd name="connsiteY80" fmla="*/ 193753 h 380695"/>
                  <a:gd name="connsiteX81" fmla="*/ 1090104 w 2972814"/>
                  <a:gd name="connsiteY81" fmla="*/ 200848 h 380695"/>
                  <a:gd name="connsiteX82" fmla="*/ 1097348 w 2972814"/>
                  <a:gd name="connsiteY82" fmla="*/ 204785 h 380695"/>
                  <a:gd name="connsiteX83" fmla="*/ 1109204 w 2972814"/>
                  <a:gd name="connsiteY83" fmla="*/ 210840 h 380695"/>
                  <a:gd name="connsiteX84" fmla="*/ 1117299 w 2972814"/>
                  <a:gd name="connsiteY84" fmla="*/ 215083 h 380695"/>
                  <a:gd name="connsiteX85" fmla="*/ 1129020 w 2972814"/>
                  <a:gd name="connsiteY85" fmla="*/ 220831 h 380695"/>
                  <a:gd name="connsiteX86" fmla="*/ 1137251 w 2972814"/>
                  <a:gd name="connsiteY86" fmla="*/ 224876 h 380695"/>
                  <a:gd name="connsiteX87" fmla="*/ 1152101 w 2972814"/>
                  <a:gd name="connsiteY87" fmla="*/ 230823 h 380695"/>
                  <a:gd name="connsiteX88" fmla="*/ 1157203 w 2972814"/>
                  <a:gd name="connsiteY88" fmla="*/ 232969 h 380695"/>
                  <a:gd name="connsiteX89" fmla="*/ 1177155 w 2972814"/>
                  <a:gd name="connsiteY89" fmla="*/ 238819 h 380695"/>
                  <a:gd name="connsiteX90" fmla="*/ 1190407 w 2972814"/>
                  <a:gd name="connsiteY90" fmla="*/ 240814 h 380695"/>
                  <a:gd name="connsiteX91" fmla="*/ 1197106 w 2972814"/>
                  <a:gd name="connsiteY91" fmla="*/ 241820 h 380695"/>
                  <a:gd name="connsiteX92" fmla="*/ 1217058 w 2972814"/>
                  <a:gd name="connsiteY92" fmla="*/ 241939 h 380695"/>
                  <a:gd name="connsiteX93" fmla="*/ 1225291 w 2972814"/>
                  <a:gd name="connsiteY93" fmla="*/ 240814 h 380695"/>
                  <a:gd name="connsiteX94" fmla="*/ 1237010 w 2972814"/>
                  <a:gd name="connsiteY94" fmla="*/ 239235 h 380695"/>
                  <a:gd name="connsiteX95" fmla="*/ 1256962 w 2972814"/>
                  <a:gd name="connsiteY95" fmla="*/ 234622 h 380695"/>
                  <a:gd name="connsiteX96" fmla="*/ 1269120 w 2972814"/>
                  <a:gd name="connsiteY96" fmla="*/ 230823 h 380695"/>
                  <a:gd name="connsiteX97" fmla="*/ 1276913 w 2972814"/>
                  <a:gd name="connsiteY97" fmla="*/ 228330 h 380695"/>
                  <a:gd name="connsiteX98" fmla="*/ 1296865 w 2972814"/>
                  <a:gd name="connsiteY98" fmla="*/ 221179 h 380695"/>
                  <a:gd name="connsiteX99" fmla="*/ 1297819 w 2972814"/>
                  <a:gd name="connsiteY99" fmla="*/ 220831 h 380695"/>
                  <a:gd name="connsiteX100" fmla="*/ 1316817 w 2972814"/>
                  <a:gd name="connsiteY100" fmla="*/ 213938 h 380695"/>
                  <a:gd name="connsiteX101" fmla="*/ 1326718 w 2972814"/>
                  <a:gd name="connsiteY101" fmla="*/ 210840 h 380695"/>
                  <a:gd name="connsiteX102" fmla="*/ 1336769 w 2972814"/>
                  <a:gd name="connsiteY102" fmla="*/ 207749 h 380695"/>
                  <a:gd name="connsiteX103" fmla="*/ 1356720 w 2972814"/>
                  <a:gd name="connsiteY103" fmla="*/ 203097 h 380695"/>
                  <a:gd name="connsiteX104" fmla="*/ 1376672 w 2972814"/>
                  <a:gd name="connsiteY104" fmla="*/ 201017 h 380695"/>
                  <a:gd name="connsiteX105" fmla="*/ 1396625 w 2972814"/>
                  <a:gd name="connsiteY105" fmla="*/ 201219 h 380695"/>
                  <a:gd name="connsiteX106" fmla="*/ 1416576 w 2972814"/>
                  <a:gd name="connsiteY106" fmla="*/ 205084 h 380695"/>
                  <a:gd name="connsiteX107" fmla="*/ 1435169 w 2972814"/>
                  <a:gd name="connsiteY107" fmla="*/ 210840 h 380695"/>
                  <a:gd name="connsiteX108" fmla="*/ 1436528 w 2972814"/>
                  <a:gd name="connsiteY108" fmla="*/ 211263 h 380695"/>
                  <a:gd name="connsiteX109" fmla="*/ 1456479 w 2972814"/>
                  <a:gd name="connsiteY109" fmla="*/ 220279 h 380695"/>
                  <a:gd name="connsiteX110" fmla="*/ 1457572 w 2972814"/>
                  <a:gd name="connsiteY110" fmla="*/ 220831 h 380695"/>
                  <a:gd name="connsiteX111" fmla="*/ 1476432 w 2972814"/>
                  <a:gd name="connsiteY111" fmla="*/ 230573 h 380695"/>
                  <a:gd name="connsiteX112" fmla="*/ 1476916 w 2972814"/>
                  <a:gd name="connsiteY112" fmla="*/ 230823 h 380695"/>
                  <a:gd name="connsiteX113" fmla="*/ 1496383 w 2972814"/>
                  <a:gd name="connsiteY113" fmla="*/ 240760 h 380695"/>
                  <a:gd name="connsiteX114" fmla="*/ 1496491 w 2972814"/>
                  <a:gd name="connsiteY114" fmla="*/ 240814 h 380695"/>
                  <a:gd name="connsiteX115" fmla="*/ 1516335 w 2972814"/>
                  <a:gd name="connsiteY115" fmla="*/ 250330 h 380695"/>
                  <a:gd name="connsiteX116" fmla="*/ 1517597 w 2972814"/>
                  <a:gd name="connsiteY116" fmla="*/ 250806 h 380695"/>
                  <a:gd name="connsiteX117" fmla="*/ 1536286 w 2972814"/>
                  <a:gd name="connsiteY117" fmla="*/ 258206 h 380695"/>
                  <a:gd name="connsiteX118" fmla="*/ 1545258 w 2972814"/>
                  <a:gd name="connsiteY118" fmla="*/ 260797 h 380695"/>
                  <a:gd name="connsiteX119" fmla="*/ 1556239 w 2972814"/>
                  <a:gd name="connsiteY119" fmla="*/ 264006 h 380695"/>
                  <a:gd name="connsiteX120" fmla="*/ 1576190 w 2972814"/>
                  <a:gd name="connsiteY120" fmla="*/ 268220 h 380695"/>
                  <a:gd name="connsiteX121" fmla="*/ 1596142 w 2972814"/>
                  <a:gd name="connsiteY121" fmla="*/ 270728 h 380695"/>
                  <a:gd name="connsiteX122" fmla="*/ 1596701 w 2972814"/>
                  <a:gd name="connsiteY122" fmla="*/ 270789 h 380695"/>
                  <a:gd name="connsiteX123" fmla="*/ 1616093 w 2972814"/>
                  <a:gd name="connsiteY123" fmla="*/ 272922 h 380695"/>
                  <a:gd name="connsiteX124" fmla="*/ 1636046 w 2972814"/>
                  <a:gd name="connsiteY124" fmla="*/ 274932 h 380695"/>
                  <a:gd name="connsiteX125" fmla="*/ 1655997 w 2972814"/>
                  <a:gd name="connsiteY125" fmla="*/ 277570 h 380695"/>
                  <a:gd name="connsiteX126" fmla="*/ 1672597 w 2972814"/>
                  <a:gd name="connsiteY126" fmla="*/ 280780 h 380695"/>
                  <a:gd name="connsiteX127" fmla="*/ 1675949 w 2972814"/>
                  <a:gd name="connsiteY127" fmla="*/ 281426 h 380695"/>
                  <a:gd name="connsiteX128" fmla="*/ 1695900 w 2972814"/>
                  <a:gd name="connsiteY128" fmla="*/ 286050 h 380695"/>
                  <a:gd name="connsiteX129" fmla="*/ 1714091 w 2972814"/>
                  <a:gd name="connsiteY129" fmla="*/ 290772 h 380695"/>
                  <a:gd name="connsiteX130" fmla="*/ 1715853 w 2972814"/>
                  <a:gd name="connsiteY130" fmla="*/ 291215 h 380695"/>
                  <a:gd name="connsiteX131" fmla="*/ 1735804 w 2972814"/>
                  <a:gd name="connsiteY131" fmla="*/ 296095 h 380695"/>
                  <a:gd name="connsiteX132" fmla="*/ 1754636 w 2972814"/>
                  <a:gd name="connsiteY132" fmla="*/ 300763 h 380695"/>
                  <a:gd name="connsiteX133" fmla="*/ 1755756 w 2972814"/>
                  <a:gd name="connsiteY133" fmla="*/ 301048 h 380695"/>
                  <a:gd name="connsiteX134" fmla="*/ 1775707 w 2972814"/>
                  <a:gd name="connsiteY134" fmla="*/ 305446 h 380695"/>
                  <a:gd name="connsiteX135" fmla="*/ 1795660 w 2972814"/>
                  <a:gd name="connsiteY135" fmla="*/ 309173 h 380695"/>
                  <a:gd name="connsiteX136" fmla="*/ 1805089 w 2972814"/>
                  <a:gd name="connsiteY136" fmla="*/ 310755 h 380695"/>
                  <a:gd name="connsiteX137" fmla="*/ 1815612 w 2972814"/>
                  <a:gd name="connsiteY137" fmla="*/ 312504 h 380695"/>
                  <a:gd name="connsiteX138" fmla="*/ 1835563 w 2972814"/>
                  <a:gd name="connsiteY138" fmla="*/ 315550 h 380695"/>
                  <a:gd name="connsiteX139" fmla="*/ 1855515 w 2972814"/>
                  <a:gd name="connsiteY139" fmla="*/ 317946 h 380695"/>
                  <a:gd name="connsiteX140" fmla="*/ 1875467 w 2972814"/>
                  <a:gd name="connsiteY140" fmla="*/ 318984 h 380695"/>
                  <a:gd name="connsiteX141" fmla="*/ 1895419 w 2972814"/>
                  <a:gd name="connsiteY141" fmla="*/ 317955 h 380695"/>
                  <a:gd name="connsiteX142" fmla="*/ 1915370 w 2972814"/>
                  <a:gd name="connsiteY142" fmla="*/ 314004 h 380695"/>
                  <a:gd name="connsiteX143" fmla="*/ 1923114 w 2972814"/>
                  <a:gd name="connsiteY143" fmla="*/ 310755 h 380695"/>
                  <a:gd name="connsiteX144" fmla="*/ 1935322 w 2972814"/>
                  <a:gd name="connsiteY144" fmla="*/ 305651 h 380695"/>
                  <a:gd name="connsiteX145" fmla="*/ 1943251 w 2972814"/>
                  <a:gd name="connsiteY145" fmla="*/ 300763 h 380695"/>
                  <a:gd name="connsiteX146" fmla="*/ 1955274 w 2972814"/>
                  <a:gd name="connsiteY146" fmla="*/ 293086 h 380695"/>
                  <a:gd name="connsiteX147" fmla="*/ 1957919 w 2972814"/>
                  <a:gd name="connsiteY147" fmla="*/ 290772 h 380695"/>
                  <a:gd name="connsiteX148" fmla="*/ 1969446 w 2972814"/>
                  <a:gd name="connsiteY148" fmla="*/ 280780 h 380695"/>
                  <a:gd name="connsiteX149" fmla="*/ 1975226 w 2972814"/>
                  <a:gd name="connsiteY149" fmla="*/ 275815 h 380695"/>
                  <a:gd name="connsiteX150" fmla="*/ 1979939 w 2972814"/>
                  <a:gd name="connsiteY150" fmla="*/ 270789 h 380695"/>
                  <a:gd name="connsiteX151" fmla="*/ 1989593 w 2972814"/>
                  <a:gd name="connsiteY151" fmla="*/ 260797 h 380695"/>
                  <a:gd name="connsiteX152" fmla="*/ 1995177 w 2972814"/>
                  <a:gd name="connsiteY152" fmla="*/ 254768 h 380695"/>
                  <a:gd name="connsiteX153" fmla="*/ 1998538 w 2972814"/>
                  <a:gd name="connsiteY153" fmla="*/ 250806 h 380695"/>
                  <a:gd name="connsiteX154" fmla="*/ 2007226 w 2972814"/>
                  <a:gd name="connsiteY154" fmla="*/ 240814 h 380695"/>
                  <a:gd name="connsiteX155" fmla="*/ 2015129 w 2972814"/>
                  <a:gd name="connsiteY155" fmla="*/ 231591 h 380695"/>
                  <a:gd name="connsiteX156" fmla="*/ 2015806 w 2972814"/>
                  <a:gd name="connsiteY156" fmla="*/ 230823 h 380695"/>
                  <a:gd name="connsiteX157" fmla="*/ 2024631 w 2972814"/>
                  <a:gd name="connsiteY157" fmla="*/ 220831 h 380695"/>
                  <a:gd name="connsiteX158" fmla="*/ 2033445 w 2972814"/>
                  <a:gd name="connsiteY158" fmla="*/ 210840 h 380695"/>
                  <a:gd name="connsiteX159" fmla="*/ 2035081 w 2972814"/>
                  <a:gd name="connsiteY159" fmla="*/ 208909 h 380695"/>
                  <a:gd name="connsiteX160" fmla="*/ 2042253 w 2972814"/>
                  <a:gd name="connsiteY160" fmla="*/ 200848 h 380695"/>
                  <a:gd name="connsiteX161" fmla="*/ 2051568 w 2972814"/>
                  <a:gd name="connsiteY161" fmla="*/ 190857 h 380695"/>
                  <a:gd name="connsiteX162" fmla="*/ 2055033 w 2972814"/>
                  <a:gd name="connsiteY162" fmla="*/ 187119 h 380695"/>
                  <a:gd name="connsiteX163" fmla="*/ 2061939 w 2972814"/>
                  <a:gd name="connsiteY163" fmla="*/ 180865 h 380695"/>
                  <a:gd name="connsiteX164" fmla="*/ 2073005 w 2972814"/>
                  <a:gd name="connsiteY164" fmla="*/ 170874 h 380695"/>
                  <a:gd name="connsiteX165" fmla="*/ 2074984 w 2972814"/>
                  <a:gd name="connsiteY165" fmla="*/ 169025 h 380695"/>
                  <a:gd name="connsiteX166" fmla="*/ 2086781 w 2972814"/>
                  <a:gd name="connsiteY166" fmla="*/ 160882 h 380695"/>
                  <a:gd name="connsiteX167" fmla="*/ 2094936 w 2972814"/>
                  <a:gd name="connsiteY167" fmla="*/ 155425 h 380695"/>
                  <a:gd name="connsiteX168" fmla="*/ 2106965 w 2972814"/>
                  <a:gd name="connsiteY168" fmla="*/ 150891 h 380695"/>
                  <a:gd name="connsiteX169" fmla="*/ 2114888 w 2972814"/>
                  <a:gd name="connsiteY169" fmla="*/ 147807 h 380695"/>
                  <a:gd name="connsiteX170" fmla="*/ 2134840 w 2972814"/>
                  <a:gd name="connsiteY170" fmla="*/ 145606 h 380695"/>
                  <a:gd name="connsiteX171" fmla="*/ 2154791 w 2972814"/>
                  <a:gd name="connsiteY171" fmla="*/ 148787 h 380695"/>
                  <a:gd name="connsiteX172" fmla="*/ 2160169 w 2972814"/>
                  <a:gd name="connsiteY172" fmla="*/ 150891 h 380695"/>
                  <a:gd name="connsiteX173" fmla="*/ 2174743 w 2972814"/>
                  <a:gd name="connsiteY173" fmla="*/ 156424 h 380695"/>
                  <a:gd name="connsiteX174" fmla="*/ 2182280 w 2972814"/>
                  <a:gd name="connsiteY174" fmla="*/ 160882 h 380695"/>
                  <a:gd name="connsiteX175" fmla="*/ 2194695 w 2972814"/>
                  <a:gd name="connsiteY175" fmla="*/ 168268 h 380695"/>
                  <a:gd name="connsiteX176" fmla="*/ 2198250 w 2972814"/>
                  <a:gd name="connsiteY176" fmla="*/ 170874 h 380695"/>
                  <a:gd name="connsiteX177" fmla="*/ 2211904 w 2972814"/>
                  <a:gd name="connsiteY177" fmla="*/ 180865 h 380695"/>
                  <a:gd name="connsiteX178" fmla="*/ 2214647 w 2972814"/>
                  <a:gd name="connsiteY178" fmla="*/ 182984 h 380695"/>
                  <a:gd name="connsiteX179" fmla="*/ 2223791 w 2972814"/>
                  <a:gd name="connsiteY179" fmla="*/ 190857 h 380695"/>
                  <a:gd name="connsiteX180" fmla="*/ 2234599 w 2972814"/>
                  <a:gd name="connsiteY180" fmla="*/ 200020 h 380695"/>
                  <a:gd name="connsiteX181" fmla="*/ 2235507 w 2972814"/>
                  <a:gd name="connsiteY181" fmla="*/ 200848 h 380695"/>
                  <a:gd name="connsiteX182" fmla="*/ 2246833 w 2972814"/>
                  <a:gd name="connsiteY182" fmla="*/ 210840 h 380695"/>
                  <a:gd name="connsiteX183" fmla="*/ 2254550 w 2972814"/>
                  <a:gd name="connsiteY183" fmla="*/ 217986 h 380695"/>
                  <a:gd name="connsiteX184" fmla="*/ 2257660 w 2972814"/>
                  <a:gd name="connsiteY184" fmla="*/ 220831 h 380695"/>
                  <a:gd name="connsiteX185" fmla="*/ 2268798 w 2972814"/>
                  <a:gd name="connsiteY185" fmla="*/ 230823 h 380695"/>
                  <a:gd name="connsiteX186" fmla="*/ 2274503 w 2972814"/>
                  <a:gd name="connsiteY186" fmla="*/ 235940 h 380695"/>
                  <a:gd name="connsiteX187" fmla="*/ 2280227 w 2972814"/>
                  <a:gd name="connsiteY187" fmla="*/ 240814 h 380695"/>
                  <a:gd name="connsiteX188" fmla="*/ 2292132 w 2972814"/>
                  <a:gd name="connsiteY188" fmla="*/ 250806 h 380695"/>
                  <a:gd name="connsiteX189" fmla="*/ 2294454 w 2972814"/>
                  <a:gd name="connsiteY189" fmla="*/ 252883 h 380695"/>
                  <a:gd name="connsiteX190" fmla="*/ 2304556 w 2972814"/>
                  <a:gd name="connsiteY190" fmla="*/ 260797 h 380695"/>
                  <a:gd name="connsiteX191" fmla="*/ 2314406 w 2972814"/>
                  <a:gd name="connsiteY191" fmla="*/ 268304 h 380695"/>
                  <a:gd name="connsiteX192" fmla="*/ 2318217 w 2972814"/>
                  <a:gd name="connsiteY192" fmla="*/ 270789 h 380695"/>
                  <a:gd name="connsiteX193" fmla="*/ 2333759 w 2972814"/>
                  <a:gd name="connsiteY193" fmla="*/ 280780 h 380695"/>
                  <a:gd name="connsiteX194" fmla="*/ 2334357 w 2972814"/>
                  <a:gd name="connsiteY194" fmla="*/ 281165 h 380695"/>
                  <a:gd name="connsiteX195" fmla="*/ 2353936 w 2972814"/>
                  <a:gd name="connsiteY195" fmla="*/ 290772 h 380695"/>
                  <a:gd name="connsiteX196" fmla="*/ 2354310 w 2972814"/>
                  <a:gd name="connsiteY196" fmla="*/ 290951 h 380695"/>
                  <a:gd name="connsiteX197" fmla="*/ 2374261 w 2972814"/>
                  <a:gd name="connsiteY197" fmla="*/ 297004 h 380695"/>
                  <a:gd name="connsiteX198" fmla="*/ 2394213 w 2972814"/>
                  <a:gd name="connsiteY198" fmla="*/ 299925 h 380695"/>
                  <a:gd name="connsiteX199" fmla="*/ 2414165 w 2972814"/>
                  <a:gd name="connsiteY199" fmla="*/ 299515 h 380695"/>
                  <a:gd name="connsiteX200" fmla="*/ 2434117 w 2972814"/>
                  <a:gd name="connsiteY200" fmla="*/ 296789 h 380695"/>
                  <a:gd name="connsiteX201" fmla="*/ 2454068 w 2972814"/>
                  <a:gd name="connsiteY201" fmla="*/ 291931 h 380695"/>
                  <a:gd name="connsiteX202" fmla="*/ 2457876 w 2972814"/>
                  <a:gd name="connsiteY202" fmla="*/ 290772 h 380695"/>
                  <a:gd name="connsiteX203" fmla="*/ 2474020 w 2972814"/>
                  <a:gd name="connsiteY203" fmla="*/ 285678 h 380695"/>
                  <a:gd name="connsiteX204" fmla="*/ 2487157 w 2972814"/>
                  <a:gd name="connsiteY204" fmla="*/ 280780 h 380695"/>
                  <a:gd name="connsiteX205" fmla="*/ 2493972 w 2972814"/>
                  <a:gd name="connsiteY205" fmla="*/ 278161 h 380695"/>
                  <a:gd name="connsiteX206" fmla="*/ 2511587 w 2972814"/>
                  <a:gd name="connsiteY206" fmla="*/ 270789 h 380695"/>
                  <a:gd name="connsiteX207" fmla="*/ 2513924 w 2972814"/>
                  <a:gd name="connsiteY207" fmla="*/ 269811 h 380695"/>
                  <a:gd name="connsiteX208" fmla="*/ 2533875 w 2972814"/>
                  <a:gd name="connsiteY208" fmla="*/ 260885 h 380695"/>
                  <a:gd name="connsiteX209" fmla="*/ 2534053 w 2972814"/>
                  <a:gd name="connsiteY209" fmla="*/ 260797 h 380695"/>
                  <a:gd name="connsiteX210" fmla="*/ 2553827 w 2972814"/>
                  <a:gd name="connsiteY210" fmla="*/ 251067 h 380695"/>
                  <a:gd name="connsiteX211" fmla="*/ 2554368 w 2972814"/>
                  <a:gd name="connsiteY211" fmla="*/ 250806 h 380695"/>
                  <a:gd name="connsiteX212" fmla="*/ 2573779 w 2972814"/>
                  <a:gd name="connsiteY212" fmla="*/ 241609 h 380695"/>
                  <a:gd name="connsiteX213" fmla="*/ 2575422 w 2972814"/>
                  <a:gd name="connsiteY213" fmla="*/ 240814 h 380695"/>
                  <a:gd name="connsiteX214" fmla="*/ 2593731 w 2972814"/>
                  <a:gd name="connsiteY214" fmla="*/ 231956 h 380695"/>
                  <a:gd name="connsiteX215" fmla="*/ 2596336 w 2972814"/>
                  <a:gd name="connsiteY215" fmla="*/ 230823 h 380695"/>
                  <a:gd name="connsiteX216" fmla="*/ 2613683 w 2972814"/>
                  <a:gd name="connsiteY216" fmla="*/ 223360 h 380695"/>
                  <a:gd name="connsiteX217" fmla="*/ 2621597 w 2972814"/>
                  <a:gd name="connsiteY217" fmla="*/ 220831 h 380695"/>
                  <a:gd name="connsiteX218" fmla="*/ 2633634 w 2972814"/>
                  <a:gd name="connsiteY218" fmla="*/ 217008 h 380695"/>
                  <a:gd name="connsiteX219" fmla="*/ 2653586 w 2972814"/>
                  <a:gd name="connsiteY219" fmla="*/ 214049 h 380695"/>
                  <a:gd name="connsiteX220" fmla="*/ 2673538 w 2972814"/>
                  <a:gd name="connsiteY220" fmla="*/ 216462 h 380695"/>
                  <a:gd name="connsiteX221" fmla="*/ 2683430 w 2972814"/>
                  <a:gd name="connsiteY221" fmla="*/ 220831 h 380695"/>
                  <a:gd name="connsiteX222" fmla="*/ 2693490 w 2972814"/>
                  <a:gd name="connsiteY222" fmla="*/ 225131 h 380695"/>
                  <a:gd name="connsiteX223" fmla="*/ 2700850 w 2972814"/>
                  <a:gd name="connsiteY223" fmla="*/ 230823 h 380695"/>
                  <a:gd name="connsiteX224" fmla="*/ 2713441 w 2972814"/>
                  <a:gd name="connsiteY224" fmla="*/ 240640 h 380695"/>
                  <a:gd name="connsiteX225" fmla="*/ 2713596 w 2972814"/>
                  <a:gd name="connsiteY225" fmla="*/ 240814 h 380695"/>
                  <a:gd name="connsiteX226" fmla="*/ 2722627 w 2972814"/>
                  <a:gd name="connsiteY226" fmla="*/ 250806 h 380695"/>
                  <a:gd name="connsiteX227" fmla="*/ 2731276 w 2972814"/>
                  <a:gd name="connsiteY227" fmla="*/ 260797 h 380695"/>
                  <a:gd name="connsiteX228" fmla="*/ 2733393 w 2972814"/>
                  <a:gd name="connsiteY228" fmla="*/ 263096 h 380695"/>
                  <a:gd name="connsiteX229" fmla="*/ 2739133 w 2972814"/>
                  <a:gd name="connsiteY229" fmla="*/ 270789 h 380695"/>
                  <a:gd name="connsiteX230" fmla="*/ 2746005 w 2972814"/>
                  <a:gd name="connsiteY230" fmla="*/ 280780 h 380695"/>
                  <a:gd name="connsiteX231" fmla="*/ 2753046 w 2972814"/>
                  <a:gd name="connsiteY231" fmla="*/ 290772 h 380695"/>
                  <a:gd name="connsiteX232" fmla="*/ 2753345 w 2972814"/>
                  <a:gd name="connsiteY232" fmla="*/ 291195 h 380695"/>
                  <a:gd name="connsiteX233" fmla="*/ 2759392 w 2972814"/>
                  <a:gd name="connsiteY233" fmla="*/ 300763 h 380695"/>
                  <a:gd name="connsiteX234" fmla="*/ 2765831 w 2972814"/>
                  <a:gd name="connsiteY234" fmla="*/ 310755 h 380695"/>
                  <a:gd name="connsiteX235" fmla="*/ 2772129 w 2972814"/>
                  <a:gd name="connsiteY235" fmla="*/ 320746 h 380695"/>
                  <a:gd name="connsiteX236" fmla="*/ 2773297 w 2972814"/>
                  <a:gd name="connsiteY236" fmla="*/ 322614 h 380695"/>
                  <a:gd name="connsiteX237" fmla="*/ 2778189 w 2972814"/>
                  <a:gd name="connsiteY237" fmla="*/ 330738 h 380695"/>
                  <a:gd name="connsiteX238" fmla="*/ 2784216 w 2972814"/>
                  <a:gd name="connsiteY238" fmla="*/ 340729 h 380695"/>
                  <a:gd name="connsiteX239" fmla="*/ 2790208 w 2972814"/>
                  <a:gd name="connsiteY239" fmla="*/ 350721 h 380695"/>
                  <a:gd name="connsiteX240" fmla="*/ 2793248 w 2972814"/>
                  <a:gd name="connsiteY240" fmla="*/ 355639 h 380695"/>
                  <a:gd name="connsiteX241" fmla="*/ 2796631 w 2972814"/>
                  <a:gd name="connsiteY241" fmla="*/ 360712 h 380695"/>
                  <a:gd name="connsiteX242" fmla="*/ 2803108 w 2972814"/>
                  <a:gd name="connsiteY242" fmla="*/ 370704 h 380695"/>
                  <a:gd name="connsiteX243" fmla="*/ 2809551 w 2972814"/>
                  <a:gd name="connsiteY243" fmla="*/ 380695 h 380695"/>
                  <a:gd name="connsiteX244" fmla="*/ 2813200 w 2972814"/>
                  <a:gd name="connsiteY244" fmla="*/ 380695 h 380695"/>
                  <a:gd name="connsiteX245" fmla="*/ 2833152 w 2972814"/>
                  <a:gd name="connsiteY245" fmla="*/ 380695 h 380695"/>
                  <a:gd name="connsiteX246" fmla="*/ 2853104 w 2972814"/>
                  <a:gd name="connsiteY246" fmla="*/ 380695 h 380695"/>
                  <a:gd name="connsiteX247" fmla="*/ 2873055 w 2972814"/>
                  <a:gd name="connsiteY247" fmla="*/ 380695 h 380695"/>
                  <a:gd name="connsiteX248" fmla="*/ 2893007 w 2972814"/>
                  <a:gd name="connsiteY248" fmla="*/ 380695 h 380695"/>
                  <a:gd name="connsiteX249" fmla="*/ 2912959 w 2972814"/>
                  <a:gd name="connsiteY249" fmla="*/ 380695 h 380695"/>
                  <a:gd name="connsiteX250" fmla="*/ 2932911 w 2972814"/>
                  <a:gd name="connsiteY250" fmla="*/ 380695 h 380695"/>
                  <a:gd name="connsiteX251" fmla="*/ 2952862 w 2972814"/>
                  <a:gd name="connsiteY251" fmla="*/ 380695 h 380695"/>
                  <a:gd name="connsiteX252" fmla="*/ 2972814 w 2972814"/>
                  <a:gd name="connsiteY252" fmla="*/ 380695 h 380695"/>
                  <a:gd name="connsiteX253" fmla="*/ 2972814 w 2972814"/>
                  <a:gd name="connsiteY253" fmla="*/ 370704 h 380695"/>
                  <a:gd name="connsiteX254" fmla="*/ 2972814 w 2972814"/>
                  <a:gd name="connsiteY254" fmla="*/ 360712 h 380695"/>
                  <a:gd name="connsiteX255" fmla="*/ 2972814 w 2972814"/>
                  <a:gd name="connsiteY255" fmla="*/ 350721 h 380695"/>
                  <a:gd name="connsiteX256" fmla="*/ 2972814 w 2972814"/>
                  <a:gd name="connsiteY256" fmla="*/ 340729 h 380695"/>
                  <a:gd name="connsiteX257" fmla="*/ 2972814 w 2972814"/>
                  <a:gd name="connsiteY257" fmla="*/ 330738 h 380695"/>
                  <a:gd name="connsiteX258" fmla="*/ 2972814 w 2972814"/>
                  <a:gd name="connsiteY258" fmla="*/ 320746 h 380695"/>
                  <a:gd name="connsiteX259" fmla="*/ 2972814 w 2972814"/>
                  <a:gd name="connsiteY259" fmla="*/ 310755 h 380695"/>
                  <a:gd name="connsiteX260" fmla="*/ 2972814 w 2972814"/>
                  <a:gd name="connsiteY260" fmla="*/ 300763 h 380695"/>
                  <a:gd name="connsiteX261" fmla="*/ 2972814 w 2972814"/>
                  <a:gd name="connsiteY261" fmla="*/ 290772 h 380695"/>
                  <a:gd name="connsiteX262" fmla="*/ 2972814 w 2972814"/>
                  <a:gd name="connsiteY262" fmla="*/ 283766 h 380695"/>
                  <a:gd name="connsiteX263" fmla="*/ 2962922 w 2972814"/>
                  <a:gd name="connsiteY263" fmla="*/ 290772 h 380695"/>
                  <a:gd name="connsiteX264" fmla="*/ 2952862 w 2972814"/>
                  <a:gd name="connsiteY264" fmla="*/ 297760 h 380695"/>
                  <a:gd name="connsiteX265" fmla="*/ 2947850 w 2972814"/>
                  <a:gd name="connsiteY265" fmla="*/ 300763 h 380695"/>
                  <a:gd name="connsiteX266" fmla="*/ 2932911 w 2972814"/>
                  <a:gd name="connsiteY266" fmla="*/ 309886 h 380695"/>
                  <a:gd name="connsiteX267" fmla="*/ 2930787 w 2972814"/>
                  <a:gd name="connsiteY267" fmla="*/ 310755 h 380695"/>
                  <a:gd name="connsiteX268" fmla="*/ 2912959 w 2972814"/>
                  <a:gd name="connsiteY268" fmla="*/ 317931 h 380695"/>
                  <a:gd name="connsiteX269" fmla="*/ 2893007 w 2972814"/>
                  <a:gd name="connsiteY269" fmla="*/ 320355 h 380695"/>
                  <a:gd name="connsiteX270" fmla="*/ 2873055 w 2972814"/>
                  <a:gd name="connsiteY270" fmla="*/ 316232 h 380695"/>
                  <a:gd name="connsiteX271" fmla="*/ 2864023 w 2972814"/>
                  <a:gd name="connsiteY271" fmla="*/ 310755 h 380695"/>
                  <a:gd name="connsiteX272" fmla="*/ 2853104 w 2972814"/>
                  <a:gd name="connsiteY272" fmla="*/ 304197 h 380695"/>
                  <a:gd name="connsiteX273" fmla="*/ 2849651 w 2972814"/>
                  <a:gd name="connsiteY273" fmla="*/ 300763 h 380695"/>
                  <a:gd name="connsiteX274" fmla="*/ 2839713 w 2972814"/>
                  <a:gd name="connsiteY274" fmla="*/ 290772 h 380695"/>
                  <a:gd name="connsiteX275" fmla="*/ 2833152 w 2972814"/>
                  <a:gd name="connsiteY275" fmla="*/ 284155 h 380695"/>
                  <a:gd name="connsiteX276" fmla="*/ 2830582 w 2972814"/>
                  <a:gd name="connsiteY276" fmla="*/ 280780 h 380695"/>
                  <a:gd name="connsiteX277" fmla="*/ 2822923 w 2972814"/>
                  <a:gd name="connsiteY277" fmla="*/ 270789 h 380695"/>
                  <a:gd name="connsiteX278" fmla="*/ 2815430 w 2972814"/>
                  <a:gd name="connsiteY278" fmla="*/ 260797 h 380695"/>
                  <a:gd name="connsiteX279" fmla="*/ 2813200 w 2972814"/>
                  <a:gd name="connsiteY279" fmla="*/ 257905 h 380695"/>
                  <a:gd name="connsiteX280" fmla="*/ 2808584 w 2972814"/>
                  <a:gd name="connsiteY280" fmla="*/ 250806 h 380695"/>
                  <a:gd name="connsiteX281" fmla="*/ 2802239 w 2972814"/>
                  <a:gd name="connsiteY281" fmla="*/ 240814 h 380695"/>
                  <a:gd name="connsiteX282" fmla="*/ 2795648 w 2972814"/>
                  <a:gd name="connsiteY282" fmla="*/ 230823 h 380695"/>
                  <a:gd name="connsiteX283" fmla="*/ 2793248 w 2972814"/>
                  <a:gd name="connsiteY283" fmla="*/ 227128 h 380695"/>
                  <a:gd name="connsiteX284" fmla="*/ 2789422 w 2972814"/>
                  <a:gd name="connsiteY284" fmla="*/ 220831 h 380695"/>
                  <a:gd name="connsiteX285" fmla="*/ 2783349 w 2972814"/>
                  <a:gd name="connsiteY285" fmla="*/ 210840 h 380695"/>
                  <a:gd name="connsiteX286" fmla="*/ 2777297 w 2972814"/>
                  <a:gd name="connsiteY286" fmla="*/ 200848 h 380695"/>
                  <a:gd name="connsiteX287" fmla="*/ 2773297 w 2972814"/>
                  <a:gd name="connsiteY287" fmla="*/ 194183 h 380695"/>
                  <a:gd name="connsiteX288" fmla="*/ 2771204 w 2972814"/>
                  <a:gd name="connsiteY288" fmla="*/ 190857 h 380695"/>
                  <a:gd name="connsiteX289" fmla="*/ 2764890 w 2972814"/>
                  <a:gd name="connsiteY289" fmla="*/ 180865 h 380695"/>
                  <a:gd name="connsiteX290" fmla="*/ 2758431 w 2972814"/>
                  <a:gd name="connsiteY290" fmla="*/ 170874 h 380695"/>
                  <a:gd name="connsiteX291" fmla="*/ 2753345 w 2972814"/>
                  <a:gd name="connsiteY291" fmla="*/ 162977 h 380695"/>
                  <a:gd name="connsiteX292" fmla="*/ 2751852 w 2972814"/>
                  <a:gd name="connsiteY292" fmla="*/ 160882 h 380695"/>
                  <a:gd name="connsiteX293" fmla="*/ 2745055 w 2972814"/>
                  <a:gd name="connsiteY293" fmla="*/ 150891 h 380695"/>
                  <a:gd name="connsiteX294" fmla="*/ 2737947 w 2972814"/>
                  <a:gd name="connsiteY294" fmla="*/ 140899 h 380695"/>
                  <a:gd name="connsiteX295" fmla="*/ 2733393 w 2972814"/>
                  <a:gd name="connsiteY295" fmla="*/ 134589 h 380695"/>
                  <a:gd name="connsiteX296" fmla="*/ 2730062 w 2972814"/>
                  <a:gd name="connsiteY296" fmla="*/ 130908 h 380695"/>
                  <a:gd name="connsiteX297" fmla="*/ 2721050 w 2972814"/>
                  <a:gd name="connsiteY297" fmla="*/ 120916 h 380695"/>
                  <a:gd name="connsiteX298" fmla="*/ 2713441 w 2972814"/>
                  <a:gd name="connsiteY298" fmla="*/ 112315 h 380695"/>
                  <a:gd name="connsiteX299" fmla="*/ 2711665 w 2972814"/>
                  <a:gd name="connsiteY299" fmla="*/ 110925 h 380695"/>
                  <a:gd name="connsiteX300" fmla="*/ 2698488 w 2972814"/>
                  <a:gd name="connsiteY300" fmla="*/ 100933 h 380695"/>
                  <a:gd name="connsiteX301" fmla="*/ 2693490 w 2972814"/>
                  <a:gd name="connsiteY301" fmla="*/ 96940 h 380695"/>
                  <a:gd name="connsiteX302" fmla="*/ 2679647 w 2972814"/>
                  <a:gd name="connsiteY302" fmla="*/ 90942 h 380695"/>
                  <a:gd name="connsiteX303" fmla="*/ 2673538 w 2972814"/>
                  <a:gd name="connsiteY303" fmla="*/ 88378 h 380695"/>
                  <a:gd name="connsiteX304" fmla="*/ 2653586 w 2972814"/>
                  <a:gd name="connsiteY304" fmla="*/ 86134 h 380695"/>
                  <a:gd name="connsiteX305" fmla="*/ 2633634 w 2972814"/>
                  <a:gd name="connsiteY305" fmla="*/ 88763 h 380695"/>
                  <a:gd name="connsiteX306" fmla="*/ 2626832 w 2972814"/>
                  <a:gd name="connsiteY306" fmla="*/ 90942 h 380695"/>
                  <a:gd name="connsiteX307" fmla="*/ 2613683 w 2972814"/>
                  <a:gd name="connsiteY307" fmla="*/ 95205 h 380695"/>
                  <a:gd name="connsiteX308" fmla="*/ 2600951 w 2972814"/>
                  <a:gd name="connsiteY308" fmla="*/ 100933 h 380695"/>
                  <a:gd name="connsiteX309" fmla="*/ 2593731 w 2972814"/>
                  <a:gd name="connsiteY309" fmla="*/ 103938 h 380695"/>
                  <a:gd name="connsiteX310" fmla="*/ 2578648 w 2972814"/>
                  <a:gd name="connsiteY310" fmla="*/ 110925 h 380695"/>
                  <a:gd name="connsiteX311" fmla="*/ 2573779 w 2972814"/>
                  <a:gd name="connsiteY311" fmla="*/ 113398 h 380695"/>
                  <a:gd name="connsiteX312" fmla="*/ 2558713 w 2972814"/>
                  <a:gd name="connsiteY312" fmla="*/ 120916 h 380695"/>
                  <a:gd name="connsiteX313" fmla="*/ 2553827 w 2972814"/>
                  <a:gd name="connsiteY313" fmla="*/ 123151 h 380695"/>
                  <a:gd name="connsiteX314" fmla="*/ 2537904 w 2972814"/>
                  <a:gd name="connsiteY314" fmla="*/ 130908 h 380695"/>
                  <a:gd name="connsiteX315" fmla="*/ 2533875 w 2972814"/>
                  <a:gd name="connsiteY315" fmla="*/ 132845 h 380695"/>
                  <a:gd name="connsiteX316" fmla="*/ 2515822 w 2972814"/>
                  <a:gd name="connsiteY316" fmla="*/ 140899 h 380695"/>
                  <a:gd name="connsiteX317" fmla="*/ 2513924 w 2972814"/>
                  <a:gd name="connsiteY317" fmla="*/ 141777 h 380695"/>
                  <a:gd name="connsiteX318" fmla="*/ 2493972 w 2972814"/>
                  <a:gd name="connsiteY318" fmla="*/ 149820 h 380695"/>
                  <a:gd name="connsiteX319" fmla="*/ 2491095 w 2972814"/>
                  <a:gd name="connsiteY319" fmla="*/ 150891 h 380695"/>
                  <a:gd name="connsiteX320" fmla="*/ 2474020 w 2972814"/>
                  <a:gd name="connsiteY320" fmla="*/ 157516 h 380695"/>
                  <a:gd name="connsiteX321" fmla="*/ 2463574 w 2972814"/>
                  <a:gd name="connsiteY321" fmla="*/ 160882 h 380695"/>
                  <a:gd name="connsiteX322" fmla="*/ 2454068 w 2972814"/>
                  <a:gd name="connsiteY322" fmla="*/ 163894 h 380695"/>
                  <a:gd name="connsiteX323" fmla="*/ 2434117 w 2972814"/>
                  <a:gd name="connsiteY323" fmla="*/ 168624 h 380695"/>
                  <a:gd name="connsiteX324" fmla="*/ 2418104 w 2972814"/>
                  <a:gd name="connsiteY324" fmla="*/ 170874 h 380695"/>
                  <a:gd name="connsiteX325" fmla="*/ 2414165 w 2972814"/>
                  <a:gd name="connsiteY325" fmla="*/ 171454 h 380695"/>
                  <a:gd name="connsiteX326" fmla="*/ 2394213 w 2972814"/>
                  <a:gd name="connsiteY326" fmla="*/ 171847 h 380695"/>
                  <a:gd name="connsiteX327" fmla="*/ 2387317 w 2972814"/>
                  <a:gd name="connsiteY327" fmla="*/ 170874 h 380695"/>
                  <a:gd name="connsiteX328" fmla="*/ 2374261 w 2972814"/>
                  <a:gd name="connsiteY328" fmla="*/ 168993 h 380695"/>
                  <a:gd name="connsiteX329" fmla="*/ 2354310 w 2972814"/>
                  <a:gd name="connsiteY329" fmla="*/ 162704 h 380695"/>
                  <a:gd name="connsiteX330" fmla="*/ 2350545 w 2972814"/>
                  <a:gd name="connsiteY330" fmla="*/ 160882 h 380695"/>
                  <a:gd name="connsiteX331" fmla="*/ 2334357 w 2972814"/>
                  <a:gd name="connsiteY331" fmla="*/ 153129 h 380695"/>
                  <a:gd name="connsiteX332" fmla="*/ 2330969 w 2972814"/>
                  <a:gd name="connsiteY332" fmla="*/ 150891 h 380695"/>
                  <a:gd name="connsiteX333" fmla="*/ 2315566 w 2972814"/>
                  <a:gd name="connsiteY333" fmla="*/ 140899 h 380695"/>
                  <a:gd name="connsiteX334" fmla="*/ 2314406 w 2972814"/>
                  <a:gd name="connsiteY334" fmla="*/ 140120 h 380695"/>
                  <a:gd name="connsiteX335" fmla="*/ 2302583 w 2972814"/>
                  <a:gd name="connsiteY335" fmla="*/ 130908 h 380695"/>
                  <a:gd name="connsiteX336" fmla="*/ 2294454 w 2972814"/>
                  <a:gd name="connsiteY336" fmla="*/ 124745 h 380695"/>
                  <a:gd name="connsiteX337" fmla="*/ 2289984 w 2972814"/>
                  <a:gd name="connsiteY337" fmla="*/ 120916 h 380695"/>
                  <a:gd name="connsiteX338" fmla="*/ 2278391 w 2972814"/>
                  <a:gd name="connsiteY338" fmla="*/ 110925 h 380695"/>
                  <a:gd name="connsiteX339" fmla="*/ 2274503 w 2972814"/>
                  <a:gd name="connsiteY339" fmla="*/ 107519 h 380695"/>
                  <a:gd name="connsiteX340" fmla="*/ 2267138 w 2972814"/>
                  <a:gd name="connsiteY340" fmla="*/ 100933 h 380695"/>
                  <a:gd name="connsiteX341" fmla="*/ 2256111 w 2972814"/>
                  <a:gd name="connsiteY341" fmla="*/ 90942 h 380695"/>
                  <a:gd name="connsiteX342" fmla="*/ 2254550 w 2972814"/>
                  <a:gd name="connsiteY342" fmla="*/ 89543 h 380695"/>
                  <a:gd name="connsiteX343" fmla="*/ 2244689 w 2972814"/>
                  <a:gd name="connsiteY343" fmla="*/ 80950 h 380695"/>
                  <a:gd name="connsiteX344" fmla="*/ 2234599 w 2972814"/>
                  <a:gd name="connsiteY344" fmla="*/ 71837 h 380695"/>
                  <a:gd name="connsiteX345" fmla="*/ 2233577 w 2972814"/>
                  <a:gd name="connsiteY345" fmla="*/ 70959 h 380695"/>
                  <a:gd name="connsiteX346" fmla="*/ 2222060 w 2972814"/>
                  <a:gd name="connsiteY346" fmla="*/ 60967 h 380695"/>
                  <a:gd name="connsiteX347" fmla="*/ 2214647 w 2972814"/>
                  <a:gd name="connsiteY347" fmla="*/ 54798 h 380695"/>
                  <a:gd name="connsiteX348" fmla="*/ 2209451 w 2972814"/>
                  <a:gd name="connsiteY348" fmla="*/ 50976 h 380695"/>
                  <a:gd name="connsiteX349" fmla="*/ 2196083 w 2972814"/>
                  <a:gd name="connsiteY349" fmla="*/ 40984 h 380695"/>
                  <a:gd name="connsiteX350" fmla="*/ 2194695 w 2972814"/>
                  <a:gd name="connsiteY350" fmla="*/ 39960 h 380695"/>
                  <a:gd name="connsiteX351" fmla="*/ 2179670 w 2972814"/>
                  <a:gd name="connsiteY351" fmla="*/ 30993 h 380695"/>
                  <a:gd name="connsiteX352" fmla="*/ 2174743 w 2972814"/>
                  <a:gd name="connsiteY352" fmla="*/ 28154 h 380695"/>
                  <a:gd name="connsiteX353" fmla="*/ 2156572 w 2972814"/>
                  <a:gd name="connsiteY353" fmla="*/ 21001 h 380695"/>
                  <a:gd name="connsiteX354" fmla="*/ 2154791 w 2972814"/>
                  <a:gd name="connsiteY354" fmla="*/ 20280 h 380695"/>
                  <a:gd name="connsiteX355" fmla="*/ 2134840 w 2972814"/>
                  <a:gd name="connsiteY355" fmla="*/ 17217 h 380695"/>
                  <a:gd name="connsiteX356" fmla="*/ 2114888 w 2972814"/>
                  <a:gd name="connsiteY356" fmla="*/ 19132 h 380695"/>
                  <a:gd name="connsiteX357" fmla="*/ 2110128 w 2972814"/>
                  <a:gd name="connsiteY357" fmla="*/ 21001 h 380695"/>
                  <a:gd name="connsiteX358" fmla="*/ 2094936 w 2972814"/>
                  <a:gd name="connsiteY358" fmla="*/ 27200 h 380695"/>
                  <a:gd name="connsiteX359" fmla="*/ 2089291 w 2972814"/>
                  <a:gd name="connsiteY359" fmla="*/ 30993 h 380695"/>
                  <a:gd name="connsiteX360" fmla="*/ 2074984 w 2972814"/>
                  <a:gd name="connsiteY360" fmla="*/ 40644 h 380695"/>
                  <a:gd name="connsiteX361" fmla="*/ 2074617 w 2972814"/>
                  <a:gd name="connsiteY361" fmla="*/ 40984 h 380695"/>
                  <a:gd name="connsiteX362" fmla="*/ 2063547 w 2972814"/>
                  <a:gd name="connsiteY362" fmla="*/ 50976 h 380695"/>
                  <a:gd name="connsiteX363" fmla="*/ 2055033 w 2972814"/>
                  <a:gd name="connsiteY363" fmla="*/ 58676 h 380695"/>
                  <a:gd name="connsiteX364" fmla="*/ 2052920 w 2972814"/>
                  <a:gd name="connsiteY364" fmla="*/ 60967 h 380695"/>
                  <a:gd name="connsiteX365" fmla="*/ 2043571 w 2972814"/>
                  <a:gd name="connsiteY365" fmla="*/ 70959 h 380695"/>
                  <a:gd name="connsiteX366" fmla="*/ 2035081 w 2972814"/>
                  <a:gd name="connsiteY366" fmla="*/ 80375 h 380695"/>
                  <a:gd name="connsiteX367" fmla="*/ 2034594 w 2972814"/>
                  <a:gd name="connsiteY367" fmla="*/ 80950 h 380695"/>
                  <a:gd name="connsiteX368" fmla="*/ 2025638 w 2972814"/>
                  <a:gd name="connsiteY368" fmla="*/ 90942 h 380695"/>
                  <a:gd name="connsiteX369" fmla="*/ 2017272 w 2972814"/>
                  <a:gd name="connsiteY369" fmla="*/ 100933 h 380695"/>
                  <a:gd name="connsiteX370" fmla="*/ 2015129 w 2972814"/>
                  <a:gd name="connsiteY370" fmla="*/ 103475 h 380695"/>
                  <a:gd name="connsiteX371" fmla="*/ 2008596 w 2972814"/>
                  <a:gd name="connsiteY371" fmla="*/ 110925 h 380695"/>
                  <a:gd name="connsiteX372" fmla="*/ 1999860 w 2972814"/>
                  <a:gd name="connsiteY372" fmla="*/ 120916 h 380695"/>
                  <a:gd name="connsiteX373" fmla="*/ 1995177 w 2972814"/>
                  <a:gd name="connsiteY373" fmla="*/ 126321 h 380695"/>
                  <a:gd name="connsiteX374" fmla="*/ 1990814 w 2972814"/>
                  <a:gd name="connsiteY374" fmla="*/ 130908 h 380695"/>
                  <a:gd name="connsiteX375" fmla="*/ 1981119 w 2972814"/>
                  <a:gd name="connsiteY375" fmla="*/ 140899 h 380695"/>
                  <a:gd name="connsiteX376" fmla="*/ 1975226 w 2972814"/>
                  <a:gd name="connsiteY376" fmla="*/ 147103 h 380695"/>
                  <a:gd name="connsiteX377" fmla="*/ 1970797 w 2972814"/>
                  <a:gd name="connsiteY377" fmla="*/ 150891 h 380695"/>
                  <a:gd name="connsiteX378" fmla="*/ 1959103 w 2972814"/>
                  <a:gd name="connsiteY378" fmla="*/ 160882 h 380695"/>
                  <a:gd name="connsiteX379" fmla="*/ 1955274 w 2972814"/>
                  <a:gd name="connsiteY379" fmla="*/ 164238 h 380695"/>
                  <a:gd name="connsiteX380" fmla="*/ 1945156 w 2972814"/>
                  <a:gd name="connsiteY380" fmla="*/ 170874 h 380695"/>
                  <a:gd name="connsiteX381" fmla="*/ 1935322 w 2972814"/>
                  <a:gd name="connsiteY381" fmla="*/ 177377 h 380695"/>
                  <a:gd name="connsiteX382" fmla="*/ 1926932 w 2972814"/>
                  <a:gd name="connsiteY382" fmla="*/ 180865 h 380695"/>
                  <a:gd name="connsiteX383" fmla="*/ 1915370 w 2972814"/>
                  <a:gd name="connsiteY383" fmla="*/ 185535 h 380695"/>
                  <a:gd name="connsiteX384" fmla="*/ 1895419 w 2972814"/>
                  <a:gd name="connsiteY384" fmla="*/ 189835 h 380695"/>
                  <a:gd name="connsiteX385" fmla="*/ 1875467 w 2972814"/>
                  <a:gd name="connsiteY385" fmla="*/ 190617 h 380695"/>
                  <a:gd name="connsiteX386" fmla="*/ 1855515 w 2972814"/>
                  <a:gd name="connsiteY386" fmla="*/ 189700 h 380695"/>
                  <a:gd name="connsiteX387" fmla="*/ 1835563 w 2972814"/>
                  <a:gd name="connsiteY387" fmla="*/ 187136 h 380695"/>
                  <a:gd name="connsiteX388" fmla="*/ 1815612 w 2972814"/>
                  <a:gd name="connsiteY388" fmla="*/ 184172 h 380695"/>
                  <a:gd name="connsiteX389" fmla="*/ 1797234 w 2972814"/>
                  <a:gd name="connsiteY389" fmla="*/ 180865 h 380695"/>
                  <a:gd name="connsiteX390" fmla="*/ 1795660 w 2972814"/>
                  <a:gd name="connsiteY390" fmla="*/ 180600 h 380695"/>
                  <a:gd name="connsiteX391" fmla="*/ 1775707 w 2972814"/>
                  <a:gd name="connsiteY391" fmla="*/ 176873 h 380695"/>
                  <a:gd name="connsiteX392" fmla="*/ 1755756 w 2972814"/>
                  <a:gd name="connsiteY392" fmla="*/ 172576 h 380695"/>
                  <a:gd name="connsiteX393" fmla="*/ 1748594 w 2972814"/>
                  <a:gd name="connsiteY393" fmla="*/ 170874 h 380695"/>
                  <a:gd name="connsiteX394" fmla="*/ 1735804 w 2972814"/>
                  <a:gd name="connsiteY394" fmla="*/ 167770 h 380695"/>
                  <a:gd name="connsiteX395" fmla="*/ 1715853 w 2972814"/>
                  <a:gd name="connsiteY395" fmla="*/ 162622 h 380695"/>
                  <a:gd name="connsiteX396" fmla="*/ 1708768 w 2972814"/>
                  <a:gd name="connsiteY396" fmla="*/ 160882 h 380695"/>
                  <a:gd name="connsiteX397" fmla="*/ 1695900 w 2972814"/>
                  <a:gd name="connsiteY397" fmla="*/ 157689 h 380695"/>
                  <a:gd name="connsiteX398" fmla="*/ 1675949 w 2972814"/>
                  <a:gd name="connsiteY398" fmla="*/ 153022 h 380695"/>
                  <a:gd name="connsiteX399" fmla="*/ 1664257 w 2972814"/>
                  <a:gd name="connsiteY399" fmla="*/ 150891 h 380695"/>
                  <a:gd name="connsiteX400" fmla="*/ 1655997 w 2972814"/>
                  <a:gd name="connsiteY400" fmla="*/ 149418 h 380695"/>
                  <a:gd name="connsiteX401" fmla="*/ 1636046 w 2972814"/>
                  <a:gd name="connsiteY401" fmla="*/ 146582 h 380695"/>
                  <a:gd name="connsiteX402" fmla="*/ 1616093 w 2972814"/>
                  <a:gd name="connsiteY402" fmla="*/ 144521 h 380695"/>
                  <a:gd name="connsiteX403" fmla="*/ 1596142 w 2972814"/>
                  <a:gd name="connsiteY403" fmla="*/ 142472 h 380695"/>
                  <a:gd name="connsiteX404" fmla="*/ 1585336 w 2972814"/>
                  <a:gd name="connsiteY404" fmla="*/ 140899 h 380695"/>
                  <a:gd name="connsiteX405" fmla="*/ 1576190 w 2972814"/>
                  <a:gd name="connsiteY405" fmla="*/ 139625 h 380695"/>
                  <a:gd name="connsiteX406" fmla="*/ 1556239 w 2972814"/>
                  <a:gd name="connsiteY406" fmla="*/ 135943 h 380695"/>
                  <a:gd name="connsiteX407" fmla="*/ 1539704 w 2972814"/>
                  <a:gd name="connsiteY407" fmla="*/ 130908 h 380695"/>
                  <a:gd name="connsiteX408" fmla="*/ 1536286 w 2972814"/>
                  <a:gd name="connsiteY408" fmla="*/ 129878 h 380695"/>
                  <a:gd name="connsiteX409" fmla="*/ 1516335 w 2972814"/>
                  <a:gd name="connsiteY409" fmla="*/ 121857 h 380695"/>
                  <a:gd name="connsiteX410" fmla="*/ 1514422 w 2972814"/>
                  <a:gd name="connsiteY410" fmla="*/ 120916 h 380695"/>
                  <a:gd name="connsiteX411" fmla="*/ 1496383 w 2972814"/>
                  <a:gd name="connsiteY411" fmla="*/ 112550 h 380695"/>
                  <a:gd name="connsiteX412" fmla="*/ 1493242 w 2972814"/>
                  <a:gd name="connsiteY412" fmla="*/ 110925 h 380695"/>
                  <a:gd name="connsiteX413" fmla="*/ 1476432 w 2972814"/>
                  <a:gd name="connsiteY413" fmla="*/ 102230 h 380695"/>
                  <a:gd name="connsiteX414" fmla="*/ 1473812 w 2972814"/>
                  <a:gd name="connsiteY414" fmla="*/ 100933 h 380695"/>
                  <a:gd name="connsiteX415" fmla="*/ 1456479 w 2972814"/>
                  <a:gd name="connsiteY415" fmla="*/ 92324 h 380695"/>
                  <a:gd name="connsiteX416" fmla="*/ 1453377 w 2972814"/>
                  <a:gd name="connsiteY416" fmla="*/ 90942 h 380695"/>
                  <a:gd name="connsiteX417" fmla="*/ 1436528 w 2972814"/>
                  <a:gd name="connsiteY417" fmla="*/ 83229 h 380695"/>
                  <a:gd name="connsiteX418" fmla="*/ 1429775 w 2972814"/>
                  <a:gd name="connsiteY418" fmla="*/ 80950 h 380695"/>
                  <a:gd name="connsiteX419" fmla="*/ 1416576 w 2972814"/>
                  <a:gd name="connsiteY419" fmla="*/ 76543 h 380695"/>
                  <a:gd name="connsiteX420" fmla="*/ 1396625 w 2972814"/>
                  <a:gd name="connsiteY420" fmla="*/ 73087 h 380695"/>
                  <a:gd name="connsiteX421" fmla="*/ 1376672 w 2972814"/>
                  <a:gd name="connsiteY421" fmla="*/ 72419 h 380695"/>
                  <a:gd name="connsiteX422" fmla="*/ 1356720 w 2972814"/>
                  <a:gd name="connsiteY422" fmla="*/ 74610 h 380695"/>
                  <a:gd name="connsiteX423" fmla="*/ 1336769 w 2972814"/>
                  <a:gd name="connsiteY423" fmla="*/ 79428 h 380695"/>
                  <a:gd name="connsiteX424" fmla="*/ 1331804 w 2972814"/>
                  <a:gd name="connsiteY424" fmla="*/ 80950 h 380695"/>
                  <a:gd name="connsiteX425" fmla="*/ 1316817 w 2972814"/>
                  <a:gd name="connsiteY425" fmla="*/ 85506 h 380695"/>
                  <a:gd name="connsiteX426" fmla="*/ 1301246 w 2972814"/>
                  <a:gd name="connsiteY426" fmla="*/ 90942 h 380695"/>
                  <a:gd name="connsiteX427" fmla="*/ 1296865 w 2972814"/>
                  <a:gd name="connsiteY427" fmla="*/ 92487 h 380695"/>
                  <a:gd name="connsiteX428" fmla="*/ 1276913 w 2972814"/>
                  <a:gd name="connsiteY428" fmla="*/ 99763 h 380695"/>
                  <a:gd name="connsiteX429" fmla="*/ 1273256 w 2972814"/>
                  <a:gd name="connsiteY429" fmla="*/ 100933 h 380695"/>
                  <a:gd name="connsiteX430" fmla="*/ 1256962 w 2972814"/>
                  <a:gd name="connsiteY430" fmla="*/ 106097 h 380695"/>
                  <a:gd name="connsiteX431" fmla="*/ 1237010 w 2972814"/>
                  <a:gd name="connsiteY431" fmla="*/ 110771 h 380695"/>
                  <a:gd name="connsiteX432" fmla="*/ 1235836 w 2972814"/>
                  <a:gd name="connsiteY432" fmla="*/ 110925 h 380695"/>
                  <a:gd name="connsiteX433" fmla="*/ 1217058 w 2972814"/>
                  <a:gd name="connsiteY433" fmla="*/ 113387 h 380695"/>
                  <a:gd name="connsiteX434" fmla="*/ 1197106 w 2972814"/>
                  <a:gd name="connsiteY434" fmla="*/ 113187 h 380695"/>
                  <a:gd name="connsiteX435" fmla="*/ 1181550 w 2972814"/>
                  <a:gd name="connsiteY435" fmla="*/ 110925 h 380695"/>
                  <a:gd name="connsiteX436" fmla="*/ 1177155 w 2972814"/>
                  <a:gd name="connsiteY436" fmla="*/ 110274 h 380695"/>
                  <a:gd name="connsiteX437" fmla="*/ 1157203 w 2972814"/>
                  <a:gd name="connsiteY437" fmla="*/ 104796 h 380695"/>
                  <a:gd name="connsiteX438" fmla="*/ 1147761 w 2972814"/>
                  <a:gd name="connsiteY438" fmla="*/ 100933 h 380695"/>
                  <a:gd name="connsiteX439" fmla="*/ 1137251 w 2972814"/>
                  <a:gd name="connsiteY439" fmla="*/ 96700 h 380695"/>
                  <a:gd name="connsiteX440" fmla="*/ 1125450 w 2972814"/>
                  <a:gd name="connsiteY440" fmla="*/ 90942 h 380695"/>
                  <a:gd name="connsiteX441" fmla="*/ 1117299 w 2972814"/>
                  <a:gd name="connsiteY441" fmla="*/ 86878 h 380695"/>
                  <a:gd name="connsiteX442" fmla="*/ 1106357 w 2972814"/>
                  <a:gd name="connsiteY442" fmla="*/ 80950 h 380695"/>
                  <a:gd name="connsiteX443" fmla="*/ 1097348 w 2972814"/>
                  <a:gd name="connsiteY443" fmla="*/ 76226 h 380695"/>
                  <a:gd name="connsiteX444" fmla="*/ 1087577 w 2972814"/>
                  <a:gd name="connsiteY444" fmla="*/ 70959 h 380695"/>
                  <a:gd name="connsiteX445" fmla="*/ 1077396 w 2972814"/>
                  <a:gd name="connsiteY445" fmla="*/ 65448 h 380695"/>
                  <a:gd name="connsiteX446" fmla="*/ 1068699 w 2972814"/>
                  <a:gd name="connsiteY446" fmla="*/ 60967 h 380695"/>
                  <a:gd name="connsiteX447" fmla="*/ 1057444 w 2972814"/>
                  <a:gd name="connsiteY447" fmla="*/ 54863 h 380695"/>
                  <a:gd name="connsiteX448" fmla="*/ 1049162 w 2972814"/>
                  <a:gd name="connsiteY448" fmla="*/ 50976 h 380695"/>
                  <a:gd name="connsiteX449" fmla="*/ 1037492 w 2972814"/>
                  <a:gd name="connsiteY449" fmla="*/ 45590 h 380695"/>
                  <a:gd name="connsiteX450" fmla="*/ 1027298 w 2972814"/>
                  <a:gd name="connsiteY450" fmla="*/ 40984 h 380695"/>
                  <a:gd name="connsiteX451" fmla="*/ 1017541 w 2972814"/>
                  <a:gd name="connsiteY451" fmla="*/ 36669 h 380695"/>
                  <a:gd name="connsiteX452" fmla="*/ 1002413 w 2972814"/>
                  <a:gd name="connsiteY452" fmla="*/ 30993 h 380695"/>
                  <a:gd name="connsiteX453" fmla="*/ 997589 w 2972814"/>
                  <a:gd name="connsiteY453" fmla="*/ 29189 h 380695"/>
                  <a:gd name="connsiteX454" fmla="*/ 977636 w 2972814"/>
                  <a:gd name="connsiteY454" fmla="*/ 21654 h 380695"/>
                  <a:gd name="connsiteX455" fmla="*/ 975753 w 2972814"/>
                  <a:gd name="connsiteY455" fmla="*/ 21001 h 380695"/>
                  <a:gd name="connsiteX456" fmla="*/ 957685 w 2972814"/>
                  <a:gd name="connsiteY456" fmla="*/ 14632 h 380695"/>
                  <a:gd name="connsiteX457" fmla="*/ 945841 w 2972814"/>
                  <a:gd name="connsiteY457" fmla="*/ 11010 h 380695"/>
                  <a:gd name="connsiteX458" fmla="*/ 937733 w 2972814"/>
                  <a:gd name="connsiteY458" fmla="*/ 8486 h 380695"/>
                  <a:gd name="connsiteX459" fmla="*/ 917782 w 2972814"/>
                  <a:gd name="connsiteY459" fmla="*/ 3551 h 380695"/>
                  <a:gd name="connsiteX460" fmla="*/ 903768 w 2972814"/>
                  <a:gd name="connsiteY460" fmla="*/ 1018 h 380695"/>
                  <a:gd name="connsiteX461" fmla="*/ 897829 w 2972814"/>
                  <a:gd name="connsiteY461" fmla="*/ 0 h 380695"/>
                  <a:gd name="connsiteX462" fmla="*/ 877878 w 2972814"/>
                  <a:gd name="connsiteY462" fmla="*/ 68 h 380695"/>
                  <a:gd name="connsiteX463" fmla="*/ 872049 w 2972814"/>
                  <a:gd name="connsiteY463" fmla="*/ 1018 h 380695"/>
                  <a:gd name="connsiteX464" fmla="*/ 857926 w 2972814"/>
                  <a:gd name="connsiteY464" fmla="*/ 3248 h 380695"/>
                  <a:gd name="connsiteX465" fmla="*/ 837975 w 2972814"/>
                  <a:gd name="connsiteY465" fmla="*/ 10420 h 380695"/>
                  <a:gd name="connsiteX466" fmla="*/ 836944 w 2972814"/>
                  <a:gd name="connsiteY466" fmla="*/ 11010 h 380695"/>
                  <a:gd name="connsiteX467" fmla="*/ 819982 w 2972814"/>
                  <a:gd name="connsiteY467" fmla="*/ 21001 h 380695"/>
                  <a:gd name="connsiteX468" fmla="*/ 818022 w 2972814"/>
                  <a:gd name="connsiteY468" fmla="*/ 22157 h 380695"/>
                  <a:gd name="connsiteX469" fmla="*/ 806909 w 2972814"/>
                  <a:gd name="connsiteY469" fmla="*/ 30993 h 380695"/>
                  <a:gd name="connsiteX470" fmla="*/ 798071 w 2972814"/>
                  <a:gd name="connsiteY470" fmla="*/ 37964 h 380695"/>
                  <a:gd name="connsiteX471" fmla="*/ 794696 w 2972814"/>
                  <a:gd name="connsiteY471" fmla="*/ 40984 h 380695"/>
                  <a:gd name="connsiteX472" fmla="*/ 783459 w 2972814"/>
                  <a:gd name="connsiteY472" fmla="*/ 50976 h 380695"/>
                  <a:gd name="connsiteX473" fmla="*/ 778119 w 2972814"/>
                  <a:gd name="connsiteY473" fmla="*/ 55824 h 380695"/>
                  <a:gd name="connsiteX474" fmla="*/ 772822 w 2972814"/>
                  <a:gd name="connsiteY474" fmla="*/ 60967 h 380695"/>
                  <a:gd name="connsiteX475" fmla="*/ 762405 w 2972814"/>
                  <a:gd name="connsiteY475" fmla="*/ 70959 h 380695"/>
                  <a:gd name="connsiteX476" fmla="*/ 758168 w 2972814"/>
                  <a:gd name="connsiteY476" fmla="*/ 75036 h 380695"/>
                  <a:gd name="connsiteX477" fmla="*/ 752181 w 2972814"/>
                  <a:gd name="connsiteY477" fmla="*/ 80950 h 380695"/>
                  <a:gd name="connsiteX478" fmla="*/ 742197 w 2972814"/>
                  <a:gd name="connsiteY478" fmla="*/ 90942 h 380695"/>
                  <a:gd name="connsiteX479" fmla="*/ 738215 w 2972814"/>
                  <a:gd name="connsiteY479" fmla="*/ 94792 h 380695"/>
                  <a:gd name="connsiteX480" fmla="*/ 731104 w 2972814"/>
                  <a:gd name="connsiteY480" fmla="*/ 100933 h 380695"/>
                  <a:gd name="connsiteX481" fmla="*/ 720296 w 2972814"/>
                  <a:gd name="connsiteY481" fmla="*/ 110925 h 380695"/>
                  <a:gd name="connsiteX482" fmla="*/ 718264 w 2972814"/>
                  <a:gd name="connsiteY482" fmla="*/ 112741 h 380695"/>
                  <a:gd name="connsiteX483" fmla="*/ 707444 w 2972814"/>
                  <a:gd name="connsiteY483" fmla="*/ 120916 h 380695"/>
                  <a:gd name="connsiteX484" fmla="*/ 698312 w 2972814"/>
                  <a:gd name="connsiteY484" fmla="*/ 127974 h 380695"/>
                  <a:gd name="connsiteX485" fmla="*/ 693899 w 2972814"/>
                  <a:gd name="connsiteY485" fmla="*/ 130908 h 380695"/>
                  <a:gd name="connsiteX486" fmla="*/ 678795 w 2972814"/>
                  <a:gd name="connsiteY486" fmla="*/ 140899 h 380695"/>
                  <a:gd name="connsiteX487" fmla="*/ 678361 w 2972814"/>
                  <a:gd name="connsiteY487" fmla="*/ 141183 h 380695"/>
                  <a:gd name="connsiteX488" fmla="*/ 659739 w 2972814"/>
                  <a:gd name="connsiteY488" fmla="*/ 150891 h 380695"/>
                  <a:gd name="connsiteX489" fmla="*/ 658408 w 2972814"/>
                  <a:gd name="connsiteY489" fmla="*/ 151610 h 380695"/>
                  <a:gd name="connsiteX490" fmla="*/ 638457 w 2972814"/>
                  <a:gd name="connsiteY490" fmla="*/ 160612 h 380695"/>
                  <a:gd name="connsiteX491" fmla="*/ 637751 w 2972814"/>
                  <a:gd name="connsiteY491" fmla="*/ 160882 h 380695"/>
                  <a:gd name="connsiteX492" fmla="*/ 618505 w 2972814"/>
                  <a:gd name="connsiteY492" fmla="*/ 168565 h 380695"/>
                  <a:gd name="connsiteX493" fmla="*/ 612855 w 2972814"/>
                  <a:gd name="connsiteY493" fmla="*/ 170874 h 380695"/>
                  <a:gd name="connsiteX494" fmla="*/ 598553 w 2972814"/>
                  <a:gd name="connsiteY494" fmla="*/ 176294 h 380695"/>
                  <a:gd name="connsiteX495" fmla="*/ 587433 w 2972814"/>
                  <a:gd name="connsiteY495" fmla="*/ 180865 h 380695"/>
                  <a:gd name="connsiteX496" fmla="*/ 578601 w 2972814"/>
                  <a:gd name="connsiteY496" fmla="*/ 184779 h 380695"/>
                  <a:gd name="connsiteX497" fmla="*/ 566315 w 2972814"/>
                  <a:gd name="connsiteY497" fmla="*/ 190857 h 380695"/>
                  <a:gd name="connsiteX498" fmla="*/ 558649 w 2972814"/>
                  <a:gd name="connsiteY498" fmla="*/ 194451 h 380695"/>
                  <a:gd name="connsiteX499" fmla="*/ 545408 w 2972814"/>
                  <a:gd name="connsiteY499" fmla="*/ 200848 h 380695"/>
                  <a:gd name="connsiteX500" fmla="*/ 538698 w 2972814"/>
                  <a:gd name="connsiteY500" fmla="*/ 204238 h 380695"/>
                  <a:gd name="connsiteX501" fmla="*/ 525323 w 2972814"/>
                  <a:gd name="connsiteY501" fmla="*/ 210840 h 380695"/>
                  <a:gd name="connsiteX502" fmla="*/ 518746 w 2972814"/>
                  <a:gd name="connsiteY502" fmla="*/ 214035 h 380695"/>
                  <a:gd name="connsiteX503" fmla="*/ 503749 w 2972814"/>
                  <a:gd name="connsiteY503" fmla="*/ 220831 h 380695"/>
                  <a:gd name="connsiteX504" fmla="*/ 498794 w 2972814"/>
                  <a:gd name="connsiteY504" fmla="*/ 223027 h 380695"/>
                  <a:gd name="connsiteX505" fmla="*/ 479581 w 2972814"/>
                  <a:gd name="connsiteY505" fmla="*/ 230823 h 380695"/>
                  <a:gd name="connsiteX506" fmla="*/ 478842 w 2972814"/>
                  <a:gd name="connsiteY506" fmla="*/ 231131 h 380695"/>
                  <a:gd name="connsiteX507" fmla="*/ 458891 w 2972814"/>
                  <a:gd name="connsiteY507" fmla="*/ 237663 h 380695"/>
                  <a:gd name="connsiteX508" fmla="*/ 447276 w 2972814"/>
                  <a:gd name="connsiteY508" fmla="*/ 240814 h 380695"/>
                  <a:gd name="connsiteX509" fmla="*/ 438939 w 2972814"/>
                  <a:gd name="connsiteY509" fmla="*/ 243069 h 380695"/>
                  <a:gd name="connsiteX510" fmla="*/ 418987 w 2972814"/>
                  <a:gd name="connsiteY510" fmla="*/ 248064 h 380695"/>
                  <a:gd name="connsiteX511" fmla="*/ 409156 w 2972814"/>
                  <a:gd name="connsiteY511" fmla="*/ 250806 h 380695"/>
                  <a:gd name="connsiteX512" fmla="*/ 399035 w 2972814"/>
                  <a:gd name="connsiteY512" fmla="*/ 253540 h 380695"/>
                  <a:gd name="connsiteX513" fmla="*/ 379084 w 2972814"/>
                  <a:gd name="connsiteY513" fmla="*/ 259954 h 380695"/>
                  <a:gd name="connsiteX514" fmla="*/ 377106 w 2972814"/>
                  <a:gd name="connsiteY514" fmla="*/ 260797 h 380695"/>
                  <a:gd name="connsiteX515" fmla="*/ 359132 w 2972814"/>
                  <a:gd name="connsiteY515" fmla="*/ 268369 h 380695"/>
                  <a:gd name="connsiteX516" fmla="*/ 354486 w 2972814"/>
                  <a:gd name="connsiteY516" fmla="*/ 270789 h 380695"/>
                  <a:gd name="connsiteX517" fmla="*/ 339180 w 2972814"/>
                  <a:gd name="connsiteY517" fmla="*/ 278814 h 380695"/>
                  <a:gd name="connsiteX518" fmla="*/ 335856 w 2972814"/>
                  <a:gd name="connsiteY518" fmla="*/ 280780 h 380695"/>
                  <a:gd name="connsiteX519" fmla="*/ 319341 w 2972814"/>
                  <a:gd name="connsiteY519" fmla="*/ 290772 h 380695"/>
                  <a:gd name="connsiteX520" fmla="*/ 319228 w 2972814"/>
                  <a:gd name="connsiteY520" fmla="*/ 290838 h 380695"/>
                  <a:gd name="connsiteX521" fmla="*/ 303139 w 2972814"/>
                  <a:gd name="connsiteY521" fmla="*/ 300763 h 380695"/>
                  <a:gd name="connsiteX522" fmla="*/ 299276 w 2972814"/>
                  <a:gd name="connsiteY522" fmla="*/ 303144 h 380695"/>
                  <a:gd name="connsiteX523" fmla="*/ 286071 w 2972814"/>
                  <a:gd name="connsiteY523" fmla="*/ 310755 h 380695"/>
                  <a:gd name="connsiteX524" fmla="*/ 279325 w 2972814"/>
                  <a:gd name="connsiteY524" fmla="*/ 314843 h 380695"/>
                  <a:gd name="connsiteX525" fmla="*/ 267187 w 2972814"/>
                  <a:gd name="connsiteY525" fmla="*/ 320746 h 380695"/>
                  <a:gd name="connsiteX526" fmla="*/ 259373 w 2972814"/>
                  <a:gd name="connsiteY526" fmla="*/ 324536 h 380695"/>
                  <a:gd name="connsiteX527" fmla="*/ 239421 w 2972814"/>
                  <a:gd name="connsiteY527" fmla="*/ 329872 h 380695"/>
                  <a:gd name="connsiteX528" fmla="*/ 219469 w 2972814"/>
                  <a:gd name="connsiteY528" fmla="*/ 329953 h 380695"/>
                  <a:gd name="connsiteX529" fmla="*/ 199518 w 2972814"/>
                  <a:gd name="connsiteY529" fmla="*/ 324172 h 380695"/>
                  <a:gd name="connsiteX530" fmla="*/ 194093 w 2972814"/>
                  <a:gd name="connsiteY530" fmla="*/ 320746 h 380695"/>
                  <a:gd name="connsiteX531" fmla="*/ 179566 w 2972814"/>
                  <a:gd name="connsiteY531" fmla="*/ 310814 h 380695"/>
                  <a:gd name="connsiteX532" fmla="*/ 179506 w 2972814"/>
                  <a:gd name="connsiteY532" fmla="*/ 310755 h 380695"/>
                  <a:gd name="connsiteX533" fmla="*/ 168887 w 2972814"/>
                  <a:gd name="connsiteY533" fmla="*/ 300763 h 380695"/>
                  <a:gd name="connsiteX534" fmla="*/ 159614 w 2972814"/>
                  <a:gd name="connsiteY534" fmla="*/ 291822 h 380695"/>
                  <a:gd name="connsiteX535" fmla="*/ 158775 w 2972814"/>
                  <a:gd name="connsiteY535" fmla="*/ 290772 h 380695"/>
                  <a:gd name="connsiteX536" fmla="*/ 150749 w 2972814"/>
                  <a:gd name="connsiteY536" fmla="*/ 280780 h 380695"/>
                  <a:gd name="connsiteX537" fmla="*/ 142599 w 2972814"/>
                  <a:gd name="connsiteY537" fmla="*/ 270789 h 380695"/>
                  <a:gd name="connsiteX538" fmla="*/ 139662 w 2972814"/>
                  <a:gd name="connsiteY538" fmla="*/ 267157 h 380695"/>
                  <a:gd name="connsiteX539" fmla="*/ 135230 w 2972814"/>
                  <a:gd name="connsiteY539" fmla="*/ 260797 h 380695"/>
                  <a:gd name="connsiteX540" fmla="*/ 128374 w 2972814"/>
                  <a:gd name="connsiteY540" fmla="*/ 250806 h 380695"/>
                  <a:gd name="connsiteX541" fmla="*/ 121449 w 2972814"/>
                  <a:gd name="connsiteY541" fmla="*/ 240814 h 380695"/>
                  <a:gd name="connsiteX542" fmla="*/ 119711 w 2972814"/>
                  <a:gd name="connsiteY542" fmla="*/ 238251 h 380695"/>
                  <a:gd name="connsiteX543" fmla="*/ 114957 w 2972814"/>
                  <a:gd name="connsiteY543" fmla="*/ 230823 h 380695"/>
                  <a:gd name="connsiteX544" fmla="*/ 108260 w 2972814"/>
                  <a:gd name="connsiteY544" fmla="*/ 220831 h 380695"/>
                  <a:gd name="connsiteX545" fmla="*/ 101634 w 2972814"/>
                  <a:gd name="connsiteY545" fmla="*/ 210840 h 380695"/>
                  <a:gd name="connsiteX546" fmla="*/ 99759 w 2972814"/>
                  <a:gd name="connsiteY546" fmla="*/ 207930 h 380695"/>
                  <a:gd name="connsiteX547" fmla="*/ 95170 w 2972814"/>
                  <a:gd name="connsiteY547" fmla="*/ 200848 h 380695"/>
                  <a:gd name="connsiteX548" fmla="*/ 88425 w 2972814"/>
                  <a:gd name="connsiteY548" fmla="*/ 190857 h 380695"/>
                  <a:gd name="connsiteX549" fmla="*/ 81815 w 2972814"/>
                  <a:gd name="connsiteY549" fmla="*/ 180865 h 380695"/>
                  <a:gd name="connsiteX550" fmla="*/ 79807 w 2972814"/>
                  <a:gd name="connsiteY550" fmla="*/ 177908 h 380695"/>
                  <a:gd name="connsiteX551" fmla="*/ 74449 w 2972814"/>
                  <a:gd name="connsiteY551" fmla="*/ 170874 h 380695"/>
                  <a:gd name="connsiteX552" fmla="*/ 66930 w 2972814"/>
                  <a:gd name="connsiteY552" fmla="*/ 160882 h 380695"/>
                  <a:gd name="connsiteX553" fmla="*/ 59855 w 2972814"/>
                  <a:gd name="connsiteY553" fmla="*/ 151389 h 380695"/>
                  <a:gd name="connsiteX554" fmla="*/ 59390 w 2972814"/>
                  <a:gd name="connsiteY554" fmla="*/ 150891 h 380695"/>
                  <a:gd name="connsiteX555" fmla="*/ 49916 w 2972814"/>
                  <a:gd name="connsiteY555" fmla="*/ 140899 h 380695"/>
                  <a:gd name="connsiteX556" fmla="*/ 40219 w 2972814"/>
                  <a:gd name="connsiteY556" fmla="*/ 130908 h 380695"/>
                  <a:gd name="connsiteX557" fmla="*/ 39904 w 2972814"/>
                  <a:gd name="connsiteY557" fmla="*/ 130576 h 380695"/>
                  <a:gd name="connsiteX558" fmla="*/ 26468 w 2972814"/>
                  <a:gd name="connsiteY558" fmla="*/ 120916 h 380695"/>
                  <a:gd name="connsiteX559" fmla="*/ 19952 w 2972814"/>
                  <a:gd name="connsiteY559" fmla="*/ 116281 h 380695"/>
                  <a:gd name="connsiteX560" fmla="*/ 2172 w 2972814"/>
                  <a:gd name="connsiteY560" fmla="*/ 110925 h 380695"/>
                  <a:gd name="connsiteX561" fmla="*/ 0 w 2972814"/>
                  <a:gd name="connsiteY561" fmla="*/ 110270 h 380695"/>
                  <a:gd name="connsiteX562" fmla="*/ 0 w 2972814"/>
                  <a:gd name="connsiteY562" fmla="*/ 110925 h 380695"/>
                  <a:gd name="connsiteX563" fmla="*/ 0 w 2972814"/>
                  <a:gd name="connsiteY563" fmla="*/ 120916 h 380695"/>
                  <a:gd name="connsiteX564" fmla="*/ 0 w 2972814"/>
                  <a:gd name="connsiteY564" fmla="*/ 130908 h 380695"/>
                  <a:gd name="connsiteX565" fmla="*/ 0 w 2972814"/>
                  <a:gd name="connsiteY565" fmla="*/ 140899 h 380695"/>
                  <a:gd name="connsiteX566" fmla="*/ 0 w 2972814"/>
                  <a:gd name="connsiteY566" fmla="*/ 150891 h 380695"/>
                  <a:gd name="connsiteX567" fmla="*/ 0 w 2972814"/>
                  <a:gd name="connsiteY567" fmla="*/ 160882 h 380695"/>
                  <a:gd name="connsiteX568" fmla="*/ 0 w 2972814"/>
                  <a:gd name="connsiteY568" fmla="*/ 170874 h 380695"/>
                  <a:gd name="connsiteX569" fmla="*/ 0 w 2972814"/>
                  <a:gd name="connsiteY569" fmla="*/ 180865 h 380695"/>
                  <a:gd name="connsiteX570" fmla="*/ 0 w 2972814"/>
                  <a:gd name="connsiteY570" fmla="*/ 190857 h 380695"/>
                  <a:gd name="connsiteX571" fmla="*/ 0 w 2972814"/>
                  <a:gd name="connsiteY571" fmla="*/ 200848 h 380695"/>
                  <a:gd name="connsiteX572" fmla="*/ 0 w 2972814"/>
                  <a:gd name="connsiteY572" fmla="*/ 210840 h 380695"/>
                  <a:gd name="connsiteX573" fmla="*/ 0 w 2972814"/>
                  <a:gd name="connsiteY573" fmla="*/ 220831 h 380695"/>
                  <a:gd name="connsiteX574" fmla="*/ 0 w 2972814"/>
                  <a:gd name="connsiteY574" fmla="*/ 230823 h 380695"/>
                  <a:gd name="connsiteX575" fmla="*/ 0 w 2972814"/>
                  <a:gd name="connsiteY575" fmla="*/ 238446 h 380695"/>
                  <a:gd name="connsiteX576" fmla="*/ 7741 w 2972814"/>
                  <a:gd name="connsiteY576" fmla="*/ 240814 h 380695"/>
                  <a:gd name="connsiteX577" fmla="*/ 19952 w 2972814"/>
                  <a:gd name="connsiteY577" fmla="*/ 244538 h 380695"/>
                  <a:gd name="connsiteX578" fmla="*/ 28870 w 2972814"/>
                  <a:gd name="connsiteY578" fmla="*/ 250806 h 380695"/>
                  <a:gd name="connsiteX579" fmla="*/ 39904 w 2972814"/>
                  <a:gd name="connsiteY579" fmla="*/ 258683 h 380695"/>
                  <a:gd name="connsiteX580" fmla="*/ 41924 w 2972814"/>
                  <a:gd name="connsiteY580" fmla="*/ 260797 h 380695"/>
                  <a:gd name="connsiteX581" fmla="*/ 51549 w 2972814"/>
                  <a:gd name="connsiteY581" fmla="*/ 270789 h 380695"/>
                  <a:gd name="connsiteX582" fmla="*/ 59855 w 2972814"/>
                  <a:gd name="connsiteY582" fmla="*/ 279694 h 380695"/>
                  <a:gd name="connsiteX583" fmla="*/ 60651 w 2972814"/>
                  <a:gd name="connsiteY583" fmla="*/ 280780 h 380695"/>
                  <a:gd name="connsiteX584" fmla="*/ 68172 w 2972814"/>
                  <a:gd name="connsiteY584" fmla="*/ 290772 h 380695"/>
                  <a:gd name="connsiteX585" fmla="*/ 75823 w 2972814"/>
                  <a:gd name="connsiteY585" fmla="*/ 300763 h 380695"/>
                  <a:gd name="connsiteX586" fmla="*/ 79807 w 2972814"/>
                  <a:gd name="connsiteY586" fmla="*/ 306125 h 380695"/>
                  <a:gd name="connsiteX587" fmla="*/ 82887 w 2972814"/>
                  <a:gd name="connsiteY587" fmla="*/ 310755 h 380695"/>
                  <a:gd name="connsiteX588" fmla="*/ 89658 w 2972814"/>
                  <a:gd name="connsiteY588" fmla="*/ 320746 h 380695"/>
                  <a:gd name="connsiteX589" fmla="*/ 96284 w 2972814"/>
                  <a:gd name="connsiteY589" fmla="*/ 330738 h 380695"/>
                  <a:gd name="connsiteX590" fmla="*/ 99759 w 2972814"/>
                  <a:gd name="connsiteY590" fmla="*/ 335786 h 380695"/>
                  <a:gd name="connsiteX591" fmla="*/ 102992 w 2972814"/>
                  <a:gd name="connsiteY591" fmla="*/ 340729 h 380695"/>
                  <a:gd name="connsiteX592" fmla="*/ 109418 w 2972814"/>
                  <a:gd name="connsiteY592" fmla="*/ 350721 h 380695"/>
                  <a:gd name="connsiteX593" fmla="*/ 116019 w 2972814"/>
                  <a:gd name="connsiteY593" fmla="*/ 360712 h 380695"/>
                  <a:gd name="connsiteX594" fmla="*/ 119711 w 2972814"/>
                  <a:gd name="connsiteY594" fmla="*/ 366383 h 380695"/>
                  <a:gd name="connsiteX595" fmla="*/ 122697 w 2972814"/>
                  <a:gd name="connsiteY595" fmla="*/ 370704 h 380695"/>
                  <a:gd name="connsiteX596" fmla="*/ 129635 w 2972814"/>
                  <a:gd name="connsiteY596" fmla="*/ 380695 h 380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</a:cxnLst>
                <a:rect l="l" t="t" r="r" b="b"/>
                <a:pathLst>
                  <a:path w="2972814" h="380695">
                    <a:moveTo>
                      <a:pt x="139662" y="380695"/>
                    </a:moveTo>
                    <a:lnTo>
                      <a:pt x="159614" y="380695"/>
                    </a:lnTo>
                    <a:lnTo>
                      <a:pt x="179566" y="380695"/>
                    </a:lnTo>
                    <a:lnTo>
                      <a:pt x="199518" y="380695"/>
                    </a:lnTo>
                    <a:lnTo>
                      <a:pt x="219469" y="380695"/>
                    </a:lnTo>
                    <a:lnTo>
                      <a:pt x="239421" y="380695"/>
                    </a:lnTo>
                    <a:lnTo>
                      <a:pt x="259373" y="380695"/>
                    </a:lnTo>
                    <a:lnTo>
                      <a:pt x="279325" y="380695"/>
                    </a:lnTo>
                    <a:lnTo>
                      <a:pt x="299276" y="380695"/>
                    </a:lnTo>
                    <a:lnTo>
                      <a:pt x="319228" y="380695"/>
                    </a:lnTo>
                    <a:lnTo>
                      <a:pt x="339180" y="380695"/>
                    </a:lnTo>
                    <a:lnTo>
                      <a:pt x="359132" y="380695"/>
                    </a:lnTo>
                    <a:lnTo>
                      <a:pt x="379084" y="380695"/>
                    </a:lnTo>
                    <a:lnTo>
                      <a:pt x="399035" y="380695"/>
                    </a:lnTo>
                    <a:lnTo>
                      <a:pt x="402536" y="380695"/>
                    </a:lnTo>
                    <a:lnTo>
                      <a:pt x="418987" y="376219"/>
                    </a:lnTo>
                    <a:lnTo>
                      <a:pt x="438939" y="371224"/>
                    </a:lnTo>
                    <a:lnTo>
                      <a:pt x="440872" y="370704"/>
                    </a:lnTo>
                    <a:lnTo>
                      <a:pt x="458891" y="365914"/>
                    </a:lnTo>
                    <a:lnTo>
                      <a:pt x="475140" y="360712"/>
                    </a:lnTo>
                    <a:lnTo>
                      <a:pt x="478842" y="359503"/>
                    </a:lnTo>
                    <a:lnTo>
                      <a:pt x="498794" y="351202"/>
                    </a:lnTo>
                    <a:lnTo>
                      <a:pt x="499878" y="350721"/>
                    </a:lnTo>
                    <a:lnTo>
                      <a:pt x="518746" y="342261"/>
                    </a:lnTo>
                    <a:lnTo>
                      <a:pt x="521877" y="340729"/>
                    </a:lnTo>
                    <a:lnTo>
                      <a:pt x="538698" y="332329"/>
                    </a:lnTo>
                    <a:lnTo>
                      <a:pt x="541803" y="330738"/>
                    </a:lnTo>
                    <a:lnTo>
                      <a:pt x="558649" y="322536"/>
                    </a:lnTo>
                    <a:lnTo>
                      <a:pt x="562620" y="320746"/>
                    </a:lnTo>
                    <a:lnTo>
                      <a:pt x="578601" y="313175"/>
                    </a:lnTo>
                    <a:lnTo>
                      <a:pt x="584234" y="310755"/>
                    </a:lnTo>
                    <a:lnTo>
                      <a:pt x="598553" y="304559"/>
                    </a:lnTo>
                    <a:lnTo>
                      <a:pt x="607931" y="300763"/>
                    </a:lnTo>
                    <a:lnTo>
                      <a:pt x="618505" y="296766"/>
                    </a:lnTo>
                    <a:lnTo>
                      <a:pt x="633293" y="290772"/>
                    </a:lnTo>
                    <a:lnTo>
                      <a:pt x="638457" y="288620"/>
                    </a:lnTo>
                    <a:lnTo>
                      <a:pt x="656659" y="280780"/>
                    </a:lnTo>
                    <a:lnTo>
                      <a:pt x="658408" y="280013"/>
                    </a:lnTo>
                    <a:lnTo>
                      <a:pt x="675626" y="270789"/>
                    </a:lnTo>
                    <a:lnTo>
                      <a:pt x="678361" y="269329"/>
                    </a:lnTo>
                    <a:lnTo>
                      <a:pt x="691748" y="260797"/>
                    </a:lnTo>
                    <a:lnTo>
                      <a:pt x="698312" y="256512"/>
                    </a:lnTo>
                    <a:lnTo>
                      <a:pt x="705474" y="250806"/>
                    </a:lnTo>
                    <a:lnTo>
                      <a:pt x="718264" y="240909"/>
                    </a:lnTo>
                    <a:lnTo>
                      <a:pt x="718369" y="240814"/>
                    </a:lnTo>
                    <a:lnTo>
                      <a:pt x="729108" y="230823"/>
                    </a:lnTo>
                    <a:lnTo>
                      <a:pt x="738215" y="222753"/>
                    </a:lnTo>
                    <a:lnTo>
                      <a:pt x="740186" y="220831"/>
                    </a:lnTo>
                    <a:lnTo>
                      <a:pt x="750610" y="210840"/>
                    </a:lnTo>
                    <a:lnTo>
                      <a:pt x="758168" y="203505"/>
                    </a:lnTo>
                    <a:lnTo>
                      <a:pt x="760918" y="200848"/>
                    </a:lnTo>
                    <a:lnTo>
                      <a:pt x="771160" y="190857"/>
                    </a:lnTo>
                    <a:lnTo>
                      <a:pt x="778119" y="184002"/>
                    </a:lnTo>
                    <a:lnTo>
                      <a:pt x="781575" y="180865"/>
                    </a:lnTo>
                    <a:lnTo>
                      <a:pt x="792664" y="170874"/>
                    </a:lnTo>
                    <a:lnTo>
                      <a:pt x="798071" y="166024"/>
                    </a:lnTo>
                    <a:lnTo>
                      <a:pt x="804751" y="160882"/>
                    </a:lnTo>
                    <a:lnTo>
                      <a:pt x="817549" y="150891"/>
                    </a:lnTo>
                    <a:lnTo>
                      <a:pt x="818022" y="150532"/>
                    </a:lnTo>
                    <a:lnTo>
                      <a:pt x="834571" y="140899"/>
                    </a:lnTo>
                    <a:lnTo>
                      <a:pt x="837975" y="138987"/>
                    </a:lnTo>
                    <a:lnTo>
                      <a:pt x="857926" y="131566"/>
                    </a:lnTo>
                    <a:lnTo>
                      <a:pt x="861964" y="130908"/>
                    </a:lnTo>
                    <a:lnTo>
                      <a:pt x="877878" y="128275"/>
                    </a:lnTo>
                    <a:lnTo>
                      <a:pt x="897829" y="128717"/>
                    </a:lnTo>
                    <a:lnTo>
                      <a:pt x="912724" y="130908"/>
                    </a:lnTo>
                    <a:lnTo>
                      <a:pt x="917782" y="131652"/>
                    </a:lnTo>
                    <a:lnTo>
                      <a:pt x="937733" y="136714"/>
                    </a:lnTo>
                    <a:lnTo>
                      <a:pt x="950868" y="140899"/>
                    </a:lnTo>
                    <a:lnTo>
                      <a:pt x="957685" y="143015"/>
                    </a:lnTo>
                    <a:lnTo>
                      <a:pt x="977636" y="149970"/>
                    </a:lnTo>
                    <a:lnTo>
                      <a:pt x="980240" y="150891"/>
                    </a:lnTo>
                    <a:lnTo>
                      <a:pt x="997589" y="157159"/>
                    </a:lnTo>
                    <a:lnTo>
                      <a:pt x="1006795" y="160882"/>
                    </a:lnTo>
                    <a:lnTo>
                      <a:pt x="1017541" y="165047"/>
                    </a:lnTo>
                    <a:lnTo>
                      <a:pt x="1030362" y="170874"/>
                    </a:lnTo>
                    <a:lnTo>
                      <a:pt x="1037492" y="174151"/>
                    </a:lnTo>
                    <a:lnTo>
                      <a:pt x="1051823" y="180865"/>
                    </a:lnTo>
                    <a:lnTo>
                      <a:pt x="1057444" y="183473"/>
                    </a:lnTo>
                    <a:lnTo>
                      <a:pt x="1071850" y="190857"/>
                    </a:lnTo>
                    <a:lnTo>
                      <a:pt x="1077396" y="193753"/>
                    </a:lnTo>
                    <a:lnTo>
                      <a:pt x="1090104" y="200848"/>
                    </a:lnTo>
                    <a:lnTo>
                      <a:pt x="1097348" y="204785"/>
                    </a:lnTo>
                    <a:lnTo>
                      <a:pt x="1109204" y="210840"/>
                    </a:lnTo>
                    <a:lnTo>
                      <a:pt x="1117299" y="215083"/>
                    </a:lnTo>
                    <a:lnTo>
                      <a:pt x="1129020" y="220831"/>
                    </a:lnTo>
                    <a:lnTo>
                      <a:pt x="1137251" y="224876"/>
                    </a:lnTo>
                    <a:lnTo>
                      <a:pt x="1152101" y="230823"/>
                    </a:lnTo>
                    <a:lnTo>
                      <a:pt x="1157203" y="232969"/>
                    </a:lnTo>
                    <a:lnTo>
                      <a:pt x="1177155" y="238819"/>
                    </a:lnTo>
                    <a:lnTo>
                      <a:pt x="1190407" y="240814"/>
                    </a:lnTo>
                    <a:lnTo>
                      <a:pt x="1197106" y="241820"/>
                    </a:lnTo>
                    <a:lnTo>
                      <a:pt x="1217058" y="241939"/>
                    </a:lnTo>
                    <a:lnTo>
                      <a:pt x="1225291" y="240814"/>
                    </a:lnTo>
                    <a:lnTo>
                      <a:pt x="1237010" y="239235"/>
                    </a:lnTo>
                    <a:lnTo>
                      <a:pt x="1256962" y="234622"/>
                    </a:lnTo>
                    <a:lnTo>
                      <a:pt x="1269120" y="230823"/>
                    </a:lnTo>
                    <a:lnTo>
                      <a:pt x="1276913" y="228330"/>
                    </a:lnTo>
                    <a:lnTo>
                      <a:pt x="1296865" y="221179"/>
                    </a:lnTo>
                    <a:lnTo>
                      <a:pt x="1297819" y="220831"/>
                    </a:lnTo>
                    <a:lnTo>
                      <a:pt x="1316817" y="213938"/>
                    </a:lnTo>
                    <a:lnTo>
                      <a:pt x="1326718" y="210840"/>
                    </a:lnTo>
                    <a:lnTo>
                      <a:pt x="1336769" y="207749"/>
                    </a:lnTo>
                    <a:lnTo>
                      <a:pt x="1356720" y="203097"/>
                    </a:lnTo>
                    <a:lnTo>
                      <a:pt x="1376672" y="201017"/>
                    </a:lnTo>
                    <a:lnTo>
                      <a:pt x="1396625" y="201219"/>
                    </a:lnTo>
                    <a:lnTo>
                      <a:pt x="1416576" y="205084"/>
                    </a:lnTo>
                    <a:lnTo>
                      <a:pt x="1435169" y="210840"/>
                    </a:lnTo>
                    <a:lnTo>
                      <a:pt x="1436528" y="211263"/>
                    </a:lnTo>
                    <a:lnTo>
                      <a:pt x="1456479" y="220279"/>
                    </a:lnTo>
                    <a:lnTo>
                      <a:pt x="1457572" y="220831"/>
                    </a:lnTo>
                    <a:lnTo>
                      <a:pt x="1476432" y="230573"/>
                    </a:lnTo>
                    <a:lnTo>
                      <a:pt x="1476916" y="230823"/>
                    </a:lnTo>
                    <a:lnTo>
                      <a:pt x="1496383" y="240760"/>
                    </a:lnTo>
                    <a:lnTo>
                      <a:pt x="1496491" y="240814"/>
                    </a:lnTo>
                    <a:lnTo>
                      <a:pt x="1516335" y="250330"/>
                    </a:lnTo>
                    <a:lnTo>
                      <a:pt x="1517597" y="250806"/>
                    </a:lnTo>
                    <a:lnTo>
                      <a:pt x="1536286" y="258206"/>
                    </a:lnTo>
                    <a:lnTo>
                      <a:pt x="1545258" y="260797"/>
                    </a:lnTo>
                    <a:lnTo>
                      <a:pt x="1556239" y="264006"/>
                    </a:lnTo>
                    <a:lnTo>
                      <a:pt x="1576190" y="268220"/>
                    </a:lnTo>
                    <a:lnTo>
                      <a:pt x="1596142" y="270728"/>
                    </a:lnTo>
                    <a:lnTo>
                      <a:pt x="1596701" y="270789"/>
                    </a:lnTo>
                    <a:lnTo>
                      <a:pt x="1616093" y="272922"/>
                    </a:lnTo>
                    <a:lnTo>
                      <a:pt x="1636046" y="274932"/>
                    </a:lnTo>
                    <a:lnTo>
                      <a:pt x="1655997" y="277570"/>
                    </a:lnTo>
                    <a:lnTo>
                      <a:pt x="1672597" y="280780"/>
                    </a:lnTo>
                    <a:lnTo>
                      <a:pt x="1675949" y="281426"/>
                    </a:lnTo>
                    <a:lnTo>
                      <a:pt x="1695900" y="286050"/>
                    </a:lnTo>
                    <a:lnTo>
                      <a:pt x="1714091" y="290772"/>
                    </a:lnTo>
                    <a:lnTo>
                      <a:pt x="1715853" y="291215"/>
                    </a:lnTo>
                    <a:lnTo>
                      <a:pt x="1735804" y="296095"/>
                    </a:lnTo>
                    <a:lnTo>
                      <a:pt x="1754636" y="300763"/>
                    </a:lnTo>
                    <a:lnTo>
                      <a:pt x="1755756" y="301048"/>
                    </a:lnTo>
                    <a:lnTo>
                      <a:pt x="1775707" y="305446"/>
                    </a:lnTo>
                    <a:lnTo>
                      <a:pt x="1795660" y="309173"/>
                    </a:lnTo>
                    <a:lnTo>
                      <a:pt x="1805089" y="310755"/>
                    </a:lnTo>
                    <a:lnTo>
                      <a:pt x="1815612" y="312504"/>
                    </a:lnTo>
                    <a:lnTo>
                      <a:pt x="1835563" y="315550"/>
                    </a:lnTo>
                    <a:lnTo>
                      <a:pt x="1855515" y="317946"/>
                    </a:lnTo>
                    <a:lnTo>
                      <a:pt x="1875467" y="318984"/>
                    </a:lnTo>
                    <a:lnTo>
                      <a:pt x="1895419" y="317955"/>
                    </a:lnTo>
                    <a:lnTo>
                      <a:pt x="1915370" y="314004"/>
                    </a:lnTo>
                    <a:lnTo>
                      <a:pt x="1923114" y="310755"/>
                    </a:lnTo>
                    <a:lnTo>
                      <a:pt x="1935322" y="305651"/>
                    </a:lnTo>
                    <a:lnTo>
                      <a:pt x="1943251" y="300763"/>
                    </a:lnTo>
                    <a:lnTo>
                      <a:pt x="1955274" y="293086"/>
                    </a:lnTo>
                    <a:lnTo>
                      <a:pt x="1957919" y="290772"/>
                    </a:lnTo>
                    <a:lnTo>
                      <a:pt x="1969446" y="280780"/>
                    </a:lnTo>
                    <a:lnTo>
                      <a:pt x="1975226" y="275815"/>
                    </a:lnTo>
                    <a:lnTo>
                      <a:pt x="1979939" y="270789"/>
                    </a:lnTo>
                    <a:lnTo>
                      <a:pt x="1989593" y="260797"/>
                    </a:lnTo>
                    <a:lnTo>
                      <a:pt x="1995177" y="254768"/>
                    </a:lnTo>
                    <a:lnTo>
                      <a:pt x="1998538" y="250806"/>
                    </a:lnTo>
                    <a:lnTo>
                      <a:pt x="2007226" y="240814"/>
                    </a:lnTo>
                    <a:lnTo>
                      <a:pt x="2015129" y="231591"/>
                    </a:lnTo>
                    <a:lnTo>
                      <a:pt x="2015806" y="230823"/>
                    </a:lnTo>
                    <a:lnTo>
                      <a:pt x="2024631" y="220831"/>
                    </a:lnTo>
                    <a:lnTo>
                      <a:pt x="2033445" y="210840"/>
                    </a:lnTo>
                    <a:lnTo>
                      <a:pt x="2035081" y="208909"/>
                    </a:lnTo>
                    <a:lnTo>
                      <a:pt x="2042253" y="200848"/>
                    </a:lnTo>
                    <a:lnTo>
                      <a:pt x="2051568" y="190857"/>
                    </a:lnTo>
                    <a:lnTo>
                      <a:pt x="2055033" y="187119"/>
                    </a:lnTo>
                    <a:lnTo>
                      <a:pt x="2061939" y="180865"/>
                    </a:lnTo>
                    <a:lnTo>
                      <a:pt x="2073005" y="170874"/>
                    </a:lnTo>
                    <a:lnTo>
                      <a:pt x="2074984" y="169025"/>
                    </a:lnTo>
                    <a:lnTo>
                      <a:pt x="2086781" y="160882"/>
                    </a:lnTo>
                    <a:lnTo>
                      <a:pt x="2094936" y="155425"/>
                    </a:lnTo>
                    <a:lnTo>
                      <a:pt x="2106965" y="150891"/>
                    </a:lnTo>
                    <a:lnTo>
                      <a:pt x="2114888" y="147807"/>
                    </a:lnTo>
                    <a:lnTo>
                      <a:pt x="2134840" y="145606"/>
                    </a:lnTo>
                    <a:lnTo>
                      <a:pt x="2154791" y="148787"/>
                    </a:lnTo>
                    <a:lnTo>
                      <a:pt x="2160169" y="150891"/>
                    </a:lnTo>
                    <a:lnTo>
                      <a:pt x="2174743" y="156424"/>
                    </a:lnTo>
                    <a:lnTo>
                      <a:pt x="2182280" y="160882"/>
                    </a:lnTo>
                    <a:lnTo>
                      <a:pt x="2194695" y="168268"/>
                    </a:lnTo>
                    <a:lnTo>
                      <a:pt x="2198250" y="170874"/>
                    </a:lnTo>
                    <a:lnTo>
                      <a:pt x="2211904" y="180865"/>
                    </a:lnTo>
                    <a:lnTo>
                      <a:pt x="2214647" y="182984"/>
                    </a:lnTo>
                    <a:lnTo>
                      <a:pt x="2223791" y="190857"/>
                    </a:lnTo>
                    <a:lnTo>
                      <a:pt x="2234599" y="200020"/>
                    </a:lnTo>
                    <a:lnTo>
                      <a:pt x="2235507" y="200848"/>
                    </a:lnTo>
                    <a:lnTo>
                      <a:pt x="2246833" y="210840"/>
                    </a:lnTo>
                    <a:lnTo>
                      <a:pt x="2254550" y="217986"/>
                    </a:lnTo>
                    <a:lnTo>
                      <a:pt x="2257660" y="220831"/>
                    </a:lnTo>
                    <a:lnTo>
                      <a:pt x="2268798" y="230823"/>
                    </a:lnTo>
                    <a:lnTo>
                      <a:pt x="2274503" y="235940"/>
                    </a:lnTo>
                    <a:lnTo>
                      <a:pt x="2280227" y="240814"/>
                    </a:lnTo>
                    <a:lnTo>
                      <a:pt x="2292132" y="250806"/>
                    </a:lnTo>
                    <a:lnTo>
                      <a:pt x="2294454" y="252883"/>
                    </a:lnTo>
                    <a:lnTo>
                      <a:pt x="2304556" y="260797"/>
                    </a:lnTo>
                    <a:lnTo>
                      <a:pt x="2314406" y="268304"/>
                    </a:lnTo>
                    <a:lnTo>
                      <a:pt x="2318217" y="270789"/>
                    </a:lnTo>
                    <a:lnTo>
                      <a:pt x="2333759" y="280780"/>
                    </a:lnTo>
                    <a:lnTo>
                      <a:pt x="2334357" y="281165"/>
                    </a:lnTo>
                    <a:lnTo>
                      <a:pt x="2353936" y="290772"/>
                    </a:lnTo>
                    <a:lnTo>
                      <a:pt x="2354310" y="290951"/>
                    </a:lnTo>
                    <a:lnTo>
                      <a:pt x="2374261" y="297004"/>
                    </a:lnTo>
                    <a:lnTo>
                      <a:pt x="2394213" y="299925"/>
                    </a:lnTo>
                    <a:lnTo>
                      <a:pt x="2414165" y="299515"/>
                    </a:lnTo>
                    <a:lnTo>
                      <a:pt x="2434117" y="296789"/>
                    </a:lnTo>
                    <a:lnTo>
                      <a:pt x="2454068" y="291931"/>
                    </a:lnTo>
                    <a:lnTo>
                      <a:pt x="2457876" y="290772"/>
                    </a:lnTo>
                    <a:lnTo>
                      <a:pt x="2474020" y="285678"/>
                    </a:lnTo>
                    <a:lnTo>
                      <a:pt x="2487157" y="280780"/>
                    </a:lnTo>
                    <a:lnTo>
                      <a:pt x="2493972" y="278161"/>
                    </a:lnTo>
                    <a:lnTo>
                      <a:pt x="2511587" y="270789"/>
                    </a:lnTo>
                    <a:lnTo>
                      <a:pt x="2513924" y="269811"/>
                    </a:lnTo>
                    <a:lnTo>
                      <a:pt x="2533875" y="260885"/>
                    </a:lnTo>
                    <a:lnTo>
                      <a:pt x="2534053" y="260797"/>
                    </a:lnTo>
                    <a:lnTo>
                      <a:pt x="2553827" y="251067"/>
                    </a:lnTo>
                    <a:lnTo>
                      <a:pt x="2554368" y="250806"/>
                    </a:lnTo>
                    <a:lnTo>
                      <a:pt x="2573779" y="241609"/>
                    </a:lnTo>
                    <a:lnTo>
                      <a:pt x="2575422" y="240814"/>
                    </a:lnTo>
                    <a:lnTo>
                      <a:pt x="2593731" y="231956"/>
                    </a:lnTo>
                    <a:lnTo>
                      <a:pt x="2596336" y="230823"/>
                    </a:lnTo>
                    <a:lnTo>
                      <a:pt x="2613683" y="223360"/>
                    </a:lnTo>
                    <a:lnTo>
                      <a:pt x="2621597" y="220831"/>
                    </a:lnTo>
                    <a:lnTo>
                      <a:pt x="2633634" y="217008"/>
                    </a:lnTo>
                    <a:lnTo>
                      <a:pt x="2653586" y="214049"/>
                    </a:lnTo>
                    <a:lnTo>
                      <a:pt x="2673538" y="216462"/>
                    </a:lnTo>
                    <a:lnTo>
                      <a:pt x="2683430" y="220831"/>
                    </a:lnTo>
                    <a:lnTo>
                      <a:pt x="2693490" y="225131"/>
                    </a:lnTo>
                    <a:lnTo>
                      <a:pt x="2700850" y="230823"/>
                    </a:lnTo>
                    <a:lnTo>
                      <a:pt x="2713441" y="240640"/>
                    </a:lnTo>
                    <a:lnTo>
                      <a:pt x="2713596" y="240814"/>
                    </a:lnTo>
                    <a:lnTo>
                      <a:pt x="2722627" y="250806"/>
                    </a:lnTo>
                    <a:lnTo>
                      <a:pt x="2731276" y="260797"/>
                    </a:lnTo>
                    <a:lnTo>
                      <a:pt x="2733393" y="263096"/>
                    </a:lnTo>
                    <a:lnTo>
                      <a:pt x="2739133" y="270789"/>
                    </a:lnTo>
                    <a:lnTo>
                      <a:pt x="2746005" y="280780"/>
                    </a:lnTo>
                    <a:lnTo>
                      <a:pt x="2753046" y="290772"/>
                    </a:lnTo>
                    <a:lnTo>
                      <a:pt x="2753345" y="291195"/>
                    </a:lnTo>
                    <a:lnTo>
                      <a:pt x="2759392" y="300763"/>
                    </a:lnTo>
                    <a:lnTo>
                      <a:pt x="2765831" y="310755"/>
                    </a:lnTo>
                    <a:lnTo>
                      <a:pt x="2772129" y="320746"/>
                    </a:lnTo>
                    <a:lnTo>
                      <a:pt x="2773297" y="322614"/>
                    </a:lnTo>
                    <a:lnTo>
                      <a:pt x="2778189" y="330738"/>
                    </a:lnTo>
                    <a:lnTo>
                      <a:pt x="2784216" y="340729"/>
                    </a:lnTo>
                    <a:lnTo>
                      <a:pt x="2790208" y="350721"/>
                    </a:lnTo>
                    <a:lnTo>
                      <a:pt x="2793248" y="355639"/>
                    </a:lnTo>
                    <a:lnTo>
                      <a:pt x="2796631" y="360712"/>
                    </a:lnTo>
                    <a:lnTo>
                      <a:pt x="2803108" y="370704"/>
                    </a:lnTo>
                    <a:lnTo>
                      <a:pt x="2809551" y="380695"/>
                    </a:lnTo>
                    <a:lnTo>
                      <a:pt x="2813200" y="380695"/>
                    </a:lnTo>
                    <a:lnTo>
                      <a:pt x="2833152" y="380695"/>
                    </a:lnTo>
                    <a:lnTo>
                      <a:pt x="2853104" y="380695"/>
                    </a:lnTo>
                    <a:lnTo>
                      <a:pt x="2873055" y="380695"/>
                    </a:lnTo>
                    <a:lnTo>
                      <a:pt x="2893007" y="380695"/>
                    </a:lnTo>
                    <a:lnTo>
                      <a:pt x="2912959" y="380695"/>
                    </a:lnTo>
                    <a:lnTo>
                      <a:pt x="2932911" y="380695"/>
                    </a:lnTo>
                    <a:lnTo>
                      <a:pt x="2952862" y="380695"/>
                    </a:lnTo>
                    <a:lnTo>
                      <a:pt x="2972814" y="380695"/>
                    </a:lnTo>
                    <a:lnTo>
                      <a:pt x="2972814" y="370704"/>
                    </a:lnTo>
                    <a:lnTo>
                      <a:pt x="2972814" y="360712"/>
                    </a:lnTo>
                    <a:lnTo>
                      <a:pt x="2972814" y="350721"/>
                    </a:lnTo>
                    <a:lnTo>
                      <a:pt x="2972814" y="340729"/>
                    </a:lnTo>
                    <a:lnTo>
                      <a:pt x="2972814" y="330738"/>
                    </a:lnTo>
                    <a:lnTo>
                      <a:pt x="2972814" y="320746"/>
                    </a:lnTo>
                    <a:lnTo>
                      <a:pt x="2972814" y="310755"/>
                    </a:lnTo>
                    <a:lnTo>
                      <a:pt x="2972814" y="300763"/>
                    </a:lnTo>
                    <a:lnTo>
                      <a:pt x="2972814" y="290772"/>
                    </a:lnTo>
                    <a:lnTo>
                      <a:pt x="2972814" y="283766"/>
                    </a:lnTo>
                    <a:lnTo>
                      <a:pt x="2962922" y="290772"/>
                    </a:lnTo>
                    <a:lnTo>
                      <a:pt x="2952862" y="297760"/>
                    </a:lnTo>
                    <a:lnTo>
                      <a:pt x="2947850" y="300763"/>
                    </a:lnTo>
                    <a:lnTo>
                      <a:pt x="2932911" y="309886"/>
                    </a:lnTo>
                    <a:lnTo>
                      <a:pt x="2930787" y="310755"/>
                    </a:lnTo>
                    <a:lnTo>
                      <a:pt x="2912959" y="317931"/>
                    </a:lnTo>
                    <a:lnTo>
                      <a:pt x="2893007" y="320355"/>
                    </a:lnTo>
                    <a:lnTo>
                      <a:pt x="2873055" y="316232"/>
                    </a:lnTo>
                    <a:lnTo>
                      <a:pt x="2864023" y="310755"/>
                    </a:lnTo>
                    <a:lnTo>
                      <a:pt x="2853104" y="304197"/>
                    </a:lnTo>
                    <a:lnTo>
                      <a:pt x="2849651" y="300763"/>
                    </a:lnTo>
                    <a:lnTo>
                      <a:pt x="2839713" y="290772"/>
                    </a:lnTo>
                    <a:lnTo>
                      <a:pt x="2833152" y="284155"/>
                    </a:lnTo>
                    <a:lnTo>
                      <a:pt x="2830582" y="280780"/>
                    </a:lnTo>
                    <a:lnTo>
                      <a:pt x="2822923" y="270789"/>
                    </a:lnTo>
                    <a:lnTo>
                      <a:pt x="2815430" y="260797"/>
                    </a:lnTo>
                    <a:lnTo>
                      <a:pt x="2813200" y="257905"/>
                    </a:lnTo>
                    <a:lnTo>
                      <a:pt x="2808584" y="250806"/>
                    </a:lnTo>
                    <a:lnTo>
                      <a:pt x="2802239" y="240814"/>
                    </a:lnTo>
                    <a:lnTo>
                      <a:pt x="2795648" y="230823"/>
                    </a:lnTo>
                    <a:lnTo>
                      <a:pt x="2793248" y="227128"/>
                    </a:lnTo>
                    <a:lnTo>
                      <a:pt x="2789422" y="220831"/>
                    </a:lnTo>
                    <a:lnTo>
                      <a:pt x="2783349" y="210840"/>
                    </a:lnTo>
                    <a:lnTo>
                      <a:pt x="2777297" y="200848"/>
                    </a:lnTo>
                    <a:lnTo>
                      <a:pt x="2773297" y="194183"/>
                    </a:lnTo>
                    <a:lnTo>
                      <a:pt x="2771204" y="190857"/>
                    </a:lnTo>
                    <a:lnTo>
                      <a:pt x="2764890" y="180865"/>
                    </a:lnTo>
                    <a:lnTo>
                      <a:pt x="2758431" y="170874"/>
                    </a:lnTo>
                    <a:lnTo>
                      <a:pt x="2753345" y="162977"/>
                    </a:lnTo>
                    <a:lnTo>
                      <a:pt x="2751852" y="160882"/>
                    </a:lnTo>
                    <a:lnTo>
                      <a:pt x="2745055" y="150891"/>
                    </a:lnTo>
                    <a:lnTo>
                      <a:pt x="2737947" y="140899"/>
                    </a:lnTo>
                    <a:lnTo>
                      <a:pt x="2733393" y="134589"/>
                    </a:lnTo>
                    <a:lnTo>
                      <a:pt x="2730062" y="130908"/>
                    </a:lnTo>
                    <a:lnTo>
                      <a:pt x="2721050" y="120916"/>
                    </a:lnTo>
                    <a:lnTo>
                      <a:pt x="2713441" y="112315"/>
                    </a:lnTo>
                    <a:lnTo>
                      <a:pt x="2711665" y="110925"/>
                    </a:lnTo>
                    <a:lnTo>
                      <a:pt x="2698488" y="100933"/>
                    </a:lnTo>
                    <a:lnTo>
                      <a:pt x="2693490" y="96940"/>
                    </a:lnTo>
                    <a:lnTo>
                      <a:pt x="2679647" y="90942"/>
                    </a:lnTo>
                    <a:lnTo>
                      <a:pt x="2673538" y="88378"/>
                    </a:lnTo>
                    <a:lnTo>
                      <a:pt x="2653586" y="86134"/>
                    </a:lnTo>
                    <a:lnTo>
                      <a:pt x="2633634" y="88763"/>
                    </a:lnTo>
                    <a:lnTo>
                      <a:pt x="2626832" y="90942"/>
                    </a:lnTo>
                    <a:lnTo>
                      <a:pt x="2613683" y="95205"/>
                    </a:lnTo>
                    <a:lnTo>
                      <a:pt x="2600951" y="100933"/>
                    </a:lnTo>
                    <a:lnTo>
                      <a:pt x="2593731" y="103938"/>
                    </a:lnTo>
                    <a:lnTo>
                      <a:pt x="2578648" y="110925"/>
                    </a:lnTo>
                    <a:lnTo>
                      <a:pt x="2573779" y="113398"/>
                    </a:lnTo>
                    <a:lnTo>
                      <a:pt x="2558713" y="120916"/>
                    </a:lnTo>
                    <a:lnTo>
                      <a:pt x="2553827" y="123151"/>
                    </a:lnTo>
                    <a:lnTo>
                      <a:pt x="2537904" y="130908"/>
                    </a:lnTo>
                    <a:lnTo>
                      <a:pt x="2533875" y="132845"/>
                    </a:lnTo>
                    <a:lnTo>
                      <a:pt x="2515822" y="140899"/>
                    </a:lnTo>
                    <a:lnTo>
                      <a:pt x="2513924" y="141777"/>
                    </a:lnTo>
                    <a:lnTo>
                      <a:pt x="2493972" y="149820"/>
                    </a:lnTo>
                    <a:lnTo>
                      <a:pt x="2491095" y="150891"/>
                    </a:lnTo>
                    <a:lnTo>
                      <a:pt x="2474020" y="157516"/>
                    </a:lnTo>
                    <a:lnTo>
                      <a:pt x="2463574" y="160882"/>
                    </a:lnTo>
                    <a:lnTo>
                      <a:pt x="2454068" y="163894"/>
                    </a:lnTo>
                    <a:lnTo>
                      <a:pt x="2434117" y="168624"/>
                    </a:lnTo>
                    <a:lnTo>
                      <a:pt x="2418104" y="170874"/>
                    </a:lnTo>
                    <a:lnTo>
                      <a:pt x="2414165" y="171454"/>
                    </a:lnTo>
                    <a:lnTo>
                      <a:pt x="2394213" y="171847"/>
                    </a:lnTo>
                    <a:lnTo>
                      <a:pt x="2387317" y="170874"/>
                    </a:lnTo>
                    <a:lnTo>
                      <a:pt x="2374261" y="168993"/>
                    </a:lnTo>
                    <a:lnTo>
                      <a:pt x="2354310" y="162704"/>
                    </a:lnTo>
                    <a:lnTo>
                      <a:pt x="2350545" y="160882"/>
                    </a:lnTo>
                    <a:lnTo>
                      <a:pt x="2334357" y="153129"/>
                    </a:lnTo>
                    <a:lnTo>
                      <a:pt x="2330969" y="150891"/>
                    </a:lnTo>
                    <a:lnTo>
                      <a:pt x="2315566" y="140899"/>
                    </a:lnTo>
                    <a:lnTo>
                      <a:pt x="2314406" y="140120"/>
                    </a:lnTo>
                    <a:lnTo>
                      <a:pt x="2302583" y="130908"/>
                    </a:lnTo>
                    <a:lnTo>
                      <a:pt x="2294454" y="124745"/>
                    </a:lnTo>
                    <a:lnTo>
                      <a:pt x="2289984" y="120916"/>
                    </a:lnTo>
                    <a:lnTo>
                      <a:pt x="2278391" y="110925"/>
                    </a:lnTo>
                    <a:lnTo>
                      <a:pt x="2274503" y="107519"/>
                    </a:lnTo>
                    <a:lnTo>
                      <a:pt x="2267138" y="100933"/>
                    </a:lnTo>
                    <a:lnTo>
                      <a:pt x="2256111" y="90942"/>
                    </a:lnTo>
                    <a:lnTo>
                      <a:pt x="2254550" y="89543"/>
                    </a:lnTo>
                    <a:lnTo>
                      <a:pt x="2244689" y="80950"/>
                    </a:lnTo>
                    <a:lnTo>
                      <a:pt x="2234599" y="71837"/>
                    </a:lnTo>
                    <a:lnTo>
                      <a:pt x="2233577" y="70959"/>
                    </a:lnTo>
                    <a:lnTo>
                      <a:pt x="2222060" y="60967"/>
                    </a:lnTo>
                    <a:lnTo>
                      <a:pt x="2214647" y="54798"/>
                    </a:lnTo>
                    <a:lnTo>
                      <a:pt x="2209451" y="50976"/>
                    </a:lnTo>
                    <a:lnTo>
                      <a:pt x="2196083" y="40984"/>
                    </a:lnTo>
                    <a:lnTo>
                      <a:pt x="2194695" y="39960"/>
                    </a:lnTo>
                    <a:lnTo>
                      <a:pt x="2179670" y="30993"/>
                    </a:lnTo>
                    <a:lnTo>
                      <a:pt x="2174743" y="28154"/>
                    </a:lnTo>
                    <a:lnTo>
                      <a:pt x="2156572" y="21001"/>
                    </a:lnTo>
                    <a:lnTo>
                      <a:pt x="2154791" y="20280"/>
                    </a:lnTo>
                    <a:lnTo>
                      <a:pt x="2134840" y="17217"/>
                    </a:lnTo>
                    <a:lnTo>
                      <a:pt x="2114888" y="19132"/>
                    </a:lnTo>
                    <a:lnTo>
                      <a:pt x="2110128" y="21001"/>
                    </a:lnTo>
                    <a:lnTo>
                      <a:pt x="2094936" y="27200"/>
                    </a:lnTo>
                    <a:lnTo>
                      <a:pt x="2089291" y="30993"/>
                    </a:lnTo>
                    <a:lnTo>
                      <a:pt x="2074984" y="40644"/>
                    </a:lnTo>
                    <a:lnTo>
                      <a:pt x="2074617" y="40984"/>
                    </a:lnTo>
                    <a:lnTo>
                      <a:pt x="2063547" y="50976"/>
                    </a:lnTo>
                    <a:lnTo>
                      <a:pt x="2055033" y="58676"/>
                    </a:lnTo>
                    <a:lnTo>
                      <a:pt x="2052920" y="60967"/>
                    </a:lnTo>
                    <a:lnTo>
                      <a:pt x="2043571" y="70959"/>
                    </a:lnTo>
                    <a:lnTo>
                      <a:pt x="2035081" y="80375"/>
                    </a:lnTo>
                    <a:lnTo>
                      <a:pt x="2034594" y="80950"/>
                    </a:lnTo>
                    <a:lnTo>
                      <a:pt x="2025638" y="90942"/>
                    </a:lnTo>
                    <a:lnTo>
                      <a:pt x="2017272" y="100933"/>
                    </a:lnTo>
                    <a:lnTo>
                      <a:pt x="2015129" y="103475"/>
                    </a:lnTo>
                    <a:lnTo>
                      <a:pt x="2008596" y="110925"/>
                    </a:lnTo>
                    <a:lnTo>
                      <a:pt x="1999860" y="120916"/>
                    </a:lnTo>
                    <a:lnTo>
                      <a:pt x="1995177" y="126321"/>
                    </a:lnTo>
                    <a:lnTo>
                      <a:pt x="1990814" y="130908"/>
                    </a:lnTo>
                    <a:lnTo>
                      <a:pt x="1981119" y="140899"/>
                    </a:lnTo>
                    <a:lnTo>
                      <a:pt x="1975226" y="147103"/>
                    </a:lnTo>
                    <a:lnTo>
                      <a:pt x="1970797" y="150891"/>
                    </a:lnTo>
                    <a:lnTo>
                      <a:pt x="1959103" y="160882"/>
                    </a:lnTo>
                    <a:lnTo>
                      <a:pt x="1955274" y="164238"/>
                    </a:lnTo>
                    <a:lnTo>
                      <a:pt x="1945156" y="170874"/>
                    </a:lnTo>
                    <a:lnTo>
                      <a:pt x="1935322" y="177377"/>
                    </a:lnTo>
                    <a:lnTo>
                      <a:pt x="1926932" y="180865"/>
                    </a:lnTo>
                    <a:lnTo>
                      <a:pt x="1915370" y="185535"/>
                    </a:lnTo>
                    <a:lnTo>
                      <a:pt x="1895419" y="189835"/>
                    </a:lnTo>
                    <a:lnTo>
                      <a:pt x="1875467" y="190617"/>
                    </a:lnTo>
                    <a:lnTo>
                      <a:pt x="1855515" y="189700"/>
                    </a:lnTo>
                    <a:lnTo>
                      <a:pt x="1835563" y="187136"/>
                    </a:lnTo>
                    <a:lnTo>
                      <a:pt x="1815612" y="184172"/>
                    </a:lnTo>
                    <a:lnTo>
                      <a:pt x="1797234" y="180865"/>
                    </a:lnTo>
                    <a:lnTo>
                      <a:pt x="1795660" y="180600"/>
                    </a:lnTo>
                    <a:lnTo>
                      <a:pt x="1775707" y="176873"/>
                    </a:lnTo>
                    <a:lnTo>
                      <a:pt x="1755756" y="172576"/>
                    </a:lnTo>
                    <a:lnTo>
                      <a:pt x="1748594" y="170874"/>
                    </a:lnTo>
                    <a:lnTo>
                      <a:pt x="1735804" y="167770"/>
                    </a:lnTo>
                    <a:lnTo>
                      <a:pt x="1715853" y="162622"/>
                    </a:lnTo>
                    <a:lnTo>
                      <a:pt x="1708768" y="160882"/>
                    </a:lnTo>
                    <a:lnTo>
                      <a:pt x="1695900" y="157689"/>
                    </a:lnTo>
                    <a:lnTo>
                      <a:pt x="1675949" y="153022"/>
                    </a:lnTo>
                    <a:lnTo>
                      <a:pt x="1664257" y="150891"/>
                    </a:lnTo>
                    <a:lnTo>
                      <a:pt x="1655997" y="149418"/>
                    </a:lnTo>
                    <a:lnTo>
                      <a:pt x="1636046" y="146582"/>
                    </a:lnTo>
                    <a:lnTo>
                      <a:pt x="1616093" y="144521"/>
                    </a:lnTo>
                    <a:lnTo>
                      <a:pt x="1596142" y="142472"/>
                    </a:lnTo>
                    <a:lnTo>
                      <a:pt x="1585336" y="140899"/>
                    </a:lnTo>
                    <a:lnTo>
                      <a:pt x="1576190" y="139625"/>
                    </a:lnTo>
                    <a:lnTo>
                      <a:pt x="1556239" y="135943"/>
                    </a:lnTo>
                    <a:lnTo>
                      <a:pt x="1539704" y="130908"/>
                    </a:lnTo>
                    <a:lnTo>
                      <a:pt x="1536286" y="129878"/>
                    </a:lnTo>
                    <a:lnTo>
                      <a:pt x="1516335" y="121857"/>
                    </a:lnTo>
                    <a:lnTo>
                      <a:pt x="1514422" y="120916"/>
                    </a:lnTo>
                    <a:lnTo>
                      <a:pt x="1496383" y="112550"/>
                    </a:lnTo>
                    <a:lnTo>
                      <a:pt x="1493242" y="110925"/>
                    </a:lnTo>
                    <a:lnTo>
                      <a:pt x="1476432" y="102230"/>
                    </a:lnTo>
                    <a:lnTo>
                      <a:pt x="1473812" y="100933"/>
                    </a:lnTo>
                    <a:lnTo>
                      <a:pt x="1456479" y="92324"/>
                    </a:lnTo>
                    <a:lnTo>
                      <a:pt x="1453377" y="90942"/>
                    </a:lnTo>
                    <a:lnTo>
                      <a:pt x="1436528" y="83229"/>
                    </a:lnTo>
                    <a:lnTo>
                      <a:pt x="1429775" y="80950"/>
                    </a:lnTo>
                    <a:lnTo>
                      <a:pt x="1416576" y="76543"/>
                    </a:lnTo>
                    <a:lnTo>
                      <a:pt x="1396625" y="73087"/>
                    </a:lnTo>
                    <a:lnTo>
                      <a:pt x="1376672" y="72419"/>
                    </a:lnTo>
                    <a:lnTo>
                      <a:pt x="1356720" y="74610"/>
                    </a:lnTo>
                    <a:lnTo>
                      <a:pt x="1336769" y="79428"/>
                    </a:lnTo>
                    <a:lnTo>
                      <a:pt x="1331804" y="80950"/>
                    </a:lnTo>
                    <a:lnTo>
                      <a:pt x="1316817" y="85506"/>
                    </a:lnTo>
                    <a:lnTo>
                      <a:pt x="1301246" y="90942"/>
                    </a:lnTo>
                    <a:lnTo>
                      <a:pt x="1296865" y="92487"/>
                    </a:lnTo>
                    <a:lnTo>
                      <a:pt x="1276913" y="99763"/>
                    </a:lnTo>
                    <a:lnTo>
                      <a:pt x="1273256" y="100933"/>
                    </a:lnTo>
                    <a:lnTo>
                      <a:pt x="1256962" y="106097"/>
                    </a:lnTo>
                    <a:lnTo>
                      <a:pt x="1237010" y="110771"/>
                    </a:lnTo>
                    <a:lnTo>
                      <a:pt x="1235836" y="110925"/>
                    </a:lnTo>
                    <a:lnTo>
                      <a:pt x="1217058" y="113387"/>
                    </a:lnTo>
                    <a:lnTo>
                      <a:pt x="1197106" y="113187"/>
                    </a:lnTo>
                    <a:lnTo>
                      <a:pt x="1181550" y="110925"/>
                    </a:lnTo>
                    <a:lnTo>
                      <a:pt x="1177155" y="110274"/>
                    </a:lnTo>
                    <a:lnTo>
                      <a:pt x="1157203" y="104796"/>
                    </a:lnTo>
                    <a:lnTo>
                      <a:pt x="1147761" y="100933"/>
                    </a:lnTo>
                    <a:lnTo>
                      <a:pt x="1137251" y="96700"/>
                    </a:lnTo>
                    <a:lnTo>
                      <a:pt x="1125450" y="90942"/>
                    </a:lnTo>
                    <a:lnTo>
                      <a:pt x="1117299" y="86878"/>
                    </a:lnTo>
                    <a:lnTo>
                      <a:pt x="1106357" y="80950"/>
                    </a:lnTo>
                    <a:lnTo>
                      <a:pt x="1097348" y="76226"/>
                    </a:lnTo>
                    <a:lnTo>
                      <a:pt x="1087577" y="70959"/>
                    </a:lnTo>
                    <a:lnTo>
                      <a:pt x="1077396" y="65448"/>
                    </a:lnTo>
                    <a:lnTo>
                      <a:pt x="1068699" y="60967"/>
                    </a:lnTo>
                    <a:lnTo>
                      <a:pt x="1057444" y="54863"/>
                    </a:lnTo>
                    <a:lnTo>
                      <a:pt x="1049162" y="50976"/>
                    </a:lnTo>
                    <a:lnTo>
                      <a:pt x="1037492" y="45590"/>
                    </a:lnTo>
                    <a:lnTo>
                      <a:pt x="1027298" y="40984"/>
                    </a:lnTo>
                    <a:lnTo>
                      <a:pt x="1017541" y="36669"/>
                    </a:lnTo>
                    <a:lnTo>
                      <a:pt x="1002413" y="30993"/>
                    </a:lnTo>
                    <a:lnTo>
                      <a:pt x="997589" y="29189"/>
                    </a:lnTo>
                    <a:lnTo>
                      <a:pt x="977636" y="21654"/>
                    </a:lnTo>
                    <a:lnTo>
                      <a:pt x="975753" y="21001"/>
                    </a:lnTo>
                    <a:lnTo>
                      <a:pt x="957685" y="14632"/>
                    </a:lnTo>
                    <a:lnTo>
                      <a:pt x="945841" y="11010"/>
                    </a:lnTo>
                    <a:lnTo>
                      <a:pt x="937733" y="8486"/>
                    </a:lnTo>
                    <a:lnTo>
                      <a:pt x="917782" y="3551"/>
                    </a:lnTo>
                    <a:lnTo>
                      <a:pt x="903768" y="1018"/>
                    </a:lnTo>
                    <a:lnTo>
                      <a:pt x="897829" y="0"/>
                    </a:lnTo>
                    <a:lnTo>
                      <a:pt x="877878" y="68"/>
                    </a:lnTo>
                    <a:lnTo>
                      <a:pt x="872049" y="1018"/>
                    </a:lnTo>
                    <a:lnTo>
                      <a:pt x="857926" y="3248"/>
                    </a:lnTo>
                    <a:lnTo>
                      <a:pt x="837975" y="10420"/>
                    </a:lnTo>
                    <a:lnTo>
                      <a:pt x="836944" y="11010"/>
                    </a:lnTo>
                    <a:lnTo>
                      <a:pt x="819982" y="21001"/>
                    </a:lnTo>
                    <a:lnTo>
                      <a:pt x="818022" y="22157"/>
                    </a:lnTo>
                    <a:lnTo>
                      <a:pt x="806909" y="30993"/>
                    </a:lnTo>
                    <a:lnTo>
                      <a:pt x="798071" y="37964"/>
                    </a:lnTo>
                    <a:lnTo>
                      <a:pt x="794696" y="40984"/>
                    </a:lnTo>
                    <a:lnTo>
                      <a:pt x="783459" y="50976"/>
                    </a:lnTo>
                    <a:lnTo>
                      <a:pt x="778119" y="55824"/>
                    </a:lnTo>
                    <a:lnTo>
                      <a:pt x="772822" y="60967"/>
                    </a:lnTo>
                    <a:lnTo>
                      <a:pt x="762405" y="70959"/>
                    </a:lnTo>
                    <a:lnTo>
                      <a:pt x="758168" y="75036"/>
                    </a:lnTo>
                    <a:lnTo>
                      <a:pt x="752181" y="80950"/>
                    </a:lnTo>
                    <a:lnTo>
                      <a:pt x="742197" y="90942"/>
                    </a:lnTo>
                    <a:lnTo>
                      <a:pt x="738215" y="94792"/>
                    </a:lnTo>
                    <a:lnTo>
                      <a:pt x="731104" y="100933"/>
                    </a:lnTo>
                    <a:lnTo>
                      <a:pt x="720296" y="110925"/>
                    </a:lnTo>
                    <a:lnTo>
                      <a:pt x="718264" y="112741"/>
                    </a:lnTo>
                    <a:lnTo>
                      <a:pt x="707444" y="120916"/>
                    </a:lnTo>
                    <a:lnTo>
                      <a:pt x="698312" y="127974"/>
                    </a:lnTo>
                    <a:lnTo>
                      <a:pt x="693899" y="130908"/>
                    </a:lnTo>
                    <a:lnTo>
                      <a:pt x="678795" y="140899"/>
                    </a:lnTo>
                    <a:lnTo>
                      <a:pt x="678361" y="141183"/>
                    </a:lnTo>
                    <a:lnTo>
                      <a:pt x="659739" y="150891"/>
                    </a:lnTo>
                    <a:lnTo>
                      <a:pt x="658408" y="151610"/>
                    </a:lnTo>
                    <a:lnTo>
                      <a:pt x="638457" y="160612"/>
                    </a:lnTo>
                    <a:lnTo>
                      <a:pt x="637751" y="160882"/>
                    </a:lnTo>
                    <a:lnTo>
                      <a:pt x="618505" y="168565"/>
                    </a:lnTo>
                    <a:lnTo>
                      <a:pt x="612855" y="170874"/>
                    </a:lnTo>
                    <a:lnTo>
                      <a:pt x="598553" y="176294"/>
                    </a:lnTo>
                    <a:lnTo>
                      <a:pt x="587433" y="180865"/>
                    </a:lnTo>
                    <a:lnTo>
                      <a:pt x="578601" y="184779"/>
                    </a:lnTo>
                    <a:lnTo>
                      <a:pt x="566315" y="190857"/>
                    </a:lnTo>
                    <a:lnTo>
                      <a:pt x="558649" y="194451"/>
                    </a:lnTo>
                    <a:lnTo>
                      <a:pt x="545408" y="200848"/>
                    </a:lnTo>
                    <a:lnTo>
                      <a:pt x="538698" y="204238"/>
                    </a:lnTo>
                    <a:lnTo>
                      <a:pt x="525323" y="210840"/>
                    </a:lnTo>
                    <a:lnTo>
                      <a:pt x="518746" y="214035"/>
                    </a:lnTo>
                    <a:lnTo>
                      <a:pt x="503749" y="220831"/>
                    </a:lnTo>
                    <a:lnTo>
                      <a:pt x="498794" y="223027"/>
                    </a:lnTo>
                    <a:lnTo>
                      <a:pt x="479581" y="230823"/>
                    </a:lnTo>
                    <a:lnTo>
                      <a:pt x="478842" y="231131"/>
                    </a:lnTo>
                    <a:lnTo>
                      <a:pt x="458891" y="237663"/>
                    </a:lnTo>
                    <a:lnTo>
                      <a:pt x="447276" y="240814"/>
                    </a:lnTo>
                    <a:lnTo>
                      <a:pt x="438939" y="243069"/>
                    </a:lnTo>
                    <a:lnTo>
                      <a:pt x="418987" y="248064"/>
                    </a:lnTo>
                    <a:lnTo>
                      <a:pt x="409156" y="250806"/>
                    </a:lnTo>
                    <a:lnTo>
                      <a:pt x="399035" y="253540"/>
                    </a:lnTo>
                    <a:lnTo>
                      <a:pt x="379084" y="259954"/>
                    </a:lnTo>
                    <a:lnTo>
                      <a:pt x="377106" y="260797"/>
                    </a:lnTo>
                    <a:lnTo>
                      <a:pt x="359132" y="268369"/>
                    </a:lnTo>
                    <a:lnTo>
                      <a:pt x="354486" y="270789"/>
                    </a:lnTo>
                    <a:lnTo>
                      <a:pt x="339180" y="278814"/>
                    </a:lnTo>
                    <a:lnTo>
                      <a:pt x="335856" y="280780"/>
                    </a:lnTo>
                    <a:lnTo>
                      <a:pt x="319341" y="290772"/>
                    </a:lnTo>
                    <a:lnTo>
                      <a:pt x="319228" y="290838"/>
                    </a:lnTo>
                    <a:lnTo>
                      <a:pt x="303139" y="300763"/>
                    </a:lnTo>
                    <a:lnTo>
                      <a:pt x="299276" y="303144"/>
                    </a:lnTo>
                    <a:lnTo>
                      <a:pt x="286071" y="310755"/>
                    </a:lnTo>
                    <a:lnTo>
                      <a:pt x="279325" y="314843"/>
                    </a:lnTo>
                    <a:lnTo>
                      <a:pt x="267187" y="320746"/>
                    </a:lnTo>
                    <a:lnTo>
                      <a:pt x="259373" y="324536"/>
                    </a:lnTo>
                    <a:lnTo>
                      <a:pt x="239421" y="329872"/>
                    </a:lnTo>
                    <a:lnTo>
                      <a:pt x="219469" y="329953"/>
                    </a:lnTo>
                    <a:lnTo>
                      <a:pt x="199518" y="324172"/>
                    </a:lnTo>
                    <a:lnTo>
                      <a:pt x="194093" y="320746"/>
                    </a:lnTo>
                    <a:lnTo>
                      <a:pt x="179566" y="310814"/>
                    </a:lnTo>
                    <a:lnTo>
                      <a:pt x="179506" y="310755"/>
                    </a:lnTo>
                    <a:lnTo>
                      <a:pt x="168887" y="300763"/>
                    </a:lnTo>
                    <a:lnTo>
                      <a:pt x="159614" y="291822"/>
                    </a:lnTo>
                    <a:lnTo>
                      <a:pt x="158775" y="290772"/>
                    </a:lnTo>
                    <a:lnTo>
                      <a:pt x="150749" y="280780"/>
                    </a:lnTo>
                    <a:lnTo>
                      <a:pt x="142599" y="270789"/>
                    </a:lnTo>
                    <a:lnTo>
                      <a:pt x="139662" y="267157"/>
                    </a:lnTo>
                    <a:lnTo>
                      <a:pt x="135230" y="260797"/>
                    </a:lnTo>
                    <a:lnTo>
                      <a:pt x="128374" y="250806"/>
                    </a:lnTo>
                    <a:lnTo>
                      <a:pt x="121449" y="240814"/>
                    </a:lnTo>
                    <a:lnTo>
                      <a:pt x="119711" y="238251"/>
                    </a:lnTo>
                    <a:lnTo>
                      <a:pt x="114957" y="230823"/>
                    </a:lnTo>
                    <a:lnTo>
                      <a:pt x="108260" y="220831"/>
                    </a:lnTo>
                    <a:lnTo>
                      <a:pt x="101634" y="210840"/>
                    </a:lnTo>
                    <a:lnTo>
                      <a:pt x="99759" y="207930"/>
                    </a:lnTo>
                    <a:lnTo>
                      <a:pt x="95170" y="200848"/>
                    </a:lnTo>
                    <a:lnTo>
                      <a:pt x="88425" y="190857"/>
                    </a:lnTo>
                    <a:lnTo>
                      <a:pt x="81815" y="180865"/>
                    </a:lnTo>
                    <a:lnTo>
                      <a:pt x="79807" y="177908"/>
                    </a:lnTo>
                    <a:lnTo>
                      <a:pt x="74449" y="170874"/>
                    </a:lnTo>
                    <a:lnTo>
                      <a:pt x="66930" y="160882"/>
                    </a:lnTo>
                    <a:lnTo>
                      <a:pt x="59855" y="151389"/>
                    </a:lnTo>
                    <a:lnTo>
                      <a:pt x="59390" y="150891"/>
                    </a:lnTo>
                    <a:lnTo>
                      <a:pt x="49916" y="140899"/>
                    </a:lnTo>
                    <a:lnTo>
                      <a:pt x="40219" y="130908"/>
                    </a:lnTo>
                    <a:lnTo>
                      <a:pt x="39904" y="130576"/>
                    </a:lnTo>
                    <a:lnTo>
                      <a:pt x="26468" y="120916"/>
                    </a:lnTo>
                    <a:lnTo>
                      <a:pt x="19952" y="116281"/>
                    </a:lnTo>
                    <a:lnTo>
                      <a:pt x="2172" y="110925"/>
                    </a:lnTo>
                    <a:lnTo>
                      <a:pt x="0" y="110270"/>
                    </a:lnTo>
                    <a:lnTo>
                      <a:pt x="0" y="110925"/>
                    </a:lnTo>
                    <a:lnTo>
                      <a:pt x="0" y="120916"/>
                    </a:lnTo>
                    <a:lnTo>
                      <a:pt x="0" y="130908"/>
                    </a:lnTo>
                    <a:lnTo>
                      <a:pt x="0" y="140899"/>
                    </a:lnTo>
                    <a:lnTo>
                      <a:pt x="0" y="150891"/>
                    </a:lnTo>
                    <a:lnTo>
                      <a:pt x="0" y="160882"/>
                    </a:lnTo>
                    <a:lnTo>
                      <a:pt x="0" y="170874"/>
                    </a:lnTo>
                    <a:lnTo>
                      <a:pt x="0" y="180865"/>
                    </a:lnTo>
                    <a:lnTo>
                      <a:pt x="0" y="190857"/>
                    </a:lnTo>
                    <a:lnTo>
                      <a:pt x="0" y="200848"/>
                    </a:lnTo>
                    <a:lnTo>
                      <a:pt x="0" y="210840"/>
                    </a:lnTo>
                    <a:lnTo>
                      <a:pt x="0" y="220831"/>
                    </a:lnTo>
                    <a:lnTo>
                      <a:pt x="0" y="230823"/>
                    </a:lnTo>
                    <a:lnTo>
                      <a:pt x="0" y="238446"/>
                    </a:lnTo>
                    <a:lnTo>
                      <a:pt x="7741" y="240814"/>
                    </a:lnTo>
                    <a:lnTo>
                      <a:pt x="19952" y="244538"/>
                    </a:lnTo>
                    <a:lnTo>
                      <a:pt x="28870" y="250806"/>
                    </a:lnTo>
                    <a:lnTo>
                      <a:pt x="39904" y="258683"/>
                    </a:lnTo>
                    <a:lnTo>
                      <a:pt x="41924" y="260797"/>
                    </a:lnTo>
                    <a:lnTo>
                      <a:pt x="51549" y="270789"/>
                    </a:lnTo>
                    <a:lnTo>
                      <a:pt x="59855" y="279694"/>
                    </a:lnTo>
                    <a:lnTo>
                      <a:pt x="60651" y="280780"/>
                    </a:lnTo>
                    <a:lnTo>
                      <a:pt x="68172" y="290772"/>
                    </a:lnTo>
                    <a:lnTo>
                      <a:pt x="75823" y="300763"/>
                    </a:lnTo>
                    <a:lnTo>
                      <a:pt x="79807" y="306125"/>
                    </a:lnTo>
                    <a:lnTo>
                      <a:pt x="82887" y="310755"/>
                    </a:lnTo>
                    <a:lnTo>
                      <a:pt x="89658" y="320746"/>
                    </a:lnTo>
                    <a:lnTo>
                      <a:pt x="96284" y="330738"/>
                    </a:lnTo>
                    <a:lnTo>
                      <a:pt x="99759" y="335786"/>
                    </a:lnTo>
                    <a:lnTo>
                      <a:pt x="102992" y="340729"/>
                    </a:lnTo>
                    <a:lnTo>
                      <a:pt x="109418" y="350721"/>
                    </a:lnTo>
                    <a:lnTo>
                      <a:pt x="116019" y="360712"/>
                    </a:lnTo>
                    <a:lnTo>
                      <a:pt x="119711" y="366383"/>
                    </a:lnTo>
                    <a:lnTo>
                      <a:pt x="122697" y="370704"/>
                    </a:lnTo>
                    <a:lnTo>
                      <a:pt x="129635" y="380695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0" name="任意多边形: 形状 2769">
                <a:extLst>
                  <a:ext uri="{FF2B5EF4-FFF2-40B4-BE49-F238E27FC236}">
                    <a16:creationId xmlns:a16="http://schemas.microsoft.com/office/drawing/2014/main" id="{B67DF59C-FB3D-7EE9-9457-952F73519EAF}"/>
                  </a:ext>
                </a:extLst>
              </p:cNvPr>
              <p:cNvSpPr/>
              <p:nvPr/>
            </p:nvSpPr>
            <p:spPr>
              <a:xfrm>
                <a:off x="8983638" y="3670278"/>
                <a:ext cx="2972814" cy="458262"/>
              </a:xfrm>
              <a:custGeom>
                <a:avLst/>
                <a:gdLst>
                  <a:gd name="connsiteX0" fmla="*/ 199518 w 2972814"/>
                  <a:gd name="connsiteY0" fmla="*/ 452482 h 458262"/>
                  <a:gd name="connsiteX1" fmla="*/ 219469 w 2972814"/>
                  <a:gd name="connsiteY1" fmla="*/ 458263 h 458262"/>
                  <a:gd name="connsiteX2" fmla="*/ 239421 w 2972814"/>
                  <a:gd name="connsiteY2" fmla="*/ 458182 h 458262"/>
                  <a:gd name="connsiteX3" fmla="*/ 259373 w 2972814"/>
                  <a:gd name="connsiteY3" fmla="*/ 452846 h 458262"/>
                  <a:gd name="connsiteX4" fmla="*/ 267187 w 2972814"/>
                  <a:gd name="connsiteY4" fmla="*/ 449056 h 458262"/>
                  <a:gd name="connsiteX5" fmla="*/ 279325 w 2972814"/>
                  <a:gd name="connsiteY5" fmla="*/ 443153 h 458262"/>
                  <a:gd name="connsiteX6" fmla="*/ 286071 w 2972814"/>
                  <a:gd name="connsiteY6" fmla="*/ 439065 h 458262"/>
                  <a:gd name="connsiteX7" fmla="*/ 299276 w 2972814"/>
                  <a:gd name="connsiteY7" fmla="*/ 431454 h 458262"/>
                  <a:gd name="connsiteX8" fmla="*/ 303139 w 2972814"/>
                  <a:gd name="connsiteY8" fmla="*/ 429073 h 458262"/>
                  <a:gd name="connsiteX9" fmla="*/ 319228 w 2972814"/>
                  <a:gd name="connsiteY9" fmla="*/ 419147 h 458262"/>
                  <a:gd name="connsiteX10" fmla="*/ 319341 w 2972814"/>
                  <a:gd name="connsiteY10" fmla="*/ 419082 h 458262"/>
                  <a:gd name="connsiteX11" fmla="*/ 335856 w 2972814"/>
                  <a:gd name="connsiteY11" fmla="*/ 409090 h 458262"/>
                  <a:gd name="connsiteX12" fmla="*/ 339180 w 2972814"/>
                  <a:gd name="connsiteY12" fmla="*/ 407124 h 458262"/>
                  <a:gd name="connsiteX13" fmla="*/ 354486 w 2972814"/>
                  <a:gd name="connsiteY13" fmla="*/ 399099 h 458262"/>
                  <a:gd name="connsiteX14" fmla="*/ 359132 w 2972814"/>
                  <a:gd name="connsiteY14" fmla="*/ 396679 h 458262"/>
                  <a:gd name="connsiteX15" fmla="*/ 377106 w 2972814"/>
                  <a:gd name="connsiteY15" fmla="*/ 389107 h 458262"/>
                  <a:gd name="connsiteX16" fmla="*/ 379084 w 2972814"/>
                  <a:gd name="connsiteY16" fmla="*/ 388263 h 458262"/>
                  <a:gd name="connsiteX17" fmla="*/ 399035 w 2972814"/>
                  <a:gd name="connsiteY17" fmla="*/ 381850 h 458262"/>
                  <a:gd name="connsiteX18" fmla="*/ 409156 w 2972814"/>
                  <a:gd name="connsiteY18" fmla="*/ 379116 h 458262"/>
                  <a:gd name="connsiteX19" fmla="*/ 418987 w 2972814"/>
                  <a:gd name="connsiteY19" fmla="*/ 376374 h 458262"/>
                  <a:gd name="connsiteX20" fmla="*/ 438939 w 2972814"/>
                  <a:gd name="connsiteY20" fmla="*/ 371379 h 458262"/>
                  <a:gd name="connsiteX21" fmla="*/ 447276 w 2972814"/>
                  <a:gd name="connsiteY21" fmla="*/ 369124 h 458262"/>
                  <a:gd name="connsiteX22" fmla="*/ 458891 w 2972814"/>
                  <a:gd name="connsiteY22" fmla="*/ 365973 h 458262"/>
                  <a:gd name="connsiteX23" fmla="*/ 478842 w 2972814"/>
                  <a:gd name="connsiteY23" fmla="*/ 359441 h 458262"/>
                  <a:gd name="connsiteX24" fmla="*/ 479581 w 2972814"/>
                  <a:gd name="connsiteY24" fmla="*/ 359133 h 458262"/>
                  <a:gd name="connsiteX25" fmla="*/ 498794 w 2972814"/>
                  <a:gd name="connsiteY25" fmla="*/ 351337 h 458262"/>
                  <a:gd name="connsiteX26" fmla="*/ 503749 w 2972814"/>
                  <a:gd name="connsiteY26" fmla="*/ 349141 h 458262"/>
                  <a:gd name="connsiteX27" fmla="*/ 518746 w 2972814"/>
                  <a:gd name="connsiteY27" fmla="*/ 342345 h 458262"/>
                  <a:gd name="connsiteX28" fmla="*/ 525323 w 2972814"/>
                  <a:gd name="connsiteY28" fmla="*/ 339150 h 458262"/>
                  <a:gd name="connsiteX29" fmla="*/ 538698 w 2972814"/>
                  <a:gd name="connsiteY29" fmla="*/ 332548 h 458262"/>
                  <a:gd name="connsiteX30" fmla="*/ 545408 w 2972814"/>
                  <a:gd name="connsiteY30" fmla="*/ 329158 h 458262"/>
                  <a:gd name="connsiteX31" fmla="*/ 558649 w 2972814"/>
                  <a:gd name="connsiteY31" fmla="*/ 322761 h 458262"/>
                  <a:gd name="connsiteX32" fmla="*/ 566315 w 2972814"/>
                  <a:gd name="connsiteY32" fmla="*/ 319167 h 458262"/>
                  <a:gd name="connsiteX33" fmla="*/ 578601 w 2972814"/>
                  <a:gd name="connsiteY33" fmla="*/ 313089 h 458262"/>
                  <a:gd name="connsiteX34" fmla="*/ 587433 w 2972814"/>
                  <a:gd name="connsiteY34" fmla="*/ 309175 h 458262"/>
                  <a:gd name="connsiteX35" fmla="*/ 598553 w 2972814"/>
                  <a:gd name="connsiteY35" fmla="*/ 304604 h 458262"/>
                  <a:gd name="connsiteX36" fmla="*/ 612855 w 2972814"/>
                  <a:gd name="connsiteY36" fmla="*/ 299184 h 458262"/>
                  <a:gd name="connsiteX37" fmla="*/ 618505 w 2972814"/>
                  <a:gd name="connsiteY37" fmla="*/ 296875 h 458262"/>
                  <a:gd name="connsiteX38" fmla="*/ 637751 w 2972814"/>
                  <a:gd name="connsiteY38" fmla="*/ 289192 h 458262"/>
                  <a:gd name="connsiteX39" fmla="*/ 638457 w 2972814"/>
                  <a:gd name="connsiteY39" fmla="*/ 288922 h 458262"/>
                  <a:gd name="connsiteX40" fmla="*/ 658408 w 2972814"/>
                  <a:gd name="connsiteY40" fmla="*/ 279920 h 458262"/>
                  <a:gd name="connsiteX41" fmla="*/ 659739 w 2972814"/>
                  <a:gd name="connsiteY41" fmla="*/ 279201 h 458262"/>
                  <a:gd name="connsiteX42" fmla="*/ 678361 w 2972814"/>
                  <a:gd name="connsiteY42" fmla="*/ 269493 h 458262"/>
                  <a:gd name="connsiteX43" fmla="*/ 678795 w 2972814"/>
                  <a:gd name="connsiteY43" fmla="*/ 269209 h 458262"/>
                  <a:gd name="connsiteX44" fmla="*/ 693899 w 2972814"/>
                  <a:gd name="connsiteY44" fmla="*/ 259218 h 458262"/>
                  <a:gd name="connsiteX45" fmla="*/ 698312 w 2972814"/>
                  <a:gd name="connsiteY45" fmla="*/ 256284 h 458262"/>
                  <a:gd name="connsiteX46" fmla="*/ 707444 w 2972814"/>
                  <a:gd name="connsiteY46" fmla="*/ 249226 h 458262"/>
                  <a:gd name="connsiteX47" fmla="*/ 718264 w 2972814"/>
                  <a:gd name="connsiteY47" fmla="*/ 241051 h 458262"/>
                  <a:gd name="connsiteX48" fmla="*/ 720296 w 2972814"/>
                  <a:gd name="connsiteY48" fmla="*/ 239235 h 458262"/>
                  <a:gd name="connsiteX49" fmla="*/ 731104 w 2972814"/>
                  <a:gd name="connsiteY49" fmla="*/ 229243 h 458262"/>
                  <a:gd name="connsiteX50" fmla="*/ 738215 w 2972814"/>
                  <a:gd name="connsiteY50" fmla="*/ 223102 h 458262"/>
                  <a:gd name="connsiteX51" fmla="*/ 742197 w 2972814"/>
                  <a:gd name="connsiteY51" fmla="*/ 219252 h 458262"/>
                  <a:gd name="connsiteX52" fmla="*/ 752181 w 2972814"/>
                  <a:gd name="connsiteY52" fmla="*/ 209260 h 458262"/>
                  <a:gd name="connsiteX53" fmla="*/ 758168 w 2972814"/>
                  <a:gd name="connsiteY53" fmla="*/ 203346 h 458262"/>
                  <a:gd name="connsiteX54" fmla="*/ 762405 w 2972814"/>
                  <a:gd name="connsiteY54" fmla="*/ 199269 h 458262"/>
                  <a:gd name="connsiteX55" fmla="*/ 772822 w 2972814"/>
                  <a:gd name="connsiteY55" fmla="*/ 189277 h 458262"/>
                  <a:gd name="connsiteX56" fmla="*/ 778119 w 2972814"/>
                  <a:gd name="connsiteY56" fmla="*/ 184134 h 458262"/>
                  <a:gd name="connsiteX57" fmla="*/ 783459 w 2972814"/>
                  <a:gd name="connsiteY57" fmla="*/ 179286 h 458262"/>
                  <a:gd name="connsiteX58" fmla="*/ 794696 w 2972814"/>
                  <a:gd name="connsiteY58" fmla="*/ 169294 h 458262"/>
                  <a:gd name="connsiteX59" fmla="*/ 798071 w 2972814"/>
                  <a:gd name="connsiteY59" fmla="*/ 166273 h 458262"/>
                  <a:gd name="connsiteX60" fmla="*/ 806909 w 2972814"/>
                  <a:gd name="connsiteY60" fmla="*/ 159303 h 458262"/>
                  <a:gd name="connsiteX61" fmla="*/ 818022 w 2972814"/>
                  <a:gd name="connsiteY61" fmla="*/ 150467 h 458262"/>
                  <a:gd name="connsiteX62" fmla="*/ 819982 w 2972814"/>
                  <a:gd name="connsiteY62" fmla="*/ 149311 h 458262"/>
                  <a:gd name="connsiteX63" fmla="*/ 836944 w 2972814"/>
                  <a:gd name="connsiteY63" fmla="*/ 139320 h 458262"/>
                  <a:gd name="connsiteX64" fmla="*/ 837975 w 2972814"/>
                  <a:gd name="connsiteY64" fmla="*/ 138730 h 458262"/>
                  <a:gd name="connsiteX65" fmla="*/ 857926 w 2972814"/>
                  <a:gd name="connsiteY65" fmla="*/ 131558 h 458262"/>
                  <a:gd name="connsiteX66" fmla="*/ 872049 w 2972814"/>
                  <a:gd name="connsiteY66" fmla="*/ 129328 h 458262"/>
                  <a:gd name="connsiteX67" fmla="*/ 877878 w 2972814"/>
                  <a:gd name="connsiteY67" fmla="*/ 128378 h 458262"/>
                  <a:gd name="connsiteX68" fmla="*/ 897829 w 2972814"/>
                  <a:gd name="connsiteY68" fmla="*/ 128310 h 458262"/>
                  <a:gd name="connsiteX69" fmla="*/ 903768 w 2972814"/>
                  <a:gd name="connsiteY69" fmla="*/ 129328 h 458262"/>
                  <a:gd name="connsiteX70" fmla="*/ 917782 w 2972814"/>
                  <a:gd name="connsiteY70" fmla="*/ 131861 h 458262"/>
                  <a:gd name="connsiteX71" fmla="*/ 937733 w 2972814"/>
                  <a:gd name="connsiteY71" fmla="*/ 136796 h 458262"/>
                  <a:gd name="connsiteX72" fmla="*/ 945841 w 2972814"/>
                  <a:gd name="connsiteY72" fmla="*/ 139320 h 458262"/>
                  <a:gd name="connsiteX73" fmla="*/ 957685 w 2972814"/>
                  <a:gd name="connsiteY73" fmla="*/ 142942 h 458262"/>
                  <a:gd name="connsiteX74" fmla="*/ 975753 w 2972814"/>
                  <a:gd name="connsiteY74" fmla="*/ 149311 h 458262"/>
                  <a:gd name="connsiteX75" fmla="*/ 977636 w 2972814"/>
                  <a:gd name="connsiteY75" fmla="*/ 149964 h 458262"/>
                  <a:gd name="connsiteX76" fmla="*/ 997589 w 2972814"/>
                  <a:gd name="connsiteY76" fmla="*/ 157499 h 458262"/>
                  <a:gd name="connsiteX77" fmla="*/ 1002413 w 2972814"/>
                  <a:gd name="connsiteY77" fmla="*/ 159303 h 458262"/>
                  <a:gd name="connsiteX78" fmla="*/ 1017541 w 2972814"/>
                  <a:gd name="connsiteY78" fmla="*/ 164979 h 458262"/>
                  <a:gd name="connsiteX79" fmla="*/ 1027298 w 2972814"/>
                  <a:gd name="connsiteY79" fmla="*/ 169294 h 458262"/>
                  <a:gd name="connsiteX80" fmla="*/ 1037492 w 2972814"/>
                  <a:gd name="connsiteY80" fmla="*/ 173900 h 458262"/>
                  <a:gd name="connsiteX81" fmla="*/ 1049162 w 2972814"/>
                  <a:gd name="connsiteY81" fmla="*/ 179286 h 458262"/>
                  <a:gd name="connsiteX82" fmla="*/ 1057444 w 2972814"/>
                  <a:gd name="connsiteY82" fmla="*/ 183173 h 458262"/>
                  <a:gd name="connsiteX83" fmla="*/ 1068699 w 2972814"/>
                  <a:gd name="connsiteY83" fmla="*/ 189277 h 458262"/>
                  <a:gd name="connsiteX84" fmla="*/ 1077396 w 2972814"/>
                  <a:gd name="connsiteY84" fmla="*/ 193758 h 458262"/>
                  <a:gd name="connsiteX85" fmla="*/ 1087577 w 2972814"/>
                  <a:gd name="connsiteY85" fmla="*/ 199269 h 458262"/>
                  <a:gd name="connsiteX86" fmla="*/ 1097348 w 2972814"/>
                  <a:gd name="connsiteY86" fmla="*/ 204536 h 458262"/>
                  <a:gd name="connsiteX87" fmla="*/ 1106357 w 2972814"/>
                  <a:gd name="connsiteY87" fmla="*/ 209260 h 458262"/>
                  <a:gd name="connsiteX88" fmla="*/ 1117299 w 2972814"/>
                  <a:gd name="connsiteY88" fmla="*/ 215188 h 458262"/>
                  <a:gd name="connsiteX89" fmla="*/ 1125450 w 2972814"/>
                  <a:gd name="connsiteY89" fmla="*/ 219252 h 458262"/>
                  <a:gd name="connsiteX90" fmla="*/ 1137251 w 2972814"/>
                  <a:gd name="connsiteY90" fmla="*/ 225010 h 458262"/>
                  <a:gd name="connsiteX91" fmla="*/ 1147761 w 2972814"/>
                  <a:gd name="connsiteY91" fmla="*/ 229243 h 458262"/>
                  <a:gd name="connsiteX92" fmla="*/ 1157203 w 2972814"/>
                  <a:gd name="connsiteY92" fmla="*/ 233106 h 458262"/>
                  <a:gd name="connsiteX93" fmla="*/ 1177155 w 2972814"/>
                  <a:gd name="connsiteY93" fmla="*/ 238584 h 458262"/>
                  <a:gd name="connsiteX94" fmla="*/ 1181550 w 2972814"/>
                  <a:gd name="connsiteY94" fmla="*/ 239235 h 458262"/>
                  <a:gd name="connsiteX95" fmla="*/ 1197106 w 2972814"/>
                  <a:gd name="connsiteY95" fmla="*/ 241497 h 458262"/>
                  <a:gd name="connsiteX96" fmla="*/ 1217058 w 2972814"/>
                  <a:gd name="connsiteY96" fmla="*/ 241697 h 458262"/>
                  <a:gd name="connsiteX97" fmla="*/ 1235836 w 2972814"/>
                  <a:gd name="connsiteY97" fmla="*/ 239235 h 458262"/>
                  <a:gd name="connsiteX98" fmla="*/ 1237010 w 2972814"/>
                  <a:gd name="connsiteY98" fmla="*/ 239081 h 458262"/>
                  <a:gd name="connsiteX99" fmla="*/ 1256962 w 2972814"/>
                  <a:gd name="connsiteY99" fmla="*/ 234407 h 458262"/>
                  <a:gd name="connsiteX100" fmla="*/ 1273256 w 2972814"/>
                  <a:gd name="connsiteY100" fmla="*/ 229243 h 458262"/>
                  <a:gd name="connsiteX101" fmla="*/ 1276913 w 2972814"/>
                  <a:gd name="connsiteY101" fmla="*/ 228073 h 458262"/>
                  <a:gd name="connsiteX102" fmla="*/ 1296865 w 2972814"/>
                  <a:gd name="connsiteY102" fmla="*/ 220797 h 458262"/>
                  <a:gd name="connsiteX103" fmla="*/ 1301246 w 2972814"/>
                  <a:gd name="connsiteY103" fmla="*/ 219252 h 458262"/>
                  <a:gd name="connsiteX104" fmla="*/ 1316817 w 2972814"/>
                  <a:gd name="connsiteY104" fmla="*/ 213815 h 458262"/>
                  <a:gd name="connsiteX105" fmla="*/ 1331804 w 2972814"/>
                  <a:gd name="connsiteY105" fmla="*/ 209260 h 458262"/>
                  <a:gd name="connsiteX106" fmla="*/ 1336769 w 2972814"/>
                  <a:gd name="connsiteY106" fmla="*/ 207738 h 458262"/>
                  <a:gd name="connsiteX107" fmla="*/ 1356720 w 2972814"/>
                  <a:gd name="connsiteY107" fmla="*/ 202920 h 458262"/>
                  <a:gd name="connsiteX108" fmla="*/ 1376672 w 2972814"/>
                  <a:gd name="connsiteY108" fmla="*/ 200729 h 458262"/>
                  <a:gd name="connsiteX109" fmla="*/ 1396625 w 2972814"/>
                  <a:gd name="connsiteY109" fmla="*/ 201397 h 458262"/>
                  <a:gd name="connsiteX110" fmla="*/ 1416576 w 2972814"/>
                  <a:gd name="connsiteY110" fmla="*/ 204853 h 458262"/>
                  <a:gd name="connsiteX111" fmla="*/ 1429775 w 2972814"/>
                  <a:gd name="connsiteY111" fmla="*/ 209260 h 458262"/>
                  <a:gd name="connsiteX112" fmla="*/ 1436528 w 2972814"/>
                  <a:gd name="connsiteY112" fmla="*/ 211539 h 458262"/>
                  <a:gd name="connsiteX113" fmla="*/ 1453377 w 2972814"/>
                  <a:gd name="connsiteY113" fmla="*/ 219252 h 458262"/>
                  <a:gd name="connsiteX114" fmla="*/ 1456479 w 2972814"/>
                  <a:gd name="connsiteY114" fmla="*/ 220634 h 458262"/>
                  <a:gd name="connsiteX115" fmla="*/ 1473812 w 2972814"/>
                  <a:gd name="connsiteY115" fmla="*/ 229243 h 458262"/>
                  <a:gd name="connsiteX116" fmla="*/ 1476432 w 2972814"/>
                  <a:gd name="connsiteY116" fmla="*/ 230540 h 458262"/>
                  <a:gd name="connsiteX117" fmla="*/ 1493242 w 2972814"/>
                  <a:gd name="connsiteY117" fmla="*/ 239235 h 458262"/>
                  <a:gd name="connsiteX118" fmla="*/ 1496383 w 2972814"/>
                  <a:gd name="connsiteY118" fmla="*/ 240860 h 458262"/>
                  <a:gd name="connsiteX119" fmla="*/ 1514422 w 2972814"/>
                  <a:gd name="connsiteY119" fmla="*/ 249226 h 458262"/>
                  <a:gd name="connsiteX120" fmla="*/ 1516335 w 2972814"/>
                  <a:gd name="connsiteY120" fmla="*/ 250167 h 458262"/>
                  <a:gd name="connsiteX121" fmla="*/ 1536286 w 2972814"/>
                  <a:gd name="connsiteY121" fmla="*/ 258188 h 458262"/>
                  <a:gd name="connsiteX122" fmla="*/ 1539704 w 2972814"/>
                  <a:gd name="connsiteY122" fmla="*/ 259218 h 458262"/>
                  <a:gd name="connsiteX123" fmla="*/ 1556239 w 2972814"/>
                  <a:gd name="connsiteY123" fmla="*/ 264253 h 458262"/>
                  <a:gd name="connsiteX124" fmla="*/ 1576190 w 2972814"/>
                  <a:gd name="connsiteY124" fmla="*/ 267934 h 458262"/>
                  <a:gd name="connsiteX125" fmla="*/ 1585336 w 2972814"/>
                  <a:gd name="connsiteY125" fmla="*/ 269209 h 458262"/>
                  <a:gd name="connsiteX126" fmla="*/ 1596142 w 2972814"/>
                  <a:gd name="connsiteY126" fmla="*/ 270782 h 458262"/>
                  <a:gd name="connsiteX127" fmla="*/ 1616093 w 2972814"/>
                  <a:gd name="connsiteY127" fmla="*/ 272831 h 458262"/>
                  <a:gd name="connsiteX128" fmla="*/ 1636046 w 2972814"/>
                  <a:gd name="connsiteY128" fmla="*/ 274892 h 458262"/>
                  <a:gd name="connsiteX129" fmla="*/ 1655997 w 2972814"/>
                  <a:gd name="connsiteY129" fmla="*/ 277728 h 458262"/>
                  <a:gd name="connsiteX130" fmla="*/ 1664257 w 2972814"/>
                  <a:gd name="connsiteY130" fmla="*/ 279201 h 458262"/>
                  <a:gd name="connsiteX131" fmla="*/ 1675949 w 2972814"/>
                  <a:gd name="connsiteY131" fmla="*/ 281332 h 458262"/>
                  <a:gd name="connsiteX132" fmla="*/ 1695900 w 2972814"/>
                  <a:gd name="connsiteY132" fmla="*/ 285999 h 458262"/>
                  <a:gd name="connsiteX133" fmla="*/ 1708768 w 2972814"/>
                  <a:gd name="connsiteY133" fmla="*/ 289192 h 458262"/>
                  <a:gd name="connsiteX134" fmla="*/ 1715853 w 2972814"/>
                  <a:gd name="connsiteY134" fmla="*/ 290932 h 458262"/>
                  <a:gd name="connsiteX135" fmla="*/ 1735804 w 2972814"/>
                  <a:gd name="connsiteY135" fmla="*/ 296080 h 458262"/>
                  <a:gd name="connsiteX136" fmla="*/ 1748594 w 2972814"/>
                  <a:gd name="connsiteY136" fmla="*/ 299184 h 458262"/>
                  <a:gd name="connsiteX137" fmla="*/ 1755756 w 2972814"/>
                  <a:gd name="connsiteY137" fmla="*/ 300886 h 458262"/>
                  <a:gd name="connsiteX138" fmla="*/ 1775707 w 2972814"/>
                  <a:gd name="connsiteY138" fmla="*/ 305183 h 458262"/>
                  <a:gd name="connsiteX139" fmla="*/ 1795660 w 2972814"/>
                  <a:gd name="connsiteY139" fmla="*/ 308910 h 458262"/>
                  <a:gd name="connsiteX140" fmla="*/ 1797234 w 2972814"/>
                  <a:gd name="connsiteY140" fmla="*/ 309175 h 458262"/>
                  <a:gd name="connsiteX141" fmla="*/ 1815612 w 2972814"/>
                  <a:gd name="connsiteY141" fmla="*/ 312482 h 458262"/>
                  <a:gd name="connsiteX142" fmla="*/ 1835563 w 2972814"/>
                  <a:gd name="connsiteY142" fmla="*/ 315446 h 458262"/>
                  <a:gd name="connsiteX143" fmla="*/ 1855515 w 2972814"/>
                  <a:gd name="connsiteY143" fmla="*/ 318010 h 458262"/>
                  <a:gd name="connsiteX144" fmla="*/ 1875467 w 2972814"/>
                  <a:gd name="connsiteY144" fmla="*/ 318927 h 458262"/>
                  <a:gd name="connsiteX145" fmla="*/ 1895419 w 2972814"/>
                  <a:gd name="connsiteY145" fmla="*/ 318145 h 458262"/>
                  <a:gd name="connsiteX146" fmla="*/ 1915370 w 2972814"/>
                  <a:gd name="connsiteY146" fmla="*/ 313845 h 458262"/>
                  <a:gd name="connsiteX147" fmla="*/ 1926932 w 2972814"/>
                  <a:gd name="connsiteY147" fmla="*/ 309175 h 458262"/>
                  <a:gd name="connsiteX148" fmla="*/ 1935322 w 2972814"/>
                  <a:gd name="connsiteY148" fmla="*/ 305687 h 458262"/>
                  <a:gd name="connsiteX149" fmla="*/ 1945156 w 2972814"/>
                  <a:gd name="connsiteY149" fmla="*/ 299184 h 458262"/>
                  <a:gd name="connsiteX150" fmla="*/ 1955274 w 2972814"/>
                  <a:gd name="connsiteY150" fmla="*/ 292548 h 458262"/>
                  <a:gd name="connsiteX151" fmla="*/ 1959103 w 2972814"/>
                  <a:gd name="connsiteY151" fmla="*/ 289192 h 458262"/>
                  <a:gd name="connsiteX152" fmla="*/ 1970797 w 2972814"/>
                  <a:gd name="connsiteY152" fmla="*/ 279201 h 458262"/>
                  <a:gd name="connsiteX153" fmla="*/ 1975226 w 2972814"/>
                  <a:gd name="connsiteY153" fmla="*/ 275413 h 458262"/>
                  <a:gd name="connsiteX154" fmla="*/ 1981119 w 2972814"/>
                  <a:gd name="connsiteY154" fmla="*/ 269209 h 458262"/>
                  <a:gd name="connsiteX155" fmla="*/ 1990814 w 2972814"/>
                  <a:gd name="connsiteY155" fmla="*/ 259218 h 458262"/>
                  <a:gd name="connsiteX156" fmla="*/ 1995177 w 2972814"/>
                  <a:gd name="connsiteY156" fmla="*/ 254631 h 458262"/>
                  <a:gd name="connsiteX157" fmla="*/ 1999860 w 2972814"/>
                  <a:gd name="connsiteY157" fmla="*/ 249226 h 458262"/>
                  <a:gd name="connsiteX158" fmla="*/ 2008596 w 2972814"/>
                  <a:gd name="connsiteY158" fmla="*/ 239235 h 458262"/>
                  <a:gd name="connsiteX159" fmla="*/ 2015129 w 2972814"/>
                  <a:gd name="connsiteY159" fmla="*/ 231785 h 458262"/>
                  <a:gd name="connsiteX160" fmla="*/ 2017272 w 2972814"/>
                  <a:gd name="connsiteY160" fmla="*/ 229243 h 458262"/>
                  <a:gd name="connsiteX161" fmla="*/ 2025638 w 2972814"/>
                  <a:gd name="connsiteY161" fmla="*/ 219252 h 458262"/>
                  <a:gd name="connsiteX162" fmla="*/ 2034594 w 2972814"/>
                  <a:gd name="connsiteY162" fmla="*/ 209260 h 458262"/>
                  <a:gd name="connsiteX163" fmla="*/ 2035081 w 2972814"/>
                  <a:gd name="connsiteY163" fmla="*/ 208685 h 458262"/>
                  <a:gd name="connsiteX164" fmla="*/ 2043571 w 2972814"/>
                  <a:gd name="connsiteY164" fmla="*/ 199269 h 458262"/>
                  <a:gd name="connsiteX165" fmla="*/ 2052920 w 2972814"/>
                  <a:gd name="connsiteY165" fmla="*/ 189277 h 458262"/>
                  <a:gd name="connsiteX166" fmla="*/ 2055033 w 2972814"/>
                  <a:gd name="connsiteY166" fmla="*/ 186986 h 458262"/>
                  <a:gd name="connsiteX167" fmla="*/ 2063547 w 2972814"/>
                  <a:gd name="connsiteY167" fmla="*/ 179286 h 458262"/>
                  <a:gd name="connsiteX168" fmla="*/ 2074617 w 2972814"/>
                  <a:gd name="connsiteY168" fmla="*/ 169294 h 458262"/>
                  <a:gd name="connsiteX169" fmla="*/ 2074984 w 2972814"/>
                  <a:gd name="connsiteY169" fmla="*/ 168954 h 458262"/>
                  <a:gd name="connsiteX170" fmla="*/ 2089291 w 2972814"/>
                  <a:gd name="connsiteY170" fmla="*/ 159303 h 458262"/>
                  <a:gd name="connsiteX171" fmla="*/ 2094936 w 2972814"/>
                  <a:gd name="connsiteY171" fmla="*/ 155510 h 458262"/>
                  <a:gd name="connsiteX172" fmla="*/ 2110128 w 2972814"/>
                  <a:gd name="connsiteY172" fmla="*/ 149311 h 458262"/>
                  <a:gd name="connsiteX173" fmla="*/ 2114888 w 2972814"/>
                  <a:gd name="connsiteY173" fmla="*/ 147442 h 458262"/>
                  <a:gd name="connsiteX174" fmla="*/ 2134840 w 2972814"/>
                  <a:gd name="connsiteY174" fmla="*/ 145527 h 458262"/>
                  <a:gd name="connsiteX175" fmla="*/ 2154791 w 2972814"/>
                  <a:gd name="connsiteY175" fmla="*/ 148590 h 458262"/>
                  <a:gd name="connsiteX176" fmla="*/ 2156572 w 2972814"/>
                  <a:gd name="connsiteY176" fmla="*/ 149311 h 458262"/>
                  <a:gd name="connsiteX177" fmla="*/ 2174743 w 2972814"/>
                  <a:gd name="connsiteY177" fmla="*/ 156464 h 458262"/>
                  <a:gd name="connsiteX178" fmla="*/ 2179670 w 2972814"/>
                  <a:gd name="connsiteY178" fmla="*/ 159303 h 458262"/>
                  <a:gd name="connsiteX179" fmla="*/ 2194695 w 2972814"/>
                  <a:gd name="connsiteY179" fmla="*/ 168270 h 458262"/>
                  <a:gd name="connsiteX180" fmla="*/ 2196083 w 2972814"/>
                  <a:gd name="connsiteY180" fmla="*/ 169294 h 458262"/>
                  <a:gd name="connsiteX181" fmla="*/ 2209451 w 2972814"/>
                  <a:gd name="connsiteY181" fmla="*/ 179286 h 458262"/>
                  <a:gd name="connsiteX182" fmla="*/ 2214647 w 2972814"/>
                  <a:gd name="connsiteY182" fmla="*/ 183107 h 458262"/>
                  <a:gd name="connsiteX183" fmla="*/ 2222060 w 2972814"/>
                  <a:gd name="connsiteY183" fmla="*/ 189277 h 458262"/>
                  <a:gd name="connsiteX184" fmla="*/ 2233577 w 2972814"/>
                  <a:gd name="connsiteY184" fmla="*/ 199269 h 458262"/>
                  <a:gd name="connsiteX185" fmla="*/ 2234599 w 2972814"/>
                  <a:gd name="connsiteY185" fmla="*/ 200147 h 458262"/>
                  <a:gd name="connsiteX186" fmla="*/ 2244689 w 2972814"/>
                  <a:gd name="connsiteY186" fmla="*/ 209260 h 458262"/>
                  <a:gd name="connsiteX187" fmla="*/ 2254550 w 2972814"/>
                  <a:gd name="connsiteY187" fmla="*/ 217852 h 458262"/>
                  <a:gd name="connsiteX188" fmla="*/ 2256111 w 2972814"/>
                  <a:gd name="connsiteY188" fmla="*/ 219252 h 458262"/>
                  <a:gd name="connsiteX189" fmla="*/ 2267138 w 2972814"/>
                  <a:gd name="connsiteY189" fmla="*/ 229243 h 458262"/>
                  <a:gd name="connsiteX190" fmla="*/ 2274503 w 2972814"/>
                  <a:gd name="connsiteY190" fmla="*/ 235829 h 458262"/>
                  <a:gd name="connsiteX191" fmla="*/ 2278391 w 2972814"/>
                  <a:gd name="connsiteY191" fmla="*/ 239235 h 458262"/>
                  <a:gd name="connsiteX192" fmla="*/ 2289984 w 2972814"/>
                  <a:gd name="connsiteY192" fmla="*/ 249226 h 458262"/>
                  <a:gd name="connsiteX193" fmla="*/ 2294454 w 2972814"/>
                  <a:gd name="connsiteY193" fmla="*/ 253055 h 458262"/>
                  <a:gd name="connsiteX194" fmla="*/ 2302583 w 2972814"/>
                  <a:gd name="connsiteY194" fmla="*/ 259218 h 458262"/>
                  <a:gd name="connsiteX195" fmla="*/ 2314406 w 2972814"/>
                  <a:gd name="connsiteY195" fmla="*/ 268430 h 458262"/>
                  <a:gd name="connsiteX196" fmla="*/ 2315566 w 2972814"/>
                  <a:gd name="connsiteY196" fmla="*/ 269209 h 458262"/>
                  <a:gd name="connsiteX197" fmla="*/ 2330969 w 2972814"/>
                  <a:gd name="connsiteY197" fmla="*/ 279201 h 458262"/>
                  <a:gd name="connsiteX198" fmla="*/ 2334357 w 2972814"/>
                  <a:gd name="connsiteY198" fmla="*/ 281439 h 458262"/>
                  <a:gd name="connsiteX199" fmla="*/ 2350545 w 2972814"/>
                  <a:gd name="connsiteY199" fmla="*/ 289192 h 458262"/>
                  <a:gd name="connsiteX200" fmla="*/ 2354310 w 2972814"/>
                  <a:gd name="connsiteY200" fmla="*/ 291014 h 458262"/>
                  <a:gd name="connsiteX201" fmla="*/ 2374261 w 2972814"/>
                  <a:gd name="connsiteY201" fmla="*/ 297303 h 458262"/>
                  <a:gd name="connsiteX202" fmla="*/ 2387317 w 2972814"/>
                  <a:gd name="connsiteY202" fmla="*/ 299184 h 458262"/>
                  <a:gd name="connsiteX203" fmla="*/ 2394213 w 2972814"/>
                  <a:gd name="connsiteY203" fmla="*/ 300157 h 458262"/>
                  <a:gd name="connsiteX204" fmla="*/ 2414165 w 2972814"/>
                  <a:gd name="connsiteY204" fmla="*/ 299764 h 458262"/>
                  <a:gd name="connsiteX205" fmla="*/ 2418104 w 2972814"/>
                  <a:gd name="connsiteY205" fmla="*/ 299184 h 458262"/>
                  <a:gd name="connsiteX206" fmla="*/ 2434117 w 2972814"/>
                  <a:gd name="connsiteY206" fmla="*/ 296934 h 458262"/>
                  <a:gd name="connsiteX207" fmla="*/ 2454068 w 2972814"/>
                  <a:gd name="connsiteY207" fmla="*/ 292204 h 458262"/>
                  <a:gd name="connsiteX208" fmla="*/ 2463574 w 2972814"/>
                  <a:gd name="connsiteY208" fmla="*/ 289192 h 458262"/>
                  <a:gd name="connsiteX209" fmla="*/ 2474020 w 2972814"/>
                  <a:gd name="connsiteY209" fmla="*/ 285826 h 458262"/>
                  <a:gd name="connsiteX210" fmla="*/ 2491095 w 2972814"/>
                  <a:gd name="connsiteY210" fmla="*/ 279201 h 458262"/>
                  <a:gd name="connsiteX211" fmla="*/ 2493972 w 2972814"/>
                  <a:gd name="connsiteY211" fmla="*/ 278130 h 458262"/>
                  <a:gd name="connsiteX212" fmla="*/ 2513924 w 2972814"/>
                  <a:gd name="connsiteY212" fmla="*/ 270087 h 458262"/>
                  <a:gd name="connsiteX213" fmla="*/ 2515822 w 2972814"/>
                  <a:gd name="connsiteY213" fmla="*/ 269209 h 458262"/>
                  <a:gd name="connsiteX214" fmla="*/ 2533875 w 2972814"/>
                  <a:gd name="connsiteY214" fmla="*/ 261155 h 458262"/>
                  <a:gd name="connsiteX215" fmla="*/ 2537904 w 2972814"/>
                  <a:gd name="connsiteY215" fmla="*/ 259218 h 458262"/>
                  <a:gd name="connsiteX216" fmla="*/ 2553827 w 2972814"/>
                  <a:gd name="connsiteY216" fmla="*/ 251461 h 458262"/>
                  <a:gd name="connsiteX217" fmla="*/ 2558713 w 2972814"/>
                  <a:gd name="connsiteY217" fmla="*/ 249226 h 458262"/>
                  <a:gd name="connsiteX218" fmla="*/ 2573779 w 2972814"/>
                  <a:gd name="connsiteY218" fmla="*/ 241707 h 458262"/>
                  <a:gd name="connsiteX219" fmla="*/ 2578648 w 2972814"/>
                  <a:gd name="connsiteY219" fmla="*/ 239235 h 458262"/>
                  <a:gd name="connsiteX220" fmla="*/ 2593731 w 2972814"/>
                  <a:gd name="connsiteY220" fmla="*/ 232248 h 458262"/>
                  <a:gd name="connsiteX221" fmla="*/ 2600951 w 2972814"/>
                  <a:gd name="connsiteY221" fmla="*/ 229243 h 458262"/>
                  <a:gd name="connsiteX222" fmla="*/ 2613683 w 2972814"/>
                  <a:gd name="connsiteY222" fmla="*/ 223515 h 458262"/>
                  <a:gd name="connsiteX223" fmla="*/ 2626832 w 2972814"/>
                  <a:gd name="connsiteY223" fmla="*/ 219252 h 458262"/>
                  <a:gd name="connsiteX224" fmla="*/ 2633634 w 2972814"/>
                  <a:gd name="connsiteY224" fmla="*/ 217073 h 458262"/>
                  <a:gd name="connsiteX225" fmla="*/ 2653586 w 2972814"/>
                  <a:gd name="connsiteY225" fmla="*/ 214444 h 458262"/>
                  <a:gd name="connsiteX226" fmla="*/ 2673538 w 2972814"/>
                  <a:gd name="connsiteY226" fmla="*/ 216688 h 458262"/>
                  <a:gd name="connsiteX227" fmla="*/ 2679647 w 2972814"/>
                  <a:gd name="connsiteY227" fmla="*/ 219252 h 458262"/>
                  <a:gd name="connsiteX228" fmla="*/ 2693490 w 2972814"/>
                  <a:gd name="connsiteY228" fmla="*/ 225250 h 458262"/>
                  <a:gd name="connsiteX229" fmla="*/ 2698488 w 2972814"/>
                  <a:gd name="connsiteY229" fmla="*/ 229243 h 458262"/>
                  <a:gd name="connsiteX230" fmla="*/ 2711665 w 2972814"/>
                  <a:gd name="connsiteY230" fmla="*/ 239235 h 458262"/>
                  <a:gd name="connsiteX231" fmla="*/ 2713441 w 2972814"/>
                  <a:gd name="connsiteY231" fmla="*/ 240625 h 458262"/>
                  <a:gd name="connsiteX232" fmla="*/ 2721050 w 2972814"/>
                  <a:gd name="connsiteY232" fmla="*/ 249226 h 458262"/>
                  <a:gd name="connsiteX233" fmla="*/ 2730062 w 2972814"/>
                  <a:gd name="connsiteY233" fmla="*/ 259218 h 458262"/>
                  <a:gd name="connsiteX234" fmla="*/ 2733393 w 2972814"/>
                  <a:gd name="connsiteY234" fmla="*/ 262899 h 458262"/>
                  <a:gd name="connsiteX235" fmla="*/ 2737947 w 2972814"/>
                  <a:gd name="connsiteY235" fmla="*/ 269209 h 458262"/>
                  <a:gd name="connsiteX236" fmla="*/ 2745055 w 2972814"/>
                  <a:gd name="connsiteY236" fmla="*/ 279201 h 458262"/>
                  <a:gd name="connsiteX237" fmla="*/ 2751852 w 2972814"/>
                  <a:gd name="connsiteY237" fmla="*/ 289192 h 458262"/>
                  <a:gd name="connsiteX238" fmla="*/ 2753345 w 2972814"/>
                  <a:gd name="connsiteY238" fmla="*/ 291287 h 458262"/>
                  <a:gd name="connsiteX239" fmla="*/ 2758431 w 2972814"/>
                  <a:gd name="connsiteY239" fmla="*/ 299184 h 458262"/>
                  <a:gd name="connsiteX240" fmla="*/ 2764890 w 2972814"/>
                  <a:gd name="connsiteY240" fmla="*/ 309175 h 458262"/>
                  <a:gd name="connsiteX241" fmla="*/ 2771204 w 2972814"/>
                  <a:gd name="connsiteY241" fmla="*/ 319167 h 458262"/>
                  <a:gd name="connsiteX242" fmla="*/ 2773297 w 2972814"/>
                  <a:gd name="connsiteY242" fmla="*/ 322493 h 458262"/>
                  <a:gd name="connsiteX243" fmla="*/ 2777297 w 2972814"/>
                  <a:gd name="connsiteY243" fmla="*/ 329158 h 458262"/>
                  <a:gd name="connsiteX244" fmla="*/ 2783349 w 2972814"/>
                  <a:gd name="connsiteY244" fmla="*/ 339150 h 458262"/>
                  <a:gd name="connsiteX245" fmla="*/ 2789422 w 2972814"/>
                  <a:gd name="connsiteY245" fmla="*/ 349141 h 458262"/>
                  <a:gd name="connsiteX246" fmla="*/ 2793248 w 2972814"/>
                  <a:gd name="connsiteY246" fmla="*/ 355438 h 458262"/>
                  <a:gd name="connsiteX247" fmla="*/ 2795648 w 2972814"/>
                  <a:gd name="connsiteY247" fmla="*/ 359133 h 458262"/>
                  <a:gd name="connsiteX248" fmla="*/ 2802239 w 2972814"/>
                  <a:gd name="connsiteY248" fmla="*/ 369124 h 458262"/>
                  <a:gd name="connsiteX249" fmla="*/ 2808584 w 2972814"/>
                  <a:gd name="connsiteY249" fmla="*/ 379116 h 458262"/>
                  <a:gd name="connsiteX250" fmla="*/ 2813200 w 2972814"/>
                  <a:gd name="connsiteY250" fmla="*/ 386215 h 458262"/>
                  <a:gd name="connsiteX251" fmla="*/ 2815430 w 2972814"/>
                  <a:gd name="connsiteY251" fmla="*/ 389107 h 458262"/>
                  <a:gd name="connsiteX252" fmla="*/ 2822923 w 2972814"/>
                  <a:gd name="connsiteY252" fmla="*/ 399099 h 458262"/>
                  <a:gd name="connsiteX253" fmla="*/ 2830582 w 2972814"/>
                  <a:gd name="connsiteY253" fmla="*/ 409090 h 458262"/>
                  <a:gd name="connsiteX254" fmla="*/ 2833152 w 2972814"/>
                  <a:gd name="connsiteY254" fmla="*/ 412465 h 458262"/>
                  <a:gd name="connsiteX255" fmla="*/ 2839713 w 2972814"/>
                  <a:gd name="connsiteY255" fmla="*/ 419082 h 458262"/>
                  <a:gd name="connsiteX256" fmla="*/ 2849651 w 2972814"/>
                  <a:gd name="connsiteY256" fmla="*/ 429073 h 458262"/>
                  <a:gd name="connsiteX257" fmla="*/ 2853104 w 2972814"/>
                  <a:gd name="connsiteY257" fmla="*/ 432507 h 458262"/>
                  <a:gd name="connsiteX258" fmla="*/ 2864023 w 2972814"/>
                  <a:gd name="connsiteY258" fmla="*/ 439065 h 458262"/>
                  <a:gd name="connsiteX259" fmla="*/ 2873055 w 2972814"/>
                  <a:gd name="connsiteY259" fmla="*/ 444542 h 458262"/>
                  <a:gd name="connsiteX260" fmla="*/ 2893007 w 2972814"/>
                  <a:gd name="connsiteY260" fmla="*/ 448665 h 458262"/>
                  <a:gd name="connsiteX261" fmla="*/ 2912959 w 2972814"/>
                  <a:gd name="connsiteY261" fmla="*/ 446241 h 458262"/>
                  <a:gd name="connsiteX262" fmla="*/ 2930787 w 2972814"/>
                  <a:gd name="connsiteY262" fmla="*/ 439065 h 458262"/>
                  <a:gd name="connsiteX263" fmla="*/ 2932911 w 2972814"/>
                  <a:gd name="connsiteY263" fmla="*/ 438196 h 458262"/>
                  <a:gd name="connsiteX264" fmla="*/ 2947850 w 2972814"/>
                  <a:gd name="connsiteY264" fmla="*/ 429073 h 458262"/>
                  <a:gd name="connsiteX265" fmla="*/ 2952862 w 2972814"/>
                  <a:gd name="connsiteY265" fmla="*/ 426070 h 458262"/>
                  <a:gd name="connsiteX266" fmla="*/ 2962922 w 2972814"/>
                  <a:gd name="connsiteY266" fmla="*/ 419082 h 458262"/>
                  <a:gd name="connsiteX267" fmla="*/ 2972814 w 2972814"/>
                  <a:gd name="connsiteY267" fmla="*/ 412076 h 458262"/>
                  <a:gd name="connsiteX268" fmla="*/ 2972814 w 2972814"/>
                  <a:gd name="connsiteY268" fmla="*/ 409090 h 458262"/>
                  <a:gd name="connsiteX269" fmla="*/ 2972814 w 2972814"/>
                  <a:gd name="connsiteY269" fmla="*/ 399099 h 458262"/>
                  <a:gd name="connsiteX270" fmla="*/ 2972814 w 2972814"/>
                  <a:gd name="connsiteY270" fmla="*/ 389107 h 458262"/>
                  <a:gd name="connsiteX271" fmla="*/ 2972814 w 2972814"/>
                  <a:gd name="connsiteY271" fmla="*/ 379116 h 458262"/>
                  <a:gd name="connsiteX272" fmla="*/ 2972814 w 2972814"/>
                  <a:gd name="connsiteY272" fmla="*/ 369124 h 458262"/>
                  <a:gd name="connsiteX273" fmla="*/ 2972814 w 2972814"/>
                  <a:gd name="connsiteY273" fmla="*/ 359133 h 458262"/>
                  <a:gd name="connsiteX274" fmla="*/ 2972814 w 2972814"/>
                  <a:gd name="connsiteY274" fmla="*/ 349141 h 458262"/>
                  <a:gd name="connsiteX275" fmla="*/ 2972814 w 2972814"/>
                  <a:gd name="connsiteY275" fmla="*/ 339150 h 458262"/>
                  <a:gd name="connsiteX276" fmla="*/ 2972814 w 2972814"/>
                  <a:gd name="connsiteY276" fmla="*/ 329158 h 458262"/>
                  <a:gd name="connsiteX277" fmla="*/ 2972814 w 2972814"/>
                  <a:gd name="connsiteY277" fmla="*/ 319167 h 458262"/>
                  <a:gd name="connsiteX278" fmla="*/ 2972814 w 2972814"/>
                  <a:gd name="connsiteY278" fmla="*/ 309175 h 458262"/>
                  <a:gd name="connsiteX279" fmla="*/ 2972814 w 2972814"/>
                  <a:gd name="connsiteY279" fmla="*/ 299184 h 458262"/>
                  <a:gd name="connsiteX280" fmla="*/ 2972814 w 2972814"/>
                  <a:gd name="connsiteY280" fmla="*/ 289192 h 458262"/>
                  <a:gd name="connsiteX281" fmla="*/ 2972814 w 2972814"/>
                  <a:gd name="connsiteY281" fmla="*/ 283677 h 458262"/>
                  <a:gd name="connsiteX282" fmla="*/ 2964988 w 2972814"/>
                  <a:gd name="connsiteY282" fmla="*/ 289192 h 458262"/>
                  <a:gd name="connsiteX283" fmla="*/ 2952862 w 2972814"/>
                  <a:gd name="connsiteY283" fmla="*/ 297667 h 458262"/>
                  <a:gd name="connsiteX284" fmla="*/ 2950269 w 2972814"/>
                  <a:gd name="connsiteY284" fmla="*/ 299184 h 458262"/>
                  <a:gd name="connsiteX285" fmla="*/ 2933844 w 2972814"/>
                  <a:gd name="connsiteY285" fmla="*/ 309175 h 458262"/>
                  <a:gd name="connsiteX286" fmla="*/ 2932911 w 2972814"/>
                  <a:gd name="connsiteY286" fmla="*/ 309716 h 458262"/>
                  <a:gd name="connsiteX287" fmla="*/ 2912959 w 2972814"/>
                  <a:gd name="connsiteY287" fmla="*/ 317432 h 458262"/>
                  <a:gd name="connsiteX288" fmla="*/ 2900517 w 2972814"/>
                  <a:gd name="connsiteY288" fmla="*/ 319167 h 458262"/>
                  <a:gd name="connsiteX289" fmla="*/ 2893007 w 2972814"/>
                  <a:gd name="connsiteY289" fmla="*/ 320251 h 458262"/>
                  <a:gd name="connsiteX290" fmla="*/ 2887987 w 2972814"/>
                  <a:gd name="connsiteY290" fmla="*/ 319167 h 458262"/>
                  <a:gd name="connsiteX291" fmla="*/ 2873055 w 2972814"/>
                  <a:gd name="connsiteY291" fmla="*/ 316075 h 458262"/>
                  <a:gd name="connsiteX292" fmla="*/ 2861489 w 2972814"/>
                  <a:gd name="connsiteY292" fmla="*/ 309175 h 458262"/>
                  <a:gd name="connsiteX293" fmla="*/ 2853104 w 2972814"/>
                  <a:gd name="connsiteY293" fmla="*/ 303946 h 458262"/>
                  <a:gd name="connsiteX294" fmla="*/ 2848356 w 2972814"/>
                  <a:gd name="connsiteY294" fmla="*/ 299184 h 458262"/>
                  <a:gd name="connsiteX295" fmla="*/ 2838327 w 2972814"/>
                  <a:gd name="connsiteY295" fmla="*/ 289192 h 458262"/>
                  <a:gd name="connsiteX296" fmla="*/ 2833152 w 2972814"/>
                  <a:gd name="connsiteY296" fmla="*/ 283871 h 458262"/>
                  <a:gd name="connsiteX297" fmla="*/ 2829684 w 2972814"/>
                  <a:gd name="connsiteY297" fmla="*/ 279201 h 458262"/>
                  <a:gd name="connsiteX298" fmla="*/ 2821901 w 2972814"/>
                  <a:gd name="connsiteY298" fmla="*/ 269209 h 458262"/>
                  <a:gd name="connsiteX299" fmla="*/ 2814470 w 2972814"/>
                  <a:gd name="connsiteY299" fmla="*/ 259218 h 458262"/>
                  <a:gd name="connsiteX300" fmla="*/ 2813200 w 2972814"/>
                  <a:gd name="connsiteY300" fmla="*/ 257565 h 458262"/>
                  <a:gd name="connsiteX301" fmla="*/ 2807627 w 2972814"/>
                  <a:gd name="connsiteY301" fmla="*/ 249226 h 458262"/>
                  <a:gd name="connsiteX302" fmla="*/ 2801278 w 2972814"/>
                  <a:gd name="connsiteY302" fmla="*/ 239235 h 458262"/>
                  <a:gd name="connsiteX303" fmla="*/ 2794794 w 2972814"/>
                  <a:gd name="connsiteY303" fmla="*/ 229243 h 458262"/>
                  <a:gd name="connsiteX304" fmla="*/ 2793248 w 2972814"/>
                  <a:gd name="connsiteY304" fmla="*/ 226872 h 458262"/>
                  <a:gd name="connsiteX305" fmla="*/ 2788553 w 2972814"/>
                  <a:gd name="connsiteY305" fmla="*/ 219252 h 458262"/>
                  <a:gd name="connsiteX306" fmla="*/ 2782484 w 2972814"/>
                  <a:gd name="connsiteY306" fmla="*/ 209260 h 458262"/>
                  <a:gd name="connsiteX307" fmla="*/ 2776194 w 2972814"/>
                  <a:gd name="connsiteY307" fmla="*/ 199269 h 458262"/>
                  <a:gd name="connsiteX308" fmla="*/ 2773297 w 2972814"/>
                  <a:gd name="connsiteY308" fmla="*/ 194433 h 458262"/>
                  <a:gd name="connsiteX309" fmla="*/ 2770104 w 2972814"/>
                  <a:gd name="connsiteY309" fmla="*/ 189277 h 458262"/>
                  <a:gd name="connsiteX310" fmla="*/ 2763858 w 2972814"/>
                  <a:gd name="connsiteY310" fmla="*/ 179286 h 458262"/>
                  <a:gd name="connsiteX311" fmla="*/ 2757510 w 2972814"/>
                  <a:gd name="connsiteY311" fmla="*/ 169294 h 458262"/>
                  <a:gd name="connsiteX312" fmla="*/ 2753345 w 2972814"/>
                  <a:gd name="connsiteY312" fmla="*/ 162610 h 458262"/>
                  <a:gd name="connsiteX313" fmla="*/ 2751008 w 2972814"/>
                  <a:gd name="connsiteY313" fmla="*/ 159303 h 458262"/>
                  <a:gd name="connsiteX314" fmla="*/ 2743695 w 2972814"/>
                  <a:gd name="connsiteY314" fmla="*/ 149311 h 458262"/>
                  <a:gd name="connsiteX315" fmla="*/ 2736750 w 2972814"/>
                  <a:gd name="connsiteY315" fmla="*/ 139320 h 458262"/>
                  <a:gd name="connsiteX316" fmla="*/ 2733393 w 2972814"/>
                  <a:gd name="connsiteY316" fmla="*/ 134759 h 458262"/>
                  <a:gd name="connsiteX317" fmla="*/ 2728455 w 2972814"/>
                  <a:gd name="connsiteY317" fmla="*/ 129328 h 458262"/>
                  <a:gd name="connsiteX318" fmla="*/ 2719721 w 2972814"/>
                  <a:gd name="connsiteY318" fmla="*/ 119337 h 458262"/>
                  <a:gd name="connsiteX319" fmla="*/ 2713441 w 2972814"/>
                  <a:gd name="connsiteY319" fmla="*/ 112474 h 458262"/>
                  <a:gd name="connsiteX320" fmla="*/ 2709350 w 2972814"/>
                  <a:gd name="connsiteY320" fmla="*/ 109345 h 458262"/>
                  <a:gd name="connsiteX321" fmla="*/ 2696471 w 2972814"/>
                  <a:gd name="connsiteY321" fmla="*/ 99354 h 458262"/>
                  <a:gd name="connsiteX322" fmla="*/ 2693490 w 2972814"/>
                  <a:gd name="connsiteY322" fmla="*/ 97013 h 458262"/>
                  <a:gd name="connsiteX323" fmla="*/ 2676045 w 2972814"/>
                  <a:gd name="connsiteY323" fmla="*/ 89362 h 458262"/>
                  <a:gd name="connsiteX324" fmla="*/ 2673538 w 2972814"/>
                  <a:gd name="connsiteY324" fmla="*/ 88299 h 458262"/>
                  <a:gd name="connsiteX325" fmla="*/ 2653586 w 2972814"/>
                  <a:gd name="connsiteY325" fmla="*/ 86077 h 458262"/>
                  <a:gd name="connsiteX326" fmla="*/ 2633634 w 2972814"/>
                  <a:gd name="connsiteY326" fmla="*/ 89209 h 458262"/>
                  <a:gd name="connsiteX327" fmla="*/ 2633165 w 2972814"/>
                  <a:gd name="connsiteY327" fmla="*/ 89362 h 458262"/>
                  <a:gd name="connsiteX328" fmla="*/ 2613683 w 2972814"/>
                  <a:gd name="connsiteY328" fmla="*/ 95466 h 458262"/>
                  <a:gd name="connsiteX329" fmla="*/ 2604728 w 2972814"/>
                  <a:gd name="connsiteY329" fmla="*/ 99354 h 458262"/>
                  <a:gd name="connsiteX330" fmla="*/ 2593731 w 2972814"/>
                  <a:gd name="connsiteY330" fmla="*/ 104208 h 458262"/>
                  <a:gd name="connsiteX331" fmla="*/ 2582596 w 2972814"/>
                  <a:gd name="connsiteY331" fmla="*/ 109345 h 458262"/>
                  <a:gd name="connsiteX332" fmla="*/ 2573779 w 2972814"/>
                  <a:gd name="connsiteY332" fmla="*/ 113587 h 458262"/>
                  <a:gd name="connsiteX333" fmla="*/ 2562491 w 2972814"/>
                  <a:gd name="connsiteY333" fmla="*/ 119337 h 458262"/>
                  <a:gd name="connsiteX334" fmla="*/ 2553827 w 2972814"/>
                  <a:gd name="connsiteY334" fmla="*/ 123553 h 458262"/>
                  <a:gd name="connsiteX335" fmla="*/ 2541313 w 2972814"/>
                  <a:gd name="connsiteY335" fmla="*/ 129328 h 458262"/>
                  <a:gd name="connsiteX336" fmla="*/ 2533875 w 2972814"/>
                  <a:gd name="connsiteY336" fmla="*/ 132894 h 458262"/>
                  <a:gd name="connsiteX337" fmla="*/ 2520153 w 2972814"/>
                  <a:gd name="connsiteY337" fmla="*/ 139320 h 458262"/>
                  <a:gd name="connsiteX338" fmla="*/ 2513924 w 2972814"/>
                  <a:gd name="connsiteY338" fmla="*/ 142067 h 458262"/>
                  <a:gd name="connsiteX339" fmla="*/ 2496473 w 2972814"/>
                  <a:gd name="connsiteY339" fmla="*/ 149311 h 458262"/>
                  <a:gd name="connsiteX340" fmla="*/ 2493972 w 2972814"/>
                  <a:gd name="connsiteY340" fmla="*/ 150370 h 458262"/>
                  <a:gd name="connsiteX341" fmla="*/ 2474020 w 2972814"/>
                  <a:gd name="connsiteY341" fmla="*/ 157658 h 458262"/>
                  <a:gd name="connsiteX342" fmla="*/ 2468471 w 2972814"/>
                  <a:gd name="connsiteY342" fmla="*/ 159303 h 458262"/>
                  <a:gd name="connsiteX343" fmla="*/ 2454068 w 2972814"/>
                  <a:gd name="connsiteY343" fmla="*/ 163979 h 458262"/>
                  <a:gd name="connsiteX344" fmla="*/ 2434117 w 2972814"/>
                  <a:gd name="connsiteY344" fmla="*/ 168939 h 458262"/>
                  <a:gd name="connsiteX345" fmla="*/ 2431509 w 2972814"/>
                  <a:gd name="connsiteY345" fmla="*/ 169294 h 458262"/>
                  <a:gd name="connsiteX346" fmla="*/ 2414165 w 2972814"/>
                  <a:gd name="connsiteY346" fmla="*/ 171623 h 458262"/>
                  <a:gd name="connsiteX347" fmla="*/ 2394213 w 2972814"/>
                  <a:gd name="connsiteY347" fmla="*/ 172143 h 458262"/>
                  <a:gd name="connsiteX348" fmla="*/ 2375682 w 2972814"/>
                  <a:gd name="connsiteY348" fmla="*/ 169294 h 458262"/>
                  <a:gd name="connsiteX349" fmla="*/ 2374261 w 2972814"/>
                  <a:gd name="connsiteY349" fmla="*/ 169077 h 458262"/>
                  <a:gd name="connsiteX350" fmla="*/ 2354310 w 2972814"/>
                  <a:gd name="connsiteY350" fmla="*/ 163019 h 458262"/>
                  <a:gd name="connsiteX351" fmla="*/ 2346674 w 2972814"/>
                  <a:gd name="connsiteY351" fmla="*/ 159303 h 458262"/>
                  <a:gd name="connsiteX352" fmla="*/ 2334357 w 2972814"/>
                  <a:gd name="connsiteY352" fmla="*/ 153212 h 458262"/>
                  <a:gd name="connsiteX353" fmla="*/ 2328196 w 2972814"/>
                  <a:gd name="connsiteY353" fmla="*/ 149311 h 458262"/>
                  <a:gd name="connsiteX354" fmla="*/ 2314406 w 2972814"/>
                  <a:gd name="connsiteY354" fmla="*/ 140392 h 458262"/>
                  <a:gd name="connsiteX355" fmla="*/ 2313032 w 2972814"/>
                  <a:gd name="connsiteY355" fmla="*/ 139320 h 458262"/>
                  <a:gd name="connsiteX356" fmla="*/ 2300313 w 2972814"/>
                  <a:gd name="connsiteY356" fmla="*/ 129328 h 458262"/>
                  <a:gd name="connsiteX357" fmla="*/ 2294454 w 2972814"/>
                  <a:gd name="connsiteY357" fmla="*/ 124952 h 458262"/>
                  <a:gd name="connsiteX358" fmla="*/ 2287708 w 2972814"/>
                  <a:gd name="connsiteY358" fmla="*/ 119337 h 458262"/>
                  <a:gd name="connsiteX359" fmla="*/ 2276116 w 2972814"/>
                  <a:gd name="connsiteY359" fmla="*/ 109345 h 458262"/>
                  <a:gd name="connsiteX360" fmla="*/ 2274503 w 2972814"/>
                  <a:gd name="connsiteY360" fmla="*/ 107977 h 458262"/>
                  <a:gd name="connsiteX361" fmla="*/ 2265088 w 2972814"/>
                  <a:gd name="connsiteY361" fmla="*/ 99354 h 458262"/>
                  <a:gd name="connsiteX362" fmla="*/ 2254550 w 2972814"/>
                  <a:gd name="connsiteY362" fmla="*/ 89937 h 458262"/>
                  <a:gd name="connsiteX363" fmla="*/ 2253920 w 2972814"/>
                  <a:gd name="connsiteY363" fmla="*/ 89362 h 458262"/>
                  <a:gd name="connsiteX364" fmla="*/ 2242747 w 2972814"/>
                  <a:gd name="connsiteY364" fmla="*/ 79371 h 458262"/>
                  <a:gd name="connsiteX365" fmla="*/ 2234599 w 2972814"/>
                  <a:gd name="connsiteY365" fmla="*/ 71814 h 458262"/>
                  <a:gd name="connsiteX366" fmla="*/ 2231799 w 2972814"/>
                  <a:gd name="connsiteY366" fmla="*/ 69379 h 458262"/>
                  <a:gd name="connsiteX367" fmla="*/ 2219549 w 2972814"/>
                  <a:gd name="connsiteY367" fmla="*/ 59388 h 458262"/>
                  <a:gd name="connsiteX368" fmla="*/ 2214647 w 2972814"/>
                  <a:gd name="connsiteY368" fmla="*/ 55138 h 458262"/>
                  <a:gd name="connsiteX369" fmla="*/ 2207176 w 2972814"/>
                  <a:gd name="connsiteY369" fmla="*/ 49396 h 458262"/>
                  <a:gd name="connsiteX370" fmla="*/ 2194695 w 2972814"/>
                  <a:gd name="connsiteY370" fmla="*/ 40111 h 458262"/>
                  <a:gd name="connsiteX371" fmla="*/ 2193493 w 2972814"/>
                  <a:gd name="connsiteY371" fmla="*/ 39405 h 458262"/>
                  <a:gd name="connsiteX372" fmla="*/ 2176815 w 2972814"/>
                  <a:gd name="connsiteY372" fmla="*/ 29413 h 458262"/>
                  <a:gd name="connsiteX373" fmla="*/ 2174743 w 2972814"/>
                  <a:gd name="connsiteY373" fmla="*/ 28200 h 458262"/>
                  <a:gd name="connsiteX374" fmla="*/ 2154791 w 2972814"/>
                  <a:gd name="connsiteY374" fmla="*/ 20376 h 458262"/>
                  <a:gd name="connsiteX375" fmla="*/ 2148914 w 2972814"/>
                  <a:gd name="connsiteY375" fmla="*/ 19422 h 458262"/>
                  <a:gd name="connsiteX376" fmla="*/ 2134840 w 2972814"/>
                  <a:gd name="connsiteY376" fmla="*/ 17100 h 458262"/>
                  <a:gd name="connsiteX377" fmla="*/ 2116121 w 2972814"/>
                  <a:gd name="connsiteY377" fmla="*/ 19422 h 458262"/>
                  <a:gd name="connsiteX378" fmla="*/ 2114888 w 2972814"/>
                  <a:gd name="connsiteY378" fmla="*/ 19567 h 458262"/>
                  <a:gd name="connsiteX379" fmla="*/ 2094936 w 2972814"/>
                  <a:gd name="connsiteY379" fmla="*/ 27399 h 458262"/>
                  <a:gd name="connsiteX380" fmla="*/ 2091902 w 2972814"/>
                  <a:gd name="connsiteY380" fmla="*/ 29413 h 458262"/>
                  <a:gd name="connsiteX381" fmla="*/ 2076778 w 2972814"/>
                  <a:gd name="connsiteY381" fmla="*/ 39405 h 458262"/>
                  <a:gd name="connsiteX382" fmla="*/ 2074984 w 2972814"/>
                  <a:gd name="connsiteY382" fmla="*/ 40597 h 458262"/>
                  <a:gd name="connsiteX383" fmla="*/ 2065197 w 2972814"/>
                  <a:gd name="connsiteY383" fmla="*/ 49396 h 458262"/>
                  <a:gd name="connsiteX384" fmla="*/ 2055033 w 2972814"/>
                  <a:gd name="connsiteY384" fmla="*/ 58612 h 458262"/>
                  <a:gd name="connsiteX385" fmla="*/ 2054302 w 2972814"/>
                  <a:gd name="connsiteY385" fmla="*/ 59388 h 458262"/>
                  <a:gd name="connsiteX386" fmla="*/ 2044971 w 2972814"/>
                  <a:gd name="connsiteY386" fmla="*/ 69379 h 458262"/>
                  <a:gd name="connsiteX387" fmla="*/ 2035716 w 2972814"/>
                  <a:gd name="connsiteY387" fmla="*/ 79371 h 458262"/>
                  <a:gd name="connsiteX388" fmla="*/ 2035081 w 2972814"/>
                  <a:gd name="connsiteY388" fmla="*/ 80061 h 458262"/>
                  <a:gd name="connsiteX389" fmla="*/ 2027051 w 2972814"/>
                  <a:gd name="connsiteY389" fmla="*/ 89362 h 458262"/>
                  <a:gd name="connsiteX390" fmla="*/ 2018505 w 2972814"/>
                  <a:gd name="connsiteY390" fmla="*/ 99354 h 458262"/>
                  <a:gd name="connsiteX391" fmla="*/ 2015129 w 2972814"/>
                  <a:gd name="connsiteY391" fmla="*/ 103196 h 458262"/>
                  <a:gd name="connsiteX392" fmla="*/ 2009730 w 2972814"/>
                  <a:gd name="connsiteY392" fmla="*/ 109345 h 458262"/>
                  <a:gd name="connsiteX393" fmla="*/ 2001076 w 2972814"/>
                  <a:gd name="connsiteY393" fmla="*/ 119337 h 458262"/>
                  <a:gd name="connsiteX394" fmla="*/ 1995177 w 2972814"/>
                  <a:gd name="connsiteY394" fmla="*/ 126154 h 458262"/>
                  <a:gd name="connsiteX395" fmla="*/ 1992119 w 2972814"/>
                  <a:gd name="connsiteY395" fmla="*/ 129328 h 458262"/>
                  <a:gd name="connsiteX396" fmla="*/ 1982498 w 2972814"/>
                  <a:gd name="connsiteY396" fmla="*/ 139320 h 458262"/>
                  <a:gd name="connsiteX397" fmla="*/ 1975226 w 2972814"/>
                  <a:gd name="connsiteY397" fmla="*/ 146891 h 458262"/>
                  <a:gd name="connsiteX398" fmla="*/ 1972398 w 2972814"/>
                  <a:gd name="connsiteY398" fmla="*/ 149311 h 458262"/>
                  <a:gd name="connsiteX399" fmla="*/ 1960792 w 2972814"/>
                  <a:gd name="connsiteY399" fmla="*/ 159303 h 458262"/>
                  <a:gd name="connsiteX400" fmla="*/ 1955274 w 2972814"/>
                  <a:gd name="connsiteY400" fmla="*/ 164048 h 458262"/>
                  <a:gd name="connsiteX401" fmla="*/ 1947255 w 2972814"/>
                  <a:gd name="connsiteY401" fmla="*/ 169294 h 458262"/>
                  <a:gd name="connsiteX402" fmla="*/ 1935322 w 2972814"/>
                  <a:gd name="connsiteY402" fmla="*/ 177190 h 458262"/>
                  <a:gd name="connsiteX403" fmla="*/ 1930020 w 2972814"/>
                  <a:gd name="connsiteY403" fmla="*/ 179286 h 458262"/>
                  <a:gd name="connsiteX404" fmla="*/ 1915370 w 2972814"/>
                  <a:gd name="connsiteY404" fmla="*/ 184990 h 458262"/>
                  <a:gd name="connsiteX405" fmla="*/ 1895979 w 2972814"/>
                  <a:gd name="connsiteY405" fmla="*/ 189277 h 458262"/>
                  <a:gd name="connsiteX406" fmla="*/ 1895419 w 2972814"/>
                  <a:gd name="connsiteY406" fmla="*/ 189401 h 458262"/>
                  <a:gd name="connsiteX407" fmla="*/ 1875467 w 2972814"/>
                  <a:gd name="connsiteY407" fmla="*/ 190479 h 458262"/>
                  <a:gd name="connsiteX408" fmla="*/ 1855515 w 2972814"/>
                  <a:gd name="connsiteY408" fmla="*/ 189629 h 458262"/>
                  <a:gd name="connsiteX409" fmla="*/ 1852737 w 2972814"/>
                  <a:gd name="connsiteY409" fmla="*/ 189277 h 458262"/>
                  <a:gd name="connsiteX410" fmla="*/ 1835563 w 2972814"/>
                  <a:gd name="connsiteY410" fmla="*/ 186993 h 458262"/>
                  <a:gd name="connsiteX411" fmla="*/ 1815612 w 2972814"/>
                  <a:gd name="connsiteY411" fmla="*/ 183907 h 458262"/>
                  <a:gd name="connsiteX412" fmla="*/ 1795660 w 2972814"/>
                  <a:gd name="connsiteY412" fmla="*/ 180243 h 458262"/>
                  <a:gd name="connsiteX413" fmla="*/ 1790284 w 2972814"/>
                  <a:gd name="connsiteY413" fmla="*/ 179286 h 458262"/>
                  <a:gd name="connsiteX414" fmla="*/ 1775707 w 2972814"/>
                  <a:gd name="connsiteY414" fmla="*/ 176808 h 458262"/>
                  <a:gd name="connsiteX415" fmla="*/ 1755756 w 2972814"/>
                  <a:gd name="connsiteY415" fmla="*/ 172336 h 458262"/>
                  <a:gd name="connsiteX416" fmla="*/ 1742920 w 2972814"/>
                  <a:gd name="connsiteY416" fmla="*/ 169294 h 458262"/>
                  <a:gd name="connsiteX417" fmla="*/ 1735804 w 2972814"/>
                  <a:gd name="connsiteY417" fmla="*/ 167676 h 458262"/>
                  <a:gd name="connsiteX418" fmla="*/ 1715853 w 2972814"/>
                  <a:gd name="connsiteY418" fmla="*/ 162830 h 458262"/>
                  <a:gd name="connsiteX419" fmla="*/ 1702728 w 2972814"/>
                  <a:gd name="connsiteY419" fmla="*/ 159303 h 458262"/>
                  <a:gd name="connsiteX420" fmla="*/ 1695900 w 2972814"/>
                  <a:gd name="connsiteY420" fmla="*/ 157520 h 458262"/>
                  <a:gd name="connsiteX421" fmla="*/ 1675949 w 2972814"/>
                  <a:gd name="connsiteY421" fmla="*/ 152941 h 458262"/>
                  <a:gd name="connsiteX422" fmla="*/ 1656354 w 2972814"/>
                  <a:gd name="connsiteY422" fmla="*/ 149311 h 458262"/>
                  <a:gd name="connsiteX423" fmla="*/ 1655997 w 2972814"/>
                  <a:gd name="connsiteY423" fmla="*/ 149246 h 458262"/>
                  <a:gd name="connsiteX424" fmla="*/ 1636046 w 2972814"/>
                  <a:gd name="connsiteY424" fmla="*/ 146546 h 458262"/>
                  <a:gd name="connsiteX425" fmla="*/ 1616093 w 2972814"/>
                  <a:gd name="connsiteY425" fmla="*/ 144286 h 458262"/>
                  <a:gd name="connsiteX426" fmla="*/ 1596142 w 2972814"/>
                  <a:gd name="connsiteY426" fmla="*/ 142357 h 458262"/>
                  <a:gd name="connsiteX427" fmla="*/ 1576190 w 2972814"/>
                  <a:gd name="connsiteY427" fmla="*/ 139888 h 458262"/>
                  <a:gd name="connsiteX428" fmla="*/ 1573333 w 2972814"/>
                  <a:gd name="connsiteY428" fmla="*/ 139320 h 458262"/>
                  <a:gd name="connsiteX429" fmla="*/ 1556239 w 2972814"/>
                  <a:gd name="connsiteY429" fmla="*/ 135851 h 458262"/>
                  <a:gd name="connsiteX430" fmla="*/ 1536286 w 2972814"/>
                  <a:gd name="connsiteY430" fmla="*/ 129869 h 458262"/>
                  <a:gd name="connsiteX431" fmla="*/ 1534868 w 2972814"/>
                  <a:gd name="connsiteY431" fmla="*/ 129328 h 458262"/>
                  <a:gd name="connsiteX432" fmla="*/ 1516335 w 2972814"/>
                  <a:gd name="connsiteY432" fmla="*/ 122142 h 458262"/>
                  <a:gd name="connsiteX433" fmla="*/ 1510564 w 2972814"/>
                  <a:gd name="connsiteY433" fmla="*/ 119337 h 458262"/>
                  <a:gd name="connsiteX434" fmla="*/ 1496383 w 2972814"/>
                  <a:gd name="connsiteY434" fmla="*/ 112380 h 458262"/>
                  <a:gd name="connsiteX435" fmla="*/ 1490418 w 2972814"/>
                  <a:gd name="connsiteY435" fmla="*/ 109345 h 458262"/>
                  <a:gd name="connsiteX436" fmla="*/ 1476432 w 2972814"/>
                  <a:gd name="connsiteY436" fmla="*/ 101916 h 458262"/>
                  <a:gd name="connsiteX437" fmla="*/ 1471494 w 2972814"/>
                  <a:gd name="connsiteY437" fmla="*/ 99354 h 458262"/>
                  <a:gd name="connsiteX438" fmla="*/ 1456479 w 2972814"/>
                  <a:gd name="connsiteY438" fmla="*/ 91943 h 458262"/>
                  <a:gd name="connsiteX439" fmla="*/ 1450764 w 2972814"/>
                  <a:gd name="connsiteY439" fmla="*/ 89362 h 458262"/>
                  <a:gd name="connsiteX440" fmla="*/ 1436528 w 2972814"/>
                  <a:gd name="connsiteY440" fmla="*/ 83197 h 458262"/>
                  <a:gd name="connsiteX441" fmla="*/ 1424390 w 2972814"/>
                  <a:gd name="connsiteY441" fmla="*/ 79371 h 458262"/>
                  <a:gd name="connsiteX442" fmla="*/ 1416576 w 2972814"/>
                  <a:gd name="connsiteY442" fmla="*/ 76709 h 458262"/>
                  <a:gd name="connsiteX443" fmla="*/ 1396625 w 2972814"/>
                  <a:gd name="connsiteY443" fmla="*/ 73032 h 458262"/>
                  <a:gd name="connsiteX444" fmla="*/ 1376672 w 2972814"/>
                  <a:gd name="connsiteY444" fmla="*/ 72318 h 458262"/>
                  <a:gd name="connsiteX445" fmla="*/ 1356720 w 2972814"/>
                  <a:gd name="connsiteY445" fmla="*/ 74313 h 458262"/>
                  <a:gd name="connsiteX446" fmla="*/ 1336769 w 2972814"/>
                  <a:gd name="connsiteY446" fmla="*/ 79151 h 458262"/>
                  <a:gd name="connsiteX447" fmla="*/ 1336065 w 2972814"/>
                  <a:gd name="connsiteY447" fmla="*/ 79371 h 458262"/>
                  <a:gd name="connsiteX448" fmla="*/ 1316817 w 2972814"/>
                  <a:gd name="connsiteY448" fmla="*/ 85345 h 458262"/>
                  <a:gd name="connsiteX449" fmla="*/ 1305887 w 2972814"/>
                  <a:gd name="connsiteY449" fmla="*/ 89362 h 458262"/>
                  <a:gd name="connsiteX450" fmla="*/ 1296865 w 2972814"/>
                  <a:gd name="connsiteY450" fmla="*/ 92666 h 458262"/>
                  <a:gd name="connsiteX451" fmla="*/ 1278024 w 2972814"/>
                  <a:gd name="connsiteY451" fmla="*/ 99354 h 458262"/>
                  <a:gd name="connsiteX452" fmla="*/ 1276913 w 2972814"/>
                  <a:gd name="connsiteY452" fmla="*/ 99755 h 458262"/>
                  <a:gd name="connsiteX453" fmla="*/ 1256962 w 2972814"/>
                  <a:gd name="connsiteY453" fmla="*/ 105797 h 458262"/>
                  <a:gd name="connsiteX454" fmla="*/ 1242312 w 2972814"/>
                  <a:gd name="connsiteY454" fmla="*/ 109345 h 458262"/>
                  <a:gd name="connsiteX455" fmla="*/ 1237010 w 2972814"/>
                  <a:gd name="connsiteY455" fmla="*/ 110629 h 458262"/>
                  <a:gd name="connsiteX456" fmla="*/ 1217058 w 2972814"/>
                  <a:gd name="connsiteY456" fmla="*/ 113260 h 458262"/>
                  <a:gd name="connsiteX457" fmla="*/ 1197106 w 2972814"/>
                  <a:gd name="connsiteY457" fmla="*/ 113228 h 458262"/>
                  <a:gd name="connsiteX458" fmla="*/ 1177155 w 2972814"/>
                  <a:gd name="connsiteY458" fmla="*/ 110121 h 458262"/>
                  <a:gd name="connsiteX459" fmla="*/ 1174357 w 2972814"/>
                  <a:gd name="connsiteY459" fmla="*/ 109345 h 458262"/>
                  <a:gd name="connsiteX460" fmla="*/ 1157203 w 2972814"/>
                  <a:gd name="connsiteY460" fmla="*/ 104575 h 458262"/>
                  <a:gd name="connsiteX461" fmla="*/ 1143859 w 2972814"/>
                  <a:gd name="connsiteY461" fmla="*/ 99354 h 458262"/>
                  <a:gd name="connsiteX462" fmla="*/ 1137251 w 2972814"/>
                  <a:gd name="connsiteY462" fmla="*/ 96773 h 458262"/>
                  <a:gd name="connsiteX463" fmla="*/ 1122386 w 2972814"/>
                  <a:gd name="connsiteY463" fmla="*/ 89362 h 458262"/>
                  <a:gd name="connsiteX464" fmla="*/ 1117299 w 2972814"/>
                  <a:gd name="connsiteY464" fmla="*/ 86830 h 458262"/>
                  <a:gd name="connsiteX465" fmla="*/ 1103671 w 2972814"/>
                  <a:gd name="connsiteY465" fmla="*/ 79371 h 458262"/>
                  <a:gd name="connsiteX466" fmla="*/ 1097348 w 2972814"/>
                  <a:gd name="connsiteY466" fmla="*/ 76030 h 458262"/>
                  <a:gd name="connsiteX467" fmla="*/ 1084613 w 2972814"/>
                  <a:gd name="connsiteY467" fmla="*/ 69379 h 458262"/>
                  <a:gd name="connsiteX468" fmla="*/ 1077396 w 2972814"/>
                  <a:gd name="connsiteY468" fmla="*/ 65438 h 458262"/>
                  <a:gd name="connsiteX469" fmla="*/ 1066011 w 2972814"/>
                  <a:gd name="connsiteY469" fmla="*/ 59388 h 458262"/>
                  <a:gd name="connsiteX470" fmla="*/ 1057444 w 2972814"/>
                  <a:gd name="connsiteY470" fmla="*/ 54947 h 458262"/>
                  <a:gd name="connsiteX471" fmla="*/ 1045757 w 2972814"/>
                  <a:gd name="connsiteY471" fmla="*/ 49396 h 458262"/>
                  <a:gd name="connsiteX472" fmla="*/ 1037492 w 2972814"/>
                  <a:gd name="connsiteY472" fmla="*/ 45429 h 458262"/>
                  <a:gd name="connsiteX473" fmla="*/ 1023832 w 2972814"/>
                  <a:gd name="connsiteY473" fmla="*/ 39405 h 458262"/>
                  <a:gd name="connsiteX474" fmla="*/ 1017541 w 2972814"/>
                  <a:gd name="connsiteY474" fmla="*/ 36599 h 458262"/>
                  <a:gd name="connsiteX475" fmla="*/ 999209 w 2972814"/>
                  <a:gd name="connsiteY475" fmla="*/ 29413 h 458262"/>
                  <a:gd name="connsiteX476" fmla="*/ 997589 w 2972814"/>
                  <a:gd name="connsiteY476" fmla="*/ 28791 h 458262"/>
                  <a:gd name="connsiteX477" fmla="*/ 977636 w 2972814"/>
                  <a:gd name="connsiteY477" fmla="*/ 21424 h 458262"/>
                  <a:gd name="connsiteX478" fmla="*/ 971824 w 2972814"/>
                  <a:gd name="connsiteY478" fmla="*/ 19422 h 458262"/>
                  <a:gd name="connsiteX479" fmla="*/ 957685 w 2972814"/>
                  <a:gd name="connsiteY479" fmla="*/ 14434 h 458262"/>
                  <a:gd name="connsiteX480" fmla="*/ 940581 w 2972814"/>
                  <a:gd name="connsiteY480" fmla="*/ 9430 h 458262"/>
                  <a:gd name="connsiteX481" fmla="*/ 937733 w 2972814"/>
                  <a:gd name="connsiteY481" fmla="*/ 8582 h 458262"/>
                  <a:gd name="connsiteX482" fmla="*/ 917782 w 2972814"/>
                  <a:gd name="connsiteY482" fmla="*/ 3150 h 458262"/>
                  <a:gd name="connsiteX483" fmla="*/ 897829 w 2972814"/>
                  <a:gd name="connsiteY483" fmla="*/ 286 h 458262"/>
                  <a:gd name="connsiteX484" fmla="*/ 877878 w 2972814"/>
                  <a:gd name="connsiteY484" fmla="*/ 0 h 458262"/>
                  <a:gd name="connsiteX485" fmla="*/ 857926 w 2972814"/>
                  <a:gd name="connsiteY485" fmla="*/ 2961 h 458262"/>
                  <a:gd name="connsiteX486" fmla="*/ 840837 w 2972814"/>
                  <a:gd name="connsiteY486" fmla="*/ 9430 h 458262"/>
                  <a:gd name="connsiteX487" fmla="*/ 837975 w 2972814"/>
                  <a:gd name="connsiteY487" fmla="*/ 10483 h 458262"/>
                  <a:gd name="connsiteX488" fmla="*/ 822774 w 2972814"/>
                  <a:gd name="connsiteY488" fmla="*/ 19422 h 458262"/>
                  <a:gd name="connsiteX489" fmla="*/ 818022 w 2972814"/>
                  <a:gd name="connsiteY489" fmla="*/ 22139 h 458262"/>
                  <a:gd name="connsiteX490" fmla="*/ 808407 w 2972814"/>
                  <a:gd name="connsiteY490" fmla="*/ 29413 h 458262"/>
                  <a:gd name="connsiteX491" fmla="*/ 798071 w 2972814"/>
                  <a:gd name="connsiteY491" fmla="*/ 37654 h 458262"/>
                  <a:gd name="connsiteX492" fmla="*/ 796196 w 2972814"/>
                  <a:gd name="connsiteY492" fmla="*/ 39405 h 458262"/>
                  <a:gd name="connsiteX493" fmla="*/ 785260 w 2972814"/>
                  <a:gd name="connsiteY493" fmla="*/ 49396 h 458262"/>
                  <a:gd name="connsiteX494" fmla="*/ 778119 w 2972814"/>
                  <a:gd name="connsiteY494" fmla="*/ 55801 h 458262"/>
                  <a:gd name="connsiteX495" fmla="*/ 774336 w 2972814"/>
                  <a:gd name="connsiteY495" fmla="*/ 59388 h 458262"/>
                  <a:gd name="connsiteX496" fmla="*/ 764204 w 2972814"/>
                  <a:gd name="connsiteY496" fmla="*/ 69379 h 458262"/>
                  <a:gd name="connsiteX497" fmla="*/ 758168 w 2972814"/>
                  <a:gd name="connsiteY497" fmla="*/ 75255 h 458262"/>
                  <a:gd name="connsiteX498" fmla="*/ 753932 w 2972814"/>
                  <a:gd name="connsiteY498" fmla="*/ 79371 h 458262"/>
                  <a:gd name="connsiteX499" fmla="*/ 743584 w 2972814"/>
                  <a:gd name="connsiteY499" fmla="*/ 89362 h 458262"/>
                  <a:gd name="connsiteX500" fmla="*/ 738215 w 2972814"/>
                  <a:gd name="connsiteY500" fmla="*/ 94516 h 458262"/>
                  <a:gd name="connsiteX501" fmla="*/ 732826 w 2972814"/>
                  <a:gd name="connsiteY501" fmla="*/ 99354 h 458262"/>
                  <a:gd name="connsiteX502" fmla="*/ 721808 w 2972814"/>
                  <a:gd name="connsiteY502" fmla="*/ 109345 h 458262"/>
                  <a:gd name="connsiteX503" fmla="*/ 718264 w 2972814"/>
                  <a:gd name="connsiteY503" fmla="*/ 112582 h 458262"/>
                  <a:gd name="connsiteX504" fmla="*/ 709803 w 2972814"/>
                  <a:gd name="connsiteY504" fmla="*/ 119337 h 458262"/>
                  <a:gd name="connsiteX505" fmla="*/ 698312 w 2972814"/>
                  <a:gd name="connsiteY505" fmla="*/ 128497 h 458262"/>
                  <a:gd name="connsiteX506" fmla="*/ 697036 w 2972814"/>
                  <a:gd name="connsiteY506" fmla="*/ 129328 h 458262"/>
                  <a:gd name="connsiteX507" fmla="*/ 681233 w 2972814"/>
                  <a:gd name="connsiteY507" fmla="*/ 139320 h 458262"/>
                  <a:gd name="connsiteX508" fmla="*/ 678361 w 2972814"/>
                  <a:gd name="connsiteY508" fmla="*/ 141178 h 458262"/>
                  <a:gd name="connsiteX509" fmla="*/ 663107 w 2972814"/>
                  <a:gd name="connsiteY509" fmla="*/ 149311 h 458262"/>
                  <a:gd name="connsiteX510" fmla="*/ 658408 w 2972814"/>
                  <a:gd name="connsiteY510" fmla="*/ 151821 h 458262"/>
                  <a:gd name="connsiteX511" fmla="*/ 641507 w 2972814"/>
                  <a:gd name="connsiteY511" fmla="*/ 159303 h 458262"/>
                  <a:gd name="connsiteX512" fmla="*/ 638457 w 2972814"/>
                  <a:gd name="connsiteY512" fmla="*/ 160665 h 458262"/>
                  <a:gd name="connsiteX513" fmla="*/ 618505 w 2972814"/>
                  <a:gd name="connsiteY513" fmla="*/ 168561 h 458262"/>
                  <a:gd name="connsiteX514" fmla="*/ 616662 w 2972814"/>
                  <a:gd name="connsiteY514" fmla="*/ 169294 h 458262"/>
                  <a:gd name="connsiteX515" fmla="*/ 598553 w 2972814"/>
                  <a:gd name="connsiteY515" fmla="*/ 176552 h 458262"/>
                  <a:gd name="connsiteX516" fmla="*/ 592062 w 2972814"/>
                  <a:gd name="connsiteY516" fmla="*/ 179286 h 458262"/>
                  <a:gd name="connsiteX517" fmla="*/ 578601 w 2972814"/>
                  <a:gd name="connsiteY517" fmla="*/ 185115 h 458262"/>
                  <a:gd name="connsiteX518" fmla="*/ 569976 w 2972814"/>
                  <a:gd name="connsiteY518" fmla="*/ 189277 h 458262"/>
                  <a:gd name="connsiteX519" fmla="*/ 558649 w 2972814"/>
                  <a:gd name="connsiteY519" fmla="*/ 194733 h 458262"/>
                  <a:gd name="connsiteX520" fmla="*/ 549445 w 2972814"/>
                  <a:gd name="connsiteY520" fmla="*/ 199269 h 458262"/>
                  <a:gd name="connsiteX521" fmla="*/ 538698 w 2972814"/>
                  <a:gd name="connsiteY521" fmla="*/ 204233 h 458262"/>
                  <a:gd name="connsiteX522" fmla="*/ 528290 w 2972814"/>
                  <a:gd name="connsiteY522" fmla="*/ 209260 h 458262"/>
                  <a:gd name="connsiteX523" fmla="*/ 518746 w 2972814"/>
                  <a:gd name="connsiteY523" fmla="*/ 213922 h 458262"/>
                  <a:gd name="connsiteX524" fmla="*/ 507402 w 2972814"/>
                  <a:gd name="connsiteY524" fmla="*/ 219252 h 458262"/>
                  <a:gd name="connsiteX525" fmla="*/ 498794 w 2972814"/>
                  <a:gd name="connsiteY525" fmla="*/ 223360 h 458262"/>
                  <a:gd name="connsiteX526" fmla="*/ 483611 w 2972814"/>
                  <a:gd name="connsiteY526" fmla="*/ 229243 h 458262"/>
                  <a:gd name="connsiteX527" fmla="*/ 478842 w 2972814"/>
                  <a:gd name="connsiteY527" fmla="*/ 231160 h 458262"/>
                  <a:gd name="connsiteX528" fmla="*/ 458891 w 2972814"/>
                  <a:gd name="connsiteY528" fmla="*/ 237864 h 458262"/>
                  <a:gd name="connsiteX529" fmla="*/ 454013 w 2972814"/>
                  <a:gd name="connsiteY529" fmla="*/ 239235 h 458262"/>
                  <a:gd name="connsiteX530" fmla="*/ 438939 w 2972814"/>
                  <a:gd name="connsiteY530" fmla="*/ 243356 h 458262"/>
                  <a:gd name="connsiteX531" fmla="*/ 418987 w 2972814"/>
                  <a:gd name="connsiteY531" fmla="*/ 248057 h 458262"/>
                  <a:gd name="connsiteX532" fmla="*/ 414695 w 2972814"/>
                  <a:gd name="connsiteY532" fmla="*/ 249226 h 458262"/>
                  <a:gd name="connsiteX533" fmla="*/ 399035 w 2972814"/>
                  <a:gd name="connsiteY533" fmla="*/ 253394 h 458262"/>
                  <a:gd name="connsiteX534" fmla="*/ 381219 w 2972814"/>
                  <a:gd name="connsiteY534" fmla="*/ 259218 h 458262"/>
                  <a:gd name="connsiteX535" fmla="*/ 379084 w 2972814"/>
                  <a:gd name="connsiteY535" fmla="*/ 259922 h 458262"/>
                  <a:gd name="connsiteX536" fmla="*/ 359132 w 2972814"/>
                  <a:gd name="connsiteY536" fmla="*/ 268253 h 458262"/>
                  <a:gd name="connsiteX537" fmla="*/ 357264 w 2972814"/>
                  <a:gd name="connsiteY537" fmla="*/ 269209 h 458262"/>
                  <a:gd name="connsiteX538" fmla="*/ 339180 w 2972814"/>
                  <a:gd name="connsiteY538" fmla="*/ 278868 h 458262"/>
                  <a:gd name="connsiteX539" fmla="*/ 338627 w 2972814"/>
                  <a:gd name="connsiteY539" fmla="*/ 279201 h 458262"/>
                  <a:gd name="connsiteX540" fmla="*/ 321760 w 2972814"/>
                  <a:gd name="connsiteY540" fmla="*/ 289192 h 458262"/>
                  <a:gd name="connsiteX541" fmla="*/ 319228 w 2972814"/>
                  <a:gd name="connsiteY541" fmla="*/ 290679 h 458262"/>
                  <a:gd name="connsiteX542" fmla="*/ 305984 w 2972814"/>
                  <a:gd name="connsiteY542" fmla="*/ 299184 h 458262"/>
                  <a:gd name="connsiteX543" fmla="*/ 299276 w 2972814"/>
                  <a:gd name="connsiteY543" fmla="*/ 303479 h 458262"/>
                  <a:gd name="connsiteX544" fmla="*/ 289674 w 2972814"/>
                  <a:gd name="connsiteY544" fmla="*/ 309175 h 458262"/>
                  <a:gd name="connsiteX545" fmla="*/ 279325 w 2972814"/>
                  <a:gd name="connsiteY545" fmla="*/ 315127 h 458262"/>
                  <a:gd name="connsiteX546" fmla="*/ 270935 w 2972814"/>
                  <a:gd name="connsiteY546" fmla="*/ 319167 h 458262"/>
                  <a:gd name="connsiteX547" fmla="*/ 259373 w 2972814"/>
                  <a:gd name="connsiteY547" fmla="*/ 324653 h 458262"/>
                  <a:gd name="connsiteX548" fmla="*/ 242786 w 2972814"/>
                  <a:gd name="connsiteY548" fmla="*/ 329158 h 458262"/>
                  <a:gd name="connsiteX549" fmla="*/ 239421 w 2972814"/>
                  <a:gd name="connsiteY549" fmla="*/ 330097 h 458262"/>
                  <a:gd name="connsiteX550" fmla="*/ 219469 w 2972814"/>
                  <a:gd name="connsiteY550" fmla="*/ 330338 h 458262"/>
                  <a:gd name="connsiteX551" fmla="*/ 215545 w 2972814"/>
                  <a:gd name="connsiteY551" fmla="*/ 329158 h 458262"/>
                  <a:gd name="connsiteX552" fmla="*/ 199518 w 2972814"/>
                  <a:gd name="connsiteY552" fmla="*/ 324140 h 458262"/>
                  <a:gd name="connsiteX553" fmla="*/ 191774 w 2972814"/>
                  <a:gd name="connsiteY553" fmla="*/ 319167 h 458262"/>
                  <a:gd name="connsiteX554" fmla="*/ 179566 w 2972814"/>
                  <a:gd name="connsiteY554" fmla="*/ 311382 h 458262"/>
                  <a:gd name="connsiteX555" fmla="*/ 177304 w 2972814"/>
                  <a:gd name="connsiteY555" fmla="*/ 309175 h 458262"/>
                  <a:gd name="connsiteX556" fmla="*/ 166997 w 2972814"/>
                  <a:gd name="connsiteY556" fmla="*/ 299184 h 458262"/>
                  <a:gd name="connsiteX557" fmla="*/ 159614 w 2972814"/>
                  <a:gd name="connsiteY557" fmla="*/ 291972 h 458262"/>
                  <a:gd name="connsiteX558" fmla="*/ 157384 w 2972814"/>
                  <a:gd name="connsiteY558" fmla="*/ 289192 h 458262"/>
                  <a:gd name="connsiteX559" fmla="*/ 149274 w 2972814"/>
                  <a:gd name="connsiteY559" fmla="*/ 279201 h 458262"/>
                  <a:gd name="connsiteX560" fmla="*/ 141412 w 2972814"/>
                  <a:gd name="connsiteY560" fmla="*/ 269209 h 458262"/>
                  <a:gd name="connsiteX561" fmla="*/ 139662 w 2972814"/>
                  <a:gd name="connsiteY561" fmla="*/ 267068 h 458262"/>
                  <a:gd name="connsiteX562" fmla="*/ 134158 w 2972814"/>
                  <a:gd name="connsiteY562" fmla="*/ 259218 h 458262"/>
                  <a:gd name="connsiteX563" fmla="*/ 127115 w 2972814"/>
                  <a:gd name="connsiteY563" fmla="*/ 249226 h 458262"/>
                  <a:gd name="connsiteX564" fmla="*/ 120254 w 2972814"/>
                  <a:gd name="connsiteY564" fmla="*/ 239235 h 458262"/>
                  <a:gd name="connsiteX565" fmla="*/ 119711 w 2972814"/>
                  <a:gd name="connsiteY565" fmla="*/ 238440 h 458262"/>
                  <a:gd name="connsiteX566" fmla="*/ 113738 w 2972814"/>
                  <a:gd name="connsiteY566" fmla="*/ 229243 h 458262"/>
                  <a:gd name="connsiteX567" fmla="*/ 107186 w 2972814"/>
                  <a:gd name="connsiteY567" fmla="*/ 219252 h 458262"/>
                  <a:gd name="connsiteX568" fmla="*/ 100757 w 2972814"/>
                  <a:gd name="connsiteY568" fmla="*/ 209260 h 458262"/>
                  <a:gd name="connsiteX569" fmla="*/ 99759 w 2972814"/>
                  <a:gd name="connsiteY569" fmla="*/ 207731 h 458262"/>
                  <a:gd name="connsiteX570" fmla="*/ 94025 w 2972814"/>
                  <a:gd name="connsiteY570" fmla="*/ 199269 h 458262"/>
                  <a:gd name="connsiteX571" fmla="*/ 87266 w 2972814"/>
                  <a:gd name="connsiteY571" fmla="*/ 189277 h 458262"/>
                  <a:gd name="connsiteX572" fmla="*/ 80796 w 2972814"/>
                  <a:gd name="connsiteY572" fmla="*/ 179286 h 458262"/>
                  <a:gd name="connsiteX573" fmla="*/ 79807 w 2972814"/>
                  <a:gd name="connsiteY573" fmla="*/ 177853 h 458262"/>
                  <a:gd name="connsiteX574" fmla="*/ 73183 w 2972814"/>
                  <a:gd name="connsiteY574" fmla="*/ 169294 h 458262"/>
                  <a:gd name="connsiteX575" fmla="*/ 65672 w 2972814"/>
                  <a:gd name="connsiteY575" fmla="*/ 159303 h 458262"/>
                  <a:gd name="connsiteX576" fmla="*/ 59855 w 2972814"/>
                  <a:gd name="connsiteY576" fmla="*/ 151495 h 458262"/>
                  <a:gd name="connsiteX577" fmla="*/ 57790 w 2972814"/>
                  <a:gd name="connsiteY577" fmla="*/ 149311 h 458262"/>
                  <a:gd name="connsiteX578" fmla="*/ 48180 w 2972814"/>
                  <a:gd name="connsiteY578" fmla="*/ 139320 h 458262"/>
                  <a:gd name="connsiteX579" fmla="*/ 39904 w 2972814"/>
                  <a:gd name="connsiteY579" fmla="*/ 130484 h 458262"/>
                  <a:gd name="connsiteX580" fmla="*/ 38267 w 2972814"/>
                  <a:gd name="connsiteY580" fmla="*/ 129328 h 458262"/>
                  <a:gd name="connsiteX581" fmla="*/ 23756 w 2972814"/>
                  <a:gd name="connsiteY581" fmla="*/ 119337 h 458262"/>
                  <a:gd name="connsiteX582" fmla="*/ 19952 w 2972814"/>
                  <a:gd name="connsiteY582" fmla="*/ 116740 h 458262"/>
                  <a:gd name="connsiteX583" fmla="*/ 0 w 2972814"/>
                  <a:gd name="connsiteY583" fmla="*/ 110506 h 458262"/>
                  <a:gd name="connsiteX584" fmla="*/ 0 w 2972814"/>
                  <a:gd name="connsiteY584" fmla="*/ 119337 h 458262"/>
                  <a:gd name="connsiteX585" fmla="*/ 0 w 2972814"/>
                  <a:gd name="connsiteY585" fmla="*/ 129328 h 458262"/>
                  <a:gd name="connsiteX586" fmla="*/ 0 w 2972814"/>
                  <a:gd name="connsiteY586" fmla="*/ 139320 h 458262"/>
                  <a:gd name="connsiteX587" fmla="*/ 0 w 2972814"/>
                  <a:gd name="connsiteY587" fmla="*/ 149311 h 458262"/>
                  <a:gd name="connsiteX588" fmla="*/ 0 w 2972814"/>
                  <a:gd name="connsiteY588" fmla="*/ 159303 h 458262"/>
                  <a:gd name="connsiteX589" fmla="*/ 0 w 2972814"/>
                  <a:gd name="connsiteY589" fmla="*/ 169294 h 458262"/>
                  <a:gd name="connsiteX590" fmla="*/ 0 w 2972814"/>
                  <a:gd name="connsiteY590" fmla="*/ 179286 h 458262"/>
                  <a:gd name="connsiteX591" fmla="*/ 0 w 2972814"/>
                  <a:gd name="connsiteY591" fmla="*/ 189277 h 458262"/>
                  <a:gd name="connsiteX592" fmla="*/ 0 w 2972814"/>
                  <a:gd name="connsiteY592" fmla="*/ 199269 h 458262"/>
                  <a:gd name="connsiteX593" fmla="*/ 0 w 2972814"/>
                  <a:gd name="connsiteY593" fmla="*/ 209260 h 458262"/>
                  <a:gd name="connsiteX594" fmla="*/ 0 w 2972814"/>
                  <a:gd name="connsiteY594" fmla="*/ 219252 h 458262"/>
                  <a:gd name="connsiteX595" fmla="*/ 0 w 2972814"/>
                  <a:gd name="connsiteY595" fmla="*/ 229243 h 458262"/>
                  <a:gd name="connsiteX596" fmla="*/ 0 w 2972814"/>
                  <a:gd name="connsiteY596" fmla="*/ 238579 h 458262"/>
                  <a:gd name="connsiteX597" fmla="*/ 2172 w 2972814"/>
                  <a:gd name="connsiteY597" fmla="*/ 239235 h 458262"/>
                  <a:gd name="connsiteX598" fmla="*/ 19952 w 2972814"/>
                  <a:gd name="connsiteY598" fmla="*/ 244591 h 458262"/>
                  <a:gd name="connsiteX599" fmla="*/ 26468 w 2972814"/>
                  <a:gd name="connsiteY599" fmla="*/ 249226 h 458262"/>
                  <a:gd name="connsiteX600" fmla="*/ 39904 w 2972814"/>
                  <a:gd name="connsiteY600" fmla="*/ 258886 h 458262"/>
                  <a:gd name="connsiteX601" fmla="*/ 40219 w 2972814"/>
                  <a:gd name="connsiteY601" fmla="*/ 259218 h 458262"/>
                  <a:gd name="connsiteX602" fmla="*/ 49916 w 2972814"/>
                  <a:gd name="connsiteY602" fmla="*/ 269209 h 458262"/>
                  <a:gd name="connsiteX603" fmla="*/ 59390 w 2972814"/>
                  <a:gd name="connsiteY603" fmla="*/ 279201 h 458262"/>
                  <a:gd name="connsiteX604" fmla="*/ 59855 w 2972814"/>
                  <a:gd name="connsiteY604" fmla="*/ 279699 h 458262"/>
                  <a:gd name="connsiteX605" fmla="*/ 66930 w 2972814"/>
                  <a:gd name="connsiteY605" fmla="*/ 289192 h 458262"/>
                  <a:gd name="connsiteX606" fmla="*/ 74449 w 2972814"/>
                  <a:gd name="connsiteY606" fmla="*/ 299184 h 458262"/>
                  <a:gd name="connsiteX607" fmla="*/ 79807 w 2972814"/>
                  <a:gd name="connsiteY607" fmla="*/ 306218 h 458262"/>
                  <a:gd name="connsiteX608" fmla="*/ 81815 w 2972814"/>
                  <a:gd name="connsiteY608" fmla="*/ 309175 h 458262"/>
                  <a:gd name="connsiteX609" fmla="*/ 88425 w 2972814"/>
                  <a:gd name="connsiteY609" fmla="*/ 319167 h 458262"/>
                  <a:gd name="connsiteX610" fmla="*/ 95170 w 2972814"/>
                  <a:gd name="connsiteY610" fmla="*/ 329158 h 458262"/>
                  <a:gd name="connsiteX611" fmla="*/ 99759 w 2972814"/>
                  <a:gd name="connsiteY611" fmla="*/ 336240 h 458262"/>
                  <a:gd name="connsiteX612" fmla="*/ 101634 w 2972814"/>
                  <a:gd name="connsiteY612" fmla="*/ 339150 h 458262"/>
                  <a:gd name="connsiteX613" fmla="*/ 108260 w 2972814"/>
                  <a:gd name="connsiteY613" fmla="*/ 349141 h 458262"/>
                  <a:gd name="connsiteX614" fmla="*/ 114957 w 2972814"/>
                  <a:gd name="connsiteY614" fmla="*/ 359133 h 458262"/>
                  <a:gd name="connsiteX615" fmla="*/ 119711 w 2972814"/>
                  <a:gd name="connsiteY615" fmla="*/ 366561 h 458262"/>
                  <a:gd name="connsiteX616" fmla="*/ 121449 w 2972814"/>
                  <a:gd name="connsiteY616" fmla="*/ 369124 h 458262"/>
                  <a:gd name="connsiteX617" fmla="*/ 128374 w 2972814"/>
                  <a:gd name="connsiteY617" fmla="*/ 379116 h 458262"/>
                  <a:gd name="connsiteX618" fmla="*/ 135230 w 2972814"/>
                  <a:gd name="connsiteY618" fmla="*/ 389107 h 458262"/>
                  <a:gd name="connsiteX619" fmla="*/ 139662 w 2972814"/>
                  <a:gd name="connsiteY619" fmla="*/ 395467 h 458262"/>
                  <a:gd name="connsiteX620" fmla="*/ 142599 w 2972814"/>
                  <a:gd name="connsiteY620" fmla="*/ 399099 h 458262"/>
                  <a:gd name="connsiteX621" fmla="*/ 150749 w 2972814"/>
                  <a:gd name="connsiteY621" fmla="*/ 409090 h 458262"/>
                  <a:gd name="connsiteX622" fmla="*/ 158775 w 2972814"/>
                  <a:gd name="connsiteY622" fmla="*/ 419082 h 458262"/>
                  <a:gd name="connsiteX623" fmla="*/ 159614 w 2972814"/>
                  <a:gd name="connsiteY623" fmla="*/ 420132 h 458262"/>
                  <a:gd name="connsiteX624" fmla="*/ 168887 w 2972814"/>
                  <a:gd name="connsiteY624" fmla="*/ 429073 h 458262"/>
                  <a:gd name="connsiteX625" fmla="*/ 179506 w 2972814"/>
                  <a:gd name="connsiteY625" fmla="*/ 439065 h 458262"/>
                  <a:gd name="connsiteX626" fmla="*/ 179566 w 2972814"/>
                  <a:gd name="connsiteY626" fmla="*/ 439124 h 458262"/>
                  <a:gd name="connsiteX627" fmla="*/ 194093 w 2972814"/>
                  <a:gd name="connsiteY627" fmla="*/ 449056 h 458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2972814" h="458262">
                    <a:moveTo>
                      <a:pt x="199518" y="452482"/>
                    </a:moveTo>
                    <a:lnTo>
                      <a:pt x="219469" y="458263"/>
                    </a:lnTo>
                    <a:lnTo>
                      <a:pt x="239421" y="458182"/>
                    </a:lnTo>
                    <a:lnTo>
                      <a:pt x="259373" y="452846"/>
                    </a:lnTo>
                    <a:lnTo>
                      <a:pt x="267187" y="449056"/>
                    </a:lnTo>
                    <a:lnTo>
                      <a:pt x="279325" y="443153"/>
                    </a:lnTo>
                    <a:lnTo>
                      <a:pt x="286071" y="439065"/>
                    </a:lnTo>
                    <a:lnTo>
                      <a:pt x="299276" y="431454"/>
                    </a:lnTo>
                    <a:lnTo>
                      <a:pt x="303139" y="429073"/>
                    </a:lnTo>
                    <a:lnTo>
                      <a:pt x="319228" y="419147"/>
                    </a:lnTo>
                    <a:lnTo>
                      <a:pt x="319341" y="419082"/>
                    </a:lnTo>
                    <a:lnTo>
                      <a:pt x="335856" y="409090"/>
                    </a:lnTo>
                    <a:lnTo>
                      <a:pt x="339180" y="407124"/>
                    </a:lnTo>
                    <a:lnTo>
                      <a:pt x="354486" y="399099"/>
                    </a:lnTo>
                    <a:lnTo>
                      <a:pt x="359132" y="396679"/>
                    </a:lnTo>
                    <a:lnTo>
                      <a:pt x="377106" y="389107"/>
                    </a:lnTo>
                    <a:lnTo>
                      <a:pt x="379084" y="388263"/>
                    </a:lnTo>
                    <a:lnTo>
                      <a:pt x="399035" y="381850"/>
                    </a:lnTo>
                    <a:lnTo>
                      <a:pt x="409156" y="379116"/>
                    </a:lnTo>
                    <a:lnTo>
                      <a:pt x="418987" y="376374"/>
                    </a:lnTo>
                    <a:lnTo>
                      <a:pt x="438939" y="371379"/>
                    </a:lnTo>
                    <a:lnTo>
                      <a:pt x="447276" y="369124"/>
                    </a:lnTo>
                    <a:lnTo>
                      <a:pt x="458891" y="365973"/>
                    </a:lnTo>
                    <a:lnTo>
                      <a:pt x="478842" y="359441"/>
                    </a:lnTo>
                    <a:lnTo>
                      <a:pt x="479581" y="359133"/>
                    </a:lnTo>
                    <a:lnTo>
                      <a:pt x="498794" y="351337"/>
                    </a:lnTo>
                    <a:lnTo>
                      <a:pt x="503749" y="349141"/>
                    </a:lnTo>
                    <a:lnTo>
                      <a:pt x="518746" y="342345"/>
                    </a:lnTo>
                    <a:lnTo>
                      <a:pt x="525323" y="339150"/>
                    </a:lnTo>
                    <a:lnTo>
                      <a:pt x="538698" y="332548"/>
                    </a:lnTo>
                    <a:lnTo>
                      <a:pt x="545408" y="329158"/>
                    </a:lnTo>
                    <a:lnTo>
                      <a:pt x="558649" y="322761"/>
                    </a:lnTo>
                    <a:lnTo>
                      <a:pt x="566315" y="319167"/>
                    </a:lnTo>
                    <a:lnTo>
                      <a:pt x="578601" y="313089"/>
                    </a:lnTo>
                    <a:lnTo>
                      <a:pt x="587433" y="309175"/>
                    </a:lnTo>
                    <a:lnTo>
                      <a:pt x="598553" y="304604"/>
                    </a:lnTo>
                    <a:lnTo>
                      <a:pt x="612855" y="299184"/>
                    </a:lnTo>
                    <a:lnTo>
                      <a:pt x="618505" y="296875"/>
                    </a:lnTo>
                    <a:lnTo>
                      <a:pt x="637751" y="289192"/>
                    </a:lnTo>
                    <a:lnTo>
                      <a:pt x="638457" y="288922"/>
                    </a:lnTo>
                    <a:lnTo>
                      <a:pt x="658408" y="279920"/>
                    </a:lnTo>
                    <a:lnTo>
                      <a:pt x="659739" y="279201"/>
                    </a:lnTo>
                    <a:lnTo>
                      <a:pt x="678361" y="269493"/>
                    </a:lnTo>
                    <a:lnTo>
                      <a:pt x="678795" y="269209"/>
                    </a:lnTo>
                    <a:lnTo>
                      <a:pt x="693899" y="259218"/>
                    </a:lnTo>
                    <a:lnTo>
                      <a:pt x="698312" y="256284"/>
                    </a:lnTo>
                    <a:lnTo>
                      <a:pt x="707444" y="249226"/>
                    </a:lnTo>
                    <a:lnTo>
                      <a:pt x="718264" y="241051"/>
                    </a:lnTo>
                    <a:lnTo>
                      <a:pt x="720296" y="239235"/>
                    </a:lnTo>
                    <a:lnTo>
                      <a:pt x="731104" y="229243"/>
                    </a:lnTo>
                    <a:lnTo>
                      <a:pt x="738215" y="223102"/>
                    </a:lnTo>
                    <a:lnTo>
                      <a:pt x="742197" y="219252"/>
                    </a:lnTo>
                    <a:lnTo>
                      <a:pt x="752181" y="209260"/>
                    </a:lnTo>
                    <a:lnTo>
                      <a:pt x="758168" y="203346"/>
                    </a:lnTo>
                    <a:lnTo>
                      <a:pt x="762405" y="199269"/>
                    </a:lnTo>
                    <a:lnTo>
                      <a:pt x="772822" y="189277"/>
                    </a:lnTo>
                    <a:lnTo>
                      <a:pt x="778119" y="184134"/>
                    </a:lnTo>
                    <a:lnTo>
                      <a:pt x="783459" y="179286"/>
                    </a:lnTo>
                    <a:lnTo>
                      <a:pt x="794696" y="169294"/>
                    </a:lnTo>
                    <a:lnTo>
                      <a:pt x="798071" y="166273"/>
                    </a:lnTo>
                    <a:lnTo>
                      <a:pt x="806909" y="159303"/>
                    </a:lnTo>
                    <a:lnTo>
                      <a:pt x="818022" y="150467"/>
                    </a:lnTo>
                    <a:lnTo>
                      <a:pt x="819982" y="149311"/>
                    </a:lnTo>
                    <a:lnTo>
                      <a:pt x="836944" y="139320"/>
                    </a:lnTo>
                    <a:lnTo>
                      <a:pt x="837975" y="138730"/>
                    </a:lnTo>
                    <a:lnTo>
                      <a:pt x="857926" y="131558"/>
                    </a:lnTo>
                    <a:lnTo>
                      <a:pt x="872049" y="129328"/>
                    </a:lnTo>
                    <a:lnTo>
                      <a:pt x="877878" y="128378"/>
                    </a:lnTo>
                    <a:lnTo>
                      <a:pt x="897829" y="128310"/>
                    </a:lnTo>
                    <a:lnTo>
                      <a:pt x="903768" y="129328"/>
                    </a:lnTo>
                    <a:lnTo>
                      <a:pt x="917782" y="131861"/>
                    </a:lnTo>
                    <a:lnTo>
                      <a:pt x="937733" y="136796"/>
                    </a:lnTo>
                    <a:lnTo>
                      <a:pt x="945841" y="139320"/>
                    </a:lnTo>
                    <a:lnTo>
                      <a:pt x="957685" y="142942"/>
                    </a:lnTo>
                    <a:lnTo>
                      <a:pt x="975753" y="149311"/>
                    </a:lnTo>
                    <a:lnTo>
                      <a:pt x="977636" y="149964"/>
                    </a:lnTo>
                    <a:lnTo>
                      <a:pt x="997589" y="157499"/>
                    </a:lnTo>
                    <a:lnTo>
                      <a:pt x="1002413" y="159303"/>
                    </a:lnTo>
                    <a:lnTo>
                      <a:pt x="1017541" y="164979"/>
                    </a:lnTo>
                    <a:lnTo>
                      <a:pt x="1027298" y="169294"/>
                    </a:lnTo>
                    <a:lnTo>
                      <a:pt x="1037492" y="173900"/>
                    </a:lnTo>
                    <a:lnTo>
                      <a:pt x="1049162" y="179286"/>
                    </a:lnTo>
                    <a:lnTo>
                      <a:pt x="1057444" y="183173"/>
                    </a:lnTo>
                    <a:lnTo>
                      <a:pt x="1068699" y="189277"/>
                    </a:lnTo>
                    <a:lnTo>
                      <a:pt x="1077396" y="193758"/>
                    </a:lnTo>
                    <a:lnTo>
                      <a:pt x="1087577" y="199269"/>
                    </a:lnTo>
                    <a:lnTo>
                      <a:pt x="1097348" y="204536"/>
                    </a:lnTo>
                    <a:lnTo>
                      <a:pt x="1106357" y="209260"/>
                    </a:lnTo>
                    <a:lnTo>
                      <a:pt x="1117299" y="215188"/>
                    </a:lnTo>
                    <a:lnTo>
                      <a:pt x="1125450" y="219252"/>
                    </a:lnTo>
                    <a:lnTo>
                      <a:pt x="1137251" y="225010"/>
                    </a:lnTo>
                    <a:lnTo>
                      <a:pt x="1147761" y="229243"/>
                    </a:lnTo>
                    <a:lnTo>
                      <a:pt x="1157203" y="233106"/>
                    </a:lnTo>
                    <a:lnTo>
                      <a:pt x="1177155" y="238584"/>
                    </a:lnTo>
                    <a:lnTo>
                      <a:pt x="1181550" y="239235"/>
                    </a:lnTo>
                    <a:lnTo>
                      <a:pt x="1197106" y="241497"/>
                    </a:lnTo>
                    <a:lnTo>
                      <a:pt x="1217058" y="241697"/>
                    </a:lnTo>
                    <a:lnTo>
                      <a:pt x="1235836" y="239235"/>
                    </a:lnTo>
                    <a:lnTo>
                      <a:pt x="1237010" y="239081"/>
                    </a:lnTo>
                    <a:lnTo>
                      <a:pt x="1256962" y="234407"/>
                    </a:lnTo>
                    <a:lnTo>
                      <a:pt x="1273256" y="229243"/>
                    </a:lnTo>
                    <a:lnTo>
                      <a:pt x="1276913" y="228073"/>
                    </a:lnTo>
                    <a:lnTo>
                      <a:pt x="1296865" y="220797"/>
                    </a:lnTo>
                    <a:lnTo>
                      <a:pt x="1301246" y="219252"/>
                    </a:lnTo>
                    <a:lnTo>
                      <a:pt x="1316817" y="213815"/>
                    </a:lnTo>
                    <a:lnTo>
                      <a:pt x="1331804" y="209260"/>
                    </a:lnTo>
                    <a:lnTo>
                      <a:pt x="1336769" y="207738"/>
                    </a:lnTo>
                    <a:lnTo>
                      <a:pt x="1356720" y="202920"/>
                    </a:lnTo>
                    <a:lnTo>
                      <a:pt x="1376672" y="200729"/>
                    </a:lnTo>
                    <a:lnTo>
                      <a:pt x="1396625" y="201397"/>
                    </a:lnTo>
                    <a:lnTo>
                      <a:pt x="1416576" y="204853"/>
                    </a:lnTo>
                    <a:lnTo>
                      <a:pt x="1429775" y="209260"/>
                    </a:lnTo>
                    <a:lnTo>
                      <a:pt x="1436528" y="211539"/>
                    </a:lnTo>
                    <a:lnTo>
                      <a:pt x="1453377" y="219252"/>
                    </a:lnTo>
                    <a:lnTo>
                      <a:pt x="1456479" y="220634"/>
                    </a:lnTo>
                    <a:lnTo>
                      <a:pt x="1473812" y="229243"/>
                    </a:lnTo>
                    <a:lnTo>
                      <a:pt x="1476432" y="230540"/>
                    </a:lnTo>
                    <a:lnTo>
                      <a:pt x="1493242" y="239235"/>
                    </a:lnTo>
                    <a:lnTo>
                      <a:pt x="1496383" y="240860"/>
                    </a:lnTo>
                    <a:lnTo>
                      <a:pt x="1514422" y="249226"/>
                    </a:lnTo>
                    <a:lnTo>
                      <a:pt x="1516335" y="250167"/>
                    </a:lnTo>
                    <a:lnTo>
                      <a:pt x="1536286" y="258188"/>
                    </a:lnTo>
                    <a:lnTo>
                      <a:pt x="1539704" y="259218"/>
                    </a:lnTo>
                    <a:lnTo>
                      <a:pt x="1556239" y="264253"/>
                    </a:lnTo>
                    <a:lnTo>
                      <a:pt x="1576190" y="267934"/>
                    </a:lnTo>
                    <a:lnTo>
                      <a:pt x="1585336" y="269209"/>
                    </a:lnTo>
                    <a:lnTo>
                      <a:pt x="1596142" y="270782"/>
                    </a:lnTo>
                    <a:lnTo>
                      <a:pt x="1616093" y="272831"/>
                    </a:lnTo>
                    <a:lnTo>
                      <a:pt x="1636046" y="274892"/>
                    </a:lnTo>
                    <a:lnTo>
                      <a:pt x="1655997" y="277728"/>
                    </a:lnTo>
                    <a:lnTo>
                      <a:pt x="1664257" y="279201"/>
                    </a:lnTo>
                    <a:lnTo>
                      <a:pt x="1675949" y="281332"/>
                    </a:lnTo>
                    <a:lnTo>
                      <a:pt x="1695900" y="285999"/>
                    </a:lnTo>
                    <a:lnTo>
                      <a:pt x="1708768" y="289192"/>
                    </a:lnTo>
                    <a:lnTo>
                      <a:pt x="1715853" y="290932"/>
                    </a:lnTo>
                    <a:lnTo>
                      <a:pt x="1735804" y="296080"/>
                    </a:lnTo>
                    <a:lnTo>
                      <a:pt x="1748594" y="299184"/>
                    </a:lnTo>
                    <a:lnTo>
                      <a:pt x="1755756" y="300886"/>
                    </a:lnTo>
                    <a:lnTo>
                      <a:pt x="1775707" y="305183"/>
                    </a:lnTo>
                    <a:lnTo>
                      <a:pt x="1795660" y="308910"/>
                    </a:lnTo>
                    <a:lnTo>
                      <a:pt x="1797234" y="309175"/>
                    </a:lnTo>
                    <a:lnTo>
                      <a:pt x="1815612" y="312482"/>
                    </a:lnTo>
                    <a:lnTo>
                      <a:pt x="1835563" y="315446"/>
                    </a:lnTo>
                    <a:lnTo>
                      <a:pt x="1855515" y="318010"/>
                    </a:lnTo>
                    <a:lnTo>
                      <a:pt x="1875467" y="318927"/>
                    </a:lnTo>
                    <a:lnTo>
                      <a:pt x="1895419" y="318145"/>
                    </a:lnTo>
                    <a:lnTo>
                      <a:pt x="1915370" y="313845"/>
                    </a:lnTo>
                    <a:lnTo>
                      <a:pt x="1926932" y="309175"/>
                    </a:lnTo>
                    <a:lnTo>
                      <a:pt x="1935322" y="305687"/>
                    </a:lnTo>
                    <a:lnTo>
                      <a:pt x="1945156" y="299184"/>
                    </a:lnTo>
                    <a:lnTo>
                      <a:pt x="1955274" y="292548"/>
                    </a:lnTo>
                    <a:lnTo>
                      <a:pt x="1959103" y="289192"/>
                    </a:lnTo>
                    <a:lnTo>
                      <a:pt x="1970797" y="279201"/>
                    </a:lnTo>
                    <a:lnTo>
                      <a:pt x="1975226" y="275413"/>
                    </a:lnTo>
                    <a:lnTo>
                      <a:pt x="1981119" y="269209"/>
                    </a:lnTo>
                    <a:lnTo>
                      <a:pt x="1990814" y="259218"/>
                    </a:lnTo>
                    <a:lnTo>
                      <a:pt x="1995177" y="254631"/>
                    </a:lnTo>
                    <a:lnTo>
                      <a:pt x="1999860" y="249226"/>
                    </a:lnTo>
                    <a:lnTo>
                      <a:pt x="2008596" y="239235"/>
                    </a:lnTo>
                    <a:lnTo>
                      <a:pt x="2015129" y="231785"/>
                    </a:lnTo>
                    <a:lnTo>
                      <a:pt x="2017272" y="229243"/>
                    </a:lnTo>
                    <a:lnTo>
                      <a:pt x="2025638" y="219252"/>
                    </a:lnTo>
                    <a:lnTo>
                      <a:pt x="2034594" y="209260"/>
                    </a:lnTo>
                    <a:lnTo>
                      <a:pt x="2035081" y="208685"/>
                    </a:lnTo>
                    <a:lnTo>
                      <a:pt x="2043571" y="199269"/>
                    </a:lnTo>
                    <a:lnTo>
                      <a:pt x="2052920" y="189277"/>
                    </a:lnTo>
                    <a:lnTo>
                      <a:pt x="2055033" y="186986"/>
                    </a:lnTo>
                    <a:lnTo>
                      <a:pt x="2063547" y="179286"/>
                    </a:lnTo>
                    <a:lnTo>
                      <a:pt x="2074617" y="169294"/>
                    </a:lnTo>
                    <a:lnTo>
                      <a:pt x="2074984" y="168954"/>
                    </a:lnTo>
                    <a:lnTo>
                      <a:pt x="2089291" y="159303"/>
                    </a:lnTo>
                    <a:lnTo>
                      <a:pt x="2094936" y="155510"/>
                    </a:lnTo>
                    <a:lnTo>
                      <a:pt x="2110128" y="149311"/>
                    </a:lnTo>
                    <a:lnTo>
                      <a:pt x="2114888" y="147442"/>
                    </a:lnTo>
                    <a:lnTo>
                      <a:pt x="2134840" y="145527"/>
                    </a:lnTo>
                    <a:lnTo>
                      <a:pt x="2154791" y="148590"/>
                    </a:lnTo>
                    <a:lnTo>
                      <a:pt x="2156572" y="149311"/>
                    </a:lnTo>
                    <a:lnTo>
                      <a:pt x="2174743" y="156464"/>
                    </a:lnTo>
                    <a:lnTo>
                      <a:pt x="2179670" y="159303"/>
                    </a:lnTo>
                    <a:lnTo>
                      <a:pt x="2194695" y="168270"/>
                    </a:lnTo>
                    <a:lnTo>
                      <a:pt x="2196083" y="169294"/>
                    </a:lnTo>
                    <a:lnTo>
                      <a:pt x="2209451" y="179286"/>
                    </a:lnTo>
                    <a:lnTo>
                      <a:pt x="2214647" y="183107"/>
                    </a:lnTo>
                    <a:lnTo>
                      <a:pt x="2222060" y="189277"/>
                    </a:lnTo>
                    <a:lnTo>
                      <a:pt x="2233577" y="199269"/>
                    </a:lnTo>
                    <a:lnTo>
                      <a:pt x="2234599" y="200147"/>
                    </a:lnTo>
                    <a:lnTo>
                      <a:pt x="2244689" y="209260"/>
                    </a:lnTo>
                    <a:lnTo>
                      <a:pt x="2254550" y="217852"/>
                    </a:lnTo>
                    <a:lnTo>
                      <a:pt x="2256111" y="219252"/>
                    </a:lnTo>
                    <a:lnTo>
                      <a:pt x="2267138" y="229243"/>
                    </a:lnTo>
                    <a:lnTo>
                      <a:pt x="2274503" y="235829"/>
                    </a:lnTo>
                    <a:lnTo>
                      <a:pt x="2278391" y="239235"/>
                    </a:lnTo>
                    <a:lnTo>
                      <a:pt x="2289984" y="249226"/>
                    </a:lnTo>
                    <a:lnTo>
                      <a:pt x="2294454" y="253055"/>
                    </a:lnTo>
                    <a:lnTo>
                      <a:pt x="2302583" y="259218"/>
                    </a:lnTo>
                    <a:lnTo>
                      <a:pt x="2314406" y="268430"/>
                    </a:lnTo>
                    <a:lnTo>
                      <a:pt x="2315566" y="269209"/>
                    </a:lnTo>
                    <a:lnTo>
                      <a:pt x="2330969" y="279201"/>
                    </a:lnTo>
                    <a:lnTo>
                      <a:pt x="2334357" y="281439"/>
                    </a:lnTo>
                    <a:lnTo>
                      <a:pt x="2350545" y="289192"/>
                    </a:lnTo>
                    <a:lnTo>
                      <a:pt x="2354310" y="291014"/>
                    </a:lnTo>
                    <a:lnTo>
                      <a:pt x="2374261" y="297303"/>
                    </a:lnTo>
                    <a:lnTo>
                      <a:pt x="2387317" y="299184"/>
                    </a:lnTo>
                    <a:lnTo>
                      <a:pt x="2394213" y="300157"/>
                    </a:lnTo>
                    <a:lnTo>
                      <a:pt x="2414165" y="299764"/>
                    </a:lnTo>
                    <a:lnTo>
                      <a:pt x="2418104" y="299184"/>
                    </a:lnTo>
                    <a:lnTo>
                      <a:pt x="2434117" y="296934"/>
                    </a:lnTo>
                    <a:lnTo>
                      <a:pt x="2454068" y="292204"/>
                    </a:lnTo>
                    <a:lnTo>
                      <a:pt x="2463574" y="289192"/>
                    </a:lnTo>
                    <a:lnTo>
                      <a:pt x="2474020" y="285826"/>
                    </a:lnTo>
                    <a:lnTo>
                      <a:pt x="2491095" y="279201"/>
                    </a:lnTo>
                    <a:lnTo>
                      <a:pt x="2493972" y="278130"/>
                    </a:lnTo>
                    <a:lnTo>
                      <a:pt x="2513924" y="270087"/>
                    </a:lnTo>
                    <a:lnTo>
                      <a:pt x="2515822" y="269209"/>
                    </a:lnTo>
                    <a:lnTo>
                      <a:pt x="2533875" y="261155"/>
                    </a:lnTo>
                    <a:lnTo>
                      <a:pt x="2537904" y="259218"/>
                    </a:lnTo>
                    <a:lnTo>
                      <a:pt x="2553827" y="251461"/>
                    </a:lnTo>
                    <a:lnTo>
                      <a:pt x="2558713" y="249226"/>
                    </a:lnTo>
                    <a:lnTo>
                      <a:pt x="2573779" y="241707"/>
                    </a:lnTo>
                    <a:lnTo>
                      <a:pt x="2578648" y="239235"/>
                    </a:lnTo>
                    <a:lnTo>
                      <a:pt x="2593731" y="232248"/>
                    </a:lnTo>
                    <a:lnTo>
                      <a:pt x="2600951" y="229243"/>
                    </a:lnTo>
                    <a:lnTo>
                      <a:pt x="2613683" y="223515"/>
                    </a:lnTo>
                    <a:lnTo>
                      <a:pt x="2626832" y="219252"/>
                    </a:lnTo>
                    <a:lnTo>
                      <a:pt x="2633634" y="217073"/>
                    </a:lnTo>
                    <a:lnTo>
                      <a:pt x="2653586" y="214444"/>
                    </a:lnTo>
                    <a:lnTo>
                      <a:pt x="2673538" y="216688"/>
                    </a:lnTo>
                    <a:lnTo>
                      <a:pt x="2679647" y="219252"/>
                    </a:lnTo>
                    <a:lnTo>
                      <a:pt x="2693490" y="225250"/>
                    </a:lnTo>
                    <a:lnTo>
                      <a:pt x="2698488" y="229243"/>
                    </a:lnTo>
                    <a:lnTo>
                      <a:pt x="2711665" y="239235"/>
                    </a:lnTo>
                    <a:lnTo>
                      <a:pt x="2713441" y="240625"/>
                    </a:lnTo>
                    <a:lnTo>
                      <a:pt x="2721050" y="249226"/>
                    </a:lnTo>
                    <a:lnTo>
                      <a:pt x="2730062" y="259218"/>
                    </a:lnTo>
                    <a:lnTo>
                      <a:pt x="2733393" y="262899"/>
                    </a:lnTo>
                    <a:lnTo>
                      <a:pt x="2737947" y="269209"/>
                    </a:lnTo>
                    <a:lnTo>
                      <a:pt x="2745055" y="279201"/>
                    </a:lnTo>
                    <a:lnTo>
                      <a:pt x="2751852" y="289192"/>
                    </a:lnTo>
                    <a:lnTo>
                      <a:pt x="2753345" y="291287"/>
                    </a:lnTo>
                    <a:lnTo>
                      <a:pt x="2758431" y="299184"/>
                    </a:lnTo>
                    <a:lnTo>
                      <a:pt x="2764890" y="309175"/>
                    </a:lnTo>
                    <a:lnTo>
                      <a:pt x="2771204" y="319167"/>
                    </a:lnTo>
                    <a:lnTo>
                      <a:pt x="2773297" y="322493"/>
                    </a:lnTo>
                    <a:lnTo>
                      <a:pt x="2777297" y="329158"/>
                    </a:lnTo>
                    <a:lnTo>
                      <a:pt x="2783349" y="339150"/>
                    </a:lnTo>
                    <a:lnTo>
                      <a:pt x="2789422" y="349141"/>
                    </a:lnTo>
                    <a:lnTo>
                      <a:pt x="2793248" y="355438"/>
                    </a:lnTo>
                    <a:lnTo>
                      <a:pt x="2795648" y="359133"/>
                    </a:lnTo>
                    <a:lnTo>
                      <a:pt x="2802239" y="369124"/>
                    </a:lnTo>
                    <a:lnTo>
                      <a:pt x="2808584" y="379116"/>
                    </a:lnTo>
                    <a:lnTo>
                      <a:pt x="2813200" y="386215"/>
                    </a:lnTo>
                    <a:lnTo>
                      <a:pt x="2815430" y="389107"/>
                    </a:lnTo>
                    <a:lnTo>
                      <a:pt x="2822923" y="399099"/>
                    </a:lnTo>
                    <a:lnTo>
                      <a:pt x="2830582" y="409090"/>
                    </a:lnTo>
                    <a:lnTo>
                      <a:pt x="2833152" y="412465"/>
                    </a:lnTo>
                    <a:lnTo>
                      <a:pt x="2839713" y="419082"/>
                    </a:lnTo>
                    <a:lnTo>
                      <a:pt x="2849651" y="429073"/>
                    </a:lnTo>
                    <a:lnTo>
                      <a:pt x="2853104" y="432507"/>
                    </a:lnTo>
                    <a:lnTo>
                      <a:pt x="2864023" y="439065"/>
                    </a:lnTo>
                    <a:lnTo>
                      <a:pt x="2873055" y="444542"/>
                    </a:lnTo>
                    <a:lnTo>
                      <a:pt x="2893007" y="448665"/>
                    </a:lnTo>
                    <a:lnTo>
                      <a:pt x="2912959" y="446241"/>
                    </a:lnTo>
                    <a:lnTo>
                      <a:pt x="2930787" y="439065"/>
                    </a:lnTo>
                    <a:lnTo>
                      <a:pt x="2932911" y="438196"/>
                    </a:lnTo>
                    <a:lnTo>
                      <a:pt x="2947850" y="429073"/>
                    </a:lnTo>
                    <a:lnTo>
                      <a:pt x="2952862" y="426070"/>
                    </a:lnTo>
                    <a:lnTo>
                      <a:pt x="2962922" y="419082"/>
                    </a:lnTo>
                    <a:lnTo>
                      <a:pt x="2972814" y="412076"/>
                    </a:lnTo>
                    <a:lnTo>
                      <a:pt x="2972814" y="409090"/>
                    </a:lnTo>
                    <a:lnTo>
                      <a:pt x="2972814" y="399099"/>
                    </a:lnTo>
                    <a:lnTo>
                      <a:pt x="2972814" y="389107"/>
                    </a:lnTo>
                    <a:lnTo>
                      <a:pt x="2972814" y="379116"/>
                    </a:lnTo>
                    <a:lnTo>
                      <a:pt x="2972814" y="369124"/>
                    </a:lnTo>
                    <a:lnTo>
                      <a:pt x="2972814" y="359133"/>
                    </a:lnTo>
                    <a:lnTo>
                      <a:pt x="2972814" y="349141"/>
                    </a:lnTo>
                    <a:lnTo>
                      <a:pt x="2972814" y="339150"/>
                    </a:lnTo>
                    <a:lnTo>
                      <a:pt x="2972814" y="329158"/>
                    </a:lnTo>
                    <a:lnTo>
                      <a:pt x="2972814" y="319167"/>
                    </a:lnTo>
                    <a:lnTo>
                      <a:pt x="2972814" y="309175"/>
                    </a:lnTo>
                    <a:lnTo>
                      <a:pt x="2972814" y="299184"/>
                    </a:lnTo>
                    <a:lnTo>
                      <a:pt x="2972814" y="289192"/>
                    </a:lnTo>
                    <a:lnTo>
                      <a:pt x="2972814" y="283677"/>
                    </a:lnTo>
                    <a:lnTo>
                      <a:pt x="2964988" y="289192"/>
                    </a:lnTo>
                    <a:lnTo>
                      <a:pt x="2952862" y="297667"/>
                    </a:lnTo>
                    <a:lnTo>
                      <a:pt x="2950269" y="299184"/>
                    </a:lnTo>
                    <a:lnTo>
                      <a:pt x="2933844" y="309175"/>
                    </a:lnTo>
                    <a:lnTo>
                      <a:pt x="2932911" y="309716"/>
                    </a:lnTo>
                    <a:lnTo>
                      <a:pt x="2912959" y="317432"/>
                    </a:lnTo>
                    <a:lnTo>
                      <a:pt x="2900517" y="319167"/>
                    </a:lnTo>
                    <a:lnTo>
                      <a:pt x="2893007" y="320251"/>
                    </a:lnTo>
                    <a:lnTo>
                      <a:pt x="2887987" y="319167"/>
                    </a:lnTo>
                    <a:lnTo>
                      <a:pt x="2873055" y="316075"/>
                    </a:lnTo>
                    <a:lnTo>
                      <a:pt x="2861489" y="309175"/>
                    </a:lnTo>
                    <a:lnTo>
                      <a:pt x="2853104" y="303946"/>
                    </a:lnTo>
                    <a:lnTo>
                      <a:pt x="2848356" y="299184"/>
                    </a:lnTo>
                    <a:lnTo>
                      <a:pt x="2838327" y="289192"/>
                    </a:lnTo>
                    <a:lnTo>
                      <a:pt x="2833152" y="283871"/>
                    </a:lnTo>
                    <a:lnTo>
                      <a:pt x="2829684" y="279201"/>
                    </a:lnTo>
                    <a:lnTo>
                      <a:pt x="2821901" y="269209"/>
                    </a:lnTo>
                    <a:lnTo>
                      <a:pt x="2814470" y="259218"/>
                    </a:lnTo>
                    <a:lnTo>
                      <a:pt x="2813200" y="257565"/>
                    </a:lnTo>
                    <a:lnTo>
                      <a:pt x="2807627" y="249226"/>
                    </a:lnTo>
                    <a:lnTo>
                      <a:pt x="2801278" y="239235"/>
                    </a:lnTo>
                    <a:lnTo>
                      <a:pt x="2794794" y="229243"/>
                    </a:lnTo>
                    <a:lnTo>
                      <a:pt x="2793248" y="226872"/>
                    </a:lnTo>
                    <a:lnTo>
                      <a:pt x="2788553" y="219252"/>
                    </a:lnTo>
                    <a:lnTo>
                      <a:pt x="2782484" y="209260"/>
                    </a:lnTo>
                    <a:lnTo>
                      <a:pt x="2776194" y="199269"/>
                    </a:lnTo>
                    <a:lnTo>
                      <a:pt x="2773297" y="194433"/>
                    </a:lnTo>
                    <a:lnTo>
                      <a:pt x="2770104" y="189277"/>
                    </a:lnTo>
                    <a:lnTo>
                      <a:pt x="2763858" y="179286"/>
                    </a:lnTo>
                    <a:lnTo>
                      <a:pt x="2757510" y="169294"/>
                    </a:lnTo>
                    <a:lnTo>
                      <a:pt x="2753345" y="162610"/>
                    </a:lnTo>
                    <a:lnTo>
                      <a:pt x="2751008" y="159303"/>
                    </a:lnTo>
                    <a:lnTo>
                      <a:pt x="2743695" y="149311"/>
                    </a:lnTo>
                    <a:lnTo>
                      <a:pt x="2736750" y="139320"/>
                    </a:lnTo>
                    <a:lnTo>
                      <a:pt x="2733393" y="134759"/>
                    </a:lnTo>
                    <a:lnTo>
                      <a:pt x="2728455" y="129328"/>
                    </a:lnTo>
                    <a:lnTo>
                      <a:pt x="2719721" y="119337"/>
                    </a:lnTo>
                    <a:lnTo>
                      <a:pt x="2713441" y="112474"/>
                    </a:lnTo>
                    <a:lnTo>
                      <a:pt x="2709350" y="109345"/>
                    </a:lnTo>
                    <a:lnTo>
                      <a:pt x="2696471" y="99354"/>
                    </a:lnTo>
                    <a:lnTo>
                      <a:pt x="2693490" y="97013"/>
                    </a:lnTo>
                    <a:lnTo>
                      <a:pt x="2676045" y="89362"/>
                    </a:lnTo>
                    <a:lnTo>
                      <a:pt x="2673538" y="88299"/>
                    </a:lnTo>
                    <a:lnTo>
                      <a:pt x="2653586" y="86077"/>
                    </a:lnTo>
                    <a:lnTo>
                      <a:pt x="2633634" y="89209"/>
                    </a:lnTo>
                    <a:lnTo>
                      <a:pt x="2633165" y="89362"/>
                    </a:lnTo>
                    <a:lnTo>
                      <a:pt x="2613683" y="95466"/>
                    </a:lnTo>
                    <a:lnTo>
                      <a:pt x="2604728" y="99354"/>
                    </a:lnTo>
                    <a:lnTo>
                      <a:pt x="2593731" y="104208"/>
                    </a:lnTo>
                    <a:lnTo>
                      <a:pt x="2582596" y="109345"/>
                    </a:lnTo>
                    <a:lnTo>
                      <a:pt x="2573779" y="113587"/>
                    </a:lnTo>
                    <a:lnTo>
                      <a:pt x="2562491" y="119337"/>
                    </a:lnTo>
                    <a:lnTo>
                      <a:pt x="2553827" y="123553"/>
                    </a:lnTo>
                    <a:lnTo>
                      <a:pt x="2541313" y="129328"/>
                    </a:lnTo>
                    <a:lnTo>
                      <a:pt x="2533875" y="132894"/>
                    </a:lnTo>
                    <a:lnTo>
                      <a:pt x="2520153" y="139320"/>
                    </a:lnTo>
                    <a:lnTo>
                      <a:pt x="2513924" y="142067"/>
                    </a:lnTo>
                    <a:lnTo>
                      <a:pt x="2496473" y="149311"/>
                    </a:lnTo>
                    <a:lnTo>
                      <a:pt x="2493972" y="150370"/>
                    </a:lnTo>
                    <a:lnTo>
                      <a:pt x="2474020" y="157658"/>
                    </a:lnTo>
                    <a:lnTo>
                      <a:pt x="2468471" y="159303"/>
                    </a:lnTo>
                    <a:lnTo>
                      <a:pt x="2454068" y="163979"/>
                    </a:lnTo>
                    <a:lnTo>
                      <a:pt x="2434117" y="168939"/>
                    </a:lnTo>
                    <a:lnTo>
                      <a:pt x="2431509" y="169294"/>
                    </a:lnTo>
                    <a:lnTo>
                      <a:pt x="2414165" y="171623"/>
                    </a:lnTo>
                    <a:lnTo>
                      <a:pt x="2394213" y="172143"/>
                    </a:lnTo>
                    <a:lnTo>
                      <a:pt x="2375682" y="169294"/>
                    </a:lnTo>
                    <a:lnTo>
                      <a:pt x="2374261" y="169077"/>
                    </a:lnTo>
                    <a:lnTo>
                      <a:pt x="2354310" y="163019"/>
                    </a:lnTo>
                    <a:lnTo>
                      <a:pt x="2346674" y="159303"/>
                    </a:lnTo>
                    <a:lnTo>
                      <a:pt x="2334357" y="153212"/>
                    </a:lnTo>
                    <a:lnTo>
                      <a:pt x="2328196" y="149311"/>
                    </a:lnTo>
                    <a:lnTo>
                      <a:pt x="2314406" y="140392"/>
                    </a:lnTo>
                    <a:lnTo>
                      <a:pt x="2313032" y="139320"/>
                    </a:lnTo>
                    <a:lnTo>
                      <a:pt x="2300313" y="129328"/>
                    </a:lnTo>
                    <a:lnTo>
                      <a:pt x="2294454" y="124952"/>
                    </a:lnTo>
                    <a:lnTo>
                      <a:pt x="2287708" y="119337"/>
                    </a:lnTo>
                    <a:lnTo>
                      <a:pt x="2276116" y="109345"/>
                    </a:lnTo>
                    <a:lnTo>
                      <a:pt x="2274503" y="107977"/>
                    </a:lnTo>
                    <a:lnTo>
                      <a:pt x="2265088" y="99354"/>
                    </a:lnTo>
                    <a:lnTo>
                      <a:pt x="2254550" y="89937"/>
                    </a:lnTo>
                    <a:lnTo>
                      <a:pt x="2253920" y="89362"/>
                    </a:lnTo>
                    <a:lnTo>
                      <a:pt x="2242747" y="79371"/>
                    </a:lnTo>
                    <a:lnTo>
                      <a:pt x="2234599" y="71814"/>
                    </a:lnTo>
                    <a:lnTo>
                      <a:pt x="2231799" y="69379"/>
                    </a:lnTo>
                    <a:lnTo>
                      <a:pt x="2219549" y="59388"/>
                    </a:lnTo>
                    <a:lnTo>
                      <a:pt x="2214647" y="55138"/>
                    </a:lnTo>
                    <a:lnTo>
                      <a:pt x="2207176" y="49396"/>
                    </a:lnTo>
                    <a:lnTo>
                      <a:pt x="2194695" y="40111"/>
                    </a:lnTo>
                    <a:lnTo>
                      <a:pt x="2193493" y="39405"/>
                    </a:lnTo>
                    <a:lnTo>
                      <a:pt x="2176815" y="29413"/>
                    </a:lnTo>
                    <a:lnTo>
                      <a:pt x="2174743" y="28200"/>
                    </a:lnTo>
                    <a:lnTo>
                      <a:pt x="2154791" y="20376"/>
                    </a:lnTo>
                    <a:lnTo>
                      <a:pt x="2148914" y="19422"/>
                    </a:lnTo>
                    <a:lnTo>
                      <a:pt x="2134840" y="17100"/>
                    </a:lnTo>
                    <a:lnTo>
                      <a:pt x="2116121" y="19422"/>
                    </a:lnTo>
                    <a:lnTo>
                      <a:pt x="2114888" y="19567"/>
                    </a:lnTo>
                    <a:lnTo>
                      <a:pt x="2094936" y="27399"/>
                    </a:lnTo>
                    <a:lnTo>
                      <a:pt x="2091902" y="29413"/>
                    </a:lnTo>
                    <a:lnTo>
                      <a:pt x="2076778" y="39405"/>
                    </a:lnTo>
                    <a:lnTo>
                      <a:pt x="2074984" y="40597"/>
                    </a:lnTo>
                    <a:lnTo>
                      <a:pt x="2065197" y="49396"/>
                    </a:lnTo>
                    <a:lnTo>
                      <a:pt x="2055033" y="58612"/>
                    </a:lnTo>
                    <a:lnTo>
                      <a:pt x="2054302" y="59388"/>
                    </a:lnTo>
                    <a:lnTo>
                      <a:pt x="2044971" y="69379"/>
                    </a:lnTo>
                    <a:lnTo>
                      <a:pt x="2035716" y="79371"/>
                    </a:lnTo>
                    <a:lnTo>
                      <a:pt x="2035081" y="80061"/>
                    </a:lnTo>
                    <a:lnTo>
                      <a:pt x="2027051" y="89362"/>
                    </a:lnTo>
                    <a:lnTo>
                      <a:pt x="2018505" y="99354"/>
                    </a:lnTo>
                    <a:lnTo>
                      <a:pt x="2015129" y="103196"/>
                    </a:lnTo>
                    <a:lnTo>
                      <a:pt x="2009730" y="109345"/>
                    </a:lnTo>
                    <a:lnTo>
                      <a:pt x="2001076" y="119337"/>
                    </a:lnTo>
                    <a:lnTo>
                      <a:pt x="1995177" y="126154"/>
                    </a:lnTo>
                    <a:lnTo>
                      <a:pt x="1992119" y="129328"/>
                    </a:lnTo>
                    <a:lnTo>
                      <a:pt x="1982498" y="139320"/>
                    </a:lnTo>
                    <a:lnTo>
                      <a:pt x="1975226" y="146891"/>
                    </a:lnTo>
                    <a:lnTo>
                      <a:pt x="1972398" y="149311"/>
                    </a:lnTo>
                    <a:lnTo>
                      <a:pt x="1960792" y="159303"/>
                    </a:lnTo>
                    <a:lnTo>
                      <a:pt x="1955274" y="164048"/>
                    </a:lnTo>
                    <a:lnTo>
                      <a:pt x="1947255" y="169294"/>
                    </a:lnTo>
                    <a:lnTo>
                      <a:pt x="1935322" y="177190"/>
                    </a:lnTo>
                    <a:lnTo>
                      <a:pt x="1930020" y="179286"/>
                    </a:lnTo>
                    <a:lnTo>
                      <a:pt x="1915370" y="184990"/>
                    </a:lnTo>
                    <a:lnTo>
                      <a:pt x="1895979" y="189277"/>
                    </a:lnTo>
                    <a:lnTo>
                      <a:pt x="1895419" y="189401"/>
                    </a:lnTo>
                    <a:lnTo>
                      <a:pt x="1875467" y="190479"/>
                    </a:lnTo>
                    <a:lnTo>
                      <a:pt x="1855515" y="189629"/>
                    </a:lnTo>
                    <a:lnTo>
                      <a:pt x="1852737" y="189277"/>
                    </a:lnTo>
                    <a:lnTo>
                      <a:pt x="1835563" y="186993"/>
                    </a:lnTo>
                    <a:lnTo>
                      <a:pt x="1815612" y="183907"/>
                    </a:lnTo>
                    <a:lnTo>
                      <a:pt x="1795660" y="180243"/>
                    </a:lnTo>
                    <a:lnTo>
                      <a:pt x="1790284" y="179286"/>
                    </a:lnTo>
                    <a:lnTo>
                      <a:pt x="1775707" y="176808"/>
                    </a:lnTo>
                    <a:lnTo>
                      <a:pt x="1755756" y="172336"/>
                    </a:lnTo>
                    <a:lnTo>
                      <a:pt x="1742920" y="169294"/>
                    </a:lnTo>
                    <a:lnTo>
                      <a:pt x="1735804" y="167676"/>
                    </a:lnTo>
                    <a:lnTo>
                      <a:pt x="1715853" y="162830"/>
                    </a:lnTo>
                    <a:lnTo>
                      <a:pt x="1702728" y="159303"/>
                    </a:lnTo>
                    <a:lnTo>
                      <a:pt x="1695900" y="157520"/>
                    </a:lnTo>
                    <a:lnTo>
                      <a:pt x="1675949" y="152941"/>
                    </a:lnTo>
                    <a:lnTo>
                      <a:pt x="1656354" y="149311"/>
                    </a:lnTo>
                    <a:lnTo>
                      <a:pt x="1655997" y="149246"/>
                    </a:lnTo>
                    <a:lnTo>
                      <a:pt x="1636046" y="146546"/>
                    </a:lnTo>
                    <a:lnTo>
                      <a:pt x="1616093" y="144286"/>
                    </a:lnTo>
                    <a:lnTo>
                      <a:pt x="1596142" y="142357"/>
                    </a:lnTo>
                    <a:lnTo>
                      <a:pt x="1576190" y="139888"/>
                    </a:lnTo>
                    <a:lnTo>
                      <a:pt x="1573333" y="139320"/>
                    </a:lnTo>
                    <a:lnTo>
                      <a:pt x="1556239" y="135851"/>
                    </a:lnTo>
                    <a:lnTo>
                      <a:pt x="1536286" y="129869"/>
                    </a:lnTo>
                    <a:lnTo>
                      <a:pt x="1534868" y="129328"/>
                    </a:lnTo>
                    <a:lnTo>
                      <a:pt x="1516335" y="122142"/>
                    </a:lnTo>
                    <a:lnTo>
                      <a:pt x="1510564" y="119337"/>
                    </a:lnTo>
                    <a:lnTo>
                      <a:pt x="1496383" y="112380"/>
                    </a:lnTo>
                    <a:lnTo>
                      <a:pt x="1490418" y="109345"/>
                    </a:lnTo>
                    <a:lnTo>
                      <a:pt x="1476432" y="101916"/>
                    </a:lnTo>
                    <a:lnTo>
                      <a:pt x="1471494" y="99354"/>
                    </a:lnTo>
                    <a:lnTo>
                      <a:pt x="1456479" y="91943"/>
                    </a:lnTo>
                    <a:lnTo>
                      <a:pt x="1450764" y="89362"/>
                    </a:lnTo>
                    <a:lnTo>
                      <a:pt x="1436528" y="83197"/>
                    </a:lnTo>
                    <a:lnTo>
                      <a:pt x="1424390" y="79371"/>
                    </a:lnTo>
                    <a:lnTo>
                      <a:pt x="1416576" y="76709"/>
                    </a:lnTo>
                    <a:lnTo>
                      <a:pt x="1396625" y="73032"/>
                    </a:lnTo>
                    <a:lnTo>
                      <a:pt x="1376672" y="72318"/>
                    </a:lnTo>
                    <a:lnTo>
                      <a:pt x="1356720" y="74313"/>
                    </a:lnTo>
                    <a:lnTo>
                      <a:pt x="1336769" y="79151"/>
                    </a:lnTo>
                    <a:lnTo>
                      <a:pt x="1336065" y="79371"/>
                    </a:lnTo>
                    <a:lnTo>
                      <a:pt x="1316817" y="85345"/>
                    </a:lnTo>
                    <a:lnTo>
                      <a:pt x="1305887" y="89362"/>
                    </a:lnTo>
                    <a:lnTo>
                      <a:pt x="1296865" y="92666"/>
                    </a:lnTo>
                    <a:lnTo>
                      <a:pt x="1278024" y="99354"/>
                    </a:lnTo>
                    <a:lnTo>
                      <a:pt x="1276913" y="99755"/>
                    </a:lnTo>
                    <a:lnTo>
                      <a:pt x="1256962" y="105797"/>
                    </a:lnTo>
                    <a:lnTo>
                      <a:pt x="1242312" y="109345"/>
                    </a:lnTo>
                    <a:lnTo>
                      <a:pt x="1237010" y="110629"/>
                    </a:lnTo>
                    <a:lnTo>
                      <a:pt x="1217058" y="113260"/>
                    </a:lnTo>
                    <a:lnTo>
                      <a:pt x="1197106" y="113228"/>
                    </a:lnTo>
                    <a:lnTo>
                      <a:pt x="1177155" y="110121"/>
                    </a:lnTo>
                    <a:lnTo>
                      <a:pt x="1174357" y="109345"/>
                    </a:lnTo>
                    <a:lnTo>
                      <a:pt x="1157203" y="104575"/>
                    </a:lnTo>
                    <a:lnTo>
                      <a:pt x="1143859" y="99354"/>
                    </a:lnTo>
                    <a:lnTo>
                      <a:pt x="1137251" y="96773"/>
                    </a:lnTo>
                    <a:lnTo>
                      <a:pt x="1122386" y="89362"/>
                    </a:lnTo>
                    <a:lnTo>
                      <a:pt x="1117299" y="86830"/>
                    </a:lnTo>
                    <a:lnTo>
                      <a:pt x="1103671" y="79371"/>
                    </a:lnTo>
                    <a:lnTo>
                      <a:pt x="1097348" y="76030"/>
                    </a:lnTo>
                    <a:lnTo>
                      <a:pt x="1084613" y="69379"/>
                    </a:lnTo>
                    <a:lnTo>
                      <a:pt x="1077396" y="65438"/>
                    </a:lnTo>
                    <a:lnTo>
                      <a:pt x="1066011" y="59388"/>
                    </a:lnTo>
                    <a:lnTo>
                      <a:pt x="1057444" y="54947"/>
                    </a:lnTo>
                    <a:lnTo>
                      <a:pt x="1045757" y="49396"/>
                    </a:lnTo>
                    <a:lnTo>
                      <a:pt x="1037492" y="45429"/>
                    </a:lnTo>
                    <a:lnTo>
                      <a:pt x="1023832" y="39405"/>
                    </a:lnTo>
                    <a:lnTo>
                      <a:pt x="1017541" y="36599"/>
                    </a:lnTo>
                    <a:lnTo>
                      <a:pt x="999209" y="29413"/>
                    </a:lnTo>
                    <a:lnTo>
                      <a:pt x="997589" y="28791"/>
                    </a:lnTo>
                    <a:lnTo>
                      <a:pt x="977636" y="21424"/>
                    </a:lnTo>
                    <a:lnTo>
                      <a:pt x="971824" y="19422"/>
                    </a:lnTo>
                    <a:lnTo>
                      <a:pt x="957685" y="14434"/>
                    </a:lnTo>
                    <a:lnTo>
                      <a:pt x="940581" y="9430"/>
                    </a:lnTo>
                    <a:lnTo>
                      <a:pt x="937733" y="8582"/>
                    </a:lnTo>
                    <a:lnTo>
                      <a:pt x="917782" y="3150"/>
                    </a:lnTo>
                    <a:lnTo>
                      <a:pt x="897829" y="286"/>
                    </a:lnTo>
                    <a:lnTo>
                      <a:pt x="877878" y="0"/>
                    </a:lnTo>
                    <a:lnTo>
                      <a:pt x="857926" y="2961"/>
                    </a:lnTo>
                    <a:lnTo>
                      <a:pt x="840837" y="9430"/>
                    </a:lnTo>
                    <a:lnTo>
                      <a:pt x="837975" y="10483"/>
                    </a:lnTo>
                    <a:lnTo>
                      <a:pt x="822774" y="19422"/>
                    </a:lnTo>
                    <a:lnTo>
                      <a:pt x="818022" y="22139"/>
                    </a:lnTo>
                    <a:lnTo>
                      <a:pt x="808407" y="29413"/>
                    </a:lnTo>
                    <a:lnTo>
                      <a:pt x="798071" y="37654"/>
                    </a:lnTo>
                    <a:lnTo>
                      <a:pt x="796196" y="39405"/>
                    </a:lnTo>
                    <a:lnTo>
                      <a:pt x="785260" y="49396"/>
                    </a:lnTo>
                    <a:lnTo>
                      <a:pt x="778119" y="55801"/>
                    </a:lnTo>
                    <a:lnTo>
                      <a:pt x="774336" y="59388"/>
                    </a:lnTo>
                    <a:lnTo>
                      <a:pt x="764204" y="69379"/>
                    </a:lnTo>
                    <a:lnTo>
                      <a:pt x="758168" y="75255"/>
                    </a:lnTo>
                    <a:lnTo>
                      <a:pt x="753932" y="79371"/>
                    </a:lnTo>
                    <a:lnTo>
                      <a:pt x="743584" y="89362"/>
                    </a:lnTo>
                    <a:lnTo>
                      <a:pt x="738215" y="94516"/>
                    </a:lnTo>
                    <a:lnTo>
                      <a:pt x="732826" y="99354"/>
                    </a:lnTo>
                    <a:lnTo>
                      <a:pt x="721808" y="109345"/>
                    </a:lnTo>
                    <a:lnTo>
                      <a:pt x="718264" y="112582"/>
                    </a:lnTo>
                    <a:lnTo>
                      <a:pt x="709803" y="119337"/>
                    </a:lnTo>
                    <a:lnTo>
                      <a:pt x="698312" y="128497"/>
                    </a:lnTo>
                    <a:lnTo>
                      <a:pt x="697036" y="129328"/>
                    </a:lnTo>
                    <a:lnTo>
                      <a:pt x="681233" y="139320"/>
                    </a:lnTo>
                    <a:lnTo>
                      <a:pt x="678361" y="141178"/>
                    </a:lnTo>
                    <a:lnTo>
                      <a:pt x="663107" y="149311"/>
                    </a:lnTo>
                    <a:lnTo>
                      <a:pt x="658408" y="151821"/>
                    </a:lnTo>
                    <a:lnTo>
                      <a:pt x="641507" y="159303"/>
                    </a:lnTo>
                    <a:lnTo>
                      <a:pt x="638457" y="160665"/>
                    </a:lnTo>
                    <a:lnTo>
                      <a:pt x="618505" y="168561"/>
                    </a:lnTo>
                    <a:lnTo>
                      <a:pt x="616662" y="169294"/>
                    </a:lnTo>
                    <a:lnTo>
                      <a:pt x="598553" y="176552"/>
                    </a:lnTo>
                    <a:lnTo>
                      <a:pt x="592062" y="179286"/>
                    </a:lnTo>
                    <a:lnTo>
                      <a:pt x="578601" y="185115"/>
                    </a:lnTo>
                    <a:lnTo>
                      <a:pt x="569976" y="189277"/>
                    </a:lnTo>
                    <a:lnTo>
                      <a:pt x="558649" y="194733"/>
                    </a:lnTo>
                    <a:lnTo>
                      <a:pt x="549445" y="199269"/>
                    </a:lnTo>
                    <a:lnTo>
                      <a:pt x="538698" y="204233"/>
                    </a:lnTo>
                    <a:lnTo>
                      <a:pt x="528290" y="209260"/>
                    </a:lnTo>
                    <a:lnTo>
                      <a:pt x="518746" y="213922"/>
                    </a:lnTo>
                    <a:lnTo>
                      <a:pt x="507402" y="219252"/>
                    </a:lnTo>
                    <a:lnTo>
                      <a:pt x="498794" y="223360"/>
                    </a:lnTo>
                    <a:lnTo>
                      <a:pt x="483611" y="229243"/>
                    </a:lnTo>
                    <a:lnTo>
                      <a:pt x="478842" y="231160"/>
                    </a:lnTo>
                    <a:lnTo>
                      <a:pt x="458891" y="237864"/>
                    </a:lnTo>
                    <a:lnTo>
                      <a:pt x="454013" y="239235"/>
                    </a:lnTo>
                    <a:lnTo>
                      <a:pt x="438939" y="243356"/>
                    </a:lnTo>
                    <a:lnTo>
                      <a:pt x="418987" y="248057"/>
                    </a:lnTo>
                    <a:lnTo>
                      <a:pt x="414695" y="249226"/>
                    </a:lnTo>
                    <a:lnTo>
                      <a:pt x="399035" y="253394"/>
                    </a:lnTo>
                    <a:lnTo>
                      <a:pt x="381219" y="259218"/>
                    </a:lnTo>
                    <a:lnTo>
                      <a:pt x="379084" y="259922"/>
                    </a:lnTo>
                    <a:lnTo>
                      <a:pt x="359132" y="268253"/>
                    </a:lnTo>
                    <a:lnTo>
                      <a:pt x="357264" y="269209"/>
                    </a:lnTo>
                    <a:lnTo>
                      <a:pt x="339180" y="278868"/>
                    </a:lnTo>
                    <a:lnTo>
                      <a:pt x="338627" y="279201"/>
                    </a:lnTo>
                    <a:lnTo>
                      <a:pt x="321760" y="289192"/>
                    </a:lnTo>
                    <a:lnTo>
                      <a:pt x="319228" y="290679"/>
                    </a:lnTo>
                    <a:lnTo>
                      <a:pt x="305984" y="299184"/>
                    </a:lnTo>
                    <a:lnTo>
                      <a:pt x="299276" y="303479"/>
                    </a:lnTo>
                    <a:lnTo>
                      <a:pt x="289674" y="309175"/>
                    </a:lnTo>
                    <a:lnTo>
                      <a:pt x="279325" y="315127"/>
                    </a:lnTo>
                    <a:lnTo>
                      <a:pt x="270935" y="319167"/>
                    </a:lnTo>
                    <a:lnTo>
                      <a:pt x="259373" y="324653"/>
                    </a:lnTo>
                    <a:lnTo>
                      <a:pt x="242786" y="329158"/>
                    </a:lnTo>
                    <a:lnTo>
                      <a:pt x="239421" y="330097"/>
                    </a:lnTo>
                    <a:lnTo>
                      <a:pt x="219469" y="330338"/>
                    </a:lnTo>
                    <a:lnTo>
                      <a:pt x="215545" y="329158"/>
                    </a:lnTo>
                    <a:lnTo>
                      <a:pt x="199518" y="324140"/>
                    </a:lnTo>
                    <a:lnTo>
                      <a:pt x="191774" y="319167"/>
                    </a:lnTo>
                    <a:lnTo>
                      <a:pt x="179566" y="311382"/>
                    </a:lnTo>
                    <a:lnTo>
                      <a:pt x="177304" y="309175"/>
                    </a:lnTo>
                    <a:lnTo>
                      <a:pt x="166997" y="299184"/>
                    </a:lnTo>
                    <a:lnTo>
                      <a:pt x="159614" y="291972"/>
                    </a:lnTo>
                    <a:lnTo>
                      <a:pt x="157384" y="289192"/>
                    </a:lnTo>
                    <a:lnTo>
                      <a:pt x="149274" y="279201"/>
                    </a:lnTo>
                    <a:lnTo>
                      <a:pt x="141412" y="269209"/>
                    </a:lnTo>
                    <a:lnTo>
                      <a:pt x="139662" y="267068"/>
                    </a:lnTo>
                    <a:lnTo>
                      <a:pt x="134158" y="259218"/>
                    </a:lnTo>
                    <a:lnTo>
                      <a:pt x="127115" y="249226"/>
                    </a:lnTo>
                    <a:lnTo>
                      <a:pt x="120254" y="239235"/>
                    </a:lnTo>
                    <a:lnTo>
                      <a:pt x="119711" y="238440"/>
                    </a:lnTo>
                    <a:lnTo>
                      <a:pt x="113738" y="229243"/>
                    </a:lnTo>
                    <a:lnTo>
                      <a:pt x="107186" y="219252"/>
                    </a:lnTo>
                    <a:lnTo>
                      <a:pt x="100757" y="209260"/>
                    </a:lnTo>
                    <a:lnTo>
                      <a:pt x="99759" y="207731"/>
                    </a:lnTo>
                    <a:lnTo>
                      <a:pt x="94025" y="199269"/>
                    </a:lnTo>
                    <a:lnTo>
                      <a:pt x="87266" y="189277"/>
                    </a:lnTo>
                    <a:lnTo>
                      <a:pt x="80796" y="179286"/>
                    </a:lnTo>
                    <a:lnTo>
                      <a:pt x="79807" y="177853"/>
                    </a:lnTo>
                    <a:lnTo>
                      <a:pt x="73183" y="169294"/>
                    </a:lnTo>
                    <a:lnTo>
                      <a:pt x="65672" y="159303"/>
                    </a:lnTo>
                    <a:lnTo>
                      <a:pt x="59855" y="151495"/>
                    </a:lnTo>
                    <a:lnTo>
                      <a:pt x="57790" y="149311"/>
                    </a:lnTo>
                    <a:lnTo>
                      <a:pt x="48180" y="139320"/>
                    </a:lnTo>
                    <a:lnTo>
                      <a:pt x="39904" y="130484"/>
                    </a:lnTo>
                    <a:lnTo>
                      <a:pt x="38267" y="129328"/>
                    </a:lnTo>
                    <a:lnTo>
                      <a:pt x="23756" y="119337"/>
                    </a:lnTo>
                    <a:lnTo>
                      <a:pt x="19952" y="116740"/>
                    </a:lnTo>
                    <a:lnTo>
                      <a:pt x="0" y="110506"/>
                    </a:lnTo>
                    <a:lnTo>
                      <a:pt x="0" y="119337"/>
                    </a:lnTo>
                    <a:lnTo>
                      <a:pt x="0" y="129328"/>
                    </a:lnTo>
                    <a:lnTo>
                      <a:pt x="0" y="139320"/>
                    </a:lnTo>
                    <a:lnTo>
                      <a:pt x="0" y="149311"/>
                    </a:lnTo>
                    <a:lnTo>
                      <a:pt x="0" y="159303"/>
                    </a:lnTo>
                    <a:lnTo>
                      <a:pt x="0" y="169294"/>
                    </a:lnTo>
                    <a:lnTo>
                      <a:pt x="0" y="179286"/>
                    </a:lnTo>
                    <a:lnTo>
                      <a:pt x="0" y="189277"/>
                    </a:lnTo>
                    <a:lnTo>
                      <a:pt x="0" y="199269"/>
                    </a:lnTo>
                    <a:lnTo>
                      <a:pt x="0" y="209260"/>
                    </a:lnTo>
                    <a:lnTo>
                      <a:pt x="0" y="219252"/>
                    </a:lnTo>
                    <a:lnTo>
                      <a:pt x="0" y="229243"/>
                    </a:lnTo>
                    <a:lnTo>
                      <a:pt x="0" y="238579"/>
                    </a:lnTo>
                    <a:lnTo>
                      <a:pt x="2172" y="239235"/>
                    </a:lnTo>
                    <a:lnTo>
                      <a:pt x="19952" y="244591"/>
                    </a:lnTo>
                    <a:lnTo>
                      <a:pt x="26468" y="249226"/>
                    </a:lnTo>
                    <a:lnTo>
                      <a:pt x="39904" y="258886"/>
                    </a:lnTo>
                    <a:lnTo>
                      <a:pt x="40219" y="259218"/>
                    </a:lnTo>
                    <a:lnTo>
                      <a:pt x="49916" y="269209"/>
                    </a:lnTo>
                    <a:lnTo>
                      <a:pt x="59390" y="279201"/>
                    </a:lnTo>
                    <a:lnTo>
                      <a:pt x="59855" y="279699"/>
                    </a:lnTo>
                    <a:lnTo>
                      <a:pt x="66930" y="289192"/>
                    </a:lnTo>
                    <a:lnTo>
                      <a:pt x="74449" y="299184"/>
                    </a:lnTo>
                    <a:lnTo>
                      <a:pt x="79807" y="306218"/>
                    </a:lnTo>
                    <a:lnTo>
                      <a:pt x="81815" y="309175"/>
                    </a:lnTo>
                    <a:lnTo>
                      <a:pt x="88425" y="319167"/>
                    </a:lnTo>
                    <a:lnTo>
                      <a:pt x="95170" y="329158"/>
                    </a:lnTo>
                    <a:lnTo>
                      <a:pt x="99759" y="336240"/>
                    </a:lnTo>
                    <a:lnTo>
                      <a:pt x="101634" y="339150"/>
                    </a:lnTo>
                    <a:lnTo>
                      <a:pt x="108260" y="349141"/>
                    </a:lnTo>
                    <a:lnTo>
                      <a:pt x="114957" y="359133"/>
                    </a:lnTo>
                    <a:lnTo>
                      <a:pt x="119711" y="366561"/>
                    </a:lnTo>
                    <a:lnTo>
                      <a:pt x="121449" y="369124"/>
                    </a:lnTo>
                    <a:lnTo>
                      <a:pt x="128374" y="379116"/>
                    </a:lnTo>
                    <a:lnTo>
                      <a:pt x="135230" y="389107"/>
                    </a:lnTo>
                    <a:lnTo>
                      <a:pt x="139662" y="395467"/>
                    </a:lnTo>
                    <a:lnTo>
                      <a:pt x="142599" y="399099"/>
                    </a:lnTo>
                    <a:lnTo>
                      <a:pt x="150749" y="409090"/>
                    </a:lnTo>
                    <a:lnTo>
                      <a:pt x="158775" y="419082"/>
                    </a:lnTo>
                    <a:lnTo>
                      <a:pt x="159614" y="420132"/>
                    </a:lnTo>
                    <a:lnTo>
                      <a:pt x="168887" y="429073"/>
                    </a:lnTo>
                    <a:lnTo>
                      <a:pt x="179506" y="439065"/>
                    </a:lnTo>
                    <a:lnTo>
                      <a:pt x="179566" y="439124"/>
                    </a:lnTo>
                    <a:lnTo>
                      <a:pt x="194093" y="449056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1" name="任意多边形: 形状 2770">
                <a:extLst>
                  <a:ext uri="{FF2B5EF4-FFF2-40B4-BE49-F238E27FC236}">
                    <a16:creationId xmlns:a16="http://schemas.microsoft.com/office/drawing/2014/main" id="{D829FAEF-FCB3-1CAE-2F6A-3541181819DE}"/>
                  </a:ext>
                </a:extLst>
              </p:cNvPr>
              <p:cNvSpPr/>
              <p:nvPr/>
            </p:nvSpPr>
            <p:spPr>
              <a:xfrm>
                <a:off x="8983638" y="3541533"/>
                <a:ext cx="2972814" cy="459082"/>
              </a:xfrm>
              <a:custGeom>
                <a:avLst/>
                <a:gdLst>
                  <a:gd name="connsiteX0" fmla="*/ 219469 w 2972814"/>
                  <a:gd name="connsiteY0" fmla="*/ 459083 h 459082"/>
                  <a:gd name="connsiteX1" fmla="*/ 239421 w 2972814"/>
                  <a:gd name="connsiteY1" fmla="*/ 458842 h 459082"/>
                  <a:gd name="connsiteX2" fmla="*/ 242786 w 2972814"/>
                  <a:gd name="connsiteY2" fmla="*/ 457903 h 459082"/>
                  <a:gd name="connsiteX3" fmla="*/ 259373 w 2972814"/>
                  <a:gd name="connsiteY3" fmla="*/ 453398 h 459082"/>
                  <a:gd name="connsiteX4" fmla="*/ 270935 w 2972814"/>
                  <a:gd name="connsiteY4" fmla="*/ 447912 h 459082"/>
                  <a:gd name="connsiteX5" fmla="*/ 279325 w 2972814"/>
                  <a:gd name="connsiteY5" fmla="*/ 443872 h 459082"/>
                  <a:gd name="connsiteX6" fmla="*/ 289674 w 2972814"/>
                  <a:gd name="connsiteY6" fmla="*/ 437920 h 459082"/>
                  <a:gd name="connsiteX7" fmla="*/ 299276 w 2972814"/>
                  <a:gd name="connsiteY7" fmla="*/ 432224 h 459082"/>
                  <a:gd name="connsiteX8" fmla="*/ 305984 w 2972814"/>
                  <a:gd name="connsiteY8" fmla="*/ 427929 h 459082"/>
                  <a:gd name="connsiteX9" fmla="*/ 319228 w 2972814"/>
                  <a:gd name="connsiteY9" fmla="*/ 419424 h 459082"/>
                  <a:gd name="connsiteX10" fmla="*/ 321760 w 2972814"/>
                  <a:gd name="connsiteY10" fmla="*/ 417937 h 459082"/>
                  <a:gd name="connsiteX11" fmla="*/ 338627 w 2972814"/>
                  <a:gd name="connsiteY11" fmla="*/ 407946 h 459082"/>
                  <a:gd name="connsiteX12" fmla="*/ 339180 w 2972814"/>
                  <a:gd name="connsiteY12" fmla="*/ 407612 h 459082"/>
                  <a:gd name="connsiteX13" fmla="*/ 357264 w 2972814"/>
                  <a:gd name="connsiteY13" fmla="*/ 397954 h 459082"/>
                  <a:gd name="connsiteX14" fmla="*/ 359132 w 2972814"/>
                  <a:gd name="connsiteY14" fmla="*/ 396998 h 459082"/>
                  <a:gd name="connsiteX15" fmla="*/ 379084 w 2972814"/>
                  <a:gd name="connsiteY15" fmla="*/ 388667 h 459082"/>
                  <a:gd name="connsiteX16" fmla="*/ 381219 w 2972814"/>
                  <a:gd name="connsiteY16" fmla="*/ 387963 h 459082"/>
                  <a:gd name="connsiteX17" fmla="*/ 399035 w 2972814"/>
                  <a:gd name="connsiteY17" fmla="*/ 382139 h 459082"/>
                  <a:gd name="connsiteX18" fmla="*/ 414695 w 2972814"/>
                  <a:gd name="connsiteY18" fmla="*/ 377971 h 459082"/>
                  <a:gd name="connsiteX19" fmla="*/ 418987 w 2972814"/>
                  <a:gd name="connsiteY19" fmla="*/ 376802 h 459082"/>
                  <a:gd name="connsiteX20" fmla="*/ 438939 w 2972814"/>
                  <a:gd name="connsiteY20" fmla="*/ 372101 h 459082"/>
                  <a:gd name="connsiteX21" fmla="*/ 454013 w 2972814"/>
                  <a:gd name="connsiteY21" fmla="*/ 367980 h 459082"/>
                  <a:gd name="connsiteX22" fmla="*/ 458891 w 2972814"/>
                  <a:gd name="connsiteY22" fmla="*/ 366608 h 459082"/>
                  <a:gd name="connsiteX23" fmla="*/ 478842 w 2972814"/>
                  <a:gd name="connsiteY23" fmla="*/ 359904 h 459082"/>
                  <a:gd name="connsiteX24" fmla="*/ 483611 w 2972814"/>
                  <a:gd name="connsiteY24" fmla="*/ 357988 h 459082"/>
                  <a:gd name="connsiteX25" fmla="*/ 498794 w 2972814"/>
                  <a:gd name="connsiteY25" fmla="*/ 352104 h 459082"/>
                  <a:gd name="connsiteX26" fmla="*/ 507402 w 2972814"/>
                  <a:gd name="connsiteY26" fmla="*/ 347997 h 459082"/>
                  <a:gd name="connsiteX27" fmla="*/ 518746 w 2972814"/>
                  <a:gd name="connsiteY27" fmla="*/ 342667 h 459082"/>
                  <a:gd name="connsiteX28" fmla="*/ 528290 w 2972814"/>
                  <a:gd name="connsiteY28" fmla="*/ 338005 h 459082"/>
                  <a:gd name="connsiteX29" fmla="*/ 538698 w 2972814"/>
                  <a:gd name="connsiteY29" fmla="*/ 332978 h 459082"/>
                  <a:gd name="connsiteX30" fmla="*/ 549445 w 2972814"/>
                  <a:gd name="connsiteY30" fmla="*/ 328014 h 459082"/>
                  <a:gd name="connsiteX31" fmla="*/ 558649 w 2972814"/>
                  <a:gd name="connsiteY31" fmla="*/ 323478 h 459082"/>
                  <a:gd name="connsiteX32" fmla="*/ 569976 w 2972814"/>
                  <a:gd name="connsiteY32" fmla="*/ 318022 h 459082"/>
                  <a:gd name="connsiteX33" fmla="*/ 578601 w 2972814"/>
                  <a:gd name="connsiteY33" fmla="*/ 313860 h 459082"/>
                  <a:gd name="connsiteX34" fmla="*/ 592062 w 2972814"/>
                  <a:gd name="connsiteY34" fmla="*/ 308031 h 459082"/>
                  <a:gd name="connsiteX35" fmla="*/ 598553 w 2972814"/>
                  <a:gd name="connsiteY35" fmla="*/ 305297 h 459082"/>
                  <a:gd name="connsiteX36" fmla="*/ 616662 w 2972814"/>
                  <a:gd name="connsiteY36" fmla="*/ 298039 h 459082"/>
                  <a:gd name="connsiteX37" fmla="*/ 618505 w 2972814"/>
                  <a:gd name="connsiteY37" fmla="*/ 297306 h 459082"/>
                  <a:gd name="connsiteX38" fmla="*/ 638457 w 2972814"/>
                  <a:gd name="connsiteY38" fmla="*/ 289410 h 459082"/>
                  <a:gd name="connsiteX39" fmla="*/ 641507 w 2972814"/>
                  <a:gd name="connsiteY39" fmla="*/ 288048 h 459082"/>
                  <a:gd name="connsiteX40" fmla="*/ 658408 w 2972814"/>
                  <a:gd name="connsiteY40" fmla="*/ 280566 h 459082"/>
                  <a:gd name="connsiteX41" fmla="*/ 663107 w 2972814"/>
                  <a:gd name="connsiteY41" fmla="*/ 278056 h 459082"/>
                  <a:gd name="connsiteX42" fmla="*/ 678361 w 2972814"/>
                  <a:gd name="connsiteY42" fmla="*/ 269923 h 459082"/>
                  <a:gd name="connsiteX43" fmla="*/ 681233 w 2972814"/>
                  <a:gd name="connsiteY43" fmla="*/ 268065 h 459082"/>
                  <a:gd name="connsiteX44" fmla="*/ 697036 w 2972814"/>
                  <a:gd name="connsiteY44" fmla="*/ 258073 h 459082"/>
                  <a:gd name="connsiteX45" fmla="*/ 698312 w 2972814"/>
                  <a:gd name="connsiteY45" fmla="*/ 257242 h 459082"/>
                  <a:gd name="connsiteX46" fmla="*/ 709803 w 2972814"/>
                  <a:gd name="connsiteY46" fmla="*/ 248082 h 459082"/>
                  <a:gd name="connsiteX47" fmla="*/ 718264 w 2972814"/>
                  <a:gd name="connsiteY47" fmla="*/ 241326 h 459082"/>
                  <a:gd name="connsiteX48" fmla="*/ 721808 w 2972814"/>
                  <a:gd name="connsiteY48" fmla="*/ 238090 h 459082"/>
                  <a:gd name="connsiteX49" fmla="*/ 732826 w 2972814"/>
                  <a:gd name="connsiteY49" fmla="*/ 228099 h 459082"/>
                  <a:gd name="connsiteX50" fmla="*/ 738215 w 2972814"/>
                  <a:gd name="connsiteY50" fmla="*/ 223261 h 459082"/>
                  <a:gd name="connsiteX51" fmla="*/ 743584 w 2972814"/>
                  <a:gd name="connsiteY51" fmla="*/ 218107 h 459082"/>
                  <a:gd name="connsiteX52" fmla="*/ 753932 w 2972814"/>
                  <a:gd name="connsiteY52" fmla="*/ 208116 h 459082"/>
                  <a:gd name="connsiteX53" fmla="*/ 758168 w 2972814"/>
                  <a:gd name="connsiteY53" fmla="*/ 204000 h 459082"/>
                  <a:gd name="connsiteX54" fmla="*/ 764204 w 2972814"/>
                  <a:gd name="connsiteY54" fmla="*/ 198124 h 459082"/>
                  <a:gd name="connsiteX55" fmla="*/ 774336 w 2972814"/>
                  <a:gd name="connsiteY55" fmla="*/ 188133 h 459082"/>
                  <a:gd name="connsiteX56" fmla="*/ 778119 w 2972814"/>
                  <a:gd name="connsiteY56" fmla="*/ 184546 h 459082"/>
                  <a:gd name="connsiteX57" fmla="*/ 785260 w 2972814"/>
                  <a:gd name="connsiteY57" fmla="*/ 178141 h 459082"/>
                  <a:gd name="connsiteX58" fmla="*/ 796196 w 2972814"/>
                  <a:gd name="connsiteY58" fmla="*/ 168150 h 459082"/>
                  <a:gd name="connsiteX59" fmla="*/ 798071 w 2972814"/>
                  <a:gd name="connsiteY59" fmla="*/ 166399 h 459082"/>
                  <a:gd name="connsiteX60" fmla="*/ 808407 w 2972814"/>
                  <a:gd name="connsiteY60" fmla="*/ 158158 h 459082"/>
                  <a:gd name="connsiteX61" fmla="*/ 818022 w 2972814"/>
                  <a:gd name="connsiteY61" fmla="*/ 150884 h 459082"/>
                  <a:gd name="connsiteX62" fmla="*/ 822774 w 2972814"/>
                  <a:gd name="connsiteY62" fmla="*/ 148167 h 459082"/>
                  <a:gd name="connsiteX63" fmla="*/ 837975 w 2972814"/>
                  <a:gd name="connsiteY63" fmla="*/ 139228 h 459082"/>
                  <a:gd name="connsiteX64" fmla="*/ 840837 w 2972814"/>
                  <a:gd name="connsiteY64" fmla="*/ 138175 h 459082"/>
                  <a:gd name="connsiteX65" fmla="*/ 857926 w 2972814"/>
                  <a:gd name="connsiteY65" fmla="*/ 131706 h 459082"/>
                  <a:gd name="connsiteX66" fmla="*/ 877878 w 2972814"/>
                  <a:gd name="connsiteY66" fmla="*/ 128745 h 459082"/>
                  <a:gd name="connsiteX67" fmla="*/ 897829 w 2972814"/>
                  <a:gd name="connsiteY67" fmla="*/ 129031 h 459082"/>
                  <a:gd name="connsiteX68" fmla="*/ 917782 w 2972814"/>
                  <a:gd name="connsiteY68" fmla="*/ 131895 h 459082"/>
                  <a:gd name="connsiteX69" fmla="*/ 937733 w 2972814"/>
                  <a:gd name="connsiteY69" fmla="*/ 137327 h 459082"/>
                  <a:gd name="connsiteX70" fmla="*/ 940581 w 2972814"/>
                  <a:gd name="connsiteY70" fmla="*/ 138175 h 459082"/>
                  <a:gd name="connsiteX71" fmla="*/ 957685 w 2972814"/>
                  <a:gd name="connsiteY71" fmla="*/ 143179 h 459082"/>
                  <a:gd name="connsiteX72" fmla="*/ 971824 w 2972814"/>
                  <a:gd name="connsiteY72" fmla="*/ 148167 h 459082"/>
                  <a:gd name="connsiteX73" fmla="*/ 977636 w 2972814"/>
                  <a:gd name="connsiteY73" fmla="*/ 150169 h 459082"/>
                  <a:gd name="connsiteX74" fmla="*/ 997589 w 2972814"/>
                  <a:gd name="connsiteY74" fmla="*/ 157536 h 459082"/>
                  <a:gd name="connsiteX75" fmla="*/ 999209 w 2972814"/>
                  <a:gd name="connsiteY75" fmla="*/ 158158 h 459082"/>
                  <a:gd name="connsiteX76" fmla="*/ 1017541 w 2972814"/>
                  <a:gd name="connsiteY76" fmla="*/ 165344 h 459082"/>
                  <a:gd name="connsiteX77" fmla="*/ 1023832 w 2972814"/>
                  <a:gd name="connsiteY77" fmla="*/ 168150 h 459082"/>
                  <a:gd name="connsiteX78" fmla="*/ 1037492 w 2972814"/>
                  <a:gd name="connsiteY78" fmla="*/ 174174 h 459082"/>
                  <a:gd name="connsiteX79" fmla="*/ 1045757 w 2972814"/>
                  <a:gd name="connsiteY79" fmla="*/ 178141 h 459082"/>
                  <a:gd name="connsiteX80" fmla="*/ 1057444 w 2972814"/>
                  <a:gd name="connsiteY80" fmla="*/ 183692 h 459082"/>
                  <a:gd name="connsiteX81" fmla="*/ 1066011 w 2972814"/>
                  <a:gd name="connsiteY81" fmla="*/ 188133 h 459082"/>
                  <a:gd name="connsiteX82" fmla="*/ 1077396 w 2972814"/>
                  <a:gd name="connsiteY82" fmla="*/ 194183 h 459082"/>
                  <a:gd name="connsiteX83" fmla="*/ 1084613 w 2972814"/>
                  <a:gd name="connsiteY83" fmla="*/ 198124 h 459082"/>
                  <a:gd name="connsiteX84" fmla="*/ 1097348 w 2972814"/>
                  <a:gd name="connsiteY84" fmla="*/ 204774 h 459082"/>
                  <a:gd name="connsiteX85" fmla="*/ 1103671 w 2972814"/>
                  <a:gd name="connsiteY85" fmla="*/ 208116 h 459082"/>
                  <a:gd name="connsiteX86" fmla="*/ 1117299 w 2972814"/>
                  <a:gd name="connsiteY86" fmla="*/ 215574 h 459082"/>
                  <a:gd name="connsiteX87" fmla="*/ 1122386 w 2972814"/>
                  <a:gd name="connsiteY87" fmla="*/ 218107 h 459082"/>
                  <a:gd name="connsiteX88" fmla="*/ 1137251 w 2972814"/>
                  <a:gd name="connsiteY88" fmla="*/ 225517 h 459082"/>
                  <a:gd name="connsiteX89" fmla="*/ 1143859 w 2972814"/>
                  <a:gd name="connsiteY89" fmla="*/ 228099 h 459082"/>
                  <a:gd name="connsiteX90" fmla="*/ 1157203 w 2972814"/>
                  <a:gd name="connsiteY90" fmla="*/ 233320 h 459082"/>
                  <a:gd name="connsiteX91" fmla="*/ 1174357 w 2972814"/>
                  <a:gd name="connsiteY91" fmla="*/ 238090 h 459082"/>
                  <a:gd name="connsiteX92" fmla="*/ 1177155 w 2972814"/>
                  <a:gd name="connsiteY92" fmla="*/ 238866 h 459082"/>
                  <a:gd name="connsiteX93" fmla="*/ 1197106 w 2972814"/>
                  <a:gd name="connsiteY93" fmla="*/ 241973 h 459082"/>
                  <a:gd name="connsiteX94" fmla="*/ 1217058 w 2972814"/>
                  <a:gd name="connsiteY94" fmla="*/ 242005 h 459082"/>
                  <a:gd name="connsiteX95" fmla="*/ 1237010 w 2972814"/>
                  <a:gd name="connsiteY95" fmla="*/ 239374 h 459082"/>
                  <a:gd name="connsiteX96" fmla="*/ 1242312 w 2972814"/>
                  <a:gd name="connsiteY96" fmla="*/ 238090 h 459082"/>
                  <a:gd name="connsiteX97" fmla="*/ 1256962 w 2972814"/>
                  <a:gd name="connsiteY97" fmla="*/ 234542 h 459082"/>
                  <a:gd name="connsiteX98" fmla="*/ 1276913 w 2972814"/>
                  <a:gd name="connsiteY98" fmla="*/ 228499 h 459082"/>
                  <a:gd name="connsiteX99" fmla="*/ 1278024 w 2972814"/>
                  <a:gd name="connsiteY99" fmla="*/ 228099 h 459082"/>
                  <a:gd name="connsiteX100" fmla="*/ 1296865 w 2972814"/>
                  <a:gd name="connsiteY100" fmla="*/ 221411 h 459082"/>
                  <a:gd name="connsiteX101" fmla="*/ 1305887 w 2972814"/>
                  <a:gd name="connsiteY101" fmla="*/ 218107 h 459082"/>
                  <a:gd name="connsiteX102" fmla="*/ 1316817 w 2972814"/>
                  <a:gd name="connsiteY102" fmla="*/ 214090 h 459082"/>
                  <a:gd name="connsiteX103" fmla="*/ 1336065 w 2972814"/>
                  <a:gd name="connsiteY103" fmla="*/ 208116 h 459082"/>
                  <a:gd name="connsiteX104" fmla="*/ 1336769 w 2972814"/>
                  <a:gd name="connsiteY104" fmla="*/ 207896 h 459082"/>
                  <a:gd name="connsiteX105" fmla="*/ 1356720 w 2972814"/>
                  <a:gd name="connsiteY105" fmla="*/ 203058 h 459082"/>
                  <a:gd name="connsiteX106" fmla="*/ 1376672 w 2972814"/>
                  <a:gd name="connsiteY106" fmla="*/ 201063 h 459082"/>
                  <a:gd name="connsiteX107" fmla="*/ 1396625 w 2972814"/>
                  <a:gd name="connsiteY107" fmla="*/ 201777 h 459082"/>
                  <a:gd name="connsiteX108" fmla="*/ 1416576 w 2972814"/>
                  <a:gd name="connsiteY108" fmla="*/ 205454 h 459082"/>
                  <a:gd name="connsiteX109" fmla="*/ 1424390 w 2972814"/>
                  <a:gd name="connsiteY109" fmla="*/ 208116 h 459082"/>
                  <a:gd name="connsiteX110" fmla="*/ 1436528 w 2972814"/>
                  <a:gd name="connsiteY110" fmla="*/ 211942 h 459082"/>
                  <a:gd name="connsiteX111" fmla="*/ 1450764 w 2972814"/>
                  <a:gd name="connsiteY111" fmla="*/ 218107 h 459082"/>
                  <a:gd name="connsiteX112" fmla="*/ 1456479 w 2972814"/>
                  <a:gd name="connsiteY112" fmla="*/ 220688 h 459082"/>
                  <a:gd name="connsiteX113" fmla="*/ 1471494 w 2972814"/>
                  <a:gd name="connsiteY113" fmla="*/ 228099 h 459082"/>
                  <a:gd name="connsiteX114" fmla="*/ 1476432 w 2972814"/>
                  <a:gd name="connsiteY114" fmla="*/ 230661 h 459082"/>
                  <a:gd name="connsiteX115" fmla="*/ 1490418 w 2972814"/>
                  <a:gd name="connsiteY115" fmla="*/ 238090 h 459082"/>
                  <a:gd name="connsiteX116" fmla="*/ 1496383 w 2972814"/>
                  <a:gd name="connsiteY116" fmla="*/ 241125 h 459082"/>
                  <a:gd name="connsiteX117" fmla="*/ 1510564 w 2972814"/>
                  <a:gd name="connsiteY117" fmla="*/ 248082 h 459082"/>
                  <a:gd name="connsiteX118" fmla="*/ 1516335 w 2972814"/>
                  <a:gd name="connsiteY118" fmla="*/ 250887 h 459082"/>
                  <a:gd name="connsiteX119" fmla="*/ 1534868 w 2972814"/>
                  <a:gd name="connsiteY119" fmla="*/ 258073 h 459082"/>
                  <a:gd name="connsiteX120" fmla="*/ 1536286 w 2972814"/>
                  <a:gd name="connsiteY120" fmla="*/ 258614 h 459082"/>
                  <a:gd name="connsiteX121" fmla="*/ 1556239 w 2972814"/>
                  <a:gd name="connsiteY121" fmla="*/ 264596 h 459082"/>
                  <a:gd name="connsiteX122" fmla="*/ 1573333 w 2972814"/>
                  <a:gd name="connsiteY122" fmla="*/ 268065 h 459082"/>
                  <a:gd name="connsiteX123" fmla="*/ 1576190 w 2972814"/>
                  <a:gd name="connsiteY123" fmla="*/ 268632 h 459082"/>
                  <a:gd name="connsiteX124" fmla="*/ 1596142 w 2972814"/>
                  <a:gd name="connsiteY124" fmla="*/ 271101 h 459082"/>
                  <a:gd name="connsiteX125" fmla="*/ 1616093 w 2972814"/>
                  <a:gd name="connsiteY125" fmla="*/ 273031 h 459082"/>
                  <a:gd name="connsiteX126" fmla="*/ 1636046 w 2972814"/>
                  <a:gd name="connsiteY126" fmla="*/ 275290 h 459082"/>
                  <a:gd name="connsiteX127" fmla="*/ 1655997 w 2972814"/>
                  <a:gd name="connsiteY127" fmla="*/ 277991 h 459082"/>
                  <a:gd name="connsiteX128" fmla="*/ 1656354 w 2972814"/>
                  <a:gd name="connsiteY128" fmla="*/ 278056 h 459082"/>
                  <a:gd name="connsiteX129" fmla="*/ 1675949 w 2972814"/>
                  <a:gd name="connsiteY129" fmla="*/ 281685 h 459082"/>
                  <a:gd name="connsiteX130" fmla="*/ 1695900 w 2972814"/>
                  <a:gd name="connsiteY130" fmla="*/ 286265 h 459082"/>
                  <a:gd name="connsiteX131" fmla="*/ 1702728 w 2972814"/>
                  <a:gd name="connsiteY131" fmla="*/ 288048 h 459082"/>
                  <a:gd name="connsiteX132" fmla="*/ 1715853 w 2972814"/>
                  <a:gd name="connsiteY132" fmla="*/ 291575 h 459082"/>
                  <a:gd name="connsiteX133" fmla="*/ 1735804 w 2972814"/>
                  <a:gd name="connsiteY133" fmla="*/ 296421 h 459082"/>
                  <a:gd name="connsiteX134" fmla="*/ 1742920 w 2972814"/>
                  <a:gd name="connsiteY134" fmla="*/ 298039 h 459082"/>
                  <a:gd name="connsiteX135" fmla="*/ 1755756 w 2972814"/>
                  <a:gd name="connsiteY135" fmla="*/ 301080 h 459082"/>
                  <a:gd name="connsiteX136" fmla="*/ 1775707 w 2972814"/>
                  <a:gd name="connsiteY136" fmla="*/ 305553 h 459082"/>
                  <a:gd name="connsiteX137" fmla="*/ 1790284 w 2972814"/>
                  <a:gd name="connsiteY137" fmla="*/ 308031 h 459082"/>
                  <a:gd name="connsiteX138" fmla="*/ 1795660 w 2972814"/>
                  <a:gd name="connsiteY138" fmla="*/ 308988 h 459082"/>
                  <a:gd name="connsiteX139" fmla="*/ 1815612 w 2972814"/>
                  <a:gd name="connsiteY139" fmla="*/ 312652 h 459082"/>
                  <a:gd name="connsiteX140" fmla="*/ 1835563 w 2972814"/>
                  <a:gd name="connsiteY140" fmla="*/ 315738 h 459082"/>
                  <a:gd name="connsiteX141" fmla="*/ 1852737 w 2972814"/>
                  <a:gd name="connsiteY141" fmla="*/ 318022 h 459082"/>
                  <a:gd name="connsiteX142" fmla="*/ 1855515 w 2972814"/>
                  <a:gd name="connsiteY142" fmla="*/ 318374 h 459082"/>
                  <a:gd name="connsiteX143" fmla="*/ 1875467 w 2972814"/>
                  <a:gd name="connsiteY143" fmla="*/ 319224 h 459082"/>
                  <a:gd name="connsiteX144" fmla="*/ 1895419 w 2972814"/>
                  <a:gd name="connsiteY144" fmla="*/ 318145 h 459082"/>
                  <a:gd name="connsiteX145" fmla="*/ 1895979 w 2972814"/>
                  <a:gd name="connsiteY145" fmla="*/ 318022 h 459082"/>
                  <a:gd name="connsiteX146" fmla="*/ 1915370 w 2972814"/>
                  <a:gd name="connsiteY146" fmla="*/ 313735 h 459082"/>
                  <a:gd name="connsiteX147" fmla="*/ 1930020 w 2972814"/>
                  <a:gd name="connsiteY147" fmla="*/ 308031 h 459082"/>
                  <a:gd name="connsiteX148" fmla="*/ 1935322 w 2972814"/>
                  <a:gd name="connsiteY148" fmla="*/ 305935 h 459082"/>
                  <a:gd name="connsiteX149" fmla="*/ 1947255 w 2972814"/>
                  <a:gd name="connsiteY149" fmla="*/ 298039 h 459082"/>
                  <a:gd name="connsiteX150" fmla="*/ 1955274 w 2972814"/>
                  <a:gd name="connsiteY150" fmla="*/ 292793 h 459082"/>
                  <a:gd name="connsiteX151" fmla="*/ 1960792 w 2972814"/>
                  <a:gd name="connsiteY151" fmla="*/ 288048 h 459082"/>
                  <a:gd name="connsiteX152" fmla="*/ 1972398 w 2972814"/>
                  <a:gd name="connsiteY152" fmla="*/ 278056 h 459082"/>
                  <a:gd name="connsiteX153" fmla="*/ 1975226 w 2972814"/>
                  <a:gd name="connsiteY153" fmla="*/ 275636 h 459082"/>
                  <a:gd name="connsiteX154" fmla="*/ 1982498 w 2972814"/>
                  <a:gd name="connsiteY154" fmla="*/ 268065 h 459082"/>
                  <a:gd name="connsiteX155" fmla="*/ 1992119 w 2972814"/>
                  <a:gd name="connsiteY155" fmla="*/ 258073 h 459082"/>
                  <a:gd name="connsiteX156" fmla="*/ 1995177 w 2972814"/>
                  <a:gd name="connsiteY156" fmla="*/ 254899 h 459082"/>
                  <a:gd name="connsiteX157" fmla="*/ 2001076 w 2972814"/>
                  <a:gd name="connsiteY157" fmla="*/ 248082 h 459082"/>
                  <a:gd name="connsiteX158" fmla="*/ 2009730 w 2972814"/>
                  <a:gd name="connsiteY158" fmla="*/ 238090 h 459082"/>
                  <a:gd name="connsiteX159" fmla="*/ 2015129 w 2972814"/>
                  <a:gd name="connsiteY159" fmla="*/ 231941 h 459082"/>
                  <a:gd name="connsiteX160" fmla="*/ 2018505 w 2972814"/>
                  <a:gd name="connsiteY160" fmla="*/ 228099 h 459082"/>
                  <a:gd name="connsiteX161" fmla="*/ 2027051 w 2972814"/>
                  <a:gd name="connsiteY161" fmla="*/ 218107 h 459082"/>
                  <a:gd name="connsiteX162" fmla="*/ 2035081 w 2972814"/>
                  <a:gd name="connsiteY162" fmla="*/ 208806 h 459082"/>
                  <a:gd name="connsiteX163" fmla="*/ 2035716 w 2972814"/>
                  <a:gd name="connsiteY163" fmla="*/ 208116 h 459082"/>
                  <a:gd name="connsiteX164" fmla="*/ 2044971 w 2972814"/>
                  <a:gd name="connsiteY164" fmla="*/ 198124 h 459082"/>
                  <a:gd name="connsiteX165" fmla="*/ 2054302 w 2972814"/>
                  <a:gd name="connsiteY165" fmla="*/ 188133 h 459082"/>
                  <a:gd name="connsiteX166" fmla="*/ 2055033 w 2972814"/>
                  <a:gd name="connsiteY166" fmla="*/ 187357 h 459082"/>
                  <a:gd name="connsiteX167" fmla="*/ 2065197 w 2972814"/>
                  <a:gd name="connsiteY167" fmla="*/ 178141 h 459082"/>
                  <a:gd name="connsiteX168" fmla="*/ 2074984 w 2972814"/>
                  <a:gd name="connsiteY168" fmla="*/ 169342 h 459082"/>
                  <a:gd name="connsiteX169" fmla="*/ 2076778 w 2972814"/>
                  <a:gd name="connsiteY169" fmla="*/ 168150 h 459082"/>
                  <a:gd name="connsiteX170" fmla="*/ 2091902 w 2972814"/>
                  <a:gd name="connsiteY170" fmla="*/ 158158 h 459082"/>
                  <a:gd name="connsiteX171" fmla="*/ 2094936 w 2972814"/>
                  <a:gd name="connsiteY171" fmla="*/ 156144 h 459082"/>
                  <a:gd name="connsiteX172" fmla="*/ 2114888 w 2972814"/>
                  <a:gd name="connsiteY172" fmla="*/ 148312 h 459082"/>
                  <a:gd name="connsiteX173" fmla="*/ 2116121 w 2972814"/>
                  <a:gd name="connsiteY173" fmla="*/ 148167 h 459082"/>
                  <a:gd name="connsiteX174" fmla="*/ 2134840 w 2972814"/>
                  <a:gd name="connsiteY174" fmla="*/ 145845 h 459082"/>
                  <a:gd name="connsiteX175" fmla="*/ 2148914 w 2972814"/>
                  <a:gd name="connsiteY175" fmla="*/ 148167 h 459082"/>
                  <a:gd name="connsiteX176" fmla="*/ 2154791 w 2972814"/>
                  <a:gd name="connsiteY176" fmla="*/ 149121 h 459082"/>
                  <a:gd name="connsiteX177" fmla="*/ 2174743 w 2972814"/>
                  <a:gd name="connsiteY177" fmla="*/ 156945 h 459082"/>
                  <a:gd name="connsiteX178" fmla="*/ 2176815 w 2972814"/>
                  <a:gd name="connsiteY178" fmla="*/ 158158 h 459082"/>
                  <a:gd name="connsiteX179" fmla="*/ 2193493 w 2972814"/>
                  <a:gd name="connsiteY179" fmla="*/ 168150 h 459082"/>
                  <a:gd name="connsiteX180" fmla="*/ 2194695 w 2972814"/>
                  <a:gd name="connsiteY180" fmla="*/ 168856 h 459082"/>
                  <a:gd name="connsiteX181" fmla="*/ 2207176 w 2972814"/>
                  <a:gd name="connsiteY181" fmla="*/ 178141 h 459082"/>
                  <a:gd name="connsiteX182" fmla="*/ 2214647 w 2972814"/>
                  <a:gd name="connsiteY182" fmla="*/ 183883 h 459082"/>
                  <a:gd name="connsiteX183" fmla="*/ 2219549 w 2972814"/>
                  <a:gd name="connsiteY183" fmla="*/ 188133 h 459082"/>
                  <a:gd name="connsiteX184" fmla="*/ 2231799 w 2972814"/>
                  <a:gd name="connsiteY184" fmla="*/ 198124 h 459082"/>
                  <a:gd name="connsiteX185" fmla="*/ 2234599 w 2972814"/>
                  <a:gd name="connsiteY185" fmla="*/ 200559 h 459082"/>
                  <a:gd name="connsiteX186" fmla="*/ 2242747 w 2972814"/>
                  <a:gd name="connsiteY186" fmla="*/ 208116 h 459082"/>
                  <a:gd name="connsiteX187" fmla="*/ 2253920 w 2972814"/>
                  <a:gd name="connsiteY187" fmla="*/ 218107 h 459082"/>
                  <a:gd name="connsiteX188" fmla="*/ 2254550 w 2972814"/>
                  <a:gd name="connsiteY188" fmla="*/ 218682 h 459082"/>
                  <a:gd name="connsiteX189" fmla="*/ 2265088 w 2972814"/>
                  <a:gd name="connsiteY189" fmla="*/ 228099 h 459082"/>
                  <a:gd name="connsiteX190" fmla="*/ 2274503 w 2972814"/>
                  <a:gd name="connsiteY190" fmla="*/ 236721 h 459082"/>
                  <a:gd name="connsiteX191" fmla="*/ 2276116 w 2972814"/>
                  <a:gd name="connsiteY191" fmla="*/ 238090 h 459082"/>
                  <a:gd name="connsiteX192" fmla="*/ 2287708 w 2972814"/>
                  <a:gd name="connsiteY192" fmla="*/ 248082 h 459082"/>
                  <a:gd name="connsiteX193" fmla="*/ 2294454 w 2972814"/>
                  <a:gd name="connsiteY193" fmla="*/ 253697 h 459082"/>
                  <a:gd name="connsiteX194" fmla="*/ 2300313 w 2972814"/>
                  <a:gd name="connsiteY194" fmla="*/ 258073 h 459082"/>
                  <a:gd name="connsiteX195" fmla="*/ 2313032 w 2972814"/>
                  <a:gd name="connsiteY195" fmla="*/ 268065 h 459082"/>
                  <a:gd name="connsiteX196" fmla="*/ 2314406 w 2972814"/>
                  <a:gd name="connsiteY196" fmla="*/ 269137 h 459082"/>
                  <a:gd name="connsiteX197" fmla="*/ 2328196 w 2972814"/>
                  <a:gd name="connsiteY197" fmla="*/ 278056 h 459082"/>
                  <a:gd name="connsiteX198" fmla="*/ 2334357 w 2972814"/>
                  <a:gd name="connsiteY198" fmla="*/ 281957 h 459082"/>
                  <a:gd name="connsiteX199" fmla="*/ 2346674 w 2972814"/>
                  <a:gd name="connsiteY199" fmla="*/ 288048 h 459082"/>
                  <a:gd name="connsiteX200" fmla="*/ 2354310 w 2972814"/>
                  <a:gd name="connsiteY200" fmla="*/ 291764 h 459082"/>
                  <a:gd name="connsiteX201" fmla="*/ 2374261 w 2972814"/>
                  <a:gd name="connsiteY201" fmla="*/ 297821 h 459082"/>
                  <a:gd name="connsiteX202" fmla="*/ 2375682 w 2972814"/>
                  <a:gd name="connsiteY202" fmla="*/ 298039 h 459082"/>
                  <a:gd name="connsiteX203" fmla="*/ 2394213 w 2972814"/>
                  <a:gd name="connsiteY203" fmla="*/ 300888 h 459082"/>
                  <a:gd name="connsiteX204" fmla="*/ 2414165 w 2972814"/>
                  <a:gd name="connsiteY204" fmla="*/ 300368 h 459082"/>
                  <a:gd name="connsiteX205" fmla="*/ 2431509 w 2972814"/>
                  <a:gd name="connsiteY205" fmla="*/ 298039 h 459082"/>
                  <a:gd name="connsiteX206" fmla="*/ 2434117 w 2972814"/>
                  <a:gd name="connsiteY206" fmla="*/ 297684 h 459082"/>
                  <a:gd name="connsiteX207" fmla="*/ 2454068 w 2972814"/>
                  <a:gd name="connsiteY207" fmla="*/ 292724 h 459082"/>
                  <a:gd name="connsiteX208" fmla="*/ 2468471 w 2972814"/>
                  <a:gd name="connsiteY208" fmla="*/ 288048 h 459082"/>
                  <a:gd name="connsiteX209" fmla="*/ 2474020 w 2972814"/>
                  <a:gd name="connsiteY209" fmla="*/ 286403 h 459082"/>
                  <a:gd name="connsiteX210" fmla="*/ 2493972 w 2972814"/>
                  <a:gd name="connsiteY210" fmla="*/ 279115 h 459082"/>
                  <a:gd name="connsiteX211" fmla="*/ 2496473 w 2972814"/>
                  <a:gd name="connsiteY211" fmla="*/ 278056 h 459082"/>
                  <a:gd name="connsiteX212" fmla="*/ 2513924 w 2972814"/>
                  <a:gd name="connsiteY212" fmla="*/ 270812 h 459082"/>
                  <a:gd name="connsiteX213" fmla="*/ 2520153 w 2972814"/>
                  <a:gd name="connsiteY213" fmla="*/ 268065 h 459082"/>
                  <a:gd name="connsiteX214" fmla="*/ 2533875 w 2972814"/>
                  <a:gd name="connsiteY214" fmla="*/ 261639 h 459082"/>
                  <a:gd name="connsiteX215" fmla="*/ 2541313 w 2972814"/>
                  <a:gd name="connsiteY215" fmla="*/ 258073 h 459082"/>
                  <a:gd name="connsiteX216" fmla="*/ 2553827 w 2972814"/>
                  <a:gd name="connsiteY216" fmla="*/ 252298 h 459082"/>
                  <a:gd name="connsiteX217" fmla="*/ 2562491 w 2972814"/>
                  <a:gd name="connsiteY217" fmla="*/ 248082 h 459082"/>
                  <a:gd name="connsiteX218" fmla="*/ 2573779 w 2972814"/>
                  <a:gd name="connsiteY218" fmla="*/ 242332 h 459082"/>
                  <a:gd name="connsiteX219" fmla="*/ 2582596 w 2972814"/>
                  <a:gd name="connsiteY219" fmla="*/ 238090 h 459082"/>
                  <a:gd name="connsiteX220" fmla="*/ 2593731 w 2972814"/>
                  <a:gd name="connsiteY220" fmla="*/ 232953 h 459082"/>
                  <a:gd name="connsiteX221" fmla="*/ 2604728 w 2972814"/>
                  <a:gd name="connsiteY221" fmla="*/ 228099 h 459082"/>
                  <a:gd name="connsiteX222" fmla="*/ 2613683 w 2972814"/>
                  <a:gd name="connsiteY222" fmla="*/ 224211 h 459082"/>
                  <a:gd name="connsiteX223" fmla="*/ 2633165 w 2972814"/>
                  <a:gd name="connsiteY223" fmla="*/ 218107 h 459082"/>
                  <a:gd name="connsiteX224" fmla="*/ 2633634 w 2972814"/>
                  <a:gd name="connsiteY224" fmla="*/ 217954 h 459082"/>
                  <a:gd name="connsiteX225" fmla="*/ 2653586 w 2972814"/>
                  <a:gd name="connsiteY225" fmla="*/ 214822 h 459082"/>
                  <a:gd name="connsiteX226" fmla="*/ 2673538 w 2972814"/>
                  <a:gd name="connsiteY226" fmla="*/ 217044 h 459082"/>
                  <a:gd name="connsiteX227" fmla="*/ 2676045 w 2972814"/>
                  <a:gd name="connsiteY227" fmla="*/ 218107 h 459082"/>
                  <a:gd name="connsiteX228" fmla="*/ 2693490 w 2972814"/>
                  <a:gd name="connsiteY228" fmla="*/ 225758 h 459082"/>
                  <a:gd name="connsiteX229" fmla="*/ 2696471 w 2972814"/>
                  <a:gd name="connsiteY229" fmla="*/ 228099 h 459082"/>
                  <a:gd name="connsiteX230" fmla="*/ 2709350 w 2972814"/>
                  <a:gd name="connsiteY230" fmla="*/ 238090 h 459082"/>
                  <a:gd name="connsiteX231" fmla="*/ 2713441 w 2972814"/>
                  <a:gd name="connsiteY231" fmla="*/ 241219 h 459082"/>
                  <a:gd name="connsiteX232" fmla="*/ 2719721 w 2972814"/>
                  <a:gd name="connsiteY232" fmla="*/ 248082 h 459082"/>
                  <a:gd name="connsiteX233" fmla="*/ 2728455 w 2972814"/>
                  <a:gd name="connsiteY233" fmla="*/ 258073 h 459082"/>
                  <a:gd name="connsiteX234" fmla="*/ 2733393 w 2972814"/>
                  <a:gd name="connsiteY234" fmla="*/ 263504 h 459082"/>
                  <a:gd name="connsiteX235" fmla="*/ 2736750 w 2972814"/>
                  <a:gd name="connsiteY235" fmla="*/ 268065 h 459082"/>
                  <a:gd name="connsiteX236" fmla="*/ 2743695 w 2972814"/>
                  <a:gd name="connsiteY236" fmla="*/ 278056 h 459082"/>
                  <a:gd name="connsiteX237" fmla="*/ 2751008 w 2972814"/>
                  <a:gd name="connsiteY237" fmla="*/ 288048 h 459082"/>
                  <a:gd name="connsiteX238" fmla="*/ 2753345 w 2972814"/>
                  <a:gd name="connsiteY238" fmla="*/ 291355 h 459082"/>
                  <a:gd name="connsiteX239" fmla="*/ 2757510 w 2972814"/>
                  <a:gd name="connsiteY239" fmla="*/ 298039 h 459082"/>
                  <a:gd name="connsiteX240" fmla="*/ 2763858 w 2972814"/>
                  <a:gd name="connsiteY240" fmla="*/ 308031 h 459082"/>
                  <a:gd name="connsiteX241" fmla="*/ 2770104 w 2972814"/>
                  <a:gd name="connsiteY241" fmla="*/ 318022 h 459082"/>
                  <a:gd name="connsiteX242" fmla="*/ 2773297 w 2972814"/>
                  <a:gd name="connsiteY242" fmla="*/ 323177 h 459082"/>
                  <a:gd name="connsiteX243" fmla="*/ 2776194 w 2972814"/>
                  <a:gd name="connsiteY243" fmla="*/ 328014 h 459082"/>
                  <a:gd name="connsiteX244" fmla="*/ 2782484 w 2972814"/>
                  <a:gd name="connsiteY244" fmla="*/ 338005 h 459082"/>
                  <a:gd name="connsiteX245" fmla="*/ 2788553 w 2972814"/>
                  <a:gd name="connsiteY245" fmla="*/ 347997 h 459082"/>
                  <a:gd name="connsiteX246" fmla="*/ 2793248 w 2972814"/>
                  <a:gd name="connsiteY246" fmla="*/ 355616 h 459082"/>
                  <a:gd name="connsiteX247" fmla="*/ 2794794 w 2972814"/>
                  <a:gd name="connsiteY247" fmla="*/ 357988 h 459082"/>
                  <a:gd name="connsiteX248" fmla="*/ 2801278 w 2972814"/>
                  <a:gd name="connsiteY248" fmla="*/ 367980 h 459082"/>
                  <a:gd name="connsiteX249" fmla="*/ 2807627 w 2972814"/>
                  <a:gd name="connsiteY249" fmla="*/ 377971 h 459082"/>
                  <a:gd name="connsiteX250" fmla="*/ 2813200 w 2972814"/>
                  <a:gd name="connsiteY250" fmla="*/ 386310 h 459082"/>
                  <a:gd name="connsiteX251" fmla="*/ 2814470 w 2972814"/>
                  <a:gd name="connsiteY251" fmla="*/ 387963 h 459082"/>
                  <a:gd name="connsiteX252" fmla="*/ 2821901 w 2972814"/>
                  <a:gd name="connsiteY252" fmla="*/ 397954 h 459082"/>
                  <a:gd name="connsiteX253" fmla="*/ 2829684 w 2972814"/>
                  <a:gd name="connsiteY253" fmla="*/ 407946 h 459082"/>
                  <a:gd name="connsiteX254" fmla="*/ 2833152 w 2972814"/>
                  <a:gd name="connsiteY254" fmla="*/ 412616 h 459082"/>
                  <a:gd name="connsiteX255" fmla="*/ 2838327 w 2972814"/>
                  <a:gd name="connsiteY255" fmla="*/ 417937 h 459082"/>
                  <a:gd name="connsiteX256" fmla="*/ 2848356 w 2972814"/>
                  <a:gd name="connsiteY256" fmla="*/ 427929 h 459082"/>
                  <a:gd name="connsiteX257" fmla="*/ 2853104 w 2972814"/>
                  <a:gd name="connsiteY257" fmla="*/ 432691 h 459082"/>
                  <a:gd name="connsiteX258" fmla="*/ 2861489 w 2972814"/>
                  <a:gd name="connsiteY258" fmla="*/ 437920 h 459082"/>
                  <a:gd name="connsiteX259" fmla="*/ 2873055 w 2972814"/>
                  <a:gd name="connsiteY259" fmla="*/ 444820 h 459082"/>
                  <a:gd name="connsiteX260" fmla="*/ 2887987 w 2972814"/>
                  <a:gd name="connsiteY260" fmla="*/ 447912 h 459082"/>
                  <a:gd name="connsiteX261" fmla="*/ 2893007 w 2972814"/>
                  <a:gd name="connsiteY261" fmla="*/ 448996 h 459082"/>
                  <a:gd name="connsiteX262" fmla="*/ 2900517 w 2972814"/>
                  <a:gd name="connsiteY262" fmla="*/ 447912 h 459082"/>
                  <a:gd name="connsiteX263" fmla="*/ 2912959 w 2972814"/>
                  <a:gd name="connsiteY263" fmla="*/ 446177 h 459082"/>
                  <a:gd name="connsiteX264" fmla="*/ 2932911 w 2972814"/>
                  <a:gd name="connsiteY264" fmla="*/ 438461 h 459082"/>
                  <a:gd name="connsiteX265" fmla="*/ 2933844 w 2972814"/>
                  <a:gd name="connsiteY265" fmla="*/ 437920 h 459082"/>
                  <a:gd name="connsiteX266" fmla="*/ 2950269 w 2972814"/>
                  <a:gd name="connsiteY266" fmla="*/ 427929 h 459082"/>
                  <a:gd name="connsiteX267" fmla="*/ 2952862 w 2972814"/>
                  <a:gd name="connsiteY267" fmla="*/ 426412 h 459082"/>
                  <a:gd name="connsiteX268" fmla="*/ 2964988 w 2972814"/>
                  <a:gd name="connsiteY268" fmla="*/ 417937 h 459082"/>
                  <a:gd name="connsiteX269" fmla="*/ 2972814 w 2972814"/>
                  <a:gd name="connsiteY269" fmla="*/ 412422 h 459082"/>
                  <a:gd name="connsiteX270" fmla="*/ 2972814 w 2972814"/>
                  <a:gd name="connsiteY270" fmla="*/ 407946 h 459082"/>
                  <a:gd name="connsiteX271" fmla="*/ 2972814 w 2972814"/>
                  <a:gd name="connsiteY271" fmla="*/ 397954 h 459082"/>
                  <a:gd name="connsiteX272" fmla="*/ 2972814 w 2972814"/>
                  <a:gd name="connsiteY272" fmla="*/ 387963 h 459082"/>
                  <a:gd name="connsiteX273" fmla="*/ 2972814 w 2972814"/>
                  <a:gd name="connsiteY273" fmla="*/ 377971 h 459082"/>
                  <a:gd name="connsiteX274" fmla="*/ 2972814 w 2972814"/>
                  <a:gd name="connsiteY274" fmla="*/ 367980 h 459082"/>
                  <a:gd name="connsiteX275" fmla="*/ 2972814 w 2972814"/>
                  <a:gd name="connsiteY275" fmla="*/ 357988 h 459082"/>
                  <a:gd name="connsiteX276" fmla="*/ 2972814 w 2972814"/>
                  <a:gd name="connsiteY276" fmla="*/ 347997 h 459082"/>
                  <a:gd name="connsiteX277" fmla="*/ 2972814 w 2972814"/>
                  <a:gd name="connsiteY277" fmla="*/ 338005 h 459082"/>
                  <a:gd name="connsiteX278" fmla="*/ 2972814 w 2972814"/>
                  <a:gd name="connsiteY278" fmla="*/ 328014 h 459082"/>
                  <a:gd name="connsiteX279" fmla="*/ 2972814 w 2972814"/>
                  <a:gd name="connsiteY279" fmla="*/ 318022 h 459082"/>
                  <a:gd name="connsiteX280" fmla="*/ 2972814 w 2972814"/>
                  <a:gd name="connsiteY280" fmla="*/ 308031 h 459082"/>
                  <a:gd name="connsiteX281" fmla="*/ 2972814 w 2972814"/>
                  <a:gd name="connsiteY281" fmla="*/ 298039 h 459082"/>
                  <a:gd name="connsiteX282" fmla="*/ 2972814 w 2972814"/>
                  <a:gd name="connsiteY282" fmla="*/ 288048 h 459082"/>
                  <a:gd name="connsiteX283" fmla="*/ 2972814 w 2972814"/>
                  <a:gd name="connsiteY283" fmla="*/ 284134 h 459082"/>
                  <a:gd name="connsiteX284" fmla="*/ 2967203 w 2972814"/>
                  <a:gd name="connsiteY284" fmla="*/ 288048 h 459082"/>
                  <a:gd name="connsiteX285" fmla="*/ 2952862 w 2972814"/>
                  <a:gd name="connsiteY285" fmla="*/ 297931 h 459082"/>
                  <a:gd name="connsiteX286" fmla="*/ 2952682 w 2972814"/>
                  <a:gd name="connsiteY286" fmla="*/ 298039 h 459082"/>
                  <a:gd name="connsiteX287" fmla="*/ 2936268 w 2972814"/>
                  <a:gd name="connsiteY287" fmla="*/ 308031 h 459082"/>
                  <a:gd name="connsiteX288" fmla="*/ 2932911 w 2972814"/>
                  <a:gd name="connsiteY288" fmla="*/ 310066 h 459082"/>
                  <a:gd name="connsiteX289" fmla="*/ 2913099 w 2972814"/>
                  <a:gd name="connsiteY289" fmla="*/ 318022 h 459082"/>
                  <a:gd name="connsiteX290" fmla="*/ 2912959 w 2972814"/>
                  <a:gd name="connsiteY290" fmla="*/ 318077 h 459082"/>
                  <a:gd name="connsiteX291" fmla="*/ 2893007 w 2972814"/>
                  <a:gd name="connsiteY291" fmla="*/ 320655 h 459082"/>
                  <a:gd name="connsiteX292" fmla="*/ 2881429 w 2972814"/>
                  <a:gd name="connsiteY292" fmla="*/ 318022 h 459082"/>
                  <a:gd name="connsiteX293" fmla="*/ 2873055 w 2972814"/>
                  <a:gd name="connsiteY293" fmla="*/ 316198 h 459082"/>
                  <a:gd name="connsiteX294" fmla="*/ 2859210 w 2972814"/>
                  <a:gd name="connsiteY294" fmla="*/ 308031 h 459082"/>
                  <a:gd name="connsiteX295" fmla="*/ 2853104 w 2972814"/>
                  <a:gd name="connsiteY295" fmla="*/ 304225 h 459082"/>
                  <a:gd name="connsiteX296" fmla="*/ 2846998 w 2972814"/>
                  <a:gd name="connsiteY296" fmla="*/ 298039 h 459082"/>
                  <a:gd name="connsiteX297" fmla="*/ 2836863 w 2972814"/>
                  <a:gd name="connsiteY297" fmla="*/ 288048 h 459082"/>
                  <a:gd name="connsiteX298" fmla="*/ 2833152 w 2972814"/>
                  <a:gd name="connsiteY298" fmla="*/ 284335 h 459082"/>
                  <a:gd name="connsiteX299" fmla="*/ 2828390 w 2972814"/>
                  <a:gd name="connsiteY299" fmla="*/ 278056 h 459082"/>
                  <a:gd name="connsiteX300" fmla="*/ 2820803 w 2972814"/>
                  <a:gd name="connsiteY300" fmla="*/ 268065 h 459082"/>
                  <a:gd name="connsiteX301" fmla="*/ 2813221 w 2972814"/>
                  <a:gd name="connsiteY301" fmla="*/ 258073 h 459082"/>
                  <a:gd name="connsiteX302" fmla="*/ 2813200 w 2972814"/>
                  <a:gd name="connsiteY302" fmla="*/ 258047 h 459082"/>
                  <a:gd name="connsiteX303" fmla="*/ 2806593 w 2972814"/>
                  <a:gd name="connsiteY303" fmla="*/ 248082 h 459082"/>
                  <a:gd name="connsiteX304" fmla="*/ 2800378 w 2972814"/>
                  <a:gd name="connsiteY304" fmla="*/ 238090 h 459082"/>
                  <a:gd name="connsiteX305" fmla="*/ 2793733 w 2972814"/>
                  <a:gd name="connsiteY305" fmla="*/ 228099 h 459082"/>
                  <a:gd name="connsiteX306" fmla="*/ 2793248 w 2972814"/>
                  <a:gd name="connsiteY306" fmla="*/ 227321 h 459082"/>
                  <a:gd name="connsiteX307" fmla="*/ 2787785 w 2972814"/>
                  <a:gd name="connsiteY307" fmla="*/ 218107 h 459082"/>
                  <a:gd name="connsiteX308" fmla="*/ 2781481 w 2972814"/>
                  <a:gd name="connsiteY308" fmla="*/ 208116 h 459082"/>
                  <a:gd name="connsiteX309" fmla="*/ 2775427 w 2972814"/>
                  <a:gd name="connsiteY309" fmla="*/ 198124 h 459082"/>
                  <a:gd name="connsiteX310" fmla="*/ 2773297 w 2972814"/>
                  <a:gd name="connsiteY310" fmla="*/ 194602 h 459082"/>
                  <a:gd name="connsiteX311" fmla="*/ 2769205 w 2972814"/>
                  <a:gd name="connsiteY311" fmla="*/ 188133 h 459082"/>
                  <a:gd name="connsiteX312" fmla="*/ 2762853 w 2972814"/>
                  <a:gd name="connsiteY312" fmla="*/ 178141 h 459082"/>
                  <a:gd name="connsiteX313" fmla="*/ 2756590 w 2972814"/>
                  <a:gd name="connsiteY313" fmla="*/ 168150 h 459082"/>
                  <a:gd name="connsiteX314" fmla="*/ 2753345 w 2972814"/>
                  <a:gd name="connsiteY314" fmla="*/ 162992 h 459082"/>
                  <a:gd name="connsiteX315" fmla="*/ 2749892 w 2972814"/>
                  <a:gd name="connsiteY315" fmla="*/ 158158 h 459082"/>
                  <a:gd name="connsiteX316" fmla="*/ 2742767 w 2972814"/>
                  <a:gd name="connsiteY316" fmla="*/ 148167 h 459082"/>
                  <a:gd name="connsiteX317" fmla="*/ 2735467 w 2972814"/>
                  <a:gd name="connsiteY317" fmla="*/ 138175 h 459082"/>
                  <a:gd name="connsiteX318" fmla="*/ 2733393 w 2972814"/>
                  <a:gd name="connsiteY318" fmla="*/ 135250 h 459082"/>
                  <a:gd name="connsiteX319" fmla="*/ 2727166 w 2972814"/>
                  <a:gd name="connsiteY319" fmla="*/ 128184 h 459082"/>
                  <a:gd name="connsiteX320" fmla="*/ 2718295 w 2972814"/>
                  <a:gd name="connsiteY320" fmla="*/ 118192 h 459082"/>
                  <a:gd name="connsiteX321" fmla="*/ 2713441 w 2972814"/>
                  <a:gd name="connsiteY321" fmla="*/ 112713 h 459082"/>
                  <a:gd name="connsiteX322" fmla="*/ 2707509 w 2972814"/>
                  <a:gd name="connsiteY322" fmla="*/ 108201 h 459082"/>
                  <a:gd name="connsiteX323" fmla="*/ 2694481 w 2972814"/>
                  <a:gd name="connsiteY323" fmla="*/ 98209 h 459082"/>
                  <a:gd name="connsiteX324" fmla="*/ 2693490 w 2972814"/>
                  <a:gd name="connsiteY324" fmla="*/ 97435 h 459082"/>
                  <a:gd name="connsiteX325" fmla="*/ 2673538 w 2972814"/>
                  <a:gd name="connsiteY325" fmla="*/ 88867 h 459082"/>
                  <a:gd name="connsiteX326" fmla="*/ 2667631 w 2972814"/>
                  <a:gd name="connsiteY326" fmla="*/ 88218 h 459082"/>
                  <a:gd name="connsiteX327" fmla="*/ 2653586 w 2972814"/>
                  <a:gd name="connsiteY327" fmla="*/ 86626 h 459082"/>
                  <a:gd name="connsiteX328" fmla="*/ 2642889 w 2972814"/>
                  <a:gd name="connsiteY328" fmla="*/ 88218 h 459082"/>
                  <a:gd name="connsiteX329" fmla="*/ 2633634 w 2972814"/>
                  <a:gd name="connsiteY329" fmla="*/ 89580 h 459082"/>
                  <a:gd name="connsiteX330" fmla="*/ 2613683 w 2972814"/>
                  <a:gd name="connsiteY330" fmla="*/ 96112 h 459082"/>
                  <a:gd name="connsiteX331" fmla="*/ 2608948 w 2972814"/>
                  <a:gd name="connsiteY331" fmla="*/ 98209 h 459082"/>
                  <a:gd name="connsiteX332" fmla="*/ 2593731 w 2972814"/>
                  <a:gd name="connsiteY332" fmla="*/ 104887 h 459082"/>
                  <a:gd name="connsiteX333" fmla="*/ 2586791 w 2972814"/>
                  <a:gd name="connsiteY333" fmla="*/ 108201 h 459082"/>
                  <a:gd name="connsiteX334" fmla="*/ 2573779 w 2972814"/>
                  <a:gd name="connsiteY334" fmla="*/ 114384 h 459082"/>
                  <a:gd name="connsiteX335" fmla="*/ 2566101 w 2972814"/>
                  <a:gd name="connsiteY335" fmla="*/ 118192 h 459082"/>
                  <a:gd name="connsiteX336" fmla="*/ 2553827 w 2972814"/>
                  <a:gd name="connsiteY336" fmla="*/ 124182 h 459082"/>
                  <a:gd name="connsiteX337" fmla="*/ 2545533 w 2972814"/>
                  <a:gd name="connsiteY337" fmla="*/ 128184 h 459082"/>
                  <a:gd name="connsiteX338" fmla="*/ 2533875 w 2972814"/>
                  <a:gd name="connsiteY338" fmla="*/ 133626 h 459082"/>
                  <a:gd name="connsiteX339" fmla="*/ 2523454 w 2972814"/>
                  <a:gd name="connsiteY339" fmla="*/ 138175 h 459082"/>
                  <a:gd name="connsiteX340" fmla="*/ 2513924 w 2972814"/>
                  <a:gd name="connsiteY340" fmla="*/ 142668 h 459082"/>
                  <a:gd name="connsiteX341" fmla="*/ 2500728 w 2972814"/>
                  <a:gd name="connsiteY341" fmla="*/ 148167 h 459082"/>
                  <a:gd name="connsiteX342" fmla="*/ 2493972 w 2972814"/>
                  <a:gd name="connsiteY342" fmla="*/ 150988 h 459082"/>
                  <a:gd name="connsiteX343" fmla="*/ 2474020 w 2972814"/>
                  <a:gd name="connsiteY343" fmla="*/ 157887 h 459082"/>
                  <a:gd name="connsiteX344" fmla="*/ 2473214 w 2972814"/>
                  <a:gd name="connsiteY344" fmla="*/ 158158 h 459082"/>
                  <a:gd name="connsiteX345" fmla="*/ 2454068 w 2972814"/>
                  <a:gd name="connsiteY345" fmla="*/ 164649 h 459082"/>
                  <a:gd name="connsiteX346" fmla="*/ 2439470 w 2972814"/>
                  <a:gd name="connsiteY346" fmla="*/ 168150 h 459082"/>
                  <a:gd name="connsiteX347" fmla="*/ 2434117 w 2972814"/>
                  <a:gd name="connsiteY347" fmla="*/ 169495 h 459082"/>
                  <a:gd name="connsiteX348" fmla="*/ 2414165 w 2972814"/>
                  <a:gd name="connsiteY348" fmla="*/ 172393 h 459082"/>
                  <a:gd name="connsiteX349" fmla="*/ 2394213 w 2972814"/>
                  <a:gd name="connsiteY349" fmla="*/ 172628 h 459082"/>
                  <a:gd name="connsiteX350" fmla="*/ 2374261 w 2972814"/>
                  <a:gd name="connsiteY350" fmla="*/ 169737 h 459082"/>
                  <a:gd name="connsiteX351" fmla="*/ 2369292 w 2972814"/>
                  <a:gd name="connsiteY351" fmla="*/ 168150 h 459082"/>
                  <a:gd name="connsiteX352" fmla="*/ 2354310 w 2972814"/>
                  <a:gd name="connsiteY352" fmla="*/ 163437 h 459082"/>
                  <a:gd name="connsiteX353" fmla="*/ 2343263 w 2972814"/>
                  <a:gd name="connsiteY353" fmla="*/ 158158 h 459082"/>
                  <a:gd name="connsiteX354" fmla="*/ 2334357 w 2972814"/>
                  <a:gd name="connsiteY354" fmla="*/ 153873 h 459082"/>
                  <a:gd name="connsiteX355" fmla="*/ 2325298 w 2972814"/>
                  <a:gd name="connsiteY355" fmla="*/ 148167 h 459082"/>
                  <a:gd name="connsiteX356" fmla="*/ 2314406 w 2972814"/>
                  <a:gd name="connsiteY356" fmla="*/ 140900 h 459082"/>
                  <a:gd name="connsiteX357" fmla="*/ 2310962 w 2972814"/>
                  <a:gd name="connsiteY357" fmla="*/ 138175 h 459082"/>
                  <a:gd name="connsiteX358" fmla="*/ 2297646 w 2972814"/>
                  <a:gd name="connsiteY358" fmla="*/ 128184 h 459082"/>
                  <a:gd name="connsiteX359" fmla="*/ 2294454 w 2972814"/>
                  <a:gd name="connsiteY359" fmla="*/ 125749 h 459082"/>
                  <a:gd name="connsiteX360" fmla="*/ 2285728 w 2972814"/>
                  <a:gd name="connsiteY360" fmla="*/ 118192 h 459082"/>
                  <a:gd name="connsiteX361" fmla="*/ 2274503 w 2972814"/>
                  <a:gd name="connsiteY361" fmla="*/ 108388 h 459082"/>
                  <a:gd name="connsiteX362" fmla="*/ 2274295 w 2972814"/>
                  <a:gd name="connsiteY362" fmla="*/ 108201 h 459082"/>
                  <a:gd name="connsiteX363" fmla="*/ 2263090 w 2972814"/>
                  <a:gd name="connsiteY363" fmla="*/ 98209 h 459082"/>
                  <a:gd name="connsiteX364" fmla="*/ 2254550 w 2972814"/>
                  <a:gd name="connsiteY364" fmla="*/ 90342 h 459082"/>
                  <a:gd name="connsiteX365" fmla="*/ 2252250 w 2972814"/>
                  <a:gd name="connsiteY365" fmla="*/ 88218 h 459082"/>
                  <a:gd name="connsiteX366" fmla="*/ 2241118 w 2972814"/>
                  <a:gd name="connsiteY366" fmla="*/ 78226 h 459082"/>
                  <a:gd name="connsiteX367" fmla="*/ 2234599 w 2972814"/>
                  <a:gd name="connsiteY367" fmla="*/ 72433 h 459082"/>
                  <a:gd name="connsiteX368" fmla="*/ 2229633 w 2972814"/>
                  <a:gd name="connsiteY368" fmla="*/ 68235 h 459082"/>
                  <a:gd name="connsiteX369" fmla="*/ 2217759 w 2972814"/>
                  <a:gd name="connsiteY369" fmla="*/ 58243 h 459082"/>
                  <a:gd name="connsiteX370" fmla="*/ 2214647 w 2972814"/>
                  <a:gd name="connsiteY370" fmla="*/ 55597 h 459082"/>
                  <a:gd name="connsiteX371" fmla="*/ 2205009 w 2972814"/>
                  <a:gd name="connsiteY371" fmla="*/ 48252 h 459082"/>
                  <a:gd name="connsiteX372" fmla="*/ 2194695 w 2972814"/>
                  <a:gd name="connsiteY372" fmla="*/ 40658 h 459082"/>
                  <a:gd name="connsiteX373" fmla="*/ 2190641 w 2972814"/>
                  <a:gd name="connsiteY373" fmla="*/ 38260 h 459082"/>
                  <a:gd name="connsiteX374" fmla="*/ 2174743 w 2972814"/>
                  <a:gd name="connsiteY374" fmla="*/ 28385 h 459082"/>
                  <a:gd name="connsiteX375" fmla="*/ 2174453 w 2972814"/>
                  <a:gd name="connsiteY375" fmla="*/ 28269 h 459082"/>
                  <a:gd name="connsiteX376" fmla="*/ 2154791 w 2972814"/>
                  <a:gd name="connsiteY376" fmla="*/ 21032 h 459082"/>
                  <a:gd name="connsiteX377" fmla="*/ 2138308 w 2972814"/>
                  <a:gd name="connsiteY377" fmla="*/ 18277 h 459082"/>
                  <a:gd name="connsiteX378" fmla="*/ 2134840 w 2972814"/>
                  <a:gd name="connsiteY378" fmla="*/ 17670 h 459082"/>
                  <a:gd name="connsiteX379" fmla="*/ 2128941 w 2972814"/>
                  <a:gd name="connsiteY379" fmla="*/ 18277 h 459082"/>
                  <a:gd name="connsiteX380" fmla="*/ 2114888 w 2972814"/>
                  <a:gd name="connsiteY380" fmla="*/ 19740 h 459082"/>
                  <a:gd name="connsiteX381" fmla="*/ 2094936 w 2972814"/>
                  <a:gd name="connsiteY381" fmla="*/ 27564 h 459082"/>
                  <a:gd name="connsiteX382" fmla="*/ 2093841 w 2972814"/>
                  <a:gd name="connsiteY382" fmla="*/ 28269 h 459082"/>
                  <a:gd name="connsiteX383" fmla="*/ 2078834 w 2972814"/>
                  <a:gd name="connsiteY383" fmla="*/ 38260 h 459082"/>
                  <a:gd name="connsiteX384" fmla="*/ 2074984 w 2972814"/>
                  <a:gd name="connsiteY384" fmla="*/ 40869 h 459082"/>
                  <a:gd name="connsiteX385" fmla="*/ 2066813 w 2972814"/>
                  <a:gd name="connsiteY385" fmla="*/ 48252 h 459082"/>
                  <a:gd name="connsiteX386" fmla="*/ 2055809 w 2972814"/>
                  <a:gd name="connsiteY386" fmla="*/ 58243 h 459082"/>
                  <a:gd name="connsiteX387" fmla="*/ 2055033 w 2972814"/>
                  <a:gd name="connsiteY387" fmla="*/ 58915 h 459082"/>
                  <a:gd name="connsiteX388" fmla="*/ 2046208 w 2972814"/>
                  <a:gd name="connsiteY388" fmla="*/ 68235 h 459082"/>
                  <a:gd name="connsiteX389" fmla="*/ 2036736 w 2972814"/>
                  <a:gd name="connsiteY389" fmla="*/ 78226 h 459082"/>
                  <a:gd name="connsiteX390" fmla="*/ 2035081 w 2972814"/>
                  <a:gd name="connsiteY390" fmla="*/ 80099 h 459082"/>
                  <a:gd name="connsiteX391" fmla="*/ 2028345 w 2972814"/>
                  <a:gd name="connsiteY391" fmla="*/ 88218 h 459082"/>
                  <a:gd name="connsiteX392" fmla="*/ 2019513 w 2972814"/>
                  <a:gd name="connsiteY392" fmla="*/ 98209 h 459082"/>
                  <a:gd name="connsiteX393" fmla="*/ 2015129 w 2972814"/>
                  <a:gd name="connsiteY393" fmla="*/ 103439 h 459082"/>
                  <a:gd name="connsiteX394" fmla="*/ 2011082 w 2972814"/>
                  <a:gd name="connsiteY394" fmla="*/ 108201 h 459082"/>
                  <a:gd name="connsiteX395" fmla="*/ 2002275 w 2972814"/>
                  <a:gd name="connsiteY395" fmla="*/ 118192 h 459082"/>
                  <a:gd name="connsiteX396" fmla="*/ 1995177 w 2972814"/>
                  <a:gd name="connsiteY396" fmla="*/ 126267 h 459082"/>
                  <a:gd name="connsiteX397" fmla="*/ 1993319 w 2972814"/>
                  <a:gd name="connsiteY397" fmla="*/ 128184 h 459082"/>
                  <a:gd name="connsiteX398" fmla="*/ 1983762 w 2972814"/>
                  <a:gd name="connsiteY398" fmla="*/ 138175 h 459082"/>
                  <a:gd name="connsiteX399" fmla="*/ 1975226 w 2972814"/>
                  <a:gd name="connsiteY399" fmla="*/ 147056 h 459082"/>
                  <a:gd name="connsiteX400" fmla="*/ 1973966 w 2972814"/>
                  <a:gd name="connsiteY400" fmla="*/ 148167 h 459082"/>
                  <a:gd name="connsiteX401" fmla="*/ 1962275 w 2972814"/>
                  <a:gd name="connsiteY401" fmla="*/ 158158 h 459082"/>
                  <a:gd name="connsiteX402" fmla="*/ 1955274 w 2972814"/>
                  <a:gd name="connsiteY402" fmla="*/ 164483 h 459082"/>
                  <a:gd name="connsiteX403" fmla="*/ 1949706 w 2972814"/>
                  <a:gd name="connsiteY403" fmla="*/ 168150 h 459082"/>
                  <a:gd name="connsiteX404" fmla="*/ 1935322 w 2972814"/>
                  <a:gd name="connsiteY404" fmla="*/ 177278 h 459082"/>
                  <a:gd name="connsiteX405" fmla="*/ 1933207 w 2972814"/>
                  <a:gd name="connsiteY405" fmla="*/ 178141 h 459082"/>
                  <a:gd name="connsiteX406" fmla="*/ 1915370 w 2972814"/>
                  <a:gd name="connsiteY406" fmla="*/ 185528 h 459082"/>
                  <a:gd name="connsiteX407" fmla="*/ 1903330 w 2972814"/>
                  <a:gd name="connsiteY407" fmla="*/ 188133 h 459082"/>
                  <a:gd name="connsiteX408" fmla="*/ 1895419 w 2972814"/>
                  <a:gd name="connsiteY408" fmla="*/ 189782 h 459082"/>
                  <a:gd name="connsiteX409" fmla="*/ 1875467 w 2972814"/>
                  <a:gd name="connsiteY409" fmla="*/ 190913 h 459082"/>
                  <a:gd name="connsiteX410" fmla="*/ 1855515 w 2972814"/>
                  <a:gd name="connsiteY410" fmla="*/ 189487 h 459082"/>
                  <a:gd name="connsiteX411" fmla="*/ 1842759 w 2972814"/>
                  <a:gd name="connsiteY411" fmla="*/ 188133 h 459082"/>
                  <a:gd name="connsiteX412" fmla="*/ 1835563 w 2972814"/>
                  <a:gd name="connsiteY412" fmla="*/ 187381 h 459082"/>
                  <a:gd name="connsiteX413" fmla="*/ 1815612 w 2972814"/>
                  <a:gd name="connsiteY413" fmla="*/ 184337 h 459082"/>
                  <a:gd name="connsiteX414" fmla="*/ 1795660 w 2972814"/>
                  <a:gd name="connsiteY414" fmla="*/ 180776 h 459082"/>
                  <a:gd name="connsiteX415" fmla="*/ 1780983 w 2972814"/>
                  <a:gd name="connsiteY415" fmla="*/ 178141 h 459082"/>
                  <a:gd name="connsiteX416" fmla="*/ 1775707 w 2972814"/>
                  <a:gd name="connsiteY416" fmla="*/ 177178 h 459082"/>
                  <a:gd name="connsiteX417" fmla="*/ 1755756 w 2972814"/>
                  <a:gd name="connsiteY417" fmla="*/ 172642 h 459082"/>
                  <a:gd name="connsiteX418" fmla="*/ 1736278 w 2972814"/>
                  <a:gd name="connsiteY418" fmla="*/ 168150 h 459082"/>
                  <a:gd name="connsiteX419" fmla="*/ 1735804 w 2972814"/>
                  <a:gd name="connsiteY419" fmla="*/ 168040 h 459082"/>
                  <a:gd name="connsiteX420" fmla="*/ 1715853 w 2972814"/>
                  <a:gd name="connsiteY420" fmla="*/ 162783 h 459082"/>
                  <a:gd name="connsiteX421" fmla="*/ 1696583 w 2972814"/>
                  <a:gd name="connsiteY421" fmla="*/ 158158 h 459082"/>
                  <a:gd name="connsiteX422" fmla="*/ 1695900 w 2972814"/>
                  <a:gd name="connsiteY422" fmla="*/ 157991 h 459082"/>
                  <a:gd name="connsiteX423" fmla="*/ 1675949 w 2972814"/>
                  <a:gd name="connsiteY423" fmla="*/ 153328 h 459082"/>
                  <a:gd name="connsiteX424" fmla="*/ 1655997 w 2972814"/>
                  <a:gd name="connsiteY424" fmla="*/ 149578 h 459082"/>
                  <a:gd name="connsiteX425" fmla="*/ 1645682 w 2972814"/>
                  <a:gd name="connsiteY425" fmla="*/ 148167 h 459082"/>
                  <a:gd name="connsiteX426" fmla="*/ 1636046 w 2972814"/>
                  <a:gd name="connsiteY426" fmla="*/ 146836 h 459082"/>
                  <a:gd name="connsiteX427" fmla="*/ 1616093 w 2972814"/>
                  <a:gd name="connsiteY427" fmla="*/ 144767 h 459082"/>
                  <a:gd name="connsiteX428" fmla="*/ 1596142 w 2972814"/>
                  <a:gd name="connsiteY428" fmla="*/ 142819 h 459082"/>
                  <a:gd name="connsiteX429" fmla="*/ 1576190 w 2972814"/>
                  <a:gd name="connsiteY429" fmla="*/ 140115 h 459082"/>
                  <a:gd name="connsiteX430" fmla="*/ 1566213 w 2972814"/>
                  <a:gd name="connsiteY430" fmla="*/ 138175 h 459082"/>
                  <a:gd name="connsiteX431" fmla="*/ 1556239 w 2972814"/>
                  <a:gd name="connsiteY431" fmla="*/ 136251 h 459082"/>
                  <a:gd name="connsiteX432" fmla="*/ 1536286 w 2972814"/>
                  <a:gd name="connsiteY432" fmla="*/ 130246 h 459082"/>
                  <a:gd name="connsiteX433" fmla="*/ 1531230 w 2972814"/>
                  <a:gd name="connsiteY433" fmla="*/ 128184 h 459082"/>
                  <a:gd name="connsiteX434" fmla="*/ 1516335 w 2972814"/>
                  <a:gd name="connsiteY434" fmla="*/ 122376 h 459082"/>
                  <a:gd name="connsiteX435" fmla="*/ 1507074 w 2972814"/>
                  <a:gd name="connsiteY435" fmla="*/ 118192 h 459082"/>
                  <a:gd name="connsiteX436" fmla="*/ 1496383 w 2972814"/>
                  <a:gd name="connsiteY436" fmla="*/ 112871 h 459082"/>
                  <a:gd name="connsiteX437" fmla="*/ 1487625 w 2972814"/>
                  <a:gd name="connsiteY437" fmla="*/ 108201 h 459082"/>
                  <a:gd name="connsiteX438" fmla="*/ 1476432 w 2972814"/>
                  <a:gd name="connsiteY438" fmla="*/ 102521 h 459082"/>
                  <a:gd name="connsiteX439" fmla="*/ 1467779 w 2972814"/>
                  <a:gd name="connsiteY439" fmla="*/ 98209 h 459082"/>
                  <a:gd name="connsiteX440" fmla="*/ 1456479 w 2972814"/>
                  <a:gd name="connsiteY440" fmla="*/ 92358 h 459082"/>
                  <a:gd name="connsiteX441" fmla="*/ 1447552 w 2972814"/>
                  <a:gd name="connsiteY441" fmla="*/ 88218 h 459082"/>
                  <a:gd name="connsiteX442" fmla="*/ 1436528 w 2972814"/>
                  <a:gd name="connsiteY442" fmla="*/ 83349 h 459082"/>
                  <a:gd name="connsiteX443" fmla="*/ 1420781 w 2972814"/>
                  <a:gd name="connsiteY443" fmla="*/ 78226 h 459082"/>
                  <a:gd name="connsiteX444" fmla="*/ 1416576 w 2972814"/>
                  <a:gd name="connsiteY444" fmla="*/ 76886 h 459082"/>
                  <a:gd name="connsiteX445" fmla="*/ 1396625 w 2972814"/>
                  <a:gd name="connsiteY445" fmla="*/ 73293 h 459082"/>
                  <a:gd name="connsiteX446" fmla="*/ 1376672 w 2972814"/>
                  <a:gd name="connsiteY446" fmla="*/ 72603 h 459082"/>
                  <a:gd name="connsiteX447" fmla="*/ 1356720 w 2972814"/>
                  <a:gd name="connsiteY447" fmla="*/ 74695 h 459082"/>
                  <a:gd name="connsiteX448" fmla="*/ 1341508 w 2972814"/>
                  <a:gd name="connsiteY448" fmla="*/ 78226 h 459082"/>
                  <a:gd name="connsiteX449" fmla="*/ 1336769 w 2972814"/>
                  <a:gd name="connsiteY449" fmla="*/ 79345 h 459082"/>
                  <a:gd name="connsiteX450" fmla="*/ 1316817 w 2972814"/>
                  <a:gd name="connsiteY450" fmla="*/ 85753 h 459082"/>
                  <a:gd name="connsiteX451" fmla="*/ 1309608 w 2972814"/>
                  <a:gd name="connsiteY451" fmla="*/ 88218 h 459082"/>
                  <a:gd name="connsiteX452" fmla="*/ 1296865 w 2972814"/>
                  <a:gd name="connsiteY452" fmla="*/ 92758 h 459082"/>
                  <a:gd name="connsiteX453" fmla="*/ 1281768 w 2972814"/>
                  <a:gd name="connsiteY453" fmla="*/ 98209 h 459082"/>
                  <a:gd name="connsiteX454" fmla="*/ 1276913 w 2972814"/>
                  <a:gd name="connsiteY454" fmla="*/ 99918 h 459082"/>
                  <a:gd name="connsiteX455" fmla="*/ 1256962 w 2972814"/>
                  <a:gd name="connsiteY455" fmla="*/ 106380 h 459082"/>
                  <a:gd name="connsiteX456" fmla="*/ 1248601 w 2972814"/>
                  <a:gd name="connsiteY456" fmla="*/ 108201 h 459082"/>
                  <a:gd name="connsiteX457" fmla="*/ 1237010 w 2972814"/>
                  <a:gd name="connsiteY457" fmla="*/ 110708 h 459082"/>
                  <a:gd name="connsiteX458" fmla="*/ 1217058 w 2972814"/>
                  <a:gd name="connsiteY458" fmla="*/ 113221 h 459082"/>
                  <a:gd name="connsiteX459" fmla="*/ 1197106 w 2972814"/>
                  <a:gd name="connsiteY459" fmla="*/ 113146 h 459082"/>
                  <a:gd name="connsiteX460" fmla="*/ 1177155 w 2972814"/>
                  <a:gd name="connsiteY460" fmla="*/ 110292 h 459082"/>
                  <a:gd name="connsiteX461" fmla="*/ 1169641 w 2972814"/>
                  <a:gd name="connsiteY461" fmla="*/ 108201 h 459082"/>
                  <a:gd name="connsiteX462" fmla="*/ 1157203 w 2972814"/>
                  <a:gd name="connsiteY462" fmla="*/ 104867 h 459082"/>
                  <a:gd name="connsiteX463" fmla="*/ 1141114 w 2972814"/>
                  <a:gd name="connsiteY463" fmla="*/ 98209 h 459082"/>
                  <a:gd name="connsiteX464" fmla="*/ 1137251 w 2972814"/>
                  <a:gd name="connsiteY464" fmla="*/ 96621 h 459082"/>
                  <a:gd name="connsiteX465" fmla="*/ 1119631 w 2972814"/>
                  <a:gd name="connsiteY465" fmla="*/ 88218 h 459082"/>
                  <a:gd name="connsiteX466" fmla="*/ 1117299 w 2972814"/>
                  <a:gd name="connsiteY466" fmla="*/ 87094 h 459082"/>
                  <a:gd name="connsiteX467" fmla="*/ 1100806 w 2972814"/>
                  <a:gd name="connsiteY467" fmla="*/ 78226 h 459082"/>
                  <a:gd name="connsiteX468" fmla="*/ 1097348 w 2972814"/>
                  <a:gd name="connsiteY468" fmla="*/ 76372 h 459082"/>
                  <a:gd name="connsiteX469" fmla="*/ 1081928 w 2972814"/>
                  <a:gd name="connsiteY469" fmla="*/ 68235 h 459082"/>
                  <a:gd name="connsiteX470" fmla="*/ 1077396 w 2972814"/>
                  <a:gd name="connsiteY470" fmla="*/ 65844 h 459082"/>
                  <a:gd name="connsiteX471" fmla="*/ 1063268 w 2972814"/>
                  <a:gd name="connsiteY471" fmla="*/ 58243 h 459082"/>
                  <a:gd name="connsiteX472" fmla="*/ 1057444 w 2972814"/>
                  <a:gd name="connsiteY472" fmla="*/ 55165 h 459082"/>
                  <a:gd name="connsiteX473" fmla="*/ 1042705 w 2972814"/>
                  <a:gd name="connsiteY473" fmla="*/ 48252 h 459082"/>
                  <a:gd name="connsiteX474" fmla="*/ 1037492 w 2972814"/>
                  <a:gd name="connsiteY474" fmla="*/ 45762 h 459082"/>
                  <a:gd name="connsiteX475" fmla="*/ 1020316 w 2972814"/>
                  <a:gd name="connsiteY475" fmla="*/ 38260 h 459082"/>
                  <a:gd name="connsiteX476" fmla="*/ 1017541 w 2972814"/>
                  <a:gd name="connsiteY476" fmla="*/ 37025 h 459082"/>
                  <a:gd name="connsiteX477" fmla="*/ 997589 w 2972814"/>
                  <a:gd name="connsiteY477" fmla="*/ 29048 h 459082"/>
                  <a:gd name="connsiteX478" fmla="*/ 995510 w 2972814"/>
                  <a:gd name="connsiteY478" fmla="*/ 28269 h 459082"/>
                  <a:gd name="connsiteX479" fmla="*/ 977636 w 2972814"/>
                  <a:gd name="connsiteY479" fmla="*/ 21745 h 459082"/>
                  <a:gd name="connsiteX480" fmla="*/ 967715 w 2972814"/>
                  <a:gd name="connsiteY480" fmla="*/ 18277 h 459082"/>
                  <a:gd name="connsiteX481" fmla="*/ 957685 w 2972814"/>
                  <a:gd name="connsiteY481" fmla="*/ 14693 h 459082"/>
                  <a:gd name="connsiteX482" fmla="*/ 937733 w 2972814"/>
                  <a:gd name="connsiteY482" fmla="*/ 8681 h 459082"/>
                  <a:gd name="connsiteX483" fmla="*/ 936124 w 2972814"/>
                  <a:gd name="connsiteY483" fmla="*/ 8286 h 459082"/>
                  <a:gd name="connsiteX484" fmla="*/ 917782 w 2972814"/>
                  <a:gd name="connsiteY484" fmla="*/ 3786 h 459082"/>
                  <a:gd name="connsiteX485" fmla="*/ 897829 w 2972814"/>
                  <a:gd name="connsiteY485" fmla="*/ 547 h 459082"/>
                  <a:gd name="connsiteX486" fmla="*/ 877878 w 2972814"/>
                  <a:gd name="connsiteY486" fmla="*/ 0 h 459082"/>
                  <a:gd name="connsiteX487" fmla="*/ 857926 w 2972814"/>
                  <a:gd name="connsiteY487" fmla="*/ 3313 h 459082"/>
                  <a:gd name="connsiteX488" fmla="*/ 844899 w 2972814"/>
                  <a:gd name="connsiteY488" fmla="*/ 8286 h 459082"/>
                  <a:gd name="connsiteX489" fmla="*/ 837975 w 2972814"/>
                  <a:gd name="connsiteY489" fmla="*/ 10982 h 459082"/>
                  <a:gd name="connsiteX490" fmla="*/ 825580 w 2972814"/>
                  <a:gd name="connsiteY490" fmla="*/ 18277 h 459082"/>
                  <a:gd name="connsiteX491" fmla="*/ 818022 w 2972814"/>
                  <a:gd name="connsiteY491" fmla="*/ 22655 h 459082"/>
                  <a:gd name="connsiteX492" fmla="*/ 810606 w 2972814"/>
                  <a:gd name="connsiteY492" fmla="*/ 28269 h 459082"/>
                  <a:gd name="connsiteX493" fmla="*/ 798071 w 2972814"/>
                  <a:gd name="connsiteY493" fmla="*/ 38163 h 459082"/>
                  <a:gd name="connsiteX494" fmla="*/ 797966 w 2972814"/>
                  <a:gd name="connsiteY494" fmla="*/ 38260 h 459082"/>
                  <a:gd name="connsiteX495" fmla="*/ 786888 w 2972814"/>
                  <a:gd name="connsiteY495" fmla="*/ 48252 h 459082"/>
                  <a:gd name="connsiteX496" fmla="*/ 778119 w 2972814"/>
                  <a:gd name="connsiteY496" fmla="*/ 56497 h 459082"/>
                  <a:gd name="connsiteX497" fmla="*/ 776351 w 2972814"/>
                  <a:gd name="connsiteY497" fmla="*/ 58243 h 459082"/>
                  <a:gd name="connsiteX498" fmla="*/ 765676 w 2972814"/>
                  <a:gd name="connsiteY498" fmla="*/ 68235 h 459082"/>
                  <a:gd name="connsiteX499" fmla="*/ 758168 w 2972814"/>
                  <a:gd name="connsiteY499" fmla="*/ 75689 h 459082"/>
                  <a:gd name="connsiteX500" fmla="*/ 755620 w 2972814"/>
                  <a:gd name="connsiteY500" fmla="*/ 78226 h 459082"/>
                  <a:gd name="connsiteX501" fmla="*/ 745213 w 2972814"/>
                  <a:gd name="connsiteY501" fmla="*/ 88218 h 459082"/>
                  <a:gd name="connsiteX502" fmla="*/ 738215 w 2972814"/>
                  <a:gd name="connsiteY502" fmla="*/ 95104 h 459082"/>
                  <a:gd name="connsiteX503" fmla="*/ 734797 w 2972814"/>
                  <a:gd name="connsiteY503" fmla="*/ 98209 h 459082"/>
                  <a:gd name="connsiteX504" fmla="*/ 723637 w 2972814"/>
                  <a:gd name="connsiteY504" fmla="*/ 108201 h 459082"/>
                  <a:gd name="connsiteX505" fmla="*/ 718264 w 2972814"/>
                  <a:gd name="connsiteY505" fmla="*/ 113022 h 459082"/>
                  <a:gd name="connsiteX506" fmla="*/ 711768 w 2972814"/>
                  <a:gd name="connsiteY506" fmla="*/ 118192 h 459082"/>
                  <a:gd name="connsiteX507" fmla="*/ 699223 w 2972814"/>
                  <a:gd name="connsiteY507" fmla="*/ 128184 h 459082"/>
                  <a:gd name="connsiteX508" fmla="*/ 698312 w 2972814"/>
                  <a:gd name="connsiteY508" fmla="*/ 128902 h 459082"/>
                  <a:gd name="connsiteX509" fmla="*/ 683774 w 2972814"/>
                  <a:gd name="connsiteY509" fmla="*/ 138175 h 459082"/>
                  <a:gd name="connsiteX510" fmla="*/ 678361 w 2972814"/>
                  <a:gd name="connsiteY510" fmla="*/ 141726 h 459082"/>
                  <a:gd name="connsiteX511" fmla="*/ 666488 w 2972814"/>
                  <a:gd name="connsiteY511" fmla="*/ 148167 h 459082"/>
                  <a:gd name="connsiteX512" fmla="*/ 658408 w 2972814"/>
                  <a:gd name="connsiteY512" fmla="*/ 152452 h 459082"/>
                  <a:gd name="connsiteX513" fmla="*/ 645318 w 2972814"/>
                  <a:gd name="connsiteY513" fmla="*/ 158158 h 459082"/>
                  <a:gd name="connsiteX514" fmla="*/ 638457 w 2972814"/>
                  <a:gd name="connsiteY514" fmla="*/ 161124 h 459082"/>
                  <a:gd name="connsiteX515" fmla="*/ 620727 w 2972814"/>
                  <a:gd name="connsiteY515" fmla="*/ 168150 h 459082"/>
                  <a:gd name="connsiteX516" fmla="*/ 618505 w 2972814"/>
                  <a:gd name="connsiteY516" fmla="*/ 169036 h 459082"/>
                  <a:gd name="connsiteX517" fmla="*/ 598553 w 2972814"/>
                  <a:gd name="connsiteY517" fmla="*/ 177157 h 459082"/>
                  <a:gd name="connsiteX518" fmla="*/ 596305 w 2972814"/>
                  <a:gd name="connsiteY518" fmla="*/ 178141 h 459082"/>
                  <a:gd name="connsiteX519" fmla="*/ 578601 w 2972814"/>
                  <a:gd name="connsiteY519" fmla="*/ 185708 h 459082"/>
                  <a:gd name="connsiteX520" fmla="*/ 573171 w 2972814"/>
                  <a:gd name="connsiteY520" fmla="*/ 188133 h 459082"/>
                  <a:gd name="connsiteX521" fmla="*/ 558649 w 2972814"/>
                  <a:gd name="connsiteY521" fmla="*/ 194851 h 459082"/>
                  <a:gd name="connsiteX522" fmla="*/ 552174 w 2972814"/>
                  <a:gd name="connsiteY522" fmla="*/ 198124 h 459082"/>
                  <a:gd name="connsiteX523" fmla="*/ 538698 w 2972814"/>
                  <a:gd name="connsiteY523" fmla="*/ 204963 h 459082"/>
                  <a:gd name="connsiteX524" fmla="*/ 532177 w 2972814"/>
                  <a:gd name="connsiteY524" fmla="*/ 208116 h 459082"/>
                  <a:gd name="connsiteX525" fmla="*/ 518746 w 2972814"/>
                  <a:gd name="connsiteY525" fmla="*/ 214353 h 459082"/>
                  <a:gd name="connsiteX526" fmla="*/ 510757 w 2972814"/>
                  <a:gd name="connsiteY526" fmla="*/ 218107 h 459082"/>
                  <a:gd name="connsiteX527" fmla="*/ 498794 w 2972814"/>
                  <a:gd name="connsiteY527" fmla="*/ 223775 h 459082"/>
                  <a:gd name="connsiteX528" fmla="*/ 487733 w 2972814"/>
                  <a:gd name="connsiteY528" fmla="*/ 228099 h 459082"/>
                  <a:gd name="connsiteX529" fmla="*/ 478842 w 2972814"/>
                  <a:gd name="connsiteY529" fmla="*/ 231669 h 459082"/>
                  <a:gd name="connsiteX530" fmla="*/ 459655 w 2972814"/>
                  <a:gd name="connsiteY530" fmla="*/ 238090 h 459082"/>
                  <a:gd name="connsiteX531" fmla="*/ 458891 w 2972814"/>
                  <a:gd name="connsiteY531" fmla="*/ 238351 h 459082"/>
                  <a:gd name="connsiteX532" fmla="*/ 438939 w 2972814"/>
                  <a:gd name="connsiteY532" fmla="*/ 243682 h 459082"/>
                  <a:gd name="connsiteX533" fmla="*/ 421663 w 2972814"/>
                  <a:gd name="connsiteY533" fmla="*/ 248082 h 459082"/>
                  <a:gd name="connsiteX534" fmla="*/ 418987 w 2972814"/>
                  <a:gd name="connsiteY534" fmla="*/ 248752 h 459082"/>
                  <a:gd name="connsiteX535" fmla="*/ 399035 w 2972814"/>
                  <a:gd name="connsiteY535" fmla="*/ 253832 h 459082"/>
                  <a:gd name="connsiteX536" fmla="*/ 386225 w 2972814"/>
                  <a:gd name="connsiteY536" fmla="*/ 258073 h 459082"/>
                  <a:gd name="connsiteX537" fmla="*/ 379084 w 2972814"/>
                  <a:gd name="connsiteY537" fmla="*/ 260425 h 459082"/>
                  <a:gd name="connsiteX538" fmla="*/ 361213 w 2972814"/>
                  <a:gd name="connsiteY538" fmla="*/ 268065 h 459082"/>
                  <a:gd name="connsiteX539" fmla="*/ 359132 w 2972814"/>
                  <a:gd name="connsiteY539" fmla="*/ 268977 h 459082"/>
                  <a:gd name="connsiteX540" fmla="*/ 341789 w 2972814"/>
                  <a:gd name="connsiteY540" fmla="*/ 278056 h 459082"/>
                  <a:gd name="connsiteX541" fmla="*/ 339180 w 2972814"/>
                  <a:gd name="connsiteY541" fmla="*/ 279441 h 459082"/>
                  <a:gd name="connsiteX542" fmla="*/ 325017 w 2972814"/>
                  <a:gd name="connsiteY542" fmla="*/ 288048 h 459082"/>
                  <a:gd name="connsiteX543" fmla="*/ 319228 w 2972814"/>
                  <a:gd name="connsiteY543" fmla="*/ 291417 h 459082"/>
                  <a:gd name="connsiteX544" fmla="*/ 308480 w 2972814"/>
                  <a:gd name="connsiteY544" fmla="*/ 298039 h 459082"/>
                  <a:gd name="connsiteX545" fmla="*/ 299276 w 2972814"/>
                  <a:gd name="connsiteY545" fmla="*/ 303787 h 459082"/>
                  <a:gd name="connsiteX546" fmla="*/ 291827 w 2972814"/>
                  <a:gd name="connsiteY546" fmla="*/ 308031 h 459082"/>
                  <a:gd name="connsiteX547" fmla="*/ 279325 w 2972814"/>
                  <a:gd name="connsiteY547" fmla="*/ 315794 h 459082"/>
                  <a:gd name="connsiteX548" fmla="*/ 274799 w 2972814"/>
                  <a:gd name="connsiteY548" fmla="*/ 318022 h 459082"/>
                  <a:gd name="connsiteX549" fmla="*/ 259373 w 2972814"/>
                  <a:gd name="connsiteY549" fmla="*/ 325187 h 459082"/>
                  <a:gd name="connsiteX550" fmla="*/ 249722 w 2972814"/>
                  <a:gd name="connsiteY550" fmla="*/ 328014 h 459082"/>
                  <a:gd name="connsiteX551" fmla="*/ 239421 w 2972814"/>
                  <a:gd name="connsiteY551" fmla="*/ 330835 h 459082"/>
                  <a:gd name="connsiteX552" fmla="*/ 219469 w 2972814"/>
                  <a:gd name="connsiteY552" fmla="*/ 330766 h 459082"/>
                  <a:gd name="connsiteX553" fmla="*/ 210305 w 2972814"/>
                  <a:gd name="connsiteY553" fmla="*/ 328014 h 459082"/>
                  <a:gd name="connsiteX554" fmla="*/ 199518 w 2972814"/>
                  <a:gd name="connsiteY554" fmla="*/ 324685 h 459082"/>
                  <a:gd name="connsiteX555" fmla="*/ 189314 w 2972814"/>
                  <a:gd name="connsiteY555" fmla="*/ 318022 h 459082"/>
                  <a:gd name="connsiteX556" fmla="*/ 179566 w 2972814"/>
                  <a:gd name="connsiteY556" fmla="*/ 311707 h 459082"/>
                  <a:gd name="connsiteX557" fmla="*/ 175771 w 2972814"/>
                  <a:gd name="connsiteY557" fmla="*/ 308031 h 459082"/>
                  <a:gd name="connsiteX558" fmla="*/ 165495 w 2972814"/>
                  <a:gd name="connsiteY558" fmla="*/ 298039 h 459082"/>
                  <a:gd name="connsiteX559" fmla="*/ 159614 w 2972814"/>
                  <a:gd name="connsiteY559" fmla="*/ 292496 h 459082"/>
                  <a:gd name="connsiteX560" fmla="*/ 155891 w 2972814"/>
                  <a:gd name="connsiteY560" fmla="*/ 288048 h 459082"/>
                  <a:gd name="connsiteX561" fmla="*/ 148216 w 2972814"/>
                  <a:gd name="connsiteY561" fmla="*/ 278056 h 459082"/>
                  <a:gd name="connsiteX562" fmla="*/ 139903 w 2972814"/>
                  <a:gd name="connsiteY562" fmla="*/ 268065 h 459082"/>
                  <a:gd name="connsiteX563" fmla="*/ 139662 w 2972814"/>
                  <a:gd name="connsiteY563" fmla="*/ 267769 h 459082"/>
                  <a:gd name="connsiteX564" fmla="*/ 132912 w 2972814"/>
                  <a:gd name="connsiteY564" fmla="*/ 258073 h 459082"/>
                  <a:gd name="connsiteX565" fmla="*/ 126028 w 2972814"/>
                  <a:gd name="connsiteY565" fmla="*/ 248082 h 459082"/>
                  <a:gd name="connsiteX566" fmla="*/ 119711 w 2972814"/>
                  <a:gd name="connsiteY566" fmla="*/ 238790 h 459082"/>
                  <a:gd name="connsiteX567" fmla="*/ 119259 w 2972814"/>
                  <a:gd name="connsiteY567" fmla="*/ 238090 h 459082"/>
                  <a:gd name="connsiteX568" fmla="*/ 112736 w 2972814"/>
                  <a:gd name="connsiteY568" fmla="*/ 228099 h 459082"/>
                  <a:gd name="connsiteX569" fmla="*/ 106050 w 2972814"/>
                  <a:gd name="connsiteY569" fmla="*/ 218107 h 459082"/>
                  <a:gd name="connsiteX570" fmla="*/ 99759 w 2972814"/>
                  <a:gd name="connsiteY570" fmla="*/ 208673 h 459082"/>
                  <a:gd name="connsiteX571" fmla="*/ 99382 w 2972814"/>
                  <a:gd name="connsiteY571" fmla="*/ 208116 h 459082"/>
                  <a:gd name="connsiteX572" fmla="*/ 92912 w 2972814"/>
                  <a:gd name="connsiteY572" fmla="*/ 198124 h 459082"/>
                  <a:gd name="connsiteX573" fmla="*/ 86067 w 2972814"/>
                  <a:gd name="connsiteY573" fmla="*/ 188133 h 459082"/>
                  <a:gd name="connsiteX574" fmla="*/ 79807 w 2972814"/>
                  <a:gd name="connsiteY574" fmla="*/ 178577 h 459082"/>
                  <a:gd name="connsiteX575" fmla="*/ 79489 w 2972814"/>
                  <a:gd name="connsiteY575" fmla="*/ 178141 h 459082"/>
                  <a:gd name="connsiteX576" fmla="*/ 71947 w 2972814"/>
                  <a:gd name="connsiteY576" fmla="*/ 168150 h 459082"/>
                  <a:gd name="connsiteX577" fmla="*/ 64497 w 2972814"/>
                  <a:gd name="connsiteY577" fmla="*/ 158158 h 459082"/>
                  <a:gd name="connsiteX578" fmla="*/ 59855 w 2972814"/>
                  <a:gd name="connsiteY578" fmla="*/ 151918 h 459082"/>
                  <a:gd name="connsiteX579" fmla="*/ 56331 w 2972814"/>
                  <a:gd name="connsiteY579" fmla="*/ 148167 h 459082"/>
                  <a:gd name="connsiteX580" fmla="*/ 46527 w 2972814"/>
                  <a:gd name="connsiteY580" fmla="*/ 138175 h 459082"/>
                  <a:gd name="connsiteX581" fmla="*/ 39904 w 2972814"/>
                  <a:gd name="connsiteY581" fmla="*/ 131072 h 459082"/>
                  <a:gd name="connsiteX582" fmla="*/ 35788 w 2972814"/>
                  <a:gd name="connsiteY582" fmla="*/ 128184 h 459082"/>
                  <a:gd name="connsiteX583" fmla="*/ 21323 w 2972814"/>
                  <a:gd name="connsiteY583" fmla="*/ 118192 h 459082"/>
                  <a:gd name="connsiteX584" fmla="*/ 19952 w 2972814"/>
                  <a:gd name="connsiteY584" fmla="*/ 117215 h 459082"/>
                  <a:gd name="connsiteX585" fmla="*/ 0 w 2972814"/>
                  <a:gd name="connsiteY585" fmla="*/ 111067 h 459082"/>
                  <a:gd name="connsiteX586" fmla="*/ 0 w 2972814"/>
                  <a:gd name="connsiteY586" fmla="*/ 118192 h 459082"/>
                  <a:gd name="connsiteX587" fmla="*/ 0 w 2972814"/>
                  <a:gd name="connsiteY587" fmla="*/ 128184 h 459082"/>
                  <a:gd name="connsiteX588" fmla="*/ 0 w 2972814"/>
                  <a:gd name="connsiteY588" fmla="*/ 138175 h 459082"/>
                  <a:gd name="connsiteX589" fmla="*/ 0 w 2972814"/>
                  <a:gd name="connsiteY589" fmla="*/ 148167 h 459082"/>
                  <a:gd name="connsiteX590" fmla="*/ 0 w 2972814"/>
                  <a:gd name="connsiteY590" fmla="*/ 158158 h 459082"/>
                  <a:gd name="connsiteX591" fmla="*/ 0 w 2972814"/>
                  <a:gd name="connsiteY591" fmla="*/ 168150 h 459082"/>
                  <a:gd name="connsiteX592" fmla="*/ 0 w 2972814"/>
                  <a:gd name="connsiteY592" fmla="*/ 178141 h 459082"/>
                  <a:gd name="connsiteX593" fmla="*/ 0 w 2972814"/>
                  <a:gd name="connsiteY593" fmla="*/ 188133 h 459082"/>
                  <a:gd name="connsiteX594" fmla="*/ 0 w 2972814"/>
                  <a:gd name="connsiteY594" fmla="*/ 198124 h 459082"/>
                  <a:gd name="connsiteX595" fmla="*/ 0 w 2972814"/>
                  <a:gd name="connsiteY595" fmla="*/ 208116 h 459082"/>
                  <a:gd name="connsiteX596" fmla="*/ 0 w 2972814"/>
                  <a:gd name="connsiteY596" fmla="*/ 218107 h 459082"/>
                  <a:gd name="connsiteX597" fmla="*/ 0 w 2972814"/>
                  <a:gd name="connsiteY597" fmla="*/ 228099 h 459082"/>
                  <a:gd name="connsiteX598" fmla="*/ 0 w 2972814"/>
                  <a:gd name="connsiteY598" fmla="*/ 238090 h 459082"/>
                  <a:gd name="connsiteX599" fmla="*/ 0 w 2972814"/>
                  <a:gd name="connsiteY599" fmla="*/ 239251 h 459082"/>
                  <a:gd name="connsiteX600" fmla="*/ 19952 w 2972814"/>
                  <a:gd name="connsiteY600" fmla="*/ 245485 h 459082"/>
                  <a:gd name="connsiteX601" fmla="*/ 23756 w 2972814"/>
                  <a:gd name="connsiteY601" fmla="*/ 248082 h 459082"/>
                  <a:gd name="connsiteX602" fmla="*/ 38267 w 2972814"/>
                  <a:gd name="connsiteY602" fmla="*/ 258073 h 459082"/>
                  <a:gd name="connsiteX603" fmla="*/ 39904 w 2972814"/>
                  <a:gd name="connsiteY603" fmla="*/ 259229 h 459082"/>
                  <a:gd name="connsiteX604" fmla="*/ 48180 w 2972814"/>
                  <a:gd name="connsiteY604" fmla="*/ 268065 h 459082"/>
                  <a:gd name="connsiteX605" fmla="*/ 57790 w 2972814"/>
                  <a:gd name="connsiteY605" fmla="*/ 278056 h 459082"/>
                  <a:gd name="connsiteX606" fmla="*/ 59855 w 2972814"/>
                  <a:gd name="connsiteY606" fmla="*/ 280240 h 459082"/>
                  <a:gd name="connsiteX607" fmla="*/ 65672 w 2972814"/>
                  <a:gd name="connsiteY607" fmla="*/ 288048 h 459082"/>
                  <a:gd name="connsiteX608" fmla="*/ 73183 w 2972814"/>
                  <a:gd name="connsiteY608" fmla="*/ 298039 h 459082"/>
                  <a:gd name="connsiteX609" fmla="*/ 79807 w 2972814"/>
                  <a:gd name="connsiteY609" fmla="*/ 306597 h 459082"/>
                  <a:gd name="connsiteX610" fmla="*/ 80796 w 2972814"/>
                  <a:gd name="connsiteY610" fmla="*/ 308031 h 459082"/>
                  <a:gd name="connsiteX611" fmla="*/ 87266 w 2972814"/>
                  <a:gd name="connsiteY611" fmla="*/ 318022 h 459082"/>
                  <a:gd name="connsiteX612" fmla="*/ 94025 w 2972814"/>
                  <a:gd name="connsiteY612" fmla="*/ 328014 h 459082"/>
                  <a:gd name="connsiteX613" fmla="*/ 99759 w 2972814"/>
                  <a:gd name="connsiteY613" fmla="*/ 336476 h 459082"/>
                  <a:gd name="connsiteX614" fmla="*/ 100757 w 2972814"/>
                  <a:gd name="connsiteY614" fmla="*/ 338005 h 459082"/>
                  <a:gd name="connsiteX615" fmla="*/ 107186 w 2972814"/>
                  <a:gd name="connsiteY615" fmla="*/ 347997 h 459082"/>
                  <a:gd name="connsiteX616" fmla="*/ 113738 w 2972814"/>
                  <a:gd name="connsiteY616" fmla="*/ 357988 h 459082"/>
                  <a:gd name="connsiteX617" fmla="*/ 119711 w 2972814"/>
                  <a:gd name="connsiteY617" fmla="*/ 367185 h 459082"/>
                  <a:gd name="connsiteX618" fmla="*/ 120254 w 2972814"/>
                  <a:gd name="connsiteY618" fmla="*/ 367980 h 459082"/>
                  <a:gd name="connsiteX619" fmla="*/ 127115 w 2972814"/>
                  <a:gd name="connsiteY619" fmla="*/ 377971 h 459082"/>
                  <a:gd name="connsiteX620" fmla="*/ 134158 w 2972814"/>
                  <a:gd name="connsiteY620" fmla="*/ 387963 h 459082"/>
                  <a:gd name="connsiteX621" fmla="*/ 139662 w 2972814"/>
                  <a:gd name="connsiteY621" fmla="*/ 395812 h 459082"/>
                  <a:gd name="connsiteX622" fmla="*/ 141412 w 2972814"/>
                  <a:gd name="connsiteY622" fmla="*/ 397954 h 459082"/>
                  <a:gd name="connsiteX623" fmla="*/ 149274 w 2972814"/>
                  <a:gd name="connsiteY623" fmla="*/ 407946 h 459082"/>
                  <a:gd name="connsiteX624" fmla="*/ 157384 w 2972814"/>
                  <a:gd name="connsiteY624" fmla="*/ 417937 h 459082"/>
                  <a:gd name="connsiteX625" fmla="*/ 159614 w 2972814"/>
                  <a:gd name="connsiteY625" fmla="*/ 420717 h 459082"/>
                  <a:gd name="connsiteX626" fmla="*/ 166997 w 2972814"/>
                  <a:gd name="connsiteY626" fmla="*/ 427929 h 459082"/>
                  <a:gd name="connsiteX627" fmla="*/ 177304 w 2972814"/>
                  <a:gd name="connsiteY627" fmla="*/ 437920 h 459082"/>
                  <a:gd name="connsiteX628" fmla="*/ 179566 w 2972814"/>
                  <a:gd name="connsiteY628" fmla="*/ 440127 h 459082"/>
                  <a:gd name="connsiteX629" fmla="*/ 191774 w 2972814"/>
                  <a:gd name="connsiteY629" fmla="*/ 447912 h 459082"/>
                  <a:gd name="connsiteX630" fmla="*/ 199518 w 2972814"/>
                  <a:gd name="connsiteY630" fmla="*/ 452884 h 459082"/>
                  <a:gd name="connsiteX631" fmla="*/ 215545 w 2972814"/>
                  <a:gd name="connsiteY631" fmla="*/ 457903 h 459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</a:cxnLst>
                <a:rect l="l" t="t" r="r" b="b"/>
                <a:pathLst>
                  <a:path w="2972814" h="459082">
                    <a:moveTo>
                      <a:pt x="219469" y="459083"/>
                    </a:moveTo>
                    <a:lnTo>
                      <a:pt x="239421" y="458842"/>
                    </a:lnTo>
                    <a:lnTo>
                      <a:pt x="242786" y="457903"/>
                    </a:lnTo>
                    <a:lnTo>
                      <a:pt x="259373" y="453398"/>
                    </a:lnTo>
                    <a:lnTo>
                      <a:pt x="270935" y="447912"/>
                    </a:lnTo>
                    <a:lnTo>
                      <a:pt x="279325" y="443872"/>
                    </a:lnTo>
                    <a:lnTo>
                      <a:pt x="289674" y="437920"/>
                    </a:lnTo>
                    <a:lnTo>
                      <a:pt x="299276" y="432224"/>
                    </a:lnTo>
                    <a:lnTo>
                      <a:pt x="305984" y="427929"/>
                    </a:lnTo>
                    <a:lnTo>
                      <a:pt x="319228" y="419424"/>
                    </a:lnTo>
                    <a:lnTo>
                      <a:pt x="321760" y="417937"/>
                    </a:lnTo>
                    <a:lnTo>
                      <a:pt x="338627" y="407946"/>
                    </a:lnTo>
                    <a:lnTo>
                      <a:pt x="339180" y="407612"/>
                    </a:lnTo>
                    <a:lnTo>
                      <a:pt x="357264" y="397954"/>
                    </a:lnTo>
                    <a:lnTo>
                      <a:pt x="359132" y="396998"/>
                    </a:lnTo>
                    <a:lnTo>
                      <a:pt x="379084" y="388667"/>
                    </a:lnTo>
                    <a:lnTo>
                      <a:pt x="381219" y="387963"/>
                    </a:lnTo>
                    <a:lnTo>
                      <a:pt x="399035" y="382139"/>
                    </a:lnTo>
                    <a:lnTo>
                      <a:pt x="414695" y="377971"/>
                    </a:lnTo>
                    <a:lnTo>
                      <a:pt x="418987" y="376802"/>
                    </a:lnTo>
                    <a:lnTo>
                      <a:pt x="438939" y="372101"/>
                    </a:lnTo>
                    <a:lnTo>
                      <a:pt x="454013" y="367980"/>
                    </a:lnTo>
                    <a:lnTo>
                      <a:pt x="458891" y="366608"/>
                    </a:lnTo>
                    <a:lnTo>
                      <a:pt x="478842" y="359904"/>
                    </a:lnTo>
                    <a:lnTo>
                      <a:pt x="483611" y="357988"/>
                    </a:lnTo>
                    <a:lnTo>
                      <a:pt x="498794" y="352104"/>
                    </a:lnTo>
                    <a:lnTo>
                      <a:pt x="507402" y="347997"/>
                    </a:lnTo>
                    <a:lnTo>
                      <a:pt x="518746" y="342667"/>
                    </a:lnTo>
                    <a:lnTo>
                      <a:pt x="528290" y="338005"/>
                    </a:lnTo>
                    <a:lnTo>
                      <a:pt x="538698" y="332978"/>
                    </a:lnTo>
                    <a:lnTo>
                      <a:pt x="549445" y="328014"/>
                    </a:lnTo>
                    <a:lnTo>
                      <a:pt x="558649" y="323478"/>
                    </a:lnTo>
                    <a:lnTo>
                      <a:pt x="569976" y="318022"/>
                    </a:lnTo>
                    <a:lnTo>
                      <a:pt x="578601" y="313860"/>
                    </a:lnTo>
                    <a:lnTo>
                      <a:pt x="592062" y="308031"/>
                    </a:lnTo>
                    <a:lnTo>
                      <a:pt x="598553" y="305297"/>
                    </a:lnTo>
                    <a:lnTo>
                      <a:pt x="616662" y="298039"/>
                    </a:lnTo>
                    <a:lnTo>
                      <a:pt x="618505" y="297306"/>
                    </a:lnTo>
                    <a:lnTo>
                      <a:pt x="638457" y="289410"/>
                    </a:lnTo>
                    <a:lnTo>
                      <a:pt x="641507" y="288048"/>
                    </a:lnTo>
                    <a:lnTo>
                      <a:pt x="658408" y="280566"/>
                    </a:lnTo>
                    <a:lnTo>
                      <a:pt x="663107" y="278056"/>
                    </a:lnTo>
                    <a:lnTo>
                      <a:pt x="678361" y="269923"/>
                    </a:lnTo>
                    <a:lnTo>
                      <a:pt x="681233" y="268065"/>
                    </a:lnTo>
                    <a:lnTo>
                      <a:pt x="697036" y="258073"/>
                    </a:lnTo>
                    <a:lnTo>
                      <a:pt x="698312" y="257242"/>
                    </a:lnTo>
                    <a:lnTo>
                      <a:pt x="709803" y="248082"/>
                    </a:lnTo>
                    <a:lnTo>
                      <a:pt x="718264" y="241326"/>
                    </a:lnTo>
                    <a:lnTo>
                      <a:pt x="721808" y="238090"/>
                    </a:lnTo>
                    <a:lnTo>
                      <a:pt x="732826" y="228099"/>
                    </a:lnTo>
                    <a:lnTo>
                      <a:pt x="738215" y="223261"/>
                    </a:lnTo>
                    <a:lnTo>
                      <a:pt x="743584" y="218107"/>
                    </a:lnTo>
                    <a:lnTo>
                      <a:pt x="753932" y="208116"/>
                    </a:lnTo>
                    <a:lnTo>
                      <a:pt x="758168" y="204000"/>
                    </a:lnTo>
                    <a:lnTo>
                      <a:pt x="764204" y="198124"/>
                    </a:lnTo>
                    <a:lnTo>
                      <a:pt x="774336" y="188133"/>
                    </a:lnTo>
                    <a:lnTo>
                      <a:pt x="778119" y="184546"/>
                    </a:lnTo>
                    <a:lnTo>
                      <a:pt x="785260" y="178141"/>
                    </a:lnTo>
                    <a:lnTo>
                      <a:pt x="796196" y="168150"/>
                    </a:lnTo>
                    <a:lnTo>
                      <a:pt x="798071" y="166399"/>
                    </a:lnTo>
                    <a:lnTo>
                      <a:pt x="808407" y="158158"/>
                    </a:lnTo>
                    <a:lnTo>
                      <a:pt x="818022" y="150884"/>
                    </a:lnTo>
                    <a:lnTo>
                      <a:pt x="822774" y="148167"/>
                    </a:lnTo>
                    <a:lnTo>
                      <a:pt x="837975" y="139228"/>
                    </a:lnTo>
                    <a:lnTo>
                      <a:pt x="840837" y="138175"/>
                    </a:lnTo>
                    <a:lnTo>
                      <a:pt x="857926" y="131706"/>
                    </a:lnTo>
                    <a:lnTo>
                      <a:pt x="877878" y="128745"/>
                    </a:lnTo>
                    <a:lnTo>
                      <a:pt x="897829" y="129031"/>
                    </a:lnTo>
                    <a:lnTo>
                      <a:pt x="917782" y="131895"/>
                    </a:lnTo>
                    <a:lnTo>
                      <a:pt x="937733" y="137327"/>
                    </a:lnTo>
                    <a:lnTo>
                      <a:pt x="940581" y="138175"/>
                    </a:lnTo>
                    <a:lnTo>
                      <a:pt x="957685" y="143179"/>
                    </a:lnTo>
                    <a:lnTo>
                      <a:pt x="971824" y="148167"/>
                    </a:lnTo>
                    <a:lnTo>
                      <a:pt x="977636" y="150169"/>
                    </a:lnTo>
                    <a:lnTo>
                      <a:pt x="997589" y="157536"/>
                    </a:lnTo>
                    <a:lnTo>
                      <a:pt x="999209" y="158158"/>
                    </a:lnTo>
                    <a:lnTo>
                      <a:pt x="1017541" y="165344"/>
                    </a:lnTo>
                    <a:lnTo>
                      <a:pt x="1023832" y="168150"/>
                    </a:lnTo>
                    <a:lnTo>
                      <a:pt x="1037492" y="174174"/>
                    </a:lnTo>
                    <a:lnTo>
                      <a:pt x="1045757" y="178141"/>
                    </a:lnTo>
                    <a:lnTo>
                      <a:pt x="1057444" y="183692"/>
                    </a:lnTo>
                    <a:lnTo>
                      <a:pt x="1066011" y="188133"/>
                    </a:lnTo>
                    <a:lnTo>
                      <a:pt x="1077396" y="194183"/>
                    </a:lnTo>
                    <a:lnTo>
                      <a:pt x="1084613" y="198124"/>
                    </a:lnTo>
                    <a:lnTo>
                      <a:pt x="1097348" y="204774"/>
                    </a:lnTo>
                    <a:lnTo>
                      <a:pt x="1103671" y="208116"/>
                    </a:lnTo>
                    <a:lnTo>
                      <a:pt x="1117299" y="215574"/>
                    </a:lnTo>
                    <a:lnTo>
                      <a:pt x="1122386" y="218107"/>
                    </a:lnTo>
                    <a:lnTo>
                      <a:pt x="1137251" y="225517"/>
                    </a:lnTo>
                    <a:lnTo>
                      <a:pt x="1143859" y="228099"/>
                    </a:lnTo>
                    <a:lnTo>
                      <a:pt x="1157203" y="233320"/>
                    </a:lnTo>
                    <a:lnTo>
                      <a:pt x="1174357" y="238090"/>
                    </a:lnTo>
                    <a:lnTo>
                      <a:pt x="1177155" y="238866"/>
                    </a:lnTo>
                    <a:lnTo>
                      <a:pt x="1197106" y="241973"/>
                    </a:lnTo>
                    <a:lnTo>
                      <a:pt x="1217058" y="242005"/>
                    </a:lnTo>
                    <a:lnTo>
                      <a:pt x="1237010" y="239374"/>
                    </a:lnTo>
                    <a:lnTo>
                      <a:pt x="1242312" y="238090"/>
                    </a:lnTo>
                    <a:lnTo>
                      <a:pt x="1256962" y="234542"/>
                    </a:lnTo>
                    <a:lnTo>
                      <a:pt x="1276913" y="228499"/>
                    </a:lnTo>
                    <a:lnTo>
                      <a:pt x="1278024" y="228099"/>
                    </a:lnTo>
                    <a:lnTo>
                      <a:pt x="1296865" y="221411"/>
                    </a:lnTo>
                    <a:lnTo>
                      <a:pt x="1305887" y="218107"/>
                    </a:lnTo>
                    <a:lnTo>
                      <a:pt x="1316817" y="214090"/>
                    </a:lnTo>
                    <a:lnTo>
                      <a:pt x="1336065" y="208116"/>
                    </a:lnTo>
                    <a:lnTo>
                      <a:pt x="1336769" y="207896"/>
                    </a:lnTo>
                    <a:lnTo>
                      <a:pt x="1356720" y="203058"/>
                    </a:lnTo>
                    <a:lnTo>
                      <a:pt x="1376672" y="201063"/>
                    </a:lnTo>
                    <a:lnTo>
                      <a:pt x="1396625" y="201777"/>
                    </a:lnTo>
                    <a:lnTo>
                      <a:pt x="1416576" y="205454"/>
                    </a:lnTo>
                    <a:lnTo>
                      <a:pt x="1424390" y="208116"/>
                    </a:lnTo>
                    <a:lnTo>
                      <a:pt x="1436528" y="211942"/>
                    </a:lnTo>
                    <a:lnTo>
                      <a:pt x="1450764" y="218107"/>
                    </a:lnTo>
                    <a:lnTo>
                      <a:pt x="1456479" y="220688"/>
                    </a:lnTo>
                    <a:lnTo>
                      <a:pt x="1471494" y="228099"/>
                    </a:lnTo>
                    <a:lnTo>
                      <a:pt x="1476432" y="230661"/>
                    </a:lnTo>
                    <a:lnTo>
                      <a:pt x="1490418" y="238090"/>
                    </a:lnTo>
                    <a:lnTo>
                      <a:pt x="1496383" y="241125"/>
                    </a:lnTo>
                    <a:lnTo>
                      <a:pt x="1510564" y="248082"/>
                    </a:lnTo>
                    <a:lnTo>
                      <a:pt x="1516335" y="250887"/>
                    </a:lnTo>
                    <a:lnTo>
                      <a:pt x="1534868" y="258073"/>
                    </a:lnTo>
                    <a:lnTo>
                      <a:pt x="1536286" y="258614"/>
                    </a:lnTo>
                    <a:lnTo>
                      <a:pt x="1556239" y="264596"/>
                    </a:lnTo>
                    <a:lnTo>
                      <a:pt x="1573333" y="268065"/>
                    </a:lnTo>
                    <a:lnTo>
                      <a:pt x="1576190" y="268632"/>
                    </a:lnTo>
                    <a:lnTo>
                      <a:pt x="1596142" y="271101"/>
                    </a:lnTo>
                    <a:lnTo>
                      <a:pt x="1616093" y="273031"/>
                    </a:lnTo>
                    <a:lnTo>
                      <a:pt x="1636046" y="275290"/>
                    </a:lnTo>
                    <a:lnTo>
                      <a:pt x="1655997" y="277991"/>
                    </a:lnTo>
                    <a:lnTo>
                      <a:pt x="1656354" y="278056"/>
                    </a:lnTo>
                    <a:lnTo>
                      <a:pt x="1675949" y="281685"/>
                    </a:lnTo>
                    <a:lnTo>
                      <a:pt x="1695900" y="286265"/>
                    </a:lnTo>
                    <a:lnTo>
                      <a:pt x="1702728" y="288048"/>
                    </a:lnTo>
                    <a:lnTo>
                      <a:pt x="1715853" y="291575"/>
                    </a:lnTo>
                    <a:lnTo>
                      <a:pt x="1735804" y="296421"/>
                    </a:lnTo>
                    <a:lnTo>
                      <a:pt x="1742920" y="298039"/>
                    </a:lnTo>
                    <a:lnTo>
                      <a:pt x="1755756" y="301080"/>
                    </a:lnTo>
                    <a:lnTo>
                      <a:pt x="1775707" y="305553"/>
                    </a:lnTo>
                    <a:lnTo>
                      <a:pt x="1790284" y="308031"/>
                    </a:lnTo>
                    <a:lnTo>
                      <a:pt x="1795660" y="308988"/>
                    </a:lnTo>
                    <a:lnTo>
                      <a:pt x="1815612" y="312652"/>
                    </a:lnTo>
                    <a:lnTo>
                      <a:pt x="1835563" y="315738"/>
                    </a:lnTo>
                    <a:lnTo>
                      <a:pt x="1852737" y="318022"/>
                    </a:lnTo>
                    <a:lnTo>
                      <a:pt x="1855515" y="318374"/>
                    </a:lnTo>
                    <a:lnTo>
                      <a:pt x="1875467" y="319224"/>
                    </a:lnTo>
                    <a:lnTo>
                      <a:pt x="1895419" y="318145"/>
                    </a:lnTo>
                    <a:lnTo>
                      <a:pt x="1895979" y="318022"/>
                    </a:lnTo>
                    <a:lnTo>
                      <a:pt x="1915370" y="313735"/>
                    </a:lnTo>
                    <a:lnTo>
                      <a:pt x="1930020" y="308031"/>
                    </a:lnTo>
                    <a:lnTo>
                      <a:pt x="1935322" y="305935"/>
                    </a:lnTo>
                    <a:lnTo>
                      <a:pt x="1947255" y="298039"/>
                    </a:lnTo>
                    <a:lnTo>
                      <a:pt x="1955274" y="292793"/>
                    </a:lnTo>
                    <a:lnTo>
                      <a:pt x="1960792" y="288048"/>
                    </a:lnTo>
                    <a:lnTo>
                      <a:pt x="1972398" y="278056"/>
                    </a:lnTo>
                    <a:lnTo>
                      <a:pt x="1975226" y="275636"/>
                    </a:lnTo>
                    <a:lnTo>
                      <a:pt x="1982498" y="268065"/>
                    </a:lnTo>
                    <a:lnTo>
                      <a:pt x="1992119" y="258073"/>
                    </a:lnTo>
                    <a:lnTo>
                      <a:pt x="1995177" y="254899"/>
                    </a:lnTo>
                    <a:lnTo>
                      <a:pt x="2001076" y="248082"/>
                    </a:lnTo>
                    <a:lnTo>
                      <a:pt x="2009730" y="238090"/>
                    </a:lnTo>
                    <a:lnTo>
                      <a:pt x="2015129" y="231941"/>
                    </a:lnTo>
                    <a:lnTo>
                      <a:pt x="2018505" y="228099"/>
                    </a:lnTo>
                    <a:lnTo>
                      <a:pt x="2027051" y="218107"/>
                    </a:lnTo>
                    <a:lnTo>
                      <a:pt x="2035081" y="208806"/>
                    </a:lnTo>
                    <a:lnTo>
                      <a:pt x="2035716" y="208116"/>
                    </a:lnTo>
                    <a:lnTo>
                      <a:pt x="2044971" y="198124"/>
                    </a:lnTo>
                    <a:lnTo>
                      <a:pt x="2054302" y="188133"/>
                    </a:lnTo>
                    <a:lnTo>
                      <a:pt x="2055033" y="187357"/>
                    </a:lnTo>
                    <a:lnTo>
                      <a:pt x="2065197" y="178141"/>
                    </a:lnTo>
                    <a:lnTo>
                      <a:pt x="2074984" y="169342"/>
                    </a:lnTo>
                    <a:lnTo>
                      <a:pt x="2076778" y="168150"/>
                    </a:lnTo>
                    <a:lnTo>
                      <a:pt x="2091902" y="158158"/>
                    </a:lnTo>
                    <a:lnTo>
                      <a:pt x="2094936" y="156144"/>
                    </a:lnTo>
                    <a:lnTo>
                      <a:pt x="2114888" y="148312"/>
                    </a:lnTo>
                    <a:lnTo>
                      <a:pt x="2116121" y="148167"/>
                    </a:lnTo>
                    <a:lnTo>
                      <a:pt x="2134840" y="145845"/>
                    </a:lnTo>
                    <a:lnTo>
                      <a:pt x="2148914" y="148167"/>
                    </a:lnTo>
                    <a:lnTo>
                      <a:pt x="2154791" y="149121"/>
                    </a:lnTo>
                    <a:lnTo>
                      <a:pt x="2174743" y="156945"/>
                    </a:lnTo>
                    <a:lnTo>
                      <a:pt x="2176815" y="158158"/>
                    </a:lnTo>
                    <a:lnTo>
                      <a:pt x="2193493" y="168150"/>
                    </a:lnTo>
                    <a:lnTo>
                      <a:pt x="2194695" y="168856"/>
                    </a:lnTo>
                    <a:lnTo>
                      <a:pt x="2207176" y="178141"/>
                    </a:lnTo>
                    <a:lnTo>
                      <a:pt x="2214647" y="183883"/>
                    </a:lnTo>
                    <a:lnTo>
                      <a:pt x="2219549" y="188133"/>
                    </a:lnTo>
                    <a:lnTo>
                      <a:pt x="2231799" y="198124"/>
                    </a:lnTo>
                    <a:lnTo>
                      <a:pt x="2234599" y="200559"/>
                    </a:lnTo>
                    <a:lnTo>
                      <a:pt x="2242747" y="208116"/>
                    </a:lnTo>
                    <a:lnTo>
                      <a:pt x="2253920" y="218107"/>
                    </a:lnTo>
                    <a:lnTo>
                      <a:pt x="2254550" y="218682"/>
                    </a:lnTo>
                    <a:lnTo>
                      <a:pt x="2265088" y="228099"/>
                    </a:lnTo>
                    <a:lnTo>
                      <a:pt x="2274503" y="236721"/>
                    </a:lnTo>
                    <a:lnTo>
                      <a:pt x="2276116" y="238090"/>
                    </a:lnTo>
                    <a:lnTo>
                      <a:pt x="2287708" y="248082"/>
                    </a:lnTo>
                    <a:lnTo>
                      <a:pt x="2294454" y="253697"/>
                    </a:lnTo>
                    <a:lnTo>
                      <a:pt x="2300313" y="258073"/>
                    </a:lnTo>
                    <a:lnTo>
                      <a:pt x="2313032" y="268065"/>
                    </a:lnTo>
                    <a:lnTo>
                      <a:pt x="2314406" y="269137"/>
                    </a:lnTo>
                    <a:lnTo>
                      <a:pt x="2328196" y="278056"/>
                    </a:lnTo>
                    <a:lnTo>
                      <a:pt x="2334357" y="281957"/>
                    </a:lnTo>
                    <a:lnTo>
                      <a:pt x="2346674" y="288048"/>
                    </a:lnTo>
                    <a:lnTo>
                      <a:pt x="2354310" y="291764"/>
                    </a:lnTo>
                    <a:lnTo>
                      <a:pt x="2374261" y="297821"/>
                    </a:lnTo>
                    <a:lnTo>
                      <a:pt x="2375682" y="298039"/>
                    </a:lnTo>
                    <a:lnTo>
                      <a:pt x="2394213" y="300888"/>
                    </a:lnTo>
                    <a:lnTo>
                      <a:pt x="2414165" y="300368"/>
                    </a:lnTo>
                    <a:lnTo>
                      <a:pt x="2431509" y="298039"/>
                    </a:lnTo>
                    <a:lnTo>
                      <a:pt x="2434117" y="297684"/>
                    </a:lnTo>
                    <a:lnTo>
                      <a:pt x="2454068" y="292724"/>
                    </a:lnTo>
                    <a:lnTo>
                      <a:pt x="2468471" y="288048"/>
                    </a:lnTo>
                    <a:lnTo>
                      <a:pt x="2474020" y="286403"/>
                    </a:lnTo>
                    <a:lnTo>
                      <a:pt x="2493972" y="279115"/>
                    </a:lnTo>
                    <a:lnTo>
                      <a:pt x="2496473" y="278056"/>
                    </a:lnTo>
                    <a:lnTo>
                      <a:pt x="2513924" y="270812"/>
                    </a:lnTo>
                    <a:lnTo>
                      <a:pt x="2520153" y="268065"/>
                    </a:lnTo>
                    <a:lnTo>
                      <a:pt x="2533875" y="261639"/>
                    </a:lnTo>
                    <a:lnTo>
                      <a:pt x="2541313" y="258073"/>
                    </a:lnTo>
                    <a:lnTo>
                      <a:pt x="2553827" y="252298"/>
                    </a:lnTo>
                    <a:lnTo>
                      <a:pt x="2562491" y="248082"/>
                    </a:lnTo>
                    <a:lnTo>
                      <a:pt x="2573779" y="242332"/>
                    </a:lnTo>
                    <a:lnTo>
                      <a:pt x="2582596" y="238090"/>
                    </a:lnTo>
                    <a:lnTo>
                      <a:pt x="2593731" y="232953"/>
                    </a:lnTo>
                    <a:lnTo>
                      <a:pt x="2604728" y="228099"/>
                    </a:lnTo>
                    <a:lnTo>
                      <a:pt x="2613683" y="224211"/>
                    </a:lnTo>
                    <a:lnTo>
                      <a:pt x="2633165" y="218107"/>
                    </a:lnTo>
                    <a:lnTo>
                      <a:pt x="2633634" y="217954"/>
                    </a:lnTo>
                    <a:lnTo>
                      <a:pt x="2653586" y="214822"/>
                    </a:lnTo>
                    <a:lnTo>
                      <a:pt x="2673538" y="217044"/>
                    </a:lnTo>
                    <a:lnTo>
                      <a:pt x="2676045" y="218107"/>
                    </a:lnTo>
                    <a:lnTo>
                      <a:pt x="2693490" y="225758"/>
                    </a:lnTo>
                    <a:lnTo>
                      <a:pt x="2696471" y="228099"/>
                    </a:lnTo>
                    <a:lnTo>
                      <a:pt x="2709350" y="238090"/>
                    </a:lnTo>
                    <a:lnTo>
                      <a:pt x="2713441" y="241219"/>
                    </a:lnTo>
                    <a:lnTo>
                      <a:pt x="2719721" y="248082"/>
                    </a:lnTo>
                    <a:lnTo>
                      <a:pt x="2728455" y="258073"/>
                    </a:lnTo>
                    <a:lnTo>
                      <a:pt x="2733393" y="263504"/>
                    </a:lnTo>
                    <a:lnTo>
                      <a:pt x="2736750" y="268065"/>
                    </a:lnTo>
                    <a:lnTo>
                      <a:pt x="2743695" y="278056"/>
                    </a:lnTo>
                    <a:lnTo>
                      <a:pt x="2751008" y="288048"/>
                    </a:lnTo>
                    <a:lnTo>
                      <a:pt x="2753345" y="291355"/>
                    </a:lnTo>
                    <a:lnTo>
                      <a:pt x="2757510" y="298039"/>
                    </a:lnTo>
                    <a:lnTo>
                      <a:pt x="2763858" y="308031"/>
                    </a:lnTo>
                    <a:lnTo>
                      <a:pt x="2770104" y="318022"/>
                    </a:lnTo>
                    <a:lnTo>
                      <a:pt x="2773297" y="323177"/>
                    </a:lnTo>
                    <a:lnTo>
                      <a:pt x="2776194" y="328014"/>
                    </a:lnTo>
                    <a:lnTo>
                      <a:pt x="2782484" y="338005"/>
                    </a:lnTo>
                    <a:lnTo>
                      <a:pt x="2788553" y="347997"/>
                    </a:lnTo>
                    <a:lnTo>
                      <a:pt x="2793248" y="355616"/>
                    </a:lnTo>
                    <a:lnTo>
                      <a:pt x="2794794" y="357988"/>
                    </a:lnTo>
                    <a:lnTo>
                      <a:pt x="2801278" y="367980"/>
                    </a:lnTo>
                    <a:lnTo>
                      <a:pt x="2807627" y="377971"/>
                    </a:lnTo>
                    <a:lnTo>
                      <a:pt x="2813200" y="386310"/>
                    </a:lnTo>
                    <a:lnTo>
                      <a:pt x="2814470" y="387963"/>
                    </a:lnTo>
                    <a:lnTo>
                      <a:pt x="2821901" y="397954"/>
                    </a:lnTo>
                    <a:lnTo>
                      <a:pt x="2829684" y="407946"/>
                    </a:lnTo>
                    <a:lnTo>
                      <a:pt x="2833152" y="412616"/>
                    </a:lnTo>
                    <a:lnTo>
                      <a:pt x="2838327" y="417937"/>
                    </a:lnTo>
                    <a:lnTo>
                      <a:pt x="2848356" y="427929"/>
                    </a:lnTo>
                    <a:lnTo>
                      <a:pt x="2853104" y="432691"/>
                    </a:lnTo>
                    <a:lnTo>
                      <a:pt x="2861489" y="437920"/>
                    </a:lnTo>
                    <a:lnTo>
                      <a:pt x="2873055" y="444820"/>
                    </a:lnTo>
                    <a:lnTo>
                      <a:pt x="2887987" y="447912"/>
                    </a:lnTo>
                    <a:lnTo>
                      <a:pt x="2893007" y="448996"/>
                    </a:lnTo>
                    <a:lnTo>
                      <a:pt x="2900517" y="447912"/>
                    </a:lnTo>
                    <a:lnTo>
                      <a:pt x="2912959" y="446177"/>
                    </a:lnTo>
                    <a:lnTo>
                      <a:pt x="2932911" y="438461"/>
                    </a:lnTo>
                    <a:lnTo>
                      <a:pt x="2933844" y="437920"/>
                    </a:lnTo>
                    <a:lnTo>
                      <a:pt x="2950269" y="427929"/>
                    </a:lnTo>
                    <a:lnTo>
                      <a:pt x="2952862" y="426412"/>
                    </a:lnTo>
                    <a:lnTo>
                      <a:pt x="2964988" y="417937"/>
                    </a:lnTo>
                    <a:lnTo>
                      <a:pt x="2972814" y="412422"/>
                    </a:lnTo>
                    <a:lnTo>
                      <a:pt x="2972814" y="407946"/>
                    </a:lnTo>
                    <a:lnTo>
                      <a:pt x="2972814" y="397954"/>
                    </a:lnTo>
                    <a:lnTo>
                      <a:pt x="2972814" y="387963"/>
                    </a:lnTo>
                    <a:lnTo>
                      <a:pt x="2972814" y="377971"/>
                    </a:lnTo>
                    <a:lnTo>
                      <a:pt x="2972814" y="367980"/>
                    </a:lnTo>
                    <a:lnTo>
                      <a:pt x="2972814" y="357988"/>
                    </a:lnTo>
                    <a:lnTo>
                      <a:pt x="2972814" y="347997"/>
                    </a:lnTo>
                    <a:lnTo>
                      <a:pt x="2972814" y="338005"/>
                    </a:lnTo>
                    <a:lnTo>
                      <a:pt x="2972814" y="328014"/>
                    </a:lnTo>
                    <a:lnTo>
                      <a:pt x="2972814" y="318022"/>
                    </a:lnTo>
                    <a:lnTo>
                      <a:pt x="2972814" y="308031"/>
                    </a:lnTo>
                    <a:lnTo>
                      <a:pt x="2972814" y="298039"/>
                    </a:lnTo>
                    <a:lnTo>
                      <a:pt x="2972814" y="288048"/>
                    </a:lnTo>
                    <a:lnTo>
                      <a:pt x="2972814" y="284134"/>
                    </a:lnTo>
                    <a:lnTo>
                      <a:pt x="2967203" y="288048"/>
                    </a:lnTo>
                    <a:lnTo>
                      <a:pt x="2952862" y="297931"/>
                    </a:lnTo>
                    <a:lnTo>
                      <a:pt x="2952682" y="298039"/>
                    </a:lnTo>
                    <a:lnTo>
                      <a:pt x="2936268" y="308031"/>
                    </a:lnTo>
                    <a:lnTo>
                      <a:pt x="2932911" y="310066"/>
                    </a:lnTo>
                    <a:lnTo>
                      <a:pt x="2913099" y="318022"/>
                    </a:lnTo>
                    <a:lnTo>
                      <a:pt x="2912959" y="318077"/>
                    </a:lnTo>
                    <a:lnTo>
                      <a:pt x="2893007" y="320655"/>
                    </a:lnTo>
                    <a:lnTo>
                      <a:pt x="2881429" y="318022"/>
                    </a:lnTo>
                    <a:lnTo>
                      <a:pt x="2873055" y="316198"/>
                    </a:lnTo>
                    <a:lnTo>
                      <a:pt x="2859210" y="308031"/>
                    </a:lnTo>
                    <a:lnTo>
                      <a:pt x="2853104" y="304225"/>
                    </a:lnTo>
                    <a:lnTo>
                      <a:pt x="2846998" y="298039"/>
                    </a:lnTo>
                    <a:lnTo>
                      <a:pt x="2836863" y="288048"/>
                    </a:lnTo>
                    <a:lnTo>
                      <a:pt x="2833152" y="284335"/>
                    </a:lnTo>
                    <a:lnTo>
                      <a:pt x="2828390" y="278056"/>
                    </a:lnTo>
                    <a:lnTo>
                      <a:pt x="2820803" y="268065"/>
                    </a:lnTo>
                    <a:lnTo>
                      <a:pt x="2813221" y="258073"/>
                    </a:lnTo>
                    <a:lnTo>
                      <a:pt x="2813200" y="258047"/>
                    </a:lnTo>
                    <a:lnTo>
                      <a:pt x="2806593" y="248082"/>
                    </a:lnTo>
                    <a:lnTo>
                      <a:pt x="2800378" y="238090"/>
                    </a:lnTo>
                    <a:lnTo>
                      <a:pt x="2793733" y="228099"/>
                    </a:lnTo>
                    <a:lnTo>
                      <a:pt x="2793248" y="227321"/>
                    </a:lnTo>
                    <a:lnTo>
                      <a:pt x="2787785" y="218107"/>
                    </a:lnTo>
                    <a:lnTo>
                      <a:pt x="2781481" y="208116"/>
                    </a:lnTo>
                    <a:lnTo>
                      <a:pt x="2775427" y="198124"/>
                    </a:lnTo>
                    <a:lnTo>
                      <a:pt x="2773297" y="194602"/>
                    </a:lnTo>
                    <a:lnTo>
                      <a:pt x="2769205" y="188133"/>
                    </a:lnTo>
                    <a:lnTo>
                      <a:pt x="2762853" y="178141"/>
                    </a:lnTo>
                    <a:lnTo>
                      <a:pt x="2756590" y="168150"/>
                    </a:lnTo>
                    <a:lnTo>
                      <a:pt x="2753345" y="162992"/>
                    </a:lnTo>
                    <a:lnTo>
                      <a:pt x="2749892" y="158158"/>
                    </a:lnTo>
                    <a:lnTo>
                      <a:pt x="2742767" y="148167"/>
                    </a:lnTo>
                    <a:lnTo>
                      <a:pt x="2735467" y="138175"/>
                    </a:lnTo>
                    <a:lnTo>
                      <a:pt x="2733393" y="135250"/>
                    </a:lnTo>
                    <a:lnTo>
                      <a:pt x="2727166" y="128184"/>
                    </a:lnTo>
                    <a:lnTo>
                      <a:pt x="2718295" y="118192"/>
                    </a:lnTo>
                    <a:lnTo>
                      <a:pt x="2713441" y="112713"/>
                    </a:lnTo>
                    <a:lnTo>
                      <a:pt x="2707509" y="108201"/>
                    </a:lnTo>
                    <a:lnTo>
                      <a:pt x="2694481" y="98209"/>
                    </a:lnTo>
                    <a:lnTo>
                      <a:pt x="2693490" y="97435"/>
                    </a:lnTo>
                    <a:lnTo>
                      <a:pt x="2673538" y="88867"/>
                    </a:lnTo>
                    <a:lnTo>
                      <a:pt x="2667631" y="88218"/>
                    </a:lnTo>
                    <a:lnTo>
                      <a:pt x="2653586" y="86626"/>
                    </a:lnTo>
                    <a:lnTo>
                      <a:pt x="2642889" y="88218"/>
                    </a:lnTo>
                    <a:lnTo>
                      <a:pt x="2633634" y="89580"/>
                    </a:lnTo>
                    <a:lnTo>
                      <a:pt x="2613683" y="96112"/>
                    </a:lnTo>
                    <a:lnTo>
                      <a:pt x="2608948" y="98209"/>
                    </a:lnTo>
                    <a:lnTo>
                      <a:pt x="2593731" y="104887"/>
                    </a:lnTo>
                    <a:lnTo>
                      <a:pt x="2586791" y="108201"/>
                    </a:lnTo>
                    <a:lnTo>
                      <a:pt x="2573779" y="114384"/>
                    </a:lnTo>
                    <a:lnTo>
                      <a:pt x="2566101" y="118192"/>
                    </a:lnTo>
                    <a:lnTo>
                      <a:pt x="2553827" y="124182"/>
                    </a:lnTo>
                    <a:lnTo>
                      <a:pt x="2545533" y="128184"/>
                    </a:lnTo>
                    <a:lnTo>
                      <a:pt x="2533875" y="133626"/>
                    </a:lnTo>
                    <a:lnTo>
                      <a:pt x="2523454" y="138175"/>
                    </a:lnTo>
                    <a:lnTo>
                      <a:pt x="2513924" y="142668"/>
                    </a:lnTo>
                    <a:lnTo>
                      <a:pt x="2500728" y="148167"/>
                    </a:lnTo>
                    <a:lnTo>
                      <a:pt x="2493972" y="150988"/>
                    </a:lnTo>
                    <a:lnTo>
                      <a:pt x="2474020" y="157887"/>
                    </a:lnTo>
                    <a:lnTo>
                      <a:pt x="2473214" y="158158"/>
                    </a:lnTo>
                    <a:lnTo>
                      <a:pt x="2454068" y="164649"/>
                    </a:lnTo>
                    <a:lnTo>
                      <a:pt x="2439470" y="168150"/>
                    </a:lnTo>
                    <a:lnTo>
                      <a:pt x="2434117" y="169495"/>
                    </a:lnTo>
                    <a:lnTo>
                      <a:pt x="2414165" y="172393"/>
                    </a:lnTo>
                    <a:lnTo>
                      <a:pt x="2394213" y="172628"/>
                    </a:lnTo>
                    <a:lnTo>
                      <a:pt x="2374261" y="169737"/>
                    </a:lnTo>
                    <a:lnTo>
                      <a:pt x="2369292" y="168150"/>
                    </a:lnTo>
                    <a:lnTo>
                      <a:pt x="2354310" y="163437"/>
                    </a:lnTo>
                    <a:lnTo>
                      <a:pt x="2343263" y="158158"/>
                    </a:lnTo>
                    <a:lnTo>
                      <a:pt x="2334357" y="153873"/>
                    </a:lnTo>
                    <a:lnTo>
                      <a:pt x="2325298" y="148167"/>
                    </a:lnTo>
                    <a:lnTo>
                      <a:pt x="2314406" y="140900"/>
                    </a:lnTo>
                    <a:lnTo>
                      <a:pt x="2310962" y="138175"/>
                    </a:lnTo>
                    <a:lnTo>
                      <a:pt x="2297646" y="128184"/>
                    </a:lnTo>
                    <a:lnTo>
                      <a:pt x="2294454" y="125749"/>
                    </a:lnTo>
                    <a:lnTo>
                      <a:pt x="2285728" y="118192"/>
                    </a:lnTo>
                    <a:lnTo>
                      <a:pt x="2274503" y="108388"/>
                    </a:lnTo>
                    <a:lnTo>
                      <a:pt x="2274295" y="108201"/>
                    </a:lnTo>
                    <a:lnTo>
                      <a:pt x="2263090" y="98209"/>
                    </a:lnTo>
                    <a:lnTo>
                      <a:pt x="2254550" y="90342"/>
                    </a:lnTo>
                    <a:lnTo>
                      <a:pt x="2252250" y="88218"/>
                    </a:lnTo>
                    <a:lnTo>
                      <a:pt x="2241118" y="78226"/>
                    </a:lnTo>
                    <a:lnTo>
                      <a:pt x="2234599" y="72433"/>
                    </a:lnTo>
                    <a:lnTo>
                      <a:pt x="2229633" y="68235"/>
                    </a:lnTo>
                    <a:lnTo>
                      <a:pt x="2217759" y="58243"/>
                    </a:lnTo>
                    <a:lnTo>
                      <a:pt x="2214647" y="55597"/>
                    </a:lnTo>
                    <a:lnTo>
                      <a:pt x="2205009" y="48252"/>
                    </a:lnTo>
                    <a:lnTo>
                      <a:pt x="2194695" y="40658"/>
                    </a:lnTo>
                    <a:lnTo>
                      <a:pt x="2190641" y="38260"/>
                    </a:lnTo>
                    <a:lnTo>
                      <a:pt x="2174743" y="28385"/>
                    </a:lnTo>
                    <a:lnTo>
                      <a:pt x="2174453" y="28269"/>
                    </a:lnTo>
                    <a:lnTo>
                      <a:pt x="2154791" y="21032"/>
                    </a:lnTo>
                    <a:lnTo>
                      <a:pt x="2138308" y="18277"/>
                    </a:lnTo>
                    <a:lnTo>
                      <a:pt x="2134840" y="17670"/>
                    </a:lnTo>
                    <a:lnTo>
                      <a:pt x="2128941" y="18277"/>
                    </a:lnTo>
                    <a:lnTo>
                      <a:pt x="2114888" y="19740"/>
                    </a:lnTo>
                    <a:lnTo>
                      <a:pt x="2094936" y="27564"/>
                    </a:lnTo>
                    <a:lnTo>
                      <a:pt x="2093841" y="28269"/>
                    </a:lnTo>
                    <a:lnTo>
                      <a:pt x="2078834" y="38260"/>
                    </a:lnTo>
                    <a:lnTo>
                      <a:pt x="2074984" y="40869"/>
                    </a:lnTo>
                    <a:lnTo>
                      <a:pt x="2066813" y="48252"/>
                    </a:lnTo>
                    <a:lnTo>
                      <a:pt x="2055809" y="58243"/>
                    </a:lnTo>
                    <a:lnTo>
                      <a:pt x="2055033" y="58915"/>
                    </a:lnTo>
                    <a:lnTo>
                      <a:pt x="2046208" y="68235"/>
                    </a:lnTo>
                    <a:lnTo>
                      <a:pt x="2036736" y="78226"/>
                    </a:lnTo>
                    <a:lnTo>
                      <a:pt x="2035081" y="80099"/>
                    </a:lnTo>
                    <a:lnTo>
                      <a:pt x="2028345" y="88218"/>
                    </a:lnTo>
                    <a:lnTo>
                      <a:pt x="2019513" y="98209"/>
                    </a:lnTo>
                    <a:lnTo>
                      <a:pt x="2015129" y="103439"/>
                    </a:lnTo>
                    <a:lnTo>
                      <a:pt x="2011082" y="108201"/>
                    </a:lnTo>
                    <a:lnTo>
                      <a:pt x="2002275" y="118192"/>
                    </a:lnTo>
                    <a:lnTo>
                      <a:pt x="1995177" y="126267"/>
                    </a:lnTo>
                    <a:lnTo>
                      <a:pt x="1993319" y="128184"/>
                    </a:lnTo>
                    <a:lnTo>
                      <a:pt x="1983762" y="138175"/>
                    </a:lnTo>
                    <a:lnTo>
                      <a:pt x="1975226" y="147056"/>
                    </a:lnTo>
                    <a:lnTo>
                      <a:pt x="1973966" y="148167"/>
                    </a:lnTo>
                    <a:lnTo>
                      <a:pt x="1962275" y="158158"/>
                    </a:lnTo>
                    <a:lnTo>
                      <a:pt x="1955274" y="164483"/>
                    </a:lnTo>
                    <a:lnTo>
                      <a:pt x="1949706" y="168150"/>
                    </a:lnTo>
                    <a:lnTo>
                      <a:pt x="1935322" y="177278"/>
                    </a:lnTo>
                    <a:lnTo>
                      <a:pt x="1933207" y="178141"/>
                    </a:lnTo>
                    <a:lnTo>
                      <a:pt x="1915370" y="185528"/>
                    </a:lnTo>
                    <a:lnTo>
                      <a:pt x="1903330" y="188133"/>
                    </a:lnTo>
                    <a:lnTo>
                      <a:pt x="1895419" y="189782"/>
                    </a:lnTo>
                    <a:lnTo>
                      <a:pt x="1875467" y="190913"/>
                    </a:lnTo>
                    <a:lnTo>
                      <a:pt x="1855515" y="189487"/>
                    </a:lnTo>
                    <a:lnTo>
                      <a:pt x="1842759" y="188133"/>
                    </a:lnTo>
                    <a:lnTo>
                      <a:pt x="1835563" y="187381"/>
                    </a:lnTo>
                    <a:lnTo>
                      <a:pt x="1815612" y="184337"/>
                    </a:lnTo>
                    <a:lnTo>
                      <a:pt x="1795660" y="180776"/>
                    </a:lnTo>
                    <a:lnTo>
                      <a:pt x="1780983" y="178141"/>
                    </a:lnTo>
                    <a:lnTo>
                      <a:pt x="1775707" y="177178"/>
                    </a:lnTo>
                    <a:lnTo>
                      <a:pt x="1755756" y="172642"/>
                    </a:lnTo>
                    <a:lnTo>
                      <a:pt x="1736278" y="168150"/>
                    </a:lnTo>
                    <a:lnTo>
                      <a:pt x="1735804" y="168040"/>
                    </a:lnTo>
                    <a:lnTo>
                      <a:pt x="1715853" y="162783"/>
                    </a:lnTo>
                    <a:lnTo>
                      <a:pt x="1696583" y="158158"/>
                    </a:lnTo>
                    <a:lnTo>
                      <a:pt x="1695900" y="157991"/>
                    </a:lnTo>
                    <a:lnTo>
                      <a:pt x="1675949" y="153328"/>
                    </a:lnTo>
                    <a:lnTo>
                      <a:pt x="1655997" y="149578"/>
                    </a:lnTo>
                    <a:lnTo>
                      <a:pt x="1645682" y="148167"/>
                    </a:lnTo>
                    <a:lnTo>
                      <a:pt x="1636046" y="146836"/>
                    </a:lnTo>
                    <a:lnTo>
                      <a:pt x="1616093" y="144767"/>
                    </a:lnTo>
                    <a:lnTo>
                      <a:pt x="1596142" y="142819"/>
                    </a:lnTo>
                    <a:lnTo>
                      <a:pt x="1576190" y="140115"/>
                    </a:lnTo>
                    <a:lnTo>
                      <a:pt x="1566213" y="138175"/>
                    </a:lnTo>
                    <a:lnTo>
                      <a:pt x="1556239" y="136251"/>
                    </a:lnTo>
                    <a:lnTo>
                      <a:pt x="1536286" y="130246"/>
                    </a:lnTo>
                    <a:lnTo>
                      <a:pt x="1531230" y="128184"/>
                    </a:lnTo>
                    <a:lnTo>
                      <a:pt x="1516335" y="122376"/>
                    </a:lnTo>
                    <a:lnTo>
                      <a:pt x="1507074" y="118192"/>
                    </a:lnTo>
                    <a:lnTo>
                      <a:pt x="1496383" y="112871"/>
                    </a:lnTo>
                    <a:lnTo>
                      <a:pt x="1487625" y="108201"/>
                    </a:lnTo>
                    <a:lnTo>
                      <a:pt x="1476432" y="102521"/>
                    </a:lnTo>
                    <a:lnTo>
                      <a:pt x="1467779" y="98209"/>
                    </a:lnTo>
                    <a:lnTo>
                      <a:pt x="1456479" y="92358"/>
                    </a:lnTo>
                    <a:lnTo>
                      <a:pt x="1447552" y="88218"/>
                    </a:lnTo>
                    <a:lnTo>
                      <a:pt x="1436528" y="83349"/>
                    </a:lnTo>
                    <a:lnTo>
                      <a:pt x="1420781" y="78226"/>
                    </a:lnTo>
                    <a:lnTo>
                      <a:pt x="1416576" y="76886"/>
                    </a:lnTo>
                    <a:lnTo>
                      <a:pt x="1396625" y="73293"/>
                    </a:lnTo>
                    <a:lnTo>
                      <a:pt x="1376672" y="72603"/>
                    </a:lnTo>
                    <a:lnTo>
                      <a:pt x="1356720" y="74695"/>
                    </a:lnTo>
                    <a:lnTo>
                      <a:pt x="1341508" y="78226"/>
                    </a:lnTo>
                    <a:lnTo>
                      <a:pt x="1336769" y="79345"/>
                    </a:lnTo>
                    <a:lnTo>
                      <a:pt x="1316817" y="85753"/>
                    </a:lnTo>
                    <a:lnTo>
                      <a:pt x="1309608" y="88218"/>
                    </a:lnTo>
                    <a:lnTo>
                      <a:pt x="1296865" y="92758"/>
                    </a:lnTo>
                    <a:lnTo>
                      <a:pt x="1281768" y="98209"/>
                    </a:lnTo>
                    <a:lnTo>
                      <a:pt x="1276913" y="99918"/>
                    </a:lnTo>
                    <a:lnTo>
                      <a:pt x="1256962" y="106380"/>
                    </a:lnTo>
                    <a:lnTo>
                      <a:pt x="1248601" y="108201"/>
                    </a:lnTo>
                    <a:lnTo>
                      <a:pt x="1237010" y="110708"/>
                    </a:lnTo>
                    <a:lnTo>
                      <a:pt x="1217058" y="113221"/>
                    </a:lnTo>
                    <a:lnTo>
                      <a:pt x="1197106" y="113146"/>
                    </a:lnTo>
                    <a:lnTo>
                      <a:pt x="1177155" y="110292"/>
                    </a:lnTo>
                    <a:lnTo>
                      <a:pt x="1169641" y="108201"/>
                    </a:lnTo>
                    <a:lnTo>
                      <a:pt x="1157203" y="104867"/>
                    </a:lnTo>
                    <a:lnTo>
                      <a:pt x="1141114" y="98209"/>
                    </a:lnTo>
                    <a:lnTo>
                      <a:pt x="1137251" y="96621"/>
                    </a:lnTo>
                    <a:lnTo>
                      <a:pt x="1119631" y="88218"/>
                    </a:lnTo>
                    <a:lnTo>
                      <a:pt x="1117299" y="87094"/>
                    </a:lnTo>
                    <a:lnTo>
                      <a:pt x="1100806" y="78226"/>
                    </a:lnTo>
                    <a:lnTo>
                      <a:pt x="1097348" y="76372"/>
                    </a:lnTo>
                    <a:lnTo>
                      <a:pt x="1081928" y="68235"/>
                    </a:lnTo>
                    <a:lnTo>
                      <a:pt x="1077396" y="65844"/>
                    </a:lnTo>
                    <a:lnTo>
                      <a:pt x="1063268" y="58243"/>
                    </a:lnTo>
                    <a:lnTo>
                      <a:pt x="1057444" y="55165"/>
                    </a:lnTo>
                    <a:lnTo>
                      <a:pt x="1042705" y="48252"/>
                    </a:lnTo>
                    <a:lnTo>
                      <a:pt x="1037492" y="45762"/>
                    </a:lnTo>
                    <a:lnTo>
                      <a:pt x="1020316" y="38260"/>
                    </a:lnTo>
                    <a:lnTo>
                      <a:pt x="1017541" y="37025"/>
                    </a:lnTo>
                    <a:lnTo>
                      <a:pt x="997589" y="29048"/>
                    </a:lnTo>
                    <a:lnTo>
                      <a:pt x="995510" y="28269"/>
                    </a:lnTo>
                    <a:lnTo>
                      <a:pt x="977636" y="21745"/>
                    </a:lnTo>
                    <a:lnTo>
                      <a:pt x="967715" y="18277"/>
                    </a:lnTo>
                    <a:lnTo>
                      <a:pt x="957685" y="14693"/>
                    </a:lnTo>
                    <a:lnTo>
                      <a:pt x="937733" y="8681"/>
                    </a:lnTo>
                    <a:lnTo>
                      <a:pt x="936124" y="8286"/>
                    </a:lnTo>
                    <a:lnTo>
                      <a:pt x="917782" y="3786"/>
                    </a:lnTo>
                    <a:lnTo>
                      <a:pt x="897829" y="547"/>
                    </a:lnTo>
                    <a:lnTo>
                      <a:pt x="877878" y="0"/>
                    </a:lnTo>
                    <a:lnTo>
                      <a:pt x="857926" y="3313"/>
                    </a:lnTo>
                    <a:lnTo>
                      <a:pt x="844899" y="8286"/>
                    </a:lnTo>
                    <a:lnTo>
                      <a:pt x="837975" y="10982"/>
                    </a:lnTo>
                    <a:lnTo>
                      <a:pt x="825580" y="18277"/>
                    </a:lnTo>
                    <a:lnTo>
                      <a:pt x="818022" y="22655"/>
                    </a:lnTo>
                    <a:lnTo>
                      <a:pt x="810606" y="28269"/>
                    </a:lnTo>
                    <a:lnTo>
                      <a:pt x="798071" y="38163"/>
                    </a:lnTo>
                    <a:lnTo>
                      <a:pt x="797966" y="38260"/>
                    </a:lnTo>
                    <a:lnTo>
                      <a:pt x="786888" y="48252"/>
                    </a:lnTo>
                    <a:lnTo>
                      <a:pt x="778119" y="56497"/>
                    </a:lnTo>
                    <a:lnTo>
                      <a:pt x="776351" y="58243"/>
                    </a:lnTo>
                    <a:lnTo>
                      <a:pt x="765676" y="68235"/>
                    </a:lnTo>
                    <a:lnTo>
                      <a:pt x="758168" y="75689"/>
                    </a:lnTo>
                    <a:lnTo>
                      <a:pt x="755620" y="78226"/>
                    </a:lnTo>
                    <a:lnTo>
                      <a:pt x="745213" y="88218"/>
                    </a:lnTo>
                    <a:lnTo>
                      <a:pt x="738215" y="95104"/>
                    </a:lnTo>
                    <a:lnTo>
                      <a:pt x="734797" y="98209"/>
                    </a:lnTo>
                    <a:lnTo>
                      <a:pt x="723637" y="108201"/>
                    </a:lnTo>
                    <a:lnTo>
                      <a:pt x="718264" y="113022"/>
                    </a:lnTo>
                    <a:lnTo>
                      <a:pt x="711768" y="118192"/>
                    </a:lnTo>
                    <a:lnTo>
                      <a:pt x="699223" y="128184"/>
                    </a:lnTo>
                    <a:lnTo>
                      <a:pt x="698312" y="128902"/>
                    </a:lnTo>
                    <a:lnTo>
                      <a:pt x="683774" y="138175"/>
                    </a:lnTo>
                    <a:lnTo>
                      <a:pt x="678361" y="141726"/>
                    </a:lnTo>
                    <a:lnTo>
                      <a:pt x="666488" y="148167"/>
                    </a:lnTo>
                    <a:lnTo>
                      <a:pt x="658408" y="152452"/>
                    </a:lnTo>
                    <a:lnTo>
                      <a:pt x="645318" y="158158"/>
                    </a:lnTo>
                    <a:lnTo>
                      <a:pt x="638457" y="161124"/>
                    </a:lnTo>
                    <a:lnTo>
                      <a:pt x="620727" y="168150"/>
                    </a:lnTo>
                    <a:lnTo>
                      <a:pt x="618505" y="169036"/>
                    </a:lnTo>
                    <a:lnTo>
                      <a:pt x="598553" y="177157"/>
                    </a:lnTo>
                    <a:lnTo>
                      <a:pt x="596305" y="178141"/>
                    </a:lnTo>
                    <a:lnTo>
                      <a:pt x="578601" y="185708"/>
                    </a:lnTo>
                    <a:lnTo>
                      <a:pt x="573171" y="188133"/>
                    </a:lnTo>
                    <a:lnTo>
                      <a:pt x="558649" y="194851"/>
                    </a:lnTo>
                    <a:lnTo>
                      <a:pt x="552174" y="198124"/>
                    </a:lnTo>
                    <a:lnTo>
                      <a:pt x="538698" y="204963"/>
                    </a:lnTo>
                    <a:lnTo>
                      <a:pt x="532177" y="208116"/>
                    </a:lnTo>
                    <a:lnTo>
                      <a:pt x="518746" y="214353"/>
                    </a:lnTo>
                    <a:lnTo>
                      <a:pt x="510757" y="218107"/>
                    </a:lnTo>
                    <a:lnTo>
                      <a:pt x="498794" y="223775"/>
                    </a:lnTo>
                    <a:lnTo>
                      <a:pt x="487733" y="228099"/>
                    </a:lnTo>
                    <a:lnTo>
                      <a:pt x="478842" y="231669"/>
                    </a:lnTo>
                    <a:lnTo>
                      <a:pt x="459655" y="238090"/>
                    </a:lnTo>
                    <a:lnTo>
                      <a:pt x="458891" y="238351"/>
                    </a:lnTo>
                    <a:lnTo>
                      <a:pt x="438939" y="243682"/>
                    </a:lnTo>
                    <a:lnTo>
                      <a:pt x="421663" y="248082"/>
                    </a:lnTo>
                    <a:lnTo>
                      <a:pt x="418987" y="248752"/>
                    </a:lnTo>
                    <a:lnTo>
                      <a:pt x="399035" y="253832"/>
                    </a:lnTo>
                    <a:lnTo>
                      <a:pt x="386225" y="258073"/>
                    </a:lnTo>
                    <a:lnTo>
                      <a:pt x="379084" y="260425"/>
                    </a:lnTo>
                    <a:lnTo>
                      <a:pt x="361213" y="268065"/>
                    </a:lnTo>
                    <a:lnTo>
                      <a:pt x="359132" y="268977"/>
                    </a:lnTo>
                    <a:lnTo>
                      <a:pt x="341789" y="278056"/>
                    </a:lnTo>
                    <a:lnTo>
                      <a:pt x="339180" y="279441"/>
                    </a:lnTo>
                    <a:lnTo>
                      <a:pt x="325017" y="288048"/>
                    </a:lnTo>
                    <a:lnTo>
                      <a:pt x="319228" y="291417"/>
                    </a:lnTo>
                    <a:lnTo>
                      <a:pt x="308480" y="298039"/>
                    </a:lnTo>
                    <a:lnTo>
                      <a:pt x="299276" y="303787"/>
                    </a:lnTo>
                    <a:lnTo>
                      <a:pt x="291827" y="308031"/>
                    </a:lnTo>
                    <a:lnTo>
                      <a:pt x="279325" y="315794"/>
                    </a:lnTo>
                    <a:lnTo>
                      <a:pt x="274799" y="318022"/>
                    </a:lnTo>
                    <a:lnTo>
                      <a:pt x="259373" y="325187"/>
                    </a:lnTo>
                    <a:lnTo>
                      <a:pt x="249722" y="328014"/>
                    </a:lnTo>
                    <a:lnTo>
                      <a:pt x="239421" y="330835"/>
                    </a:lnTo>
                    <a:lnTo>
                      <a:pt x="219469" y="330766"/>
                    </a:lnTo>
                    <a:lnTo>
                      <a:pt x="210305" y="328014"/>
                    </a:lnTo>
                    <a:lnTo>
                      <a:pt x="199518" y="324685"/>
                    </a:lnTo>
                    <a:lnTo>
                      <a:pt x="189314" y="318022"/>
                    </a:lnTo>
                    <a:lnTo>
                      <a:pt x="179566" y="311707"/>
                    </a:lnTo>
                    <a:lnTo>
                      <a:pt x="175771" y="308031"/>
                    </a:lnTo>
                    <a:lnTo>
                      <a:pt x="165495" y="298039"/>
                    </a:lnTo>
                    <a:lnTo>
                      <a:pt x="159614" y="292496"/>
                    </a:lnTo>
                    <a:lnTo>
                      <a:pt x="155891" y="288048"/>
                    </a:lnTo>
                    <a:lnTo>
                      <a:pt x="148216" y="278056"/>
                    </a:lnTo>
                    <a:lnTo>
                      <a:pt x="139903" y="268065"/>
                    </a:lnTo>
                    <a:lnTo>
                      <a:pt x="139662" y="267769"/>
                    </a:lnTo>
                    <a:lnTo>
                      <a:pt x="132912" y="258073"/>
                    </a:lnTo>
                    <a:lnTo>
                      <a:pt x="126028" y="248082"/>
                    </a:lnTo>
                    <a:lnTo>
                      <a:pt x="119711" y="238790"/>
                    </a:lnTo>
                    <a:lnTo>
                      <a:pt x="119259" y="238090"/>
                    </a:lnTo>
                    <a:lnTo>
                      <a:pt x="112736" y="228099"/>
                    </a:lnTo>
                    <a:lnTo>
                      <a:pt x="106050" y="218107"/>
                    </a:lnTo>
                    <a:lnTo>
                      <a:pt x="99759" y="208673"/>
                    </a:lnTo>
                    <a:lnTo>
                      <a:pt x="99382" y="208116"/>
                    </a:lnTo>
                    <a:lnTo>
                      <a:pt x="92912" y="198124"/>
                    </a:lnTo>
                    <a:lnTo>
                      <a:pt x="86067" y="188133"/>
                    </a:lnTo>
                    <a:lnTo>
                      <a:pt x="79807" y="178577"/>
                    </a:lnTo>
                    <a:lnTo>
                      <a:pt x="79489" y="178141"/>
                    </a:lnTo>
                    <a:lnTo>
                      <a:pt x="71947" y="168150"/>
                    </a:lnTo>
                    <a:lnTo>
                      <a:pt x="64497" y="158158"/>
                    </a:lnTo>
                    <a:lnTo>
                      <a:pt x="59855" y="151918"/>
                    </a:lnTo>
                    <a:lnTo>
                      <a:pt x="56331" y="148167"/>
                    </a:lnTo>
                    <a:lnTo>
                      <a:pt x="46527" y="138175"/>
                    </a:lnTo>
                    <a:lnTo>
                      <a:pt x="39904" y="131072"/>
                    </a:lnTo>
                    <a:lnTo>
                      <a:pt x="35788" y="128184"/>
                    </a:lnTo>
                    <a:lnTo>
                      <a:pt x="21323" y="118192"/>
                    </a:lnTo>
                    <a:lnTo>
                      <a:pt x="19952" y="117215"/>
                    </a:lnTo>
                    <a:lnTo>
                      <a:pt x="0" y="111067"/>
                    </a:lnTo>
                    <a:lnTo>
                      <a:pt x="0" y="118192"/>
                    </a:lnTo>
                    <a:lnTo>
                      <a:pt x="0" y="128184"/>
                    </a:lnTo>
                    <a:lnTo>
                      <a:pt x="0" y="138175"/>
                    </a:lnTo>
                    <a:lnTo>
                      <a:pt x="0" y="148167"/>
                    </a:lnTo>
                    <a:lnTo>
                      <a:pt x="0" y="158158"/>
                    </a:lnTo>
                    <a:lnTo>
                      <a:pt x="0" y="168150"/>
                    </a:lnTo>
                    <a:lnTo>
                      <a:pt x="0" y="178141"/>
                    </a:lnTo>
                    <a:lnTo>
                      <a:pt x="0" y="188133"/>
                    </a:lnTo>
                    <a:lnTo>
                      <a:pt x="0" y="198124"/>
                    </a:lnTo>
                    <a:lnTo>
                      <a:pt x="0" y="208116"/>
                    </a:lnTo>
                    <a:lnTo>
                      <a:pt x="0" y="218107"/>
                    </a:lnTo>
                    <a:lnTo>
                      <a:pt x="0" y="228099"/>
                    </a:lnTo>
                    <a:lnTo>
                      <a:pt x="0" y="238090"/>
                    </a:lnTo>
                    <a:lnTo>
                      <a:pt x="0" y="239251"/>
                    </a:lnTo>
                    <a:lnTo>
                      <a:pt x="19952" y="245485"/>
                    </a:lnTo>
                    <a:lnTo>
                      <a:pt x="23756" y="248082"/>
                    </a:lnTo>
                    <a:lnTo>
                      <a:pt x="38267" y="258073"/>
                    </a:lnTo>
                    <a:lnTo>
                      <a:pt x="39904" y="259229"/>
                    </a:lnTo>
                    <a:lnTo>
                      <a:pt x="48180" y="268065"/>
                    </a:lnTo>
                    <a:lnTo>
                      <a:pt x="57790" y="278056"/>
                    </a:lnTo>
                    <a:lnTo>
                      <a:pt x="59855" y="280240"/>
                    </a:lnTo>
                    <a:lnTo>
                      <a:pt x="65672" y="288048"/>
                    </a:lnTo>
                    <a:lnTo>
                      <a:pt x="73183" y="298039"/>
                    </a:lnTo>
                    <a:lnTo>
                      <a:pt x="79807" y="306597"/>
                    </a:lnTo>
                    <a:lnTo>
                      <a:pt x="80796" y="308031"/>
                    </a:lnTo>
                    <a:lnTo>
                      <a:pt x="87266" y="318022"/>
                    </a:lnTo>
                    <a:lnTo>
                      <a:pt x="94025" y="328014"/>
                    </a:lnTo>
                    <a:lnTo>
                      <a:pt x="99759" y="336476"/>
                    </a:lnTo>
                    <a:lnTo>
                      <a:pt x="100757" y="338005"/>
                    </a:lnTo>
                    <a:lnTo>
                      <a:pt x="107186" y="347997"/>
                    </a:lnTo>
                    <a:lnTo>
                      <a:pt x="113738" y="357988"/>
                    </a:lnTo>
                    <a:lnTo>
                      <a:pt x="119711" y="367185"/>
                    </a:lnTo>
                    <a:lnTo>
                      <a:pt x="120254" y="367980"/>
                    </a:lnTo>
                    <a:lnTo>
                      <a:pt x="127115" y="377971"/>
                    </a:lnTo>
                    <a:lnTo>
                      <a:pt x="134158" y="387963"/>
                    </a:lnTo>
                    <a:lnTo>
                      <a:pt x="139662" y="395812"/>
                    </a:lnTo>
                    <a:lnTo>
                      <a:pt x="141412" y="397954"/>
                    </a:lnTo>
                    <a:lnTo>
                      <a:pt x="149274" y="407946"/>
                    </a:lnTo>
                    <a:lnTo>
                      <a:pt x="157384" y="417937"/>
                    </a:lnTo>
                    <a:lnTo>
                      <a:pt x="159614" y="420717"/>
                    </a:lnTo>
                    <a:lnTo>
                      <a:pt x="166997" y="427929"/>
                    </a:lnTo>
                    <a:lnTo>
                      <a:pt x="177304" y="437920"/>
                    </a:lnTo>
                    <a:lnTo>
                      <a:pt x="179566" y="440127"/>
                    </a:lnTo>
                    <a:lnTo>
                      <a:pt x="191774" y="447912"/>
                    </a:lnTo>
                    <a:lnTo>
                      <a:pt x="199518" y="452884"/>
                    </a:lnTo>
                    <a:lnTo>
                      <a:pt x="215545" y="457903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2" name="任意多边形: 形状 2771">
                <a:extLst>
                  <a:ext uri="{FF2B5EF4-FFF2-40B4-BE49-F238E27FC236}">
                    <a16:creationId xmlns:a16="http://schemas.microsoft.com/office/drawing/2014/main" id="{13E30E38-99C6-B2BF-355D-E2E914887CC2}"/>
                  </a:ext>
                </a:extLst>
              </p:cNvPr>
              <p:cNvSpPr/>
              <p:nvPr/>
            </p:nvSpPr>
            <p:spPr>
              <a:xfrm>
                <a:off x="8983638" y="3413188"/>
                <a:ext cx="2972814" cy="459178"/>
              </a:xfrm>
              <a:custGeom>
                <a:avLst/>
                <a:gdLst>
                  <a:gd name="connsiteX0" fmla="*/ 219469 w 2972814"/>
                  <a:gd name="connsiteY0" fmla="*/ 459110 h 459178"/>
                  <a:gd name="connsiteX1" fmla="*/ 239421 w 2972814"/>
                  <a:gd name="connsiteY1" fmla="*/ 459179 h 459178"/>
                  <a:gd name="connsiteX2" fmla="*/ 249722 w 2972814"/>
                  <a:gd name="connsiteY2" fmla="*/ 456358 h 459178"/>
                  <a:gd name="connsiteX3" fmla="*/ 259373 w 2972814"/>
                  <a:gd name="connsiteY3" fmla="*/ 453532 h 459178"/>
                  <a:gd name="connsiteX4" fmla="*/ 274799 w 2972814"/>
                  <a:gd name="connsiteY4" fmla="*/ 446367 h 459178"/>
                  <a:gd name="connsiteX5" fmla="*/ 279325 w 2972814"/>
                  <a:gd name="connsiteY5" fmla="*/ 444138 h 459178"/>
                  <a:gd name="connsiteX6" fmla="*/ 291827 w 2972814"/>
                  <a:gd name="connsiteY6" fmla="*/ 436375 h 459178"/>
                  <a:gd name="connsiteX7" fmla="*/ 299276 w 2972814"/>
                  <a:gd name="connsiteY7" fmla="*/ 432131 h 459178"/>
                  <a:gd name="connsiteX8" fmla="*/ 308480 w 2972814"/>
                  <a:gd name="connsiteY8" fmla="*/ 426384 h 459178"/>
                  <a:gd name="connsiteX9" fmla="*/ 319228 w 2972814"/>
                  <a:gd name="connsiteY9" fmla="*/ 419761 h 459178"/>
                  <a:gd name="connsiteX10" fmla="*/ 325017 w 2972814"/>
                  <a:gd name="connsiteY10" fmla="*/ 416392 h 459178"/>
                  <a:gd name="connsiteX11" fmla="*/ 339180 w 2972814"/>
                  <a:gd name="connsiteY11" fmla="*/ 407786 h 459178"/>
                  <a:gd name="connsiteX12" fmla="*/ 341789 w 2972814"/>
                  <a:gd name="connsiteY12" fmla="*/ 406400 h 459178"/>
                  <a:gd name="connsiteX13" fmla="*/ 359132 w 2972814"/>
                  <a:gd name="connsiteY13" fmla="*/ 397321 h 459178"/>
                  <a:gd name="connsiteX14" fmla="*/ 361213 w 2972814"/>
                  <a:gd name="connsiteY14" fmla="*/ 396409 h 459178"/>
                  <a:gd name="connsiteX15" fmla="*/ 379084 w 2972814"/>
                  <a:gd name="connsiteY15" fmla="*/ 388770 h 459178"/>
                  <a:gd name="connsiteX16" fmla="*/ 386225 w 2972814"/>
                  <a:gd name="connsiteY16" fmla="*/ 386417 h 459178"/>
                  <a:gd name="connsiteX17" fmla="*/ 399035 w 2972814"/>
                  <a:gd name="connsiteY17" fmla="*/ 382176 h 459178"/>
                  <a:gd name="connsiteX18" fmla="*/ 418987 w 2972814"/>
                  <a:gd name="connsiteY18" fmla="*/ 377097 h 459178"/>
                  <a:gd name="connsiteX19" fmla="*/ 421663 w 2972814"/>
                  <a:gd name="connsiteY19" fmla="*/ 376426 h 459178"/>
                  <a:gd name="connsiteX20" fmla="*/ 438939 w 2972814"/>
                  <a:gd name="connsiteY20" fmla="*/ 372026 h 459178"/>
                  <a:gd name="connsiteX21" fmla="*/ 458891 w 2972814"/>
                  <a:gd name="connsiteY21" fmla="*/ 366695 h 459178"/>
                  <a:gd name="connsiteX22" fmla="*/ 459655 w 2972814"/>
                  <a:gd name="connsiteY22" fmla="*/ 366435 h 459178"/>
                  <a:gd name="connsiteX23" fmla="*/ 478842 w 2972814"/>
                  <a:gd name="connsiteY23" fmla="*/ 360013 h 459178"/>
                  <a:gd name="connsiteX24" fmla="*/ 487733 w 2972814"/>
                  <a:gd name="connsiteY24" fmla="*/ 356443 h 459178"/>
                  <a:gd name="connsiteX25" fmla="*/ 498794 w 2972814"/>
                  <a:gd name="connsiteY25" fmla="*/ 352120 h 459178"/>
                  <a:gd name="connsiteX26" fmla="*/ 510757 w 2972814"/>
                  <a:gd name="connsiteY26" fmla="*/ 346452 h 459178"/>
                  <a:gd name="connsiteX27" fmla="*/ 518746 w 2972814"/>
                  <a:gd name="connsiteY27" fmla="*/ 342698 h 459178"/>
                  <a:gd name="connsiteX28" fmla="*/ 532177 w 2972814"/>
                  <a:gd name="connsiteY28" fmla="*/ 336460 h 459178"/>
                  <a:gd name="connsiteX29" fmla="*/ 538698 w 2972814"/>
                  <a:gd name="connsiteY29" fmla="*/ 333307 h 459178"/>
                  <a:gd name="connsiteX30" fmla="*/ 552174 w 2972814"/>
                  <a:gd name="connsiteY30" fmla="*/ 326469 h 459178"/>
                  <a:gd name="connsiteX31" fmla="*/ 558649 w 2972814"/>
                  <a:gd name="connsiteY31" fmla="*/ 323196 h 459178"/>
                  <a:gd name="connsiteX32" fmla="*/ 573171 w 2972814"/>
                  <a:gd name="connsiteY32" fmla="*/ 316477 h 459178"/>
                  <a:gd name="connsiteX33" fmla="*/ 578601 w 2972814"/>
                  <a:gd name="connsiteY33" fmla="*/ 314053 h 459178"/>
                  <a:gd name="connsiteX34" fmla="*/ 596305 w 2972814"/>
                  <a:gd name="connsiteY34" fmla="*/ 306486 h 459178"/>
                  <a:gd name="connsiteX35" fmla="*/ 598553 w 2972814"/>
                  <a:gd name="connsiteY35" fmla="*/ 305502 h 459178"/>
                  <a:gd name="connsiteX36" fmla="*/ 618505 w 2972814"/>
                  <a:gd name="connsiteY36" fmla="*/ 297380 h 459178"/>
                  <a:gd name="connsiteX37" fmla="*/ 620727 w 2972814"/>
                  <a:gd name="connsiteY37" fmla="*/ 296494 h 459178"/>
                  <a:gd name="connsiteX38" fmla="*/ 638457 w 2972814"/>
                  <a:gd name="connsiteY38" fmla="*/ 289468 h 459178"/>
                  <a:gd name="connsiteX39" fmla="*/ 645318 w 2972814"/>
                  <a:gd name="connsiteY39" fmla="*/ 286503 h 459178"/>
                  <a:gd name="connsiteX40" fmla="*/ 658408 w 2972814"/>
                  <a:gd name="connsiteY40" fmla="*/ 280797 h 459178"/>
                  <a:gd name="connsiteX41" fmla="*/ 666488 w 2972814"/>
                  <a:gd name="connsiteY41" fmla="*/ 276511 h 459178"/>
                  <a:gd name="connsiteX42" fmla="*/ 678361 w 2972814"/>
                  <a:gd name="connsiteY42" fmla="*/ 270071 h 459178"/>
                  <a:gd name="connsiteX43" fmla="*/ 683774 w 2972814"/>
                  <a:gd name="connsiteY43" fmla="*/ 266520 h 459178"/>
                  <a:gd name="connsiteX44" fmla="*/ 698312 w 2972814"/>
                  <a:gd name="connsiteY44" fmla="*/ 257246 h 459178"/>
                  <a:gd name="connsiteX45" fmla="*/ 699223 w 2972814"/>
                  <a:gd name="connsiteY45" fmla="*/ 256528 h 459178"/>
                  <a:gd name="connsiteX46" fmla="*/ 711768 w 2972814"/>
                  <a:gd name="connsiteY46" fmla="*/ 246537 h 459178"/>
                  <a:gd name="connsiteX47" fmla="*/ 718264 w 2972814"/>
                  <a:gd name="connsiteY47" fmla="*/ 241367 h 459178"/>
                  <a:gd name="connsiteX48" fmla="*/ 723637 w 2972814"/>
                  <a:gd name="connsiteY48" fmla="*/ 236545 h 459178"/>
                  <a:gd name="connsiteX49" fmla="*/ 734797 w 2972814"/>
                  <a:gd name="connsiteY49" fmla="*/ 226554 h 459178"/>
                  <a:gd name="connsiteX50" fmla="*/ 738215 w 2972814"/>
                  <a:gd name="connsiteY50" fmla="*/ 223448 h 459178"/>
                  <a:gd name="connsiteX51" fmla="*/ 745213 w 2972814"/>
                  <a:gd name="connsiteY51" fmla="*/ 216562 h 459178"/>
                  <a:gd name="connsiteX52" fmla="*/ 755620 w 2972814"/>
                  <a:gd name="connsiteY52" fmla="*/ 206571 h 459178"/>
                  <a:gd name="connsiteX53" fmla="*/ 758168 w 2972814"/>
                  <a:gd name="connsiteY53" fmla="*/ 204033 h 459178"/>
                  <a:gd name="connsiteX54" fmla="*/ 765676 w 2972814"/>
                  <a:gd name="connsiteY54" fmla="*/ 196579 h 459178"/>
                  <a:gd name="connsiteX55" fmla="*/ 776351 w 2972814"/>
                  <a:gd name="connsiteY55" fmla="*/ 186588 h 459178"/>
                  <a:gd name="connsiteX56" fmla="*/ 778119 w 2972814"/>
                  <a:gd name="connsiteY56" fmla="*/ 184841 h 459178"/>
                  <a:gd name="connsiteX57" fmla="*/ 786888 w 2972814"/>
                  <a:gd name="connsiteY57" fmla="*/ 176596 h 459178"/>
                  <a:gd name="connsiteX58" fmla="*/ 797966 w 2972814"/>
                  <a:gd name="connsiteY58" fmla="*/ 166605 h 459178"/>
                  <a:gd name="connsiteX59" fmla="*/ 798071 w 2972814"/>
                  <a:gd name="connsiteY59" fmla="*/ 166508 h 459178"/>
                  <a:gd name="connsiteX60" fmla="*/ 810606 w 2972814"/>
                  <a:gd name="connsiteY60" fmla="*/ 156613 h 459178"/>
                  <a:gd name="connsiteX61" fmla="*/ 818022 w 2972814"/>
                  <a:gd name="connsiteY61" fmla="*/ 151000 h 459178"/>
                  <a:gd name="connsiteX62" fmla="*/ 825580 w 2972814"/>
                  <a:gd name="connsiteY62" fmla="*/ 146622 h 459178"/>
                  <a:gd name="connsiteX63" fmla="*/ 837975 w 2972814"/>
                  <a:gd name="connsiteY63" fmla="*/ 139327 h 459178"/>
                  <a:gd name="connsiteX64" fmla="*/ 844899 w 2972814"/>
                  <a:gd name="connsiteY64" fmla="*/ 136630 h 459178"/>
                  <a:gd name="connsiteX65" fmla="*/ 857926 w 2972814"/>
                  <a:gd name="connsiteY65" fmla="*/ 131658 h 459178"/>
                  <a:gd name="connsiteX66" fmla="*/ 877878 w 2972814"/>
                  <a:gd name="connsiteY66" fmla="*/ 128344 h 459178"/>
                  <a:gd name="connsiteX67" fmla="*/ 897829 w 2972814"/>
                  <a:gd name="connsiteY67" fmla="*/ 128892 h 459178"/>
                  <a:gd name="connsiteX68" fmla="*/ 917782 w 2972814"/>
                  <a:gd name="connsiteY68" fmla="*/ 132131 h 459178"/>
                  <a:gd name="connsiteX69" fmla="*/ 936124 w 2972814"/>
                  <a:gd name="connsiteY69" fmla="*/ 136630 h 459178"/>
                  <a:gd name="connsiteX70" fmla="*/ 937733 w 2972814"/>
                  <a:gd name="connsiteY70" fmla="*/ 137025 h 459178"/>
                  <a:gd name="connsiteX71" fmla="*/ 957685 w 2972814"/>
                  <a:gd name="connsiteY71" fmla="*/ 143037 h 459178"/>
                  <a:gd name="connsiteX72" fmla="*/ 967715 w 2972814"/>
                  <a:gd name="connsiteY72" fmla="*/ 146622 h 459178"/>
                  <a:gd name="connsiteX73" fmla="*/ 977636 w 2972814"/>
                  <a:gd name="connsiteY73" fmla="*/ 150089 h 459178"/>
                  <a:gd name="connsiteX74" fmla="*/ 995510 w 2972814"/>
                  <a:gd name="connsiteY74" fmla="*/ 156613 h 459178"/>
                  <a:gd name="connsiteX75" fmla="*/ 997589 w 2972814"/>
                  <a:gd name="connsiteY75" fmla="*/ 157392 h 459178"/>
                  <a:gd name="connsiteX76" fmla="*/ 1017541 w 2972814"/>
                  <a:gd name="connsiteY76" fmla="*/ 165370 h 459178"/>
                  <a:gd name="connsiteX77" fmla="*/ 1020316 w 2972814"/>
                  <a:gd name="connsiteY77" fmla="*/ 166605 h 459178"/>
                  <a:gd name="connsiteX78" fmla="*/ 1037492 w 2972814"/>
                  <a:gd name="connsiteY78" fmla="*/ 174106 h 459178"/>
                  <a:gd name="connsiteX79" fmla="*/ 1042705 w 2972814"/>
                  <a:gd name="connsiteY79" fmla="*/ 176596 h 459178"/>
                  <a:gd name="connsiteX80" fmla="*/ 1057444 w 2972814"/>
                  <a:gd name="connsiteY80" fmla="*/ 183510 h 459178"/>
                  <a:gd name="connsiteX81" fmla="*/ 1063268 w 2972814"/>
                  <a:gd name="connsiteY81" fmla="*/ 186588 h 459178"/>
                  <a:gd name="connsiteX82" fmla="*/ 1077396 w 2972814"/>
                  <a:gd name="connsiteY82" fmla="*/ 194189 h 459178"/>
                  <a:gd name="connsiteX83" fmla="*/ 1081928 w 2972814"/>
                  <a:gd name="connsiteY83" fmla="*/ 196579 h 459178"/>
                  <a:gd name="connsiteX84" fmla="*/ 1097348 w 2972814"/>
                  <a:gd name="connsiteY84" fmla="*/ 204716 h 459178"/>
                  <a:gd name="connsiteX85" fmla="*/ 1100806 w 2972814"/>
                  <a:gd name="connsiteY85" fmla="*/ 206571 h 459178"/>
                  <a:gd name="connsiteX86" fmla="*/ 1117299 w 2972814"/>
                  <a:gd name="connsiteY86" fmla="*/ 215438 h 459178"/>
                  <a:gd name="connsiteX87" fmla="*/ 1119631 w 2972814"/>
                  <a:gd name="connsiteY87" fmla="*/ 216562 h 459178"/>
                  <a:gd name="connsiteX88" fmla="*/ 1137251 w 2972814"/>
                  <a:gd name="connsiteY88" fmla="*/ 224965 h 459178"/>
                  <a:gd name="connsiteX89" fmla="*/ 1141114 w 2972814"/>
                  <a:gd name="connsiteY89" fmla="*/ 226554 h 459178"/>
                  <a:gd name="connsiteX90" fmla="*/ 1157203 w 2972814"/>
                  <a:gd name="connsiteY90" fmla="*/ 233211 h 459178"/>
                  <a:gd name="connsiteX91" fmla="*/ 1169641 w 2972814"/>
                  <a:gd name="connsiteY91" fmla="*/ 236545 h 459178"/>
                  <a:gd name="connsiteX92" fmla="*/ 1177155 w 2972814"/>
                  <a:gd name="connsiteY92" fmla="*/ 238636 h 459178"/>
                  <a:gd name="connsiteX93" fmla="*/ 1197106 w 2972814"/>
                  <a:gd name="connsiteY93" fmla="*/ 241490 h 459178"/>
                  <a:gd name="connsiteX94" fmla="*/ 1217058 w 2972814"/>
                  <a:gd name="connsiteY94" fmla="*/ 241565 h 459178"/>
                  <a:gd name="connsiteX95" fmla="*/ 1237010 w 2972814"/>
                  <a:gd name="connsiteY95" fmla="*/ 239052 h 459178"/>
                  <a:gd name="connsiteX96" fmla="*/ 1248601 w 2972814"/>
                  <a:gd name="connsiteY96" fmla="*/ 236545 h 459178"/>
                  <a:gd name="connsiteX97" fmla="*/ 1256962 w 2972814"/>
                  <a:gd name="connsiteY97" fmla="*/ 234724 h 459178"/>
                  <a:gd name="connsiteX98" fmla="*/ 1276913 w 2972814"/>
                  <a:gd name="connsiteY98" fmla="*/ 228262 h 459178"/>
                  <a:gd name="connsiteX99" fmla="*/ 1281768 w 2972814"/>
                  <a:gd name="connsiteY99" fmla="*/ 226554 h 459178"/>
                  <a:gd name="connsiteX100" fmla="*/ 1296865 w 2972814"/>
                  <a:gd name="connsiteY100" fmla="*/ 221102 h 459178"/>
                  <a:gd name="connsiteX101" fmla="*/ 1309608 w 2972814"/>
                  <a:gd name="connsiteY101" fmla="*/ 216562 h 459178"/>
                  <a:gd name="connsiteX102" fmla="*/ 1316817 w 2972814"/>
                  <a:gd name="connsiteY102" fmla="*/ 214098 h 459178"/>
                  <a:gd name="connsiteX103" fmla="*/ 1336769 w 2972814"/>
                  <a:gd name="connsiteY103" fmla="*/ 207689 h 459178"/>
                  <a:gd name="connsiteX104" fmla="*/ 1341508 w 2972814"/>
                  <a:gd name="connsiteY104" fmla="*/ 206571 h 459178"/>
                  <a:gd name="connsiteX105" fmla="*/ 1356720 w 2972814"/>
                  <a:gd name="connsiteY105" fmla="*/ 203040 h 459178"/>
                  <a:gd name="connsiteX106" fmla="*/ 1376672 w 2972814"/>
                  <a:gd name="connsiteY106" fmla="*/ 200948 h 459178"/>
                  <a:gd name="connsiteX107" fmla="*/ 1396625 w 2972814"/>
                  <a:gd name="connsiteY107" fmla="*/ 201637 h 459178"/>
                  <a:gd name="connsiteX108" fmla="*/ 1416576 w 2972814"/>
                  <a:gd name="connsiteY108" fmla="*/ 205230 h 459178"/>
                  <a:gd name="connsiteX109" fmla="*/ 1420781 w 2972814"/>
                  <a:gd name="connsiteY109" fmla="*/ 206571 h 459178"/>
                  <a:gd name="connsiteX110" fmla="*/ 1436528 w 2972814"/>
                  <a:gd name="connsiteY110" fmla="*/ 211694 h 459178"/>
                  <a:gd name="connsiteX111" fmla="*/ 1447552 w 2972814"/>
                  <a:gd name="connsiteY111" fmla="*/ 216562 h 459178"/>
                  <a:gd name="connsiteX112" fmla="*/ 1456479 w 2972814"/>
                  <a:gd name="connsiteY112" fmla="*/ 220703 h 459178"/>
                  <a:gd name="connsiteX113" fmla="*/ 1467779 w 2972814"/>
                  <a:gd name="connsiteY113" fmla="*/ 226554 h 459178"/>
                  <a:gd name="connsiteX114" fmla="*/ 1476432 w 2972814"/>
                  <a:gd name="connsiteY114" fmla="*/ 230865 h 459178"/>
                  <a:gd name="connsiteX115" fmla="*/ 1487625 w 2972814"/>
                  <a:gd name="connsiteY115" fmla="*/ 236545 h 459178"/>
                  <a:gd name="connsiteX116" fmla="*/ 1496383 w 2972814"/>
                  <a:gd name="connsiteY116" fmla="*/ 241215 h 459178"/>
                  <a:gd name="connsiteX117" fmla="*/ 1507074 w 2972814"/>
                  <a:gd name="connsiteY117" fmla="*/ 246537 h 459178"/>
                  <a:gd name="connsiteX118" fmla="*/ 1516335 w 2972814"/>
                  <a:gd name="connsiteY118" fmla="*/ 250720 h 459178"/>
                  <a:gd name="connsiteX119" fmla="*/ 1531230 w 2972814"/>
                  <a:gd name="connsiteY119" fmla="*/ 256528 h 459178"/>
                  <a:gd name="connsiteX120" fmla="*/ 1536286 w 2972814"/>
                  <a:gd name="connsiteY120" fmla="*/ 258591 h 459178"/>
                  <a:gd name="connsiteX121" fmla="*/ 1556239 w 2972814"/>
                  <a:gd name="connsiteY121" fmla="*/ 264595 h 459178"/>
                  <a:gd name="connsiteX122" fmla="*/ 1566213 w 2972814"/>
                  <a:gd name="connsiteY122" fmla="*/ 266520 h 459178"/>
                  <a:gd name="connsiteX123" fmla="*/ 1576190 w 2972814"/>
                  <a:gd name="connsiteY123" fmla="*/ 268460 h 459178"/>
                  <a:gd name="connsiteX124" fmla="*/ 1596142 w 2972814"/>
                  <a:gd name="connsiteY124" fmla="*/ 271163 h 459178"/>
                  <a:gd name="connsiteX125" fmla="*/ 1616093 w 2972814"/>
                  <a:gd name="connsiteY125" fmla="*/ 273111 h 459178"/>
                  <a:gd name="connsiteX126" fmla="*/ 1636046 w 2972814"/>
                  <a:gd name="connsiteY126" fmla="*/ 275180 h 459178"/>
                  <a:gd name="connsiteX127" fmla="*/ 1645682 w 2972814"/>
                  <a:gd name="connsiteY127" fmla="*/ 276511 h 459178"/>
                  <a:gd name="connsiteX128" fmla="*/ 1655997 w 2972814"/>
                  <a:gd name="connsiteY128" fmla="*/ 277922 h 459178"/>
                  <a:gd name="connsiteX129" fmla="*/ 1675949 w 2972814"/>
                  <a:gd name="connsiteY129" fmla="*/ 281672 h 459178"/>
                  <a:gd name="connsiteX130" fmla="*/ 1695900 w 2972814"/>
                  <a:gd name="connsiteY130" fmla="*/ 286335 h 459178"/>
                  <a:gd name="connsiteX131" fmla="*/ 1696583 w 2972814"/>
                  <a:gd name="connsiteY131" fmla="*/ 286503 h 459178"/>
                  <a:gd name="connsiteX132" fmla="*/ 1715853 w 2972814"/>
                  <a:gd name="connsiteY132" fmla="*/ 291127 h 459178"/>
                  <a:gd name="connsiteX133" fmla="*/ 1735804 w 2972814"/>
                  <a:gd name="connsiteY133" fmla="*/ 296385 h 459178"/>
                  <a:gd name="connsiteX134" fmla="*/ 1736278 w 2972814"/>
                  <a:gd name="connsiteY134" fmla="*/ 296494 h 459178"/>
                  <a:gd name="connsiteX135" fmla="*/ 1755756 w 2972814"/>
                  <a:gd name="connsiteY135" fmla="*/ 300986 h 459178"/>
                  <a:gd name="connsiteX136" fmla="*/ 1775707 w 2972814"/>
                  <a:gd name="connsiteY136" fmla="*/ 305522 h 459178"/>
                  <a:gd name="connsiteX137" fmla="*/ 1780983 w 2972814"/>
                  <a:gd name="connsiteY137" fmla="*/ 306486 h 459178"/>
                  <a:gd name="connsiteX138" fmla="*/ 1795660 w 2972814"/>
                  <a:gd name="connsiteY138" fmla="*/ 309120 h 459178"/>
                  <a:gd name="connsiteX139" fmla="*/ 1815612 w 2972814"/>
                  <a:gd name="connsiteY139" fmla="*/ 312682 h 459178"/>
                  <a:gd name="connsiteX140" fmla="*/ 1835563 w 2972814"/>
                  <a:gd name="connsiteY140" fmla="*/ 315725 h 459178"/>
                  <a:gd name="connsiteX141" fmla="*/ 1842759 w 2972814"/>
                  <a:gd name="connsiteY141" fmla="*/ 316477 h 459178"/>
                  <a:gd name="connsiteX142" fmla="*/ 1855515 w 2972814"/>
                  <a:gd name="connsiteY142" fmla="*/ 317832 h 459178"/>
                  <a:gd name="connsiteX143" fmla="*/ 1875467 w 2972814"/>
                  <a:gd name="connsiteY143" fmla="*/ 319257 h 459178"/>
                  <a:gd name="connsiteX144" fmla="*/ 1895419 w 2972814"/>
                  <a:gd name="connsiteY144" fmla="*/ 318127 h 459178"/>
                  <a:gd name="connsiteX145" fmla="*/ 1903330 w 2972814"/>
                  <a:gd name="connsiteY145" fmla="*/ 316477 h 459178"/>
                  <a:gd name="connsiteX146" fmla="*/ 1915370 w 2972814"/>
                  <a:gd name="connsiteY146" fmla="*/ 313873 h 459178"/>
                  <a:gd name="connsiteX147" fmla="*/ 1933207 w 2972814"/>
                  <a:gd name="connsiteY147" fmla="*/ 306486 h 459178"/>
                  <a:gd name="connsiteX148" fmla="*/ 1935322 w 2972814"/>
                  <a:gd name="connsiteY148" fmla="*/ 305623 h 459178"/>
                  <a:gd name="connsiteX149" fmla="*/ 1949706 w 2972814"/>
                  <a:gd name="connsiteY149" fmla="*/ 296494 h 459178"/>
                  <a:gd name="connsiteX150" fmla="*/ 1955274 w 2972814"/>
                  <a:gd name="connsiteY150" fmla="*/ 292827 h 459178"/>
                  <a:gd name="connsiteX151" fmla="*/ 1962275 w 2972814"/>
                  <a:gd name="connsiteY151" fmla="*/ 286503 h 459178"/>
                  <a:gd name="connsiteX152" fmla="*/ 1973966 w 2972814"/>
                  <a:gd name="connsiteY152" fmla="*/ 276511 h 459178"/>
                  <a:gd name="connsiteX153" fmla="*/ 1975226 w 2972814"/>
                  <a:gd name="connsiteY153" fmla="*/ 275400 h 459178"/>
                  <a:gd name="connsiteX154" fmla="*/ 1983762 w 2972814"/>
                  <a:gd name="connsiteY154" fmla="*/ 266520 h 459178"/>
                  <a:gd name="connsiteX155" fmla="*/ 1993319 w 2972814"/>
                  <a:gd name="connsiteY155" fmla="*/ 256528 h 459178"/>
                  <a:gd name="connsiteX156" fmla="*/ 1995177 w 2972814"/>
                  <a:gd name="connsiteY156" fmla="*/ 254611 h 459178"/>
                  <a:gd name="connsiteX157" fmla="*/ 2002275 w 2972814"/>
                  <a:gd name="connsiteY157" fmla="*/ 246537 h 459178"/>
                  <a:gd name="connsiteX158" fmla="*/ 2011082 w 2972814"/>
                  <a:gd name="connsiteY158" fmla="*/ 236545 h 459178"/>
                  <a:gd name="connsiteX159" fmla="*/ 2015129 w 2972814"/>
                  <a:gd name="connsiteY159" fmla="*/ 231784 h 459178"/>
                  <a:gd name="connsiteX160" fmla="*/ 2019513 w 2972814"/>
                  <a:gd name="connsiteY160" fmla="*/ 226554 h 459178"/>
                  <a:gd name="connsiteX161" fmla="*/ 2028345 w 2972814"/>
                  <a:gd name="connsiteY161" fmla="*/ 216562 h 459178"/>
                  <a:gd name="connsiteX162" fmla="*/ 2035081 w 2972814"/>
                  <a:gd name="connsiteY162" fmla="*/ 208444 h 459178"/>
                  <a:gd name="connsiteX163" fmla="*/ 2036736 w 2972814"/>
                  <a:gd name="connsiteY163" fmla="*/ 206571 h 459178"/>
                  <a:gd name="connsiteX164" fmla="*/ 2046208 w 2972814"/>
                  <a:gd name="connsiteY164" fmla="*/ 196579 h 459178"/>
                  <a:gd name="connsiteX165" fmla="*/ 2055033 w 2972814"/>
                  <a:gd name="connsiteY165" fmla="*/ 187259 h 459178"/>
                  <a:gd name="connsiteX166" fmla="*/ 2055809 w 2972814"/>
                  <a:gd name="connsiteY166" fmla="*/ 186588 h 459178"/>
                  <a:gd name="connsiteX167" fmla="*/ 2066813 w 2972814"/>
                  <a:gd name="connsiteY167" fmla="*/ 176596 h 459178"/>
                  <a:gd name="connsiteX168" fmla="*/ 2074984 w 2972814"/>
                  <a:gd name="connsiteY168" fmla="*/ 169213 h 459178"/>
                  <a:gd name="connsiteX169" fmla="*/ 2078834 w 2972814"/>
                  <a:gd name="connsiteY169" fmla="*/ 166605 h 459178"/>
                  <a:gd name="connsiteX170" fmla="*/ 2093841 w 2972814"/>
                  <a:gd name="connsiteY170" fmla="*/ 156613 h 459178"/>
                  <a:gd name="connsiteX171" fmla="*/ 2094936 w 2972814"/>
                  <a:gd name="connsiteY171" fmla="*/ 155908 h 459178"/>
                  <a:gd name="connsiteX172" fmla="*/ 2114888 w 2972814"/>
                  <a:gd name="connsiteY172" fmla="*/ 148084 h 459178"/>
                  <a:gd name="connsiteX173" fmla="*/ 2128941 w 2972814"/>
                  <a:gd name="connsiteY173" fmla="*/ 146622 h 459178"/>
                  <a:gd name="connsiteX174" fmla="*/ 2134840 w 2972814"/>
                  <a:gd name="connsiteY174" fmla="*/ 146015 h 459178"/>
                  <a:gd name="connsiteX175" fmla="*/ 2138308 w 2972814"/>
                  <a:gd name="connsiteY175" fmla="*/ 146622 h 459178"/>
                  <a:gd name="connsiteX176" fmla="*/ 2154791 w 2972814"/>
                  <a:gd name="connsiteY176" fmla="*/ 149377 h 459178"/>
                  <a:gd name="connsiteX177" fmla="*/ 2174453 w 2972814"/>
                  <a:gd name="connsiteY177" fmla="*/ 156613 h 459178"/>
                  <a:gd name="connsiteX178" fmla="*/ 2174743 w 2972814"/>
                  <a:gd name="connsiteY178" fmla="*/ 156729 h 459178"/>
                  <a:gd name="connsiteX179" fmla="*/ 2190641 w 2972814"/>
                  <a:gd name="connsiteY179" fmla="*/ 166605 h 459178"/>
                  <a:gd name="connsiteX180" fmla="*/ 2194695 w 2972814"/>
                  <a:gd name="connsiteY180" fmla="*/ 169003 h 459178"/>
                  <a:gd name="connsiteX181" fmla="*/ 2205009 w 2972814"/>
                  <a:gd name="connsiteY181" fmla="*/ 176596 h 459178"/>
                  <a:gd name="connsiteX182" fmla="*/ 2214647 w 2972814"/>
                  <a:gd name="connsiteY182" fmla="*/ 183941 h 459178"/>
                  <a:gd name="connsiteX183" fmla="*/ 2217759 w 2972814"/>
                  <a:gd name="connsiteY183" fmla="*/ 186588 h 459178"/>
                  <a:gd name="connsiteX184" fmla="*/ 2229633 w 2972814"/>
                  <a:gd name="connsiteY184" fmla="*/ 196579 h 459178"/>
                  <a:gd name="connsiteX185" fmla="*/ 2234599 w 2972814"/>
                  <a:gd name="connsiteY185" fmla="*/ 200777 h 459178"/>
                  <a:gd name="connsiteX186" fmla="*/ 2241118 w 2972814"/>
                  <a:gd name="connsiteY186" fmla="*/ 206571 h 459178"/>
                  <a:gd name="connsiteX187" fmla="*/ 2252250 w 2972814"/>
                  <a:gd name="connsiteY187" fmla="*/ 216562 h 459178"/>
                  <a:gd name="connsiteX188" fmla="*/ 2254550 w 2972814"/>
                  <a:gd name="connsiteY188" fmla="*/ 218687 h 459178"/>
                  <a:gd name="connsiteX189" fmla="*/ 2263090 w 2972814"/>
                  <a:gd name="connsiteY189" fmla="*/ 226554 h 459178"/>
                  <a:gd name="connsiteX190" fmla="*/ 2274295 w 2972814"/>
                  <a:gd name="connsiteY190" fmla="*/ 236545 h 459178"/>
                  <a:gd name="connsiteX191" fmla="*/ 2274503 w 2972814"/>
                  <a:gd name="connsiteY191" fmla="*/ 236732 h 459178"/>
                  <a:gd name="connsiteX192" fmla="*/ 2285728 w 2972814"/>
                  <a:gd name="connsiteY192" fmla="*/ 246537 h 459178"/>
                  <a:gd name="connsiteX193" fmla="*/ 2294454 w 2972814"/>
                  <a:gd name="connsiteY193" fmla="*/ 254093 h 459178"/>
                  <a:gd name="connsiteX194" fmla="*/ 2297646 w 2972814"/>
                  <a:gd name="connsiteY194" fmla="*/ 256528 h 459178"/>
                  <a:gd name="connsiteX195" fmla="*/ 2310962 w 2972814"/>
                  <a:gd name="connsiteY195" fmla="*/ 266520 h 459178"/>
                  <a:gd name="connsiteX196" fmla="*/ 2314406 w 2972814"/>
                  <a:gd name="connsiteY196" fmla="*/ 269244 h 459178"/>
                  <a:gd name="connsiteX197" fmla="*/ 2325298 w 2972814"/>
                  <a:gd name="connsiteY197" fmla="*/ 276511 h 459178"/>
                  <a:gd name="connsiteX198" fmla="*/ 2334357 w 2972814"/>
                  <a:gd name="connsiteY198" fmla="*/ 282218 h 459178"/>
                  <a:gd name="connsiteX199" fmla="*/ 2343263 w 2972814"/>
                  <a:gd name="connsiteY199" fmla="*/ 286503 h 459178"/>
                  <a:gd name="connsiteX200" fmla="*/ 2354310 w 2972814"/>
                  <a:gd name="connsiteY200" fmla="*/ 291781 h 459178"/>
                  <a:gd name="connsiteX201" fmla="*/ 2369292 w 2972814"/>
                  <a:gd name="connsiteY201" fmla="*/ 296494 h 459178"/>
                  <a:gd name="connsiteX202" fmla="*/ 2374261 w 2972814"/>
                  <a:gd name="connsiteY202" fmla="*/ 298082 h 459178"/>
                  <a:gd name="connsiteX203" fmla="*/ 2394213 w 2972814"/>
                  <a:gd name="connsiteY203" fmla="*/ 300972 h 459178"/>
                  <a:gd name="connsiteX204" fmla="*/ 2414165 w 2972814"/>
                  <a:gd name="connsiteY204" fmla="*/ 300737 h 459178"/>
                  <a:gd name="connsiteX205" fmla="*/ 2434117 w 2972814"/>
                  <a:gd name="connsiteY205" fmla="*/ 297839 h 459178"/>
                  <a:gd name="connsiteX206" fmla="*/ 2439470 w 2972814"/>
                  <a:gd name="connsiteY206" fmla="*/ 296494 h 459178"/>
                  <a:gd name="connsiteX207" fmla="*/ 2454068 w 2972814"/>
                  <a:gd name="connsiteY207" fmla="*/ 292993 h 459178"/>
                  <a:gd name="connsiteX208" fmla="*/ 2473214 w 2972814"/>
                  <a:gd name="connsiteY208" fmla="*/ 286503 h 459178"/>
                  <a:gd name="connsiteX209" fmla="*/ 2474020 w 2972814"/>
                  <a:gd name="connsiteY209" fmla="*/ 286232 h 459178"/>
                  <a:gd name="connsiteX210" fmla="*/ 2493972 w 2972814"/>
                  <a:gd name="connsiteY210" fmla="*/ 279333 h 459178"/>
                  <a:gd name="connsiteX211" fmla="*/ 2500728 w 2972814"/>
                  <a:gd name="connsiteY211" fmla="*/ 276511 h 459178"/>
                  <a:gd name="connsiteX212" fmla="*/ 2513924 w 2972814"/>
                  <a:gd name="connsiteY212" fmla="*/ 271012 h 459178"/>
                  <a:gd name="connsiteX213" fmla="*/ 2523454 w 2972814"/>
                  <a:gd name="connsiteY213" fmla="*/ 266520 h 459178"/>
                  <a:gd name="connsiteX214" fmla="*/ 2533875 w 2972814"/>
                  <a:gd name="connsiteY214" fmla="*/ 261970 h 459178"/>
                  <a:gd name="connsiteX215" fmla="*/ 2545533 w 2972814"/>
                  <a:gd name="connsiteY215" fmla="*/ 256528 h 459178"/>
                  <a:gd name="connsiteX216" fmla="*/ 2553827 w 2972814"/>
                  <a:gd name="connsiteY216" fmla="*/ 252527 h 459178"/>
                  <a:gd name="connsiteX217" fmla="*/ 2566101 w 2972814"/>
                  <a:gd name="connsiteY217" fmla="*/ 246537 h 459178"/>
                  <a:gd name="connsiteX218" fmla="*/ 2573779 w 2972814"/>
                  <a:gd name="connsiteY218" fmla="*/ 242728 h 459178"/>
                  <a:gd name="connsiteX219" fmla="*/ 2586791 w 2972814"/>
                  <a:gd name="connsiteY219" fmla="*/ 236545 h 459178"/>
                  <a:gd name="connsiteX220" fmla="*/ 2593731 w 2972814"/>
                  <a:gd name="connsiteY220" fmla="*/ 233232 h 459178"/>
                  <a:gd name="connsiteX221" fmla="*/ 2608948 w 2972814"/>
                  <a:gd name="connsiteY221" fmla="*/ 226554 h 459178"/>
                  <a:gd name="connsiteX222" fmla="*/ 2613683 w 2972814"/>
                  <a:gd name="connsiteY222" fmla="*/ 224457 h 459178"/>
                  <a:gd name="connsiteX223" fmla="*/ 2633634 w 2972814"/>
                  <a:gd name="connsiteY223" fmla="*/ 217924 h 459178"/>
                  <a:gd name="connsiteX224" fmla="*/ 2642889 w 2972814"/>
                  <a:gd name="connsiteY224" fmla="*/ 216562 h 459178"/>
                  <a:gd name="connsiteX225" fmla="*/ 2653586 w 2972814"/>
                  <a:gd name="connsiteY225" fmla="*/ 214971 h 459178"/>
                  <a:gd name="connsiteX226" fmla="*/ 2667631 w 2972814"/>
                  <a:gd name="connsiteY226" fmla="*/ 216562 h 459178"/>
                  <a:gd name="connsiteX227" fmla="*/ 2673538 w 2972814"/>
                  <a:gd name="connsiteY227" fmla="*/ 217212 h 459178"/>
                  <a:gd name="connsiteX228" fmla="*/ 2693490 w 2972814"/>
                  <a:gd name="connsiteY228" fmla="*/ 225779 h 459178"/>
                  <a:gd name="connsiteX229" fmla="*/ 2694481 w 2972814"/>
                  <a:gd name="connsiteY229" fmla="*/ 226554 h 459178"/>
                  <a:gd name="connsiteX230" fmla="*/ 2707509 w 2972814"/>
                  <a:gd name="connsiteY230" fmla="*/ 236545 h 459178"/>
                  <a:gd name="connsiteX231" fmla="*/ 2713441 w 2972814"/>
                  <a:gd name="connsiteY231" fmla="*/ 241057 h 459178"/>
                  <a:gd name="connsiteX232" fmla="*/ 2718295 w 2972814"/>
                  <a:gd name="connsiteY232" fmla="*/ 246537 h 459178"/>
                  <a:gd name="connsiteX233" fmla="*/ 2727166 w 2972814"/>
                  <a:gd name="connsiteY233" fmla="*/ 256528 h 459178"/>
                  <a:gd name="connsiteX234" fmla="*/ 2733393 w 2972814"/>
                  <a:gd name="connsiteY234" fmla="*/ 263594 h 459178"/>
                  <a:gd name="connsiteX235" fmla="*/ 2735467 w 2972814"/>
                  <a:gd name="connsiteY235" fmla="*/ 266520 h 459178"/>
                  <a:gd name="connsiteX236" fmla="*/ 2742767 w 2972814"/>
                  <a:gd name="connsiteY236" fmla="*/ 276511 h 459178"/>
                  <a:gd name="connsiteX237" fmla="*/ 2749892 w 2972814"/>
                  <a:gd name="connsiteY237" fmla="*/ 286503 h 459178"/>
                  <a:gd name="connsiteX238" fmla="*/ 2753345 w 2972814"/>
                  <a:gd name="connsiteY238" fmla="*/ 291337 h 459178"/>
                  <a:gd name="connsiteX239" fmla="*/ 2756590 w 2972814"/>
                  <a:gd name="connsiteY239" fmla="*/ 296494 h 459178"/>
                  <a:gd name="connsiteX240" fmla="*/ 2762853 w 2972814"/>
                  <a:gd name="connsiteY240" fmla="*/ 306486 h 459178"/>
                  <a:gd name="connsiteX241" fmla="*/ 2769205 w 2972814"/>
                  <a:gd name="connsiteY241" fmla="*/ 316477 h 459178"/>
                  <a:gd name="connsiteX242" fmla="*/ 2773297 w 2972814"/>
                  <a:gd name="connsiteY242" fmla="*/ 322946 h 459178"/>
                  <a:gd name="connsiteX243" fmla="*/ 2775427 w 2972814"/>
                  <a:gd name="connsiteY243" fmla="*/ 326469 h 459178"/>
                  <a:gd name="connsiteX244" fmla="*/ 2781481 w 2972814"/>
                  <a:gd name="connsiteY244" fmla="*/ 336460 h 459178"/>
                  <a:gd name="connsiteX245" fmla="*/ 2787785 w 2972814"/>
                  <a:gd name="connsiteY245" fmla="*/ 346452 h 459178"/>
                  <a:gd name="connsiteX246" fmla="*/ 2793248 w 2972814"/>
                  <a:gd name="connsiteY246" fmla="*/ 355666 h 459178"/>
                  <a:gd name="connsiteX247" fmla="*/ 2793733 w 2972814"/>
                  <a:gd name="connsiteY247" fmla="*/ 356443 h 459178"/>
                  <a:gd name="connsiteX248" fmla="*/ 2800378 w 2972814"/>
                  <a:gd name="connsiteY248" fmla="*/ 366435 h 459178"/>
                  <a:gd name="connsiteX249" fmla="*/ 2806593 w 2972814"/>
                  <a:gd name="connsiteY249" fmla="*/ 376426 h 459178"/>
                  <a:gd name="connsiteX250" fmla="*/ 2813200 w 2972814"/>
                  <a:gd name="connsiteY250" fmla="*/ 386392 h 459178"/>
                  <a:gd name="connsiteX251" fmla="*/ 2813221 w 2972814"/>
                  <a:gd name="connsiteY251" fmla="*/ 386417 h 459178"/>
                  <a:gd name="connsiteX252" fmla="*/ 2820803 w 2972814"/>
                  <a:gd name="connsiteY252" fmla="*/ 396409 h 459178"/>
                  <a:gd name="connsiteX253" fmla="*/ 2828390 w 2972814"/>
                  <a:gd name="connsiteY253" fmla="*/ 406400 h 459178"/>
                  <a:gd name="connsiteX254" fmla="*/ 2833152 w 2972814"/>
                  <a:gd name="connsiteY254" fmla="*/ 412679 h 459178"/>
                  <a:gd name="connsiteX255" fmla="*/ 2836863 w 2972814"/>
                  <a:gd name="connsiteY255" fmla="*/ 416392 h 459178"/>
                  <a:gd name="connsiteX256" fmla="*/ 2846998 w 2972814"/>
                  <a:gd name="connsiteY256" fmla="*/ 426384 h 459178"/>
                  <a:gd name="connsiteX257" fmla="*/ 2853104 w 2972814"/>
                  <a:gd name="connsiteY257" fmla="*/ 432570 h 459178"/>
                  <a:gd name="connsiteX258" fmla="*/ 2859210 w 2972814"/>
                  <a:gd name="connsiteY258" fmla="*/ 436375 h 459178"/>
                  <a:gd name="connsiteX259" fmla="*/ 2873055 w 2972814"/>
                  <a:gd name="connsiteY259" fmla="*/ 444543 h 459178"/>
                  <a:gd name="connsiteX260" fmla="*/ 2881429 w 2972814"/>
                  <a:gd name="connsiteY260" fmla="*/ 446367 h 459178"/>
                  <a:gd name="connsiteX261" fmla="*/ 2893007 w 2972814"/>
                  <a:gd name="connsiteY261" fmla="*/ 448999 h 459178"/>
                  <a:gd name="connsiteX262" fmla="*/ 2912959 w 2972814"/>
                  <a:gd name="connsiteY262" fmla="*/ 446421 h 459178"/>
                  <a:gd name="connsiteX263" fmla="*/ 2913099 w 2972814"/>
                  <a:gd name="connsiteY263" fmla="*/ 446367 h 459178"/>
                  <a:gd name="connsiteX264" fmla="*/ 2932911 w 2972814"/>
                  <a:gd name="connsiteY264" fmla="*/ 438411 h 459178"/>
                  <a:gd name="connsiteX265" fmla="*/ 2936268 w 2972814"/>
                  <a:gd name="connsiteY265" fmla="*/ 436375 h 459178"/>
                  <a:gd name="connsiteX266" fmla="*/ 2952682 w 2972814"/>
                  <a:gd name="connsiteY266" fmla="*/ 426384 h 459178"/>
                  <a:gd name="connsiteX267" fmla="*/ 2952862 w 2972814"/>
                  <a:gd name="connsiteY267" fmla="*/ 426275 h 459178"/>
                  <a:gd name="connsiteX268" fmla="*/ 2967203 w 2972814"/>
                  <a:gd name="connsiteY268" fmla="*/ 416392 h 459178"/>
                  <a:gd name="connsiteX269" fmla="*/ 2972814 w 2972814"/>
                  <a:gd name="connsiteY269" fmla="*/ 412478 h 459178"/>
                  <a:gd name="connsiteX270" fmla="*/ 2972814 w 2972814"/>
                  <a:gd name="connsiteY270" fmla="*/ 406400 h 459178"/>
                  <a:gd name="connsiteX271" fmla="*/ 2972814 w 2972814"/>
                  <a:gd name="connsiteY271" fmla="*/ 396409 h 459178"/>
                  <a:gd name="connsiteX272" fmla="*/ 2972814 w 2972814"/>
                  <a:gd name="connsiteY272" fmla="*/ 386417 h 459178"/>
                  <a:gd name="connsiteX273" fmla="*/ 2972814 w 2972814"/>
                  <a:gd name="connsiteY273" fmla="*/ 376426 h 459178"/>
                  <a:gd name="connsiteX274" fmla="*/ 2972814 w 2972814"/>
                  <a:gd name="connsiteY274" fmla="*/ 366435 h 459178"/>
                  <a:gd name="connsiteX275" fmla="*/ 2972814 w 2972814"/>
                  <a:gd name="connsiteY275" fmla="*/ 356443 h 459178"/>
                  <a:gd name="connsiteX276" fmla="*/ 2972814 w 2972814"/>
                  <a:gd name="connsiteY276" fmla="*/ 346452 h 459178"/>
                  <a:gd name="connsiteX277" fmla="*/ 2972814 w 2972814"/>
                  <a:gd name="connsiteY277" fmla="*/ 336460 h 459178"/>
                  <a:gd name="connsiteX278" fmla="*/ 2972814 w 2972814"/>
                  <a:gd name="connsiteY278" fmla="*/ 326469 h 459178"/>
                  <a:gd name="connsiteX279" fmla="*/ 2972814 w 2972814"/>
                  <a:gd name="connsiteY279" fmla="*/ 316477 h 459178"/>
                  <a:gd name="connsiteX280" fmla="*/ 2972814 w 2972814"/>
                  <a:gd name="connsiteY280" fmla="*/ 306486 h 459178"/>
                  <a:gd name="connsiteX281" fmla="*/ 2972814 w 2972814"/>
                  <a:gd name="connsiteY281" fmla="*/ 296494 h 459178"/>
                  <a:gd name="connsiteX282" fmla="*/ 2972814 w 2972814"/>
                  <a:gd name="connsiteY282" fmla="*/ 286503 h 459178"/>
                  <a:gd name="connsiteX283" fmla="*/ 2972814 w 2972814"/>
                  <a:gd name="connsiteY283" fmla="*/ 284152 h 459178"/>
                  <a:gd name="connsiteX284" fmla="*/ 2969369 w 2972814"/>
                  <a:gd name="connsiteY284" fmla="*/ 286503 h 459178"/>
                  <a:gd name="connsiteX285" fmla="*/ 2955264 w 2972814"/>
                  <a:gd name="connsiteY285" fmla="*/ 296494 h 459178"/>
                  <a:gd name="connsiteX286" fmla="*/ 2952862 w 2972814"/>
                  <a:gd name="connsiteY286" fmla="*/ 298182 h 459178"/>
                  <a:gd name="connsiteX287" fmla="*/ 2938388 w 2972814"/>
                  <a:gd name="connsiteY287" fmla="*/ 306486 h 459178"/>
                  <a:gd name="connsiteX288" fmla="*/ 2932911 w 2972814"/>
                  <a:gd name="connsiteY288" fmla="*/ 309862 h 459178"/>
                  <a:gd name="connsiteX289" fmla="*/ 2916340 w 2972814"/>
                  <a:gd name="connsiteY289" fmla="*/ 316477 h 459178"/>
                  <a:gd name="connsiteX290" fmla="*/ 2912959 w 2972814"/>
                  <a:gd name="connsiteY290" fmla="*/ 317788 h 459178"/>
                  <a:gd name="connsiteX291" fmla="*/ 2893007 w 2972814"/>
                  <a:gd name="connsiteY291" fmla="*/ 320832 h 459178"/>
                  <a:gd name="connsiteX292" fmla="*/ 2873310 w 2972814"/>
                  <a:gd name="connsiteY292" fmla="*/ 316477 h 459178"/>
                  <a:gd name="connsiteX293" fmla="*/ 2873055 w 2972814"/>
                  <a:gd name="connsiteY293" fmla="*/ 316418 h 459178"/>
                  <a:gd name="connsiteX294" fmla="*/ 2857266 w 2972814"/>
                  <a:gd name="connsiteY294" fmla="*/ 306486 h 459178"/>
                  <a:gd name="connsiteX295" fmla="*/ 2853104 w 2972814"/>
                  <a:gd name="connsiteY295" fmla="*/ 303957 h 459178"/>
                  <a:gd name="connsiteX296" fmla="*/ 2845465 w 2972814"/>
                  <a:gd name="connsiteY296" fmla="*/ 296494 h 459178"/>
                  <a:gd name="connsiteX297" fmla="*/ 2835277 w 2972814"/>
                  <a:gd name="connsiteY297" fmla="*/ 286503 h 459178"/>
                  <a:gd name="connsiteX298" fmla="*/ 2833152 w 2972814"/>
                  <a:gd name="connsiteY298" fmla="*/ 284382 h 459178"/>
                  <a:gd name="connsiteX299" fmla="*/ 2827220 w 2972814"/>
                  <a:gd name="connsiteY299" fmla="*/ 276511 h 459178"/>
                  <a:gd name="connsiteX300" fmla="*/ 2819445 w 2972814"/>
                  <a:gd name="connsiteY300" fmla="*/ 266520 h 459178"/>
                  <a:gd name="connsiteX301" fmla="*/ 2813200 w 2972814"/>
                  <a:gd name="connsiteY301" fmla="*/ 258420 h 459178"/>
                  <a:gd name="connsiteX302" fmla="*/ 2811989 w 2972814"/>
                  <a:gd name="connsiteY302" fmla="*/ 256528 h 459178"/>
                  <a:gd name="connsiteX303" fmla="*/ 2805722 w 2972814"/>
                  <a:gd name="connsiteY303" fmla="*/ 246537 h 459178"/>
                  <a:gd name="connsiteX304" fmla="*/ 2799217 w 2972814"/>
                  <a:gd name="connsiteY304" fmla="*/ 236545 h 459178"/>
                  <a:gd name="connsiteX305" fmla="*/ 2793248 w 2972814"/>
                  <a:gd name="connsiteY305" fmla="*/ 227071 h 459178"/>
                  <a:gd name="connsiteX306" fmla="*/ 2792941 w 2972814"/>
                  <a:gd name="connsiteY306" fmla="*/ 226554 h 459178"/>
                  <a:gd name="connsiteX307" fmla="*/ 2786752 w 2972814"/>
                  <a:gd name="connsiteY307" fmla="*/ 216562 h 459178"/>
                  <a:gd name="connsiteX308" fmla="*/ 2780544 w 2972814"/>
                  <a:gd name="connsiteY308" fmla="*/ 206571 h 459178"/>
                  <a:gd name="connsiteX309" fmla="*/ 2774424 w 2972814"/>
                  <a:gd name="connsiteY309" fmla="*/ 196579 h 459178"/>
                  <a:gd name="connsiteX310" fmla="*/ 2773297 w 2972814"/>
                  <a:gd name="connsiteY310" fmla="*/ 194680 h 459178"/>
                  <a:gd name="connsiteX311" fmla="*/ 2768270 w 2972814"/>
                  <a:gd name="connsiteY311" fmla="*/ 186588 h 459178"/>
                  <a:gd name="connsiteX312" fmla="*/ 2761892 w 2972814"/>
                  <a:gd name="connsiteY312" fmla="*/ 176596 h 459178"/>
                  <a:gd name="connsiteX313" fmla="*/ 2755472 w 2972814"/>
                  <a:gd name="connsiteY313" fmla="*/ 166605 h 459178"/>
                  <a:gd name="connsiteX314" fmla="*/ 2753345 w 2972814"/>
                  <a:gd name="connsiteY314" fmla="*/ 163097 h 459178"/>
                  <a:gd name="connsiteX315" fmla="*/ 2748920 w 2972814"/>
                  <a:gd name="connsiteY315" fmla="*/ 156613 h 459178"/>
                  <a:gd name="connsiteX316" fmla="*/ 2741527 w 2972814"/>
                  <a:gd name="connsiteY316" fmla="*/ 146622 h 459178"/>
                  <a:gd name="connsiteX317" fmla="*/ 2734454 w 2972814"/>
                  <a:gd name="connsiteY317" fmla="*/ 136630 h 459178"/>
                  <a:gd name="connsiteX318" fmla="*/ 2733393 w 2972814"/>
                  <a:gd name="connsiteY318" fmla="*/ 135115 h 459178"/>
                  <a:gd name="connsiteX319" fmla="*/ 2725849 w 2972814"/>
                  <a:gd name="connsiteY319" fmla="*/ 126639 h 459178"/>
                  <a:gd name="connsiteX320" fmla="*/ 2716692 w 2972814"/>
                  <a:gd name="connsiteY320" fmla="*/ 116647 h 459178"/>
                  <a:gd name="connsiteX321" fmla="*/ 2713441 w 2972814"/>
                  <a:gd name="connsiteY321" fmla="*/ 112951 h 459178"/>
                  <a:gd name="connsiteX322" fmla="*/ 2705484 w 2972814"/>
                  <a:gd name="connsiteY322" fmla="*/ 106656 h 459178"/>
                  <a:gd name="connsiteX323" fmla="*/ 2693490 w 2972814"/>
                  <a:gd name="connsiteY323" fmla="*/ 97393 h 459178"/>
                  <a:gd name="connsiteX324" fmla="*/ 2691720 w 2972814"/>
                  <a:gd name="connsiteY324" fmla="*/ 96664 h 459178"/>
                  <a:gd name="connsiteX325" fmla="*/ 2673538 w 2972814"/>
                  <a:gd name="connsiteY325" fmla="*/ 89190 h 459178"/>
                  <a:gd name="connsiteX326" fmla="*/ 2653586 w 2972814"/>
                  <a:gd name="connsiteY326" fmla="*/ 86999 h 459178"/>
                  <a:gd name="connsiteX327" fmla="*/ 2633634 w 2972814"/>
                  <a:gd name="connsiteY327" fmla="*/ 89638 h 459178"/>
                  <a:gd name="connsiteX328" fmla="*/ 2613683 w 2972814"/>
                  <a:gd name="connsiteY328" fmla="*/ 96390 h 459178"/>
                  <a:gd name="connsiteX329" fmla="*/ 2613050 w 2972814"/>
                  <a:gd name="connsiteY329" fmla="*/ 96664 h 459178"/>
                  <a:gd name="connsiteX330" fmla="*/ 2593731 w 2972814"/>
                  <a:gd name="connsiteY330" fmla="*/ 105007 h 459178"/>
                  <a:gd name="connsiteX331" fmla="*/ 2590179 w 2972814"/>
                  <a:gd name="connsiteY331" fmla="*/ 106656 h 459178"/>
                  <a:gd name="connsiteX332" fmla="*/ 2573779 w 2972814"/>
                  <a:gd name="connsiteY332" fmla="*/ 114555 h 459178"/>
                  <a:gd name="connsiteX333" fmla="*/ 2569694 w 2972814"/>
                  <a:gd name="connsiteY333" fmla="*/ 116647 h 459178"/>
                  <a:gd name="connsiteX334" fmla="*/ 2553827 w 2972814"/>
                  <a:gd name="connsiteY334" fmla="*/ 124312 h 459178"/>
                  <a:gd name="connsiteX335" fmla="*/ 2548908 w 2972814"/>
                  <a:gd name="connsiteY335" fmla="*/ 126639 h 459178"/>
                  <a:gd name="connsiteX336" fmla="*/ 2533875 w 2972814"/>
                  <a:gd name="connsiteY336" fmla="*/ 133975 h 459178"/>
                  <a:gd name="connsiteX337" fmla="*/ 2527925 w 2972814"/>
                  <a:gd name="connsiteY337" fmla="*/ 136630 h 459178"/>
                  <a:gd name="connsiteX338" fmla="*/ 2513924 w 2972814"/>
                  <a:gd name="connsiteY338" fmla="*/ 142920 h 459178"/>
                  <a:gd name="connsiteX339" fmla="*/ 2504851 w 2972814"/>
                  <a:gd name="connsiteY339" fmla="*/ 146622 h 459178"/>
                  <a:gd name="connsiteX340" fmla="*/ 2493972 w 2972814"/>
                  <a:gd name="connsiteY340" fmla="*/ 151099 h 459178"/>
                  <a:gd name="connsiteX341" fmla="*/ 2479383 w 2972814"/>
                  <a:gd name="connsiteY341" fmla="*/ 156613 h 459178"/>
                  <a:gd name="connsiteX342" fmla="*/ 2474020 w 2972814"/>
                  <a:gd name="connsiteY342" fmla="*/ 158602 h 459178"/>
                  <a:gd name="connsiteX343" fmla="*/ 2454068 w 2972814"/>
                  <a:gd name="connsiteY343" fmla="*/ 165015 h 459178"/>
                  <a:gd name="connsiteX344" fmla="*/ 2447541 w 2972814"/>
                  <a:gd name="connsiteY344" fmla="*/ 166605 h 459178"/>
                  <a:gd name="connsiteX345" fmla="*/ 2434117 w 2972814"/>
                  <a:gd name="connsiteY345" fmla="*/ 169893 h 459178"/>
                  <a:gd name="connsiteX346" fmla="*/ 2414165 w 2972814"/>
                  <a:gd name="connsiteY346" fmla="*/ 172692 h 459178"/>
                  <a:gd name="connsiteX347" fmla="*/ 2394213 w 2972814"/>
                  <a:gd name="connsiteY347" fmla="*/ 172741 h 459178"/>
                  <a:gd name="connsiteX348" fmla="*/ 2374261 w 2972814"/>
                  <a:gd name="connsiteY348" fmla="*/ 169979 h 459178"/>
                  <a:gd name="connsiteX349" fmla="*/ 2363252 w 2972814"/>
                  <a:gd name="connsiteY349" fmla="*/ 166605 h 459178"/>
                  <a:gd name="connsiteX350" fmla="*/ 2354310 w 2972814"/>
                  <a:gd name="connsiteY350" fmla="*/ 163773 h 459178"/>
                  <a:gd name="connsiteX351" fmla="*/ 2339518 w 2972814"/>
                  <a:gd name="connsiteY351" fmla="*/ 156613 h 459178"/>
                  <a:gd name="connsiteX352" fmla="*/ 2334357 w 2972814"/>
                  <a:gd name="connsiteY352" fmla="*/ 154112 h 459178"/>
                  <a:gd name="connsiteX353" fmla="*/ 2322936 w 2972814"/>
                  <a:gd name="connsiteY353" fmla="*/ 146622 h 459178"/>
                  <a:gd name="connsiteX354" fmla="*/ 2314406 w 2972814"/>
                  <a:gd name="connsiteY354" fmla="*/ 141108 h 459178"/>
                  <a:gd name="connsiteX355" fmla="*/ 2308556 w 2972814"/>
                  <a:gd name="connsiteY355" fmla="*/ 136630 h 459178"/>
                  <a:gd name="connsiteX356" fmla="*/ 2295668 w 2972814"/>
                  <a:gd name="connsiteY356" fmla="*/ 126639 h 459178"/>
                  <a:gd name="connsiteX357" fmla="*/ 2294454 w 2972814"/>
                  <a:gd name="connsiteY357" fmla="*/ 125695 h 459178"/>
                  <a:gd name="connsiteX358" fmla="*/ 2283748 w 2972814"/>
                  <a:gd name="connsiteY358" fmla="*/ 116647 h 459178"/>
                  <a:gd name="connsiteX359" fmla="*/ 2274503 w 2972814"/>
                  <a:gd name="connsiteY359" fmla="*/ 108540 h 459178"/>
                  <a:gd name="connsiteX360" fmla="*/ 2272438 w 2972814"/>
                  <a:gd name="connsiteY360" fmla="*/ 106656 h 459178"/>
                  <a:gd name="connsiteX361" fmla="*/ 2261307 w 2972814"/>
                  <a:gd name="connsiteY361" fmla="*/ 96664 h 459178"/>
                  <a:gd name="connsiteX362" fmla="*/ 2254550 w 2972814"/>
                  <a:gd name="connsiteY362" fmla="*/ 90508 h 459178"/>
                  <a:gd name="connsiteX363" fmla="*/ 2250262 w 2972814"/>
                  <a:gd name="connsiteY363" fmla="*/ 86673 h 459178"/>
                  <a:gd name="connsiteX364" fmla="*/ 2239320 w 2972814"/>
                  <a:gd name="connsiteY364" fmla="*/ 76681 h 459178"/>
                  <a:gd name="connsiteX365" fmla="*/ 2234599 w 2972814"/>
                  <a:gd name="connsiteY365" fmla="*/ 72371 h 459178"/>
                  <a:gd name="connsiteX366" fmla="*/ 2227834 w 2972814"/>
                  <a:gd name="connsiteY366" fmla="*/ 66690 h 459178"/>
                  <a:gd name="connsiteX367" fmla="*/ 2215954 w 2972814"/>
                  <a:gd name="connsiteY367" fmla="*/ 56698 h 459178"/>
                  <a:gd name="connsiteX368" fmla="*/ 2214647 w 2972814"/>
                  <a:gd name="connsiteY368" fmla="*/ 55610 h 459178"/>
                  <a:gd name="connsiteX369" fmla="*/ 2202587 w 2972814"/>
                  <a:gd name="connsiteY369" fmla="*/ 46707 h 459178"/>
                  <a:gd name="connsiteX370" fmla="*/ 2194695 w 2972814"/>
                  <a:gd name="connsiteY370" fmla="*/ 40689 h 459178"/>
                  <a:gd name="connsiteX371" fmla="*/ 2187994 w 2972814"/>
                  <a:gd name="connsiteY371" fmla="*/ 36715 h 459178"/>
                  <a:gd name="connsiteX372" fmla="*/ 2174743 w 2972814"/>
                  <a:gd name="connsiteY372" fmla="*/ 28854 h 459178"/>
                  <a:gd name="connsiteX373" fmla="*/ 2169558 w 2972814"/>
                  <a:gd name="connsiteY373" fmla="*/ 26724 h 459178"/>
                  <a:gd name="connsiteX374" fmla="*/ 2154791 w 2972814"/>
                  <a:gd name="connsiteY374" fmla="*/ 20778 h 459178"/>
                  <a:gd name="connsiteX375" fmla="*/ 2134840 w 2972814"/>
                  <a:gd name="connsiteY375" fmla="*/ 17799 h 459178"/>
                  <a:gd name="connsiteX376" fmla="*/ 2114888 w 2972814"/>
                  <a:gd name="connsiteY376" fmla="*/ 20058 h 459178"/>
                  <a:gd name="connsiteX377" fmla="*/ 2096635 w 2972814"/>
                  <a:gd name="connsiteY377" fmla="*/ 26724 h 459178"/>
                  <a:gd name="connsiteX378" fmla="*/ 2094936 w 2972814"/>
                  <a:gd name="connsiteY378" fmla="*/ 27367 h 459178"/>
                  <a:gd name="connsiteX379" fmla="*/ 2081046 w 2972814"/>
                  <a:gd name="connsiteY379" fmla="*/ 36715 h 459178"/>
                  <a:gd name="connsiteX380" fmla="*/ 2074984 w 2972814"/>
                  <a:gd name="connsiteY380" fmla="*/ 40812 h 459178"/>
                  <a:gd name="connsiteX381" fmla="*/ 2068590 w 2972814"/>
                  <a:gd name="connsiteY381" fmla="*/ 46707 h 459178"/>
                  <a:gd name="connsiteX382" fmla="*/ 2057237 w 2972814"/>
                  <a:gd name="connsiteY382" fmla="*/ 56698 h 459178"/>
                  <a:gd name="connsiteX383" fmla="*/ 2055033 w 2972814"/>
                  <a:gd name="connsiteY383" fmla="*/ 58711 h 459178"/>
                  <a:gd name="connsiteX384" fmla="*/ 2047795 w 2972814"/>
                  <a:gd name="connsiteY384" fmla="*/ 66690 h 459178"/>
                  <a:gd name="connsiteX385" fmla="*/ 2038327 w 2972814"/>
                  <a:gd name="connsiteY385" fmla="*/ 76681 h 459178"/>
                  <a:gd name="connsiteX386" fmla="*/ 2035081 w 2972814"/>
                  <a:gd name="connsiteY386" fmla="*/ 80202 h 459178"/>
                  <a:gd name="connsiteX387" fmla="*/ 2029467 w 2972814"/>
                  <a:gd name="connsiteY387" fmla="*/ 86673 h 459178"/>
                  <a:gd name="connsiteX388" fmla="*/ 2020724 w 2972814"/>
                  <a:gd name="connsiteY388" fmla="*/ 96664 h 459178"/>
                  <a:gd name="connsiteX389" fmla="*/ 2015129 w 2972814"/>
                  <a:gd name="connsiteY389" fmla="*/ 103244 h 459178"/>
                  <a:gd name="connsiteX390" fmla="*/ 2012201 w 2972814"/>
                  <a:gd name="connsiteY390" fmla="*/ 106656 h 459178"/>
                  <a:gd name="connsiteX391" fmla="*/ 2003497 w 2972814"/>
                  <a:gd name="connsiteY391" fmla="*/ 116647 h 459178"/>
                  <a:gd name="connsiteX392" fmla="*/ 1995177 w 2972814"/>
                  <a:gd name="connsiteY392" fmla="*/ 125936 h 459178"/>
                  <a:gd name="connsiteX393" fmla="*/ 1994504 w 2972814"/>
                  <a:gd name="connsiteY393" fmla="*/ 126639 h 459178"/>
                  <a:gd name="connsiteX394" fmla="*/ 1985053 w 2972814"/>
                  <a:gd name="connsiteY394" fmla="*/ 136630 h 459178"/>
                  <a:gd name="connsiteX395" fmla="*/ 1975608 w 2972814"/>
                  <a:gd name="connsiteY395" fmla="*/ 146622 h 459178"/>
                  <a:gd name="connsiteX396" fmla="*/ 1975226 w 2972814"/>
                  <a:gd name="connsiteY396" fmla="*/ 147018 h 459178"/>
                  <a:gd name="connsiteX397" fmla="*/ 1963894 w 2972814"/>
                  <a:gd name="connsiteY397" fmla="*/ 156613 h 459178"/>
                  <a:gd name="connsiteX398" fmla="*/ 1955274 w 2972814"/>
                  <a:gd name="connsiteY398" fmla="*/ 164025 h 459178"/>
                  <a:gd name="connsiteX399" fmla="*/ 1951387 w 2972814"/>
                  <a:gd name="connsiteY399" fmla="*/ 166605 h 459178"/>
                  <a:gd name="connsiteX400" fmla="*/ 1935915 w 2972814"/>
                  <a:gd name="connsiteY400" fmla="*/ 176596 h 459178"/>
                  <a:gd name="connsiteX401" fmla="*/ 1935322 w 2972814"/>
                  <a:gd name="connsiteY401" fmla="*/ 176965 h 459178"/>
                  <a:gd name="connsiteX402" fmla="*/ 1915370 w 2972814"/>
                  <a:gd name="connsiteY402" fmla="*/ 185228 h 459178"/>
                  <a:gd name="connsiteX403" fmla="*/ 1909319 w 2972814"/>
                  <a:gd name="connsiteY403" fmla="*/ 186588 h 459178"/>
                  <a:gd name="connsiteX404" fmla="*/ 1895419 w 2972814"/>
                  <a:gd name="connsiteY404" fmla="*/ 189708 h 459178"/>
                  <a:gd name="connsiteX405" fmla="*/ 1875467 w 2972814"/>
                  <a:gd name="connsiteY405" fmla="*/ 190677 h 459178"/>
                  <a:gd name="connsiteX406" fmla="*/ 1855515 w 2972814"/>
                  <a:gd name="connsiteY406" fmla="*/ 189708 h 459178"/>
                  <a:gd name="connsiteX407" fmla="*/ 1835563 w 2972814"/>
                  <a:gd name="connsiteY407" fmla="*/ 187238 h 459178"/>
                  <a:gd name="connsiteX408" fmla="*/ 1831205 w 2972814"/>
                  <a:gd name="connsiteY408" fmla="*/ 186588 h 459178"/>
                  <a:gd name="connsiteX409" fmla="*/ 1815612 w 2972814"/>
                  <a:gd name="connsiteY409" fmla="*/ 184275 h 459178"/>
                  <a:gd name="connsiteX410" fmla="*/ 1795660 w 2972814"/>
                  <a:gd name="connsiteY410" fmla="*/ 180946 h 459178"/>
                  <a:gd name="connsiteX411" fmla="*/ 1775707 w 2972814"/>
                  <a:gd name="connsiteY411" fmla="*/ 177011 h 459178"/>
                  <a:gd name="connsiteX412" fmla="*/ 1773803 w 2972814"/>
                  <a:gd name="connsiteY412" fmla="*/ 176596 h 459178"/>
                  <a:gd name="connsiteX413" fmla="*/ 1755756 w 2972814"/>
                  <a:gd name="connsiteY413" fmla="*/ 172699 h 459178"/>
                  <a:gd name="connsiteX414" fmla="*/ 1735804 w 2972814"/>
                  <a:gd name="connsiteY414" fmla="*/ 168130 h 459178"/>
                  <a:gd name="connsiteX415" fmla="*/ 1730088 w 2972814"/>
                  <a:gd name="connsiteY415" fmla="*/ 166605 h 459178"/>
                  <a:gd name="connsiteX416" fmla="*/ 1715853 w 2972814"/>
                  <a:gd name="connsiteY416" fmla="*/ 162871 h 459178"/>
                  <a:gd name="connsiteX417" fmla="*/ 1695900 w 2972814"/>
                  <a:gd name="connsiteY417" fmla="*/ 158038 h 459178"/>
                  <a:gd name="connsiteX418" fmla="*/ 1689755 w 2972814"/>
                  <a:gd name="connsiteY418" fmla="*/ 156613 h 459178"/>
                  <a:gd name="connsiteX419" fmla="*/ 1675949 w 2972814"/>
                  <a:gd name="connsiteY419" fmla="*/ 153417 h 459178"/>
                  <a:gd name="connsiteX420" fmla="*/ 1655997 w 2972814"/>
                  <a:gd name="connsiteY420" fmla="*/ 149573 h 459178"/>
                  <a:gd name="connsiteX421" fmla="*/ 1636046 w 2972814"/>
                  <a:gd name="connsiteY421" fmla="*/ 146850 h 459178"/>
                  <a:gd name="connsiteX422" fmla="*/ 1633786 w 2972814"/>
                  <a:gd name="connsiteY422" fmla="*/ 146622 h 459178"/>
                  <a:gd name="connsiteX423" fmla="*/ 1616093 w 2972814"/>
                  <a:gd name="connsiteY423" fmla="*/ 144766 h 459178"/>
                  <a:gd name="connsiteX424" fmla="*/ 1596142 w 2972814"/>
                  <a:gd name="connsiteY424" fmla="*/ 142976 h 459178"/>
                  <a:gd name="connsiteX425" fmla="*/ 1576190 w 2972814"/>
                  <a:gd name="connsiteY425" fmla="*/ 140278 h 459178"/>
                  <a:gd name="connsiteX426" fmla="*/ 1558621 w 2972814"/>
                  <a:gd name="connsiteY426" fmla="*/ 136630 h 459178"/>
                  <a:gd name="connsiteX427" fmla="*/ 1556239 w 2972814"/>
                  <a:gd name="connsiteY427" fmla="*/ 136132 h 459178"/>
                  <a:gd name="connsiteX428" fmla="*/ 1536286 w 2972814"/>
                  <a:gd name="connsiteY428" fmla="*/ 130135 h 459178"/>
                  <a:gd name="connsiteX429" fmla="*/ 1527192 w 2972814"/>
                  <a:gd name="connsiteY429" fmla="*/ 126639 h 459178"/>
                  <a:gd name="connsiteX430" fmla="*/ 1516335 w 2972814"/>
                  <a:gd name="connsiteY430" fmla="*/ 122441 h 459178"/>
                  <a:gd name="connsiteX431" fmla="*/ 1504432 w 2972814"/>
                  <a:gd name="connsiteY431" fmla="*/ 116647 h 459178"/>
                  <a:gd name="connsiteX432" fmla="*/ 1496383 w 2972814"/>
                  <a:gd name="connsiteY432" fmla="*/ 112796 h 459178"/>
                  <a:gd name="connsiteX433" fmla="*/ 1484555 w 2972814"/>
                  <a:gd name="connsiteY433" fmla="*/ 106656 h 459178"/>
                  <a:gd name="connsiteX434" fmla="*/ 1476432 w 2972814"/>
                  <a:gd name="connsiteY434" fmla="*/ 102436 h 459178"/>
                  <a:gd name="connsiteX435" fmla="*/ 1464821 w 2972814"/>
                  <a:gd name="connsiteY435" fmla="*/ 96664 h 459178"/>
                  <a:gd name="connsiteX436" fmla="*/ 1456479 w 2972814"/>
                  <a:gd name="connsiteY436" fmla="*/ 92546 h 459178"/>
                  <a:gd name="connsiteX437" fmla="*/ 1443525 w 2972814"/>
                  <a:gd name="connsiteY437" fmla="*/ 86673 h 459178"/>
                  <a:gd name="connsiteX438" fmla="*/ 1436528 w 2972814"/>
                  <a:gd name="connsiteY438" fmla="*/ 83491 h 459178"/>
                  <a:gd name="connsiteX439" fmla="*/ 1416576 w 2972814"/>
                  <a:gd name="connsiteY439" fmla="*/ 76912 h 459178"/>
                  <a:gd name="connsiteX440" fmla="*/ 1415293 w 2972814"/>
                  <a:gd name="connsiteY440" fmla="*/ 76681 h 459178"/>
                  <a:gd name="connsiteX441" fmla="*/ 1396625 w 2972814"/>
                  <a:gd name="connsiteY441" fmla="*/ 73288 h 459178"/>
                  <a:gd name="connsiteX442" fmla="*/ 1376672 w 2972814"/>
                  <a:gd name="connsiteY442" fmla="*/ 72416 h 459178"/>
                  <a:gd name="connsiteX443" fmla="*/ 1356720 w 2972814"/>
                  <a:gd name="connsiteY443" fmla="*/ 74457 h 459178"/>
                  <a:gd name="connsiteX444" fmla="*/ 1348056 w 2972814"/>
                  <a:gd name="connsiteY444" fmla="*/ 76681 h 459178"/>
                  <a:gd name="connsiteX445" fmla="*/ 1336769 w 2972814"/>
                  <a:gd name="connsiteY445" fmla="*/ 79461 h 459178"/>
                  <a:gd name="connsiteX446" fmla="*/ 1316817 w 2972814"/>
                  <a:gd name="connsiteY446" fmla="*/ 85327 h 459178"/>
                  <a:gd name="connsiteX447" fmla="*/ 1312914 w 2972814"/>
                  <a:gd name="connsiteY447" fmla="*/ 86673 h 459178"/>
                  <a:gd name="connsiteX448" fmla="*/ 1296865 w 2972814"/>
                  <a:gd name="connsiteY448" fmla="*/ 92531 h 459178"/>
                  <a:gd name="connsiteX449" fmla="*/ 1285644 w 2972814"/>
                  <a:gd name="connsiteY449" fmla="*/ 96664 h 459178"/>
                  <a:gd name="connsiteX450" fmla="*/ 1276913 w 2972814"/>
                  <a:gd name="connsiteY450" fmla="*/ 99819 h 459178"/>
                  <a:gd name="connsiteX451" fmla="*/ 1256962 w 2972814"/>
                  <a:gd name="connsiteY451" fmla="*/ 106282 h 459178"/>
                  <a:gd name="connsiteX452" fmla="*/ 1255389 w 2972814"/>
                  <a:gd name="connsiteY452" fmla="*/ 106656 h 459178"/>
                  <a:gd name="connsiteX453" fmla="*/ 1237010 w 2972814"/>
                  <a:gd name="connsiteY453" fmla="*/ 110816 h 459178"/>
                  <a:gd name="connsiteX454" fmla="*/ 1217058 w 2972814"/>
                  <a:gd name="connsiteY454" fmla="*/ 113302 h 459178"/>
                  <a:gd name="connsiteX455" fmla="*/ 1197106 w 2972814"/>
                  <a:gd name="connsiteY455" fmla="*/ 113419 h 459178"/>
                  <a:gd name="connsiteX456" fmla="*/ 1177155 w 2972814"/>
                  <a:gd name="connsiteY456" fmla="*/ 110351 h 459178"/>
                  <a:gd name="connsiteX457" fmla="*/ 1164072 w 2972814"/>
                  <a:gd name="connsiteY457" fmla="*/ 106656 h 459178"/>
                  <a:gd name="connsiteX458" fmla="*/ 1157203 w 2972814"/>
                  <a:gd name="connsiteY458" fmla="*/ 104796 h 459178"/>
                  <a:gd name="connsiteX459" fmla="*/ 1137251 w 2972814"/>
                  <a:gd name="connsiteY459" fmla="*/ 96744 h 459178"/>
                  <a:gd name="connsiteX460" fmla="*/ 1137092 w 2972814"/>
                  <a:gd name="connsiteY460" fmla="*/ 96664 h 459178"/>
                  <a:gd name="connsiteX461" fmla="*/ 1117299 w 2972814"/>
                  <a:gd name="connsiteY461" fmla="*/ 86959 h 459178"/>
                  <a:gd name="connsiteX462" fmla="*/ 1116742 w 2972814"/>
                  <a:gd name="connsiteY462" fmla="*/ 86673 h 459178"/>
                  <a:gd name="connsiteX463" fmla="*/ 1098156 w 2972814"/>
                  <a:gd name="connsiteY463" fmla="*/ 76681 h 459178"/>
                  <a:gd name="connsiteX464" fmla="*/ 1097348 w 2972814"/>
                  <a:gd name="connsiteY464" fmla="*/ 76246 h 459178"/>
                  <a:gd name="connsiteX465" fmla="*/ 1079153 w 2972814"/>
                  <a:gd name="connsiteY465" fmla="*/ 66690 h 459178"/>
                  <a:gd name="connsiteX466" fmla="*/ 1077396 w 2972814"/>
                  <a:gd name="connsiteY466" fmla="*/ 65742 h 459178"/>
                  <a:gd name="connsiteX467" fmla="*/ 1060005 w 2972814"/>
                  <a:gd name="connsiteY467" fmla="*/ 56698 h 459178"/>
                  <a:gd name="connsiteX468" fmla="*/ 1057444 w 2972814"/>
                  <a:gd name="connsiteY468" fmla="*/ 55345 h 459178"/>
                  <a:gd name="connsiteX469" fmla="*/ 1040030 w 2972814"/>
                  <a:gd name="connsiteY469" fmla="*/ 46707 h 459178"/>
                  <a:gd name="connsiteX470" fmla="*/ 1037492 w 2972814"/>
                  <a:gd name="connsiteY470" fmla="*/ 45491 h 459178"/>
                  <a:gd name="connsiteX471" fmla="*/ 1017692 w 2972814"/>
                  <a:gd name="connsiteY471" fmla="*/ 36715 h 459178"/>
                  <a:gd name="connsiteX472" fmla="*/ 1017541 w 2972814"/>
                  <a:gd name="connsiteY472" fmla="*/ 36649 h 459178"/>
                  <a:gd name="connsiteX473" fmla="*/ 997589 w 2972814"/>
                  <a:gd name="connsiteY473" fmla="*/ 28943 h 459178"/>
                  <a:gd name="connsiteX474" fmla="*/ 991605 w 2972814"/>
                  <a:gd name="connsiteY474" fmla="*/ 26724 h 459178"/>
                  <a:gd name="connsiteX475" fmla="*/ 977636 w 2972814"/>
                  <a:gd name="connsiteY475" fmla="*/ 21383 h 459178"/>
                  <a:gd name="connsiteX476" fmla="*/ 964117 w 2972814"/>
                  <a:gd name="connsiteY476" fmla="*/ 16732 h 459178"/>
                  <a:gd name="connsiteX477" fmla="*/ 957685 w 2972814"/>
                  <a:gd name="connsiteY477" fmla="*/ 14625 h 459178"/>
                  <a:gd name="connsiteX478" fmla="*/ 937733 w 2972814"/>
                  <a:gd name="connsiteY478" fmla="*/ 8681 h 459178"/>
                  <a:gd name="connsiteX479" fmla="*/ 930418 w 2972814"/>
                  <a:gd name="connsiteY479" fmla="*/ 6741 h 459178"/>
                  <a:gd name="connsiteX480" fmla="*/ 917782 w 2972814"/>
                  <a:gd name="connsiteY480" fmla="*/ 3436 h 459178"/>
                  <a:gd name="connsiteX481" fmla="*/ 897829 w 2972814"/>
                  <a:gd name="connsiteY481" fmla="*/ 429 h 459178"/>
                  <a:gd name="connsiteX482" fmla="*/ 877878 w 2972814"/>
                  <a:gd name="connsiteY482" fmla="*/ 0 h 459178"/>
                  <a:gd name="connsiteX483" fmla="*/ 857926 w 2972814"/>
                  <a:gd name="connsiteY483" fmla="*/ 3398 h 459178"/>
                  <a:gd name="connsiteX484" fmla="*/ 848903 w 2972814"/>
                  <a:gd name="connsiteY484" fmla="*/ 6741 h 459178"/>
                  <a:gd name="connsiteX485" fmla="*/ 837975 w 2972814"/>
                  <a:gd name="connsiteY485" fmla="*/ 10887 h 459178"/>
                  <a:gd name="connsiteX486" fmla="*/ 828113 w 2972814"/>
                  <a:gd name="connsiteY486" fmla="*/ 16732 h 459178"/>
                  <a:gd name="connsiteX487" fmla="*/ 818022 w 2972814"/>
                  <a:gd name="connsiteY487" fmla="*/ 22724 h 459178"/>
                  <a:gd name="connsiteX488" fmla="*/ 812740 w 2972814"/>
                  <a:gd name="connsiteY488" fmla="*/ 26724 h 459178"/>
                  <a:gd name="connsiteX489" fmla="*/ 799733 w 2972814"/>
                  <a:gd name="connsiteY489" fmla="*/ 36715 h 459178"/>
                  <a:gd name="connsiteX490" fmla="*/ 798071 w 2972814"/>
                  <a:gd name="connsiteY490" fmla="*/ 38009 h 459178"/>
                  <a:gd name="connsiteX491" fmla="*/ 788821 w 2972814"/>
                  <a:gd name="connsiteY491" fmla="*/ 46707 h 459178"/>
                  <a:gd name="connsiteX492" fmla="*/ 778119 w 2972814"/>
                  <a:gd name="connsiteY492" fmla="*/ 56240 h 459178"/>
                  <a:gd name="connsiteX493" fmla="*/ 777628 w 2972814"/>
                  <a:gd name="connsiteY493" fmla="*/ 56698 h 459178"/>
                  <a:gd name="connsiteX494" fmla="*/ 767388 w 2972814"/>
                  <a:gd name="connsiteY494" fmla="*/ 66690 h 459178"/>
                  <a:gd name="connsiteX495" fmla="*/ 758168 w 2972814"/>
                  <a:gd name="connsiteY495" fmla="*/ 75812 h 459178"/>
                  <a:gd name="connsiteX496" fmla="*/ 757271 w 2972814"/>
                  <a:gd name="connsiteY496" fmla="*/ 76681 h 459178"/>
                  <a:gd name="connsiteX497" fmla="*/ 746989 w 2972814"/>
                  <a:gd name="connsiteY497" fmla="*/ 86673 h 459178"/>
                  <a:gd name="connsiteX498" fmla="*/ 738215 w 2972814"/>
                  <a:gd name="connsiteY498" fmla="*/ 95433 h 459178"/>
                  <a:gd name="connsiteX499" fmla="*/ 736841 w 2972814"/>
                  <a:gd name="connsiteY499" fmla="*/ 96664 h 459178"/>
                  <a:gd name="connsiteX500" fmla="*/ 725321 w 2972814"/>
                  <a:gd name="connsiteY500" fmla="*/ 106656 h 459178"/>
                  <a:gd name="connsiteX501" fmla="*/ 718264 w 2972814"/>
                  <a:gd name="connsiteY501" fmla="*/ 113098 h 459178"/>
                  <a:gd name="connsiteX502" fmla="*/ 713918 w 2972814"/>
                  <a:gd name="connsiteY502" fmla="*/ 116647 h 459178"/>
                  <a:gd name="connsiteX503" fmla="*/ 700861 w 2972814"/>
                  <a:gd name="connsiteY503" fmla="*/ 126639 h 459178"/>
                  <a:gd name="connsiteX504" fmla="*/ 698312 w 2972814"/>
                  <a:gd name="connsiteY504" fmla="*/ 128671 h 459178"/>
                  <a:gd name="connsiteX505" fmla="*/ 686219 w 2972814"/>
                  <a:gd name="connsiteY505" fmla="*/ 136630 h 459178"/>
                  <a:gd name="connsiteX506" fmla="*/ 678361 w 2972814"/>
                  <a:gd name="connsiteY506" fmla="*/ 141749 h 459178"/>
                  <a:gd name="connsiteX507" fmla="*/ 669546 w 2972814"/>
                  <a:gd name="connsiteY507" fmla="*/ 146622 h 459178"/>
                  <a:gd name="connsiteX508" fmla="*/ 658408 w 2972814"/>
                  <a:gd name="connsiteY508" fmla="*/ 152581 h 459178"/>
                  <a:gd name="connsiteX509" fmla="*/ 649172 w 2972814"/>
                  <a:gd name="connsiteY509" fmla="*/ 156613 h 459178"/>
                  <a:gd name="connsiteX510" fmla="*/ 638457 w 2972814"/>
                  <a:gd name="connsiteY510" fmla="*/ 161284 h 459178"/>
                  <a:gd name="connsiteX511" fmla="*/ 625678 w 2972814"/>
                  <a:gd name="connsiteY511" fmla="*/ 166605 h 459178"/>
                  <a:gd name="connsiteX512" fmla="*/ 618505 w 2972814"/>
                  <a:gd name="connsiteY512" fmla="*/ 169486 h 459178"/>
                  <a:gd name="connsiteX513" fmla="*/ 600097 w 2972814"/>
                  <a:gd name="connsiteY513" fmla="*/ 176596 h 459178"/>
                  <a:gd name="connsiteX514" fmla="*/ 598553 w 2972814"/>
                  <a:gd name="connsiteY514" fmla="*/ 177207 h 459178"/>
                  <a:gd name="connsiteX515" fmla="*/ 578601 w 2972814"/>
                  <a:gd name="connsiteY515" fmla="*/ 185767 h 459178"/>
                  <a:gd name="connsiteX516" fmla="*/ 576894 w 2972814"/>
                  <a:gd name="connsiteY516" fmla="*/ 186588 h 459178"/>
                  <a:gd name="connsiteX517" fmla="*/ 558649 w 2972814"/>
                  <a:gd name="connsiteY517" fmla="*/ 195036 h 459178"/>
                  <a:gd name="connsiteX518" fmla="*/ 555433 w 2972814"/>
                  <a:gd name="connsiteY518" fmla="*/ 196579 h 459178"/>
                  <a:gd name="connsiteX519" fmla="*/ 538698 w 2972814"/>
                  <a:gd name="connsiteY519" fmla="*/ 205104 h 459178"/>
                  <a:gd name="connsiteX520" fmla="*/ 535781 w 2972814"/>
                  <a:gd name="connsiteY520" fmla="*/ 206571 h 459178"/>
                  <a:gd name="connsiteX521" fmla="*/ 518746 w 2972814"/>
                  <a:gd name="connsiteY521" fmla="*/ 214689 h 459178"/>
                  <a:gd name="connsiteX522" fmla="*/ 514693 w 2972814"/>
                  <a:gd name="connsiteY522" fmla="*/ 216562 h 459178"/>
                  <a:gd name="connsiteX523" fmla="*/ 498794 w 2972814"/>
                  <a:gd name="connsiteY523" fmla="*/ 223803 h 459178"/>
                  <a:gd name="connsiteX524" fmla="*/ 492003 w 2972814"/>
                  <a:gd name="connsiteY524" fmla="*/ 226554 h 459178"/>
                  <a:gd name="connsiteX525" fmla="*/ 478842 w 2972814"/>
                  <a:gd name="connsiteY525" fmla="*/ 231967 h 459178"/>
                  <a:gd name="connsiteX526" fmla="*/ 464445 w 2972814"/>
                  <a:gd name="connsiteY526" fmla="*/ 236545 h 459178"/>
                  <a:gd name="connsiteX527" fmla="*/ 458891 w 2972814"/>
                  <a:gd name="connsiteY527" fmla="*/ 238380 h 459178"/>
                  <a:gd name="connsiteX528" fmla="*/ 438939 w 2972814"/>
                  <a:gd name="connsiteY528" fmla="*/ 243902 h 459178"/>
                  <a:gd name="connsiteX529" fmla="*/ 428075 w 2972814"/>
                  <a:gd name="connsiteY529" fmla="*/ 246537 h 459178"/>
                  <a:gd name="connsiteX530" fmla="*/ 418987 w 2972814"/>
                  <a:gd name="connsiteY530" fmla="*/ 248806 h 459178"/>
                  <a:gd name="connsiteX531" fmla="*/ 399035 w 2972814"/>
                  <a:gd name="connsiteY531" fmla="*/ 254117 h 459178"/>
                  <a:gd name="connsiteX532" fmla="*/ 391744 w 2972814"/>
                  <a:gd name="connsiteY532" fmla="*/ 256528 h 459178"/>
                  <a:gd name="connsiteX533" fmla="*/ 379084 w 2972814"/>
                  <a:gd name="connsiteY533" fmla="*/ 260720 h 459178"/>
                  <a:gd name="connsiteX534" fmla="*/ 365401 w 2972814"/>
                  <a:gd name="connsiteY534" fmla="*/ 266520 h 459178"/>
                  <a:gd name="connsiteX535" fmla="*/ 359132 w 2972814"/>
                  <a:gd name="connsiteY535" fmla="*/ 269107 h 459178"/>
                  <a:gd name="connsiteX536" fmla="*/ 345019 w 2972814"/>
                  <a:gd name="connsiteY536" fmla="*/ 276511 h 459178"/>
                  <a:gd name="connsiteX537" fmla="*/ 339180 w 2972814"/>
                  <a:gd name="connsiteY537" fmla="*/ 279503 h 459178"/>
                  <a:gd name="connsiteX538" fmla="*/ 327240 w 2972814"/>
                  <a:gd name="connsiteY538" fmla="*/ 286503 h 459178"/>
                  <a:gd name="connsiteX539" fmla="*/ 319228 w 2972814"/>
                  <a:gd name="connsiteY539" fmla="*/ 291480 h 459178"/>
                  <a:gd name="connsiteX540" fmla="*/ 311383 w 2972814"/>
                  <a:gd name="connsiteY540" fmla="*/ 296494 h 459178"/>
                  <a:gd name="connsiteX541" fmla="*/ 299276 w 2972814"/>
                  <a:gd name="connsiteY541" fmla="*/ 303896 h 459178"/>
                  <a:gd name="connsiteX542" fmla="*/ 294800 w 2972814"/>
                  <a:gd name="connsiteY542" fmla="*/ 306486 h 459178"/>
                  <a:gd name="connsiteX543" fmla="*/ 279325 w 2972814"/>
                  <a:gd name="connsiteY543" fmla="*/ 315912 h 459178"/>
                  <a:gd name="connsiteX544" fmla="*/ 278161 w 2972814"/>
                  <a:gd name="connsiteY544" fmla="*/ 316477 h 459178"/>
                  <a:gd name="connsiteX545" fmla="*/ 259373 w 2972814"/>
                  <a:gd name="connsiteY545" fmla="*/ 325319 h 459178"/>
                  <a:gd name="connsiteX546" fmla="*/ 255123 w 2972814"/>
                  <a:gd name="connsiteY546" fmla="*/ 326469 h 459178"/>
                  <a:gd name="connsiteX547" fmla="*/ 239421 w 2972814"/>
                  <a:gd name="connsiteY547" fmla="*/ 330707 h 459178"/>
                  <a:gd name="connsiteX548" fmla="*/ 219469 w 2972814"/>
                  <a:gd name="connsiteY548" fmla="*/ 330687 h 459178"/>
                  <a:gd name="connsiteX549" fmla="*/ 205598 w 2972814"/>
                  <a:gd name="connsiteY549" fmla="*/ 326469 h 459178"/>
                  <a:gd name="connsiteX550" fmla="*/ 199518 w 2972814"/>
                  <a:gd name="connsiteY550" fmla="*/ 324686 h 459178"/>
                  <a:gd name="connsiteX551" fmla="*/ 186802 w 2972814"/>
                  <a:gd name="connsiteY551" fmla="*/ 316477 h 459178"/>
                  <a:gd name="connsiteX552" fmla="*/ 179566 w 2972814"/>
                  <a:gd name="connsiteY552" fmla="*/ 311823 h 459178"/>
                  <a:gd name="connsiteX553" fmla="*/ 174095 w 2972814"/>
                  <a:gd name="connsiteY553" fmla="*/ 306486 h 459178"/>
                  <a:gd name="connsiteX554" fmla="*/ 163517 w 2972814"/>
                  <a:gd name="connsiteY554" fmla="*/ 296494 h 459178"/>
                  <a:gd name="connsiteX555" fmla="*/ 159614 w 2972814"/>
                  <a:gd name="connsiteY555" fmla="*/ 292720 h 459178"/>
                  <a:gd name="connsiteX556" fmla="*/ 154643 w 2972814"/>
                  <a:gd name="connsiteY556" fmla="*/ 286503 h 459178"/>
                  <a:gd name="connsiteX557" fmla="*/ 146755 w 2972814"/>
                  <a:gd name="connsiteY557" fmla="*/ 276511 h 459178"/>
                  <a:gd name="connsiteX558" fmla="*/ 139662 w 2972814"/>
                  <a:gd name="connsiteY558" fmla="*/ 267912 h 459178"/>
                  <a:gd name="connsiteX559" fmla="*/ 138669 w 2972814"/>
                  <a:gd name="connsiteY559" fmla="*/ 266520 h 459178"/>
                  <a:gd name="connsiteX560" fmla="*/ 131737 w 2972814"/>
                  <a:gd name="connsiteY560" fmla="*/ 256528 h 459178"/>
                  <a:gd name="connsiteX561" fmla="*/ 124854 w 2972814"/>
                  <a:gd name="connsiteY561" fmla="*/ 246537 h 459178"/>
                  <a:gd name="connsiteX562" fmla="*/ 119711 w 2972814"/>
                  <a:gd name="connsiteY562" fmla="*/ 239069 h 459178"/>
                  <a:gd name="connsiteX563" fmla="*/ 118064 w 2972814"/>
                  <a:gd name="connsiteY563" fmla="*/ 236545 h 459178"/>
                  <a:gd name="connsiteX564" fmla="*/ 111435 w 2972814"/>
                  <a:gd name="connsiteY564" fmla="*/ 226554 h 459178"/>
                  <a:gd name="connsiteX565" fmla="*/ 105018 w 2972814"/>
                  <a:gd name="connsiteY565" fmla="*/ 216562 h 459178"/>
                  <a:gd name="connsiteX566" fmla="*/ 99759 w 2972814"/>
                  <a:gd name="connsiteY566" fmla="*/ 208716 h 459178"/>
                  <a:gd name="connsiteX567" fmla="*/ 98294 w 2972814"/>
                  <a:gd name="connsiteY567" fmla="*/ 206571 h 459178"/>
                  <a:gd name="connsiteX568" fmla="*/ 91829 w 2972814"/>
                  <a:gd name="connsiteY568" fmla="*/ 196579 h 459178"/>
                  <a:gd name="connsiteX569" fmla="*/ 84918 w 2972814"/>
                  <a:gd name="connsiteY569" fmla="*/ 186588 h 459178"/>
                  <a:gd name="connsiteX570" fmla="*/ 79807 w 2972814"/>
                  <a:gd name="connsiteY570" fmla="*/ 178811 h 459178"/>
                  <a:gd name="connsiteX571" fmla="*/ 78185 w 2972814"/>
                  <a:gd name="connsiteY571" fmla="*/ 176596 h 459178"/>
                  <a:gd name="connsiteX572" fmla="*/ 70496 w 2972814"/>
                  <a:gd name="connsiteY572" fmla="*/ 166605 h 459178"/>
                  <a:gd name="connsiteX573" fmla="*/ 63143 w 2972814"/>
                  <a:gd name="connsiteY573" fmla="*/ 156613 h 459178"/>
                  <a:gd name="connsiteX574" fmla="*/ 59855 w 2972814"/>
                  <a:gd name="connsiteY574" fmla="*/ 152221 h 459178"/>
                  <a:gd name="connsiteX575" fmla="*/ 54536 w 2972814"/>
                  <a:gd name="connsiteY575" fmla="*/ 146622 h 459178"/>
                  <a:gd name="connsiteX576" fmla="*/ 44997 w 2972814"/>
                  <a:gd name="connsiteY576" fmla="*/ 136630 h 459178"/>
                  <a:gd name="connsiteX577" fmla="*/ 39904 w 2972814"/>
                  <a:gd name="connsiteY577" fmla="*/ 131282 h 459178"/>
                  <a:gd name="connsiteX578" fmla="*/ 33163 w 2972814"/>
                  <a:gd name="connsiteY578" fmla="*/ 126639 h 459178"/>
                  <a:gd name="connsiteX579" fmla="*/ 19952 w 2972814"/>
                  <a:gd name="connsiteY579" fmla="*/ 117125 h 459178"/>
                  <a:gd name="connsiteX580" fmla="*/ 18416 w 2972814"/>
                  <a:gd name="connsiteY580" fmla="*/ 116647 h 459178"/>
                  <a:gd name="connsiteX581" fmla="*/ 0 w 2972814"/>
                  <a:gd name="connsiteY581" fmla="*/ 111210 h 459178"/>
                  <a:gd name="connsiteX582" fmla="*/ 0 w 2972814"/>
                  <a:gd name="connsiteY582" fmla="*/ 116647 h 459178"/>
                  <a:gd name="connsiteX583" fmla="*/ 0 w 2972814"/>
                  <a:gd name="connsiteY583" fmla="*/ 126639 h 459178"/>
                  <a:gd name="connsiteX584" fmla="*/ 0 w 2972814"/>
                  <a:gd name="connsiteY584" fmla="*/ 136630 h 459178"/>
                  <a:gd name="connsiteX585" fmla="*/ 0 w 2972814"/>
                  <a:gd name="connsiteY585" fmla="*/ 146622 h 459178"/>
                  <a:gd name="connsiteX586" fmla="*/ 0 w 2972814"/>
                  <a:gd name="connsiteY586" fmla="*/ 156613 h 459178"/>
                  <a:gd name="connsiteX587" fmla="*/ 0 w 2972814"/>
                  <a:gd name="connsiteY587" fmla="*/ 166605 h 459178"/>
                  <a:gd name="connsiteX588" fmla="*/ 0 w 2972814"/>
                  <a:gd name="connsiteY588" fmla="*/ 176596 h 459178"/>
                  <a:gd name="connsiteX589" fmla="*/ 0 w 2972814"/>
                  <a:gd name="connsiteY589" fmla="*/ 186588 h 459178"/>
                  <a:gd name="connsiteX590" fmla="*/ 0 w 2972814"/>
                  <a:gd name="connsiteY590" fmla="*/ 196579 h 459178"/>
                  <a:gd name="connsiteX591" fmla="*/ 0 w 2972814"/>
                  <a:gd name="connsiteY591" fmla="*/ 206571 h 459178"/>
                  <a:gd name="connsiteX592" fmla="*/ 0 w 2972814"/>
                  <a:gd name="connsiteY592" fmla="*/ 216562 h 459178"/>
                  <a:gd name="connsiteX593" fmla="*/ 0 w 2972814"/>
                  <a:gd name="connsiteY593" fmla="*/ 226554 h 459178"/>
                  <a:gd name="connsiteX594" fmla="*/ 0 w 2972814"/>
                  <a:gd name="connsiteY594" fmla="*/ 236545 h 459178"/>
                  <a:gd name="connsiteX595" fmla="*/ 0 w 2972814"/>
                  <a:gd name="connsiteY595" fmla="*/ 239411 h 459178"/>
                  <a:gd name="connsiteX596" fmla="*/ 19952 w 2972814"/>
                  <a:gd name="connsiteY596" fmla="*/ 245560 h 459178"/>
                  <a:gd name="connsiteX597" fmla="*/ 21323 w 2972814"/>
                  <a:gd name="connsiteY597" fmla="*/ 246537 h 459178"/>
                  <a:gd name="connsiteX598" fmla="*/ 35788 w 2972814"/>
                  <a:gd name="connsiteY598" fmla="*/ 256528 h 459178"/>
                  <a:gd name="connsiteX599" fmla="*/ 39904 w 2972814"/>
                  <a:gd name="connsiteY599" fmla="*/ 259416 h 459178"/>
                  <a:gd name="connsiteX600" fmla="*/ 46527 w 2972814"/>
                  <a:gd name="connsiteY600" fmla="*/ 266520 h 459178"/>
                  <a:gd name="connsiteX601" fmla="*/ 56331 w 2972814"/>
                  <a:gd name="connsiteY601" fmla="*/ 276511 h 459178"/>
                  <a:gd name="connsiteX602" fmla="*/ 59855 w 2972814"/>
                  <a:gd name="connsiteY602" fmla="*/ 280263 h 459178"/>
                  <a:gd name="connsiteX603" fmla="*/ 64497 w 2972814"/>
                  <a:gd name="connsiteY603" fmla="*/ 286503 h 459178"/>
                  <a:gd name="connsiteX604" fmla="*/ 71947 w 2972814"/>
                  <a:gd name="connsiteY604" fmla="*/ 296494 h 459178"/>
                  <a:gd name="connsiteX605" fmla="*/ 79489 w 2972814"/>
                  <a:gd name="connsiteY605" fmla="*/ 306486 h 459178"/>
                  <a:gd name="connsiteX606" fmla="*/ 79807 w 2972814"/>
                  <a:gd name="connsiteY606" fmla="*/ 306921 h 459178"/>
                  <a:gd name="connsiteX607" fmla="*/ 86067 w 2972814"/>
                  <a:gd name="connsiteY607" fmla="*/ 316477 h 459178"/>
                  <a:gd name="connsiteX608" fmla="*/ 92912 w 2972814"/>
                  <a:gd name="connsiteY608" fmla="*/ 326469 h 459178"/>
                  <a:gd name="connsiteX609" fmla="*/ 99382 w 2972814"/>
                  <a:gd name="connsiteY609" fmla="*/ 336460 h 459178"/>
                  <a:gd name="connsiteX610" fmla="*/ 99759 w 2972814"/>
                  <a:gd name="connsiteY610" fmla="*/ 337017 h 459178"/>
                  <a:gd name="connsiteX611" fmla="*/ 106050 w 2972814"/>
                  <a:gd name="connsiteY611" fmla="*/ 346452 h 459178"/>
                  <a:gd name="connsiteX612" fmla="*/ 112736 w 2972814"/>
                  <a:gd name="connsiteY612" fmla="*/ 356443 h 459178"/>
                  <a:gd name="connsiteX613" fmla="*/ 119259 w 2972814"/>
                  <a:gd name="connsiteY613" fmla="*/ 366435 h 459178"/>
                  <a:gd name="connsiteX614" fmla="*/ 119711 w 2972814"/>
                  <a:gd name="connsiteY614" fmla="*/ 367134 h 459178"/>
                  <a:gd name="connsiteX615" fmla="*/ 126028 w 2972814"/>
                  <a:gd name="connsiteY615" fmla="*/ 376426 h 459178"/>
                  <a:gd name="connsiteX616" fmla="*/ 132912 w 2972814"/>
                  <a:gd name="connsiteY616" fmla="*/ 386417 h 459178"/>
                  <a:gd name="connsiteX617" fmla="*/ 139662 w 2972814"/>
                  <a:gd name="connsiteY617" fmla="*/ 396113 h 459178"/>
                  <a:gd name="connsiteX618" fmla="*/ 139903 w 2972814"/>
                  <a:gd name="connsiteY618" fmla="*/ 396409 h 459178"/>
                  <a:gd name="connsiteX619" fmla="*/ 148216 w 2972814"/>
                  <a:gd name="connsiteY619" fmla="*/ 406400 h 459178"/>
                  <a:gd name="connsiteX620" fmla="*/ 155891 w 2972814"/>
                  <a:gd name="connsiteY620" fmla="*/ 416392 h 459178"/>
                  <a:gd name="connsiteX621" fmla="*/ 159614 w 2972814"/>
                  <a:gd name="connsiteY621" fmla="*/ 420840 h 459178"/>
                  <a:gd name="connsiteX622" fmla="*/ 165495 w 2972814"/>
                  <a:gd name="connsiteY622" fmla="*/ 426384 h 459178"/>
                  <a:gd name="connsiteX623" fmla="*/ 175771 w 2972814"/>
                  <a:gd name="connsiteY623" fmla="*/ 436375 h 459178"/>
                  <a:gd name="connsiteX624" fmla="*/ 179566 w 2972814"/>
                  <a:gd name="connsiteY624" fmla="*/ 440051 h 459178"/>
                  <a:gd name="connsiteX625" fmla="*/ 189314 w 2972814"/>
                  <a:gd name="connsiteY625" fmla="*/ 446367 h 459178"/>
                  <a:gd name="connsiteX626" fmla="*/ 199518 w 2972814"/>
                  <a:gd name="connsiteY626" fmla="*/ 453029 h 459178"/>
                  <a:gd name="connsiteX627" fmla="*/ 210305 w 2972814"/>
                  <a:gd name="connsiteY627" fmla="*/ 456358 h 459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2972814" h="459178">
                    <a:moveTo>
                      <a:pt x="219469" y="459110"/>
                    </a:moveTo>
                    <a:lnTo>
                      <a:pt x="239421" y="459179"/>
                    </a:lnTo>
                    <a:lnTo>
                      <a:pt x="249722" y="456358"/>
                    </a:lnTo>
                    <a:lnTo>
                      <a:pt x="259373" y="453532"/>
                    </a:lnTo>
                    <a:lnTo>
                      <a:pt x="274799" y="446367"/>
                    </a:lnTo>
                    <a:lnTo>
                      <a:pt x="279325" y="444138"/>
                    </a:lnTo>
                    <a:lnTo>
                      <a:pt x="291827" y="436375"/>
                    </a:lnTo>
                    <a:lnTo>
                      <a:pt x="299276" y="432131"/>
                    </a:lnTo>
                    <a:lnTo>
                      <a:pt x="308480" y="426384"/>
                    </a:lnTo>
                    <a:lnTo>
                      <a:pt x="319228" y="419761"/>
                    </a:lnTo>
                    <a:lnTo>
                      <a:pt x="325017" y="416392"/>
                    </a:lnTo>
                    <a:lnTo>
                      <a:pt x="339180" y="407786"/>
                    </a:lnTo>
                    <a:lnTo>
                      <a:pt x="341789" y="406400"/>
                    </a:lnTo>
                    <a:lnTo>
                      <a:pt x="359132" y="397321"/>
                    </a:lnTo>
                    <a:lnTo>
                      <a:pt x="361213" y="396409"/>
                    </a:lnTo>
                    <a:lnTo>
                      <a:pt x="379084" y="388770"/>
                    </a:lnTo>
                    <a:lnTo>
                      <a:pt x="386225" y="386417"/>
                    </a:lnTo>
                    <a:lnTo>
                      <a:pt x="399035" y="382176"/>
                    </a:lnTo>
                    <a:lnTo>
                      <a:pt x="418987" y="377097"/>
                    </a:lnTo>
                    <a:lnTo>
                      <a:pt x="421663" y="376426"/>
                    </a:lnTo>
                    <a:lnTo>
                      <a:pt x="438939" y="372026"/>
                    </a:lnTo>
                    <a:lnTo>
                      <a:pt x="458891" y="366695"/>
                    </a:lnTo>
                    <a:lnTo>
                      <a:pt x="459655" y="366435"/>
                    </a:lnTo>
                    <a:lnTo>
                      <a:pt x="478842" y="360013"/>
                    </a:lnTo>
                    <a:lnTo>
                      <a:pt x="487733" y="356443"/>
                    </a:lnTo>
                    <a:lnTo>
                      <a:pt x="498794" y="352120"/>
                    </a:lnTo>
                    <a:lnTo>
                      <a:pt x="510757" y="346452"/>
                    </a:lnTo>
                    <a:lnTo>
                      <a:pt x="518746" y="342698"/>
                    </a:lnTo>
                    <a:lnTo>
                      <a:pt x="532177" y="336460"/>
                    </a:lnTo>
                    <a:lnTo>
                      <a:pt x="538698" y="333307"/>
                    </a:lnTo>
                    <a:lnTo>
                      <a:pt x="552174" y="326469"/>
                    </a:lnTo>
                    <a:lnTo>
                      <a:pt x="558649" y="323196"/>
                    </a:lnTo>
                    <a:lnTo>
                      <a:pt x="573171" y="316477"/>
                    </a:lnTo>
                    <a:lnTo>
                      <a:pt x="578601" y="314053"/>
                    </a:lnTo>
                    <a:lnTo>
                      <a:pt x="596305" y="306486"/>
                    </a:lnTo>
                    <a:lnTo>
                      <a:pt x="598553" y="305502"/>
                    </a:lnTo>
                    <a:lnTo>
                      <a:pt x="618505" y="297380"/>
                    </a:lnTo>
                    <a:lnTo>
                      <a:pt x="620727" y="296494"/>
                    </a:lnTo>
                    <a:lnTo>
                      <a:pt x="638457" y="289468"/>
                    </a:lnTo>
                    <a:lnTo>
                      <a:pt x="645318" y="286503"/>
                    </a:lnTo>
                    <a:lnTo>
                      <a:pt x="658408" y="280797"/>
                    </a:lnTo>
                    <a:lnTo>
                      <a:pt x="666488" y="276511"/>
                    </a:lnTo>
                    <a:lnTo>
                      <a:pt x="678361" y="270071"/>
                    </a:lnTo>
                    <a:lnTo>
                      <a:pt x="683774" y="266520"/>
                    </a:lnTo>
                    <a:lnTo>
                      <a:pt x="698312" y="257246"/>
                    </a:lnTo>
                    <a:lnTo>
                      <a:pt x="699223" y="256528"/>
                    </a:lnTo>
                    <a:lnTo>
                      <a:pt x="711768" y="246537"/>
                    </a:lnTo>
                    <a:lnTo>
                      <a:pt x="718264" y="241367"/>
                    </a:lnTo>
                    <a:lnTo>
                      <a:pt x="723637" y="236545"/>
                    </a:lnTo>
                    <a:lnTo>
                      <a:pt x="734797" y="226554"/>
                    </a:lnTo>
                    <a:lnTo>
                      <a:pt x="738215" y="223448"/>
                    </a:lnTo>
                    <a:lnTo>
                      <a:pt x="745213" y="216562"/>
                    </a:lnTo>
                    <a:lnTo>
                      <a:pt x="755620" y="206571"/>
                    </a:lnTo>
                    <a:lnTo>
                      <a:pt x="758168" y="204033"/>
                    </a:lnTo>
                    <a:lnTo>
                      <a:pt x="765676" y="196579"/>
                    </a:lnTo>
                    <a:lnTo>
                      <a:pt x="776351" y="186588"/>
                    </a:lnTo>
                    <a:lnTo>
                      <a:pt x="778119" y="184841"/>
                    </a:lnTo>
                    <a:lnTo>
                      <a:pt x="786888" y="176596"/>
                    </a:lnTo>
                    <a:lnTo>
                      <a:pt x="797966" y="166605"/>
                    </a:lnTo>
                    <a:lnTo>
                      <a:pt x="798071" y="166508"/>
                    </a:lnTo>
                    <a:lnTo>
                      <a:pt x="810606" y="156613"/>
                    </a:lnTo>
                    <a:lnTo>
                      <a:pt x="818022" y="151000"/>
                    </a:lnTo>
                    <a:lnTo>
                      <a:pt x="825580" y="146622"/>
                    </a:lnTo>
                    <a:lnTo>
                      <a:pt x="837975" y="139327"/>
                    </a:lnTo>
                    <a:lnTo>
                      <a:pt x="844899" y="136630"/>
                    </a:lnTo>
                    <a:lnTo>
                      <a:pt x="857926" y="131658"/>
                    </a:lnTo>
                    <a:lnTo>
                      <a:pt x="877878" y="128344"/>
                    </a:lnTo>
                    <a:lnTo>
                      <a:pt x="897829" y="128892"/>
                    </a:lnTo>
                    <a:lnTo>
                      <a:pt x="917782" y="132131"/>
                    </a:lnTo>
                    <a:lnTo>
                      <a:pt x="936124" y="136630"/>
                    </a:lnTo>
                    <a:lnTo>
                      <a:pt x="937733" y="137025"/>
                    </a:lnTo>
                    <a:lnTo>
                      <a:pt x="957685" y="143037"/>
                    </a:lnTo>
                    <a:lnTo>
                      <a:pt x="967715" y="146622"/>
                    </a:lnTo>
                    <a:lnTo>
                      <a:pt x="977636" y="150089"/>
                    </a:lnTo>
                    <a:lnTo>
                      <a:pt x="995510" y="156613"/>
                    </a:lnTo>
                    <a:lnTo>
                      <a:pt x="997589" y="157392"/>
                    </a:lnTo>
                    <a:lnTo>
                      <a:pt x="1017541" y="165370"/>
                    </a:lnTo>
                    <a:lnTo>
                      <a:pt x="1020316" y="166605"/>
                    </a:lnTo>
                    <a:lnTo>
                      <a:pt x="1037492" y="174106"/>
                    </a:lnTo>
                    <a:lnTo>
                      <a:pt x="1042705" y="176596"/>
                    </a:lnTo>
                    <a:lnTo>
                      <a:pt x="1057444" y="183510"/>
                    </a:lnTo>
                    <a:lnTo>
                      <a:pt x="1063268" y="186588"/>
                    </a:lnTo>
                    <a:lnTo>
                      <a:pt x="1077396" y="194189"/>
                    </a:lnTo>
                    <a:lnTo>
                      <a:pt x="1081928" y="196579"/>
                    </a:lnTo>
                    <a:lnTo>
                      <a:pt x="1097348" y="204716"/>
                    </a:lnTo>
                    <a:lnTo>
                      <a:pt x="1100806" y="206571"/>
                    </a:lnTo>
                    <a:lnTo>
                      <a:pt x="1117299" y="215438"/>
                    </a:lnTo>
                    <a:lnTo>
                      <a:pt x="1119631" y="216562"/>
                    </a:lnTo>
                    <a:lnTo>
                      <a:pt x="1137251" y="224965"/>
                    </a:lnTo>
                    <a:lnTo>
                      <a:pt x="1141114" y="226554"/>
                    </a:lnTo>
                    <a:lnTo>
                      <a:pt x="1157203" y="233211"/>
                    </a:lnTo>
                    <a:lnTo>
                      <a:pt x="1169641" y="236545"/>
                    </a:lnTo>
                    <a:lnTo>
                      <a:pt x="1177155" y="238636"/>
                    </a:lnTo>
                    <a:lnTo>
                      <a:pt x="1197106" y="241490"/>
                    </a:lnTo>
                    <a:lnTo>
                      <a:pt x="1217058" y="241565"/>
                    </a:lnTo>
                    <a:lnTo>
                      <a:pt x="1237010" y="239052"/>
                    </a:lnTo>
                    <a:lnTo>
                      <a:pt x="1248601" y="236545"/>
                    </a:lnTo>
                    <a:lnTo>
                      <a:pt x="1256962" y="234724"/>
                    </a:lnTo>
                    <a:lnTo>
                      <a:pt x="1276913" y="228262"/>
                    </a:lnTo>
                    <a:lnTo>
                      <a:pt x="1281768" y="226554"/>
                    </a:lnTo>
                    <a:lnTo>
                      <a:pt x="1296865" y="221102"/>
                    </a:lnTo>
                    <a:lnTo>
                      <a:pt x="1309608" y="216562"/>
                    </a:lnTo>
                    <a:lnTo>
                      <a:pt x="1316817" y="214098"/>
                    </a:lnTo>
                    <a:lnTo>
                      <a:pt x="1336769" y="207689"/>
                    </a:lnTo>
                    <a:lnTo>
                      <a:pt x="1341508" y="206571"/>
                    </a:lnTo>
                    <a:lnTo>
                      <a:pt x="1356720" y="203040"/>
                    </a:lnTo>
                    <a:lnTo>
                      <a:pt x="1376672" y="200948"/>
                    </a:lnTo>
                    <a:lnTo>
                      <a:pt x="1396625" y="201637"/>
                    </a:lnTo>
                    <a:lnTo>
                      <a:pt x="1416576" y="205230"/>
                    </a:lnTo>
                    <a:lnTo>
                      <a:pt x="1420781" y="206571"/>
                    </a:lnTo>
                    <a:lnTo>
                      <a:pt x="1436528" y="211694"/>
                    </a:lnTo>
                    <a:lnTo>
                      <a:pt x="1447552" y="216562"/>
                    </a:lnTo>
                    <a:lnTo>
                      <a:pt x="1456479" y="220703"/>
                    </a:lnTo>
                    <a:lnTo>
                      <a:pt x="1467779" y="226554"/>
                    </a:lnTo>
                    <a:lnTo>
                      <a:pt x="1476432" y="230865"/>
                    </a:lnTo>
                    <a:lnTo>
                      <a:pt x="1487625" y="236545"/>
                    </a:lnTo>
                    <a:lnTo>
                      <a:pt x="1496383" y="241215"/>
                    </a:lnTo>
                    <a:lnTo>
                      <a:pt x="1507074" y="246537"/>
                    </a:lnTo>
                    <a:lnTo>
                      <a:pt x="1516335" y="250720"/>
                    </a:lnTo>
                    <a:lnTo>
                      <a:pt x="1531230" y="256528"/>
                    </a:lnTo>
                    <a:lnTo>
                      <a:pt x="1536286" y="258591"/>
                    </a:lnTo>
                    <a:lnTo>
                      <a:pt x="1556239" y="264595"/>
                    </a:lnTo>
                    <a:lnTo>
                      <a:pt x="1566213" y="266520"/>
                    </a:lnTo>
                    <a:lnTo>
                      <a:pt x="1576190" y="268460"/>
                    </a:lnTo>
                    <a:lnTo>
                      <a:pt x="1596142" y="271163"/>
                    </a:lnTo>
                    <a:lnTo>
                      <a:pt x="1616093" y="273111"/>
                    </a:lnTo>
                    <a:lnTo>
                      <a:pt x="1636046" y="275180"/>
                    </a:lnTo>
                    <a:lnTo>
                      <a:pt x="1645682" y="276511"/>
                    </a:lnTo>
                    <a:lnTo>
                      <a:pt x="1655997" y="277922"/>
                    </a:lnTo>
                    <a:lnTo>
                      <a:pt x="1675949" y="281672"/>
                    </a:lnTo>
                    <a:lnTo>
                      <a:pt x="1695900" y="286335"/>
                    </a:lnTo>
                    <a:lnTo>
                      <a:pt x="1696583" y="286503"/>
                    </a:lnTo>
                    <a:lnTo>
                      <a:pt x="1715853" y="291127"/>
                    </a:lnTo>
                    <a:lnTo>
                      <a:pt x="1735804" y="296385"/>
                    </a:lnTo>
                    <a:lnTo>
                      <a:pt x="1736278" y="296494"/>
                    </a:lnTo>
                    <a:lnTo>
                      <a:pt x="1755756" y="300986"/>
                    </a:lnTo>
                    <a:lnTo>
                      <a:pt x="1775707" y="305522"/>
                    </a:lnTo>
                    <a:lnTo>
                      <a:pt x="1780983" y="306486"/>
                    </a:lnTo>
                    <a:lnTo>
                      <a:pt x="1795660" y="309120"/>
                    </a:lnTo>
                    <a:lnTo>
                      <a:pt x="1815612" y="312682"/>
                    </a:lnTo>
                    <a:lnTo>
                      <a:pt x="1835563" y="315725"/>
                    </a:lnTo>
                    <a:lnTo>
                      <a:pt x="1842759" y="316477"/>
                    </a:lnTo>
                    <a:lnTo>
                      <a:pt x="1855515" y="317832"/>
                    </a:lnTo>
                    <a:lnTo>
                      <a:pt x="1875467" y="319257"/>
                    </a:lnTo>
                    <a:lnTo>
                      <a:pt x="1895419" y="318127"/>
                    </a:lnTo>
                    <a:lnTo>
                      <a:pt x="1903330" y="316477"/>
                    </a:lnTo>
                    <a:lnTo>
                      <a:pt x="1915370" y="313873"/>
                    </a:lnTo>
                    <a:lnTo>
                      <a:pt x="1933207" y="306486"/>
                    </a:lnTo>
                    <a:lnTo>
                      <a:pt x="1935322" y="305623"/>
                    </a:lnTo>
                    <a:lnTo>
                      <a:pt x="1949706" y="296494"/>
                    </a:lnTo>
                    <a:lnTo>
                      <a:pt x="1955274" y="292827"/>
                    </a:lnTo>
                    <a:lnTo>
                      <a:pt x="1962275" y="286503"/>
                    </a:lnTo>
                    <a:lnTo>
                      <a:pt x="1973966" y="276511"/>
                    </a:lnTo>
                    <a:lnTo>
                      <a:pt x="1975226" y="275400"/>
                    </a:lnTo>
                    <a:lnTo>
                      <a:pt x="1983762" y="266520"/>
                    </a:lnTo>
                    <a:lnTo>
                      <a:pt x="1993319" y="256528"/>
                    </a:lnTo>
                    <a:lnTo>
                      <a:pt x="1995177" y="254611"/>
                    </a:lnTo>
                    <a:lnTo>
                      <a:pt x="2002275" y="246537"/>
                    </a:lnTo>
                    <a:lnTo>
                      <a:pt x="2011082" y="236545"/>
                    </a:lnTo>
                    <a:lnTo>
                      <a:pt x="2015129" y="231784"/>
                    </a:lnTo>
                    <a:lnTo>
                      <a:pt x="2019513" y="226554"/>
                    </a:lnTo>
                    <a:lnTo>
                      <a:pt x="2028345" y="216562"/>
                    </a:lnTo>
                    <a:lnTo>
                      <a:pt x="2035081" y="208444"/>
                    </a:lnTo>
                    <a:lnTo>
                      <a:pt x="2036736" y="206571"/>
                    </a:lnTo>
                    <a:lnTo>
                      <a:pt x="2046208" y="196579"/>
                    </a:lnTo>
                    <a:lnTo>
                      <a:pt x="2055033" y="187259"/>
                    </a:lnTo>
                    <a:lnTo>
                      <a:pt x="2055809" y="186588"/>
                    </a:lnTo>
                    <a:lnTo>
                      <a:pt x="2066813" y="176596"/>
                    </a:lnTo>
                    <a:lnTo>
                      <a:pt x="2074984" y="169213"/>
                    </a:lnTo>
                    <a:lnTo>
                      <a:pt x="2078834" y="166605"/>
                    </a:lnTo>
                    <a:lnTo>
                      <a:pt x="2093841" y="156613"/>
                    </a:lnTo>
                    <a:lnTo>
                      <a:pt x="2094936" y="155908"/>
                    </a:lnTo>
                    <a:lnTo>
                      <a:pt x="2114888" y="148084"/>
                    </a:lnTo>
                    <a:lnTo>
                      <a:pt x="2128941" y="146622"/>
                    </a:lnTo>
                    <a:lnTo>
                      <a:pt x="2134840" y="146015"/>
                    </a:lnTo>
                    <a:lnTo>
                      <a:pt x="2138308" y="146622"/>
                    </a:lnTo>
                    <a:lnTo>
                      <a:pt x="2154791" y="149377"/>
                    </a:lnTo>
                    <a:lnTo>
                      <a:pt x="2174453" y="156613"/>
                    </a:lnTo>
                    <a:lnTo>
                      <a:pt x="2174743" y="156729"/>
                    </a:lnTo>
                    <a:lnTo>
                      <a:pt x="2190641" y="166605"/>
                    </a:lnTo>
                    <a:lnTo>
                      <a:pt x="2194695" y="169003"/>
                    </a:lnTo>
                    <a:lnTo>
                      <a:pt x="2205009" y="176596"/>
                    </a:lnTo>
                    <a:lnTo>
                      <a:pt x="2214647" y="183941"/>
                    </a:lnTo>
                    <a:lnTo>
                      <a:pt x="2217759" y="186588"/>
                    </a:lnTo>
                    <a:lnTo>
                      <a:pt x="2229633" y="196579"/>
                    </a:lnTo>
                    <a:lnTo>
                      <a:pt x="2234599" y="200777"/>
                    </a:lnTo>
                    <a:lnTo>
                      <a:pt x="2241118" y="206571"/>
                    </a:lnTo>
                    <a:lnTo>
                      <a:pt x="2252250" y="216562"/>
                    </a:lnTo>
                    <a:lnTo>
                      <a:pt x="2254550" y="218687"/>
                    </a:lnTo>
                    <a:lnTo>
                      <a:pt x="2263090" y="226554"/>
                    </a:lnTo>
                    <a:lnTo>
                      <a:pt x="2274295" y="236545"/>
                    </a:lnTo>
                    <a:lnTo>
                      <a:pt x="2274503" y="236732"/>
                    </a:lnTo>
                    <a:lnTo>
                      <a:pt x="2285728" y="246537"/>
                    </a:lnTo>
                    <a:lnTo>
                      <a:pt x="2294454" y="254093"/>
                    </a:lnTo>
                    <a:lnTo>
                      <a:pt x="2297646" y="256528"/>
                    </a:lnTo>
                    <a:lnTo>
                      <a:pt x="2310962" y="266520"/>
                    </a:lnTo>
                    <a:lnTo>
                      <a:pt x="2314406" y="269244"/>
                    </a:lnTo>
                    <a:lnTo>
                      <a:pt x="2325298" y="276511"/>
                    </a:lnTo>
                    <a:lnTo>
                      <a:pt x="2334357" y="282218"/>
                    </a:lnTo>
                    <a:lnTo>
                      <a:pt x="2343263" y="286503"/>
                    </a:lnTo>
                    <a:lnTo>
                      <a:pt x="2354310" y="291781"/>
                    </a:lnTo>
                    <a:lnTo>
                      <a:pt x="2369292" y="296494"/>
                    </a:lnTo>
                    <a:lnTo>
                      <a:pt x="2374261" y="298082"/>
                    </a:lnTo>
                    <a:lnTo>
                      <a:pt x="2394213" y="300972"/>
                    </a:lnTo>
                    <a:lnTo>
                      <a:pt x="2414165" y="300737"/>
                    </a:lnTo>
                    <a:lnTo>
                      <a:pt x="2434117" y="297839"/>
                    </a:lnTo>
                    <a:lnTo>
                      <a:pt x="2439470" y="296494"/>
                    </a:lnTo>
                    <a:lnTo>
                      <a:pt x="2454068" y="292993"/>
                    </a:lnTo>
                    <a:lnTo>
                      <a:pt x="2473214" y="286503"/>
                    </a:lnTo>
                    <a:lnTo>
                      <a:pt x="2474020" y="286232"/>
                    </a:lnTo>
                    <a:lnTo>
                      <a:pt x="2493972" y="279333"/>
                    </a:lnTo>
                    <a:lnTo>
                      <a:pt x="2500728" y="276511"/>
                    </a:lnTo>
                    <a:lnTo>
                      <a:pt x="2513924" y="271012"/>
                    </a:lnTo>
                    <a:lnTo>
                      <a:pt x="2523454" y="266520"/>
                    </a:lnTo>
                    <a:lnTo>
                      <a:pt x="2533875" y="261970"/>
                    </a:lnTo>
                    <a:lnTo>
                      <a:pt x="2545533" y="256528"/>
                    </a:lnTo>
                    <a:lnTo>
                      <a:pt x="2553827" y="252527"/>
                    </a:lnTo>
                    <a:lnTo>
                      <a:pt x="2566101" y="246537"/>
                    </a:lnTo>
                    <a:lnTo>
                      <a:pt x="2573779" y="242728"/>
                    </a:lnTo>
                    <a:lnTo>
                      <a:pt x="2586791" y="236545"/>
                    </a:lnTo>
                    <a:lnTo>
                      <a:pt x="2593731" y="233232"/>
                    </a:lnTo>
                    <a:lnTo>
                      <a:pt x="2608948" y="226554"/>
                    </a:lnTo>
                    <a:lnTo>
                      <a:pt x="2613683" y="224457"/>
                    </a:lnTo>
                    <a:lnTo>
                      <a:pt x="2633634" y="217924"/>
                    </a:lnTo>
                    <a:lnTo>
                      <a:pt x="2642889" y="216562"/>
                    </a:lnTo>
                    <a:lnTo>
                      <a:pt x="2653586" y="214971"/>
                    </a:lnTo>
                    <a:lnTo>
                      <a:pt x="2667631" y="216562"/>
                    </a:lnTo>
                    <a:lnTo>
                      <a:pt x="2673538" y="217212"/>
                    </a:lnTo>
                    <a:lnTo>
                      <a:pt x="2693490" y="225779"/>
                    </a:lnTo>
                    <a:lnTo>
                      <a:pt x="2694481" y="226554"/>
                    </a:lnTo>
                    <a:lnTo>
                      <a:pt x="2707509" y="236545"/>
                    </a:lnTo>
                    <a:lnTo>
                      <a:pt x="2713441" y="241057"/>
                    </a:lnTo>
                    <a:lnTo>
                      <a:pt x="2718295" y="246537"/>
                    </a:lnTo>
                    <a:lnTo>
                      <a:pt x="2727166" y="256528"/>
                    </a:lnTo>
                    <a:lnTo>
                      <a:pt x="2733393" y="263594"/>
                    </a:lnTo>
                    <a:lnTo>
                      <a:pt x="2735467" y="266520"/>
                    </a:lnTo>
                    <a:lnTo>
                      <a:pt x="2742767" y="276511"/>
                    </a:lnTo>
                    <a:lnTo>
                      <a:pt x="2749892" y="286503"/>
                    </a:lnTo>
                    <a:lnTo>
                      <a:pt x="2753345" y="291337"/>
                    </a:lnTo>
                    <a:lnTo>
                      <a:pt x="2756590" y="296494"/>
                    </a:lnTo>
                    <a:lnTo>
                      <a:pt x="2762853" y="306486"/>
                    </a:lnTo>
                    <a:lnTo>
                      <a:pt x="2769205" y="316477"/>
                    </a:lnTo>
                    <a:lnTo>
                      <a:pt x="2773297" y="322946"/>
                    </a:lnTo>
                    <a:lnTo>
                      <a:pt x="2775427" y="326469"/>
                    </a:lnTo>
                    <a:lnTo>
                      <a:pt x="2781481" y="336460"/>
                    </a:lnTo>
                    <a:lnTo>
                      <a:pt x="2787785" y="346452"/>
                    </a:lnTo>
                    <a:lnTo>
                      <a:pt x="2793248" y="355666"/>
                    </a:lnTo>
                    <a:lnTo>
                      <a:pt x="2793733" y="356443"/>
                    </a:lnTo>
                    <a:lnTo>
                      <a:pt x="2800378" y="366435"/>
                    </a:lnTo>
                    <a:lnTo>
                      <a:pt x="2806593" y="376426"/>
                    </a:lnTo>
                    <a:lnTo>
                      <a:pt x="2813200" y="386392"/>
                    </a:lnTo>
                    <a:lnTo>
                      <a:pt x="2813221" y="386417"/>
                    </a:lnTo>
                    <a:lnTo>
                      <a:pt x="2820803" y="396409"/>
                    </a:lnTo>
                    <a:lnTo>
                      <a:pt x="2828390" y="406400"/>
                    </a:lnTo>
                    <a:lnTo>
                      <a:pt x="2833152" y="412679"/>
                    </a:lnTo>
                    <a:lnTo>
                      <a:pt x="2836863" y="416392"/>
                    </a:lnTo>
                    <a:lnTo>
                      <a:pt x="2846998" y="426384"/>
                    </a:lnTo>
                    <a:lnTo>
                      <a:pt x="2853104" y="432570"/>
                    </a:lnTo>
                    <a:lnTo>
                      <a:pt x="2859210" y="436375"/>
                    </a:lnTo>
                    <a:lnTo>
                      <a:pt x="2873055" y="444543"/>
                    </a:lnTo>
                    <a:lnTo>
                      <a:pt x="2881429" y="446367"/>
                    </a:lnTo>
                    <a:lnTo>
                      <a:pt x="2893007" y="448999"/>
                    </a:lnTo>
                    <a:lnTo>
                      <a:pt x="2912959" y="446421"/>
                    </a:lnTo>
                    <a:lnTo>
                      <a:pt x="2913099" y="446367"/>
                    </a:lnTo>
                    <a:lnTo>
                      <a:pt x="2932911" y="438411"/>
                    </a:lnTo>
                    <a:lnTo>
                      <a:pt x="2936268" y="436375"/>
                    </a:lnTo>
                    <a:lnTo>
                      <a:pt x="2952682" y="426384"/>
                    </a:lnTo>
                    <a:lnTo>
                      <a:pt x="2952862" y="426275"/>
                    </a:lnTo>
                    <a:lnTo>
                      <a:pt x="2967203" y="416392"/>
                    </a:lnTo>
                    <a:lnTo>
                      <a:pt x="2972814" y="412478"/>
                    </a:lnTo>
                    <a:lnTo>
                      <a:pt x="2972814" y="406400"/>
                    </a:lnTo>
                    <a:lnTo>
                      <a:pt x="2972814" y="396409"/>
                    </a:lnTo>
                    <a:lnTo>
                      <a:pt x="2972814" y="386417"/>
                    </a:lnTo>
                    <a:lnTo>
                      <a:pt x="2972814" y="376426"/>
                    </a:lnTo>
                    <a:lnTo>
                      <a:pt x="2972814" y="366435"/>
                    </a:lnTo>
                    <a:lnTo>
                      <a:pt x="2972814" y="356443"/>
                    </a:lnTo>
                    <a:lnTo>
                      <a:pt x="2972814" y="346452"/>
                    </a:lnTo>
                    <a:lnTo>
                      <a:pt x="2972814" y="336460"/>
                    </a:lnTo>
                    <a:lnTo>
                      <a:pt x="2972814" y="326469"/>
                    </a:lnTo>
                    <a:lnTo>
                      <a:pt x="2972814" y="316477"/>
                    </a:lnTo>
                    <a:lnTo>
                      <a:pt x="2972814" y="306486"/>
                    </a:lnTo>
                    <a:lnTo>
                      <a:pt x="2972814" y="296494"/>
                    </a:lnTo>
                    <a:lnTo>
                      <a:pt x="2972814" y="286503"/>
                    </a:lnTo>
                    <a:lnTo>
                      <a:pt x="2972814" y="284152"/>
                    </a:lnTo>
                    <a:lnTo>
                      <a:pt x="2969369" y="286503"/>
                    </a:lnTo>
                    <a:lnTo>
                      <a:pt x="2955264" y="296494"/>
                    </a:lnTo>
                    <a:lnTo>
                      <a:pt x="2952862" y="298182"/>
                    </a:lnTo>
                    <a:lnTo>
                      <a:pt x="2938388" y="306486"/>
                    </a:lnTo>
                    <a:lnTo>
                      <a:pt x="2932911" y="309862"/>
                    </a:lnTo>
                    <a:lnTo>
                      <a:pt x="2916340" y="316477"/>
                    </a:lnTo>
                    <a:lnTo>
                      <a:pt x="2912959" y="317788"/>
                    </a:lnTo>
                    <a:lnTo>
                      <a:pt x="2893007" y="320832"/>
                    </a:lnTo>
                    <a:lnTo>
                      <a:pt x="2873310" y="316477"/>
                    </a:lnTo>
                    <a:lnTo>
                      <a:pt x="2873055" y="316418"/>
                    </a:lnTo>
                    <a:lnTo>
                      <a:pt x="2857266" y="306486"/>
                    </a:lnTo>
                    <a:lnTo>
                      <a:pt x="2853104" y="303957"/>
                    </a:lnTo>
                    <a:lnTo>
                      <a:pt x="2845465" y="296494"/>
                    </a:lnTo>
                    <a:lnTo>
                      <a:pt x="2835277" y="286503"/>
                    </a:lnTo>
                    <a:lnTo>
                      <a:pt x="2833152" y="284382"/>
                    </a:lnTo>
                    <a:lnTo>
                      <a:pt x="2827220" y="276511"/>
                    </a:lnTo>
                    <a:lnTo>
                      <a:pt x="2819445" y="266520"/>
                    </a:lnTo>
                    <a:lnTo>
                      <a:pt x="2813200" y="258420"/>
                    </a:lnTo>
                    <a:lnTo>
                      <a:pt x="2811989" y="256528"/>
                    </a:lnTo>
                    <a:lnTo>
                      <a:pt x="2805722" y="246537"/>
                    </a:lnTo>
                    <a:lnTo>
                      <a:pt x="2799217" y="236545"/>
                    </a:lnTo>
                    <a:lnTo>
                      <a:pt x="2793248" y="227071"/>
                    </a:lnTo>
                    <a:lnTo>
                      <a:pt x="2792941" y="226554"/>
                    </a:lnTo>
                    <a:lnTo>
                      <a:pt x="2786752" y="216562"/>
                    </a:lnTo>
                    <a:lnTo>
                      <a:pt x="2780544" y="206571"/>
                    </a:lnTo>
                    <a:lnTo>
                      <a:pt x="2774424" y="196579"/>
                    </a:lnTo>
                    <a:lnTo>
                      <a:pt x="2773297" y="194680"/>
                    </a:lnTo>
                    <a:lnTo>
                      <a:pt x="2768270" y="186588"/>
                    </a:lnTo>
                    <a:lnTo>
                      <a:pt x="2761892" y="176596"/>
                    </a:lnTo>
                    <a:lnTo>
                      <a:pt x="2755472" y="166605"/>
                    </a:lnTo>
                    <a:lnTo>
                      <a:pt x="2753345" y="163097"/>
                    </a:lnTo>
                    <a:lnTo>
                      <a:pt x="2748920" y="156613"/>
                    </a:lnTo>
                    <a:lnTo>
                      <a:pt x="2741527" y="146622"/>
                    </a:lnTo>
                    <a:lnTo>
                      <a:pt x="2734454" y="136630"/>
                    </a:lnTo>
                    <a:lnTo>
                      <a:pt x="2733393" y="135115"/>
                    </a:lnTo>
                    <a:lnTo>
                      <a:pt x="2725849" y="126639"/>
                    </a:lnTo>
                    <a:lnTo>
                      <a:pt x="2716692" y="116647"/>
                    </a:lnTo>
                    <a:lnTo>
                      <a:pt x="2713441" y="112951"/>
                    </a:lnTo>
                    <a:lnTo>
                      <a:pt x="2705484" y="106656"/>
                    </a:lnTo>
                    <a:lnTo>
                      <a:pt x="2693490" y="97393"/>
                    </a:lnTo>
                    <a:lnTo>
                      <a:pt x="2691720" y="96664"/>
                    </a:lnTo>
                    <a:lnTo>
                      <a:pt x="2673538" y="89190"/>
                    </a:lnTo>
                    <a:lnTo>
                      <a:pt x="2653586" y="86999"/>
                    </a:lnTo>
                    <a:lnTo>
                      <a:pt x="2633634" y="89638"/>
                    </a:lnTo>
                    <a:lnTo>
                      <a:pt x="2613683" y="96390"/>
                    </a:lnTo>
                    <a:lnTo>
                      <a:pt x="2613050" y="96664"/>
                    </a:lnTo>
                    <a:lnTo>
                      <a:pt x="2593731" y="105007"/>
                    </a:lnTo>
                    <a:lnTo>
                      <a:pt x="2590179" y="106656"/>
                    </a:lnTo>
                    <a:lnTo>
                      <a:pt x="2573779" y="114555"/>
                    </a:lnTo>
                    <a:lnTo>
                      <a:pt x="2569694" y="116647"/>
                    </a:lnTo>
                    <a:lnTo>
                      <a:pt x="2553827" y="124312"/>
                    </a:lnTo>
                    <a:lnTo>
                      <a:pt x="2548908" y="126639"/>
                    </a:lnTo>
                    <a:lnTo>
                      <a:pt x="2533875" y="133975"/>
                    </a:lnTo>
                    <a:lnTo>
                      <a:pt x="2527925" y="136630"/>
                    </a:lnTo>
                    <a:lnTo>
                      <a:pt x="2513924" y="142920"/>
                    </a:lnTo>
                    <a:lnTo>
                      <a:pt x="2504851" y="146622"/>
                    </a:lnTo>
                    <a:lnTo>
                      <a:pt x="2493972" y="151099"/>
                    </a:lnTo>
                    <a:lnTo>
                      <a:pt x="2479383" y="156613"/>
                    </a:lnTo>
                    <a:lnTo>
                      <a:pt x="2474020" y="158602"/>
                    </a:lnTo>
                    <a:lnTo>
                      <a:pt x="2454068" y="165015"/>
                    </a:lnTo>
                    <a:lnTo>
                      <a:pt x="2447541" y="166605"/>
                    </a:lnTo>
                    <a:lnTo>
                      <a:pt x="2434117" y="169893"/>
                    </a:lnTo>
                    <a:lnTo>
                      <a:pt x="2414165" y="172692"/>
                    </a:lnTo>
                    <a:lnTo>
                      <a:pt x="2394213" y="172741"/>
                    </a:lnTo>
                    <a:lnTo>
                      <a:pt x="2374261" y="169979"/>
                    </a:lnTo>
                    <a:lnTo>
                      <a:pt x="2363252" y="166605"/>
                    </a:lnTo>
                    <a:lnTo>
                      <a:pt x="2354310" y="163773"/>
                    </a:lnTo>
                    <a:lnTo>
                      <a:pt x="2339518" y="156613"/>
                    </a:lnTo>
                    <a:lnTo>
                      <a:pt x="2334357" y="154112"/>
                    </a:lnTo>
                    <a:lnTo>
                      <a:pt x="2322936" y="146622"/>
                    </a:lnTo>
                    <a:lnTo>
                      <a:pt x="2314406" y="141108"/>
                    </a:lnTo>
                    <a:lnTo>
                      <a:pt x="2308556" y="136630"/>
                    </a:lnTo>
                    <a:lnTo>
                      <a:pt x="2295668" y="126639"/>
                    </a:lnTo>
                    <a:lnTo>
                      <a:pt x="2294454" y="125695"/>
                    </a:lnTo>
                    <a:lnTo>
                      <a:pt x="2283748" y="116647"/>
                    </a:lnTo>
                    <a:lnTo>
                      <a:pt x="2274503" y="108540"/>
                    </a:lnTo>
                    <a:lnTo>
                      <a:pt x="2272438" y="106656"/>
                    </a:lnTo>
                    <a:lnTo>
                      <a:pt x="2261307" y="96664"/>
                    </a:lnTo>
                    <a:lnTo>
                      <a:pt x="2254550" y="90508"/>
                    </a:lnTo>
                    <a:lnTo>
                      <a:pt x="2250262" y="86673"/>
                    </a:lnTo>
                    <a:lnTo>
                      <a:pt x="2239320" y="76681"/>
                    </a:lnTo>
                    <a:lnTo>
                      <a:pt x="2234599" y="72371"/>
                    </a:lnTo>
                    <a:lnTo>
                      <a:pt x="2227834" y="66690"/>
                    </a:lnTo>
                    <a:lnTo>
                      <a:pt x="2215954" y="56698"/>
                    </a:lnTo>
                    <a:lnTo>
                      <a:pt x="2214647" y="55610"/>
                    </a:lnTo>
                    <a:lnTo>
                      <a:pt x="2202587" y="46707"/>
                    </a:lnTo>
                    <a:lnTo>
                      <a:pt x="2194695" y="40689"/>
                    </a:lnTo>
                    <a:lnTo>
                      <a:pt x="2187994" y="36715"/>
                    </a:lnTo>
                    <a:lnTo>
                      <a:pt x="2174743" y="28854"/>
                    </a:lnTo>
                    <a:lnTo>
                      <a:pt x="2169558" y="26724"/>
                    </a:lnTo>
                    <a:lnTo>
                      <a:pt x="2154791" y="20778"/>
                    </a:lnTo>
                    <a:lnTo>
                      <a:pt x="2134840" y="17799"/>
                    </a:lnTo>
                    <a:lnTo>
                      <a:pt x="2114888" y="20058"/>
                    </a:lnTo>
                    <a:lnTo>
                      <a:pt x="2096635" y="26724"/>
                    </a:lnTo>
                    <a:lnTo>
                      <a:pt x="2094936" y="27367"/>
                    </a:lnTo>
                    <a:lnTo>
                      <a:pt x="2081046" y="36715"/>
                    </a:lnTo>
                    <a:lnTo>
                      <a:pt x="2074984" y="40812"/>
                    </a:lnTo>
                    <a:lnTo>
                      <a:pt x="2068590" y="46707"/>
                    </a:lnTo>
                    <a:lnTo>
                      <a:pt x="2057237" y="56698"/>
                    </a:lnTo>
                    <a:lnTo>
                      <a:pt x="2055033" y="58711"/>
                    </a:lnTo>
                    <a:lnTo>
                      <a:pt x="2047795" y="66690"/>
                    </a:lnTo>
                    <a:lnTo>
                      <a:pt x="2038327" y="76681"/>
                    </a:lnTo>
                    <a:lnTo>
                      <a:pt x="2035081" y="80202"/>
                    </a:lnTo>
                    <a:lnTo>
                      <a:pt x="2029467" y="86673"/>
                    </a:lnTo>
                    <a:lnTo>
                      <a:pt x="2020724" y="96664"/>
                    </a:lnTo>
                    <a:lnTo>
                      <a:pt x="2015129" y="103244"/>
                    </a:lnTo>
                    <a:lnTo>
                      <a:pt x="2012201" y="106656"/>
                    </a:lnTo>
                    <a:lnTo>
                      <a:pt x="2003497" y="116647"/>
                    </a:lnTo>
                    <a:lnTo>
                      <a:pt x="1995177" y="125936"/>
                    </a:lnTo>
                    <a:lnTo>
                      <a:pt x="1994504" y="126639"/>
                    </a:lnTo>
                    <a:lnTo>
                      <a:pt x="1985053" y="136630"/>
                    </a:lnTo>
                    <a:lnTo>
                      <a:pt x="1975608" y="146622"/>
                    </a:lnTo>
                    <a:lnTo>
                      <a:pt x="1975226" y="147018"/>
                    </a:lnTo>
                    <a:lnTo>
                      <a:pt x="1963894" y="156613"/>
                    </a:lnTo>
                    <a:lnTo>
                      <a:pt x="1955274" y="164025"/>
                    </a:lnTo>
                    <a:lnTo>
                      <a:pt x="1951387" y="166605"/>
                    </a:lnTo>
                    <a:lnTo>
                      <a:pt x="1935915" y="176596"/>
                    </a:lnTo>
                    <a:lnTo>
                      <a:pt x="1935322" y="176965"/>
                    </a:lnTo>
                    <a:lnTo>
                      <a:pt x="1915370" y="185228"/>
                    </a:lnTo>
                    <a:lnTo>
                      <a:pt x="1909319" y="186588"/>
                    </a:lnTo>
                    <a:lnTo>
                      <a:pt x="1895419" y="189708"/>
                    </a:lnTo>
                    <a:lnTo>
                      <a:pt x="1875467" y="190677"/>
                    </a:lnTo>
                    <a:lnTo>
                      <a:pt x="1855515" y="189708"/>
                    </a:lnTo>
                    <a:lnTo>
                      <a:pt x="1835563" y="187238"/>
                    </a:lnTo>
                    <a:lnTo>
                      <a:pt x="1831205" y="186588"/>
                    </a:lnTo>
                    <a:lnTo>
                      <a:pt x="1815612" y="184275"/>
                    </a:lnTo>
                    <a:lnTo>
                      <a:pt x="1795660" y="180946"/>
                    </a:lnTo>
                    <a:lnTo>
                      <a:pt x="1775707" y="177011"/>
                    </a:lnTo>
                    <a:lnTo>
                      <a:pt x="1773803" y="176596"/>
                    </a:lnTo>
                    <a:lnTo>
                      <a:pt x="1755756" y="172699"/>
                    </a:lnTo>
                    <a:lnTo>
                      <a:pt x="1735804" y="168130"/>
                    </a:lnTo>
                    <a:lnTo>
                      <a:pt x="1730088" y="166605"/>
                    </a:lnTo>
                    <a:lnTo>
                      <a:pt x="1715853" y="162871"/>
                    </a:lnTo>
                    <a:lnTo>
                      <a:pt x="1695900" y="158038"/>
                    </a:lnTo>
                    <a:lnTo>
                      <a:pt x="1689755" y="156613"/>
                    </a:lnTo>
                    <a:lnTo>
                      <a:pt x="1675949" y="153417"/>
                    </a:lnTo>
                    <a:lnTo>
                      <a:pt x="1655997" y="149573"/>
                    </a:lnTo>
                    <a:lnTo>
                      <a:pt x="1636046" y="146850"/>
                    </a:lnTo>
                    <a:lnTo>
                      <a:pt x="1633786" y="146622"/>
                    </a:lnTo>
                    <a:lnTo>
                      <a:pt x="1616093" y="144766"/>
                    </a:lnTo>
                    <a:lnTo>
                      <a:pt x="1596142" y="142976"/>
                    </a:lnTo>
                    <a:lnTo>
                      <a:pt x="1576190" y="140278"/>
                    </a:lnTo>
                    <a:lnTo>
                      <a:pt x="1558621" y="136630"/>
                    </a:lnTo>
                    <a:lnTo>
                      <a:pt x="1556239" y="136132"/>
                    </a:lnTo>
                    <a:lnTo>
                      <a:pt x="1536286" y="130135"/>
                    </a:lnTo>
                    <a:lnTo>
                      <a:pt x="1527192" y="126639"/>
                    </a:lnTo>
                    <a:lnTo>
                      <a:pt x="1516335" y="122441"/>
                    </a:lnTo>
                    <a:lnTo>
                      <a:pt x="1504432" y="116647"/>
                    </a:lnTo>
                    <a:lnTo>
                      <a:pt x="1496383" y="112796"/>
                    </a:lnTo>
                    <a:lnTo>
                      <a:pt x="1484555" y="106656"/>
                    </a:lnTo>
                    <a:lnTo>
                      <a:pt x="1476432" y="102436"/>
                    </a:lnTo>
                    <a:lnTo>
                      <a:pt x="1464821" y="96664"/>
                    </a:lnTo>
                    <a:lnTo>
                      <a:pt x="1456479" y="92546"/>
                    </a:lnTo>
                    <a:lnTo>
                      <a:pt x="1443525" y="86673"/>
                    </a:lnTo>
                    <a:lnTo>
                      <a:pt x="1436528" y="83491"/>
                    </a:lnTo>
                    <a:lnTo>
                      <a:pt x="1416576" y="76912"/>
                    </a:lnTo>
                    <a:lnTo>
                      <a:pt x="1415293" y="76681"/>
                    </a:lnTo>
                    <a:lnTo>
                      <a:pt x="1396625" y="73288"/>
                    </a:lnTo>
                    <a:lnTo>
                      <a:pt x="1376672" y="72416"/>
                    </a:lnTo>
                    <a:lnTo>
                      <a:pt x="1356720" y="74457"/>
                    </a:lnTo>
                    <a:lnTo>
                      <a:pt x="1348056" y="76681"/>
                    </a:lnTo>
                    <a:lnTo>
                      <a:pt x="1336769" y="79461"/>
                    </a:lnTo>
                    <a:lnTo>
                      <a:pt x="1316817" y="85327"/>
                    </a:lnTo>
                    <a:lnTo>
                      <a:pt x="1312914" y="86673"/>
                    </a:lnTo>
                    <a:lnTo>
                      <a:pt x="1296865" y="92531"/>
                    </a:lnTo>
                    <a:lnTo>
                      <a:pt x="1285644" y="96664"/>
                    </a:lnTo>
                    <a:lnTo>
                      <a:pt x="1276913" y="99819"/>
                    </a:lnTo>
                    <a:lnTo>
                      <a:pt x="1256962" y="106282"/>
                    </a:lnTo>
                    <a:lnTo>
                      <a:pt x="1255389" y="106656"/>
                    </a:lnTo>
                    <a:lnTo>
                      <a:pt x="1237010" y="110816"/>
                    </a:lnTo>
                    <a:lnTo>
                      <a:pt x="1217058" y="113302"/>
                    </a:lnTo>
                    <a:lnTo>
                      <a:pt x="1197106" y="113419"/>
                    </a:lnTo>
                    <a:lnTo>
                      <a:pt x="1177155" y="110351"/>
                    </a:lnTo>
                    <a:lnTo>
                      <a:pt x="1164072" y="106656"/>
                    </a:lnTo>
                    <a:lnTo>
                      <a:pt x="1157203" y="104796"/>
                    </a:lnTo>
                    <a:lnTo>
                      <a:pt x="1137251" y="96744"/>
                    </a:lnTo>
                    <a:lnTo>
                      <a:pt x="1137092" y="96664"/>
                    </a:lnTo>
                    <a:lnTo>
                      <a:pt x="1117299" y="86959"/>
                    </a:lnTo>
                    <a:lnTo>
                      <a:pt x="1116742" y="86673"/>
                    </a:lnTo>
                    <a:lnTo>
                      <a:pt x="1098156" y="76681"/>
                    </a:lnTo>
                    <a:lnTo>
                      <a:pt x="1097348" y="76246"/>
                    </a:lnTo>
                    <a:lnTo>
                      <a:pt x="1079153" y="66690"/>
                    </a:lnTo>
                    <a:lnTo>
                      <a:pt x="1077396" y="65742"/>
                    </a:lnTo>
                    <a:lnTo>
                      <a:pt x="1060005" y="56698"/>
                    </a:lnTo>
                    <a:lnTo>
                      <a:pt x="1057444" y="55345"/>
                    </a:lnTo>
                    <a:lnTo>
                      <a:pt x="1040030" y="46707"/>
                    </a:lnTo>
                    <a:lnTo>
                      <a:pt x="1037492" y="45491"/>
                    </a:lnTo>
                    <a:lnTo>
                      <a:pt x="1017692" y="36715"/>
                    </a:lnTo>
                    <a:lnTo>
                      <a:pt x="1017541" y="36649"/>
                    </a:lnTo>
                    <a:lnTo>
                      <a:pt x="997589" y="28943"/>
                    </a:lnTo>
                    <a:lnTo>
                      <a:pt x="991605" y="26724"/>
                    </a:lnTo>
                    <a:lnTo>
                      <a:pt x="977636" y="21383"/>
                    </a:lnTo>
                    <a:lnTo>
                      <a:pt x="964117" y="16732"/>
                    </a:lnTo>
                    <a:lnTo>
                      <a:pt x="957685" y="14625"/>
                    </a:lnTo>
                    <a:lnTo>
                      <a:pt x="937733" y="8681"/>
                    </a:lnTo>
                    <a:lnTo>
                      <a:pt x="930418" y="6741"/>
                    </a:lnTo>
                    <a:lnTo>
                      <a:pt x="917782" y="3436"/>
                    </a:lnTo>
                    <a:lnTo>
                      <a:pt x="897829" y="429"/>
                    </a:lnTo>
                    <a:lnTo>
                      <a:pt x="877878" y="0"/>
                    </a:lnTo>
                    <a:lnTo>
                      <a:pt x="857926" y="3398"/>
                    </a:lnTo>
                    <a:lnTo>
                      <a:pt x="848903" y="6741"/>
                    </a:lnTo>
                    <a:lnTo>
                      <a:pt x="837975" y="10887"/>
                    </a:lnTo>
                    <a:lnTo>
                      <a:pt x="828113" y="16732"/>
                    </a:lnTo>
                    <a:lnTo>
                      <a:pt x="818022" y="22724"/>
                    </a:lnTo>
                    <a:lnTo>
                      <a:pt x="812740" y="26724"/>
                    </a:lnTo>
                    <a:lnTo>
                      <a:pt x="799733" y="36715"/>
                    </a:lnTo>
                    <a:lnTo>
                      <a:pt x="798071" y="38009"/>
                    </a:lnTo>
                    <a:lnTo>
                      <a:pt x="788821" y="46707"/>
                    </a:lnTo>
                    <a:lnTo>
                      <a:pt x="778119" y="56240"/>
                    </a:lnTo>
                    <a:lnTo>
                      <a:pt x="777628" y="56698"/>
                    </a:lnTo>
                    <a:lnTo>
                      <a:pt x="767388" y="66690"/>
                    </a:lnTo>
                    <a:lnTo>
                      <a:pt x="758168" y="75812"/>
                    </a:lnTo>
                    <a:lnTo>
                      <a:pt x="757271" y="76681"/>
                    </a:lnTo>
                    <a:lnTo>
                      <a:pt x="746989" y="86673"/>
                    </a:lnTo>
                    <a:lnTo>
                      <a:pt x="738215" y="95433"/>
                    </a:lnTo>
                    <a:lnTo>
                      <a:pt x="736841" y="96664"/>
                    </a:lnTo>
                    <a:lnTo>
                      <a:pt x="725321" y="106656"/>
                    </a:lnTo>
                    <a:lnTo>
                      <a:pt x="718264" y="113098"/>
                    </a:lnTo>
                    <a:lnTo>
                      <a:pt x="713918" y="116647"/>
                    </a:lnTo>
                    <a:lnTo>
                      <a:pt x="700861" y="126639"/>
                    </a:lnTo>
                    <a:lnTo>
                      <a:pt x="698312" y="128671"/>
                    </a:lnTo>
                    <a:lnTo>
                      <a:pt x="686219" y="136630"/>
                    </a:lnTo>
                    <a:lnTo>
                      <a:pt x="678361" y="141749"/>
                    </a:lnTo>
                    <a:lnTo>
                      <a:pt x="669546" y="146622"/>
                    </a:lnTo>
                    <a:lnTo>
                      <a:pt x="658408" y="152581"/>
                    </a:lnTo>
                    <a:lnTo>
                      <a:pt x="649172" y="156613"/>
                    </a:lnTo>
                    <a:lnTo>
                      <a:pt x="638457" y="161284"/>
                    </a:lnTo>
                    <a:lnTo>
                      <a:pt x="625678" y="166605"/>
                    </a:lnTo>
                    <a:lnTo>
                      <a:pt x="618505" y="169486"/>
                    </a:lnTo>
                    <a:lnTo>
                      <a:pt x="600097" y="176596"/>
                    </a:lnTo>
                    <a:lnTo>
                      <a:pt x="598553" y="177207"/>
                    </a:lnTo>
                    <a:lnTo>
                      <a:pt x="578601" y="185767"/>
                    </a:lnTo>
                    <a:lnTo>
                      <a:pt x="576894" y="186588"/>
                    </a:lnTo>
                    <a:lnTo>
                      <a:pt x="558649" y="195036"/>
                    </a:lnTo>
                    <a:lnTo>
                      <a:pt x="555433" y="196579"/>
                    </a:lnTo>
                    <a:lnTo>
                      <a:pt x="538698" y="205104"/>
                    </a:lnTo>
                    <a:lnTo>
                      <a:pt x="535781" y="206571"/>
                    </a:lnTo>
                    <a:lnTo>
                      <a:pt x="518746" y="214689"/>
                    </a:lnTo>
                    <a:lnTo>
                      <a:pt x="514693" y="216562"/>
                    </a:lnTo>
                    <a:lnTo>
                      <a:pt x="498794" y="223803"/>
                    </a:lnTo>
                    <a:lnTo>
                      <a:pt x="492003" y="226554"/>
                    </a:lnTo>
                    <a:lnTo>
                      <a:pt x="478842" y="231967"/>
                    </a:lnTo>
                    <a:lnTo>
                      <a:pt x="464445" y="236545"/>
                    </a:lnTo>
                    <a:lnTo>
                      <a:pt x="458891" y="238380"/>
                    </a:lnTo>
                    <a:lnTo>
                      <a:pt x="438939" y="243902"/>
                    </a:lnTo>
                    <a:lnTo>
                      <a:pt x="428075" y="246537"/>
                    </a:lnTo>
                    <a:lnTo>
                      <a:pt x="418987" y="248806"/>
                    </a:lnTo>
                    <a:lnTo>
                      <a:pt x="399035" y="254117"/>
                    </a:lnTo>
                    <a:lnTo>
                      <a:pt x="391744" y="256528"/>
                    </a:lnTo>
                    <a:lnTo>
                      <a:pt x="379084" y="260720"/>
                    </a:lnTo>
                    <a:lnTo>
                      <a:pt x="365401" y="266520"/>
                    </a:lnTo>
                    <a:lnTo>
                      <a:pt x="359132" y="269107"/>
                    </a:lnTo>
                    <a:lnTo>
                      <a:pt x="345019" y="276511"/>
                    </a:lnTo>
                    <a:lnTo>
                      <a:pt x="339180" y="279503"/>
                    </a:lnTo>
                    <a:lnTo>
                      <a:pt x="327240" y="286503"/>
                    </a:lnTo>
                    <a:lnTo>
                      <a:pt x="319228" y="291480"/>
                    </a:lnTo>
                    <a:lnTo>
                      <a:pt x="311383" y="296494"/>
                    </a:lnTo>
                    <a:lnTo>
                      <a:pt x="299276" y="303896"/>
                    </a:lnTo>
                    <a:lnTo>
                      <a:pt x="294800" y="306486"/>
                    </a:lnTo>
                    <a:lnTo>
                      <a:pt x="279325" y="315912"/>
                    </a:lnTo>
                    <a:lnTo>
                      <a:pt x="278161" y="316477"/>
                    </a:lnTo>
                    <a:lnTo>
                      <a:pt x="259373" y="325319"/>
                    </a:lnTo>
                    <a:lnTo>
                      <a:pt x="255123" y="326469"/>
                    </a:lnTo>
                    <a:lnTo>
                      <a:pt x="239421" y="330707"/>
                    </a:lnTo>
                    <a:lnTo>
                      <a:pt x="219469" y="330687"/>
                    </a:lnTo>
                    <a:lnTo>
                      <a:pt x="205598" y="326469"/>
                    </a:lnTo>
                    <a:lnTo>
                      <a:pt x="199518" y="324686"/>
                    </a:lnTo>
                    <a:lnTo>
                      <a:pt x="186802" y="316477"/>
                    </a:lnTo>
                    <a:lnTo>
                      <a:pt x="179566" y="311823"/>
                    </a:lnTo>
                    <a:lnTo>
                      <a:pt x="174095" y="306486"/>
                    </a:lnTo>
                    <a:lnTo>
                      <a:pt x="163517" y="296494"/>
                    </a:lnTo>
                    <a:lnTo>
                      <a:pt x="159614" y="292720"/>
                    </a:lnTo>
                    <a:lnTo>
                      <a:pt x="154643" y="286503"/>
                    </a:lnTo>
                    <a:lnTo>
                      <a:pt x="146755" y="276511"/>
                    </a:lnTo>
                    <a:lnTo>
                      <a:pt x="139662" y="267912"/>
                    </a:lnTo>
                    <a:lnTo>
                      <a:pt x="138669" y="266520"/>
                    </a:lnTo>
                    <a:lnTo>
                      <a:pt x="131737" y="256528"/>
                    </a:lnTo>
                    <a:lnTo>
                      <a:pt x="124854" y="246537"/>
                    </a:lnTo>
                    <a:lnTo>
                      <a:pt x="119711" y="239069"/>
                    </a:lnTo>
                    <a:lnTo>
                      <a:pt x="118064" y="236545"/>
                    </a:lnTo>
                    <a:lnTo>
                      <a:pt x="111435" y="226554"/>
                    </a:lnTo>
                    <a:lnTo>
                      <a:pt x="105018" y="216562"/>
                    </a:lnTo>
                    <a:lnTo>
                      <a:pt x="99759" y="208716"/>
                    </a:lnTo>
                    <a:lnTo>
                      <a:pt x="98294" y="206571"/>
                    </a:lnTo>
                    <a:lnTo>
                      <a:pt x="91829" y="196579"/>
                    </a:lnTo>
                    <a:lnTo>
                      <a:pt x="84918" y="186588"/>
                    </a:lnTo>
                    <a:lnTo>
                      <a:pt x="79807" y="178811"/>
                    </a:lnTo>
                    <a:lnTo>
                      <a:pt x="78185" y="176596"/>
                    </a:lnTo>
                    <a:lnTo>
                      <a:pt x="70496" y="166605"/>
                    </a:lnTo>
                    <a:lnTo>
                      <a:pt x="63143" y="156613"/>
                    </a:lnTo>
                    <a:lnTo>
                      <a:pt x="59855" y="152221"/>
                    </a:lnTo>
                    <a:lnTo>
                      <a:pt x="54536" y="146622"/>
                    </a:lnTo>
                    <a:lnTo>
                      <a:pt x="44997" y="136630"/>
                    </a:lnTo>
                    <a:lnTo>
                      <a:pt x="39904" y="131282"/>
                    </a:lnTo>
                    <a:lnTo>
                      <a:pt x="33163" y="126639"/>
                    </a:lnTo>
                    <a:lnTo>
                      <a:pt x="19952" y="117125"/>
                    </a:lnTo>
                    <a:lnTo>
                      <a:pt x="18416" y="116647"/>
                    </a:lnTo>
                    <a:lnTo>
                      <a:pt x="0" y="111210"/>
                    </a:lnTo>
                    <a:lnTo>
                      <a:pt x="0" y="116647"/>
                    </a:lnTo>
                    <a:lnTo>
                      <a:pt x="0" y="126639"/>
                    </a:lnTo>
                    <a:lnTo>
                      <a:pt x="0" y="136630"/>
                    </a:lnTo>
                    <a:lnTo>
                      <a:pt x="0" y="146622"/>
                    </a:lnTo>
                    <a:lnTo>
                      <a:pt x="0" y="156613"/>
                    </a:lnTo>
                    <a:lnTo>
                      <a:pt x="0" y="166605"/>
                    </a:lnTo>
                    <a:lnTo>
                      <a:pt x="0" y="176596"/>
                    </a:lnTo>
                    <a:lnTo>
                      <a:pt x="0" y="186588"/>
                    </a:lnTo>
                    <a:lnTo>
                      <a:pt x="0" y="196579"/>
                    </a:lnTo>
                    <a:lnTo>
                      <a:pt x="0" y="206571"/>
                    </a:lnTo>
                    <a:lnTo>
                      <a:pt x="0" y="216562"/>
                    </a:lnTo>
                    <a:lnTo>
                      <a:pt x="0" y="226554"/>
                    </a:lnTo>
                    <a:lnTo>
                      <a:pt x="0" y="236545"/>
                    </a:lnTo>
                    <a:lnTo>
                      <a:pt x="0" y="239411"/>
                    </a:lnTo>
                    <a:lnTo>
                      <a:pt x="19952" y="245560"/>
                    </a:lnTo>
                    <a:lnTo>
                      <a:pt x="21323" y="246537"/>
                    </a:lnTo>
                    <a:lnTo>
                      <a:pt x="35788" y="256528"/>
                    </a:lnTo>
                    <a:lnTo>
                      <a:pt x="39904" y="259416"/>
                    </a:lnTo>
                    <a:lnTo>
                      <a:pt x="46527" y="266520"/>
                    </a:lnTo>
                    <a:lnTo>
                      <a:pt x="56331" y="276511"/>
                    </a:lnTo>
                    <a:lnTo>
                      <a:pt x="59855" y="280263"/>
                    </a:lnTo>
                    <a:lnTo>
                      <a:pt x="64497" y="286503"/>
                    </a:lnTo>
                    <a:lnTo>
                      <a:pt x="71947" y="296494"/>
                    </a:lnTo>
                    <a:lnTo>
                      <a:pt x="79489" y="306486"/>
                    </a:lnTo>
                    <a:lnTo>
                      <a:pt x="79807" y="306921"/>
                    </a:lnTo>
                    <a:lnTo>
                      <a:pt x="86067" y="316477"/>
                    </a:lnTo>
                    <a:lnTo>
                      <a:pt x="92912" y="326469"/>
                    </a:lnTo>
                    <a:lnTo>
                      <a:pt x="99382" y="336460"/>
                    </a:lnTo>
                    <a:lnTo>
                      <a:pt x="99759" y="337017"/>
                    </a:lnTo>
                    <a:lnTo>
                      <a:pt x="106050" y="346452"/>
                    </a:lnTo>
                    <a:lnTo>
                      <a:pt x="112736" y="356443"/>
                    </a:lnTo>
                    <a:lnTo>
                      <a:pt x="119259" y="366435"/>
                    </a:lnTo>
                    <a:lnTo>
                      <a:pt x="119711" y="367134"/>
                    </a:lnTo>
                    <a:lnTo>
                      <a:pt x="126028" y="376426"/>
                    </a:lnTo>
                    <a:lnTo>
                      <a:pt x="132912" y="386417"/>
                    </a:lnTo>
                    <a:lnTo>
                      <a:pt x="139662" y="396113"/>
                    </a:lnTo>
                    <a:lnTo>
                      <a:pt x="139903" y="396409"/>
                    </a:lnTo>
                    <a:lnTo>
                      <a:pt x="148216" y="406400"/>
                    </a:lnTo>
                    <a:lnTo>
                      <a:pt x="155891" y="416392"/>
                    </a:lnTo>
                    <a:lnTo>
                      <a:pt x="159614" y="420840"/>
                    </a:lnTo>
                    <a:lnTo>
                      <a:pt x="165495" y="426384"/>
                    </a:lnTo>
                    <a:lnTo>
                      <a:pt x="175771" y="436375"/>
                    </a:lnTo>
                    <a:lnTo>
                      <a:pt x="179566" y="440051"/>
                    </a:lnTo>
                    <a:lnTo>
                      <a:pt x="189314" y="446367"/>
                    </a:lnTo>
                    <a:lnTo>
                      <a:pt x="199518" y="453029"/>
                    </a:lnTo>
                    <a:lnTo>
                      <a:pt x="210305" y="456358"/>
                    </a:lnTo>
                    <a:close/>
                  </a:path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3" name="任意多边形: 形状 2772">
                <a:extLst>
                  <a:ext uri="{FF2B5EF4-FFF2-40B4-BE49-F238E27FC236}">
                    <a16:creationId xmlns:a16="http://schemas.microsoft.com/office/drawing/2014/main" id="{7A629F64-163D-7CD7-A99B-44C4EF94499B}"/>
                  </a:ext>
                </a:extLst>
              </p:cNvPr>
              <p:cNvSpPr/>
              <p:nvPr/>
            </p:nvSpPr>
            <p:spPr>
              <a:xfrm>
                <a:off x="8983638" y="3284747"/>
                <a:ext cx="2972814" cy="459147"/>
              </a:xfrm>
              <a:custGeom>
                <a:avLst/>
                <a:gdLst>
                  <a:gd name="connsiteX0" fmla="*/ 219469 w 2972814"/>
                  <a:gd name="connsiteY0" fmla="*/ 459128 h 459147"/>
                  <a:gd name="connsiteX1" fmla="*/ 239421 w 2972814"/>
                  <a:gd name="connsiteY1" fmla="*/ 459147 h 459147"/>
                  <a:gd name="connsiteX2" fmla="*/ 255123 w 2972814"/>
                  <a:gd name="connsiteY2" fmla="*/ 454910 h 459147"/>
                  <a:gd name="connsiteX3" fmla="*/ 259373 w 2972814"/>
                  <a:gd name="connsiteY3" fmla="*/ 453760 h 459147"/>
                  <a:gd name="connsiteX4" fmla="*/ 278161 w 2972814"/>
                  <a:gd name="connsiteY4" fmla="*/ 444918 h 459147"/>
                  <a:gd name="connsiteX5" fmla="*/ 279325 w 2972814"/>
                  <a:gd name="connsiteY5" fmla="*/ 444353 h 459147"/>
                  <a:gd name="connsiteX6" fmla="*/ 294800 w 2972814"/>
                  <a:gd name="connsiteY6" fmla="*/ 434926 h 459147"/>
                  <a:gd name="connsiteX7" fmla="*/ 299276 w 2972814"/>
                  <a:gd name="connsiteY7" fmla="*/ 432337 h 459147"/>
                  <a:gd name="connsiteX8" fmla="*/ 311383 w 2972814"/>
                  <a:gd name="connsiteY8" fmla="*/ 424935 h 459147"/>
                  <a:gd name="connsiteX9" fmla="*/ 319228 w 2972814"/>
                  <a:gd name="connsiteY9" fmla="*/ 419921 h 459147"/>
                  <a:gd name="connsiteX10" fmla="*/ 327240 w 2972814"/>
                  <a:gd name="connsiteY10" fmla="*/ 414943 h 459147"/>
                  <a:gd name="connsiteX11" fmla="*/ 339180 w 2972814"/>
                  <a:gd name="connsiteY11" fmla="*/ 407943 h 459147"/>
                  <a:gd name="connsiteX12" fmla="*/ 345019 w 2972814"/>
                  <a:gd name="connsiteY12" fmla="*/ 404952 h 459147"/>
                  <a:gd name="connsiteX13" fmla="*/ 359132 w 2972814"/>
                  <a:gd name="connsiteY13" fmla="*/ 397548 h 459147"/>
                  <a:gd name="connsiteX14" fmla="*/ 365401 w 2972814"/>
                  <a:gd name="connsiteY14" fmla="*/ 394961 h 459147"/>
                  <a:gd name="connsiteX15" fmla="*/ 379084 w 2972814"/>
                  <a:gd name="connsiteY15" fmla="*/ 389161 h 459147"/>
                  <a:gd name="connsiteX16" fmla="*/ 391744 w 2972814"/>
                  <a:gd name="connsiteY16" fmla="*/ 384969 h 459147"/>
                  <a:gd name="connsiteX17" fmla="*/ 399035 w 2972814"/>
                  <a:gd name="connsiteY17" fmla="*/ 382558 h 459147"/>
                  <a:gd name="connsiteX18" fmla="*/ 418987 w 2972814"/>
                  <a:gd name="connsiteY18" fmla="*/ 377247 h 459147"/>
                  <a:gd name="connsiteX19" fmla="*/ 428075 w 2972814"/>
                  <a:gd name="connsiteY19" fmla="*/ 374978 h 459147"/>
                  <a:gd name="connsiteX20" fmla="*/ 438939 w 2972814"/>
                  <a:gd name="connsiteY20" fmla="*/ 372343 h 459147"/>
                  <a:gd name="connsiteX21" fmla="*/ 458891 w 2972814"/>
                  <a:gd name="connsiteY21" fmla="*/ 366821 h 459147"/>
                  <a:gd name="connsiteX22" fmla="*/ 464445 w 2972814"/>
                  <a:gd name="connsiteY22" fmla="*/ 364986 h 459147"/>
                  <a:gd name="connsiteX23" fmla="*/ 478842 w 2972814"/>
                  <a:gd name="connsiteY23" fmla="*/ 360408 h 459147"/>
                  <a:gd name="connsiteX24" fmla="*/ 492003 w 2972814"/>
                  <a:gd name="connsiteY24" fmla="*/ 354995 h 459147"/>
                  <a:gd name="connsiteX25" fmla="*/ 498794 w 2972814"/>
                  <a:gd name="connsiteY25" fmla="*/ 352244 h 459147"/>
                  <a:gd name="connsiteX26" fmla="*/ 514693 w 2972814"/>
                  <a:gd name="connsiteY26" fmla="*/ 345003 h 459147"/>
                  <a:gd name="connsiteX27" fmla="*/ 518746 w 2972814"/>
                  <a:gd name="connsiteY27" fmla="*/ 343130 h 459147"/>
                  <a:gd name="connsiteX28" fmla="*/ 535781 w 2972814"/>
                  <a:gd name="connsiteY28" fmla="*/ 335012 h 459147"/>
                  <a:gd name="connsiteX29" fmla="*/ 538698 w 2972814"/>
                  <a:gd name="connsiteY29" fmla="*/ 333545 h 459147"/>
                  <a:gd name="connsiteX30" fmla="*/ 555433 w 2972814"/>
                  <a:gd name="connsiteY30" fmla="*/ 325020 h 459147"/>
                  <a:gd name="connsiteX31" fmla="*/ 558649 w 2972814"/>
                  <a:gd name="connsiteY31" fmla="*/ 323477 h 459147"/>
                  <a:gd name="connsiteX32" fmla="*/ 576894 w 2972814"/>
                  <a:gd name="connsiteY32" fmla="*/ 315029 h 459147"/>
                  <a:gd name="connsiteX33" fmla="*/ 578601 w 2972814"/>
                  <a:gd name="connsiteY33" fmla="*/ 314208 h 459147"/>
                  <a:gd name="connsiteX34" fmla="*/ 598553 w 2972814"/>
                  <a:gd name="connsiteY34" fmla="*/ 305648 h 459147"/>
                  <a:gd name="connsiteX35" fmla="*/ 600097 w 2972814"/>
                  <a:gd name="connsiteY35" fmla="*/ 305037 h 459147"/>
                  <a:gd name="connsiteX36" fmla="*/ 618505 w 2972814"/>
                  <a:gd name="connsiteY36" fmla="*/ 297927 h 459147"/>
                  <a:gd name="connsiteX37" fmla="*/ 625678 w 2972814"/>
                  <a:gd name="connsiteY37" fmla="*/ 295046 h 459147"/>
                  <a:gd name="connsiteX38" fmla="*/ 638457 w 2972814"/>
                  <a:gd name="connsiteY38" fmla="*/ 289725 h 459147"/>
                  <a:gd name="connsiteX39" fmla="*/ 649172 w 2972814"/>
                  <a:gd name="connsiteY39" fmla="*/ 285054 h 459147"/>
                  <a:gd name="connsiteX40" fmla="*/ 658408 w 2972814"/>
                  <a:gd name="connsiteY40" fmla="*/ 281021 h 459147"/>
                  <a:gd name="connsiteX41" fmla="*/ 669546 w 2972814"/>
                  <a:gd name="connsiteY41" fmla="*/ 275063 h 459147"/>
                  <a:gd name="connsiteX42" fmla="*/ 678361 w 2972814"/>
                  <a:gd name="connsiteY42" fmla="*/ 270190 h 459147"/>
                  <a:gd name="connsiteX43" fmla="*/ 686219 w 2972814"/>
                  <a:gd name="connsiteY43" fmla="*/ 265071 h 459147"/>
                  <a:gd name="connsiteX44" fmla="*/ 698312 w 2972814"/>
                  <a:gd name="connsiteY44" fmla="*/ 257112 h 459147"/>
                  <a:gd name="connsiteX45" fmla="*/ 700861 w 2972814"/>
                  <a:gd name="connsiteY45" fmla="*/ 255080 h 459147"/>
                  <a:gd name="connsiteX46" fmla="*/ 713918 w 2972814"/>
                  <a:gd name="connsiteY46" fmla="*/ 245088 h 459147"/>
                  <a:gd name="connsiteX47" fmla="*/ 718264 w 2972814"/>
                  <a:gd name="connsiteY47" fmla="*/ 241539 h 459147"/>
                  <a:gd name="connsiteX48" fmla="*/ 725321 w 2972814"/>
                  <a:gd name="connsiteY48" fmla="*/ 235097 h 459147"/>
                  <a:gd name="connsiteX49" fmla="*/ 736841 w 2972814"/>
                  <a:gd name="connsiteY49" fmla="*/ 225105 h 459147"/>
                  <a:gd name="connsiteX50" fmla="*/ 738215 w 2972814"/>
                  <a:gd name="connsiteY50" fmla="*/ 223874 h 459147"/>
                  <a:gd name="connsiteX51" fmla="*/ 746989 w 2972814"/>
                  <a:gd name="connsiteY51" fmla="*/ 215114 h 459147"/>
                  <a:gd name="connsiteX52" fmla="*/ 757271 w 2972814"/>
                  <a:gd name="connsiteY52" fmla="*/ 205122 h 459147"/>
                  <a:gd name="connsiteX53" fmla="*/ 758168 w 2972814"/>
                  <a:gd name="connsiteY53" fmla="*/ 204252 h 459147"/>
                  <a:gd name="connsiteX54" fmla="*/ 767388 w 2972814"/>
                  <a:gd name="connsiteY54" fmla="*/ 195131 h 459147"/>
                  <a:gd name="connsiteX55" fmla="*/ 777628 w 2972814"/>
                  <a:gd name="connsiteY55" fmla="*/ 185139 h 459147"/>
                  <a:gd name="connsiteX56" fmla="*/ 778119 w 2972814"/>
                  <a:gd name="connsiteY56" fmla="*/ 184681 h 459147"/>
                  <a:gd name="connsiteX57" fmla="*/ 788821 w 2972814"/>
                  <a:gd name="connsiteY57" fmla="*/ 175148 h 459147"/>
                  <a:gd name="connsiteX58" fmla="*/ 798071 w 2972814"/>
                  <a:gd name="connsiteY58" fmla="*/ 166450 h 459147"/>
                  <a:gd name="connsiteX59" fmla="*/ 799733 w 2972814"/>
                  <a:gd name="connsiteY59" fmla="*/ 165156 h 459147"/>
                  <a:gd name="connsiteX60" fmla="*/ 812740 w 2972814"/>
                  <a:gd name="connsiteY60" fmla="*/ 155165 h 459147"/>
                  <a:gd name="connsiteX61" fmla="*/ 818022 w 2972814"/>
                  <a:gd name="connsiteY61" fmla="*/ 151165 h 459147"/>
                  <a:gd name="connsiteX62" fmla="*/ 828113 w 2972814"/>
                  <a:gd name="connsiteY62" fmla="*/ 145173 h 459147"/>
                  <a:gd name="connsiteX63" fmla="*/ 837975 w 2972814"/>
                  <a:gd name="connsiteY63" fmla="*/ 139328 h 459147"/>
                  <a:gd name="connsiteX64" fmla="*/ 848903 w 2972814"/>
                  <a:gd name="connsiteY64" fmla="*/ 135182 h 459147"/>
                  <a:gd name="connsiteX65" fmla="*/ 857926 w 2972814"/>
                  <a:gd name="connsiteY65" fmla="*/ 131839 h 459147"/>
                  <a:gd name="connsiteX66" fmla="*/ 877878 w 2972814"/>
                  <a:gd name="connsiteY66" fmla="*/ 128441 h 459147"/>
                  <a:gd name="connsiteX67" fmla="*/ 897829 w 2972814"/>
                  <a:gd name="connsiteY67" fmla="*/ 128870 h 459147"/>
                  <a:gd name="connsiteX68" fmla="*/ 917782 w 2972814"/>
                  <a:gd name="connsiteY68" fmla="*/ 131877 h 459147"/>
                  <a:gd name="connsiteX69" fmla="*/ 930418 w 2972814"/>
                  <a:gd name="connsiteY69" fmla="*/ 135182 h 459147"/>
                  <a:gd name="connsiteX70" fmla="*/ 937733 w 2972814"/>
                  <a:gd name="connsiteY70" fmla="*/ 137122 h 459147"/>
                  <a:gd name="connsiteX71" fmla="*/ 957685 w 2972814"/>
                  <a:gd name="connsiteY71" fmla="*/ 143066 h 459147"/>
                  <a:gd name="connsiteX72" fmla="*/ 964117 w 2972814"/>
                  <a:gd name="connsiteY72" fmla="*/ 145173 h 459147"/>
                  <a:gd name="connsiteX73" fmla="*/ 977636 w 2972814"/>
                  <a:gd name="connsiteY73" fmla="*/ 149824 h 459147"/>
                  <a:gd name="connsiteX74" fmla="*/ 991605 w 2972814"/>
                  <a:gd name="connsiteY74" fmla="*/ 155165 h 459147"/>
                  <a:gd name="connsiteX75" fmla="*/ 997589 w 2972814"/>
                  <a:gd name="connsiteY75" fmla="*/ 157384 h 459147"/>
                  <a:gd name="connsiteX76" fmla="*/ 1017541 w 2972814"/>
                  <a:gd name="connsiteY76" fmla="*/ 165090 h 459147"/>
                  <a:gd name="connsiteX77" fmla="*/ 1017692 w 2972814"/>
                  <a:gd name="connsiteY77" fmla="*/ 165156 h 459147"/>
                  <a:gd name="connsiteX78" fmla="*/ 1037492 w 2972814"/>
                  <a:gd name="connsiteY78" fmla="*/ 173932 h 459147"/>
                  <a:gd name="connsiteX79" fmla="*/ 1040030 w 2972814"/>
                  <a:gd name="connsiteY79" fmla="*/ 175148 h 459147"/>
                  <a:gd name="connsiteX80" fmla="*/ 1057444 w 2972814"/>
                  <a:gd name="connsiteY80" fmla="*/ 183786 h 459147"/>
                  <a:gd name="connsiteX81" fmla="*/ 1060005 w 2972814"/>
                  <a:gd name="connsiteY81" fmla="*/ 185139 h 459147"/>
                  <a:gd name="connsiteX82" fmla="*/ 1077396 w 2972814"/>
                  <a:gd name="connsiteY82" fmla="*/ 194182 h 459147"/>
                  <a:gd name="connsiteX83" fmla="*/ 1079153 w 2972814"/>
                  <a:gd name="connsiteY83" fmla="*/ 195131 h 459147"/>
                  <a:gd name="connsiteX84" fmla="*/ 1097348 w 2972814"/>
                  <a:gd name="connsiteY84" fmla="*/ 204687 h 459147"/>
                  <a:gd name="connsiteX85" fmla="*/ 1098156 w 2972814"/>
                  <a:gd name="connsiteY85" fmla="*/ 205122 h 459147"/>
                  <a:gd name="connsiteX86" fmla="*/ 1116742 w 2972814"/>
                  <a:gd name="connsiteY86" fmla="*/ 215114 h 459147"/>
                  <a:gd name="connsiteX87" fmla="*/ 1117299 w 2972814"/>
                  <a:gd name="connsiteY87" fmla="*/ 215400 h 459147"/>
                  <a:gd name="connsiteX88" fmla="*/ 1137092 w 2972814"/>
                  <a:gd name="connsiteY88" fmla="*/ 225105 h 459147"/>
                  <a:gd name="connsiteX89" fmla="*/ 1137251 w 2972814"/>
                  <a:gd name="connsiteY89" fmla="*/ 225185 h 459147"/>
                  <a:gd name="connsiteX90" fmla="*/ 1157203 w 2972814"/>
                  <a:gd name="connsiteY90" fmla="*/ 233237 h 459147"/>
                  <a:gd name="connsiteX91" fmla="*/ 1164072 w 2972814"/>
                  <a:gd name="connsiteY91" fmla="*/ 235097 h 459147"/>
                  <a:gd name="connsiteX92" fmla="*/ 1177155 w 2972814"/>
                  <a:gd name="connsiteY92" fmla="*/ 238792 h 459147"/>
                  <a:gd name="connsiteX93" fmla="*/ 1197106 w 2972814"/>
                  <a:gd name="connsiteY93" fmla="*/ 241860 h 459147"/>
                  <a:gd name="connsiteX94" fmla="*/ 1217058 w 2972814"/>
                  <a:gd name="connsiteY94" fmla="*/ 241742 h 459147"/>
                  <a:gd name="connsiteX95" fmla="*/ 1237010 w 2972814"/>
                  <a:gd name="connsiteY95" fmla="*/ 239257 h 459147"/>
                  <a:gd name="connsiteX96" fmla="*/ 1255389 w 2972814"/>
                  <a:gd name="connsiteY96" fmla="*/ 235097 h 459147"/>
                  <a:gd name="connsiteX97" fmla="*/ 1256962 w 2972814"/>
                  <a:gd name="connsiteY97" fmla="*/ 234723 h 459147"/>
                  <a:gd name="connsiteX98" fmla="*/ 1276913 w 2972814"/>
                  <a:gd name="connsiteY98" fmla="*/ 228260 h 459147"/>
                  <a:gd name="connsiteX99" fmla="*/ 1285644 w 2972814"/>
                  <a:gd name="connsiteY99" fmla="*/ 225105 h 459147"/>
                  <a:gd name="connsiteX100" fmla="*/ 1296865 w 2972814"/>
                  <a:gd name="connsiteY100" fmla="*/ 220971 h 459147"/>
                  <a:gd name="connsiteX101" fmla="*/ 1312914 w 2972814"/>
                  <a:gd name="connsiteY101" fmla="*/ 215114 h 459147"/>
                  <a:gd name="connsiteX102" fmla="*/ 1316817 w 2972814"/>
                  <a:gd name="connsiteY102" fmla="*/ 213768 h 459147"/>
                  <a:gd name="connsiteX103" fmla="*/ 1336769 w 2972814"/>
                  <a:gd name="connsiteY103" fmla="*/ 207902 h 459147"/>
                  <a:gd name="connsiteX104" fmla="*/ 1348056 w 2972814"/>
                  <a:gd name="connsiteY104" fmla="*/ 205122 h 459147"/>
                  <a:gd name="connsiteX105" fmla="*/ 1356720 w 2972814"/>
                  <a:gd name="connsiteY105" fmla="*/ 202898 h 459147"/>
                  <a:gd name="connsiteX106" fmla="*/ 1376672 w 2972814"/>
                  <a:gd name="connsiteY106" fmla="*/ 200857 h 459147"/>
                  <a:gd name="connsiteX107" fmla="*/ 1396625 w 2972814"/>
                  <a:gd name="connsiteY107" fmla="*/ 201728 h 459147"/>
                  <a:gd name="connsiteX108" fmla="*/ 1415293 w 2972814"/>
                  <a:gd name="connsiteY108" fmla="*/ 205122 h 459147"/>
                  <a:gd name="connsiteX109" fmla="*/ 1416576 w 2972814"/>
                  <a:gd name="connsiteY109" fmla="*/ 205352 h 459147"/>
                  <a:gd name="connsiteX110" fmla="*/ 1436528 w 2972814"/>
                  <a:gd name="connsiteY110" fmla="*/ 211932 h 459147"/>
                  <a:gd name="connsiteX111" fmla="*/ 1443525 w 2972814"/>
                  <a:gd name="connsiteY111" fmla="*/ 215114 h 459147"/>
                  <a:gd name="connsiteX112" fmla="*/ 1456479 w 2972814"/>
                  <a:gd name="connsiteY112" fmla="*/ 220987 h 459147"/>
                  <a:gd name="connsiteX113" fmla="*/ 1464821 w 2972814"/>
                  <a:gd name="connsiteY113" fmla="*/ 225105 h 459147"/>
                  <a:gd name="connsiteX114" fmla="*/ 1476432 w 2972814"/>
                  <a:gd name="connsiteY114" fmla="*/ 230877 h 459147"/>
                  <a:gd name="connsiteX115" fmla="*/ 1484555 w 2972814"/>
                  <a:gd name="connsiteY115" fmla="*/ 235097 h 459147"/>
                  <a:gd name="connsiteX116" fmla="*/ 1496383 w 2972814"/>
                  <a:gd name="connsiteY116" fmla="*/ 241237 h 459147"/>
                  <a:gd name="connsiteX117" fmla="*/ 1504432 w 2972814"/>
                  <a:gd name="connsiteY117" fmla="*/ 245088 h 459147"/>
                  <a:gd name="connsiteX118" fmla="*/ 1516335 w 2972814"/>
                  <a:gd name="connsiteY118" fmla="*/ 250882 h 459147"/>
                  <a:gd name="connsiteX119" fmla="*/ 1527192 w 2972814"/>
                  <a:gd name="connsiteY119" fmla="*/ 255080 h 459147"/>
                  <a:gd name="connsiteX120" fmla="*/ 1536286 w 2972814"/>
                  <a:gd name="connsiteY120" fmla="*/ 258576 h 459147"/>
                  <a:gd name="connsiteX121" fmla="*/ 1556239 w 2972814"/>
                  <a:gd name="connsiteY121" fmla="*/ 264573 h 459147"/>
                  <a:gd name="connsiteX122" fmla="*/ 1558621 w 2972814"/>
                  <a:gd name="connsiteY122" fmla="*/ 265071 h 459147"/>
                  <a:gd name="connsiteX123" fmla="*/ 1576190 w 2972814"/>
                  <a:gd name="connsiteY123" fmla="*/ 268719 h 459147"/>
                  <a:gd name="connsiteX124" fmla="*/ 1596142 w 2972814"/>
                  <a:gd name="connsiteY124" fmla="*/ 271417 h 459147"/>
                  <a:gd name="connsiteX125" fmla="*/ 1616093 w 2972814"/>
                  <a:gd name="connsiteY125" fmla="*/ 273207 h 459147"/>
                  <a:gd name="connsiteX126" fmla="*/ 1633786 w 2972814"/>
                  <a:gd name="connsiteY126" fmla="*/ 275063 h 459147"/>
                  <a:gd name="connsiteX127" fmla="*/ 1636046 w 2972814"/>
                  <a:gd name="connsiteY127" fmla="*/ 275290 h 459147"/>
                  <a:gd name="connsiteX128" fmla="*/ 1655997 w 2972814"/>
                  <a:gd name="connsiteY128" fmla="*/ 278014 h 459147"/>
                  <a:gd name="connsiteX129" fmla="*/ 1675949 w 2972814"/>
                  <a:gd name="connsiteY129" fmla="*/ 281858 h 459147"/>
                  <a:gd name="connsiteX130" fmla="*/ 1689755 w 2972814"/>
                  <a:gd name="connsiteY130" fmla="*/ 285054 h 459147"/>
                  <a:gd name="connsiteX131" fmla="*/ 1695900 w 2972814"/>
                  <a:gd name="connsiteY131" fmla="*/ 286479 h 459147"/>
                  <a:gd name="connsiteX132" fmla="*/ 1715853 w 2972814"/>
                  <a:gd name="connsiteY132" fmla="*/ 291312 h 459147"/>
                  <a:gd name="connsiteX133" fmla="*/ 1730088 w 2972814"/>
                  <a:gd name="connsiteY133" fmla="*/ 295046 h 459147"/>
                  <a:gd name="connsiteX134" fmla="*/ 1735804 w 2972814"/>
                  <a:gd name="connsiteY134" fmla="*/ 296571 h 459147"/>
                  <a:gd name="connsiteX135" fmla="*/ 1755756 w 2972814"/>
                  <a:gd name="connsiteY135" fmla="*/ 301140 h 459147"/>
                  <a:gd name="connsiteX136" fmla="*/ 1773803 w 2972814"/>
                  <a:gd name="connsiteY136" fmla="*/ 305037 h 459147"/>
                  <a:gd name="connsiteX137" fmla="*/ 1775707 w 2972814"/>
                  <a:gd name="connsiteY137" fmla="*/ 305452 h 459147"/>
                  <a:gd name="connsiteX138" fmla="*/ 1795660 w 2972814"/>
                  <a:gd name="connsiteY138" fmla="*/ 309387 h 459147"/>
                  <a:gd name="connsiteX139" fmla="*/ 1815612 w 2972814"/>
                  <a:gd name="connsiteY139" fmla="*/ 312716 h 459147"/>
                  <a:gd name="connsiteX140" fmla="*/ 1831205 w 2972814"/>
                  <a:gd name="connsiteY140" fmla="*/ 315029 h 459147"/>
                  <a:gd name="connsiteX141" fmla="*/ 1835563 w 2972814"/>
                  <a:gd name="connsiteY141" fmla="*/ 315679 h 459147"/>
                  <a:gd name="connsiteX142" fmla="*/ 1855515 w 2972814"/>
                  <a:gd name="connsiteY142" fmla="*/ 318149 h 459147"/>
                  <a:gd name="connsiteX143" fmla="*/ 1875467 w 2972814"/>
                  <a:gd name="connsiteY143" fmla="*/ 319118 h 459147"/>
                  <a:gd name="connsiteX144" fmla="*/ 1895419 w 2972814"/>
                  <a:gd name="connsiteY144" fmla="*/ 318149 h 459147"/>
                  <a:gd name="connsiteX145" fmla="*/ 1909319 w 2972814"/>
                  <a:gd name="connsiteY145" fmla="*/ 315029 h 459147"/>
                  <a:gd name="connsiteX146" fmla="*/ 1915370 w 2972814"/>
                  <a:gd name="connsiteY146" fmla="*/ 313668 h 459147"/>
                  <a:gd name="connsiteX147" fmla="*/ 1935322 w 2972814"/>
                  <a:gd name="connsiteY147" fmla="*/ 305406 h 459147"/>
                  <a:gd name="connsiteX148" fmla="*/ 1935915 w 2972814"/>
                  <a:gd name="connsiteY148" fmla="*/ 305037 h 459147"/>
                  <a:gd name="connsiteX149" fmla="*/ 1951387 w 2972814"/>
                  <a:gd name="connsiteY149" fmla="*/ 295046 h 459147"/>
                  <a:gd name="connsiteX150" fmla="*/ 1955274 w 2972814"/>
                  <a:gd name="connsiteY150" fmla="*/ 292466 h 459147"/>
                  <a:gd name="connsiteX151" fmla="*/ 1963894 w 2972814"/>
                  <a:gd name="connsiteY151" fmla="*/ 285054 h 459147"/>
                  <a:gd name="connsiteX152" fmla="*/ 1975226 w 2972814"/>
                  <a:gd name="connsiteY152" fmla="*/ 275459 h 459147"/>
                  <a:gd name="connsiteX153" fmla="*/ 1975608 w 2972814"/>
                  <a:gd name="connsiteY153" fmla="*/ 275063 h 459147"/>
                  <a:gd name="connsiteX154" fmla="*/ 1985053 w 2972814"/>
                  <a:gd name="connsiteY154" fmla="*/ 265071 h 459147"/>
                  <a:gd name="connsiteX155" fmla="*/ 1994504 w 2972814"/>
                  <a:gd name="connsiteY155" fmla="*/ 255080 h 459147"/>
                  <a:gd name="connsiteX156" fmla="*/ 1995177 w 2972814"/>
                  <a:gd name="connsiteY156" fmla="*/ 254377 h 459147"/>
                  <a:gd name="connsiteX157" fmla="*/ 2003497 w 2972814"/>
                  <a:gd name="connsiteY157" fmla="*/ 245088 h 459147"/>
                  <a:gd name="connsiteX158" fmla="*/ 2012201 w 2972814"/>
                  <a:gd name="connsiteY158" fmla="*/ 235097 h 459147"/>
                  <a:gd name="connsiteX159" fmla="*/ 2015129 w 2972814"/>
                  <a:gd name="connsiteY159" fmla="*/ 231685 h 459147"/>
                  <a:gd name="connsiteX160" fmla="*/ 2020724 w 2972814"/>
                  <a:gd name="connsiteY160" fmla="*/ 225105 h 459147"/>
                  <a:gd name="connsiteX161" fmla="*/ 2029467 w 2972814"/>
                  <a:gd name="connsiteY161" fmla="*/ 215114 h 459147"/>
                  <a:gd name="connsiteX162" fmla="*/ 2035081 w 2972814"/>
                  <a:gd name="connsiteY162" fmla="*/ 208643 h 459147"/>
                  <a:gd name="connsiteX163" fmla="*/ 2038327 w 2972814"/>
                  <a:gd name="connsiteY163" fmla="*/ 205122 h 459147"/>
                  <a:gd name="connsiteX164" fmla="*/ 2047795 w 2972814"/>
                  <a:gd name="connsiteY164" fmla="*/ 195131 h 459147"/>
                  <a:gd name="connsiteX165" fmla="*/ 2055033 w 2972814"/>
                  <a:gd name="connsiteY165" fmla="*/ 187152 h 459147"/>
                  <a:gd name="connsiteX166" fmla="*/ 2057237 w 2972814"/>
                  <a:gd name="connsiteY166" fmla="*/ 185139 h 459147"/>
                  <a:gd name="connsiteX167" fmla="*/ 2068590 w 2972814"/>
                  <a:gd name="connsiteY167" fmla="*/ 175148 h 459147"/>
                  <a:gd name="connsiteX168" fmla="*/ 2074984 w 2972814"/>
                  <a:gd name="connsiteY168" fmla="*/ 169253 h 459147"/>
                  <a:gd name="connsiteX169" fmla="*/ 2081046 w 2972814"/>
                  <a:gd name="connsiteY169" fmla="*/ 165156 h 459147"/>
                  <a:gd name="connsiteX170" fmla="*/ 2094936 w 2972814"/>
                  <a:gd name="connsiteY170" fmla="*/ 155808 h 459147"/>
                  <a:gd name="connsiteX171" fmla="*/ 2096635 w 2972814"/>
                  <a:gd name="connsiteY171" fmla="*/ 155165 h 459147"/>
                  <a:gd name="connsiteX172" fmla="*/ 2114888 w 2972814"/>
                  <a:gd name="connsiteY172" fmla="*/ 148499 h 459147"/>
                  <a:gd name="connsiteX173" fmla="*/ 2134840 w 2972814"/>
                  <a:gd name="connsiteY173" fmla="*/ 146240 h 459147"/>
                  <a:gd name="connsiteX174" fmla="*/ 2154791 w 2972814"/>
                  <a:gd name="connsiteY174" fmla="*/ 149219 h 459147"/>
                  <a:gd name="connsiteX175" fmla="*/ 2169558 w 2972814"/>
                  <a:gd name="connsiteY175" fmla="*/ 155165 h 459147"/>
                  <a:gd name="connsiteX176" fmla="*/ 2174743 w 2972814"/>
                  <a:gd name="connsiteY176" fmla="*/ 157295 h 459147"/>
                  <a:gd name="connsiteX177" fmla="*/ 2187994 w 2972814"/>
                  <a:gd name="connsiteY177" fmla="*/ 165156 h 459147"/>
                  <a:gd name="connsiteX178" fmla="*/ 2194695 w 2972814"/>
                  <a:gd name="connsiteY178" fmla="*/ 169129 h 459147"/>
                  <a:gd name="connsiteX179" fmla="*/ 2202587 w 2972814"/>
                  <a:gd name="connsiteY179" fmla="*/ 175148 h 459147"/>
                  <a:gd name="connsiteX180" fmla="*/ 2214647 w 2972814"/>
                  <a:gd name="connsiteY180" fmla="*/ 184051 h 459147"/>
                  <a:gd name="connsiteX181" fmla="*/ 2215954 w 2972814"/>
                  <a:gd name="connsiteY181" fmla="*/ 185139 h 459147"/>
                  <a:gd name="connsiteX182" fmla="*/ 2227834 w 2972814"/>
                  <a:gd name="connsiteY182" fmla="*/ 195131 h 459147"/>
                  <a:gd name="connsiteX183" fmla="*/ 2234599 w 2972814"/>
                  <a:gd name="connsiteY183" fmla="*/ 200812 h 459147"/>
                  <a:gd name="connsiteX184" fmla="*/ 2239320 w 2972814"/>
                  <a:gd name="connsiteY184" fmla="*/ 205122 h 459147"/>
                  <a:gd name="connsiteX185" fmla="*/ 2250262 w 2972814"/>
                  <a:gd name="connsiteY185" fmla="*/ 215114 h 459147"/>
                  <a:gd name="connsiteX186" fmla="*/ 2254550 w 2972814"/>
                  <a:gd name="connsiteY186" fmla="*/ 218949 h 459147"/>
                  <a:gd name="connsiteX187" fmla="*/ 2261307 w 2972814"/>
                  <a:gd name="connsiteY187" fmla="*/ 225105 h 459147"/>
                  <a:gd name="connsiteX188" fmla="*/ 2272438 w 2972814"/>
                  <a:gd name="connsiteY188" fmla="*/ 235097 h 459147"/>
                  <a:gd name="connsiteX189" fmla="*/ 2274503 w 2972814"/>
                  <a:gd name="connsiteY189" fmla="*/ 236981 h 459147"/>
                  <a:gd name="connsiteX190" fmla="*/ 2283748 w 2972814"/>
                  <a:gd name="connsiteY190" fmla="*/ 245088 h 459147"/>
                  <a:gd name="connsiteX191" fmla="*/ 2294454 w 2972814"/>
                  <a:gd name="connsiteY191" fmla="*/ 254136 h 459147"/>
                  <a:gd name="connsiteX192" fmla="*/ 2295668 w 2972814"/>
                  <a:gd name="connsiteY192" fmla="*/ 255080 h 459147"/>
                  <a:gd name="connsiteX193" fmla="*/ 2308556 w 2972814"/>
                  <a:gd name="connsiteY193" fmla="*/ 265071 h 459147"/>
                  <a:gd name="connsiteX194" fmla="*/ 2314406 w 2972814"/>
                  <a:gd name="connsiteY194" fmla="*/ 269549 h 459147"/>
                  <a:gd name="connsiteX195" fmla="*/ 2322936 w 2972814"/>
                  <a:gd name="connsiteY195" fmla="*/ 275063 h 459147"/>
                  <a:gd name="connsiteX196" fmla="*/ 2334357 w 2972814"/>
                  <a:gd name="connsiteY196" fmla="*/ 282553 h 459147"/>
                  <a:gd name="connsiteX197" fmla="*/ 2339518 w 2972814"/>
                  <a:gd name="connsiteY197" fmla="*/ 285054 h 459147"/>
                  <a:gd name="connsiteX198" fmla="*/ 2354310 w 2972814"/>
                  <a:gd name="connsiteY198" fmla="*/ 292214 h 459147"/>
                  <a:gd name="connsiteX199" fmla="*/ 2363252 w 2972814"/>
                  <a:gd name="connsiteY199" fmla="*/ 295046 h 459147"/>
                  <a:gd name="connsiteX200" fmla="*/ 2374261 w 2972814"/>
                  <a:gd name="connsiteY200" fmla="*/ 298420 h 459147"/>
                  <a:gd name="connsiteX201" fmla="*/ 2394213 w 2972814"/>
                  <a:gd name="connsiteY201" fmla="*/ 301182 h 459147"/>
                  <a:gd name="connsiteX202" fmla="*/ 2414165 w 2972814"/>
                  <a:gd name="connsiteY202" fmla="*/ 301132 h 459147"/>
                  <a:gd name="connsiteX203" fmla="*/ 2434117 w 2972814"/>
                  <a:gd name="connsiteY203" fmla="*/ 298334 h 459147"/>
                  <a:gd name="connsiteX204" fmla="*/ 2447541 w 2972814"/>
                  <a:gd name="connsiteY204" fmla="*/ 295046 h 459147"/>
                  <a:gd name="connsiteX205" fmla="*/ 2454068 w 2972814"/>
                  <a:gd name="connsiteY205" fmla="*/ 293456 h 459147"/>
                  <a:gd name="connsiteX206" fmla="*/ 2474020 w 2972814"/>
                  <a:gd name="connsiteY206" fmla="*/ 287043 h 459147"/>
                  <a:gd name="connsiteX207" fmla="*/ 2479383 w 2972814"/>
                  <a:gd name="connsiteY207" fmla="*/ 285054 h 459147"/>
                  <a:gd name="connsiteX208" fmla="*/ 2493972 w 2972814"/>
                  <a:gd name="connsiteY208" fmla="*/ 279540 h 459147"/>
                  <a:gd name="connsiteX209" fmla="*/ 2504851 w 2972814"/>
                  <a:gd name="connsiteY209" fmla="*/ 275063 h 459147"/>
                  <a:gd name="connsiteX210" fmla="*/ 2513924 w 2972814"/>
                  <a:gd name="connsiteY210" fmla="*/ 271361 h 459147"/>
                  <a:gd name="connsiteX211" fmla="*/ 2527925 w 2972814"/>
                  <a:gd name="connsiteY211" fmla="*/ 265071 h 459147"/>
                  <a:gd name="connsiteX212" fmla="*/ 2533875 w 2972814"/>
                  <a:gd name="connsiteY212" fmla="*/ 262416 h 459147"/>
                  <a:gd name="connsiteX213" fmla="*/ 2548908 w 2972814"/>
                  <a:gd name="connsiteY213" fmla="*/ 255080 h 459147"/>
                  <a:gd name="connsiteX214" fmla="*/ 2553827 w 2972814"/>
                  <a:gd name="connsiteY214" fmla="*/ 252753 h 459147"/>
                  <a:gd name="connsiteX215" fmla="*/ 2569694 w 2972814"/>
                  <a:gd name="connsiteY215" fmla="*/ 245088 h 459147"/>
                  <a:gd name="connsiteX216" fmla="*/ 2573779 w 2972814"/>
                  <a:gd name="connsiteY216" fmla="*/ 242996 h 459147"/>
                  <a:gd name="connsiteX217" fmla="*/ 2590179 w 2972814"/>
                  <a:gd name="connsiteY217" fmla="*/ 235097 h 459147"/>
                  <a:gd name="connsiteX218" fmla="*/ 2593731 w 2972814"/>
                  <a:gd name="connsiteY218" fmla="*/ 233448 h 459147"/>
                  <a:gd name="connsiteX219" fmla="*/ 2613050 w 2972814"/>
                  <a:gd name="connsiteY219" fmla="*/ 225105 h 459147"/>
                  <a:gd name="connsiteX220" fmla="*/ 2613683 w 2972814"/>
                  <a:gd name="connsiteY220" fmla="*/ 224831 h 459147"/>
                  <a:gd name="connsiteX221" fmla="*/ 2633634 w 2972814"/>
                  <a:gd name="connsiteY221" fmla="*/ 218079 h 459147"/>
                  <a:gd name="connsiteX222" fmla="*/ 2653586 w 2972814"/>
                  <a:gd name="connsiteY222" fmla="*/ 215440 h 459147"/>
                  <a:gd name="connsiteX223" fmla="*/ 2673538 w 2972814"/>
                  <a:gd name="connsiteY223" fmla="*/ 217631 h 459147"/>
                  <a:gd name="connsiteX224" fmla="*/ 2691720 w 2972814"/>
                  <a:gd name="connsiteY224" fmla="*/ 225105 h 459147"/>
                  <a:gd name="connsiteX225" fmla="*/ 2693490 w 2972814"/>
                  <a:gd name="connsiteY225" fmla="*/ 225834 h 459147"/>
                  <a:gd name="connsiteX226" fmla="*/ 2705484 w 2972814"/>
                  <a:gd name="connsiteY226" fmla="*/ 235097 h 459147"/>
                  <a:gd name="connsiteX227" fmla="*/ 2713441 w 2972814"/>
                  <a:gd name="connsiteY227" fmla="*/ 241392 h 459147"/>
                  <a:gd name="connsiteX228" fmla="*/ 2716692 w 2972814"/>
                  <a:gd name="connsiteY228" fmla="*/ 245088 h 459147"/>
                  <a:gd name="connsiteX229" fmla="*/ 2725849 w 2972814"/>
                  <a:gd name="connsiteY229" fmla="*/ 255080 h 459147"/>
                  <a:gd name="connsiteX230" fmla="*/ 2733393 w 2972814"/>
                  <a:gd name="connsiteY230" fmla="*/ 263556 h 459147"/>
                  <a:gd name="connsiteX231" fmla="*/ 2734454 w 2972814"/>
                  <a:gd name="connsiteY231" fmla="*/ 265071 h 459147"/>
                  <a:gd name="connsiteX232" fmla="*/ 2741527 w 2972814"/>
                  <a:gd name="connsiteY232" fmla="*/ 275063 h 459147"/>
                  <a:gd name="connsiteX233" fmla="*/ 2748920 w 2972814"/>
                  <a:gd name="connsiteY233" fmla="*/ 285054 h 459147"/>
                  <a:gd name="connsiteX234" fmla="*/ 2753345 w 2972814"/>
                  <a:gd name="connsiteY234" fmla="*/ 291538 h 459147"/>
                  <a:gd name="connsiteX235" fmla="*/ 2755472 w 2972814"/>
                  <a:gd name="connsiteY235" fmla="*/ 295046 h 459147"/>
                  <a:gd name="connsiteX236" fmla="*/ 2761892 w 2972814"/>
                  <a:gd name="connsiteY236" fmla="*/ 305037 h 459147"/>
                  <a:gd name="connsiteX237" fmla="*/ 2768270 w 2972814"/>
                  <a:gd name="connsiteY237" fmla="*/ 315029 h 459147"/>
                  <a:gd name="connsiteX238" fmla="*/ 2773297 w 2972814"/>
                  <a:gd name="connsiteY238" fmla="*/ 323121 h 459147"/>
                  <a:gd name="connsiteX239" fmla="*/ 2774424 w 2972814"/>
                  <a:gd name="connsiteY239" fmla="*/ 325020 h 459147"/>
                  <a:gd name="connsiteX240" fmla="*/ 2780544 w 2972814"/>
                  <a:gd name="connsiteY240" fmla="*/ 335012 h 459147"/>
                  <a:gd name="connsiteX241" fmla="*/ 2786752 w 2972814"/>
                  <a:gd name="connsiteY241" fmla="*/ 345003 h 459147"/>
                  <a:gd name="connsiteX242" fmla="*/ 2792941 w 2972814"/>
                  <a:gd name="connsiteY242" fmla="*/ 354995 h 459147"/>
                  <a:gd name="connsiteX243" fmla="*/ 2793248 w 2972814"/>
                  <a:gd name="connsiteY243" fmla="*/ 355512 h 459147"/>
                  <a:gd name="connsiteX244" fmla="*/ 2799217 w 2972814"/>
                  <a:gd name="connsiteY244" fmla="*/ 364986 h 459147"/>
                  <a:gd name="connsiteX245" fmla="*/ 2805722 w 2972814"/>
                  <a:gd name="connsiteY245" fmla="*/ 374978 h 459147"/>
                  <a:gd name="connsiteX246" fmla="*/ 2811989 w 2972814"/>
                  <a:gd name="connsiteY246" fmla="*/ 384969 h 459147"/>
                  <a:gd name="connsiteX247" fmla="*/ 2813200 w 2972814"/>
                  <a:gd name="connsiteY247" fmla="*/ 386861 h 459147"/>
                  <a:gd name="connsiteX248" fmla="*/ 2819445 w 2972814"/>
                  <a:gd name="connsiteY248" fmla="*/ 394961 h 459147"/>
                  <a:gd name="connsiteX249" fmla="*/ 2827220 w 2972814"/>
                  <a:gd name="connsiteY249" fmla="*/ 404952 h 459147"/>
                  <a:gd name="connsiteX250" fmla="*/ 2833152 w 2972814"/>
                  <a:gd name="connsiteY250" fmla="*/ 412823 h 459147"/>
                  <a:gd name="connsiteX251" fmla="*/ 2835277 w 2972814"/>
                  <a:gd name="connsiteY251" fmla="*/ 414943 h 459147"/>
                  <a:gd name="connsiteX252" fmla="*/ 2845465 w 2972814"/>
                  <a:gd name="connsiteY252" fmla="*/ 424935 h 459147"/>
                  <a:gd name="connsiteX253" fmla="*/ 2853104 w 2972814"/>
                  <a:gd name="connsiteY253" fmla="*/ 432398 h 459147"/>
                  <a:gd name="connsiteX254" fmla="*/ 2857266 w 2972814"/>
                  <a:gd name="connsiteY254" fmla="*/ 434926 h 459147"/>
                  <a:gd name="connsiteX255" fmla="*/ 2873055 w 2972814"/>
                  <a:gd name="connsiteY255" fmla="*/ 444859 h 459147"/>
                  <a:gd name="connsiteX256" fmla="*/ 2873310 w 2972814"/>
                  <a:gd name="connsiteY256" fmla="*/ 444918 h 459147"/>
                  <a:gd name="connsiteX257" fmla="*/ 2893007 w 2972814"/>
                  <a:gd name="connsiteY257" fmla="*/ 449273 h 459147"/>
                  <a:gd name="connsiteX258" fmla="*/ 2912959 w 2972814"/>
                  <a:gd name="connsiteY258" fmla="*/ 446229 h 459147"/>
                  <a:gd name="connsiteX259" fmla="*/ 2916340 w 2972814"/>
                  <a:gd name="connsiteY259" fmla="*/ 444918 h 459147"/>
                  <a:gd name="connsiteX260" fmla="*/ 2932911 w 2972814"/>
                  <a:gd name="connsiteY260" fmla="*/ 438303 h 459147"/>
                  <a:gd name="connsiteX261" fmla="*/ 2938388 w 2972814"/>
                  <a:gd name="connsiteY261" fmla="*/ 434926 h 459147"/>
                  <a:gd name="connsiteX262" fmla="*/ 2952862 w 2972814"/>
                  <a:gd name="connsiteY262" fmla="*/ 426623 h 459147"/>
                  <a:gd name="connsiteX263" fmla="*/ 2955264 w 2972814"/>
                  <a:gd name="connsiteY263" fmla="*/ 424935 h 459147"/>
                  <a:gd name="connsiteX264" fmla="*/ 2969369 w 2972814"/>
                  <a:gd name="connsiteY264" fmla="*/ 414943 h 459147"/>
                  <a:gd name="connsiteX265" fmla="*/ 2972814 w 2972814"/>
                  <a:gd name="connsiteY265" fmla="*/ 412593 h 459147"/>
                  <a:gd name="connsiteX266" fmla="*/ 2972814 w 2972814"/>
                  <a:gd name="connsiteY266" fmla="*/ 404952 h 459147"/>
                  <a:gd name="connsiteX267" fmla="*/ 2972814 w 2972814"/>
                  <a:gd name="connsiteY267" fmla="*/ 394961 h 459147"/>
                  <a:gd name="connsiteX268" fmla="*/ 2972814 w 2972814"/>
                  <a:gd name="connsiteY268" fmla="*/ 384969 h 459147"/>
                  <a:gd name="connsiteX269" fmla="*/ 2972814 w 2972814"/>
                  <a:gd name="connsiteY269" fmla="*/ 374978 h 459147"/>
                  <a:gd name="connsiteX270" fmla="*/ 2972814 w 2972814"/>
                  <a:gd name="connsiteY270" fmla="*/ 364986 h 459147"/>
                  <a:gd name="connsiteX271" fmla="*/ 2972814 w 2972814"/>
                  <a:gd name="connsiteY271" fmla="*/ 354995 h 459147"/>
                  <a:gd name="connsiteX272" fmla="*/ 2972814 w 2972814"/>
                  <a:gd name="connsiteY272" fmla="*/ 345003 h 459147"/>
                  <a:gd name="connsiteX273" fmla="*/ 2972814 w 2972814"/>
                  <a:gd name="connsiteY273" fmla="*/ 335012 h 459147"/>
                  <a:gd name="connsiteX274" fmla="*/ 2972814 w 2972814"/>
                  <a:gd name="connsiteY274" fmla="*/ 325020 h 459147"/>
                  <a:gd name="connsiteX275" fmla="*/ 2972814 w 2972814"/>
                  <a:gd name="connsiteY275" fmla="*/ 315029 h 459147"/>
                  <a:gd name="connsiteX276" fmla="*/ 2972814 w 2972814"/>
                  <a:gd name="connsiteY276" fmla="*/ 305037 h 459147"/>
                  <a:gd name="connsiteX277" fmla="*/ 2972814 w 2972814"/>
                  <a:gd name="connsiteY277" fmla="*/ 295046 h 459147"/>
                  <a:gd name="connsiteX278" fmla="*/ 2972814 w 2972814"/>
                  <a:gd name="connsiteY278" fmla="*/ 285054 h 459147"/>
                  <a:gd name="connsiteX279" fmla="*/ 2972814 w 2972814"/>
                  <a:gd name="connsiteY279" fmla="*/ 283980 h 459147"/>
                  <a:gd name="connsiteX280" fmla="*/ 2971243 w 2972814"/>
                  <a:gd name="connsiteY280" fmla="*/ 285054 h 459147"/>
                  <a:gd name="connsiteX281" fmla="*/ 2957212 w 2972814"/>
                  <a:gd name="connsiteY281" fmla="*/ 295046 h 459147"/>
                  <a:gd name="connsiteX282" fmla="*/ 2952862 w 2972814"/>
                  <a:gd name="connsiteY282" fmla="*/ 298024 h 459147"/>
                  <a:gd name="connsiteX283" fmla="*/ 2940910 w 2972814"/>
                  <a:gd name="connsiteY283" fmla="*/ 305037 h 459147"/>
                  <a:gd name="connsiteX284" fmla="*/ 2932911 w 2972814"/>
                  <a:gd name="connsiteY284" fmla="*/ 310019 h 459147"/>
                  <a:gd name="connsiteX285" fmla="*/ 2920468 w 2972814"/>
                  <a:gd name="connsiteY285" fmla="*/ 315029 h 459147"/>
                  <a:gd name="connsiteX286" fmla="*/ 2912959 w 2972814"/>
                  <a:gd name="connsiteY286" fmla="*/ 318027 h 459147"/>
                  <a:gd name="connsiteX287" fmla="*/ 2893007 w 2972814"/>
                  <a:gd name="connsiteY287" fmla="*/ 320667 h 459147"/>
                  <a:gd name="connsiteX288" fmla="*/ 2873055 w 2972814"/>
                  <a:gd name="connsiteY288" fmla="*/ 316266 h 459147"/>
                  <a:gd name="connsiteX289" fmla="*/ 2871051 w 2972814"/>
                  <a:gd name="connsiteY289" fmla="*/ 315029 h 459147"/>
                  <a:gd name="connsiteX290" fmla="*/ 2854808 w 2972814"/>
                  <a:gd name="connsiteY290" fmla="*/ 305037 h 459147"/>
                  <a:gd name="connsiteX291" fmla="*/ 2853104 w 2972814"/>
                  <a:gd name="connsiteY291" fmla="*/ 304049 h 459147"/>
                  <a:gd name="connsiteX292" fmla="*/ 2843780 w 2972814"/>
                  <a:gd name="connsiteY292" fmla="*/ 295046 h 459147"/>
                  <a:gd name="connsiteX293" fmla="*/ 2833781 w 2972814"/>
                  <a:gd name="connsiteY293" fmla="*/ 285054 h 459147"/>
                  <a:gd name="connsiteX294" fmla="*/ 2833152 w 2972814"/>
                  <a:gd name="connsiteY294" fmla="*/ 284427 h 459147"/>
                  <a:gd name="connsiteX295" fmla="*/ 2826156 w 2972814"/>
                  <a:gd name="connsiteY295" fmla="*/ 275063 h 459147"/>
                  <a:gd name="connsiteX296" fmla="*/ 2818519 w 2972814"/>
                  <a:gd name="connsiteY296" fmla="*/ 265071 h 459147"/>
                  <a:gd name="connsiteX297" fmla="*/ 2813200 w 2972814"/>
                  <a:gd name="connsiteY297" fmla="*/ 258165 h 459147"/>
                  <a:gd name="connsiteX298" fmla="*/ 2811188 w 2972814"/>
                  <a:gd name="connsiteY298" fmla="*/ 255080 h 459147"/>
                  <a:gd name="connsiteX299" fmla="*/ 2804817 w 2972814"/>
                  <a:gd name="connsiteY299" fmla="*/ 245088 h 459147"/>
                  <a:gd name="connsiteX300" fmla="*/ 2798237 w 2972814"/>
                  <a:gd name="connsiteY300" fmla="*/ 235097 h 459147"/>
                  <a:gd name="connsiteX301" fmla="*/ 2793248 w 2972814"/>
                  <a:gd name="connsiteY301" fmla="*/ 227375 h 459147"/>
                  <a:gd name="connsiteX302" fmla="*/ 2791872 w 2972814"/>
                  <a:gd name="connsiteY302" fmla="*/ 225105 h 459147"/>
                  <a:gd name="connsiteX303" fmla="*/ 2785748 w 2972814"/>
                  <a:gd name="connsiteY303" fmla="*/ 215114 h 459147"/>
                  <a:gd name="connsiteX304" fmla="*/ 2779723 w 2972814"/>
                  <a:gd name="connsiteY304" fmla="*/ 205122 h 459147"/>
                  <a:gd name="connsiteX305" fmla="*/ 2773419 w 2972814"/>
                  <a:gd name="connsiteY305" fmla="*/ 195131 h 459147"/>
                  <a:gd name="connsiteX306" fmla="*/ 2773297 w 2972814"/>
                  <a:gd name="connsiteY306" fmla="*/ 194930 h 459147"/>
                  <a:gd name="connsiteX307" fmla="*/ 2767213 w 2972814"/>
                  <a:gd name="connsiteY307" fmla="*/ 185139 h 459147"/>
                  <a:gd name="connsiteX308" fmla="*/ 2760996 w 2972814"/>
                  <a:gd name="connsiteY308" fmla="*/ 175148 h 459147"/>
                  <a:gd name="connsiteX309" fmla="*/ 2754579 w 2972814"/>
                  <a:gd name="connsiteY309" fmla="*/ 165156 h 459147"/>
                  <a:gd name="connsiteX310" fmla="*/ 2753345 w 2972814"/>
                  <a:gd name="connsiteY310" fmla="*/ 163213 h 459147"/>
                  <a:gd name="connsiteX311" fmla="*/ 2747600 w 2972814"/>
                  <a:gd name="connsiteY311" fmla="*/ 155165 h 459147"/>
                  <a:gd name="connsiteX312" fmla="*/ 2740498 w 2972814"/>
                  <a:gd name="connsiteY312" fmla="*/ 145173 h 459147"/>
                  <a:gd name="connsiteX313" fmla="*/ 2733393 w 2972814"/>
                  <a:gd name="connsiteY313" fmla="*/ 135280 h 459147"/>
                  <a:gd name="connsiteX314" fmla="*/ 2733304 w 2972814"/>
                  <a:gd name="connsiteY314" fmla="*/ 135182 h 459147"/>
                  <a:gd name="connsiteX315" fmla="*/ 2724357 w 2972814"/>
                  <a:gd name="connsiteY315" fmla="*/ 125190 h 459147"/>
                  <a:gd name="connsiteX316" fmla="*/ 2715180 w 2972814"/>
                  <a:gd name="connsiteY316" fmla="*/ 115199 h 459147"/>
                  <a:gd name="connsiteX317" fmla="*/ 2713441 w 2972814"/>
                  <a:gd name="connsiteY317" fmla="*/ 113244 h 459147"/>
                  <a:gd name="connsiteX318" fmla="*/ 2703148 w 2972814"/>
                  <a:gd name="connsiteY318" fmla="*/ 105207 h 459147"/>
                  <a:gd name="connsiteX319" fmla="*/ 2693490 w 2972814"/>
                  <a:gd name="connsiteY319" fmla="*/ 97806 h 459147"/>
                  <a:gd name="connsiteX320" fmla="*/ 2687294 w 2972814"/>
                  <a:gd name="connsiteY320" fmla="*/ 95216 h 459147"/>
                  <a:gd name="connsiteX321" fmla="*/ 2673538 w 2972814"/>
                  <a:gd name="connsiteY321" fmla="*/ 89300 h 459147"/>
                  <a:gd name="connsiteX322" fmla="*/ 2653586 w 2972814"/>
                  <a:gd name="connsiteY322" fmla="*/ 87200 h 459147"/>
                  <a:gd name="connsiteX323" fmla="*/ 2633634 w 2972814"/>
                  <a:gd name="connsiteY323" fmla="*/ 90125 h 459147"/>
                  <a:gd name="connsiteX324" fmla="*/ 2617656 w 2972814"/>
                  <a:gd name="connsiteY324" fmla="*/ 95216 h 459147"/>
                  <a:gd name="connsiteX325" fmla="*/ 2613683 w 2972814"/>
                  <a:gd name="connsiteY325" fmla="*/ 96463 h 459147"/>
                  <a:gd name="connsiteX326" fmla="*/ 2594118 w 2972814"/>
                  <a:gd name="connsiteY326" fmla="*/ 105207 h 459147"/>
                  <a:gd name="connsiteX327" fmla="*/ 2593731 w 2972814"/>
                  <a:gd name="connsiteY327" fmla="*/ 105380 h 459147"/>
                  <a:gd name="connsiteX328" fmla="*/ 2573779 w 2972814"/>
                  <a:gd name="connsiteY328" fmla="*/ 115093 h 459147"/>
                  <a:gd name="connsiteX329" fmla="*/ 2573565 w 2972814"/>
                  <a:gd name="connsiteY329" fmla="*/ 115199 h 459147"/>
                  <a:gd name="connsiteX330" fmla="*/ 2553827 w 2972814"/>
                  <a:gd name="connsiteY330" fmla="*/ 124763 h 459147"/>
                  <a:gd name="connsiteX331" fmla="*/ 2552919 w 2972814"/>
                  <a:gd name="connsiteY331" fmla="*/ 125190 h 459147"/>
                  <a:gd name="connsiteX332" fmla="*/ 2533875 w 2972814"/>
                  <a:gd name="connsiteY332" fmla="*/ 134571 h 459147"/>
                  <a:gd name="connsiteX333" fmla="*/ 2532517 w 2972814"/>
                  <a:gd name="connsiteY333" fmla="*/ 135182 h 459147"/>
                  <a:gd name="connsiteX334" fmla="*/ 2513924 w 2972814"/>
                  <a:gd name="connsiteY334" fmla="*/ 143314 h 459147"/>
                  <a:gd name="connsiteX335" fmla="*/ 2509311 w 2972814"/>
                  <a:gd name="connsiteY335" fmla="*/ 145173 h 459147"/>
                  <a:gd name="connsiteX336" fmla="*/ 2493972 w 2972814"/>
                  <a:gd name="connsiteY336" fmla="*/ 151561 h 459147"/>
                  <a:gd name="connsiteX337" fmla="*/ 2484623 w 2972814"/>
                  <a:gd name="connsiteY337" fmla="*/ 155165 h 459147"/>
                  <a:gd name="connsiteX338" fmla="*/ 2474020 w 2972814"/>
                  <a:gd name="connsiteY338" fmla="*/ 159121 h 459147"/>
                  <a:gd name="connsiteX339" fmla="*/ 2454570 w 2972814"/>
                  <a:gd name="connsiteY339" fmla="*/ 165156 h 459147"/>
                  <a:gd name="connsiteX340" fmla="*/ 2454068 w 2972814"/>
                  <a:gd name="connsiteY340" fmla="*/ 165315 h 459147"/>
                  <a:gd name="connsiteX341" fmla="*/ 2434117 w 2972814"/>
                  <a:gd name="connsiteY341" fmla="*/ 170302 h 459147"/>
                  <a:gd name="connsiteX342" fmla="*/ 2414165 w 2972814"/>
                  <a:gd name="connsiteY342" fmla="*/ 173262 h 459147"/>
                  <a:gd name="connsiteX343" fmla="*/ 2394213 w 2972814"/>
                  <a:gd name="connsiteY343" fmla="*/ 173290 h 459147"/>
                  <a:gd name="connsiteX344" fmla="*/ 2374261 w 2972814"/>
                  <a:gd name="connsiteY344" fmla="*/ 170430 h 459147"/>
                  <a:gd name="connsiteX345" fmla="*/ 2357246 w 2972814"/>
                  <a:gd name="connsiteY345" fmla="*/ 165156 h 459147"/>
                  <a:gd name="connsiteX346" fmla="*/ 2354310 w 2972814"/>
                  <a:gd name="connsiteY346" fmla="*/ 164247 h 459147"/>
                  <a:gd name="connsiteX347" fmla="*/ 2335611 w 2972814"/>
                  <a:gd name="connsiteY347" fmla="*/ 155165 h 459147"/>
                  <a:gd name="connsiteX348" fmla="*/ 2334357 w 2972814"/>
                  <a:gd name="connsiteY348" fmla="*/ 154555 h 459147"/>
                  <a:gd name="connsiteX349" fmla="*/ 2319737 w 2972814"/>
                  <a:gd name="connsiteY349" fmla="*/ 145173 h 459147"/>
                  <a:gd name="connsiteX350" fmla="*/ 2314406 w 2972814"/>
                  <a:gd name="connsiteY350" fmla="*/ 141748 h 459147"/>
                  <a:gd name="connsiteX351" fmla="*/ 2306019 w 2972814"/>
                  <a:gd name="connsiteY351" fmla="*/ 135182 h 459147"/>
                  <a:gd name="connsiteX352" fmla="*/ 2294454 w 2972814"/>
                  <a:gd name="connsiteY352" fmla="*/ 126150 h 459147"/>
                  <a:gd name="connsiteX353" fmla="*/ 2293341 w 2972814"/>
                  <a:gd name="connsiteY353" fmla="*/ 125190 h 459147"/>
                  <a:gd name="connsiteX354" fmla="*/ 2281586 w 2972814"/>
                  <a:gd name="connsiteY354" fmla="*/ 115199 h 459147"/>
                  <a:gd name="connsiteX355" fmla="*/ 2274503 w 2972814"/>
                  <a:gd name="connsiteY355" fmla="*/ 109213 h 459147"/>
                  <a:gd name="connsiteX356" fmla="*/ 2270056 w 2972814"/>
                  <a:gd name="connsiteY356" fmla="*/ 105207 h 459147"/>
                  <a:gd name="connsiteX357" fmla="*/ 2259432 w 2972814"/>
                  <a:gd name="connsiteY357" fmla="*/ 95216 h 459147"/>
                  <a:gd name="connsiteX358" fmla="*/ 2254550 w 2972814"/>
                  <a:gd name="connsiteY358" fmla="*/ 90792 h 459147"/>
                  <a:gd name="connsiteX359" fmla="*/ 2248323 w 2972814"/>
                  <a:gd name="connsiteY359" fmla="*/ 85224 h 459147"/>
                  <a:gd name="connsiteX360" fmla="*/ 2237277 w 2972814"/>
                  <a:gd name="connsiteY360" fmla="*/ 75233 h 459147"/>
                  <a:gd name="connsiteX361" fmla="*/ 2234599 w 2972814"/>
                  <a:gd name="connsiteY361" fmla="*/ 72792 h 459147"/>
                  <a:gd name="connsiteX362" fmla="*/ 2225767 w 2972814"/>
                  <a:gd name="connsiteY362" fmla="*/ 65241 h 459147"/>
                  <a:gd name="connsiteX363" fmla="*/ 2214647 w 2972814"/>
                  <a:gd name="connsiteY363" fmla="*/ 56024 h 459147"/>
                  <a:gd name="connsiteX364" fmla="*/ 2213606 w 2972814"/>
                  <a:gd name="connsiteY364" fmla="*/ 55250 h 459147"/>
                  <a:gd name="connsiteX365" fmla="*/ 2200573 w 2972814"/>
                  <a:gd name="connsiteY365" fmla="*/ 45258 h 459147"/>
                  <a:gd name="connsiteX366" fmla="*/ 2194695 w 2972814"/>
                  <a:gd name="connsiteY366" fmla="*/ 40932 h 459147"/>
                  <a:gd name="connsiteX367" fmla="*/ 2185036 w 2972814"/>
                  <a:gd name="connsiteY367" fmla="*/ 35267 h 459147"/>
                  <a:gd name="connsiteX368" fmla="*/ 2174743 w 2972814"/>
                  <a:gd name="connsiteY368" fmla="*/ 29149 h 459147"/>
                  <a:gd name="connsiteX369" fmla="*/ 2165047 w 2972814"/>
                  <a:gd name="connsiteY369" fmla="*/ 25275 h 459147"/>
                  <a:gd name="connsiteX370" fmla="*/ 2154791 w 2972814"/>
                  <a:gd name="connsiteY370" fmla="*/ 21209 h 459147"/>
                  <a:gd name="connsiteX371" fmla="*/ 2134840 w 2972814"/>
                  <a:gd name="connsiteY371" fmla="*/ 17807 h 459147"/>
                  <a:gd name="connsiteX372" fmla="*/ 2114888 w 2972814"/>
                  <a:gd name="connsiteY372" fmla="*/ 19899 h 459147"/>
                  <a:gd name="connsiteX373" fmla="*/ 2101250 w 2972814"/>
                  <a:gd name="connsiteY373" fmla="*/ 25275 h 459147"/>
                  <a:gd name="connsiteX374" fmla="*/ 2094936 w 2972814"/>
                  <a:gd name="connsiteY374" fmla="*/ 27725 h 459147"/>
                  <a:gd name="connsiteX375" fmla="*/ 2083357 w 2972814"/>
                  <a:gd name="connsiteY375" fmla="*/ 35267 h 459147"/>
                  <a:gd name="connsiteX376" fmla="*/ 2074984 w 2972814"/>
                  <a:gd name="connsiteY376" fmla="*/ 40894 h 459147"/>
                  <a:gd name="connsiteX377" fmla="*/ 2070024 w 2972814"/>
                  <a:gd name="connsiteY377" fmla="*/ 45258 h 459147"/>
                  <a:gd name="connsiteX378" fmla="*/ 2058770 w 2972814"/>
                  <a:gd name="connsiteY378" fmla="*/ 55250 h 459147"/>
                  <a:gd name="connsiteX379" fmla="*/ 2055033 w 2972814"/>
                  <a:gd name="connsiteY379" fmla="*/ 58646 h 459147"/>
                  <a:gd name="connsiteX380" fmla="*/ 2048892 w 2972814"/>
                  <a:gd name="connsiteY380" fmla="*/ 65241 h 459147"/>
                  <a:gd name="connsiteX381" fmla="*/ 2039736 w 2972814"/>
                  <a:gd name="connsiteY381" fmla="*/ 75233 h 459147"/>
                  <a:gd name="connsiteX382" fmla="*/ 2035081 w 2972814"/>
                  <a:gd name="connsiteY382" fmla="*/ 80229 h 459147"/>
                  <a:gd name="connsiteX383" fmla="*/ 2030708 w 2972814"/>
                  <a:gd name="connsiteY383" fmla="*/ 85224 h 459147"/>
                  <a:gd name="connsiteX384" fmla="*/ 2022093 w 2972814"/>
                  <a:gd name="connsiteY384" fmla="*/ 95216 h 459147"/>
                  <a:gd name="connsiteX385" fmla="*/ 2015129 w 2972814"/>
                  <a:gd name="connsiteY385" fmla="*/ 103137 h 459147"/>
                  <a:gd name="connsiteX386" fmla="*/ 2013275 w 2972814"/>
                  <a:gd name="connsiteY386" fmla="*/ 105207 h 459147"/>
                  <a:gd name="connsiteX387" fmla="*/ 2004517 w 2972814"/>
                  <a:gd name="connsiteY387" fmla="*/ 115199 h 459147"/>
                  <a:gd name="connsiteX388" fmla="*/ 1995995 w 2972814"/>
                  <a:gd name="connsiteY388" fmla="*/ 125190 h 459147"/>
                  <a:gd name="connsiteX389" fmla="*/ 1995177 w 2972814"/>
                  <a:gd name="connsiteY389" fmla="*/ 126140 h 459147"/>
                  <a:gd name="connsiteX390" fmla="*/ 1986422 w 2972814"/>
                  <a:gd name="connsiteY390" fmla="*/ 135182 h 459147"/>
                  <a:gd name="connsiteX391" fmla="*/ 1976719 w 2972814"/>
                  <a:gd name="connsiteY391" fmla="*/ 145173 h 459147"/>
                  <a:gd name="connsiteX392" fmla="*/ 1975226 w 2972814"/>
                  <a:gd name="connsiteY392" fmla="*/ 146702 h 459147"/>
                  <a:gd name="connsiteX393" fmla="*/ 1965493 w 2972814"/>
                  <a:gd name="connsiteY393" fmla="*/ 155165 h 459147"/>
                  <a:gd name="connsiteX394" fmla="*/ 1955274 w 2972814"/>
                  <a:gd name="connsiteY394" fmla="*/ 163888 h 459147"/>
                  <a:gd name="connsiteX395" fmla="*/ 1953279 w 2972814"/>
                  <a:gd name="connsiteY395" fmla="*/ 165156 h 459147"/>
                  <a:gd name="connsiteX396" fmla="*/ 1937814 w 2972814"/>
                  <a:gd name="connsiteY396" fmla="*/ 175148 h 459147"/>
                  <a:gd name="connsiteX397" fmla="*/ 1935322 w 2972814"/>
                  <a:gd name="connsiteY397" fmla="*/ 176747 h 459147"/>
                  <a:gd name="connsiteX398" fmla="*/ 1915533 w 2972814"/>
                  <a:gd name="connsiteY398" fmla="*/ 185139 h 459147"/>
                  <a:gd name="connsiteX399" fmla="*/ 1915370 w 2972814"/>
                  <a:gd name="connsiteY399" fmla="*/ 185207 h 459147"/>
                  <a:gd name="connsiteX400" fmla="*/ 1895419 w 2972814"/>
                  <a:gd name="connsiteY400" fmla="*/ 189369 h 459147"/>
                  <a:gd name="connsiteX401" fmla="*/ 1875467 w 2972814"/>
                  <a:gd name="connsiteY401" fmla="*/ 190638 h 459147"/>
                  <a:gd name="connsiteX402" fmla="*/ 1855515 w 2972814"/>
                  <a:gd name="connsiteY402" fmla="*/ 189402 h 459147"/>
                  <a:gd name="connsiteX403" fmla="*/ 1835563 w 2972814"/>
                  <a:gd name="connsiteY403" fmla="*/ 187149 h 459147"/>
                  <a:gd name="connsiteX404" fmla="*/ 1821327 w 2972814"/>
                  <a:gd name="connsiteY404" fmla="*/ 185139 h 459147"/>
                  <a:gd name="connsiteX405" fmla="*/ 1815612 w 2972814"/>
                  <a:gd name="connsiteY405" fmla="*/ 184320 h 459147"/>
                  <a:gd name="connsiteX406" fmla="*/ 1795660 w 2972814"/>
                  <a:gd name="connsiteY406" fmla="*/ 180914 h 459147"/>
                  <a:gd name="connsiteX407" fmla="*/ 1775707 w 2972814"/>
                  <a:gd name="connsiteY407" fmla="*/ 177163 h 459147"/>
                  <a:gd name="connsiteX408" fmla="*/ 1766130 w 2972814"/>
                  <a:gd name="connsiteY408" fmla="*/ 175148 h 459147"/>
                  <a:gd name="connsiteX409" fmla="*/ 1755756 w 2972814"/>
                  <a:gd name="connsiteY409" fmla="*/ 172878 h 459147"/>
                  <a:gd name="connsiteX410" fmla="*/ 1735804 w 2972814"/>
                  <a:gd name="connsiteY410" fmla="*/ 168084 h 459147"/>
                  <a:gd name="connsiteX411" fmla="*/ 1724257 w 2972814"/>
                  <a:gd name="connsiteY411" fmla="*/ 165156 h 459147"/>
                  <a:gd name="connsiteX412" fmla="*/ 1715853 w 2972814"/>
                  <a:gd name="connsiteY412" fmla="*/ 162973 h 459147"/>
                  <a:gd name="connsiteX413" fmla="*/ 1695900 w 2972814"/>
                  <a:gd name="connsiteY413" fmla="*/ 157980 h 459147"/>
                  <a:gd name="connsiteX414" fmla="*/ 1683383 w 2972814"/>
                  <a:gd name="connsiteY414" fmla="*/ 155165 h 459147"/>
                  <a:gd name="connsiteX415" fmla="*/ 1675949 w 2972814"/>
                  <a:gd name="connsiteY415" fmla="*/ 153498 h 459147"/>
                  <a:gd name="connsiteX416" fmla="*/ 1655997 w 2972814"/>
                  <a:gd name="connsiteY416" fmla="*/ 149706 h 459147"/>
                  <a:gd name="connsiteX417" fmla="*/ 1636046 w 2972814"/>
                  <a:gd name="connsiteY417" fmla="*/ 147010 h 459147"/>
                  <a:gd name="connsiteX418" fmla="*/ 1617921 w 2972814"/>
                  <a:gd name="connsiteY418" fmla="*/ 145173 h 459147"/>
                  <a:gd name="connsiteX419" fmla="*/ 1616093 w 2972814"/>
                  <a:gd name="connsiteY419" fmla="*/ 144982 h 459147"/>
                  <a:gd name="connsiteX420" fmla="*/ 1596142 w 2972814"/>
                  <a:gd name="connsiteY420" fmla="*/ 142821 h 459147"/>
                  <a:gd name="connsiteX421" fmla="*/ 1576190 w 2972814"/>
                  <a:gd name="connsiteY421" fmla="*/ 140428 h 459147"/>
                  <a:gd name="connsiteX422" fmla="*/ 1556239 w 2972814"/>
                  <a:gd name="connsiteY422" fmla="*/ 136429 h 459147"/>
                  <a:gd name="connsiteX423" fmla="*/ 1551808 w 2972814"/>
                  <a:gd name="connsiteY423" fmla="*/ 135182 h 459147"/>
                  <a:gd name="connsiteX424" fmla="*/ 1536286 w 2972814"/>
                  <a:gd name="connsiteY424" fmla="*/ 130436 h 459147"/>
                  <a:gd name="connsiteX425" fmla="*/ 1522687 w 2972814"/>
                  <a:gd name="connsiteY425" fmla="*/ 125190 h 459147"/>
                  <a:gd name="connsiteX426" fmla="*/ 1516335 w 2972814"/>
                  <a:gd name="connsiteY426" fmla="*/ 122764 h 459147"/>
                  <a:gd name="connsiteX427" fmla="*/ 1500901 w 2972814"/>
                  <a:gd name="connsiteY427" fmla="*/ 115199 h 459147"/>
                  <a:gd name="connsiteX428" fmla="*/ 1496383 w 2972814"/>
                  <a:gd name="connsiteY428" fmla="*/ 113056 h 459147"/>
                  <a:gd name="connsiteX429" fmla="*/ 1481402 w 2972814"/>
                  <a:gd name="connsiteY429" fmla="*/ 105207 h 459147"/>
                  <a:gd name="connsiteX430" fmla="*/ 1476432 w 2972814"/>
                  <a:gd name="connsiteY430" fmla="*/ 102605 h 459147"/>
                  <a:gd name="connsiteX431" fmla="*/ 1461934 w 2972814"/>
                  <a:gd name="connsiteY431" fmla="*/ 95216 h 459147"/>
                  <a:gd name="connsiteX432" fmla="*/ 1456479 w 2972814"/>
                  <a:gd name="connsiteY432" fmla="*/ 92433 h 459147"/>
                  <a:gd name="connsiteX433" fmla="*/ 1440226 w 2972814"/>
                  <a:gd name="connsiteY433" fmla="*/ 85224 h 459147"/>
                  <a:gd name="connsiteX434" fmla="*/ 1436528 w 2972814"/>
                  <a:gd name="connsiteY434" fmla="*/ 83604 h 459147"/>
                  <a:gd name="connsiteX435" fmla="*/ 1416576 w 2972814"/>
                  <a:gd name="connsiteY435" fmla="*/ 76979 h 459147"/>
                  <a:gd name="connsiteX436" fmla="*/ 1406930 w 2972814"/>
                  <a:gd name="connsiteY436" fmla="*/ 75233 h 459147"/>
                  <a:gd name="connsiteX437" fmla="*/ 1396625 w 2972814"/>
                  <a:gd name="connsiteY437" fmla="*/ 73314 h 459147"/>
                  <a:gd name="connsiteX438" fmla="*/ 1376672 w 2972814"/>
                  <a:gd name="connsiteY438" fmla="*/ 72452 h 459147"/>
                  <a:gd name="connsiteX439" fmla="*/ 1356720 w 2972814"/>
                  <a:gd name="connsiteY439" fmla="*/ 74860 h 459147"/>
                  <a:gd name="connsiteX440" fmla="*/ 1355032 w 2972814"/>
                  <a:gd name="connsiteY440" fmla="*/ 75233 h 459147"/>
                  <a:gd name="connsiteX441" fmla="*/ 1336769 w 2972814"/>
                  <a:gd name="connsiteY441" fmla="*/ 79366 h 459147"/>
                  <a:gd name="connsiteX442" fmla="*/ 1317218 w 2972814"/>
                  <a:gd name="connsiteY442" fmla="*/ 85224 h 459147"/>
                  <a:gd name="connsiteX443" fmla="*/ 1316817 w 2972814"/>
                  <a:gd name="connsiteY443" fmla="*/ 85346 h 459147"/>
                  <a:gd name="connsiteX444" fmla="*/ 1296865 w 2972814"/>
                  <a:gd name="connsiteY444" fmla="*/ 92563 h 459147"/>
                  <a:gd name="connsiteX445" fmla="*/ 1289280 w 2972814"/>
                  <a:gd name="connsiteY445" fmla="*/ 95216 h 459147"/>
                  <a:gd name="connsiteX446" fmla="*/ 1276913 w 2972814"/>
                  <a:gd name="connsiteY446" fmla="*/ 99837 h 459147"/>
                  <a:gd name="connsiteX447" fmla="*/ 1259997 w 2972814"/>
                  <a:gd name="connsiteY447" fmla="*/ 105207 h 459147"/>
                  <a:gd name="connsiteX448" fmla="*/ 1256962 w 2972814"/>
                  <a:gd name="connsiteY448" fmla="*/ 106105 h 459147"/>
                  <a:gd name="connsiteX449" fmla="*/ 1237010 w 2972814"/>
                  <a:gd name="connsiteY449" fmla="*/ 110535 h 459147"/>
                  <a:gd name="connsiteX450" fmla="*/ 1217058 w 2972814"/>
                  <a:gd name="connsiteY450" fmla="*/ 113295 h 459147"/>
                  <a:gd name="connsiteX451" fmla="*/ 1197106 w 2972814"/>
                  <a:gd name="connsiteY451" fmla="*/ 113110 h 459147"/>
                  <a:gd name="connsiteX452" fmla="*/ 1177155 w 2972814"/>
                  <a:gd name="connsiteY452" fmla="*/ 110542 h 459147"/>
                  <a:gd name="connsiteX453" fmla="*/ 1159647 w 2972814"/>
                  <a:gd name="connsiteY453" fmla="*/ 105207 h 459147"/>
                  <a:gd name="connsiteX454" fmla="*/ 1157203 w 2972814"/>
                  <a:gd name="connsiteY454" fmla="*/ 104489 h 459147"/>
                  <a:gd name="connsiteX455" fmla="*/ 1137251 w 2972814"/>
                  <a:gd name="connsiteY455" fmla="*/ 96642 h 459147"/>
                  <a:gd name="connsiteX456" fmla="*/ 1134274 w 2972814"/>
                  <a:gd name="connsiteY456" fmla="*/ 95216 h 459147"/>
                  <a:gd name="connsiteX457" fmla="*/ 1117299 w 2972814"/>
                  <a:gd name="connsiteY457" fmla="*/ 86923 h 459147"/>
                  <a:gd name="connsiteX458" fmla="*/ 1114081 w 2972814"/>
                  <a:gd name="connsiteY458" fmla="*/ 85224 h 459147"/>
                  <a:gd name="connsiteX459" fmla="*/ 1097348 w 2972814"/>
                  <a:gd name="connsiteY459" fmla="*/ 76388 h 459147"/>
                  <a:gd name="connsiteX460" fmla="*/ 1095259 w 2972814"/>
                  <a:gd name="connsiteY460" fmla="*/ 75233 h 459147"/>
                  <a:gd name="connsiteX461" fmla="*/ 1077396 w 2972814"/>
                  <a:gd name="connsiteY461" fmla="*/ 65618 h 459147"/>
                  <a:gd name="connsiteX462" fmla="*/ 1076658 w 2972814"/>
                  <a:gd name="connsiteY462" fmla="*/ 65241 h 459147"/>
                  <a:gd name="connsiteX463" fmla="*/ 1057444 w 2972814"/>
                  <a:gd name="connsiteY463" fmla="*/ 55495 h 459147"/>
                  <a:gd name="connsiteX464" fmla="*/ 1056932 w 2972814"/>
                  <a:gd name="connsiteY464" fmla="*/ 55250 h 459147"/>
                  <a:gd name="connsiteX465" fmla="*/ 1037492 w 2972814"/>
                  <a:gd name="connsiteY465" fmla="*/ 45560 h 459147"/>
                  <a:gd name="connsiteX466" fmla="*/ 1036799 w 2972814"/>
                  <a:gd name="connsiteY466" fmla="*/ 45258 h 459147"/>
                  <a:gd name="connsiteX467" fmla="*/ 1017541 w 2972814"/>
                  <a:gd name="connsiteY467" fmla="*/ 36906 h 459147"/>
                  <a:gd name="connsiteX468" fmla="*/ 1013440 w 2972814"/>
                  <a:gd name="connsiteY468" fmla="*/ 35267 h 459147"/>
                  <a:gd name="connsiteX469" fmla="*/ 997589 w 2972814"/>
                  <a:gd name="connsiteY469" fmla="*/ 29099 h 459147"/>
                  <a:gd name="connsiteX470" fmla="*/ 987233 w 2972814"/>
                  <a:gd name="connsiteY470" fmla="*/ 25275 h 459147"/>
                  <a:gd name="connsiteX471" fmla="*/ 977636 w 2972814"/>
                  <a:gd name="connsiteY471" fmla="*/ 21601 h 459147"/>
                  <a:gd name="connsiteX472" fmla="*/ 959601 w 2972814"/>
                  <a:gd name="connsiteY472" fmla="*/ 15284 h 459147"/>
                  <a:gd name="connsiteX473" fmla="*/ 957685 w 2972814"/>
                  <a:gd name="connsiteY473" fmla="*/ 14633 h 459147"/>
                  <a:gd name="connsiteX474" fmla="*/ 937733 w 2972814"/>
                  <a:gd name="connsiteY474" fmla="*/ 8420 h 459147"/>
                  <a:gd name="connsiteX475" fmla="*/ 925412 w 2972814"/>
                  <a:gd name="connsiteY475" fmla="*/ 5292 h 459147"/>
                  <a:gd name="connsiteX476" fmla="*/ 917782 w 2972814"/>
                  <a:gd name="connsiteY476" fmla="*/ 3327 h 459147"/>
                  <a:gd name="connsiteX477" fmla="*/ 897829 w 2972814"/>
                  <a:gd name="connsiteY477" fmla="*/ 417 h 459147"/>
                  <a:gd name="connsiteX478" fmla="*/ 877878 w 2972814"/>
                  <a:gd name="connsiteY478" fmla="*/ 0 h 459147"/>
                  <a:gd name="connsiteX479" fmla="*/ 857926 w 2972814"/>
                  <a:gd name="connsiteY479" fmla="*/ 3183 h 459147"/>
                  <a:gd name="connsiteX480" fmla="*/ 852294 w 2972814"/>
                  <a:gd name="connsiteY480" fmla="*/ 5292 h 459147"/>
                  <a:gd name="connsiteX481" fmla="*/ 837975 w 2972814"/>
                  <a:gd name="connsiteY481" fmla="*/ 10871 h 459147"/>
                  <a:gd name="connsiteX482" fmla="*/ 830509 w 2972814"/>
                  <a:gd name="connsiteY482" fmla="*/ 15284 h 459147"/>
                  <a:gd name="connsiteX483" fmla="*/ 818022 w 2972814"/>
                  <a:gd name="connsiteY483" fmla="*/ 22786 h 459147"/>
                  <a:gd name="connsiteX484" fmla="*/ 814841 w 2972814"/>
                  <a:gd name="connsiteY484" fmla="*/ 25275 h 459147"/>
                  <a:gd name="connsiteX485" fmla="*/ 801505 w 2972814"/>
                  <a:gd name="connsiteY485" fmla="*/ 35267 h 459147"/>
                  <a:gd name="connsiteX486" fmla="*/ 798071 w 2972814"/>
                  <a:gd name="connsiteY486" fmla="*/ 37931 h 459147"/>
                  <a:gd name="connsiteX487" fmla="*/ 790326 w 2972814"/>
                  <a:gd name="connsiteY487" fmla="*/ 45258 h 459147"/>
                  <a:gd name="connsiteX488" fmla="*/ 779394 w 2972814"/>
                  <a:gd name="connsiteY488" fmla="*/ 55250 h 459147"/>
                  <a:gd name="connsiteX489" fmla="*/ 778119 w 2972814"/>
                  <a:gd name="connsiteY489" fmla="*/ 56416 h 459147"/>
                  <a:gd name="connsiteX490" fmla="*/ 769086 w 2972814"/>
                  <a:gd name="connsiteY490" fmla="*/ 65241 h 459147"/>
                  <a:gd name="connsiteX491" fmla="*/ 758688 w 2972814"/>
                  <a:gd name="connsiteY491" fmla="*/ 75233 h 459147"/>
                  <a:gd name="connsiteX492" fmla="*/ 758168 w 2972814"/>
                  <a:gd name="connsiteY492" fmla="*/ 75735 h 459147"/>
                  <a:gd name="connsiteX493" fmla="*/ 748473 w 2972814"/>
                  <a:gd name="connsiteY493" fmla="*/ 85224 h 459147"/>
                  <a:gd name="connsiteX494" fmla="*/ 738225 w 2972814"/>
                  <a:gd name="connsiteY494" fmla="*/ 95216 h 459147"/>
                  <a:gd name="connsiteX495" fmla="*/ 738215 w 2972814"/>
                  <a:gd name="connsiteY495" fmla="*/ 95225 h 459147"/>
                  <a:gd name="connsiteX496" fmla="*/ 727156 w 2972814"/>
                  <a:gd name="connsiteY496" fmla="*/ 105207 h 459147"/>
                  <a:gd name="connsiteX497" fmla="*/ 718264 w 2972814"/>
                  <a:gd name="connsiteY497" fmla="*/ 113268 h 459147"/>
                  <a:gd name="connsiteX498" fmla="*/ 715808 w 2972814"/>
                  <a:gd name="connsiteY498" fmla="*/ 115199 h 459147"/>
                  <a:gd name="connsiteX499" fmla="*/ 703274 w 2972814"/>
                  <a:gd name="connsiteY499" fmla="*/ 125190 h 459147"/>
                  <a:gd name="connsiteX500" fmla="*/ 698312 w 2972814"/>
                  <a:gd name="connsiteY500" fmla="*/ 129073 h 459147"/>
                  <a:gd name="connsiteX501" fmla="*/ 688903 w 2972814"/>
                  <a:gd name="connsiteY501" fmla="*/ 135182 h 459147"/>
                  <a:gd name="connsiteX502" fmla="*/ 678361 w 2972814"/>
                  <a:gd name="connsiteY502" fmla="*/ 142029 h 459147"/>
                  <a:gd name="connsiteX503" fmla="*/ 672565 w 2972814"/>
                  <a:gd name="connsiteY503" fmla="*/ 145173 h 459147"/>
                  <a:gd name="connsiteX504" fmla="*/ 658408 w 2972814"/>
                  <a:gd name="connsiteY504" fmla="*/ 152807 h 459147"/>
                  <a:gd name="connsiteX505" fmla="*/ 653049 w 2972814"/>
                  <a:gd name="connsiteY505" fmla="*/ 155165 h 459147"/>
                  <a:gd name="connsiteX506" fmla="*/ 638457 w 2972814"/>
                  <a:gd name="connsiteY506" fmla="*/ 161653 h 459147"/>
                  <a:gd name="connsiteX507" fmla="*/ 629637 w 2972814"/>
                  <a:gd name="connsiteY507" fmla="*/ 165156 h 459147"/>
                  <a:gd name="connsiteX508" fmla="*/ 618505 w 2972814"/>
                  <a:gd name="connsiteY508" fmla="*/ 169683 h 459147"/>
                  <a:gd name="connsiteX509" fmla="*/ 604495 w 2972814"/>
                  <a:gd name="connsiteY509" fmla="*/ 175148 h 459147"/>
                  <a:gd name="connsiteX510" fmla="*/ 598553 w 2972814"/>
                  <a:gd name="connsiteY510" fmla="*/ 177389 h 459147"/>
                  <a:gd name="connsiteX511" fmla="*/ 580412 w 2972814"/>
                  <a:gd name="connsiteY511" fmla="*/ 185139 h 459147"/>
                  <a:gd name="connsiteX512" fmla="*/ 578601 w 2972814"/>
                  <a:gd name="connsiteY512" fmla="*/ 185952 h 459147"/>
                  <a:gd name="connsiteX513" fmla="*/ 559406 w 2972814"/>
                  <a:gd name="connsiteY513" fmla="*/ 195131 h 459147"/>
                  <a:gd name="connsiteX514" fmla="*/ 558649 w 2972814"/>
                  <a:gd name="connsiteY514" fmla="*/ 195478 h 459147"/>
                  <a:gd name="connsiteX515" fmla="*/ 538698 w 2972814"/>
                  <a:gd name="connsiteY515" fmla="*/ 205105 h 459147"/>
                  <a:gd name="connsiteX516" fmla="*/ 538662 w 2972814"/>
                  <a:gd name="connsiteY516" fmla="*/ 205122 h 459147"/>
                  <a:gd name="connsiteX517" fmla="*/ 518934 w 2972814"/>
                  <a:gd name="connsiteY517" fmla="*/ 215114 h 459147"/>
                  <a:gd name="connsiteX518" fmla="*/ 518746 w 2972814"/>
                  <a:gd name="connsiteY518" fmla="*/ 215203 h 459147"/>
                  <a:gd name="connsiteX519" fmla="*/ 498794 w 2972814"/>
                  <a:gd name="connsiteY519" fmla="*/ 224194 h 459147"/>
                  <a:gd name="connsiteX520" fmla="*/ 496509 w 2972814"/>
                  <a:gd name="connsiteY520" fmla="*/ 225105 h 459147"/>
                  <a:gd name="connsiteX521" fmla="*/ 478842 w 2972814"/>
                  <a:gd name="connsiteY521" fmla="*/ 232041 h 459147"/>
                  <a:gd name="connsiteX522" fmla="*/ 469703 w 2972814"/>
                  <a:gd name="connsiteY522" fmla="*/ 235097 h 459147"/>
                  <a:gd name="connsiteX523" fmla="*/ 458891 w 2972814"/>
                  <a:gd name="connsiteY523" fmla="*/ 238752 h 459147"/>
                  <a:gd name="connsiteX524" fmla="*/ 438939 w 2972814"/>
                  <a:gd name="connsiteY524" fmla="*/ 244156 h 459147"/>
                  <a:gd name="connsiteX525" fmla="*/ 435076 w 2972814"/>
                  <a:gd name="connsiteY525" fmla="*/ 245088 h 459147"/>
                  <a:gd name="connsiteX526" fmla="*/ 418987 w 2972814"/>
                  <a:gd name="connsiteY526" fmla="*/ 248978 h 459147"/>
                  <a:gd name="connsiteX527" fmla="*/ 399035 w 2972814"/>
                  <a:gd name="connsiteY527" fmla="*/ 254541 h 459147"/>
                  <a:gd name="connsiteX528" fmla="*/ 397423 w 2972814"/>
                  <a:gd name="connsiteY528" fmla="*/ 255080 h 459147"/>
                  <a:gd name="connsiteX529" fmla="*/ 379084 w 2972814"/>
                  <a:gd name="connsiteY529" fmla="*/ 261036 h 459147"/>
                  <a:gd name="connsiteX530" fmla="*/ 369344 w 2972814"/>
                  <a:gd name="connsiteY530" fmla="*/ 265071 h 459147"/>
                  <a:gd name="connsiteX531" fmla="*/ 359132 w 2972814"/>
                  <a:gd name="connsiteY531" fmla="*/ 269343 h 459147"/>
                  <a:gd name="connsiteX532" fmla="*/ 348089 w 2972814"/>
                  <a:gd name="connsiteY532" fmla="*/ 275063 h 459147"/>
                  <a:gd name="connsiteX533" fmla="*/ 339180 w 2972814"/>
                  <a:gd name="connsiteY533" fmla="*/ 279609 h 459147"/>
                  <a:gd name="connsiteX534" fmla="*/ 330220 w 2972814"/>
                  <a:gd name="connsiteY534" fmla="*/ 285054 h 459147"/>
                  <a:gd name="connsiteX535" fmla="*/ 319228 w 2972814"/>
                  <a:gd name="connsiteY535" fmla="*/ 291707 h 459147"/>
                  <a:gd name="connsiteX536" fmla="*/ 313787 w 2972814"/>
                  <a:gd name="connsiteY536" fmla="*/ 295046 h 459147"/>
                  <a:gd name="connsiteX537" fmla="*/ 299276 w 2972814"/>
                  <a:gd name="connsiteY537" fmla="*/ 304398 h 459147"/>
                  <a:gd name="connsiteX538" fmla="*/ 298214 w 2972814"/>
                  <a:gd name="connsiteY538" fmla="*/ 305037 h 459147"/>
                  <a:gd name="connsiteX539" fmla="*/ 280929 w 2972814"/>
                  <a:gd name="connsiteY539" fmla="*/ 315029 h 459147"/>
                  <a:gd name="connsiteX540" fmla="*/ 279325 w 2972814"/>
                  <a:gd name="connsiteY540" fmla="*/ 315980 h 459147"/>
                  <a:gd name="connsiteX541" fmla="*/ 259968 w 2972814"/>
                  <a:gd name="connsiteY541" fmla="*/ 325020 h 459147"/>
                  <a:gd name="connsiteX542" fmla="*/ 259373 w 2972814"/>
                  <a:gd name="connsiteY542" fmla="*/ 325304 h 459147"/>
                  <a:gd name="connsiteX543" fmla="*/ 239421 w 2972814"/>
                  <a:gd name="connsiteY543" fmla="*/ 330732 h 459147"/>
                  <a:gd name="connsiteX544" fmla="*/ 219469 w 2972814"/>
                  <a:gd name="connsiteY544" fmla="*/ 331116 h 459147"/>
                  <a:gd name="connsiteX545" fmla="*/ 200406 w 2972814"/>
                  <a:gd name="connsiteY545" fmla="*/ 325020 h 459147"/>
                  <a:gd name="connsiteX546" fmla="*/ 199518 w 2972814"/>
                  <a:gd name="connsiteY546" fmla="*/ 324739 h 459147"/>
                  <a:gd name="connsiteX547" fmla="*/ 184253 w 2972814"/>
                  <a:gd name="connsiteY547" fmla="*/ 315029 h 459147"/>
                  <a:gd name="connsiteX548" fmla="*/ 179566 w 2972814"/>
                  <a:gd name="connsiteY548" fmla="*/ 311989 h 459147"/>
                  <a:gd name="connsiteX549" fmla="*/ 172311 w 2972814"/>
                  <a:gd name="connsiteY549" fmla="*/ 305037 h 459147"/>
                  <a:gd name="connsiteX550" fmla="*/ 161891 w 2972814"/>
                  <a:gd name="connsiteY550" fmla="*/ 295046 h 459147"/>
                  <a:gd name="connsiteX551" fmla="*/ 159614 w 2972814"/>
                  <a:gd name="connsiteY551" fmla="*/ 292898 h 459147"/>
                  <a:gd name="connsiteX552" fmla="*/ 153183 w 2972814"/>
                  <a:gd name="connsiteY552" fmla="*/ 285054 h 459147"/>
                  <a:gd name="connsiteX553" fmla="*/ 145358 w 2972814"/>
                  <a:gd name="connsiteY553" fmla="*/ 275063 h 459147"/>
                  <a:gd name="connsiteX554" fmla="*/ 139662 w 2972814"/>
                  <a:gd name="connsiteY554" fmla="*/ 268065 h 459147"/>
                  <a:gd name="connsiteX555" fmla="*/ 137565 w 2972814"/>
                  <a:gd name="connsiteY555" fmla="*/ 265071 h 459147"/>
                  <a:gd name="connsiteX556" fmla="*/ 130500 w 2972814"/>
                  <a:gd name="connsiteY556" fmla="*/ 255080 h 459147"/>
                  <a:gd name="connsiteX557" fmla="*/ 123599 w 2972814"/>
                  <a:gd name="connsiteY557" fmla="*/ 245088 h 459147"/>
                  <a:gd name="connsiteX558" fmla="*/ 119711 w 2972814"/>
                  <a:gd name="connsiteY558" fmla="*/ 239486 h 459147"/>
                  <a:gd name="connsiteX559" fmla="*/ 116874 w 2972814"/>
                  <a:gd name="connsiteY559" fmla="*/ 235097 h 459147"/>
                  <a:gd name="connsiteX560" fmla="*/ 110398 w 2972814"/>
                  <a:gd name="connsiteY560" fmla="*/ 225105 h 459147"/>
                  <a:gd name="connsiteX561" fmla="*/ 103855 w 2972814"/>
                  <a:gd name="connsiteY561" fmla="*/ 215114 h 459147"/>
                  <a:gd name="connsiteX562" fmla="*/ 99759 w 2972814"/>
                  <a:gd name="connsiteY562" fmla="*/ 208951 h 459147"/>
                  <a:gd name="connsiteX563" fmla="*/ 97136 w 2972814"/>
                  <a:gd name="connsiteY563" fmla="*/ 205122 h 459147"/>
                  <a:gd name="connsiteX564" fmla="*/ 90566 w 2972814"/>
                  <a:gd name="connsiteY564" fmla="*/ 195131 h 459147"/>
                  <a:gd name="connsiteX565" fmla="*/ 83834 w 2972814"/>
                  <a:gd name="connsiteY565" fmla="*/ 185139 h 459147"/>
                  <a:gd name="connsiteX566" fmla="*/ 79807 w 2972814"/>
                  <a:gd name="connsiteY566" fmla="*/ 179252 h 459147"/>
                  <a:gd name="connsiteX567" fmla="*/ 76685 w 2972814"/>
                  <a:gd name="connsiteY567" fmla="*/ 175148 h 459147"/>
                  <a:gd name="connsiteX568" fmla="*/ 69212 w 2972814"/>
                  <a:gd name="connsiteY568" fmla="*/ 165156 h 459147"/>
                  <a:gd name="connsiteX569" fmla="*/ 61539 w 2972814"/>
                  <a:gd name="connsiteY569" fmla="*/ 155165 h 459147"/>
                  <a:gd name="connsiteX570" fmla="*/ 59855 w 2972814"/>
                  <a:gd name="connsiteY570" fmla="*/ 152826 h 459147"/>
                  <a:gd name="connsiteX571" fmla="*/ 52897 w 2972814"/>
                  <a:gd name="connsiteY571" fmla="*/ 145173 h 459147"/>
                  <a:gd name="connsiteX572" fmla="*/ 43323 w 2972814"/>
                  <a:gd name="connsiteY572" fmla="*/ 135182 h 459147"/>
                  <a:gd name="connsiteX573" fmla="*/ 39904 w 2972814"/>
                  <a:gd name="connsiteY573" fmla="*/ 131634 h 459147"/>
                  <a:gd name="connsiteX574" fmla="*/ 30465 w 2972814"/>
                  <a:gd name="connsiteY574" fmla="*/ 125190 h 459147"/>
                  <a:gd name="connsiteX575" fmla="*/ 19952 w 2972814"/>
                  <a:gd name="connsiteY575" fmla="*/ 117743 h 459147"/>
                  <a:gd name="connsiteX576" fmla="*/ 12062 w 2972814"/>
                  <a:gd name="connsiteY576" fmla="*/ 115199 h 459147"/>
                  <a:gd name="connsiteX577" fmla="*/ 0 w 2972814"/>
                  <a:gd name="connsiteY577" fmla="*/ 111472 h 459147"/>
                  <a:gd name="connsiteX578" fmla="*/ 0 w 2972814"/>
                  <a:gd name="connsiteY578" fmla="*/ 115199 h 459147"/>
                  <a:gd name="connsiteX579" fmla="*/ 0 w 2972814"/>
                  <a:gd name="connsiteY579" fmla="*/ 125190 h 459147"/>
                  <a:gd name="connsiteX580" fmla="*/ 0 w 2972814"/>
                  <a:gd name="connsiteY580" fmla="*/ 135182 h 459147"/>
                  <a:gd name="connsiteX581" fmla="*/ 0 w 2972814"/>
                  <a:gd name="connsiteY581" fmla="*/ 145173 h 459147"/>
                  <a:gd name="connsiteX582" fmla="*/ 0 w 2972814"/>
                  <a:gd name="connsiteY582" fmla="*/ 155165 h 459147"/>
                  <a:gd name="connsiteX583" fmla="*/ 0 w 2972814"/>
                  <a:gd name="connsiteY583" fmla="*/ 165156 h 459147"/>
                  <a:gd name="connsiteX584" fmla="*/ 0 w 2972814"/>
                  <a:gd name="connsiteY584" fmla="*/ 175148 h 459147"/>
                  <a:gd name="connsiteX585" fmla="*/ 0 w 2972814"/>
                  <a:gd name="connsiteY585" fmla="*/ 185139 h 459147"/>
                  <a:gd name="connsiteX586" fmla="*/ 0 w 2972814"/>
                  <a:gd name="connsiteY586" fmla="*/ 195131 h 459147"/>
                  <a:gd name="connsiteX587" fmla="*/ 0 w 2972814"/>
                  <a:gd name="connsiteY587" fmla="*/ 205122 h 459147"/>
                  <a:gd name="connsiteX588" fmla="*/ 0 w 2972814"/>
                  <a:gd name="connsiteY588" fmla="*/ 215114 h 459147"/>
                  <a:gd name="connsiteX589" fmla="*/ 0 w 2972814"/>
                  <a:gd name="connsiteY589" fmla="*/ 225105 h 459147"/>
                  <a:gd name="connsiteX590" fmla="*/ 0 w 2972814"/>
                  <a:gd name="connsiteY590" fmla="*/ 235097 h 459147"/>
                  <a:gd name="connsiteX591" fmla="*/ 0 w 2972814"/>
                  <a:gd name="connsiteY591" fmla="*/ 239651 h 459147"/>
                  <a:gd name="connsiteX592" fmla="*/ 18416 w 2972814"/>
                  <a:gd name="connsiteY592" fmla="*/ 245088 h 459147"/>
                  <a:gd name="connsiteX593" fmla="*/ 19952 w 2972814"/>
                  <a:gd name="connsiteY593" fmla="*/ 245566 h 459147"/>
                  <a:gd name="connsiteX594" fmla="*/ 33163 w 2972814"/>
                  <a:gd name="connsiteY594" fmla="*/ 255080 h 459147"/>
                  <a:gd name="connsiteX595" fmla="*/ 39904 w 2972814"/>
                  <a:gd name="connsiteY595" fmla="*/ 259723 h 459147"/>
                  <a:gd name="connsiteX596" fmla="*/ 44997 w 2972814"/>
                  <a:gd name="connsiteY596" fmla="*/ 265071 h 459147"/>
                  <a:gd name="connsiteX597" fmla="*/ 54536 w 2972814"/>
                  <a:gd name="connsiteY597" fmla="*/ 275063 h 459147"/>
                  <a:gd name="connsiteX598" fmla="*/ 59855 w 2972814"/>
                  <a:gd name="connsiteY598" fmla="*/ 280662 h 459147"/>
                  <a:gd name="connsiteX599" fmla="*/ 63143 w 2972814"/>
                  <a:gd name="connsiteY599" fmla="*/ 285054 h 459147"/>
                  <a:gd name="connsiteX600" fmla="*/ 70496 w 2972814"/>
                  <a:gd name="connsiteY600" fmla="*/ 295046 h 459147"/>
                  <a:gd name="connsiteX601" fmla="*/ 78185 w 2972814"/>
                  <a:gd name="connsiteY601" fmla="*/ 305037 h 459147"/>
                  <a:gd name="connsiteX602" fmla="*/ 79807 w 2972814"/>
                  <a:gd name="connsiteY602" fmla="*/ 307252 h 459147"/>
                  <a:gd name="connsiteX603" fmla="*/ 84918 w 2972814"/>
                  <a:gd name="connsiteY603" fmla="*/ 315029 h 459147"/>
                  <a:gd name="connsiteX604" fmla="*/ 91829 w 2972814"/>
                  <a:gd name="connsiteY604" fmla="*/ 325020 h 459147"/>
                  <a:gd name="connsiteX605" fmla="*/ 98294 w 2972814"/>
                  <a:gd name="connsiteY605" fmla="*/ 335012 h 459147"/>
                  <a:gd name="connsiteX606" fmla="*/ 99759 w 2972814"/>
                  <a:gd name="connsiteY606" fmla="*/ 337157 h 459147"/>
                  <a:gd name="connsiteX607" fmla="*/ 105018 w 2972814"/>
                  <a:gd name="connsiteY607" fmla="*/ 345003 h 459147"/>
                  <a:gd name="connsiteX608" fmla="*/ 111435 w 2972814"/>
                  <a:gd name="connsiteY608" fmla="*/ 354995 h 459147"/>
                  <a:gd name="connsiteX609" fmla="*/ 118064 w 2972814"/>
                  <a:gd name="connsiteY609" fmla="*/ 364986 h 459147"/>
                  <a:gd name="connsiteX610" fmla="*/ 119711 w 2972814"/>
                  <a:gd name="connsiteY610" fmla="*/ 367510 h 459147"/>
                  <a:gd name="connsiteX611" fmla="*/ 124854 w 2972814"/>
                  <a:gd name="connsiteY611" fmla="*/ 374978 h 459147"/>
                  <a:gd name="connsiteX612" fmla="*/ 131737 w 2972814"/>
                  <a:gd name="connsiteY612" fmla="*/ 384969 h 459147"/>
                  <a:gd name="connsiteX613" fmla="*/ 138669 w 2972814"/>
                  <a:gd name="connsiteY613" fmla="*/ 394961 h 459147"/>
                  <a:gd name="connsiteX614" fmla="*/ 139662 w 2972814"/>
                  <a:gd name="connsiteY614" fmla="*/ 396353 h 459147"/>
                  <a:gd name="connsiteX615" fmla="*/ 146755 w 2972814"/>
                  <a:gd name="connsiteY615" fmla="*/ 404952 h 459147"/>
                  <a:gd name="connsiteX616" fmla="*/ 154643 w 2972814"/>
                  <a:gd name="connsiteY616" fmla="*/ 414943 h 459147"/>
                  <a:gd name="connsiteX617" fmla="*/ 159614 w 2972814"/>
                  <a:gd name="connsiteY617" fmla="*/ 421161 h 459147"/>
                  <a:gd name="connsiteX618" fmla="*/ 163517 w 2972814"/>
                  <a:gd name="connsiteY618" fmla="*/ 424935 h 459147"/>
                  <a:gd name="connsiteX619" fmla="*/ 174095 w 2972814"/>
                  <a:gd name="connsiteY619" fmla="*/ 434926 h 459147"/>
                  <a:gd name="connsiteX620" fmla="*/ 179566 w 2972814"/>
                  <a:gd name="connsiteY620" fmla="*/ 440264 h 459147"/>
                  <a:gd name="connsiteX621" fmla="*/ 186802 w 2972814"/>
                  <a:gd name="connsiteY621" fmla="*/ 444918 h 459147"/>
                  <a:gd name="connsiteX622" fmla="*/ 199518 w 2972814"/>
                  <a:gd name="connsiteY622" fmla="*/ 453127 h 459147"/>
                  <a:gd name="connsiteX623" fmla="*/ 205598 w 2972814"/>
                  <a:gd name="connsiteY623" fmla="*/ 454910 h 459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2972814" h="459147">
                    <a:moveTo>
                      <a:pt x="219469" y="459128"/>
                    </a:moveTo>
                    <a:lnTo>
                      <a:pt x="239421" y="459147"/>
                    </a:lnTo>
                    <a:lnTo>
                      <a:pt x="255123" y="454910"/>
                    </a:lnTo>
                    <a:lnTo>
                      <a:pt x="259373" y="453760"/>
                    </a:lnTo>
                    <a:lnTo>
                      <a:pt x="278161" y="444918"/>
                    </a:lnTo>
                    <a:lnTo>
                      <a:pt x="279325" y="444353"/>
                    </a:lnTo>
                    <a:lnTo>
                      <a:pt x="294800" y="434926"/>
                    </a:lnTo>
                    <a:lnTo>
                      <a:pt x="299276" y="432337"/>
                    </a:lnTo>
                    <a:lnTo>
                      <a:pt x="311383" y="424935"/>
                    </a:lnTo>
                    <a:lnTo>
                      <a:pt x="319228" y="419921"/>
                    </a:lnTo>
                    <a:lnTo>
                      <a:pt x="327240" y="414943"/>
                    </a:lnTo>
                    <a:lnTo>
                      <a:pt x="339180" y="407943"/>
                    </a:lnTo>
                    <a:lnTo>
                      <a:pt x="345019" y="404952"/>
                    </a:lnTo>
                    <a:lnTo>
                      <a:pt x="359132" y="397548"/>
                    </a:lnTo>
                    <a:lnTo>
                      <a:pt x="365401" y="394961"/>
                    </a:lnTo>
                    <a:lnTo>
                      <a:pt x="379084" y="389161"/>
                    </a:lnTo>
                    <a:lnTo>
                      <a:pt x="391744" y="384969"/>
                    </a:lnTo>
                    <a:lnTo>
                      <a:pt x="399035" y="382558"/>
                    </a:lnTo>
                    <a:lnTo>
                      <a:pt x="418987" y="377247"/>
                    </a:lnTo>
                    <a:lnTo>
                      <a:pt x="428075" y="374978"/>
                    </a:lnTo>
                    <a:lnTo>
                      <a:pt x="438939" y="372343"/>
                    </a:lnTo>
                    <a:lnTo>
                      <a:pt x="458891" y="366821"/>
                    </a:lnTo>
                    <a:lnTo>
                      <a:pt x="464445" y="364986"/>
                    </a:lnTo>
                    <a:lnTo>
                      <a:pt x="478842" y="360408"/>
                    </a:lnTo>
                    <a:lnTo>
                      <a:pt x="492003" y="354995"/>
                    </a:lnTo>
                    <a:lnTo>
                      <a:pt x="498794" y="352244"/>
                    </a:lnTo>
                    <a:lnTo>
                      <a:pt x="514693" y="345003"/>
                    </a:lnTo>
                    <a:lnTo>
                      <a:pt x="518746" y="343130"/>
                    </a:lnTo>
                    <a:lnTo>
                      <a:pt x="535781" y="335012"/>
                    </a:lnTo>
                    <a:lnTo>
                      <a:pt x="538698" y="333545"/>
                    </a:lnTo>
                    <a:lnTo>
                      <a:pt x="555433" y="325020"/>
                    </a:lnTo>
                    <a:lnTo>
                      <a:pt x="558649" y="323477"/>
                    </a:lnTo>
                    <a:lnTo>
                      <a:pt x="576894" y="315029"/>
                    </a:lnTo>
                    <a:lnTo>
                      <a:pt x="578601" y="314208"/>
                    </a:lnTo>
                    <a:lnTo>
                      <a:pt x="598553" y="305648"/>
                    </a:lnTo>
                    <a:lnTo>
                      <a:pt x="600097" y="305037"/>
                    </a:lnTo>
                    <a:lnTo>
                      <a:pt x="618505" y="297927"/>
                    </a:lnTo>
                    <a:lnTo>
                      <a:pt x="625678" y="295046"/>
                    </a:lnTo>
                    <a:lnTo>
                      <a:pt x="638457" y="289725"/>
                    </a:lnTo>
                    <a:lnTo>
                      <a:pt x="649172" y="285054"/>
                    </a:lnTo>
                    <a:lnTo>
                      <a:pt x="658408" y="281021"/>
                    </a:lnTo>
                    <a:lnTo>
                      <a:pt x="669546" y="275063"/>
                    </a:lnTo>
                    <a:lnTo>
                      <a:pt x="678361" y="270190"/>
                    </a:lnTo>
                    <a:lnTo>
                      <a:pt x="686219" y="265071"/>
                    </a:lnTo>
                    <a:lnTo>
                      <a:pt x="698312" y="257112"/>
                    </a:lnTo>
                    <a:lnTo>
                      <a:pt x="700861" y="255080"/>
                    </a:lnTo>
                    <a:lnTo>
                      <a:pt x="713918" y="245088"/>
                    </a:lnTo>
                    <a:lnTo>
                      <a:pt x="718264" y="241539"/>
                    </a:lnTo>
                    <a:lnTo>
                      <a:pt x="725321" y="235097"/>
                    </a:lnTo>
                    <a:lnTo>
                      <a:pt x="736841" y="225105"/>
                    </a:lnTo>
                    <a:lnTo>
                      <a:pt x="738215" y="223874"/>
                    </a:lnTo>
                    <a:lnTo>
                      <a:pt x="746989" y="215114"/>
                    </a:lnTo>
                    <a:lnTo>
                      <a:pt x="757271" y="205122"/>
                    </a:lnTo>
                    <a:lnTo>
                      <a:pt x="758168" y="204252"/>
                    </a:lnTo>
                    <a:lnTo>
                      <a:pt x="767388" y="195131"/>
                    </a:lnTo>
                    <a:lnTo>
                      <a:pt x="777628" y="185139"/>
                    </a:lnTo>
                    <a:lnTo>
                      <a:pt x="778119" y="184681"/>
                    </a:lnTo>
                    <a:lnTo>
                      <a:pt x="788821" y="175148"/>
                    </a:lnTo>
                    <a:lnTo>
                      <a:pt x="798071" y="166450"/>
                    </a:lnTo>
                    <a:lnTo>
                      <a:pt x="799733" y="165156"/>
                    </a:lnTo>
                    <a:lnTo>
                      <a:pt x="812740" y="155165"/>
                    </a:lnTo>
                    <a:lnTo>
                      <a:pt x="818022" y="151165"/>
                    </a:lnTo>
                    <a:lnTo>
                      <a:pt x="828113" y="145173"/>
                    </a:lnTo>
                    <a:lnTo>
                      <a:pt x="837975" y="139328"/>
                    </a:lnTo>
                    <a:lnTo>
                      <a:pt x="848903" y="135182"/>
                    </a:lnTo>
                    <a:lnTo>
                      <a:pt x="857926" y="131839"/>
                    </a:lnTo>
                    <a:lnTo>
                      <a:pt x="877878" y="128441"/>
                    </a:lnTo>
                    <a:lnTo>
                      <a:pt x="897829" y="128870"/>
                    </a:lnTo>
                    <a:lnTo>
                      <a:pt x="917782" y="131877"/>
                    </a:lnTo>
                    <a:lnTo>
                      <a:pt x="930418" y="135182"/>
                    </a:lnTo>
                    <a:lnTo>
                      <a:pt x="937733" y="137122"/>
                    </a:lnTo>
                    <a:lnTo>
                      <a:pt x="957685" y="143066"/>
                    </a:lnTo>
                    <a:lnTo>
                      <a:pt x="964117" y="145173"/>
                    </a:lnTo>
                    <a:lnTo>
                      <a:pt x="977636" y="149824"/>
                    </a:lnTo>
                    <a:lnTo>
                      <a:pt x="991605" y="155165"/>
                    </a:lnTo>
                    <a:lnTo>
                      <a:pt x="997589" y="157384"/>
                    </a:lnTo>
                    <a:lnTo>
                      <a:pt x="1017541" y="165090"/>
                    </a:lnTo>
                    <a:lnTo>
                      <a:pt x="1017692" y="165156"/>
                    </a:lnTo>
                    <a:lnTo>
                      <a:pt x="1037492" y="173932"/>
                    </a:lnTo>
                    <a:lnTo>
                      <a:pt x="1040030" y="175148"/>
                    </a:lnTo>
                    <a:lnTo>
                      <a:pt x="1057444" y="183786"/>
                    </a:lnTo>
                    <a:lnTo>
                      <a:pt x="1060005" y="185139"/>
                    </a:lnTo>
                    <a:lnTo>
                      <a:pt x="1077396" y="194182"/>
                    </a:lnTo>
                    <a:lnTo>
                      <a:pt x="1079153" y="195131"/>
                    </a:lnTo>
                    <a:lnTo>
                      <a:pt x="1097348" y="204687"/>
                    </a:lnTo>
                    <a:lnTo>
                      <a:pt x="1098156" y="205122"/>
                    </a:lnTo>
                    <a:lnTo>
                      <a:pt x="1116742" y="215114"/>
                    </a:lnTo>
                    <a:lnTo>
                      <a:pt x="1117299" y="215400"/>
                    </a:lnTo>
                    <a:lnTo>
                      <a:pt x="1137092" y="225105"/>
                    </a:lnTo>
                    <a:lnTo>
                      <a:pt x="1137251" y="225185"/>
                    </a:lnTo>
                    <a:lnTo>
                      <a:pt x="1157203" y="233237"/>
                    </a:lnTo>
                    <a:lnTo>
                      <a:pt x="1164072" y="235097"/>
                    </a:lnTo>
                    <a:lnTo>
                      <a:pt x="1177155" y="238792"/>
                    </a:lnTo>
                    <a:lnTo>
                      <a:pt x="1197106" y="241860"/>
                    </a:lnTo>
                    <a:lnTo>
                      <a:pt x="1217058" y="241742"/>
                    </a:lnTo>
                    <a:lnTo>
                      <a:pt x="1237010" y="239257"/>
                    </a:lnTo>
                    <a:lnTo>
                      <a:pt x="1255389" y="235097"/>
                    </a:lnTo>
                    <a:lnTo>
                      <a:pt x="1256962" y="234723"/>
                    </a:lnTo>
                    <a:lnTo>
                      <a:pt x="1276913" y="228260"/>
                    </a:lnTo>
                    <a:lnTo>
                      <a:pt x="1285644" y="225105"/>
                    </a:lnTo>
                    <a:lnTo>
                      <a:pt x="1296865" y="220971"/>
                    </a:lnTo>
                    <a:lnTo>
                      <a:pt x="1312914" y="215114"/>
                    </a:lnTo>
                    <a:lnTo>
                      <a:pt x="1316817" y="213768"/>
                    </a:lnTo>
                    <a:lnTo>
                      <a:pt x="1336769" y="207902"/>
                    </a:lnTo>
                    <a:lnTo>
                      <a:pt x="1348056" y="205122"/>
                    </a:lnTo>
                    <a:lnTo>
                      <a:pt x="1356720" y="202898"/>
                    </a:lnTo>
                    <a:lnTo>
                      <a:pt x="1376672" y="200857"/>
                    </a:lnTo>
                    <a:lnTo>
                      <a:pt x="1396625" y="201728"/>
                    </a:lnTo>
                    <a:lnTo>
                      <a:pt x="1415293" y="205122"/>
                    </a:lnTo>
                    <a:lnTo>
                      <a:pt x="1416576" y="205352"/>
                    </a:lnTo>
                    <a:lnTo>
                      <a:pt x="1436528" y="211932"/>
                    </a:lnTo>
                    <a:lnTo>
                      <a:pt x="1443525" y="215114"/>
                    </a:lnTo>
                    <a:lnTo>
                      <a:pt x="1456479" y="220987"/>
                    </a:lnTo>
                    <a:lnTo>
                      <a:pt x="1464821" y="225105"/>
                    </a:lnTo>
                    <a:lnTo>
                      <a:pt x="1476432" y="230877"/>
                    </a:lnTo>
                    <a:lnTo>
                      <a:pt x="1484555" y="235097"/>
                    </a:lnTo>
                    <a:lnTo>
                      <a:pt x="1496383" y="241237"/>
                    </a:lnTo>
                    <a:lnTo>
                      <a:pt x="1504432" y="245088"/>
                    </a:lnTo>
                    <a:lnTo>
                      <a:pt x="1516335" y="250882"/>
                    </a:lnTo>
                    <a:lnTo>
                      <a:pt x="1527192" y="255080"/>
                    </a:lnTo>
                    <a:lnTo>
                      <a:pt x="1536286" y="258576"/>
                    </a:lnTo>
                    <a:lnTo>
                      <a:pt x="1556239" y="264573"/>
                    </a:lnTo>
                    <a:lnTo>
                      <a:pt x="1558621" y="265071"/>
                    </a:lnTo>
                    <a:lnTo>
                      <a:pt x="1576190" y="268719"/>
                    </a:lnTo>
                    <a:lnTo>
                      <a:pt x="1596142" y="271417"/>
                    </a:lnTo>
                    <a:lnTo>
                      <a:pt x="1616093" y="273207"/>
                    </a:lnTo>
                    <a:lnTo>
                      <a:pt x="1633786" y="275063"/>
                    </a:lnTo>
                    <a:lnTo>
                      <a:pt x="1636046" y="275290"/>
                    </a:lnTo>
                    <a:lnTo>
                      <a:pt x="1655997" y="278014"/>
                    </a:lnTo>
                    <a:lnTo>
                      <a:pt x="1675949" y="281858"/>
                    </a:lnTo>
                    <a:lnTo>
                      <a:pt x="1689755" y="285054"/>
                    </a:lnTo>
                    <a:lnTo>
                      <a:pt x="1695900" y="286479"/>
                    </a:lnTo>
                    <a:lnTo>
                      <a:pt x="1715853" y="291312"/>
                    </a:lnTo>
                    <a:lnTo>
                      <a:pt x="1730088" y="295046"/>
                    </a:lnTo>
                    <a:lnTo>
                      <a:pt x="1735804" y="296571"/>
                    </a:lnTo>
                    <a:lnTo>
                      <a:pt x="1755756" y="301140"/>
                    </a:lnTo>
                    <a:lnTo>
                      <a:pt x="1773803" y="305037"/>
                    </a:lnTo>
                    <a:lnTo>
                      <a:pt x="1775707" y="305452"/>
                    </a:lnTo>
                    <a:lnTo>
                      <a:pt x="1795660" y="309387"/>
                    </a:lnTo>
                    <a:lnTo>
                      <a:pt x="1815612" y="312716"/>
                    </a:lnTo>
                    <a:lnTo>
                      <a:pt x="1831205" y="315029"/>
                    </a:lnTo>
                    <a:lnTo>
                      <a:pt x="1835563" y="315679"/>
                    </a:lnTo>
                    <a:lnTo>
                      <a:pt x="1855515" y="318149"/>
                    </a:lnTo>
                    <a:lnTo>
                      <a:pt x="1875467" y="319118"/>
                    </a:lnTo>
                    <a:lnTo>
                      <a:pt x="1895419" y="318149"/>
                    </a:lnTo>
                    <a:lnTo>
                      <a:pt x="1909319" y="315029"/>
                    </a:lnTo>
                    <a:lnTo>
                      <a:pt x="1915370" y="313668"/>
                    </a:lnTo>
                    <a:lnTo>
                      <a:pt x="1935322" y="305406"/>
                    </a:lnTo>
                    <a:lnTo>
                      <a:pt x="1935915" y="305037"/>
                    </a:lnTo>
                    <a:lnTo>
                      <a:pt x="1951387" y="295046"/>
                    </a:lnTo>
                    <a:lnTo>
                      <a:pt x="1955274" y="292466"/>
                    </a:lnTo>
                    <a:lnTo>
                      <a:pt x="1963894" y="285054"/>
                    </a:lnTo>
                    <a:lnTo>
                      <a:pt x="1975226" y="275459"/>
                    </a:lnTo>
                    <a:lnTo>
                      <a:pt x="1975608" y="275063"/>
                    </a:lnTo>
                    <a:lnTo>
                      <a:pt x="1985053" y="265071"/>
                    </a:lnTo>
                    <a:lnTo>
                      <a:pt x="1994504" y="255080"/>
                    </a:lnTo>
                    <a:lnTo>
                      <a:pt x="1995177" y="254377"/>
                    </a:lnTo>
                    <a:lnTo>
                      <a:pt x="2003497" y="245088"/>
                    </a:lnTo>
                    <a:lnTo>
                      <a:pt x="2012201" y="235097"/>
                    </a:lnTo>
                    <a:lnTo>
                      <a:pt x="2015129" y="231685"/>
                    </a:lnTo>
                    <a:lnTo>
                      <a:pt x="2020724" y="225105"/>
                    </a:lnTo>
                    <a:lnTo>
                      <a:pt x="2029467" y="215114"/>
                    </a:lnTo>
                    <a:lnTo>
                      <a:pt x="2035081" y="208643"/>
                    </a:lnTo>
                    <a:lnTo>
                      <a:pt x="2038327" y="205122"/>
                    </a:lnTo>
                    <a:lnTo>
                      <a:pt x="2047795" y="195131"/>
                    </a:lnTo>
                    <a:lnTo>
                      <a:pt x="2055033" y="187152"/>
                    </a:lnTo>
                    <a:lnTo>
                      <a:pt x="2057237" y="185139"/>
                    </a:lnTo>
                    <a:lnTo>
                      <a:pt x="2068590" y="175148"/>
                    </a:lnTo>
                    <a:lnTo>
                      <a:pt x="2074984" y="169253"/>
                    </a:lnTo>
                    <a:lnTo>
                      <a:pt x="2081046" y="165156"/>
                    </a:lnTo>
                    <a:lnTo>
                      <a:pt x="2094936" y="155808"/>
                    </a:lnTo>
                    <a:lnTo>
                      <a:pt x="2096635" y="155165"/>
                    </a:lnTo>
                    <a:lnTo>
                      <a:pt x="2114888" y="148499"/>
                    </a:lnTo>
                    <a:lnTo>
                      <a:pt x="2134840" y="146240"/>
                    </a:lnTo>
                    <a:lnTo>
                      <a:pt x="2154791" y="149219"/>
                    </a:lnTo>
                    <a:lnTo>
                      <a:pt x="2169558" y="155165"/>
                    </a:lnTo>
                    <a:lnTo>
                      <a:pt x="2174743" y="157295"/>
                    </a:lnTo>
                    <a:lnTo>
                      <a:pt x="2187994" y="165156"/>
                    </a:lnTo>
                    <a:lnTo>
                      <a:pt x="2194695" y="169129"/>
                    </a:lnTo>
                    <a:lnTo>
                      <a:pt x="2202587" y="175148"/>
                    </a:lnTo>
                    <a:lnTo>
                      <a:pt x="2214647" y="184051"/>
                    </a:lnTo>
                    <a:lnTo>
                      <a:pt x="2215954" y="185139"/>
                    </a:lnTo>
                    <a:lnTo>
                      <a:pt x="2227834" y="195131"/>
                    </a:lnTo>
                    <a:lnTo>
                      <a:pt x="2234599" y="200812"/>
                    </a:lnTo>
                    <a:lnTo>
                      <a:pt x="2239320" y="205122"/>
                    </a:lnTo>
                    <a:lnTo>
                      <a:pt x="2250262" y="215114"/>
                    </a:lnTo>
                    <a:lnTo>
                      <a:pt x="2254550" y="218949"/>
                    </a:lnTo>
                    <a:lnTo>
                      <a:pt x="2261307" y="225105"/>
                    </a:lnTo>
                    <a:lnTo>
                      <a:pt x="2272438" y="235097"/>
                    </a:lnTo>
                    <a:lnTo>
                      <a:pt x="2274503" y="236981"/>
                    </a:lnTo>
                    <a:lnTo>
                      <a:pt x="2283748" y="245088"/>
                    </a:lnTo>
                    <a:lnTo>
                      <a:pt x="2294454" y="254136"/>
                    </a:lnTo>
                    <a:lnTo>
                      <a:pt x="2295668" y="255080"/>
                    </a:lnTo>
                    <a:lnTo>
                      <a:pt x="2308556" y="265071"/>
                    </a:lnTo>
                    <a:lnTo>
                      <a:pt x="2314406" y="269549"/>
                    </a:lnTo>
                    <a:lnTo>
                      <a:pt x="2322936" y="275063"/>
                    </a:lnTo>
                    <a:lnTo>
                      <a:pt x="2334357" y="282553"/>
                    </a:lnTo>
                    <a:lnTo>
                      <a:pt x="2339518" y="285054"/>
                    </a:lnTo>
                    <a:lnTo>
                      <a:pt x="2354310" y="292214"/>
                    </a:lnTo>
                    <a:lnTo>
                      <a:pt x="2363252" y="295046"/>
                    </a:lnTo>
                    <a:lnTo>
                      <a:pt x="2374261" y="298420"/>
                    </a:lnTo>
                    <a:lnTo>
                      <a:pt x="2394213" y="301182"/>
                    </a:lnTo>
                    <a:lnTo>
                      <a:pt x="2414165" y="301132"/>
                    </a:lnTo>
                    <a:lnTo>
                      <a:pt x="2434117" y="298334"/>
                    </a:lnTo>
                    <a:lnTo>
                      <a:pt x="2447541" y="295046"/>
                    </a:lnTo>
                    <a:lnTo>
                      <a:pt x="2454068" y="293456"/>
                    </a:lnTo>
                    <a:lnTo>
                      <a:pt x="2474020" y="287043"/>
                    </a:lnTo>
                    <a:lnTo>
                      <a:pt x="2479383" y="285054"/>
                    </a:lnTo>
                    <a:lnTo>
                      <a:pt x="2493972" y="279540"/>
                    </a:lnTo>
                    <a:lnTo>
                      <a:pt x="2504851" y="275063"/>
                    </a:lnTo>
                    <a:lnTo>
                      <a:pt x="2513924" y="271361"/>
                    </a:lnTo>
                    <a:lnTo>
                      <a:pt x="2527925" y="265071"/>
                    </a:lnTo>
                    <a:lnTo>
                      <a:pt x="2533875" y="262416"/>
                    </a:lnTo>
                    <a:lnTo>
                      <a:pt x="2548908" y="255080"/>
                    </a:lnTo>
                    <a:lnTo>
                      <a:pt x="2553827" y="252753"/>
                    </a:lnTo>
                    <a:lnTo>
                      <a:pt x="2569694" y="245088"/>
                    </a:lnTo>
                    <a:lnTo>
                      <a:pt x="2573779" y="242996"/>
                    </a:lnTo>
                    <a:lnTo>
                      <a:pt x="2590179" y="235097"/>
                    </a:lnTo>
                    <a:lnTo>
                      <a:pt x="2593731" y="233448"/>
                    </a:lnTo>
                    <a:lnTo>
                      <a:pt x="2613050" y="225105"/>
                    </a:lnTo>
                    <a:lnTo>
                      <a:pt x="2613683" y="224831"/>
                    </a:lnTo>
                    <a:lnTo>
                      <a:pt x="2633634" y="218079"/>
                    </a:lnTo>
                    <a:lnTo>
                      <a:pt x="2653586" y="215440"/>
                    </a:lnTo>
                    <a:lnTo>
                      <a:pt x="2673538" y="217631"/>
                    </a:lnTo>
                    <a:lnTo>
                      <a:pt x="2691720" y="225105"/>
                    </a:lnTo>
                    <a:lnTo>
                      <a:pt x="2693490" y="225834"/>
                    </a:lnTo>
                    <a:lnTo>
                      <a:pt x="2705484" y="235097"/>
                    </a:lnTo>
                    <a:lnTo>
                      <a:pt x="2713441" y="241392"/>
                    </a:lnTo>
                    <a:lnTo>
                      <a:pt x="2716692" y="245088"/>
                    </a:lnTo>
                    <a:lnTo>
                      <a:pt x="2725849" y="255080"/>
                    </a:lnTo>
                    <a:lnTo>
                      <a:pt x="2733393" y="263556"/>
                    </a:lnTo>
                    <a:lnTo>
                      <a:pt x="2734454" y="265071"/>
                    </a:lnTo>
                    <a:lnTo>
                      <a:pt x="2741527" y="275063"/>
                    </a:lnTo>
                    <a:lnTo>
                      <a:pt x="2748920" y="285054"/>
                    </a:lnTo>
                    <a:lnTo>
                      <a:pt x="2753345" y="291538"/>
                    </a:lnTo>
                    <a:lnTo>
                      <a:pt x="2755472" y="295046"/>
                    </a:lnTo>
                    <a:lnTo>
                      <a:pt x="2761892" y="305037"/>
                    </a:lnTo>
                    <a:lnTo>
                      <a:pt x="2768270" y="315029"/>
                    </a:lnTo>
                    <a:lnTo>
                      <a:pt x="2773297" y="323121"/>
                    </a:lnTo>
                    <a:lnTo>
                      <a:pt x="2774424" y="325020"/>
                    </a:lnTo>
                    <a:lnTo>
                      <a:pt x="2780544" y="335012"/>
                    </a:lnTo>
                    <a:lnTo>
                      <a:pt x="2786752" y="345003"/>
                    </a:lnTo>
                    <a:lnTo>
                      <a:pt x="2792941" y="354995"/>
                    </a:lnTo>
                    <a:lnTo>
                      <a:pt x="2793248" y="355512"/>
                    </a:lnTo>
                    <a:lnTo>
                      <a:pt x="2799217" y="364986"/>
                    </a:lnTo>
                    <a:lnTo>
                      <a:pt x="2805722" y="374978"/>
                    </a:lnTo>
                    <a:lnTo>
                      <a:pt x="2811989" y="384969"/>
                    </a:lnTo>
                    <a:lnTo>
                      <a:pt x="2813200" y="386861"/>
                    </a:lnTo>
                    <a:lnTo>
                      <a:pt x="2819445" y="394961"/>
                    </a:lnTo>
                    <a:lnTo>
                      <a:pt x="2827220" y="404952"/>
                    </a:lnTo>
                    <a:lnTo>
                      <a:pt x="2833152" y="412823"/>
                    </a:lnTo>
                    <a:lnTo>
                      <a:pt x="2835277" y="414943"/>
                    </a:lnTo>
                    <a:lnTo>
                      <a:pt x="2845465" y="424935"/>
                    </a:lnTo>
                    <a:lnTo>
                      <a:pt x="2853104" y="432398"/>
                    </a:lnTo>
                    <a:lnTo>
                      <a:pt x="2857266" y="434926"/>
                    </a:lnTo>
                    <a:lnTo>
                      <a:pt x="2873055" y="444859"/>
                    </a:lnTo>
                    <a:lnTo>
                      <a:pt x="2873310" y="444918"/>
                    </a:lnTo>
                    <a:lnTo>
                      <a:pt x="2893007" y="449273"/>
                    </a:lnTo>
                    <a:lnTo>
                      <a:pt x="2912959" y="446229"/>
                    </a:lnTo>
                    <a:lnTo>
                      <a:pt x="2916340" y="444918"/>
                    </a:lnTo>
                    <a:lnTo>
                      <a:pt x="2932911" y="438303"/>
                    </a:lnTo>
                    <a:lnTo>
                      <a:pt x="2938388" y="434926"/>
                    </a:lnTo>
                    <a:lnTo>
                      <a:pt x="2952862" y="426623"/>
                    </a:lnTo>
                    <a:lnTo>
                      <a:pt x="2955264" y="424935"/>
                    </a:lnTo>
                    <a:lnTo>
                      <a:pt x="2969369" y="414943"/>
                    </a:lnTo>
                    <a:lnTo>
                      <a:pt x="2972814" y="412593"/>
                    </a:lnTo>
                    <a:lnTo>
                      <a:pt x="2972814" y="404952"/>
                    </a:lnTo>
                    <a:lnTo>
                      <a:pt x="2972814" y="394961"/>
                    </a:lnTo>
                    <a:lnTo>
                      <a:pt x="2972814" y="384969"/>
                    </a:lnTo>
                    <a:lnTo>
                      <a:pt x="2972814" y="374978"/>
                    </a:lnTo>
                    <a:lnTo>
                      <a:pt x="2972814" y="364986"/>
                    </a:lnTo>
                    <a:lnTo>
                      <a:pt x="2972814" y="354995"/>
                    </a:lnTo>
                    <a:lnTo>
                      <a:pt x="2972814" y="345003"/>
                    </a:lnTo>
                    <a:lnTo>
                      <a:pt x="2972814" y="335012"/>
                    </a:lnTo>
                    <a:lnTo>
                      <a:pt x="2972814" y="325020"/>
                    </a:lnTo>
                    <a:lnTo>
                      <a:pt x="2972814" y="315029"/>
                    </a:lnTo>
                    <a:lnTo>
                      <a:pt x="2972814" y="305037"/>
                    </a:lnTo>
                    <a:lnTo>
                      <a:pt x="2972814" y="295046"/>
                    </a:lnTo>
                    <a:lnTo>
                      <a:pt x="2972814" y="285054"/>
                    </a:lnTo>
                    <a:lnTo>
                      <a:pt x="2972814" y="283980"/>
                    </a:lnTo>
                    <a:lnTo>
                      <a:pt x="2971243" y="285054"/>
                    </a:lnTo>
                    <a:lnTo>
                      <a:pt x="2957212" y="295046"/>
                    </a:lnTo>
                    <a:lnTo>
                      <a:pt x="2952862" y="298024"/>
                    </a:lnTo>
                    <a:lnTo>
                      <a:pt x="2940910" y="305037"/>
                    </a:lnTo>
                    <a:lnTo>
                      <a:pt x="2932911" y="310019"/>
                    </a:lnTo>
                    <a:lnTo>
                      <a:pt x="2920468" y="315029"/>
                    </a:lnTo>
                    <a:lnTo>
                      <a:pt x="2912959" y="318027"/>
                    </a:lnTo>
                    <a:lnTo>
                      <a:pt x="2893007" y="320667"/>
                    </a:lnTo>
                    <a:lnTo>
                      <a:pt x="2873055" y="316266"/>
                    </a:lnTo>
                    <a:lnTo>
                      <a:pt x="2871051" y="315029"/>
                    </a:lnTo>
                    <a:lnTo>
                      <a:pt x="2854808" y="305037"/>
                    </a:lnTo>
                    <a:lnTo>
                      <a:pt x="2853104" y="304049"/>
                    </a:lnTo>
                    <a:lnTo>
                      <a:pt x="2843780" y="295046"/>
                    </a:lnTo>
                    <a:lnTo>
                      <a:pt x="2833781" y="285054"/>
                    </a:lnTo>
                    <a:lnTo>
                      <a:pt x="2833152" y="284427"/>
                    </a:lnTo>
                    <a:lnTo>
                      <a:pt x="2826156" y="275063"/>
                    </a:lnTo>
                    <a:lnTo>
                      <a:pt x="2818519" y="265071"/>
                    </a:lnTo>
                    <a:lnTo>
                      <a:pt x="2813200" y="258165"/>
                    </a:lnTo>
                    <a:lnTo>
                      <a:pt x="2811188" y="255080"/>
                    </a:lnTo>
                    <a:lnTo>
                      <a:pt x="2804817" y="245088"/>
                    </a:lnTo>
                    <a:lnTo>
                      <a:pt x="2798237" y="235097"/>
                    </a:lnTo>
                    <a:lnTo>
                      <a:pt x="2793248" y="227375"/>
                    </a:lnTo>
                    <a:lnTo>
                      <a:pt x="2791872" y="225105"/>
                    </a:lnTo>
                    <a:lnTo>
                      <a:pt x="2785748" y="215114"/>
                    </a:lnTo>
                    <a:lnTo>
                      <a:pt x="2779723" y="205122"/>
                    </a:lnTo>
                    <a:lnTo>
                      <a:pt x="2773419" y="195131"/>
                    </a:lnTo>
                    <a:lnTo>
                      <a:pt x="2773297" y="194930"/>
                    </a:lnTo>
                    <a:lnTo>
                      <a:pt x="2767213" y="185139"/>
                    </a:lnTo>
                    <a:lnTo>
                      <a:pt x="2760996" y="175148"/>
                    </a:lnTo>
                    <a:lnTo>
                      <a:pt x="2754579" y="165156"/>
                    </a:lnTo>
                    <a:lnTo>
                      <a:pt x="2753345" y="163213"/>
                    </a:lnTo>
                    <a:lnTo>
                      <a:pt x="2747600" y="155165"/>
                    </a:lnTo>
                    <a:lnTo>
                      <a:pt x="2740498" y="145173"/>
                    </a:lnTo>
                    <a:lnTo>
                      <a:pt x="2733393" y="135280"/>
                    </a:lnTo>
                    <a:lnTo>
                      <a:pt x="2733304" y="135182"/>
                    </a:lnTo>
                    <a:lnTo>
                      <a:pt x="2724357" y="125190"/>
                    </a:lnTo>
                    <a:lnTo>
                      <a:pt x="2715180" y="115199"/>
                    </a:lnTo>
                    <a:lnTo>
                      <a:pt x="2713441" y="113244"/>
                    </a:lnTo>
                    <a:lnTo>
                      <a:pt x="2703148" y="105207"/>
                    </a:lnTo>
                    <a:lnTo>
                      <a:pt x="2693490" y="97806"/>
                    </a:lnTo>
                    <a:lnTo>
                      <a:pt x="2687294" y="95216"/>
                    </a:lnTo>
                    <a:lnTo>
                      <a:pt x="2673538" y="89300"/>
                    </a:lnTo>
                    <a:lnTo>
                      <a:pt x="2653586" y="87200"/>
                    </a:lnTo>
                    <a:lnTo>
                      <a:pt x="2633634" y="90125"/>
                    </a:lnTo>
                    <a:lnTo>
                      <a:pt x="2617656" y="95216"/>
                    </a:lnTo>
                    <a:lnTo>
                      <a:pt x="2613683" y="96463"/>
                    </a:lnTo>
                    <a:lnTo>
                      <a:pt x="2594118" y="105207"/>
                    </a:lnTo>
                    <a:lnTo>
                      <a:pt x="2593731" y="105380"/>
                    </a:lnTo>
                    <a:lnTo>
                      <a:pt x="2573779" y="115093"/>
                    </a:lnTo>
                    <a:lnTo>
                      <a:pt x="2573565" y="115199"/>
                    </a:lnTo>
                    <a:lnTo>
                      <a:pt x="2553827" y="124763"/>
                    </a:lnTo>
                    <a:lnTo>
                      <a:pt x="2552919" y="125190"/>
                    </a:lnTo>
                    <a:lnTo>
                      <a:pt x="2533875" y="134571"/>
                    </a:lnTo>
                    <a:lnTo>
                      <a:pt x="2532517" y="135182"/>
                    </a:lnTo>
                    <a:lnTo>
                      <a:pt x="2513924" y="143314"/>
                    </a:lnTo>
                    <a:lnTo>
                      <a:pt x="2509311" y="145173"/>
                    </a:lnTo>
                    <a:lnTo>
                      <a:pt x="2493972" y="151561"/>
                    </a:lnTo>
                    <a:lnTo>
                      <a:pt x="2484623" y="155165"/>
                    </a:lnTo>
                    <a:lnTo>
                      <a:pt x="2474020" y="159121"/>
                    </a:lnTo>
                    <a:lnTo>
                      <a:pt x="2454570" y="165156"/>
                    </a:lnTo>
                    <a:lnTo>
                      <a:pt x="2454068" y="165315"/>
                    </a:lnTo>
                    <a:lnTo>
                      <a:pt x="2434117" y="170302"/>
                    </a:lnTo>
                    <a:lnTo>
                      <a:pt x="2414165" y="173262"/>
                    </a:lnTo>
                    <a:lnTo>
                      <a:pt x="2394213" y="173290"/>
                    </a:lnTo>
                    <a:lnTo>
                      <a:pt x="2374261" y="170430"/>
                    </a:lnTo>
                    <a:lnTo>
                      <a:pt x="2357246" y="165156"/>
                    </a:lnTo>
                    <a:lnTo>
                      <a:pt x="2354310" y="164247"/>
                    </a:lnTo>
                    <a:lnTo>
                      <a:pt x="2335611" y="155165"/>
                    </a:lnTo>
                    <a:lnTo>
                      <a:pt x="2334357" y="154555"/>
                    </a:lnTo>
                    <a:lnTo>
                      <a:pt x="2319737" y="145173"/>
                    </a:lnTo>
                    <a:lnTo>
                      <a:pt x="2314406" y="141748"/>
                    </a:lnTo>
                    <a:lnTo>
                      <a:pt x="2306019" y="135182"/>
                    </a:lnTo>
                    <a:lnTo>
                      <a:pt x="2294454" y="126150"/>
                    </a:lnTo>
                    <a:lnTo>
                      <a:pt x="2293341" y="125190"/>
                    </a:lnTo>
                    <a:lnTo>
                      <a:pt x="2281586" y="115199"/>
                    </a:lnTo>
                    <a:lnTo>
                      <a:pt x="2274503" y="109213"/>
                    </a:lnTo>
                    <a:lnTo>
                      <a:pt x="2270056" y="105207"/>
                    </a:lnTo>
                    <a:lnTo>
                      <a:pt x="2259432" y="95216"/>
                    </a:lnTo>
                    <a:lnTo>
                      <a:pt x="2254550" y="90792"/>
                    </a:lnTo>
                    <a:lnTo>
                      <a:pt x="2248323" y="85224"/>
                    </a:lnTo>
                    <a:lnTo>
                      <a:pt x="2237277" y="75233"/>
                    </a:lnTo>
                    <a:lnTo>
                      <a:pt x="2234599" y="72792"/>
                    </a:lnTo>
                    <a:lnTo>
                      <a:pt x="2225767" y="65241"/>
                    </a:lnTo>
                    <a:lnTo>
                      <a:pt x="2214647" y="56024"/>
                    </a:lnTo>
                    <a:lnTo>
                      <a:pt x="2213606" y="55250"/>
                    </a:lnTo>
                    <a:lnTo>
                      <a:pt x="2200573" y="45258"/>
                    </a:lnTo>
                    <a:lnTo>
                      <a:pt x="2194695" y="40932"/>
                    </a:lnTo>
                    <a:lnTo>
                      <a:pt x="2185036" y="35267"/>
                    </a:lnTo>
                    <a:lnTo>
                      <a:pt x="2174743" y="29149"/>
                    </a:lnTo>
                    <a:lnTo>
                      <a:pt x="2165047" y="25275"/>
                    </a:lnTo>
                    <a:lnTo>
                      <a:pt x="2154791" y="21209"/>
                    </a:lnTo>
                    <a:lnTo>
                      <a:pt x="2134840" y="17807"/>
                    </a:lnTo>
                    <a:lnTo>
                      <a:pt x="2114888" y="19899"/>
                    </a:lnTo>
                    <a:lnTo>
                      <a:pt x="2101250" y="25275"/>
                    </a:lnTo>
                    <a:lnTo>
                      <a:pt x="2094936" y="27725"/>
                    </a:lnTo>
                    <a:lnTo>
                      <a:pt x="2083357" y="35267"/>
                    </a:lnTo>
                    <a:lnTo>
                      <a:pt x="2074984" y="40894"/>
                    </a:lnTo>
                    <a:lnTo>
                      <a:pt x="2070024" y="45258"/>
                    </a:lnTo>
                    <a:lnTo>
                      <a:pt x="2058770" y="55250"/>
                    </a:lnTo>
                    <a:lnTo>
                      <a:pt x="2055033" y="58646"/>
                    </a:lnTo>
                    <a:lnTo>
                      <a:pt x="2048892" y="65241"/>
                    </a:lnTo>
                    <a:lnTo>
                      <a:pt x="2039736" y="75233"/>
                    </a:lnTo>
                    <a:lnTo>
                      <a:pt x="2035081" y="80229"/>
                    </a:lnTo>
                    <a:lnTo>
                      <a:pt x="2030708" y="85224"/>
                    </a:lnTo>
                    <a:lnTo>
                      <a:pt x="2022093" y="95216"/>
                    </a:lnTo>
                    <a:lnTo>
                      <a:pt x="2015129" y="103137"/>
                    </a:lnTo>
                    <a:lnTo>
                      <a:pt x="2013275" y="105207"/>
                    </a:lnTo>
                    <a:lnTo>
                      <a:pt x="2004517" y="115199"/>
                    </a:lnTo>
                    <a:lnTo>
                      <a:pt x="1995995" y="125190"/>
                    </a:lnTo>
                    <a:lnTo>
                      <a:pt x="1995177" y="126140"/>
                    </a:lnTo>
                    <a:lnTo>
                      <a:pt x="1986422" y="135182"/>
                    </a:lnTo>
                    <a:lnTo>
                      <a:pt x="1976719" y="145173"/>
                    </a:lnTo>
                    <a:lnTo>
                      <a:pt x="1975226" y="146702"/>
                    </a:lnTo>
                    <a:lnTo>
                      <a:pt x="1965493" y="155165"/>
                    </a:lnTo>
                    <a:lnTo>
                      <a:pt x="1955274" y="163888"/>
                    </a:lnTo>
                    <a:lnTo>
                      <a:pt x="1953279" y="165156"/>
                    </a:lnTo>
                    <a:lnTo>
                      <a:pt x="1937814" y="175148"/>
                    </a:lnTo>
                    <a:lnTo>
                      <a:pt x="1935322" y="176747"/>
                    </a:lnTo>
                    <a:lnTo>
                      <a:pt x="1915533" y="185139"/>
                    </a:lnTo>
                    <a:lnTo>
                      <a:pt x="1915370" y="185207"/>
                    </a:lnTo>
                    <a:lnTo>
                      <a:pt x="1895419" y="189369"/>
                    </a:lnTo>
                    <a:lnTo>
                      <a:pt x="1875467" y="190638"/>
                    </a:lnTo>
                    <a:lnTo>
                      <a:pt x="1855515" y="189402"/>
                    </a:lnTo>
                    <a:lnTo>
                      <a:pt x="1835563" y="187149"/>
                    </a:lnTo>
                    <a:lnTo>
                      <a:pt x="1821327" y="185139"/>
                    </a:lnTo>
                    <a:lnTo>
                      <a:pt x="1815612" y="184320"/>
                    </a:lnTo>
                    <a:lnTo>
                      <a:pt x="1795660" y="180914"/>
                    </a:lnTo>
                    <a:lnTo>
                      <a:pt x="1775707" y="177163"/>
                    </a:lnTo>
                    <a:lnTo>
                      <a:pt x="1766130" y="175148"/>
                    </a:lnTo>
                    <a:lnTo>
                      <a:pt x="1755756" y="172878"/>
                    </a:lnTo>
                    <a:lnTo>
                      <a:pt x="1735804" y="168084"/>
                    </a:lnTo>
                    <a:lnTo>
                      <a:pt x="1724257" y="165156"/>
                    </a:lnTo>
                    <a:lnTo>
                      <a:pt x="1715853" y="162973"/>
                    </a:lnTo>
                    <a:lnTo>
                      <a:pt x="1695900" y="157980"/>
                    </a:lnTo>
                    <a:lnTo>
                      <a:pt x="1683383" y="155165"/>
                    </a:lnTo>
                    <a:lnTo>
                      <a:pt x="1675949" y="153498"/>
                    </a:lnTo>
                    <a:lnTo>
                      <a:pt x="1655997" y="149706"/>
                    </a:lnTo>
                    <a:lnTo>
                      <a:pt x="1636046" y="147010"/>
                    </a:lnTo>
                    <a:lnTo>
                      <a:pt x="1617921" y="145173"/>
                    </a:lnTo>
                    <a:lnTo>
                      <a:pt x="1616093" y="144982"/>
                    </a:lnTo>
                    <a:lnTo>
                      <a:pt x="1596142" y="142821"/>
                    </a:lnTo>
                    <a:lnTo>
                      <a:pt x="1576190" y="140428"/>
                    </a:lnTo>
                    <a:lnTo>
                      <a:pt x="1556239" y="136429"/>
                    </a:lnTo>
                    <a:lnTo>
                      <a:pt x="1551808" y="135182"/>
                    </a:lnTo>
                    <a:lnTo>
                      <a:pt x="1536286" y="130436"/>
                    </a:lnTo>
                    <a:lnTo>
                      <a:pt x="1522687" y="125190"/>
                    </a:lnTo>
                    <a:lnTo>
                      <a:pt x="1516335" y="122764"/>
                    </a:lnTo>
                    <a:lnTo>
                      <a:pt x="1500901" y="115199"/>
                    </a:lnTo>
                    <a:lnTo>
                      <a:pt x="1496383" y="113056"/>
                    </a:lnTo>
                    <a:lnTo>
                      <a:pt x="1481402" y="105207"/>
                    </a:lnTo>
                    <a:lnTo>
                      <a:pt x="1476432" y="102605"/>
                    </a:lnTo>
                    <a:lnTo>
                      <a:pt x="1461934" y="95216"/>
                    </a:lnTo>
                    <a:lnTo>
                      <a:pt x="1456479" y="92433"/>
                    </a:lnTo>
                    <a:lnTo>
                      <a:pt x="1440226" y="85224"/>
                    </a:lnTo>
                    <a:lnTo>
                      <a:pt x="1436528" y="83604"/>
                    </a:lnTo>
                    <a:lnTo>
                      <a:pt x="1416576" y="76979"/>
                    </a:lnTo>
                    <a:lnTo>
                      <a:pt x="1406930" y="75233"/>
                    </a:lnTo>
                    <a:lnTo>
                      <a:pt x="1396625" y="73314"/>
                    </a:lnTo>
                    <a:lnTo>
                      <a:pt x="1376672" y="72452"/>
                    </a:lnTo>
                    <a:lnTo>
                      <a:pt x="1356720" y="74860"/>
                    </a:lnTo>
                    <a:lnTo>
                      <a:pt x="1355032" y="75233"/>
                    </a:lnTo>
                    <a:lnTo>
                      <a:pt x="1336769" y="79366"/>
                    </a:lnTo>
                    <a:lnTo>
                      <a:pt x="1317218" y="85224"/>
                    </a:lnTo>
                    <a:lnTo>
                      <a:pt x="1316817" y="85346"/>
                    </a:lnTo>
                    <a:lnTo>
                      <a:pt x="1296865" y="92563"/>
                    </a:lnTo>
                    <a:lnTo>
                      <a:pt x="1289280" y="95216"/>
                    </a:lnTo>
                    <a:lnTo>
                      <a:pt x="1276913" y="99837"/>
                    </a:lnTo>
                    <a:lnTo>
                      <a:pt x="1259997" y="105207"/>
                    </a:lnTo>
                    <a:lnTo>
                      <a:pt x="1256962" y="106105"/>
                    </a:lnTo>
                    <a:lnTo>
                      <a:pt x="1237010" y="110535"/>
                    </a:lnTo>
                    <a:lnTo>
                      <a:pt x="1217058" y="113295"/>
                    </a:lnTo>
                    <a:lnTo>
                      <a:pt x="1197106" y="113110"/>
                    </a:lnTo>
                    <a:lnTo>
                      <a:pt x="1177155" y="110542"/>
                    </a:lnTo>
                    <a:lnTo>
                      <a:pt x="1159647" y="105207"/>
                    </a:lnTo>
                    <a:lnTo>
                      <a:pt x="1157203" y="104489"/>
                    </a:lnTo>
                    <a:lnTo>
                      <a:pt x="1137251" y="96642"/>
                    </a:lnTo>
                    <a:lnTo>
                      <a:pt x="1134274" y="95216"/>
                    </a:lnTo>
                    <a:lnTo>
                      <a:pt x="1117299" y="86923"/>
                    </a:lnTo>
                    <a:lnTo>
                      <a:pt x="1114081" y="85224"/>
                    </a:lnTo>
                    <a:lnTo>
                      <a:pt x="1097348" y="76388"/>
                    </a:lnTo>
                    <a:lnTo>
                      <a:pt x="1095259" y="75233"/>
                    </a:lnTo>
                    <a:lnTo>
                      <a:pt x="1077396" y="65618"/>
                    </a:lnTo>
                    <a:lnTo>
                      <a:pt x="1076658" y="65241"/>
                    </a:lnTo>
                    <a:lnTo>
                      <a:pt x="1057444" y="55495"/>
                    </a:lnTo>
                    <a:lnTo>
                      <a:pt x="1056932" y="55250"/>
                    </a:lnTo>
                    <a:lnTo>
                      <a:pt x="1037492" y="45560"/>
                    </a:lnTo>
                    <a:lnTo>
                      <a:pt x="1036799" y="45258"/>
                    </a:lnTo>
                    <a:lnTo>
                      <a:pt x="1017541" y="36906"/>
                    </a:lnTo>
                    <a:lnTo>
                      <a:pt x="1013440" y="35267"/>
                    </a:lnTo>
                    <a:lnTo>
                      <a:pt x="997589" y="29099"/>
                    </a:lnTo>
                    <a:lnTo>
                      <a:pt x="987233" y="25275"/>
                    </a:lnTo>
                    <a:lnTo>
                      <a:pt x="977636" y="21601"/>
                    </a:lnTo>
                    <a:lnTo>
                      <a:pt x="959601" y="15284"/>
                    </a:lnTo>
                    <a:lnTo>
                      <a:pt x="957685" y="14633"/>
                    </a:lnTo>
                    <a:lnTo>
                      <a:pt x="937733" y="8420"/>
                    </a:lnTo>
                    <a:lnTo>
                      <a:pt x="925412" y="5292"/>
                    </a:lnTo>
                    <a:lnTo>
                      <a:pt x="917782" y="3327"/>
                    </a:lnTo>
                    <a:lnTo>
                      <a:pt x="897829" y="417"/>
                    </a:lnTo>
                    <a:lnTo>
                      <a:pt x="877878" y="0"/>
                    </a:lnTo>
                    <a:lnTo>
                      <a:pt x="857926" y="3183"/>
                    </a:lnTo>
                    <a:lnTo>
                      <a:pt x="852294" y="5292"/>
                    </a:lnTo>
                    <a:lnTo>
                      <a:pt x="837975" y="10871"/>
                    </a:lnTo>
                    <a:lnTo>
                      <a:pt x="830509" y="15284"/>
                    </a:lnTo>
                    <a:lnTo>
                      <a:pt x="818022" y="22786"/>
                    </a:lnTo>
                    <a:lnTo>
                      <a:pt x="814841" y="25275"/>
                    </a:lnTo>
                    <a:lnTo>
                      <a:pt x="801505" y="35267"/>
                    </a:lnTo>
                    <a:lnTo>
                      <a:pt x="798071" y="37931"/>
                    </a:lnTo>
                    <a:lnTo>
                      <a:pt x="790326" y="45258"/>
                    </a:lnTo>
                    <a:lnTo>
                      <a:pt x="779394" y="55250"/>
                    </a:lnTo>
                    <a:lnTo>
                      <a:pt x="778119" y="56416"/>
                    </a:lnTo>
                    <a:lnTo>
                      <a:pt x="769086" y="65241"/>
                    </a:lnTo>
                    <a:lnTo>
                      <a:pt x="758688" y="75233"/>
                    </a:lnTo>
                    <a:lnTo>
                      <a:pt x="758168" y="75735"/>
                    </a:lnTo>
                    <a:lnTo>
                      <a:pt x="748473" y="85224"/>
                    </a:lnTo>
                    <a:lnTo>
                      <a:pt x="738225" y="95216"/>
                    </a:lnTo>
                    <a:lnTo>
                      <a:pt x="738215" y="95225"/>
                    </a:lnTo>
                    <a:lnTo>
                      <a:pt x="727156" y="105207"/>
                    </a:lnTo>
                    <a:lnTo>
                      <a:pt x="718264" y="113268"/>
                    </a:lnTo>
                    <a:lnTo>
                      <a:pt x="715808" y="115199"/>
                    </a:lnTo>
                    <a:lnTo>
                      <a:pt x="703274" y="125190"/>
                    </a:lnTo>
                    <a:lnTo>
                      <a:pt x="698312" y="129073"/>
                    </a:lnTo>
                    <a:lnTo>
                      <a:pt x="688903" y="135182"/>
                    </a:lnTo>
                    <a:lnTo>
                      <a:pt x="678361" y="142029"/>
                    </a:lnTo>
                    <a:lnTo>
                      <a:pt x="672565" y="145173"/>
                    </a:lnTo>
                    <a:lnTo>
                      <a:pt x="658408" y="152807"/>
                    </a:lnTo>
                    <a:lnTo>
                      <a:pt x="653049" y="155165"/>
                    </a:lnTo>
                    <a:lnTo>
                      <a:pt x="638457" y="161653"/>
                    </a:lnTo>
                    <a:lnTo>
                      <a:pt x="629637" y="165156"/>
                    </a:lnTo>
                    <a:lnTo>
                      <a:pt x="618505" y="169683"/>
                    </a:lnTo>
                    <a:lnTo>
                      <a:pt x="604495" y="175148"/>
                    </a:lnTo>
                    <a:lnTo>
                      <a:pt x="598553" y="177389"/>
                    </a:lnTo>
                    <a:lnTo>
                      <a:pt x="580412" y="185139"/>
                    </a:lnTo>
                    <a:lnTo>
                      <a:pt x="578601" y="185952"/>
                    </a:lnTo>
                    <a:lnTo>
                      <a:pt x="559406" y="195131"/>
                    </a:lnTo>
                    <a:lnTo>
                      <a:pt x="558649" y="195478"/>
                    </a:lnTo>
                    <a:lnTo>
                      <a:pt x="538698" y="205105"/>
                    </a:lnTo>
                    <a:lnTo>
                      <a:pt x="538662" y="205122"/>
                    </a:lnTo>
                    <a:lnTo>
                      <a:pt x="518934" y="215114"/>
                    </a:lnTo>
                    <a:lnTo>
                      <a:pt x="518746" y="215203"/>
                    </a:lnTo>
                    <a:lnTo>
                      <a:pt x="498794" y="224194"/>
                    </a:lnTo>
                    <a:lnTo>
                      <a:pt x="496509" y="225105"/>
                    </a:lnTo>
                    <a:lnTo>
                      <a:pt x="478842" y="232041"/>
                    </a:lnTo>
                    <a:lnTo>
                      <a:pt x="469703" y="235097"/>
                    </a:lnTo>
                    <a:lnTo>
                      <a:pt x="458891" y="238752"/>
                    </a:lnTo>
                    <a:lnTo>
                      <a:pt x="438939" y="244156"/>
                    </a:lnTo>
                    <a:lnTo>
                      <a:pt x="435076" y="245088"/>
                    </a:lnTo>
                    <a:lnTo>
                      <a:pt x="418987" y="248978"/>
                    </a:lnTo>
                    <a:lnTo>
                      <a:pt x="399035" y="254541"/>
                    </a:lnTo>
                    <a:lnTo>
                      <a:pt x="397423" y="255080"/>
                    </a:lnTo>
                    <a:lnTo>
                      <a:pt x="379084" y="261036"/>
                    </a:lnTo>
                    <a:lnTo>
                      <a:pt x="369344" y="265071"/>
                    </a:lnTo>
                    <a:lnTo>
                      <a:pt x="359132" y="269343"/>
                    </a:lnTo>
                    <a:lnTo>
                      <a:pt x="348089" y="275063"/>
                    </a:lnTo>
                    <a:lnTo>
                      <a:pt x="339180" y="279609"/>
                    </a:lnTo>
                    <a:lnTo>
                      <a:pt x="330220" y="285054"/>
                    </a:lnTo>
                    <a:lnTo>
                      <a:pt x="319228" y="291707"/>
                    </a:lnTo>
                    <a:lnTo>
                      <a:pt x="313787" y="295046"/>
                    </a:lnTo>
                    <a:lnTo>
                      <a:pt x="299276" y="304398"/>
                    </a:lnTo>
                    <a:lnTo>
                      <a:pt x="298214" y="305037"/>
                    </a:lnTo>
                    <a:lnTo>
                      <a:pt x="280929" y="315029"/>
                    </a:lnTo>
                    <a:lnTo>
                      <a:pt x="279325" y="315980"/>
                    </a:lnTo>
                    <a:lnTo>
                      <a:pt x="259968" y="325020"/>
                    </a:lnTo>
                    <a:lnTo>
                      <a:pt x="259373" y="325304"/>
                    </a:lnTo>
                    <a:lnTo>
                      <a:pt x="239421" y="330732"/>
                    </a:lnTo>
                    <a:lnTo>
                      <a:pt x="219469" y="331116"/>
                    </a:lnTo>
                    <a:lnTo>
                      <a:pt x="200406" y="325020"/>
                    </a:lnTo>
                    <a:lnTo>
                      <a:pt x="199518" y="324739"/>
                    </a:lnTo>
                    <a:lnTo>
                      <a:pt x="184253" y="315029"/>
                    </a:lnTo>
                    <a:lnTo>
                      <a:pt x="179566" y="311989"/>
                    </a:lnTo>
                    <a:lnTo>
                      <a:pt x="172311" y="305037"/>
                    </a:lnTo>
                    <a:lnTo>
                      <a:pt x="161891" y="295046"/>
                    </a:lnTo>
                    <a:lnTo>
                      <a:pt x="159614" y="292898"/>
                    </a:lnTo>
                    <a:lnTo>
                      <a:pt x="153183" y="285054"/>
                    </a:lnTo>
                    <a:lnTo>
                      <a:pt x="145358" y="275063"/>
                    </a:lnTo>
                    <a:lnTo>
                      <a:pt x="139662" y="268065"/>
                    </a:lnTo>
                    <a:lnTo>
                      <a:pt x="137565" y="265071"/>
                    </a:lnTo>
                    <a:lnTo>
                      <a:pt x="130500" y="255080"/>
                    </a:lnTo>
                    <a:lnTo>
                      <a:pt x="123599" y="245088"/>
                    </a:lnTo>
                    <a:lnTo>
                      <a:pt x="119711" y="239486"/>
                    </a:lnTo>
                    <a:lnTo>
                      <a:pt x="116874" y="235097"/>
                    </a:lnTo>
                    <a:lnTo>
                      <a:pt x="110398" y="225105"/>
                    </a:lnTo>
                    <a:lnTo>
                      <a:pt x="103855" y="215114"/>
                    </a:lnTo>
                    <a:lnTo>
                      <a:pt x="99759" y="208951"/>
                    </a:lnTo>
                    <a:lnTo>
                      <a:pt x="97136" y="205122"/>
                    </a:lnTo>
                    <a:lnTo>
                      <a:pt x="90566" y="195131"/>
                    </a:lnTo>
                    <a:lnTo>
                      <a:pt x="83834" y="185139"/>
                    </a:lnTo>
                    <a:lnTo>
                      <a:pt x="79807" y="179252"/>
                    </a:lnTo>
                    <a:lnTo>
                      <a:pt x="76685" y="175148"/>
                    </a:lnTo>
                    <a:lnTo>
                      <a:pt x="69212" y="165156"/>
                    </a:lnTo>
                    <a:lnTo>
                      <a:pt x="61539" y="155165"/>
                    </a:lnTo>
                    <a:lnTo>
                      <a:pt x="59855" y="152826"/>
                    </a:lnTo>
                    <a:lnTo>
                      <a:pt x="52897" y="145173"/>
                    </a:lnTo>
                    <a:lnTo>
                      <a:pt x="43323" y="135182"/>
                    </a:lnTo>
                    <a:lnTo>
                      <a:pt x="39904" y="131634"/>
                    </a:lnTo>
                    <a:lnTo>
                      <a:pt x="30465" y="125190"/>
                    </a:lnTo>
                    <a:lnTo>
                      <a:pt x="19952" y="117743"/>
                    </a:lnTo>
                    <a:lnTo>
                      <a:pt x="12062" y="115199"/>
                    </a:lnTo>
                    <a:lnTo>
                      <a:pt x="0" y="111472"/>
                    </a:lnTo>
                    <a:lnTo>
                      <a:pt x="0" y="115199"/>
                    </a:lnTo>
                    <a:lnTo>
                      <a:pt x="0" y="125190"/>
                    </a:lnTo>
                    <a:lnTo>
                      <a:pt x="0" y="135182"/>
                    </a:lnTo>
                    <a:lnTo>
                      <a:pt x="0" y="145173"/>
                    </a:lnTo>
                    <a:lnTo>
                      <a:pt x="0" y="155165"/>
                    </a:lnTo>
                    <a:lnTo>
                      <a:pt x="0" y="165156"/>
                    </a:lnTo>
                    <a:lnTo>
                      <a:pt x="0" y="175148"/>
                    </a:lnTo>
                    <a:lnTo>
                      <a:pt x="0" y="185139"/>
                    </a:lnTo>
                    <a:lnTo>
                      <a:pt x="0" y="195131"/>
                    </a:lnTo>
                    <a:lnTo>
                      <a:pt x="0" y="205122"/>
                    </a:lnTo>
                    <a:lnTo>
                      <a:pt x="0" y="215114"/>
                    </a:lnTo>
                    <a:lnTo>
                      <a:pt x="0" y="225105"/>
                    </a:lnTo>
                    <a:lnTo>
                      <a:pt x="0" y="235097"/>
                    </a:lnTo>
                    <a:lnTo>
                      <a:pt x="0" y="239651"/>
                    </a:lnTo>
                    <a:lnTo>
                      <a:pt x="18416" y="245088"/>
                    </a:lnTo>
                    <a:lnTo>
                      <a:pt x="19952" y="245566"/>
                    </a:lnTo>
                    <a:lnTo>
                      <a:pt x="33163" y="255080"/>
                    </a:lnTo>
                    <a:lnTo>
                      <a:pt x="39904" y="259723"/>
                    </a:lnTo>
                    <a:lnTo>
                      <a:pt x="44997" y="265071"/>
                    </a:lnTo>
                    <a:lnTo>
                      <a:pt x="54536" y="275063"/>
                    </a:lnTo>
                    <a:lnTo>
                      <a:pt x="59855" y="280662"/>
                    </a:lnTo>
                    <a:lnTo>
                      <a:pt x="63143" y="285054"/>
                    </a:lnTo>
                    <a:lnTo>
                      <a:pt x="70496" y="295046"/>
                    </a:lnTo>
                    <a:lnTo>
                      <a:pt x="78185" y="305037"/>
                    </a:lnTo>
                    <a:lnTo>
                      <a:pt x="79807" y="307252"/>
                    </a:lnTo>
                    <a:lnTo>
                      <a:pt x="84918" y="315029"/>
                    </a:lnTo>
                    <a:lnTo>
                      <a:pt x="91829" y="325020"/>
                    </a:lnTo>
                    <a:lnTo>
                      <a:pt x="98294" y="335012"/>
                    </a:lnTo>
                    <a:lnTo>
                      <a:pt x="99759" y="337157"/>
                    </a:lnTo>
                    <a:lnTo>
                      <a:pt x="105018" y="345003"/>
                    </a:lnTo>
                    <a:lnTo>
                      <a:pt x="111435" y="354995"/>
                    </a:lnTo>
                    <a:lnTo>
                      <a:pt x="118064" y="364986"/>
                    </a:lnTo>
                    <a:lnTo>
                      <a:pt x="119711" y="367510"/>
                    </a:lnTo>
                    <a:lnTo>
                      <a:pt x="124854" y="374978"/>
                    </a:lnTo>
                    <a:lnTo>
                      <a:pt x="131737" y="384969"/>
                    </a:lnTo>
                    <a:lnTo>
                      <a:pt x="138669" y="394961"/>
                    </a:lnTo>
                    <a:lnTo>
                      <a:pt x="139662" y="396353"/>
                    </a:lnTo>
                    <a:lnTo>
                      <a:pt x="146755" y="404952"/>
                    </a:lnTo>
                    <a:lnTo>
                      <a:pt x="154643" y="414943"/>
                    </a:lnTo>
                    <a:lnTo>
                      <a:pt x="159614" y="421161"/>
                    </a:lnTo>
                    <a:lnTo>
                      <a:pt x="163517" y="424935"/>
                    </a:lnTo>
                    <a:lnTo>
                      <a:pt x="174095" y="434926"/>
                    </a:lnTo>
                    <a:lnTo>
                      <a:pt x="179566" y="440264"/>
                    </a:lnTo>
                    <a:lnTo>
                      <a:pt x="186802" y="444918"/>
                    </a:lnTo>
                    <a:lnTo>
                      <a:pt x="199518" y="453127"/>
                    </a:lnTo>
                    <a:lnTo>
                      <a:pt x="205598" y="454910"/>
                    </a:lnTo>
                    <a:close/>
                  </a:path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4" name="任意多边形: 形状 2773">
                <a:extLst>
                  <a:ext uri="{FF2B5EF4-FFF2-40B4-BE49-F238E27FC236}">
                    <a16:creationId xmlns:a16="http://schemas.microsoft.com/office/drawing/2014/main" id="{A3644B7B-D9A7-9715-2F85-82D36C8F58C8}"/>
                  </a:ext>
                </a:extLst>
              </p:cNvPr>
              <p:cNvSpPr/>
              <p:nvPr/>
            </p:nvSpPr>
            <p:spPr>
              <a:xfrm>
                <a:off x="8983638" y="3156195"/>
                <a:ext cx="2972814" cy="459668"/>
              </a:xfrm>
              <a:custGeom>
                <a:avLst/>
                <a:gdLst>
                  <a:gd name="connsiteX0" fmla="*/ 219469 w 2972814"/>
                  <a:gd name="connsiteY0" fmla="*/ 459668 h 459668"/>
                  <a:gd name="connsiteX1" fmla="*/ 239421 w 2972814"/>
                  <a:gd name="connsiteY1" fmla="*/ 459284 h 459668"/>
                  <a:gd name="connsiteX2" fmla="*/ 259373 w 2972814"/>
                  <a:gd name="connsiteY2" fmla="*/ 453856 h 459668"/>
                  <a:gd name="connsiteX3" fmla="*/ 259968 w 2972814"/>
                  <a:gd name="connsiteY3" fmla="*/ 453572 h 459668"/>
                  <a:gd name="connsiteX4" fmla="*/ 279325 w 2972814"/>
                  <a:gd name="connsiteY4" fmla="*/ 444532 h 459668"/>
                  <a:gd name="connsiteX5" fmla="*/ 280929 w 2972814"/>
                  <a:gd name="connsiteY5" fmla="*/ 443581 h 459668"/>
                  <a:gd name="connsiteX6" fmla="*/ 298214 w 2972814"/>
                  <a:gd name="connsiteY6" fmla="*/ 433589 h 459668"/>
                  <a:gd name="connsiteX7" fmla="*/ 299276 w 2972814"/>
                  <a:gd name="connsiteY7" fmla="*/ 432950 h 459668"/>
                  <a:gd name="connsiteX8" fmla="*/ 313787 w 2972814"/>
                  <a:gd name="connsiteY8" fmla="*/ 423598 h 459668"/>
                  <a:gd name="connsiteX9" fmla="*/ 319228 w 2972814"/>
                  <a:gd name="connsiteY9" fmla="*/ 420259 h 459668"/>
                  <a:gd name="connsiteX10" fmla="*/ 330220 w 2972814"/>
                  <a:gd name="connsiteY10" fmla="*/ 413606 h 459668"/>
                  <a:gd name="connsiteX11" fmla="*/ 339180 w 2972814"/>
                  <a:gd name="connsiteY11" fmla="*/ 408161 h 459668"/>
                  <a:gd name="connsiteX12" fmla="*/ 348089 w 2972814"/>
                  <a:gd name="connsiteY12" fmla="*/ 403615 h 459668"/>
                  <a:gd name="connsiteX13" fmla="*/ 359132 w 2972814"/>
                  <a:gd name="connsiteY13" fmla="*/ 397895 h 459668"/>
                  <a:gd name="connsiteX14" fmla="*/ 369344 w 2972814"/>
                  <a:gd name="connsiteY14" fmla="*/ 393623 h 459668"/>
                  <a:gd name="connsiteX15" fmla="*/ 379084 w 2972814"/>
                  <a:gd name="connsiteY15" fmla="*/ 389588 h 459668"/>
                  <a:gd name="connsiteX16" fmla="*/ 397423 w 2972814"/>
                  <a:gd name="connsiteY16" fmla="*/ 383632 h 459668"/>
                  <a:gd name="connsiteX17" fmla="*/ 399035 w 2972814"/>
                  <a:gd name="connsiteY17" fmla="*/ 383093 h 459668"/>
                  <a:gd name="connsiteX18" fmla="*/ 418987 w 2972814"/>
                  <a:gd name="connsiteY18" fmla="*/ 377530 h 459668"/>
                  <a:gd name="connsiteX19" fmla="*/ 435076 w 2972814"/>
                  <a:gd name="connsiteY19" fmla="*/ 373640 h 459668"/>
                  <a:gd name="connsiteX20" fmla="*/ 438939 w 2972814"/>
                  <a:gd name="connsiteY20" fmla="*/ 372708 h 459668"/>
                  <a:gd name="connsiteX21" fmla="*/ 458891 w 2972814"/>
                  <a:gd name="connsiteY21" fmla="*/ 367304 h 459668"/>
                  <a:gd name="connsiteX22" fmla="*/ 469703 w 2972814"/>
                  <a:gd name="connsiteY22" fmla="*/ 363649 h 459668"/>
                  <a:gd name="connsiteX23" fmla="*/ 478842 w 2972814"/>
                  <a:gd name="connsiteY23" fmla="*/ 360593 h 459668"/>
                  <a:gd name="connsiteX24" fmla="*/ 496509 w 2972814"/>
                  <a:gd name="connsiteY24" fmla="*/ 353657 h 459668"/>
                  <a:gd name="connsiteX25" fmla="*/ 498794 w 2972814"/>
                  <a:gd name="connsiteY25" fmla="*/ 352746 h 459668"/>
                  <a:gd name="connsiteX26" fmla="*/ 518746 w 2972814"/>
                  <a:gd name="connsiteY26" fmla="*/ 343756 h 459668"/>
                  <a:gd name="connsiteX27" fmla="*/ 518934 w 2972814"/>
                  <a:gd name="connsiteY27" fmla="*/ 343666 h 459668"/>
                  <a:gd name="connsiteX28" fmla="*/ 538662 w 2972814"/>
                  <a:gd name="connsiteY28" fmla="*/ 333674 h 459668"/>
                  <a:gd name="connsiteX29" fmla="*/ 538698 w 2972814"/>
                  <a:gd name="connsiteY29" fmla="*/ 333657 h 459668"/>
                  <a:gd name="connsiteX30" fmla="*/ 558649 w 2972814"/>
                  <a:gd name="connsiteY30" fmla="*/ 324030 h 459668"/>
                  <a:gd name="connsiteX31" fmla="*/ 559406 w 2972814"/>
                  <a:gd name="connsiteY31" fmla="*/ 323683 h 459668"/>
                  <a:gd name="connsiteX32" fmla="*/ 578601 w 2972814"/>
                  <a:gd name="connsiteY32" fmla="*/ 314504 h 459668"/>
                  <a:gd name="connsiteX33" fmla="*/ 580412 w 2972814"/>
                  <a:gd name="connsiteY33" fmla="*/ 313691 h 459668"/>
                  <a:gd name="connsiteX34" fmla="*/ 598553 w 2972814"/>
                  <a:gd name="connsiteY34" fmla="*/ 305942 h 459668"/>
                  <a:gd name="connsiteX35" fmla="*/ 604495 w 2972814"/>
                  <a:gd name="connsiteY35" fmla="*/ 303700 h 459668"/>
                  <a:gd name="connsiteX36" fmla="*/ 618505 w 2972814"/>
                  <a:gd name="connsiteY36" fmla="*/ 298235 h 459668"/>
                  <a:gd name="connsiteX37" fmla="*/ 629637 w 2972814"/>
                  <a:gd name="connsiteY37" fmla="*/ 293708 h 459668"/>
                  <a:gd name="connsiteX38" fmla="*/ 638457 w 2972814"/>
                  <a:gd name="connsiteY38" fmla="*/ 290206 h 459668"/>
                  <a:gd name="connsiteX39" fmla="*/ 653049 w 2972814"/>
                  <a:gd name="connsiteY39" fmla="*/ 283717 h 459668"/>
                  <a:gd name="connsiteX40" fmla="*/ 658408 w 2972814"/>
                  <a:gd name="connsiteY40" fmla="*/ 281359 h 459668"/>
                  <a:gd name="connsiteX41" fmla="*/ 672565 w 2972814"/>
                  <a:gd name="connsiteY41" fmla="*/ 273725 h 459668"/>
                  <a:gd name="connsiteX42" fmla="*/ 678361 w 2972814"/>
                  <a:gd name="connsiteY42" fmla="*/ 270581 h 459668"/>
                  <a:gd name="connsiteX43" fmla="*/ 688903 w 2972814"/>
                  <a:gd name="connsiteY43" fmla="*/ 263734 h 459668"/>
                  <a:gd name="connsiteX44" fmla="*/ 698312 w 2972814"/>
                  <a:gd name="connsiteY44" fmla="*/ 257625 h 459668"/>
                  <a:gd name="connsiteX45" fmla="*/ 703274 w 2972814"/>
                  <a:gd name="connsiteY45" fmla="*/ 253742 h 459668"/>
                  <a:gd name="connsiteX46" fmla="*/ 715808 w 2972814"/>
                  <a:gd name="connsiteY46" fmla="*/ 243751 h 459668"/>
                  <a:gd name="connsiteX47" fmla="*/ 718264 w 2972814"/>
                  <a:gd name="connsiteY47" fmla="*/ 241820 h 459668"/>
                  <a:gd name="connsiteX48" fmla="*/ 727156 w 2972814"/>
                  <a:gd name="connsiteY48" fmla="*/ 233759 h 459668"/>
                  <a:gd name="connsiteX49" fmla="*/ 738215 w 2972814"/>
                  <a:gd name="connsiteY49" fmla="*/ 223777 h 459668"/>
                  <a:gd name="connsiteX50" fmla="*/ 738225 w 2972814"/>
                  <a:gd name="connsiteY50" fmla="*/ 223768 h 459668"/>
                  <a:gd name="connsiteX51" fmla="*/ 748473 w 2972814"/>
                  <a:gd name="connsiteY51" fmla="*/ 213776 h 459668"/>
                  <a:gd name="connsiteX52" fmla="*/ 758168 w 2972814"/>
                  <a:gd name="connsiteY52" fmla="*/ 204287 h 459668"/>
                  <a:gd name="connsiteX53" fmla="*/ 758688 w 2972814"/>
                  <a:gd name="connsiteY53" fmla="*/ 203785 h 459668"/>
                  <a:gd name="connsiteX54" fmla="*/ 769086 w 2972814"/>
                  <a:gd name="connsiteY54" fmla="*/ 193793 h 459668"/>
                  <a:gd name="connsiteX55" fmla="*/ 778119 w 2972814"/>
                  <a:gd name="connsiteY55" fmla="*/ 184968 h 459668"/>
                  <a:gd name="connsiteX56" fmla="*/ 779394 w 2972814"/>
                  <a:gd name="connsiteY56" fmla="*/ 183802 h 459668"/>
                  <a:gd name="connsiteX57" fmla="*/ 790326 w 2972814"/>
                  <a:gd name="connsiteY57" fmla="*/ 173810 h 459668"/>
                  <a:gd name="connsiteX58" fmla="*/ 798071 w 2972814"/>
                  <a:gd name="connsiteY58" fmla="*/ 166483 h 459668"/>
                  <a:gd name="connsiteX59" fmla="*/ 801505 w 2972814"/>
                  <a:gd name="connsiteY59" fmla="*/ 163819 h 459668"/>
                  <a:gd name="connsiteX60" fmla="*/ 814841 w 2972814"/>
                  <a:gd name="connsiteY60" fmla="*/ 153827 h 459668"/>
                  <a:gd name="connsiteX61" fmla="*/ 818022 w 2972814"/>
                  <a:gd name="connsiteY61" fmla="*/ 151338 h 459668"/>
                  <a:gd name="connsiteX62" fmla="*/ 830509 w 2972814"/>
                  <a:gd name="connsiteY62" fmla="*/ 143836 h 459668"/>
                  <a:gd name="connsiteX63" fmla="*/ 837975 w 2972814"/>
                  <a:gd name="connsiteY63" fmla="*/ 139423 h 459668"/>
                  <a:gd name="connsiteX64" fmla="*/ 852294 w 2972814"/>
                  <a:gd name="connsiteY64" fmla="*/ 133844 h 459668"/>
                  <a:gd name="connsiteX65" fmla="*/ 857926 w 2972814"/>
                  <a:gd name="connsiteY65" fmla="*/ 131735 h 459668"/>
                  <a:gd name="connsiteX66" fmla="*/ 877878 w 2972814"/>
                  <a:gd name="connsiteY66" fmla="*/ 128552 h 459668"/>
                  <a:gd name="connsiteX67" fmla="*/ 897829 w 2972814"/>
                  <a:gd name="connsiteY67" fmla="*/ 128969 h 459668"/>
                  <a:gd name="connsiteX68" fmla="*/ 917782 w 2972814"/>
                  <a:gd name="connsiteY68" fmla="*/ 131879 h 459668"/>
                  <a:gd name="connsiteX69" fmla="*/ 925412 w 2972814"/>
                  <a:gd name="connsiteY69" fmla="*/ 133844 h 459668"/>
                  <a:gd name="connsiteX70" fmla="*/ 937733 w 2972814"/>
                  <a:gd name="connsiteY70" fmla="*/ 136972 h 459668"/>
                  <a:gd name="connsiteX71" fmla="*/ 957685 w 2972814"/>
                  <a:gd name="connsiteY71" fmla="*/ 143185 h 459668"/>
                  <a:gd name="connsiteX72" fmla="*/ 959601 w 2972814"/>
                  <a:gd name="connsiteY72" fmla="*/ 143836 h 459668"/>
                  <a:gd name="connsiteX73" fmla="*/ 977636 w 2972814"/>
                  <a:gd name="connsiteY73" fmla="*/ 150153 h 459668"/>
                  <a:gd name="connsiteX74" fmla="*/ 987233 w 2972814"/>
                  <a:gd name="connsiteY74" fmla="*/ 153827 h 459668"/>
                  <a:gd name="connsiteX75" fmla="*/ 997589 w 2972814"/>
                  <a:gd name="connsiteY75" fmla="*/ 157651 h 459668"/>
                  <a:gd name="connsiteX76" fmla="*/ 1013440 w 2972814"/>
                  <a:gd name="connsiteY76" fmla="*/ 163819 h 459668"/>
                  <a:gd name="connsiteX77" fmla="*/ 1017541 w 2972814"/>
                  <a:gd name="connsiteY77" fmla="*/ 165458 h 459668"/>
                  <a:gd name="connsiteX78" fmla="*/ 1036799 w 2972814"/>
                  <a:gd name="connsiteY78" fmla="*/ 173810 h 459668"/>
                  <a:gd name="connsiteX79" fmla="*/ 1037492 w 2972814"/>
                  <a:gd name="connsiteY79" fmla="*/ 174112 h 459668"/>
                  <a:gd name="connsiteX80" fmla="*/ 1056932 w 2972814"/>
                  <a:gd name="connsiteY80" fmla="*/ 183802 h 459668"/>
                  <a:gd name="connsiteX81" fmla="*/ 1057444 w 2972814"/>
                  <a:gd name="connsiteY81" fmla="*/ 184047 h 459668"/>
                  <a:gd name="connsiteX82" fmla="*/ 1076658 w 2972814"/>
                  <a:gd name="connsiteY82" fmla="*/ 193793 h 459668"/>
                  <a:gd name="connsiteX83" fmla="*/ 1077396 w 2972814"/>
                  <a:gd name="connsiteY83" fmla="*/ 194170 h 459668"/>
                  <a:gd name="connsiteX84" fmla="*/ 1095259 w 2972814"/>
                  <a:gd name="connsiteY84" fmla="*/ 203785 h 459668"/>
                  <a:gd name="connsiteX85" fmla="*/ 1097348 w 2972814"/>
                  <a:gd name="connsiteY85" fmla="*/ 204940 h 459668"/>
                  <a:gd name="connsiteX86" fmla="*/ 1114081 w 2972814"/>
                  <a:gd name="connsiteY86" fmla="*/ 213776 h 459668"/>
                  <a:gd name="connsiteX87" fmla="*/ 1117299 w 2972814"/>
                  <a:gd name="connsiteY87" fmla="*/ 215475 h 459668"/>
                  <a:gd name="connsiteX88" fmla="*/ 1134274 w 2972814"/>
                  <a:gd name="connsiteY88" fmla="*/ 223768 h 459668"/>
                  <a:gd name="connsiteX89" fmla="*/ 1137251 w 2972814"/>
                  <a:gd name="connsiteY89" fmla="*/ 225194 h 459668"/>
                  <a:gd name="connsiteX90" fmla="*/ 1157203 w 2972814"/>
                  <a:gd name="connsiteY90" fmla="*/ 233041 h 459668"/>
                  <a:gd name="connsiteX91" fmla="*/ 1159647 w 2972814"/>
                  <a:gd name="connsiteY91" fmla="*/ 233759 h 459668"/>
                  <a:gd name="connsiteX92" fmla="*/ 1177155 w 2972814"/>
                  <a:gd name="connsiteY92" fmla="*/ 239094 h 459668"/>
                  <a:gd name="connsiteX93" fmla="*/ 1197106 w 2972814"/>
                  <a:gd name="connsiteY93" fmla="*/ 241662 h 459668"/>
                  <a:gd name="connsiteX94" fmla="*/ 1217058 w 2972814"/>
                  <a:gd name="connsiteY94" fmla="*/ 241847 h 459668"/>
                  <a:gd name="connsiteX95" fmla="*/ 1237010 w 2972814"/>
                  <a:gd name="connsiteY95" fmla="*/ 239088 h 459668"/>
                  <a:gd name="connsiteX96" fmla="*/ 1256962 w 2972814"/>
                  <a:gd name="connsiteY96" fmla="*/ 234657 h 459668"/>
                  <a:gd name="connsiteX97" fmla="*/ 1259997 w 2972814"/>
                  <a:gd name="connsiteY97" fmla="*/ 233759 h 459668"/>
                  <a:gd name="connsiteX98" fmla="*/ 1276913 w 2972814"/>
                  <a:gd name="connsiteY98" fmla="*/ 228389 h 459668"/>
                  <a:gd name="connsiteX99" fmla="*/ 1289280 w 2972814"/>
                  <a:gd name="connsiteY99" fmla="*/ 223768 h 459668"/>
                  <a:gd name="connsiteX100" fmla="*/ 1296865 w 2972814"/>
                  <a:gd name="connsiteY100" fmla="*/ 221115 h 459668"/>
                  <a:gd name="connsiteX101" fmla="*/ 1316817 w 2972814"/>
                  <a:gd name="connsiteY101" fmla="*/ 213898 h 459668"/>
                  <a:gd name="connsiteX102" fmla="*/ 1317218 w 2972814"/>
                  <a:gd name="connsiteY102" fmla="*/ 213776 h 459668"/>
                  <a:gd name="connsiteX103" fmla="*/ 1336769 w 2972814"/>
                  <a:gd name="connsiteY103" fmla="*/ 207918 h 459668"/>
                  <a:gd name="connsiteX104" fmla="*/ 1355032 w 2972814"/>
                  <a:gd name="connsiteY104" fmla="*/ 203785 h 459668"/>
                  <a:gd name="connsiteX105" fmla="*/ 1356720 w 2972814"/>
                  <a:gd name="connsiteY105" fmla="*/ 203412 h 459668"/>
                  <a:gd name="connsiteX106" fmla="*/ 1376672 w 2972814"/>
                  <a:gd name="connsiteY106" fmla="*/ 201004 h 459668"/>
                  <a:gd name="connsiteX107" fmla="*/ 1396625 w 2972814"/>
                  <a:gd name="connsiteY107" fmla="*/ 201866 h 459668"/>
                  <a:gd name="connsiteX108" fmla="*/ 1406930 w 2972814"/>
                  <a:gd name="connsiteY108" fmla="*/ 203785 h 459668"/>
                  <a:gd name="connsiteX109" fmla="*/ 1416576 w 2972814"/>
                  <a:gd name="connsiteY109" fmla="*/ 205531 h 459668"/>
                  <a:gd name="connsiteX110" fmla="*/ 1436528 w 2972814"/>
                  <a:gd name="connsiteY110" fmla="*/ 212157 h 459668"/>
                  <a:gd name="connsiteX111" fmla="*/ 1440226 w 2972814"/>
                  <a:gd name="connsiteY111" fmla="*/ 213776 h 459668"/>
                  <a:gd name="connsiteX112" fmla="*/ 1456479 w 2972814"/>
                  <a:gd name="connsiteY112" fmla="*/ 220985 h 459668"/>
                  <a:gd name="connsiteX113" fmla="*/ 1461934 w 2972814"/>
                  <a:gd name="connsiteY113" fmla="*/ 223768 h 459668"/>
                  <a:gd name="connsiteX114" fmla="*/ 1476432 w 2972814"/>
                  <a:gd name="connsiteY114" fmla="*/ 231157 h 459668"/>
                  <a:gd name="connsiteX115" fmla="*/ 1481402 w 2972814"/>
                  <a:gd name="connsiteY115" fmla="*/ 233759 h 459668"/>
                  <a:gd name="connsiteX116" fmla="*/ 1496383 w 2972814"/>
                  <a:gd name="connsiteY116" fmla="*/ 241608 h 459668"/>
                  <a:gd name="connsiteX117" fmla="*/ 1500901 w 2972814"/>
                  <a:gd name="connsiteY117" fmla="*/ 243751 h 459668"/>
                  <a:gd name="connsiteX118" fmla="*/ 1516335 w 2972814"/>
                  <a:gd name="connsiteY118" fmla="*/ 251316 h 459668"/>
                  <a:gd name="connsiteX119" fmla="*/ 1522687 w 2972814"/>
                  <a:gd name="connsiteY119" fmla="*/ 253742 h 459668"/>
                  <a:gd name="connsiteX120" fmla="*/ 1536286 w 2972814"/>
                  <a:gd name="connsiteY120" fmla="*/ 258988 h 459668"/>
                  <a:gd name="connsiteX121" fmla="*/ 1551808 w 2972814"/>
                  <a:gd name="connsiteY121" fmla="*/ 263734 h 459668"/>
                  <a:gd name="connsiteX122" fmla="*/ 1556239 w 2972814"/>
                  <a:gd name="connsiteY122" fmla="*/ 264981 h 459668"/>
                  <a:gd name="connsiteX123" fmla="*/ 1576190 w 2972814"/>
                  <a:gd name="connsiteY123" fmla="*/ 268980 h 459668"/>
                  <a:gd name="connsiteX124" fmla="*/ 1596142 w 2972814"/>
                  <a:gd name="connsiteY124" fmla="*/ 271373 h 459668"/>
                  <a:gd name="connsiteX125" fmla="*/ 1616093 w 2972814"/>
                  <a:gd name="connsiteY125" fmla="*/ 273534 h 459668"/>
                  <a:gd name="connsiteX126" fmla="*/ 1617921 w 2972814"/>
                  <a:gd name="connsiteY126" fmla="*/ 273725 h 459668"/>
                  <a:gd name="connsiteX127" fmla="*/ 1636046 w 2972814"/>
                  <a:gd name="connsiteY127" fmla="*/ 275562 h 459668"/>
                  <a:gd name="connsiteX128" fmla="*/ 1655997 w 2972814"/>
                  <a:gd name="connsiteY128" fmla="*/ 278259 h 459668"/>
                  <a:gd name="connsiteX129" fmla="*/ 1675949 w 2972814"/>
                  <a:gd name="connsiteY129" fmla="*/ 282050 h 459668"/>
                  <a:gd name="connsiteX130" fmla="*/ 1683383 w 2972814"/>
                  <a:gd name="connsiteY130" fmla="*/ 283717 h 459668"/>
                  <a:gd name="connsiteX131" fmla="*/ 1695900 w 2972814"/>
                  <a:gd name="connsiteY131" fmla="*/ 286532 h 459668"/>
                  <a:gd name="connsiteX132" fmla="*/ 1715853 w 2972814"/>
                  <a:gd name="connsiteY132" fmla="*/ 291525 h 459668"/>
                  <a:gd name="connsiteX133" fmla="*/ 1724257 w 2972814"/>
                  <a:gd name="connsiteY133" fmla="*/ 293708 h 459668"/>
                  <a:gd name="connsiteX134" fmla="*/ 1735804 w 2972814"/>
                  <a:gd name="connsiteY134" fmla="*/ 296636 h 459668"/>
                  <a:gd name="connsiteX135" fmla="*/ 1755756 w 2972814"/>
                  <a:gd name="connsiteY135" fmla="*/ 301430 h 459668"/>
                  <a:gd name="connsiteX136" fmla="*/ 1766130 w 2972814"/>
                  <a:gd name="connsiteY136" fmla="*/ 303700 h 459668"/>
                  <a:gd name="connsiteX137" fmla="*/ 1775707 w 2972814"/>
                  <a:gd name="connsiteY137" fmla="*/ 305715 h 459668"/>
                  <a:gd name="connsiteX138" fmla="*/ 1795660 w 2972814"/>
                  <a:gd name="connsiteY138" fmla="*/ 309466 h 459668"/>
                  <a:gd name="connsiteX139" fmla="*/ 1815612 w 2972814"/>
                  <a:gd name="connsiteY139" fmla="*/ 312872 h 459668"/>
                  <a:gd name="connsiteX140" fmla="*/ 1821327 w 2972814"/>
                  <a:gd name="connsiteY140" fmla="*/ 313691 h 459668"/>
                  <a:gd name="connsiteX141" fmla="*/ 1835563 w 2972814"/>
                  <a:gd name="connsiteY141" fmla="*/ 315701 h 459668"/>
                  <a:gd name="connsiteX142" fmla="*/ 1855515 w 2972814"/>
                  <a:gd name="connsiteY142" fmla="*/ 317954 h 459668"/>
                  <a:gd name="connsiteX143" fmla="*/ 1875467 w 2972814"/>
                  <a:gd name="connsiteY143" fmla="*/ 319190 h 459668"/>
                  <a:gd name="connsiteX144" fmla="*/ 1895419 w 2972814"/>
                  <a:gd name="connsiteY144" fmla="*/ 317921 h 459668"/>
                  <a:gd name="connsiteX145" fmla="*/ 1915370 w 2972814"/>
                  <a:gd name="connsiteY145" fmla="*/ 313759 h 459668"/>
                  <a:gd name="connsiteX146" fmla="*/ 1915533 w 2972814"/>
                  <a:gd name="connsiteY146" fmla="*/ 313691 h 459668"/>
                  <a:gd name="connsiteX147" fmla="*/ 1935322 w 2972814"/>
                  <a:gd name="connsiteY147" fmla="*/ 305299 h 459668"/>
                  <a:gd name="connsiteX148" fmla="*/ 1937814 w 2972814"/>
                  <a:gd name="connsiteY148" fmla="*/ 303700 h 459668"/>
                  <a:gd name="connsiteX149" fmla="*/ 1953279 w 2972814"/>
                  <a:gd name="connsiteY149" fmla="*/ 293708 h 459668"/>
                  <a:gd name="connsiteX150" fmla="*/ 1955274 w 2972814"/>
                  <a:gd name="connsiteY150" fmla="*/ 292440 h 459668"/>
                  <a:gd name="connsiteX151" fmla="*/ 1965493 w 2972814"/>
                  <a:gd name="connsiteY151" fmla="*/ 283717 h 459668"/>
                  <a:gd name="connsiteX152" fmla="*/ 1975226 w 2972814"/>
                  <a:gd name="connsiteY152" fmla="*/ 275254 h 459668"/>
                  <a:gd name="connsiteX153" fmla="*/ 1976719 w 2972814"/>
                  <a:gd name="connsiteY153" fmla="*/ 273725 h 459668"/>
                  <a:gd name="connsiteX154" fmla="*/ 1986422 w 2972814"/>
                  <a:gd name="connsiteY154" fmla="*/ 263734 h 459668"/>
                  <a:gd name="connsiteX155" fmla="*/ 1995177 w 2972814"/>
                  <a:gd name="connsiteY155" fmla="*/ 254692 h 459668"/>
                  <a:gd name="connsiteX156" fmla="*/ 1995995 w 2972814"/>
                  <a:gd name="connsiteY156" fmla="*/ 253742 h 459668"/>
                  <a:gd name="connsiteX157" fmla="*/ 2004517 w 2972814"/>
                  <a:gd name="connsiteY157" fmla="*/ 243751 h 459668"/>
                  <a:gd name="connsiteX158" fmla="*/ 2013275 w 2972814"/>
                  <a:gd name="connsiteY158" fmla="*/ 233759 h 459668"/>
                  <a:gd name="connsiteX159" fmla="*/ 2015129 w 2972814"/>
                  <a:gd name="connsiteY159" fmla="*/ 231689 h 459668"/>
                  <a:gd name="connsiteX160" fmla="*/ 2022093 w 2972814"/>
                  <a:gd name="connsiteY160" fmla="*/ 223768 h 459668"/>
                  <a:gd name="connsiteX161" fmla="*/ 2030708 w 2972814"/>
                  <a:gd name="connsiteY161" fmla="*/ 213776 h 459668"/>
                  <a:gd name="connsiteX162" fmla="*/ 2035081 w 2972814"/>
                  <a:gd name="connsiteY162" fmla="*/ 208781 h 459668"/>
                  <a:gd name="connsiteX163" fmla="*/ 2039736 w 2972814"/>
                  <a:gd name="connsiteY163" fmla="*/ 203785 h 459668"/>
                  <a:gd name="connsiteX164" fmla="*/ 2048892 w 2972814"/>
                  <a:gd name="connsiteY164" fmla="*/ 193793 h 459668"/>
                  <a:gd name="connsiteX165" fmla="*/ 2055033 w 2972814"/>
                  <a:gd name="connsiteY165" fmla="*/ 187198 h 459668"/>
                  <a:gd name="connsiteX166" fmla="*/ 2058770 w 2972814"/>
                  <a:gd name="connsiteY166" fmla="*/ 183802 h 459668"/>
                  <a:gd name="connsiteX167" fmla="*/ 2070024 w 2972814"/>
                  <a:gd name="connsiteY167" fmla="*/ 173810 h 459668"/>
                  <a:gd name="connsiteX168" fmla="*/ 2074984 w 2972814"/>
                  <a:gd name="connsiteY168" fmla="*/ 169446 h 459668"/>
                  <a:gd name="connsiteX169" fmla="*/ 2083357 w 2972814"/>
                  <a:gd name="connsiteY169" fmla="*/ 163819 h 459668"/>
                  <a:gd name="connsiteX170" fmla="*/ 2094936 w 2972814"/>
                  <a:gd name="connsiteY170" fmla="*/ 156277 h 459668"/>
                  <a:gd name="connsiteX171" fmla="*/ 2101250 w 2972814"/>
                  <a:gd name="connsiteY171" fmla="*/ 153827 h 459668"/>
                  <a:gd name="connsiteX172" fmla="*/ 2114888 w 2972814"/>
                  <a:gd name="connsiteY172" fmla="*/ 148451 h 459668"/>
                  <a:gd name="connsiteX173" fmla="*/ 2134840 w 2972814"/>
                  <a:gd name="connsiteY173" fmla="*/ 146359 h 459668"/>
                  <a:gd name="connsiteX174" fmla="*/ 2154791 w 2972814"/>
                  <a:gd name="connsiteY174" fmla="*/ 149761 h 459668"/>
                  <a:gd name="connsiteX175" fmla="*/ 2165047 w 2972814"/>
                  <a:gd name="connsiteY175" fmla="*/ 153827 h 459668"/>
                  <a:gd name="connsiteX176" fmla="*/ 2174743 w 2972814"/>
                  <a:gd name="connsiteY176" fmla="*/ 157701 h 459668"/>
                  <a:gd name="connsiteX177" fmla="*/ 2185036 w 2972814"/>
                  <a:gd name="connsiteY177" fmla="*/ 163819 h 459668"/>
                  <a:gd name="connsiteX178" fmla="*/ 2194695 w 2972814"/>
                  <a:gd name="connsiteY178" fmla="*/ 169484 h 459668"/>
                  <a:gd name="connsiteX179" fmla="*/ 2200573 w 2972814"/>
                  <a:gd name="connsiteY179" fmla="*/ 173810 h 459668"/>
                  <a:gd name="connsiteX180" fmla="*/ 2213606 w 2972814"/>
                  <a:gd name="connsiteY180" fmla="*/ 183802 h 459668"/>
                  <a:gd name="connsiteX181" fmla="*/ 2214647 w 2972814"/>
                  <a:gd name="connsiteY181" fmla="*/ 184577 h 459668"/>
                  <a:gd name="connsiteX182" fmla="*/ 2225767 w 2972814"/>
                  <a:gd name="connsiteY182" fmla="*/ 193793 h 459668"/>
                  <a:gd name="connsiteX183" fmla="*/ 2234599 w 2972814"/>
                  <a:gd name="connsiteY183" fmla="*/ 201344 h 459668"/>
                  <a:gd name="connsiteX184" fmla="*/ 2237277 w 2972814"/>
                  <a:gd name="connsiteY184" fmla="*/ 203785 h 459668"/>
                  <a:gd name="connsiteX185" fmla="*/ 2248323 w 2972814"/>
                  <a:gd name="connsiteY185" fmla="*/ 213776 h 459668"/>
                  <a:gd name="connsiteX186" fmla="*/ 2254550 w 2972814"/>
                  <a:gd name="connsiteY186" fmla="*/ 219344 h 459668"/>
                  <a:gd name="connsiteX187" fmla="*/ 2259432 w 2972814"/>
                  <a:gd name="connsiteY187" fmla="*/ 223768 h 459668"/>
                  <a:gd name="connsiteX188" fmla="*/ 2270056 w 2972814"/>
                  <a:gd name="connsiteY188" fmla="*/ 233759 h 459668"/>
                  <a:gd name="connsiteX189" fmla="*/ 2274503 w 2972814"/>
                  <a:gd name="connsiteY189" fmla="*/ 237765 h 459668"/>
                  <a:gd name="connsiteX190" fmla="*/ 2281586 w 2972814"/>
                  <a:gd name="connsiteY190" fmla="*/ 243751 h 459668"/>
                  <a:gd name="connsiteX191" fmla="*/ 2293341 w 2972814"/>
                  <a:gd name="connsiteY191" fmla="*/ 253742 h 459668"/>
                  <a:gd name="connsiteX192" fmla="*/ 2294454 w 2972814"/>
                  <a:gd name="connsiteY192" fmla="*/ 254702 h 459668"/>
                  <a:gd name="connsiteX193" fmla="*/ 2306019 w 2972814"/>
                  <a:gd name="connsiteY193" fmla="*/ 263734 h 459668"/>
                  <a:gd name="connsiteX194" fmla="*/ 2314406 w 2972814"/>
                  <a:gd name="connsiteY194" fmla="*/ 270300 h 459668"/>
                  <a:gd name="connsiteX195" fmla="*/ 2319737 w 2972814"/>
                  <a:gd name="connsiteY195" fmla="*/ 273725 h 459668"/>
                  <a:gd name="connsiteX196" fmla="*/ 2334357 w 2972814"/>
                  <a:gd name="connsiteY196" fmla="*/ 283107 h 459668"/>
                  <a:gd name="connsiteX197" fmla="*/ 2335611 w 2972814"/>
                  <a:gd name="connsiteY197" fmla="*/ 283717 h 459668"/>
                  <a:gd name="connsiteX198" fmla="*/ 2354310 w 2972814"/>
                  <a:gd name="connsiteY198" fmla="*/ 292799 h 459668"/>
                  <a:gd name="connsiteX199" fmla="*/ 2357246 w 2972814"/>
                  <a:gd name="connsiteY199" fmla="*/ 293708 h 459668"/>
                  <a:gd name="connsiteX200" fmla="*/ 2374261 w 2972814"/>
                  <a:gd name="connsiteY200" fmla="*/ 298982 h 459668"/>
                  <a:gd name="connsiteX201" fmla="*/ 2394213 w 2972814"/>
                  <a:gd name="connsiteY201" fmla="*/ 301842 h 459668"/>
                  <a:gd name="connsiteX202" fmla="*/ 2414165 w 2972814"/>
                  <a:gd name="connsiteY202" fmla="*/ 301814 h 459668"/>
                  <a:gd name="connsiteX203" fmla="*/ 2434117 w 2972814"/>
                  <a:gd name="connsiteY203" fmla="*/ 298854 h 459668"/>
                  <a:gd name="connsiteX204" fmla="*/ 2454068 w 2972814"/>
                  <a:gd name="connsiteY204" fmla="*/ 293867 h 459668"/>
                  <a:gd name="connsiteX205" fmla="*/ 2454570 w 2972814"/>
                  <a:gd name="connsiteY205" fmla="*/ 293708 h 459668"/>
                  <a:gd name="connsiteX206" fmla="*/ 2474020 w 2972814"/>
                  <a:gd name="connsiteY206" fmla="*/ 287673 h 459668"/>
                  <a:gd name="connsiteX207" fmla="*/ 2484623 w 2972814"/>
                  <a:gd name="connsiteY207" fmla="*/ 283717 h 459668"/>
                  <a:gd name="connsiteX208" fmla="*/ 2493972 w 2972814"/>
                  <a:gd name="connsiteY208" fmla="*/ 280113 h 459668"/>
                  <a:gd name="connsiteX209" fmla="*/ 2509311 w 2972814"/>
                  <a:gd name="connsiteY209" fmla="*/ 273725 h 459668"/>
                  <a:gd name="connsiteX210" fmla="*/ 2513924 w 2972814"/>
                  <a:gd name="connsiteY210" fmla="*/ 271866 h 459668"/>
                  <a:gd name="connsiteX211" fmla="*/ 2532517 w 2972814"/>
                  <a:gd name="connsiteY211" fmla="*/ 263734 h 459668"/>
                  <a:gd name="connsiteX212" fmla="*/ 2533875 w 2972814"/>
                  <a:gd name="connsiteY212" fmla="*/ 263123 h 459668"/>
                  <a:gd name="connsiteX213" fmla="*/ 2552919 w 2972814"/>
                  <a:gd name="connsiteY213" fmla="*/ 253742 h 459668"/>
                  <a:gd name="connsiteX214" fmla="*/ 2553827 w 2972814"/>
                  <a:gd name="connsiteY214" fmla="*/ 253315 h 459668"/>
                  <a:gd name="connsiteX215" fmla="*/ 2573565 w 2972814"/>
                  <a:gd name="connsiteY215" fmla="*/ 243751 h 459668"/>
                  <a:gd name="connsiteX216" fmla="*/ 2573779 w 2972814"/>
                  <a:gd name="connsiteY216" fmla="*/ 243645 h 459668"/>
                  <a:gd name="connsiteX217" fmla="*/ 2593731 w 2972814"/>
                  <a:gd name="connsiteY217" fmla="*/ 233932 h 459668"/>
                  <a:gd name="connsiteX218" fmla="*/ 2594118 w 2972814"/>
                  <a:gd name="connsiteY218" fmla="*/ 233759 h 459668"/>
                  <a:gd name="connsiteX219" fmla="*/ 2613683 w 2972814"/>
                  <a:gd name="connsiteY219" fmla="*/ 225015 h 459668"/>
                  <a:gd name="connsiteX220" fmla="*/ 2617656 w 2972814"/>
                  <a:gd name="connsiteY220" fmla="*/ 223768 h 459668"/>
                  <a:gd name="connsiteX221" fmla="*/ 2633634 w 2972814"/>
                  <a:gd name="connsiteY221" fmla="*/ 218677 h 459668"/>
                  <a:gd name="connsiteX222" fmla="*/ 2653586 w 2972814"/>
                  <a:gd name="connsiteY222" fmla="*/ 215752 h 459668"/>
                  <a:gd name="connsiteX223" fmla="*/ 2673538 w 2972814"/>
                  <a:gd name="connsiteY223" fmla="*/ 217852 h 459668"/>
                  <a:gd name="connsiteX224" fmla="*/ 2687294 w 2972814"/>
                  <a:gd name="connsiteY224" fmla="*/ 223768 h 459668"/>
                  <a:gd name="connsiteX225" fmla="*/ 2693490 w 2972814"/>
                  <a:gd name="connsiteY225" fmla="*/ 226358 h 459668"/>
                  <a:gd name="connsiteX226" fmla="*/ 2703148 w 2972814"/>
                  <a:gd name="connsiteY226" fmla="*/ 233759 h 459668"/>
                  <a:gd name="connsiteX227" fmla="*/ 2713441 w 2972814"/>
                  <a:gd name="connsiteY227" fmla="*/ 241796 h 459668"/>
                  <a:gd name="connsiteX228" fmla="*/ 2715180 w 2972814"/>
                  <a:gd name="connsiteY228" fmla="*/ 243751 h 459668"/>
                  <a:gd name="connsiteX229" fmla="*/ 2724357 w 2972814"/>
                  <a:gd name="connsiteY229" fmla="*/ 253742 h 459668"/>
                  <a:gd name="connsiteX230" fmla="*/ 2733304 w 2972814"/>
                  <a:gd name="connsiteY230" fmla="*/ 263734 h 459668"/>
                  <a:gd name="connsiteX231" fmla="*/ 2733393 w 2972814"/>
                  <a:gd name="connsiteY231" fmla="*/ 263832 h 459668"/>
                  <a:gd name="connsiteX232" fmla="*/ 2740498 w 2972814"/>
                  <a:gd name="connsiteY232" fmla="*/ 273725 h 459668"/>
                  <a:gd name="connsiteX233" fmla="*/ 2747600 w 2972814"/>
                  <a:gd name="connsiteY233" fmla="*/ 283717 h 459668"/>
                  <a:gd name="connsiteX234" fmla="*/ 2753345 w 2972814"/>
                  <a:gd name="connsiteY234" fmla="*/ 291765 h 459668"/>
                  <a:gd name="connsiteX235" fmla="*/ 2754579 w 2972814"/>
                  <a:gd name="connsiteY235" fmla="*/ 293708 h 459668"/>
                  <a:gd name="connsiteX236" fmla="*/ 2760996 w 2972814"/>
                  <a:gd name="connsiteY236" fmla="*/ 303700 h 459668"/>
                  <a:gd name="connsiteX237" fmla="*/ 2767213 w 2972814"/>
                  <a:gd name="connsiteY237" fmla="*/ 313691 h 459668"/>
                  <a:gd name="connsiteX238" fmla="*/ 2773297 w 2972814"/>
                  <a:gd name="connsiteY238" fmla="*/ 323482 h 459668"/>
                  <a:gd name="connsiteX239" fmla="*/ 2773419 w 2972814"/>
                  <a:gd name="connsiteY239" fmla="*/ 323683 h 459668"/>
                  <a:gd name="connsiteX240" fmla="*/ 2779723 w 2972814"/>
                  <a:gd name="connsiteY240" fmla="*/ 333674 h 459668"/>
                  <a:gd name="connsiteX241" fmla="*/ 2785748 w 2972814"/>
                  <a:gd name="connsiteY241" fmla="*/ 343666 h 459668"/>
                  <a:gd name="connsiteX242" fmla="*/ 2791872 w 2972814"/>
                  <a:gd name="connsiteY242" fmla="*/ 353657 h 459668"/>
                  <a:gd name="connsiteX243" fmla="*/ 2793248 w 2972814"/>
                  <a:gd name="connsiteY243" fmla="*/ 355927 h 459668"/>
                  <a:gd name="connsiteX244" fmla="*/ 2798237 w 2972814"/>
                  <a:gd name="connsiteY244" fmla="*/ 363649 h 459668"/>
                  <a:gd name="connsiteX245" fmla="*/ 2804817 w 2972814"/>
                  <a:gd name="connsiteY245" fmla="*/ 373640 h 459668"/>
                  <a:gd name="connsiteX246" fmla="*/ 2811188 w 2972814"/>
                  <a:gd name="connsiteY246" fmla="*/ 383632 h 459668"/>
                  <a:gd name="connsiteX247" fmla="*/ 2813200 w 2972814"/>
                  <a:gd name="connsiteY247" fmla="*/ 386718 h 459668"/>
                  <a:gd name="connsiteX248" fmla="*/ 2818519 w 2972814"/>
                  <a:gd name="connsiteY248" fmla="*/ 393623 h 459668"/>
                  <a:gd name="connsiteX249" fmla="*/ 2826156 w 2972814"/>
                  <a:gd name="connsiteY249" fmla="*/ 403615 h 459668"/>
                  <a:gd name="connsiteX250" fmla="*/ 2833152 w 2972814"/>
                  <a:gd name="connsiteY250" fmla="*/ 412979 h 459668"/>
                  <a:gd name="connsiteX251" fmla="*/ 2833781 w 2972814"/>
                  <a:gd name="connsiteY251" fmla="*/ 413606 h 459668"/>
                  <a:gd name="connsiteX252" fmla="*/ 2843780 w 2972814"/>
                  <a:gd name="connsiteY252" fmla="*/ 423598 h 459668"/>
                  <a:gd name="connsiteX253" fmla="*/ 2853104 w 2972814"/>
                  <a:gd name="connsiteY253" fmla="*/ 432601 h 459668"/>
                  <a:gd name="connsiteX254" fmla="*/ 2854808 w 2972814"/>
                  <a:gd name="connsiteY254" fmla="*/ 433589 h 459668"/>
                  <a:gd name="connsiteX255" fmla="*/ 2871051 w 2972814"/>
                  <a:gd name="connsiteY255" fmla="*/ 443581 h 459668"/>
                  <a:gd name="connsiteX256" fmla="*/ 2873055 w 2972814"/>
                  <a:gd name="connsiteY256" fmla="*/ 444818 h 459668"/>
                  <a:gd name="connsiteX257" fmla="*/ 2893007 w 2972814"/>
                  <a:gd name="connsiteY257" fmla="*/ 449219 h 459668"/>
                  <a:gd name="connsiteX258" fmla="*/ 2912959 w 2972814"/>
                  <a:gd name="connsiteY258" fmla="*/ 446579 h 459668"/>
                  <a:gd name="connsiteX259" fmla="*/ 2920468 w 2972814"/>
                  <a:gd name="connsiteY259" fmla="*/ 443581 h 459668"/>
                  <a:gd name="connsiteX260" fmla="*/ 2932911 w 2972814"/>
                  <a:gd name="connsiteY260" fmla="*/ 438571 h 459668"/>
                  <a:gd name="connsiteX261" fmla="*/ 2940910 w 2972814"/>
                  <a:gd name="connsiteY261" fmla="*/ 433589 h 459668"/>
                  <a:gd name="connsiteX262" fmla="*/ 2952862 w 2972814"/>
                  <a:gd name="connsiteY262" fmla="*/ 426576 h 459668"/>
                  <a:gd name="connsiteX263" fmla="*/ 2957212 w 2972814"/>
                  <a:gd name="connsiteY263" fmla="*/ 423598 h 459668"/>
                  <a:gd name="connsiteX264" fmla="*/ 2971243 w 2972814"/>
                  <a:gd name="connsiteY264" fmla="*/ 413606 h 459668"/>
                  <a:gd name="connsiteX265" fmla="*/ 2972814 w 2972814"/>
                  <a:gd name="connsiteY265" fmla="*/ 412532 h 459668"/>
                  <a:gd name="connsiteX266" fmla="*/ 2972814 w 2972814"/>
                  <a:gd name="connsiteY266" fmla="*/ 403615 h 459668"/>
                  <a:gd name="connsiteX267" fmla="*/ 2972814 w 2972814"/>
                  <a:gd name="connsiteY267" fmla="*/ 393623 h 459668"/>
                  <a:gd name="connsiteX268" fmla="*/ 2972814 w 2972814"/>
                  <a:gd name="connsiteY268" fmla="*/ 383632 h 459668"/>
                  <a:gd name="connsiteX269" fmla="*/ 2972814 w 2972814"/>
                  <a:gd name="connsiteY269" fmla="*/ 373640 h 459668"/>
                  <a:gd name="connsiteX270" fmla="*/ 2972814 w 2972814"/>
                  <a:gd name="connsiteY270" fmla="*/ 363649 h 459668"/>
                  <a:gd name="connsiteX271" fmla="*/ 2972814 w 2972814"/>
                  <a:gd name="connsiteY271" fmla="*/ 353657 h 459668"/>
                  <a:gd name="connsiteX272" fmla="*/ 2972814 w 2972814"/>
                  <a:gd name="connsiteY272" fmla="*/ 343666 h 459668"/>
                  <a:gd name="connsiteX273" fmla="*/ 2972814 w 2972814"/>
                  <a:gd name="connsiteY273" fmla="*/ 333674 h 459668"/>
                  <a:gd name="connsiteX274" fmla="*/ 2972814 w 2972814"/>
                  <a:gd name="connsiteY274" fmla="*/ 323683 h 459668"/>
                  <a:gd name="connsiteX275" fmla="*/ 2972814 w 2972814"/>
                  <a:gd name="connsiteY275" fmla="*/ 313691 h 459668"/>
                  <a:gd name="connsiteX276" fmla="*/ 2972814 w 2972814"/>
                  <a:gd name="connsiteY276" fmla="*/ 303700 h 459668"/>
                  <a:gd name="connsiteX277" fmla="*/ 2972814 w 2972814"/>
                  <a:gd name="connsiteY277" fmla="*/ 293708 h 459668"/>
                  <a:gd name="connsiteX278" fmla="*/ 2972814 w 2972814"/>
                  <a:gd name="connsiteY278" fmla="*/ 284216 h 459668"/>
                  <a:gd name="connsiteX279" fmla="*/ 2959339 w 2972814"/>
                  <a:gd name="connsiteY279" fmla="*/ 293708 h 459668"/>
                  <a:gd name="connsiteX280" fmla="*/ 2952862 w 2972814"/>
                  <a:gd name="connsiteY280" fmla="*/ 298314 h 459668"/>
                  <a:gd name="connsiteX281" fmla="*/ 2943794 w 2972814"/>
                  <a:gd name="connsiteY281" fmla="*/ 303700 h 459668"/>
                  <a:gd name="connsiteX282" fmla="*/ 2932911 w 2972814"/>
                  <a:gd name="connsiteY282" fmla="*/ 310157 h 459668"/>
                  <a:gd name="connsiteX283" fmla="*/ 2924174 w 2972814"/>
                  <a:gd name="connsiteY283" fmla="*/ 313691 h 459668"/>
                  <a:gd name="connsiteX284" fmla="*/ 2912959 w 2972814"/>
                  <a:gd name="connsiteY284" fmla="*/ 318243 h 459668"/>
                  <a:gd name="connsiteX285" fmla="*/ 2893007 w 2972814"/>
                  <a:gd name="connsiteY285" fmla="*/ 320666 h 459668"/>
                  <a:gd name="connsiteX286" fmla="*/ 2873055 w 2972814"/>
                  <a:gd name="connsiteY286" fmla="*/ 316370 h 459668"/>
                  <a:gd name="connsiteX287" fmla="*/ 2868523 w 2972814"/>
                  <a:gd name="connsiteY287" fmla="*/ 313691 h 459668"/>
                  <a:gd name="connsiteX288" fmla="*/ 2853104 w 2972814"/>
                  <a:gd name="connsiteY288" fmla="*/ 304328 h 459668"/>
                  <a:gd name="connsiteX289" fmla="*/ 2852475 w 2972814"/>
                  <a:gd name="connsiteY289" fmla="*/ 303700 h 459668"/>
                  <a:gd name="connsiteX290" fmla="*/ 2842551 w 2972814"/>
                  <a:gd name="connsiteY290" fmla="*/ 293708 h 459668"/>
                  <a:gd name="connsiteX291" fmla="*/ 2833152 w 2972814"/>
                  <a:gd name="connsiteY291" fmla="*/ 284734 h 459668"/>
                  <a:gd name="connsiteX292" fmla="*/ 2832340 w 2972814"/>
                  <a:gd name="connsiteY292" fmla="*/ 283717 h 459668"/>
                  <a:gd name="connsiteX293" fmla="*/ 2824959 w 2972814"/>
                  <a:gd name="connsiteY293" fmla="*/ 273725 h 459668"/>
                  <a:gd name="connsiteX294" fmla="*/ 2817449 w 2972814"/>
                  <a:gd name="connsiteY294" fmla="*/ 263734 h 459668"/>
                  <a:gd name="connsiteX295" fmla="*/ 2813200 w 2972814"/>
                  <a:gd name="connsiteY295" fmla="*/ 258198 h 459668"/>
                  <a:gd name="connsiteX296" fmla="*/ 2810334 w 2972814"/>
                  <a:gd name="connsiteY296" fmla="*/ 253742 h 459668"/>
                  <a:gd name="connsiteX297" fmla="*/ 2803794 w 2972814"/>
                  <a:gd name="connsiteY297" fmla="*/ 243751 h 459668"/>
                  <a:gd name="connsiteX298" fmla="*/ 2797349 w 2972814"/>
                  <a:gd name="connsiteY298" fmla="*/ 233759 h 459668"/>
                  <a:gd name="connsiteX299" fmla="*/ 2793248 w 2972814"/>
                  <a:gd name="connsiteY299" fmla="*/ 227558 h 459668"/>
                  <a:gd name="connsiteX300" fmla="*/ 2790903 w 2972814"/>
                  <a:gd name="connsiteY300" fmla="*/ 223768 h 459668"/>
                  <a:gd name="connsiteX301" fmla="*/ 2784903 w 2972814"/>
                  <a:gd name="connsiteY301" fmla="*/ 213776 h 459668"/>
                  <a:gd name="connsiteX302" fmla="*/ 2778705 w 2972814"/>
                  <a:gd name="connsiteY302" fmla="*/ 203785 h 459668"/>
                  <a:gd name="connsiteX303" fmla="*/ 2773297 w 2972814"/>
                  <a:gd name="connsiteY303" fmla="*/ 194740 h 459668"/>
                  <a:gd name="connsiteX304" fmla="*/ 2772705 w 2972814"/>
                  <a:gd name="connsiteY304" fmla="*/ 193793 h 459668"/>
                  <a:gd name="connsiteX305" fmla="*/ 2766196 w 2972814"/>
                  <a:gd name="connsiteY305" fmla="*/ 183802 h 459668"/>
                  <a:gd name="connsiteX306" fmla="*/ 2759949 w 2972814"/>
                  <a:gd name="connsiteY306" fmla="*/ 173810 h 459668"/>
                  <a:gd name="connsiteX307" fmla="*/ 2753501 w 2972814"/>
                  <a:gd name="connsiteY307" fmla="*/ 163819 h 459668"/>
                  <a:gd name="connsiteX308" fmla="*/ 2753345 w 2972814"/>
                  <a:gd name="connsiteY308" fmla="*/ 163569 h 459668"/>
                  <a:gd name="connsiteX309" fmla="*/ 2746574 w 2972814"/>
                  <a:gd name="connsiteY309" fmla="*/ 153827 h 459668"/>
                  <a:gd name="connsiteX310" fmla="*/ 2739189 w 2972814"/>
                  <a:gd name="connsiteY310" fmla="*/ 143836 h 459668"/>
                  <a:gd name="connsiteX311" fmla="*/ 2733393 w 2972814"/>
                  <a:gd name="connsiteY311" fmla="*/ 135592 h 459668"/>
                  <a:gd name="connsiteX312" fmla="*/ 2731853 w 2972814"/>
                  <a:gd name="connsiteY312" fmla="*/ 133844 h 459668"/>
                  <a:gd name="connsiteX313" fmla="*/ 2722902 w 2972814"/>
                  <a:gd name="connsiteY313" fmla="*/ 123853 h 459668"/>
                  <a:gd name="connsiteX314" fmla="*/ 2713960 w 2972814"/>
                  <a:gd name="connsiteY314" fmla="*/ 113861 h 459668"/>
                  <a:gd name="connsiteX315" fmla="*/ 2713441 w 2972814"/>
                  <a:gd name="connsiteY315" fmla="*/ 113291 h 459668"/>
                  <a:gd name="connsiteX316" fmla="*/ 2701143 w 2972814"/>
                  <a:gd name="connsiteY316" fmla="*/ 103870 h 459668"/>
                  <a:gd name="connsiteX317" fmla="*/ 2693490 w 2972814"/>
                  <a:gd name="connsiteY317" fmla="*/ 97901 h 459668"/>
                  <a:gd name="connsiteX318" fmla="*/ 2683827 w 2972814"/>
                  <a:gd name="connsiteY318" fmla="*/ 93878 h 459668"/>
                  <a:gd name="connsiteX319" fmla="*/ 2673538 w 2972814"/>
                  <a:gd name="connsiteY319" fmla="*/ 89561 h 459668"/>
                  <a:gd name="connsiteX320" fmla="*/ 2653586 w 2972814"/>
                  <a:gd name="connsiteY320" fmla="*/ 87448 h 459668"/>
                  <a:gd name="connsiteX321" fmla="*/ 2633634 w 2972814"/>
                  <a:gd name="connsiteY321" fmla="*/ 90467 h 459668"/>
                  <a:gd name="connsiteX322" fmla="*/ 2623145 w 2972814"/>
                  <a:gd name="connsiteY322" fmla="*/ 93878 h 459668"/>
                  <a:gd name="connsiteX323" fmla="*/ 2613683 w 2972814"/>
                  <a:gd name="connsiteY323" fmla="*/ 96986 h 459668"/>
                  <a:gd name="connsiteX324" fmla="*/ 2597669 w 2972814"/>
                  <a:gd name="connsiteY324" fmla="*/ 103870 h 459668"/>
                  <a:gd name="connsiteX325" fmla="*/ 2593731 w 2972814"/>
                  <a:gd name="connsiteY325" fmla="*/ 105609 h 459668"/>
                  <a:gd name="connsiteX326" fmla="*/ 2577065 w 2972814"/>
                  <a:gd name="connsiteY326" fmla="*/ 113861 h 459668"/>
                  <a:gd name="connsiteX327" fmla="*/ 2573779 w 2972814"/>
                  <a:gd name="connsiteY327" fmla="*/ 115408 h 459668"/>
                  <a:gd name="connsiteX328" fmla="*/ 2556975 w 2972814"/>
                  <a:gd name="connsiteY328" fmla="*/ 123853 h 459668"/>
                  <a:gd name="connsiteX329" fmla="*/ 2553827 w 2972814"/>
                  <a:gd name="connsiteY329" fmla="*/ 125408 h 459668"/>
                  <a:gd name="connsiteX330" fmla="*/ 2536112 w 2972814"/>
                  <a:gd name="connsiteY330" fmla="*/ 133844 h 459668"/>
                  <a:gd name="connsiteX331" fmla="*/ 2533875 w 2972814"/>
                  <a:gd name="connsiteY331" fmla="*/ 134964 h 459668"/>
                  <a:gd name="connsiteX332" fmla="*/ 2514435 w 2972814"/>
                  <a:gd name="connsiteY332" fmla="*/ 143836 h 459668"/>
                  <a:gd name="connsiteX333" fmla="*/ 2513924 w 2972814"/>
                  <a:gd name="connsiteY333" fmla="*/ 144063 h 459668"/>
                  <a:gd name="connsiteX334" fmla="*/ 2493972 w 2972814"/>
                  <a:gd name="connsiteY334" fmla="*/ 152147 h 459668"/>
                  <a:gd name="connsiteX335" fmla="*/ 2489336 w 2972814"/>
                  <a:gd name="connsiteY335" fmla="*/ 153827 h 459668"/>
                  <a:gd name="connsiteX336" fmla="*/ 2474020 w 2972814"/>
                  <a:gd name="connsiteY336" fmla="*/ 159531 h 459668"/>
                  <a:gd name="connsiteX337" fmla="*/ 2460496 w 2972814"/>
                  <a:gd name="connsiteY337" fmla="*/ 163819 h 459668"/>
                  <a:gd name="connsiteX338" fmla="*/ 2454068 w 2972814"/>
                  <a:gd name="connsiteY338" fmla="*/ 165882 h 459668"/>
                  <a:gd name="connsiteX339" fmla="*/ 2434117 w 2972814"/>
                  <a:gd name="connsiteY339" fmla="*/ 170696 h 459668"/>
                  <a:gd name="connsiteX340" fmla="*/ 2414165 w 2972814"/>
                  <a:gd name="connsiteY340" fmla="*/ 173630 h 459668"/>
                  <a:gd name="connsiteX341" fmla="*/ 2400956 w 2972814"/>
                  <a:gd name="connsiteY341" fmla="*/ 173810 h 459668"/>
                  <a:gd name="connsiteX342" fmla="*/ 2394213 w 2972814"/>
                  <a:gd name="connsiteY342" fmla="*/ 173901 h 459668"/>
                  <a:gd name="connsiteX343" fmla="*/ 2393670 w 2972814"/>
                  <a:gd name="connsiteY343" fmla="*/ 173810 h 459668"/>
                  <a:gd name="connsiteX344" fmla="*/ 2374261 w 2972814"/>
                  <a:gd name="connsiteY344" fmla="*/ 170647 h 459668"/>
                  <a:gd name="connsiteX345" fmla="*/ 2354310 w 2972814"/>
                  <a:gd name="connsiteY345" fmla="*/ 164526 h 459668"/>
                  <a:gd name="connsiteX346" fmla="*/ 2352879 w 2972814"/>
                  <a:gd name="connsiteY346" fmla="*/ 163819 h 459668"/>
                  <a:gd name="connsiteX347" fmla="*/ 2334357 w 2972814"/>
                  <a:gd name="connsiteY347" fmla="*/ 154777 h 459668"/>
                  <a:gd name="connsiteX348" fmla="*/ 2332880 w 2972814"/>
                  <a:gd name="connsiteY348" fmla="*/ 153827 h 459668"/>
                  <a:gd name="connsiteX349" fmla="*/ 2317438 w 2972814"/>
                  <a:gd name="connsiteY349" fmla="*/ 143836 h 459668"/>
                  <a:gd name="connsiteX350" fmla="*/ 2314406 w 2972814"/>
                  <a:gd name="connsiteY350" fmla="*/ 141899 h 459668"/>
                  <a:gd name="connsiteX351" fmla="*/ 2303727 w 2972814"/>
                  <a:gd name="connsiteY351" fmla="*/ 133844 h 459668"/>
                  <a:gd name="connsiteX352" fmla="*/ 2294454 w 2972814"/>
                  <a:gd name="connsiteY352" fmla="*/ 126392 h 459668"/>
                  <a:gd name="connsiteX353" fmla="*/ 2291625 w 2972814"/>
                  <a:gd name="connsiteY353" fmla="*/ 123853 h 459668"/>
                  <a:gd name="connsiteX354" fmla="*/ 2279785 w 2972814"/>
                  <a:gd name="connsiteY354" fmla="*/ 113861 h 459668"/>
                  <a:gd name="connsiteX355" fmla="*/ 2274503 w 2972814"/>
                  <a:gd name="connsiteY355" fmla="*/ 109391 h 459668"/>
                  <a:gd name="connsiteX356" fmla="*/ 2268437 w 2972814"/>
                  <a:gd name="connsiteY356" fmla="*/ 103870 h 459668"/>
                  <a:gd name="connsiteX357" fmla="*/ 2257380 w 2972814"/>
                  <a:gd name="connsiteY357" fmla="*/ 93878 h 459668"/>
                  <a:gd name="connsiteX358" fmla="*/ 2254550 w 2972814"/>
                  <a:gd name="connsiteY358" fmla="*/ 91288 h 459668"/>
                  <a:gd name="connsiteX359" fmla="*/ 2246450 w 2972814"/>
                  <a:gd name="connsiteY359" fmla="*/ 83887 h 459668"/>
                  <a:gd name="connsiteX360" fmla="*/ 2235230 w 2972814"/>
                  <a:gd name="connsiteY360" fmla="*/ 73895 h 459668"/>
                  <a:gd name="connsiteX361" fmla="*/ 2234599 w 2972814"/>
                  <a:gd name="connsiteY361" fmla="*/ 73316 h 459668"/>
                  <a:gd name="connsiteX362" fmla="*/ 2223606 w 2972814"/>
                  <a:gd name="connsiteY362" fmla="*/ 63904 h 459668"/>
                  <a:gd name="connsiteX363" fmla="*/ 2214647 w 2972814"/>
                  <a:gd name="connsiteY363" fmla="*/ 56392 h 459668"/>
                  <a:gd name="connsiteX364" fmla="*/ 2211354 w 2972814"/>
                  <a:gd name="connsiteY364" fmla="*/ 53912 h 459668"/>
                  <a:gd name="connsiteX365" fmla="*/ 2198158 w 2972814"/>
                  <a:gd name="connsiteY365" fmla="*/ 43921 h 459668"/>
                  <a:gd name="connsiteX366" fmla="*/ 2194695 w 2972814"/>
                  <a:gd name="connsiteY366" fmla="*/ 41288 h 459668"/>
                  <a:gd name="connsiteX367" fmla="*/ 2182374 w 2972814"/>
                  <a:gd name="connsiteY367" fmla="*/ 33929 h 459668"/>
                  <a:gd name="connsiteX368" fmla="*/ 2174743 w 2972814"/>
                  <a:gd name="connsiteY368" fmla="*/ 29453 h 459668"/>
                  <a:gd name="connsiteX369" fmla="*/ 2160860 w 2972814"/>
                  <a:gd name="connsiteY369" fmla="*/ 23938 h 459668"/>
                  <a:gd name="connsiteX370" fmla="*/ 2154791 w 2972814"/>
                  <a:gd name="connsiteY370" fmla="*/ 21527 h 459668"/>
                  <a:gd name="connsiteX371" fmla="*/ 2134840 w 2972814"/>
                  <a:gd name="connsiteY371" fmla="*/ 18146 h 459668"/>
                  <a:gd name="connsiteX372" fmla="*/ 2114888 w 2972814"/>
                  <a:gd name="connsiteY372" fmla="*/ 20051 h 459668"/>
                  <a:gd name="connsiteX373" fmla="*/ 2104907 w 2972814"/>
                  <a:gd name="connsiteY373" fmla="*/ 23938 h 459668"/>
                  <a:gd name="connsiteX374" fmla="*/ 2094936 w 2972814"/>
                  <a:gd name="connsiteY374" fmla="*/ 27923 h 459668"/>
                  <a:gd name="connsiteX375" fmla="*/ 2085662 w 2972814"/>
                  <a:gd name="connsiteY375" fmla="*/ 33929 h 459668"/>
                  <a:gd name="connsiteX376" fmla="*/ 2074984 w 2972814"/>
                  <a:gd name="connsiteY376" fmla="*/ 41166 h 459668"/>
                  <a:gd name="connsiteX377" fmla="*/ 2072017 w 2972814"/>
                  <a:gd name="connsiteY377" fmla="*/ 43921 h 459668"/>
                  <a:gd name="connsiteX378" fmla="*/ 2060476 w 2972814"/>
                  <a:gd name="connsiteY378" fmla="*/ 53912 h 459668"/>
                  <a:gd name="connsiteX379" fmla="*/ 2055033 w 2972814"/>
                  <a:gd name="connsiteY379" fmla="*/ 58819 h 459668"/>
                  <a:gd name="connsiteX380" fmla="*/ 2050266 w 2972814"/>
                  <a:gd name="connsiteY380" fmla="*/ 63904 h 459668"/>
                  <a:gd name="connsiteX381" fmla="*/ 2040878 w 2972814"/>
                  <a:gd name="connsiteY381" fmla="*/ 73895 h 459668"/>
                  <a:gd name="connsiteX382" fmla="*/ 2035081 w 2972814"/>
                  <a:gd name="connsiteY382" fmla="*/ 80140 h 459668"/>
                  <a:gd name="connsiteX383" fmla="*/ 2031850 w 2972814"/>
                  <a:gd name="connsiteY383" fmla="*/ 83887 h 459668"/>
                  <a:gd name="connsiteX384" fmla="*/ 2023098 w 2972814"/>
                  <a:gd name="connsiteY384" fmla="*/ 93878 h 459668"/>
                  <a:gd name="connsiteX385" fmla="*/ 2015129 w 2972814"/>
                  <a:gd name="connsiteY385" fmla="*/ 103156 h 459668"/>
                  <a:gd name="connsiteX386" fmla="*/ 2014513 w 2972814"/>
                  <a:gd name="connsiteY386" fmla="*/ 103870 h 459668"/>
                  <a:gd name="connsiteX387" fmla="*/ 2005845 w 2972814"/>
                  <a:gd name="connsiteY387" fmla="*/ 113861 h 459668"/>
                  <a:gd name="connsiteX388" fmla="*/ 1997093 w 2972814"/>
                  <a:gd name="connsiteY388" fmla="*/ 123853 h 459668"/>
                  <a:gd name="connsiteX389" fmla="*/ 1995177 w 2972814"/>
                  <a:gd name="connsiteY389" fmla="*/ 126067 h 459668"/>
                  <a:gd name="connsiteX390" fmla="*/ 1987689 w 2972814"/>
                  <a:gd name="connsiteY390" fmla="*/ 133844 h 459668"/>
                  <a:gd name="connsiteX391" fmla="*/ 1978144 w 2972814"/>
                  <a:gd name="connsiteY391" fmla="*/ 143836 h 459668"/>
                  <a:gd name="connsiteX392" fmla="*/ 1975226 w 2972814"/>
                  <a:gd name="connsiteY392" fmla="*/ 146902 h 459668"/>
                  <a:gd name="connsiteX393" fmla="*/ 1967294 w 2972814"/>
                  <a:gd name="connsiteY393" fmla="*/ 153827 h 459668"/>
                  <a:gd name="connsiteX394" fmla="*/ 1955499 w 2972814"/>
                  <a:gd name="connsiteY394" fmla="*/ 163819 h 459668"/>
                  <a:gd name="connsiteX395" fmla="*/ 1955274 w 2972814"/>
                  <a:gd name="connsiteY395" fmla="*/ 164019 h 459668"/>
                  <a:gd name="connsiteX396" fmla="*/ 1940426 w 2972814"/>
                  <a:gd name="connsiteY396" fmla="*/ 173810 h 459668"/>
                  <a:gd name="connsiteX397" fmla="*/ 1935322 w 2972814"/>
                  <a:gd name="connsiteY397" fmla="*/ 176995 h 459668"/>
                  <a:gd name="connsiteX398" fmla="*/ 1919001 w 2972814"/>
                  <a:gd name="connsiteY398" fmla="*/ 183802 h 459668"/>
                  <a:gd name="connsiteX399" fmla="*/ 1915370 w 2972814"/>
                  <a:gd name="connsiteY399" fmla="*/ 185416 h 459668"/>
                  <a:gd name="connsiteX400" fmla="*/ 1895419 w 2972814"/>
                  <a:gd name="connsiteY400" fmla="*/ 189752 h 459668"/>
                  <a:gd name="connsiteX401" fmla="*/ 1875467 w 2972814"/>
                  <a:gd name="connsiteY401" fmla="*/ 190614 h 459668"/>
                  <a:gd name="connsiteX402" fmla="*/ 1855515 w 2972814"/>
                  <a:gd name="connsiteY402" fmla="*/ 189729 h 459668"/>
                  <a:gd name="connsiteX403" fmla="*/ 1835563 w 2972814"/>
                  <a:gd name="connsiteY403" fmla="*/ 187373 h 459668"/>
                  <a:gd name="connsiteX404" fmla="*/ 1815612 w 2972814"/>
                  <a:gd name="connsiteY404" fmla="*/ 184226 h 459668"/>
                  <a:gd name="connsiteX405" fmla="*/ 1813056 w 2972814"/>
                  <a:gd name="connsiteY405" fmla="*/ 183802 h 459668"/>
                  <a:gd name="connsiteX406" fmla="*/ 1795660 w 2972814"/>
                  <a:gd name="connsiteY406" fmla="*/ 180991 h 459668"/>
                  <a:gd name="connsiteX407" fmla="*/ 1775707 w 2972814"/>
                  <a:gd name="connsiteY407" fmla="*/ 177187 h 459668"/>
                  <a:gd name="connsiteX408" fmla="*/ 1760933 w 2972814"/>
                  <a:gd name="connsiteY408" fmla="*/ 173810 h 459668"/>
                  <a:gd name="connsiteX409" fmla="*/ 1755756 w 2972814"/>
                  <a:gd name="connsiteY409" fmla="*/ 172611 h 459668"/>
                  <a:gd name="connsiteX410" fmla="*/ 1735804 w 2972814"/>
                  <a:gd name="connsiteY410" fmla="*/ 168186 h 459668"/>
                  <a:gd name="connsiteX411" fmla="*/ 1719280 w 2972814"/>
                  <a:gd name="connsiteY411" fmla="*/ 163819 h 459668"/>
                  <a:gd name="connsiteX412" fmla="*/ 1715853 w 2972814"/>
                  <a:gd name="connsiteY412" fmla="*/ 162945 h 459668"/>
                  <a:gd name="connsiteX413" fmla="*/ 1695900 w 2972814"/>
                  <a:gd name="connsiteY413" fmla="*/ 158088 h 459668"/>
                  <a:gd name="connsiteX414" fmla="*/ 1677505 w 2972814"/>
                  <a:gd name="connsiteY414" fmla="*/ 153827 h 459668"/>
                  <a:gd name="connsiteX415" fmla="*/ 1675949 w 2972814"/>
                  <a:gd name="connsiteY415" fmla="*/ 153470 h 459668"/>
                  <a:gd name="connsiteX416" fmla="*/ 1655997 w 2972814"/>
                  <a:gd name="connsiteY416" fmla="*/ 149916 h 459668"/>
                  <a:gd name="connsiteX417" fmla="*/ 1636046 w 2972814"/>
                  <a:gd name="connsiteY417" fmla="*/ 146990 h 459668"/>
                  <a:gd name="connsiteX418" fmla="*/ 1616093 w 2972814"/>
                  <a:gd name="connsiteY418" fmla="*/ 145073 h 459668"/>
                  <a:gd name="connsiteX419" fmla="*/ 1602866 w 2972814"/>
                  <a:gd name="connsiteY419" fmla="*/ 143836 h 459668"/>
                  <a:gd name="connsiteX420" fmla="*/ 1596142 w 2972814"/>
                  <a:gd name="connsiteY420" fmla="*/ 143196 h 459668"/>
                  <a:gd name="connsiteX421" fmla="*/ 1576190 w 2972814"/>
                  <a:gd name="connsiteY421" fmla="*/ 140548 h 459668"/>
                  <a:gd name="connsiteX422" fmla="*/ 1556239 w 2972814"/>
                  <a:gd name="connsiteY422" fmla="*/ 136370 h 459668"/>
                  <a:gd name="connsiteX423" fmla="*/ 1548049 w 2972814"/>
                  <a:gd name="connsiteY423" fmla="*/ 133844 h 459668"/>
                  <a:gd name="connsiteX424" fmla="*/ 1536286 w 2972814"/>
                  <a:gd name="connsiteY424" fmla="*/ 130508 h 459668"/>
                  <a:gd name="connsiteX425" fmla="*/ 1519255 w 2972814"/>
                  <a:gd name="connsiteY425" fmla="*/ 123853 h 459668"/>
                  <a:gd name="connsiteX426" fmla="*/ 1516335 w 2972814"/>
                  <a:gd name="connsiteY426" fmla="*/ 122723 h 459668"/>
                  <a:gd name="connsiteX427" fmla="*/ 1497335 w 2972814"/>
                  <a:gd name="connsiteY427" fmla="*/ 113861 h 459668"/>
                  <a:gd name="connsiteX428" fmla="*/ 1496383 w 2972814"/>
                  <a:gd name="connsiteY428" fmla="*/ 113389 h 459668"/>
                  <a:gd name="connsiteX429" fmla="*/ 1478196 w 2972814"/>
                  <a:gd name="connsiteY429" fmla="*/ 103870 h 459668"/>
                  <a:gd name="connsiteX430" fmla="*/ 1476432 w 2972814"/>
                  <a:gd name="connsiteY430" fmla="*/ 102997 h 459668"/>
                  <a:gd name="connsiteX431" fmla="*/ 1458683 w 2972814"/>
                  <a:gd name="connsiteY431" fmla="*/ 93878 h 459668"/>
                  <a:gd name="connsiteX432" fmla="*/ 1456479 w 2972814"/>
                  <a:gd name="connsiteY432" fmla="*/ 92724 h 459668"/>
                  <a:gd name="connsiteX433" fmla="*/ 1437317 w 2972814"/>
                  <a:gd name="connsiteY433" fmla="*/ 83887 h 459668"/>
                  <a:gd name="connsiteX434" fmla="*/ 1436528 w 2972814"/>
                  <a:gd name="connsiteY434" fmla="*/ 83530 h 459668"/>
                  <a:gd name="connsiteX435" fmla="*/ 1416576 w 2972814"/>
                  <a:gd name="connsiteY435" fmla="*/ 77344 h 459668"/>
                  <a:gd name="connsiteX436" fmla="*/ 1399529 w 2972814"/>
                  <a:gd name="connsiteY436" fmla="*/ 73895 h 459668"/>
                  <a:gd name="connsiteX437" fmla="*/ 1396625 w 2972814"/>
                  <a:gd name="connsiteY437" fmla="*/ 73318 h 459668"/>
                  <a:gd name="connsiteX438" fmla="*/ 1376672 w 2972814"/>
                  <a:gd name="connsiteY438" fmla="*/ 72743 h 459668"/>
                  <a:gd name="connsiteX439" fmla="*/ 1365112 w 2972814"/>
                  <a:gd name="connsiteY439" fmla="*/ 73895 h 459668"/>
                  <a:gd name="connsiteX440" fmla="*/ 1356720 w 2972814"/>
                  <a:gd name="connsiteY440" fmla="*/ 74733 h 459668"/>
                  <a:gd name="connsiteX441" fmla="*/ 1336769 w 2972814"/>
                  <a:gd name="connsiteY441" fmla="*/ 79632 h 459668"/>
                  <a:gd name="connsiteX442" fmla="*/ 1322916 w 2972814"/>
                  <a:gd name="connsiteY442" fmla="*/ 83887 h 459668"/>
                  <a:gd name="connsiteX443" fmla="*/ 1316817 w 2972814"/>
                  <a:gd name="connsiteY443" fmla="*/ 85718 h 459668"/>
                  <a:gd name="connsiteX444" fmla="*/ 1296865 w 2972814"/>
                  <a:gd name="connsiteY444" fmla="*/ 92655 h 459668"/>
                  <a:gd name="connsiteX445" fmla="*/ 1293512 w 2972814"/>
                  <a:gd name="connsiteY445" fmla="*/ 93878 h 459668"/>
                  <a:gd name="connsiteX446" fmla="*/ 1276913 w 2972814"/>
                  <a:gd name="connsiteY446" fmla="*/ 99828 h 459668"/>
                  <a:gd name="connsiteX447" fmla="*/ 1263532 w 2972814"/>
                  <a:gd name="connsiteY447" fmla="*/ 103870 h 459668"/>
                  <a:gd name="connsiteX448" fmla="*/ 1256962 w 2972814"/>
                  <a:gd name="connsiteY448" fmla="*/ 105881 h 459668"/>
                  <a:gd name="connsiteX449" fmla="*/ 1237010 w 2972814"/>
                  <a:gd name="connsiteY449" fmla="*/ 110825 h 459668"/>
                  <a:gd name="connsiteX450" fmla="*/ 1217058 w 2972814"/>
                  <a:gd name="connsiteY450" fmla="*/ 113091 h 459668"/>
                  <a:gd name="connsiteX451" fmla="*/ 1197106 w 2972814"/>
                  <a:gd name="connsiteY451" fmla="*/ 113164 h 459668"/>
                  <a:gd name="connsiteX452" fmla="*/ 1177155 w 2972814"/>
                  <a:gd name="connsiteY452" fmla="*/ 110190 h 459668"/>
                  <a:gd name="connsiteX453" fmla="*/ 1157203 w 2972814"/>
                  <a:gd name="connsiteY453" fmla="*/ 104683 h 459668"/>
                  <a:gd name="connsiteX454" fmla="*/ 1155111 w 2972814"/>
                  <a:gd name="connsiteY454" fmla="*/ 103870 h 459668"/>
                  <a:gd name="connsiteX455" fmla="*/ 1137251 w 2972814"/>
                  <a:gd name="connsiteY455" fmla="*/ 96916 h 459668"/>
                  <a:gd name="connsiteX456" fmla="*/ 1131063 w 2972814"/>
                  <a:gd name="connsiteY456" fmla="*/ 93878 h 459668"/>
                  <a:gd name="connsiteX457" fmla="*/ 1117299 w 2972814"/>
                  <a:gd name="connsiteY457" fmla="*/ 87307 h 459668"/>
                  <a:gd name="connsiteX458" fmla="*/ 1110814 w 2972814"/>
                  <a:gd name="connsiteY458" fmla="*/ 83887 h 459668"/>
                  <a:gd name="connsiteX459" fmla="*/ 1097348 w 2972814"/>
                  <a:gd name="connsiteY459" fmla="*/ 76823 h 459668"/>
                  <a:gd name="connsiteX460" fmla="*/ 1091994 w 2972814"/>
                  <a:gd name="connsiteY460" fmla="*/ 73895 h 459668"/>
                  <a:gd name="connsiteX461" fmla="*/ 1077396 w 2972814"/>
                  <a:gd name="connsiteY461" fmla="*/ 65932 h 459668"/>
                  <a:gd name="connsiteX462" fmla="*/ 1073533 w 2972814"/>
                  <a:gd name="connsiteY462" fmla="*/ 63904 h 459668"/>
                  <a:gd name="connsiteX463" fmla="*/ 1057444 w 2972814"/>
                  <a:gd name="connsiteY463" fmla="*/ 55370 h 459668"/>
                  <a:gd name="connsiteX464" fmla="*/ 1054285 w 2972814"/>
                  <a:gd name="connsiteY464" fmla="*/ 53912 h 459668"/>
                  <a:gd name="connsiteX465" fmla="*/ 1037492 w 2972814"/>
                  <a:gd name="connsiteY465" fmla="*/ 46099 h 459668"/>
                  <a:gd name="connsiteX466" fmla="*/ 1032669 w 2972814"/>
                  <a:gd name="connsiteY466" fmla="*/ 43921 h 459668"/>
                  <a:gd name="connsiteX467" fmla="*/ 1017541 w 2972814"/>
                  <a:gd name="connsiteY467" fmla="*/ 36957 h 459668"/>
                  <a:gd name="connsiteX468" fmla="*/ 1009742 w 2972814"/>
                  <a:gd name="connsiteY468" fmla="*/ 33929 h 459668"/>
                  <a:gd name="connsiteX469" fmla="*/ 997589 w 2972814"/>
                  <a:gd name="connsiteY469" fmla="*/ 29278 h 459668"/>
                  <a:gd name="connsiteX470" fmla="*/ 983483 w 2972814"/>
                  <a:gd name="connsiteY470" fmla="*/ 23938 h 459668"/>
                  <a:gd name="connsiteX471" fmla="*/ 977636 w 2972814"/>
                  <a:gd name="connsiteY471" fmla="*/ 21717 h 459668"/>
                  <a:gd name="connsiteX472" fmla="*/ 957685 w 2972814"/>
                  <a:gd name="connsiteY472" fmla="*/ 14677 h 459668"/>
                  <a:gd name="connsiteX473" fmla="*/ 955335 w 2972814"/>
                  <a:gd name="connsiteY473" fmla="*/ 13946 h 459668"/>
                  <a:gd name="connsiteX474" fmla="*/ 937733 w 2972814"/>
                  <a:gd name="connsiteY474" fmla="*/ 8574 h 459668"/>
                  <a:gd name="connsiteX475" fmla="*/ 920316 w 2972814"/>
                  <a:gd name="connsiteY475" fmla="*/ 3955 h 459668"/>
                  <a:gd name="connsiteX476" fmla="*/ 917782 w 2972814"/>
                  <a:gd name="connsiteY476" fmla="*/ 3318 h 459668"/>
                  <a:gd name="connsiteX477" fmla="*/ 897829 w 2972814"/>
                  <a:gd name="connsiteY477" fmla="*/ 283 h 459668"/>
                  <a:gd name="connsiteX478" fmla="*/ 877878 w 2972814"/>
                  <a:gd name="connsiteY478" fmla="*/ 0 h 459668"/>
                  <a:gd name="connsiteX479" fmla="*/ 857926 w 2972814"/>
                  <a:gd name="connsiteY479" fmla="*/ 3243 h 459668"/>
                  <a:gd name="connsiteX480" fmla="*/ 855982 w 2972814"/>
                  <a:gd name="connsiteY480" fmla="*/ 3955 h 459668"/>
                  <a:gd name="connsiteX481" fmla="*/ 837975 w 2972814"/>
                  <a:gd name="connsiteY481" fmla="*/ 11053 h 459668"/>
                  <a:gd name="connsiteX482" fmla="*/ 833109 w 2972814"/>
                  <a:gd name="connsiteY482" fmla="*/ 13946 h 459668"/>
                  <a:gd name="connsiteX483" fmla="*/ 818022 w 2972814"/>
                  <a:gd name="connsiteY483" fmla="*/ 22964 h 459668"/>
                  <a:gd name="connsiteX484" fmla="*/ 816786 w 2972814"/>
                  <a:gd name="connsiteY484" fmla="*/ 23938 h 459668"/>
                  <a:gd name="connsiteX485" fmla="*/ 803679 w 2972814"/>
                  <a:gd name="connsiteY485" fmla="*/ 33929 h 459668"/>
                  <a:gd name="connsiteX486" fmla="*/ 798071 w 2972814"/>
                  <a:gd name="connsiteY486" fmla="*/ 38318 h 459668"/>
                  <a:gd name="connsiteX487" fmla="*/ 792028 w 2972814"/>
                  <a:gd name="connsiteY487" fmla="*/ 43921 h 459668"/>
                  <a:gd name="connsiteX488" fmla="*/ 781112 w 2972814"/>
                  <a:gd name="connsiteY488" fmla="*/ 53912 h 459668"/>
                  <a:gd name="connsiteX489" fmla="*/ 778119 w 2972814"/>
                  <a:gd name="connsiteY489" fmla="*/ 56663 h 459668"/>
                  <a:gd name="connsiteX490" fmla="*/ 770725 w 2972814"/>
                  <a:gd name="connsiteY490" fmla="*/ 63904 h 459668"/>
                  <a:gd name="connsiteX491" fmla="*/ 760630 w 2972814"/>
                  <a:gd name="connsiteY491" fmla="*/ 73895 h 459668"/>
                  <a:gd name="connsiteX492" fmla="*/ 758168 w 2972814"/>
                  <a:gd name="connsiteY492" fmla="*/ 76289 h 459668"/>
                  <a:gd name="connsiteX493" fmla="*/ 750429 w 2972814"/>
                  <a:gd name="connsiteY493" fmla="*/ 83887 h 459668"/>
                  <a:gd name="connsiteX494" fmla="*/ 739928 w 2972814"/>
                  <a:gd name="connsiteY494" fmla="*/ 93878 h 459668"/>
                  <a:gd name="connsiteX495" fmla="*/ 738215 w 2972814"/>
                  <a:gd name="connsiteY495" fmla="*/ 95577 h 459668"/>
                  <a:gd name="connsiteX496" fmla="*/ 729025 w 2972814"/>
                  <a:gd name="connsiteY496" fmla="*/ 103870 h 459668"/>
                  <a:gd name="connsiteX497" fmla="*/ 718264 w 2972814"/>
                  <a:gd name="connsiteY497" fmla="*/ 113712 h 459668"/>
                  <a:gd name="connsiteX498" fmla="*/ 718077 w 2972814"/>
                  <a:gd name="connsiteY498" fmla="*/ 113861 h 459668"/>
                  <a:gd name="connsiteX499" fmla="*/ 705206 w 2972814"/>
                  <a:gd name="connsiteY499" fmla="*/ 123853 h 459668"/>
                  <a:gd name="connsiteX500" fmla="*/ 698312 w 2972814"/>
                  <a:gd name="connsiteY500" fmla="*/ 129404 h 459668"/>
                  <a:gd name="connsiteX501" fmla="*/ 691496 w 2972814"/>
                  <a:gd name="connsiteY501" fmla="*/ 133844 h 459668"/>
                  <a:gd name="connsiteX502" fmla="*/ 678361 w 2972814"/>
                  <a:gd name="connsiteY502" fmla="*/ 142274 h 459668"/>
                  <a:gd name="connsiteX503" fmla="*/ 675488 w 2972814"/>
                  <a:gd name="connsiteY503" fmla="*/ 143836 h 459668"/>
                  <a:gd name="connsiteX504" fmla="*/ 658408 w 2972814"/>
                  <a:gd name="connsiteY504" fmla="*/ 153262 h 459668"/>
                  <a:gd name="connsiteX505" fmla="*/ 657117 w 2972814"/>
                  <a:gd name="connsiteY505" fmla="*/ 153827 h 459668"/>
                  <a:gd name="connsiteX506" fmla="*/ 638457 w 2972814"/>
                  <a:gd name="connsiteY506" fmla="*/ 162016 h 459668"/>
                  <a:gd name="connsiteX507" fmla="*/ 633963 w 2972814"/>
                  <a:gd name="connsiteY507" fmla="*/ 163819 h 459668"/>
                  <a:gd name="connsiteX508" fmla="*/ 618505 w 2972814"/>
                  <a:gd name="connsiteY508" fmla="*/ 169967 h 459668"/>
                  <a:gd name="connsiteX509" fmla="*/ 608862 w 2972814"/>
                  <a:gd name="connsiteY509" fmla="*/ 173810 h 459668"/>
                  <a:gd name="connsiteX510" fmla="*/ 598553 w 2972814"/>
                  <a:gd name="connsiteY510" fmla="*/ 177926 h 459668"/>
                  <a:gd name="connsiteX511" fmla="*/ 584783 w 2972814"/>
                  <a:gd name="connsiteY511" fmla="*/ 183802 h 459668"/>
                  <a:gd name="connsiteX512" fmla="*/ 578601 w 2972814"/>
                  <a:gd name="connsiteY512" fmla="*/ 186410 h 459668"/>
                  <a:gd name="connsiteX513" fmla="*/ 563151 w 2972814"/>
                  <a:gd name="connsiteY513" fmla="*/ 193793 h 459668"/>
                  <a:gd name="connsiteX514" fmla="*/ 558649 w 2972814"/>
                  <a:gd name="connsiteY514" fmla="*/ 195898 h 459668"/>
                  <a:gd name="connsiteX515" fmla="*/ 542233 w 2972814"/>
                  <a:gd name="connsiteY515" fmla="*/ 203785 h 459668"/>
                  <a:gd name="connsiteX516" fmla="*/ 538698 w 2972814"/>
                  <a:gd name="connsiteY516" fmla="*/ 205510 h 459668"/>
                  <a:gd name="connsiteX517" fmla="*/ 521923 w 2972814"/>
                  <a:gd name="connsiteY517" fmla="*/ 213776 h 459668"/>
                  <a:gd name="connsiteX518" fmla="*/ 518746 w 2972814"/>
                  <a:gd name="connsiteY518" fmla="*/ 215356 h 459668"/>
                  <a:gd name="connsiteX519" fmla="*/ 500251 w 2972814"/>
                  <a:gd name="connsiteY519" fmla="*/ 223768 h 459668"/>
                  <a:gd name="connsiteX520" fmla="*/ 498794 w 2972814"/>
                  <a:gd name="connsiteY520" fmla="*/ 224421 h 459668"/>
                  <a:gd name="connsiteX521" fmla="*/ 478842 w 2972814"/>
                  <a:gd name="connsiteY521" fmla="*/ 232483 h 459668"/>
                  <a:gd name="connsiteX522" fmla="*/ 474953 w 2972814"/>
                  <a:gd name="connsiteY522" fmla="*/ 233759 h 459668"/>
                  <a:gd name="connsiteX523" fmla="*/ 458891 w 2972814"/>
                  <a:gd name="connsiteY523" fmla="*/ 239135 h 459668"/>
                  <a:gd name="connsiteX524" fmla="*/ 441617 w 2972814"/>
                  <a:gd name="connsiteY524" fmla="*/ 243751 h 459668"/>
                  <a:gd name="connsiteX525" fmla="*/ 438939 w 2972814"/>
                  <a:gd name="connsiteY525" fmla="*/ 244465 h 459668"/>
                  <a:gd name="connsiteX526" fmla="*/ 418987 w 2972814"/>
                  <a:gd name="connsiteY526" fmla="*/ 249307 h 459668"/>
                  <a:gd name="connsiteX527" fmla="*/ 402958 w 2972814"/>
                  <a:gd name="connsiteY527" fmla="*/ 253742 h 459668"/>
                  <a:gd name="connsiteX528" fmla="*/ 399035 w 2972814"/>
                  <a:gd name="connsiteY528" fmla="*/ 254831 h 459668"/>
                  <a:gd name="connsiteX529" fmla="*/ 379084 w 2972814"/>
                  <a:gd name="connsiteY529" fmla="*/ 261262 h 459668"/>
                  <a:gd name="connsiteX530" fmla="*/ 373076 w 2972814"/>
                  <a:gd name="connsiteY530" fmla="*/ 263734 h 459668"/>
                  <a:gd name="connsiteX531" fmla="*/ 359132 w 2972814"/>
                  <a:gd name="connsiteY531" fmla="*/ 269641 h 459668"/>
                  <a:gd name="connsiteX532" fmla="*/ 351441 w 2972814"/>
                  <a:gd name="connsiteY532" fmla="*/ 273725 h 459668"/>
                  <a:gd name="connsiteX533" fmla="*/ 339180 w 2972814"/>
                  <a:gd name="connsiteY533" fmla="*/ 280159 h 459668"/>
                  <a:gd name="connsiteX534" fmla="*/ 333235 w 2972814"/>
                  <a:gd name="connsiteY534" fmla="*/ 283717 h 459668"/>
                  <a:gd name="connsiteX535" fmla="*/ 319228 w 2972814"/>
                  <a:gd name="connsiteY535" fmla="*/ 292013 h 459668"/>
                  <a:gd name="connsiteX536" fmla="*/ 316491 w 2972814"/>
                  <a:gd name="connsiteY536" fmla="*/ 293708 h 459668"/>
                  <a:gd name="connsiteX537" fmla="*/ 300617 w 2972814"/>
                  <a:gd name="connsiteY537" fmla="*/ 303700 h 459668"/>
                  <a:gd name="connsiteX538" fmla="*/ 299276 w 2972814"/>
                  <a:gd name="connsiteY538" fmla="*/ 304525 h 459668"/>
                  <a:gd name="connsiteX539" fmla="*/ 283824 w 2972814"/>
                  <a:gd name="connsiteY539" fmla="*/ 313691 h 459668"/>
                  <a:gd name="connsiteX540" fmla="*/ 279325 w 2972814"/>
                  <a:gd name="connsiteY540" fmla="*/ 316303 h 459668"/>
                  <a:gd name="connsiteX541" fmla="*/ 263737 w 2972814"/>
                  <a:gd name="connsiteY541" fmla="*/ 323683 h 459668"/>
                  <a:gd name="connsiteX542" fmla="*/ 259373 w 2972814"/>
                  <a:gd name="connsiteY542" fmla="*/ 325778 h 459668"/>
                  <a:gd name="connsiteX543" fmla="*/ 239421 w 2972814"/>
                  <a:gd name="connsiteY543" fmla="*/ 331189 h 459668"/>
                  <a:gd name="connsiteX544" fmla="*/ 219469 w 2972814"/>
                  <a:gd name="connsiteY544" fmla="*/ 331247 h 459668"/>
                  <a:gd name="connsiteX545" fmla="*/ 199518 w 2972814"/>
                  <a:gd name="connsiteY545" fmla="*/ 325302 h 459668"/>
                  <a:gd name="connsiteX546" fmla="*/ 196973 w 2972814"/>
                  <a:gd name="connsiteY546" fmla="*/ 323683 h 459668"/>
                  <a:gd name="connsiteX547" fmla="*/ 181444 w 2972814"/>
                  <a:gd name="connsiteY547" fmla="*/ 313691 h 459668"/>
                  <a:gd name="connsiteX548" fmla="*/ 179566 w 2972814"/>
                  <a:gd name="connsiteY548" fmla="*/ 312490 h 459668"/>
                  <a:gd name="connsiteX549" fmla="*/ 170415 w 2972814"/>
                  <a:gd name="connsiteY549" fmla="*/ 303700 h 459668"/>
                  <a:gd name="connsiteX550" fmla="*/ 159952 w 2972814"/>
                  <a:gd name="connsiteY550" fmla="*/ 293708 h 459668"/>
                  <a:gd name="connsiteX551" fmla="*/ 159614 w 2972814"/>
                  <a:gd name="connsiteY551" fmla="*/ 293373 h 459668"/>
                  <a:gd name="connsiteX552" fmla="*/ 152009 w 2972814"/>
                  <a:gd name="connsiteY552" fmla="*/ 283717 h 459668"/>
                  <a:gd name="connsiteX553" fmla="*/ 144061 w 2972814"/>
                  <a:gd name="connsiteY553" fmla="*/ 273725 h 459668"/>
                  <a:gd name="connsiteX554" fmla="*/ 139662 w 2972814"/>
                  <a:gd name="connsiteY554" fmla="*/ 268268 h 459668"/>
                  <a:gd name="connsiteX555" fmla="*/ 136484 w 2972814"/>
                  <a:gd name="connsiteY555" fmla="*/ 263734 h 459668"/>
                  <a:gd name="connsiteX556" fmla="*/ 129419 w 2972814"/>
                  <a:gd name="connsiteY556" fmla="*/ 253742 h 459668"/>
                  <a:gd name="connsiteX557" fmla="*/ 122480 w 2972814"/>
                  <a:gd name="connsiteY557" fmla="*/ 243751 h 459668"/>
                  <a:gd name="connsiteX558" fmla="*/ 119711 w 2972814"/>
                  <a:gd name="connsiteY558" fmla="*/ 239775 h 459668"/>
                  <a:gd name="connsiteX559" fmla="*/ 115792 w 2972814"/>
                  <a:gd name="connsiteY559" fmla="*/ 233759 h 459668"/>
                  <a:gd name="connsiteX560" fmla="*/ 109389 w 2972814"/>
                  <a:gd name="connsiteY560" fmla="*/ 223768 h 459668"/>
                  <a:gd name="connsiteX561" fmla="*/ 102642 w 2972814"/>
                  <a:gd name="connsiteY561" fmla="*/ 213776 h 459668"/>
                  <a:gd name="connsiteX562" fmla="*/ 99759 w 2972814"/>
                  <a:gd name="connsiteY562" fmla="*/ 209295 h 459668"/>
                  <a:gd name="connsiteX563" fmla="*/ 96079 w 2972814"/>
                  <a:gd name="connsiteY563" fmla="*/ 203785 h 459668"/>
                  <a:gd name="connsiteX564" fmla="*/ 89361 w 2972814"/>
                  <a:gd name="connsiteY564" fmla="*/ 193793 h 459668"/>
                  <a:gd name="connsiteX565" fmla="*/ 82759 w 2972814"/>
                  <a:gd name="connsiteY565" fmla="*/ 183802 h 459668"/>
                  <a:gd name="connsiteX566" fmla="*/ 79807 w 2972814"/>
                  <a:gd name="connsiteY566" fmla="*/ 179472 h 459668"/>
                  <a:gd name="connsiteX567" fmla="*/ 75479 w 2972814"/>
                  <a:gd name="connsiteY567" fmla="*/ 173810 h 459668"/>
                  <a:gd name="connsiteX568" fmla="*/ 68019 w 2972814"/>
                  <a:gd name="connsiteY568" fmla="*/ 163819 h 459668"/>
                  <a:gd name="connsiteX569" fmla="*/ 60465 w 2972814"/>
                  <a:gd name="connsiteY569" fmla="*/ 153827 h 459668"/>
                  <a:gd name="connsiteX570" fmla="*/ 59855 w 2972814"/>
                  <a:gd name="connsiteY570" fmla="*/ 153024 h 459668"/>
                  <a:gd name="connsiteX571" fmla="*/ 51187 w 2972814"/>
                  <a:gd name="connsiteY571" fmla="*/ 143836 h 459668"/>
                  <a:gd name="connsiteX572" fmla="*/ 41595 w 2972814"/>
                  <a:gd name="connsiteY572" fmla="*/ 133844 h 459668"/>
                  <a:gd name="connsiteX573" fmla="*/ 39904 w 2972814"/>
                  <a:gd name="connsiteY573" fmla="*/ 132124 h 459668"/>
                  <a:gd name="connsiteX574" fmla="*/ 27980 w 2972814"/>
                  <a:gd name="connsiteY574" fmla="*/ 123853 h 459668"/>
                  <a:gd name="connsiteX575" fmla="*/ 19952 w 2972814"/>
                  <a:gd name="connsiteY575" fmla="*/ 118082 h 459668"/>
                  <a:gd name="connsiteX576" fmla="*/ 5423 w 2972814"/>
                  <a:gd name="connsiteY576" fmla="*/ 113861 h 459668"/>
                  <a:gd name="connsiteX577" fmla="*/ 0 w 2972814"/>
                  <a:gd name="connsiteY577" fmla="*/ 112277 h 459668"/>
                  <a:gd name="connsiteX578" fmla="*/ 0 w 2972814"/>
                  <a:gd name="connsiteY578" fmla="*/ 113861 h 459668"/>
                  <a:gd name="connsiteX579" fmla="*/ 0 w 2972814"/>
                  <a:gd name="connsiteY579" fmla="*/ 123853 h 459668"/>
                  <a:gd name="connsiteX580" fmla="*/ 0 w 2972814"/>
                  <a:gd name="connsiteY580" fmla="*/ 133844 h 459668"/>
                  <a:gd name="connsiteX581" fmla="*/ 0 w 2972814"/>
                  <a:gd name="connsiteY581" fmla="*/ 143836 h 459668"/>
                  <a:gd name="connsiteX582" fmla="*/ 0 w 2972814"/>
                  <a:gd name="connsiteY582" fmla="*/ 153827 h 459668"/>
                  <a:gd name="connsiteX583" fmla="*/ 0 w 2972814"/>
                  <a:gd name="connsiteY583" fmla="*/ 163819 h 459668"/>
                  <a:gd name="connsiteX584" fmla="*/ 0 w 2972814"/>
                  <a:gd name="connsiteY584" fmla="*/ 173810 h 459668"/>
                  <a:gd name="connsiteX585" fmla="*/ 0 w 2972814"/>
                  <a:gd name="connsiteY585" fmla="*/ 183802 h 459668"/>
                  <a:gd name="connsiteX586" fmla="*/ 0 w 2972814"/>
                  <a:gd name="connsiteY586" fmla="*/ 193793 h 459668"/>
                  <a:gd name="connsiteX587" fmla="*/ 0 w 2972814"/>
                  <a:gd name="connsiteY587" fmla="*/ 203785 h 459668"/>
                  <a:gd name="connsiteX588" fmla="*/ 0 w 2972814"/>
                  <a:gd name="connsiteY588" fmla="*/ 213776 h 459668"/>
                  <a:gd name="connsiteX589" fmla="*/ 0 w 2972814"/>
                  <a:gd name="connsiteY589" fmla="*/ 223768 h 459668"/>
                  <a:gd name="connsiteX590" fmla="*/ 0 w 2972814"/>
                  <a:gd name="connsiteY590" fmla="*/ 233759 h 459668"/>
                  <a:gd name="connsiteX591" fmla="*/ 0 w 2972814"/>
                  <a:gd name="connsiteY591" fmla="*/ 240024 h 459668"/>
                  <a:gd name="connsiteX592" fmla="*/ 12062 w 2972814"/>
                  <a:gd name="connsiteY592" fmla="*/ 243751 h 459668"/>
                  <a:gd name="connsiteX593" fmla="*/ 19952 w 2972814"/>
                  <a:gd name="connsiteY593" fmla="*/ 246295 h 459668"/>
                  <a:gd name="connsiteX594" fmla="*/ 30465 w 2972814"/>
                  <a:gd name="connsiteY594" fmla="*/ 253742 h 459668"/>
                  <a:gd name="connsiteX595" fmla="*/ 39904 w 2972814"/>
                  <a:gd name="connsiteY595" fmla="*/ 260186 h 459668"/>
                  <a:gd name="connsiteX596" fmla="*/ 43323 w 2972814"/>
                  <a:gd name="connsiteY596" fmla="*/ 263734 h 459668"/>
                  <a:gd name="connsiteX597" fmla="*/ 52897 w 2972814"/>
                  <a:gd name="connsiteY597" fmla="*/ 273725 h 459668"/>
                  <a:gd name="connsiteX598" fmla="*/ 59855 w 2972814"/>
                  <a:gd name="connsiteY598" fmla="*/ 281378 h 459668"/>
                  <a:gd name="connsiteX599" fmla="*/ 61539 w 2972814"/>
                  <a:gd name="connsiteY599" fmla="*/ 283717 h 459668"/>
                  <a:gd name="connsiteX600" fmla="*/ 69212 w 2972814"/>
                  <a:gd name="connsiteY600" fmla="*/ 293708 h 459668"/>
                  <a:gd name="connsiteX601" fmla="*/ 76685 w 2972814"/>
                  <a:gd name="connsiteY601" fmla="*/ 303700 h 459668"/>
                  <a:gd name="connsiteX602" fmla="*/ 79807 w 2972814"/>
                  <a:gd name="connsiteY602" fmla="*/ 307804 h 459668"/>
                  <a:gd name="connsiteX603" fmla="*/ 83834 w 2972814"/>
                  <a:gd name="connsiteY603" fmla="*/ 313691 h 459668"/>
                  <a:gd name="connsiteX604" fmla="*/ 90566 w 2972814"/>
                  <a:gd name="connsiteY604" fmla="*/ 323683 h 459668"/>
                  <a:gd name="connsiteX605" fmla="*/ 97136 w 2972814"/>
                  <a:gd name="connsiteY605" fmla="*/ 333674 h 459668"/>
                  <a:gd name="connsiteX606" fmla="*/ 99759 w 2972814"/>
                  <a:gd name="connsiteY606" fmla="*/ 337503 h 459668"/>
                  <a:gd name="connsiteX607" fmla="*/ 103855 w 2972814"/>
                  <a:gd name="connsiteY607" fmla="*/ 343666 h 459668"/>
                  <a:gd name="connsiteX608" fmla="*/ 110398 w 2972814"/>
                  <a:gd name="connsiteY608" fmla="*/ 353657 h 459668"/>
                  <a:gd name="connsiteX609" fmla="*/ 116874 w 2972814"/>
                  <a:gd name="connsiteY609" fmla="*/ 363649 h 459668"/>
                  <a:gd name="connsiteX610" fmla="*/ 119711 w 2972814"/>
                  <a:gd name="connsiteY610" fmla="*/ 368038 h 459668"/>
                  <a:gd name="connsiteX611" fmla="*/ 123599 w 2972814"/>
                  <a:gd name="connsiteY611" fmla="*/ 373640 h 459668"/>
                  <a:gd name="connsiteX612" fmla="*/ 130500 w 2972814"/>
                  <a:gd name="connsiteY612" fmla="*/ 383632 h 459668"/>
                  <a:gd name="connsiteX613" fmla="*/ 137565 w 2972814"/>
                  <a:gd name="connsiteY613" fmla="*/ 393623 h 459668"/>
                  <a:gd name="connsiteX614" fmla="*/ 139662 w 2972814"/>
                  <a:gd name="connsiteY614" fmla="*/ 396617 h 459668"/>
                  <a:gd name="connsiteX615" fmla="*/ 145358 w 2972814"/>
                  <a:gd name="connsiteY615" fmla="*/ 403615 h 459668"/>
                  <a:gd name="connsiteX616" fmla="*/ 153183 w 2972814"/>
                  <a:gd name="connsiteY616" fmla="*/ 413606 h 459668"/>
                  <a:gd name="connsiteX617" fmla="*/ 159614 w 2972814"/>
                  <a:gd name="connsiteY617" fmla="*/ 421450 h 459668"/>
                  <a:gd name="connsiteX618" fmla="*/ 161891 w 2972814"/>
                  <a:gd name="connsiteY618" fmla="*/ 423598 h 459668"/>
                  <a:gd name="connsiteX619" fmla="*/ 172311 w 2972814"/>
                  <a:gd name="connsiteY619" fmla="*/ 433589 h 459668"/>
                  <a:gd name="connsiteX620" fmla="*/ 179566 w 2972814"/>
                  <a:gd name="connsiteY620" fmla="*/ 440541 h 459668"/>
                  <a:gd name="connsiteX621" fmla="*/ 184253 w 2972814"/>
                  <a:gd name="connsiteY621" fmla="*/ 443581 h 459668"/>
                  <a:gd name="connsiteX622" fmla="*/ 199518 w 2972814"/>
                  <a:gd name="connsiteY622" fmla="*/ 453291 h 459668"/>
                  <a:gd name="connsiteX623" fmla="*/ 200406 w 2972814"/>
                  <a:gd name="connsiteY623" fmla="*/ 453572 h 45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2972814" h="459668">
                    <a:moveTo>
                      <a:pt x="219469" y="459668"/>
                    </a:moveTo>
                    <a:lnTo>
                      <a:pt x="239421" y="459284"/>
                    </a:lnTo>
                    <a:lnTo>
                      <a:pt x="259373" y="453856"/>
                    </a:lnTo>
                    <a:lnTo>
                      <a:pt x="259968" y="453572"/>
                    </a:lnTo>
                    <a:lnTo>
                      <a:pt x="279325" y="444532"/>
                    </a:lnTo>
                    <a:lnTo>
                      <a:pt x="280929" y="443581"/>
                    </a:lnTo>
                    <a:lnTo>
                      <a:pt x="298214" y="433589"/>
                    </a:lnTo>
                    <a:lnTo>
                      <a:pt x="299276" y="432950"/>
                    </a:lnTo>
                    <a:lnTo>
                      <a:pt x="313787" y="423598"/>
                    </a:lnTo>
                    <a:lnTo>
                      <a:pt x="319228" y="420259"/>
                    </a:lnTo>
                    <a:lnTo>
                      <a:pt x="330220" y="413606"/>
                    </a:lnTo>
                    <a:lnTo>
                      <a:pt x="339180" y="408161"/>
                    </a:lnTo>
                    <a:lnTo>
                      <a:pt x="348089" y="403615"/>
                    </a:lnTo>
                    <a:lnTo>
                      <a:pt x="359132" y="397895"/>
                    </a:lnTo>
                    <a:lnTo>
                      <a:pt x="369344" y="393623"/>
                    </a:lnTo>
                    <a:lnTo>
                      <a:pt x="379084" y="389588"/>
                    </a:lnTo>
                    <a:lnTo>
                      <a:pt x="397423" y="383632"/>
                    </a:lnTo>
                    <a:lnTo>
                      <a:pt x="399035" y="383093"/>
                    </a:lnTo>
                    <a:lnTo>
                      <a:pt x="418987" y="377530"/>
                    </a:lnTo>
                    <a:lnTo>
                      <a:pt x="435076" y="373640"/>
                    </a:lnTo>
                    <a:lnTo>
                      <a:pt x="438939" y="372708"/>
                    </a:lnTo>
                    <a:lnTo>
                      <a:pt x="458891" y="367304"/>
                    </a:lnTo>
                    <a:lnTo>
                      <a:pt x="469703" y="363649"/>
                    </a:lnTo>
                    <a:lnTo>
                      <a:pt x="478842" y="360593"/>
                    </a:lnTo>
                    <a:lnTo>
                      <a:pt x="496509" y="353657"/>
                    </a:lnTo>
                    <a:lnTo>
                      <a:pt x="498794" y="352746"/>
                    </a:lnTo>
                    <a:lnTo>
                      <a:pt x="518746" y="343756"/>
                    </a:lnTo>
                    <a:lnTo>
                      <a:pt x="518934" y="343666"/>
                    </a:lnTo>
                    <a:lnTo>
                      <a:pt x="538662" y="333674"/>
                    </a:lnTo>
                    <a:lnTo>
                      <a:pt x="538698" y="333657"/>
                    </a:lnTo>
                    <a:lnTo>
                      <a:pt x="558649" y="324030"/>
                    </a:lnTo>
                    <a:lnTo>
                      <a:pt x="559406" y="323683"/>
                    </a:lnTo>
                    <a:lnTo>
                      <a:pt x="578601" y="314504"/>
                    </a:lnTo>
                    <a:lnTo>
                      <a:pt x="580412" y="313691"/>
                    </a:lnTo>
                    <a:lnTo>
                      <a:pt x="598553" y="305942"/>
                    </a:lnTo>
                    <a:lnTo>
                      <a:pt x="604495" y="303700"/>
                    </a:lnTo>
                    <a:lnTo>
                      <a:pt x="618505" y="298235"/>
                    </a:lnTo>
                    <a:lnTo>
                      <a:pt x="629637" y="293708"/>
                    </a:lnTo>
                    <a:lnTo>
                      <a:pt x="638457" y="290206"/>
                    </a:lnTo>
                    <a:lnTo>
                      <a:pt x="653049" y="283717"/>
                    </a:lnTo>
                    <a:lnTo>
                      <a:pt x="658408" y="281359"/>
                    </a:lnTo>
                    <a:lnTo>
                      <a:pt x="672565" y="273725"/>
                    </a:lnTo>
                    <a:lnTo>
                      <a:pt x="678361" y="270581"/>
                    </a:lnTo>
                    <a:lnTo>
                      <a:pt x="688903" y="263734"/>
                    </a:lnTo>
                    <a:lnTo>
                      <a:pt x="698312" y="257625"/>
                    </a:lnTo>
                    <a:lnTo>
                      <a:pt x="703274" y="253742"/>
                    </a:lnTo>
                    <a:lnTo>
                      <a:pt x="715808" y="243751"/>
                    </a:lnTo>
                    <a:lnTo>
                      <a:pt x="718264" y="241820"/>
                    </a:lnTo>
                    <a:lnTo>
                      <a:pt x="727156" y="233759"/>
                    </a:lnTo>
                    <a:lnTo>
                      <a:pt x="738215" y="223777"/>
                    </a:lnTo>
                    <a:lnTo>
                      <a:pt x="738225" y="223768"/>
                    </a:lnTo>
                    <a:lnTo>
                      <a:pt x="748473" y="213776"/>
                    </a:lnTo>
                    <a:lnTo>
                      <a:pt x="758168" y="204287"/>
                    </a:lnTo>
                    <a:lnTo>
                      <a:pt x="758688" y="203785"/>
                    </a:lnTo>
                    <a:lnTo>
                      <a:pt x="769086" y="193793"/>
                    </a:lnTo>
                    <a:lnTo>
                      <a:pt x="778119" y="184968"/>
                    </a:lnTo>
                    <a:lnTo>
                      <a:pt x="779394" y="183802"/>
                    </a:lnTo>
                    <a:lnTo>
                      <a:pt x="790326" y="173810"/>
                    </a:lnTo>
                    <a:lnTo>
                      <a:pt x="798071" y="166483"/>
                    </a:lnTo>
                    <a:lnTo>
                      <a:pt x="801505" y="163819"/>
                    </a:lnTo>
                    <a:lnTo>
                      <a:pt x="814841" y="153827"/>
                    </a:lnTo>
                    <a:lnTo>
                      <a:pt x="818022" y="151338"/>
                    </a:lnTo>
                    <a:lnTo>
                      <a:pt x="830509" y="143836"/>
                    </a:lnTo>
                    <a:lnTo>
                      <a:pt x="837975" y="139423"/>
                    </a:lnTo>
                    <a:lnTo>
                      <a:pt x="852294" y="133844"/>
                    </a:lnTo>
                    <a:lnTo>
                      <a:pt x="857926" y="131735"/>
                    </a:lnTo>
                    <a:lnTo>
                      <a:pt x="877878" y="128552"/>
                    </a:lnTo>
                    <a:lnTo>
                      <a:pt x="897829" y="128969"/>
                    </a:lnTo>
                    <a:lnTo>
                      <a:pt x="917782" y="131879"/>
                    </a:lnTo>
                    <a:lnTo>
                      <a:pt x="925412" y="133844"/>
                    </a:lnTo>
                    <a:lnTo>
                      <a:pt x="937733" y="136972"/>
                    </a:lnTo>
                    <a:lnTo>
                      <a:pt x="957685" y="143185"/>
                    </a:lnTo>
                    <a:lnTo>
                      <a:pt x="959601" y="143836"/>
                    </a:lnTo>
                    <a:lnTo>
                      <a:pt x="977636" y="150153"/>
                    </a:lnTo>
                    <a:lnTo>
                      <a:pt x="987233" y="153827"/>
                    </a:lnTo>
                    <a:lnTo>
                      <a:pt x="997589" y="157651"/>
                    </a:lnTo>
                    <a:lnTo>
                      <a:pt x="1013440" y="163819"/>
                    </a:lnTo>
                    <a:lnTo>
                      <a:pt x="1017541" y="165458"/>
                    </a:lnTo>
                    <a:lnTo>
                      <a:pt x="1036799" y="173810"/>
                    </a:lnTo>
                    <a:lnTo>
                      <a:pt x="1037492" y="174112"/>
                    </a:lnTo>
                    <a:lnTo>
                      <a:pt x="1056932" y="183802"/>
                    </a:lnTo>
                    <a:lnTo>
                      <a:pt x="1057444" y="184047"/>
                    </a:lnTo>
                    <a:lnTo>
                      <a:pt x="1076658" y="193793"/>
                    </a:lnTo>
                    <a:lnTo>
                      <a:pt x="1077396" y="194170"/>
                    </a:lnTo>
                    <a:lnTo>
                      <a:pt x="1095259" y="203785"/>
                    </a:lnTo>
                    <a:lnTo>
                      <a:pt x="1097348" y="204940"/>
                    </a:lnTo>
                    <a:lnTo>
                      <a:pt x="1114081" y="213776"/>
                    </a:lnTo>
                    <a:lnTo>
                      <a:pt x="1117299" y="215475"/>
                    </a:lnTo>
                    <a:lnTo>
                      <a:pt x="1134274" y="223768"/>
                    </a:lnTo>
                    <a:lnTo>
                      <a:pt x="1137251" y="225194"/>
                    </a:lnTo>
                    <a:lnTo>
                      <a:pt x="1157203" y="233041"/>
                    </a:lnTo>
                    <a:lnTo>
                      <a:pt x="1159647" y="233759"/>
                    </a:lnTo>
                    <a:lnTo>
                      <a:pt x="1177155" y="239094"/>
                    </a:lnTo>
                    <a:lnTo>
                      <a:pt x="1197106" y="241662"/>
                    </a:lnTo>
                    <a:lnTo>
                      <a:pt x="1217058" y="241847"/>
                    </a:lnTo>
                    <a:lnTo>
                      <a:pt x="1237010" y="239088"/>
                    </a:lnTo>
                    <a:lnTo>
                      <a:pt x="1256962" y="234657"/>
                    </a:lnTo>
                    <a:lnTo>
                      <a:pt x="1259997" y="233759"/>
                    </a:lnTo>
                    <a:lnTo>
                      <a:pt x="1276913" y="228389"/>
                    </a:lnTo>
                    <a:lnTo>
                      <a:pt x="1289280" y="223768"/>
                    </a:lnTo>
                    <a:lnTo>
                      <a:pt x="1296865" y="221115"/>
                    </a:lnTo>
                    <a:lnTo>
                      <a:pt x="1316817" y="213898"/>
                    </a:lnTo>
                    <a:lnTo>
                      <a:pt x="1317218" y="213776"/>
                    </a:lnTo>
                    <a:lnTo>
                      <a:pt x="1336769" y="207918"/>
                    </a:lnTo>
                    <a:lnTo>
                      <a:pt x="1355032" y="203785"/>
                    </a:lnTo>
                    <a:lnTo>
                      <a:pt x="1356720" y="203412"/>
                    </a:lnTo>
                    <a:lnTo>
                      <a:pt x="1376672" y="201004"/>
                    </a:lnTo>
                    <a:lnTo>
                      <a:pt x="1396625" y="201866"/>
                    </a:lnTo>
                    <a:lnTo>
                      <a:pt x="1406930" y="203785"/>
                    </a:lnTo>
                    <a:lnTo>
                      <a:pt x="1416576" y="205531"/>
                    </a:lnTo>
                    <a:lnTo>
                      <a:pt x="1436528" y="212157"/>
                    </a:lnTo>
                    <a:lnTo>
                      <a:pt x="1440226" y="213776"/>
                    </a:lnTo>
                    <a:lnTo>
                      <a:pt x="1456479" y="220985"/>
                    </a:lnTo>
                    <a:lnTo>
                      <a:pt x="1461934" y="223768"/>
                    </a:lnTo>
                    <a:lnTo>
                      <a:pt x="1476432" y="231157"/>
                    </a:lnTo>
                    <a:lnTo>
                      <a:pt x="1481402" y="233759"/>
                    </a:lnTo>
                    <a:lnTo>
                      <a:pt x="1496383" y="241608"/>
                    </a:lnTo>
                    <a:lnTo>
                      <a:pt x="1500901" y="243751"/>
                    </a:lnTo>
                    <a:lnTo>
                      <a:pt x="1516335" y="251316"/>
                    </a:lnTo>
                    <a:lnTo>
                      <a:pt x="1522687" y="253742"/>
                    </a:lnTo>
                    <a:lnTo>
                      <a:pt x="1536286" y="258988"/>
                    </a:lnTo>
                    <a:lnTo>
                      <a:pt x="1551808" y="263734"/>
                    </a:lnTo>
                    <a:lnTo>
                      <a:pt x="1556239" y="264981"/>
                    </a:lnTo>
                    <a:lnTo>
                      <a:pt x="1576190" y="268980"/>
                    </a:lnTo>
                    <a:lnTo>
                      <a:pt x="1596142" y="271373"/>
                    </a:lnTo>
                    <a:lnTo>
                      <a:pt x="1616093" y="273534"/>
                    </a:lnTo>
                    <a:lnTo>
                      <a:pt x="1617921" y="273725"/>
                    </a:lnTo>
                    <a:lnTo>
                      <a:pt x="1636046" y="275562"/>
                    </a:lnTo>
                    <a:lnTo>
                      <a:pt x="1655997" y="278259"/>
                    </a:lnTo>
                    <a:lnTo>
                      <a:pt x="1675949" y="282050"/>
                    </a:lnTo>
                    <a:lnTo>
                      <a:pt x="1683383" y="283717"/>
                    </a:lnTo>
                    <a:lnTo>
                      <a:pt x="1695900" y="286532"/>
                    </a:lnTo>
                    <a:lnTo>
                      <a:pt x="1715853" y="291525"/>
                    </a:lnTo>
                    <a:lnTo>
                      <a:pt x="1724257" y="293708"/>
                    </a:lnTo>
                    <a:lnTo>
                      <a:pt x="1735804" y="296636"/>
                    </a:lnTo>
                    <a:lnTo>
                      <a:pt x="1755756" y="301430"/>
                    </a:lnTo>
                    <a:lnTo>
                      <a:pt x="1766130" y="303700"/>
                    </a:lnTo>
                    <a:lnTo>
                      <a:pt x="1775707" y="305715"/>
                    </a:lnTo>
                    <a:lnTo>
                      <a:pt x="1795660" y="309466"/>
                    </a:lnTo>
                    <a:lnTo>
                      <a:pt x="1815612" y="312872"/>
                    </a:lnTo>
                    <a:lnTo>
                      <a:pt x="1821327" y="313691"/>
                    </a:lnTo>
                    <a:lnTo>
                      <a:pt x="1835563" y="315701"/>
                    </a:lnTo>
                    <a:lnTo>
                      <a:pt x="1855515" y="317954"/>
                    </a:lnTo>
                    <a:lnTo>
                      <a:pt x="1875467" y="319190"/>
                    </a:lnTo>
                    <a:lnTo>
                      <a:pt x="1895419" y="317921"/>
                    </a:lnTo>
                    <a:lnTo>
                      <a:pt x="1915370" y="313759"/>
                    </a:lnTo>
                    <a:lnTo>
                      <a:pt x="1915533" y="313691"/>
                    </a:lnTo>
                    <a:lnTo>
                      <a:pt x="1935322" y="305299"/>
                    </a:lnTo>
                    <a:lnTo>
                      <a:pt x="1937814" y="303700"/>
                    </a:lnTo>
                    <a:lnTo>
                      <a:pt x="1953279" y="293708"/>
                    </a:lnTo>
                    <a:lnTo>
                      <a:pt x="1955274" y="292440"/>
                    </a:lnTo>
                    <a:lnTo>
                      <a:pt x="1965493" y="283717"/>
                    </a:lnTo>
                    <a:lnTo>
                      <a:pt x="1975226" y="275254"/>
                    </a:lnTo>
                    <a:lnTo>
                      <a:pt x="1976719" y="273725"/>
                    </a:lnTo>
                    <a:lnTo>
                      <a:pt x="1986422" y="263734"/>
                    </a:lnTo>
                    <a:lnTo>
                      <a:pt x="1995177" y="254692"/>
                    </a:lnTo>
                    <a:lnTo>
                      <a:pt x="1995995" y="253742"/>
                    </a:lnTo>
                    <a:lnTo>
                      <a:pt x="2004517" y="243751"/>
                    </a:lnTo>
                    <a:lnTo>
                      <a:pt x="2013275" y="233759"/>
                    </a:lnTo>
                    <a:lnTo>
                      <a:pt x="2015129" y="231689"/>
                    </a:lnTo>
                    <a:lnTo>
                      <a:pt x="2022093" y="223768"/>
                    </a:lnTo>
                    <a:lnTo>
                      <a:pt x="2030708" y="213776"/>
                    </a:lnTo>
                    <a:lnTo>
                      <a:pt x="2035081" y="208781"/>
                    </a:lnTo>
                    <a:lnTo>
                      <a:pt x="2039736" y="203785"/>
                    </a:lnTo>
                    <a:lnTo>
                      <a:pt x="2048892" y="193793"/>
                    </a:lnTo>
                    <a:lnTo>
                      <a:pt x="2055033" y="187198"/>
                    </a:lnTo>
                    <a:lnTo>
                      <a:pt x="2058770" y="183802"/>
                    </a:lnTo>
                    <a:lnTo>
                      <a:pt x="2070024" y="173810"/>
                    </a:lnTo>
                    <a:lnTo>
                      <a:pt x="2074984" y="169446"/>
                    </a:lnTo>
                    <a:lnTo>
                      <a:pt x="2083357" y="163819"/>
                    </a:lnTo>
                    <a:lnTo>
                      <a:pt x="2094936" y="156277"/>
                    </a:lnTo>
                    <a:lnTo>
                      <a:pt x="2101250" y="153827"/>
                    </a:lnTo>
                    <a:lnTo>
                      <a:pt x="2114888" y="148451"/>
                    </a:lnTo>
                    <a:lnTo>
                      <a:pt x="2134840" y="146359"/>
                    </a:lnTo>
                    <a:lnTo>
                      <a:pt x="2154791" y="149761"/>
                    </a:lnTo>
                    <a:lnTo>
                      <a:pt x="2165047" y="153827"/>
                    </a:lnTo>
                    <a:lnTo>
                      <a:pt x="2174743" y="157701"/>
                    </a:lnTo>
                    <a:lnTo>
                      <a:pt x="2185036" y="163819"/>
                    </a:lnTo>
                    <a:lnTo>
                      <a:pt x="2194695" y="169484"/>
                    </a:lnTo>
                    <a:lnTo>
                      <a:pt x="2200573" y="173810"/>
                    </a:lnTo>
                    <a:lnTo>
                      <a:pt x="2213606" y="183802"/>
                    </a:lnTo>
                    <a:lnTo>
                      <a:pt x="2214647" y="184577"/>
                    </a:lnTo>
                    <a:lnTo>
                      <a:pt x="2225767" y="193793"/>
                    </a:lnTo>
                    <a:lnTo>
                      <a:pt x="2234599" y="201344"/>
                    </a:lnTo>
                    <a:lnTo>
                      <a:pt x="2237277" y="203785"/>
                    </a:lnTo>
                    <a:lnTo>
                      <a:pt x="2248323" y="213776"/>
                    </a:lnTo>
                    <a:lnTo>
                      <a:pt x="2254550" y="219344"/>
                    </a:lnTo>
                    <a:lnTo>
                      <a:pt x="2259432" y="223768"/>
                    </a:lnTo>
                    <a:lnTo>
                      <a:pt x="2270056" y="233759"/>
                    </a:lnTo>
                    <a:lnTo>
                      <a:pt x="2274503" y="237765"/>
                    </a:lnTo>
                    <a:lnTo>
                      <a:pt x="2281586" y="243751"/>
                    </a:lnTo>
                    <a:lnTo>
                      <a:pt x="2293341" y="253742"/>
                    </a:lnTo>
                    <a:lnTo>
                      <a:pt x="2294454" y="254702"/>
                    </a:lnTo>
                    <a:lnTo>
                      <a:pt x="2306019" y="263734"/>
                    </a:lnTo>
                    <a:lnTo>
                      <a:pt x="2314406" y="270300"/>
                    </a:lnTo>
                    <a:lnTo>
                      <a:pt x="2319737" y="273725"/>
                    </a:lnTo>
                    <a:lnTo>
                      <a:pt x="2334357" y="283107"/>
                    </a:lnTo>
                    <a:lnTo>
                      <a:pt x="2335611" y="283717"/>
                    </a:lnTo>
                    <a:lnTo>
                      <a:pt x="2354310" y="292799"/>
                    </a:lnTo>
                    <a:lnTo>
                      <a:pt x="2357246" y="293708"/>
                    </a:lnTo>
                    <a:lnTo>
                      <a:pt x="2374261" y="298982"/>
                    </a:lnTo>
                    <a:lnTo>
                      <a:pt x="2394213" y="301842"/>
                    </a:lnTo>
                    <a:lnTo>
                      <a:pt x="2414165" y="301814"/>
                    </a:lnTo>
                    <a:lnTo>
                      <a:pt x="2434117" y="298854"/>
                    </a:lnTo>
                    <a:lnTo>
                      <a:pt x="2454068" y="293867"/>
                    </a:lnTo>
                    <a:lnTo>
                      <a:pt x="2454570" y="293708"/>
                    </a:lnTo>
                    <a:lnTo>
                      <a:pt x="2474020" y="287673"/>
                    </a:lnTo>
                    <a:lnTo>
                      <a:pt x="2484623" y="283717"/>
                    </a:lnTo>
                    <a:lnTo>
                      <a:pt x="2493972" y="280113"/>
                    </a:lnTo>
                    <a:lnTo>
                      <a:pt x="2509311" y="273725"/>
                    </a:lnTo>
                    <a:lnTo>
                      <a:pt x="2513924" y="271866"/>
                    </a:lnTo>
                    <a:lnTo>
                      <a:pt x="2532517" y="263734"/>
                    </a:lnTo>
                    <a:lnTo>
                      <a:pt x="2533875" y="263123"/>
                    </a:lnTo>
                    <a:lnTo>
                      <a:pt x="2552919" y="253742"/>
                    </a:lnTo>
                    <a:lnTo>
                      <a:pt x="2553827" y="253315"/>
                    </a:lnTo>
                    <a:lnTo>
                      <a:pt x="2573565" y="243751"/>
                    </a:lnTo>
                    <a:lnTo>
                      <a:pt x="2573779" y="243645"/>
                    </a:lnTo>
                    <a:lnTo>
                      <a:pt x="2593731" y="233932"/>
                    </a:lnTo>
                    <a:lnTo>
                      <a:pt x="2594118" y="233759"/>
                    </a:lnTo>
                    <a:lnTo>
                      <a:pt x="2613683" y="225015"/>
                    </a:lnTo>
                    <a:lnTo>
                      <a:pt x="2617656" y="223768"/>
                    </a:lnTo>
                    <a:lnTo>
                      <a:pt x="2633634" y="218677"/>
                    </a:lnTo>
                    <a:lnTo>
                      <a:pt x="2653586" y="215752"/>
                    </a:lnTo>
                    <a:lnTo>
                      <a:pt x="2673538" y="217852"/>
                    </a:lnTo>
                    <a:lnTo>
                      <a:pt x="2687294" y="223768"/>
                    </a:lnTo>
                    <a:lnTo>
                      <a:pt x="2693490" y="226358"/>
                    </a:lnTo>
                    <a:lnTo>
                      <a:pt x="2703148" y="233759"/>
                    </a:lnTo>
                    <a:lnTo>
                      <a:pt x="2713441" y="241796"/>
                    </a:lnTo>
                    <a:lnTo>
                      <a:pt x="2715180" y="243751"/>
                    </a:lnTo>
                    <a:lnTo>
                      <a:pt x="2724357" y="253742"/>
                    </a:lnTo>
                    <a:lnTo>
                      <a:pt x="2733304" y="263734"/>
                    </a:lnTo>
                    <a:lnTo>
                      <a:pt x="2733393" y="263832"/>
                    </a:lnTo>
                    <a:lnTo>
                      <a:pt x="2740498" y="273725"/>
                    </a:lnTo>
                    <a:lnTo>
                      <a:pt x="2747600" y="283717"/>
                    </a:lnTo>
                    <a:lnTo>
                      <a:pt x="2753345" y="291765"/>
                    </a:lnTo>
                    <a:lnTo>
                      <a:pt x="2754579" y="293708"/>
                    </a:lnTo>
                    <a:lnTo>
                      <a:pt x="2760996" y="303700"/>
                    </a:lnTo>
                    <a:lnTo>
                      <a:pt x="2767213" y="313691"/>
                    </a:lnTo>
                    <a:lnTo>
                      <a:pt x="2773297" y="323482"/>
                    </a:lnTo>
                    <a:lnTo>
                      <a:pt x="2773419" y="323683"/>
                    </a:lnTo>
                    <a:lnTo>
                      <a:pt x="2779723" y="333674"/>
                    </a:lnTo>
                    <a:lnTo>
                      <a:pt x="2785748" y="343666"/>
                    </a:lnTo>
                    <a:lnTo>
                      <a:pt x="2791872" y="353657"/>
                    </a:lnTo>
                    <a:lnTo>
                      <a:pt x="2793248" y="355927"/>
                    </a:lnTo>
                    <a:lnTo>
                      <a:pt x="2798237" y="363649"/>
                    </a:lnTo>
                    <a:lnTo>
                      <a:pt x="2804817" y="373640"/>
                    </a:lnTo>
                    <a:lnTo>
                      <a:pt x="2811188" y="383632"/>
                    </a:lnTo>
                    <a:lnTo>
                      <a:pt x="2813200" y="386718"/>
                    </a:lnTo>
                    <a:lnTo>
                      <a:pt x="2818519" y="393623"/>
                    </a:lnTo>
                    <a:lnTo>
                      <a:pt x="2826156" y="403615"/>
                    </a:lnTo>
                    <a:lnTo>
                      <a:pt x="2833152" y="412979"/>
                    </a:lnTo>
                    <a:lnTo>
                      <a:pt x="2833781" y="413606"/>
                    </a:lnTo>
                    <a:lnTo>
                      <a:pt x="2843780" y="423598"/>
                    </a:lnTo>
                    <a:lnTo>
                      <a:pt x="2853104" y="432601"/>
                    </a:lnTo>
                    <a:lnTo>
                      <a:pt x="2854808" y="433589"/>
                    </a:lnTo>
                    <a:lnTo>
                      <a:pt x="2871051" y="443581"/>
                    </a:lnTo>
                    <a:lnTo>
                      <a:pt x="2873055" y="444818"/>
                    </a:lnTo>
                    <a:lnTo>
                      <a:pt x="2893007" y="449219"/>
                    </a:lnTo>
                    <a:lnTo>
                      <a:pt x="2912959" y="446579"/>
                    </a:lnTo>
                    <a:lnTo>
                      <a:pt x="2920468" y="443581"/>
                    </a:lnTo>
                    <a:lnTo>
                      <a:pt x="2932911" y="438571"/>
                    </a:lnTo>
                    <a:lnTo>
                      <a:pt x="2940910" y="433589"/>
                    </a:lnTo>
                    <a:lnTo>
                      <a:pt x="2952862" y="426576"/>
                    </a:lnTo>
                    <a:lnTo>
                      <a:pt x="2957212" y="423598"/>
                    </a:lnTo>
                    <a:lnTo>
                      <a:pt x="2971243" y="413606"/>
                    </a:lnTo>
                    <a:lnTo>
                      <a:pt x="2972814" y="412532"/>
                    </a:lnTo>
                    <a:lnTo>
                      <a:pt x="2972814" y="403615"/>
                    </a:lnTo>
                    <a:lnTo>
                      <a:pt x="2972814" y="393623"/>
                    </a:lnTo>
                    <a:lnTo>
                      <a:pt x="2972814" y="383632"/>
                    </a:lnTo>
                    <a:lnTo>
                      <a:pt x="2972814" y="373640"/>
                    </a:lnTo>
                    <a:lnTo>
                      <a:pt x="2972814" y="363649"/>
                    </a:lnTo>
                    <a:lnTo>
                      <a:pt x="2972814" y="353657"/>
                    </a:lnTo>
                    <a:lnTo>
                      <a:pt x="2972814" y="343666"/>
                    </a:lnTo>
                    <a:lnTo>
                      <a:pt x="2972814" y="333674"/>
                    </a:lnTo>
                    <a:lnTo>
                      <a:pt x="2972814" y="323683"/>
                    </a:lnTo>
                    <a:lnTo>
                      <a:pt x="2972814" y="313691"/>
                    </a:lnTo>
                    <a:lnTo>
                      <a:pt x="2972814" y="303700"/>
                    </a:lnTo>
                    <a:lnTo>
                      <a:pt x="2972814" y="293708"/>
                    </a:lnTo>
                    <a:lnTo>
                      <a:pt x="2972814" y="284216"/>
                    </a:lnTo>
                    <a:lnTo>
                      <a:pt x="2959339" y="293708"/>
                    </a:lnTo>
                    <a:lnTo>
                      <a:pt x="2952862" y="298314"/>
                    </a:lnTo>
                    <a:lnTo>
                      <a:pt x="2943794" y="303700"/>
                    </a:lnTo>
                    <a:lnTo>
                      <a:pt x="2932911" y="310157"/>
                    </a:lnTo>
                    <a:lnTo>
                      <a:pt x="2924174" y="313691"/>
                    </a:lnTo>
                    <a:lnTo>
                      <a:pt x="2912959" y="318243"/>
                    </a:lnTo>
                    <a:lnTo>
                      <a:pt x="2893007" y="320666"/>
                    </a:lnTo>
                    <a:lnTo>
                      <a:pt x="2873055" y="316370"/>
                    </a:lnTo>
                    <a:lnTo>
                      <a:pt x="2868523" y="313691"/>
                    </a:lnTo>
                    <a:lnTo>
                      <a:pt x="2853104" y="304328"/>
                    </a:lnTo>
                    <a:lnTo>
                      <a:pt x="2852475" y="303700"/>
                    </a:lnTo>
                    <a:lnTo>
                      <a:pt x="2842551" y="293708"/>
                    </a:lnTo>
                    <a:lnTo>
                      <a:pt x="2833152" y="284734"/>
                    </a:lnTo>
                    <a:lnTo>
                      <a:pt x="2832340" y="283717"/>
                    </a:lnTo>
                    <a:lnTo>
                      <a:pt x="2824959" y="273725"/>
                    </a:lnTo>
                    <a:lnTo>
                      <a:pt x="2817449" y="263734"/>
                    </a:lnTo>
                    <a:lnTo>
                      <a:pt x="2813200" y="258198"/>
                    </a:lnTo>
                    <a:lnTo>
                      <a:pt x="2810334" y="253742"/>
                    </a:lnTo>
                    <a:lnTo>
                      <a:pt x="2803794" y="243751"/>
                    </a:lnTo>
                    <a:lnTo>
                      <a:pt x="2797349" y="233759"/>
                    </a:lnTo>
                    <a:lnTo>
                      <a:pt x="2793248" y="227558"/>
                    </a:lnTo>
                    <a:lnTo>
                      <a:pt x="2790903" y="223768"/>
                    </a:lnTo>
                    <a:lnTo>
                      <a:pt x="2784903" y="213776"/>
                    </a:lnTo>
                    <a:lnTo>
                      <a:pt x="2778705" y="203785"/>
                    </a:lnTo>
                    <a:lnTo>
                      <a:pt x="2773297" y="194740"/>
                    </a:lnTo>
                    <a:lnTo>
                      <a:pt x="2772705" y="193793"/>
                    </a:lnTo>
                    <a:lnTo>
                      <a:pt x="2766196" y="183802"/>
                    </a:lnTo>
                    <a:lnTo>
                      <a:pt x="2759949" y="173810"/>
                    </a:lnTo>
                    <a:lnTo>
                      <a:pt x="2753501" y="163819"/>
                    </a:lnTo>
                    <a:lnTo>
                      <a:pt x="2753345" y="163569"/>
                    </a:lnTo>
                    <a:lnTo>
                      <a:pt x="2746574" y="153827"/>
                    </a:lnTo>
                    <a:lnTo>
                      <a:pt x="2739189" y="143836"/>
                    </a:lnTo>
                    <a:lnTo>
                      <a:pt x="2733393" y="135592"/>
                    </a:lnTo>
                    <a:lnTo>
                      <a:pt x="2731853" y="133844"/>
                    </a:lnTo>
                    <a:lnTo>
                      <a:pt x="2722902" y="123853"/>
                    </a:lnTo>
                    <a:lnTo>
                      <a:pt x="2713960" y="113861"/>
                    </a:lnTo>
                    <a:lnTo>
                      <a:pt x="2713441" y="113291"/>
                    </a:lnTo>
                    <a:lnTo>
                      <a:pt x="2701143" y="103870"/>
                    </a:lnTo>
                    <a:lnTo>
                      <a:pt x="2693490" y="97901"/>
                    </a:lnTo>
                    <a:lnTo>
                      <a:pt x="2683827" y="93878"/>
                    </a:lnTo>
                    <a:lnTo>
                      <a:pt x="2673538" y="89561"/>
                    </a:lnTo>
                    <a:lnTo>
                      <a:pt x="2653586" y="87448"/>
                    </a:lnTo>
                    <a:lnTo>
                      <a:pt x="2633634" y="90467"/>
                    </a:lnTo>
                    <a:lnTo>
                      <a:pt x="2623145" y="93878"/>
                    </a:lnTo>
                    <a:lnTo>
                      <a:pt x="2613683" y="96986"/>
                    </a:lnTo>
                    <a:lnTo>
                      <a:pt x="2597669" y="103870"/>
                    </a:lnTo>
                    <a:lnTo>
                      <a:pt x="2593731" y="105609"/>
                    </a:lnTo>
                    <a:lnTo>
                      <a:pt x="2577065" y="113861"/>
                    </a:lnTo>
                    <a:lnTo>
                      <a:pt x="2573779" y="115408"/>
                    </a:lnTo>
                    <a:lnTo>
                      <a:pt x="2556975" y="123853"/>
                    </a:lnTo>
                    <a:lnTo>
                      <a:pt x="2553827" y="125408"/>
                    </a:lnTo>
                    <a:lnTo>
                      <a:pt x="2536112" y="133844"/>
                    </a:lnTo>
                    <a:lnTo>
                      <a:pt x="2533875" y="134964"/>
                    </a:lnTo>
                    <a:lnTo>
                      <a:pt x="2514435" y="143836"/>
                    </a:lnTo>
                    <a:lnTo>
                      <a:pt x="2513924" y="144063"/>
                    </a:lnTo>
                    <a:lnTo>
                      <a:pt x="2493972" y="152147"/>
                    </a:lnTo>
                    <a:lnTo>
                      <a:pt x="2489336" y="153827"/>
                    </a:lnTo>
                    <a:lnTo>
                      <a:pt x="2474020" y="159531"/>
                    </a:lnTo>
                    <a:lnTo>
                      <a:pt x="2460496" y="163819"/>
                    </a:lnTo>
                    <a:lnTo>
                      <a:pt x="2454068" y="165882"/>
                    </a:lnTo>
                    <a:lnTo>
                      <a:pt x="2434117" y="170696"/>
                    </a:lnTo>
                    <a:lnTo>
                      <a:pt x="2414165" y="173630"/>
                    </a:lnTo>
                    <a:lnTo>
                      <a:pt x="2400956" y="173810"/>
                    </a:lnTo>
                    <a:lnTo>
                      <a:pt x="2394213" y="173901"/>
                    </a:lnTo>
                    <a:lnTo>
                      <a:pt x="2393670" y="173810"/>
                    </a:lnTo>
                    <a:lnTo>
                      <a:pt x="2374261" y="170647"/>
                    </a:lnTo>
                    <a:lnTo>
                      <a:pt x="2354310" y="164526"/>
                    </a:lnTo>
                    <a:lnTo>
                      <a:pt x="2352879" y="163819"/>
                    </a:lnTo>
                    <a:lnTo>
                      <a:pt x="2334357" y="154777"/>
                    </a:lnTo>
                    <a:lnTo>
                      <a:pt x="2332880" y="153827"/>
                    </a:lnTo>
                    <a:lnTo>
                      <a:pt x="2317438" y="143836"/>
                    </a:lnTo>
                    <a:lnTo>
                      <a:pt x="2314406" y="141899"/>
                    </a:lnTo>
                    <a:lnTo>
                      <a:pt x="2303727" y="133844"/>
                    </a:lnTo>
                    <a:lnTo>
                      <a:pt x="2294454" y="126392"/>
                    </a:lnTo>
                    <a:lnTo>
                      <a:pt x="2291625" y="123853"/>
                    </a:lnTo>
                    <a:lnTo>
                      <a:pt x="2279785" y="113861"/>
                    </a:lnTo>
                    <a:lnTo>
                      <a:pt x="2274503" y="109391"/>
                    </a:lnTo>
                    <a:lnTo>
                      <a:pt x="2268437" y="103870"/>
                    </a:lnTo>
                    <a:lnTo>
                      <a:pt x="2257380" y="93878"/>
                    </a:lnTo>
                    <a:lnTo>
                      <a:pt x="2254550" y="91288"/>
                    </a:lnTo>
                    <a:lnTo>
                      <a:pt x="2246450" y="83887"/>
                    </a:lnTo>
                    <a:lnTo>
                      <a:pt x="2235230" y="73895"/>
                    </a:lnTo>
                    <a:lnTo>
                      <a:pt x="2234599" y="73316"/>
                    </a:lnTo>
                    <a:lnTo>
                      <a:pt x="2223606" y="63904"/>
                    </a:lnTo>
                    <a:lnTo>
                      <a:pt x="2214647" y="56392"/>
                    </a:lnTo>
                    <a:lnTo>
                      <a:pt x="2211354" y="53912"/>
                    </a:lnTo>
                    <a:lnTo>
                      <a:pt x="2198158" y="43921"/>
                    </a:lnTo>
                    <a:lnTo>
                      <a:pt x="2194695" y="41288"/>
                    </a:lnTo>
                    <a:lnTo>
                      <a:pt x="2182374" y="33929"/>
                    </a:lnTo>
                    <a:lnTo>
                      <a:pt x="2174743" y="29453"/>
                    </a:lnTo>
                    <a:lnTo>
                      <a:pt x="2160860" y="23938"/>
                    </a:lnTo>
                    <a:lnTo>
                      <a:pt x="2154791" y="21527"/>
                    </a:lnTo>
                    <a:lnTo>
                      <a:pt x="2134840" y="18146"/>
                    </a:lnTo>
                    <a:lnTo>
                      <a:pt x="2114888" y="20051"/>
                    </a:lnTo>
                    <a:lnTo>
                      <a:pt x="2104907" y="23938"/>
                    </a:lnTo>
                    <a:lnTo>
                      <a:pt x="2094936" y="27923"/>
                    </a:lnTo>
                    <a:lnTo>
                      <a:pt x="2085662" y="33929"/>
                    </a:lnTo>
                    <a:lnTo>
                      <a:pt x="2074984" y="41166"/>
                    </a:lnTo>
                    <a:lnTo>
                      <a:pt x="2072017" y="43921"/>
                    </a:lnTo>
                    <a:lnTo>
                      <a:pt x="2060476" y="53912"/>
                    </a:lnTo>
                    <a:lnTo>
                      <a:pt x="2055033" y="58819"/>
                    </a:lnTo>
                    <a:lnTo>
                      <a:pt x="2050266" y="63904"/>
                    </a:lnTo>
                    <a:lnTo>
                      <a:pt x="2040878" y="73895"/>
                    </a:lnTo>
                    <a:lnTo>
                      <a:pt x="2035081" y="80140"/>
                    </a:lnTo>
                    <a:lnTo>
                      <a:pt x="2031850" y="83887"/>
                    </a:lnTo>
                    <a:lnTo>
                      <a:pt x="2023098" y="93878"/>
                    </a:lnTo>
                    <a:lnTo>
                      <a:pt x="2015129" y="103156"/>
                    </a:lnTo>
                    <a:lnTo>
                      <a:pt x="2014513" y="103870"/>
                    </a:lnTo>
                    <a:lnTo>
                      <a:pt x="2005845" y="113861"/>
                    </a:lnTo>
                    <a:lnTo>
                      <a:pt x="1997093" y="123853"/>
                    </a:lnTo>
                    <a:lnTo>
                      <a:pt x="1995177" y="126067"/>
                    </a:lnTo>
                    <a:lnTo>
                      <a:pt x="1987689" y="133844"/>
                    </a:lnTo>
                    <a:lnTo>
                      <a:pt x="1978144" y="143836"/>
                    </a:lnTo>
                    <a:lnTo>
                      <a:pt x="1975226" y="146902"/>
                    </a:lnTo>
                    <a:lnTo>
                      <a:pt x="1967294" y="153827"/>
                    </a:lnTo>
                    <a:lnTo>
                      <a:pt x="1955499" y="163819"/>
                    </a:lnTo>
                    <a:lnTo>
                      <a:pt x="1955274" y="164019"/>
                    </a:lnTo>
                    <a:lnTo>
                      <a:pt x="1940426" y="173810"/>
                    </a:lnTo>
                    <a:lnTo>
                      <a:pt x="1935322" y="176995"/>
                    </a:lnTo>
                    <a:lnTo>
                      <a:pt x="1919001" y="183802"/>
                    </a:lnTo>
                    <a:lnTo>
                      <a:pt x="1915370" y="185416"/>
                    </a:lnTo>
                    <a:lnTo>
                      <a:pt x="1895419" y="189752"/>
                    </a:lnTo>
                    <a:lnTo>
                      <a:pt x="1875467" y="190614"/>
                    </a:lnTo>
                    <a:lnTo>
                      <a:pt x="1855515" y="189729"/>
                    </a:lnTo>
                    <a:lnTo>
                      <a:pt x="1835563" y="187373"/>
                    </a:lnTo>
                    <a:lnTo>
                      <a:pt x="1815612" y="184226"/>
                    </a:lnTo>
                    <a:lnTo>
                      <a:pt x="1813056" y="183802"/>
                    </a:lnTo>
                    <a:lnTo>
                      <a:pt x="1795660" y="180991"/>
                    </a:lnTo>
                    <a:lnTo>
                      <a:pt x="1775707" y="177187"/>
                    </a:lnTo>
                    <a:lnTo>
                      <a:pt x="1760933" y="173810"/>
                    </a:lnTo>
                    <a:lnTo>
                      <a:pt x="1755756" y="172611"/>
                    </a:lnTo>
                    <a:lnTo>
                      <a:pt x="1735804" y="168186"/>
                    </a:lnTo>
                    <a:lnTo>
                      <a:pt x="1719280" y="163819"/>
                    </a:lnTo>
                    <a:lnTo>
                      <a:pt x="1715853" y="162945"/>
                    </a:lnTo>
                    <a:lnTo>
                      <a:pt x="1695900" y="158088"/>
                    </a:lnTo>
                    <a:lnTo>
                      <a:pt x="1677505" y="153827"/>
                    </a:lnTo>
                    <a:lnTo>
                      <a:pt x="1675949" y="153470"/>
                    </a:lnTo>
                    <a:lnTo>
                      <a:pt x="1655997" y="149916"/>
                    </a:lnTo>
                    <a:lnTo>
                      <a:pt x="1636046" y="146990"/>
                    </a:lnTo>
                    <a:lnTo>
                      <a:pt x="1616093" y="145073"/>
                    </a:lnTo>
                    <a:lnTo>
                      <a:pt x="1602866" y="143836"/>
                    </a:lnTo>
                    <a:lnTo>
                      <a:pt x="1596142" y="143196"/>
                    </a:lnTo>
                    <a:lnTo>
                      <a:pt x="1576190" y="140548"/>
                    </a:lnTo>
                    <a:lnTo>
                      <a:pt x="1556239" y="136370"/>
                    </a:lnTo>
                    <a:lnTo>
                      <a:pt x="1548049" y="133844"/>
                    </a:lnTo>
                    <a:lnTo>
                      <a:pt x="1536286" y="130508"/>
                    </a:lnTo>
                    <a:lnTo>
                      <a:pt x="1519255" y="123853"/>
                    </a:lnTo>
                    <a:lnTo>
                      <a:pt x="1516335" y="122723"/>
                    </a:lnTo>
                    <a:lnTo>
                      <a:pt x="1497335" y="113861"/>
                    </a:lnTo>
                    <a:lnTo>
                      <a:pt x="1496383" y="113389"/>
                    </a:lnTo>
                    <a:lnTo>
                      <a:pt x="1478196" y="103870"/>
                    </a:lnTo>
                    <a:lnTo>
                      <a:pt x="1476432" y="102997"/>
                    </a:lnTo>
                    <a:lnTo>
                      <a:pt x="1458683" y="93878"/>
                    </a:lnTo>
                    <a:lnTo>
                      <a:pt x="1456479" y="92724"/>
                    </a:lnTo>
                    <a:lnTo>
                      <a:pt x="1437317" y="83887"/>
                    </a:lnTo>
                    <a:lnTo>
                      <a:pt x="1436528" y="83530"/>
                    </a:lnTo>
                    <a:lnTo>
                      <a:pt x="1416576" y="77344"/>
                    </a:lnTo>
                    <a:lnTo>
                      <a:pt x="1399529" y="73895"/>
                    </a:lnTo>
                    <a:lnTo>
                      <a:pt x="1396625" y="73318"/>
                    </a:lnTo>
                    <a:lnTo>
                      <a:pt x="1376672" y="72743"/>
                    </a:lnTo>
                    <a:lnTo>
                      <a:pt x="1365112" y="73895"/>
                    </a:lnTo>
                    <a:lnTo>
                      <a:pt x="1356720" y="74733"/>
                    </a:lnTo>
                    <a:lnTo>
                      <a:pt x="1336769" y="79632"/>
                    </a:lnTo>
                    <a:lnTo>
                      <a:pt x="1322916" y="83887"/>
                    </a:lnTo>
                    <a:lnTo>
                      <a:pt x="1316817" y="85718"/>
                    </a:lnTo>
                    <a:lnTo>
                      <a:pt x="1296865" y="92655"/>
                    </a:lnTo>
                    <a:lnTo>
                      <a:pt x="1293512" y="93878"/>
                    </a:lnTo>
                    <a:lnTo>
                      <a:pt x="1276913" y="99828"/>
                    </a:lnTo>
                    <a:lnTo>
                      <a:pt x="1263532" y="103870"/>
                    </a:lnTo>
                    <a:lnTo>
                      <a:pt x="1256962" y="105881"/>
                    </a:lnTo>
                    <a:lnTo>
                      <a:pt x="1237010" y="110825"/>
                    </a:lnTo>
                    <a:lnTo>
                      <a:pt x="1217058" y="113091"/>
                    </a:lnTo>
                    <a:lnTo>
                      <a:pt x="1197106" y="113164"/>
                    </a:lnTo>
                    <a:lnTo>
                      <a:pt x="1177155" y="110190"/>
                    </a:lnTo>
                    <a:lnTo>
                      <a:pt x="1157203" y="104683"/>
                    </a:lnTo>
                    <a:lnTo>
                      <a:pt x="1155111" y="103870"/>
                    </a:lnTo>
                    <a:lnTo>
                      <a:pt x="1137251" y="96916"/>
                    </a:lnTo>
                    <a:lnTo>
                      <a:pt x="1131063" y="93878"/>
                    </a:lnTo>
                    <a:lnTo>
                      <a:pt x="1117299" y="87307"/>
                    </a:lnTo>
                    <a:lnTo>
                      <a:pt x="1110814" y="83887"/>
                    </a:lnTo>
                    <a:lnTo>
                      <a:pt x="1097348" y="76823"/>
                    </a:lnTo>
                    <a:lnTo>
                      <a:pt x="1091994" y="73895"/>
                    </a:lnTo>
                    <a:lnTo>
                      <a:pt x="1077396" y="65932"/>
                    </a:lnTo>
                    <a:lnTo>
                      <a:pt x="1073533" y="63904"/>
                    </a:lnTo>
                    <a:lnTo>
                      <a:pt x="1057444" y="55370"/>
                    </a:lnTo>
                    <a:lnTo>
                      <a:pt x="1054285" y="53912"/>
                    </a:lnTo>
                    <a:lnTo>
                      <a:pt x="1037492" y="46099"/>
                    </a:lnTo>
                    <a:lnTo>
                      <a:pt x="1032669" y="43921"/>
                    </a:lnTo>
                    <a:lnTo>
                      <a:pt x="1017541" y="36957"/>
                    </a:lnTo>
                    <a:lnTo>
                      <a:pt x="1009742" y="33929"/>
                    </a:lnTo>
                    <a:lnTo>
                      <a:pt x="997589" y="29278"/>
                    </a:lnTo>
                    <a:lnTo>
                      <a:pt x="983483" y="23938"/>
                    </a:lnTo>
                    <a:lnTo>
                      <a:pt x="977636" y="21717"/>
                    </a:lnTo>
                    <a:lnTo>
                      <a:pt x="957685" y="14677"/>
                    </a:lnTo>
                    <a:lnTo>
                      <a:pt x="955335" y="13946"/>
                    </a:lnTo>
                    <a:lnTo>
                      <a:pt x="937733" y="8574"/>
                    </a:lnTo>
                    <a:lnTo>
                      <a:pt x="920316" y="3955"/>
                    </a:lnTo>
                    <a:lnTo>
                      <a:pt x="917782" y="3318"/>
                    </a:lnTo>
                    <a:lnTo>
                      <a:pt x="897829" y="283"/>
                    </a:lnTo>
                    <a:lnTo>
                      <a:pt x="877878" y="0"/>
                    </a:lnTo>
                    <a:lnTo>
                      <a:pt x="857926" y="3243"/>
                    </a:lnTo>
                    <a:lnTo>
                      <a:pt x="855982" y="3955"/>
                    </a:lnTo>
                    <a:lnTo>
                      <a:pt x="837975" y="11053"/>
                    </a:lnTo>
                    <a:lnTo>
                      <a:pt x="833109" y="13946"/>
                    </a:lnTo>
                    <a:lnTo>
                      <a:pt x="818022" y="22964"/>
                    </a:lnTo>
                    <a:lnTo>
                      <a:pt x="816786" y="23938"/>
                    </a:lnTo>
                    <a:lnTo>
                      <a:pt x="803679" y="33929"/>
                    </a:lnTo>
                    <a:lnTo>
                      <a:pt x="798071" y="38318"/>
                    </a:lnTo>
                    <a:lnTo>
                      <a:pt x="792028" y="43921"/>
                    </a:lnTo>
                    <a:lnTo>
                      <a:pt x="781112" y="53912"/>
                    </a:lnTo>
                    <a:lnTo>
                      <a:pt x="778119" y="56663"/>
                    </a:lnTo>
                    <a:lnTo>
                      <a:pt x="770725" y="63904"/>
                    </a:lnTo>
                    <a:lnTo>
                      <a:pt x="760630" y="73895"/>
                    </a:lnTo>
                    <a:lnTo>
                      <a:pt x="758168" y="76289"/>
                    </a:lnTo>
                    <a:lnTo>
                      <a:pt x="750429" y="83887"/>
                    </a:lnTo>
                    <a:lnTo>
                      <a:pt x="739928" y="93878"/>
                    </a:lnTo>
                    <a:lnTo>
                      <a:pt x="738215" y="95577"/>
                    </a:lnTo>
                    <a:lnTo>
                      <a:pt x="729025" y="103870"/>
                    </a:lnTo>
                    <a:lnTo>
                      <a:pt x="718264" y="113712"/>
                    </a:lnTo>
                    <a:lnTo>
                      <a:pt x="718077" y="113861"/>
                    </a:lnTo>
                    <a:lnTo>
                      <a:pt x="705206" y="123853"/>
                    </a:lnTo>
                    <a:lnTo>
                      <a:pt x="698312" y="129404"/>
                    </a:lnTo>
                    <a:lnTo>
                      <a:pt x="691496" y="133844"/>
                    </a:lnTo>
                    <a:lnTo>
                      <a:pt x="678361" y="142274"/>
                    </a:lnTo>
                    <a:lnTo>
                      <a:pt x="675488" y="143836"/>
                    </a:lnTo>
                    <a:lnTo>
                      <a:pt x="658408" y="153262"/>
                    </a:lnTo>
                    <a:lnTo>
                      <a:pt x="657117" y="153827"/>
                    </a:lnTo>
                    <a:lnTo>
                      <a:pt x="638457" y="162016"/>
                    </a:lnTo>
                    <a:lnTo>
                      <a:pt x="633963" y="163819"/>
                    </a:lnTo>
                    <a:lnTo>
                      <a:pt x="618505" y="169967"/>
                    </a:lnTo>
                    <a:lnTo>
                      <a:pt x="608862" y="173810"/>
                    </a:lnTo>
                    <a:lnTo>
                      <a:pt x="598553" y="177926"/>
                    </a:lnTo>
                    <a:lnTo>
                      <a:pt x="584783" y="183802"/>
                    </a:lnTo>
                    <a:lnTo>
                      <a:pt x="578601" y="186410"/>
                    </a:lnTo>
                    <a:lnTo>
                      <a:pt x="563151" y="193793"/>
                    </a:lnTo>
                    <a:lnTo>
                      <a:pt x="558649" y="195898"/>
                    </a:lnTo>
                    <a:lnTo>
                      <a:pt x="542233" y="203785"/>
                    </a:lnTo>
                    <a:lnTo>
                      <a:pt x="538698" y="205510"/>
                    </a:lnTo>
                    <a:lnTo>
                      <a:pt x="521923" y="213776"/>
                    </a:lnTo>
                    <a:lnTo>
                      <a:pt x="518746" y="215356"/>
                    </a:lnTo>
                    <a:lnTo>
                      <a:pt x="500251" y="223768"/>
                    </a:lnTo>
                    <a:lnTo>
                      <a:pt x="498794" y="224421"/>
                    </a:lnTo>
                    <a:lnTo>
                      <a:pt x="478842" y="232483"/>
                    </a:lnTo>
                    <a:lnTo>
                      <a:pt x="474953" y="233759"/>
                    </a:lnTo>
                    <a:lnTo>
                      <a:pt x="458891" y="239135"/>
                    </a:lnTo>
                    <a:lnTo>
                      <a:pt x="441617" y="243751"/>
                    </a:lnTo>
                    <a:lnTo>
                      <a:pt x="438939" y="244465"/>
                    </a:lnTo>
                    <a:lnTo>
                      <a:pt x="418987" y="249307"/>
                    </a:lnTo>
                    <a:lnTo>
                      <a:pt x="402958" y="253742"/>
                    </a:lnTo>
                    <a:lnTo>
                      <a:pt x="399035" y="254831"/>
                    </a:lnTo>
                    <a:lnTo>
                      <a:pt x="379084" y="261262"/>
                    </a:lnTo>
                    <a:lnTo>
                      <a:pt x="373076" y="263734"/>
                    </a:lnTo>
                    <a:lnTo>
                      <a:pt x="359132" y="269641"/>
                    </a:lnTo>
                    <a:lnTo>
                      <a:pt x="351441" y="273725"/>
                    </a:lnTo>
                    <a:lnTo>
                      <a:pt x="339180" y="280159"/>
                    </a:lnTo>
                    <a:lnTo>
                      <a:pt x="333235" y="283717"/>
                    </a:lnTo>
                    <a:lnTo>
                      <a:pt x="319228" y="292013"/>
                    </a:lnTo>
                    <a:lnTo>
                      <a:pt x="316491" y="293708"/>
                    </a:lnTo>
                    <a:lnTo>
                      <a:pt x="300617" y="303700"/>
                    </a:lnTo>
                    <a:lnTo>
                      <a:pt x="299276" y="304525"/>
                    </a:lnTo>
                    <a:lnTo>
                      <a:pt x="283824" y="313691"/>
                    </a:lnTo>
                    <a:lnTo>
                      <a:pt x="279325" y="316303"/>
                    </a:lnTo>
                    <a:lnTo>
                      <a:pt x="263737" y="323683"/>
                    </a:lnTo>
                    <a:lnTo>
                      <a:pt x="259373" y="325778"/>
                    </a:lnTo>
                    <a:lnTo>
                      <a:pt x="239421" y="331189"/>
                    </a:lnTo>
                    <a:lnTo>
                      <a:pt x="219469" y="331247"/>
                    </a:lnTo>
                    <a:lnTo>
                      <a:pt x="199518" y="325302"/>
                    </a:lnTo>
                    <a:lnTo>
                      <a:pt x="196973" y="323683"/>
                    </a:lnTo>
                    <a:lnTo>
                      <a:pt x="181444" y="313691"/>
                    </a:lnTo>
                    <a:lnTo>
                      <a:pt x="179566" y="312490"/>
                    </a:lnTo>
                    <a:lnTo>
                      <a:pt x="170415" y="303700"/>
                    </a:lnTo>
                    <a:lnTo>
                      <a:pt x="159952" y="293708"/>
                    </a:lnTo>
                    <a:lnTo>
                      <a:pt x="159614" y="293373"/>
                    </a:lnTo>
                    <a:lnTo>
                      <a:pt x="152009" y="283717"/>
                    </a:lnTo>
                    <a:lnTo>
                      <a:pt x="144061" y="273725"/>
                    </a:lnTo>
                    <a:lnTo>
                      <a:pt x="139662" y="268268"/>
                    </a:lnTo>
                    <a:lnTo>
                      <a:pt x="136484" y="263734"/>
                    </a:lnTo>
                    <a:lnTo>
                      <a:pt x="129419" y="253742"/>
                    </a:lnTo>
                    <a:lnTo>
                      <a:pt x="122480" y="243751"/>
                    </a:lnTo>
                    <a:lnTo>
                      <a:pt x="119711" y="239775"/>
                    </a:lnTo>
                    <a:lnTo>
                      <a:pt x="115792" y="233759"/>
                    </a:lnTo>
                    <a:lnTo>
                      <a:pt x="109389" y="223768"/>
                    </a:lnTo>
                    <a:lnTo>
                      <a:pt x="102642" y="213776"/>
                    </a:lnTo>
                    <a:lnTo>
                      <a:pt x="99759" y="209295"/>
                    </a:lnTo>
                    <a:lnTo>
                      <a:pt x="96079" y="203785"/>
                    </a:lnTo>
                    <a:lnTo>
                      <a:pt x="89361" y="193793"/>
                    </a:lnTo>
                    <a:lnTo>
                      <a:pt x="82759" y="183802"/>
                    </a:lnTo>
                    <a:lnTo>
                      <a:pt x="79807" y="179472"/>
                    </a:lnTo>
                    <a:lnTo>
                      <a:pt x="75479" y="173810"/>
                    </a:lnTo>
                    <a:lnTo>
                      <a:pt x="68019" y="163819"/>
                    </a:lnTo>
                    <a:lnTo>
                      <a:pt x="60465" y="153827"/>
                    </a:lnTo>
                    <a:lnTo>
                      <a:pt x="59855" y="153024"/>
                    </a:lnTo>
                    <a:lnTo>
                      <a:pt x="51187" y="143836"/>
                    </a:lnTo>
                    <a:lnTo>
                      <a:pt x="41595" y="133844"/>
                    </a:lnTo>
                    <a:lnTo>
                      <a:pt x="39904" y="132124"/>
                    </a:lnTo>
                    <a:lnTo>
                      <a:pt x="27980" y="123853"/>
                    </a:lnTo>
                    <a:lnTo>
                      <a:pt x="19952" y="118082"/>
                    </a:lnTo>
                    <a:lnTo>
                      <a:pt x="5423" y="113861"/>
                    </a:lnTo>
                    <a:lnTo>
                      <a:pt x="0" y="112277"/>
                    </a:lnTo>
                    <a:lnTo>
                      <a:pt x="0" y="113861"/>
                    </a:lnTo>
                    <a:lnTo>
                      <a:pt x="0" y="123853"/>
                    </a:lnTo>
                    <a:lnTo>
                      <a:pt x="0" y="133844"/>
                    </a:lnTo>
                    <a:lnTo>
                      <a:pt x="0" y="143836"/>
                    </a:lnTo>
                    <a:lnTo>
                      <a:pt x="0" y="153827"/>
                    </a:lnTo>
                    <a:lnTo>
                      <a:pt x="0" y="163819"/>
                    </a:lnTo>
                    <a:lnTo>
                      <a:pt x="0" y="173810"/>
                    </a:lnTo>
                    <a:lnTo>
                      <a:pt x="0" y="183802"/>
                    </a:lnTo>
                    <a:lnTo>
                      <a:pt x="0" y="193793"/>
                    </a:lnTo>
                    <a:lnTo>
                      <a:pt x="0" y="203785"/>
                    </a:lnTo>
                    <a:lnTo>
                      <a:pt x="0" y="213776"/>
                    </a:lnTo>
                    <a:lnTo>
                      <a:pt x="0" y="223768"/>
                    </a:lnTo>
                    <a:lnTo>
                      <a:pt x="0" y="233759"/>
                    </a:lnTo>
                    <a:lnTo>
                      <a:pt x="0" y="240024"/>
                    </a:lnTo>
                    <a:lnTo>
                      <a:pt x="12062" y="243751"/>
                    </a:lnTo>
                    <a:lnTo>
                      <a:pt x="19952" y="246295"/>
                    </a:lnTo>
                    <a:lnTo>
                      <a:pt x="30465" y="253742"/>
                    </a:lnTo>
                    <a:lnTo>
                      <a:pt x="39904" y="260186"/>
                    </a:lnTo>
                    <a:lnTo>
                      <a:pt x="43323" y="263734"/>
                    </a:lnTo>
                    <a:lnTo>
                      <a:pt x="52897" y="273725"/>
                    </a:lnTo>
                    <a:lnTo>
                      <a:pt x="59855" y="281378"/>
                    </a:lnTo>
                    <a:lnTo>
                      <a:pt x="61539" y="283717"/>
                    </a:lnTo>
                    <a:lnTo>
                      <a:pt x="69212" y="293708"/>
                    </a:lnTo>
                    <a:lnTo>
                      <a:pt x="76685" y="303700"/>
                    </a:lnTo>
                    <a:lnTo>
                      <a:pt x="79807" y="307804"/>
                    </a:lnTo>
                    <a:lnTo>
                      <a:pt x="83834" y="313691"/>
                    </a:lnTo>
                    <a:lnTo>
                      <a:pt x="90566" y="323683"/>
                    </a:lnTo>
                    <a:lnTo>
                      <a:pt x="97136" y="333674"/>
                    </a:lnTo>
                    <a:lnTo>
                      <a:pt x="99759" y="337503"/>
                    </a:lnTo>
                    <a:lnTo>
                      <a:pt x="103855" y="343666"/>
                    </a:lnTo>
                    <a:lnTo>
                      <a:pt x="110398" y="353657"/>
                    </a:lnTo>
                    <a:lnTo>
                      <a:pt x="116874" y="363649"/>
                    </a:lnTo>
                    <a:lnTo>
                      <a:pt x="119711" y="368038"/>
                    </a:lnTo>
                    <a:lnTo>
                      <a:pt x="123599" y="373640"/>
                    </a:lnTo>
                    <a:lnTo>
                      <a:pt x="130500" y="383632"/>
                    </a:lnTo>
                    <a:lnTo>
                      <a:pt x="137565" y="393623"/>
                    </a:lnTo>
                    <a:lnTo>
                      <a:pt x="139662" y="396617"/>
                    </a:lnTo>
                    <a:lnTo>
                      <a:pt x="145358" y="403615"/>
                    </a:lnTo>
                    <a:lnTo>
                      <a:pt x="153183" y="413606"/>
                    </a:lnTo>
                    <a:lnTo>
                      <a:pt x="159614" y="421450"/>
                    </a:lnTo>
                    <a:lnTo>
                      <a:pt x="161891" y="423598"/>
                    </a:lnTo>
                    <a:lnTo>
                      <a:pt x="172311" y="433589"/>
                    </a:lnTo>
                    <a:lnTo>
                      <a:pt x="179566" y="440541"/>
                    </a:lnTo>
                    <a:lnTo>
                      <a:pt x="184253" y="443581"/>
                    </a:lnTo>
                    <a:lnTo>
                      <a:pt x="199518" y="453291"/>
                    </a:lnTo>
                    <a:lnTo>
                      <a:pt x="200406" y="453572"/>
                    </a:lnTo>
                    <a:close/>
                  </a:path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5" name="任意多边形: 形状 2774">
                <a:extLst>
                  <a:ext uri="{FF2B5EF4-FFF2-40B4-BE49-F238E27FC236}">
                    <a16:creationId xmlns:a16="http://schemas.microsoft.com/office/drawing/2014/main" id="{0CBB5A24-A1E9-0153-982C-8D574CE87895}"/>
                  </a:ext>
                </a:extLst>
              </p:cNvPr>
              <p:cNvSpPr/>
              <p:nvPr/>
            </p:nvSpPr>
            <p:spPr>
              <a:xfrm>
                <a:off x="8983638" y="3028055"/>
                <a:ext cx="2972814" cy="459387"/>
              </a:xfrm>
              <a:custGeom>
                <a:avLst/>
                <a:gdLst>
                  <a:gd name="connsiteX0" fmla="*/ 199518 w 2972814"/>
                  <a:gd name="connsiteY0" fmla="*/ 453443 h 459387"/>
                  <a:gd name="connsiteX1" fmla="*/ 219469 w 2972814"/>
                  <a:gd name="connsiteY1" fmla="*/ 459387 h 459387"/>
                  <a:gd name="connsiteX2" fmla="*/ 239421 w 2972814"/>
                  <a:gd name="connsiteY2" fmla="*/ 459330 h 459387"/>
                  <a:gd name="connsiteX3" fmla="*/ 259373 w 2972814"/>
                  <a:gd name="connsiteY3" fmla="*/ 453918 h 459387"/>
                  <a:gd name="connsiteX4" fmla="*/ 263737 w 2972814"/>
                  <a:gd name="connsiteY4" fmla="*/ 451824 h 459387"/>
                  <a:gd name="connsiteX5" fmla="*/ 279325 w 2972814"/>
                  <a:gd name="connsiteY5" fmla="*/ 444443 h 459387"/>
                  <a:gd name="connsiteX6" fmla="*/ 283824 w 2972814"/>
                  <a:gd name="connsiteY6" fmla="*/ 441832 h 459387"/>
                  <a:gd name="connsiteX7" fmla="*/ 299276 w 2972814"/>
                  <a:gd name="connsiteY7" fmla="*/ 432666 h 459387"/>
                  <a:gd name="connsiteX8" fmla="*/ 300617 w 2972814"/>
                  <a:gd name="connsiteY8" fmla="*/ 431841 h 459387"/>
                  <a:gd name="connsiteX9" fmla="*/ 316491 w 2972814"/>
                  <a:gd name="connsiteY9" fmla="*/ 421849 h 459387"/>
                  <a:gd name="connsiteX10" fmla="*/ 319228 w 2972814"/>
                  <a:gd name="connsiteY10" fmla="*/ 420154 h 459387"/>
                  <a:gd name="connsiteX11" fmla="*/ 333235 w 2972814"/>
                  <a:gd name="connsiteY11" fmla="*/ 411858 h 459387"/>
                  <a:gd name="connsiteX12" fmla="*/ 339180 w 2972814"/>
                  <a:gd name="connsiteY12" fmla="*/ 408300 h 459387"/>
                  <a:gd name="connsiteX13" fmla="*/ 351441 w 2972814"/>
                  <a:gd name="connsiteY13" fmla="*/ 401866 h 459387"/>
                  <a:gd name="connsiteX14" fmla="*/ 359132 w 2972814"/>
                  <a:gd name="connsiteY14" fmla="*/ 397782 h 459387"/>
                  <a:gd name="connsiteX15" fmla="*/ 373076 w 2972814"/>
                  <a:gd name="connsiteY15" fmla="*/ 391875 h 459387"/>
                  <a:gd name="connsiteX16" fmla="*/ 379084 w 2972814"/>
                  <a:gd name="connsiteY16" fmla="*/ 389403 h 459387"/>
                  <a:gd name="connsiteX17" fmla="*/ 399035 w 2972814"/>
                  <a:gd name="connsiteY17" fmla="*/ 382972 h 459387"/>
                  <a:gd name="connsiteX18" fmla="*/ 402958 w 2972814"/>
                  <a:gd name="connsiteY18" fmla="*/ 381883 h 459387"/>
                  <a:gd name="connsiteX19" fmla="*/ 418987 w 2972814"/>
                  <a:gd name="connsiteY19" fmla="*/ 377448 h 459387"/>
                  <a:gd name="connsiteX20" fmla="*/ 438939 w 2972814"/>
                  <a:gd name="connsiteY20" fmla="*/ 372606 h 459387"/>
                  <a:gd name="connsiteX21" fmla="*/ 441617 w 2972814"/>
                  <a:gd name="connsiteY21" fmla="*/ 371892 h 459387"/>
                  <a:gd name="connsiteX22" fmla="*/ 458891 w 2972814"/>
                  <a:gd name="connsiteY22" fmla="*/ 367276 h 459387"/>
                  <a:gd name="connsiteX23" fmla="*/ 474953 w 2972814"/>
                  <a:gd name="connsiteY23" fmla="*/ 361900 h 459387"/>
                  <a:gd name="connsiteX24" fmla="*/ 478842 w 2972814"/>
                  <a:gd name="connsiteY24" fmla="*/ 360624 h 459387"/>
                  <a:gd name="connsiteX25" fmla="*/ 498794 w 2972814"/>
                  <a:gd name="connsiteY25" fmla="*/ 352561 h 459387"/>
                  <a:gd name="connsiteX26" fmla="*/ 500251 w 2972814"/>
                  <a:gd name="connsiteY26" fmla="*/ 351909 h 459387"/>
                  <a:gd name="connsiteX27" fmla="*/ 518746 w 2972814"/>
                  <a:gd name="connsiteY27" fmla="*/ 343497 h 459387"/>
                  <a:gd name="connsiteX28" fmla="*/ 521923 w 2972814"/>
                  <a:gd name="connsiteY28" fmla="*/ 341917 h 459387"/>
                  <a:gd name="connsiteX29" fmla="*/ 538698 w 2972814"/>
                  <a:gd name="connsiteY29" fmla="*/ 333650 h 459387"/>
                  <a:gd name="connsiteX30" fmla="*/ 542233 w 2972814"/>
                  <a:gd name="connsiteY30" fmla="*/ 331926 h 459387"/>
                  <a:gd name="connsiteX31" fmla="*/ 558649 w 2972814"/>
                  <a:gd name="connsiteY31" fmla="*/ 324039 h 459387"/>
                  <a:gd name="connsiteX32" fmla="*/ 563151 w 2972814"/>
                  <a:gd name="connsiteY32" fmla="*/ 321934 h 459387"/>
                  <a:gd name="connsiteX33" fmla="*/ 578601 w 2972814"/>
                  <a:gd name="connsiteY33" fmla="*/ 314551 h 459387"/>
                  <a:gd name="connsiteX34" fmla="*/ 584783 w 2972814"/>
                  <a:gd name="connsiteY34" fmla="*/ 311943 h 459387"/>
                  <a:gd name="connsiteX35" fmla="*/ 598553 w 2972814"/>
                  <a:gd name="connsiteY35" fmla="*/ 306067 h 459387"/>
                  <a:gd name="connsiteX36" fmla="*/ 608862 w 2972814"/>
                  <a:gd name="connsiteY36" fmla="*/ 301951 h 459387"/>
                  <a:gd name="connsiteX37" fmla="*/ 618505 w 2972814"/>
                  <a:gd name="connsiteY37" fmla="*/ 298107 h 459387"/>
                  <a:gd name="connsiteX38" fmla="*/ 633963 w 2972814"/>
                  <a:gd name="connsiteY38" fmla="*/ 291960 h 459387"/>
                  <a:gd name="connsiteX39" fmla="*/ 638457 w 2972814"/>
                  <a:gd name="connsiteY39" fmla="*/ 290157 h 459387"/>
                  <a:gd name="connsiteX40" fmla="*/ 657117 w 2972814"/>
                  <a:gd name="connsiteY40" fmla="*/ 281968 h 459387"/>
                  <a:gd name="connsiteX41" fmla="*/ 658408 w 2972814"/>
                  <a:gd name="connsiteY41" fmla="*/ 281403 h 459387"/>
                  <a:gd name="connsiteX42" fmla="*/ 675488 w 2972814"/>
                  <a:gd name="connsiteY42" fmla="*/ 271977 h 459387"/>
                  <a:gd name="connsiteX43" fmla="*/ 678361 w 2972814"/>
                  <a:gd name="connsiteY43" fmla="*/ 270415 h 459387"/>
                  <a:gd name="connsiteX44" fmla="*/ 691496 w 2972814"/>
                  <a:gd name="connsiteY44" fmla="*/ 261985 h 459387"/>
                  <a:gd name="connsiteX45" fmla="*/ 698312 w 2972814"/>
                  <a:gd name="connsiteY45" fmla="*/ 257545 h 459387"/>
                  <a:gd name="connsiteX46" fmla="*/ 705206 w 2972814"/>
                  <a:gd name="connsiteY46" fmla="*/ 251994 h 459387"/>
                  <a:gd name="connsiteX47" fmla="*/ 718077 w 2972814"/>
                  <a:gd name="connsiteY47" fmla="*/ 242002 h 459387"/>
                  <a:gd name="connsiteX48" fmla="*/ 718264 w 2972814"/>
                  <a:gd name="connsiteY48" fmla="*/ 241853 h 459387"/>
                  <a:gd name="connsiteX49" fmla="*/ 729025 w 2972814"/>
                  <a:gd name="connsiteY49" fmla="*/ 232011 h 459387"/>
                  <a:gd name="connsiteX50" fmla="*/ 738215 w 2972814"/>
                  <a:gd name="connsiteY50" fmla="*/ 223718 h 459387"/>
                  <a:gd name="connsiteX51" fmla="*/ 739928 w 2972814"/>
                  <a:gd name="connsiteY51" fmla="*/ 222019 h 459387"/>
                  <a:gd name="connsiteX52" fmla="*/ 750429 w 2972814"/>
                  <a:gd name="connsiteY52" fmla="*/ 212028 h 459387"/>
                  <a:gd name="connsiteX53" fmla="*/ 758168 w 2972814"/>
                  <a:gd name="connsiteY53" fmla="*/ 204430 h 459387"/>
                  <a:gd name="connsiteX54" fmla="*/ 760630 w 2972814"/>
                  <a:gd name="connsiteY54" fmla="*/ 202036 h 459387"/>
                  <a:gd name="connsiteX55" fmla="*/ 770725 w 2972814"/>
                  <a:gd name="connsiteY55" fmla="*/ 192045 h 459387"/>
                  <a:gd name="connsiteX56" fmla="*/ 778119 w 2972814"/>
                  <a:gd name="connsiteY56" fmla="*/ 184804 h 459387"/>
                  <a:gd name="connsiteX57" fmla="*/ 781112 w 2972814"/>
                  <a:gd name="connsiteY57" fmla="*/ 182053 h 459387"/>
                  <a:gd name="connsiteX58" fmla="*/ 792028 w 2972814"/>
                  <a:gd name="connsiteY58" fmla="*/ 172062 h 459387"/>
                  <a:gd name="connsiteX59" fmla="*/ 798071 w 2972814"/>
                  <a:gd name="connsiteY59" fmla="*/ 166459 h 459387"/>
                  <a:gd name="connsiteX60" fmla="*/ 803679 w 2972814"/>
                  <a:gd name="connsiteY60" fmla="*/ 162070 h 459387"/>
                  <a:gd name="connsiteX61" fmla="*/ 816786 w 2972814"/>
                  <a:gd name="connsiteY61" fmla="*/ 152079 h 459387"/>
                  <a:gd name="connsiteX62" fmla="*/ 818022 w 2972814"/>
                  <a:gd name="connsiteY62" fmla="*/ 151105 h 459387"/>
                  <a:gd name="connsiteX63" fmla="*/ 833109 w 2972814"/>
                  <a:gd name="connsiteY63" fmla="*/ 142087 h 459387"/>
                  <a:gd name="connsiteX64" fmla="*/ 837975 w 2972814"/>
                  <a:gd name="connsiteY64" fmla="*/ 139193 h 459387"/>
                  <a:gd name="connsiteX65" fmla="*/ 855982 w 2972814"/>
                  <a:gd name="connsiteY65" fmla="*/ 132096 h 459387"/>
                  <a:gd name="connsiteX66" fmla="*/ 857926 w 2972814"/>
                  <a:gd name="connsiteY66" fmla="*/ 131384 h 459387"/>
                  <a:gd name="connsiteX67" fmla="*/ 877878 w 2972814"/>
                  <a:gd name="connsiteY67" fmla="*/ 128141 h 459387"/>
                  <a:gd name="connsiteX68" fmla="*/ 897829 w 2972814"/>
                  <a:gd name="connsiteY68" fmla="*/ 128424 h 459387"/>
                  <a:gd name="connsiteX69" fmla="*/ 917782 w 2972814"/>
                  <a:gd name="connsiteY69" fmla="*/ 131458 h 459387"/>
                  <a:gd name="connsiteX70" fmla="*/ 920316 w 2972814"/>
                  <a:gd name="connsiteY70" fmla="*/ 132096 h 459387"/>
                  <a:gd name="connsiteX71" fmla="*/ 937733 w 2972814"/>
                  <a:gd name="connsiteY71" fmla="*/ 136715 h 459387"/>
                  <a:gd name="connsiteX72" fmla="*/ 955335 w 2972814"/>
                  <a:gd name="connsiteY72" fmla="*/ 142087 h 459387"/>
                  <a:gd name="connsiteX73" fmla="*/ 957685 w 2972814"/>
                  <a:gd name="connsiteY73" fmla="*/ 142818 h 459387"/>
                  <a:gd name="connsiteX74" fmla="*/ 977636 w 2972814"/>
                  <a:gd name="connsiteY74" fmla="*/ 149858 h 459387"/>
                  <a:gd name="connsiteX75" fmla="*/ 983483 w 2972814"/>
                  <a:gd name="connsiteY75" fmla="*/ 152079 h 459387"/>
                  <a:gd name="connsiteX76" fmla="*/ 997589 w 2972814"/>
                  <a:gd name="connsiteY76" fmla="*/ 157419 h 459387"/>
                  <a:gd name="connsiteX77" fmla="*/ 1009742 w 2972814"/>
                  <a:gd name="connsiteY77" fmla="*/ 162070 h 459387"/>
                  <a:gd name="connsiteX78" fmla="*/ 1017541 w 2972814"/>
                  <a:gd name="connsiteY78" fmla="*/ 165098 h 459387"/>
                  <a:gd name="connsiteX79" fmla="*/ 1032669 w 2972814"/>
                  <a:gd name="connsiteY79" fmla="*/ 172062 h 459387"/>
                  <a:gd name="connsiteX80" fmla="*/ 1037492 w 2972814"/>
                  <a:gd name="connsiteY80" fmla="*/ 174240 h 459387"/>
                  <a:gd name="connsiteX81" fmla="*/ 1054285 w 2972814"/>
                  <a:gd name="connsiteY81" fmla="*/ 182053 h 459387"/>
                  <a:gd name="connsiteX82" fmla="*/ 1057444 w 2972814"/>
                  <a:gd name="connsiteY82" fmla="*/ 183511 h 459387"/>
                  <a:gd name="connsiteX83" fmla="*/ 1073533 w 2972814"/>
                  <a:gd name="connsiteY83" fmla="*/ 192045 h 459387"/>
                  <a:gd name="connsiteX84" fmla="*/ 1077396 w 2972814"/>
                  <a:gd name="connsiteY84" fmla="*/ 194073 h 459387"/>
                  <a:gd name="connsiteX85" fmla="*/ 1091994 w 2972814"/>
                  <a:gd name="connsiteY85" fmla="*/ 202036 h 459387"/>
                  <a:gd name="connsiteX86" fmla="*/ 1097348 w 2972814"/>
                  <a:gd name="connsiteY86" fmla="*/ 204964 h 459387"/>
                  <a:gd name="connsiteX87" fmla="*/ 1110814 w 2972814"/>
                  <a:gd name="connsiteY87" fmla="*/ 212028 h 459387"/>
                  <a:gd name="connsiteX88" fmla="*/ 1117299 w 2972814"/>
                  <a:gd name="connsiteY88" fmla="*/ 215447 h 459387"/>
                  <a:gd name="connsiteX89" fmla="*/ 1131063 w 2972814"/>
                  <a:gd name="connsiteY89" fmla="*/ 222019 h 459387"/>
                  <a:gd name="connsiteX90" fmla="*/ 1137251 w 2972814"/>
                  <a:gd name="connsiteY90" fmla="*/ 225057 h 459387"/>
                  <a:gd name="connsiteX91" fmla="*/ 1155111 w 2972814"/>
                  <a:gd name="connsiteY91" fmla="*/ 232011 h 459387"/>
                  <a:gd name="connsiteX92" fmla="*/ 1157203 w 2972814"/>
                  <a:gd name="connsiteY92" fmla="*/ 232824 h 459387"/>
                  <a:gd name="connsiteX93" fmla="*/ 1177155 w 2972814"/>
                  <a:gd name="connsiteY93" fmla="*/ 238331 h 459387"/>
                  <a:gd name="connsiteX94" fmla="*/ 1197106 w 2972814"/>
                  <a:gd name="connsiteY94" fmla="*/ 241305 h 459387"/>
                  <a:gd name="connsiteX95" fmla="*/ 1217058 w 2972814"/>
                  <a:gd name="connsiteY95" fmla="*/ 241232 h 459387"/>
                  <a:gd name="connsiteX96" fmla="*/ 1237010 w 2972814"/>
                  <a:gd name="connsiteY96" fmla="*/ 238966 h 459387"/>
                  <a:gd name="connsiteX97" fmla="*/ 1256962 w 2972814"/>
                  <a:gd name="connsiteY97" fmla="*/ 234022 h 459387"/>
                  <a:gd name="connsiteX98" fmla="*/ 1263532 w 2972814"/>
                  <a:gd name="connsiteY98" fmla="*/ 232011 h 459387"/>
                  <a:gd name="connsiteX99" fmla="*/ 1276913 w 2972814"/>
                  <a:gd name="connsiteY99" fmla="*/ 227969 h 459387"/>
                  <a:gd name="connsiteX100" fmla="*/ 1293512 w 2972814"/>
                  <a:gd name="connsiteY100" fmla="*/ 222019 h 459387"/>
                  <a:gd name="connsiteX101" fmla="*/ 1296865 w 2972814"/>
                  <a:gd name="connsiteY101" fmla="*/ 220795 h 459387"/>
                  <a:gd name="connsiteX102" fmla="*/ 1316817 w 2972814"/>
                  <a:gd name="connsiteY102" fmla="*/ 213859 h 459387"/>
                  <a:gd name="connsiteX103" fmla="*/ 1322916 w 2972814"/>
                  <a:gd name="connsiteY103" fmla="*/ 212028 h 459387"/>
                  <a:gd name="connsiteX104" fmla="*/ 1336769 w 2972814"/>
                  <a:gd name="connsiteY104" fmla="*/ 207772 h 459387"/>
                  <a:gd name="connsiteX105" fmla="*/ 1356720 w 2972814"/>
                  <a:gd name="connsiteY105" fmla="*/ 202873 h 459387"/>
                  <a:gd name="connsiteX106" fmla="*/ 1365112 w 2972814"/>
                  <a:gd name="connsiteY106" fmla="*/ 202036 h 459387"/>
                  <a:gd name="connsiteX107" fmla="*/ 1376672 w 2972814"/>
                  <a:gd name="connsiteY107" fmla="*/ 200884 h 459387"/>
                  <a:gd name="connsiteX108" fmla="*/ 1396625 w 2972814"/>
                  <a:gd name="connsiteY108" fmla="*/ 201458 h 459387"/>
                  <a:gd name="connsiteX109" fmla="*/ 1399529 w 2972814"/>
                  <a:gd name="connsiteY109" fmla="*/ 202036 h 459387"/>
                  <a:gd name="connsiteX110" fmla="*/ 1416576 w 2972814"/>
                  <a:gd name="connsiteY110" fmla="*/ 205485 h 459387"/>
                  <a:gd name="connsiteX111" fmla="*/ 1436528 w 2972814"/>
                  <a:gd name="connsiteY111" fmla="*/ 211670 h 459387"/>
                  <a:gd name="connsiteX112" fmla="*/ 1437317 w 2972814"/>
                  <a:gd name="connsiteY112" fmla="*/ 212028 h 459387"/>
                  <a:gd name="connsiteX113" fmla="*/ 1456479 w 2972814"/>
                  <a:gd name="connsiteY113" fmla="*/ 220865 h 459387"/>
                  <a:gd name="connsiteX114" fmla="*/ 1458683 w 2972814"/>
                  <a:gd name="connsiteY114" fmla="*/ 222019 h 459387"/>
                  <a:gd name="connsiteX115" fmla="*/ 1476432 w 2972814"/>
                  <a:gd name="connsiteY115" fmla="*/ 231138 h 459387"/>
                  <a:gd name="connsiteX116" fmla="*/ 1478196 w 2972814"/>
                  <a:gd name="connsiteY116" fmla="*/ 232011 h 459387"/>
                  <a:gd name="connsiteX117" fmla="*/ 1496383 w 2972814"/>
                  <a:gd name="connsiteY117" fmla="*/ 241530 h 459387"/>
                  <a:gd name="connsiteX118" fmla="*/ 1497335 w 2972814"/>
                  <a:gd name="connsiteY118" fmla="*/ 242002 h 459387"/>
                  <a:gd name="connsiteX119" fmla="*/ 1516335 w 2972814"/>
                  <a:gd name="connsiteY119" fmla="*/ 250863 h 459387"/>
                  <a:gd name="connsiteX120" fmla="*/ 1519255 w 2972814"/>
                  <a:gd name="connsiteY120" fmla="*/ 251994 h 459387"/>
                  <a:gd name="connsiteX121" fmla="*/ 1536286 w 2972814"/>
                  <a:gd name="connsiteY121" fmla="*/ 258649 h 459387"/>
                  <a:gd name="connsiteX122" fmla="*/ 1548049 w 2972814"/>
                  <a:gd name="connsiteY122" fmla="*/ 261985 h 459387"/>
                  <a:gd name="connsiteX123" fmla="*/ 1556239 w 2972814"/>
                  <a:gd name="connsiteY123" fmla="*/ 264510 h 459387"/>
                  <a:gd name="connsiteX124" fmla="*/ 1576190 w 2972814"/>
                  <a:gd name="connsiteY124" fmla="*/ 268689 h 459387"/>
                  <a:gd name="connsiteX125" fmla="*/ 1596142 w 2972814"/>
                  <a:gd name="connsiteY125" fmla="*/ 271337 h 459387"/>
                  <a:gd name="connsiteX126" fmla="*/ 1602866 w 2972814"/>
                  <a:gd name="connsiteY126" fmla="*/ 271977 h 459387"/>
                  <a:gd name="connsiteX127" fmla="*/ 1616093 w 2972814"/>
                  <a:gd name="connsiteY127" fmla="*/ 273214 h 459387"/>
                  <a:gd name="connsiteX128" fmla="*/ 1636046 w 2972814"/>
                  <a:gd name="connsiteY128" fmla="*/ 275131 h 459387"/>
                  <a:gd name="connsiteX129" fmla="*/ 1655997 w 2972814"/>
                  <a:gd name="connsiteY129" fmla="*/ 278057 h 459387"/>
                  <a:gd name="connsiteX130" fmla="*/ 1675949 w 2972814"/>
                  <a:gd name="connsiteY130" fmla="*/ 281611 h 459387"/>
                  <a:gd name="connsiteX131" fmla="*/ 1677505 w 2972814"/>
                  <a:gd name="connsiteY131" fmla="*/ 281968 h 459387"/>
                  <a:gd name="connsiteX132" fmla="*/ 1695900 w 2972814"/>
                  <a:gd name="connsiteY132" fmla="*/ 286229 h 459387"/>
                  <a:gd name="connsiteX133" fmla="*/ 1715853 w 2972814"/>
                  <a:gd name="connsiteY133" fmla="*/ 291086 h 459387"/>
                  <a:gd name="connsiteX134" fmla="*/ 1719280 w 2972814"/>
                  <a:gd name="connsiteY134" fmla="*/ 291960 h 459387"/>
                  <a:gd name="connsiteX135" fmla="*/ 1735804 w 2972814"/>
                  <a:gd name="connsiteY135" fmla="*/ 296326 h 459387"/>
                  <a:gd name="connsiteX136" fmla="*/ 1755756 w 2972814"/>
                  <a:gd name="connsiteY136" fmla="*/ 300752 h 459387"/>
                  <a:gd name="connsiteX137" fmla="*/ 1760933 w 2972814"/>
                  <a:gd name="connsiteY137" fmla="*/ 301951 h 459387"/>
                  <a:gd name="connsiteX138" fmla="*/ 1775707 w 2972814"/>
                  <a:gd name="connsiteY138" fmla="*/ 305328 h 459387"/>
                  <a:gd name="connsiteX139" fmla="*/ 1795660 w 2972814"/>
                  <a:gd name="connsiteY139" fmla="*/ 309132 h 459387"/>
                  <a:gd name="connsiteX140" fmla="*/ 1813056 w 2972814"/>
                  <a:gd name="connsiteY140" fmla="*/ 311943 h 459387"/>
                  <a:gd name="connsiteX141" fmla="*/ 1815612 w 2972814"/>
                  <a:gd name="connsiteY141" fmla="*/ 312367 h 459387"/>
                  <a:gd name="connsiteX142" fmla="*/ 1835563 w 2972814"/>
                  <a:gd name="connsiteY142" fmla="*/ 315514 h 459387"/>
                  <a:gd name="connsiteX143" fmla="*/ 1855515 w 2972814"/>
                  <a:gd name="connsiteY143" fmla="*/ 317870 h 459387"/>
                  <a:gd name="connsiteX144" fmla="*/ 1875467 w 2972814"/>
                  <a:gd name="connsiteY144" fmla="*/ 318755 h 459387"/>
                  <a:gd name="connsiteX145" fmla="*/ 1895419 w 2972814"/>
                  <a:gd name="connsiteY145" fmla="*/ 317893 h 459387"/>
                  <a:gd name="connsiteX146" fmla="*/ 1915370 w 2972814"/>
                  <a:gd name="connsiteY146" fmla="*/ 313557 h 459387"/>
                  <a:gd name="connsiteX147" fmla="*/ 1919001 w 2972814"/>
                  <a:gd name="connsiteY147" fmla="*/ 311943 h 459387"/>
                  <a:gd name="connsiteX148" fmla="*/ 1935322 w 2972814"/>
                  <a:gd name="connsiteY148" fmla="*/ 305136 h 459387"/>
                  <a:gd name="connsiteX149" fmla="*/ 1940426 w 2972814"/>
                  <a:gd name="connsiteY149" fmla="*/ 301951 h 459387"/>
                  <a:gd name="connsiteX150" fmla="*/ 1955274 w 2972814"/>
                  <a:gd name="connsiteY150" fmla="*/ 292160 h 459387"/>
                  <a:gd name="connsiteX151" fmla="*/ 1955499 w 2972814"/>
                  <a:gd name="connsiteY151" fmla="*/ 291960 h 459387"/>
                  <a:gd name="connsiteX152" fmla="*/ 1967294 w 2972814"/>
                  <a:gd name="connsiteY152" fmla="*/ 281968 h 459387"/>
                  <a:gd name="connsiteX153" fmla="*/ 1975226 w 2972814"/>
                  <a:gd name="connsiteY153" fmla="*/ 275043 h 459387"/>
                  <a:gd name="connsiteX154" fmla="*/ 1978144 w 2972814"/>
                  <a:gd name="connsiteY154" fmla="*/ 271977 h 459387"/>
                  <a:gd name="connsiteX155" fmla="*/ 1987689 w 2972814"/>
                  <a:gd name="connsiteY155" fmla="*/ 261985 h 459387"/>
                  <a:gd name="connsiteX156" fmla="*/ 1995177 w 2972814"/>
                  <a:gd name="connsiteY156" fmla="*/ 254208 h 459387"/>
                  <a:gd name="connsiteX157" fmla="*/ 1997093 w 2972814"/>
                  <a:gd name="connsiteY157" fmla="*/ 251994 h 459387"/>
                  <a:gd name="connsiteX158" fmla="*/ 2005845 w 2972814"/>
                  <a:gd name="connsiteY158" fmla="*/ 242002 h 459387"/>
                  <a:gd name="connsiteX159" fmla="*/ 2014513 w 2972814"/>
                  <a:gd name="connsiteY159" fmla="*/ 232011 h 459387"/>
                  <a:gd name="connsiteX160" fmla="*/ 2015129 w 2972814"/>
                  <a:gd name="connsiteY160" fmla="*/ 231297 h 459387"/>
                  <a:gd name="connsiteX161" fmla="*/ 2023098 w 2972814"/>
                  <a:gd name="connsiteY161" fmla="*/ 222019 h 459387"/>
                  <a:gd name="connsiteX162" fmla="*/ 2031850 w 2972814"/>
                  <a:gd name="connsiteY162" fmla="*/ 212028 h 459387"/>
                  <a:gd name="connsiteX163" fmla="*/ 2035081 w 2972814"/>
                  <a:gd name="connsiteY163" fmla="*/ 208281 h 459387"/>
                  <a:gd name="connsiteX164" fmla="*/ 2040878 w 2972814"/>
                  <a:gd name="connsiteY164" fmla="*/ 202036 h 459387"/>
                  <a:gd name="connsiteX165" fmla="*/ 2050266 w 2972814"/>
                  <a:gd name="connsiteY165" fmla="*/ 192045 h 459387"/>
                  <a:gd name="connsiteX166" fmla="*/ 2055033 w 2972814"/>
                  <a:gd name="connsiteY166" fmla="*/ 186959 h 459387"/>
                  <a:gd name="connsiteX167" fmla="*/ 2060476 w 2972814"/>
                  <a:gd name="connsiteY167" fmla="*/ 182053 h 459387"/>
                  <a:gd name="connsiteX168" fmla="*/ 2072017 w 2972814"/>
                  <a:gd name="connsiteY168" fmla="*/ 172062 h 459387"/>
                  <a:gd name="connsiteX169" fmla="*/ 2074984 w 2972814"/>
                  <a:gd name="connsiteY169" fmla="*/ 169307 h 459387"/>
                  <a:gd name="connsiteX170" fmla="*/ 2085662 w 2972814"/>
                  <a:gd name="connsiteY170" fmla="*/ 162070 h 459387"/>
                  <a:gd name="connsiteX171" fmla="*/ 2094936 w 2972814"/>
                  <a:gd name="connsiteY171" fmla="*/ 156064 h 459387"/>
                  <a:gd name="connsiteX172" fmla="*/ 2104907 w 2972814"/>
                  <a:gd name="connsiteY172" fmla="*/ 152079 h 459387"/>
                  <a:gd name="connsiteX173" fmla="*/ 2114888 w 2972814"/>
                  <a:gd name="connsiteY173" fmla="*/ 148191 h 459387"/>
                  <a:gd name="connsiteX174" fmla="*/ 2134840 w 2972814"/>
                  <a:gd name="connsiteY174" fmla="*/ 146287 h 459387"/>
                  <a:gd name="connsiteX175" fmla="*/ 2154791 w 2972814"/>
                  <a:gd name="connsiteY175" fmla="*/ 149668 h 459387"/>
                  <a:gd name="connsiteX176" fmla="*/ 2160860 w 2972814"/>
                  <a:gd name="connsiteY176" fmla="*/ 152079 h 459387"/>
                  <a:gd name="connsiteX177" fmla="*/ 2174743 w 2972814"/>
                  <a:gd name="connsiteY177" fmla="*/ 157594 h 459387"/>
                  <a:gd name="connsiteX178" fmla="*/ 2182374 w 2972814"/>
                  <a:gd name="connsiteY178" fmla="*/ 162070 h 459387"/>
                  <a:gd name="connsiteX179" fmla="*/ 2194695 w 2972814"/>
                  <a:gd name="connsiteY179" fmla="*/ 169429 h 459387"/>
                  <a:gd name="connsiteX180" fmla="*/ 2198158 w 2972814"/>
                  <a:gd name="connsiteY180" fmla="*/ 172062 h 459387"/>
                  <a:gd name="connsiteX181" fmla="*/ 2211354 w 2972814"/>
                  <a:gd name="connsiteY181" fmla="*/ 182053 h 459387"/>
                  <a:gd name="connsiteX182" fmla="*/ 2214647 w 2972814"/>
                  <a:gd name="connsiteY182" fmla="*/ 184533 h 459387"/>
                  <a:gd name="connsiteX183" fmla="*/ 2223606 w 2972814"/>
                  <a:gd name="connsiteY183" fmla="*/ 192045 h 459387"/>
                  <a:gd name="connsiteX184" fmla="*/ 2234599 w 2972814"/>
                  <a:gd name="connsiteY184" fmla="*/ 201457 h 459387"/>
                  <a:gd name="connsiteX185" fmla="*/ 2235230 w 2972814"/>
                  <a:gd name="connsiteY185" fmla="*/ 202036 h 459387"/>
                  <a:gd name="connsiteX186" fmla="*/ 2246450 w 2972814"/>
                  <a:gd name="connsiteY186" fmla="*/ 212028 h 459387"/>
                  <a:gd name="connsiteX187" fmla="*/ 2254550 w 2972814"/>
                  <a:gd name="connsiteY187" fmla="*/ 219428 h 459387"/>
                  <a:gd name="connsiteX188" fmla="*/ 2257380 w 2972814"/>
                  <a:gd name="connsiteY188" fmla="*/ 222019 h 459387"/>
                  <a:gd name="connsiteX189" fmla="*/ 2268437 w 2972814"/>
                  <a:gd name="connsiteY189" fmla="*/ 232011 h 459387"/>
                  <a:gd name="connsiteX190" fmla="*/ 2274503 w 2972814"/>
                  <a:gd name="connsiteY190" fmla="*/ 237532 h 459387"/>
                  <a:gd name="connsiteX191" fmla="*/ 2279785 w 2972814"/>
                  <a:gd name="connsiteY191" fmla="*/ 242002 h 459387"/>
                  <a:gd name="connsiteX192" fmla="*/ 2291625 w 2972814"/>
                  <a:gd name="connsiteY192" fmla="*/ 251994 h 459387"/>
                  <a:gd name="connsiteX193" fmla="*/ 2294454 w 2972814"/>
                  <a:gd name="connsiteY193" fmla="*/ 254533 h 459387"/>
                  <a:gd name="connsiteX194" fmla="*/ 2303727 w 2972814"/>
                  <a:gd name="connsiteY194" fmla="*/ 261985 h 459387"/>
                  <a:gd name="connsiteX195" fmla="*/ 2314406 w 2972814"/>
                  <a:gd name="connsiteY195" fmla="*/ 270040 h 459387"/>
                  <a:gd name="connsiteX196" fmla="*/ 2317438 w 2972814"/>
                  <a:gd name="connsiteY196" fmla="*/ 271977 h 459387"/>
                  <a:gd name="connsiteX197" fmla="*/ 2332880 w 2972814"/>
                  <a:gd name="connsiteY197" fmla="*/ 281968 h 459387"/>
                  <a:gd name="connsiteX198" fmla="*/ 2334357 w 2972814"/>
                  <a:gd name="connsiteY198" fmla="*/ 282918 h 459387"/>
                  <a:gd name="connsiteX199" fmla="*/ 2352879 w 2972814"/>
                  <a:gd name="connsiteY199" fmla="*/ 291960 h 459387"/>
                  <a:gd name="connsiteX200" fmla="*/ 2354310 w 2972814"/>
                  <a:gd name="connsiteY200" fmla="*/ 292667 h 459387"/>
                  <a:gd name="connsiteX201" fmla="*/ 2374261 w 2972814"/>
                  <a:gd name="connsiteY201" fmla="*/ 298788 h 459387"/>
                  <a:gd name="connsiteX202" fmla="*/ 2393670 w 2972814"/>
                  <a:gd name="connsiteY202" fmla="*/ 301951 h 459387"/>
                  <a:gd name="connsiteX203" fmla="*/ 2394213 w 2972814"/>
                  <a:gd name="connsiteY203" fmla="*/ 302042 h 459387"/>
                  <a:gd name="connsiteX204" fmla="*/ 2400956 w 2972814"/>
                  <a:gd name="connsiteY204" fmla="*/ 301951 h 459387"/>
                  <a:gd name="connsiteX205" fmla="*/ 2414165 w 2972814"/>
                  <a:gd name="connsiteY205" fmla="*/ 301771 h 459387"/>
                  <a:gd name="connsiteX206" fmla="*/ 2434117 w 2972814"/>
                  <a:gd name="connsiteY206" fmla="*/ 298837 h 459387"/>
                  <a:gd name="connsiteX207" fmla="*/ 2454068 w 2972814"/>
                  <a:gd name="connsiteY207" fmla="*/ 294023 h 459387"/>
                  <a:gd name="connsiteX208" fmla="*/ 2460496 w 2972814"/>
                  <a:gd name="connsiteY208" fmla="*/ 291960 h 459387"/>
                  <a:gd name="connsiteX209" fmla="*/ 2474020 w 2972814"/>
                  <a:gd name="connsiteY209" fmla="*/ 287672 h 459387"/>
                  <a:gd name="connsiteX210" fmla="*/ 2489336 w 2972814"/>
                  <a:gd name="connsiteY210" fmla="*/ 281968 h 459387"/>
                  <a:gd name="connsiteX211" fmla="*/ 2493972 w 2972814"/>
                  <a:gd name="connsiteY211" fmla="*/ 280288 h 459387"/>
                  <a:gd name="connsiteX212" fmla="*/ 2513924 w 2972814"/>
                  <a:gd name="connsiteY212" fmla="*/ 272204 h 459387"/>
                  <a:gd name="connsiteX213" fmla="*/ 2514435 w 2972814"/>
                  <a:gd name="connsiteY213" fmla="*/ 271977 h 459387"/>
                  <a:gd name="connsiteX214" fmla="*/ 2533875 w 2972814"/>
                  <a:gd name="connsiteY214" fmla="*/ 263105 h 459387"/>
                  <a:gd name="connsiteX215" fmla="*/ 2536112 w 2972814"/>
                  <a:gd name="connsiteY215" fmla="*/ 261985 h 459387"/>
                  <a:gd name="connsiteX216" fmla="*/ 2553827 w 2972814"/>
                  <a:gd name="connsiteY216" fmla="*/ 253549 h 459387"/>
                  <a:gd name="connsiteX217" fmla="*/ 2556975 w 2972814"/>
                  <a:gd name="connsiteY217" fmla="*/ 251994 h 459387"/>
                  <a:gd name="connsiteX218" fmla="*/ 2573779 w 2972814"/>
                  <a:gd name="connsiteY218" fmla="*/ 243549 h 459387"/>
                  <a:gd name="connsiteX219" fmla="*/ 2577065 w 2972814"/>
                  <a:gd name="connsiteY219" fmla="*/ 242002 h 459387"/>
                  <a:gd name="connsiteX220" fmla="*/ 2593731 w 2972814"/>
                  <a:gd name="connsiteY220" fmla="*/ 233750 h 459387"/>
                  <a:gd name="connsiteX221" fmla="*/ 2597669 w 2972814"/>
                  <a:gd name="connsiteY221" fmla="*/ 232011 h 459387"/>
                  <a:gd name="connsiteX222" fmla="*/ 2613683 w 2972814"/>
                  <a:gd name="connsiteY222" fmla="*/ 225127 h 459387"/>
                  <a:gd name="connsiteX223" fmla="*/ 2623145 w 2972814"/>
                  <a:gd name="connsiteY223" fmla="*/ 222019 h 459387"/>
                  <a:gd name="connsiteX224" fmla="*/ 2633634 w 2972814"/>
                  <a:gd name="connsiteY224" fmla="*/ 218608 h 459387"/>
                  <a:gd name="connsiteX225" fmla="*/ 2653586 w 2972814"/>
                  <a:gd name="connsiteY225" fmla="*/ 215589 h 459387"/>
                  <a:gd name="connsiteX226" fmla="*/ 2673538 w 2972814"/>
                  <a:gd name="connsiteY226" fmla="*/ 217702 h 459387"/>
                  <a:gd name="connsiteX227" fmla="*/ 2683827 w 2972814"/>
                  <a:gd name="connsiteY227" fmla="*/ 222019 h 459387"/>
                  <a:gd name="connsiteX228" fmla="*/ 2693490 w 2972814"/>
                  <a:gd name="connsiteY228" fmla="*/ 226042 h 459387"/>
                  <a:gd name="connsiteX229" fmla="*/ 2701143 w 2972814"/>
                  <a:gd name="connsiteY229" fmla="*/ 232011 h 459387"/>
                  <a:gd name="connsiteX230" fmla="*/ 2713441 w 2972814"/>
                  <a:gd name="connsiteY230" fmla="*/ 241432 h 459387"/>
                  <a:gd name="connsiteX231" fmla="*/ 2713960 w 2972814"/>
                  <a:gd name="connsiteY231" fmla="*/ 242002 h 459387"/>
                  <a:gd name="connsiteX232" fmla="*/ 2722902 w 2972814"/>
                  <a:gd name="connsiteY232" fmla="*/ 251994 h 459387"/>
                  <a:gd name="connsiteX233" fmla="*/ 2731853 w 2972814"/>
                  <a:gd name="connsiteY233" fmla="*/ 261985 h 459387"/>
                  <a:gd name="connsiteX234" fmla="*/ 2733393 w 2972814"/>
                  <a:gd name="connsiteY234" fmla="*/ 263733 h 459387"/>
                  <a:gd name="connsiteX235" fmla="*/ 2739189 w 2972814"/>
                  <a:gd name="connsiteY235" fmla="*/ 271977 h 459387"/>
                  <a:gd name="connsiteX236" fmla="*/ 2746574 w 2972814"/>
                  <a:gd name="connsiteY236" fmla="*/ 281968 h 459387"/>
                  <a:gd name="connsiteX237" fmla="*/ 2753345 w 2972814"/>
                  <a:gd name="connsiteY237" fmla="*/ 291710 h 459387"/>
                  <a:gd name="connsiteX238" fmla="*/ 2753501 w 2972814"/>
                  <a:gd name="connsiteY238" fmla="*/ 291960 h 459387"/>
                  <a:gd name="connsiteX239" fmla="*/ 2759949 w 2972814"/>
                  <a:gd name="connsiteY239" fmla="*/ 301951 h 459387"/>
                  <a:gd name="connsiteX240" fmla="*/ 2766196 w 2972814"/>
                  <a:gd name="connsiteY240" fmla="*/ 311943 h 459387"/>
                  <a:gd name="connsiteX241" fmla="*/ 2772705 w 2972814"/>
                  <a:gd name="connsiteY241" fmla="*/ 321934 h 459387"/>
                  <a:gd name="connsiteX242" fmla="*/ 2773297 w 2972814"/>
                  <a:gd name="connsiteY242" fmla="*/ 322881 h 459387"/>
                  <a:gd name="connsiteX243" fmla="*/ 2778705 w 2972814"/>
                  <a:gd name="connsiteY243" fmla="*/ 331926 h 459387"/>
                  <a:gd name="connsiteX244" fmla="*/ 2784903 w 2972814"/>
                  <a:gd name="connsiteY244" fmla="*/ 341917 h 459387"/>
                  <a:gd name="connsiteX245" fmla="*/ 2790903 w 2972814"/>
                  <a:gd name="connsiteY245" fmla="*/ 351909 h 459387"/>
                  <a:gd name="connsiteX246" fmla="*/ 2793248 w 2972814"/>
                  <a:gd name="connsiteY246" fmla="*/ 355698 h 459387"/>
                  <a:gd name="connsiteX247" fmla="*/ 2797349 w 2972814"/>
                  <a:gd name="connsiteY247" fmla="*/ 361900 h 459387"/>
                  <a:gd name="connsiteX248" fmla="*/ 2803794 w 2972814"/>
                  <a:gd name="connsiteY248" fmla="*/ 371892 h 459387"/>
                  <a:gd name="connsiteX249" fmla="*/ 2810334 w 2972814"/>
                  <a:gd name="connsiteY249" fmla="*/ 381883 h 459387"/>
                  <a:gd name="connsiteX250" fmla="*/ 2813200 w 2972814"/>
                  <a:gd name="connsiteY250" fmla="*/ 386339 h 459387"/>
                  <a:gd name="connsiteX251" fmla="*/ 2817449 w 2972814"/>
                  <a:gd name="connsiteY251" fmla="*/ 391875 h 459387"/>
                  <a:gd name="connsiteX252" fmla="*/ 2824959 w 2972814"/>
                  <a:gd name="connsiteY252" fmla="*/ 401866 h 459387"/>
                  <a:gd name="connsiteX253" fmla="*/ 2832340 w 2972814"/>
                  <a:gd name="connsiteY253" fmla="*/ 411858 h 459387"/>
                  <a:gd name="connsiteX254" fmla="*/ 2833152 w 2972814"/>
                  <a:gd name="connsiteY254" fmla="*/ 412875 h 459387"/>
                  <a:gd name="connsiteX255" fmla="*/ 2842551 w 2972814"/>
                  <a:gd name="connsiteY255" fmla="*/ 421849 h 459387"/>
                  <a:gd name="connsiteX256" fmla="*/ 2852475 w 2972814"/>
                  <a:gd name="connsiteY256" fmla="*/ 431841 h 459387"/>
                  <a:gd name="connsiteX257" fmla="*/ 2853104 w 2972814"/>
                  <a:gd name="connsiteY257" fmla="*/ 432469 h 459387"/>
                  <a:gd name="connsiteX258" fmla="*/ 2868523 w 2972814"/>
                  <a:gd name="connsiteY258" fmla="*/ 441832 h 459387"/>
                  <a:gd name="connsiteX259" fmla="*/ 2873055 w 2972814"/>
                  <a:gd name="connsiteY259" fmla="*/ 444511 h 459387"/>
                  <a:gd name="connsiteX260" fmla="*/ 2893007 w 2972814"/>
                  <a:gd name="connsiteY260" fmla="*/ 448807 h 459387"/>
                  <a:gd name="connsiteX261" fmla="*/ 2912959 w 2972814"/>
                  <a:gd name="connsiteY261" fmla="*/ 446384 h 459387"/>
                  <a:gd name="connsiteX262" fmla="*/ 2924174 w 2972814"/>
                  <a:gd name="connsiteY262" fmla="*/ 441832 h 459387"/>
                  <a:gd name="connsiteX263" fmla="*/ 2932911 w 2972814"/>
                  <a:gd name="connsiteY263" fmla="*/ 438298 h 459387"/>
                  <a:gd name="connsiteX264" fmla="*/ 2943794 w 2972814"/>
                  <a:gd name="connsiteY264" fmla="*/ 431841 h 459387"/>
                  <a:gd name="connsiteX265" fmla="*/ 2952862 w 2972814"/>
                  <a:gd name="connsiteY265" fmla="*/ 426454 h 459387"/>
                  <a:gd name="connsiteX266" fmla="*/ 2959339 w 2972814"/>
                  <a:gd name="connsiteY266" fmla="*/ 421849 h 459387"/>
                  <a:gd name="connsiteX267" fmla="*/ 2972814 w 2972814"/>
                  <a:gd name="connsiteY267" fmla="*/ 412357 h 459387"/>
                  <a:gd name="connsiteX268" fmla="*/ 2972814 w 2972814"/>
                  <a:gd name="connsiteY268" fmla="*/ 411858 h 459387"/>
                  <a:gd name="connsiteX269" fmla="*/ 2972814 w 2972814"/>
                  <a:gd name="connsiteY269" fmla="*/ 401866 h 459387"/>
                  <a:gd name="connsiteX270" fmla="*/ 2972814 w 2972814"/>
                  <a:gd name="connsiteY270" fmla="*/ 391875 h 459387"/>
                  <a:gd name="connsiteX271" fmla="*/ 2972814 w 2972814"/>
                  <a:gd name="connsiteY271" fmla="*/ 381883 h 459387"/>
                  <a:gd name="connsiteX272" fmla="*/ 2972814 w 2972814"/>
                  <a:gd name="connsiteY272" fmla="*/ 371892 h 459387"/>
                  <a:gd name="connsiteX273" fmla="*/ 2972814 w 2972814"/>
                  <a:gd name="connsiteY273" fmla="*/ 361900 h 459387"/>
                  <a:gd name="connsiteX274" fmla="*/ 2972814 w 2972814"/>
                  <a:gd name="connsiteY274" fmla="*/ 351909 h 459387"/>
                  <a:gd name="connsiteX275" fmla="*/ 2972814 w 2972814"/>
                  <a:gd name="connsiteY275" fmla="*/ 341917 h 459387"/>
                  <a:gd name="connsiteX276" fmla="*/ 2972814 w 2972814"/>
                  <a:gd name="connsiteY276" fmla="*/ 331926 h 459387"/>
                  <a:gd name="connsiteX277" fmla="*/ 2972814 w 2972814"/>
                  <a:gd name="connsiteY277" fmla="*/ 321934 h 459387"/>
                  <a:gd name="connsiteX278" fmla="*/ 2972814 w 2972814"/>
                  <a:gd name="connsiteY278" fmla="*/ 311943 h 459387"/>
                  <a:gd name="connsiteX279" fmla="*/ 2972814 w 2972814"/>
                  <a:gd name="connsiteY279" fmla="*/ 301951 h 459387"/>
                  <a:gd name="connsiteX280" fmla="*/ 2972814 w 2972814"/>
                  <a:gd name="connsiteY280" fmla="*/ 291960 h 459387"/>
                  <a:gd name="connsiteX281" fmla="*/ 2972814 w 2972814"/>
                  <a:gd name="connsiteY281" fmla="*/ 283859 h 459387"/>
                  <a:gd name="connsiteX282" fmla="*/ 2961245 w 2972814"/>
                  <a:gd name="connsiteY282" fmla="*/ 291960 h 459387"/>
                  <a:gd name="connsiteX283" fmla="*/ 2952862 w 2972814"/>
                  <a:gd name="connsiteY283" fmla="*/ 297624 h 459387"/>
                  <a:gd name="connsiteX284" fmla="*/ 2945515 w 2972814"/>
                  <a:gd name="connsiteY284" fmla="*/ 301951 h 459387"/>
                  <a:gd name="connsiteX285" fmla="*/ 2932911 w 2972814"/>
                  <a:gd name="connsiteY285" fmla="*/ 309768 h 459387"/>
                  <a:gd name="connsiteX286" fmla="*/ 2927592 w 2972814"/>
                  <a:gd name="connsiteY286" fmla="*/ 311943 h 459387"/>
                  <a:gd name="connsiteX287" fmla="*/ 2912959 w 2972814"/>
                  <a:gd name="connsiteY287" fmla="*/ 318138 h 459387"/>
                  <a:gd name="connsiteX288" fmla="*/ 2893007 w 2972814"/>
                  <a:gd name="connsiteY288" fmla="*/ 320534 h 459387"/>
                  <a:gd name="connsiteX289" fmla="*/ 2873055 w 2972814"/>
                  <a:gd name="connsiteY289" fmla="*/ 316128 h 459387"/>
                  <a:gd name="connsiteX290" fmla="*/ 2866115 w 2972814"/>
                  <a:gd name="connsiteY290" fmla="*/ 311943 h 459387"/>
                  <a:gd name="connsiteX291" fmla="*/ 2853104 w 2972814"/>
                  <a:gd name="connsiteY291" fmla="*/ 303818 h 459387"/>
                  <a:gd name="connsiteX292" fmla="*/ 2851304 w 2972814"/>
                  <a:gd name="connsiteY292" fmla="*/ 301951 h 459387"/>
                  <a:gd name="connsiteX293" fmla="*/ 2840845 w 2972814"/>
                  <a:gd name="connsiteY293" fmla="*/ 291960 h 459387"/>
                  <a:gd name="connsiteX294" fmla="*/ 2833152 w 2972814"/>
                  <a:gd name="connsiteY294" fmla="*/ 284301 h 459387"/>
                  <a:gd name="connsiteX295" fmla="*/ 2831388 w 2972814"/>
                  <a:gd name="connsiteY295" fmla="*/ 281968 h 459387"/>
                  <a:gd name="connsiteX296" fmla="*/ 2823871 w 2972814"/>
                  <a:gd name="connsiteY296" fmla="*/ 271977 h 459387"/>
                  <a:gd name="connsiteX297" fmla="*/ 2816414 w 2972814"/>
                  <a:gd name="connsiteY297" fmla="*/ 261985 h 459387"/>
                  <a:gd name="connsiteX298" fmla="*/ 2813200 w 2972814"/>
                  <a:gd name="connsiteY298" fmla="*/ 257687 h 459387"/>
                  <a:gd name="connsiteX299" fmla="*/ 2809484 w 2972814"/>
                  <a:gd name="connsiteY299" fmla="*/ 251994 h 459387"/>
                  <a:gd name="connsiteX300" fmla="*/ 2802849 w 2972814"/>
                  <a:gd name="connsiteY300" fmla="*/ 242002 h 459387"/>
                  <a:gd name="connsiteX301" fmla="*/ 2796391 w 2972814"/>
                  <a:gd name="connsiteY301" fmla="*/ 232011 h 459387"/>
                  <a:gd name="connsiteX302" fmla="*/ 2793248 w 2972814"/>
                  <a:gd name="connsiteY302" fmla="*/ 227175 h 459387"/>
                  <a:gd name="connsiteX303" fmla="*/ 2790090 w 2972814"/>
                  <a:gd name="connsiteY303" fmla="*/ 222019 h 459387"/>
                  <a:gd name="connsiteX304" fmla="*/ 2783969 w 2972814"/>
                  <a:gd name="connsiteY304" fmla="*/ 212028 h 459387"/>
                  <a:gd name="connsiteX305" fmla="*/ 2777737 w 2972814"/>
                  <a:gd name="connsiteY305" fmla="*/ 202036 h 459387"/>
                  <a:gd name="connsiteX306" fmla="*/ 2773297 w 2972814"/>
                  <a:gd name="connsiteY306" fmla="*/ 194673 h 459387"/>
                  <a:gd name="connsiteX307" fmla="*/ 2771668 w 2972814"/>
                  <a:gd name="connsiteY307" fmla="*/ 192045 h 459387"/>
                  <a:gd name="connsiteX308" fmla="*/ 2765316 w 2972814"/>
                  <a:gd name="connsiteY308" fmla="*/ 182053 h 459387"/>
                  <a:gd name="connsiteX309" fmla="*/ 2758906 w 2972814"/>
                  <a:gd name="connsiteY309" fmla="*/ 172062 h 459387"/>
                  <a:gd name="connsiteX310" fmla="*/ 2753345 w 2972814"/>
                  <a:gd name="connsiteY310" fmla="*/ 163218 h 459387"/>
                  <a:gd name="connsiteX311" fmla="*/ 2752532 w 2972814"/>
                  <a:gd name="connsiteY311" fmla="*/ 162070 h 459387"/>
                  <a:gd name="connsiteX312" fmla="*/ 2745336 w 2972814"/>
                  <a:gd name="connsiteY312" fmla="*/ 152079 h 459387"/>
                  <a:gd name="connsiteX313" fmla="*/ 2738045 w 2972814"/>
                  <a:gd name="connsiteY313" fmla="*/ 142087 h 459387"/>
                  <a:gd name="connsiteX314" fmla="*/ 2733393 w 2972814"/>
                  <a:gd name="connsiteY314" fmla="*/ 135379 h 459387"/>
                  <a:gd name="connsiteX315" fmla="*/ 2730550 w 2972814"/>
                  <a:gd name="connsiteY315" fmla="*/ 132096 h 459387"/>
                  <a:gd name="connsiteX316" fmla="*/ 2721429 w 2972814"/>
                  <a:gd name="connsiteY316" fmla="*/ 122104 h 459387"/>
                  <a:gd name="connsiteX317" fmla="*/ 2713441 w 2972814"/>
                  <a:gd name="connsiteY317" fmla="*/ 113138 h 459387"/>
                  <a:gd name="connsiteX318" fmla="*/ 2712118 w 2972814"/>
                  <a:gd name="connsiteY318" fmla="*/ 112113 h 459387"/>
                  <a:gd name="connsiteX319" fmla="*/ 2698986 w 2972814"/>
                  <a:gd name="connsiteY319" fmla="*/ 102121 h 459387"/>
                  <a:gd name="connsiteX320" fmla="*/ 2693490 w 2972814"/>
                  <a:gd name="connsiteY320" fmla="*/ 97909 h 459387"/>
                  <a:gd name="connsiteX321" fmla="*/ 2679869 w 2972814"/>
                  <a:gd name="connsiteY321" fmla="*/ 92130 h 459387"/>
                  <a:gd name="connsiteX322" fmla="*/ 2673538 w 2972814"/>
                  <a:gd name="connsiteY322" fmla="*/ 89460 h 459387"/>
                  <a:gd name="connsiteX323" fmla="*/ 2653586 w 2972814"/>
                  <a:gd name="connsiteY323" fmla="*/ 87512 h 459387"/>
                  <a:gd name="connsiteX324" fmla="*/ 2633634 w 2972814"/>
                  <a:gd name="connsiteY324" fmla="*/ 90407 h 459387"/>
                  <a:gd name="connsiteX325" fmla="*/ 2628668 w 2972814"/>
                  <a:gd name="connsiteY325" fmla="*/ 92130 h 459387"/>
                  <a:gd name="connsiteX326" fmla="*/ 2613683 w 2972814"/>
                  <a:gd name="connsiteY326" fmla="*/ 97156 h 459387"/>
                  <a:gd name="connsiteX327" fmla="*/ 2601808 w 2972814"/>
                  <a:gd name="connsiteY327" fmla="*/ 102121 h 459387"/>
                  <a:gd name="connsiteX328" fmla="*/ 2593731 w 2972814"/>
                  <a:gd name="connsiteY328" fmla="*/ 105734 h 459387"/>
                  <a:gd name="connsiteX329" fmla="*/ 2580919 w 2972814"/>
                  <a:gd name="connsiteY329" fmla="*/ 112113 h 459387"/>
                  <a:gd name="connsiteX330" fmla="*/ 2573779 w 2972814"/>
                  <a:gd name="connsiteY330" fmla="*/ 115582 h 459387"/>
                  <a:gd name="connsiteX331" fmla="*/ 2560540 w 2972814"/>
                  <a:gd name="connsiteY331" fmla="*/ 122104 h 459387"/>
                  <a:gd name="connsiteX332" fmla="*/ 2553827 w 2972814"/>
                  <a:gd name="connsiteY332" fmla="*/ 125424 h 459387"/>
                  <a:gd name="connsiteX333" fmla="*/ 2539816 w 2972814"/>
                  <a:gd name="connsiteY333" fmla="*/ 132096 h 459387"/>
                  <a:gd name="connsiteX334" fmla="*/ 2533875 w 2972814"/>
                  <a:gd name="connsiteY334" fmla="*/ 134892 h 459387"/>
                  <a:gd name="connsiteX335" fmla="*/ 2517978 w 2972814"/>
                  <a:gd name="connsiteY335" fmla="*/ 142087 h 459387"/>
                  <a:gd name="connsiteX336" fmla="*/ 2513924 w 2972814"/>
                  <a:gd name="connsiteY336" fmla="*/ 143925 h 459387"/>
                  <a:gd name="connsiteX337" fmla="*/ 2494286 w 2972814"/>
                  <a:gd name="connsiteY337" fmla="*/ 152079 h 459387"/>
                  <a:gd name="connsiteX338" fmla="*/ 2493972 w 2972814"/>
                  <a:gd name="connsiteY338" fmla="*/ 152209 h 459387"/>
                  <a:gd name="connsiteX339" fmla="*/ 2474020 w 2972814"/>
                  <a:gd name="connsiteY339" fmla="*/ 159682 h 459387"/>
                  <a:gd name="connsiteX340" fmla="*/ 2466810 w 2972814"/>
                  <a:gd name="connsiteY340" fmla="*/ 162070 h 459387"/>
                  <a:gd name="connsiteX341" fmla="*/ 2454068 w 2972814"/>
                  <a:gd name="connsiteY341" fmla="*/ 166165 h 459387"/>
                  <a:gd name="connsiteX342" fmla="*/ 2434117 w 2972814"/>
                  <a:gd name="connsiteY342" fmla="*/ 170820 h 459387"/>
                  <a:gd name="connsiteX343" fmla="*/ 2425368 w 2972814"/>
                  <a:gd name="connsiteY343" fmla="*/ 172062 h 459387"/>
                  <a:gd name="connsiteX344" fmla="*/ 2414165 w 2972814"/>
                  <a:gd name="connsiteY344" fmla="*/ 173634 h 459387"/>
                  <a:gd name="connsiteX345" fmla="*/ 2394213 w 2972814"/>
                  <a:gd name="connsiteY345" fmla="*/ 173861 h 459387"/>
                  <a:gd name="connsiteX346" fmla="*/ 2382581 w 2972814"/>
                  <a:gd name="connsiteY346" fmla="*/ 172062 h 459387"/>
                  <a:gd name="connsiteX347" fmla="*/ 2374261 w 2972814"/>
                  <a:gd name="connsiteY347" fmla="*/ 170819 h 459387"/>
                  <a:gd name="connsiteX348" fmla="*/ 2354310 w 2972814"/>
                  <a:gd name="connsiteY348" fmla="*/ 164720 h 459387"/>
                  <a:gd name="connsiteX349" fmla="*/ 2348817 w 2972814"/>
                  <a:gd name="connsiteY349" fmla="*/ 162070 h 459387"/>
                  <a:gd name="connsiteX350" fmla="*/ 2334357 w 2972814"/>
                  <a:gd name="connsiteY350" fmla="*/ 155052 h 459387"/>
                  <a:gd name="connsiteX351" fmla="*/ 2329846 w 2972814"/>
                  <a:gd name="connsiteY351" fmla="*/ 152079 h 459387"/>
                  <a:gd name="connsiteX352" fmla="*/ 2314406 w 2972814"/>
                  <a:gd name="connsiteY352" fmla="*/ 142091 h 459387"/>
                  <a:gd name="connsiteX353" fmla="*/ 2314401 w 2972814"/>
                  <a:gd name="connsiteY353" fmla="*/ 142087 h 459387"/>
                  <a:gd name="connsiteX354" fmla="*/ 2301634 w 2972814"/>
                  <a:gd name="connsiteY354" fmla="*/ 132096 h 459387"/>
                  <a:gd name="connsiteX355" fmla="*/ 2294454 w 2972814"/>
                  <a:gd name="connsiteY355" fmla="*/ 126553 h 459387"/>
                  <a:gd name="connsiteX356" fmla="*/ 2289320 w 2972814"/>
                  <a:gd name="connsiteY356" fmla="*/ 122104 h 459387"/>
                  <a:gd name="connsiteX357" fmla="*/ 2277839 w 2972814"/>
                  <a:gd name="connsiteY357" fmla="*/ 112113 h 459387"/>
                  <a:gd name="connsiteX358" fmla="*/ 2274503 w 2972814"/>
                  <a:gd name="connsiteY358" fmla="*/ 109284 h 459387"/>
                  <a:gd name="connsiteX359" fmla="*/ 2266487 w 2972814"/>
                  <a:gd name="connsiteY359" fmla="*/ 102121 h 459387"/>
                  <a:gd name="connsiteX360" fmla="*/ 2255476 w 2972814"/>
                  <a:gd name="connsiteY360" fmla="*/ 92130 h 459387"/>
                  <a:gd name="connsiteX361" fmla="*/ 2254550 w 2972814"/>
                  <a:gd name="connsiteY361" fmla="*/ 91269 h 459387"/>
                  <a:gd name="connsiteX362" fmla="*/ 2244483 w 2972814"/>
                  <a:gd name="connsiteY362" fmla="*/ 82138 h 459387"/>
                  <a:gd name="connsiteX363" fmla="*/ 2234599 w 2972814"/>
                  <a:gd name="connsiteY363" fmla="*/ 72989 h 459387"/>
                  <a:gd name="connsiteX364" fmla="*/ 2233645 w 2972814"/>
                  <a:gd name="connsiteY364" fmla="*/ 72147 h 459387"/>
                  <a:gd name="connsiteX365" fmla="*/ 2221302 w 2972814"/>
                  <a:gd name="connsiteY365" fmla="*/ 62155 h 459387"/>
                  <a:gd name="connsiteX366" fmla="*/ 2214647 w 2972814"/>
                  <a:gd name="connsiteY366" fmla="*/ 56475 h 459387"/>
                  <a:gd name="connsiteX367" fmla="*/ 2209077 w 2972814"/>
                  <a:gd name="connsiteY367" fmla="*/ 52164 h 459387"/>
                  <a:gd name="connsiteX368" fmla="*/ 2195535 w 2972814"/>
                  <a:gd name="connsiteY368" fmla="*/ 42172 h 459387"/>
                  <a:gd name="connsiteX369" fmla="*/ 2194695 w 2972814"/>
                  <a:gd name="connsiteY369" fmla="*/ 41547 h 459387"/>
                  <a:gd name="connsiteX370" fmla="*/ 2179301 w 2972814"/>
                  <a:gd name="connsiteY370" fmla="*/ 32181 h 459387"/>
                  <a:gd name="connsiteX371" fmla="*/ 2174743 w 2972814"/>
                  <a:gd name="connsiteY371" fmla="*/ 29409 h 459387"/>
                  <a:gd name="connsiteX372" fmla="*/ 2157553 w 2972814"/>
                  <a:gd name="connsiteY372" fmla="*/ 22189 h 459387"/>
                  <a:gd name="connsiteX373" fmla="*/ 2154791 w 2972814"/>
                  <a:gd name="connsiteY373" fmla="*/ 21080 h 459387"/>
                  <a:gd name="connsiteX374" fmla="*/ 2134840 w 2972814"/>
                  <a:gd name="connsiteY374" fmla="*/ 17969 h 459387"/>
                  <a:gd name="connsiteX375" fmla="*/ 2114888 w 2972814"/>
                  <a:gd name="connsiteY375" fmla="*/ 20137 h 459387"/>
                  <a:gd name="connsiteX376" fmla="*/ 2109409 w 2972814"/>
                  <a:gd name="connsiteY376" fmla="*/ 22189 h 459387"/>
                  <a:gd name="connsiteX377" fmla="*/ 2094936 w 2972814"/>
                  <a:gd name="connsiteY377" fmla="*/ 27571 h 459387"/>
                  <a:gd name="connsiteX378" fmla="*/ 2087889 w 2972814"/>
                  <a:gd name="connsiteY378" fmla="*/ 32181 h 459387"/>
                  <a:gd name="connsiteX379" fmla="*/ 2074984 w 2972814"/>
                  <a:gd name="connsiteY379" fmla="*/ 40651 h 459387"/>
                  <a:gd name="connsiteX380" fmla="*/ 2073345 w 2972814"/>
                  <a:gd name="connsiteY380" fmla="*/ 42172 h 459387"/>
                  <a:gd name="connsiteX381" fmla="*/ 2062095 w 2972814"/>
                  <a:gd name="connsiteY381" fmla="*/ 52164 h 459387"/>
                  <a:gd name="connsiteX382" fmla="*/ 2055033 w 2972814"/>
                  <a:gd name="connsiteY382" fmla="*/ 58493 h 459387"/>
                  <a:gd name="connsiteX383" fmla="*/ 2051586 w 2972814"/>
                  <a:gd name="connsiteY383" fmla="*/ 62155 h 459387"/>
                  <a:gd name="connsiteX384" fmla="*/ 2042014 w 2972814"/>
                  <a:gd name="connsiteY384" fmla="*/ 72147 h 459387"/>
                  <a:gd name="connsiteX385" fmla="*/ 2035081 w 2972814"/>
                  <a:gd name="connsiteY385" fmla="*/ 79678 h 459387"/>
                  <a:gd name="connsiteX386" fmla="*/ 2033036 w 2972814"/>
                  <a:gd name="connsiteY386" fmla="*/ 82138 h 459387"/>
                  <a:gd name="connsiteX387" fmla="*/ 2024435 w 2972814"/>
                  <a:gd name="connsiteY387" fmla="*/ 92130 h 459387"/>
                  <a:gd name="connsiteX388" fmla="*/ 2015699 w 2972814"/>
                  <a:gd name="connsiteY388" fmla="*/ 102121 h 459387"/>
                  <a:gd name="connsiteX389" fmla="*/ 2015129 w 2972814"/>
                  <a:gd name="connsiteY389" fmla="*/ 102774 h 459387"/>
                  <a:gd name="connsiteX390" fmla="*/ 2007038 w 2972814"/>
                  <a:gd name="connsiteY390" fmla="*/ 112113 h 459387"/>
                  <a:gd name="connsiteX391" fmla="*/ 1998371 w 2972814"/>
                  <a:gd name="connsiteY391" fmla="*/ 122104 h 459387"/>
                  <a:gd name="connsiteX392" fmla="*/ 1995177 w 2972814"/>
                  <a:gd name="connsiteY392" fmla="*/ 125691 h 459387"/>
                  <a:gd name="connsiteX393" fmla="*/ 1988845 w 2972814"/>
                  <a:gd name="connsiteY393" fmla="*/ 132096 h 459387"/>
                  <a:gd name="connsiteX394" fmla="*/ 1979246 w 2972814"/>
                  <a:gd name="connsiteY394" fmla="*/ 142087 h 459387"/>
                  <a:gd name="connsiteX395" fmla="*/ 1975226 w 2972814"/>
                  <a:gd name="connsiteY395" fmla="*/ 146390 h 459387"/>
                  <a:gd name="connsiteX396" fmla="*/ 1968760 w 2972814"/>
                  <a:gd name="connsiteY396" fmla="*/ 152079 h 459387"/>
                  <a:gd name="connsiteX397" fmla="*/ 1956948 w 2972814"/>
                  <a:gd name="connsiteY397" fmla="*/ 162070 h 459387"/>
                  <a:gd name="connsiteX398" fmla="*/ 1955274 w 2972814"/>
                  <a:gd name="connsiteY398" fmla="*/ 163566 h 459387"/>
                  <a:gd name="connsiteX399" fmla="*/ 1942131 w 2972814"/>
                  <a:gd name="connsiteY399" fmla="*/ 172062 h 459387"/>
                  <a:gd name="connsiteX400" fmla="*/ 1935322 w 2972814"/>
                  <a:gd name="connsiteY400" fmla="*/ 176474 h 459387"/>
                  <a:gd name="connsiteX401" fmla="*/ 1922184 w 2972814"/>
                  <a:gd name="connsiteY401" fmla="*/ 182053 h 459387"/>
                  <a:gd name="connsiteX402" fmla="*/ 1915370 w 2972814"/>
                  <a:gd name="connsiteY402" fmla="*/ 184886 h 459387"/>
                  <a:gd name="connsiteX403" fmla="*/ 1895419 w 2972814"/>
                  <a:gd name="connsiteY403" fmla="*/ 189245 h 459387"/>
                  <a:gd name="connsiteX404" fmla="*/ 1875467 w 2972814"/>
                  <a:gd name="connsiteY404" fmla="*/ 190443 h 459387"/>
                  <a:gd name="connsiteX405" fmla="*/ 1855515 w 2972814"/>
                  <a:gd name="connsiteY405" fmla="*/ 189245 h 459387"/>
                  <a:gd name="connsiteX406" fmla="*/ 1835563 w 2972814"/>
                  <a:gd name="connsiteY406" fmla="*/ 187070 h 459387"/>
                  <a:gd name="connsiteX407" fmla="*/ 1815612 w 2972814"/>
                  <a:gd name="connsiteY407" fmla="*/ 183943 h 459387"/>
                  <a:gd name="connsiteX408" fmla="*/ 1804067 w 2972814"/>
                  <a:gd name="connsiteY408" fmla="*/ 182053 h 459387"/>
                  <a:gd name="connsiteX409" fmla="*/ 1795660 w 2972814"/>
                  <a:gd name="connsiteY409" fmla="*/ 180717 h 459387"/>
                  <a:gd name="connsiteX410" fmla="*/ 1775707 w 2972814"/>
                  <a:gd name="connsiteY410" fmla="*/ 176813 h 459387"/>
                  <a:gd name="connsiteX411" fmla="*/ 1755756 w 2972814"/>
                  <a:gd name="connsiteY411" fmla="*/ 172680 h 459387"/>
                  <a:gd name="connsiteX412" fmla="*/ 1753151 w 2972814"/>
                  <a:gd name="connsiteY412" fmla="*/ 172062 h 459387"/>
                  <a:gd name="connsiteX413" fmla="*/ 1735804 w 2972814"/>
                  <a:gd name="connsiteY413" fmla="*/ 167876 h 459387"/>
                  <a:gd name="connsiteX414" fmla="*/ 1715853 w 2972814"/>
                  <a:gd name="connsiteY414" fmla="*/ 162710 h 459387"/>
                  <a:gd name="connsiteX415" fmla="*/ 1713233 w 2972814"/>
                  <a:gd name="connsiteY415" fmla="*/ 162070 h 459387"/>
                  <a:gd name="connsiteX416" fmla="*/ 1695900 w 2972814"/>
                  <a:gd name="connsiteY416" fmla="*/ 157712 h 459387"/>
                  <a:gd name="connsiteX417" fmla="*/ 1675949 w 2972814"/>
                  <a:gd name="connsiteY417" fmla="*/ 153087 h 459387"/>
                  <a:gd name="connsiteX418" fmla="*/ 1669830 w 2972814"/>
                  <a:gd name="connsiteY418" fmla="*/ 152079 h 459387"/>
                  <a:gd name="connsiteX419" fmla="*/ 1655997 w 2972814"/>
                  <a:gd name="connsiteY419" fmla="*/ 149661 h 459387"/>
                  <a:gd name="connsiteX420" fmla="*/ 1636046 w 2972814"/>
                  <a:gd name="connsiteY420" fmla="*/ 146970 h 459387"/>
                  <a:gd name="connsiteX421" fmla="*/ 1616093 w 2972814"/>
                  <a:gd name="connsiteY421" fmla="*/ 144849 h 459387"/>
                  <a:gd name="connsiteX422" fmla="*/ 1596142 w 2972814"/>
                  <a:gd name="connsiteY422" fmla="*/ 142670 h 459387"/>
                  <a:gd name="connsiteX423" fmla="*/ 1591112 w 2972814"/>
                  <a:gd name="connsiteY423" fmla="*/ 142087 h 459387"/>
                  <a:gd name="connsiteX424" fmla="*/ 1576190 w 2972814"/>
                  <a:gd name="connsiteY424" fmla="*/ 140390 h 459387"/>
                  <a:gd name="connsiteX425" fmla="*/ 1556239 w 2972814"/>
                  <a:gd name="connsiteY425" fmla="*/ 136341 h 459387"/>
                  <a:gd name="connsiteX426" fmla="*/ 1542841 w 2972814"/>
                  <a:gd name="connsiteY426" fmla="*/ 132096 h 459387"/>
                  <a:gd name="connsiteX427" fmla="*/ 1536286 w 2972814"/>
                  <a:gd name="connsiteY427" fmla="*/ 130048 h 459387"/>
                  <a:gd name="connsiteX428" fmla="*/ 1516335 w 2972814"/>
                  <a:gd name="connsiteY428" fmla="*/ 122541 h 459387"/>
                  <a:gd name="connsiteX429" fmla="*/ 1515419 w 2972814"/>
                  <a:gd name="connsiteY429" fmla="*/ 122104 h 459387"/>
                  <a:gd name="connsiteX430" fmla="*/ 1496383 w 2972814"/>
                  <a:gd name="connsiteY430" fmla="*/ 112840 h 459387"/>
                  <a:gd name="connsiteX431" fmla="*/ 1494973 w 2972814"/>
                  <a:gd name="connsiteY431" fmla="*/ 112113 h 459387"/>
                  <a:gd name="connsiteX432" fmla="*/ 1476432 w 2972814"/>
                  <a:gd name="connsiteY432" fmla="*/ 102577 h 459387"/>
                  <a:gd name="connsiteX433" fmla="*/ 1475547 w 2972814"/>
                  <a:gd name="connsiteY433" fmla="*/ 102121 h 459387"/>
                  <a:gd name="connsiteX434" fmla="*/ 1456479 w 2972814"/>
                  <a:gd name="connsiteY434" fmla="*/ 92424 h 459387"/>
                  <a:gd name="connsiteX435" fmla="*/ 1455816 w 2972814"/>
                  <a:gd name="connsiteY435" fmla="*/ 92130 h 459387"/>
                  <a:gd name="connsiteX436" fmla="*/ 1436528 w 2972814"/>
                  <a:gd name="connsiteY436" fmla="*/ 83269 h 459387"/>
                  <a:gd name="connsiteX437" fmla="*/ 1433141 w 2972814"/>
                  <a:gd name="connsiteY437" fmla="*/ 82138 h 459387"/>
                  <a:gd name="connsiteX438" fmla="*/ 1416576 w 2972814"/>
                  <a:gd name="connsiteY438" fmla="*/ 76846 h 459387"/>
                  <a:gd name="connsiteX439" fmla="*/ 1396625 w 2972814"/>
                  <a:gd name="connsiteY439" fmla="*/ 73034 h 459387"/>
                  <a:gd name="connsiteX440" fmla="*/ 1376672 w 2972814"/>
                  <a:gd name="connsiteY440" fmla="*/ 72432 h 459387"/>
                  <a:gd name="connsiteX441" fmla="*/ 1356720 w 2972814"/>
                  <a:gd name="connsiteY441" fmla="*/ 74457 h 459387"/>
                  <a:gd name="connsiteX442" fmla="*/ 1336769 w 2972814"/>
                  <a:gd name="connsiteY442" fmla="*/ 78992 h 459387"/>
                  <a:gd name="connsiteX443" fmla="*/ 1326968 w 2972814"/>
                  <a:gd name="connsiteY443" fmla="*/ 82138 h 459387"/>
                  <a:gd name="connsiteX444" fmla="*/ 1316817 w 2972814"/>
                  <a:gd name="connsiteY444" fmla="*/ 85455 h 459387"/>
                  <a:gd name="connsiteX445" fmla="*/ 1297122 w 2972814"/>
                  <a:gd name="connsiteY445" fmla="*/ 92130 h 459387"/>
                  <a:gd name="connsiteX446" fmla="*/ 1296865 w 2972814"/>
                  <a:gd name="connsiteY446" fmla="*/ 92214 h 459387"/>
                  <a:gd name="connsiteX447" fmla="*/ 1276913 w 2972814"/>
                  <a:gd name="connsiteY447" fmla="*/ 99373 h 459387"/>
                  <a:gd name="connsiteX448" fmla="*/ 1267901 w 2972814"/>
                  <a:gd name="connsiteY448" fmla="*/ 102121 h 459387"/>
                  <a:gd name="connsiteX449" fmla="*/ 1256962 w 2972814"/>
                  <a:gd name="connsiteY449" fmla="*/ 105598 h 459387"/>
                  <a:gd name="connsiteX450" fmla="*/ 1237010 w 2972814"/>
                  <a:gd name="connsiteY450" fmla="*/ 110282 h 459387"/>
                  <a:gd name="connsiteX451" fmla="*/ 1222769 w 2972814"/>
                  <a:gd name="connsiteY451" fmla="*/ 112113 h 459387"/>
                  <a:gd name="connsiteX452" fmla="*/ 1217058 w 2972814"/>
                  <a:gd name="connsiteY452" fmla="*/ 112876 h 459387"/>
                  <a:gd name="connsiteX453" fmla="*/ 1197106 w 2972814"/>
                  <a:gd name="connsiteY453" fmla="*/ 112516 h 459387"/>
                  <a:gd name="connsiteX454" fmla="*/ 1193735 w 2972814"/>
                  <a:gd name="connsiteY454" fmla="*/ 112113 h 459387"/>
                  <a:gd name="connsiteX455" fmla="*/ 1177155 w 2972814"/>
                  <a:gd name="connsiteY455" fmla="*/ 110119 h 459387"/>
                  <a:gd name="connsiteX456" fmla="*/ 1157203 w 2972814"/>
                  <a:gd name="connsiteY456" fmla="*/ 104457 h 459387"/>
                  <a:gd name="connsiteX457" fmla="*/ 1151027 w 2972814"/>
                  <a:gd name="connsiteY457" fmla="*/ 102121 h 459387"/>
                  <a:gd name="connsiteX458" fmla="*/ 1137251 w 2972814"/>
                  <a:gd name="connsiteY458" fmla="*/ 96689 h 459387"/>
                  <a:gd name="connsiteX459" fmla="*/ 1128302 w 2972814"/>
                  <a:gd name="connsiteY459" fmla="*/ 92130 h 459387"/>
                  <a:gd name="connsiteX460" fmla="*/ 1117299 w 2972814"/>
                  <a:gd name="connsiteY460" fmla="*/ 86950 h 459387"/>
                  <a:gd name="connsiteX461" fmla="*/ 1107975 w 2972814"/>
                  <a:gd name="connsiteY461" fmla="*/ 82138 h 459387"/>
                  <a:gd name="connsiteX462" fmla="*/ 1097348 w 2972814"/>
                  <a:gd name="connsiteY462" fmla="*/ 76247 h 459387"/>
                  <a:gd name="connsiteX463" fmla="*/ 1089781 w 2972814"/>
                  <a:gd name="connsiteY463" fmla="*/ 72147 h 459387"/>
                  <a:gd name="connsiteX464" fmla="*/ 1077396 w 2972814"/>
                  <a:gd name="connsiteY464" fmla="*/ 65660 h 459387"/>
                  <a:gd name="connsiteX465" fmla="*/ 1070636 w 2972814"/>
                  <a:gd name="connsiteY465" fmla="*/ 62155 h 459387"/>
                  <a:gd name="connsiteX466" fmla="*/ 1057444 w 2972814"/>
                  <a:gd name="connsiteY466" fmla="*/ 55165 h 459387"/>
                  <a:gd name="connsiteX467" fmla="*/ 1051098 w 2972814"/>
                  <a:gd name="connsiteY467" fmla="*/ 52164 h 459387"/>
                  <a:gd name="connsiteX468" fmla="*/ 1037492 w 2972814"/>
                  <a:gd name="connsiteY468" fmla="*/ 45619 h 459387"/>
                  <a:gd name="connsiteX469" fmla="*/ 1029902 w 2972814"/>
                  <a:gd name="connsiteY469" fmla="*/ 42172 h 459387"/>
                  <a:gd name="connsiteX470" fmla="*/ 1017541 w 2972814"/>
                  <a:gd name="connsiteY470" fmla="*/ 36812 h 459387"/>
                  <a:gd name="connsiteX471" fmla="*/ 1005936 w 2972814"/>
                  <a:gd name="connsiteY471" fmla="*/ 32181 h 459387"/>
                  <a:gd name="connsiteX472" fmla="*/ 997589 w 2972814"/>
                  <a:gd name="connsiteY472" fmla="*/ 28852 h 459387"/>
                  <a:gd name="connsiteX473" fmla="*/ 979584 w 2972814"/>
                  <a:gd name="connsiteY473" fmla="*/ 22189 h 459387"/>
                  <a:gd name="connsiteX474" fmla="*/ 977636 w 2972814"/>
                  <a:gd name="connsiteY474" fmla="*/ 21458 h 459387"/>
                  <a:gd name="connsiteX475" fmla="*/ 957685 w 2972814"/>
                  <a:gd name="connsiteY475" fmla="*/ 14403 h 459387"/>
                  <a:gd name="connsiteX476" fmla="*/ 950585 w 2972814"/>
                  <a:gd name="connsiteY476" fmla="*/ 12198 h 459387"/>
                  <a:gd name="connsiteX477" fmla="*/ 937733 w 2972814"/>
                  <a:gd name="connsiteY477" fmla="*/ 8306 h 459387"/>
                  <a:gd name="connsiteX478" fmla="*/ 917782 w 2972814"/>
                  <a:gd name="connsiteY478" fmla="*/ 3119 h 459387"/>
                  <a:gd name="connsiteX479" fmla="*/ 912068 w 2972814"/>
                  <a:gd name="connsiteY479" fmla="*/ 2206 h 459387"/>
                  <a:gd name="connsiteX480" fmla="*/ 897829 w 2972814"/>
                  <a:gd name="connsiteY480" fmla="*/ 0 h 459387"/>
                  <a:gd name="connsiteX481" fmla="*/ 877878 w 2972814"/>
                  <a:gd name="connsiteY481" fmla="*/ 137 h 459387"/>
                  <a:gd name="connsiteX482" fmla="*/ 865088 w 2972814"/>
                  <a:gd name="connsiteY482" fmla="*/ 2206 h 459387"/>
                  <a:gd name="connsiteX483" fmla="*/ 857926 w 2972814"/>
                  <a:gd name="connsiteY483" fmla="*/ 3296 h 459387"/>
                  <a:gd name="connsiteX484" fmla="*/ 837975 w 2972814"/>
                  <a:gd name="connsiteY484" fmla="*/ 10549 h 459387"/>
                  <a:gd name="connsiteX485" fmla="*/ 835186 w 2972814"/>
                  <a:gd name="connsiteY485" fmla="*/ 12198 h 459387"/>
                  <a:gd name="connsiteX486" fmla="*/ 818808 w 2972814"/>
                  <a:gd name="connsiteY486" fmla="*/ 22189 h 459387"/>
                  <a:gd name="connsiteX487" fmla="*/ 818022 w 2972814"/>
                  <a:gd name="connsiteY487" fmla="*/ 22648 h 459387"/>
                  <a:gd name="connsiteX488" fmla="*/ 805713 w 2972814"/>
                  <a:gd name="connsiteY488" fmla="*/ 32181 h 459387"/>
                  <a:gd name="connsiteX489" fmla="*/ 798071 w 2972814"/>
                  <a:gd name="connsiteY489" fmla="*/ 38014 h 459387"/>
                  <a:gd name="connsiteX490" fmla="*/ 793420 w 2972814"/>
                  <a:gd name="connsiteY490" fmla="*/ 42172 h 459387"/>
                  <a:gd name="connsiteX491" fmla="*/ 783021 w 2972814"/>
                  <a:gd name="connsiteY491" fmla="*/ 52164 h 459387"/>
                  <a:gd name="connsiteX492" fmla="*/ 778119 w 2972814"/>
                  <a:gd name="connsiteY492" fmla="*/ 56566 h 459387"/>
                  <a:gd name="connsiteX493" fmla="*/ 772336 w 2972814"/>
                  <a:gd name="connsiteY493" fmla="*/ 62155 h 459387"/>
                  <a:gd name="connsiteX494" fmla="*/ 762127 w 2972814"/>
                  <a:gd name="connsiteY494" fmla="*/ 72147 h 459387"/>
                  <a:gd name="connsiteX495" fmla="*/ 758168 w 2972814"/>
                  <a:gd name="connsiteY495" fmla="*/ 76062 h 459387"/>
                  <a:gd name="connsiteX496" fmla="*/ 751885 w 2972814"/>
                  <a:gd name="connsiteY496" fmla="*/ 82138 h 459387"/>
                  <a:gd name="connsiteX497" fmla="*/ 741645 w 2972814"/>
                  <a:gd name="connsiteY497" fmla="*/ 92130 h 459387"/>
                  <a:gd name="connsiteX498" fmla="*/ 738215 w 2972814"/>
                  <a:gd name="connsiteY498" fmla="*/ 95447 h 459387"/>
                  <a:gd name="connsiteX499" fmla="*/ 730912 w 2972814"/>
                  <a:gd name="connsiteY499" fmla="*/ 102121 h 459387"/>
                  <a:gd name="connsiteX500" fmla="*/ 719864 w 2972814"/>
                  <a:gd name="connsiteY500" fmla="*/ 112113 h 459387"/>
                  <a:gd name="connsiteX501" fmla="*/ 718264 w 2972814"/>
                  <a:gd name="connsiteY501" fmla="*/ 113569 h 459387"/>
                  <a:gd name="connsiteX502" fmla="*/ 707502 w 2972814"/>
                  <a:gd name="connsiteY502" fmla="*/ 122104 h 459387"/>
                  <a:gd name="connsiteX503" fmla="*/ 698312 w 2972814"/>
                  <a:gd name="connsiteY503" fmla="*/ 129351 h 459387"/>
                  <a:gd name="connsiteX504" fmla="*/ 694125 w 2972814"/>
                  <a:gd name="connsiteY504" fmla="*/ 132096 h 459387"/>
                  <a:gd name="connsiteX505" fmla="*/ 678944 w 2972814"/>
                  <a:gd name="connsiteY505" fmla="*/ 142087 h 459387"/>
                  <a:gd name="connsiteX506" fmla="*/ 678361 w 2972814"/>
                  <a:gd name="connsiteY506" fmla="*/ 142483 h 459387"/>
                  <a:gd name="connsiteX507" fmla="*/ 660554 w 2972814"/>
                  <a:gd name="connsiteY507" fmla="*/ 152079 h 459387"/>
                  <a:gd name="connsiteX508" fmla="*/ 658408 w 2972814"/>
                  <a:gd name="connsiteY508" fmla="*/ 153206 h 459387"/>
                  <a:gd name="connsiteX509" fmla="*/ 638457 w 2972814"/>
                  <a:gd name="connsiteY509" fmla="*/ 161975 h 459387"/>
                  <a:gd name="connsiteX510" fmla="*/ 638217 w 2972814"/>
                  <a:gd name="connsiteY510" fmla="*/ 162070 h 459387"/>
                  <a:gd name="connsiteX511" fmla="*/ 618505 w 2972814"/>
                  <a:gd name="connsiteY511" fmla="*/ 169869 h 459387"/>
                  <a:gd name="connsiteX512" fmla="*/ 613184 w 2972814"/>
                  <a:gd name="connsiteY512" fmla="*/ 172062 h 459387"/>
                  <a:gd name="connsiteX513" fmla="*/ 598553 w 2972814"/>
                  <a:gd name="connsiteY513" fmla="*/ 177923 h 459387"/>
                  <a:gd name="connsiteX514" fmla="*/ 588628 w 2972814"/>
                  <a:gd name="connsiteY514" fmla="*/ 182053 h 459387"/>
                  <a:gd name="connsiteX515" fmla="*/ 578601 w 2972814"/>
                  <a:gd name="connsiteY515" fmla="*/ 186383 h 459387"/>
                  <a:gd name="connsiteX516" fmla="*/ 566703 w 2972814"/>
                  <a:gd name="connsiteY516" fmla="*/ 192045 h 459387"/>
                  <a:gd name="connsiteX517" fmla="*/ 558649 w 2972814"/>
                  <a:gd name="connsiteY517" fmla="*/ 195792 h 459387"/>
                  <a:gd name="connsiteX518" fmla="*/ 545677 w 2972814"/>
                  <a:gd name="connsiteY518" fmla="*/ 202036 h 459387"/>
                  <a:gd name="connsiteX519" fmla="*/ 538698 w 2972814"/>
                  <a:gd name="connsiteY519" fmla="*/ 205455 h 459387"/>
                  <a:gd name="connsiteX520" fmla="*/ 524924 w 2972814"/>
                  <a:gd name="connsiteY520" fmla="*/ 212028 h 459387"/>
                  <a:gd name="connsiteX521" fmla="*/ 518746 w 2972814"/>
                  <a:gd name="connsiteY521" fmla="*/ 215124 h 459387"/>
                  <a:gd name="connsiteX522" fmla="*/ 504335 w 2972814"/>
                  <a:gd name="connsiteY522" fmla="*/ 222019 h 459387"/>
                  <a:gd name="connsiteX523" fmla="*/ 498794 w 2972814"/>
                  <a:gd name="connsiteY523" fmla="*/ 224500 h 459387"/>
                  <a:gd name="connsiteX524" fmla="*/ 479093 w 2972814"/>
                  <a:gd name="connsiteY524" fmla="*/ 232011 h 459387"/>
                  <a:gd name="connsiteX525" fmla="*/ 478842 w 2972814"/>
                  <a:gd name="connsiteY525" fmla="*/ 232110 h 459387"/>
                  <a:gd name="connsiteX526" fmla="*/ 458891 w 2972814"/>
                  <a:gd name="connsiteY526" fmla="*/ 238747 h 459387"/>
                  <a:gd name="connsiteX527" fmla="*/ 447897 w 2972814"/>
                  <a:gd name="connsiteY527" fmla="*/ 242002 h 459387"/>
                  <a:gd name="connsiteX528" fmla="*/ 438939 w 2972814"/>
                  <a:gd name="connsiteY528" fmla="*/ 244577 h 459387"/>
                  <a:gd name="connsiteX529" fmla="*/ 418987 w 2972814"/>
                  <a:gd name="connsiteY529" fmla="*/ 249395 h 459387"/>
                  <a:gd name="connsiteX530" fmla="*/ 408960 w 2972814"/>
                  <a:gd name="connsiteY530" fmla="*/ 251994 h 459387"/>
                  <a:gd name="connsiteX531" fmla="*/ 399035 w 2972814"/>
                  <a:gd name="connsiteY531" fmla="*/ 254520 h 459387"/>
                  <a:gd name="connsiteX532" fmla="*/ 379084 w 2972814"/>
                  <a:gd name="connsiteY532" fmla="*/ 261231 h 459387"/>
                  <a:gd name="connsiteX533" fmla="*/ 377262 w 2972814"/>
                  <a:gd name="connsiteY533" fmla="*/ 261985 h 459387"/>
                  <a:gd name="connsiteX534" fmla="*/ 359132 w 2972814"/>
                  <a:gd name="connsiteY534" fmla="*/ 269333 h 459387"/>
                  <a:gd name="connsiteX535" fmla="*/ 354058 w 2972814"/>
                  <a:gd name="connsiteY535" fmla="*/ 271977 h 459387"/>
                  <a:gd name="connsiteX536" fmla="*/ 339180 w 2972814"/>
                  <a:gd name="connsiteY536" fmla="*/ 280093 h 459387"/>
                  <a:gd name="connsiteX537" fmla="*/ 336075 w 2972814"/>
                  <a:gd name="connsiteY537" fmla="*/ 281968 h 459387"/>
                  <a:gd name="connsiteX538" fmla="*/ 319506 w 2972814"/>
                  <a:gd name="connsiteY538" fmla="*/ 291960 h 459387"/>
                  <a:gd name="connsiteX539" fmla="*/ 319228 w 2972814"/>
                  <a:gd name="connsiteY539" fmla="*/ 292124 h 459387"/>
                  <a:gd name="connsiteX540" fmla="*/ 303429 w 2972814"/>
                  <a:gd name="connsiteY540" fmla="*/ 301951 h 459387"/>
                  <a:gd name="connsiteX541" fmla="*/ 299276 w 2972814"/>
                  <a:gd name="connsiteY541" fmla="*/ 304648 h 459387"/>
                  <a:gd name="connsiteX542" fmla="*/ 286626 w 2972814"/>
                  <a:gd name="connsiteY542" fmla="*/ 311943 h 459387"/>
                  <a:gd name="connsiteX543" fmla="*/ 279325 w 2972814"/>
                  <a:gd name="connsiteY543" fmla="*/ 316121 h 459387"/>
                  <a:gd name="connsiteX544" fmla="*/ 267468 w 2972814"/>
                  <a:gd name="connsiteY544" fmla="*/ 321934 h 459387"/>
                  <a:gd name="connsiteX545" fmla="*/ 259373 w 2972814"/>
                  <a:gd name="connsiteY545" fmla="*/ 325726 h 459387"/>
                  <a:gd name="connsiteX546" fmla="*/ 239421 w 2972814"/>
                  <a:gd name="connsiteY546" fmla="*/ 331289 h 459387"/>
                  <a:gd name="connsiteX547" fmla="*/ 219469 w 2972814"/>
                  <a:gd name="connsiteY547" fmla="*/ 331327 h 459387"/>
                  <a:gd name="connsiteX548" fmla="*/ 199518 w 2972814"/>
                  <a:gd name="connsiteY548" fmla="*/ 325139 h 459387"/>
                  <a:gd name="connsiteX549" fmla="*/ 194412 w 2972814"/>
                  <a:gd name="connsiteY549" fmla="*/ 321934 h 459387"/>
                  <a:gd name="connsiteX550" fmla="*/ 179566 w 2972814"/>
                  <a:gd name="connsiteY550" fmla="*/ 312450 h 459387"/>
                  <a:gd name="connsiteX551" fmla="*/ 179040 w 2972814"/>
                  <a:gd name="connsiteY551" fmla="*/ 311943 h 459387"/>
                  <a:gd name="connsiteX552" fmla="*/ 168608 w 2972814"/>
                  <a:gd name="connsiteY552" fmla="*/ 301951 h 459387"/>
                  <a:gd name="connsiteX553" fmla="*/ 159614 w 2972814"/>
                  <a:gd name="connsiteY553" fmla="*/ 293083 h 459387"/>
                  <a:gd name="connsiteX554" fmla="*/ 158716 w 2972814"/>
                  <a:gd name="connsiteY554" fmla="*/ 291960 h 459387"/>
                  <a:gd name="connsiteX555" fmla="*/ 150698 w 2972814"/>
                  <a:gd name="connsiteY555" fmla="*/ 281968 h 459387"/>
                  <a:gd name="connsiteX556" fmla="*/ 142793 w 2972814"/>
                  <a:gd name="connsiteY556" fmla="*/ 271977 h 459387"/>
                  <a:gd name="connsiteX557" fmla="*/ 139662 w 2972814"/>
                  <a:gd name="connsiteY557" fmla="*/ 268241 h 459387"/>
                  <a:gd name="connsiteX558" fmla="*/ 135132 w 2972814"/>
                  <a:gd name="connsiteY558" fmla="*/ 261985 h 459387"/>
                  <a:gd name="connsiteX559" fmla="*/ 128221 w 2972814"/>
                  <a:gd name="connsiteY559" fmla="*/ 251994 h 459387"/>
                  <a:gd name="connsiteX560" fmla="*/ 121378 w 2972814"/>
                  <a:gd name="connsiteY560" fmla="*/ 242002 h 459387"/>
                  <a:gd name="connsiteX561" fmla="*/ 119711 w 2972814"/>
                  <a:gd name="connsiteY561" fmla="*/ 239585 h 459387"/>
                  <a:gd name="connsiteX562" fmla="*/ 114709 w 2972814"/>
                  <a:gd name="connsiteY562" fmla="*/ 232011 h 459387"/>
                  <a:gd name="connsiteX563" fmla="*/ 108047 w 2972814"/>
                  <a:gd name="connsiteY563" fmla="*/ 222019 h 459387"/>
                  <a:gd name="connsiteX564" fmla="*/ 101536 w 2972814"/>
                  <a:gd name="connsiteY564" fmla="*/ 212028 h 459387"/>
                  <a:gd name="connsiteX565" fmla="*/ 99759 w 2972814"/>
                  <a:gd name="connsiteY565" fmla="*/ 209297 h 459387"/>
                  <a:gd name="connsiteX566" fmla="*/ 94916 w 2972814"/>
                  <a:gd name="connsiteY566" fmla="*/ 202036 h 459387"/>
                  <a:gd name="connsiteX567" fmla="*/ 88274 w 2972814"/>
                  <a:gd name="connsiteY567" fmla="*/ 192045 h 459387"/>
                  <a:gd name="connsiteX568" fmla="*/ 81540 w 2972814"/>
                  <a:gd name="connsiteY568" fmla="*/ 182053 h 459387"/>
                  <a:gd name="connsiteX569" fmla="*/ 79807 w 2972814"/>
                  <a:gd name="connsiteY569" fmla="*/ 179436 h 459387"/>
                  <a:gd name="connsiteX570" fmla="*/ 74274 w 2972814"/>
                  <a:gd name="connsiteY570" fmla="*/ 172062 h 459387"/>
                  <a:gd name="connsiteX571" fmla="*/ 66757 w 2972814"/>
                  <a:gd name="connsiteY571" fmla="*/ 162070 h 459387"/>
                  <a:gd name="connsiteX572" fmla="*/ 59855 w 2972814"/>
                  <a:gd name="connsiteY572" fmla="*/ 153055 h 459387"/>
                  <a:gd name="connsiteX573" fmla="*/ 58919 w 2972814"/>
                  <a:gd name="connsiteY573" fmla="*/ 152079 h 459387"/>
                  <a:gd name="connsiteX574" fmla="*/ 49417 w 2972814"/>
                  <a:gd name="connsiteY574" fmla="*/ 142087 h 459387"/>
                  <a:gd name="connsiteX575" fmla="*/ 40207 w 2972814"/>
                  <a:gd name="connsiteY575" fmla="*/ 132096 h 459387"/>
                  <a:gd name="connsiteX576" fmla="*/ 39904 w 2972814"/>
                  <a:gd name="connsiteY576" fmla="*/ 131776 h 459387"/>
                  <a:gd name="connsiteX577" fmla="*/ 25657 w 2972814"/>
                  <a:gd name="connsiteY577" fmla="*/ 122104 h 459387"/>
                  <a:gd name="connsiteX578" fmla="*/ 19952 w 2972814"/>
                  <a:gd name="connsiteY578" fmla="*/ 118149 h 459387"/>
                  <a:gd name="connsiteX579" fmla="*/ 508 w 2972814"/>
                  <a:gd name="connsiteY579" fmla="*/ 112113 h 459387"/>
                  <a:gd name="connsiteX580" fmla="*/ 0 w 2972814"/>
                  <a:gd name="connsiteY580" fmla="*/ 111955 h 459387"/>
                  <a:gd name="connsiteX581" fmla="*/ 0 w 2972814"/>
                  <a:gd name="connsiteY581" fmla="*/ 112113 h 459387"/>
                  <a:gd name="connsiteX582" fmla="*/ 0 w 2972814"/>
                  <a:gd name="connsiteY582" fmla="*/ 122104 h 459387"/>
                  <a:gd name="connsiteX583" fmla="*/ 0 w 2972814"/>
                  <a:gd name="connsiteY583" fmla="*/ 132096 h 459387"/>
                  <a:gd name="connsiteX584" fmla="*/ 0 w 2972814"/>
                  <a:gd name="connsiteY584" fmla="*/ 142087 h 459387"/>
                  <a:gd name="connsiteX585" fmla="*/ 0 w 2972814"/>
                  <a:gd name="connsiteY585" fmla="*/ 152079 h 459387"/>
                  <a:gd name="connsiteX586" fmla="*/ 0 w 2972814"/>
                  <a:gd name="connsiteY586" fmla="*/ 162070 h 459387"/>
                  <a:gd name="connsiteX587" fmla="*/ 0 w 2972814"/>
                  <a:gd name="connsiteY587" fmla="*/ 172062 h 459387"/>
                  <a:gd name="connsiteX588" fmla="*/ 0 w 2972814"/>
                  <a:gd name="connsiteY588" fmla="*/ 182053 h 459387"/>
                  <a:gd name="connsiteX589" fmla="*/ 0 w 2972814"/>
                  <a:gd name="connsiteY589" fmla="*/ 192045 h 459387"/>
                  <a:gd name="connsiteX590" fmla="*/ 0 w 2972814"/>
                  <a:gd name="connsiteY590" fmla="*/ 202036 h 459387"/>
                  <a:gd name="connsiteX591" fmla="*/ 0 w 2972814"/>
                  <a:gd name="connsiteY591" fmla="*/ 212028 h 459387"/>
                  <a:gd name="connsiteX592" fmla="*/ 0 w 2972814"/>
                  <a:gd name="connsiteY592" fmla="*/ 222019 h 459387"/>
                  <a:gd name="connsiteX593" fmla="*/ 0 w 2972814"/>
                  <a:gd name="connsiteY593" fmla="*/ 232011 h 459387"/>
                  <a:gd name="connsiteX594" fmla="*/ 0 w 2972814"/>
                  <a:gd name="connsiteY594" fmla="*/ 240417 h 459387"/>
                  <a:gd name="connsiteX595" fmla="*/ 5423 w 2972814"/>
                  <a:gd name="connsiteY595" fmla="*/ 242002 h 459387"/>
                  <a:gd name="connsiteX596" fmla="*/ 19952 w 2972814"/>
                  <a:gd name="connsiteY596" fmla="*/ 246223 h 459387"/>
                  <a:gd name="connsiteX597" fmla="*/ 27980 w 2972814"/>
                  <a:gd name="connsiteY597" fmla="*/ 251994 h 459387"/>
                  <a:gd name="connsiteX598" fmla="*/ 39904 w 2972814"/>
                  <a:gd name="connsiteY598" fmla="*/ 260265 h 459387"/>
                  <a:gd name="connsiteX599" fmla="*/ 41595 w 2972814"/>
                  <a:gd name="connsiteY599" fmla="*/ 261985 h 459387"/>
                  <a:gd name="connsiteX600" fmla="*/ 51187 w 2972814"/>
                  <a:gd name="connsiteY600" fmla="*/ 271977 h 459387"/>
                  <a:gd name="connsiteX601" fmla="*/ 59855 w 2972814"/>
                  <a:gd name="connsiteY601" fmla="*/ 281165 h 459387"/>
                  <a:gd name="connsiteX602" fmla="*/ 60465 w 2972814"/>
                  <a:gd name="connsiteY602" fmla="*/ 281968 h 459387"/>
                  <a:gd name="connsiteX603" fmla="*/ 68019 w 2972814"/>
                  <a:gd name="connsiteY603" fmla="*/ 291960 h 459387"/>
                  <a:gd name="connsiteX604" fmla="*/ 75479 w 2972814"/>
                  <a:gd name="connsiteY604" fmla="*/ 301951 h 459387"/>
                  <a:gd name="connsiteX605" fmla="*/ 79807 w 2972814"/>
                  <a:gd name="connsiteY605" fmla="*/ 307612 h 459387"/>
                  <a:gd name="connsiteX606" fmla="*/ 82759 w 2972814"/>
                  <a:gd name="connsiteY606" fmla="*/ 311943 h 459387"/>
                  <a:gd name="connsiteX607" fmla="*/ 89361 w 2972814"/>
                  <a:gd name="connsiteY607" fmla="*/ 321934 h 459387"/>
                  <a:gd name="connsiteX608" fmla="*/ 96079 w 2972814"/>
                  <a:gd name="connsiteY608" fmla="*/ 331926 h 459387"/>
                  <a:gd name="connsiteX609" fmla="*/ 99759 w 2972814"/>
                  <a:gd name="connsiteY609" fmla="*/ 337436 h 459387"/>
                  <a:gd name="connsiteX610" fmla="*/ 102642 w 2972814"/>
                  <a:gd name="connsiteY610" fmla="*/ 341917 h 459387"/>
                  <a:gd name="connsiteX611" fmla="*/ 109389 w 2972814"/>
                  <a:gd name="connsiteY611" fmla="*/ 351909 h 459387"/>
                  <a:gd name="connsiteX612" fmla="*/ 115792 w 2972814"/>
                  <a:gd name="connsiteY612" fmla="*/ 361900 h 459387"/>
                  <a:gd name="connsiteX613" fmla="*/ 119711 w 2972814"/>
                  <a:gd name="connsiteY613" fmla="*/ 367916 h 459387"/>
                  <a:gd name="connsiteX614" fmla="*/ 122480 w 2972814"/>
                  <a:gd name="connsiteY614" fmla="*/ 371892 h 459387"/>
                  <a:gd name="connsiteX615" fmla="*/ 129419 w 2972814"/>
                  <a:gd name="connsiteY615" fmla="*/ 381883 h 459387"/>
                  <a:gd name="connsiteX616" fmla="*/ 136484 w 2972814"/>
                  <a:gd name="connsiteY616" fmla="*/ 391875 h 459387"/>
                  <a:gd name="connsiteX617" fmla="*/ 139662 w 2972814"/>
                  <a:gd name="connsiteY617" fmla="*/ 396409 h 459387"/>
                  <a:gd name="connsiteX618" fmla="*/ 144061 w 2972814"/>
                  <a:gd name="connsiteY618" fmla="*/ 401866 h 459387"/>
                  <a:gd name="connsiteX619" fmla="*/ 152009 w 2972814"/>
                  <a:gd name="connsiteY619" fmla="*/ 411858 h 459387"/>
                  <a:gd name="connsiteX620" fmla="*/ 159614 w 2972814"/>
                  <a:gd name="connsiteY620" fmla="*/ 421514 h 459387"/>
                  <a:gd name="connsiteX621" fmla="*/ 159952 w 2972814"/>
                  <a:gd name="connsiteY621" fmla="*/ 421849 h 459387"/>
                  <a:gd name="connsiteX622" fmla="*/ 170415 w 2972814"/>
                  <a:gd name="connsiteY622" fmla="*/ 431841 h 459387"/>
                  <a:gd name="connsiteX623" fmla="*/ 179566 w 2972814"/>
                  <a:gd name="connsiteY623" fmla="*/ 440630 h 459387"/>
                  <a:gd name="connsiteX624" fmla="*/ 181444 w 2972814"/>
                  <a:gd name="connsiteY624" fmla="*/ 441832 h 459387"/>
                  <a:gd name="connsiteX625" fmla="*/ 196973 w 2972814"/>
                  <a:gd name="connsiteY625" fmla="*/ 451824 h 45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2972814" h="459387">
                    <a:moveTo>
                      <a:pt x="199518" y="453443"/>
                    </a:moveTo>
                    <a:lnTo>
                      <a:pt x="219469" y="459387"/>
                    </a:lnTo>
                    <a:lnTo>
                      <a:pt x="239421" y="459330"/>
                    </a:lnTo>
                    <a:lnTo>
                      <a:pt x="259373" y="453918"/>
                    </a:lnTo>
                    <a:lnTo>
                      <a:pt x="263737" y="451824"/>
                    </a:lnTo>
                    <a:lnTo>
                      <a:pt x="279325" y="444443"/>
                    </a:lnTo>
                    <a:lnTo>
                      <a:pt x="283824" y="441832"/>
                    </a:lnTo>
                    <a:lnTo>
                      <a:pt x="299276" y="432666"/>
                    </a:lnTo>
                    <a:lnTo>
                      <a:pt x="300617" y="431841"/>
                    </a:lnTo>
                    <a:lnTo>
                      <a:pt x="316491" y="421849"/>
                    </a:lnTo>
                    <a:lnTo>
                      <a:pt x="319228" y="420154"/>
                    </a:lnTo>
                    <a:lnTo>
                      <a:pt x="333235" y="411858"/>
                    </a:lnTo>
                    <a:lnTo>
                      <a:pt x="339180" y="408300"/>
                    </a:lnTo>
                    <a:lnTo>
                      <a:pt x="351441" y="401866"/>
                    </a:lnTo>
                    <a:lnTo>
                      <a:pt x="359132" y="397782"/>
                    </a:lnTo>
                    <a:lnTo>
                      <a:pt x="373076" y="391875"/>
                    </a:lnTo>
                    <a:lnTo>
                      <a:pt x="379084" y="389403"/>
                    </a:lnTo>
                    <a:lnTo>
                      <a:pt x="399035" y="382972"/>
                    </a:lnTo>
                    <a:lnTo>
                      <a:pt x="402958" y="381883"/>
                    </a:lnTo>
                    <a:lnTo>
                      <a:pt x="418987" y="377448"/>
                    </a:lnTo>
                    <a:lnTo>
                      <a:pt x="438939" y="372606"/>
                    </a:lnTo>
                    <a:lnTo>
                      <a:pt x="441617" y="371892"/>
                    </a:lnTo>
                    <a:lnTo>
                      <a:pt x="458891" y="367276"/>
                    </a:lnTo>
                    <a:lnTo>
                      <a:pt x="474953" y="361900"/>
                    </a:lnTo>
                    <a:lnTo>
                      <a:pt x="478842" y="360624"/>
                    </a:lnTo>
                    <a:lnTo>
                      <a:pt x="498794" y="352561"/>
                    </a:lnTo>
                    <a:lnTo>
                      <a:pt x="500251" y="351909"/>
                    </a:lnTo>
                    <a:lnTo>
                      <a:pt x="518746" y="343497"/>
                    </a:lnTo>
                    <a:lnTo>
                      <a:pt x="521923" y="341917"/>
                    </a:lnTo>
                    <a:lnTo>
                      <a:pt x="538698" y="333650"/>
                    </a:lnTo>
                    <a:lnTo>
                      <a:pt x="542233" y="331926"/>
                    </a:lnTo>
                    <a:lnTo>
                      <a:pt x="558649" y="324039"/>
                    </a:lnTo>
                    <a:lnTo>
                      <a:pt x="563151" y="321934"/>
                    </a:lnTo>
                    <a:lnTo>
                      <a:pt x="578601" y="314551"/>
                    </a:lnTo>
                    <a:lnTo>
                      <a:pt x="584783" y="311943"/>
                    </a:lnTo>
                    <a:lnTo>
                      <a:pt x="598553" y="306067"/>
                    </a:lnTo>
                    <a:lnTo>
                      <a:pt x="608862" y="301951"/>
                    </a:lnTo>
                    <a:lnTo>
                      <a:pt x="618505" y="298107"/>
                    </a:lnTo>
                    <a:lnTo>
                      <a:pt x="633963" y="291960"/>
                    </a:lnTo>
                    <a:lnTo>
                      <a:pt x="638457" y="290157"/>
                    </a:lnTo>
                    <a:lnTo>
                      <a:pt x="657117" y="281968"/>
                    </a:lnTo>
                    <a:lnTo>
                      <a:pt x="658408" y="281403"/>
                    </a:lnTo>
                    <a:lnTo>
                      <a:pt x="675488" y="271977"/>
                    </a:lnTo>
                    <a:lnTo>
                      <a:pt x="678361" y="270415"/>
                    </a:lnTo>
                    <a:lnTo>
                      <a:pt x="691496" y="261985"/>
                    </a:lnTo>
                    <a:lnTo>
                      <a:pt x="698312" y="257545"/>
                    </a:lnTo>
                    <a:lnTo>
                      <a:pt x="705206" y="251994"/>
                    </a:lnTo>
                    <a:lnTo>
                      <a:pt x="718077" y="242002"/>
                    </a:lnTo>
                    <a:lnTo>
                      <a:pt x="718264" y="241853"/>
                    </a:lnTo>
                    <a:lnTo>
                      <a:pt x="729025" y="232011"/>
                    </a:lnTo>
                    <a:lnTo>
                      <a:pt x="738215" y="223718"/>
                    </a:lnTo>
                    <a:lnTo>
                      <a:pt x="739928" y="222019"/>
                    </a:lnTo>
                    <a:lnTo>
                      <a:pt x="750429" y="212028"/>
                    </a:lnTo>
                    <a:lnTo>
                      <a:pt x="758168" y="204430"/>
                    </a:lnTo>
                    <a:lnTo>
                      <a:pt x="760630" y="202036"/>
                    </a:lnTo>
                    <a:lnTo>
                      <a:pt x="770725" y="192045"/>
                    </a:lnTo>
                    <a:lnTo>
                      <a:pt x="778119" y="184804"/>
                    </a:lnTo>
                    <a:lnTo>
                      <a:pt x="781112" y="182053"/>
                    </a:lnTo>
                    <a:lnTo>
                      <a:pt x="792028" y="172062"/>
                    </a:lnTo>
                    <a:lnTo>
                      <a:pt x="798071" y="166459"/>
                    </a:lnTo>
                    <a:lnTo>
                      <a:pt x="803679" y="162070"/>
                    </a:lnTo>
                    <a:lnTo>
                      <a:pt x="816786" y="152079"/>
                    </a:lnTo>
                    <a:lnTo>
                      <a:pt x="818022" y="151105"/>
                    </a:lnTo>
                    <a:lnTo>
                      <a:pt x="833109" y="142087"/>
                    </a:lnTo>
                    <a:lnTo>
                      <a:pt x="837975" y="139193"/>
                    </a:lnTo>
                    <a:lnTo>
                      <a:pt x="855982" y="132096"/>
                    </a:lnTo>
                    <a:lnTo>
                      <a:pt x="857926" y="131384"/>
                    </a:lnTo>
                    <a:lnTo>
                      <a:pt x="877878" y="128141"/>
                    </a:lnTo>
                    <a:lnTo>
                      <a:pt x="897829" y="128424"/>
                    </a:lnTo>
                    <a:lnTo>
                      <a:pt x="917782" y="131458"/>
                    </a:lnTo>
                    <a:lnTo>
                      <a:pt x="920316" y="132096"/>
                    </a:lnTo>
                    <a:lnTo>
                      <a:pt x="937733" y="136715"/>
                    </a:lnTo>
                    <a:lnTo>
                      <a:pt x="955335" y="142087"/>
                    </a:lnTo>
                    <a:lnTo>
                      <a:pt x="957685" y="142818"/>
                    </a:lnTo>
                    <a:lnTo>
                      <a:pt x="977636" y="149858"/>
                    </a:lnTo>
                    <a:lnTo>
                      <a:pt x="983483" y="152079"/>
                    </a:lnTo>
                    <a:lnTo>
                      <a:pt x="997589" y="157419"/>
                    </a:lnTo>
                    <a:lnTo>
                      <a:pt x="1009742" y="162070"/>
                    </a:lnTo>
                    <a:lnTo>
                      <a:pt x="1017541" y="165098"/>
                    </a:lnTo>
                    <a:lnTo>
                      <a:pt x="1032669" y="172062"/>
                    </a:lnTo>
                    <a:lnTo>
                      <a:pt x="1037492" y="174240"/>
                    </a:lnTo>
                    <a:lnTo>
                      <a:pt x="1054285" y="182053"/>
                    </a:lnTo>
                    <a:lnTo>
                      <a:pt x="1057444" y="183511"/>
                    </a:lnTo>
                    <a:lnTo>
                      <a:pt x="1073533" y="192045"/>
                    </a:lnTo>
                    <a:lnTo>
                      <a:pt x="1077396" y="194073"/>
                    </a:lnTo>
                    <a:lnTo>
                      <a:pt x="1091994" y="202036"/>
                    </a:lnTo>
                    <a:lnTo>
                      <a:pt x="1097348" y="204964"/>
                    </a:lnTo>
                    <a:lnTo>
                      <a:pt x="1110814" y="212028"/>
                    </a:lnTo>
                    <a:lnTo>
                      <a:pt x="1117299" y="215447"/>
                    </a:lnTo>
                    <a:lnTo>
                      <a:pt x="1131063" y="222019"/>
                    </a:lnTo>
                    <a:lnTo>
                      <a:pt x="1137251" y="225057"/>
                    </a:lnTo>
                    <a:lnTo>
                      <a:pt x="1155111" y="232011"/>
                    </a:lnTo>
                    <a:lnTo>
                      <a:pt x="1157203" y="232824"/>
                    </a:lnTo>
                    <a:lnTo>
                      <a:pt x="1177155" y="238331"/>
                    </a:lnTo>
                    <a:lnTo>
                      <a:pt x="1197106" y="241305"/>
                    </a:lnTo>
                    <a:lnTo>
                      <a:pt x="1217058" y="241232"/>
                    </a:lnTo>
                    <a:lnTo>
                      <a:pt x="1237010" y="238966"/>
                    </a:lnTo>
                    <a:lnTo>
                      <a:pt x="1256962" y="234022"/>
                    </a:lnTo>
                    <a:lnTo>
                      <a:pt x="1263532" y="232011"/>
                    </a:lnTo>
                    <a:lnTo>
                      <a:pt x="1276913" y="227969"/>
                    </a:lnTo>
                    <a:lnTo>
                      <a:pt x="1293512" y="222019"/>
                    </a:lnTo>
                    <a:lnTo>
                      <a:pt x="1296865" y="220795"/>
                    </a:lnTo>
                    <a:lnTo>
                      <a:pt x="1316817" y="213859"/>
                    </a:lnTo>
                    <a:lnTo>
                      <a:pt x="1322916" y="212028"/>
                    </a:lnTo>
                    <a:lnTo>
                      <a:pt x="1336769" y="207772"/>
                    </a:lnTo>
                    <a:lnTo>
                      <a:pt x="1356720" y="202873"/>
                    </a:lnTo>
                    <a:lnTo>
                      <a:pt x="1365112" y="202036"/>
                    </a:lnTo>
                    <a:lnTo>
                      <a:pt x="1376672" y="200884"/>
                    </a:lnTo>
                    <a:lnTo>
                      <a:pt x="1396625" y="201458"/>
                    </a:lnTo>
                    <a:lnTo>
                      <a:pt x="1399529" y="202036"/>
                    </a:lnTo>
                    <a:lnTo>
                      <a:pt x="1416576" y="205485"/>
                    </a:lnTo>
                    <a:lnTo>
                      <a:pt x="1436528" y="211670"/>
                    </a:lnTo>
                    <a:lnTo>
                      <a:pt x="1437317" y="212028"/>
                    </a:lnTo>
                    <a:lnTo>
                      <a:pt x="1456479" y="220865"/>
                    </a:lnTo>
                    <a:lnTo>
                      <a:pt x="1458683" y="222019"/>
                    </a:lnTo>
                    <a:lnTo>
                      <a:pt x="1476432" y="231138"/>
                    </a:lnTo>
                    <a:lnTo>
                      <a:pt x="1478196" y="232011"/>
                    </a:lnTo>
                    <a:lnTo>
                      <a:pt x="1496383" y="241530"/>
                    </a:lnTo>
                    <a:lnTo>
                      <a:pt x="1497335" y="242002"/>
                    </a:lnTo>
                    <a:lnTo>
                      <a:pt x="1516335" y="250863"/>
                    </a:lnTo>
                    <a:lnTo>
                      <a:pt x="1519255" y="251994"/>
                    </a:lnTo>
                    <a:lnTo>
                      <a:pt x="1536286" y="258649"/>
                    </a:lnTo>
                    <a:lnTo>
                      <a:pt x="1548049" y="261985"/>
                    </a:lnTo>
                    <a:lnTo>
                      <a:pt x="1556239" y="264510"/>
                    </a:lnTo>
                    <a:lnTo>
                      <a:pt x="1576190" y="268689"/>
                    </a:lnTo>
                    <a:lnTo>
                      <a:pt x="1596142" y="271337"/>
                    </a:lnTo>
                    <a:lnTo>
                      <a:pt x="1602866" y="271977"/>
                    </a:lnTo>
                    <a:lnTo>
                      <a:pt x="1616093" y="273214"/>
                    </a:lnTo>
                    <a:lnTo>
                      <a:pt x="1636046" y="275131"/>
                    </a:lnTo>
                    <a:lnTo>
                      <a:pt x="1655997" y="278057"/>
                    </a:lnTo>
                    <a:lnTo>
                      <a:pt x="1675949" y="281611"/>
                    </a:lnTo>
                    <a:lnTo>
                      <a:pt x="1677505" y="281968"/>
                    </a:lnTo>
                    <a:lnTo>
                      <a:pt x="1695900" y="286229"/>
                    </a:lnTo>
                    <a:lnTo>
                      <a:pt x="1715853" y="291086"/>
                    </a:lnTo>
                    <a:lnTo>
                      <a:pt x="1719280" y="291960"/>
                    </a:lnTo>
                    <a:lnTo>
                      <a:pt x="1735804" y="296326"/>
                    </a:lnTo>
                    <a:lnTo>
                      <a:pt x="1755756" y="300752"/>
                    </a:lnTo>
                    <a:lnTo>
                      <a:pt x="1760933" y="301951"/>
                    </a:lnTo>
                    <a:lnTo>
                      <a:pt x="1775707" y="305328"/>
                    </a:lnTo>
                    <a:lnTo>
                      <a:pt x="1795660" y="309132"/>
                    </a:lnTo>
                    <a:lnTo>
                      <a:pt x="1813056" y="311943"/>
                    </a:lnTo>
                    <a:lnTo>
                      <a:pt x="1815612" y="312367"/>
                    </a:lnTo>
                    <a:lnTo>
                      <a:pt x="1835563" y="315514"/>
                    </a:lnTo>
                    <a:lnTo>
                      <a:pt x="1855515" y="317870"/>
                    </a:lnTo>
                    <a:lnTo>
                      <a:pt x="1875467" y="318755"/>
                    </a:lnTo>
                    <a:lnTo>
                      <a:pt x="1895419" y="317893"/>
                    </a:lnTo>
                    <a:lnTo>
                      <a:pt x="1915370" y="313557"/>
                    </a:lnTo>
                    <a:lnTo>
                      <a:pt x="1919001" y="311943"/>
                    </a:lnTo>
                    <a:lnTo>
                      <a:pt x="1935322" y="305136"/>
                    </a:lnTo>
                    <a:lnTo>
                      <a:pt x="1940426" y="301951"/>
                    </a:lnTo>
                    <a:lnTo>
                      <a:pt x="1955274" y="292160"/>
                    </a:lnTo>
                    <a:lnTo>
                      <a:pt x="1955499" y="291960"/>
                    </a:lnTo>
                    <a:lnTo>
                      <a:pt x="1967294" y="281968"/>
                    </a:lnTo>
                    <a:lnTo>
                      <a:pt x="1975226" y="275043"/>
                    </a:lnTo>
                    <a:lnTo>
                      <a:pt x="1978144" y="271977"/>
                    </a:lnTo>
                    <a:lnTo>
                      <a:pt x="1987689" y="261985"/>
                    </a:lnTo>
                    <a:lnTo>
                      <a:pt x="1995177" y="254208"/>
                    </a:lnTo>
                    <a:lnTo>
                      <a:pt x="1997093" y="251994"/>
                    </a:lnTo>
                    <a:lnTo>
                      <a:pt x="2005845" y="242002"/>
                    </a:lnTo>
                    <a:lnTo>
                      <a:pt x="2014513" y="232011"/>
                    </a:lnTo>
                    <a:lnTo>
                      <a:pt x="2015129" y="231297"/>
                    </a:lnTo>
                    <a:lnTo>
                      <a:pt x="2023098" y="222019"/>
                    </a:lnTo>
                    <a:lnTo>
                      <a:pt x="2031850" y="212028"/>
                    </a:lnTo>
                    <a:lnTo>
                      <a:pt x="2035081" y="208281"/>
                    </a:lnTo>
                    <a:lnTo>
                      <a:pt x="2040878" y="202036"/>
                    </a:lnTo>
                    <a:lnTo>
                      <a:pt x="2050266" y="192045"/>
                    </a:lnTo>
                    <a:lnTo>
                      <a:pt x="2055033" y="186959"/>
                    </a:lnTo>
                    <a:lnTo>
                      <a:pt x="2060476" y="182053"/>
                    </a:lnTo>
                    <a:lnTo>
                      <a:pt x="2072017" y="172062"/>
                    </a:lnTo>
                    <a:lnTo>
                      <a:pt x="2074984" y="169307"/>
                    </a:lnTo>
                    <a:lnTo>
                      <a:pt x="2085662" y="162070"/>
                    </a:lnTo>
                    <a:lnTo>
                      <a:pt x="2094936" y="156064"/>
                    </a:lnTo>
                    <a:lnTo>
                      <a:pt x="2104907" y="152079"/>
                    </a:lnTo>
                    <a:lnTo>
                      <a:pt x="2114888" y="148191"/>
                    </a:lnTo>
                    <a:lnTo>
                      <a:pt x="2134840" y="146287"/>
                    </a:lnTo>
                    <a:lnTo>
                      <a:pt x="2154791" y="149668"/>
                    </a:lnTo>
                    <a:lnTo>
                      <a:pt x="2160860" y="152079"/>
                    </a:lnTo>
                    <a:lnTo>
                      <a:pt x="2174743" y="157594"/>
                    </a:lnTo>
                    <a:lnTo>
                      <a:pt x="2182374" y="162070"/>
                    </a:lnTo>
                    <a:lnTo>
                      <a:pt x="2194695" y="169429"/>
                    </a:lnTo>
                    <a:lnTo>
                      <a:pt x="2198158" y="172062"/>
                    </a:lnTo>
                    <a:lnTo>
                      <a:pt x="2211354" y="182053"/>
                    </a:lnTo>
                    <a:lnTo>
                      <a:pt x="2214647" y="184533"/>
                    </a:lnTo>
                    <a:lnTo>
                      <a:pt x="2223606" y="192045"/>
                    </a:lnTo>
                    <a:lnTo>
                      <a:pt x="2234599" y="201457"/>
                    </a:lnTo>
                    <a:lnTo>
                      <a:pt x="2235230" y="202036"/>
                    </a:lnTo>
                    <a:lnTo>
                      <a:pt x="2246450" y="212028"/>
                    </a:lnTo>
                    <a:lnTo>
                      <a:pt x="2254550" y="219428"/>
                    </a:lnTo>
                    <a:lnTo>
                      <a:pt x="2257380" y="222019"/>
                    </a:lnTo>
                    <a:lnTo>
                      <a:pt x="2268437" y="232011"/>
                    </a:lnTo>
                    <a:lnTo>
                      <a:pt x="2274503" y="237532"/>
                    </a:lnTo>
                    <a:lnTo>
                      <a:pt x="2279785" y="242002"/>
                    </a:lnTo>
                    <a:lnTo>
                      <a:pt x="2291625" y="251994"/>
                    </a:lnTo>
                    <a:lnTo>
                      <a:pt x="2294454" y="254533"/>
                    </a:lnTo>
                    <a:lnTo>
                      <a:pt x="2303727" y="261985"/>
                    </a:lnTo>
                    <a:lnTo>
                      <a:pt x="2314406" y="270040"/>
                    </a:lnTo>
                    <a:lnTo>
                      <a:pt x="2317438" y="271977"/>
                    </a:lnTo>
                    <a:lnTo>
                      <a:pt x="2332880" y="281968"/>
                    </a:lnTo>
                    <a:lnTo>
                      <a:pt x="2334357" y="282918"/>
                    </a:lnTo>
                    <a:lnTo>
                      <a:pt x="2352879" y="291960"/>
                    </a:lnTo>
                    <a:lnTo>
                      <a:pt x="2354310" y="292667"/>
                    </a:lnTo>
                    <a:lnTo>
                      <a:pt x="2374261" y="298788"/>
                    </a:lnTo>
                    <a:lnTo>
                      <a:pt x="2393670" y="301951"/>
                    </a:lnTo>
                    <a:lnTo>
                      <a:pt x="2394213" y="302042"/>
                    </a:lnTo>
                    <a:lnTo>
                      <a:pt x="2400956" y="301951"/>
                    </a:lnTo>
                    <a:lnTo>
                      <a:pt x="2414165" y="301771"/>
                    </a:lnTo>
                    <a:lnTo>
                      <a:pt x="2434117" y="298837"/>
                    </a:lnTo>
                    <a:lnTo>
                      <a:pt x="2454068" y="294023"/>
                    </a:lnTo>
                    <a:lnTo>
                      <a:pt x="2460496" y="291960"/>
                    </a:lnTo>
                    <a:lnTo>
                      <a:pt x="2474020" y="287672"/>
                    </a:lnTo>
                    <a:lnTo>
                      <a:pt x="2489336" y="281968"/>
                    </a:lnTo>
                    <a:lnTo>
                      <a:pt x="2493972" y="280288"/>
                    </a:lnTo>
                    <a:lnTo>
                      <a:pt x="2513924" y="272204"/>
                    </a:lnTo>
                    <a:lnTo>
                      <a:pt x="2514435" y="271977"/>
                    </a:lnTo>
                    <a:lnTo>
                      <a:pt x="2533875" y="263105"/>
                    </a:lnTo>
                    <a:lnTo>
                      <a:pt x="2536112" y="261985"/>
                    </a:lnTo>
                    <a:lnTo>
                      <a:pt x="2553827" y="253549"/>
                    </a:lnTo>
                    <a:lnTo>
                      <a:pt x="2556975" y="251994"/>
                    </a:lnTo>
                    <a:lnTo>
                      <a:pt x="2573779" y="243549"/>
                    </a:lnTo>
                    <a:lnTo>
                      <a:pt x="2577065" y="242002"/>
                    </a:lnTo>
                    <a:lnTo>
                      <a:pt x="2593731" y="233750"/>
                    </a:lnTo>
                    <a:lnTo>
                      <a:pt x="2597669" y="232011"/>
                    </a:lnTo>
                    <a:lnTo>
                      <a:pt x="2613683" y="225127"/>
                    </a:lnTo>
                    <a:lnTo>
                      <a:pt x="2623145" y="222019"/>
                    </a:lnTo>
                    <a:lnTo>
                      <a:pt x="2633634" y="218608"/>
                    </a:lnTo>
                    <a:lnTo>
                      <a:pt x="2653586" y="215589"/>
                    </a:lnTo>
                    <a:lnTo>
                      <a:pt x="2673538" y="217702"/>
                    </a:lnTo>
                    <a:lnTo>
                      <a:pt x="2683827" y="222019"/>
                    </a:lnTo>
                    <a:lnTo>
                      <a:pt x="2693490" y="226042"/>
                    </a:lnTo>
                    <a:lnTo>
                      <a:pt x="2701143" y="232011"/>
                    </a:lnTo>
                    <a:lnTo>
                      <a:pt x="2713441" y="241432"/>
                    </a:lnTo>
                    <a:lnTo>
                      <a:pt x="2713960" y="242002"/>
                    </a:lnTo>
                    <a:lnTo>
                      <a:pt x="2722902" y="251994"/>
                    </a:lnTo>
                    <a:lnTo>
                      <a:pt x="2731853" y="261985"/>
                    </a:lnTo>
                    <a:lnTo>
                      <a:pt x="2733393" y="263733"/>
                    </a:lnTo>
                    <a:lnTo>
                      <a:pt x="2739189" y="271977"/>
                    </a:lnTo>
                    <a:lnTo>
                      <a:pt x="2746574" y="281968"/>
                    </a:lnTo>
                    <a:lnTo>
                      <a:pt x="2753345" y="291710"/>
                    </a:lnTo>
                    <a:lnTo>
                      <a:pt x="2753501" y="291960"/>
                    </a:lnTo>
                    <a:lnTo>
                      <a:pt x="2759949" y="301951"/>
                    </a:lnTo>
                    <a:lnTo>
                      <a:pt x="2766196" y="311943"/>
                    </a:lnTo>
                    <a:lnTo>
                      <a:pt x="2772705" y="321934"/>
                    </a:lnTo>
                    <a:lnTo>
                      <a:pt x="2773297" y="322881"/>
                    </a:lnTo>
                    <a:lnTo>
                      <a:pt x="2778705" y="331926"/>
                    </a:lnTo>
                    <a:lnTo>
                      <a:pt x="2784903" y="341917"/>
                    </a:lnTo>
                    <a:lnTo>
                      <a:pt x="2790903" y="351909"/>
                    </a:lnTo>
                    <a:lnTo>
                      <a:pt x="2793248" y="355698"/>
                    </a:lnTo>
                    <a:lnTo>
                      <a:pt x="2797349" y="361900"/>
                    </a:lnTo>
                    <a:lnTo>
                      <a:pt x="2803794" y="371892"/>
                    </a:lnTo>
                    <a:lnTo>
                      <a:pt x="2810334" y="381883"/>
                    </a:lnTo>
                    <a:lnTo>
                      <a:pt x="2813200" y="386339"/>
                    </a:lnTo>
                    <a:lnTo>
                      <a:pt x="2817449" y="391875"/>
                    </a:lnTo>
                    <a:lnTo>
                      <a:pt x="2824959" y="401866"/>
                    </a:lnTo>
                    <a:lnTo>
                      <a:pt x="2832340" y="411858"/>
                    </a:lnTo>
                    <a:lnTo>
                      <a:pt x="2833152" y="412875"/>
                    </a:lnTo>
                    <a:lnTo>
                      <a:pt x="2842551" y="421849"/>
                    </a:lnTo>
                    <a:lnTo>
                      <a:pt x="2852475" y="431841"/>
                    </a:lnTo>
                    <a:lnTo>
                      <a:pt x="2853104" y="432469"/>
                    </a:lnTo>
                    <a:lnTo>
                      <a:pt x="2868523" y="441832"/>
                    </a:lnTo>
                    <a:lnTo>
                      <a:pt x="2873055" y="444511"/>
                    </a:lnTo>
                    <a:lnTo>
                      <a:pt x="2893007" y="448807"/>
                    </a:lnTo>
                    <a:lnTo>
                      <a:pt x="2912959" y="446384"/>
                    </a:lnTo>
                    <a:lnTo>
                      <a:pt x="2924174" y="441832"/>
                    </a:lnTo>
                    <a:lnTo>
                      <a:pt x="2932911" y="438298"/>
                    </a:lnTo>
                    <a:lnTo>
                      <a:pt x="2943794" y="431841"/>
                    </a:lnTo>
                    <a:lnTo>
                      <a:pt x="2952862" y="426454"/>
                    </a:lnTo>
                    <a:lnTo>
                      <a:pt x="2959339" y="421849"/>
                    </a:lnTo>
                    <a:lnTo>
                      <a:pt x="2972814" y="412357"/>
                    </a:lnTo>
                    <a:lnTo>
                      <a:pt x="2972814" y="411858"/>
                    </a:lnTo>
                    <a:lnTo>
                      <a:pt x="2972814" y="401866"/>
                    </a:lnTo>
                    <a:lnTo>
                      <a:pt x="2972814" y="391875"/>
                    </a:lnTo>
                    <a:lnTo>
                      <a:pt x="2972814" y="381883"/>
                    </a:lnTo>
                    <a:lnTo>
                      <a:pt x="2972814" y="371892"/>
                    </a:lnTo>
                    <a:lnTo>
                      <a:pt x="2972814" y="361900"/>
                    </a:lnTo>
                    <a:lnTo>
                      <a:pt x="2972814" y="351909"/>
                    </a:lnTo>
                    <a:lnTo>
                      <a:pt x="2972814" y="341917"/>
                    </a:lnTo>
                    <a:lnTo>
                      <a:pt x="2972814" y="331926"/>
                    </a:lnTo>
                    <a:lnTo>
                      <a:pt x="2972814" y="321934"/>
                    </a:lnTo>
                    <a:lnTo>
                      <a:pt x="2972814" y="311943"/>
                    </a:lnTo>
                    <a:lnTo>
                      <a:pt x="2972814" y="301951"/>
                    </a:lnTo>
                    <a:lnTo>
                      <a:pt x="2972814" y="291960"/>
                    </a:lnTo>
                    <a:lnTo>
                      <a:pt x="2972814" y="283859"/>
                    </a:lnTo>
                    <a:lnTo>
                      <a:pt x="2961245" y="291960"/>
                    </a:lnTo>
                    <a:lnTo>
                      <a:pt x="2952862" y="297624"/>
                    </a:lnTo>
                    <a:lnTo>
                      <a:pt x="2945515" y="301951"/>
                    </a:lnTo>
                    <a:lnTo>
                      <a:pt x="2932911" y="309768"/>
                    </a:lnTo>
                    <a:lnTo>
                      <a:pt x="2927592" y="311943"/>
                    </a:lnTo>
                    <a:lnTo>
                      <a:pt x="2912959" y="318138"/>
                    </a:lnTo>
                    <a:lnTo>
                      <a:pt x="2893007" y="320534"/>
                    </a:lnTo>
                    <a:lnTo>
                      <a:pt x="2873055" y="316128"/>
                    </a:lnTo>
                    <a:lnTo>
                      <a:pt x="2866115" y="311943"/>
                    </a:lnTo>
                    <a:lnTo>
                      <a:pt x="2853104" y="303818"/>
                    </a:lnTo>
                    <a:lnTo>
                      <a:pt x="2851304" y="301951"/>
                    </a:lnTo>
                    <a:lnTo>
                      <a:pt x="2840845" y="291960"/>
                    </a:lnTo>
                    <a:lnTo>
                      <a:pt x="2833152" y="284301"/>
                    </a:lnTo>
                    <a:lnTo>
                      <a:pt x="2831388" y="281968"/>
                    </a:lnTo>
                    <a:lnTo>
                      <a:pt x="2823871" y="271977"/>
                    </a:lnTo>
                    <a:lnTo>
                      <a:pt x="2816414" y="261985"/>
                    </a:lnTo>
                    <a:lnTo>
                      <a:pt x="2813200" y="257687"/>
                    </a:lnTo>
                    <a:lnTo>
                      <a:pt x="2809484" y="251994"/>
                    </a:lnTo>
                    <a:lnTo>
                      <a:pt x="2802849" y="242002"/>
                    </a:lnTo>
                    <a:lnTo>
                      <a:pt x="2796391" y="232011"/>
                    </a:lnTo>
                    <a:lnTo>
                      <a:pt x="2793248" y="227175"/>
                    </a:lnTo>
                    <a:lnTo>
                      <a:pt x="2790090" y="222019"/>
                    </a:lnTo>
                    <a:lnTo>
                      <a:pt x="2783969" y="212028"/>
                    </a:lnTo>
                    <a:lnTo>
                      <a:pt x="2777737" y="202036"/>
                    </a:lnTo>
                    <a:lnTo>
                      <a:pt x="2773297" y="194673"/>
                    </a:lnTo>
                    <a:lnTo>
                      <a:pt x="2771668" y="192045"/>
                    </a:lnTo>
                    <a:lnTo>
                      <a:pt x="2765316" y="182053"/>
                    </a:lnTo>
                    <a:lnTo>
                      <a:pt x="2758906" y="172062"/>
                    </a:lnTo>
                    <a:lnTo>
                      <a:pt x="2753345" y="163218"/>
                    </a:lnTo>
                    <a:lnTo>
                      <a:pt x="2752532" y="162070"/>
                    </a:lnTo>
                    <a:lnTo>
                      <a:pt x="2745336" y="152079"/>
                    </a:lnTo>
                    <a:lnTo>
                      <a:pt x="2738045" y="142087"/>
                    </a:lnTo>
                    <a:lnTo>
                      <a:pt x="2733393" y="135379"/>
                    </a:lnTo>
                    <a:lnTo>
                      <a:pt x="2730550" y="132096"/>
                    </a:lnTo>
                    <a:lnTo>
                      <a:pt x="2721429" y="122104"/>
                    </a:lnTo>
                    <a:lnTo>
                      <a:pt x="2713441" y="113138"/>
                    </a:lnTo>
                    <a:lnTo>
                      <a:pt x="2712118" y="112113"/>
                    </a:lnTo>
                    <a:lnTo>
                      <a:pt x="2698986" y="102121"/>
                    </a:lnTo>
                    <a:lnTo>
                      <a:pt x="2693490" y="97909"/>
                    </a:lnTo>
                    <a:lnTo>
                      <a:pt x="2679869" y="92130"/>
                    </a:lnTo>
                    <a:lnTo>
                      <a:pt x="2673538" y="89460"/>
                    </a:lnTo>
                    <a:lnTo>
                      <a:pt x="2653586" y="87512"/>
                    </a:lnTo>
                    <a:lnTo>
                      <a:pt x="2633634" y="90407"/>
                    </a:lnTo>
                    <a:lnTo>
                      <a:pt x="2628668" y="92130"/>
                    </a:lnTo>
                    <a:lnTo>
                      <a:pt x="2613683" y="97156"/>
                    </a:lnTo>
                    <a:lnTo>
                      <a:pt x="2601808" y="102121"/>
                    </a:lnTo>
                    <a:lnTo>
                      <a:pt x="2593731" y="105734"/>
                    </a:lnTo>
                    <a:lnTo>
                      <a:pt x="2580919" y="112113"/>
                    </a:lnTo>
                    <a:lnTo>
                      <a:pt x="2573779" y="115582"/>
                    </a:lnTo>
                    <a:lnTo>
                      <a:pt x="2560540" y="122104"/>
                    </a:lnTo>
                    <a:lnTo>
                      <a:pt x="2553827" y="125424"/>
                    </a:lnTo>
                    <a:lnTo>
                      <a:pt x="2539816" y="132096"/>
                    </a:lnTo>
                    <a:lnTo>
                      <a:pt x="2533875" y="134892"/>
                    </a:lnTo>
                    <a:lnTo>
                      <a:pt x="2517978" y="142087"/>
                    </a:lnTo>
                    <a:lnTo>
                      <a:pt x="2513924" y="143925"/>
                    </a:lnTo>
                    <a:lnTo>
                      <a:pt x="2494286" y="152079"/>
                    </a:lnTo>
                    <a:lnTo>
                      <a:pt x="2493972" y="152209"/>
                    </a:lnTo>
                    <a:lnTo>
                      <a:pt x="2474020" y="159682"/>
                    </a:lnTo>
                    <a:lnTo>
                      <a:pt x="2466810" y="162070"/>
                    </a:lnTo>
                    <a:lnTo>
                      <a:pt x="2454068" y="166165"/>
                    </a:lnTo>
                    <a:lnTo>
                      <a:pt x="2434117" y="170820"/>
                    </a:lnTo>
                    <a:lnTo>
                      <a:pt x="2425368" y="172062"/>
                    </a:lnTo>
                    <a:lnTo>
                      <a:pt x="2414165" y="173634"/>
                    </a:lnTo>
                    <a:lnTo>
                      <a:pt x="2394213" y="173861"/>
                    </a:lnTo>
                    <a:lnTo>
                      <a:pt x="2382581" y="172062"/>
                    </a:lnTo>
                    <a:lnTo>
                      <a:pt x="2374261" y="170819"/>
                    </a:lnTo>
                    <a:lnTo>
                      <a:pt x="2354310" y="164720"/>
                    </a:lnTo>
                    <a:lnTo>
                      <a:pt x="2348817" y="162070"/>
                    </a:lnTo>
                    <a:lnTo>
                      <a:pt x="2334357" y="155052"/>
                    </a:lnTo>
                    <a:lnTo>
                      <a:pt x="2329846" y="152079"/>
                    </a:lnTo>
                    <a:lnTo>
                      <a:pt x="2314406" y="142091"/>
                    </a:lnTo>
                    <a:lnTo>
                      <a:pt x="2314401" y="142087"/>
                    </a:lnTo>
                    <a:lnTo>
                      <a:pt x="2301634" y="132096"/>
                    </a:lnTo>
                    <a:lnTo>
                      <a:pt x="2294454" y="126553"/>
                    </a:lnTo>
                    <a:lnTo>
                      <a:pt x="2289320" y="122104"/>
                    </a:lnTo>
                    <a:lnTo>
                      <a:pt x="2277839" y="112113"/>
                    </a:lnTo>
                    <a:lnTo>
                      <a:pt x="2274503" y="109284"/>
                    </a:lnTo>
                    <a:lnTo>
                      <a:pt x="2266487" y="102121"/>
                    </a:lnTo>
                    <a:lnTo>
                      <a:pt x="2255476" y="92130"/>
                    </a:lnTo>
                    <a:lnTo>
                      <a:pt x="2254550" y="91269"/>
                    </a:lnTo>
                    <a:lnTo>
                      <a:pt x="2244483" y="82138"/>
                    </a:lnTo>
                    <a:lnTo>
                      <a:pt x="2234599" y="72989"/>
                    </a:lnTo>
                    <a:lnTo>
                      <a:pt x="2233645" y="72147"/>
                    </a:lnTo>
                    <a:lnTo>
                      <a:pt x="2221302" y="62155"/>
                    </a:lnTo>
                    <a:lnTo>
                      <a:pt x="2214647" y="56475"/>
                    </a:lnTo>
                    <a:lnTo>
                      <a:pt x="2209077" y="52164"/>
                    </a:lnTo>
                    <a:lnTo>
                      <a:pt x="2195535" y="42172"/>
                    </a:lnTo>
                    <a:lnTo>
                      <a:pt x="2194695" y="41547"/>
                    </a:lnTo>
                    <a:lnTo>
                      <a:pt x="2179301" y="32181"/>
                    </a:lnTo>
                    <a:lnTo>
                      <a:pt x="2174743" y="29409"/>
                    </a:lnTo>
                    <a:lnTo>
                      <a:pt x="2157553" y="22189"/>
                    </a:lnTo>
                    <a:lnTo>
                      <a:pt x="2154791" y="21080"/>
                    </a:lnTo>
                    <a:lnTo>
                      <a:pt x="2134840" y="17969"/>
                    </a:lnTo>
                    <a:lnTo>
                      <a:pt x="2114888" y="20137"/>
                    </a:lnTo>
                    <a:lnTo>
                      <a:pt x="2109409" y="22189"/>
                    </a:lnTo>
                    <a:lnTo>
                      <a:pt x="2094936" y="27571"/>
                    </a:lnTo>
                    <a:lnTo>
                      <a:pt x="2087889" y="32181"/>
                    </a:lnTo>
                    <a:lnTo>
                      <a:pt x="2074984" y="40651"/>
                    </a:lnTo>
                    <a:lnTo>
                      <a:pt x="2073345" y="42172"/>
                    </a:lnTo>
                    <a:lnTo>
                      <a:pt x="2062095" y="52164"/>
                    </a:lnTo>
                    <a:lnTo>
                      <a:pt x="2055033" y="58493"/>
                    </a:lnTo>
                    <a:lnTo>
                      <a:pt x="2051586" y="62155"/>
                    </a:lnTo>
                    <a:lnTo>
                      <a:pt x="2042014" y="72147"/>
                    </a:lnTo>
                    <a:lnTo>
                      <a:pt x="2035081" y="79678"/>
                    </a:lnTo>
                    <a:lnTo>
                      <a:pt x="2033036" y="82138"/>
                    </a:lnTo>
                    <a:lnTo>
                      <a:pt x="2024435" y="92130"/>
                    </a:lnTo>
                    <a:lnTo>
                      <a:pt x="2015699" y="102121"/>
                    </a:lnTo>
                    <a:lnTo>
                      <a:pt x="2015129" y="102774"/>
                    </a:lnTo>
                    <a:lnTo>
                      <a:pt x="2007038" y="112113"/>
                    </a:lnTo>
                    <a:lnTo>
                      <a:pt x="1998371" y="122104"/>
                    </a:lnTo>
                    <a:lnTo>
                      <a:pt x="1995177" y="125691"/>
                    </a:lnTo>
                    <a:lnTo>
                      <a:pt x="1988845" y="132096"/>
                    </a:lnTo>
                    <a:lnTo>
                      <a:pt x="1979246" y="142087"/>
                    </a:lnTo>
                    <a:lnTo>
                      <a:pt x="1975226" y="146390"/>
                    </a:lnTo>
                    <a:lnTo>
                      <a:pt x="1968760" y="152079"/>
                    </a:lnTo>
                    <a:lnTo>
                      <a:pt x="1956948" y="162070"/>
                    </a:lnTo>
                    <a:lnTo>
                      <a:pt x="1955274" y="163566"/>
                    </a:lnTo>
                    <a:lnTo>
                      <a:pt x="1942131" y="172062"/>
                    </a:lnTo>
                    <a:lnTo>
                      <a:pt x="1935322" y="176474"/>
                    </a:lnTo>
                    <a:lnTo>
                      <a:pt x="1922184" y="182053"/>
                    </a:lnTo>
                    <a:lnTo>
                      <a:pt x="1915370" y="184886"/>
                    </a:lnTo>
                    <a:lnTo>
                      <a:pt x="1895419" y="189245"/>
                    </a:lnTo>
                    <a:lnTo>
                      <a:pt x="1875467" y="190443"/>
                    </a:lnTo>
                    <a:lnTo>
                      <a:pt x="1855515" y="189245"/>
                    </a:lnTo>
                    <a:lnTo>
                      <a:pt x="1835563" y="187070"/>
                    </a:lnTo>
                    <a:lnTo>
                      <a:pt x="1815612" y="183943"/>
                    </a:lnTo>
                    <a:lnTo>
                      <a:pt x="1804067" y="182053"/>
                    </a:lnTo>
                    <a:lnTo>
                      <a:pt x="1795660" y="180717"/>
                    </a:lnTo>
                    <a:lnTo>
                      <a:pt x="1775707" y="176813"/>
                    </a:lnTo>
                    <a:lnTo>
                      <a:pt x="1755756" y="172680"/>
                    </a:lnTo>
                    <a:lnTo>
                      <a:pt x="1753151" y="172062"/>
                    </a:lnTo>
                    <a:lnTo>
                      <a:pt x="1735804" y="167876"/>
                    </a:lnTo>
                    <a:lnTo>
                      <a:pt x="1715853" y="162710"/>
                    </a:lnTo>
                    <a:lnTo>
                      <a:pt x="1713233" y="162070"/>
                    </a:lnTo>
                    <a:lnTo>
                      <a:pt x="1695900" y="157712"/>
                    </a:lnTo>
                    <a:lnTo>
                      <a:pt x="1675949" y="153087"/>
                    </a:lnTo>
                    <a:lnTo>
                      <a:pt x="1669830" y="152079"/>
                    </a:lnTo>
                    <a:lnTo>
                      <a:pt x="1655997" y="149661"/>
                    </a:lnTo>
                    <a:lnTo>
                      <a:pt x="1636046" y="146970"/>
                    </a:lnTo>
                    <a:lnTo>
                      <a:pt x="1616093" y="144849"/>
                    </a:lnTo>
                    <a:lnTo>
                      <a:pt x="1596142" y="142670"/>
                    </a:lnTo>
                    <a:lnTo>
                      <a:pt x="1591112" y="142087"/>
                    </a:lnTo>
                    <a:lnTo>
                      <a:pt x="1576190" y="140390"/>
                    </a:lnTo>
                    <a:lnTo>
                      <a:pt x="1556239" y="136341"/>
                    </a:lnTo>
                    <a:lnTo>
                      <a:pt x="1542841" y="132096"/>
                    </a:lnTo>
                    <a:lnTo>
                      <a:pt x="1536286" y="130048"/>
                    </a:lnTo>
                    <a:lnTo>
                      <a:pt x="1516335" y="122541"/>
                    </a:lnTo>
                    <a:lnTo>
                      <a:pt x="1515419" y="122104"/>
                    </a:lnTo>
                    <a:lnTo>
                      <a:pt x="1496383" y="112840"/>
                    </a:lnTo>
                    <a:lnTo>
                      <a:pt x="1494973" y="112113"/>
                    </a:lnTo>
                    <a:lnTo>
                      <a:pt x="1476432" y="102577"/>
                    </a:lnTo>
                    <a:lnTo>
                      <a:pt x="1475547" y="102121"/>
                    </a:lnTo>
                    <a:lnTo>
                      <a:pt x="1456479" y="92424"/>
                    </a:lnTo>
                    <a:lnTo>
                      <a:pt x="1455816" y="92130"/>
                    </a:lnTo>
                    <a:lnTo>
                      <a:pt x="1436528" y="83269"/>
                    </a:lnTo>
                    <a:lnTo>
                      <a:pt x="1433141" y="82138"/>
                    </a:lnTo>
                    <a:lnTo>
                      <a:pt x="1416576" y="76846"/>
                    </a:lnTo>
                    <a:lnTo>
                      <a:pt x="1396625" y="73034"/>
                    </a:lnTo>
                    <a:lnTo>
                      <a:pt x="1376672" y="72432"/>
                    </a:lnTo>
                    <a:lnTo>
                      <a:pt x="1356720" y="74457"/>
                    </a:lnTo>
                    <a:lnTo>
                      <a:pt x="1336769" y="78992"/>
                    </a:lnTo>
                    <a:lnTo>
                      <a:pt x="1326968" y="82138"/>
                    </a:lnTo>
                    <a:lnTo>
                      <a:pt x="1316817" y="85455"/>
                    </a:lnTo>
                    <a:lnTo>
                      <a:pt x="1297122" y="92130"/>
                    </a:lnTo>
                    <a:lnTo>
                      <a:pt x="1296865" y="92214"/>
                    </a:lnTo>
                    <a:lnTo>
                      <a:pt x="1276913" y="99373"/>
                    </a:lnTo>
                    <a:lnTo>
                      <a:pt x="1267901" y="102121"/>
                    </a:lnTo>
                    <a:lnTo>
                      <a:pt x="1256962" y="105598"/>
                    </a:lnTo>
                    <a:lnTo>
                      <a:pt x="1237010" y="110282"/>
                    </a:lnTo>
                    <a:lnTo>
                      <a:pt x="1222769" y="112113"/>
                    </a:lnTo>
                    <a:lnTo>
                      <a:pt x="1217058" y="112876"/>
                    </a:lnTo>
                    <a:lnTo>
                      <a:pt x="1197106" y="112516"/>
                    </a:lnTo>
                    <a:lnTo>
                      <a:pt x="1193735" y="112113"/>
                    </a:lnTo>
                    <a:lnTo>
                      <a:pt x="1177155" y="110119"/>
                    </a:lnTo>
                    <a:lnTo>
                      <a:pt x="1157203" y="104457"/>
                    </a:lnTo>
                    <a:lnTo>
                      <a:pt x="1151027" y="102121"/>
                    </a:lnTo>
                    <a:lnTo>
                      <a:pt x="1137251" y="96689"/>
                    </a:lnTo>
                    <a:lnTo>
                      <a:pt x="1128302" y="92130"/>
                    </a:lnTo>
                    <a:lnTo>
                      <a:pt x="1117299" y="86950"/>
                    </a:lnTo>
                    <a:lnTo>
                      <a:pt x="1107975" y="82138"/>
                    </a:lnTo>
                    <a:lnTo>
                      <a:pt x="1097348" y="76247"/>
                    </a:lnTo>
                    <a:lnTo>
                      <a:pt x="1089781" y="72147"/>
                    </a:lnTo>
                    <a:lnTo>
                      <a:pt x="1077396" y="65660"/>
                    </a:lnTo>
                    <a:lnTo>
                      <a:pt x="1070636" y="62155"/>
                    </a:lnTo>
                    <a:lnTo>
                      <a:pt x="1057444" y="55165"/>
                    </a:lnTo>
                    <a:lnTo>
                      <a:pt x="1051098" y="52164"/>
                    </a:lnTo>
                    <a:lnTo>
                      <a:pt x="1037492" y="45619"/>
                    </a:lnTo>
                    <a:lnTo>
                      <a:pt x="1029902" y="42172"/>
                    </a:lnTo>
                    <a:lnTo>
                      <a:pt x="1017541" y="36812"/>
                    </a:lnTo>
                    <a:lnTo>
                      <a:pt x="1005936" y="32181"/>
                    </a:lnTo>
                    <a:lnTo>
                      <a:pt x="997589" y="28852"/>
                    </a:lnTo>
                    <a:lnTo>
                      <a:pt x="979584" y="22189"/>
                    </a:lnTo>
                    <a:lnTo>
                      <a:pt x="977636" y="21458"/>
                    </a:lnTo>
                    <a:lnTo>
                      <a:pt x="957685" y="14403"/>
                    </a:lnTo>
                    <a:lnTo>
                      <a:pt x="950585" y="12198"/>
                    </a:lnTo>
                    <a:lnTo>
                      <a:pt x="937733" y="8306"/>
                    </a:lnTo>
                    <a:lnTo>
                      <a:pt x="917782" y="3119"/>
                    </a:lnTo>
                    <a:lnTo>
                      <a:pt x="912068" y="2206"/>
                    </a:lnTo>
                    <a:lnTo>
                      <a:pt x="897829" y="0"/>
                    </a:lnTo>
                    <a:lnTo>
                      <a:pt x="877878" y="137"/>
                    </a:lnTo>
                    <a:lnTo>
                      <a:pt x="865088" y="2206"/>
                    </a:lnTo>
                    <a:lnTo>
                      <a:pt x="857926" y="3296"/>
                    </a:lnTo>
                    <a:lnTo>
                      <a:pt x="837975" y="10549"/>
                    </a:lnTo>
                    <a:lnTo>
                      <a:pt x="835186" y="12198"/>
                    </a:lnTo>
                    <a:lnTo>
                      <a:pt x="818808" y="22189"/>
                    </a:lnTo>
                    <a:lnTo>
                      <a:pt x="818022" y="22648"/>
                    </a:lnTo>
                    <a:lnTo>
                      <a:pt x="805713" y="32181"/>
                    </a:lnTo>
                    <a:lnTo>
                      <a:pt x="798071" y="38014"/>
                    </a:lnTo>
                    <a:lnTo>
                      <a:pt x="793420" y="42172"/>
                    </a:lnTo>
                    <a:lnTo>
                      <a:pt x="783021" y="52164"/>
                    </a:lnTo>
                    <a:lnTo>
                      <a:pt x="778119" y="56566"/>
                    </a:lnTo>
                    <a:lnTo>
                      <a:pt x="772336" y="62155"/>
                    </a:lnTo>
                    <a:lnTo>
                      <a:pt x="762127" y="72147"/>
                    </a:lnTo>
                    <a:lnTo>
                      <a:pt x="758168" y="76062"/>
                    </a:lnTo>
                    <a:lnTo>
                      <a:pt x="751885" y="82138"/>
                    </a:lnTo>
                    <a:lnTo>
                      <a:pt x="741645" y="92130"/>
                    </a:lnTo>
                    <a:lnTo>
                      <a:pt x="738215" y="95447"/>
                    </a:lnTo>
                    <a:lnTo>
                      <a:pt x="730912" y="102121"/>
                    </a:lnTo>
                    <a:lnTo>
                      <a:pt x="719864" y="112113"/>
                    </a:lnTo>
                    <a:lnTo>
                      <a:pt x="718264" y="113569"/>
                    </a:lnTo>
                    <a:lnTo>
                      <a:pt x="707502" y="122104"/>
                    </a:lnTo>
                    <a:lnTo>
                      <a:pt x="698312" y="129351"/>
                    </a:lnTo>
                    <a:lnTo>
                      <a:pt x="694125" y="132096"/>
                    </a:lnTo>
                    <a:lnTo>
                      <a:pt x="678944" y="142087"/>
                    </a:lnTo>
                    <a:lnTo>
                      <a:pt x="678361" y="142483"/>
                    </a:lnTo>
                    <a:lnTo>
                      <a:pt x="660554" y="152079"/>
                    </a:lnTo>
                    <a:lnTo>
                      <a:pt x="658408" y="153206"/>
                    </a:lnTo>
                    <a:lnTo>
                      <a:pt x="638457" y="161975"/>
                    </a:lnTo>
                    <a:lnTo>
                      <a:pt x="638217" y="162070"/>
                    </a:lnTo>
                    <a:lnTo>
                      <a:pt x="618505" y="169869"/>
                    </a:lnTo>
                    <a:lnTo>
                      <a:pt x="613184" y="172062"/>
                    </a:lnTo>
                    <a:lnTo>
                      <a:pt x="598553" y="177923"/>
                    </a:lnTo>
                    <a:lnTo>
                      <a:pt x="588628" y="182053"/>
                    </a:lnTo>
                    <a:lnTo>
                      <a:pt x="578601" y="186383"/>
                    </a:lnTo>
                    <a:lnTo>
                      <a:pt x="566703" y="192045"/>
                    </a:lnTo>
                    <a:lnTo>
                      <a:pt x="558649" y="195792"/>
                    </a:lnTo>
                    <a:lnTo>
                      <a:pt x="545677" y="202036"/>
                    </a:lnTo>
                    <a:lnTo>
                      <a:pt x="538698" y="205455"/>
                    </a:lnTo>
                    <a:lnTo>
                      <a:pt x="524924" y="212028"/>
                    </a:lnTo>
                    <a:lnTo>
                      <a:pt x="518746" y="215124"/>
                    </a:lnTo>
                    <a:lnTo>
                      <a:pt x="504335" y="222019"/>
                    </a:lnTo>
                    <a:lnTo>
                      <a:pt x="498794" y="224500"/>
                    </a:lnTo>
                    <a:lnTo>
                      <a:pt x="479093" y="232011"/>
                    </a:lnTo>
                    <a:lnTo>
                      <a:pt x="478842" y="232110"/>
                    </a:lnTo>
                    <a:lnTo>
                      <a:pt x="458891" y="238747"/>
                    </a:lnTo>
                    <a:lnTo>
                      <a:pt x="447897" y="242002"/>
                    </a:lnTo>
                    <a:lnTo>
                      <a:pt x="438939" y="244577"/>
                    </a:lnTo>
                    <a:lnTo>
                      <a:pt x="418987" y="249395"/>
                    </a:lnTo>
                    <a:lnTo>
                      <a:pt x="408960" y="251994"/>
                    </a:lnTo>
                    <a:lnTo>
                      <a:pt x="399035" y="254520"/>
                    </a:lnTo>
                    <a:lnTo>
                      <a:pt x="379084" y="261231"/>
                    </a:lnTo>
                    <a:lnTo>
                      <a:pt x="377262" y="261985"/>
                    </a:lnTo>
                    <a:lnTo>
                      <a:pt x="359132" y="269333"/>
                    </a:lnTo>
                    <a:lnTo>
                      <a:pt x="354058" y="271977"/>
                    </a:lnTo>
                    <a:lnTo>
                      <a:pt x="339180" y="280093"/>
                    </a:lnTo>
                    <a:lnTo>
                      <a:pt x="336075" y="281968"/>
                    </a:lnTo>
                    <a:lnTo>
                      <a:pt x="319506" y="291960"/>
                    </a:lnTo>
                    <a:lnTo>
                      <a:pt x="319228" y="292124"/>
                    </a:lnTo>
                    <a:lnTo>
                      <a:pt x="303429" y="301951"/>
                    </a:lnTo>
                    <a:lnTo>
                      <a:pt x="299276" y="304648"/>
                    </a:lnTo>
                    <a:lnTo>
                      <a:pt x="286626" y="311943"/>
                    </a:lnTo>
                    <a:lnTo>
                      <a:pt x="279325" y="316121"/>
                    </a:lnTo>
                    <a:lnTo>
                      <a:pt x="267468" y="321934"/>
                    </a:lnTo>
                    <a:lnTo>
                      <a:pt x="259373" y="325726"/>
                    </a:lnTo>
                    <a:lnTo>
                      <a:pt x="239421" y="331289"/>
                    </a:lnTo>
                    <a:lnTo>
                      <a:pt x="219469" y="331327"/>
                    </a:lnTo>
                    <a:lnTo>
                      <a:pt x="199518" y="325139"/>
                    </a:lnTo>
                    <a:lnTo>
                      <a:pt x="194412" y="321934"/>
                    </a:lnTo>
                    <a:lnTo>
                      <a:pt x="179566" y="312450"/>
                    </a:lnTo>
                    <a:lnTo>
                      <a:pt x="179040" y="311943"/>
                    </a:lnTo>
                    <a:lnTo>
                      <a:pt x="168608" y="301951"/>
                    </a:lnTo>
                    <a:lnTo>
                      <a:pt x="159614" y="293083"/>
                    </a:lnTo>
                    <a:lnTo>
                      <a:pt x="158716" y="291960"/>
                    </a:lnTo>
                    <a:lnTo>
                      <a:pt x="150698" y="281968"/>
                    </a:lnTo>
                    <a:lnTo>
                      <a:pt x="142793" y="271977"/>
                    </a:lnTo>
                    <a:lnTo>
                      <a:pt x="139662" y="268241"/>
                    </a:lnTo>
                    <a:lnTo>
                      <a:pt x="135132" y="261985"/>
                    </a:lnTo>
                    <a:lnTo>
                      <a:pt x="128221" y="251994"/>
                    </a:lnTo>
                    <a:lnTo>
                      <a:pt x="121378" y="242002"/>
                    </a:lnTo>
                    <a:lnTo>
                      <a:pt x="119711" y="239585"/>
                    </a:lnTo>
                    <a:lnTo>
                      <a:pt x="114709" y="232011"/>
                    </a:lnTo>
                    <a:lnTo>
                      <a:pt x="108047" y="222019"/>
                    </a:lnTo>
                    <a:lnTo>
                      <a:pt x="101536" y="212028"/>
                    </a:lnTo>
                    <a:lnTo>
                      <a:pt x="99759" y="209297"/>
                    </a:lnTo>
                    <a:lnTo>
                      <a:pt x="94916" y="202036"/>
                    </a:lnTo>
                    <a:lnTo>
                      <a:pt x="88274" y="192045"/>
                    </a:lnTo>
                    <a:lnTo>
                      <a:pt x="81540" y="182053"/>
                    </a:lnTo>
                    <a:lnTo>
                      <a:pt x="79807" y="179436"/>
                    </a:lnTo>
                    <a:lnTo>
                      <a:pt x="74274" y="172062"/>
                    </a:lnTo>
                    <a:lnTo>
                      <a:pt x="66757" y="162070"/>
                    </a:lnTo>
                    <a:lnTo>
                      <a:pt x="59855" y="153055"/>
                    </a:lnTo>
                    <a:lnTo>
                      <a:pt x="58919" y="152079"/>
                    </a:lnTo>
                    <a:lnTo>
                      <a:pt x="49417" y="142087"/>
                    </a:lnTo>
                    <a:lnTo>
                      <a:pt x="40207" y="132096"/>
                    </a:lnTo>
                    <a:lnTo>
                      <a:pt x="39904" y="131776"/>
                    </a:lnTo>
                    <a:lnTo>
                      <a:pt x="25657" y="122104"/>
                    </a:lnTo>
                    <a:lnTo>
                      <a:pt x="19952" y="118149"/>
                    </a:lnTo>
                    <a:lnTo>
                      <a:pt x="508" y="112113"/>
                    </a:lnTo>
                    <a:lnTo>
                      <a:pt x="0" y="111955"/>
                    </a:lnTo>
                    <a:lnTo>
                      <a:pt x="0" y="112113"/>
                    </a:lnTo>
                    <a:lnTo>
                      <a:pt x="0" y="122104"/>
                    </a:lnTo>
                    <a:lnTo>
                      <a:pt x="0" y="132096"/>
                    </a:lnTo>
                    <a:lnTo>
                      <a:pt x="0" y="142087"/>
                    </a:lnTo>
                    <a:lnTo>
                      <a:pt x="0" y="152079"/>
                    </a:lnTo>
                    <a:lnTo>
                      <a:pt x="0" y="162070"/>
                    </a:lnTo>
                    <a:lnTo>
                      <a:pt x="0" y="172062"/>
                    </a:lnTo>
                    <a:lnTo>
                      <a:pt x="0" y="182053"/>
                    </a:lnTo>
                    <a:lnTo>
                      <a:pt x="0" y="192045"/>
                    </a:lnTo>
                    <a:lnTo>
                      <a:pt x="0" y="202036"/>
                    </a:lnTo>
                    <a:lnTo>
                      <a:pt x="0" y="212028"/>
                    </a:lnTo>
                    <a:lnTo>
                      <a:pt x="0" y="222019"/>
                    </a:lnTo>
                    <a:lnTo>
                      <a:pt x="0" y="232011"/>
                    </a:lnTo>
                    <a:lnTo>
                      <a:pt x="0" y="240417"/>
                    </a:lnTo>
                    <a:lnTo>
                      <a:pt x="5423" y="242002"/>
                    </a:lnTo>
                    <a:lnTo>
                      <a:pt x="19952" y="246223"/>
                    </a:lnTo>
                    <a:lnTo>
                      <a:pt x="27980" y="251994"/>
                    </a:lnTo>
                    <a:lnTo>
                      <a:pt x="39904" y="260265"/>
                    </a:lnTo>
                    <a:lnTo>
                      <a:pt x="41595" y="261985"/>
                    </a:lnTo>
                    <a:lnTo>
                      <a:pt x="51187" y="271977"/>
                    </a:lnTo>
                    <a:lnTo>
                      <a:pt x="59855" y="281165"/>
                    </a:lnTo>
                    <a:lnTo>
                      <a:pt x="60465" y="281968"/>
                    </a:lnTo>
                    <a:lnTo>
                      <a:pt x="68019" y="291960"/>
                    </a:lnTo>
                    <a:lnTo>
                      <a:pt x="75479" y="301951"/>
                    </a:lnTo>
                    <a:lnTo>
                      <a:pt x="79807" y="307612"/>
                    </a:lnTo>
                    <a:lnTo>
                      <a:pt x="82759" y="311943"/>
                    </a:lnTo>
                    <a:lnTo>
                      <a:pt x="89361" y="321934"/>
                    </a:lnTo>
                    <a:lnTo>
                      <a:pt x="96079" y="331926"/>
                    </a:lnTo>
                    <a:lnTo>
                      <a:pt x="99759" y="337436"/>
                    </a:lnTo>
                    <a:lnTo>
                      <a:pt x="102642" y="341917"/>
                    </a:lnTo>
                    <a:lnTo>
                      <a:pt x="109389" y="351909"/>
                    </a:lnTo>
                    <a:lnTo>
                      <a:pt x="115792" y="361900"/>
                    </a:lnTo>
                    <a:lnTo>
                      <a:pt x="119711" y="367916"/>
                    </a:lnTo>
                    <a:lnTo>
                      <a:pt x="122480" y="371892"/>
                    </a:lnTo>
                    <a:lnTo>
                      <a:pt x="129419" y="381883"/>
                    </a:lnTo>
                    <a:lnTo>
                      <a:pt x="136484" y="391875"/>
                    </a:lnTo>
                    <a:lnTo>
                      <a:pt x="139662" y="396409"/>
                    </a:lnTo>
                    <a:lnTo>
                      <a:pt x="144061" y="401866"/>
                    </a:lnTo>
                    <a:lnTo>
                      <a:pt x="152009" y="411858"/>
                    </a:lnTo>
                    <a:lnTo>
                      <a:pt x="159614" y="421514"/>
                    </a:lnTo>
                    <a:lnTo>
                      <a:pt x="159952" y="421849"/>
                    </a:lnTo>
                    <a:lnTo>
                      <a:pt x="170415" y="431841"/>
                    </a:lnTo>
                    <a:lnTo>
                      <a:pt x="179566" y="440630"/>
                    </a:lnTo>
                    <a:lnTo>
                      <a:pt x="181444" y="441832"/>
                    </a:lnTo>
                    <a:lnTo>
                      <a:pt x="196973" y="451824"/>
                    </a:lnTo>
                    <a:close/>
                  </a:path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6" name="任意多边形: 形状 2775">
                <a:extLst>
                  <a:ext uri="{FF2B5EF4-FFF2-40B4-BE49-F238E27FC236}">
                    <a16:creationId xmlns:a16="http://schemas.microsoft.com/office/drawing/2014/main" id="{E6F0DF01-39FE-CACC-7757-BC2306130FAC}"/>
                  </a:ext>
                </a:extLst>
              </p:cNvPr>
              <p:cNvSpPr/>
              <p:nvPr/>
            </p:nvSpPr>
            <p:spPr>
              <a:xfrm>
                <a:off x="8983638" y="2899352"/>
                <a:ext cx="2972814" cy="460029"/>
              </a:xfrm>
              <a:custGeom>
                <a:avLst/>
                <a:gdLst>
                  <a:gd name="connsiteX0" fmla="*/ 199518 w 2972814"/>
                  <a:gd name="connsiteY0" fmla="*/ 453841 h 460029"/>
                  <a:gd name="connsiteX1" fmla="*/ 219469 w 2972814"/>
                  <a:gd name="connsiteY1" fmla="*/ 460030 h 460029"/>
                  <a:gd name="connsiteX2" fmla="*/ 239421 w 2972814"/>
                  <a:gd name="connsiteY2" fmla="*/ 459991 h 460029"/>
                  <a:gd name="connsiteX3" fmla="*/ 259373 w 2972814"/>
                  <a:gd name="connsiteY3" fmla="*/ 454428 h 460029"/>
                  <a:gd name="connsiteX4" fmla="*/ 267468 w 2972814"/>
                  <a:gd name="connsiteY4" fmla="*/ 450637 h 460029"/>
                  <a:gd name="connsiteX5" fmla="*/ 279325 w 2972814"/>
                  <a:gd name="connsiteY5" fmla="*/ 444824 h 460029"/>
                  <a:gd name="connsiteX6" fmla="*/ 286626 w 2972814"/>
                  <a:gd name="connsiteY6" fmla="*/ 440645 h 460029"/>
                  <a:gd name="connsiteX7" fmla="*/ 299276 w 2972814"/>
                  <a:gd name="connsiteY7" fmla="*/ 433350 h 460029"/>
                  <a:gd name="connsiteX8" fmla="*/ 303429 w 2972814"/>
                  <a:gd name="connsiteY8" fmla="*/ 430654 h 460029"/>
                  <a:gd name="connsiteX9" fmla="*/ 319228 w 2972814"/>
                  <a:gd name="connsiteY9" fmla="*/ 420827 h 460029"/>
                  <a:gd name="connsiteX10" fmla="*/ 319506 w 2972814"/>
                  <a:gd name="connsiteY10" fmla="*/ 420662 h 460029"/>
                  <a:gd name="connsiteX11" fmla="*/ 336075 w 2972814"/>
                  <a:gd name="connsiteY11" fmla="*/ 410671 h 460029"/>
                  <a:gd name="connsiteX12" fmla="*/ 339180 w 2972814"/>
                  <a:gd name="connsiteY12" fmla="*/ 408796 h 460029"/>
                  <a:gd name="connsiteX13" fmla="*/ 354058 w 2972814"/>
                  <a:gd name="connsiteY13" fmla="*/ 400679 h 460029"/>
                  <a:gd name="connsiteX14" fmla="*/ 359132 w 2972814"/>
                  <a:gd name="connsiteY14" fmla="*/ 398036 h 460029"/>
                  <a:gd name="connsiteX15" fmla="*/ 377262 w 2972814"/>
                  <a:gd name="connsiteY15" fmla="*/ 390688 h 460029"/>
                  <a:gd name="connsiteX16" fmla="*/ 379084 w 2972814"/>
                  <a:gd name="connsiteY16" fmla="*/ 389934 h 460029"/>
                  <a:gd name="connsiteX17" fmla="*/ 399035 w 2972814"/>
                  <a:gd name="connsiteY17" fmla="*/ 383222 h 460029"/>
                  <a:gd name="connsiteX18" fmla="*/ 408960 w 2972814"/>
                  <a:gd name="connsiteY18" fmla="*/ 380696 h 460029"/>
                  <a:gd name="connsiteX19" fmla="*/ 418987 w 2972814"/>
                  <a:gd name="connsiteY19" fmla="*/ 378097 h 460029"/>
                  <a:gd name="connsiteX20" fmla="*/ 438939 w 2972814"/>
                  <a:gd name="connsiteY20" fmla="*/ 373279 h 460029"/>
                  <a:gd name="connsiteX21" fmla="*/ 447897 w 2972814"/>
                  <a:gd name="connsiteY21" fmla="*/ 370705 h 460029"/>
                  <a:gd name="connsiteX22" fmla="*/ 458891 w 2972814"/>
                  <a:gd name="connsiteY22" fmla="*/ 367450 h 460029"/>
                  <a:gd name="connsiteX23" fmla="*/ 478842 w 2972814"/>
                  <a:gd name="connsiteY23" fmla="*/ 360813 h 460029"/>
                  <a:gd name="connsiteX24" fmla="*/ 479093 w 2972814"/>
                  <a:gd name="connsiteY24" fmla="*/ 360713 h 460029"/>
                  <a:gd name="connsiteX25" fmla="*/ 498794 w 2972814"/>
                  <a:gd name="connsiteY25" fmla="*/ 353202 h 460029"/>
                  <a:gd name="connsiteX26" fmla="*/ 504335 w 2972814"/>
                  <a:gd name="connsiteY26" fmla="*/ 350722 h 460029"/>
                  <a:gd name="connsiteX27" fmla="*/ 518746 w 2972814"/>
                  <a:gd name="connsiteY27" fmla="*/ 343827 h 460029"/>
                  <a:gd name="connsiteX28" fmla="*/ 524924 w 2972814"/>
                  <a:gd name="connsiteY28" fmla="*/ 340730 h 460029"/>
                  <a:gd name="connsiteX29" fmla="*/ 538698 w 2972814"/>
                  <a:gd name="connsiteY29" fmla="*/ 334157 h 460029"/>
                  <a:gd name="connsiteX30" fmla="*/ 545677 w 2972814"/>
                  <a:gd name="connsiteY30" fmla="*/ 330739 h 460029"/>
                  <a:gd name="connsiteX31" fmla="*/ 558649 w 2972814"/>
                  <a:gd name="connsiteY31" fmla="*/ 324494 h 460029"/>
                  <a:gd name="connsiteX32" fmla="*/ 566703 w 2972814"/>
                  <a:gd name="connsiteY32" fmla="*/ 320747 h 460029"/>
                  <a:gd name="connsiteX33" fmla="*/ 578601 w 2972814"/>
                  <a:gd name="connsiteY33" fmla="*/ 315086 h 460029"/>
                  <a:gd name="connsiteX34" fmla="*/ 588628 w 2972814"/>
                  <a:gd name="connsiteY34" fmla="*/ 310756 h 460029"/>
                  <a:gd name="connsiteX35" fmla="*/ 598553 w 2972814"/>
                  <a:gd name="connsiteY35" fmla="*/ 306626 h 460029"/>
                  <a:gd name="connsiteX36" fmla="*/ 613184 w 2972814"/>
                  <a:gd name="connsiteY36" fmla="*/ 300764 h 460029"/>
                  <a:gd name="connsiteX37" fmla="*/ 618505 w 2972814"/>
                  <a:gd name="connsiteY37" fmla="*/ 298571 h 460029"/>
                  <a:gd name="connsiteX38" fmla="*/ 638217 w 2972814"/>
                  <a:gd name="connsiteY38" fmla="*/ 290773 h 460029"/>
                  <a:gd name="connsiteX39" fmla="*/ 638457 w 2972814"/>
                  <a:gd name="connsiteY39" fmla="*/ 290677 h 460029"/>
                  <a:gd name="connsiteX40" fmla="*/ 658408 w 2972814"/>
                  <a:gd name="connsiteY40" fmla="*/ 281908 h 460029"/>
                  <a:gd name="connsiteX41" fmla="*/ 660554 w 2972814"/>
                  <a:gd name="connsiteY41" fmla="*/ 280781 h 460029"/>
                  <a:gd name="connsiteX42" fmla="*/ 678361 w 2972814"/>
                  <a:gd name="connsiteY42" fmla="*/ 271185 h 460029"/>
                  <a:gd name="connsiteX43" fmla="*/ 678944 w 2972814"/>
                  <a:gd name="connsiteY43" fmla="*/ 270790 h 460029"/>
                  <a:gd name="connsiteX44" fmla="*/ 694125 w 2972814"/>
                  <a:gd name="connsiteY44" fmla="*/ 260798 h 460029"/>
                  <a:gd name="connsiteX45" fmla="*/ 698312 w 2972814"/>
                  <a:gd name="connsiteY45" fmla="*/ 258053 h 460029"/>
                  <a:gd name="connsiteX46" fmla="*/ 707502 w 2972814"/>
                  <a:gd name="connsiteY46" fmla="*/ 250807 h 460029"/>
                  <a:gd name="connsiteX47" fmla="*/ 718264 w 2972814"/>
                  <a:gd name="connsiteY47" fmla="*/ 242271 h 460029"/>
                  <a:gd name="connsiteX48" fmla="*/ 719864 w 2972814"/>
                  <a:gd name="connsiteY48" fmla="*/ 240815 h 460029"/>
                  <a:gd name="connsiteX49" fmla="*/ 730912 w 2972814"/>
                  <a:gd name="connsiteY49" fmla="*/ 230824 h 460029"/>
                  <a:gd name="connsiteX50" fmla="*/ 738215 w 2972814"/>
                  <a:gd name="connsiteY50" fmla="*/ 224150 h 460029"/>
                  <a:gd name="connsiteX51" fmla="*/ 741645 w 2972814"/>
                  <a:gd name="connsiteY51" fmla="*/ 220832 h 460029"/>
                  <a:gd name="connsiteX52" fmla="*/ 751885 w 2972814"/>
                  <a:gd name="connsiteY52" fmla="*/ 210841 h 460029"/>
                  <a:gd name="connsiteX53" fmla="*/ 758168 w 2972814"/>
                  <a:gd name="connsiteY53" fmla="*/ 204764 h 460029"/>
                  <a:gd name="connsiteX54" fmla="*/ 762127 w 2972814"/>
                  <a:gd name="connsiteY54" fmla="*/ 200849 h 460029"/>
                  <a:gd name="connsiteX55" fmla="*/ 772336 w 2972814"/>
                  <a:gd name="connsiteY55" fmla="*/ 190858 h 460029"/>
                  <a:gd name="connsiteX56" fmla="*/ 778119 w 2972814"/>
                  <a:gd name="connsiteY56" fmla="*/ 185269 h 460029"/>
                  <a:gd name="connsiteX57" fmla="*/ 783021 w 2972814"/>
                  <a:gd name="connsiteY57" fmla="*/ 180866 h 460029"/>
                  <a:gd name="connsiteX58" fmla="*/ 793420 w 2972814"/>
                  <a:gd name="connsiteY58" fmla="*/ 170875 h 460029"/>
                  <a:gd name="connsiteX59" fmla="*/ 798071 w 2972814"/>
                  <a:gd name="connsiteY59" fmla="*/ 166717 h 460029"/>
                  <a:gd name="connsiteX60" fmla="*/ 805713 w 2972814"/>
                  <a:gd name="connsiteY60" fmla="*/ 160883 h 460029"/>
                  <a:gd name="connsiteX61" fmla="*/ 818022 w 2972814"/>
                  <a:gd name="connsiteY61" fmla="*/ 151350 h 460029"/>
                  <a:gd name="connsiteX62" fmla="*/ 818808 w 2972814"/>
                  <a:gd name="connsiteY62" fmla="*/ 150892 h 460029"/>
                  <a:gd name="connsiteX63" fmla="*/ 835186 w 2972814"/>
                  <a:gd name="connsiteY63" fmla="*/ 140900 h 460029"/>
                  <a:gd name="connsiteX64" fmla="*/ 837975 w 2972814"/>
                  <a:gd name="connsiteY64" fmla="*/ 139251 h 460029"/>
                  <a:gd name="connsiteX65" fmla="*/ 857926 w 2972814"/>
                  <a:gd name="connsiteY65" fmla="*/ 131999 h 460029"/>
                  <a:gd name="connsiteX66" fmla="*/ 865088 w 2972814"/>
                  <a:gd name="connsiteY66" fmla="*/ 130909 h 460029"/>
                  <a:gd name="connsiteX67" fmla="*/ 877878 w 2972814"/>
                  <a:gd name="connsiteY67" fmla="*/ 128839 h 460029"/>
                  <a:gd name="connsiteX68" fmla="*/ 897829 w 2972814"/>
                  <a:gd name="connsiteY68" fmla="*/ 128702 h 460029"/>
                  <a:gd name="connsiteX69" fmla="*/ 912068 w 2972814"/>
                  <a:gd name="connsiteY69" fmla="*/ 130909 h 460029"/>
                  <a:gd name="connsiteX70" fmla="*/ 917782 w 2972814"/>
                  <a:gd name="connsiteY70" fmla="*/ 131822 h 460029"/>
                  <a:gd name="connsiteX71" fmla="*/ 937733 w 2972814"/>
                  <a:gd name="connsiteY71" fmla="*/ 137008 h 460029"/>
                  <a:gd name="connsiteX72" fmla="*/ 950585 w 2972814"/>
                  <a:gd name="connsiteY72" fmla="*/ 140900 h 460029"/>
                  <a:gd name="connsiteX73" fmla="*/ 957685 w 2972814"/>
                  <a:gd name="connsiteY73" fmla="*/ 143106 h 460029"/>
                  <a:gd name="connsiteX74" fmla="*/ 977636 w 2972814"/>
                  <a:gd name="connsiteY74" fmla="*/ 150160 h 460029"/>
                  <a:gd name="connsiteX75" fmla="*/ 979584 w 2972814"/>
                  <a:gd name="connsiteY75" fmla="*/ 150892 h 460029"/>
                  <a:gd name="connsiteX76" fmla="*/ 997589 w 2972814"/>
                  <a:gd name="connsiteY76" fmla="*/ 157555 h 460029"/>
                  <a:gd name="connsiteX77" fmla="*/ 1005936 w 2972814"/>
                  <a:gd name="connsiteY77" fmla="*/ 160883 h 460029"/>
                  <a:gd name="connsiteX78" fmla="*/ 1017541 w 2972814"/>
                  <a:gd name="connsiteY78" fmla="*/ 165514 h 460029"/>
                  <a:gd name="connsiteX79" fmla="*/ 1029902 w 2972814"/>
                  <a:gd name="connsiteY79" fmla="*/ 170875 h 460029"/>
                  <a:gd name="connsiteX80" fmla="*/ 1037492 w 2972814"/>
                  <a:gd name="connsiteY80" fmla="*/ 174321 h 460029"/>
                  <a:gd name="connsiteX81" fmla="*/ 1051098 w 2972814"/>
                  <a:gd name="connsiteY81" fmla="*/ 180866 h 460029"/>
                  <a:gd name="connsiteX82" fmla="*/ 1057444 w 2972814"/>
                  <a:gd name="connsiteY82" fmla="*/ 183867 h 460029"/>
                  <a:gd name="connsiteX83" fmla="*/ 1070636 w 2972814"/>
                  <a:gd name="connsiteY83" fmla="*/ 190858 h 460029"/>
                  <a:gd name="connsiteX84" fmla="*/ 1077396 w 2972814"/>
                  <a:gd name="connsiteY84" fmla="*/ 194362 h 460029"/>
                  <a:gd name="connsiteX85" fmla="*/ 1089781 w 2972814"/>
                  <a:gd name="connsiteY85" fmla="*/ 200849 h 460029"/>
                  <a:gd name="connsiteX86" fmla="*/ 1097348 w 2972814"/>
                  <a:gd name="connsiteY86" fmla="*/ 204949 h 460029"/>
                  <a:gd name="connsiteX87" fmla="*/ 1107975 w 2972814"/>
                  <a:gd name="connsiteY87" fmla="*/ 210841 h 460029"/>
                  <a:gd name="connsiteX88" fmla="*/ 1117299 w 2972814"/>
                  <a:gd name="connsiteY88" fmla="*/ 215652 h 460029"/>
                  <a:gd name="connsiteX89" fmla="*/ 1128302 w 2972814"/>
                  <a:gd name="connsiteY89" fmla="*/ 220832 h 460029"/>
                  <a:gd name="connsiteX90" fmla="*/ 1137251 w 2972814"/>
                  <a:gd name="connsiteY90" fmla="*/ 225391 h 460029"/>
                  <a:gd name="connsiteX91" fmla="*/ 1151027 w 2972814"/>
                  <a:gd name="connsiteY91" fmla="*/ 230824 h 460029"/>
                  <a:gd name="connsiteX92" fmla="*/ 1157203 w 2972814"/>
                  <a:gd name="connsiteY92" fmla="*/ 233160 h 460029"/>
                  <a:gd name="connsiteX93" fmla="*/ 1177155 w 2972814"/>
                  <a:gd name="connsiteY93" fmla="*/ 238821 h 460029"/>
                  <a:gd name="connsiteX94" fmla="*/ 1193735 w 2972814"/>
                  <a:gd name="connsiteY94" fmla="*/ 240815 h 460029"/>
                  <a:gd name="connsiteX95" fmla="*/ 1197106 w 2972814"/>
                  <a:gd name="connsiteY95" fmla="*/ 241218 h 460029"/>
                  <a:gd name="connsiteX96" fmla="*/ 1217058 w 2972814"/>
                  <a:gd name="connsiteY96" fmla="*/ 241578 h 460029"/>
                  <a:gd name="connsiteX97" fmla="*/ 1222769 w 2972814"/>
                  <a:gd name="connsiteY97" fmla="*/ 240815 h 460029"/>
                  <a:gd name="connsiteX98" fmla="*/ 1237010 w 2972814"/>
                  <a:gd name="connsiteY98" fmla="*/ 238985 h 460029"/>
                  <a:gd name="connsiteX99" fmla="*/ 1256962 w 2972814"/>
                  <a:gd name="connsiteY99" fmla="*/ 234300 h 460029"/>
                  <a:gd name="connsiteX100" fmla="*/ 1267901 w 2972814"/>
                  <a:gd name="connsiteY100" fmla="*/ 230824 h 460029"/>
                  <a:gd name="connsiteX101" fmla="*/ 1276913 w 2972814"/>
                  <a:gd name="connsiteY101" fmla="*/ 228075 h 460029"/>
                  <a:gd name="connsiteX102" fmla="*/ 1296865 w 2972814"/>
                  <a:gd name="connsiteY102" fmla="*/ 220917 h 460029"/>
                  <a:gd name="connsiteX103" fmla="*/ 1297122 w 2972814"/>
                  <a:gd name="connsiteY103" fmla="*/ 220832 h 460029"/>
                  <a:gd name="connsiteX104" fmla="*/ 1316817 w 2972814"/>
                  <a:gd name="connsiteY104" fmla="*/ 214158 h 460029"/>
                  <a:gd name="connsiteX105" fmla="*/ 1326968 w 2972814"/>
                  <a:gd name="connsiteY105" fmla="*/ 210841 h 460029"/>
                  <a:gd name="connsiteX106" fmla="*/ 1336769 w 2972814"/>
                  <a:gd name="connsiteY106" fmla="*/ 207695 h 460029"/>
                  <a:gd name="connsiteX107" fmla="*/ 1356720 w 2972814"/>
                  <a:gd name="connsiteY107" fmla="*/ 203160 h 460029"/>
                  <a:gd name="connsiteX108" fmla="*/ 1376672 w 2972814"/>
                  <a:gd name="connsiteY108" fmla="*/ 201134 h 460029"/>
                  <a:gd name="connsiteX109" fmla="*/ 1396625 w 2972814"/>
                  <a:gd name="connsiteY109" fmla="*/ 201736 h 460029"/>
                  <a:gd name="connsiteX110" fmla="*/ 1416576 w 2972814"/>
                  <a:gd name="connsiteY110" fmla="*/ 205548 h 460029"/>
                  <a:gd name="connsiteX111" fmla="*/ 1433141 w 2972814"/>
                  <a:gd name="connsiteY111" fmla="*/ 210841 h 460029"/>
                  <a:gd name="connsiteX112" fmla="*/ 1436528 w 2972814"/>
                  <a:gd name="connsiteY112" fmla="*/ 211971 h 460029"/>
                  <a:gd name="connsiteX113" fmla="*/ 1455816 w 2972814"/>
                  <a:gd name="connsiteY113" fmla="*/ 220832 h 460029"/>
                  <a:gd name="connsiteX114" fmla="*/ 1456479 w 2972814"/>
                  <a:gd name="connsiteY114" fmla="*/ 221126 h 460029"/>
                  <a:gd name="connsiteX115" fmla="*/ 1475547 w 2972814"/>
                  <a:gd name="connsiteY115" fmla="*/ 230824 h 460029"/>
                  <a:gd name="connsiteX116" fmla="*/ 1476432 w 2972814"/>
                  <a:gd name="connsiteY116" fmla="*/ 231279 h 460029"/>
                  <a:gd name="connsiteX117" fmla="*/ 1494973 w 2972814"/>
                  <a:gd name="connsiteY117" fmla="*/ 240815 h 460029"/>
                  <a:gd name="connsiteX118" fmla="*/ 1496383 w 2972814"/>
                  <a:gd name="connsiteY118" fmla="*/ 241543 h 460029"/>
                  <a:gd name="connsiteX119" fmla="*/ 1515419 w 2972814"/>
                  <a:gd name="connsiteY119" fmla="*/ 250807 h 460029"/>
                  <a:gd name="connsiteX120" fmla="*/ 1516335 w 2972814"/>
                  <a:gd name="connsiteY120" fmla="*/ 251244 h 460029"/>
                  <a:gd name="connsiteX121" fmla="*/ 1536286 w 2972814"/>
                  <a:gd name="connsiteY121" fmla="*/ 258750 h 460029"/>
                  <a:gd name="connsiteX122" fmla="*/ 1542841 w 2972814"/>
                  <a:gd name="connsiteY122" fmla="*/ 260798 h 460029"/>
                  <a:gd name="connsiteX123" fmla="*/ 1556239 w 2972814"/>
                  <a:gd name="connsiteY123" fmla="*/ 265043 h 460029"/>
                  <a:gd name="connsiteX124" fmla="*/ 1576190 w 2972814"/>
                  <a:gd name="connsiteY124" fmla="*/ 269093 h 460029"/>
                  <a:gd name="connsiteX125" fmla="*/ 1591112 w 2972814"/>
                  <a:gd name="connsiteY125" fmla="*/ 270790 h 460029"/>
                  <a:gd name="connsiteX126" fmla="*/ 1596142 w 2972814"/>
                  <a:gd name="connsiteY126" fmla="*/ 271373 h 460029"/>
                  <a:gd name="connsiteX127" fmla="*/ 1616093 w 2972814"/>
                  <a:gd name="connsiteY127" fmla="*/ 273552 h 460029"/>
                  <a:gd name="connsiteX128" fmla="*/ 1636046 w 2972814"/>
                  <a:gd name="connsiteY128" fmla="*/ 275672 h 460029"/>
                  <a:gd name="connsiteX129" fmla="*/ 1655997 w 2972814"/>
                  <a:gd name="connsiteY129" fmla="*/ 278364 h 460029"/>
                  <a:gd name="connsiteX130" fmla="*/ 1669830 w 2972814"/>
                  <a:gd name="connsiteY130" fmla="*/ 280781 h 460029"/>
                  <a:gd name="connsiteX131" fmla="*/ 1675949 w 2972814"/>
                  <a:gd name="connsiteY131" fmla="*/ 281789 h 460029"/>
                  <a:gd name="connsiteX132" fmla="*/ 1695900 w 2972814"/>
                  <a:gd name="connsiteY132" fmla="*/ 286414 h 460029"/>
                  <a:gd name="connsiteX133" fmla="*/ 1713233 w 2972814"/>
                  <a:gd name="connsiteY133" fmla="*/ 290773 h 460029"/>
                  <a:gd name="connsiteX134" fmla="*/ 1715853 w 2972814"/>
                  <a:gd name="connsiteY134" fmla="*/ 291412 h 460029"/>
                  <a:gd name="connsiteX135" fmla="*/ 1735804 w 2972814"/>
                  <a:gd name="connsiteY135" fmla="*/ 296578 h 460029"/>
                  <a:gd name="connsiteX136" fmla="*/ 1753151 w 2972814"/>
                  <a:gd name="connsiteY136" fmla="*/ 300764 h 460029"/>
                  <a:gd name="connsiteX137" fmla="*/ 1755756 w 2972814"/>
                  <a:gd name="connsiteY137" fmla="*/ 301383 h 460029"/>
                  <a:gd name="connsiteX138" fmla="*/ 1775707 w 2972814"/>
                  <a:gd name="connsiteY138" fmla="*/ 305515 h 460029"/>
                  <a:gd name="connsiteX139" fmla="*/ 1795660 w 2972814"/>
                  <a:gd name="connsiteY139" fmla="*/ 309419 h 460029"/>
                  <a:gd name="connsiteX140" fmla="*/ 1804067 w 2972814"/>
                  <a:gd name="connsiteY140" fmla="*/ 310756 h 460029"/>
                  <a:gd name="connsiteX141" fmla="*/ 1815612 w 2972814"/>
                  <a:gd name="connsiteY141" fmla="*/ 312645 h 460029"/>
                  <a:gd name="connsiteX142" fmla="*/ 1835563 w 2972814"/>
                  <a:gd name="connsiteY142" fmla="*/ 315773 h 460029"/>
                  <a:gd name="connsiteX143" fmla="*/ 1855515 w 2972814"/>
                  <a:gd name="connsiteY143" fmla="*/ 317947 h 460029"/>
                  <a:gd name="connsiteX144" fmla="*/ 1875467 w 2972814"/>
                  <a:gd name="connsiteY144" fmla="*/ 319145 h 460029"/>
                  <a:gd name="connsiteX145" fmla="*/ 1895419 w 2972814"/>
                  <a:gd name="connsiteY145" fmla="*/ 317947 h 460029"/>
                  <a:gd name="connsiteX146" fmla="*/ 1915370 w 2972814"/>
                  <a:gd name="connsiteY146" fmla="*/ 313588 h 460029"/>
                  <a:gd name="connsiteX147" fmla="*/ 1922184 w 2972814"/>
                  <a:gd name="connsiteY147" fmla="*/ 310756 h 460029"/>
                  <a:gd name="connsiteX148" fmla="*/ 1935322 w 2972814"/>
                  <a:gd name="connsiteY148" fmla="*/ 305176 h 460029"/>
                  <a:gd name="connsiteX149" fmla="*/ 1942131 w 2972814"/>
                  <a:gd name="connsiteY149" fmla="*/ 300764 h 460029"/>
                  <a:gd name="connsiteX150" fmla="*/ 1955274 w 2972814"/>
                  <a:gd name="connsiteY150" fmla="*/ 292268 h 460029"/>
                  <a:gd name="connsiteX151" fmla="*/ 1956948 w 2972814"/>
                  <a:gd name="connsiteY151" fmla="*/ 290773 h 460029"/>
                  <a:gd name="connsiteX152" fmla="*/ 1968760 w 2972814"/>
                  <a:gd name="connsiteY152" fmla="*/ 280781 h 460029"/>
                  <a:gd name="connsiteX153" fmla="*/ 1975226 w 2972814"/>
                  <a:gd name="connsiteY153" fmla="*/ 275092 h 460029"/>
                  <a:gd name="connsiteX154" fmla="*/ 1979246 w 2972814"/>
                  <a:gd name="connsiteY154" fmla="*/ 270790 h 460029"/>
                  <a:gd name="connsiteX155" fmla="*/ 1988845 w 2972814"/>
                  <a:gd name="connsiteY155" fmla="*/ 260798 h 460029"/>
                  <a:gd name="connsiteX156" fmla="*/ 1995177 w 2972814"/>
                  <a:gd name="connsiteY156" fmla="*/ 254393 h 460029"/>
                  <a:gd name="connsiteX157" fmla="*/ 1998371 w 2972814"/>
                  <a:gd name="connsiteY157" fmla="*/ 250807 h 460029"/>
                  <a:gd name="connsiteX158" fmla="*/ 2007038 w 2972814"/>
                  <a:gd name="connsiteY158" fmla="*/ 240815 h 460029"/>
                  <a:gd name="connsiteX159" fmla="*/ 2015129 w 2972814"/>
                  <a:gd name="connsiteY159" fmla="*/ 231476 h 460029"/>
                  <a:gd name="connsiteX160" fmla="*/ 2015699 w 2972814"/>
                  <a:gd name="connsiteY160" fmla="*/ 230824 h 460029"/>
                  <a:gd name="connsiteX161" fmla="*/ 2024435 w 2972814"/>
                  <a:gd name="connsiteY161" fmla="*/ 220832 h 460029"/>
                  <a:gd name="connsiteX162" fmla="*/ 2033036 w 2972814"/>
                  <a:gd name="connsiteY162" fmla="*/ 210841 h 460029"/>
                  <a:gd name="connsiteX163" fmla="*/ 2035081 w 2972814"/>
                  <a:gd name="connsiteY163" fmla="*/ 208381 h 460029"/>
                  <a:gd name="connsiteX164" fmla="*/ 2042014 w 2972814"/>
                  <a:gd name="connsiteY164" fmla="*/ 200849 h 460029"/>
                  <a:gd name="connsiteX165" fmla="*/ 2051586 w 2972814"/>
                  <a:gd name="connsiteY165" fmla="*/ 190858 h 460029"/>
                  <a:gd name="connsiteX166" fmla="*/ 2055033 w 2972814"/>
                  <a:gd name="connsiteY166" fmla="*/ 187195 h 460029"/>
                  <a:gd name="connsiteX167" fmla="*/ 2062095 w 2972814"/>
                  <a:gd name="connsiteY167" fmla="*/ 180866 h 460029"/>
                  <a:gd name="connsiteX168" fmla="*/ 2073345 w 2972814"/>
                  <a:gd name="connsiteY168" fmla="*/ 170875 h 460029"/>
                  <a:gd name="connsiteX169" fmla="*/ 2074984 w 2972814"/>
                  <a:gd name="connsiteY169" fmla="*/ 169353 h 460029"/>
                  <a:gd name="connsiteX170" fmla="*/ 2087889 w 2972814"/>
                  <a:gd name="connsiteY170" fmla="*/ 160883 h 460029"/>
                  <a:gd name="connsiteX171" fmla="*/ 2094936 w 2972814"/>
                  <a:gd name="connsiteY171" fmla="*/ 156273 h 460029"/>
                  <a:gd name="connsiteX172" fmla="*/ 2109409 w 2972814"/>
                  <a:gd name="connsiteY172" fmla="*/ 150892 h 460029"/>
                  <a:gd name="connsiteX173" fmla="*/ 2114888 w 2972814"/>
                  <a:gd name="connsiteY173" fmla="*/ 148840 h 460029"/>
                  <a:gd name="connsiteX174" fmla="*/ 2134840 w 2972814"/>
                  <a:gd name="connsiteY174" fmla="*/ 146671 h 460029"/>
                  <a:gd name="connsiteX175" fmla="*/ 2154791 w 2972814"/>
                  <a:gd name="connsiteY175" fmla="*/ 149782 h 460029"/>
                  <a:gd name="connsiteX176" fmla="*/ 2157553 w 2972814"/>
                  <a:gd name="connsiteY176" fmla="*/ 150892 h 460029"/>
                  <a:gd name="connsiteX177" fmla="*/ 2174743 w 2972814"/>
                  <a:gd name="connsiteY177" fmla="*/ 158112 h 460029"/>
                  <a:gd name="connsiteX178" fmla="*/ 2179301 w 2972814"/>
                  <a:gd name="connsiteY178" fmla="*/ 160883 h 460029"/>
                  <a:gd name="connsiteX179" fmla="*/ 2194695 w 2972814"/>
                  <a:gd name="connsiteY179" fmla="*/ 170250 h 460029"/>
                  <a:gd name="connsiteX180" fmla="*/ 2195535 w 2972814"/>
                  <a:gd name="connsiteY180" fmla="*/ 170875 h 460029"/>
                  <a:gd name="connsiteX181" fmla="*/ 2209077 w 2972814"/>
                  <a:gd name="connsiteY181" fmla="*/ 180866 h 460029"/>
                  <a:gd name="connsiteX182" fmla="*/ 2214647 w 2972814"/>
                  <a:gd name="connsiteY182" fmla="*/ 185177 h 460029"/>
                  <a:gd name="connsiteX183" fmla="*/ 2221302 w 2972814"/>
                  <a:gd name="connsiteY183" fmla="*/ 190858 h 460029"/>
                  <a:gd name="connsiteX184" fmla="*/ 2233645 w 2972814"/>
                  <a:gd name="connsiteY184" fmla="*/ 200849 h 460029"/>
                  <a:gd name="connsiteX185" fmla="*/ 2234599 w 2972814"/>
                  <a:gd name="connsiteY185" fmla="*/ 201692 h 460029"/>
                  <a:gd name="connsiteX186" fmla="*/ 2244483 w 2972814"/>
                  <a:gd name="connsiteY186" fmla="*/ 210841 h 460029"/>
                  <a:gd name="connsiteX187" fmla="*/ 2254550 w 2972814"/>
                  <a:gd name="connsiteY187" fmla="*/ 219972 h 460029"/>
                  <a:gd name="connsiteX188" fmla="*/ 2255476 w 2972814"/>
                  <a:gd name="connsiteY188" fmla="*/ 220832 h 460029"/>
                  <a:gd name="connsiteX189" fmla="*/ 2266487 w 2972814"/>
                  <a:gd name="connsiteY189" fmla="*/ 230824 h 460029"/>
                  <a:gd name="connsiteX190" fmla="*/ 2274503 w 2972814"/>
                  <a:gd name="connsiteY190" fmla="*/ 237986 h 460029"/>
                  <a:gd name="connsiteX191" fmla="*/ 2277839 w 2972814"/>
                  <a:gd name="connsiteY191" fmla="*/ 240815 h 460029"/>
                  <a:gd name="connsiteX192" fmla="*/ 2289320 w 2972814"/>
                  <a:gd name="connsiteY192" fmla="*/ 250807 h 460029"/>
                  <a:gd name="connsiteX193" fmla="*/ 2294454 w 2972814"/>
                  <a:gd name="connsiteY193" fmla="*/ 255256 h 460029"/>
                  <a:gd name="connsiteX194" fmla="*/ 2301634 w 2972814"/>
                  <a:gd name="connsiteY194" fmla="*/ 260798 h 460029"/>
                  <a:gd name="connsiteX195" fmla="*/ 2314401 w 2972814"/>
                  <a:gd name="connsiteY195" fmla="*/ 270790 h 460029"/>
                  <a:gd name="connsiteX196" fmla="*/ 2314406 w 2972814"/>
                  <a:gd name="connsiteY196" fmla="*/ 270793 h 460029"/>
                  <a:gd name="connsiteX197" fmla="*/ 2329846 w 2972814"/>
                  <a:gd name="connsiteY197" fmla="*/ 280781 h 460029"/>
                  <a:gd name="connsiteX198" fmla="*/ 2334357 w 2972814"/>
                  <a:gd name="connsiteY198" fmla="*/ 283755 h 460029"/>
                  <a:gd name="connsiteX199" fmla="*/ 2348817 w 2972814"/>
                  <a:gd name="connsiteY199" fmla="*/ 290773 h 460029"/>
                  <a:gd name="connsiteX200" fmla="*/ 2354310 w 2972814"/>
                  <a:gd name="connsiteY200" fmla="*/ 293422 h 460029"/>
                  <a:gd name="connsiteX201" fmla="*/ 2374261 w 2972814"/>
                  <a:gd name="connsiteY201" fmla="*/ 299521 h 460029"/>
                  <a:gd name="connsiteX202" fmla="*/ 2382581 w 2972814"/>
                  <a:gd name="connsiteY202" fmla="*/ 300764 h 460029"/>
                  <a:gd name="connsiteX203" fmla="*/ 2394213 w 2972814"/>
                  <a:gd name="connsiteY203" fmla="*/ 302563 h 460029"/>
                  <a:gd name="connsiteX204" fmla="*/ 2414165 w 2972814"/>
                  <a:gd name="connsiteY204" fmla="*/ 302337 h 460029"/>
                  <a:gd name="connsiteX205" fmla="*/ 2425368 w 2972814"/>
                  <a:gd name="connsiteY205" fmla="*/ 300764 h 460029"/>
                  <a:gd name="connsiteX206" fmla="*/ 2434117 w 2972814"/>
                  <a:gd name="connsiteY206" fmla="*/ 299522 h 460029"/>
                  <a:gd name="connsiteX207" fmla="*/ 2454068 w 2972814"/>
                  <a:gd name="connsiteY207" fmla="*/ 294867 h 460029"/>
                  <a:gd name="connsiteX208" fmla="*/ 2466810 w 2972814"/>
                  <a:gd name="connsiteY208" fmla="*/ 290773 h 460029"/>
                  <a:gd name="connsiteX209" fmla="*/ 2474020 w 2972814"/>
                  <a:gd name="connsiteY209" fmla="*/ 288384 h 460029"/>
                  <a:gd name="connsiteX210" fmla="*/ 2493972 w 2972814"/>
                  <a:gd name="connsiteY210" fmla="*/ 280911 h 460029"/>
                  <a:gd name="connsiteX211" fmla="*/ 2494286 w 2972814"/>
                  <a:gd name="connsiteY211" fmla="*/ 280781 h 460029"/>
                  <a:gd name="connsiteX212" fmla="*/ 2513924 w 2972814"/>
                  <a:gd name="connsiteY212" fmla="*/ 272628 h 460029"/>
                  <a:gd name="connsiteX213" fmla="*/ 2517978 w 2972814"/>
                  <a:gd name="connsiteY213" fmla="*/ 270790 h 460029"/>
                  <a:gd name="connsiteX214" fmla="*/ 2533875 w 2972814"/>
                  <a:gd name="connsiteY214" fmla="*/ 263594 h 460029"/>
                  <a:gd name="connsiteX215" fmla="*/ 2539816 w 2972814"/>
                  <a:gd name="connsiteY215" fmla="*/ 260798 h 460029"/>
                  <a:gd name="connsiteX216" fmla="*/ 2553827 w 2972814"/>
                  <a:gd name="connsiteY216" fmla="*/ 254127 h 460029"/>
                  <a:gd name="connsiteX217" fmla="*/ 2560540 w 2972814"/>
                  <a:gd name="connsiteY217" fmla="*/ 250807 h 460029"/>
                  <a:gd name="connsiteX218" fmla="*/ 2573779 w 2972814"/>
                  <a:gd name="connsiteY218" fmla="*/ 244284 h 460029"/>
                  <a:gd name="connsiteX219" fmla="*/ 2580919 w 2972814"/>
                  <a:gd name="connsiteY219" fmla="*/ 240815 h 460029"/>
                  <a:gd name="connsiteX220" fmla="*/ 2593731 w 2972814"/>
                  <a:gd name="connsiteY220" fmla="*/ 234437 h 460029"/>
                  <a:gd name="connsiteX221" fmla="*/ 2601808 w 2972814"/>
                  <a:gd name="connsiteY221" fmla="*/ 230824 h 460029"/>
                  <a:gd name="connsiteX222" fmla="*/ 2613683 w 2972814"/>
                  <a:gd name="connsiteY222" fmla="*/ 225858 h 460029"/>
                  <a:gd name="connsiteX223" fmla="*/ 2628668 w 2972814"/>
                  <a:gd name="connsiteY223" fmla="*/ 220832 h 460029"/>
                  <a:gd name="connsiteX224" fmla="*/ 2633634 w 2972814"/>
                  <a:gd name="connsiteY224" fmla="*/ 219109 h 460029"/>
                  <a:gd name="connsiteX225" fmla="*/ 2653586 w 2972814"/>
                  <a:gd name="connsiteY225" fmla="*/ 216214 h 460029"/>
                  <a:gd name="connsiteX226" fmla="*/ 2673538 w 2972814"/>
                  <a:gd name="connsiteY226" fmla="*/ 218162 h 460029"/>
                  <a:gd name="connsiteX227" fmla="*/ 2679869 w 2972814"/>
                  <a:gd name="connsiteY227" fmla="*/ 220832 h 460029"/>
                  <a:gd name="connsiteX228" fmla="*/ 2693490 w 2972814"/>
                  <a:gd name="connsiteY228" fmla="*/ 226611 h 460029"/>
                  <a:gd name="connsiteX229" fmla="*/ 2698986 w 2972814"/>
                  <a:gd name="connsiteY229" fmla="*/ 230824 h 460029"/>
                  <a:gd name="connsiteX230" fmla="*/ 2712118 w 2972814"/>
                  <a:gd name="connsiteY230" fmla="*/ 240815 h 460029"/>
                  <a:gd name="connsiteX231" fmla="*/ 2713441 w 2972814"/>
                  <a:gd name="connsiteY231" fmla="*/ 241841 h 460029"/>
                  <a:gd name="connsiteX232" fmla="*/ 2721429 w 2972814"/>
                  <a:gd name="connsiteY232" fmla="*/ 250807 h 460029"/>
                  <a:gd name="connsiteX233" fmla="*/ 2730550 w 2972814"/>
                  <a:gd name="connsiteY233" fmla="*/ 260798 h 460029"/>
                  <a:gd name="connsiteX234" fmla="*/ 2733393 w 2972814"/>
                  <a:gd name="connsiteY234" fmla="*/ 264081 h 460029"/>
                  <a:gd name="connsiteX235" fmla="*/ 2738045 w 2972814"/>
                  <a:gd name="connsiteY235" fmla="*/ 270790 h 460029"/>
                  <a:gd name="connsiteX236" fmla="*/ 2745336 w 2972814"/>
                  <a:gd name="connsiteY236" fmla="*/ 280781 h 460029"/>
                  <a:gd name="connsiteX237" fmla="*/ 2752532 w 2972814"/>
                  <a:gd name="connsiteY237" fmla="*/ 290773 h 460029"/>
                  <a:gd name="connsiteX238" fmla="*/ 2753345 w 2972814"/>
                  <a:gd name="connsiteY238" fmla="*/ 291921 h 460029"/>
                  <a:gd name="connsiteX239" fmla="*/ 2758906 w 2972814"/>
                  <a:gd name="connsiteY239" fmla="*/ 300764 h 460029"/>
                  <a:gd name="connsiteX240" fmla="*/ 2765316 w 2972814"/>
                  <a:gd name="connsiteY240" fmla="*/ 310756 h 460029"/>
                  <a:gd name="connsiteX241" fmla="*/ 2771668 w 2972814"/>
                  <a:gd name="connsiteY241" fmla="*/ 320747 h 460029"/>
                  <a:gd name="connsiteX242" fmla="*/ 2773297 w 2972814"/>
                  <a:gd name="connsiteY242" fmla="*/ 323375 h 460029"/>
                  <a:gd name="connsiteX243" fmla="*/ 2777737 w 2972814"/>
                  <a:gd name="connsiteY243" fmla="*/ 330739 h 460029"/>
                  <a:gd name="connsiteX244" fmla="*/ 2783969 w 2972814"/>
                  <a:gd name="connsiteY244" fmla="*/ 340730 h 460029"/>
                  <a:gd name="connsiteX245" fmla="*/ 2790090 w 2972814"/>
                  <a:gd name="connsiteY245" fmla="*/ 350722 h 460029"/>
                  <a:gd name="connsiteX246" fmla="*/ 2793248 w 2972814"/>
                  <a:gd name="connsiteY246" fmla="*/ 355877 h 460029"/>
                  <a:gd name="connsiteX247" fmla="*/ 2796391 w 2972814"/>
                  <a:gd name="connsiteY247" fmla="*/ 360713 h 460029"/>
                  <a:gd name="connsiteX248" fmla="*/ 2802849 w 2972814"/>
                  <a:gd name="connsiteY248" fmla="*/ 370705 h 460029"/>
                  <a:gd name="connsiteX249" fmla="*/ 2809484 w 2972814"/>
                  <a:gd name="connsiteY249" fmla="*/ 380696 h 460029"/>
                  <a:gd name="connsiteX250" fmla="*/ 2813200 w 2972814"/>
                  <a:gd name="connsiteY250" fmla="*/ 386389 h 460029"/>
                  <a:gd name="connsiteX251" fmla="*/ 2816414 w 2972814"/>
                  <a:gd name="connsiteY251" fmla="*/ 390688 h 460029"/>
                  <a:gd name="connsiteX252" fmla="*/ 2823871 w 2972814"/>
                  <a:gd name="connsiteY252" fmla="*/ 400679 h 460029"/>
                  <a:gd name="connsiteX253" fmla="*/ 2831388 w 2972814"/>
                  <a:gd name="connsiteY253" fmla="*/ 410671 h 460029"/>
                  <a:gd name="connsiteX254" fmla="*/ 2833152 w 2972814"/>
                  <a:gd name="connsiteY254" fmla="*/ 413003 h 460029"/>
                  <a:gd name="connsiteX255" fmla="*/ 2840845 w 2972814"/>
                  <a:gd name="connsiteY255" fmla="*/ 420662 h 460029"/>
                  <a:gd name="connsiteX256" fmla="*/ 2851304 w 2972814"/>
                  <a:gd name="connsiteY256" fmla="*/ 430654 h 460029"/>
                  <a:gd name="connsiteX257" fmla="*/ 2853104 w 2972814"/>
                  <a:gd name="connsiteY257" fmla="*/ 432521 h 460029"/>
                  <a:gd name="connsiteX258" fmla="*/ 2866115 w 2972814"/>
                  <a:gd name="connsiteY258" fmla="*/ 440645 h 460029"/>
                  <a:gd name="connsiteX259" fmla="*/ 2873055 w 2972814"/>
                  <a:gd name="connsiteY259" fmla="*/ 444830 h 460029"/>
                  <a:gd name="connsiteX260" fmla="*/ 2893007 w 2972814"/>
                  <a:gd name="connsiteY260" fmla="*/ 449236 h 460029"/>
                  <a:gd name="connsiteX261" fmla="*/ 2912959 w 2972814"/>
                  <a:gd name="connsiteY261" fmla="*/ 446841 h 460029"/>
                  <a:gd name="connsiteX262" fmla="*/ 2927592 w 2972814"/>
                  <a:gd name="connsiteY262" fmla="*/ 440645 h 460029"/>
                  <a:gd name="connsiteX263" fmla="*/ 2932911 w 2972814"/>
                  <a:gd name="connsiteY263" fmla="*/ 438471 h 460029"/>
                  <a:gd name="connsiteX264" fmla="*/ 2945515 w 2972814"/>
                  <a:gd name="connsiteY264" fmla="*/ 430654 h 460029"/>
                  <a:gd name="connsiteX265" fmla="*/ 2952862 w 2972814"/>
                  <a:gd name="connsiteY265" fmla="*/ 426326 h 460029"/>
                  <a:gd name="connsiteX266" fmla="*/ 2961245 w 2972814"/>
                  <a:gd name="connsiteY266" fmla="*/ 420662 h 460029"/>
                  <a:gd name="connsiteX267" fmla="*/ 2972814 w 2972814"/>
                  <a:gd name="connsiteY267" fmla="*/ 412562 h 460029"/>
                  <a:gd name="connsiteX268" fmla="*/ 2972814 w 2972814"/>
                  <a:gd name="connsiteY268" fmla="*/ 410671 h 460029"/>
                  <a:gd name="connsiteX269" fmla="*/ 2972814 w 2972814"/>
                  <a:gd name="connsiteY269" fmla="*/ 400679 h 460029"/>
                  <a:gd name="connsiteX270" fmla="*/ 2972814 w 2972814"/>
                  <a:gd name="connsiteY270" fmla="*/ 390688 h 460029"/>
                  <a:gd name="connsiteX271" fmla="*/ 2972814 w 2972814"/>
                  <a:gd name="connsiteY271" fmla="*/ 380696 h 460029"/>
                  <a:gd name="connsiteX272" fmla="*/ 2972814 w 2972814"/>
                  <a:gd name="connsiteY272" fmla="*/ 370705 h 460029"/>
                  <a:gd name="connsiteX273" fmla="*/ 2972814 w 2972814"/>
                  <a:gd name="connsiteY273" fmla="*/ 360713 h 460029"/>
                  <a:gd name="connsiteX274" fmla="*/ 2972814 w 2972814"/>
                  <a:gd name="connsiteY274" fmla="*/ 350722 h 460029"/>
                  <a:gd name="connsiteX275" fmla="*/ 2972814 w 2972814"/>
                  <a:gd name="connsiteY275" fmla="*/ 340730 h 460029"/>
                  <a:gd name="connsiteX276" fmla="*/ 2972814 w 2972814"/>
                  <a:gd name="connsiteY276" fmla="*/ 330739 h 460029"/>
                  <a:gd name="connsiteX277" fmla="*/ 2972814 w 2972814"/>
                  <a:gd name="connsiteY277" fmla="*/ 320747 h 460029"/>
                  <a:gd name="connsiteX278" fmla="*/ 2972814 w 2972814"/>
                  <a:gd name="connsiteY278" fmla="*/ 310756 h 460029"/>
                  <a:gd name="connsiteX279" fmla="*/ 2972814 w 2972814"/>
                  <a:gd name="connsiteY279" fmla="*/ 300764 h 460029"/>
                  <a:gd name="connsiteX280" fmla="*/ 2972814 w 2972814"/>
                  <a:gd name="connsiteY280" fmla="*/ 290773 h 460029"/>
                  <a:gd name="connsiteX281" fmla="*/ 2972814 w 2972814"/>
                  <a:gd name="connsiteY281" fmla="*/ 284124 h 460029"/>
                  <a:gd name="connsiteX282" fmla="*/ 2963223 w 2972814"/>
                  <a:gd name="connsiteY282" fmla="*/ 290773 h 460029"/>
                  <a:gd name="connsiteX283" fmla="*/ 2952862 w 2972814"/>
                  <a:gd name="connsiteY283" fmla="*/ 298223 h 460029"/>
                  <a:gd name="connsiteX284" fmla="*/ 2948653 w 2972814"/>
                  <a:gd name="connsiteY284" fmla="*/ 300764 h 460029"/>
                  <a:gd name="connsiteX285" fmla="*/ 2932911 w 2972814"/>
                  <a:gd name="connsiteY285" fmla="*/ 309953 h 460029"/>
                  <a:gd name="connsiteX286" fmla="*/ 2930972 w 2972814"/>
                  <a:gd name="connsiteY286" fmla="*/ 310756 h 460029"/>
                  <a:gd name="connsiteX287" fmla="*/ 2912959 w 2972814"/>
                  <a:gd name="connsiteY287" fmla="*/ 318230 h 460029"/>
                  <a:gd name="connsiteX288" fmla="*/ 2893007 w 2972814"/>
                  <a:gd name="connsiteY288" fmla="*/ 320622 h 460029"/>
                  <a:gd name="connsiteX289" fmla="*/ 2873055 w 2972814"/>
                  <a:gd name="connsiteY289" fmla="*/ 316348 h 460029"/>
                  <a:gd name="connsiteX290" fmla="*/ 2864085 w 2972814"/>
                  <a:gd name="connsiteY290" fmla="*/ 310756 h 460029"/>
                  <a:gd name="connsiteX291" fmla="*/ 2853104 w 2972814"/>
                  <a:gd name="connsiteY291" fmla="*/ 304132 h 460029"/>
                  <a:gd name="connsiteX292" fmla="*/ 2849586 w 2972814"/>
                  <a:gd name="connsiteY292" fmla="*/ 300764 h 460029"/>
                  <a:gd name="connsiteX293" fmla="*/ 2839557 w 2972814"/>
                  <a:gd name="connsiteY293" fmla="*/ 290773 h 460029"/>
                  <a:gd name="connsiteX294" fmla="*/ 2833152 w 2972814"/>
                  <a:gd name="connsiteY294" fmla="*/ 284384 h 460029"/>
                  <a:gd name="connsiteX295" fmla="*/ 2830456 w 2972814"/>
                  <a:gd name="connsiteY295" fmla="*/ 280781 h 460029"/>
                  <a:gd name="connsiteX296" fmla="*/ 2822751 w 2972814"/>
                  <a:gd name="connsiteY296" fmla="*/ 270790 h 460029"/>
                  <a:gd name="connsiteX297" fmla="*/ 2815309 w 2972814"/>
                  <a:gd name="connsiteY297" fmla="*/ 260798 h 460029"/>
                  <a:gd name="connsiteX298" fmla="*/ 2813200 w 2972814"/>
                  <a:gd name="connsiteY298" fmla="*/ 258074 h 460029"/>
                  <a:gd name="connsiteX299" fmla="*/ 2808379 w 2972814"/>
                  <a:gd name="connsiteY299" fmla="*/ 250807 h 460029"/>
                  <a:gd name="connsiteX300" fmla="*/ 2801890 w 2972814"/>
                  <a:gd name="connsiteY300" fmla="*/ 240815 h 460029"/>
                  <a:gd name="connsiteX301" fmla="*/ 2795405 w 2972814"/>
                  <a:gd name="connsiteY301" fmla="*/ 230824 h 460029"/>
                  <a:gd name="connsiteX302" fmla="*/ 2793248 w 2972814"/>
                  <a:gd name="connsiteY302" fmla="*/ 227461 h 460029"/>
                  <a:gd name="connsiteX303" fmla="*/ 2789204 w 2972814"/>
                  <a:gd name="connsiteY303" fmla="*/ 220832 h 460029"/>
                  <a:gd name="connsiteX304" fmla="*/ 2783058 w 2972814"/>
                  <a:gd name="connsiteY304" fmla="*/ 210841 h 460029"/>
                  <a:gd name="connsiteX305" fmla="*/ 2776823 w 2972814"/>
                  <a:gd name="connsiteY305" fmla="*/ 200849 h 460029"/>
                  <a:gd name="connsiteX306" fmla="*/ 2773297 w 2972814"/>
                  <a:gd name="connsiteY306" fmla="*/ 195041 h 460029"/>
                  <a:gd name="connsiteX307" fmla="*/ 2770681 w 2972814"/>
                  <a:gd name="connsiteY307" fmla="*/ 190858 h 460029"/>
                  <a:gd name="connsiteX308" fmla="*/ 2764308 w 2972814"/>
                  <a:gd name="connsiteY308" fmla="*/ 180866 h 460029"/>
                  <a:gd name="connsiteX309" fmla="*/ 2758105 w 2972814"/>
                  <a:gd name="connsiteY309" fmla="*/ 170875 h 460029"/>
                  <a:gd name="connsiteX310" fmla="*/ 2753345 w 2972814"/>
                  <a:gd name="connsiteY310" fmla="*/ 163489 h 460029"/>
                  <a:gd name="connsiteX311" fmla="*/ 2751441 w 2972814"/>
                  <a:gd name="connsiteY311" fmla="*/ 160883 h 460029"/>
                  <a:gd name="connsiteX312" fmla="*/ 2744286 w 2972814"/>
                  <a:gd name="connsiteY312" fmla="*/ 150892 h 460029"/>
                  <a:gd name="connsiteX313" fmla="*/ 2737216 w 2972814"/>
                  <a:gd name="connsiteY313" fmla="*/ 140900 h 460029"/>
                  <a:gd name="connsiteX314" fmla="*/ 2733393 w 2972814"/>
                  <a:gd name="connsiteY314" fmla="*/ 135524 h 460029"/>
                  <a:gd name="connsiteX315" fmla="*/ 2729123 w 2972814"/>
                  <a:gd name="connsiteY315" fmla="*/ 130909 h 460029"/>
                  <a:gd name="connsiteX316" fmla="*/ 2720209 w 2972814"/>
                  <a:gd name="connsiteY316" fmla="*/ 120917 h 460029"/>
                  <a:gd name="connsiteX317" fmla="*/ 2713441 w 2972814"/>
                  <a:gd name="connsiteY317" fmla="*/ 113579 h 460029"/>
                  <a:gd name="connsiteX318" fmla="*/ 2709818 w 2972814"/>
                  <a:gd name="connsiteY318" fmla="*/ 110926 h 460029"/>
                  <a:gd name="connsiteX319" fmla="*/ 2696899 w 2972814"/>
                  <a:gd name="connsiteY319" fmla="*/ 100934 h 460029"/>
                  <a:gd name="connsiteX320" fmla="*/ 2693490 w 2972814"/>
                  <a:gd name="connsiteY320" fmla="*/ 98369 h 460029"/>
                  <a:gd name="connsiteX321" fmla="*/ 2675759 w 2972814"/>
                  <a:gd name="connsiteY321" fmla="*/ 90943 h 460029"/>
                  <a:gd name="connsiteX322" fmla="*/ 2673538 w 2972814"/>
                  <a:gd name="connsiteY322" fmla="*/ 90019 h 460029"/>
                  <a:gd name="connsiteX323" fmla="*/ 2653586 w 2972814"/>
                  <a:gd name="connsiteY323" fmla="*/ 87939 h 460029"/>
                  <a:gd name="connsiteX324" fmla="*/ 2633634 w 2972814"/>
                  <a:gd name="connsiteY324" fmla="*/ 90721 h 460029"/>
                  <a:gd name="connsiteX325" fmla="*/ 2632968 w 2972814"/>
                  <a:gd name="connsiteY325" fmla="*/ 90943 h 460029"/>
                  <a:gd name="connsiteX326" fmla="*/ 2613683 w 2972814"/>
                  <a:gd name="connsiteY326" fmla="*/ 97631 h 460029"/>
                  <a:gd name="connsiteX327" fmla="*/ 2606057 w 2972814"/>
                  <a:gd name="connsiteY327" fmla="*/ 100934 h 460029"/>
                  <a:gd name="connsiteX328" fmla="*/ 2593731 w 2972814"/>
                  <a:gd name="connsiteY328" fmla="*/ 106364 h 460029"/>
                  <a:gd name="connsiteX329" fmla="*/ 2584240 w 2972814"/>
                  <a:gd name="connsiteY329" fmla="*/ 110926 h 460029"/>
                  <a:gd name="connsiteX330" fmla="*/ 2573779 w 2972814"/>
                  <a:gd name="connsiteY330" fmla="*/ 116009 h 460029"/>
                  <a:gd name="connsiteX331" fmla="*/ 2564158 w 2972814"/>
                  <a:gd name="connsiteY331" fmla="*/ 120917 h 460029"/>
                  <a:gd name="connsiteX332" fmla="*/ 2553827 w 2972814"/>
                  <a:gd name="connsiteY332" fmla="*/ 126055 h 460029"/>
                  <a:gd name="connsiteX333" fmla="*/ 2543663 w 2972814"/>
                  <a:gd name="connsiteY333" fmla="*/ 130909 h 460029"/>
                  <a:gd name="connsiteX334" fmla="*/ 2533875 w 2972814"/>
                  <a:gd name="connsiteY334" fmla="*/ 135612 h 460029"/>
                  <a:gd name="connsiteX335" fmla="*/ 2522014 w 2972814"/>
                  <a:gd name="connsiteY335" fmla="*/ 140900 h 460029"/>
                  <a:gd name="connsiteX336" fmla="*/ 2513924 w 2972814"/>
                  <a:gd name="connsiteY336" fmla="*/ 144496 h 460029"/>
                  <a:gd name="connsiteX337" fmla="*/ 2498540 w 2972814"/>
                  <a:gd name="connsiteY337" fmla="*/ 150892 h 460029"/>
                  <a:gd name="connsiteX338" fmla="*/ 2493972 w 2972814"/>
                  <a:gd name="connsiteY338" fmla="*/ 152783 h 460029"/>
                  <a:gd name="connsiteX339" fmla="*/ 2474020 w 2972814"/>
                  <a:gd name="connsiteY339" fmla="*/ 160104 h 460029"/>
                  <a:gd name="connsiteX340" fmla="*/ 2471723 w 2972814"/>
                  <a:gd name="connsiteY340" fmla="*/ 160883 h 460029"/>
                  <a:gd name="connsiteX341" fmla="*/ 2454068 w 2972814"/>
                  <a:gd name="connsiteY341" fmla="*/ 166771 h 460029"/>
                  <a:gd name="connsiteX342" fmla="*/ 2437201 w 2972814"/>
                  <a:gd name="connsiteY342" fmla="*/ 170875 h 460029"/>
                  <a:gd name="connsiteX343" fmla="*/ 2434117 w 2972814"/>
                  <a:gd name="connsiteY343" fmla="*/ 171630 h 460029"/>
                  <a:gd name="connsiteX344" fmla="*/ 2414165 w 2972814"/>
                  <a:gd name="connsiteY344" fmla="*/ 174084 h 460029"/>
                  <a:gd name="connsiteX345" fmla="*/ 2394213 w 2972814"/>
                  <a:gd name="connsiteY345" fmla="*/ 174345 h 460029"/>
                  <a:gd name="connsiteX346" fmla="*/ 2374261 w 2972814"/>
                  <a:gd name="connsiteY346" fmla="*/ 171650 h 460029"/>
                  <a:gd name="connsiteX347" fmla="*/ 2371833 w 2972814"/>
                  <a:gd name="connsiteY347" fmla="*/ 170875 h 460029"/>
                  <a:gd name="connsiteX348" fmla="*/ 2354310 w 2972814"/>
                  <a:gd name="connsiteY348" fmla="*/ 165275 h 460029"/>
                  <a:gd name="connsiteX349" fmla="*/ 2345432 w 2972814"/>
                  <a:gd name="connsiteY349" fmla="*/ 160883 h 460029"/>
                  <a:gd name="connsiteX350" fmla="*/ 2334357 w 2972814"/>
                  <a:gd name="connsiteY350" fmla="*/ 155564 h 460029"/>
                  <a:gd name="connsiteX351" fmla="*/ 2327021 w 2972814"/>
                  <a:gd name="connsiteY351" fmla="*/ 150892 h 460029"/>
                  <a:gd name="connsiteX352" fmla="*/ 2314406 w 2972814"/>
                  <a:gd name="connsiteY352" fmla="*/ 142929 h 460029"/>
                  <a:gd name="connsiteX353" fmla="*/ 2311764 w 2972814"/>
                  <a:gd name="connsiteY353" fmla="*/ 140900 h 460029"/>
                  <a:gd name="connsiteX354" fmla="*/ 2299402 w 2972814"/>
                  <a:gd name="connsiteY354" fmla="*/ 130909 h 460029"/>
                  <a:gd name="connsiteX355" fmla="*/ 2294454 w 2972814"/>
                  <a:gd name="connsiteY355" fmla="*/ 127085 h 460029"/>
                  <a:gd name="connsiteX356" fmla="*/ 2287155 w 2972814"/>
                  <a:gd name="connsiteY356" fmla="*/ 120917 h 460029"/>
                  <a:gd name="connsiteX357" fmla="*/ 2275670 w 2972814"/>
                  <a:gd name="connsiteY357" fmla="*/ 110926 h 460029"/>
                  <a:gd name="connsiteX358" fmla="*/ 2274503 w 2972814"/>
                  <a:gd name="connsiteY358" fmla="*/ 109939 h 460029"/>
                  <a:gd name="connsiteX359" fmla="*/ 2264516 w 2972814"/>
                  <a:gd name="connsiteY359" fmla="*/ 100934 h 460029"/>
                  <a:gd name="connsiteX360" fmla="*/ 2254550 w 2972814"/>
                  <a:gd name="connsiteY360" fmla="*/ 91877 h 460029"/>
                  <a:gd name="connsiteX361" fmla="*/ 2253510 w 2972814"/>
                  <a:gd name="connsiteY361" fmla="*/ 90943 h 460029"/>
                  <a:gd name="connsiteX362" fmla="*/ 2242542 w 2972814"/>
                  <a:gd name="connsiteY362" fmla="*/ 80951 h 460029"/>
                  <a:gd name="connsiteX363" fmla="*/ 2234599 w 2972814"/>
                  <a:gd name="connsiteY363" fmla="*/ 73706 h 460029"/>
                  <a:gd name="connsiteX364" fmla="*/ 2231425 w 2972814"/>
                  <a:gd name="connsiteY364" fmla="*/ 70960 h 460029"/>
                  <a:gd name="connsiteX365" fmla="*/ 2219572 w 2972814"/>
                  <a:gd name="connsiteY365" fmla="*/ 60968 h 460029"/>
                  <a:gd name="connsiteX366" fmla="*/ 2214647 w 2972814"/>
                  <a:gd name="connsiteY366" fmla="*/ 56797 h 460029"/>
                  <a:gd name="connsiteX367" fmla="*/ 2206804 w 2972814"/>
                  <a:gd name="connsiteY367" fmla="*/ 50977 h 460029"/>
                  <a:gd name="connsiteX368" fmla="*/ 2194695 w 2972814"/>
                  <a:gd name="connsiteY368" fmla="*/ 41556 h 460029"/>
                  <a:gd name="connsiteX369" fmla="*/ 2193738 w 2972814"/>
                  <a:gd name="connsiteY369" fmla="*/ 40985 h 460029"/>
                  <a:gd name="connsiteX370" fmla="*/ 2176977 w 2972814"/>
                  <a:gd name="connsiteY370" fmla="*/ 30994 h 460029"/>
                  <a:gd name="connsiteX371" fmla="*/ 2174743 w 2972814"/>
                  <a:gd name="connsiteY371" fmla="*/ 29662 h 460029"/>
                  <a:gd name="connsiteX372" fmla="*/ 2154791 w 2972814"/>
                  <a:gd name="connsiteY372" fmla="*/ 21889 h 460029"/>
                  <a:gd name="connsiteX373" fmla="*/ 2149589 w 2972814"/>
                  <a:gd name="connsiteY373" fmla="*/ 21002 h 460029"/>
                  <a:gd name="connsiteX374" fmla="*/ 2134840 w 2972814"/>
                  <a:gd name="connsiteY374" fmla="*/ 18446 h 460029"/>
                  <a:gd name="connsiteX375" fmla="*/ 2114888 w 2972814"/>
                  <a:gd name="connsiteY375" fmla="*/ 20344 h 460029"/>
                  <a:gd name="connsiteX376" fmla="*/ 2113165 w 2972814"/>
                  <a:gd name="connsiteY376" fmla="*/ 21002 h 460029"/>
                  <a:gd name="connsiteX377" fmla="*/ 2094936 w 2972814"/>
                  <a:gd name="connsiteY377" fmla="*/ 27943 h 460029"/>
                  <a:gd name="connsiteX378" fmla="*/ 2090136 w 2972814"/>
                  <a:gd name="connsiteY378" fmla="*/ 30994 h 460029"/>
                  <a:gd name="connsiteX379" fmla="*/ 2075191 w 2972814"/>
                  <a:gd name="connsiteY379" fmla="*/ 40985 h 460029"/>
                  <a:gd name="connsiteX380" fmla="*/ 2074984 w 2972814"/>
                  <a:gd name="connsiteY380" fmla="*/ 41120 h 460029"/>
                  <a:gd name="connsiteX381" fmla="*/ 2063675 w 2972814"/>
                  <a:gd name="connsiteY381" fmla="*/ 50977 h 460029"/>
                  <a:gd name="connsiteX382" fmla="*/ 2055033 w 2972814"/>
                  <a:gd name="connsiteY382" fmla="*/ 58857 h 460029"/>
                  <a:gd name="connsiteX383" fmla="*/ 2053067 w 2972814"/>
                  <a:gd name="connsiteY383" fmla="*/ 60968 h 460029"/>
                  <a:gd name="connsiteX384" fmla="*/ 2043672 w 2972814"/>
                  <a:gd name="connsiteY384" fmla="*/ 70960 h 460029"/>
                  <a:gd name="connsiteX385" fmla="*/ 2035081 w 2972814"/>
                  <a:gd name="connsiteY385" fmla="*/ 80154 h 460029"/>
                  <a:gd name="connsiteX386" fmla="*/ 2034390 w 2972814"/>
                  <a:gd name="connsiteY386" fmla="*/ 80951 h 460029"/>
                  <a:gd name="connsiteX387" fmla="*/ 2025580 w 2972814"/>
                  <a:gd name="connsiteY387" fmla="*/ 90943 h 460029"/>
                  <a:gd name="connsiteX388" fmla="*/ 2016890 w 2972814"/>
                  <a:gd name="connsiteY388" fmla="*/ 100934 h 460029"/>
                  <a:gd name="connsiteX389" fmla="*/ 2015129 w 2972814"/>
                  <a:gd name="connsiteY389" fmla="*/ 103046 h 460029"/>
                  <a:gd name="connsiteX390" fmla="*/ 2008351 w 2972814"/>
                  <a:gd name="connsiteY390" fmla="*/ 110926 h 460029"/>
                  <a:gd name="connsiteX391" fmla="*/ 1999411 w 2972814"/>
                  <a:gd name="connsiteY391" fmla="*/ 120917 h 460029"/>
                  <a:gd name="connsiteX392" fmla="*/ 1995177 w 2972814"/>
                  <a:gd name="connsiteY392" fmla="*/ 125856 h 460029"/>
                  <a:gd name="connsiteX393" fmla="*/ 1990401 w 2972814"/>
                  <a:gd name="connsiteY393" fmla="*/ 130909 h 460029"/>
                  <a:gd name="connsiteX394" fmla="*/ 1980710 w 2972814"/>
                  <a:gd name="connsiteY394" fmla="*/ 140900 h 460029"/>
                  <a:gd name="connsiteX395" fmla="*/ 1975226 w 2972814"/>
                  <a:gd name="connsiteY395" fmla="*/ 146607 h 460029"/>
                  <a:gd name="connsiteX396" fmla="*/ 1970289 w 2972814"/>
                  <a:gd name="connsiteY396" fmla="*/ 150892 h 460029"/>
                  <a:gd name="connsiteX397" fmla="*/ 1958756 w 2972814"/>
                  <a:gd name="connsiteY397" fmla="*/ 160883 h 460029"/>
                  <a:gd name="connsiteX398" fmla="*/ 1955274 w 2972814"/>
                  <a:gd name="connsiteY398" fmla="*/ 163851 h 460029"/>
                  <a:gd name="connsiteX399" fmla="*/ 1944452 w 2972814"/>
                  <a:gd name="connsiteY399" fmla="*/ 170875 h 460029"/>
                  <a:gd name="connsiteX400" fmla="*/ 1935322 w 2972814"/>
                  <a:gd name="connsiteY400" fmla="*/ 176743 h 460029"/>
                  <a:gd name="connsiteX401" fmla="*/ 1925523 w 2972814"/>
                  <a:gd name="connsiteY401" fmla="*/ 180866 h 460029"/>
                  <a:gd name="connsiteX402" fmla="*/ 1915370 w 2972814"/>
                  <a:gd name="connsiteY402" fmla="*/ 185298 h 460029"/>
                  <a:gd name="connsiteX403" fmla="*/ 1895419 w 2972814"/>
                  <a:gd name="connsiteY403" fmla="*/ 189553 h 460029"/>
                  <a:gd name="connsiteX404" fmla="*/ 1875467 w 2972814"/>
                  <a:gd name="connsiteY404" fmla="*/ 190623 h 460029"/>
                  <a:gd name="connsiteX405" fmla="*/ 1855515 w 2972814"/>
                  <a:gd name="connsiteY405" fmla="*/ 189716 h 460029"/>
                  <a:gd name="connsiteX406" fmla="*/ 1835563 w 2972814"/>
                  <a:gd name="connsiteY406" fmla="*/ 187356 h 460029"/>
                  <a:gd name="connsiteX407" fmla="*/ 1815612 w 2972814"/>
                  <a:gd name="connsiteY407" fmla="*/ 184379 h 460029"/>
                  <a:gd name="connsiteX408" fmla="*/ 1795660 w 2972814"/>
                  <a:gd name="connsiteY408" fmla="*/ 181186 h 460029"/>
                  <a:gd name="connsiteX409" fmla="*/ 1794091 w 2972814"/>
                  <a:gd name="connsiteY409" fmla="*/ 180866 h 460029"/>
                  <a:gd name="connsiteX410" fmla="*/ 1775707 w 2972814"/>
                  <a:gd name="connsiteY410" fmla="*/ 177189 h 460029"/>
                  <a:gd name="connsiteX411" fmla="*/ 1755756 w 2972814"/>
                  <a:gd name="connsiteY411" fmla="*/ 173145 h 460029"/>
                  <a:gd name="connsiteX412" fmla="*/ 1746796 w 2972814"/>
                  <a:gd name="connsiteY412" fmla="*/ 170875 h 460029"/>
                  <a:gd name="connsiteX413" fmla="*/ 1735804 w 2972814"/>
                  <a:gd name="connsiteY413" fmla="*/ 168134 h 460029"/>
                  <a:gd name="connsiteX414" fmla="*/ 1715853 w 2972814"/>
                  <a:gd name="connsiteY414" fmla="*/ 163097 h 460029"/>
                  <a:gd name="connsiteX415" fmla="*/ 1706869 w 2972814"/>
                  <a:gd name="connsiteY415" fmla="*/ 160883 h 460029"/>
                  <a:gd name="connsiteX416" fmla="*/ 1695900 w 2972814"/>
                  <a:gd name="connsiteY416" fmla="*/ 158136 h 460029"/>
                  <a:gd name="connsiteX417" fmla="*/ 1675949 w 2972814"/>
                  <a:gd name="connsiteY417" fmla="*/ 153548 h 460029"/>
                  <a:gd name="connsiteX418" fmla="*/ 1661920 w 2972814"/>
                  <a:gd name="connsiteY418" fmla="*/ 150892 h 460029"/>
                  <a:gd name="connsiteX419" fmla="*/ 1655997 w 2972814"/>
                  <a:gd name="connsiteY419" fmla="*/ 149802 h 460029"/>
                  <a:gd name="connsiteX420" fmla="*/ 1636046 w 2972814"/>
                  <a:gd name="connsiteY420" fmla="*/ 147215 h 460029"/>
                  <a:gd name="connsiteX421" fmla="*/ 1616093 w 2972814"/>
                  <a:gd name="connsiteY421" fmla="*/ 145161 h 460029"/>
                  <a:gd name="connsiteX422" fmla="*/ 1596142 w 2972814"/>
                  <a:gd name="connsiteY422" fmla="*/ 143342 h 460029"/>
                  <a:gd name="connsiteX423" fmla="*/ 1577926 w 2972814"/>
                  <a:gd name="connsiteY423" fmla="*/ 140900 h 460029"/>
                  <a:gd name="connsiteX424" fmla="*/ 1576190 w 2972814"/>
                  <a:gd name="connsiteY424" fmla="*/ 140669 h 460029"/>
                  <a:gd name="connsiteX425" fmla="*/ 1556239 w 2972814"/>
                  <a:gd name="connsiteY425" fmla="*/ 136758 h 460029"/>
                  <a:gd name="connsiteX426" fmla="*/ 1536801 w 2972814"/>
                  <a:gd name="connsiteY426" fmla="*/ 130909 h 460029"/>
                  <a:gd name="connsiteX427" fmla="*/ 1536286 w 2972814"/>
                  <a:gd name="connsiteY427" fmla="*/ 130760 h 460029"/>
                  <a:gd name="connsiteX428" fmla="*/ 1516335 w 2972814"/>
                  <a:gd name="connsiteY428" fmla="*/ 123229 h 460029"/>
                  <a:gd name="connsiteX429" fmla="*/ 1511570 w 2972814"/>
                  <a:gd name="connsiteY429" fmla="*/ 120917 h 460029"/>
                  <a:gd name="connsiteX430" fmla="*/ 1496383 w 2972814"/>
                  <a:gd name="connsiteY430" fmla="*/ 113405 h 460029"/>
                  <a:gd name="connsiteX431" fmla="*/ 1491574 w 2972814"/>
                  <a:gd name="connsiteY431" fmla="*/ 110926 h 460029"/>
                  <a:gd name="connsiteX432" fmla="*/ 1476432 w 2972814"/>
                  <a:gd name="connsiteY432" fmla="*/ 103138 h 460029"/>
                  <a:gd name="connsiteX433" fmla="*/ 1472182 w 2972814"/>
                  <a:gd name="connsiteY433" fmla="*/ 100934 h 460029"/>
                  <a:gd name="connsiteX434" fmla="*/ 1456479 w 2972814"/>
                  <a:gd name="connsiteY434" fmla="*/ 92825 h 460029"/>
                  <a:gd name="connsiteX435" fmla="*/ 1452165 w 2972814"/>
                  <a:gd name="connsiteY435" fmla="*/ 90943 h 460029"/>
                  <a:gd name="connsiteX436" fmla="*/ 1436528 w 2972814"/>
                  <a:gd name="connsiteY436" fmla="*/ 83882 h 460029"/>
                  <a:gd name="connsiteX437" fmla="*/ 1427809 w 2972814"/>
                  <a:gd name="connsiteY437" fmla="*/ 80951 h 460029"/>
                  <a:gd name="connsiteX438" fmla="*/ 1416576 w 2972814"/>
                  <a:gd name="connsiteY438" fmla="*/ 77311 h 460029"/>
                  <a:gd name="connsiteX439" fmla="*/ 1396625 w 2972814"/>
                  <a:gd name="connsiteY439" fmla="*/ 73599 h 460029"/>
                  <a:gd name="connsiteX440" fmla="*/ 1376672 w 2972814"/>
                  <a:gd name="connsiteY440" fmla="*/ 72872 h 460029"/>
                  <a:gd name="connsiteX441" fmla="*/ 1356720 w 2972814"/>
                  <a:gd name="connsiteY441" fmla="*/ 74883 h 460029"/>
                  <a:gd name="connsiteX442" fmla="*/ 1336769 w 2972814"/>
                  <a:gd name="connsiteY442" fmla="*/ 79298 h 460029"/>
                  <a:gd name="connsiteX443" fmla="*/ 1331546 w 2972814"/>
                  <a:gd name="connsiteY443" fmla="*/ 80951 h 460029"/>
                  <a:gd name="connsiteX444" fmla="*/ 1316817 w 2972814"/>
                  <a:gd name="connsiteY444" fmla="*/ 85479 h 460029"/>
                  <a:gd name="connsiteX445" fmla="*/ 1301421 w 2972814"/>
                  <a:gd name="connsiteY445" fmla="*/ 90943 h 460029"/>
                  <a:gd name="connsiteX446" fmla="*/ 1296865 w 2972814"/>
                  <a:gd name="connsiteY446" fmla="*/ 92607 h 460029"/>
                  <a:gd name="connsiteX447" fmla="*/ 1276913 w 2972814"/>
                  <a:gd name="connsiteY447" fmla="*/ 99626 h 460029"/>
                  <a:gd name="connsiteX448" fmla="*/ 1272708 w 2972814"/>
                  <a:gd name="connsiteY448" fmla="*/ 100934 h 460029"/>
                  <a:gd name="connsiteX449" fmla="*/ 1256962 w 2972814"/>
                  <a:gd name="connsiteY449" fmla="*/ 105778 h 460029"/>
                  <a:gd name="connsiteX450" fmla="*/ 1237010 w 2972814"/>
                  <a:gd name="connsiteY450" fmla="*/ 110573 h 460029"/>
                  <a:gd name="connsiteX451" fmla="*/ 1234328 w 2972814"/>
                  <a:gd name="connsiteY451" fmla="*/ 110926 h 460029"/>
                  <a:gd name="connsiteX452" fmla="*/ 1217058 w 2972814"/>
                  <a:gd name="connsiteY452" fmla="*/ 113271 h 460029"/>
                  <a:gd name="connsiteX453" fmla="*/ 1197106 w 2972814"/>
                  <a:gd name="connsiteY453" fmla="*/ 113030 h 460029"/>
                  <a:gd name="connsiteX454" fmla="*/ 1182303 w 2972814"/>
                  <a:gd name="connsiteY454" fmla="*/ 110926 h 460029"/>
                  <a:gd name="connsiteX455" fmla="*/ 1177155 w 2972814"/>
                  <a:gd name="connsiteY455" fmla="*/ 110216 h 460029"/>
                  <a:gd name="connsiteX456" fmla="*/ 1157203 w 2972814"/>
                  <a:gd name="connsiteY456" fmla="*/ 104808 h 460029"/>
                  <a:gd name="connsiteX457" fmla="*/ 1147636 w 2972814"/>
                  <a:gd name="connsiteY457" fmla="*/ 100934 h 460029"/>
                  <a:gd name="connsiteX458" fmla="*/ 1137251 w 2972814"/>
                  <a:gd name="connsiteY458" fmla="*/ 96724 h 460029"/>
                  <a:gd name="connsiteX459" fmla="*/ 1124878 w 2972814"/>
                  <a:gd name="connsiteY459" fmla="*/ 90943 h 460029"/>
                  <a:gd name="connsiteX460" fmla="*/ 1117299 w 2972814"/>
                  <a:gd name="connsiteY460" fmla="*/ 87344 h 460029"/>
                  <a:gd name="connsiteX461" fmla="*/ 1105653 w 2972814"/>
                  <a:gd name="connsiteY461" fmla="*/ 80951 h 460029"/>
                  <a:gd name="connsiteX462" fmla="*/ 1097348 w 2972814"/>
                  <a:gd name="connsiteY462" fmla="*/ 76460 h 460029"/>
                  <a:gd name="connsiteX463" fmla="*/ 1087027 w 2972814"/>
                  <a:gd name="connsiteY463" fmla="*/ 70960 h 460029"/>
                  <a:gd name="connsiteX464" fmla="*/ 1077396 w 2972814"/>
                  <a:gd name="connsiteY464" fmla="*/ 65712 h 460029"/>
                  <a:gd name="connsiteX465" fmla="*/ 1068083 w 2972814"/>
                  <a:gd name="connsiteY465" fmla="*/ 60968 h 460029"/>
                  <a:gd name="connsiteX466" fmla="*/ 1057444 w 2972814"/>
                  <a:gd name="connsiteY466" fmla="*/ 55316 h 460029"/>
                  <a:gd name="connsiteX467" fmla="*/ 1048664 w 2972814"/>
                  <a:gd name="connsiteY467" fmla="*/ 50977 h 460029"/>
                  <a:gd name="connsiteX468" fmla="*/ 1037492 w 2972814"/>
                  <a:gd name="connsiteY468" fmla="*/ 45990 h 460029"/>
                  <a:gd name="connsiteX469" fmla="*/ 1025773 w 2972814"/>
                  <a:gd name="connsiteY469" fmla="*/ 40985 h 460029"/>
                  <a:gd name="connsiteX470" fmla="*/ 1017541 w 2972814"/>
                  <a:gd name="connsiteY470" fmla="*/ 37226 h 460029"/>
                  <a:gd name="connsiteX471" fmla="*/ 1002207 w 2972814"/>
                  <a:gd name="connsiteY471" fmla="*/ 30994 h 460029"/>
                  <a:gd name="connsiteX472" fmla="*/ 997589 w 2972814"/>
                  <a:gd name="connsiteY472" fmla="*/ 29149 h 460029"/>
                  <a:gd name="connsiteX473" fmla="*/ 977636 w 2972814"/>
                  <a:gd name="connsiteY473" fmla="*/ 21609 h 460029"/>
                  <a:gd name="connsiteX474" fmla="*/ 975813 w 2972814"/>
                  <a:gd name="connsiteY474" fmla="*/ 21002 h 460029"/>
                  <a:gd name="connsiteX475" fmla="*/ 957685 w 2972814"/>
                  <a:gd name="connsiteY475" fmla="*/ 14744 h 460029"/>
                  <a:gd name="connsiteX476" fmla="*/ 946019 w 2972814"/>
                  <a:gd name="connsiteY476" fmla="*/ 11011 h 460029"/>
                  <a:gd name="connsiteX477" fmla="*/ 937733 w 2972814"/>
                  <a:gd name="connsiteY477" fmla="*/ 8428 h 460029"/>
                  <a:gd name="connsiteX478" fmla="*/ 917782 w 2972814"/>
                  <a:gd name="connsiteY478" fmla="*/ 3426 h 460029"/>
                  <a:gd name="connsiteX479" fmla="*/ 902612 w 2972814"/>
                  <a:gd name="connsiteY479" fmla="*/ 1019 h 460029"/>
                  <a:gd name="connsiteX480" fmla="*/ 897829 w 2972814"/>
                  <a:gd name="connsiteY480" fmla="*/ 270 h 460029"/>
                  <a:gd name="connsiteX481" fmla="*/ 877878 w 2972814"/>
                  <a:gd name="connsiteY481" fmla="*/ 0 h 460029"/>
                  <a:gd name="connsiteX482" fmla="*/ 872475 w 2972814"/>
                  <a:gd name="connsiteY482" fmla="*/ 1019 h 460029"/>
                  <a:gd name="connsiteX483" fmla="*/ 857926 w 2972814"/>
                  <a:gd name="connsiteY483" fmla="*/ 3737 h 460029"/>
                  <a:gd name="connsiteX484" fmla="*/ 838281 w 2972814"/>
                  <a:gd name="connsiteY484" fmla="*/ 11011 h 460029"/>
                  <a:gd name="connsiteX485" fmla="*/ 837975 w 2972814"/>
                  <a:gd name="connsiteY485" fmla="*/ 11123 h 460029"/>
                  <a:gd name="connsiteX486" fmla="*/ 821127 w 2972814"/>
                  <a:gd name="connsiteY486" fmla="*/ 21002 h 460029"/>
                  <a:gd name="connsiteX487" fmla="*/ 818022 w 2972814"/>
                  <a:gd name="connsiteY487" fmla="*/ 22824 h 460029"/>
                  <a:gd name="connsiteX488" fmla="*/ 807657 w 2972814"/>
                  <a:gd name="connsiteY488" fmla="*/ 30994 h 460029"/>
                  <a:gd name="connsiteX489" fmla="*/ 798071 w 2972814"/>
                  <a:gd name="connsiteY489" fmla="*/ 38503 h 460029"/>
                  <a:gd name="connsiteX490" fmla="*/ 795256 w 2972814"/>
                  <a:gd name="connsiteY490" fmla="*/ 40985 h 460029"/>
                  <a:gd name="connsiteX491" fmla="*/ 784549 w 2972814"/>
                  <a:gd name="connsiteY491" fmla="*/ 50977 h 460029"/>
                  <a:gd name="connsiteX492" fmla="*/ 778119 w 2972814"/>
                  <a:gd name="connsiteY492" fmla="*/ 56800 h 460029"/>
                  <a:gd name="connsiteX493" fmla="*/ 773891 w 2972814"/>
                  <a:gd name="connsiteY493" fmla="*/ 60968 h 460029"/>
                  <a:gd name="connsiteX494" fmla="*/ 763785 w 2972814"/>
                  <a:gd name="connsiteY494" fmla="*/ 70960 h 460029"/>
                  <a:gd name="connsiteX495" fmla="*/ 758168 w 2972814"/>
                  <a:gd name="connsiteY495" fmla="*/ 76493 h 460029"/>
                  <a:gd name="connsiteX496" fmla="*/ 753619 w 2972814"/>
                  <a:gd name="connsiteY496" fmla="*/ 80951 h 460029"/>
                  <a:gd name="connsiteX497" fmla="*/ 743272 w 2972814"/>
                  <a:gd name="connsiteY497" fmla="*/ 90943 h 460029"/>
                  <a:gd name="connsiteX498" fmla="*/ 738215 w 2972814"/>
                  <a:gd name="connsiteY498" fmla="*/ 95920 h 460029"/>
                  <a:gd name="connsiteX499" fmla="*/ 732763 w 2972814"/>
                  <a:gd name="connsiteY499" fmla="*/ 100934 h 460029"/>
                  <a:gd name="connsiteX500" fmla="*/ 721532 w 2972814"/>
                  <a:gd name="connsiteY500" fmla="*/ 110926 h 460029"/>
                  <a:gd name="connsiteX501" fmla="*/ 718264 w 2972814"/>
                  <a:gd name="connsiteY501" fmla="*/ 113803 h 460029"/>
                  <a:gd name="connsiteX502" fmla="*/ 709332 w 2972814"/>
                  <a:gd name="connsiteY502" fmla="*/ 120917 h 460029"/>
                  <a:gd name="connsiteX503" fmla="*/ 698312 w 2972814"/>
                  <a:gd name="connsiteY503" fmla="*/ 129637 h 460029"/>
                  <a:gd name="connsiteX504" fmla="*/ 696396 w 2972814"/>
                  <a:gd name="connsiteY504" fmla="*/ 130909 h 460029"/>
                  <a:gd name="connsiteX505" fmla="*/ 681103 w 2972814"/>
                  <a:gd name="connsiteY505" fmla="*/ 140900 h 460029"/>
                  <a:gd name="connsiteX506" fmla="*/ 678361 w 2972814"/>
                  <a:gd name="connsiteY506" fmla="*/ 142704 h 460029"/>
                  <a:gd name="connsiteX507" fmla="*/ 663214 w 2972814"/>
                  <a:gd name="connsiteY507" fmla="*/ 150892 h 460029"/>
                  <a:gd name="connsiteX508" fmla="*/ 658408 w 2972814"/>
                  <a:gd name="connsiteY508" fmla="*/ 153501 h 460029"/>
                  <a:gd name="connsiteX509" fmla="*/ 641707 w 2972814"/>
                  <a:gd name="connsiteY509" fmla="*/ 160883 h 460029"/>
                  <a:gd name="connsiteX510" fmla="*/ 638457 w 2972814"/>
                  <a:gd name="connsiteY510" fmla="*/ 162330 h 460029"/>
                  <a:gd name="connsiteX511" fmla="*/ 618505 w 2972814"/>
                  <a:gd name="connsiteY511" fmla="*/ 170332 h 460029"/>
                  <a:gd name="connsiteX512" fmla="*/ 617145 w 2972814"/>
                  <a:gd name="connsiteY512" fmla="*/ 170875 h 460029"/>
                  <a:gd name="connsiteX513" fmla="*/ 598553 w 2972814"/>
                  <a:gd name="connsiteY513" fmla="*/ 178272 h 460029"/>
                  <a:gd name="connsiteX514" fmla="*/ 592427 w 2972814"/>
                  <a:gd name="connsiteY514" fmla="*/ 180866 h 460029"/>
                  <a:gd name="connsiteX515" fmla="*/ 578601 w 2972814"/>
                  <a:gd name="connsiteY515" fmla="*/ 186695 h 460029"/>
                  <a:gd name="connsiteX516" fmla="*/ 569645 w 2972814"/>
                  <a:gd name="connsiteY516" fmla="*/ 190858 h 460029"/>
                  <a:gd name="connsiteX517" fmla="*/ 558649 w 2972814"/>
                  <a:gd name="connsiteY517" fmla="*/ 195974 h 460029"/>
                  <a:gd name="connsiteX518" fmla="*/ 548771 w 2972814"/>
                  <a:gd name="connsiteY518" fmla="*/ 200849 h 460029"/>
                  <a:gd name="connsiteX519" fmla="*/ 538698 w 2972814"/>
                  <a:gd name="connsiteY519" fmla="*/ 206059 h 460029"/>
                  <a:gd name="connsiteX520" fmla="*/ 528940 w 2972814"/>
                  <a:gd name="connsiteY520" fmla="*/ 210841 h 460029"/>
                  <a:gd name="connsiteX521" fmla="*/ 518746 w 2972814"/>
                  <a:gd name="connsiteY521" fmla="*/ 215702 h 460029"/>
                  <a:gd name="connsiteX522" fmla="*/ 507676 w 2972814"/>
                  <a:gd name="connsiteY522" fmla="*/ 220832 h 460029"/>
                  <a:gd name="connsiteX523" fmla="*/ 498794 w 2972814"/>
                  <a:gd name="connsiteY523" fmla="*/ 224804 h 460029"/>
                  <a:gd name="connsiteX524" fmla="*/ 483947 w 2972814"/>
                  <a:gd name="connsiteY524" fmla="*/ 230824 h 460029"/>
                  <a:gd name="connsiteX525" fmla="*/ 478842 w 2972814"/>
                  <a:gd name="connsiteY525" fmla="*/ 232887 h 460029"/>
                  <a:gd name="connsiteX526" fmla="*/ 458891 w 2972814"/>
                  <a:gd name="connsiteY526" fmla="*/ 239211 h 460029"/>
                  <a:gd name="connsiteX527" fmla="*/ 453119 w 2972814"/>
                  <a:gd name="connsiteY527" fmla="*/ 240815 h 460029"/>
                  <a:gd name="connsiteX528" fmla="*/ 438939 w 2972814"/>
                  <a:gd name="connsiteY528" fmla="*/ 244881 h 460029"/>
                  <a:gd name="connsiteX529" fmla="*/ 418987 w 2972814"/>
                  <a:gd name="connsiteY529" fmla="*/ 249515 h 460029"/>
                  <a:gd name="connsiteX530" fmla="*/ 414322 w 2972814"/>
                  <a:gd name="connsiteY530" fmla="*/ 250807 h 460029"/>
                  <a:gd name="connsiteX531" fmla="*/ 399035 w 2972814"/>
                  <a:gd name="connsiteY531" fmla="*/ 255067 h 460029"/>
                  <a:gd name="connsiteX532" fmla="*/ 381424 w 2972814"/>
                  <a:gd name="connsiteY532" fmla="*/ 260798 h 460029"/>
                  <a:gd name="connsiteX533" fmla="*/ 379084 w 2972814"/>
                  <a:gd name="connsiteY533" fmla="*/ 261604 h 460029"/>
                  <a:gd name="connsiteX534" fmla="*/ 359132 w 2972814"/>
                  <a:gd name="connsiteY534" fmla="*/ 270145 h 460029"/>
                  <a:gd name="connsiteX535" fmla="*/ 357907 w 2972814"/>
                  <a:gd name="connsiteY535" fmla="*/ 270790 h 460029"/>
                  <a:gd name="connsiteX536" fmla="*/ 339180 w 2972814"/>
                  <a:gd name="connsiteY536" fmla="*/ 280440 h 460029"/>
                  <a:gd name="connsiteX537" fmla="*/ 338592 w 2972814"/>
                  <a:gd name="connsiteY537" fmla="*/ 280781 h 460029"/>
                  <a:gd name="connsiteX538" fmla="*/ 322152 w 2972814"/>
                  <a:gd name="connsiteY538" fmla="*/ 290773 h 460029"/>
                  <a:gd name="connsiteX539" fmla="*/ 319228 w 2972814"/>
                  <a:gd name="connsiteY539" fmla="*/ 292537 h 460029"/>
                  <a:gd name="connsiteX540" fmla="*/ 306223 w 2972814"/>
                  <a:gd name="connsiteY540" fmla="*/ 300764 h 460029"/>
                  <a:gd name="connsiteX541" fmla="*/ 299276 w 2972814"/>
                  <a:gd name="connsiteY541" fmla="*/ 305033 h 460029"/>
                  <a:gd name="connsiteX542" fmla="*/ 289290 w 2972814"/>
                  <a:gd name="connsiteY542" fmla="*/ 310756 h 460029"/>
                  <a:gd name="connsiteX543" fmla="*/ 279325 w 2972814"/>
                  <a:gd name="connsiteY543" fmla="*/ 316753 h 460029"/>
                  <a:gd name="connsiteX544" fmla="*/ 270942 w 2972814"/>
                  <a:gd name="connsiteY544" fmla="*/ 320747 h 460029"/>
                  <a:gd name="connsiteX545" fmla="*/ 259373 w 2972814"/>
                  <a:gd name="connsiteY545" fmla="*/ 326095 h 460029"/>
                  <a:gd name="connsiteX546" fmla="*/ 243427 w 2972814"/>
                  <a:gd name="connsiteY546" fmla="*/ 330739 h 460029"/>
                  <a:gd name="connsiteX547" fmla="*/ 239421 w 2972814"/>
                  <a:gd name="connsiteY547" fmla="*/ 331866 h 460029"/>
                  <a:gd name="connsiteX548" fmla="*/ 219469 w 2972814"/>
                  <a:gd name="connsiteY548" fmla="*/ 331462 h 460029"/>
                  <a:gd name="connsiteX549" fmla="*/ 217004 w 2972814"/>
                  <a:gd name="connsiteY549" fmla="*/ 330739 h 460029"/>
                  <a:gd name="connsiteX550" fmla="*/ 199518 w 2972814"/>
                  <a:gd name="connsiteY550" fmla="*/ 325685 h 460029"/>
                  <a:gd name="connsiteX551" fmla="*/ 191863 w 2972814"/>
                  <a:gd name="connsiteY551" fmla="*/ 320747 h 460029"/>
                  <a:gd name="connsiteX552" fmla="*/ 179566 w 2972814"/>
                  <a:gd name="connsiteY552" fmla="*/ 312942 h 460029"/>
                  <a:gd name="connsiteX553" fmla="*/ 177282 w 2972814"/>
                  <a:gd name="connsiteY553" fmla="*/ 310756 h 460029"/>
                  <a:gd name="connsiteX554" fmla="*/ 167131 w 2972814"/>
                  <a:gd name="connsiteY554" fmla="*/ 300764 h 460029"/>
                  <a:gd name="connsiteX555" fmla="*/ 159614 w 2972814"/>
                  <a:gd name="connsiteY555" fmla="*/ 293682 h 460029"/>
                  <a:gd name="connsiteX556" fmla="*/ 157207 w 2972814"/>
                  <a:gd name="connsiteY556" fmla="*/ 290773 h 460029"/>
                  <a:gd name="connsiteX557" fmla="*/ 149310 w 2972814"/>
                  <a:gd name="connsiteY557" fmla="*/ 280781 h 460029"/>
                  <a:gd name="connsiteX558" fmla="*/ 141088 w 2972814"/>
                  <a:gd name="connsiteY558" fmla="*/ 270790 h 460029"/>
                  <a:gd name="connsiteX559" fmla="*/ 139662 w 2972814"/>
                  <a:gd name="connsiteY559" fmla="*/ 269011 h 460029"/>
                  <a:gd name="connsiteX560" fmla="*/ 134037 w 2972814"/>
                  <a:gd name="connsiteY560" fmla="*/ 260798 h 460029"/>
                  <a:gd name="connsiteX561" fmla="*/ 126993 w 2972814"/>
                  <a:gd name="connsiteY561" fmla="*/ 250807 h 460029"/>
                  <a:gd name="connsiteX562" fmla="*/ 120150 w 2972814"/>
                  <a:gd name="connsiteY562" fmla="*/ 240815 h 460029"/>
                  <a:gd name="connsiteX563" fmla="*/ 119711 w 2972814"/>
                  <a:gd name="connsiteY563" fmla="*/ 240157 h 460029"/>
                  <a:gd name="connsiteX564" fmla="*/ 113699 w 2972814"/>
                  <a:gd name="connsiteY564" fmla="*/ 230824 h 460029"/>
                  <a:gd name="connsiteX565" fmla="*/ 107099 w 2972814"/>
                  <a:gd name="connsiteY565" fmla="*/ 220832 h 460029"/>
                  <a:gd name="connsiteX566" fmla="*/ 100526 w 2972814"/>
                  <a:gd name="connsiteY566" fmla="*/ 210841 h 460029"/>
                  <a:gd name="connsiteX567" fmla="*/ 99759 w 2972814"/>
                  <a:gd name="connsiteY567" fmla="*/ 209652 h 460029"/>
                  <a:gd name="connsiteX568" fmla="*/ 93889 w 2972814"/>
                  <a:gd name="connsiteY568" fmla="*/ 200849 h 460029"/>
                  <a:gd name="connsiteX569" fmla="*/ 87127 w 2972814"/>
                  <a:gd name="connsiteY569" fmla="*/ 190858 h 460029"/>
                  <a:gd name="connsiteX570" fmla="*/ 80404 w 2972814"/>
                  <a:gd name="connsiteY570" fmla="*/ 180866 h 460029"/>
                  <a:gd name="connsiteX571" fmla="*/ 79807 w 2972814"/>
                  <a:gd name="connsiteY571" fmla="*/ 179992 h 460029"/>
                  <a:gd name="connsiteX572" fmla="*/ 72822 w 2972814"/>
                  <a:gd name="connsiteY572" fmla="*/ 170875 h 460029"/>
                  <a:gd name="connsiteX573" fmla="*/ 65303 w 2972814"/>
                  <a:gd name="connsiteY573" fmla="*/ 160883 h 460029"/>
                  <a:gd name="connsiteX574" fmla="*/ 59855 w 2972814"/>
                  <a:gd name="connsiteY574" fmla="*/ 153686 h 460029"/>
                  <a:gd name="connsiteX575" fmla="*/ 57233 w 2972814"/>
                  <a:gd name="connsiteY575" fmla="*/ 150892 h 460029"/>
                  <a:gd name="connsiteX576" fmla="*/ 47698 w 2972814"/>
                  <a:gd name="connsiteY576" fmla="*/ 140900 h 460029"/>
                  <a:gd name="connsiteX577" fmla="*/ 39904 w 2972814"/>
                  <a:gd name="connsiteY577" fmla="*/ 132403 h 460029"/>
                  <a:gd name="connsiteX578" fmla="*/ 37784 w 2972814"/>
                  <a:gd name="connsiteY578" fmla="*/ 130909 h 460029"/>
                  <a:gd name="connsiteX579" fmla="*/ 22935 w 2972814"/>
                  <a:gd name="connsiteY579" fmla="*/ 120917 h 460029"/>
                  <a:gd name="connsiteX580" fmla="*/ 19952 w 2972814"/>
                  <a:gd name="connsiteY580" fmla="*/ 118841 h 460029"/>
                  <a:gd name="connsiteX581" fmla="*/ 0 w 2972814"/>
                  <a:gd name="connsiteY581" fmla="*/ 112692 h 460029"/>
                  <a:gd name="connsiteX582" fmla="*/ 0 w 2972814"/>
                  <a:gd name="connsiteY582" fmla="*/ 120917 h 460029"/>
                  <a:gd name="connsiteX583" fmla="*/ 0 w 2972814"/>
                  <a:gd name="connsiteY583" fmla="*/ 130909 h 460029"/>
                  <a:gd name="connsiteX584" fmla="*/ 0 w 2972814"/>
                  <a:gd name="connsiteY584" fmla="*/ 140900 h 460029"/>
                  <a:gd name="connsiteX585" fmla="*/ 0 w 2972814"/>
                  <a:gd name="connsiteY585" fmla="*/ 150892 h 460029"/>
                  <a:gd name="connsiteX586" fmla="*/ 0 w 2972814"/>
                  <a:gd name="connsiteY586" fmla="*/ 160883 h 460029"/>
                  <a:gd name="connsiteX587" fmla="*/ 0 w 2972814"/>
                  <a:gd name="connsiteY587" fmla="*/ 170875 h 460029"/>
                  <a:gd name="connsiteX588" fmla="*/ 0 w 2972814"/>
                  <a:gd name="connsiteY588" fmla="*/ 180866 h 460029"/>
                  <a:gd name="connsiteX589" fmla="*/ 0 w 2972814"/>
                  <a:gd name="connsiteY589" fmla="*/ 190858 h 460029"/>
                  <a:gd name="connsiteX590" fmla="*/ 0 w 2972814"/>
                  <a:gd name="connsiteY590" fmla="*/ 200849 h 460029"/>
                  <a:gd name="connsiteX591" fmla="*/ 0 w 2972814"/>
                  <a:gd name="connsiteY591" fmla="*/ 210841 h 460029"/>
                  <a:gd name="connsiteX592" fmla="*/ 0 w 2972814"/>
                  <a:gd name="connsiteY592" fmla="*/ 220832 h 460029"/>
                  <a:gd name="connsiteX593" fmla="*/ 0 w 2972814"/>
                  <a:gd name="connsiteY593" fmla="*/ 230824 h 460029"/>
                  <a:gd name="connsiteX594" fmla="*/ 0 w 2972814"/>
                  <a:gd name="connsiteY594" fmla="*/ 240657 h 460029"/>
                  <a:gd name="connsiteX595" fmla="*/ 508 w 2972814"/>
                  <a:gd name="connsiteY595" fmla="*/ 240815 h 460029"/>
                  <a:gd name="connsiteX596" fmla="*/ 19952 w 2972814"/>
                  <a:gd name="connsiteY596" fmla="*/ 246851 h 460029"/>
                  <a:gd name="connsiteX597" fmla="*/ 25657 w 2972814"/>
                  <a:gd name="connsiteY597" fmla="*/ 250807 h 460029"/>
                  <a:gd name="connsiteX598" fmla="*/ 39904 w 2972814"/>
                  <a:gd name="connsiteY598" fmla="*/ 260478 h 460029"/>
                  <a:gd name="connsiteX599" fmla="*/ 40207 w 2972814"/>
                  <a:gd name="connsiteY599" fmla="*/ 260798 h 460029"/>
                  <a:gd name="connsiteX600" fmla="*/ 49417 w 2972814"/>
                  <a:gd name="connsiteY600" fmla="*/ 270790 h 460029"/>
                  <a:gd name="connsiteX601" fmla="*/ 58919 w 2972814"/>
                  <a:gd name="connsiteY601" fmla="*/ 280781 h 460029"/>
                  <a:gd name="connsiteX602" fmla="*/ 59855 w 2972814"/>
                  <a:gd name="connsiteY602" fmla="*/ 281758 h 460029"/>
                  <a:gd name="connsiteX603" fmla="*/ 66757 w 2972814"/>
                  <a:gd name="connsiteY603" fmla="*/ 290773 h 460029"/>
                  <a:gd name="connsiteX604" fmla="*/ 74274 w 2972814"/>
                  <a:gd name="connsiteY604" fmla="*/ 300764 h 460029"/>
                  <a:gd name="connsiteX605" fmla="*/ 79807 w 2972814"/>
                  <a:gd name="connsiteY605" fmla="*/ 308138 h 460029"/>
                  <a:gd name="connsiteX606" fmla="*/ 81540 w 2972814"/>
                  <a:gd name="connsiteY606" fmla="*/ 310756 h 460029"/>
                  <a:gd name="connsiteX607" fmla="*/ 88274 w 2972814"/>
                  <a:gd name="connsiteY607" fmla="*/ 320747 h 460029"/>
                  <a:gd name="connsiteX608" fmla="*/ 94916 w 2972814"/>
                  <a:gd name="connsiteY608" fmla="*/ 330739 h 460029"/>
                  <a:gd name="connsiteX609" fmla="*/ 99759 w 2972814"/>
                  <a:gd name="connsiteY609" fmla="*/ 337999 h 460029"/>
                  <a:gd name="connsiteX610" fmla="*/ 101536 w 2972814"/>
                  <a:gd name="connsiteY610" fmla="*/ 340730 h 460029"/>
                  <a:gd name="connsiteX611" fmla="*/ 108047 w 2972814"/>
                  <a:gd name="connsiteY611" fmla="*/ 350722 h 460029"/>
                  <a:gd name="connsiteX612" fmla="*/ 114709 w 2972814"/>
                  <a:gd name="connsiteY612" fmla="*/ 360713 h 460029"/>
                  <a:gd name="connsiteX613" fmla="*/ 119711 w 2972814"/>
                  <a:gd name="connsiteY613" fmla="*/ 368288 h 460029"/>
                  <a:gd name="connsiteX614" fmla="*/ 121378 w 2972814"/>
                  <a:gd name="connsiteY614" fmla="*/ 370705 h 460029"/>
                  <a:gd name="connsiteX615" fmla="*/ 128221 w 2972814"/>
                  <a:gd name="connsiteY615" fmla="*/ 380696 h 460029"/>
                  <a:gd name="connsiteX616" fmla="*/ 135132 w 2972814"/>
                  <a:gd name="connsiteY616" fmla="*/ 390688 h 460029"/>
                  <a:gd name="connsiteX617" fmla="*/ 139662 w 2972814"/>
                  <a:gd name="connsiteY617" fmla="*/ 396944 h 460029"/>
                  <a:gd name="connsiteX618" fmla="*/ 142793 w 2972814"/>
                  <a:gd name="connsiteY618" fmla="*/ 400679 h 460029"/>
                  <a:gd name="connsiteX619" fmla="*/ 150698 w 2972814"/>
                  <a:gd name="connsiteY619" fmla="*/ 410671 h 460029"/>
                  <a:gd name="connsiteX620" fmla="*/ 158716 w 2972814"/>
                  <a:gd name="connsiteY620" fmla="*/ 420662 h 460029"/>
                  <a:gd name="connsiteX621" fmla="*/ 159614 w 2972814"/>
                  <a:gd name="connsiteY621" fmla="*/ 421785 h 460029"/>
                  <a:gd name="connsiteX622" fmla="*/ 168608 w 2972814"/>
                  <a:gd name="connsiteY622" fmla="*/ 430654 h 460029"/>
                  <a:gd name="connsiteX623" fmla="*/ 179040 w 2972814"/>
                  <a:gd name="connsiteY623" fmla="*/ 440645 h 460029"/>
                  <a:gd name="connsiteX624" fmla="*/ 179566 w 2972814"/>
                  <a:gd name="connsiteY624" fmla="*/ 441153 h 460029"/>
                  <a:gd name="connsiteX625" fmla="*/ 194412 w 2972814"/>
                  <a:gd name="connsiteY625" fmla="*/ 450637 h 46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2972814" h="460029">
                    <a:moveTo>
                      <a:pt x="199518" y="453841"/>
                    </a:moveTo>
                    <a:lnTo>
                      <a:pt x="219469" y="460030"/>
                    </a:lnTo>
                    <a:lnTo>
                      <a:pt x="239421" y="459991"/>
                    </a:lnTo>
                    <a:lnTo>
                      <a:pt x="259373" y="454428"/>
                    </a:lnTo>
                    <a:lnTo>
                      <a:pt x="267468" y="450637"/>
                    </a:lnTo>
                    <a:lnTo>
                      <a:pt x="279325" y="444824"/>
                    </a:lnTo>
                    <a:lnTo>
                      <a:pt x="286626" y="440645"/>
                    </a:lnTo>
                    <a:lnTo>
                      <a:pt x="299276" y="433350"/>
                    </a:lnTo>
                    <a:lnTo>
                      <a:pt x="303429" y="430654"/>
                    </a:lnTo>
                    <a:lnTo>
                      <a:pt x="319228" y="420827"/>
                    </a:lnTo>
                    <a:lnTo>
                      <a:pt x="319506" y="420662"/>
                    </a:lnTo>
                    <a:lnTo>
                      <a:pt x="336075" y="410671"/>
                    </a:lnTo>
                    <a:lnTo>
                      <a:pt x="339180" y="408796"/>
                    </a:lnTo>
                    <a:lnTo>
                      <a:pt x="354058" y="400679"/>
                    </a:lnTo>
                    <a:lnTo>
                      <a:pt x="359132" y="398036"/>
                    </a:lnTo>
                    <a:lnTo>
                      <a:pt x="377262" y="390688"/>
                    </a:lnTo>
                    <a:lnTo>
                      <a:pt x="379084" y="389934"/>
                    </a:lnTo>
                    <a:lnTo>
                      <a:pt x="399035" y="383222"/>
                    </a:lnTo>
                    <a:lnTo>
                      <a:pt x="408960" y="380696"/>
                    </a:lnTo>
                    <a:lnTo>
                      <a:pt x="418987" y="378097"/>
                    </a:lnTo>
                    <a:lnTo>
                      <a:pt x="438939" y="373279"/>
                    </a:lnTo>
                    <a:lnTo>
                      <a:pt x="447897" y="370705"/>
                    </a:lnTo>
                    <a:lnTo>
                      <a:pt x="458891" y="367450"/>
                    </a:lnTo>
                    <a:lnTo>
                      <a:pt x="478842" y="360813"/>
                    </a:lnTo>
                    <a:lnTo>
                      <a:pt x="479093" y="360713"/>
                    </a:lnTo>
                    <a:lnTo>
                      <a:pt x="498794" y="353202"/>
                    </a:lnTo>
                    <a:lnTo>
                      <a:pt x="504335" y="350722"/>
                    </a:lnTo>
                    <a:lnTo>
                      <a:pt x="518746" y="343827"/>
                    </a:lnTo>
                    <a:lnTo>
                      <a:pt x="524924" y="340730"/>
                    </a:lnTo>
                    <a:lnTo>
                      <a:pt x="538698" y="334157"/>
                    </a:lnTo>
                    <a:lnTo>
                      <a:pt x="545677" y="330739"/>
                    </a:lnTo>
                    <a:lnTo>
                      <a:pt x="558649" y="324494"/>
                    </a:lnTo>
                    <a:lnTo>
                      <a:pt x="566703" y="320747"/>
                    </a:lnTo>
                    <a:lnTo>
                      <a:pt x="578601" y="315086"/>
                    </a:lnTo>
                    <a:lnTo>
                      <a:pt x="588628" y="310756"/>
                    </a:lnTo>
                    <a:lnTo>
                      <a:pt x="598553" y="306626"/>
                    </a:lnTo>
                    <a:lnTo>
                      <a:pt x="613184" y="300764"/>
                    </a:lnTo>
                    <a:lnTo>
                      <a:pt x="618505" y="298571"/>
                    </a:lnTo>
                    <a:lnTo>
                      <a:pt x="638217" y="290773"/>
                    </a:lnTo>
                    <a:lnTo>
                      <a:pt x="638457" y="290677"/>
                    </a:lnTo>
                    <a:lnTo>
                      <a:pt x="658408" y="281908"/>
                    </a:lnTo>
                    <a:lnTo>
                      <a:pt x="660554" y="280781"/>
                    </a:lnTo>
                    <a:lnTo>
                      <a:pt x="678361" y="271185"/>
                    </a:lnTo>
                    <a:lnTo>
                      <a:pt x="678944" y="270790"/>
                    </a:lnTo>
                    <a:lnTo>
                      <a:pt x="694125" y="260798"/>
                    </a:lnTo>
                    <a:lnTo>
                      <a:pt x="698312" y="258053"/>
                    </a:lnTo>
                    <a:lnTo>
                      <a:pt x="707502" y="250807"/>
                    </a:lnTo>
                    <a:lnTo>
                      <a:pt x="718264" y="242271"/>
                    </a:lnTo>
                    <a:lnTo>
                      <a:pt x="719864" y="240815"/>
                    </a:lnTo>
                    <a:lnTo>
                      <a:pt x="730912" y="230824"/>
                    </a:lnTo>
                    <a:lnTo>
                      <a:pt x="738215" y="224150"/>
                    </a:lnTo>
                    <a:lnTo>
                      <a:pt x="741645" y="220832"/>
                    </a:lnTo>
                    <a:lnTo>
                      <a:pt x="751885" y="210841"/>
                    </a:lnTo>
                    <a:lnTo>
                      <a:pt x="758168" y="204764"/>
                    </a:lnTo>
                    <a:lnTo>
                      <a:pt x="762127" y="200849"/>
                    </a:lnTo>
                    <a:lnTo>
                      <a:pt x="772336" y="190858"/>
                    </a:lnTo>
                    <a:lnTo>
                      <a:pt x="778119" y="185269"/>
                    </a:lnTo>
                    <a:lnTo>
                      <a:pt x="783021" y="180866"/>
                    </a:lnTo>
                    <a:lnTo>
                      <a:pt x="793420" y="170875"/>
                    </a:lnTo>
                    <a:lnTo>
                      <a:pt x="798071" y="166717"/>
                    </a:lnTo>
                    <a:lnTo>
                      <a:pt x="805713" y="160883"/>
                    </a:lnTo>
                    <a:lnTo>
                      <a:pt x="818022" y="151350"/>
                    </a:lnTo>
                    <a:lnTo>
                      <a:pt x="818808" y="150892"/>
                    </a:lnTo>
                    <a:lnTo>
                      <a:pt x="835186" y="140900"/>
                    </a:lnTo>
                    <a:lnTo>
                      <a:pt x="837975" y="139251"/>
                    </a:lnTo>
                    <a:lnTo>
                      <a:pt x="857926" y="131999"/>
                    </a:lnTo>
                    <a:lnTo>
                      <a:pt x="865088" y="130909"/>
                    </a:lnTo>
                    <a:lnTo>
                      <a:pt x="877878" y="128839"/>
                    </a:lnTo>
                    <a:lnTo>
                      <a:pt x="897829" y="128702"/>
                    </a:lnTo>
                    <a:lnTo>
                      <a:pt x="912068" y="130909"/>
                    </a:lnTo>
                    <a:lnTo>
                      <a:pt x="917782" y="131822"/>
                    </a:lnTo>
                    <a:lnTo>
                      <a:pt x="937733" y="137008"/>
                    </a:lnTo>
                    <a:lnTo>
                      <a:pt x="950585" y="140900"/>
                    </a:lnTo>
                    <a:lnTo>
                      <a:pt x="957685" y="143106"/>
                    </a:lnTo>
                    <a:lnTo>
                      <a:pt x="977636" y="150160"/>
                    </a:lnTo>
                    <a:lnTo>
                      <a:pt x="979584" y="150892"/>
                    </a:lnTo>
                    <a:lnTo>
                      <a:pt x="997589" y="157555"/>
                    </a:lnTo>
                    <a:lnTo>
                      <a:pt x="1005936" y="160883"/>
                    </a:lnTo>
                    <a:lnTo>
                      <a:pt x="1017541" y="165514"/>
                    </a:lnTo>
                    <a:lnTo>
                      <a:pt x="1029902" y="170875"/>
                    </a:lnTo>
                    <a:lnTo>
                      <a:pt x="1037492" y="174321"/>
                    </a:lnTo>
                    <a:lnTo>
                      <a:pt x="1051098" y="180866"/>
                    </a:lnTo>
                    <a:lnTo>
                      <a:pt x="1057444" y="183867"/>
                    </a:lnTo>
                    <a:lnTo>
                      <a:pt x="1070636" y="190858"/>
                    </a:lnTo>
                    <a:lnTo>
                      <a:pt x="1077396" y="194362"/>
                    </a:lnTo>
                    <a:lnTo>
                      <a:pt x="1089781" y="200849"/>
                    </a:lnTo>
                    <a:lnTo>
                      <a:pt x="1097348" y="204949"/>
                    </a:lnTo>
                    <a:lnTo>
                      <a:pt x="1107975" y="210841"/>
                    </a:lnTo>
                    <a:lnTo>
                      <a:pt x="1117299" y="215652"/>
                    </a:lnTo>
                    <a:lnTo>
                      <a:pt x="1128302" y="220832"/>
                    </a:lnTo>
                    <a:lnTo>
                      <a:pt x="1137251" y="225391"/>
                    </a:lnTo>
                    <a:lnTo>
                      <a:pt x="1151027" y="230824"/>
                    </a:lnTo>
                    <a:lnTo>
                      <a:pt x="1157203" y="233160"/>
                    </a:lnTo>
                    <a:lnTo>
                      <a:pt x="1177155" y="238821"/>
                    </a:lnTo>
                    <a:lnTo>
                      <a:pt x="1193735" y="240815"/>
                    </a:lnTo>
                    <a:lnTo>
                      <a:pt x="1197106" y="241218"/>
                    </a:lnTo>
                    <a:lnTo>
                      <a:pt x="1217058" y="241578"/>
                    </a:lnTo>
                    <a:lnTo>
                      <a:pt x="1222769" y="240815"/>
                    </a:lnTo>
                    <a:lnTo>
                      <a:pt x="1237010" y="238985"/>
                    </a:lnTo>
                    <a:lnTo>
                      <a:pt x="1256962" y="234300"/>
                    </a:lnTo>
                    <a:lnTo>
                      <a:pt x="1267901" y="230824"/>
                    </a:lnTo>
                    <a:lnTo>
                      <a:pt x="1276913" y="228075"/>
                    </a:lnTo>
                    <a:lnTo>
                      <a:pt x="1296865" y="220917"/>
                    </a:lnTo>
                    <a:lnTo>
                      <a:pt x="1297122" y="220832"/>
                    </a:lnTo>
                    <a:lnTo>
                      <a:pt x="1316817" y="214158"/>
                    </a:lnTo>
                    <a:lnTo>
                      <a:pt x="1326968" y="210841"/>
                    </a:lnTo>
                    <a:lnTo>
                      <a:pt x="1336769" y="207695"/>
                    </a:lnTo>
                    <a:lnTo>
                      <a:pt x="1356720" y="203160"/>
                    </a:lnTo>
                    <a:lnTo>
                      <a:pt x="1376672" y="201134"/>
                    </a:lnTo>
                    <a:lnTo>
                      <a:pt x="1396625" y="201736"/>
                    </a:lnTo>
                    <a:lnTo>
                      <a:pt x="1416576" y="205548"/>
                    </a:lnTo>
                    <a:lnTo>
                      <a:pt x="1433141" y="210841"/>
                    </a:lnTo>
                    <a:lnTo>
                      <a:pt x="1436528" y="211971"/>
                    </a:lnTo>
                    <a:lnTo>
                      <a:pt x="1455816" y="220832"/>
                    </a:lnTo>
                    <a:lnTo>
                      <a:pt x="1456479" y="221126"/>
                    </a:lnTo>
                    <a:lnTo>
                      <a:pt x="1475547" y="230824"/>
                    </a:lnTo>
                    <a:lnTo>
                      <a:pt x="1476432" y="231279"/>
                    </a:lnTo>
                    <a:lnTo>
                      <a:pt x="1494973" y="240815"/>
                    </a:lnTo>
                    <a:lnTo>
                      <a:pt x="1496383" y="241543"/>
                    </a:lnTo>
                    <a:lnTo>
                      <a:pt x="1515419" y="250807"/>
                    </a:lnTo>
                    <a:lnTo>
                      <a:pt x="1516335" y="251244"/>
                    </a:lnTo>
                    <a:lnTo>
                      <a:pt x="1536286" y="258750"/>
                    </a:lnTo>
                    <a:lnTo>
                      <a:pt x="1542841" y="260798"/>
                    </a:lnTo>
                    <a:lnTo>
                      <a:pt x="1556239" y="265043"/>
                    </a:lnTo>
                    <a:lnTo>
                      <a:pt x="1576190" y="269093"/>
                    </a:lnTo>
                    <a:lnTo>
                      <a:pt x="1591112" y="270790"/>
                    </a:lnTo>
                    <a:lnTo>
                      <a:pt x="1596142" y="271373"/>
                    </a:lnTo>
                    <a:lnTo>
                      <a:pt x="1616093" y="273552"/>
                    </a:lnTo>
                    <a:lnTo>
                      <a:pt x="1636046" y="275672"/>
                    </a:lnTo>
                    <a:lnTo>
                      <a:pt x="1655997" y="278364"/>
                    </a:lnTo>
                    <a:lnTo>
                      <a:pt x="1669830" y="280781"/>
                    </a:lnTo>
                    <a:lnTo>
                      <a:pt x="1675949" y="281789"/>
                    </a:lnTo>
                    <a:lnTo>
                      <a:pt x="1695900" y="286414"/>
                    </a:lnTo>
                    <a:lnTo>
                      <a:pt x="1713233" y="290773"/>
                    </a:lnTo>
                    <a:lnTo>
                      <a:pt x="1715853" y="291412"/>
                    </a:lnTo>
                    <a:lnTo>
                      <a:pt x="1735804" y="296578"/>
                    </a:lnTo>
                    <a:lnTo>
                      <a:pt x="1753151" y="300764"/>
                    </a:lnTo>
                    <a:lnTo>
                      <a:pt x="1755756" y="301383"/>
                    </a:lnTo>
                    <a:lnTo>
                      <a:pt x="1775707" y="305515"/>
                    </a:lnTo>
                    <a:lnTo>
                      <a:pt x="1795660" y="309419"/>
                    </a:lnTo>
                    <a:lnTo>
                      <a:pt x="1804067" y="310756"/>
                    </a:lnTo>
                    <a:lnTo>
                      <a:pt x="1815612" y="312645"/>
                    </a:lnTo>
                    <a:lnTo>
                      <a:pt x="1835563" y="315773"/>
                    </a:lnTo>
                    <a:lnTo>
                      <a:pt x="1855515" y="317947"/>
                    </a:lnTo>
                    <a:lnTo>
                      <a:pt x="1875467" y="319145"/>
                    </a:lnTo>
                    <a:lnTo>
                      <a:pt x="1895419" y="317947"/>
                    </a:lnTo>
                    <a:lnTo>
                      <a:pt x="1915370" y="313588"/>
                    </a:lnTo>
                    <a:lnTo>
                      <a:pt x="1922184" y="310756"/>
                    </a:lnTo>
                    <a:lnTo>
                      <a:pt x="1935322" y="305176"/>
                    </a:lnTo>
                    <a:lnTo>
                      <a:pt x="1942131" y="300764"/>
                    </a:lnTo>
                    <a:lnTo>
                      <a:pt x="1955274" y="292268"/>
                    </a:lnTo>
                    <a:lnTo>
                      <a:pt x="1956948" y="290773"/>
                    </a:lnTo>
                    <a:lnTo>
                      <a:pt x="1968760" y="280781"/>
                    </a:lnTo>
                    <a:lnTo>
                      <a:pt x="1975226" y="275092"/>
                    </a:lnTo>
                    <a:lnTo>
                      <a:pt x="1979246" y="270790"/>
                    </a:lnTo>
                    <a:lnTo>
                      <a:pt x="1988845" y="260798"/>
                    </a:lnTo>
                    <a:lnTo>
                      <a:pt x="1995177" y="254393"/>
                    </a:lnTo>
                    <a:lnTo>
                      <a:pt x="1998371" y="250807"/>
                    </a:lnTo>
                    <a:lnTo>
                      <a:pt x="2007038" y="240815"/>
                    </a:lnTo>
                    <a:lnTo>
                      <a:pt x="2015129" y="231476"/>
                    </a:lnTo>
                    <a:lnTo>
                      <a:pt x="2015699" y="230824"/>
                    </a:lnTo>
                    <a:lnTo>
                      <a:pt x="2024435" y="220832"/>
                    </a:lnTo>
                    <a:lnTo>
                      <a:pt x="2033036" y="210841"/>
                    </a:lnTo>
                    <a:lnTo>
                      <a:pt x="2035081" y="208381"/>
                    </a:lnTo>
                    <a:lnTo>
                      <a:pt x="2042014" y="200849"/>
                    </a:lnTo>
                    <a:lnTo>
                      <a:pt x="2051586" y="190858"/>
                    </a:lnTo>
                    <a:lnTo>
                      <a:pt x="2055033" y="187195"/>
                    </a:lnTo>
                    <a:lnTo>
                      <a:pt x="2062095" y="180866"/>
                    </a:lnTo>
                    <a:lnTo>
                      <a:pt x="2073345" y="170875"/>
                    </a:lnTo>
                    <a:lnTo>
                      <a:pt x="2074984" y="169353"/>
                    </a:lnTo>
                    <a:lnTo>
                      <a:pt x="2087889" y="160883"/>
                    </a:lnTo>
                    <a:lnTo>
                      <a:pt x="2094936" y="156273"/>
                    </a:lnTo>
                    <a:lnTo>
                      <a:pt x="2109409" y="150892"/>
                    </a:lnTo>
                    <a:lnTo>
                      <a:pt x="2114888" y="148840"/>
                    </a:lnTo>
                    <a:lnTo>
                      <a:pt x="2134840" y="146671"/>
                    </a:lnTo>
                    <a:lnTo>
                      <a:pt x="2154791" y="149782"/>
                    </a:lnTo>
                    <a:lnTo>
                      <a:pt x="2157553" y="150892"/>
                    </a:lnTo>
                    <a:lnTo>
                      <a:pt x="2174743" y="158112"/>
                    </a:lnTo>
                    <a:lnTo>
                      <a:pt x="2179301" y="160883"/>
                    </a:lnTo>
                    <a:lnTo>
                      <a:pt x="2194695" y="170250"/>
                    </a:lnTo>
                    <a:lnTo>
                      <a:pt x="2195535" y="170875"/>
                    </a:lnTo>
                    <a:lnTo>
                      <a:pt x="2209077" y="180866"/>
                    </a:lnTo>
                    <a:lnTo>
                      <a:pt x="2214647" y="185177"/>
                    </a:lnTo>
                    <a:lnTo>
                      <a:pt x="2221302" y="190858"/>
                    </a:lnTo>
                    <a:lnTo>
                      <a:pt x="2233645" y="200849"/>
                    </a:lnTo>
                    <a:lnTo>
                      <a:pt x="2234599" y="201692"/>
                    </a:lnTo>
                    <a:lnTo>
                      <a:pt x="2244483" y="210841"/>
                    </a:lnTo>
                    <a:lnTo>
                      <a:pt x="2254550" y="219972"/>
                    </a:lnTo>
                    <a:lnTo>
                      <a:pt x="2255476" y="220832"/>
                    </a:lnTo>
                    <a:lnTo>
                      <a:pt x="2266487" y="230824"/>
                    </a:lnTo>
                    <a:lnTo>
                      <a:pt x="2274503" y="237986"/>
                    </a:lnTo>
                    <a:lnTo>
                      <a:pt x="2277839" y="240815"/>
                    </a:lnTo>
                    <a:lnTo>
                      <a:pt x="2289320" y="250807"/>
                    </a:lnTo>
                    <a:lnTo>
                      <a:pt x="2294454" y="255256"/>
                    </a:lnTo>
                    <a:lnTo>
                      <a:pt x="2301634" y="260798"/>
                    </a:lnTo>
                    <a:lnTo>
                      <a:pt x="2314401" y="270790"/>
                    </a:lnTo>
                    <a:lnTo>
                      <a:pt x="2314406" y="270793"/>
                    </a:lnTo>
                    <a:lnTo>
                      <a:pt x="2329846" y="280781"/>
                    </a:lnTo>
                    <a:lnTo>
                      <a:pt x="2334357" y="283755"/>
                    </a:lnTo>
                    <a:lnTo>
                      <a:pt x="2348817" y="290773"/>
                    </a:lnTo>
                    <a:lnTo>
                      <a:pt x="2354310" y="293422"/>
                    </a:lnTo>
                    <a:lnTo>
                      <a:pt x="2374261" y="299521"/>
                    </a:lnTo>
                    <a:lnTo>
                      <a:pt x="2382581" y="300764"/>
                    </a:lnTo>
                    <a:lnTo>
                      <a:pt x="2394213" y="302563"/>
                    </a:lnTo>
                    <a:lnTo>
                      <a:pt x="2414165" y="302337"/>
                    </a:lnTo>
                    <a:lnTo>
                      <a:pt x="2425368" y="300764"/>
                    </a:lnTo>
                    <a:lnTo>
                      <a:pt x="2434117" y="299522"/>
                    </a:lnTo>
                    <a:lnTo>
                      <a:pt x="2454068" y="294867"/>
                    </a:lnTo>
                    <a:lnTo>
                      <a:pt x="2466810" y="290773"/>
                    </a:lnTo>
                    <a:lnTo>
                      <a:pt x="2474020" y="288384"/>
                    </a:lnTo>
                    <a:lnTo>
                      <a:pt x="2493972" y="280911"/>
                    </a:lnTo>
                    <a:lnTo>
                      <a:pt x="2494286" y="280781"/>
                    </a:lnTo>
                    <a:lnTo>
                      <a:pt x="2513924" y="272628"/>
                    </a:lnTo>
                    <a:lnTo>
                      <a:pt x="2517978" y="270790"/>
                    </a:lnTo>
                    <a:lnTo>
                      <a:pt x="2533875" y="263594"/>
                    </a:lnTo>
                    <a:lnTo>
                      <a:pt x="2539816" y="260798"/>
                    </a:lnTo>
                    <a:lnTo>
                      <a:pt x="2553827" y="254127"/>
                    </a:lnTo>
                    <a:lnTo>
                      <a:pt x="2560540" y="250807"/>
                    </a:lnTo>
                    <a:lnTo>
                      <a:pt x="2573779" y="244284"/>
                    </a:lnTo>
                    <a:lnTo>
                      <a:pt x="2580919" y="240815"/>
                    </a:lnTo>
                    <a:lnTo>
                      <a:pt x="2593731" y="234437"/>
                    </a:lnTo>
                    <a:lnTo>
                      <a:pt x="2601808" y="230824"/>
                    </a:lnTo>
                    <a:lnTo>
                      <a:pt x="2613683" y="225858"/>
                    </a:lnTo>
                    <a:lnTo>
                      <a:pt x="2628668" y="220832"/>
                    </a:lnTo>
                    <a:lnTo>
                      <a:pt x="2633634" y="219109"/>
                    </a:lnTo>
                    <a:lnTo>
                      <a:pt x="2653586" y="216214"/>
                    </a:lnTo>
                    <a:lnTo>
                      <a:pt x="2673538" y="218162"/>
                    </a:lnTo>
                    <a:lnTo>
                      <a:pt x="2679869" y="220832"/>
                    </a:lnTo>
                    <a:lnTo>
                      <a:pt x="2693490" y="226611"/>
                    </a:lnTo>
                    <a:lnTo>
                      <a:pt x="2698986" y="230824"/>
                    </a:lnTo>
                    <a:lnTo>
                      <a:pt x="2712118" y="240815"/>
                    </a:lnTo>
                    <a:lnTo>
                      <a:pt x="2713441" y="241841"/>
                    </a:lnTo>
                    <a:lnTo>
                      <a:pt x="2721429" y="250807"/>
                    </a:lnTo>
                    <a:lnTo>
                      <a:pt x="2730550" y="260798"/>
                    </a:lnTo>
                    <a:lnTo>
                      <a:pt x="2733393" y="264081"/>
                    </a:lnTo>
                    <a:lnTo>
                      <a:pt x="2738045" y="270790"/>
                    </a:lnTo>
                    <a:lnTo>
                      <a:pt x="2745336" y="280781"/>
                    </a:lnTo>
                    <a:lnTo>
                      <a:pt x="2752532" y="290773"/>
                    </a:lnTo>
                    <a:lnTo>
                      <a:pt x="2753345" y="291921"/>
                    </a:lnTo>
                    <a:lnTo>
                      <a:pt x="2758906" y="300764"/>
                    </a:lnTo>
                    <a:lnTo>
                      <a:pt x="2765316" y="310756"/>
                    </a:lnTo>
                    <a:lnTo>
                      <a:pt x="2771668" y="320747"/>
                    </a:lnTo>
                    <a:lnTo>
                      <a:pt x="2773297" y="323375"/>
                    </a:lnTo>
                    <a:lnTo>
                      <a:pt x="2777737" y="330739"/>
                    </a:lnTo>
                    <a:lnTo>
                      <a:pt x="2783969" y="340730"/>
                    </a:lnTo>
                    <a:lnTo>
                      <a:pt x="2790090" y="350722"/>
                    </a:lnTo>
                    <a:lnTo>
                      <a:pt x="2793248" y="355877"/>
                    </a:lnTo>
                    <a:lnTo>
                      <a:pt x="2796391" y="360713"/>
                    </a:lnTo>
                    <a:lnTo>
                      <a:pt x="2802849" y="370705"/>
                    </a:lnTo>
                    <a:lnTo>
                      <a:pt x="2809484" y="380696"/>
                    </a:lnTo>
                    <a:lnTo>
                      <a:pt x="2813200" y="386389"/>
                    </a:lnTo>
                    <a:lnTo>
                      <a:pt x="2816414" y="390688"/>
                    </a:lnTo>
                    <a:lnTo>
                      <a:pt x="2823871" y="400679"/>
                    </a:lnTo>
                    <a:lnTo>
                      <a:pt x="2831388" y="410671"/>
                    </a:lnTo>
                    <a:lnTo>
                      <a:pt x="2833152" y="413003"/>
                    </a:lnTo>
                    <a:lnTo>
                      <a:pt x="2840845" y="420662"/>
                    </a:lnTo>
                    <a:lnTo>
                      <a:pt x="2851304" y="430654"/>
                    </a:lnTo>
                    <a:lnTo>
                      <a:pt x="2853104" y="432521"/>
                    </a:lnTo>
                    <a:lnTo>
                      <a:pt x="2866115" y="440645"/>
                    </a:lnTo>
                    <a:lnTo>
                      <a:pt x="2873055" y="444830"/>
                    </a:lnTo>
                    <a:lnTo>
                      <a:pt x="2893007" y="449236"/>
                    </a:lnTo>
                    <a:lnTo>
                      <a:pt x="2912959" y="446841"/>
                    </a:lnTo>
                    <a:lnTo>
                      <a:pt x="2927592" y="440645"/>
                    </a:lnTo>
                    <a:lnTo>
                      <a:pt x="2932911" y="438471"/>
                    </a:lnTo>
                    <a:lnTo>
                      <a:pt x="2945515" y="430654"/>
                    </a:lnTo>
                    <a:lnTo>
                      <a:pt x="2952862" y="426326"/>
                    </a:lnTo>
                    <a:lnTo>
                      <a:pt x="2961245" y="420662"/>
                    </a:lnTo>
                    <a:lnTo>
                      <a:pt x="2972814" y="412562"/>
                    </a:lnTo>
                    <a:lnTo>
                      <a:pt x="2972814" y="410671"/>
                    </a:lnTo>
                    <a:lnTo>
                      <a:pt x="2972814" y="400679"/>
                    </a:lnTo>
                    <a:lnTo>
                      <a:pt x="2972814" y="390688"/>
                    </a:lnTo>
                    <a:lnTo>
                      <a:pt x="2972814" y="380696"/>
                    </a:lnTo>
                    <a:lnTo>
                      <a:pt x="2972814" y="370705"/>
                    </a:lnTo>
                    <a:lnTo>
                      <a:pt x="2972814" y="360713"/>
                    </a:lnTo>
                    <a:lnTo>
                      <a:pt x="2972814" y="350722"/>
                    </a:lnTo>
                    <a:lnTo>
                      <a:pt x="2972814" y="340730"/>
                    </a:lnTo>
                    <a:lnTo>
                      <a:pt x="2972814" y="330739"/>
                    </a:lnTo>
                    <a:lnTo>
                      <a:pt x="2972814" y="320747"/>
                    </a:lnTo>
                    <a:lnTo>
                      <a:pt x="2972814" y="310756"/>
                    </a:lnTo>
                    <a:lnTo>
                      <a:pt x="2972814" y="300764"/>
                    </a:lnTo>
                    <a:lnTo>
                      <a:pt x="2972814" y="290773"/>
                    </a:lnTo>
                    <a:lnTo>
                      <a:pt x="2972814" y="284124"/>
                    </a:lnTo>
                    <a:lnTo>
                      <a:pt x="2963223" y="290773"/>
                    </a:lnTo>
                    <a:lnTo>
                      <a:pt x="2952862" y="298223"/>
                    </a:lnTo>
                    <a:lnTo>
                      <a:pt x="2948653" y="300764"/>
                    </a:lnTo>
                    <a:lnTo>
                      <a:pt x="2932911" y="309953"/>
                    </a:lnTo>
                    <a:lnTo>
                      <a:pt x="2930972" y="310756"/>
                    </a:lnTo>
                    <a:lnTo>
                      <a:pt x="2912959" y="318230"/>
                    </a:lnTo>
                    <a:lnTo>
                      <a:pt x="2893007" y="320622"/>
                    </a:lnTo>
                    <a:lnTo>
                      <a:pt x="2873055" y="316348"/>
                    </a:lnTo>
                    <a:lnTo>
                      <a:pt x="2864085" y="310756"/>
                    </a:lnTo>
                    <a:lnTo>
                      <a:pt x="2853104" y="304132"/>
                    </a:lnTo>
                    <a:lnTo>
                      <a:pt x="2849586" y="300764"/>
                    </a:lnTo>
                    <a:lnTo>
                      <a:pt x="2839557" y="290773"/>
                    </a:lnTo>
                    <a:lnTo>
                      <a:pt x="2833152" y="284384"/>
                    </a:lnTo>
                    <a:lnTo>
                      <a:pt x="2830456" y="280781"/>
                    </a:lnTo>
                    <a:lnTo>
                      <a:pt x="2822751" y="270790"/>
                    </a:lnTo>
                    <a:lnTo>
                      <a:pt x="2815309" y="260798"/>
                    </a:lnTo>
                    <a:lnTo>
                      <a:pt x="2813200" y="258074"/>
                    </a:lnTo>
                    <a:lnTo>
                      <a:pt x="2808379" y="250807"/>
                    </a:lnTo>
                    <a:lnTo>
                      <a:pt x="2801890" y="240815"/>
                    </a:lnTo>
                    <a:lnTo>
                      <a:pt x="2795405" y="230824"/>
                    </a:lnTo>
                    <a:lnTo>
                      <a:pt x="2793248" y="227461"/>
                    </a:lnTo>
                    <a:lnTo>
                      <a:pt x="2789204" y="220832"/>
                    </a:lnTo>
                    <a:lnTo>
                      <a:pt x="2783058" y="210841"/>
                    </a:lnTo>
                    <a:lnTo>
                      <a:pt x="2776823" y="200849"/>
                    </a:lnTo>
                    <a:lnTo>
                      <a:pt x="2773297" y="195041"/>
                    </a:lnTo>
                    <a:lnTo>
                      <a:pt x="2770681" y="190858"/>
                    </a:lnTo>
                    <a:lnTo>
                      <a:pt x="2764308" y="180866"/>
                    </a:lnTo>
                    <a:lnTo>
                      <a:pt x="2758105" y="170875"/>
                    </a:lnTo>
                    <a:lnTo>
                      <a:pt x="2753345" y="163489"/>
                    </a:lnTo>
                    <a:lnTo>
                      <a:pt x="2751441" y="160883"/>
                    </a:lnTo>
                    <a:lnTo>
                      <a:pt x="2744286" y="150892"/>
                    </a:lnTo>
                    <a:lnTo>
                      <a:pt x="2737216" y="140900"/>
                    </a:lnTo>
                    <a:lnTo>
                      <a:pt x="2733393" y="135524"/>
                    </a:lnTo>
                    <a:lnTo>
                      <a:pt x="2729123" y="130909"/>
                    </a:lnTo>
                    <a:lnTo>
                      <a:pt x="2720209" y="120917"/>
                    </a:lnTo>
                    <a:lnTo>
                      <a:pt x="2713441" y="113579"/>
                    </a:lnTo>
                    <a:lnTo>
                      <a:pt x="2709818" y="110926"/>
                    </a:lnTo>
                    <a:lnTo>
                      <a:pt x="2696899" y="100934"/>
                    </a:lnTo>
                    <a:lnTo>
                      <a:pt x="2693490" y="98369"/>
                    </a:lnTo>
                    <a:lnTo>
                      <a:pt x="2675759" y="90943"/>
                    </a:lnTo>
                    <a:lnTo>
                      <a:pt x="2673538" y="90019"/>
                    </a:lnTo>
                    <a:lnTo>
                      <a:pt x="2653586" y="87939"/>
                    </a:lnTo>
                    <a:lnTo>
                      <a:pt x="2633634" y="90721"/>
                    </a:lnTo>
                    <a:lnTo>
                      <a:pt x="2632968" y="90943"/>
                    </a:lnTo>
                    <a:lnTo>
                      <a:pt x="2613683" y="97631"/>
                    </a:lnTo>
                    <a:lnTo>
                      <a:pt x="2606057" y="100934"/>
                    </a:lnTo>
                    <a:lnTo>
                      <a:pt x="2593731" y="106364"/>
                    </a:lnTo>
                    <a:lnTo>
                      <a:pt x="2584240" y="110926"/>
                    </a:lnTo>
                    <a:lnTo>
                      <a:pt x="2573779" y="116009"/>
                    </a:lnTo>
                    <a:lnTo>
                      <a:pt x="2564158" y="120917"/>
                    </a:lnTo>
                    <a:lnTo>
                      <a:pt x="2553827" y="126055"/>
                    </a:lnTo>
                    <a:lnTo>
                      <a:pt x="2543663" y="130909"/>
                    </a:lnTo>
                    <a:lnTo>
                      <a:pt x="2533875" y="135612"/>
                    </a:lnTo>
                    <a:lnTo>
                      <a:pt x="2522014" y="140900"/>
                    </a:lnTo>
                    <a:lnTo>
                      <a:pt x="2513924" y="144496"/>
                    </a:lnTo>
                    <a:lnTo>
                      <a:pt x="2498540" y="150892"/>
                    </a:lnTo>
                    <a:lnTo>
                      <a:pt x="2493972" y="152783"/>
                    </a:lnTo>
                    <a:lnTo>
                      <a:pt x="2474020" y="160104"/>
                    </a:lnTo>
                    <a:lnTo>
                      <a:pt x="2471723" y="160883"/>
                    </a:lnTo>
                    <a:lnTo>
                      <a:pt x="2454068" y="166771"/>
                    </a:lnTo>
                    <a:lnTo>
                      <a:pt x="2437201" y="170875"/>
                    </a:lnTo>
                    <a:lnTo>
                      <a:pt x="2434117" y="171630"/>
                    </a:lnTo>
                    <a:lnTo>
                      <a:pt x="2414165" y="174084"/>
                    </a:lnTo>
                    <a:lnTo>
                      <a:pt x="2394213" y="174345"/>
                    </a:lnTo>
                    <a:lnTo>
                      <a:pt x="2374261" y="171650"/>
                    </a:lnTo>
                    <a:lnTo>
                      <a:pt x="2371833" y="170875"/>
                    </a:lnTo>
                    <a:lnTo>
                      <a:pt x="2354310" y="165275"/>
                    </a:lnTo>
                    <a:lnTo>
                      <a:pt x="2345432" y="160883"/>
                    </a:lnTo>
                    <a:lnTo>
                      <a:pt x="2334357" y="155564"/>
                    </a:lnTo>
                    <a:lnTo>
                      <a:pt x="2327021" y="150892"/>
                    </a:lnTo>
                    <a:lnTo>
                      <a:pt x="2314406" y="142929"/>
                    </a:lnTo>
                    <a:lnTo>
                      <a:pt x="2311764" y="140900"/>
                    </a:lnTo>
                    <a:lnTo>
                      <a:pt x="2299402" y="130909"/>
                    </a:lnTo>
                    <a:lnTo>
                      <a:pt x="2294454" y="127085"/>
                    </a:lnTo>
                    <a:lnTo>
                      <a:pt x="2287155" y="120917"/>
                    </a:lnTo>
                    <a:lnTo>
                      <a:pt x="2275670" y="110926"/>
                    </a:lnTo>
                    <a:lnTo>
                      <a:pt x="2274503" y="109939"/>
                    </a:lnTo>
                    <a:lnTo>
                      <a:pt x="2264516" y="100934"/>
                    </a:lnTo>
                    <a:lnTo>
                      <a:pt x="2254550" y="91877"/>
                    </a:lnTo>
                    <a:lnTo>
                      <a:pt x="2253510" y="90943"/>
                    </a:lnTo>
                    <a:lnTo>
                      <a:pt x="2242542" y="80951"/>
                    </a:lnTo>
                    <a:lnTo>
                      <a:pt x="2234599" y="73706"/>
                    </a:lnTo>
                    <a:lnTo>
                      <a:pt x="2231425" y="70960"/>
                    </a:lnTo>
                    <a:lnTo>
                      <a:pt x="2219572" y="60968"/>
                    </a:lnTo>
                    <a:lnTo>
                      <a:pt x="2214647" y="56797"/>
                    </a:lnTo>
                    <a:lnTo>
                      <a:pt x="2206804" y="50977"/>
                    </a:lnTo>
                    <a:lnTo>
                      <a:pt x="2194695" y="41556"/>
                    </a:lnTo>
                    <a:lnTo>
                      <a:pt x="2193738" y="40985"/>
                    </a:lnTo>
                    <a:lnTo>
                      <a:pt x="2176977" y="30994"/>
                    </a:lnTo>
                    <a:lnTo>
                      <a:pt x="2174743" y="29662"/>
                    </a:lnTo>
                    <a:lnTo>
                      <a:pt x="2154791" y="21889"/>
                    </a:lnTo>
                    <a:lnTo>
                      <a:pt x="2149589" y="21002"/>
                    </a:lnTo>
                    <a:lnTo>
                      <a:pt x="2134840" y="18446"/>
                    </a:lnTo>
                    <a:lnTo>
                      <a:pt x="2114888" y="20344"/>
                    </a:lnTo>
                    <a:lnTo>
                      <a:pt x="2113165" y="21002"/>
                    </a:lnTo>
                    <a:lnTo>
                      <a:pt x="2094936" y="27943"/>
                    </a:lnTo>
                    <a:lnTo>
                      <a:pt x="2090136" y="30994"/>
                    </a:lnTo>
                    <a:lnTo>
                      <a:pt x="2075191" y="40985"/>
                    </a:lnTo>
                    <a:lnTo>
                      <a:pt x="2074984" y="41120"/>
                    </a:lnTo>
                    <a:lnTo>
                      <a:pt x="2063675" y="50977"/>
                    </a:lnTo>
                    <a:lnTo>
                      <a:pt x="2055033" y="58857"/>
                    </a:lnTo>
                    <a:lnTo>
                      <a:pt x="2053067" y="60968"/>
                    </a:lnTo>
                    <a:lnTo>
                      <a:pt x="2043672" y="70960"/>
                    </a:lnTo>
                    <a:lnTo>
                      <a:pt x="2035081" y="80154"/>
                    </a:lnTo>
                    <a:lnTo>
                      <a:pt x="2034390" y="80951"/>
                    </a:lnTo>
                    <a:lnTo>
                      <a:pt x="2025580" y="90943"/>
                    </a:lnTo>
                    <a:lnTo>
                      <a:pt x="2016890" y="100934"/>
                    </a:lnTo>
                    <a:lnTo>
                      <a:pt x="2015129" y="103046"/>
                    </a:lnTo>
                    <a:lnTo>
                      <a:pt x="2008351" y="110926"/>
                    </a:lnTo>
                    <a:lnTo>
                      <a:pt x="1999411" y="120917"/>
                    </a:lnTo>
                    <a:lnTo>
                      <a:pt x="1995177" y="125856"/>
                    </a:lnTo>
                    <a:lnTo>
                      <a:pt x="1990401" y="130909"/>
                    </a:lnTo>
                    <a:lnTo>
                      <a:pt x="1980710" y="140900"/>
                    </a:lnTo>
                    <a:lnTo>
                      <a:pt x="1975226" y="146607"/>
                    </a:lnTo>
                    <a:lnTo>
                      <a:pt x="1970289" y="150892"/>
                    </a:lnTo>
                    <a:lnTo>
                      <a:pt x="1958756" y="160883"/>
                    </a:lnTo>
                    <a:lnTo>
                      <a:pt x="1955274" y="163851"/>
                    </a:lnTo>
                    <a:lnTo>
                      <a:pt x="1944452" y="170875"/>
                    </a:lnTo>
                    <a:lnTo>
                      <a:pt x="1935322" y="176743"/>
                    </a:lnTo>
                    <a:lnTo>
                      <a:pt x="1925523" y="180866"/>
                    </a:lnTo>
                    <a:lnTo>
                      <a:pt x="1915370" y="185298"/>
                    </a:lnTo>
                    <a:lnTo>
                      <a:pt x="1895419" y="189553"/>
                    </a:lnTo>
                    <a:lnTo>
                      <a:pt x="1875467" y="190623"/>
                    </a:lnTo>
                    <a:lnTo>
                      <a:pt x="1855515" y="189716"/>
                    </a:lnTo>
                    <a:lnTo>
                      <a:pt x="1835563" y="187356"/>
                    </a:lnTo>
                    <a:lnTo>
                      <a:pt x="1815612" y="184379"/>
                    </a:lnTo>
                    <a:lnTo>
                      <a:pt x="1795660" y="181186"/>
                    </a:lnTo>
                    <a:lnTo>
                      <a:pt x="1794091" y="180866"/>
                    </a:lnTo>
                    <a:lnTo>
                      <a:pt x="1775707" y="177189"/>
                    </a:lnTo>
                    <a:lnTo>
                      <a:pt x="1755756" y="173145"/>
                    </a:lnTo>
                    <a:lnTo>
                      <a:pt x="1746796" y="170875"/>
                    </a:lnTo>
                    <a:lnTo>
                      <a:pt x="1735804" y="168134"/>
                    </a:lnTo>
                    <a:lnTo>
                      <a:pt x="1715853" y="163097"/>
                    </a:lnTo>
                    <a:lnTo>
                      <a:pt x="1706869" y="160883"/>
                    </a:lnTo>
                    <a:lnTo>
                      <a:pt x="1695900" y="158136"/>
                    </a:lnTo>
                    <a:lnTo>
                      <a:pt x="1675949" y="153548"/>
                    </a:lnTo>
                    <a:lnTo>
                      <a:pt x="1661920" y="150892"/>
                    </a:lnTo>
                    <a:lnTo>
                      <a:pt x="1655997" y="149802"/>
                    </a:lnTo>
                    <a:lnTo>
                      <a:pt x="1636046" y="147215"/>
                    </a:lnTo>
                    <a:lnTo>
                      <a:pt x="1616093" y="145161"/>
                    </a:lnTo>
                    <a:lnTo>
                      <a:pt x="1596142" y="143342"/>
                    </a:lnTo>
                    <a:lnTo>
                      <a:pt x="1577926" y="140900"/>
                    </a:lnTo>
                    <a:lnTo>
                      <a:pt x="1576190" y="140669"/>
                    </a:lnTo>
                    <a:lnTo>
                      <a:pt x="1556239" y="136758"/>
                    </a:lnTo>
                    <a:lnTo>
                      <a:pt x="1536801" y="130909"/>
                    </a:lnTo>
                    <a:lnTo>
                      <a:pt x="1536286" y="130760"/>
                    </a:lnTo>
                    <a:lnTo>
                      <a:pt x="1516335" y="123229"/>
                    </a:lnTo>
                    <a:lnTo>
                      <a:pt x="1511570" y="120917"/>
                    </a:lnTo>
                    <a:lnTo>
                      <a:pt x="1496383" y="113405"/>
                    </a:lnTo>
                    <a:lnTo>
                      <a:pt x="1491574" y="110926"/>
                    </a:lnTo>
                    <a:lnTo>
                      <a:pt x="1476432" y="103138"/>
                    </a:lnTo>
                    <a:lnTo>
                      <a:pt x="1472182" y="100934"/>
                    </a:lnTo>
                    <a:lnTo>
                      <a:pt x="1456479" y="92825"/>
                    </a:lnTo>
                    <a:lnTo>
                      <a:pt x="1452165" y="90943"/>
                    </a:lnTo>
                    <a:lnTo>
                      <a:pt x="1436528" y="83882"/>
                    </a:lnTo>
                    <a:lnTo>
                      <a:pt x="1427809" y="80951"/>
                    </a:lnTo>
                    <a:lnTo>
                      <a:pt x="1416576" y="77311"/>
                    </a:lnTo>
                    <a:lnTo>
                      <a:pt x="1396625" y="73599"/>
                    </a:lnTo>
                    <a:lnTo>
                      <a:pt x="1376672" y="72872"/>
                    </a:lnTo>
                    <a:lnTo>
                      <a:pt x="1356720" y="74883"/>
                    </a:lnTo>
                    <a:lnTo>
                      <a:pt x="1336769" y="79298"/>
                    </a:lnTo>
                    <a:lnTo>
                      <a:pt x="1331546" y="80951"/>
                    </a:lnTo>
                    <a:lnTo>
                      <a:pt x="1316817" y="85479"/>
                    </a:lnTo>
                    <a:lnTo>
                      <a:pt x="1301421" y="90943"/>
                    </a:lnTo>
                    <a:lnTo>
                      <a:pt x="1296865" y="92607"/>
                    </a:lnTo>
                    <a:lnTo>
                      <a:pt x="1276913" y="99626"/>
                    </a:lnTo>
                    <a:lnTo>
                      <a:pt x="1272708" y="100934"/>
                    </a:lnTo>
                    <a:lnTo>
                      <a:pt x="1256962" y="105778"/>
                    </a:lnTo>
                    <a:lnTo>
                      <a:pt x="1237010" y="110573"/>
                    </a:lnTo>
                    <a:lnTo>
                      <a:pt x="1234328" y="110926"/>
                    </a:lnTo>
                    <a:lnTo>
                      <a:pt x="1217058" y="113271"/>
                    </a:lnTo>
                    <a:lnTo>
                      <a:pt x="1197106" y="113030"/>
                    </a:lnTo>
                    <a:lnTo>
                      <a:pt x="1182303" y="110926"/>
                    </a:lnTo>
                    <a:lnTo>
                      <a:pt x="1177155" y="110216"/>
                    </a:lnTo>
                    <a:lnTo>
                      <a:pt x="1157203" y="104808"/>
                    </a:lnTo>
                    <a:lnTo>
                      <a:pt x="1147636" y="100934"/>
                    </a:lnTo>
                    <a:lnTo>
                      <a:pt x="1137251" y="96724"/>
                    </a:lnTo>
                    <a:lnTo>
                      <a:pt x="1124878" y="90943"/>
                    </a:lnTo>
                    <a:lnTo>
                      <a:pt x="1117299" y="87344"/>
                    </a:lnTo>
                    <a:lnTo>
                      <a:pt x="1105653" y="80951"/>
                    </a:lnTo>
                    <a:lnTo>
                      <a:pt x="1097348" y="76460"/>
                    </a:lnTo>
                    <a:lnTo>
                      <a:pt x="1087027" y="70960"/>
                    </a:lnTo>
                    <a:lnTo>
                      <a:pt x="1077396" y="65712"/>
                    </a:lnTo>
                    <a:lnTo>
                      <a:pt x="1068083" y="60968"/>
                    </a:lnTo>
                    <a:lnTo>
                      <a:pt x="1057444" y="55316"/>
                    </a:lnTo>
                    <a:lnTo>
                      <a:pt x="1048664" y="50977"/>
                    </a:lnTo>
                    <a:lnTo>
                      <a:pt x="1037492" y="45990"/>
                    </a:lnTo>
                    <a:lnTo>
                      <a:pt x="1025773" y="40985"/>
                    </a:lnTo>
                    <a:lnTo>
                      <a:pt x="1017541" y="37226"/>
                    </a:lnTo>
                    <a:lnTo>
                      <a:pt x="1002207" y="30994"/>
                    </a:lnTo>
                    <a:lnTo>
                      <a:pt x="997589" y="29149"/>
                    </a:lnTo>
                    <a:lnTo>
                      <a:pt x="977636" y="21609"/>
                    </a:lnTo>
                    <a:lnTo>
                      <a:pt x="975813" y="21002"/>
                    </a:lnTo>
                    <a:lnTo>
                      <a:pt x="957685" y="14744"/>
                    </a:lnTo>
                    <a:lnTo>
                      <a:pt x="946019" y="11011"/>
                    </a:lnTo>
                    <a:lnTo>
                      <a:pt x="937733" y="8428"/>
                    </a:lnTo>
                    <a:lnTo>
                      <a:pt x="917782" y="3426"/>
                    </a:lnTo>
                    <a:lnTo>
                      <a:pt x="902612" y="1019"/>
                    </a:lnTo>
                    <a:lnTo>
                      <a:pt x="897829" y="270"/>
                    </a:lnTo>
                    <a:lnTo>
                      <a:pt x="877878" y="0"/>
                    </a:lnTo>
                    <a:lnTo>
                      <a:pt x="872475" y="1019"/>
                    </a:lnTo>
                    <a:lnTo>
                      <a:pt x="857926" y="3737"/>
                    </a:lnTo>
                    <a:lnTo>
                      <a:pt x="838281" y="11011"/>
                    </a:lnTo>
                    <a:lnTo>
                      <a:pt x="837975" y="11123"/>
                    </a:lnTo>
                    <a:lnTo>
                      <a:pt x="821127" y="21002"/>
                    </a:lnTo>
                    <a:lnTo>
                      <a:pt x="818022" y="22824"/>
                    </a:lnTo>
                    <a:lnTo>
                      <a:pt x="807657" y="30994"/>
                    </a:lnTo>
                    <a:lnTo>
                      <a:pt x="798071" y="38503"/>
                    </a:lnTo>
                    <a:lnTo>
                      <a:pt x="795256" y="40985"/>
                    </a:lnTo>
                    <a:lnTo>
                      <a:pt x="784549" y="50977"/>
                    </a:lnTo>
                    <a:lnTo>
                      <a:pt x="778119" y="56800"/>
                    </a:lnTo>
                    <a:lnTo>
                      <a:pt x="773891" y="60968"/>
                    </a:lnTo>
                    <a:lnTo>
                      <a:pt x="763785" y="70960"/>
                    </a:lnTo>
                    <a:lnTo>
                      <a:pt x="758168" y="76493"/>
                    </a:lnTo>
                    <a:lnTo>
                      <a:pt x="753619" y="80951"/>
                    </a:lnTo>
                    <a:lnTo>
                      <a:pt x="743272" y="90943"/>
                    </a:lnTo>
                    <a:lnTo>
                      <a:pt x="738215" y="95920"/>
                    </a:lnTo>
                    <a:lnTo>
                      <a:pt x="732763" y="100934"/>
                    </a:lnTo>
                    <a:lnTo>
                      <a:pt x="721532" y="110926"/>
                    </a:lnTo>
                    <a:lnTo>
                      <a:pt x="718264" y="113803"/>
                    </a:lnTo>
                    <a:lnTo>
                      <a:pt x="709332" y="120917"/>
                    </a:lnTo>
                    <a:lnTo>
                      <a:pt x="698312" y="129637"/>
                    </a:lnTo>
                    <a:lnTo>
                      <a:pt x="696396" y="130909"/>
                    </a:lnTo>
                    <a:lnTo>
                      <a:pt x="681103" y="140900"/>
                    </a:lnTo>
                    <a:lnTo>
                      <a:pt x="678361" y="142704"/>
                    </a:lnTo>
                    <a:lnTo>
                      <a:pt x="663214" y="150892"/>
                    </a:lnTo>
                    <a:lnTo>
                      <a:pt x="658408" y="153501"/>
                    </a:lnTo>
                    <a:lnTo>
                      <a:pt x="641707" y="160883"/>
                    </a:lnTo>
                    <a:lnTo>
                      <a:pt x="638457" y="162330"/>
                    </a:lnTo>
                    <a:lnTo>
                      <a:pt x="618505" y="170332"/>
                    </a:lnTo>
                    <a:lnTo>
                      <a:pt x="617145" y="170875"/>
                    </a:lnTo>
                    <a:lnTo>
                      <a:pt x="598553" y="178272"/>
                    </a:lnTo>
                    <a:lnTo>
                      <a:pt x="592427" y="180866"/>
                    </a:lnTo>
                    <a:lnTo>
                      <a:pt x="578601" y="186695"/>
                    </a:lnTo>
                    <a:lnTo>
                      <a:pt x="569645" y="190858"/>
                    </a:lnTo>
                    <a:lnTo>
                      <a:pt x="558649" y="195974"/>
                    </a:lnTo>
                    <a:lnTo>
                      <a:pt x="548771" y="200849"/>
                    </a:lnTo>
                    <a:lnTo>
                      <a:pt x="538698" y="206059"/>
                    </a:lnTo>
                    <a:lnTo>
                      <a:pt x="528940" y="210841"/>
                    </a:lnTo>
                    <a:lnTo>
                      <a:pt x="518746" y="215702"/>
                    </a:lnTo>
                    <a:lnTo>
                      <a:pt x="507676" y="220832"/>
                    </a:lnTo>
                    <a:lnTo>
                      <a:pt x="498794" y="224804"/>
                    </a:lnTo>
                    <a:lnTo>
                      <a:pt x="483947" y="230824"/>
                    </a:lnTo>
                    <a:lnTo>
                      <a:pt x="478842" y="232887"/>
                    </a:lnTo>
                    <a:lnTo>
                      <a:pt x="458891" y="239211"/>
                    </a:lnTo>
                    <a:lnTo>
                      <a:pt x="453119" y="240815"/>
                    </a:lnTo>
                    <a:lnTo>
                      <a:pt x="438939" y="244881"/>
                    </a:lnTo>
                    <a:lnTo>
                      <a:pt x="418987" y="249515"/>
                    </a:lnTo>
                    <a:lnTo>
                      <a:pt x="414322" y="250807"/>
                    </a:lnTo>
                    <a:lnTo>
                      <a:pt x="399035" y="255067"/>
                    </a:lnTo>
                    <a:lnTo>
                      <a:pt x="381424" y="260798"/>
                    </a:lnTo>
                    <a:lnTo>
                      <a:pt x="379084" y="261604"/>
                    </a:lnTo>
                    <a:lnTo>
                      <a:pt x="359132" y="270145"/>
                    </a:lnTo>
                    <a:lnTo>
                      <a:pt x="357907" y="270790"/>
                    </a:lnTo>
                    <a:lnTo>
                      <a:pt x="339180" y="280440"/>
                    </a:lnTo>
                    <a:lnTo>
                      <a:pt x="338592" y="280781"/>
                    </a:lnTo>
                    <a:lnTo>
                      <a:pt x="322152" y="290773"/>
                    </a:lnTo>
                    <a:lnTo>
                      <a:pt x="319228" y="292537"/>
                    </a:lnTo>
                    <a:lnTo>
                      <a:pt x="306223" y="300764"/>
                    </a:lnTo>
                    <a:lnTo>
                      <a:pt x="299276" y="305033"/>
                    </a:lnTo>
                    <a:lnTo>
                      <a:pt x="289290" y="310756"/>
                    </a:lnTo>
                    <a:lnTo>
                      <a:pt x="279325" y="316753"/>
                    </a:lnTo>
                    <a:lnTo>
                      <a:pt x="270942" y="320747"/>
                    </a:lnTo>
                    <a:lnTo>
                      <a:pt x="259373" y="326095"/>
                    </a:lnTo>
                    <a:lnTo>
                      <a:pt x="243427" y="330739"/>
                    </a:lnTo>
                    <a:lnTo>
                      <a:pt x="239421" y="331866"/>
                    </a:lnTo>
                    <a:lnTo>
                      <a:pt x="219469" y="331462"/>
                    </a:lnTo>
                    <a:lnTo>
                      <a:pt x="217004" y="330739"/>
                    </a:lnTo>
                    <a:lnTo>
                      <a:pt x="199518" y="325685"/>
                    </a:lnTo>
                    <a:lnTo>
                      <a:pt x="191863" y="320747"/>
                    </a:lnTo>
                    <a:lnTo>
                      <a:pt x="179566" y="312942"/>
                    </a:lnTo>
                    <a:lnTo>
                      <a:pt x="177282" y="310756"/>
                    </a:lnTo>
                    <a:lnTo>
                      <a:pt x="167131" y="300764"/>
                    </a:lnTo>
                    <a:lnTo>
                      <a:pt x="159614" y="293682"/>
                    </a:lnTo>
                    <a:lnTo>
                      <a:pt x="157207" y="290773"/>
                    </a:lnTo>
                    <a:lnTo>
                      <a:pt x="149310" y="280781"/>
                    </a:lnTo>
                    <a:lnTo>
                      <a:pt x="141088" y="270790"/>
                    </a:lnTo>
                    <a:lnTo>
                      <a:pt x="139662" y="269011"/>
                    </a:lnTo>
                    <a:lnTo>
                      <a:pt x="134037" y="260798"/>
                    </a:lnTo>
                    <a:lnTo>
                      <a:pt x="126993" y="250807"/>
                    </a:lnTo>
                    <a:lnTo>
                      <a:pt x="120150" y="240815"/>
                    </a:lnTo>
                    <a:lnTo>
                      <a:pt x="119711" y="240157"/>
                    </a:lnTo>
                    <a:lnTo>
                      <a:pt x="113699" y="230824"/>
                    </a:lnTo>
                    <a:lnTo>
                      <a:pt x="107099" y="220832"/>
                    </a:lnTo>
                    <a:lnTo>
                      <a:pt x="100526" y="210841"/>
                    </a:lnTo>
                    <a:lnTo>
                      <a:pt x="99759" y="209652"/>
                    </a:lnTo>
                    <a:lnTo>
                      <a:pt x="93889" y="200849"/>
                    </a:lnTo>
                    <a:lnTo>
                      <a:pt x="87127" y="190858"/>
                    </a:lnTo>
                    <a:lnTo>
                      <a:pt x="80404" y="180866"/>
                    </a:lnTo>
                    <a:lnTo>
                      <a:pt x="79807" y="179992"/>
                    </a:lnTo>
                    <a:lnTo>
                      <a:pt x="72822" y="170875"/>
                    </a:lnTo>
                    <a:lnTo>
                      <a:pt x="65303" y="160883"/>
                    </a:lnTo>
                    <a:lnTo>
                      <a:pt x="59855" y="153686"/>
                    </a:lnTo>
                    <a:lnTo>
                      <a:pt x="57233" y="150892"/>
                    </a:lnTo>
                    <a:lnTo>
                      <a:pt x="47698" y="140900"/>
                    </a:lnTo>
                    <a:lnTo>
                      <a:pt x="39904" y="132403"/>
                    </a:lnTo>
                    <a:lnTo>
                      <a:pt x="37784" y="130909"/>
                    </a:lnTo>
                    <a:lnTo>
                      <a:pt x="22935" y="120917"/>
                    </a:lnTo>
                    <a:lnTo>
                      <a:pt x="19952" y="118841"/>
                    </a:lnTo>
                    <a:lnTo>
                      <a:pt x="0" y="112692"/>
                    </a:lnTo>
                    <a:lnTo>
                      <a:pt x="0" y="120917"/>
                    </a:lnTo>
                    <a:lnTo>
                      <a:pt x="0" y="130909"/>
                    </a:lnTo>
                    <a:lnTo>
                      <a:pt x="0" y="140900"/>
                    </a:lnTo>
                    <a:lnTo>
                      <a:pt x="0" y="150892"/>
                    </a:lnTo>
                    <a:lnTo>
                      <a:pt x="0" y="160883"/>
                    </a:lnTo>
                    <a:lnTo>
                      <a:pt x="0" y="170875"/>
                    </a:lnTo>
                    <a:lnTo>
                      <a:pt x="0" y="180866"/>
                    </a:lnTo>
                    <a:lnTo>
                      <a:pt x="0" y="190858"/>
                    </a:lnTo>
                    <a:lnTo>
                      <a:pt x="0" y="200849"/>
                    </a:lnTo>
                    <a:lnTo>
                      <a:pt x="0" y="210841"/>
                    </a:lnTo>
                    <a:lnTo>
                      <a:pt x="0" y="220832"/>
                    </a:lnTo>
                    <a:lnTo>
                      <a:pt x="0" y="230824"/>
                    </a:lnTo>
                    <a:lnTo>
                      <a:pt x="0" y="240657"/>
                    </a:lnTo>
                    <a:lnTo>
                      <a:pt x="508" y="240815"/>
                    </a:lnTo>
                    <a:lnTo>
                      <a:pt x="19952" y="246851"/>
                    </a:lnTo>
                    <a:lnTo>
                      <a:pt x="25657" y="250807"/>
                    </a:lnTo>
                    <a:lnTo>
                      <a:pt x="39904" y="260478"/>
                    </a:lnTo>
                    <a:lnTo>
                      <a:pt x="40207" y="260798"/>
                    </a:lnTo>
                    <a:lnTo>
                      <a:pt x="49417" y="270790"/>
                    </a:lnTo>
                    <a:lnTo>
                      <a:pt x="58919" y="280781"/>
                    </a:lnTo>
                    <a:lnTo>
                      <a:pt x="59855" y="281758"/>
                    </a:lnTo>
                    <a:lnTo>
                      <a:pt x="66757" y="290773"/>
                    </a:lnTo>
                    <a:lnTo>
                      <a:pt x="74274" y="300764"/>
                    </a:lnTo>
                    <a:lnTo>
                      <a:pt x="79807" y="308138"/>
                    </a:lnTo>
                    <a:lnTo>
                      <a:pt x="81540" y="310756"/>
                    </a:lnTo>
                    <a:lnTo>
                      <a:pt x="88274" y="320747"/>
                    </a:lnTo>
                    <a:lnTo>
                      <a:pt x="94916" y="330739"/>
                    </a:lnTo>
                    <a:lnTo>
                      <a:pt x="99759" y="337999"/>
                    </a:lnTo>
                    <a:lnTo>
                      <a:pt x="101536" y="340730"/>
                    </a:lnTo>
                    <a:lnTo>
                      <a:pt x="108047" y="350722"/>
                    </a:lnTo>
                    <a:lnTo>
                      <a:pt x="114709" y="360713"/>
                    </a:lnTo>
                    <a:lnTo>
                      <a:pt x="119711" y="368288"/>
                    </a:lnTo>
                    <a:lnTo>
                      <a:pt x="121378" y="370705"/>
                    </a:lnTo>
                    <a:lnTo>
                      <a:pt x="128221" y="380696"/>
                    </a:lnTo>
                    <a:lnTo>
                      <a:pt x="135132" y="390688"/>
                    </a:lnTo>
                    <a:lnTo>
                      <a:pt x="139662" y="396944"/>
                    </a:lnTo>
                    <a:lnTo>
                      <a:pt x="142793" y="400679"/>
                    </a:lnTo>
                    <a:lnTo>
                      <a:pt x="150698" y="410671"/>
                    </a:lnTo>
                    <a:lnTo>
                      <a:pt x="158716" y="420662"/>
                    </a:lnTo>
                    <a:lnTo>
                      <a:pt x="159614" y="421785"/>
                    </a:lnTo>
                    <a:lnTo>
                      <a:pt x="168608" y="430654"/>
                    </a:lnTo>
                    <a:lnTo>
                      <a:pt x="179040" y="440645"/>
                    </a:lnTo>
                    <a:lnTo>
                      <a:pt x="179566" y="441153"/>
                    </a:lnTo>
                    <a:lnTo>
                      <a:pt x="194412" y="450637"/>
                    </a:lnTo>
                    <a:close/>
                  </a:path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7" name="任意多边形: 形状 2776">
                <a:extLst>
                  <a:ext uri="{FF2B5EF4-FFF2-40B4-BE49-F238E27FC236}">
                    <a16:creationId xmlns:a16="http://schemas.microsoft.com/office/drawing/2014/main" id="{D3C4660C-2A36-86AE-C7FA-4E4AB39FBE43}"/>
                  </a:ext>
                </a:extLst>
              </p:cNvPr>
              <p:cNvSpPr/>
              <p:nvPr/>
            </p:nvSpPr>
            <p:spPr>
              <a:xfrm>
                <a:off x="8983638" y="2771057"/>
                <a:ext cx="2972814" cy="460160"/>
              </a:xfrm>
              <a:custGeom>
                <a:avLst/>
                <a:gdLst>
                  <a:gd name="connsiteX0" fmla="*/ 219469 w 2972814"/>
                  <a:gd name="connsiteY0" fmla="*/ 459757 h 460160"/>
                  <a:gd name="connsiteX1" fmla="*/ 239421 w 2972814"/>
                  <a:gd name="connsiteY1" fmla="*/ 460160 h 460160"/>
                  <a:gd name="connsiteX2" fmla="*/ 243427 w 2972814"/>
                  <a:gd name="connsiteY2" fmla="*/ 459033 h 460160"/>
                  <a:gd name="connsiteX3" fmla="*/ 259373 w 2972814"/>
                  <a:gd name="connsiteY3" fmla="*/ 454390 h 460160"/>
                  <a:gd name="connsiteX4" fmla="*/ 270942 w 2972814"/>
                  <a:gd name="connsiteY4" fmla="*/ 449042 h 460160"/>
                  <a:gd name="connsiteX5" fmla="*/ 279325 w 2972814"/>
                  <a:gd name="connsiteY5" fmla="*/ 445047 h 460160"/>
                  <a:gd name="connsiteX6" fmla="*/ 289290 w 2972814"/>
                  <a:gd name="connsiteY6" fmla="*/ 439050 h 460160"/>
                  <a:gd name="connsiteX7" fmla="*/ 299276 w 2972814"/>
                  <a:gd name="connsiteY7" fmla="*/ 433327 h 460160"/>
                  <a:gd name="connsiteX8" fmla="*/ 306223 w 2972814"/>
                  <a:gd name="connsiteY8" fmla="*/ 429059 h 460160"/>
                  <a:gd name="connsiteX9" fmla="*/ 319228 w 2972814"/>
                  <a:gd name="connsiteY9" fmla="*/ 420832 h 460160"/>
                  <a:gd name="connsiteX10" fmla="*/ 322152 w 2972814"/>
                  <a:gd name="connsiteY10" fmla="*/ 419067 h 460160"/>
                  <a:gd name="connsiteX11" fmla="*/ 338592 w 2972814"/>
                  <a:gd name="connsiteY11" fmla="*/ 409076 h 460160"/>
                  <a:gd name="connsiteX12" fmla="*/ 339180 w 2972814"/>
                  <a:gd name="connsiteY12" fmla="*/ 408735 h 460160"/>
                  <a:gd name="connsiteX13" fmla="*/ 357907 w 2972814"/>
                  <a:gd name="connsiteY13" fmla="*/ 399084 h 460160"/>
                  <a:gd name="connsiteX14" fmla="*/ 359132 w 2972814"/>
                  <a:gd name="connsiteY14" fmla="*/ 398440 h 460160"/>
                  <a:gd name="connsiteX15" fmla="*/ 379084 w 2972814"/>
                  <a:gd name="connsiteY15" fmla="*/ 389899 h 460160"/>
                  <a:gd name="connsiteX16" fmla="*/ 381424 w 2972814"/>
                  <a:gd name="connsiteY16" fmla="*/ 389093 h 460160"/>
                  <a:gd name="connsiteX17" fmla="*/ 399035 w 2972814"/>
                  <a:gd name="connsiteY17" fmla="*/ 383362 h 460160"/>
                  <a:gd name="connsiteX18" fmla="*/ 414322 w 2972814"/>
                  <a:gd name="connsiteY18" fmla="*/ 379101 h 460160"/>
                  <a:gd name="connsiteX19" fmla="*/ 418987 w 2972814"/>
                  <a:gd name="connsiteY19" fmla="*/ 377810 h 460160"/>
                  <a:gd name="connsiteX20" fmla="*/ 438939 w 2972814"/>
                  <a:gd name="connsiteY20" fmla="*/ 373176 h 460160"/>
                  <a:gd name="connsiteX21" fmla="*/ 453119 w 2972814"/>
                  <a:gd name="connsiteY21" fmla="*/ 369110 h 460160"/>
                  <a:gd name="connsiteX22" fmla="*/ 458891 w 2972814"/>
                  <a:gd name="connsiteY22" fmla="*/ 367506 h 460160"/>
                  <a:gd name="connsiteX23" fmla="*/ 478842 w 2972814"/>
                  <a:gd name="connsiteY23" fmla="*/ 361182 h 460160"/>
                  <a:gd name="connsiteX24" fmla="*/ 483947 w 2972814"/>
                  <a:gd name="connsiteY24" fmla="*/ 359118 h 460160"/>
                  <a:gd name="connsiteX25" fmla="*/ 498794 w 2972814"/>
                  <a:gd name="connsiteY25" fmla="*/ 353099 h 460160"/>
                  <a:gd name="connsiteX26" fmla="*/ 507676 w 2972814"/>
                  <a:gd name="connsiteY26" fmla="*/ 349127 h 460160"/>
                  <a:gd name="connsiteX27" fmla="*/ 518746 w 2972814"/>
                  <a:gd name="connsiteY27" fmla="*/ 343997 h 460160"/>
                  <a:gd name="connsiteX28" fmla="*/ 528940 w 2972814"/>
                  <a:gd name="connsiteY28" fmla="*/ 339135 h 460160"/>
                  <a:gd name="connsiteX29" fmla="*/ 538698 w 2972814"/>
                  <a:gd name="connsiteY29" fmla="*/ 334353 h 460160"/>
                  <a:gd name="connsiteX30" fmla="*/ 548771 w 2972814"/>
                  <a:gd name="connsiteY30" fmla="*/ 329144 h 460160"/>
                  <a:gd name="connsiteX31" fmla="*/ 558649 w 2972814"/>
                  <a:gd name="connsiteY31" fmla="*/ 324269 h 460160"/>
                  <a:gd name="connsiteX32" fmla="*/ 569645 w 2972814"/>
                  <a:gd name="connsiteY32" fmla="*/ 319152 h 460160"/>
                  <a:gd name="connsiteX33" fmla="*/ 578601 w 2972814"/>
                  <a:gd name="connsiteY33" fmla="*/ 314990 h 460160"/>
                  <a:gd name="connsiteX34" fmla="*/ 592427 w 2972814"/>
                  <a:gd name="connsiteY34" fmla="*/ 309161 h 460160"/>
                  <a:gd name="connsiteX35" fmla="*/ 598553 w 2972814"/>
                  <a:gd name="connsiteY35" fmla="*/ 306566 h 460160"/>
                  <a:gd name="connsiteX36" fmla="*/ 617145 w 2972814"/>
                  <a:gd name="connsiteY36" fmla="*/ 299169 h 460160"/>
                  <a:gd name="connsiteX37" fmla="*/ 618505 w 2972814"/>
                  <a:gd name="connsiteY37" fmla="*/ 298627 h 460160"/>
                  <a:gd name="connsiteX38" fmla="*/ 638457 w 2972814"/>
                  <a:gd name="connsiteY38" fmla="*/ 290625 h 460160"/>
                  <a:gd name="connsiteX39" fmla="*/ 641707 w 2972814"/>
                  <a:gd name="connsiteY39" fmla="*/ 289178 h 460160"/>
                  <a:gd name="connsiteX40" fmla="*/ 658408 w 2972814"/>
                  <a:gd name="connsiteY40" fmla="*/ 281796 h 460160"/>
                  <a:gd name="connsiteX41" fmla="*/ 663214 w 2972814"/>
                  <a:gd name="connsiteY41" fmla="*/ 279186 h 460160"/>
                  <a:gd name="connsiteX42" fmla="*/ 678361 w 2972814"/>
                  <a:gd name="connsiteY42" fmla="*/ 270999 h 460160"/>
                  <a:gd name="connsiteX43" fmla="*/ 681103 w 2972814"/>
                  <a:gd name="connsiteY43" fmla="*/ 269195 h 460160"/>
                  <a:gd name="connsiteX44" fmla="*/ 696396 w 2972814"/>
                  <a:gd name="connsiteY44" fmla="*/ 259203 h 460160"/>
                  <a:gd name="connsiteX45" fmla="*/ 698312 w 2972814"/>
                  <a:gd name="connsiteY45" fmla="*/ 257932 h 460160"/>
                  <a:gd name="connsiteX46" fmla="*/ 709332 w 2972814"/>
                  <a:gd name="connsiteY46" fmla="*/ 249212 h 460160"/>
                  <a:gd name="connsiteX47" fmla="*/ 718264 w 2972814"/>
                  <a:gd name="connsiteY47" fmla="*/ 242097 h 460160"/>
                  <a:gd name="connsiteX48" fmla="*/ 721532 w 2972814"/>
                  <a:gd name="connsiteY48" fmla="*/ 239220 h 460160"/>
                  <a:gd name="connsiteX49" fmla="*/ 732763 w 2972814"/>
                  <a:gd name="connsiteY49" fmla="*/ 229229 h 460160"/>
                  <a:gd name="connsiteX50" fmla="*/ 738215 w 2972814"/>
                  <a:gd name="connsiteY50" fmla="*/ 224215 h 460160"/>
                  <a:gd name="connsiteX51" fmla="*/ 743272 w 2972814"/>
                  <a:gd name="connsiteY51" fmla="*/ 219237 h 460160"/>
                  <a:gd name="connsiteX52" fmla="*/ 753619 w 2972814"/>
                  <a:gd name="connsiteY52" fmla="*/ 209246 h 460160"/>
                  <a:gd name="connsiteX53" fmla="*/ 758168 w 2972814"/>
                  <a:gd name="connsiteY53" fmla="*/ 204787 h 460160"/>
                  <a:gd name="connsiteX54" fmla="*/ 763785 w 2972814"/>
                  <a:gd name="connsiteY54" fmla="*/ 199254 h 460160"/>
                  <a:gd name="connsiteX55" fmla="*/ 773891 w 2972814"/>
                  <a:gd name="connsiteY55" fmla="*/ 189263 h 460160"/>
                  <a:gd name="connsiteX56" fmla="*/ 778119 w 2972814"/>
                  <a:gd name="connsiteY56" fmla="*/ 185094 h 460160"/>
                  <a:gd name="connsiteX57" fmla="*/ 784549 w 2972814"/>
                  <a:gd name="connsiteY57" fmla="*/ 179271 h 460160"/>
                  <a:gd name="connsiteX58" fmla="*/ 795256 w 2972814"/>
                  <a:gd name="connsiteY58" fmla="*/ 169280 h 460160"/>
                  <a:gd name="connsiteX59" fmla="*/ 798071 w 2972814"/>
                  <a:gd name="connsiteY59" fmla="*/ 166797 h 460160"/>
                  <a:gd name="connsiteX60" fmla="*/ 807657 w 2972814"/>
                  <a:gd name="connsiteY60" fmla="*/ 159288 h 460160"/>
                  <a:gd name="connsiteX61" fmla="*/ 818022 w 2972814"/>
                  <a:gd name="connsiteY61" fmla="*/ 151119 h 460160"/>
                  <a:gd name="connsiteX62" fmla="*/ 821127 w 2972814"/>
                  <a:gd name="connsiteY62" fmla="*/ 149297 h 460160"/>
                  <a:gd name="connsiteX63" fmla="*/ 837975 w 2972814"/>
                  <a:gd name="connsiteY63" fmla="*/ 139418 h 460160"/>
                  <a:gd name="connsiteX64" fmla="*/ 838281 w 2972814"/>
                  <a:gd name="connsiteY64" fmla="*/ 139305 h 460160"/>
                  <a:gd name="connsiteX65" fmla="*/ 857926 w 2972814"/>
                  <a:gd name="connsiteY65" fmla="*/ 132031 h 460160"/>
                  <a:gd name="connsiteX66" fmla="*/ 872475 w 2972814"/>
                  <a:gd name="connsiteY66" fmla="*/ 129314 h 460160"/>
                  <a:gd name="connsiteX67" fmla="*/ 877878 w 2972814"/>
                  <a:gd name="connsiteY67" fmla="*/ 128295 h 460160"/>
                  <a:gd name="connsiteX68" fmla="*/ 897829 w 2972814"/>
                  <a:gd name="connsiteY68" fmla="*/ 128565 h 460160"/>
                  <a:gd name="connsiteX69" fmla="*/ 902612 w 2972814"/>
                  <a:gd name="connsiteY69" fmla="*/ 129314 h 460160"/>
                  <a:gd name="connsiteX70" fmla="*/ 917782 w 2972814"/>
                  <a:gd name="connsiteY70" fmla="*/ 131721 h 460160"/>
                  <a:gd name="connsiteX71" fmla="*/ 937733 w 2972814"/>
                  <a:gd name="connsiteY71" fmla="*/ 136722 h 460160"/>
                  <a:gd name="connsiteX72" fmla="*/ 946019 w 2972814"/>
                  <a:gd name="connsiteY72" fmla="*/ 139305 h 460160"/>
                  <a:gd name="connsiteX73" fmla="*/ 957685 w 2972814"/>
                  <a:gd name="connsiteY73" fmla="*/ 143039 h 460160"/>
                  <a:gd name="connsiteX74" fmla="*/ 975813 w 2972814"/>
                  <a:gd name="connsiteY74" fmla="*/ 149297 h 460160"/>
                  <a:gd name="connsiteX75" fmla="*/ 977636 w 2972814"/>
                  <a:gd name="connsiteY75" fmla="*/ 149904 h 460160"/>
                  <a:gd name="connsiteX76" fmla="*/ 997589 w 2972814"/>
                  <a:gd name="connsiteY76" fmla="*/ 157443 h 460160"/>
                  <a:gd name="connsiteX77" fmla="*/ 1002207 w 2972814"/>
                  <a:gd name="connsiteY77" fmla="*/ 159288 h 460160"/>
                  <a:gd name="connsiteX78" fmla="*/ 1017541 w 2972814"/>
                  <a:gd name="connsiteY78" fmla="*/ 165520 h 460160"/>
                  <a:gd name="connsiteX79" fmla="*/ 1025773 w 2972814"/>
                  <a:gd name="connsiteY79" fmla="*/ 169280 h 460160"/>
                  <a:gd name="connsiteX80" fmla="*/ 1037492 w 2972814"/>
                  <a:gd name="connsiteY80" fmla="*/ 174285 h 460160"/>
                  <a:gd name="connsiteX81" fmla="*/ 1048664 w 2972814"/>
                  <a:gd name="connsiteY81" fmla="*/ 179271 h 460160"/>
                  <a:gd name="connsiteX82" fmla="*/ 1057444 w 2972814"/>
                  <a:gd name="connsiteY82" fmla="*/ 183611 h 460160"/>
                  <a:gd name="connsiteX83" fmla="*/ 1068083 w 2972814"/>
                  <a:gd name="connsiteY83" fmla="*/ 189263 h 460160"/>
                  <a:gd name="connsiteX84" fmla="*/ 1077396 w 2972814"/>
                  <a:gd name="connsiteY84" fmla="*/ 194007 h 460160"/>
                  <a:gd name="connsiteX85" fmla="*/ 1087027 w 2972814"/>
                  <a:gd name="connsiteY85" fmla="*/ 199254 h 460160"/>
                  <a:gd name="connsiteX86" fmla="*/ 1097348 w 2972814"/>
                  <a:gd name="connsiteY86" fmla="*/ 204755 h 460160"/>
                  <a:gd name="connsiteX87" fmla="*/ 1105653 w 2972814"/>
                  <a:gd name="connsiteY87" fmla="*/ 209246 h 460160"/>
                  <a:gd name="connsiteX88" fmla="*/ 1117299 w 2972814"/>
                  <a:gd name="connsiteY88" fmla="*/ 215639 h 460160"/>
                  <a:gd name="connsiteX89" fmla="*/ 1124878 w 2972814"/>
                  <a:gd name="connsiteY89" fmla="*/ 219237 h 460160"/>
                  <a:gd name="connsiteX90" fmla="*/ 1137251 w 2972814"/>
                  <a:gd name="connsiteY90" fmla="*/ 225019 h 460160"/>
                  <a:gd name="connsiteX91" fmla="*/ 1147636 w 2972814"/>
                  <a:gd name="connsiteY91" fmla="*/ 229229 h 460160"/>
                  <a:gd name="connsiteX92" fmla="*/ 1157203 w 2972814"/>
                  <a:gd name="connsiteY92" fmla="*/ 233102 h 460160"/>
                  <a:gd name="connsiteX93" fmla="*/ 1177155 w 2972814"/>
                  <a:gd name="connsiteY93" fmla="*/ 238511 h 460160"/>
                  <a:gd name="connsiteX94" fmla="*/ 1182303 w 2972814"/>
                  <a:gd name="connsiteY94" fmla="*/ 239220 h 460160"/>
                  <a:gd name="connsiteX95" fmla="*/ 1197106 w 2972814"/>
                  <a:gd name="connsiteY95" fmla="*/ 241325 h 460160"/>
                  <a:gd name="connsiteX96" fmla="*/ 1217058 w 2972814"/>
                  <a:gd name="connsiteY96" fmla="*/ 241565 h 460160"/>
                  <a:gd name="connsiteX97" fmla="*/ 1234328 w 2972814"/>
                  <a:gd name="connsiteY97" fmla="*/ 239220 h 460160"/>
                  <a:gd name="connsiteX98" fmla="*/ 1237010 w 2972814"/>
                  <a:gd name="connsiteY98" fmla="*/ 238868 h 460160"/>
                  <a:gd name="connsiteX99" fmla="*/ 1256962 w 2972814"/>
                  <a:gd name="connsiteY99" fmla="*/ 234073 h 460160"/>
                  <a:gd name="connsiteX100" fmla="*/ 1272708 w 2972814"/>
                  <a:gd name="connsiteY100" fmla="*/ 229229 h 460160"/>
                  <a:gd name="connsiteX101" fmla="*/ 1276913 w 2972814"/>
                  <a:gd name="connsiteY101" fmla="*/ 227921 h 460160"/>
                  <a:gd name="connsiteX102" fmla="*/ 1296865 w 2972814"/>
                  <a:gd name="connsiteY102" fmla="*/ 220902 h 460160"/>
                  <a:gd name="connsiteX103" fmla="*/ 1301421 w 2972814"/>
                  <a:gd name="connsiteY103" fmla="*/ 219237 h 460160"/>
                  <a:gd name="connsiteX104" fmla="*/ 1316817 w 2972814"/>
                  <a:gd name="connsiteY104" fmla="*/ 213774 h 460160"/>
                  <a:gd name="connsiteX105" fmla="*/ 1331546 w 2972814"/>
                  <a:gd name="connsiteY105" fmla="*/ 209246 h 460160"/>
                  <a:gd name="connsiteX106" fmla="*/ 1336769 w 2972814"/>
                  <a:gd name="connsiteY106" fmla="*/ 207592 h 460160"/>
                  <a:gd name="connsiteX107" fmla="*/ 1356720 w 2972814"/>
                  <a:gd name="connsiteY107" fmla="*/ 203178 h 460160"/>
                  <a:gd name="connsiteX108" fmla="*/ 1376672 w 2972814"/>
                  <a:gd name="connsiteY108" fmla="*/ 201167 h 460160"/>
                  <a:gd name="connsiteX109" fmla="*/ 1396625 w 2972814"/>
                  <a:gd name="connsiteY109" fmla="*/ 201894 h 460160"/>
                  <a:gd name="connsiteX110" fmla="*/ 1416576 w 2972814"/>
                  <a:gd name="connsiteY110" fmla="*/ 205606 h 460160"/>
                  <a:gd name="connsiteX111" fmla="*/ 1427809 w 2972814"/>
                  <a:gd name="connsiteY111" fmla="*/ 209246 h 460160"/>
                  <a:gd name="connsiteX112" fmla="*/ 1436528 w 2972814"/>
                  <a:gd name="connsiteY112" fmla="*/ 212177 h 460160"/>
                  <a:gd name="connsiteX113" fmla="*/ 1452165 w 2972814"/>
                  <a:gd name="connsiteY113" fmla="*/ 219237 h 460160"/>
                  <a:gd name="connsiteX114" fmla="*/ 1456479 w 2972814"/>
                  <a:gd name="connsiteY114" fmla="*/ 221119 h 460160"/>
                  <a:gd name="connsiteX115" fmla="*/ 1472182 w 2972814"/>
                  <a:gd name="connsiteY115" fmla="*/ 229229 h 460160"/>
                  <a:gd name="connsiteX116" fmla="*/ 1476432 w 2972814"/>
                  <a:gd name="connsiteY116" fmla="*/ 231433 h 460160"/>
                  <a:gd name="connsiteX117" fmla="*/ 1491574 w 2972814"/>
                  <a:gd name="connsiteY117" fmla="*/ 239220 h 460160"/>
                  <a:gd name="connsiteX118" fmla="*/ 1496383 w 2972814"/>
                  <a:gd name="connsiteY118" fmla="*/ 241700 h 460160"/>
                  <a:gd name="connsiteX119" fmla="*/ 1511570 w 2972814"/>
                  <a:gd name="connsiteY119" fmla="*/ 249212 h 460160"/>
                  <a:gd name="connsiteX120" fmla="*/ 1516335 w 2972814"/>
                  <a:gd name="connsiteY120" fmla="*/ 251524 h 460160"/>
                  <a:gd name="connsiteX121" fmla="*/ 1536286 w 2972814"/>
                  <a:gd name="connsiteY121" fmla="*/ 259055 h 460160"/>
                  <a:gd name="connsiteX122" fmla="*/ 1536801 w 2972814"/>
                  <a:gd name="connsiteY122" fmla="*/ 259203 h 460160"/>
                  <a:gd name="connsiteX123" fmla="*/ 1556239 w 2972814"/>
                  <a:gd name="connsiteY123" fmla="*/ 265053 h 460160"/>
                  <a:gd name="connsiteX124" fmla="*/ 1576190 w 2972814"/>
                  <a:gd name="connsiteY124" fmla="*/ 268964 h 460160"/>
                  <a:gd name="connsiteX125" fmla="*/ 1577926 w 2972814"/>
                  <a:gd name="connsiteY125" fmla="*/ 269195 h 460160"/>
                  <a:gd name="connsiteX126" fmla="*/ 1596142 w 2972814"/>
                  <a:gd name="connsiteY126" fmla="*/ 271636 h 460160"/>
                  <a:gd name="connsiteX127" fmla="*/ 1616093 w 2972814"/>
                  <a:gd name="connsiteY127" fmla="*/ 273455 h 460160"/>
                  <a:gd name="connsiteX128" fmla="*/ 1636046 w 2972814"/>
                  <a:gd name="connsiteY128" fmla="*/ 275510 h 460160"/>
                  <a:gd name="connsiteX129" fmla="*/ 1655997 w 2972814"/>
                  <a:gd name="connsiteY129" fmla="*/ 278097 h 460160"/>
                  <a:gd name="connsiteX130" fmla="*/ 1661920 w 2972814"/>
                  <a:gd name="connsiteY130" fmla="*/ 279186 h 460160"/>
                  <a:gd name="connsiteX131" fmla="*/ 1675949 w 2972814"/>
                  <a:gd name="connsiteY131" fmla="*/ 281842 h 460160"/>
                  <a:gd name="connsiteX132" fmla="*/ 1695900 w 2972814"/>
                  <a:gd name="connsiteY132" fmla="*/ 286431 h 460160"/>
                  <a:gd name="connsiteX133" fmla="*/ 1706869 w 2972814"/>
                  <a:gd name="connsiteY133" fmla="*/ 289178 h 460160"/>
                  <a:gd name="connsiteX134" fmla="*/ 1715853 w 2972814"/>
                  <a:gd name="connsiteY134" fmla="*/ 291392 h 460160"/>
                  <a:gd name="connsiteX135" fmla="*/ 1735804 w 2972814"/>
                  <a:gd name="connsiteY135" fmla="*/ 296429 h 460160"/>
                  <a:gd name="connsiteX136" fmla="*/ 1746796 w 2972814"/>
                  <a:gd name="connsiteY136" fmla="*/ 299169 h 460160"/>
                  <a:gd name="connsiteX137" fmla="*/ 1755756 w 2972814"/>
                  <a:gd name="connsiteY137" fmla="*/ 301439 h 460160"/>
                  <a:gd name="connsiteX138" fmla="*/ 1775707 w 2972814"/>
                  <a:gd name="connsiteY138" fmla="*/ 305483 h 460160"/>
                  <a:gd name="connsiteX139" fmla="*/ 1794091 w 2972814"/>
                  <a:gd name="connsiteY139" fmla="*/ 309161 h 460160"/>
                  <a:gd name="connsiteX140" fmla="*/ 1795660 w 2972814"/>
                  <a:gd name="connsiteY140" fmla="*/ 309481 h 460160"/>
                  <a:gd name="connsiteX141" fmla="*/ 1815612 w 2972814"/>
                  <a:gd name="connsiteY141" fmla="*/ 312674 h 460160"/>
                  <a:gd name="connsiteX142" fmla="*/ 1835563 w 2972814"/>
                  <a:gd name="connsiteY142" fmla="*/ 315651 h 460160"/>
                  <a:gd name="connsiteX143" fmla="*/ 1855515 w 2972814"/>
                  <a:gd name="connsiteY143" fmla="*/ 318011 h 460160"/>
                  <a:gd name="connsiteX144" fmla="*/ 1875467 w 2972814"/>
                  <a:gd name="connsiteY144" fmla="*/ 318917 h 460160"/>
                  <a:gd name="connsiteX145" fmla="*/ 1895419 w 2972814"/>
                  <a:gd name="connsiteY145" fmla="*/ 317847 h 460160"/>
                  <a:gd name="connsiteX146" fmla="*/ 1915370 w 2972814"/>
                  <a:gd name="connsiteY146" fmla="*/ 313592 h 460160"/>
                  <a:gd name="connsiteX147" fmla="*/ 1925523 w 2972814"/>
                  <a:gd name="connsiteY147" fmla="*/ 309161 h 460160"/>
                  <a:gd name="connsiteX148" fmla="*/ 1935322 w 2972814"/>
                  <a:gd name="connsiteY148" fmla="*/ 305038 h 460160"/>
                  <a:gd name="connsiteX149" fmla="*/ 1944452 w 2972814"/>
                  <a:gd name="connsiteY149" fmla="*/ 299169 h 460160"/>
                  <a:gd name="connsiteX150" fmla="*/ 1955274 w 2972814"/>
                  <a:gd name="connsiteY150" fmla="*/ 292146 h 460160"/>
                  <a:gd name="connsiteX151" fmla="*/ 1958756 w 2972814"/>
                  <a:gd name="connsiteY151" fmla="*/ 289178 h 460160"/>
                  <a:gd name="connsiteX152" fmla="*/ 1970289 w 2972814"/>
                  <a:gd name="connsiteY152" fmla="*/ 279186 h 460160"/>
                  <a:gd name="connsiteX153" fmla="*/ 1975226 w 2972814"/>
                  <a:gd name="connsiteY153" fmla="*/ 274901 h 460160"/>
                  <a:gd name="connsiteX154" fmla="*/ 1980710 w 2972814"/>
                  <a:gd name="connsiteY154" fmla="*/ 269195 h 460160"/>
                  <a:gd name="connsiteX155" fmla="*/ 1990401 w 2972814"/>
                  <a:gd name="connsiteY155" fmla="*/ 259203 h 460160"/>
                  <a:gd name="connsiteX156" fmla="*/ 1995177 w 2972814"/>
                  <a:gd name="connsiteY156" fmla="*/ 254150 h 460160"/>
                  <a:gd name="connsiteX157" fmla="*/ 1999411 w 2972814"/>
                  <a:gd name="connsiteY157" fmla="*/ 249212 h 460160"/>
                  <a:gd name="connsiteX158" fmla="*/ 2008351 w 2972814"/>
                  <a:gd name="connsiteY158" fmla="*/ 239220 h 460160"/>
                  <a:gd name="connsiteX159" fmla="*/ 2015129 w 2972814"/>
                  <a:gd name="connsiteY159" fmla="*/ 231341 h 460160"/>
                  <a:gd name="connsiteX160" fmla="*/ 2016890 w 2972814"/>
                  <a:gd name="connsiteY160" fmla="*/ 229229 h 460160"/>
                  <a:gd name="connsiteX161" fmla="*/ 2025580 w 2972814"/>
                  <a:gd name="connsiteY161" fmla="*/ 219237 h 460160"/>
                  <a:gd name="connsiteX162" fmla="*/ 2034390 w 2972814"/>
                  <a:gd name="connsiteY162" fmla="*/ 209246 h 460160"/>
                  <a:gd name="connsiteX163" fmla="*/ 2035081 w 2972814"/>
                  <a:gd name="connsiteY163" fmla="*/ 208449 h 460160"/>
                  <a:gd name="connsiteX164" fmla="*/ 2043672 w 2972814"/>
                  <a:gd name="connsiteY164" fmla="*/ 199254 h 460160"/>
                  <a:gd name="connsiteX165" fmla="*/ 2053067 w 2972814"/>
                  <a:gd name="connsiteY165" fmla="*/ 189263 h 460160"/>
                  <a:gd name="connsiteX166" fmla="*/ 2055033 w 2972814"/>
                  <a:gd name="connsiteY166" fmla="*/ 187151 h 460160"/>
                  <a:gd name="connsiteX167" fmla="*/ 2063675 w 2972814"/>
                  <a:gd name="connsiteY167" fmla="*/ 179271 h 460160"/>
                  <a:gd name="connsiteX168" fmla="*/ 2074984 w 2972814"/>
                  <a:gd name="connsiteY168" fmla="*/ 169414 h 460160"/>
                  <a:gd name="connsiteX169" fmla="*/ 2075191 w 2972814"/>
                  <a:gd name="connsiteY169" fmla="*/ 169280 h 460160"/>
                  <a:gd name="connsiteX170" fmla="*/ 2090136 w 2972814"/>
                  <a:gd name="connsiteY170" fmla="*/ 159288 h 460160"/>
                  <a:gd name="connsiteX171" fmla="*/ 2094936 w 2972814"/>
                  <a:gd name="connsiteY171" fmla="*/ 156237 h 460160"/>
                  <a:gd name="connsiteX172" fmla="*/ 2113165 w 2972814"/>
                  <a:gd name="connsiteY172" fmla="*/ 149297 h 460160"/>
                  <a:gd name="connsiteX173" fmla="*/ 2114888 w 2972814"/>
                  <a:gd name="connsiteY173" fmla="*/ 148639 h 460160"/>
                  <a:gd name="connsiteX174" fmla="*/ 2134840 w 2972814"/>
                  <a:gd name="connsiteY174" fmla="*/ 146741 h 460160"/>
                  <a:gd name="connsiteX175" fmla="*/ 2149589 w 2972814"/>
                  <a:gd name="connsiteY175" fmla="*/ 149297 h 460160"/>
                  <a:gd name="connsiteX176" fmla="*/ 2154791 w 2972814"/>
                  <a:gd name="connsiteY176" fmla="*/ 150184 h 460160"/>
                  <a:gd name="connsiteX177" fmla="*/ 2174743 w 2972814"/>
                  <a:gd name="connsiteY177" fmla="*/ 157957 h 460160"/>
                  <a:gd name="connsiteX178" fmla="*/ 2176977 w 2972814"/>
                  <a:gd name="connsiteY178" fmla="*/ 159288 h 460160"/>
                  <a:gd name="connsiteX179" fmla="*/ 2193738 w 2972814"/>
                  <a:gd name="connsiteY179" fmla="*/ 169280 h 460160"/>
                  <a:gd name="connsiteX180" fmla="*/ 2194695 w 2972814"/>
                  <a:gd name="connsiteY180" fmla="*/ 169851 h 460160"/>
                  <a:gd name="connsiteX181" fmla="*/ 2206804 w 2972814"/>
                  <a:gd name="connsiteY181" fmla="*/ 179271 h 460160"/>
                  <a:gd name="connsiteX182" fmla="*/ 2214647 w 2972814"/>
                  <a:gd name="connsiteY182" fmla="*/ 185091 h 460160"/>
                  <a:gd name="connsiteX183" fmla="*/ 2219572 w 2972814"/>
                  <a:gd name="connsiteY183" fmla="*/ 189263 h 460160"/>
                  <a:gd name="connsiteX184" fmla="*/ 2231425 w 2972814"/>
                  <a:gd name="connsiteY184" fmla="*/ 199254 h 460160"/>
                  <a:gd name="connsiteX185" fmla="*/ 2234599 w 2972814"/>
                  <a:gd name="connsiteY185" fmla="*/ 202001 h 460160"/>
                  <a:gd name="connsiteX186" fmla="*/ 2242542 w 2972814"/>
                  <a:gd name="connsiteY186" fmla="*/ 209246 h 460160"/>
                  <a:gd name="connsiteX187" fmla="*/ 2253510 w 2972814"/>
                  <a:gd name="connsiteY187" fmla="*/ 219237 h 460160"/>
                  <a:gd name="connsiteX188" fmla="*/ 2254550 w 2972814"/>
                  <a:gd name="connsiteY188" fmla="*/ 220171 h 460160"/>
                  <a:gd name="connsiteX189" fmla="*/ 2264516 w 2972814"/>
                  <a:gd name="connsiteY189" fmla="*/ 229229 h 460160"/>
                  <a:gd name="connsiteX190" fmla="*/ 2274503 w 2972814"/>
                  <a:gd name="connsiteY190" fmla="*/ 238234 h 460160"/>
                  <a:gd name="connsiteX191" fmla="*/ 2275670 w 2972814"/>
                  <a:gd name="connsiteY191" fmla="*/ 239220 h 460160"/>
                  <a:gd name="connsiteX192" fmla="*/ 2287155 w 2972814"/>
                  <a:gd name="connsiteY192" fmla="*/ 249212 h 460160"/>
                  <a:gd name="connsiteX193" fmla="*/ 2294454 w 2972814"/>
                  <a:gd name="connsiteY193" fmla="*/ 255380 h 460160"/>
                  <a:gd name="connsiteX194" fmla="*/ 2299402 w 2972814"/>
                  <a:gd name="connsiteY194" fmla="*/ 259203 h 460160"/>
                  <a:gd name="connsiteX195" fmla="*/ 2311764 w 2972814"/>
                  <a:gd name="connsiteY195" fmla="*/ 269195 h 460160"/>
                  <a:gd name="connsiteX196" fmla="*/ 2314406 w 2972814"/>
                  <a:gd name="connsiteY196" fmla="*/ 271224 h 460160"/>
                  <a:gd name="connsiteX197" fmla="*/ 2327021 w 2972814"/>
                  <a:gd name="connsiteY197" fmla="*/ 279186 h 460160"/>
                  <a:gd name="connsiteX198" fmla="*/ 2334357 w 2972814"/>
                  <a:gd name="connsiteY198" fmla="*/ 283859 h 460160"/>
                  <a:gd name="connsiteX199" fmla="*/ 2345432 w 2972814"/>
                  <a:gd name="connsiteY199" fmla="*/ 289178 h 460160"/>
                  <a:gd name="connsiteX200" fmla="*/ 2354310 w 2972814"/>
                  <a:gd name="connsiteY200" fmla="*/ 293570 h 460160"/>
                  <a:gd name="connsiteX201" fmla="*/ 2371833 w 2972814"/>
                  <a:gd name="connsiteY201" fmla="*/ 299169 h 460160"/>
                  <a:gd name="connsiteX202" fmla="*/ 2374261 w 2972814"/>
                  <a:gd name="connsiteY202" fmla="*/ 299944 h 460160"/>
                  <a:gd name="connsiteX203" fmla="*/ 2394213 w 2972814"/>
                  <a:gd name="connsiteY203" fmla="*/ 302640 h 460160"/>
                  <a:gd name="connsiteX204" fmla="*/ 2414165 w 2972814"/>
                  <a:gd name="connsiteY204" fmla="*/ 302378 h 460160"/>
                  <a:gd name="connsiteX205" fmla="*/ 2434117 w 2972814"/>
                  <a:gd name="connsiteY205" fmla="*/ 299925 h 460160"/>
                  <a:gd name="connsiteX206" fmla="*/ 2437201 w 2972814"/>
                  <a:gd name="connsiteY206" fmla="*/ 299169 h 460160"/>
                  <a:gd name="connsiteX207" fmla="*/ 2454068 w 2972814"/>
                  <a:gd name="connsiteY207" fmla="*/ 295065 h 460160"/>
                  <a:gd name="connsiteX208" fmla="*/ 2471723 w 2972814"/>
                  <a:gd name="connsiteY208" fmla="*/ 289178 h 460160"/>
                  <a:gd name="connsiteX209" fmla="*/ 2474020 w 2972814"/>
                  <a:gd name="connsiteY209" fmla="*/ 288399 h 460160"/>
                  <a:gd name="connsiteX210" fmla="*/ 2493972 w 2972814"/>
                  <a:gd name="connsiteY210" fmla="*/ 281078 h 460160"/>
                  <a:gd name="connsiteX211" fmla="*/ 2498540 w 2972814"/>
                  <a:gd name="connsiteY211" fmla="*/ 279186 h 460160"/>
                  <a:gd name="connsiteX212" fmla="*/ 2513924 w 2972814"/>
                  <a:gd name="connsiteY212" fmla="*/ 272791 h 460160"/>
                  <a:gd name="connsiteX213" fmla="*/ 2522014 w 2972814"/>
                  <a:gd name="connsiteY213" fmla="*/ 269195 h 460160"/>
                  <a:gd name="connsiteX214" fmla="*/ 2533875 w 2972814"/>
                  <a:gd name="connsiteY214" fmla="*/ 263907 h 460160"/>
                  <a:gd name="connsiteX215" fmla="*/ 2543663 w 2972814"/>
                  <a:gd name="connsiteY215" fmla="*/ 259203 h 460160"/>
                  <a:gd name="connsiteX216" fmla="*/ 2553827 w 2972814"/>
                  <a:gd name="connsiteY216" fmla="*/ 254350 h 460160"/>
                  <a:gd name="connsiteX217" fmla="*/ 2564158 w 2972814"/>
                  <a:gd name="connsiteY217" fmla="*/ 249212 h 460160"/>
                  <a:gd name="connsiteX218" fmla="*/ 2573779 w 2972814"/>
                  <a:gd name="connsiteY218" fmla="*/ 244304 h 460160"/>
                  <a:gd name="connsiteX219" fmla="*/ 2584240 w 2972814"/>
                  <a:gd name="connsiteY219" fmla="*/ 239220 h 460160"/>
                  <a:gd name="connsiteX220" fmla="*/ 2593731 w 2972814"/>
                  <a:gd name="connsiteY220" fmla="*/ 234658 h 460160"/>
                  <a:gd name="connsiteX221" fmla="*/ 2606057 w 2972814"/>
                  <a:gd name="connsiteY221" fmla="*/ 229229 h 460160"/>
                  <a:gd name="connsiteX222" fmla="*/ 2613683 w 2972814"/>
                  <a:gd name="connsiteY222" fmla="*/ 225926 h 460160"/>
                  <a:gd name="connsiteX223" fmla="*/ 2632968 w 2972814"/>
                  <a:gd name="connsiteY223" fmla="*/ 219237 h 460160"/>
                  <a:gd name="connsiteX224" fmla="*/ 2633634 w 2972814"/>
                  <a:gd name="connsiteY224" fmla="*/ 219016 h 460160"/>
                  <a:gd name="connsiteX225" fmla="*/ 2653586 w 2972814"/>
                  <a:gd name="connsiteY225" fmla="*/ 216234 h 460160"/>
                  <a:gd name="connsiteX226" fmla="*/ 2673538 w 2972814"/>
                  <a:gd name="connsiteY226" fmla="*/ 218314 h 460160"/>
                  <a:gd name="connsiteX227" fmla="*/ 2675759 w 2972814"/>
                  <a:gd name="connsiteY227" fmla="*/ 219237 h 460160"/>
                  <a:gd name="connsiteX228" fmla="*/ 2693490 w 2972814"/>
                  <a:gd name="connsiteY228" fmla="*/ 226663 h 460160"/>
                  <a:gd name="connsiteX229" fmla="*/ 2696899 w 2972814"/>
                  <a:gd name="connsiteY229" fmla="*/ 229229 h 460160"/>
                  <a:gd name="connsiteX230" fmla="*/ 2709818 w 2972814"/>
                  <a:gd name="connsiteY230" fmla="*/ 239220 h 460160"/>
                  <a:gd name="connsiteX231" fmla="*/ 2713441 w 2972814"/>
                  <a:gd name="connsiteY231" fmla="*/ 241873 h 460160"/>
                  <a:gd name="connsiteX232" fmla="*/ 2720209 w 2972814"/>
                  <a:gd name="connsiteY232" fmla="*/ 249212 h 460160"/>
                  <a:gd name="connsiteX233" fmla="*/ 2729123 w 2972814"/>
                  <a:gd name="connsiteY233" fmla="*/ 259203 h 460160"/>
                  <a:gd name="connsiteX234" fmla="*/ 2733393 w 2972814"/>
                  <a:gd name="connsiteY234" fmla="*/ 263819 h 460160"/>
                  <a:gd name="connsiteX235" fmla="*/ 2737216 w 2972814"/>
                  <a:gd name="connsiteY235" fmla="*/ 269195 h 460160"/>
                  <a:gd name="connsiteX236" fmla="*/ 2744286 w 2972814"/>
                  <a:gd name="connsiteY236" fmla="*/ 279186 h 460160"/>
                  <a:gd name="connsiteX237" fmla="*/ 2751441 w 2972814"/>
                  <a:gd name="connsiteY237" fmla="*/ 289178 h 460160"/>
                  <a:gd name="connsiteX238" fmla="*/ 2753345 w 2972814"/>
                  <a:gd name="connsiteY238" fmla="*/ 291783 h 460160"/>
                  <a:gd name="connsiteX239" fmla="*/ 2758105 w 2972814"/>
                  <a:gd name="connsiteY239" fmla="*/ 299169 h 460160"/>
                  <a:gd name="connsiteX240" fmla="*/ 2764308 w 2972814"/>
                  <a:gd name="connsiteY240" fmla="*/ 309161 h 460160"/>
                  <a:gd name="connsiteX241" fmla="*/ 2770681 w 2972814"/>
                  <a:gd name="connsiteY241" fmla="*/ 319152 h 460160"/>
                  <a:gd name="connsiteX242" fmla="*/ 2773297 w 2972814"/>
                  <a:gd name="connsiteY242" fmla="*/ 323335 h 460160"/>
                  <a:gd name="connsiteX243" fmla="*/ 2776823 w 2972814"/>
                  <a:gd name="connsiteY243" fmla="*/ 329144 h 460160"/>
                  <a:gd name="connsiteX244" fmla="*/ 2783058 w 2972814"/>
                  <a:gd name="connsiteY244" fmla="*/ 339135 h 460160"/>
                  <a:gd name="connsiteX245" fmla="*/ 2789204 w 2972814"/>
                  <a:gd name="connsiteY245" fmla="*/ 349127 h 460160"/>
                  <a:gd name="connsiteX246" fmla="*/ 2793248 w 2972814"/>
                  <a:gd name="connsiteY246" fmla="*/ 355755 h 460160"/>
                  <a:gd name="connsiteX247" fmla="*/ 2795405 w 2972814"/>
                  <a:gd name="connsiteY247" fmla="*/ 359118 h 460160"/>
                  <a:gd name="connsiteX248" fmla="*/ 2801890 w 2972814"/>
                  <a:gd name="connsiteY248" fmla="*/ 369110 h 460160"/>
                  <a:gd name="connsiteX249" fmla="*/ 2808379 w 2972814"/>
                  <a:gd name="connsiteY249" fmla="*/ 379101 h 460160"/>
                  <a:gd name="connsiteX250" fmla="*/ 2813200 w 2972814"/>
                  <a:gd name="connsiteY250" fmla="*/ 386369 h 460160"/>
                  <a:gd name="connsiteX251" fmla="*/ 2815309 w 2972814"/>
                  <a:gd name="connsiteY251" fmla="*/ 389093 h 460160"/>
                  <a:gd name="connsiteX252" fmla="*/ 2822751 w 2972814"/>
                  <a:gd name="connsiteY252" fmla="*/ 399084 h 460160"/>
                  <a:gd name="connsiteX253" fmla="*/ 2830456 w 2972814"/>
                  <a:gd name="connsiteY253" fmla="*/ 409076 h 460160"/>
                  <a:gd name="connsiteX254" fmla="*/ 2833152 w 2972814"/>
                  <a:gd name="connsiteY254" fmla="*/ 412679 h 460160"/>
                  <a:gd name="connsiteX255" fmla="*/ 2839557 w 2972814"/>
                  <a:gd name="connsiteY255" fmla="*/ 419067 h 460160"/>
                  <a:gd name="connsiteX256" fmla="*/ 2849586 w 2972814"/>
                  <a:gd name="connsiteY256" fmla="*/ 429059 h 460160"/>
                  <a:gd name="connsiteX257" fmla="*/ 2853104 w 2972814"/>
                  <a:gd name="connsiteY257" fmla="*/ 432427 h 460160"/>
                  <a:gd name="connsiteX258" fmla="*/ 2864085 w 2972814"/>
                  <a:gd name="connsiteY258" fmla="*/ 439050 h 460160"/>
                  <a:gd name="connsiteX259" fmla="*/ 2873055 w 2972814"/>
                  <a:gd name="connsiteY259" fmla="*/ 444643 h 460160"/>
                  <a:gd name="connsiteX260" fmla="*/ 2893007 w 2972814"/>
                  <a:gd name="connsiteY260" fmla="*/ 448917 h 460160"/>
                  <a:gd name="connsiteX261" fmla="*/ 2912959 w 2972814"/>
                  <a:gd name="connsiteY261" fmla="*/ 446524 h 460160"/>
                  <a:gd name="connsiteX262" fmla="*/ 2930972 w 2972814"/>
                  <a:gd name="connsiteY262" fmla="*/ 439050 h 460160"/>
                  <a:gd name="connsiteX263" fmla="*/ 2932911 w 2972814"/>
                  <a:gd name="connsiteY263" fmla="*/ 438248 h 460160"/>
                  <a:gd name="connsiteX264" fmla="*/ 2948653 w 2972814"/>
                  <a:gd name="connsiteY264" fmla="*/ 429059 h 460160"/>
                  <a:gd name="connsiteX265" fmla="*/ 2952862 w 2972814"/>
                  <a:gd name="connsiteY265" fmla="*/ 426518 h 460160"/>
                  <a:gd name="connsiteX266" fmla="*/ 2963223 w 2972814"/>
                  <a:gd name="connsiteY266" fmla="*/ 419067 h 460160"/>
                  <a:gd name="connsiteX267" fmla="*/ 2972814 w 2972814"/>
                  <a:gd name="connsiteY267" fmla="*/ 412419 h 460160"/>
                  <a:gd name="connsiteX268" fmla="*/ 2972814 w 2972814"/>
                  <a:gd name="connsiteY268" fmla="*/ 409076 h 460160"/>
                  <a:gd name="connsiteX269" fmla="*/ 2972814 w 2972814"/>
                  <a:gd name="connsiteY269" fmla="*/ 399084 h 460160"/>
                  <a:gd name="connsiteX270" fmla="*/ 2972814 w 2972814"/>
                  <a:gd name="connsiteY270" fmla="*/ 389093 h 460160"/>
                  <a:gd name="connsiteX271" fmla="*/ 2972814 w 2972814"/>
                  <a:gd name="connsiteY271" fmla="*/ 379101 h 460160"/>
                  <a:gd name="connsiteX272" fmla="*/ 2972814 w 2972814"/>
                  <a:gd name="connsiteY272" fmla="*/ 369110 h 460160"/>
                  <a:gd name="connsiteX273" fmla="*/ 2972814 w 2972814"/>
                  <a:gd name="connsiteY273" fmla="*/ 359118 h 460160"/>
                  <a:gd name="connsiteX274" fmla="*/ 2972814 w 2972814"/>
                  <a:gd name="connsiteY274" fmla="*/ 349127 h 460160"/>
                  <a:gd name="connsiteX275" fmla="*/ 2972814 w 2972814"/>
                  <a:gd name="connsiteY275" fmla="*/ 339135 h 460160"/>
                  <a:gd name="connsiteX276" fmla="*/ 2972814 w 2972814"/>
                  <a:gd name="connsiteY276" fmla="*/ 329144 h 460160"/>
                  <a:gd name="connsiteX277" fmla="*/ 2972814 w 2972814"/>
                  <a:gd name="connsiteY277" fmla="*/ 319152 h 460160"/>
                  <a:gd name="connsiteX278" fmla="*/ 2972814 w 2972814"/>
                  <a:gd name="connsiteY278" fmla="*/ 309161 h 460160"/>
                  <a:gd name="connsiteX279" fmla="*/ 2972814 w 2972814"/>
                  <a:gd name="connsiteY279" fmla="*/ 299169 h 460160"/>
                  <a:gd name="connsiteX280" fmla="*/ 2972814 w 2972814"/>
                  <a:gd name="connsiteY280" fmla="*/ 289178 h 460160"/>
                  <a:gd name="connsiteX281" fmla="*/ 2972814 w 2972814"/>
                  <a:gd name="connsiteY281" fmla="*/ 284256 h 460160"/>
                  <a:gd name="connsiteX282" fmla="*/ 2965778 w 2972814"/>
                  <a:gd name="connsiteY282" fmla="*/ 289178 h 460160"/>
                  <a:gd name="connsiteX283" fmla="*/ 2952862 w 2972814"/>
                  <a:gd name="connsiteY283" fmla="*/ 298131 h 460160"/>
                  <a:gd name="connsiteX284" fmla="*/ 2951044 w 2972814"/>
                  <a:gd name="connsiteY284" fmla="*/ 299169 h 460160"/>
                  <a:gd name="connsiteX285" fmla="*/ 2934740 w 2972814"/>
                  <a:gd name="connsiteY285" fmla="*/ 309161 h 460160"/>
                  <a:gd name="connsiteX286" fmla="*/ 2932911 w 2972814"/>
                  <a:gd name="connsiteY286" fmla="*/ 310220 h 460160"/>
                  <a:gd name="connsiteX287" fmla="*/ 2912959 w 2972814"/>
                  <a:gd name="connsiteY287" fmla="*/ 318046 h 460160"/>
                  <a:gd name="connsiteX288" fmla="*/ 2904473 w 2972814"/>
                  <a:gd name="connsiteY288" fmla="*/ 319152 h 460160"/>
                  <a:gd name="connsiteX289" fmla="*/ 2893007 w 2972814"/>
                  <a:gd name="connsiteY289" fmla="*/ 320667 h 460160"/>
                  <a:gd name="connsiteX290" fmla="*/ 2886435 w 2972814"/>
                  <a:gd name="connsiteY290" fmla="*/ 319152 h 460160"/>
                  <a:gd name="connsiteX291" fmla="*/ 2873055 w 2972814"/>
                  <a:gd name="connsiteY291" fmla="*/ 316204 h 460160"/>
                  <a:gd name="connsiteX292" fmla="*/ 2861285 w 2972814"/>
                  <a:gd name="connsiteY292" fmla="*/ 309161 h 460160"/>
                  <a:gd name="connsiteX293" fmla="*/ 2853104 w 2972814"/>
                  <a:gd name="connsiteY293" fmla="*/ 304091 h 460160"/>
                  <a:gd name="connsiteX294" fmla="*/ 2848181 w 2972814"/>
                  <a:gd name="connsiteY294" fmla="*/ 299169 h 460160"/>
                  <a:gd name="connsiteX295" fmla="*/ 2838196 w 2972814"/>
                  <a:gd name="connsiteY295" fmla="*/ 289178 h 460160"/>
                  <a:gd name="connsiteX296" fmla="*/ 2833152 w 2972814"/>
                  <a:gd name="connsiteY296" fmla="*/ 284142 h 460160"/>
                  <a:gd name="connsiteX297" fmla="*/ 2829376 w 2972814"/>
                  <a:gd name="connsiteY297" fmla="*/ 279186 h 460160"/>
                  <a:gd name="connsiteX298" fmla="*/ 2821684 w 2972814"/>
                  <a:gd name="connsiteY298" fmla="*/ 269195 h 460160"/>
                  <a:gd name="connsiteX299" fmla="*/ 2813915 w 2972814"/>
                  <a:gd name="connsiteY299" fmla="*/ 259203 h 460160"/>
                  <a:gd name="connsiteX300" fmla="*/ 2813200 w 2972814"/>
                  <a:gd name="connsiteY300" fmla="*/ 258275 h 460160"/>
                  <a:gd name="connsiteX301" fmla="*/ 2807395 w 2972814"/>
                  <a:gd name="connsiteY301" fmla="*/ 249212 h 460160"/>
                  <a:gd name="connsiteX302" fmla="*/ 2801017 w 2972814"/>
                  <a:gd name="connsiteY302" fmla="*/ 239220 h 460160"/>
                  <a:gd name="connsiteX303" fmla="*/ 2794487 w 2972814"/>
                  <a:gd name="connsiteY303" fmla="*/ 229229 h 460160"/>
                  <a:gd name="connsiteX304" fmla="*/ 2793248 w 2972814"/>
                  <a:gd name="connsiteY304" fmla="*/ 227393 h 460160"/>
                  <a:gd name="connsiteX305" fmla="*/ 2788123 w 2972814"/>
                  <a:gd name="connsiteY305" fmla="*/ 219237 h 460160"/>
                  <a:gd name="connsiteX306" fmla="*/ 2782148 w 2972814"/>
                  <a:gd name="connsiteY306" fmla="*/ 209246 h 460160"/>
                  <a:gd name="connsiteX307" fmla="*/ 2776084 w 2972814"/>
                  <a:gd name="connsiteY307" fmla="*/ 199254 h 460160"/>
                  <a:gd name="connsiteX308" fmla="*/ 2773297 w 2972814"/>
                  <a:gd name="connsiteY308" fmla="*/ 194634 h 460160"/>
                  <a:gd name="connsiteX309" fmla="*/ 2769895 w 2972814"/>
                  <a:gd name="connsiteY309" fmla="*/ 189263 h 460160"/>
                  <a:gd name="connsiteX310" fmla="*/ 2763438 w 2972814"/>
                  <a:gd name="connsiteY310" fmla="*/ 179271 h 460160"/>
                  <a:gd name="connsiteX311" fmla="*/ 2756972 w 2972814"/>
                  <a:gd name="connsiteY311" fmla="*/ 169280 h 460160"/>
                  <a:gd name="connsiteX312" fmla="*/ 2753345 w 2972814"/>
                  <a:gd name="connsiteY312" fmla="*/ 163512 h 460160"/>
                  <a:gd name="connsiteX313" fmla="*/ 2750383 w 2972814"/>
                  <a:gd name="connsiteY313" fmla="*/ 159288 h 460160"/>
                  <a:gd name="connsiteX314" fmla="*/ 2743170 w 2972814"/>
                  <a:gd name="connsiteY314" fmla="*/ 149297 h 460160"/>
                  <a:gd name="connsiteX315" fmla="*/ 2736076 w 2972814"/>
                  <a:gd name="connsiteY315" fmla="*/ 139305 h 460160"/>
                  <a:gd name="connsiteX316" fmla="*/ 2733393 w 2972814"/>
                  <a:gd name="connsiteY316" fmla="*/ 135717 h 460160"/>
                  <a:gd name="connsiteX317" fmla="*/ 2727427 w 2972814"/>
                  <a:gd name="connsiteY317" fmla="*/ 129314 h 460160"/>
                  <a:gd name="connsiteX318" fmla="*/ 2718538 w 2972814"/>
                  <a:gd name="connsiteY318" fmla="*/ 119322 h 460160"/>
                  <a:gd name="connsiteX319" fmla="*/ 2713441 w 2972814"/>
                  <a:gd name="connsiteY319" fmla="*/ 113627 h 460160"/>
                  <a:gd name="connsiteX320" fmla="*/ 2707643 w 2972814"/>
                  <a:gd name="connsiteY320" fmla="*/ 109331 h 460160"/>
                  <a:gd name="connsiteX321" fmla="*/ 2695091 w 2972814"/>
                  <a:gd name="connsiteY321" fmla="*/ 99340 h 460160"/>
                  <a:gd name="connsiteX322" fmla="*/ 2693490 w 2972814"/>
                  <a:gd name="connsiteY322" fmla="*/ 98115 h 460160"/>
                  <a:gd name="connsiteX323" fmla="*/ 2673538 w 2972814"/>
                  <a:gd name="connsiteY323" fmla="*/ 90204 h 460160"/>
                  <a:gd name="connsiteX324" fmla="*/ 2666043 w 2972814"/>
                  <a:gd name="connsiteY324" fmla="*/ 89348 h 460160"/>
                  <a:gd name="connsiteX325" fmla="*/ 2653586 w 2972814"/>
                  <a:gd name="connsiteY325" fmla="*/ 87945 h 460160"/>
                  <a:gd name="connsiteX326" fmla="*/ 2644688 w 2972814"/>
                  <a:gd name="connsiteY326" fmla="*/ 89348 h 460160"/>
                  <a:gd name="connsiteX327" fmla="*/ 2633634 w 2972814"/>
                  <a:gd name="connsiteY327" fmla="*/ 91098 h 460160"/>
                  <a:gd name="connsiteX328" fmla="*/ 2613683 w 2972814"/>
                  <a:gd name="connsiteY328" fmla="*/ 97631 h 460160"/>
                  <a:gd name="connsiteX329" fmla="*/ 2609879 w 2972814"/>
                  <a:gd name="connsiteY329" fmla="*/ 99340 h 460160"/>
                  <a:gd name="connsiteX330" fmla="*/ 2593731 w 2972814"/>
                  <a:gd name="connsiteY330" fmla="*/ 106602 h 460160"/>
                  <a:gd name="connsiteX331" fmla="*/ 2587909 w 2972814"/>
                  <a:gd name="connsiteY331" fmla="*/ 109331 h 460160"/>
                  <a:gd name="connsiteX332" fmla="*/ 2573779 w 2972814"/>
                  <a:gd name="connsiteY332" fmla="*/ 116200 h 460160"/>
                  <a:gd name="connsiteX333" fmla="*/ 2567493 w 2972814"/>
                  <a:gd name="connsiteY333" fmla="*/ 119322 h 460160"/>
                  <a:gd name="connsiteX334" fmla="*/ 2553827 w 2972814"/>
                  <a:gd name="connsiteY334" fmla="*/ 126242 h 460160"/>
                  <a:gd name="connsiteX335" fmla="*/ 2547535 w 2972814"/>
                  <a:gd name="connsiteY335" fmla="*/ 129314 h 460160"/>
                  <a:gd name="connsiteX336" fmla="*/ 2533875 w 2972814"/>
                  <a:gd name="connsiteY336" fmla="*/ 135658 h 460160"/>
                  <a:gd name="connsiteX337" fmla="*/ 2525767 w 2972814"/>
                  <a:gd name="connsiteY337" fmla="*/ 139305 h 460160"/>
                  <a:gd name="connsiteX338" fmla="*/ 2513924 w 2972814"/>
                  <a:gd name="connsiteY338" fmla="*/ 144845 h 460160"/>
                  <a:gd name="connsiteX339" fmla="*/ 2503259 w 2972814"/>
                  <a:gd name="connsiteY339" fmla="*/ 149297 h 460160"/>
                  <a:gd name="connsiteX340" fmla="*/ 2493972 w 2972814"/>
                  <a:gd name="connsiteY340" fmla="*/ 152993 h 460160"/>
                  <a:gd name="connsiteX341" fmla="*/ 2477627 w 2972814"/>
                  <a:gd name="connsiteY341" fmla="*/ 159288 h 460160"/>
                  <a:gd name="connsiteX342" fmla="*/ 2474020 w 2972814"/>
                  <a:gd name="connsiteY342" fmla="*/ 160706 h 460160"/>
                  <a:gd name="connsiteX343" fmla="*/ 2454068 w 2972814"/>
                  <a:gd name="connsiteY343" fmla="*/ 167010 h 460160"/>
                  <a:gd name="connsiteX344" fmla="*/ 2444096 w 2972814"/>
                  <a:gd name="connsiteY344" fmla="*/ 169280 h 460160"/>
                  <a:gd name="connsiteX345" fmla="*/ 2434117 w 2972814"/>
                  <a:gd name="connsiteY345" fmla="*/ 171651 h 460160"/>
                  <a:gd name="connsiteX346" fmla="*/ 2414165 w 2972814"/>
                  <a:gd name="connsiteY346" fmla="*/ 174414 h 460160"/>
                  <a:gd name="connsiteX347" fmla="*/ 2394213 w 2972814"/>
                  <a:gd name="connsiteY347" fmla="*/ 174556 h 460160"/>
                  <a:gd name="connsiteX348" fmla="*/ 2374261 w 2972814"/>
                  <a:gd name="connsiteY348" fmla="*/ 171596 h 460160"/>
                  <a:gd name="connsiteX349" fmla="*/ 2366695 w 2972814"/>
                  <a:gd name="connsiteY349" fmla="*/ 169280 h 460160"/>
                  <a:gd name="connsiteX350" fmla="*/ 2354310 w 2972814"/>
                  <a:gd name="connsiteY350" fmla="*/ 165468 h 460160"/>
                  <a:gd name="connsiteX351" fmla="*/ 2341724 w 2972814"/>
                  <a:gd name="connsiteY351" fmla="*/ 159288 h 460160"/>
                  <a:gd name="connsiteX352" fmla="*/ 2334357 w 2972814"/>
                  <a:gd name="connsiteY352" fmla="*/ 155708 h 460160"/>
                  <a:gd name="connsiteX353" fmla="*/ 2324640 w 2972814"/>
                  <a:gd name="connsiteY353" fmla="*/ 149297 h 460160"/>
                  <a:gd name="connsiteX354" fmla="*/ 2314406 w 2972814"/>
                  <a:gd name="connsiteY354" fmla="*/ 142772 h 460160"/>
                  <a:gd name="connsiteX355" fmla="*/ 2309787 w 2972814"/>
                  <a:gd name="connsiteY355" fmla="*/ 139305 h 460160"/>
                  <a:gd name="connsiteX356" fmla="*/ 2296834 w 2972814"/>
                  <a:gd name="connsiteY356" fmla="*/ 129314 h 460160"/>
                  <a:gd name="connsiteX357" fmla="*/ 2294454 w 2972814"/>
                  <a:gd name="connsiteY357" fmla="*/ 127470 h 460160"/>
                  <a:gd name="connsiteX358" fmla="*/ 2285089 w 2972814"/>
                  <a:gd name="connsiteY358" fmla="*/ 119322 h 460160"/>
                  <a:gd name="connsiteX359" fmla="*/ 2274503 w 2972814"/>
                  <a:gd name="connsiteY359" fmla="*/ 110029 h 460160"/>
                  <a:gd name="connsiteX360" fmla="*/ 2273745 w 2972814"/>
                  <a:gd name="connsiteY360" fmla="*/ 109331 h 460160"/>
                  <a:gd name="connsiteX361" fmla="*/ 2262730 w 2972814"/>
                  <a:gd name="connsiteY361" fmla="*/ 99340 h 460160"/>
                  <a:gd name="connsiteX362" fmla="*/ 2254550 w 2972814"/>
                  <a:gd name="connsiteY362" fmla="*/ 91895 h 460160"/>
                  <a:gd name="connsiteX363" fmla="*/ 2251700 w 2972814"/>
                  <a:gd name="connsiteY363" fmla="*/ 89348 h 460160"/>
                  <a:gd name="connsiteX364" fmla="*/ 2240678 w 2972814"/>
                  <a:gd name="connsiteY364" fmla="*/ 79357 h 460160"/>
                  <a:gd name="connsiteX365" fmla="*/ 2234599 w 2972814"/>
                  <a:gd name="connsiteY365" fmla="*/ 73923 h 460160"/>
                  <a:gd name="connsiteX366" fmla="*/ 2229246 w 2972814"/>
                  <a:gd name="connsiteY366" fmla="*/ 69365 h 460160"/>
                  <a:gd name="connsiteX367" fmla="*/ 2217727 w 2972814"/>
                  <a:gd name="connsiteY367" fmla="*/ 59374 h 460160"/>
                  <a:gd name="connsiteX368" fmla="*/ 2214647 w 2972814"/>
                  <a:gd name="connsiteY368" fmla="*/ 56762 h 460160"/>
                  <a:gd name="connsiteX369" fmla="*/ 2204809 w 2972814"/>
                  <a:gd name="connsiteY369" fmla="*/ 49382 h 460160"/>
                  <a:gd name="connsiteX370" fmla="*/ 2194695 w 2972814"/>
                  <a:gd name="connsiteY370" fmla="*/ 41841 h 460160"/>
                  <a:gd name="connsiteX371" fmla="*/ 2190504 w 2972814"/>
                  <a:gd name="connsiteY371" fmla="*/ 39391 h 460160"/>
                  <a:gd name="connsiteX372" fmla="*/ 2174743 w 2972814"/>
                  <a:gd name="connsiteY372" fmla="*/ 29952 h 460160"/>
                  <a:gd name="connsiteX373" fmla="*/ 2173362 w 2972814"/>
                  <a:gd name="connsiteY373" fmla="*/ 29399 h 460160"/>
                  <a:gd name="connsiteX374" fmla="*/ 2154791 w 2972814"/>
                  <a:gd name="connsiteY374" fmla="*/ 21932 h 460160"/>
                  <a:gd name="connsiteX375" fmla="*/ 2140405 w 2972814"/>
                  <a:gd name="connsiteY375" fmla="*/ 19408 h 460160"/>
                  <a:gd name="connsiteX376" fmla="*/ 2134840 w 2972814"/>
                  <a:gd name="connsiteY376" fmla="*/ 18432 h 460160"/>
                  <a:gd name="connsiteX377" fmla="*/ 2122714 w 2972814"/>
                  <a:gd name="connsiteY377" fmla="*/ 19408 h 460160"/>
                  <a:gd name="connsiteX378" fmla="*/ 2114888 w 2972814"/>
                  <a:gd name="connsiteY378" fmla="*/ 20048 h 460160"/>
                  <a:gd name="connsiteX379" fmla="*/ 2094936 w 2972814"/>
                  <a:gd name="connsiteY379" fmla="*/ 27910 h 460160"/>
                  <a:gd name="connsiteX380" fmla="*/ 2092647 w 2972814"/>
                  <a:gd name="connsiteY380" fmla="*/ 29399 h 460160"/>
                  <a:gd name="connsiteX381" fmla="*/ 2077155 w 2972814"/>
                  <a:gd name="connsiteY381" fmla="*/ 39391 h 460160"/>
                  <a:gd name="connsiteX382" fmla="*/ 2074984 w 2972814"/>
                  <a:gd name="connsiteY382" fmla="*/ 40808 h 460160"/>
                  <a:gd name="connsiteX383" fmla="*/ 2065346 w 2972814"/>
                  <a:gd name="connsiteY383" fmla="*/ 49382 h 460160"/>
                  <a:gd name="connsiteX384" fmla="*/ 2055033 w 2972814"/>
                  <a:gd name="connsiteY384" fmla="*/ 58712 h 460160"/>
                  <a:gd name="connsiteX385" fmla="*/ 2054421 w 2972814"/>
                  <a:gd name="connsiteY385" fmla="*/ 59374 h 460160"/>
                  <a:gd name="connsiteX386" fmla="*/ 2044935 w 2972814"/>
                  <a:gd name="connsiteY386" fmla="*/ 69365 h 460160"/>
                  <a:gd name="connsiteX387" fmla="*/ 2035451 w 2972814"/>
                  <a:gd name="connsiteY387" fmla="*/ 79357 h 460160"/>
                  <a:gd name="connsiteX388" fmla="*/ 2035081 w 2972814"/>
                  <a:gd name="connsiteY388" fmla="*/ 79752 h 460160"/>
                  <a:gd name="connsiteX389" fmla="*/ 2026757 w 2972814"/>
                  <a:gd name="connsiteY389" fmla="*/ 89348 h 460160"/>
                  <a:gd name="connsiteX390" fmla="*/ 2018026 w 2972814"/>
                  <a:gd name="connsiteY390" fmla="*/ 99340 h 460160"/>
                  <a:gd name="connsiteX391" fmla="*/ 2015129 w 2972814"/>
                  <a:gd name="connsiteY391" fmla="*/ 102766 h 460160"/>
                  <a:gd name="connsiteX392" fmla="*/ 2009522 w 2972814"/>
                  <a:gd name="connsiteY392" fmla="*/ 109331 h 460160"/>
                  <a:gd name="connsiteX393" fmla="*/ 2000804 w 2972814"/>
                  <a:gd name="connsiteY393" fmla="*/ 119322 h 460160"/>
                  <a:gd name="connsiteX394" fmla="*/ 1995177 w 2972814"/>
                  <a:gd name="connsiteY394" fmla="*/ 125678 h 460160"/>
                  <a:gd name="connsiteX395" fmla="*/ 1991620 w 2972814"/>
                  <a:gd name="connsiteY395" fmla="*/ 129314 h 460160"/>
                  <a:gd name="connsiteX396" fmla="*/ 1982104 w 2972814"/>
                  <a:gd name="connsiteY396" fmla="*/ 139305 h 460160"/>
                  <a:gd name="connsiteX397" fmla="*/ 1975226 w 2972814"/>
                  <a:gd name="connsiteY397" fmla="*/ 146198 h 460160"/>
                  <a:gd name="connsiteX398" fmla="*/ 1971530 w 2972814"/>
                  <a:gd name="connsiteY398" fmla="*/ 149297 h 460160"/>
                  <a:gd name="connsiteX399" fmla="*/ 1960317 w 2972814"/>
                  <a:gd name="connsiteY399" fmla="*/ 159288 h 460160"/>
                  <a:gd name="connsiteX400" fmla="*/ 1955274 w 2972814"/>
                  <a:gd name="connsiteY400" fmla="*/ 163688 h 460160"/>
                  <a:gd name="connsiteX401" fmla="*/ 1946658 w 2972814"/>
                  <a:gd name="connsiteY401" fmla="*/ 169280 h 460160"/>
                  <a:gd name="connsiteX402" fmla="*/ 1935322 w 2972814"/>
                  <a:gd name="connsiteY402" fmla="*/ 176399 h 460160"/>
                  <a:gd name="connsiteX403" fmla="*/ 1928688 w 2972814"/>
                  <a:gd name="connsiteY403" fmla="*/ 179271 h 460160"/>
                  <a:gd name="connsiteX404" fmla="*/ 1915370 w 2972814"/>
                  <a:gd name="connsiteY404" fmla="*/ 184954 h 460160"/>
                  <a:gd name="connsiteX405" fmla="*/ 1895419 w 2972814"/>
                  <a:gd name="connsiteY405" fmla="*/ 189079 h 460160"/>
                  <a:gd name="connsiteX406" fmla="*/ 1892796 w 2972814"/>
                  <a:gd name="connsiteY406" fmla="*/ 189263 h 460160"/>
                  <a:gd name="connsiteX407" fmla="*/ 1875467 w 2972814"/>
                  <a:gd name="connsiteY407" fmla="*/ 190438 h 460160"/>
                  <a:gd name="connsiteX408" fmla="*/ 1856046 w 2972814"/>
                  <a:gd name="connsiteY408" fmla="*/ 189263 h 460160"/>
                  <a:gd name="connsiteX409" fmla="*/ 1855515 w 2972814"/>
                  <a:gd name="connsiteY409" fmla="*/ 189230 h 460160"/>
                  <a:gd name="connsiteX410" fmla="*/ 1835563 w 2972814"/>
                  <a:gd name="connsiteY410" fmla="*/ 187180 h 460160"/>
                  <a:gd name="connsiteX411" fmla="*/ 1815612 w 2972814"/>
                  <a:gd name="connsiteY411" fmla="*/ 184276 h 460160"/>
                  <a:gd name="connsiteX412" fmla="*/ 1795660 w 2972814"/>
                  <a:gd name="connsiteY412" fmla="*/ 180746 h 460160"/>
                  <a:gd name="connsiteX413" fmla="*/ 1787124 w 2972814"/>
                  <a:gd name="connsiteY413" fmla="*/ 179271 h 460160"/>
                  <a:gd name="connsiteX414" fmla="*/ 1775707 w 2972814"/>
                  <a:gd name="connsiteY414" fmla="*/ 177233 h 460160"/>
                  <a:gd name="connsiteX415" fmla="*/ 1755756 w 2972814"/>
                  <a:gd name="connsiteY415" fmla="*/ 172710 h 460160"/>
                  <a:gd name="connsiteX416" fmla="*/ 1741202 w 2972814"/>
                  <a:gd name="connsiteY416" fmla="*/ 169280 h 460160"/>
                  <a:gd name="connsiteX417" fmla="*/ 1735804 w 2972814"/>
                  <a:gd name="connsiteY417" fmla="*/ 168014 h 460160"/>
                  <a:gd name="connsiteX418" fmla="*/ 1715853 w 2972814"/>
                  <a:gd name="connsiteY418" fmla="*/ 162890 h 460160"/>
                  <a:gd name="connsiteX419" fmla="*/ 1701484 w 2972814"/>
                  <a:gd name="connsiteY419" fmla="*/ 159288 h 460160"/>
                  <a:gd name="connsiteX420" fmla="*/ 1695900 w 2972814"/>
                  <a:gd name="connsiteY420" fmla="*/ 157938 h 460160"/>
                  <a:gd name="connsiteX421" fmla="*/ 1675949 w 2972814"/>
                  <a:gd name="connsiteY421" fmla="*/ 153265 h 460160"/>
                  <a:gd name="connsiteX422" fmla="*/ 1655997 w 2972814"/>
                  <a:gd name="connsiteY422" fmla="*/ 150176 h 460160"/>
                  <a:gd name="connsiteX423" fmla="*/ 1650177 w 2972814"/>
                  <a:gd name="connsiteY423" fmla="*/ 149297 h 460160"/>
                  <a:gd name="connsiteX424" fmla="*/ 1636046 w 2972814"/>
                  <a:gd name="connsiteY424" fmla="*/ 147092 h 460160"/>
                  <a:gd name="connsiteX425" fmla="*/ 1616093 w 2972814"/>
                  <a:gd name="connsiteY425" fmla="*/ 145281 h 460160"/>
                  <a:gd name="connsiteX426" fmla="*/ 1596142 w 2972814"/>
                  <a:gd name="connsiteY426" fmla="*/ 143327 h 460160"/>
                  <a:gd name="connsiteX427" fmla="*/ 1576190 w 2972814"/>
                  <a:gd name="connsiteY427" fmla="*/ 140935 h 460160"/>
                  <a:gd name="connsiteX428" fmla="*/ 1568036 w 2972814"/>
                  <a:gd name="connsiteY428" fmla="*/ 139305 h 460160"/>
                  <a:gd name="connsiteX429" fmla="*/ 1556239 w 2972814"/>
                  <a:gd name="connsiteY429" fmla="*/ 136889 h 460160"/>
                  <a:gd name="connsiteX430" fmla="*/ 1536286 w 2972814"/>
                  <a:gd name="connsiteY430" fmla="*/ 131004 h 460160"/>
                  <a:gd name="connsiteX431" fmla="*/ 1532052 w 2972814"/>
                  <a:gd name="connsiteY431" fmla="*/ 129314 h 460160"/>
                  <a:gd name="connsiteX432" fmla="*/ 1516335 w 2972814"/>
                  <a:gd name="connsiteY432" fmla="*/ 123047 h 460160"/>
                  <a:gd name="connsiteX433" fmla="*/ 1508789 w 2972814"/>
                  <a:gd name="connsiteY433" fmla="*/ 119322 h 460160"/>
                  <a:gd name="connsiteX434" fmla="*/ 1496383 w 2972814"/>
                  <a:gd name="connsiteY434" fmla="*/ 113312 h 460160"/>
                  <a:gd name="connsiteX435" fmla="*/ 1488525 w 2972814"/>
                  <a:gd name="connsiteY435" fmla="*/ 109331 h 460160"/>
                  <a:gd name="connsiteX436" fmla="*/ 1476432 w 2972814"/>
                  <a:gd name="connsiteY436" fmla="*/ 102968 h 460160"/>
                  <a:gd name="connsiteX437" fmla="*/ 1469399 w 2972814"/>
                  <a:gd name="connsiteY437" fmla="*/ 99340 h 460160"/>
                  <a:gd name="connsiteX438" fmla="*/ 1456479 w 2972814"/>
                  <a:gd name="connsiteY438" fmla="*/ 92782 h 460160"/>
                  <a:gd name="connsiteX439" fmla="*/ 1448709 w 2972814"/>
                  <a:gd name="connsiteY439" fmla="*/ 89348 h 460160"/>
                  <a:gd name="connsiteX440" fmla="*/ 1436528 w 2972814"/>
                  <a:gd name="connsiteY440" fmla="*/ 84046 h 460160"/>
                  <a:gd name="connsiteX441" fmla="*/ 1423051 w 2972814"/>
                  <a:gd name="connsiteY441" fmla="*/ 79357 h 460160"/>
                  <a:gd name="connsiteX442" fmla="*/ 1416576 w 2972814"/>
                  <a:gd name="connsiteY442" fmla="*/ 77088 h 460160"/>
                  <a:gd name="connsiteX443" fmla="*/ 1396625 w 2972814"/>
                  <a:gd name="connsiteY443" fmla="*/ 73348 h 460160"/>
                  <a:gd name="connsiteX444" fmla="*/ 1376672 w 2972814"/>
                  <a:gd name="connsiteY444" fmla="*/ 72580 h 460160"/>
                  <a:gd name="connsiteX445" fmla="*/ 1356720 w 2972814"/>
                  <a:gd name="connsiteY445" fmla="*/ 74628 h 460160"/>
                  <a:gd name="connsiteX446" fmla="*/ 1336912 w 2972814"/>
                  <a:gd name="connsiteY446" fmla="*/ 79357 h 460160"/>
                  <a:gd name="connsiteX447" fmla="*/ 1336769 w 2972814"/>
                  <a:gd name="connsiteY447" fmla="*/ 79390 h 460160"/>
                  <a:gd name="connsiteX448" fmla="*/ 1316817 w 2972814"/>
                  <a:gd name="connsiteY448" fmla="*/ 85491 h 460160"/>
                  <a:gd name="connsiteX449" fmla="*/ 1305981 w 2972814"/>
                  <a:gd name="connsiteY449" fmla="*/ 89348 h 460160"/>
                  <a:gd name="connsiteX450" fmla="*/ 1296865 w 2972814"/>
                  <a:gd name="connsiteY450" fmla="*/ 92475 h 460160"/>
                  <a:gd name="connsiteX451" fmla="*/ 1276943 w 2972814"/>
                  <a:gd name="connsiteY451" fmla="*/ 99340 h 460160"/>
                  <a:gd name="connsiteX452" fmla="*/ 1276913 w 2972814"/>
                  <a:gd name="connsiteY452" fmla="*/ 99350 h 460160"/>
                  <a:gd name="connsiteX453" fmla="*/ 1256962 w 2972814"/>
                  <a:gd name="connsiteY453" fmla="*/ 105712 h 460160"/>
                  <a:gd name="connsiteX454" fmla="*/ 1241784 w 2972814"/>
                  <a:gd name="connsiteY454" fmla="*/ 109331 h 460160"/>
                  <a:gd name="connsiteX455" fmla="*/ 1237010 w 2972814"/>
                  <a:gd name="connsiteY455" fmla="*/ 110440 h 460160"/>
                  <a:gd name="connsiteX456" fmla="*/ 1217058 w 2972814"/>
                  <a:gd name="connsiteY456" fmla="*/ 113024 h 460160"/>
                  <a:gd name="connsiteX457" fmla="*/ 1197106 w 2972814"/>
                  <a:gd name="connsiteY457" fmla="*/ 112997 h 460160"/>
                  <a:gd name="connsiteX458" fmla="*/ 1177155 w 2972814"/>
                  <a:gd name="connsiteY458" fmla="*/ 110101 h 460160"/>
                  <a:gd name="connsiteX459" fmla="*/ 1174354 w 2972814"/>
                  <a:gd name="connsiteY459" fmla="*/ 109331 h 460160"/>
                  <a:gd name="connsiteX460" fmla="*/ 1157203 w 2972814"/>
                  <a:gd name="connsiteY460" fmla="*/ 104800 h 460160"/>
                  <a:gd name="connsiteX461" fmla="*/ 1143916 w 2972814"/>
                  <a:gd name="connsiteY461" fmla="*/ 99340 h 460160"/>
                  <a:gd name="connsiteX462" fmla="*/ 1137251 w 2972814"/>
                  <a:gd name="connsiteY462" fmla="*/ 96610 h 460160"/>
                  <a:gd name="connsiteX463" fmla="*/ 1121732 w 2972814"/>
                  <a:gd name="connsiteY463" fmla="*/ 89348 h 460160"/>
                  <a:gd name="connsiteX464" fmla="*/ 1117299 w 2972814"/>
                  <a:gd name="connsiteY464" fmla="*/ 87211 h 460160"/>
                  <a:gd name="connsiteX465" fmla="*/ 1102793 w 2972814"/>
                  <a:gd name="connsiteY465" fmla="*/ 79357 h 460160"/>
                  <a:gd name="connsiteX466" fmla="*/ 1097348 w 2972814"/>
                  <a:gd name="connsiteY466" fmla="*/ 76461 h 460160"/>
                  <a:gd name="connsiteX467" fmla="*/ 1083964 w 2972814"/>
                  <a:gd name="connsiteY467" fmla="*/ 69365 h 460160"/>
                  <a:gd name="connsiteX468" fmla="*/ 1077396 w 2972814"/>
                  <a:gd name="connsiteY468" fmla="*/ 65866 h 460160"/>
                  <a:gd name="connsiteX469" fmla="*/ 1064777 w 2972814"/>
                  <a:gd name="connsiteY469" fmla="*/ 59374 h 460160"/>
                  <a:gd name="connsiteX470" fmla="*/ 1057444 w 2972814"/>
                  <a:gd name="connsiteY470" fmla="*/ 55496 h 460160"/>
                  <a:gd name="connsiteX471" fmla="*/ 1044966 w 2972814"/>
                  <a:gd name="connsiteY471" fmla="*/ 49382 h 460160"/>
                  <a:gd name="connsiteX472" fmla="*/ 1037492 w 2972814"/>
                  <a:gd name="connsiteY472" fmla="*/ 45770 h 460160"/>
                  <a:gd name="connsiteX473" fmla="*/ 1022889 w 2972814"/>
                  <a:gd name="connsiteY473" fmla="*/ 39391 h 460160"/>
                  <a:gd name="connsiteX474" fmla="*/ 1017541 w 2972814"/>
                  <a:gd name="connsiteY474" fmla="*/ 37031 h 460160"/>
                  <a:gd name="connsiteX475" fmla="*/ 998469 w 2972814"/>
                  <a:gd name="connsiteY475" fmla="*/ 29399 h 460160"/>
                  <a:gd name="connsiteX476" fmla="*/ 997589 w 2972814"/>
                  <a:gd name="connsiteY476" fmla="*/ 29043 h 460160"/>
                  <a:gd name="connsiteX477" fmla="*/ 977636 w 2972814"/>
                  <a:gd name="connsiteY477" fmla="*/ 21435 h 460160"/>
                  <a:gd name="connsiteX478" fmla="*/ 971801 w 2972814"/>
                  <a:gd name="connsiteY478" fmla="*/ 19408 h 460160"/>
                  <a:gd name="connsiteX479" fmla="*/ 957685 w 2972814"/>
                  <a:gd name="connsiteY479" fmla="*/ 14585 h 460160"/>
                  <a:gd name="connsiteX480" fmla="*/ 940783 w 2972814"/>
                  <a:gd name="connsiteY480" fmla="*/ 9416 h 460160"/>
                  <a:gd name="connsiteX481" fmla="*/ 937733 w 2972814"/>
                  <a:gd name="connsiteY481" fmla="*/ 8432 h 460160"/>
                  <a:gd name="connsiteX482" fmla="*/ 917782 w 2972814"/>
                  <a:gd name="connsiteY482" fmla="*/ 3337 h 460160"/>
                  <a:gd name="connsiteX483" fmla="*/ 897829 w 2972814"/>
                  <a:gd name="connsiteY483" fmla="*/ 0 h 460160"/>
                  <a:gd name="connsiteX484" fmla="*/ 877878 w 2972814"/>
                  <a:gd name="connsiteY484" fmla="*/ 119 h 460160"/>
                  <a:gd name="connsiteX485" fmla="*/ 857926 w 2972814"/>
                  <a:gd name="connsiteY485" fmla="*/ 3294 h 460160"/>
                  <a:gd name="connsiteX486" fmla="*/ 842098 w 2972814"/>
                  <a:gd name="connsiteY486" fmla="*/ 9416 h 460160"/>
                  <a:gd name="connsiteX487" fmla="*/ 837975 w 2972814"/>
                  <a:gd name="connsiteY487" fmla="*/ 10946 h 460160"/>
                  <a:gd name="connsiteX488" fmla="*/ 823691 w 2972814"/>
                  <a:gd name="connsiteY488" fmla="*/ 19408 h 460160"/>
                  <a:gd name="connsiteX489" fmla="*/ 818022 w 2972814"/>
                  <a:gd name="connsiteY489" fmla="*/ 22822 h 460160"/>
                  <a:gd name="connsiteX490" fmla="*/ 809849 w 2972814"/>
                  <a:gd name="connsiteY490" fmla="*/ 29399 h 460160"/>
                  <a:gd name="connsiteX491" fmla="*/ 798071 w 2972814"/>
                  <a:gd name="connsiteY491" fmla="*/ 38467 h 460160"/>
                  <a:gd name="connsiteX492" fmla="*/ 797052 w 2972814"/>
                  <a:gd name="connsiteY492" fmla="*/ 39391 h 460160"/>
                  <a:gd name="connsiteX493" fmla="*/ 786355 w 2972814"/>
                  <a:gd name="connsiteY493" fmla="*/ 49382 h 460160"/>
                  <a:gd name="connsiteX494" fmla="*/ 778119 w 2972814"/>
                  <a:gd name="connsiteY494" fmla="*/ 56804 h 460160"/>
                  <a:gd name="connsiteX495" fmla="*/ 775515 w 2972814"/>
                  <a:gd name="connsiteY495" fmla="*/ 59374 h 460160"/>
                  <a:gd name="connsiteX496" fmla="*/ 765374 w 2972814"/>
                  <a:gd name="connsiteY496" fmla="*/ 69365 h 460160"/>
                  <a:gd name="connsiteX497" fmla="*/ 758168 w 2972814"/>
                  <a:gd name="connsiteY497" fmla="*/ 76502 h 460160"/>
                  <a:gd name="connsiteX498" fmla="*/ 755257 w 2972814"/>
                  <a:gd name="connsiteY498" fmla="*/ 79357 h 460160"/>
                  <a:gd name="connsiteX499" fmla="*/ 744785 w 2972814"/>
                  <a:gd name="connsiteY499" fmla="*/ 89348 h 460160"/>
                  <a:gd name="connsiteX500" fmla="*/ 738215 w 2972814"/>
                  <a:gd name="connsiteY500" fmla="*/ 95958 h 460160"/>
                  <a:gd name="connsiteX501" fmla="*/ 734510 w 2972814"/>
                  <a:gd name="connsiteY501" fmla="*/ 99340 h 460160"/>
                  <a:gd name="connsiteX502" fmla="*/ 723320 w 2972814"/>
                  <a:gd name="connsiteY502" fmla="*/ 109331 h 460160"/>
                  <a:gd name="connsiteX503" fmla="*/ 718264 w 2972814"/>
                  <a:gd name="connsiteY503" fmla="*/ 114080 h 460160"/>
                  <a:gd name="connsiteX504" fmla="*/ 711737 w 2972814"/>
                  <a:gd name="connsiteY504" fmla="*/ 119322 h 460160"/>
                  <a:gd name="connsiteX505" fmla="*/ 698912 w 2972814"/>
                  <a:gd name="connsiteY505" fmla="*/ 129314 h 460160"/>
                  <a:gd name="connsiteX506" fmla="*/ 698312 w 2972814"/>
                  <a:gd name="connsiteY506" fmla="*/ 129804 h 460160"/>
                  <a:gd name="connsiteX507" fmla="*/ 684022 w 2972814"/>
                  <a:gd name="connsiteY507" fmla="*/ 139305 h 460160"/>
                  <a:gd name="connsiteX508" fmla="*/ 678361 w 2972814"/>
                  <a:gd name="connsiteY508" fmla="*/ 143018 h 460160"/>
                  <a:gd name="connsiteX509" fmla="*/ 666145 w 2972814"/>
                  <a:gd name="connsiteY509" fmla="*/ 149297 h 460160"/>
                  <a:gd name="connsiteX510" fmla="*/ 658408 w 2972814"/>
                  <a:gd name="connsiteY510" fmla="*/ 153541 h 460160"/>
                  <a:gd name="connsiteX511" fmla="*/ 646037 w 2972814"/>
                  <a:gd name="connsiteY511" fmla="*/ 159288 h 460160"/>
                  <a:gd name="connsiteX512" fmla="*/ 638457 w 2972814"/>
                  <a:gd name="connsiteY512" fmla="*/ 162574 h 460160"/>
                  <a:gd name="connsiteX513" fmla="*/ 622128 w 2972814"/>
                  <a:gd name="connsiteY513" fmla="*/ 169280 h 460160"/>
                  <a:gd name="connsiteX514" fmla="*/ 618505 w 2972814"/>
                  <a:gd name="connsiteY514" fmla="*/ 170728 h 460160"/>
                  <a:gd name="connsiteX515" fmla="*/ 598553 w 2972814"/>
                  <a:gd name="connsiteY515" fmla="*/ 178332 h 460160"/>
                  <a:gd name="connsiteX516" fmla="*/ 596340 w 2972814"/>
                  <a:gd name="connsiteY516" fmla="*/ 179271 h 460160"/>
                  <a:gd name="connsiteX517" fmla="*/ 578601 w 2972814"/>
                  <a:gd name="connsiteY517" fmla="*/ 186905 h 460160"/>
                  <a:gd name="connsiteX518" fmla="*/ 573431 w 2972814"/>
                  <a:gd name="connsiteY518" fmla="*/ 189263 h 460160"/>
                  <a:gd name="connsiteX519" fmla="*/ 558649 w 2972814"/>
                  <a:gd name="connsiteY519" fmla="*/ 196226 h 460160"/>
                  <a:gd name="connsiteX520" fmla="*/ 552532 w 2972814"/>
                  <a:gd name="connsiteY520" fmla="*/ 199254 h 460160"/>
                  <a:gd name="connsiteX521" fmla="*/ 538698 w 2972814"/>
                  <a:gd name="connsiteY521" fmla="*/ 205844 h 460160"/>
                  <a:gd name="connsiteX522" fmla="*/ 531911 w 2972814"/>
                  <a:gd name="connsiteY522" fmla="*/ 209246 h 460160"/>
                  <a:gd name="connsiteX523" fmla="*/ 518746 w 2972814"/>
                  <a:gd name="connsiteY523" fmla="*/ 215972 h 460160"/>
                  <a:gd name="connsiteX524" fmla="*/ 511536 w 2972814"/>
                  <a:gd name="connsiteY524" fmla="*/ 219237 h 460160"/>
                  <a:gd name="connsiteX525" fmla="*/ 498794 w 2972814"/>
                  <a:gd name="connsiteY525" fmla="*/ 225055 h 460160"/>
                  <a:gd name="connsiteX526" fmla="*/ 487871 w 2972814"/>
                  <a:gd name="connsiteY526" fmla="*/ 229229 h 460160"/>
                  <a:gd name="connsiteX527" fmla="*/ 478842 w 2972814"/>
                  <a:gd name="connsiteY527" fmla="*/ 232711 h 460160"/>
                  <a:gd name="connsiteX528" fmla="*/ 459668 w 2972814"/>
                  <a:gd name="connsiteY528" fmla="*/ 239220 h 460160"/>
                  <a:gd name="connsiteX529" fmla="*/ 458891 w 2972814"/>
                  <a:gd name="connsiteY529" fmla="*/ 239478 h 460160"/>
                  <a:gd name="connsiteX530" fmla="*/ 438939 w 2972814"/>
                  <a:gd name="connsiteY530" fmla="*/ 244956 h 460160"/>
                  <a:gd name="connsiteX531" fmla="*/ 421665 w 2972814"/>
                  <a:gd name="connsiteY531" fmla="*/ 249212 h 460160"/>
                  <a:gd name="connsiteX532" fmla="*/ 418987 w 2972814"/>
                  <a:gd name="connsiteY532" fmla="*/ 249884 h 460160"/>
                  <a:gd name="connsiteX533" fmla="*/ 399035 w 2972814"/>
                  <a:gd name="connsiteY533" fmla="*/ 255095 h 460160"/>
                  <a:gd name="connsiteX534" fmla="*/ 386522 w 2972814"/>
                  <a:gd name="connsiteY534" fmla="*/ 259203 h 460160"/>
                  <a:gd name="connsiteX535" fmla="*/ 379084 w 2972814"/>
                  <a:gd name="connsiteY535" fmla="*/ 261719 h 460160"/>
                  <a:gd name="connsiteX536" fmla="*/ 361389 w 2972814"/>
                  <a:gd name="connsiteY536" fmla="*/ 269195 h 460160"/>
                  <a:gd name="connsiteX537" fmla="*/ 359132 w 2972814"/>
                  <a:gd name="connsiteY537" fmla="*/ 270098 h 460160"/>
                  <a:gd name="connsiteX538" fmla="*/ 341945 w 2972814"/>
                  <a:gd name="connsiteY538" fmla="*/ 279186 h 460160"/>
                  <a:gd name="connsiteX539" fmla="*/ 339180 w 2972814"/>
                  <a:gd name="connsiteY539" fmla="*/ 280664 h 460160"/>
                  <a:gd name="connsiteX540" fmla="*/ 324911 w 2972814"/>
                  <a:gd name="connsiteY540" fmla="*/ 289178 h 460160"/>
                  <a:gd name="connsiteX541" fmla="*/ 319228 w 2972814"/>
                  <a:gd name="connsiteY541" fmla="*/ 292625 h 460160"/>
                  <a:gd name="connsiteX542" fmla="*/ 308505 w 2972814"/>
                  <a:gd name="connsiteY542" fmla="*/ 299169 h 460160"/>
                  <a:gd name="connsiteX543" fmla="*/ 299276 w 2972814"/>
                  <a:gd name="connsiteY543" fmla="*/ 304783 h 460160"/>
                  <a:gd name="connsiteX544" fmla="*/ 291960 w 2972814"/>
                  <a:gd name="connsiteY544" fmla="*/ 309161 h 460160"/>
                  <a:gd name="connsiteX545" fmla="*/ 279325 w 2972814"/>
                  <a:gd name="connsiteY545" fmla="*/ 316785 h 460160"/>
                  <a:gd name="connsiteX546" fmla="*/ 274298 w 2972814"/>
                  <a:gd name="connsiteY546" fmla="*/ 319152 h 460160"/>
                  <a:gd name="connsiteX547" fmla="*/ 259373 w 2972814"/>
                  <a:gd name="connsiteY547" fmla="*/ 326142 h 460160"/>
                  <a:gd name="connsiteX548" fmla="*/ 248668 w 2972814"/>
                  <a:gd name="connsiteY548" fmla="*/ 329144 h 460160"/>
                  <a:gd name="connsiteX549" fmla="*/ 239421 w 2972814"/>
                  <a:gd name="connsiteY549" fmla="*/ 331684 h 460160"/>
                  <a:gd name="connsiteX550" fmla="*/ 219469 w 2972814"/>
                  <a:gd name="connsiteY550" fmla="*/ 331861 h 460160"/>
                  <a:gd name="connsiteX551" fmla="*/ 210425 w 2972814"/>
                  <a:gd name="connsiteY551" fmla="*/ 329144 h 460160"/>
                  <a:gd name="connsiteX552" fmla="*/ 199518 w 2972814"/>
                  <a:gd name="connsiteY552" fmla="*/ 325786 h 460160"/>
                  <a:gd name="connsiteX553" fmla="*/ 189184 w 2972814"/>
                  <a:gd name="connsiteY553" fmla="*/ 319152 h 460160"/>
                  <a:gd name="connsiteX554" fmla="*/ 179566 w 2972814"/>
                  <a:gd name="connsiteY554" fmla="*/ 312961 h 460160"/>
                  <a:gd name="connsiteX555" fmla="*/ 175656 w 2972814"/>
                  <a:gd name="connsiteY555" fmla="*/ 309161 h 460160"/>
                  <a:gd name="connsiteX556" fmla="*/ 165417 w 2972814"/>
                  <a:gd name="connsiteY556" fmla="*/ 299169 h 460160"/>
                  <a:gd name="connsiteX557" fmla="*/ 159614 w 2972814"/>
                  <a:gd name="connsiteY557" fmla="*/ 293679 h 460160"/>
                  <a:gd name="connsiteX558" fmla="*/ 155913 w 2972814"/>
                  <a:gd name="connsiteY558" fmla="*/ 289178 h 460160"/>
                  <a:gd name="connsiteX559" fmla="*/ 147901 w 2972814"/>
                  <a:gd name="connsiteY559" fmla="*/ 279186 h 460160"/>
                  <a:gd name="connsiteX560" fmla="*/ 139776 w 2972814"/>
                  <a:gd name="connsiteY560" fmla="*/ 269195 h 460160"/>
                  <a:gd name="connsiteX561" fmla="*/ 139662 w 2972814"/>
                  <a:gd name="connsiteY561" fmla="*/ 269053 h 460160"/>
                  <a:gd name="connsiteX562" fmla="*/ 132894 w 2972814"/>
                  <a:gd name="connsiteY562" fmla="*/ 259203 h 460160"/>
                  <a:gd name="connsiteX563" fmla="*/ 125869 w 2972814"/>
                  <a:gd name="connsiteY563" fmla="*/ 249212 h 460160"/>
                  <a:gd name="connsiteX564" fmla="*/ 119711 w 2972814"/>
                  <a:gd name="connsiteY564" fmla="*/ 240207 h 460160"/>
                  <a:gd name="connsiteX565" fmla="*/ 119073 w 2972814"/>
                  <a:gd name="connsiteY565" fmla="*/ 239220 h 460160"/>
                  <a:gd name="connsiteX566" fmla="*/ 112464 w 2972814"/>
                  <a:gd name="connsiteY566" fmla="*/ 229229 h 460160"/>
                  <a:gd name="connsiteX567" fmla="*/ 105895 w 2972814"/>
                  <a:gd name="connsiteY567" fmla="*/ 219237 h 460160"/>
                  <a:gd name="connsiteX568" fmla="*/ 99759 w 2972814"/>
                  <a:gd name="connsiteY568" fmla="*/ 209565 h 460160"/>
                  <a:gd name="connsiteX569" fmla="*/ 99551 w 2972814"/>
                  <a:gd name="connsiteY569" fmla="*/ 209246 h 460160"/>
                  <a:gd name="connsiteX570" fmla="*/ 92579 w 2972814"/>
                  <a:gd name="connsiteY570" fmla="*/ 199254 h 460160"/>
                  <a:gd name="connsiteX571" fmla="*/ 85908 w 2972814"/>
                  <a:gd name="connsiteY571" fmla="*/ 189263 h 460160"/>
                  <a:gd name="connsiteX572" fmla="*/ 79807 w 2972814"/>
                  <a:gd name="connsiteY572" fmla="*/ 179914 h 460160"/>
                  <a:gd name="connsiteX573" fmla="*/ 79326 w 2972814"/>
                  <a:gd name="connsiteY573" fmla="*/ 179271 h 460160"/>
                  <a:gd name="connsiteX574" fmla="*/ 71535 w 2972814"/>
                  <a:gd name="connsiteY574" fmla="*/ 169280 h 460160"/>
                  <a:gd name="connsiteX575" fmla="*/ 63999 w 2972814"/>
                  <a:gd name="connsiteY575" fmla="*/ 159288 h 460160"/>
                  <a:gd name="connsiteX576" fmla="*/ 59855 w 2972814"/>
                  <a:gd name="connsiteY576" fmla="*/ 153639 h 460160"/>
                  <a:gd name="connsiteX577" fmla="*/ 55833 w 2972814"/>
                  <a:gd name="connsiteY577" fmla="*/ 149297 h 460160"/>
                  <a:gd name="connsiteX578" fmla="*/ 46210 w 2972814"/>
                  <a:gd name="connsiteY578" fmla="*/ 139305 h 460160"/>
                  <a:gd name="connsiteX579" fmla="*/ 39904 w 2972814"/>
                  <a:gd name="connsiteY579" fmla="*/ 132740 h 460160"/>
                  <a:gd name="connsiteX580" fmla="*/ 35081 w 2972814"/>
                  <a:gd name="connsiteY580" fmla="*/ 129314 h 460160"/>
                  <a:gd name="connsiteX581" fmla="*/ 20568 w 2972814"/>
                  <a:gd name="connsiteY581" fmla="*/ 119322 h 460160"/>
                  <a:gd name="connsiteX582" fmla="*/ 19952 w 2972814"/>
                  <a:gd name="connsiteY582" fmla="*/ 118900 h 460160"/>
                  <a:gd name="connsiteX583" fmla="*/ 0 w 2972814"/>
                  <a:gd name="connsiteY583" fmla="*/ 112926 h 460160"/>
                  <a:gd name="connsiteX584" fmla="*/ 0 w 2972814"/>
                  <a:gd name="connsiteY584" fmla="*/ 119322 h 460160"/>
                  <a:gd name="connsiteX585" fmla="*/ 0 w 2972814"/>
                  <a:gd name="connsiteY585" fmla="*/ 129314 h 460160"/>
                  <a:gd name="connsiteX586" fmla="*/ 0 w 2972814"/>
                  <a:gd name="connsiteY586" fmla="*/ 139305 h 460160"/>
                  <a:gd name="connsiteX587" fmla="*/ 0 w 2972814"/>
                  <a:gd name="connsiteY587" fmla="*/ 149297 h 460160"/>
                  <a:gd name="connsiteX588" fmla="*/ 0 w 2972814"/>
                  <a:gd name="connsiteY588" fmla="*/ 159288 h 460160"/>
                  <a:gd name="connsiteX589" fmla="*/ 0 w 2972814"/>
                  <a:gd name="connsiteY589" fmla="*/ 169280 h 460160"/>
                  <a:gd name="connsiteX590" fmla="*/ 0 w 2972814"/>
                  <a:gd name="connsiteY590" fmla="*/ 179271 h 460160"/>
                  <a:gd name="connsiteX591" fmla="*/ 0 w 2972814"/>
                  <a:gd name="connsiteY591" fmla="*/ 189263 h 460160"/>
                  <a:gd name="connsiteX592" fmla="*/ 0 w 2972814"/>
                  <a:gd name="connsiteY592" fmla="*/ 199254 h 460160"/>
                  <a:gd name="connsiteX593" fmla="*/ 0 w 2972814"/>
                  <a:gd name="connsiteY593" fmla="*/ 209246 h 460160"/>
                  <a:gd name="connsiteX594" fmla="*/ 0 w 2972814"/>
                  <a:gd name="connsiteY594" fmla="*/ 219237 h 460160"/>
                  <a:gd name="connsiteX595" fmla="*/ 0 w 2972814"/>
                  <a:gd name="connsiteY595" fmla="*/ 229229 h 460160"/>
                  <a:gd name="connsiteX596" fmla="*/ 0 w 2972814"/>
                  <a:gd name="connsiteY596" fmla="*/ 239220 h 460160"/>
                  <a:gd name="connsiteX597" fmla="*/ 0 w 2972814"/>
                  <a:gd name="connsiteY597" fmla="*/ 240986 h 460160"/>
                  <a:gd name="connsiteX598" fmla="*/ 19952 w 2972814"/>
                  <a:gd name="connsiteY598" fmla="*/ 247136 h 460160"/>
                  <a:gd name="connsiteX599" fmla="*/ 22935 w 2972814"/>
                  <a:gd name="connsiteY599" fmla="*/ 249212 h 460160"/>
                  <a:gd name="connsiteX600" fmla="*/ 37784 w 2972814"/>
                  <a:gd name="connsiteY600" fmla="*/ 259203 h 460160"/>
                  <a:gd name="connsiteX601" fmla="*/ 39904 w 2972814"/>
                  <a:gd name="connsiteY601" fmla="*/ 260698 h 460160"/>
                  <a:gd name="connsiteX602" fmla="*/ 47698 w 2972814"/>
                  <a:gd name="connsiteY602" fmla="*/ 269195 h 460160"/>
                  <a:gd name="connsiteX603" fmla="*/ 57233 w 2972814"/>
                  <a:gd name="connsiteY603" fmla="*/ 279186 h 460160"/>
                  <a:gd name="connsiteX604" fmla="*/ 59855 w 2972814"/>
                  <a:gd name="connsiteY604" fmla="*/ 281980 h 460160"/>
                  <a:gd name="connsiteX605" fmla="*/ 65303 w 2972814"/>
                  <a:gd name="connsiteY605" fmla="*/ 289178 h 460160"/>
                  <a:gd name="connsiteX606" fmla="*/ 72822 w 2972814"/>
                  <a:gd name="connsiteY606" fmla="*/ 299169 h 460160"/>
                  <a:gd name="connsiteX607" fmla="*/ 79807 w 2972814"/>
                  <a:gd name="connsiteY607" fmla="*/ 308287 h 460160"/>
                  <a:gd name="connsiteX608" fmla="*/ 80404 w 2972814"/>
                  <a:gd name="connsiteY608" fmla="*/ 309161 h 460160"/>
                  <a:gd name="connsiteX609" fmla="*/ 87127 w 2972814"/>
                  <a:gd name="connsiteY609" fmla="*/ 319152 h 460160"/>
                  <a:gd name="connsiteX610" fmla="*/ 93889 w 2972814"/>
                  <a:gd name="connsiteY610" fmla="*/ 329144 h 460160"/>
                  <a:gd name="connsiteX611" fmla="*/ 99759 w 2972814"/>
                  <a:gd name="connsiteY611" fmla="*/ 337946 h 460160"/>
                  <a:gd name="connsiteX612" fmla="*/ 100526 w 2972814"/>
                  <a:gd name="connsiteY612" fmla="*/ 339135 h 460160"/>
                  <a:gd name="connsiteX613" fmla="*/ 107099 w 2972814"/>
                  <a:gd name="connsiteY613" fmla="*/ 349127 h 460160"/>
                  <a:gd name="connsiteX614" fmla="*/ 113699 w 2972814"/>
                  <a:gd name="connsiteY614" fmla="*/ 359118 h 460160"/>
                  <a:gd name="connsiteX615" fmla="*/ 119711 w 2972814"/>
                  <a:gd name="connsiteY615" fmla="*/ 368452 h 460160"/>
                  <a:gd name="connsiteX616" fmla="*/ 120150 w 2972814"/>
                  <a:gd name="connsiteY616" fmla="*/ 369110 h 460160"/>
                  <a:gd name="connsiteX617" fmla="*/ 126993 w 2972814"/>
                  <a:gd name="connsiteY617" fmla="*/ 379101 h 460160"/>
                  <a:gd name="connsiteX618" fmla="*/ 134037 w 2972814"/>
                  <a:gd name="connsiteY618" fmla="*/ 389093 h 460160"/>
                  <a:gd name="connsiteX619" fmla="*/ 139662 w 2972814"/>
                  <a:gd name="connsiteY619" fmla="*/ 397306 h 460160"/>
                  <a:gd name="connsiteX620" fmla="*/ 141088 w 2972814"/>
                  <a:gd name="connsiteY620" fmla="*/ 399084 h 460160"/>
                  <a:gd name="connsiteX621" fmla="*/ 149310 w 2972814"/>
                  <a:gd name="connsiteY621" fmla="*/ 409076 h 460160"/>
                  <a:gd name="connsiteX622" fmla="*/ 157207 w 2972814"/>
                  <a:gd name="connsiteY622" fmla="*/ 419067 h 460160"/>
                  <a:gd name="connsiteX623" fmla="*/ 159614 w 2972814"/>
                  <a:gd name="connsiteY623" fmla="*/ 421976 h 460160"/>
                  <a:gd name="connsiteX624" fmla="*/ 167131 w 2972814"/>
                  <a:gd name="connsiteY624" fmla="*/ 429059 h 460160"/>
                  <a:gd name="connsiteX625" fmla="*/ 177282 w 2972814"/>
                  <a:gd name="connsiteY625" fmla="*/ 439050 h 460160"/>
                  <a:gd name="connsiteX626" fmla="*/ 179566 w 2972814"/>
                  <a:gd name="connsiteY626" fmla="*/ 441237 h 460160"/>
                  <a:gd name="connsiteX627" fmla="*/ 191863 w 2972814"/>
                  <a:gd name="connsiteY627" fmla="*/ 449042 h 460160"/>
                  <a:gd name="connsiteX628" fmla="*/ 199518 w 2972814"/>
                  <a:gd name="connsiteY628" fmla="*/ 453979 h 460160"/>
                  <a:gd name="connsiteX629" fmla="*/ 217004 w 2972814"/>
                  <a:gd name="connsiteY629" fmla="*/ 459033 h 46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</a:cxnLst>
                <a:rect l="l" t="t" r="r" b="b"/>
                <a:pathLst>
                  <a:path w="2972814" h="460160">
                    <a:moveTo>
                      <a:pt x="219469" y="459757"/>
                    </a:moveTo>
                    <a:lnTo>
                      <a:pt x="239421" y="460160"/>
                    </a:lnTo>
                    <a:lnTo>
                      <a:pt x="243427" y="459033"/>
                    </a:lnTo>
                    <a:lnTo>
                      <a:pt x="259373" y="454390"/>
                    </a:lnTo>
                    <a:lnTo>
                      <a:pt x="270942" y="449042"/>
                    </a:lnTo>
                    <a:lnTo>
                      <a:pt x="279325" y="445047"/>
                    </a:lnTo>
                    <a:lnTo>
                      <a:pt x="289290" y="439050"/>
                    </a:lnTo>
                    <a:lnTo>
                      <a:pt x="299276" y="433327"/>
                    </a:lnTo>
                    <a:lnTo>
                      <a:pt x="306223" y="429059"/>
                    </a:lnTo>
                    <a:lnTo>
                      <a:pt x="319228" y="420832"/>
                    </a:lnTo>
                    <a:lnTo>
                      <a:pt x="322152" y="419067"/>
                    </a:lnTo>
                    <a:lnTo>
                      <a:pt x="338592" y="409076"/>
                    </a:lnTo>
                    <a:lnTo>
                      <a:pt x="339180" y="408735"/>
                    </a:lnTo>
                    <a:lnTo>
                      <a:pt x="357907" y="399084"/>
                    </a:lnTo>
                    <a:lnTo>
                      <a:pt x="359132" y="398440"/>
                    </a:lnTo>
                    <a:lnTo>
                      <a:pt x="379084" y="389899"/>
                    </a:lnTo>
                    <a:lnTo>
                      <a:pt x="381424" y="389093"/>
                    </a:lnTo>
                    <a:lnTo>
                      <a:pt x="399035" y="383362"/>
                    </a:lnTo>
                    <a:lnTo>
                      <a:pt x="414322" y="379101"/>
                    </a:lnTo>
                    <a:lnTo>
                      <a:pt x="418987" y="377810"/>
                    </a:lnTo>
                    <a:lnTo>
                      <a:pt x="438939" y="373176"/>
                    </a:lnTo>
                    <a:lnTo>
                      <a:pt x="453119" y="369110"/>
                    </a:lnTo>
                    <a:lnTo>
                      <a:pt x="458891" y="367506"/>
                    </a:lnTo>
                    <a:lnTo>
                      <a:pt x="478842" y="361182"/>
                    </a:lnTo>
                    <a:lnTo>
                      <a:pt x="483947" y="359118"/>
                    </a:lnTo>
                    <a:lnTo>
                      <a:pt x="498794" y="353099"/>
                    </a:lnTo>
                    <a:lnTo>
                      <a:pt x="507676" y="349127"/>
                    </a:lnTo>
                    <a:lnTo>
                      <a:pt x="518746" y="343997"/>
                    </a:lnTo>
                    <a:lnTo>
                      <a:pt x="528940" y="339135"/>
                    </a:lnTo>
                    <a:lnTo>
                      <a:pt x="538698" y="334353"/>
                    </a:lnTo>
                    <a:lnTo>
                      <a:pt x="548771" y="329144"/>
                    </a:lnTo>
                    <a:lnTo>
                      <a:pt x="558649" y="324269"/>
                    </a:lnTo>
                    <a:lnTo>
                      <a:pt x="569645" y="319152"/>
                    </a:lnTo>
                    <a:lnTo>
                      <a:pt x="578601" y="314990"/>
                    </a:lnTo>
                    <a:lnTo>
                      <a:pt x="592427" y="309161"/>
                    </a:lnTo>
                    <a:lnTo>
                      <a:pt x="598553" y="306566"/>
                    </a:lnTo>
                    <a:lnTo>
                      <a:pt x="617145" y="299169"/>
                    </a:lnTo>
                    <a:lnTo>
                      <a:pt x="618505" y="298627"/>
                    </a:lnTo>
                    <a:lnTo>
                      <a:pt x="638457" y="290625"/>
                    </a:lnTo>
                    <a:lnTo>
                      <a:pt x="641707" y="289178"/>
                    </a:lnTo>
                    <a:lnTo>
                      <a:pt x="658408" y="281796"/>
                    </a:lnTo>
                    <a:lnTo>
                      <a:pt x="663214" y="279186"/>
                    </a:lnTo>
                    <a:lnTo>
                      <a:pt x="678361" y="270999"/>
                    </a:lnTo>
                    <a:lnTo>
                      <a:pt x="681103" y="269195"/>
                    </a:lnTo>
                    <a:lnTo>
                      <a:pt x="696396" y="259203"/>
                    </a:lnTo>
                    <a:lnTo>
                      <a:pt x="698312" y="257932"/>
                    </a:lnTo>
                    <a:lnTo>
                      <a:pt x="709332" y="249212"/>
                    </a:lnTo>
                    <a:lnTo>
                      <a:pt x="718264" y="242097"/>
                    </a:lnTo>
                    <a:lnTo>
                      <a:pt x="721532" y="239220"/>
                    </a:lnTo>
                    <a:lnTo>
                      <a:pt x="732763" y="229229"/>
                    </a:lnTo>
                    <a:lnTo>
                      <a:pt x="738215" y="224215"/>
                    </a:lnTo>
                    <a:lnTo>
                      <a:pt x="743272" y="219237"/>
                    </a:lnTo>
                    <a:lnTo>
                      <a:pt x="753619" y="209246"/>
                    </a:lnTo>
                    <a:lnTo>
                      <a:pt x="758168" y="204787"/>
                    </a:lnTo>
                    <a:lnTo>
                      <a:pt x="763785" y="199254"/>
                    </a:lnTo>
                    <a:lnTo>
                      <a:pt x="773891" y="189263"/>
                    </a:lnTo>
                    <a:lnTo>
                      <a:pt x="778119" y="185094"/>
                    </a:lnTo>
                    <a:lnTo>
                      <a:pt x="784549" y="179271"/>
                    </a:lnTo>
                    <a:lnTo>
                      <a:pt x="795256" y="169280"/>
                    </a:lnTo>
                    <a:lnTo>
                      <a:pt x="798071" y="166797"/>
                    </a:lnTo>
                    <a:lnTo>
                      <a:pt x="807657" y="159288"/>
                    </a:lnTo>
                    <a:lnTo>
                      <a:pt x="818022" y="151119"/>
                    </a:lnTo>
                    <a:lnTo>
                      <a:pt x="821127" y="149297"/>
                    </a:lnTo>
                    <a:lnTo>
                      <a:pt x="837975" y="139418"/>
                    </a:lnTo>
                    <a:lnTo>
                      <a:pt x="838281" y="139305"/>
                    </a:lnTo>
                    <a:lnTo>
                      <a:pt x="857926" y="132031"/>
                    </a:lnTo>
                    <a:lnTo>
                      <a:pt x="872475" y="129314"/>
                    </a:lnTo>
                    <a:lnTo>
                      <a:pt x="877878" y="128295"/>
                    </a:lnTo>
                    <a:lnTo>
                      <a:pt x="897829" y="128565"/>
                    </a:lnTo>
                    <a:lnTo>
                      <a:pt x="902612" y="129314"/>
                    </a:lnTo>
                    <a:lnTo>
                      <a:pt x="917782" y="131721"/>
                    </a:lnTo>
                    <a:lnTo>
                      <a:pt x="937733" y="136722"/>
                    </a:lnTo>
                    <a:lnTo>
                      <a:pt x="946019" y="139305"/>
                    </a:lnTo>
                    <a:lnTo>
                      <a:pt x="957685" y="143039"/>
                    </a:lnTo>
                    <a:lnTo>
                      <a:pt x="975813" y="149297"/>
                    </a:lnTo>
                    <a:lnTo>
                      <a:pt x="977636" y="149904"/>
                    </a:lnTo>
                    <a:lnTo>
                      <a:pt x="997589" y="157443"/>
                    </a:lnTo>
                    <a:lnTo>
                      <a:pt x="1002207" y="159288"/>
                    </a:lnTo>
                    <a:lnTo>
                      <a:pt x="1017541" y="165520"/>
                    </a:lnTo>
                    <a:lnTo>
                      <a:pt x="1025773" y="169280"/>
                    </a:lnTo>
                    <a:lnTo>
                      <a:pt x="1037492" y="174285"/>
                    </a:lnTo>
                    <a:lnTo>
                      <a:pt x="1048664" y="179271"/>
                    </a:lnTo>
                    <a:lnTo>
                      <a:pt x="1057444" y="183611"/>
                    </a:lnTo>
                    <a:lnTo>
                      <a:pt x="1068083" y="189263"/>
                    </a:lnTo>
                    <a:lnTo>
                      <a:pt x="1077396" y="194007"/>
                    </a:lnTo>
                    <a:lnTo>
                      <a:pt x="1087027" y="199254"/>
                    </a:lnTo>
                    <a:lnTo>
                      <a:pt x="1097348" y="204755"/>
                    </a:lnTo>
                    <a:lnTo>
                      <a:pt x="1105653" y="209246"/>
                    </a:lnTo>
                    <a:lnTo>
                      <a:pt x="1117299" y="215639"/>
                    </a:lnTo>
                    <a:lnTo>
                      <a:pt x="1124878" y="219237"/>
                    </a:lnTo>
                    <a:lnTo>
                      <a:pt x="1137251" y="225019"/>
                    </a:lnTo>
                    <a:lnTo>
                      <a:pt x="1147636" y="229229"/>
                    </a:lnTo>
                    <a:lnTo>
                      <a:pt x="1157203" y="233102"/>
                    </a:lnTo>
                    <a:lnTo>
                      <a:pt x="1177155" y="238511"/>
                    </a:lnTo>
                    <a:lnTo>
                      <a:pt x="1182303" y="239220"/>
                    </a:lnTo>
                    <a:lnTo>
                      <a:pt x="1197106" y="241325"/>
                    </a:lnTo>
                    <a:lnTo>
                      <a:pt x="1217058" y="241565"/>
                    </a:lnTo>
                    <a:lnTo>
                      <a:pt x="1234328" y="239220"/>
                    </a:lnTo>
                    <a:lnTo>
                      <a:pt x="1237010" y="238868"/>
                    </a:lnTo>
                    <a:lnTo>
                      <a:pt x="1256962" y="234073"/>
                    </a:lnTo>
                    <a:lnTo>
                      <a:pt x="1272708" y="229229"/>
                    </a:lnTo>
                    <a:lnTo>
                      <a:pt x="1276913" y="227921"/>
                    </a:lnTo>
                    <a:lnTo>
                      <a:pt x="1296865" y="220902"/>
                    </a:lnTo>
                    <a:lnTo>
                      <a:pt x="1301421" y="219237"/>
                    </a:lnTo>
                    <a:lnTo>
                      <a:pt x="1316817" y="213774"/>
                    </a:lnTo>
                    <a:lnTo>
                      <a:pt x="1331546" y="209246"/>
                    </a:lnTo>
                    <a:lnTo>
                      <a:pt x="1336769" y="207592"/>
                    </a:lnTo>
                    <a:lnTo>
                      <a:pt x="1356720" y="203178"/>
                    </a:lnTo>
                    <a:lnTo>
                      <a:pt x="1376672" y="201167"/>
                    </a:lnTo>
                    <a:lnTo>
                      <a:pt x="1396625" y="201894"/>
                    </a:lnTo>
                    <a:lnTo>
                      <a:pt x="1416576" y="205606"/>
                    </a:lnTo>
                    <a:lnTo>
                      <a:pt x="1427809" y="209246"/>
                    </a:lnTo>
                    <a:lnTo>
                      <a:pt x="1436528" y="212177"/>
                    </a:lnTo>
                    <a:lnTo>
                      <a:pt x="1452165" y="219237"/>
                    </a:lnTo>
                    <a:lnTo>
                      <a:pt x="1456479" y="221119"/>
                    </a:lnTo>
                    <a:lnTo>
                      <a:pt x="1472182" y="229229"/>
                    </a:lnTo>
                    <a:lnTo>
                      <a:pt x="1476432" y="231433"/>
                    </a:lnTo>
                    <a:lnTo>
                      <a:pt x="1491574" y="239220"/>
                    </a:lnTo>
                    <a:lnTo>
                      <a:pt x="1496383" y="241700"/>
                    </a:lnTo>
                    <a:lnTo>
                      <a:pt x="1511570" y="249212"/>
                    </a:lnTo>
                    <a:lnTo>
                      <a:pt x="1516335" y="251524"/>
                    </a:lnTo>
                    <a:lnTo>
                      <a:pt x="1536286" y="259055"/>
                    </a:lnTo>
                    <a:lnTo>
                      <a:pt x="1536801" y="259203"/>
                    </a:lnTo>
                    <a:lnTo>
                      <a:pt x="1556239" y="265053"/>
                    </a:lnTo>
                    <a:lnTo>
                      <a:pt x="1576190" y="268964"/>
                    </a:lnTo>
                    <a:lnTo>
                      <a:pt x="1577926" y="269195"/>
                    </a:lnTo>
                    <a:lnTo>
                      <a:pt x="1596142" y="271636"/>
                    </a:lnTo>
                    <a:lnTo>
                      <a:pt x="1616093" y="273455"/>
                    </a:lnTo>
                    <a:lnTo>
                      <a:pt x="1636046" y="275510"/>
                    </a:lnTo>
                    <a:lnTo>
                      <a:pt x="1655997" y="278097"/>
                    </a:lnTo>
                    <a:lnTo>
                      <a:pt x="1661920" y="279186"/>
                    </a:lnTo>
                    <a:lnTo>
                      <a:pt x="1675949" y="281842"/>
                    </a:lnTo>
                    <a:lnTo>
                      <a:pt x="1695900" y="286431"/>
                    </a:lnTo>
                    <a:lnTo>
                      <a:pt x="1706869" y="289178"/>
                    </a:lnTo>
                    <a:lnTo>
                      <a:pt x="1715853" y="291392"/>
                    </a:lnTo>
                    <a:lnTo>
                      <a:pt x="1735804" y="296429"/>
                    </a:lnTo>
                    <a:lnTo>
                      <a:pt x="1746796" y="299169"/>
                    </a:lnTo>
                    <a:lnTo>
                      <a:pt x="1755756" y="301439"/>
                    </a:lnTo>
                    <a:lnTo>
                      <a:pt x="1775707" y="305483"/>
                    </a:lnTo>
                    <a:lnTo>
                      <a:pt x="1794091" y="309161"/>
                    </a:lnTo>
                    <a:lnTo>
                      <a:pt x="1795660" y="309481"/>
                    </a:lnTo>
                    <a:lnTo>
                      <a:pt x="1815612" y="312674"/>
                    </a:lnTo>
                    <a:lnTo>
                      <a:pt x="1835563" y="315651"/>
                    </a:lnTo>
                    <a:lnTo>
                      <a:pt x="1855515" y="318011"/>
                    </a:lnTo>
                    <a:lnTo>
                      <a:pt x="1875467" y="318917"/>
                    </a:lnTo>
                    <a:lnTo>
                      <a:pt x="1895419" y="317847"/>
                    </a:lnTo>
                    <a:lnTo>
                      <a:pt x="1915370" y="313592"/>
                    </a:lnTo>
                    <a:lnTo>
                      <a:pt x="1925523" y="309161"/>
                    </a:lnTo>
                    <a:lnTo>
                      <a:pt x="1935322" y="305038"/>
                    </a:lnTo>
                    <a:lnTo>
                      <a:pt x="1944452" y="299169"/>
                    </a:lnTo>
                    <a:lnTo>
                      <a:pt x="1955274" y="292146"/>
                    </a:lnTo>
                    <a:lnTo>
                      <a:pt x="1958756" y="289178"/>
                    </a:lnTo>
                    <a:lnTo>
                      <a:pt x="1970289" y="279186"/>
                    </a:lnTo>
                    <a:lnTo>
                      <a:pt x="1975226" y="274901"/>
                    </a:lnTo>
                    <a:lnTo>
                      <a:pt x="1980710" y="269195"/>
                    </a:lnTo>
                    <a:lnTo>
                      <a:pt x="1990401" y="259203"/>
                    </a:lnTo>
                    <a:lnTo>
                      <a:pt x="1995177" y="254150"/>
                    </a:lnTo>
                    <a:lnTo>
                      <a:pt x="1999411" y="249212"/>
                    </a:lnTo>
                    <a:lnTo>
                      <a:pt x="2008351" y="239220"/>
                    </a:lnTo>
                    <a:lnTo>
                      <a:pt x="2015129" y="231341"/>
                    </a:lnTo>
                    <a:lnTo>
                      <a:pt x="2016890" y="229229"/>
                    </a:lnTo>
                    <a:lnTo>
                      <a:pt x="2025580" y="219237"/>
                    </a:lnTo>
                    <a:lnTo>
                      <a:pt x="2034390" y="209246"/>
                    </a:lnTo>
                    <a:lnTo>
                      <a:pt x="2035081" y="208449"/>
                    </a:lnTo>
                    <a:lnTo>
                      <a:pt x="2043672" y="199254"/>
                    </a:lnTo>
                    <a:lnTo>
                      <a:pt x="2053067" y="189263"/>
                    </a:lnTo>
                    <a:lnTo>
                      <a:pt x="2055033" y="187151"/>
                    </a:lnTo>
                    <a:lnTo>
                      <a:pt x="2063675" y="179271"/>
                    </a:lnTo>
                    <a:lnTo>
                      <a:pt x="2074984" y="169414"/>
                    </a:lnTo>
                    <a:lnTo>
                      <a:pt x="2075191" y="169280"/>
                    </a:lnTo>
                    <a:lnTo>
                      <a:pt x="2090136" y="159288"/>
                    </a:lnTo>
                    <a:lnTo>
                      <a:pt x="2094936" y="156237"/>
                    </a:lnTo>
                    <a:lnTo>
                      <a:pt x="2113165" y="149297"/>
                    </a:lnTo>
                    <a:lnTo>
                      <a:pt x="2114888" y="148639"/>
                    </a:lnTo>
                    <a:lnTo>
                      <a:pt x="2134840" y="146741"/>
                    </a:lnTo>
                    <a:lnTo>
                      <a:pt x="2149589" y="149297"/>
                    </a:lnTo>
                    <a:lnTo>
                      <a:pt x="2154791" y="150184"/>
                    </a:lnTo>
                    <a:lnTo>
                      <a:pt x="2174743" y="157957"/>
                    </a:lnTo>
                    <a:lnTo>
                      <a:pt x="2176977" y="159288"/>
                    </a:lnTo>
                    <a:lnTo>
                      <a:pt x="2193738" y="169280"/>
                    </a:lnTo>
                    <a:lnTo>
                      <a:pt x="2194695" y="169851"/>
                    </a:lnTo>
                    <a:lnTo>
                      <a:pt x="2206804" y="179271"/>
                    </a:lnTo>
                    <a:lnTo>
                      <a:pt x="2214647" y="185091"/>
                    </a:lnTo>
                    <a:lnTo>
                      <a:pt x="2219572" y="189263"/>
                    </a:lnTo>
                    <a:lnTo>
                      <a:pt x="2231425" y="199254"/>
                    </a:lnTo>
                    <a:lnTo>
                      <a:pt x="2234599" y="202001"/>
                    </a:lnTo>
                    <a:lnTo>
                      <a:pt x="2242542" y="209246"/>
                    </a:lnTo>
                    <a:lnTo>
                      <a:pt x="2253510" y="219237"/>
                    </a:lnTo>
                    <a:lnTo>
                      <a:pt x="2254550" y="220171"/>
                    </a:lnTo>
                    <a:lnTo>
                      <a:pt x="2264516" y="229229"/>
                    </a:lnTo>
                    <a:lnTo>
                      <a:pt x="2274503" y="238234"/>
                    </a:lnTo>
                    <a:lnTo>
                      <a:pt x="2275670" y="239220"/>
                    </a:lnTo>
                    <a:lnTo>
                      <a:pt x="2287155" y="249212"/>
                    </a:lnTo>
                    <a:lnTo>
                      <a:pt x="2294454" y="255380"/>
                    </a:lnTo>
                    <a:lnTo>
                      <a:pt x="2299402" y="259203"/>
                    </a:lnTo>
                    <a:lnTo>
                      <a:pt x="2311764" y="269195"/>
                    </a:lnTo>
                    <a:lnTo>
                      <a:pt x="2314406" y="271224"/>
                    </a:lnTo>
                    <a:lnTo>
                      <a:pt x="2327021" y="279186"/>
                    </a:lnTo>
                    <a:lnTo>
                      <a:pt x="2334357" y="283859"/>
                    </a:lnTo>
                    <a:lnTo>
                      <a:pt x="2345432" y="289178"/>
                    </a:lnTo>
                    <a:lnTo>
                      <a:pt x="2354310" y="293570"/>
                    </a:lnTo>
                    <a:lnTo>
                      <a:pt x="2371833" y="299169"/>
                    </a:lnTo>
                    <a:lnTo>
                      <a:pt x="2374261" y="299944"/>
                    </a:lnTo>
                    <a:lnTo>
                      <a:pt x="2394213" y="302640"/>
                    </a:lnTo>
                    <a:lnTo>
                      <a:pt x="2414165" y="302378"/>
                    </a:lnTo>
                    <a:lnTo>
                      <a:pt x="2434117" y="299925"/>
                    </a:lnTo>
                    <a:lnTo>
                      <a:pt x="2437201" y="299169"/>
                    </a:lnTo>
                    <a:lnTo>
                      <a:pt x="2454068" y="295065"/>
                    </a:lnTo>
                    <a:lnTo>
                      <a:pt x="2471723" y="289178"/>
                    </a:lnTo>
                    <a:lnTo>
                      <a:pt x="2474020" y="288399"/>
                    </a:lnTo>
                    <a:lnTo>
                      <a:pt x="2493972" y="281078"/>
                    </a:lnTo>
                    <a:lnTo>
                      <a:pt x="2498540" y="279186"/>
                    </a:lnTo>
                    <a:lnTo>
                      <a:pt x="2513924" y="272791"/>
                    </a:lnTo>
                    <a:lnTo>
                      <a:pt x="2522014" y="269195"/>
                    </a:lnTo>
                    <a:lnTo>
                      <a:pt x="2533875" y="263907"/>
                    </a:lnTo>
                    <a:lnTo>
                      <a:pt x="2543663" y="259203"/>
                    </a:lnTo>
                    <a:lnTo>
                      <a:pt x="2553827" y="254350"/>
                    </a:lnTo>
                    <a:lnTo>
                      <a:pt x="2564158" y="249212"/>
                    </a:lnTo>
                    <a:lnTo>
                      <a:pt x="2573779" y="244304"/>
                    </a:lnTo>
                    <a:lnTo>
                      <a:pt x="2584240" y="239220"/>
                    </a:lnTo>
                    <a:lnTo>
                      <a:pt x="2593731" y="234658"/>
                    </a:lnTo>
                    <a:lnTo>
                      <a:pt x="2606057" y="229229"/>
                    </a:lnTo>
                    <a:lnTo>
                      <a:pt x="2613683" y="225926"/>
                    </a:lnTo>
                    <a:lnTo>
                      <a:pt x="2632968" y="219237"/>
                    </a:lnTo>
                    <a:lnTo>
                      <a:pt x="2633634" y="219016"/>
                    </a:lnTo>
                    <a:lnTo>
                      <a:pt x="2653586" y="216234"/>
                    </a:lnTo>
                    <a:lnTo>
                      <a:pt x="2673538" y="218314"/>
                    </a:lnTo>
                    <a:lnTo>
                      <a:pt x="2675759" y="219237"/>
                    </a:lnTo>
                    <a:lnTo>
                      <a:pt x="2693490" y="226663"/>
                    </a:lnTo>
                    <a:lnTo>
                      <a:pt x="2696899" y="229229"/>
                    </a:lnTo>
                    <a:lnTo>
                      <a:pt x="2709818" y="239220"/>
                    </a:lnTo>
                    <a:lnTo>
                      <a:pt x="2713441" y="241873"/>
                    </a:lnTo>
                    <a:lnTo>
                      <a:pt x="2720209" y="249212"/>
                    </a:lnTo>
                    <a:lnTo>
                      <a:pt x="2729123" y="259203"/>
                    </a:lnTo>
                    <a:lnTo>
                      <a:pt x="2733393" y="263819"/>
                    </a:lnTo>
                    <a:lnTo>
                      <a:pt x="2737216" y="269195"/>
                    </a:lnTo>
                    <a:lnTo>
                      <a:pt x="2744286" y="279186"/>
                    </a:lnTo>
                    <a:lnTo>
                      <a:pt x="2751441" y="289178"/>
                    </a:lnTo>
                    <a:lnTo>
                      <a:pt x="2753345" y="291783"/>
                    </a:lnTo>
                    <a:lnTo>
                      <a:pt x="2758105" y="299169"/>
                    </a:lnTo>
                    <a:lnTo>
                      <a:pt x="2764308" y="309161"/>
                    </a:lnTo>
                    <a:lnTo>
                      <a:pt x="2770681" y="319152"/>
                    </a:lnTo>
                    <a:lnTo>
                      <a:pt x="2773297" y="323335"/>
                    </a:lnTo>
                    <a:lnTo>
                      <a:pt x="2776823" y="329144"/>
                    </a:lnTo>
                    <a:lnTo>
                      <a:pt x="2783058" y="339135"/>
                    </a:lnTo>
                    <a:lnTo>
                      <a:pt x="2789204" y="349127"/>
                    </a:lnTo>
                    <a:lnTo>
                      <a:pt x="2793248" y="355755"/>
                    </a:lnTo>
                    <a:lnTo>
                      <a:pt x="2795405" y="359118"/>
                    </a:lnTo>
                    <a:lnTo>
                      <a:pt x="2801890" y="369110"/>
                    </a:lnTo>
                    <a:lnTo>
                      <a:pt x="2808379" y="379101"/>
                    </a:lnTo>
                    <a:lnTo>
                      <a:pt x="2813200" y="386369"/>
                    </a:lnTo>
                    <a:lnTo>
                      <a:pt x="2815309" y="389093"/>
                    </a:lnTo>
                    <a:lnTo>
                      <a:pt x="2822751" y="399084"/>
                    </a:lnTo>
                    <a:lnTo>
                      <a:pt x="2830456" y="409076"/>
                    </a:lnTo>
                    <a:lnTo>
                      <a:pt x="2833152" y="412679"/>
                    </a:lnTo>
                    <a:lnTo>
                      <a:pt x="2839557" y="419067"/>
                    </a:lnTo>
                    <a:lnTo>
                      <a:pt x="2849586" y="429059"/>
                    </a:lnTo>
                    <a:lnTo>
                      <a:pt x="2853104" y="432427"/>
                    </a:lnTo>
                    <a:lnTo>
                      <a:pt x="2864085" y="439050"/>
                    </a:lnTo>
                    <a:lnTo>
                      <a:pt x="2873055" y="444643"/>
                    </a:lnTo>
                    <a:lnTo>
                      <a:pt x="2893007" y="448917"/>
                    </a:lnTo>
                    <a:lnTo>
                      <a:pt x="2912959" y="446524"/>
                    </a:lnTo>
                    <a:lnTo>
                      <a:pt x="2930972" y="439050"/>
                    </a:lnTo>
                    <a:lnTo>
                      <a:pt x="2932911" y="438248"/>
                    </a:lnTo>
                    <a:lnTo>
                      <a:pt x="2948653" y="429059"/>
                    </a:lnTo>
                    <a:lnTo>
                      <a:pt x="2952862" y="426518"/>
                    </a:lnTo>
                    <a:lnTo>
                      <a:pt x="2963223" y="419067"/>
                    </a:lnTo>
                    <a:lnTo>
                      <a:pt x="2972814" y="412419"/>
                    </a:lnTo>
                    <a:lnTo>
                      <a:pt x="2972814" y="409076"/>
                    </a:lnTo>
                    <a:lnTo>
                      <a:pt x="2972814" y="399084"/>
                    </a:lnTo>
                    <a:lnTo>
                      <a:pt x="2972814" y="389093"/>
                    </a:lnTo>
                    <a:lnTo>
                      <a:pt x="2972814" y="379101"/>
                    </a:lnTo>
                    <a:lnTo>
                      <a:pt x="2972814" y="369110"/>
                    </a:lnTo>
                    <a:lnTo>
                      <a:pt x="2972814" y="359118"/>
                    </a:lnTo>
                    <a:lnTo>
                      <a:pt x="2972814" y="349127"/>
                    </a:lnTo>
                    <a:lnTo>
                      <a:pt x="2972814" y="339135"/>
                    </a:lnTo>
                    <a:lnTo>
                      <a:pt x="2972814" y="329144"/>
                    </a:lnTo>
                    <a:lnTo>
                      <a:pt x="2972814" y="319152"/>
                    </a:lnTo>
                    <a:lnTo>
                      <a:pt x="2972814" y="309161"/>
                    </a:lnTo>
                    <a:lnTo>
                      <a:pt x="2972814" y="299169"/>
                    </a:lnTo>
                    <a:lnTo>
                      <a:pt x="2972814" y="289178"/>
                    </a:lnTo>
                    <a:lnTo>
                      <a:pt x="2972814" y="284256"/>
                    </a:lnTo>
                    <a:lnTo>
                      <a:pt x="2965778" y="289178"/>
                    </a:lnTo>
                    <a:lnTo>
                      <a:pt x="2952862" y="298131"/>
                    </a:lnTo>
                    <a:lnTo>
                      <a:pt x="2951044" y="299169"/>
                    </a:lnTo>
                    <a:lnTo>
                      <a:pt x="2934740" y="309161"/>
                    </a:lnTo>
                    <a:lnTo>
                      <a:pt x="2932911" y="310220"/>
                    </a:lnTo>
                    <a:lnTo>
                      <a:pt x="2912959" y="318046"/>
                    </a:lnTo>
                    <a:lnTo>
                      <a:pt x="2904473" y="319152"/>
                    </a:lnTo>
                    <a:lnTo>
                      <a:pt x="2893007" y="320667"/>
                    </a:lnTo>
                    <a:lnTo>
                      <a:pt x="2886435" y="319152"/>
                    </a:lnTo>
                    <a:lnTo>
                      <a:pt x="2873055" y="316204"/>
                    </a:lnTo>
                    <a:lnTo>
                      <a:pt x="2861285" y="309161"/>
                    </a:lnTo>
                    <a:lnTo>
                      <a:pt x="2853104" y="304091"/>
                    </a:lnTo>
                    <a:lnTo>
                      <a:pt x="2848181" y="299169"/>
                    </a:lnTo>
                    <a:lnTo>
                      <a:pt x="2838196" y="289178"/>
                    </a:lnTo>
                    <a:lnTo>
                      <a:pt x="2833152" y="284142"/>
                    </a:lnTo>
                    <a:lnTo>
                      <a:pt x="2829376" y="279186"/>
                    </a:lnTo>
                    <a:lnTo>
                      <a:pt x="2821684" y="269195"/>
                    </a:lnTo>
                    <a:lnTo>
                      <a:pt x="2813915" y="259203"/>
                    </a:lnTo>
                    <a:lnTo>
                      <a:pt x="2813200" y="258275"/>
                    </a:lnTo>
                    <a:lnTo>
                      <a:pt x="2807395" y="249212"/>
                    </a:lnTo>
                    <a:lnTo>
                      <a:pt x="2801017" y="239220"/>
                    </a:lnTo>
                    <a:lnTo>
                      <a:pt x="2794487" y="229229"/>
                    </a:lnTo>
                    <a:lnTo>
                      <a:pt x="2793248" y="227393"/>
                    </a:lnTo>
                    <a:lnTo>
                      <a:pt x="2788123" y="219237"/>
                    </a:lnTo>
                    <a:lnTo>
                      <a:pt x="2782148" y="209246"/>
                    </a:lnTo>
                    <a:lnTo>
                      <a:pt x="2776084" y="199254"/>
                    </a:lnTo>
                    <a:lnTo>
                      <a:pt x="2773297" y="194634"/>
                    </a:lnTo>
                    <a:lnTo>
                      <a:pt x="2769895" y="189263"/>
                    </a:lnTo>
                    <a:lnTo>
                      <a:pt x="2763438" y="179271"/>
                    </a:lnTo>
                    <a:lnTo>
                      <a:pt x="2756972" y="169280"/>
                    </a:lnTo>
                    <a:lnTo>
                      <a:pt x="2753345" y="163512"/>
                    </a:lnTo>
                    <a:lnTo>
                      <a:pt x="2750383" y="159288"/>
                    </a:lnTo>
                    <a:lnTo>
                      <a:pt x="2743170" y="149297"/>
                    </a:lnTo>
                    <a:lnTo>
                      <a:pt x="2736076" y="139305"/>
                    </a:lnTo>
                    <a:lnTo>
                      <a:pt x="2733393" y="135717"/>
                    </a:lnTo>
                    <a:lnTo>
                      <a:pt x="2727427" y="129314"/>
                    </a:lnTo>
                    <a:lnTo>
                      <a:pt x="2718538" y="119322"/>
                    </a:lnTo>
                    <a:lnTo>
                      <a:pt x="2713441" y="113627"/>
                    </a:lnTo>
                    <a:lnTo>
                      <a:pt x="2707643" y="109331"/>
                    </a:lnTo>
                    <a:lnTo>
                      <a:pt x="2695091" y="99340"/>
                    </a:lnTo>
                    <a:lnTo>
                      <a:pt x="2693490" y="98115"/>
                    </a:lnTo>
                    <a:lnTo>
                      <a:pt x="2673538" y="90204"/>
                    </a:lnTo>
                    <a:lnTo>
                      <a:pt x="2666043" y="89348"/>
                    </a:lnTo>
                    <a:lnTo>
                      <a:pt x="2653586" y="87945"/>
                    </a:lnTo>
                    <a:lnTo>
                      <a:pt x="2644688" y="89348"/>
                    </a:lnTo>
                    <a:lnTo>
                      <a:pt x="2633634" y="91098"/>
                    </a:lnTo>
                    <a:lnTo>
                      <a:pt x="2613683" y="97631"/>
                    </a:lnTo>
                    <a:lnTo>
                      <a:pt x="2609879" y="99340"/>
                    </a:lnTo>
                    <a:lnTo>
                      <a:pt x="2593731" y="106602"/>
                    </a:lnTo>
                    <a:lnTo>
                      <a:pt x="2587909" y="109331"/>
                    </a:lnTo>
                    <a:lnTo>
                      <a:pt x="2573779" y="116200"/>
                    </a:lnTo>
                    <a:lnTo>
                      <a:pt x="2567493" y="119322"/>
                    </a:lnTo>
                    <a:lnTo>
                      <a:pt x="2553827" y="126242"/>
                    </a:lnTo>
                    <a:lnTo>
                      <a:pt x="2547535" y="129314"/>
                    </a:lnTo>
                    <a:lnTo>
                      <a:pt x="2533875" y="135658"/>
                    </a:lnTo>
                    <a:lnTo>
                      <a:pt x="2525767" y="139305"/>
                    </a:lnTo>
                    <a:lnTo>
                      <a:pt x="2513924" y="144845"/>
                    </a:lnTo>
                    <a:lnTo>
                      <a:pt x="2503259" y="149297"/>
                    </a:lnTo>
                    <a:lnTo>
                      <a:pt x="2493972" y="152993"/>
                    </a:lnTo>
                    <a:lnTo>
                      <a:pt x="2477627" y="159288"/>
                    </a:lnTo>
                    <a:lnTo>
                      <a:pt x="2474020" y="160706"/>
                    </a:lnTo>
                    <a:lnTo>
                      <a:pt x="2454068" y="167010"/>
                    </a:lnTo>
                    <a:lnTo>
                      <a:pt x="2444096" y="169280"/>
                    </a:lnTo>
                    <a:lnTo>
                      <a:pt x="2434117" y="171651"/>
                    </a:lnTo>
                    <a:lnTo>
                      <a:pt x="2414165" y="174414"/>
                    </a:lnTo>
                    <a:lnTo>
                      <a:pt x="2394213" y="174556"/>
                    </a:lnTo>
                    <a:lnTo>
                      <a:pt x="2374261" y="171596"/>
                    </a:lnTo>
                    <a:lnTo>
                      <a:pt x="2366695" y="169280"/>
                    </a:lnTo>
                    <a:lnTo>
                      <a:pt x="2354310" y="165468"/>
                    </a:lnTo>
                    <a:lnTo>
                      <a:pt x="2341724" y="159288"/>
                    </a:lnTo>
                    <a:lnTo>
                      <a:pt x="2334357" y="155708"/>
                    </a:lnTo>
                    <a:lnTo>
                      <a:pt x="2324640" y="149297"/>
                    </a:lnTo>
                    <a:lnTo>
                      <a:pt x="2314406" y="142772"/>
                    </a:lnTo>
                    <a:lnTo>
                      <a:pt x="2309787" y="139305"/>
                    </a:lnTo>
                    <a:lnTo>
                      <a:pt x="2296834" y="129314"/>
                    </a:lnTo>
                    <a:lnTo>
                      <a:pt x="2294454" y="127470"/>
                    </a:lnTo>
                    <a:lnTo>
                      <a:pt x="2285089" y="119322"/>
                    </a:lnTo>
                    <a:lnTo>
                      <a:pt x="2274503" y="110029"/>
                    </a:lnTo>
                    <a:lnTo>
                      <a:pt x="2273745" y="109331"/>
                    </a:lnTo>
                    <a:lnTo>
                      <a:pt x="2262730" y="99340"/>
                    </a:lnTo>
                    <a:lnTo>
                      <a:pt x="2254550" y="91895"/>
                    </a:lnTo>
                    <a:lnTo>
                      <a:pt x="2251700" y="89348"/>
                    </a:lnTo>
                    <a:lnTo>
                      <a:pt x="2240678" y="79357"/>
                    </a:lnTo>
                    <a:lnTo>
                      <a:pt x="2234599" y="73923"/>
                    </a:lnTo>
                    <a:lnTo>
                      <a:pt x="2229246" y="69365"/>
                    </a:lnTo>
                    <a:lnTo>
                      <a:pt x="2217727" y="59374"/>
                    </a:lnTo>
                    <a:lnTo>
                      <a:pt x="2214647" y="56762"/>
                    </a:lnTo>
                    <a:lnTo>
                      <a:pt x="2204809" y="49382"/>
                    </a:lnTo>
                    <a:lnTo>
                      <a:pt x="2194695" y="41841"/>
                    </a:lnTo>
                    <a:lnTo>
                      <a:pt x="2190504" y="39391"/>
                    </a:lnTo>
                    <a:lnTo>
                      <a:pt x="2174743" y="29952"/>
                    </a:lnTo>
                    <a:lnTo>
                      <a:pt x="2173362" y="29399"/>
                    </a:lnTo>
                    <a:lnTo>
                      <a:pt x="2154791" y="21932"/>
                    </a:lnTo>
                    <a:lnTo>
                      <a:pt x="2140405" y="19408"/>
                    </a:lnTo>
                    <a:lnTo>
                      <a:pt x="2134840" y="18432"/>
                    </a:lnTo>
                    <a:lnTo>
                      <a:pt x="2122714" y="19408"/>
                    </a:lnTo>
                    <a:lnTo>
                      <a:pt x="2114888" y="20048"/>
                    </a:lnTo>
                    <a:lnTo>
                      <a:pt x="2094936" y="27910"/>
                    </a:lnTo>
                    <a:lnTo>
                      <a:pt x="2092647" y="29399"/>
                    </a:lnTo>
                    <a:lnTo>
                      <a:pt x="2077155" y="39391"/>
                    </a:lnTo>
                    <a:lnTo>
                      <a:pt x="2074984" y="40808"/>
                    </a:lnTo>
                    <a:lnTo>
                      <a:pt x="2065346" y="49382"/>
                    </a:lnTo>
                    <a:lnTo>
                      <a:pt x="2055033" y="58712"/>
                    </a:lnTo>
                    <a:lnTo>
                      <a:pt x="2054421" y="59374"/>
                    </a:lnTo>
                    <a:lnTo>
                      <a:pt x="2044935" y="69365"/>
                    </a:lnTo>
                    <a:lnTo>
                      <a:pt x="2035451" y="79357"/>
                    </a:lnTo>
                    <a:lnTo>
                      <a:pt x="2035081" y="79752"/>
                    </a:lnTo>
                    <a:lnTo>
                      <a:pt x="2026757" y="89348"/>
                    </a:lnTo>
                    <a:lnTo>
                      <a:pt x="2018026" y="99340"/>
                    </a:lnTo>
                    <a:lnTo>
                      <a:pt x="2015129" y="102766"/>
                    </a:lnTo>
                    <a:lnTo>
                      <a:pt x="2009522" y="109331"/>
                    </a:lnTo>
                    <a:lnTo>
                      <a:pt x="2000804" y="119322"/>
                    </a:lnTo>
                    <a:lnTo>
                      <a:pt x="1995177" y="125678"/>
                    </a:lnTo>
                    <a:lnTo>
                      <a:pt x="1991620" y="129314"/>
                    </a:lnTo>
                    <a:lnTo>
                      <a:pt x="1982104" y="139305"/>
                    </a:lnTo>
                    <a:lnTo>
                      <a:pt x="1975226" y="146198"/>
                    </a:lnTo>
                    <a:lnTo>
                      <a:pt x="1971530" y="149297"/>
                    </a:lnTo>
                    <a:lnTo>
                      <a:pt x="1960317" y="159288"/>
                    </a:lnTo>
                    <a:lnTo>
                      <a:pt x="1955274" y="163688"/>
                    </a:lnTo>
                    <a:lnTo>
                      <a:pt x="1946658" y="169280"/>
                    </a:lnTo>
                    <a:lnTo>
                      <a:pt x="1935322" y="176399"/>
                    </a:lnTo>
                    <a:lnTo>
                      <a:pt x="1928688" y="179271"/>
                    </a:lnTo>
                    <a:lnTo>
                      <a:pt x="1915370" y="184954"/>
                    </a:lnTo>
                    <a:lnTo>
                      <a:pt x="1895419" y="189079"/>
                    </a:lnTo>
                    <a:lnTo>
                      <a:pt x="1892796" y="189263"/>
                    </a:lnTo>
                    <a:lnTo>
                      <a:pt x="1875467" y="190438"/>
                    </a:lnTo>
                    <a:lnTo>
                      <a:pt x="1856046" y="189263"/>
                    </a:lnTo>
                    <a:lnTo>
                      <a:pt x="1855515" y="189230"/>
                    </a:lnTo>
                    <a:lnTo>
                      <a:pt x="1835563" y="187180"/>
                    </a:lnTo>
                    <a:lnTo>
                      <a:pt x="1815612" y="184276"/>
                    </a:lnTo>
                    <a:lnTo>
                      <a:pt x="1795660" y="180746"/>
                    </a:lnTo>
                    <a:lnTo>
                      <a:pt x="1787124" y="179271"/>
                    </a:lnTo>
                    <a:lnTo>
                      <a:pt x="1775707" y="177233"/>
                    </a:lnTo>
                    <a:lnTo>
                      <a:pt x="1755756" y="172710"/>
                    </a:lnTo>
                    <a:lnTo>
                      <a:pt x="1741202" y="169280"/>
                    </a:lnTo>
                    <a:lnTo>
                      <a:pt x="1735804" y="168014"/>
                    </a:lnTo>
                    <a:lnTo>
                      <a:pt x="1715853" y="162890"/>
                    </a:lnTo>
                    <a:lnTo>
                      <a:pt x="1701484" y="159288"/>
                    </a:lnTo>
                    <a:lnTo>
                      <a:pt x="1695900" y="157938"/>
                    </a:lnTo>
                    <a:lnTo>
                      <a:pt x="1675949" y="153265"/>
                    </a:lnTo>
                    <a:lnTo>
                      <a:pt x="1655997" y="150176"/>
                    </a:lnTo>
                    <a:lnTo>
                      <a:pt x="1650177" y="149297"/>
                    </a:lnTo>
                    <a:lnTo>
                      <a:pt x="1636046" y="147092"/>
                    </a:lnTo>
                    <a:lnTo>
                      <a:pt x="1616093" y="145281"/>
                    </a:lnTo>
                    <a:lnTo>
                      <a:pt x="1596142" y="143327"/>
                    </a:lnTo>
                    <a:lnTo>
                      <a:pt x="1576190" y="140935"/>
                    </a:lnTo>
                    <a:lnTo>
                      <a:pt x="1568036" y="139305"/>
                    </a:lnTo>
                    <a:lnTo>
                      <a:pt x="1556239" y="136889"/>
                    </a:lnTo>
                    <a:lnTo>
                      <a:pt x="1536286" y="131004"/>
                    </a:lnTo>
                    <a:lnTo>
                      <a:pt x="1532052" y="129314"/>
                    </a:lnTo>
                    <a:lnTo>
                      <a:pt x="1516335" y="123047"/>
                    </a:lnTo>
                    <a:lnTo>
                      <a:pt x="1508789" y="119322"/>
                    </a:lnTo>
                    <a:lnTo>
                      <a:pt x="1496383" y="113312"/>
                    </a:lnTo>
                    <a:lnTo>
                      <a:pt x="1488525" y="109331"/>
                    </a:lnTo>
                    <a:lnTo>
                      <a:pt x="1476432" y="102968"/>
                    </a:lnTo>
                    <a:lnTo>
                      <a:pt x="1469399" y="99340"/>
                    </a:lnTo>
                    <a:lnTo>
                      <a:pt x="1456479" y="92782"/>
                    </a:lnTo>
                    <a:lnTo>
                      <a:pt x="1448709" y="89348"/>
                    </a:lnTo>
                    <a:lnTo>
                      <a:pt x="1436528" y="84046"/>
                    </a:lnTo>
                    <a:lnTo>
                      <a:pt x="1423051" y="79357"/>
                    </a:lnTo>
                    <a:lnTo>
                      <a:pt x="1416576" y="77088"/>
                    </a:lnTo>
                    <a:lnTo>
                      <a:pt x="1396625" y="73348"/>
                    </a:lnTo>
                    <a:lnTo>
                      <a:pt x="1376672" y="72580"/>
                    </a:lnTo>
                    <a:lnTo>
                      <a:pt x="1356720" y="74628"/>
                    </a:lnTo>
                    <a:lnTo>
                      <a:pt x="1336912" y="79357"/>
                    </a:lnTo>
                    <a:lnTo>
                      <a:pt x="1336769" y="79390"/>
                    </a:lnTo>
                    <a:lnTo>
                      <a:pt x="1316817" y="85491"/>
                    </a:lnTo>
                    <a:lnTo>
                      <a:pt x="1305981" y="89348"/>
                    </a:lnTo>
                    <a:lnTo>
                      <a:pt x="1296865" y="92475"/>
                    </a:lnTo>
                    <a:lnTo>
                      <a:pt x="1276943" y="99340"/>
                    </a:lnTo>
                    <a:lnTo>
                      <a:pt x="1276913" y="99350"/>
                    </a:lnTo>
                    <a:lnTo>
                      <a:pt x="1256962" y="105712"/>
                    </a:lnTo>
                    <a:lnTo>
                      <a:pt x="1241784" y="109331"/>
                    </a:lnTo>
                    <a:lnTo>
                      <a:pt x="1237010" y="110440"/>
                    </a:lnTo>
                    <a:lnTo>
                      <a:pt x="1217058" y="113024"/>
                    </a:lnTo>
                    <a:lnTo>
                      <a:pt x="1197106" y="112997"/>
                    </a:lnTo>
                    <a:lnTo>
                      <a:pt x="1177155" y="110101"/>
                    </a:lnTo>
                    <a:lnTo>
                      <a:pt x="1174354" y="109331"/>
                    </a:lnTo>
                    <a:lnTo>
                      <a:pt x="1157203" y="104800"/>
                    </a:lnTo>
                    <a:lnTo>
                      <a:pt x="1143916" y="99340"/>
                    </a:lnTo>
                    <a:lnTo>
                      <a:pt x="1137251" y="96610"/>
                    </a:lnTo>
                    <a:lnTo>
                      <a:pt x="1121732" y="89348"/>
                    </a:lnTo>
                    <a:lnTo>
                      <a:pt x="1117299" y="87211"/>
                    </a:lnTo>
                    <a:lnTo>
                      <a:pt x="1102793" y="79357"/>
                    </a:lnTo>
                    <a:lnTo>
                      <a:pt x="1097348" y="76461"/>
                    </a:lnTo>
                    <a:lnTo>
                      <a:pt x="1083964" y="69365"/>
                    </a:lnTo>
                    <a:lnTo>
                      <a:pt x="1077396" y="65866"/>
                    </a:lnTo>
                    <a:lnTo>
                      <a:pt x="1064777" y="59374"/>
                    </a:lnTo>
                    <a:lnTo>
                      <a:pt x="1057444" y="55496"/>
                    </a:lnTo>
                    <a:lnTo>
                      <a:pt x="1044966" y="49382"/>
                    </a:lnTo>
                    <a:lnTo>
                      <a:pt x="1037492" y="45770"/>
                    </a:lnTo>
                    <a:lnTo>
                      <a:pt x="1022889" y="39391"/>
                    </a:lnTo>
                    <a:lnTo>
                      <a:pt x="1017541" y="37031"/>
                    </a:lnTo>
                    <a:lnTo>
                      <a:pt x="998469" y="29399"/>
                    </a:lnTo>
                    <a:lnTo>
                      <a:pt x="997589" y="29043"/>
                    </a:lnTo>
                    <a:lnTo>
                      <a:pt x="977636" y="21435"/>
                    </a:lnTo>
                    <a:lnTo>
                      <a:pt x="971801" y="19408"/>
                    </a:lnTo>
                    <a:lnTo>
                      <a:pt x="957685" y="14585"/>
                    </a:lnTo>
                    <a:lnTo>
                      <a:pt x="940783" y="9416"/>
                    </a:lnTo>
                    <a:lnTo>
                      <a:pt x="937733" y="8432"/>
                    </a:lnTo>
                    <a:lnTo>
                      <a:pt x="917782" y="3337"/>
                    </a:lnTo>
                    <a:lnTo>
                      <a:pt x="897829" y="0"/>
                    </a:lnTo>
                    <a:lnTo>
                      <a:pt x="877878" y="119"/>
                    </a:lnTo>
                    <a:lnTo>
                      <a:pt x="857926" y="3294"/>
                    </a:lnTo>
                    <a:lnTo>
                      <a:pt x="842098" y="9416"/>
                    </a:lnTo>
                    <a:lnTo>
                      <a:pt x="837975" y="10946"/>
                    </a:lnTo>
                    <a:lnTo>
                      <a:pt x="823691" y="19408"/>
                    </a:lnTo>
                    <a:lnTo>
                      <a:pt x="818022" y="22822"/>
                    </a:lnTo>
                    <a:lnTo>
                      <a:pt x="809849" y="29399"/>
                    </a:lnTo>
                    <a:lnTo>
                      <a:pt x="798071" y="38467"/>
                    </a:lnTo>
                    <a:lnTo>
                      <a:pt x="797052" y="39391"/>
                    </a:lnTo>
                    <a:lnTo>
                      <a:pt x="786355" y="49382"/>
                    </a:lnTo>
                    <a:lnTo>
                      <a:pt x="778119" y="56804"/>
                    </a:lnTo>
                    <a:lnTo>
                      <a:pt x="775515" y="59374"/>
                    </a:lnTo>
                    <a:lnTo>
                      <a:pt x="765374" y="69365"/>
                    </a:lnTo>
                    <a:lnTo>
                      <a:pt x="758168" y="76502"/>
                    </a:lnTo>
                    <a:lnTo>
                      <a:pt x="755257" y="79357"/>
                    </a:lnTo>
                    <a:lnTo>
                      <a:pt x="744785" y="89348"/>
                    </a:lnTo>
                    <a:lnTo>
                      <a:pt x="738215" y="95958"/>
                    </a:lnTo>
                    <a:lnTo>
                      <a:pt x="734510" y="99340"/>
                    </a:lnTo>
                    <a:lnTo>
                      <a:pt x="723320" y="109331"/>
                    </a:lnTo>
                    <a:lnTo>
                      <a:pt x="718264" y="114080"/>
                    </a:lnTo>
                    <a:lnTo>
                      <a:pt x="711737" y="119322"/>
                    </a:lnTo>
                    <a:lnTo>
                      <a:pt x="698912" y="129314"/>
                    </a:lnTo>
                    <a:lnTo>
                      <a:pt x="698312" y="129804"/>
                    </a:lnTo>
                    <a:lnTo>
                      <a:pt x="684022" y="139305"/>
                    </a:lnTo>
                    <a:lnTo>
                      <a:pt x="678361" y="143018"/>
                    </a:lnTo>
                    <a:lnTo>
                      <a:pt x="666145" y="149297"/>
                    </a:lnTo>
                    <a:lnTo>
                      <a:pt x="658408" y="153541"/>
                    </a:lnTo>
                    <a:lnTo>
                      <a:pt x="646037" y="159288"/>
                    </a:lnTo>
                    <a:lnTo>
                      <a:pt x="638457" y="162574"/>
                    </a:lnTo>
                    <a:lnTo>
                      <a:pt x="622128" y="169280"/>
                    </a:lnTo>
                    <a:lnTo>
                      <a:pt x="618505" y="170728"/>
                    </a:lnTo>
                    <a:lnTo>
                      <a:pt x="598553" y="178332"/>
                    </a:lnTo>
                    <a:lnTo>
                      <a:pt x="596340" y="179271"/>
                    </a:lnTo>
                    <a:lnTo>
                      <a:pt x="578601" y="186905"/>
                    </a:lnTo>
                    <a:lnTo>
                      <a:pt x="573431" y="189263"/>
                    </a:lnTo>
                    <a:lnTo>
                      <a:pt x="558649" y="196226"/>
                    </a:lnTo>
                    <a:lnTo>
                      <a:pt x="552532" y="199254"/>
                    </a:lnTo>
                    <a:lnTo>
                      <a:pt x="538698" y="205844"/>
                    </a:lnTo>
                    <a:lnTo>
                      <a:pt x="531911" y="209246"/>
                    </a:lnTo>
                    <a:lnTo>
                      <a:pt x="518746" y="215972"/>
                    </a:lnTo>
                    <a:lnTo>
                      <a:pt x="511536" y="219237"/>
                    </a:lnTo>
                    <a:lnTo>
                      <a:pt x="498794" y="225055"/>
                    </a:lnTo>
                    <a:lnTo>
                      <a:pt x="487871" y="229229"/>
                    </a:lnTo>
                    <a:lnTo>
                      <a:pt x="478842" y="232711"/>
                    </a:lnTo>
                    <a:lnTo>
                      <a:pt x="459668" y="239220"/>
                    </a:lnTo>
                    <a:lnTo>
                      <a:pt x="458891" y="239478"/>
                    </a:lnTo>
                    <a:lnTo>
                      <a:pt x="438939" y="244956"/>
                    </a:lnTo>
                    <a:lnTo>
                      <a:pt x="421665" y="249212"/>
                    </a:lnTo>
                    <a:lnTo>
                      <a:pt x="418987" y="249884"/>
                    </a:lnTo>
                    <a:lnTo>
                      <a:pt x="399035" y="255095"/>
                    </a:lnTo>
                    <a:lnTo>
                      <a:pt x="386522" y="259203"/>
                    </a:lnTo>
                    <a:lnTo>
                      <a:pt x="379084" y="261719"/>
                    </a:lnTo>
                    <a:lnTo>
                      <a:pt x="361389" y="269195"/>
                    </a:lnTo>
                    <a:lnTo>
                      <a:pt x="359132" y="270098"/>
                    </a:lnTo>
                    <a:lnTo>
                      <a:pt x="341945" y="279186"/>
                    </a:lnTo>
                    <a:lnTo>
                      <a:pt x="339180" y="280664"/>
                    </a:lnTo>
                    <a:lnTo>
                      <a:pt x="324911" y="289178"/>
                    </a:lnTo>
                    <a:lnTo>
                      <a:pt x="319228" y="292625"/>
                    </a:lnTo>
                    <a:lnTo>
                      <a:pt x="308505" y="299169"/>
                    </a:lnTo>
                    <a:lnTo>
                      <a:pt x="299276" y="304783"/>
                    </a:lnTo>
                    <a:lnTo>
                      <a:pt x="291960" y="309161"/>
                    </a:lnTo>
                    <a:lnTo>
                      <a:pt x="279325" y="316785"/>
                    </a:lnTo>
                    <a:lnTo>
                      <a:pt x="274298" y="319152"/>
                    </a:lnTo>
                    <a:lnTo>
                      <a:pt x="259373" y="326142"/>
                    </a:lnTo>
                    <a:lnTo>
                      <a:pt x="248668" y="329144"/>
                    </a:lnTo>
                    <a:lnTo>
                      <a:pt x="239421" y="331684"/>
                    </a:lnTo>
                    <a:lnTo>
                      <a:pt x="219469" y="331861"/>
                    </a:lnTo>
                    <a:lnTo>
                      <a:pt x="210425" y="329144"/>
                    </a:lnTo>
                    <a:lnTo>
                      <a:pt x="199518" y="325786"/>
                    </a:lnTo>
                    <a:lnTo>
                      <a:pt x="189184" y="319152"/>
                    </a:lnTo>
                    <a:lnTo>
                      <a:pt x="179566" y="312961"/>
                    </a:lnTo>
                    <a:lnTo>
                      <a:pt x="175656" y="309161"/>
                    </a:lnTo>
                    <a:lnTo>
                      <a:pt x="165417" y="299169"/>
                    </a:lnTo>
                    <a:lnTo>
                      <a:pt x="159614" y="293679"/>
                    </a:lnTo>
                    <a:lnTo>
                      <a:pt x="155913" y="289178"/>
                    </a:lnTo>
                    <a:lnTo>
                      <a:pt x="147901" y="279186"/>
                    </a:lnTo>
                    <a:lnTo>
                      <a:pt x="139776" y="269195"/>
                    </a:lnTo>
                    <a:lnTo>
                      <a:pt x="139662" y="269053"/>
                    </a:lnTo>
                    <a:lnTo>
                      <a:pt x="132894" y="259203"/>
                    </a:lnTo>
                    <a:lnTo>
                      <a:pt x="125869" y="249212"/>
                    </a:lnTo>
                    <a:lnTo>
                      <a:pt x="119711" y="240207"/>
                    </a:lnTo>
                    <a:lnTo>
                      <a:pt x="119073" y="239220"/>
                    </a:lnTo>
                    <a:lnTo>
                      <a:pt x="112464" y="229229"/>
                    </a:lnTo>
                    <a:lnTo>
                      <a:pt x="105895" y="219237"/>
                    </a:lnTo>
                    <a:lnTo>
                      <a:pt x="99759" y="209565"/>
                    </a:lnTo>
                    <a:lnTo>
                      <a:pt x="99551" y="209246"/>
                    </a:lnTo>
                    <a:lnTo>
                      <a:pt x="92579" y="199254"/>
                    </a:lnTo>
                    <a:lnTo>
                      <a:pt x="85908" y="189263"/>
                    </a:lnTo>
                    <a:lnTo>
                      <a:pt x="79807" y="179914"/>
                    </a:lnTo>
                    <a:lnTo>
                      <a:pt x="79326" y="179271"/>
                    </a:lnTo>
                    <a:lnTo>
                      <a:pt x="71535" y="169280"/>
                    </a:lnTo>
                    <a:lnTo>
                      <a:pt x="63999" y="159288"/>
                    </a:lnTo>
                    <a:lnTo>
                      <a:pt x="59855" y="153639"/>
                    </a:lnTo>
                    <a:lnTo>
                      <a:pt x="55833" y="149297"/>
                    </a:lnTo>
                    <a:lnTo>
                      <a:pt x="46210" y="139305"/>
                    </a:lnTo>
                    <a:lnTo>
                      <a:pt x="39904" y="132740"/>
                    </a:lnTo>
                    <a:lnTo>
                      <a:pt x="35081" y="129314"/>
                    </a:lnTo>
                    <a:lnTo>
                      <a:pt x="20568" y="119322"/>
                    </a:lnTo>
                    <a:lnTo>
                      <a:pt x="19952" y="118900"/>
                    </a:lnTo>
                    <a:lnTo>
                      <a:pt x="0" y="112926"/>
                    </a:lnTo>
                    <a:lnTo>
                      <a:pt x="0" y="119322"/>
                    </a:lnTo>
                    <a:lnTo>
                      <a:pt x="0" y="129314"/>
                    </a:lnTo>
                    <a:lnTo>
                      <a:pt x="0" y="139305"/>
                    </a:lnTo>
                    <a:lnTo>
                      <a:pt x="0" y="149297"/>
                    </a:lnTo>
                    <a:lnTo>
                      <a:pt x="0" y="159288"/>
                    </a:lnTo>
                    <a:lnTo>
                      <a:pt x="0" y="169280"/>
                    </a:lnTo>
                    <a:lnTo>
                      <a:pt x="0" y="179271"/>
                    </a:lnTo>
                    <a:lnTo>
                      <a:pt x="0" y="189263"/>
                    </a:lnTo>
                    <a:lnTo>
                      <a:pt x="0" y="199254"/>
                    </a:lnTo>
                    <a:lnTo>
                      <a:pt x="0" y="209246"/>
                    </a:lnTo>
                    <a:lnTo>
                      <a:pt x="0" y="219237"/>
                    </a:lnTo>
                    <a:lnTo>
                      <a:pt x="0" y="229229"/>
                    </a:lnTo>
                    <a:lnTo>
                      <a:pt x="0" y="239220"/>
                    </a:lnTo>
                    <a:lnTo>
                      <a:pt x="0" y="240986"/>
                    </a:lnTo>
                    <a:lnTo>
                      <a:pt x="19952" y="247136"/>
                    </a:lnTo>
                    <a:lnTo>
                      <a:pt x="22935" y="249212"/>
                    </a:lnTo>
                    <a:lnTo>
                      <a:pt x="37784" y="259203"/>
                    </a:lnTo>
                    <a:lnTo>
                      <a:pt x="39904" y="260698"/>
                    </a:lnTo>
                    <a:lnTo>
                      <a:pt x="47698" y="269195"/>
                    </a:lnTo>
                    <a:lnTo>
                      <a:pt x="57233" y="279186"/>
                    </a:lnTo>
                    <a:lnTo>
                      <a:pt x="59855" y="281980"/>
                    </a:lnTo>
                    <a:lnTo>
                      <a:pt x="65303" y="289178"/>
                    </a:lnTo>
                    <a:lnTo>
                      <a:pt x="72822" y="299169"/>
                    </a:lnTo>
                    <a:lnTo>
                      <a:pt x="79807" y="308287"/>
                    </a:lnTo>
                    <a:lnTo>
                      <a:pt x="80404" y="309161"/>
                    </a:lnTo>
                    <a:lnTo>
                      <a:pt x="87127" y="319152"/>
                    </a:lnTo>
                    <a:lnTo>
                      <a:pt x="93889" y="329144"/>
                    </a:lnTo>
                    <a:lnTo>
                      <a:pt x="99759" y="337946"/>
                    </a:lnTo>
                    <a:lnTo>
                      <a:pt x="100526" y="339135"/>
                    </a:lnTo>
                    <a:lnTo>
                      <a:pt x="107099" y="349127"/>
                    </a:lnTo>
                    <a:lnTo>
                      <a:pt x="113699" y="359118"/>
                    </a:lnTo>
                    <a:lnTo>
                      <a:pt x="119711" y="368452"/>
                    </a:lnTo>
                    <a:lnTo>
                      <a:pt x="120150" y="369110"/>
                    </a:lnTo>
                    <a:lnTo>
                      <a:pt x="126993" y="379101"/>
                    </a:lnTo>
                    <a:lnTo>
                      <a:pt x="134037" y="389093"/>
                    </a:lnTo>
                    <a:lnTo>
                      <a:pt x="139662" y="397306"/>
                    </a:lnTo>
                    <a:lnTo>
                      <a:pt x="141088" y="399084"/>
                    </a:lnTo>
                    <a:lnTo>
                      <a:pt x="149310" y="409076"/>
                    </a:lnTo>
                    <a:lnTo>
                      <a:pt x="157207" y="419067"/>
                    </a:lnTo>
                    <a:lnTo>
                      <a:pt x="159614" y="421976"/>
                    </a:lnTo>
                    <a:lnTo>
                      <a:pt x="167131" y="429059"/>
                    </a:lnTo>
                    <a:lnTo>
                      <a:pt x="177282" y="439050"/>
                    </a:lnTo>
                    <a:lnTo>
                      <a:pt x="179566" y="441237"/>
                    </a:lnTo>
                    <a:lnTo>
                      <a:pt x="191863" y="449042"/>
                    </a:lnTo>
                    <a:lnTo>
                      <a:pt x="199518" y="453979"/>
                    </a:lnTo>
                    <a:lnTo>
                      <a:pt x="217004" y="459033"/>
                    </a:lnTo>
                    <a:close/>
                  </a:path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8" name="任意多边形: 形状 2777">
                <a:extLst>
                  <a:ext uri="{FF2B5EF4-FFF2-40B4-BE49-F238E27FC236}">
                    <a16:creationId xmlns:a16="http://schemas.microsoft.com/office/drawing/2014/main" id="{002B3979-F54B-E37A-E554-D0B4B4EBAD1A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2972814" cy="412368"/>
              </a:xfrm>
              <a:custGeom>
                <a:avLst/>
                <a:gdLst>
                  <a:gd name="connsiteX0" fmla="*/ 219469 w 2972814"/>
                  <a:gd name="connsiteY0" fmla="*/ 412369 h 412368"/>
                  <a:gd name="connsiteX1" fmla="*/ 239421 w 2972814"/>
                  <a:gd name="connsiteY1" fmla="*/ 412192 h 412368"/>
                  <a:gd name="connsiteX2" fmla="*/ 248668 w 2972814"/>
                  <a:gd name="connsiteY2" fmla="*/ 409651 h 412368"/>
                  <a:gd name="connsiteX3" fmla="*/ 259373 w 2972814"/>
                  <a:gd name="connsiteY3" fmla="*/ 406650 h 412368"/>
                  <a:gd name="connsiteX4" fmla="*/ 274298 w 2972814"/>
                  <a:gd name="connsiteY4" fmla="*/ 399660 h 412368"/>
                  <a:gd name="connsiteX5" fmla="*/ 279325 w 2972814"/>
                  <a:gd name="connsiteY5" fmla="*/ 397293 h 412368"/>
                  <a:gd name="connsiteX6" fmla="*/ 291960 w 2972814"/>
                  <a:gd name="connsiteY6" fmla="*/ 389668 h 412368"/>
                  <a:gd name="connsiteX7" fmla="*/ 299276 w 2972814"/>
                  <a:gd name="connsiteY7" fmla="*/ 385290 h 412368"/>
                  <a:gd name="connsiteX8" fmla="*/ 308505 w 2972814"/>
                  <a:gd name="connsiteY8" fmla="*/ 379677 h 412368"/>
                  <a:gd name="connsiteX9" fmla="*/ 319228 w 2972814"/>
                  <a:gd name="connsiteY9" fmla="*/ 373132 h 412368"/>
                  <a:gd name="connsiteX10" fmla="*/ 324911 w 2972814"/>
                  <a:gd name="connsiteY10" fmla="*/ 369685 h 412368"/>
                  <a:gd name="connsiteX11" fmla="*/ 339180 w 2972814"/>
                  <a:gd name="connsiteY11" fmla="*/ 361171 h 412368"/>
                  <a:gd name="connsiteX12" fmla="*/ 341945 w 2972814"/>
                  <a:gd name="connsiteY12" fmla="*/ 359694 h 412368"/>
                  <a:gd name="connsiteX13" fmla="*/ 359132 w 2972814"/>
                  <a:gd name="connsiteY13" fmla="*/ 350606 h 412368"/>
                  <a:gd name="connsiteX14" fmla="*/ 361389 w 2972814"/>
                  <a:gd name="connsiteY14" fmla="*/ 349702 h 412368"/>
                  <a:gd name="connsiteX15" fmla="*/ 379084 w 2972814"/>
                  <a:gd name="connsiteY15" fmla="*/ 342226 h 412368"/>
                  <a:gd name="connsiteX16" fmla="*/ 386522 w 2972814"/>
                  <a:gd name="connsiteY16" fmla="*/ 339711 h 412368"/>
                  <a:gd name="connsiteX17" fmla="*/ 399035 w 2972814"/>
                  <a:gd name="connsiteY17" fmla="*/ 335602 h 412368"/>
                  <a:gd name="connsiteX18" fmla="*/ 418987 w 2972814"/>
                  <a:gd name="connsiteY18" fmla="*/ 330392 h 412368"/>
                  <a:gd name="connsiteX19" fmla="*/ 421665 w 2972814"/>
                  <a:gd name="connsiteY19" fmla="*/ 329719 h 412368"/>
                  <a:gd name="connsiteX20" fmla="*/ 438939 w 2972814"/>
                  <a:gd name="connsiteY20" fmla="*/ 325463 h 412368"/>
                  <a:gd name="connsiteX21" fmla="*/ 458891 w 2972814"/>
                  <a:gd name="connsiteY21" fmla="*/ 319985 h 412368"/>
                  <a:gd name="connsiteX22" fmla="*/ 459668 w 2972814"/>
                  <a:gd name="connsiteY22" fmla="*/ 319728 h 412368"/>
                  <a:gd name="connsiteX23" fmla="*/ 478842 w 2972814"/>
                  <a:gd name="connsiteY23" fmla="*/ 313218 h 412368"/>
                  <a:gd name="connsiteX24" fmla="*/ 487871 w 2972814"/>
                  <a:gd name="connsiteY24" fmla="*/ 309736 h 412368"/>
                  <a:gd name="connsiteX25" fmla="*/ 498794 w 2972814"/>
                  <a:gd name="connsiteY25" fmla="*/ 305562 h 412368"/>
                  <a:gd name="connsiteX26" fmla="*/ 511536 w 2972814"/>
                  <a:gd name="connsiteY26" fmla="*/ 299745 h 412368"/>
                  <a:gd name="connsiteX27" fmla="*/ 518746 w 2972814"/>
                  <a:gd name="connsiteY27" fmla="*/ 296480 h 412368"/>
                  <a:gd name="connsiteX28" fmla="*/ 531911 w 2972814"/>
                  <a:gd name="connsiteY28" fmla="*/ 289753 h 412368"/>
                  <a:gd name="connsiteX29" fmla="*/ 538698 w 2972814"/>
                  <a:gd name="connsiteY29" fmla="*/ 286351 h 412368"/>
                  <a:gd name="connsiteX30" fmla="*/ 552532 w 2972814"/>
                  <a:gd name="connsiteY30" fmla="*/ 279762 h 412368"/>
                  <a:gd name="connsiteX31" fmla="*/ 558649 w 2972814"/>
                  <a:gd name="connsiteY31" fmla="*/ 276733 h 412368"/>
                  <a:gd name="connsiteX32" fmla="*/ 573431 w 2972814"/>
                  <a:gd name="connsiteY32" fmla="*/ 269770 h 412368"/>
                  <a:gd name="connsiteX33" fmla="*/ 578601 w 2972814"/>
                  <a:gd name="connsiteY33" fmla="*/ 267413 h 412368"/>
                  <a:gd name="connsiteX34" fmla="*/ 596340 w 2972814"/>
                  <a:gd name="connsiteY34" fmla="*/ 259779 h 412368"/>
                  <a:gd name="connsiteX35" fmla="*/ 598553 w 2972814"/>
                  <a:gd name="connsiteY35" fmla="*/ 258840 h 412368"/>
                  <a:gd name="connsiteX36" fmla="*/ 618505 w 2972814"/>
                  <a:gd name="connsiteY36" fmla="*/ 251235 h 412368"/>
                  <a:gd name="connsiteX37" fmla="*/ 622128 w 2972814"/>
                  <a:gd name="connsiteY37" fmla="*/ 249787 h 412368"/>
                  <a:gd name="connsiteX38" fmla="*/ 638457 w 2972814"/>
                  <a:gd name="connsiteY38" fmla="*/ 243081 h 412368"/>
                  <a:gd name="connsiteX39" fmla="*/ 646037 w 2972814"/>
                  <a:gd name="connsiteY39" fmla="*/ 239796 h 412368"/>
                  <a:gd name="connsiteX40" fmla="*/ 658408 w 2972814"/>
                  <a:gd name="connsiteY40" fmla="*/ 234048 h 412368"/>
                  <a:gd name="connsiteX41" fmla="*/ 666145 w 2972814"/>
                  <a:gd name="connsiteY41" fmla="*/ 229804 h 412368"/>
                  <a:gd name="connsiteX42" fmla="*/ 678361 w 2972814"/>
                  <a:gd name="connsiteY42" fmla="*/ 223525 h 412368"/>
                  <a:gd name="connsiteX43" fmla="*/ 684022 w 2972814"/>
                  <a:gd name="connsiteY43" fmla="*/ 219813 h 412368"/>
                  <a:gd name="connsiteX44" fmla="*/ 698312 w 2972814"/>
                  <a:gd name="connsiteY44" fmla="*/ 210312 h 412368"/>
                  <a:gd name="connsiteX45" fmla="*/ 698912 w 2972814"/>
                  <a:gd name="connsiteY45" fmla="*/ 209821 h 412368"/>
                  <a:gd name="connsiteX46" fmla="*/ 711737 w 2972814"/>
                  <a:gd name="connsiteY46" fmla="*/ 199830 h 412368"/>
                  <a:gd name="connsiteX47" fmla="*/ 718264 w 2972814"/>
                  <a:gd name="connsiteY47" fmla="*/ 194587 h 412368"/>
                  <a:gd name="connsiteX48" fmla="*/ 723320 w 2972814"/>
                  <a:gd name="connsiteY48" fmla="*/ 189838 h 412368"/>
                  <a:gd name="connsiteX49" fmla="*/ 734510 w 2972814"/>
                  <a:gd name="connsiteY49" fmla="*/ 179847 h 412368"/>
                  <a:gd name="connsiteX50" fmla="*/ 738215 w 2972814"/>
                  <a:gd name="connsiteY50" fmla="*/ 176465 h 412368"/>
                  <a:gd name="connsiteX51" fmla="*/ 744785 w 2972814"/>
                  <a:gd name="connsiteY51" fmla="*/ 169855 h 412368"/>
                  <a:gd name="connsiteX52" fmla="*/ 755257 w 2972814"/>
                  <a:gd name="connsiteY52" fmla="*/ 159864 h 412368"/>
                  <a:gd name="connsiteX53" fmla="*/ 758168 w 2972814"/>
                  <a:gd name="connsiteY53" fmla="*/ 157010 h 412368"/>
                  <a:gd name="connsiteX54" fmla="*/ 765374 w 2972814"/>
                  <a:gd name="connsiteY54" fmla="*/ 149872 h 412368"/>
                  <a:gd name="connsiteX55" fmla="*/ 775515 w 2972814"/>
                  <a:gd name="connsiteY55" fmla="*/ 139881 h 412368"/>
                  <a:gd name="connsiteX56" fmla="*/ 778119 w 2972814"/>
                  <a:gd name="connsiteY56" fmla="*/ 137312 h 412368"/>
                  <a:gd name="connsiteX57" fmla="*/ 786355 w 2972814"/>
                  <a:gd name="connsiteY57" fmla="*/ 129889 h 412368"/>
                  <a:gd name="connsiteX58" fmla="*/ 797052 w 2972814"/>
                  <a:gd name="connsiteY58" fmla="*/ 119898 h 412368"/>
                  <a:gd name="connsiteX59" fmla="*/ 798071 w 2972814"/>
                  <a:gd name="connsiteY59" fmla="*/ 118974 h 412368"/>
                  <a:gd name="connsiteX60" fmla="*/ 809849 w 2972814"/>
                  <a:gd name="connsiteY60" fmla="*/ 109906 h 412368"/>
                  <a:gd name="connsiteX61" fmla="*/ 818022 w 2972814"/>
                  <a:gd name="connsiteY61" fmla="*/ 103329 h 412368"/>
                  <a:gd name="connsiteX62" fmla="*/ 823691 w 2972814"/>
                  <a:gd name="connsiteY62" fmla="*/ 99915 h 412368"/>
                  <a:gd name="connsiteX63" fmla="*/ 837975 w 2972814"/>
                  <a:gd name="connsiteY63" fmla="*/ 91453 h 412368"/>
                  <a:gd name="connsiteX64" fmla="*/ 842098 w 2972814"/>
                  <a:gd name="connsiteY64" fmla="*/ 89923 h 412368"/>
                  <a:gd name="connsiteX65" fmla="*/ 857926 w 2972814"/>
                  <a:gd name="connsiteY65" fmla="*/ 83801 h 412368"/>
                  <a:gd name="connsiteX66" fmla="*/ 877878 w 2972814"/>
                  <a:gd name="connsiteY66" fmla="*/ 80627 h 412368"/>
                  <a:gd name="connsiteX67" fmla="*/ 897829 w 2972814"/>
                  <a:gd name="connsiteY67" fmla="*/ 80507 h 412368"/>
                  <a:gd name="connsiteX68" fmla="*/ 917782 w 2972814"/>
                  <a:gd name="connsiteY68" fmla="*/ 83845 h 412368"/>
                  <a:gd name="connsiteX69" fmla="*/ 937733 w 2972814"/>
                  <a:gd name="connsiteY69" fmla="*/ 88940 h 412368"/>
                  <a:gd name="connsiteX70" fmla="*/ 940783 w 2972814"/>
                  <a:gd name="connsiteY70" fmla="*/ 89923 h 412368"/>
                  <a:gd name="connsiteX71" fmla="*/ 957685 w 2972814"/>
                  <a:gd name="connsiteY71" fmla="*/ 95092 h 412368"/>
                  <a:gd name="connsiteX72" fmla="*/ 971801 w 2972814"/>
                  <a:gd name="connsiteY72" fmla="*/ 99915 h 412368"/>
                  <a:gd name="connsiteX73" fmla="*/ 977636 w 2972814"/>
                  <a:gd name="connsiteY73" fmla="*/ 101943 h 412368"/>
                  <a:gd name="connsiteX74" fmla="*/ 997589 w 2972814"/>
                  <a:gd name="connsiteY74" fmla="*/ 109550 h 412368"/>
                  <a:gd name="connsiteX75" fmla="*/ 998469 w 2972814"/>
                  <a:gd name="connsiteY75" fmla="*/ 109906 h 412368"/>
                  <a:gd name="connsiteX76" fmla="*/ 1017541 w 2972814"/>
                  <a:gd name="connsiteY76" fmla="*/ 117539 h 412368"/>
                  <a:gd name="connsiteX77" fmla="*/ 1022889 w 2972814"/>
                  <a:gd name="connsiteY77" fmla="*/ 119898 h 412368"/>
                  <a:gd name="connsiteX78" fmla="*/ 1037492 w 2972814"/>
                  <a:gd name="connsiteY78" fmla="*/ 126277 h 412368"/>
                  <a:gd name="connsiteX79" fmla="*/ 1044966 w 2972814"/>
                  <a:gd name="connsiteY79" fmla="*/ 129889 h 412368"/>
                  <a:gd name="connsiteX80" fmla="*/ 1057444 w 2972814"/>
                  <a:gd name="connsiteY80" fmla="*/ 136004 h 412368"/>
                  <a:gd name="connsiteX81" fmla="*/ 1064777 w 2972814"/>
                  <a:gd name="connsiteY81" fmla="*/ 139881 h 412368"/>
                  <a:gd name="connsiteX82" fmla="*/ 1077396 w 2972814"/>
                  <a:gd name="connsiteY82" fmla="*/ 146373 h 412368"/>
                  <a:gd name="connsiteX83" fmla="*/ 1083964 w 2972814"/>
                  <a:gd name="connsiteY83" fmla="*/ 149872 h 412368"/>
                  <a:gd name="connsiteX84" fmla="*/ 1097348 w 2972814"/>
                  <a:gd name="connsiteY84" fmla="*/ 156968 h 412368"/>
                  <a:gd name="connsiteX85" fmla="*/ 1102793 w 2972814"/>
                  <a:gd name="connsiteY85" fmla="*/ 159864 h 412368"/>
                  <a:gd name="connsiteX86" fmla="*/ 1117299 w 2972814"/>
                  <a:gd name="connsiteY86" fmla="*/ 167718 h 412368"/>
                  <a:gd name="connsiteX87" fmla="*/ 1121732 w 2972814"/>
                  <a:gd name="connsiteY87" fmla="*/ 169855 h 412368"/>
                  <a:gd name="connsiteX88" fmla="*/ 1137251 w 2972814"/>
                  <a:gd name="connsiteY88" fmla="*/ 177117 h 412368"/>
                  <a:gd name="connsiteX89" fmla="*/ 1143916 w 2972814"/>
                  <a:gd name="connsiteY89" fmla="*/ 179847 h 412368"/>
                  <a:gd name="connsiteX90" fmla="*/ 1157203 w 2972814"/>
                  <a:gd name="connsiteY90" fmla="*/ 185308 h 412368"/>
                  <a:gd name="connsiteX91" fmla="*/ 1174354 w 2972814"/>
                  <a:gd name="connsiteY91" fmla="*/ 189838 h 412368"/>
                  <a:gd name="connsiteX92" fmla="*/ 1177155 w 2972814"/>
                  <a:gd name="connsiteY92" fmla="*/ 190609 h 412368"/>
                  <a:gd name="connsiteX93" fmla="*/ 1197106 w 2972814"/>
                  <a:gd name="connsiteY93" fmla="*/ 193504 h 412368"/>
                  <a:gd name="connsiteX94" fmla="*/ 1217058 w 2972814"/>
                  <a:gd name="connsiteY94" fmla="*/ 193532 h 412368"/>
                  <a:gd name="connsiteX95" fmla="*/ 1237010 w 2972814"/>
                  <a:gd name="connsiteY95" fmla="*/ 190947 h 412368"/>
                  <a:gd name="connsiteX96" fmla="*/ 1241784 w 2972814"/>
                  <a:gd name="connsiteY96" fmla="*/ 189838 h 412368"/>
                  <a:gd name="connsiteX97" fmla="*/ 1256962 w 2972814"/>
                  <a:gd name="connsiteY97" fmla="*/ 186219 h 412368"/>
                  <a:gd name="connsiteX98" fmla="*/ 1276913 w 2972814"/>
                  <a:gd name="connsiteY98" fmla="*/ 179857 h 412368"/>
                  <a:gd name="connsiteX99" fmla="*/ 1276943 w 2972814"/>
                  <a:gd name="connsiteY99" fmla="*/ 179847 h 412368"/>
                  <a:gd name="connsiteX100" fmla="*/ 1296865 w 2972814"/>
                  <a:gd name="connsiteY100" fmla="*/ 172983 h 412368"/>
                  <a:gd name="connsiteX101" fmla="*/ 1305981 w 2972814"/>
                  <a:gd name="connsiteY101" fmla="*/ 169855 h 412368"/>
                  <a:gd name="connsiteX102" fmla="*/ 1316817 w 2972814"/>
                  <a:gd name="connsiteY102" fmla="*/ 165999 h 412368"/>
                  <a:gd name="connsiteX103" fmla="*/ 1336769 w 2972814"/>
                  <a:gd name="connsiteY103" fmla="*/ 159897 h 412368"/>
                  <a:gd name="connsiteX104" fmla="*/ 1336912 w 2972814"/>
                  <a:gd name="connsiteY104" fmla="*/ 159864 h 412368"/>
                  <a:gd name="connsiteX105" fmla="*/ 1356720 w 2972814"/>
                  <a:gd name="connsiteY105" fmla="*/ 155135 h 412368"/>
                  <a:gd name="connsiteX106" fmla="*/ 1376672 w 2972814"/>
                  <a:gd name="connsiteY106" fmla="*/ 153088 h 412368"/>
                  <a:gd name="connsiteX107" fmla="*/ 1396625 w 2972814"/>
                  <a:gd name="connsiteY107" fmla="*/ 153856 h 412368"/>
                  <a:gd name="connsiteX108" fmla="*/ 1416576 w 2972814"/>
                  <a:gd name="connsiteY108" fmla="*/ 157596 h 412368"/>
                  <a:gd name="connsiteX109" fmla="*/ 1423051 w 2972814"/>
                  <a:gd name="connsiteY109" fmla="*/ 159864 h 412368"/>
                  <a:gd name="connsiteX110" fmla="*/ 1436528 w 2972814"/>
                  <a:gd name="connsiteY110" fmla="*/ 164553 h 412368"/>
                  <a:gd name="connsiteX111" fmla="*/ 1448709 w 2972814"/>
                  <a:gd name="connsiteY111" fmla="*/ 169855 h 412368"/>
                  <a:gd name="connsiteX112" fmla="*/ 1456479 w 2972814"/>
                  <a:gd name="connsiteY112" fmla="*/ 173290 h 412368"/>
                  <a:gd name="connsiteX113" fmla="*/ 1469399 w 2972814"/>
                  <a:gd name="connsiteY113" fmla="*/ 179847 h 412368"/>
                  <a:gd name="connsiteX114" fmla="*/ 1476432 w 2972814"/>
                  <a:gd name="connsiteY114" fmla="*/ 183475 h 412368"/>
                  <a:gd name="connsiteX115" fmla="*/ 1488525 w 2972814"/>
                  <a:gd name="connsiteY115" fmla="*/ 189838 h 412368"/>
                  <a:gd name="connsiteX116" fmla="*/ 1496383 w 2972814"/>
                  <a:gd name="connsiteY116" fmla="*/ 193819 h 412368"/>
                  <a:gd name="connsiteX117" fmla="*/ 1508789 w 2972814"/>
                  <a:gd name="connsiteY117" fmla="*/ 199830 h 412368"/>
                  <a:gd name="connsiteX118" fmla="*/ 1516335 w 2972814"/>
                  <a:gd name="connsiteY118" fmla="*/ 203554 h 412368"/>
                  <a:gd name="connsiteX119" fmla="*/ 1532052 w 2972814"/>
                  <a:gd name="connsiteY119" fmla="*/ 209821 h 412368"/>
                  <a:gd name="connsiteX120" fmla="*/ 1536286 w 2972814"/>
                  <a:gd name="connsiteY120" fmla="*/ 211511 h 412368"/>
                  <a:gd name="connsiteX121" fmla="*/ 1556239 w 2972814"/>
                  <a:gd name="connsiteY121" fmla="*/ 217397 h 412368"/>
                  <a:gd name="connsiteX122" fmla="*/ 1568036 w 2972814"/>
                  <a:gd name="connsiteY122" fmla="*/ 219813 h 412368"/>
                  <a:gd name="connsiteX123" fmla="*/ 1576190 w 2972814"/>
                  <a:gd name="connsiteY123" fmla="*/ 221442 h 412368"/>
                  <a:gd name="connsiteX124" fmla="*/ 1596142 w 2972814"/>
                  <a:gd name="connsiteY124" fmla="*/ 223834 h 412368"/>
                  <a:gd name="connsiteX125" fmla="*/ 1616093 w 2972814"/>
                  <a:gd name="connsiteY125" fmla="*/ 225789 h 412368"/>
                  <a:gd name="connsiteX126" fmla="*/ 1636046 w 2972814"/>
                  <a:gd name="connsiteY126" fmla="*/ 227600 h 412368"/>
                  <a:gd name="connsiteX127" fmla="*/ 1650177 w 2972814"/>
                  <a:gd name="connsiteY127" fmla="*/ 229804 h 412368"/>
                  <a:gd name="connsiteX128" fmla="*/ 1655997 w 2972814"/>
                  <a:gd name="connsiteY128" fmla="*/ 230684 h 412368"/>
                  <a:gd name="connsiteX129" fmla="*/ 1675949 w 2972814"/>
                  <a:gd name="connsiteY129" fmla="*/ 233773 h 412368"/>
                  <a:gd name="connsiteX130" fmla="*/ 1695900 w 2972814"/>
                  <a:gd name="connsiteY130" fmla="*/ 238445 h 412368"/>
                  <a:gd name="connsiteX131" fmla="*/ 1701484 w 2972814"/>
                  <a:gd name="connsiteY131" fmla="*/ 239796 h 412368"/>
                  <a:gd name="connsiteX132" fmla="*/ 1715853 w 2972814"/>
                  <a:gd name="connsiteY132" fmla="*/ 243397 h 412368"/>
                  <a:gd name="connsiteX133" fmla="*/ 1735804 w 2972814"/>
                  <a:gd name="connsiteY133" fmla="*/ 248522 h 412368"/>
                  <a:gd name="connsiteX134" fmla="*/ 1741202 w 2972814"/>
                  <a:gd name="connsiteY134" fmla="*/ 249787 h 412368"/>
                  <a:gd name="connsiteX135" fmla="*/ 1755756 w 2972814"/>
                  <a:gd name="connsiteY135" fmla="*/ 253217 h 412368"/>
                  <a:gd name="connsiteX136" fmla="*/ 1775707 w 2972814"/>
                  <a:gd name="connsiteY136" fmla="*/ 257740 h 412368"/>
                  <a:gd name="connsiteX137" fmla="*/ 1787124 w 2972814"/>
                  <a:gd name="connsiteY137" fmla="*/ 259779 h 412368"/>
                  <a:gd name="connsiteX138" fmla="*/ 1795660 w 2972814"/>
                  <a:gd name="connsiteY138" fmla="*/ 261254 h 412368"/>
                  <a:gd name="connsiteX139" fmla="*/ 1815612 w 2972814"/>
                  <a:gd name="connsiteY139" fmla="*/ 264783 h 412368"/>
                  <a:gd name="connsiteX140" fmla="*/ 1835563 w 2972814"/>
                  <a:gd name="connsiteY140" fmla="*/ 267688 h 412368"/>
                  <a:gd name="connsiteX141" fmla="*/ 1855515 w 2972814"/>
                  <a:gd name="connsiteY141" fmla="*/ 269738 h 412368"/>
                  <a:gd name="connsiteX142" fmla="*/ 1856046 w 2972814"/>
                  <a:gd name="connsiteY142" fmla="*/ 269770 h 412368"/>
                  <a:gd name="connsiteX143" fmla="*/ 1875467 w 2972814"/>
                  <a:gd name="connsiteY143" fmla="*/ 270945 h 412368"/>
                  <a:gd name="connsiteX144" fmla="*/ 1892796 w 2972814"/>
                  <a:gd name="connsiteY144" fmla="*/ 269770 h 412368"/>
                  <a:gd name="connsiteX145" fmla="*/ 1895419 w 2972814"/>
                  <a:gd name="connsiteY145" fmla="*/ 269587 h 412368"/>
                  <a:gd name="connsiteX146" fmla="*/ 1915370 w 2972814"/>
                  <a:gd name="connsiteY146" fmla="*/ 265462 h 412368"/>
                  <a:gd name="connsiteX147" fmla="*/ 1928688 w 2972814"/>
                  <a:gd name="connsiteY147" fmla="*/ 259779 h 412368"/>
                  <a:gd name="connsiteX148" fmla="*/ 1935322 w 2972814"/>
                  <a:gd name="connsiteY148" fmla="*/ 256906 h 412368"/>
                  <a:gd name="connsiteX149" fmla="*/ 1946658 w 2972814"/>
                  <a:gd name="connsiteY149" fmla="*/ 249787 h 412368"/>
                  <a:gd name="connsiteX150" fmla="*/ 1955274 w 2972814"/>
                  <a:gd name="connsiteY150" fmla="*/ 244196 h 412368"/>
                  <a:gd name="connsiteX151" fmla="*/ 1960317 w 2972814"/>
                  <a:gd name="connsiteY151" fmla="*/ 239796 h 412368"/>
                  <a:gd name="connsiteX152" fmla="*/ 1971530 w 2972814"/>
                  <a:gd name="connsiteY152" fmla="*/ 229804 h 412368"/>
                  <a:gd name="connsiteX153" fmla="*/ 1975226 w 2972814"/>
                  <a:gd name="connsiteY153" fmla="*/ 226705 h 412368"/>
                  <a:gd name="connsiteX154" fmla="*/ 1982104 w 2972814"/>
                  <a:gd name="connsiteY154" fmla="*/ 219813 h 412368"/>
                  <a:gd name="connsiteX155" fmla="*/ 1991620 w 2972814"/>
                  <a:gd name="connsiteY155" fmla="*/ 209821 h 412368"/>
                  <a:gd name="connsiteX156" fmla="*/ 1995177 w 2972814"/>
                  <a:gd name="connsiteY156" fmla="*/ 206186 h 412368"/>
                  <a:gd name="connsiteX157" fmla="*/ 2000804 w 2972814"/>
                  <a:gd name="connsiteY157" fmla="*/ 199830 h 412368"/>
                  <a:gd name="connsiteX158" fmla="*/ 2009522 w 2972814"/>
                  <a:gd name="connsiteY158" fmla="*/ 189838 h 412368"/>
                  <a:gd name="connsiteX159" fmla="*/ 2015129 w 2972814"/>
                  <a:gd name="connsiteY159" fmla="*/ 183273 h 412368"/>
                  <a:gd name="connsiteX160" fmla="*/ 2018026 w 2972814"/>
                  <a:gd name="connsiteY160" fmla="*/ 179847 h 412368"/>
                  <a:gd name="connsiteX161" fmla="*/ 2026757 w 2972814"/>
                  <a:gd name="connsiteY161" fmla="*/ 169855 h 412368"/>
                  <a:gd name="connsiteX162" fmla="*/ 2035081 w 2972814"/>
                  <a:gd name="connsiteY162" fmla="*/ 160259 h 412368"/>
                  <a:gd name="connsiteX163" fmla="*/ 2035451 w 2972814"/>
                  <a:gd name="connsiteY163" fmla="*/ 159864 h 412368"/>
                  <a:gd name="connsiteX164" fmla="*/ 2044935 w 2972814"/>
                  <a:gd name="connsiteY164" fmla="*/ 149872 h 412368"/>
                  <a:gd name="connsiteX165" fmla="*/ 2054421 w 2972814"/>
                  <a:gd name="connsiteY165" fmla="*/ 139881 h 412368"/>
                  <a:gd name="connsiteX166" fmla="*/ 2055033 w 2972814"/>
                  <a:gd name="connsiteY166" fmla="*/ 139220 h 412368"/>
                  <a:gd name="connsiteX167" fmla="*/ 2065346 w 2972814"/>
                  <a:gd name="connsiteY167" fmla="*/ 129889 h 412368"/>
                  <a:gd name="connsiteX168" fmla="*/ 2074984 w 2972814"/>
                  <a:gd name="connsiteY168" fmla="*/ 121316 h 412368"/>
                  <a:gd name="connsiteX169" fmla="*/ 2077155 w 2972814"/>
                  <a:gd name="connsiteY169" fmla="*/ 119898 h 412368"/>
                  <a:gd name="connsiteX170" fmla="*/ 2092647 w 2972814"/>
                  <a:gd name="connsiteY170" fmla="*/ 109906 h 412368"/>
                  <a:gd name="connsiteX171" fmla="*/ 2094936 w 2972814"/>
                  <a:gd name="connsiteY171" fmla="*/ 108417 h 412368"/>
                  <a:gd name="connsiteX172" fmla="*/ 2114888 w 2972814"/>
                  <a:gd name="connsiteY172" fmla="*/ 100555 h 412368"/>
                  <a:gd name="connsiteX173" fmla="*/ 2122714 w 2972814"/>
                  <a:gd name="connsiteY173" fmla="*/ 99915 h 412368"/>
                  <a:gd name="connsiteX174" fmla="*/ 2134840 w 2972814"/>
                  <a:gd name="connsiteY174" fmla="*/ 98939 h 412368"/>
                  <a:gd name="connsiteX175" fmla="*/ 2140405 w 2972814"/>
                  <a:gd name="connsiteY175" fmla="*/ 99915 h 412368"/>
                  <a:gd name="connsiteX176" fmla="*/ 2154791 w 2972814"/>
                  <a:gd name="connsiteY176" fmla="*/ 102439 h 412368"/>
                  <a:gd name="connsiteX177" fmla="*/ 2173362 w 2972814"/>
                  <a:gd name="connsiteY177" fmla="*/ 109906 h 412368"/>
                  <a:gd name="connsiteX178" fmla="*/ 2174743 w 2972814"/>
                  <a:gd name="connsiteY178" fmla="*/ 110459 h 412368"/>
                  <a:gd name="connsiteX179" fmla="*/ 2190504 w 2972814"/>
                  <a:gd name="connsiteY179" fmla="*/ 119898 h 412368"/>
                  <a:gd name="connsiteX180" fmla="*/ 2194695 w 2972814"/>
                  <a:gd name="connsiteY180" fmla="*/ 122349 h 412368"/>
                  <a:gd name="connsiteX181" fmla="*/ 2204809 w 2972814"/>
                  <a:gd name="connsiteY181" fmla="*/ 129889 h 412368"/>
                  <a:gd name="connsiteX182" fmla="*/ 2214647 w 2972814"/>
                  <a:gd name="connsiteY182" fmla="*/ 137269 h 412368"/>
                  <a:gd name="connsiteX183" fmla="*/ 2217727 w 2972814"/>
                  <a:gd name="connsiteY183" fmla="*/ 139881 h 412368"/>
                  <a:gd name="connsiteX184" fmla="*/ 2229246 w 2972814"/>
                  <a:gd name="connsiteY184" fmla="*/ 149872 h 412368"/>
                  <a:gd name="connsiteX185" fmla="*/ 2234599 w 2972814"/>
                  <a:gd name="connsiteY185" fmla="*/ 154430 h 412368"/>
                  <a:gd name="connsiteX186" fmla="*/ 2240678 w 2972814"/>
                  <a:gd name="connsiteY186" fmla="*/ 159864 h 412368"/>
                  <a:gd name="connsiteX187" fmla="*/ 2251700 w 2972814"/>
                  <a:gd name="connsiteY187" fmla="*/ 169855 h 412368"/>
                  <a:gd name="connsiteX188" fmla="*/ 2254550 w 2972814"/>
                  <a:gd name="connsiteY188" fmla="*/ 172403 h 412368"/>
                  <a:gd name="connsiteX189" fmla="*/ 2262730 w 2972814"/>
                  <a:gd name="connsiteY189" fmla="*/ 179847 h 412368"/>
                  <a:gd name="connsiteX190" fmla="*/ 2273745 w 2972814"/>
                  <a:gd name="connsiteY190" fmla="*/ 189838 h 412368"/>
                  <a:gd name="connsiteX191" fmla="*/ 2274503 w 2972814"/>
                  <a:gd name="connsiteY191" fmla="*/ 190537 h 412368"/>
                  <a:gd name="connsiteX192" fmla="*/ 2285089 w 2972814"/>
                  <a:gd name="connsiteY192" fmla="*/ 199830 h 412368"/>
                  <a:gd name="connsiteX193" fmla="*/ 2294454 w 2972814"/>
                  <a:gd name="connsiteY193" fmla="*/ 207978 h 412368"/>
                  <a:gd name="connsiteX194" fmla="*/ 2296834 w 2972814"/>
                  <a:gd name="connsiteY194" fmla="*/ 209821 h 412368"/>
                  <a:gd name="connsiteX195" fmla="*/ 2309787 w 2972814"/>
                  <a:gd name="connsiteY195" fmla="*/ 219813 h 412368"/>
                  <a:gd name="connsiteX196" fmla="*/ 2314406 w 2972814"/>
                  <a:gd name="connsiteY196" fmla="*/ 223279 h 412368"/>
                  <a:gd name="connsiteX197" fmla="*/ 2324640 w 2972814"/>
                  <a:gd name="connsiteY197" fmla="*/ 229804 h 412368"/>
                  <a:gd name="connsiteX198" fmla="*/ 2334357 w 2972814"/>
                  <a:gd name="connsiteY198" fmla="*/ 236215 h 412368"/>
                  <a:gd name="connsiteX199" fmla="*/ 2341724 w 2972814"/>
                  <a:gd name="connsiteY199" fmla="*/ 239796 h 412368"/>
                  <a:gd name="connsiteX200" fmla="*/ 2354310 w 2972814"/>
                  <a:gd name="connsiteY200" fmla="*/ 245976 h 412368"/>
                  <a:gd name="connsiteX201" fmla="*/ 2366695 w 2972814"/>
                  <a:gd name="connsiteY201" fmla="*/ 249787 h 412368"/>
                  <a:gd name="connsiteX202" fmla="*/ 2374261 w 2972814"/>
                  <a:gd name="connsiteY202" fmla="*/ 252104 h 412368"/>
                  <a:gd name="connsiteX203" fmla="*/ 2394213 w 2972814"/>
                  <a:gd name="connsiteY203" fmla="*/ 255063 h 412368"/>
                  <a:gd name="connsiteX204" fmla="*/ 2414165 w 2972814"/>
                  <a:gd name="connsiteY204" fmla="*/ 254921 h 412368"/>
                  <a:gd name="connsiteX205" fmla="*/ 2434117 w 2972814"/>
                  <a:gd name="connsiteY205" fmla="*/ 252159 h 412368"/>
                  <a:gd name="connsiteX206" fmla="*/ 2444096 w 2972814"/>
                  <a:gd name="connsiteY206" fmla="*/ 249787 h 412368"/>
                  <a:gd name="connsiteX207" fmla="*/ 2454068 w 2972814"/>
                  <a:gd name="connsiteY207" fmla="*/ 247517 h 412368"/>
                  <a:gd name="connsiteX208" fmla="*/ 2474020 w 2972814"/>
                  <a:gd name="connsiteY208" fmla="*/ 241213 h 412368"/>
                  <a:gd name="connsiteX209" fmla="*/ 2477627 w 2972814"/>
                  <a:gd name="connsiteY209" fmla="*/ 239796 h 412368"/>
                  <a:gd name="connsiteX210" fmla="*/ 2493972 w 2972814"/>
                  <a:gd name="connsiteY210" fmla="*/ 233501 h 412368"/>
                  <a:gd name="connsiteX211" fmla="*/ 2503259 w 2972814"/>
                  <a:gd name="connsiteY211" fmla="*/ 229804 h 412368"/>
                  <a:gd name="connsiteX212" fmla="*/ 2513924 w 2972814"/>
                  <a:gd name="connsiteY212" fmla="*/ 225353 h 412368"/>
                  <a:gd name="connsiteX213" fmla="*/ 2525767 w 2972814"/>
                  <a:gd name="connsiteY213" fmla="*/ 219813 h 412368"/>
                  <a:gd name="connsiteX214" fmla="*/ 2533875 w 2972814"/>
                  <a:gd name="connsiteY214" fmla="*/ 216166 h 412368"/>
                  <a:gd name="connsiteX215" fmla="*/ 2547535 w 2972814"/>
                  <a:gd name="connsiteY215" fmla="*/ 209821 h 412368"/>
                  <a:gd name="connsiteX216" fmla="*/ 2553827 w 2972814"/>
                  <a:gd name="connsiteY216" fmla="*/ 206749 h 412368"/>
                  <a:gd name="connsiteX217" fmla="*/ 2567493 w 2972814"/>
                  <a:gd name="connsiteY217" fmla="*/ 199830 h 412368"/>
                  <a:gd name="connsiteX218" fmla="*/ 2573779 w 2972814"/>
                  <a:gd name="connsiteY218" fmla="*/ 196708 h 412368"/>
                  <a:gd name="connsiteX219" fmla="*/ 2587909 w 2972814"/>
                  <a:gd name="connsiteY219" fmla="*/ 189838 h 412368"/>
                  <a:gd name="connsiteX220" fmla="*/ 2593731 w 2972814"/>
                  <a:gd name="connsiteY220" fmla="*/ 187109 h 412368"/>
                  <a:gd name="connsiteX221" fmla="*/ 2609879 w 2972814"/>
                  <a:gd name="connsiteY221" fmla="*/ 179847 h 412368"/>
                  <a:gd name="connsiteX222" fmla="*/ 2613683 w 2972814"/>
                  <a:gd name="connsiteY222" fmla="*/ 178138 h 412368"/>
                  <a:gd name="connsiteX223" fmla="*/ 2633634 w 2972814"/>
                  <a:gd name="connsiteY223" fmla="*/ 171606 h 412368"/>
                  <a:gd name="connsiteX224" fmla="*/ 2644688 w 2972814"/>
                  <a:gd name="connsiteY224" fmla="*/ 169855 h 412368"/>
                  <a:gd name="connsiteX225" fmla="*/ 2653586 w 2972814"/>
                  <a:gd name="connsiteY225" fmla="*/ 168452 h 412368"/>
                  <a:gd name="connsiteX226" fmla="*/ 2666043 w 2972814"/>
                  <a:gd name="connsiteY226" fmla="*/ 169855 h 412368"/>
                  <a:gd name="connsiteX227" fmla="*/ 2673538 w 2972814"/>
                  <a:gd name="connsiteY227" fmla="*/ 170712 h 412368"/>
                  <a:gd name="connsiteX228" fmla="*/ 2693490 w 2972814"/>
                  <a:gd name="connsiteY228" fmla="*/ 178622 h 412368"/>
                  <a:gd name="connsiteX229" fmla="*/ 2695091 w 2972814"/>
                  <a:gd name="connsiteY229" fmla="*/ 179847 h 412368"/>
                  <a:gd name="connsiteX230" fmla="*/ 2707643 w 2972814"/>
                  <a:gd name="connsiteY230" fmla="*/ 189838 h 412368"/>
                  <a:gd name="connsiteX231" fmla="*/ 2713441 w 2972814"/>
                  <a:gd name="connsiteY231" fmla="*/ 194134 h 412368"/>
                  <a:gd name="connsiteX232" fmla="*/ 2718538 w 2972814"/>
                  <a:gd name="connsiteY232" fmla="*/ 199830 h 412368"/>
                  <a:gd name="connsiteX233" fmla="*/ 2727427 w 2972814"/>
                  <a:gd name="connsiteY233" fmla="*/ 209821 h 412368"/>
                  <a:gd name="connsiteX234" fmla="*/ 2733393 w 2972814"/>
                  <a:gd name="connsiteY234" fmla="*/ 216224 h 412368"/>
                  <a:gd name="connsiteX235" fmla="*/ 2736076 w 2972814"/>
                  <a:gd name="connsiteY235" fmla="*/ 219813 h 412368"/>
                  <a:gd name="connsiteX236" fmla="*/ 2743170 w 2972814"/>
                  <a:gd name="connsiteY236" fmla="*/ 229804 h 412368"/>
                  <a:gd name="connsiteX237" fmla="*/ 2750383 w 2972814"/>
                  <a:gd name="connsiteY237" fmla="*/ 239796 h 412368"/>
                  <a:gd name="connsiteX238" fmla="*/ 2753345 w 2972814"/>
                  <a:gd name="connsiteY238" fmla="*/ 244020 h 412368"/>
                  <a:gd name="connsiteX239" fmla="*/ 2756972 w 2972814"/>
                  <a:gd name="connsiteY239" fmla="*/ 249787 h 412368"/>
                  <a:gd name="connsiteX240" fmla="*/ 2763438 w 2972814"/>
                  <a:gd name="connsiteY240" fmla="*/ 259779 h 412368"/>
                  <a:gd name="connsiteX241" fmla="*/ 2769895 w 2972814"/>
                  <a:gd name="connsiteY241" fmla="*/ 269770 h 412368"/>
                  <a:gd name="connsiteX242" fmla="*/ 2773297 w 2972814"/>
                  <a:gd name="connsiteY242" fmla="*/ 275142 h 412368"/>
                  <a:gd name="connsiteX243" fmla="*/ 2776084 w 2972814"/>
                  <a:gd name="connsiteY243" fmla="*/ 279762 h 412368"/>
                  <a:gd name="connsiteX244" fmla="*/ 2782148 w 2972814"/>
                  <a:gd name="connsiteY244" fmla="*/ 289753 h 412368"/>
                  <a:gd name="connsiteX245" fmla="*/ 2788123 w 2972814"/>
                  <a:gd name="connsiteY245" fmla="*/ 299745 h 412368"/>
                  <a:gd name="connsiteX246" fmla="*/ 2793248 w 2972814"/>
                  <a:gd name="connsiteY246" fmla="*/ 307901 h 412368"/>
                  <a:gd name="connsiteX247" fmla="*/ 2794487 w 2972814"/>
                  <a:gd name="connsiteY247" fmla="*/ 309736 h 412368"/>
                  <a:gd name="connsiteX248" fmla="*/ 2801017 w 2972814"/>
                  <a:gd name="connsiteY248" fmla="*/ 319728 h 412368"/>
                  <a:gd name="connsiteX249" fmla="*/ 2807395 w 2972814"/>
                  <a:gd name="connsiteY249" fmla="*/ 329719 h 412368"/>
                  <a:gd name="connsiteX250" fmla="*/ 2813200 w 2972814"/>
                  <a:gd name="connsiteY250" fmla="*/ 338782 h 412368"/>
                  <a:gd name="connsiteX251" fmla="*/ 2813915 w 2972814"/>
                  <a:gd name="connsiteY251" fmla="*/ 339711 h 412368"/>
                  <a:gd name="connsiteX252" fmla="*/ 2821684 w 2972814"/>
                  <a:gd name="connsiteY252" fmla="*/ 349702 h 412368"/>
                  <a:gd name="connsiteX253" fmla="*/ 2829376 w 2972814"/>
                  <a:gd name="connsiteY253" fmla="*/ 359694 h 412368"/>
                  <a:gd name="connsiteX254" fmla="*/ 2833152 w 2972814"/>
                  <a:gd name="connsiteY254" fmla="*/ 364650 h 412368"/>
                  <a:gd name="connsiteX255" fmla="*/ 2838196 w 2972814"/>
                  <a:gd name="connsiteY255" fmla="*/ 369685 h 412368"/>
                  <a:gd name="connsiteX256" fmla="*/ 2848181 w 2972814"/>
                  <a:gd name="connsiteY256" fmla="*/ 379677 h 412368"/>
                  <a:gd name="connsiteX257" fmla="*/ 2853104 w 2972814"/>
                  <a:gd name="connsiteY257" fmla="*/ 384598 h 412368"/>
                  <a:gd name="connsiteX258" fmla="*/ 2861285 w 2972814"/>
                  <a:gd name="connsiteY258" fmla="*/ 389668 h 412368"/>
                  <a:gd name="connsiteX259" fmla="*/ 2873055 w 2972814"/>
                  <a:gd name="connsiteY259" fmla="*/ 396711 h 412368"/>
                  <a:gd name="connsiteX260" fmla="*/ 2886435 w 2972814"/>
                  <a:gd name="connsiteY260" fmla="*/ 399660 h 412368"/>
                  <a:gd name="connsiteX261" fmla="*/ 2893007 w 2972814"/>
                  <a:gd name="connsiteY261" fmla="*/ 401174 h 412368"/>
                  <a:gd name="connsiteX262" fmla="*/ 2904473 w 2972814"/>
                  <a:gd name="connsiteY262" fmla="*/ 399660 h 412368"/>
                  <a:gd name="connsiteX263" fmla="*/ 2912959 w 2972814"/>
                  <a:gd name="connsiteY263" fmla="*/ 398554 h 412368"/>
                  <a:gd name="connsiteX264" fmla="*/ 2932911 w 2972814"/>
                  <a:gd name="connsiteY264" fmla="*/ 390727 h 412368"/>
                  <a:gd name="connsiteX265" fmla="*/ 2934740 w 2972814"/>
                  <a:gd name="connsiteY265" fmla="*/ 389668 h 412368"/>
                  <a:gd name="connsiteX266" fmla="*/ 2951044 w 2972814"/>
                  <a:gd name="connsiteY266" fmla="*/ 379677 h 412368"/>
                  <a:gd name="connsiteX267" fmla="*/ 2952862 w 2972814"/>
                  <a:gd name="connsiteY267" fmla="*/ 378638 h 412368"/>
                  <a:gd name="connsiteX268" fmla="*/ 2965778 w 2972814"/>
                  <a:gd name="connsiteY268" fmla="*/ 369685 h 412368"/>
                  <a:gd name="connsiteX269" fmla="*/ 2972814 w 2972814"/>
                  <a:gd name="connsiteY269" fmla="*/ 364763 h 412368"/>
                  <a:gd name="connsiteX270" fmla="*/ 2972814 w 2972814"/>
                  <a:gd name="connsiteY270" fmla="*/ 359694 h 412368"/>
                  <a:gd name="connsiteX271" fmla="*/ 2972814 w 2972814"/>
                  <a:gd name="connsiteY271" fmla="*/ 349702 h 412368"/>
                  <a:gd name="connsiteX272" fmla="*/ 2972814 w 2972814"/>
                  <a:gd name="connsiteY272" fmla="*/ 339711 h 412368"/>
                  <a:gd name="connsiteX273" fmla="*/ 2972814 w 2972814"/>
                  <a:gd name="connsiteY273" fmla="*/ 329719 h 412368"/>
                  <a:gd name="connsiteX274" fmla="*/ 2972814 w 2972814"/>
                  <a:gd name="connsiteY274" fmla="*/ 319728 h 412368"/>
                  <a:gd name="connsiteX275" fmla="*/ 2972814 w 2972814"/>
                  <a:gd name="connsiteY275" fmla="*/ 309736 h 412368"/>
                  <a:gd name="connsiteX276" fmla="*/ 2972814 w 2972814"/>
                  <a:gd name="connsiteY276" fmla="*/ 299745 h 412368"/>
                  <a:gd name="connsiteX277" fmla="*/ 2972814 w 2972814"/>
                  <a:gd name="connsiteY277" fmla="*/ 289753 h 412368"/>
                  <a:gd name="connsiteX278" fmla="*/ 2972814 w 2972814"/>
                  <a:gd name="connsiteY278" fmla="*/ 279762 h 412368"/>
                  <a:gd name="connsiteX279" fmla="*/ 2972814 w 2972814"/>
                  <a:gd name="connsiteY279" fmla="*/ 269770 h 412368"/>
                  <a:gd name="connsiteX280" fmla="*/ 2972814 w 2972814"/>
                  <a:gd name="connsiteY280" fmla="*/ 259779 h 412368"/>
                  <a:gd name="connsiteX281" fmla="*/ 2972814 w 2972814"/>
                  <a:gd name="connsiteY281" fmla="*/ 249787 h 412368"/>
                  <a:gd name="connsiteX282" fmla="*/ 2972814 w 2972814"/>
                  <a:gd name="connsiteY282" fmla="*/ 239796 h 412368"/>
                  <a:gd name="connsiteX283" fmla="*/ 2972814 w 2972814"/>
                  <a:gd name="connsiteY283" fmla="*/ 236264 h 412368"/>
                  <a:gd name="connsiteX284" fmla="*/ 2967799 w 2972814"/>
                  <a:gd name="connsiteY284" fmla="*/ 239796 h 412368"/>
                  <a:gd name="connsiteX285" fmla="*/ 2953458 w 2972814"/>
                  <a:gd name="connsiteY285" fmla="*/ 249787 h 412368"/>
                  <a:gd name="connsiteX286" fmla="*/ 2952862 w 2972814"/>
                  <a:gd name="connsiteY286" fmla="*/ 250195 h 412368"/>
                  <a:gd name="connsiteX287" fmla="*/ 2936334 w 2972814"/>
                  <a:gd name="connsiteY287" fmla="*/ 259779 h 412368"/>
                  <a:gd name="connsiteX288" fmla="*/ 2932911 w 2972814"/>
                  <a:gd name="connsiteY288" fmla="*/ 261869 h 412368"/>
                  <a:gd name="connsiteX289" fmla="*/ 2913715 w 2972814"/>
                  <a:gd name="connsiteY289" fmla="*/ 269770 h 412368"/>
                  <a:gd name="connsiteX290" fmla="*/ 2912959 w 2972814"/>
                  <a:gd name="connsiteY290" fmla="*/ 270070 h 412368"/>
                  <a:gd name="connsiteX291" fmla="*/ 2893007 w 2972814"/>
                  <a:gd name="connsiteY291" fmla="*/ 272574 h 412368"/>
                  <a:gd name="connsiteX292" fmla="*/ 2879937 w 2972814"/>
                  <a:gd name="connsiteY292" fmla="*/ 269770 h 412368"/>
                  <a:gd name="connsiteX293" fmla="*/ 2873055 w 2972814"/>
                  <a:gd name="connsiteY293" fmla="*/ 268316 h 412368"/>
                  <a:gd name="connsiteX294" fmla="*/ 2859237 w 2972814"/>
                  <a:gd name="connsiteY294" fmla="*/ 259779 h 412368"/>
                  <a:gd name="connsiteX295" fmla="*/ 2853104 w 2972814"/>
                  <a:gd name="connsiteY295" fmla="*/ 256001 h 412368"/>
                  <a:gd name="connsiteX296" fmla="*/ 2846787 w 2972814"/>
                  <a:gd name="connsiteY296" fmla="*/ 249787 h 412368"/>
                  <a:gd name="connsiteX297" fmla="*/ 2836373 w 2972814"/>
                  <a:gd name="connsiteY297" fmla="*/ 239796 h 412368"/>
                  <a:gd name="connsiteX298" fmla="*/ 2833152 w 2972814"/>
                  <a:gd name="connsiteY298" fmla="*/ 236476 h 412368"/>
                  <a:gd name="connsiteX299" fmla="*/ 2828269 w 2972814"/>
                  <a:gd name="connsiteY299" fmla="*/ 229804 h 412368"/>
                  <a:gd name="connsiteX300" fmla="*/ 2820499 w 2972814"/>
                  <a:gd name="connsiteY300" fmla="*/ 219813 h 412368"/>
                  <a:gd name="connsiteX301" fmla="*/ 2813200 w 2972814"/>
                  <a:gd name="connsiteY301" fmla="*/ 210188 h 412368"/>
                  <a:gd name="connsiteX302" fmla="*/ 2812964 w 2972814"/>
                  <a:gd name="connsiteY302" fmla="*/ 209821 h 412368"/>
                  <a:gd name="connsiteX303" fmla="*/ 2806443 w 2972814"/>
                  <a:gd name="connsiteY303" fmla="*/ 199830 h 412368"/>
                  <a:gd name="connsiteX304" fmla="*/ 2799910 w 2972814"/>
                  <a:gd name="connsiteY304" fmla="*/ 189838 h 412368"/>
                  <a:gd name="connsiteX305" fmla="*/ 2793413 w 2972814"/>
                  <a:gd name="connsiteY305" fmla="*/ 179847 h 412368"/>
                  <a:gd name="connsiteX306" fmla="*/ 2793248 w 2972814"/>
                  <a:gd name="connsiteY306" fmla="*/ 179594 h 412368"/>
                  <a:gd name="connsiteX307" fmla="*/ 2787358 w 2972814"/>
                  <a:gd name="connsiteY307" fmla="*/ 169855 h 412368"/>
                  <a:gd name="connsiteX308" fmla="*/ 2781156 w 2972814"/>
                  <a:gd name="connsiteY308" fmla="*/ 159864 h 412368"/>
                  <a:gd name="connsiteX309" fmla="*/ 2774853 w 2972814"/>
                  <a:gd name="connsiteY309" fmla="*/ 149872 h 412368"/>
                  <a:gd name="connsiteX310" fmla="*/ 2773297 w 2972814"/>
                  <a:gd name="connsiteY310" fmla="*/ 147295 h 412368"/>
                  <a:gd name="connsiteX311" fmla="*/ 2768744 w 2972814"/>
                  <a:gd name="connsiteY311" fmla="*/ 139881 h 412368"/>
                  <a:gd name="connsiteX312" fmla="*/ 2762420 w 2972814"/>
                  <a:gd name="connsiteY312" fmla="*/ 129889 h 412368"/>
                  <a:gd name="connsiteX313" fmla="*/ 2756133 w 2972814"/>
                  <a:gd name="connsiteY313" fmla="*/ 119898 h 412368"/>
                  <a:gd name="connsiteX314" fmla="*/ 2753345 w 2972814"/>
                  <a:gd name="connsiteY314" fmla="*/ 115433 h 412368"/>
                  <a:gd name="connsiteX315" fmla="*/ 2749352 w 2972814"/>
                  <a:gd name="connsiteY315" fmla="*/ 109906 h 412368"/>
                  <a:gd name="connsiteX316" fmla="*/ 2742080 w 2972814"/>
                  <a:gd name="connsiteY316" fmla="*/ 99915 h 412368"/>
                  <a:gd name="connsiteX317" fmla="*/ 2734803 w 2972814"/>
                  <a:gd name="connsiteY317" fmla="*/ 89923 h 412368"/>
                  <a:gd name="connsiteX318" fmla="*/ 2733393 w 2972814"/>
                  <a:gd name="connsiteY318" fmla="*/ 88035 h 412368"/>
                  <a:gd name="connsiteX319" fmla="*/ 2725966 w 2972814"/>
                  <a:gd name="connsiteY319" fmla="*/ 79932 h 412368"/>
                  <a:gd name="connsiteX320" fmla="*/ 2717203 w 2972814"/>
                  <a:gd name="connsiteY320" fmla="*/ 69940 h 412368"/>
                  <a:gd name="connsiteX321" fmla="*/ 2713441 w 2972814"/>
                  <a:gd name="connsiteY321" fmla="*/ 65883 h 412368"/>
                  <a:gd name="connsiteX322" fmla="*/ 2705719 w 2972814"/>
                  <a:gd name="connsiteY322" fmla="*/ 59949 h 412368"/>
                  <a:gd name="connsiteX323" fmla="*/ 2693490 w 2972814"/>
                  <a:gd name="connsiteY323" fmla="*/ 50423 h 412368"/>
                  <a:gd name="connsiteX324" fmla="*/ 2692310 w 2972814"/>
                  <a:gd name="connsiteY324" fmla="*/ 49957 h 412368"/>
                  <a:gd name="connsiteX325" fmla="*/ 2673538 w 2972814"/>
                  <a:gd name="connsiteY325" fmla="*/ 42390 h 412368"/>
                  <a:gd name="connsiteX326" fmla="*/ 2653586 w 2972814"/>
                  <a:gd name="connsiteY326" fmla="*/ 40300 h 412368"/>
                  <a:gd name="connsiteX327" fmla="*/ 2633634 w 2972814"/>
                  <a:gd name="connsiteY327" fmla="*/ 43630 h 412368"/>
                  <a:gd name="connsiteX328" fmla="*/ 2613928 w 2972814"/>
                  <a:gd name="connsiteY328" fmla="*/ 49957 h 412368"/>
                  <a:gd name="connsiteX329" fmla="*/ 2613683 w 2972814"/>
                  <a:gd name="connsiteY329" fmla="*/ 50042 h 412368"/>
                  <a:gd name="connsiteX330" fmla="*/ 2593731 w 2972814"/>
                  <a:gd name="connsiteY330" fmla="*/ 58889 h 412368"/>
                  <a:gd name="connsiteX331" fmla="*/ 2591582 w 2972814"/>
                  <a:gd name="connsiteY331" fmla="*/ 59949 h 412368"/>
                  <a:gd name="connsiteX332" fmla="*/ 2573779 w 2972814"/>
                  <a:gd name="connsiteY332" fmla="*/ 68792 h 412368"/>
                  <a:gd name="connsiteX333" fmla="*/ 2571504 w 2972814"/>
                  <a:gd name="connsiteY333" fmla="*/ 69940 h 412368"/>
                  <a:gd name="connsiteX334" fmla="*/ 2553827 w 2972814"/>
                  <a:gd name="connsiteY334" fmla="*/ 78733 h 412368"/>
                  <a:gd name="connsiteX335" fmla="*/ 2551342 w 2972814"/>
                  <a:gd name="connsiteY335" fmla="*/ 79932 h 412368"/>
                  <a:gd name="connsiteX336" fmla="*/ 2533875 w 2972814"/>
                  <a:gd name="connsiteY336" fmla="*/ 88426 h 412368"/>
                  <a:gd name="connsiteX337" fmla="*/ 2530524 w 2972814"/>
                  <a:gd name="connsiteY337" fmla="*/ 89923 h 412368"/>
                  <a:gd name="connsiteX338" fmla="*/ 2513924 w 2972814"/>
                  <a:gd name="connsiteY338" fmla="*/ 97244 h 412368"/>
                  <a:gd name="connsiteX339" fmla="*/ 2507519 w 2972814"/>
                  <a:gd name="connsiteY339" fmla="*/ 99915 h 412368"/>
                  <a:gd name="connsiteX340" fmla="*/ 2493972 w 2972814"/>
                  <a:gd name="connsiteY340" fmla="*/ 105638 h 412368"/>
                  <a:gd name="connsiteX341" fmla="*/ 2482532 w 2972814"/>
                  <a:gd name="connsiteY341" fmla="*/ 109906 h 412368"/>
                  <a:gd name="connsiteX342" fmla="*/ 2474020 w 2972814"/>
                  <a:gd name="connsiteY342" fmla="*/ 113055 h 412368"/>
                  <a:gd name="connsiteX343" fmla="*/ 2454068 w 2972814"/>
                  <a:gd name="connsiteY343" fmla="*/ 119126 h 412368"/>
                  <a:gd name="connsiteX344" fmla="*/ 2450902 w 2972814"/>
                  <a:gd name="connsiteY344" fmla="*/ 119898 h 412368"/>
                  <a:gd name="connsiteX345" fmla="*/ 2434117 w 2972814"/>
                  <a:gd name="connsiteY345" fmla="*/ 124142 h 412368"/>
                  <a:gd name="connsiteX346" fmla="*/ 2414165 w 2972814"/>
                  <a:gd name="connsiteY346" fmla="*/ 126999 h 412368"/>
                  <a:gd name="connsiteX347" fmla="*/ 2394213 w 2972814"/>
                  <a:gd name="connsiteY347" fmla="*/ 127092 h 412368"/>
                  <a:gd name="connsiteX348" fmla="*/ 2374261 w 2972814"/>
                  <a:gd name="connsiteY348" fmla="*/ 124027 h 412368"/>
                  <a:gd name="connsiteX349" fmla="*/ 2361225 w 2972814"/>
                  <a:gd name="connsiteY349" fmla="*/ 119898 h 412368"/>
                  <a:gd name="connsiteX350" fmla="*/ 2354310 w 2972814"/>
                  <a:gd name="connsiteY350" fmla="*/ 117755 h 412368"/>
                  <a:gd name="connsiteX351" fmla="*/ 2338445 w 2972814"/>
                  <a:gd name="connsiteY351" fmla="*/ 109906 h 412368"/>
                  <a:gd name="connsiteX352" fmla="*/ 2334357 w 2972814"/>
                  <a:gd name="connsiteY352" fmla="*/ 107875 h 412368"/>
                  <a:gd name="connsiteX353" fmla="*/ 2321810 w 2972814"/>
                  <a:gd name="connsiteY353" fmla="*/ 99915 h 412368"/>
                  <a:gd name="connsiteX354" fmla="*/ 2314406 w 2972814"/>
                  <a:gd name="connsiteY354" fmla="*/ 95257 h 412368"/>
                  <a:gd name="connsiteX355" fmla="*/ 2307596 w 2972814"/>
                  <a:gd name="connsiteY355" fmla="*/ 89923 h 412368"/>
                  <a:gd name="connsiteX356" fmla="*/ 2294786 w 2972814"/>
                  <a:gd name="connsiteY356" fmla="*/ 79932 h 412368"/>
                  <a:gd name="connsiteX357" fmla="*/ 2294454 w 2972814"/>
                  <a:gd name="connsiteY357" fmla="*/ 79680 h 412368"/>
                  <a:gd name="connsiteX358" fmla="*/ 2283074 w 2972814"/>
                  <a:gd name="connsiteY358" fmla="*/ 69940 h 412368"/>
                  <a:gd name="connsiteX359" fmla="*/ 2274503 w 2972814"/>
                  <a:gd name="connsiteY359" fmla="*/ 62458 h 412368"/>
                  <a:gd name="connsiteX360" fmla="*/ 2271692 w 2972814"/>
                  <a:gd name="connsiteY360" fmla="*/ 59949 h 412368"/>
                  <a:gd name="connsiteX361" fmla="*/ 2260679 w 2972814"/>
                  <a:gd name="connsiteY361" fmla="*/ 49957 h 412368"/>
                  <a:gd name="connsiteX362" fmla="*/ 2254550 w 2972814"/>
                  <a:gd name="connsiteY362" fmla="*/ 44512 h 412368"/>
                  <a:gd name="connsiteX363" fmla="*/ 2249436 w 2972814"/>
                  <a:gd name="connsiteY363" fmla="*/ 39966 h 412368"/>
                  <a:gd name="connsiteX364" fmla="*/ 2239047 w 2972814"/>
                  <a:gd name="connsiteY364" fmla="*/ 29974 h 412368"/>
                  <a:gd name="connsiteX365" fmla="*/ 2234599 w 2972814"/>
                  <a:gd name="connsiteY365" fmla="*/ 25879 h 412368"/>
                  <a:gd name="connsiteX366" fmla="*/ 2227457 w 2972814"/>
                  <a:gd name="connsiteY366" fmla="*/ 19983 h 412368"/>
                  <a:gd name="connsiteX367" fmla="*/ 2215775 w 2972814"/>
                  <a:gd name="connsiteY367" fmla="*/ 9991 h 412368"/>
                  <a:gd name="connsiteX368" fmla="*/ 2214647 w 2972814"/>
                  <a:gd name="connsiteY368" fmla="*/ 9039 h 412368"/>
                  <a:gd name="connsiteX369" fmla="*/ 2202406 w 2972814"/>
                  <a:gd name="connsiteY369" fmla="*/ 0 h 412368"/>
                  <a:gd name="connsiteX370" fmla="*/ 2194695 w 2972814"/>
                  <a:gd name="connsiteY370" fmla="*/ 0 h 412368"/>
                  <a:gd name="connsiteX371" fmla="*/ 2174743 w 2972814"/>
                  <a:gd name="connsiteY371" fmla="*/ 0 h 412368"/>
                  <a:gd name="connsiteX372" fmla="*/ 2154791 w 2972814"/>
                  <a:gd name="connsiteY372" fmla="*/ 0 h 412368"/>
                  <a:gd name="connsiteX373" fmla="*/ 2134840 w 2972814"/>
                  <a:gd name="connsiteY373" fmla="*/ 0 h 412368"/>
                  <a:gd name="connsiteX374" fmla="*/ 2114888 w 2972814"/>
                  <a:gd name="connsiteY374" fmla="*/ 0 h 412368"/>
                  <a:gd name="connsiteX375" fmla="*/ 2094936 w 2972814"/>
                  <a:gd name="connsiteY375" fmla="*/ 0 h 412368"/>
                  <a:gd name="connsiteX376" fmla="*/ 2074984 w 2972814"/>
                  <a:gd name="connsiteY376" fmla="*/ 0 h 412368"/>
                  <a:gd name="connsiteX377" fmla="*/ 2067112 w 2972814"/>
                  <a:gd name="connsiteY377" fmla="*/ 0 h 412368"/>
                  <a:gd name="connsiteX378" fmla="*/ 2055739 w 2972814"/>
                  <a:gd name="connsiteY378" fmla="*/ 9991 h 412368"/>
                  <a:gd name="connsiteX379" fmla="*/ 2055033 w 2972814"/>
                  <a:gd name="connsiteY379" fmla="*/ 10619 h 412368"/>
                  <a:gd name="connsiteX380" fmla="*/ 2046147 w 2972814"/>
                  <a:gd name="connsiteY380" fmla="*/ 19983 h 412368"/>
                  <a:gd name="connsiteX381" fmla="*/ 2036838 w 2972814"/>
                  <a:gd name="connsiteY381" fmla="*/ 29974 h 412368"/>
                  <a:gd name="connsiteX382" fmla="*/ 2035081 w 2972814"/>
                  <a:gd name="connsiteY382" fmla="*/ 31801 h 412368"/>
                  <a:gd name="connsiteX383" fmla="*/ 2027780 w 2972814"/>
                  <a:gd name="connsiteY383" fmla="*/ 39966 h 412368"/>
                  <a:gd name="connsiteX384" fmla="*/ 2019227 w 2972814"/>
                  <a:gd name="connsiteY384" fmla="*/ 49957 h 412368"/>
                  <a:gd name="connsiteX385" fmla="*/ 2015129 w 2972814"/>
                  <a:gd name="connsiteY385" fmla="*/ 54835 h 412368"/>
                  <a:gd name="connsiteX386" fmla="*/ 2010791 w 2972814"/>
                  <a:gd name="connsiteY386" fmla="*/ 59949 h 412368"/>
                  <a:gd name="connsiteX387" fmla="*/ 2001847 w 2972814"/>
                  <a:gd name="connsiteY387" fmla="*/ 69940 h 412368"/>
                  <a:gd name="connsiteX388" fmla="*/ 1995177 w 2972814"/>
                  <a:gd name="connsiteY388" fmla="*/ 77586 h 412368"/>
                  <a:gd name="connsiteX389" fmla="*/ 1992925 w 2972814"/>
                  <a:gd name="connsiteY389" fmla="*/ 79932 h 412368"/>
                  <a:gd name="connsiteX390" fmla="*/ 1983148 w 2972814"/>
                  <a:gd name="connsiteY390" fmla="*/ 89923 h 412368"/>
                  <a:gd name="connsiteX391" fmla="*/ 1975226 w 2972814"/>
                  <a:gd name="connsiteY391" fmla="*/ 98179 h 412368"/>
                  <a:gd name="connsiteX392" fmla="*/ 1973232 w 2972814"/>
                  <a:gd name="connsiteY392" fmla="*/ 99915 h 412368"/>
                  <a:gd name="connsiteX393" fmla="*/ 1961655 w 2972814"/>
                  <a:gd name="connsiteY393" fmla="*/ 109906 h 412368"/>
                  <a:gd name="connsiteX394" fmla="*/ 1955274 w 2972814"/>
                  <a:gd name="connsiteY394" fmla="*/ 115334 h 412368"/>
                  <a:gd name="connsiteX395" fmla="*/ 1948483 w 2972814"/>
                  <a:gd name="connsiteY395" fmla="*/ 119898 h 412368"/>
                  <a:gd name="connsiteX396" fmla="*/ 1935322 w 2972814"/>
                  <a:gd name="connsiteY396" fmla="*/ 128340 h 412368"/>
                  <a:gd name="connsiteX397" fmla="*/ 1931671 w 2972814"/>
                  <a:gd name="connsiteY397" fmla="*/ 129889 h 412368"/>
                  <a:gd name="connsiteX398" fmla="*/ 1915370 w 2972814"/>
                  <a:gd name="connsiteY398" fmla="*/ 136875 h 412368"/>
                  <a:gd name="connsiteX399" fmla="*/ 1900927 w 2972814"/>
                  <a:gd name="connsiteY399" fmla="*/ 139881 h 412368"/>
                  <a:gd name="connsiteX400" fmla="*/ 1895419 w 2972814"/>
                  <a:gd name="connsiteY400" fmla="*/ 141091 h 412368"/>
                  <a:gd name="connsiteX401" fmla="*/ 1875467 w 2972814"/>
                  <a:gd name="connsiteY401" fmla="*/ 142545 h 412368"/>
                  <a:gd name="connsiteX402" fmla="*/ 1855515 w 2972814"/>
                  <a:gd name="connsiteY402" fmla="*/ 141522 h 412368"/>
                  <a:gd name="connsiteX403" fmla="*/ 1841504 w 2972814"/>
                  <a:gd name="connsiteY403" fmla="*/ 139881 h 412368"/>
                  <a:gd name="connsiteX404" fmla="*/ 1835563 w 2972814"/>
                  <a:gd name="connsiteY404" fmla="*/ 139188 h 412368"/>
                  <a:gd name="connsiteX405" fmla="*/ 1815612 w 2972814"/>
                  <a:gd name="connsiteY405" fmla="*/ 136187 h 412368"/>
                  <a:gd name="connsiteX406" fmla="*/ 1795660 w 2972814"/>
                  <a:gd name="connsiteY406" fmla="*/ 133066 h 412368"/>
                  <a:gd name="connsiteX407" fmla="*/ 1778911 w 2972814"/>
                  <a:gd name="connsiteY407" fmla="*/ 129889 h 412368"/>
                  <a:gd name="connsiteX408" fmla="*/ 1775707 w 2972814"/>
                  <a:gd name="connsiteY408" fmla="*/ 129280 h 412368"/>
                  <a:gd name="connsiteX409" fmla="*/ 1755756 w 2972814"/>
                  <a:gd name="connsiteY409" fmla="*/ 124931 h 412368"/>
                  <a:gd name="connsiteX410" fmla="*/ 1735804 w 2972814"/>
                  <a:gd name="connsiteY410" fmla="*/ 120298 h 412368"/>
                  <a:gd name="connsiteX411" fmla="*/ 1734231 w 2972814"/>
                  <a:gd name="connsiteY411" fmla="*/ 119898 h 412368"/>
                  <a:gd name="connsiteX412" fmla="*/ 1715853 w 2972814"/>
                  <a:gd name="connsiteY412" fmla="*/ 114997 h 412368"/>
                  <a:gd name="connsiteX413" fmla="*/ 1695900 w 2972814"/>
                  <a:gd name="connsiteY413" fmla="*/ 110247 h 412368"/>
                  <a:gd name="connsiteX414" fmla="*/ 1694440 w 2972814"/>
                  <a:gd name="connsiteY414" fmla="*/ 109906 h 412368"/>
                  <a:gd name="connsiteX415" fmla="*/ 1675949 w 2972814"/>
                  <a:gd name="connsiteY415" fmla="*/ 105581 h 412368"/>
                  <a:gd name="connsiteX416" fmla="*/ 1655997 w 2972814"/>
                  <a:gd name="connsiteY416" fmla="*/ 101915 h 412368"/>
                  <a:gd name="connsiteX417" fmla="*/ 1640510 w 2972814"/>
                  <a:gd name="connsiteY417" fmla="*/ 99915 h 412368"/>
                  <a:gd name="connsiteX418" fmla="*/ 1636046 w 2972814"/>
                  <a:gd name="connsiteY418" fmla="*/ 99306 h 412368"/>
                  <a:gd name="connsiteX419" fmla="*/ 1616093 w 2972814"/>
                  <a:gd name="connsiteY419" fmla="*/ 97476 h 412368"/>
                  <a:gd name="connsiteX420" fmla="*/ 1596142 w 2972814"/>
                  <a:gd name="connsiteY420" fmla="*/ 95363 h 412368"/>
                  <a:gd name="connsiteX421" fmla="*/ 1576190 w 2972814"/>
                  <a:gd name="connsiteY421" fmla="*/ 92731 h 412368"/>
                  <a:gd name="connsiteX422" fmla="*/ 1561272 w 2972814"/>
                  <a:gd name="connsiteY422" fmla="*/ 89923 h 412368"/>
                  <a:gd name="connsiteX423" fmla="*/ 1556239 w 2972814"/>
                  <a:gd name="connsiteY423" fmla="*/ 89000 h 412368"/>
                  <a:gd name="connsiteX424" fmla="*/ 1536286 w 2972814"/>
                  <a:gd name="connsiteY424" fmla="*/ 83176 h 412368"/>
                  <a:gd name="connsiteX425" fmla="*/ 1528046 w 2972814"/>
                  <a:gd name="connsiteY425" fmla="*/ 79932 h 412368"/>
                  <a:gd name="connsiteX426" fmla="*/ 1516335 w 2972814"/>
                  <a:gd name="connsiteY426" fmla="*/ 75268 h 412368"/>
                  <a:gd name="connsiteX427" fmla="*/ 1505404 w 2972814"/>
                  <a:gd name="connsiteY427" fmla="*/ 69940 h 412368"/>
                  <a:gd name="connsiteX428" fmla="*/ 1496383 w 2972814"/>
                  <a:gd name="connsiteY428" fmla="*/ 65553 h 412368"/>
                  <a:gd name="connsiteX429" fmla="*/ 1485636 w 2972814"/>
                  <a:gd name="connsiteY429" fmla="*/ 59949 h 412368"/>
                  <a:gd name="connsiteX430" fmla="*/ 1476432 w 2972814"/>
                  <a:gd name="connsiteY430" fmla="*/ 55130 h 412368"/>
                  <a:gd name="connsiteX431" fmla="*/ 1466311 w 2972814"/>
                  <a:gd name="connsiteY431" fmla="*/ 49957 h 412368"/>
                  <a:gd name="connsiteX432" fmla="*/ 1456479 w 2972814"/>
                  <a:gd name="connsiteY432" fmla="*/ 44980 h 412368"/>
                  <a:gd name="connsiteX433" fmla="*/ 1445330 w 2972814"/>
                  <a:gd name="connsiteY433" fmla="*/ 39966 h 412368"/>
                  <a:gd name="connsiteX434" fmla="*/ 1436528 w 2972814"/>
                  <a:gd name="connsiteY434" fmla="*/ 35962 h 412368"/>
                  <a:gd name="connsiteX435" fmla="*/ 1417988 w 2972814"/>
                  <a:gd name="connsiteY435" fmla="*/ 29974 h 412368"/>
                  <a:gd name="connsiteX436" fmla="*/ 1416576 w 2972814"/>
                  <a:gd name="connsiteY436" fmla="*/ 29524 h 412368"/>
                  <a:gd name="connsiteX437" fmla="*/ 1396625 w 2972814"/>
                  <a:gd name="connsiteY437" fmla="*/ 25444 h 412368"/>
                  <a:gd name="connsiteX438" fmla="*/ 1376672 w 2972814"/>
                  <a:gd name="connsiteY438" fmla="*/ 24863 h 412368"/>
                  <a:gd name="connsiteX439" fmla="*/ 1356720 w 2972814"/>
                  <a:gd name="connsiteY439" fmla="*/ 26712 h 412368"/>
                  <a:gd name="connsiteX440" fmla="*/ 1342532 w 2972814"/>
                  <a:gd name="connsiteY440" fmla="*/ 29974 h 412368"/>
                  <a:gd name="connsiteX441" fmla="*/ 1336769 w 2972814"/>
                  <a:gd name="connsiteY441" fmla="*/ 31284 h 412368"/>
                  <a:gd name="connsiteX442" fmla="*/ 1316817 w 2972814"/>
                  <a:gd name="connsiteY442" fmla="*/ 37488 h 412368"/>
                  <a:gd name="connsiteX443" fmla="*/ 1309615 w 2972814"/>
                  <a:gd name="connsiteY443" fmla="*/ 39966 h 412368"/>
                  <a:gd name="connsiteX444" fmla="*/ 1296865 w 2972814"/>
                  <a:gd name="connsiteY444" fmla="*/ 44297 h 412368"/>
                  <a:gd name="connsiteX445" fmla="*/ 1281347 w 2972814"/>
                  <a:gd name="connsiteY445" fmla="*/ 49957 h 412368"/>
                  <a:gd name="connsiteX446" fmla="*/ 1276913 w 2972814"/>
                  <a:gd name="connsiteY446" fmla="*/ 51561 h 412368"/>
                  <a:gd name="connsiteX447" fmla="*/ 1256962 w 2972814"/>
                  <a:gd name="connsiteY447" fmla="*/ 57624 h 412368"/>
                  <a:gd name="connsiteX448" fmla="*/ 1247252 w 2972814"/>
                  <a:gd name="connsiteY448" fmla="*/ 59949 h 412368"/>
                  <a:gd name="connsiteX449" fmla="*/ 1237010 w 2972814"/>
                  <a:gd name="connsiteY449" fmla="*/ 62357 h 412368"/>
                  <a:gd name="connsiteX450" fmla="*/ 1217058 w 2972814"/>
                  <a:gd name="connsiteY450" fmla="*/ 65004 h 412368"/>
                  <a:gd name="connsiteX451" fmla="*/ 1197106 w 2972814"/>
                  <a:gd name="connsiteY451" fmla="*/ 64946 h 412368"/>
                  <a:gd name="connsiteX452" fmla="*/ 1177155 w 2972814"/>
                  <a:gd name="connsiteY452" fmla="*/ 62181 h 412368"/>
                  <a:gd name="connsiteX453" fmla="*/ 1169449 w 2972814"/>
                  <a:gd name="connsiteY453" fmla="*/ 59949 h 412368"/>
                  <a:gd name="connsiteX454" fmla="*/ 1157203 w 2972814"/>
                  <a:gd name="connsiteY454" fmla="*/ 56646 h 412368"/>
                  <a:gd name="connsiteX455" fmla="*/ 1140363 w 2972814"/>
                  <a:gd name="connsiteY455" fmla="*/ 49957 h 412368"/>
                  <a:gd name="connsiteX456" fmla="*/ 1137251 w 2972814"/>
                  <a:gd name="connsiteY456" fmla="*/ 48687 h 412368"/>
                  <a:gd name="connsiteX457" fmla="*/ 1118984 w 2972814"/>
                  <a:gd name="connsiteY457" fmla="*/ 39966 h 412368"/>
                  <a:gd name="connsiteX458" fmla="*/ 1117299 w 2972814"/>
                  <a:gd name="connsiteY458" fmla="*/ 39166 h 412368"/>
                  <a:gd name="connsiteX459" fmla="*/ 1100117 w 2972814"/>
                  <a:gd name="connsiteY459" fmla="*/ 29974 h 412368"/>
                  <a:gd name="connsiteX460" fmla="*/ 1097348 w 2972814"/>
                  <a:gd name="connsiteY460" fmla="*/ 28494 h 412368"/>
                  <a:gd name="connsiteX461" fmla="*/ 1081128 w 2972814"/>
                  <a:gd name="connsiteY461" fmla="*/ 19983 h 412368"/>
                  <a:gd name="connsiteX462" fmla="*/ 1077396 w 2972814"/>
                  <a:gd name="connsiteY462" fmla="*/ 17958 h 412368"/>
                  <a:gd name="connsiteX463" fmla="*/ 1062187 w 2972814"/>
                  <a:gd name="connsiteY463" fmla="*/ 9991 h 412368"/>
                  <a:gd name="connsiteX464" fmla="*/ 1057444 w 2972814"/>
                  <a:gd name="connsiteY464" fmla="*/ 7511 h 412368"/>
                  <a:gd name="connsiteX465" fmla="*/ 1042065 w 2972814"/>
                  <a:gd name="connsiteY465" fmla="*/ 0 h 412368"/>
                  <a:gd name="connsiteX466" fmla="*/ 1037492 w 2972814"/>
                  <a:gd name="connsiteY466" fmla="*/ 0 h 412368"/>
                  <a:gd name="connsiteX467" fmla="*/ 1017541 w 2972814"/>
                  <a:gd name="connsiteY467" fmla="*/ 0 h 412368"/>
                  <a:gd name="connsiteX468" fmla="*/ 997589 w 2972814"/>
                  <a:gd name="connsiteY468" fmla="*/ 0 h 412368"/>
                  <a:gd name="connsiteX469" fmla="*/ 977636 w 2972814"/>
                  <a:gd name="connsiteY469" fmla="*/ 0 h 412368"/>
                  <a:gd name="connsiteX470" fmla="*/ 957685 w 2972814"/>
                  <a:gd name="connsiteY470" fmla="*/ 0 h 412368"/>
                  <a:gd name="connsiteX471" fmla="*/ 937733 w 2972814"/>
                  <a:gd name="connsiteY471" fmla="*/ 0 h 412368"/>
                  <a:gd name="connsiteX472" fmla="*/ 917782 w 2972814"/>
                  <a:gd name="connsiteY472" fmla="*/ 0 h 412368"/>
                  <a:gd name="connsiteX473" fmla="*/ 897829 w 2972814"/>
                  <a:gd name="connsiteY473" fmla="*/ 0 h 412368"/>
                  <a:gd name="connsiteX474" fmla="*/ 877878 w 2972814"/>
                  <a:gd name="connsiteY474" fmla="*/ 0 h 412368"/>
                  <a:gd name="connsiteX475" fmla="*/ 857926 w 2972814"/>
                  <a:gd name="connsiteY475" fmla="*/ 0 h 412368"/>
                  <a:gd name="connsiteX476" fmla="*/ 837975 w 2972814"/>
                  <a:gd name="connsiteY476" fmla="*/ 0 h 412368"/>
                  <a:gd name="connsiteX477" fmla="*/ 818022 w 2972814"/>
                  <a:gd name="connsiteY477" fmla="*/ 0 h 412368"/>
                  <a:gd name="connsiteX478" fmla="*/ 798071 w 2972814"/>
                  <a:gd name="connsiteY478" fmla="*/ 0 h 412368"/>
                  <a:gd name="connsiteX479" fmla="*/ 788243 w 2972814"/>
                  <a:gd name="connsiteY479" fmla="*/ 0 h 412368"/>
                  <a:gd name="connsiteX480" fmla="*/ 778119 w 2972814"/>
                  <a:gd name="connsiteY480" fmla="*/ 9062 h 412368"/>
                  <a:gd name="connsiteX481" fmla="*/ 777130 w 2972814"/>
                  <a:gd name="connsiteY481" fmla="*/ 9991 h 412368"/>
                  <a:gd name="connsiteX482" fmla="*/ 766905 w 2972814"/>
                  <a:gd name="connsiteY482" fmla="*/ 19983 h 412368"/>
                  <a:gd name="connsiteX483" fmla="*/ 758168 w 2972814"/>
                  <a:gd name="connsiteY483" fmla="*/ 28732 h 412368"/>
                  <a:gd name="connsiteX484" fmla="*/ 756902 w 2972814"/>
                  <a:gd name="connsiteY484" fmla="*/ 29974 h 412368"/>
                  <a:gd name="connsiteX485" fmla="*/ 746703 w 2972814"/>
                  <a:gd name="connsiteY485" fmla="*/ 39966 h 412368"/>
                  <a:gd name="connsiteX486" fmla="*/ 738215 w 2972814"/>
                  <a:gd name="connsiteY486" fmla="*/ 48146 h 412368"/>
                  <a:gd name="connsiteX487" fmla="*/ 736238 w 2972814"/>
                  <a:gd name="connsiteY487" fmla="*/ 49957 h 412368"/>
                  <a:gd name="connsiteX488" fmla="*/ 725459 w 2972814"/>
                  <a:gd name="connsiteY488" fmla="*/ 59949 h 412368"/>
                  <a:gd name="connsiteX489" fmla="*/ 718264 w 2972814"/>
                  <a:gd name="connsiteY489" fmla="*/ 66409 h 412368"/>
                  <a:gd name="connsiteX490" fmla="*/ 713761 w 2972814"/>
                  <a:gd name="connsiteY490" fmla="*/ 69940 h 412368"/>
                  <a:gd name="connsiteX491" fmla="*/ 700760 w 2972814"/>
                  <a:gd name="connsiteY491" fmla="*/ 79932 h 412368"/>
                  <a:gd name="connsiteX492" fmla="*/ 698312 w 2972814"/>
                  <a:gd name="connsiteY492" fmla="*/ 81883 h 412368"/>
                  <a:gd name="connsiteX493" fmla="*/ 686614 w 2972814"/>
                  <a:gd name="connsiteY493" fmla="*/ 89923 h 412368"/>
                  <a:gd name="connsiteX494" fmla="*/ 678361 w 2972814"/>
                  <a:gd name="connsiteY494" fmla="*/ 95393 h 412368"/>
                  <a:gd name="connsiteX495" fmla="*/ 669574 w 2972814"/>
                  <a:gd name="connsiteY495" fmla="*/ 99915 h 412368"/>
                  <a:gd name="connsiteX496" fmla="*/ 658408 w 2972814"/>
                  <a:gd name="connsiteY496" fmla="*/ 105651 h 412368"/>
                  <a:gd name="connsiteX497" fmla="*/ 649239 w 2972814"/>
                  <a:gd name="connsiteY497" fmla="*/ 109906 h 412368"/>
                  <a:gd name="connsiteX498" fmla="*/ 638457 w 2972814"/>
                  <a:gd name="connsiteY498" fmla="*/ 114900 h 412368"/>
                  <a:gd name="connsiteX499" fmla="*/ 626171 w 2972814"/>
                  <a:gd name="connsiteY499" fmla="*/ 119898 h 412368"/>
                  <a:gd name="connsiteX500" fmla="*/ 618505 w 2972814"/>
                  <a:gd name="connsiteY500" fmla="*/ 122956 h 412368"/>
                  <a:gd name="connsiteX501" fmla="*/ 600863 w 2972814"/>
                  <a:gd name="connsiteY501" fmla="*/ 129889 h 412368"/>
                  <a:gd name="connsiteX502" fmla="*/ 598553 w 2972814"/>
                  <a:gd name="connsiteY502" fmla="*/ 130829 h 412368"/>
                  <a:gd name="connsiteX503" fmla="*/ 578601 w 2972814"/>
                  <a:gd name="connsiteY503" fmla="*/ 139335 h 412368"/>
                  <a:gd name="connsiteX504" fmla="*/ 577463 w 2972814"/>
                  <a:gd name="connsiteY504" fmla="*/ 139881 h 412368"/>
                  <a:gd name="connsiteX505" fmla="*/ 558649 w 2972814"/>
                  <a:gd name="connsiteY505" fmla="*/ 148579 h 412368"/>
                  <a:gd name="connsiteX506" fmla="*/ 555950 w 2972814"/>
                  <a:gd name="connsiteY506" fmla="*/ 149872 h 412368"/>
                  <a:gd name="connsiteX507" fmla="*/ 538698 w 2972814"/>
                  <a:gd name="connsiteY507" fmla="*/ 158222 h 412368"/>
                  <a:gd name="connsiteX508" fmla="*/ 535284 w 2972814"/>
                  <a:gd name="connsiteY508" fmla="*/ 159864 h 412368"/>
                  <a:gd name="connsiteX509" fmla="*/ 518746 w 2972814"/>
                  <a:gd name="connsiteY509" fmla="*/ 168165 h 412368"/>
                  <a:gd name="connsiteX510" fmla="*/ 515160 w 2972814"/>
                  <a:gd name="connsiteY510" fmla="*/ 169855 h 412368"/>
                  <a:gd name="connsiteX511" fmla="*/ 498794 w 2972814"/>
                  <a:gd name="connsiteY511" fmla="*/ 177479 h 412368"/>
                  <a:gd name="connsiteX512" fmla="*/ 492747 w 2972814"/>
                  <a:gd name="connsiteY512" fmla="*/ 179847 h 412368"/>
                  <a:gd name="connsiteX513" fmla="*/ 478842 w 2972814"/>
                  <a:gd name="connsiteY513" fmla="*/ 185084 h 412368"/>
                  <a:gd name="connsiteX514" fmla="*/ 464974 w 2972814"/>
                  <a:gd name="connsiteY514" fmla="*/ 189838 h 412368"/>
                  <a:gd name="connsiteX515" fmla="*/ 458891 w 2972814"/>
                  <a:gd name="connsiteY515" fmla="*/ 191921 h 412368"/>
                  <a:gd name="connsiteX516" fmla="*/ 438939 w 2972814"/>
                  <a:gd name="connsiteY516" fmla="*/ 197273 h 412368"/>
                  <a:gd name="connsiteX517" fmla="*/ 428187 w 2972814"/>
                  <a:gd name="connsiteY517" fmla="*/ 199830 h 412368"/>
                  <a:gd name="connsiteX518" fmla="*/ 418987 w 2972814"/>
                  <a:gd name="connsiteY518" fmla="*/ 202051 h 412368"/>
                  <a:gd name="connsiteX519" fmla="*/ 399035 w 2972814"/>
                  <a:gd name="connsiteY519" fmla="*/ 207396 h 412368"/>
                  <a:gd name="connsiteX520" fmla="*/ 391846 w 2972814"/>
                  <a:gd name="connsiteY520" fmla="*/ 209821 h 412368"/>
                  <a:gd name="connsiteX521" fmla="*/ 379084 w 2972814"/>
                  <a:gd name="connsiteY521" fmla="*/ 214187 h 412368"/>
                  <a:gd name="connsiteX522" fmla="*/ 365844 w 2972814"/>
                  <a:gd name="connsiteY522" fmla="*/ 219813 h 412368"/>
                  <a:gd name="connsiteX523" fmla="*/ 359132 w 2972814"/>
                  <a:gd name="connsiteY523" fmla="*/ 222715 h 412368"/>
                  <a:gd name="connsiteX524" fmla="*/ 345156 w 2972814"/>
                  <a:gd name="connsiteY524" fmla="*/ 229804 h 412368"/>
                  <a:gd name="connsiteX525" fmla="*/ 339180 w 2972814"/>
                  <a:gd name="connsiteY525" fmla="*/ 232948 h 412368"/>
                  <a:gd name="connsiteX526" fmla="*/ 328162 w 2972814"/>
                  <a:gd name="connsiteY526" fmla="*/ 239796 h 412368"/>
                  <a:gd name="connsiteX527" fmla="*/ 319228 w 2972814"/>
                  <a:gd name="connsiteY527" fmla="*/ 244984 h 412368"/>
                  <a:gd name="connsiteX528" fmla="*/ 311373 w 2972814"/>
                  <a:gd name="connsiteY528" fmla="*/ 249787 h 412368"/>
                  <a:gd name="connsiteX529" fmla="*/ 299276 w 2972814"/>
                  <a:gd name="connsiteY529" fmla="*/ 257422 h 412368"/>
                  <a:gd name="connsiteX530" fmla="*/ 295300 w 2972814"/>
                  <a:gd name="connsiteY530" fmla="*/ 259779 h 412368"/>
                  <a:gd name="connsiteX531" fmla="*/ 279325 w 2972814"/>
                  <a:gd name="connsiteY531" fmla="*/ 269047 h 412368"/>
                  <a:gd name="connsiteX532" fmla="*/ 277774 w 2972814"/>
                  <a:gd name="connsiteY532" fmla="*/ 269770 h 412368"/>
                  <a:gd name="connsiteX533" fmla="*/ 259373 w 2972814"/>
                  <a:gd name="connsiteY533" fmla="*/ 278704 h 412368"/>
                  <a:gd name="connsiteX534" fmla="*/ 255336 w 2972814"/>
                  <a:gd name="connsiteY534" fmla="*/ 279762 h 412368"/>
                  <a:gd name="connsiteX535" fmla="*/ 239421 w 2972814"/>
                  <a:gd name="connsiteY535" fmla="*/ 283923 h 412368"/>
                  <a:gd name="connsiteX536" fmla="*/ 219469 w 2972814"/>
                  <a:gd name="connsiteY536" fmla="*/ 284207 h 412368"/>
                  <a:gd name="connsiteX537" fmla="*/ 206161 w 2972814"/>
                  <a:gd name="connsiteY537" fmla="*/ 279762 h 412368"/>
                  <a:gd name="connsiteX538" fmla="*/ 199518 w 2972814"/>
                  <a:gd name="connsiteY538" fmla="*/ 277683 h 412368"/>
                  <a:gd name="connsiteX539" fmla="*/ 186652 w 2972814"/>
                  <a:gd name="connsiteY539" fmla="*/ 269770 h 412368"/>
                  <a:gd name="connsiteX540" fmla="*/ 179566 w 2972814"/>
                  <a:gd name="connsiteY540" fmla="*/ 265262 h 412368"/>
                  <a:gd name="connsiteX541" fmla="*/ 173785 w 2972814"/>
                  <a:gd name="connsiteY541" fmla="*/ 259779 h 412368"/>
                  <a:gd name="connsiteX542" fmla="*/ 163476 w 2972814"/>
                  <a:gd name="connsiteY542" fmla="*/ 249787 h 412368"/>
                  <a:gd name="connsiteX543" fmla="*/ 159614 w 2972814"/>
                  <a:gd name="connsiteY543" fmla="*/ 246060 h 412368"/>
                  <a:gd name="connsiteX544" fmla="*/ 154592 w 2972814"/>
                  <a:gd name="connsiteY544" fmla="*/ 239796 h 412368"/>
                  <a:gd name="connsiteX545" fmla="*/ 146544 w 2972814"/>
                  <a:gd name="connsiteY545" fmla="*/ 229804 h 412368"/>
                  <a:gd name="connsiteX546" fmla="*/ 139662 w 2972814"/>
                  <a:gd name="connsiteY546" fmla="*/ 221075 h 412368"/>
                  <a:gd name="connsiteX547" fmla="*/ 138796 w 2972814"/>
                  <a:gd name="connsiteY547" fmla="*/ 219813 h 412368"/>
                  <a:gd name="connsiteX548" fmla="*/ 131704 w 2972814"/>
                  <a:gd name="connsiteY548" fmla="*/ 209821 h 412368"/>
                  <a:gd name="connsiteX549" fmla="*/ 124707 w 2972814"/>
                  <a:gd name="connsiteY549" fmla="*/ 199830 h 412368"/>
                  <a:gd name="connsiteX550" fmla="*/ 119711 w 2972814"/>
                  <a:gd name="connsiteY550" fmla="*/ 192469 h 412368"/>
                  <a:gd name="connsiteX551" fmla="*/ 117990 w 2972814"/>
                  <a:gd name="connsiteY551" fmla="*/ 189838 h 412368"/>
                  <a:gd name="connsiteX552" fmla="*/ 111399 w 2972814"/>
                  <a:gd name="connsiteY552" fmla="*/ 179847 h 412368"/>
                  <a:gd name="connsiteX553" fmla="*/ 104843 w 2972814"/>
                  <a:gd name="connsiteY553" fmla="*/ 169855 h 412368"/>
                  <a:gd name="connsiteX554" fmla="*/ 99759 w 2972814"/>
                  <a:gd name="connsiteY554" fmla="*/ 162183 h 412368"/>
                  <a:gd name="connsiteX555" fmla="*/ 98190 w 2972814"/>
                  <a:gd name="connsiteY555" fmla="*/ 159864 h 412368"/>
                  <a:gd name="connsiteX556" fmla="*/ 91648 w 2972814"/>
                  <a:gd name="connsiteY556" fmla="*/ 149872 h 412368"/>
                  <a:gd name="connsiteX557" fmla="*/ 85032 w 2972814"/>
                  <a:gd name="connsiteY557" fmla="*/ 139881 h 412368"/>
                  <a:gd name="connsiteX558" fmla="*/ 79807 w 2972814"/>
                  <a:gd name="connsiteY558" fmla="*/ 132446 h 412368"/>
                  <a:gd name="connsiteX559" fmla="*/ 77759 w 2972814"/>
                  <a:gd name="connsiteY559" fmla="*/ 129889 h 412368"/>
                  <a:gd name="connsiteX560" fmla="*/ 70304 w 2972814"/>
                  <a:gd name="connsiteY560" fmla="*/ 119898 h 412368"/>
                  <a:gd name="connsiteX561" fmla="*/ 62936 w 2972814"/>
                  <a:gd name="connsiteY561" fmla="*/ 109906 h 412368"/>
                  <a:gd name="connsiteX562" fmla="*/ 59855 w 2972814"/>
                  <a:gd name="connsiteY562" fmla="*/ 105900 h 412368"/>
                  <a:gd name="connsiteX563" fmla="*/ 53976 w 2972814"/>
                  <a:gd name="connsiteY563" fmla="*/ 99915 h 412368"/>
                  <a:gd name="connsiteX564" fmla="*/ 44575 w 2972814"/>
                  <a:gd name="connsiteY564" fmla="*/ 89923 h 412368"/>
                  <a:gd name="connsiteX565" fmla="*/ 39904 w 2972814"/>
                  <a:gd name="connsiteY565" fmla="*/ 85031 h 412368"/>
                  <a:gd name="connsiteX566" fmla="*/ 32580 w 2972814"/>
                  <a:gd name="connsiteY566" fmla="*/ 79932 h 412368"/>
                  <a:gd name="connsiteX567" fmla="*/ 19952 w 2972814"/>
                  <a:gd name="connsiteY567" fmla="*/ 71170 h 412368"/>
                  <a:gd name="connsiteX568" fmla="*/ 16082 w 2972814"/>
                  <a:gd name="connsiteY568" fmla="*/ 69940 h 412368"/>
                  <a:gd name="connsiteX569" fmla="*/ 0 w 2972814"/>
                  <a:gd name="connsiteY569" fmla="*/ 64852 h 412368"/>
                  <a:gd name="connsiteX570" fmla="*/ 0 w 2972814"/>
                  <a:gd name="connsiteY570" fmla="*/ 69940 h 412368"/>
                  <a:gd name="connsiteX571" fmla="*/ 0 w 2972814"/>
                  <a:gd name="connsiteY571" fmla="*/ 79932 h 412368"/>
                  <a:gd name="connsiteX572" fmla="*/ 0 w 2972814"/>
                  <a:gd name="connsiteY572" fmla="*/ 89923 h 412368"/>
                  <a:gd name="connsiteX573" fmla="*/ 0 w 2972814"/>
                  <a:gd name="connsiteY573" fmla="*/ 99915 h 412368"/>
                  <a:gd name="connsiteX574" fmla="*/ 0 w 2972814"/>
                  <a:gd name="connsiteY574" fmla="*/ 109906 h 412368"/>
                  <a:gd name="connsiteX575" fmla="*/ 0 w 2972814"/>
                  <a:gd name="connsiteY575" fmla="*/ 119898 h 412368"/>
                  <a:gd name="connsiteX576" fmla="*/ 0 w 2972814"/>
                  <a:gd name="connsiteY576" fmla="*/ 129889 h 412368"/>
                  <a:gd name="connsiteX577" fmla="*/ 0 w 2972814"/>
                  <a:gd name="connsiteY577" fmla="*/ 139881 h 412368"/>
                  <a:gd name="connsiteX578" fmla="*/ 0 w 2972814"/>
                  <a:gd name="connsiteY578" fmla="*/ 149872 h 412368"/>
                  <a:gd name="connsiteX579" fmla="*/ 0 w 2972814"/>
                  <a:gd name="connsiteY579" fmla="*/ 159864 h 412368"/>
                  <a:gd name="connsiteX580" fmla="*/ 0 w 2972814"/>
                  <a:gd name="connsiteY580" fmla="*/ 169855 h 412368"/>
                  <a:gd name="connsiteX581" fmla="*/ 0 w 2972814"/>
                  <a:gd name="connsiteY581" fmla="*/ 179847 h 412368"/>
                  <a:gd name="connsiteX582" fmla="*/ 0 w 2972814"/>
                  <a:gd name="connsiteY582" fmla="*/ 189838 h 412368"/>
                  <a:gd name="connsiteX583" fmla="*/ 0 w 2972814"/>
                  <a:gd name="connsiteY583" fmla="*/ 193433 h 412368"/>
                  <a:gd name="connsiteX584" fmla="*/ 19952 w 2972814"/>
                  <a:gd name="connsiteY584" fmla="*/ 199408 h 412368"/>
                  <a:gd name="connsiteX585" fmla="*/ 20568 w 2972814"/>
                  <a:gd name="connsiteY585" fmla="*/ 199830 h 412368"/>
                  <a:gd name="connsiteX586" fmla="*/ 35081 w 2972814"/>
                  <a:gd name="connsiteY586" fmla="*/ 209821 h 412368"/>
                  <a:gd name="connsiteX587" fmla="*/ 39904 w 2972814"/>
                  <a:gd name="connsiteY587" fmla="*/ 213247 h 412368"/>
                  <a:gd name="connsiteX588" fmla="*/ 46210 w 2972814"/>
                  <a:gd name="connsiteY588" fmla="*/ 219813 h 412368"/>
                  <a:gd name="connsiteX589" fmla="*/ 55833 w 2972814"/>
                  <a:gd name="connsiteY589" fmla="*/ 229804 h 412368"/>
                  <a:gd name="connsiteX590" fmla="*/ 59855 w 2972814"/>
                  <a:gd name="connsiteY590" fmla="*/ 234146 h 412368"/>
                  <a:gd name="connsiteX591" fmla="*/ 63999 w 2972814"/>
                  <a:gd name="connsiteY591" fmla="*/ 239796 h 412368"/>
                  <a:gd name="connsiteX592" fmla="*/ 71535 w 2972814"/>
                  <a:gd name="connsiteY592" fmla="*/ 249787 h 412368"/>
                  <a:gd name="connsiteX593" fmla="*/ 79326 w 2972814"/>
                  <a:gd name="connsiteY593" fmla="*/ 259779 h 412368"/>
                  <a:gd name="connsiteX594" fmla="*/ 79807 w 2972814"/>
                  <a:gd name="connsiteY594" fmla="*/ 260421 h 412368"/>
                  <a:gd name="connsiteX595" fmla="*/ 85908 w 2972814"/>
                  <a:gd name="connsiteY595" fmla="*/ 269770 h 412368"/>
                  <a:gd name="connsiteX596" fmla="*/ 92579 w 2972814"/>
                  <a:gd name="connsiteY596" fmla="*/ 279762 h 412368"/>
                  <a:gd name="connsiteX597" fmla="*/ 99551 w 2972814"/>
                  <a:gd name="connsiteY597" fmla="*/ 289753 h 412368"/>
                  <a:gd name="connsiteX598" fmla="*/ 99759 w 2972814"/>
                  <a:gd name="connsiteY598" fmla="*/ 290073 h 412368"/>
                  <a:gd name="connsiteX599" fmla="*/ 105895 w 2972814"/>
                  <a:gd name="connsiteY599" fmla="*/ 299745 h 412368"/>
                  <a:gd name="connsiteX600" fmla="*/ 112464 w 2972814"/>
                  <a:gd name="connsiteY600" fmla="*/ 309736 h 412368"/>
                  <a:gd name="connsiteX601" fmla="*/ 119073 w 2972814"/>
                  <a:gd name="connsiteY601" fmla="*/ 319728 h 412368"/>
                  <a:gd name="connsiteX602" fmla="*/ 119711 w 2972814"/>
                  <a:gd name="connsiteY602" fmla="*/ 320714 h 412368"/>
                  <a:gd name="connsiteX603" fmla="*/ 125869 w 2972814"/>
                  <a:gd name="connsiteY603" fmla="*/ 329719 h 412368"/>
                  <a:gd name="connsiteX604" fmla="*/ 132894 w 2972814"/>
                  <a:gd name="connsiteY604" fmla="*/ 339711 h 412368"/>
                  <a:gd name="connsiteX605" fmla="*/ 139662 w 2972814"/>
                  <a:gd name="connsiteY605" fmla="*/ 349561 h 412368"/>
                  <a:gd name="connsiteX606" fmla="*/ 139776 w 2972814"/>
                  <a:gd name="connsiteY606" fmla="*/ 349702 h 412368"/>
                  <a:gd name="connsiteX607" fmla="*/ 147901 w 2972814"/>
                  <a:gd name="connsiteY607" fmla="*/ 359694 h 412368"/>
                  <a:gd name="connsiteX608" fmla="*/ 155913 w 2972814"/>
                  <a:gd name="connsiteY608" fmla="*/ 369685 h 412368"/>
                  <a:gd name="connsiteX609" fmla="*/ 159614 w 2972814"/>
                  <a:gd name="connsiteY609" fmla="*/ 374186 h 412368"/>
                  <a:gd name="connsiteX610" fmla="*/ 165417 w 2972814"/>
                  <a:gd name="connsiteY610" fmla="*/ 379677 h 412368"/>
                  <a:gd name="connsiteX611" fmla="*/ 175656 w 2972814"/>
                  <a:gd name="connsiteY611" fmla="*/ 389668 h 412368"/>
                  <a:gd name="connsiteX612" fmla="*/ 179566 w 2972814"/>
                  <a:gd name="connsiteY612" fmla="*/ 393468 h 412368"/>
                  <a:gd name="connsiteX613" fmla="*/ 189184 w 2972814"/>
                  <a:gd name="connsiteY613" fmla="*/ 399660 h 412368"/>
                  <a:gd name="connsiteX614" fmla="*/ 199518 w 2972814"/>
                  <a:gd name="connsiteY614" fmla="*/ 406294 h 412368"/>
                  <a:gd name="connsiteX615" fmla="*/ 210425 w 2972814"/>
                  <a:gd name="connsiteY615" fmla="*/ 409651 h 412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</a:cxnLst>
                <a:rect l="l" t="t" r="r" b="b"/>
                <a:pathLst>
                  <a:path w="2972814" h="412368">
                    <a:moveTo>
                      <a:pt x="219469" y="412369"/>
                    </a:moveTo>
                    <a:lnTo>
                      <a:pt x="239421" y="412192"/>
                    </a:lnTo>
                    <a:lnTo>
                      <a:pt x="248668" y="409651"/>
                    </a:lnTo>
                    <a:lnTo>
                      <a:pt x="259373" y="406650"/>
                    </a:lnTo>
                    <a:lnTo>
                      <a:pt x="274298" y="399660"/>
                    </a:lnTo>
                    <a:lnTo>
                      <a:pt x="279325" y="397293"/>
                    </a:lnTo>
                    <a:lnTo>
                      <a:pt x="291960" y="389668"/>
                    </a:lnTo>
                    <a:lnTo>
                      <a:pt x="299276" y="385290"/>
                    </a:lnTo>
                    <a:lnTo>
                      <a:pt x="308505" y="379677"/>
                    </a:lnTo>
                    <a:lnTo>
                      <a:pt x="319228" y="373132"/>
                    </a:lnTo>
                    <a:lnTo>
                      <a:pt x="324911" y="369685"/>
                    </a:lnTo>
                    <a:lnTo>
                      <a:pt x="339180" y="361171"/>
                    </a:lnTo>
                    <a:lnTo>
                      <a:pt x="341945" y="359694"/>
                    </a:lnTo>
                    <a:lnTo>
                      <a:pt x="359132" y="350606"/>
                    </a:lnTo>
                    <a:lnTo>
                      <a:pt x="361389" y="349702"/>
                    </a:lnTo>
                    <a:lnTo>
                      <a:pt x="379084" y="342226"/>
                    </a:lnTo>
                    <a:lnTo>
                      <a:pt x="386522" y="339711"/>
                    </a:lnTo>
                    <a:lnTo>
                      <a:pt x="399035" y="335602"/>
                    </a:lnTo>
                    <a:lnTo>
                      <a:pt x="418987" y="330392"/>
                    </a:lnTo>
                    <a:lnTo>
                      <a:pt x="421665" y="329719"/>
                    </a:lnTo>
                    <a:lnTo>
                      <a:pt x="438939" y="325463"/>
                    </a:lnTo>
                    <a:lnTo>
                      <a:pt x="458891" y="319985"/>
                    </a:lnTo>
                    <a:lnTo>
                      <a:pt x="459668" y="319728"/>
                    </a:lnTo>
                    <a:lnTo>
                      <a:pt x="478842" y="313218"/>
                    </a:lnTo>
                    <a:lnTo>
                      <a:pt x="487871" y="309736"/>
                    </a:lnTo>
                    <a:lnTo>
                      <a:pt x="498794" y="305562"/>
                    </a:lnTo>
                    <a:lnTo>
                      <a:pt x="511536" y="299745"/>
                    </a:lnTo>
                    <a:lnTo>
                      <a:pt x="518746" y="296480"/>
                    </a:lnTo>
                    <a:lnTo>
                      <a:pt x="531911" y="289753"/>
                    </a:lnTo>
                    <a:lnTo>
                      <a:pt x="538698" y="286351"/>
                    </a:lnTo>
                    <a:lnTo>
                      <a:pt x="552532" y="279762"/>
                    </a:lnTo>
                    <a:lnTo>
                      <a:pt x="558649" y="276733"/>
                    </a:lnTo>
                    <a:lnTo>
                      <a:pt x="573431" y="269770"/>
                    </a:lnTo>
                    <a:lnTo>
                      <a:pt x="578601" y="267413"/>
                    </a:lnTo>
                    <a:lnTo>
                      <a:pt x="596340" y="259779"/>
                    </a:lnTo>
                    <a:lnTo>
                      <a:pt x="598553" y="258840"/>
                    </a:lnTo>
                    <a:lnTo>
                      <a:pt x="618505" y="251235"/>
                    </a:lnTo>
                    <a:lnTo>
                      <a:pt x="622128" y="249787"/>
                    </a:lnTo>
                    <a:lnTo>
                      <a:pt x="638457" y="243081"/>
                    </a:lnTo>
                    <a:lnTo>
                      <a:pt x="646037" y="239796"/>
                    </a:lnTo>
                    <a:lnTo>
                      <a:pt x="658408" y="234048"/>
                    </a:lnTo>
                    <a:lnTo>
                      <a:pt x="666145" y="229804"/>
                    </a:lnTo>
                    <a:lnTo>
                      <a:pt x="678361" y="223525"/>
                    </a:lnTo>
                    <a:lnTo>
                      <a:pt x="684022" y="219813"/>
                    </a:lnTo>
                    <a:lnTo>
                      <a:pt x="698312" y="210312"/>
                    </a:lnTo>
                    <a:lnTo>
                      <a:pt x="698912" y="209821"/>
                    </a:lnTo>
                    <a:lnTo>
                      <a:pt x="711737" y="199830"/>
                    </a:lnTo>
                    <a:lnTo>
                      <a:pt x="718264" y="194587"/>
                    </a:lnTo>
                    <a:lnTo>
                      <a:pt x="723320" y="189838"/>
                    </a:lnTo>
                    <a:lnTo>
                      <a:pt x="734510" y="179847"/>
                    </a:lnTo>
                    <a:lnTo>
                      <a:pt x="738215" y="176465"/>
                    </a:lnTo>
                    <a:lnTo>
                      <a:pt x="744785" y="169855"/>
                    </a:lnTo>
                    <a:lnTo>
                      <a:pt x="755257" y="159864"/>
                    </a:lnTo>
                    <a:lnTo>
                      <a:pt x="758168" y="157010"/>
                    </a:lnTo>
                    <a:lnTo>
                      <a:pt x="765374" y="149872"/>
                    </a:lnTo>
                    <a:lnTo>
                      <a:pt x="775515" y="139881"/>
                    </a:lnTo>
                    <a:lnTo>
                      <a:pt x="778119" y="137312"/>
                    </a:lnTo>
                    <a:lnTo>
                      <a:pt x="786355" y="129889"/>
                    </a:lnTo>
                    <a:lnTo>
                      <a:pt x="797052" y="119898"/>
                    </a:lnTo>
                    <a:lnTo>
                      <a:pt x="798071" y="118974"/>
                    </a:lnTo>
                    <a:lnTo>
                      <a:pt x="809849" y="109906"/>
                    </a:lnTo>
                    <a:lnTo>
                      <a:pt x="818022" y="103329"/>
                    </a:lnTo>
                    <a:lnTo>
                      <a:pt x="823691" y="99915"/>
                    </a:lnTo>
                    <a:lnTo>
                      <a:pt x="837975" y="91453"/>
                    </a:lnTo>
                    <a:lnTo>
                      <a:pt x="842098" y="89923"/>
                    </a:lnTo>
                    <a:lnTo>
                      <a:pt x="857926" y="83801"/>
                    </a:lnTo>
                    <a:lnTo>
                      <a:pt x="877878" y="80627"/>
                    </a:lnTo>
                    <a:lnTo>
                      <a:pt x="897829" y="80507"/>
                    </a:lnTo>
                    <a:lnTo>
                      <a:pt x="917782" y="83845"/>
                    </a:lnTo>
                    <a:lnTo>
                      <a:pt x="937733" y="88940"/>
                    </a:lnTo>
                    <a:lnTo>
                      <a:pt x="940783" y="89923"/>
                    </a:lnTo>
                    <a:lnTo>
                      <a:pt x="957685" y="95092"/>
                    </a:lnTo>
                    <a:lnTo>
                      <a:pt x="971801" y="99915"/>
                    </a:lnTo>
                    <a:lnTo>
                      <a:pt x="977636" y="101943"/>
                    </a:lnTo>
                    <a:lnTo>
                      <a:pt x="997589" y="109550"/>
                    </a:lnTo>
                    <a:lnTo>
                      <a:pt x="998469" y="109906"/>
                    </a:lnTo>
                    <a:lnTo>
                      <a:pt x="1017541" y="117539"/>
                    </a:lnTo>
                    <a:lnTo>
                      <a:pt x="1022889" y="119898"/>
                    </a:lnTo>
                    <a:lnTo>
                      <a:pt x="1037492" y="126277"/>
                    </a:lnTo>
                    <a:lnTo>
                      <a:pt x="1044966" y="129889"/>
                    </a:lnTo>
                    <a:lnTo>
                      <a:pt x="1057444" y="136004"/>
                    </a:lnTo>
                    <a:lnTo>
                      <a:pt x="1064777" y="139881"/>
                    </a:lnTo>
                    <a:lnTo>
                      <a:pt x="1077396" y="146373"/>
                    </a:lnTo>
                    <a:lnTo>
                      <a:pt x="1083964" y="149872"/>
                    </a:lnTo>
                    <a:lnTo>
                      <a:pt x="1097348" y="156968"/>
                    </a:lnTo>
                    <a:lnTo>
                      <a:pt x="1102793" y="159864"/>
                    </a:lnTo>
                    <a:lnTo>
                      <a:pt x="1117299" y="167718"/>
                    </a:lnTo>
                    <a:lnTo>
                      <a:pt x="1121732" y="169855"/>
                    </a:lnTo>
                    <a:lnTo>
                      <a:pt x="1137251" y="177117"/>
                    </a:lnTo>
                    <a:lnTo>
                      <a:pt x="1143916" y="179847"/>
                    </a:lnTo>
                    <a:lnTo>
                      <a:pt x="1157203" y="185308"/>
                    </a:lnTo>
                    <a:lnTo>
                      <a:pt x="1174354" y="189838"/>
                    </a:lnTo>
                    <a:lnTo>
                      <a:pt x="1177155" y="190609"/>
                    </a:lnTo>
                    <a:lnTo>
                      <a:pt x="1197106" y="193504"/>
                    </a:lnTo>
                    <a:lnTo>
                      <a:pt x="1217058" y="193532"/>
                    </a:lnTo>
                    <a:lnTo>
                      <a:pt x="1237010" y="190947"/>
                    </a:lnTo>
                    <a:lnTo>
                      <a:pt x="1241784" y="189838"/>
                    </a:lnTo>
                    <a:lnTo>
                      <a:pt x="1256962" y="186219"/>
                    </a:lnTo>
                    <a:lnTo>
                      <a:pt x="1276913" y="179857"/>
                    </a:lnTo>
                    <a:lnTo>
                      <a:pt x="1276943" y="179847"/>
                    </a:lnTo>
                    <a:lnTo>
                      <a:pt x="1296865" y="172983"/>
                    </a:lnTo>
                    <a:lnTo>
                      <a:pt x="1305981" y="169855"/>
                    </a:lnTo>
                    <a:lnTo>
                      <a:pt x="1316817" y="165999"/>
                    </a:lnTo>
                    <a:lnTo>
                      <a:pt x="1336769" y="159897"/>
                    </a:lnTo>
                    <a:lnTo>
                      <a:pt x="1336912" y="159864"/>
                    </a:lnTo>
                    <a:lnTo>
                      <a:pt x="1356720" y="155135"/>
                    </a:lnTo>
                    <a:lnTo>
                      <a:pt x="1376672" y="153088"/>
                    </a:lnTo>
                    <a:lnTo>
                      <a:pt x="1396625" y="153856"/>
                    </a:lnTo>
                    <a:lnTo>
                      <a:pt x="1416576" y="157596"/>
                    </a:lnTo>
                    <a:lnTo>
                      <a:pt x="1423051" y="159864"/>
                    </a:lnTo>
                    <a:lnTo>
                      <a:pt x="1436528" y="164553"/>
                    </a:lnTo>
                    <a:lnTo>
                      <a:pt x="1448709" y="169855"/>
                    </a:lnTo>
                    <a:lnTo>
                      <a:pt x="1456479" y="173290"/>
                    </a:lnTo>
                    <a:lnTo>
                      <a:pt x="1469399" y="179847"/>
                    </a:lnTo>
                    <a:lnTo>
                      <a:pt x="1476432" y="183475"/>
                    </a:lnTo>
                    <a:lnTo>
                      <a:pt x="1488525" y="189838"/>
                    </a:lnTo>
                    <a:lnTo>
                      <a:pt x="1496383" y="193819"/>
                    </a:lnTo>
                    <a:lnTo>
                      <a:pt x="1508789" y="199830"/>
                    </a:lnTo>
                    <a:lnTo>
                      <a:pt x="1516335" y="203554"/>
                    </a:lnTo>
                    <a:lnTo>
                      <a:pt x="1532052" y="209821"/>
                    </a:lnTo>
                    <a:lnTo>
                      <a:pt x="1536286" y="211511"/>
                    </a:lnTo>
                    <a:lnTo>
                      <a:pt x="1556239" y="217397"/>
                    </a:lnTo>
                    <a:lnTo>
                      <a:pt x="1568036" y="219813"/>
                    </a:lnTo>
                    <a:lnTo>
                      <a:pt x="1576190" y="221442"/>
                    </a:lnTo>
                    <a:lnTo>
                      <a:pt x="1596142" y="223834"/>
                    </a:lnTo>
                    <a:lnTo>
                      <a:pt x="1616093" y="225789"/>
                    </a:lnTo>
                    <a:lnTo>
                      <a:pt x="1636046" y="227600"/>
                    </a:lnTo>
                    <a:lnTo>
                      <a:pt x="1650177" y="229804"/>
                    </a:lnTo>
                    <a:lnTo>
                      <a:pt x="1655997" y="230684"/>
                    </a:lnTo>
                    <a:lnTo>
                      <a:pt x="1675949" y="233773"/>
                    </a:lnTo>
                    <a:lnTo>
                      <a:pt x="1695900" y="238445"/>
                    </a:lnTo>
                    <a:lnTo>
                      <a:pt x="1701484" y="239796"/>
                    </a:lnTo>
                    <a:lnTo>
                      <a:pt x="1715853" y="243397"/>
                    </a:lnTo>
                    <a:lnTo>
                      <a:pt x="1735804" y="248522"/>
                    </a:lnTo>
                    <a:lnTo>
                      <a:pt x="1741202" y="249787"/>
                    </a:lnTo>
                    <a:lnTo>
                      <a:pt x="1755756" y="253217"/>
                    </a:lnTo>
                    <a:lnTo>
                      <a:pt x="1775707" y="257740"/>
                    </a:lnTo>
                    <a:lnTo>
                      <a:pt x="1787124" y="259779"/>
                    </a:lnTo>
                    <a:lnTo>
                      <a:pt x="1795660" y="261254"/>
                    </a:lnTo>
                    <a:lnTo>
                      <a:pt x="1815612" y="264783"/>
                    </a:lnTo>
                    <a:lnTo>
                      <a:pt x="1835563" y="267688"/>
                    </a:lnTo>
                    <a:lnTo>
                      <a:pt x="1855515" y="269738"/>
                    </a:lnTo>
                    <a:lnTo>
                      <a:pt x="1856046" y="269770"/>
                    </a:lnTo>
                    <a:lnTo>
                      <a:pt x="1875467" y="270945"/>
                    </a:lnTo>
                    <a:lnTo>
                      <a:pt x="1892796" y="269770"/>
                    </a:lnTo>
                    <a:lnTo>
                      <a:pt x="1895419" y="269587"/>
                    </a:lnTo>
                    <a:lnTo>
                      <a:pt x="1915370" y="265462"/>
                    </a:lnTo>
                    <a:lnTo>
                      <a:pt x="1928688" y="259779"/>
                    </a:lnTo>
                    <a:lnTo>
                      <a:pt x="1935322" y="256906"/>
                    </a:lnTo>
                    <a:lnTo>
                      <a:pt x="1946658" y="249787"/>
                    </a:lnTo>
                    <a:lnTo>
                      <a:pt x="1955274" y="244196"/>
                    </a:lnTo>
                    <a:lnTo>
                      <a:pt x="1960317" y="239796"/>
                    </a:lnTo>
                    <a:lnTo>
                      <a:pt x="1971530" y="229804"/>
                    </a:lnTo>
                    <a:lnTo>
                      <a:pt x="1975226" y="226705"/>
                    </a:lnTo>
                    <a:lnTo>
                      <a:pt x="1982104" y="219813"/>
                    </a:lnTo>
                    <a:lnTo>
                      <a:pt x="1991620" y="209821"/>
                    </a:lnTo>
                    <a:lnTo>
                      <a:pt x="1995177" y="206186"/>
                    </a:lnTo>
                    <a:lnTo>
                      <a:pt x="2000804" y="199830"/>
                    </a:lnTo>
                    <a:lnTo>
                      <a:pt x="2009522" y="189838"/>
                    </a:lnTo>
                    <a:lnTo>
                      <a:pt x="2015129" y="183273"/>
                    </a:lnTo>
                    <a:lnTo>
                      <a:pt x="2018026" y="179847"/>
                    </a:lnTo>
                    <a:lnTo>
                      <a:pt x="2026757" y="169855"/>
                    </a:lnTo>
                    <a:lnTo>
                      <a:pt x="2035081" y="160259"/>
                    </a:lnTo>
                    <a:lnTo>
                      <a:pt x="2035451" y="159864"/>
                    </a:lnTo>
                    <a:lnTo>
                      <a:pt x="2044935" y="149872"/>
                    </a:lnTo>
                    <a:lnTo>
                      <a:pt x="2054421" y="139881"/>
                    </a:lnTo>
                    <a:lnTo>
                      <a:pt x="2055033" y="139220"/>
                    </a:lnTo>
                    <a:lnTo>
                      <a:pt x="2065346" y="129889"/>
                    </a:lnTo>
                    <a:lnTo>
                      <a:pt x="2074984" y="121316"/>
                    </a:lnTo>
                    <a:lnTo>
                      <a:pt x="2077155" y="119898"/>
                    </a:lnTo>
                    <a:lnTo>
                      <a:pt x="2092647" y="109906"/>
                    </a:lnTo>
                    <a:lnTo>
                      <a:pt x="2094936" y="108417"/>
                    </a:lnTo>
                    <a:lnTo>
                      <a:pt x="2114888" y="100555"/>
                    </a:lnTo>
                    <a:lnTo>
                      <a:pt x="2122714" y="99915"/>
                    </a:lnTo>
                    <a:lnTo>
                      <a:pt x="2134840" y="98939"/>
                    </a:lnTo>
                    <a:lnTo>
                      <a:pt x="2140405" y="99915"/>
                    </a:lnTo>
                    <a:lnTo>
                      <a:pt x="2154791" y="102439"/>
                    </a:lnTo>
                    <a:lnTo>
                      <a:pt x="2173362" y="109906"/>
                    </a:lnTo>
                    <a:lnTo>
                      <a:pt x="2174743" y="110459"/>
                    </a:lnTo>
                    <a:lnTo>
                      <a:pt x="2190504" y="119898"/>
                    </a:lnTo>
                    <a:lnTo>
                      <a:pt x="2194695" y="122349"/>
                    </a:lnTo>
                    <a:lnTo>
                      <a:pt x="2204809" y="129889"/>
                    </a:lnTo>
                    <a:lnTo>
                      <a:pt x="2214647" y="137269"/>
                    </a:lnTo>
                    <a:lnTo>
                      <a:pt x="2217727" y="139881"/>
                    </a:lnTo>
                    <a:lnTo>
                      <a:pt x="2229246" y="149872"/>
                    </a:lnTo>
                    <a:lnTo>
                      <a:pt x="2234599" y="154430"/>
                    </a:lnTo>
                    <a:lnTo>
                      <a:pt x="2240678" y="159864"/>
                    </a:lnTo>
                    <a:lnTo>
                      <a:pt x="2251700" y="169855"/>
                    </a:lnTo>
                    <a:lnTo>
                      <a:pt x="2254550" y="172403"/>
                    </a:lnTo>
                    <a:lnTo>
                      <a:pt x="2262730" y="179847"/>
                    </a:lnTo>
                    <a:lnTo>
                      <a:pt x="2273745" y="189838"/>
                    </a:lnTo>
                    <a:lnTo>
                      <a:pt x="2274503" y="190537"/>
                    </a:lnTo>
                    <a:lnTo>
                      <a:pt x="2285089" y="199830"/>
                    </a:lnTo>
                    <a:lnTo>
                      <a:pt x="2294454" y="207978"/>
                    </a:lnTo>
                    <a:lnTo>
                      <a:pt x="2296834" y="209821"/>
                    </a:lnTo>
                    <a:lnTo>
                      <a:pt x="2309787" y="219813"/>
                    </a:lnTo>
                    <a:lnTo>
                      <a:pt x="2314406" y="223279"/>
                    </a:lnTo>
                    <a:lnTo>
                      <a:pt x="2324640" y="229804"/>
                    </a:lnTo>
                    <a:lnTo>
                      <a:pt x="2334357" y="236215"/>
                    </a:lnTo>
                    <a:lnTo>
                      <a:pt x="2341724" y="239796"/>
                    </a:lnTo>
                    <a:lnTo>
                      <a:pt x="2354310" y="245976"/>
                    </a:lnTo>
                    <a:lnTo>
                      <a:pt x="2366695" y="249787"/>
                    </a:lnTo>
                    <a:lnTo>
                      <a:pt x="2374261" y="252104"/>
                    </a:lnTo>
                    <a:lnTo>
                      <a:pt x="2394213" y="255063"/>
                    </a:lnTo>
                    <a:lnTo>
                      <a:pt x="2414165" y="254921"/>
                    </a:lnTo>
                    <a:lnTo>
                      <a:pt x="2434117" y="252159"/>
                    </a:lnTo>
                    <a:lnTo>
                      <a:pt x="2444096" y="249787"/>
                    </a:lnTo>
                    <a:lnTo>
                      <a:pt x="2454068" y="247517"/>
                    </a:lnTo>
                    <a:lnTo>
                      <a:pt x="2474020" y="241213"/>
                    </a:lnTo>
                    <a:lnTo>
                      <a:pt x="2477627" y="239796"/>
                    </a:lnTo>
                    <a:lnTo>
                      <a:pt x="2493972" y="233501"/>
                    </a:lnTo>
                    <a:lnTo>
                      <a:pt x="2503259" y="229804"/>
                    </a:lnTo>
                    <a:lnTo>
                      <a:pt x="2513924" y="225353"/>
                    </a:lnTo>
                    <a:lnTo>
                      <a:pt x="2525767" y="219813"/>
                    </a:lnTo>
                    <a:lnTo>
                      <a:pt x="2533875" y="216166"/>
                    </a:lnTo>
                    <a:lnTo>
                      <a:pt x="2547535" y="209821"/>
                    </a:lnTo>
                    <a:lnTo>
                      <a:pt x="2553827" y="206749"/>
                    </a:lnTo>
                    <a:lnTo>
                      <a:pt x="2567493" y="199830"/>
                    </a:lnTo>
                    <a:lnTo>
                      <a:pt x="2573779" y="196708"/>
                    </a:lnTo>
                    <a:lnTo>
                      <a:pt x="2587909" y="189838"/>
                    </a:lnTo>
                    <a:lnTo>
                      <a:pt x="2593731" y="187109"/>
                    </a:lnTo>
                    <a:lnTo>
                      <a:pt x="2609879" y="179847"/>
                    </a:lnTo>
                    <a:lnTo>
                      <a:pt x="2613683" y="178138"/>
                    </a:lnTo>
                    <a:lnTo>
                      <a:pt x="2633634" y="171606"/>
                    </a:lnTo>
                    <a:lnTo>
                      <a:pt x="2644688" y="169855"/>
                    </a:lnTo>
                    <a:lnTo>
                      <a:pt x="2653586" y="168452"/>
                    </a:lnTo>
                    <a:lnTo>
                      <a:pt x="2666043" y="169855"/>
                    </a:lnTo>
                    <a:lnTo>
                      <a:pt x="2673538" y="170712"/>
                    </a:lnTo>
                    <a:lnTo>
                      <a:pt x="2693490" y="178622"/>
                    </a:lnTo>
                    <a:lnTo>
                      <a:pt x="2695091" y="179847"/>
                    </a:lnTo>
                    <a:lnTo>
                      <a:pt x="2707643" y="189838"/>
                    </a:lnTo>
                    <a:lnTo>
                      <a:pt x="2713441" y="194134"/>
                    </a:lnTo>
                    <a:lnTo>
                      <a:pt x="2718538" y="199830"/>
                    </a:lnTo>
                    <a:lnTo>
                      <a:pt x="2727427" y="209821"/>
                    </a:lnTo>
                    <a:lnTo>
                      <a:pt x="2733393" y="216224"/>
                    </a:lnTo>
                    <a:lnTo>
                      <a:pt x="2736076" y="219813"/>
                    </a:lnTo>
                    <a:lnTo>
                      <a:pt x="2743170" y="229804"/>
                    </a:lnTo>
                    <a:lnTo>
                      <a:pt x="2750383" y="239796"/>
                    </a:lnTo>
                    <a:lnTo>
                      <a:pt x="2753345" y="244020"/>
                    </a:lnTo>
                    <a:lnTo>
                      <a:pt x="2756972" y="249787"/>
                    </a:lnTo>
                    <a:lnTo>
                      <a:pt x="2763438" y="259779"/>
                    </a:lnTo>
                    <a:lnTo>
                      <a:pt x="2769895" y="269770"/>
                    </a:lnTo>
                    <a:lnTo>
                      <a:pt x="2773297" y="275142"/>
                    </a:lnTo>
                    <a:lnTo>
                      <a:pt x="2776084" y="279762"/>
                    </a:lnTo>
                    <a:lnTo>
                      <a:pt x="2782148" y="289753"/>
                    </a:lnTo>
                    <a:lnTo>
                      <a:pt x="2788123" y="299745"/>
                    </a:lnTo>
                    <a:lnTo>
                      <a:pt x="2793248" y="307901"/>
                    </a:lnTo>
                    <a:lnTo>
                      <a:pt x="2794487" y="309736"/>
                    </a:lnTo>
                    <a:lnTo>
                      <a:pt x="2801017" y="319728"/>
                    </a:lnTo>
                    <a:lnTo>
                      <a:pt x="2807395" y="329719"/>
                    </a:lnTo>
                    <a:lnTo>
                      <a:pt x="2813200" y="338782"/>
                    </a:lnTo>
                    <a:lnTo>
                      <a:pt x="2813915" y="339711"/>
                    </a:lnTo>
                    <a:lnTo>
                      <a:pt x="2821684" y="349702"/>
                    </a:lnTo>
                    <a:lnTo>
                      <a:pt x="2829376" y="359694"/>
                    </a:lnTo>
                    <a:lnTo>
                      <a:pt x="2833152" y="364650"/>
                    </a:lnTo>
                    <a:lnTo>
                      <a:pt x="2838196" y="369685"/>
                    </a:lnTo>
                    <a:lnTo>
                      <a:pt x="2848181" y="379677"/>
                    </a:lnTo>
                    <a:lnTo>
                      <a:pt x="2853104" y="384598"/>
                    </a:lnTo>
                    <a:lnTo>
                      <a:pt x="2861285" y="389668"/>
                    </a:lnTo>
                    <a:lnTo>
                      <a:pt x="2873055" y="396711"/>
                    </a:lnTo>
                    <a:lnTo>
                      <a:pt x="2886435" y="399660"/>
                    </a:lnTo>
                    <a:lnTo>
                      <a:pt x="2893007" y="401174"/>
                    </a:lnTo>
                    <a:lnTo>
                      <a:pt x="2904473" y="399660"/>
                    </a:lnTo>
                    <a:lnTo>
                      <a:pt x="2912959" y="398554"/>
                    </a:lnTo>
                    <a:lnTo>
                      <a:pt x="2932911" y="390727"/>
                    </a:lnTo>
                    <a:lnTo>
                      <a:pt x="2934740" y="389668"/>
                    </a:lnTo>
                    <a:lnTo>
                      <a:pt x="2951044" y="379677"/>
                    </a:lnTo>
                    <a:lnTo>
                      <a:pt x="2952862" y="378638"/>
                    </a:lnTo>
                    <a:lnTo>
                      <a:pt x="2965778" y="369685"/>
                    </a:lnTo>
                    <a:lnTo>
                      <a:pt x="2972814" y="364763"/>
                    </a:lnTo>
                    <a:lnTo>
                      <a:pt x="2972814" y="359694"/>
                    </a:lnTo>
                    <a:lnTo>
                      <a:pt x="2972814" y="349702"/>
                    </a:lnTo>
                    <a:lnTo>
                      <a:pt x="2972814" y="339711"/>
                    </a:lnTo>
                    <a:lnTo>
                      <a:pt x="2972814" y="329719"/>
                    </a:lnTo>
                    <a:lnTo>
                      <a:pt x="2972814" y="319728"/>
                    </a:lnTo>
                    <a:lnTo>
                      <a:pt x="2972814" y="309736"/>
                    </a:lnTo>
                    <a:lnTo>
                      <a:pt x="2972814" y="299745"/>
                    </a:lnTo>
                    <a:lnTo>
                      <a:pt x="2972814" y="289753"/>
                    </a:lnTo>
                    <a:lnTo>
                      <a:pt x="2972814" y="279762"/>
                    </a:lnTo>
                    <a:lnTo>
                      <a:pt x="2972814" y="269770"/>
                    </a:lnTo>
                    <a:lnTo>
                      <a:pt x="2972814" y="259779"/>
                    </a:lnTo>
                    <a:lnTo>
                      <a:pt x="2972814" y="249787"/>
                    </a:lnTo>
                    <a:lnTo>
                      <a:pt x="2972814" y="239796"/>
                    </a:lnTo>
                    <a:lnTo>
                      <a:pt x="2972814" y="236264"/>
                    </a:lnTo>
                    <a:lnTo>
                      <a:pt x="2967799" y="239796"/>
                    </a:lnTo>
                    <a:lnTo>
                      <a:pt x="2953458" y="249787"/>
                    </a:lnTo>
                    <a:lnTo>
                      <a:pt x="2952862" y="250195"/>
                    </a:lnTo>
                    <a:lnTo>
                      <a:pt x="2936334" y="259779"/>
                    </a:lnTo>
                    <a:lnTo>
                      <a:pt x="2932911" y="261869"/>
                    </a:lnTo>
                    <a:lnTo>
                      <a:pt x="2913715" y="269770"/>
                    </a:lnTo>
                    <a:lnTo>
                      <a:pt x="2912959" y="270070"/>
                    </a:lnTo>
                    <a:lnTo>
                      <a:pt x="2893007" y="272574"/>
                    </a:lnTo>
                    <a:lnTo>
                      <a:pt x="2879937" y="269770"/>
                    </a:lnTo>
                    <a:lnTo>
                      <a:pt x="2873055" y="268316"/>
                    </a:lnTo>
                    <a:lnTo>
                      <a:pt x="2859237" y="259779"/>
                    </a:lnTo>
                    <a:lnTo>
                      <a:pt x="2853104" y="256001"/>
                    </a:lnTo>
                    <a:lnTo>
                      <a:pt x="2846787" y="249787"/>
                    </a:lnTo>
                    <a:lnTo>
                      <a:pt x="2836373" y="239796"/>
                    </a:lnTo>
                    <a:lnTo>
                      <a:pt x="2833152" y="236476"/>
                    </a:lnTo>
                    <a:lnTo>
                      <a:pt x="2828269" y="229804"/>
                    </a:lnTo>
                    <a:lnTo>
                      <a:pt x="2820499" y="219813"/>
                    </a:lnTo>
                    <a:lnTo>
                      <a:pt x="2813200" y="210188"/>
                    </a:lnTo>
                    <a:lnTo>
                      <a:pt x="2812964" y="209821"/>
                    </a:lnTo>
                    <a:lnTo>
                      <a:pt x="2806443" y="199830"/>
                    </a:lnTo>
                    <a:lnTo>
                      <a:pt x="2799910" y="189838"/>
                    </a:lnTo>
                    <a:lnTo>
                      <a:pt x="2793413" y="179847"/>
                    </a:lnTo>
                    <a:lnTo>
                      <a:pt x="2793248" y="179594"/>
                    </a:lnTo>
                    <a:lnTo>
                      <a:pt x="2787358" y="169855"/>
                    </a:lnTo>
                    <a:lnTo>
                      <a:pt x="2781156" y="159864"/>
                    </a:lnTo>
                    <a:lnTo>
                      <a:pt x="2774853" y="149872"/>
                    </a:lnTo>
                    <a:lnTo>
                      <a:pt x="2773297" y="147295"/>
                    </a:lnTo>
                    <a:lnTo>
                      <a:pt x="2768744" y="139881"/>
                    </a:lnTo>
                    <a:lnTo>
                      <a:pt x="2762420" y="129889"/>
                    </a:lnTo>
                    <a:lnTo>
                      <a:pt x="2756133" y="119898"/>
                    </a:lnTo>
                    <a:lnTo>
                      <a:pt x="2753345" y="115433"/>
                    </a:lnTo>
                    <a:lnTo>
                      <a:pt x="2749352" y="109906"/>
                    </a:lnTo>
                    <a:lnTo>
                      <a:pt x="2742080" y="99915"/>
                    </a:lnTo>
                    <a:lnTo>
                      <a:pt x="2734803" y="89923"/>
                    </a:lnTo>
                    <a:lnTo>
                      <a:pt x="2733393" y="88035"/>
                    </a:lnTo>
                    <a:lnTo>
                      <a:pt x="2725966" y="79932"/>
                    </a:lnTo>
                    <a:lnTo>
                      <a:pt x="2717203" y="69940"/>
                    </a:lnTo>
                    <a:lnTo>
                      <a:pt x="2713441" y="65883"/>
                    </a:lnTo>
                    <a:lnTo>
                      <a:pt x="2705719" y="59949"/>
                    </a:lnTo>
                    <a:lnTo>
                      <a:pt x="2693490" y="50423"/>
                    </a:lnTo>
                    <a:lnTo>
                      <a:pt x="2692310" y="49957"/>
                    </a:lnTo>
                    <a:lnTo>
                      <a:pt x="2673538" y="42390"/>
                    </a:lnTo>
                    <a:lnTo>
                      <a:pt x="2653586" y="40300"/>
                    </a:lnTo>
                    <a:lnTo>
                      <a:pt x="2633634" y="43630"/>
                    </a:lnTo>
                    <a:lnTo>
                      <a:pt x="2613928" y="49957"/>
                    </a:lnTo>
                    <a:lnTo>
                      <a:pt x="2613683" y="50042"/>
                    </a:lnTo>
                    <a:lnTo>
                      <a:pt x="2593731" y="58889"/>
                    </a:lnTo>
                    <a:lnTo>
                      <a:pt x="2591582" y="59949"/>
                    </a:lnTo>
                    <a:lnTo>
                      <a:pt x="2573779" y="68792"/>
                    </a:lnTo>
                    <a:lnTo>
                      <a:pt x="2571504" y="69940"/>
                    </a:lnTo>
                    <a:lnTo>
                      <a:pt x="2553827" y="78733"/>
                    </a:lnTo>
                    <a:lnTo>
                      <a:pt x="2551342" y="79932"/>
                    </a:lnTo>
                    <a:lnTo>
                      <a:pt x="2533875" y="88426"/>
                    </a:lnTo>
                    <a:lnTo>
                      <a:pt x="2530524" y="89923"/>
                    </a:lnTo>
                    <a:lnTo>
                      <a:pt x="2513924" y="97244"/>
                    </a:lnTo>
                    <a:lnTo>
                      <a:pt x="2507519" y="99915"/>
                    </a:lnTo>
                    <a:lnTo>
                      <a:pt x="2493972" y="105638"/>
                    </a:lnTo>
                    <a:lnTo>
                      <a:pt x="2482532" y="109906"/>
                    </a:lnTo>
                    <a:lnTo>
                      <a:pt x="2474020" y="113055"/>
                    </a:lnTo>
                    <a:lnTo>
                      <a:pt x="2454068" y="119126"/>
                    </a:lnTo>
                    <a:lnTo>
                      <a:pt x="2450902" y="119898"/>
                    </a:lnTo>
                    <a:lnTo>
                      <a:pt x="2434117" y="124142"/>
                    </a:lnTo>
                    <a:lnTo>
                      <a:pt x="2414165" y="126999"/>
                    </a:lnTo>
                    <a:lnTo>
                      <a:pt x="2394213" y="127092"/>
                    </a:lnTo>
                    <a:lnTo>
                      <a:pt x="2374261" y="124027"/>
                    </a:lnTo>
                    <a:lnTo>
                      <a:pt x="2361225" y="119898"/>
                    </a:lnTo>
                    <a:lnTo>
                      <a:pt x="2354310" y="117755"/>
                    </a:lnTo>
                    <a:lnTo>
                      <a:pt x="2338445" y="109906"/>
                    </a:lnTo>
                    <a:lnTo>
                      <a:pt x="2334357" y="107875"/>
                    </a:lnTo>
                    <a:lnTo>
                      <a:pt x="2321810" y="99915"/>
                    </a:lnTo>
                    <a:lnTo>
                      <a:pt x="2314406" y="95257"/>
                    </a:lnTo>
                    <a:lnTo>
                      <a:pt x="2307596" y="89923"/>
                    </a:lnTo>
                    <a:lnTo>
                      <a:pt x="2294786" y="79932"/>
                    </a:lnTo>
                    <a:lnTo>
                      <a:pt x="2294454" y="79680"/>
                    </a:lnTo>
                    <a:lnTo>
                      <a:pt x="2283074" y="69940"/>
                    </a:lnTo>
                    <a:lnTo>
                      <a:pt x="2274503" y="62458"/>
                    </a:lnTo>
                    <a:lnTo>
                      <a:pt x="2271692" y="59949"/>
                    </a:lnTo>
                    <a:lnTo>
                      <a:pt x="2260679" y="49957"/>
                    </a:lnTo>
                    <a:lnTo>
                      <a:pt x="2254550" y="44512"/>
                    </a:lnTo>
                    <a:lnTo>
                      <a:pt x="2249436" y="39966"/>
                    </a:lnTo>
                    <a:lnTo>
                      <a:pt x="2239047" y="29974"/>
                    </a:lnTo>
                    <a:lnTo>
                      <a:pt x="2234599" y="25879"/>
                    </a:lnTo>
                    <a:lnTo>
                      <a:pt x="2227457" y="19983"/>
                    </a:lnTo>
                    <a:lnTo>
                      <a:pt x="2215775" y="9991"/>
                    </a:lnTo>
                    <a:lnTo>
                      <a:pt x="2214647" y="9039"/>
                    </a:lnTo>
                    <a:lnTo>
                      <a:pt x="2202406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67112" y="0"/>
                    </a:lnTo>
                    <a:lnTo>
                      <a:pt x="2055739" y="9991"/>
                    </a:lnTo>
                    <a:lnTo>
                      <a:pt x="2055033" y="10619"/>
                    </a:lnTo>
                    <a:lnTo>
                      <a:pt x="2046147" y="19983"/>
                    </a:lnTo>
                    <a:lnTo>
                      <a:pt x="2036838" y="29974"/>
                    </a:lnTo>
                    <a:lnTo>
                      <a:pt x="2035081" y="31801"/>
                    </a:lnTo>
                    <a:lnTo>
                      <a:pt x="2027780" y="39966"/>
                    </a:lnTo>
                    <a:lnTo>
                      <a:pt x="2019227" y="49957"/>
                    </a:lnTo>
                    <a:lnTo>
                      <a:pt x="2015129" y="54835"/>
                    </a:lnTo>
                    <a:lnTo>
                      <a:pt x="2010791" y="59949"/>
                    </a:lnTo>
                    <a:lnTo>
                      <a:pt x="2001847" y="69940"/>
                    </a:lnTo>
                    <a:lnTo>
                      <a:pt x="1995177" y="77586"/>
                    </a:lnTo>
                    <a:lnTo>
                      <a:pt x="1992925" y="79932"/>
                    </a:lnTo>
                    <a:lnTo>
                      <a:pt x="1983148" y="89923"/>
                    </a:lnTo>
                    <a:lnTo>
                      <a:pt x="1975226" y="98179"/>
                    </a:lnTo>
                    <a:lnTo>
                      <a:pt x="1973232" y="99915"/>
                    </a:lnTo>
                    <a:lnTo>
                      <a:pt x="1961655" y="109906"/>
                    </a:lnTo>
                    <a:lnTo>
                      <a:pt x="1955274" y="115334"/>
                    </a:lnTo>
                    <a:lnTo>
                      <a:pt x="1948483" y="119898"/>
                    </a:lnTo>
                    <a:lnTo>
                      <a:pt x="1935322" y="128340"/>
                    </a:lnTo>
                    <a:lnTo>
                      <a:pt x="1931671" y="129889"/>
                    </a:lnTo>
                    <a:lnTo>
                      <a:pt x="1915370" y="136875"/>
                    </a:lnTo>
                    <a:lnTo>
                      <a:pt x="1900927" y="139881"/>
                    </a:lnTo>
                    <a:lnTo>
                      <a:pt x="1895419" y="141091"/>
                    </a:lnTo>
                    <a:lnTo>
                      <a:pt x="1875467" y="142545"/>
                    </a:lnTo>
                    <a:lnTo>
                      <a:pt x="1855515" y="141522"/>
                    </a:lnTo>
                    <a:lnTo>
                      <a:pt x="1841504" y="139881"/>
                    </a:lnTo>
                    <a:lnTo>
                      <a:pt x="1835563" y="139188"/>
                    </a:lnTo>
                    <a:lnTo>
                      <a:pt x="1815612" y="136187"/>
                    </a:lnTo>
                    <a:lnTo>
                      <a:pt x="1795660" y="133066"/>
                    </a:lnTo>
                    <a:lnTo>
                      <a:pt x="1778911" y="129889"/>
                    </a:lnTo>
                    <a:lnTo>
                      <a:pt x="1775707" y="129280"/>
                    </a:lnTo>
                    <a:lnTo>
                      <a:pt x="1755756" y="124931"/>
                    </a:lnTo>
                    <a:lnTo>
                      <a:pt x="1735804" y="120298"/>
                    </a:lnTo>
                    <a:lnTo>
                      <a:pt x="1734231" y="119898"/>
                    </a:lnTo>
                    <a:lnTo>
                      <a:pt x="1715853" y="114997"/>
                    </a:lnTo>
                    <a:lnTo>
                      <a:pt x="1695900" y="110247"/>
                    </a:lnTo>
                    <a:lnTo>
                      <a:pt x="1694440" y="109906"/>
                    </a:lnTo>
                    <a:lnTo>
                      <a:pt x="1675949" y="105581"/>
                    </a:lnTo>
                    <a:lnTo>
                      <a:pt x="1655997" y="101915"/>
                    </a:lnTo>
                    <a:lnTo>
                      <a:pt x="1640510" y="99915"/>
                    </a:lnTo>
                    <a:lnTo>
                      <a:pt x="1636046" y="99306"/>
                    </a:lnTo>
                    <a:lnTo>
                      <a:pt x="1616093" y="97476"/>
                    </a:lnTo>
                    <a:lnTo>
                      <a:pt x="1596142" y="95363"/>
                    </a:lnTo>
                    <a:lnTo>
                      <a:pt x="1576190" y="92731"/>
                    </a:lnTo>
                    <a:lnTo>
                      <a:pt x="1561272" y="89923"/>
                    </a:lnTo>
                    <a:lnTo>
                      <a:pt x="1556239" y="89000"/>
                    </a:lnTo>
                    <a:lnTo>
                      <a:pt x="1536286" y="83176"/>
                    </a:lnTo>
                    <a:lnTo>
                      <a:pt x="1528046" y="79932"/>
                    </a:lnTo>
                    <a:lnTo>
                      <a:pt x="1516335" y="75268"/>
                    </a:lnTo>
                    <a:lnTo>
                      <a:pt x="1505404" y="69940"/>
                    </a:lnTo>
                    <a:lnTo>
                      <a:pt x="1496383" y="65553"/>
                    </a:lnTo>
                    <a:lnTo>
                      <a:pt x="1485636" y="59949"/>
                    </a:lnTo>
                    <a:lnTo>
                      <a:pt x="1476432" y="55130"/>
                    </a:lnTo>
                    <a:lnTo>
                      <a:pt x="1466311" y="49957"/>
                    </a:lnTo>
                    <a:lnTo>
                      <a:pt x="1456479" y="44980"/>
                    </a:lnTo>
                    <a:lnTo>
                      <a:pt x="1445330" y="39966"/>
                    </a:lnTo>
                    <a:lnTo>
                      <a:pt x="1436528" y="35962"/>
                    </a:lnTo>
                    <a:lnTo>
                      <a:pt x="1417988" y="29974"/>
                    </a:lnTo>
                    <a:lnTo>
                      <a:pt x="1416576" y="29524"/>
                    </a:lnTo>
                    <a:lnTo>
                      <a:pt x="1396625" y="25444"/>
                    </a:lnTo>
                    <a:lnTo>
                      <a:pt x="1376672" y="24863"/>
                    </a:lnTo>
                    <a:lnTo>
                      <a:pt x="1356720" y="26712"/>
                    </a:lnTo>
                    <a:lnTo>
                      <a:pt x="1342532" y="29974"/>
                    </a:lnTo>
                    <a:lnTo>
                      <a:pt x="1336769" y="31284"/>
                    </a:lnTo>
                    <a:lnTo>
                      <a:pt x="1316817" y="37488"/>
                    </a:lnTo>
                    <a:lnTo>
                      <a:pt x="1309615" y="39966"/>
                    </a:lnTo>
                    <a:lnTo>
                      <a:pt x="1296865" y="44297"/>
                    </a:lnTo>
                    <a:lnTo>
                      <a:pt x="1281347" y="49957"/>
                    </a:lnTo>
                    <a:lnTo>
                      <a:pt x="1276913" y="51561"/>
                    </a:lnTo>
                    <a:lnTo>
                      <a:pt x="1256962" y="57624"/>
                    </a:lnTo>
                    <a:lnTo>
                      <a:pt x="1247252" y="59949"/>
                    </a:lnTo>
                    <a:lnTo>
                      <a:pt x="1237010" y="62357"/>
                    </a:lnTo>
                    <a:lnTo>
                      <a:pt x="1217058" y="65004"/>
                    </a:lnTo>
                    <a:lnTo>
                      <a:pt x="1197106" y="64946"/>
                    </a:lnTo>
                    <a:lnTo>
                      <a:pt x="1177155" y="62181"/>
                    </a:lnTo>
                    <a:lnTo>
                      <a:pt x="1169449" y="59949"/>
                    </a:lnTo>
                    <a:lnTo>
                      <a:pt x="1157203" y="56646"/>
                    </a:lnTo>
                    <a:lnTo>
                      <a:pt x="1140363" y="49957"/>
                    </a:lnTo>
                    <a:lnTo>
                      <a:pt x="1137251" y="48687"/>
                    </a:lnTo>
                    <a:lnTo>
                      <a:pt x="1118984" y="39966"/>
                    </a:lnTo>
                    <a:lnTo>
                      <a:pt x="1117299" y="39166"/>
                    </a:lnTo>
                    <a:lnTo>
                      <a:pt x="1100117" y="29974"/>
                    </a:lnTo>
                    <a:lnTo>
                      <a:pt x="1097348" y="28494"/>
                    </a:lnTo>
                    <a:lnTo>
                      <a:pt x="1081128" y="19983"/>
                    </a:lnTo>
                    <a:lnTo>
                      <a:pt x="1077396" y="17958"/>
                    </a:lnTo>
                    <a:lnTo>
                      <a:pt x="1062187" y="9991"/>
                    </a:lnTo>
                    <a:lnTo>
                      <a:pt x="1057444" y="7511"/>
                    </a:lnTo>
                    <a:lnTo>
                      <a:pt x="1042065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88243" y="0"/>
                    </a:lnTo>
                    <a:lnTo>
                      <a:pt x="778119" y="9062"/>
                    </a:lnTo>
                    <a:lnTo>
                      <a:pt x="777130" y="9991"/>
                    </a:lnTo>
                    <a:lnTo>
                      <a:pt x="766905" y="19983"/>
                    </a:lnTo>
                    <a:lnTo>
                      <a:pt x="758168" y="28732"/>
                    </a:lnTo>
                    <a:lnTo>
                      <a:pt x="756902" y="29974"/>
                    </a:lnTo>
                    <a:lnTo>
                      <a:pt x="746703" y="39966"/>
                    </a:lnTo>
                    <a:lnTo>
                      <a:pt x="738215" y="48146"/>
                    </a:lnTo>
                    <a:lnTo>
                      <a:pt x="736238" y="49957"/>
                    </a:lnTo>
                    <a:lnTo>
                      <a:pt x="725459" y="59949"/>
                    </a:lnTo>
                    <a:lnTo>
                      <a:pt x="718264" y="66409"/>
                    </a:lnTo>
                    <a:lnTo>
                      <a:pt x="713761" y="69940"/>
                    </a:lnTo>
                    <a:lnTo>
                      <a:pt x="700760" y="79932"/>
                    </a:lnTo>
                    <a:lnTo>
                      <a:pt x="698312" y="81883"/>
                    </a:lnTo>
                    <a:lnTo>
                      <a:pt x="686614" y="89923"/>
                    </a:lnTo>
                    <a:lnTo>
                      <a:pt x="678361" y="95393"/>
                    </a:lnTo>
                    <a:lnTo>
                      <a:pt x="669574" y="99915"/>
                    </a:lnTo>
                    <a:lnTo>
                      <a:pt x="658408" y="105651"/>
                    </a:lnTo>
                    <a:lnTo>
                      <a:pt x="649239" y="109906"/>
                    </a:lnTo>
                    <a:lnTo>
                      <a:pt x="638457" y="114900"/>
                    </a:lnTo>
                    <a:lnTo>
                      <a:pt x="626171" y="119898"/>
                    </a:lnTo>
                    <a:lnTo>
                      <a:pt x="618505" y="122956"/>
                    </a:lnTo>
                    <a:lnTo>
                      <a:pt x="600863" y="129889"/>
                    </a:lnTo>
                    <a:lnTo>
                      <a:pt x="598553" y="130829"/>
                    </a:lnTo>
                    <a:lnTo>
                      <a:pt x="578601" y="139335"/>
                    </a:lnTo>
                    <a:lnTo>
                      <a:pt x="577463" y="139881"/>
                    </a:lnTo>
                    <a:lnTo>
                      <a:pt x="558649" y="148579"/>
                    </a:lnTo>
                    <a:lnTo>
                      <a:pt x="555950" y="149872"/>
                    </a:lnTo>
                    <a:lnTo>
                      <a:pt x="538698" y="158222"/>
                    </a:lnTo>
                    <a:lnTo>
                      <a:pt x="535284" y="159864"/>
                    </a:lnTo>
                    <a:lnTo>
                      <a:pt x="518746" y="168165"/>
                    </a:lnTo>
                    <a:lnTo>
                      <a:pt x="515160" y="169855"/>
                    </a:lnTo>
                    <a:lnTo>
                      <a:pt x="498794" y="177479"/>
                    </a:lnTo>
                    <a:lnTo>
                      <a:pt x="492747" y="179847"/>
                    </a:lnTo>
                    <a:lnTo>
                      <a:pt x="478842" y="185084"/>
                    </a:lnTo>
                    <a:lnTo>
                      <a:pt x="464974" y="189838"/>
                    </a:lnTo>
                    <a:lnTo>
                      <a:pt x="458891" y="191921"/>
                    </a:lnTo>
                    <a:lnTo>
                      <a:pt x="438939" y="197273"/>
                    </a:lnTo>
                    <a:lnTo>
                      <a:pt x="428187" y="199830"/>
                    </a:lnTo>
                    <a:lnTo>
                      <a:pt x="418987" y="202051"/>
                    </a:lnTo>
                    <a:lnTo>
                      <a:pt x="399035" y="207396"/>
                    </a:lnTo>
                    <a:lnTo>
                      <a:pt x="391846" y="209821"/>
                    </a:lnTo>
                    <a:lnTo>
                      <a:pt x="379084" y="214187"/>
                    </a:lnTo>
                    <a:lnTo>
                      <a:pt x="365844" y="219813"/>
                    </a:lnTo>
                    <a:lnTo>
                      <a:pt x="359132" y="222715"/>
                    </a:lnTo>
                    <a:lnTo>
                      <a:pt x="345156" y="229804"/>
                    </a:lnTo>
                    <a:lnTo>
                      <a:pt x="339180" y="232948"/>
                    </a:lnTo>
                    <a:lnTo>
                      <a:pt x="328162" y="239796"/>
                    </a:lnTo>
                    <a:lnTo>
                      <a:pt x="319228" y="244984"/>
                    </a:lnTo>
                    <a:lnTo>
                      <a:pt x="311373" y="249787"/>
                    </a:lnTo>
                    <a:lnTo>
                      <a:pt x="299276" y="257422"/>
                    </a:lnTo>
                    <a:lnTo>
                      <a:pt x="295300" y="259779"/>
                    </a:lnTo>
                    <a:lnTo>
                      <a:pt x="279325" y="269047"/>
                    </a:lnTo>
                    <a:lnTo>
                      <a:pt x="277774" y="269770"/>
                    </a:lnTo>
                    <a:lnTo>
                      <a:pt x="259373" y="278704"/>
                    </a:lnTo>
                    <a:lnTo>
                      <a:pt x="255336" y="279762"/>
                    </a:lnTo>
                    <a:lnTo>
                      <a:pt x="239421" y="283923"/>
                    </a:lnTo>
                    <a:lnTo>
                      <a:pt x="219469" y="284207"/>
                    </a:lnTo>
                    <a:lnTo>
                      <a:pt x="206161" y="279762"/>
                    </a:lnTo>
                    <a:lnTo>
                      <a:pt x="199518" y="277683"/>
                    </a:lnTo>
                    <a:lnTo>
                      <a:pt x="186652" y="269770"/>
                    </a:lnTo>
                    <a:lnTo>
                      <a:pt x="179566" y="265262"/>
                    </a:lnTo>
                    <a:lnTo>
                      <a:pt x="173785" y="259779"/>
                    </a:lnTo>
                    <a:lnTo>
                      <a:pt x="163476" y="249787"/>
                    </a:lnTo>
                    <a:lnTo>
                      <a:pt x="159614" y="246060"/>
                    </a:lnTo>
                    <a:lnTo>
                      <a:pt x="154592" y="239796"/>
                    </a:lnTo>
                    <a:lnTo>
                      <a:pt x="146544" y="229804"/>
                    </a:lnTo>
                    <a:lnTo>
                      <a:pt x="139662" y="221075"/>
                    </a:lnTo>
                    <a:lnTo>
                      <a:pt x="138796" y="219813"/>
                    </a:lnTo>
                    <a:lnTo>
                      <a:pt x="131704" y="209821"/>
                    </a:lnTo>
                    <a:lnTo>
                      <a:pt x="124707" y="199830"/>
                    </a:lnTo>
                    <a:lnTo>
                      <a:pt x="119711" y="192469"/>
                    </a:lnTo>
                    <a:lnTo>
                      <a:pt x="117990" y="189838"/>
                    </a:lnTo>
                    <a:lnTo>
                      <a:pt x="111399" y="179847"/>
                    </a:lnTo>
                    <a:lnTo>
                      <a:pt x="104843" y="169855"/>
                    </a:lnTo>
                    <a:lnTo>
                      <a:pt x="99759" y="162183"/>
                    </a:lnTo>
                    <a:lnTo>
                      <a:pt x="98190" y="159864"/>
                    </a:lnTo>
                    <a:lnTo>
                      <a:pt x="91648" y="149872"/>
                    </a:lnTo>
                    <a:lnTo>
                      <a:pt x="85032" y="139881"/>
                    </a:lnTo>
                    <a:lnTo>
                      <a:pt x="79807" y="132446"/>
                    </a:lnTo>
                    <a:lnTo>
                      <a:pt x="77759" y="129889"/>
                    </a:lnTo>
                    <a:lnTo>
                      <a:pt x="70304" y="119898"/>
                    </a:lnTo>
                    <a:lnTo>
                      <a:pt x="62936" y="109906"/>
                    </a:lnTo>
                    <a:lnTo>
                      <a:pt x="59855" y="105900"/>
                    </a:lnTo>
                    <a:lnTo>
                      <a:pt x="53976" y="99915"/>
                    </a:lnTo>
                    <a:lnTo>
                      <a:pt x="44575" y="89923"/>
                    </a:lnTo>
                    <a:lnTo>
                      <a:pt x="39904" y="85031"/>
                    </a:lnTo>
                    <a:lnTo>
                      <a:pt x="32580" y="79932"/>
                    </a:lnTo>
                    <a:lnTo>
                      <a:pt x="19952" y="71170"/>
                    </a:lnTo>
                    <a:lnTo>
                      <a:pt x="16082" y="69940"/>
                    </a:lnTo>
                    <a:lnTo>
                      <a:pt x="0" y="64852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9898"/>
                    </a:lnTo>
                    <a:lnTo>
                      <a:pt x="0" y="129889"/>
                    </a:lnTo>
                    <a:lnTo>
                      <a:pt x="0" y="139881"/>
                    </a:lnTo>
                    <a:lnTo>
                      <a:pt x="0" y="149872"/>
                    </a:lnTo>
                    <a:lnTo>
                      <a:pt x="0" y="159864"/>
                    </a:lnTo>
                    <a:lnTo>
                      <a:pt x="0" y="169855"/>
                    </a:lnTo>
                    <a:lnTo>
                      <a:pt x="0" y="179847"/>
                    </a:lnTo>
                    <a:lnTo>
                      <a:pt x="0" y="189838"/>
                    </a:lnTo>
                    <a:lnTo>
                      <a:pt x="0" y="193433"/>
                    </a:lnTo>
                    <a:lnTo>
                      <a:pt x="19952" y="199408"/>
                    </a:lnTo>
                    <a:lnTo>
                      <a:pt x="20568" y="199830"/>
                    </a:lnTo>
                    <a:lnTo>
                      <a:pt x="35081" y="209821"/>
                    </a:lnTo>
                    <a:lnTo>
                      <a:pt x="39904" y="213247"/>
                    </a:lnTo>
                    <a:lnTo>
                      <a:pt x="46210" y="219813"/>
                    </a:lnTo>
                    <a:lnTo>
                      <a:pt x="55833" y="229804"/>
                    </a:lnTo>
                    <a:lnTo>
                      <a:pt x="59855" y="234146"/>
                    </a:lnTo>
                    <a:lnTo>
                      <a:pt x="63999" y="239796"/>
                    </a:lnTo>
                    <a:lnTo>
                      <a:pt x="71535" y="249787"/>
                    </a:lnTo>
                    <a:lnTo>
                      <a:pt x="79326" y="259779"/>
                    </a:lnTo>
                    <a:lnTo>
                      <a:pt x="79807" y="260421"/>
                    </a:lnTo>
                    <a:lnTo>
                      <a:pt x="85908" y="269770"/>
                    </a:lnTo>
                    <a:lnTo>
                      <a:pt x="92579" y="279762"/>
                    </a:lnTo>
                    <a:lnTo>
                      <a:pt x="99551" y="289753"/>
                    </a:lnTo>
                    <a:lnTo>
                      <a:pt x="99759" y="290073"/>
                    </a:lnTo>
                    <a:lnTo>
                      <a:pt x="105895" y="299745"/>
                    </a:lnTo>
                    <a:lnTo>
                      <a:pt x="112464" y="309736"/>
                    </a:lnTo>
                    <a:lnTo>
                      <a:pt x="119073" y="319728"/>
                    </a:lnTo>
                    <a:lnTo>
                      <a:pt x="119711" y="320714"/>
                    </a:lnTo>
                    <a:lnTo>
                      <a:pt x="125869" y="329719"/>
                    </a:lnTo>
                    <a:lnTo>
                      <a:pt x="132894" y="339711"/>
                    </a:lnTo>
                    <a:lnTo>
                      <a:pt x="139662" y="349561"/>
                    </a:lnTo>
                    <a:lnTo>
                      <a:pt x="139776" y="349702"/>
                    </a:lnTo>
                    <a:lnTo>
                      <a:pt x="147901" y="359694"/>
                    </a:lnTo>
                    <a:lnTo>
                      <a:pt x="155913" y="369685"/>
                    </a:lnTo>
                    <a:lnTo>
                      <a:pt x="159614" y="374186"/>
                    </a:lnTo>
                    <a:lnTo>
                      <a:pt x="165417" y="379677"/>
                    </a:lnTo>
                    <a:lnTo>
                      <a:pt x="175656" y="389668"/>
                    </a:lnTo>
                    <a:lnTo>
                      <a:pt x="179566" y="393468"/>
                    </a:lnTo>
                    <a:lnTo>
                      <a:pt x="189184" y="399660"/>
                    </a:lnTo>
                    <a:lnTo>
                      <a:pt x="199518" y="406294"/>
                    </a:lnTo>
                    <a:lnTo>
                      <a:pt x="210425" y="409651"/>
                    </a:lnTo>
                    <a:close/>
                  </a:path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9" name="任意多边形: 形状 2778">
                <a:extLst>
                  <a:ext uri="{FF2B5EF4-FFF2-40B4-BE49-F238E27FC236}">
                    <a16:creationId xmlns:a16="http://schemas.microsoft.com/office/drawing/2014/main" id="{CDB509EF-41C5-1633-D6CD-E7F2ABF24978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2972814" cy="284206"/>
              </a:xfrm>
              <a:custGeom>
                <a:avLst/>
                <a:gdLst>
                  <a:gd name="connsiteX0" fmla="*/ 219469 w 2972814"/>
                  <a:gd name="connsiteY0" fmla="*/ 284207 h 284206"/>
                  <a:gd name="connsiteX1" fmla="*/ 239421 w 2972814"/>
                  <a:gd name="connsiteY1" fmla="*/ 283923 h 284206"/>
                  <a:gd name="connsiteX2" fmla="*/ 255336 w 2972814"/>
                  <a:gd name="connsiteY2" fmla="*/ 279762 h 284206"/>
                  <a:gd name="connsiteX3" fmla="*/ 259373 w 2972814"/>
                  <a:gd name="connsiteY3" fmla="*/ 278704 h 284206"/>
                  <a:gd name="connsiteX4" fmla="*/ 277774 w 2972814"/>
                  <a:gd name="connsiteY4" fmla="*/ 269770 h 284206"/>
                  <a:gd name="connsiteX5" fmla="*/ 279325 w 2972814"/>
                  <a:gd name="connsiteY5" fmla="*/ 269047 h 284206"/>
                  <a:gd name="connsiteX6" fmla="*/ 295300 w 2972814"/>
                  <a:gd name="connsiteY6" fmla="*/ 259779 h 284206"/>
                  <a:gd name="connsiteX7" fmla="*/ 299276 w 2972814"/>
                  <a:gd name="connsiteY7" fmla="*/ 257422 h 284206"/>
                  <a:gd name="connsiteX8" fmla="*/ 311373 w 2972814"/>
                  <a:gd name="connsiteY8" fmla="*/ 249787 h 284206"/>
                  <a:gd name="connsiteX9" fmla="*/ 319228 w 2972814"/>
                  <a:gd name="connsiteY9" fmla="*/ 244984 h 284206"/>
                  <a:gd name="connsiteX10" fmla="*/ 328162 w 2972814"/>
                  <a:gd name="connsiteY10" fmla="*/ 239796 h 284206"/>
                  <a:gd name="connsiteX11" fmla="*/ 339180 w 2972814"/>
                  <a:gd name="connsiteY11" fmla="*/ 232948 h 284206"/>
                  <a:gd name="connsiteX12" fmla="*/ 345156 w 2972814"/>
                  <a:gd name="connsiteY12" fmla="*/ 229804 h 284206"/>
                  <a:gd name="connsiteX13" fmla="*/ 359132 w 2972814"/>
                  <a:gd name="connsiteY13" fmla="*/ 222715 h 284206"/>
                  <a:gd name="connsiteX14" fmla="*/ 365844 w 2972814"/>
                  <a:gd name="connsiteY14" fmla="*/ 219813 h 284206"/>
                  <a:gd name="connsiteX15" fmla="*/ 379084 w 2972814"/>
                  <a:gd name="connsiteY15" fmla="*/ 214187 h 284206"/>
                  <a:gd name="connsiteX16" fmla="*/ 391846 w 2972814"/>
                  <a:gd name="connsiteY16" fmla="*/ 209821 h 284206"/>
                  <a:gd name="connsiteX17" fmla="*/ 399035 w 2972814"/>
                  <a:gd name="connsiteY17" fmla="*/ 207396 h 284206"/>
                  <a:gd name="connsiteX18" fmla="*/ 418987 w 2972814"/>
                  <a:gd name="connsiteY18" fmla="*/ 202051 h 284206"/>
                  <a:gd name="connsiteX19" fmla="*/ 428187 w 2972814"/>
                  <a:gd name="connsiteY19" fmla="*/ 199830 h 284206"/>
                  <a:gd name="connsiteX20" fmla="*/ 438939 w 2972814"/>
                  <a:gd name="connsiteY20" fmla="*/ 197273 h 284206"/>
                  <a:gd name="connsiteX21" fmla="*/ 458891 w 2972814"/>
                  <a:gd name="connsiteY21" fmla="*/ 191921 h 284206"/>
                  <a:gd name="connsiteX22" fmla="*/ 464974 w 2972814"/>
                  <a:gd name="connsiteY22" fmla="*/ 189838 h 284206"/>
                  <a:gd name="connsiteX23" fmla="*/ 478842 w 2972814"/>
                  <a:gd name="connsiteY23" fmla="*/ 185084 h 284206"/>
                  <a:gd name="connsiteX24" fmla="*/ 492747 w 2972814"/>
                  <a:gd name="connsiteY24" fmla="*/ 179847 h 284206"/>
                  <a:gd name="connsiteX25" fmla="*/ 498794 w 2972814"/>
                  <a:gd name="connsiteY25" fmla="*/ 177479 h 284206"/>
                  <a:gd name="connsiteX26" fmla="*/ 515160 w 2972814"/>
                  <a:gd name="connsiteY26" fmla="*/ 169855 h 284206"/>
                  <a:gd name="connsiteX27" fmla="*/ 518746 w 2972814"/>
                  <a:gd name="connsiteY27" fmla="*/ 168165 h 284206"/>
                  <a:gd name="connsiteX28" fmla="*/ 535284 w 2972814"/>
                  <a:gd name="connsiteY28" fmla="*/ 159864 h 284206"/>
                  <a:gd name="connsiteX29" fmla="*/ 538698 w 2972814"/>
                  <a:gd name="connsiteY29" fmla="*/ 158222 h 284206"/>
                  <a:gd name="connsiteX30" fmla="*/ 555950 w 2972814"/>
                  <a:gd name="connsiteY30" fmla="*/ 149872 h 284206"/>
                  <a:gd name="connsiteX31" fmla="*/ 558649 w 2972814"/>
                  <a:gd name="connsiteY31" fmla="*/ 148579 h 284206"/>
                  <a:gd name="connsiteX32" fmla="*/ 577463 w 2972814"/>
                  <a:gd name="connsiteY32" fmla="*/ 139881 h 284206"/>
                  <a:gd name="connsiteX33" fmla="*/ 578601 w 2972814"/>
                  <a:gd name="connsiteY33" fmla="*/ 139335 h 284206"/>
                  <a:gd name="connsiteX34" fmla="*/ 598553 w 2972814"/>
                  <a:gd name="connsiteY34" fmla="*/ 130829 h 284206"/>
                  <a:gd name="connsiteX35" fmla="*/ 600863 w 2972814"/>
                  <a:gd name="connsiteY35" fmla="*/ 129889 h 284206"/>
                  <a:gd name="connsiteX36" fmla="*/ 618505 w 2972814"/>
                  <a:gd name="connsiteY36" fmla="*/ 122956 h 284206"/>
                  <a:gd name="connsiteX37" fmla="*/ 626171 w 2972814"/>
                  <a:gd name="connsiteY37" fmla="*/ 119898 h 284206"/>
                  <a:gd name="connsiteX38" fmla="*/ 638457 w 2972814"/>
                  <a:gd name="connsiteY38" fmla="*/ 114900 h 284206"/>
                  <a:gd name="connsiteX39" fmla="*/ 649239 w 2972814"/>
                  <a:gd name="connsiteY39" fmla="*/ 109906 h 284206"/>
                  <a:gd name="connsiteX40" fmla="*/ 658408 w 2972814"/>
                  <a:gd name="connsiteY40" fmla="*/ 105651 h 284206"/>
                  <a:gd name="connsiteX41" fmla="*/ 669574 w 2972814"/>
                  <a:gd name="connsiteY41" fmla="*/ 99915 h 284206"/>
                  <a:gd name="connsiteX42" fmla="*/ 678361 w 2972814"/>
                  <a:gd name="connsiteY42" fmla="*/ 95393 h 284206"/>
                  <a:gd name="connsiteX43" fmla="*/ 686614 w 2972814"/>
                  <a:gd name="connsiteY43" fmla="*/ 89923 h 284206"/>
                  <a:gd name="connsiteX44" fmla="*/ 698312 w 2972814"/>
                  <a:gd name="connsiteY44" fmla="*/ 81883 h 284206"/>
                  <a:gd name="connsiteX45" fmla="*/ 700760 w 2972814"/>
                  <a:gd name="connsiteY45" fmla="*/ 79932 h 284206"/>
                  <a:gd name="connsiteX46" fmla="*/ 713761 w 2972814"/>
                  <a:gd name="connsiteY46" fmla="*/ 69940 h 284206"/>
                  <a:gd name="connsiteX47" fmla="*/ 718264 w 2972814"/>
                  <a:gd name="connsiteY47" fmla="*/ 66409 h 284206"/>
                  <a:gd name="connsiteX48" fmla="*/ 725459 w 2972814"/>
                  <a:gd name="connsiteY48" fmla="*/ 59949 h 284206"/>
                  <a:gd name="connsiteX49" fmla="*/ 736238 w 2972814"/>
                  <a:gd name="connsiteY49" fmla="*/ 49957 h 284206"/>
                  <a:gd name="connsiteX50" fmla="*/ 738215 w 2972814"/>
                  <a:gd name="connsiteY50" fmla="*/ 48146 h 284206"/>
                  <a:gd name="connsiteX51" fmla="*/ 746703 w 2972814"/>
                  <a:gd name="connsiteY51" fmla="*/ 39966 h 284206"/>
                  <a:gd name="connsiteX52" fmla="*/ 756902 w 2972814"/>
                  <a:gd name="connsiteY52" fmla="*/ 29974 h 284206"/>
                  <a:gd name="connsiteX53" fmla="*/ 758168 w 2972814"/>
                  <a:gd name="connsiteY53" fmla="*/ 28732 h 284206"/>
                  <a:gd name="connsiteX54" fmla="*/ 766905 w 2972814"/>
                  <a:gd name="connsiteY54" fmla="*/ 19983 h 284206"/>
                  <a:gd name="connsiteX55" fmla="*/ 777130 w 2972814"/>
                  <a:gd name="connsiteY55" fmla="*/ 9991 h 284206"/>
                  <a:gd name="connsiteX56" fmla="*/ 778119 w 2972814"/>
                  <a:gd name="connsiteY56" fmla="*/ 9062 h 284206"/>
                  <a:gd name="connsiteX57" fmla="*/ 788243 w 2972814"/>
                  <a:gd name="connsiteY57" fmla="*/ 0 h 284206"/>
                  <a:gd name="connsiteX58" fmla="*/ 778119 w 2972814"/>
                  <a:gd name="connsiteY58" fmla="*/ 0 h 284206"/>
                  <a:gd name="connsiteX59" fmla="*/ 758168 w 2972814"/>
                  <a:gd name="connsiteY59" fmla="*/ 0 h 284206"/>
                  <a:gd name="connsiteX60" fmla="*/ 738215 w 2972814"/>
                  <a:gd name="connsiteY60" fmla="*/ 0 h 284206"/>
                  <a:gd name="connsiteX61" fmla="*/ 718264 w 2972814"/>
                  <a:gd name="connsiteY61" fmla="*/ 0 h 284206"/>
                  <a:gd name="connsiteX62" fmla="*/ 698312 w 2972814"/>
                  <a:gd name="connsiteY62" fmla="*/ 0 h 284206"/>
                  <a:gd name="connsiteX63" fmla="*/ 678361 w 2972814"/>
                  <a:gd name="connsiteY63" fmla="*/ 0 h 284206"/>
                  <a:gd name="connsiteX64" fmla="*/ 658408 w 2972814"/>
                  <a:gd name="connsiteY64" fmla="*/ 0 h 284206"/>
                  <a:gd name="connsiteX65" fmla="*/ 638457 w 2972814"/>
                  <a:gd name="connsiteY65" fmla="*/ 0 h 284206"/>
                  <a:gd name="connsiteX66" fmla="*/ 618505 w 2972814"/>
                  <a:gd name="connsiteY66" fmla="*/ 0 h 284206"/>
                  <a:gd name="connsiteX67" fmla="*/ 605251 w 2972814"/>
                  <a:gd name="connsiteY67" fmla="*/ 0 h 284206"/>
                  <a:gd name="connsiteX68" fmla="*/ 598553 w 2972814"/>
                  <a:gd name="connsiteY68" fmla="*/ 2703 h 284206"/>
                  <a:gd name="connsiteX69" fmla="*/ 581418 w 2972814"/>
                  <a:gd name="connsiteY69" fmla="*/ 9991 h 284206"/>
                  <a:gd name="connsiteX70" fmla="*/ 578601 w 2972814"/>
                  <a:gd name="connsiteY70" fmla="*/ 11202 h 284206"/>
                  <a:gd name="connsiteX71" fmla="*/ 559350 w 2972814"/>
                  <a:gd name="connsiteY71" fmla="*/ 19983 h 284206"/>
                  <a:gd name="connsiteX72" fmla="*/ 558649 w 2972814"/>
                  <a:gd name="connsiteY72" fmla="*/ 20297 h 284206"/>
                  <a:gd name="connsiteX73" fmla="*/ 539109 w 2972814"/>
                  <a:gd name="connsiteY73" fmla="*/ 29974 h 284206"/>
                  <a:gd name="connsiteX74" fmla="*/ 538698 w 2972814"/>
                  <a:gd name="connsiteY74" fmla="*/ 30176 h 284206"/>
                  <a:gd name="connsiteX75" fmla="*/ 518838 w 2972814"/>
                  <a:gd name="connsiteY75" fmla="*/ 39966 h 284206"/>
                  <a:gd name="connsiteX76" fmla="*/ 518746 w 2972814"/>
                  <a:gd name="connsiteY76" fmla="*/ 40011 h 284206"/>
                  <a:gd name="connsiteX77" fmla="*/ 498794 w 2972814"/>
                  <a:gd name="connsiteY77" fmla="*/ 49122 h 284206"/>
                  <a:gd name="connsiteX78" fmla="*/ 496660 w 2972814"/>
                  <a:gd name="connsiteY78" fmla="*/ 49957 h 284206"/>
                  <a:gd name="connsiteX79" fmla="*/ 478842 w 2972814"/>
                  <a:gd name="connsiteY79" fmla="*/ 56910 h 284206"/>
                  <a:gd name="connsiteX80" fmla="*/ 469634 w 2972814"/>
                  <a:gd name="connsiteY80" fmla="*/ 59949 h 284206"/>
                  <a:gd name="connsiteX81" fmla="*/ 458891 w 2972814"/>
                  <a:gd name="connsiteY81" fmla="*/ 63567 h 284206"/>
                  <a:gd name="connsiteX82" fmla="*/ 438939 w 2972814"/>
                  <a:gd name="connsiteY82" fmla="*/ 69030 h 284206"/>
                  <a:gd name="connsiteX83" fmla="*/ 435377 w 2972814"/>
                  <a:gd name="connsiteY83" fmla="*/ 69940 h 284206"/>
                  <a:gd name="connsiteX84" fmla="*/ 418987 w 2972814"/>
                  <a:gd name="connsiteY84" fmla="*/ 74045 h 284206"/>
                  <a:gd name="connsiteX85" fmla="*/ 399035 w 2972814"/>
                  <a:gd name="connsiteY85" fmla="*/ 79369 h 284206"/>
                  <a:gd name="connsiteX86" fmla="*/ 397266 w 2972814"/>
                  <a:gd name="connsiteY86" fmla="*/ 79932 h 284206"/>
                  <a:gd name="connsiteX87" fmla="*/ 379084 w 2972814"/>
                  <a:gd name="connsiteY87" fmla="*/ 86010 h 284206"/>
                  <a:gd name="connsiteX88" fmla="*/ 369486 w 2972814"/>
                  <a:gd name="connsiteY88" fmla="*/ 89923 h 284206"/>
                  <a:gd name="connsiteX89" fmla="*/ 359132 w 2972814"/>
                  <a:gd name="connsiteY89" fmla="*/ 94112 h 284206"/>
                  <a:gd name="connsiteX90" fmla="*/ 348532 w 2972814"/>
                  <a:gd name="connsiteY90" fmla="*/ 99915 h 284206"/>
                  <a:gd name="connsiteX91" fmla="*/ 339180 w 2972814"/>
                  <a:gd name="connsiteY91" fmla="*/ 104822 h 284206"/>
                  <a:gd name="connsiteX92" fmla="*/ 330336 w 2972814"/>
                  <a:gd name="connsiteY92" fmla="*/ 109906 h 284206"/>
                  <a:gd name="connsiteX93" fmla="*/ 319228 w 2972814"/>
                  <a:gd name="connsiteY93" fmla="*/ 116516 h 284206"/>
                  <a:gd name="connsiteX94" fmla="*/ 313842 w 2972814"/>
                  <a:gd name="connsiteY94" fmla="*/ 119898 h 284206"/>
                  <a:gd name="connsiteX95" fmla="*/ 299276 w 2972814"/>
                  <a:gd name="connsiteY95" fmla="*/ 128985 h 284206"/>
                  <a:gd name="connsiteX96" fmla="*/ 297767 w 2972814"/>
                  <a:gd name="connsiteY96" fmla="*/ 129889 h 284206"/>
                  <a:gd name="connsiteX97" fmla="*/ 280916 w 2972814"/>
                  <a:gd name="connsiteY97" fmla="*/ 139881 h 284206"/>
                  <a:gd name="connsiteX98" fmla="*/ 279325 w 2972814"/>
                  <a:gd name="connsiteY98" fmla="*/ 140800 h 284206"/>
                  <a:gd name="connsiteX99" fmla="*/ 260737 w 2972814"/>
                  <a:gd name="connsiteY99" fmla="*/ 149872 h 284206"/>
                  <a:gd name="connsiteX100" fmla="*/ 259373 w 2972814"/>
                  <a:gd name="connsiteY100" fmla="*/ 150529 h 284206"/>
                  <a:gd name="connsiteX101" fmla="*/ 239421 w 2972814"/>
                  <a:gd name="connsiteY101" fmla="*/ 155608 h 284206"/>
                  <a:gd name="connsiteX102" fmla="*/ 219469 w 2972814"/>
                  <a:gd name="connsiteY102" fmla="*/ 155983 h 284206"/>
                  <a:gd name="connsiteX103" fmla="*/ 200092 w 2972814"/>
                  <a:gd name="connsiteY103" fmla="*/ 149872 h 284206"/>
                  <a:gd name="connsiteX104" fmla="*/ 199518 w 2972814"/>
                  <a:gd name="connsiteY104" fmla="*/ 149696 h 284206"/>
                  <a:gd name="connsiteX105" fmla="*/ 184074 w 2972814"/>
                  <a:gd name="connsiteY105" fmla="*/ 139881 h 284206"/>
                  <a:gd name="connsiteX106" fmla="*/ 179566 w 2972814"/>
                  <a:gd name="connsiteY106" fmla="*/ 136920 h 284206"/>
                  <a:gd name="connsiteX107" fmla="*/ 172456 w 2972814"/>
                  <a:gd name="connsiteY107" fmla="*/ 129889 h 284206"/>
                  <a:gd name="connsiteX108" fmla="*/ 161876 w 2972814"/>
                  <a:gd name="connsiteY108" fmla="*/ 119898 h 284206"/>
                  <a:gd name="connsiteX109" fmla="*/ 159614 w 2972814"/>
                  <a:gd name="connsiteY109" fmla="*/ 117699 h 284206"/>
                  <a:gd name="connsiteX110" fmla="*/ 153323 w 2972814"/>
                  <a:gd name="connsiteY110" fmla="*/ 109906 h 284206"/>
                  <a:gd name="connsiteX111" fmla="*/ 145150 w 2972814"/>
                  <a:gd name="connsiteY111" fmla="*/ 99915 h 284206"/>
                  <a:gd name="connsiteX112" fmla="*/ 139662 w 2972814"/>
                  <a:gd name="connsiteY112" fmla="*/ 93162 h 284206"/>
                  <a:gd name="connsiteX113" fmla="*/ 137427 w 2972814"/>
                  <a:gd name="connsiteY113" fmla="*/ 89923 h 284206"/>
                  <a:gd name="connsiteX114" fmla="*/ 130562 w 2972814"/>
                  <a:gd name="connsiteY114" fmla="*/ 79932 h 284206"/>
                  <a:gd name="connsiteX115" fmla="*/ 123554 w 2972814"/>
                  <a:gd name="connsiteY115" fmla="*/ 69940 h 284206"/>
                  <a:gd name="connsiteX116" fmla="*/ 119711 w 2972814"/>
                  <a:gd name="connsiteY116" fmla="*/ 64481 h 284206"/>
                  <a:gd name="connsiteX117" fmla="*/ 116757 w 2972814"/>
                  <a:gd name="connsiteY117" fmla="*/ 59949 h 284206"/>
                  <a:gd name="connsiteX118" fmla="*/ 110218 w 2972814"/>
                  <a:gd name="connsiteY118" fmla="*/ 49957 h 284206"/>
                  <a:gd name="connsiteX119" fmla="*/ 103770 w 2972814"/>
                  <a:gd name="connsiteY119" fmla="*/ 39966 h 284206"/>
                  <a:gd name="connsiteX120" fmla="*/ 99759 w 2972814"/>
                  <a:gd name="connsiteY120" fmla="*/ 33970 h 284206"/>
                  <a:gd name="connsiteX121" fmla="*/ 96997 w 2972814"/>
                  <a:gd name="connsiteY121" fmla="*/ 29974 h 284206"/>
                  <a:gd name="connsiteX122" fmla="*/ 90234 w 2972814"/>
                  <a:gd name="connsiteY122" fmla="*/ 19983 h 284206"/>
                  <a:gd name="connsiteX123" fmla="*/ 83572 w 2972814"/>
                  <a:gd name="connsiteY123" fmla="*/ 9991 h 284206"/>
                  <a:gd name="connsiteX124" fmla="*/ 79807 w 2972814"/>
                  <a:gd name="connsiteY124" fmla="*/ 4370 h 284206"/>
                  <a:gd name="connsiteX125" fmla="*/ 76563 w 2972814"/>
                  <a:gd name="connsiteY125" fmla="*/ 0 h 284206"/>
                  <a:gd name="connsiteX126" fmla="*/ 59855 w 2972814"/>
                  <a:gd name="connsiteY126" fmla="*/ 0 h 284206"/>
                  <a:gd name="connsiteX127" fmla="*/ 39904 w 2972814"/>
                  <a:gd name="connsiteY127" fmla="*/ 0 h 284206"/>
                  <a:gd name="connsiteX128" fmla="*/ 19952 w 2972814"/>
                  <a:gd name="connsiteY128" fmla="*/ 0 h 284206"/>
                  <a:gd name="connsiteX129" fmla="*/ 0 w 2972814"/>
                  <a:gd name="connsiteY129" fmla="*/ 0 h 284206"/>
                  <a:gd name="connsiteX130" fmla="*/ 0 w 2972814"/>
                  <a:gd name="connsiteY130" fmla="*/ 9991 h 284206"/>
                  <a:gd name="connsiteX131" fmla="*/ 0 w 2972814"/>
                  <a:gd name="connsiteY131" fmla="*/ 19983 h 284206"/>
                  <a:gd name="connsiteX132" fmla="*/ 0 w 2972814"/>
                  <a:gd name="connsiteY132" fmla="*/ 29974 h 284206"/>
                  <a:gd name="connsiteX133" fmla="*/ 0 w 2972814"/>
                  <a:gd name="connsiteY133" fmla="*/ 39966 h 284206"/>
                  <a:gd name="connsiteX134" fmla="*/ 0 w 2972814"/>
                  <a:gd name="connsiteY134" fmla="*/ 49957 h 284206"/>
                  <a:gd name="connsiteX135" fmla="*/ 0 w 2972814"/>
                  <a:gd name="connsiteY135" fmla="*/ 59949 h 284206"/>
                  <a:gd name="connsiteX136" fmla="*/ 0 w 2972814"/>
                  <a:gd name="connsiteY136" fmla="*/ 64852 h 284206"/>
                  <a:gd name="connsiteX137" fmla="*/ 16082 w 2972814"/>
                  <a:gd name="connsiteY137" fmla="*/ 69940 h 284206"/>
                  <a:gd name="connsiteX138" fmla="*/ 19952 w 2972814"/>
                  <a:gd name="connsiteY138" fmla="*/ 71170 h 284206"/>
                  <a:gd name="connsiteX139" fmla="*/ 32580 w 2972814"/>
                  <a:gd name="connsiteY139" fmla="*/ 79932 h 284206"/>
                  <a:gd name="connsiteX140" fmla="*/ 39904 w 2972814"/>
                  <a:gd name="connsiteY140" fmla="*/ 85031 h 284206"/>
                  <a:gd name="connsiteX141" fmla="*/ 44575 w 2972814"/>
                  <a:gd name="connsiteY141" fmla="*/ 89923 h 284206"/>
                  <a:gd name="connsiteX142" fmla="*/ 53976 w 2972814"/>
                  <a:gd name="connsiteY142" fmla="*/ 99915 h 284206"/>
                  <a:gd name="connsiteX143" fmla="*/ 59855 w 2972814"/>
                  <a:gd name="connsiteY143" fmla="*/ 105900 h 284206"/>
                  <a:gd name="connsiteX144" fmla="*/ 62936 w 2972814"/>
                  <a:gd name="connsiteY144" fmla="*/ 109906 h 284206"/>
                  <a:gd name="connsiteX145" fmla="*/ 70304 w 2972814"/>
                  <a:gd name="connsiteY145" fmla="*/ 119898 h 284206"/>
                  <a:gd name="connsiteX146" fmla="*/ 77759 w 2972814"/>
                  <a:gd name="connsiteY146" fmla="*/ 129889 h 284206"/>
                  <a:gd name="connsiteX147" fmla="*/ 79807 w 2972814"/>
                  <a:gd name="connsiteY147" fmla="*/ 132446 h 284206"/>
                  <a:gd name="connsiteX148" fmla="*/ 85032 w 2972814"/>
                  <a:gd name="connsiteY148" fmla="*/ 139881 h 284206"/>
                  <a:gd name="connsiteX149" fmla="*/ 91648 w 2972814"/>
                  <a:gd name="connsiteY149" fmla="*/ 149872 h 284206"/>
                  <a:gd name="connsiteX150" fmla="*/ 98190 w 2972814"/>
                  <a:gd name="connsiteY150" fmla="*/ 159864 h 284206"/>
                  <a:gd name="connsiteX151" fmla="*/ 99759 w 2972814"/>
                  <a:gd name="connsiteY151" fmla="*/ 162183 h 284206"/>
                  <a:gd name="connsiteX152" fmla="*/ 104843 w 2972814"/>
                  <a:gd name="connsiteY152" fmla="*/ 169855 h 284206"/>
                  <a:gd name="connsiteX153" fmla="*/ 111399 w 2972814"/>
                  <a:gd name="connsiteY153" fmla="*/ 179847 h 284206"/>
                  <a:gd name="connsiteX154" fmla="*/ 117990 w 2972814"/>
                  <a:gd name="connsiteY154" fmla="*/ 189838 h 284206"/>
                  <a:gd name="connsiteX155" fmla="*/ 119711 w 2972814"/>
                  <a:gd name="connsiteY155" fmla="*/ 192469 h 284206"/>
                  <a:gd name="connsiteX156" fmla="*/ 124707 w 2972814"/>
                  <a:gd name="connsiteY156" fmla="*/ 199830 h 284206"/>
                  <a:gd name="connsiteX157" fmla="*/ 131704 w 2972814"/>
                  <a:gd name="connsiteY157" fmla="*/ 209821 h 284206"/>
                  <a:gd name="connsiteX158" fmla="*/ 138796 w 2972814"/>
                  <a:gd name="connsiteY158" fmla="*/ 219813 h 284206"/>
                  <a:gd name="connsiteX159" fmla="*/ 139662 w 2972814"/>
                  <a:gd name="connsiteY159" fmla="*/ 221075 h 284206"/>
                  <a:gd name="connsiteX160" fmla="*/ 146544 w 2972814"/>
                  <a:gd name="connsiteY160" fmla="*/ 229804 h 284206"/>
                  <a:gd name="connsiteX161" fmla="*/ 154592 w 2972814"/>
                  <a:gd name="connsiteY161" fmla="*/ 239796 h 284206"/>
                  <a:gd name="connsiteX162" fmla="*/ 159614 w 2972814"/>
                  <a:gd name="connsiteY162" fmla="*/ 246060 h 284206"/>
                  <a:gd name="connsiteX163" fmla="*/ 163476 w 2972814"/>
                  <a:gd name="connsiteY163" fmla="*/ 249787 h 284206"/>
                  <a:gd name="connsiteX164" fmla="*/ 173785 w 2972814"/>
                  <a:gd name="connsiteY164" fmla="*/ 259779 h 284206"/>
                  <a:gd name="connsiteX165" fmla="*/ 179566 w 2972814"/>
                  <a:gd name="connsiteY165" fmla="*/ 265262 h 284206"/>
                  <a:gd name="connsiteX166" fmla="*/ 186652 w 2972814"/>
                  <a:gd name="connsiteY166" fmla="*/ 269770 h 284206"/>
                  <a:gd name="connsiteX167" fmla="*/ 199518 w 2972814"/>
                  <a:gd name="connsiteY167" fmla="*/ 277683 h 284206"/>
                  <a:gd name="connsiteX168" fmla="*/ 206161 w 2972814"/>
                  <a:gd name="connsiteY168" fmla="*/ 279762 h 284206"/>
                  <a:gd name="connsiteX169" fmla="*/ 2893007 w 2972814"/>
                  <a:gd name="connsiteY169" fmla="*/ 272574 h 284206"/>
                  <a:gd name="connsiteX170" fmla="*/ 2912959 w 2972814"/>
                  <a:gd name="connsiteY170" fmla="*/ 270070 h 284206"/>
                  <a:gd name="connsiteX171" fmla="*/ 2913715 w 2972814"/>
                  <a:gd name="connsiteY171" fmla="*/ 269770 h 284206"/>
                  <a:gd name="connsiteX172" fmla="*/ 2932911 w 2972814"/>
                  <a:gd name="connsiteY172" fmla="*/ 261869 h 284206"/>
                  <a:gd name="connsiteX173" fmla="*/ 2936334 w 2972814"/>
                  <a:gd name="connsiteY173" fmla="*/ 259779 h 284206"/>
                  <a:gd name="connsiteX174" fmla="*/ 2952862 w 2972814"/>
                  <a:gd name="connsiteY174" fmla="*/ 250195 h 284206"/>
                  <a:gd name="connsiteX175" fmla="*/ 2953458 w 2972814"/>
                  <a:gd name="connsiteY175" fmla="*/ 249787 h 284206"/>
                  <a:gd name="connsiteX176" fmla="*/ 2967799 w 2972814"/>
                  <a:gd name="connsiteY176" fmla="*/ 239796 h 284206"/>
                  <a:gd name="connsiteX177" fmla="*/ 2972814 w 2972814"/>
                  <a:gd name="connsiteY177" fmla="*/ 236264 h 284206"/>
                  <a:gd name="connsiteX178" fmla="*/ 2972814 w 2972814"/>
                  <a:gd name="connsiteY178" fmla="*/ 229804 h 284206"/>
                  <a:gd name="connsiteX179" fmla="*/ 2972814 w 2972814"/>
                  <a:gd name="connsiteY179" fmla="*/ 219813 h 284206"/>
                  <a:gd name="connsiteX180" fmla="*/ 2972814 w 2972814"/>
                  <a:gd name="connsiteY180" fmla="*/ 209821 h 284206"/>
                  <a:gd name="connsiteX181" fmla="*/ 2972814 w 2972814"/>
                  <a:gd name="connsiteY181" fmla="*/ 199830 h 284206"/>
                  <a:gd name="connsiteX182" fmla="*/ 2972814 w 2972814"/>
                  <a:gd name="connsiteY182" fmla="*/ 189838 h 284206"/>
                  <a:gd name="connsiteX183" fmla="*/ 2972814 w 2972814"/>
                  <a:gd name="connsiteY183" fmla="*/ 179847 h 284206"/>
                  <a:gd name="connsiteX184" fmla="*/ 2972814 w 2972814"/>
                  <a:gd name="connsiteY184" fmla="*/ 169855 h 284206"/>
                  <a:gd name="connsiteX185" fmla="*/ 2972814 w 2972814"/>
                  <a:gd name="connsiteY185" fmla="*/ 159864 h 284206"/>
                  <a:gd name="connsiteX186" fmla="*/ 2972814 w 2972814"/>
                  <a:gd name="connsiteY186" fmla="*/ 149872 h 284206"/>
                  <a:gd name="connsiteX187" fmla="*/ 2972814 w 2972814"/>
                  <a:gd name="connsiteY187" fmla="*/ 139881 h 284206"/>
                  <a:gd name="connsiteX188" fmla="*/ 2972814 w 2972814"/>
                  <a:gd name="connsiteY188" fmla="*/ 129889 h 284206"/>
                  <a:gd name="connsiteX189" fmla="*/ 2972814 w 2972814"/>
                  <a:gd name="connsiteY189" fmla="*/ 119898 h 284206"/>
                  <a:gd name="connsiteX190" fmla="*/ 2972814 w 2972814"/>
                  <a:gd name="connsiteY190" fmla="*/ 109906 h 284206"/>
                  <a:gd name="connsiteX191" fmla="*/ 2972814 w 2972814"/>
                  <a:gd name="connsiteY191" fmla="*/ 107788 h 284206"/>
                  <a:gd name="connsiteX192" fmla="*/ 2969808 w 2972814"/>
                  <a:gd name="connsiteY192" fmla="*/ 109906 h 284206"/>
                  <a:gd name="connsiteX193" fmla="*/ 2955606 w 2972814"/>
                  <a:gd name="connsiteY193" fmla="*/ 119898 h 284206"/>
                  <a:gd name="connsiteX194" fmla="*/ 2952862 w 2972814"/>
                  <a:gd name="connsiteY194" fmla="*/ 121821 h 284206"/>
                  <a:gd name="connsiteX195" fmla="*/ 2938913 w 2972814"/>
                  <a:gd name="connsiteY195" fmla="*/ 129889 h 284206"/>
                  <a:gd name="connsiteX196" fmla="*/ 2932911 w 2972814"/>
                  <a:gd name="connsiteY196" fmla="*/ 133437 h 284206"/>
                  <a:gd name="connsiteX197" fmla="*/ 2917344 w 2972814"/>
                  <a:gd name="connsiteY197" fmla="*/ 139881 h 284206"/>
                  <a:gd name="connsiteX198" fmla="*/ 2912959 w 2972814"/>
                  <a:gd name="connsiteY198" fmla="*/ 141675 h 284206"/>
                  <a:gd name="connsiteX199" fmla="*/ 2893007 w 2972814"/>
                  <a:gd name="connsiteY199" fmla="*/ 143983 h 284206"/>
                  <a:gd name="connsiteX200" fmla="*/ 2873055 w 2972814"/>
                  <a:gd name="connsiteY200" fmla="*/ 140130 h 284206"/>
                  <a:gd name="connsiteX201" fmla="*/ 2872650 w 2972814"/>
                  <a:gd name="connsiteY201" fmla="*/ 139881 h 284206"/>
                  <a:gd name="connsiteX202" fmla="*/ 2856619 w 2972814"/>
                  <a:gd name="connsiteY202" fmla="*/ 129889 h 284206"/>
                  <a:gd name="connsiteX203" fmla="*/ 2853104 w 2972814"/>
                  <a:gd name="connsiteY203" fmla="*/ 127742 h 284206"/>
                  <a:gd name="connsiteX204" fmla="*/ 2845233 w 2972814"/>
                  <a:gd name="connsiteY204" fmla="*/ 119898 h 284206"/>
                  <a:gd name="connsiteX205" fmla="*/ 2835158 w 2972814"/>
                  <a:gd name="connsiteY205" fmla="*/ 109906 h 284206"/>
                  <a:gd name="connsiteX206" fmla="*/ 2833152 w 2972814"/>
                  <a:gd name="connsiteY206" fmla="*/ 107863 h 284206"/>
                  <a:gd name="connsiteX207" fmla="*/ 2827224 w 2972814"/>
                  <a:gd name="connsiteY207" fmla="*/ 99915 h 284206"/>
                  <a:gd name="connsiteX208" fmla="*/ 2819493 w 2972814"/>
                  <a:gd name="connsiteY208" fmla="*/ 89923 h 284206"/>
                  <a:gd name="connsiteX209" fmla="*/ 2813200 w 2972814"/>
                  <a:gd name="connsiteY209" fmla="*/ 81661 h 284206"/>
                  <a:gd name="connsiteX210" fmla="*/ 2812066 w 2972814"/>
                  <a:gd name="connsiteY210" fmla="*/ 79932 h 284206"/>
                  <a:gd name="connsiteX211" fmla="*/ 2805473 w 2972814"/>
                  <a:gd name="connsiteY211" fmla="*/ 69940 h 284206"/>
                  <a:gd name="connsiteX212" fmla="*/ 2799197 w 2972814"/>
                  <a:gd name="connsiteY212" fmla="*/ 59949 h 284206"/>
                  <a:gd name="connsiteX213" fmla="*/ 2793248 w 2972814"/>
                  <a:gd name="connsiteY213" fmla="*/ 51197 h 284206"/>
                  <a:gd name="connsiteX214" fmla="*/ 2792461 w 2972814"/>
                  <a:gd name="connsiteY214" fmla="*/ 49957 h 284206"/>
                  <a:gd name="connsiteX215" fmla="*/ 2786480 w 2972814"/>
                  <a:gd name="connsiteY215" fmla="*/ 39966 h 284206"/>
                  <a:gd name="connsiteX216" fmla="*/ 2780251 w 2972814"/>
                  <a:gd name="connsiteY216" fmla="*/ 29974 h 284206"/>
                  <a:gd name="connsiteX217" fmla="*/ 2774055 w 2972814"/>
                  <a:gd name="connsiteY217" fmla="*/ 19983 h 284206"/>
                  <a:gd name="connsiteX218" fmla="*/ 2773297 w 2972814"/>
                  <a:gd name="connsiteY218" fmla="*/ 18759 h 284206"/>
                  <a:gd name="connsiteX219" fmla="*/ 2767711 w 2972814"/>
                  <a:gd name="connsiteY219" fmla="*/ 9991 h 284206"/>
                  <a:gd name="connsiteX220" fmla="*/ 2761428 w 2972814"/>
                  <a:gd name="connsiteY220" fmla="*/ 0 h 284206"/>
                  <a:gd name="connsiteX221" fmla="*/ 2753345 w 2972814"/>
                  <a:gd name="connsiteY221" fmla="*/ 0 h 284206"/>
                  <a:gd name="connsiteX222" fmla="*/ 2733393 w 2972814"/>
                  <a:gd name="connsiteY222" fmla="*/ 0 h 284206"/>
                  <a:gd name="connsiteX223" fmla="*/ 2713441 w 2972814"/>
                  <a:gd name="connsiteY223" fmla="*/ 0 h 284206"/>
                  <a:gd name="connsiteX224" fmla="*/ 2693490 w 2972814"/>
                  <a:gd name="connsiteY224" fmla="*/ 0 h 284206"/>
                  <a:gd name="connsiteX225" fmla="*/ 2673538 w 2972814"/>
                  <a:gd name="connsiteY225" fmla="*/ 0 h 284206"/>
                  <a:gd name="connsiteX226" fmla="*/ 2653586 w 2972814"/>
                  <a:gd name="connsiteY226" fmla="*/ 0 h 284206"/>
                  <a:gd name="connsiteX227" fmla="*/ 2633634 w 2972814"/>
                  <a:gd name="connsiteY227" fmla="*/ 0 h 284206"/>
                  <a:gd name="connsiteX228" fmla="*/ 2613683 w 2972814"/>
                  <a:gd name="connsiteY228" fmla="*/ 0 h 284206"/>
                  <a:gd name="connsiteX229" fmla="*/ 2593731 w 2972814"/>
                  <a:gd name="connsiteY229" fmla="*/ 0 h 284206"/>
                  <a:gd name="connsiteX230" fmla="*/ 2573779 w 2972814"/>
                  <a:gd name="connsiteY230" fmla="*/ 0 h 284206"/>
                  <a:gd name="connsiteX231" fmla="*/ 2553827 w 2972814"/>
                  <a:gd name="connsiteY231" fmla="*/ 0 h 284206"/>
                  <a:gd name="connsiteX232" fmla="*/ 2533875 w 2972814"/>
                  <a:gd name="connsiteY232" fmla="*/ 0 h 284206"/>
                  <a:gd name="connsiteX233" fmla="*/ 2513924 w 2972814"/>
                  <a:gd name="connsiteY233" fmla="*/ 0 h 284206"/>
                  <a:gd name="connsiteX234" fmla="*/ 2493972 w 2972814"/>
                  <a:gd name="connsiteY234" fmla="*/ 0 h 284206"/>
                  <a:gd name="connsiteX235" fmla="*/ 2474020 w 2972814"/>
                  <a:gd name="connsiteY235" fmla="*/ 0 h 284206"/>
                  <a:gd name="connsiteX236" fmla="*/ 2454068 w 2972814"/>
                  <a:gd name="connsiteY236" fmla="*/ 0 h 284206"/>
                  <a:gd name="connsiteX237" fmla="*/ 2434117 w 2972814"/>
                  <a:gd name="connsiteY237" fmla="*/ 0 h 284206"/>
                  <a:gd name="connsiteX238" fmla="*/ 2414165 w 2972814"/>
                  <a:gd name="connsiteY238" fmla="*/ 0 h 284206"/>
                  <a:gd name="connsiteX239" fmla="*/ 2394213 w 2972814"/>
                  <a:gd name="connsiteY239" fmla="*/ 0 h 284206"/>
                  <a:gd name="connsiteX240" fmla="*/ 2374261 w 2972814"/>
                  <a:gd name="connsiteY240" fmla="*/ 0 h 284206"/>
                  <a:gd name="connsiteX241" fmla="*/ 2354310 w 2972814"/>
                  <a:gd name="connsiteY241" fmla="*/ 0 h 284206"/>
                  <a:gd name="connsiteX242" fmla="*/ 2334357 w 2972814"/>
                  <a:gd name="connsiteY242" fmla="*/ 0 h 284206"/>
                  <a:gd name="connsiteX243" fmla="*/ 2314406 w 2972814"/>
                  <a:gd name="connsiteY243" fmla="*/ 0 h 284206"/>
                  <a:gd name="connsiteX244" fmla="*/ 2294454 w 2972814"/>
                  <a:gd name="connsiteY244" fmla="*/ 0 h 284206"/>
                  <a:gd name="connsiteX245" fmla="*/ 2274503 w 2972814"/>
                  <a:gd name="connsiteY245" fmla="*/ 0 h 284206"/>
                  <a:gd name="connsiteX246" fmla="*/ 2254550 w 2972814"/>
                  <a:gd name="connsiteY246" fmla="*/ 0 h 284206"/>
                  <a:gd name="connsiteX247" fmla="*/ 2234599 w 2972814"/>
                  <a:gd name="connsiteY247" fmla="*/ 0 h 284206"/>
                  <a:gd name="connsiteX248" fmla="*/ 2214647 w 2972814"/>
                  <a:gd name="connsiteY248" fmla="*/ 0 h 284206"/>
                  <a:gd name="connsiteX249" fmla="*/ 2202406 w 2972814"/>
                  <a:gd name="connsiteY249" fmla="*/ 0 h 284206"/>
                  <a:gd name="connsiteX250" fmla="*/ 2214647 w 2972814"/>
                  <a:gd name="connsiteY250" fmla="*/ 9039 h 284206"/>
                  <a:gd name="connsiteX251" fmla="*/ 2215775 w 2972814"/>
                  <a:gd name="connsiteY251" fmla="*/ 9991 h 284206"/>
                  <a:gd name="connsiteX252" fmla="*/ 2227457 w 2972814"/>
                  <a:gd name="connsiteY252" fmla="*/ 19983 h 284206"/>
                  <a:gd name="connsiteX253" fmla="*/ 2234599 w 2972814"/>
                  <a:gd name="connsiteY253" fmla="*/ 25879 h 284206"/>
                  <a:gd name="connsiteX254" fmla="*/ 2239047 w 2972814"/>
                  <a:gd name="connsiteY254" fmla="*/ 29974 h 284206"/>
                  <a:gd name="connsiteX255" fmla="*/ 2249436 w 2972814"/>
                  <a:gd name="connsiteY255" fmla="*/ 39966 h 284206"/>
                  <a:gd name="connsiteX256" fmla="*/ 2254550 w 2972814"/>
                  <a:gd name="connsiteY256" fmla="*/ 44512 h 284206"/>
                  <a:gd name="connsiteX257" fmla="*/ 2260679 w 2972814"/>
                  <a:gd name="connsiteY257" fmla="*/ 49957 h 284206"/>
                  <a:gd name="connsiteX258" fmla="*/ 2271692 w 2972814"/>
                  <a:gd name="connsiteY258" fmla="*/ 59949 h 284206"/>
                  <a:gd name="connsiteX259" fmla="*/ 2274503 w 2972814"/>
                  <a:gd name="connsiteY259" fmla="*/ 62458 h 284206"/>
                  <a:gd name="connsiteX260" fmla="*/ 2283074 w 2972814"/>
                  <a:gd name="connsiteY260" fmla="*/ 69940 h 284206"/>
                  <a:gd name="connsiteX261" fmla="*/ 2294454 w 2972814"/>
                  <a:gd name="connsiteY261" fmla="*/ 79680 h 284206"/>
                  <a:gd name="connsiteX262" fmla="*/ 2294786 w 2972814"/>
                  <a:gd name="connsiteY262" fmla="*/ 79932 h 284206"/>
                  <a:gd name="connsiteX263" fmla="*/ 2307596 w 2972814"/>
                  <a:gd name="connsiteY263" fmla="*/ 89923 h 284206"/>
                  <a:gd name="connsiteX264" fmla="*/ 2314406 w 2972814"/>
                  <a:gd name="connsiteY264" fmla="*/ 95257 h 284206"/>
                  <a:gd name="connsiteX265" fmla="*/ 2321810 w 2972814"/>
                  <a:gd name="connsiteY265" fmla="*/ 99915 h 284206"/>
                  <a:gd name="connsiteX266" fmla="*/ 2334357 w 2972814"/>
                  <a:gd name="connsiteY266" fmla="*/ 107875 h 284206"/>
                  <a:gd name="connsiteX267" fmla="*/ 2338445 w 2972814"/>
                  <a:gd name="connsiteY267" fmla="*/ 109906 h 284206"/>
                  <a:gd name="connsiteX268" fmla="*/ 2354310 w 2972814"/>
                  <a:gd name="connsiteY268" fmla="*/ 117755 h 284206"/>
                  <a:gd name="connsiteX269" fmla="*/ 2361225 w 2972814"/>
                  <a:gd name="connsiteY269" fmla="*/ 119898 h 284206"/>
                  <a:gd name="connsiteX270" fmla="*/ 2374261 w 2972814"/>
                  <a:gd name="connsiteY270" fmla="*/ 124027 h 284206"/>
                  <a:gd name="connsiteX271" fmla="*/ 2394213 w 2972814"/>
                  <a:gd name="connsiteY271" fmla="*/ 127092 h 284206"/>
                  <a:gd name="connsiteX272" fmla="*/ 2414165 w 2972814"/>
                  <a:gd name="connsiteY272" fmla="*/ 126999 h 284206"/>
                  <a:gd name="connsiteX273" fmla="*/ 2434117 w 2972814"/>
                  <a:gd name="connsiteY273" fmla="*/ 124142 h 284206"/>
                  <a:gd name="connsiteX274" fmla="*/ 2450902 w 2972814"/>
                  <a:gd name="connsiteY274" fmla="*/ 119898 h 284206"/>
                  <a:gd name="connsiteX275" fmla="*/ 2454068 w 2972814"/>
                  <a:gd name="connsiteY275" fmla="*/ 119126 h 284206"/>
                  <a:gd name="connsiteX276" fmla="*/ 2474020 w 2972814"/>
                  <a:gd name="connsiteY276" fmla="*/ 113055 h 284206"/>
                  <a:gd name="connsiteX277" fmla="*/ 2482532 w 2972814"/>
                  <a:gd name="connsiteY277" fmla="*/ 109906 h 284206"/>
                  <a:gd name="connsiteX278" fmla="*/ 2493972 w 2972814"/>
                  <a:gd name="connsiteY278" fmla="*/ 105638 h 284206"/>
                  <a:gd name="connsiteX279" fmla="*/ 2507519 w 2972814"/>
                  <a:gd name="connsiteY279" fmla="*/ 99915 h 284206"/>
                  <a:gd name="connsiteX280" fmla="*/ 2513924 w 2972814"/>
                  <a:gd name="connsiteY280" fmla="*/ 97244 h 284206"/>
                  <a:gd name="connsiteX281" fmla="*/ 2530524 w 2972814"/>
                  <a:gd name="connsiteY281" fmla="*/ 89923 h 284206"/>
                  <a:gd name="connsiteX282" fmla="*/ 2533875 w 2972814"/>
                  <a:gd name="connsiteY282" fmla="*/ 88426 h 284206"/>
                  <a:gd name="connsiteX283" fmla="*/ 2551342 w 2972814"/>
                  <a:gd name="connsiteY283" fmla="*/ 79932 h 284206"/>
                  <a:gd name="connsiteX284" fmla="*/ 2553827 w 2972814"/>
                  <a:gd name="connsiteY284" fmla="*/ 78733 h 284206"/>
                  <a:gd name="connsiteX285" fmla="*/ 2571504 w 2972814"/>
                  <a:gd name="connsiteY285" fmla="*/ 69940 h 284206"/>
                  <a:gd name="connsiteX286" fmla="*/ 2573779 w 2972814"/>
                  <a:gd name="connsiteY286" fmla="*/ 68792 h 284206"/>
                  <a:gd name="connsiteX287" fmla="*/ 2591582 w 2972814"/>
                  <a:gd name="connsiteY287" fmla="*/ 59949 h 284206"/>
                  <a:gd name="connsiteX288" fmla="*/ 2593731 w 2972814"/>
                  <a:gd name="connsiteY288" fmla="*/ 58889 h 284206"/>
                  <a:gd name="connsiteX289" fmla="*/ 2613683 w 2972814"/>
                  <a:gd name="connsiteY289" fmla="*/ 50042 h 284206"/>
                  <a:gd name="connsiteX290" fmla="*/ 2613928 w 2972814"/>
                  <a:gd name="connsiteY290" fmla="*/ 49957 h 284206"/>
                  <a:gd name="connsiteX291" fmla="*/ 2633634 w 2972814"/>
                  <a:gd name="connsiteY291" fmla="*/ 43630 h 284206"/>
                  <a:gd name="connsiteX292" fmla="*/ 2653586 w 2972814"/>
                  <a:gd name="connsiteY292" fmla="*/ 40300 h 284206"/>
                  <a:gd name="connsiteX293" fmla="*/ 2673538 w 2972814"/>
                  <a:gd name="connsiteY293" fmla="*/ 42390 h 284206"/>
                  <a:gd name="connsiteX294" fmla="*/ 2692310 w 2972814"/>
                  <a:gd name="connsiteY294" fmla="*/ 49957 h 284206"/>
                  <a:gd name="connsiteX295" fmla="*/ 2693490 w 2972814"/>
                  <a:gd name="connsiteY295" fmla="*/ 50423 h 284206"/>
                  <a:gd name="connsiteX296" fmla="*/ 2705719 w 2972814"/>
                  <a:gd name="connsiteY296" fmla="*/ 59949 h 284206"/>
                  <a:gd name="connsiteX297" fmla="*/ 2713441 w 2972814"/>
                  <a:gd name="connsiteY297" fmla="*/ 65883 h 284206"/>
                  <a:gd name="connsiteX298" fmla="*/ 2717203 w 2972814"/>
                  <a:gd name="connsiteY298" fmla="*/ 69940 h 284206"/>
                  <a:gd name="connsiteX299" fmla="*/ 2725966 w 2972814"/>
                  <a:gd name="connsiteY299" fmla="*/ 79932 h 284206"/>
                  <a:gd name="connsiteX300" fmla="*/ 2733393 w 2972814"/>
                  <a:gd name="connsiteY300" fmla="*/ 88035 h 284206"/>
                  <a:gd name="connsiteX301" fmla="*/ 2734803 w 2972814"/>
                  <a:gd name="connsiteY301" fmla="*/ 89923 h 284206"/>
                  <a:gd name="connsiteX302" fmla="*/ 2742080 w 2972814"/>
                  <a:gd name="connsiteY302" fmla="*/ 99915 h 284206"/>
                  <a:gd name="connsiteX303" fmla="*/ 2749352 w 2972814"/>
                  <a:gd name="connsiteY303" fmla="*/ 109906 h 284206"/>
                  <a:gd name="connsiteX304" fmla="*/ 2753345 w 2972814"/>
                  <a:gd name="connsiteY304" fmla="*/ 115433 h 284206"/>
                  <a:gd name="connsiteX305" fmla="*/ 2756133 w 2972814"/>
                  <a:gd name="connsiteY305" fmla="*/ 119898 h 284206"/>
                  <a:gd name="connsiteX306" fmla="*/ 2762420 w 2972814"/>
                  <a:gd name="connsiteY306" fmla="*/ 129889 h 284206"/>
                  <a:gd name="connsiteX307" fmla="*/ 2768744 w 2972814"/>
                  <a:gd name="connsiteY307" fmla="*/ 139881 h 284206"/>
                  <a:gd name="connsiteX308" fmla="*/ 2773297 w 2972814"/>
                  <a:gd name="connsiteY308" fmla="*/ 147295 h 284206"/>
                  <a:gd name="connsiteX309" fmla="*/ 2774853 w 2972814"/>
                  <a:gd name="connsiteY309" fmla="*/ 149872 h 284206"/>
                  <a:gd name="connsiteX310" fmla="*/ 2781156 w 2972814"/>
                  <a:gd name="connsiteY310" fmla="*/ 159864 h 284206"/>
                  <a:gd name="connsiteX311" fmla="*/ 2787358 w 2972814"/>
                  <a:gd name="connsiteY311" fmla="*/ 169855 h 284206"/>
                  <a:gd name="connsiteX312" fmla="*/ 2793248 w 2972814"/>
                  <a:gd name="connsiteY312" fmla="*/ 179594 h 284206"/>
                  <a:gd name="connsiteX313" fmla="*/ 2793413 w 2972814"/>
                  <a:gd name="connsiteY313" fmla="*/ 179847 h 284206"/>
                  <a:gd name="connsiteX314" fmla="*/ 2799910 w 2972814"/>
                  <a:gd name="connsiteY314" fmla="*/ 189838 h 284206"/>
                  <a:gd name="connsiteX315" fmla="*/ 2806443 w 2972814"/>
                  <a:gd name="connsiteY315" fmla="*/ 199830 h 284206"/>
                  <a:gd name="connsiteX316" fmla="*/ 2812964 w 2972814"/>
                  <a:gd name="connsiteY316" fmla="*/ 209821 h 284206"/>
                  <a:gd name="connsiteX317" fmla="*/ 2813200 w 2972814"/>
                  <a:gd name="connsiteY317" fmla="*/ 210188 h 284206"/>
                  <a:gd name="connsiteX318" fmla="*/ 2820499 w 2972814"/>
                  <a:gd name="connsiteY318" fmla="*/ 219813 h 284206"/>
                  <a:gd name="connsiteX319" fmla="*/ 2828269 w 2972814"/>
                  <a:gd name="connsiteY319" fmla="*/ 229804 h 284206"/>
                  <a:gd name="connsiteX320" fmla="*/ 2833152 w 2972814"/>
                  <a:gd name="connsiteY320" fmla="*/ 236476 h 284206"/>
                  <a:gd name="connsiteX321" fmla="*/ 2836373 w 2972814"/>
                  <a:gd name="connsiteY321" fmla="*/ 239796 h 284206"/>
                  <a:gd name="connsiteX322" fmla="*/ 2846787 w 2972814"/>
                  <a:gd name="connsiteY322" fmla="*/ 249787 h 284206"/>
                  <a:gd name="connsiteX323" fmla="*/ 2853104 w 2972814"/>
                  <a:gd name="connsiteY323" fmla="*/ 256001 h 284206"/>
                  <a:gd name="connsiteX324" fmla="*/ 2859237 w 2972814"/>
                  <a:gd name="connsiteY324" fmla="*/ 259779 h 284206"/>
                  <a:gd name="connsiteX325" fmla="*/ 2873055 w 2972814"/>
                  <a:gd name="connsiteY325" fmla="*/ 268316 h 284206"/>
                  <a:gd name="connsiteX326" fmla="*/ 2879937 w 2972814"/>
                  <a:gd name="connsiteY326" fmla="*/ 269770 h 284206"/>
                  <a:gd name="connsiteX327" fmla="*/ 1855515 w 2972814"/>
                  <a:gd name="connsiteY327" fmla="*/ 141522 h 284206"/>
                  <a:gd name="connsiteX328" fmla="*/ 1875467 w 2972814"/>
                  <a:gd name="connsiteY328" fmla="*/ 142545 h 284206"/>
                  <a:gd name="connsiteX329" fmla="*/ 1895419 w 2972814"/>
                  <a:gd name="connsiteY329" fmla="*/ 141091 h 284206"/>
                  <a:gd name="connsiteX330" fmla="*/ 1900927 w 2972814"/>
                  <a:gd name="connsiteY330" fmla="*/ 139881 h 284206"/>
                  <a:gd name="connsiteX331" fmla="*/ 1915370 w 2972814"/>
                  <a:gd name="connsiteY331" fmla="*/ 136875 h 284206"/>
                  <a:gd name="connsiteX332" fmla="*/ 1931671 w 2972814"/>
                  <a:gd name="connsiteY332" fmla="*/ 129889 h 284206"/>
                  <a:gd name="connsiteX333" fmla="*/ 1935322 w 2972814"/>
                  <a:gd name="connsiteY333" fmla="*/ 128340 h 284206"/>
                  <a:gd name="connsiteX334" fmla="*/ 1948483 w 2972814"/>
                  <a:gd name="connsiteY334" fmla="*/ 119898 h 284206"/>
                  <a:gd name="connsiteX335" fmla="*/ 1955274 w 2972814"/>
                  <a:gd name="connsiteY335" fmla="*/ 115334 h 284206"/>
                  <a:gd name="connsiteX336" fmla="*/ 1961655 w 2972814"/>
                  <a:gd name="connsiteY336" fmla="*/ 109906 h 284206"/>
                  <a:gd name="connsiteX337" fmla="*/ 1973232 w 2972814"/>
                  <a:gd name="connsiteY337" fmla="*/ 99915 h 284206"/>
                  <a:gd name="connsiteX338" fmla="*/ 1975226 w 2972814"/>
                  <a:gd name="connsiteY338" fmla="*/ 98179 h 284206"/>
                  <a:gd name="connsiteX339" fmla="*/ 1983148 w 2972814"/>
                  <a:gd name="connsiteY339" fmla="*/ 89923 h 284206"/>
                  <a:gd name="connsiteX340" fmla="*/ 1992925 w 2972814"/>
                  <a:gd name="connsiteY340" fmla="*/ 79932 h 284206"/>
                  <a:gd name="connsiteX341" fmla="*/ 1995177 w 2972814"/>
                  <a:gd name="connsiteY341" fmla="*/ 77586 h 284206"/>
                  <a:gd name="connsiteX342" fmla="*/ 2001847 w 2972814"/>
                  <a:gd name="connsiteY342" fmla="*/ 69940 h 284206"/>
                  <a:gd name="connsiteX343" fmla="*/ 2010791 w 2972814"/>
                  <a:gd name="connsiteY343" fmla="*/ 59949 h 284206"/>
                  <a:gd name="connsiteX344" fmla="*/ 2015129 w 2972814"/>
                  <a:gd name="connsiteY344" fmla="*/ 54835 h 284206"/>
                  <a:gd name="connsiteX345" fmla="*/ 2019227 w 2972814"/>
                  <a:gd name="connsiteY345" fmla="*/ 49957 h 284206"/>
                  <a:gd name="connsiteX346" fmla="*/ 2027780 w 2972814"/>
                  <a:gd name="connsiteY346" fmla="*/ 39966 h 284206"/>
                  <a:gd name="connsiteX347" fmla="*/ 2035081 w 2972814"/>
                  <a:gd name="connsiteY347" fmla="*/ 31801 h 284206"/>
                  <a:gd name="connsiteX348" fmla="*/ 2036838 w 2972814"/>
                  <a:gd name="connsiteY348" fmla="*/ 29974 h 284206"/>
                  <a:gd name="connsiteX349" fmla="*/ 2046147 w 2972814"/>
                  <a:gd name="connsiteY349" fmla="*/ 19983 h 284206"/>
                  <a:gd name="connsiteX350" fmla="*/ 2055033 w 2972814"/>
                  <a:gd name="connsiteY350" fmla="*/ 10619 h 284206"/>
                  <a:gd name="connsiteX351" fmla="*/ 2055739 w 2972814"/>
                  <a:gd name="connsiteY351" fmla="*/ 9991 h 284206"/>
                  <a:gd name="connsiteX352" fmla="*/ 2067112 w 2972814"/>
                  <a:gd name="connsiteY352" fmla="*/ 0 h 284206"/>
                  <a:gd name="connsiteX353" fmla="*/ 2055033 w 2972814"/>
                  <a:gd name="connsiteY353" fmla="*/ 0 h 284206"/>
                  <a:gd name="connsiteX354" fmla="*/ 2035081 w 2972814"/>
                  <a:gd name="connsiteY354" fmla="*/ 0 h 284206"/>
                  <a:gd name="connsiteX355" fmla="*/ 2015129 w 2972814"/>
                  <a:gd name="connsiteY355" fmla="*/ 0 h 284206"/>
                  <a:gd name="connsiteX356" fmla="*/ 1995177 w 2972814"/>
                  <a:gd name="connsiteY356" fmla="*/ 0 h 284206"/>
                  <a:gd name="connsiteX357" fmla="*/ 1975226 w 2972814"/>
                  <a:gd name="connsiteY357" fmla="*/ 0 h 284206"/>
                  <a:gd name="connsiteX358" fmla="*/ 1955274 w 2972814"/>
                  <a:gd name="connsiteY358" fmla="*/ 0 h 284206"/>
                  <a:gd name="connsiteX359" fmla="*/ 1935322 w 2972814"/>
                  <a:gd name="connsiteY359" fmla="*/ 0 h 284206"/>
                  <a:gd name="connsiteX360" fmla="*/ 1934808 w 2972814"/>
                  <a:gd name="connsiteY360" fmla="*/ 0 h 284206"/>
                  <a:gd name="connsiteX361" fmla="*/ 1915370 w 2972814"/>
                  <a:gd name="connsiteY361" fmla="*/ 8621 h 284206"/>
                  <a:gd name="connsiteX362" fmla="*/ 1908776 w 2972814"/>
                  <a:gd name="connsiteY362" fmla="*/ 9991 h 284206"/>
                  <a:gd name="connsiteX363" fmla="*/ 1895419 w 2972814"/>
                  <a:gd name="connsiteY363" fmla="*/ 12706 h 284206"/>
                  <a:gd name="connsiteX364" fmla="*/ 1875467 w 2972814"/>
                  <a:gd name="connsiteY364" fmla="*/ 13944 h 284206"/>
                  <a:gd name="connsiteX365" fmla="*/ 1855515 w 2972814"/>
                  <a:gd name="connsiteY365" fmla="*/ 12833 h 284206"/>
                  <a:gd name="connsiteX366" fmla="*/ 1835563 w 2972814"/>
                  <a:gd name="connsiteY366" fmla="*/ 10716 h 284206"/>
                  <a:gd name="connsiteX367" fmla="*/ 1830646 w 2972814"/>
                  <a:gd name="connsiteY367" fmla="*/ 9991 h 284206"/>
                  <a:gd name="connsiteX368" fmla="*/ 1815612 w 2972814"/>
                  <a:gd name="connsiteY368" fmla="*/ 7786 h 284206"/>
                  <a:gd name="connsiteX369" fmla="*/ 1795660 w 2972814"/>
                  <a:gd name="connsiteY369" fmla="*/ 4518 h 284206"/>
                  <a:gd name="connsiteX370" fmla="*/ 1775707 w 2972814"/>
                  <a:gd name="connsiteY370" fmla="*/ 915 h 284206"/>
                  <a:gd name="connsiteX371" fmla="*/ 1771689 w 2972814"/>
                  <a:gd name="connsiteY371" fmla="*/ 0 h 284206"/>
                  <a:gd name="connsiteX372" fmla="*/ 1755756 w 2972814"/>
                  <a:gd name="connsiteY372" fmla="*/ 0 h 284206"/>
                  <a:gd name="connsiteX373" fmla="*/ 1735804 w 2972814"/>
                  <a:gd name="connsiteY373" fmla="*/ 0 h 284206"/>
                  <a:gd name="connsiteX374" fmla="*/ 1715853 w 2972814"/>
                  <a:gd name="connsiteY374" fmla="*/ 0 h 284206"/>
                  <a:gd name="connsiteX375" fmla="*/ 1695900 w 2972814"/>
                  <a:gd name="connsiteY375" fmla="*/ 0 h 284206"/>
                  <a:gd name="connsiteX376" fmla="*/ 1675949 w 2972814"/>
                  <a:gd name="connsiteY376" fmla="*/ 0 h 284206"/>
                  <a:gd name="connsiteX377" fmla="*/ 1655997 w 2972814"/>
                  <a:gd name="connsiteY377" fmla="*/ 0 h 284206"/>
                  <a:gd name="connsiteX378" fmla="*/ 1636046 w 2972814"/>
                  <a:gd name="connsiteY378" fmla="*/ 0 h 284206"/>
                  <a:gd name="connsiteX379" fmla="*/ 1616093 w 2972814"/>
                  <a:gd name="connsiteY379" fmla="*/ 0 h 284206"/>
                  <a:gd name="connsiteX380" fmla="*/ 1596142 w 2972814"/>
                  <a:gd name="connsiteY380" fmla="*/ 0 h 284206"/>
                  <a:gd name="connsiteX381" fmla="*/ 1576190 w 2972814"/>
                  <a:gd name="connsiteY381" fmla="*/ 0 h 284206"/>
                  <a:gd name="connsiteX382" fmla="*/ 1556239 w 2972814"/>
                  <a:gd name="connsiteY382" fmla="*/ 0 h 284206"/>
                  <a:gd name="connsiteX383" fmla="*/ 1536286 w 2972814"/>
                  <a:gd name="connsiteY383" fmla="*/ 0 h 284206"/>
                  <a:gd name="connsiteX384" fmla="*/ 1516335 w 2972814"/>
                  <a:gd name="connsiteY384" fmla="*/ 0 h 284206"/>
                  <a:gd name="connsiteX385" fmla="*/ 1496383 w 2972814"/>
                  <a:gd name="connsiteY385" fmla="*/ 0 h 284206"/>
                  <a:gd name="connsiteX386" fmla="*/ 1476432 w 2972814"/>
                  <a:gd name="connsiteY386" fmla="*/ 0 h 284206"/>
                  <a:gd name="connsiteX387" fmla="*/ 1456479 w 2972814"/>
                  <a:gd name="connsiteY387" fmla="*/ 0 h 284206"/>
                  <a:gd name="connsiteX388" fmla="*/ 1436528 w 2972814"/>
                  <a:gd name="connsiteY388" fmla="*/ 0 h 284206"/>
                  <a:gd name="connsiteX389" fmla="*/ 1416576 w 2972814"/>
                  <a:gd name="connsiteY389" fmla="*/ 0 h 284206"/>
                  <a:gd name="connsiteX390" fmla="*/ 1396625 w 2972814"/>
                  <a:gd name="connsiteY390" fmla="*/ 0 h 284206"/>
                  <a:gd name="connsiteX391" fmla="*/ 1376672 w 2972814"/>
                  <a:gd name="connsiteY391" fmla="*/ 0 h 284206"/>
                  <a:gd name="connsiteX392" fmla="*/ 1356720 w 2972814"/>
                  <a:gd name="connsiteY392" fmla="*/ 0 h 284206"/>
                  <a:gd name="connsiteX393" fmla="*/ 1336769 w 2972814"/>
                  <a:gd name="connsiteY393" fmla="*/ 0 h 284206"/>
                  <a:gd name="connsiteX394" fmla="*/ 1316817 w 2972814"/>
                  <a:gd name="connsiteY394" fmla="*/ 0 h 284206"/>
                  <a:gd name="connsiteX395" fmla="*/ 1296865 w 2972814"/>
                  <a:gd name="connsiteY395" fmla="*/ 0 h 284206"/>
                  <a:gd name="connsiteX396" fmla="*/ 1276913 w 2972814"/>
                  <a:gd name="connsiteY396" fmla="*/ 0 h 284206"/>
                  <a:gd name="connsiteX397" fmla="*/ 1256962 w 2972814"/>
                  <a:gd name="connsiteY397" fmla="*/ 0 h 284206"/>
                  <a:gd name="connsiteX398" fmla="*/ 1237010 w 2972814"/>
                  <a:gd name="connsiteY398" fmla="*/ 0 h 284206"/>
                  <a:gd name="connsiteX399" fmla="*/ 1217058 w 2972814"/>
                  <a:gd name="connsiteY399" fmla="*/ 0 h 284206"/>
                  <a:gd name="connsiteX400" fmla="*/ 1197106 w 2972814"/>
                  <a:gd name="connsiteY400" fmla="*/ 0 h 284206"/>
                  <a:gd name="connsiteX401" fmla="*/ 1177155 w 2972814"/>
                  <a:gd name="connsiteY401" fmla="*/ 0 h 284206"/>
                  <a:gd name="connsiteX402" fmla="*/ 1157203 w 2972814"/>
                  <a:gd name="connsiteY402" fmla="*/ 0 h 284206"/>
                  <a:gd name="connsiteX403" fmla="*/ 1137251 w 2972814"/>
                  <a:gd name="connsiteY403" fmla="*/ 0 h 284206"/>
                  <a:gd name="connsiteX404" fmla="*/ 1117299 w 2972814"/>
                  <a:gd name="connsiteY404" fmla="*/ 0 h 284206"/>
                  <a:gd name="connsiteX405" fmla="*/ 1097348 w 2972814"/>
                  <a:gd name="connsiteY405" fmla="*/ 0 h 284206"/>
                  <a:gd name="connsiteX406" fmla="*/ 1077396 w 2972814"/>
                  <a:gd name="connsiteY406" fmla="*/ 0 h 284206"/>
                  <a:gd name="connsiteX407" fmla="*/ 1057444 w 2972814"/>
                  <a:gd name="connsiteY407" fmla="*/ 0 h 284206"/>
                  <a:gd name="connsiteX408" fmla="*/ 1042065 w 2972814"/>
                  <a:gd name="connsiteY408" fmla="*/ 0 h 284206"/>
                  <a:gd name="connsiteX409" fmla="*/ 1057444 w 2972814"/>
                  <a:gd name="connsiteY409" fmla="*/ 7511 h 284206"/>
                  <a:gd name="connsiteX410" fmla="*/ 1062187 w 2972814"/>
                  <a:gd name="connsiteY410" fmla="*/ 9991 h 284206"/>
                  <a:gd name="connsiteX411" fmla="*/ 1077396 w 2972814"/>
                  <a:gd name="connsiteY411" fmla="*/ 17958 h 284206"/>
                  <a:gd name="connsiteX412" fmla="*/ 1081128 w 2972814"/>
                  <a:gd name="connsiteY412" fmla="*/ 19983 h 284206"/>
                  <a:gd name="connsiteX413" fmla="*/ 1097348 w 2972814"/>
                  <a:gd name="connsiteY413" fmla="*/ 28494 h 284206"/>
                  <a:gd name="connsiteX414" fmla="*/ 1100117 w 2972814"/>
                  <a:gd name="connsiteY414" fmla="*/ 29974 h 284206"/>
                  <a:gd name="connsiteX415" fmla="*/ 1117299 w 2972814"/>
                  <a:gd name="connsiteY415" fmla="*/ 39166 h 284206"/>
                  <a:gd name="connsiteX416" fmla="*/ 1118984 w 2972814"/>
                  <a:gd name="connsiteY416" fmla="*/ 39966 h 284206"/>
                  <a:gd name="connsiteX417" fmla="*/ 1137251 w 2972814"/>
                  <a:gd name="connsiteY417" fmla="*/ 48687 h 284206"/>
                  <a:gd name="connsiteX418" fmla="*/ 1140363 w 2972814"/>
                  <a:gd name="connsiteY418" fmla="*/ 49957 h 284206"/>
                  <a:gd name="connsiteX419" fmla="*/ 1157203 w 2972814"/>
                  <a:gd name="connsiteY419" fmla="*/ 56646 h 284206"/>
                  <a:gd name="connsiteX420" fmla="*/ 1169449 w 2972814"/>
                  <a:gd name="connsiteY420" fmla="*/ 59949 h 284206"/>
                  <a:gd name="connsiteX421" fmla="*/ 1177155 w 2972814"/>
                  <a:gd name="connsiteY421" fmla="*/ 62181 h 284206"/>
                  <a:gd name="connsiteX422" fmla="*/ 1197106 w 2972814"/>
                  <a:gd name="connsiteY422" fmla="*/ 64946 h 284206"/>
                  <a:gd name="connsiteX423" fmla="*/ 1217058 w 2972814"/>
                  <a:gd name="connsiteY423" fmla="*/ 65004 h 284206"/>
                  <a:gd name="connsiteX424" fmla="*/ 1237010 w 2972814"/>
                  <a:gd name="connsiteY424" fmla="*/ 62357 h 284206"/>
                  <a:gd name="connsiteX425" fmla="*/ 1247252 w 2972814"/>
                  <a:gd name="connsiteY425" fmla="*/ 59949 h 284206"/>
                  <a:gd name="connsiteX426" fmla="*/ 1256962 w 2972814"/>
                  <a:gd name="connsiteY426" fmla="*/ 57624 h 284206"/>
                  <a:gd name="connsiteX427" fmla="*/ 1276913 w 2972814"/>
                  <a:gd name="connsiteY427" fmla="*/ 51561 h 284206"/>
                  <a:gd name="connsiteX428" fmla="*/ 1281347 w 2972814"/>
                  <a:gd name="connsiteY428" fmla="*/ 49957 h 284206"/>
                  <a:gd name="connsiteX429" fmla="*/ 1296865 w 2972814"/>
                  <a:gd name="connsiteY429" fmla="*/ 44297 h 284206"/>
                  <a:gd name="connsiteX430" fmla="*/ 1309615 w 2972814"/>
                  <a:gd name="connsiteY430" fmla="*/ 39966 h 284206"/>
                  <a:gd name="connsiteX431" fmla="*/ 1316817 w 2972814"/>
                  <a:gd name="connsiteY431" fmla="*/ 37488 h 284206"/>
                  <a:gd name="connsiteX432" fmla="*/ 1336769 w 2972814"/>
                  <a:gd name="connsiteY432" fmla="*/ 31284 h 284206"/>
                  <a:gd name="connsiteX433" fmla="*/ 1342532 w 2972814"/>
                  <a:gd name="connsiteY433" fmla="*/ 29974 h 284206"/>
                  <a:gd name="connsiteX434" fmla="*/ 1356720 w 2972814"/>
                  <a:gd name="connsiteY434" fmla="*/ 26712 h 284206"/>
                  <a:gd name="connsiteX435" fmla="*/ 1376672 w 2972814"/>
                  <a:gd name="connsiteY435" fmla="*/ 24863 h 284206"/>
                  <a:gd name="connsiteX436" fmla="*/ 1396625 w 2972814"/>
                  <a:gd name="connsiteY436" fmla="*/ 25444 h 284206"/>
                  <a:gd name="connsiteX437" fmla="*/ 1416576 w 2972814"/>
                  <a:gd name="connsiteY437" fmla="*/ 29524 h 284206"/>
                  <a:gd name="connsiteX438" fmla="*/ 1417988 w 2972814"/>
                  <a:gd name="connsiteY438" fmla="*/ 29974 h 284206"/>
                  <a:gd name="connsiteX439" fmla="*/ 1436528 w 2972814"/>
                  <a:gd name="connsiteY439" fmla="*/ 35962 h 284206"/>
                  <a:gd name="connsiteX440" fmla="*/ 1445330 w 2972814"/>
                  <a:gd name="connsiteY440" fmla="*/ 39966 h 284206"/>
                  <a:gd name="connsiteX441" fmla="*/ 1456479 w 2972814"/>
                  <a:gd name="connsiteY441" fmla="*/ 44980 h 284206"/>
                  <a:gd name="connsiteX442" fmla="*/ 1466311 w 2972814"/>
                  <a:gd name="connsiteY442" fmla="*/ 49957 h 284206"/>
                  <a:gd name="connsiteX443" fmla="*/ 1476432 w 2972814"/>
                  <a:gd name="connsiteY443" fmla="*/ 55130 h 284206"/>
                  <a:gd name="connsiteX444" fmla="*/ 1485636 w 2972814"/>
                  <a:gd name="connsiteY444" fmla="*/ 59949 h 284206"/>
                  <a:gd name="connsiteX445" fmla="*/ 1496383 w 2972814"/>
                  <a:gd name="connsiteY445" fmla="*/ 65553 h 284206"/>
                  <a:gd name="connsiteX446" fmla="*/ 1505404 w 2972814"/>
                  <a:gd name="connsiteY446" fmla="*/ 69940 h 284206"/>
                  <a:gd name="connsiteX447" fmla="*/ 1516335 w 2972814"/>
                  <a:gd name="connsiteY447" fmla="*/ 75268 h 284206"/>
                  <a:gd name="connsiteX448" fmla="*/ 1528046 w 2972814"/>
                  <a:gd name="connsiteY448" fmla="*/ 79932 h 284206"/>
                  <a:gd name="connsiteX449" fmla="*/ 1536286 w 2972814"/>
                  <a:gd name="connsiteY449" fmla="*/ 83176 h 284206"/>
                  <a:gd name="connsiteX450" fmla="*/ 1556239 w 2972814"/>
                  <a:gd name="connsiteY450" fmla="*/ 89000 h 284206"/>
                  <a:gd name="connsiteX451" fmla="*/ 1561272 w 2972814"/>
                  <a:gd name="connsiteY451" fmla="*/ 89923 h 284206"/>
                  <a:gd name="connsiteX452" fmla="*/ 1576190 w 2972814"/>
                  <a:gd name="connsiteY452" fmla="*/ 92731 h 284206"/>
                  <a:gd name="connsiteX453" fmla="*/ 1596142 w 2972814"/>
                  <a:gd name="connsiteY453" fmla="*/ 95363 h 284206"/>
                  <a:gd name="connsiteX454" fmla="*/ 1616093 w 2972814"/>
                  <a:gd name="connsiteY454" fmla="*/ 97476 h 284206"/>
                  <a:gd name="connsiteX455" fmla="*/ 1636046 w 2972814"/>
                  <a:gd name="connsiteY455" fmla="*/ 99306 h 284206"/>
                  <a:gd name="connsiteX456" fmla="*/ 1640510 w 2972814"/>
                  <a:gd name="connsiteY456" fmla="*/ 99915 h 284206"/>
                  <a:gd name="connsiteX457" fmla="*/ 1655997 w 2972814"/>
                  <a:gd name="connsiteY457" fmla="*/ 101915 h 284206"/>
                  <a:gd name="connsiteX458" fmla="*/ 1675949 w 2972814"/>
                  <a:gd name="connsiteY458" fmla="*/ 105581 h 284206"/>
                  <a:gd name="connsiteX459" fmla="*/ 1694440 w 2972814"/>
                  <a:gd name="connsiteY459" fmla="*/ 109906 h 284206"/>
                  <a:gd name="connsiteX460" fmla="*/ 1695900 w 2972814"/>
                  <a:gd name="connsiteY460" fmla="*/ 110247 h 284206"/>
                  <a:gd name="connsiteX461" fmla="*/ 1715853 w 2972814"/>
                  <a:gd name="connsiteY461" fmla="*/ 114997 h 284206"/>
                  <a:gd name="connsiteX462" fmla="*/ 1734231 w 2972814"/>
                  <a:gd name="connsiteY462" fmla="*/ 119898 h 284206"/>
                  <a:gd name="connsiteX463" fmla="*/ 1735804 w 2972814"/>
                  <a:gd name="connsiteY463" fmla="*/ 120298 h 284206"/>
                  <a:gd name="connsiteX464" fmla="*/ 1755756 w 2972814"/>
                  <a:gd name="connsiteY464" fmla="*/ 124931 h 284206"/>
                  <a:gd name="connsiteX465" fmla="*/ 1775707 w 2972814"/>
                  <a:gd name="connsiteY465" fmla="*/ 129280 h 284206"/>
                  <a:gd name="connsiteX466" fmla="*/ 1778911 w 2972814"/>
                  <a:gd name="connsiteY466" fmla="*/ 129889 h 284206"/>
                  <a:gd name="connsiteX467" fmla="*/ 1795660 w 2972814"/>
                  <a:gd name="connsiteY467" fmla="*/ 133066 h 284206"/>
                  <a:gd name="connsiteX468" fmla="*/ 1815612 w 2972814"/>
                  <a:gd name="connsiteY468" fmla="*/ 136187 h 284206"/>
                  <a:gd name="connsiteX469" fmla="*/ 1835563 w 2972814"/>
                  <a:gd name="connsiteY469" fmla="*/ 139188 h 284206"/>
                  <a:gd name="connsiteX470" fmla="*/ 1841504 w 2972814"/>
                  <a:gd name="connsiteY470" fmla="*/ 139881 h 28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</a:cxnLst>
                <a:rect l="l" t="t" r="r" b="b"/>
                <a:pathLst>
                  <a:path w="2972814" h="284206">
                    <a:moveTo>
                      <a:pt x="219469" y="284207"/>
                    </a:moveTo>
                    <a:lnTo>
                      <a:pt x="239421" y="283923"/>
                    </a:lnTo>
                    <a:lnTo>
                      <a:pt x="255336" y="279762"/>
                    </a:lnTo>
                    <a:lnTo>
                      <a:pt x="259373" y="278704"/>
                    </a:lnTo>
                    <a:lnTo>
                      <a:pt x="277774" y="269770"/>
                    </a:lnTo>
                    <a:lnTo>
                      <a:pt x="279325" y="269047"/>
                    </a:lnTo>
                    <a:lnTo>
                      <a:pt x="295300" y="259779"/>
                    </a:lnTo>
                    <a:lnTo>
                      <a:pt x="299276" y="257422"/>
                    </a:lnTo>
                    <a:lnTo>
                      <a:pt x="311373" y="249787"/>
                    </a:lnTo>
                    <a:lnTo>
                      <a:pt x="319228" y="244984"/>
                    </a:lnTo>
                    <a:lnTo>
                      <a:pt x="328162" y="239796"/>
                    </a:lnTo>
                    <a:lnTo>
                      <a:pt x="339180" y="232948"/>
                    </a:lnTo>
                    <a:lnTo>
                      <a:pt x="345156" y="229804"/>
                    </a:lnTo>
                    <a:lnTo>
                      <a:pt x="359132" y="222715"/>
                    </a:lnTo>
                    <a:lnTo>
                      <a:pt x="365844" y="219813"/>
                    </a:lnTo>
                    <a:lnTo>
                      <a:pt x="379084" y="214187"/>
                    </a:lnTo>
                    <a:lnTo>
                      <a:pt x="391846" y="209821"/>
                    </a:lnTo>
                    <a:lnTo>
                      <a:pt x="399035" y="207396"/>
                    </a:lnTo>
                    <a:lnTo>
                      <a:pt x="418987" y="202051"/>
                    </a:lnTo>
                    <a:lnTo>
                      <a:pt x="428187" y="199830"/>
                    </a:lnTo>
                    <a:lnTo>
                      <a:pt x="438939" y="197273"/>
                    </a:lnTo>
                    <a:lnTo>
                      <a:pt x="458891" y="191921"/>
                    </a:lnTo>
                    <a:lnTo>
                      <a:pt x="464974" y="189838"/>
                    </a:lnTo>
                    <a:lnTo>
                      <a:pt x="478842" y="185084"/>
                    </a:lnTo>
                    <a:lnTo>
                      <a:pt x="492747" y="179847"/>
                    </a:lnTo>
                    <a:lnTo>
                      <a:pt x="498794" y="177479"/>
                    </a:lnTo>
                    <a:lnTo>
                      <a:pt x="515160" y="169855"/>
                    </a:lnTo>
                    <a:lnTo>
                      <a:pt x="518746" y="168165"/>
                    </a:lnTo>
                    <a:lnTo>
                      <a:pt x="535284" y="159864"/>
                    </a:lnTo>
                    <a:lnTo>
                      <a:pt x="538698" y="158222"/>
                    </a:lnTo>
                    <a:lnTo>
                      <a:pt x="555950" y="149872"/>
                    </a:lnTo>
                    <a:lnTo>
                      <a:pt x="558649" y="148579"/>
                    </a:lnTo>
                    <a:lnTo>
                      <a:pt x="577463" y="139881"/>
                    </a:lnTo>
                    <a:lnTo>
                      <a:pt x="578601" y="139335"/>
                    </a:lnTo>
                    <a:lnTo>
                      <a:pt x="598553" y="130829"/>
                    </a:lnTo>
                    <a:lnTo>
                      <a:pt x="600863" y="129889"/>
                    </a:lnTo>
                    <a:lnTo>
                      <a:pt x="618505" y="122956"/>
                    </a:lnTo>
                    <a:lnTo>
                      <a:pt x="626171" y="119898"/>
                    </a:lnTo>
                    <a:lnTo>
                      <a:pt x="638457" y="114900"/>
                    </a:lnTo>
                    <a:lnTo>
                      <a:pt x="649239" y="109906"/>
                    </a:lnTo>
                    <a:lnTo>
                      <a:pt x="658408" y="105651"/>
                    </a:lnTo>
                    <a:lnTo>
                      <a:pt x="669574" y="99915"/>
                    </a:lnTo>
                    <a:lnTo>
                      <a:pt x="678361" y="95393"/>
                    </a:lnTo>
                    <a:lnTo>
                      <a:pt x="686614" y="89923"/>
                    </a:lnTo>
                    <a:lnTo>
                      <a:pt x="698312" y="81883"/>
                    </a:lnTo>
                    <a:lnTo>
                      <a:pt x="700760" y="79932"/>
                    </a:lnTo>
                    <a:lnTo>
                      <a:pt x="713761" y="69940"/>
                    </a:lnTo>
                    <a:lnTo>
                      <a:pt x="718264" y="66409"/>
                    </a:lnTo>
                    <a:lnTo>
                      <a:pt x="725459" y="59949"/>
                    </a:lnTo>
                    <a:lnTo>
                      <a:pt x="736238" y="49957"/>
                    </a:lnTo>
                    <a:lnTo>
                      <a:pt x="738215" y="48146"/>
                    </a:lnTo>
                    <a:lnTo>
                      <a:pt x="746703" y="39966"/>
                    </a:lnTo>
                    <a:lnTo>
                      <a:pt x="756902" y="29974"/>
                    </a:lnTo>
                    <a:lnTo>
                      <a:pt x="758168" y="28732"/>
                    </a:lnTo>
                    <a:lnTo>
                      <a:pt x="766905" y="19983"/>
                    </a:lnTo>
                    <a:lnTo>
                      <a:pt x="777130" y="9991"/>
                    </a:lnTo>
                    <a:lnTo>
                      <a:pt x="778119" y="9062"/>
                    </a:lnTo>
                    <a:lnTo>
                      <a:pt x="788243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605251" y="0"/>
                    </a:lnTo>
                    <a:lnTo>
                      <a:pt x="598553" y="2703"/>
                    </a:lnTo>
                    <a:lnTo>
                      <a:pt x="581418" y="9991"/>
                    </a:lnTo>
                    <a:lnTo>
                      <a:pt x="578601" y="11202"/>
                    </a:lnTo>
                    <a:lnTo>
                      <a:pt x="559350" y="19983"/>
                    </a:lnTo>
                    <a:lnTo>
                      <a:pt x="558649" y="20297"/>
                    </a:lnTo>
                    <a:lnTo>
                      <a:pt x="539109" y="29974"/>
                    </a:lnTo>
                    <a:lnTo>
                      <a:pt x="538698" y="30176"/>
                    </a:lnTo>
                    <a:lnTo>
                      <a:pt x="518838" y="39966"/>
                    </a:lnTo>
                    <a:lnTo>
                      <a:pt x="518746" y="40011"/>
                    </a:lnTo>
                    <a:lnTo>
                      <a:pt x="498794" y="49122"/>
                    </a:lnTo>
                    <a:lnTo>
                      <a:pt x="496660" y="49957"/>
                    </a:lnTo>
                    <a:lnTo>
                      <a:pt x="478842" y="56910"/>
                    </a:lnTo>
                    <a:lnTo>
                      <a:pt x="469634" y="59949"/>
                    </a:lnTo>
                    <a:lnTo>
                      <a:pt x="458891" y="63567"/>
                    </a:lnTo>
                    <a:lnTo>
                      <a:pt x="438939" y="69030"/>
                    </a:lnTo>
                    <a:lnTo>
                      <a:pt x="435377" y="69940"/>
                    </a:lnTo>
                    <a:lnTo>
                      <a:pt x="418987" y="74045"/>
                    </a:lnTo>
                    <a:lnTo>
                      <a:pt x="399035" y="79369"/>
                    </a:lnTo>
                    <a:lnTo>
                      <a:pt x="397266" y="79932"/>
                    </a:lnTo>
                    <a:lnTo>
                      <a:pt x="379084" y="86010"/>
                    </a:lnTo>
                    <a:lnTo>
                      <a:pt x="369486" y="89923"/>
                    </a:lnTo>
                    <a:lnTo>
                      <a:pt x="359132" y="94112"/>
                    </a:lnTo>
                    <a:lnTo>
                      <a:pt x="348532" y="99915"/>
                    </a:lnTo>
                    <a:lnTo>
                      <a:pt x="339180" y="104822"/>
                    </a:lnTo>
                    <a:lnTo>
                      <a:pt x="330336" y="109906"/>
                    </a:lnTo>
                    <a:lnTo>
                      <a:pt x="319228" y="116516"/>
                    </a:lnTo>
                    <a:lnTo>
                      <a:pt x="313842" y="119898"/>
                    </a:lnTo>
                    <a:lnTo>
                      <a:pt x="299276" y="128985"/>
                    </a:lnTo>
                    <a:lnTo>
                      <a:pt x="297767" y="129889"/>
                    </a:lnTo>
                    <a:lnTo>
                      <a:pt x="280916" y="139881"/>
                    </a:lnTo>
                    <a:lnTo>
                      <a:pt x="279325" y="140800"/>
                    </a:lnTo>
                    <a:lnTo>
                      <a:pt x="260737" y="149872"/>
                    </a:lnTo>
                    <a:lnTo>
                      <a:pt x="259373" y="150529"/>
                    </a:lnTo>
                    <a:lnTo>
                      <a:pt x="239421" y="155608"/>
                    </a:lnTo>
                    <a:lnTo>
                      <a:pt x="219469" y="155983"/>
                    </a:lnTo>
                    <a:lnTo>
                      <a:pt x="200092" y="149872"/>
                    </a:lnTo>
                    <a:lnTo>
                      <a:pt x="199518" y="149696"/>
                    </a:lnTo>
                    <a:lnTo>
                      <a:pt x="184074" y="139881"/>
                    </a:lnTo>
                    <a:lnTo>
                      <a:pt x="179566" y="136920"/>
                    </a:lnTo>
                    <a:lnTo>
                      <a:pt x="172456" y="129889"/>
                    </a:lnTo>
                    <a:lnTo>
                      <a:pt x="161876" y="119898"/>
                    </a:lnTo>
                    <a:lnTo>
                      <a:pt x="159614" y="117699"/>
                    </a:lnTo>
                    <a:lnTo>
                      <a:pt x="153323" y="109906"/>
                    </a:lnTo>
                    <a:lnTo>
                      <a:pt x="145150" y="99915"/>
                    </a:lnTo>
                    <a:lnTo>
                      <a:pt x="139662" y="93162"/>
                    </a:lnTo>
                    <a:lnTo>
                      <a:pt x="137427" y="89923"/>
                    </a:lnTo>
                    <a:lnTo>
                      <a:pt x="130562" y="79932"/>
                    </a:lnTo>
                    <a:lnTo>
                      <a:pt x="123554" y="69940"/>
                    </a:lnTo>
                    <a:lnTo>
                      <a:pt x="119711" y="64481"/>
                    </a:lnTo>
                    <a:lnTo>
                      <a:pt x="116757" y="59949"/>
                    </a:lnTo>
                    <a:lnTo>
                      <a:pt x="110218" y="49957"/>
                    </a:lnTo>
                    <a:lnTo>
                      <a:pt x="103770" y="39966"/>
                    </a:lnTo>
                    <a:lnTo>
                      <a:pt x="99759" y="33970"/>
                    </a:lnTo>
                    <a:lnTo>
                      <a:pt x="96997" y="29974"/>
                    </a:lnTo>
                    <a:lnTo>
                      <a:pt x="90234" y="19983"/>
                    </a:lnTo>
                    <a:lnTo>
                      <a:pt x="83572" y="9991"/>
                    </a:lnTo>
                    <a:lnTo>
                      <a:pt x="79807" y="4370"/>
                    </a:lnTo>
                    <a:lnTo>
                      <a:pt x="76563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4852"/>
                    </a:lnTo>
                    <a:lnTo>
                      <a:pt x="16082" y="69940"/>
                    </a:lnTo>
                    <a:lnTo>
                      <a:pt x="19952" y="71170"/>
                    </a:lnTo>
                    <a:lnTo>
                      <a:pt x="32580" y="79932"/>
                    </a:lnTo>
                    <a:lnTo>
                      <a:pt x="39904" y="85031"/>
                    </a:lnTo>
                    <a:lnTo>
                      <a:pt x="44575" y="89923"/>
                    </a:lnTo>
                    <a:lnTo>
                      <a:pt x="53976" y="99915"/>
                    </a:lnTo>
                    <a:lnTo>
                      <a:pt x="59855" y="105900"/>
                    </a:lnTo>
                    <a:lnTo>
                      <a:pt x="62936" y="109906"/>
                    </a:lnTo>
                    <a:lnTo>
                      <a:pt x="70304" y="119898"/>
                    </a:lnTo>
                    <a:lnTo>
                      <a:pt x="77759" y="129889"/>
                    </a:lnTo>
                    <a:lnTo>
                      <a:pt x="79807" y="132446"/>
                    </a:lnTo>
                    <a:lnTo>
                      <a:pt x="85032" y="139881"/>
                    </a:lnTo>
                    <a:lnTo>
                      <a:pt x="91648" y="149872"/>
                    </a:lnTo>
                    <a:lnTo>
                      <a:pt x="98190" y="159864"/>
                    </a:lnTo>
                    <a:lnTo>
                      <a:pt x="99759" y="162183"/>
                    </a:lnTo>
                    <a:lnTo>
                      <a:pt x="104843" y="169855"/>
                    </a:lnTo>
                    <a:lnTo>
                      <a:pt x="111399" y="179847"/>
                    </a:lnTo>
                    <a:lnTo>
                      <a:pt x="117990" y="189838"/>
                    </a:lnTo>
                    <a:lnTo>
                      <a:pt x="119711" y="192469"/>
                    </a:lnTo>
                    <a:lnTo>
                      <a:pt x="124707" y="199830"/>
                    </a:lnTo>
                    <a:lnTo>
                      <a:pt x="131704" y="209821"/>
                    </a:lnTo>
                    <a:lnTo>
                      <a:pt x="138796" y="219813"/>
                    </a:lnTo>
                    <a:lnTo>
                      <a:pt x="139662" y="221075"/>
                    </a:lnTo>
                    <a:lnTo>
                      <a:pt x="146544" y="229804"/>
                    </a:lnTo>
                    <a:lnTo>
                      <a:pt x="154592" y="239796"/>
                    </a:lnTo>
                    <a:lnTo>
                      <a:pt x="159614" y="246060"/>
                    </a:lnTo>
                    <a:lnTo>
                      <a:pt x="163476" y="249787"/>
                    </a:lnTo>
                    <a:lnTo>
                      <a:pt x="173785" y="259779"/>
                    </a:lnTo>
                    <a:lnTo>
                      <a:pt x="179566" y="265262"/>
                    </a:lnTo>
                    <a:lnTo>
                      <a:pt x="186652" y="269770"/>
                    </a:lnTo>
                    <a:lnTo>
                      <a:pt x="199518" y="277683"/>
                    </a:lnTo>
                    <a:lnTo>
                      <a:pt x="206161" y="279762"/>
                    </a:lnTo>
                    <a:close/>
                    <a:moveTo>
                      <a:pt x="2893007" y="272574"/>
                    </a:moveTo>
                    <a:lnTo>
                      <a:pt x="2912959" y="270070"/>
                    </a:lnTo>
                    <a:lnTo>
                      <a:pt x="2913715" y="269770"/>
                    </a:lnTo>
                    <a:lnTo>
                      <a:pt x="2932911" y="261869"/>
                    </a:lnTo>
                    <a:lnTo>
                      <a:pt x="2936334" y="259779"/>
                    </a:lnTo>
                    <a:lnTo>
                      <a:pt x="2952862" y="250195"/>
                    </a:lnTo>
                    <a:lnTo>
                      <a:pt x="2953458" y="249787"/>
                    </a:lnTo>
                    <a:lnTo>
                      <a:pt x="2967799" y="239796"/>
                    </a:lnTo>
                    <a:lnTo>
                      <a:pt x="2972814" y="236264"/>
                    </a:lnTo>
                    <a:lnTo>
                      <a:pt x="2972814" y="229804"/>
                    </a:lnTo>
                    <a:lnTo>
                      <a:pt x="2972814" y="219813"/>
                    </a:lnTo>
                    <a:lnTo>
                      <a:pt x="2972814" y="209821"/>
                    </a:lnTo>
                    <a:lnTo>
                      <a:pt x="2972814" y="199830"/>
                    </a:lnTo>
                    <a:lnTo>
                      <a:pt x="2972814" y="189838"/>
                    </a:lnTo>
                    <a:lnTo>
                      <a:pt x="2972814" y="179847"/>
                    </a:lnTo>
                    <a:lnTo>
                      <a:pt x="2972814" y="169855"/>
                    </a:lnTo>
                    <a:lnTo>
                      <a:pt x="2972814" y="159864"/>
                    </a:lnTo>
                    <a:lnTo>
                      <a:pt x="2972814" y="149872"/>
                    </a:lnTo>
                    <a:lnTo>
                      <a:pt x="2972814" y="139881"/>
                    </a:lnTo>
                    <a:lnTo>
                      <a:pt x="2972814" y="129889"/>
                    </a:lnTo>
                    <a:lnTo>
                      <a:pt x="2972814" y="119898"/>
                    </a:lnTo>
                    <a:lnTo>
                      <a:pt x="2972814" y="109906"/>
                    </a:lnTo>
                    <a:lnTo>
                      <a:pt x="2972814" y="107788"/>
                    </a:lnTo>
                    <a:lnTo>
                      <a:pt x="2969808" y="109906"/>
                    </a:lnTo>
                    <a:lnTo>
                      <a:pt x="2955606" y="119898"/>
                    </a:lnTo>
                    <a:lnTo>
                      <a:pt x="2952862" y="121821"/>
                    </a:lnTo>
                    <a:lnTo>
                      <a:pt x="2938913" y="129889"/>
                    </a:lnTo>
                    <a:lnTo>
                      <a:pt x="2932911" y="133437"/>
                    </a:lnTo>
                    <a:lnTo>
                      <a:pt x="2917344" y="139881"/>
                    </a:lnTo>
                    <a:lnTo>
                      <a:pt x="2912959" y="141675"/>
                    </a:lnTo>
                    <a:lnTo>
                      <a:pt x="2893007" y="143983"/>
                    </a:lnTo>
                    <a:lnTo>
                      <a:pt x="2873055" y="140130"/>
                    </a:lnTo>
                    <a:lnTo>
                      <a:pt x="2872650" y="139881"/>
                    </a:lnTo>
                    <a:lnTo>
                      <a:pt x="2856619" y="129889"/>
                    </a:lnTo>
                    <a:lnTo>
                      <a:pt x="2853104" y="127742"/>
                    </a:lnTo>
                    <a:lnTo>
                      <a:pt x="2845233" y="119898"/>
                    </a:lnTo>
                    <a:lnTo>
                      <a:pt x="2835158" y="109906"/>
                    </a:lnTo>
                    <a:lnTo>
                      <a:pt x="2833152" y="107863"/>
                    </a:lnTo>
                    <a:lnTo>
                      <a:pt x="2827224" y="99915"/>
                    </a:lnTo>
                    <a:lnTo>
                      <a:pt x="2819493" y="89923"/>
                    </a:lnTo>
                    <a:lnTo>
                      <a:pt x="2813200" y="81661"/>
                    </a:lnTo>
                    <a:lnTo>
                      <a:pt x="2812066" y="79932"/>
                    </a:lnTo>
                    <a:lnTo>
                      <a:pt x="2805473" y="69940"/>
                    </a:lnTo>
                    <a:lnTo>
                      <a:pt x="2799197" y="59949"/>
                    </a:lnTo>
                    <a:lnTo>
                      <a:pt x="2793248" y="51197"/>
                    </a:lnTo>
                    <a:lnTo>
                      <a:pt x="2792461" y="49957"/>
                    </a:lnTo>
                    <a:lnTo>
                      <a:pt x="2786480" y="39966"/>
                    </a:lnTo>
                    <a:lnTo>
                      <a:pt x="2780251" y="29974"/>
                    </a:lnTo>
                    <a:lnTo>
                      <a:pt x="2774055" y="19983"/>
                    </a:lnTo>
                    <a:lnTo>
                      <a:pt x="2773297" y="18759"/>
                    </a:lnTo>
                    <a:lnTo>
                      <a:pt x="2767711" y="9991"/>
                    </a:lnTo>
                    <a:lnTo>
                      <a:pt x="2761428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202406" y="0"/>
                    </a:lnTo>
                    <a:lnTo>
                      <a:pt x="2214647" y="9039"/>
                    </a:lnTo>
                    <a:lnTo>
                      <a:pt x="2215775" y="9991"/>
                    </a:lnTo>
                    <a:lnTo>
                      <a:pt x="2227457" y="19983"/>
                    </a:lnTo>
                    <a:lnTo>
                      <a:pt x="2234599" y="25879"/>
                    </a:lnTo>
                    <a:lnTo>
                      <a:pt x="2239047" y="29974"/>
                    </a:lnTo>
                    <a:lnTo>
                      <a:pt x="2249436" y="39966"/>
                    </a:lnTo>
                    <a:lnTo>
                      <a:pt x="2254550" y="44512"/>
                    </a:lnTo>
                    <a:lnTo>
                      <a:pt x="2260679" y="49957"/>
                    </a:lnTo>
                    <a:lnTo>
                      <a:pt x="2271692" y="59949"/>
                    </a:lnTo>
                    <a:lnTo>
                      <a:pt x="2274503" y="62458"/>
                    </a:lnTo>
                    <a:lnTo>
                      <a:pt x="2283074" y="69940"/>
                    </a:lnTo>
                    <a:lnTo>
                      <a:pt x="2294454" y="79680"/>
                    </a:lnTo>
                    <a:lnTo>
                      <a:pt x="2294786" y="79932"/>
                    </a:lnTo>
                    <a:lnTo>
                      <a:pt x="2307596" y="89923"/>
                    </a:lnTo>
                    <a:lnTo>
                      <a:pt x="2314406" y="95257"/>
                    </a:lnTo>
                    <a:lnTo>
                      <a:pt x="2321810" y="99915"/>
                    </a:lnTo>
                    <a:lnTo>
                      <a:pt x="2334357" y="107875"/>
                    </a:lnTo>
                    <a:lnTo>
                      <a:pt x="2338445" y="109906"/>
                    </a:lnTo>
                    <a:lnTo>
                      <a:pt x="2354310" y="117755"/>
                    </a:lnTo>
                    <a:lnTo>
                      <a:pt x="2361225" y="119898"/>
                    </a:lnTo>
                    <a:lnTo>
                      <a:pt x="2374261" y="124027"/>
                    </a:lnTo>
                    <a:lnTo>
                      <a:pt x="2394213" y="127092"/>
                    </a:lnTo>
                    <a:lnTo>
                      <a:pt x="2414165" y="126999"/>
                    </a:lnTo>
                    <a:lnTo>
                      <a:pt x="2434117" y="124142"/>
                    </a:lnTo>
                    <a:lnTo>
                      <a:pt x="2450902" y="119898"/>
                    </a:lnTo>
                    <a:lnTo>
                      <a:pt x="2454068" y="119126"/>
                    </a:lnTo>
                    <a:lnTo>
                      <a:pt x="2474020" y="113055"/>
                    </a:lnTo>
                    <a:lnTo>
                      <a:pt x="2482532" y="109906"/>
                    </a:lnTo>
                    <a:lnTo>
                      <a:pt x="2493972" y="105638"/>
                    </a:lnTo>
                    <a:lnTo>
                      <a:pt x="2507519" y="99915"/>
                    </a:lnTo>
                    <a:lnTo>
                      <a:pt x="2513924" y="97244"/>
                    </a:lnTo>
                    <a:lnTo>
                      <a:pt x="2530524" y="89923"/>
                    </a:lnTo>
                    <a:lnTo>
                      <a:pt x="2533875" y="88426"/>
                    </a:lnTo>
                    <a:lnTo>
                      <a:pt x="2551342" y="79932"/>
                    </a:lnTo>
                    <a:lnTo>
                      <a:pt x="2553827" y="78733"/>
                    </a:lnTo>
                    <a:lnTo>
                      <a:pt x="2571504" y="69940"/>
                    </a:lnTo>
                    <a:lnTo>
                      <a:pt x="2573779" y="68792"/>
                    </a:lnTo>
                    <a:lnTo>
                      <a:pt x="2591582" y="59949"/>
                    </a:lnTo>
                    <a:lnTo>
                      <a:pt x="2593731" y="58889"/>
                    </a:lnTo>
                    <a:lnTo>
                      <a:pt x="2613683" y="50042"/>
                    </a:lnTo>
                    <a:lnTo>
                      <a:pt x="2613928" y="49957"/>
                    </a:lnTo>
                    <a:lnTo>
                      <a:pt x="2633634" y="43630"/>
                    </a:lnTo>
                    <a:lnTo>
                      <a:pt x="2653586" y="40300"/>
                    </a:lnTo>
                    <a:lnTo>
                      <a:pt x="2673538" y="42390"/>
                    </a:lnTo>
                    <a:lnTo>
                      <a:pt x="2692310" y="49957"/>
                    </a:lnTo>
                    <a:lnTo>
                      <a:pt x="2693490" y="50423"/>
                    </a:lnTo>
                    <a:lnTo>
                      <a:pt x="2705719" y="59949"/>
                    </a:lnTo>
                    <a:lnTo>
                      <a:pt x="2713441" y="65883"/>
                    </a:lnTo>
                    <a:lnTo>
                      <a:pt x="2717203" y="69940"/>
                    </a:lnTo>
                    <a:lnTo>
                      <a:pt x="2725966" y="79932"/>
                    </a:lnTo>
                    <a:lnTo>
                      <a:pt x="2733393" y="88035"/>
                    </a:lnTo>
                    <a:lnTo>
                      <a:pt x="2734803" y="89923"/>
                    </a:lnTo>
                    <a:lnTo>
                      <a:pt x="2742080" y="99915"/>
                    </a:lnTo>
                    <a:lnTo>
                      <a:pt x="2749352" y="109906"/>
                    </a:lnTo>
                    <a:lnTo>
                      <a:pt x="2753345" y="115433"/>
                    </a:lnTo>
                    <a:lnTo>
                      <a:pt x="2756133" y="119898"/>
                    </a:lnTo>
                    <a:lnTo>
                      <a:pt x="2762420" y="129889"/>
                    </a:lnTo>
                    <a:lnTo>
                      <a:pt x="2768744" y="139881"/>
                    </a:lnTo>
                    <a:lnTo>
                      <a:pt x="2773297" y="147295"/>
                    </a:lnTo>
                    <a:lnTo>
                      <a:pt x="2774853" y="149872"/>
                    </a:lnTo>
                    <a:lnTo>
                      <a:pt x="2781156" y="159864"/>
                    </a:lnTo>
                    <a:lnTo>
                      <a:pt x="2787358" y="169855"/>
                    </a:lnTo>
                    <a:lnTo>
                      <a:pt x="2793248" y="179594"/>
                    </a:lnTo>
                    <a:lnTo>
                      <a:pt x="2793413" y="179847"/>
                    </a:lnTo>
                    <a:lnTo>
                      <a:pt x="2799910" y="189838"/>
                    </a:lnTo>
                    <a:lnTo>
                      <a:pt x="2806443" y="199830"/>
                    </a:lnTo>
                    <a:lnTo>
                      <a:pt x="2812964" y="209821"/>
                    </a:lnTo>
                    <a:lnTo>
                      <a:pt x="2813200" y="210188"/>
                    </a:lnTo>
                    <a:lnTo>
                      <a:pt x="2820499" y="219813"/>
                    </a:lnTo>
                    <a:lnTo>
                      <a:pt x="2828269" y="229804"/>
                    </a:lnTo>
                    <a:lnTo>
                      <a:pt x="2833152" y="236476"/>
                    </a:lnTo>
                    <a:lnTo>
                      <a:pt x="2836373" y="239796"/>
                    </a:lnTo>
                    <a:lnTo>
                      <a:pt x="2846787" y="249787"/>
                    </a:lnTo>
                    <a:lnTo>
                      <a:pt x="2853104" y="256001"/>
                    </a:lnTo>
                    <a:lnTo>
                      <a:pt x="2859237" y="259779"/>
                    </a:lnTo>
                    <a:lnTo>
                      <a:pt x="2873055" y="268316"/>
                    </a:lnTo>
                    <a:lnTo>
                      <a:pt x="2879937" y="269770"/>
                    </a:lnTo>
                    <a:close/>
                    <a:moveTo>
                      <a:pt x="1855515" y="141522"/>
                    </a:moveTo>
                    <a:lnTo>
                      <a:pt x="1875467" y="142545"/>
                    </a:lnTo>
                    <a:lnTo>
                      <a:pt x="1895419" y="141091"/>
                    </a:lnTo>
                    <a:lnTo>
                      <a:pt x="1900927" y="139881"/>
                    </a:lnTo>
                    <a:lnTo>
                      <a:pt x="1915370" y="136875"/>
                    </a:lnTo>
                    <a:lnTo>
                      <a:pt x="1931671" y="129889"/>
                    </a:lnTo>
                    <a:lnTo>
                      <a:pt x="1935322" y="128340"/>
                    </a:lnTo>
                    <a:lnTo>
                      <a:pt x="1948483" y="119898"/>
                    </a:lnTo>
                    <a:lnTo>
                      <a:pt x="1955274" y="115334"/>
                    </a:lnTo>
                    <a:lnTo>
                      <a:pt x="1961655" y="109906"/>
                    </a:lnTo>
                    <a:lnTo>
                      <a:pt x="1973232" y="99915"/>
                    </a:lnTo>
                    <a:lnTo>
                      <a:pt x="1975226" y="98179"/>
                    </a:lnTo>
                    <a:lnTo>
                      <a:pt x="1983148" y="89923"/>
                    </a:lnTo>
                    <a:lnTo>
                      <a:pt x="1992925" y="79932"/>
                    </a:lnTo>
                    <a:lnTo>
                      <a:pt x="1995177" y="77586"/>
                    </a:lnTo>
                    <a:lnTo>
                      <a:pt x="2001847" y="69940"/>
                    </a:lnTo>
                    <a:lnTo>
                      <a:pt x="2010791" y="59949"/>
                    </a:lnTo>
                    <a:lnTo>
                      <a:pt x="2015129" y="54835"/>
                    </a:lnTo>
                    <a:lnTo>
                      <a:pt x="2019227" y="49957"/>
                    </a:lnTo>
                    <a:lnTo>
                      <a:pt x="2027780" y="39966"/>
                    </a:lnTo>
                    <a:lnTo>
                      <a:pt x="2035081" y="31801"/>
                    </a:lnTo>
                    <a:lnTo>
                      <a:pt x="2036838" y="29974"/>
                    </a:lnTo>
                    <a:lnTo>
                      <a:pt x="2046147" y="19983"/>
                    </a:lnTo>
                    <a:lnTo>
                      <a:pt x="2055033" y="10619"/>
                    </a:lnTo>
                    <a:lnTo>
                      <a:pt x="2055739" y="9991"/>
                    </a:lnTo>
                    <a:lnTo>
                      <a:pt x="2067112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34808" y="0"/>
                    </a:lnTo>
                    <a:lnTo>
                      <a:pt x="1915370" y="8621"/>
                    </a:lnTo>
                    <a:lnTo>
                      <a:pt x="1908776" y="9991"/>
                    </a:lnTo>
                    <a:lnTo>
                      <a:pt x="1895419" y="12706"/>
                    </a:lnTo>
                    <a:lnTo>
                      <a:pt x="1875467" y="13944"/>
                    </a:lnTo>
                    <a:lnTo>
                      <a:pt x="1855515" y="12833"/>
                    </a:lnTo>
                    <a:lnTo>
                      <a:pt x="1835563" y="10716"/>
                    </a:lnTo>
                    <a:lnTo>
                      <a:pt x="1830646" y="9991"/>
                    </a:lnTo>
                    <a:lnTo>
                      <a:pt x="1815612" y="7786"/>
                    </a:lnTo>
                    <a:lnTo>
                      <a:pt x="1795660" y="4518"/>
                    </a:lnTo>
                    <a:lnTo>
                      <a:pt x="1775707" y="915"/>
                    </a:lnTo>
                    <a:lnTo>
                      <a:pt x="1771689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42065" y="0"/>
                    </a:lnTo>
                    <a:lnTo>
                      <a:pt x="1057444" y="7511"/>
                    </a:lnTo>
                    <a:lnTo>
                      <a:pt x="1062187" y="9991"/>
                    </a:lnTo>
                    <a:lnTo>
                      <a:pt x="1077396" y="17958"/>
                    </a:lnTo>
                    <a:lnTo>
                      <a:pt x="1081128" y="19983"/>
                    </a:lnTo>
                    <a:lnTo>
                      <a:pt x="1097348" y="28494"/>
                    </a:lnTo>
                    <a:lnTo>
                      <a:pt x="1100117" y="29974"/>
                    </a:lnTo>
                    <a:lnTo>
                      <a:pt x="1117299" y="39166"/>
                    </a:lnTo>
                    <a:lnTo>
                      <a:pt x="1118984" y="39966"/>
                    </a:lnTo>
                    <a:lnTo>
                      <a:pt x="1137251" y="48687"/>
                    </a:lnTo>
                    <a:lnTo>
                      <a:pt x="1140363" y="49957"/>
                    </a:lnTo>
                    <a:lnTo>
                      <a:pt x="1157203" y="56646"/>
                    </a:lnTo>
                    <a:lnTo>
                      <a:pt x="1169449" y="59949"/>
                    </a:lnTo>
                    <a:lnTo>
                      <a:pt x="1177155" y="62181"/>
                    </a:lnTo>
                    <a:lnTo>
                      <a:pt x="1197106" y="64946"/>
                    </a:lnTo>
                    <a:lnTo>
                      <a:pt x="1217058" y="65004"/>
                    </a:lnTo>
                    <a:lnTo>
                      <a:pt x="1237010" y="62357"/>
                    </a:lnTo>
                    <a:lnTo>
                      <a:pt x="1247252" y="59949"/>
                    </a:lnTo>
                    <a:lnTo>
                      <a:pt x="1256962" y="57624"/>
                    </a:lnTo>
                    <a:lnTo>
                      <a:pt x="1276913" y="51561"/>
                    </a:lnTo>
                    <a:lnTo>
                      <a:pt x="1281347" y="49957"/>
                    </a:lnTo>
                    <a:lnTo>
                      <a:pt x="1296865" y="44297"/>
                    </a:lnTo>
                    <a:lnTo>
                      <a:pt x="1309615" y="39966"/>
                    </a:lnTo>
                    <a:lnTo>
                      <a:pt x="1316817" y="37488"/>
                    </a:lnTo>
                    <a:lnTo>
                      <a:pt x="1336769" y="31284"/>
                    </a:lnTo>
                    <a:lnTo>
                      <a:pt x="1342532" y="29974"/>
                    </a:lnTo>
                    <a:lnTo>
                      <a:pt x="1356720" y="26712"/>
                    </a:lnTo>
                    <a:lnTo>
                      <a:pt x="1376672" y="24863"/>
                    </a:lnTo>
                    <a:lnTo>
                      <a:pt x="1396625" y="25444"/>
                    </a:lnTo>
                    <a:lnTo>
                      <a:pt x="1416576" y="29524"/>
                    </a:lnTo>
                    <a:lnTo>
                      <a:pt x="1417988" y="29974"/>
                    </a:lnTo>
                    <a:lnTo>
                      <a:pt x="1436528" y="35962"/>
                    </a:lnTo>
                    <a:lnTo>
                      <a:pt x="1445330" y="39966"/>
                    </a:lnTo>
                    <a:lnTo>
                      <a:pt x="1456479" y="44980"/>
                    </a:lnTo>
                    <a:lnTo>
                      <a:pt x="1466311" y="49957"/>
                    </a:lnTo>
                    <a:lnTo>
                      <a:pt x="1476432" y="55130"/>
                    </a:lnTo>
                    <a:lnTo>
                      <a:pt x="1485636" y="59949"/>
                    </a:lnTo>
                    <a:lnTo>
                      <a:pt x="1496383" y="65553"/>
                    </a:lnTo>
                    <a:lnTo>
                      <a:pt x="1505404" y="69940"/>
                    </a:lnTo>
                    <a:lnTo>
                      <a:pt x="1516335" y="75268"/>
                    </a:lnTo>
                    <a:lnTo>
                      <a:pt x="1528046" y="79932"/>
                    </a:lnTo>
                    <a:lnTo>
                      <a:pt x="1536286" y="83176"/>
                    </a:lnTo>
                    <a:lnTo>
                      <a:pt x="1556239" y="89000"/>
                    </a:lnTo>
                    <a:lnTo>
                      <a:pt x="1561272" y="89923"/>
                    </a:lnTo>
                    <a:lnTo>
                      <a:pt x="1576190" y="92731"/>
                    </a:lnTo>
                    <a:lnTo>
                      <a:pt x="1596142" y="95363"/>
                    </a:lnTo>
                    <a:lnTo>
                      <a:pt x="1616093" y="97476"/>
                    </a:lnTo>
                    <a:lnTo>
                      <a:pt x="1636046" y="99306"/>
                    </a:lnTo>
                    <a:lnTo>
                      <a:pt x="1640510" y="99915"/>
                    </a:lnTo>
                    <a:lnTo>
                      <a:pt x="1655997" y="101915"/>
                    </a:lnTo>
                    <a:lnTo>
                      <a:pt x="1675949" y="105581"/>
                    </a:lnTo>
                    <a:lnTo>
                      <a:pt x="1694440" y="109906"/>
                    </a:lnTo>
                    <a:lnTo>
                      <a:pt x="1695900" y="110247"/>
                    </a:lnTo>
                    <a:lnTo>
                      <a:pt x="1715853" y="114997"/>
                    </a:lnTo>
                    <a:lnTo>
                      <a:pt x="1734231" y="119898"/>
                    </a:lnTo>
                    <a:lnTo>
                      <a:pt x="1735804" y="120298"/>
                    </a:lnTo>
                    <a:lnTo>
                      <a:pt x="1755756" y="124931"/>
                    </a:lnTo>
                    <a:lnTo>
                      <a:pt x="1775707" y="129280"/>
                    </a:lnTo>
                    <a:lnTo>
                      <a:pt x="1778911" y="129889"/>
                    </a:lnTo>
                    <a:lnTo>
                      <a:pt x="1795660" y="133066"/>
                    </a:lnTo>
                    <a:lnTo>
                      <a:pt x="1815612" y="136187"/>
                    </a:lnTo>
                    <a:lnTo>
                      <a:pt x="1835563" y="139188"/>
                    </a:lnTo>
                    <a:lnTo>
                      <a:pt x="1841504" y="139881"/>
                    </a:lnTo>
                    <a:close/>
                  </a:path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0" name="任意多边形: 形状 2779">
                <a:extLst>
                  <a:ext uri="{FF2B5EF4-FFF2-40B4-BE49-F238E27FC236}">
                    <a16:creationId xmlns:a16="http://schemas.microsoft.com/office/drawing/2014/main" id="{DADF4982-A5F2-5958-8237-58351E8EA30F}"/>
                  </a:ext>
                </a:extLst>
              </p:cNvPr>
              <p:cNvSpPr/>
              <p:nvPr/>
            </p:nvSpPr>
            <p:spPr>
              <a:xfrm>
                <a:off x="9060202" y="2690550"/>
                <a:ext cx="2896250" cy="155982"/>
              </a:xfrm>
              <a:custGeom>
                <a:avLst/>
                <a:gdLst>
                  <a:gd name="connsiteX0" fmla="*/ 142906 w 2896250"/>
                  <a:gd name="connsiteY0" fmla="*/ 155983 h 155982"/>
                  <a:gd name="connsiteX1" fmla="*/ 162858 w 2896250"/>
                  <a:gd name="connsiteY1" fmla="*/ 155608 h 155982"/>
                  <a:gd name="connsiteX2" fmla="*/ 182809 w 2896250"/>
                  <a:gd name="connsiteY2" fmla="*/ 150529 h 155982"/>
                  <a:gd name="connsiteX3" fmla="*/ 184174 w 2896250"/>
                  <a:gd name="connsiteY3" fmla="*/ 149872 h 155982"/>
                  <a:gd name="connsiteX4" fmla="*/ 202761 w 2896250"/>
                  <a:gd name="connsiteY4" fmla="*/ 140800 h 155982"/>
                  <a:gd name="connsiteX5" fmla="*/ 204352 w 2896250"/>
                  <a:gd name="connsiteY5" fmla="*/ 139881 h 155982"/>
                  <a:gd name="connsiteX6" fmla="*/ 221204 w 2896250"/>
                  <a:gd name="connsiteY6" fmla="*/ 129889 h 155982"/>
                  <a:gd name="connsiteX7" fmla="*/ 222713 w 2896250"/>
                  <a:gd name="connsiteY7" fmla="*/ 128985 h 155982"/>
                  <a:gd name="connsiteX8" fmla="*/ 237279 w 2896250"/>
                  <a:gd name="connsiteY8" fmla="*/ 119898 h 155982"/>
                  <a:gd name="connsiteX9" fmla="*/ 242665 w 2896250"/>
                  <a:gd name="connsiteY9" fmla="*/ 116516 h 155982"/>
                  <a:gd name="connsiteX10" fmla="*/ 253772 w 2896250"/>
                  <a:gd name="connsiteY10" fmla="*/ 109906 h 155982"/>
                  <a:gd name="connsiteX11" fmla="*/ 262617 w 2896250"/>
                  <a:gd name="connsiteY11" fmla="*/ 104822 h 155982"/>
                  <a:gd name="connsiteX12" fmla="*/ 271968 w 2896250"/>
                  <a:gd name="connsiteY12" fmla="*/ 99915 h 155982"/>
                  <a:gd name="connsiteX13" fmla="*/ 282568 w 2896250"/>
                  <a:gd name="connsiteY13" fmla="*/ 94112 h 155982"/>
                  <a:gd name="connsiteX14" fmla="*/ 292922 w 2896250"/>
                  <a:gd name="connsiteY14" fmla="*/ 89923 h 155982"/>
                  <a:gd name="connsiteX15" fmla="*/ 302520 w 2896250"/>
                  <a:gd name="connsiteY15" fmla="*/ 86010 h 155982"/>
                  <a:gd name="connsiteX16" fmla="*/ 320702 w 2896250"/>
                  <a:gd name="connsiteY16" fmla="*/ 79932 h 155982"/>
                  <a:gd name="connsiteX17" fmla="*/ 322472 w 2896250"/>
                  <a:gd name="connsiteY17" fmla="*/ 79369 h 155982"/>
                  <a:gd name="connsiteX18" fmla="*/ 342424 w 2896250"/>
                  <a:gd name="connsiteY18" fmla="*/ 74045 h 155982"/>
                  <a:gd name="connsiteX19" fmla="*/ 358814 w 2896250"/>
                  <a:gd name="connsiteY19" fmla="*/ 69940 h 155982"/>
                  <a:gd name="connsiteX20" fmla="*/ 362375 w 2896250"/>
                  <a:gd name="connsiteY20" fmla="*/ 69030 h 155982"/>
                  <a:gd name="connsiteX21" fmla="*/ 382327 w 2896250"/>
                  <a:gd name="connsiteY21" fmla="*/ 63567 h 155982"/>
                  <a:gd name="connsiteX22" fmla="*/ 393071 w 2896250"/>
                  <a:gd name="connsiteY22" fmla="*/ 59949 h 155982"/>
                  <a:gd name="connsiteX23" fmla="*/ 402279 w 2896250"/>
                  <a:gd name="connsiteY23" fmla="*/ 56910 h 155982"/>
                  <a:gd name="connsiteX24" fmla="*/ 420096 w 2896250"/>
                  <a:gd name="connsiteY24" fmla="*/ 49957 h 155982"/>
                  <a:gd name="connsiteX25" fmla="*/ 422231 w 2896250"/>
                  <a:gd name="connsiteY25" fmla="*/ 49122 h 155982"/>
                  <a:gd name="connsiteX26" fmla="*/ 442182 w 2896250"/>
                  <a:gd name="connsiteY26" fmla="*/ 40011 h 155982"/>
                  <a:gd name="connsiteX27" fmla="*/ 442274 w 2896250"/>
                  <a:gd name="connsiteY27" fmla="*/ 39966 h 155982"/>
                  <a:gd name="connsiteX28" fmla="*/ 462134 w 2896250"/>
                  <a:gd name="connsiteY28" fmla="*/ 30176 h 155982"/>
                  <a:gd name="connsiteX29" fmla="*/ 462545 w 2896250"/>
                  <a:gd name="connsiteY29" fmla="*/ 29974 h 155982"/>
                  <a:gd name="connsiteX30" fmla="*/ 482086 w 2896250"/>
                  <a:gd name="connsiteY30" fmla="*/ 20297 h 155982"/>
                  <a:gd name="connsiteX31" fmla="*/ 482787 w 2896250"/>
                  <a:gd name="connsiteY31" fmla="*/ 19983 h 155982"/>
                  <a:gd name="connsiteX32" fmla="*/ 502038 w 2896250"/>
                  <a:gd name="connsiteY32" fmla="*/ 11202 h 155982"/>
                  <a:gd name="connsiteX33" fmla="*/ 504854 w 2896250"/>
                  <a:gd name="connsiteY33" fmla="*/ 9991 h 155982"/>
                  <a:gd name="connsiteX34" fmla="*/ 521990 w 2896250"/>
                  <a:gd name="connsiteY34" fmla="*/ 2703 h 155982"/>
                  <a:gd name="connsiteX35" fmla="*/ 528688 w 2896250"/>
                  <a:gd name="connsiteY35" fmla="*/ 0 h 155982"/>
                  <a:gd name="connsiteX36" fmla="*/ 521990 w 2896250"/>
                  <a:gd name="connsiteY36" fmla="*/ 0 h 155982"/>
                  <a:gd name="connsiteX37" fmla="*/ 502038 w 2896250"/>
                  <a:gd name="connsiteY37" fmla="*/ 0 h 155982"/>
                  <a:gd name="connsiteX38" fmla="*/ 482086 w 2896250"/>
                  <a:gd name="connsiteY38" fmla="*/ 0 h 155982"/>
                  <a:gd name="connsiteX39" fmla="*/ 462134 w 2896250"/>
                  <a:gd name="connsiteY39" fmla="*/ 0 h 155982"/>
                  <a:gd name="connsiteX40" fmla="*/ 442182 w 2896250"/>
                  <a:gd name="connsiteY40" fmla="*/ 0 h 155982"/>
                  <a:gd name="connsiteX41" fmla="*/ 422231 w 2896250"/>
                  <a:gd name="connsiteY41" fmla="*/ 0 h 155982"/>
                  <a:gd name="connsiteX42" fmla="*/ 402279 w 2896250"/>
                  <a:gd name="connsiteY42" fmla="*/ 0 h 155982"/>
                  <a:gd name="connsiteX43" fmla="*/ 382327 w 2896250"/>
                  <a:gd name="connsiteY43" fmla="*/ 0 h 155982"/>
                  <a:gd name="connsiteX44" fmla="*/ 362375 w 2896250"/>
                  <a:gd name="connsiteY44" fmla="*/ 0 h 155982"/>
                  <a:gd name="connsiteX45" fmla="*/ 342424 w 2896250"/>
                  <a:gd name="connsiteY45" fmla="*/ 0 h 155982"/>
                  <a:gd name="connsiteX46" fmla="*/ 322472 w 2896250"/>
                  <a:gd name="connsiteY46" fmla="*/ 0 h 155982"/>
                  <a:gd name="connsiteX47" fmla="*/ 302520 w 2896250"/>
                  <a:gd name="connsiteY47" fmla="*/ 0 h 155982"/>
                  <a:gd name="connsiteX48" fmla="*/ 282568 w 2896250"/>
                  <a:gd name="connsiteY48" fmla="*/ 0 h 155982"/>
                  <a:gd name="connsiteX49" fmla="*/ 262617 w 2896250"/>
                  <a:gd name="connsiteY49" fmla="*/ 0 h 155982"/>
                  <a:gd name="connsiteX50" fmla="*/ 242665 w 2896250"/>
                  <a:gd name="connsiteY50" fmla="*/ 0 h 155982"/>
                  <a:gd name="connsiteX51" fmla="*/ 224370 w 2896250"/>
                  <a:gd name="connsiteY51" fmla="*/ 0 h 155982"/>
                  <a:gd name="connsiteX52" fmla="*/ 222713 w 2896250"/>
                  <a:gd name="connsiteY52" fmla="*/ 1034 h 155982"/>
                  <a:gd name="connsiteX53" fmla="*/ 207500 w 2896250"/>
                  <a:gd name="connsiteY53" fmla="*/ 9991 h 155982"/>
                  <a:gd name="connsiteX54" fmla="*/ 202761 w 2896250"/>
                  <a:gd name="connsiteY54" fmla="*/ 12812 h 155982"/>
                  <a:gd name="connsiteX55" fmla="*/ 186894 w 2896250"/>
                  <a:gd name="connsiteY55" fmla="*/ 19983 h 155982"/>
                  <a:gd name="connsiteX56" fmla="*/ 182809 w 2896250"/>
                  <a:gd name="connsiteY56" fmla="*/ 21887 h 155982"/>
                  <a:gd name="connsiteX57" fmla="*/ 162858 w 2896250"/>
                  <a:gd name="connsiteY57" fmla="*/ 27595 h 155982"/>
                  <a:gd name="connsiteX58" fmla="*/ 142906 w 2896250"/>
                  <a:gd name="connsiteY58" fmla="*/ 27667 h 155982"/>
                  <a:gd name="connsiteX59" fmla="*/ 122954 w 2896250"/>
                  <a:gd name="connsiteY59" fmla="*/ 21674 h 155982"/>
                  <a:gd name="connsiteX60" fmla="*/ 120318 w 2896250"/>
                  <a:gd name="connsiteY60" fmla="*/ 19983 h 155982"/>
                  <a:gd name="connsiteX61" fmla="*/ 104624 w 2896250"/>
                  <a:gd name="connsiteY61" fmla="*/ 9991 h 155982"/>
                  <a:gd name="connsiteX62" fmla="*/ 103002 w 2896250"/>
                  <a:gd name="connsiteY62" fmla="*/ 8947 h 155982"/>
                  <a:gd name="connsiteX63" fmla="*/ 93858 w 2896250"/>
                  <a:gd name="connsiteY63" fmla="*/ 0 h 155982"/>
                  <a:gd name="connsiteX64" fmla="*/ 83051 w 2896250"/>
                  <a:gd name="connsiteY64" fmla="*/ 0 h 155982"/>
                  <a:gd name="connsiteX65" fmla="*/ 63099 w 2896250"/>
                  <a:gd name="connsiteY65" fmla="*/ 0 h 155982"/>
                  <a:gd name="connsiteX66" fmla="*/ 43147 w 2896250"/>
                  <a:gd name="connsiteY66" fmla="*/ 0 h 155982"/>
                  <a:gd name="connsiteX67" fmla="*/ 23195 w 2896250"/>
                  <a:gd name="connsiteY67" fmla="*/ 0 h 155982"/>
                  <a:gd name="connsiteX68" fmla="*/ 3244 w 2896250"/>
                  <a:gd name="connsiteY68" fmla="*/ 0 h 155982"/>
                  <a:gd name="connsiteX69" fmla="*/ 0 w 2896250"/>
                  <a:gd name="connsiteY69" fmla="*/ 0 h 155982"/>
                  <a:gd name="connsiteX70" fmla="*/ 3244 w 2896250"/>
                  <a:gd name="connsiteY70" fmla="*/ 4370 h 155982"/>
                  <a:gd name="connsiteX71" fmla="*/ 7009 w 2896250"/>
                  <a:gd name="connsiteY71" fmla="*/ 9991 h 155982"/>
                  <a:gd name="connsiteX72" fmla="*/ 13671 w 2896250"/>
                  <a:gd name="connsiteY72" fmla="*/ 19983 h 155982"/>
                  <a:gd name="connsiteX73" fmla="*/ 20433 w 2896250"/>
                  <a:gd name="connsiteY73" fmla="*/ 29974 h 155982"/>
                  <a:gd name="connsiteX74" fmla="*/ 23195 w 2896250"/>
                  <a:gd name="connsiteY74" fmla="*/ 33970 h 155982"/>
                  <a:gd name="connsiteX75" fmla="*/ 27207 w 2896250"/>
                  <a:gd name="connsiteY75" fmla="*/ 39966 h 155982"/>
                  <a:gd name="connsiteX76" fmla="*/ 33655 w 2896250"/>
                  <a:gd name="connsiteY76" fmla="*/ 49957 h 155982"/>
                  <a:gd name="connsiteX77" fmla="*/ 40194 w 2896250"/>
                  <a:gd name="connsiteY77" fmla="*/ 59949 h 155982"/>
                  <a:gd name="connsiteX78" fmla="*/ 43147 w 2896250"/>
                  <a:gd name="connsiteY78" fmla="*/ 64481 h 155982"/>
                  <a:gd name="connsiteX79" fmla="*/ 46990 w 2896250"/>
                  <a:gd name="connsiteY79" fmla="*/ 69940 h 155982"/>
                  <a:gd name="connsiteX80" fmla="*/ 53998 w 2896250"/>
                  <a:gd name="connsiteY80" fmla="*/ 79932 h 155982"/>
                  <a:gd name="connsiteX81" fmla="*/ 60864 w 2896250"/>
                  <a:gd name="connsiteY81" fmla="*/ 89923 h 155982"/>
                  <a:gd name="connsiteX82" fmla="*/ 63099 w 2896250"/>
                  <a:gd name="connsiteY82" fmla="*/ 93162 h 155982"/>
                  <a:gd name="connsiteX83" fmla="*/ 68586 w 2896250"/>
                  <a:gd name="connsiteY83" fmla="*/ 99915 h 155982"/>
                  <a:gd name="connsiteX84" fmla="*/ 76760 w 2896250"/>
                  <a:gd name="connsiteY84" fmla="*/ 109906 h 155982"/>
                  <a:gd name="connsiteX85" fmla="*/ 83051 w 2896250"/>
                  <a:gd name="connsiteY85" fmla="*/ 117699 h 155982"/>
                  <a:gd name="connsiteX86" fmla="*/ 85312 w 2896250"/>
                  <a:gd name="connsiteY86" fmla="*/ 119898 h 155982"/>
                  <a:gd name="connsiteX87" fmla="*/ 95893 w 2896250"/>
                  <a:gd name="connsiteY87" fmla="*/ 129889 h 155982"/>
                  <a:gd name="connsiteX88" fmla="*/ 103002 w 2896250"/>
                  <a:gd name="connsiteY88" fmla="*/ 136920 h 155982"/>
                  <a:gd name="connsiteX89" fmla="*/ 107510 w 2896250"/>
                  <a:gd name="connsiteY89" fmla="*/ 139881 h 155982"/>
                  <a:gd name="connsiteX90" fmla="*/ 122954 w 2896250"/>
                  <a:gd name="connsiteY90" fmla="*/ 149696 h 155982"/>
                  <a:gd name="connsiteX91" fmla="*/ 123528 w 2896250"/>
                  <a:gd name="connsiteY91" fmla="*/ 149872 h 155982"/>
                  <a:gd name="connsiteX92" fmla="*/ 2796492 w 2896250"/>
                  <a:gd name="connsiteY92" fmla="*/ 140130 h 155982"/>
                  <a:gd name="connsiteX93" fmla="*/ 2816444 w 2896250"/>
                  <a:gd name="connsiteY93" fmla="*/ 143983 h 155982"/>
                  <a:gd name="connsiteX94" fmla="*/ 2836395 w 2896250"/>
                  <a:gd name="connsiteY94" fmla="*/ 141675 h 155982"/>
                  <a:gd name="connsiteX95" fmla="*/ 2840780 w 2896250"/>
                  <a:gd name="connsiteY95" fmla="*/ 139881 h 155982"/>
                  <a:gd name="connsiteX96" fmla="*/ 2856347 w 2896250"/>
                  <a:gd name="connsiteY96" fmla="*/ 133437 h 155982"/>
                  <a:gd name="connsiteX97" fmla="*/ 2862350 w 2896250"/>
                  <a:gd name="connsiteY97" fmla="*/ 129889 h 155982"/>
                  <a:gd name="connsiteX98" fmla="*/ 2876299 w 2896250"/>
                  <a:gd name="connsiteY98" fmla="*/ 121821 h 155982"/>
                  <a:gd name="connsiteX99" fmla="*/ 2879043 w 2896250"/>
                  <a:gd name="connsiteY99" fmla="*/ 119898 h 155982"/>
                  <a:gd name="connsiteX100" fmla="*/ 2893245 w 2896250"/>
                  <a:gd name="connsiteY100" fmla="*/ 109906 h 155982"/>
                  <a:gd name="connsiteX101" fmla="*/ 2896251 w 2896250"/>
                  <a:gd name="connsiteY101" fmla="*/ 107788 h 155982"/>
                  <a:gd name="connsiteX102" fmla="*/ 2896251 w 2896250"/>
                  <a:gd name="connsiteY102" fmla="*/ 99915 h 155982"/>
                  <a:gd name="connsiteX103" fmla="*/ 2896251 w 2896250"/>
                  <a:gd name="connsiteY103" fmla="*/ 89923 h 155982"/>
                  <a:gd name="connsiteX104" fmla="*/ 2896251 w 2896250"/>
                  <a:gd name="connsiteY104" fmla="*/ 79932 h 155982"/>
                  <a:gd name="connsiteX105" fmla="*/ 2896251 w 2896250"/>
                  <a:gd name="connsiteY105" fmla="*/ 69940 h 155982"/>
                  <a:gd name="connsiteX106" fmla="*/ 2896251 w 2896250"/>
                  <a:gd name="connsiteY106" fmla="*/ 59949 h 155982"/>
                  <a:gd name="connsiteX107" fmla="*/ 2896251 w 2896250"/>
                  <a:gd name="connsiteY107" fmla="*/ 49957 h 155982"/>
                  <a:gd name="connsiteX108" fmla="*/ 2896251 w 2896250"/>
                  <a:gd name="connsiteY108" fmla="*/ 39966 h 155982"/>
                  <a:gd name="connsiteX109" fmla="*/ 2896251 w 2896250"/>
                  <a:gd name="connsiteY109" fmla="*/ 29974 h 155982"/>
                  <a:gd name="connsiteX110" fmla="*/ 2896251 w 2896250"/>
                  <a:gd name="connsiteY110" fmla="*/ 19983 h 155982"/>
                  <a:gd name="connsiteX111" fmla="*/ 2896251 w 2896250"/>
                  <a:gd name="connsiteY111" fmla="*/ 9991 h 155982"/>
                  <a:gd name="connsiteX112" fmla="*/ 2896251 w 2896250"/>
                  <a:gd name="connsiteY112" fmla="*/ 0 h 155982"/>
                  <a:gd name="connsiteX113" fmla="*/ 2876299 w 2896250"/>
                  <a:gd name="connsiteY113" fmla="*/ 0 h 155982"/>
                  <a:gd name="connsiteX114" fmla="*/ 2865108 w 2896250"/>
                  <a:gd name="connsiteY114" fmla="*/ 0 h 155982"/>
                  <a:gd name="connsiteX115" fmla="*/ 2856347 w 2896250"/>
                  <a:gd name="connsiteY115" fmla="*/ 5128 h 155982"/>
                  <a:gd name="connsiteX116" fmla="*/ 2844757 w 2896250"/>
                  <a:gd name="connsiteY116" fmla="*/ 9991 h 155982"/>
                  <a:gd name="connsiteX117" fmla="*/ 2836395 w 2896250"/>
                  <a:gd name="connsiteY117" fmla="*/ 13422 h 155982"/>
                  <a:gd name="connsiteX118" fmla="*/ 2816444 w 2896250"/>
                  <a:gd name="connsiteY118" fmla="*/ 15802 h 155982"/>
                  <a:gd name="connsiteX119" fmla="*/ 2796492 w 2896250"/>
                  <a:gd name="connsiteY119" fmla="*/ 11259 h 155982"/>
                  <a:gd name="connsiteX120" fmla="*/ 2794415 w 2896250"/>
                  <a:gd name="connsiteY120" fmla="*/ 9991 h 155982"/>
                  <a:gd name="connsiteX121" fmla="*/ 2778242 w 2896250"/>
                  <a:gd name="connsiteY121" fmla="*/ 0 h 155982"/>
                  <a:gd name="connsiteX122" fmla="*/ 2776540 w 2896250"/>
                  <a:gd name="connsiteY122" fmla="*/ 0 h 155982"/>
                  <a:gd name="connsiteX123" fmla="*/ 2756588 w 2896250"/>
                  <a:gd name="connsiteY123" fmla="*/ 0 h 155982"/>
                  <a:gd name="connsiteX124" fmla="*/ 2736637 w 2896250"/>
                  <a:gd name="connsiteY124" fmla="*/ 0 h 155982"/>
                  <a:gd name="connsiteX125" fmla="*/ 2716685 w 2896250"/>
                  <a:gd name="connsiteY125" fmla="*/ 0 h 155982"/>
                  <a:gd name="connsiteX126" fmla="*/ 2696733 w 2896250"/>
                  <a:gd name="connsiteY126" fmla="*/ 0 h 155982"/>
                  <a:gd name="connsiteX127" fmla="*/ 2684864 w 2896250"/>
                  <a:gd name="connsiteY127" fmla="*/ 0 h 155982"/>
                  <a:gd name="connsiteX128" fmla="*/ 2691147 w 2896250"/>
                  <a:gd name="connsiteY128" fmla="*/ 9991 h 155982"/>
                  <a:gd name="connsiteX129" fmla="*/ 2696733 w 2896250"/>
                  <a:gd name="connsiteY129" fmla="*/ 18759 h 155982"/>
                  <a:gd name="connsiteX130" fmla="*/ 2697492 w 2896250"/>
                  <a:gd name="connsiteY130" fmla="*/ 19983 h 155982"/>
                  <a:gd name="connsiteX131" fmla="*/ 2703687 w 2896250"/>
                  <a:gd name="connsiteY131" fmla="*/ 29974 h 155982"/>
                  <a:gd name="connsiteX132" fmla="*/ 2709917 w 2896250"/>
                  <a:gd name="connsiteY132" fmla="*/ 39966 h 155982"/>
                  <a:gd name="connsiteX133" fmla="*/ 2715898 w 2896250"/>
                  <a:gd name="connsiteY133" fmla="*/ 49957 h 155982"/>
                  <a:gd name="connsiteX134" fmla="*/ 2716685 w 2896250"/>
                  <a:gd name="connsiteY134" fmla="*/ 51197 h 155982"/>
                  <a:gd name="connsiteX135" fmla="*/ 2722634 w 2896250"/>
                  <a:gd name="connsiteY135" fmla="*/ 59949 h 155982"/>
                  <a:gd name="connsiteX136" fmla="*/ 2728910 w 2896250"/>
                  <a:gd name="connsiteY136" fmla="*/ 69940 h 155982"/>
                  <a:gd name="connsiteX137" fmla="*/ 2735503 w 2896250"/>
                  <a:gd name="connsiteY137" fmla="*/ 79932 h 155982"/>
                  <a:gd name="connsiteX138" fmla="*/ 2736637 w 2896250"/>
                  <a:gd name="connsiteY138" fmla="*/ 81661 h 155982"/>
                  <a:gd name="connsiteX139" fmla="*/ 2742929 w 2896250"/>
                  <a:gd name="connsiteY139" fmla="*/ 89923 h 155982"/>
                  <a:gd name="connsiteX140" fmla="*/ 2750660 w 2896250"/>
                  <a:gd name="connsiteY140" fmla="*/ 99915 h 155982"/>
                  <a:gd name="connsiteX141" fmla="*/ 2756588 w 2896250"/>
                  <a:gd name="connsiteY141" fmla="*/ 107863 h 155982"/>
                  <a:gd name="connsiteX142" fmla="*/ 2758594 w 2896250"/>
                  <a:gd name="connsiteY142" fmla="*/ 109906 h 155982"/>
                  <a:gd name="connsiteX143" fmla="*/ 2768669 w 2896250"/>
                  <a:gd name="connsiteY143" fmla="*/ 119898 h 155982"/>
                  <a:gd name="connsiteX144" fmla="*/ 2776540 w 2896250"/>
                  <a:gd name="connsiteY144" fmla="*/ 127742 h 155982"/>
                  <a:gd name="connsiteX145" fmla="*/ 2780055 w 2896250"/>
                  <a:gd name="connsiteY145" fmla="*/ 129889 h 155982"/>
                  <a:gd name="connsiteX146" fmla="*/ 2796086 w 2896250"/>
                  <a:gd name="connsiteY146" fmla="*/ 139881 h 155982"/>
                  <a:gd name="connsiteX147" fmla="*/ 1759000 w 2896250"/>
                  <a:gd name="connsiteY147" fmla="*/ 10716 h 155982"/>
                  <a:gd name="connsiteX148" fmla="*/ 1778952 w 2896250"/>
                  <a:gd name="connsiteY148" fmla="*/ 12833 h 155982"/>
                  <a:gd name="connsiteX149" fmla="*/ 1798903 w 2896250"/>
                  <a:gd name="connsiteY149" fmla="*/ 13944 h 155982"/>
                  <a:gd name="connsiteX150" fmla="*/ 1818855 w 2896250"/>
                  <a:gd name="connsiteY150" fmla="*/ 12706 h 155982"/>
                  <a:gd name="connsiteX151" fmla="*/ 1832213 w 2896250"/>
                  <a:gd name="connsiteY151" fmla="*/ 9991 h 155982"/>
                  <a:gd name="connsiteX152" fmla="*/ 1838807 w 2896250"/>
                  <a:gd name="connsiteY152" fmla="*/ 8621 h 155982"/>
                  <a:gd name="connsiteX153" fmla="*/ 1858245 w 2896250"/>
                  <a:gd name="connsiteY153" fmla="*/ 0 h 155982"/>
                  <a:gd name="connsiteX154" fmla="*/ 1838807 w 2896250"/>
                  <a:gd name="connsiteY154" fmla="*/ 0 h 155982"/>
                  <a:gd name="connsiteX155" fmla="*/ 1818855 w 2896250"/>
                  <a:gd name="connsiteY155" fmla="*/ 0 h 155982"/>
                  <a:gd name="connsiteX156" fmla="*/ 1798903 w 2896250"/>
                  <a:gd name="connsiteY156" fmla="*/ 0 h 155982"/>
                  <a:gd name="connsiteX157" fmla="*/ 1778952 w 2896250"/>
                  <a:gd name="connsiteY157" fmla="*/ 0 h 155982"/>
                  <a:gd name="connsiteX158" fmla="*/ 1759000 w 2896250"/>
                  <a:gd name="connsiteY158" fmla="*/ 0 h 155982"/>
                  <a:gd name="connsiteX159" fmla="*/ 1739048 w 2896250"/>
                  <a:gd name="connsiteY159" fmla="*/ 0 h 155982"/>
                  <a:gd name="connsiteX160" fmla="*/ 1719096 w 2896250"/>
                  <a:gd name="connsiteY160" fmla="*/ 0 h 155982"/>
                  <a:gd name="connsiteX161" fmla="*/ 1699144 w 2896250"/>
                  <a:gd name="connsiteY161" fmla="*/ 0 h 155982"/>
                  <a:gd name="connsiteX162" fmla="*/ 1695126 w 2896250"/>
                  <a:gd name="connsiteY162" fmla="*/ 0 h 155982"/>
                  <a:gd name="connsiteX163" fmla="*/ 1699144 w 2896250"/>
                  <a:gd name="connsiteY163" fmla="*/ 915 h 155982"/>
                  <a:gd name="connsiteX164" fmla="*/ 1719096 w 2896250"/>
                  <a:gd name="connsiteY164" fmla="*/ 4518 h 155982"/>
                  <a:gd name="connsiteX165" fmla="*/ 1739048 w 2896250"/>
                  <a:gd name="connsiteY165" fmla="*/ 7786 h 155982"/>
                  <a:gd name="connsiteX166" fmla="*/ 1754083 w 2896250"/>
                  <a:gd name="connsiteY166" fmla="*/ 9991 h 15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</a:cxnLst>
                <a:rect l="l" t="t" r="r" b="b"/>
                <a:pathLst>
                  <a:path w="2896250" h="155982">
                    <a:moveTo>
                      <a:pt x="142906" y="155983"/>
                    </a:moveTo>
                    <a:lnTo>
                      <a:pt x="162858" y="155608"/>
                    </a:lnTo>
                    <a:lnTo>
                      <a:pt x="182809" y="150529"/>
                    </a:lnTo>
                    <a:lnTo>
                      <a:pt x="184174" y="149872"/>
                    </a:lnTo>
                    <a:lnTo>
                      <a:pt x="202761" y="140800"/>
                    </a:lnTo>
                    <a:lnTo>
                      <a:pt x="204352" y="139881"/>
                    </a:lnTo>
                    <a:lnTo>
                      <a:pt x="221204" y="129889"/>
                    </a:lnTo>
                    <a:lnTo>
                      <a:pt x="222713" y="128985"/>
                    </a:lnTo>
                    <a:lnTo>
                      <a:pt x="237279" y="119898"/>
                    </a:lnTo>
                    <a:lnTo>
                      <a:pt x="242665" y="116516"/>
                    </a:lnTo>
                    <a:lnTo>
                      <a:pt x="253772" y="109906"/>
                    </a:lnTo>
                    <a:lnTo>
                      <a:pt x="262617" y="104822"/>
                    </a:lnTo>
                    <a:lnTo>
                      <a:pt x="271968" y="99915"/>
                    </a:lnTo>
                    <a:lnTo>
                      <a:pt x="282568" y="94112"/>
                    </a:lnTo>
                    <a:lnTo>
                      <a:pt x="292922" y="89923"/>
                    </a:lnTo>
                    <a:lnTo>
                      <a:pt x="302520" y="86010"/>
                    </a:lnTo>
                    <a:lnTo>
                      <a:pt x="320702" y="79932"/>
                    </a:lnTo>
                    <a:lnTo>
                      <a:pt x="322472" y="79369"/>
                    </a:lnTo>
                    <a:lnTo>
                      <a:pt x="342424" y="74045"/>
                    </a:lnTo>
                    <a:lnTo>
                      <a:pt x="358814" y="69940"/>
                    </a:lnTo>
                    <a:lnTo>
                      <a:pt x="362375" y="69030"/>
                    </a:lnTo>
                    <a:lnTo>
                      <a:pt x="382327" y="63567"/>
                    </a:lnTo>
                    <a:lnTo>
                      <a:pt x="393071" y="59949"/>
                    </a:lnTo>
                    <a:lnTo>
                      <a:pt x="402279" y="56910"/>
                    </a:lnTo>
                    <a:lnTo>
                      <a:pt x="420096" y="49957"/>
                    </a:lnTo>
                    <a:lnTo>
                      <a:pt x="422231" y="49122"/>
                    </a:lnTo>
                    <a:lnTo>
                      <a:pt x="442182" y="40011"/>
                    </a:lnTo>
                    <a:lnTo>
                      <a:pt x="442274" y="39966"/>
                    </a:lnTo>
                    <a:lnTo>
                      <a:pt x="462134" y="30176"/>
                    </a:lnTo>
                    <a:lnTo>
                      <a:pt x="462545" y="29974"/>
                    </a:lnTo>
                    <a:lnTo>
                      <a:pt x="482086" y="20297"/>
                    </a:lnTo>
                    <a:lnTo>
                      <a:pt x="482787" y="19983"/>
                    </a:lnTo>
                    <a:lnTo>
                      <a:pt x="502038" y="11202"/>
                    </a:lnTo>
                    <a:lnTo>
                      <a:pt x="504854" y="9991"/>
                    </a:lnTo>
                    <a:lnTo>
                      <a:pt x="521990" y="2703"/>
                    </a:lnTo>
                    <a:lnTo>
                      <a:pt x="528688" y="0"/>
                    </a:lnTo>
                    <a:lnTo>
                      <a:pt x="521990" y="0"/>
                    </a:lnTo>
                    <a:lnTo>
                      <a:pt x="502038" y="0"/>
                    </a:lnTo>
                    <a:lnTo>
                      <a:pt x="482086" y="0"/>
                    </a:lnTo>
                    <a:lnTo>
                      <a:pt x="462134" y="0"/>
                    </a:lnTo>
                    <a:lnTo>
                      <a:pt x="442182" y="0"/>
                    </a:lnTo>
                    <a:lnTo>
                      <a:pt x="422231" y="0"/>
                    </a:lnTo>
                    <a:lnTo>
                      <a:pt x="402279" y="0"/>
                    </a:lnTo>
                    <a:lnTo>
                      <a:pt x="382327" y="0"/>
                    </a:lnTo>
                    <a:lnTo>
                      <a:pt x="362375" y="0"/>
                    </a:lnTo>
                    <a:lnTo>
                      <a:pt x="342424" y="0"/>
                    </a:lnTo>
                    <a:lnTo>
                      <a:pt x="322472" y="0"/>
                    </a:lnTo>
                    <a:lnTo>
                      <a:pt x="302520" y="0"/>
                    </a:lnTo>
                    <a:lnTo>
                      <a:pt x="282568" y="0"/>
                    </a:lnTo>
                    <a:lnTo>
                      <a:pt x="262617" y="0"/>
                    </a:lnTo>
                    <a:lnTo>
                      <a:pt x="242665" y="0"/>
                    </a:lnTo>
                    <a:lnTo>
                      <a:pt x="224370" y="0"/>
                    </a:lnTo>
                    <a:lnTo>
                      <a:pt x="222713" y="1034"/>
                    </a:lnTo>
                    <a:lnTo>
                      <a:pt x="207500" y="9991"/>
                    </a:lnTo>
                    <a:lnTo>
                      <a:pt x="202761" y="12812"/>
                    </a:lnTo>
                    <a:lnTo>
                      <a:pt x="186894" y="19983"/>
                    </a:lnTo>
                    <a:lnTo>
                      <a:pt x="182809" y="21887"/>
                    </a:lnTo>
                    <a:lnTo>
                      <a:pt x="162858" y="27595"/>
                    </a:lnTo>
                    <a:lnTo>
                      <a:pt x="142906" y="27667"/>
                    </a:lnTo>
                    <a:lnTo>
                      <a:pt x="122954" y="21674"/>
                    </a:lnTo>
                    <a:lnTo>
                      <a:pt x="120318" y="19983"/>
                    </a:lnTo>
                    <a:lnTo>
                      <a:pt x="104624" y="9991"/>
                    </a:lnTo>
                    <a:lnTo>
                      <a:pt x="103002" y="8947"/>
                    </a:lnTo>
                    <a:lnTo>
                      <a:pt x="93858" y="0"/>
                    </a:lnTo>
                    <a:lnTo>
                      <a:pt x="83051" y="0"/>
                    </a:lnTo>
                    <a:lnTo>
                      <a:pt x="63099" y="0"/>
                    </a:lnTo>
                    <a:lnTo>
                      <a:pt x="43147" y="0"/>
                    </a:lnTo>
                    <a:lnTo>
                      <a:pt x="23195" y="0"/>
                    </a:lnTo>
                    <a:lnTo>
                      <a:pt x="3244" y="0"/>
                    </a:lnTo>
                    <a:lnTo>
                      <a:pt x="0" y="0"/>
                    </a:lnTo>
                    <a:lnTo>
                      <a:pt x="3244" y="4370"/>
                    </a:lnTo>
                    <a:lnTo>
                      <a:pt x="7009" y="9991"/>
                    </a:lnTo>
                    <a:lnTo>
                      <a:pt x="13671" y="19983"/>
                    </a:lnTo>
                    <a:lnTo>
                      <a:pt x="20433" y="29974"/>
                    </a:lnTo>
                    <a:lnTo>
                      <a:pt x="23195" y="33970"/>
                    </a:lnTo>
                    <a:lnTo>
                      <a:pt x="27207" y="39966"/>
                    </a:lnTo>
                    <a:lnTo>
                      <a:pt x="33655" y="49957"/>
                    </a:lnTo>
                    <a:lnTo>
                      <a:pt x="40194" y="59949"/>
                    </a:lnTo>
                    <a:lnTo>
                      <a:pt x="43147" y="64481"/>
                    </a:lnTo>
                    <a:lnTo>
                      <a:pt x="46990" y="69940"/>
                    </a:lnTo>
                    <a:lnTo>
                      <a:pt x="53998" y="79932"/>
                    </a:lnTo>
                    <a:lnTo>
                      <a:pt x="60864" y="89923"/>
                    </a:lnTo>
                    <a:lnTo>
                      <a:pt x="63099" y="93162"/>
                    </a:lnTo>
                    <a:lnTo>
                      <a:pt x="68586" y="99915"/>
                    </a:lnTo>
                    <a:lnTo>
                      <a:pt x="76760" y="109906"/>
                    </a:lnTo>
                    <a:lnTo>
                      <a:pt x="83051" y="117699"/>
                    </a:lnTo>
                    <a:lnTo>
                      <a:pt x="85312" y="119898"/>
                    </a:lnTo>
                    <a:lnTo>
                      <a:pt x="95893" y="129889"/>
                    </a:lnTo>
                    <a:lnTo>
                      <a:pt x="103002" y="136920"/>
                    </a:lnTo>
                    <a:lnTo>
                      <a:pt x="107510" y="139881"/>
                    </a:lnTo>
                    <a:lnTo>
                      <a:pt x="122954" y="149696"/>
                    </a:lnTo>
                    <a:lnTo>
                      <a:pt x="123528" y="149872"/>
                    </a:lnTo>
                    <a:close/>
                    <a:moveTo>
                      <a:pt x="2796492" y="140130"/>
                    </a:moveTo>
                    <a:lnTo>
                      <a:pt x="2816444" y="143983"/>
                    </a:lnTo>
                    <a:lnTo>
                      <a:pt x="2836395" y="141675"/>
                    </a:lnTo>
                    <a:lnTo>
                      <a:pt x="2840780" y="139881"/>
                    </a:lnTo>
                    <a:lnTo>
                      <a:pt x="2856347" y="133437"/>
                    </a:lnTo>
                    <a:lnTo>
                      <a:pt x="2862350" y="129889"/>
                    </a:lnTo>
                    <a:lnTo>
                      <a:pt x="2876299" y="121821"/>
                    </a:lnTo>
                    <a:lnTo>
                      <a:pt x="2879043" y="119898"/>
                    </a:lnTo>
                    <a:lnTo>
                      <a:pt x="2893245" y="109906"/>
                    </a:lnTo>
                    <a:lnTo>
                      <a:pt x="2896251" y="107788"/>
                    </a:lnTo>
                    <a:lnTo>
                      <a:pt x="2896251" y="99915"/>
                    </a:lnTo>
                    <a:lnTo>
                      <a:pt x="2896251" y="89923"/>
                    </a:lnTo>
                    <a:lnTo>
                      <a:pt x="2896251" y="79932"/>
                    </a:lnTo>
                    <a:lnTo>
                      <a:pt x="2896251" y="69940"/>
                    </a:lnTo>
                    <a:lnTo>
                      <a:pt x="2896251" y="59949"/>
                    </a:lnTo>
                    <a:lnTo>
                      <a:pt x="2896251" y="49957"/>
                    </a:lnTo>
                    <a:lnTo>
                      <a:pt x="2896251" y="39966"/>
                    </a:lnTo>
                    <a:lnTo>
                      <a:pt x="2896251" y="29974"/>
                    </a:lnTo>
                    <a:lnTo>
                      <a:pt x="2896251" y="19983"/>
                    </a:lnTo>
                    <a:lnTo>
                      <a:pt x="2896251" y="9991"/>
                    </a:lnTo>
                    <a:lnTo>
                      <a:pt x="2896251" y="0"/>
                    </a:lnTo>
                    <a:lnTo>
                      <a:pt x="2876299" y="0"/>
                    </a:lnTo>
                    <a:lnTo>
                      <a:pt x="2865108" y="0"/>
                    </a:lnTo>
                    <a:lnTo>
                      <a:pt x="2856347" y="5128"/>
                    </a:lnTo>
                    <a:lnTo>
                      <a:pt x="2844757" y="9991"/>
                    </a:lnTo>
                    <a:lnTo>
                      <a:pt x="2836395" y="13422"/>
                    </a:lnTo>
                    <a:lnTo>
                      <a:pt x="2816444" y="15802"/>
                    </a:lnTo>
                    <a:lnTo>
                      <a:pt x="2796492" y="11259"/>
                    </a:lnTo>
                    <a:lnTo>
                      <a:pt x="2794415" y="9991"/>
                    </a:lnTo>
                    <a:lnTo>
                      <a:pt x="2778242" y="0"/>
                    </a:lnTo>
                    <a:lnTo>
                      <a:pt x="2776540" y="0"/>
                    </a:lnTo>
                    <a:lnTo>
                      <a:pt x="2756588" y="0"/>
                    </a:lnTo>
                    <a:lnTo>
                      <a:pt x="2736637" y="0"/>
                    </a:lnTo>
                    <a:lnTo>
                      <a:pt x="2716685" y="0"/>
                    </a:lnTo>
                    <a:lnTo>
                      <a:pt x="2696733" y="0"/>
                    </a:lnTo>
                    <a:lnTo>
                      <a:pt x="2684864" y="0"/>
                    </a:lnTo>
                    <a:lnTo>
                      <a:pt x="2691147" y="9991"/>
                    </a:lnTo>
                    <a:lnTo>
                      <a:pt x="2696733" y="18759"/>
                    </a:lnTo>
                    <a:lnTo>
                      <a:pt x="2697492" y="19983"/>
                    </a:lnTo>
                    <a:lnTo>
                      <a:pt x="2703687" y="29974"/>
                    </a:lnTo>
                    <a:lnTo>
                      <a:pt x="2709917" y="39966"/>
                    </a:lnTo>
                    <a:lnTo>
                      <a:pt x="2715898" y="49957"/>
                    </a:lnTo>
                    <a:lnTo>
                      <a:pt x="2716685" y="51197"/>
                    </a:lnTo>
                    <a:lnTo>
                      <a:pt x="2722634" y="59949"/>
                    </a:lnTo>
                    <a:lnTo>
                      <a:pt x="2728910" y="69940"/>
                    </a:lnTo>
                    <a:lnTo>
                      <a:pt x="2735503" y="79932"/>
                    </a:lnTo>
                    <a:lnTo>
                      <a:pt x="2736637" y="81661"/>
                    </a:lnTo>
                    <a:lnTo>
                      <a:pt x="2742929" y="89923"/>
                    </a:lnTo>
                    <a:lnTo>
                      <a:pt x="2750660" y="99915"/>
                    </a:lnTo>
                    <a:lnTo>
                      <a:pt x="2756588" y="107863"/>
                    </a:lnTo>
                    <a:lnTo>
                      <a:pt x="2758594" y="109906"/>
                    </a:lnTo>
                    <a:lnTo>
                      <a:pt x="2768669" y="119898"/>
                    </a:lnTo>
                    <a:lnTo>
                      <a:pt x="2776540" y="127742"/>
                    </a:lnTo>
                    <a:lnTo>
                      <a:pt x="2780055" y="129889"/>
                    </a:lnTo>
                    <a:lnTo>
                      <a:pt x="2796086" y="139881"/>
                    </a:lnTo>
                    <a:close/>
                    <a:moveTo>
                      <a:pt x="1759000" y="10716"/>
                    </a:moveTo>
                    <a:lnTo>
                      <a:pt x="1778952" y="12833"/>
                    </a:lnTo>
                    <a:lnTo>
                      <a:pt x="1798903" y="13944"/>
                    </a:lnTo>
                    <a:lnTo>
                      <a:pt x="1818855" y="12706"/>
                    </a:lnTo>
                    <a:lnTo>
                      <a:pt x="1832213" y="9991"/>
                    </a:lnTo>
                    <a:lnTo>
                      <a:pt x="1838807" y="8621"/>
                    </a:lnTo>
                    <a:lnTo>
                      <a:pt x="1858245" y="0"/>
                    </a:lnTo>
                    <a:lnTo>
                      <a:pt x="1838807" y="0"/>
                    </a:lnTo>
                    <a:lnTo>
                      <a:pt x="1818855" y="0"/>
                    </a:lnTo>
                    <a:lnTo>
                      <a:pt x="1798903" y="0"/>
                    </a:lnTo>
                    <a:lnTo>
                      <a:pt x="1778952" y="0"/>
                    </a:lnTo>
                    <a:lnTo>
                      <a:pt x="1759000" y="0"/>
                    </a:lnTo>
                    <a:lnTo>
                      <a:pt x="1739048" y="0"/>
                    </a:lnTo>
                    <a:lnTo>
                      <a:pt x="1719096" y="0"/>
                    </a:lnTo>
                    <a:lnTo>
                      <a:pt x="1699144" y="0"/>
                    </a:lnTo>
                    <a:lnTo>
                      <a:pt x="1695126" y="0"/>
                    </a:lnTo>
                    <a:lnTo>
                      <a:pt x="1699144" y="915"/>
                    </a:lnTo>
                    <a:lnTo>
                      <a:pt x="1719096" y="4518"/>
                    </a:lnTo>
                    <a:lnTo>
                      <a:pt x="1739048" y="7786"/>
                    </a:lnTo>
                    <a:lnTo>
                      <a:pt x="1754083" y="9991"/>
                    </a:lnTo>
                    <a:close/>
                  </a:path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1" name="任意多边形: 形状 2780">
                <a:extLst>
                  <a:ext uri="{FF2B5EF4-FFF2-40B4-BE49-F238E27FC236}">
                    <a16:creationId xmlns:a16="http://schemas.microsoft.com/office/drawing/2014/main" id="{B3BBC363-465B-3DB4-F8EB-1736D311A013}"/>
                  </a:ext>
                </a:extLst>
              </p:cNvPr>
              <p:cNvSpPr/>
              <p:nvPr/>
            </p:nvSpPr>
            <p:spPr>
              <a:xfrm>
                <a:off x="9154060" y="2690550"/>
                <a:ext cx="2771250" cy="27667"/>
              </a:xfrm>
              <a:custGeom>
                <a:avLst/>
                <a:gdLst>
                  <a:gd name="connsiteX0" fmla="*/ 29096 w 2771250"/>
                  <a:gd name="connsiteY0" fmla="*/ 21674 h 27667"/>
                  <a:gd name="connsiteX1" fmla="*/ 49048 w 2771250"/>
                  <a:gd name="connsiteY1" fmla="*/ 27667 h 27667"/>
                  <a:gd name="connsiteX2" fmla="*/ 69000 w 2771250"/>
                  <a:gd name="connsiteY2" fmla="*/ 27595 h 27667"/>
                  <a:gd name="connsiteX3" fmla="*/ 88951 w 2771250"/>
                  <a:gd name="connsiteY3" fmla="*/ 21887 h 27667"/>
                  <a:gd name="connsiteX4" fmla="*/ 93036 w 2771250"/>
                  <a:gd name="connsiteY4" fmla="*/ 19983 h 27667"/>
                  <a:gd name="connsiteX5" fmla="*/ 108903 w 2771250"/>
                  <a:gd name="connsiteY5" fmla="*/ 12812 h 27667"/>
                  <a:gd name="connsiteX6" fmla="*/ 113642 w 2771250"/>
                  <a:gd name="connsiteY6" fmla="*/ 9991 h 27667"/>
                  <a:gd name="connsiteX7" fmla="*/ 128855 w 2771250"/>
                  <a:gd name="connsiteY7" fmla="*/ 1034 h 27667"/>
                  <a:gd name="connsiteX8" fmla="*/ 130512 w 2771250"/>
                  <a:gd name="connsiteY8" fmla="*/ 0 h 27667"/>
                  <a:gd name="connsiteX9" fmla="*/ 128855 w 2771250"/>
                  <a:gd name="connsiteY9" fmla="*/ 0 h 27667"/>
                  <a:gd name="connsiteX10" fmla="*/ 108903 w 2771250"/>
                  <a:gd name="connsiteY10" fmla="*/ 0 h 27667"/>
                  <a:gd name="connsiteX11" fmla="*/ 88951 w 2771250"/>
                  <a:gd name="connsiteY11" fmla="*/ 0 h 27667"/>
                  <a:gd name="connsiteX12" fmla="*/ 69000 w 2771250"/>
                  <a:gd name="connsiteY12" fmla="*/ 0 h 27667"/>
                  <a:gd name="connsiteX13" fmla="*/ 49048 w 2771250"/>
                  <a:gd name="connsiteY13" fmla="*/ 0 h 27667"/>
                  <a:gd name="connsiteX14" fmla="*/ 29096 w 2771250"/>
                  <a:gd name="connsiteY14" fmla="*/ 0 h 27667"/>
                  <a:gd name="connsiteX15" fmla="*/ 9144 w 2771250"/>
                  <a:gd name="connsiteY15" fmla="*/ 0 h 27667"/>
                  <a:gd name="connsiteX16" fmla="*/ 0 w 2771250"/>
                  <a:gd name="connsiteY16" fmla="*/ 0 h 27667"/>
                  <a:gd name="connsiteX17" fmla="*/ 9144 w 2771250"/>
                  <a:gd name="connsiteY17" fmla="*/ 8947 h 27667"/>
                  <a:gd name="connsiteX18" fmla="*/ 10766 w 2771250"/>
                  <a:gd name="connsiteY18" fmla="*/ 9991 h 27667"/>
                  <a:gd name="connsiteX19" fmla="*/ 26460 w 2771250"/>
                  <a:gd name="connsiteY19" fmla="*/ 19983 h 27667"/>
                  <a:gd name="connsiteX20" fmla="*/ 2702634 w 2771250"/>
                  <a:gd name="connsiteY20" fmla="*/ 11259 h 27667"/>
                  <a:gd name="connsiteX21" fmla="*/ 2722586 w 2771250"/>
                  <a:gd name="connsiteY21" fmla="*/ 15802 h 27667"/>
                  <a:gd name="connsiteX22" fmla="*/ 2742537 w 2771250"/>
                  <a:gd name="connsiteY22" fmla="*/ 13422 h 27667"/>
                  <a:gd name="connsiteX23" fmla="*/ 2750899 w 2771250"/>
                  <a:gd name="connsiteY23" fmla="*/ 9991 h 27667"/>
                  <a:gd name="connsiteX24" fmla="*/ 2762490 w 2771250"/>
                  <a:gd name="connsiteY24" fmla="*/ 5128 h 27667"/>
                  <a:gd name="connsiteX25" fmla="*/ 2771250 w 2771250"/>
                  <a:gd name="connsiteY25" fmla="*/ 0 h 27667"/>
                  <a:gd name="connsiteX26" fmla="*/ 2762490 w 2771250"/>
                  <a:gd name="connsiteY26" fmla="*/ 0 h 27667"/>
                  <a:gd name="connsiteX27" fmla="*/ 2742537 w 2771250"/>
                  <a:gd name="connsiteY27" fmla="*/ 0 h 27667"/>
                  <a:gd name="connsiteX28" fmla="*/ 2722586 w 2771250"/>
                  <a:gd name="connsiteY28" fmla="*/ 0 h 27667"/>
                  <a:gd name="connsiteX29" fmla="*/ 2702634 w 2771250"/>
                  <a:gd name="connsiteY29" fmla="*/ 0 h 27667"/>
                  <a:gd name="connsiteX30" fmla="*/ 2684384 w 2771250"/>
                  <a:gd name="connsiteY30" fmla="*/ 0 h 27667"/>
                  <a:gd name="connsiteX31" fmla="*/ 2700557 w 2771250"/>
                  <a:gd name="connsiteY31" fmla="*/ 9991 h 27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771250" h="27667">
                    <a:moveTo>
                      <a:pt x="29096" y="21674"/>
                    </a:moveTo>
                    <a:lnTo>
                      <a:pt x="49048" y="27667"/>
                    </a:lnTo>
                    <a:lnTo>
                      <a:pt x="69000" y="27595"/>
                    </a:lnTo>
                    <a:lnTo>
                      <a:pt x="88951" y="21887"/>
                    </a:lnTo>
                    <a:lnTo>
                      <a:pt x="93036" y="19983"/>
                    </a:lnTo>
                    <a:lnTo>
                      <a:pt x="108903" y="12812"/>
                    </a:lnTo>
                    <a:lnTo>
                      <a:pt x="113642" y="9991"/>
                    </a:lnTo>
                    <a:lnTo>
                      <a:pt x="128855" y="1034"/>
                    </a:lnTo>
                    <a:lnTo>
                      <a:pt x="130512" y="0"/>
                    </a:lnTo>
                    <a:lnTo>
                      <a:pt x="128855" y="0"/>
                    </a:lnTo>
                    <a:lnTo>
                      <a:pt x="108903" y="0"/>
                    </a:lnTo>
                    <a:lnTo>
                      <a:pt x="88951" y="0"/>
                    </a:lnTo>
                    <a:lnTo>
                      <a:pt x="69000" y="0"/>
                    </a:lnTo>
                    <a:lnTo>
                      <a:pt x="49048" y="0"/>
                    </a:lnTo>
                    <a:lnTo>
                      <a:pt x="29096" y="0"/>
                    </a:lnTo>
                    <a:lnTo>
                      <a:pt x="9144" y="0"/>
                    </a:lnTo>
                    <a:lnTo>
                      <a:pt x="0" y="0"/>
                    </a:lnTo>
                    <a:lnTo>
                      <a:pt x="9144" y="8947"/>
                    </a:lnTo>
                    <a:lnTo>
                      <a:pt x="10766" y="9991"/>
                    </a:lnTo>
                    <a:lnTo>
                      <a:pt x="26460" y="19983"/>
                    </a:lnTo>
                    <a:close/>
                    <a:moveTo>
                      <a:pt x="2702634" y="11259"/>
                    </a:moveTo>
                    <a:lnTo>
                      <a:pt x="2722586" y="15802"/>
                    </a:lnTo>
                    <a:lnTo>
                      <a:pt x="2742537" y="13422"/>
                    </a:lnTo>
                    <a:lnTo>
                      <a:pt x="2750899" y="9991"/>
                    </a:lnTo>
                    <a:lnTo>
                      <a:pt x="2762490" y="5128"/>
                    </a:lnTo>
                    <a:lnTo>
                      <a:pt x="2771250" y="0"/>
                    </a:lnTo>
                    <a:lnTo>
                      <a:pt x="2762490" y="0"/>
                    </a:lnTo>
                    <a:lnTo>
                      <a:pt x="2742537" y="0"/>
                    </a:lnTo>
                    <a:lnTo>
                      <a:pt x="2722586" y="0"/>
                    </a:lnTo>
                    <a:lnTo>
                      <a:pt x="2702634" y="0"/>
                    </a:lnTo>
                    <a:lnTo>
                      <a:pt x="2684384" y="0"/>
                    </a:lnTo>
                    <a:lnTo>
                      <a:pt x="2700557" y="9991"/>
                    </a:lnTo>
                    <a:close/>
                  </a:path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2" name="任意多边形: 形状 2781">
                <a:extLst>
                  <a:ext uri="{FF2B5EF4-FFF2-40B4-BE49-F238E27FC236}">
                    <a16:creationId xmlns:a16="http://schemas.microsoft.com/office/drawing/2014/main" id="{C13163A5-A7F0-82D1-E8FD-ABB87F271E66}"/>
                  </a:ext>
                </a:extLst>
              </p:cNvPr>
              <p:cNvSpPr/>
              <p:nvPr/>
            </p:nvSpPr>
            <p:spPr>
              <a:xfrm>
                <a:off x="8983638" y="4055196"/>
                <a:ext cx="2723886" cy="124086"/>
              </a:xfrm>
              <a:custGeom>
                <a:avLst/>
                <a:gdLst>
                  <a:gd name="connsiteX0" fmla="*/ 703131 w 2723886"/>
                  <a:gd name="connsiteY0" fmla="*/ 124086 h 124086"/>
                  <a:gd name="connsiteX1" fmla="*/ 727466 w 2723886"/>
                  <a:gd name="connsiteY1" fmla="*/ 104103 h 124086"/>
                  <a:gd name="connsiteX2" fmla="*/ 769620 w 2723886"/>
                  <a:gd name="connsiteY2" fmla="*/ 64137 h 124086"/>
                  <a:gd name="connsiteX3" fmla="*/ 798071 w 2723886"/>
                  <a:gd name="connsiteY3" fmla="*/ 37933 h 124086"/>
                  <a:gd name="connsiteX4" fmla="*/ 818022 w 2723886"/>
                  <a:gd name="connsiteY4" fmla="*/ 22422 h 124086"/>
                  <a:gd name="connsiteX5" fmla="*/ 837975 w 2723886"/>
                  <a:gd name="connsiteY5" fmla="*/ 10792 h 124086"/>
                  <a:gd name="connsiteX6" fmla="*/ 857926 w 2723886"/>
                  <a:gd name="connsiteY6" fmla="*/ 3274 h 124086"/>
                  <a:gd name="connsiteX7" fmla="*/ 877878 w 2723886"/>
                  <a:gd name="connsiteY7" fmla="*/ 0 h 124086"/>
                  <a:gd name="connsiteX8" fmla="*/ 897829 w 2723886"/>
                  <a:gd name="connsiteY8" fmla="*/ 529 h 124086"/>
                  <a:gd name="connsiteX9" fmla="*/ 919391 w 2723886"/>
                  <a:gd name="connsiteY9" fmla="*/ 4188 h 124086"/>
                  <a:gd name="connsiteX10" fmla="*/ 957685 w 2723886"/>
                  <a:gd name="connsiteY10" fmla="*/ 14929 h 124086"/>
                  <a:gd name="connsiteX11" fmla="*/ 1010346 w 2723886"/>
                  <a:gd name="connsiteY11" fmla="*/ 34163 h 124086"/>
                  <a:gd name="connsiteX12" fmla="*/ 1037492 w 2723886"/>
                  <a:gd name="connsiteY12" fmla="*/ 45479 h 124086"/>
                  <a:gd name="connsiteX13" fmla="*/ 1077396 w 2723886"/>
                  <a:gd name="connsiteY13" fmla="*/ 65473 h 124086"/>
                  <a:gd name="connsiteX14" fmla="*/ 1117299 w 2723886"/>
                  <a:gd name="connsiteY14" fmla="*/ 86870 h 124086"/>
                  <a:gd name="connsiteX15" fmla="*/ 1137251 w 2723886"/>
                  <a:gd name="connsiteY15" fmla="*/ 96823 h 124086"/>
                  <a:gd name="connsiteX16" fmla="*/ 1157203 w 2723886"/>
                  <a:gd name="connsiteY16" fmla="*/ 104806 h 124086"/>
                  <a:gd name="connsiteX17" fmla="*/ 1177155 w 2723886"/>
                  <a:gd name="connsiteY17" fmla="*/ 110619 h 124086"/>
                  <a:gd name="connsiteX18" fmla="*/ 1197106 w 2723886"/>
                  <a:gd name="connsiteY18" fmla="*/ 113623 h 124086"/>
                  <a:gd name="connsiteX19" fmla="*/ 1217058 w 2723886"/>
                  <a:gd name="connsiteY19" fmla="*/ 113774 h 124086"/>
                  <a:gd name="connsiteX20" fmla="*/ 1237010 w 2723886"/>
                  <a:gd name="connsiteY20" fmla="*/ 110967 h 124086"/>
                  <a:gd name="connsiteX21" fmla="*/ 1264901 w 2723886"/>
                  <a:gd name="connsiteY21" fmla="*/ 104103 h 124086"/>
                  <a:gd name="connsiteX22" fmla="*/ 1356720 w 2723886"/>
                  <a:gd name="connsiteY22" fmla="*/ 74722 h 124086"/>
                  <a:gd name="connsiteX23" fmla="*/ 1376672 w 2723886"/>
                  <a:gd name="connsiteY23" fmla="*/ 72601 h 124086"/>
                  <a:gd name="connsiteX24" fmla="*/ 1402370 w 2723886"/>
                  <a:gd name="connsiteY24" fmla="*/ 74129 h 124086"/>
                  <a:gd name="connsiteX25" fmla="*/ 1416576 w 2723886"/>
                  <a:gd name="connsiteY25" fmla="*/ 76936 h 124086"/>
                  <a:gd name="connsiteX26" fmla="*/ 1438378 w 2723886"/>
                  <a:gd name="connsiteY26" fmla="*/ 84120 h 124086"/>
                  <a:gd name="connsiteX27" fmla="*/ 1480167 w 2723886"/>
                  <a:gd name="connsiteY27" fmla="*/ 104103 h 124086"/>
                  <a:gd name="connsiteX28" fmla="*/ 1516335 w 2723886"/>
                  <a:gd name="connsiteY28" fmla="*/ 122011 h 124086"/>
                  <a:gd name="connsiteX29" fmla="*/ 1521516 w 2723886"/>
                  <a:gd name="connsiteY29" fmla="*/ 124086 h 124086"/>
                  <a:gd name="connsiteX30" fmla="*/ 1997395 w 2723886"/>
                  <a:gd name="connsiteY30" fmla="*/ 124086 h 124086"/>
                  <a:gd name="connsiteX31" fmla="*/ 2055033 w 2723886"/>
                  <a:gd name="connsiteY31" fmla="*/ 58888 h 124086"/>
                  <a:gd name="connsiteX32" fmla="*/ 2084828 w 2723886"/>
                  <a:gd name="connsiteY32" fmla="*/ 34163 h 124086"/>
                  <a:gd name="connsiteX33" fmla="*/ 2094936 w 2723886"/>
                  <a:gd name="connsiteY33" fmla="*/ 27450 h 124086"/>
                  <a:gd name="connsiteX34" fmla="*/ 2114888 w 2723886"/>
                  <a:gd name="connsiteY34" fmla="*/ 19553 h 124086"/>
                  <a:gd name="connsiteX35" fmla="*/ 2134840 w 2723886"/>
                  <a:gd name="connsiteY35" fmla="*/ 17234 h 124086"/>
                  <a:gd name="connsiteX36" fmla="*/ 2154791 w 2723886"/>
                  <a:gd name="connsiteY36" fmla="*/ 20326 h 124086"/>
                  <a:gd name="connsiteX37" fmla="*/ 2174743 w 2723886"/>
                  <a:gd name="connsiteY37" fmla="*/ 28228 h 124086"/>
                  <a:gd name="connsiteX38" fmla="*/ 2200638 w 2723886"/>
                  <a:gd name="connsiteY38" fmla="*/ 44154 h 124086"/>
                  <a:gd name="connsiteX39" fmla="*/ 2226211 w 2723886"/>
                  <a:gd name="connsiteY39" fmla="*/ 64137 h 124086"/>
                  <a:gd name="connsiteX40" fmla="*/ 2259895 w 2723886"/>
                  <a:gd name="connsiteY40" fmla="*/ 94112 h 124086"/>
                  <a:gd name="connsiteX41" fmla="*/ 2294038 w 2723886"/>
                  <a:gd name="connsiteY41" fmla="*/ 124086 h 124086"/>
                  <a:gd name="connsiteX42" fmla="*/ 2551152 w 2723886"/>
                  <a:gd name="connsiteY42" fmla="*/ 124086 h 124086"/>
                  <a:gd name="connsiteX43" fmla="*/ 2616147 w 2723886"/>
                  <a:gd name="connsiteY43" fmla="*/ 94112 h 124086"/>
                  <a:gd name="connsiteX44" fmla="*/ 2633634 w 2723886"/>
                  <a:gd name="connsiteY44" fmla="*/ 88538 h 124086"/>
                  <a:gd name="connsiteX45" fmla="*/ 2653586 w 2723886"/>
                  <a:gd name="connsiteY45" fmla="*/ 85691 h 124086"/>
                  <a:gd name="connsiteX46" fmla="*/ 2673538 w 2723886"/>
                  <a:gd name="connsiteY46" fmla="*/ 88072 h 124086"/>
                  <a:gd name="connsiteX47" fmla="*/ 2693490 w 2723886"/>
                  <a:gd name="connsiteY47" fmla="*/ 96672 h 124086"/>
                  <a:gd name="connsiteX48" fmla="*/ 2714825 w 2723886"/>
                  <a:gd name="connsiteY48" fmla="*/ 114095 h 124086"/>
                  <a:gd name="connsiteX49" fmla="*/ 2723887 w 2723886"/>
                  <a:gd name="connsiteY49" fmla="*/ 124086 h 124086"/>
                  <a:gd name="connsiteX50" fmla="*/ 0 w 2723886"/>
                  <a:gd name="connsiteY50" fmla="*/ 109959 h 124086"/>
                  <a:gd name="connsiteX51" fmla="*/ 19952 w 2723886"/>
                  <a:gd name="connsiteY51" fmla="*/ 116468 h 124086"/>
                  <a:gd name="connsiteX52" fmla="*/ 30991 w 2723886"/>
                  <a:gd name="connsiteY52" fmla="*/ 124086 h 124086"/>
                  <a:gd name="connsiteX53" fmla="*/ 30991 w 2723886"/>
                  <a:gd name="connsiteY53" fmla="*/ 124086 h 12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723886" h="124086">
                    <a:moveTo>
                      <a:pt x="703131" y="124086"/>
                    </a:moveTo>
                    <a:lnTo>
                      <a:pt x="727466" y="104103"/>
                    </a:lnTo>
                    <a:lnTo>
                      <a:pt x="769620" y="64137"/>
                    </a:lnTo>
                    <a:lnTo>
                      <a:pt x="798071" y="37933"/>
                    </a:lnTo>
                    <a:lnTo>
                      <a:pt x="818022" y="22422"/>
                    </a:lnTo>
                    <a:lnTo>
                      <a:pt x="837975" y="10792"/>
                    </a:lnTo>
                    <a:lnTo>
                      <a:pt x="857926" y="3274"/>
                    </a:lnTo>
                    <a:lnTo>
                      <a:pt x="877878" y="0"/>
                    </a:lnTo>
                    <a:lnTo>
                      <a:pt x="897829" y="529"/>
                    </a:lnTo>
                    <a:lnTo>
                      <a:pt x="919391" y="4188"/>
                    </a:lnTo>
                    <a:lnTo>
                      <a:pt x="957685" y="14929"/>
                    </a:lnTo>
                    <a:lnTo>
                      <a:pt x="1010346" y="34163"/>
                    </a:lnTo>
                    <a:lnTo>
                      <a:pt x="1037492" y="45479"/>
                    </a:lnTo>
                    <a:lnTo>
                      <a:pt x="1077396" y="65473"/>
                    </a:lnTo>
                    <a:lnTo>
                      <a:pt x="1117299" y="86870"/>
                    </a:lnTo>
                    <a:lnTo>
                      <a:pt x="1137251" y="96823"/>
                    </a:lnTo>
                    <a:lnTo>
                      <a:pt x="1157203" y="104806"/>
                    </a:lnTo>
                    <a:lnTo>
                      <a:pt x="1177155" y="110619"/>
                    </a:lnTo>
                    <a:lnTo>
                      <a:pt x="1197106" y="113623"/>
                    </a:lnTo>
                    <a:lnTo>
                      <a:pt x="1217058" y="113774"/>
                    </a:lnTo>
                    <a:lnTo>
                      <a:pt x="1237010" y="110967"/>
                    </a:lnTo>
                    <a:lnTo>
                      <a:pt x="1264901" y="104103"/>
                    </a:lnTo>
                    <a:lnTo>
                      <a:pt x="1356720" y="74722"/>
                    </a:lnTo>
                    <a:lnTo>
                      <a:pt x="1376672" y="72601"/>
                    </a:lnTo>
                    <a:lnTo>
                      <a:pt x="1402370" y="74129"/>
                    </a:lnTo>
                    <a:lnTo>
                      <a:pt x="1416576" y="76936"/>
                    </a:lnTo>
                    <a:lnTo>
                      <a:pt x="1438378" y="84120"/>
                    </a:lnTo>
                    <a:lnTo>
                      <a:pt x="1480167" y="104103"/>
                    </a:lnTo>
                    <a:lnTo>
                      <a:pt x="1516335" y="122011"/>
                    </a:lnTo>
                    <a:lnTo>
                      <a:pt x="1521516" y="124086"/>
                    </a:lnTo>
                    <a:moveTo>
                      <a:pt x="1997395" y="124086"/>
                    </a:moveTo>
                    <a:lnTo>
                      <a:pt x="2055033" y="58888"/>
                    </a:lnTo>
                    <a:lnTo>
                      <a:pt x="2084828" y="34163"/>
                    </a:lnTo>
                    <a:lnTo>
                      <a:pt x="2094936" y="27450"/>
                    </a:lnTo>
                    <a:lnTo>
                      <a:pt x="2114888" y="19553"/>
                    </a:lnTo>
                    <a:lnTo>
                      <a:pt x="2134840" y="17234"/>
                    </a:lnTo>
                    <a:lnTo>
                      <a:pt x="2154791" y="20326"/>
                    </a:lnTo>
                    <a:lnTo>
                      <a:pt x="2174743" y="28228"/>
                    </a:lnTo>
                    <a:lnTo>
                      <a:pt x="2200638" y="44154"/>
                    </a:lnTo>
                    <a:lnTo>
                      <a:pt x="2226211" y="64137"/>
                    </a:lnTo>
                    <a:lnTo>
                      <a:pt x="2259895" y="94112"/>
                    </a:lnTo>
                    <a:lnTo>
                      <a:pt x="2294038" y="124086"/>
                    </a:lnTo>
                    <a:moveTo>
                      <a:pt x="2551152" y="124086"/>
                    </a:moveTo>
                    <a:lnTo>
                      <a:pt x="2616147" y="94112"/>
                    </a:lnTo>
                    <a:lnTo>
                      <a:pt x="2633634" y="88538"/>
                    </a:lnTo>
                    <a:lnTo>
                      <a:pt x="2653586" y="85691"/>
                    </a:lnTo>
                    <a:lnTo>
                      <a:pt x="2673538" y="88072"/>
                    </a:lnTo>
                    <a:lnTo>
                      <a:pt x="2693490" y="96672"/>
                    </a:lnTo>
                    <a:lnTo>
                      <a:pt x="2714825" y="114095"/>
                    </a:lnTo>
                    <a:lnTo>
                      <a:pt x="2723887" y="124086"/>
                    </a:lnTo>
                    <a:moveTo>
                      <a:pt x="0" y="109959"/>
                    </a:moveTo>
                    <a:lnTo>
                      <a:pt x="19952" y="116468"/>
                    </a:lnTo>
                    <a:lnTo>
                      <a:pt x="30991" y="124086"/>
                    </a:lnTo>
                    <a:lnTo>
                      <a:pt x="30991" y="124086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3" name="任意多边形: 形状 2782">
                <a:extLst>
                  <a:ext uri="{FF2B5EF4-FFF2-40B4-BE49-F238E27FC236}">
                    <a16:creationId xmlns:a16="http://schemas.microsoft.com/office/drawing/2014/main" id="{93533F4C-C9C9-1292-02BC-2FEAC1D14FE3}"/>
                  </a:ext>
                </a:extLst>
              </p:cNvPr>
              <p:cNvSpPr/>
              <p:nvPr/>
            </p:nvSpPr>
            <p:spPr>
              <a:xfrm>
                <a:off x="8983638" y="3926863"/>
                <a:ext cx="2809551" cy="252419"/>
              </a:xfrm>
              <a:custGeom>
                <a:avLst/>
                <a:gdLst>
                  <a:gd name="connsiteX0" fmla="*/ 402536 w 2809551"/>
                  <a:gd name="connsiteY0" fmla="*/ 252420 h 252419"/>
                  <a:gd name="connsiteX1" fmla="*/ 478842 w 2809551"/>
                  <a:gd name="connsiteY1" fmla="*/ 231228 h 252419"/>
                  <a:gd name="connsiteX2" fmla="*/ 521877 w 2809551"/>
                  <a:gd name="connsiteY2" fmla="*/ 212454 h 252419"/>
                  <a:gd name="connsiteX3" fmla="*/ 584234 w 2809551"/>
                  <a:gd name="connsiteY3" fmla="*/ 182479 h 252419"/>
                  <a:gd name="connsiteX4" fmla="*/ 678361 w 2809551"/>
                  <a:gd name="connsiteY4" fmla="*/ 141054 h 252419"/>
                  <a:gd name="connsiteX5" fmla="*/ 705474 w 2809551"/>
                  <a:gd name="connsiteY5" fmla="*/ 122530 h 252419"/>
                  <a:gd name="connsiteX6" fmla="*/ 729108 w 2809551"/>
                  <a:gd name="connsiteY6" fmla="*/ 102548 h 252419"/>
                  <a:gd name="connsiteX7" fmla="*/ 760918 w 2809551"/>
                  <a:gd name="connsiteY7" fmla="*/ 72573 h 252419"/>
                  <a:gd name="connsiteX8" fmla="*/ 798071 w 2809551"/>
                  <a:gd name="connsiteY8" fmla="*/ 37748 h 252419"/>
                  <a:gd name="connsiteX9" fmla="*/ 818022 w 2809551"/>
                  <a:gd name="connsiteY9" fmla="*/ 22256 h 252419"/>
                  <a:gd name="connsiteX10" fmla="*/ 837975 w 2809551"/>
                  <a:gd name="connsiteY10" fmla="*/ 10712 h 252419"/>
                  <a:gd name="connsiteX11" fmla="*/ 861964 w 2809551"/>
                  <a:gd name="connsiteY11" fmla="*/ 2633 h 252419"/>
                  <a:gd name="connsiteX12" fmla="*/ 877878 w 2809551"/>
                  <a:gd name="connsiteY12" fmla="*/ 0 h 252419"/>
                  <a:gd name="connsiteX13" fmla="*/ 897829 w 2809551"/>
                  <a:gd name="connsiteY13" fmla="*/ 442 h 252419"/>
                  <a:gd name="connsiteX14" fmla="*/ 917782 w 2809551"/>
                  <a:gd name="connsiteY14" fmla="*/ 3377 h 252419"/>
                  <a:gd name="connsiteX15" fmla="*/ 957685 w 2809551"/>
                  <a:gd name="connsiteY15" fmla="*/ 14740 h 252419"/>
                  <a:gd name="connsiteX16" fmla="*/ 1017541 w 2809551"/>
                  <a:gd name="connsiteY16" fmla="*/ 36772 h 252419"/>
                  <a:gd name="connsiteX17" fmla="*/ 1077396 w 2809551"/>
                  <a:gd name="connsiteY17" fmla="*/ 65478 h 252419"/>
                  <a:gd name="connsiteX18" fmla="*/ 1117299 w 2809551"/>
                  <a:gd name="connsiteY18" fmla="*/ 86807 h 252419"/>
                  <a:gd name="connsiteX19" fmla="*/ 1152101 w 2809551"/>
                  <a:gd name="connsiteY19" fmla="*/ 102548 h 252419"/>
                  <a:gd name="connsiteX20" fmla="*/ 1157203 w 2809551"/>
                  <a:gd name="connsiteY20" fmla="*/ 104694 h 252419"/>
                  <a:gd name="connsiteX21" fmla="*/ 1177155 w 2809551"/>
                  <a:gd name="connsiteY21" fmla="*/ 110544 h 252419"/>
                  <a:gd name="connsiteX22" fmla="*/ 1197106 w 2809551"/>
                  <a:gd name="connsiteY22" fmla="*/ 113545 h 252419"/>
                  <a:gd name="connsiteX23" fmla="*/ 1225291 w 2809551"/>
                  <a:gd name="connsiteY23" fmla="*/ 112539 h 252419"/>
                  <a:gd name="connsiteX24" fmla="*/ 1237010 w 2809551"/>
                  <a:gd name="connsiteY24" fmla="*/ 110960 h 252419"/>
                  <a:gd name="connsiteX25" fmla="*/ 1269120 w 2809551"/>
                  <a:gd name="connsiteY25" fmla="*/ 102548 h 252419"/>
                  <a:gd name="connsiteX26" fmla="*/ 1297819 w 2809551"/>
                  <a:gd name="connsiteY26" fmla="*/ 92556 h 252419"/>
                  <a:gd name="connsiteX27" fmla="*/ 1336769 w 2809551"/>
                  <a:gd name="connsiteY27" fmla="*/ 79474 h 252419"/>
                  <a:gd name="connsiteX28" fmla="*/ 1356720 w 2809551"/>
                  <a:gd name="connsiteY28" fmla="*/ 74822 h 252419"/>
                  <a:gd name="connsiteX29" fmla="*/ 1376672 w 2809551"/>
                  <a:gd name="connsiteY29" fmla="*/ 72742 h 252419"/>
                  <a:gd name="connsiteX30" fmla="*/ 1396625 w 2809551"/>
                  <a:gd name="connsiteY30" fmla="*/ 72944 h 252419"/>
                  <a:gd name="connsiteX31" fmla="*/ 1416576 w 2809551"/>
                  <a:gd name="connsiteY31" fmla="*/ 76809 h 252419"/>
                  <a:gd name="connsiteX32" fmla="*/ 1436528 w 2809551"/>
                  <a:gd name="connsiteY32" fmla="*/ 82988 h 252419"/>
                  <a:gd name="connsiteX33" fmla="*/ 1476916 w 2809551"/>
                  <a:gd name="connsiteY33" fmla="*/ 102548 h 252419"/>
                  <a:gd name="connsiteX34" fmla="*/ 1517597 w 2809551"/>
                  <a:gd name="connsiteY34" fmla="*/ 122530 h 252419"/>
                  <a:gd name="connsiteX35" fmla="*/ 1545258 w 2809551"/>
                  <a:gd name="connsiteY35" fmla="*/ 132522 h 252419"/>
                  <a:gd name="connsiteX36" fmla="*/ 1556239 w 2809551"/>
                  <a:gd name="connsiteY36" fmla="*/ 135731 h 252419"/>
                  <a:gd name="connsiteX37" fmla="*/ 1576190 w 2809551"/>
                  <a:gd name="connsiteY37" fmla="*/ 139945 h 252419"/>
                  <a:gd name="connsiteX38" fmla="*/ 1675949 w 2809551"/>
                  <a:gd name="connsiteY38" fmla="*/ 153151 h 252419"/>
                  <a:gd name="connsiteX39" fmla="*/ 1815612 w 2809551"/>
                  <a:gd name="connsiteY39" fmla="*/ 184229 h 252419"/>
                  <a:gd name="connsiteX40" fmla="*/ 1855515 w 2809551"/>
                  <a:gd name="connsiteY40" fmla="*/ 189671 h 252419"/>
                  <a:gd name="connsiteX41" fmla="*/ 1875467 w 2809551"/>
                  <a:gd name="connsiteY41" fmla="*/ 190709 h 252419"/>
                  <a:gd name="connsiteX42" fmla="*/ 1895419 w 2809551"/>
                  <a:gd name="connsiteY42" fmla="*/ 189680 h 252419"/>
                  <a:gd name="connsiteX43" fmla="*/ 1915370 w 2809551"/>
                  <a:gd name="connsiteY43" fmla="*/ 185729 h 252419"/>
                  <a:gd name="connsiteX44" fmla="*/ 1935322 w 2809551"/>
                  <a:gd name="connsiteY44" fmla="*/ 177376 h 252419"/>
                  <a:gd name="connsiteX45" fmla="*/ 1957919 w 2809551"/>
                  <a:gd name="connsiteY45" fmla="*/ 162496 h 252419"/>
                  <a:gd name="connsiteX46" fmla="*/ 1979939 w 2809551"/>
                  <a:gd name="connsiteY46" fmla="*/ 142513 h 252419"/>
                  <a:gd name="connsiteX47" fmla="*/ 2007226 w 2809551"/>
                  <a:gd name="connsiteY47" fmla="*/ 112539 h 252419"/>
                  <a:gd name="connsiteX48" fmla="*/ 2055033 w 2809551"/>
                  <a:gd name="connsiteY48" fmla="*/ 58844 h 252419"/>
                  <a:gd name="connsiteX49" fmla="*/ 2074984 w 2809551"/>
                  <a:gd name="connsiteY49" fmla="*/ 40750 h 252419"/>
                  <a:gd name="connsiteX50" fmla="*/ 2094936 w 2809551"/>
                  <a:gd name="connsiteY50" fmla="*/ 27150 h 252419"/>
                  <a:gd name="connsiteX51" fmla="*/ 2114888 w 2809551"/>
                  <a:gd name="connsiteY51" fmla="*/ 19531 h 252419"/>
                  <a:gd name="connsiteX52" fmla="*/ 2134840 w 2809551"/>
                  <a:gd name="connsiteY52" fmla="*/ 17331 h 252419"/>
                  <a:gd name="connsiteX53" fmla="*/ 2160169 w 2809551"/>
                  <a:gd name="connsiteY53" fmla="*/ 22616 h 252419"/>
                  <a:gd name="connsiteX54" fmla="*/ 2174743 w 2809551"/>
                  <a:gd name="connsiteY54" fmla="*/ 28148 h 252419"/>
                  <a:gd name="connsiteX55" fmla="*/ 2198250 w 2809551"/>
                  <a:gd name="connsiteY55" fmla="*/ 42599 h 252419"/>
                  <a:gd name="connsiteX56" fmla="*/ 2223791 w 2809551"/>
                  <a:gd name="connsiteY56" fmla="*/ 62581 h 252419"/>
                  <a:gd name="connsiteX57" fmla="*/ 2268798 w 2809551"/>
                  <a:gd name="connsiteY57" fmla="*/ 102548 h 252419"/>
                  <a:gd name="connsiteX58" fmla="*/ 2294454 w 2809551"/>
                  <a:gd name="connsiteY58" fmla="*/ 124607 h 252419"/>
                  <a:gd name="connsiteX59" fmla="*/ 2318217 w 2809551"/>
                  <a:gd name="connsiteY59" fmla="*/ 142513 h 252419"/>
                  <a:gd name="connsiteX60" fmla="*/ 2334357 w 2809551"/>
                  <a:gd name="connsiteY60" fmla="*/ 152889 h 252419"/>
                  <a:gd name="connsiteX61" fmla="*/ 2354310 w 2809551"/>
                  <a:gd name="connsiteY61" fmla="*/ 162676 h 252419"/>
                  <a:gd name="connsiteX62" fmla="*/ 2374261 w 2809551"/>
                  <a:gd name="connsiteY62" fmla="*/ 168729 h 252419"/>
                  <a:gd name="connsiteX63" fmla="*/ 2394213 w 2809551"/>
                  <a:gd name="connsiteY63" fmla="*/ 171649 h 252419"/>
                  <a:gd name="connsiteX64" fmla="*/ 2414165 w 2809551"/>
                  <a:gd name="connsiteY64" fmla="*/ 171240 h 252419"/>
                  <a:gd name="connsiteX65" fmla="*/ 2434117 w 2809551"/>
                  <a:gd name="connsiteY65" fmla="*/ 168514 h 252419"/>
                  <a:gd name="connsiteX66" fmla="*/ 2474020 w 2809551"/>
                  <a:gd name="connsiteY66" fmla="*/ 157403 h 252419"/>
                  <a:gd name="connsiteX67" fmla="*/ 2513924 w 2809551"/>
                  <a:gd name="connsiteY67" fmla="*/ 141536 h 252419"/>
                  <a:gd name="connsiteX68" fmla="*/ 2575422 w 2809551"/>
                  <a:gd name="connsiteY68" fmla="*/ 112539 h 252419"/>
                  <a:gd name="connsiteX69" fmla="*/ 2613683 w 2809551"/>
                  <a:gd name="connsiteY69" fmla="*/ 95084 h 252419"/>
                  <a:gd name="connsiteX70" fmla="*/ 2633634 w 2809551"/>
                  <a:gd name="connsiteY70" fmla="*/ 88733 h 252419"/>
                  <a:gd name="connsiteX71" fmla="*/ 2653586 w 2809551"/>
                  <a:gd name="connsiteY71" fmla="*/ 85774 h 252419"/>
                  <a:gd name="connsiteX72" fmla="*/ 2673538 w 2809551"/>
                  <a:gd name="connsiteY72" fmla="*/ 88187 h 252419"/>
                  <a:gd name="connsiteX73" fmla="*/ 2693490 w 2809551"/>
                  <a:gd name="connsiteY73" fmla="*/ 96855 h 252419"/>
                  <a:gd name="connsiteX74" fmla="*/ 2713596 w 2809551"/>
                  <a:gd name="connsiteY74" fmla="*/ 112539 h 252419"/>
                  <a:gd name="connsiteX75" fmla="*/ 2739133 w 2809551"/>
                  <a:gd name="connsiteY75" fmla="*/ 142513 h 252419"/>
                  <a:gd name="connsiteX76" fmla="*/ 2773297 w 2809551"/>
                  <a:gd name="connsiteY76" fmla="*/ 194339 h 252419"/>
                  <a:gd name="connsiteX77" fmla="*/ 2809551 w 2809551"/>
                  <a:gd name="connsiteY77" fmla="*/ 252420 h 252419"/>
                  <a:gd name="connsiteX78" fmla="*/ 0 w 2809551"/>
                  <a:gd name="connsiteY78" fmla="*/ 110171 h 252419"/>
                  <a:gd name="connsiteX79" fmla="*/ 19952 w 2809551"/>
                  <a:gd name="connsiteY79" fmla="*/ 116262 h 252419"/>
                  <a:gd name="connsiteX80" fmla="*/ 41924 w 2809551"/>
                  <a:gd name="connsiteY80" fmla="*/ 132522 h 252419"/>
                  <a:gd name="connsiteX81" fmla="*/ 60651 w 2809551"/>
                  <a:gd name="connsiteY81" fmla="*/ 152505 h 252419"/>
                  <a:gd name="connsiteX82" fmla="*/ 89658 w 2809551"/>
                  <a:gd name="connsiteY82" fmla="*/ 192471 h 252419"/>
                  <a:gd name="connsiteX83" fmla="*/ 129635 w 2809551"/>
                  <a:gd name="connsiteY83" fmla="*/ 252420 h 252419"/>
                  <a:gd name="connsiteX84" fmla="*/ 129635 w 2809551"/>
                  <a:gd name="connsiteY84" fmla="*/ 252420 h 252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2809551" h="252419">
                    <a:moveTo>
                      <a:pt x="402536" y="252420"/>
                    </a:moveTo>
                    <a:lnTo>
                      <a:pt x="478842" y="231228"/>
                    </a:lnTo>
                    <a:lnTo>
                      <a:pt x="521877" y="212454"/>
                    </a:lnTo>
                    <a:lnTo>
                      <a:pt x="584234" y="182479"/>
                    </a:lnTo>
                    <a:lnTo>
                      <a:pt x="678361" y="141054"/>
                    </a:lnTo>
                    <a:lnTo>
                      <a:pt x="705474" y="122530"/>
                    </a:lnTo>
                    <a:lnTo>
                      <a:pt x="729108" y="102548"/>
                    </a:lnTo>
                    <a:lnTo>
                      <a:pt x="760918" y="72573"/>
                    </a:lnTo>
                    <a:lnTo>
                      <a:pt x="798071" y="37748"/>
                    </a:lnTo>
                    <a:lnTo>
                      <a:pt x="818022" y="22256"/>
                    </a:lnTo>
                    <a:lnTo>
                      <a:pt x="837975" y="10712"/>
                    </a:lnTo>
                    <a:lnTo>
                      <a:pt x="861964" y="2633"/>
                    </a:lnTo>
                    <a:lnTo>
                      <a:pt x="877878" y="0"/>
                    </a:lnTo>
                    <a:lnTo>
                      <a:pt x="897829" y="442"/>
                    </a:lnTo>
                    <a:lnTo>
                      <a:pt x="917782" y="3377"/>
                    </a:lnTo>
                    <a:lnTo>
                      <a:pt x="957685" y="14740"/>
                    </a:lnTo>
                    <a:lnTo>
                      <a:pt x="1017541" y="36772"/>
                    </a:lnTo>
                    <a:lnTo>
                      <a:pt x="1077396" y="65478"/>
                    </a:lnTo>
                    <a:lnTo>
                      <a:pt x="1117299" y="86807"/>
                    </a:lnTo>
                    <a:lnTo>
                      <a:pt x="1152101" y="102548"/>
                    </a:lnTo>
                    <a:lnTo>
                      <a:pt x="1157203" y="104694"/>
                    </a:lnTo>
                    <a:lnTo>
                      <a:pt x="1177155" y="110544"/>
                    </a:lnTo>
                    <a:lnTo>
                      <a:pt x="1197106" y="113545"/>
                    </a:lnTo>
                    <a:lnTo>
                      <a:pt x="1225291" y="112539"/>
                    </a:lnTo>
                    <a:lnTo>
                      <a:pt x="1237010" y="110960"/>
                    </a:lnTo>
                    <a:lnTo>
                      <a:pt x="1269120" y="102548"/>
                    </a:lnTo>
                    <a:lnTo>
                      <a:pt x="1297819" y="92556"/>
                    </a:lnTo>
                    <a:lnTo>
                      <a:pt x="1336769" y="79474"/>
                    </a:lnTo>
                    <a:lnTo>
                      <a:pt x="1356720" y="74822"/>
                    </a:lnTo>
                    <a:lnTo>
                      <a:pt x="1376672" y="72742"/>
                    </a:lnTo>
                    <a:lnTo>
                      <a:pt x="1396625" y="72944"/>
                    </a:lnTo>
                    <a:lnTo>
                      <a:pt x="1416576" y="76809"/>
                    </a:lnTo>
                    <a:lnTo>
                      <a:pt x="1436528" y="82988"/>
                    </a:lnTo>
                    <a:lnTo>
                      <a:pt x="1476916" y="102548"/>
                    </a:lnTo>
                    <a:lnTo>
                      <a:pt x="1517597" y="122530"/>
                    </a:lnTo>
                    <a:lnTo>
                      <a:pt x="1545258" y="132522"/>
                    </a:lnTo>
                    <a:lnTo>
                      <a:pt x="1556239" y="135731"/>
                    </a:lnTo>
                    <a:lnTo>
                      <a:pt x="1576190" y="139945"/>
                    </a:lnTo>
                    <a:lnTo>
                      <a:pt x="1675949" y="153151"/>
                    </a:lnTo>
                    <a:lnTo>
                      <a:pt x="1815612" y="184229"/>
                    </a:lnTo>
                    <a:lnTo>
                      <a:pt x="1855515" y="189671"/>
                    </a:lnTo>
                    <a:lnTo>
                      <a:pt x="1875467" y="190709"/>
                    </a:lnTo>
                    <a:lnTo>
                      <a:pt x="1895419" y="189680"/>
                    </a:lnTo>
                    <a:lnTo>
                      <a:pt x="1915370" y="185729"/>
                    </a:lnTo>
                    <a:lnTo>
                      <a:pt x="1935322" y="177376"/>
                    </a:lnTo>
                    <a:lnTo>
                      <a:pt x="1957919" y="162496"/>
                    </a:lnTo>
                    <a:lnTo>
                      <a:pt x="1979939" y="142513"/>
                    </a:lnTo>
                    <a:lnTo>
                      <a:pt x="2007226" y="112539"/>
                    </a:lnTo>
                    <a:lnTo>
                      <a:pt x="2055033" y="58844"/>
                    </a:lnTo>
                    <a:lnTo>
                      <a:pt x="2074984" y="40750"/>
                    </a:lnTo>
                    <a:lnTo>
                      <a:pt x="2094936" y="27150"/>
                    </a:lnTo>
                    <a:lnTo>
                      <a:pt x="2114888" y="19531"/>
                    </a:lnTo>
                    <a:lnTo>
                      <a:pt x="2134840" y="17331"/>
                    </a:lnTo>
                    <a:lnTo>
                      <a:pt x="2160169" y="22616"/>
                    </a:lnTo>
                    <a:lnTo>
                      <a:pt x="2174743" y="28148"/>
                    </a:lnTo>
                    <a:lnTo>
                      <a:pt x="2198250" y="42599"/>
                    </a:lnTo>
                    <a:lnTo>
                      <a:pt x="2223791" y="62581"/>
                    </a:lnTo>
                    <a:lnTo>
                      <a:pt x="2268798" y="102548"/>
                    </a:lnTo>
                    <a:lnTo>
                      <a:pt x="2294454" y="124607"/>
                    </a:lnTo>
                    <a:lnTo>
                      <a:pt x="2318217" y="142513"/>
                    </a:lnTo>
                    <a:lnTo>
                      <a:pt x="2334357" y="152889"/>
                    </a:lnTo>
                    <a:lnTo>
                      <a:pt x="2354310" y="162676"/>
                    </a:lnTo>
                    <a:lnTo>
                      <a:pt x="2374261" y="168729"/>
                    </a:lnTo>
                    <a:lnTo>
                      <a:pt x="2394213" y="171649"/>
                    </a:lnTo>
                    <a:lnTo>
                      <a:pt x="2414165" y="171240"/>
                    </a:lnTo>
                    <a:lnTo>
                      <a:pt x="2434117" y="168514"/>
                    </a:lnTo>
                    <a:lnTo>
                      <a:pt x="2474020" y="157403"/>
                    </a:lnTo>
                    <a:lnTo>
                      <a:pt x="2513924" y="141536"/>
                    </a:lnTo>
                    <a:lnTo>
                      <a:pt x="2575422" y="112539"/>
                    </a:lnTo>
                    <a:lnTo>
                      <a:pt x="2613683" y="95084"/>
                    </a:lnTo>
                    <a:lnTo>
                      <a:pt x="2633634" y="88733"/>
                    </a:lnTo>
                    <a:lnTo>
                      <a:pt x="2653586" y="85774"/>
                    </a:lnTo>
                    <a:lnTo>
                      <a:pt x="2673538" y="88187"/>
                    </a:lnTo>
                    <a:lnTo>
                      <a:pt x="2693490" y="96855"/>
                    </a:lnTo>
                    <a:lnTo>
                      <a:pt x="2713596" y="112539"/>
                    </a:lnTo>
                    <a:lnTo>
                      <a:pt x="2739133" y="142513"/>
                    </a:lnTo>
                    <a:lnTo>
                      <a:pt x="2773297" y="194339"/>
                    </a:lnTo>
                    <a:lnTo>
                      <a:pt x="2809551" y="252420"/>
                    </a:lnTo>
                    <a:moveTo>
                      <a:pt x="0" y="110171"/>
                    </a:moveTo>
                    <a:lnTo>
                      <a:pt x="19952" y="116262"/>
                    </a:lnTo>
                    <a:lnTo>
                      <a:pt x="41924" y="132522"/>
                    </a:lnTo>
                    <a:lnTo>
                      <a:pt x="60651" y="152505"/>
                    </a:lnTo>
                    <a:lnTo>
                      <a:pt x="89658" y="192471"/>
                    </a:lnTo>
                    <a:lnTo>
                      <a:pt x="129635" y="252420"/>
                    </a:lnTo>
                    <a:lnTo>
                      <a:pt x="129635" y="25242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4" name="任意多边形: 形状 2783">
                <a:extLst>
                  <a:ext uri="{FF2B5EF4-FFF2-40B4-BE49-F238E27FC236}">
                    <a16:creationId xmlns:a16="http://schemas.microsoft.com/office/drawing/2014/main" id="{5504D738-88A6-D249-9C67-9B59FC710781}"/>
                  </a:ext>
                </a:extLst>
              </p:cNvPr>
              <p:cNvSpPr/>
              <p:nvPr/>
            </p:nvSpPr>
            <p:spPr>
              <a:xfrm>
                <a:off x="8983638" y="3798656"/>
                <a:ext cx="2972814" cy="329884"/>
              </a:xfrm>
              <a:custGeom>
                <a:avLst/>
                <a:gdLst>
                  <a:gd name="connsiteX0" fmla="*/ 0 w 2972814"/>
                  <a:gd name="connsiteY0" fmla="*/ 110201 h 329884"/>
                  <a:gd name="connsiteX1" fmla="*/ 19952 w 2972814"/>
                  <a:gd name="connsiteY1" fmla="*/ 116213 h 329884"/>
                  <a:gd name="connsiteX2" fmla="*/ 40219 w 2972814"/>
                  <a:gd name="connsiteY2" fmla="*/ 130840 h 329884"/>
                  <a:gd name="connsiteX3" fmla="*/ 59855 w 2972814"/>
                  <a:gd name="connsiteY3" fmla="*/ 151321 h 329884"/>
                  <a:gd name="connsiteX4" fmla="*/ 95170 w 2972814"/>
                  <a:gd name="connsiteY4" fmla="*/ 200780 h 329884"/>
                  <a:gd name="connsiteX5" fmla="*/ 139662 w 2972814"/>
                  <a:gd name="connsiteY5" fmla="*/ 267089 h 329884"/>
                  <a:gd name="connsiteX6" fmla="*/ 159614 w 2972814"/>
                  <a:gd name="connsiteY6" fmla="*/ 291754 h 329884"/>
                  <a:gd name="connsiteX7" fmla="*/ 179566 w 2972814"/>
                  <a:gd name="connsiteY7" fmla="*/ 310746 h 329884"/>
                  <a:gd name="connsiteX8" fmla="*/ 199518 w 2972814"/>
                  <a:gd name="connsiteY8" fmla="*/ 324104 h 329884"/>
                  <a:gd name="connsiteX9" fmla="*/ 219469 w 2972814"/>
                  <a:gd name="connsiteY9" fmla="*/ 329885 h 329884"/>
                  <a:gd name="connsiteX10" fmla="*/ 239421 w 2972814"/>
                  <a:gd name="connsiteY10" fmla="*/ 329804 h 329884"/>
                  <a:gd name="connsiteX11" fmla="*/ 259373 w 2972814"/>
                  <a:gd name="connsiteY11" fmla="*/ 324468 h 329884"/>
                  <a:gd name="connsiteX12" fmla="*/ 286071 w 2972814"/>
                  <a:gd name="connsiteY12" fmla="*/ 310687 h 329884"/>
                  <a:gd name="connsiteX13" fmla="*/ 359132 w 2972814"/>
                  <a:gd name="connsiteY13" fmla="*/ 268301 h 329884"/>
                  <a:gd name="connsiteX14" fmla="*/ 379084 w 2972814"/>
                  <a:gd name="connsiteY14" fmla="*/ 259885 h 329884"/>
                  <a:gd name="connsiteX15" fmla="*/ 418987 w 2972814"/>
                  <a:gd name="connsiteY15" fmla="*/ 247996 h 329884"/>
                  <a:gd name="connsiteX16" fmla="*/ 458891 w 2972814"/>
                  <a:gd name="connsiteY16" fmla="*/ 237595 h 329884"/>
                  <a:gd name="connsiteX17" fmla="*/ 479581 w 2972814"/>
                  <a:gd name="connsiteY17" fmla="*/ 230755 h 329884"/>
                  <a:gd name="connsiteX18" fmla="*/ 525323 w 2972814"/>
                  <a:gd name="connsiteY18" fmla="*/ 210772 h 329884"/>
                  <a:gd name="connsiteX19" fmla="*/ 587433 w 2972814"/>
                  <a:gd name="connsiteY19" fmla="*/ 180797 h 329884"/>
                  <a:gd name="connsiteX20" fmla="*/ 659739 w 2972814"/>
                  <a:gd name="connsiteY20" fmla="*/ 150823 h 329884"/>
                  <a:gd name="connsiteX21" fmla="*/ 678795 w 2972814"/>
                  <a:gd name="connsiteY21" fmla="*/ 140831 h 329884"/>
                  <a:gd name="connsiteX22" fmla="*/ 707444 w 2972814"/>
                  <a:gd name="connsiteY22" fmla="*/ 120848 h 329884"/>
                  <a:gd name="connsiteX23" fmla="*/ 720296 w 2972814"/>
                  <a:gd name="connsiteY23" fmla="*/ 110857 h 329884"/>
                  <a:gd name="connsiteX24" fmla="*/ 818022 w 2972814"/>
                  <a:gd name="connsiteY24" fmla="*/ 22089 h 329884"/>
                  <a:gd name="connsiteX25" fmla="*/ 837975 w 2972814"/>
                  <a:gd name="connsiteY25" fmla="*/ 10352 h 329884"/>
                  <a:gd name="connsiteX26" fmla="*/ 857926 w 2972814"/>
                  <a:gd name="connsiteY26" fmla="*/ 3180 h 329884"/>
                  <a:gd name="connsiteX27" fmla="*/ 877878 w 2972814"/>
                  <a:gd name="connsiteY27" fmla="*/ 0 h 329884"/>
                  <a:gd name="connsiteX28" fmla="*/ 903768 w 2972814"/>
                  <a:gd name="connsiteY28" fmla="*/ 950 h 329884"/>
                  <a:gd name="connsiteX29" fmla="*/ 937733 w 2972814"/>
                  <a:gd name="connsiteY29" fmla="*/ 8418 h 329884"/>
                  <a:gd name="connsiteX30" fmla="*/ 977636 w 2972814"/>
                  <a:gd name="connsiteY30" fmla="*/ 21586 h 329884"/>
                  <a:gd name="connsiteX31" fmla="*/ 1037492 w 2972814"/>
                  <a:gd name="connsiteY31" fmla="*/ 45522 h 329884"/>
                  <a:gd name="connsiteX32" fmla="*/ 1077396 w 2972814"/>
                  <a:gd name="connsiteY32" fmla="*/ 65380 h 329884"/>
                  <a:gd name="connsiteX33" fmla="*/ 1137251 w 2972814"/>
                  <a:gd name="connsiteY33" fmla="*/ 96632 h 329884"/>
                  <a:gd name="connsiteX34" fmla="*/ 1157203 w 2972814"/>
                  <a:gd name="connsiteY34" fmla="*/ 104728 h 329884"/>
                  <a:gd name="connsiteX35" fmla="*/ 1181550 w 2972814"/>
                  <a:gd name="connsiteY35" fmla="*/ 110857 h 329884"/>
                  <a:gd name="connsiteX36" fmla="*/ 1197106 w 2972814"/>
                  <a:gd name="connsiteY36" fmla="*/ 113119 h 329884"/>
                  <a:gd name="connsiteX37" fmla="*/ 1217058 w 2972814"/>
                  <a:gd name="connsiteY37" fmla="*/ 113319 h 329884"/>
                  <a:gd name="connsiteX38" fmla="*/ 1237010 w 2972814"/>
                  <a:gd name="connsiteY38" fmla="*/ 110703 h 329884"/>
                  <a:gd name="connsiteX39" fmla="*/ 1273256 w 2972814"/>
                  <a:gd name="connsiteY39" fmla="*/ 100865 h 329884"/>
                  <a:gd name="connsiteX40" fmla="*/ 1301246 w 2972814"/>
                  <a:gd name="connsiteY40" fmla="*/ 90874 h 329884"/>
                  <a:gd name="connsiteX41" fmla="*/ 1336769 w 2972814"/>
                  <a:gd name="connsiteY41" fmla="*/ 79360 h 329884"/>
                  <a:gd name="connsiteX42" fmla="*/ 1356720 w 2972814"/>
                  <a:gd name="connsiteY42" fmla="*/ 74542 h 329884"/>
                  <a:gd name="connsiteX43" fmla="*/ 1376672 w 2972814"/>
                  <a:gd name="connsiteY43" fmla="*/ 72351 h 329884"/>
                  <a:gd name="connsiteX44" fmla="*/ 1396625 w 2972814"/>
                  <a:gd name="connsiteY44" fmla="*/ 73019 h 329884"/>
                  <a:gd name="connsiteX45" fmla="*/ 1416576 w 2972814"/>
                  <a:gd name="connsiteY45" fmla="*/ 76475 h 329884"/>
                  <a:gd name="connsiteX46" fmla="*/ 1436528 w 2972814"/>
                  <a:gd name="connsiteY46" fmla="*/ 83161 h 329884"/>
                  <a:gd name="connsiteX47" fmla="*/ 1476432 w 2972814"/>
                  <a:gd name="connsiteY47" fmla="*/ 102162 h 329884"/>
                  <a:gd name="connsiteX48" fmla="*/ 1516335 w 2972814"/>
                  <a:gd name="connsiteY48" fmla="*/ 121789 h 329884"/>
                  <a:gd name="connsiteX49" fmla="*/ 1539704 w 2972814"/>
                  <a:gd name="connsiteY49" fmla="*/ 130840 h 329884"/>
                  <a:gd name="connsiteX50" fmla="*/ 1556239 w 2972814"/>
                  <a:gd name="connsiteY50" fmla="*/ 135875 h 329884"/>
                  <a:gd name="connsiteX51" fmla="*/ 1596142 w 2972814"/>
                  <a:gd name="connsiteY51" fmla="*/ 142404 h 329884"/>
                  <a:gd name="connsiteX52" fmla="*/ 1655997 w 2972814"/>
                  <a:gd name="connsiteY52" fmla="*/ 149350 h 329884"/>
                  <a:gd name="connsiteX53" fmla="*/ 1695900 w 2972814"/>
                  <a:gd name="connsiteY53" fmla="*/ 157621 h 329884"/>
                  <a:gd name="connsiteX54" fmla="*/ 1775707 w 2972814"/>
                  <a:gd name="connsiteY54" fmla="*/ 176805 h 329884"/>
                  <a:gd name="connsiteX55" fmla="*/ 1835563 w 2972814"/>
                  <a:gd name="connsiteY55" fmla="*/ 187068 h 329884"/>
                  <a:gd name="connsiteX56" fmla="*/ 1855515 w 2972814"/>
                  <a:gd name="connsiteY56" fmla="*/ 189632 h 329884"/>
                  <a:gd name="connsiteX57" fmla="*/ 1875467 w 2972814"/>
                  <a:gd name="connsiteY57" fmla="*/ 190549 h 329884"/>
                  <a:gd name="connsiteX58" fmla="*/ 1895419 w 2972814"/>
                  <a:gd name="connsiteY58" fmla="*/ 189767 h 329884"/>
                  <a:gd name="connsiteX59" fmla="*/ 1915370 w 2972814"/>
                  <a:gd name="connsiteY59" fmla="*/ 185467 h 329884"/>
                  <a:gd name="connsiteX60" fmla="*/ 1935322 w 2972814"/>
                  <a:gd name="connsiteY60" fmla="*/ 177309 h 329884"/>
                  <a:gd name="connsiteX61" fmla="*/ 1959103 w 2972814"/>
                  <a:gd name="connsiteY61" fmla="*/ 160814 h 329884"/>
                  <a:gd name="connsiteX62" fmla="*/ 1981119 w 2972814"/>
                  <a:gd name="connsiteY62" fmla="*/ 140831 h 329884"/>
                  <a:gd name="connsiteX63" fmla="*/ 2008596 w 2972814"/>
                  <a:gd name="connsiteY63" fmla="*/ 110857 h 329884"/>
                  <a:gd name="connsiteX64" fmla="*/ 2055033 w 2972814"/>
                  <a:gd name="connsiteY64" fmla="*/ 58608 h 329884"/>
                  <a:gd name="connsiteX65" fmla="*/ 2074984 w 2972814"/>
                  <a:gd name="connsiteY65" fmla="*/ 40576 h 329884"/>
                  <a:gd name="connsiteX66" fmla="*/ 2094936 w 2972814"/>
                  <a:gd name="connsiteY66" fmla="*/ 27132 h 329884"/>
                  <a:gd name="connsiteX67" fmla="*/ 2114888 w 2972814"/>
                  <a:gd name="connsiteY67" fmla="*/ 19064 h 329884"/>
                  <a:gd name="connsiteX68" fmla="*/ 2134840 w 2972814"/>
                  <a:gd name="connsiteY68" fmla="*/ 17149 h 329884"/>
                  <a:gd name="connsiteX69" fmla="*/ 2156572 w 2972814"/>
                  <a:gd name="connsiteY69" fmla="*/ 20933 h 329884"/>
                  <a:gd name="connsiteX70" fmla="*/ 2179670 w 2972814"/>
                  <a:gd name="connsiteY70" fmla="*/ 30925 h 329884"/>
                  <a:gd name="connsiteX71" fmla="*/ 2196083 w 2972814"/>
                  <a:gd name="connsiteY71" fmla="*/ 40916 h 329884"/>
                  <a:gd name="connsiteX72" fmla="*/ 2222060 w 2972814"/>
                  <a:gd name="connsiteY72" fmla="*/ 60899 h 329884"/>
                  <a:gd name="connsiteX73" fmla="*/ 2315566 w 2972814"/>
                  <a:gd name="connsiteY73" fmla="*/ 140831 h 329884"/>
                  <a:gd name="connsiteX74" fmla="*/ 2334357 w 2972814"/>
                  <a:gd name="connsiteY74" fmla="*/ 153061 h 329884"/>
                  <a:gd name="connsiteX75" fmla="*/ 2354310 w 2972814"/>
                  <a:gd name="connsiteY75" fmla="*/ 162636 h 329884"/>
                  <a:gd name="connsiteX76" fmla="*/ 2374261 w 2972814"/>
                  <a:gd name="connsiteY76" fmla="*/ 168925 h 329884"/>
                  <a:gd name="connsiteX77" fmla="*/ 2394213 w 2972814"/>
                  <a:gd name="connsiteY77" fmla="*/ 171779 h 329884"/>
                  <a:gd name="connsiteX78" fmla="*/ 2418104 w 2972814"/>
                  <a:gd name="connsiteY78" fmla="*/ 170806 h 329884"/>
                  <a:gd name="connsiteX79" fmla="*/ 2434117 w 2972814"/>
                  <a:gd name="connsiteY79" fmla="*/ 168556 h 329884"/>
                  <a:gd name="connsiteX80" fmla="*/ 2463574 w 2972814"/>
                  <a:gd name="connsiteY80" fmla="*/ 160814 h 329884"/>
                  <a:gd name="connsiteX81" fmla="*/ 2493972 w 2972814"/>
                  <a:gd name="connsiteY81" fmla="*/ 149752 h 329884"/>
                  <a:gd name="connsiteX82" fmla="*/ 2537904 w 2972814"/>
                  <a:gd name="connsiteY82" fmla="*/ 130840 h 329884"/>
                  <a:gd name="connsiteX83" fmla="*/ 2613683 w 2972814"/>
                  <a:gd name="connsiteY83" fmla="*/ 95137 h 329884"/>
                  <a:gd name="connsiteX84" fmla="*/ 2633634 w 2972814"/>
                  <a:gd name="connsiteY84" fmla="*/ 88695 h 329884"/>
                  <a:gd name="connsiteX85" fmla="*/ 2653586 w 2972814"/>
                  <a:gd name="connsiteY85" fmla="*/ 86066 h 329884"/>
                  <a:gd name="connsiteX86" fmla="*/ 2673538 w 2972814"/>
                  <a:gd name="connsiteY86" fmla="*/ 88310 h 329884"/>
                  <a:gd name="connsiteX87" fmla="*/ 2693490 w 2972814"/>
                  <a:gd name="connsiteY87" fmla="*/ 96872 h 329884"/>
                  <a:gd name="connsiteX88" fmla="*/ 2713441 w 2972814"/>
                  <a:gd name="connsiteY88" fmla="*/ 112247 h 329884"/>
                  <a:gd name="connsiteX89" fmla="*/ 2737947 w 2972814"/>
                  <a:gd name="connsiteY89" fmla="*/ 140831 h 329884"/>
                  <a:gd name="connsiteX90" fmla="*/ 2764890 w 2972814"/>
                  <a:gd name="connsiteY90" fmla="*/ 180797 h 329884"/>
                  <a:gd name="connsiteX91" fmla="*/ 2822923 w 2972814"/>
                  <a:gd name="connsiteY91" fmla="*/ 270721 h 329884"/>
                  <a:gd name="connsiteX92" fmla="*/ 2839713 w 2972814"/>
                  <a:gd name="connsiteY92" fmla="*/ 290704 h 329884"/>
                  <a:gd name="connsiteX93" fmla="*/ 2853104 w 2972814"/>
                  <a:gd name="connsiteY93" fmla="*/ 304129 h 329884"/>
                  <a:gd name="connsiteX94" fmla="*/ 2873055 w 2972814"/>
                  <a:gd name="connsiteY94" fmla="*/ 316164 h 329884"/>
                  <a:gd name="connsiteX95" fmla="*/ 2893007 w 2972814"/>
                  <a:gd name="connsiteY95" fmla="*/ 320287 h 329884"/>
                  <a:gd name="connsiteX96" fmla="*/ 2912959 w 2972814"/>
                  <a:gd name="connsiteY96" fmla="*/ 317863 h 329884"/>
                  <a:gd name="connsiteX97" fmla="*/ 2932911 w 2972814"/>
                  <a:gd name="connsiteY97" fmla="*/ 309818 h 329884"/>
                  <a:gd name="connsiteX98" fmla="*/ 2962922 w 2972814"/>
                  <a:gd name="connsiteY98" fmla="*/ 290704 h 329884"/>
                  <a:gd name="connsiteX99" fmla="*/ 2972814 w 2972814"/>
                  <a:gd name="connsiteY99" fmla="*/ 283698 h 329884"/>
                  <a:gd name="connsiteX100" fmla="*/ 2972814 w 2972814"/>
                  <a:gd name="connsiteY100" fmla="*/ 283698 h 329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72814" h="329884">
                    <a:moveTo>
                      <a:pt x="0" y="110201"/>
                    </a:moveTo>
                    <a:lnTo>
                      <a:pt x="19952" y="116213"/>
                    </a:lnTo>
                    <a:lnTo>
                      <a:pt x="40219" y="130840"/>
                    </a:lnTo>
                    <a:lnTo>
                      <a:pt x="59855" y="151321"/>
                    </a:lnTo>
                    <a:lnTo>
                      <a:pt x="95170" y="200780"/>
                    </a:lnTo>
                    <a:lnTo>
                      <a:pt x="139662" y="267089"/>
                    </a:lnTo>
                    <a:lnTo>
                      <a:pt x="159614" y="291754"/>
                    </a:lnTo>
                    <a:lnTo>
                      <a:pt x="179566" y="310746"/>
                    </a:lnTo>
                    <a:lnTo>
                      <a:pt x="199518" y="324104"/>
                    </a:lnTo>
                    <a:lnTo>
                      <a:pt x="219469" y="329885"/>
                    </a:lnTo>
                    <a:lnTo>
                      <a:pt x="239421" y="329804"/>
                    </a:lnTo>
                    <a:lnTo>
                      <a:pt x="259373" y="324468"/>
                    </a:lnTo>
                    <a:lnTo>
                      <a:pt x="286071" y="310687"/>
                    </a:lnTo>
                    <a:lnTo>
                      <a:pt x="359132" y="268301"/>
                    </a:lnTo>
                    <a:lnTo>
                      <a:pt x="379084" y="259885"/>
                    </a:lnTo>
                    <a:lnTo>
                      <a:pt x="418987" y="247996"/>
                    </a:lnTo>
                    <a:lnTo>
                      <a:pt x="458891" y="237595"/>
                    </a:lnTo>
                    <a:lnTo>
                      <a:pt x="479581" y="230755"/>
                    </a:lnTo>
                    <a:lnTo>
                      <a:pt x="525323" y="210772"/>
                    </a:lnTo>
                    <a:lnTo>
                      <a:pt x="587433" y="180797"/>
                    </a:lnTo>
                    <a:lnTo>
                      <a:pt x="659739" y="150823"/>
                    </a:lnTo>
                    <a:lnTo>
                      <a:pt x="678795" y="140831"/>
                    </a:lnTo>
                    <a:lnTo>
                      <a:pt x="707444" y="120848"/>
                    </a:lnTo>
                    <a:lnTo>
                      <a:pt x="720296" y="110857"/>
                    </a:lnTo>
                    <a:lnTo>
                      <a:pt x="818022" y="22089"/>
                    </a:lnTo>
                    <a:lnTo>
                      <a:pt x="837975" y="10352"/>
                    </a:lnTo>
                    <a:lnTo>
                      <a:pt x="857926" y="3180"/>
                    </a:lnTo>
                    <a:lnTo>
                      <a:pt x="877878" y="0"/>
                    </a:lnTo>
                    <a:lnTo>
                      <a:pt x="903768" y="950"/>
                    </a:lnTo>
                    <a:lnTo>
                      <a:pt x="937733" y="8418"/>
                    </a:lnTo>
                    <a:lnTo>
                      <a:pt x="977636" y="21586"/>
                    </a:lnTo>
                    <a:lnTo>
                      <a:pt x="1037492" y="45522"/>
                    </a:lnTo>
                    <a:lnTo>
                      <a:pt x="1077396" y="65380"/>
                    </a:lnTo>
                    <a:lnTo>
                      <a:pt x="1137251" y="96632"/>
                    </a:lnTo>
                    <a:lnTo>
                      <a:pt x="1157203" y="104728"/>
                    </a:lnTo>
                    <a:lnTo>
                      <a:pt x="1181550" y="110857"/>
                    </a:lnTo>
                    <a:lnTo>
                      <a:pt x="1197106" y="113119"/>
                    </a:lnTo>
                    <a:lnTo>
                      <a:pt x="1217058" y="113319"/>
                    </a:lnTo>
                    <a:lnTo>
                      <a:pt x="1237010" y="110703"/>
                    </a:lnTo>
                    <a:lnTo>
                      <a:pt x="1273256" y="100865"/>
                    </a:lnTo>
                    <a:lnTo>
                      <a:pt x="1301246" y="90874"/>
                    </a:lnTo>
                    <a:lnTo>
                      <a:pt x="1336769" y="79360"/>
                    </a:lnTo>
                    <a:lnTo>
                      <a:pt x="1356720" y="74542"/>
                    </a:lnTo>
                    <a:lnTo>
                      <a:pt x="1376672" y="72351"/>
                    </a:lnTo>
                    <a:lnTo>
                      <a:pt x="1396625" y="73019"/>
                    </a:lnTo>
                    <a:lnTo>
                      <a:pt x="1416576" y="76475"/>
                    </a:lnTo>
                    <a:lnTo>
                      <a:pt x="1436528" y="83161"/>
                    </a:lnTo>
                    <a:lnTo>
                      <a:pt x="1476432" y="102162"/>
                    </a:lnTo>
                    <a:lnTo>
                      <a:pt x="1516335" y="121789"/>
                    </a:lnTo>
                    <a:lnTo>
                      <a:pt x="1539704" y="130840"/>
                    </a:lnTo>
                    <a:lnTo>
                      <a:pt x="1556239" y="135875"/>
                    </a:lnTo>
                    <a:lnTo>
                      <a:pt x="1596142" y="142404"/>
                    </a:lnTo>
                    <a:lnTo>
                      <a:pt x="1655997" y="149350"/>
                    </a:lnTo>
                    <a:lnTo>
                      <a:pt x="1695900" y="157621"/>
                    </a:lnTo>
                    <a:lnTo>
                      <a:pt x="1775707" y="176805"/>
                    </a:lnTo>
                    <a:lnTo>
                      <a:pt x="1835563" y="187068"/>
                    </a:lnTo>
                    <a:lnTo>
                      <a:pt x="1855515" y="189632"/>
                    </a:lnTo>
                    <a:lnTo>
                      <a:pt x="1875467" y="190549"/>
                    </a:lnTo>
                    <a:lnTo>
                      <a:pt x="1895419" y="189767"/>
                    </a:lnTo>
                    <a:lnTo>
                      <a:pt x="1915370" y="185467"/>
                    </a:lnTo>
                    <a:lnTo>
                      <a:pt x="1935322" y="177309"/>
                    </a:lnTo>
                    <a:lnTo>
                      <a:pt x="1959103" y="160814"/>
                    </a:lnTo>
                    <a:lnTo>
                      <a:pt x="1981119" y="140831"/>
                    </a:lnTo>
                    <a:lnTo>
                      <a:pt x="2008596" y="110857"/>
                    </a:lnTo>
                    <a:lnTo>
                      <a:pt x="2055033" y="58608"/>
                    </a:lnTo>
                    <a:lnTo>
                      <a:pt x="2074984" y="40576"/>
                    </a:lnTo>
                    <a:lnTo>
                      <a:pt x="2094936" y="27132"/>
                    </a:lnTo>
                    <a:lnTo>
                      <a:pt x="2114888" y="19064"/>
                    </a:lnTo>
                    <a:lnTo>
                      <a:pt x="2134840" y="17149"/>
                    </a:lnTo>
                    <a:lnTo>
                      <a:pt x="2156572" y="20933"/>
                    </a:lnTo>
                    <a:lnTo>
                      <a:pt x="2179670" y="30925"/>
                    </a:lnTo>
                    <a:lnTo>
                      <a:pt x="2196083" y="40916"/>
                    </a:lnTo>
                    <a:lnTo>
                      <a:pt x="2222060" y="60899"/>
                    </a:lnTo>
                    <a:lnTo>
                      <a:pt x="2315566" y="140831"/>
                    </a:lnTo>
                    <a:lnTo>
                      <a:pt x="2334357" y="153061"/>
                    </a:lnTo>
                    <a:lnTo>
                      <a:pt x="2354310" y="162636"/>
                    </a:lnTo>
                    <a:lnTo>
                      <a:pt x="2374261" y="168925"/>
                    </a:lnTo>
                    <a:lnTo>
                      <a:pt x="2394213" y="171779"/>
                    </a:lnTo>
                    <a:lnTo>
                      <a:pt x="2418104" y="170806"/>
                    </a:lnTo>
                    <a:lnTo>
                      <a:pt x="2434117" y="168556"/>
                    </a:lnTo>
                    <a:lnTo>
                      <a:pt x="2463574" y="160814"/>
                    </a:lnTo>
                    <a:lnTo>
                      <a:pt x="2493972" y="149752"/>
                    </a:lnTo>
                    <a:lnTo>
                      <a:pt x="2537904" y="130840"/>
                    </a:lnTo>
                    <a:lnTo>
                      <a:pt x="2613683" y="95137"/>
                    </a:lnTo>
                    <a:lnTo>
                      <a:pt x="2633634" y="88695"/>
                    </a:lnTo>
                    <a:lnTo>
                      <a:pt x="2653586" y="86066"/>
                    </a:lnTo>
                    <a:lnTo>
                      <a:pt x="2673538" y="88310"/>
                    </a:lnTo>
                    <a:lnTo>
                      <a:pt x="2693490" y="96872"/>
                    </a:lnTo>
                    <a:lnTo>
                      <a:pt x="2713441" y="112247"/>
                    </a:lnTo>
                    <a:lnTo>
                      <a:pt x="2737947" y="140831"/>
                    </a:lnTo>
                    <a:lnTo>
                      <a:pt x="2764890" y="180797"/>
                    </a:lnTo>
                    <a:lnTo>
                      <a:pt x="2822923" y="270721"/>
                    </a:lnTo>
                    <a:lnTo>
                      <a:pt x="2839713" y="290704"/>
                    </a:lnTo>
                    <a:lnTo>
                      <a:pt x="2853104" y="304129"/>
                    </a:lnTo>
                    <a:lnTo>
                      <a:pt x="2873055" y="316164"/>
                    </a:lnTo>
                    <a:lnTo>
                      <a:pt x="2893007" y="320287"/>
                    </a:lnTo>
                    <a:lnTo>
                      <a:pt x="2912959" y="317863"/>
                    </a:lnTo>
                    <a:lnTo>
                      <a:pt x="2932911" y="309818"/>
                    </a:lnTo>
                    <a:lnTo>
                      <a:pt x="2962922" y="290704"/>
                    </a:lnTo>
                    <a:lnTo>
                      <a:pt x="2972814" y="283698"/>
                    </a:lnTo>
                    <a:lnTo>
                      <a:pt x="2972814" y="283698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5" name="任意多边形: 形状 2784">
                <a:extLst>
                  <a:ext uri="{FF2B5EF4-FFF2-40B4-BE49-F238E27FC236}">
                    <a16:creationId xmlns:a16="http://schemas.microsoft.com/office/drawing/2014/main" id="{6DDA6038-435C-4093-EDD1-3A4C129F47C1}"/>
                  </a:ext>
                </a:extLst>
              </p:cNvPr>
              <p:cNvSpPr/>
              <p:nvPr/>
            </p:nvSpPr>
            <p:spPr>
              <a:xfrm>
                <a:off x="8983638" y="3670278"/>
                <a:ext cx="2972814" cy="330337"/>
              </a:xfrm>
              <a:custGeom>
                <a:avLst/>
                <a:gdLst>
                  <a:gd name="connsiteX0" fmla="*/ 0 w 2972814"/>
                  <a:gd name="connsiteY0" fmla="*/ 110506 h 330337"/>
                  <a:gd name="connsiteX1" fmla="*/ 23756 w 2972814"/>
                  <a:gd name="connsiteY1" fmla="*/ 119337 h 330337"/>
                  <a:gd name="connsiteX2" fmla="*/ 39904 w 2972814"/>
                  <a:gd name="connsiteY2" fmla="*/ 130484 h 330337"/>
                  <a:gd name="connsiteX3" fmla="*/ 65672 w 2972814"/>
                  <a:gd name="connsiteY3" fmla="*/ 159303 h 330337"/>
                  <a:gd name="connsiteX4" fmla="*/ 94025 w 2972814"/>
                  <a:gd name="connsiteY4" fmla="*/ 199269 h 330337"/>
                  <a:gd name="connsiteX5" fmla="*/ 149274 w 2972814"/>
                  <a:gd name="connsiteY5" fmla="*/ 279201 h 330337"/>
                  <a:gd name="connsiteX6" fmla="*/ 166997 w 2972814"/>
                  <a:gd name="connsiteY6" fmla="*/ 299184 h 330337"/>
                  <a:gd name="connsiteX7" fmla="*/ 179566 w 2972814"/>
                  <a:gd name="connsiteY7" fmla="*/ 311382 h 330337"/>
                  <a:gd name="connsiteX8" fmla="*/ 199518 w 2972814"/>
                  <a:gd name="connsiteY8" fmla="*/ 324140 h 330337"/>
                  <a:gd name="connsiteX9" fmla="*/ 219469 w 2972814"/>
                  <a:gd name="connsiteY9" fmla="*/ 330338 h 330337"/>
                  <a:gd name="connsiteX10" fmla="*/ 242786 w 2972814"/>
                  <a:gd name="connsiteY10" fmla="*/ 329158 h 330337"/>
                  <a:gd name="connsiteX11" fmla="*/ 259373 w 2972814"/>
                  <a:gd name="connsiteY11" fmla="*/ 324653 h 330337"/>
                  <a:gd name="connsiteX12" fmla="*/ 289674 w 2972814"/>
                  <a:gd name="connsiteY12" fmla="*/ 309175 h 330337"/>
                  <a:gd name="connsiteX13" fmla="*/ 359132 w 2972814"/>
                  <a:gd name="connsiteY13" fmla="*/ 268253 h 330337"/>
                  <a:gd name="connsiteX14" fmla="*/ 381219 w 2972814"/>
                  <a:gd name="connsiteY14" fmla="*/ 259218 h 330337"/>
                  <a:gd name="connsiteX15" fmla="*/ 418987 w 2972814"/>
                  <a:gd name="connsiteY15" fmla="*/ 248057 h 330337"/>
                  <a:gd name="connsiteX16" fmla="*/ 458891 w 2972814"/>
                  <a:gd name="connsiteY16" fmla="*/ 237864 h 330337"/>
                  <a:gd name="connsiteX17" fmla="*/ 498794 w 2972814"/>
                  <a:gd name="connsiteY17" fmla="*/ 223360 h 330337"/>
                  <a:gd name="connsiteX18" fmla="*/ 598553 w 2972814"/>
                  <a:gd name="connsiteY18" fmla="*/ 176552 h 330337"/>
                  <a:gd name="connsiteX19" fmla="*/ 663107 w 2972814"/>
                  <a:gd name="connsiteY19" fmla="*/ 149311 h 330337"/>
                  <a:gd name="connsiteX20" fmla="*/ 681233 w 2972814"/>
                  <a:gd name="connsiteY20" fmla="*/ 139320 h 330337"/>
                  <a:gd name="connsiteX21" fmla="*/ 698312 w 2972814"/>
                  <a:gd name="connsiteY21" fmla="*/ 128497 h 330337"/>
                  <a:gd name="connsiteX22" fmla="*/ 732826 w 2972814"/>
                  <a:gd name="connsiteY22" fmla="*/ 99354 h 330337"/>
                  <a:gd name="connsiteX23" fmla="*/ 764204 w 2972814"/>
                  <a:gd name="connsiteY23" fmla="*/ 69379 h 330337"/>
                  <a:gd name="connsiteX24" fmla="*/ 798071 w 2972814"/>
                  <a:gd name="connsiteY24" fmla="*/ 37654 h 330337"/>
                  <a:gd name="connsiteX25" fmla="*/ 822774 w 2972814"/>
                  <a:gd name="connsiteY25" fmla="*/ 19422 h 330337"/>
                  <a:gd name="connsiteX26" fmla="*/ 840837 w 2972814"/>
                  <a:gd name="connsiteY26" fmla="*/ 9430 h 330337"/>
                  <a:gd name="connsiteX27" fmla="*/ 857926 w 2972814"/>
                  <a:gd name="connsiteY27" fmla="*/ 2961 h 330337"/>
                  <a:gd name="connsiteX28" fmla="*/ 877878 w 2972814"/>
                  <a:gd name="connsiteY28" fmla="*/ 0 h 330337"/>
                  <a:gd name="connsiteX29" fmla="*/ 897829 w 2972814"/>
                  <a:gd name="connsiteY29" fmla="*/ 286 h 330337"/>
                  <a:gd name="connsiteX30" fmla="*/ 917782 w 2972814"/>
                  <a:gd name="connsiteY30" fmla="*/ 3150 h 330337"/>
                  <a:gd name="connsiteX31" fmla="*/ 957685 w 2972814"/>
                  <a:gd name="connsiteY31" fmla="*/ 14434 h 330337"/>
                  <a:gd name="connsiteX32" fmla="*/ 1017541 w 2972814"/>
                  <a:gd name="connsiteY32" fmla="*/ 36599 h 330337"/>
                  <a:gd name="connsiteX33" fmla="*/ 1066011 w 2972814"/>
                  <a:gd name="connsiteY33" fmla="*/ 59388 h 330337"/>
                  <a:gd name="connsiteX34" fmla="*/ 1143859 w 2972814"/>
                  <a:gd name="connsiteY34" fmla="*/ 99354 h 330337"/>
                  <a:gd name="connsiteX35" fmla="*/ 1157203 w 2972814"/>
                  <a:gd name="connsiteY35" fmla="*/ 104575 h 330337"/>
                  <a:gd name="connsiteX36" fmla="*/ 1177155 w 2972814"/>
                  <a:gd name="connsiteY36" fmla="*/ 110121 h 330337"/>
                  <a:gd name="connsiteX37" fmla="*/ 1197106 w 2972814"/>
                  <a:gd name="connsiteY37" fmla="*/ 113228 h 330337"/>
                  <a:gd name="connsiteX38" fmla="*/ 1217058 w 2972814"/>
                  <a:gd name="connsiteY38" fmla="*/ 113260 h 330337"/>
                  <a:gd name="connsiteX39" fmla="*/ 1242312 w 2972814"/>
                  <a:gd name="connsiteY39" fmla="*/ 109345 h 330337"/>
                  <a:gd name="connsiteX40" fmla="*/ 1278024 w 2972814"/>
                  <a:gd name="connsiteY40" fmla="*/ 99354 h 330337"/>
                  <a:gd name="connsiteX41" fmla="*/ 1336769 w 2972814"/>
                  <a:gd name="connsiteY41" fmla="*/ 79151 h 330337"/>
                  <a:gd name="connsiteX42" fmla="*/ 1356720 w 2972814"/>
                  <a:gd name="connsiteY42" fmla="*/ 74313 h 330337"/>
                  <a:gd name="connsiteX43" fmla="*/ 1376672 w 2972814"/>
                  <a:gd name="connsiteY43" fmla="*/ 72318 h 330337"/>
                  <a:gd name="connsiteX44" fmla="*/ 1396625 w 2972814"/>
                  <a:gd name="connsiteY44" fmla="*/ 73032 h 330337"/>
                  <a:gd name="connsiteX45" fmla="*/ 1424390 w 2972814"/>
                  <a:gd name="connsiteY45" fmla="*/ 79371 h 330337"/>
                  <a:gd name="connsiteX46" fmla="*/ 1436528 w 2972814"/>
                  <a:gd name="connsiteY46" fmla="*/ 83197 h 330337"/>
                  <a:gd name="connsiteX47" fmla="*/ 1476432 w 2972814"/>
                  <a:gd name="connsiteY47" fmla="*/ 101916 h 330337"/>
                  <a:gd name="connsiteX48" fmla="*/ 1516335 w 2972814"/>
                  <a:gd name="connsiteY48" fmla="*/ 122142 h 330337"/>
                  <a:gd name="connsiteX49" fmla="*/ 1536286 w 2972814"/>
                  <a:gd name="connsiteY49" fmla="*/ 129869 h 330337"/>
                  <a:gd name="connsiteX50" fmla="*/ 1556239 w 2972814"/>
                  <a:gd name="connsiteY50" fmla="*/ 135851 h 330337"/>
                  <a:gd name="connsiteX51" fmla="*/ 1576190 w 2972814"/>
                  <a:gd name="connsiteY51" fmla="*/ 139888 h 330337"/>
                  <a:gd name="connsiteX52" fmla="*/ 1675949 w 2972814"/>
                  <a:gd name="connsiteY52" fmla="*/ 152941 h 330337"/>
                  <a:gd name="connsiteX53" fmla="*/ 1815612 w 2972814"/>
                  <a:gd name="connsiteY53" fmla="*/ 183907 h 330337"/>
                  <a:gd name="connsiteX54" fmla="*/ 1855515 w 2972814"/>
                  <a:gd name="connsiteY54" fmla="*/ 189629 h 330337"/>
                  <a:gd name="connsiteX55" fmla="*/ 1875467 w 2972814"/>
                  <a:gd name="connsiteY55" fmla="*/ 190479 h 330337"/>
                  <a:gd name="connsiteX56" fmla="*/ 1895979 w 2972814"/>
                  <a:gd name="connsiteY56" fmla="*/ 189277 h 330337"/>
                  <a:gd name="connsiteX57" fmla="*/ 1915370 w 2972814"/>
                  <a:gd name="connsiteY57" fmla="*/ 184990 h 330337"/>
                  <a:gd name="connsiteX58" fmla="*/ 1935322 w 2972814"/>
                  <a:gd name="connsiteY58" fmla="*/ 177190 h 330337"/>
                  <a:gd name="connsiteX59" fmla="*/ 1960792 w 2972814"/>
                  <a:gd name="connsiteY59" fmla="*/ 159303 h 330337"/>
                  <a:gd name="connsiteX60" fmla="*/ 1982498 w 2972814"/>
                  <a:gd name="connsiteY60" fmla="*/ 139320 h 330337"/>
                  <a:gd name="connsiteX61" fmla="*/ 2009730 w 2972814"/>
                  <a:gd name="connsiteY61" fmla="*/ 109345 h 330337"/>
                  <a:gd name="connsiteX62" fmla="*/ 2055033 w 2972814"/>
                  <a:gd name="connsiteY62" fmla="*/ 58612 h 330337"/>
                  <a:gd name="connsiteX63" fmla="*/ 2076778 w 2972814"/>
                  <a:gd name="connsiteY63" fmla="*/ 39405 h 330337"/>
                  <a:gd name="connsiteX64" fmla="*/ 2094936 w 2972814"/>
                  <a:gd name="connsiteY64" fmla="*/ 27399 h 330337"/>
                  <a:gd name="connsiteX65" fmla="*/ 2116121 w 2972814"/>
                  <a:gd name="connsiteY65" fmla="*/ 19422 h 330337"/>
                  <a:gd name="connsiteX66" fmla="*/ 2134840 w 2972814"/>
                  <a:gd name="connsiteY66" fmla="*/ 17100 h 330337"/>
                  <a:gd name="connsiteX67" fmla="*/ 2154791 w 2972814"/>
                  <a:gd name="connsiteY67" fmla="*/ 20376 h 330337"/>
                  <a:gd name="connsiteX68" fmla="*/ 2176815 w 2972814"/>
                  <a:gd name="connsiteY68" fmla="*/ 29413 h 330337"/>
                  <a:gd name="connsiteX69" fmla="*/ 2194695 w 2972814"/>
                  <a:gd name="connsiteY69" fmla="*/ 40111 h 330337"/>
                  <a:gd name="connsiteX70" fmla="*/ 2231799 w 2972814"/>
                  <a:gd name="connsiteY70" fmla="*/ 69379 h 330337"/>
                  <a:gd name="connsiteX71" fmla="*/ 2314406 w 2972814"/>
                  <a:gd name="connsiteY71" fmla="*/ 140392 h 330337"/>
                  <a:gd name="connsiteX72" fmla="*/ 2334357 w 2972814"/>
                  <a:gd name="connsiteY72" fmla="*/ 153212 h 330337"/>
                  <a:gd name="connsiteX73" fmla="*/ 2354310 w 2972814"/>
                  <a:gd name="connsiteY73" fmla="*/ 163019 h 330337"/>
                  <a:gd name="connsiteX74" fmla="*/ 2375682 w 2972814"/>
                  <a:gd name="connsiteY74" fmla="*/ 169294 h 330337"/>
                  <a:gd name="connsiteX75" fmla="*/ 2394213 w 2972814"/>
                  <a:gd name="connsiteY75" fmla="*/ 172143 h 330337"/>
                  <a:gd name="connsiteX76" fmla="*/ 2414165 w 2972814"/>
                  <a:gd name="connsiteY76" fmla="*/ 171623 h 330337"/>
                  <a:gd name="connsiteX77" fmla="*/ 2434117 w 2972814"/>
                  <a:gd name="connsiteY77" fmla="*/ 168939 h 330337"/>
                  <a:gd name="connsiteX78" fmla="*/ 2474020 w 2972814"/>
                  <a:gd name="connsiteY78" fmla="*/ 157658 h 330337"/>
                  <a:gd name="connsiteX79" fmla="*/ 2520153 w 2972814"/>
                  <a:gd name="connsiteY79" fmla="*/ 139320 h 330337"/>
                  <a:gd name="connsiteX80" fmla="*/ 2613683 w 2972814"/>
                  <a:gd name="connsiteY80" fmla="*/ 95466 h 330337"/>
                  <a:gd name="connsiteX81" fmla="*/ 2633634 w 2972814"/>
                  <a:gd name="connsiteY81" fmla="*/ 89209 h 330337"/>
                  <a:gd name="connsiteX82" fmla="*/ 2653586 w 2972814"/>
                  <a:gd name="connsiteY82" fmla="*/ 86077 h 330337"/>
                  <a:gd name="connsiteX83" fmla="*/ 2676045 w 2972814"/>
                  <a:gd name="connsiteY83" fmla="*/ 89362 h 330337"/>
                  <a:gd name="connsiteX84" fmla="*/ 2696471 w 2972814"/>
                  <a:gd name="connsiteY84" fmla="*/ 99354 h 330337"/>
                  <a:gd name="connsiteX85" fmla="*/ 2713441 w 2972814"/>
                  <a:gd name="connsiteY85" fmla="*/ 112474 h 330337"/>
                  <a:gd name="connsiteX86" fmla="*/ 2736750 w 2972814"/>
                  <a:gd name="connsiteY86" fmla="*/ 139320 h 330337"/>
                  <a:gd name="connsiteX87" fmla="*/ 2770104 w 2972814"/>
                  <a:gd name="connsiteY87" fmla="*/ 189277 h 330337"/>
                  <a:gd name="connsiteX88" fmla="*/ 2814470 w 2972814"/>
                  <a:gd name="connsiteY88" fmla="*/ 259218 h 330337"/>
                  <a:gd name="connsiteX89" fmla="*/ 2838327 w 2972814"/>
                  <a:gd name="connsiteY89" fmla="*/ 289192 h 330337"/>
                  <a:gd name="connsiteX90" fmla="*/ 2853104 w 2972814"/>
                  <a:gd name="connsiteY90" fmla="*/ 303946 h 330337"/>
                  <a:gd name="connsiteX91" fmla="*/ 2873055 w 2972814"/>
                  <a:gd name="connsiteY91" fmla="*/ 316075 h 330337"/>
                  <a:gd name="connsiteX92" fmla="*/ 2893007 w 2972814"/>
                  <a:gd name="connsiteY92" fmla="*/ 320251 h 330337"/>
                  <a:gd name="connsiteX93" fmla="*/ 2912959 w 2972814"/>
                  <a:gd name="connsiteY93" fmla="*/ 317432 h 330337"/>
                  <a:gd name="connsiteX94" fmla="*/ 2933844 w 2972814"/>
                  <a:gd name="connsiteY94" fmla="*/ 309175 h 330337"/>
                  <a:gd name="connsiteX95" fmla="*/ 2964988 w 2972814"/>
                  <a:gd name="connsiteY95" fmla="*/ 289192 h 330337"/>
                  <a:gd name="connsiteX96" fmla="*/ 2972814 w 2972814"/>
                  <a:gd name="connsiteY96" fmla="*/ 283677 h 330337"/>
                  <a:gd name="connsiteX97" fmla="*/ 2972814 w 2972814"/>
                  <a:gd name="connsiteY97" fmla="*/ 283677 h 330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2972814" h="330337">
                    <a:moveTo>
                      <a:pt x="0" y="110506"/>
                    </a:moveTo>
                    <a:lnTo>
                      <a:pt x="23756" y="119337"/>
                    </a:lnTo>
                    <a:lnTo>
                      <a:pt x="39904" y="130484"/>
                    </a:lnTo>
                    <a:lnTo>
                      <a:pt x="65672" y="159303"/>
                    </a:lnTo>
                    <a:lnTo>
                      <a:pt x="94025" y="199269"/>
                    </a:lnTo>
                    <a:lnTo>
                      <a:pt x="149274" y="279201"/>
                    </a:lnTo>
                    <a:lnTo>
                      <a:pt x="166997" y="299184"/>
                    </a:lnTo>
                    <a:lnTo>
                      <a:pt x="179566" y="311382"/>
                    </a:lnTo>
                    <a:lnTo>
                      <a:pt x="199518" y="324140"/>
                    </a:lnTo>
                    <a:lnTo>
                      <a:pt x="219469" y="330338"/>
                    </a:lnTo>
                    <a:lnTo>
                      <a:pt x="242786" y="329158"/>
                    </a:lnTo>
                    <a:lnTo>
                      <a:pt x="259373" y="324653"/>
                    </a:lnTo>
                    <a:lnTo>
                      <a:pt x="289674" y="309175"/>
                    </a:lnTo>
                    <a:lnTo>
                      <a:pt x="359132" y="268253"/>
                    </a:lnTo>
                    <a:lnTo>
                      <a:pt x="381219" y="259218"/>
                    </a:lnTo>
                    <a:lnTo>
                      <a:pt x="418987" y="248057"/>
                    </a:lnTo>
                    <a:lnTo>
                      <a:pt x="458891" y="237864"/>
                    </a:lnTo>
                    <a:lnTo>
                      <a:pt x="498794" y="223360"/>
                    </a:lnTo>
                    <a:lnTo>
                      <a:pt x="598553" y="176552"/>
                    </a:lnTo>
                    <a:lnTo>
                      <a:pt x="663107" y="149311"/>
                    </a:lnTo>
                    <a:lnTo>
                      <a:pt x="681233" y="139320"/>
                    </a:lnTo>
                    <a:lnTo>
                      <a:pt x="698312" y="128497"/>
                    </a:lnTo>
                    <a:lnTo>
                      <a:pt x="732826" y="99354"/>
                    </a:lnTo>
                    <a:lnTo>
                      <a:pt x="764204" y="69379"/>
                    </a:lnTo>
                    <a:lnTo>
                      <a:pt x="798071" y="37654"/>
                    </a:lnTo>
                    <a:lnTo>
                      <a:pt x="822774" y="19422"/>
                    </a:lnTo>
                    <a:lnTo>
                      <a:pt x="840837" y="9430"/>
                    </a:lnTo>
                    <a:lnTo>
                      <a:pt x="857926" y="2961"/>
                    </a:lnTo>
                    <a:lnTo>
                      <a:pt x="877878" y="0"/>
                    </a:lnTo>
                    <a:lnTo>
                      <a:pt x="897829" y="286"/>
                    </a:lnTo>
                    <a:lnTo>
                      <a:pt x="917782" y="3150"/>
                    </a:lnTo>
                    <a:lnTo>
                      <a:pt x="957685" y="14434"/>
                    </a:lnTo>
                    <a:lnTo>
                      <a:pt x="1017541" y="36599"/>
                    </a:lnTo>
                    <a:lnTo>
                      <a:pt x="1066011" y="59388"/>
                    </a:lnTo>
                    <a:lnTo>
                      <a:pt x="1143859" y="99354"/>
                    </a:lnTo>
                    <a:lnTo>
                      <a:pt x="1157203" y="104575"/>
                    </a:lnTo>
                    <a:lnTo>
                      <a:pt x="1177155" y="110121"/>
                    </a:lnTo>
                    <a:lnTo>
                      <a:pt x="1197106" y="113228"/>
                    </a:lnTo>
                    <a:lnTo>
                      <a:pt x="1217058" y="113260"/>
                    </a:lnTo>
                    <a:lnTo>
                      <a:pt x="1242312" y="109345"/>
                    </a:lnTo>
                    <a:lnTo>
                      <a:pt x="1278024" y="99354"/>
                    </a:lnTo>
                    <a:lnTo>
                      <a:pt x="1336769" y="79151"/>
                    </a:lnTo>
                    <a:lnTo>
                      <a:pt x="1356720" y="74313"/>
                    </a:lnTo>
                    <a:lnTo>
                      <a:pt x="1376672" y="72318"/>
                    </a:lnTo>
                    <a:lnTo>
                      <a:pt x="1396625" y="73032"/>
                    </a:lnTo>
                    <a:lnTo>
                      <a:pt x="1424390" y="79371"/>
                    </a:lnTo>
                    <a:lnTo>
                      <a:pt x="1436528" y="83197"/>
                    </a:lnTo>
                    <a:lnTo>
                      <a:pt x="1476432" y="101916"/>
                    </a:lnTo>
                    <a:lnTo>
                      <a:pt x="1516335" y="122142"/>
                    </a:lnTo>
                    <a:lnTo>
                      <a:pt x="1536286" y="129869"/>
                    </a:lnTo>
                    <a:lnTo>
                      <a:pt x="1556239" y="135851"/>
                    </a:lnTo>
                    <a:lnTo>
                      <a:pt x="1576190" y="139888"/>
                    </a:lnTo>
                    <a:lnTo>
                      <a:pt x="1675949" y="152941"/>
                    </a:lnTo>
                    <a:lnTo>
                      <a:pt x="1815612" y="183907"/>
                    </a:lnTo>
                    <a:lnTo>
                      <a:pt x="1855515" y="189629"/>
                    </a:lnTo>
                    <a:lnTo>
                      <a:pt x="1875467" y="190479"/>
                    </a:lnTo>
                    <a:lnTo>
                      <a:pt x="1895979" y="189277"/>
                    </a:lnTo>
                    <a:lnTo>
                      <a:pt x="1915370" y="184990"/>
                    </a:lnTo>
                    <a:lnTo>
                      <a:pt x="1935322" y="177190"/>
                    </a:lnTo>
                    <a:lnTo>
                      <a:pt x="1960792" y="159303"/>
                    </a:lnTo>
                    <a:lnTo>
                      <a:pt x="1982498" y="139320"/>
                    </a:lnTo>
                    <a:lnTo>
                      <a:pt x="2009730" y="109345"/>
                    </a:lnTo>
                    <a:lnTo>
                      <a:pt x="2055033" y="58612"/>
                    </a:lnTo>
                    <a:lnTo>
                      <a:pt x="2076778" y="39405"/>
                    </a:lnTo>
                    <a:lnTo>
                      <a:pt x="2094936" y="27399"/>
                    </a:lnTo>
                    <a:lnTo>
                      <a:pt x="2116121" y="19422"/>
                    </a:lnTo>
                    <a:lnTo>
                      <a:pt x="2134840" y="17100"/>
                    </a:lnTo>
                    <a:lnTo>
                      <a:pt x="2154791" y="20376"/>
                    </a:lnTo>
                    <a:lnTo>
                      <a:pt x="2176815" y="29413"/>
                    </a:lnTo>
                    <a:lnTo>
                      <a:pt x="2194695" y="40111"/>
                    </a:lnTo>
                    <a:lnTo>
                      <a:pt x="2231799" y="69379"/>
                    </a:lnTo>
                    <a:lnTo>
                      <a:pt x="2314406" y="140392"/>
                    </a:lnTo>
                    <a:lnTo>
                      <a:pt x="2334357" y="153212"/>
                    </a:lnTo>
                    <a:lnTo>
                      <a:pt x="2354310" y="163019"/>
                    </a:lnTo>
                    <a:lnTo>
                      <a:pt x="2375682" y="169294"/>
                    </a:lnTo>
                    <a:lnTo>
                      <a:pt x="2394213" y="172143"/>
                    </a:lnTo>
                    <a:lnTo>
                      <a:pt x="2414165" y="171623"/>
                    </a:lnTo>
                    <a:lnTo>
                      <a:pt x="2434117" y="168939"/>
                    </a:lnTo>
                    <a:lnTo>
                      <a:pt x="2474020" y="157658"/>
                    </a:lnTo>
                    <a:lnTo>
                      <a:pt x="2520153" y="139320"/>
                    </a:lnTo>
                    <a:lnTo>
                      <a:pt x="2613683" y="95466"/>
                    </a:lnTo>
                    <a:lnTo>
                      <a:pt x="2633634" y="89209"/>
                    </a:lnTo>
                    <a:lnTo>
                      <a:pt x="2653586" y="86077"/>
                    </a:lnTo>
                    <a:lnTo>
                      <a:pt x="2676045" y="89362"/>
                    </a:lnTo>
                    <a:lnTo>
                      <a:pt x="2696471" y="99354"/>
                    </a:lnTo>
                    <a:lnTo>
                      <a:pt x="2713441" y="112474"/>
                    </a:lnTo>
                    <a:lnTo>
                      <a:pt x="2736750" y="139320"/>
                    </a:lnTo>
                    <a:lnTo>
                      <a:pt x="2770104" y="189277"/>
                    </a:lnTo>
                    <a:lnTo>
                      <a:pt x="2814470" y="259218"/>
                    </a:lnTo>
                    <a:lnTo>
                      <a:pt x="2838327" y="289192"/>
                    </a:lnTo>
                    <a:lnTo>
                      <a:pt x="2853104" y="303946"/>
                    </a:lnTo>
                    <a:lnTo>
                      <a:pt x="2873055" y="316075"/>
                    </a:lnTo>
                    <a:lnTo>
                      <a:pt x="2893007" y="320251"/>
                    </a:lnTo>
                    <a:lnTo>
                      <a:pt x="2912959" y="317432"/>
                    </a:lnTo>
                    <a:lnTo>
                      <a:pt x="2933844" y="309175"/>
                    </a:lnTo>
                    <a:lnTo>
                      <a:pt x="2964988" y="289192"/>
                    </a:lnTo>
                    <a:lnTo>
                      <a:pt x="2972814" y="283677"/>
                    </a:lnTo>
                    <a:lnTo>
                      <a:pt x="2972814" y="283677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6" name="任意多边形: 形状 2785">
                <a:extLst>
                  <a:ext uri="{FF2B5EF4-FFF2-40B4-BE49-F238E27FC236}">
                    <a16:creationId xmlns:a16="http://schemas.microsoft.com/office/drawing/2014/main" id="{AA050CA3-7320-2F65-8339-1C2BD2B553A0}"/>
                  </a:ext>
                </a:extLst>
              </p:cNvPr>
              <p:cNvSpPr/>
              <p:nvPr/>
            </p:nvSpPr>
            <p:spPr>
              <a:xfrm>
                <a:off x="8983638" y="3541533"/>
                <a:ext cx="2972814" cy="330834"/>
              </a:xfrm>
              <a:custGeom>
                <a:avLst/>
                <a:gdLst>
                  <a:gd name="connsiteX0" fmla="*/ 0 w 2972814"/>
                  <a:gd name="connsiteY0" fmla="*/ 111067 h 330834"/>
                  <a:gd name="connsiteX1" fmla="*/ 21323 w 2972814"/>
                  <a:gd name="connsiteY1" fmla="*/ 118192 h 330834"/>
                  <a:gd name="connsiteX2" fmla="*/ 39904 w 2972814"/>
                  <a:gd name="connsiteY2" fmla="*/ 131072 h 330834"/>
                  <a:gd name="connsiteX3" fmla="*/ 64497 w 2972814"/>
                  <a:gd name="connsiteY3" fmla="*/ 158158 h 330834"/>
                  <a:gd name="connsiteX4" fmla="*/ 92912 w 2972814"/>
                  <a:gd name="connsiteY4" fmla="*/ 198124 h 330834"/>
                  <a:gd name="connsiteX5" fmla="*/ 139662 w 2972814"/>
                  <a:gd name="connsiteY5" fmla="*/ 267769 h 330834"/>
                  <a:gd name="connsiteX6" fmla="*/ 165495 w 2972814"/>
                  <a:gd name="connsiteY6" fmla="*/ 298039 h 330834"/>
                  <a:gd name="connsiteX7" fmla="*/ 179566 w 2972814"/>
                  <a:gd name="connsiteY7" fmla="*/ 311707 h 330834"/>
                  <a:gd name="connsiteX8" fmla="*/ 199518 w 2972814"/>
                  <a:gd name="connsiteY8" fmla="*/ 324685 h 330834"/>
                  <a:gd name="connsiteX9" fmla="*/ 219469 w 2972814"/>
                  <a:gd name="connsiteY9" fmla="*/ 330766 h 330834"/>
                  <a:gd name="connsiteX10" fmla="*/ 239421 w 2972814"/>
                  <a:gd name="connsiteY10" fmla="*/ 330835 h 330834"/>
                  <a:gd name="connsiteX11" fmla="*/ 259373 w 2972814"/>
                  <a:gd name="connsiteY11" fmla="*/ 325187 h 330834"/>
                  <a:gd name="connsiteX12" fmla="*/ 279325 w 2972814"/>
                  <a:gd name="connsiteY12" fmla="*/ 315794 h 330834"/>
                  <a:gd name="connsiteX13" fmla="*/ 341789 w 2972814"/>
                  <a:gd name="connsiteY13" fmla="*/ 278056 h 330834"/>
                  <a:gd name="connsiteX14" fmla="*/ 361213 w 2972814"/>
                  <a:gd name="connsiteY14" fmla="*/ 268065 h 330834"/>
                  <a:gd name="connsiteX15" fmla="*/ 386225 w 2972814"/>
                  <a:gd name="connsiteY15" fmla="*/ 258073 h 330834"/>
                  <a:gd name="connsiteX16" fmla="*/ 399035 w 2972814"/>
                  <a:gd name="connsiteY16" fmla="*/ 253832 h 330834"/>
                  <a:gd name="connsiteX17" fmla="*/ 459655 w 2972814"/>
                  <a:gd name="connsiteY17" fmla="*/ 238090 h 330834"/>
                  <a:gd name="connsiteX18" fmla="*/ 498794 w 2972814"/>
                  <a:gd name="connsiteY18" fmla="*/ 223775 h 330834"/>
                  <a:gd name="connsiteX19" fmla="*/ 598553 w 2972814"/>
                  <a:gd name="connsiteY19" fmla="*/ 177157 h 330834"/>
                  <a:gd name="connsiteX20" fmla="*/ 666488 w 2972814"/>
                  <a:gd name="connsiteY20" fmla="*/ 148167 h 330834"/>
                  <a:gd name="connsiteX21" fmla="*/ 683774 w 2972814"/>
                  <a:gd name="connsiteY21" fmla="*/ 138175 h 330834"/>
                  <a:gd name="connsiteX22" fmla="*/ 699223 w 2972814"/>
                  <a:gd name="connsiteY22" fmla="*/ 128184 h 330834"/>
                  <a:gd name="connsiteX23" fmla="*/ 734797 w 2972814"/>
                  <a:gd name="connsiteY23" fmla="*/ 98209 h 330834"/>
                  <a:gd name="connsiteX24" fmla="*/ 758168 w 2972814"/>
                  <a:gd name="connsiteY24" fmla="*/ 75689 h 330834"/>
                  <a:gd name="connsiteX25" fmla="*/ 786888 w 2972814"/>
                  <a:gd name="connsiteY25" fmla="*/ 48252 h 330834"/>
                  <a:gd name="connsiteX26" fmla="*/ 810606 w 2972814"/>
                  <a:gd name="connsiteY26" fmla="*/ 28269 h 330834"/>
                  <a:gd name="connsiteX27" fmla="*/ 825580 w 2972814"/>
                  <a:gd name="connsiteY27" fmla="*/ 18277 h 330834"/>
                  <a:gd name="connsiteX28" fmla="*/ 844899 w 2972814"/>
                  <a:gd name="connsiteY28" fmla="*/ 8286 h 330834"/>
                  <a:gd name="connsiteX29" fmla="*/ 857926 w 2972814"/>
                  <a:gd name="connsiteY29" fmla="*/ 3313 h 330834"/>
                  <a:gd name="connsiteX30" fmla="*/ 877878 w 2972814"/>
                  <a:gd name="connsiteY30" fmla="*/ 0 h 330834"/>
                  <a:gd name="connsiteX31" fmla="*/ 897829 w 2972814"/>
                  <a:gd name="connsiteY31" fmla="*/ 547 h 330834"/>
                  <a:gd name="connsiteX32" fmla="*/ 917782 w 2972814"/>
                  <a:gd name="connsiteY32" fmla="*/ 3786 h 330834"/>
                  <a:gd name="connsiteX33" fmla="*/ 957685 w 2972814"/>
                  <a:gd name="connsiteY33" fmla="*/ 14693 h 330834"/>
                  <a:gd name="connsiteX34" fmla="*/ 1020316 w 2972814"/>
                  <a:gd name="connsiteY34" fmla="*/ 38260 h 330834"/>
                  <a:gd name="connsiteX35" fmla="*/ 1063268 w 2972814"/>
                  <a:gd name="connsiteY35" fmla="*/ 58243 h 330834"/>
                  <a:gd name="connsiteX36" fmla="*/ 1137251 w 2972814"/>
                  <a:gd name="connsiteY36" fmla="*/ 96621 h 330834"/>
                  <a:gd name="connsiteX37" fmla="*/ 1157203 w 2972814"/>
                  <a:gd name="connsiteY37" fmla="*/ 104867 h 330834"/>
                  <a:gd name="connsiteX38" fmla="*/ 1177155 w 2972814"/>
                  <a:gd name="connsiteY38" fmla="*/ 110292 h 330834"/>
                  <a:gd name="connsiteX39" fmla="*/ 1197106 w 2972814"/>
                  <a:gd name="connsiteY39" fmla="*/ 113146 h 330834"/>
                  <a:gd name="connsiteX40" fmla="*/ 1217058 w 2972814"/>
                  <a:gd name="connsiteY40" fmla="*/ 113221 h 330834"/>
                  <a:gd name="connsiteX41" fmla="*/ 1248601 w 2972814"/>
                  <a:gd name="connsiteY41" fmla="*/ 108201 h 330834"/>
                  <a:gd name="connsiteX42" fmla="*/ 1256962 w 2972814"/>
                  <a:gd name="connsiteY42" fmla="*/ 106380 h 330834"/>
                  <a:gd name="connsiteX43" fmla="*/ 1356720 w 2972814"/>
                  <a:gd name="connsiteY43" fmla="*/ 74695 h 330834"/>
                  <a:gd name="connsiteX44" fmla="*/ 1376672 w 2972814"/>
                  <a:gd name="connsiteY44" fmla="*/ 72603 h 330834"/>
                  <a:gd name="connsiteX45" fmla="*/ 1396625 w 2972814"/>
                  <a:gd name="connsiteY45" fmla="*/ 73293 h 330834"/>
                  <a:gd name="connsiteX46" fmla="*/ 1420781 w 2972814"/>
                  <a:gd name="connsiteY46" fmla="*/ 78226 h 330834"/>
                  <a:gd name="connsiteX47" fmla="*/ 1447552 w 2972814"/>
                  <a:gd name="connsiteY47" fmla="*/ 88218 h 330834"/>
                  <a:gd name="connsiteX48" fmla="*/ 1487625 w 2972814"/>
                  <a:gd name="connsiteY48" fmla="*/ 108201 h 330834"/>
                  <a:gd name="connsiteX49" fmla="*/ 1516335 w 2972814"/>
                  <a:gd name="connsiteY49" fmla="*/ 122376 h 330834"/>
                  <a:gd name="connsiteX50" fmla="*/ 1536286 w 2972814"/>
                  <a:gd name="connsiteY50" fmla="*/ 130246 h 330834"/>
                  <a:gd name="connsiteX51" fmla="*/ 1566213 w 2972814"/>
                  <a:gd name="connsiteY51" fmla="*/ 138175 h 330834"/>
                  <a:gd name="connsiteX52" fmla="*/ 1596142 w 2972814"/>
                  <a:gd name="connsiteY52" fmla="*/ 142819 h 330834"/>
                  <a:gd name="connsiteX53" fmla="*/ 1655997 w 2972814"/>
                  <a:gd name="connsiteY53" fmla="*/ 149578 h 330834"/>
                  <a:gd name="connsiteX54" fmla="*/ 1696583 w 2972814"/>
                  <a:gd name="connsiteY54" fmla="*/ 158158 h 330834"/>
                  <a:gd name="connsiteX55" fmla="*/ 1795660 w 2972814"/>
                  <a:gd name="connsiteY55" fmla="*/ 180776 h 330834"/>
                  <a:gd name="connsiteX56" fmla="*/ 1842759 w 2972814"/>
                  <a:gd name="connsiteY56" fmla="*/ 188133 h 330834"/>
                  <a:gd name="connsiteX57" fmla="*/ 1875467 w 2972814"/>
                  <a:gd name="connsiteY57" fmla="*/ 190913 h 330834"/>
                  <a:gd name="connsiteX58" fmla="*/ 1903330 w 2972814"/>
                  <a:gd name="connsiteY58" fmla="*/ 188133 h 330834"/>
                  <a:gd name="connsiteX59" fmla="*/ 1915370 w 2972814"/>
                  <a:gd name="connsiteY59" fmla="*/ 185528 h 330834"/>
                  <a:gd name="connsiteX60" fmla="*/ 1935322 w 2972814"/>
                  <a:gd name="connsiteY60" fmla="*/ 177278 h 330834"/>
                  <a:gd name="connsiteX61" fmla="*/ 1955274 w 2972814"/>
                  <a:gd name="connsiteY61" fmla="*/ 164483 h 330834"/>
                  <a:gd name="connsiteX62" fmla="*/ 1983762 w 2972814"/>
                  <a:gd name="connsiteY62" fmla="*/ 138175 h 330834"/>
                  <a:gd name="connsiteX63" fmla="*/ 2015129 w 2972814"/>
                  <a:gd name="connsiteY63" fmla="*/ 103439 h 330834"/>
                  <a:gd name="connsiteX64" fmla="*/ 2046208 w 2972814"/>
                  <a:gd name="connsiteY64" fmla="*/ 68235 h 330834"/>
                  <a:gd name="connsiteX65" fmla="*/ 2066813 w 2972814"/>
                  <a:gd name="connsiteY65" fmla="*/ 48252 h 330834"/>
                  <a:gd name="connsiteX66" fmla="*/ 2078834 w 2972814"/>
                  <a:gd name="connsiteY66" fmla="*/ 38260 h 330834"/>
                  <a:gd name="connsiteX67" fmla="*/ 2094936 w 2972814"/>
                  <a:gd name="connsiteY67" fmla="*/ 27564 h 330834"/>
                  <a:gd name="connsiteX68" fmla="*/ 2114888 w 2972814"/>
                  <a:gd name="connsiteY68" fmla="*/ 19740 h 330834"/>
                  <a:gd name="connsiteX69" fmla="*/ 2138308 w 2972814"/>
                  <a:gd name="connsiteY69" fmla="*/ 18277 h 330834"/>
                  <a:gd name="connsiteX70" fmla="*/ 2154791 w 2972814"/>
                  <a:gd name="connsiteY70" fmla="*/ 21032 h 330834"/>
                  <a:gd name="connsiteX71" fmla="*/ 2174743 w 2972814"/>
                  <a:gd name="connsiteY71" fmla="*/ 28385 h 330834"/>
                  <a:gd name="connsiteX72" fmla="*/ 2205009 w 2972814"/>
                  <a:gd name="connsiteY72" fmla="*/ 48252 h 330834"/>
                  <a:gd name="connsiteX73" fmla="*/ 2234599 w 2972814"/>
                  <a:gd name="connsiteY73" fmla="*/ 72433 h 330834"/>
                  <a:gd name="connsiteX74" fmla="*/ 2297646 w 2972814"/>
                  <a:gd name="connsiteY74" fmla="*/ 128184 h 330834"/>
                  <a:gd name="connsiteX75" fmla="*/ 2325298 w 2972814"/>
                  <a:gd name="connsiteY75" fmla="*/ 148167 h 330834"/>
                  <a:gd name="connsiteX76" fmla="*/ 2343263 w 2972814"/>
                  <a:gd name="connsiteY76" fmla="*/ 158158 h 330834"/>
                  <a:gd name="connsiteX77" fmla="*/ 2354310 w 2972814"/>
                  <a:gd name="connsiteY77" fmla="*/ 163437 h 330834"/>
                  <a:gd name="connsiteX78" fmla="*/ 2374261 w 2972814"/>
                  <a:gd name="connsiteY78" fmla="*/ 169737 h 330834"/>
                  <a:gd name="connsiteX79" fmla="*/ 2394213 w 2972814"/>
                  <a:gd name="connsiteY79" fmla="*/ 172628 h 330834"/>
                  <a:gd name="connsiteX80" fmla="*/ 2414165 w 2972814"/>
                  <a:gd name="connsiteY80" fmla="*/ 172393 h 330834"/>
                  <a:gd name="connsiteX81" fmla="*/ 2439470 w 2972814"/>
                  <a:gd name="connsiteY81" fmla="*/ 168150 h 330834"/>
                  <a:gd name="connsiteX82" fmla="*/ 2454068 w 2972814"/>
                  <a:gd name="connsiteY82" fmla="*/ 164649 h 330834"/>
                  <a:gd name="connsiteX83" fmla="*/ 2500728 w 2972814"/>
                  <a:gd name="connsiteY83" fmla="*/ 148167 h 330834"/>
                  <a:gd name="connsiteX84" fmla="*/ 2545533 w 2972814"/>
                  <a:gd name="connsiteY84" fmla="*/ 128184 h 330834"/>
                  <a:gd name="connsiteX85" fmla="*/ 2613683 w 2972814"/>
                  <a:gd name="connsiteY85" fmla="*/ 96112 h 330834"/>
                  <a:gd name="connsiteX86" fmla="*/ 2633634 w 2972814"/>
                  <a:gd name="connsiteY86" fmla="*/ 89580 h 330834"/>
                  <a:gd name="connsiteX87" fmla="*/ 2653586 w 2972814"/>
                  <a:gd name="connsiteY87" fmla="*/ 86626 h 330834"/>
                  <a:gd name="connsiteX88" fmla="*/ 2673538 w 2972814"/>
                  <a:gd name="connsiteY88" fmla="*/ 88867 h 330834"/>
                  <a:gd name="connsiteX89" fmla="*/ 2694481 w 2972814"/>
                  <a:gd name="connsiteY89" fmla="*/ 98209 h 330834"/>
                  <a:gd name="connsiteX90" fmla="*/ 2718295 w 2972814"/>
                  <a:gd name="connsiteY90" fmla="*/ 118192 h 330834"/>
                  <a:gd name="connsiteX91" fmla="*/ 2735467 w 2972814"/>
                  <a:gd name="connsiteY91" fmla="*/ 138175 h 330834"/>
                  <a:gd name="connsiteX92" fmla="*/ 2756590 w 2972814"/>
                  <a:gd name="connsiteY92" fmla="*/ 168150 h 330834"/>
                  <a:gd name="connsiteX93" fmla="*/ 2820803 w 2972814"/>
                  <a:gd name="connsiteY93" fmla="*/ 268065 h 330834"/>
                  <a:gd name="connsiteX94" fmla="*/ 2836863 w 2972814"/>
                  <a:gd name="connsiteY94" fmla="*/ 288048 h 330834"/>
                  <a:gd name="connsiteX95" fmla="*/ 2853104 w 2972814"/>
                  <a:gd name="connsiteY95" fmla="*/ 304225 h 330834"/>
                  <a:gd name="connsiteX96" fmla="*/ 2873055 w 2972814"/>
                  <a:gd name="connsiteY96" fmla="*/ 316198 h 330834"/>
                  <a:gd name="connsiteX97" fmla="*/ 2893007 w 2972814"/>
                  <a:gd name="connsiteY97" fmla="*/ 320655 h 330834"/>
                  <a:gd name="connsiteX98" fmla="*/ 2913099 w 2972814"/>
                  <a:gd name="connsiteY98" fmla="*/ 318022 h 330834"/>
                  <a:gd name="connsiteX99" fmla="*/ 2936268 w 2972814"/>
                  <a:gd name="connsiteY99" fmla="*/ 308031 h 330834"/>
                  <a:gd name="connsiteX100" fmla="*/ 2972814 w 2972814"/>
                  <a:gd name="connsiteY100" fmla="*/ 284134 h 330834"/>
                  <a:gd name="connsiteX101" fmla="*/ 2972814 w 2972814"/>
                  <a:gd name="connsiteY101" fmla="*/ 284134 h 33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2972814" h="330834">
                    <a:moveTo>
                      <a:pt x="0" y="111067"/>
                    </a:moveTo>
                    <a:lnTo>
                      <a:pt x="21323" y="118192"/>
                    </a:lnTo>
                    <a:lnTo>
                      <a:pt x="39904" y="131072"/>
                    </a:lnTo>
                    <a:lnTo>
                      <a:pt x="64497" y="158158"/>
                    </a:lnTo>
                    <a:lnTo>
                      <a:pt x="92912" y="198124"/>
                    </a:lnTo>
                    <a:lnTo>
                      <a:pt x="139662" y="267769"/>
                    </a:lnTo>
                    <a:lnTo>
                      <a:pt x="165495" y="298039"/>
                    </a:lnTo>
                    <a:lnTo>
                      <a:pt x="179566" y="311707"/>
                    </a:lnTo>
                    <a:lnTo>
                      <a:pt x="199518" y="324685"/>
                    </a:lnTo>
                    <a:lnTo>
                      <a:pt x="219469" y="330766"/>
                    </a:lnTo>
                    <a:lnTo>
                      <a:pt x="239421" y="330835"/>
                    </a:lnTo>
                    <a:lnTo>
                      <a:pt x="259373" y="325187"/>
                    </a:lnTo>
                    <a:lnTo>
                      <a:pt x="279325" y="315794"/>
                    </a:lnTo>
                    <a:lnTo>
                      <a:pt x="341789" y="278056"/>
                    </a:lnTo>
                    <a:lnTo>
                      <a:pt x="361213" y="268065"/>
                    </a:lnTo>
                    <a:lnTo>
                      <a:pt x="386225" y="258073"/>
                    </a:lnTo>
                    <a:lnTo>
                      <a:pt x="399035" y="253832"/>
                    </a:lnTo>
                    <a:lnTo>
                      <a:pt x="459655" y="238090"/>
                    </a:lnTo>
                    <a:lnTo>
                      <a:pt x="498794" y="223775"/>
                    </a:lnTo>
                    <a:lnTo>
                      <a:pt x="598553" y="177157"/>
                    </a:lnTo>
                    <a:lnTo>
                      <a:pt x="666488" y="148167"/>
                    </a:lnTo>
                    <a:lnTo>
                      <a:pt x="683774" y="138175"/>
                    </a:lnTo>
                    <a:lnTo>
                      <a:pt x="699223" y="128184"/>
                    </a:lnTo>
                    <a:lnTo>
                      <a:pt x="734797" y="98209"/>
                    </a:lnTo>
                    <a:lnTo>
                      <a:pt x="758168" y="75689"/>
                    </a:lnTo>
                    <a:lnTo>
                      <a:pt x="786888" y="48252"/>
                    </a:lnTo>
                    <a:lnTo>
                      <a:pt x="810606" y="28269"/>
                    </a:lnTo>
                    <a:lnTo>
                      <a:pt x="825580" y="18277"/>
                    </a:lnTo>
                    <a:lnTo>
                      <a:pt x="844899" y="8286"/>
                    </a:lnTo>
                    <a:lnTo>
                      <a:pt x="857926" y="3313"/>
                    </a:lnTo>
                    <a:lnTo>
                      <a:pt x="877878" y="0"/>
                    </a:lnTo>
                    <a:lnTo>
                      <a:pt x="897829" y="547"/>
                    </a:lnTo>
                    <a:lnTo>
                      <a:pt x="917782" y="3786"/>
                    </a:lnTo>
                    <a:lnTo>
                      <a:pt x="957685" y="14693"/>
                    </a:lnTo>
                    <a:lnTo>
                      <a:pt x="1020316" y="38260"/>
                    </a:lnTo>
                    <a:lnTo>
                      <a:pt x="1063268" y="58243"/>
                    </a:lnTo>
                    <a:lnTo>
                      <a:pt x="1137251" y="96621"/>
                    </a:lnTo>
                    <a:lnTo>
                      <a:pt x="1157203" y="104867"/>
                    </a:lnTo>
                    <a:lnTo>
                      <a:pt x="1177155" y="110292"/>
                    </a:lnTo>
                    <a:lnTo>
                      <a:pt x="1197106" y="113146"/>
                    </a:lnTo>
                    <a:lnTo>
                      <a:pt x="1217058" y="113221"/>
                    </a:lnTo>
                    <a:lnTo>
                      <a:pt x="1248601" y="108201"/>
                    </a:lnTo>
                    <a:lnTo>
                      <a:pt x="1256962" y="106380"/>
                    </a:lnTo>
                    <a:lnTo>
                      <a:pt x="1356720" y="74695"/>
                    </a:lnTo>
                    <a:lnTo>
                      <a:pt x="1376672" y="72603"/>
                    </a:lnTo>
                    <a:lnTo>
                      <a:pt x="1396625" y="73293"/>
                    </a:lnTo>
                    <a:lnTo>
                      <a:pt x="1420781" y="78226"/>
                    </a:lnTo>
                    <a:lnTo>
                      <a:pt x="1447552" y="88218"/>
                    </a:lnTo>
                    <a:lnTo>
                      <a:pt x="1487625" y="108201"/>
                    </a:lnTo>
                    <a:lnTo>
                      <a:pt x="1516335" y="122376"/>
                    </a:lnTo>
                    <a:lnTo>
                      <a:pt x="1536286" y="130246"/>
                    </a:lnTo>
                    <a:lnTo>
                      <a:pt x="1566213" y="138175"/>
                    </a:lnTo>
                    <a:lnTo>
                      <a:pt x="1596142" y="142819"/>
                    </a:lnTo>
                    <a:lnTo>
                      <a:pt x="1655997" y="149578"/>
                    </a:lnTo>
                    <a:lnTo>
                      <a:pt x="1696583" y="158158"/>
                    </a:lnTo>
                    <a:lnTo>
                      <a:pt x="1795660" y="180776"/>
                    </a:lnTo>
                    <a:lnTo>
                      <a:pt x="1842759" y="188133"/>
                    </a:lnTo>
                    <a:lnTo>
                      <a:pt x="1875467" y="190913"/>
                    </a:lnTo>
                    <a:lnTo>
                      <a:pt x="1903330" y="188133"/>
                    </a:lnTo>
                    <a:lnTo>
                      <a:pt x="1915370" y="185528"/>
                    </a:lnTo>
                    <a:lnTo>
                      <a:pt x="1935322" y="177278"/>
                    </a:lnTo>
                    <a:lnTo>
                      <a:pt x="1955274" y="164483"/>
                    </a:lnTo>
                    <a:lnTo>
                      <a:pt x="1983762" y="138175"/>
                    </a:lnTo>
                    <a:lnTo>
                      <a:pt x="2015129" y="103439"/>
                    </a:lnTo>
                    <a:lnTo>
                      <a:pt x="2046208" y="68235"/>
                    </a:lnTo>
                    <a:lnTo>
                      <a:pt x="2066813" y="48252"/>
                    </a:lnTo>
                    <a:lnTo>
                      <a:pt x="2078834" y="38260"/>
                    </a:lnTo>
                    <a:lnTo>
                      <a:pt x="2094936" y="27564"/>
                    </a:lnTo>
                    <a:lnTo>
                      <a:pt x="2114888" y="19740"/>
                    </a:lnTo>
                    <a:lnTo>
                      <a:pt x="2138308" y="18277"/>
                    </a:lnTo>
                    <a:lnTo>
                      <a:pt x="2154791" y="21032"/>
                    </a:lnTo>
                    <a:lnTo>
                      <a:pt x="2174743" y="28385"/>
                    </a:lnTo>
                    <a:lnTo>
                      <a:pt x="2205009" y="48252"/>
                    </a:lnTo>
                    <a:lnTo>
                      <a:pt x="2234599" y="72433"/>
                    </a:lnTo>
                    <a:lnTo>
                      <a:pt x="2297646" y="128184"/>
                    </a:lnTo>
                    <a:lnTo>
                      <a:pt x="2325298" y="148167"/>
                    </a:lnTo>
                    <a:lnTo>
                      <a:pt x="2343263" y="158158"/>
                    </a:lnTo>
                    <a:lnTo>
                      <a:pt x="2354310" y="163437"/>
                    </a:lnTo>
                    <a:lnTo>
                      <a:pt x="2374261" y="169737"/>
                    </a:lnTo>
                    <a:lnTo>
                      <a:pt x="2394213" y="172628"/>
                    </a:lnTo>
                    <a:lnTo>
                      <a:pt x="2414165" y="172393"/>
                    </a:lnTo>
                    <a:lnTo>
                      <a:pt x="2439470" y="168150"/>
                    </a:lnTo>
                    <a:lnTo>
                      <a:pt x="2454068" y="164649"/>
                    </a:lnTo>
                    <a:lnTo>
                      <a:pt x="2500728" y="148167"/>
                    </a:lnTo>
                    <a:lnTo>
                      <a:pt x="2545533" y="128184"/>
                    </a:lnTo>
                    <a:lnTo>
                      <a:pt x="2613683" y="96112"/>
                    </a:lnTo>
                    <a:lnTo>
                      <a:pt x="2633634" y="89580"/>
                    </a:lnTo>
                    <a:lnTo>
                      <a:pt x="2653586" y="86626"/>
                    </a:lnTo>
                    <a:lnTo>
                      <a:pt x="2673538" y="88867"/>
                    </a:lnTo>
                    <a:lnTo>
                      <a:pt x="2694481" y="98209"/>
                    </a:lnTo>
                    <a:lnTo>
                      <a:pt x="2718295" y="118192"/>
                    </a:lnTo>
                    <a:lnTo>
                      <a:pt x="2735467" y="138175"/>
                    </a:lnTo>
                    <a:lnTo>
                      <a:pt x="2756590" y="168150"/>
                    </a:lnTo>
                    <a:lnTo>
                      <a:pt x="2820803" y="268065"/>
                    </a:lnTo>
                    <a:lnTo>
                      <a:pt x="2836863" y="288048"/>
                    </a:lnTo>
                    <a:lnTo>
                      <a:pt x="2853104" y="304225"/>
                    </a:lnTo>
                    <a:lnTo>
                      <a:pt x="2873055" y="316198"/>
                    </a:lnTo>
                    <a:lnTo>
                      <a:pt x="2893007" y="320655"/>
                    </a:lnTo>
                    <a:lnTo>
                      <a:pt x="2913099" y="318022"/>
                    </a:lnTo>
                    <a:lnTo>
                      <a:pt x="2936268" y="308031"/>
                    </a:lnTo>
                    <a:lnTo>
                      <a:pt x="2972814" y="284134"/>
                    </a:lnTo>
                    <a:lnTo>
                      <a:pt x="2972814" y="284134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7" name="任意多边形: 形状 2786">
                <a:extLst>
                  <a:ext uri="{FF2B5EF4-FFF2-40B4-BE49-F238E27FC236}">
                    <a16:creationId xmlns:a16="http://schemas.microsoft.com/office/drawing/2014/main" id="{0E2AB819-AB17-1946-E307-4E6A8D775AB1}"/>
                  </a:ext>
                </a:extLst>
              </p:cNvPr>
              <p:cNvSpPr/>
              <p:nvPr/>
            </p:nvSpPr>
            <p:spPr>
              <a:xfrm>
                <a:off x="8983638" y="3413188"/>
                <a:ext cx="2972814" cy="330706"/>
              </a:xfrm>
              <a:custGeom>
                <a:avLst/>
                <a:gdLst>
                  <a:gd name="connsiteX0" fmla="*/ 0 w 2972814"/>
                  <a:gd name="connsiteY0" fmla="*/ 111210 h 330706"/>
                  <a:gd name="connsiteX1" fmla="*/ 19952 w 2972814"/>
                  <a:gd name="connsiteY1" fmla="*/ 117125 h 330706"/>
                  <a:gd name="connsiteX2" fmla="*/ 44997 w 2972814"/>
                  <a:gd name="connsiteY2" fmla="*/ 136630 h 330706"/>
                  <a:gd name="connsiteX3" fmla="*/ 63143 w 2972814"/>
                  <a:gd name="connsiteY3" fmla="*/ 156613 h 330706"/>
                  <a:gd name="connsiteX4" fmla="*/ 99759 w 2972814"/>
                  <a:gd name="connsiteY4" fmla="*/ 208716 h 330706"/>
                  <a:gd name="connsiteX5" fmla="*/ 146755 w 2972814"/>
                  <a:gd name="connsiteY5" fmla="*/ 276511 h 330706"/>
                  <a:gd name="connsiteX6" fmla="*/ 163517 w 2972814"/>
                  <a:gd name="connsiteY6" fmla="*/ 296494 h 330706"/>
                  <a:gd name="connsiteX7" fmla="*/ 179566 w 2972814"/>
                  <a:gd name="connsiteY7" fmla="*/ 311823 h 330706"/>
                  <a:gd name="connsiteX8" fmla="*/ 199518 w 2972814"/>
                  <a:gd name="connsiteY8" fmla="*/ 324686 h 330706"/>
                  <a:gd name="connsiteX9" fmla="*/ 219469 w 2972814"/>
                  <a:gd name="connsiteY9" fmla="*/ 330687 h 330706"/>
                  <a:gd name="connsiteX10" fmla="*/ 239421 w 2972814"/>
                  <a:gd name="connsiteY10" fmla="*/ 330707 h 330706"/>
                  <a:gd name="connsiteX11" fmla="*/ 259373 w 2972814"/>
                  <a:gd name="connsiteY11" fmla="*/ 325319 h 330706"/>
                  <a:gd name="connsiteX12" fmla="*/ 279325 w 2972814"/>
                  <a:gd name="connsiteY12" fmla="*/ 315912 h 330706"/>
                  <a:gd name="connsiteX13" fmla="*/ 345019 w 2972814"/>
                  <a:gd name="connsiteY13" fmla="*/ 276511 h 330706"/>
                  <a:gd name="connsiteX14" fmla="*/ 365401 w 2972814"/>
                  <a:gd name="connsiteY14" fmla="*/ 266520 h 330706"/>
                  <a:gd name="connsiteX15" fmla="*/ 391744 w 2972814"/>
                  <a:gd name="connsiteY15" fmla="*/ 256528 h 330706"/>
                  <a:gd name="connsiteX16" fmla="*/ 418987 w 2972814"/>
                  <a:gd name="connsiteY16" fmla="*/ 248806 h 330706"/>
                  <a:gd name="connsiteX17" fmla="*/ 464445 w 2972814"/>
                  <a:gd name="connsiteY17" fmla="*/ 236545 h 330706"/>
                  <a:gd name="connsiteX18" fmla="*/ 492003 w 2972814"/>
                  <a:gd name="connsiteY18" fmla="*/ 226554 h 330706"/>
                  <a:gd name="connsiteX19" fmla="*/ 518746 w 2972814"/>
                  <a:gd name="connsiteY19" fmla="*/ 214689 h 330706"/>
                  <a:gd name="connsiteX20" fmla="*/ 600097 w 2972814"/>
                  <a:gd name="connsiteY20" fmla="*/ 176596 h 330706"/>
                  <a:gd name="connsiteX21" fmla="*/ 658408 w 2972814"/>
                  <a:gd name="connsiteY21" fmla="*/ 152581 h 330706"/>
                  <a:gd name="connsiteX22" fmla="*/ 686219 w 2972814"/>
                  <a:gd name="connsiteY22" fmla="*/ 136630 h 330706"/>
                  <a:gd name="connsiteX23" fmla="*/ 700861 w 2972814"/>
                  <a:gd name="connsiteY23" fmla="*/ 126639 h 330706"/>
                  <a:gd name="connsiteX24" fmla="*/ 725321 w 2972814"/>
                  <a:gd name="connsiteY24" fmla="*/ 106656 h 330706"/>
                  <a:gd name="connsiteX25" fmla="*/ 746989 w 2972814"/>
                  <a:gd name="connsiteY25" fmla="*/ 86673 h 330706"/>
                  <a:gd name="connsiteX26" fmla="*/ 799733 w 2972814"/>
                  <a:gd name="connsiteY26" fmla="*/ 36715 h 330706"/>
                  <a:gd name="connsiteX27" fmla="*/ 818022 w 2972814"/>
                  <a:gd name="connsiteY27" fmla="*/ 22724 h 330706"/>
                  <a:gd name="connsiteX28" fmla="*/ 837975 w 2972814"/>
                  <a:gd name="connsiteY28" fmla="*/ 10887 h 330706"/>
                  <a:gd name="connsiteX29" fmla="*/ 857926 w 2972814"/>
                  <a:gd name="connsiteY29" fmla="*/ 3398 h 330706"/>
                  <a:gd name="connsiteX30" fmla="*/ 877878 w 2972814"/>
                  <a:gd name="connsiteY30" fmla="*/ 0 h 330706"/>
                  <a:gd name="connsiteX31" fmla="*/ 897829 w 2972814"/>
                  <a:gd name="connsiteY31" fmla="*/ 429 h 330706"/>
                  <a:gd name="connsiteX32" fmla="*/ 930418 w 2972814"/>
                  <a:gd name="connsiteY32" fmla="*/ 6741 h 330706"/>
                  <a:gd name="connsiteX33" fmla="*/ 964117 w 2972814"/>
                  <a:gd name="connsiteY33" fmla="*/ 16732 h 330706"/>
                  <a:gd name="connsiteX34" fmla="*/ 997589 w 2972814"/>
                  <a:gd name="connsiteY34" fmla="*/ 28943 h 330706"/>
                  <a:gd name="connsiteX35" fmla="*/ 1040030 w 2972814"/>
                  <a:gd name="connsiteY35" fmla="*/ 46707 h 330706"/>
                  <a:gd name="connsiteX36" fmla="*/ 1098156 w 2972814"/>
                  <a:gd name="connsiteY36" fmla="*/ 76681 h 330706"/>
                  <a:gd name="connsiteX37" fmla="*/ 1137251 w 2972814"/>
                  <a:gd name="connsiteY37" fmla="*/ 96744 h 330706"/>
                  <a:gd name="connsiteX38" fmla="*/ 1164072 w 2972814"/>
                  <a:gd name="connsiteY38" fmla="*/ 106656 h 330706"/>
                  <a:gd name="connsiteX39" fmla="*/ 1177155 w 2972814"/>
                  <a:gd name="connsiteY39" fmla="*/ 110351 h 330706"/>
                  <a:gd name="connsiteX40" fmla="*/ 1197106 w 2972814"/>
                  <a:gd name="connsiteY40" fmla="*/ 113419 h 330706"/>
                  <a:gd name="connsiteX41" fmla="*/ 1217058 w 2972814"/>
                  <a:gd name="connsiteY41" fmla="*/ 113302 h 330706"/>
                  <a:gd name="connsiteX42" fmla="*/ 1237010 w 2972814"/>
                  <a:gd name="connsiteY42" fmla="*/ 110816 h 330706"/>
                  <a:gd name="connsiteX43" fmla="*/ 1256962 w 2972814"/>
                  <a:gd name="connsiteY43" fmla="*/ 106282 h 330706"/>
                  <a:gd name="connsiteX44" fmla="*/ 1312914 w 2972814"/>
                  <a:gd name="connsiteY44" fmla="*/ 86673 h 330706"/>
                  <a:gd name="connsiteX45" fmla="*/ 1336769 w 2972814"/>
                  <a:gd name="connsiteY45" fmla="*/ 79461 h 330706"/>
                  <a:gd name="connsiteX46" fmla="*/ 1356720 w 2972814"/>
                  <a:gd name="connsiteY46" fmla="*/ 74457 h 330706"/>
                  <a:gd name="connsiteX47" fmla="*/ 1376672 w 2972814"/>
                  <a:gd name="connsiteY47" fmla="*/ 72416 h 330706"/>
                  <a:gd name="connsiteX48" fmla="*/ 1396625 w 2972814"/>
                  <a:gd name="connsiteY48" fmla="*/ 73288 h 330706"/>
                  <a:gd name="connsiteX49" fmla="*/ 1416576 w 2972814"/>
                  <a:gd name="connsiteY49" fmla="*/ 76912 h 330706"/>
                  <a:gd name="connsiteX50" fmla="*/ 1443525 w 2972814"/>
                  <a:gd name="connsiteY50" fmla="*/ 86673 h 330706"/>
                  <a:gd name="connsiteX51" fmla="*/ 1484555 w 2972814"/>
                  <a:gd name="connsiteY51" fmla="*/ 106656 h 330706"/>
                  <a:gd name="connsiteX52" fmla="*/ 1516335 w 2972814"/>
                  <a:gd name="connsiteY52" fmla="*/ 122441 h 330706"/>
                  <a:gd name="connsiteX53" fmla="*/ 1536286 w 2972814"/>
                  <a:gd name="connsiteY53" fmla="*/ 130135 h 330706"/>
                  <a:gd name="connsiteX54" fmla="*/ 1558621 w 2972814"/>
                  <a:gd name="connsiteY54" fmla="*/ 136630 h 330706"/>
                  <a:gd name="connsiteX55" fmla="*/ 1576190 w 2972814"/>
                  <a:gd name="connsiteY55" fmla="*/ 140278 h 330706"/>
                  <a:gd name="connsiteX56" fmla="*/ 1616093 w 2972814"/>
                  <a:gd name="connsiteY56" fmla="*/ 144766 h 330706"/>
                  <a:gd name="connsiteX57" fmla="*/ 1655997 w 2972814"/>
                  <a:gd name="connsiteY57" fmla="*/ 149573 h 330706"/>
                  <a:gd name="connsiteX58" fmla="*/ 1695900 w 2972814"/>
                  <a:gd name="connsiteY58" fmla="*/ 158038 h 330706"/>
                  <a:gd name="connsiteX59" fmla="*/ 1795660 w 2972814"/>
                  <a:gd name="connsiteY59" fmla="*/ 180946 h 330706"/>
                  <a:gd name="connsiteX60" fmla="*/ 1855515 w 2972814"/>
                  <a:gd name="connsiteY60" fmla="*/ 189708 h 330706"/>
                  <a:gd name="connsiteX61" fmla="*/ 1875467 w 2972814"/>
                  <a:gd name="connsiteY61" fmla="*/ 190677 h 330706"/>
                  <a:gd name="connsiteX62" fmla="*/ 1895419 w 2972814"/>
                  <a:gd name="connsiteY62" fmla="*/ 189708 h 330706"/>
                  <a:gd name="connsiteX63" fmla="*/ 1915370 w 2972814"/>
                  <a:gd name="connsiteY63" fmla="*/ 185228 h 330706"/>
                  <a:gd name="connsiteX64" fmla="*/ 1935915 w 2972814"/>
                  <a:gd name="connsiteY64" fmla="*/ 176596 h 330706"/>
                  <a:gd name="connsiteX65" fmla="*/ 1955274 w 2972814"/>
                  <a:gd name="connsiteY65" fmla="*/ 164025 h 330706"/>
                  <a:gd name="connsiteX66" fmla="*/ 1985053 w 2972814"/>
                  <a:gd name="connsiteY66" fmla="*/ 136630 h 330706"/>
                  <a:gd name="connsiteX67" fmla="*/ 2015129 w 2972814"/>
                  <a:gd name="connsiteY67" fmla="*/ 103244 h 330706"/>
                  <a:gd name="connsiteX68" fmla="*/ 2047795 w 2972814"/>
                  <a:gd name="connsiteY68" fmla="*/ 66690 h 330706"/>
                  <a:gd name="connsiteX69" fmla="*/ 2057237 w 2972814"/>
                  <a:gd name="connsiteY69" fmla="*/ 56698 h 330706"/>
                  <a:gd name="connsiteX70" fmla="*/ 2081046 w 2972814"/>
                  <a:gd name="connsiteY70" fmla="*/ 36715 h 330706"/>
                  <a:gd name="connsiteX71" fmla="*/ 2096635 w 2972814"/>
                  <a:gd name="connsiteY71" fmla="*/ 26724 h 330706"/>
                  <a:gd name="connsiteX72" fmla="*/ 2114888 w 2972814"/>
                  <a:gd name="connsiteY72" fmla="*/ 20058 h 330706"/>
                  <a:gd name="connsiteX73" fmla="*/ 2134840 w 2972814"/>
                  <a:gd name="connsiteY73" fmla="*/ 17799 h 330706"/>
                  <a:gd name="connsiteX74" fmla="*/ 2154791 w 2972814"/>
                  <a:gd name="connsiteY74" fmla="*/ 20778 h 330706"/>
                  <a:gd name="connsiteX75" fmla="*/ 2174743 w 2972814"/>
                  <a:gd name="connsiteY75" fmla="*/ 28854 h 330706"/>
                  <a:gd name="connsiteX76" fmla="*/ 2202587 w 2972814"/>
                  <a:gd name="connsiteY76" fmla="*/ 46707 h 330706"/>
                  <a:gd name="connsiteX77" fmla="*/ 2227834 w 2972814"/>
                  <a:gd name="connsiteY77" fmla="*/ 66690 h 330706"/>
                  <a:gd name="connsiteX78" fmla="*/ 2254550 w 2972814"/>
                  <a:gd name="connsiteY78" fmla="*/ 90508 h 330706"/>
                  <a:gd name="connsiteX79" fmla="*/ 2295668 w 2972814"/>
                  <a:gd name="connsiteY79" fmla="*/ 126639 h 330706"/>
                  <a:gd name="connsiteX80" fmla="*/ 2322936 w 2972814"/>
                  <a:gd name="connsiteY80" fmla="*/ 146622 h 330706"/>
                  <a:gd name="connsiteX81" fmla="*/ 2339518 w 2972814"/>
                  <a:gd name="connsiteY81" fmla="*/ 156613 h 330706"/>
                  <a:gd name="connsiteX82" fmla="*/ 2363252 w 2972814"/>
                  <a:gd name="connsiteY82" fmla="*/ 166605 h 330706"/>
                  <a:gd name="connsiteX83" fmla="*/ 2374261 w 2972814"/>
                  <a:gd name="connsiteY83" fmla="*/ 169979 h 330706"/>
                  <a:gd name="connsiteX84" fmla="*/ 2394213 w 2972814"/>
                  <a:gd name="connsiteY84" fmla="*/ 172741 h 330706"/>
                  <a:gd name="connsiteX85" fmla="*/ 2414165 w 2972814"/>
                  <a:gd name="connsiteY85" fmla="*/ 172692 h 330706"/>
                  <a:gd name="connsiteX86" fmla="*/ 2447541 w 2972814"/>
                  <a:gd name="connsiteY86" fmla="*/ 166605 h 330706"/>
                  <a:gd name="connsiteX87" fmla="*/ 2454068 w 2972814"/>
                  <a:gd name="connsiteY87" fmla="*/ 165015 h 330706"/>
                  <a:gd name="connsiteX88" fmla="*/ 2493972 w 2972814"/>
                  <a:gd name="connsiteY88" fmla="*/ 151099 h 330706"/>
                  <a:gd name="connsiteX89" fmla="*/ 2533875 w 2972814"/>
                  <a:gd name="connsiteY89" fmla="*/ 133975 h 330706"/>
                  <a:gd name="connsiteX90" fmla="*/ 2613683 w 2972814"/>
                  <a:gd name="connsiteY90" fmla="*/ 96390 h 330706"/>
                  <a:gd name="connsiteX91" fmla="*/ 2633634 w 2972814"/>
                  <a:gd name="connsiteY91" fmla="*/ 89638 h 330706"/>
                  <a:gd name="connsiteX92" fmla="*/ 2653586 w 2972814"/>
                  <a:gd name="connsiteY92" fmla="*/ 86999 h 330706"/>
                  <a:gd name="connsiteX93" fmla="*/ 2673538 w 2972814"/>
                  <a:gd name="connsiteY93" fmla="*/ 89190 h 330706"/>
                  <a:gd name="connsiteX94" fmla="*/ 2693490 w 2972814"/>
                  <a:gd name="connsiteY94" fmla="*/ 97393 h 330706"/>
                  <a:gd name="connsiteX95" fmla="*/ 2716692 w 2972814"/>
                  <a:gd name="connsiteY95" fmla="*/ 116647 h 330706"/>
                  <a:gd name="connsiteX96" fmla="*/ 2734454 w 2972814"/>
                  <a:gd name="connsiteY96" fmla="*/ 136630 h 330706"/>
                  <a:gd name="connsiteX97" fmla="*/ 2768270 w 2972814"/>
                  <a:gd name="connsiteY97" fmla="*/ 186588 h 330706"/>
                  <a:gd name="connsiteX98" fmla="*/ 2819445 w 2972814"/>
                  <a:gd name="connsiteY98" fmla="*/ 266520 h 330706"/>
                  <a:gd name="connsiteX99" fmla="*/ 2835277 w 2972814"/>
                  <a:gd name="connsiteY99" fmla="*/ 286503 h 330706"/>
                  <a:gd name="connsiteX100" fmla="*/ 2857266 w 2972814"/>
                  <a:gd name="connsiteY100" fmla="*/ 306486 h 330706"/>
                  <a:gd name="connsiteX101" fmla="*/ 2873310 w 2972814"/>
                  <a:gd name="connsiteY101" fmla="*/ 316477 h 330706"/>
                  <a:gd name="connsiteX102" fmla="*/ 2893007 w 2972814"/>
                  <a:gd name="connsiteY102" fmla="*/ 320832 h 330706"/>
                  <a:gd name="connsiteX103" fmla="*/ 2916340 w 2972814"/>
                  <a:gd name="connsiteY103" fmla="*/ 316477 h 330706"/>
                  <a:gd name="connsiteX104" fmla="*/ 2938388 w 2972814"/>
                  <a:gd name="connsiteY104" fmla="*/ 306486 h 330706"/>
                  <a:gd name="connsiteX105" fmla="*/ 2955264 w 2972814"/>
                  <a:gd name="connsiteY105" fmla="*/ 296494 h 330706"/>
                  <a:gd name="connsiteX106" fmla="*/ 2972814 w 2972814"/>
                  <a:gd name="connsiteY106" fmla="*/ 284152 h 330706"/>
                  <a:gd name="connsiteX107" fmla="*/ 2972814 w 2972814"/>
                  <a:gd name="connsiteY107" fmla="*/ 284152 h 330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2972814" h="330706">
                    <a:moveTo>
                      <a:pt x="0" y="111210"/>
                    </a:moveTo>
                    <a:lnTo>
                      <a:pt x="19952" y="117125"/>
                    </a:lnTo>
                    <a:lnTo>
                      <a:pt x="44997" y="136630"/>
                    </a:lnTo>
                    <a:lnTo>
                      <a:pt x="63143" y="156613"/>
                    </a:lnTo>
                    <a:lnTo>
                      <a:pt x="99759" y="208716"/>
                    </a:lnTo>
                    <a:lnTo>
                      <a:pt x="146755" y="276511"/>
                    </a:lnTo>
                    <a:lnTo>
                      <a:pt x="163517" y="296494"/>
                    </a:lnTo>
                    <a:lnTo>
                      <a:pt x="179566" y="311823"/>
                    </a:lnTo>
                    <a:lnTo>
                      <a:pt x="199518" y="324686"/>
                    </a:lnTo>
                    <a:lnTo>
                      <a:pt x="219469" y="330687"/>
                    </a:lnTo>
                    <a:lnTo>
                      <a:pt x="239421" y="330707"/>
                    </a:lnTo>
                    <a:lnTo>
                      <a:pt x="259373" y="325319"/>
                    </a:lnTo>
                    <a:lnTo>
                      <a:pt x="279325" y="315912"/>
                    </a:lnTo>
                    <a:lnTo>
                      <a:pt x="345019" y="276511"/>
                    </a:lnTo>
                    <a:lnTo>
                      <a:pt x="365401" y="266520"/>
                    </a:lnTo>
                    <a:lnTo>
                      <a:pt x="391744" y="256528"/>
                    </a:lnTo>
                    <a:lnTo>
                      <a:pt x="418987" y="248806"/>
                    </a:lnTo>
                    <a:lnTo>
                      <a:pt x="464445" y="236545"/>
                    </a:lnTo>
                    <a:lnTo>
                      <a:pt x="492003" y="226554"/>
                    </a:lnTo>
                    <a:lnTo>
                      <a:pt x="518746" y="214689"/>
                    </a:lnTo>
                    <a:lnTo>
                      <a:pt x="600097" y="176596"/>
                    </a:lnTo>
                    <a:lnTo>
                      <a:pt x="658408" y="152581"/>
                    </a:lnTo>
                    <a:lnTo>
                      <a:pt x="686219" y="136630"/>
                    </a:lnTo>
                    <a:lnTo>
                      <a:pt x="700861" y="126639"/>
                    </a:lnTo>
                    <a:lnTo>
                      <a:pt x="725321" y="106656"/>
                    </a:lnTo>
                    <a:lnTo>
                      <a:pt x="746989" y="86673"/>
                    </a:lnTo>
                    <a:lnTo>
                      <a:pt x="799733" y="36715"/>
                    </a:lnTo>
                    <a:lnTo>
                      <a:pt x="818022" y="22724"/>
                    </a:lnTo>
                    <a:lnTo>
                      <a:pt x="837975" y="10887"/>
                    </a:lnTo>
                    <a:lnTo>
                      <a:pt x="857926" y="3398"/>
                    </a:lnTo>
                    <a:lnTo>
                      <a:pt x="877878" y="0"/>
                    </a:lnTo>
                    <a:lnTo>
                      <a:pt x="897829" y="429"/>
                    </a:lnTo>
                    <a:lnTo>
                      <a:pt x="930418" y="6741"/>
                    </a:lnTo>
                    <a:lnTo>
                      <a:pt x="964117" y="16732"/>
                    </a:lnTo>
                    <a:lnTo>
                      <a:pt x="997589" y="28943"/>
                    </a:lnTo>
                    <a:lnTo>
                      <a:pt x="1040030" y="46707"/>
                    </a:lnTo>
                    <a:lnTo>
                      <a:pt x="1098156" y="76681"/>
                    </a:lnTo>
                    <a:lnTo>
                      <a:pt x="1137251" y="96744"/>
                    </a:lnTo>
                    <a:lnTo>
                      <a:pt x="1164072" y="106656"/>
                    </a:lnTo>
                    <a:lnTo>
                      <a:pt x="1177155" y="110351"/>
                    </a:lnTo>
                    <a:lnTo>
                      <a:pt x="1197106" y="113419"/>
                    </a:lnTo>
                    <a:lnTo>
                      <a:pt x="1217058" y="113302"/>
                    </a:lnTo>
                    <a:lnTo>
                      <a:pt x="1237010" y="110816"/>
                    </a:lnTo>
                    <a:lnTo>
                      <a:pt x="1256962" y="106282"/>
                    </a:lnTo>
                    <a:lnTo>
                      <a:pt x="1312914" y="86673"/>
                    </a:lnTo>
                    <a:lnTo>
                      <a:pt x="1336769" y="79461"/>
                    </a:lnTo>
                    <a:lnTo>
                      <a:pt x="1356720" y="74457"/>
                    </a:lnTo>
                    <a:lnTo>
                      <a:pt x="1376672" y="72416"/>
                    </a:lnTo>
                    <a:lnTo>
                      <a:pt x="1396625" y="73288"/>
                    </a:lnTo>
                    <a:lnTo>
                      <a:pt x="1416576" y="76912"/>
                    </a:lnTo>
                    <a:lnTo>
                      <a:pt x="1443525" y="86673"/>
                    </a:lnTo>
                    <a:lnTo>
                      <a:pt x="1484555" y="106656"/>
                    </a:lnTo>
                    <a:lnTo>
                      <a:pt x="1516335" y="122441"/>
                    </a:lnTo>
                    <a:lnTo>
                      <a:pt x="1536286" y="130135"/>
                    </a:lnTo>
                    <a:lnTo>
                      <a:pt x="1558621" y="136630"/>
                    </a:lnTo>
                    <a:lnTo>
                      <a:pt x="1576190" y="140278"/>
                    </a:lnTo>
                    <a:lnTo>
                      <a:pt x="1616093" y="144766"/>
                    </a:lnTo>
                    <a:lnTo>
                      <a:pt x="1655997" y="149573"/>
                    </a:lnTo>
                    <a:lnTo>
                      <a:pt x="1695900" y="158038"/>
                    </a:lnTo>
                    <a:lnTo>
                      <a:pt x="1795660" y="180946"/>
                    </a:lnTo>
                    <a:lnTo>
                      <a:pt x="1855515" y="189708"/>
                    </a:lnTo>
                    <a:lnTo>
                      <a:pt x="1875467" y="190677"/>
                    </a:lnTo>
                    <a:lnTo>
                      <a:pt x="1895419" y="189708"/>
                    </a:lnTo>
                    <a:lnTo>
                      <a:pt x="1915370" y="185228"/>
                    </a:lnTo>
                    <a:lnTo>
                      <a:pt x="1935915" y="176596"/>
                    </a:lnTo>
                    <a:lnTo>
                      <a:pt x="1955274" y="164025"/>
                    </a:lnTo>
                    <a:lnTo>
                      <a:pt x="1985053" y="136630"/>
                    </a:lnTo>
                    <a:lnTo>
                      <a:pt x="2015129" y="103244"/>
                    </a:lnTo>
                    <a:lnTo>
                      <a:pt x="2047795" y="66690"/>
                    </a:lnTo>
                    <a:lnTo>
                      <a:pt x="2057237" y="56698"/>
                    </a:lnTo>
                    <a:lnTo>
                      <a:pt x="2081046" y="36715"/>
                    </a:lnTo>
                    <a:lnTo>
                      <a:pt x="2096635" y="26724"/>
                    </a:lnTo>
                    <a:lnTo>
                      <a:pt x="2114888" y="20058"/>
                    </a:lnTo>
                    <a:lnTo>
                      <a:pt x="2134840" y="17799"/>
                    </a:lnTo>
                    <a:lnTo>
                      <a:pt x="2154791" y="20778"/>
                    </a:lnTo>
                    <a:lnTo>
                      <a:pt x="2174743" y="28854"/>
                    </a:lnTo>
                    <a:lnTo>
                      <a:pt x="2202587" y="46707"/>
                    </a:lnTo>
                    <a:lnTo>
                      <a:pt x="2227834" y="66690"/>
                    </a:lnTo>
                    <a:lnTo>
                      <a:pt x="2254550" y="90508"/>
                    </a:lnTo>
                    <a:lnTo>
                      <a:pt x="2295668" y="126639"/>
                    </a:lnTo>
                    <a:lnTo>
                      <a:pt x="2322936" y="146622"/>
                    </a:lnTo>
                    <a:lnTo>
                      <a:pt x="2339518" y="156613"/>
                    </a:lnTo>
                    <a:lnTo>
                      <a:pt x="2363252" y="166605"/>
                    </a:lnTo>
                    <a:lnTo>
                      <a:pt x="2374261" y="169979"/>
                    </a:lnTo>
                    <a:lnTo>
                      <a:pt x="2394213" y="172741"/>
                    </a:lnTo>
                    <a:lnTo>
                      <a:pt x="2414165" y="172692"/>
                    </a:lnTo>
                    <a:lnTo>
                      <a:pt x="2447541" y="166605"/>
                    </a:lnTo>
                    <a:lnTo>
                      <a:pt x="2454068" y="165015"/>
                    </a:lnTo>
                    <a:lnTo>
                      <a:pt x="2493972" y="151099"/>
                    </a:lnTo>
                    <a:lnTo>
                      <a:pt x="2533875" y="133975"/>
                    </a:lnTo>
                    <a:lnTo>
                      <a:pt x="2613683" y="96390"/>
                    </a:lnTo>
                    <a:lnTo>
                      <a:pt x="2633634" y="89638"/>
                    </a:lnTo>
                    <a:lnTo>
                      <a:pt x="2653586" y="86999"/>
                    </a:lnTo>
                    <a:lnTo>
                      <a:pt x="2673538" y="89190"/>
                    </a:lnTo>
                    <a:lnTo>
                      <a:pt x="2693490" y="97393"/>
                    </a:lnTo>
                    <a:lnTo>
                      <a:pt x="2716692" y="116647"/>
                    </a:lnTo>
                    <a:lnTo>
                      <a:pt x="2734454" y="136630"/>
                    </a:lnTo>
                    <a:lnTo>
                      <a:pt x="2768270" y="186588"/>
                    </a:lnTo>
                    <a:lnTo>
                      <a:pt x="2819445" y="266520"/>
                    </a:lnTo>
                    <a:lnTo>
                      <a:pt x="2835277" y="286503"/>
                    </a:lnTo>
                    <a:lnTo>
                      <a:pt x="2857266" y="306486"/>
                    </a:lnTo>
                    <a:lnTo>
                      <a:pt x="2873310" y="316477"/>
                    </a:lnTo>
                    <a:lnTo>
                      <a:pt x="2893007" y="320832"/>
                    </a:lnTo>
                    <a:lnTo>
                      <a:pt x="2916340" y="316477"/>
                    </a:lnTo>
                    <a:lnTo>
                      <a:pt x="2938388" y="306486"/>
                    </a:lnTo>
                    <a:lnTo>
                      <a:pt x="2955264" y="296494"/>
                    </a:lnTo>
                    <a:lnTo>
                      <a:pt x="2972814" y="284152"/>
                    </a:lnTo>
                    <a:lnTo>
                      <a:pt x="2972814" y="284152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8" name="任意多边形: 形状 2787">
                <a:extLst>
                  <a:ext uri="{FF2B5EF4-FFF2-40B4-BE49-F238E27FC236}">
                    <a16:creationId xmlns:a16="http://schemas.microsoft.com/office/drawing/2014/main" id="{E401C638-7EC0-536A-9AF0-D0C1A39093A5}"/>
                  </a:ext>
                </a:extLst>
              </p:cNvPr>
              <p:cNvSpPr/>
              <p:nvPr/>
            </p:nvSpPr>
            <p:spPr>
              <a:xfrm>
                <a:off x="8983638" y="3284747"/>
                <a:ext cx="2972814" cy="331116"/>
              </a:xfrm>
              <a:custGeom>
                <a:avLst/>
                <a:gdLst>
                  <a:gd name="connsiteX0" fmla="*/ 0 w 2972814"/>
                  <a:gd name="connsiteY0" fmla="*/ 111472 h 331116"/>
                  <a:gd name="connsiteX1" fmla="*/ 19952 w 2972814"/>
                  <a:gd name="connsiteY1" fmla="*/ 117743 h 331116"/>
                  <a:gd name="connsiteX2" fmla="*/ 43323 w 2972814"/>
                  <a:gd name="connsiteY2" fmla="*/ 135182 h 331116"/>
                  <a:gd name="connsiteX3" fmla="*/ 61539 w 2972814"/>
                  <a:gd name="connsiteY3" fmla="*/ 155165 h 331116"/>
                  <a:gd name="connsiteX4" fmla="*/ 90566 w 2972814"/>
                  <a:gd name="connsiteY4" fmla="*/ 195131 h 331116"/>
                  <a:gd name="connsiteX5" fmla="*/ 139662 w 2972814"/>
                  <a:gd name="connsiteY5" fmla="*/ 268065 h 331116"/>
                  <a:gd name="connsiteX6" fmla="*/ 161891 w 2972814"/>
                  <a:gd name="connsiteY6" fmla="*/ 295046 h 331116"/>
                  <a:gd name="connsiteX7" fmla="*/ 184253 w 2972814"/>
                  <a:gd name="connsiteY7" fmla="*/ 315029 h 331116"/>
                  <a:gd name="connsiteX8" fmla="*/ 200406 w 2972814"/>
                  <a:gd name="connsiteY8" fmla="*/ 325020 h 331116"/>
                  <a:gd name="connsiteX9" fmla="*/ 219469 w 2972814"/>
                  <a:gd name="connsiteY9" fmla="*/ 331116 h 331116"/>
                  <a:gd name="connsiteX10" fmla="*/ 239421 w 2972814"/>
                  <a:gd name="connsiteY10" fmla="*/ 330732 h 331116"/>
                  <a:gd name="connsiteX11" fmla="*/ 259968 w 2972814"/>
                  <a:gd name="connsiteY11" fmla="*/ 325020 h 331116"/>
                  <a:gd name="connsiteX12" fmla="*/ 280929 w 2972814"/>
                  <a:gd name="connsiteY12" fmla="*/ 315029 h 331116"/>
                  <a:gd name="connsiteX13" fmla="*/ 330220 w 2972814"/>
                  <a:gd name="connsiteY13" fmla="*/ 285054 h 331116"/>
                  <a:gd name="connsiteX14" fmla="*/ 348089 w 2972814"/>
                  <a:gd name="connsiteY14" fmla="*/ 275063 h 331116"/>
                  <a:gd name="connsiteX15" fmla="*/ 369344 w 2972814"/>
                  <a:gd name="connsiteY15" fmla="*/ 265071 h 331116"/>
                  <a:gd name="connsiteX16" fmla="*/ 379084 w 2972814"/>
                  <a:gd name="connsiteY16" fmla="*/ 261036 h 331116"/>
                  <a:gd name="connsiteX17" fmla="*/ 418987 w 2972814"/>
                  <a:gd name="connsiteY17" fmla="*/ 248978 h 331116"/>
                  <a:gd name="connsiteX18" fmla="*/ 458891 w 2972814"/>
                  <a:gd name="connsiteY18" fmla="*/ 238752 h 331116"/>
                  <a:gd name="connsiteX19" fmla="*/ 498794 w 2972814"/>
                  <a:gd name="connsiteY19" fmla="*/ 224194 h 331116"/>
                  <a:gd name="connsiteX20" fmla="*/ 538698 w 2972814"/>
                  <a:gd name="connsiteY20" fmla="*/ 205105 h 331116"/>
                  <a:gd name="connsiteX21" fmla="*/ 598553 w 2972814"/>
                  <a:gd name="connsiteY21" fmla="*/ 177389 h 331116"/>
                  <a:gd name="connsiteX22" fmla="*/ 638457 w 2972814"/>
                  <a:gd name="connsiteY22" fmla="*/ 161653 h 331116"/>
                  <a:gd name="connsiteX23" fmla="*/ 672565 w 2972814"/>
                  <a:gd name="connsiteY23" fmla="*/ 145173 h 331116"/>
                  <a:gd name="connsiteX24" fmla="*/ 688903 w 2972814"/>
                  <a:gd name="connsiteY24" fmla="*/ 135182 h 331116"/>
                  <a:gd name="connsiteX25" fmla="*/ 703274 w 2972814"/>
                  <a:gd name="connsiteY25" fmla="*/ 125190 h 331116"/>
                  <a:gd name="connsiteX26" fmla="*/ 727156 w 2972814"/>
                  <a:gd name="connsiteY26" fmla="*/ 105207 h 331116"/>
                  <a:gd name="connsiteX27" fmla="*/ 758688 w 2972814"/>
                  <a:gd name="connsiteY27" fmla="*/ 75233 h 331116"/>
                  <a:gd name="connsiteX28" fmla="*/ 801505 w 2972814"/>
                  <a:gd name="connsiteY28" fmla="*/ 35267 h 331116"/>
                  <a:gd name="connsiteX29" fmla="*/ 830509 w 2972814"/>
                  <a:gd name="connsiteY29" fmla="*/ 15284 h 331116"/>
                  <a:gd name="connsiteX30" fmla="*/ 837975 w 2972814"/>
                  <a:gd name="connsiteY30" fmla="*/ 10871 h 331116"/>
                  <a:gd name="connsiteX31" fmla="*/ 857926 w 2972814"/>
                  <a:gd name="connsiteY31" fmla="*/ 3183 h 331116"/>
                  <a:gd name="connsiteX32" fmla="*/ 877878 w 2972814"/>
                  <a:gd name="connsiteY32" fmla="*/ 0 h 331116"/>
                  <a:gd name="connsiteX33" fmla="*/ 897829 w 2972814"/>
                  <a:gd name="connsiteY33" fmla="*/ 417 h 331116"/>
                  <a:gd name="connsiteX34" fmla="*/ 925412 w 2972814"/>
                  <a:gd name="connsiteY34" fmla="*/ 5292 h 331116"/>
                  <a:gd name="connsiteX35" fmla="*/ 959601 w 2972814"/>
                  <a:gd name="connsiteY35" fmla="*/ 15284 h 331116"/>
                  <a:gd name="connsiteX36" fmla="*/ 1017541 w 2972814"/>
                  <a:gd name="connsiteY36" fmla="*/ 36906 h 331116"/>
                  <a:gd name="connsiteX37" fmla="*/ 1057444 w 2972814"/>
                  <a:gd name="connsiteY37" fmla="*/ 55495 h 331116"/>
                  <a:gd name="connsiteX38" fmla="*/ 1137251 w 2972814"/>
                  <a:gd name="connsiteY38" fmla="*/ 96642 h 331116"/>
                  <a:gd name="connsiteX39" fmla="*/ 1159647 w 2972814"/>
                  <a:gd name="connsiteY39" fmla="*/ 105207 h 331116"/>
                  <a:gd name="connsiteX40" fmla="*/ 1177155 w 2972814"/>
                  <a:gd name="connsiteY40" fmla="*/ 110542 h 331116"/>
                  <a:gd name="connsiteX41" fmla="*/ 1197106 w 2972814"/>
                  <a:gd name="connsiteY41" fmla="*/ 113110 h 331116"/>
                  <a:gd name="connsiteX42" fmla="*/ 1217058 w 2972814"/>
                  <a:gd name="connsiteY42" fmla="*/ 113295 h 331116"/>
                  <a:gd name="connsiteX43" fmla="*/ 1237010 w 2972814"/>
                  <a:gd name="connsiteY43" fmla="*/ 110535 h 331116"/>
                  <a:gd name="connsiteX44" fmla="*/ 1259997 w 2972814"/>
                  <a:gd name="connsiteY44" fmla="*/ 105207 h 331116"/>
                  <a:gd name="connsiteX45" fmla="*/ 1296865 w 2972814"/>
                  <a:gd name="connsiteY45" fmla="*/ 92563 h 331116"/>
                  <a:gd name="connsiteX46" fmla="*/ 1336769 w 2972814"/>
                  <a:gd name="connsiteY46" fmla="*/ 79366 h 331116"/>
                  <a:gd name="connsiteX47" fmla="*/ 1356720 w 2972814"/>
                  <a:gd name="connsiteY47" fmla="*/ 74860 h 331116"/>
                  <a:gd name="connsiteX48" fmla="*/ 1376672 w 2972814"/>
                  <a:gd name="connsiteY48" fmla="*/ 72452 h 331116"/>
                  <a:gd name="connsiteX49" fmla="*/ 1396625 w 2972814"/>
                  <a:gd name="connsiteY49" fmla="*/ 73314 h 331116"/>
                  <a:gd name="connsiteX50" fmla="*/ 1416576 w 2972814"/>
                  <a:gd name="connsiteY50" fmla="*/ 76979 h 331116"/>
                  <a:gd name="connsiteX51" fmla="*/ 1440226 w 2972814"/>
                  <a:gd name="connsiteY51" fmla="*/ 85224 h 331116"/>
                  <a:gd name="connsiteX52" fmla="*/ 1476432 w 2972814"/>
                  <a:gd name="connsiteY52" fmla="*/ 102605 h 331116"/>
                  <a:gd name="connsiteX53" fmla="*/ 1516335 w 2972814"/>
                  <a:gd name="connsiteY53" fmla="*/ 122764 h 331116"/>
                  <a:gd name="connsiteX54" fmla="*/ 1551808 w 2972814"/>
                  <a:gd name="connsiteY54" fmla="*/ 135182 h 331116"/>
                  <a:gd name="connsiteX55" fmla="*/ 1556239 w 2972814"/>
                  <a:gd name="connsiteY55" fmla="*/ 136429 h 331116"/>
                  <a:gd name="connsiteX56" fmla="*/ 1576190 w 2972814"/>
                  <a:gd name="connsiteY56" fmla="*/ 140428 h 331116"/>
                  <a:gd name="connsiteX57" fmla="*/ 1675949 w 2972814"/>
                  <a:gd name="connsiteY57" fmla="*/ 153498 h 331116"/>
                  <a:gd name="connsiteX58" fmla="*/ 1735804 w 2972814"/>
                  <a:gd name="connsiteY58" fmla="*/ 168084 h 331116"/>
                  <a:gd name="connsiteX59" fmla="*/ 1775707 w 2972814"/>
                  <a:gd name="connsiteY59" fmla="*/ 177163 h 331116"/>
                  <a:gd name="connsiteX60" fmla="*/ 1835563 w 2972814"/>
                  <a:gd name="connsiteY60" fmla="*/ 187149 h 331116"/>
                  <a:gd name="connsiteX61" fmla="*/ 1875467 w 2972814"/>
                  <a:gd name="connsiteY61" fmla="*/ 190638 h 331116"/>
                  <a:gd name="connsiteX62" fmla="*/ 1895419 w 2972814"/>
                  <a:gd name="connsiteY62" fmla="*/ 189369 h 331116"/>
                  <a:gd name="connsiteX63" fmla="*/ 1915533 w 2972814"/>
                  <a:gd name="connsiteY63" fmla="*/ 185139 h 331116"/>
                  <a:gd name="connsiteX64" fmla="*/ 1937814 w 2972814"/>
                  <a:gd name="connsiteY64" fmla="*/ 175148 h 331116"/>
                  <a:gd name="connsiteX65" fmla="*/ 1955274 w 2972814"/>
                  <a:gd name="connsiteY65" fmla="*/ 163888 h 331116"/>
                  <a:gd name="connsiteX66" fmla="*/ 1976719 w 2972814"/>
                  <a:gd name="connsiteY66" fmla="*/ 145173 h 331116"/>
                  <a:gd name="connsiteX67" fmla="*/ 2004517 w 2972814"/>
                  <a:gd name="connsiteY67" fmla="*/ 115199 h 331116"/>
                  <a:gd name="connsiteX68" fmla="*/ 2058770 w 2972814"/>
                  <a:gd name="connsiteY68" fmla="*/ 55250 h 331116"/>
                  <a:gd name="connsiteX69" fmla="*/ 2083357 w 2972814"/>
                  <a:gd name="connsiteY69" fmla="*/ 35267 h 331116"/>
                  <a:gd name="connsiteX70" fmla="*/ 2101250 w 2972814"/>
                  <a:gd name="connsiteY70" fmla="*/ 25275 h 331116"/>
                  <a:gd name="connsiteX71" fmla="*/ 2114888 w 2972814"/>
                  <a:gd name="connsiteY71" fmla="*/ 19899 h 331116"/>
                  <a:gd name="connsiteX72" fmla="*/ 2134840 w 2972814"/>
                  <a:gd name="connsiteY72" fmla="*/ 17807 h 331116"/>
                  <a:gd name="connsiteX73" fmla="*/ 2154791 w 2972814"/>
                  <a:gd name="connsiteY73" fmla="*/ 21209 h 331116"/>
                  <a:gd name="connsiteX74" fmla="*/ 2174743 w 2972814"/>
                  <a:gd name="connsiteY74" fmla="*/ 29149 h 331116"/>
                  <a:gd name="connsiteX75" fmla="*/ 2200573 w 2972814"/>
                  <a:gd name="connsiteY75" fmla="*/ 45258 h 331116"/>
                  <a:gd name="connsiteX76" fmla="*/ 2234599 w 2972814"/>
                  <a:gd name="connsiteY76" fmla="*/ 72792 h 331116"/>
                  <a:gd name="connsiteX77" fmla="*/ 2294454 w 2972814"/>
                  <a:gd name="connsiteY77" fmla="*/ 126150 h 331116"/>
                  <a:gd name="connsiteX78" fmla="*/ 2319737 w 2972814"/>
                  <a:gd name="connsiteY78" fmla="*/ 145173 h 331116"/>
                  <a:gd name="connsiteX79" fmla="*/ 2335611 w 2972814"/>
                  <a:gd name="connsiteY79" fmla="*/ 155165 h 331116"/>
                  <a:gd name="connsiteX80" fmla="*/ 2357246 w 2972814"/>
                  <a:gd name="connsiteY80" fmla="*/ 165156 h 331116"/>
                  <a:gd name="connsiteX81" fmla="*/ 2374261 w 2972814"/>
                  <a:gd name="connsiteY81" fmla="*/ 170430 h 331116"/>
                  <a:gd name="connsiteX82" fmla="*/ 2394213 w 2972814"/>
                  <a:gd name="connsiteY82" fmla="*/ 173290 h 331116"/>
                  <a:gd name="connsiteX83" fmla="*/ 2414165 w 2972814"/>
                  <a:gd name="connsiteY83" fmla="*/ 173262 h 331116"/>
                  <a:gd name="connsiteX84" fmla="*/ 2434117 w 2972814"/>
                  <a:gd name="connsiteY84" fmla="*/ 170302 h 331116"/>
                  <a:gd name="connsiteX85" fmla="*/ 2474020 w 2972814"/>
                  <a:gd name="connsiteY85" fmla="*/ 159121 h 331116"/>
                  <a:gd name="connsiteX86" fmla="*/ 2513924 w 2972814"/>
                  <a:gd name="connsiteY86" fmla="*/ 143314 h 331116"/>
                  <a:gd name="connsiteX87" fmla="*/ 2553827 w 2972814"/>
                  <a:gd name="connsiteY87" fmla="*/ 124763 h 331116"/>
                  <a:gd name="connsiteX88" fmla="*/ 2617656 w 2972814"/>
                  <a:gd name="connsiteY88" fmla="*/ 95216 h 331116"/>
                  <a:gd name="connsiteX89" fmla="*/ 2633634 w 2972814"/>
                  <a:gd name="connsiteY89" fmla="*/ 90125 h 331116"/>
                  <a:gd name="connsiteX90" fmla="*/ 2653586 w 2972814"/>
                  <a:gd name="connsiteY90" fmla="*/ 87200 h 331116"/>
                  <a:gd name="connsiteX91" fmla="*/ 2673538 w 2972814"/>
                  <a:gd name="connsiteY91" fmla="*/ 89300 h 331116"/>
                  <a:gd name="connsiteX92" fmla="*/ 2693490 w 2972814"/>
                  <a:gd name="connsiteY92" fmla="*/ 97806 h 331116"/>
                  <a:gd name="connsiteX93" fmla="*/ 2715180 w 2972814"/>
                  <a:gd name="connsiteY93" fmla="*/ 115199 h 331116"/>
                  <a:gd name="connsiteX94" fmla="*/ 2733393 w 2972814"/>
                  <a:gd name="connsiteY94" fmla="*/ 135280 h 331116"/>
                  <a:gd name="connsiteX95" fmla="*/ 2760996 w 2972814"/>
                  <a:gd name="connsiteY95" fmla="*/ 175148 h 331116"/>
                  <a:gd name="connsiteX96" fmla="*/ 2818519 w 2972814"/>
                  <a:gd name="connsiteY96" fmla="*/ 265071 h 331116"/>
                  <a:gd name="connsiteX97" fmla="*/ 2833781 w 2972814"/>
                  <a:gd name="connsiteY97" fmla="*/ 285054 h 331116"/>
                  <a:gd name="connsiteX98" fmla="*/ 2854808 w 2972814"/>
                  <a:gd name="connsiteY98" fmla="*/ 305037 h 331116"/>
                  <a:gd name="connsiteX99" fmla="*/ 2873055 w 2972814"/>
                  <a:gd name="connsiteY99" fmla="*/ 316266 h 331116"/>
                  <a:gd name="connsiteX100" fmla="*/ 2893007 w 2972814"/>
                  <a:gd name="connsiteY100" fmla="*/ 320667 h 331116"/>
                  <a:gd name="connsiteX101" fmla="*/ 2912959 w 2972814"/>
                  <a:gd name="connsiteY101" fmla="*/ 318027 h 331116"/>
                  <a:gd name="connsiteX102" fmla="*/ 2932911 w 2972814"/>
                  <a:gd name="connsiteY102" fmla="*/ 310019 h 331116"/>
                  <a:gd name="connsiteX103" fmla="*/ 2972814 w 2972814"/>
                  <a:gd name="connsiteY103" fmla="*/ 283980 h 331116"/>
                  <a:gd name="connsiteX104" fmla="*/ 2972814 w 2972814"/>
                  <a:gd name="connsiteY104" fmla="*/ 283980 h 331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2972814" h="331116">
                    <a:moveTo>
                      <a:pt x="0" y="111472"/>
                    </a:moveTo>
                    <a:lnTo>
                      <a:pt x="19952" y="117743"/>
                    </a:lnTo>
                    <a:lnTo>
                      <a:pt x="43323" y="135182"/>
                    </a:lnTo>
                    <a:lnTo>
                      <a:pt x="61539" y="155165"/>
                    </a:lnTo>
                    <a:lnTo>
                      <a:pt x="90566" y="195131"/>
                    </a:lnTo>
                    <a:lnTo>
                      <a:pt x="139662" y="268065"/>
                    </a:lnTo>
                    <a:lnTo>
                      <a:pt x="161891" y="295046"/>
                    </a:lnTo>
                    <a:lnTo>
                      <a:pt x="184253" y="315029"/>
                    </a:lnTo>
                    <a:lnTo>
                      <a:pt x="200406" y="325020"/>
                    </a:lnTo>
                    <a:lnTo>
                      <a:pt x="219469" y="331116"/>
                    </a:lnTo>
                    <a:lnTo>
                      <a:pt x="239421" y="330732"/>
                    </a:lnTo>
                    <a:lnTo>
                      <a:pt x="259968" y="325020"/>
                    </a:lnTo>
                    <a:lnTo>
                      <a:pt x="280929" y="315029"/>
                    </a:lnTo>
                    <a:lnTo>
                      <a:pt x="330220" y="285054"/>
                    </a:lnTo>
                    <a:lnTo>
                      <a:pt x="348089" y="275063"/>
                    </a:lnTo>
                    <a:lnTo>
                      <a:pt x="369344" y="265071"/>
                    </a:lnTo>
                    <a:lnTo>
                      <a:pt x="379084" y="261036"/>
                    </a:lnTo>
                    <a:lnTo>
                      <a:pt x="418987" y="248978"/>
                    </a:lnTo>
                    <a:lnTo>
                      <a:pt x="458891" y="238752"/>
                    </a:lnTo>
                    <a:lnTo>
                      <a:pt x="498794" y="224194"/>
                    </a:lnTo>
                    <a:lnTo>
                      <a:pt x="538698" y="205105"/>
                    </a:lnTo>
                    <a:lnTo>
                      <a:pt x="598553" y="177389"/>
                    </a:lnTo>
                    <a:lnTo>
                      <a:pt x="638457" y="161653"/>
                    </a:lnTo>
                    <a:lnTo>
                      <a:pt x="672565" y="145173"/>
                    </a:lnTo>
                    <a:lnTo>
                      <a:pt x="688903" y="135182"/>
                    </a:lnTo>
                    <a:lnTo>
                      <a:pt x="703274" y="125190"/>
                    </a:lnTo>
                    <a:lnTo>
                      <a:pt x="727156" y="105207"/>
                    </a:lnTo>
                    <a:lnTo>
                      <a:pt x="758688" y="75233"/>
                    </a:lnTo>
                    <a:lnTo>
                      <a:pt x="801505" y="35267"/>
                    </a:lnTo>
                    <a:lnTo>
                      <a:pt x="830509" y="15284"/>
                    </a:lnTo>
                    <a:lnTo>
                      <a:pt x="837975" y="10871"/>
                    </a:lnTo>
                    <a:lnTo>
                      <a:pt x="857926" y="3183"/>
                    </a:lnTo>
                    <a:lnTo>
                      <a:pt x="877878" y="0"/>
                    </a:lnTo>
                    <a:lnTo>
                      <a:pt x="897829" y="417"/>
                    </a:lnTo>
                    <a:lnTo>
                      <a:pt x="925412" y="5292"/>
                    </a:lnTo>
                    <a:lnTo>
                      <a:pt x="959601" y="15284"/>
                    </a:lnTo>
                    <a:lnTo>
                      <a:pt x="1017541" y="36906"/>
                    </a:lnTo>
                    <a:lnTo>
                      <a:pt x="1057444" y="55495"/>
                    </a:lnTo>
                    <a:lnTo>
                      <a:pt x="1137251" y="96642"/>
                    </a:lnTo>
                    <a:lnTo>
                      <a:pt x="1159647" y="105207"/>
                    </a:lnTo>
                    <a:lnTo>
                      <a:pt x="1177155" y="110542"/>
                    </a:lnTo>
                    <a:lnTo>
                      <a:pt x="1197106" y="113110"/>
                    </a:lnTo>
                    <a:lnTo>
                      <a:pt x="1217058" y="113295"/>
                    </a:lnTo>
                    <a:lnTo>
                      <a:pt x="1237010" y="110535"/>
                    </a:lnTo>
                    <a:lnTo>
                      <a:pt x="1259997" y="105207"/>
                    </a:lnTo>
                    <a:lnTo>
                      <a:pt x="1296865" y="92563"/>
                    </a:lnTo>
                    <a:lnTo>
                      <a:pt x="1336769" y="79366"/>
                    </a:lnTo>
                    <a:lnTo>
                      <a:pt x="1356720" y="74860"/>
                    </a:lnTo>
                    <a:lnTo>
                      <a:pt x="1376672" y="72452"/>
                    </a:lnTo>
                    <a:lnTo>
                      <a:pt x="1396625" y="73314"/>
                    </a:lnTo>
                    <a:lnTo>
                      <a:pt x="1416576" y="76979"/>
                    </a:lnTo>
                    <a:lnTo>
                      <a:pt x="1440226" y="85224"/>
                    </a:lnTo>
                    <a:lnTo>
                      <a:pt x="1476432" y="102605"/>
                    </a:lnTo>
                    <a:lnTo>
                      <a:pt x="1516335" y="122764"/>
                    </a:lnTo>
                    <a:lnTo>
                      <a:pt x="1551808" y="135182"/>
                    </a:lnTo>
                    <a:lnTo>
                      <a:pt x="1556239" y="136429"/>
                    </a:lnTo>
                    <a:lnTo>
                      <a:pt x="1576190" y="140428"/>
                    </a:lnTo>
                    <a:lnTo>
                      <a:pt x="1675949" y="153498"/>
                    </a:lnTo>
                    <a:lnTo>
                      <a:pt x="1735804" y="168084"/>
                    </a:lnTo>
                    <a:lnTo>
                      <a:pt x="1775707" y="177163"/>
                    </a:lnTo>
                    <a:lnTo>
                      <a:pt x="1835563" y="187149"/>
                    </a:lnTo>
                    <a:lnTo>
                      <a:pt x="1875467" y="190638"/>
                    </a:lnTo>
                    <a:lnTo>
                      <a:pt x="1895419" y="189369"/>
                    </a:lnTo>
                    <a:lnTo>
                      <a:pt x="1915533" y="185139"/>
                    </a:lnTo>
                    <a:lnTo>
                      <a:pt x="1937814" y="175148"/>
                    </a:lnTo>
                    <a:lnTo>
                      <a:pt x="1955274" y="163888"/>
                    </a:lnTo>
                    <a:lnTo>
                      <a:pt x="1976719" y="145173"/>
                    </a:lnTo>
                    <a:lnTo>
                      <a:pt x="2004517" y="115199"/>
                    </a:lnTo>
                    <a:lnTo>
                      <a:pt x="2058770" y="55250"/>
                    </a:lnTo>
                    <a:lnTo>
                      <a:pt x="2083357" y="35267"/>
                    </a:lnTo>
                    <a:lnTo>
                      <a:pt x="2101250" y="25275"/>
                    </a:lnTo>
                    <a:lnTo>
                      <a:pt x="2114888" y="19899"/>
                    </a:lnTo>
                    <a:lnTo>
                      <a:pt x="2134840" y="17807"/>
                    </a:lnTo>
                    <a:lnTo>
                      <a:pt x="2154791" y="21209"/>
                    </a:lnTo>
                    <a:lnTo>
                      <a:pt x="2174743" y="29149"/>
                    </a:lnTo>
                    <a:lnTo>
                      <a:pt x="2200573" y="45258"/>
                    </a:lnTo>
                    <a:lnTo>
                      <a:pt x="2234599" y="72792"/>
                    </a:lnTo>
                    <a:lnTo>
                      <a:pt x="2294454" y="126150"/>
                    </a:lnTo>
                    <a:lnTo>
                      <a:pt x="2319737" y="145173"/>
                    </a:lnTo>
                    <a:lnTo>
                      <a:pt x="2335611" y="155165"/>
                    </a:lnTo>
                    <a:lnTo>
                      <a:pt x="2357246" y="165156"/>
                    </a:lnTo>
                    <a:lnTo>
                      <a:pt x="2374261" y="170430"/>
                    </a:lnTo>
                    <a:lnTo>
                      <a:pt x="2394213" y="173290"/>
                    </a:lnTo>
                    <a:lnTo>
                      <a:pt x="2414165" y="173262"/>
                    </a:lnTo>
                    <a:lnTo>
                      <a:pt x="2434117" y="170302"/>
                    </a:lnTo>
                    <a:lnTo>
                      <a:pt x="2474020" y="159121"/>
                    </a:lnTo>
                    <a:lnTo>
                      <a:pt x="2513924" y="143314"/>
                    </a:lnTo>
                    <a:lnTo>
                      <a:pt x="2553827" y="124763"/>
                    </a:lnTo>
                    <a:lnTo>
                      <a:pt x="2617656" y="95216"/>
                    </a:lnTo>
                    <a:lnTo>
                      <a:pt x="2633634" y="90125"/>
                    </a:lnTo>
                    <a:lnTo>
                      <a:pt x="2653586" y="87200"/>
                    </a:lnTo>
                    <a:lnTo>
                      <a:pt x="2673538" y="89300"/>
                    </a:lnTo>
                    <a:lnTo>
                      <a:pt x="2693490" y="97806"/>
                    </a:lnTo>
                    <a:lnTo>
                      <a:pt x="2715180" y="115199"/>
                    </a:lnTo>
                    <a:lnTo>
                      <a:pt x="2733393" y="135280"/>
                    </a:lnTo>
                    <a:lnTo>
                      <a:pt x="2760996" y="175148"/>
                    </a:lnTo>
                    <a:lnTo>
                      <a:pt x="2818519" y="265071"/>
                    </a:lnTo>
                    <a:lnTo>
                      <a:pt x="2833781" y="285054"/>
                    </a:lnTo>
                    <a:lnTo>
                      <a:pt x="2854808" y="305037"/>
                    </a:lnTo>
                    <a:lnTo>
                      <a:pt x="2873055" y="316266"/>
                    </a:lnTo>
                    <a:lnTo>
                      <a:pt x="2893007" y="320667"/>
                    </a:lnTo>
                    <a:lnTo>
                      <a:pt x="2912959" y="318027"/>
                    </a:lnTo>
                    <a:lnTo>
                      <a:pt x="2932911" y="310019"/>
                    </a:lnTo>
                    <a:lnTo>
                      <a:pt x="2972814" y="283980"/>
                    </a:lnTo>
                    <a:lnTo>
                      <a:pt x="2972814" y="28398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9" name="任意多边形: 形状 2788">
                <a:extLst>
                  <a:ext uri="{FF2B5EF4-FFF2-40B4-BE49-F238E27FC236}">
                    <a16:creationId xmlns:a16="http://schemas.microsoft.com/office/drawing/2014/main" id="{11A1BAA7-E2BB-0DF2-B770-C60A4C6DFFA4}"/>
                  </a:ext>
                </a:extLst>
              </p:cNvPr>
              <p:cNvSpPr/>
              <p:nvPr/>
            </p:nvSpPr>
            <p:spPr>
              <a:xfrm>
                <a:off x="8983638" y="3156195"/>
                <a:ext cx="2972814" cy="331246"/>
              </a:xfrm>
              <a:custGeom>
                <a:avLst/>
                <a:gdLst>
                  <a:gd name="connsiteX0" fmla="*/ 0 w 2972814"/>
                  <a:gd name="connsiteY0" fmla="*/ 112277 h 331246"/>
                  <a:gd name="connsiteX1" fmla="*/ 19952 w 2972814"/>
                  <a:gd name="connsiteY1" fmla="*/ 118082 h 331246"/>
                  <a:gd name="connsiteX2" fmla="*/ 41595 w 2972814"/>
                  <a:gd name="connsiteY2" fmla="*/ 133844 h 331246"/>
                  <a:gd name="connsiteX3" fmla="*/ 60465 w 2972814"/>
                  <a:gd name="connsiteY3" fmla="*/ 153827 h 331246"/>
                  <a:gd name="connsiteX4" fmla="*/ 89361 w 2972814"/>
                  <a:gd name="connsiteY4" fmla="*/ 193793 h 331246"/>
                  <a:gd name="connsiteX5" fmla="*/ 144061 w 2972814"/>
                  <a:gd name="connsiteY5" fmla="*/ 273725 h 331246"/>
                  <a:gd name="connsiteX6" fmla="*/ 159952 w 2972814"/>
                  <a:gd name="connsiteY6" fmla="*/ 293708 h 331246"/>
                  <a:gd name="connsiteX7" fmla="*/ 181444 w 2972814"/>
                  <a:gd name="connsiteY7" fmla="*/ 313691 h 331246"/>
                  <a:gd name="connsiteX8" fmla="*/ 199518 w 2972814"/>
                  <a:gd name="connsiteY8" fmla="*/ 325302 h 331246"/>
                  <a:gd name="connsiteX9" fmla="*/ 219469 w 2972814"/>
                  <a:gd name="connsiteY9" fmla="*/ 331247 h 331246"/>
                  <a:gd name="connsiteX10" fmla="*/ 239421 w 2972814"/>
                  <a:gd name="connsiteY10" fmla="*/ 331189 h 331246"/>
                  <a:gd name="connsiteX11" fmla="*/ 263737 w 2972814"/>
                  <a:gd name="connsiteY11" fmla="*/ 323683 h 331246"/>
                  <a:gd name="connsiteX12" fmla="*/ 283824 w 2972814"/>
                  <a:gd name="connsiteY12" fmla="*/ 313691 h 331246"/>
                  <a:gd name="connsiteX13" fmla="*/ 359132 w 2972814"/>
                  <a:gd name="connsiteY13" fmla="*/ 269641 h 331246"/>
                  <a:gd name="connsiteX14" fmla="*/ 379084 w 2972814"/>
                  <a:gd name="connsiteY14" fmla="*/ 261262 h 331246"/>
                  <a:gd name="connsiteX15" fmla="*/ 418987 w 2972814"/>
                  <a:gd name="connsiteY15" fmla="*/ 249307 h 331246"/>
                  <a:gd name="connsiteX16" fmla="*/ 458891 w 2972814"/>
                  <a:gd name="connsiteY16" fmla="*/ 239135 h 331246"/>
                  <a:gd name="connsiteX17" fmla="*/ 498794 w 2972814"/>
                  <a:gd name="connsiteY17" fmla="*/ 224421 h 331246"/>
                  <a:gd name="connsiteX18" fmla="*/ 542233 w 2972814"/>
                  <a:gd name="connsiteY18" fmla="*/ 203785 h 331246"/>
                  <a:gd name="connsiteX19" fmla="*/ 598553 w 2972814"/>
                  <a:gd name="connsiteY19" fmla="*/ 177926 h 331246"/>
                  <a:gd name="connsiteX20" fmla="*/ 658408 w 2972814"/>
                  <a:gd name="connsiteY20" fmla="*/ 153262 h 331246"/>
                  <a:gd name="connsiteX21" fmla="*/ 691496 w 2972814"/>
                  <a:gd name="connsiteY21" fmla="*/ 133844 h 331246"/>
                  <a:gd name="connsiteX22" fmla="*/ 705206 w 2972814"/>
                  <a:gd name="connsiteY22" fmla="*/ 123853 h 331246"/>
                  <a:gd name="connsiteX23" fmla="*/ 729025 w 2972814"/>
                  <a:gd name="connsiteY23" fmla="*/ 103870 h 331246"/>
                  <a:gd name="connsiteX24" fmla="*/ 760630 w 2972814"/>
                  <a:gd name="connsiteY24" fmla="*/ 73895 h 331246"/>
                  <a:gd name="connsiteX25" fmla="*/ 798071 w 2972814"/>
                  <a:gd name="connsiteY25" fmla="*/ 38318 h 331246"/>
                  <a:gd name="connsiteX26" fmla="*/ 818022 w 2972814"/>
                  <a:gd name="connsiteY26" fmla="*/ 22964 h 331246"/>
                  <a:gd name="connsiteX27" fmla="*/ 837975 w 2972814"/>
                  <a:gd name="connsiteY27" fmla="*/ 11053 h 331246"/>
                  <a:gd name="connsiteX28" fmla="*/ 857926 w 2972814"/>
                  <a:gd name="connsiteY28" fmla="*/ 3243 h 331246"/>
                  <a:gd name="connsiteX29" fmla="*/ 877878 w 2972814"/>
                  <a:gd name="connsiteY29" fmla="*/ 0 h 331246"/>
                  <a:gd name="connsiteX30" fmla="*/ 897829 w 2972814"/>
                  <a:gd name="connsiteY30" fmla="*/ 283 h 331246"/>
                  <a:gd name="connsiteX31" fmla="*/ 920316 w 2972814"/>
                  <a:gd name="connsiteY31" fmla="*/ 3955 h 331246"/>
                  <a:gd name="connsiteX32" fmla="*/ 957685 w 2972814"/>
                  <a:gd name="connsiteY32" fmla="*/ 14677 h 331246"/>
                  <a:gd name="connsiteX33" fmla="*/ 1017541 w 2972814"/>
                  <a:gd name="connsiteY33" fmla="*/ 36957 h 331246"/>
                  <a:gd name="connsiteX34" fmla="*/ 1077396 w 2972814"/>
                  <a:gd name="connsiteY34" fmla="*/ 65932 h 331246"/>
                  <a:gd name="connsiteX35" fmla="*/ 1131063 w 2972814"/>
                  <a:gd name="connsiteY35" fmla="*/ 93878 h 331246"/>
                  <a:gd name="connsiteX36" fmla="*/ 1137251 w 2972814"/>
                  <a:gd name="connsiteY36" fmla="*/ 96916 h 331246"/>
                  <a:gd name="connsiteX37" fmla="*/ 1157203 w 2972814"/>
                  <a:gd name="connsiteY37" fmla="*/ 104683 h 331246"/>
                  <a:gd name="connsiteX38" fmla="*/ 1177155 w 2972814"/>
                  <a:gd name="connsiteY38" fmla="*/ 110190 h 331246"/>
                  <a:gd name="connsiteX39" fmla="*/ 1197106 w 2972814"/>
                  <a:gd name="connsiteY39" fmla="*/ 113164 h 331246"/>
                  <a:gd name="connsiteX40" fmla="*/ 1217058 w 2972814"/>
                  <a:gd name="connsiteY40" fmla="*/ 113091 h 331246"/>
                  <a:gd name="connsiteX41" fmla="*/ 1237010 w 2972814"/>
                  <a:gd name="connsiteY41" fmla="*/ 110825 h 331246"/>
                  <a:gd name="connsiteX42" fmla="*/ 1276913 w 2972814"/>
                  <a:gd name="connsiteY42" fmla="*/ 99828 h 331246"/>
                  <a:gd name="connsiteX43" fmla="*/ 1336769 w 2972814"/>
                  <a:gd name="connsiteY43" fmla="*/ 79632 h 331246"/>
                  <a:gd name="connsiteX44" fmla="*/ 1365112 w 2972814"/>
                  <a:gd name="connsiteY44" fmla="*/ 73895 h 331246"/>
                  <a:gd name="connsiteX45" fmla="*/ 1376672 w 2972814"/>
                  <a:gd name="connsiteY45" fmla="*/ 72743 h 331246"/>
                  <a:gd name="connsiteX46" fmla="*/ 1399529 w 2972814"/>
                  <a:gd name="connsiteY46" fmla="*/ 73895 h 331246"/>
                  <a:gd name="connsiteX47" fmla="*/ 1416576 w 2972814"/>
                  <a:gd name="connsiteY47" fmla="*/ 77344 h 331246"/>
                  <a:gd name="connsiteX48" fmla="*/ 1437317 w 2972814"/>
                  <a:gd name="connsiteY48" fmla="*/ 83887 h 331246"/>
                  <a:gd name="connsiteX49" fmla="*/ 1478196 w 2972814"/>
                  <a:gd name="connsiteY49" fmla="*/ 103870 h 331246"/>
                  <a:gd name="connsiteX50" fmla="*/ 1519255 w 2972814"/>
                  <a:gd name="connsiteY50" fmla="*/ 123853 h 331246"/>
                  <a:gd name="connsiteX51" fmla="*/ 1548049 w 2972814"/>
                  <a:gd name="connsiteY51" fmla="*/ 133844 h 331246"/>
                  <a:gd name="connsiteX52" fmla="*/ 1556239 w 2972814"/>
                  <a:gd name="connsiteY52" fmla="*/ 136370 h 331246"/>
                  <a:gd name="connsiteX53" fmla="*/ 1576190 w 2972814"/>
                  <a:gd name="connsiteY53" fmla="*/ 140548 h 331246"/>
                  <a:gd name="connsiteX54" fmla="*/ 1616093 w 2972814"/>
                  <a:gd name="connsiteY54" fmla="*/ 145073 h 331246"/>
                  <a:gd name="connsiteX55" fmla="*/ 1655997 w 2972814"/>
                  <a:gd name="connsiteY55" fmla="*/ 149916 h 331246"/>
                  <a:gd name="connsiteX56" fmla="*/ 1695900 w 2972814"/>
                  <a:gd name="connsiteY56" fmla="*/ 158088 h 331246"/>
                  <a:gd name="connsiteX57" fmla="*/ 1795660 w 2972814"/>
                  <a:gd name="connsiteY57" fmla="*/ 180991 h 331246"/>
                  <a:gd name="connsiteX58" fmla="*/ 1855515 w 2972814"/>
                  <a:gd name="connsiteY58" fmla="*/ 189729 h 331246"/>
                  <a:gd name="connsiteX59" fmla="*/ 1875467 w 2972814"/>
                  <a:gd name="connsiteY59" fmla="*/ 190614 h 331246"/>
                  <a:gd name="connsiteX60" fmla="*/ 1895419 w 2972814"/>
                  <a:gd name="connsiteY60" fmla="*/ 189752 h 331246"/>
                  <a:gd name="connsiteX61" fmla="*/ 1919001 w 2972814"/>
                  <a:gd name="connsiteY61" fmla="*/ 183802 h 331246"/>
                  <a:gd name="connsiteX62" fmla="*/ 1940426 w 2972814"/>
                  <a:gd name="connsiteY62" fmla="*/ 173810 h 331246"/>
                  <a:gd name="connsiteX63" fmla="*/ 1955499 w 2972814"/>
                  <a:gd name="connsiteY63" fmla="*/ 163819 h 331246"/>
                  <a:gd name="connsiteX64" fmla="*/ 1978144 w 2972814"/>
                  <a:gd name="connsiteY64" fmla="*/ 143836 h 331246"/>
                  <a:gd name="connsiteX65" fmla="*/ 2015129 w 2972814"/>
                  <a:gd name="connsiteY65" fmla="*/ 103156 h 331246"/>
                  <a:gd name="connsiteX66" fmla="*/ 2055033 w 2972814"/>
                  <a:gd name="connsiteY66" fmla="*/ 58819 h 331246"/>
                  <a:gd name="connsiteX67" fmla="*/ 2074984 w 2972814"/>
                  <a:gd name="connsiteY67" fmla="*/ 41166 h 331246"/>
                  <a:gd name="connsiteX68" fmla="*/ 2094936 w 2972814"/>
                  <a:gd name="connsiteY68" fmla="*/ 27923 h 331246"/>
                  <a:gd name="connsiteX69" fmla="*/ 2114888 w 2972814"/>
                  <a:gd name="connsiteY69" fmla="*/ 20051 h 331246"/>
                  <a:gd name="connsiteX70" fmla="*/ 2134840 w 2972814"/>
                  <a:gd name="connsiteY70" fmla="*/ 18146 h 331246"/>
                  <a:gd name="connsiteX71" fmla="*/ 2160860 w 2972814"/>
                  <a:gd name="connsiteY71" fmla="*/ 23938 h 331246"/>
                  <a:gd name="connsiteX72" fmla="*/ 2182374 w 2972814"/>
                  <a:gd name="connsiteY72" fmla="*/ 33929 h 331246"/>
                  <a:gd name="connsiteX73" fmla="*/ 2198158 w 2972814"/>
                  <a:gd name="connsiteY73" fmla="*/ 43921 h 331246"/>
                  <a:gd name="connsiteX74" fmla="*/ 2223606 w 2972814"/>
                  <a:gd name="connsiteY74" fmla="*/ 63904 h 331246"/>
                  <a:gd name="connsiteX75" fmla="*/ 2268437 w 2972814"/>
                  <a:gd name="connsiteY75" fmla="*/ 103870 h 331246"/>
                  <a:gd name="connsiteX76" fmla="*/ 2294454 w 2972814"/>
                  <a:gd name="connsiteY76" fmla="*/ 126392 h 331246"/>
                  <a:gd name="connsiteX77" fmla="*/ 2317438 w 2972814"/>
                  <a:gd name="connsiteY77" fmla="*/ 143836 h 331246"/>
                  <a:gd name="connsiteX78" fmla="*/ 2334357 w 2972814"/>
                  <a:gd name="connsiteY78" fmla="*/ 154777 h 331246"/>
                  <a:gd name="connsiteX79" fmla="*/ 2354310 w 2972814"/>
                  <a:gd name="connsiteY79" fmla="*/ 164526 h 331246"/>
                  <a:gd name="connsiteX80" fmla="*/ 2374261 w 2972814"/>
                  <a:gd name="connsiteY80" fmla="*/ 170647 h 331246"/>
                  <a:gd name="connsiteX81" fmla="*/ 2400956 w 2972814"/>
                  <a:gd name="connsiteY81" fmla="*/ 173810 h 331246"/>
                  <a:gd name="connsiteX82" fmla="*/ 2414165 w 2972814"/>
                  <a:gd name="connsiteY82" fmla="*/ 173630 h 331246"/>
                  <a:gd name="connsiteX83" fmla="*/ 2434117 w 2972814"/>
                  <a:gd name="connsiteY83" fmla="*/ 170696 h 331246"/>
                  <a:gd name="connsiteX84" fmla="*/ 2460496 w 2972814"/>
                  <a:gd name="connsiteY84" fmla="*/ 163819 h 331246"/>
                  <a:gd name="connsiteX85" fmla="*/ 2493972 w 2972814"/>
                  <a:gd name="connsiteY85" fmla="*/ 152147 h 331246"/>
                  <a:gd name="connsiteX86" fmla="*/ 2536112 w 2972814"/>
                  <a:gd name="connsiteY86" fmla="*/ 133844 h 331246"/>
                  <a:gd name="connsiteX87" fmla="*/ 2623145 w 2972814"/>
                  <a:gd name="connsiteY87" fmla="*/ 93878 h 331246"/>
                  <a:gd name="connsiteX88" fmla="*/ 2633634 w 2972814"/>
                  <a:gd name="connsiteY88" fmla="*/ 90467 h 331246"/>
                  <a:gd name="connsiteX89" fmla="*/ 2653586 w 2972814"/>
                  <a:gd name="connsiteY89" fmla="*/ 87448 h 331246"/>
                  <a:gd name="connsiteX90" fmla="*/ 2673538 w 2972814"/>
                  <a:gd name="connsiteY90" fmla="*/ 89561 h 331246"/>
                  <a:gd name="connsiteX91" fmla="*/ 2693490 w 2972814"/>
                  <a:gd name="connsiteY91" fmla="*/ 97901 h 331246"/>
                  <a:gd name="connsiteX92" fmla="*/ 2713960 w 2972814"/>
                  <a:gd name="connsiteY92" fmla="*/ 113861 h 331246"/>
                  <a:gd name="connsiteX93" fmla="*/ 2739189 w 2972814"/>
                  <a:gd name="connsiteY93" fmla="*/ 143836 h 331246"/>
                  <a:gd name="connsiteX94" fmla="*/ 2759949 w 2972814"/>
                  <a:gd name="connsiteY94" fmla="*/ 173810 h 331246"/>
                  <a:gd name="connsiteX95" fmla="*/ 2817449 w 2972814"/>
                  <a:gd name="connsiteY95" fmla="*/ 263734 h 331246"/>
                  <a:gd name="connsiteX96" fmla="*/ 2833152 w 2972814"/>
                  <a:gd name="connsiteY96" fmla="*/ 284734 h 331246"/>
                  <a:gd name="connsiteX97" fmla="*/ 2853104 w 2972814"/>
                  <a:gd name="connsiteY97" fmla="*/ 304328 h 331246"/>
                  <a:gd name="connsiteX98" fmla="*/ 2873055 w 2972814"/>
                  <a:gd name="connsiteY98" fmla="*/ 316370 h 331246"/>
                  <a:gd name="connsiteX99" fmla="*/ 2893007 w 2972814"/>
                  <a:gd name="connsiteY99" fmla="*/ 320666 h 331246"/>
                  <a:gd name="connsiteX100" fmla="*/ 2912959 w 2972814"/>
                  <a:gd name="connsiteY100" fmla="*/ 318243 h 331246"/>
                  <a:gd name="connsiteX101" fmla="*/ 2932911 w 2972814"/>
                  <a:gd name="connsiteY101" fmla="*/ 310157 h 331246"/>
                  <a:gd name="connsiteX102" fmla="*/ 2959339 w 2972814"/>
                  <a:gd name="connsiteY102" fmla="*/ 293708 h 331246"/>
                  <a:gd name="connsiteX103" fmla="*/ 2972814 w 2972814"/>
                  <a:gd name="connsiteY103" fmla="*/ 284216 h 331246"/>
                  <a:gd name="connsiteX104" fmla="*/ 2972814 w 2972814"/>
                  <a:gd name="connsiteY104" fmla="*/ 284216 h 33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2972814" h="331246">
                    <a:moveTo>
                      <a:pt x="0" y="112277"/>
                    </a:moveTo>
                    <a:lnTo>
                      <a:pt x="19952" y="118082"/>
                    </a:lnTo>
                    <a:lnTo>
                      <a:pt x="41595" y="133844"/>
                    </a:lnTo>
                    <a:lnTo>
                      <a:pt x="60465" y="153827"/>
                    </a:lnTo>
                    <a:lnTo>
                      <a:pt x="89361" y="193793"/>
                    </a:lnTo>
                    <a:lnTo>
                      <a:pt x="144061" y="273725"/>
                    </a:lnTo>
                    <a:lnTo>
                      <a:pt x="159952" y="293708"/>
                    </a:lnTo>
                    <a:lnTo>
                      <a:pt x="181444" y="313691"/>
                    </a:lnTo>
                    <a:lnTo>
                      <a:pt x="199518" y="325302"/>
                    </a:lnTo>
                    <a:lnTo>
                      <a:pt x="219469" y="331247"/>
                    </a:lnTo>
                    <a:lnTo>
                      <a:pt x="239421" y="331189"/>
                    </a:lnTo>
                    <a:lnTo>
                      <a:pt x="263737" y="323683"/>
                    </a:lnTo>
                    <a:lnTo>
                      <a:pt x="283824" y="313691"/>
                    </a:lnTo>
                    <a:lnTo>
                      <a:pt x="359132" y="269641"/>
                    </a:lnTo>
                    <a:lnTo>
                      <a:pt x="379084" y="261262"/>
                    </a:lnTo>
                    <a:lnTo>
                      <a:pt x="418987" y="249307"/>
                    </a:lnTo>
                    <a:lnTo>
                      <a:pt x="458891" y="239135"/>
                    </a:lnTo>
                    <a:lnTo>
                      <a:pt x="498794" y="224421"/>
                    </a:lnTo>
                    <a:lnTo>
                      <a:pt x="542233" y="203785"/>
                    </a:lnTo>
                    <a:lnTo>
                      <a:pt x="598553" y="177926"/>
                    </a:lnTo>
                    <a:lnTo>
                      <a:pt x="658408" y="153262"/>
                    </a:lnTo>
                    <a:lnTo>
                      <a:pt x="691496" y="133844"/>
                    </a:lnTo>
                    <a:lnTo>
                      <a:pt x="705206" y="123853"/>
                    </a:lnTo>
                    <a:lnTo>
                      <a:pt x="729025" y="103870"/>
                    </a:lnTo>
                    <a:lnTo>
                      <a:pt x="760630" y="73895"/>
                    </a:lnTo>
                    <a:lnTo>
                      <a:pt x="798071" y="38318"/>
                    </a:lnTo>
                    <a:lnTo>
                      <a:pt x="818022" y="22964"/>
                    </a:lnTo>
                    <a:lnTo>
                      <a:pt x="837975" y="11053"/>
                    </a:lnTo>
                    <a:lnTo>
                      <a:pt x="857926" y="3243"/>
                    </a:lnTo>
                    <a:lnTo>
                      <a:pt x="877878" y="0"/>
                    </a:lnTo>
                    <a:lnTo>
                      <a:pt x="897829" y="283"/>
                    </a:lnTo>
                    <a:lnTo>
                      <a:pt x="920316" y="3955"/>
                    </a:lnTo>
                    <a:lnTo>
                      <a:pt x="957685" y="14677"/>
                    </a:lnTo>
                    <a:lnTo>
                      <a:pt x="1017541" y="36957"/>
                    </a:lnTo>
                    <a:lnTo>
                      <a:pt x="1077396" y="65932"/>
                    </a:lnTo>
                    <a:lnTo>
                      <a:pt x="1131063" y="93878"/>
                    </a:lnTo>
                    <a:lnTo>
                      <a:pt x="1137251" y="96916"/>
                    </a:lnTo>
                    <a:lnTo>
                      <a:pt x="1157203" y="104683"/>
                    </a:lnTo>
                    <a:lnTo>
                      <a:pt x="1177155" y="110190"/>
                    </a:lnTo>
                    <a:lnTo>
                      <a:pt x="1197106" y="113164"/>
                    </a:lnTo>
                    <a:lnTo>
                      <a:pt x="1217058" y="113091"/>
                    </a:lnTo>
                    <a:lnTo>
                      <a:pt x="1237010" y="110825"/>
                    </a:lnTo>
                    <a:lnTo>
                      <a:pt x="1276913" y="99828"/>
                    </a:lnTo>
                    <a:lnTo>
                      <a:pt x="1336769" y="79632"/>
                    </a:lnTo>
                    <a:lnTo>
                      <a:pt x="1365112" y="73895"/>
                    </a:lnTo>
                    <a:lnTo>
                      <a:pt x="1376672" y="72743"/>
                    </a:lnTo>
                    <a:lnTo>
                      <a:pt x="1399529" y="73895"/>
                    </a:lnTo>
                    <a:lnTo>
                      <a:pt x="1416576" y="77344"/>
                    </a:lnTo>
                    <a:lnTo>
                      <a:pt x="1437317" y="83887"/>
                    </a:lnTo>
                    <a:lnTo>
                      <a:pt x="1478196" y="103870"/>
                    </a:lnTo>
                    <a:lnTo>
                      <a:pt x="1519255" y="123853"/>
                    </a:lnTo>
                    <a:lnTo>
                      <a:pt x="1548049" y="133844"/>
                    </a:lnTo>
                    <a:lnTo>
                      <a:pt x="1556239" y="136370"/>
                    </a:lnTo>
                    <a:lnTo>
                      <a:pt x="1576190" y="140548"/>
                    </a:lnTo>
                    <a:lnTo>
                      <a:pt x="1616093" y="145073"/>
                    </a:lnTo>
                    <a:lnTo>
                      <a:pt x="1655997" y="149916"/>
                    </a:lnTo>
                    <a:lnTo>
                      <a:pt x="1695900" y="158088"/>
                    </a:lnTo>
                    <a:lnTo>
                      <a:pt x="1795660" y="180991"/>
                    </a:lnTo>
                    <a:lnTo>
                      <a:pt x="1855515" y="189729"/>
                    </a:lnTo>
                    <a:lnTo>
                      <a:pt x="1875467" y="190614"/>
                    </a:lnTo>
                    <a:lnTo>
                      <a:pt x="1895419" y="189752"/>
                    </a:lnTo>
                    <a:lnTo>
                      <a:pt x="1919001" y="183802"/>
                    </a:lnTo>
                    <a:lnTo>
                      <a:pt x="1940426" y="173810"/>
                    </a:lnTo>
                    <a:lnTo>
                      <a:pt x="1955499" y="163819"/>
                    </a:lnTo>
                    <a:lnTo>
                      <a:pt x="1978144" y="143836"/>
                    </a:lnTo>
                    <a:lnTo>
                      <a:pt x="2015129" y="103156"/>
                    </a:lnTo>
                    <a:lnTo>
                      <a:pt x="2055033" y="58819"/>
                    </a:lnTo>
                    <a:lnTo>
                      <a:pt x="2074984" y="41166"/>
                    </a:lnTo>
                    <a:lnTo>
                      <a:pt x="2094936" y="27923"/>
                    </a:lnTo>
                    <a:lnTo>
                      <a:pt x="2114888" y="20051"/>
                    </a:lnTo>
                    <a:lnTo>
                      <a:pt x="2134840" y="18146"/>
                    </a:lnTo>
                    <a:lnTo>
                      <a:pt x="2160860" y="23938"/>
                    </a:lnTo>
                    <a:lnTo>
                      <a:pt x="2182374" y="33929"/>
                    </a:lnTo>
                    <a:lnTo>
                      <a:pt x="2198158" y="43921"/>
                    </a:lnTo>
                    <a:lnTo>
                      <a:pt x="2223606" y="63904"/>
                    </a:lnTo>
                    <a:lnTo>
                      <a:pt x="2268437" y="103870"/>
                    </a:lnTo>
                    <a:lnTo>
                      <a:pt x="2294454" y="126392"/>
                    </a:lnTo>
                    <a:lnTo>
                      <a:pt x="2317438" y="143836"/>
                    </a:lnTo>
                    <a:lnTo>
                      <a:pt x="2334357" y="154777"/>
                    </a:lnTo>
                    <a:lnTo>
                      <a:pt x="2354310" y="164526"/>
                    </a:lnTo>
                    <a:lnTo>
                      <a:pt x="2374261" y="170647"/>
                    </a:lnTo>
                    <a:lnTo>
                      <a:pt x="2400956" y="173810"/>
                    </a:lnTo>
                    <a:lnTo>
                      <a:pt x="2414165" y="173630"/>
                    </a:lnTo>
                    <a:lnTo>
                      <a:pt x="2434117" y="170696"/>
                    </a:lnTo>
                    <a:lnTo>
                      <a:pt x="2460496" y="163819"/>
                    </a:lnTo>
                    <a:lnTo>
                      <a:pt x="2493972" y="152147"/>
                    </a:lnTo>
                    <a:lnTo>
                      <a:pt x="2536112" y="133844"/>
                    </a:lnTo>
                    <a:lnTo>
                      <a:pt x="2623145" y="93878"/>
                    </a:lnTo>
                    <a:lnTo>
                      <a:pt x="2633634" y="90467"/>
                    </a:lnTo>
                    <a:lnTo>
                      <a:pt x="2653586" y="87448"/>
                    </a:lnTo>
                    <a:lnTo>
                      <a:pt x="2673538" y="89561"/>
                    </a:lnTo>
                    <a:lnTo>
                      <a:pt x="2693490" y="97901"/>
                    </a:lnTo>
                    <a:lnTo>
                      <a:pt x="2713960" y="113861"/>
                    </a:lnTo>
                    <a:lnTo>
                      <a:pt x="2739189" y="143836"/>
                    </a:lnTo>
                    <a:lnTo>
                      <a:pt x="2759949" y="173810"/>
                    </a:lnTo>
                    <a:lnTo>
                      <a:pt x="2817449" y="263734"/>
                    </a:lnTo>
                    <a:lnTo>
                      <a:pt x="2833152" y="284734"/>
                    </a:lnTo>
                    <a:lnTo>
                      <a:pt x="2853104" y="304328"/>
                    </a:lnTo>
                    <a:lnTo>
                      <a:pt x="2873055" y="316370"/>
                    </a:lnTo>
                    <a:lnTo>
                      <a:pt x="2893007" y="320666"/>
                    </a:lnTo>
                    <a:lnTo>
                      <a:pt x="2912959" y="318243"/>
                    </a:lnTo>
                    <a:lnTo>
                      <a:pt x="2932911" y="310157"/>
                    </a:lnTo>
                    <a:lnTo>
                      <a:pt x="2959339" y="293708"/>
                    </a:lnTo>
                    <a:lnTo>
                      <a:pt x="2972814" y="284216"/>
                    </a:lnTo>
                    <a:lnTo>
                      <a:pt x="2972814" y="284216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0" name="任意多边形: 形状 2789">
                <a:extLst>
                  <a:ext uri="{FF2B5EF4-FFF2-40B4-BE49-F238E27FC236}">
                    <a16:creationId xmlns:a16="http://schemas.microsoft.com/office/drawing/2014/main" id="{93C7696F-21DA-E314-3873-065D4D8EB383}"/>
                  </a:ext>
                </a:extLst>
              </p:cNvPr>
              <p:cNvSpPr/>
              <p:nvPr/>
            </p:nvSpPr>
            <p:spPr>
              <a:xfrm>
                <a:off x="8983638" y="3028055"/>
                <a:ext cx="2972814" cy="331327"/>
              </a:xfrm>
              <a:custGeom>
                <a:avLst/>
                <a:gdLst>
                  <a:gd name="connsiteX0" fmla="*/ 0 w 2972814"/>
                  <a:gd name="connsiteY0" fmla="*/ 111955 h 331327"/>
                  <a:gd name="connsiteX1" fmla="*/ 19952 w 2972814"/>
                  <a:gd name="connsiteY1" fmla="*/ 118149 h 331327"/>
                  <a:gd name="connsiteX2" fmla="*/ 40207 w 2972814"/>
                  <a:gd name="connsiteY2" fmla="*/ 132096 h 331327"/>
                  <a:gd name="connsiteX3" fmla="*/ 66757 w 2972814"/>
                  <a:gd name="connsiteY3" fmla="*/ 162070 h 331327"/>
                  <a:gd name="connsiteX4" fmla="*/ 88274 w 2972814"/>
                  <a:gd name="connsiteY4" fmla="*/ 192045 h 331327"/>
                  <a:gd name="connsiteX5" fmla="*/ 142793 w 2972814"/>
                  <a:gd name="connsiteY5" fmla="*/ 271977 h 331327"/>
                  <a:gd name="connsiteX6" fmla="*/ 159614 w 2972814"/>
                  <a:gd name="connsiteY6" fmla="*/ 293083 h 331327"/>
                  <a:gd name="connsiteX7" fmla="*/ 179566 w 2972814"/>
                  <a:gd name="connsiteY7" fmla="*/ 312450 h 331327"/>
                  <a:gd name="connsiteX8" fmla="*/ 199518 w 2972814"/>
                  <a:gd name="connsiteY8" fmla="*/ 325139 h 331327"/>
                  <a:gd name="connsiteX9" fmla="*/ 219469 w 2972814"/>
                  <a:gd name="connsiteY9" fmla="*/ 331327 h 331327"/>
                  <a:gd name="connsiteX10" fmla="*/ 239421 w 2972814"/>
                  <a:gd name="connsiteY10" fmla="*/ 331289 h 331327"/>
                  <a:gd name="connsiteX11" fmla="*/ 259373 w 2972814"/>
                  <a:gd name="connsiteY11" fmla="*/ 325726 h 331327"/>
                  <a:gd name="connsiteX12" fmla="*/ 286626 w 2972814"/>
                  <a:gd name="connsiteY12" fmla="*/ 311943 h 331327"/>
                  <a:gd name="connsiteX13" fmla="*/ 359132 w 2972814"/>
                  <a:gd name="connsiteY13" fmla="*/ 269333 h 331327"/>
                  <a:gd name="connsiteX14" fmla="*/ 399035 w 2972814"/>
                  <a:gd name="connsiteY14" fmla="*/ 254520 h 331327"/>
                  <a:gd name="connsiteX15" fmla="*/ 458891 w 2972814"/>
                  <a:gd name="connsiteY15" fmla="*/ 238747 h 331327"/>
                  <a:gd name="connsiteX16" fmla="*/ 498794 w 2972814"/>
                  <a:gd name="connsiteY16" fmla="*/ 224500 h 331327"/>
                  <a:gd name="connsiteX17" fmla="*/ 545677 w 2972814"/>
                  <a:gd name="connsiteY17" fmla="*/ 202036 h 331327"/>
                  <a:gd name="connsiteX18" fmla="*/ 598553 w 2972814"/>
                  <a:gd name="connsiteY18" fmla="*/ 177923 h 331327"/>
                  <a:gd name="connsiteX19" fmla="*/ 660554 w 2972814"/>
                  <a:gd name="connsiteY19" fmla="*/ 152079 h 331327"/>
                  <a:gd name="connsiteX20" fmla="*/ 678944 w 2972814"/>
                  <a:gd name="connsiteY20" fmla="*/ 142087 h 331327"/>
                  <a:gd name="connsiteX21" fmla="*/ 707502 w 2972814"/>
                  <a:gd name="connsiteY21" fmla="*/ 122104 h 331327"/>
                  <a:gd name="connsiteX22" fmla="*/ 730912 w 2972814"/>
                  <a:gd name="connsiteY22" fmla="*/ 102121 h 331327"/>
                  <a:gd name="connsiteX23" fmla="*/ 762127 w 2972814"/>
                  <a:gd name="connsiteY23" fmla="*/ 72147 h 331327"/>
                  <a:gd name="connsiteX24" fmla="*/ 798071 w 2972814"/>
                  <a:gd name="connsiteY24" fmla="*/ 38014 h 331327"/>
                  <a:gd name="connsiteX25" fmla="*/ 818808 w 2972814"/>
                  <a:gd name="connsiteY25" fmla="*/ 22189 h 331327"/>
                  <a:gd name="connsiteX26" fmla="*/ 837975 w 2972814"/>
                  <a:gd name="connsiteY26" fmla="*/ 10549 h 331327"/>
                  <a:gd name="connsiteX27" fmla="*/ 857926 w 2972814"/>
                  <a:gd name="connsiteY27" fmla="*/ 3296 h 331327"/>
                  <a:gd name="connsiteX28" fmla="*/ 877878 w 2972814"/>
                  <a:gd name="connsiteY28" fmla="*/ 137 h 331327"/>
                  <a:gd name="connsiteX29" fmla="*/ 897829 w 2972814"/>
                  <a:gd name="connsiteY29" fmla="*/ 0 h 331327"/>
                  <a:gd name="connsiteX30" fmla="*/ 917782 w 2972814"/>
                  <a:gd name="connsiteY30" fmla="*/ 3119 h 331327"/>
                  <a:gd name="connsiteX31" fmla="*/ 957685 w 2972814"/>
                  <a:gd name="connsiteY31" fmla="*/ 14403 h 331327"/>
                  <a:gd name="connsiteX32" fmla="*/ 1017541 w 2972814"/>
                  <a:gd name="connsiteY32" fmla="*/ 36812 h 331327"/>
                  <a:gd name="connsiteX33" fmla="*/ 1057444 w 2972814"/>
                  <a:gd name="connsiteY33" fmla="*/ 55165 h 331327"/>
                  <a:gd name="connsiteX34" fmla="*/ 1137251 w 2972814"/>
                  <a:gd name="connsiteY34" fmla="*/ 96689 h 331327"/>
                  <a:gd name="connsiteX35" fmla="*/ 1157203 w 2972814"/>
                  <a:gd name="connsiteY35" fmla="*/ 104457 h 331327"/>
                  <a:gd name="connsiteX36" fmla="*/ 1177155 w 2972814"/>
                  <a:gd name="connsiteY36" fmla="*/ 110119 h 331327"/>
                  <a:gd name="connsiteX37" fmla="*/ 1197106 w 2972814"/>
                  <a:gd name="connsiteY37" fmla="*/ 112516 h 331327"/>
                  <a:gd name="connsiteX38" fmla="*/ 1222769 w 2972814"/>
                  <a:gd name="connsiteY38" fmla="*/ 112113 h 331327"/>
                  <a:gd name="connsiteX39" fmla="*/ 1237010 w 2972814"/>
                  <a:gd name="connsiteY39" fmla="*/ 110282 h 331327"/>
                  <a:gd name="connsiteX40" fmla="*/ 1267901 w 2972814"/>
                  <a:gd name="connsiteY40" fmla="*/ 102121 h 331327"/>
                  <a:gd name="connsiteX41" fmla="*/ 1297122 w 2972814"/>
                  <a:gd name="connsiteY41" fmla="*/ 92130 h 331327"/>
                  <a:gd name="connsiteX42" fmla="*/ 1336769 w 2972814"/>
                  <a:gd name="connsiteY42" fmla="*/ 78992 h 331327"/>
                  <a:gd name="connsiteX43" fmla="*/ 1356720 w 2972814"/>
                  <a:gd name="connsiteY43" fmla="*/ 74457 h 331327"/>
                  <a:gd name="connsiteX44" fmla="*/ 1376672 w 2972814"/>
                  <a:gd name="connsiteY44" fmla="*/ 72432 h 331327"/>
                  <a:gd name="connsiteX45" fmla="*/ 1396625 w 2972814"/>
                  <a:gd name="connsiteY45" fmla="*/ 73034 h 331327"/>
                  <a:gd name="connsiteX46" fmla="*/ 1416576 w 2972814"/>
                  <a:gd name="connsiteY46" fmla="*/ 76846 h 331327"/>
                  <a:gd name="connsiteX47" fmla="*/ 1436528 w 2972814"/>
                  <a:gd name="connsiteY47" fmla="*/ 83269 h 331327"/>
                  <a:gd name="connsiteX48" fmla="*/ 1476432 w 2972814"/>
                  <a:gd name="connsiteY48" fmla="*/ 102577 h 331327"/>
                  <a:gd name="connsiteX49" fmla="*/ 1516335 w 2972814"/>
                  <a:gd name="connsiteY49" fmla="*/ 122541 h 331327"/>
                  <a:gd name="connsiteX50" fmla="*/ 1556239 w 2972814"/>
                  <a:gd name="connsiteY50" fmla="*/ 136341 h 331327"/>
                  <a:gd name="connsiteX51" fmla="*/ 1591112 w 2972814"/>
                  <a:gd name="connsiteY51" fmla="*/ 142087 h 331327"/>
                  <a:gd name="connsiteX52" fmla="*/ 1675949 w 2972814"/>
                  <a:gd name="connsiteY52" fmla="*/ 153087 h 331327"/>
                  <a:gd name="connsiteX53" fmla="*/ 1804067 w 2972814"/>
                  <a:gd name="connsiteY53" fmla="*/ 182053 h 331327"/>
                  <a:gd name="connsiteX54" fmla="*/ 1855515 w 2972814"/>
                  <a:gd name="connsiteY54" fmla="*/ 189245 h 331327"/>
                  <a:gd name="connsiteX55" fmla="*/ 1875467 w 2972814"/>
                  <a:gd name="connsiteY55" fmla="*/ 190443 h 331327"/>
                  <a:gd name="connsiteX56" fmla="*/ 1895419 w 2972814"/>
                  <a:gd name="connsiteY56" fmla="*/ 189245 h 331327"/>
                  <a:gd name="connsiteX57" fmla="*/ 1922184 w 2972814"/>
                  <a:gd name="connsiteY57" fmla="*/ 182053 h 331327"/>
                  <a:gd name="connsiteX58" fmla="*/ 1942131 w 2972814"/>
                  <a:gd name="connsiteY58" fmla="*/ 172062 h 331327"/>
                  <a:gd name="connsiteX59" fmla="*/ 1956948 w 2972814"/>
                  <a:gd name="connsiteY59" fmla="*/ 162070 h 331327"/>
                  <a:gd name="connsiteX60" fmla="*/ 1979246 w 2972814"/>
                  <a:gd name="connsiteY60" fmla="*/ 142087 h 331327"/>
                  <a:gd name="connsiteX61" fmla="*/ 2015699 w 2972814"/>
                  <a:gd name="connsiteY61" fmla="*/ 102121 h 331327"/>
                  <a:gd name="connsiteX62" fmla="*/ 2055033 w 2972814"/>
                  <a:gd name="connsiteY62" fmla="*/ 58493 h 331327"/>
                  <a:gd name="connsiteX63" fmla="*/ 2074984 w 2972814"/>
                  <a:gd name="connsiteY63" fmla="*/ 40651 h 331327"/>
                  <a:gd name="connsiteX64" fmla="*/ 2094936 w 2972814"/>
                  <a:gd name="connsiteY64" fmla="*/ 27571 h 331327"/>
                  <a:gd name="connsiteX65" fmla="*/ 2114888 w 2972814"/>
                  <a:gd name="connsiteY65" fmla="*/ 20137 h 331327"/>
                  <a:gd name="connsiteX66" fmla="*/ 2134840 w 2972814"/>
                  <a:gd name="connsiteY66" fmla="*/ 17969 h 331327"/>
                  <a:gd name="connsiteX67" fmla="*/ 2157553 w 2972814"/>
                  <a:gd name="connsiteY67" fmla="*/ 22189 h 331327"/>
                  <a:gd name="connsiteX68" fmla="*/ 2179301 w 2972814"/>
                  <a:gd name="connsiteY68" fmla="*/ 32181 h 331327"/>
                  <a:gd name="connsiteX69" fmla="*/ 2195535 w 2972814"/>
                  <a:gd name="connsiteY69" fmla="*/ 42172 h 331327"/>
                  <a:gd name="connsiteX70" fmla="*/ 2221302 w 2972814"/>
                  <a:gd name="connsiteY70" fmla="*/ 62155 h 331327"/>
                  <a:gd name="connsiteX71" fmla="*/ 2244483 w 2972814"/>
                  <a:gd name="connsiteY71" fmla="*/ 82138 h 331327"/>
                  <a:gd name="connsiteX72" fmla="*/ 2301634 w 2972814"/>
                  <a:gd name="connsiteY72" fmla="*/ 132096 h 331327"/>
                  <a:gd name="connsiteX73" fmla="*/ 2314406 w 2972814"/>
                  <a:gd name="connsiteY73" fmla="*/ 142091 h 331327"/>
                  <a:gd name="connsiteX74" fmla="*/ 2334357 w 2972814"/>
                  <a:gd name="connsiteY74" fmla="*/ 155052 h 331327"/>
                  <a:gd name="connsiteX75" fmla="*/ 2354310 w 2972814"/>
                  <a:gd name="connsiteY75" fmla="*/ 164720 h 331327"/>
                  <a:gd name="connsiteX76" fmla="*/ 2382581 w 2972814"/>
                  <a:gd name="connsiteY76" fmla="*/ 172062 h 331327"/>
                  <a:gd name="connsiteX77" fmla="*/ 2394213 w 2972814"/>
                  <a:gd name="connsiteY77" fmla="*/ 173861 h 331327"/>
                  <a:gd name="connsiteX78" fmla="*/ 2414165 w 2972814"/>
                  <a:gd name="connsiteY78" fmla="*/ 173634 h 331327"/>
                  <a:gd name="connsiteX79" fmla="*/ 2434117 w 2972814"/>
                  <a:gd name="connsiteY79" fmla="*/ 170820 h 331327"/>
                  <a:gd name="connsiteX80" fmla="*/ 2466810 w 2972814"/>
                  <a:gd name="connsiteY80" fmla="*/ 162070 h 331327"/>
                  <a:gd name="connsiteX81" fmla="*/ 2494286 w 2972814"/>
                  <a:gd name="connsiteY81" fmla="*/ 152079 h 331327"/>
                  <a:gd name="connsiteX82" fmla="*/ 2539816 w 2972814"/>
                  <a:gd name="connsiteY82" fmla="*/ 132096 h 331327"/>
                  <a:gd name="connsiteX83" fmla="*/ 2613683 w 2972814"/>
                  <a:gd name="connsiteY83" fmla="*/ 97156 h 331327"/>
                  <a:gd name="connsiteX84" fmla="*/ 2633634 w 2972814"/>
                  <a:gd name="connsiteY84" fmla="*/ 90407 h 331327"/>
                  <a:gd name="connsiteX85" fmla="*/ 2653586 w 2972814"/>
                  <a:gd name="connsiteY85" fmla="*/ 87512 h 331327"/>
                  <a:gd name="connsiteX86" fmla="*/ 2673538 w 2972814"/>
                  <a:gd name="connsiteY86" fmla="*/ 89460 h 331327"/>
                  <a:gd name="connsiteX87" fmla="*/ 2693490 w 2972814"/>
                  <a:gd name="connsiteY87" fmla="*/ 97909 h 331327"/>
                  <a:gd name="connsiteX88" fmla="*/ 2713441 w 2972814"/>
                  <a:gd name="connsiteY88" fmla="*/ 113138 h 331327"/>
                  <a:gd name="connsiteX89" fmla="*/ 2738045 w 2972814"/>
                  <a:gd name="connsiteY89" fmla="*/ 142087 h 331327"/>
                  <a:gd name="connsiteX90" fmla="*/ 2758906 w 2972814"/>
                  <a:gd name="connsiteY90" fmla="*/ 172062 h 331327"/>
                  <a:gd name="connsiteX91" fmla="*/ 2823871 w 2972814"/>
                  <a:gd name="connsiteY91" fmla="*/ 271977 h 331327"/>
                  <a:gd name="connsiteX92" fmla="*/ 2833152 w 2972814"/>
                  <a:gd name="connsiteY92" fmla="*/ 284301 h 331327"/>
                  <a:gd name="connsiteX93" fmla="*/ 2853104 w 2972814"/>
                  <a:gd name="connsiteY93" fmla="*/ 303818 h 331327"/>
                  <a:gd name="connsiteX94" fmla="*/ 2873055 w 2972814"/>
                  <a:gd name="connsiteY94" fmla="*/ 316128 h 331327"/>
                  <a:gd name="connsiteX95" fmla="*/ 2893007 w 2972814"/>
                  <a:gd name="connsiteY95" fmla="*/ 320534 h 331327"/>
                  <a:gd name="connsiteX96" fmla="*/ 2912959 w 2972814"/>
                  <a:gd name="connsiteY96" fmla="*/ 318138 h 331327"/>
                  <a:gd name="connsiteX97" fmla="*/ 2932911 w 2972814"/>
                  <a:gd name="connsiteY97" fmla="*/ 309768 h 331327"/>
                  <a:gd name="connsiteX98" fmla="*/ 2972814 w 2972814"/>
                  <a:gd name="connsiteY98" fmla="*/ 283859 h 331327"/>
                  <a:gd name="connsiteX99" fmla="*/ 2972814 w 2972814"/>
                  <a:gd name="connsiteY99" fmla="*/ 283859 h 331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972814" h="331327">
                    <a:moveTo>
                      <a:pt x="0" y="111955"/>
                    </a:moveTo>
                    <a:lnTo>
                      <a:pt x="19952" y="118149"/>
                    </a:lnTo>
                    <a:lnTo>
                      <a:pt x="40207" y="132096"/>
                    </a:lnTo>
                    <a:lnTo>
                      <a:pt x="66757" y="162070"/>
                    </a:lnTo>
                    <a:lnTo>
                      <a:pt x="88274" y="192045"/>
                    </a:lnTo>
                    <a:lnTo>
                      <a:pt x="142793" y="271977"/>
                    </a:lnTo>
                    <a:lnTo>
                      <a:pt x="159614" y="293083"/>
                    </a:lnTo>
                    <a:lnTo>
                      <a:pt x="179566" y="312450"/>
                    </a:lnTo>
                    <a:lnTo>
                      <a:pt x="199518" y="325139"/>
                    </a:lnTo>
                    <a:lnTo>
                      <a:pt x="219469" y="331327"/>
                    </a:lnTo>
                    <a:lnTo>
                      <a:pt x="239421" y="331289"/>
                    </a:lnTo>
                    <a:lnTo>
                      <a:pt x="259373" y="325726"/>
                    </a:lnTo>
                    <a:lnTo>
                      <a:pt x="286626" y="311943"/>
                    </a:lnTo>
                    <a:lnTo>
                      <a:pt x="359132" y="269333"/>
                    </a:lnTo>
                    <a:lnTo>
                      <a:pt x="399035" y="254520"/>
                    </a:lnTo>
                    <a:lnTo>
                      <a:pt x="458891" y="238747"/>
                    </a:lnTo>
                    <a:lnTo>
                      <a:pt x="498794" y="224500"/>
                    </a:lnTo>
                    <a:lnTo>
                      <a:pt x="545677" y="202036"/>
                    </a:lnTo>
                    <a:lnTo>
                      <a:pt x="598553" y="177923"/>
                    </a:lnTo>
                    <a:lnTo>
                      <a:pt x="660554" y="152079"/>
                    </a:lnTo>
                    <a:lnTo>
                      <a:pt x="678944" y="142087"/>
                    </a:lnTo>
                    <a:lnTo>
                      <a:pt x="707502" y="122104"/>
                    </a:lnTo>
                    <a:lnTo>
                      <a:pt x="730912" y="102121"/>
                    </a:lnTo>
                    <a:lnTo>
                      <a:pt x="762127" y="72147"/>
                    </a:lnTo>
                    <a:lnTo>
                      <a:pt x="798071" y="38014"/>
                    </a:lnTo>
                    <a:lnTo>
                      <a:pt x="818808" y="22189"/>
                    </a:lnTo>
                    <a:lnTo>
                      <a:pt x="837975" y="10549"/>
                    </a:lnTo>
                    <a:lnTo>
                      <a:pt x="857926" y="3296"/>
                    </a:lnTo>
                    <a:lnTo>
                      <a:pt x="877878" y="137"/>
                    </a:lnTo>
                    <a:lnTo>
                      <a:pt x="897829" y="0"/>
                    </a:lnTo>
                    <a:lnTo>
                      <a:pt x="917782" y="3119"/>
                    </a:lnTo>
                    <a:lnTo>
                      <a:pt x="957685" y="14403"/>
                    </a:lnTo>
                    <a:lnTo>
                      <a:pt x="1017541" y="36812"/>
                    </a:lnTo>
                    <a:lnTo>
                      <a:pt x="1057444" y="55165"/>
                    </a:lnTo>
                    <a:lnTo>
                      <a:pt x="1137251" y="96689"/>
                    </a:lnTo>
                    <a:lnTo>
                      <a:pt x="1157203" y="104457"/>
                    </a:lnTo>
                    <a:lnTo>
                      <a:pt x="1177155" y="110119"/>
                    </a:lnTo>
                    <a:lnTo>
                      <a:pt x="1197106" y="112516"/>
                    </a:lnTo>
                    <a:lnTo>
                      <a:pt x="1222769" y="112113"/>
                    </a:lnTo>
                    <a:lnTo>
                      <a:pt x="1237010" y="110282"/>
                    </a:lnTo>
                    <a:lnTo>
                      <a:pt x="1267901" y="102121"/>
                    </a:lnTo>
                    <a:lnTo>
                      <a:pt x="1297122" y="92130"/>
                    </a:lnTo>
                    <a:lnTo>
                      <a:pt x="1336769" y="78992"/>
                    </a:lnTo>
                    <a:lnTo>
                      <a:pt x="1356720" y="74457"/>
                    </a:lnTo>
                    <a:lnTo>
                      <a:pt x="1376672" y="72432"/>
                    </a:lnTo>
                    <a:lnTo>
                      <a:pt x="1396625" y="73034"/>
                    </a:lnTo>
                    <a:lnTo>
                      <a:pt x="1416576" y="76846"/>
                    </a:lnTo>
                    <a:lnTo>
                      <a:pt x="1436528" y="83269"/>
                    </a:lnTo>
                    <a:lnTo>
                      <a:pt x="1476432" y="102577"/>
                    </a:lnTo>
                    <a:lnTo>
                      <a:pt x="1516335" y="122541"/>
                    </a:lnTo>
                    <a:lnTo>
                      <a:pt x="1556239" y="136341"/>
                    </a:lnTo>
                    <a:lnTo>
                      <a:pt x="1591112" y="142087"/>
                    </a:lnTo>
                    <a:lnTo>
                      <a:pt x="1675949" y="153087"/>
                    </a:lnTo>
                    <a:lnTo>
                      <a:pt x="1804067" y="182053"/>
                    </a:lnTo>
                    <a:lnTo>
                      <a:pt x="1855515" y="189245"/>
                    </a:lnTo>
                    <a:lnTo>
                      <a:pt x="1875467" y="190443"/>
                    </a:lnTo>
                    <a:lnTo>
                      <a:pt x="1895419" y="189245"/>
                    </a:lnTo>
                    <a:lnTo>
                      <a:pt x="1922184" y="182053"/>
                    </a:lnTo>
                    <a:lnTo>
                      <a:pt x="1942131" y="172062"/>
                    </a:lnTo>
                    <a:lnTo>
                      <a:pt x="1956948" y="162070"/>
                    </a:lnTo>
                    <a:lnTo>
                      <a:pt x="1979246" y="142087"/>
                    </a:lnTo>
                    <a:lnTo>
                      <a:pt x="2015699" y="102121"/>
                    </a:lnTo>
                    <a:lnTo>
                      <a:pt x="2055033" y="58493"/>
                    </a:lnTo>
                    <a:lnTo>
                      <a:pt x="2074984" y="40651"/>
                    </a:lnTo>
                    <a:lnTo>
                      <a:pt x="2094936" y="27571"/>
                    </a:lnTo>
                    <a:lnTo>
                      <a:pt x="2114888" y="20137"/>
                    </a:lnTo>
                    <a:lnTo>
                      <a:pt x="2134840" y="17969"/>
                    </a:lnTo>
                    <a:lnTo>
                      <a:pt x="2157553" y="22189"/>
                    </a:lnTo>
                    <a:lnTo>
                      <a:pt x="2179301" y="32181"/>
                    </a:lnTo>
                    <a:lnTo>
                      <a:pt x="2195535" y="42172"/>
                    </a:lnTo>
                    <a:lnTo>
                      <a:pt x="2221302" y="62155"/>
                    </a:lnTo>
                    <a:lnTo>
                      <a:pt x="2244483" y="82138"/>
                    </a:lnTo>
                    <a:lnTo>
                      <a:pt x="2301634" y="132096"/>
                    </a:lnTo>
                    <a:lnTo>
                      <a:pt x="2314406" y="142091"/>
                    </a:lnTo>
                    <a:lnTo>
                      <a:pt x="2334357" y="155052"/>
                    </a:lnTo>
                    <a:lnTo>
                      <a:pt x="2354310" y="164720"/>
                    </a:lnTo>
                    <a:lnTo>
                      <a:pt x="2382581" y="172062"/>
                    </a:lnTo>
                    <a:lnTo>
                      <a:pt x="2394213" y="173861"/>
                    </a:lnTo>
                    <a:lnTo>
                      <a:pt x="2414165" y="173634"/>
                    </a:lnTo>
                    <a:lnTo>
                      <a:pt x="2434117" y="170820"/>
                    </a:lnTo>
                    <a:lnTo>
                      <a:pt x="2466810" y="162070"/>
                    </a:lnTo>
                    <a:lnTo>
                      <a:pt x="2494286" y="152079"/>
                    </a:lnTo>
                    <a:lnTo>
                      <a:pt x="2539816" y="132096"/>
                    </a:lnTo>
                    <a:lnTo>
                      <a:pt x="2613683" y="97156"/>
                    </a:lnTo>
                    <a:lnTo>
                      <a:pt x="2633634" y="90407"/>
                    </a:lnTo>
                    <a:lnTo>
                      <a:pt x="2653586" y="87512"/>
                    </a:lnTo>
                    <a:lnTo>
                      <a:pt x="2673538" y="89460"/>
                    </a:lnTo>
                    <a:lnTo>
                      <a:pt x="2693490" y="97909"/>
                    </a:lnTo>
                    <a:lnTo>
                      <a:pt x="2713441" y="113138"/>
                    </a:lnTo>
                    <a:lnTo>
                      <a:pt x="2738045" y="142087"/>
                    </a:lnTo>
                    <a:lnTo>
                      <a:pt x="2758906" y="172062"/>
                    </a:lnTo>
                    <a:lnTo>
                      <a:pt x="2823871" y="271977"/>
                    </a:lnTo>
                    <a:lnTo>
                      <a:pt x="2833152" y="284301"/>
                    </a:lnTo>
                    <a:lnTo>
                      <a:pt x="2853104" y="303818"/>
                    </a:lnTo>
                    <a:lnTo>
                      <a:pt x="2873055" y="316128"/>
                    </a:lnTo>
                    <a:lnTo>
                      <a:pt x="2893007" y="320534"/>
                    </a:lnTo>
                    <a:lnTo>
                      <a:pt x="2912959" y="318138"/>
                    </a:lnTo>
                    <a:lnTo>
                      <a:pt x="2932911" y="309768"/>
                    </a:lnTo>
                    <a:lnTo>
                      <a:pt x="2972814" y="283859"/>
                    </a:lnTo>
                    <a:lnTo>
                      <a:pt x="2972814" y="283859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1" name="任意多边形: 形状 2790">
                <a:extLst>
                  <a:ext uri="{FF2B5EF4-FFF2-40B4-BE49-F238E27FC236}">
                    <a16:creationId xmlns:a16="http://schemas.microsoft.com/office/drawing/2014/main" id="{5323D9F9-FF4F-4373-4EB6-038DD9788A60}"/>
                  </a:ext>
                </a:extLst>
              </p:cNvPr>
              <p:cNvSpPr/>
              <p:nvPr/>
            </p:nvSpPr>
            <p:spPr>
              <a:xfrm>
                <a:off x="8983638" y="2899352"/>
                <a:ext cx="2972814" cy="331462"/>
              </a:xfrm>
              <a:custGeom>
                <a:avLst/>
                <a:gdLst>
                  <a:gd name="connsiteX0" fmla="*/ 0 w 2972814"/>
                  <a:gd name="connsiteY0" fmla="*/ 112692 h 331462"/>
                  <a:gd name="connsiteX1" fmla="*/ 22935 w 2972814"/>
                  <a:gd name="connsiteY1" fmla="*/ 120917 h 331462"/>
                  <a:gd name="connsiteX2" fmla="*/ 39904 w 2972814"/>
                  <a:gd name="connsiteY2" fmla="*/ 132403 h 331462"/>
                  <a:gd name="connsiteX3" fmla="*/ 65303 w 2972814"/>
                  <a:gd name="connsiteY3" fmla="*/ 160883 h 331462"/>
                  <a:gd name="connsiteX4" fmla="*/ 93889 w 2972814"/>
                  <a:gd name="connsiteY4" fmla="*/ 200849 h 331462"/>
                  <a:gd name="connsiteX5" fmla="*/ 141088 w 2972814"/>
                  <a:gd name="connsiteY5" fmla="*/ 270790 h 331462"/>
                  <a:gd name="connsiteX6" fmla="*/ 167131 w 2972814"/>
                  <a:gd name="connsiteY6" fmla="*/ 300764 h 331462"/>
                  <a:gd name="connsiteX7" fmla="*/ 179566 w 2972814"/>
                  <a:gd name="connsiteY7" fmla="*/ 312942 h 331462"/>
                  <a:gd name="connsiteX8" fmla="*/ 199518 w 2972814"/>
                  <a:gd name="connsiteY8" fmla="*/ 325685 h 331462"/>
                  <a:gd name="connsiteX9" fmla="*/ 219469 w 2972814"/>
                  <a:gd name="connsiteY9" fmla="*/ 331462 h 331462"/>
                  <a:gd name="connsiteX10" fmla="*/ 243427 w 2972814"/>
                  <a:gd name="connsiteY10" fmla="*/ 330739 h 331462"/>
                  <a:gd name="connsiteX11" fmla="*/ 259373 w 2972814"/>
                  <a:gd name="connsiteY11" fmla="*/ 326095 h 331462"/>
                  <a:gd name="connsiteX12" fmla="*/ 289290 w 2972814"/>
                  <a:gd name="connsiteY12" fmla="*/ 310756 h 331462"/>
                  <a:gd name="connsiteX13" fmla="*/ 322152 w 2972814"/>
                  <a:gd name="connsiteY13" fmla="*/ 290773 h 331462"/>
                  <a:gd name="connsiteX14" fmla="*/ 339180 w 2972814"/>
                  <a:gd name="connsiteY14" fmla="*/ 280440 h 331462"/>
                  <a:gd name="connsiteX15" fmla="*/ 359132 w 2972814"/>
                  <a:gd name="connsiteY15" fmla="*/ 270145 h 331462"/>
                  <a:gd name="connsiteX16" fmla="*/ 381424 w 2972814"/>
                  <a:gd name="connsiteY16" fmla="*/ 260798 h 331462"/>
                  <a:gd name="connsiteX17" fmla="*/ 418987 w 2972814"/>
                  <a:gd name="connsiteY17" fmla="*/ 249515 h 331462"/>
                  <a:gd name="connsiteX18" fmla="*/ 458891 w 2972814"/>
                  <a:gd name="connsiteY18" fmla="*/ 239211 h 331462"/>
                  <a:gd name="connsiteX19" fmla="*/ 483947 w 2972814"/>
                  <a:gd name="connsiteY19" fmla="*/ 230824 h 331462"/>
                  <a:gd name="connsiteX20" fmla="*/ 518746 w 2972814"/>
                  <a:gd name="connsiteY20" fmla="*/ 215702 h 331462"/>
                  <a:gd name="connsiteX21" fmla="*/ 598553 w 2972814"/>
                  <a:gd name="connsiteY21" fmla="*/ 178272 h 331462"/>
                  <a:gd name="connsiteX22" fmla="*/ 658408 w 2972814"/>
                  <a:gd name="connsiteY22" fmla="*/ 153501 h 331462"/>
                  <a:gd name="connsiteX23" fmla="*/ 681103 w 2972814"/>
                  <a:gd name="connsiteY23" fmla="*/ 140900 h 331462"/>
                  <a:gd name="connsiteX24" fmla="*/ 709332 w 2972814"/>
                  <a:gd name="connsiteY24" fmla="*/ 120917 h 331462"/>
                  <a:gd name="connsiteX25" fmla="*/ 732763 w 2972814"/>
                  <a:gd name="connsiteY25" fmla="*/ 100934 h 331462"/>
                  <a:gd name="connsiteX26" fmla="*/ 763785 w 2972814"/>
                  <a:gd name="connsiteY26" fmla="*/ 70960 h 331462"/>
                  <a:gd name="connsiteX27" fmla="*/ 798071 w 2972814"/>
                  <a:gd name="connsiteY27" fmla="*/ 38503 h 331462"/>
                  <a:gd name="connsiteX28" fmla="*/ 821127 w 2972814"/>
                  <a:gd name="connsiteY28" fmla="*/ 21002 h 331462"/>
                  <a:gd name="connsiteX29" fmla="*/ 838281 w 2972814"/>
                  <a:gd name="connsiteY29" fmla="*/ 11011 h 331462"/>
                  <a:gd name="connsiteX30" fmla="*/ 857926 w 2972814"/>
                  <a:gd name="connsiteY30" fmla="*/ 3737 h 331462"/>
                  <a:gd name="connsiteX31" fmla="*/ 877878 w 2972814"/>
                  <a:gd name="connsiteY31" fmla="*/ 0 h 331462"/>
                  <a:gd name="connsiteX32" fmla="*/ 902612 w 2972814"/>
                  <a:gd name="connsiteY32" fmla="*/ 1019 h 331462"/>
                  <a:gd name="connsiteX33" fmla="*/ 917782 w 2972814"/>
                  <a:gd name="connsiteY33" fmla="*/ 3426 h 331462"/>
                  <a:gd name="connsiteX34" fmla="*/ 957685 w 2972814"/>
                  <a:gd name="connsiteY34" fmla="*/ 14744 h 331462"/>
                  <a:gd name="connsiteX35" fmla="*/ 1002207 w 2972814"/>
                  <a:gd name="connsiteY35" fmla="*/ 30994 h 331462"/>
                  <a:gd name="connsiteX36" fmla="*/ 1048664 w 2972814"/>
                  <a:gd name="connsiteY36" fmla="*/ 50977 h 331462"/>
                  <a:gd name="connsiteX37" fmla="*/ 1097348 w 2972814"/>
                  <a:gd name="connsiteY37" fmla="*/ 76460 h 331462"/>
                  <a:gd name="connsiteX38" fmla="*/ 1137251 w 2972814"/>
                  <a:gd name="connsiteY38" fmla="*/ 96724 h 331462"/>
                  <a:gd name="connsiteX39" fmla="*/ 1157203 w 2972814"/>
                  <a:gd name="connsiteY39" fmla="*/ 104808 h 331462"/>
                  <a:gd name="connsiteX40" fmla="*/ 1182303 w 2972814"/>
                  <a:gd name="connsiteY40" fmla="*/ 110926 h 331462"/>
                  <a:gd name="connsiteX41" fmla="*/ 1197106 w 2972814"/>
                  <a:gd name="connsiteY41" fmla="*/ 113030 h 331462"/>
                  <a:gd name="connsiteX42" fmla="*/ 1217058 w 2972814"/>
                  <a:gd name="connsiteY42" fmla="*/ 113271 h 331462"/>
                  <a:gd name="connsiteX43" fmla="*/ 1237010 w 2972814"/>
                  <a:gd name="connsiteY43" fmla="*/ 110573 h 331462"/>
                  <a:gd name="connsiteX44" fmla="*/ 1276913 w 2972814"/>
                  <a:gd name="connsiteY44" fmla="*/ 99626 h 331462"/>
                  <a:gd name="connsiteX45" fmla="*/ 1336769 w 2972814"/>
                  <a:gd name="connsiteY45" fmla="*/ 79298 h 331462"/>
                  <a:gd name="connsiteX46" fmla="*/ 1356720 w 2972814"/>
                  <a:gd name="connsiteY46" fmla="*/ 74883 h 331462"/>
                  <a:gd name="connsiteX47" fmla="*/ 1376672 w 2972814"/>
                  <a:gd name="connsiteY47" fmla="*/ 72872 h 331462"/>
                  <a:gd name="connsiteX48" fmla="*/ 1396625 w 2972814"/>
                  <a:gd name="connsiteY48" fmla="*/ 73599 h 331462"/>
                  <a:gd name="connsiteX49" fmla="*/ 1416576 w 2972814"/>
                  <a:gd name="connsiteY49" fmla="*/ 77311 h 331462"/>
                  <a:gd name="connsiteX50" fmla="*/ 1436528 w 2972814"/>
                  <a:gd name="connsiteY50" fmla="*/ 83882 h 331462"/>
                  <a:gd name="connsiteX51" fmla="*/ 1476432 w 2972814"/>
                  <a:gd name="connsiteY51" fmla="*/ 103138 h 331462"/>
                  <a:gd name="connsiteX52" fmla="*/ 1516335 w 2972814"/>
                  <a:gd name="connsiteY52" fmla="*/ 123229 h 331462"/>
                  <a:gd name="connsiteX53" fmla="*/ 1536801 w 2972814"/>
                  <a:gd name="connsiteY53" fmla="*/ 130909 h 331462"/>
                  <a:gd name="connsiteX54" fmla="*/ 1556239 w 2972814"/>
                  <a:gd name="connsiteY54" fmla="*/ 136758 h 331462"/>
                  <a:gd name="connsiteX55" fmla="*/ 1596142 w 2972814"/>
                  <a:gd name="connsiteY55" fmla="*/ 143342 h 331462"/>
                  <a:gd name="connsiteX56" fmla="*/ 1655997 w 2972814"/>
                  <a:gd name="connsiteY56" fmla="*/ 149802 h 331462"/>
                  <a:gd name="connsiteX57" fmla="*/ 1695900 w 2972814"/>
                  <a:gd name="connsiteY57" fmla="*/ 158136 h 331462"/>
                  <a:gd name="connsiteX58" fmla="*/ 1775707 w 2972814"/>
                  <a:gd name="connsiteY58" fmla="*/ 177189 h 331462"/>
                  <a:gd name="connsiteX59" fmla="*/ 1815612 w 2972814"/>
                  <a:gd name="connsiteY59" fmla="*/ 184379 h 331462"/>
                  <a:gd name="connsiteX60" fmla="*/ 1855515 w 2972814"/>
                  <a:gd name="connsiteY60" fmla="*/ 189716 h 331462"/>
                  <a:gd name="connsiteX61" fmla="*/ 1875467 w 2972814"/>
                  <a:gd name="connsiteY61" fmla="*/ 190623 h 331462"/>
                  <a:gd name="connsiteX62" fmla="*/ 1895419 w 2972814"/>
                  <a:gd name="connsiteY62" fmla="*/ 189553 h 331462"/>
                  <a:gd name="connsiteX63" fmla="*/ 1915370 w 2972814"/>
                  <a:gd name="connsiteY63" fmla="*/ 185298 h 331462"/>
                  <a:gd name="connsiteX64" fmla="*/ 1935322 w 2972814"/>
                  <a:gd name="connsiteY64" fmla="*/ 176743 h 331462"/>
                  <a:gd name="connsiteX65" fmla="*/ 1958756 w 2972814"/>
                  <a:gd name="connsiteY65" fmla="*/ 160883 h 331462"/>
                  <a:gd name="connsiteX66" fmla="*/ 1980710 w 2972814"/>
                  <a:gd name="connsiteY66" fmla="*/ 140900 h 331462"/>
                  <a:gd name="connsiteX67" fmla="*/ 2008351 w 2972814"/>
                  <a:gd name="connsiteY67" fmla="*/ 110926 h 331462"/>
                  <a:gd name="connsiteX68" fmla="*/ 2053067 w 2972814"/>
                  <a:gd name="connsiteY68" fmla="*/ 60968 h 331462"/>
                  <a:gd name="connsiteX69" fmla="*/ 2063675 w 2972814"/>
                  <a:gd name="connsiteY69" fmla="*/ 50977 h 331462"/>
                  <a:gd name="connsiteX70" fmla="*/ 2075191 w 2972814"/>
                  <a:gd name="connsiteY70" fmla="*/ 40985 h 331462"/>
                  <a:gd name="connsiteX71" fmla="*/ 2094936 w 2972814"/>
                  <a:gd name="connsiteY71" fmla="*/ 27943 h 331462"/>
                  <a:gd name="connsiteX72" fmla="*/ 2114888 w 2972814"/>
                  <a:gd name="connsiteY72" fmla="*/ 20344 h 331462"/>
                  <a:gd name="connsiteX73" fmla="*/ 2134840 w 2972814"/>
                  <a:gd name="connsiteY73" fmla="*/ 18446 h 331462"/>
                  <a:gd name="connsiteX74" fmla="*/ 2154791 w 2972814"/>
                  <a:gd name="connsiteY74" fmla="*/ 21889 h 331462"/>
                  <a:gd name="connsiteX75" fmla="*/ 2176977 w 2972814"/>
                  <a:gd name="connsiteY75" fmla="*/ 30994 h 331462"/>
                  <a:gd name="connsiteX76" fmla="*/ 2194695 w 2972814"/>
                  <a:gd name="connsiteY76" fmla="*/ 41556 h 331462"/>
                  <a:gd name="connsiteX77" fmla="*/ 2234599 w 2972814"/>
                  <a:gd name="connsiteY77" fmla="*/ 73706 h 331462"/>
                  <a:gd name="connsiteX78" fmla="*/ 2299402 w 2972814"/>
                  <a:gd name="connsiteY78" fmla="*/ 130909 h 331462"/>
                  <a:gd name="connsiteX79" fmla="*/ 2314406 w 2972814"/>
                  <a:gd name="connsiteY79" fmla="*/ 142929 h 331462"/>
                  <a:gd name="connsiteX80" fmla="*/ 2345432 w 2972814"/>
                  <a:gd name="connsiteY80" fmla="*/ 160883 h 331462"/>
                  <a:gd name="connsiteX81" fmla="*/ 2354310 w 2972814"/>
                  <a:gd name="connsiteY81" fmla="*/ 165275 h 331462"/>
                  <a:gd name="connsiteX82" fmla="*/ 2374261 w 2972814"/>
                  <a:gd name="connsiteY82" fmla="*/ 171650 h 331462"/>
                  <a:gd name="connsiteX83" fmla="*/ 2394213 w 2972814"/>
                  <a:gd name="connsiteY83" fmla="*/ 174345 h 331462"/>
                  <a:gd name="connsiteX84" fmla="*/ 2414165 w 2972814"/>
                  <a:gd name="connsiteY84" fmla="*/ 174084 h 331462"/>
                  <a:gd name="connsiteX85" fmla="*/ 2437201 w 2972814"/>
                  <a:gd name="connsiteY85" fmla="*/ 170875 h 331462"/>
                  <a:gd name="connsiteX86" fmla="*/ 2454068 w 2972814"/>
                  <a:gd name="connsiteY86" fmla="*/ 166771 h 331462"/>
                  <a:gd name="connsiteX87" fmla="*/ 2498540 w 2972814"/>
                  <a:gd name="connsiteY87" fmla="*/ 150892 h 331462"/>
                  <a:gd name="connsiteX88" fmla="*/ 2543663 w 2972814"/>
                  <a:gd name="connsiteY88" fmla="*/ 130909 h 331462"/>
                  <a:gd name="connsiteX89" fmla="*/ 2613683 w 2972814"/>
                  <a:gd name="connsiteY89" fmla="*/ 97631 h 331462"/>
                  <a:gd name="connsiteX90" fmla="*/ 2633634 w 2972814"/>
                  <a:gd name="connsiteY90" fmla="*/ 90721 h 331462"/>
                  <a:gd name="connsiteX91" fmla="*/ 2653586 w 2972814"/>
                  <a:gd name="connsiteY91" fmla="*/ 87939 h 331462"/>
                  <a:gd name="connsiteX92" fmla="*/ 2675759 w 2972814"/>
                  <a:gd name="connsiteY92" fmla="*/ 90943 h 331462"/>
                  <a:gd name="connsiteX93" fmla="*/ 2696899 w 2972814"/>
                  <a:gd name="connsiteY93" fmla="*/ 100934 h 331462"/>
                  <a:gd name="connsiteX94" fmla="*/ 2713441 w 2972814"/>
                  <a:gd name="connsiteY94" fmla="*/ 113579 h 331462"/>
                  <a:gd name="connsiteX95" fmla="*/ 2737216 w 2972814"/>
                  <a:gd name="connsiteY95" fmla="*/ 140900 h 331462"/>
                  <a:gd name="connsiteX96" fmla="*/ 2764308 w 2972814"/>
                  <a:gd name="connsiteY96" fmla="*/ 180866 h 331462"/>
                  <a:gd name="connsiteX97" fmla="*/ 2822751 w 2972814"/>
                  <a:gd name="connsiteY97" fmla="*/ 270790 h 331462"/>
                  <a:gd name="connsiteX98" fmla="*/ 2839557 w 2972814"/>
                  <a:gd name="connsiteY98" fmla="*/ 290773 h 331462"/>
                  <a:gd name="connsiteX99" fmla="*/ 2853104 w 2972814"/>
                  <a:gd name="connsiteY99" fmla="*/ 304132 h 331462"/>
                  <a:gd name="connsiteX100" fmla="*/ 2873055 w 2972814"/>
                  <a:gd name="connsiteY100" fmla="*/ 316348 h 331462"/>
                  <a:gd name="connsiteX101" fmla="*/ 2893007 w 2972814"/>
                  <a:gd name="connsiteY101" fmla="*/ 320622 h 331462"/>
                  <a:gd name="connsiteX102" fmla="*/ 2912959 w 2972814"/>
                  <a:gd name="connsiteY102" fmla="*/ 318230 h 331462"/>
                  <a:gd name="connsiteX103" fmla="*/ 2932911 w 2972814"/>
                  <a:gd name="connsiteY103" fmla="*/ 309953 h 331462"/>
                  <a:gd name="connsiteX104" fmla="*/ 2963223 w 2972814"/>
                  <a:gd name="connsiteY104" fmla="*/ 290773 h 331462"/>
                  <a:gd name="connsiteX105" fmla="*/ 2972814 w 2972814"/>
                  <a:gd name="connsiteY105" fmla="*/ 284124 h 331462"/>
                  <a:gd name="connsiteX106" fmla="*/ 2972814 w 2972814"/>
                  <a:gd name="connsiteY106" fmla="*/ 284124 h 33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972814" h="331462">
                    <a:moveTo>
                      <a:pt x="0" y="112692"/>
                    </a:moveTo>
                    <a:lnTo>
                      <a:pt x="22935" y="120917"/>
                    </a:lnTo>
                    <a:lnTo>
                      <a:pt x="39904" y="132403"/>
                    </a:lnTo>
                    <a:lnTo>
                      <a:pt x="65303" y="160883"/>
                    </a:lnTo>
                    <a:lnTo>
                      <a:pt x="93889" y="200849"/>
                    </a:lnTo>
                    <a:lnTo>
                      <a:pt x="141088" y="270790"/>
                    </a:lnTo>
                    <a:lnTo>
                      <a:pt x="167131" y="300764"/>
                    </a:lnTo>
                    <a:lnTo>
                      <a:pt x="179566" y="312942"/>
                    </a:lnTo>
                    <a:lnTo>
                      <a:pt x="199518" y="325685"/>
                    </a:lnTo>
                    <a:lnTo>
                      <a:pt x="219469" y="331462"/>
                    </a:lnTo>
                    <a:lnTo>
                      <a:pt x="243427" y="330739"/>
                    </a:lnTo>
                    <a:lnTo>
                      <a:pt x="259373" y="326095"/>
                    </a:lnTo>
                    <a:lnTo>
                      <a:pt x="289290" y="310756"/>
                    </a:lnTo>
                    <a:lnTo>
                      <a:pt x="322152" y="290773"/>
                    </a:lnTo>
                    <a:lnTo>
                      <a:pt x="339180" y="280440"/>
                    </a:lnTo>
                    <a:lnTo>
                      <a:pt x="359132" y="270145"/>
                    </a:lnTo>
                    <a:lnTo>
                      <a:pt x="381424" y="260798"/>
                    </a:lnTo>
                    <a:lnTo>
                      <a:pt x="418987" y="249515"/>
                    </a:lnTo>
                    <a:lnTo>
                      <a:pt x="458891" y="239211"/>
                    </a:lnTo>
                    <a:lnTo>
                      <a:pt x="483947" y="230824"/>
                    </a:lnTo>
                    <a:lnTo>
                      <a:pt x="518746" y="215702"/>
                    </a:lnTo>
                    <a:lnTo>
                      <a:pt x="598553" y="178272"/>
                    </a:lnTo>
                    <a:lnTo>
                      <a:pt x="658408" y="153501"/>
                    </a:lnTo>
                    <a:lnTo>
                      <a:pt x="681103" y="140900"/>
                    </a:lnTo>
                    <a:lnTo>
                      <a:pt x="709332" y="120917"/>
                    </a:lnTo>
                    <a:lnTo>
                      <a:pt x="732763" y="100934"/>
                    </a:lnTo>
                    <a:lnTo>
                      <a:pt x="763785" y="70960"/>
                    </a:lnTo>
                    <a:lnTo>
                      <a:pt x="798071" y="38503"/>
                    </a:lnTo>
                    <a:lnTo>
                      <a:pt x="821127" y="21002"/>
                    </a:lnTo>
                    <a:lnTo>
                      <a:pt x="838281" y="11011"/>
                    </a:lnTo>
                    <a:lnTo>
                      <a:pt x="857926" y="3737"/>
                    </a:lnTo>
                    <a:lnTo>
                      <a:pt x="877878" y="0"/>
                    </a:lnTo>
                    <a:lnTo>
                      <a:pt x="902612" y="1019"/>
                    </a:lnTo>
                    <a:lnTo>
                      <a:pt x="917782" y="3426"/>
                    </a:lnTo>
                    <a:lnTo>
                      <a:pt x="957685" y="14744"/>
                    </a:lnTo>
                    <a:lnTo>
                      <a:pt x="1002207" y="30994"/>
                    </a:lnTo>
                    <a:lnTo>
                      <a:pt x="1048664" y="50977"/>
                    </a:lnTo>
                    <a:lnTo>
                      <a:pt x="1097348" y="76460"/>
                    </a:lnTo>
                    <a:lnTo>
                      <a:pt x="1137251" y="96724"/>
                    </a:lnTo>
                    <a:lnTo>
                      <a:pt x="1157203" y="104808"/>
                    </a:lnTo>
                    <a:lnTo>
                      <a:pt x="1182303" y="110926"/>
                    </a:lnTo>
                    <a:lnTo>
                      <a:pt x="1197106" y="113030"/>
                    </a:lnTo>
                    <a:lnTo>
                      <a:pt x="1217058" y="113271"/>
                    </a:lnTo>
                    <a:lnTo>
                      <a:pt x="1237010" y="110573"/>
                    </a:lnTo>
                    <a:lnTo>
                      <a:pt x="1276913" y="99626"/>
                    </a:lnTo>
                    <a:lnTo>
                      <a:pt x="1336769" y="79298"/>
                    </a:lnTo>
                    <a:lnTo>
                      <a:pt x="1356720" y="74883"/>
                    </a:lnTo>
                    <a:lnTo>
                      <a:pt x="1376672" y="72872"/>
                    </a:lnTo>
                    <a:lnTo>
                      <a:pt x="1396625" y="73599"/>
                    </a:lnTo>
                    <a:lnTo>
                      <a:pt x="1416576" y="77311"/>
                    </a:lnTo>
                    <a:lnTo>
                      <a:pt x="1436528" y="83882"/>
                    </a:lnTo>
                    <a:lnTo>
                      <a:pt x="1476432" y="103138"/>
                    </a:lnTo>
                    <a:lnTo>
                      <a:pt x="1516335" y="123229"/>
                    </a:lnTo>
                    <a:lnTo>
                      <a:pt x="1536801" y="130909"/>
                    </a:lnTo>
                    <a:lnTo>
                      <a:pt x="1556239" y="136758"/>
                    </a:lnTo>
                    <a:lnTo>
                      <a:pt x="1596142" y="143342"/>
                    </a:lnTo>
                    <a:lnTo>
                      <a:pt x="1655997" y="149802"/>
                    </a:lnTo>
                    <a:lnTo>
                      <a:pt x="1695900" y="158136"/>
                    </a:lnTo>
                    <a:lnTo>
                      <a:pt x="1775707" y="177189"/>
                    </a:lnTo>
                    <a:lnTo>
                      <a:pt x="1815612" y="184379"/>
                    </a:lnTo>
                    <a:lnTo>
                      <a:pt x="1855515" y="189716"/>
                    </a:lnTo>
                    <a:lnTo>
                      <a:pt x="1875467" y="190623"/>
                    </a:lnTo>
                    <a:lnTo>
                      <a:pt x="1895419" y="189553"/>
                    </a:lnTo>
                    <a:lnTo>
                      <a:pt x="1915370" y="185298"/>
                    </a:lnTo>
                    <a:lnTo>
                      <a:pt x="1935322" y="176743"/>
                    </a:lnTo>
                    <a:lnTo>
                      <a:pt x="1958756" y="160883"/>
                    </a:lnTo>
                    <a:lnTo>
                      <a:pt x="1980710" y="140900"/>
                    </a:lnTo>
                    <a:lnTo>
                      <a:pt x="2008351" y="110926"/>
                    </a:lnTo>
                    <a:lnTo>
                      <a:pt x="2053067" y="60968"/>
                    </a:lnTo>
                    <a:lnTo>
                      <a:pt x="2063675" y="50977"/>
                    </a:lnTo>
                    <a:lnTo>
                      <a:pt x="2075191" y="40985"/>
                    </a:lnTo>
                    <a:lnTo>
                      <a:pt x="2094936" y="27943"/>
                    </a:lnTo>
                    <a:lnTo>
                      <a:pt x="2114888" y="20344"/>
                    </a:lnTo>
                    <a:lnTo>
                      <a:pt x="2134840" y="18446"/>
                    </a:lnTo>
                    <a:lnTo>
                      <a:pt x="2154791" y="21889"/>
                    </a:lnTo>
                    <a:lnTo>
                      <a:pt x="2176977" y="30994"/>
                    </a:lnTo>
                    <a:lnTo>
                      <a:pt x="2194695" y="41556"/>
                    </a:lnTo>
                    <a:lnTo>
                      <a:pt x="2234599" y="73706"/>
                    </a:lnTo>
                    <a:lnTo>
                      <a:pt x="2299402" y="130909"/>
                    </a:lnTo>
                    <a:lnTo>
                      <a:pt x="2314406" y="142929"/>
                    </a:lnTo>
                    <a:lnTo>
                      <a:pt x="2345432" y="160883"/>
                    </a:lnTo>
                    <a:lnTo>
                      <a:pt x="2354310" y="165275"/>
                    </a:lnTo>
                    <a:lnTo>
                      <a:pt x="2374261" y="171650"/>
                    </a:lnTo>
                    <a:lnTo>
                      <a:pt x="2394213" y="174345"/>
                    </a:lnTo>
                    <a:lnTo>
                      <a:pt x="2414165" y="174084"/>
                    </a:lnTo>
                    <a:lnTo>
                      <a:pt x="2437201" y="170875"/>
                    </a:lnTo>
                    <a:lnTo>
                      <a:pt x="2454068" y="166771"/>
                    </a:lnTo>
                    <a:lnTo>
                      <a:pt x="2498540" y="150892"/>
                    </a:lnTo>
                    <a:lnTo>
                      <a:pt x="2543663" y="130909"/>
                    </a:lnTo>
                    <a:lnTo>
                      <a:pt x="2613683" y="97631"/>
                    </a:lnTo>
                    <a:lnTo>
                      <a:pt x="2633634" y="90721"/>
                    </a:lnTo>
                    <a:lnTo>
                      <a:pt x="2653586" y="87939"/>
                    </a:lnTo>
                    <a:lnTo>
                      <a:pt x="2675759" y="90943"/>
                    </a:lnTo>
                    <a:lnTo>
                      <a:pt x="2696899" y="100934"/>
                    </a:lnTo>
                    <a:lnTo>
                      <a:pt x="2713441" y="113579"/>
                    </a:lnTo>
                    <a:lnTo>
                      <a:pt x="2737216" y="140900"/>
                    </a:lnTo>
                    <a:lnTo>
                      <a:pt x="2764308" y="180866"/>
                    </a:lnTo>
                    <a:lnTo>
                      <a:pt x="2822751" y="270790"/>
                    </a:lnTo>
                    <a:lnTo>
                      <a:pt x="2839557" y="290773"/>
                    </a:lnTo>
                    <a:lnTo>
                      <a:pt x="2853104" y="304132"/>
                    </a:lnTo>
                    <a:lnTo>
                      <a:pt x="2873055" y="316348"/>
                    </a:lnTo>
                    <a:lnTo>
                      <a:pt x="2893007" y="320622"/>
                    </a:lnTo>
                    <a:lnTo>
                      <a:pt x="2912959" y="318230"/>
                    </a:lnTo>
                    <a:lnTo>
                      <a:pt x="2932911" y="309953"/>
                    </a:lnTo>
                    <a:lnTo>
                      <a:pt x="2963223" y="290773"/>
                    </a:lnTo>
                    <a:lnTo>
                      <a:pt x="2972814" y="284124"/>
                    </a:lnTo>
                    <a:lnTo>
                      <a:pt x="2972814" y="284124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2" name="任意多边形: 形状 2791">
                <a:extLst>
                  <a:ext uri="{FF2B5EF4-FFF2-40B4-BE49-F238E27FC236}">
                    <a16:creationId xmlns:a16="http://schemas.microsoft.com/office/drawing/2014/main" id="{67141CD2-6008-BC91-7ED7-895F75C94464}"/>
                  </a:ext>
                </a:extLst>
              </p:cNvPr>
              <p:cNvSpPr/>
              <p:nvPr/>
            </p:nvSpPr>
            <p:spPr>
              <a:xfrm>
                <a:off x="8983638" y="2771057"/>
                <a:ext cx="2972814" cy="331861"/>
              </a:xfrm>
              <a:custGeom>
                <a:avLst/>
                <a:gdLst>
                  <a:gd name="connsiteX0" fmla="*/ 0 w 2972814"/>
                  <a:gd name="connsiteY0" fmla="*/ 112926 h 331861"/>
                  <a:gd name="connsiteX1" fmla="*/ 20568 w 2972814"/>
                  <a:gd name="connsiteY1" fmla="*/ 119322 h 331861"/>
                  <a:gd name="connsiteX2" fmla="*/ 39904 w 2972814"/>
                  <a:gd name="connsiteY2" fmla="*/ 132740 h 331861"/>
                  <a:gd name="connsiteX3" fmla="*/ 63999 w 2972814"/>
                  <a:gd name="connsiteY3" fmla="*/ 159288 h 331861"/>
                  <a:gd name="connsiteX4" fmla="*/ 92579 w 2972814"/>
                  <a:gd name="connsiteY4" fmla="*/ 199254 h 331861"/>
                  <a:gd name="connsiteX5" fmla="*/ 159614 w 2972814"/>
                  <a:gd name="connsiteY5" fmla="*/ 293679 h 331861"/>
                  <a:gd name="connsiteX6" fmla="*/ 179566 w 2972814"/>
                  <a:gd name="connsiteY6" fmla="*/ 312961 h 331861"/>
                  <a:gd name="connsiteX7" fmla="*/ 199518 w 2972814"/>
                  <a:gd name="connsiteY7" fmla="*/ 325786 h 331861"/>
                  <a:gd name="connsiteX8" fmla="*/ 219469 w 2972814"/>
                  <a:gd name="connsiteY8" fmla="*/ 331861 h 331861"/>
                  <a:gd name="connsiteX9" fmla="*/ 239421 w 2972814"/>
                  <a:gd name="connsiteY9" fmla="*/ 331684 h 331861"/>
                  <a:gd name="connsiteX10" fmla="*/ 259373 w 2972814"/>
                  <a:gd name="connsiteY10" fmla="*/ 326142 h 331861"/>
                  <a:gd name="connsiteX11" fmla="*/ 279325 w 2972814"/>
                  <a:gd name="connsiteY11" fmla="*/ 316785 h 331861"/>
                  <a:gd name="connsiteX12" fmla="*/ 359132 w 2972814"/>
                  <a:gd name="connsiteY12" fmla="*/ 270098 h 331861"/>
                  <a:gd name="connsiteX13" fmla="*/ 399035 w 2972814"/>
                  <a:gd name="connsiteY13" fmla="*/ 255095 h 331861"/>
                  <a:gd name="connsiteX14" fmla="*/ 459668 w 2972814"/>
                  <a:gd name="connsiteY14" fmla="*/ 239220 h 331861"/>
                  <a:gd name="connsiteX15" fmla="*/ 498794 w 2972814"/>
                  <a:gd name="connsiteY15" fmla="*/ 225055 h 331861"/>
                  <a:gd name="connsiteX16" fmla="*/ 558649 w 2972814"/>
                  <a:gd name="connsiteY16" fmla="*/ 196226 h 331861"/>
                  <a:gd name="connsiteX17" fmla="*/ 598553 w 2972814"/>
                  <a:gd name="connsiteY17" fmla="*/ 178332 h 331861"/>
                  <a:gd name="connsiteX18" fmla="*/ 646037 w 2972814"/>
                  <a:gd name="connsiteY18" fmla="*/ 159288 h 331861"/>
                  <a:gd name="connsiteX19" fmla="*/ 678361 w 2972814"/>
                  <a:gd name="connsiteY19" fmla="*/ 143018 h 331861"/>
                  <a:gd name="connsiteX20" fmla="*/ 698912 w 2972814"/>
                  <a:gd name="connsiteY20" fmla="*/ 129314 h 331861"/>
                  <a:gd name="connsiteX21" fmla="*/ 723320 w 2972814"/>
                  <a:gd name="connsiteY21" fmla="*/ 109331 h 331861"/>
                  <a:gd name="connsiteX22" fmla="*/ 758168 w 2972814"/>
                  <a:gd name="connsiteY22" fmla="*/ 76502 h 331861"/>
                  <a:gd name="connsiteX23" fmla="*/ 798071 w 2972814"/>
                  <a:gd name="connsiteY23" fmla="*/ 38467 h 331861"/>
                  <a:gd name="connsiteX24" fmla="*/ 823691 w 2972814"/>
                  <a:gd name="connsiteY24" fmla="*/ 19408 h 331861"/>
                  <a:gd name="connsiteX25" fmla="*/ 842098 w 2972814"/>
                  <a:gd name="connsiteY25" fmla="*/ 9416 h 331861"/>
                  <a:gd name="connsiteX26" fmla="*/ 857926 w 2972814"/>
                  <a:gd name="connsiteY26" fmla="*/ 3294 h 331861"/>
                  <a:gd name="connsiteX27" fmla="*/ 877878 w 2972814"/>
                  <a:gd name="connsiteY27" fmla="*/ 119 h 331861"/>
                  <a:gd name="connsiteX28" fmla="*/ 897829 w 2972814"/>
                  <a:gd name="connsiteY28" fmla="*/ 0 h 331861"/>
                  <a:gd name="connsiteX29" fmla="*/ 917782 w 2972814"/>
                  <a:gd name="connsiteY29" fmla="*/ 3337 h 331861"/>
                  <a:gd name="connsiteX30" fmla="*/ 957685 w 2972814"/>
                  <a:gd name="connsiteY30" fmla="*/ 14585 h 331861"/>
                  <a:gd name="connsiteX31" fmla="*/ 998469 w 2972814"/>
                  <a:gd name="connsiteY31" fmla="*/ 29399 h 331861"/>
                  <a:gd name="connsiteX32" fmla="*/ 1044966 w 2972814"/>
                  <a:gd name="connsiteY32" fmla="*/ 49382 h 331861"/>
                  <a:gd name="connsiteX33" fmla="*/ 1097348 w 2972814"/>
                  <a:gd name="connsiteY33" fmla="*/ 76461 h 331861"/>
                  <a:gd name="connsiteX34" fmla="*/ 1137251 w 2972814"/>
                  <a:gd name="connsiteY34" fmla="*/ 96610 h 331861"/>
                  <a:gd name="connsiteX35" fmla="*/ 1157203 w 2972814"/>
                  <a:gd name="connsiteY35" fmla="*/ 104800 h 331861"/>
                  <a:gd name="connsiteX36" fmla="*/ 1177155 w 2972814"/>
                  <a:gd name="connsiteY36" fmla="*/ 110101 h 331861"/>
                  <a:gd name="connsiteX37" fmla="*/ 1197106 w 2972814"/>
                  <a:gd name="connsiteY37" fmla="*/ 112997 h 331861"/>
                  <a:gd name="connsiteX38" fmla="*/ 1217058 w 2972814"/>
                  <a:gd name="connsiteY38" fmla="*/ 113024 h 331861"/>
                  <a:gd name="connsiteX39" fmla="*/ 1241784 w 2972814"/>
                  <a:gd name="connsiteY39" fmla="*/ 109331 h 331861"/>
                  <a:gd name="connsiteX40" fmla="*/ 1256962 w 2972814"/>
                  <a:gd name="connsiteY40" fmla="*/ 105712 h 331861"/>
                  <a:gd name="connsiteX41" fmla="*/ 1356720 w 2972814"/>
                  <a:gd name="connsiteY41" fmla="*/ 74628 h 331861"/>
                  <a:gd name="connsiteX42" fmla="*/ 1376672 w 2972814"/>
                  <a:gd name="connsiteY42" fmla="*/ 72580 h 331861"/>
                  <a:gd name="connsiteX43" fmla="*/ 1396625 w 2972814"/>
                  <a:gd name="connsiteY43" fmla="*/ 73348 h 331861"/>
                  <a:gd name="connsiteX44" fmla="*/ 1423051 w 2972814"/>
                  <a:gd name="connsiteY44" fmla="*/ 79357 h 331861"/>
                  <a:gd name="connsiteX45" fmla="*/ 1448709 w 2972814"/>
                  <a:gd name="connsiteY45" fmla="*/ 89348 h 331861"/>
                  <a:gd name="connsiteX46" fmla="*/ 1476432 w 2972814"/>
                  <a:gd name="connsiteY46" fmla="*/ 102968 h 331861"/>
                  <a:gd name="connsiteX47" fmla="*/ 1516335 w 2972814"/>
                  <a:gd name="connsiteY47" fmla="*/ 123047 h 331861"/>
                  <a:gd name="connsiteX48" fmla="*/ 1536286 w 2972814"/>
                  <a:gd name="connsiteY48" fmla="*/ 131004 h 331861"/>
                  <a:gd name="connsiteX49" fmla="*/ 1568036 w 2972814"/>
                  <a:gd name="connsiteY49" fmla="*/ 139305 h 331861"/>
                  <a:gd name="connsiteX50" fmla="*/ 1576190 w 2972814"/>
                  <a:gd name="connsiteY50" fmla="*/ 140935 h 331861"/>
                  <a:gd name="connsiteX51" fmla="*/ 1675949 w 2972814"/>
                  <a:gd name="connsiteY51" fmla="*/ 153265 h 331861"/>
                  <a:gd name="connsiteX52" fmla="*/ 1795660 w 2972814"/>
                  <a:gd name="connsiteY52" fmla="*/ 180746 h 331861"/>
                  <a:gd name="connsiteX53" fmla="*/ 1835563 w 2972814"/>
                  <a:gd name="connsiteY53" fmla="*/ 187180 h 331861"/>
                  <a:gd name="connsiteX54" fmla="*/ 1875467 w 2972814"/>
                  <a:gd name="connsiteY54" fmla="*/ 190438 h 331861"/>
                  <a:gd name="connsiteX55" fmla="*/ 1895419 w 2972814"/>
                  <a:gd name="connsiteY55" fmla="*/ 189079 h 331861"/>
                  <a:gd name="connsiteX56" fmla="*/ 1915370 w 2972814"/>
                  <a:gd name="connsiteY56" fmla="*/ 184954 h 331861"/>
                  <a:gd name="connsiteX57" fmla="*/ 1935322 w 2972814"/>
                  <a:gd name="connsiteY57" fmla="*/ 176399 h 331861"/>
                  <a:gd name="connsiteX58" fmla="*/ 1960317 w 2972814"/>
                  <a:gd name="connsiteY58" fmla="*/ 159288 h 331861"/>
                  <a:gd name="connsiteX59" fmla="*/ 1982104 w 2972814"/>
                  <a:gd name="connsiteY59" fmla="*/ 139305 h 331861"/>
                  <a:gd name="connsiteX60" fmla="*/ 2015129 w 2972814"/>
                  <a:gd name="connsiteY60" fmla="*/ 102766 h 331861"/>
                  <a:gd name="connsiteX61" fmla="*/ 2044935 w 2972814"/>
                  <a:gd name="connsiteY61" fmla="*/ 69365 h 331861"/>
                  <a:gd name="connsiteX62" fmla="*/ 2065346 w 2972814"/>
                  <a:gd name="connsiteY62" fmla="*/ 49382 h 331861"/>
                  <a:gd name="connsiteX63" fmla="*/ 2077155 w 2972814"/>
                  <a:gd name="connsiteY63" fmla="*/ 39391 h 331861"/>
                  <a:gd name="connsiteX64" fmla="*/ 2094936 w 2972814"/>
                  <a:gd name="connsiteY64" fmla="*/ 27910 h 331861"/>
                  <a:gd name="connsiteX65" fmla="*/ 2114888 w 2972814"/>
                  <a:gd name="connsiteY65" fmla="*/ 20048 h 331861"/>
                  <a:gd name="connsiteX66" fmla="*/ 2134840 w 2972814"/>
                  <a:gd name="connsiteY66" fmla="*/ 18432 h 331861"/>
                  <a:gd name="connsiteX67" fmla="*/ 2154791 w 2972814"/>
                  <a:gd name="connsiteY67" fmla="*/ 21932 h 331861"/>
                  <a:gd name="connsiteX68" fmla="*/ 2174743 w 2972814"/>
                  <a:gd name="connsiteY68" fmla="*/ 29952 h 331861"/>
                  <a:gd name="connsiteX69" fmla="*/ 2204809 w 2972814"/>
                  <a:gd name="connsiteY69" fmla="*/ 49382 h 331861"/>
                  <a:gd name="connsiteX70" fmla="*/ 2229246 w 2972814"/>
                  <a:gd name="connsiteY70" fmla="*/ 69365 h 331861"/>
                  <a:gd name="connsiteX71" fmla="*/ 2262730 w 2972814"/>
                  <a:gd name="connsiteY71" fmla="*/ 99340 h 331861"/>
                  <a:gd name="connsiteX72" fmla="*/ 2296834 w 2972814"/>
                  <a:gd name="connsiteY72" fmla="*/ 129314 h 331861"/>
                  <a:gd name="connsiteX73" fmla="*/ 2324640 w 2972814"/>
                  <a:gd name="connsiteY73" fmla="*/ 149297 h 331861"/>
                  <a:gd name="connsiteX74" fmla="*/ 2341724 w 2972814"/>
                  <a:gd name="connsiteY74" fmla="*/ 159288 h 331861"/>
                  <a:gd name="connsiteX75" fmla="*/ 2354310 w 2972814"/>
                  <a:gd name="connsiteY75" fmla="*/ 165468 h 331861"/>
                  <a:gd name="connsiteX76" fmla="*/ 2374261 w 2972814"/>
                  <a:gd name="connsiteY76" fmla="*/ 171596 h 331861"/>
                  <a:gd name="connsiteX77" fmla="*/ 2394213 w 2972814"/>
                  <a:gd name="connsiteY77" fmla="*/ 174556 h 331861"/>
                  <a:gd name="connsiteX78" fmla="*/ 2414165 w 2972814"/>
                  <a:gd name="connsiteY78" fmla="*/ 174414 h 331861"/>
                  <a:gd name="connsiteX79" fmla="*/ 2444096 w 2972814"/>
                  <a:gd name="connsiteY79" fmla="*/ 169280 h 331861"/>
                  <a:gd name="connsiteX80" fmla="*/ 2454068 w 2972814"/>
                  <a:gd name="connsiteY80" fmla="*/ 167010 h 331861"/>
                  <a:gd name="connsiteX81" fmla="*/ 2493972 w 2972814"/>
                  <a:gd name="connsiteY81" fmla="*/ 152993 h 331861"/>
                  <a:gd name="connsiteX82" fmla="*/ 2533875 w 2972814"/>
                  <a:gd name="connsiteY82" fmla="*/ 135658 h 331861"/>
                  <a:gd name="connsiteX83" fmla="*/ 2613683 w 2972814"/>
                  <a:gd name="connsiteY83" fmla="*/ 97631 h 331861"/>
                  <a:gd name="connsiteX84" fmla="*/ 2633634 w 2972814"/>
                  <a:gd name="connsiteY84" fmla="*/ 91098 h 331861"/>
                  <a:gd name="connsiteX85" fmla="*/ 2653586 w 2972814"/>
                  <a:gd name="connsiteY85" fmla="*/ 87945 h 331861"/>
                  <a:gd name="connsiteX86" fmla="*/ 2673538 w 2972814"/>
                  <a:gd name="connsiteY86" fmla="*/ 90204 h 331861"/>
                  <a:gd name="connsiteX87" fmla="*/ 2695091 w 2972814"/>
                  <a:gd name="connsiteY87" fmla="*/ 99340 h 331861"/>
                  <a:gd name="connsiteX88" fmla="*/ 2718538 w 2972814"/>
                  <a:gd name="connsiteY88" fmla="*/ 119322 h 331861"/>
                  <a:gd name="connsiteX89" fmla="*/ 2736076 w 2972814"/>
                  <a:gd name="connsiteY89" fmla="*/ 139305 h 331861"/>
                  <a:gd name="connsiteX90" fmla="*/ 2769895 w 2972814"/>
                  <a:gd name="connsiteY90" fmla="*/ 189263 h 331861"/>
                  <a:gd name="connsiteX91" fmla="*/ 2821684 w 2972814"/>
                  <a:gd name="connsiteY91" fmla="*/ 269195 h 331861"/>
                  <a:gd name="connsiteX92" fmla="*/ 2838196 w 2972814"/>
                  <a:gd name="connsiteY92" fmla="*/ 289178 h 331861"/>
                  <a:gd name="connsiteX93" fmla="*/ 2853104 w 2972814"/>
                  <a:gd name="connsiteY93" fmla="*/ 304091 h 331861"/>
                  <a:gd name="connsiteX94" fmla="*/ 2873055 w 2972814"/>
                  <a:gd name="connsiteY94" fmla="*/ 316204 h 331861"/>
                  <a:gd name="connsiteX95" fmla="*/ 2893007 w 2972814"/>
                  <a:gd name="connsiteY95" fmla="*/ 320667 h 331861"/>
                  <a:gd name="connsiteX96" fmla="*/ 2912959 w 2972814"/>
                  <a:gd name="connsiteY96" fmla="*/ 318046 h 331861"/>
                  <a:gd name="connsiteX97" fmla="*/ 2934740 w 2972814"/>
                  <a:gd name="connsiteY97" fmla="*/ 309161 h 331861"/>
                  <a:gd name="connsiteX98" fmla="*/ 2972814 w 2972814"/>
                  <a:gd name="connsiteY98" fmla="*/ 284256 h 331861"/>
                  <a:gd name="connsiteX99" fmla="*/ 2972814 w 2972814"/>
                  <a:gd name="connsiteY99" fmla="*/ 284256 h 331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972814" h="331861">
                    <a:moveTo>
                      <a:pt x="0" y="112926"/>
                    </a:moveTo>
                    <a:lnTo>
                      <a:pt x="20568" y="119322"/>
                    </a:lnTo>
                    <a:lnTo>
                      <a:pt x="39904" y="132740"/>
                    </a:lnTo>
                    <a:lnTo>
                      <a:pt x="63999" y="159288"/>
                    </a:lnTo>
                    <a:lnTo>
                      <a:pt x="92579" y="199254"/>
                    </a:lnTo>
                    <a:lnTo>
                      <a:pt x="159614" y="293679"/>
                    </a:lnTo>
                    <a:lnTo>
                      <a:pt x="179566" y="312961"/>
                    </a:lnTo>
                    <a:lnTo>
                      <a:pt x="199518" y="325786"/>
                    </a:lnTo>
                    <a:lnTo>
                      <a:pt x="219469" y="331861"/>
                    </a:lnTo>
                    <a:lnTo>
                      <a:pt x="239421" y="331684"/>
                    </a:lnTo>
                    <a:lnTo>
                      <a:pt x="259373" y="326142"/>
                    </a:lnTo>
                    <a:lnTo>
                      <a:pt x="279325" y="316785"/>
                    </a:lnTo>
                    <a:lnTo>
                      <a:pt x="359132" y="270098"/>
                    </a:lnTo>
                    <a:lnTo>
                      <a:pt x="399035" y="255095"/>
                    </a:lnTo>
                    <a:lnTo>
                      <a:pt x="459668" y="239220"/>
                    </a:lnTo>
                    <a:lnTo>
                      <a:pt x="498794" y="225055"/>
                    </a:lnTo>
                    <a:lnTo>
                      <a:pt x="558649" y="196226"/>
                    </a:lnTo>
                    <a:lnTo>
                      <a:pt x="598553" y="178332"/>
                    </a:lnTo>
                    <a:lnTo>
                      <a:pt x="646037" y="159288"/>
                    </a:lnTo>
                    <a:lnTo>
                      <a:pt x="678361" y="143018"/>
                    </a:lnTo>
                    <a:lnTo>
                      <a:pt x="698912" y="129314"/>
                    </a:lnTo>
                    <a:lnTo>
                      <a:pt x="723320" y="109331"/>
                    </a:lnTo>
                    <a:lnTo>
                      <a:pt x="758168" y="76502"/>
                    </a:lnTo>
                    <a:lnTo>
                      <a:pt x="798071" y="38467"/>
                    </a:lnTo>
                    <a:lnTo>
                      <a:pt x="823691" y="19408"/>
                    </a:lnTo>
                    <a:lnTo>
                      <a:pt x="842098" y="9416"/>
                    </a:lnTo>
                    <a:lnTo>
                      <a:pt x="857926" y="3294"/>
                    </a:lnTo>
                    <a:lnTo>
                      <a:pt x="877878" y="119"/>
                    </a:lnTo>
                    <a:lnTo>
                      <a:pt x="897829" y="0"/>
                    </a:lnTo>
                    <a:lnTo>
                      <a:pt x="917782" y="3337"/>
                    </a:lnTo>
                    <a:lnTo>
                      <a:pt x="957685" y="14585"/>
                    </a:lnTo>
                    <a:lnTo>
                      <a:pt x="998469" y="29399"/>
                    </a:lnTo>
                    <a:lnTo>
                      <a:pt x="1044966" y="49382"/>
                    </a:lnTo>
                    <a:lnTo>
                      <a:pt x="1097348" y="76461"/>
                    </a:lnTo>
                    <a:lnTo>
                      <a:pt x="1137251" y="96610"/>
                    </a:lnTo>
                    <a:lnTo>
                      <a:pt x="1157203" y="104800"/>
                    </a:lnTo>
                    <a:lnTo>
                      <a:pt x="1177155" y="110101"/>
                    </a:lnTo>
                    <a:lnTo>
                      <a:pt x="1197106" y="112997"/>
                    </a:lnTo>
                    <a:lnTo>
                      <a:pt x="1217058" y="113024"/>
                    </a:lnTo>
                    <a:lnTo>
                      <a:pt x="1241784" y="109331"/>
                    </a:lnTo>
                    <a:lnTo>
                      <a:pt x="1256962" y="105712"/>
                    </a:lnTo>
                    <a:lnTo>
                      <a:pt x="1356720" y="74628"/>
                    </a:lnTo>
                    <a:lnTo>
                      <a:pt x="1376672" y="72580"/>
                    </a:lnTo>
                    <a:lnTo>
                      <a:pt x="1396625" y="73348"/>
                    </a:lnTo>
                    <a:lnTo>
                      <a:pt x="1423051" y="79357"/>
                    </a:lnTo>
                    <a:lnTo>
                      <a:pt x="1448709" y="89348"/>
                    </a:lnTo>
                    <a:lnTo>
                      <a:pt x="1476432" y="102968"/>
                    </a:lnTo>
                    <a:lnTo>
                      <a:pt x="1516335" y="123047"/>
                    </a:lnTo>
                    <a:lnTo>
                      <a:pt x="1536286" y="131004"/>
                    </a:lnTo>
                    <a:lnTo>
                      <a:pt x="1568036" y="139305"/>
                    </a:lnTo>
                    <a:lnTo>
                      <a:pt x="1576190" y="140935"/>
                    </a:lnTo>
                    <a:lnTo>
                      <a:pt x="1675949" y="153265"/>
                    </a:lnTo>
                    <a:lnTo>
                      <a:pt x="1795660" y="180746"/>
                    </a:lnTo>
                    <a:lnTo>
                      <a:pt x="1835563" y="187180"/>
                    </a:lnTo>
                    <a:lnTo>
                      <a:pt x="1875467" y="190438"/>
                    </a:lnTo>
                    <a:lnTo>
                      <a:pt x="1895419" y="189079"/>
                    </a:lnTo>
                    <a:lnTo>
                      <a:pt x="1915370" y="184954"/>
                    </a:lnTo>
                    <a:lnTo>
                      <a:pt x="1935322" y="176399"/>
                    </a:lnTo>
                    <a:lnTo>
                      <a:pt x="1960317" y="159288"/>
                    </a:lnTo>
                    <a:lnTo>
                      <a:pt x="1982104" y="139305"/>
                    </a:lnTo>
                    <a:lnTo>
                      <a:pt x="2015129" y="102766"/>
                    </a:lnTo>
                    <a:lnTo>
                      <a:pt x="2044935" y="69365"/>
                    </a:lnTo>
                    <a:lnTo>
                      <a:pt x="2065346" y="49382"/>
                    </a:lnTo>
                    <a:lnTo>
                      <a:pt x="2077155" y="39391"/>
                    </a:lnTo>
                    <a:lnTo>
                      <a:pt x="2094936" y="27910"/>
                    </a:lnTo>
                    <a:lnTo>
                      <a:pt x="2114888" y="20048"/>
                    </a:lnTo>
                    <a:lnTo>
                      <a:pt x="2134840" y="18432"/>
                    </a:lnTo>
                    <a:lnTo>
                      <a:pt x="2154791" y="21932"/>
                    </a:lnTo>
                    <a:lnTo>
                      <a:pt x="2174743" y="29952"/>
                    </a:lnTo>
                    <a:lnTo>
                      <a:pt x="2204809" y="49382"/>
                    </a:lnTo>
                    <a:lnTo>
                      <a:pt x="2229246" y="69365"/>
                    </a:lnTo>
                    <a:lnTo>
                      <a:pt x="2262730" y="99340"/>
                    </a:lnTo>
                    <a:lnTo>
                      <a:pt x="2296834" y="129314"/>
                    </a:lnTo>
                    <a:lnTo>
                      <a:pt x="2324640" y="149297"/>
                    </a:lnTo>
                    <a:lnTo>
                      <a:pt x="2341724" y="159288"/>
                    </a:lnTo>
                    <a:lnTo>
                      <a:pt x="2354310" y="165468"/>
                    </a:lnTo>
                    <a:lnTo>
                      <a:pt x="2374261" y="171596"/>
                    </a:lnTo>
                    <a:lnTo>
                      <a:pt x="2394213" y="174556"/>
                    </a:lnTo>
                    <a:lnTo>
                      <a:pt x="2414165" y="174414"/>
                    </a:lnTo>
                    <a:lnTo>
                      <a:pt x="2444096" y="169280"/>
                    </a:lnTo>
                    <a:lnTo>
                      <a:pt x="2454068" y="167010"/>
                    </a:lnTo>
                    <a:lnTo>
                      <a:pt x="2493972" y="152993"/>
                    </a:lnTo>
                    <a:lnTo>
                      <a:pt x="2533875" y="135658"/>
                    </a:lnTo>
                    <a:lnTo>
                      <a:pt x="2613683" y="97631"/>
                    </a:lnTo>
                    <a:lnTo>
                      <a:pt x="2633634" y="91098"/>
                    </a:lnTo>
                    <a:lnTo>
                      <a:pt x="2653586" y="87945"/>
                    </a:lnTo>
                    <a:lnTo>
                      <a:pt x="2673538" y="90204"/>
                    </a:lnTo>
                    <a:lnTo>
                      <a:pt x="2695091" y="99340"/>
                    </a:lnTo>
                    <a:lnTo>
                      <a:pt x="2718538" y="119322"/>
                    </a:lnTo>
                    <a:lnTo>
                      <a:pt x="2736076" y="139305"/>
                    </a:lnTo>
                    <a:lnTo>
                      <a:pt x="2769895" y="189263"/>
                    </a:lnTo>
                    <a:lnTo>
                      <a:pt x="2821684" y="269195"/>
                    </a:lnTo>
                    <a:lnTo>
                      <a:pt x="2838196" y="289178"/>
                    </a:lnTo>
                    <a:lnTo>
                      <a:pt x="2853104" y="304091"/>
                    </a:lnTo>
                    <a:lnTo>
                      <a:pt x="2873055" y="316204"/>
                    </a:lnTo>
                    <a:lnTo>
                      <a:pt x="2893007" y="320667"/>
                    </a:lnTo>
                    <a:lnTo>
                      <a:pt x="2912959" y="318046"/>
                    </a:lnTo>
                    <a:lnTo>
                      <a:pt x="2934740" y="309161"/>
                    </a:lnTo>
                    <a:lnTo>
                      <a:pt x="2972814" y="284256"/>
                    </a:lnTo>
                    <a:lnTo>
                      <a:pt x="2972814" y="284256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3" name="任意多边形: 形状 2792">
                <a:extLst>
                  <a:ext uri="{FF2B5EF4-FFF2-40B4-BE49-F238E27FC236}">
                    <a16:creationId xmlns:a16="http://schemas.microsoft.com/office/drawing/2014/main" id="{5DCCB315-6C0D-47EB-01DB-97CC70FF48D9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2972814" cy="284206"/>
              </a:xfrm>
              <a:custGeom>
                <a:avLst/>
                <a:gdLst>
                  <a:gd name="connsiteX0" fmla="*/ 0 w 2972814"/>
                  <a:gd name="connsiteY0" fmla="*/ 64852 h 284206"/>
                  <a:gd name="connsiteX1" fmla="*/ 19952 w 2972814"/>
                  <a:gd name="connsiteY1" fmla="*/ 71170 h 284206"/>
                  <a:gd name="connsiteX2" fmla="*/ 44575 w 2972814"/>
                  <a:gd name="connsiteY2" fmla="*/ 89923 h 284206"/>
                  <a:gd name="connsiteX3" fmla="*/ 62936 w 2972814"/>
                  <a:gd name="connsiteY3" fmla="*/ 109906 h 284206"/>
                  <a:gd name="connsiteX4" fmla="*/ 99759 w 2972814"/>
                  <a:gd name="connsiteY4" fmla="*/ 162183 h 284206"/>
                  <a:gd name="connsiteX5" fmla="*/ 139662 w 2972814"/>
                  <a:gd name="connsiteY5" fmla="*/ 221075 h 284206"/>
                  <a:gd name="connsiteX6" fmla="*/ 163476 w 2972814"/>
                  <a:gd name="connsiteY6" fmla="*/ 249787 h 284206"/>
                  <a:gd name="connsiteX7" fmla="*/ 179566 w 2972814"/>
                  <a:gd name="connsiteY7" fmla="*/ 265262 h 284206"/>
                  <a:gd name="connsiteX8" fmla="*/ 199518 w 2972814"/>
                  <a:gd name="connsiteY8" fmla="*/ 277683 h 284206"/>
                  <a:gd name="connsiteX9" fmla="*/ 219469 w 2972814"/>
                  <a:gd name="connsiteY9" fmla="*/ 284207 h 284206"/>
                  <a:gd name="connsiteX10" fmla="*/ 239421 w 2972814"/>
                  <a:gd name="connsiteY10" fmla="*/ 283923 h 284206"/>
                  <a:gd name="connsiteX11" fmla="*/ 259373 w 2972814"/>
                  <a:gd name="connsiteY11" fmla="*/ 278704 h 284206"/>
                  <a:gd name="connsiteX12" fmla="*/ 295300 w 2972814"/>
                  <a:gd name="connsiteY12" fmla="*/ 259779 h 284206"/>
                  <a:gd name="connsiteX13" fmla="*/ 359132 w 2972814"/>
                  <a:gd name="connsiteY13" fmla="*/ 222715 h 284206"/>
                  <a:gd name="connsiteX14" fmla="*/ 391846 w 2972814"/>
                  <a:gd name="connsiteY14" fmla="*/ 209821 h 284206"/>
                  <a:gd name="connsiteX15" fmla="*/ 418987 w 2972814"/>
                  <a:gd name="connsiteY15" fmla="*/ 202051 h 284206"/>
                  <a:gd name="connsiteX16" fmla="*/ 464974 w 2972814"/>
                  <a:gd name="connsiteY16" fmla="*/ 189838 h 284206"/>
                  <a:gd name="connsiteX17" fmla="*/ 498794 w 2972814"/>
                  <a:gd name="connsiteY17" fmla="*/ 177479 h 284206"/>
                  <a:gd name="connsiteX18" fmla="*/ 618505 w 2972814"/>
                  <a:gd name="connsiteY18" fmla="*/ 122956 h 284206"/>
                  <a:gd name="connsiteX19" fmla="*/ 658408 w 2972814"/>
                  <a:gd name="connsiteY19" fmla="*/ 105651 h 284206"/>
                  <a:gd name="connsiteX20" fmla="*/ 686614 w 2972814"/>
                  <a:gd name="connsiteY20" fmla="*/ 89923 h 284206"/>
                  <a:gd name="connsiteX21" fmla="*/ 713761 w 2972814"/>
                  <a:gd name="connsiteY21" fmla="*/ 69940 h 284206"/>
                  <a:gd name="connsiteX22" fmla="*/ 725459 w 2972814"/>
                  <a:gd name="connsiteY22" fmla="*/ 59949 h 284206"/>
                  <a:gd name="connsiteX23" fmla="*/ 766905 w 2972814"/>
                  <a:gd name="connsiteY23" fmla="*/ 19983 h 284206"/>
                  <a:gd name="connsiteX24" fmla="*/ 788243 w 2972814"/>
                  <a:gd name="connsiteY24" fmla="*/ 0 h 284206"/>
                  <a:gd name="connsiteX25" fmla="*/ 1042065 w 2972814"/>
                  <a:gd name="connsiteY25" fmla="*/ 0 h 284206"/>
                  <a:gd name="connsiteX26" fmla="*/ 1097348 w 2972814"/>
                  <a:gd name="connsiteY26" fmla="*/ 28494 h 284206"/>
                  <a:gd name="connsiteX27" fmla="*/ 1140363 w 2972814"/>
                  <a:gd name="connsiteY27" fmla="*/ 49957 h 284206"/>
                  <a:gd name="connsiteX28" fmla="*/ 1157203 w 2972814"/>
                  <a:gd name="connsiteY28" fmla="*/ 56646 h 284206"/>
                  <a:gd name="connsiteX29" fmla="*/ 1177155 w 2972814"/>
                  <a:gd name="connsiteY29" fmla="*/ 62181 h 284206"/>
                  <a:gd name="connsiteX30" fmla="*/ 1197106 w 2972814"/>
                  <a:gd name="connsiteY30" fmla="*/ 64946 h 284206"/>
                  <a:gd name="connsiteX31" fmla="*/ 1217058 w 2972814"/>
                  <a:gd name="connsiteY31" fmla="*/ 65004 h 284206"/>
                  <a:gd name="connsiteX32" fmla="*/ 1247252 w 2972814"/>
                  <a:gd name="connsiteY32" fmla="*/ 59949 h 284206"/>
                  <a:gd name="connsiteX33" fmla="*/ 1276913 w 2972814"/>
                  <a:gd name="connsiteY33" fmla="*/ 51561 h 284206"/>
                  <a:gd name="connsiteX34" fmla="*/ 1336769 w 2972814"/>
                  <a:gd name="connsiteY34" fmla="*/ 31284 h 284206"/>
                  <a:gd name="connsiteX35" fmla="*/ 1356720 w 2972814"/>
                  <a:gd name="connsiteY35" fmla="*/ 26712 h 284206"/>
                  <a:gd name="connsiteX36" fmla="*/ 1376672 w 2972814"/>
                  <a:gd name="connsiteY36" fmla="*/ 24863 h 284206"/>
                  <a:gd name="connsiteX37" fmla="*/ 1396625 w 2972814"/>
                  <a:gd name="connsiteY37" fmla="*/ 25444 h 284206"/>
                  <a:gd name="connsiteX38" fmla="*/ 1417988 w 2972814"/>
                  <a:gd name="connsiteY38" fmla="*/ 29974 h 284206"/>
                  <a:gd name="connsiteX39" fmla="*/ 1445330 w 2972814"/>
                  <a:gd name="connsiteY39" fmla="*/ 39966 h 284206"/>
                  <a:gd name="connsiteX40" fmla="*/ 1476432 w 2972814"/>
                  <a:gd name="connsiteY40" fmla="*/ 55130 h 284206"/>
                  <a:gd name="connsiteX41" fmla="*/ 1516335 w 2972814"/>
                  <a:gd name="connsiteY41" fmla="*/ 75268 h 284206"/>
                  <a:gd name="connsiteX42" fmla="*/ 1536286 w 2972814"/>
                  <a:gd name="connsiteY42" fmla="*/ 83176 h 284206"/>
                  <a:gd name="connsiteX43" fmla="*/ 1561272 w 2972814"/>
                  <a:gd name="connsiteY43" fmla="*/ 89923 h 284206"/>
                  <a:gd name="connsiteX44" fmla="*/ 1596142 w 2972814"/>
                  <a:gd name="connsiteY44" fmla="*/ 95363 h 284206"/>
                  <a:gd name="connsiteX45" fmla="*/ 1655997 w 2972814"/>
                  <a:gd name="connsiteY45" fmla="*/ 101915 h 284206"/>
                  <a:gd name="connsiteX46" fmla="*/ 1695900 w 2972814"/>
                  <a:gd name="connsiteY46" fmla="*/ 110247 h 284206"/>
                  <a:gd name="connsiteX47" fmla="*/ 1795660 w 2972814"/>
                  <a:gd name="connsiteY47" fmla="*/ 133066 h 284206"/>
                  <a:gd name="connsiteX48" fmla="*/ 1855515 w 2972814"/>
                  <a:gd name="connsiteY48" fmla="*/ 141522 h 284206"/>
                  <a:gd name="connsiteX49" fmla="*/ 1875467 w 2972814"/>
                  <a:gd name="connsiteY49" fmla="*/ 142545 h 284206"/>
                  <a:gd name="connsiteX50" fmla="*/ 1900927 w 2972814"/>
                  <a:gd name="connsiteY50" fmla="*/ 139881 h 284206"/>
                  <a:gd name="connsiteX51" fmla="*/ 1915370 w 2972814"/>
                  <a:gd name="connsiteY51" fmla="*/ 136875 h 284206"/>
                  <a:gd name="connsiteX52" fmla="*/ 1935322 w 2972814"/>
                  <a:gd name="connsiteY52" fmla="*/ 128340 h 284206"/>
                  <a:gd name="connsiteX53" fmla="*/ 1961655 w 2972814"/>
                  <a:gd name="connsiteY53" fmla="*/ 109906 h 284206"/>
                  <a:gd name="connsiteX54" fmla="*/ 1983148 w 2972814"/>
                  <a:gd name="connsiteY54" fmla="*/ 89923 h 284206"/>
                  <a:gd name="connsiteX55" fmla="*/ 2010791 w 2972814"/>
                  <a:gd name="connsiteY55" fmla="*/ 59949 h 284206"/>
                  <a:gd name="connsiteX56" fmla="*/ 2046147 w 2972814"/>
                  <a:gd name="connsiteY56" fmla="*/ 19983 h 284206"/>
                  <a:gd name="connsiteX57" fmla="*/ 2055739 w 2972814"/>
                  <a:gd name="connsiteY57" fmla="*/ 9991 h 284206"/>
                  <a:gd name="connsiteX58" fmla="*/ 2067112 w 2972814"/>
                  <a:gd name="connsiteY58" fmla="*/ 0 h 284206"/>
                  <a:gd name="connsiteX59" fmla="*/ 2202406 w 2972814"/>
                  <a:gd name="connsiteY59" fmla="*/ 0 h 284206"/>
                  <a:gd name="connsiteX60" fmla="*/ 2227457 w 2972814"/>
                  <a:gd name="connsiteY60" fmla="*/ 19983 h 284206"/>
                  <a:gd name="connsiteX61" fmla="*/ 2239047 w 2972814"/>
                  <a:gd name="connsiteY61" fmla="*/ 29974 h 284206"/>
                  <a:gd name="connsiteX62" fmla="*/ 2274503 w 2972814"/>
                  <a:gd name="connsiteY62" fmla="*/ 62458 h 284206"/>
                  <a:gd name="connsiteX63" fmla="*/ 2307596 w 2972814"/>
                  <a:gd name="connsiteY63" fmla="*/ 89923 h 284206"/>
                  <a:gd name="connsiteX64" fmla="*/ 2321810 w 2972814"/>
                  <a:gd name="connsiteY64" fmla="*/ 99915 h 284206"/>
                  <a:gd name="connsiteX65" fmla="*/ 2338445 w 2972814"/>
                  <a:gd name="connsiteY65" fmla="*/ 109906 h 284206"/>
                  <a:gd name="connsiteX66" fmla="*/ 2361225 w 2972814"/>
                  <a:gd name="connsiteY66" fmla="*/ 119898 h 284206"/>
                  <a:gd name="connsiteX67" fmla="*/ 2374261 w 2972814"/>
                  <a:gd name="connsiteY67" fmla="*/ 124027 h 284206"/>
                  <a:gd name="connsiteX68" fmla="*/ 2394213 w 2972814"/>
                  <a:gd name="connsiteY68" fmla="*/ 127092 h 284206"/>
                  <a:gd name="connsiteX69" fmla="*/ 2414165 w 2972814"/>
                  <a:gd name="connsiteY69" fmla="*/ 126999 h 284206"/>
                  <a:gd name="connsiteX70" fmla="*/ 2434117 w 2972814"/>
                  <a:gd name="connsiteY70" fmla="*/ 124142 h 284206"/>
                  <a:gd name="connsiteX71" fmla="*/ 2474020 w 2972814"/>
                  <a:gd name="connsiteY71" fmla="*/ 113055 h 284206"/>
                  <a:gd name="connsiteX72" fmla="*/ 2513924 w 2972814"/>
                  <a:gd name="connsiteY72" fmla="*/ 97244 h 284206"/>
                  <a:gd name="connsiteX73" fmla="*/ 2553827 w 2972814"/>
                  <a:gd name="connsiteY73" fmla="*/ 78733 h 284206"/>
                  <a:gd name="connsiteX74" fmla="*/ 2613928 w 2972814"/>
                  <a:gd name="connsiteY74" fmla="*/ 49957 h 284206"/>
                  <a:gd name="connsiteX75" fmla="*/ 2633634 w 2972814"/>
                  <a:gd name="connsiteY75" fmla="*/ 43630 h 284206"/>
                  <a:gd name="connsiteX76" fmla="*/ 2653586 w 2972814"/>
                  <a:gd name="connsiteY76" fmla="*/ 40300 h 284206"/>
                  <a:gd name="connsiteX77" fmla="*/ 2673538 w 2972814"/>
                  <a:gd name="connsiteY77" fmla="*/ 42390 h 284206"/>
                  <a:gd name="connsiteX78" fmla="*/ 2693490 w 2972814"/>
                  <a:gd name="connsiteY78" fmla="*/ 50423 h 284206"/>
                  <a:gd name="connsiteX79" fmla="*/ 2717203 w 2972814"/>
                  <a:gd name="connsiteY79" fmla="*/ 69940 h 284206"/>
                  <a:gd name="connsiteX80" fmla="*/ 2742080 w 2972814"/>
                  <a:gd name="connsiteY80" fmla="*/ 99915 h 284206"/>
                  <a:gd name="connsiteX81" fmla="*/ 2762420 w 2972814"/>
                  <a:gd name="connsiteY81" fmla="*/ 129889 h 284206"/>
                  <a:gd name="connsiteX82" fmla="*/ 2820499 w 2972814"/>
                  <a:gd name="connsiteY82" fmla="*/ 219813 h 284206"/>
                  <a:gd name="connsiteX83" fmla="*/ 2836373 w 2972814"/>
                  <a:gd name="connsiteY83" fmla="*/ 239796 h 284206"/>
                  <a:gd name="connsiteX84" fmla="*/ 2859237 w 2972814"/>
                  <a:gd name="connsiteY84" fmla="*/ 259779 h 284206"/>
                  <a:gd name="connsiteX85" fmla="*/ 2873055 w 2972814"/>
                  <a:gd name="connsiteY85" fmla="*/ 268316 h 284206"/>
                  <a:gd name="connsiteX86" fmla="*/ 2893007 w 2972814"/>
                  <a:gd name="connsiteY86" fmla="*/ 272574 h 284206"/>
                  <a:gd name="connsiteX87" fmla="*/ 2913715 w 2972814"/>
                  <a:gd name="connsiteY87" fmla="*/ 269770 h 284206"/>
                  <a:gd name="connsiteX88" fmla="*/ 2936334 w 2972814"/>
                  <a:gd name="connsiteY88" fmla="*/ 259779 h 284206"/>
                  <a:gd name="connsiteX89" fmla="*/ 2953458 w 2972814"/>
                  <a:gd name="connsiteY89" fmla="*/ 249787 h 284206"/>
                  <a:gd name="connsiteX90" fmla="*/ 2972814 w 2972814"/>
                  <a:gd name="connsiteY90" fmla="*/ 236264 h 284206"/>
                  <a:gd name="connsiteX91" fmla="*/ 2972814 w 2972814"/>
                  <a:gd name="connsiteY91" fmla="*/ 236264 h 28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972814" h="284206">
                    <a:moveTo>
                      <a:pt x="0" y="64852"/>
                    </a:moveTo>
                    <a:lnTo>
                      <a:pt x="19952" y="71170"/>
                    </a:lnTo>
                    <a:lnTo>
                      <a:pt x="44575" y="89923"/>
                    </a:lnTo>
                    <a:lnTo>
                      <a:pt x="62936" y="109906"/>
                    </a:lnTo>
                    <a:lnTo>
                      <a:pt x="99759" y="162183"/>
                    </a:lnTo>
                    <a:lnTo>
                      <a:pt x="139662" y="221075"/>
                    </a:lnTo>
                    <a:lnTo>
                      <a:pt x="163476" y="249787"/>
                    </a:lnTo>
                    <a:lnTo>
                      <a:pt x="179566" y="265262"/>
                    </a:lnTo>
                    <a:lnTo>
                      <a:pt x="199518" y="277683"/>
                    </a:lnTo>
                    <a:lnTo>
                      <a:pt x="219469" y="284207"/>
                    </a:lnTo>
                    <a:lnTo>
                      <a:pt x="239421" y="283923"/>
                    </a:lnTo>
                    <a:lnTo>
                      <a:pt x="259373" y="278704"/>
                    </a:lnTo>
                    <a:lnTo>
                      <a:pt x="295300" y="259779"/>
                    </a:lnTo>
                    <a:lnTo>
                      <a:pt x="359132" y="222715"/>
                    </a:lnTo>
                    <a:lnTo>
                      <a:pt x="391846" y="209821"/>
                    </a:lnTo>
                    <a:lnTo>
                      <a:pt x="418987" y="202051"/>
                    </a:lnTo>
                    <a:lnTo>
                      <a:pt x="464974" y="189838"/>
                    </a:lnTo>
                    <a:lnTo>
                      <a:pt x="498794" y="177479"/>
                    </a:lnTo>
                    <a:lnTo>
                      <a:pt x="618505" y="122956"/>
                    </a:lnTo>
                    <a:lnTo>
                      <a:pt x="658408" y="105651"/>
                    </a:lnTo>
                    <a:lnTo>
                      <a:pt x="686614" y="89923"/>
                    </a:lnTo>
                    <a:lnTo>
                      <a:pt x="713761" y="69940"/>
                    </a:lnTo>
                    <a:lnTo>
                      <a:pt x="725459" y="59949"/>
                    </a:lnTo>
                    <a:lnTo>
                      <a:pt x="766905" y="19983"/>
                    </a:lnTo>
                    <a:lnTo>
                      <a:pt x="788243" y="0"/>
                    </a:lnTo>
                    <a:moveTo>
                      <a:pt x="1042065" y="0"/>
                    </a:moveTo>
                    <a:lnTo>
                      <a:pt x="1097348" y="28494"/>
                    </a:lnTo>
                    <a:lnTo>
                      <a:pt x="1140363" y="49957"/>
                    </a:lnTo>
                    <a:lnTo>
                      <a:pt x="1157203" y="56646"/>
                    </a:lnTo>
                    <a:lnTo>
                      <a:pt x="1177155" y="62181"/>
                    </a:lnTo>
                    <a:lnTo>
                      <a:pt x="1197106" y="64946"/>
                    </a:lnTo>
                    <a:lnTo>
                      <a:pt x="1217058" y="65004"/>
                    </a:lnTo>
                    <a:lnTo>
                      <a:pt x="1247252" y="59949"/>
                    </a:lnTo>
                    <a:lnTo>
                      <a:pt x="1276913" y="51561"/>
                    </a:lnTo>
                    <a:lnTo>
                      <a:pt x="1336769" y="31284"/>
                    </a:lnTo>
                    <a:lnTo>
                      <a:pt x="1356720" y="26712"/>
                    </a:lnTo>
                    <a:lnTo>
                      <a:pt x="1376672" y="24863"/>
                    </a:lnTo>
                    <a:lnTo>
                      <a:pt x="1396625" y="25444"/>
                    </a:lnTo>
                    <a:lnTo>
                      <a:pt x="1417988" y="29974"/>
                    </a:lnTo>
                    <a:lnTo>
                      <a:pt x="1445330" y="39966"/>
                    </a:lnTo>
                    <a:lnTo>
                      <a:pt x="1476432" y="55130"/>
                    </a:lnTo>
                    <a:lnTo>
                      <a:pt x="1516335" y="75268"/>
                    </a:lnTo>
                    <a:lnTo>
                      <a:pt x="1536286" y="83176"/>
                    </a:lnTo>
                    <a:lnTo>
                      <a:pt x="1561272" y="89923"/>
                    </a:lnTo>
                    <a:lnTo>
                      <a:pt x="1596142" y="95363"/>
                    </a:lnTo>
                    <a:lnTo>
                      <a:pt x="1655997" y="101915"/>
                    </a:lnTo>
                    <a:lnTo>
                      <a:pt x="1695900" y="110247"/>
                    </a:lnTo>
                    <a:lnTo>
                      <a:pt x="1795660" y="133066"/>
                    </a:lnTo>
                    <a:lnTo>
                      <a:pt x="1855515" y="141522"/>
                    </a:lnTo>
                    <a:lnTo>
                      <a:pt x="1875467" y="142545"/>
                    </a:lnTo>
                    <a:lnTo>
                      <a:pt x="1900927" y="139881"/>
                    </a:lnTo>
                    <a:lnTo>
                      <a:pt x="1915370" y="136875"/>
                    </a:lnTo>
                    <a:lnTo>
                      <a:pt x="1935322" y="128340"/>
                    </a:lnTo>
                    <a:lnTo>
                      <a:pt x="1961655" y="109906"/>
                    </a:lnTo>
                    <a:lnTo>
                      <a:pt x="1983148" y="89923"/>
                    </a:lnTo>
                    <a:lnTo>
                      <a:pt x="2010791" y="59949"/>
                    </a:lnTo>
                    <a:lnTo>
                      <a:pt x="2046147" y="19983"/>
                    </a:lnTo>
                    <a:lnTo>
                      <a:pt x="2055739" y="9991"/>
                    </a:lnTo>
                    <a:lnTo>
                      <a:pt x="2067112" y="0"/>
                    </a:lnTo>
                    <a:moveTo>
                      <a:pt x="2202406" y="0"/>
                    </a:moveTo>
                    <a:lnTo>
                      <a:pt x="2227457" y="19983"/>
                    </a:lnTo>
                    <a:lnTo>
                      <a:pt x="2239047" y="29974"/>
                    </a:lnTo>
                    <a:lnTo>
                      <a:pt x="2274503" y="62458"/>
                    </a:lnTo>
                    <a:lnTo>
                      <a:pt x="2307596" y="89923"/>
                    </a:lnTo>
                    <a:lnTo>
                      <a:pt x="2321810" y="99915"/>
                    </a:lnTo>
                    <a:lnTo>
                      <a:pt x="2338445" y="109906"/>
                    </a:lnTo>
                    <a:lnTo>
                      <a:pt x="2361225" y="119898"/>
                    </a:lnTo>
                    <a:lnTo>
                      <a:pt x="2374261" y="124027"/>
                    </a:lnTo>
                    <a:lnTo>
                      <a:pt x="2394213" y="127092"/>
                    </a:lnTo>
                    <a:lnTo>
                      <a:pt x="2414165" y="126999"/>
                    </a:lnTo>
                    <a:lnTo>
                      <a:pt x="2434117" y="124142"/>
                    </a:lnTo>
                    <a:lnTo>
                      <a:pt x="2474020" y="113055"/>
                    </a:lnTo>
                    <a:lnTo>
                      <a:pt x="2513924" y="97244"/>
                    </a:lnTo>
                    <a:lnTo>
                      <a:pt x="2553827" y="78733"/>
                    </a:lnTo>
                    <a:lnTo>
                      <a:pt x="2613928" y="49957"/>
                    </a:lnTo>
                    <a:lnTo>
                      <a:pt x="2633634" y="43630"/>
                    </a:lnTo>
                    <a:lnTo>
                      <a:pt x="2653586" y="40300"/>
                    </a:lnTo>
                    <a:lnTo>
                      <a:pt x="2673538" y="42390"/>
                    </a:lnTo>
                    <a:lnTo>
                      <a:pt x="2693490" y="50423"/>
                    </a:lnTo>
                    <a:lnTo>
                      <a:pt x="2717203" y="69940"/>
                    </a:lnTo>
                    <a:lnTo>
                      <a:pt x="2742080" y="99915"/>
                    </a:lnTo>
                    <a:lnTo>
                      <a:pt x="2762420" y="129889"/>
                    </a:lnTo>
                    <a:lnTo>
                      <a:pt x="2820499" y="219813"/>
                    </a:lnTo>
                    <a:lnTo>
                      <a:pt x="2836373" y="239796"/>
                    </a:lnTo>
                    <a:lnTo>
                      <a:pt x="2859237" y="259779"/>
                    </a:lnTo>
                    <a:lnTo>
                      <a:pt x="2873055" y="268316"/>
                    </a:lnTo>
                    <a:lnTo>
                      <a:pt x="2893007" y="272574"/>
                    </a:lnTo>
                    <a:lnTo>
                      <a:pt x="2913715" y="269770"/>
                    </a:lnTo>
                    <a:lnTo>
                      <a:pt x="2936334" y="259779"/>
                    </a:lnTo>
                    <a:lnTo>
                      <a:pt x="2953458" y="249787"/>
                    </a:lnTo>
                    <a:lnTo>
                      <a:pt x="2972814" y="236264"/>
                    </a:lnTo>
                    <a:lnTo>
                      <a:pt x="2972814" y="236264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4" name="任意多边形: 形状 2793">
                <a:extLst>
                  <a:ext uri="{FF2B5EF4-FFF2-40B4-BE49-F238E27FC236}">
                    <a16:creationId xmlns:a16="http://schemas.microsoft.com/office/drawing/2014/main" id="{1949863D-F430-969B-FDDB-DC99BA815D7E}"/>
                  </a:ext>
                </a:extLst>
              </p:cNvPr>
              <p:cNvSpPr/>
              <p:nvPr/>
            </p:nvSpPr>
            <p:spPr>
              <a:xfrm>
                <a:off x="9060202" y="2690550"/>
                <a:ext cx="2896250" cy="155982"/>
              </a:xfrm>
              <a:custGeom>
                <a:avLst/>
                <a:gdLst>
                  <a:gd name="connsiteX0" fmla="*/ 0 w 2896250"/>
                  <a:gd name="connsiteY0" fmla="*/ 0 h 155982"/>
                  <a:gd name="connsiteX1" fmla="*/ 3244 w 2896250"/>
                  <a:gd name="connsiteY1" fmla="*/ 4370 h 155982"/>
                  <a:gd name="connsiteX2" fmla="*/ 7009 w 2896250"/>
                  <a:gd name="connsiteY2" fmla="*/ 9991 h 155982"/>
                  <a:gd name="connsiteX3" fmla="*/ 13671 w 2896250"/>
                  <a:gd name="connsiteY3" fmla="*/ 19983 h 155982"/>
                  <a:gd name="connsiteX4" fmla="*/ 20433 w 2896250"/>
                  <a:gd name="connsiteY4" fmla="*/ 29974 h 155982"/>
                  <a:gd name="connsiteX5" fmla="*/ 23195 w 2896250"/>
                  <a:gd name="connsiteY5" fmla="*/ 33970 h 155982"/>
                  <a:gd name="connsiteX6" fmla="*/ 27207 w 2896250"/>
                  <a:gd name="connsiteY6" fmla="*/ 39966 h 155982"/>
                  <a:gd name="connsiteX7" fmla="*/ 33655 w 2896250"/>
                  <a:gd name="connsiteY7" fmla="*/ 49957 h 155982"/>
                  <a:gd name="connsiteX8" fmla="*/ 40194 w 2896250"/>
                  <a:gd name="connsiteY8" fmla="*/ 59949 h 155982"/>
                  <a:gd name="connsiteX9" fmla="*/ 43147 w 2896250"/>
                  <a:gd name="connsiteY9" fmla="*/ 64481 h 155982"/>
                  <a:gd name="connsiteX10" fmla="*/ 46990 w 2896250"/>
                  <a:gd name="connsiteY10" fmla="*/ 69940 h 155982"/>
                  <a:gd name="connsiteX11" fmla="*/ 53998 w 2896250"/>
                  <a:gd name="connsiteY11" fmla="*/ 79932 h 155982"/>
                  <a:gd name="connsiteX12" fmla="*/ 60864 w 2896250"/>
                  <a:gd name="connsiteY12" fmla="*/ 89923 h 155982"/>
                  <a:gd name="connsiteX13" fmla="*/ 63099 w 2896250"/>
                  <a:gd name="connsiteY13" fmla="*/ 93162 h 155982"/>
                  <a:gd name="connsiteX14" fmla="*/ 68586 w 2896250"/>
                  <a:gd name="connsiteY14" fmla="*/ 99915 h 155982"/>
                  <a:gd name="connsiteX15" fmla="*/ 76760 w 2896250"/>
                  <a:gd name="connsiteY15" fmla="*/ 109906 h 155982"/>
                  <a:gd name="connsiteX16" fmla="*/ 83051 w 2896250"/>
                  <a:gd name="connsiteY16" fmla="*/ 117699 h 155982"/>
                  <a:gd name="connsiteX17" fmla="*/ 85312 w 2896250"/>
                  <a:gd name="connsiteY17" fmla="*/ 119898 h 155982"/>
                  <a:gd name="connsiteX18" fmla="*/ 95893 w 2896250"/>
                  <a:gd name="connsiteY18" fmla="*/ 129889 h 155982"/>
                  <a:gd name="connsiteX19" fmla="*/ 103002 w 2896250"/>
                  <a:gd name="connsiteY19" fmla="*/ 136920 h 155982"/>
                  <a:gd name="connsiteX20" fmla="*/ 107510 w 2896250"/>
                  <a:gd name="connsiteY20" fmla="*/ 139881 h 155982"/>
                  <a:gd name="connsiteX21" fmla="*/ 122954 w 2896250"/>
                  <a:gd name="connsiteY21" fmla="*/ 149696 h 155982"/>
                  <a:gd name="connsiteX22" fmla="*/ 123528 w 2896250"/>
                  <a:gd name="connsiteY22" fmla="*/ 149872 h 155982"/>
                  <a:gd name="connsiteX23" fmla="*/ 142906 w 2896250"/>
                  <a:gd name="connsiteY23" fmla="*/ 155983 h 155982"/>
                  <a:gd name="connsiteX24" fmla="*/ 162858 w 2896250"/>
                  <a:gd name="connsiteY24" fmla="*/ 155608 h 155982"/>
                  <a:gd name="connsiteX25" fmla="*/ 182809 w 2896250"/>
                  <a:gd name="connsiteY25" fmla="*/ 150529 h 155982"/>
                  <a:gd name="connsiteX26" fmla="*/ 184174 w 2896250"/>
                  <a:gd name="connsiteY26" fmla="*/ 149872 h 155982"/>
                  <a:gd name="connsiteX27" fmla="*/ 202761 w 2896250"/>
                  <a:gd name="connsiteY27" fmla="*/ 140800 h 155982"/>
                  <a:gd name="connsiteX28" fmla="*/ 204352 w 2896250"/>
                  <a:gd name="connsiteY28" fmla="*/ 139881 h 155982"/>
                  <a:gd name="connsiteX29" fmla="*/ 221204 w 2896250"/>
                  <a:gd name="connsiteY29" fmla="*/ 129889 h 155982"/>
                  <a:gd name="connsiteX30" fmla="*/ 222713 w 2896250"/>
                  <a:gd name="connsiteY30" fmla="*/ 128985 h 155982"/>
                  <a:gd name="connsiteX31" fmla="*/ 237279 w 2896250"/>
                  <a:gd name="connsiteY31" fmla="*/ 119898 h 155982"/>
                  <a:gd name="connsiteX32" fmla="*/ 242665 w 2896250"/>
                  <a:gd name="connsiteY32" fmla="*/ 116516 h 155982"/>
                  <a:gd name="connsiteX33" fmla="*/ 253772 w 2896250"/>
                  <a:gd name="connsiteY33" fmla="*/ 109906 h 155982"/>
                  <a:gd name="connsiteX34" fmla="*/ 262617 w 2896250"/>
                  <a:gd name="connsiteY34" fmla="*/ 104822 h 155982"/>
                  <a:gd name="connsiteX35" fmla="*/ 271968 w 2896250"/>
                  <a:gd name="connsiteY35" fmla="*/ 99915 h 155982"/>
                  <a:gd name="connsiteX36" fmla="*/ 282568 w 2896250"/>
                  <a:gd name="connsiteY36" fmla="*/ 94112 h 155982"/>
                  <a:gd name="connsiteX37" fmla="*/ 292922 w 2896250"/>
                  <a:gd name="connsiteY37" fmla="*/ 89923 h 155982"/>
                  <a:gd name="connsiteX38" fmla="*/ 302520 w 2896250"/>
                  <a:gd name="connsiteY38" fmla="*/ 86010 h 155982"/>
                  <a:gd name="connsiteX39" fmla="*/ 320702 w 2896250"/>
                  <a:gd name="connsiteY39" fmla="*/ 79932 h 155982"/>
                  <a:gd name="connsiteX40" fmla="*/ 322472 w 2896250"/>
                  <a:gd name="connsiteY40" fmla="*/ 79369 h 155982"/>
                  <a:gd name="connsiteX41" fmla="*/ 342424 w 2896250"/>
                  <a:gd name="connsiteY41" fmla="*/ 74045 h 155982"/>
                  <a:gd name="connsiteX42" fmla="*/ 358814 w 2896250"/>
                  <a:gd name="connsiteY42" fmla="*/ 69940 h 155982"/>
                  <a:gd name="connsiteX43" fmla="*/ 362375 w 2896250"/>
                  <a:gd name="connsiteY43" fmla="*/ 69030 h 155982"/>
                  <a:gd name="connsiteX44" fmla="*/ 382327 w 2896250"/>
                  <a:gd name="connsiteY44" fmla="*/ 63567 h 155982"/>
                  <a:gd name="connsiteX45" fmla="*/ 393071 w 2896250"/>
                  <a:gd name="connsiteY45" fmla="*/ 59949 h 155982"/>
                  <a:gd name="connsiteX46" fmla="*/ 402279 w 2896250"/>
                  <a:gd name="connsiteY46" fmla="*/ 56910 h 155982"/>
                  <a:gd name="connsiteX47" fmla="*/ 420096 w 2896250"/>
                  <a:gd name="connsiteY47" fmla="*/ 49957 h 155982"/>
                  <a:gd name="connsiteX48" fmla="*/ 422231 w 2896250"/>
                  <a:gd name="connsiteY48" fmla="*/ 49122 h 155982"/>
                  <a:gd name="connsiteX49" fmla="*/ 442182 w 2896250"/>
                  <a:gd name="connsiteY49" fmla="*/ 40011 h 155982"/>
                  <a:gd name="connsiteX50" fmla="*/ 442274 w 2896250"/>
                  <a:gd name="connsiteY50" fmla="*/ 39966 h 155982"/>
                  <a:gd name="connsiteX51" fmla="*/ 462134 w 2896250"/>
                  <a:gd name="connsiteY51" fmla="*/ 30176 h 155982"/>
                  <a:gd name="connsiteX52" fmla="*/ 462545 w 2896250"/>
                  <a:gd name="connsiteY52" fmla="*/ 29974 h 155982"/>
                  <a:gd name="connsiteX53" fmla="*/ 482086 w 2896250"/>
                  <a:gd name="connsiteY53" fmla="*/ 20297 h 155982"/>
                  <a:gd name="connsiteX54" fmla="*/ 482787 w 2896250"/>
                  <a:gd name="connsiteY54" fmla="*/ 19983 h 155982"/>
                  <a:gd name="connsiteX55" fmla="*/ 502038 w 2896250"/>
                  <a:gd name="connsiteY55" fmla="*/ 11202 h 155982"/>
                  <a:gd name="connsiteX56" fmla="*/ 504854 w 2896250"/>
                  <a:gd name="connsiteY56" fmla="*/ 9991 h 155982"/>
                  <a:gd name="connsiteX57" fmla="*/ 521990 w 2896250"/>
                  <a:gd name="connsiteY57" fmla="*/ 2703 h 155982"/>
                  <a:gd name="connsiteX58" fmla="*/ 528688 w 2896250"/>
                  <a:gd name="connsiteY58" fmla="*/ 0 h 155982"/>
                  <a:gd name="connsiteX59" fmla="*/ 1695126 w 2896250"/>
                  <a:gd name="connsiteY59" fmla="*/ 0 h 155982"/>
                  <a:gd name="connsiteX60" fmla="*/ 1699144 w 2896250"/>
                  <a:gd name="connsiteY60" fmla="*/ 915 h 155982"/>
                  <a:gd name="connsiteX61" fmla="*/ 1719096 w 2896250"/>
                  <a:gd name="connsiteY61" fmla="*/ 4518 h 155982"/>
                  <a:gd name="connsiteX62" fmla="*/ 1739048 w 2896250"/>
                  <a:gd name="connsiteY62" fmla="*/ 7786 h 155982"/>
                  <a:gd name="connsiteX63" fmla="*/ 1754083 w 2896250"/>
                  <a:gd name="connsiteY63" fmla="*/ 9991 h 155982"/>
                  <a:gd name="connsiteX64" fmla="*/ 1759000 w 2896250"/>
                  <a:gd name="connsiteY64" fmla="*/ 10716 h 155982"/>
                  <a:gd name="connsiteX65" fmla="*/ 1778952 w 2896250"/>
                  <a:gd name="connsiteY65" fmla="*/ 12833 h 155982"/>
                  <a:gd name="connsiteX66" fmla="*/ 1798903 w 2896250"/>
                  <a:gd name="connsiteY66" fmla="*/ 13944 h 155982"/>
                  <a:gd name="connsiteX67" fmla="*/ 1818855 w 2896250"/>
                  <a:gd name="connsiteY67" fmla="*/ 12706 h 155982"/>
                  <a:gd name="connsiteX68" fmla="*/ 1832213 w 2896250"/>
                  <a:gd name="connsiteY68" fmla="*/ 9991 h 155982"/>
                  <a:gd name="connsiteX69" fmla="*/ 1838807 w 2896250"/>
                  <a:gd name="connsiteY69" fmla="*/ 8621 h 155982"/>
                  <a:gd name="connsiteX70" fmla="*/ 1858245 w 2896250"/>
                  <a:gd name="connsiteY70" fmla="*/ 0 h 155982"/>
                  <a:gd name="connsiteX71" fmla="*/ 2684864 w 2896250"/>
                  <a:gd name="connsiteY71" fmla="*/ 0 h 155982"/>
                  <a:gd name="connsiteX72" fmla="*/ 2691147 w 2896250"/>
                  <a:gd name="connsiteY72" fmla="*/ 9991 h 155982"/>
                  <a:gd name="connsiteX73" fmla="*/ 2696733 w 2896250"/>
                  <a:gd name="connsiteY73" fmla="*/ 18759 h 155982"/>
                  <a:gd name="connsiteX74" fmla="*/ 2697492 w 2896250"/>
                  <a:gd name="connsiteY74" fmla="*/ 19983 h 155982"/>
                  <a:gd name="connsiteX75" fmla="*/ 2703687 w 2896250"/>
                  <a:gd name="connsiteY75" fmla="*/ 29974 h 155982"/>
                  <a:gd name="connsiteX76" fmla="*/ 2709917 w 2896250"/>
                  <a:gd name="connsiteY76" fmla="*/ 39966 h 155982"/>
                  <a:gd name="connsiteX77" fmla="*/ 2715898 w 2896250"/>
                  <a:gd name="connsiteY77" fmla="*/ 49957 h 155982"/>
                  <a:gd name="connsiteX78" fmla="*/ 2716685 w 2896250"/>
                  <a:gd name="connsiteY78" fmla="*/ 51197 h 155982"/>
                  <a:gd name="connsiteX79" fmla="*/ 2722634 w 2896250"/>
                  <a:gd name="connsiteY79" fmla="*/ 59949 h 155982"/>
                  <a:gd name="connsiteX80" fmla="*/ 2728910 w 2896250"/>
                  <a:gd name="connsiteY80" fmla="*/ 69940 h 155982"/>
                  <a:gd name="connsiteX81" fmla="*/ 2735503 w 2896250"/>
                  <a:gd name="connsiteY81" fmla="*/ 79932 h 155982"/>
                  <a:gd name="connsiteX82" fmla="*/ 2736637 w 2896250"/>
                  <a:gd name="connsiteY82" fmla="*/ 81661 h 155982"/>
                  <a:gd name="connsiteX83" fmla="*/ 2742929 w 2896250"/>
                  <a:gd name="connsiteY83" fmla="*/ 89923 h 155982"/>
                  <a:gd name="connsiteX84" fmla="*/ 2750660 w 2896250"/>
                  <a:gd name="connsiteY84" fmla="*/ 99915 h 155982"/>
                  <a:gd name="connsiteX85" fmla="*/ 2756588 w 2896250"/>
                  <a:gd name="connsiteY85" fmla="*/ 107863 h 155982"/>
                  <a:gd name="connsiteX86" fmla="*/ 2758594 w 2896250"/>
                  <a:gd name="connsiteY86" fmla="*/ 109906 h 155982"/>
                  <a:gd name="connsiteX87" fmla="*/ 2768669 w 2896250"/>
                  <a:gd name="connsiteY87" fmla="*/ 119898 h 155982"/>
                  <a:gd name="connsiteX88" fmla="*/ 2776540 w 2896250"/>
                  <a:gd name="connsiteY88" fmla="*/ 127742 h 155982"/>
                  <a:gd name="connsiteX89" fmla="*/ 2780055 w 2896250"/>
                  <a:gd name="connsiteY89" fmla="*/ 129889 h 155982"/>
                  <a:gd name="connsiteX90" fmla="*/ 2796086 w 2896250"/>
                  <a:gd name="connsiteY90" fmla="*/ 139881 h 155982"/>
                  <a:gd name="connsiteX91" fmla="*/ 2796492 w 2896250"/>
                  <a:gd name="connsiteY91" fmla="*/ 140130 h 155982"/>
                  <a:gd name="connsiteX92" fmla="*/ 2816444 w 2896250"/>
                  <a:gd name="connsiteY92" fmla="*/ 143983 h 155982"/>
                  <a:gd name="connsiteX93" fmla="*/ 2836395 w 2896250"/>
                  <a:gd name="connsiteY93" fmla="*/ 141675 h 155982"/>
                  <a:gd name="connsiteX94" fmla="*/ 2840780 w 2896250"/>
                  <a:gd name="connsiteY94" fmla="*/ 139881 h 155982"/>
                  <a:gd name="connsiteX95" fmla="*/ 2856347 w 2896250"/>
                  <a:gd name="connsiteY95" fmla="*/ 133437 h 155982"/>
                  <a:gd name="connsiteX96" fmla="*/ 2862350 w 2896250"/>
                  <a:gd name="connsiteY96" fmla="*/ 129889 h 155982"/>
                  <a:gd name="connsiteX97" fmla="*/ 2876299 w 2896250"/>
                  <a:gd name="connsiteY97" fmla="*/ 121821 h 155982"/>
                  <a:gd name="connsiteX98" fmla="*/ 2879043 w 2896250"/>
                  <a:gd name="connsiteY98" fmla="*/ 119898 h 155982"/>
                  <a:gd name="connsiteX99" fmla="*/ 2893245 w 2896250"/>
                  <a:gd name="connsiteY99" fmla="*/ 109906 h 155982"/>
                  <a:gd name="connsiteX100" fmla="*/ 2896251 w 2896250"/>
                  <a:gd name="connsiteY100" fmla="*/ 107788 h 15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896250" h="155982">
                    <a:moveTo>
                      <a:pt x="0" y="0"/>
                    </a:moveTo>
                    <a:lnTo>
                      <a:pt x="3244" y="4370"/>
                    </a:lnTo>
                    <a:lnTo>
                      <a:pt x="7009" y="9991"/>
                    </a:lnTo>
                    <a:lnTo>
                      <a:pt x="13671" y="19983"/>
                    </a:lnTo>
                    <a:lnTo>
                      <a:pt x="20433" y="29974"/>
                    </a:lnTo>
                    <a:lnTo>
                      <a:pt x="23195" y="33970"/>
                    </a:lnTo>
                    <a:lnTo>
                      <a:pt x="27207" y="39966"/>
                    </a:lnTo>
                    <a:lnTo>
                      <a:pt x="33655" y="49957"/>
                    </a:lnTo>
                    <a:lnTo>
                      <a:pt x="40194" y="59949"/>
                    </a:lnTo>
                    <a:lnTo>
                      <a:pt x="43147" y="64481"/>
                    </a:lnTo>
                    <a:lnTo>
                      <a:pt x="46990" y="69940"/>
                    </a:lnTo>
                    <a:lnTo>
                      <a:pt x="53998" y="79932"/>
                    </a:lnTo>
                    <a:lnTo>
                      <a:pt x="60864" y="89923"/>
                    </a:lnTo>
                    <a:lnTo>
                      <a:pt x="63099" y="93162"/>
                    </a:lnTo>
                    <a:lnTo>
                      <a:pt x="68586" y="99915"/>
                    </a:lnTo>
                    <a:lnTo>
                      <a:pt x="76760" y="109906"/>
                    </a:lnTo>
                    <a:lnTo>
                      <a:pt x="83051" y="117699"/>
                    </a:lnTo>
                    <a:lnTo>
                      <a:pt x="85312" y="119898"/>
                    </a:lnTo>
                    <a:lnTo>
                      <a:pt x="95893" y="129889"/>
                    </a:lnTo>
                    <a:lnTo>
                      <a:pt x="103002" y="136920"/>
                    </a:lnTo>
                    <a:lnTo>
                      <a:pt x="107510" y="139881"/>
                    </a:lnTo>
                    <a:lnTo>
                      <a:pt x="122954" y="149696"/>
                    </a:lnTo>
                    <a:lnTo>
                      <a:pt x="123528" y="149872"/>
                    </a:lnTo>
                    <a:lnTo>
                      <a:pt x="142906" y="155983"/>
                    </a:lnTo>
                    <a:lnTo>
                      <a:pt x="162858" y="155608"/>
                    </a:lnTo>
                    <a:lnTo>
                      <a:pt x="182809" y="150529"/>
                    </a:lnTo>
                    <a:lnTo>
                      <a:pt x="184174" y="149872"/>
                    </a:lnTo>
                    <a:lnTo>
                      <a:pt x="202761" y="140800"/>
                    </a:lnTo>
                    <a:lnTo>
                      <a:pt x="204352" y="139881"/>
                    </a:lnTo>
                    <a:lnTo>
                      <a:pt x="221204" y="129889"/>
                    </a:lnTo>
                    <a:lnTo>
                      <a:pt x="222713" y="128985"/>
                    </a:lnTo>
                    <a:lnTo>
                      <a:pt x="237279" y="119898"/>
                    </a:lnTo>
                    <a:lnTo>
                      <a:pt x="242665" y="116516"/>
                    </a:lnTo>
                    <a:lnTo>
                      <a:pt x="253772" y="109906"/>
                    </a:lnTo>
                    <a:lnTo>
                      <a:pt x="262617" y="104822"/>
                    </a:lnTo>
                    <a:lnTo>
                      <a:pt x="271968" y="99915"/>
                    </a:lnTo>
                    <a:lnTo>
                      <a:pt x="282568" y="94112"/>
                    </a:lnTo>
                    <a:lnTo>
                      <a:pt x="292922" y="89923"/>
                    </a:lnTo>
                    <a:lnTo>
                      <a:pt x="302520" y="86010"/>
                    </a:lnTo>
                    <a:lnTo>
                      <a:pt x="320702" y="79932"/>
                    </a:lnTo>
                    <a:lnTo>
                      <a:pt x="322472" y="79369"/>
                    </a:lnTo>
                    <a:lnTo>
                      <a:pt x="342424" y="74045"/>
                    </a:lnTo>
                    <a:lnTo>
                      <a:pt x="358814" y="69940"/>
                    </a:lnTo>
                    <a:lnTo>
                      <a:pt x="362375" y="69030"/>
                    </a:lnTo>
                    <a:lnTo>
                      <a:pt x="382327" y="63567"/>
                    </a:lnTo>
                    <a:lnTo>
                      <a:pt x="393071" y="59949"/>
                    </a:lnTo>
                    <a:lnTo>
                      <a:pt x="402279" y="56910"/>
                    </a:lnTo>
                    <a:lnTo>
                      <a:pt x="420096" y="49957"/>
                    </a:lnTo>
                    <a:lnTo>
                      <a:pt x="422231" y="49122"/>
                    </a:lnTo>
                    <a:lnTo>
                      <a:pt x="442182" y="40011"/>
                    </a:lnTo>
                    <a:lnTo>
                      <a:pt x="442274" y="39966"/>
                    </a:lnTo>
                    <a:lnTo>
                      <a:pt x="462134" y="30176"/>
                    </a:lnTo>
                    <a:lnTo>
                      <a:pt x="462545" y="29974"/>
                    </a:lnTo>
                    <a:lnTo>
                      <a:pt x="482086" y="20297"/>
                    </a:lnTo>
                    <a:lnTo>
                      <a:pt x="482787" y="19983"/>
                    </a:lnTo>
                    <a:lnTo>
                      <a:pt x="502038" y="11202"/>
                    </a:lnTo>
                    <a:lnTo>
                      <a:pt x="504854" y="9991"/>
                    </a:lnTo>
                    <a:lnTo>
                      <a:pt x="521990" y="2703"/>
                    </a:lnTo>
                    <a:lnTo>
                      <a:pt x="528688" y="0"/>
                    </a:lnTo>
                    <a:moveTo>
                      <a:pt x="1695126" y="0"/>
                    </a:moveTo>
                    <a:lnTo>
                      <a:pt x="1699144" y="915"/>
                    </a:lnTo>
                    <a:lnTo>
                      <a:pt x="1719096" y="4518"/>
                    </a:lnTo>
                    <a:lnTo>
                      <a:pt x="1739048" y="7786"/>
                    </a:lnTo>
                    <a:lnTo>
                      <a:pt x="1754083" y="9991"/>
                    </a:lnTo>
                    <a:lnTo>
                      <a:pt x="1759000" y="10716"/>
                    </a:lnTo>
                    <a:lnTo>
                      <a:pt x="1778952" y="12833"/>
                    </a:lnTo>
                    <a:lnTo>
                      <a:pt x="1798903" y="13944"/>
                    </a:lnTo>
                    <a:lnTo>
                      <a:pt x="1818855" y="12706"/>
                    </a:lnTo>
                    <a:lnTo>
                      <a:pt x="1832213" y="9991"/>
                    </a:lnTo>
                    <a:lnTo>
                      <a:pt x="1838807" y="8621"/>
                    </a:lnTo>
                    <a:lnTo>
                      <a:pt x="1858245" y="0"/>
                    </a:lnTo>
                    <a:moveTo>
                      <a:pt x="2684864" y="0"/>
                    </a:moveTo>
                    <a:lnTo>
                      <a:pt x="2691147" y="9991"/>
                    </a:lnTo>
                    <a:lnTo>
                      <a:pt x="2696733" y="18759"/>
                    </a:lnTo>
                    <a:lnTo>
                      <a:pt x="2697492" y="19983"/>
                    </a:lnTo>
                    <a:lnTo>
                      <a:pt x="2703687" y="29974"/>
                    </a:lnTo>
                    <a:lnTo>
                      <a:pt x="2709917" y="39966"/>
                    </a:lnTo>
                    <a:lnTo>
                      <a:pt x="2715898" y="49957"/>
                    </a:lnTo>
                    <a:lnTo>
                      <a:pt x="2716685" y="51197"/>
                    </a:lnTo>
                    <a:lnTo>
                      <a:pt x="2722634" y="59949"/>
                    </a:lnTo>
                    <a:lnTo>
                      <a:pt x="2728910" y="69940"/>
                    </a:lnTo>
                    <a:lnTo>
                      <a:pt x="2735503" y="79932"/>
                    </a:lnTo>
                    <a:lnTo>
                      <a:pt x="2736637" y="81661"/>
                    </a:lnTo>
                    <a:lnTo>
                      <a:pt x="2742929" y="89923"/>
                    </a:lnTo>
                    <a:lnTo>
                      <a:pt x="2750660" y="99915"/>
                    </a:lnTo>
                    <a:lnTo>
                      <a:pt x="2756588" y="107863"/>
                    </a:lnTo>
                    <a:lnTo>
                      <a:pt x="2758594" y="109906"/>
                    </a:lnTo>
                    <a:lnTo>
                      <a:pt x="2768669" y="119898"/>
                    </a:lnTo>
                    <a:lnTo>
                      <a:pt x="2776540" y="127742"/>
                    </a:lnTo>
                    <a:lnTo>
                      <a:pt x="2780055" y="129889"/>
                    </a:lnTo>
                    <a:lnTo>
                      <a:pt x="2796086" y="139881"/>
                    </a:lnTo>
                    <a:lnTo>
                      <a:pt x="2796492" y="140130"/>
                    </a:lnTo>
                    <a:lnTo>
                      <a:pt x="2816444" y="143983"/>
                    </a:lnTo>
                    <a:lnTo>
                      <a:pt x="2836395" y="141675"/>
                    </a:lnTo>
                    <a:lnTo>
                      <a:pt x="2840780" y="139881"/>
                    </a:lnTo>
                    <a:lnTo>
                      <a:pt x="2856347" y="133437"/>
                    </a:lnTo>
                    <a:lnTo>
                      <a:pt x="2862350" y="129889"/>
                    </a:lnTo>
                    <a:lnTo>
                      <a:pt x="2876299" y="121821"/>
                    </a:lnTo>
                    <a:lnTo>
                      <a:pt x="2879043" y="119898"/>
                    </a:lnTo>
                    <a:lnTo>
                      <a:pt x="2893245" y="109906"/>
                    </a:lnTo>
                    <a:lnTo>
                      <a:pt x="2896251" y="107788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5" name="任意多边形: 形状 2794">
                <a:extLst>
                  <a:ext uri="{FF2B5EF4-FFF2-40B4-BE49-F238E27FC236}">
                    <a16:creationId xmlns:a16="http://schemas.microsoft.com/office/drawing/2014/main" id="{5A1394B5-F9E9-0E97-D0A2-ED0A632A8032}"/>
                  </a:ext>
                </a:extLst>
              </p:cNvPr>
              <p:cNvSpPr/>
              <p:nvPr/>
            </p:nvSpPr>
            <p:spPr>
              <a:xfrm>
                <a:off x="9154060" y="2690550"/>
                <a:ext cx="2771250" cy="27667"/>
              </a:xfrm>
              <a:custGeom>
                <a:avLst/>
                <a:gdLst>
                  <a:gd name="connsiteX0" fmla="*/ 0 w 2771250"/>
                  <a:gd name="connsiteY0" fmla="*/ 0 h 27667"/>
                  <a:gd name="connsiteX1" fmla="*/ 9144 w 2771250"/>
                  <a:gd name="connsiteY1" fmla="*/ 8947 h 27667"/>
                  <a:gd name="connsiteX2" fmla="*/ 10766 w 2771250"/>
                  <a:gd name="connsiteY2" fmla="*/ 9991 h 27667"/>
                  <a:gd name="connsiteX3" fmla="*/ 26460 w 2771250"/>
                  <a:gd name="connsiteY3" fmla="*/ 19983 h 27667"/>
                  <a:gd name="connsiteX4" fmla="*/ 29096 w 2771250"/>
                  <a:gd name="connsiteY4" fmla="*/ 21674 h 27667"/>
                  <a:gd name="connsiteX5" fmla="*/ 49048 w 2771250"/>
                  <a:gd name="connsiteY5" fmla="*/ 27667 h 27667"/>
                  <a:gd name="connsiteX6" fmla="*/ 69000 w 2771250"/>
                  <a:gd name="connsiteY6" fmla="*/ 27595 h 27667"/>
                  <a:gd name="connsiteX7" fmla="*/ 88951 w 2771250"/>
                  <a:gd name="connsiteY7" fmla="*/ 21887 h 27667"/>
                  <a:gd name="connsiteX8" fmla="*/ 93036 w 2771250"/>
                  <a:gd name="connsiteY8" fmla="*/ 19983 h 27667"/>
                  <a:gd name="connsiteX9" fmla="*/ 108903 w 2771250"/>
                  <a:gd name="connsiteY9" fmla="*/ 12812 h 27667"/>
                  <a:gd name="connsiteX10" fmla="*/ 113642 w 2771250"/>
                  <a:gd name="connsiteY10" fmla="*/ 9991 h 27667"/>
                  <a:gd name="connsiteX11" fmla="*/ 128855 w 2771250"/>
                  <a:gd name="connsiteY11" fmla="*/ 1034 h 27667"/>
                  <a:gd name="connsiteX12" fmla="*/ 130512 w 2771250"/>
                  <a:gd name="connsiteY12" fmla="*/ 0 h 27667"/>
                  <a:gd name="connsiteX13" fmla="*/ 2684384 w 2771250"/>
                  <a:gd name="connsiteY13" fmla="*/ 0 h 27667"/>
                  <a:gd name="connsiteX14" fmla="*/ 2700557 w 2771250"/>
                  <a:gd name="connsiteY14" fmla="*/ 9991 h 27667"/>
                  <a:gd name="connsiteX15" fmla="*/ 2702634 w 2771250"/>
                  <a:gd name="connsiteY15" fmla="*/ 11259 h 27667"/>
                  <a:gd name="connsiteX16" fmla="*/ 2722586 w 2771250"/>
                  <a:gd name="connsiteY16" fmla="*/ 15802 h 27667"/>
                  <a:gd name="connsiteX17" fmla="*/ 2742537 w 2771250"/>
                  <a:gd name="connsiteY17" fmla="*/ 13422 h 27667"/>
                  <a:gd name="connsiteX18" fmla="*/ 2750899 w 2771250"/>
                  <a:gd name="connsiteY18" fmla="*/ 9991 h 27667"/>
                  <a:gd name="connsiteX19" fmla="*/ 2762490 w 2771250"/>
                  <a:gd name="connsiteY19" fmla="*/ 5128 h 27667"/>
                  <a:gd name="connsiteX20" fmla="*/ 2771250 w 2771250"/>
                  <a:gd name="connsiteY20" fmla="*/ 0 h 27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71250" h="27667">
                    <a:moveTo>
                      <a:pt x="0" y="0"/>
                    </a:moveTo>
                    <a:lnTo>
                      <a:pt x="9144" y="8947"/>
                    </a:lnTo>
                    <a:lnTo>
                      <a:pt x="10766" y="9991"/>
                    </a:lnTo>
                    <a:lnTo>
                      <a:pt x="26460" y="19983"/>
                    </a:lnTo>
                    <a:lnTo>
                      <a:pt x="29096" y="21674"/>
                    </a:lnTo>
                    <a:lnTo>
                      <a:pt x="49048" y="27667"/>
                    </a:lnTo>
                    <a:lnTo>
                      <a:pt x="69000" y="27595"/>
                    </a:lnTo>
                    <a:lnTo>
                      <a:pt x="88951" y="21887"/>
                    </a:lnTo>
                    <a:lnTo>
                      <a:pt x="93036" y="19983"/>
                    </a:lnTo>
                    <a:lnTo>
                      <a:pt x="108903" y="12812"/>
                    </a:lnTo>
                    <a:lnTo>
                      <a:pt x="113642" y="9991"/>
                    </a:lnTo>
                    <a:lnTo>
                      <a:pt x="128855" y="1034"/>
                    </a:lnTo>
                    <a:lnTo>
                      <a:pt x="130512" y="0"/>
                    </a:lnTo>
                    <a:moveTo>
                      <a:pt x="2684384" y="0"/>
                    </a:moveTo>
                    <a:lnTo>
                      <a:pt x="2700557" y="9991"/>
                    </a:lnTo>
                    <a:lnTo>
                      <a:pt x="2702634" y="11259"/>
                    </a:lnTo>
                    <a:lnTo>
                      <a:pt x="2722586" y="15802"/>
                    </a:lnTo>
                    <a:lnTo>
                      <a:pt x="2742537" y="13422"/>
                    </a:lnTo>
                    <a:lnTo>
                      <a:pt x="2750899" y="9991"/>
                    </a:lnTo>
                    <a:lnTo>
                      <a:pt x="2762490" y="5128"/>
                    </a:lnTo>
                    <a:lnTo>
                      <a:pt x="2771250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6" name="任意多边形: 形状 2795">
                <a:extLst>
                  <a:ext uri="{FF2B5EF4-FFF2-40B4-BE49-F238E27FC236}">
                    <a16:creationId xmlns:a16="http://schemas.microsoft.com/office/drawing/2014/main" id="{53D202D2-F855-790E-F79E-4B04383E36B7}"/>
                  </a:ext>
                </a:extLst>
              </p:cNvPr>
              <p:cNvSpPr/>
              <p:nvPr/>
            </p:nvSpPr>
            <p:spPr>
              <a:xfrm>
                <a:off x="8983638" y="3721699"/>
                <a:ext cx="2972814" cy="330169"/>
              </a:xfrm>
              <a:custGeom>
                <a:avLst/>
                <a:gdLst>
                  <a:gd name="connsiteX0" fmla="*/ 0 w 2972814"/>
                  <a:gd name="connsiteY0" fmla="*/ 110230 h 330169"/>
                  <a:gd name="connsiteX1" fmla="*/ 21886 w 2972814"/>
                  <a:gd name="connsiteY1" fmla="*/ 117873 h 330169"/>
                  <a:gd name="connsiteX2" fmla="*/ 39904 w 2972814"/>
                  <a:gd name="connsiteY2" fmla="*/ 130399 h 330169"/>
                  <a:gd name="connsiteX3" fmla="*/ 64575 w 2972814"/>
                  <a:gd name="connsiteY3" fmla="*/ 157839 h 330169"/>
                  <a:gd name="connsiteX4" fmla="*/ 86522 w 2972814"/>
                  <a:gd name="connsiteY4" fmla="*/ 187813 h 330169"/>
                  <a:gd name="connsiteX5" fmla="*/ 140229 w 2972814"/>
                  <a:gd name="connsiteY5" fmla="*/ 267745 h 330169"/>
                  <a:gd name="connsiteX6" fmla="*/ 165553 w 2972814"/>
                  <a:gd name="connsiteY6" fmla="*/ 297719 h 330169"/>
                  <a:gd name="connsiteX7" fmla="*/ 179566 w 2972814"/>
                  <a:gd name="connsiteY7" fmla="*/ 311240 h 330169"/>
                  <a:gd name="connsiteX8" fmla="*/ 199518 w 2972814"/>
                  <a:gd name="connsiteY8" fmla="*/ 323973 h 330169"/>
                  <a:gd name="connsiteX9" fmla="*/ 219469 w 2972814"/>
                  <a:gd name="connsiteY9" fmla="*/ 330169 h 330169"/>
                  <a:gd name="connsiteX10" fmla="*/ 239421 w 2972814"/>
                  <a:gd name="connsiteY10" fmla="*/ 329774 h 330169"/>
                  <a:gd name="connsiteX11" fmla="*/ 259373 w 2972814"/>
                  <a:gd name="connsiteY11" fmla="*/ 324358 h 330169"/>
                  <a:gd name="connsiteX12" fmla="*/ 291604 w 2972814"/>
                  <a:gd name="connsiteY12" fmla="*/ 307711 h 330169"/>
                  <a:gd name="connsiteX13" fmla="*/ 360227 w 2972814"/>
                  <a:gd name="connsiteY13" fmla="*/ 267745 h 330169"/>
                  <a:gd name="connsiteX14" fmla="*/ 385427 w 2972814"/>
                  <a:gd name="connsiteY14" fmla="*/ 257753 h 330169"/>
                  <a:gd name="connsiteX15" fmla="*/ 419034 w 2972814"/>
                  <a:gd name="connsiteY15" fmla="*/ 247762 h 330169"/>
                  <a:gd name="connsiteX16" fmla="*/ 458891 w 2972814"/>
                  <a:gd name="connsiteY16" fmla="*/ 237603 h 330169"/>
                  <a:gd name="connsiteX17" fmla="*/ 498794 w 2972814"/>
                  <a:gd name="connsiteY17" fmla="*/ 223278 h 330169"/>
                  <a:gd name="connsiteX18" fmla="*/ 598553 w 2972814"/>
                  <a:gd name="connsiteY18" fmla="*/ 176366 h 330169"/>
                  <a:gd name="connsiteX19" fmla="*/ 658408 w 2972814"/>
                  <a:gd name="connsiteY19" fmla="*/ 151560 h 330169"/>
                  <a:gd name="connsiteX20" fmla="*/ 683153 w 2972814"/>
                  <a:gd name="connsiteY20" fmla="*/ 137856 h 330169"/>
                  <a:gd name="connsiteX21" fmla="*/ 698730 w 2972814"/>
                  <a:gd name="connsiteY21" fmla="*/ 127864 h 330169"/>
                  <a:gd name="connsiteX22" fmla="*/ 738215 w 2972814"/>
                  <a:gd name="connsiteY22" fmla="*/ 94300 h 330169"/>
                  <a:gd name="connsiteX23" fmla="*/ 798071 w 2972814"/>
                  <a:gd name="connsiteY23" fmla="*/ 37442 h 330169"/>
                  <a:gd name="connsiteX24" fmla="*/ 825037 w 2972814"/>
                  <a:gd name="connsiteY24" fmla="*/ 17958 h 330169"/>
                  <a:gd name="connsiteX25" fmla="*/ 844631 w 2972814"/>
                  <a:gd name="connsiteY25" fmla="*/ 7966 h 330169"/>
                  <a:gd name="connsiteX26" fmla="*/ 857926 w 2972814"/>
                  <a:gd name="connsiteY26" fmla="*/ 2893 h 330169"/>
                  <a:gd name="connsiteX27" fmla="*/ 877878 w 2972814"/>
                  <a:gd name="connsiteY27" fmla="*/ 0 h 330169"/>
                  <a:gd name="connsiteX28" fmla="*/ 897829 w 2972814"/>
                  <a:gd name="connsiteY28" fmla="*/ 233 h 330169"/>
                  <a:gd name="connsiteX29" fmla="*/ 917782 w 2972814"/>
                  <a:gd name="connsiteY29" fmla="*/ 3131 h 330169"/>
                  <a:gd name="connsiteX30" fmla="*/ 957685 w 2972814"/>
                  <a:gd name="connsiteY30" fmla="*/ 14412 h 330169"/>
                  <a:gd name="connsiteX31" fmla="*/ 1020536 w 2972814"/>
                  <a:gd name="connsiteY31" fmla="*/ 37941 h 330169"/>
                  <a:gd name="connsiteX32" fmla="*/ 1062975 w 2972814"/>
                  <a:gd name="connsiteY32" fmla="*/ 57924 h 330169"/>
                  <a:gd name="connsiteX33" fmla="*/ 1140338 w 2972814"/>
                  <a:gd name="connsiteY33" fmla="*/ 97890 h 330169"/>
                  <a:gd name="connsiteX34" fmla="*/ 1157203 w 2972814"/>
                  <a:gd name="connsiteY34" fmla="*/ 104593 h 330169"/>
                  <a:gd name="connsiteX35" fmla="*/ 1177155 w 2972814"/>
                  <a:gd name="connsiteY35" fmla="*/ 109945 h 330169"/>
                  <a:gd name="connsiteX36" fmla="*/ 1197106 w 2972814"/>
                  <a:gd name="connsiteY36" fmla="*/ 113035 h 330169"/>
                  <a:gd name="connsiteX37" fmla="*/ 1217058 w 2972814"/>
                  <a:gd name="connsiteY37" fmla="*/ 113123 h 330169"/>
                  <a:gd name="connsiteX38" fmla="*/ 1247555 w 2972814"/>
                  <a:gd name="connsiteY38" fmla="*/ 107881 h 330169"/>
                  <a:gd name="connsiteX39" fmla="*/ 1276913 w 2972814"/>
                  <a:gd name="connsiteY39" fmla="*/ 99700 h 330169"/>
                  <a:gd name="connsiteX40" fmla="*/ 1316817 w 2972814"/>
                  <a:gd name="connsiteY40" fmla="*/ 85535 h 330169"/>
                  <a:gd name="connsiteX41" fmla="*/ 1342553 w 2972814"/>
                  <a:gd name="connsiteY41" fmla="*/ 77907 h 330169"/>
                  <a:gd name="connsiteX42" fmla="*/ 1356720 w 2972814"/>
                  <a:gd name="connsiteY42" fmla="*/ 74564 h 330169"/>
                  <a:gd name="connsiteX43" fmla="*/ 1376672 w 2972814"/>
                  <a:gd name="connsiteY43" fmla="*/ 72354 h 330169"/>
                  <a:gd name="connsiteX44" fmla="*/ 1396625 w 2972814"/>
                  <a:gd name="connsiteY44" fmla="*/ 72800 h 330169"/>
                  <a:gd name="connsiteX45" fmla="*/ 1421468 w 2972814"/>
                  <a:gd name="connsiteY45" fmla="*/ 77907 h 330169"/>
                  <a:gd name="connsiteX46" fmla="*/ 1447292 w 2972814"/>
                  <a:gd name="connsiteY46" fmla="*/ 87898 h 330169"/>
                  <a:gd name="connsiteX47" fmla="*/ 1476432 w 2972814"/>
                  <a:gd name="connsiteY47" fmla="*/ 102067 h 330169"/>
                  <a:gd name="connsiteX48" fmla="*/ 1516335 w 2972814"/>
                  <a:gd name="connsiteY48" fmla="*/ 121879 h 330169"/>
                  <a:gd name="connsiteX49" fmla="*/ 1536286 w 2972814"/>
                  <a:gd name="connsiteY49" fmla="*/ 129786 h 330169"/>
                  <a:gd name="connsiteX50" fmla="*/ 1566692 w 2972814"/>
                  <a:gd name="connsiteY50" fmla="*/ 137856 h 330169"/>
                  <a:gd name="connsiteX51" fmla="*/ 1596142 w 2972814"/>
                  <a:gd name="connsiteY51" fmla="*/ 142154 h 330169"/>
                  <a:gd name="connsiteX52" fmla="*/ 1655997 w 2972814"/>
                  <a:gd name="connsiteY52" fmla="*/ 148991 h 330169"/>
                  <a:gd name="connsiteX53" fmla="*/ 1715853 w 2972814"/>
                  <a:gd name="connsiteY53" fmla="*/ 162658 h 330169"/>
                  <a:gd name="connsiteX54" fmla="*/ 1781247 w 2972814"/>
                  <a:gd name="connsiteY54" fmla="*/ 177821 h 330169"/>
                  <a:gd name="connsiteX55" fmla="*/ 1835563 w 2972814"/>
                  <a:gd name="connsiteY55" fmla="*/ 187103 h 330169"/>
                  <a:gd name="connsiteX56" fmla="*/ 1875467 w 2972814"/>
                  <a:gd name="connsiteY56" fmla="*/ 190579 h 330169"/>
                  <a:gd name="connsiteX57" fmla="*/ 1902532 w 2972814"/>
                  <a:gd name="connsiteY57" fmla="*/ 187813 h 330169"/>
                  <a:gd name="connsiteX58" fmla="*/ 1915370 w 2972814"/>
                  <a:gd name="connsiteY58" fmla="*/ 185275 h 330169"/>
                  <a:gd name="connsiteX59" fmla="*/ 1935322 w 2972814"/>
                  <a:gd name="connsiteY59" fmla="*/ 177002 h 330169"/>
                  <a:gd name="connsiteX60" fmla="*/ 1962646 w 2972814"/>
                  <a:gd name="connsiteY60" fmla="*/ 157839 h 330169"/>
                  <a:gd name="connsiteX61" fmla="*/ 1983936 w 2972814"/>
                  <a:gd name="connsiteY61" fmla="*/ 137856 h 330169"/>
                  <a:gd name="connsiteX62" fmla="*/ 2019665 w 2972814"/>
                  <a:gd name="connsiteY62" fmla="*/ 97890 h 330169"/>
                  <a:gd name="connsiteX63" fmla="*/ 2055510 w 2972814"/>
                  <a:gd name="connsiteY63" fmla="*/ 57924 h 330169"/>
                  <a:gd name="connsiteX64" fmla="*/ 2078633 w 2972814"/>
                  <a:gd name="connsiteY64" fmla="*/ 37941 h 330169"/>
                  <a:gd name="connsiteX65" fmla="*/ 2094936 w 2972814"/>
                  <a:gd name="connsiteY65" fmla="*/ 27220 h 330169"/>
                  <a:gd name="connsiteX66" fmla="*/ 2114888 w 2972814"/>
                  <a:gd name="connsiteY66" fmla="*/ 19358 h 330169"/>
                  <a:gd name="connsiteX67" fmla="*/ 2138840 w 2972814"/>
                  <a:gd name="connsiteY67" fmla="*/ 17958 h 330169"/>
                  <a:gd name="connsiteX68" fmla="*/ 2154791 w 2972814"/>
                  <a:gd name="connsiteY68" fmla="*/ 20270 h 330169"/>
                  <a:gd name="connsiteX69" fmla="*/ 2174743 w 2972814"/>
                  <a:gd name="connsiteY69" fmla="*/ 28116 h 330169"/>
                  <a:gd name="connsiteX70" fmla="*/ 2205554 w 2972814"/>
                  <a:gd name="connsiteY70" fmla="*/ 47932 h 330169"/>
                  <a:gd name="connsiteX71" fmla="*/ 2229995 w 2972814"/>
                  <a:gd name="connsiteY71" fmla="*/ 67915 h 330169"/>
                  <a:gd name="connsiteX72" fmla="*/ 2314406 w 2972814"/>
                  <a:gd name="connsiteY72" fmla="*/ 140261 h 330169"/>
                  <a:gd name="connsiteX73" fmla="*/ 2344536 w 2972814"/>
                  <a:gd name="connsiteY73" fmla="*/ 157839 h 330169"/>
                  <a:gd name="connsiteX74" fmla="*/ 2354310 w 2972814"/>
                  <a:gd name="connsiteY74" fmla="*/ 162528 h 330169"/>
                  <a:gd name="connsiteX75" fmla="*/ 2374261 w 2972814"/>
                  <a:gd name="connsiteY75" fmla="*/ 168869 h 330169"/>
                  <a:gd name="connsiteX76" fmla="*/ 2394213 w 2972814"/>
                  <a:gd name="connsiteY76" fmla="*/ 171648 h 330169"/>
                  <a:gd name="connsiteX77" fmla="*/ 2414165 w 2972814"/>
                  <a:gd name="connsiteY77" fmla="*/ 171745 h 330169"/>
                  <a:gd name="connsiteX78" fmla="*/ 2437990 w 2972814"/>
                  <a:gd name="connsiteY78" fmla="*/ 167830 h 330169"/>
                  <a:gd name="connsiteX79" fmla="*/ 2454068 w 2972814"/>
                  <a:gd name="connsiteY79" fmla="*/ 163956 h 330169"/>
                  <a:gd name="connsiteX80" fmla="*/ 2493972 w 2972814"/>
                  <a:gd name="connsiteY80" fmla="*/ 149885 h 330169"/>
                  <a:gd name="connsiteX81" fmla="*/ 2553827 w 2972814"/>
                  <a:gd name="connsiteY81" fmla="*/ 123278 h 330169"/>
                  <a:gd name="connsiteX82" fmla="*/ 2593731 w 2972814"/>
                  <a:gd name="connsiteY82" fmla="*/ 103758 h 330169"/>
                  <a:gd name="connsiteX83" fmla="*/ 2613683 w 2972814"/>
                  <a:gd name="connsiteY83" fmla="*/ 95247 h 330169"/>
                  <a:gd name="connsiteX84" fmla="*/ 2638945 w 2972814"/>
                  <a:gd name="connsiteY84" fmla="*/ 87898 h 330169"/>
                  <a:gd name="connsiteX85" fmla="*/ 2653586 w 2972814"/>
                  <a:gd name="connsiteY85" fmla="*/ 85854 h 330169"/>
                  <a:gd name="connsiteX86" fmla="*/ 2673538 w 2972814"/>
                  <a:gd name="connsiteY86" fmla="*/ 88019 h 330169"/>
                  <a:gd name="connsiteX87" fmla="*/ 2694814 w 2972814"/>
                  <a:gd name="connsiteY87" fmla="*/ 97890 h 330169"/>
                  <a:gd name="connsiteX88" fmla="*/ 2718604 w 2972814"/>
                  <a:gd name="connsiteY88" fmla="*/ 117873 h 330169"/>
                  <a:gd name="connsiteX89" fmla="*/ 2735817 w 2972814"/>
                  <a:gd name="connsiteY89" fmla="*/ 137856 h 330169"/>
                  <a:gd name="connsiteX90" fmla="*/ 2762989 w 2972814"/>
                  <a:gd name="connsiteY90" fmla="*/ 177821 h 330169"/>
                  <a:gd name="connsiteX91" fmla="*/ 2813312 w 2972814"/>
                  <a:gd name="connsiteY91" fmla="*/ 257753 h 330169"/>
                  <a:gd name="connsiteX92" fmla="*/ 2836865 w 2972814"/>
                  <a:gd name="connsiteY92" fmla="*/ 287728 h 330169"/>
                  <a:gd name="connsiteX93" fmla="*/ 2853104 w 2972814"/>
                  <a:gd name="connsiteY93" fmla="*/ 303830 h 330169"/>
                  <a:gd name="connsiteX94" fmla="*/ 2873055 w 2972814"/>
                  <a:gd name="connsiteY94" fmla="*/ 316020 h 330169"/>
                  <a:gd name="connsiteX95" fmla="*/ 2893007 w 2972814"/>
                  <a:gd name="connsiteY95" fmla="*/ 320233 h 330169"/>
                  <a:gd name="connsiteX96" fmla="*/ 2912959 w 2972814"/>
                  <a:gd name="connsiteY96" fmla="*/ 317580 h 330169"/>
                  <a:gd name="connsiteX97" fmla="*/ 2936184 w 2972814"/>
                  <a:gd name="connsiteY97" fmla="*/ 307711 h 330169"/>
                  <a:gd name="connsiteX98" fmla="*/ 2966830 w 2972814"/>
                  <a:gd name="connsiteY98" fmla="*/ 287728 h 330169"/>
                  <a:gd name="connsiteX99" fmla="*/ 2972814 w 2972814"/>
                  <a:gd name="connsiteY99" fmla="*/ 283561 h 330169"/>
                  <a:gd name="connsiteX100" fmla="*/ 2972814 w 2972814"/>
                  <a:gd name="connsiteY100" fmla="*/ 283561 h 330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972814" h="330169">
                    <a:moveTo>
                      <a:pt x="0" y="110230"/>
                    </a:moveTo>
                    <a:lnTo>
                      <a:pt x="21886" y="117873"/>
                    </a:lnTo>
                    <a:lnTo>
                      <a:pt x="39904" y="130399"/>
                    </a:lnTo>
                    <a:lnTo>
                      <a:pt x="64575" y="157839"/>
                    </a:lnTo>
                    <a:lnTo>
                      <a:pt x="86522" y="187813"/>
                    </a:lnTo>
                    <a:lnTo>
                      <a:pt x="140229" y="267745"/>
                    </a:lnTo>
                    <a:lnTo>
                      <a:pt x="165553" y="297719"/>
                    </a:lnTo>
                    <a:lnTo>
                      <a:pt x="179566" y="311240"/>
                    </a:lnTo>
                    <a:lnTo>
                      <a:pt x="199518" y="323973"/>
                    </a:lnTo>
                    <a:lnTo>
                      <a:pt x="219469" y="330169"/>
                    </a:lnTo>
                    <a:lnTo>
                      <a:pt x="239421" y="329774"/>
                    </a:lnTo>
                    <a:lnTo>
                      <a:pt x="259373" y="324358"/>
                    </a:lnTo>
                    <a:lnTo>
                      <a:pt x="291604" y="307711"/>
                    </a:lnTo>
                    <a:lnTo>
                      <a:pt x="360227" y="267745"/>
                    </a:lnTo>
                    <a:lnTo>
                      <a:pt x="385427" y="257753"/>
                    </a:lnTo>
                    <a:lnTo>
                      <a:pt x="419034" y="247762"/>
                    </a:lnTo>
                    <a:lnTo>
                      <a:pt x="458891" y="237603"/>
                    </a:lnTo>
                    <a:lnTo>
                      <a:pt x="498794" y="223278"/>
                    </a:lnTo>
                    <a:lnTo>
                      <a:pt x="598553" y="176366"/>
                    </a:lnTo>
                    <a:lnTo>
                      <a:pt x="658408" y="151560"/>
                    </a:lnTo>
                    <a:lnTo>
                      <a:pt x="683153" y="137856"/>
                    </a:lnTo>
                    <a:lnTo>
                      <a:pt x="698730" y="127864"/>
                    </a:lnTo>
                    <a:lnTo>
                      <a:pt x="738215" y="94300"/>
                    </a:lnTo>
                    <a:lnTo>
                      <a:pt x="798071" y="37442"/>
                    </a:lnTo>
                    <a:lnTo>
                      <a:pt x="825037" y="17958"/>
                    </a:lnTo>
                    <a:lnTo>
                      <a:pt x="844631" y="7966"/>
                    </a:lnTo>
                    <a:lnTo>
                      <a:pt x="857926" y="2893"/>
                    </a:lnTo>
                    <a:lnTo>
                      <a:pt x="877878" y="0"/>
                    </a:lnTo>
                    <a:lnTo>
                      <a:pt x="897829" y="233"/>
                    </a:lnTo>
                    <a:lnTo>
                      <a:pt x="917782" y="3131"/>
                    </a:lnTo>
                    <a:lnTo>
                      <a:pt x="957685" y="14412"/>
                    </a:lnTo>
                    <a:lnTo>
                      <a:pt x="1020536" y="37941"/>
                    </a:lnTo>
                    <a:lnTo>
                      <a:pt x="1062975" y="57924"/>
                    </a:lnTo>
                    <a:lnTo>
                      <a:pt x="1140338" y="97890"/>
                    </a:lnTo>
                    <a:lnTo>
                      <a:pt x="1157203" y="104593"/>
                    </a:lnTo>
                    <a:lnTo>
                      <a:pt x="1177155" y="109945"/>
                    </a:lnTo>
                    <a:lnTo>
                      <a:pt x="1197106" y="113035"/>
                    </a:lnTo>
                    <a:lnTo>
                      <a:pt x="1217058" y="113123"/>
                    </a:lnTo>
                    <a:lnTo>
                      <a:pt x="1247555" y="107881"/>
                    </a:lnTo>
                    <a:lnTo>
                      <a:pt x="1276913" y="99700"/>
                    </a:lnTo>
                    <a:lnTo>
                      <a:pt x="1316817" y="85535"/>
                    </a:lnTo>
                    <a:lnTo>
                      <a:pt x="1342553" y="77907"/>
                    </a:lnTo>
                    <a:lnTo>
                      <a:pt x="1356720" y="74564"/>
                    </a:lnTo>
                    <a:lnTo>
                      <a:pt x="1376672" y="72354"/>
                    </a:lnTo>
                    <a:lnTo>
                      <a:pt x="1396625" y="72800"/>
                    </a:lnTo>
                    <a:lnTo>
                      <a:pt x="1421468" y="77907"/>
                    </a:lnTo>
                    <a:lnTo>
                      <a:pt x="1447292" y="87898"/>
                    </a:lnTo>
                    <a:lnTo>
                      <a:pt x="1476432" y="102067"/>
                    </a:lnTo>
                    <a:lnTo>
                      <a:pt x="1516335" y="121879"/>
                    </a:lnTo>
                    <a:lnTo>
                      <a:pt x="1536286" y="129786"/>
                    </a:lnTo>
                    <a:lnTo>
                      <a:pt x="1566692" y="137856"/>
                    </a:lnTo>
                    <a:lnTo>
                      <a:pt x="1596142" y="142154"/>
                    </a:lnTo>
                    <a:lnTo>
                      <a:pt x="1655997" y="148991"/>
                    </a:lnTo>
                    <a:lnTo>
                      <a:pt x="1715853" y="162658"/>
                    </a:lnTo>
                    <a:lnTo>
                      <a:pt x="1781247" y="177821"/>
                    </a:lnTo>
                    <a:lnTo>
                      <a:pt x="1835563" y="187103"/>
                    </a:lnTo>
                    <a:lnTo>
                      <a:pt x="1875467" y="190579"/>
                    </a:lnTo>
                    <a:lnTo>
                      <a:pt x="1902532" y="187813"/>
                    </a:lnTo>
                    <a:lnTo>
                      <a:pt x="1915370" y="185275"/>
                    </a:lnTo>
                    <a:lnTo>
                      <a:pt x="1935322" y="177002"/>
                    </a:lnTo>
                    <a:lnTo>
                      <a:pt x="1962646" y="157839"/>
                    </a:lnTo>
                    <a:lnTo>
                      <a:pt x="1983936" y="137856"/>
                    </a:lnTo>
                    <a:lnTo>
                      <a:pt x="2019665" y="97890"/>
                    </a:lnTo>
                    <a:lnTo>
                      <a:pt x="2055510" y="57924"/>
                    </a:lnTo>
                    <a:lnTo>
                      <a:pt x="2078633" y="37941"/>
                    </a:lnTo>
                    <a:lnTo>
                      <a:pt x="2094936" y="27220"/>
                    </a:lnTo>
                    <a:lnTo>
                      <a:pt x="2114888" y="19358"/>
                    </a:lnTo>
                    <a:lnTo>
                      <a:pt x="2138840" y="17958"/>
                    </a:lnTo>
                    <a:lnTo>
                      <a:pt x="2154791" y="20270"/>
                    </a:lnTo>
                    <a:lnTo>
                      <a:pt x="2174743" y="28116"/>
                    </a:lnTo>
                    <a:lnTo>
                      <a:pt x="2205554" y="47932"/>
                    </a:lnTo>
                    <a:lnTo>
                      <a:pt x="2229995" y="67915"/>
                    </a:lnTo>
                    <a:lnTo>
                      <a:pt x="2314406" y="140261"/>
                    </a:lnTo>
                    <a:lnTo>
                      <a:pt x="2344536" y="157839"/>
                    </a:lnTo>
                    <a:lnTo>
                      <a:pt x="2354310" y="162528"/>
                    </a:lnTo>
                    <a:lnTo>
                      <a:pt x="2374261" y="168869"/>
                    </a:lnTo>
                    <a:lnTo>
                      <a:pt x="2394213" y="171648"/>
                    </a:lnTo>
                    <a:lnTo>
                      <a:pt x="2414165" y="171745"/>
                    </a:lnTo>
                    <a:lnTo>
                      <a:pt x="2437990" y="167830"/>
                    </a:lnTo>
                    <a:lnTo>
                      <a:pt x="2454068" y="163956"/>
                    </a:lnTo>
                    <a:lnTo>
                      <a:pt x="2493972" y="149885"/>
                    </a:lnTo>
                    <a:lnTo>
                      <a:pt x="2553827" y="123278"/>
                    </a:lnTo>
                    <a:lnTo>
                      <a:pt x="2593731" y="103758"/>
                    </a:lnTo>
                    <a:lnTo>
                      <a:pt x="2613683" y="95247"/>
                    </a:lnTo>
                    <a:lnTo>
                      <a:pt x="2638945" y="87898"/>
                    </a:lnTo>
                    <a:lnTo>
                      <a:pt x="2653586" y="85854"/>
                    </a:lnTo>
                    <a:lnTo>
                      <a:pt x="2673538" y="88019"/>
                    </a:lnTo>
                    <a:lnTo>
                      <a:pt x="2694814" y="97890"/>
                    </a:lnTo>
                    <a:lnTo>
                      <a:pt x="2718604" y="117873"/>
                    </a:lnTo>
                    <a:lnTo>
                      <a:pt x="2735817" y="137856"/>
                    </a:lnTo>
                    <a:lnTo>
                      <a:pt x="2762989" y="177821"/>
                    </a:lnTo>
                    <a:lnTo>
                      <a:pt x="2813312" y="257753"/>
                    </a:lnTo>
                    <a:lnTo>
                      <a:pt x="2836865" y="287728"/>
                    </a:lnTo>
                    <a:lnTo>
                      <a:pt x="2853104" y="303830"/>
                    </a:lnTo>
                    <a:lnTo>
                      <a:pt x="2873055" y="316020"/>
                    </a:lnTo>
                    <a:lnTo>
                      <a:pt x="2893007" y="320233"/>
                    </a:lnTo>
                    <a:lnTo>
                      <a:pt x="2912959" y="317580"/>
                    </a:lnTo>
                    <a:lnTo>
                      <a:pt x="2936184" y="307711"/>
                    </a:lnTo>
                    <a:lnTo>
                      <a:pt x="2966830" y="287728"/>
                    </a:lnTo>
                    <a:lnTo>
                      <a:pt x="2972814" y="283561"/>
                    </a:lnTo>
                    <a:lnTo>
                      <a:pt x="2972814" y="283561"/>
                    </a:lnTo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7" name="任意多边形: 形状 2796">
                <a:extLst>
                  <a:ext uri="{FF2B5EF4-FFF2-40B4-BE49-F238E27FC236}">
                    <a16:creationId xmlns:a16="http://schemas.microsoft.com/office/drawing/2014/main" id="{F3391C86-9EE6-8A97-0636-B102D1838E75}"/>
                  </a:ext>
                </a:extLst>
              </p:cNvPr>
              <p:cNvSpPr/>
              <p:nvPr/>
            </p:nvSpPr>
            <p:spPr>
              <a:xfrm>
                <a:off x="8983638" y="3881536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19057" cap="flat">
                <a:solidFill>
                  <a:srgbClr val="808080"/>
                </a:solidFill>
                <a:custDash>
                  <a:ds d="416250" sp="180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8" name="任意多边形: 形状 2797">
                <a:extLst>
                  <a:ext uri="{FF2B5EF4-FFF2-40B4-BE49-F238E27FC236}">
                    <a16:creationId xmlns:a16="http://schemas.microsoft.com/office/drawing/2014/main" id="{5E1C3954-A86C-5434-4D2C-66E2F204252D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9" name="任意多边形: 形状 2798">
                <a:extLst>
                  <a:ext uri="{FF2B5EF4-FFF2-40B4-BE49-F238E27FC236}">
                    <a16:creationId xmlns:a16="http://schemas.microsoft.com/office/drawing/2014/main" id="{66D59651-1FA9-0C95-4B22-26F92CDEE55B}"/>
                  </a:ext>
                </a:extLst>
              </p:cNvPr>
              <p:cNvSpPr/>
              <p:nvPr/>
            </p:nvSpPr>
            <p:spPr>
              <a:xfrm>
                <a:off x="11956453" y="2690550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0" name="任意多边形: 形状 2799">
                <a:extLst>
                  <a:ext uri="{FF2B5EF4-FFF2-40B4-BE49-F238E27FC236}">
                    <a16:creationId xmlns:a16="http://schemas.microsoft.com/office/drawing/2014/main" id="{6C6D540B-C2E9-78F7-B086-93B04BB5B68C}"/>
                  </a:ext>
                </a:extLst>
              </p:cNvPr>
              <p:cNvSpPr/>
              <p:nvPr/>
            </p:nvSpPr>
            <p:spPr>
              <a:xfrm>
                <a:off x="8983638" y="417928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1" name="任意多边形: 形状 2800">
                <a:extLst>
                  <a:ext uri="{FF2B5EF4-FFF2-40B4-BE49-F238E27FC236}">
                    <a16:creationId xmlns:a16="http://schemas.microsoft.com/office/drawing/2014/main" id="{CF04B53D-E271-7672-CA78-368A4ACA0DBB}"/>
                  </a:ext>
                </a:extLst>
              </p:cNvPr>
              <p:cNvSpPr/>
              <p:nvPr/>
            </p:nvSpPr>
            <p:spPr>
              <a:xfrm>
                <a:off x="8983638" y="2690550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16" name="组合 2715">
              <a:extLst>
                <a:ext uri="{FF2B5EF4-FFF2-40B4-BE49-F238E27FC236}">
                  <a16:creationId xmlns:a16="http://schemas.microsoft.com/office/drawing/2014/main" id="{EED11969-B24F-CDD8-2291-FAB33FDEB2E2}"/>
                </a:ext>
              </a:extLst>
            </p:cNvPr>
            <p:cNvGrpSpPr/>
            <p:nvPr/>
          </p:nvGrpSpPr>
          <p:grpSpPr>
            <a:xfrm>
              <a:off x="9787954" y="2915404"/>
              <a:ext cx="5190920" cy="2610582"/>
              <a:chOff x="16539286" y="3027662"/>
              <a:chExt cx="2985519" cy="1501457"/>
            </a:xfrm>
          </p:grpSpPr>
          <p:sp>
            <p:nvSpPr>
              <p:cNvPr id="2722" name="任意多边形: 形状 2721">
                <a:extLst>
                  <a:ext uri="{FF2B5EF4-FFF2-40B4-BE49-F238E27FC236}">
                    <a16:creationId xmlns:a16="http://schemas.microsoft.com/office/drawing/2014/main" id="{C914B5E1-806F-D0DB-8663-A2FDFA0094A8}"/>
                  </a:ext>
                </a:extLst>
              </p:cNvPr>
              <p:cNvSpPr/>
              <p:nvPr/>
            </p:nvSpPr>
            <p:spPr>
              <a:xfrm>
                <a:off x="16539286" y="3027662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4 w 2972814"/>
                  <a:gd name="connsiteY1" fmla="*/ 1488733 h 1488732"/>
                  <a:gd name="connsiteX2" fmla="*/ 2972814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4" y="1488733"/>
                    </a:lnTo>
                    <a:lnTo>
                      <a:pt x="29728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4" name="任意多边形: 形状 2723">
                <a:extLst>
                  <a:ext uri="{FF2B5EF4-FFF2-40B4-BE49-F238E27FC236}">
                    <a16:creationId xmlns:a16="http://schemas.microsoft.com/office/drawing/2014/main" id="{E4DD6428-1784-D94C-66A7-9CAF3A9D5AED}"/>
                  </a:ext>
                </a:extLst>
              </p:cNvPr>
              <p:cNvSpPr/>
              <p:nvPr/>
            </p:nvSpPr>
            <p:spPr>
              <a:xfrm>
                <a:off x="16539286" y="4423991"/>
                <a:ext cx="2972814" cy="92404"/>
              </a:xfrm>
              <a:custGeom>
                <a:avLst/>
                <a:gdLst>
                  <a:gd name="connsiteX0" fmla="*/ 19952 w 2972814"/>
                  <a:gd name="connsiteY0" fmla="*/ 92404 h 92404"/>
                  <a:gd name="connsiteX1" fmla="*/ 39904 w 2972814"/>
                  <a:gd name="connsiteY1" fmla="*/ 92404 h 92404"/>
                  <a:gd name="connsiteX2" fmla="*/ 59855 w 2972814"/>
                  <a:gd name="connsiteY2" fmla="*/ 92404 h 92404"/>
                  <a:gd name="connsiteX3" fmla="*/ 79807 w 2972814"/>
                  <a:gd name="connsiteY3" fmla="*/ 92404 h 92404"/>
                  <a:gd name="connsiteX4" fmla="*/ 99759 w 2972814"/>
                  <a:gd name="connsiteY4" fmla="*/ 92404 h 92404"/>
                  <a:gd name="connsiteX5" fmla="*/ 119711 w 2972814"/>
                  <a:gd name="connsiteY5" fmla="*/ 92404 h 92404"/>
                  <a:gd name="connsiteX6" fmla="*/ 139662 w 2972814"/>
                  <a:gd name="connsiteY6" fmla="*/ 92404 h 92404"/>
                  <a:gd name="connsiteX7" fmla="*/ 159614 w 2972814"/>
                  <a:gd name="connsiteY7" fmla="*/ 92404 h 92404"/>
                  <a:gd name="connsiteX8" fmla="*/ 179566 w 2972814"/>
                  <a:gd name="connsiteY8" fmla="*/ 92404 h 92404"/>
                  <a:gd name="connsiteX9" fmla="*/ 199518 w 2972814"/>
                  <a:gd name="connsiteY9" fmla="*/ 92404 h 92404"/>
                  <a:gd name="connsiteX10" fmla="*/ 219469 w 2972814"/>
                  <a:gd name="connsiteY10" fmla="*/ 92404 h 92404"/>
                  <a:gd name="connsiteX11" fmla="*/ 239421 w 2972814"/>
                  <a:gd name="connsiteY11" fmla="*/ 92404 h 92404"/>
                  <a:gd name="connsiteX12" fmla="*/ 259373 w 2972814"/>
                  <a:gd name="connsiteY12" fmla="*/ 92404 h 92404"/>
                  <a:gd name="connsiteX13" fmla="*/ 279325 w 2972814"/>
                  <a:gd name="connsiteY13" fmla="*/ 92404 h 92404"/>
                  <a:gd name="connsiteX14" fmla="*/ 299276 w 2972814"/>
                  <a:gd name="connsiteY14" fmla="*/ 92404 h 92404"/>
                  <a:gd name="connsiteX15" fmla="*/ 319228 w 2972814"/>
                  <a:gd name="connsiteY15" fmla="*/ 92404 h 92404"/>
                  <a:gd name="connsiteX16" fmla="*/ 339180 w 2972814"/>
                  <a:gd name="connsiteY16" fmla="*/ 92404 h 92404"/>
                  <a:gd name="connsiteX17" fmla="*/ 359132 w 2972814"/>
                  <a:gd name="connsiteY17" fmla="*/ 92404 h 92404"/>
                  <a:gd name="connsiteX18" fmla="*/ 379084 w 2972814"/>
                  <a:gd name="connsiteY18" fmla="*/ 92404 h 92404"/>
                  <a:gd name="connsiteX19" fmla="*/ 399035 w 2972814"/>
                  <a:gd name="connsiteY19" fmla="*/ 92404 h 92404"/>
                  <a:gd name="connsiteX20" fmla="*/ 418987 w 2972814"/>
                  <a:gd name="connsiteY20" fmla="*/ 92404 h 92404"/>
                  <a:gd name="connsiteX21" fmla="*/ 438939 w 2972814"/>
                  <a:gd name="connsiteY21" fmla="*/ 92404 h 92404"/>
                  <a:gd name="connsiteX22" fmla="*/ 458891 w 2972814"/>
                  <a:gd name="connsiteY22" fmla="*/ 92404 h 92404"/>
                  <a:gd name="connsiteX23" fmla="*/ 478842 w 2972814"/>
                  <a:gd name="connsiteY23" fmla="*/ 92404 h 92404"/>
                  <a:gd name="connsiteX24" fmla="*/ 498794 w 2972814"/>
                  <a:gd name="connsiteY24" fmla="*/ 92404 h 92404"/>
                  <a:gd name="connsiteX25" fmla="*/ 518746 w 2972814"/>
                  <a:gd name="connsiteY25" fmla="*/ 92404 h 92404"/>
                  <a:gd name="connsiteX26" fmla="*/ 538698 w 2972814"/>
                  <a:gd name="connsiteY26" fmla="*/ 92404 h 92404"/>
                  <a:gd name="connsiteX27" fmla="*/ 558649 w 2972814"/>
                  <a:gd name="connsiteY27" fmla="*/ 92404 h 92404"/>
                  <a:gd name="connsiteX28" fmla="*/ 578601 w 2972814"/>
                  <a:gd name="connsiteY28" fmla="*/ 92404 h 92404"/>
                  <a:gd name="connsiteX29" fmla="*/ 598553 w 2972814"/>
                  <a:gd name="connsiteY29" fmla="*/ 92404 h 92404"/>
                  <a:gd name="connsiteX30" fmla="*/ 618505 w 2972814"/>
                  <a:gd name="connsiteY30" fmla="*/ 92404 h 92404"/>
                  <a:gd name="connsiteX31" fmla="*/ 638457 w 2972814"/>
                  <a:gd name="connsiteY31" fmla="*/ 92404 h 92404"/>
                  <a:gd name="connsiteX32" fmla="*/ 658408 w 2972814"/>
                  <a:gd name="connsiteY32" fmla="*/ 92404 h 92404"/>
                  <a:gd name="connsiteX33" fmla="*/ 678361 w 2972814"/>
                  <a:gd name="connsiteY33" fmla="*/ 92404 h 92404"/>
                  <a:gd name="connsiteX34" fmla="*/ 698312 w 2972814"/>
                  <a:gd name="connsiteY34" fmla="*/ 92404 h 92404"/>
                  <a:gd name="connsiteX35" fmla="*/ 718264 w 2972814"/>
                  <a:gd name="connsiteY35" fmla="*/ 92404 h 92404"/>
                  <a:gd name="connsiteX36" fmla="*/ 738215 w 2972814"/>
                  <a:gd name="connsiteY36" fmla="*/ 92404 h 92404"/>
                  <a:gd name="connsiteX37" fmla="*/ 758168 w 2972814"/>
                  <a:gd name="connsiteY37" fmla="*/ 92404 h 92404"/>
                  <a:gd name="connsiteX38" fmla="*/ 778119 w 2972814"/>
                  <a:gd name="connsiteY38" fmla="*/ 92404 h 92404"/>
                  <a:gd name="connsiteX39" fmla="*/ 798071 w 2972814"/>
                  <a:gd name="connsiteY39" fmla="*/ 92404 h 92404"/>
                  <a:gd name="connsiteX40" fmla="*/ 818022 w 2972814"/>
                  <a:gd name="connsiteY40" fmla="*/ 92404 h 92404"/>
                  <a:gd name="connsiteX41" fmla="*/ 837975 w 2972814"/>
                  <a:gd name="connsiteY41" fmla="*/ 92404 h 92404"/>
                  <a:gd name="connsiteX42" fmla="*/ 857926 w 2972814"/>
                  <a:gd name="connsiteY42" fmla="*/ 92404 h 92404"/>
                  <a:gd name="connsiteX43" fmla="*/ 877878 w 2972814"/>
                  <a:gd name="connsiteY43" fmla="*/ 92404 h 92404"/>
                  <a:gd name="connsiteX44" fmla="*/ 897829 w 2972814"/>
                  <a:gd name="connsiteY44" fmla="*/ 92404 h 92404"/>
                  <a:gd name="connsiteX45" fmla="*/ 917782 w 2972814"/>
                  <a:gd name="connsiteY45" fmla="*/ 92404 h 92404"/>
                  <a:gd name="connsiteX46" fmla="*/ 937733 w 2972814"/>
                  <a:gd name="connsiteY46" fmla="*/ 92404 h 92404"/>
                  <a:gd name="connsiteX47" fmla="*/ 957685 w 2972814"/>
                  <a:gd name="connsiteY47" fmla="*/ 92404 h 92404"/>
                  <a:gd name="connsiteX48" fmla="*/ 977636 w 2972814"/>
                  <a:gd name="connsiteY48" fmla="*/ 92404 h 92404"/>
                  <a:gd name="connsiteX49" fmla="*/ 997589 w 2972814"/>
                  <a:gd name="connsiteY49" fmla="*/ 92404 h 92404"/>
                  <a:gd name="connsiteX50" fmla="*/ 1017541 w 2972814"/>
                  <a:gd name="connsiteY50" fmla="*/ 92404 h 92404"/>
                  <a:gd name="connsiteX51" fmla="*/ 1037492 w 2972814"/>
                  <a:gd name="connsiteY51" fmla="*/ 92404 h 92404"/>
                  <a:gd name="connsiteX52" fmla="*/ 1057444 w 2972814"/>
                  <a:gd name="connsiteY52" fmla="*/ 92404 h 92404"/>
                  <a:gd name="connsiteX53" fmla="*/ 1077396 w 2972814"/>
                  <a:gd name="connsiteY53" fmla="*/ 92404 h 92404"/>
                  <a:gd name="connsiteX54" fmla="*/ 1097348 w 2972814"/>
                  <a:gd name="connsiteY54" fmla="*/ 92404 h 92404"/>
                  <a:gd name="connsiteX55" fmla="*/ 1117299 w 2972814"/>
                  <a:gd name="connsiteY55" fmla="*/ 92404 h 92404"/>
                  <a:gd name="connsiteX56" fmla="*/ 1137251 w 2972814"/>
                  <a:gd name="connsiteY56" fmla="*/ 92404 h 92404"/>
                  <a:gd name="connsiteX57" fmla="*/ 1157203 w 2972814"/>
                  <a:gd name="connsiteY57" fmla="*/ 92404 h 92404"/>
                  <a:gd name="connsiteX58" fmla="*/ 1177155 w 2972814"/>
                  <a:gd name="connsiteY58" fmla="*/ 92404 h 92404"/>
                  <a:gd name="connsiteX59" fmla="*/ 1197106 w 2972814"/>
                  <a:gd name="connsiteY59" fmla="*/ 92404 h 92404"/>
                  <a:gd name="connsiteX60" fmla="*/ 1217058 w 2972814"/>
                  <a:gd name="connsiteY60" fmla="*/ 92404 h 92404"/>
                  <a:gd name="connsiteX61" fmla="*/ 1237010 w 2972814"/>
                  <a:gd name="connsiteY61" fmla="*/ 92404 h 92404"/>
                  <a:gd name="connsiteX62" fmla="*/ 1256962 w 2972814"/>
                  <a:gd name="connsiteY62" fmla="*/ 92404 h 92404"/>
                  <a:gd name="connsiteX63" fmla="*/ 1276913 w 2972814"/>
                  <a:gd name="connsiteY63" fmla="*/ 92404 h 92404"/>
                  <a:gd name="connsiteX64" fmla="*/ 1296865 w 2972814"/>
                  <a:gd name="connsiteY64" fmla="*/ 92404 h 92404"/>
                  <a:gd name="connsiteX65" fmla="*/ 1316817 w 2972814"/>
                  <a:gd name="connsiteY65" fmla="*/ 92404 h 92404"/>
                  <a:gd name="connsiteX66" fmla="*/ 1336769 w 2972814"/>
                  <a:gd name="connsiteY66" fmla="*/ 92404 h 92404"/>
                  <a:gd name="connsiteX67" fmla="*/ 1356720 w 2972814"/>
                  <a:gd name="connsiteY67" fmla="*/ 92404 h 92404"/>
                  <a:gd name="connsiteX68" fmla="*/ 1376672 w 2972814"/>
                  <a:gd name="connsiteY68" fmla="*/ 92404 h 92404"/>
                  <a:gd name="connsiteX69" fmla="*/ 1396625 w 2972814"/>
                  <a:gd name="connsiteY69" fmla="*/ 92404 h 92404"/>
                  <a:gd name="connsiteX70" fmla="*/ 1416576 w 2972814"/>
                  <a:gd name="connsiteY70" fmla="*/ 92404 h 92404"/>
                  <a:gd name="connsiteX71" fmla="*/ 1436528 w 2972814"/>
                  <a:gd name="connsiteY71" fmla="*/ 92404 h 92404"/>
                  <a:gd name="connsiteX72" fmla="*/ 1456479 w 2972814"/>
                  <a:gd name="connsiteY72" fmla="*/ 92404 h 92404"/>
                  <a:gd name="connsiteX73" fmla="*/ 1476432 w 2972814"/>
                  <a:gd name="connsiteY73" fmla="*/ 92404 h 92404"/>
                  <a:gd name="connsiteX74" fmla="*/ 1496383 w 2972814"/>
                  <a:gd name="connsiteY74" fmla="*/ 92404 h 92404"/>
                  <a:gd name="connsiteX75" fmla="*/ 1516335 w 2972814"/>
                  <a:gd name="connsiteY75" fmla="*/ 92404 h 92404"/>
                  <a:gd name="connsiteX76" fmla="*/ 1536286 w 2972814"/>
                  <a:gd name="connsiteY76" fmla="*/ 92404 h 92404"/>
                  <a:gd name="connsiteX77" fmla="*/ 1556239 w 2972814"/>
                  <a:gd name="connsiteY77" fmla="*/ 92404 h 92404"/>
                  <a:gd name="connsiteX78" fmla="*/ 1576190 w 2972814"/>
                  <a:gd name="connsiteY78" fmla="*/ 92404 h 92404"/>
                  <a:gd name="connsiteX79" fmla="*/ 1596142 w 2972814"/>
                  <a:gd name="connsiteY79" fmla="*/ 92404 h 92404"/>
                  <a:gd name="connsiteX80" fmla="*/ 1616093 w 2972814"/>
                  <a:gd name="connsiteY80" fmla="*/ 92404 h 92404"/>
                  <a:gd name="connsiteX81" fmla="*/ 1636046 w 2972814"/>
                  <a:gd name="connsiteY81" fmla="*/ 92404 h 92404"/>
                  <a:gd name="connsiteX82" fmla="*/ 1655997 w 2972814"/>
                  <a:gd name="connsiteY82" fmla="*/ 92404 h 92404"/>
                  <a:gd name="connsiteX83" fmla="*/ 1675949 w 2972814"/>
                  <a:gd name="connsiteY83" fmla="*/ 92404 h 92404"/>
                  <a:gd name="connsiteX84" fmla="*/ 1695900 w 2972814"/>
                  <a:gd name="connsiteY84" fmla="*/ 92404 h 92404"/>
                  <a:gd name="connsiteX85" fmla="*/ 1715853 w 2972814"/>
                  <a:gd name="connsiteY85" fmla="*/ 92404 h 92404"/>
                  <a:gd name="connsiteX86" fmla="*/ 1735804 w 2972814"/>
                  <a:gd name="connsiteY86" fmla="*/ 92404 h 92404"/>
                  <a:gd name="connsiteX87" fmla="*/ 1755756 w 2972814"/>
                  <a:gd name="connsiteY87" fmla="*/ 92404 h 92404"/>
                  <a:gd name="connsiteX88" fmla="*/ 1775707 w 2972814"/>
                  <a:gd name="connsiteY88" fmla="*/ 92404 h 92404"/>
                  <a:gd name="connsiteX89" fmla="*/ 1795660 w 2972814"/>
                  <a:gd name="connsiteY89" fmla="*/ 92404 h 92404"/>
                  <a:gd name="connsiteX90" fmla="*/ 1815612 w 2972814"/>
                  <a:gd name="connsiteY90" fmla="*/ 92404 h 92404"/>
                  <a:gd name="connsiteX91" fmla="*/ 1835563 w 2972814"/>
                  <a:gd name="connsiteY91" fmla="*/ 92404 h 92404"/>
                  <a:gd name="connsiteX92" fmla="*/ 1855515 w 2972814"/>
                  <a:gd name="connsiteY92" fmla="*/ 92404 h 92404"/>
                  <a:gd name="connsiteX93" fmla="*/ 1875467 w 2972814"/>
                  <a:gd name="connsiteY93" fmla="*/ 92404 h 92404"/>
                  <a:gd name="connsiteX94" fmla="*/ 1895419 w 2972814"/>
                  <a:gd name="connsiteY94" fmla="*/ 92404 h 92404"/>
                  <a:gd name="connsiteX95" fmla="*/ 1915370 w 2972814"/>
                  <a:gd name="connsiteY95" fmla="*/ 92404 h 92404"/>
                  <a:gd name="connsiteX96" fmla="*/ 1935322 w 2972814"/>
                  <a:gd name="connsiteY96" fmla="*/ 92404 h 92404"/>
                  <a:gd name="connsiteX97" fmla="*/ 1955274 w 2972814"/>
                  <a:gd name="connsiteY97" fmla="*/ 92404 h 92404"/>
                  <a:gd name="connsiteX98" fmla="*/ 1975226 w 2972814"/>
                  <a:gd name="connsiteY98" fmla="*/ 92404 h 92404"/>
                  <a:gd name="connsiteX99" fmla="*/ 1995177 w 2972814"/>
                  <a:gd name="connsiteY99" fmla="*/ 92404 h 92404"/>
                  <a:gd name="connsiteX100" fmla="*/ 2015129 w 2972814"/>
                  <a:gd name="connsiteY100" fmla="*/ 92404 h 92404"/>
                  <a:gd name="connsiteX101" fmla="*/ 2035081 w 2972814"/>
                  <a:gd name="connsiteY101" fmla="*/ 92404 h 92404"/>
                  <a:gd name="connsiteX102" fmla="*/ 2055033 w 2972814"/>
                  <a:gd name="connsiteY102" fmla="*/ 92404 h 92404"/>
                  <a:gd name="connsiteX103" fmla="*/ 2074984 w 2972814"/>
                  <a:gd name="connsiteY103" fmla="*/ 92404 h 92404"/>
                  <a:gd name="connsiteX104" fmla="*/ 2094936 w 2972814"/>
                  <a:gd name="connsiteY104" fmla="*/ 92404 h 92404"/>
                  <a:gd name="connsiteX105" fmla="*/ 2114888 w 2972814"/>
                  <a:gd name="connsiteY105" fmla="*/ 92404 h 92404"/>
                  <a:gd name="connsiteX106" fmla="*/ 2134840 w 2972814"/>
                  <a:gd name="connsiteY106" fmla="*/ 92404 h 92404"/>
                  <a:gd name="connsiteX107" fmla="*/ 2154791 w 2972814"/>
                  <a:gd name="connsiteY107" fmla="*/ 92404 h 92404"/>
                  <a:gd name="connsiteX108" fmla="*/ 2174743 w 2972814"/>
                  <a:gd name="connsiteY108" fmla="*/ 92404 h 92404"/>
                  <a:gd name="connsiteX109" fmla="*/ 2194695 w 2972814"/>
                  <a:gd name="connsiteY109" fmla="*/ 92404 h 92404"/>
                  <a:gd name="connsiteX110" fmla="*/ 2214647 w 2972814"/>
                  <a:gd name="connsiteY110" fmla="*/ 92404 h 92404"/>
                  <a:gd name="connsiteX111" fmla="*/ 2234599 w 2972814"/>
                  <a:gd name="connsiteY111" fmla="*/ 92404 h 92404"/>
                  <a:gd name="connsiteX112" fmla="*/ 2254550 w 2972814"/>
                  <a:gd name="connsiteY112" fmla="*/ 92404 h 92404"/>
                  <a:gd name="connsiteX113" fmla="*/ 2274503 w 2972814"/>
                  <a:gd name="connsiteY113" fmla="*/ 92404 h 92404"/>
                  <a:gd name="connsiteX114" fmla="*/ 2294454 w 2972814"/>
                  <a:gd name="connsiteY114" fmla="*/ 92404 h 92404"/>
                  <a:gd name="connsiteX115" fmla="*/ 2314406 w 2972814"/>
                  <a:gd name="connsiteY115" fmla="*/ 92404 h 92404"/>
                  <a:gd name="connsiteX116" fmla="*/ 2334357 w 2972814"/>
                  <a:gd name="connsiteY116" fmla="*/ 92404 h 92404"/>
                  <a:gd name="connsiteX117" fmla="*/ 2354310 w 2972814"/>
                  <a:gd name="connsiteY117" fmla="*/ 92404 h 92404"/>
                  <a:gd name="connsiteX118" fmla="*/ 2374261 w 2972814"/>
                  <a:gd name="connsiteY118" fmla="*/ 92404 h 92404"/>
                  <a:gd name="connsiteX119" fmla="*/ 2394213 w 2972814"/>
                  <a:gd name="connsiteY119" fmla="*/ 92404 h 92404"/>
                  <a:gd name="connsiteX120" fmla="*/ 2414165 w 2972814"/>
                  <a:gd name="connsiteY120" fmla="*/ 92404 h 92404"/>
                  <a:gd name="connsiteX121" fmla="*/ 2434117 w 2972814"/>
                  <a:gd name="connsiteY121" fmla="*/ 92404 h 92404"/>
                  <a:gd name="connsiteX122" fmla="*/ 2454068 w 2972814"/>
                  <a:gd name="connsiteY122" fmla="*/ 92404 h 92404"/>
                  <a:gd name="connsiteX123" fmla="*/ 2474020 w 2972814"/>
                  <a:gd name="connsiteY123" fmla="*/ 92404 h 92404"/>
                  <a:gd name="connsiteX124" fmla="*/ 2493972 w 2972814"/>
                  <a:gd name="connsiteY124" fmla="*/ 92404 h 92404"/>
                  <a:gd name="connsiteX125" fmla="*/ 2513924 w 2972814"/>
                  <a:gd name="connsiteY125" fmla="*/ 92404 h 92404"/>
                  <a:gd name="connsiteX126" fmla="*/ 2533875 w 2972814"/>
                  <a:gd name="connsiteY126" fmla="*/ 92404 h 92404"/>
                  <a:gd name="connsiteX127" fmla="*/ 2553827 w 2972814"/>
                  <a:gd name="connsiteY127" fmla="*/ 92404 h 92404"/>
                  <a:gd name="connsiteX128" fmla="*/ 2573779 w 2972814"/>
                  <a:gd name="connsiteY128" fmla="*/ 92404 h 92404"/>
                  <a:gd name="connsiteX129" fmla="*/ 2593731 w 2972814"/>
                  <a:gd name="connsiteY129" fmla="*/ 92404 h 92404"/>
                  <a:gd name="connsiteX130" fmla="*/ 2613683 w 2972814"/>
                  <a:gd name="connsiteY130" fmla="*/ 92404 h 92404"/>
                  <a:gd name="connsiteX131" fmla="*/ 2633634 w 2972814"/>
                  <a:gd name="connsiteY131" fmla="*/ 92404 h 92404"/>
                  <a:gd name="connsiteX132" fmla="*/ 2653586 w 2972814"/>
                  <a:gd name="connsiteY132" fmla="*/ 92404 h 92404"/>
                  <a:gd name="connsiteX133" fmla="*/ 2673538 w 2972814"/>
                  <a:gd name="connsiteY133" fmla="*/ 92404 h 92404"/>
                  <a:gd name="connsiteX134" fmla="*/ 2693490 w 2972814"/>
                  <a:gd name="connsiteY134" fmla="*/ 92404 h 92404"/>
                  <a:gd name="connsiteX135" fmla="*/ 2713441 w 2972814"/>
                  <a:gd name="connsiteY135" fmla="*/ 92404 h 92404"/>
                  <a:gd name="connsiteX136" fmla="*/ 2733393 w 2972814"/>
                  <a:gd name="connsiteY136" fmla="*/ 92404 h 92404"/>
                  <a:gd name="connsiteX137" fmla="*/ 2753345 w 2972814"/>
                  <a:gd name="connsiteY137" fmla="*/ 92404 h 92404"/>
                  <a:gd name="connsiteX138" fmla="*/ 2773297 w 2972814"/>
                  <a:gd name="connsiteY138" fmla="*/ 92404 h 92404"/>
                  <a:gd name="connsiteX139" fmla="*/ 2793248 w 2972814"/>
                  <a:gd name="connsiteY139" fmla="*/ 92404 h 92404"/>
                  <a:gd name="connsiteX140" fmla="*/ 2813200 w 2972814"/>
                  <a:gd name="connsiteY140" fmla="*/ 92404 h 92404"/>
                  <a:gd name="connsiteX141" fmla="*/ 2833152 w 2972814"/>
                  <a:gd name="connsiteY141" fmla="*/ 92404 h 92404"/>
                  <a:gd name="connsiteX142" fmla="*/ 2853104 w 2972814"/>
                  <a:gd name="connsiteY142" fmla="*/ 92404 h 92404"/>
                  <a:gd name="connsiteX143" fmla="*/ 2873055 w 2972814"/>
                  <a:gd name="connsiteY143" fmla="*/ 92404 h 92404"/>
                  <a:gd name="connsiteX144" fmla="*/ 2893007 w 2972814"/>
                  <a:gd name="connsiteY144" fmla="*/ 92404 h 92404"/>
                  <a:gd name="connsiteX145" fmla="*/ 2912959 w 2972814"/>
                  <a:gd name="connsiteY145" fmla="*/ 92404 h 92404"/>
                  <a:gd name="connsiteX146" fmla="*/ 2932911 w 2972814"/>
                  <a:gd name="connsiteY146" fmla="*/ 92404 h 92404"/>
                  <a:gd name="connsiteX147" fmla="*/ 2952862 w 2972814"/>
                  <a:gd name="connsiteY147" fmla="*/ 92404 h 92404"/>
                  <a:gd name="connsiteX148" fmla="*/ 2972814 w 2972814"/>
                  <a:gd name="connsiteY148" fmla="*/ 92404 h 92404"/>
                  <a:gd name="connsiteX149" fmla="*/ 2972814 w 2972814"/>
                  <a:gd name="connsiteY149" fmla="*/ 82413 h 92404"/>
                  <a:gd name="connsiteX150" fmla="*/ 2972814 w 2972814"/>
                  <a:gd name="connsiteY150" fmla="*/ 72421 h 92404"/>
                  <a:gd name="connsiteX151" fmla="*/ 2972814 w 2972814"/>
                  <a:gd name="connsiteY151" fmla="*/ 62430 h 92404"/>
                  <a:gd name="connsiteX152" fmla="*/ 2972814 w 2972814"/>
                  <a:gd name="connsiteY152" fmla="*/ 52438 h 92404"/>
                  <a:gd name="connsiteX153" fmla="*/ 2972814 w 2972814"/>
                  <a:gd name="connsiteY153" fmla="*/ 42447 h 92404"/>
                  <a:gd name="connsiteX154" fmla="*/ 2972814 w 2972814"/>
                  <a:gd name="connsiteY154" fmla="*/ 32455 h 92404"/>
                  <a:gd name="connsiteX155" fmla="*/ 2972814 w 2972814"/>
                  <a:gd name="connsiteY155" fmla="*/ 22464 h 92404"/>
                  <a:gd name="connsiteX156" fmla="*/ 2972814 w 2972814"/>
                  <a:gd name="connsiteY156" fmla="*/ 12472 h 92404"/>
                  <a:gd name="connsiteX157" fmla="*/ 2972814 w 2972814"/>
                  <a:gd name="connsiteY157" fmla="*/ 2481 h 92404"/>
                  <a:gd name="connsiteX158" fmla="*/ 2972814 w 2972814"/>
                  <a:gd name="connsiteY158" fmla="*/ 0 h 92404"/>
                  <a:gd name="connsiteX159" fmla="*/ 2952862 w 2972814"/>
                  <a:gd name="connsiteY159" fmla="*/ 0 h 92404"/>
                  <a:gd name="connsiteX160" fmla="*/ 2932911 w 2972814"/>
                  <a:gd name="connsiteY160" fmla="*/ 0 h 92404"/>
                  <a:gd name="connsiteX161" fmla="*/ 2912959 w 2972814"/>
                  <a:gd name="connsiteY161" fmla="*/ 0 h 92404"/>
                  <a:gd name="connsiteX162" fmla="*/ 2893007 w 2972814"/>
                  <a:gd name="connsiteY162" fmla="*/ 0 h 92404"/>
                  <a:gd name="connsiteX163" fmla="*/ 2873055 w 2972814"/>
                  <a:gd name="connsiteY163" fmla="*/ 0 h 92404"/>
                  <a:gd name="connsiteX164" fmla="*/ 2853104 w 2972814"/>
                  <a:gd name="connsiteY164" fmla="*/ 0 h 92404"/>
                  <a:gd name="connsiteX165" fmla="*/ 2833152 w 2972814"/>
                  <a:gd name="connsiteY165" fmla="*/ 0 h 92404"/>
                  <a:gd name="connsiteX166" fmla="*/ 2813200 w 2972814"/>
                  <a:gd name="connsiteY166" fmla="*/ 0 h 92404"/>
                  <a:gd name="connsiteX167" fmla="*/ 2793248 w 2972814"/>
                  <a:gd name="connsiteY167" fmla="*/ 0 h 92404"/>
                  <a:gd name="connsiteX168" fmla="*/ 2773297 w 2972814"/>
                  <a:gd name="connsiteY168" fmla="*/ 0 h 92404"/>
                  <a:gd name="connsiteX169" fmla="*/ 2753345 w 2972814"/>
                  <a:gd name="connsiteY169" fmla="*/ 0 h 92404"/>
                  <a:gd name="connsiteX170" fmla="*/ 2733393 w 2972814"/>
                  <a:gd name="connsiteY170" fmla="*/ 0 h 92404"/>
                  <a:gd name="connsiteX171" fmla="*/ 2713441 w 2972814"/>
                  <a:gd name="connsiteY171" fmla="*/ 0 h 92404"/>
                  <a:gd name="connsiteX172" fmla="*/ 2693490 w 2972814"/>
                  <a:gd name="connsiteY172" fmla="*/ 0 h 92404"/>
                  <a:gd name="connsiteX173" fmla="*/ 2673538 w 2972814"/>
                  <a:gd name="connsiteY173" fmla="*/ 0 h 92404"/>
                  <a:gd name="connsiteX174" fmla="*/ 2653586 w 2972814"/>
                  <a:gd name="connsiteY174" fmla="*/ 0 h 92404"/>
                  <a:gd name="connsiteX175" fmla="*/ 2633634 w 2972814"/>
                  <a:gd name="connsiteY175" fmla="*/ 0 h 92404"/>
                  <a:gd name="connsiteX176" fmla="*/ 2613683 w 2972814"/>
                  <a:gd name="connsiteY176" fmla="*/ 0 h 92404"/>
                  <a:gd name="connsiteX177" fmla="*/ 2593731 w 2972814"/>
                  <a:gd name="connsiteY177" fmla="*/ 0 h 92404"/>
                  <a:gd name="connsiteX178" fmla="*/ 2573779 w 2972814"/>
                  <a:gd name="connsiteY178" fmla="*/ 0 h 92404"/>
                  <a:gd name="connsiteX179" fmla="*/ 2553827 w 2972814"/>
                  <a:gd name="connsiteY179" fmla="*/ 0 h 92404"/>
                  <a:gd name="connsiteX180" fmla="*/ 2533875 w 2972814"/>
                  <a:gd name="connsiteY180" fmla="*/ 0 h 92404"/>
                  <a:gd name="connsiteX181" fmla="*/ 2513924 w 2972814"/>
                  <a:gd name="connsiteY181" fmla="*/ 0 h 92404"/>
                  <a:gd name="connsiteX182" fmla="*/ 2493972 w 2972814"/>
                  <a:gd name="connsiteY182" fmla="*/ 0 h 92404"/>
                  <a:gd name="connsiteX183" fmla="*/ 2474020 w 2972814"/>
                  <a:gd name="connsiteY183" fmla="*/ 0 h 92404"/>
                  <a:gd name="connsiteX184" fmla="*/ 2454068 w 2972814"/>
                  <a:gd name="connsiteY184" fmla="*/ 0 h 92404"/>
                  <a:gd name="connsiteX185" fmla="*/ 2434117 w 2972814"/>
                  <a:gd name="connsiteY185" fmla="*/ 0 h 92404"/>
                  <a:gd name="connsiteX186" fmla="*/ 2414165 w 2972814"/>
                  <a:gd name="connsiteY186" fmla="*/ 0 h 92404"/>
                  <a:gd name="connsiteX187" fmla="*/ 2394213 w 2972814"/>
                  <a:gd name="connsiteY187" fmla="*/ 0 h 92404"/>
                  <a:gd name="connsiteX188" fmla="*/ 2374261 w 2972814"/>
                  <a:gd name="connsiteY188" fmla="*/ 0 h 92404"/>
                  <a:gd name="connsiteX189" fmla="*/ 2354310 w 2972814"/>
                  <a:gd name="connsiteY189" fmla="*/ 0 h 92404"/>
                  <a:gd name="connsiteX190" fmla="*/ 2334357 w 2972814"/>
                  <a:gd name="connsiteY190" fmla="*/ 0 h 92404"/>
                  <a:gd name="connsiteX191" fmla="*/ 2314406 w 2972814"/>
                  <a:gd name="connsiteY191" fmla="*/ 0 h 92404"/>
                  <a:gd name="connsiteX192" fmla="*/ 2294454 w 2972814"/>
                  <a:gd name="connsiteY192" fmla="*/ 0 h 92404"/>
                  <a:gd name="connsiteX193" fmla="*/ 2274503 w 2972814"/>
                  <a:gd name="connsiteY193" fmla="*/ 0 h 92404"/>
                  <a:gd name="connsiteX194" fmla="*/ 2254550 w 2972814"/>
                  <a:gd name="connsiteY194" fmla="*/ 0 h 92404"/>
                  <a:gd name="connsiteX195" fmla="*/ 2234599 w 2972814"/>
                  <a:gd name="connsiteY195" fmla="*/ 0 h 92404"/>
                  <a:gd name="connsiteX196" fmla="*/ 2214647 w 2972814"/>
                  <a:gd name="connsiteY196" fmla="*/ 0 h 92404"/>
                  <a:gd name="connsiteX197" fmla="*/ 2194695 w 2972814"/>
                  <a:gd name="connsiteY197" fmla="*/ 0 h 92404"/>
                  <a:gd name="connsiteX198" fmla="*/ 2174743 w 2972814"/>
                  <a:gd name="connsiteY198" fmla="*/ 0 h 92404"/>
                  <a:gd name="connsiteX199" fmla="*/ 2154791 w 2972814"/>
                  <a:gd name="connsiteY199" fmla="*/ 0 h 92404"/>
                  <a:gd name="connsiteX200" fmla="*/ 2134840 w 2972814"/>
                  <a:gd name="connsiteY200" fmla="*/ 0 h 92404"/>
                  <a:gd name="connsiteX201" fmla="*/ 2114888 w 2972814"/>
                  <a:gd name="connsiteY201" fmla="*/ 0 h 92404"/>
                  <a:gd name="connsiteX202" fmla="*/ 2094936 w 2972814"/>
                  <a:gd name="connsiteY202" fmla="*/ 0 h 92404"/>
                  <a:gd name="connsiteX203" fmla="*/ 2074984 w 2972814"/>
                  <a:gd name="connsiteY203" fmla="*/ 0 h 92404"/>
                  <a:gd name="connsiteX204" fmla="*/ 2055033 w 2972814"/>
                  <a:gd name="connsiteY204" fmla="*/ 0 h 92404"/>
                  <a:gd name="connsiteX205" fmla="*/ 2035081 w 2972814"/>
                  <a:gd name="connsiteY205" fmla="*/ 0 h 92404"/>
                  <a:gd name="connsiteX206" fmla="*/ 2015129 w 2972814"/>
                  <a:gd name="connsiteY206" fmla="*/ 0 h 92404"/>
                  <a:gd name="connsiteX207" fmla="*/ 1995177 w 2972814"/>
                  <a:gd name="connsiteY207" fmla="*/ 0 h 92404"/>
                  <a:gd name="connsiteX208" fmla="*/ 1975226 w 2972814"/>
                  <a:gd name="connsiteY208" fmla="*/ 0 h 92404"/>
                  <a:gd name="connsiteX209" fmla="*/ 1955274 w 2972814"/>
                  <a:gd name="connsiteY209" fmla="*/ 0 h 92404"/>
                  <a:gd name="connsiteX210" fmla="*/ 1935322 w 2972814"/>
                  <a:gd name="connsiteY210" fmla="*/ 0 h 92404"/>
                  <a:gd name="connsiteX211" fmla="*/ 1915370 w 2972814"/>
                  <a:gd name="connsiteY211" fmla="*/ 0 h 92404"/>
                  <a:gd name="connsiteX212" fmla="*/ 1895419 w 2972814"/>
                  <a:gd name="connsiteY212" fmla="*/ 0 h 92404"/>
                  <a:gd name="connsiteX213" fmla="*/ 1875467 w 2972814"/>
                  <a:gd name="connsiteY213" fmla="*/ 0 h 92404"/>
                  <a:gd name="connsiteX214" fmla="*/ 1855515 w 2972814"/>
                  <a:gd name="connsiteY214" fmla="*/ 0 h 92404"/>
                  <a:gd name="connsiteX215" fmla="*/ 1835563 w 2972814"/>
                  <a:gd name="connsiteY215" fmla="*/ 0 h 92404"/>
                  <a:gd name="connsiteX216" fmla="*/ 1815612 w 2972814"/>
                  <a:gd name="connsiteY216" fmla="*/ 0 h 92404"/>
                  <a:gd name="connsiteX217" fmla="*/ 1795660 w 2972814"/>
                  <a:gd name="connsiteY217" fmla="*/ 0 h 92404"/>
                  <a:gd name="connsiteX218" fmla="*/ 1775707 w 2972814"/>
                  <a:gd name="connsiteY218" fmla="*/ 0 h 92404"/>
                  <a:gd name="connsiteX219" fmla="*/ 1755756 w 2972814"/>
                  <a:gd name="connsiteY219" fmla="*/ 0 h 92404"/>
                  <a:gd name="connsiteX220" fmla="*/ 1735804 w 2972814"/>
                  <a:gd name="connsiteY220" fmla="*/ 0 h 92404"/>
                  <a:gd name="connsiteX221" fmla="*/ 1715853 w 2972814"/>
                  <a:gd name="connsiteY221" fmla="*/ 0 h 92404"/>
                  <a:gd name="connsiteX222" fmla="*/ 1695900 w 2972814"/>
                  <a:gd name="connsiteY222" fmla="*/ 0 h 92404"/>
                  <a:gd name="connsiteX223" fmla="*/ 1675949 w 2972814"/>
                  <a:gd name="connsiteY223" fmla="*/ 0 h 92404"/>
                  <a:gd name="connsiteX224" fmla="*/ 1655997 w 2972814"/>
                  <a:gd name="connsiteY224" fmla="*/ 0 h 92404"/>
                  <a:gd name="connsiteX225" fmla="*/ 1636046 w 2972814"/>
                  <a:gd name="connsiteY225" fmla="*/ 0 h 92404"/>
                  <a:gd name="connsiteX226" fmla="*/ 1616093 w 2972814"/>
                  <a:gd name="connsiteY226" fmla="*/ 0 h 92404"/>
                  <a:gd name="connsiteX227" fmla="*/ 1596142 w 2972814"/>
                  <a:gd name="connsiteY227" fmla="*/ 0 h 92404"/>
                  <a:gd name="connsiteX228" fmla="*/ 1576190 w 2972814"/>
                  <a:gd name="connsiteY228" fmla="*/ 0 h 92404"/>
                  <a:gd name="connsiteX229" fmla="*/ 1556239 w 2972814"/>
                  <a:gd name="connsiteY229" fmla="*/ 0 h 92404"/>
                  <a:gd name="connsiteX230" fmla="*/ 1536286 w 2972814"/>
                  <a:gd name="connsiteY230" fmla="*/ 0 h 92404"/>
                  <a:gd name="connsiteX231" fmla="*/ 1516335 w 2972814"/>
                  <a:gd name="connsiteY231" fmla="*/ 0 h 92404"/>
                  <a:gd name="connsiteX232" fmla="*/ 1496383 w 2972814"/>
                  <a:gd name="connsiteY232" fmla="*/ 0 h 92404"/>
                  <a:gd name="connsiteX233" fmla="*/ 1476432 w 2972814"/>
                  <a:gd name="connsiteY233" fmla="*/ 0 h 92404"/>
                  <a:gd name="connsiteX234" fmla="*/ 1456479 w 2972814"/>
                  <a:gd name="connsiteY234" fmla="*/ 0 h 92404"/>
                  <a:gd name="connsiteX235" fmla="*/ 1436528 w 2972814"/>
                  <a:gd name="connsiteY235" fmla="*/ 0 h 92404"/>
                  <a:gd name="connsiteX236" fmla="*/ 1416576 w 2972814"/>
                  <a:gd name="connsiteY236" fmla="*/ 0 h 92404"/>
                  <a:gd name="connsiteX237" fmla="*/ 1396625 w 2972814"/>
                  <a:gd name="connsiteY237" fmla="*/ 0 h 92404"/>
                  <a:gd name="connsiteX238" fmla="*/ 1376672 w 2972814"/>
                  <a:gd name="connsiteY238" fmla="*/ 0 h 92404"/>
                  <a:gd name="connsiteX239" fmla="*/ 1356720 w 2972814"/>
                  <a:gd name="connsiteY239" fmla="*/ 0 h 92404"/>
                  <a:gd name="connsiteX240" fmla="*/ 1336769 w 2972814"/>
                  <a:gd name="connsiteY240" fmla="*/ 0 h 92404"/>
                  <a:gd name="connsiteX241" fmla="*/ 1316817 w 2972814"/>
                  <a:gd name="connsiteY241" fmla="*/ 0 h 92404"/>
                  <a:gd name="connsiteX242" fmla="*/ 1296865 w 2972814"/>
                  <a:gd name="connsiteY242" fmla="*/ 0 h 92404"/>
                  <a:gd name="connsiteX243" fmla="*/ 1276913 w 2972814"/>
                  <a:gd name="connsiteY243" fmla="*/ 0 h 92404"/>
                  <a:gd name="connsiteX244" fmla="*/ 1256962 w 2972814"/>
                  <a:gd name="connsiteY244" fmla="*/ 0 h 92404"/>
                  <a:gd name="connsiteX245" fmla="*/ 1237010 w 2972814"/>
                  <a:gd name="connsiteY245" fmla="*/ 0 h 92404"/>
                  <a:gd name="connsiteX246" fmla="*/ 1217058 w 2972814"/>
                  <a:gd name="connsiteY246" fmla="*/ 0 h 92404"/>
                  <a:gd name="connsiteX247" fmla="*/ 1197106 w 2972814"/>
                  <a:gd name="connsiteY247" fmla="*/ 0 h 92404"/>
                  <a:gd name="connsiteX248" fmla="*/ 1177155 w 2972814"/>
                  <a:gd name="connsiteY248" fmla="*/ 0 h 92404"/>
                  <a:gd name="connsiteX249" fmla="*/ 1157203 w 2972814"/>
                  <a:gd name="connsiteY249" fmla="*/ 0 h 92404"/>
                  <a:gd name="connsiteX250" fmla="*/ 1137251 w 2972814"/>
                  <a:gd name="connsiteY250" fmla="*/ 0 h 92404"/>
                  <a:gd name="connsiteX251" fmla="*/ 1117299 w 2972814"/>
                  <a:gd name="connsiteY251" fmla="*/ 0 h 92404"/>
                  <a:gd name="connsiteX252" fmla="*/ 1097348 w 2972814"/>
                  <a:gd name="connsiteY252" fmla="*/ 0 h 92404"/>
                  <a:gd name="connsiteX253" fmla="*/ 1077396 w 2972814"/>
                  <a:gd name="connsiteY253" fmla="*/ 0 h 92404"/>
                  <a:gd name="connsiteX254" fmla="*/ 1057444 w 2972814"/>
                  <a:gd name="connsiteY254" fmla="*/ 0 h 92404"/>
                  <a:gd name="connsiteX255" fmla="*/ 1037492 w 2972814"/>
                  <a:gd name="connsiteY255" fmla="*/ 0 h 92404"/>
                  <a:gd name="connsiteX256" fmla="*/ 1017541 w 2972814"/>
                  <a:gd name="connsiteY256" fmla="*/ 0 h 92404"/>
                  <a:gd name="connsiteX257" fmla="*/ 997589 w 2972814"/>
                  <a:gd name="connsiteY257" fmla="*/ 0 h 92404"/>
                  <a:gd name="connsiteX258" fmla="*/ 977636 w 2972814"/>
                  <a:gd name="connsiteY258" fmla="*/ 0 h 92404"/>
                  <a:gd name="connsiteX259" fmla="*/ 957685 w 2972814"/>
                  <a:gd name="connsiteY259" fmla="*/ 0 h 92404"/>
                  <a:gd name="connsiteX260" fmla="*/ 937733 w 2972814"/>
                  <a:gd name="connsiteY260" fmla="*/ 0 h 92404"/>
                  <a:gd name="connsiteX261" fmla="*/ 917782 w 2972814"/>
                  <a:gd name="connsiteY261" fmla="*/ 0 h 92404"/>
                  <a:gd name="connsiteX262" fmla="*/ 897829 w 2972814"/>
                  <a:gd name="connsiteY262" fmla="*/ 0 h 92404"/>
                  <a:gd name="connsiteX263" fmla="*/ 877878 w 2972814"/>
                  <a:gd name="connsiteY263" fmla="*/ 0 h 92404"/>
                  <a:gd name="connsiteX264" fmla="*/ 857926 w 2972814"/>
                  <a:gd name="connsiteY264" fmla="*/ 0 h 92404"/>
                  <a:gd name="connsiteX265" fmla="*/ 837975 w 2972814"/>
                  <a:gd name="connsiteY265" fmla="*/ 0 h 92404"/>
                  <a:gd name="connsiteX266" fmla="*/ 818022 w 2972814"/>
                  <a:gd name="connsiteY266" fmla="*/ 0 h 92404"/>
                  <a:gd name="connsiteX267" fmla="*/ 798071 w 2972814"/>
                  <a:gd name="connsiteY267" fmla="*/ 0 h 92404"/>
                  <a:gd name="connsiteX268" fmla="*/ 778119 w 2972814"/>
                  <a:gd name="connsiteY268" fmla="*/ 0 h 92404"/>
                  <a:gd name="connsiteX269" fmla="*/ 758168 w 2972814"/>
                  <a:gd name="connsiteY269" fmla="*/ 0 h 92404"/>
                  <a:gd name="connsiteX270" fmla="*/ 738215 w 2972814"/>
                  <a:gd name="connsiteY270" fmla="*/ 0 h 92404"/>
                  <a:gd name="connsiteX271" fmla="*/ 718264 w 2972814"/>
                  <a:gd name="connsiteY271" fmla="*/ 0 h 92404"/>
                  <a:gd name="connsiteX272" fmla="*/ 698312 w 2972814"/>
                  <a:gd name="connsiteY272" fmla="*/ 0 h 92404"/>
                  <a:gd name="connsiteX273" fmla="*/ 678361 w 2972814"/>
                  <a:gd name="connsiteY273" fmla="*/ 0 h 92404"/>
                  <a:gd name="connsiteX274" fmla="*/ 658408 w 2972814"/>
                  <a:gd name="connsiteY274" fmla="*/ 0 h 92404"/>
                  <a:gd name="connsiteX275" fmla="*/ 638457 w 2972814"/>
                  <a:gd name="connsiteY275" fmla="*/ 0 h 92404"/>
                  <a:gd name="connsiteX276" fmla="*/ 618505 w 2972814"/>
                  <a:gd name="connsiteY276" fmla="*/ 0 h 92404"/>
                  <a:gd name="connsiteX277" fmla="*/ 598553 w 2972814"/>
                  <a:gd name="connsiteY277" fmla="*/ 0 h 92404"/>
                  <a:gd name="connsiteX278" fmla="*/ 578601 w 2972814"/>
                  <a:gd name="connsiteY278" fmla="*/ 0 h 92404"/>
                  <a:gd name="connsiteX279" fmla="*/ 558649 w 2972814"/>
                  <a:gd name="connsiteY279" fmla="*/ 0 h 92404"/>
                  <a:gd name="connsiteX280" fmla="*/ 538698 w 2972814"/>
                  <a:gd name="connsiteY280" fmla="*/ 0 h 92404"/>
                  <a:gd name="connsiteX281" fmla="*/ 518746 w 2972814"/>
                  <a:gd name="connsiteY281" fmla="*/ 0 h 92404"/>
                  <a:gd name="connsiteX282" fmla="*/ 498794 w 2972814"/>
                  <a:gd name="connsiteY282" fmla="*/ 0 h 92404"/>
                  <a:gd name="connsiteX283" fmla="*/ 478842 w 2972814"/>
                  <a:gd name="connsiteY283" fmla="*/ 0 h 92404"/>
                  <a:gd name="connsiteX284" fmla="*/ 458891 w 2972814"/>
                  <a:gd name="connsiteY284" fmla="*/ 0 h 92404"/>
                  <a:gd name="connsiteX285" fmla="*/ 438939 w 2972814"/>
                  <a:gd name="connsiteY285" fmla="*/ 0 h 92404"/>
                  <a:gd name="connsiteX286" fmla="*/ 418987 w 2972814"/>
                  <a:gd name="connsiteY286" fmla="*/ 0 h 92404"/>
                  <a:gd name="connsiteX287" fmla="*/ 399035 w 2972814"/>
                  <a:gd name="connsiteY287" fmla="*/ 0 h 92404"/>
                  <a:gd name="connsiteX288" fmla="*/ 379084 w 2972814"/>
                  <a:gd name="connsiteY288" fmla="*/ 0 h 92404"/>
                  <a:gd name="connsiteX289" fmla="*/ 359132 w 2972814"/>
                  <a:gd name="connsiteY289" fmla="*/ 0 h 92404"/>
                  <a:gd name="connsiteX290" fmla="*/ 339180 w 2972814"/>
                  <a:gd name="connsiteY290" fmla="*/ 0 h 92404"/>
                  <a:gd name="connsiteX291" fmla="*/ 319228 w 2972814"/>
                  <a:gd name="connsiteY291" fmla="*/ 0 h 92404"/>
                  <a:gd name="connsiteX292" fmla="*/ 299276 w 2972814"/>
                  <a:gd name="connsiteY292" fmla="*/ 0 h 92404"/>
                  <a:gd name="connsiteX293" fmla="*/ 279325 w 2972814"/>
                  <a:gd name="connsiteY293" fmla="*/ 0 h 92404"/>
                  <a:gd name="connsiteX294" fmla="*/ 259373 w 2972814"/>
                  <a:gd name="connsiteY294" fmla="*/ 0 h 92404"/>
                  <a:gd name="connsiteX295" fmla="*/ 239421 w 2972814"/>
                  <a:gd name="connsiteY295" fmla="*/ 0 h 92404"/>
                  <a:gd name="connsiteX296" fmla="*/ 219469 w 2972814"/>
                  <a:gd name="connsiteY296" fmla="*/ 0 h 92404"/>
                  <a:gd name="connsiteX297" fmla="*/ 199518 w 2972814"/>
                  <a:gd name="connsiteY297" fmla="*/ 0 h 92404"/>
                  <a:gd name="connsiteX298" fmla="*/ 179566 w 2972814"/>
                  <a:gd name="connsiteY298" fmla="*/ 0 h 92404"/>
                  <a:gd name="connsiteX299" fmla="*/ 159614 w 2972814"/>
                  <a:gd name="connsiteY299" fmla="*/ 0 h 92404"/>
                  <a:gd name="connsiteX300" fmla="*/ 139662 w 2972814"/>
                  <a:gd name="connsiteY300" fmla="*/ 0 h 92404"/>
                  <a:gd name="connsiteX301" fmla="*/ 119711 w 2972814"/>
                  <a:gd name="connsiteY301" fmla="*/ 0 h 92404"/>
                  <a:gd name="connsiteX302" fmla="*/ 99759 w 2972814"/>
                  <a:gd name="connsiteY302" fmla="*/ 0 h 92404"/>
                  <a:gd name="connsiteX303" fmla="*/ 79807 w 2972814"/>
                  <a:gd name="connsiteY303" fmla="*/ 0 h 92404"/>
                  <a:gd name="connsiteX304" fmla="*/ 59855 w 2972814"/>
                  <a:gd name="connsiteY304" fmla="*/ 0 h 92404"/>
                  <a:gd name="connsiteX305" fmla="*/ 39904 w 2972814"/>
                  <a:gd name="connsiteY305" fmla="*/ 0 h 92404"/>
                  <a:gd name="connsiteX306" fmla="*/ 19952 w 2972814"/>
                  <a:gd name="connsiteY306" fmla="*/ 0 h 92404"/>
                  <a:gd name="connsiteX307" fmla="*/ 0 w 2972814"/>
                  <a:gd name="connsiteY307" fmla="*/ 0 h 92404"/>
                  <a:gd name="connsiteX308" fmla="*/ 0 w 2972814"/>
                  <a:gd name="connsiteY308" fmla="*/ 2481 h 92404"/>
                  <a:gd name="connsiteX309" fmla="*/ 0 w 2972814"/>
                  <a:gd name="connsiteY309" fmla="*/ 12472 h 92404"/>
                  <a:gd name="connsiteX310" fmla="*/ 0 w 2972814"/>
                  <a:gd name="connsiteY310" fmla="*/ 22464 h 92404"/>
                  <a:gd name="connsiteX311" fmla="*/ 0 w 2972814"/>
                  <a:gd name="connsiteY311" fmla="*/ 32455 h 92404"/>
                  <a:gd name="connsiteX312" fmla="*/ 0 w 2972814"/>
                  <a:gd name="connsiteY312" fmla="*/ 42447 h 92404"/>
                  <a:gd name="connsiteX313" fmla="*/ 0 w 2972814"/>
                  <a:gd name="connsiteY313" fmla="*/ 52438 h 92404"/>
                  <a:gd name="connsiteX314" fmla="*/ 0 w 2972814"/>
                  <a:gd name="connsiteY314" fmla="*/ 62430 h 92404"/>
                  <a:gd name="connsiteX315" fmla="*/ 0 w 2972814"/>
                  <a:gd name="connsiteY315" fmla="*/ 72421 h 92404"/>
                  <a:gd name="connsiteX316" fmla="*/ 0 w 2972814"/>
                  <a:gd name="connsiteY316" fmla="*/ 82413 h 92404"/>
                  <a:gd name="connsiteX317" fmla="*/ 0 w 2972814"/>
                  <a:gd name="connsiteY317" fmla="*/ 92404 h 92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</a:cxnLst>
                <a:rect l="l" t="t" r="r" b="b"/>
                <a:pathLst>
                  <a:path w="2972814" h="92404">
                    <a:moveTo>
                      <a:pt x="19952" y="92404"/>
                    </a:moveTo>
                    <a:lnTo>
                      <a:pt x="39904" y="92404"/>
                    </a:lnTo>
                    <a:lnTo>
                      <a:pt x="59855" y="92404"/>
                    </a:lnTo>
                    <a:lnTo>
                      <a:pt x="79807" y="92404"/>
                    </a:lnTo>
                    <a:lnTo>
                      <a:pt x="99759" y="92404"/>
                    </a:lnTo>
                    <a:lnTo>
                      <a:pt x="119711" y="92404"/>
                    </a:lnTo>
                    <a:lnTo>
                      <a:pt x="139662" y="92404"/>
                    </a:lnTo>
                    <a:lnTo>
                      <a:pt x="159614" y="92404"/>
                    </a:lnTo>
                    <a:lnTo>
                      <a:pt x="179566" y="92404"/>
                    </a:lnTo>
                    <a:lnTo>
                      <a:pt x="199518" y="92404"/>
                    </a:lnTo>
                    <a:lnTo>
                      <a:pt x="219469" y="92404"/>
                    </a:lnTo>
                    <a:lnTo>
                      <a:pt x="239421" y="92404"/>
                    </a:lnTo>
                    <a:lnTo>
                      <a:pt x="259373" y="92404"/>
                    </a:lnTo>
                    <a:lnTo>
                      <a:pt x="279325" y="92404"/>
                    </a:lnTo>
                    <a:lnTo>
                      <a:pt x="299276" y="92404"/>
                    </a:lnTo>
                    <a:lnTo>
                      <a:pt x="319228" y="92404"/>
                    </a:lnTo>
                    <a:lnTo>
                      <a:pt x="339180" y="92404"/>
                    </a:lnTo>
                    <a:lnTo>
                      <a:pt x="359132" y="92404"/>
                    </a:lnTo>
                    <a:lnTo>
                      <a:pt x="379084" y="92404"/>
                    </a:lnTo>
                    <a:lnTo>
                      <a:pt x="399035" y="92404"/>
                    </a:lnTo>
                    <a:lnTo>
                      <a:pt x="418987" y="92404"/>
                    </a:lnTo>
                    <a:lnTo>
                      <a:pt x="438939" y="92404"/>
                    </a:lnTo>
                    <a:lnTo>
                      <a:pt x="458891" y="92404"/>
                    </a:lnTo>
                    <a:lnTo>
                      <a:pt x="478842" y="92404"/>
                    </a:lnTo>
                    <a:lnTo>
                      <a:pt x="498794" y="92404"/>
                    </a:lnTo>
                    <a:lnTo>
                      <a:pt x="518746" y="92404"/>
                    </a:lnTo>
                    <a:lnTo>
                      <a:pt x="538698" y="92404"/>
                    </a:lnTo>
                    <a:lnTo>
                      <a:pt x="558649" y="92404"/>
                    </a:lnTo>
                    <a:lnTo>
                      <a:pt x="578601" y="92404"/>
                    </a:lnTo>
                    <a:lnTo>
                      <a:pt x="598553" y="92404"/>
                    </a:lnTo>
                    <a:lnTo>
                      <a:pt x="618505" y="92404"/>
                    </a:lnTo>
                    <a:lnTo>
                      <a:pt x="638457" y="92404"/>
                    </a:lnTo>
                    <a:lnTo>
                      <a:pt x="658408" y="92404"/>
                    </a:lnTo>
                    <a:lnTo>
                      <a:pt x="678361" y="92404"/>
                    </a:lnTo>
                    <a:lnTo>
                      <a:pt x="698312" y="92404"/>
                    </a:lnTo>
                    <a:lnTo>
                      <a:pt x="718264" y="92404"/>
                    </a:lnTo>
                    <a:lnTo>
                      <a:pt x="738215" y="92404"/>
                    </a:lnTo>
                    <a:lnTo>
                      <a:pt x="758168" y="92404"/>
                    </a:lnTo>
                    <a:lnTo>
                      <a:pt x="778119" y="92404"/>
                    </a:lnTo>
                    <a:lnTo>
                      <a:pt x="798071" y="92404"/>
                    </a:lnTo>
                    <a:lnTo>
                      <a:pt x="818022" y="92404"/>
                    </a:lnTo>
                    <a:lnTo>
                      <a:pt x="837975" y="92404"/>
                    </a:lnTo>
                    <a:lnTo>
                      <a:pt x="857926" y="92404"/>
                    </a:lnTo>
                    <a:lnTo>
                      <a:pt x="877878" y="92404"/>
                    </a:lnTo>
                    <a:lnTo>
                      <a:pt x="897829" y="92404"/>
                    </a:lnTo>
                    <a:lnTo>
                      <a:pt x="917782" y="92404"/>
                    </a:lnTo>
                    <a:lnTo>
                      <a:pt x="937733" y="92404"/>
                    </a:lnTo>
                    <a:lnTo>
                      <a:pt x="957685" y="92404"/>
                    </a:lnTo>
                    <a:lnTo>
                      <a:pt x="977636" y="92404"/>
                    </a:lnTo>
                    <a:lnTo>
                      <a:pt x="997589" y="92404"/>
                    </a:lnTo>
                    <a:lnTo>
                      <a:pt x="1017541" y="92404"/>
                    </a:lnTo>
                    <a:lnTo>
                      <a:pt x="1037492" y="92404"/>
                    </a:lnTo>
                    <a:lnTo>
                      <a:pt x="1057444" y="92404"/>
                    </a:lnTo>
                    <a:lnTo>
                      <a:pt x="1077396" y="92404"/>
                    </a:lnTo>
                    <a:lnTo>
                      <a:pt x="1097348" y="92404"/>
                    </a:lnTo>
                    <a:lnTo>
                      <a:pt x="1117299" y="92404"/>
                    </a:lnTo>
                    <a:lnTo>
                      <a:pt x="1137251" y="92404"/>
                    </a:lnTo>
                    <a:lnTo>
                      <a:pt x="1157203" y="92404"/>
                    </a:lnTo>
                    <a:lnTo>
                      <a:pt x="1177155" y="92404"/>
                    </a:lnTo>
                    <a:lnTo>
                      <a:pt x="1197106" y="92404"/>
                    </a:lnTo>
                    <a:lnTo>
                      <a:pt x="1217058" y="92404"/>
                    </a:lnTo>
                    <a:lnTo>
                      <a:pt x="1237010" y="92404"/>
                    </a:lnTo>
                    <a:lnTo>
                      <a:pt x="1256962" y="92404"/>
                    </a:lnTo>
                    <a:lnTo>
                      <a:pt x="1276913" y="92404"/>
                    </a:lnTo>
                    <a:lnTo>
                      <a:pt x="1296865" y="92404"/>
                    </a:lnTo>
                    <a:lnTo>
                      <a:pt x="1316817" y="92404"/>
                    </a:lnTo>
                    <a:lnTo>
                      <a:pt x="1336769" y="92404"/>
                    </a:lnTo>
                    <a:lnTo>
                      <a:pt x="1356720" y="92404"/>
                    </a:lnTo>
                    <a:lnTo>
                      <a:pt x="1376672" y="92404"/>
                    </a:lnTo>
                    <a:lnTo>
                      <a:pt x="1396625" y="92404"/>
                    </a:lnTo>
                    <a:lnTo>
                      <a:pt x="1416576" y="92404"/>
                    </a:lnTo>
                    <a:lnTo>
                      <a:pt x="1436528" y="92404"/>
                    </a:lnTo>
                    <a:lnTo>
                      <a:pt x="1456479" y="92404"/>
                    </a:lnTo>
                    <a:lnTo>
                      <a:pt x="1476432" y="92404"/>
                    </a:lnTo>
                    <a:lnTo>
                      <a:pt x="1496383" y="92404"/>
                    </a:lnTo>
                    <a:lnTo>
                      <a:pt x="1516335" y="92404"/>
                    </a:lnTo>
                    <a:lnTo>
                      <a:pt x="1536286" y="92404"/>
                    </a:lnTo>
                    <a:lnTo>
                      <a:pt x="1556239" y="92404"/>
                    </a:lnTo>
                    <a:lnTo>
                      <a:pt x="1576190" y="92404"/>
                    </a:lnTo>
                    <a:lnTo>
                      <a:pt x="1596142" y="92404"/>
                    </a:lnTo>
                    <a:lnTo>
                      <a:pt x="1616093" y="92404"/>
                    </a:lnTo>
                    <a:lnTo>
                      <a:pt x="1636046" y="92404"/>
                    </a:lnTo>
                    <a:lnTo>
                      <a:pt x="1655997" y="92404"/>
                    </a:lnTo>
                    <a:lnTo>
                      <a:pt x="1675949" y="92404"/>
                    </a:lnTo>
                    <a:lnTo>
                      <a:pt x="1695900" y="92404"/>
                    </a:lnTo>
                    <a:lnTo>
                      <a:pt x="1715853" y="92404"/>
                    </a:lnTo>
                    <a:lnTo>
                      <a:pt x="1735804" y="92404"/>
                    </a:lnTo>
                    <a:lnTo>
                      <a:pt x="1755756" y="92404"/>
                    </a:lnTo>
                    <a:lnTo>
                      <a:pt x="1775707" y="92404"/>
                    </a:lnTo>
                    <a:lnTo>
                      <a:pt x="1795660" y="92404"/>
                    </a:lnTo>
                    <a:lnTo>
                      <a:pt x="1815612" y="92404"/>
                    </a:lnTo>
                    <a:lnTo>
                      <a:pt x="1835563" y="92404"/>
                    </a:lnTo>
                    <a:lnTo>
                      <a:pt x="1855515" y="92404"/>
                    </a:lnTo>
                    <a:lnTo>
                      <a:pt x="1875467" y="92404"/>
                    </a:lnTo>
                    <a:lnTo>
                      <a:pt x="1895419" y="92404"/>
                    </a:lnTo>
                    <a:lnTo>
                      <a:pt x="1915370" y="92404"/>
                    </a:lnTo>
                    <a:lnTo>
                      <a:pt x="1935322" y="92404"/>
                    </a:lnTo>
                    <a:lnTo>
                      <a:pt x="1955274" y="92404"/>
                    </a:lnTo>
                    <a:lnTo>
                      <a:pt x="1975226" y="92404"/>
                    </a:lnTo>
                    <a:lnTo>
                      <a:pt x="1995177" y="92404"/>
                    </a:lnTo>
                    <a:lnTo>
                      <a:pt x="2015129" y="92404"/>
                    </a:lnTo>
                    <a:lnTo>
                      <a:pt x="2035081" y="92404"/>
                    </a:lnTo>
                    <a:lnTo>
                      <a:pt x="2055033" y="92404"/>
                    </a:lnTo>
                    <a:lnTo>
                      <a:pt x="2074984" y="92404"/>
                    </a:lnTo>
                    <a:lnTo>
                      <a:pt x="2094936" y="92404"/>
                    </a:lnTo>
                    <a:lnTo>
                      <a:pt x="2114888" y="92404"/>
                    </a:lnTo>
                    <a:lnTo>
                      <a:pt x="2134840" y="92404"/>
                    </a:lnTo>
                    <a:lnTo>
                      <a:pt x="2154791" y="92404"/>
                    </a:lnTo>
                    <a:lnTo>
                      <a:pt x="2174743" y="92404"/>
                    </a:lnTo>
                    <a:lnTo>
                      <a:pt x="2194695" y="92404"/>
                    </a:lnTo>
                    <a:lnTo>
                      <a:pt x="2214647" y="92404"/>
                    </a:lnTo>
                    <a:lnTo>
                      <a:pt x="2234599" y="92404"/>
                    </a:lnTo>
                    <a:lnTo>
                      <a:pt x="2254550" y="92404"/>
                    </a:lnTo>
                    <a:lnTo>
                      <a:pt x="2274503" y="92404"/>
                    </a:lnTo>
                    <a:lnTo>
                      <a:pt x="2294454" y="92404"/>
                    </a:lnTo>
                    <a:lnTo>
                      <a:pt x="2314406" y="92404"/>
                    </a:lnTo>
                    <a:lnTo>
                      <a:pt x="2334357" y="92404"/>
                    </a:lnTo>
                    <a:lnTo>
                      <a:pt x="2354310" y="92404"/>
                    </a:lnTo>
                    <a:lnTo>
                      <a:pt x="2374261" y="92404"/>
                    </a:lnTo>
                    <a:lnTo>
                      <a:pt x="2394213" y="92404"/>
                    </a:lnTo>
                    <a:lnTo>
                      <a:pt x="2414165" y="92404"/>
                    </a:lnTo>
                    <a:lnTo>
                      <a:pt x="2434117" y="92404"/>
                    </a:lnTo>
                    <a:lnTo>
                      <a:pt x="2454068" y="92404"/>
                    </a:lnTo>
                    <a:lnTo>
                      <a:pt x="2474020" y="92404"/>
                    </a:lnTo>
                    <a:lnTo>
                      <a:pt x="2493972" y="92404"/>
                    </a:lnTo>
                    <a:lnTo>
                      <a:pt x="2513924" y="92404"/>
                    </a:lnTo>
                    <a:lnTo>
                      <a:pt x="2533875" y="92404"/>
                    </a:lnTo>
                    <a:lnTo>
                      <a:pt x="2553827" y="92404"/>
                    </a:lnTo>
                    <a:lnTo>
                      <a:pt x="2573779" y="92404"/>
                    </a:lnTo>
                    <a:lnTo>
                      <a:pt x="2593731" y="92404"/>
                    </a:lnTo>
                    <a:lnTo>
                      <a:pt x="2613683" y="92404"/>
                    </a:lnTo>
                    <a:lnTo>
                      <a:pt x="2633634" y="92404"/>
                    </a:lnTo>
                    <a:lnTo>
                      <a:pt x="2653586" y="92404"/>
                    </a:lnTo>
                    <a:lnTo>
                      <a:pt x="2673538" y="92404"/>
                    </a:lnTo>
                    <a:lnTo>
                      <a:pt x="2693490" y="92404"/>
                    </a:lnTo>
                    <a:lnTo>
                      <a:pt x="2713441" y="92404"/>
                    </a:lnTo>
                    <a:lnTo>
                      <a:pt x="2733393" y="92404"/>
                    </a:lnTo>
                    <a:lnTo>
                      <a:pt x="2753345" y="92404"/>
                    </a:lnTo>
                    <a:lnTo>
                      <a:pt x="2773297" y="92404"/>
                    </a:lnTo>
                    <a:lnTo>
                      <a:pt x="2793248" y="92404"/>
                    </a:lnTo>
                    <a:lnTo>
                      <a:pt x="2813200" y="92404"/>
                    </a:lnTo>
                    <a:lnTo>
                      <a:pt x="2833152" y="92404"/>
                    </a:lnTo>
                    <a:lnTo>
                      <a:pt x="2853104" y="92404"/>
                    </a:lnTo>
                    <a:lnTo>
                      <a:pt x="2873055" y="92404"/>
                    </a:lnTo>
                    <a:lnTo>
                      <a:pt x="2893007" y="92404"/>
                    </a:lnTo>
                    <a:lnTo>
                      <a:pt x="2912959" y="92404"/>
                    </a:lnTo>
                    <a:lnTo>
                      <a:pt x="2932911" y="92404"/>
                    </a:lnTo>
                    <a:lnTo>
                      <a:pt x="2952862" y="92404"/>
                    </a:lnTo>
                    <a:lnTo>
                      <a:pt x="2972814" y="92404"/>
                    </a:lnTo>
                    <a:lnTo>
                      <a:pt x="2972814" y="82413"/>
                    </a:lnTo>
                    <a:lnTo>
                      <a:pt x="2972814" y="72421"/>
                    </a:lnTo>
                    <a:lnTo>
                      <a:pt x="2972814" y="62430"/>
                    </a:lnTo>
                    <a:lnTo>
                      <a:pt x="2972814" y="52438"/>
                    </a:lnTo>
                    <a:lnTo>
                      <a:pt x="2972814" y="42447"/>
                    </a:lnTo>
                    <a:lnTo>
                      <a:pt x="2972814" y="32455"/>
                    </a:lnTo>
                    <a:lnTo>
                      <a:pt x="2972814" y="22464"/>
                    </a:lnTo>
                    <a:lnTo>
                      <a:pt x="2972814" y="12472"/>
                    </a:lnTo>
                    <a:lnTo>
                      <a:pt x="2972814" y="2481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2481"/>
                    </a:lnTo>
                    <a:lnTo>
                      <a:pt x="0" y="12472"/>
                    </a:lnTo>
                    <a:lnTo>
                      <a:pt x="0" y="22464"/>
                    </a:lnTo>
                    <a:lnTo>
                      <a:pt x="0" y="32455"/>
                    </a:lnTo>
                    <a:lnTo>
                      <a:pt x="0" y="42447"/>
                    </a:lnTo>
                    <a:lnTo>
                      <a:pt x="0" y="52438"/>
                    </a:lnTo>
                    <a:lnTo>
                      <a:pt x="0" y="62430"/>
                    </a:lnTo>
                    <a:lnTo>
                      <a:pt x="0" y="72421"/>
                    </a:lnTo>
                    <a:lnTo>
                      <a:pt x="0" y="82413"/>
                    </a:lnTo>
                    <a:lnTo>
                      <a:pt x="0" y="92404"/>
                    </a:lnTo>
                    <a:close/>
                  </a:path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6" name="任意多边形: 形状 2725">
                <a:extLst>
                  <a:ext uri="{FF2B5EF4-FFF2-40B4-BE49-F238E27FC236}">
                    <a16:creationId xmlns:a16="http://schemas.microsoft.com/office/drawing/2014/main" id="{3B06EC9A-6F7C-0CA8-26D5-1A747111D603}"/>
                  </a:ext>
                </a:extLst>
              </p:cNvPr>
              <p:cNvSpPr/>
              <p:nvPr/>
            </p:nvSpPr>
            <p:spPr>
              <a:xfrm>
                <a:off x="16539286" y="4295651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0828 h 128339"/>
                  <a:gd name="connsiteX150" fmla="*/ 2972814 w 2972814"/>
                  <a:gd name="connsiteY150" fmla="*/ 110837 h 128339"/>
                  <a:gd name="connsiteX151" fmla="*/ 2972814 w 2972814"/>
                  <a:gd name="connsiteY151" fmla="*/ 100845 h 128339"/>
                  <a:gd name="connsiteX152" fmla="*/ 2972814 w 2972814"/>
                  <a:gd name="connsiteY152" fmla="*/ 90854 h 128339"/>
                  <a:gd name="connsiteX153" fmla="*/ 2972814 w 2972814"/>
                  <a:gd name="connsiteY153" fmla="*/ 80862 h 128339"/>
                  <a:gd name="connsiteX154" fmla="*/ 2972814 w 2972814"/>
                  <a:gd name="connsiteY154" fmla="*/ 70871 h 128339"/>
                  <a:gd name="connsiteX155" fmla="*/ 2972814 w 2972814"/>
                  <a:gd name="connsiteY155" fmla="*/ 60879 h 128339"/>
                  <a:gd name="connsiteX156" fmla="*/ 2972814 w 2972814"/>
                  <a:gd name="connsiteY156" fmla="*/ 50888 h 128339"/>
                  <a:gd name="connsiteX157" fmla="*/ 2972814 w 2972814"/>
                  <a:gd name="connsiteY157" fmla="*/ 40896 h 128339"/>
                  <a:gd name="connsiteX158" fmla="*/ 2972814 w 2972814"/>
                  <a:gd name="connsiteY158" fmla="*/ 30905 h 128339"/>
                  <a:gd name="connsiteX159" fmla="*/ 2972814 w 2972814"/>
                  <a:gd name="connsiteY159" fmla="*/ 20913 h 128339"/>
                  <a:gd name="connsiteX160" fmla="*/ 2972814 w 2972814"/>
                  <a:gd name="connsiteY160" fmla="*/ 10922 h 128339"/>
                  <a:gd name="connsiteX161" fmla="*/ 2972814 w 2972814"/>
                  <a:gd name="connsiteY161" fmla="*/ 930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930 h 128339"/>
                  <a:gd name="connsiteX313" fmla="*/ 0 w 2972814"/>
                  <a:gd name="connsiteY313" fmla="*/ 10922 h 128339"/>
                  <a:gd name="connsiteX314" fmla="*/ 0 w 2972814"/>
                  <a:gd name="connsiteY314" fmla="*/ 20913 h 128339"/>
                  <a:gd name="connsiteX315" fmla="*/ 0 w 2972814"/>
                  <a:gd name="connsiteY315" fmla="*/ 30905 h 128339"/>
                  <a:gd name="connsiteX316" fmla="*/ 0 w 2972814"/>
                  <a:gd name="connsiteY316" fmla="*/ 40896 h 128339"/>
                  <a:gd name="connsiteX317" fmla="*/ 0 w 2972814"/>
                  <a:gd name="connsiteY317" fmla="*/ 50888 h 128339"/>
                  <a:gd name="connsiteX318" fmla="*/ 0 w 2972814"/>
                  <a:gd name="connsiteY318" fmla="*/ 60879 h 128339"/>
                  <a:gd name="connsiteX319" fmla="*/ 0 w 2972814"/>
                  <a:gd name="connsiteY319" fmla="*/ 70871 h 128339"/>
                  <a:gd name="connsiteX320" fmla="*/ 0 w 2972814"/>
                  <a:gd name="connsiteY320" fmla="*/ 80862 h 128339"/>
                  <a:gd name="connsiteX321" fmla="*/ 0 w 2972814"/>
                  <a:gd name="connsiteY321" fmla="*/ 90854 h 128339"/>
                  <a:gd name="connsiteX322" fmla="*/ 0 w 2972814"/>
                  <a:gd name="connsiteY322" fmla="*/ 100845 h 128339"/>
                  <a:gd name="connsiteX323" fmla="*/ 0 w 2972814"/>
                  <a:gd name="connsiteY323" fmla="*/ 110837 h 128339"/>
                  <a:gd name="connsiteX324" fmla="*/ 0 w 2972814"/>
                  <a:gd name="connsiteY324" fmla="*/ 12082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0828"/>
                    </a:lnTo>
                    <a:lnTo>
                      <a:pt x="2972814" y="110837"/>
                    </a:lnTo>
                    <a:lnTo>
                      <a:pt x="2972814" y="100845"/>
                    </a:lnTo>
                    <a:lnTo>
                      <a:pt x="2972814" y="90854"/>
                    </a:lnTo>
                    <a:lnTo>
                      <a:pt x="2972814" y="80862"/>
                    </a:lnTo>
                    <a:lnTo>
                      <a:pt x="2972814" y="70871"/>
                    </a:lnTo>
                    <a:lnTo>
                      <a:pt x="2972814" y="60879"/>
                    </a:lnTo>
                    <a:lnTo>
                      <a:pt x="2972814" y="50888"/>
                    </a:lnTo>
                    <a:lnTo>
                      <a:pt x="2972814" y="40896"/>
                    </a:lnTo>
                    <a:lnTo>
                      <a:pt x="2972814" y="30905"/>
                    </a:lnTo>
                    <a:lnTo>
                      <a:pt x="2972814" y="20913"/>
                    </a:lnTo>
                    <a:lnTo>
                      <a:pt x="2972814" y="10922"/>
                    </a:lnTo>
                    <a:lnTo>
                      <a:pt x="2972814" y="93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30"/>
                    </a:lnTo>
                    <a:lnTo>
                      <a:pt x="0" y="10922"/>
                    </a:lnTo>
                    <a:lnTo>
                      <a:pt x="0" y="20913"/>
                    </a:lnTo>
                    <a:lnTo>
                      <a:pt x="0" y="30905"/>
                    </a:lnTo>
                    <a:lnTo>
                      <a:pt x="0" y="40896"/>
                    </a:lnTo>
                    <a:lnTo>
                      <a:pt x="0" y="50888"/>
                    </a:lnTo>
                    <a:lnTo>
                      <a:pt x="0" y="60879"/>
                    </a:lnTo>
                    <a:lnTo>
                      <a:pt x="0" y="70871"/>
                    </a:lnTo>
                    <a:lnTo>
                      <a:pt x="0" y="80862"/>
                    </a:lnTo>
                    <a:lnTo>
                      <a:pt x="0" y="90854"/>
                    </a:lnTo>
                    <a:lnTo>
                      <a:pt x="0" y="100845"/>
                    </a:lnTo>
                    <a:lnTo>
                      <a:pt x="0" y="110837"/>
                    </a:lnTo>
                    <a:lnTo>
                      <a:pt x="0" y="12082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8" name="任意多边形: 形状 2727">
                <a:extLst>
                  <a:ext uri="{FF2B5EF4-FFF2-40B4-BE49-F238E27FC236}">
                    <a16:creationId xmlns:a16="http://schemas.microsoft.com/office/drawing/2014/main" id="{A0F38477-EA20-F4EB-BDA0-A585F5727D41}"/>
                  </a:ext>
                </a:extLst>
              </p:cNvPr>
              <p:cNvSpPr/>
              <p:nvPr/>
            </p:nvSpPr>
            <p:spPr>
              <a:xfrm>
                <a:off x="16539286" y="4167313"/>
                <a:ext cx="2972814" cy="128338"/>
              </a:xfrm>
              <a:custGeom>
                <a:avLst/>
                <a:gdLst>
                  <a:gd name="connsiteX0" fmla="*/ 19952 w 2972814"/>
                  <a:gd name="connsiteY0" fmla="*/ 128339 h 128338"/>
                  <a:gd name="connsiteX1" fmla="*/ 39904 w 2972814"/>
                  <a:gd name="connsiteY1" fmla="*/ 128339 h 128338"/>
                  <a:gd name="connsiteX2" fmla="*/ 59855 w 2972814"/>
                  <a:gd name="connsiteY2" fmla="*/ 128339 h 128338"/>
                  <a:gd name="connsiteX3" fmla="*/ 79807 w 2972814"/>
                  <a:gd name="connsiteY3" fmla="*/ 128339 h 128338"/>
                  <a:gd name="connsiteX4" fmla="*/ 99759 w 2972814"/>
                  <a:gd name="connsiteY4" fmla="*/ 128339 h 128338"/>
                  <a:gd name="connsiteX5" fmla="*/ 119711 w 2972814"/>
                  <a:gd name="connsiteY5" fmla="*/ 128339 h 128338"/>
                  <a:gd name="connsiteX6" fmla="*/ 139662 w 2972814"/>
                  <a:gd name="connsiteY6" fmla="*/ 128339 h 128338"/>
                  <a:gd name="connsiteX7" fmla="*/ 159614 w 2972814"/>
                  <a:gd name="connsiteY7" fmla="*/ 128339 h 128338"/>
                  <a:gd name="connsiteX8" fmla="*/ 179566 w 2972814"/>
                  <a:gd name="connsiteY8" fmla="*/ 128339 h 128338"/>
                  <a:gd name="connsiteX9" fmla="*/ 199518 w 2972814"/>
                  <a:gd name="connsiteY9" fmla="*/ 128339 h 128338"/>
                  <a:gd name="connsiteX10" fmla="*/ 219469 w 2972814"/>
                  <a:gd name="connsiteY10" fmla="*/ 128339 h 128338"/>
                  <a:gd name="connsiteX11" fmla="*/ 239421 w 2972814"/>
                  <a:gd name="connsiteY11" fmla="*/ 128339 h 128338"/>
                  <a:gd name="connsiteX12" fmla="*/ 259373 w 2972814"/>
                  <a:gd name="connsiteY12" fmla="*/ 128339 h 128338"/>
                  <a:gd name="connsiteX13" fmla="*/ 279325 w 2972814"/>
                  <a:gd name="connsiteY13" fmla="*/ 128339 h 128338"/>
                  <a:gd name="connsiteX14" fmla="*/ 299276 w 2972814"/>
                  <a:gd name="connsiteY14" fmla="*/ 128339 h 128338"/>
                  <a:gd name="connsiteX15" fmla="*/ 319228 w 2972814"/>
                  <a:gd name="connsiteY15" fmla="*/ 128339 h 128338"/>
                  <a:gd name="connsiteX16" fmla="*/ 339180 w 2972814"/>
                  <a:gd name="connsiteY16" fmla="*/ 128339 h 128338"/>
                  <a:gd name="connsiteX17" fmla="*/ 359132 w 2972814"/>
                  <a:gd name="connsiteY17" fmla="*/ 128339 h 128338"/>
                  <a:gd name="connsiteX18" fmla="*/ 379084 w 2972814"/>
                  <a:gd name="connsiteY18" fmla="*/ 128339 h 128338"/>
                  <a:gd name="connsiteX19" fmla="*/ 399035 w 2972814"/>
                  <a:gd name="connsiteY19" fmla="*/ 128339 h 128338"/>
                  <a:gd name="connsiteX20" fmla="*/ 418987 w 2972814"/>
                  <a:gd name="connsiteY20" fmla="*/ 128339 h 128338"/>
                  <a:gd name="connsiteX21" fmla="*/ 438939 w 2972814"/>
                  <a:gd name="connsiteY21" fmla="*/ 128339 h 128338"/>
                  <a:gd name="connsiteX22" fmla="*/ 458891 w 2972814"/>
                  <a:gd name="connsiteY22" fmla="*/ 128339 h 128338"/>
                  <a:gd name="connsiteX23" fmla="*/ 478842 w 2972814"/>
                  <a:gd name="connsiteY23" fmla="*/ 128339 h 128338"/>
                  <a:gd name="connsiteX24" fmla="*/ 498794 w 2972814"/>
                  <a:gd name="connsiteY24" fmla="*/ 128339 h 128338"/>
                  <a:gd name="connsiteX25" fmla="*/ 518746 w 2972814"/>
                  <a:gd name="connsiteY25" fmla="*/ 128339 h 128338"/>
                  <a:gd name="connsiteX26" fmla="*/ 538698 w 2972814"/>
                  <a:gd name="connsiteY26" fmla="*/ 128339 h 128338"/>
                  <a:gd name="connsiteX27" fmla="*/ 558649 w 2972814"/>
                  <a:gd name="connsiteY27" fmla="*/ 128339 h 128338"/>
                  <a:gd name="connsiteX28" fmla="*/ 578601 w 2972814"/>
                  <a:gd name="connsiteY28" fmla="*/ 128339 h 128338"/>
                  <a:gd name="connsiteX29" fmla="*/ 598553 w 2972814"/>
                  <a:gd name="connsiteY29" fmla="*/ 128339 h 128338"/>
                  <a:gd name="connsiteX30" fmla="*/ 618505 w 2972814"/>
                  <a:gd name="connsiteY30" fmla="*/ 128339 h 128338"/>
                  <a:gd name="connsiteX31" fmla="*/ 638457 w 2972814"/>
                  <a:gd name="connsiteY31" fmla="*/ 128339 h 128338"/>
                  <a:gd name="connsiteX32" fmla="*/ 658408 w 2972814"/>
                  <a:gd name="connsiteY32" fmla="*/ 128339 h 128338"/>
                  <a:gd name="connsiteX33" fmla="*/ 678361 w 2972814"/>
                  <a:gd name="connsiteY33" fmla="*/ 128339 h 128338"/>
                  <a:gd name="connsiteX34" fmla="*/ 698312 w 2972814"/>
                  <a:gd name="connsiteY34" fmla="*/ 128339 h 128338"/>
                  <a:gd name="connsiteX35" fmla="*/ 718264 w 2972814"/>
                  <a:gd name="connsiteY35" fmla="*/ 128339 h 128338"/>
                  <a:gd name="connsiteX36" fmla="*/ 738215 w 2972814"/>
                  <a:gd name="connsiteY36" fmla="*/ 128339 h 128338"/>
                  <a:gd name="connsiteX37" fmla="*/ 758168 w 2972814"/>
                  <a:gd name="connsiteY37" fmla="*/ 128339 h 128338"/>
                  <a:gd name="connsiteX38" fmla="*/ 778119 w 2972814"/>
                  <a:gd name="connsiteY38" fmla="*/ 128339 h 128338"/>
                  <a:gd name="connsiteX39" fmla="*/ 798071 w 2972814"/>
                  <a:gd name="connsiteY39" fmla="*/ 128339 h 128338"/>
                  <a:gd name="connsiteX40" fmla="*/ 818022 w 2972814"/>
                  <a:gd name="connsiteY40" fmla="*/ 128339 h 128338"/>
                  <a:gd name="connsiteX41" fmla="*/ 837975 w 2972814"/>
                  <a:gd name="connsiteY41" fmla="*/ 128339 h 128338"/>
                  <a:gd name="connsiteX42" fmla="*/ 857926 w 2972814"/>
                  <a:gd name="connsiteY42" fmla="*/ 128339 h 128338"/>
                  <a:gd name="connsiteX43" fmla="*/ 877878 w 2972814"/>
                  <a:gd name="connsiteY43" fmla="*/ 128339 h 128338"/>
                  <a:gd name="connsiteX44" fmla="*/ 897829 w 2972814"/>
                  <a:gd name="connsiteY44" fmla="*/ 128339 h 128338"/>
                  <a:gd name="connsiteX45" fmla="*/ 917782 w 2972814"/>
                  <a:gd name="connsiteY45" fmla="*/ 128339 h 128338"/>
                  <a:gd name="connsiteX46" fmla="*/ 937733 w 2972814"/>
                  <a:gd name="connsiteY46" fmla="*/ 128339 h 128338"/>
                  <a:gd name="connsiteX47" fmla="*/ 957685 w 2972814"/>
                  <a:gd name="connsiteY47" fmla="*/ 128339 h 128338"/>
                  <a:gd name="connsiteX48" fmla="*/ 977636 w 2972814"/>
                  <a:gd name="connsiteY48" fmla="*/ 128339 h 128338"/>
                  <a:gd name="connsiteX49" fmla="*/ 997589 w 2972814"/>
                  <a:gd name="connsiteY49" fmla="*/ 128339 h 128338"/>
                  <a:gd name="connsiteX50" fmla="*/ 1017541 w 2972814"/>
                  <a:gd name="connsiteY50" fmla="*/ 128339 h 128338"/>
                  <a:gd name="connsiteX51" fmla="*/ 1037492 w 2972814"/>
                  <a:gd name="connsiteY51" fmla="*/ 128339 h 128338"/>
                  <a:gd name="connsiteX52" fmla="*/ 1057444 w 2972814"/>
                  <a:gd name="connsiteY52" fmla="*/ 128339 h 128338"/>
                  <a:gd name="connsiteX53" fmla="*/ 1077396 w 2972814"/>
                  <a:gd name="connsiteY53" fmla="*/ 128339 h 128338"/>
                  <a:gd name="connsiteX54" fmla="*/ 1097348 w 2972814"/>
                  <a:gd name="connsiteY54" fmla="*/ 128339 h 128338"/>
                  <a:gd name="connsiteX55" fmla="*/ 1117299 w 2972814"/>
                  <a:gd name="connsiteY55" fmla="*/ 128339 h 128338"/>
                  <a:gd name="connsiteX56" fmla="*/ 1137251 w 2972814"/>
                  <a:gd name="connsiteY56" fmla="*/ 128339 h 128338"/>
                  <a:gd name="connsiteX57" fmla="*/ 1157203 w 2972814"/>
                  <a:gd name="connsiteY57" fmla="*/ 128339 h 128338"/>
                  <a:gd name="connsiteX58" fmla="*/ 1177155 w 2972814"/>
                  <a:gd name="connsiteY58" fmla="*/ 128339 h 128338"/>
                  <a:gd name="connsiteX59" fmla="*/ 1197106 w 2972814"/>
                  <a:gd name="connsiteY59" fmla="*/ 128339 h 128338"/>
                  <a:gd name="connsiteX60" fmla="*/ 1217058 w 2972814"/>
                  <a:gd name="connsiteY60" fmla="*/ 128339 h 128338"/>
                  <a:gd name="connsiteX61" fmla="*/ 1237010 w 2972814"/>
                  <a:gd name="connsiteY61" fmla="*/ 128339 h 128338"/>
                  <a:gd name="connsiteX62" fmla="*/ 1256962 w 2972814"/>
                  <a:gd name="connsiteY62" fmla="*/ 128339 h 128338"/>
                  <a:gd name="connsiteX63" fmla="*/ 1276913 w 2972814"/>
                  <a:gd name="connsiteY63" fmla="*/ 128339 h 128338"/>
                  <a:gd name="connsiteX64" fmla="*/ 1296865 w 2972814"/>
                  <a:gd name="connsiteY64" fmla="*/ 128339 h 128338"/>
                  <a:gd name="connsiteX65" fmla="*/ 1316817 w 2972814"/>
                  <a:gd name="connsiteY65" fmla="*/ 128339 h 128338"/>
                  <a:gd name="connsiteX66" fmla="*/ 1336769 w 2972814"/>
                  <a:gd name="connsiteY66" fmla="*/ 128339 h 128338"/>
                  <a:gd name="connsiteX67" fmla="*/ 1356720 w 2972814"/>
                  <a:gd name="connsiteY67" fmla="*/ 128339 h 128338"/>
                  <a:gd name="connsiteX68" fmla="*/ 1376672 w 2972814"/>
                  <a:gd name="connsiteY68" fmla="*/ 128339 h 128338"/>
                  <a:gd name="connsiteX69" fmla="*/ 1396625 w 2972814"/>
                  <a:gd name="connsiteY69" fmla="*/ 128339 h 128338"/>
                  <a:gd name="connsiteX70" fmla="*/ 1416576 w 2972814"/>
                  <a:gd name="connsiteY70" fmla="*/ 128339 h 128338"/>
                  <a:gd name="connsiteX71" fmla="*/ 1436528 w 2972814"/>
                  <a:gd name="connsiteY71" fmla="*/ 128339 h 128338"/>
                  <a:gd name="connsiteX72" fmla="*/ 1456479 w 2972814"/>
                  <a:gd name="connsiteY72" fmla="*/ 128339 h 128338"/>
                  <a:gd name="connsiteX73" fmla="*/ 1476432 w 2972814"/>
                  <a:gd name="connsiteY73" fmla="*/ 128339 h 128338"/>
                  <a:gd name="connsiteX74" fmla="*/ 1496383 w 2972814"/>
                  <a:gd name="connsiteY74" fmla="*/ 128339 h 128338"/>
                  <a:gd name="connsiteX75" fmla="*/ 1516335 w 2972814"/>
                  <a:gd name="connsiteY75" fmla="*/ 128339 h 128338"/>
                  <a:gd name="connsiteX76" fmla="*/ 1536286 w 2972814"/>
                  <a:gd name="connsiteY76" fmla="*/ 128339 h 128338"/>
                  <a:gd name="connsiteX77" fmla="*/ 1556239 w 2972814"/>
                  <a:gd name="connsiteY77" fmla="*/ 128339 h 128338"/>
                  <a:gd name="connsiteX78" fmla="*/ 1576190 w 2972814"/>
                  <a:gd name="connsiteY78" fmla="*/ 128339 h 128338"/>
                  <a:gd name="connsiteX79" fmla="*/ 1596142 w 2972814"/>
                  <a:gd name="connsiteY79" fmla="*/ 128339 h 128338"/>
                  <a:gd name="connsiteX80" fmla="*/ 1616093 w 2972814"/>
                  <a:gd name="connsiteY80" fmla="*/ 128339 h 128338"/>
                  <a:gd name="connsiteX81" fmla="*/ 1636046 w 2972814"/>
                  <a:gd name="connsiteY81" fmla="*/ 128339 h 128338"/>
                  <a:gd name="connsiteX82" fmla="*/ 1655997 w 2972814"/>
                  <a:gd name="connsiteY82" fmla="*/ 128339 h 128338"/>
                  <a:gd name="connsiteX83" fmla="*/ 1675949 w 2972814"/>
                  <a:gd name="connsiteY83" fmla="*/ 128339 h 128338"/>
                  <a:gd name="connsiteX84" fmla="*/ 1695900 w 2972814"/>
                  <a:gd name="connsiteY84" fmla="*/ 128339 h 128338"/>
                  <a:gd name="connsiteX85" fmla="*/ 1715853 w 2972814"/>
                  <a:gd name="connsiteY85" fmla="*/ 128339 h 128338"/>
                  <a:gd name="connsiteX86" fmla="*/ 1735804 w 2972814"/>
                  <a:gd name="connsiteY86" fmla="*/ 128339 h 128338"/>
                  <a:gd name="connsiteX87" fmla="*/ 1755756 w 2972814"/>
                  <a:gd name="connsiteY87" fmla="*/ 128339 h 128338"/>
                  <a:gd name="connsiteX88" fmla="*/ 1775707 w 2972814"/>
                  <a:gd name="connsiteY88" fmla="*/ 128339 h 128338"/>
                  <a:gd name="connsiteX89" fmla="*/ 1795660 w 2972814"/>
                  <a:gd name="connsiteY89" fmla="*/ 128339 h 128338"/>
                  <a:gd name="connsiteX90" fmla="*/ 1815612 w 2972814"/>
                  <a:gd name="connsiteY90" fmla="*/ 128339 h 128338"/>
                  <a:gd name="connsiteX91" fmla="*/ 1835563 w 2972814"/>
                  <a:gd name="connsiteY91" fmla="*/ 128339 h 128338"/>
                  <a:gd name="connsiteX92" fmla="*/ 1855515 w 2972814"/>
                  <a:gd name="connsiteY92" fmla="*/ 128339 h 128338"/>
                  <a:gd name="connsiteX93" fmla="*/ 1875467 w 2972814"/>
                  <a:gd name="connsiteY93" fmla="*/ 128339 h 128338"/>
                  <a:gd name="connsiteX94" fmla="*/ 1895419 w 2972814"/>
                  <a:gd name="connsiteY94" fmla="*/ 128339 h 128338"/>
                  <a:gd name="connsiteX95" fmla="*/ 1915370 w 2972814"/>
                  <a:gd name="connsiteY95" fmla="*/ 128339 h 128338"/>
                  <a:gd name="connsiteX96" fmla="*/ 1935322 w 2972814"/>
                  <a:gd name="connsiteY96" fmla="*/ 128339 h 128338"/>
                  <a:gd name="connsiteX97" fmla="*/ 1955274 w 2972814"/>
                  <a:gd name="connsiteY97" fmla="*/ 128339 h 128338"/>
                  <a:gd name="connsiteX98" fmla="*/ 1975226 w 2972814"/>
                  <a:gd name="connsiteY98" fmla="*/ 128339 h 128338"/>
                  <a:gd name="connsiteX99" fmla="*/ 1995177 w 2972814"/>
                  <a:gd name="connsiteY99" fmla="*/ 128339 h 128338"/>
                  <a:gd name="connsiteX100" fmla="*/ 2015129 w 2972814"/>
                  <a:gd name="connsiteY100" fmla="*/ 128339 h 128338"/>
                  <a:gd name="connsiteX101" fmla="*/ 2035081 w 2972814"/>
                  <a:gd name="connsiteY101" fmla="*/ 128339 h 128338"/>
                  <a:gd name="connsiteX102" fmla="*/ 2055033 w 2972814"/>
                  <a:gd name="connsiteY102" fmla="*/ 128339 h 128338"/>
                  <a:gd name="connsiteX103" fmla="*/ 2074984 w 2972814"/>
                  <a:gd name="connsiteY103" fmla="*/ 128339 h 128338"/>
                  <a:gd name="connsiteX104" fmla="*/ 2094936 w 2972814"/>
                  <a:gd name="connsiteY104" fmla="*/ 128339 h 128338"/>
                  <a:gd name="connsiteX105" fmla="*/ 2114888 w 2972814"/>
                  <a:gd name="connsiteY105" fmla="*/ 128339 h 128338"/>
                  <a:gd name="connsiteX106" fmla="*/ 2134840 w 2972814"/>
                  <a:gd name="connsiteY106" fmla="*/ 128339 h 128338"/>
                  <a:gd name="connsiteX107" fmla="*/ 2154791 w 2972814"/>
                  <a:gd name="connsiteY107" fmla="*/ 128339 h 128338"/>
                  <a:gd name="connsiteX108" fmla="*/ 2174743 w 2972814"/>
                  <a:gd name="connsiteY108" fmla="*/ 128339 h 128338"/>
                  <a:gd name="connsiteX109" fmla="*/ 2194695 w 2972814"/>
                  <a:gd name="connsiteY109" fmla="*/ 128339 h 128338"/>
                  <a:gd name="connsiteX110" fmla="*/ 2214647 w 2972814"/>
                  <a:gd name="connsiteY110" fmla="*/ 128339 h 128338"/>
                  <a:gd name="connsiteX111" fmla="*/ 2234599 w 2972814"/>
                  <a:gd name="connsiteY111" fmla="*/ 128339 h 128338"/>
                  <a:gd name="connsiteX112" fmla="*/ 2254550 w 2972814"/>
                  <a:gd name="connsiteY112" fmla="*/ 128339 h 128338"/>
                  <a:gd name="connsiteX113" fmla="*/ 2274503 w 2972814"/>
                  <a:gd name="connsiteY113" fmla="*/ 128339 h 128338"/>
                  <a:gd name="connsiteX114" fmla="*/ 2294454 w 2972814"/>
                  <a:gd name="connsiteY114" fmla="*/ 128339 h 128338"/>
                  <a:gd name="connsiteX115" fmla="*/ 2314406 w 2972814"/>
                  <a:gd name="connsiteY115" fmla="*/ 128339 h 128338"/>
                  <a:gd name="connsiteX116" fmla="*/ 2334357 w 2972814"/>
                  <a:gd name="connsiteY116" fmla="*/ 128339 h 128338"/>
                  <a:gd name="connsiteX117" fmla="*/ 2354310 w 2972814"/>
                  <a:gd name="connsiteY117" fmla="*/ 128339 h 128338"/>
                  <a:gd name="connsiteX118" fmla="*/ 2374261 w 2972814"/>
                  <a:gd name="connsiteY118" fmla="*/ 128339 h 128338"/>
                  <a:gd name="connsiteX119" fmla="*/ 2394213 w 2972814"/>
                  <a:gd name="connsiteY119" fmla="*/ 128339 h 128338"/>
                  <a:gd name="connsiteX120" fmla="*/ 2414165 w 2972814"/>
                  <a:gd name="connsiteY120" fmla="*/ 128339 h 128338"/>
                  <a:gd name="connsiteX121" fmla="*/ 2434117 w 2972814"/>
                  <a:gd name="connsiteY121" fmla="*/ 128339 h 128338"/>
                  <a:gd name="connsiteX122" fmla="*/ 2454068 w 2972814"/>
                  <a:gd name="connsiteY122" fmla="*/ 128339 h 128338"/>
                  <a:gd name="connsiteX123" fmla="*/ 2474020 w 2972814"/>
                  <a:gd name="connsiteY123" fmla="*/ 128339 h 128338"/>
                  <a:gd name="connsiteX124" fmla="*/ 2493972 w 2972814"/>
                  <a:gd name="connsiteY124" fmla="*/ 128339 h 128338"/>
                  <a:gd name="connsiteX125" fmla="*/ 2513924 w 2972814"/>
                  <a:gd name="connsiteY125" fmla="*/ 128339 h 128338"/>
                  <a:gd name="connsiteX126" fmla="*/ 2533875 w 2972814"/>
                  <a:gd name="connsiteY126" fmla="*/ 128339 h 128338"/>
                  <a:gd name="connsiteX127" fmla="*/ 2553827 w 2972814"/>
                  <a:gd name="connsiteY127" fmla="*/ 128339 h 128338"/>
                  <a:gd name="connsiteX128" fmla="*/ 2573779 w 2972814"/>
                  <a:gd name="connsiteY128" fmla="*/ 128339 h 128338"/>
                  <a:gd name="connsiteX129" fmla="*/ 2593731 w 2972814"/>
                  <a:gd name="connsiteY129" fmla="*/ 128339 h 128338"/>
                  <a:gd name="connsiteX130" fmla="*/ 2613683 w 2972814"/>
                  <a:gd name="connsiteY130" fmla="*/ 128339 h 128338"/>
                  <a:gd name="connsiteX131" fmla="*/ 2633634 w 2972814"/>
                  <a:gd name="connsiteY131" fmla="*/ 128339 h 128338"/>
                  <a:gd name="connsiteX132" fmla="*/ 2653586 w 2972814"/>
                  <a:gd name="connsiteY132" fmla="*/ 128339 h 128338"/>
                  <a:gd name="connsiteX133" fmla="*/ 2673538 w 2972814"/>
                  <a:gd name="connsiteY133" fmla="*/ 128339 h 128338"/>
                  <a:gd name="connsiteX134" fmla="*/ 2693490 w 2972814"/>
                  <a:gd name="connsiteY134" fmla="*/ 128339 h 128338"/>
                  <a:gd name="connsiteX135" fmla="*/ 2713441 w 2972814"/>
                  <a:gd name="connsiteY135" fmla="*/ 128339 h 128338"/>
                  <a:gd name="connsiteX136" fmla="*/ 2733393 w 2972814"/>
                  <a:gd name="connsiteY136" fmla="*/ 128339 h 128338"/>
                  <a:gd name="connsiteX137" fmla="*/ 2753345 w 2972814"/>
                  <a:gd name="connsiteY137" fmla="*/ 128339 h 128338"/>
                  <a:gd name="connsiteX138" fmla="*/ 2773297 w 2972814"/>
                  <a:gd name="connsiteY138" fmla="*/ 128339 h 128338"/>
                  <a:gd name="connsiteX139" fmla="*/ 2793248 w 2972814"/>
                  <a:gd name="connsiteY139" fmla="*/ 128339 h 128338"/>
                  <a:gd name="connsiteX140" fmla="*/ 2813200 w 2972814"/>
                  <a:gd name="connsiteY140" fmla="*/ 128339 h 128338"/>
                  <a:gd name="connsiteX141" fmla="*/ 2833152 w 2972814"/>
                  <a:gd name="connsiteY141" fmla="*/ 128339 h 128338"/>
                  <a:gd name="connsiteX142" fmla="*/ 2853104 w 2972814"/>
                  <a:gd name="connsiteY142" fmla="*/ 128339 h 128338"/>
                  <a:gd name="connsiteX143" fmla="*/ 2873055 w 2972814"/>
                  <a:gd name="connsiteY143" fmla="*/ 128339 h 128338"/>
                  <a:gd name="connsiteX144" fmla="*/ 2893007 w 2972814"/>
                  <a:gd name="connsiteY144" fmla="*/ 128339 h 128338"/>
                  <a:gd name="connsiteX145" fmla="*/ 2912959 w 2972814"/>
                  <a:gd name="connsiteY145" fmla="*/ 128339 h 128338"/>
                  <a:gd name="connsiteX146" fmla="*/ 2932911 w 2972814"/>
                  <a:gd name="connsiteY146" fmla="*/ 128339 h 128338"/>
                  <a:gd name="connsiteX147" fmla="*/ 2952862 w 2972814"/>
                  <a:gd name="connsiteY147" fmla="*/ 128339 h 128338"/>
                  <a:gd name="connsiteX148" fmla="*/ 2972814 w 2972814"/>
                  <a:gd name="connsiteY148" fmla="*/ 128339 h 128338"/>
                  <a:gd name="connsiteX149" fmla="*/ 2972814 w 2972814"/>
                  <a:gd name="connsiteY149" fmla="*/ 119278 h 128338"/>
                  <a:gd name="connsiteX150" fmla="*/ 2972814 w 2972814"/>
                  <a:gd name="connsiteY150" fmla="*/ 109286 h 128338"/>
                  <a:gd name="connsiteX151" fmla="*/ 2972814 w 2972814"/>
                  <a:gd name="connsiteY151" fmla="*/ 99295 h 128338"/>
                  <a:gd name="connsiteX152" fmla="*/ 2972814 w 2972814"/>
                  <a:gd name="connsiteY152" fmla="*/ 89303 h 128338"/>
                  <a:gd name="connsiteX153" fmla="*/ 2972814 w 2972814"/>
                  <a:gd name="connsiteY153" fmla="*/ 79312 h 128338"/>
                  <a:gd name="connsiteX154" fmla="*/ 2972814 w 2972814"/>
                  <a:gd name="connsiteY154" fmla="*/ 69320 h 128338"/>
                  <a:gd name="connsiteX155" fmla="*/ 2972814 w 2972814"/>
                  <a:gd name="connsiteY155" fmla="*/ 59329 h 128338"/>
                  <a:gd name="connsiteX156" fmla="*/ 2972814 w 2972814"/>
                  <a:gd name="connsiteY156" fmla="*/ 49337 h 128338"/>
                  <a:gd name="connsiteX157" fmla="*/ 2972814 w 2972814"/>
                  <a:gd name="connsiteY157" fmla="*/ 39346 h 128338"/>
                  <a:gd name="connsiteX158" fmla="*/ 2972814 w 2972814"/>
                  <a:gd name="connsiteY158" fmla="*/ 29354 h 128338"/>
                  <a:gd name="connsiteX159" fmla="*/ 2972814 w 2972814"/>
                  <a:gd name="connsiteY159" fmla="*/ 19363 h 128338"/>
                  <a:gd name="connsiteX160" fmla="*/ 2972814 w 2972814"/>
                  <a:gd name="connsiteY160" fmla="*/ 9371 h 128338"/>
                  <a:gd name="connsiteX161" fmla="*/ 2972814 w 2972814"/>
                  <a:gd name="connsiteY161" fmla="*/ 0 h 128338"/>
                  <a:gd name="connsiteX162" fmla="*/ 2952862 w 2972814"/>
                  <a:gd name="connsiteY162" fmla="*/ 0 h 128338"/>
                  <a:gd name="connsiteX163" fmla="*/ 2932911 w 2972814"/>
                  <a:gd name="connsiteY163" fmla="*/ 0 h 128338"/>
                  <a:gd name="connsiteX164" fmla="*/ 2912959 w 2972814"/>
                  <a:gd name="connsiteY164" fmla="*/ 0 h 128338"/>
                  <a:gd name="connsiteX165" fmla="*/ 2893007 w 2972814"/>
                  <a:gd name="connsiteY165" fmla="*/ 0 h 128338"/>
                  <a:gd name="connsiteX166" fmla="*/ 2873055 w 2972814"/>
                  <a:gd name="connsiteY166" fmla="*/ 0 h 128338"/>
                  <a:gd name="connsiteX167" fmla="*/ 2853104 w 2972814"/>
                  <a:gd name="connsiteY167" fmla="*/ 0 h 128338"/>
                  <a:gd name="connsiteX168" fmla="*/ 2833152 w 2972814"/>
                  <a:gd name="connsiteY168" fmla="*/ 0 h 128338"/>
                  <a:gd name="connsiteX169" fmla="*/ 2813200 w 2972814"/>
                  <a:gd name="connsiteY169" fmla="*/ 0 h 128338"/>
                  <a:gd name="connsiteX170" fmla="*/ 2793248 w 2972814"/>
                  <a:gd name="connsiteY170" fmla="*/ 0 h 128338"/>
                  <a:gd name="connsiteX171" fmla="*/ 2773297 w 2972814"/>
                  <a:gd name="connsiteY171" fmla="*/ 0 h 128338"/>
                  <a:gd name="connsiteX172" fmla="*/ 2753345 w 2972814"/>
                  <a:gd name="connsiteY172" fmla="*/ 0 h 128338"/>
                  <a:gd name="connsiteX173" fmla="*/ 2733393 w 2972814"/>
                  <a:gd name="connsiteY173" fmla="*/ 0 h 128338"/>
                  <a:gd name="connsiteX174" fmla="*/ 2713441 w 2972814"/>
                  <a:gd name="connsiteY174" fmla="*/ 0 h 128338"/>
                  <a:gd name="connsiteX175" fmla="*/ 2693490 w 2972814"/>
                  <a:gd name="connsiteY175" fmla="*/ 0 h 128338"/>
                  <a:gd name="connsiteX176" fmla="*/ 2673538 w 2972814"/>
                  <a:gd name="connsiteY176" fmla="*/ 0 h 128338"/>
                  <a:gd name="connsiteX177" fmla="*/ 2653586 w 2972814"/>
                  <a:gd name="connsiteY177" fmla="*/ 0 h 128338"/>
                  <a:gd name="connsiteX178" fmla="*/ 2633634 w 2972814"/>
                  <a:gd name="connsiteY178" fmla="*/ 0 h 128338"/>
                  <a:gd name="connsiteX179" fmla="*/ 2613683 w 2972814"/>
                  <a:gd name="connsiteY179" fmla="*/ 0 h 128338"/>
                  <a:gd name="connsiteX180" fmla="*/ 2593731 w 2972814"/>
                  <a:gd name="connsiteY180" fmla="*/ 0 h 128338"/>
                  <a:gd name="connsiteX181" fmla="*/ 2573779 w 2972814"/>
                  <a:gd name="connsiteY181" fmla="*/ 0 h 128338"/>
                  <a:gd name="connsiteX182" fmla="*/ 2553827 w 2972814"/>
                  <a:gd name="connsiteY182" fmla="*/ 0 h 128338"/>
                  <a:gd name="connsiteX183" fmla="*/ 2533875 w 2972814"/>
                  <a:gd name="connsiteY183" fmla="*/ 0 h 128338"/>
                  <a:gd name="connsiteX184" fmla="*/ 2513924 w 2972814"/>
                  <a:gd name="connsiteY184" fmla="*/ 0 h 128338"/>
                  <a:gd name="connsiteX185" fmla="*/ 2493972 w 2972814"/>
                  <a:gd name="connsiteY185" fmla="*/ 0 h 128338"/>
                  <a:gd name="connsiteX186" fmla="*/ 2474020 w 2972814"/>
                  <a:gd name="connsiteY186" fmla="*/ 0 h 128338"/>
                  <a:gd name="connsiteX187" fmla="*/ 2454068 w 2972814"/>
                  <a:gd name="connsiteY187" fmla="*/ 0 h 128338"/>
                  <a:gd name="connsiteX188" fmla="*/ 2434117 w 2972814"/>
                  <a:gd name="connsiteY188" fmla="*/ 0 h 128338"/>
                  <a:gd name="connsiteX189" fmla="*/ 2414165 w 2972814"/>
                  <a:gd name="connsiteY189" fmla="*/ 0 h 128338"/>
                  <a:gd name="connsiteX190" fmla="*/ 2394213 w 2972814"/>
                  <a:gd name="connsiteY190" fmla="*/ 0 h 128338"/>
                  <a:gd name="connsiteX191" fmla="*/ 2374261 w 2972814"/>
                  <a:gd name="connsiteY191" fmla="*/ 0 h 128338"/>
                  <a:gd name="connsiteX192" fmla="*/ 2354310 w 2972814"/>
                  <a:gd name="connsiteY192" fmla="*/ 0 h 128338"/>
                  <a:gd name="connsiteX193" fmla="*/ 2334357 w 2972814"/>
                  <a:gd name="connsiteY193" fmla="*/ 0 h 128338"/>
                  <a:gd name="connsiteX194" fmla="*/ 2314406 w 2972814"/>
                  <a:gd name="connsiteY194" fmla="*/ 0 h 128338"/>
                  <a:gd name="connsiteX195" fmla="*/ 2294454 w 2972814"/>
                  <a:gd name="connsiteY195" fmla="*/ 0 h 128338"/>
                  <a:gd name="connsiteX196" fmla="*/ 2274503 w 2972814"/>
                  <a:gd name="connsiteY196" fmla="*/ 0 h 128338"/>
                  <a:gd name="connsiteX197" fmla="*/ 2254550 w 2972814"/>
                  <a:gd name="connsiteY197" fmla="*/ 0 h 128338"/>
                  <a:gd name="connsiteX198" fmla="*/ 2234599 w 2972814"/>
                  <a:gd name="connsiteY198" fmla="*/ 0 h 128338"/>
                  <a:gd name="connsiteX199" fmla="*/ 2214647 w 2972814"/>
                  <a:gd name="connsiteY199" fmla="*/ 0 h 128338"/>
                  <a:gd name="connsiteX200" fmla="*/ 2194695 w 2972814"/>
                  <a:gd name="connsiteY200" fmla="*/ 0 h 128338"/>
                  <a:gd name="connsiteX201" fmla="*/ 2174743 w 2972814"/>
                  <a:gd name="connsiteY201" fmla="*/ 0 h 128338"/>
                  <a:gd name="connsiteX202" fmla="*/ 2154791 w 2972814"/>
                  <a:gd name="connsiteY202" fmla="*/ 0 h 128338"/>
                  <a:gd name="connsiteX203" fmla="*/ 2134840 w 2972814"/>
                  <a:gd name="connsiteY203" fmla="*/ 0 h 128338"/>
                  <a:gd name="connsiteX204" fmla="*/ 2114888 w 2972814"/>
                  <a:gd name="connsiteY204" fmla="*/ 0 h 128338"/>
                  <a:gd name="connsiteX205" fmla="*/ 2094936 w 2972814"/>
                  <a:gd name="connsiteY205" fmla="*/ 0 h 128338"/>
                  <a:gd name="connsiteX206" fmla="*/ 2074984 w 2972814"/>
                  <a:gd name="connsiteY206" fmla="*/ 0 h 128338"/>
                  <a:gd name="connsiteX207" fmla="*/ 2055033 w 2972814"/>
                  <a:gd name="connsiteY207" fmla="*/ 0 h 128338"/>
                  <a:gd name="connsiteX208" fmla="*/ 2035081 w 2972814"/>
                  <a:gd name="connsiteY208" fmla="*/ 0 h 128338"/>
                  <a:gd name="connsiteX209" fmla="*/ 2015129 w 2972814"/>
                  <a:gd name="connsiteY209" fmla="*/ 0 h 128338"/>
                  <a:gd name="connsiteX210" fmla="*/ 1995177 w 2972814"/>
                  <a:gd name="connsiteY210" fmla="*/ 0 h 128338"/>
                  <a:gd name="connsiteX211" fmla="*/ 1975226 w 2972814"/>
                  <a:gd name="connsiteY211" fmla="*/ 0 h 128338"/>
                  <a:gd name="connsiteX212" fmla="*/ 1955274 w 2972814"/>
                  <a:gd name="connsiteY212" fmla="*/ 0 h 128338"/>
                  <a:gd name="connsiteX213" fmla="*/ 1935322 w 2972814"/>
                  <a:gd name="connsiteY213" fmla="*/ 0 h 128338"/>
                  <a:gd name="connsiteX214" fmla="*/ 1915370 w 2972814"/>
                  <a:gd name="connsiteY214" fmla="*/ 0 h 128338"/>
                  <a:gd name="connsiteX215" fmla="*/ 1895419 w 2972814"/>
                  <a:gd name="connsiteY215" fmla="*/ 0 h 128338"/>
                  <a:gd name="connsiteX216" fmla="*/ 1875467 w 2972814"/>
                  <a:gd name="connsiteY216" fmla="*/ 0 h 128338"/>
                  <a:gd name="connsiteX217" fmla="*/ 1855515 w 2972814"/>
                  <a:gd name="connsiteY217" fmla="*/ 0 h 128338"/>
                  <a:gd name="connsiteX218" fmla="*/ 1835563 w 2972814"/>
                  <a:gd name="connsiteY218" fmla="*/ 0 h 128338"/>
                  <a:gd name="connsiteX219" fmla="*/ 1815612 w 2972814"/>
                  <a:gd name="connsiteY219" fmla="*/ 0 h 128338"/>
                  <a:gd name="connsiteX220" fmla="*/ 1795660 w 2972814"/>
                  <a:gd name="connsiteY220" fmla="*/ 0 h 128338"/>
                  <a:gd name="connsiteX221" fmla="*/ 1775707 w 2972814"/>
                  <a:gd name="connsiteY221" fmla="*/ 0 h 128338"/>
                  <a:gd name="connsiteX222" fmla="*/ 1755756 w 2972814"/>
                  <a:gd name="connsiteY222" fmla="*/ 0 h 128338"/>
                  <a:gd name="connsiteX223" fmla="*/ 1735804 w 2972814"/>
                  <a:gd name="connsiteY223" fmla="*/ 0 h 128338"/>
                  <a:gd name="connsiteX224" fmla="*/ 1715853 w 2972814"/>
                  <a:gd name="connsiteY224" fmla="*/ 0 h 128338"/>
                  <a:gd name="connsiteX225" fmla="*/ 1695900 w 2972814"/>
                  <a:gd name="connsiteY225" fmla="*/ 0 h 128338"/>
                  <a:gd name="connsiteX226" fmla="*/ 1675949 w 2972814"/>
                  <a:gd name="connsiteY226" fmla="*/ 0 h 128338"/>
                  <a:gd name="connsiteX227" fmla="*/ 1655997 w 2972814"/>
                  <a:gd name="connsiteY227" fmla="*/ 0 h 128338"/>
                  <a:gd name="connsiteX228" fmla="*/ 1636046 w 2972814"/>
                  <a:gd name="connsiteY228" fmla="*/ 0 h 128338"/>
                  <a:gd name="connsiteX229" fmla="*/ 1616093 w 2972814"/>
                  <a:gd name="connsiteY229" fmla="*/ 0 h 128338"/>
                  <a:gd name="connsiteX230" fmla="*/ 1596142 w 2972814"/>
                  <a:gd name="connsiteY230" fmla="*/ 0 h 128338"/>
                  <a:gd name="connsiteX231" fmla="*/ 1576190 w 2972814"/>
                  <a:gd name="connsiteY231" fmla="*/ 0 h 128338"/>
                  <a:gd name="connsiteX232" fmla="*/ 1556239 w 2972814"/>
                  <a:gd name="connsiteY232" fmla="*/ 0 h 128338"/>
                  <a:gd name="connsiteX233" fmla="*/ 1536286 w 2972814"/>
                  <a:gd name="connsiteY233" fmla="*/ 0 h 128338"/>
                  <a:gd name="connsiteX234" fmla="*/ 1516335 w 2972814"/>
                  <a:gd name="connsiteY234" fmla="*/ 0 h 128338"/>
                  <a:gd name="connsiteX235" fmla="*/ 1496383 w 2972814"/>
                  <a:gd name="connsiteY235" fmla="*/ 0 h 128338"/>
                  <a:gd name="connsiteX236" fmla="*/ 1476432 w 2972814"/>
                  <a:gd name="connsiteY236" fmla="*/ 0 h 128338"/>
                  <a:gd name="connsiteX237" fmla="*/ 1456479 w 2972814"/>
                  <a:gd name="connsiteY237" fmla="*/ 0 h 128338"/>
                  <a:gd name="connsiteX238" fmla="*/ 1436528 w 2972814"/>
                  <a:gd name="connsiteY238" fmla="*/ 0 h 128338"/>
                  <a:gd name="connsiteX239" fmla="*/ 1416576 w 2972814"/>
                  <a:gd name="connsiteY239" fmla="*/ 0 h 128338"/>
                  <a:gd name="connsiteX240" fmla="*/ 1396625 w 2972814"/>
                  <a:gd name="connsiteY240" fmla="*/ 0 h 128338"/>
                  <a:gd name="connsiteX241" fmla="*/ 1376672 w 2972814"/>
                  <a:gd name="connsiteY241" fmla="*/ 0 h 128338"/>
                  <a:gd name="connsiteX242" fmla="*/ 1356720 w 2972814"/>
                  <a:gd name="connsiteY242" fmla="*/ 0 h 128338"/>
                  <a:gd name="connsiteX243" fmla="*/ 1336769 w 2972814"/>
                  <a:gd name="connsiteY243" fmla="*/ 0 h 128338"/>
                  <a:gd name="connsiteX244" fmla="*/ 1316817 w 2972814"/>
                  <a:gd name="connsiteY244" fmla="*/ 0 h 128338"/>
                  <a:gd name="connsiteX245" fmla="*/ 1296865 w 2972814"/>
                  <a:gd name="connsiteY245" fmla="*/ 0 h 128338"/>
                  <a:gd name="connsiteX246" fmla="*/ 1276913 w 2972814"/>
                  <a:gd name="connsiteY246" fmla="*/ 0 h 128338"/>
                  <a:gd name="connsiteX247" fmla="*/ 1256962 w 2972814"/>
                  <a:gd name="connsiteY247" fmla="*/ 0 h 128338"/>
                  <a:gd name="connsiteX248" fmla="*/ 1237010 w 2972814"/>
                  <a:gd name="connsiteY248" fmla="*/ 0 h 128338"/>
                  <a:gd name="connsiteX249" fmla="*/ 1217058 w 2972814"/>
                  <a:gd name="connsiteY249" fmla="*/ 0 h 128338"/>
                  <a:gd name="connsiteX250" fmla="*/ 1197106 w 2972814"/>
                  <a:gd name="connsiteY250" fmla="*/ 0 h 128338"/>
                  <a:gd name="connsiteX251" fmla="*/ 1177155 w 2972814"/>
                  <a:gd name="connsiteY251" fmla="*/ 0 h 128338"/>
                  <a:gd name="connsiteX252" fmla="*/ 1157203 w 2972814"/>
                  <a:gd name="connsiteY252" fmla="*/ 0 h 128338"/>
                  <a:gd name="connsiteX253" fmla="*/ 1137251 w 2972814"/>
                  <a:gd name="connsiteY253" fmla="*/ 0 h 128338"/>
                  <a:gd name="connsiteX254" fmla="*/ 1117299 w 2972814"/>
                  <a:gd name="connsiteY254" fmla="*/ 0 h 128338"/>
                  <a:gd name="connsiteX255" fmla="*/ 1097348 w 2972814"/>
                  <a:gd name="connsiteY255" fmla="*/ 0 h 128338"/>
                  <a:gd name="connsiteX256" fmla="*/ 1077396 w 2972814"/>
                  <a:gd name="connsiteY256" fmla="*/ 0 h 128338"/>
                  <a:gd name="connsiteX257" fmla="*/ 1057444 w 2972814"/>
                  <a:gd name="connsiteY257" fmla="*/ 0 h 128338"/>
                  <a:gd name="connsiteX258" fmla="*/ 1037492 w 2972814"/>
                  <a:gd name="connsiteY258" fmla="*/ 0 h 128338"/>
                  <a:gd name="connsiteX259" fmla="*/ 1017541 w 2972814"/>
                  <a:gd name="connsiteY259" fmla="*/ 0 h 128338"/>
                  <a:gd name="connsiteX260" fmla="*/ 997589 w 2972814"/>
                  <a:gd name="connsiteY260" fmla="*/ 0 h 128338"/>
                  <a:gd name="connsiteX261" fmla="*/ 977636 w 2972814"/>
                  <a:gd name="connsiteY261" fmla="*/ 0 h 128338"/>
                  <a:gd name="connsiteX262" fmla="*/ 957685 w 2972814"/>
                  <a:gd name="connsiteY262" fmla="*/ 0 h 128338"/>
                  <a:gd name="connsiteX263" fmla="*/ 937733 w 2972814"/>
                  <a:gd name="connsiteY263" fmla="*/ 0 h 128338"/>
                  <a:gd name="connsiteX264" fmla="*/ 917782 w 2972814"/>
                  <a:gd name="connsiteY264" fmla="*/ 0 h 128338"/>
                  <a:gd name="connsiteX265" fmla="*/ 897829 w 2972814"/>
                  <a:gd name="connsiteY265" fmla="*/ 0 h 128338"/>
                  <a:gd name="connsiteX266" fmla="*/ 877878 w 2972814"/>
                  <a:gd name="connsiteY266" fmla="*/ 0 h 128338"/>
                  <a:gd name="connsiteX267" fmla="*/ 857926 w 2972814"/>
                  <a:gd name="connsiteY267" fmla="*/ 0 h 128338"/>
                  <a:gd name="connsiteX268" fmla="*/ 837975 w 2972814"/>
                  <a:gd name="connsiteY268" fmla="*/ 0 h 128338"/>
                  <a:gd name="connsiteX269" fmla="*/ 818022 w 2972814"/>
                  <a:gd name="connsiteY269" fmla="*/ 0 h 128338"/>
                  <a:gd name="connsiteX270" fmla="*/ 798071 w 2972814"/>
                  <a:gd name="connsiteY270" fmla="*/ 0 h 128338"/>
                  <a:gd name="connsiteX271" fmla="*/ 778119 w 2972814"/>
                  <a:gd name="connsiteY271" fmla="*/ 0 h 128338"/>
                  <a:gd name="connsiteX272" fmla="*/ 758168 w 2972814"/>
                  <a:gd name="connsiteY272" fmla="*/ 0 h 128338"/>
                  <a:gd name="connsiteX273" fmla="*/ 738215 w 2972814"/>
                  <a:gd name="connsiteY273" fmla="*/ 0 h 128338"/>
                  <a:gd name="connsiteX274" fmla="*/ 718264 w 2972814"/>
                  <a:gd name="connsiteY274" fmla="*/ 0 h 128338"/>
                  <a:gd name="connsiteX275" fmla="*/ 698312 w 2972814"/>
                  <a:gd name="connsiteY275" fmla="*/ 0 h 128338"/>
                  <a:gd name="connsiteX276" fmla="*/ 678361 w 2972814"/>
                  <a:gd name="connsiteY276" fmla="*/ 0 h 128338"/>
                  <a:gd name="connsiteX277" fmla="*/ 658408 w 2972814"/>
                  <a:gd name="connsiteY277" fmla="*/ 0 h 128338"/>
                  <a:gd name="connsiteX278" fmla="*/ 638457 w 2972814"/>
                  <a:gd name="connsiteY278" fmla="*/ 0 h 128338"/>
                  <a:gd name="connsiteX279" fmla="*/ 618505 w 2972814"/>
                  <a:gd name="connsiteY279" fmla="*/ 0 h 128338"/>
                  <a:gd name="connsiteX280" fmla="*/ 598553 w 2972814"/>
                  <a:gd name="connsiteY280" fmla="*/ 0 h 128338"/>
                  <a:gd name="connsiteX281" fmla="*/ 578601 w 2972814"/>
                  <a:gd name="connsiteY281" fmla="*/ 0 h 128338"/>
                  <a:gd name="connsiteX282" fmla="*/ 558649 w 2972814"/>
                  <a:gd name="connsiteY282" fmla="*/ 0 h 128338"/>
                  <a:gd name="connsiteX283" fmla="*/ 538698 w 2972814"/>
                  <a:gd name="connsiteY283" fmla="*/ 0 h 128338"/>
                  <a:gd name="connsiteX284" fmla="*/ 518746 w 2972814"/>
                  <a:gd name="connsiteY284" fmla="*/ 0 h 128338"/>
                  <a:gd name="connsiteX285" fmla="*/ 498794 w 2972814"/>
                  <a:gd name="connsiteY285" fmla="*/ 0 h 128338"/>
                  <a:gd name="connsiteX286" fmla="*/ 478842 w 2972814"/>
                  <a:gd name="connsiteY286" fmla="*/ 0 h 128338"/>
                  <a:gd name="connsiteX287" fmla="*/ 458891 w 2972814"/>
                  <a:gd name="connsiteY287" fmla="*/ 0 h 128338"/>
                  <a:gd name="connsiteX288" fmla="*/ 438939 w 2972814"/>
                  <a:gd name="connsiteY288" fmla="*/ 0 h 128338"/>
                  <a:gd name="connsiteX289" fmla="*/ 418987 w 2972814"/>
                  <a:gd name="connsiteY289" fmla="*/ 0 h 128338"/>
                  <a:gd name="connsiteX290" fmla="*/ 399035 w 2972814"/>
                  <a:gd name="connsiteY290" fmla="*/ 0 h 128338"/>
                  <a:gd name="connsiteX291" fmla="*/ 379084 w 2972814"/>
                  <a:gd name="connsiteY291" fmla="*/ 0 h 128338"/>
                  <a:gd name="connsiteX292" fmla="*/ 359132 w 2972814"/>
                  <a:gd name="connsiteY292" fmla="*/ 0 h 128338"/>
                  <a:gd name="connsiteX293" fmla="*/ 339180 w 2972814"/>
                  <a:gd name="connsiteY293" fmla="*/ 0 h 128338"/>
                  <a:gd name="connsiteX294" fmla="*/ 319228 w 2972814"/>
                  <a:gd name="connsiteY294" fmla="*/ 0 h 128338"/>
                  <a:gd name="connsiteX295" fmla="*/ 299276 w 2972814"/>
                  <a:gd name="connsiteY295" fmla="*/ 0 h 128338"/>
                  <a:gd name="connsiteX296" fmla="*/ 279325 w 2972814"/>
                  <a:gd name="connsiteY296" fmla="*/ 0 h 128338"/>
                  <a:gd name="connsiteX297" fmla="*/ 259373 w 2972814"/>
                  <a:gd name="connsiteY297" fmla="*/ 0 h 128338"/>
                  <a:gd name="connsiteX298" fmla="*/ 239421 w 2972814"/>
                  <a:gd name="connsiteY298" fmla="*/ 0 h 128338"/>
                  <a:gd name="connsiteX299" fmla="*/ 219469 w 2972814"/>
                  <a:gd name="connsiteY299" fmla="*/ 0 h 128338"/>
                  <a:gd name="connsiteX300" fmla="*/ 199518 w 2972814"/>
                  <a:gd name="connsiteY300" fmla="*/ 0 h 128338"/>
                  <a:gd name="connsiteX301" fmla="*/ 179566 w 2972814"/>
                  <a:gd name="connsiteY301" fmla="*/ 0 h 128338"/>
                  <a:gd name="connsiteX302" fmla="*/ 159614 w 2972814"/>
                  <a:gd name="connsiteY302" fmla="*/ 0 h 128338"/>
                  <a:gd name="connsiteX303" fmla="*/ 139662 w 2972814"/>
                  <a:gd name="connsiteY303" fmla="*/ 0 h 128338"/>
                  <a:gd name="connsiteX304" fmla="*/ 119711 w 2972814"/>
                  <a:gd name="connsiteY304" fmla="*/ 0 h 128338"/>
                  <a:gd name="connsiteX305" fmla="*/ 99759 w 2972814"/>
                  <a:gd name="connsiteY305" fmla="*/ 0 h 128338"/>
                  <a:gd name="connsiteX306" fmla="*/ 79807 w 2972814"/>
                  <a:gd name="connsiteY306" fmla="*/ 0 h 128338"/>
                  <a:gd name="connsiteX307" fmla="*/ 59855 w 2972814"/>
                  <a:gd name="connsiteY307" fmla="*/ 0 h 128338"/>
                  <a:gd name="connsiteX308" fmla="*/ 39904 w 2972814"/>
                  <a:gd name="connsiteY308" fmla="*/ 0 h 128338"/>
                  <a:gd name="connsiteX309" fmla="*/ 19952 w 2972814"/>
                  <a:gd name="connsiteY309" fmla="*/ 0 h 128338"/>
                  <a:gd name="connsiteX310" fmla="*/ 0 w 2972814"/>
                  <a:gd name="connsiteY310" fmla="*/ 0 h 128338"/>
                  <a:gd name="connsiteX311" fmla="*/ 0 w 2972814"/>
                  <a:gd name="connsiteY311" fmla="*/ 9371 h 128338"/>
                  <a:gd name="connsiteX312" fmla="*/ 0 w 2972814"/>
                  <a:gd name="connsiteY312" fmla="*/ 19363 h 128338"/>
                  <a:gd name="connsiteX313" fmla="*/ 0 w 2972814"/>
                  <a:gd name="connsiteY313" fmla="*/ 29354 h 128338"/>
                  <a:gd name="connsiteX314" fmla="*/ 0 w 2972814"/>
                  <a:gd name="connsiteY314" fmla="*/ 39346 h 128338"/>
                  <a:gd name="connsiteX315" fmla="*/ 0 w 2972814"/>
                  <a:gd name="connsiteY315" fmla="*/ 49337 h 128338"/>
                  <a:gd name="connsiteX316" fmla="*/ 0 w 2972814"/>
                  <a:gd name="connsiteY316" fmla="*/ 59329 h 128338"/>
                  <a:gd name="connsiteX317" fmla="*/ 0 w 2972814"/>
                  <a:gd name="connsiteY317" fmla="*/ 69320 h 128338"/>
                  <a:gd name="connsiteX318" fmla="*/ 0 w 2972814"/>
                  <a:gd name="connsiteY318" fmla="*/ 79312 h 128338"/>
                  <a:gd name="connsiteX319" fmla="*/ 0 w 2972814"/>
                  <a:gd name="connsiteY319" fmla="*/ 89303 h 128338"/>
                  <a:gd name="connsiteX320" fmla="*/ 0 w 2972814"/>
                  <a:gd name="connsiteY320" fmla="*/ 99295 h 128338"/>
                  <a:gd name="connsiteX321" fmla="*/ 0 w 2972814"/>
                  <a:gd name="connsiteY321" fmla="*/ 109286 h 128338"/>
                  <a:gd name="connsiteX322" fmla="*/ 0 w 2972814"/>
                  <a:gd name="connsiteY322" fmla="*/ 119278 h 128338"/>
                  <a:gd name="connsiteX323" fmla="*/ 0 w 2972814"/>
                  <a:gd name="connsiteY323" fmla="*/ 128339 h 12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972814" h="128338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19278"/>
                    </a:lnTo>
                    <a:lnTo>
                      <a:pt x="2972814" y="109286"/>
                    </a:lnTo>
                    <a:lnTo>
                      <a:pt x="2972814" y="99295"/>
                    </a:lnTo>
                    <a:lnTo>
                      <a:pt x="2972814" y="89303"/>
                    </a:lnTo>
                    <a:lnTo>
                      <a:pt x="2972814" y="79312"/>
                    </a:lnTo>
                    <a:lnTo>
                      <a:pt x="2972814" y="69320"/>
                    </a:lnTo>
                    <a:lnTo>
                      <a:pt x="2972814" y="59329"/>
                    </a:lnTo>
                    <a:lnTo>
                      <a:pt x="2972814" y="49337"/>
                    </a:lnTo>
                    <a:lnTo>
                      <a:pt x="2972814" y="39346"/>
                    </a:lnTo>
                    <a:lnTo>
                      <a:pt x="2972814" y="29354"/>
                    </a:lnTo>
                    <a:lnTo>
                      <a:pt x="2972814" y="19363"/>
                    </a:lnTo>
                    <a:lnTo>
                      <a:pt x="2972814" y="9371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371"/>
                    </a:lnTo>
                    <a:lnTo>
                      <a:pt x="0" y="19363"/>
                    </a:lnTo>
                    <a:lnTo>
                      <a:pt x="0" y="29354"/>
                    </a:lnTo>
                    <a:lnTo>
                      <a:pt x="0" y="39346"/>
                    </a:lnTo>
                    <a:lnTo>
                      <a:pt x="0" y="49337"/>
                    </a:lnTo>
                    <a:lnTo>
                      <a:pt x="0" y="59329"/>
                    </a:lnTo>
                    <a:lnTo>
                      <a:pt x="0" y="69320"/>
                    </a:lnTo>
                    <a:lnTo>
                      <a:pt x="0" y="79312"/>
                    </a:lnTo>
                    <a:lnTo>
                      <a:pt x="0" y="89303"/>
                    </a:lnTo>
                    <a:lnTo>
                      <a:pt x="0" y="99295"/>
                    </a:lnTo>
                    <a:lnTo>
                      <a:pt x="0" y="109286"/>
                    </a:lnTo>
                    <a:lnTo>
                      <a:pt x="0" y="11927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9" name="任意多边形: 形状 2728">
                <a:extLst>
                  <a:ext uri="{FF2B5EF4-FFF2-40B4-BE49-F238E27FC236}">
                    <a16:creationId xmlns:a16="http://schemas.microsoft.com/office/drawing/2014/main" id="{9E0415C8-093B-9943-1A46-1D72FE19F59B}"/>
                  </a:ext>
                </a:extLst>
              </p:cNvPr>
              <p:cNvSpPr/>
              <p:nvPr/>
            </p:nvSpPr>
            <p:spPr>
              <a:xfrm>
                <a:off x="16539286" y="4038973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7719 h 128339"/>
                  <a:gd name="connsiteX150" fmla="*/ 2972814 w 2972814"/>
                  <a:gd name="connsiteY150" fmla="*/ 117727 h 128339"/>
                  <a:gd name="connsiteX151" fmla="*/ 2972814 w 2972814"/>
                  <a:gd name="connsiteY151" fmla="*/ 107736 h 128339"/>
                  <a:gd name="connsiteX152" fmla="*/ 2972814 w 2972814"/>
                  <a:gd name="connsiteY152" fmla="*/ 97744 h 128339"/>
                  <a:gd name="connsiteX153" fmla="*/ 2972814 w 2972814"/>
                  <a:gd name="connsiteY153" fmla="*/ 87753 h 128339"/>
                  <a:gd name="connsiteX154" fmla="*/ 2972814 w 2972814"/>
                  <a:gd name="connsiteY154" fmla="*/ 77761 h 128339"/>
                  <a:gd name="connsiteX155" fmla="*/ 2972814 w 2972814"/>
                  <a:gd name="connsiteY155" fmla="*/ 67770 h 128339"/>
                  <a:gd name="connsiteX156" fmla="*/ 2972814 w 2972814"/>
                  <a:gd name="connsiteY156" fmla="*/ 57778 h 128339"/>
                  <a:gd name="connsiteX157" fmla="*/ 2972814 w 2972814"/>
                  <a:gd name="connsiteY157" fmla="*/ 47787 h 128339"/>
                  <a:gd name="connsiteX158" fmla="*/ 2972814 w 2972814"/>
                  <a:gd name="connsiteY158" fmla="*/ 37795 h 128339"/>
                  <a:gd name="connsiteX159" fmla="*/ 2972814 w 2972814"/>
                  <a:gd name="connsiteY159" fmla="*/ 27804 h 128339"/>
                  <a:gd name="connsiteX160" fmla="*/ 2972814 w 2972814"/>
                  <a:gd name="connsiteY160" fmla="*/ 17812 h 128339"/>
                  <a:gd name="connsiteX161" fmla="*/ 2972814 w 2972814"/>
                  <a:gd name="connsiteY161" fmla="*/ 7821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7821 h 128339"/>
                  <a:gd name="connsiteX313" fmla="*/ 0 w 2972814"/>
                  <a:gd name="connsiteY313" fmla="*/ 17812 h 128339"/>
                  <a:gd name="connsiteX314" fmla="*/ 0 w 2972814"/>
                  <a:gd name="connsiteY314" fmla="*/ 27804 h 128339"/>
                  <a:gd name="connsiteX315" fmla="*/ 0 w 2972814"/>
                  <a:gd name="connsiteY315" fmla="*/ 37795 h 128339"/>
                  <a:gd name="connsiteX316" fmla="*/ 0 w 2972814"/>
                  <a:gd name="connsiteY316" fmla="*/ 47787 h 128339"/>
                  <a:gd name="connsiteX317" fmla="*/ 0 w 2972814"/>
                  <a:gd name="connsiteY317" fmla="*/ 57778 h 128339"/>
                  <a:gd name="connsiteX318" fmla="*/ 0 w 2972814"/>
                  <a:gd name="connsiteY318" fmla="*/ 67770 h 128339"/>
                  <a:gd name="connsiteX319" fmla="*/ 0 w 2972814"/>
                  <a:gd name="connsiteY319" fmla="*/ 77761 h 128339"/>
                  <a:gd name="connsiteX320" fmla="*/ 0 w 2972814"/>
                  <a:gd name="connsiteY320" fmla="*/ 87753 h 128339"/>
                  <a:gd name="connsiteX321" fmla="*/ 0 w 2972814"/>
                  <a:gd name="connsiteY321" fmla="*/ 97744 h 128339"/>
                  <a:gd name="connsiteX322" fmla="*/ 0 w 2972814"/>
                  <a:gd name="connsiteY322" fmla="*/ 107736 h 128339"/>
                  <a:gd name="connsiteX323" fmla="*/ 0 w 2972814"/>
                  <a:gd name="connsiteY323" fmla="*/ 117727 h 128339"/>
                  <a:gd name="connsiteX324" fmla="*/ 0 w 2972814"/>
                  <a:gd name="connsiteY324" fmla="*/ 127719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7719"/>
                    </a:lnTo>
                    <a:lnTo>
                      <a:pt x="2972814" y="117727"/>
                    </a:lnTo>
                    <a:lnTo>
                      <a:pt x="2972814" y="107736"/>
                    </a:lnTo>
                    <a:lnTo>
                      <a:pt x="2972814" y="97744"/>
                    </a:lnTo>
                    <a:lnTo>
                      <a:pt x="2972814" y="87753"/>
                    </a:lnTo>
                    <a:lnTo>
                      <a:pt x="2972814" y="77761"/>
                    </a:lnTo>
                    <a:lnTo>
                      <a:pt x="2972814" y="67770"/>
                    </a:lnTo>
                    <a:lnTo>
                      <a:pt x="2972814" y="57778"/>
                    </a:lnTo>
                    <a:lnTo>
                      <a:pt x="2972814" y="47787"/>
                    </a:lnTo>
                    <a:lnTo>
                      <a:pt x="2972814" y="37795"/>
                    </a:lnTo>
                    <a:lnTo>
                      <a:pt x="2972814" y="27804"/>
                    </a:lnTo>
                    <a:lnTo>
                      <a:pt x="2972814" y="17812"/>
                    </a:lnTo>
                    <a:lnTo>
                      <a:pt x="2972814" y="7821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7821"/>
                    </a:lnTo>
                    <a:lnTo>
                      <a:pt x="0" y="17812"/>
                    </a:lnTo>
                    <a:lnTo>
                      <a:pt x="0" y="27804"/>
                    </a:lnTo>
                    <a:lnTo>
                      <a:pt x="0" y="37795"/>
                    </a:lnTo>
                    <a:lnTo>
                      <a:pt x="0" y="47787"/>
                    </a:lnTo>
                    <a:lnTo>
                      <a:pt x="0" y="57778"/>
                    </a:lnTo>
                    <a:lnTo>
                      <a:pt x="0" y="67770"/>
                    </a:lnTo>
                    <a:lnTo>
                      <a:pt x="0" y="77761"/>
                    </a:lnTo>
                    <a:lnTo>
                      <a:pt x="0" y="87753"/>
                    </a:lnTo>
                    <a:lnTo>
                      <a:pt x="0" y="97744"/>
                    </a:lnTo>
                    <a:lnTo>
                      <a:pt x="0" y="107736"/>
                    </a:lnTo>
                    <a:lnTo>
                      <a:pt x="0" y="117727"/>
                    </a:lnTo>
                    <a:lnTo>
                      <a:pt x="0" y="127719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1" name="任意多边形: 形状 2730">
                <a:extLst>
                  <a:ext uri="{FF2B5EF4-FFF2-40B4-BE49-F238E27FC236}">
                    <a16:creationId xmlns:a16="http://schemas.microsoft.com/office/drawing/2014/main" id="{8D94051C-A3D5-5EB0-01F3-F2603ED5BD8A}"/>
                  </a:ext>
                </a:extLst>
              </p:cNvPr>
              <p:cNvSpPr/>
              <p:nvPr/>
            </p:nvSpPr>
            <p:spPr>
              <a:xfrm>
                <a:off x="16539286" y="3910635"/>
                <a:ext cx="2972814" cy="128338"/>
              </a:xfrm>
              <a:custGeom>
                <a:avLst/>
                <a:gdLst>
                  <a:gd name="connsiteX0" fmla="*/ 19952 w 2972814"/>
                  <a:gd name="connsiteY0" fmla="*/ 128339 h 128338"/>
                  <a:gd name="connsiteX1" fmla="*/ 39904 w 2972814"/>
                  <a:gd name="connsiteY1" fmla="*/ 128339 h 128338"/>
                  <a:gd name="connsiteX2" fmla="*/ 59855 w 2972814"/>
                  <a:gd name="connsiteY2" fmla="*/ 128339 h 128338"/>
                  <a:gd name="connsiteX3" fmla="*/ 79807 w 2972814"/>
                  <a:gd name="connsiteY3" fmla="*/ 128339 h 128338"/>
                  <a:gd name="connsiteX4" fmla="*/ 99759 w 2972814"/>
                  <a:gd name="connsiteY4" fmla="*/ 128339 h 128338"/>
                  <a:gd name="connsiteX5" fmla="*/ 119711 w 2972814"/>
                  <a:gd name="connsiteY5" fmla="*/ 128339 h 128338"/>
                  <a:gd name="connsiteX6" fmla="*/ 139662 w 2972814"/>
                  <a:gd name="connsiteY6" fmla="*/ 128339 h 128338"/>
                  <a:gd name="connsiteX7" fmla="*/ 159614 w 2972814"/>
                  <a:gd name="connsiteY7" fmla="*/ 128339 h 128338"/>
                  <a:gd name="connsiteX8" fmla="*/ 179566 w 2972814"/>
                  <a:gd name="connsiteY8" fmla="*/ 128339 h 128338"/>
                  <a:gd name="connsiteX9" fmla="*/ 199518 w 2972814"/>
                  <a:gd name="connsiteY9" fmla="*/ 128339 h 128338"/>
                  <a:gd name="connsiteX10" fmla="*/ 219469 w 2972814"/>
                  <a:gd name="connsiteY10" fmla="*/ 128339 h 128338"/>
                  <a:gd name="connsiteX11" fmla="*/ 239421 w 2972814"/>
                  <a:gd name="connsiteY11" fmla="*/ 128339 h 128338"/>
                  <a:gd name="connsiteX12" fmla="*/ 259373 w 2972814"/>
                  <a:gd name="connsiteY12" fmla="*/ 128339 h 128338"/>
                  <a:gd name="connsiteX13" fmla="*/ 279325 w 2972814"/>
                  <a:gd name="connsiteY13" fmla="*/ 128339 h 128338"/>
                  <a:gd name="connsiteX14" fmla="*/ 299276 w 2972814"/>
                  <a:gd name="connsiteY14" fmla="*/ 128339 h 128338"/>
                  <a:gd name="connsiteX15" fmla="*/ 319228 w 2972814"/>
                  <a:gd name="connsiteY15" fmla="*/ 128339 h 128338"/>
                  <a:gd name="connsiteX16" fmla="*/ 339180 w 2972814"/>
                  <a:gd name="connsiteY16" fmla="*/ 128339 h 128338"/>
                  <a:gd name="connsiteX17" fmla="*/ 359132 w 2972814"/>
                  <a:gd name="connsiteY17" fmla="*/ 128339 h 128338"/>
                  <a:gd name="connsiteX18" fmla="*/ 379084 w 2972814"/>
                  <a:gd name="connsiteY18" fmla="*/ 128339 h 128338"/>
                  <a:gd name="connsiteX19" fmla="*/ 399035 w 2972814"/>
                  <a:gd name="connsiteY19" fmla="*/ 128339 h 128338"/>
                  <a:gd name="connsiteX20" fmla="*/ 418987 w 2972814"/>
                  <a:gd name="connsiteY20" fmla="*/ 128339 h 128338"/>
                  <a:gd name="connsiteX21" fmla="*/ 438939 w 2972814"/>
                  <a:gd name="connsiteY21" fmla="*/ 128339 h 128338"/>
                  <a:gd name="connsiteX22" fmla="*/ 458891 w 2972814"/>
                  <a:gd name="connsiteY22" fmla="*/ 128339 h 128338"/>
                  <a:gd name="connsiteX23" fmla="*/ 478842 w 2972814"/>
                  <a:gd name="connsiteY23" fmla="*/ 128339 h 128338"/>
                  <a:gd name="connsiteX24" fmla="*/ 498794 w 2972814"/>
                  <a:gd name="connsiteY24" fmla="*/ 128339 h 128338"/>
                  <a:gd name="connsiteX25" fmla="*/ 518746 w 2972814"/>
                  <a:gd name="connsiteY25" fmla="*/ 128339 h 128338"/>
                  <a:gd name="connsiteX26" fmla="*/ 538698 w 2972814"/>
                  <a:gd name="connsiteY26" fmla="*/ 128339 h 128338"/>
                  <a:gd name="connsiteX27" fmla="*/ 558649 w 2972814"/>
                  <a:gd name="connsiteY27" fmla="*/ 128339 h 128338"/>
                  <a:gd name="connsiteX28" fmla="*/ 578601 w 2972814"/>
                  <a:gd name="connsiteY28" fmla="*/ 128339 h 128338"/>
                  <a:gd name="connsiteX29" fmla="*/ 598553 w 2972814"/>
                  <a:gd name="connsiteY29" fmla="*/ 128339 h 128338"/>
                  <a:gd name="connsiteX30" fmla="*/ 618505 w 2972814"/>
                  <a:gd name="connsiteY30" fmla="*/ 128339 h 128338"/>
                  <a:gd name="connsiteX31" fmla="*/ 638457 w 2972814"/>
                  <a:gd name="connsiteY31" fmla="*/ 128339 h 128338"/>
                  <a:gd name="connsiteX32" fmla="*/ 658408 w 2972814"/>
                  <a:gd name="connsiteY32" fmla="*/ 128339 h 128338"/>
                  <a:gd name="connsiteX33" fmla="*/ 678361 w 2972814"/>
                  <a:gd name="connsiteY33" fmla="*/ 128339 h 128338"/>
                  <a:gd name="connsiteX34" fmla="*/ 698312 w 2972814"/>
                  <a:gd name="connsiteY34" fmla="*/ 128339 h 128338"/>
                  <a:gd name="connsiteX35" fmla="*/ 718264 w 2972814"/>
                  <a:gd name="connsiteY35" fmla="*/ 128339 h 128338"/>
                  <a:gd name="connsiteX36" fmla="*/ 738215 w 2972814"/>
                  <a:gd name="connsiteY36" fmla="*/ 128339 h 128338"/>
                  <a:gd name="connsiteX37" fmla="*/ 758168 w 2972814"/>
                  <a:gd name="connsiteY37" fmla="*/ 128339 h 128338"/>
                  <a:gd name="connsiteX38" fmla="*/ 778119 w 2972814"/>
                  <a:gd name="connsiteY38" fmla="*/ 128339 h 128338"/>
                  <a:gd name="connsiteX39" fmla="*/ 798071 w 2972814"/>
                  <a:gd name="connsiteY39" fmla="*/ 128339 h 128338"/>
                  <a:gd name="connsiteX40" fmla="*/ 818022 w 2972814"/>
                  <a:gd name="connsiteY40" fmla="*/ 128339 h 128338"/>
                  <a:gd name="connsiteX41" fmla="*/ 837975 w 2972814"/>
                  <a:gd name="connsiteY41" fmla="*/ 128339 h 128338"/>
                  <a:gd name="connsiteX42" fmla="*/ 857926 w 2972814"/>
                  <a:gd name="connsiteY42" fmla="*/ 128339 h 128338"/>
                  <a:gd name="connsiteX43" fmla="*/ 877878 w 2972814"/>
                  <a:gd name="connsiteY43" fmla="*/ 128339 h 128338"/>
                  <a:gd name="connsiteX44" fmla="*/ 897829 w 2972814"/>
                  <a:gd name="connsiteY44" fmla="*/ 128339 h 128338"/>
                  <a:gd name="connsiteX45" fmla="*/ 917782 w 2972814"/>
                  <a:gd name="connsiteY45" fmla="*/ 128339 h 128338"/>
                  <a:gd name="connsiteX46" fmla="*/ 937733 w 2972814"/>
                  <a:gd name="connsiteY46" fmla="*/ 128339 h 128338"/>
                  <a:gd name="connsiteX47" fmla="*/ 957685 w 2972814"/>
                  <a:gd name="connsiteY47" fmla="*/ 128339 h 128338"/>
                  <a:gd name="connsiteX48" fmla="*/ 977636 w 2972814"/>
                  <a:gd name="connsiteY48" fmla="*/ 128339 h 128338"/>
                  <a:gd name="connsiteX49" fmla="*/ 997589 w 2972814"/>
                  <a:gd name="connsiteY49" fmla="*/ 128339 h 128338"/>
                  <a:gd name="connsiteX50" fmla="*/ 1017541 w 2972814"/>
                  <a:gd name="connsiteY50" fmla="*/ 128339 h 128338"/>
                  <a:gd name="connsiteX51" fmla="*/ 1037492 w 2972814"/>
                  <a:gd name="connsiteY51" fmla="*/ 128339 h 128338"/>
                  <a:gd name="connsiteX52" fmla="*/ 1057444 w 2972814"/>
                  <a:gd name="connsiteY52" fmla="*/ 128339 h 128338"/>
                  <a:gd name="connsiteX53" fmla="*/ 1077396 w 2972814"/>
                  <a:gd name="connsiteY53" fmla="*/ 128339 h 128338"/>
                  <a:gd name="connsiteX54" fmla="*/ 1097348 w 2972814"/>
                  <a:gd name="connsiteY54" fmla="*/ 128339 h 128338"/>
                  <a:gd name="connsiteX55" fmla="*/ 1117299 w 2972814"/>
                  <a:gd name="connsiteY55" fmla="*/ 128339 h 128338"/>
                  <a:gd name="connsiteX56" fmla="*/ 1137251 w 2972814"/>
                  <a:gd name="connsiteY56" fmla="*/ 128339 h 128338"/>
                  <a:gd name="connsiteX57" fmla="*/ 1157203 w 2972814"/>
                  <a:gd name="connsiteY57" fmla="*/ 128339 h 128338"/>
                  <a:gd name="connsiteX58" fmla="*/ 1177155 w 2972814"/>
                  <a:gd name="connsiteY58" fmla="*/ 128339 h 128338"/>
                  <a:gd name="connsiteX59" fmla="*/ 1197106 w 2972814"/>
                  <a:gd name="connsiteY59" fmla="*/ 128339 h 128338"/>
                  <a:gd name="connsiteX60" fmla="*/ 1217058 w 2972814"/>
                  <a:gd name="connsiteY60" fmla="*/ 128339 h 128338"/>
                  <a:gd name="connsiteX61" fmla="*/ 1237010 w 2972814"/>
                  <a:gd name="connsiteY61" fmla="*/ 128339 h 128338"/>
                  <a:gd name="connsiteX62" fmla="*/ 1256962 w 2972814"/>
                  <a:gd name="connsiteY62" fmla="*/ 128339 h 128338"/>
                  <a:gd name="connsiteX63" fmla="*/ 1276913 w 2972814"/>
                  <a:gd name="connsiteY63" fmla="*/ 128339 h 128338"/>
                  <a:gd name="connsiteX64" fmla="*/ 1296865 w 2972814"/>
                  <a:gd name="connsiteY64" fmla="*/ 128339 h 128338"/>
                  <a:gd name="connsiteX65" fmla="*/ 1316817 w 2972814"/>
                  <a:gd name="connsiteY65" fmla="*/ 128339 h 128338"/>
                  <a:gd name="connsiteX66" fmla="*/ 1336769 w 2972814"/>
                  <a:gd name="connsiteY66" fmla="*/ 128339 h 128338"/>
                  <a:gd name="connsiteX67" fmla="*/ 1356720 w 2972814"/>
                  <a:gd name="connsiteY67" fmla="*/ 128339 h 128338"/>
                  <a:gd name="connsiteX68" fmla="*/ 1376672 w 2972814"/>
                  <a:gd name="connsiteY68" fmla="*/ 128339 h 128338"/>
                  <a:gd name="connsiteX69" fmla="*/ 1396625 w 2972814"/>
                  <a:gd name="connsiteY69" fmla="*/ 128339 h 128338"/>
                  <a:gd name="connsiteX70" fmla="*/ 1416576 w 2972814"/>
                  <a:gd name="connsiteY70" fmla="*/ 128339 h 128338"/>
                  <a:gd name="connsiteX71" fmla="*/ 1436528 w 2972814"/>
                  <a:gd name="connsiteY71" fmla="*/ 128339 h 128338"/>
                  <a:gd name="connsiteX72" fmla="*/ 1456479 w 2972814"/>
                  <a:gd name="connsiteY72" fmla="*/ 128339 h 128338"/>
                  <a:gd name="connsiteX73" fmla="*/ 1476432 w 2972814"/>
                  <a:gd name="connsiteY73" fmla="*/ 128339 h 128338"/>
                  <a:gd name="connsiteX74" fmla="*/ 1496383 w 2972814"/>
                  <a:gd name="connsiteY74" fmla="*/ 128339 h 128338"/>
                  <a:gd name="connsiteX75" fmla="*/ 1516335 w 2972814"/>
                  <a:gd name="connsiteY75" fmla="*/ 128339 h 128338"/>
                  <a:gd name="connsiteX76" fmla="*/ 1536286 w 2972814"/>
                  <a:gd name="connsiteY76" fmla="*/ 128339 h 128338"/>
                  <a:gd name="connsiteX77" fmla="*/ 1556239 w 2972814"/>
                  <a:gd name="connsiteY77" fmla="*/ 128339 h 128338"/>
                  <a:gd name="connsiteX78" fmla="*/ 1576190 w 2972814"/>
                  <a:gd name="connsiteY78" fmla="*/ 128339 h 128338"/>
                  <a:gd name="connsiteX79" fmla="*/ 1596142 w 2972814"/>
                  <a:gd name="connsiteY79" fmla="*/ 128339 h 128338"/>
                  <a:gd name="connsiteX80" fmla="*/ 1616093 w 2972814"/>
                  <a:gd name="connsiteY80" fmla="*/ 128339 h 128338"/>
                  <a:gd name="connsiteX81" fmla="*/ 1636046 w 2972814"/>
                  <a:gd name="connsiteY81" fmla="*/ 128339 h 128338"/>
                  <a:gd name="connsiteX82" fmla="*/ 1655997 w 2972814"/>
                  <a:gd name="connsiteY82" fmla="*/ 128339 h 128338"/>
                  <a:gd name="connsiteX83" fmla="*/ 1675949 w 2972814"/>
                  <a:gd name="connsiteY83" fmla="*/ 128339 h 128338"/>
                  <a:gd name="connsiteX84" fmla="*/ 1695900 w 2972814"/>
                  <a:gd name="connsiteY84" fmla="*/ 128339 h 128338"/>
                  <a:gd name="connsiteX85" fmla="*/ 1715853 w 2972814"/>
                  <a:gd name="connsiteY85" fmla="*/ 128339 h 128338"/>
                  <a:gd name="connsiteX86" fmla="*/ 1735804 w 2972814"/>
                  <a:gd name="connsiteY86" fmla="*/ 128339 h 128338"/>
                  <a:gd name="connsiteX87" fmla="*/ 1755756 w 2972814"/>
                  <a:gd name="connsiteY87" fmla="*/ 128339 h 128338"/>
                  <a:gd name="connsiteX88" fmla="*/ 1775707 w 2972814"/>
                  <a:gd name="connsiteY88" fmla="*/ 128339 h 128338"/>
                  <a:gd name="connsiteX89" fmla="*/ 1795660 w 2972814"/>
                  <a:gd name="connsiteY89" fmla="*/ 128339 h 128338"/>
                  <a:gd name="connsiteX90" fmla="*/ 1815612 w 2972814"/>
                  <a:gd name="connsiteY90" fmla="*/ 128339 h 128338"/>
                  <a:gd name="connsiteX91" fmla="*/ 1835563 w 2972814"/>
                  <a:gd name="connsiteY91" fmla="*/ 128339 h 128338"/>
                  <a:gd name="connsiteX92" fmla="*/ 1855515 w 2972814"/>
                  <a:gd name="connsiteY92" fmla="*/ 128339 h 128338"/>
                  <a:gd name="connsiteX93" fmla="*/ 1875467 w 2972814"/>
                  <a:gd name="connsiteY93" fmla="*/ 128339 h 128338"/>
                  <a:gd name="connsiteX94" fmla="*/ 1895419 w 2972814"/>
                  <a:gd name="connsiteY94" fmla="*/ 128339 h 128338"/>
                  <a:gd name="connsiteX95" fmla="*/ 1915370 w 2972814"/>
                  <a:gd name="connsiteY95" fmla="*/ 128339 h 128338"/>
                  <a:gd name="connsiteX96" fmla="*/ 1935322 w 2972814"/>
                  <a:gd name="connsiteY96" fmla="*/ 128339 h 128338"/>
                  <a:gd name="connsiteX97" fmla="*/ 1955274 w 2972814"/>
                  <a:gd name="connsiteY97" fmla="*/ 128339 h 128338"/>
                  <a:gd name="connsiteX98" fmla="*/ 1975226 w 2972814"/>
                  <a:gd name="connsiteY98" fmla="*/ 128339 h 128338"/>
                  <a:gd name="connsiteX99" fmla="*/ 1995177 w 2972814"/>
                  <a:gd name="connsiteY99" fmla="*/ 128339 h 128338"/>
                  <a:gd name="connsiteX100" fmla="*/ 2015129 w 2972814"/>
                  <a:gd name="connsiteY100" fmla="*/ 128339 h 128338"/>
                  <a:gd name="connsiteX101" fmla="*/ 2035081 w 2972814"/>
                  <a:gd name="connsiteY101" fmla="*/ 128339 h 128338"/>
                  <a:gd name="connsiteX102" fmla="*/ 2055033 w 2972814"/>
                  <a:gd name="connsiteY102" fmla="*/ 128339 h 128338"/>
                  <a:gd name="connsiteX103" fmla="*/ 2074984 w 2972814"/>
                  <a:gd name="connsiteY103" fmla="*/ 128339 h 128338"/>
                  <a:gd name="connsiteX104" fmla="*/ 2094936 w 2972814"/>
                  <a:gd name="connsiteY104" fmla="*/ 128339 h 128338"/>
                  <a:gd name="connsiteX105" fmla="*/ 2114888 w 2972814"/>
                  <a:gd name="connsiteY105" fmla="*/ 128339 h 128338"/>
                  <a:gd name="connsiteX106" fmla="*/ 2134840 w 2972814"/>
                  <a:gd name="connsiteY106" fmla="*/ 128339 h 128338"/>
                  <a:gd name="connsiteX107" fmla="*/ 2154791 w 2972814"/>
                  <a:gd name="connsiteY107" fmla="*/ 128339 h 128338"/>
                  <a:gd name="connsiteX108" fmla="*/ 2174743 w 2972814"/>
                  <a:gd name="connsiteY108" fmla="*/ 128339 h 128338"/>
                  <a:gd name="connsiteX109" fmla="*/ 2194695 w 2972814"/>
                  <a:gd name="connsiteY109" fmla="*/ 128339 h 128338"/>
                  <a:gd name="connsiteX110" fmla="*/ 2214647 w 2972814"/>
                  <a:gd name="connsiteY110" fmla="*/ 128339 h 128338"/>
                  <a:gd name="connsiteX111" fmla="*/ 2234599 w 2972814"/>
                  <a:gd name="connsiteY111" fmla="*/ 128339 h 128338"/>
                  <a:gd name="connsiteX112" fmla="*/ 2254550 w 2972814"/>
                  <a:gd name="connsiteY112" fmla="*/ 128339 h 128338"/>
                  <a:gd name="connsiteX113" fmla="*/ 2274503 w 2972814"/>
                  <a:gd name="connsiteY113" fmla="*/ 128339 h 128338"/>
                  <a:gd name="connsiteX114" fmla="*/ 2294454 w 2972814"/>
                  <a:gd name="connsiteY114" fmla="*/ 128339 h 128338"/>
                  <a:gd name="connsiteX115" fmla="*/ 2314406 w 2972814"/>
                  <a:gd name="connsiteY115" fmla="*/ 128339 h 128338"/>
                  <a:gd name="connsiteX116" fmla="*/ 2334357 w 2972814"/>
                  <a:gd name="connsiteY116" fmla="*/ 128339 h 128338"/>
                  <a:gd name="connsiteX117" fmla="*/ 2354310 w 2972814"/>
                  <a:gd name="connsiteY117" fmla="*/ 128339 h 128338"/>
                  <a:gd name="connsiteX118" fmla="*/ 2374261 w 2972814"/>
                  <a:gd name="connsiteY118" fmla="*/ 128339 h 128338"/>
                  <a:gd name="connsiteX119" fmla="*/ 2394213 w 2972814"/>
                  <a:gd name="connsiteY119" fmla="*/ 128339 h 128338"/>
                  <a:gd name="connsiteX120" fmla="*/ 2414165 w 2972814"/>
                  <a:gd name="connsiteY120" fmla="*/ 128339 h 128338"/>
                  <a:gd name="connsiteX121" fmla="*/ 2434117 w 2972814"/>
                  <a:gd name="connsiteY121" fmla="*/ 128339 h 128338"/>
                  <a:gd name="connsiteX122" fmla="*/ 2454068 w 2972814"/>
                  <a:gd name="connsiteY122" fmla="*/ 128339 h 128338"/>
                  <a:gd name="connsiteX123" fmla="*/ 2474020 w 2972814"/>
                  <a:gd name="connsiteY123" fmla="*/ 128339 h 128338"/>
                  <a:gd name="connsiteX124" fmla="*/ 2493972 w 2972814"/>
                  <a:gd name="connsiteY124" fmla="*/ 128339 h 128338"/>
                  <a:gd name="connsiteX125" fmla="*/ 2513924 w 2972814"/>
                  <a:gd name="connsiteY125" fmla="*/ 128339 h 128338"/>
                  <a:gd name="connsiteX126" fmla="*/ 2533875 w 2972814"/>
                  <a:gd name="connsiteY126" fmla="*/ 128339 h 128338"/>
                  <a:gd name="connsiteX127" fmla="*/ 2553827 w 2972814"/>
                  <a:gd name="connsiteY127" fmla="*/ 128339 h 128338"/>
                  <a:gd name="connsiteX128" fmla="*/ 2573779 w 2972814"/>
                  <a:gd name="connsiteY128" fmla="*/ 128339 h 128338"/>
                  <a:gd name="connsiteX129" fmla="*/ 2593731 w 2972814"/>
                  <a:gd name="connsiteY129" fmla="*/ 128339 h 128338"/>
                  <a:gd name="connsiteX130" fmla="*/ 2613683 w 2972814"/>
                  <a:gd name="connsiteY130" fmla="*/ 128339 h 128338"/>
                  <a:gd name="connsiteX131" fmla="*/ 2633634 w 2972814"/>
                  <a:gd name="connsiteY131" fmla="*/ 128339 h 128338"/>
                  <a:gd name="connsiteX132" fmla="*/ 2653586 w 2972814"/>
                  <a:gd name="connsiteY132" fmla="*/ 128339 h 128338"/>
                  <a:gd name="connsiteX133" fmla="*/ 2673538 w 2972814"/>
                  <a:gd name="connsiteY133" fmla="*/ 128339 h 128338"/>
                  <a:gd name="connsiteX134" fmla="*/ 2693490 w 2972814"/>
                  <a:gd name="connsiteY134" fmla="*/ 128339 h 128338"/>
                  <a:gd name="connsiteX135" fmla="*/ 2713441 w 2972814"/>
                  <a:gd name="connsiteY135" fmla="*/ 128339 h 128338"/>
                  <a:gd name="connsiteX136" fmla="*/ 2733393 w 2972814"/>
                  <a:gd name="connsiteY136" fmla="*/ 128339 h 128338"/>
                  <a:gd name="connsiteX137" fmla="*/ 2753345 w 2972814"/>
                  <a:gd name="connsiteY137" fmla="*/ 128339 h 128338"/>
                  <a:gd name="connsiteX138" fmla="*/ 2773297 w 2972814"/>
                  <a:gd name="connsiteY138" fmla="*/ 128339 h 128338"/>
                  <a:gd name="connsiteX139" fmla="*/ 2793248 w 2972814"/>
                  <a:gd name="connsiteY139" fmla="*/ 128339 h 128338"/>
                  <a:gd name="connsiteX140" fmla="*/ 2813200 w 2972814"/>
                  <a:gd name="connsiteY140" fmla="*/ 128339 h 128338"/>
                  <a:gd name="connsiteX141" fmla="*/ 2833152 w 2972814"/>
                  <a:gd name="connsiteY141" fmla="*/ 128339 h 128338"/>
                  <a:gd name="connsiteX142" fmla="*/ 2853104 w 2972814"/>
                  <a:gd name="connsiteY142" fmla="*/ 128339 h 128338"/>
                  <a:gd name="connsiteX143" fmla="*/ 2873055 w 2972814"/>
                  <a:gd name="connsiteY143" fmla="*/ 128339 h 128338"/>
                  <a:gd name="connsiteX144" fmla="*/ 2893007 w 2972814"/>
                  <a:gd name="connsiteY144" fmla="*/ 128339 h 128338"/>
                  <a:gd name="connsiteX145" fmla="*/ 2912959 w 2972814"/>
                  <a:gd name="connsiteY145" fmla="*/ 128339 h 128338"/>
                  <a:gd name="connsiteX146" fmla="*/ 2932911 w 2972814"/>
                  <a:gd name="connsiteY146" fmla="*/ 128339 h 128338"/>
                  <a:gd name="connsiteX147" fmla="*/ 2952862 w 2972814"/>
                  <a:gd name="connsiteY147" fmla="*/ 128339 h 128338"/>
                  <a:gd name="connsiteX148" fmla="*/ 2972814 w 2972814"/>
                  <a:gd name="connsiteY148" fmla="*/ 128339 h 128338"/>
                  <a:gd name="connsiteX149" fmla="*/ 2972814 w 2972814"/>
                  <a:gd name="connsiteY149" fmla="*/ 126168 h 128338"/>
                  <a:gd name="connsiteX150" fmla="*/ 2972814 w 2972814"/>
                  <a:gd name="connsiteY150" fmla="*/ 116177 h 128338"/>
                  <a:gd name="connsiteX151" fmla="*/ 2972814 w 2972814"/>
                  <a:gd name="connsiteY151" fmla="*/ 106185 h 128338"/>
                  <a:gd name="connsiteX152" fmla="*/ 2972814 w 2972814"/>
                  <a:gd name="connsiteY152" fmla="*/ 96194 h 128338"/>
                  <a:gd name="connsiteX153" fmla="*/ 2972814 w 2972814"/>
                  <a:gd name="connsiteY153" fmla="*/ 86202 h 128338"/>
                  <a:gd name="connsiteX154" fmla="*/ 2972814 w 2972814"/>
                  <a:gd name="connsiteY154" fmla="*/ 76211 h 128338"/>
                  <a:gd name="connsiteX155" fmla="*/ 2972814 w 2972814"/>
                  <a:gd name="connsiteY155" fmla="*/ 66219 h 128338"/>
                  <a:gd name="connsiteX156" fmla="*/ 2972814 w 2972814"/>
                  <a:gd name="connsiteY156" fmla="*/ 56228 h 128338"/>
                  <a:gd name="connsiteX157" fmla="*/ 2972814 w 2972814"/>
                  <a:gd name="connsiteY157" fmla="*/ 46236 h 128338"/>
                  <a:gd name="connsiteX158" fmla="*/ 2972814 w 2972814"/>
                  <a:gd name="connsiteY158" fmla="*/ 36245 h 128338"/>
                  <a:gd name="connsiteX159" fmla="*/ 2972814 w 2972814"/>
                  <a:gd name="connsiteY159" fmla="*/ 26253 h 128338"/>
                  <a:gd name="connsiteX160" fmla="*/ 2972814 w 2972814"/>
                  <a:gd name="connsiteY160" fmla="*/ 16262 h 128338"/>
                  <a:gd name="connsiteX161" fmla="*/ 2972814 w 2972814"/>
                  <a:gd name="connsiteY161" fmla="*/ 6270 h 128338"/>
                  <a:gd name="connsiteX162" fmla="*/ 2972814 w 2972814"/>
                  <a:gd name="connsiteY162" fmla="*/ 0 h 128338"/>
                  <a:gd name="connsiteX163" fmla="*/ 2952862 w 2972814"/>
                  <a:gd name="connsiteY163" fmla="*/ 0 h 128338"/>
                  <a:gd name="connsiteX164" fmla="*/ 2932911 w 2972814"/>
                  <a:gd name="connsiteY164" fmla="*/ 0 h 128338"/>
                  <a:gd name="connsiteX165" fmla="*/ 2912959 w 2972814"/>
                  <a:gd name="connsiteY165" fmla="*/ 0 h 128338"/>
                  <a:gd name="connsiteX166" fmla="*/ 2893007 w 2972814"/>
                  <a:gd name="connsiteY166" fmla="*/ 0 h 128338"/>
                  <a:gd name="connsiteX167" fmla="*/ 2873055 w 2972814"/>
                  <a:gd name="connsiteY167" fmla="*/ 0 h 128338"/>
                  <a:gd name="connsiteX168" fmla="*/ 2853104 w 2972814"/>
                  <a:gd name="connsiteY168" fmla="*/ 0 h 128338"/>
                  <a:gd name="connsiteX169" fmla="*/ 2833152 w 2972814"/>
                  <a:gd name="connsiteY169" fmla="*/ 0 h 128338"/>
                  <a:gd name="connsiteX170" fmla="*/ 2813200 w 2972814"/>
                  <a:gd name="connsiteY170" fmla="*/ 0 h 128338"/>
                  <a:gd name="connsiteX171" fmla="*/ 2793248 w 2972814"/>
                  <a:gd name="connsiteY171" fmla="*/ 0 h 128338"/>
                  <a:gd name="connsiteX172" fmla="*/ 2773297 w 2972814"/>
                  <a:gd name="connsiteY172" fmla="*/ 0 h 128338"/>
                  <a:gd name="connsiteX173" fmla="*/ 2753345 w 2972814"/>
                  <a:gd name="connsiteY173" fmla="*/ 0 h 128338"/>
                  <a:gd name="connsiteX174" fmla="*/ 2733393 w 2972814"/>
                  <a:gd name="connsiteY174" fmla="*/ 0 h 128338"/>
                  <a:gd name="connsiteX175" fmla="*/ 2713441 w 2972814"/>
                  <a:gd name="connsiteY175" fmla="*/ 0 h 128338"/>
                  <a:gd name="connsiteX176" fmla="*/ 2693490 w 2972814"/>
                  <a:gd name="connsiteY176" fmla="*/ 0 h 128338"/>
                  <a:gd name="connsiteX177" fmla="*/ 2673538 w 2972814"/>
                  <a:gd name="connsiteY177" fmla="*/ 0 h 128338"/>
                  <a:gd name="connsiteX178" fmla="*/ 2653586 w 2972814"/>
                  <a:gd name="connsiteY178" fmla="*/ 0 h 128338"/>
                  <a:gd name="connsiteX179" fmla="*/ 2633634 w 2972814"/>
                  <a:gd name="connsiteY179" fmla="*/ 0 h 128338"/>
                  <a:gd name="connsiteX180" fmla="*/ 2613683 w 2972814"/>
                  <a:gd name="connsiteY180" fmla="*/ 0 h 128338"/>
                  <a:gd name="connsiteX181" fmla="*/ 2593731 w 2972814"/>
                  <a:gd name="connsiteY181" fmla="*/ 0 h 128338"/>
                  <a:gd name="connsiteX182" fmla="*/ 2573779 w 2972814"/>
                  <a:gd name="connsiteY182" fmla="*/ 0 h 128338"/>
                  <a:gd name="connsiteX183" fmla="*/ 2553827 w 2972814"/>
                  <a:gd name="connsiteY183" fmla="*/ 0 h 128338"/>
                  <a:gd name="connsiteX184" fmla="*/ 2533875 w 2972814"/>
                  <a:gd name="connsiteY184" fmla="*/ 0 h 128338"/>
                  <a:gd name="connsiteX185" fmla="*/ 2513924 w 2972814"/>
                  <a:gd name="connsiteY185" fmla="*/ 0 h 128338"/>
                  <a:gd name="connsiteX186" fmla="*/ 2493972 w 2972814"/>
                  <a:gd name="connsiteY186" fmla="*/ 0 h 128338"/>
                  <a:gd name="connsiteX187" fmla="*/ 2474020 w 2972814"/>
                  <a:gd name="connsiteY187" fmla="*/ 0 h 128338"/>
                  <a:gd name="connsiteX188" fmla="*/ 2454068 w 2972814"/>
                  <a:gd name="connsiteY188" fmla="*/ 0 h 128338"/>
                  <a:gd name="connsiteX189" fmla="*/ 2434117 w 2972814"/>
                  <a:gd name="connsiteY189" fmla="*/ 0 h 128338"/>
                  <a:gd name="connsiteX190" fmla="*/ 2414165 w 2972814"/>
                  <a:gd name="connsiteY190" fmla="*/ 0 h 128338"/>
                  <a:gd name="connsiteX191" fmla="*/ 2394213 w 2972814"/>
                  <a:gd name="connsiteY191" fmla="*/ 0 h 128338"/>
                  <a:gd name="connsiteX192" fmla="*/ 2374261 w 2972814"/>
                  <a:gd name="connsiteY192" fmla="*/ 0 h 128338"/>
                  <a:gd name="connsiteX193" fmla="*/ 2354310 w 2972814"/>
                  <a:gd name="connsiteY193" fmla="*/ 0 h 128338"/>
                  <a:gd name="connsiteX194" fmla="*/ 2334357 w 2972814"/>
                  <a:gd name="connsiteY194" fmla="*/ 0 h 128338"/>
                  <a:gd name="connsiteX195" fmla="*/ 2314406 w 2972814"/>
                  <a:gd name="connsiteY195" fmla="*/ 0 h 128338"/>
                  <a:gd name="connsiteX196" fmla="*/ 2294454 w 2972814"/>
                  <a:gd name="connsiteY196" fmla="*/ 0 h 128338"/>
                  <a:gd name="connsiteX197" fmla="*/ 2274503 w 2972814"/>
                  <a:gd name="connsiteY197" fmla="*/ 0 h 128338"/>
                  <a:gd name="connsiteX198" fmla="*/ 2254550 w 2972814"/>
                  <a:gd name="connsiteY198" fmla="*/ 0 h 128338"/>
                  <a:gd name="connsiteX199" fmla="*/ 2234599 w 2972814"/>
                  <a:gd name="connsiteY199" fmla="*/ 0 h 128338"/>
                  <a:gd name="connsiteX200" fmla="*/ 2214647 w 2972814"/>
                  <a:gd name="connsiteY200" fmla="*/ 0 h 128338"/>
                  <a:gd name="connsiteX201" fmla="*/ 2194695 w 2972814"/>
                  <a:gd name="connsiteY201" fmla="*/ 0 h 128338"/>
                  <a:gd name="connsiteX202" fmla="*/ 2174743 w 2972814"/>
                  <a:gd name="connsiteY202" fmla="*/ 0 h 128338"/>
                  <a:gd name="connsiteX203" fmla="*/ 2154791 w 2972814"/>
                  <a:gd name="connsiteY203" fmla="*/ 0 h 128338"/>
                  <a:gd name="connsiteX204" fmla="*/ 2134840 w 2972814"/>
                  <a:gd name="connsiteY204" fmla="*/ 0 h 128338"/>
                  <a:gd name="connsiteX205" fmla="*/ 2114888 w 2972814"/>
                  <a:gd name="connsiteY205" fmla="*/ 0 h 128338"/>
                  <a:gd name="connsiteX206" fmla="*/ 2094936 w 2972814"/>
                  <a:gd name="connsiteY206" fmla="*/ 0 h 128338"/>
                  <a:gd name="connsiteX207" fmla="*/ 2074984 w 2972814"/>
                  <a:gd name="connsiteY207" fmla="*/ 0 h 128338"/>
                  <a:gd name="connsiteX208" fmla="*/ 2055033 w 2972814"/>
                  <a:gd name="connsiteY208" fmla="*/ 0 h 128338"/>
                  <a:gd name="connsiteX209" fmla="*/ 2035081 w 2972814"/>
                  <a:gd name="connsiteY209" fmla="*/ 0 h 128338"/>
                  <a:gd name="connsiteX210" fmla="*/ 2015129 w 2972814"/>
                  <a:gd name="connsiteY210" fmla="*/ 0 h 128338"/>
                  <a:gd name="connsiteX211" fmla="*/ 1995177 w 2972814"/>
                  <a:gd name="connsiteY211" fmla="*/ 0 h 128338"/>
                  <a:gd name="connsiteX212" fmla="*/ 1975226 w 2972814"/>
                  <a:gd name="connsiteY212" fmla="*/ 0 h 128338"/>
                  <a:gd name="connsiteX213" fmla="*/ 1955274 w 2972814"/>
                  <a:gd name="connsiteY213" fmla="*/ 0 h 128338"/>
                  <a:gd name="connsiteX214" fmla="*/ 1935322 w 2972814"/>
                  <a:gd name="connsiteY214" fmla="*/ 0 h 128338"/>
                  <a:gd name="connsiteX215" fmla="*/ 1915370 w 2972814"/>
                  <a:gd name="connsiteY215" fmla="*/ 0 h 128338"/>
                  <a:gd name="connsiteX216" fmla="*/ 1895419 w 2972814"/>
                  <a:gd name="connsiteY216" fmla="*/ 0 h 128338"/>
                  <a:gd name="connsiteX217" fmla="*/ 1875467 w 2972814"/>
                  <a:gd name="connsiteY217" fmla="*/ 0 h 128338"/>
                  <a:gd name="connsiteX218" fmla="*/ 1855515 w 2972814"/>
                  <a:gd name="connsiteY218" fmla="*/ 0 h 128338"/>
                  <a:gd name="connsiteX219" fmla="*/ 1835563 w 2972814"/>
                  <a:gd name="connsiteY219" fmla="*/ 0 h 128338"/>
                  <a:gd name="connsiteX220" fmla="*/ 1815612 w 2972814"/>
                  <a:gd name="connsiteY220" fmla="*/ 0 h 128338"/>
                  <a:gd name="connsiteX221" fmla="*/ 1795660 w 2972814"/>
                  <a:gd name="connsiteY221" fmla="*/ 0 h 128338"/>
                  <a:gd name="connsiteX222" fmla="*/ 1775707 w 2972814"/>
                  <a:gd name="connsiteY222" fmla="*/ 0 h 128338"/>
                  <a:gd name="connsiteX223" fmla="*/ 1755756 w 2972814"/>
                  <a:gd name="connsiteY223" fmla="*/ 0 h 128338"/>
                  <a:gd name="connsiteX224" fmla="*/ 1735804 w 2972814"/>
                  <a:gd name="connsiteY224" fmla="*/ 0 h 128338"/>
                  <a:gd name="connsiteX225" fmla="*/ 1715853 w 2972814"/>
                  <a:gd name="connsiteY225" fmla="*/ 0 h 128338"/>
                  <a:gd name="connsiteX226" fmla="*/ 1695900 w 2972814"/>
                  <a:gd name="connsiteY226" fmla="*/ 0 h 128338"/>
                  <a:gd name="connsiteX227" fmla="*/ 1675949 w 2972814"/>
                  <a:gd name="connsiteY227" fmla="*/ 0 h 128338"/>
                  <a:gd name="connsiteX228" fmla="*/ 1655997 w 2972814"/>
                  <a:gd name="connsiteY228" fmla="*/ 0 h 128338"/>
                  <a:gd name="connsiteX229" fmla="*/ 1636046 w 2972814"/>
                  <a:gd name="connsiteY229" fmla="*/ 0 h 128338"/>
                  <a:gd name="connsiteX230" fmla="*/ 1616093 w 2972814"/>
                  <a:gd name="connsiteY230" fmla="*/ 0 h 128338"/>
                  <a:gd name="connsiteX231" fmla="*/ 1596142 w 2972814"/>
                  <a:gd name="connsiteY231" fmla="*/ 0 h 128338"/>
                  <a:gd name="connsiteX232" fmla="*/ 1576190 w 2972814"/>
                  <a:gd name="connsiteY232" fmla="*/ 0 h 128338"/>
                  <a:gd name="connsiteX233" fmla="*/ 1556239 w 2972814"/>
                  <a:gd name="connsiteY233" fmla="*/ 0 h 128338"/>
                  <a:gd name="connsiteX234" fmla="*/ 1536286 w 2972814"/>
                  <a:gd name="connsiteY234" fmla="*/ 0 h 128338"/>
                  <a:gd name="connsiteX235" fmla="*/ 1516335 w 2972814"/>
                  <a:gd name="connsiteY235" fmla="*/ 0 h 128338"/>
                  <a:gd name="connsiteX236" fmla="*/ 1496383 w 2972814"/>
                  <a:gd name="connsiteY236" fmla="*/ 0 h 128338"/>
                  <a:gd name="connsiteX237" fmla="*/ 1476432 w 2972814"/>
                  <a:gd name="connsiteY237" fmla="*/ 0 h 128338"/>
                  <a:gd name="connsiteX238" fmla="*/ 1456479 w 2972814"/>
                  <a:gd name="connsiteY238" fmla="*/ 0 h 128338"/>
                  <a:gd name="connsiteX239" fmla="*/ 1436528 w 2972814"/>
                  <a:gd name="connsiteY239" fmla="*/ 0 h 128338"/>
                  <a:gd name="connsiteX240" fmla="*/ 1416576 w 2972814"/>
                  <a:gd name="connsiteY240" fmla="*/ 0 h 128338"/>
                  <a:gd name="connsiteX241" fmla="*/ 1396625 w 2972814"/>
                  <a:gd name="connsiteY241" fmla="*/ 0 h 128338"/>
                  <a:gd name="connsiteX242" fmla="*/ 1376672 w 2972814"/>
                  <a:gd name="connsiteY242" fmla="*/ 0 h 128338"/>
                  <a:gd name="connsiteX243" fmla="*/ 1356720 w 2972814"/>
                  <a:gd name="connsiteY243" fmla="*/ 0 h 128338"/>
                  <a:gd name="connsiteX244" fmla="*/ 1336769 w 2972814"/>
                  <a:gd name="connsiteY244" fmla="*/ 0 h 128338"/>
                  <a:gd name="connsiteX245" fmla="*/ 1316817 w 2972814"/>
                  <a:gd name="connsiteY245" fmla="*/ 0 h 128338"/>
                  <a:gd name="connsiteX246" fmla="*/ 1296865 w 2972814"/>
                  <a:gd name="connsiteY246" fmla="*/ 0 h 128338"/>
                  <a:gd name="connsiteX247" fmla="*/ 1276913 w 2972814"/>
                  <a:gd name="connsiteY247" fmla="*/ 0 h 128338"/>
                  <a:gd name="connsiteX248" fmla="*/ 1256962 w 2972814"/>
                  <a:gd name="connsiteY248" fmla="*/ 0 h 128338"/>
                  <a:gd name="connsiteX249" fmla="*/ 1237010 w 2972814"/>
                  <a:gd name="connsiteY249" fmla="*/ 0 h 128338"/>
                  <a:gd name="connsiteX250" fmla="*/ 1217058 w 2972814"/>
                  <a:gd name="connsiteY250" fmla="*/ 0 h 128338"/>
                  <a:gd name="connsiteX251" fmla="*/ 1197106 w 2972814"/>
                  <a:gd name="connsiteY251" fmla="*/ 0 h 128338"/>
                  <a:gd name="connsiteX252" fmla="*/ 1177155 w 2972814"/>
                  <a:gd name="connsiteY252" fmla="*/ 0 h 128338"/>
                  <a:gd name="connsiteX253" fmla="*/ 1157203 w 2972814"/>
                  <a:gd name="connsiteY253" fmla="*/ 0 h 128338"/>
                  <a:gd name="connsiteX254" fmla="*/ 1137251 w 2972814"/>
                  <a:gd name="connsiteY254" fmla="*/ 0 h 128338"/>
                  <a:gd name="connsiteX255" fmla="*/ 1117299 w 2972814"/>
                  <a:gd name="connsiteY255" fmla="*/ 0 h 128338"/>
                  <a:gd name="connsiteX256" fmla="*/ 1097348 w 2972814"/>
                  <a:gd name="connsiteY256" fmla="*/ 0 h 128338"/>
                  <a:gd name="connsiteX257" fmla="*/ 1077396 w 2972814"/>
                  <a:gd name="connsiteY257" fmla="*/ 0 h 128338"/>
                  <a:gd name="connsiteX258" fmla="*/ 1057444 w 2972814"/>
                  <a:gd name="connsiteY258" fmla="*/ 0 h 128338"/>
                  <a:gd name="connsiteX259" fmla="*/ 1037492 w 2972814"/>
                  <a:gd name="connsiteY259" fmla="*/ 0 h 128338"/>
                  <a:gd name="connsiteX260" fmla="*/ 1017541 w 2972814"/>
                  <a:gd name="connsiteY260" fmla="*/ 0 h 128338"/>
                  <a:gd name="connsiteX261" fmla="*/ 997589 w 2972814"/>
                  <a:gd name="connsiteY261" fmla="*/ 0 h 128338"/>
                  <a:gd name="connsiteX262" fmla="*/ 977636 w 2972814"/>
                  <a:gd name="connsiteY262" fmla="*/ 0 h 128338"/>
                  <a:gd name="connsiteX263" fmla="*/ 957685 w 2972814"/>
                  <a:gd name="connsiteY263" fmla="*/ 0 h 128338"/>
                  <a:gd name="connsiteX264" fmla="*/ 937733 w 2972814"/>
                  <a:gd name="connsiteY264" fmla="*/ 0 h 128338"/>
                  <a:gd name="connsiteX265" fmla="*/ 917782 w 2972814"/>
                  <a:gd name="connsiteY265" fmla="*/ 0 h 128338"/>
                  <a:gd name="connsiteX266" fmla="*/ 897829 w 2972814"/>
                  <a:gd name="connsiteY266" fmla="*/ 0 h 128338"/>
                  <a:gd name="connsiteX267" fmla="*/ 877878 w 2972814"/>
                  <a:gd name="connsiteY267" fmla="*/ 0 h 128338"/>
                  <a:gd name="connsiteX268" fmla="*/ 857926 w 2972814"/>
                  <a:gd name="connsiteY268" fmla="*/ 0 h 128338"/>
                  <a:gd name="connsiteX269" fmla="*/ 837975 w 2972814"/>
                  <a:gd name="connsiteY269" fmla="*/ 0 h 128338"/>
                  <a:gd name="connsiteX270" fmla="*/ 818022 w 2972814"/>
                  <a:gd name="connsiteY270" fmla="*/ 0 h 128338"/>
                  <a:gd name="connsiteX271" fmla="*/ 798071 w 2972814"/>
                  <a:gd name="connsiteY271" fmla="*/ 0 h 128338"/>
                  <a:gd name="connsiteX272" fmla="*/ 778119 w 2972814"/>
                  <a:gd name="connsiteY272" fmla="*/ 0 h 128338"/>
                  <a:gd name="connsiteX273" fmla="*/ 758168 w 2972814"/>
                  <a:gd name="connsiteY273" fmla="*/ 0 h 128338"/>
                  <a:gd name="connsiteX274" fmla="*/ 738215 w 2972814"/>
                  <a:gd name="connsiteY274" fmla="*/ 0 h 128338"/>
                  <a:gd name="connsiteX275" fmla="*/ 718264 w 2972814"/>
                  <a:gd name="connsiteY275" fmla="*/ 0 h 128338"/>
                  <a:gd name="connsiteX276" fmla="*/ 698312 w 2972814"/>
                  <a:gd name="connsiteY276" fmla="*/ 0 h 128338"/>
                  <a:gd name="connsiteX277" fmla="*/ 678361 w 2972814"/>
                  <a:gd name="connsiteY277" fmla="*/ 0 h 128338"/>
                  <a:gd name="connsiteX278" fmla="*/ 658408 w 2972814"/>
                  <a:gd name="connsiteY278" fmla="*/ 0 h 128338"/>
                  <a:gd name="connsiteX279" fmla="*/ 638457 w 2972814"/>
                  <a:gd name="connsiteY279" fmla="*/ 0 h 128338"/>
                  <a:gd name="connsiteX280" fmla="*/ 618505 w 2972814"/>
                  <a:gd name="connsiteY280" fmla="*/ 0 h 128338"/>
                  <a:gd name="connsiteX281" fmla="*/ 598553 w 2972814"/>
                  <a:gd name="connsiteY281" fmla="*/ 0 h 128338"/>
                  <a:gd name="connsiteX282" fmla="*/ 578601 w 2972814"/>
                  <a:gd name="connsiteY282" fmla="*/ 0 h 128338"/>
                  <a:gd name="connsiteX283" fmla="*/ 558649 w 2972814"/>
                  <a:gd name="connsiteY283" fmla="*/ 0 h 128338"/>
                  <a:gd name="connsiteX284" fmla="*/ 538698 w 2972814"/>
                  <a:gd name="connsiteY284" fmla="*/ 0 h 128338"/>
                  <a:gd name="connsiteX285" fmla="*/ 518746 w 2972814"/>
                  <a:gd name="connsiteY285" fmla="*/ 0 h 128338"/>
                  <a:gd name="connsiteX286" fmla="*/ 498794 w 2972814"/>
                  <a:gd name="connsiteY286" fmla="*/ 0 h 128338"/>
                  <a:gd name="connsiteX287" fmla="*/ 478842 w 2972814"/>
                  <a:gd name="connsiteY287" fmla="*/ 0 h 128338"/>
                  <a:gd name="connsiteX288" fmla="*/ 458891 w 2972814"/>
                  <a:gd name="connsiteY288" fmla="*/ 0 h 128338"/>
                  <a:gd name="connsiteX289" fmla="*/ 438939 w 2972814"/>
                  <a:gd name="connsiteY289" fmla="*/ 0 h 128338"/>
                  <a:gd name="connsiteX290" fmla="*/ 418987 w 2972814"/>
                  <a:gd name="connsiteY290" fmla="*/ 0 h 128338"/>
                  <a:gd name="connsiteX291" fmla="*/ 399035 w 2972814"/>
                  <a:gd name="connsiteY291" fmla="*/ 0 h 128338"/>
                  <a:gd name="connsiteX292" fmla="*/ 379084 w 2972814"/>
                  <a:gd name="connsiteY292" fmla="*/ 0 h 128338"/>
                  <a:gd name="connsiteX293" fmla="*/ 359132 w 2972814"/>
                  <a:gd name="connsiteY293" fmla="*/ 0 h 128338"/>
                  <a:gd name="connsiteX294" fmla="*/ 339180 w 2972814"/>
                  <a:gd name="connsiteY294" fmla="*/ 0 h 128338"/>
                  <a:gd name="connsiteX295" fmla="*/ 319228 w 2972814"/>
                  <a:gd name="connsiteY295" fmla="*/ 0 h 128338"/>
                  <a:gd name="connsiteX296" fmla="*/ 299276 w 2972814"/>
                  <a:gd name="connsiteY296" fmla="*/ 0 h 128338"/>
                  <a:gd name="connsiteX297" fmla="*/ 279325 w 2972814"/>
                  <a:gd name="connsiteY297" fmla="*/ 0 h 128338"/>
                  <a:gd name="connsiteX298" fmla="*/ 259373 w 2972814"/>
                  <a:gd name="connsiteY298" fmla="*/ 0 h 128338"/>
                  <a:gd name="connsiteX299" fmla="*/ 239421 w 2972814"/>
                  <a:gd name="connsiteY299" fmla="*/ 0 h 128338"/>
                  <a:gd name="connsiteX300" fmla="*/ 219469 w 2972814"/>
                  <a:gd name="connsiteY300" fmla="*/ 0 h 128338"/>
                  <a:gd name="connsiteX301" fmla="*/ 199518 w 2972814"/>
                  <a:gd name="connsiteY301" fmla="*/ 0 h 128338"/>
                  <a:gd name="connsiteX302" fmla="*/ 179566 w 2972814"/>
                  <a:gd name="connsiteY302" fmla="*/ 0 h 128338"/>
                  <a:gd name="connsiteX303" fmla="*/ 159614 w 2972814"/>
                  <a:gd name="connsiteY303" fmla="*/ 0 h 128338"/>
                  <a:gd name="connsiteX304" fmla="*/ 139662 w 2972814"/>
                  <a:gd name="connsiteY304" fmla="*/ 0 h 128338"/>
                  <a:gd name="connsiteX305" fmla="*/ 119711 w 2972814"/>
                  <a:gd name="connsiteY305" fmla="*/ 0 h 128338"/>
                  <a:gd name="connsiteX306" fmla="*/ 99759 w 2972814"/>
                  <a:gd name="connsiteY306" fmla="*/ 0 h 128338"/>
                  <a:gd name="connsiteX307" fmla="*/ 79807 w 2972814"/>
                  <a:gd name="connsiteY307" fmla="*/ 0 h 128338"/>
                  <a:gd name="connsiteX308" fmla="*/ 59855 w 2972814"/>
                  <a:gd name="connsiteY308" fmla="*/ 0 h 128338"/>
                  <a:gd name="connsiteX309" fmla="*/ 39904 w 2972814"/>
                  <a:gd name="connsiteY309" fmla="*/ 0 h 128338"/>
                  <a:gd name="connsiteX310" fmla="*/ 19952 w 2972814"/>
                  <a:gd name="connsiteY310" fmla="*/ 0 h 128338"/>
                  <a:gd name="connsiteX311" fmla="*/ 0 w 2972814"/>
                  <a:gd name="connsiteY311" fmla="*/ 0 h 128338"/>
                  <a:gd name="connsiteX312" fmla="*/ 0 w 2972814"/>
                  <a:gd name="connsiteY312" fmla="*/ 6270 h 128338"/>
                  <a:gd name="connsiteX313" fmla="*/ 0 w 2972814"/>
                  <a:gd name="connsiteY313" fmla="*/ 16262 h 128338"/>
                  <a:gd name="connsiteX314" fmla="*/ 0 w 2972814"/>
                  <a:gd name="connsiteY314" fmla="*/ 26253 h 128338"/>
                  <a:gd name="connsiteX315" fmla="*/ 0 w 2972814"/>
                  <a:gd name="connsiteY315" fmla="*/ 36245 h 128338"/>
                  <a:gd name="connsiteX316" fmla="*/ 0 w 2972814"/>
                  <a:gd name="connsiteY316" fmla="*/ 46236 h 128338"/>
                  <a:gd name="connsiteX317" fmla="*/ 0 w 2972814"/>
                  <a:gd name="connsiteY317" fmla="*/ 56228 h 128338"/>
                  <a:gd name="connsiteX318" fmla="*/ 0 w 2972814"/>
                  <a:gd name="connsiteY318" fmla="*/ 66219 h 128338"/>
                  <a:gd name="connsiteX319" fmla="*/ 0 w 2972814"/>
                  <a:gd name="connsiteY319" fmla="*/ 76211 h 128338"/>
                  <a:gd name="connsiteX320" fmla="*/ 0 w 2972814"/>
                  <a:gd name="connsiteY320" fmla="*/ 86202 h 128338"/>
                  <a:gd name="connsiteX321" fmla="*/ 0 w 2972814"/>
                  <a:gd name="connsiteY321" fmla="*/ 96194 h 128338"/>
                  <a:gd name="connsiteX322" fmla="*/ 0 w 2972814"/>
                  <a:gd name="connsiteY322" fmla="*/ 106185 h 128338"/>
                  <a:gd name="connsiteX323" fmla="*/ 0 w 2972814"/>
                  <a:gd name="connsiteY323" fmla="*/ 116177 h 128338"/>
                  <a:gd name="connsiteX324" fmla="*/ 0 w 2972814"/>
                  <a:gd name="connsiteY324" fmla="*/ 126168 h 128338"/>
                  <a:gd name="connsiteX325" fmla="*/ 0 w 2972814"/>
                  <a:gd name="connsiteY325" fmla="*/ 128339 h 12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8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6168"/>
                    </a:lnTo>
                    <a:lnTo>
                      <a:pt x="2972814" y="116177"/>
                    </a:lnTo>
                    <a:lnTo>
                      <a:pt x="2972814" y="106185"/>
                    </a:lnTo>
                    <a:lnTo>
                      <a:pt x="2972814" y="96194"/>
                    </a:lnTo>
                    <a:lnTo>
                      <a:pt x="2972814" y="86202"/>
                    </a:lnTo>
                    <a:lnTo>
                      <a:pt x="2972814" y="76211"/>
                    </a:lnTo>
                    <a:lnTo>
                      <a:pt x="2972814" y="66219"/>
                    </a:lnTo>
                    <a:lnTo>
                      <a:pt x="2972814" y="56228"/>
                    </a:lnTo>
                    <a:lnTo>
                      <a:pt x="2972814" y="46236"/>
                    </a:lnTo>
                    <a:lnTo>
                      <a:pt x="2972814" y="36245"/>
                    </a:lnTo>
                    <a:lnTo>
                      <a:pt x="2972814" y="26253"/>
                    </a:lnTo>
                    <a:lnTo>
                      <a:pt x="2972814" y="16262"/>
                    </a:lnTo>
                    <a:lnTo>
                      <a:pt x="2972814" y="627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270"/>
                    </a:lnTo>
                    <a:lnTo>
                      <a:pt x="0" y="16262"/>
                    </a:lnTo>
                    <a:lnTo>
                      <a:pt x="0" y="26253"/>
                    </a:lnTo>
                    <a:lnTo>
                      <a:pt x="0" y="36245"/>
                    </a:lnTo>
                    <a:lnTo>
                      <a:pt x="0" y="46236"/>
                    </a:lnTo>
                    <a:lnTo>
                      <a:pt x="0" y="56228"/>
                    </a:lnTo>
                    <a:lnTo>
                      <a:pt x="0" y="66219"/>
                    </a:lnTo>
                    <a:lnTo>
                      <a:pt x="0" y="76211"/>
                    </a:lnTo>
                    <a:lnTo>
                      <a:pt x="0" y="86202"/>
                    </a:lnTo>
                    <a:lnTo>
                      <a:pt x="0" y="96194"/>
                    </a:lnTo>
                    <a:lnTo>
                      <a:pt x="0" y="106185"/>
                    </a:lnTo>
                    <a:lnTo>
                      <a:pt x="0" y="116177"/>
                    </a:lnTo>
                    <a:lnTo>
                      <a:pt x="0" y="12616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3" name="任意多边形: 形状 2732">
                <a:extLst>
                  <a:ext uri="{FF2B5EF4-FFF2-40B4-BE49-F238E27FC236}">
                    <a16:creationId xmlns:a16="http://schemas.microsoft.com/office/drawing/2014/main" id="{8F70E6EC-9F67-8458-56E4-79A8BA182002}"/>
                  </a:ext>
                </a:extLst>
              </p:cNvPr>
              <p:cNvSpPr/>
              <p:nvPr/>
            </p:nvSpPr>
            <p:spPr>
              <a:xfrm>
                <a:off x="16539286" y="3782295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4618 h 128339"/>
                  <a:gd name="connsiteX150" fmla="*/ 2972814 w 2972814"/>
                  <a:gd name="connsiteY150" fmla="*/ 114627 h 128339"/>
                  <a:gd name="connsiteX151" fmla="*/ 2972814 w 2972814"/>
                  <a:gd name="connsiteY151" fmla="*/ 104635 h 128339"/>
                  <a:gd name="connsiteX152" fmla="*/ 2972814 w 2972814"/>
                  <a:gd name="connsiteY152" fmla="*/ 94644 h 128339"/>
                  <a:gd name="connsiteX153" fmla="*/ 2972814 w 2972814"/>
                  <a:gd name="connsiteY153" fmla="*/ 84652 h 128339"/>
                  <a:gd name="connsiteX154" fmla="*/ 2972814 w 2972814"/>
                  <a:gd name="connsiteY154" fmla="*/ 74661 h 128339"/>
                  <a:gd name="connsiteX155" fmla="*/ 2972814 w 2972814"/>
                  <a:gd name="connsiteY155" fmla="*/ 64669 h 128339"/>
                  <a:gd name="connsiteX156" fmla="*/ 2972814 w 2972814"/>
                  <a:gd name="connsiteY156" fmla="*/ 54678 h 128339"/>
                  <a:gd name="connsiteX157" fmla="*/ 2972814 w 2972814"/>
                  <a:gd name="connsiteY157" fmla="*/ 44686 h 128339"/>
                  <a:gd name="connsiteX158" fmla="*/ 2972814 w 2972814"/>
                  <a:gd name="connsiteY158" fmla="*/ 34695 h 128339"/>
                  <a:gd name="connsiteX159" fmla="*/ 2972814 w 2972814"/>
                  <a:gd name="connsiteY159" fmla="*/ 24703 h 128339"/>
                  <a:gd name="connsiteX160" fmla="*/ 2972814 w 2972814"/>
                  <a:gd name="connsiteY160" fmla="*/ 14712 h 128339"/>
                  <a:gd name="connsiteX161" fmla="*/ 2972814 w 2972814"/>
                  <a:gd name="connsiteY161" fmla="*/ 4720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4720 h 128339"/>
                  <a:gd name="connsiteX313" fmla="*/ 0 w 2972814"/>
                  <a:gd name="connsiteY313" fmla="*/ 14712 h 128339"/>
                  <a:gd name="connsiteX314" fmla="*/ 0 w 2972814"/>
                  <a:gd name="connsiteY314" fmla="*/ 24703 h 128339"/>
                  <a:gd name="connsiteX315" fmla="*/ 0 w 2972814"/>
                  <a:gd name="connsiteY315" fmla="*/ 34695 h 128339"/>
                  <a:gd name="connsiteX316" fmla="*/ 0 w 2972814"/>
                  <a:gd name="connsiteY316" fmla="*/ 44686 h 128339"/>
                  <a:gd name="connsiteX317" fmla="*/ 0 w 2972814"/>
                  <a:gd name="connsiteY317" fmla="*/ 54678 h 128339"/>
                  <a:gd name="connsiteX318" fmla="*/ 0 w 2972814"/>
                  <a:gd name="connsiteY318" fmla="*/ 64669 h 128339"/>
                  <a:gd name="connsiteX319" fmla="*/ 0 w 2972814"/>
                  <a:gd name="connsiteY319" fmla="*/ 74661 h 128339"/>
                  <a:gd name="connsiteX320" fmla="*/ 0 w 2972814"/>
                  <a:gd name="connsiteY320" fmla="*/ 84652 h 128339"/>
                  <a:gd name="connsiteX321" fmla="*/ 0 w 2972814"/>
                  <a:gd name="connsiteY321" fmla="*/ 94644 h 128339"/>
                  <a:gd name="connsiteX322" fmla="*/ 0 w 2972814"/>
                  <a:gd name="connsiteY322" fmla="*/ 104635 h 128339"/>
                  <a:gd name="connsiteX323" fmla="*/ 0 w 2972814"/>
                  <a:gd name="connsiteY323" fmla="*/ 114627 h 128339"/>
                  <a:gd name="connsiteX324" fmla="*/ 0 w 2972814"/>
                  <a:gd name="connsiteY324" fmla="*/ 12461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4618"/>
                    </a:lnTo>
                    <a:lnTo>
                      <a:pt x="2972814" y="114627"/>
                    </a:lnTo>
                    <a:lnTo>
                      <a:pt x="2972814" y="104635"/>
                    </a:lnTo>
                    <a:lnTo>
                      <a:pt x="2972814" y="94644"/>
                    </a:lnTo>
                    <a:lnTo>
                      <a:pt x="2972814" y="84652"/>
                    </a:lnTo>
                    <a:lnTo>
                      <a:pt x="2972814" y="74661"/>
                    </a:lnTo>
                    <a:lnTo>
                      <a:pt x="2972814" y="64669"/>
                    </a:lnTo>
                    <a:lnTo>
                      <a:pt x="2972814" y="54678"/>
                    </a:lnTo>
                    <a:lnTo>
                      <a:pt x="2972814" y="44686"/>
                    </a:lnTo>
                    <a:lnTo>
                      <a:pt x="2972814" y="34695"/>
                    </a:lnTo>
                    <a:lnTo>
                      <a:pt x="2972814" y="24703"/>
                    </a:lnTo>
                    <a:lnTo>
                      <a:pt x="2972814" y="14712"/>
                    </a:lnTo>
                    <a:lnTo>
                      <a:pt x="2972814" y="472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4720"/>
                    </a:lnTo>
                    <a:lnTo>
                      <a:pt x="0" y="14712"/>
                    </a:lnTo>
                    <a:lnTo>
                      <a:pt x="0" y="24703"/>
                    </a:lnTo>
                    <a:lnTo>
                      <a:pt x="0" y="34695"/>
                    </a:lnTo>
                    <a:lnTo>
                      <a:pt x="0" y="44686"/>
                    </a:lnTo>
                    <a:lnTo>
                      <a:pt x="0" y="54678"/>
                    </a:lnTo>
                    <a:lnTo>
                      <a:pt x="0" y="64669"/>
                    </a:lnTo>
                    <a:lnTo>
                      <a:pt x="0" y="74661"/>
                    </a:lnTo>
                    <a:lnTo>
                      <a:pt x="0" y="84652"/>
                    </a:lnTo>
                    <a:lnTo>
                      <a:pt x="0" y="94644"/>
                    </a:lnTo>
                    <a:lnTo>
                      <a:pt x="0" y="104635"/>
                    </a:lnTo>
                    <a:lnTo>
                      <a:pt x="0" y="114627"/>
                    </a:lnTo>
                    <a:lnTo>
                      <a:pt x="0" y="12461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5" name="任意多边形: 形状 2734">
                <a:extLst>
                  <a:ext uri="{FF2B5EF4-FFF2-40B4-BE49-F238E27FC236}">
                    <a16:creationId xmlns:a16="http://schemas.microsoft.com/office/drawing/2014/main" id="{53298516-AC5C-1CA4-1155-DD15EDE45812}"/>
                  </a:ext>
                </a:extLst>
              </p:cNvPr>
              <p:cNvSpPr/>
              <p:nvPr/>
            </p:nvSpPr>
            <p:spPr>
              <a:xfrm>
                <a:off x="16539286" y="3653956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3068 h 128339"/>
                  <a:gd name="connsiteX150" fmla="*/ 2972814 w 2972814"/>
                  <a:gd name="connsiteY150" fmla="*/ 113076 h 128339"/>
                  <a:gd name="connsiteX151" fmla="*/ 2972814 w 2972814"/>
                  <a:gd name="connsiteY151" fmla="*/ 103085 h 128339"/>
                  <a:gd name="connsiteX152" fmla="*/ 2972814 w 2972814"/>
                  <a:gd name="connsiteY152" fmla="*/ 93093 h 128339"/>
                  <a:gd name="connsiteX153" fmla="*/ 2972814 w 2972814"/>
                  <a:gd name="connsiteY153" fmla="*/ 83102 h 128339"/>
                  <a:gd name="connsiteX154" fmla="*/ 2972814 w 2972814"/>
                  <a:gd name="connsiteY154" fmla="*/ 73110 h 128339"/>
                  <a:gd name="connsiteX155" fmla="*/ 2972814 w 2972814"/>
                  <a:gd name="connsiteY155" fmla="*/ 63119 h 128339"/>
                  <a:gd name="connsiteX156" fmla="*/ 2972814 w 2972814"/>
                  <a:gd name="connsiteY156" fmla="*/ 53127 h 128339"/>
                  <a:gd name="connsiteX157" fmla="*/ 2972814 w 2972814"/>
                  <a:gd name="connsiteY157" fmla="*/ 43136 h 128339"/>
                  <a:gd name="connsiteX158" fmla="*/ 2972814 w 2972814"/>
                  <a:gd name="connsiteY158" fmla="*/ 33144 h 128339"/>
                  <a:gd name="connsiteX159" fmla="*/ 2972814 w 2972814"/>
                  <a:gd name="connsiteY159" fmla="*/ 23153 h 128339"/>
                  <a:gd name="connsiteX160" fmla="*/ 2972814 w 2972814"/>
                  <a:gd name="connsiteY160" fmla="*/ 13161 h 128339"/>
                  <a:gd name="connsiteX161" fmla="*/ 2972814 w 2972814"/>
                  <a:gd name="connsiteY161" fmla="*/ 3170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3170 h 128339"/>
                  <a:gd name="connsiteX313" fmla="*/ 0 w 2972814"/>
                  <a:gd name="connsiteY313" fmla="*/ 13161 h 128339"/>
                  <a:gd name="connsiteX314" fmla="*/ 0 w 2972814"/>
                  <a:gd name="connsiteY314" fmla="*/ 23153 h 128339"/>
                  <a:gd name="connsiteX315" fmla="*/ 0 w 2972814"/>
                  <a:gd name="connsiteY315" fmla="*/ 33144 h 128339"/>
                  <a:gd name="connsiteX316" fmla="*/ 0 w 2972814"/>
                  <a:gd name="connsiteY316" fmla="*/ 43136 h 128339"/>
                  <a:gd name="connsiteX317" fmla="*/ 0 w 2972814"/>
                  <a:gd name="connsiteY317" fmla="*/ 53127 h 128339"/>
                  <a:gd name="connsiteX318" fmla="*/ 0 w 2972814"/>
                  <a:gd name="connsiteY318" fmla="*/ 63119 h 128339"/>
                  <a:gd name="connsiteX319" fmla="*/ 0 w 2972814"/>
                  <a:gd name="connsiteY319" fmla="*/ 73110 h 128339"/>
                  <a:gd name="connsiteX320" fmla="*/ 0 w 2972814"/>
                  <a:gd name="connsiteY320" fmla="*/ 83102 h 128339"/>
                  <a:gd name="connsiteX321" fmla="*/ 0 w 2972814"/>
                  <a:gd name="connsiteY321" fmla="*/ 93093 h 128339"/>
                  <a:gd name="connsiteX322" fmla="*/ 0 w 2972814"/>
                  <a:gd name="connsiteY322" fmla="*/ 103085 h 128339"/>
                  <a:gd name="connsiteX323" fmla="*/ 0 w 2972814"/>
                  <a:gd name="connsiteY323" fmla="*/ 113076 h 128339"/>
                  <a:gd name="connsiteX324" fmla="*/ 0 w 2972814"/>
                  <a:gd name="connsiteY324" fmla="*/ 12306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3068"/>
                    </a:lnTo>
                    <a:lnTo>
                      <a:pt x="2972814" y="113076"/>
                    </a:lnTo>
                    <a:lnTo>
                      <a:pt x="2972814" y="103085"/>
                    </a:lnTo>
                    <a:lnTo>
                      <a:pt x="2972814" y="93093"/>
                    </a:lnTo>
                    <a:lnTo>
                      <a:pt x="2972814" y="83102"/>
                    </a:lnTo>
                    <a:lnTo>
                      <a:pt x="2972814" y="73110"/>
                    </a:lnTo>
                    <a:lnTo>
                      <a:pt x="2972814" y="63119"/>
                    </a:lnTo>
                    <a:lnTo>
                      <a:pt x="2972814" y="53127"/>
                    </a:lnTo>
                    <a:lnTo>
                      <a:pt x="2972814" y="43136"/>
                    </a:lnTo>
                    <a:lnTo>
                      <a:pt x="2972814" y="33144"/>
                    </a:lnTo>
                    <a:lnTo>
                      <a:pt x="2972814" y="23153"/>
                    </a:lnTo>
                    <a:lnTo>
                      <a:pt x="2972814" y="13161"/>
                    </a:lnTo>
                    <a:lnTo>
                      <a:pt x="2972814" y="317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3170"/>
                    </a:lnTo>
                    <a:lnTo>
                      <a:pt x="0" y="13161"/>
                    </a:lnTo>
                    <a:lnTo>
                      <a:pt x="0" y="23153"/>
                    </a:lnTo>
                    <a:lnTo>
                      <a:pt x="0" y="33144"/>
                    </a:lnTo>
                    <a:lnTo>
                      <a:pt x="0" y="43136"/>
                    </a:lnTo>
                    <a:lnTo>
                      <a:pt x="0" y="53127"/>
                    </a:lnTo>
                    <a:lnTo>
                      <a:pt x="0" y="63119"/>
                    </a:lnTo>
                    <a:lnTo>
                      <a:pt x="0" y="73110"/>
                    </a:lnTo>
                    <a:lnTo>
                      <a:pt x="0" y="83102"/>
                    </a:lnTo>
                    <a:lnTo>
                      <a:pt x="0" y="93093"/>
                    </a:lnTo>
                    <a:lnTo>
                      <a:pt x="0" y="103085"/>
                    </a:lnTo>
                    <a:lnTo>
                      <a:pt x="0" y="113076"/>
                    </a:lnTo>
                    <a:lnTo>
                      <a:pt x="0" y="12306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7" name="任意多边形: 形状 2736">
                <a:extLst>
                  <a:ext uri="{FF2B5EF4-FFF2-40B4-BE49-F238E27FC236}">
                    <a16:creationId xmlns:a16="http://schemas.microsoft.com/office/drawing/2014/main" id="{02A9106F-7EDE-A607-ABD7-B94FF1C03095}"/>
                  </a:ext>
                </a:extLst>
              </p:cNvPr>
              <p:cNvSpPr/>
              <p:nvPr/>
            </p:nvSpPr>
            <p:spPr>
              <a:xfrm>
                <a:off x="16539286" y="3525617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1517 h 128339"/>
                  <a:gd name="connsiteX150" fmla="*/ 2972814 w 2972814"/>
                  <a:gd name="connsiteY150" fmla="*/ 111526 h 128339"/>
                  <a:gd name="connsiteX151" fmla="*/ 2972814 w 2972814"/>
                  <a:gd name="connsiteY151" fmla="*/ 101534 h 128339"/>
                  <a:gd name="connsiteX152" fmla="*/ 2972814 w 2972814"/>
                  <a:gd name="connsiteY152" fmla="*/ 91543 h 128339"/>
                  <a:gd name="connsiteX153" fmla="*/ 2972814 w 2972814"/>
                  <a:gd name="connsiteY153" fmla="*/ 81551 h 128339"/>
                  <a:gd name="connsiteX154" fmla="*/ 2972814 w 2972814"/>
                  <a:gd name="connsiteY154" fmla="*/ 71560 h 128339"/>
                  <a:gd name="connsiteX155" fmla="*/ 2972814 w 2972814"/>
                  <a:gd name="connsiteY155" fmla="*/ 61568 h 128339"/>
                  <a:gd name="connsiteX156" fmla="*/ 2972814 w 2972814"/>
                  <a:gd name="connsiteY156" fmla="*/ 51577 h 128339"/>
                  <a:gd name="connsiteX157" fmla="*/ 2972814 w 2972814"/>
                  <a:gd name="connsiteY157" fmla="*/ 41585 h 128339"/>
                  <a:gd name="connsiteX158" fmla="*/ 2972814 w 2972814"/>
                  <a:gd name="connsiteY158" fmla="*/ 31594 h 128339"/>
                  <a:gd name="connsiteX159" fmla="*/ 2972814 w 2972814"/>
                  <a:gd name="connsiteY159" fmla="*/ 21602 h 128339"/>
                  <a:gd name="connsiteX160" fmla="*/ 2972814 w 2972814"/>
                  <a:gd name="connsiteY160" fmla="*/ 11611 h 128339"/>
                  <a:gd name="connsiteX161" fmla="*/ 2972814 w 2972814"/>
                  <a:gd name="connsiteY161" fmla="*/ 1619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1619 h 128339"/>
                  <a:gd name="connsiteX313" fmla="*/ 0 w 2972814"/>
                  <a:gd name="connsiteY313" fmla="*/ 11611 h 128339"/>
                  <a:gd name="connsiteX314" fmla="*/ 0 w 2972814"/>
                  <a:gd name="connsiteY314" fmla="*/ 21602 h 128339"/>
                  <a:gd name="connsiteX315" fmla="*/ 0 w 2972814"/>
                  <a:gd name="connsiteY315" fmla="*/ 31594 h 128339"/>
                  <a:gd name="connsiteX316" fmla="*/ 0 w 2972814"/>
                  <a:gd name="connsiteY316" fmla="*/ 41585 h 128339"/>
                  <a:gd name="connsiteX317" fmla="*/ 0 w 2972814"/>
                  <a:gd name="connsiteY317" fmla="*/ 51577 h 128339"/>
                  <a:gd name="connsiteX318" fmla="*/ 0 w 2972814"/>
                  <a:gd name="connsiteY318" fmla="*/ 61568 h 128339"/>
                  <a:gd name="connsiteX319" fmla="*/ 0 w 2972814"/>
                  <a:gd name="connsiteY319" fmla="*/ 71560 h 128339"/>
                  <a:gd name="connsiteX320" fmla="*/ 0 w 2972814"/>
                  <a:gd name="connsiteY320" fmla="*/ 81551 h 128339"/>
                  <a:gd name="connsiteX321" fmla="*/ 0 w 2972814"/>
                  <a:gd name="connsiteY321" fmla="*/ 91543 h 128339"/>
                  <a:gd name="connsiteX322" fmla="*/ 0 w 2972814"/>
                  <a:gd name="connsiteY322" fmla="*/ 101534 h 128339"/>
                  <a:gd name="connsiteX323" fmla="*/ 0 w 2972814"/>
                  <a:gd name="connsiteY323" fmla="*/ 111526 h 128339"/>
                  <a:gd name="connsiteX324" fmla="*/ 0 w 2972814"/>
                  <a:gd name="connsiteY324" fmla="*/ 121517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1517"/>
                    </a:lnTo>
                    <a:lnTo>
                      <a:pt x="2972814" y="111526"/>
                    </a:lnTo>
                    <a:lnTo>
                      <a:pt x="2972814" y="101534"/>
                    </a:lnTo>
                    <a:lnTo>
                      <a:pt x="2972814" y="91543"/>
                    </a:lnTo>
                    <a:lnTo>
                      <a:pt x="2972814" y="81551"/>
                    </a:lnTo>
                    <a:lnTo>
                      <a:pt x="2972814" y="71560"/>
                    </a:lnTo>
                    <a:lnTo>
                      <a:pt x="2972814" y="61568"/>
                    </a:lnTo>
                    <a:lnTo>
                      <a:pt x="2972814" y="51577"/>
                    </a:lnTo>
                    <a:lnTo>
                      <a:pt x="2972814" y="41585"/>
                    </a:lnTo>
                    <a:lnTo>
                      <a:pt x="2972814" y="31594"/>
                    </a:lnTo>
                    <a:lnTo>
                      <a:pt x="2972814" y="21602"/>
                    </a:lnTo>
                    <a:lnTo>
                      <a:pt x="2972814" y="11611"/>
                    </a:lnTo>
                    <a:lnTo>
                      <a:pt x="2972814" y="1619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1619"/>
                    </a:lnTo>
                    <a:lnTo>
                      <a:pt x="0" y="11611"/>
                    </a:lnTo>
                    <a:lnTo>
                      <a:pt x="0" y="21602"/>
                    </a:lnTo>
                    <a:lnTo>
                      <a:pt x="0" y="31594"/>
                    </a:lnTo>
                    <a:lnTo>
                      <a:pt x="0" y="41585"/>
                    </a:lnTo>
                    <a:lnTo>
                      <a:pt x="0" y="51577"/>
                    </a:lnTo>
                    <a:lnTo>
                      <a:pt x="0" y="61568"/>
                    </a:lnTo>
                    <a:lnTo>
                      <a:pt x="0" y="71560"/>
                    </a:lnTo>
                    <a:lnTo>
                      <a:pt x="0" y="81551"/>
                    </a:lnTo>
                    <a:lnTo>
                      <a:pt x="0" y="91543"/>
                    </a:lnTo>
                    <a:lnTo>
                      <a:pt x="0" y="101534"/>
                    </a:lnTo>
                    <a:lnTo>
                      <a:pt x="0" y="111526"/>
                    </a:lnTo>
                    <a:lnTo>
                      <a:pt x="0" y="121517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9" name="任意多边形: 形状 2738">
                <a:extLst>
                  <a:ext uri="{FF2B5EF4-FFF2-40B4-BE49-F238E27FC236}">
                    <a16:creationId xmlns:a16="http://schemas.microsoft.com/office/drawing/2014/main" id="{138173C2-0226-A07B-0C79-A9A04767BAA8}"/>
                  </a:ext>
                </a:extLst>
              </p:cNvPr>
              <p:cNvSpPr/>
              <p:nvPr/>
            </p:nvSpPr>
            <p:spPr>
              <a:xfrm>
                <a:off x="16539286" y="3397278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19967 h 128339"/>
                  <a:gd name="connsiteX150" fmla="*/ 2972814 w 2972814"/>
                  <a:gd name="connsiteY150" fmla="*/ 109975 h 128339"/>
                  <a:gd name="connsiteX151" fmla="*/ 2972814 w 2972814"/>
                  <a:gd name="connsiteY151" fmla="*/ 99984 h 128339"/>
                  <a:gd name="connsiteX152" fmla="*/ 2972814 w 2972814"/>
                  <a:gd name="connsiteY152" fmla="*/ 89992 h 128339"/>
                  <a:gd name="connsiteX153" fmla="*/ 2972814 w 2972814"/>
                  <a:gd name="connsiteY153" fmla="*/ 80001 h 128339"/>
                  <a:gd name="connsiteX154" fmla="*/ 2972814 w 2972814"/>
                  <a:gd name="connsiteY154" fmla="*/ 70009 h 128339"/>
                  <a:gd name="connsiteX155" fmla="*/ 2972814 w 2972814"/>
                  <a:gd name="connsiteY155" fmla="*/ 60018 h 128339"/>
                  <a:gd name="connsiteX156" fmla="*/ 2972814 w 2972814"/>
                  <a:gd name="connsiteY156" fmla="*/ 50026 h 128339"/>
                  <a:gd name="connsiteX157" fmla="*/ 2972814 w 2972814"/>
                  <a:gd name="connsiteY157" fmla="*/ 40035 h 128339"/>
                  <a:gd name="connsiteX158" fmla="*/ 2972814 w 2972814"/>
                  <a:gd name="connsiteY158" fmla="*/ 30043 h 128339"/>
                  <a:gd name="connsiteX159" fmla="*/ 2972814 w 2972814"/>
                  <a:gd name="connsiteY159" fmla="*/ 20052 h 128339"/>
                  <a:gd name="connsiteX160" fmla="*/ 2972814 w 2972814"/>
                  <a:gd name="connsiteY160" fmla="*/ 10060 h 128339"/>
                  <a:gd name="connsiteX161" fmla="*/ 2972814 w 2972814"/>
                  <a:gd name="connsiteY161" fmla="*/ 69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69 h 128339"/>
                  <a:gd name="connsiteX313" fmla="*/ 0 w 2972814"/>
                  <a:gd name="connsiteY313" fmla="*/ 10060 h 128339"/>
                  <a:gd name="connsiteX314" fmla="*/ 0 w 2972814"/>
                  <a:gd name="connsiteY314" fmla="*/ 20052 h 128339"/>
                  <a:gd name="connsiteX315" fmla="*/ 0 w 2972814"/>
                  <a:gd name="connsiteY315" fmla="*/ 30043 h 128339"/>
                  <a:gd name="connsiteX316" fmla="*/ 0 w 2972814"/>
                  <a:gd name="connsiteY316" fmla="*/ 40035 h 128339"/>
                  <a:gd name="connsiteX317" fmla="*/ 0 w 2972814"/>
                  <a:gd name="connsiteY317" fmla="*/ 50026 h 128339"/>
                  <a:gd name="connsiteX318" fmla="*/ 0 w 2972814"/>
                  <a:gd name="connsiteY318" fmla="*/ 60018 h 128339"/>
                  <a:gd name="connsiteX319" fmla="*/ 0 w 2972814"/>
                  <a:gd name="connsiteY319" fmla="*/ 70009 h 128339"/>
                  <a:gd name="connsiteX320" fmla="*/ 0 w 2972814"/>
                  <a:gd name="connsiteY320" fmla="*/ 80001 h 128339"/>
                  <a:gd name="connsiteX321" fmla="*/ 0 w 2972814"/>
                  <a:gd name="connsiteY321" fmla="*/ 89992 h 128339"/>
                  <a:gd name="connsiteX322" fmla="*/ 0 w 2972814"/>
                  <a:gd name="connsiteY322" fmla="*/ 99984 h 128339"/>
                  <a:gd name="connsiteX323" fmla="*/ 0 w 2972814"/>
                  <a:gd name="connsiteY323" fmla="*/ 109975 h 128339"/>
                  <a:gd name="connsiteX324" fmla="*/ 0 w 2972814"/>
                  <a:gd name="connsiteY324" fmla="*/ 119967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19967"/>
                    </a:lnTo>
                    <a:lnTo>
                      <a:pt x="2972814" y="109975"/>
                    </a:lnTo>
                    <a:lnTo>
                      <a:pt x="2972814" y="99984"/>
                    </a:lnTo>
                    <a:lnTo>
                      <a:pt x="2972814" y="89992"/>
                    </a:lnTo>
                    <a:lnTo>
                      <a:pt x="2972814" y="80001"/>
                    </a:lnTo>
                    <a:lnTo>
                      <a:pt x="2972814" y="70009"/>
                    </a:lnTo>
                    <a:lnTo>
                      <a:pt x="2972814" y="60018"/>
                    </a:lnTo>
                    <a:lnTo>
                      <a:pt x="2972814" y="50026"/>
                    </a:lnTo>
                    <a:lnTo>
                      <a:pt x="2972814" y="40035"/>
                    </a:lnTo>
                    <a:lnTo>
                      <a:pt x="2972814" y="30043"/>
                    </a:lnTo>
                    <a:lnTo>
                      <a:pt x="2972814" y="20052"/>
                    </a:lnTo>
                    <a:lnTo>
                      <a:pt x="2972814" y="10060"/>
                    </a:lnTo>
                    <a:lnTo>
                      <a:pt x="2972814" y="69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0" y="10060"/>
                    </a:lnTo>
                    <a:lnTo>
                      <a:pt x="0" y="20052"/>
                    </a:lnTo>
                    <a:lnTo>
                      <a:pt x="0" y="30043"/>
                    </a:lnTo>
                    <a:lnTo>
                      <a:pt x="0" y="40035"/>
                    </a:lnTo>
                    <a:lnTo>
                      <a:pt x="0" y="50026"/>
                    </a:lnTo>
                    <a:lnTo>
                      <a:pt x="0" y="60018"/>
                    </a:lnTo>
                    <a:lnTo>
                      <a:pt x="0" y="70009"/>
                    </a:lnTo>
                    <a:lnTo>
                      <a:pt x="0" y="80001"/>
                    </a:lnTo>
                    <a:lnTo>
                      <a:pt x="0" y="89992"/>
                    </a:lnTo>
                    <a:lnTo>
                      <a:pt x="0" y="99984"/>
                    </a:lnTo>
                    <a:lnTo>
                      <a:pt x="0" y="109975"/>
                    </a:lnTo>
                    <a:lnTo>
                      <a:pt x="0" y="119967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1" name="任意多边形: 形状 2740">
                <a:extLst>
                  <a:ext uri="{FF2B5EF4-FFF2-40B4-BE49-F238E27FC236}">
                    <a16:creationId xmlns:a16="http://schemas.microsoft.com/office/drawing/2014/main" id="{074F78BA-B5F4-DA1F-C324-9E2DD752FCB0}"/>
                  </a:ext>
                </a:extLst>
              </p:cNvPr>
              <p:cNvSpPr/>
              <p:nvPr/>
            </p:nvSpPr>
            <p:spPr>
              <a:xfrm>
                <a:off x="16539286" y="3268939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18416 h 128339"/>
                  <a:gd name="connsiteX150" fmla="*/ 2972814 w 2972814"/>
                  <a:gd name="connsiteY150" fmla="*/ 108425 h 128339"/>
                  <a:gd name="connsiteX151" fmla="*/ 2972814 w 2972814"/>
                  <a:gd name="connsiteY151" fmla="*/ 98433 h 128339"/>
                  <a:gd name="connsiteX152" fmla="*/ 2972814 w 2972814"/>
                  <a:gd name="connsiteY152" fmla="*/ 88442 h 128339"/>
                  <a:gd name="connsiteX153" fmla="*/ 2972814 w 2972814"/>
                  <a:gd name="connsiteY153" fmla="*/ 78450 h 128339"/>
                  <a:gd name="connsiteX154" fmla="*/ 2972814 w 2972814"/>
                  <a:gd name="connsiteY154" fmla="*/ 68459 h 128339"/>
                  <a:gd name="connsiteX155" fmla="*/ 2972814 w 2972814"/>
                  <a:gd name="connsiteY155" fmla="*/ 58467 h 128339"/>
                  <a:gd name="connsiteX156" fmla="*/ 2972814 w 2972814"/>
                  <a:gd name="connsiteY156" fmla="*/ 48476 h 128339"/>
                  <a:gd name="connsiteX157" fmla="*/ 2972814 w 2972814"/>
                  <a:gd name="connsiteY157" fmla="*/ 38484 h 128339"/>
                  <a:gd name="connsiteX158" fmla="*/ 2972814 w 2972814"/>
                  <a:gd name="connsiteY158" fmla="*/ 28493 h 128339"/>
                  <a:gd name="connsiteX159" fmla="*/ 2972814 w 2972814"/>
                  <a:gd name="connsiteY159" fmla="*/ 18502 h 128339"/>
                  <a:gd name="connsiteX160" fmla="*/ 2972814 w 2972814"/>
                  <a:gd name="connsiteY160" fmla="*/ 8510 h 128339"/>
                  <a:gd name="connsiteX161" fmla="*/ 2972814 w 2972814"/>
                  <a:gd name="connsiteY161" fmla="*/ 0 h 128339"/>
                  <a:gd name="connsiteX162" fmla="*/ 2952862 w 2972814"/>
                  <a:gd name="connsiteY162" fmla="*/ 0 h 128339"/>
                  <a:gd name="connsiteX163" fmla="*/ 2932911 w 2972814"/>
                  <a:gd name="connsiteY163" fmla="*/ 0 h 128339"/>
                  <a:gd name="connsiteX164" fmla="*/ 2912959 w 2972814"/>
                  <a:gd name="connsiteY164" fmla="*/ 0 h 128339"/>
                  <a:gd name="connsiteX165" fmla="*/ 2893007 w 2972814"/>
                  <a:gd name="connsiteY165" fmla="*/ 0 h 128339"/>
                  <a:gd name="connsiteX166" fmla="*/ 2873055 w 2972814"/>
                  <a:gd name="connsiteY166" fmla="*/ 0 h 128339"/>
                  <a:gd name="connsiteX167" fmla="*/ 2853104 w 2972814"/>
                  <a:gd name="connsiteY167" fmla="*/ 0 h 128339"/>
                  <a:gd name="connsiteX168" fmla="*/ 2833152 w 2972814"/>
                  <a:gd name="connsiteY168" fmla="*/ 0 h 128339"/>
                  <a:gd name="connsiteX169" fmla="*/ 2813200 w 2972814"/>
                  <a:gd name="connsiteY169" fmla="*/ 0 h 128339"/>
                  <a:gd name="connsiteX170" fmla="*/ 2793248 w 2972814"/>
                  <a:gd name="connsiteY170" fmla="*/ 0 h 128339"/>
                  <a:gd name="connsiteX171" fmla="*/ 2773297 w 2972814"/>
                  <a:gd name="connsiteY171" fmla="*/ 0 h 128339"/>
                  <a:gd name="connsiteX172" fmla="*/ 2753345 w 2972814"/>
                  <a:gd name="connsiteY172" fmla="*/ 0 h 128339"/>
                  <a:gd name="connsiteX173" fmla="*/ 2733393 w 2972814"/>
                  <a:gd name="connsiteY173" fmla="*/ 0 h 128339"/>
                  <a:gd name="connsiteX174" fmla="*/ 2713441 w 2972814"/>
                  <a:gd name="connsiteY174" fmla="*/ 0 h 128339"/>
                  <a:gd name="connsiteX175" fmla="*/ 2693490 w 2972814"/>
                  <a:gd name="connsiteY175" fmla="*/ 0 h 128339"/>
                  <a:gd name="connsiteX176" fmla="*/ 2673538 w 2972814"/>
                  <a:gd name="connsiteY176" fmla="*/ 0 h 128339"/>
                  <a:gd name="connsiteX177" fmla="*/ 2653586 w 2972814"/>
                  <a:gd name="connsiteY177" fmla="*/ 0 h 128339"/>
                  <a:gd name="connsiteX178" fmla="*/ 2633634 w 2972814"/>
                  <a:gd name="connsiteY178" fmla="*/ 0 h 128339"/>
                  <a:gd name="connsiteX179" fmla="*/ 2613683 w 2972814"/>
                  <a:gd name="connsiteY179" fmla="*/ 0 h 128339"/>
                  <a:gd name="connsiteX180" fmla="*/ 2593731 w 2972814"/>
                  <a:gd name="connsiteY180" fmla="*/ 0 h 128339"/>
                  <a:gd name="connsiteX181" fmla="*/ 2573779 w 2972814"/>
                  <a:gd name="connsiteY181" fmla="*/ 0 h 128339"/>
                  <a:gd name="connsiteX182" fmla="*/ 2553827 w 2972814"/>
                  <a:gd name="connsiteY182" fmla="*/ 0 h 128339"/>
                  <a:gd name="connsiteX183" fmla="*/ 2533875 w 2972814"/>
                  <a:gd name="connsiteY183" fmla="*/ 0 h 128339"/>
                  <a:gd name="connsiteX184" fmla="*/ 2513924 w 2972814"/>
                  <a:gd name="connsiteY184" fmla="*/ 0 h 128339"/>
                  <a:gd name="connsiteX185" fmla="*/ 2493972 w 2972814"/>
                  <a:gd name="connsiteY185" fmla="*/ 0 h 128339"/>
                  <a:gd name="connsiteX186" fmla="*/ 2474020 w 2972814"/>
                  <a:gd name="connsiteY186" fmla="*/ 0 h 128339"/>
                  <a:gd name="connsiteX187" fmla="*/ 2454068 w 2972814"/>
                  <a:gd name="connsiteY187" fmla="*/ 0 h 128339"/>
                  <a:gd name="connsiteX188" fmla="*/ 2434117 w 2972814"/>
                  <a:gd name="connsiteY188" fmla="*/ 0 h 128339"/>
                  <a:gd name="connsiteX189" fmla="*/ 2414165 w 2972814"/>
                  <a:gd name="connsiteY189" fmla="*/ 0 h 128339"/>
                  <a:gd name="connsiteX190" fmla="*/ 2394213 w 2972814"/>
                  <a:gd name="connsiteY190" fmla="*/ 0 h 128339"/>
                  <a:gd name="connsiteX191" fmla="*/ 2374261 w 2972814"/>
                  <a:gd name="connsiteY191" fmla="*/ 0 h 128339"/>
                  <a:gd name="connsiteX192" fmla="*/ 2354310 w 2972814"/>
                  <a:gd name="connsiteY192" fmla="*/ 0 h 128339"/>
                  <a:gd name="connsiteX193" fmla="*/ 2334357 w 2972814"/>
                  <a:gd name="connsiteY193" fmla="*/ 0 h 128339"/>
                  <a:gd name="connsiteX194" fmla="*/ 2314406 w 2972814"/>
                  <a:gd name="connsiteY194" fmla="*/ 0 h 128339"/>
                  <a:gd name="connsiteX195" fmla="*/ 2294454 w 2972814"/>
                  <a:gd name="connsiteY195" fmla="*/ 0 h 128339"/>
                  <a:gd name="connsiteX196" fmla="*/ 2274503 w 2972814"/>
                  <a:gd name="connsiteY196" fmla="*/ 0 h 128339"/>
                  <a:gd name="connsiteX197" fmla="*/ 2254550 w 2972814"/>
                  <a:gd name="connsiteY197" fmla="*/ 0 h 128339"/>
                  <a:gd name="connsiteX198" fmla="*/ 2234599 w 2972814"/>
                  <a:gd name="connsiteY198" fmla="*/ 0 h 128339"/>
                  <a:gd name="connsiteX199" fmla="*/ 2214647 w 2972814"/>
                  <a:gd name="connsiteY199" fmla="*/ 0 h 128339"/>
                  <a:gd name="connsiteX200" fmla="*/ 2194695 w 2972814"/>
                  <a:gd name="connsiteY200" fmla="*/ 0 h 128339"/>
                  <a:gd name="connsiteX201" fmla="*/ 2174743 w 2972814"/>
                  <a:gd name="connsiteY201" fmla="*/ 0 h 128339"/>
                  <a:gd name="connsiteX202" fmla="*/ 2154791 w 2972814"/>
                  <a:gd name="connsiteY202" fmla="*/ 0 h 128339"/>
                  <a:gd name="connsiteX203" fmla="*/ 2134840 w 2972814"/>
                  <a:gd name="connsiteY203" fmla="*/ 0 h 128339"/>
                  <a:gd name="connsiteX204" fmla="*/ 2114888 w 2972814"/>
                  <a:gd name="connsiteY204" fmla="*/ 0 h 128339"/>
                  <a:gd name="connsiteX205" fmla="*/ 2094936 w 2972814"/>
                  <a:gd name="connsiteY205" fmla="*/ 0 h 128339"/>
                  <a:gd name="connsiteX206" fmla="*/ 2074984 w 2972814"/>
                  <a:gd name="connsiteY206" fmla="*/ 0 h 128339"/>
                  <a:gd name="connsiteX207" fmla="*/ 2055033 w 2972814"/>
                  <a:gd name="connsiteY207" fmla="*/ 0 h 128339"/>
                  <a:gd name="connsiteX208" fmla="*/ 2035081 w 2972814"/>
                  <a:gd name="connsiteY208" fmla="*/ 0 h 128339"/>
                  <a:gd name="connsiteX209" fmla="*/ 2015129 w 2972814"/>
                  <a:gd name="connsiteY209" fmla="*/ 0 h 128339"/>
                  <a:gd name="connsiteX210" fmla="*/ 1995177 w 2972814"/>
                  <a:gd name="connsiteY210" fmla="*/ 0 h 128339"/>
                  <a:gd name="connsiteX211" fmla="*/ 1975226 w 2972814"/>
                  <a:gd name="connsiteY211" fmla="*/ 0 h 128339"/>
                  <a:gd name="connsiteX212" fmla="*/ 1955274 w 2972814"/>
                  <a:gd name="connsiteY212" fmla="*/ 0 h 128339"/>
                  <a:gd name="connsiteX213" fmla="*/ 1935322 w 2972814"/>
                  <a:gd name="connsiteY213" fmla="*/ 0 h 128339"/>
                  <a:gd name="connsiteX214" fmla="*/ 1915370 w 2972814"/>
                  <a:gd name="connsiteY214" fmla="*/ 0 h 128339"/>
                  <a:gd name="connsiteX215" fmla="*/ 1895419 w 2972814"/>
                  <a:gd name="connsiteY215" fmla="*/ 0 h 128339"/>
                  <a:gd name="connsiteX216" fmla="*/ 1875467 w 2972814"/>
                  <a:gd name="connsiteY216" fmla="*/ 0 h 128339"/>
                  <a:gd name="connsiteX217" fmla="*/ 1855515 w 2972814"/>
                  <a:gd name="connsiteY217" fmla="*/ 0 h 128339"/>
                  <a:gd name="connsiteX218" fmla="*/ 1835563 w 2972814"/>
                  <a:gd name="connsiteY218" fmla="*/ 0 h 128339"/>
                  <a:gd name="connsiteX219" fmla="*/ 1815612 w 2972814"/>
                  <a:gd name="connsiteY219" fmla="*/ 0 h 128339"/>
                  <a:gd name="connsiteX220" fmla="*/ 1795660 w 2972814"/>
                  <a:gd name="connsiteY220" fmla="*/ 0 h 128339"/>
                  <a:gd name="connsiteX221" fmla="*/ 1775707 w 2972814"/>
                  <a:gd name="connsiteY221" fmla="*/ 0 h 128339"/>
                  <a:gd name="connsiteX222" fmla="*/ 1755756 w 2972814"/>
                  <a:gd name="connsiteY222" fmla="*/ 0 h 128339"/>
                  <a:gd name="connsiteX223" fmla="*/ 1735804 w 2972814"/>
                  <a:gd name="connsiteY223" fmla="*/ 0 h 128339"/>
                  <a:gd name="connsiteX224" fmla="*/ 1715853 w 2972814"/>
                  <a:gd name="connsiteY224" fmla="*/ 0 h 128339"/>
                  <a:gd name="connsiteX225" fmla="*/ 1695900 w 2972814"/>
                  <a:gd name="connsiteY225" fmla="*/ 0 h 128339"/>
                  <a:gd name="connsiteX226" fmla="*/ 1675949 w 2972814"/>
                  <a:gd name="connsiteY226" fmla="*/ 0 h 128339"/>
                  <a:gd name="connsiteX227" fmla="*/ 1655997 w 2972814"/>
                  <a:gd name="connsiteY227" fmla="*/ 0 h 128339"/>
                  <a:gd name="connsiteX228" fmla="*/ 1636046 w 2972814"/>
                  <a:gd name="connsiteY228" fmla="*/ 0 h 128339"/>
                  <a:gd name="connsiteX229" fmla="*/ 1616093 w 2972814"/>
                  <a:gd name="connsiteY229" fmla="*/ 0 h 128339"/>
                  <a:gd name="connsiteX230" fmla="*/ 1596142 w 2972814"/>
                  <a:gd name="connsiteY230" fmla="*/ 0 h 128339"/>
                  <a:gd name="connsiteX231" fmla="*/ 1576190 w 2972814"/>
                  <a:gd name="connsiteY231" fmla="*/ 0 h 128339"/>
                  <a:gd name="connsiteX232" fmla="*/ 1556239 w 2972814"/>
                  <a:gd name="connsiteY232" fmla="*/ 0 h 128339"/>
                  <a:gd name="connsiteX233" fmla="*/ 1536286 w 2972814"/>
                  <a:gd name="connsiteY233" fmla="*/ 0 h 128339"/>
                  <a:gd name="connsiteX234" fmla="*/ 1516335 w 2972814"/>
                  <a:gd name="connsiteY234" fmla="*/ 0 h 128339"/>
                  <a:gd name="connsiteX235" fmla="*/ 1496383 w 2972814"/>
                  <a:gd name="connsiteY235" fmla="*/ 0 h 128339"/>
                  <a:gd name="connsiteX236" fmla="*/ 1476432 w 2972814"/>
                  <a:gd name="connsiteY236" fmla="*/ 0 h 128339"/>
                  <a:gd name="connsiteX237" fmla="*/ 1456479 w 2972814"/>
                  <a:gd name="connsiteY237" fmla="*/ 0 h 128339"/>
                  <a:gd name="connsiteX238" fmla="*/ 1436528 w 2972814"/>
                  <a:gd name="connsiteY238" fmla="*/ 0 h 128339"/>
                  <a:gd name="connsiteX239" fmla="*/ 1416576 w 2972814"/>
                  <a:gd name="connsiteY239" fmla="*/ 0 h 128339"/>
                  <a:gd name="connsiteX240" fmla="*/ 1396625 w 2972814"/>
                  <a:gd name="connsiteY240" fmla="*/ 0 h 128339"/>
                  <a:gd name="connsiteX241" fmla="*/ 1376672 w 2972814"/>
                  <a:gd name="connsiteY241" fmla="*/ 0 h 128339"/>
                  <a:gd name="connsiteX242" fmla="*/ 1356720 w 2972814"/>
                  <a:gd name="connsiteY242" fmla="*/ 0 h 128339"/>
                  <a:gd name="connsiteX243" fmla="*/ 1336769 w 2972814"/>
                  <a:gd name="connsiteY243" fmla="*/ 0 h 128339"/>
                  <a:gd name="connsiteX244" fmla="*/ 1316817 w 2972814"/>
                  <a:gd name="connsiteY244" fmla="*/ 0 h 128339"/>
                  <a:gd name="connsiteX245" fmla="*/ 1296865 w 2972814"/>
                  <a:gd name="connsiteY245" fmla="*/ 0 h 128339"/>
                  <a:gd name="connsiteX246" fmla="*/ 1276913 w 2972814"/>
                  <a:gd name="connsiteY246" fmla="*/ 0 h 128339"/>
                  <a:gd name="connsiteX247" fmla="*/ 1256962 w 2972814"/>
                  <a:gd name="connsiteY247" fmla="*/ 0 h 128339"/>
                  <a:gd name="connsiteX248" fmla="*/ 1237010 w 2972814"/>
                  <a:gd name="connsiteY248" fmla="*/ 0 h 128339"/>
                  <a:gd name="connsiteX249" fmla="*/ 1217058 w 2972814"/>
                  <a:gd name="connsiteY249" fmla="*/ 0 h 128339"/>
                  <a:gd name="connsiteX250" fmla="*/ 1197106 w 2972814"/>
                  <a:gd name="connsiteY250" fmla="*/ 0 h 128339"/>
                  <a:gd name="connsiteX251" fmla="*/ 1177155 w 2972814"/>
                  <a:gd name="connsiteY251" fmla="*/ 0 h 128339"/>
                  <a:gd name="connsiteX252" fmla="*/ 1157203 w 2972814"/>
                  <a:gd name="connsiteY252" fmla="*/ 0 h 128339"/>
                  <a:gd name="connsiteX253" fmla="*/ 1137251 w 2972814"/>
                  <a:gd name="connsiteY253" fmla="*/ 0 h 128339"/>
                  <a:gd name="connsiteX254" fmla="*/ 1117299 w 2972814"/>
                  <a:gd name="connsiteY254" fmla="*/ 0 h 128339"/>
                  <a:gd name="connsiteX255" fmla="*/ 1097348 w 2972814"/>
                  <a:gd name="connsiteY255" fmla="*/ 0 h 128339"/>
                  <a:gd name="connsiteX256" fmla="*/ 1077396 w 2972814"/>
                  <a:gd name="connsiteY256" fmla="*/ 0 h 128339"/>
                  <a:gd name="connsiteX257" fmla="*/ 1057444 w 2972814"/>
                  <a:gd name="connsiteY257" fmla="*/ 0 h 128339"/>
                  <a:gd name="connsiteX258" fmla="*/ 1037492 w 2972814"/>
                  <a:gd name="connsiteY258" fmla="*/ 0 h 128339"/>
                  <a:gd name="connsiteX259" fmla="*/ 1017541 w 2972814"/>
                  <a:gd name="connsiteY259" fmla="*/ 0 h 128339"/>
                  <a:gd name="connsiteX260" fmla="*/ 997589 w 2972814"/>
                  <a:gd name="connsiteY260" fmla="*/ 0 h 128339"/>
                  <a:gd name="connsiteX261" fmla="*/ 977636 w 2972814"/>
                  <a:gd name="connsiteY261" fmla="*/ 0 h 128339"/>
                  <a:gd name="connsiteX262" fmla="*/ 957685 w 2972814"/>
                  <a:gd name="connsiteY262" fmla="*/ 0 h 128339"/>
                  <a:gd name="connsiteX263" fmla="*/ 937733 w 2972814"/>
                  <a:gd name="connsiteY263" fmla="*/ 0 h 128339"/>
                  <a:gd name="connsiteX264" fmla="*/ 917782 w 2972814"/>
                  <a:gd name="connsiteY264" fmla="*/ 0 h 128339"/>
                  <a:gd name="connsiteX265" fmla="*/ 897829 w 2972814"/>
                  <a:gd name="connsiteY265" fmla="*/ 0 h 128339"/>
                  <a:gd name="connsiteX266" fmla="*/ 877878 w 2972814"/>
                  <a:gd name="connsiteY266" fmla="*/ 0 h 128339"/>
                  <a:gd name="connsiteX267" fmla="*/ 857926 w 2972814"/>
                  <a:gd name="connsiteY267" fmla="*/ 0 h 128339"/>
                  <a:gd name="connsiteX268" fmla="*/ 837975 w 2972814"/>
                  <a:gd name="connsiteY268" fmla="*/ 0 h 128339"/>
                  <a:gd name="connsiteX269" fmla="*/ 818022 w 2972814"/>
                  <a:gd name="connsiteY269" fmla="*/ 0 h 128339"/>
                  <a:gd name="connsiteX270" fmla="*/ 798071 w 2972814"/>
                  <a:gd name="connsiteY270" fmla="*/ 0 h 128339"/>
                  <a:gd name="connsiteX271" fmla="*/ 778119 w 2972814"/>
                  <a:gd name="connsiteY271" fmla="*/ 0 h 128339"/>
                  <a:gd name="connsiteX272" fmla="*/ 758168 w 2972814"/>
                  <a:gd name="connsiteY272" fmla="*/ 0 h 128339"/>
                  <a:gd name="connsiteX273" fmla="*/ 738215 w 2972814"/>
                  <a:gd name="connsiteY273" fmla="*/ 0 h 128339"/>
                  <a:gd name="connsiteX274" fmla="*/ 718264 w 2972814"/>
                  <a:gd name="connsiteY274" fmla="*/ 0 h 128339"/>
                  <a:gd name="connsiteX275" fmla="*/ 698312 w 2972814"/>
                  <a:gd name="connsiteY275" fmla="*/ 0 h 128339"/>
                  <a:gd name="connsiteX276" fmla="*/ 678361 w 2972814"/>
                  <a:gd name="connsiteY276" fmla="*/ 0 h 128339"/>
                  <a:gd name="connsiteX277" fmla="*/ 658408 w 2972814"/>
                  <a:gd name="connsiteY277" fmla="*/ 0 h 128339"/>
                  <a:gd name="connsiteX278" fmla="*/ 638457 w 2972814"/>
                  <a:gd name="connsiteY278" fmla="*/ 0 h 128339"/>
                  <a:gd name="connsiteX279" fmla="*/ 618505 w 2972814"/>
                  <a:gd name="connsiteY279" fmla="*/ 0 h 128339"/>
                  <a:gd name="connsiteX280" fmla="*/ 598553 w 2972814"/>
                  <a:gd name="connsiteY280" fmla="*/ 0 h 128339"/>
                  <a:gd name="connsiteX281" fmla="*/ 578601 w 2972814"/>
                  <a:gd name="connsiteY281" fmla="*/ 0 h 128339"/>
                  <a:gd name="connsiteX282" fmla="*/ 558649 w 2972814"/>
                  <a:gd name="connsiteY282" fmla="*/ 0 h 128339"/>
                  <a:gd name="connsiteX283" fmla="*/ 538698 w 2972814"/>
                  <a:gd name="connsiteY283" fmla="*/ 0 h 128339"/>
                  <a:gd name="connsiteX284" fmla="*/ 518746 w 2972814"/>
                  <a:gd name="connsiteY284" fmla="*/ 0 h 128339"/>
                  <a:gd name="connsiteX285" fmla="*/ 498794 w 2972814"/>
                  <a:gd name="connsiteY285" fmla="*/ 0 h 128339"/>
                  <a:gd name="connsiteX286" fmla="*/ 478842 w 2972814"/>
                  <a:gd name="connsiteY286" fmla="*/ 0 h 128339"/>
                  <a:gd name="connsiteX287" fmla="*/ 458891 w 2972814"/>
                  <a:gd name="connsiteY287" fmla="*/ 0 h 128339"/>
                  <a:gd name="connsiteX288" fmla="*/ 438939 w 2972814"/>
                  <a:gd name="connsiteY288" fmla="*/ 0 h 128339"/>
                  <a:gd name="connsiteX289" fmla="*/ 418987 w 2972814"/>
                  <a:gd name="connsiteY289" fmla="*/ 0 h 128339"/>
                  <a:gd name="connsiteX290" fmla="*/ 399035 w 2972814"/>
                  <a:gd name="connsiteY290" fmla="*/ 0 h 128339"/>
                  <a:gd name="connsiteX291" fmla="*/ 379084 w 2972814"/>
                  <a:gd name="connsiteY291" fmla="*/ 0 h 128339"/>
                  <a:gd name="connsiteX292" fmla="*/ 359132 w 2972814"/>
                  <a:gd name="connsiteY292" fmla="*/ 0 h 128339"/>
                  <a:gd name="connsiteX293" fmla="*/ 339180 w 2972814"/>
                  <a:gd name="connsiteY293" fmla="*/ 0 h 128339"/>
                  <a:gd name="connsiteX294" fmla="*/ 319228 w 2972814"/>
                  <a:gd name="connsiteY294" fmla="*/ 0 h 128339"/>
                  <a:gd name="connsiteX295" fmla="*/ 299276 w 2972814"/>
                  <a:gd name="connsiteY295" fmla="*/ 0 h 128339"/>
                  <a:gd name="connsiteX296" fmla="*/ 279325 w 2972814"/>
                  <a:gd name="connsiteY296" fmla="*/ 0 h 128339"/>
                  <a:gd name="connsiteX297" fmla="*/ 259373 w 2972814"/>
                  <a:gd name="connsiteY297" fmla="*/ 0 h 128339"/>
                  <a:gd name="connsiteX298" fmla="*/ 239421 w 2972814"/>
                  <a:gd name="connsiteY298" fmla="*/ 0 h 128339"/>
                  <a:gd name="connsiteX299" fmla="*/ 219469 w 2972814"/>
                  <a:gd name="connsiteY299" fmla="*/ 0 h 128339"/>
                  <a:gd name="connsiteX300" fmla="*/ 199518 w 2972814"/>
                  <a:gd name="connsiteY300" fmla="*/ 0 h 128339"/>
                  <a:gd name="connsiteX301" fmla="*/ 179566 w 2972814"/>
                  <a:gd name="connsiteY301" fmla="*/ 0 h 128339"/>
                  <a:gd name="connsiteX302" fmla="*/ 159614 w 2972814"/>
                  <a:gd name="connsiteY302" fmla="*/ 0 h 128339"/>
                  <a:gd name="connsiteX303" fmla="*/ 139662 w 2972814"/>
                  <a:gd name="connsiteY303" fmla="*/ 0 h 128339"/>
                  <a:gd name="connsiteX304" fmla="*/ 119711 w 2972814"/>
                  <a:gd name="connsiteY304" fmla="*/ 0 h 128339"/>
                  <a:gd name="connsiteX305" fmla="*/ 99759 w 2972814"/>
                  <a:gd name="connsiteY305" fmla="*/ 0 h 128339"/>
                  <a:gd name="connsiteX306" fmla="*/ 79807 w 2972814"/>
                  <a:gd name="connsiteY306" fmla="*/ 0 h 128339"/>
                  <a:gd name="connsiteX307" fmla="*/ 59855 w 2972814"/>
                  <a:gd name="connsiteY307" fmla="*/ 0 h 128339"/>
                  <a:gd name="connsiteX308" fmla="*/ 39904 w 2972814"/>
                  <a:gd name="connsiteY308" fmla="*/ 0 h 128339"/>
                  <a:gd name="connsiteX309" fmla="*/ 19952 w 2972814"/>
                  <a:gd name="connsiteY309" fmla="*/ 0 h 128339"/>
                  <a:gd name="connsiteX310" fmla="*/ 0 w 2972814"/>
                  <a:gd name="connsiteY310" fmla="*/ 0 h 128339"/>
                  <a:gd name="connsiteX311" fmla="*/ 0 w 2972814"/>
                  <a:gd name="connsiteY311" fmla="*/ 8510 h 128339"/>
                  <a:gd name="connsiteX312" fmla="*/ 0 w 2972814"/>
                  <a:gd name="connsiteY312" fmla="*/ 18502 h 128339"/>
                  <a:gd name="connsiteX313" fmla="*/ 0 w 2972814"/>
                  <a:gd name="connsiteY313" fmla="*/ 28493 h 128339"/>
                  <a:gd name="connsiteX314" fmla="*/ 0 w 2972814"/>
                  <a:gd name="connsiteY314" fmla="*/ 38484 h 128339"/>
                  <a:gd name="connsiteX315" fmla="*/ 0 w 2972814"/>
                  <a:gd name="connsiteY315" fmla="*/ 48476 h 128339"/>
                  <a:gd name="connsiteX316" fmla="*/ 0 w 2972814"/>
                  <a:gd name="connsiteY316" fmla="*/ 58467 h 128339"/>
                  <a:gd name="connsiteX317" fmla="*/ 0 w 2972814"/>
                  <a:gd name="connsiteY317" fmla="*/ 68459 h 128339"/>
                  <a:gd name="connsiteX318" fmla="*/ 0 w 2972814"/>
                  <a:gd name="connsiteY318" fmla="*/ 78450 h 128339"/>
                  <a:gd name="connsiteX319" fmla="*/ 0 w 2972814"/>
                  <a:gd name="connsiteY319" fmla="*/ 88442 h 128339"/>
                  <a:gd name="connsiteX320" fmla="*/ 0 w 2972814"/>
                  <a:gd name="connsiteY320" fmla="*/ 98433 h 128339"/>
                  <a:gd name="connsiteX321" fmla="*/ 0 w 2972814"/>
                  <a:gd name="connsiteY321" fmla="*/ 108425 h 128339"/>
                  <a:gd name="connsiteX322" fmla="*/ 0 w 2972814"/>
                  <a:gd name="connsiteY322" fmla="*/ 118416 h 128339"/>
                  <a:gd name="connsiteX323" fmla="*/ 0 w 2972814"/>
                  <a:gd name="connsiteY323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18416"/>
                    </a:lnTo>
                    <a:lnTo>
                      <a:pt x="2972814" y="108425"/>
                    </a:lnTo>
                    <a:lnTo>
                      <a:pt x="2972814" y="98433"/>
                    </a:lnTo>
                    <a:lnTo>
                      <a:pt x="2972814" y="88442"/>
                    </a:lnTo>
                    <a:lnTo>
                      <a:pt x="2972814" y="78450"/>
                    </a:lnTo>
                    <a:lnTo>
                      <a:pt x="2972814" y="68459"/>
                    </a:lnTo>
                    <a:lnTo>
                      <a:pt x="2972814" y="58467"/>
                    </a:lnTo>
                    <a:lnTo>
                      <a:pt x="2972814" y="48476"/>
                    </a:lnTo>
                    <a:lnTo>
                      <a:pt x="2972814" y="38484"/>
                    </a:lnTo>
                    <a:lnTo>
                      <a:pt x="2972814" y="28493"/>
                    </a:lnTo>
                    <a:lnTo>
                      <a:pt x="2972814" y="18502"/>
                    </a:lnTo>
                    <a:lnTo>
                      <a:pt x="2972814" y="851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8510"/>
                    </a:lnTo>
                    <a:lnTo>
                      <a:pt x="0" y="18502"/>
                    </a:lnTo>
                    <a:lnTo>
                      <a:pt x="0" y="28493"/>
                    </a:lnTo>
                    <a:lnTo>
                      <a:pt x="0" y="38484"/>
                    </a:lnTo>
                    <a:lnTo>
                      <a:pt x="0" y="48476"/>
                    </a:lnTo>
                    <a:lnTo>
                      <a:pt x="0" y="58467"/>
                    </a:lnTo>
                    <a:lnTo>
                      <a:pt x="0" y="68459"/>
                    </a:lnTo>
                    <a:lnTo>
                      <a:pt x="0" y="78450"/>
                    </a:lnTo>
                    <a:lnTo>
                      <a:pt x="0" y="88442"/>
                    </a:lnTo>
                    <a:lnTo>
                      <a:pt x="0" y="98433"/>
                    </a:lnTo>
                    <a:lnTo>
                      <a:pt x="0" y="108425"/>
                    </a:lnTo>
                    <a:lnTo>
                      <a:pt x="0" y="118416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3" name="任意多边形: 形状 2742">
                <a:extLst>
                  <a:ext uri="{FF2B5EF4-FFF2-40B4-BE49-F238E27FC236}">
                    <a16:creationId xmlns:a16="http://schemas.microsoft.com/office/drawing/2014/main" id="{596A08AC-12A7-6136-8FE2-4E1019A93FFD}"/>
                  </a:ext>
                </a:extLst>
              </p:cNvPr>
              <p:cNvSpPr/>
              <p:nvPr/>
            </p:nvSpPr>
            <p:spPr>
              <a:xfrm>
                <a:off x="16539286" y="3140600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69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6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5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2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49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8 w 2972814"/>
                  <a:gd name="connsiteY32" fmla="*/ 128339 h 128339"/>
                  <a:gd name="connsiteX33" fmla="*/ 678361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5 w 2972814"/>
                  <a:gd name="connsiteY36" fmla="*/ 128339 h 128339"/>
                  <a:gd name="connsiteX37" fmla="*/ 758168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2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29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6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6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3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0 w 2972814"/>
                  <a:gd name="connsiteY67" fmla="*/ 128339 h 128339"/>
                  <a:gd name="connsiteX68" fmla="*/ 1376672 w 2972814"/>
                  <a:gd name="connsiteY68" fmla="*/ 128339 h 128339"/>
                  <a:gd name="connsiteX69" fmla="*/ 1396625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79 w 2972814"/>
                  <a:gd name="connsiteY72" fmla="*/ 128339 h 128339"/>
                  <a:gd name="connsiteX73" fmla="*/ 1476432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6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3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0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4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7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0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7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4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1 w 2972814"/>
                  <a:gd name="connsiteY107" fmla="*/ 128339 h 128339"/>
                  <a:gd name="connsiteX108" fmla="*/ 2174743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0 w 2972814"/>
                  <a:gd name="connsiteY112" fmla="*/ 128339 h 128339"/>
                  <a:gd name="connsiteX113" fmla="*/ 2274503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7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5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8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5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2 w 2972814"/>
                  <a:gd name="connsiteY147" fmla="*/ 128339 h 128339"/>
                  <a:gd name="connsiteX148" fmla="*/ 2972814 w 2972814"/>
                  <a:gd name="connsiteY148" fmla="*/ 128339 h 128339"/>
                  <a:gd name="connsiteX149" fmla="*/ 2972814 w 2972814"/>
                  <a:gd name="connsiteY149" fmla="*/ 126858 h 128339"/>
                  <a:gd name="connsiteX150" fmla="*/ 2972814 w 2972814"/>
                  <a:gd name="connsiteY150" fmla="*/ 116866 h 128339"/>
                  <a:gd name="connsiteX151" fmla="*/ 2972814 w 2972814"/>
                  <a:gd name="connsiteY151" fmla="*/ 106875 h 128339"/>
                  <a:gd name="connsiteX152" fmla="*/ 2972814 w 2972814"/>
                  <a:gd name="connsiteY152" fmla="*/ 96883 h 128339"/>
                  <a:gd name="connsiteX153" fmla="*/ 2972814 w 2972814"/>
                  <a:gd name="connsiteY153" fmla="*/ 86892 h 128339"/>
                  <a:gd name="connsiteX154" fmla="*/ 2972814 w 2972814"/>
                  <a:gd name="connsiteY154" fmla="*/ 76900 h 128339"/>
                  <a:gd name="connsiteX155" fmla="*/ 2972814 w 2972814"/>
                  <a:gd name="connsiteY155" fmla="*/ 66909 h 128339"/>
                  <a:gd name="connsiteX156" fmla="*/ 2972814 w 2972814"/>
                  <a:gd name="connsiteY156" fmla="*/ 56917 h 128339"/>
                  <a:gd name="connsiteX157" fmla="*/ 2972814 w 2972814"/>
                  <a:gd name="connsiteY157" fmla="*/ 46926 h 128339"/>
                  <a:gd name="connsiteX158" fmla="*/ 2972814 w 2972814"/>
                  <a:gd name="connsiteY158" fmla="*/ 36934 h 128339"/>
                  <a:gd name="connsiteX159" fmla="*/ 2972814 w 2972814"/>
                  <a:gd name="connsiteY159" fmla="*/ 26943 h 128339"/>
                  <a:gd name="connsiteX160" fmla="*/ 2972814 w 2972814"/>
                  <a:gd name="connsiteY160" fmla="*/ 16951 h 128339"/>
                  <a:gd name="connsiteX161" fmla="*/ 2972814 w 2972814"/>
                  <a:gd name="connsiteY161" fmla="*/ 6960 h 128339"/>
                  <a:gd name="connsiteX162" fmla="*/ 2972814 w 2972814"/>
                  <a:gd name="connsiteY162" fmla="*/ 0 h 128339"/>
                  <a:gd name="connsiteX163" fmla="*/ 2952862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5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8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5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7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3 w 2972814"/>
                  <a:gd name="connsiteY197" fmla="*/ 0 h 128339"/>
                  <a:gd name="connsiteX198" fmla="*/ 2254550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3 w 2972814"/>
                  <a:gd name="connsiteY202" fmla="*/ 0 h 128339"/>
                  <a:gd name="connsiteX203" fmla="*/ 2154791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4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7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0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7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4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0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3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6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2 w 2972814"/>
                  <a:gd name="connsiteY237" fmla="*/ 0 h 128339"/>
                  <a:gd name="connsiteX238" fmla="*/ 1456479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5 w 2972814"/>
                  <a:gd name="connsiteY241" fmla="*/ 0 h 128339"/>
                  <a:gd name="connsiteX242" fmla="*/ 1376672 w 2972814"/>
                  <a:gd name="connsiteY242" fmla="*/ 0 h 128339"/>
                  <a:gd name="connsiteX243" fmla="*/ 1356720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3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6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6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29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2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8 w 2972814"/>
                  <a:gd name="connsiteY273" fmla="*/ 0 h 128339"/>
                  <a:gd name="connsiteX274" fmla="*/ 738215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1 w 2972814"/>
                  <a:gd name="connsiteY277" fmla="*/ 0 h 128339"/>
                  <a:gd name="connsiteX278" fmla="*/ 658408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49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2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5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6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69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6960 h 128339"/>
                  <a:gd name="connsiteX313" fmla="*/ 0 w 2972814"/>
                  <a:gd name="connsiteY313" fmla="*/ 16951 h 128339"/>
                  <a:gd name="connsiteX314" fmla="*/ 0 w 2972814"/>
                  <a:gd name="connsiteY314" fmla="*/ 26943 h 128339"/>
                  <a:gd name="connsiteX315" fmla="*/ 0 w 2972814"/>
                  <a:gd name="connsiteY315" fmla="*/ 36934 h 128339"/>
                  <a:gd name="connsiteX316" fmla="*/ 0 w 2972814"/>
                  <a:gd name="connsiteY316" fmla="*/ 46926 h 128339"/>
                  <a:gd name="connsiteX317" fmla="*/ 0 w 2972814"/>
                  <a:gd name="connsiteY317" fmla="*/ 56917 h 128339"/>
                  <a:gd name="connsiteX318" fmla="*/ 0 w 2972814"/>
                  <a:gd name="connsiteY318" fmla="*/ 66909 h 128339"/>
                  <a:gd name="connsiteX319" fmla="*/ 0 w 2972814"/>
                  <a:gd name="connsiteY319" fmla="*/ 76900 h 128339"/>
                  <a:gd name="connsiteX320" fmla="*/ 0 w 2972814"/>
                  <a:gd name="connsiteY320" fmla="*/ 86892 h 128339"/>
                  <a:gd name="connsiteX321" fmla="*/ 0 w 2972814"/>
                  <a:gd name="connsiteY321" fmla="*/ 96883 h 128339"/>
                  <a:gd name="connsiteX322" fmla="*/ 0 w 2972814"/>
                  <a:gd name="connsiteY322" fmla="*/ 106875 h 128339"/>
                  <a:gd name="connsiteX323" fmla="*/ 0 w 2972814"/>
                  <a:gd name="connsiteY323" fmla="*/ 116866 h 128339"/>
                  <a:gd name="connsiteX324" fmla="*/ 0 w 2972814"/>
                  <a:gd name="connsiteY324" fmla="*/ 12685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69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6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5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2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49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8" y="128339"/>
                    </a:lnTo>
                    <a:lnTo>
                      <a:pt x="678361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5" y="128339"/>
                    </a:lnTo>
                    <a:lnTo>
                      <a:pt x="758168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2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29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6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6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3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0" y="128339"/>
                    </a:lnTo>
                    <a:lnTo>
                      <a:pt x="1376672" y="128339"/>
                    </a:lnTo>
                    <a:lnTo>
                      <a:pt x="1396625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79" y="128339"/>
                    </a:lnTo>
                    <a:lnTo>
                      <a:pt x="1476432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6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3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0" y="128339"/>
                    </a:lnTo>
                    <a:lnTo>
                      <a:pt x="1715853" y="128339"/>
                    </a:lnTo>
                    <a:lnTo>
                      <a:pt x="1735804" y="128339"/>
                    </a:lnTo>
                    <a:lnTo>
                      <a:pt x="1755756" y="128339"/>
                    </a:lnTo>
                    <a:lnTo>
                      <a:pt x="1775707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0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7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4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1" y="128339"/>
                    </a:lnTo>
                    <a:lnTo>
                      <a:pt x="2174743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0" y="128339"/>
                    </a:lnTo>
                    <a:lnTo>
                      <a:pt x="2274503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7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5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8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5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2" y="128339"/>
                    </a:lnTo>
                    <a:lnTo>
                      <a:pt x="2972814" y="128339"/>
                    </a:lnTo>
                    <a:lnTo>
                      <a:pt x="2972814" y="126858"/>
                    </a:lnTo>
                    <a:lnTo>
                      <a:pt x="2972814" y="116866"/>
                    </a:lnTo>
                    <a:lnTo>
                      <a:pt x="2972814" y="106875"/>
                    </a:lnTo>
                    <a:lnTo>
                      <a:pt x="2972814" y="96883"/>
                    </a:lnTo>
                    <a:lnTo>
                      <a:pt x="2972814" y="86892"/>
                    </a:lnTo>
                    <a:lnTo>
                      <a:pt x="2972814" y="76900"/>
                    </a:lnTo>
                    <a:lnTo>
                      <a:pt x="2972814" y="66909"/>
                    </a:lnTo>
                    <a:lnTo>
                      <a:pt x="2972814" y="56917"/>
                    </a:lnTo>
                    <a:lnTo>
                      <a:pt x="2972814" y="46926"/>
                    </a:lnTo>
                    <a:lnTo>
                      <a:pt x="2972814" y="36934"/>
                    </a:lnTo>
                    <a:lnTo>
                      <a:pt x="2972814" y="26943"/>
                    </a:lnTo>
                    <a:lnTo>
                      <a:pt x="2972814" y="16951"/>
                    </a:lnTo>
                    <a:lnTo>
                      <a:pt x="2972814" y="6960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960"/>
                    </a:lnTo>
                    <a:lnTo>
                      <a:pt x="0" y="16951"/>
                    </a:lnTo>
                    <a:lnTo>
                      <a:pt x="0" y="26943"/>
                    </a:lnTo>
                    <a:lnTo>
                      <a:pt x="0" y="36934"/>
                    </a:lnTo>
                    <a:lnTo>
                      <a:pt x="0" y="46926"/>
                    </a:lnTo>
                    <a:lnTo>
                      <a:pt x="0" y="56917"/>
                    </a:lnTo>
                    <a:lnTo>
                      <a:pt x="0" y="66909"/>
                    </a:lnTo>
                    <a:lnTo>
                      <a:pt x="0" y="76900"/>
                    </a:lnTo>
                    <a:lnTo>
                      <a:pt x="0" y="86892"/>
                    </a:lnTo>
                    <a:lnTo>
                      <a:pt x="0" y="96883"/>
                    </a:lnTo>
                    <a:lnTo>
                      <a:pt x="0" y="106875"/>
                    </a:lnTo>
                    <a:lnTo>
                      <a:pt x="0" y="116866"/>
                    </a:lnTo>
                    <a:lnTo>
                      <a:pt x="0" y="12685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7" name="任意多边形: 形状 2746">
                <a:extLst>
                  <a:ext uri="{FF2B5EF4-FFF2-40B4-BE49-F238E27FC236}">
                    <a16:creationId xmlns:a16="http://schemas.microsoft.com/office/drawing/2014/main" id="{C835A60D-12D0-3DDB-0920-AA4D97BBEC34}"/>
                  </a:ext>
                </a:extLst>
              </p:cNvPr>
              <p:cNvSpPr/>
              <p:nvPr/>
            </p:nvSpPr>
            <p:spPr>
              <a:xfrm>
                <a:off x="16539286" y="3027662"/>
                <a:ext cx="2972814" cy="112938"/>
              </a:xfrm>
              <a:custGeom>
                <a:avLst/>
                <a:gdLst>
                  <a:gd name="connsiteX0" fmla="*/ 19952 w 2972814"/>
                  <a:gd name="connsiteY0" fmla="*/ 112938 h 112938"/>
                  <a:gd name="connsiteX1" fmla="*/ 39904 w 2972814"/>
                  <a:gd name="connsiteY1" fmla="*/ 112938 h 112938"/>
                  <a:gd name="connsiteX2" fmla="*/ 59855 w 2972814"/>
                  <a:gd name="connsiteY2" fmla="*/ 112938 h 112938"/>
                  <a:gd name="connsiteX3" fmla="*/ 79807 w 2972814"/>
                  <a:gd name="connsiteY3" fmla="*/ 112938 h 112938"/>
                  <a:gd name="connsiteX4" fmla="*/ 99759 w 2972814"/>
                  <a:gd name="connsiteY4" fmla="*/ 112938 h 112938"/>
                  <a:gd name="connsiteX5" fmla="*/ 119711 w 2972814"/>
                  <a:gd name="connsiteY5" fmla="*/ 112938 h 112938"/>
                  <a:gd name="connsiteX6" fmla="*/ 139662 w 2972814"/>
                  <a:gd name="connsiteY6" fmla="*/ 112938 h 112938"/>
                  <a:gd name="connsiteX7" fmla="*/ 159614 w 2972814"/>
                  <a:gd name="connsiteY7" fmla="*/ 112938 h 112938"/>
                  <a:gd name="connsiteX8" fmla="*/ 179566 w 2972814"/>
                  <a:gd name="connsiteY8" fmla="*/ 112938 h 112938"/>
                  <a:gd name="connsiteX9" fmla="*/ 199518 w 2972814"/>
                  <a:gd name="connsiteY9" fmla="*/ 112938 h 112938"/>
                  <a:gd name="connsiteX10" fmla="*/ 219469 w 2972814"/>
                  <a:gd name="connsiteY10" fmla="*/ 112938 h 112938"/>
                  <a:gd name="connsiteX11" fmla="*/ 239421 w 2972814"/>
                  <a:gd name="connsiteY11" fmla="*/ 112938 h 112938"/>
                  <a:gd name="connsiteX12" fmla="*/ 259373 w 2972814"/>
                  <a:gd name="connsiteY12" fmla="*/ 112938 h 112938"/>
                  <a:gd name="connsiteX13" fmla="*/ 279325 w 2972814"/>
                  <a:gd name="connsiteY13" fmla="*/ 112938 h 112938"/>
                  <a:gd name="connsiteX14" fmla="*/ 299276 w 2972814"/>
                  <a:gd name="connsiteY14" fmla="*/ 112938 h 112938"/>
                  <a:gd name="connsiteX15" fmla="*/ 319228 w 2972814"/>
                  <a:gd name="connsiteY15" fmla="*/ 112938 h 112938"/>
                  <a:gd name="connsiteX16" fmla="*/ 339180 w 2972814"/>
                  <a:gd name="connsiteY16" fmla="*/ 112938 h 112938"/>
                  <a:gd name="connsiteX17" fmla="*/ 359132 w 2972814"/>
                  <a:gd name="connsiteY17" fmla="*/ 112938 h 112938"/>
                  <a:gd name="connsiteX18" fmla="*/ 379084 w 2972814"/>
                  <a:gd name="connsiteY18" fmla="*/ 112938 h 112938"/>
                  <a:gd name="connsiteX19" fmla="*/ 399035 w 2972814"/>
                  <a:gd name="connsiteY19" fmla="*/ 112938 h 112938"/>
                  <a:gd name="connsiteX20" fmla="*/ 418987 w 2972814"/>
                  <a:gd name="connsiteY20" fmla="*/ 112938 h 112938"/>
                  <a:gd name="connsiteX21" fmla="*/ 438939 w 2972814"/>
                  <a:gd name="connsiteY21" fmla="*/ 112938 h 112938"/>
                  <a:gd name="connsiteX22" fmla="*/ 458891 w 2972814"/>
                  <a:gd name="connsiteY22" fmla="*/ 112938 h 112938"/>
                  <a:gd name="connsiteX23" fmla="*/ 478842 w 2972814"/>
                  <a:gd name="connsiteY23" fmla="*/ 112938 h 112938"/>
                  <a:gd name="connsiteX24" fmla="*/ 498794 w 2972814"/>
                  <a:gd name="connsiteY24" fmla="*/ 112938 h 112938"/>
                  <a:gd name="connsiteX25" fmla="*/ 518746 w 2972814"/>
                  <a:gd name="connsiteY25" fmla="*/ 112938 h 112938"/>
                  <a:gd name="connsiteX26" fmla="*/ 538698 w 2972814"/>
                  <a:gd name="connsiteY26" fmla="*/ 112938 h 112938"/>
                  <a:gd name="connsiteX27" fmla="*/ 558649 w 2972814"/>
                  <a:gd name="connsiteY27" fmla="*/ 112938 h 112938"/>
                  <a:gd name="connsiteX28" fmla="*/ 578601 w 2972814"/>
                  <a:gd name="connsiteY28" fmla="*/ 112938 h 112938"/>
                  <a:gd name="connsiteX29" fmla="*/ 598553 w 2972814"/>
                  <a:gd name="connsiteY29" fmla="*/ 112938 h 112938"/>
                  <a:gd name="connsiteX30" fmla="*/ 618505 w 2972814"/>
                  <a:gd name="connsiteY30" fmla="*/ 112938 h 112938"/>
                  <a:gd name="connsiteX31" fmla="*/ 638457 w 2972814"/>
                  <a:gd name="connsiteY31" fmla="*/ 112938 h 112938"/>
                  <a:gd name="connsiteX32" fmla="*/ 658408 w 2972814"/>
                  <a:gd name="connsiteY32" fmla="*/ 112938 h 112938"/>
                  <a:gd name="connsiteX33" fmla="*/ 678361 w 2972814"/>
                  <a:gd name="connsiteY33" fmla="*/ 112938 h 112938"/>
                  <a:gd name="connsiteX34" fmla="*/ 698312 w 2972814"/>
                  <a:gd name="connsiteY34" fmla="*/ 112938 h 112938"/>
                  <a:gd name="connsiteX35" fmla="*/ 718264 w 2972814"/>
                  <a:gd name="connsiteY35" fmla="*/ 112938 h 112938"/>
                  <a:gd name="connsiteX36" fmla="*/ 738215 w 2972814"/>
                  <a:gd name="connsiteY36" fmla="*/ 112938 h 112938"/>
                  <a:gd name="connsiteX37" fmla="*/ 758168 w 2972814"/>
                  <a:gd name="connsiteY37" fmla="*/ 112938 h 112938"/>
                  <a:gd name="connsiteX38" fmla="*/ 778119 w 2972814"/>
                  <a:gd name="connsiteY38" fmla="*/ 112938 h 112938"/>
                  <a:gd name="connsiteX39" fmla="*/ 798071 w 2972814"/>
                  <a:gd name="connsiteY39" fmla="*/ 112938 h 112938"/>
                  <a:gd name="connsiteX40" fmla="*/ 818022 w 2972814"/>
                  <a:gd name="connsiteY40" fmla="*/ 112938 h 112938"/>
                  <a:gd name="connsiteX41" fmla="*/ 837975 w 2972814"/>
                  <a:gd name="connsiteY41" fmla="*/ 112938 h 112938"/>
                  <a:gd name="connsiteX42" fmla="*/ 857926 w 2972814"/>
                  <a:gd name="connsiteY42" fmla="*/ 112938 h 112938"/>
                  <a:gd name="connsiteX43" fmla="*/ 877878 w 2972814"/>
                  <a:gd name="connsiteY43" fmla="*/ 112938 h 112938"/>
                  <a:gd name="connsiteX44" fmla="*/ 897829 w 2972814"/>
                  <a:gd name="connsiteY44" fmla="*/ 112938 h 112938"/>
                  <a:gd name="connsiteX45" fmla="*/ 917782 w 2972814"/>
                  <a:gd name="connsiteY45" fmla="*/ 112938 h 112938"/>
                  <a:gd name="connsiteX46" fmla="*/ 937733 w 2972814"/>
                  <a:gd name="connsiteY46" fmla="*/ 112938 h 112938"/>
                  <a:gd name="connsiteX47" fmla="*/ 957685 w 2972814"/>
                  <a:gd name="connsiteY47" fmla="*/ 112938 h 112938"/>
                  <a:gd name="connsiteX48" fmla="*/ 977636 w 2972814"/>
                  <a:gd name="connsiteY48" fmla="*/ 112938 h 112938"/>
                  <a:gd name="connsiteX49" fmla="*/ 997589 w 2972814"/>
                  <a:gd name="connsiteY49" fmla="*/ 112938 h 112938"/>
                  <a:gd name="connsiteX50" fmla="*/ 1017541 w 2972814"/>
                  <a:gd name="connsiteY50" fmla="*/ 112938 h 112938"/>
                  <a:gd name="connsiteX51" fmla="*/ 1037492 w 2972814"/>
                  <a:gd name="connsiteY51" fmla="*/ 112938 h 112938"/>
                  <a:gd name="connsiteX52" fmla="*/ 1057444 w 2972814"/>
                  <a:gd name="connsiteY52" fmla="*/ 112938 h 112938"/>
                  <a:gd name="connsiteX53" fmla="*/ 1077396 w 2972814"/>
                  <a:gd name="connsiteY53" fmla="*/ 112938 h 112938"/>
                  <a:gd name="connsiteX54" fmla="*/ 1097348 w 2972814"/>
                  <a:gd name="connsiteY54" fmla="*/ 112938 h 112938"/>
                  <a:gd name="connsiteX55" fmla="*/ 1117299 w 2972814"/>
                  <a:gd name="connsiteY55" fmla="*/ 112938 h 112938"/>
                  <a:gd name="connsiteX56" fmla="*/ 1137251 w 2972814"/>
                  <a:gd name="connsiteY56" fmla="*/ 112938 h 112938"/>
                  <a:gd name="connsiteX57" fmla="*/ 1157203 w 2972814"/>
                  <a:gd name="connsiteY57" fmla="*/ 112938 h 112938"/>
                  <a:gd name="connsiteX58" fmla="*/ 1177155 w 2972814"/>
                  <a:gd name="connsiteY58" fmla="*/ 112938 h 112938"/>
                  <a:gd name="connsiteX59" fmla="*/ 1197106 w 2972814"/>
                  <a:gd name="connsiteY59" fmla="*/ 112938 h 112938"/>
                  <a:gd name="connsiteX60" fmla="*/ 1217058 w 2972814"/>
                  <a:gd name="connsiteY60" fmla="*/ 112938 h 112938"/>
                  <a:gd name="connsiteX61" fmla="*/ 1237010 w 2972814"/>
                  <a:gd name="connsiteY61" fmla="*/ 112938 h 112938"/>
                  <a:gd name="connsiteX62" fmla="*/ 1256962 w 2972814"/>
                  <a:gd name="connsiteY62" fmla="*/ 112938 h 112938"/>
                  <a:gd name="connsiteX63" fmla="*/ 1276913 w 2972814"/>
                  <a:gd name="connsiteY63" fmla="*/ 112938 h 112938"/>
                  <a:gd name="connsiteX64" fmla="*/ 1296865 w 2972814"/>
                  <a:gd name="connsiteY64" fmla="*/ 112938 h 112938"/>
                  <a:gd name="connsiteX65" fmla="*/ 1316817 w 2972814"/>
                  <a:gd name="connsiteY65" fmla="*/ 112938 h 112938"/>
                  <a:gd name="connsiteX66" fmla="*/ 1336769 w 2972814"/>
                  <a:gd name="connsiteY66" fmla="*/ 112938 h 112938"/>
                  <a:gd name="connsiteX67" fmla="*/ 1356720 w 2972814"/>
                  <a:gd name="connsiteY67" fmla="*/ 112938 h 112938"/>
                  <a:gd name="connsiteX68" fmla="*/ 1376672 w 2972814"/>
                  <a:gd name="connsiteY68" fmla="*/ 112938 h 112938"/>
                  <a:gd name="connsiteX69" fmla="*/ 1396625 w 2972814"/>
                  <a:gd name="connsiteY69" fmla="*/ 112938 h 112938"/>
                  <a:gd name="connsiteX70" fmla="*/ 1416576 w 2972814"/>
                  <a:gd name="connsiteY70" fmla="*/ 112938 h 112938"/>
                  <a:gd name="connsiteX71" fmla="*/ 1436528 w 2972814"/>
                  <a:gd name="connsiteY71" fmla="*/ 112938 h 112938"/>
                  <a:gd name="connsiteX72" fmla="*/ 1456479 w 2972814"/>
                  <a:gd name="connsiteY72" fmla="*/ 112938 h 112938"/>
                  <a:gd name="connsiteX73" fmla="*/ 1476432 w 2972814"/>
                  <a:gd name="connsiteY73" fmla="*/ 112938 h 112938"/>
                  <a:gd name="connsiteX74" fmla="*/ 1496383 w 2972814"/>
                  <a:gd name="connsiteY74" fmla="*/ 112938 h 112938"/>
                  <a:gd name="connsiteX75" fmla="*/ 1516335 w 2972814"/>
                  <a:gd name="connsiteY75" fmla="*/ 112938 h 112938"/>
                  <a:gd name="connsiteX76" fmla="*/ 1536286 w 2972814"/>
                  <a:gd name="connsiteY76" fmla="*/ 112938 h 112938"/>
                  <a:gd name="connsiteX77" fmla="*/ 1556239 w 2972814"/>
                  <a:gd name="connsiteY77" fmla="*/ 112938 h 112938"/>
                  <a:gd name="connsiteX78" fmla="*/ 1576190 w 2972814"/>
                  <a:gd name="connsiteY78" fmla="*/ 112938 h 112938"/>
                  <a:gd name="connsiteX79" fmla="*/ 1596142 w 2972814"/>
                  <a:gd name="connsiteY79" fmla="*/ 112938 h 112938"/>
                  <a:gd name="connsiteX80" fmla="*/ 1616093 w 2972814"/>
                  <a:gd name="connsiteY80" fmla="*/ 112938 h 112938"/>
                  <a:gd name="connsiteX81" fmla="*/ 1636046 w 2972814"/>
                  <a:gd name="connsiteY81" fmla="*/ 112938 h 112938"/>
                  <a:gd name="connsiteX82" fmla="*/ 1655997 w 2972814"/>
                  <a:gd name="connsiteY82" fmla="*/ 112938 h 112938"/>
                  <a:gd name="connsiteX83" fmla="*/ 1675949 w 2972814"/>
                  <a:gd name="connsiteY83" fmla="*/ 112938 h 112938"/>
                  <a:gd name="connsiteX84" fmla="*/ 1695900 w 2972814"/>
                  <a:gd name="connsiteY84" fmla="*/ 112938 h 112938"/>
                  <a:gd name="connsiteX85" fmla="*/ 1715853 w 2972814"/>
                  <a:gd name="connsiteY85" fmla="*/ 112938 h 112938"/>
                  <a:gd name="connsiteX86" fmla="*/ 1735804 w 2972814"/>
                  <a:gd name="connsiteY86" fmla="*/ 112938 h 112938"/>
                  <a:gd name="connsiteX87" fmla="*/ 1755756 w 2972814"/>
                  <a:gd name="connsiteY87" fmla="*/ 112938 h 112938"/>
                  <a:gd name="connsiteX88" fmla="*/ 1775707 w 2972814"/>
                  <a:gd name="connsiteY88" fmla="*/ 112938 h 112938"/>
                  <a:gd name="connsiteX89" fmla="*/ 1795660 w 2972814"/>
                  <a:gd name="connsiteY89" fmla="*/ 112938 h 112938"/>
                  <a:gd name="connsiteX90" fmla="*/ 1815612 w 2972814"/>
                  <a:gd name="connsiteY90" fmla="*/ 112938 h 112938"/>
                  <a:gd name="connsiteX91" fmla="*/ 1835563 w 2972814"/>
                  <a:gd name="connsiteY91" fmla="*/ 112938 h 112938"/>
                  <a:gd name="connsiteX92" fmla="*/ 1855515 w 2972814"/>
                  <a:gd name="connsiteY92" fmla="*/ 112938 h 112938"/>
                  <a:gd name="connsiteX93" fmla="*/ 1875467 w 2972814"/>
                  <a:gd name="connsiteY93" fmla="*/ 112938 h 112938"/>
                  <a:gd name="connsiteX94" fmla="*/ 1895419 w 2972814"/>
                  <a:gd name="connsiteY94" fmla="*/ 112938 h 112938"/>
                  <a:gd name="connsiteX95" fmla="*/ 1915370 w 2972814"/>
                  <a:gd name="connsiteY95" fmla="*/ 112938 h 112938"/>
                  <a:gd name="connsiteX96" fmla="*/ 1935322 w 2972814"/>
                  <a:gd name="connsiteY96" fmla="*/ 112938 h 112938"/>
                  <a:gd name="connsiteX97" fmla="*/ 1955274 w 2972814"/>
                  <a:gd name="connsiteY97" fmla="*/ 112938 h 112938"/>
                  <a:gd name="connsiteX98" fmla="*/ 1975226 w 2972814"/>
                  <a:gd name="connsiteY98" fmla="*/ 112938 h 112938"/>
                  <a:gd name="connsiteX99" fmla="*/ 1995177 w 2972814"/>
                  <a:gd name="connsiteY99" fmla="*/ 112938 h 112938"/>
                  <a:gd name="connsiteX100" fmla="*/ 2015129 w 2972814"/>
                  <a:gd name="connsiteY100" fmla="*/ 112938 h 112938"/>
                  <a:gd name="connsiteX101" fmla="*/ 2035081 w 2972814"/>
                  <a:gd name="connsiteY101" fmla="*/ 112938 h 112938"/>
                  <a:gd name="connsiteX102" fmla="*/ 2055033 w 2972814"/>
                  <a:gd name="connsiteY102" fmla="*/ 112938 h 112938"/>
                  <a:gd name="connsiteX103" fmla="*/ 2074984 w 2972814"/>
                  <a:gd name="connsiteY103" fmla="*/ 112938 h 112938"/>
                  <a:gd name="connsiteX104" fmla="*/ 2094936 w 2972814"/>
                  <a:gd name="connsiteY104" fmla="*/ 112938 h 112938"/>
                  <a:gd name="connsiteX105" fmla="*/ 2114888 w 2972814"/>
                  <a:gd name="connsiteY105" fmla="*/ 112938 h 112938"/>
                  <a:gd name="connsiteX106" fmla="*/ 2134840 w 2972814"/>
                  <a:gd name="connsiteY106" fmla="*/ 112938 h 112938"/>
                  <a:gd name="connsiteX107" fmla="*/ 2154791 w 2972814"/>
                  <a:gd name="connsiteY107" fmla="*/ 112938 h 112938"/>
                  <a:gd name="connsiteX108" fmla="*/ 2174743 w 2972814"/>
                  <a:gd name="connsiteY108" fmla="*/ 112938 h 112938"/>
                  <a:gd name="connsiteX109" fmla="*/ 2194695 w 2972814"/>
                  <a:gd name="connsiteY109" fmla="*/ 112938 h 112938"/>
                  <a:gd name="connsiteX110" fmla="*/ 2214647 w 2972814"/>
                  <a:gd name="connsiteY110" fmla="*/ 112938 h 112938"/>
                  <a:gd name="connsiteX111" fmla="*/ 2234599 w 2972814"/>
                  <a:gd name="connsiteY111" fmla="*/ 112938 h 112938"/>
                  <a:gd name="connsiteX112" fmla="*/ 2254550 w 2972814"/>
                  <a:gd name="connsiteY112" fmla="*/ 112938 h 112938"/>
                  <a:gd name="connsiteX113" fmla="*/ 2274503 w 2972814"/>
                  <a:gd name="connsiteY113" fmla="*/ 112938 h 112938"/>
                  <a:gd name="connsiteX114" fmla="*/ 2294454 w 2972814"/>
                  <a:gd name="connsiteY114" fmla="*/ 112938 h 112938"/>
                  <a:gd name="connsiteX115" fmla="*/ 2314406 w 2972814"/>
                  <a:gd name="connsiteY115" fmla="*/ 112938 h 112938"/>
                  <a:gd name="connsiteX116" fmla="*/ 2334357 w 2972814"/>
                  <a:gd name="connsiteY116" fmla="*/ 112938 h 112938"/>
                  <a:gd name="connsiteX117" fmla="*/ 2354310 w 2972814"/>
                  <a:gd name="connsiteY117" fmla="*/ 112938 h 112938"/>
                  <a:gd name="connsiteX118" fmla="*/ 2374261 w 2972814"/>
                  <a:gd name="connsiteY118" fmla="*/ 112938 h 112938"/>
                  <a:gd name="connsiteX119" fmla="*/ 2394213 w 2972814"/>
                  <a:gd name="connsiteY119" fmla="*/ 112938 h 112938"/>
                  <a:gd name="connsiteX120" fmla="*/ 2414165 w 2972814"/>
                  <a:gd name="connsiteY120" fmla="*/ 112938 h 112938"/>
                  <a:gd name="connsiteX121" fmla="*/ 2434117 w 2972814"/>
                  <a:gd name="connsiteY121" fmla="*/ 112938 h 112938"/>
                  <a:gd name="connsiteX122" fmla="*/ 2454068 w 2972814"/>
                  <a:gd name="connsiteY122" fmla="*/ 112938 h 112938"/>
                  <a:gd name="connsiteX123" fmla="*/ 2474020 w 2972814"/>
                  <a:gd name="connsiteY123" fmla="*/ 112938 h 112938"/>
                  <a:gd name="connsiteX124" fmla="*/ 2493972 w 2972814"/>
                  <a:gd name="connsiteY124" fmla="*/ 112938 h 112938"/>
                  <a:gd name="connsiteX125" fmla="*/ 2513924 w 2972814"/>
                  <a:gd name="connsiteY125" fmla="*/ 112938 h 112938"/>
                  <a:gd name="connsiteX126" fmla="*/ 2533875 w 2972814"/>
                  <a:gd name="connsiteY126" fmla="*/ 112938 h 112938"/>
                  <a:gd name="connsiteX127" fmla="*/ 2553827 w 2972814"/>
                  <a:gd name="connsiteY127" fmla="*/ 112938 h 112938"/>
                  <a:gd name="connsiteX128" fmla="*/ 2573779 w 2972814"/>
                  <a:gd name="connsiteY128" fmla="*/ 112938 h 112938"/>
                  <a:gd name="connsiteX129" fmla="*/ 2593731 w 2972814"/>
                  <a:gd name="connsiteY129" fmla="*/ 112938 h 112938"/>
                  <a:gd name="connsiteX130" fmla="*/ 2613683 w 2972814"/>
                  <a:gd name="connsiteY130" fmla="*/ 112938 h 112938"/>
                  <a:gd name="connsiteX131" fmla="*/ 2633634 w 2972814"/>
                  <a:gd name="connsiteY131" fmla="*/ 112938 h 112938"/>
                  <a:gd name="connsiteX132" fmla="*/ 2653586 w 2972814"/>
                  <a:gd name="connsiteY132" fmla="*/ 112938 h 112938"/>
                  <a:gd name="connsiteX133" fmla="*/ 2673538 w 2972814"/>
                  <a:gd name="connsiteY133" fmla="*/ 112938 h 112938"/>
                  <a:gd name="connsiteX134" fmla="*/ 2693490 w 2972814"/>
                  <a:gd name="connsiteY134" fmla="*/ 112938 h 112938"/>
                  <a:gd name="connsiteX135" fmla="*/ 2713441 w 2972814"/>
                  <a:gd name="connsiteY135" fmla="*/ 112938 h 112938"/>
                  <a:gd name="connsiteX136" fmla="*/ 2733393 w 2972814"/>
                  <a:gd name="connsiteY136" fmla="*/ 112938 h 112938"/>
                  <a:gd name="connsiteX137" fmla="*/ 2753345 w 2972814"/>
                  <a:gd name="connsiteY137" fmla="*/ 112938 h 112938"/>
                  <a:gd name="connsiteX138" fmla="*/ 2773297 w 2972814"/>
                  <a:gd name="connsiteY138" fmla="*/ 112938 h 112938"/>
                  <a:gd name="connsiteX139" fmla="*/ 2793248 w 2972814"/>
                  <a:gd name="connsiteY139" fmla="*/ 112938 h 112938"/>
                  <a:gd name="connsiteX140" fmla="*/ 2813200 w 2972814"/>
                  <a:gd name="connsiteY140" fmla="*/ 112938 h 112938"/>
                  <a:gd name="connsiteX141" fmla="*/ 2833152 w 2972814"/>
                  <a:gd name="connsiteY141" fmla="*/ 112938 h 112938"/>
                  <a:gd name="connsiteX142" fmla="*/ 2853104 w 2972814"/>
                  <a:gd name="connsiteY142" fmla="*/ 112938 h 112938"/>
                  <a:gd name="connsiteX143" fmla="*/ 2873055 w 2972814"/>
                  <a:gd name="connsiteY143" fmla="*/ 112938 h 112938"/>
                  <a:gd name="connsiteX144" fmla="*/ 2893007 w 2972814"/>
                  <a:gd name="connsiteY144" fmla="*/ 112938 h 112938"/>
                  <a:gd name="connsiteX145" fmla="*/ 2912959 w 2972814"/>
                  <a:gd name="connsiteY145" fmla="*/ 112938 h 112938"/>
                  <a:gd name="connsiteX146" fmla="*/ 2932911 w 2972814"/>
                  <a:gd name="connsiteY146" fmla="*/ 112938 h 112938"/>
                  <a:gd name="connsiteX147" fmla="*/ 2952862 w 2972814"/>
                  <a:gd name="connsiteY147" fmla="*/ 112938 h 112938"/>
                  <a:gd name="connsiteX148" fmla="*/ 2972814 w 2972814"/>
                  <a:gd name="connsiteY148" fmla="*/ 112938 h 112938"/>
                  <a:gd name="connsiteX149" fmla="*/ 2972814 w 2972814"/>
                  <a:gd name="connsiteY149" fmla="*/ 109906 h 112938"/>
                  <a:gd name="connsiteX150" fmla="*/ 2972814 w 2972814"/>
                  <a:gd name="connsiteY150" fmla="*/ 99915 h 112938"/>
                  <a:gd name="connsiteX151" fmla="*/ 2972814 w 2972814"/>
                  <a:gd name="connsiteY151" fmla="*/ 89923 h 112938"/>
                  <a:gd name="connsiteX152" fmla="*/ 2972814 w 2972814"/>
                  <a:gd name="connsiteY152" fmla="*/ 79932 h 112938"/>
                  <a:gd name="connsiteX153" fmla="*/ 2972814 w 2972814"/>
                  <a:gd name="connsiteY153" fmla="*/ 69940 h 112938"/>
                  <a:gd name="connsiteX154" fmla="*/ 2972814 w 2972814"/>
                  <a:gd name="connsiteY154" fmla="*/ 59949 h 112938"/>
                  <a:gd name="connsiteX155" fmla="*/ 2972814 w 2972814"/>
                  <a:gd name="connsiteY155" fmla="*/ 49957 h 112938"/>
                  <a:gd name="connsiteX156" fmla="*/ 2972814 w 2972814"/>
                  <a:gd name="connsiteY156" fmla="*/ 39966 h 112938"/>
                  <a:gd name="connsiteX157" fmla="*/ 2972814 w 2972814"/>
                  <a:gd name="connsiteY157" fmla="*/ 29974 h 112938"/>
                  <a:gd name="connsiteX158" fmla="*/ 2972814 w 2972814"/>
                  <a:gd name="connsiteY158" fmla="*/ 19983 h 112938"/>
                  <a:gd name="connsiteX159" fmla="*/ 2972814 w 2972814"/>
                  <a:gd name="connsiteY159" fmla="*/ 9991 h 112938"/>
                  <a:gd name="connsiteX160" fmla="*/ 2972814 w 2972814"/>
                  <a:gd name="connsiteY160" fmla="*/ 0 h 112938"/>
                  <a:gd name="connsiteX161" fmla="*/ 2952862 w 2972814"/>
                  <a:gd name="connsiteY161" fmla="*/ 0 h 112938"/>
                  <a:gd name="connsiteX162" fmla="*/ 2932911 w 2972814"/>
                  <a:gd name="connsiteY162" fmla="*/ 0 h 112938"/>
                  <a:gd name="connsiteX163" fmla="*/ 2912959 w 2972814"/>
                  <a:gd name="connsiteY163" fmla="*/ 0 h 112938"/>
                  <a:gd name="connsiteX164" fmla="*/ 2893007 w 2972814"/>
                  <a:gd name="connsiteY164" fmla="*/ 0 h 112938"/>
                  <a:gd name="connsiteX165" fmla="*/ 2873055 w 2972814"/>
                  <a:gd name="connsiteY165" fmla="*/ 0 h 112938"/>
                  <a:gd name="connsiteX166" fmla="*/ 2853104 w 2972814"/>
                  <a:gd name="connsiteY166" fmla="*/ 0 h 112938"/>
                  <a:gd name="connsiteX167" fmla="*/ 2833152 w 2972814"/>
                  <a:gd name="connsiteY167" fmla="*/ 0 h 112938"/>
                  <a:gd name="connsiteX168" fmla="*/ 2813200 w 2972814"/>
                  <a:gd name="connsiteY168" fmla="*/ 0 h 112938"/>
                  <a:gd name="connsiteX169" fmla="*/ 2793248 w 2972814"/>
                  <a:gd name="connsiteY169" fmla="*/ 0 h 112938"/>
                  <a:gd name="connsiteX170" fmla="*/ 2773297 w 2972814"/>
                  <a:gd name="connsiteY170" fmla="*/ 0 h 112938"/>
                  <a:gd name="connsiteX171" fmla="*/ 2753345 w 2972814"/>
                  <a:gd name="connsiteY171" fmla="*/ 0 h 112938"/>
                  <a:gd name="connsiteX172" fmla="*/ 2733393 w 2972814"/>
                  <a:gd name="connsiteY172" fmla="*/ 0 h 112938"/>
                  <a:gd name="connsiteX173" fmla="*/ 2713441 w 2972814"/>
                  <a:gd name="connsiteY173" fmla="*/ 0 h 112938"/>
                  <a:gd name="connsiteX174" fmla="*/ 2693490 w 2972814"/>
                  <a:gd name="connsiteY174" fmla="*/ 0 h 112938"/>
                  <a:gd name="connsiteX175" fmla="*/ 2673538 w 2972814"/>
                  <a:gd name="connsiteY175" fmla="*/ 0 h 112938"/>
                  <a:gd name="connsiteX176" fmla="*/ 2653586 w 2972814"/>
                  <a:gd name="connsiteY176" fmla="*/ 0 h 112938"/>
                  <a:gd name="connsiteX177" fmla="*/ 2633634 w 2972814"/>
                  <a:gd name="connsiteY177" fmla="*/ 0 h 112938"/>
                  <a:gd name="connsiteX178" fmla="*/ 2613683 w 2972814"/>
                  <a:gd name="connsiteY178" fmla="*/ 0 h 112938"/>
                  <a:gd name="connsiteX179" fmla="*/ 2593731 w 2972814"/>
                  <a:gd name="connsiteY179" fmla="*/ 0 h 112938"/>
                  <a:gd name="connsiteX180" fmla="*/ 2573779 w 2972814"/>
                  <a:gd name="connsiteY180" fmla="*/ 0 h 112938"/>
                  <a:gd name="connsiteX181" fmla="*/ 2553827 w 2972814"/>
                  <a:gd name="connsiteY181" fmla="*/ 0 h 112938"/>
                  <a:gd name="connsiteX182" fmla="*/ 2533875 w 2972814"/>
                  <a:gd name="connsiteY182" fmla="*/ 0 h 112938"/>
                  <a:gd name="connsiteX183" fmla="*/ 2513924 w 2972814"/>
                  <a:gd name="connsiteY183" fmla="*/ 0 h 112938"/>
                  <a:gd name="connsiteX184" fmla="*/ 2493972 w 2972814"/>
                  <a:gd name="connsiteY184" fmla="*/ 0 h 112938"/>
                  <a:gd name="connsiteX185" fmla="*/ 2474020 w 2972814"/>
                  <a:gd name="connsiteY185" fmla="*/ 0 h 112938"/>
                  <a:gd name="connsiteX186" fmla="*/ 2454068 w 2972814"/>
                  <a:gd name="connsiteY186" fmla="*/ 0 h 112938"/>
                  <a:gd name="connsiteX187" fmla="*/ 2434117 w 2972814"/>
                  <a:gd name="connsiteY187" fmla="*/ 0 h 112938"/>
                  <a:gd name="connsiteX188" fmla="*/ 2414165 w 2972814"/>
                  <a:gd name="connsiteY188" fmla="*/ 0 h 112938"/>
                  <a:gd name="connsiteX189" fmla="*/ 2394213 w 2972814"/>
                  <a:gd name="connsiteY189" fmla="*/ 0 h 112938"/>
                  <a:gd name="connsiteX190" fmla="*/ 2374261 w 2972814"/>
                  <a:gd name="connsiteY190" fmla="*/ 0 h 112938"/>
                  <a:gd name="connsiteX191" fmla="*/ 2354310 w 2972814"/>
                  <a:gd name="connsiteY191" fmla="*/ 0 h 112938"/>
                  <a:gd name="connsiteX192" fmla="*/ 2334357 w 2972814"/>
                  <a:gd name="connsiteY192" fmla="*/ 0 h 112938"/>
                  <a:gd name="connsiteX193" fmla="*/ 2314406 w 2972814"/>
                  <a:gd name="connsiteY193" fmla="*/ 0 h 112938"/>
                  <a:gd name="connsiteX194" fmla="*/ 2294454 w 2972814"/>
                  <a:gd name="connsiteY194" fmla="*/ 0 h 112938"/>
                  <a:gd name="connsiteX195" fmla="*/ 2274503 w 2972814"/>
                  <a:gd name="connsiteY195" fmla="*/ 0 h 112938"/>
                  <a:gd name="connsiteX196" fmla="*/ 2254550 w 2972814"/>
                  <a:gd name="connsiteY196" fmla="*/ 0 h 112938"/>
                  <a:gd name="connsiteX197" fmla="*/ 2234599 w 2972814"/>
                  <a:gd name="connsiteY197" fmla="*/ 0 h 112938"/>
                  <a:gd name="connsiteX198" fmla="*/ 2214647 w 2972814"/>
                  <a:gd name="connsiteY198" fmla="*/ 0 h 112938"/>
                  <a:gd name="connsiteX199" fmla="*/ 2194695 w 2972814"/>
                  <a:gd name="connsiteY199" fmla="*/ 0 h 112938"/>
                  <a:gd name="connsiteX200" fmla="*/ 2174743 w 2972814"/>
                  <a:gd name="connsiteY200" fmla="*/ 0 h 112938"/>
                  <a:gd name="connsiteX201" fmla="*/ 2154791 w 2972814"/>
                  <a:gd name="connsiteY201" fmla="*/ 0 h 112938"/>
                  <a:gd name="connsiteX202" fmla="*/ 2134840 w 2972814"/>
                  <a:gd name="connsiteY202" fmla="*/ 0 h 112938"/>
                  <a:gd name="connsiteX203" fmla="*/ 2114888 w 2972814"/>
                  <a:gd name="connsiteY203" fmla="*/ 0 h 112938"/>
                  <a:gd name="connsiteX204" fmla="*/ 2094936 w 2972814"/>
                  <a:gd name="connsiteY204" fmla="*/ 0 h 112938"/>
                  <a:gd name="connsiteX205" fmla="*/ 2074984 w 2972814"/>
                  <a:gd name="connsiteY205" fmla="*/ 0 h 112938"/>
                  <a:gd name="connsiteX206" fmla="*/ 2055033 w 2972814"/>
                  <a:gd name="connsiteY206" fmla="*/ 0 h 112938"/>
                  <a:gd name="connsiteX207" fmla="*/ 2035081 w 2972814"/>
                  <a:gd name="connsiteY207" fmla="*/ 0 h 112938"/>
                  <a:gd name="connsiteX208" fmla="*/ 2015129 w 2972814"/>
                  <a:gd name="connsiteY208" fmla="*/ 0 h 112938"/>
                  <a:gd name="connsiteX209" fmla="*/ 1995177 w 2972814"/>
                  <a:gd name="connsiteY209" fmla="*/ 0 h 112938"/>
                  <a:gd name="connsiteX210" fmla="*/ 1975226 w 2972814"/>
                  <a:gd name="connsiteY210" fmla="*/ 0 h 112938"/>
                  <a:gd name="connsiteX211" fmla="*/ 1955274 w 2972814"/>
                  <a:gd name="connsiteY211" fmla="*/ 0 h 112938"/>
                  <a:gd name="connsiteX212" fmla="*/ 1935322 w 2972814"/>
                  <a:gd name="connsiteY212" fmla="*/ 0 h 112938"/>
                  <a:gd name="connsiteX213" fmla="*/ 1915370 w 2972814"/>
                  <a:gd name="connsiteY213" fmla="*/ 0 h 112938"/>
                  <a:gd name="connsiteX214" fmla="*/ 1895419 w 2972814"/>
                  <a:gd name="connsiteY214" fmla="*/ 0 h 112938"/>
                  <a:gd name="connsiteX215" fmla="*/ 1875467 w 2972814"/>
                  <a:gd name="connsiteY215" fmla="*/ 0 h 112938"/>
                  <a:gd name="connsiteX216" fmla="*/ 1855515 w 2972814"/>
                  <a:gd name="connsiteY216" fmla="*/ 0 h 112938"/>
                  <a:gd name="connsiteX217" fmla="*/ 1835563 w 2972814"/>
                  <a:gd name="connsiteY217" fmla="*/ 0 h 112938"/>
                  <a:gd name="connsiteX218" fmla="*/ 1815612 w 2972814"/>
                  <a:gd name="connsiteY218" fmla="*/ 0 h 112938"/>
                  <a:gd name="connsiteX219" fmla="*/ 1795660 w 2972814"/>
                  <a:gd name="connsiteY219" fmla="*/ 0 h 112938"/>
                  <a:gd name="connsiteX220" fmla="*/ 1775707 w 2972814"/>
                  <a:gd name="connsiteY220" fmla="*/ 0 h 112938"/>
                  <a:gd name="connsiteX221" fmla="*/ 1755756 w 2972814"/>
                  <a:gd name="connsiteY221" fmla="*/ 0 h 112938"/>
                  <a:gd name="connsiteX222" fmla="*/ 1735804 w 2972814"/>
                  <a:gd name="connsiteY222" fmla="*/ 0 h 112938"/>
                  <a:gd name="connsiteX223" fmla="*/ 1715853 w 2972814"/>
                  <a:gd name="connsiteY223" fmla="*/ 0 h 112938"/>
                  <a:gd name="connsiteX224" fmla="*/ 1695900 w 2972814"/>
                  <a:gd name="connsiteY224" fmla="*/ 0 h 112938"/>
                  <a:gd name="connsiteX225" fmla="*/ 1675949 w 2972814"/>
                  <a:gd name="connsiteY225" fmla="*/ 0 h 112938"/>
                  <a:gd name="connsiteX226" fmla="*/ 1655997 w 2972814"/>
                  <a:gd name="connsiteY226" fmla="*/ 0 h 112938"/>
                  <a:gd name="connsiteX227" fmla="*/ 1636046 w 2972814"/>
                  <a:gd name="connsiteY227" fmla="*/ 0 h 112938"/>
                  <a:gd name="connsiteX228" fmla="*/ 1616093 w 2972814"/>
                  <a:gd name="connsiteY228" fmla="*/ 0 h 112938"/>
                  <a:gd name="connsiteX229" fmla="*/ 1596142 w 2972814"/>
                  <a:gd name="connsiteY229" fmla="*/ 0 h 112938"/>
                  <a:gd name="connsiteX230" fmla="*/ 1576190 w 2972814"/>
                  <a:gd name="connsiteY230" fmla="*/ 0 h 112938"/>
                  <a:gd name="connsiteX231" fmla="*/ 1556239 w 2972814"/>
                  <a:gd name="connsiteY231" fmla="*/ 0 h 112938"/>
                  <a:gd name="connsiteX232" fmla="*/ 1536286 w 2972814"/>
                  <a:gd name="connsiteY232" fmla="*/ 0 h 112938"/>
                  <a:gd name="connsiteX233" fmla="*/ 1516335 w 2972814"/>
                  <a:gd name="connsiteY233" fmla="*/ 0 h 112938"/>
                  <a:gd name="connsiteX234" fmla="*/ 1496383 w 2972814"/>
                  <a:gd name="connsiteY234" fmla="*/ 0 h 112938"/>
                  <a:gd name="connsiteX235" fmla="*/ 1476432 w 2972814"/>
                  <a:gd name="connsiteY235" fmla="*/ 0 h 112938"/>
                  <a:gd name="connsiteX236" fmla="*/ 1456479 w 2972814"/>
                  <a:gd name="connsiteY236" fmla="*/ 0 h 112938"/>
                  <a:gd name="connsiteX237" fmla="*/ 1436528 w 2972814"/>
                  <a:gd name="connsiteY237" fmla="*/ 0 h 112938"/>
                  <a:gd name="connsiteX238" fmla="*/ 1416576 w 2972814"/>
                  <a:gd name="connsiteY238" fmla="*/ 0 h 112938"/>
                  <a:gd name="connsiteX239" fmla="*/ 1396625 w 2972814"/>
                  <a:gd name="connsiteY239" fmla="*/ 0 h 112938"/>
                  <a:gd name="connsiteX240" fmla="*/ 1376672 w 2972814"/>
                  <a:gd name="connsiteY240" fmla="*/ 0 h 112938"/>
                  <a:gd name="connsiteX241" fmla="*/ 1356720 w 2972814"/>
                  <a:gd name="connsiteY241" fmla="*/ 0 h 112938"/>
                  <a:gd name="connsiteX242" fmla="*/ 1336769 w 2972814"/>
                  <a:gd name="connsiteY242" fmla="*/ 0 h 112938"/>
                  <a:gd name="connsiteX243" fmla="*/ 1316817 w 2972814"/>
                  <a:gd name="connsiteY243" fmla="*/ 0 h 112938"/>
                  <a:gd name="connsiteX244" fmla="*/ 1296865 w 2972814"/>
                  <a:gd name="connsiteY244" fmla="*/ 0 h 112938"/>
                  <a:gd name="connsiteX245" fmla="*/ 1276913 w 2972814"/>
                  <a:gd name="connsiteY245" fmla="*/ 0 h 112938"/>
                  <a:gd name="connsiteX246" fmla="*/ 1256962 w 2972814"/>
                  <a:gd name="connsiteY246" fmla="*/ 0 h 112938"/>
                  <a:gd name="connsiteX247" fmla="*/ 1237010 w 2972814"/>
                  <a:gd name="connsiteY247" fmla="*/ 0 h 112938"/>
                  <a:gd name="connsiteX248" fmla="*/ 1217058 w 2972814"/>
                  <a:gd name="connsiteY248" fmla="*/ 0 h 112938"/>
                  <a:gd name="connsiteX249" fmla="*/ 1197106 w 2972814"/>
                  <a:gd name="connsiteY249" fmla="*/ 0 h 112938"/>
                  <a:gd name="connsiteX250" fmla="*/ 1177155 w 2972814"/>
                  <a:gd name="connsiteY250" fmla="*/ 0 h 112938"/>
                  <a:gd name="connsiteX251" fmla="*/ 1157203 w 2972814"/>
                  <a:gd name="connsiteY251" fmla="*/ 0 h 112938"/>
                  <a:gd name="connsiteX252" fmla="*/ 1137251 w 2972814"/>
                  <a:gd name="connsiteY252" fmla="*/ 0 h 112938"/>
                  <a:gd name="connsiteX253" fmla="*/ 1117299 w 2972814"/>
                  <a:gd name="connsiteY253" fmla="*/ 0 h 112938"/>
                  <a:gd name="connsiteX254" fmla="*/ 1097348 w 2972814"/>
                  <a:gd name="connsiteY254" fmla="*/ 0 h 112938"/>
                  <a:gd name="connsiteX255" fmla="*/ 1077396 w 2972814"/>
                  <a:gd name="connsiteY255" fmla="*/ 0 h 112938"/>
                  <a:gd name="connsiteX256" fmla="*/ 1057444 w 2972814"/>
                  <a:gd name="connsiteY256" fmla="*/ 0 h 112938"/>
                  <a:gd name="connsiteX257" fmla="*/ 1037492 w 2972814"/>
                  <a:gd name="connsiteY257" fmla="*/ 0 h 112938"/>
                  <a:gd name="connsiteX258" fmla="*/ 1017541 w 2972814"/>
                  <a:gd name="connsiteY258" fmla="*/ 0 h 112938"/>
                  <a:gd name="connsiteX259" fmla="*/ 997589 w 2972814"/>
                  <a:gd name="connsiteY259" fmla="*/ 0 h 112938"/>
                  <a:gd name="connsiteX260" fmla="*/ 977636 w 2972814"/>
                  <a:gd name="connsiteY260" fmla="*/ 0 h 112938"/>
                  <a:gd name="connsiteX261" fmla="*/ 957685 w 2972814"/>
                  <a:gd name="connsiteY261" fmla="*/ 0 h 112938"/>
                  <a:gd name="connsiteX262" fmla="*/ 937733 w 2972814"/>
                  <a:gd name="connsiteY262" fmla="*/ 0 h 112938"/>
                  <a:gd name="connsiteX263" fmla="*/ 917782 w 2972814"/>
                  <a:gd name="connsiteY263" fmla="*/ 0 h 112938"/>
                  <a:gd name="connsiteX264" fmla="*/ 897829 w 2972814"/>
                  <a:gd name="connsiteY264" fmla="*/ 0 h 112938"/>
                  <a:gd name="connsiteX265" fmla="*/ 877878 w 2972814"/>
                  <a:gd name="connsiteY265" fmla="*/ 0 h 112938"/>
                  <a:gd name="connsiteX266" fmla="*/ 857926 w 2972814"/>
                  <a:gd name="connsiteY266" fmla="*/ 0 h 112938"/>
                  <a:gd name="connsiteX267" fmla="*/ 837975 w 2972814"/>
                  <a:gd name="connsiteY267" fmla="*/ 0 h 112938"/>
                  <a:gd name="connsiteX268" fmla="*/ 818022 w 2972814"/>
                  <a:gd name="connsiteY268" fmla="*/ 0 h 112938"/>
                  <a:gd name="connsiteX269" fmla="*/ 798071 w 2972814"/>
                  <a:gd name="connsiteY269" fmla="*/ 0 h 112938"/>
                  <a:gd name="connsiteX270" fmla="*/ 778119 w 2972814"/>
                  <a:gd name="connsiteY270" fmla="*/ 0 h 112938"/>
                  <a:gd name="connsiteX271" fmla="*/ 758168 w 2972814"/>
                  <a:gd name="connsiteY271" fmla="*/ 0 h 112938"/>
                  <a:gd name="connsiteX272" fmla="*/ 738215 w 2972814"/>
                  <a:gd name="connsiteY272" fmla="*/ 0 h 112938"/>
                  <a:gd name="connsiteX273" fmla="*/ 718264 w 2972814"/>
                  <a:gd name="connsiteY273" fmla="*/ 0 h 112938"/>
                  <a:gd name="connsiteX274" fmla="*/ 698312 w 2972814"/>
                  <a:gd name="connsiteY274" fmla="*/ 0 h 112938"/>
                  <a:gd name="connsiteX275" fmla="*/ 678361 w 2972814"/>
                  <a:gd name="connsiteY275" fmla="*/ 0 h 112938"/>
                  <a:gd name="connsiteX276" fmla="*/ 658408 w 2972814"/>
                  <a:gd name="connsiteY276" fmla="*/ 0 h 112938"/>
                  <a:gd name="connsiteX277" fmla="*/ 638457 w 2972814"/>
                  <a:gd name="connsiteY277" fmla="*/ 0 h 112938"/>
                  <a:gd name="connsiteX278" fmla="*/ 618505 w 2972814"/>
                  <a:gd name="connsiteY278" fmla="*/ 0 h 112938"/>
                  <a:gd name="connsiteX279" fmla="*/ 598553 w 2972814"/>
                  <a:gd name="connsiteY279" fmla="*/ 0 h 112938"/>
                  <a:gd name="connsiteX280" fmla="*/ 578601 w 2972814"/>
                  <a:gd name="connsiteY280" fmla="*/ 0 h 112938"/>
                  <a:gd name="connsiteX281" fmla="*/ 558649 w 2972814"/>
                  <a:gd name="connsiteY281" fmla="*/ 0 h 112938"/>
                  <a:gd name="connsiteX282" fmla="*/ 538698 w 2972814"/>
                  <a:gd name="connsiteY282" fmla="*/ 0 h 112938"/>
                  <a:gd name="connsiteX283" fmla="*/ 518746 w 2972814"/>
                  <a:gd name="connsiteY283" fmla="*/ 0 h 112938"/>
                  <a:gd name="connsiteX284" fmla="*/ 498794 w 2972814"/>
                  <a:gd name="connsiteY284" fmla="*/ 0 h 112938"/>
                  <a:gd name="connsiteX285" fmla="*/ 478842 w 2972814"/>
                  <a:gd name="connsiteY285" fmla="*/ 0 h 112938"/>
                  <a:gd name="connsiteX286" fmla="*/ 458891 w 2972814"/>
                  <a:gd name="connsiteY286" fmla="*/ 0 h 112938"/>
                  <a:gd name="connsiteX287" fmla="*/ 438939 w 2972814"/>
                  <a:gd name="connsiteY287" fmla="*/ 0 h 112938"/>
                  <a:gd name="connsiteX288" fmla="*/ 418987 w 2972814"/>
                  <a:gd name="connsiteY288" fmla="*/ 0 h 112938"/>
                  <a:gd name="connsiteX289" fmla="*/ 399035 w 2972814"/>
                  <a:gd name="connsiteY289" fmla="*/ 0 h 112938"/>
                  <a:gd name="connsiteX290" fmla="*/ 379084 w 2972814"/>
                  <a:gd name="connsiteY290" fmla="*/ 0 h 112938"/>
                  <a:gd name="connsiteX291" fmla="*/ 359132 w 2972814"/>
                  <a:gd name="connsiteY291" fmla="*/ 0 h 112938"/>
                  <a:gd name="connsiteX292" fmla="*/ 339180 w 2972814"/>
                  <a:gd name="connsiteY292" fmla="*/ 0 h 112938"/>
                  <a:gd name="connsiteX293" fmla="*/ 319228 w 2972814"/>
                  <a:gd name="connsiteY293" fmla="*/ 0 h 112938"/>
                  <a:gd name="connsiteX294" fmla="*/ 299276 w 2972814"/>
                  <a:gd name="connsiteY294" fmla="*/ 0 h 112938"/>
                  <a:gd name="connsiteX295" fmla="*/ 279325 w 2972814"/>
                  <a:gd name="connsiteY295" fmla="*/ 0 h 112938"/>
                  <a:gd name="connsiteX296" fmla="*/ 259373 w 2972814"/>
                  <a:gd name="connsiteY296" fmla="*/ 0 h 112938"/>
                  <a:gd name="connsiteX297" fmla="*/ 239421 w 2972814"/>
                  <a:gd name="connsiteY297" fmla="*/ 0 h 112938"/>
                  <a:gd name="connsiteX298" fmla="*/ 219469 w 2972814"/>
                  <a:gd name="connsiteY298" fmla="*/ 0 h 112938"/>
                  <a:gd name="connsiteX299" fmla="*/ 199518 w 2972814"/>
                  <a:gd name="connsiteY299" fmla="*/ 0 h 112938"/>
                  <a:gd name="connsiteX300" fmla="*/ 179566 w 2972814"/>
                  <a:gd name="connsiteY300" fmla="*/ 0 h 112938"/>
                  <a:gd name="connsiteX301" fmla="*/ 159614 w 2972814"/>
                  <a:gd name="connsiteY301" fmla="*/ 0 h 112938"/>
                  <a:gd name="connsiteX302" fmla="*/ 139662 w 2972814"/>
                  <a:gd name="connsiteY302" fmla="*/ 0 h 112938"/>
                  <a:gd name="connsiteX303" fmla="*/ 119711 w 2972814"/>
                  <a:gd name="connsiteY303" fmla="*/ 0 h 112938"/>
                  <a:gd name="connsiteX304" fmla="*/ 99759 w 2972814"/>
                  <a:gd name="connsiteY304" fmla="*/ 0 h 112938"/>
                  <a:gd name="connsiteX305" fmla="*/ 79807 w 2972814"/>
                  <a:gd name="connsiteY305" fmla="*/ 0 h 112938"/>
                  <a:gd name="connsiteX306" fmla="*/ 59855 w 2972814"/>
                  <a:gd name="connsiteY306" fmla="*/ 0 h 112938"/>
                  <a:gd name="connsiteX307" fmla="*/ 39904 w 2972814"/>
                  <a:gd name="connsiteY307" fmla="*/ 0 h 112938"/>
                  <a:gd name="connsiteX308" fmla="*/ 19952 w 2972814"/>
                  <a:gd name="connsiteY308" fmla="*/ 0 h 112938"/>
                  <a:gd name="connsiteX309" fmla="*/ 0 w 2972814"/>
                  <a:gd name="connsiteY309" fmla="*/ 0 h 112938"/>
                  <a:gd name="connsiteX310" fmla="*/ 0 w 2972814"/>
                  <a:gd name="connsiteY310" fmla="*/ 9991 h 112938"/>
                  <a:gd name="connsiteX311" fmla="*/ 0 w 2972814"/>
                  <a:gd name="connsiteY311" fmla="*/ 19983 h 112938"/>
                  <a:gd name="connsiteX312" fmla="*/ 0 w 2972814"/>
                  <a:gd name="connsiteY312" fmla="*/ 29974 h 112938"/>
                  <a:gd name="connsiteX313" fmla="*/ 0 w 2972814"/>
                  <a:gd name="connsiteY313" fmla="*/ 39966 h 112938"/>
                  <a:gd name="connsiteX314" fmla="*/ 0 w 2972814"/>
                  <a:gd name="connsiteY314" fmla="*/ 49957 h 112938"/>
                  <a:gd name="connsiteX315" fmla="*/ 0 w 2972814"/>
                  <a:gd name="connsiteY315" fmla="*/ 59949 h 112938"/>
                  <a:gd name="connsiteX316" fmla="*/ 0 w 2972814"/>
                  <a:gd name="connsiteY316" fmla="*/ 69940 h 112938"/>
                  <a:gd name="connsiteX317" fmla="*/ 0 w 2972814"/>
                  <a:gd name="connsiteY317" fmla="*/ 79932 h 112938"/>
                  <a:gd name="connsiteX318" fmla="*/ 0 w 2972814"/>
                  <a:gd name="connsiteY318" fmla="*/ 89923 h 112938"/>
                  <a:gd name="connsiteX319" fmla="*/ 0 w 2972814"/>
                  <a:gd name="connsiteY319" fmla="*/ 99915 h 112938"/>
                  <a:gd name="connsiteX320" fmla="*/ 0 w 2972814"/>
                  <a:gd name="connsiteY320" fmla="*/ 109906 h 112938"/>
                  <a:gd name="connsiteX321" fmla="*/ 0 w 2972814"/>
                  <a:gd name="connsiteY321" fmla="*/ 112938 h 11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</a:cxnLst>
                <a:rect l="l" t="t" r="r" b="b"/>
                <a:pathLst>
                  <a:path w="2972814" h="112938">
                    <a:moveTo>
                      <a:pt x="19952" y="112938"/>
                    </a:moveTo>
                    <a:lnTo>
                      <a:pt x="39904" y="112938"/>
                    </a:lnTo>
                    <a:lnTo>
                      <a:pt x="59855" y="112938"/>
                    </a:lnTo>
                    <a:lnTo>
                      <a:pt x="79807" y="112938"/>
                    </a:lnTo>
                    <a:lnTo>
                      <a:pt x="99759" y="112938"/>
                    </a:lnTo>
                    <a:lnTo>
                      <a:pt x="119711" y="112938"/>
                    </a:lnTo>
                    <a:lnTo>
                      <a:pt x="139662" y="112938"/>
                    </a:lnTo>
                    <a:lnTo>
                      <a:pt x="159614" y="112938"/>
                    </a:lnTo>
                    <a:lnTo>
                      <a:pt x="179566" y="112938"/>
                    </a:lnTo>
                    <a:lnTo>
                      <a:pt x="199518" y="112938"/>
                    </a:lnTo>
                    <a:lnTo>
                      <a:pt x="219469" y="112938"/>
                    </a:lnTo>
                    <a:lnTo>
                      <a:pt x="239421" y="112938"/>
                    </a:lnTo>
                    <a:lnTo>
                      <a:pt x="259373" y="112938"/>
                    </a:lnTo>
                    <a:lnTo>
                      <a:pt x="279325" y="112938"/>
                    </a:lnTo>
                    <a:lnTo>
                      <a:pt x="299276" y="112938"/>
                    </a:lnTo>
                    <a:lnTo>
                      <a:pt x="319228" y="112938"/>
                    </a:lnTo>
                    <a:lnTo>
                      <a:pt x="339180" y="112938"/>
                    </a:lnTo>
                    <a:lnTo>
                      <a:pt x="359132" y="112938"/>
                    </a:lnTo>
                    <a:lnTo>
                      <a:pt x="379084" y="112938"/>
                    </a:lnTo>
                    <a:lnTo>
                      <a:pt x="399035" y="112938"/>
                    </a:lnTo>
                    <a:lnTo>
                      <a:pt x="418987" y="112938"/>
                    </a:lnTo>
                    <a:lnTo>
                      <a:pt x="438939" y="112938"/>
                    </a:lnTo>
                    <a:lnTo>
                      <a:pt x="458891" y="112938"/>
                    </a:lnTo>
                    <a:lnTo>
                      <a:pt x="478842" y="112938"/>
                    </a:lnTo>
                    <a:lnTo>
                      <a:pt x="498794" y="112938"/>
                    </a:lnTo>
                    <a:lnTo>
                      <a:pt x="518746" y="112938"/>
                    </a:lnTo>
                    <a:lnTo>
                      <a:pt x="538698" y="112938"/>
                    </a:lnTo>
                    <a:lnTo>
                      <a:pt x="558649" y="112938"/>
                    </a:lnTo>
                    <a:lnTo>
                      <a:pt x="578601" y="112938"/>
                    </a:lnTo>
                    <a:lnTo>
                      <a:pt x="598553" y="112938"/>
                    </a:lnTo>
                    <a:lnTo>
                      <a:pt x="618505" y="112938"/>
                    </a:lnTo>
                    <a:lnTo>
                      <a:pt x="638457" y="112938"/>
                    </a:lnTo>
                    <a:lnTo>
                      <a:pt x="658408" y="112938"/>
                    </a:lnTo>
                    <a:lnTo>
                      <a:pt x="678361" y="112938"/>
                    </a:lnTo>
                    <a:lnTo>
                      <a:pt x="698312" y="112938"/>
                    </a:lnTo>
                    <a:lnTo>
                      <a:pt x="718264" y="112938"/>
                    </a:lnTo>
                    <a:lnTo>
                      <a:pt x="738215" y="112938"/>
                    </a:lnTo>
                    <a:lnTo>
                      <a:pt x="758168" y="112938"/>
                    </a:lnTo>
                    <a:lnTo>
                      <a:pt x="778119" y="112938"/>
                    </a:lnTo>
                    <a:lnTo>
                      <a:pt x="798071" y="112938"/>
                    </a:lnTo>
                    <a:lnTo>
                      <a:pt x="818022" y="112938"/>
                    </a:lnTo>
                    <a:lnTo>
                      <a:pt x="837975" y="112938"/>
                    </a:lnTo>
                    <a:lnTo>
                      <a:pt x="857926" y="112938"/>
                    </a:lnTo>
                    <a:lnTo>
                      <a:pt x="877878" y="112938"/>
                    </a:lnTo>
                    <a:lnTo>
                      <a:pt x="897829" y="112938"/>
                    </a:lnTo>
                    <a:lnTo>
                      <a:pt x="917782" y="112938"/>
                    </a:lnTo>
                    <a:lnTo>
                      <a:pt x="937733" y="112938"/>
                    </a:lnTo>
                    <a:lnTo>
                      <a:pt x="957685" y="112938"/>
                    </a:lnTo>
                    <a:lnTo>
                      <a:pt x="977636" y="112938"/>
                    </a:lnTo>
                    <a:lnTo>
                      <a:pt x="997589" y="112938"/>
                    </a:lnTo>
                    <a:lnTo>
                      <a:pt x="1017541" y="112938"/>
                    </a:lnTo>
                    <a:lnTo>
                      <a:pt x="1037492" y="112938"/>
                    </a:lnTo>
                    <a:lnTo>
                      <a:pt x="1057444" y="112938"/>
                    </a:lnTo>
                    <a:lnTo>
                      <a:pt x="1077396" y="112938"/>
                    </a:lnTo>
                    <a:lnTo>
                      <a:pt x="1097348" y="112938"/>
                    </a:lnTo>
                    <a:lnTo>
                      <a:pt x="1117299" y="112938"/>
                    </a:lnTo>
                    <a:lnTo>
                      <a:pt x="1137251" y="112938"/>
                    </a:lnTo>
                    <a:lnTo>
                      <a:pt x="1157203" y="112938"/>
                    </a:lnTo>
                    <a:lnTo>
                      <a:pt x="1177155" y="112938"/>
                    </a:lnTo>
                    <a:lnTo>
                      <a:pt x="1197106" y="112938"/>
                    </a:lnTo>
                    <a:lnTo>
                      <a:pt x="1217058" y="112938"/>
                    </a:lnTo>
                    <a:lnTo>
                      <a:pt x="1237010" y="112938"/>
                    </a:lnTo>
                    <a:lnTo>
                      <a:pt x="1256962" y="112938"/>
                    </a:lnTo>
                    <a:lnTo>
                      <a:pt x="1276913" y="112938"/>
                    </a:lnTo>
                    <a:lnTo>
                      <a:pt x="1296865" y="112938"/>
                    </a:lnTo>
                    <a:lnTo>
                      <a:pt x="1316817" y="112938"/>
                    </a:lnTo>
                    <a:lnTo>
                      <a:pt x="1336769" y="112938"/>
                    </a:lnTo>
                    <a:lnTo>
                      <a:pt x="1356720" y="112938"/>
                    </a:lnTo>
                    <a:lnTo>
                      <a:pt x="1376672" y="112938"/>
                    </a:lnTo>
                    <a:lnTo>
                      <a:pt x="1396625" y="112938"/>
                    </a:lnTo>
                    <a:lnTo>
                      <a:pt x="1416576" y="112938"/>
                    </a:lnTo>
                    <a:lnTo>
                      <a:pt x="1436528" y="112938"/>
                    </a:lnTo>
                    <a:lnTo>
                      <a:pt x="1456479" y="112938"/>
                    </a:lnTo>
                    <a:lnTo>
                      <a:pt x="1476432" y="112938"/>
                    </a:lnTo>
                    <a:lnTo>
                      <a:pt x="1496383" y="112938"/>
                    </a:lnTo>
                    <a:lnTo>
                      <a:pt x="1516335" y="112938"/>
                    </a:lnTo>
                    <a:lnTo>
                      <a:pt x="1536286" y="112938"/>
                    </a:lnTo>
                    <a:lnTo>
                      <a:pt x="1556239" y="112938"/>
                    </a:lnTo>
                    <a:lnTo>
                      <a:pt x="1576190" y="112938"/>
                    </a:lnTo>
                    <a:lnTo>
                      <a:pt x="1596142" y="112938"/>
                    </a:lnTo>
                    <a:lnTo>
                      <a:pt x="1616093" y="112938"/>
                    </a:lnTo>
                    <a:lnTo>
                      <a:pt x="1636046" y="112938"/>
                    </a:lnTo>
                    <a:lnTo>
                      <a:pt x="1655997" y="112938"/>
                    </a:lnTo>
                    <a:lnTo>
                      <a:pt x="1675949" y="112938"/>
                    </a:lnTo>
                    <a:lnTo>
                      <a:pt x="1695900" y="112938"/>
                    </a:lnTo>
                    <a:lnTo>
                      <a:pt x="1715853" y="112938"/>
                    </a:lnTo>
                    <a:lnTo>
                      <a:pt x="1735804" y="112938"/>
                    </a:lnTo>
                    <a:lnTo>
                      <a:pt x="1755756" y="112938"/>
                    </a:lnTo>
                    <a:lnTo>
                      <a:pt x="1775707" y="112938"/>
                    </a:lnTo>
                    <a:lnTo>
                      <a:pt x="1795660" y="112938"/>
                    </a:lnTo>
                    <a:lnTo>
                      <a:pt x="1815612" y="112938"/>
                    </a:lnTo>
                    <a:lnTo>
                      <a:pt x="1835563" y="112938"/>
                    </a:lnTo>
                    <a:lnTo>
                      <a:pt x="1855515" y="112938"/>
                    </a:lnTo>
                    <a:lnTo>
                      <a:pt x="1875467" y="112938"/>
                    </a:lnTo>
                    <a:lnTo>
                      <a:pt x="1895419" y="112938"/>
                    </a:lnTo>
                    <a:lnTo>
                      <a:pt x="1915370" y="112938"/>
                    </a:lnTo>
                    <a:lnTo>
                      <a:pt x="1935322" y="112938"/>
                    </a:lnTo>
                    <a:lnTo>
                      <a:pt x="1955274" y="112938"/>
                    </a:lnTo>
                    <a:lnTo>
                      <a:pt x="1975226" y="112938"/>
                    </a:lnTo>
                    <a:lnTo>
                      <a:pt x="1995177" y="112938"/>
                    </a:lnTo>
                    <a:lnTo>
                      <a:pt x="2015129" y="112938"/>
                    </a:lnTo>
                    <a:lnTo>
                      <a:pt x="2035081" y="112938"/>
                    </a:lnTo>
                    <a:lnTo>
                      <a:pt x="2055033" y="112938"/>
                    </a:lnTo>
                    <a:lnTo>
                      <a:pt x="2074984" y="112938"/>
                    </a:lnTo>
                    <a:lnTo>
                      <a:pt x="2094936" y="112938"/>
                    </a:lnTo>
                    <a:lnTo>
                      <a:pt x="2114888" y="112938"/>
                    </a:lnTo>
                    <a:lnTo>
                      <a:pt x="2134840" y="112938"/>
                    </a:lnTo>
                    <a:lnTo>
                      <a:pt x="2154791" y="112938"/>
                    </a:lnTo>
                    <a:lnTo>
                      <a:pt x="2174743" y="112938"/>
                    </a:lnTo>
                    <a:lnTo>
                      <a:pt x="2194695" y="112938"/>
                    </a:lnTo>
                    <a:lnTo>
                      <a:pt x="2214647" y="112938"/>
                    </a:lnTo>
                    <a:lnTo>
                      <a:pt x="2234599" y="112938"/>
                    </a:lnTo>
                    <a:lnTo>
                      <a:pt x="2254550" y="112938"/>
                    </a:lnTo>
                    <a:lnTo>
                      <a:pt x="2274503" y="112938"/>
                    </a:lnTo>
                    <a:lnTo>
                      <a:pt x="2294454" y="112938"/>
                    </a:lnTo>
                    <a:lnTo>
                      <a:pt x="2314406" y="112938"/>
                    </a:lnTo>
                    <a:lnTo>
                      <a:pt x="2334357" y="112938"/>
                    </a:lnTo>
                    <a:lnTo>
                      <a:pt x="2354310" y="112938"/>
                    </a:lnTo>
                    <a:lnTo>
                      <a:pt x="2374261" y="112938"/>
                    </a:lnTo>
                    <a:lnTo>
                      <a:pt x="2394213" y="112938"/>
                    </a:lnTo>
                    <a:lnTo>
                      <a:pt x="2414165" y="112938"/>
                    </a:lnTo>
                    <a:lnTo>
                      <a:pt x="2434117" y="112938"/>
                    </a:lnTo>
                    <a:lnTo>
                      <a:pt x="2454068" y="112938"/>
                    </a:lnTo>
                    <a:lnTo>
                      <a:pt x="2474020" y="112938"/>
                    </a:lnTo>
                    <a:lnTo>
                      <a:pt x="2493972" y="112938"/>
                    </a:lnTo>
                    <a:lnTo>
                      <a:pt x="2513924" y="112938"/>
                    </a:lnTo>
                    <a:lnTo>
                      <a:pt x="2533875" y="112938"/>
                    </a:lnTo>
                    <a:lnTo>
                      <a:pt x="2553827" y="112938"/>
                    </a:lnTo>
                    <a:lnTo>
                      <a:pt x="2573779" y="112938"/>
                    </a:lnTo>
                    <a:lnTo>
                      <a:pt x="2593731" y="112938"/>
                    </a:lnTo>
                    <a:lnTo>
                      <a:pt x="2613683" y="112938"/>
                    </a:lnTo>
                    <a:lnTo>
                      <a:pt x="2633634" y="112938"/>
                    </a:lnTo>
                    <a:lnTo>
                      <a:pt x="2653586" y="112938"/>
                    </a:lnTo>
                    <a:lnTo>
                      <a:pt x="2673538" y="112938"/>
                    </a:lnTo>
                    <a:lnTo>
                      <a:pt x="2693490" y="112938"/>
                    </a:lnTo>
                    <a:lnTo>
                      <a:pt x="2713441" y="112938"/>
                    </a:lnTo>
                    <a:lnTo>
                      <a:pt x="2733393" y="112938"/>
                    </a:lnTo>
                    <a:lnTo>
                      <a:pt x="2753345" y="112938"/>
                    </a:lnTo>
                    <a:lnTo>
                      <a:pt x="2773297" y="112938"/>
                    </a:lnTo>
                    <a:lnTo>
                      <a:pt x="2793248" y="112938"/>
                    </a:lnTo>
                    <a:lnTo>
                      <a:pt x="2813200" y="112938"/>
                    </a:lnTo>
                    <a:lnTo>
                      <a:pt x="2833152" y="112938"/>
                    </a:lnTo>
                    <a:lnTo>
                      <a:pt x="2853104" y="112938"/>
                    </a:lnTo>
                    <a:lnTo>
                      <a:pt x="2873055" y="112938"/>
                    </a:lnTo>
                    <a:lnTo>
                      <a:pt x="2893007" y="112938"/>
                    </a:lnTo>
                    <a:lnTo>
                      <a:pt x="2912959" y="112938"/>
                    </a:lnTo>
                    <a:lnTo>
                      <a:pt x="2932911" y="112938"/>
                    </a:lnTo>
                    <a:lnTo>
                      <a:pt x="2952862" y="112938"/>
                    </a:lnTo>
                    <a:lnTo>
                      <a:pt x="2972814" y="112938"/>
                    </a:lnTo>
                    <a:lnTo>
                      <a:pt x="2972814" y="109906"/>
                    </a:lnTo>
                    <a:lnTo>
                      <a:pt x="2972814" y="99915"/>
                    </a:lnTo>
                    <a:lnTo>
                      <a:pt x="2972814" y="89923"/>
                    </a:lnTo>
                    <a:lnTo>
                      <a:pt x="2972814" y="79932"/>
                    </a:lnTo>
                    <a:lnTo>
                      <a:pt x="2972814" y="69940"/>
                    </a:lnTo>
                    <a:lnTo>
                      <a:pt x="2972814" y="59949"/>
                    </a:lnTo>
                    <a:lnTo>
                      <a:pt x="2972814" y="49957"/>
                    </a:lnTo>
                    <a:lnTo>
                      <a:pt x="2972814" y="39966"/>
                    </a:lnTo>
                    <a:lnTo>
                      <a:pt x="2972814" y="29974"/>
                    </a:lnTo>
                    <a:lnTo>
                      <a:pt x="2972814" y="19983"/>
                    </a:lnTo>
                    <a:lnTo>
                      <a:pt x="2972814" y="9991"/>
                    </a:lnTo>
                    <a:lnTo>
                      <a:pt x="2972814" y="0"/>
                    </a:lnTo>
                    <a:lnTo>
                      <a:pt x="2952862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5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8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5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7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3" y="0"/>
                    </a:lnTo>
                    <a:lnTo>
                      <a:pt x="2254550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3" y="0"/>
                    </a:lnTo>
                    <a:lnTo>
                      <a:pt x="2154791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4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7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0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7" y="0"/>
                    </a:lnTo>
                    <a:lnTo>
                      <a:pt x="1755756" y="0"/>
                    </a:lnTo>
                    <a:lnTo>
                      <a:pt x="1735804" y="0"/>
                    </a:lnTo>
                    <a:lnTo>
                      <a:pt x="1715853" y="0"/>
                    </a:lnTo>
                    <a:lnTo>
                      <a:pt x="1695900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3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6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2" y="0"/>
                    </a:lnTo>
                    <a:lnTo>
                      <a:pt x="1456479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5" y="0"/>
                    </a:lnTo>
                    <a:lnTo>
                      <a:pt x="1376672" y="0"/>
                    </a:lnTo>
                    <a:lnTo>
                      <a:pt x="1356720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3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6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6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29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2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8" y="0"/>
                    </a:lnTo>
                    <a:lnTo>
                      <a:pt x="738215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1" y="0"/>
                    </a:lnTo>
                    <a:lnTo>
                      <a:pt x="658408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49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2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5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6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69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2938"/>
                    </a:lnTo>
                    <a:close/>
                  </a:path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0" name="任意多边形: 形状 2749">
                <a:extLst>
                  <a:ext uri="{FF2B5EF4-FFF2-40B4-BE49-F238E27FC236}">
                    <a16:creationId xmlns:a16="http://schemas.microsoft.com/office/drawing/2014/main" id="{DE35F610-8338-E5C6-C589-B8E71C78EA94}"/>
                  </a:ext>
                </a:extLst>
              </p:cNvPr>
              <p:cNvSpPr/>
              <p:nvPr/>
            </p:nvSpPr>
            <p:spPr>
              <a:xfrm>
                <a:off x="16539286" y="4423991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1" name="任意多边形: 形状 2750">
                <a:extLst>
                  <a:ext uri="{FF2B5EF4-FFF2-40B4-BE49-F238E27FC236}">
                    <a16:creationId xmlns:a16="http://schemas.microsoft.com/office/drawing/2014/main" id="{ACF6610C-0D63-E152-5515-09459C72B108}"/>
                  </a:ext>
                </a:extLst>
              </p:cNvPr>
              <p:cNvSpPr/>
              <p:nvPr/>
            </p:nvSpPr>
            <p:spPr>
              <a:xfrm>
                <a:off x="16539286" y="4295651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2" name="任意多边形: 形状 2751">
                <a:extLst>
                  <a:ext uri="{FF2B5EF4-FFF2-40B4-BE49-F238E27FC236}">
                    <a16:creationId xmlns:a16="http://schemas.microsoft.com/office/drawing/2014/main" id="{18531E9D-8526-F589-7C16-5CB1ED3B7951}"/>
                  </a:ext>
                </a:extLst>
              </p:cNvPr>
              <p:cNvSpPr/>
              <p:nvPr/>
            </p:nvSpPr>
            <p:spPr>
              <a:xfrm>
                <a:off x="16539286" y="416731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3" name="任意多边形: 形状 2752">
                <a:extLst>
                  <a:ext uri="{FF2B5EF4-FFF2-40B4-BE49-F238E27FC236}">
                    <a16:creationId xmlns:a16="http://schemas.microsoft.com/office/drawing/2014/main" id="{333E0F17-FA6D-F746-B76F-04D2FB1287BD}"/>
                  </a:ext>
                </a:extLst>
              </p:cNvPr>
              <p:cNvSpPr/>
              <p:nvPr/>
            </p:nvSpPr>
            <p:spPr>
              <a:xfrm>
                <a:off x="16539286" y="403897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4" name="任意多边形: 形状 2753">
                <a:extLst>
                  <a:ext uri="{FF2B5EF4-FFF2-40B4-BE49-F238E27FC236}">
                    <a16:creationId xmlns:a16="http://schemas.microsoft.com/office/drawing/2014/main" id="{A6CBBFF7-17B9-4761-3C81-85182C8F59F0}"/>
                  </a:ext>
                </a:extLst>
              </p:cNvPr>
              <p:cNvSpPr/>
              <p:nvPr/>
            </p:nvSpPr>
            <p:spPr>
              <a:xfrm>
                <a:off x="16539286" y="391063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5" name="任意多边形: 形状 2754">
                <a:extLst>
                  <a:ext uri="{FF2B5EF4-FFF2-40B4-BE49-F238E27FC236}">
                    <a16:creationId xmlns:a16="http://schemas.microsoft.com/office/drawing/2014/main" id="{792FE9FC-9924-6C71-0A55-8524BF8DCAB9}"/>
                  </a:ext>
                </a:extLst>
              </p:cNvPr>
              <p:cNvSpPr/>
              <p:nvPr/>
            </p:nvSpPr>
            <p:spPr>
              <a:xfrm>
                <a:off x="16539286" y="378229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6" name="任意多边形: 形状 2755">
                <a:extLst>
                  <a:ext uri="{FF2B5EF4-FFF2-40B4-BE49-F238E27FC236}">
                    <a16:creationId xmlns:a16="http://schemas.microsoft.com/office/drawing/2014/main" id="{ADA67EA7-ADA4-DB6A-C248-269C6A3DDB11}"/>
                  </a:ext>
                </a:extLst>
              </p:cNvPr>
              <p:cNvSpPr/>
              <p:nvPr/>
            </p:nvSpPr>
            <p:spPr>
              <a:xfrm>
                <a:off x="16539286" y="3653956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7" name="任意多边形: 形状 2756">
                <a:extLst>
                  <a:ext uri="{FF2B5EF4-FFF2-40B4-BE49-F238E27FC236}">
                    <a16:creationId xmlns:a16="http://schemas.microsoft.com/office/drawing/2014/main" id="{E824D4FF-4DF7-092C-2CE7-B30653F9B800}"/>
                  </a:ext>
                </a:extLst>
              </p:cNvPr>
              <p:cNvSpPr/>
              <p:nvPr/>
            </p:nvSpPr>
            <p:spPr>
              <a:xfrm>
                <a:off x="16539286" y="3525617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8" name="任意多边形: 形状 2757">
                <a:extLst>
                  <a:ext uri="{FF2B5EF4-FFF2-40B4-BE49-F238E27FC236}">
                    <a16:creationId xmlns:a16="http://schemas.microsoft.com/office/drawing/2014/main" id="{34A7A89B-EED4-9117-2639-232A6902E70D}"/>
                  </a:ext>
                </a:extLst>
              </p:cNvPr>
              <p:cNvSpPr/>
              <p:nvPr/>
            </p:nvSpPr>
            <p:spPr>
              <a:xfrm>
                <a:off x="16539286" y="339727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9" name="任意多边形: 形状 2758">
                <a:extLst>
                  <a:ext uri="{FF2B5EF4-FFF2-40B4-BE49-F238E27FC236}">
                    <a16:creationId xmlns:a16="http://schemas.microsoft.com/office/drawing/2014/main" id="{AC63DA97-A577-08E1-5B1A-523BB2A347C5}"/>
                  </a:ext>
                </a:extLst>
              </p:cNvPr>
              <p:cNvSpPr/>
              <p:nvPr/>
            </p:nvSpPr>
            <p:spPr>
              <a:xfrm>
                <a:off x="16539286" y="3268939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0" name="任意多边形: 形状 2759">
                <a:extLst>
                  <a:ext uri="{FF2B5EF4-FFF2-40B4-BE49-F238E27FC236}">
                    <a16:creationId xmlns:a16="http://schemas.microsoft.com/office/drawing/2014/main" id="{1BA97AEC-386A-8929-E84B-F0654ABF4756}"/>
                  </a:ext>
                </a:extLst>
              </p:cNvPr>
              <p:cNvSpPr/>
              <p:nvPr/>
            </p:nvSpPr>
            <p:spPr>
              <a:xfrm>
                <a:off x="16539286" y="3140600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1" name="任意多边形: 形状 2760">
                <a:extLst>
                  <a:ext uri="{FF2B5EF4-FFF2-40B4-BE49-F238E27FC236}">
                    <a16:creationId xmlns:a16="http://schemas.microsoft.com/office/drawing/2014/main" id="{47C87893-5E14-3671-3403-2A673569652A}"/>
                  </a:ext>
                </a:extLst>
              </p:cNvPr>
              <p:cNvSpPr/>
              <p:nvPr/>
            </p:nvSpPr>
            <p:spPr>
              <a:xfrm>
                <a:off x="16539286" y="421864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  <a:gd name="connsiteX2" fmla="*/ 2972814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  <a:lnTo>
                      <a:pt x="2972814" y="0"/>
                    </a:lnTo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2" name="任意多边形: 形状 2761">
                <a:extLst>
                  <a:ext uri="{FF2B5EF4-FFF2-40B4-BE49-F238E27FC236}">
                    <a16:creationId xmlns:a16="http://schemas.microsoft.com/office/drawing/2014/main" id="{49697FA3-B32E-90BF-B453-DBD51094FB71}"/>
                  </a:ext>
                </a:extLst>
              </p:cNvPr>
              <p:cNvSpPr/>
              <p:nvPr/>
            </p:nvSpPr>
            <p:spPr>
              <a:xfrm>
                <a:off x="16539286" y="3027662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3" name="任意多边形: 形状 2762">
                <a:extLst>
                  <a:ext uri="{FF2B5EF4-FFF2-40B4-BE49-F238E27FC236}">
                    <a16:creationId xmlns:a16="http://schemas.microsoft.com/office/drawing/2014/main" id="{B90E06C6-36F3-2E50-E2DC-464A77249C33}"/>
                  </a:ext>
                </a:extLst>
              </p:cNvPr>
              <p:cNvSpPr/>
              <p:nvPr/>
            </p:nvSpPr>
            <p:spPr>
              <a:xfrm>
                <a:off x="19512101" y="3027662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4" name="任意多边形: 形状 2763">
                <a:extLst>
                  <a:ext uri="{FF2B5EF4-FFF2-40B4-BE49-F238E27FC236}">
                    <a16:creationId xmlns:a16="http://schemas.microsoft.com/office/drawing/2014/main" id="{27E9A8DF-028F-A54E-C22A-D97C55EDA2F0}"/>
                  </a:ext>
                </a:extLst>
              </p:cNvPr>
              <p:cNvSpPr/>
              <p:nvPr/>
            </p:nvSpPr>
            <p:spPr>
              <a:xfrm>
                <a:off x="16539286" y="451639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5" name="任意多边形: 形状 2764">
                <a:extLst>
                  <a:ext uri="{FF2B5EF4-FFF2-40B4-BE49-F238E27FC236}">
                    <a16:creationId xmlns:a16="http://schemas.microsoft.com/office/drawing/2014/main" id="{CEF2B11F-4D00-6B64-287A-57D65C4AB72C}"/>
                  </a:ext>
                </a:extLst>
              </p:cNvPr>
              <p:cNvSpPr/>
              <p:nvPr/>
            </p:nvSpPr>
            <p:spPr>
              <a:xfrm>
                <a:off x="16539286" y="3027662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4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4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18" name="TextBox 11">
                  <a:extLst>
                    <a:ext uri="{FF2B5EF4-FFF2-40B4-BE49-F238E27FC236}">
                      <a16:creationId xmlns:a16="http://schemas.microsoft.com/office/drawing/2014/main" id="{A09FAB3D-3193-BF0F-2FA4-9DD07DF06979}"/>
                    </a:ext>
                  </a:extLst>
                </p:cNvPr>
                <p:cNvSpPr txBox="1"/>
                <p:nvPr/>
              </p:nvSpPr>
              <p:spPr>
                <a:xfrm>
                  <a:off x="14774549" y="3414472"/>
                  <a:ext cx="2165155" cy="156966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9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NVIDIA Sans" panose="020B0503020203020204" pitchFamily="34" charset="0"/>
                          </a:rPr>
                          <m:t>+</m:t>
                        </m:r>
                      </m:oMath>
                    </m:oMathPara>
                  </a14:m>
                  <a:endParaRPr lang="en-US" sz="9600" dirty="0" err="1">
                    <a:solidFill>
                      <a:schemeClr val="tx1"/>
                    </a:solidFill>
                    <a:latin typeface="NVIDIA Sans" panose="020B0503020203020204" pitchFamily="34" charset="0"/>
                    <a:cs typeface="NVIDIA Sans" panose="020B0503020203020204" pitchFamily="34" charset="0"/>
                  </a:endParaRPr>
                </a:p>
              </p:txBody>
            </p:sp>
          </mc:Choice>
          <mc:Fallback xmlns="">
            <p:sp>
              <p:nvSpPr>
                <p:cNvPr id="2266" name="TextBox 11">
                  <a:extLst>
                    <a:ext uri="{FF2B5EF4-FFF2-40B4-BE49-F238E27FC236}">
                      <a16:creationId xmlns:a16="http://schemas.microsoft.com/office/drawing/2014/main" id="{8DD69BDF-7605-5A66-066D-7BD6948F4F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774549" y="3414472"/>
                  <a:ext cx="2165155" cy="1569660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20" name="TextBox 15">
                  <a:extLst>
                    <a:ext uri="{FF2B5EF4-FFF2-40B4-BE49-F238E27FC236}">
                      <a16:creationId xmlns:a16="http://schemas.microsoft.com/office/drawing/2014/main" id="{6D0E88FD-4E9D-4FFD-1669-95F10A7C0BCF}"/>
                    </a:ext>
                  </a:extLst>
                </p:cNvPr>
                <p:cNvSpPr txBox="1"/>
                <p:nvPr/>
              </p:nvSpPr>
              <p:spPr>
                <a:xfrm>
                  <a:off x="7940103" y="3541949"/>
                  <a:ext cx="2165155" cy="156966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9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NVIDIA Sans" panose="020B0503020203020204" pitchFamily="34" charset="0"/>
                          </a:rPr>
                          <m:t>=</m:t>
                        </m:r>
                      </m:oMath>
                    </m:oMathPara>
                  </a14:m>
                  <a:endParaRPr lang="en-US" sz="9600" dirty="0" err="1">
                    <a:solidFill>
                      <a:schemeClr val="tx1"/>
                    </a:solidFill>
                    <a:latin typeface="NVIDIA Sans" panose="020B0503020203020204" pitchFamily="34" charset="0"/>
                    <a:cs typeface="NVIDIA Sans" panose="020B0503020203020204" pitchFamily="34" charset="0"/>
                  </a:endParaRPr>
                </a:p>
              </p:txBody>
            </p:sp>
          </mc:Choice>
          <mc:Fallback xmlns="">
            <p:sp>
              <p:nvSpPr>
                <p:cNvPr id="2267" name="TextBox 15">
                  <a:extLst>
                    <a:ext uri="{FF2B5EF4-FFF2-40B4-BE49-F238E27FC236}">
                      <a16:creationId xmlns:a16="http://schemas.microsoft.com/office/drawing/2014/main" id="{8705C17F-2517-3AE3-C6B8-638C93A331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40103" y="3541949"/>
                  <a:ext cx="2165155" cy="1569660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813" name="组合 2812">
            <a:extLst>
              <a:ext uri="{FF2B5EF4-FFF2-40B4-BE49-F238E27FC236}">
                <a16:creationId xmlns:a16="http://schemas.microsoft.com/office/drawing/2014/main" id="{6F3D4A12-4815-223C-AE51-144C21D22DB2}"/>
              </a:ext>
            </a:extLst>
          </p:cNvPr>
          <p:cNvGrpSpPr/>
          <p:nvPr/>
        </p:nvGrpSpPr>
        <p:grpSpPr>
          <a:xfrm>
            <a:off x="387209" y="2794458"/>
            <a:ext cx="18933787" cy="2774307"/>
            <a:chOff x="2864871" y="8174625"/>
            <a:chExt cx="18933787" cy="2774307"/>
          </a:xfrm>
        </p:grpSpPr>
        <p:sp>
          <p:nvSpPr>
            <p:cNvPr id="2814" name="任意多边形: 形状 2813">
              <a:extLst>
                <a:ext uri="{FF2B5EF4-FFF2-40B4-BE49-F238E27FC236}">
                  <a16:creationId xmlns:a16="http://schemas.microsoft.com/office/drawing/2014/main" id="{113D8B96-BC53-3CD6-7128-025DE4C309BC}"/>
                </a:ext>
              </a:extLst>
            </p:cNvPr>
            <p:cNvSpPr/>
            <p:nvPr/>
          </p:nvSpPr>
          <p:spPr>
            <a:xfrm>
              <a:off x="12456486" y="8877521"/>
              <a:ext cx="9253850" cy="1671961"/>
            </a:xfrm>
            <a:custGeom>
              <a:avLst/>
              <a:gdLst>
                <a:gd name="connsiteX0" fmla="*/ 0 w 9253850"/>
                <a:gd name="connsiteY0" fmla="*/ 1671962 h 1671961"/>
                <a:gd name="connsiteX1" fmla="*/ 9253851 w 9253850"/>
                <a:gd name="connsiteY1" fmla="*/ 1671962 h 1671961"/>
                <a:gd name="connsiteX2" fmla="*/ 9253851 w 9253850"/>
                <a:gd name="connsiteY2" fmla="*/ 0 h 1671961"/>
                <a:gd name="connsiteX3" fmla="*/ 0 w 9253850"/>
                <a:gd name="connsiteY3" fmla="*/ 0 h 167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53850" h="1671961">
                  <a:moveTo>
                    <a:pt x="0" y="1671962"/>
                  </a:moveTo>
                  <a:lnTo>
                    <a:pt x="9253851" y="1671962"/>
                  </a:lnTo>
                  <a:lnTo>
                    <a:pt x="9253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4" cap="flat">
              <a:noFill/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15" name="组合 2814">
              <a:extLst>
                <a:ext uri="{FF2B5EF4-FFF2-40B4-BE49-F238E27FC236}">
                  <a16:creationId xmlns:a16="http://schemas.microsoft.com/office/drawing/2014/main" id="{40A737DB-259C-8806-2554-17AE7D4A4C9D}"/>
                </a:ext>
              </a:extLst>
            </p:cNvPr>
            <p:cNvGrpSpPr/>
            <p:nvPr/>
          </p:nvGrpSpPr>
          <p:grpSpPr>
            <a:xfrm>
              <a:off x="16448699" y="8179060"/>
              <a:ext cx="5349959" cy="2769872"/>
              <a:chOff x="13020690" y="3352211"/>
              <a:chExt cx="3076989" cy="1593071"/>
            </a:xfrm>
          </p:grpSpPr>
          <p:sp>
            <p:nvSpPr>
              <p:cNvPr id="3089" name="任意多边形: 形状 3088">
                <a:extLst>
                  <a:ext uri="{FF2B5EF4-FFF2-40B4-BE49-F238E27FC236}">
                    <a16:creationId xmlns:a16="http://schemas.microsoft.com/office/drawing/2014/main" id="{EC4D0F27-8E18-4C47-24F7-C2FB21DBA645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5 w 2972814"/>
                  <a:gd name="connsiteY1" fmla="*/ 1488733 h 1488732"/>
                  <a:gd name="connsiteX2" fmla="*/ 2972815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5" y="1488733"/>
                    </a:lnTo>
                    <a:lnTo>
                      <a:pt x="29728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0" name="任意多边形: 形状 3089">
                <a:extLst>
                  <a:ext uri="{FF2B5EF4-FFF2-40B4-BE49-F238E27FC236}">
                    <a16:creationId xmlns:a16="http://schemas.microsoft.com/office/drawing/2014/main" id="{5FFEB19E-2C25-9A92-D8EE-83A7291FD7B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1" name="任意多边形: 形状 3090">
                <a:extLst>
                  <a:ext uri="{FF2B5EF4-FFF2-40B4-BE49-F238E27FC236}">
                    <a16:creationId xmlns:a16="http://schemas.microsoft.com/office/drawing/2014/main" id="{017D3EC3-7F09-93C7-17B2-D1D5E5241B8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2" name="任意多边形: 形状 3091">
                <a:extLst>
                  <a:ext uri="{FF2B5EF4-FFF2-40B4-BE49-F238E27FC236}">
                    <a16:creationId xmlns:a16="http://schemas.microsoft.com/office/drawing/2014/main" id="{FBB4D095-63F7-FC04-FCCD-EDE9A387F39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3" name="任意多边形: 形状 3092">
                <a:extLst>
                  <a:ext uri="{FF2B5EF4-FFF2-40B4-BE49-F238E27FC236}">
                    <a16:creationId xmlns:a16="http://schemas.microsoft.com/office/drawing/2014/main" id="{C7C8CE6F-FB29-835B-07FD-D2198870DA8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4" name="任意多边形: 形状 3093">
                <a:extLst>
                  <a:ext uri="{FF2B5EF4-FFF2-40B4-BE49-F238E27FC236}">
                    <a16:creationId xmlns:a16="http://schemas.microsoft.com/office/drawing/2014/main" id="{7BD3C759-16D5-347D-0B5B-C269FA9E209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5" name="任意多边形: 形状 3094">
                <a:extLst>
                  <a:ext uri="{FF2B5EF4-FFF2-40B4-BE49-F238E27FC236}">
                    <a16:creationId xmlns:a16="http://schemas.microsoft.com/office/drawing/2014/main" id="{CA9C3504-B56A-37B2-2B2C-E07386D5C23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6" name="任意多边形: 形状 3095">
                <a:extLst>
                  <a:ext uri="{FF2B5EF4-FFF2-40B4-BE49-F238E27FC236}">
                    <a16:creationId xmlns:a16="http://schemas.microsoft.com/office/drawing/2014/main" id="{40EF3251-EA18-BA57-4CFC-EA26CF6B031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7" name="任意多边形: 形状 3096">
                <a:extLst>
                  <a:ext uri="{FF2B5EF4-FFF2-40B4-BE49-F238E27FC236}">
                    <a16:creationId xmlns:a16="http://schemas.microsoft.com/office/drawing/2014/main" id="{17FF0960-62E1-B4C4-82EA-C7F6070FED4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8" name="任意多边形: 形状 3097">
                <a:extLst>
                  <a:ext uri="{FF2B5EF4-FFF2-40B4-BE49-F238E27FC236}">
                    <a16:creationId xmlns:a16="http://schemas.microsoft.com/office/drawing/2014/main" id="{C6597C0A-A266-2E8E-87D3-B7C93770CB25}"/>
                  </a:ext>
                </a:extLst>
              </p:cNvPr>
              <p:cNvSpPr/>
              <p:nvPr/>
            </p:nvSpPr>
            <p:spPr>
              <a:xfrm>
                <a:off x="14586775" y="3907071"/>
                <a:ext cx="141213" cy="70833"/>
              </a:xfrm>
              <a:custGeom>
                <a:avLst/>
                <a:gdLst>
                  <a:gd name="connsiteX0" fmla="*/ 41721 w 141213"/>
                  <a:gd name="connsiteY0" fmla="*/ 69019 h 70833"/>
                  <a:gd name="connsiteX1" fmla="*/ 61673 w 141213"/>
                  <a:gd name="connsiteY1" fmla="*/ 70834 h 70833"/>
                  <a:gd name="connsiteX2" fmla="*/ 81625 w 141213"/>
                  <a:gd name="connsiteY2" fmla="*/ 70542 h 70833"/>
                  <a:gd name="connsiteX3" fmla="*/ 101576 w 141213"/>
                  <a:gd name="connsiteY3" fmla="*/ 68093 h 70833"/>
                  <a:gd name="connsiteX4" fmla="*/ 109447 w 141213"/>
                  <a:gd name="connsiteY4" fmla="*/ 66304 h 70833"/>
                  <a:gd name="connsiteX5" fmla="*/ 121528 w 141213"/>
                  <a:gd name="connsiteY5" fmla="*/ 62209 h 70833"/>
                  <a:gd name="connsiteX6" fmla="*/ 132221 w 141213"/>
                  <a:gd name="connsiteY6" fmla="*/ 56312 h 70833"/>
                  <a:gd name="connsiteX7" fmla="*/ 140896 w 141213"/>
                  <a:gd name="connsiteY7" fmla="*/ 46321 h 70833"/>
                  <a:gd name="connsiteX8" fmla="*/ 141214 w 141213"/>
                  <a:gd name="connsiteY8" fmla="*/ 36329 h 70833"/>
                  <a:gd name="connsiteX9" fmla="*/ 135884 w 141213"/>
                  <a:gd name="connsiteY9" fmla="*/ 26338 h 70833"/>
                  <a:gd name="connsiteX10" fmla="*/ 125558 w 141213"/>
                  <a:gd name="connsiteY10" fmla="*/ 16346 h 70833"/>
                  <a:gd name="connsiteX11" fmla="*/ 121528 w 141213"/>
                  <a:gd name="connsiteY11" fmla="*/ 13653 h 70833"/>
                  <a:gd name="connsiteX12" fmla="*/ 106526 w 141213"/>
                  <a:gd name="connsiteY12" fmla="*/ 6355 h 70833"/>
                  <a:gd name="connsiteX13" fmla="*/ 101576 w 141213"/>
                  <a:gd name="connsiteY13" fmla="*/ 4526 h 70833"/>
                  <a:gd name="connsiteX14" fmla="*/ 81625 w 141213"/>
                  <a:gd name="connsiteY14" fmla="*/ 537 h 70833"/>
                  <a:gd name="connsiteX15" fmla="*/ 61673 w 141213"/>
                  <a:gd name="connsiteY15" fmla="*/ 0 h 70833"/>
                  <a:gd name="connsiteX16" fmla="*/ 41721 w 141213"/>
                  <a:gd name="connsiteY16" fmla="*/ 3017 h 70833"/>
                  <a:gd name="connsiteX17" fmla="*/ 31214 w 141213"/>
                  <a:gd name="connsiteY17" fmla="*/ 6355 h 70833"/>
                  <a:gd name="connsiteX18" fmla="*/ 21769 w 141213"/>
                  <a:gd name="connsiteY18" fmla="*/ 10353 h 70833"/>
                  <a:gd name="connsiteX19" fmla="*/ 12452 w 141213"/>
                  <a:gd name="connsiteY19" fmla="*/ 16346 h 70833"/>
                  <a:gd name="connsiteX20" fmla="*/ 3192 w 141213"/>
                  <a:gd name="connsiteY20" fmla="*/ 26338 h 70833"/>
                  <a:gd name="connsiteX21" fmla="*/ 1817 w 141213"/>
                  <a:gd name="connsiteY21" fmla="*/ 29974 h 70833"/>
                  <a:gd name="connsiteX22" fmla="*/ 0 w 141213"/>
                  <a:gd name="connsiteY22" fmla="*/ 36329 h 70833"/>
                  <a:gd name="connsiteX23" fmla="*/ 1757 w 141213"/>
                  <a:gd name="connsiteY23" fmla="*/ 46321 h 70833"/>
                  <a:gd name="connsiteX24" fmla="*/ 1817 w 141213"/>
                  <a:gd name="connsiteY24" fmla="*/ 46415 h 70833"/>
                  <a:gd name="connsiteX25" fmla="*/ 10882 w 141213"/>
                  <a:gd name="connsiteY25" fmla="*/ 56312 h 70833"/>
                  <a:gd name="connsiteX26" fmla="*/ 21769 w 141213"/>
                  <a:gd name="connsiteY26" fmla="*/ 63055 h 70833"/>
                  <a:gd name="connsiteX27" fmla="*/ 30927 w 141213"/>
                  <a:gd name="connsiteY27" fmla="*/ 66304 h 70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41213" h="70833">
                    <a:moveTo>
                      <a:pt x="41721" y="69019"/>
                    </a:moveTo>
                    <a:lnTo>
                      <a:pt x="61673" y="70834"/>
                    </a:lnTo>
                    <a:lnTo>
                      <a:pt x="81625" y="70542"/>
                    </a:lnTo>
                    <a:lnTo>
                      <a:pt x="101576" y="68093"/>
                    </a:lnTo>
                    <a:lnTo>
                      <a:pt x="109447" y="66304"/>
                    </a:lnTo>
                    <a:lnTo>
                      <a:pt x="121528" y="62209"/>
                    </a:lnTo>
                    <a:lnTo>
                      <a:pt x="132221" y="56312"/>
                    </a:lnTo>
                    <a:lnTo>
                      <a:pt x="140896" y="46321"/>
                    </a:lnTo>
                    <a:lnTo>
                      <a:pt x="141214" y="36329"/>
                    </a:lnTo>
                    <a:lnTo>
                      <a:pt x="135884" y="26338"/>
                    </a:lnTo>
                    <a:lnTo>
                      <a:pt x="125558" y="16346"/>
                    </a:lnTo>
                    <a:lnTo>
                      <a:pt x="121528" y="13653"/>
                    </a:lnTo>
                    <a:lnTo>
                      <a:pt x="106526" y="6355"/>
                    </a:lnTo>
                    <a:lnTo>
                      <a:pt x="101576" y="4526"/>
                    </a:lnTo>
                    <a:lnTo>
                      <a:pt x="81625" y="537"/>
                    </a:lnTo>
                    <a:lnTo>
                      <a:pt x="61673" y="0"/>
                    </a:lnTo>
                    <a:lnTo>
                      <a:pt x="41721" y="3017"/>
                    </a:lnTo>
                    <a:lnTo>
                      <a:pt x="31214" y="6355"/>
                    </a:lnTo>
                    <a:lnTo>
                      <a:pt x="21769" y="10353"/>
                    </a:lnTo>
                    <a:lnTo>
                      <a:pt x="12452" y="16346"/>
                    </a:lnTo>
                    <a:lnTo>
                      <a:pt x="3192" y="26338"/>
                    </a:lnTo>
                    <a:lnTo>
                      <a:pt x="1817" y="29974"/>
                    </a:lnTo>
                    <a:lnTo>
                      <a:pt x="0" y="36329"/>
                    </a:lnTo>
                    <a:lnTo>
                      <a:pt x="1757" y="46321"/>
                    </a:lnTo>
                    <a:lnTo>
                      <a:pt x="1817" y="46415"/>
                    </a:lnTo>
                    <a:lnTo>
                      <a:pt x="10882" y="56312"/>
                    </a:lnTo>
                    <a:lnTo>
                      <a:pt x="21769" y="63055"/>
                    </a:lnTo>
                    <a:lnTo>
                      <a:pt x="30927" y="66304"/>
                    </a:lnTo>
                    <a:close/>
                  </a:path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9" name="任意多边形: 形状 3098">
                <a:extLst>
                  <a:ext uri="{FF2B5EF4-FFF2-40B4-BE49-F238E27FC236}">
                    <a16:creationId xmlns:a16="http://schemas.microsoft.com/office/drawing/2014/main" id="{DB52121F-7D0F-316F-3A53-CFA0E605E8E7}"/>
                  </a:ext>
                </a:extLst>
              </p:cNvPr>
              <p:cNvSpPr/>
              <p:nvPr/>
            </p:nvSpPr>
            <p:spPr>
              <a:xfrm>
                <a:off x="14521763" y="3868452"/>
                <a:ext cx="1109804" cy="1052664"/>
              </a:xfrm>
              <a:custGeom>
                <a:avLst/>
                <a:gdLst>
                  <a:gd name="connsiteX0" fmla="*/ 964660 w 1109804"/>
                  <a:gd name="connsiteY0" fmla="*/ 1047283 h 1052664"/>
                  <a:gd name="connsiteX1" fmla="*/ 984611 w 1109804"/>
                  <a:gd name="connsiteY1" fmla="*/ 1052664 h 1052664"/>
                  <a:gd name="connsiteX2" fmla="*/ 1004563 w 1109804"/>
                  <a:gd name="connsiteY2" fmla="*/ 1051035 h 1052664"/>
                  <a:gd name="connsiteX3" fmla="*/ 1024312 w 1109804"/>
                  <a:gd name="connsiteY3" fmla="*/ 1044123 h 1052664"/>
                  <a:gd name="connsiteX4" fmla="*/ 1024515 w 1109804"/>
                  <a:gd name="connsiteY4" fmla="*/ 1044051 h 1052664"/>
                  <a:gd name="connsiteX5" fmla="*/ 1043136 w 1109804"/>
                  <a:gd name="connsiteY5" fmla="*/ 1034131 h 1052664"/>
                  <a:gd name="connsiteX6" fmla="*/ 1044467 w 1109804"/>
                  <a:gd name="connsiteY6" fmla="*/ 1033437 h 1052664"/>
                  <a:gd name="connsiteX7" fmla="*/ 1059258 w 1109804"/>
                  <a:gd name="connsiteY7" fmla="*/ 1024140 h 1052664"/>
                  <a:gd name="connsiteX8" fmla="*/ 1064418 w 1109804"/>
                  <a:gd name="connsiteY8" fmla="*/ 1020723 h 1052664"/>
                  <a:gd name="connsiteX9" fmla="*/ 1073522 w 1109804"/>
                  <a:gd name="connsiteY9" fmla="*/ 1014148 h 1052664"/>
                  <a:gd name="connsiteX10" fmla="*/ 1084370 w 1109804"/>
                  <a:gd name="connsiteY10" fmla="*/ 1005466 h 1052664"/>
                  <a:gd name="connsiteX11" fmla="*/ 1085943 w 1109804"/>
                  <a:gd name="connsiteY11" fmla="*/ 1004157 h 1052664"/>
                  <a:gd name="connsiteX12" fmla="*/ 1095981 w 1109804"/>
                  <a:gd name="connsiteY12" fmla="*/ 994165 h 1052664"/>
                  <a:gd name="connsiteX13" fmla="*/ 1103359 w 1109804"/>
                  <a:gd name="connsiteY13" fmla="*/ 984174 h 1052664"/>
                  <a:gd name="connsiteX14" fmla="*/ 1104322 w 1109804"/>
                  <a:gd name="connsiteY14" fmla="*/ 982409 h 1052664"/>
                  <a:gd name="connsiteX15" fmla="*/ 1108188 w 1109804"/>
                  <a:gd name="connsiteY15" fmla="*/ 974182 h 1052664"/>
                  <a:gd name="connsiteX16" fmla="*/ 1109804 w 1109804"/>
                  <a:gd name="connsiteY16" fmla="*/ 964191 h 1052664"/>
                  <a:gd name="connsiteX17" fmla="*/ 1109412 w 1109804"/>
                  <a:gd name="connsiteY17" fmla="*/ 954199 h 1052664"/>
                  <a:gd name="connsiteX18" fmla="*/ 1107095 w 1109804"/>
                  <a:gd name="connsiteY18" fmla="*/ 944208 h 1052664"/>
                  <a:gd name="connsiteX19" fmla="*/ 1104322 w 1109804"/>
                  <a:gd name="connsiteY19" fmla="*/ 937948 h 1052664"/>
                  <a:gd name="connsiteX20" fmla="*/ 1102550 w 1109804"/>
                  <a:gd name="connsiteY20" fmla="*/ 934216 h 1052664"/>
                  <a:gd name="connsiteX21" fmla="*/ 1095395 w 1109804"/>
                  <a:gd name="connsiteY21" fmla="*/ 924225 h 1052664"/>
                  <a:gd name="connsiteX22" fmla="*/ 1085984 w 1109804"/>
                  <a:gd name="connsiteY22" fmla="*/ 914233 h 1052664"/>
                  <a:gd name="connsiteX23" fmla="*/ 1084370 w 1109804"/>
                  <a:gd name="connsiteY23" fmla="*/ 912890 h 1052664"/>
                  <a:gd name="connsiteX24" fmla="*/ 1072246 w 1109804"/>
                  <a:gd name="connsiteY24" fmla="*/ 904242 h 1052664"/>
                  <a:gd name="connsiteX25" fmla="*/ 1064418 w 1109804"/>
                  <a:gd name="connsiteY25" fmla="*/ 899847 h 1052664"/>
                  <a:gd name="connsiteX26" fmla="*/ 1051419 w 1109804"/>
                  <a:gd name="connsiteY26" fmla="*/ 894250 h 1052664"/>
                  <a:gd name="connsiteX27" fmla="*/ 1044467 w 1109804"/>
                  <a:gd name="connsiteY27" fmla="*/ 891796 h 1052664"/>
                  <a:gd name="connsiteX28" fmla="*/ 1024515 w 1109804"/>
                  <a:gd name="connsiteY28" fmla="*/ 887412 h 1052664"/>
                  <a:gd name="connsiteX29" fmla="*/ 1004563 w 1109804"/>
                  <a:gd name="connsiteY29" fmla="*/ 885859 h 1052664"/>
                  <a:gd name="connsiteX30" fmla="*/ 984611 w 1109804"/>
                  <a:gd name="connsiteY30" fmla="*/ 887678 h 1052664"/>
                  <a:gd name="connsiteX31" fmla="*/ 964660 w 1109804"/>
                  <a:gd name="connsiteY31" fmla="*/ 893167 h 1052664"/>
                  <a:gd name="connsiteX32" fmla="*/ 962339 w 1109804"/>
                  <a:gd name="connsiteY32" fmla="*/ 894250 h 1052664"/>
                  <a:gd name="connsiteX33" fmla="*/ 944708 w 1109804"/>
                  <a:gd name="connsiteY33" fmla="*/ 904210 h 1052664"/>
                  <a:gd name="connsiteX34" fmla="*/ 944668 w 1109804"/>
                  <a:gd name="connsiteY34" fmla="*/ 904242 h 1052664"/>
                  <a:gd name="connsiteX35" fmla="*/ 934515 w 1109804"/>
                  <a:gd name="connsiteY35" fmla="*/ 914233 h 1052664"/>
                  <a:gd name="connsiteX36" fmla="*/ 926868 w 1109804"/>
                  <a:gd name="connsiteY36" fmla="*/ 924225 h 1052664"/>
                  <a:gd name="connsiteX37" fmla="*/ 924756 w 1109804"/>
                  <a:gd name="connsiteY37" fmla="*/ 928040 h 1052664"/>
                  <a:gd name="connsiteX38" fmla="*/ 922016 w 1109804"/>
                  <a:gd name="connsiteY38" fmla="*/ 934216 h 1052664"/>
                  <a:gd name="connsiteX39" fmla="*/ 919265 w 1109804"/>
                  <a:gd name="connsiteY39" fmla="*/ 944208 h 1052664"/>
                  <a:gd name="connsiteX40" fmla="*/ 917733 w 1109804"/>
                  <a:gd name="connsiteY40" fmla="*/ 954199 h 1052664"/>
                  <a:gd name="connsiteX41" fmla="*/ 917655 w 1109804"/>
                  <a:gd name="connsiteY41" fmla="*/ 964191 h 1052664"/>
                  <a:gd name="connsiteX42" fmla="*/ 918548 w 1109804"/>
                  <a:gd name="connsiteY42" fmla="*/ 974182 h 1052664"/>
                  <a:gd name="connsiteX43" fmla="*/ 920682 w 1109804"/>
                  <a:gd name="connsiteY43" fmla="*/ 984174 h 1052664"/>
                  <a:gd name="connsiteX44" fmla="*/ 923565 w 1109804"/>
                  <a:gd name="connsiteY44" fmla="*/ 994165 h 1052664"/>
                  <a:gd name="connsiteX45" fmla="*/ 924756 w 1109804"/>
                  <a:gd name="connsiteY45" fmla="*/ 997478 h 1052664"/>
                  <a:gd name="connsiteX46" fmla="*/ 927921 w 1109804"/>
                  <a:gd name="connsiteY46" fmla="*/ 1004157 h 1052664"/>
                  <a:gd name="connsiteX47" fmla="*/ 933393 w 1109804"/>
                  <a:gd name="connsiteY47" fmla="*/ 1014148 h 1052664"/>
                  <a:gd name="connsiteX48" fmla="*/ 939713 w 1109804"/>
                  <a:gd name="connsiteY48" fmla="*/ 1024140 h 1052664"/>
                  <a:gd name="connsiteX49" fmla="*/ 944708 w 1109804"/>
                  <a:gd name="connsiteY49" fmla="*/ 1031272 h 1052664"/>
                  <a:gd name="connsiteX50" fmla="*/ 947853 w 1109804"/>
                  <a:gd name="connsiteY50" fmla="*/ 1034131 h 1052664"/>
                  <a:gd name="connsiteX51" fmla="*/ 960163 w 1109804"/>
                  <a:gd name="connsiteY51" fmla="*/ 1044123 h 1052664"/>
                  <a:gd name="connsiteX52" fmla="*/ 66830 w 1109804"/>
                  <a:gd name="connsiteY52" fmla="*/ 145454 h 1052664"/>
                  <a:gd name="connsiteX53" fmla="*/ 86781 w 1109804"/>
                  <a:gd name="connsiteY53" fmla="*/ 147579 h 1052664"/>
                  <a:gd name="connsiteX54" fmla="*/ 106733 w 1109804"/>
                  <a:gd name="connsiteY54" fmla="*/ 148136 h 1052664"/>
                  <a:gd name="connsiteX55" fmla="*/ 126685 w 1109804"/>
                  <a:gd name="connsiteY55" fmla="*/ 147717 h 1052664"/>
                  <a:gd name="connsiteX56" fmla="*/ 146637 w 1109804"/>
                  <a:gd name="connsiteY56" fmla="*/ 146774 h 1052664"/>
                  <a:gd name="connsiteX57" fmla="*/ 166589 w 1109804"/>
                  <a:gd name="connsiteY57" fmla="*/ 145694 h 1052664"/>
                  <a:gd name="connsiteX58" fmla="*/ 179324 w 1109804"/>
                  <a:gd name="connsiteY58" fmla="*/ 144888 h 1052664"/>
                  <a:gd name="connsiteX59" fmla="*/ 186540 w 1109804"/>
                  <a:gd name="connsiteY59" fmla="*/ 144386 h 1052664"/>
                  <a:gd name="connsiteX60" fmla="*/ 206492 w 1109804"/>
                  <a:gd name="connsiteY60" fmla="*/ 142594 h 1052664"/>
                  <a:gd name="connsiteX61" fmla="*/ 226444 w 1109804"/>
                  <a:gd name="connsiteY61" fmla="*/ 140068 h 1052664"/>
                  <a:gd name="connsiteX62" fmla="*/ 246396 w 1109804"/>
                  <a:gd name="connsiteY62" fmla="*/ 136047 h 1052664"/>
                  <a:gd name="connsiteX63" fmla="*/ 250225 w 1109804"/>
                  <a:gd name="connsiteY63" fmla="*/ 134897 h 1052664"/>
                  <a:gd name="connsiteX64" fmla="*/ 266347 w 1109804"/>
                  <a:gd name="connsiteY64" fmla="*/ 128269 h 1052664"/>
                  <a:gd name="connsiteX65" fmla="*/ 271823 w 1109804"/>
                  <a:gd name="connsiteY65" fmla="*/ 124905 h 1052664"/>
                  <a:gd name="connsiteX66" fmla="*/ 281931 w 1109804"/>
                  <a:gd name="connsiteY66" fmla="*/ 114914 h 1052664"/>
                  <a:gd name="connsiteX67" fmla="*/ 286299 w 1109804"/>
                  <a:gd name="connsiteY67" fmla="*/ 106272 h 1052664"/>
                  <a:gd name="connsiteX68" fmla="*/ 286862 w 1109804"/>
                  <a:gd name="connsiteY68" fmla="*/ 104922 h 1052664"/>
                  <a:gd name="connsiteX69" fmla="*/ 288231 w 1109804"/>
                  <a:gd name="connsiteY69" fmla="*/ 94931 h 1052664"/>
                  <a:gd name="connsiteX70" fmla="*/ 286940 w 1109804"/>
                  <a:gd name="connsiteY70" fmla="*/ 84939 h 1052664"/>
                  <a:gd name="connsiteX71" fmla="*/ 286299 w 1109804"/>
                  <a:gd name="connsiteY71" fmla="*/ 83135 h 1052664"/>
                  <a:gd name="connsiteX72" fmla="*/ 283370 w 1109804"/>
                  <a:gd name="connsiteY72" fmla="*/ 74948 h 1052664"/>
                  <a:gd name="connsiteX73" fmla="*/ 277743 w 1109804"/>
                  <a:gd name="connsiteY73" fmla="*/ 64956 h 1052664"/>
                  <a:gd name="connsiteX74" fmla="*/ 270059 w 1109804"/>
                  <a:gd name="connsiteY74" fmla="*/ 54965 h 1052664"/>
                  <a:gd name="connsiteX75" fmla="*/ 266347 w 1109804"/>
                  <a:gd name="connsiteY75" fmla="*/ 51090 h 1052664"/>
                  <a:gd name="connsiteX76" fmla="*/ 260154 w 1109804"/>
                  <a:gd name="connsiteY76" fmla="*/ 44973 h 1052664"/>
                  <a:gd name="connsiteX77" fmla="*/ 248425 w 1109804"/>
                  <a:gd name="connsiteY77" fmla="*/ 34982 h 1052664"/>
                  <a:gd name="connsiteX78" fmla="*/ 246396 w 1109804"/>
                  <a:gd name="connsiteY78" fmla="*/ 33468 h 1052664"/>
                  <a:gd name="connsiteX79" fmla="*/ 233741 w 1109804"/>
                  <a:gd name="connsiteY79" fmla="*/ 24990 h 1052664"/>
                  <a:gd name="connsiteX80" fmla="*/ 226444 w 1109804"/>
                  <a:gd name="connsiteY80" fmla="*/ 20615 h 1052664"/>
                  <a:gd name="connsiteX81" fmla="*/ 214989 w 1109804"/>
                  <a:gd name="connsiteY81" fmla="*/ 14999 h 1052664"/>
                  <a:gd name="connsiteX82" fmla="*/ 206492 w 1109804"/>
                  <a:gd name="connsiteY82" fmla="*/ 11223 h 1052664"/>
                  <a:gd name="connsiteX83" fmla="*/ 187289 w 1109804"/>
                  <a:gd name="connsiteY83" fmla="*/ 5007 h 1052664"/>
                  <a:gd name="connsiteX84" fmla="*/ 186540 w 1109804"/>
                  <a:gd name="connsiteY84" fmla="*/ 4786 h 1052664"/>
                  <a:gd name="connsiteX85" fmla="*/ 166589 w 1109804"/>
                  <a:gd name="connsiteY85" fmla="*/ 1181 h 1052664"/>
                  <a:gd name="connsiteX86" fmla="*/ 146637 w 1109804"/>
                  <a:gd name="connsiteY86" fmla="*/ 0 h 1052664"/>
                  <a:gd name="connsiteX87" fmla="*/ 126685 w 1109804"/>
                  <a:gd name="connsiteY87" fmla="*/ 825 h 1052664"/>
                  <a:gd name="connsiteX88" fmla="*/ 106733 w 1109804"/>
                  <a:gd name="connsiteY88" fmla="*/ 3339 h 1052664"/>
                  <a:gd name="connsiteX89" fmla="*/ 98359 w 1109804"/>
                  <a:gd name="connsiteY89" fmla="*/ 5007 h 1052664"/>
                  <a:gd name="connsiteX90" fmla="*/ 86781 w 1109804"/>
                  <a:gd name="connsiteY90" fmla="*/ 7445 h 1052664"/>
                  <a:gd name="connsiteX91" fmla="*/ 66830 w 1109804"/>
                  <a:gd name="connsiteY91" fmla="*/ 13238 h 1052664"/>
                  <a:gd name="connsiteX92" fmla="*/ 61861 w 1109804"/>
                  <a:gd name="connsiteY92" fmla="*/ 14999 h 1052664"/>
                  <a:gd name="connsiteX93" fmla="*/ 46878 w 1109804"/>
                  <a:gd name="connsiteY93" fmla="*/ 21128 h 1052664"/>
                  <a:gd name="connsiteX94" fmla="*/ 39238 w 1109804"/>
                  <a:gd name="connsiteY94" fmla="*/ 24990 h 1052664"/>
                  <a:gd name="connsiteX95" fmla="*/ 26926 w 1109804"/>
                  <a:gd name="connsiteY95" fmla="*/ 32511 h 1052664"/>
                  <a:gd name="connsiteX96" fmla="*/ 23422 w 1109804"/>
                  <a:gd name="connsiteY96" fmla="*/ 34982 h 1052664"/>
                  <a:gd name="connsiteX97" fmla="*/ 12918 w 1109804"/>
                  <a:gd name="connsiteY97" fmla="*/ 44973 h 1052664"/>
                  <a:gd name="connsiteX98" fmla="*/ 6974 w 1109804"/>
                  <a:gd name="connsiteY98" fmla="*/ 53199 h 1052664"/>
                  <a:gd name="connsiteX99" fmla="*/ 5831 w 1109804"/>
                  <a:gd name="connsiteY99" fmla="*/ 54965 h 1052664"/>
                  <a:gd name="connsiteX100" fmla="*/ 1720 w 1109804"/>
                  <a:gd name="connsiteY100" fmla="*/ 64956 h 1052664"/>
                  <a:gd name="connsiteX101" fmla="*/ 0 w 1109804"/>
                  <a:gd name="connsiteY101" fmla="*/ 74948 h 1052664"/>
                  <a:gd name="connsiteX102" fmla="*/ 243 w 1109804"/>
                  <a:gd name="connsiteY102" fmla="*/ 84939 h 1052664"/>
                  <a:gd name="connsiteX103" fmla="*/ 2321 w 1109804"/>
                  <a:gd name="connsiteY103" fmla="*/ 94931 h 1052664"/>
                  <a:gd name="connsiteX104" fmla="*/ 6280 w 1109804"/>
                  <a:gd name="connsiteY104" fmla="*/ 104922 h 1052664"/>
                  <a:gd name="connsiteX105" fmla="*/ 6974 w 1109804"/>
                  <a:gd name="connsiteY105" fmla="*/ 106211 h 1052664"/>
                  <a:gd name="connsiteX106" fmla="*/ 12618 w 1109804"/>
                  <a:gd name="connsiteY106" fmla="*/ 114914 h 1052664"/>
                  <a:gd name="connsiteX107" fmla="*/ 21796 w 1109804"/>
                  <a:gd name="connsiteY107" fmla="*/ 124905 h 1052664"/>
                  <a:gd name="connsiteX108" fmla="*/ 26926 w 1109804"/>
                  <a:gd name="connsiteY108" fmla="*/ 129317 h 1052664"/>
                  <a:gd name="connsiteX109" fmla="*/ 36062 w 1109804"/>
                  <a:gd name="connsiteY109" fmla="*/ 134897 h 1052664"/>
                  <a:gd name="connsiteX110" fmla="*/ 46878 w 1109804"/>
                  <a:gd name="connsiteY110" fmla="*/ 140186 h 1052664"/>
                  <a:gd name="connsiteX111" fmla="*/ 64306 w 1109804"/>
                  <a:gd name="connsiteY111" fmla="*/ 144888 h 1052664"/>
                  <a:gd name="connsiteX112" fmla="*/ 95939 w 1109804"/>
                  <a:gd name="connsiteY112" fmla="*/ 104922 h 1052664"/>
                  <a:gd name="connsiteX113" fmla="*/ 86781 w 1109804"/>
                  <a:gd name="connsiteY113" fmla="*/ 101674 h 1052664"/>
                  <a:gd name="connsiteX114" fmla="*/ 75894 w 1109804"/>
                  <a:gd name="connsiteY114" fmla="*/ 94931 h 1052664"/>
                  <a:gd name="connsiteX115" fmla="*/ 66830 w 1109804"/>
                  <a:gd name="connsiteY115" fmla="*/ 85033 h 1052664"/>
                  <a:gd name="connsiteX116" fmla="*/ 66770 w 1109804"/>
                  <a:gd name="connsiteY116" fmla="*/ 84939 h 1052664"/>
                  <a:gd name="connsiteX117" fmla="*/ 65012 w 1109804"/>
                  <a:gd name="connsiteY117" fmla="*/ 74948 h 1052664"/>
                  <a:gd name="connsiteX118" fmla="*/ 66830 w 1109804"/>
                  <a:gd name="connsiteY118" fmla="*/ 68593 h 1052664"/>
                  <a:gd name="connsiteX119" fmla="*/ 68204 w 1109804"/>
                  <a:gd name="connsiteY119" fmla="*/ 64956 h 1052664"/>
                  <a:gd name="connsiteX120" fmla="*/ 77464 w 1109804"/>
                  <a:gd name="connsiteY120" fmla="*/ 54965 h 1052664"/>
                  <a:gd name="connsiteX121" fmla="*/ 86781 w 1109804"/>
                  <a:gd name="connsiteY121" fmla="*/ 48972 h 1052664"/>
                  <a:gd name="connsiteX122" fmla="*/ 96227 w 1109804"/>
                  <a:gd name="connsiteY122" fmla="*/ 44973 h 1052664"/>
                  <a:gd name="connsiteX123" fmla="*/ 106733 w 1109804"/>
                  <a:gd name="connsiteY123" fmla="*/ 41635 h 1052664"/>
                  <a:gd name="connsiteX124" fmla="*/ 126685 w 1109804"/>
                  <a:gd name="connsiteY124" fmla="*/ 38619 h 1052664"/>
                  <a:gd name="connsiteX125" fmla="*/ 146637 w 1109804"/>
                  <a:gd name="connsiteY125" fmla="*/ 39156 h 1052664"/>
                  <a:gd name="connsiteX126" fmla="*/ 166589 w 1109804"/>
                  <a:gd name="connsiteY126" fmla="*/ 43144 h 1052664"/>
                  <a:gd name="connsiteX127" fmla="*/ 171538 w 1109804"/>
                  <a:gd name="connsiteY127" fmla="*/ 44973 h 1052664"/>
                  <a:gd name="connsiteX128" fmla="*/ 186540 w 1109804"/>
                  <a:gd name="connsiteY128" fmla="*/ 52272 h 1052664"/>
                  <a:gd name="connsiteX129" fmla="*/ 190570 w 1109804"/>
                  <a:gd name="connsiteY129" fmla="*/ 54965 h 1052664"/>
                  <a:gd name="connsiteX130" fmla="*/ 200896 w 1109804"/>
                  <a:gd name="connsiteY130" fmla="*/ 64956 h 1052664"/>
                  <a:gd name="connsiteX131" fmla="*/ 206226 w 1109804"/>
                  <a:gd name="connsiteY131" fmla="*/ 74948 h 1052664"/>
                  <a:gd name="connsiteX132" fmla="*/ 205908 w 1109804"/>
                  <a:gd name="connsiteY132" fmla="*/ 84939 h 1052664"/>
                  <a:gd name="connsiteX133" fmla="*/ 197233 w 1109804"/>
                  <a:gd name="connsiteY133" fmla="*/ 94931 h 1052664"/>
                  <a:gd name="connsiteX134" fmla="*/ 186540 w 1109804"/>
                  <a:gd name="connsiteY134" fmla="*/ 100828 h 1052664"/>
                  <a:gd name="connsiteX135" fmla="*/ 174460 w 1109804"/>
                  <a:gd name="connsiteY135" fmla="*/ 104922 h 1052664"/>
                  <a:gd name="connsiteX136" fmla="*/ 166589 w 1109804"/>
                  <a:gd name="connsiteY136" fmla="*/ 106712 h 1052664"/>
                  <a:gd name="connsiteX137" fmla="*/ 146637 w 1109804"/>
                  <a:gd name="connsiteY137" fmla="*/ 109160 h 1052664"/>
                  <a:gd name="connsiteX138" fmla="*/ 126685 w 1109804"/>
                  <a:gd name="connsiteY138" fmla="*/ 109452 h 1052664"/>
                  <a:gd name="connsiteX139" fmla="*/ 106733 w 1109804"/>
                  <a:gd name="connsiteY139" fmla="*/ 107638 h 1052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1109804" h="1052664">
                    <a:moveTo>
                      <a:pt x="964660" y="1047283"/>
                    </a:moveTo>
                    <a:lnTo>
                      <a:pt x="984611" y="1052664"/>
                    </a:lnTo>
                    <a:lnTo>
                      <a:pt x="1004563" y="1051035"/>
                    </a:lnTo>
                    <a:lnTo>
                      <a:pt x="1024312" y="1044123"/>
                    </a:lnTo>
                    <a:lnTo>
                      <a:pt x="1024515" y="1044051"/>
                    </a:lnTo>
                    <a:lnTo>
                      <a:pt x="1043136" y="1034131"/>
                    </a:lnTo>
                    <a:lnTo>
                      <a:pt x="1044467" y="1033437"/>
                    </a:lnTo>
                    <a:lnTo>
                      <a:pt x="1059258" y="1024140"/>
                    </a:lnTo>
                    <a:lnTo>
                      <a:pt x="1064418" y="1020723"/>
                    </a:lnTo>
                    <a:lnTo>
                      <a:pt x="1073522" y="1014148"/>
                    </a:lnTo>
                    <a:lnTo>
                      <a:pt x="1084370" y="1005466"/>
                    </a:lnTo>
                    <a:lnTo>
                      <a:pt x="1085943" y="1004157"/>
                    </a:lnTo>
                    <a:lnTo>
                      <a:pt x="1095981" y="994165"/>
                    </a:lnTo>
                    <a:lnTo>
                      <a:pt x="1103359" y="984174"/>
                    </a:lnTo>
                    <a:lnTo>
                      <a:pt x="1104322" y="982409"/>
                    </a:lnTo>
                    <a:lnTo>
                      <a:pt x="1108188" y="974182"/>
                    </a:lnTo>
                    <a:lnTo>
                      <a:pt x="1109804" y="964191"/>
                    </a:lnTo>
                    <a:lnTo>
                      <a:pt x="1109412" y="954199"/>
                    </a:lnTo>
                    <a:lnTo>
                      <a:pt x="1107095" y="944208"/>
                    </a:lnTo>
                    <a:lnTo>
                      <a:pt x="1104322" y="937948"/>
                    </a:lnTo>
                    <a:lnTo>
                      <a:pt x="1102550" y="934216"/>
                    </a:lnTo>
                    <a:lnTo>
                      <a:pt x="1095395" y="924225"/>
                    </a:lnTo>
                    <a:lnTo>
                      <a:pt x="1085984" y="914233"/>
                    </a:lnTo>
                    <a:lnTo>
                      <a:pt x="1084370" y="912890"/>
                    </a:lnTo>
                    <a:lnTo>
                      <a:pt x="1072246" y="904242"/>
                    </a:lnTo>
                    <a:lnTo>
                      <a:pt x="1064418" y="899847"/>
                    </a:lnTo>
                    <a:lnTo>
                      <a:pt x="1051419" y="894250"/>
                    </a:lnTo>
                    <a:lnTo>
                      <a:pt x="1044467" y="891796"/>
                    </a:lnTo>
                    <a:lnTo>
                      <a:pt x="1024515" y="887412"/>
                    </a:lnTo>
                    <a:lnTo>
                      <a:pt x="1004563" y="885859"/>
                    </a:lnTo>
                    <a:lnTo>
                      <a:pt x="984611" y="887678"/>
                    </a:lnTo>
                    <a:lnTo>
                      <a:pt x="964660" y="893167"/>
                    </a:lnTo>
                    <a:lnTo>
                      <a:pt x="962339" y="894250"/>
                    </a:lnTo>
                    <a:lnTo>
                      <a:pt x="944708" y="904210"/>
                    </a:lnTo>
                    <a:lnTo>
                      <a:pt x="944668" y="904242"/>
                    </a:lnTo>
                    <a:lnTo>
                      <a:pt x="934515" y="914233"/>
                    </a:lnTo>
                    <a:lnTo>
                      <a:pt x="926868" y="924225"/>
                    </a:lnTo>
                    <a:lnTo>
                      <a:pt x="924756" y="928040"/>
                    </a:lnTo>
                    <a:lnTo>
                      <a:pt x="922016" y="934216"/>
                    </a:lnTo>
                    <a:lnTo>
                      <a:pt x="919265" y="944208"/>
                    </a:lnTo>
                    <a:lnTo>
                      <a:pt x="917733" y="954199"/>
                    </a:lnTo>
                    <a:lnTo>
                      <a:pt x="917655" y="964191"/>
                    </a:lnTo>
                    <a:lnTo>
                      <a:pt x="918548" y="974182"/>
                    </a:lnTo>
                    <a:lnTo>
                      <a:pt x="920682" y="984174"/>
                    </a:lnTo>
                    <a:lnTo>
                      <a:pt x="923565" y="994165"/>
                    </a:lnTo>
                    <a:lnTo>
                      <a:pt x="924756" y="997478"/>
                    </a:lnTo>
                    <a:lnTo>
                      <a:pt x="927921" y="1004157"/>
                    </a:lnTo>
                    <a:lnTo>
                      <a:pt x="933393" y="1014148"/>
                    </a:lnTo>
                    <a:lnTo>
                      <a:pt x="939713" y="1024140"/>
                    </a:lnTo>
                    <a:lnTo>
                      <a:pt x="944708" y="1031272"/>
                    </a:lnTo>
                    <a:lnTo>
                      <a:pt x="947853" y="1034131"/>
                    </a:lnTo>
                    <a:lnTo>
                      <a:pt x="960163" y="1044123"/>
                    </a:lnTo>
                    <a:close/>
                    <a:moveTo>
                      <a:pt x="66830" y="145454"/>
                    </a:moveTo>
                    <a:lnTo>
                      <a:pt x="86781" y="147579"/>
                    </a:lnTo>
                    <a:lnTo>
                      <a:pt x="106733" y="148136"/>
                    </a:lnTo>
                    <a:lnTo>
                      <a:pt x="126685" y="147717"/>
                    </a:lnTo>
                    <a:lnTo>
                      <a:pt x="146637" y="146774"/>
                    </a:lnTo>
                    <a:lnTo>
                      <a:pt x="166589" y="145694"/>
                    </a:lnTo>
                    <a:lnTo>
                      <a:pt x="179324" y="144888"/>
                    </a:lnTo>
                    <a:lnTo>
                      <a:pt x="186540" y="144386"/>
                    </a:lnTo>
                    <a:lnTo>
                      <a:pt x="206492" y="142594"/>
                    </a:lnTo>
                    <a:lnTo>
                      <a:pt x="226444" y="140068"/>
                    </a:lnTo>
                    <a:lnTo>
                      <a:pt x="246396" y="136047"/>
                    </a:lnTo>
                    <a:lnTo>
                      <a:pt x="250225" y="134897"/>
                    </a:lnTo>
                    <a:lnTo>
                      <a:pt x="266347" y="128269"/>
                    </a:lnTo>
                    <a:lnTo>
                      <a:pt x="271823" y="124905"/>
                    </a:lnTo>
                    <a:lnTo>
                      <a:pt x="281931" y="114914"/>
                    </a:lnTo>
                    <a:lnTo>
                      <a:pt x="286299" y="106272"/>
                    </a:lnTo>
                    <a:lnTo>
                      <a:pt x="286862" y="104922"/>
                    </a:lnTo>
                    <a:lnTo>
                      <a:pt x="288231" y="94931"/>
                    </a:lnTo>
                    <a:lnTo>
                      <a:pt x="286940" y="84939"/>
                    </a:lnTo>
                    <a:lnTo>
                      <a:pt x="286299" y="83135"/>
                    </a:lnTo>
                    <a:lnTo>
                      <a:pt x="283370" y="74948"/>
                    </a:lnTo>
                    <a:lnTo>
                      <a:pt x="277743" y="64956"/>
                    </a:lnTo>
                    <a:lnTo>
                      <a:pt x="270059" y="54965"/>
                    </a:lnTo>
                    <a:lnTo>
                      <a:pt x="266347" y="51090"/>
                    </a:lnTo>
                    <a:lnTo>
                      <a:pt x="260154" y="44973"/>
                    </a:lnTo>
                    <a:lnTo>
                      <a:pt x="248425" y="34982"/>
                    </a:lnTo>
                    <a:lnTo>
                      <a:pt x="246396" y="33468"/>
                    </a:lnTo>
                    <a:lnTo>
                      <a:pt x="233741" y="24990"/>
                    </a:lnTo>
                    <a:lnTo>
                      <a:pt x="226444" y="20615"/>
                    </a:lnTo>
                    <a:lnTo>
                      <a:pt x="214989" y="14999"/>
                    </a:lnTo>
                    <a:lnTo>
                      <a:pt x="206492" y="11223"/>
                    </a:lnTo>
                    <a:lnTo>
                      <a:pt x="187289" y="5007"/>
                    </a:lnTo>
                    <a:lnTo>
                      <a:pt x="186540" y="4786"/>
                    </a:lnTo>
                    <a:lnTo>
                      <a:pt x="166589" y="1181"/>
                    </a:lnTo>
                    <a:lnTo>
                      <a:pt x="146637" y="0"/>
                    </a:lnTo>
                    <a:lnTo>
                      <a:pt x="126685" y="825"/>
                    </a:lnTo>
                    <a:lnTo>
                      <a:pt x="106733" y="3339"/>
                    </a:lnTo>
                    <a:lnTo>
                      <a:pt x="98359" y="5007"/>
                    </a:lnTo>
                    <a:lnTo>
                      <a:pt x="86781" y="7445"/>
                    </a:lnTo>
                    <a:lnTo>
                      <a:pt x="66830" y="13238"/>
                    </a:lnTo>
                    <a:lnTo>
                      <a:pt x="61861" y="14999"/>
                    </a:lnTo>
                    <a:lnTo>
                      <a:pt x="46878" y="21128"/>
                    </a:lnTo>
                    <a:lnTo>
                      <a:pt x="39238" y="24990"/>
                    </a:lnTo>
                    <a:lnTo>
                      <a:pt x="26926" y="32511"/>
                    </a:lnTo>
                    <a:lnTo>
                      <a:pt x="23422" y="34982"/>
                    </a:lnTo>
                    <a:lnTo>
                      <a:pt x="12918" y="44973"/>
                    </a:lnTo>
                    <a:lnTo>
                      <a:pt x="6974" y="53199"/>
                    </a:lnTo>
                    <a:lnTo>
                      <a:pt x="5831" y="54965"/>
                    </a:lnTo>
                    <a:lnTo>
                      <a:pt x="1720" y="64956"/>
                    </a:lnTo>
                    <a:lnTo>
                      <a:pt x="0" y="74948"/>
                    </a:lnTo>
                    <a:lnTo>
                      <a:pt x="243" y="84939"/>
                    </a:lnTo>
                    <a:lnTo>
                      <a:pt x="2321" y="94931"/>
                    </a:lnTo>
                    <a:lnTo>
                      <a:pt x="6280" y="104922"/>
                    </a:lnTo>
                    <a:lnTo>
                      <a:pt x="6974" y="106211"/>
                    </a:lnTo>
                    <a:lnTo>
                      <a:pt x="12618" y="114914"/>
                    </a:lnTo>
                    <a:lnTo>
                      <a:pt x="21796" y="124905"/>
                    </a:lnTo>
                    <a:lnTo>
                      <a:pt x="26926" y="129317"/>
                    </a:lnTo>
                    <a:lnTo>
                      <a:pt x="36062" y="134897"/>
                    </a:lnTo>
                    <a:lnTo>
                      <a:pt x="46878" y="140186"/>
                    </a:lnTo>
                    <a:lnTo>
                      <a:pt x="64306" y="144888"/>
                    </a:lnTo>
                    <a:close/>
                    <a:moveTo>
                      <a:pt x="95939" y="104922"/>
                    </a:moveTo>
                    <a:lnTo>
                      <a:pt x="86781" y="101674"/>
                    </a:lnTo>
                    <a:lnTo>
                      <a:pt x="75894" y="94931"/>
                    </a:lnTo>
                    <a:lnTo>
                      <a:pt x="66830" y="85033"/>
                    </a:lnTo>
                    <a:lnTo>
                      <a:pt x="66770" y="84939"/>
                    </a:lnTo>
                    <a:lnTo>
                      <a:pt x="65012" y="74948"/>
                    </a:lnTo>
                    <a:lnTo>
                      <a:pt x="66830" y="68593"/>
                    </a:lnTo>
                    <a:lnTo>
                      <a:pt x="68204" y="64956"/>
                    </a:lnTo>
                    <a:lnTo>
                      <a:pt x="77464" y="54965"/>
                    </a:lnTo>
                    <a:lnTo>
                      <a:pt x="86781" y="48972"/>
                    </a:lnTo>
                    <a:lnTo>
                      <a:pt x="96227" y="44973"/>
                    </a:lnTo>
                    <a:lnTo>
                      <a:pt x="106733" y="41635"/>
                    </a:lnTo>
                    <a:lnTo>
                      <a:pt x="126685" y="38619"/>
                    </a:lnTo>
                    <a:lnTo>
                      <a:pt x="146637" y="39156"/>
                    </a:lnTo>
                    <a:lnTo>
                      <a:pt x="166589" y="43144"/>
                    </a:lnTo>
                    <a:lnTo>
                      <a:pt x="171538" y="44973"/>
                    </a:lnTo>
                    <a:lnTo>
                      <a:pt x="186540" y="52272"/>
                    </a:lnTo>
                    <a:lnTo>
                      <a:pt x="190570" y="54965"/>
                    </a:lnTo>
                    <a:lnTo>
                      <a:pt x="200896" y="64956"/>
                    </a:lnTo>
                    <a:lnTo>
                      <a:pt x="206226" y="74948"/>
                    </a:lnTo>
                    <a:lnTo>
                      <a:pt x="205908" y="84939"/>
                    </a:lnTo>
                    <a:lnTo>
                      <a:pt x="197233" y="94931"/>
                    </a:lnTo>
                    <a:lnTo>
                      <a:pt x="186540" y="100828"/>
                    </a:lnTo>
                    <a:lnTo>
                      <a:pt x="174460" y="104922"/>
                    </a:lnTo>
                    <a:lnTo>
                      <a:pt x="166589" y="106712"/>
                    </a:lnTo>
                    <a:lnTo>
                      <a:pt x="146637" y="109160"/>
                    </a:lnTo>
                    <a:lnTo>
                      <a:pt x="126685" y="109452"/>
                    </a:lnTo>
                    <a:lnTo>
                      <a:pt x="106733" y="107638"/>
                    </a:lnTo>
                    <a:close/>
                  </a:path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0" name="任意多边形: 形状 3099">
                <a:extLst>
                  <a:ext uri="{FF2B5EF4-FFF2-40B4-BE49-F238E27FC236}">
                    <a16:creationId xmlns:a16="http://schemas.microsoft.com/office/drawing/2014/main" id="{DD6ACCDD-11FB-0782-3421-212E0ED966B6}"/>
                  </a:ext>
                </a:extLst>
              </p:cNvPr>
              <p:cNvSpPr/>
              <p:nvPr/>
            </p:nvSpPr>
            <p:spPr>
              <a:xfrm>
                <a:off x="13356100" y="3443825"/>
                <a:ext cx="2728875" cy="1488732"/>
              </a:xfrm>
              <a:custGeom>
                <a:avLst/>
                <a:gdLst>
                  <a:gd name="connsiteX0" fmla="*/ 2050515 w 2728875"/>
                  <a:gd name="connsiteY0" fmla="*/ 1483254 h 1488732"/>
                  <a:gd name="connsiteX1" fmla="*/ 2052984 w 2728875"/>
                  <a:gd name="connsiteY1" fmla="*/ 1488733 h 1488732"/>
                  <a:gd name="connsiteX2" fmla="*/ 2070467 w 2728875"/>
                  <a:gd name="connsiteY2" fmla="*/ 1488733 h 1488732"/>
                  <a:gd name="connsiteX3" fmla="*/ 2090419 w 2728875"/>
                  <a:gd name="connsiteY3" fmla="*/ 1488733 h 1488732"/>
                  <a:gd name="connsiteX4" fmla="*/ 2110370 w 2728875"/>
                  <a:gd name="connsiteY4" fmla="*/ 1488733 h 1488732"/>
                  <a:gd name="connsiteX5" fmla="*/ 2130322 w 2728875"/>
                  <a:gd name="connsiteY5" fmla="*/ 1488733 h 1488732"/>
                  <a:gd name="connsiteX6" fmla="*/ 2150274 w 2728875"/>
                  <a:gd name="connsiteY6" fmla="*/ 1488733 h 1488732"/>
                  <a:gd name="connsiteX7" fmla="*/ 2170226 w 2728875"/>
                  <a:gd name="connsiteY7" fmla="*/ 1488733 h 1488732"/>
                  <a:gd name="connsiteX8" fmla="*/ 2190177 w 2728875"/>
                  <a:gd name="connsiteY8" fmla="*/ 1488733 h 1488732"/>
                  <a:gd name="connsiteX9" fmla="*/ 2210129 w 2728875"/>
                  <a:gd name="connsiteY9" fmla="*/ 1488733 h 1488732"/>
                  <a:gd name="connsiteX10" fmla="*/ 2230081 w 2728875"/>
                  <a:gd name="connsiteY10" fmla="*/ 1488733 h 1488732"/>
                  <a:gd name="connsiteX11" fmla="*/ 2250033 w 2728875"/>
                  <a:gd name="connsiteY11" fmla="*/ 1488733 h 1488732"/>
                  <a:gd name="connsiteX12" fmla="*/ 2269985 w 2728875"/>
                  <a:gd name="connsiteY12" fmla="*/ 1488733 h 1488732"/>
                  <a:gd name="connsiteX13" fmla="*/ 2289936 w 2728875"/>
                  <a:gd name="connsiteY13" fmla="*/ 1488733 h 1488732"/>
                  <a:gd name="connsiteX14" fmla="*/ 2296120 w 2728875"/>
                  <a:gd name="connsiteY14" fmla="*/ 1488733 h 1488732"/>
                  <a:gd name="connsiteX15" fmla="*/ 2309888 w 2728875"/>
                  <a:gd name="connsiteY15" fmla="*/ 1482622 h 1488732"/>
                  <a:gd name="connsiteX16" fmla="*/ 2318951 w 2728875"/>
                  <a:gd name="connsiteY16" fmla="*/ 1478741 h 1488732"/>
                  <a:gd name="connsiteX17" fmla="*/ 2329840 w 2728875"/>
                  <a:gd name="connsiteY17" fmla="*/ 1473406 h 1488732"/>
                  <a:gd name="connsiteX18" fmla="*/ 2338441 w 2728875"/>
                  <a:gd name="connsiteY18" fmla="*/ 1468750 h 1488732"/>
                  <a:gd name="connsiteX19" fmla="*/ 2349792 w 2728875"/>
                  <a:gd name="connsiteY19" fmla="*/ 1460570 h 1488732"/>
                  <a:gd name="connsiteX20" fmla="*/ 2351737 w 2728875"/>
                  <a:gd name="connsiteY20" fmla="*/ 1458758 h 1488732"/>
                  <a:gd name="connsiteX21" fmla="*/ 2359523 w 2728875"/>
                  <a:gd name="connsiteY21" fmla="*/ 1448767 h 1488732"/>
                  <a:gd name="connsiteX22" fmla="*/ 2363998 w 2728875"/>
                  <a:gd name="connsiteY22" fmla="*/ 1438775 h 1488732"/>
                  <a:gd name="connsiteX23" fmla="*/ 2365645 w 2728875"/>
                  <a:gd name="connsiteY23" fmla="*/ 1428784 h 1488732"/>
                  <a:gd name="connsiteX24" fmla="*/ 2365443 w 2728875"/>
                  <a:gd name="connsiteY24" fmla="*/ 1418792 h 1488732"/>
                  <a:gd name="connsiteX25" fmla="*/ 2363986 w 2728875"/>
                  <a:gd name="connsiteY25" fmla="*/ 1408801 h 1488732"/>
                  <a:gd name="connsiteX26" fmla="*/ 2361339 w 2728875"/>
                  <a:gd name="connsiteY26" fmla="*/ 1398809 h 1488732"/>
                  <a:gd name="connsiteX27" fmla="*/ 2357862 w 2728875"/>
                  <a:gd name="connsiteY27" fmla="*/ 1388818 h 1488732"/>
                  <a:gd name="connsiteX28" fmla="*/ 2353676 w 2728875"/>
                  <a:gd name="connsiteY28" fmla="*/ 1378826 h 1488732"/>
                  <a:gd name="connsiteX29" fmla="*/ 2349792 w 2728875"/>
                  <a:gd name="connsiteY29" fmla="*/ 1370655 h 1488732"/>
                  <a:gd name="connsiteX30" fmla="*/ 2348890 w 2728875"/>
                  <a:gd name="connsiteY30" fmla="*/ 1368835 h 1488732"/>
                  <a:gd name="connsiteX31" fmla="*/ 2343178 w 2728875"/>
                  <a:gd name="connsiteY31" fmla="*/ 1358843 h 1488732"/>
                  <a:gd name="connsiteX32" fmla="*/ 2336873 w 2728875"/>
                  <a:gd name="connsiteY32" fmla="*/ 1348852 h 1488732"/>
                  <a:gd name="connsiteX33" fmla="*/ 2329840 w 2728875"/>
                  <a:gd name="connsiteY33" fmla="*/ 1339004 h 1488732"/>
                  <a:gd name="connsiteX34" fmla="*/ 2329729 w 2728875"/>
                  <a:gd name="connsiteY34" fmla="*/ 1338860 h 1488732"/>
                  <a:gd name="connsiteX35" fmla="*/ 2320764 w 2728875"/>
                  <a:gd name="connsiteY35" fmla="*/ 1328869 h 1488732"/>
                  <a:gd name="connsiteX36" fmla="*/ 2310531 w 2728875"/>
                  <a:gd name="connsiteY36" fmla="*/ 1318877 h 1488732"/>
                  <a:gd name="connsiteX37" fmla="*/ 2309888 w 2728875"/>
                  <a:gd name="connsiteY37" fmla="*/ 1318317 h 1488732"/>
                  <a:gd name="connsiteX38" fmla="*/ 2297809 w 2728875"/>
                  <a:gd name="connsiteY38" fmla="*/ 1308886 h 1488732"/>
                  <a:gd name="connsiteX39" fmla="*/ 2289936 w 2728875"/>
                  <a:gd name="connsiteY39" fmla="*/ 1303672 h 1488732"/>
                  <a:gd name="connsiteX40" fmla="*/ 2281561 w 2728875"/>
                  <a:gd name="connsiteY40" fmla="*/ 1298894 h 1488732"/>
                  <a:gd name="connsiteX41" fmla="*/ 2269985 w 2728875"/>
                  <a:gd name="connsiteY41" fmla="*/ 1293251 h 1488732"/>
                  <a:gd name="connsiteX42" fmla="*/ 2258953 w 2728875"/>
                  <a:gd name="connsiteY42" fmla="*/ 1288903 h 1488732"/>
                  <a:gd name="connsiteX43" fmla="*/ 2250033 w 2728875"/>
                  <a:gd name="connsiteY43" fmla="*/ 1285866 h 1488732"/>
                  <a:gd name="connsiteX44" fmla="*/ 2230081 w 2728875"/>
                  <a:gd name="connsiteY44" fmla="*/ 1280566 h 1488732"/>
                  <a:gd name="connsiteX45" fmla="*/ 2221287 w 2728875"/>
                  <a:gd name="connsiteY45" fmla="*/ 1278911 h 1488732"/>
                  <a:gd name="connsiteX46" fmla="*/ 2210129 w 2728875"/>
                  <a:gd name="connsiteY46" fmla="*/ 1277032 h 1488732"/>
                  <a:gd name="connsiteX47" fmla="*/ 2190177 w 2728875"/>
                  <a:gd name="connsiteY47" fmla="*/ 1275166 h 1488732"/>
                  <a:gd name="connsiteX48" fmla="*/ 2170226 w 2728875"/>
                  <a:gd name="connsiteY48" fmla="*/ 1274578 h 1488732"/>
                  <a:gd name="connsiteX49" fmla="*/ 2150274 w 2728875"/>
                  <a:gd name="connsiteY49" fmla="*/ 1275635 h 1488732"/>
                  <a:gd name="connsiteX50" fmla="*/ 2130322 w 2728875"/>
                  <a:gd name="connsiteY50" fmla="*/ 1278526 h 1488732"/>
                  <a:gd name="connsiteX51" fmla="*/ 2128708 w 2728875"/>
                  <a:gd name="connsiteY51" fmla="*/ 1278911 h 1488732"/>
                  <a:gd name="connsiteX52" fmla="*/ 2110370 w 2728875"/>
                  <a:gd name="connsiteY52" fmla="*/ 1283855 h 1488732"/>
                  <a:gd name="connsiteX53" fmla="*/ 2097947 w 2728875"/>
                  <a:gd name="connsiteY53" fmla="*/ 1288903 h 1488732"/>
                  <a:gd name="connsiteX54" fmla="*/ 2090419 w 2728875"/>
                  <a:gd name="connsiteY54" fmla="*/ 1292461 h 1488732"/>
                  <a:gd name="connsiteX55" fmla="*/ 2080294 w 2728875"/>
                  <a:gd name="connsiteY55" fmla="*/ 1298894 h 1488732"/>
                  <a:gd name="connsiteX56" fmla="*/ 2070467 w 2728875"/>
                  <a:gd name="connsiteY56" fmla="*/ 1306398 h 1488732"/>
                  <a:gd name="connsiteX57" fmla="*/ 2067789 w 2728875"/>
                  <a:gd name="connsiteY57" fmla="*/ 1308886 h 1488732"/>
                  <a:gd name="connsiteX58" fmla="*/ 2058859 w 2728875"/>
                  <a:gd name="connsiteY58" fmla="*/ 1318877 h 1488732"/>
                  <a:gd name="connsiteX59" fmla="*/ 2051630 w 2728875"/>
                  <a:gd name="connsiteY59" fmla="*/ 1328869 h 1488732"/>
                  <a:gd name="connsiteX60" fmla="*/ 2050515 w 2728875"/>
                  <a:gd name="connsiteY60" fmla="*/ 1330724 h 1488732"/>
                  <a:gd name="connsiteX61" fmla="*/ 2046031 w 2728875"/>
                  <a:gd name="connsiteY61" fmla="*/ 1338860 h 1488732"/>
                  <a:gd name="connsiteX62" fmla="*/ 2041658 w 2728875"/>
                  <a:gd name="connsiteY62" fmla="*/ 1348852 h 1488732"/>
                  <a:gd name="connsiteX63" fmla="*/ 2038253 w 2728875"/>
                  <a:gd name="connsiteY63" fmla="*/ 1358843 h 1488732"/>
                  <a:gd name="connsiteX64" fmla="*/ 2035716 w 2728875"/>
                  <a:gd name="connsiteY64" fmla="*/ 1368835 h 1488732"/>
                  <a:gd name="connsiteX65" fmla="*/ 2034066 w 2728875"/>
                  <a:gd name="connsiteY65" fmla="*/ 1378826 h 1488732"/>
                  <a:gd name="connsiteX66" fmla="*/ 2033134 w 2728875"/>
                  <a:gd name="connsiteY66" fmla="*/ 1388818 h 1488732"/>
                  <a:gd name="connsiteX67" fmla="*/ 2032814 w 2728875"/>
                  <a:gd name="connsiteY67" fmla="*/ 1398809 h 1488732"/>
                  <a:gd name="connsiteX68" fmla="*/ 2033217 w 2728875"/>
                  <a:gd name="connsiteY68" fmla="*/ 1408801 h 1488732"/>
                  <a:gd name="connsiteX69" fmla="*/ 2034082 w 2728875"/>
                  <a:gd name="connsiteY69" fmla="*/ 1418792 h 1488732"/>
                  <a:gd name="connsiteX70" fmla="*/ 2035603 w 2728875"/>
                  <a:gd name="connsiteY70" fmla="*/ 1428784 h 1488732"/>
                  <a:gd name="connsiteX71" fmla="*/ 2037443 w 2728875"/>
                  <a:gd name="connsiteY71" fmla="*/ 1438775 h 1488732"/>
                  <a:gd name="connsiteX72" fmla="*/ 2039725 w 2728875"/>
                  <a:gd name="connsiteY72" fmla="*/ 1448767 h 1488732"/>
                  <a:gd name="connsiteX73" fmla="*/ 2042262 w 2728875"/>
                  <a:gd name="connsiteY73" fmla="*/ 1458758 h 1488732"/>
                  <a:gd name="connsiteX74" fmla="*/ 2045199 w 2728875"/>
                  <a:gd name="connsiteY74" fmla="*/ 1468750 h 1488732"/>
                  <a:gd name="connsiteX75" fmla="*/ 2048657 w 2728875"/>
                  <a:gd name="connsiteY75" fmla="*/ 1478741 h 1488732"/>
                  <a:gd name="connsiteX76" fmla="*/ 2125826 w 2728875"/>
                  <a:gd name="connsiteY76" fmla="*/ 1468750 h 1488732"/>
                  <a:gd name="connsiteX77" fmla="*/ 2113515 w 2728875"/>
                  <a:gd name="connsiteY77" fmla="*/ 1458758 h 1488732"/>
                  <a:gd name="connsiteX78" fmla="*/ 2110370 w 2728875"/>
                  <a:gd name="connsiteY78" fmla="*/ 1455899 h 1488732"/>
                  <a:gd name="connsiteX79" fmla="*/ 2105376 w 2728875"/>
                  <a:gd name="connsiteY79" fmla="*/ 1448767 h 1488732"/>
                  <a:gd name="connsiteX80" fmla="*/ 2099055 w 2728875"/>
                  <a:gd name="connsiteY80" fmla="*/ 1438775 h 1488732"/>
                  <a:gd name="connsiteX81" fmla="*/ 2093583 w 2728875"/>
                  <a:gd name="connsiteY81" fmla="*/ 1428784 h 1488732"/>
                  <a:gd name="connsiteX82" fmla="*/ 2090419 w 2728875"/>
                  <a:gd name="connsiteY82" fmla="*/ 1422105 h 1488732"/>
                  <a:gd name="connsiteX83" fmla="*/ 2089228 w 2728875"/>
                  <a:gd name="connsiteY83" fmla="*/ 1418792 h 1488732"/>
                  <a:gd name="connsiteX84" fmla="*/ 2086344 w 2728875"/>
                  <a:gd name="connsiteY84" fmla="*/ 1408801 h 1488732"/>
                  <a:gd name="connsiteX85" fmla="*/ 2084210 w 2728875"/>
                  <a:gd name="connsiteY85" fmla="*/ 1398809 h 1488732"/>
                  <a:gd name="connsiteX86" fmla="*/ 2083318 w 2728875"/>
                  <a:gd name="connsiteY86" fmla="*/ 1388818 h 1488732"/>
                  <a:gd name="connsiteX87" fmla="*/ 2083395 w 2728875"/>
                  <a:gd name="connsiteY87" fmla="*/ 1378826 h 1488732"/>
                  <a:gd name="connsiteX88" fmla="*/ 2084927 w 2728875"/>
                  <a:gd name="connsiteY88" fmla="*/ 1368835 h 1488732"/>
                  <a:gd name="connsiteX89" fmla="*/ 2087679 w 2728875"/>
                  <a:gd name="connsiteY89" fmla="*/ 1358843 h 1488732"/>
                  <a:gd name="connsiteX90" fmla="*/ 2090419 w 2728875"/>
                  <a:gd name="connsiteY90" fmla="*/ 1352667 h 1488732"/>
                  <a:gd name="connsiteX91" fmla="*/ 2092531 w 2728875"/>
                  <a:gd name="connsiteY91" fmla="*/ 1348852 h 1488732"/>
                  <a:gd name="connsiteX92" fmla="*/ 2100178 w 2728875"/>
                  <a:gd name="connsiteY92" fmla="*/ 1338860 h 1488732"/>
                  <a:gd name="connsiteX93" fmla="*/ 2110331 w 2728875"/>
                  <a:gd name="connsiteY93" fmla="*/ 1328869 h 1488732"/>
                  <a:gd name="connsiteX94" fmla="*/ 2110370 w 2728875"/>
                  <a:gd name="connsiteY94" fmla="*/ 1328837 h 1488732"/>
                  <a:gd name="connsiteX95" fmla="*/ 2128001 w 2728875"/>
                  <a:gd name="connsiteY95" fmla="*/ 1318877 h 1488732"/>
                  <a:gd name="connsiteX96" fmla="*/ 2130322 w 2728875"/>
                  <a:gd name="connsiteY96" fmla="*/ 1317794 h 1488732"/>
                  <a:gd name="connsiteX97" fmla="*/ 2150274 w 2728875"/>
                  <a:gd name="connsiteY97" fmla="*/ 1312305 h 1488732"/>
                  <a:gd name="connsiteX98" fmla="*/ 2170226 w 2728875"/>
                  <a:gd name="connsiteY98" fmla="*/ 1310486 h 1488732"/>
                  <a:gd name="connsiteX99" fmla="*/ 2190177 w 2728875"/>
                  <a:gd name="connsiteY99" fmla="*/ 1312039 h 1488732"/>
                  <a:gd name="connsiteX100" fmla="*/ 2210129 w 2728875"/>
                  <a:gd name="connsiteY100" fmla="*/ 1316423 h 1488732"/>
                  <a:gd name="connsiteX101" fmla="*/ 2217082 w 2728875"/>
                  <a:gd name="connsiteY101" fmla="*/ 1318877 h 1488732"/>
                  <a:gd name="connsiteX102" fmla="*/ 2230081 w 2728875"/>
                  <a:gd name="connsiteY102" fmla="*/ 1324474 h 1488732"/>
                  <a:gd name="connsiteX103" fmla="*/ 2237908 w 2728875"/>
                  <a:gd name="connsiteY103" fmla="*/ 1328869 h 1488732"/>
                  <a:gd name="connsiteX104" fmla="*/ 2250033 w 2728875"/>
                  <a:gd name="connsiteY104" fmla="*/ 1337517 h 1488732"/>
                  <a:gd name="connsiteX105" fmla="*/ 2251646 w 2728875"/>
                  <a:gd name="connsiteY105" fmla="*/ 1338860 h 1488732"/>
                  <a:gd name="connsiteX106" fmla="*/ 2261058 w 2728875"/>
                  <a:gd name="connsiteY106" fmla="*/ 1348852 h 1488732"/>
                  <a:gd name="connsiteX107" fmla="*/ 2268212 w 2728875"/>
                  <a:gd name="connsiteY107" fmla="*/ 1358843 h 1488732"/>
                  <a:gd name="connsiteX108" fmla="*/ 2269985 w 2728875"/>
                  <a:gd name="connsiteY108" fmla="*/ 1362575 h 1488732"/>
                  <a:gd name="connsiteX109" fmla="*/ 2272758 w 2728875"/>
                  <a:gd name="connsiteY109" fmla="*/ 1368835 h 1488732"/>
                  <a:gd name="connsiteX110" fmla="*/ 2275075 w 2728875"/>
                  <a:gd name="connsiteY110" fmla="*/ 1378826 h 1488732"/>
                  <a:gd name="connsiteX111" fmla="*/ 2275467 w 2728875"/>
                  <a:gd name="connsiteY111" fmla="*/ 1388818 h 1488732"/>
                  <a:gd name="connsiteX112" fmla="*/ 2273851 w 2728875"/>
                  <a:gd name="connsiteY112" fmla="*/ 1398809 h 1488732"/>
                  <a:gd name="connsiteX113" fmla="*/ 2269985 w 2728875"/>
                  <a:gd name="connsiteY113" fmla="*/ 1407036 h 1488732"/>
                  <a:gd name="connsiteX114" fmla="*/ 2269021 w 2728875"/>
                  <a:gd name="connsiteY114" fmla="*/ 1408801 h 1488732"/>
                  <a:gd name="connsiteX115" fmla="*/ 2261643 w 2728875"/>
                  <a:gd name="connsiteY115" fmla="*/ 1418792 h 1488732"/>
                  <a:gd name="connsiteX116" fmla="*/ 2251606 w 2728875"/>
                  <a:gd name="connsiteY116" fmla="*/ 1428784 h 1488732"/>
                  <a:gd name="connsiteX117" fmla="*/ 2250033 w 2728875"/>
                  <a:gd name="connsiteY117" fmla="*/ 1430093 h 1488732"/>
                  <a:gd name="connsiteX118" fmla="*/ 2239184 w 2728875"/>
                  <a:gd name="connsiteY118" fmla="*/ 1438775 h 1488732"/>
                  <a:gd name="connsiteX119" fmla="*/ 2230081 w 2728875"/>
                  <a:gd name="connsiteY119" fmla="*/ 1445350 h 1488732"/>
                  <a:gd name="connsiteX120" fmla="*/ 2224920 w 2728875"/>
                  <a:gd name="connsiteY120" fmla="*/ 1448767 h 1488732"/>
                  <a:gd name="connsiteX121" fmla="*/ 2210129 w 2728875"/>
                  <a:gd name="connsiteY121" fmla="*/ 1458064 h 1488732"/>
                  <a:gd name="connsiteX122" fmla="*/ 2208798 w 2728875"/>
                  <a:gd name="connsiteY122" fmla="*/ 1458758 h 1488732"/>
                  <a:gd name="connsiteX123" fmla="*/ 2190177 w 2728875"/>
                  <a:gd name="connsiteY123" fmla="*/ 1468678 h 1488732"/>
                  <a:gd name="connsiteX124" fmla="*/ 2189974 w 2728875"/>
                  <a:gd name="connsiteY124" fmla="*/ 1468750 h 1488732"/>
                  <a:gd name="connsiteX125" fmla="*/ 2170226 w 2728875"/>
                  <a:gd name="connsiteY125" fmla="*/ 1475662 h 1488732"/>
                  <a:gd name="connsiteX126" fmla="*/ 2150274 w 2728875"/>
                  <a:gd name="connsiteY126" fmla="*/ 1477291 h 1488732"/>
                  <a:gd name="connsiteX127" fmla="*/ 2130322 w 2728875"/>
                  <a:gd name="connsiteY127" fmla="*/ 1471911 h 1488732"/>
                  <a:gd name="connsiteX128" fmla="*/ 135144 w 2728875"/>
                  <a:gd name="connsiteY128" fmla="*/ 1160578 h 1488732"/>
                  <a:gd name="connsiteX129" fmla="*/ 155096 w 2728875"/>
                  <a:gd name="connsiteY129" fmla="*/ 1163793 h 1488732"/>
                  <a:gd name="connsiteX130" fmla="*/ 175048 w 2728875"/>
                  <a:gd name="connsiteY130" fmla="*/ 1164598 h 1488732"/>
                  <a:gd name="connsiteX131" fmla="*/ 195000 w 2728875"/>
                  <a:gd name="connsiteY131" fmla="*/ 1162546 h 1488732"/>
                  <a:gd name="connsiteX132" fmla="*/ 207668 w 2728875"/>
                  <a:gd name="connsiteY132" fmla="*/ 1159013 h 1488732"/>
                  <a:gd name="connsiteX133" fmla="*/ 214952 w 2728875"/>
                  <a:gd name="connsiteY133" fmla="*/ 1156740 h 1488732"/>
                  <a:gd name="connsiteX134" fmla="*/ 229068 w 2728875"/>
                  <a:gd name="connsiteY134" fmla="*/ 1149022 h 1488732"/>
                  <a:gd name="connsiteX135" fmla="*/ 234903 w 2728875"/>
                  <a:gd name="connsiteY135" fmla="*/ 1145137 h 1488732"/>
                  <a:gd name="connsiteX136" fmla="*/ 241258 w 2728875"/>
                  <a:gd name="connsiteY136" fmla="*/ 1139030 h 1488732"/>
                  <a:gd name="connsiteX137" fmla="*/ 249841 w 2728875"/>
                  <a:gd name="connsiteY137" fmla="*/ 1129039 h 1488732"/>
                  <a:gd name="connsiteX138" fmla="*/ 254855 w 2728875"/>
                  <a:gd name="connsiteY138" fmla="*/ 1120766 h 1488732"/>
                  <a:gd name="connsiteX139" fmla="*/ 255686 w 2728875"/>
                  <a:gd name="connsiteY139" fmla="*/ 1119047 h 1488732"/>
                  <a:gd name="connsiteX140" fmla="*/ 259267 w 2728875"/>
                  <a:gd name="connsiteY140" fmla="*/ 1109056 h 1488732"/>
                  <a:gd name="connsiteX141" fmla="*/ 261426 w 2728875"/>
                  <a:gd name="connsiteY141" fmla="*/ 1099064 h 1488732"/>
                  <a:gd name="connsiteX142" fmla="*/ 261827 w 2728875"/>
                  <a:gd name="connsiteY142" fmla="*/ 1089073 h 1488732"/>
                  <a:gd name="connsiteX143" fmla="*/ 260599 w 2728875"/>
                  <a:gd name="connsiteY143" fmla="*/ 1079081 h 1488732"/>
                  <a:gd name="connsiteX144" fmla="*/ 257738 w 2728875"/>
                  <a:gd name="connsiteY144" fmla="*/ 1069090 h 1488732"/>
                  <a:gd name="connsiteX145" fmla="*/ 254855 w 2728875"/>
                  <a:gd name="connsiteY145" fmla="*/ 1063152 h 1488732"/>
                  <a:gd name="connsiteX146" fmla="*/ 252142 w 2728875"/>
                  <a:gd name="connsiteY146" fmla="*/ 1059098 h 1488732"/>
                  <a:gd name="connsiteX147" fmla="*/ 242258 w 2728875"/>
                  <a:gd name="connsiteY147" fmla="*/ 1049107 h 1488732"/>
                  <a:gd name="connsiteX148" fmla="*/ 234903 w 2728875"/>
                  <a:gd name="connsiteY148" fmla="*/ 1043694 h 1488732"/>
                  <a:gd name="connsiteX149" fmla="*/ 222369 w 2728875"/>
                  <a:gd name="connsiteY149" fmla="*/ 1039115 h 1488732"/>
                  <a:gd name="connsiteX150" fmla="*/ 214952 w 2728875"/>
                  <a:gd name="connsiteY150" fmla="*/ 1037033 h 1488732"/>
                  <a:gd name="connsiteX151" fmla="*/ 195000 w 2728875"/>
                  <a:gd name="connsiteY151" fmla="*/ 1036560 h 1488732"/>
                  <a:gd name="connsiteX152" fmla="*/ 178582 w 2728875"/>
                  <a:gd name="connsiteY152" fmla="*/ 1039115 h 1488732"/>
                  <a:gd name="connsiteX153" fmla="*/ 175048 w 2728875"/>
                  <a:gd name="connsiteY153" fmla="*/ 1039656 h 1488732"/>
                  <a:gd name="connsiteX154" fmla="*/ 155096 w 2728875"/>
                  <a:gd name="connsiteY154" fmla="*/ 1045912 h 1488732"/>
                  <a:gd name="connsiteX155" fmla="*/ 147463 w 2728875"/>
                  <a:gd name="connsiteY155" fmla="*/ 1049107 h 1488732"/>
                  <a:gd name="connsiteX156" fmla="*/ 135144 w 2728875"/>
                  <a:gd name="connsiteY156" fmla="*/ 1054414 h 1488732"/>
                  <a:gd name="connsiteX157" fmla="*/ 126398 w 2728875"/>
                  <a:gd name="connsiteY157" fmla="*/ 1059098 h 1488732"/>
                  <a:gd name="connsiteX158" fmla="*/ 115193 w 2728875"/>
                  <a:gd name="connsiteY158" fmla="*/ 1065593 h 1488732"/>
                  <a:gd name="connsiteX159" fmla="*/ 110115 w 2728875"/>
                  <a:gd name="connsiteY159" fmla="*/ 1069090 h 1488732"/>
                  <a:gd name="connsiteX160" fmla="*/ 97584 w 2728875"/>
                  <a:gd name="connsiteY160" fmla="*/ 1079081 h 1488732"/>
                  <a:gd name="connsiteX161" fmla="*/ 95241 w 2728875"/>
                  <a:gd name="connsiteY161" fmla="*/ 1081368 h 1488732"/>
                  <a:gd name="connsiteX162" fmla="*/ 88454 w 2728875"/>
                  <a:gd name="connsiteY162" fmla="*/ 1089073 h 1488732"/>
                  <a:gd name="connsiteX163" fmla="*/ 82010 w 2728875"/>
                  <a:gd name="connsiteY163" fmla="*/ 1099064 h 1488732"/>
                  <a:gd name="connsiteX164" fmla="*/ 78424 w 2728875"/>
                  <a:gd name="connsiteY164" fmla="*/ 1109056 h 1488732"/>
                  <a:gd name="connsiteX165" fmla="*/ 77794 w 2728875"/>
                  <a:gd name="connsiteY165" fmla="*/ 1119047 h 1488732"/>
                  <a:gd name="connsiteX166" fmla="*/ 81389 w 2728875"/>
                  <a:gd name="connsiteY166" fmla="*/ 1129039 h 1488732"/>
                  <a:gd name="connsiteX167" fmla="*/ 88893 w 2728875"/>
                  <a:gd name="connsiteY167" fmla="*/ 1139030 h 1488732"/>
                  <a:gd name="connsiteX168" fmla="*/ 95241 w 2728875"/>
                  <a:gd name="connsiteY168" fmla="*/ 1144483 h 1488732"/>
                  <a:gd name="connsiteX169" fmla="*/ 102911 w 2728875"/>
                  <a:gd name="connsiteY169" fmla="*/ 1149022 h 1488732"/>
                  <a:gd name="connsiteX170" fmla="*/ 115193 w 2728875"/>
                  <a:gd name="connsiteY170" fmla="*/ 1154705 h 1488732"/>
                  <a:gd name="connsiteX171" fmla="*/ 129500 w 2728875"/>
                  <a:gd name="connsiteY171" fmla="*/ 1159013 h 1488732"/>
                  <a:gd name="connsiteX172" fmla="*/ 1032974 w 2728875"/>
                  <a:gd name="connsiteY172" fmla="*/ 993094 h 1488732"/>
                  <a:gd name="connsiteX173" fmla="*/ 1050441 w 2728875"/>
                  <a:gd name="connsiteY173" fmla="*/ 989158 h 1488732"/>
                  <a:gd name="connsiteX174" fmla="*/ 1052926 w 2728875"/>
                  <a:gd name="connsiteY174" fmla="*/ 988634 h 1488732"/>
                  <a:gd name="connsiteX175" fmla="*/ 1067532 w 2728875"/>
                  <a:gd name="connsiteY175" fmla="*/ 979166 h 1488732"/>
                  <a:gd name="connsiteX176" fmla="*/ 1072878 w 2728875"/>
                  <a:gd name="connsiteY176" fmla="*/ 975899 h 1488732"/>
                  <a:gd name="connsiteX177" fmla="*/ 1079740 w 2728875"/>
                  <a:gd name="connsiteY177" fmla="*/ 969175 h 1488732"/>
                  <a:gd name="connsiteX178" fmla="*/ 1090398 w 2728875"/>
                  <a:gd name="connsiteY178" fmla="*/ 959183 h 1488732"/>
                  <a:gd name="connsiteX179" fmla="*/ 1092830 w 2728875"/>
                  <a:gd name="connsiteY179" fmla="*/ 956984 h 1488732"/>
                  <a:gd name="connsiteX180" fmla="*/ 1098873 w 2728875"/>
                  <a:gd name="connsiteY180" fmla="*/ 949192 h 1488732"/>
                  <a:gd name="connsiteX181" fmla="*/ 1106491 w 2728875"/>
                  <a:gd name="connsiteY181" fmla="*/ 939201 h 1488732"/>
                  <a:gd name="connsiteX182" fmla="*/ 1112782 w 2728875"/>
                  <a:gd name="connsiteY182" fmla="*/ 930539 h 1488732"/>
                  <a:gd name="connsiteX183" fmla="*/ 1113528 w 2728875"/>
                  <a:gd name="connsiteY183" fmla="*/ 929209 h 1488732"/>
                  <a:gd name="connsiteX184" fmla="*/ 1118663 w 2728875"/>
                  <a:gd name="connsiteY184" fmla="*/ 919217 h 1488732"/>
                  <a:gd name="connsiteX185" fmla="*/ 1122970 w 2728875"/>
                  <a:gd name="connsiteY185" fmla="*/ 909226 h 1488732"/>
                  <a:gd name="connsiteX186" fmla="*/ 1126371 w 2728875"/>
                  <a:gd name="connsiteY186" fmla="*/ 899234 h 1488732"/>
                  <a:gd name="connsiteX187" fmla="*/ 1128691 w 2728875"/>
                  <a:gd name="connsiteY187" fmla="*/ 889243 h 1488732"/>
                  <a:gd name="connsiteX188" fmla="*/ 1129580 w 2728875"/>
                  <a:gd name="connsiteY188" fmla="*/ 879252 h 1488732"/>
                  <a:gd name="connsiteX189" fmla="*/ 1128406 w 2728875"/>
                  <a:gd name="connsiteY189" fmla="*/ 869260 h 1488732"/>
                  <a:gd name="connsiteX190" fmla="*/ 1125388 w 2728875"/>
                  <a:gd name="connsiteY190" fmla="*/ 859269 h 1488732"/>
                  <a:gd name="connsiteX191" fmla="*/ 1118856 w 2728875"/>
                  <a:gd name="connsiteY191" fmla="*/ 849277 h 1488732"/>
                  <a:gd name="connsiteX192" fmla="*/ 1112782 w 2728875"/>
                  <a:gd name="connsiteY192" fmla="*/ 843235 h 1488732"/>
                  <a:gd name="connsiteX193" fmla="*/ 1104070 w 2728875"/>
                  <a:gd name="connsiteY193" fmla="*/ 839286 h 1488732"/>
                  <a:gd name="connsiteX194" fmla="*/ 1092830 w 2728875"/>
                  <a:gd name="connsiteY194" fmla="*/ 835500 h 1488732"/>
                  <a:gd name="connsiteX195" fmla="*/ 1072878 w 2728875"/>
                  <a:gd name="connsiteY195" fmla="*/ 835464 h 1488732"/>
                  <a:gd name="connsiteX196" fmla="*/ 1056099 w 2728875"/>
                  <a:gd name="connsiteY196" fmla="*/ 839286 h 1488732"/>
                  <a:gd name="connsiteX197" fmla="*/ 1052926 w 2728875"/>
                  <a:gd name="connsiteY197" fmla="*/ 840081 h 1488732"/>
                  <a:gd name="connsiteX198" fmla="*/ 1032974 w 2728875"/>
                  <a:gd name="connsiteY198" fmla="*/ 848516 h 1488732"/>
                  <a:gd name="connsiteX199" fmla="*/ 1031554 w 2728875"/>
                  <a:gd name="connsiteY199" fmla="*/ 849277 h 1488732"/>
                  <a:gd name="connsiteX200" fmla="*/ 1014868 w 2728875"/>
                  <a:gd name="connsiteY200" fmla="*/ 859269 h 1488732"/>
                  <a:gd name="connsiteX201" fmla="*/ 1013023 w 2728875"/>
                  <a:gd name="connsiteY201" fmla="*/ 860544 h 1488732"/>
                  <a:gd name="connsiteX202" fmla="*/ 1002429 w 2728875"/>
                  <a:gd name="connsiteY202" fmla="*/ 869260 h 1488732"/>
                  <a:gd name="connsiteX203" fmla="*/ 993071 w 2728875"/>
                  <a:gd name="connsiteY203" fmla="*/ 878828 h 1488732"/>
                  <a:gd name="connsiteX204" fmla="*/ 992695 w 2728875"/>
                  <a:gd name="connsiteY204" fmla="*/ 879252 h 1488732"/>
                  <a:gd name="connsiteX205" fmla="*/ 986676 w 2728875"/>
                  <a:gd name="connsiteY205" fmla="*/ 889243 h 1488732"/>
                  <a:gd name="connsiteX206" fmla="*/ 982783 w 2728875"/>
                  <a:gd name="connsiteY206" fmla="*/ 899234 h 1488732"/>
                  <a:gd name="connsiteX207" fmla="*/ 981156 w 2728875"/>
                  <a:gd name="connsiteY207" fmla="*/ 909226 h 1488732"/>
                  <a:gd name="connsiteX208" fmla="*/ 981239 w 2728875"/>
                  <a:gd name="connsiteY208" fmla="*/ 919217 h 1488732"/>
                  <a:gd name="connsiteX209" fmla="*/ 982369 w 2728875"/>
                  <a:gd name="connsiteY209" fmla="*/ 929209 h 1488732"/>
                  <a:gd name="connsiteX210" fmla="*/ 984738 w 2728875"/>
                  <a:gd name="connsiteY210" fmla="*/ 939201 h 1488732"/>
                  <a:gd name="connsiteX211" fmla="*/ 987672 w 2728875"/>
                  <a:gd name="connsiteY211" fmla="*/ 949192 h 1488732"/>
                  <a:gd name="connsiteX212" fmla="*/ 991675 w 2728875"/>
                  <a:gd name="connsiteY212" fmla="*/ 959183 h 1488732"/>
                  <a:gd name="connsiteX213" fmla="*/ 993071 w 2728875"/>
                  <a:gd name="connsiteY213" fmla="*/ 962423 h 1488732"/>
                  <a:gd name="connsiteX214" fmla="*/ 997352 w 2728875"/>
                  <a:gd name="connsiteY214" fmla="*/ 969175 h 1488732"/>
                  <a:gd name="connsiteX215" fmla="*/ 1005237 w 2728875"/>
                  <a:gd name="connsiteY215" fmla="*/ 979166 h 1488732"/>
                  <a:gd name="connsiteX216" fmla="*/ 1013023 w 2728875"/>
                  <a:gd name="connsiteY216" fmla="*/ 987353 h 1488732"/>
                  <a:gd name="connsiteX217" fmla="*/ 1018153 w 2728875"/>
                  <a:gd name="connsiteY217" fmla="*/ 989158 h 1488732"/>
                  <a:gd name="connsiteX218" fmla="*/ 2728875 w 2728875"/>
                  <a:gd name="connsiteY218" fmla="*/ 843368 h 1488732"/>
                  <a:gd name="connsiteX219" fmla="*/ 2728875 w 2728875"/>
                  <a:gd name="connsiteY219" fmla="*/ 839286 h 1488732"/>
                  <a:gd name="connsiteX220" fmla="*/ 2728875 w 2728875"/>
                  <a:gd name="connsiteY220" fmla="*/ 829294 h 1488732"/>
                  <a:gd name="connsiteX221" fmla="*/ 2728875 w 2728875"/>
                  <a:gd name="connsiteY221" fmla="*/ 819303 h 1488732"/>
                  <a:gd name="connsiteX222" fmla="*/ 2728875 w 2728875"/>
                  <a:gd name="connsiteY222" fmla="*/ 809311 h 1488732"/>
                  <a:gd name="connsiteX223" fmla="*/ 2728875 w 2728875"/>
                  <a:gd name="connsiteY223" fmla="*/ 799320 h 1488732"/>
                  <a:gd name="connsiteX224" fmla="*/ 2728875 w 2728875"/>
                  <a:gd name="connsiteY224" fmla="*/ 789328 h 1488732"/>
                  <a:gd name="connsiteX225" fmla="*/ 2728875 w 2728875"/>
                  <a:gd name="connsiteY225" fmla="*/ 779337 h 1488732"/>
                  <a:gd name="connsiteX226" fmla="*/ 2728875 w 2728875"/>
                  <a:gd name="connsiteY226" fmla="*/ 769345 h 1488732"/>
                  <a:gd name="connsiteX227" fmla="*/ 2728875 w 2728875"/>
                  <a:gd name="connsiteY227" fmla="*/ 759354 h 1488732"/>
                  <a:gd name="connsiteX228" fmla="*/ 2728875 w 2728875"/>
                  <a:gd name="connsiteY228" fmla="*/ 749362 h 1488732"/>
                  <a:gd name="connsiteX229" fmla="*/ 2728875 w 2728875"/>
                  <a:gd name="connsiteY229" fmla="*/ 739371 h 1488732"/>
                  <a:gd name="connsiteX230" fmla="*/ 2728875 w 2728875"/>
                  <a:gd name="connsiteY230" fmla="*/ 729379 h 1488732"/>
                  <a:gd name="connsiteX231" fmla="*/ 2728875 w 2728875"/>
                  <a:gd name="connsiteY231" fmla="*/ 719388 h 1488732"/>
                  <a:gd name="connsiteX232" fmla="*/ 2728875 w 2728875"/>
                  <a:gd name="connsiteY232" fmla="*/ 709396 h 1488732"/>
                  <a:gd name="connsiteX233" fmla="*/ 2728875 w 2728875"/>
                  <a:gd name="connsiteY233" fmla="*/ 699405 h 1488732"/>
                  <a:gd name="connsiteX234" fmla="*/ 2728875 w 2728875"/>
                  <a:gd name="connsiteY234" fmla="*/ 689413 h 1488732"/>
                  <a:gd name="connsiteX235" fmla="*/ 2728875 w 2728875"/>
                  <a:gd name="connsiteY235" fmla="*/ 679422 h 1488732"/>
                  <a:gd name="connsiteX236" fmla="*/ 2728875 w 2728875"/>
                  <a:gd name="connsiteY236" fmla="*/ 669430 h 1488732"/>
                  <a:gd name="connsiteX237" fmla="*/ 2728875 w 2728875"/>
                  <a:gd name="connsiteY237" fmla="*/ 659439 h 1488732"/>
                  <a:gd name="connsiteX238" fmla="*/ 2728875 w 2728875"/>
                  <a:gd name="connsiteY238" fmla="*/ 649447 h 1488732"/>
                  <a:gd name="connsiteX239" fmla="*/ 2728875 w 2728875"/>
                  <a:gd name="connsiteY239" fmla="*/ 639456 h 1488732"/>
                  <a:gd name="connsiteX240" fmla="*/ 2728875 w 2728875"/>
                  <a:gd name="connsiteY240" fmla="*/ 629464 h 1488732"/>
                  <a:gd name="connsiteX241" fmla="*/ 2728875 w 2728875"/>
                  <a:gd name="connsiteY241" fmla="*/ 619473 h 1488732"/>
                  <a:gd name="connsiteX242" fmla="*/ 2728875 w 2728875"/>
                  <a:gd name="connsiteY242" fmla="*/ 609481 h 1488732"/>
                  <a:gd name="connsiteX243" fmla="*/ 2728875 w 2728875"/>
                  <a:gd name="connsiteY243" fmla="*/ 599490 h 1488732"/>
                  <a:gd name="connsiteX244" fmla="*/ 2728875 w 2728875"/>
                  <a:gd name="connsiteY244" fmla="*/ 589498 h 1488732"/>
                  <a:gd name="connsiteX245" fmla="*/ 2728875 w 2728875"/>
                  <a:gd name="connsiteY245" fmla="*/ 579507 h 1488732"/>
                  <a:gd name="connsiteX246" fmla="*/ 2728875 w 2728875"/>
                  <a:gd name="connsiteY246" fmla="*/ 569515 h 1488732"/>
                  <a:gd name="connsiteX247" fmla="*/ 2728875 w 2728875"/>
                  <a:gd name="connsiteY247" fmla="*/ 559524 h 1488732"/>
                  <a:gd name="connsiteX248" fmla="*/ 2728875 w 2728875"/>
                  <a:gd name="connsiteY248" fmla="*/ 549532 h 1488732"/>
                  <a:gd name="connsiteX249" fmla="*/ 2728875 w 2728875"/>
                  <a:gd name="connsiteY249" fmla="*/ 539541 h 1488732"/>
                  <a:gd name="connsiteX250" fmla="*/ 2728875 w 2728875"/>
                  <a:gd name="connsiteY250" fmla="*/ 529549 h 1488732"/>
                  <a:gd name="connsiteX251" fmla="*/ 2728875 w 2728875"/>
                  <a:gd name="connsiteY251" fmla="*/ 519558 h 1488732"/>
                  <a:gd name="connsiteX252" fmla="*/ 2728875 w 2728875"/>
                  <a:gd name="connsiteY252" fmla="*/ 509566 h 1488732"/>
                  <a:gd name="connsiteX253" fmla="*/ 2728875 w 2728875"/>
                  <a:gd name="connsiteY253" fmla="*/ 506148 h 1488732"/>
                  <a:gd name="connsiteX254" fmla="*/ 2724770 w 2728875"/>
                  <a:gd name="connsiteY254" fmla="*/ 509566 h 1488732"/>
                  <a:gd name="connsiteX255" fmla="*/ 2714803 w 2728875"/>
                  <a:gd name="connsiteY255" fmla="*/ 519558 h 1488732"/>
                  <a:gd name="connsiteX256" fmla="*/ 2708924 w 2728875"/>
                  <a:gd name="connsiteY256" fmla="*/ 526884 h 1488732"/>
                  <a:gd name="connsiteX257" fmla="*/ 2706993 w 2728875"/>
                  <a:gd name="connsiteY257" fmla="*/ 529549 h 1488732"/>
                  <a:gd name="connsiteX258" fmla="*/ 2701008 w 2728875"/>
                  <a:gd name="connsiteY258" fmla="*/ 539541 h 1488732"/>
                  <a:gd name="connsiteX259" fmla="*/ 2696388 w 2728875"/>
                  <a:gd name="connsiteY259" fmla="*/ 549532 h 1488732"/>
                  <a:gd name="connsiteX260" fmla="*/ 2692791 w 2728875"/>
                  <a:gd name="connsiteY260" fmla="*/ 559524 h 1488732"/>
                  <a:gd name="connsiteX261" fmla="*/ 2689880 w 2728875"/>
                  <a:gd name="connsiteY261" fmla="*/ 569515 h 1488732"/>
                  <a:gd name="connsiteX262" fmla="*/ 2688972 w 2728875"/>
                  <a:gd name="connsiteY262" fmla="*/ 573390 h 1488732"/>
                  <a:gd name="connsiteX263" fmla="*/ 2687634 w 2728875"/>
                  <a:gd name="connsiteY263" fmla="*/ 579507 h 1488732"/>
                  <a:gd name="connsiteX264" fmla="*/ 2685900 w 2728875"/>
                  <a:gd name="connsiteY264" fmla="*/ 589498 h 1488732"/>
                  <a:gd name="connsiteX265" fmla="*/ 2684442 w 2728875"/>
                  <a:gd name="connsiteY265" fmla="*/ 599490 h 1488732"/>
                  <a:gd name="connsiteX266" fmla="*/ 2683119 w 2728875"/>
                  <a:gd name="connsiteY266" fmla="*/ 609481 h 1488732"/>
                  <a:gd name="connsiteX267" fmla="*/ 2682021 w 2728875"/>
                  <a:gd name="connsiteY267" fmla="*/ 619473 h 1488732"/>
                  <a:gd name="connsiteX268" fmla="*/ 2680993 w 2728875"/>
                  <a:gd name="connsiteY268" fmla="*/ 629464 h 1488732"/>
                  <a:gd name="connsiteX269" fmla="*/ 2680031 w 2728875"/>
                  <a:gd name="connsiteY269" fmla="*/ 639456 h 1488732"/>
                  <a:gd name="connsiteX270" fmla="*/ 2679061 w 2728875"/>
                  <a:gd name="connsiteY270" fmla="*/ 649447 h 1488732"/>
                  <a:gd name="connsiteX271" fmla="*/ 2677979 w 2728875"/>
                  <a:gd name="connsiteY271" fmla="*/ 659439 h 1488732"/>
                  <a:gd name="connsiteX272" fmla="*/ 2677107 w 2728875"/>
                  <a:gd name="connsiteY272" fmla="*/ 669430 h 1488732"/>
                  <a:gd name="connsiteX273" fmla="*/ 2676158 w 2728875"/>
                  <a:gd name="connsiteY273" fmla="*/ 679422 h 1488732"/>
                  <a:gd name="connsiteX274" fmla="*/ 2675417 w 2728875"/>
                  <a:gd name="connsiteY274" fmla="*/ 689413 h 1488732"/>
                  <a:gd name="connsiteX275" fmla="*/ 2674707 w 2728875"/>
                  <a:gd name="connsiteY275" fmla="*/ 699405 h 1488732"/>
                  <a:gd name="connsiteX276" fmla="*/ 2674295 w 2728875"/>
                  <a:gd name="connsiteY276" fmla="*/ 709396 h 1488732"/>
                  <a:gd name="connsiteX277" fmla="*/ 2674122 w 2728875"/>
                  <a:gd name="connsiteY277" fmla="*/ 719388 h 1488732"/>
                  <a:gd name="connsiteX278" fmla="*/ 2674252 w 2728875"/>
                  <a:gd name="connsiteY278" fmla="*/ 729379 h 1488732"/>
                  <a:gd name="connsiteX279" fmla="*/ 2674884 w 2728875"/>
                  <a:gd name="connsiteY279" fmla="*/ 739371 h 1488732"/>
                  <a:gd name="connsiteX280" fmla="*/ 2676202 w 2728875"/>
                  <a:gd name="connsiteY280" fmla="*/ 749362 h 1488732"/>
                  <a:gd name="connsiteX281" fmla="*/ 2678139 w 2728875"/>
                  <a:gd name="connsiteY281" fmla="*/ 759354 h 1488732"/>
                  <a:gd name="connsiteX282" fmla="*/ 2680650 w 2728875"/>
                  <a:gd name="connsiteY282" fmla="*/ 769345 h 1488732"/>
                  <a:gd name="connsiteX283" fmla="*/ 2684119 w 2728875"/>
                  <a:gd name="connsiteY283" fmla="*/ 779337 h 1488732"/>
                  <a:gd name="connsiteX284" fmla="*/ 2688570 w 2728875"/>
                  <a:gd name="connsiteY284" fmla="*/ 789328 h 1488732"/>
                  <a:gd name="connsiteX285" fmla="*/ 2688972 w 2728875"/>
                  <a:gd name="connsiteY285" fmla="*/ 790102 h 1488732"/>
                  <a:gd name="connsiteX286" fmla="*/ 2693959 w 2728875"/>
                  <a:gd name="connsiteY286" fmla="*/ 799320 h 1488732"/>
                  <a:gd name="connsiteX287" fmla="*/ 2700323 w 2728875"/>
                  <a:gd name="connsiteY287" fmla="*/ 809311 h 1488732"/>
                  <a:gd name="connsiteX288" fmla="*/ 2707483 w 2728875"/>
                  <a:gd name="connsiteY288" fmla="*/ 819303 h 1488732"/>
                  <a:gd name="connsiteX289" fmla="*/ 2708924 w 2728875"/>
                  <a:gd name="connsiteY289" fmla="*/ 821126 h 1488732"/>
                  <a:gd name="connsiteX290" fmla="*/ 2715678 w 2728875"/>
                  <a:gd name="connsiteY290" fmla="*/ 829294 h 1488732"/>
                  <a:gd name="connsiteX291" fmla="*/ 2724913 w 2728875"/>
                  <a:gd name="connsiteY291" fmla="*/ 839286 h 1488732"/>
                  <a:gd name="connsiteX292" fmla="*/ 1870949 w 2728875"/>
                  <a:gd name="connsiteY292" fmla="*/ 790851 h 1488732"/>
                  <a:gd name="connsiteX293" fmla="*/ 1880288 w 2728875"/>
                  <a:gd name="connsiteY293" fmla="*/ 789328 h 1488732"/>
                  <a:gd name="connsiteX294" fmla="*/ 1890901 w 2728875"/>
                  <a:gd name="connsiteY294" fmla="*/ 786734 h 1488732"/>
                  <a:gd name="connsiteX295" fmla="*/ 1903843 w 2728875"/>
                  <a:gd name="connsiteY295" fmla="*/ 779337 h 1488732"/>
                  <a:gd name="connsiteX296" fmla="*/ 1910853 w 2728875"/>
                  <a:gd name="connsiteY296" fmla="*/ 770819 h 1488732"/>
                  <a:gd name="connsiteX297" fmla="*/ 1911540 w 2728875"/>
                  <a:gd name="connsiteY297" fmla="*/ 769345 h 1488732"/>
                  <a:gd name="connsiteX298" fmla="*/ 1912856 w 2728875"/>
                  <a:gd name="connsiteY298" fmla="*/ 759354 h 1488732"/>
                  <a:gd name="connsiteX299" fmla="*/ 1911736 w 2728875"/>
                  <a:gd name="connsiteY299" fmla="*/ 749362 h 1488732"/>
                  <a:gd name="connsiteX300" fmla="*/ 1910853 w 2728875"/>
                  <a:gd name="connsiteY300" fmla="*/ 743684 h 1488732"/>
                  <a:gd name="connsiteX301" fmla="*/ 1909831 w 2728875"/>
                  <a:gd name="connsiteY301" fmla="*/ 739371 h 1488732"/>
                  <a:gd name="connsiteX302" fmla="*/ 1904981 w 2728875"/>
                  <a:gd name="connsiteY302" fmla="*/ 729379 h 1488732"/>
                  <a:gd name="connsiteX303" fmla="*/ 1899091 w 2728875"/>
                  <a:gd name="connsiteY303" fmla="*/ 719388 h 1488732"/>
                  <a:gd name="connsiteX304" fmla="*/ 1891960 w 2728875"/>
                  <a:gd name="connsiteY304" fmla="*/ 709396 h 1488732"/>
                  <a:gd name="connsiteX305" fmla="*/ 1890901 w 2728875"/>
                  <a:gd name="connsiteY305" fmla="*/ 707803 h 1488732"/>
                  <a:gd name="connsiteX306" fmla="*/ 1870949 w 2728875"/>
                  <a:gd name="connsiteY306" fmla="*/ 701750 h 1488732"/>
                  <a:gd name="connsiteX307" fmla="*/ 1851087 w 2728875"/>
                  <a:gd name="connsiteY307" fmla="*/ 709396 h 1488732"/>
                  <a:gd name="connsiteX308" fmla="*/ 1850997 w 2728875"/>
                  <a:gd name="connsiteY308" fmla="*/ 709430 h 1488732"/>
                  <a:gd name="connsiteX309" fmla="*/ 1839671 w 2728875"/>
                  <a:gd name="connsiteY309" fmla="*/ 719388 h 1488732"/>
                  <a:gd name="connsiteX310" fmla="*/ 1831045 w 2728875"/>
                  <a:gd name="connsiteY310" fmla="*/ 726756 h 1488732"/>
                  <a:gd name="connsiteX311" fmla="*/ 1829329 w 2728875"/>
                  <a:gd name="connsiteY311" fmla="*/ 729379 h 1488732"/>
                  <a:gd name="connsiteX312" fmla="*/ 1824416 w 2728875"/>
                  <a:gd name="connsiteY312" fmla="*/ 739371 h 1488732"/>
                  <a:gd name="connsiteX313" fmla="*/ 1821179 w 2728875"/>
                  <a:gd name="connsiteY313" fmla="*/ 749362 h 1488732"/>
                  <a:gd name="connsiteX314" fmla="*/ 1820329 w 2728875"/>
                  <a:gd name="connsiteY314" fmla="*/ 759354 h 1488732"/>
                  <a:gd name="connsiteX315" fmla="*/ 1823408 w 2728875"/>
                  <a:gd name="connsiteY315" fmla="*/ 769345 h 1488732"/>
                  <a:gd name="connsiteX316" fmla="*/ 1830777 w 2728875"/>
                  <a:gd name="connsiteY316" fmla="*/ 779337 h 1488732"/>
                  <a:gd name="connsiteX317" fmla="*/ 1831045 w 2728875"/>
                  <a:gd name="connsiteY317" fmla="*/ 779571 h 1488732"/>
                  <a:gd name="connsiteX318" fmla="*/ 1850997 w 2728875"/>
                  <a:gd name="connsiteY318" fmla="*/ 789019 h 1488732"/>
                  <a:gd name="connsiteX319" fmla="*/ 1853543 w 2728875"/>
                  <a:gd name="connsiteY319" fmla="*/ 789328 h 1488732"/>
                  <a:gd name="connsiteX320" fmla="*/ 1192589 w 2728875"/>
                  <a:gd name="connsiteY320" fmla="*/ 612347 h 1488732"/>
                  <a:gd name="connsiteX321" fmla="*/ 1212540 w 2728875"/>
                  <a:gd name="connsiteY321" fmla="*/ 613697 h 1488732"/>
                  <a:gd name="connsiteX322" fmla="*/ 1232492 w 2728875"/>
                  <a:gd name="connsiteY322" fmla="*/ 612259 h 1488732"/>
                  <a:gd name="connsiteX323" fmla="*/ 1252444 w 2728875"/>
                  <a:gd name="connsiteY323" fmla="*/ 609634 h 1488732"/>
                  <a:gd name="connsiteX324" fmla="*/ 1253385 w 2728875"/>
                  <a:gd name="connsiteY324" fmla="*/ 609481 h 1488732"/>
                  <a:gd name="connsiteX325" fmla="*/ 1272396 w 2728875"/>
                  <a:gd name="connsiteY325" fmla="*/ 606833 h 1488732"/>
                  <a:gd name="connsiteX326" fmla="*/ 1292348 w 2728875"/>
                  <a:gd name="connsiteY326" fmla="*/ 604284 h 1488732"/>
                  <a:gd name="connsiteX327" fmla="*/ 1312299 w 2728875"/>
                  <a:gd name="connsiteY327" fmla="*/ 602319 h 1488732"/>
                  <a:gd name="connsiteX328" fmla="*/ 1332251 w 2728875"/>
                  <a:gd name="connsiteY328" fmla="*/ 601021 h 1488732"/>
                  <a:gd name="connsiteX329" fmla="*/ 1352203 w 2728875"/>
                  <a:gd name="connsiteY329" fmla="*/ 600553 h 1488732"/>
                  <a:gd name="connsiteX330" fmla="*/ 1372155 w 2728875"/>
                  <a:gd name="connsiteY330" fmla="*/ 600889 h 1488732"/>
                  <a:gd name="connsiteX331" fmla="*/ 1392106 w 2728875"/>
                  <a:gd name="connsiteY331" fmla="*/ 601947 h 1488732"/>
                  <a:gd name="connsiteX332" fmla="*/ 1412058 w 2728875"/>
                  <a:gd name="connsiteY332" fmla="*/ 603613 h 1488732"/>
                  <a:gd name="connsiteX333" fmla="*/ 1432010 w 2728875"/>
                  <a:gd name="connsiteY333" fmla="*/ 605638 h 1488732"/>
                  <a:gd name="connsiteX334" fmla="*/ 1451962 w 2728875"/>
                  <a:gd name="connsiteY334" fmla="*/ 607575 h 1488732"/>
                  <a:gd name="connsiteX335" fmla="*/ 1471914 w 2728875"/>
                  <a:gd name="connsiteY335" fmla="*/ 608528 h 1488732"/>
                  <a:gd name="connsiteX336" fmla="*/ 1491865 w 2728875"/>
                  <a:gd name="connsiteY336" fmla="*/ 606223 h 1488732"/>
                  <a:gd name="connsiteX337" fmla="*/ 1505995 w 2728875"/>
                  <a:gd name="connsiteY337" fmla="*/ 599490 h 1488732"/>
                  <a:gd name="connsiteX338" fmla="*/ 1511817 w 2728875"/>
                  <a:gd name="connsiteY338" fmla="*/ 595068 h 1488732"/>
                  <a:gd name="connsiteX339" fmla="*/ 1516331 w 2728875"/>
                  <a:gd name="connsiteY339" fmla="*/ 589498 h 1488732"/>
                  <a:gd name="connsiteX340" fmla="*/ 1522136 w 2728875"/>
                  <a:gd name="connsiteY340" fmla="*/ 579507 h 1488732"/>
                  <a:gd name="connsiteX341" fmla="*/ 1526186 w 2728875"/>
                  <a:gd name="connsiteY341" fmla="*/ 569515 h 1488732"/>
                  <a:gd name="connsiteX342" fmla="*/ 1528275 w 2728875"/>
                  <a:gd name="connsiteY342" fmla="*/ 559524 h 1488732"/>
                  <a:gd name="connsiteX343" fmla="*/ 1528938 w 2728875"/>
                  <a:gd name="connsiteY343" fmla="*/ 549532 h 1488732"/>
                  <a:gd name="connsiteX344" fmla="*/ 1528546 w 2728875"/>
                  <a:gd name="connsiteY344" fmla="*/ 539541 h 1488732"/>
                  <a:gd name="connsiteX345" fmla="*/ 1527049 w 2728875"/>
                  <a:gd name="connsiteY345" fmla="*/ 529549 h 1488732"/>
                  <a:gd name="connsiteX346" fmla="*/ 1524052 w 2728875"/>
                  <a:gd name="connsiteY346" fmla="*/ 519558 h 1488732"/>
                  <a:gd name="connsiteX347" fmla="*/ 1519822 w 2728875"/>
                  <a:gd name="connsiteY347" fmla="*/ 509566 h 1488732"/>
                  <a:gd name="connsiteX348" fmla="*/ 1514249 w 2728875"/>
                  <a:gd name="connsiteY348" fmla="*/ 499575 h 1488732"/>
                  <a:gd name="connsiteX349" fmla="*/ 1511817 w 2728875"/>
                  <a:gd name="connsiteY349" fmla="*/ 496039 h 1488732"/>
                  <a:gd name="connsiteX350" fmla="*/ 1507734 w 2728875"/>
                  <a:gd name="connsiteY350" fmla="*/ 489583 h 1488732"/>
                  <a:gd name="connsiteX351" fmla="*/ 1499946 w 2728875"/>
                  <a:gd name="connsiteY351" fmla="*/ 479592 h 1488732"/>
                  <a:gd name="connsiteX352" fmla="*/ 1491865 w 2728875"/>
                  <a:gd name="connsiteY352" fmla="*/ 470820 h 1488732"/>
                  <a:gd name="connsiteX353" fmla="*/ 1490776 w 2728875"/>
                  <a:gd name="connsiteY353" fmla="*/ 469600 h 1488732"/>
                  <a:gd name="connsiteX354" fmla="*/ 1480786 w 2728875"/>
                  <a:gd name="connsiteY354" fmla="*/ 459609 h 1488732"/>
                  <a:gd name="connsiteX355" fmla="*/ 1471914 w 2728875"/>
                  <a:gd name="connsiteY355" fmla="*/ 451702 h 1488732"/>
                  <a:gd name="connsiteX356" fmla="*/ 1469552 w 2728875"/>
                  <a:gd name="connsiteY356" fmla="*/ 449617 h 1488732"/>
                  <a:gd name="connsiteX357" fmla="*/ 1457654 w 2728875"/>
                  <a:gd name="connsiteY357" fmla="*/ 439626 h 1488732"/>
                  <a:gd name="connsiteX358" fmla="*/ 1451962 w 2728875"/>
                  <a:gd name="connsiteY358" fmla="*/ 435225 h 1488732"/>
                  <a:gd name="connsiteX359" fmla="*/ 1444301 w 2728875"/>
                  <a:gd name="connsiteY359" fmla="*/ 429634 h 1488732"/>
                  <a:gd name="connsiteX360" fmla="*/ 1432010 w 2728875"/>
                  <a:gd name="connsiteY360" fmla="*/ 421080 h 1488732"/>
                  <a:gd name="connsiteX361" fmla="*/ 1429695 w 2728875"/>
                  <a:gd name="connsiteY361" fmla="*/ 419643 h 1488732"/>
                  <a:gd name="connsiteX362" fmla="*/ 1413031 w 2728875"/>
                  <a:gd name="connsiteY362" fmla="*/ 409651 h 1488732"/>
                  <a:gd name="connsiteX363" fmla="*/ 1412058 w 2728875"/>
                  <a:gd name="connsiteY363" fmla="*/ 409088 h 1488732"/>
                  <a:gd name="connsiteX364" fmla="*/ 1392106 w 2728875"/>
                  <a:gd name="connsiteY364" fmla="*/ 400082 h 1488732"/>
                  <a:gd name="connsiteX365" fmla="*/ 1390767 w 2728875"/>
                  <a:gd name="connsiteY365" fmla="*/ 399660 h 1488732"/>
                  <a:gd name="connsiteX366" fmla="*/ 1372155 w 2728875"/>
                  <a:gd name="connsiteY366" fmla="*/ 394048 h 1488732"/>
                  <a:gd name="connsiteX367" fmla="*/ 1352203 w 2728875"/>
                  <a:gd name="connsiteY367" fmla="*/ 390980 h 1488732"/>
                  <a:gd name="connsiteX368" fmla="*/ 1332251 w 2728875"/>
                  <a:gd name="connsiteY368" fmla="*/ 390447 h 1488732"/>
                  <a:gd name="connsiteX369" fmla="*/ 1312299 w 2728875"/>
                  <a:gd name="connsiteY369" fmla="*/ 391817 h 1488732"/>
                  <a:gd name="connsiteX370" fmla="*/ 1292348 w 2728875"/>
                  <a:gd name="connsiteY370" fmla="*/ 394523 h 1488732"/>
                  <a:gd name="connsiteX371" fmla="*/ 1272396 w 2728875"/>
                  <a:gd name="connsiteY371" fmla="*/ 398287 h 1488732"/>
                  <a:gd name="connsiteX372" fmla="*/ 1266400 w 2728875"/>
                  <a:gd name="connsiteY372" fmla="*/ 399660 h 1488732"/>
                  <a:gd name="connsiteX373" fmla="*/ 1252444 w 2728875"/>
                  <a:gd name="connsiteY373" fmla="*/ 402668 h 1488732"/>
                  <a:gd name="connsiteX374" fmla="*/ 1232492 w 2728875"/>
                  <a:gd name="connsiteY374" fmla="*/ 407682 h 1488732"/>
                  <a:gd name="connsiteX375" fmla="*/ 1225491 w 2728875"/>
                  <a:gd name="connsiteY375" fmla="*/ 409651 h 1488732"/>
                  <a:gd name="connsiteX376" fmla="*/ 1212540 w 2728875"/>
                  <a:gd name="connsiteY376" fmla="*/ 413440 h 1488732"/>
                  <a:gd name="connsiteX377" fmla="*/ 1193511 w 2728875"/>
                  <a:gd name="connsiteY377" fmla="*/ 419643 h 1488732"/>
                  <a:gd name="connsiteX378" fmla="*/ 1192589 w 2728875"/>
                  <a:gd name="connsiteY378" fmla="*/ 419972 h 1488732"/>
                  <a:gd name="connsiteX379" fmla="*/ 1172637 w 2728875"/>
                  <a:gd name="connsiteY379" fmla="*/ 427930 h 1488732"/>
                  <a:gd name="connsiteX380" fmla="*/ 1168852 w 2728875"/>
                  <a:gd name="connsiteY380" fmla="*/ 429634 h 1488732"/>
                  <a:gd name="connsiteX381" fmla="*/ 1152685 w 2728875"/>
                  <a:gd name="connsiteY381" fmla="*/ 438332 h 1488732"/>
                  <a:gd name="connsiteX382" fmla="*/ 1150465 w 2728875"/>
                  <a:gd name="connsiteY382" fmla="*/ 439626 h 1488732"/>
                  <a:gd name="connsiteX383" fmla="*/ 1137210 w 2728875"/>
                  <a:gd name="connsiteY383" fmla="*/ 449617 h 1488732"/>
                  <a:gd name="connsiteX384" fmla="*/ 1132733 w 2728875"/>
                  <a:gd name="connsiteY384" fmla="*/ 454323 h 1488732"/>
                  <a:gd name="connsiteX385" fmla="*/ 1127988 w 2728875"/>
                  <a:gd name="connsiteY385" fmla="*/ 459609 h 1488732"/>
                  <a:gd name="connsiteX386" fmla="*/ 1121707 w 2728875"/>
                  <a:gd name="connsiteY386" fmla="*/ 469600 h 1488732"/>
                  <a:gd name="connsiteX387" fmla="*/ 1117908 w 2728875"/>
                  <a:gd name="connsiteY387" fmla="*/ 479592 h 1488732"/>
                  <a:gd name="connsiteX388" fmla="*/ 1115909 w 2728875"/>
                  <a:gd name="connsiteY388" fmla="*/ 489583 h 1488732"/>
                  <a:gd name="connsiteX389" fmla="*/ 1115408 w 2728875"/>
                  <a:gd name="connsiteY389" fmla="*/ 499575 h 1488732"/>
                  <a:gd name="connsiteX390" fmla="*/ 1116068 w 2728875"/>
                  <a:gd name="connsiteY390" fmla="*/ 509566 h 1488732"/>
                  <a:gd name="connsiteX391" fmla="*/ 1117746 w 2728875"/>
                  <a:gd name="connsiteY391" fmla="*/ 519558 h 1488732"/>
                  <a:gd name="connsiteX392" fmla="*/ 1120233 w 2728875"/>
                  <a:gd name="connsiteY392" fmla="*/ 529549 h 1488732"/>
                  <a:gd name="connsiteX393" fmla="*/ 1123444 w 2728875"/>
                  <a:gd name="connsiteY393" fmla="*/ 539541 h 1488732"/>
                  <a:gd name="connsiteX394" fmla="*/ 1127542 w 2728875"/>
                  <a:gd name="connsiteY394" fmla="*/ 549532 h 1488732"/>
                  <a:gd name="connsiteX395" fmla="*/ 1132107 w 2728875"/>
                  <a:gd name="connsiteY395" fmla="*/ 559524 h 1488732"/>
                  <a:gd name="connsiteX396" fmla="*/ 1132733 w 2728875"/>
                  <a:gd name="connsiteY396" fmla="*/ 560774 h 1488732"/>
                  <a:gd name="connsiteX397" fmla="*/ 1137773 w 2728875"/>
                  <a:gd name="connsiteY397" fmla="*/ 569515 h 1488732"/>
                  <a:gd name="connsiteX398" fmla="*/ 1144535 w 2728875"/>
                  <a:gd name="connsiteY398" fmla="*/ 579507 h 1488732"/>
                  <a:gd name="connsiteX399" fmla="*/ 1152210 w 2728875"/>
                  <a:gd name="connsiteY399" fmla="*/ 589498 h 1488732"/>
                  <a:gd name="connsiteX400" fmla="*/ 1152685 w 2728875"/>
                  <a:gd name="connsiteY400" fmla="*/ 590093 h 1488732"/>
                  <a:gd name="connsiteX401" fmla="*/ 1163686 w 2728875"/>
                  <a:gd name="connsiteY401" fmla="*/ 599490 h 1488732"/>
                  <a:gd name="connsiteX402" fmla="*/ 1172637 w 2728875"/>
                  <a:gd name="connsiteY402" fmla="*/ 605576 h 1488732"/>
                  <a:gd name="connsiteX403" fmla="*/ 1183552 w 2728875"/>
                  <a:gd name="connsiteY403" fmla="*/ 609481 h 1488732"/>
                  <a:gd name="connsiteX404" fmla="*/ 1229968 w 2728875"/>
                  <a:gd name="connsiteY404" fmla="*/ 569515 h 1488732"/>
                  <a:gd name="connsiteX405" fmla="*/ 1212540 w 2728875"/>
                  <a:gd name="connsiteY405" fmla="*/ 564813 h 1488732"/>
                  <a:gd name="connsiteX406" fmla="*/ 1201724 w 2728875"/>
                  <a:gd name="connsiteY406" fmla="*/ 559524 h 1488732"/>
                  <a:gd name="connsiteX407" fmla="*/ 1192589 w 2728875"/>
                  <a:gd name="connsiteY407" fmla="*/ 553945 h 1488732"/>
                  <a:gd name="connsiteX408" fmla="*/ 1187459 w 2728875"/>
                  <a:gd name="connsiteY408" fmla="*/ 549532 h 1488732"/>
                  <a:gd name="connsiteX409" fmla="*/ 1178281 w 2728875"/>
                  <a:gd name="connsiteY409" fmla="*/ 539541 h 1488732"/>
                  <a:gd name="connsiteX410" fmla="*/ 1172637 w 2728875"/>
                  <a:gd name="connsiteY410" fmla="*/ 530838 h 1488732"/>
                  <a:gd name="connsiteX411" fmla="*/ 1171943 w 2728875"/>
                  <a:gd name="connsiteY411" fmla="*/ 529549 h 1488732"/>
                  <a:gd name="connsiteX412" fmla="*/ 1167984 w 2728875"/>
                  <a:gd name="connsiteY412" fmla="*/ 519558 h 1488732"/>
                  <a:gd name="connsiteX413" fmla="*/ 1165906 w 2728875"/>
                  <a:gd name="connsiteY413" fmla="*/ 509566 h 1488732"/>
                  <a:gd name="connsiteX414" fmla="*/ 1165663 w 2728875"/>
                  <a:gd name="connsiteY414" fmla="*/ 499575 h 1488732"/>
                  <a:gd name="connsiteX415" fmla="*/ 1167382 w 2728875"/>
                  <a:gd name="connsiteY415" fmla="*/ 489583 h 1488732"/>
                  <a:gd name="connsiteX416" fmla="*/ 1171493 w 2728875"/>
                  <a:gd name="connsiteY416" fmla="*/ 479592 h 1488732"/>
                  <a:gd name="connsiteX417" fmla="*/ 1172637 w 2728875"/>
                  <a:gd name="connsiteY417" fmla="*/ 477826 h 1488732"/>
                  <a:gd name="connsiteX418" fmla="*/ 1178581 w 2728875"/>
                  <a:gd name="connsiteY418" fmla="*/ 469600 h 1488732"/>
                  <a:gd name="connsiteX419" fmla="*/ 1189084 w 2728875"/>
                  <a:gd name="connsiteY419" fmla="*/ 459609 h 1488732"/>
                  <a:gd name="connsiteX420" fmla="*/ 1192589 w 2728875"/>
                  <a:gd name="connsiteY420" fmla="*/ 457138 h 1488732"/>
                  <a:gd name="connsiteX421" fmla="*/ 1204901 w 2728875"/>
                  <a:gd name="connsiteY421" fmla="*/ 449617 h 1488732"/>
                  <a:gd name="connsiteX422" fmla="*/ 1212540 w 2728875"/>
                  <a:gd name="connsiteY422" fmla="*/ 445755 h 1488732"/>
                  <a:gd name="connsiteX423" fmla="*/ 1227524 w 2728875"/>
                  <a:gd name="connsiteY423" fmla="*/ 439626 h 1488732"/>
                  <a:gd name="connsiteX424" fmla="*/ 1232492 w 2728875"/>
                  <a:gd name="connsiteY424" fmla="*/ 437865 h 1488732"/>
                  <a:gd name="connsiteX425" fmla="*/ 1252444 w 2728875"/>
                  <a:gd name="connsiteY425" fmla="*/ 432072 h 1488732"/>
                  <a:gd name="connsiteX426" fmla="*/ 1264021 w 2728875"/>
                  <a:gd name="connsiteY426" fmla="*/ 429634 h 1488732"/>
                  <a:gd name="connsiteX427" fmla="*/ 1272396 w 2728875"/>
                  <a:gd name="connsiteY427" fmla="*/ 427966 h 1488732"/>
                  <a:gd name="connsiteX428" fmla="*/ 1292348 w 2728875"/>
                  <a:gd name="connsiteY428" fmla="*/ 425452 h 1488732"/>
                  <a:gd name="connsiteX429" fmla="*/ 1312299 w 2728875"/>
                  <a:gd name="connsiteY429" fmla="*/ 424627 h 1488732"/>
                  <a:gd name="connsiteX430" fmla="*/ 1332251 w 2728875"/>
                  <a:gd name="connsiteY430" fmla="*/ 425808 h 1488732"/>
                  <a:gd name="connsiteX431" fmla="*/ 1352203 w 2728875"/>
                  <a:gd name="connsiteY431" fmla="*/ 429413 h 1488732"/>
                  <a:gd name="connsiteX432" fmla="*/ 1352952 w 2728875"/>
                  <a:gd name="connsiteY432" fmla="*/ 429634 h 1488732"/>
                  <a:gd name="connsiteX433" fmla="*/ 1372155 w 2728875"/>
                  <a:gd name="connsiteY433" fmla="*/ 435850 h 1488732"/>
                  <a:gd name="connsiteX434" fmla="*/ 1380652 w 2728875"/>
                  <a:gd name="connsiteY434" fmla="*/ 439626 h 1488732"/>
                  <a:gd name="connsiteX435" fmla="*/ 1392106 w 2728875"/>
                  <a:gd name="connsiteY435" fmla="*/ 445242 h 1488732"/>
                  <a:gd name="connsiteX436" fmla="*/ 1399403 w 2728875"/>
                  <a:gd name="connsiteY436" fmla="*/ 449617 h 1488732"/>
                  <a:gd name="connsiteX437" fmla="*/ 1412058 w 2728875"/>
                  <a:gd name="connsiteY437" fmla="*/ 458095 h 1488732"/>
                  <a:gd name="connsiteX438" fmla="*/ 1414087 w 2728875"/>
                  <a:gd name="connsiteY438" fmla="*/ 459609 h 1488732"/>
                  <a:gd name="connsiteX439" fmla="*/ 1425817 w 2728875"/>
                  <a:gd name="connsiteY439" fmla="*/ 469600 h 1488732"/>
                  <a:gd name="connsiteX440" fmla="*/ 1432010 w 2728875"/>
                  <a:gd name="connsiteY440" fmla="*/ 475717 h 1488732"/>
                  <a:gd name="connsiteX441" fmla="*/ 1435722 w 2728875"/>
                  <a:gd name="connsiteY441" fmla="*/ 479592 h 1488732"/>
                  <a:gd name="connsiteX442" fmla="*/ 1443406 w 2728875"/>
                  <a:gd name="connsiteY442" fmla="*/ 489583 h 1488732"/>
                  <a:gd name="connsiteX443" fmla="*/ 1449033 w 2728875"/>
                  <a:gd name="connsiteY443" fmla="*/ 499575 h 1488732"/>
                  <a:gd name="connsiteX444" fmla="*/ 1451962 w 2728875"/>
                  <a:gd name="connsiteY444" fmla="*/ 507762 h 1488732"/>
                  <a:gd name="connsiteX445" fmla="*/ 1452603 w 2728875"/>
                  <a:gd name="connsiteY445" fmla="*/ 509566 h 1488732"/>
                  <a:gd name="connsiteX446" fmla="*/ 1453893 w 2728875"/>
                  <a:gd name="connsiteY446" fmla="*/ 519558 h 1488732"/>
                  <a:gd name="connsiteX447" fmla="*/ 1452525 w 2728875"/>
                  <a:gd name="connsiteY447" fmla="*/ 529549 h 1488732"/>
                  <a:gd name="connsiteX448" fmla="*/ 1451962 w 2728875"/>
                  <a:gd name="connsiteY448" fmla="*/ 530899 h 1488732"/>
                  <a:gd name="connsiteX449" fmla="*/ 1447593 w 2728875"/>
                  <a:gd name="connsiteY449" fmla="*/ 539541 h 1488732"/>
                  <a:gd name="connsiteX450" fmla="*/ 1437486 w 2728875"/>
                  <a:gd name="connsiteY450" fmla="*/ 549532 h 1488732"/>
                  <a:gd name="connsiteX451" fmla="*/ 1432010 w 2728875"/>
                  <a:gd name="connsiteY451" fmla="*/ 552897 h 1488732"/>
                  <a:gd name="connsiteX452" fmla="*/ 1415888 w 2728875"/>
                  <a:gd name="connsiteY452" fmla="*/ 559524 h 1488732"/>
                  <a:gd name="connsiteX453" fmla="*/ 1412058 w 2728875"/>
                  <a:gd name="connsiteY453" fmla="*/ 560674 h 1488732"/>
                  <a:gd name="connsiteX454" fmla="*/ 1392106 w 2728875"/>
                  <a:gd name="connsiteY454" fmla="*/ 564695 h 1488732"/>
                  <a:gd name="connsiteX455" fmla="*/ 1372155 w 2728875"/>
                  <a:gd name="connsiteY455" fmla="*/ 567221 h 1488732"/>
                  <a:gd name="connsiteX456" fmla="*/ 1352203 w 2728875"/>
                  <a:gd name="connsiteY456" fmla="*/ 569013 h 1488732"/>
                  <a:gd name="connsiteX457" fmla="*/ 1344987 w 2728875"/>
                  <a:gd name="connsiteY457" fmla="*/ 569515 h 1488732"/>
                  <a:gd name="connsiteX458" fmla="*/ 1332251 w 2728875"/>
                  <a:gd name="connsiteY458" fmla="*/ 570321 h 1488732"/>
                  <a:gd name="connsiteX459" fmla="*/ 1312299 w 2728875"/>
                  <a:gd name="connsiteY459" fmla="*/ 571401 h 1488732"/>
                  <a:gd name="connsiteX460" fmla="*/ 1292348 w 2728875"/>
                  <a:gd name="connsiteY460" fmla="*/ 572345 h 1488732"/>
                  <a:gd name="connsiteX461" fmla="*/ 1272396 w 2728875"/>
                  <a:gd name="connsiteY461" fmla="*/ 572763 h 1488732"/>
                  <a:gd name="connsiteX462" fmla="*/ 1252444 w 2728875"/>
                  <a:gd name="connsiteY462" fmla="*/ 572206 h 1488732"/>
                  <a:gd name="connsiteX463" fmla="*/ 1232492 w 2728875"/>
                  <a:gd name="connsiteY463" fmla="*/ 570081 h 1488732"/>
                  <a:gd name="connsiteX464" fmla="*/ 1870949 w 2728875"/>
                  <a:gd name="connsiteY464" fmla="*/ 613394 h 1488732"/>
                  <a:gd name="connsiteX465" fmla="*/ 1890901 w 2728875"/>
                  <a:gd name="connsiteY465" fmla="*/ 618544 h 1488732"/>
                  <a:gd name="connsiteX466" fmla="*/ 1897552 w 2728875"/>
                  <a:gd name="connsiteY466" fmla="*/ 609481 h 1488732"/>
                  <a:gd name="connsiteX467" fmla="*/ 1894266 w 2728875"/>
                  <a:gd name="connsiteY467" fmla="*/ 599490 h 1488732"/>
                  <a:gd name="connsiteX468" fmla="*/ 1890901 w 2728875"/>
                  <a:gd name="connsiteY468" fmla="*/ 594842 h 1488732"/>
                  <a:gd name="connsiteX469" fmla="*/ 1884237 w 2728875"/>
                  <a:gd name="connsiteY469" fmla="*/ 589498 h 1488732"/>
                  <a:gd name="connsiteX470" fmla="*/ 1870949 w 2728875"/>
                  <a:gd name="connsiteY470" fmla="*/ 584783 h 1488732"/>
                  <a:gd name="connsiteX471" fmla="*/ 1850997 w 2728875"/>
                  <a:gd name="connsiteY471" fmla="*/ 586678 h 1488732"/>
                  <a:gd name="connsiteX472" fmla="*/ 1849619 w 2728875"/>
                  <a:gd name="connsiteY472" fmla="*/ 589498 h 1488732"/>
                  <a:gd name="connsiteX473" fmla="*/ 1850997 w 2728875"/>
                  <a:gd name="connsiteY473" fmla="*/ 592703 h 1488732"/>
                  <a:gd name="connsiteX474" fmla="*/ 1857220 w 2728875"/>
                  <a:gd name="connsiteY474" fmla="*/ 599490 h 1488732"/>
                  <a:gd name="connsiteX475" fmla="*/ 1866892 w 2728875"/>
                  <a:gd name="connsiteY475" fmla="*/ 609481 h 1488732"/>
                  <a:gd name="connsiteX476" fmla="*/ 693794 w 2728875"/>
                  <a:gd name="connsiteY476" fmla="*/ 511062 h 1488732"/>
                  <a:gd name="connsiteX477" fmla="*/ 713746 w 2728875"/>
                  <a:gd name="connsiteY477" fmla="*/ 513534 h 1488732"/>
                  <a:gd name="connsiteX478" fmla="*/ 727703 w 2728875"/>
                  <a:gd name="connsiteY478" fmla="*/ 509566 h 1488732"/>
                  <a:gd name="connsiteX479" fmla="*/ 733698 w 2728875"/>
                  <a:gd name="connsiteY479" fmla="*/ 507608 h 1488732"/>
                  <a:gd name="connsiteX480" fmla="*/ 745505 w 2728875"/>
                  <a:gd name="connsiteY480" fmla="*/ 499575 h 1488732"/>
                  <a:gd name="connsiteX481" fmla="*/ 753649 w 2728875"/>
                  <a:gd name="connsiteY481" fmla="*/ 493092 h 1488732"/>
                  <a:gd name="connsiteX482" fmla="*/ 756973 w 2728875"/>
                  <a:gd name="connsiteY482" fmla="*/ 489583 h 1488732"/>
                  <a:gd name="connsiteX483" fmla="*/ 764445 w 2728875"/>
                  <a:gd name="connsiteY483" fmla="*/ 479592 h 1488732"/>
                  <a:gd name="connsiteX484" fmla="*/ 768952 w 2728875"/>
                  <a:gd name="connsiteY484" fmla="*/ 469600 h 1488732"/>
                  <a:gd name="connsiteX485" fmla="*/ 770702 w 2728875"/>
                  <a:gd name="connsiteY485" fmla="*/ 459609 h 1488732"/>
                  <a:gd name="connsiteX486" fmla="*/ 769210 w 2728875"/>
                  <a:gd name="connsiteY486" fmla="*/ 449617 h 1488732"/>
                  <a:gd name="connsiteX487" fmla="*/ 764431 w 2728875"/>
                  <a:gd name="connsiteY487" fmla="*/ 439626 h 1488732"/>
                  <a:gd name="connsiteX488" fmla="*/ 755560 w 2728875"/>
                  <a:gd name="connsiteY488" fmla="*/ 429634 h 1488732"/>
                  <a:gd name="connsiteX489" fmla="*/ 753649 w 2728875"/>
                  <a:gd name="connsiteY489" fmla="*/ 428011 h 1488732"/>
                  <a:gd name="connsiteX490" fmla="*/ 739234 w 2728875"/>
                  <a:gd name="connsiteY490" fmla="*/ 419643 h 1488732"/>
                  <a:gd name="connsiteX491" fmla="*/ 733698 w 2728875"/>
                  <a:gd name="connsiteY491" fmla="*/ 417087 h 1488732"/>
                  <a:gd name="connsiteX492" fmla="*/ 713746 w 2728875"/>
                  <a:gd name="connsiteY492" fmla="*/ 412483 h 1488732"/>
                  <a:gd name="connsiteX493" fmla="*/ 693794 w 2728875"/>
                  <a:gd name="connsiteY493" fmla="*/ 414073 h 1488732"/>
                  <a:gd name="connsiteX494" fmla="*/ 680331 w 2728875"/>
                  <a:gd name="connsiteY494" fmla="*/ 419643 h 1488732"/>
                  <a:gd name="connsiteX495" fmla="*/ 673842 w 2728875"/>
                  <a:gd name="connsiteY495" fmla="*/ 423218 h 1488732"/>
                  <a:gd name="connsiteX496" fmla="*/ 667701 w 2728875"/>
                  <a:gd name="connsiteY496" fmla="*/ 429634 h 1488732"/>
                  <a:gd name="connsiteX497" fmla="*/ 662370 w 2728875"/>
                  <a:gd name="connsiteY497" fmla="*/ 439626 h 1488732"/>
                  <a:gd name="connsiteX498" fmla="*/ 659985 w 2728875"/>
                  <a:gd name="connsiteY498" fmla="*/ 449617 h 1488732"/>
                  <a:gd name="connsiteX499" fmla="*/ 660198 w 2728875"/>
                  <a:gd name="connsiteY499" fmla="*/ 459609 h 1488732"/>
                  <a:gd name="connsiteX500" fmla="*/ 662342 w 2728875"/>
                  <a:gd name="connsiteY500" fmla="*/ 469600 h 1488732"/>
                  <a:gd name="connsiteX501" fmla="*/ 665932 w 2728875"/>
                  <a:gd name="connsiteY501" fmla="*/ 479592 h 1488732"/>
                  <a:gd name="connsiteX502" fmla="*/ 670757 w 2728875"/>
                  <a:gd name="connsiteY502" fmla="*/ 489583 h 1488732"/>
                  <a:gd name="connsiteX503" fmla="*/ 673842 w 2728875"/>
                  <a:gd name="connsiteY503" fmla="*/ 494507 h 1488732"/>
                  <a:gd name="connsiteX504" fmla="*/ 678931 w 2728875"/>
                  <a:gd name="connsiteY504" fmla="*/ 499575 h 1488732"/>
                  <a:gd name="connsiteX505" fmla="*/ 691444 w 2728875"/>
                  <a:gd name="connsiteY505" fmla="*/ 509566 h 1488732"/>
                  <a:gd name="connsiteX506" fmla="*/ 1850997 w 2728875"/>
                  <a:gd name="connsiteY506" fmla="*/ 355308 h 1488732"/>
                  <a:gd name="connsiteX507" fmla="*/ 1870949 w 2728875"/>
                  <a:gd name="connsiteY507" fmla="*/ 352184 h 1488732"/>
                  <a:gd name="connsiteX508" fmla="*/ 1875161 w 2728875"/>
                  <a:gd name="connsiteY508" fmla="*/ 349702 h 1488732"/>
                  <a:gd name="connsiteX509" fmla="*/ 1886122 w 2728875"/>
                  <a:gd name="connsiteY509" fmla="*/ 339711 h 1488732"/>
                  <a:gd name="connsiteX510" fmla="*/ 1890901 w 2728875"/>
                  <a:gd name="connsiteY510" fmla="*/ 330513 h 1488732"/>
                  <a:gd name="connsiteX511" fmla="*/ 1891141 w 2728875"/>
                  <a:gd name="connsiteY511" fmla="*/ 329719 h 1488732"/>
                  <a:gd name="connsiteX512" fmla="*/ 1890901 w 2728875"/>
                  <a:gd name="connsiteY512" fmla="*/ 327478 h 1488732"/>
                  <a:gd name="connsiteX513" fmla="*/ 1889434 w 2728875"/>
                  <a:gd name="connsiteY513" fmla="*/ 319728 h 1488732"/>
                  <a:gd name="connsiteX514" fmla="*/ 1881763 w 2728875"/>
                  <a:gd name="connsiteY514" fmla="*/ 309736 h 1488732"/>
                  <a:gd name="connsiteX515" fmla="*/ 1870949 w 2728875"/>
                  <a:gd name="connsiteY515" fmla="*/ 302388 h 1488732"/>
                  <a:gd name="connsiteX516" fmla="*/ 1850997 w 2728875"/>
                  <a:gd name="connsiteY516" fmla="*/ 300570 h 1488732"/>
                  <a:gd name="connsiteX517" fmla="*/ 1831045 w 2728875"/>
                  <a:gd name="connsiteY517" fmla="*/ 309503 h 1488732"/>
                  <a:gd name="connsiteX518" fmla="*/ 1830809 w 2728875"/>
                  <a:gd name="connsiteY518" fmla="*/ 309736 h 1488732"/>
                  <a:gd name="connsiteX519" fmla="*/ 1825242 w 2728875"/>
                  <a:gd name="connsiteY519" fmla="*/ 319728 h 1488732"/>
                  <a:gd name="connsiteX520" fmla="*/ 1822873 w 2728875"/>
                  <a:gd name="connsiteY520" fmla="*/ 329719 h 1488732"/>
                  <a:gd name="connsiteX521" fmla="*/ 1825323 w 2728875"/>
                  <a:gd name="connsiteY521" fmla="*/ 339711 h 1488732"/>
                  <a:gd name="connsiteX522" fmla="*/ 1831045 w 2728875"/>
                  <a:gd name="connsiteY522" fmla="*/ 347387 h 1488732"/>
                  <a:gd name="connsiteX523" fmla="*/ 1834886 w 2728875"/>
                  <a:gd name="connsiteY523" fmla="*/ 349702 h 1488732"/>
                  <a:gd name="connsiteX524" fmla="*/ 2369743 w 2728875"/>
                  <a:gd name="connsiteY524" fmla="*/ 321748 h 1488732"/>
                  <a:gd name="connsiteX525" fmla="*/ 2389695 w 2728875"/>
                  <a:gd name="connsiteY525" fmla="*/ 324922 h 1488732"/>
                  <a:gd name="connsiteX526" fmla="*/ 2409647 w 2728875"/>
                  <a:gd name="connsiteY526" fmla="*/ 326333 h 1488732"/>
                  <a:gd name="connsiteX527" fmla="*/ 2429599 w 2728875"/>
                  <a:gd name="connsiteY527" fmla="*/ 326737 h 1488732"/>
                  <a:gd name="connsiteX528" fmla="*/ 2449550 w 2728875"/>
                  <a:gd name="connsiteY528" fmla="*/ 326093 h 1488732"/>
                  <a:gd name="connsiteX529" fmla="*/ 2469502 w 2728875"/>
                  <a:gd name="connsiteY529" fmla="*/ 324683 h 1488732"/>
                  <a:gd name="connsiteX530" fmla="*/ 2489454 w 2728875"/>
                  <a:gd name="connsiteY530" fmla="*/ 322428 h 1488732"/>
                  <a:gd name="connsiteX531" fmla="*/ 2505786 w 2728875"/>
                  <a:gd name="connsiteY531" fmla="*/ 319728 h 1488732"/>
                  <a:gd name="connsiteX532" fmla="*/ 2509406 w 2728875"/>
                  <a:gd name="connsiteY532" fmla="*/ 319092 h 1488732"/>
                  <a:gd name="connsiteX533" fmla="*/ 2529358 w 2728875"/>
                  <a:gd name="connsiteY533" fmla="*/ 314347 h 1488732"/>
                  <a:gd name="connsiteX534" fmla="*/ 2543832 w 2728875"/>
                  <a:gd name="connsiteY534" fmla="*/ 309736 h 1488732"/>
                  <a:gd name="connsiteX535" fmla="*/ 2549309 w 2728875"/>
                  <a:gd name="connsiteY535" fmla="*/ 307787 h 1488732"/>
                  <a:gd name="connsiteX536" fmla="*/ 2567203 w 2728875"/>
                  <a:gd name="connsiteY536" fmla="*/ 299745 h 1488732"/>
                  <a:gd name="connsiteX537" fmla="*/ 2569261 w 2728875"/>
                  <a:gd name="connsiteY537" fmla="*/ 298668 h 1488732"/>
                  <a:gd name="connsiteX538" fmla="*/ 2583381 w 2728875"/>
                  <a:gd name="connsiteY538" fmla="*/ 289753 h 1488732"/>
                  <a:gd name="connsiteX539" fmla="*/ 2589213 w 2728875"/>
                  <a:gd name="connsiteY539" fmla="*/ 284956 h 1488732"/>
                  <a:gd name="connsiteX540" fmla="*/ 2594464 w 2728875"/>
                  <a:gd name="connsiteY540" fmla="*/ 279762 h 1488732"/>
                  <a:gd name="connsiteX541" fmla="*/ 2601952 w 2728875"/>
                  <a:gd name="connsiteY541" fmla="*/ 269770 h 1488732"/>
                  <a:gd name="connsiteX542" fmla="*/ 2606090 w 2728875"/>
                  <a:gd name="connsiteY542" fmla="*/ 259779 h 1488732"/>
                  <a:gd name="connsiteX543" fmla="*/ 2606318 w 2728875"/>
                  <a:gd name="connsiteY543" fmla="*/ 249787 h 1488732"/>
                  <a:gd name="connsiteX544" fmla="*/ 2602899 w 2728875"/>
                  <a:gd name="connsiteY544" fmla="*/ 239796 h 1488732"/>
                  <a:gd name="connsiteX545" fmla="*/ 2595709 w 2728875"/>
                  <a:gd name="connsiteY545" fmla="*/ 229804 h 1488732"/>
                  <a:gd name="connsiteX546" fmla="*/ 2589213 w 2728875"/>
                  <a:gd name="connsiteY546" fmla="*/ 224044 h 1488732"/>
                  <a:gd name="connsiteX547" fmla="*/ 2583417 w 2728875"/>
                  <a:gd name="connsiteY547" fmla="*/ 219813 h 1488732"/>
                  <a:gd name="connsiteX548" fmla="*/ 2569261 w 2728875"/>
                  <a:gd name="connsiteY548" fmla="*/ 211791 h 1488732"/>
                  <a:gd name="connsiteX549" fmla="*/ 2565381 w 2728875"/>
                  <a:gd name="connsiteY549" fmla="*/ 209821 h 1488732"/>
                  <a:gd name="connsiteX550" fmla="*/ 2549309 w 2728875"/>
                  <a:gd name="connsiteY550" fmla="*/ 202624 h 1488732"/>
                  <a:gd name="connsiteX551" fmla="*/ 2542451 w 2728875"/>
                  <a:gd name="connsiteY551" fmla="*/ 199830 h 1488732"/>
                  <a:gd name="connsiteX552" fmla="*/ 2529358 w 2728875"/>
                  <a:gd name="connsiteY552" fmla="*/ 194763 h 1488732"/>
                  <a:gd name="connsiteX553" fmla="*/ 2516204 w 2728875"/>
                  <a:gd name="connsiteY553" fmla="*/ 189838 h 1488732"/>
                  <a:gd name="connsiteX554" fmla="*/ 2509406 w 2728875"/>
                  <a:gd name="connsiteY554" fmla="*/ 187287 h 1488732"/>
                  <a:gd name="connsiteX555" fmla="*/ 2489454 w 2728875"/>
                  <a:gd name="connsiteY555" fmla="*/ 180061 h 1488732"/>
                  <a:gd name="connsiteX556" fmla="*/ 2488821 w 2728875"/>
                  <a:gd name="connsiteY556" fmla="*/ 179847 h 1488732"/>
                  <a:gd name="connsiteX557" fmla="*/ 2469502 w 2728875"/>
                  <a:gd name="connsiteY557" fmla="*/ 172711 h 1488732"/>
                  <a:gd name="connsiteX558" fmla="*/ 2460383 w 2728875"/>
                  <a:gd name="connsiteY558" fmla="*/ 169855 h 1488732"/>
                  <a:gd name="connsiteX559" fmla="*/ 2449550 w 2728875"/>
                  <a:gd name="connsiteY559" fmla="*/ 165987 h 1488732"/>
                  <a:gd name="connsiteX560" fmla="*/ 2429599 w 2728875"/>
                  <a:gd name="connsiteY560" fmla="*/ 160706 h 1488732"/>
                  <a:gd name="connsiteX561" fmla="*/ 2422970 w 2728875"/>
                  <a:gd name="connsiteY561" fmla="*/ 159864 h 1488732"/>
                  <a:gd name="connsiteX562" fmla="*/ 2409647 w 2728875"/>
                  <a:gd name="connsiteY562" fmla="*/ 157908 h 1488732"/>
                  <a:gd name="connsiteX563" fmla="*/ 2389695 w 2728875"/>
                  <a:gd name="connsiteY563" fmla="*/ 159372 h 1488732"/>
                  <a:gd name="connsiteX564" fmla="*/ 2388224 w 2728875"/>
                  <a:gd name="connsiteY564" fmla="*/ 159864 h 1488732"/>
                  <a:gd name="connsiteX565" fmla="*/ 2369743 w 2728875"/>
                  <a:gd name="connsiteY565" fmla="*/ 166609 h 1488732"/>
                  <a:gd name="connsiteX566" fmla="*/ 2365024 w 2728875"/>
                  <a:gd name="connsiteY566" fmla="*/ 169855 h 1488732"/>
                  <a:gd name="connsiteX567" fmla="*/ 2352008 w 2728875"/>
                  <a:gd name="connsiteY567" fmla="*/ 179847 h 1488732"/>
                  <a:gd name="connsiteX568" fmla="*/ 2349792 w 2728875"/>
                  <a:gd name="connsiteY568" fmla="*/ 181794 h 1488732"/>
                  <a:gd name="connsiteX569" fmla="*/ 2343142 w 2728875"/>
                  <a:gd name="connsiteY569" fmla="*/ 189838 h 1488732"/>
                  <a:gd name="connsiteX570" fmla="*/ 2335755 w 2728875"/>
                  <a:gd name="connsiteY570" fmla="*/ 199830 h 1488732"/>
                  <a:gd name="connsiteX571" fmla="*/ 2329840 w 2728875"/>
                  <a:gd name="connsiteY571" fmla="*/ 209467 h 1488732"/>
                  <a:gd name="connsiteX572" fmla="*/ 2329654 w 2728875"/>
                  <a:gd name="connsiteY572" fmla="*/ 209821 h 1488732"/>
                  <a:gd name="connsiteX573" fmla="*/ 2324812 w 2728875"/>
                  <a:gd name="connsiteY573" fmla="*/ 219813 h 1488732"/>
                  <a:gd name="connsiteX574" fmla="*/ 2320952 w 2728875"/>
                  <a:gd name="connsiteY574" fmla="*/ 229804 h 1488732"/>
                  <a:gd name="connsiteX575" fmla="*/ 2317841 w 2728875"/>
                  <a:gd name="connsiteY575" fmla="*/ 239796 h 1488732"/>
                  <a:gd name="connsiteX576" fmla="*/ 2315529 w 2728875"/>
                  <a:gd name="connsiteY576" fmla="*/ 249787 h 1488732"/>
                  <a:gd name="connsiteX577" fmla="*/ 2314210 w 2728875"/>
                  <a:gd name="connsiteY577" fmla="*/ 259779 h 1488732"/>
                  <a:gd name="connsiteX578" fmla="*/ 2314029 w 2728875"/>
                  <a:gd name="connsiteY578" fmla="*/ 269770 h 1488732"/>
                  <a:gd name="connsiteX579" fmla="*/ 2315430 w 2728875"/>
                  <a:gd name="connsiteY579" fmla="*/ 279762 h 1488732"/>
                  <a:gd name="connsiteX580" fmla="*/ 2319096 w 2728875"/>
                  <a:gd name="connsiteY580" fmla="*/ 289753 h 1488732"/>
                  <a:gd name="connsiteX581" fmla="*/ 2325990 w 2728875"/>
                  <a:gd name="connsiteY581" fmla="*/ 299745 h 1488732"/>
                  <a:gd name="connsiteX582" fmla="*/ 2329840 w 2728875"/>
                  <a:gd name="connsiteY582" fmla="*/ 303452 h 1488732"/>
                  <a:gd name="connsiteX583" fmla="*/ 2338400 w 2728875"/>
                  <a:gd name="connsiteY583" fmla="*/ 309736 h 1488732"/>
                  <a:gd name="connsiteX584" fmla="*/ 2349792 w 2728875"/>
                  <a:gd name="connsiteY584" fmla="*/ 315569 h 1488732"/>
                  <a:gd name="connsiteX585" fmla="*/ 2362124 w 2728875"/>
                  <a:gd name="connsiteY585" fmla="*/ 319728 h 1488732"/>
                  <a:gd name="connsiteX586" fmla="*/ 95241 w 2728875"/>
                  <a:gd name="connsiteY586" fmla="*/ 30116 h 1488732"/>
                  <a:gd name="connsiteX587" fmla="*/ 115193 w 2728875"/>
                  <a:gd name="connsiteY587" fmla="*/ 32716 h 1488732"/>
                  <a:gd name="connsiteX588" fmla="*/ 135144 w 2728875"/>
                  <a:gd name="connsiteY588" fmla="*/ 34287 h 1488732"/>
                  <a:gd name="connsiteX589" fmla="*/ 155096 w 2728875"/>
                  <a:gd name="connsiteY589" fmla="*/ 34316 h 1488732"/>
                  <a:gd name="connsiteX590" fmla="*/ 175048 w 2728875"/>
                  <a:gd name="connsiteY590" fmla="*/ 31998 h 1488732"/>
                  <a:gd name="connsiteX591" fmla="*/ 182351 w 2728875"/>
                  <a:gd name="connsiteY591" fmla="*/ 29974 h 1488732"/>
                  <a:gd name="connsiteX592" fmla="*/ 195000 w 2728875"/>
                  <a:gd name="connsiteY592" fmla="*/ 24882 h 1488732"/>
                  <a:gd name="connsiteX593" fmla="*/ 201853 w 2728875"/>
                  <a:gd name="connsiteY593" fmla="*/ 19983 h 1488732"/>
                  <a:gd name="connsiteX594" fmla="*/ 209946 w 2728875"/>
                  <a:gd name="connsiteY594" fmla="*/ 9991 h 1488732"/>
                  <a:gd name="connsiteX595" fmla="*/ 213160 w 2728875"/>
                  <a:gd name="connsiteY595" fmla="*/ 0 h 1488732"/>
                  <a:gd name="connsiteX596" fmla="*/ 195000 w 2728875"/>
                  <a:gd name="connsiteY596" fmla="*/ 0 h 1488732"/>
                  <a:gd name="connsiteX597" fmla="*/ 175048 w 2728875"/>
                  <a:gd name="connsiteY597" fmla="*/ 0 h 1488732"/>
                  <a:gd name="connsiteX598" fmla="*/ 155096 w 2728875"/>
                  <a:gd name="connsiteY598" fmla="*/ 0 h 1488732"/>
                  <a:gd name="connsiteX599" fmla="*/ 135144 w 2728875"/>
                  <a:gd name="connsiteY599" fmla="*/ 0 h 1488732"/>
                  <a:gd name="connsiteX600" fmla="*/ 115193 w 2728875"/>
                  <a:gd name="connsiteY600" fmla="*/ 0 h 1488732"/>
                  <a:gd name="connsiteX601" fmla="*/ 95241 w 2728875"/>
                  <a:gd name="connsiteY601" fmla="*/ 0 h 1488732"/>
                  <a:gd name="connsiteX602" fmla="*/ 75289 w 2728875"/>
                  <a:gd name="connsiteY602" fmla="*/ 0 h 1488732"/>
                  <a:gd name="connsiteX603" fmla="*/ 55337 w 2728875"/>
                  <a:gd name="connsiteY603" fmla="*/ 0 h 1488732"/>
                  <a:gd name="connsiteX604" fmla="*/ 35386 w 2728875"/>
                  <a:gd name="connsiteY604" fmla="*/ 0 h 1488732"/>
                  <a:gd name="connsiteX605" fmla="*/ 15434 w 2728875"/>
                  <a:gd name="connsiteY605" fmla="*/ 0 h 1488732"/>
                  <a:gd name="connsiteX606" fmla="*/ 0 w 2728875"/>
                  <a:gd name="connsiteY606" fmla="*/ 0 h 1488732"/>
                  <a:gd name="connsiteX607" fmla="*/ 15434 w 2728875"/>
                  <a:gd name="connsiteY607" fmla="*/ 7319 h 1488732"/>
                  <a:gd name="connsiteX608" fmla="*/ 21146 w 2728875"/>
                  <a:gd name="connsiteY608" fmla="*/ 9991 h 1488732"/>
                  <a:gd name="connsiteX609" fmla="*/ 35386 w 2728875"/>
                  <a:gd name="connsiteY609" fmla="*/ 15070 h 1488732"/>
                  <a:gd name="connsiteX610" fmla="*/ 50147 w 2728875"/>
                  <a:gd name="connsiteY610" fmla="*/ 19983 h 1488732"/>
                  <a:gd name="connsiteX611" fmla="*/ 55337 w 2728875"/>
                  <a:gd name="connsiteY611" fmla="*/ 21394 h 1488732"/>
                  <a:gd name="connsiteX612" fmla="*/ 75289 w 2728875"/>
                  <a:gd name="connsiteY612" fmla="*/ 26131 h 1488732"/>
                  <a:gd name="connsiteX613" fmla="*/ 94417 w 2728875"/>
                  <a:gd name="connsiteY613" fmla="*/ 29974 h 1488732"/>
                  <a:gd name="connsiteX614" fmla="*/ 1013023 w 2728875"/>
                  <a:gd name="connsiteY614" fmla="*/ 30561 h 1488732"/>
                  <a:gd name="connsiteX615" fmla="*/ 1032974 w 2728875"/>
                  <a:gd name="connsiteY615" fmla="*/ 32277 h 1488732"/>
                  <a:gd name="connsiteX616" fmla="*/ 1052926 w 2728875"/>
                  <a:gd name="connsiteY616" fmla="*/ 32278 h 1488732"/>
                  <a:gd name="connsiteX617" fmla="*/ 1072878 w 2728875"/>
                  <a:gd name="connsiteY617" fmla="*/ 30819 h 1488732"/>
                  <a:gd name="connsiteX618" fmla="*/ 1078806 w 2728875"/>
                  <a:gd name="connsiteY618" fmla="*/ 29974 h 1488732"/>
                  <a:gd name="connsiteX619" fmla="*/ 1092830 w 2728875"/>
                  <a:gd name="connsiteY619" fmla="*/ 27564 h 1488732"/>
                  <a:gd name="connsiteX620" fmla="*/ 1112782 w 2728875"/>
                  <a:gd name="connsiteY620" fmla="*/ 22995 h 1488732"/>
                  <a:gd name="connsiteX621" fmla="*/ 1124469 w 2728875"/>
                  <a:gd name="connsiteY621" fmla="*/ 19983 h 1488732"/>
                  <a:gd name="connsiteX622" fmla="*/ 1132733 w 2728875"/>
                  <a:gd name="connsiteY622" fmla="*/ 17407 h 1488732"/>
                  <a:gd name="connsiteX623" fmla="*/ 1152685 w 2728875"/>
                  <a:gd name="connsiteY623" fmla="*/ 11263 h 1488732"/>
                  <a:gd name="connsiteX624" fmla="*/ 1157179 w 2728875"/>
                  <a:gd name="connsiteY624" fmla="*/ 9991 h 1488732"/>
                  <a:gd name="connsiteX625" fmla="*/ 1172637 w 2728875"/>
                  <a:gd name="connsiteY625" fmla="*/ 4263 h 1488732"/>
                  <a:gd name="connsiteX626" fmla="*/ 1186306 w 2728875"/>
                  <a:gd name="connsiteY626" fmla="*/ 0 h 1488732"/>
                  <a:gd name="connsiteX627" fmla="*/ 1172637 w 2728875"/>
                  <a:gd name="connsiteY627" fmla="*/ 0 h 1488732"/>
                  <a:gd name="connsiteX628" fmla="*/ 1152685 w 2728875"/>
                  <a:gd name="connsiteY628" fmla="*/ 0 h 1488732"/>
                  <a:gd name="connsiteX629" fmla="*/ 1132733 w 2728875"/>
                  <a:gd name="connsiteY629" fmla="*/ 0 h 1488732"/>
                  <a:gd name="connsiteX630" fmla="*/ 1112782 w 2728875"/>
                  <a:gd name="connsiteY630" fmla="*/ 0 h 1488732"/>
                  <a:gd name="connsiteX631" fmla="*/ 1092830 w 2728875"/>
                  <a:gd name="connsiteY631" fmla="*/ 0 h 1488732"/>
                  <a:gd name="connsiteX632" fmla="*/ 1072878 w 2728875"/>
                  <a:gd name="connsiteY632" fmla="*/ 0 h 1488732"/>
                  <a:gd name="connsiteX633" fmla="*/ 1052926 w 2728875"/>
                  <a:gd name="connsiteY633" fmla="*/ 0 h 1488732"/>
                  <a:gd name="connsiteX634" fmla="*/ 1032974 w 2728875"/>
                  <a:gd name="connsiteY634" fmla="*/ 0 h 1488732"/>
                  <a:gd name="connsiteX635" fmla="*/ 1013023 w 2728875"/>
                  <a:gd name="connsiteY635" fmla="*/ 0 h 1488732"/>
                  <a:gd name="connsiteX636" fmla="*/ 993071 w 2728875"/>
                  <a:gd name="connsiteY636" fmla="*/ 0 h 1488732"/>
                  <a:gd name="connsiteX637" fmla="*/ 973119 w 2728875"/>
                  <a:gd name="connsiteY637" fmla="*/ 0 h 1488732"/>
                  <a:gd name="connsiteX638" fmla="*/ 953167 w 2728875"/>
                  <a:gd name="connsiteY638" fmla="*/ 0 h 1488732"/>
                  <a:gd name="connsiteX639" fmla="*/ 944485 w 2728875"/>
                  <a:gd name="connsiteY639" fmla="*/ 0 h 1488732"/>
                  <a:gd name="connsiteX640" fmla="*/ 953167 w 2728875"/>
                  <a:gd name="connsiteY640" fmla="*/ 7835 h 1488732"/>
                  <a:gd name="connsiteX641" fmla="*/ 956220 w 2728875"/>
                  <a:gd name="connsiteY641" fmla="*/ 9991 h 1488732"/>
                  <a:gd name="connsiteX642" fmla="*/ 973119 w 2728875"/>
                  <a:gd name="connsiteY642" fmla="*/ 19381 h 1488732"/>
                  <a:gd name="connsiteX643" fmla="*/ 974571 w 2728875"/>
                  <a:gd name="connsiteY643" fmla="*/ 19983 h 1488732"/>
                  <a:gd name="connsiteX644" fmla="*/ 993071 w 2728875"/>
                  <a:gd name="connsiteY644" fmla="*/ 26370 h 1488732"/>
                  <a:gd name="connsiteX645" fmla="*/ 1009830 w 2728875"/>
                  <a:gd name="connsiteY645" fmla="*/ 29974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</a:cxnLst>
                <a:rect l="l" t="t" r="r" b="b"/>
                <a:pathLst>
                  <a:path w="2728875" h="1488732">
                    <a:moveTo>
                      <a:pt x="2050515" y="1483254"/>
                    </a:moveTo>
                    <a:lnTo>
                      <a:pt x="2052984" y="1488733"/>
                    </a:lnTo>
                    <a:lnTo>
                      <a:pt x="2070467" y="1488733"/>
                    </a:lnTo>
                    <a:lnTo>
                      <a:pt x="2090419" y="1488733"/>
                    </a:lnTo>
                    <a:lnTo>
                      <a:pt x="2110370" y="1488733"/>
                    </a:lnTo>
                    <a:lnTo>
                      <a:pt x="2130322" y="1488733"/>
                    </a:lnTo>
                    <a:lnTo>
                      <a:pt x="2150274" y="1488733"/>
                    </a:lnTo>
                    <a:lnTo>
                      <a:pt x="2170226" y="1488733"/>
                    </a:lnTo>
                    <a:lnTo>
                      <a:pt x="2190177" y="1488733"/>
                    </a:lnTo>
                    <a:lnTo>
                      <a:pt x="2210129" y="1488733"/>
                    </a:lnTo>
                    <a:lnTo>
                      <a:pt x="2230081" y="1488733"/>
                    </a:lnTo>
                    <a:lnTo>
                      <a:pt x="2250033" y="1488733"/>
                    </a:lnTo>
                    <a:lnTo>
                      <a:pt x="2269985" y="1488733"/>
                    </a:lnTo>
                    <a:lnTo>
                      <a:pt x="2289936" y="1488733"/>
                    </a:lnTo>
                    <a:lnTo>
                      <a:pt x="2296120" y="1488733"/>
                    </a:lnTo>
                    <a:lnTo>
                      <a:pt x="2309888" y="1482622"/>
                    </a:lnTo>
                    <a:lnTo>
                      <a:pt x="2318951" y="1478741"/>
                    </a:lnTo>
                    <a:lnTo>
                      <a:pt x="2329840" y="1473406"/>
                    </a:lnTo>
                    <a:lnTo>
                      <a:pt x="2338441" y="1468750"/>
                    </a:lnTo>
                    <a:lnTo>
                      <a:pt x="2349792" y="1460570"/>
                    </a:lnTo>
                    <a:lnTo>
                      <a:pt x="2351737" y="1458758"/>
                    </a:lnTo>
                    <a:lnTo>
                      <a:pt x="2359523" y="1448767"/>
                    </a:lnTo>
                    <a:lnTo>
                      <a:pt x="2363998" y="1438775"/>
                    </a:lnTo>
                    <a:lnTo>
                      <a:pt x="2365645" y="1428784"/>
                    </a:lnTo>
                    <a:lnTo>
                      <a:pt x="2365443" y="1418792"/>
                    </a:lnTo>
                    <a:lnTo>
                      <a:pt x="2363986" y="1408801"/>
                    </a:lnTo>
                    <a:lnTo>
                      <a:pt x="2361339" y="1398809"/>
                    </a:lnTo>
                    <a:lnTo>
                      <a:pt x="2357862" y="1388818"/>
                    </a:lnTo>
                    <a:lnTo>
                      <a:pt x="2353676" y="1378826"/>
                    </a:lnTo>
                    <a:lnTo>
                      <a:pt x="2349792" y="1370655"/>
                    </a:lnTo>
                    <a:lnTo>
                      <a:pt x="2348890" y="1368835"/>
                    </a:lnTo>
                    <a:lnTo>
                      <a:pt x="2343178" y="1358843"/>
                    </a:lnTo>
                    <a:lnTo>
                      <a:pt x="2336873" y="1348852"/>
                    </a:lnTo>
                    <a:lnTo>
                      <a:pt x="2329840" y="1339004"/>
                    </a:lnTo>
                    <a:lnTo>
                      <a:pt x="2329729" y="1338860"/>
                    </a:lnTo>
                    <a:lnTo>
                      <a:pt x="2320764" y="1328869"/>
                    </a:lnTo>
                    <a:lnTo>
                      <a:pt x="2310531" y="1318877"/>
                    </a:lnTo>
                    <a:lnTo>
                      <a:pt x="2309888" y="1318317"/>
                    </a:lnTo>
                    <a:lnTo>
                      <a:pt x="2297809" y="1308886"/>
                    </a:lnTo>
                    <a:lnTo>
                      <a:pt x="2289936" y="1303672"/>
                    </a:lnTo>
                    <a:lnTo>
                      <a:pt x="2281561" y="1298894"/>
                    </a:lnTo>
                    <a:lnTo>
                      <a:pt x="2269985" y="1293251"/>
                    </a:lnTo>
                    <a:lnTo>
                      <a:pt x="2258953" y="1288903"/>
                    </a:lnTo>
                    <a:lnTo>
                      <a:pt x="2250033" y="1285866"/>
                    </a:lnTo>
                    <a:lnTo>
                      <a:pt x="2230081" y="1280566"/>
                    </a:lnTo>
                    <a:lnTo>
                      <a:pt x="2221287" y="1278911"/>
                    </a:lnTo>
                    <a:lnTo>
                      <a:pt x="2210129" y="1277032"/>
                    </a:lnTo>
                    <a:lnTo>
                      <a:pt x="2190177" y="1275166"/>
                    </a:lnTo>
                    <a:lnTo>
                      <a:pt x="2170226" y="1274578"/>
                    </a:lnTo>
                    <a:lnTo>
                      <a:pt x="2150274" y="1275635"/>
                    </a:lnTo>
                    <a:lnTo>
                      <a:pt x="2130322" y="1278526"/>
                    </a:lnTo>
                    <a:lnTo>
                      <a:pt x="2128708" y="1278911"/>
                    </a:lnTo>
                    <a:lnTo>
                      <a:pt x="2110370" y="1283855"/>
                    </a:lnTo>
                    <a:lnTo>
                      <a:pt x="2097947" y="1288903"/>
                    </a:lnTo>
                    <a:lnTo>
                      <a:pt x="2090419" y="1292461"/>
                    </a:lnTo>
                    <a:lnTo>
                      <a:pt x="2080294" y="1298894"/>
                    </a:lnTo>
                    <a:lnTo>
                      <a:pt x="2070467" y="1306398"/>
                    </a:lnTo>
                    <a:lnTo>
                      <a:pt x="2067789" y="1308886"/>
                    </a:lnTo>
                    <a:lnTo>
                      <a:pt x="2058859" y="1318877"/>
                    </a:lnTo>
                    <a:lnTo>
                      <a:pt x="2051630" y="1328869"/>
                    </a:lnTo>
                    <a:lnTo>
                      <a:pt x="2050515" y="1330724"/>
                    </a:lnTo>
                    <a:lnTo>
                      <a:pt x="2046031" y="1338860"/>
                    </a:lnTo>
                    <a:lnTo>
                      <a:pt x="2041658" y="1348852"/>
                    </a:lnTo>
                    <a:lnTo>
                      <a:pt x="2038253" y="1358843"/>
                    </a:lnTo>
                    <a:lnTo>
                      <a:pt x="2035716" y="1368835"/>
                    </a:lnTo>
                    <a:lnTo>
                      <a:pt x="2034066" y="1378826"/>
                    </a:lnTo>
                    <a:lnTo>
                      <a:pt x="2033134" y="1388818"/>
                    </a:lnTo>
                    <a:lnTo>
                      <a:pt x="2032814" y="1398809"/>
                    </a:lnTo>
                    <a:lnTo>
                      <a:pt x="2033217" y="1408801"/>
                    </a:lnTo>
                    <a:lnTo>
                      <a:pt x="2034082" y="1418792"/>
                    </a:lnTo>
                    <a:lnTo>
                      <a:pt x="2035603" y="1428784"/>
                    </a:lnTo>
                    <a:lnTo>
                      <a:pt x="2037443" y="1438775"/>
                    </a:lnTo>
                    <a:lnTo>
                      <a:pt x="2039725" y="1448767"/>
                    </a:lnTo>
                    <a:lnTo>
                      <a:pt x="2042262" y="1458758"/>
                    </a:lnTo>
                    <a:lnTo>
                      <a:pt x="2045199" y="1468750"/>
                    </a:lnTo>
                    <a:lnTo>
                      <a:pt x="2048657" y="1478741"/>
                    </a:lnTo>
                    <a:close/>
                    <a:moveTo>
                      <a:pt x="2125826" y="1468750"/>
                    </a:moveTo>
                    <a:lnTo>
                      <a:pt x="2113515" y="1458758"/>
                    </a:lnTo>
                    <a:lnTo>
                      <a:pt x="2110370" y="1455899"/>
                    </a:lnTo>
                    <a:lnTo>
                      <a:pt x="2105376" y="1448767"/>
                    </a:lnTo>
                    <a:lnTo>
                      <a:pt x="2099055" y="1438775"/>
                    </a:lnTo>
                    <a:lnTo>
                      <a:pt x="2093583" y="1428784"/>
                    </a:lnTo>
                    <a:lnTo>
                      <a:pt x="2090419" y="1422105"/>
                    </a:lnTo>
                    <a:lnTo>
                      <a:pt x="2089228" y="1418792"/>
                    </a:lnTo>
                    <a:lnTo>
                      <a:pt x="2086344" y="1408801"/>
                    </a:lnTo>
                    <a:lnTo>
                      <a:pt x="2084210" y="1398809"/>
                    </a:lnTo>
                    <a:lnTo>
                      <a:pt x="2083318" y="1388818"/>
                    </a:lnTo>
                    <a:lnTo>
                      <a:pt x="2083395" y="1378826"/>
                    </a:lnTo>
                    <a:lnTo>
                      <a:pt x="2084927" y="1368835"/>
                    </a:lnTo>
                    <a:lnTo>
                      <a:pt x="2087679" y="1358843"/>
                    </a:lnTo>
                    <a:lnTo>
                      <a:pt x="2090419" y="1352667"/>
                    </a:lnTo>
                    <a:lnTo>
                      <a:pt x="2092531" y="1348852"/>
                    </a:lnTo>
                    <a:lnTo>
                      <a:pt x="2100178" y="1338860"/>
                    </a:lnTo>
                    <a:lnTo>
                      <a:pt x="2110331" y="1328869"/>
                    </a:lnTo>
                    <a:lnTo>
                      <a:pt x="2110370" y="1328837"/>
                    </a:lnTo>
                    <a:lnTo>
                      <a:pt x="2128001" y="1318877"/>
                    </a:lnTo>
                    <a:lnTo>
                      <a:pt x="2130322" y="1317794"/>
                    </a:lnTo>
                    <a:lnTo>
                      <a:pt x="2150274" y="1312305"/>
                    </a:lnTo>
                    <a:lnTo>
                      <a:pt x="2170226" y="1310486"/>
                    </a:lnTo>
                    <a:lnTo>
                      <a:pt x="2190177" y="1312039"/>
                    </a:lnTo>
                    <a:lnTo>
                      <a:pt x="2210129" y="1316423"/>
                    </a:lnTo>
                    <a:lnTo>
                      <a:pt x="2217082" y="1318877"/>
                    </a:lnTo>
                    <a:lnTo>
                      <a:pt x="2230081" y="1324474"/>
                    </a:lnTo>
                    <a:lnTo>
                      <a:pt x="2237908" y="1328869"/>
                    </a:lnTo>
                    <a:lnTo>
                      <a:pt x="2250033" y="1337517"/>
                    </a:lnTo>
                    <a:lnTo>
                      <a:pt x="2251646" y="1338860"/>
                    </a:lnTo>
                    <a:lnTo>
                      <a:pt x="2261058" y="1348852"/>
                    </a:lnTo>
                    <a:lnTo>
                      <a:pt x="2268212" y="1358843"/>
                    </a:lnTo>
                    <a:lnTo>
                      <a:pt x="2269985" y="1362575"/>
                    </a:lnTo>
                    <a:lnTo>
                      <a:pt x="2272758" y="1368835"/>
                    </a:lnTo>
                    <a:lnTo>
                      <a:pt x="2275075" y="1378826"/>
                    </a:lnTo>
                    <a:lnTo>
                      <a:pt x="2275467" y="1388818"/>
                    </a:lnTo>
                    <a:lnTo>
                      <a:pt x="2273851" y="1398809"/>
                    </a:lnTo>
                    <a:lnTo>
                      <a:pt x="2269985" y="1407036"/>
                    </a:lnTo>
                    <a:lnTo>
                      <a:pt x="2269021" y="1408801"/>
                    </a:lnTo>
                    <a:lnTo>
                      <a:pt x="2261643" y="1418792"/>
                    </a:lnTo>
                    <a:lnTo>
                      <a:pt x="2251606" y="1428784"/>
                    </a:lnTo>
                    <a:lnTo>
                      <a:pt x="2250033" y="1430093"/>
                    </a:lnTo>
                    <a:lnTo>
                      <a:pt x="2239184" y="1438775"/>
                    </a:lnTo>
                    <a:lnTo>
                      <a:pt x="2230081" y="1445350"/>
                    </a:lnTo>
                    <a:lnTo>
                      <a:pt x="2224920" y="1448767"/>
                    </a:lnTo>
                    <a:lnTo>
                      <a:pt x="2210129" y="1458064"/>
                    </a:lnTo>
                    <a:lnTo>
                      <a:pt x="2208798" y="1458758"/>
                    </a:lnTo>
                    <a:lnTo>
                      <a:pt x="2190177" y="1468678"/>
                    </a:lnTo>
                    <a:lnTo>
                      <a:pt x="2189974" y="1468750"/>
                    </a:lnTo>
                    <a:lnTo>
                      <a:pt x="2170226" y="1475662"/>
                    </a:lnTo>
                    <a:lnTo>
                      <a:pt x="2150274" y="1477291"/>
                    </a:lnTo>
                    <a:lnTo>
                      <a:pt x="2130322" y="1471911"/>
                    </a:lnTo>
                    <a:close/>
                    <a:moveTo>
                      <a:pt x="135144" y="1160578"/>
                    </a:moveTo>
                    <a:lnTo>
                      <a:pt x="155096" y="1163793"/>
                    </a:lnTo>
                    <a:lnTo>
                      <a:pt x="175048" y="1164598"/>
                    </a:lnTo>
                    <a:lnTo>
                      <a:pt x="195000" y="1162546"/>
                    </a:lnTo>
                    <a:lnTo>
                      <a:pt x="207668" y="1159013"/>
                    </a:lnTo>
                    <a:lnTo>
                      <a:pt x="214952" y="1156740"/>
                    </a:lnTo>
                    <a:lnTo>
                      <a:pt x="229068" y="1149022"/>
                    </a:lnTo>
                    <a:lnTo>
                      <a:pt x="234903" y="1145137"/>
                    </a:lnTo>
                    <a:lnTo>
                      <a:pt x="241258" y="1139030"/>
                    </a:lnTo>
                    <a:lnTo>
                      <a:pt x="249841" y="1129039"/>
                    </a:lnTo>
                    <a:lnTo>
                      <a:pt x="254855" y="1120766"/>
                    </a:lnTo>
                    <a:lnTo>
                      <a:pt x="255686" y="1119047"/>
                    </a:lnTo>
                    <a:lnTo>
                      <a:pt x="259267" y="1109056"/>
                    </a:lnTo>
                    <a:lnTo>
                      <a:pt x="261426" y="1099064"/>
                    </a:lnTo>
                    <a:lnTo>
                      <a:pt x="261827" y="1089073"/>
                    </a:lnTo>
                    <a:lnTo>
                      <a:pt x="260599" y="1079081"/>
                    </a:lnTo>
                    <a:lnTo>
                      <a:pt x="257738" y="1069090"/>
                    </a:lnTo>
                    <a:lnTo>
                      <a:pt x="254855" y="1063152"/>
                    </a:lnTo>
                    <a:lnTo>
                      <a:pt x="252142" y="1059098"/>
                    </a:lnTo>
                    <a:lnTo>
                      <a:pt x="242258" y="1049107"/>
                    </a:lnTo>
                    <a:lnTo>
                      <a:pt x="234903" y="1043694"/>
                    </a:lnTo>
                    <a:lnTo>
                      <a:pt x="222369" y="1039115"/>
                    </a:lnTo>
                    <a:lnTo>
                      <a:pt x="214952" y="1037033"/>
                    </a:lnTo>
                    <a:lnTo>
                      <a:pt x="195000" y="1036560"/>
                    </a:lnTo>
                    <a:lnTo>
                      <a:pt x="178582" y="1039115"/>
                    </a:lnTo>
                    <a:lnTo>
                      <a:pt x="175048" y="1039656"/>
                    </a:lnTo>
                    <a:lnTo>
                      <a:pt x="155096" y="1045912"/>
                    </a:lnTo>
                    <a:lnTo>
                      <a:pt x="147463" y="1049107"/>
                    </a:lnTo>
                    <a:lnTo>
                      <a:pt x="135144" y="1054414"/>
                    </a:lnTo>
                    <a:lnTo>
                      <a:pt x="126398" y="1059098"/>
                    </a:lnTo>
                    <a:lnTo>
                      <a:pt x="115193" y="1065593"/>
                    </a:lnTo>
                    <a:lnTo>
                      <a:pt x="110115" y="1069090"/>
                    </a:lnTo>
                    <a:lnTo>
                      <a:pt x="97584" y="1079081"/>
                    </a:lnTo>
                    <a:lnTo>
                      <a:pt x="95241" y="1081368"/>
                    </a:lnTo>
                    <a:lnTo>
                      <a:pt x="88454" y="1089073"/>
                    </a:lnTo>
                    <a:lnTo>
                      <a:pt x="82010" y="1099064"/>
                    </a:lnTo>
                    <a:lnTo>
                      <a:pt x="78424" y="1109056"/>
                    </a:lnTo>
                    <a:lnTo>
                      <a:pt x="77794" y="1119047"/>
                    </a:lnTo>
                    <a:lnTo>
                      <a:pt x="81389" y="1129039"/>
                    </a:lnTo>
                    <a:lnTo>
                      <a:pt x="88893" y="1139030"/>
                    </a:lnTo>
                    <a:lnTo>
                      <a:pt x="95241" y="1144483"/>
                    </a:lnTo>
                    <a:lnTo>
                      <a:pt x="102911" y="1149022"/>
                    </a:lnTo>
                    <a:lnTo>
                      <a:pt x="115193" y="1154705"/>
                    </a:lnTo>
                    <a:lnTo>
                      <a:pt x="129500" y="1159013"/>
                    </a:lnTo>
                    <a:close/>
                    <a:moveTo>
                      <a:pt x="1032974" y="993094"/>
                    </a:moveTo>
                    <a:lnTo>
                      <a:pt x="1050441" y="989158"/>
                    </a:lnTo>
                    <a:lnTo>
                      <a:pt x="1052926" y="988634"/>
                    </a:lnTo>
                    <a:lnTo>
                      <a:pt x="1067532" y="979166"/>
                    </a:lnTo>
                    <a:lnTo>
                      <a:pt x="1072878" y="975899"/>
                    </a:lnTo>
                    <a:lnTo>
                      <a:pt x="1079740" y="969175"/>
                    </a:lnTo>
                    <a:lnTo>
                      <a:pt x="1090398" y="959183"/>
                    </a:lnTo>
                    <a:lnTo>
                      <a:pt x="1092830" y="956984"/>
                    </a:lnTo>
                    <a:lnTo>
                      <a:pt x="1098873" y="949192"/>
                    </a:lnTo>
                    <a:lnTo>
                      <a:pt x="1106491" y="939201"/>
                    </a:lnTo>
                    <a:lnTo>
                      <a:pt x="1112782" y="930539"/>
                    </a:lnTo>
                    <a:lnTo>
                      <a:pt x="1113528" y="929209"/>
                    </a:lnTo>
                    <a:lnTo>
                      <a:pt x="1118663" y="919217"/>
                    </a:lnTo>
                    <a:lnTo>
                      <a:pt x="1122970" y="909226"/>
                    </a:lnTo>
                    <a:lnTo>
                      <a:pt x="1126371" y="899234"/>
                    </a:lnTo>
                    <a:lnTo>
                      <a:pt x="1128691" y="889243"/>
                    </a:lnTo>
                    <a:lnTo>
                      <a:pt x="1129580" y="879252"/>
                    </a:lnTo>
                    <a:lnTo>
                      <a:pt x="1128406" y="869260"/>
                    </a:lnTo>
                    <a:lnTo>
                      <a:pt x="1125388" y="859269"/>
                    </a:lnTo>
                    <a:lnTo>
                      <a:pt x="1118856" y="849277"/>
                    </a:lnTo>
                    <a:lnTo>
                      <a:pt x="1112782" y="843235"/>
                    </a:lnTo>
                    <a:lnTo>
                      <a:pt x="1104070" y="839286"/>
                    </a:lnTo>
                    <a:lnTo>
                      <a:pt x="1092830" y="835500"/>
                    </a:lnTo>
                    <a:lnTo>
                      <a:pt x="1072878" y="835464"/>
                    </a:lnTo>
                    <a:lnTo>
                      <a:pt x="1056099" y="839286"/>
                    </a:lnTo>
                    <a:lnTo>
                      <a:pt x="1052926" y="840081"/>
                    </a:lnTo>
                    <a:lnTo>
                      <a:pt x="1032974" y="848516"/>
                    </a:lnTo>
                    <a:lnTo>
                      <a:pt x="1031554" y="849277"/>
                    </a:lnTo>
                    <a:lnTo>
                      <a:pt x="1014868" y="859269"/>
                    </a:lnTo>
                    <a:lnTo>
                      <a:pt x="1013023" y="860544"/>
                    </a:lnTo>
                    <a:lnTo>
                      <a:pt x="1002429" y="869260"/>
                    </a:lnTo>
                    <a:lnTo>
                      <a:pt x="993071" y="878828"/>
                    </a:lnTo>
                    <a:lnTo>
                      <a:pt x="992695" y="879252"/>
                    </a:lnTo>
                    <a:lnTo>
                      <a:pt x="986676" y="889243"/>
                    </a:lnTo>
                    <a:lnTo>
                      <a:pt x="982783" y="899234"/>
                    </a:lnTo>
                    <a:lnTo>
                      <a:pt x="981156" y="909226"/>
                    </a:lnTo>
                    <a:lnTo>
                      <a:pt x="981239" y="919217"/>
                    </a:lnTo>
                    <a:lnTo>
                      <a:pt x="982369" y="929209"/>
                    </a:lnTo>
                    <a:lnTo>
                      <a:pt x="984738" y="939201"/>
                    </a:lnTo>
                    <a:lnTo>
                      <a:pt x="987672" y="949192"/>
                    </a:lnTo>
                    <a:lnTo>
                      <a:pt x="991675" y="959183"/>
                    </a:lnTo>
                    <a:lnTo>
                      <a:pt x="993071" y="962423"/>
                    </a:lnTo>
                    <a:lnTo>
                      <a:pt x="997352" y="969175"/>
                    </a:lnTo>
                    <a:lnTo>
                      <a:pt x="1005237" y="979166"/>
                    </a:lnTo>
                    <a:lnTo>
                      <a:pt x="1013023" y="987353"/>
                    </a:lnTo>
                    <a:lnTo>
                      <a:pt x="1018153" y="989158"/>
                    </a:lnTo>
                    <a:close/>
                    <a:moveTo>
                      <a:pt x="2728875" y="843368"/>
                    </a:moveTo>
                    <a:lnTo>
                      <a:pt x="2728875" y="839286"/>
                    </a:lnTo>
                    <a:lnTo>
                      <a:pt x="2728875" y="829294"/>
                    </a:lnTo>
                    <a:lnTo>
                      <a:pt x="2728875" y="819303"/>
                    </a:lnTo>
                    <a:lnTo>
                      <a:pt x="2728875" y="809311"/>
                    </a:lnTo>
                    <a:lnTo>
                      <a:pt x="2728875" y="799320"/>
                    </a:lnTo>
                    <a:lnTo>
                      <a:pt x="2728875" y="789328"/>
                    </a:lnTo>
                    <a:lnTo>
                      <a:pt x="2728875" y="779337"/>
                    </a:lnTo>
                    <a:lnTo>
                      <a:pt x="2728875" y="769345"/>
                    </a:lnTo>
                    <a:lnTo>
                      <a:pt x="2728875" y="759354"/>
                    </a:lnTo>
                    <a:lnTo>
                      <a:pt x="2728875" y="749362"/>
                    </a:lnTo>
                    <a:lnTo>
                      <a:pt x="2728875" y="739371"/>
                    </a:lnTo>
                    <a:lnTo>
                      <a:pt x="2728875" y="729379"/>
                    </a:lnTo>
                    <a:lnTo>
                      <a:pt x="2728875" y="719388"/>
                    </a:lnTo>
                    <a:lnTo>
                      <a:pt x="2728875" y="709396"/>
                    </a:lnTo>
                    <a:lnTo>
                      <a:pt x="2728875" y="699405"/>
                    </a:lnTo>
                    <a:lnTo>
                      <a:pt x="2728875" y="689413"/>
                    </a:lnTo>
                    <a:lnTo>
                      <a:pt x="2728875" y="679422"/>
                    </a:lnTo>
                    <a:lnTo>
                      <a:pt x="2728875" y="669430"/>
                    </a:lnTo>
                    <a:lnTo>
                      <a:pt x="2728875" y="659439"/>
                    </a:lnTo>
                    <a:lnTo>
                      <a:pt x="2728875" y="649447"/>
                    </a:lnTo>
                    <a:lnTo>
                      <a:pt x="2728875" y="639456"/>
                    </a:lnTo>
                    <a:lnTo>
                      <a:pt x="2728875" y="629464"/>
                    </a:lnTo>
                    <a:lnTo>
                      <a:pt x="2728875" y="619473"/>
                    </a:lnTo>
                    <a:lnTo>
                      <a:pt x="2728875" y="609481"/>
                    </a:lnTo>
                    <a:lnTo>
                      <a:pt x="2728875" y="599490"/>
                    </a:lnTo>
                    <a:lnTo>
                      <a:pt x="2728875" y="589498"/>
                    </a:lnTo>
                    <a:lnTo>
                      <a:pt x="2728875" y="579507"/>
                    </a:lnTo>
                    <a:lnTo>
                      <a:pt x="2728875" y="569515"/>
                    </a:lnTo>
                    <a:lnTo>
                      <a:pt x="2728875" y="559524"/>
                    </a:lnTo>
                    <a:lnTo>
                      <a:pt x="2728875" y="549532"/>
                    </a:lnTo>
                    <a:lnTo>
                      <a:pt x="2728875" y="539541"/>
                    </a:lnTo>
                    <a:lnTo>
                      <a:pt x="2728875" y="529549"/>
                    </a:lnTo>
                    <a:lnTo>
                      <a:pt x="2728875" y="519558"/>
                    </a:lnTo>
                    <a:lnTo>
                      <a:pt x="2728875" y="509566"/>
                    </a:lnTo>
                    <a:lnTo>
                      <a:pt x="2728875" y="506148"/>
                    </a:lnTo>
                    <a:lnTo>
                      <a:pt x="2724770" y="509566"/>
                    </a:lnTo>
                    <a:lnTo>
                      <a:pt x="2714803" y="519558"/>
                    </a:lnTo>
                    <a:lnTo>
                      <a:pt x="2708924" y="526884"/>
                    </a:lnTo>
                    <a:lnTo>
                      <a:pt x="2706993" y="529549"/>
                    </a:lnTo>
                    <a:lnTo>
                      <a:pt x="2701008" y="539541"/>
                    </a:lnTo>
                    <a:lnTo>
                      <a:pt x="2696388" y="549532"/>
                    </a:lnTo>
                    <a:lnTo>
                      <a:pt x="2692791" y="559524"/>
                    </a:lnTo>
                    <a:lnTo>
                      <a:pt x="2689880" y="569515"/>
                    </a:lnTo>
                    <a:lnTo>
                      <a:pt x="2688972" y="573390"/>
                    </a:lnTo>
                    <a:lnTo>
                      <a:pt x="2687634" y="579507"/>
                    </a:lnTo>
                    <a:lnTo>
                      <a:pt x="2685900" y="589498"/>
                    </a:lnTo>
                    <a:lnTo>
                      <a:pt x="2684442" y="599490"/>
                    </a:lnTo>
                    <a:lnTo>
                      <a:pt x="2683119" y="609481"/>
                    </a:lnTo>
                    <a:lnTo>
                      <a:pt x="2682021" y="619473"/>
                    </a:lnTo>
                    <a:lnTo>
                      <a:pt x="2680993" y="629464"/>
                    </a:lnTo>
                    <a:lnTo>
                      <a:pt x="2680031" y="639456"/>
                    </a:lnTo>
                    <a:lnTo>
                      <a:pt x="2679061" y="649447"/>
                    </a:lnTo>
                    <a:lnTo>
                      <a:pt x="2677979" y="659439"/>
                    </a:lnTo>
                    <a:lnTo>
                      <a:pt x="2677107" y="669430"/>
                    </a:lnTo>
                    <a:lnTo>
                      <a:pt x="2676158" y="679422"/>
                    </a:lnTo>
                    <a:lnTo>
                      <a:pt x="2675417" y="689413"/>
                    </a:lnTo>
                    <a:lnTo>
                      <a:pt x="2674707" y="699405"/>
                    </a:lnTo>
                    <a:lnTo>
                      <a:pt x="2674295" y="709396"/>
                    </a:lnTo>
                    <a:lnTo>
                      <a:pt x="2674122" y="719388"/>
                    </a:lnTo>
                    <a:lnTo>
                      <a:pt x="2674252" y="729379"/>
                    </a:lnTo>
                    <a:lnTo>
                      <a:pt x="2674884" y="739371"/>
                    </a:lnTo>
                    <a:lnTo>
                      <a:pt x="2676202" y="749362"/>
                    </a:lnTo>
                    <a:lnTo>
                      <a:pt x="2678139" y="759354"/>
                    </a:lnTo>
                    <a:lnTo>
                      <a:pt x="2680650" y="769345"/>
                    </a:lnTo>
                    <a:lnTo>
                      <a:pt x="2684119" y="779337"/>
                    </a:lnTo>
                    <a:lnTo>
                      <a:pt x="2688570" y="789328"/>
                    </a:lnTo>
                    <a:lnTo>
                      <a:pt x="2688972" y="790102"/>
                    </a:lnTo>
                    <a:lnTo>
                      <a:pt x="2693959" y="799320"/>
                    </a:lnTo>
                    <a:lnTo>
                      <a:pt x="2700323" y="809311"/>
                    </a:lnTo>
                    <a:lnTo>
                      <a:pt x="2707483" y="819303"/>
                    </a:lnTo>
                    <a:lnTo>
                      <a:pt x="2708924" y="821126"/>
                    </a:lnTo>
                    <a:lnTo>
                      <a:pt x="2715678" y="829294"/>
                    </a:lnTo>
                    <a:lnTo>
                      <a:pt x="2724913" y="839286"/>
                    </a:lnTo>
                    <a:close/>
                    <a:moveTo>
                      <a:pt x="1870949" y="790851"/>
                    </a:moveTo>
                    <a:lnTo>
                      <a:pt x="1880288" y="789328"/>
                    </a:lnTo>
                    <a:lnTo>
                      <a:pt x="1890901" y="786734"/>
                    </a:lnTo>
                    <a:lnTo>
                      <a:pt x="1903843" y="779337"/>
                    </a:lnTo>
                    <a:lnTo>
                      <a:pt x="1910853" y="770819"/>
                    </a:lnTo>
                    <a:lnTo>
                      <a:pt x="1911540" y="769345"/>
                    </a:lnTo>
                    <a:lnTo>
                      <a:pt x="1912856" y="759354"/>
                    </a:lnTo>
                    <a:lnTo>
                      <a:pt x="1911736" y="749362"/>
                    </a:lnTo>
                    <a:lnTo>
                      <a:pt x="1910853" y="743684"/>
                    </a:lnTo>
                    <a:lnTo>
                      <a:pt x="1909831" y="739371"/>
                    </a:lnTo>
                    <a:lnTo>
                      <a:pt x="1904981" y="729379"/>
                    </a:lnTo>
                    <a:lnTo>
                      <a:pt x="1899091" y="719388"/>
                    </a:lnTo>
                    <a:lnTo>
                      <a:pt x="1891960" y="709396"/>
                    </a:lnTo>
                    <a:lnTo>
                      <a:pt x="1890901" y="707803"/>
                    </a:lnTo>
                    <a:lnTo>
                      <a:pt x="1870949" y="701750"/>
                    </a:lnTo>
                    <a:lnTo>
                      <a:pt x="1851087" y="709396"/>
                    </a:lnTo>
                    <a:lnTo>
                      <a:pt x="1850997" y="709430"/>
                    </a:lnTo>
                    <a:lnTo>
                      <a:pt x="1839671" y="719388"/>
                    </a:lnTo>
                    <a:lnTo>
                      <a:pt x="1831045" y="726756"/>
                    </a:lnTo>
                    <a:lnTo>
                      <a:pt x="1829329" y="729379"/>
                    </a:lnTo>
                    <a:lnTo>
                      <a:pt x="1824416" y="739371"/>
                    </a:lnTo>
                    <a:lnTo>
                      <a:pt x="1821179" y="749362"/>
                    </a:lnTo>
                    <a:lnTo>
                      <a:pt x="1820329" y="759354"/>
                    </a:lnTo>
                    <a:lnTo>
                      <a:pt x="1823408" y="769345"/>
                    </a:lnTo>
                    <a:lnTo>
                      <a:pt x="1830777" y="779337"/>
                    </a:lnTo>
                    <a:lnTo>
                      <a:pt x="1831045" y="779571"/>
                    </a:lnTo>
                    <a:lnTo>
                      <a:pt x="1850997" y="789019"/>
                    </a:lnTo>
                    <a:lnTo>
                      <a:pt x="1853543" y="789328"/>
                    </a:lnTo>
                    <a:close/>
                    <a:moveTo>
                      <a:pt x="1192589" y="612347"/>
                    </a:moveTo>
                    <a:lnTo>
                      <a:pt x="1212540" y="613697"/>
                    </a:lnTo>
                    <a:lnTo>
                      <a:pt x="1232492" y="612259"/>
                    </a:lnTo>
                    <a:lnTo>
                      <a:pt x="1252444" y="609634"/>
                    </a:lnTo>
                    <a:lnTo>
                      <a:pt x="1253385" y="609481"/>
                    </a:lnTo>
                    <a:lnTo>
                      <a:pt x="1272396" y="606833"/>
                    </a:lnTo>
                    <a:lnTo>
                      <a:pt x="1292348" y="604284"/>
                    </a:lnTo>
                    <a:lnTo>
                      <a:pt x="1312299" y="602319"/>
                    </a:lnTo>
                    <a:lnTo>
                      <a:pt x="1332251" y="601021"/>
                    </a:lnTo>
                    <a:lnTo>
                      <a:pt x="1352203" y="600553"/>
                    </a:lnTo>
                    <a:lnTo>
                      <a:pt x="1372155" y="600889"/>
                    </a:lnTo>
                    <a:lnTo>
                      <a:pt x="1392106" y="601947"/>
                    </a:lnTo>
                    <a:lnTo>
                      <a:pt x="1412058" y="603613"/>
                    </a:lnTo>
                    <a:lnTo>
                      <a:pt x="1432010" y="605638"/>
                    </a:lnTo>
                    <a:lnTo>
                      <a:pt x="1451962" y="607575"/>
                    </a:lnTo>
                    <a:lnTo>
                      <a:pt x="1471914" y="608528"/>
                    </a:lnTo>
                    <a:lnTo>
                      <a:pt x="1491865" y="606223"/>
                    </a:lnTo>
                    <a:lnTo>
                      <a:pt x="1505995" y="599490"/>
                    </a:lnTo>
                    <a:lnTo>
                      <a:pt x="1511817" y="595068"/>
                    </a:lnTo>
                    <a:lnTo>
                      <a:pt x="1516331" y="589498"/>
                    </a:lnTo>
                    <a:lnTo>
                      <a:pt x="1522136" y="579507"/>
                    </a:lnTo>
                    <a:lnTo>
                      <a:pt x="1526186" y="569515"/>
                    </a:lnTo>
                    <a:lnTo>
                      <a:pt x="1528275" y="559524"/>
                    </a:lnTo>
                    <a:lnTo>
                      <a:pt x="1528938" y="549532"/>
                    </a:lnTo>
                    <a:lnTo>
                      <a:pt x="1528546" y="539541"/>
                    </a:lnTo>
                    <a:lnTo>
                      <a:pt x="1527049" y="529549"/>
                    </a:lnTo>
                    <a:lnTo>
                      <a:pt x="1524052" y="519558"/>
                    </a:lnTo>
                    <a:lnTo>
                      <a:pt x="1519822" y="509566"/>
                    </a:lnTo>
                    <a:lnTo>
                      <a:pt x="1514249" y="499575"/>
                    </a:lnTo>
                    <a:lnTo>
                      <a:pt x="1511817" y="496039"/>
                    </a:lnTo>
                    <a:lnTo>
                      <a:pt x="1507734" y="489583"/>
                    </a:lnTo>
                    <a:lnTo>
                      <a:pt x="1499946" y="479592"/>
                    </a:lnTo>
                    <a:lnTo>
                      <a:pt x="1491865" y="470820"/>
                    </a:lnTo>
                    <a:lnTo>
                      <a:pt x="1490776" y="469600"/>
                    </a:lnTo>
                    <a:lnTo>
                      <a:pt x="1480786" y="459609"/>
                    </a:lnTo>
                    <a:lnTo>
                      <a:pt x="1471914" y="451702"/>
                    </a:lnTo>
                    <a:lnTo>
                      <a:pt x="1469552" y="449617"/>
                    </a:lnTo>
                    <a:lnTo>
                      <a:pt x="1457654" y="439626"/>
                    </a:lnTo>
                    <a:lnTo>
                      <a:pt x="1451962" y="435225"/>
                    </a:lnTo>
                    <a:lnTo>
                      <a:pt x="1444301" y="429634"/>
                    </a:lnTo>
                    <a:lnTo>
                      <a:pt x="1432010" y="421080"/>
                    </a:lnTo>
                    <a:lnTo>
                      <a:pt x="1429695" y="419643"/>
                    </a:lnTo>
                    <a:lnTo>
                      <a:pt x="1413031" y="409651"/>
                    </a:lnTo>
                    <a:lnTo>
                      <a:pt x="1412058" y="409088"/>
                    </a:lnTo>
                    <a:lnTo>
                      <a:pt x="1392106" y="400082"/>
                    </a:lnTo>
                    <a:lnTo>
                      <a:pt x="1390767" y="399660"/>
                    </a:lnTo>
                    <a:lnTo>
                      <a:pt x="1372155" y="394048"/>
                    </a:lnTo>
                    <a:lnTo>
                      <a:pt x="1352203" y="390980"/>
                    </a:lnTo>
                    <a:lnTo>
                      <a:pt x="1332251" y="390447"/>
                    </a:lnTo>
                    <a:lnTo>
                      <a:pt x="1312299" y="391817"/>
                    </a:lnTo>
                    <a:lnTo>
                      <a:pt x="1292348" y="394523"/>
                    </a:lnTo>
                    <a:lnTo>
                      <a:pt x="1272396" y="398287"/>
                    </a:lnTo>
                    <a:lnTo>
                      <a:pt x="1266400" y="399660"/>
                    </a:lnTo>
                    <a:lnTo>
                      <a:pt x="1252444" y="402668"/>
                    </a:lnTo>
                    <a:lnTo>
                      <a:pt x="1232492" y="407682"/>
                    </a:lnTo>
                    <a:lnTo>
                      <a:pt x="1225491" y="409651"/>
                    </a:lnTo>
                    <a:lnTo>
                      <a:pt x="1212540" y="413440"/>
                    </a:lnTo>
                    <a:lnTo>
                      <a:pt x="1193511" y="419643"/>
                    </a:lnTo>
                    <a:lnTo>
                      <a:pt x="1192589" y="419972"/>
                    </a:lnTo>
                    <a:lnTo>
                      <a:pt x="1172637" y="427930"/>
                    </a:lnTo>
                    <a:lnTo>
                      <a:pt x="1168852" y="429634"/>
                    </a:lnTo>
                    <a:lnTo>
                      <a:pt x="1152685" y="438332"/>
                    </a:lnTo>
                    <a:lnTo>
                      <a:pt x="1150465" y="439626"/>
                    </a:lnTo>
                    <a:lnTo>
                      <a:pt x="1137210" y="449617"/>
                    </a:lnTo>
                    <a:lnTo>
                      <a:pt x="1132733" y="454323"/>
                    </a:lnTo>
                    <a:lnTo>
                      <a:pt x="1127988" y="459609"/>
                    </a:lnTo>
                    <a:lnTo>
                      <a:pt x="1121707" y="469600"/>
                    </a:lnTo>
                    <a:lnTo>
                      <a:pt x="1117908" y="479592"/>
                    </a:lnTo>
                    <a:lnTo>
                      <a:pt x="1115909" y="489583"/>
                    </a:lnTo>
                    <a:lnTo>
                      <a:pt x="1115408" y="499575"/>
                    </a:lnTo>
                    <a:lnTo>
                      <a:pt x="1116068" y="509566"/>
                    </a:lnTo>
                    <a:lnTo>
                      <a:pt x="1117746" y="519558"/>
                    </a:lnTo>
                    <a:lnTo>
                      <a:pt x="1120233" y="529549"/>
                    </a:lnTo>
                    <a:lnTo>
                      <a:pt x="1123444" y="539541"/>
                    </a:lnTo>
                    <a:lnTo>
                      <a:pt x="1127542" y="549532"/>
                    </a:lnTo>
                    <a:lnTo>
                      <a:pt x="1132107" y="559524"/>
                    </a:lnTo>
                    <a:lnTo>
                      <a:pt x="1132733" y="560774"/>
                    </a:lnTo>
                    <a:lnTo>
                      <a:pt x="1137773" y="569515"/>
                    </a:lnTo>
                    <a:lnTo>
                      <a:pt x="1144535" y="579507"/>
                    </a:lnTo>
                    <a:lnTo>
                      <a:pt x="1152210" y="589498"/>
                    </a:lnTo>
                    <a:lnTo>
                      <a:pt x="1152685" y="590093"/>
                    </a:lnTo>
                    <a:lnTo>
                      <a:pt x="1163686" y="599490"/>
                    </a:lnTo>
                    <a:lnTo>
                      <a:pt x="1172637" y="605576"/>
                    </a:lnTo>
                    <a:lnTo>
                      <a:pt x="1183552" y="609481"/>
                    </a:lnTo>
                    <a:close/>
                    <a:moveTo>
                      <a:pt x="1229968" y="569515"/>
                    </a:moveTo>
                    <a:lnTo>
                      <a:pt x="1212540" y="564813"/>
                    </a:lnTo>
                    <a:lnTo>
                      <a:pt x="1201724" y="559524"/>
                    </a:lnTo>
                    <a:lnTo>
                      <a:pt x="1192589" y="553945"/>
                    </a:lnTo>
                    <a:lnTo>
                      <a:pt x="1187459" y="549532"/>
                    </a:lnTo>
                    <a:lnTo>
                      <a:pt x="1178281" y="539541"/>
                    </a:lnTo>
                    <a:lnTo>
                      <a:pt x="1172637" y="530838"/>
                    </a:lnTo>
                    <a:lnTo>
                      <a:pt x="1171943" y="529549"/>
                    </a:lnTo>
                    <a:lnTo>
                      <a:pt x="1167984" y="519558"/>
                    </a:lnTo>
                    <a:lnTo>
                      <a:pt x="1165906" y="509566"/>
                    </a:lnTo>
                    <a:lnTo>
                      <a:pt x="1165663" y="499575"/>
                    </a:lnTo>
                    <a:lnTo>
                      <a:pt x="1167382" y="489583"/>
                    </a:lnTo>
                    <a:lnTo>
                      <a:pt x="1171493" y="479592"/>
                    </a:lnTo>
                    <a:lnTo>
                      <a:pt x="1172637" y="477826"/>
                    </a:lnTo>
                    <a:lnTo>
                      <a:pt x="1178581" y="469600"/>
                    </a:lnTo>
                    <a:lnTo>
                      <a:pt x="1189084" y="459609"/>
                    </a:lnTo>
                    <a:lnTo>
                      <a:pt x="1192589" y="457138"/>
                    </a:lnTo>
                    <a:lnTo>
                      <a:pt x="1204901" y="449617"/>
                    </a:lnTo>
                    <a:lnTo>
                      <a:pt x="1212540" y="445755"/>
                    </a:lnTo>
                    <a:lnTo>
                      <a:pt x="1227524" y="439626"/>
                    </a:lnTo>
                    <a:lnTo>
                      <a:pt x="1232492" y="437865"/>
                    </a:lnTo>
                    <a:lnTo>
                      <a:pt x="1252444" y="432072"/>
                    </a:lnTo>
                    <a:lnTo>
                      <a:pt x="1264021" y="429634"/>
                    </a:lnTo>
                    <a:lnTo>
                      <a:pt x="1272396" y="427966"/>
                    </a:lnTo>
                    <a:lnTo>
                      <a:pt x="1292348" y="425452"/>
                    </a:lnTo>
                    <a:lnTo>
                      <a:pt x="1312299" y="424627"/>
                    </a:lnTo>
                    <a:lnTo>
                      <a:pt x="1332251" y="425808"/>
                    </a:lnTo>
                    <a:lnTo>
                      <a:pt x="1352203" y="429413"/>
                    </a:lnTo>
                    <a:lnTo>
                      <a:pt x="1352952" y="429634"/>
                    </a:lnTo>
                    <a:lnTo>
                      <a:pt x="1372155" y="435850"/>
                    </a:lnTo>
                    <a:lnTo>
                      <a:pt x="1380652" y="439626"/>
                    </a:lnTo>
                    <a:lnTo>
                      <a:pt x="1392106" y="445242"/>
                    </a:lnTo>
                    <a:lnTo>
                      <a:pt x="1399403" y="449617"/>
                    </a:lnTo>
                    <a:lnTo>
                      <a:pt x="1412058" y="458095"/>
                    </a:lnTo>
                    <a:lnTo>
                      <a:pt x="1414087" y="459609"/>
                    </a:lnTo>
                    <a:lnTo>
                      <a:pt x="1425817" y="469600"/>
                    </a:lnTo>
                    <a:lnTo>
                      <a:pt x="1432010" y="475717"/>
                    </a:lnTo>
                    <a:lnTo>
                      <a:pt x="1435722" y="479592"/>
                    </a:lnTo>
                    <a:lnTo>
                      <a:pt x="1443406" y="489583"/>
                    </a:lnTo>
                    <a:lnTo>
                      <a:pt x="1449033" y="499575"/>
                    </a:lnTo>
                    <a:lnTo>
                      <a:pt x="1451962" y="507762"/>
                    </a:lnTo>
                    <a:lnTo>
                      <a:pt x="1452603" y="509566"/>
                    </a:lnTo>
                    <a:lnTo>
                      <a:pt x="1453893" y="519558"/>
                    </a:lnTo>
                    <a:lnTo>
                      <a:pt x="1452525" y="529549"/>
                    </a:lnTo>
                    <a:lnTo>
                      <a:pt x="1451962" y="530899"/>
                    </a:lnTo>
                    <a:lnTo>
                      <a:pt x="1447593" y="539541"/>
                    </a:lnTo>
                    <a:lnTo>
                      <a:pt x="1437486" y="549532"/>
                    </a:lnTo>
                    <a:lnTo>
                      <a:pt x="1432010" y="552897"/>
                    </a:lnTo>
                    <a:lnTo>
                      <a:pt x="1415888" y="559524"/>
                    </a:lnTo>
                    <a:lnTo>
                      <a:pt x="1412058" y="560674"/>
                    </a:lnTo>
                    <a:lnTo>
                      <a:pt x="1392106" y="564695"/>
                    </a:lnTo>
                    <a:lnTo>
                      <a:pt x="1372155" y="567221"/>
                    </a:lnTo>
                    <a:lnTo>
                      <a:pt x="1352203" y="569013"/>
                    </a:lnTo>
                    <a:lnTo>
                      <a:pt x="1344987" y="569515"/>
                    </a:lnTo>
                    <a:lnTo>
                      <a:pt x="1332251" y="570321"/>
                    </a:lnTo>
                    <a:lnTo>
                      <a:pt x="1312299" y="571401"/>
                    </a:lnTo>
                    <a:lnTo>
                      <a:pt x="1292348" y="572345"/>
                    </a:lnTo>
                    <a:lnTo>
                      <a:pt x="1272396" y="572763"/>
                    </a:lnTo>
                    <a:lnTo>
                      <a:pt x="1252444" y="572206"/>
                    </a:lnTo>
                    <a:lnTo>
                      <a:pt x="1232492" y="570081"/>
                    </a:lnTo>
                    <a:close/>
                    <a:moveTo>
                      <a:pt x="1870949" y="613394"/>
                    </a:moveTo>
                    <a:lnTo>
                      <a:pt x="1890901" y="618544"/>
                    </a:lnTo>
                    <a:lnTo>
                      <a:pt x="1897552" y="609481"/>
                    </a:lnTo>
                    <a:lnTo>
                      <a:pt x="1894266" y="599490"/>
                    </a:lnTo>
                    <a:lnTo>
                      <a:pt x="1890901" y="594842"/>
                    </a:lnTo>
                    <a:lnTo>
                      <a:pt x="1884237" y="589498"/>
                    </a:lnTo>
                    <a:lnTo>
                      <a:pt x="1870949" y="584783"/>
                    </a:lnTo>
                    <a:lnTo>
                      <a:pt x="1850997" y="586678"/>
                    </a:lnTo>
                    <a:lnTo>
                      <a:pt x="1849619" y="589498"/>
                    </a:lnTo>
                    <a:lnTo>
                      <a:pt x="1850997" y="592703"/>
                    </a:lnTo>
                    <a:lnTo>
                      <a:pt x="1857220" y="599490"/>
                    </a:lnTo>
                    <a:lnTo>
                      <a:pt x="1866892" y="609481"/>
                    </a:lnTo>
                    <a:close/>
                    <a:moveTo>
                      <a:pt x="693794" y="511062"/>
                    </a:moveTo>
                    <a:lnTo>
                      <a:pt x="713746" y="513534"/>
                    </a:lnTo>
                    <a:lnTo>
                      <a:pt x="727703" y="509566"/>
                    </a:lnTo>
                    <a:lnTo>
                      <a:pt x="733698" y="507608"/>
                    </a:lnTo>
                    <a:lnTo>
                      <a:pt x="745505" y="499575"/>
                    </a:lnTo>
                    <a:lnTo>
                      <a:pt x="753649" y="493092"/>
                    </a:lnTo>
                    <a:lnTo>
                      <a:pt x="756973" y="489583"/>
                    </a:lnTo>
                    <a:lnTo>
                      <a:pt x="764445" y="479592"/>
                    </a:lnTo>
                    <a:lnTo>
                      <a:pt x="768952" y="469600"/>
                    </a:lnTo>
                    <a:lnTo>
                      <a:pt x="770702" y="459609"/>
                    </a:lnTo>
                    <a:lnTo>
                      <a:pt x="769210" y="449617"/>
                    </a:lnTo>
                    <a:lnTo>
                      <a:pt x="764431" y="439626"/>
                    </a:lnTo>
                    <a:lnTo>
                      <a:pt x="755560" y="429634"/>
                    </a:lnTo>
                    <a:lnTo>
                      <a:pt x="753649" y="428011"/>
                    </a:lnTo>
                    <a:lnTo>
                      <a:pt x="739234" y="419643"/>
                    </a:lnTo>
                    <a:lnTo>
                      <a:pt x="733698" y="417087"/>
                    </a:lnTo>
                    <a:lnTo>
                      <a:pt x="713746" y="412483"/>
                    </a:lnTo>
                    <a:lnTo>
                      <a:pt x="693794" y="414073"/>
                    </a:lnTo>
                    <a:lnTo>
                      <a:pt x="680331" y="419643"/>
                    </a:lnTo>
                    <a:lnTo>
                      <a:pt x="673842" y="423218"/>
                    </a:lnTo>
                    <a:lnTo>
                      <a:pt x="667701" y="429634"/>
                    </a:lnTo>
                    <a:lnTo>
                      <a:pt x="662370" y="439626"/>
                    </a:lnTo>
                    <a:lnTo>
                      <a:pt x="659985" y="449617"/>
                    </a:lnTo>
                    <a:lnTo>
                      <a:pt x="660198" y="459609"/>
                    </a:lnTo>
                    <a:lnTo>
                      <a:pt x="662342" y="469600"/>
                    </a:lnTo>
                    <a:lnTo>
                      <a:pt x="665932" y="479592"/>
                    </a:lnTo>
                    <a:lnTo>
                      <a:pt x="670757" y="489583"/>
                    </a:lnTo>
                    <a:lnTo>
                      <a:pt x="673842" y="494507"/>
                    </a:lnTo>
                    <a:lnTo>
                      <a:pt x="678931" y="499575"/>
                    </a:lnTo>
                    <a:lnTo>
                      <a:pt x="691444" y="509566"/>
                    </a:lnTo>
                    <a:close/>
                    <a:moveTo>
                      <a:pt x="1850997" y="355308"/>
                    </a:moveTo>
                    <a:lnTo>
                      <a:pt x="1870949" y="352184"/>
                    </a:lnTo>
                    <a:lnTo>
                      <a:pt x="1875161" y="349702"/>
                    </a:lnTo>
                    <a:lnTo>
                      <a:pt x="1886122" y="339711"/>
                    </a:lnTo>
                    <a:lnTo>
                      <a:pt x="1890901" y="330513"/>
                    </a:lnTo>
                    <a:lnTo>
                      <a:pt x="1891141" y="329719"/>
                    </a:lnTo>
                    <a:lnTo>
                      <a:pt x="1890901" y="327478"/>
                    </a:lnTo>
                    <a:lnTo>
                      <a:pt x="1889434" y="319728"/>
                    </a:lnTo>
                    <a:lnTo>
                      <a:pt x="1881763" y="309736"/>
                    </a:lnTo>
                    <a:lnTo>
                      <a:pt x="1870949" y="302388"/>
                    </a:lnTo>
                    <a:lnTo>
                      <a:pt x="1850997" y="300570"/>
                    </a:lnTo>
                    <a:lnTo>
                      <a:pt x="1831045" y="309503"/>
                    </a:lnTo>
                    <a:lnTo>
                      <a:pt x="1830809" y="309736"/>
                    </a:lnTo>
                    <a:lnTo>
                      <a:pt x="1825242" y="319728"/>
                    </a:lnTo>
                    <a:lnTo>
                      <a:pt x="1822873" y="329719"/>
                    </a:lnTo>
                    <a:lnTo>
                      <a:pt x="1825323" y="339711"/>
                    </a:lnTo>
                    <a:lnTo>
                      <a:pt x="1831045" y="347387"/>
                    </a:lnTo>
                    <a:lnTo>
                      <a:pt x="1834886" y="349702"/>
                    </a:lnTo>
                    <a:close/>
                    <a:moveTo>
                      <a:pt x="2369743" y="321748"/>
                    </a:moveTo>
                    <a:lnTo>
                      <a:pt x="2389695" y="324922"/>
                    </a:lnTo>
                    <a:lnTo>
                      <a:pt x="2409647" y="326333"/>
                    </a:lnTo>
                    <a:lnTo>
                      <a:pt x="2429599" y="326737"/>
                    </a:lnTo>
                    <a:lnTo>
                      <a:pt x="2449550" y="326093"/>
                    </a:lnTo>
                    <a:lnTo>
                      <a:pt x="2469502" y="324683"/>
                    </a:lnTo>
                    <a:lnTo>
                      <a:pt x="2489454" y="322428"/>
                    </a:lnTo>
                    <a:lnTo>
                      <a:pt x="2505786" y="319728"/>
                    </a:lnTo>
                    <a:lnTo>
                      <a:pt x="2509406" y="319092"/>
                    </a:lnTo>
                    <a:lnTo>
                      <a:pt x="2529358" y="314347"/>
                    </a:lnTo>
                    <a:lnTo>
                      <a:pt x="2543832" y="309736"/>
                    </a:lnTo>
                    <a:lnTo>
                      <a:pt x="2549309" y="307787"/>
                    </a:lnTo>
                    <a:lnTo>
                      <a:pt x="2567203" y="299745"/>
                    </a:lnTo>
                    <a:lnTo>
                      <a:pt x="2569261" y="298668"/>
                    </a:lnTo>
                    <a:lnTo>
                      <a:pt x="2583381" y="289753"/>
                    </a:lnTo>
                    <a:lnTo>
                      <a:pt x="2589213" y="284956"/>
                    </a:lnTo>
                    <a:lnTo>
                      <a:pt x="2594464" y="279762"/>
                    </a:lnTo>
                    <a:lnTo>
                      <a:pt x="2601952" y="269770"/>
                    </a:lnTo>
                    <a:lnTo>
                      <a:pt x="2606090" y="259779"/>
                    </a:lnTo>
                    <a:lnTo>
                      <a:pt x="2606318" y="249787"/>
                    </a:lnTo>
                    <a:lnTo>
                      <a:pt x="2602899" y="239796"/>
                    </a:lnTo>
                    <a:lnTo>
                      <a:pt x="2595709" y="229804"/>
                    </a:lnTo>
                    <a:lnTo>
                      <a:pt x="2589213" y="224044"/>
                    </a:lnTo>
                    <a:lnTo>
                      <a:pt x="2583417" y="219813"/>
                    </a:lnTo>
                    <a:lnTo>
                      <a:pt x="2569261" y="211791"/>
                    </a:lnTo>
                    <a:lnTo>
                      <a:pt x="2565381" y="209821"/>
                    </a:lnTo>
                    <a:lnTo>
                      <a:pt x="2549309" y="202624"/>
                    </a:lnTo>
                    <a:lnTo>
                      <a:pt x="2542451" y="199830"/>
                    </a:lnTo>
                    <a:lnTo>
                      <a:pt x="2529358" y="194763"/>
                    </a:lnTo>
                    <a:lnTo>
                      <a:pt x="2516204" y="189838"/>
                    </a:lnTo>
                    <a:lnTo>
                      <a:pt x="2509406" y="187287"/>
                    </a:lnTo>
                    <a:lnTo>
                      <a:pt x="2489454" y="180061"/>
                    </a:lnTo>
                    <a:lnTo>
                      <a:pt x="2488821" y="179847"/>
                    </a:lnTo>
                    <a:lnTo>
                      <a:pt x="2469502" y="172711"/>
                    </a:lnTo>
                    <a:lnTo>
                      <a:pt x="2460383" y="169855"/>
                    </a:lnTo>
                    <a:lnTo>
                      <a:pt x="2449550" y="165987"/>
                    </a:lnTo>
                    <a:lnTo>
                      <a:pt x="2429599" y="160706"/>
                    </a:lnTo>
                    <a:lnTo>
                      <a:pt x="2422970" y="159864"/>
                    </a:lnTo>
                    <a:lnTo>
                      <a:pt x="2409647" y="157908"/>
                    </a:lnTo>
                    <a:lnTo>
                      <a:pt x="2389695" y="159372"/>
                    </a:lnTo>
                    <a:lnTo>
                      <a:pt x="2388224" y="159864"/>
                    </a:lnTo>
                    <a:lnTo>
                      <a:pt x="2369743" y="166609"/>
                    </a:lnTo>
                    <a:lnTo>
                      <a:pt x="2365024" y="169855"/>
                    </a:lnTo>
                    <a:lnTo>
                      <a:pt x="2352008" y="179847"/>
                    </a:lnTo>
                    <a:lnTo>
                      <a:pt x="2349792" y="181794"/>
                    </a:lnTo>
                    <a:lnTo>
                      <a:pt x="2343142" y="189838"/>
                    </a:lnTo>
                    <a:lnTo>
                      <a:pt x="2335755" y="199830"/>
                    </a:lnTo>
                    <a:lnTo>
                      <a:pt x="2329840" y="209467"/>
                    </a:lnTo>
                    <a:lnTo>
                      <a:pt x="2329654" y="209821"/>
                    </a:lnTo>
                    <a:lnTo>
                      <a:pt x="2324812" y="219813"/>
                    </a:lnTo>
                    <a:lnTo>
                      <a:pt x="2320952" y="229804"/>
                    </a:lnTo>
                    <a:lnTo>
                      <a:pt x="2317841" y="239796"/>
                    </a:lnTo>
                    <a:lnTo>
                      <a:pt x="2315529" y="249787"/>
                    </a:lnTo>
                    <a:lnTo>
                      <a:pt x="2314210" y="259779"/>
                    </a:lnTo>
                    <a:lnTo>
                      <a:pt x="2314029" y="269770"/>
                    </a:lnTo>
                    <a:lnTo>
                      <a:pt x="2315430" y="279762"/>
                    </a:lnTo>
                    <a:lnTo>
                      <a:pt x="2319096" y="289753"/>
                    </a:lnTo>
                    <a:lnTo>
                      <a:pt x="2325990" y="299745"/>
                    </a:lnTo>
                    <a:lnTo>
                      <a:pt x="2329840" y="303452"/>
                    </a:lnTo>
                    <a:lnTo>
                      <a:pt x="2338400" y="309736"/>
                    </a:lnTo>
                    <a:lnTo>
                      <a:pt x="2349792" y="315569"/>
                    </a:lnTo>
                    <a:lnTo>
                      <a:pt x="2362124" y="319728"/>
                    </a:lnTo>
                    <a:close/>
                    <a:moveTo>
                      <a:pt x="95241" y="30116"/>
                    </a:moveTo>
                    <a:lnTo>
                      <a:pt x="115193" y="32716"/>
                    </a:lnTo>
                    <a:lnTo>
                      <a:pt x="135144" y="34287"/>
                    </a:lnTo>
                    <a:lnTo>
                      <a:pt x="155096" y="34316"/>
                    </a:lnTo>
                    <a:lnTo>
                      <a:pt x="175048" y="31998"/>
                    </a:lnTo>
                    <a:lnTo>
                      <a:pt x="182351" y="29974"/>
                    </a:lnTo>
                    <a:lnTo>
                      <a:pt x="195000" y="24882"/>
                    </a:lnTo>
                    <a:lnTo>
                      <a:pt x="201853" y="19983"/>
                    </a:lnTo>
                    <a:lnTo>
                      <a:pt x="209946" y="9991"/>
                    </a:lnTo>
                    <a:lnTo>
                      <a:pt x="213160" y="0"/>
                    </a:lnTo>
                    <a:lnTo>
                      <a:pt x="195000" y="0"/>
                    </a:lnTo>
                    <a:lnTo>
                      <a:pt x="175048" y="0"/>
                    </a:lnTo>
                    <a:lnTo>
                      <a:pt x="155096" y="0"/>
                    </a:lnTo>
                    <a:lnTo>
                      <a:pt x="135144" y="0"/>
                    </a:lnTo>
                    <a:lnTo>
                      <a:pt x="115193" y="0"/>
                    </a:lnTo>
                    <a:lnTo>
                      <a:pt x="95241" y="0"/>
                    </a:lnTo>
                    <a:lnTo>
                      <a:pt x="75289" y="0"/>
                    </a:lnTo>
                    <a:lnTo>
                      <a:pt x="55337" y="0"/>
                    </a:lnTo>
                    <a:lnTo>
                      <a:pt x="35386" y="0"/>
                    </a:lnTo>
                    <a:lnTo>
                      <a:pt x="15434" y="0"/>
                    </a:lnTo>
                    <a:lnTo>
                      <a:pt x="0" y="0"/>
                    </a:lnTo>
                    <a:lnTo>
                      <a:pt x="15434" y="7319"/>
                    </a:lnTo>
                    <a:lnTo>
                      <a:pt x="21146" y="9991"/>
                    </a:lnTo>
                    <a:lnTo>
                      <a:pt x="35386" y="15070"/>
                    </a:lnTo>
                    <a:lnTo>
                      <a:pt x="50147" y="19983"/>
                    </a:lnTo>
                    <a:lnTo>
                      <a:pt x="55337" y="21394"/>
                    </a:lnTo>
                    <a:lnTo>
                      <a:pt x="75289" y="26131"/>
                    </a:lnTo>
                    <a:lnTo>
                      <a:pt x="94417" y="29974"/>
                    </a:lnTo>
                    <a:close/>
                    <a:moveTo>
                      <a:pt x="1013023" y="30561"/>
                    </a:moveTo>
                    <a:lnTo>
                      <a:pt x="1032974" y="32277"/>
                    </a:lnTo>
                    <a:lnTo>
                      <a:pt x="1052926" y="32278"/>
                    </a:lnTo>
                    <a:lnTo>
                      <a:pt x="1072878" y="30819"/>
                    </a:lnTo>
                    <a:lnTo>
                      <a:pt x="1078806" y="29974"/>
                    </a:lnTo>
                    <a:lnTo>
                      <a:pt x="1092830" y="27564"/>
                    </a:lnTo>
                    <a:lnTo>
                      <a:pt x="1112782" y="22995"/>
                    </a:lnTo>
                    <a:lnTo>
                      <a:pt x="1124469" y="19983"/>
                    </a:lnTo>
                    <a:lnTo>
                      <a:pt x="1132733" y="17407"/>
                    </a:lnTo>
                    <a:lnTo>
                      <a:pt x="1152685" y="11263"/>
                    </a:lnTo>
                    <a:lnTo>
                      <a:pt x="1157179" y="9991"/>
                    </a:lnTo>
                    <a:lnTo>
                      <a:pt x="1172637" y="4263"/>
                    </a:lnTo>
                    <a:lnTo>
                      <a:pt x="1186306" y="0"/>
                    </a:lnTo>
                    <a:lnTo>
                      <a:pt x="1172637" y="0"/>
                    </a:lnTo>
                    <a:lnTo>
                      <a:pt x="1152685" y="0"/>
                    </a:lnTo>
                    <a:lnTo>
                      <a:pt x="1132733" y="0"/>
                    </a:lnTo>
                    <a:lnTo>
                      <a:pt x="1112782" y="0"/>
                    </a:lnTo>
                    <a:lnTo>
                      <a:pt x="1092830" y="0"/>
                    </a:lnTo>
                    <a:lnTo>
                      <a:pt x="1072878" y="0"/>
                    </a:lnTo>
                    <a:lnTo>
                      <a:pt x="1052926" y="0"/>
                    </a:lnTo>
                    <a:lnTo>
                      <a:pt x="1032974" y="0"/>
                    </a:lnTo>
                    <a:lnTo>
                      <a:pt x="1013023" y="0"/>
                    </a:lnTo>
                    <a:lnTo>
                      <a:pt x="993071" y="0"/>
                    </a:lnTo>
                    <a:lnTo>
                      <a:pt x="973119" y="0"/>
                    </a:lnTo>
                    <a:lnTo>
                      <a:pt x="953167" y="0"/>
                    </a:lnTo>
                    <a:lnTo>
                      <a:pt x="944485" y="0"/>
                    </a:lnTo>
                    <a:lnTo>
                      <a:pt x="953167" y="7835"/>
                    </a:lnTo>
                    <a:lnTo>
                      <a:pt x="956220" y="9991"/>
                    </a:lnTo>
                    <a:lnTo>
                      <a:pt x="973119" y="19381"/>
                    </a:lnTo>
                    <a:lnTo>
                      <a:pt x="974571" y="19983"/>
                    </a:lnTo>
                    <a:lnTo>
                      <a:pt x="993071" y="26370"/>
                    </a:lnTo>
                    <a:lnTo>
                      <a:pt x="1009830" y="29974"/>
                    </a:lnTo>
                    <a:close/>
                  </a:path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1" name="任意多边形: 形状 3100">
                <a:extLst>
                  <a:ext uri="{FF2B5EF4-FFF2-40B4-BE49-F238E27FC236}">
                    <a16:creationId xmlns:a16="http://schemas.microsoft.com/office/drawing/2014/main" id="{06DA0C1C-27C5-360F-76FC-C4E8EB11D7A1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139662 w 2972814"/>
                  <a:gd name="connsiteY0" fmla="*/ 1488733 h 1488732"/>
                  <a:gd name="connsiteX1" fmla="*/ 159614 w 2972814"/>
                  <a:gd name="connsiteY1" fmla="*/ 1488733 h 1488732"/>
                  <a:gd name="connsiteX2" fmla="*/ 179566 w 2972814"/>
                  <a:gd name="connsiteY2" fmla="*/ 1488733 h 1488732"/>
                  <a:gd name="connsiteX3" fmla="*/ 195538 w 2972814"/>
                  <a:gd name="connsiteY3" fmla="*/ 1488733 h 1488732"/>
                  <a:gd name="connsiteX4" fmla="*/ 193589 w 2972814"/>
                  <a:gd name="connsiteY4" fmla="*/ 1478741 h 1488732"/>
                  <a:gd name="connsiteX5" fmla="*/ 186424 w 2972814"/>
                  <a:gd name="connsiteY5" fmla="*/ 1468750 h 1488732"/>
                  <a:gd name="connsiteX6" fmla="*/ 179566 w 2972814"/>
                  <a:gd name="connsiteY6" fmla="*/ 1464827 h 1488732"/>
                  <a:gd name="connsiteX7" fmla="*/ 159614 w 2972814"/>
                  <a:gd name="connsiteY7" fmla="*/ 1468285 h 1488732"/>
                  <a:gd name="connsiteX8" fmla="*/ 158836 w 2972814"/>
                  <a:gd name="connsiteY8" fmla="*/ 1468750 h 1488732"/>
                  <a:gd name="connsiteX9" fmla="*/ 140338 w 2972814"/>
                  <a:gd name="connsiteY9" fmla="*/ 1478741 h 1488732"/>
                  <a:gd name="connsiteX10" fmla="*/ 139662 w 2972814"/>
                  <a:gd name="connsiteY10" fmla="*/ 1479040 h 1488732"/>
                  <a:gd name="connsiteX11" fmla="*/ 124570 w 2972814"/>
                  <a:gd name="connsiteY11" fmla="*/ 1488733 h 1488732"/>
                  <a:gd name="connsiteX12" fmla="*/ 1256962 w 2972814"/>
                  <a:gd name="connsiteY12" fmla="*/ 1488733 h 1488732"/>
                  <a:gd name="connsiteX13" fmla="*/ 1276914 w 2972814"/>
                  <a:gd name="connsiteY13" fmla="*/ 1488733 h 1488732"/>
                  <a:gd name="connsiteX14" fmla="*/ 1296865 w 2972814"/>
                  <a:gd name="connsiteY14" fmla="*/ 1488733 h 1488732"/>
                  <a:gd name="connsiteX15" fmla="*/ 1316817 w 2972814"/>
                  <a:gd name="connsiteY15" fmla="*/ 1488733 h 1488732"/>
                  <a:gd name="connsiteX16" fmla="*/ 1336769 w 2972814"/>
                  <a:gd name="connsiteY16" fmla="*/ 1488733 h 1488732"/>
                  <a:gd name="connsiteX17" fmla="*/ 1353424 w 2972814"/>
                  <a:gd name="connsiteY17" fmla="*/ 1488733 h 1488732"/>
                  <a:gd name="connsiteX18" fmla="*/ 1340964 w 2972814"/>
                  <a:gd name="connsiteY18" fmla="*/ 1478741 h 1488732"/>
                  <a:gd name="connsiteX19" fmla="*/ 1336769 w 2972814"/>
                  <a:gd name="connsiteY19" fmla="*/ 1474741 h 1488732"/>
                  <a:gd name="connsiteX20" fmla="*/ 1330106 w 2972814"/>
                  <a:gd name="connsiteY20" fmla="*/ 1468750 h 1488732"/>
                  <a:gd name="connsiteX21" fmla="*/ 1321292 w 2972814"/>
                  <a:gd name="connsiteY21" fmla="*/ 1458758 h 1488732"/>
                  <a:gd name="connsiteX22" fmla="*/ 1316817 w 2972814"/>
                  <a:gd name="connsiteY22" fmla="*/ 1452784 h 1488732"/>
                  <a:gd name="connsiteX23" fmla="*/ 1312467 w 2972814"/>
                  <a:gd name="connsiteY23" fmla="*/ 1448767 h 1488732"/>
                  <a:gd name="connsiteX24" fmla="*/ 1303699 w 2972814"/>
                  <a:gd name="connsiteY24" fmla="*/ 1438775 h 1488732"/>
                  <a:gd name="connsiteX25" fmla="*/ 1297053 w 2972814"/>
                  <a:gd name="connsiteY25" fmla="*/ 1428784 h 1488732"/>
                  <a:gd name="connsiteX26" fmla="*/ 1296865 w 2972814"/>
                  <a:gd name="connsiteY26" fmla="*/ 1428487 h 1488732"/>
                  <a:gd name="connsiteX27" fmla="*/ 1276914 w 2972814"/>
                  <a:gd name="connsiteY27" fmla="*/ 1426740 h 1488732"/>
                  <a:gd name="connsiteX28" fmla="*/ 1275557 w 2972814"/>
                  <a:gd name="connsiteY28" fmla="*/ 1428784 h 1488732"/>
                  <a:gd name="connsiteX29" fmla="*/ 1268087 w 2972814"/>
                  <a:gd name="connsiteY29" fmla="*/ 1438775 h 1488732"/>
                  <a:gd name="connsiteX30" fmla="*/ 1261308 w 2972814"/>
                  <a:gd name="connsiteY30" fmla="*/ 1448767 h 1488732"/>
                  <a:gd name="connsiteX31" fmla="*/ 1256962 w 2972814"/>
                  <a:gd name="connsiteY31" fmla="*/ 1455354 h 1488732"/>
                  <a:gd name="connsiteX32" fmla="*/ 1255941 w 2972814"/>
                  <a:gd name="connsiteY32" fmla="*/ 1458758 h 1488732"/>
                  <a:gd name="connsiteX33" fmla="*/ 1253848 w 2972814"/>
                  <a:gd name="connsiteY33" fmla="*/ 1468750 h 1488732"/>
                  <a:gd name="connsiteX34" fmla="*/ 1252425 w 2972814"/>
                  <a:gd name="connsiteY34" fmla="*/ 1478741 h 1488732"/>
                  <a:gd name="connsiteX35" fmla="*/ 1252049 w 2972814"/>
                  <a:gd name="connsiteY35" fmla="*/ 1488733 h 1488732"/>
                  <a:gd name="connsiteX36" fmla="*/ 1496383 w 2972814"/>
                  <a:gd name="connsiteY36" fmla="*/ 1488733 h 1488732"/>
                  <a:gd name="connsiteX37" fmla="*/ 1516335 w 2972814"/>
                  <a:gd name="connsiteY37" fmla="*/ 1488733 h 1488732"/>
                  <a:gd name="connsiteX38" fmla="*/ 1536287 w 2972814"/>
                  <a:gd name="connsiteY38" fmla="*/ 1488733 h 1488732"/>
                  <a:gd name="connsiteX39" fmla="*/ 1556239 w 2972814"/>
                  <a:gd name="connsiteY39" fmla="*/ 1488733 h 1488732"/>
                  <a:gd name="connsiteX40" fmla="*/ 1576190 w 2972814"/>
                  <a:gd name="connsiteY40" fmla="*/ 1488733 h 1488732"/>
                  <a:gd name="connsiteX41" fmla="*/ 1596142 w 2972814"/>
                  <a:gd name="connsiteY41" fmla="*/ 1488733 h 1488732"/>
                  <a:gd name="connsiteX42" fmla="*/ 1616094 w 2972814"/>
                  <a:gd name="connsiteY42" fmla="*/ 1488733 h 1488732"/>
                  <a:gd name="connsiteX43" fmla="*/ 1636046 w 2972814"/>
                  <a:gd name="connsiteY43" fmla="*/ 1488733 h 1488732"/>
                  <a:gd name="connsiteX44" fmla="*/ 1655997 w 2972814"/>
                  <a:gd name="connsiteY44" fmla="*/ 1488733 h 1488732"/>
                  <a:gd name="connsiteX45" fmla="*/ 1661089 w 2972814"/>
                  <a:gd name="connsiteY45" fmla="*/ 1488733 h 1488732"/>
                  <a:gd name="connsiteX46" fmla="*/ 1675364 w 2972814"/>
                  <a:gd name="connsiteY46" fmla="*/ 1478741 h 1488732"/>
                  <a:gd name="connsiteX47" fmla="*/ 1675949 w 2972814"/>
                  <a:gd name="connsiteY47" fmla="*/ 1478326 h 1488732"/>
                  <a:gd name="connsiteX48" fmla="*/ 1686606 w 2972814"/>
                  <a:gd name="connsiteY48" fmla="*/ 1468750 h 1488732"/>
                  <a:gd name="connsiteX49" fmla="*/ 1695901 w 2972814"/>
                  <a:gd name="connsiteY49" fmla="*/ 1460059 h 1488732"/>
                  <a:gd name="connsiteX50" fmla="*/ 1697001 w 2972814"/>
                  <a:gd name="connsiteY50" fmla="*/ 1458758 h 1488732"/>
                  <a:gd name="connsiteX51" fmla="*/ 1705095 w 2972814"/>
                  <a:gd name="connsiteY51" fmla="*/ 1448767 h 1488732"/>
                  <a:gd name="connsiteX52" fmla="*/ 1712876 w 2972814"/>
                  <a:gd name="connsiteY52" fmla="*/ 1438775 h 1488732"/>
                  <a:gd name="connsiteX53" fmla="*/ 1715853 w 2972814"/>
                  <a:gd name="connsiteY53" fmla="*/ 1434471 h 1488732"/>
                  <a:gd name="connsiteX54" fmla="*/ 1719209 w 2972814"/>
                  <a:gd name="connsiteY54" fmla="*/ 1428784 h 1488732"/>
                  <a:gd name="connsiteX55" fmla="*/ 1724728 w 2972814"/>
                  <a:gd name="connsiteY55" fmla="*/ 1418792 h 1488732"/>
                  <a:gd name="connsiteX56" fmla="*/ 1729591 w 2972814"/>
                  <a:gd name="connsiteY56" fmla="*/ 1408801 h 1488732"/>
                  <a:gd name="connsiteX57" fmla="*/ 1733333 w 2972814"/>
                  <a:gd name="connsiteY57" fmla="*/ 1398809 h 1488732"/>
                  <a:gd name="connsiteX58" fmla="*/ 1735805 w 2972814"/>
                  <a:gd name="connsiteY58" fmla="*/ 1390921 h 1488732"/>
                  <a:gd name="connsiteX59" fmla="*/ 1736414 w 2972814"/>
                  <a:gd name="connsiteY59" fmla="*/ 1388818 h 1488732"/>
                  <a:gd name="connsiteX60" fmla="*/ 1737642 w 2972814"/>
                  <a:gd name="connsiteY60" fmla="*/ 1378826 h 1488732"/>
                  <a:gd name="connsiteX61" fmla="*/ 1736861 w 2972814"/>
                  <a:gd name="connsiteY61" fmla="*/ 1368835 h 1488732"/>
                  <a:gd name="connsiteX62" fmla="*/ 1735805 w 2972814"/>
                  <a:gd name="connsiteY62" fmla="*/ 1365861 h 1488732"/>
                  <a:gd name="connsiteX63" fmla="*/ 1731492 w 2972814"/>
                  <a:gd name="connsiteY63" fmla="*/ 1358843 h 1488732"/>
                  <a:gd name="connsiteX64" fmla="*/ 1718239 w 2972814"/>
                  <a:gd name="connsiteY64" fmla="*/ 1348852 h 1488732"/>
                  <a:gd name="connsiteX65" fmla="*/ 1715853 w 2972814"/>
                  <a:gd name="connsiteY65" fmla="*/ 1347807 h 1488732"/>
                  <a:gd name="connsiteX66" fmla="*/ 1695901 w 2972814"/>
                  <a:gd name="connsiteY66" fmla="*/ 1344732 h 1488732"/>
                  <a:gd name="connsiteX67" fmla="*/ 1675949 w 2972814"/>
                  <a:gd name="connsiteY67" fmla="*/ 1345635 h 1488732"/>
                  <a:gd name="connsiteX68" fmla="*/ 1655997 w 2972814"/>
                  <a:gd name="connsiteY68" fmla="*/ 1347949 h 1488732"/>
                  <a:gd name="connsiteX69" fmla="*/ 1651231 w 2972814"/>
                  <a:gd name="connsiteY69" fmla="*/ 1348852 h 1488732"/>
                  <a:gd name="connsiteX70" fmla="*/ 1636046 w 2972814"/>
                  <a:gd name="connsiteY70" fmla="*/ 1351759 h 1488732"/>
                  <a:gd name="connsiteX71" fmla="*/ 1616094 w 2972814"/>
                  <a:gd name="connsiteY71" fmla="*/ 1356412 h 1488732"/>
                  <a:gd name="connsiteX72" fmla="*/ 1608375 w 2972814"/>
                  <a:gd name="connsiteY72" fmla="*/ 1358843 h 1488732"/>
                  <a:gd name="connsiteX73" fmla="*/ 1596142 w 2972814"/>
                  <a:gd name="connsiteY73" fmla="*/ 1363030 h 1488732"/>
                  <a:gd name="connsiteX74" fmla="*/ 1583007 w 2972814"/>
                  <a:gd name="connsiteY74" fmla="*/ 1368835 h 1488732"/>
                  <a:gd name="connsiteX75" fmla="*/ 1576190 w 2972814"/>
                  <a:gd name="connsiteY75" fmla="*/ 1372447 h 1488732"/>
                  <a:gd name="connsiteX76" fmla="*/ 1566831 w 2972814"/>
                  <a:gd name="connsiteY76" fmla="*/ 1378826 h 1488732"/>
                  <a:gd name="connsiteX77" fmla="*/ 1556239 w 2972814"/>
                  <a:gd name="connsiteY77" fmla="*/ 1387632 h 1488732"/>
                  <a:gd name="connsiteX78" fmla="*/ 1555056 w 2972814"/>
                  <a:gd name="connsiteY78" fmla="*/ 1388818 h 1488732"/>
                  <a:gd name="connsiteX79" fmla="*/ 1546707 w 2972814"/>
                  <a:gd name="connsiteY79" fmla="*/ 1398809 h 1488732"/>
                  <a:gd name="connsiteX80" fmla="*/ 1539695 w 2972814"/>
                  <a:gd name="connsiteY80" fmla="*/ 1408801 h 1488732"/>
                  <a:gd name="connsiteX81" fmla="*/ 1536287 w 2972814"/>
                  <a:gd name="connsiteY81" fmla="*/ 1414365 h 1488732"/>
                  <a:gd name="connsiteX82" fmla="*/ 1533681 w 2972814"/>
                  <a:gd name="connsiteY82" fmla="*/ 1418792 h 1488732"/>
                  <a:gd name="connsiteX83" fmla="*/ 1528362 w 2972814"/>
                  <a:gd name="connsiteY83" fmla="*/ 1428784 h 1488732"/>
                  <a:gd name="connsiteX84" fmla="*/ 1523387 w 2972814"/>
                  <a:gd name="connsiteY84" fmla="*/ 1438775 h 1488732"/>
                  <a:gd name="connsiteX85" fmla="*/ 1518563 w 2972814"/>
                  <a:gd name="connsiteY85" fmla="*/ 1448767 h 1488732"/>
                  <a:gd name="connsiteX86" fmla="*/ 1516335 w 2972814"/>
                  <a:gd name="connsiteY86" fmla="*/ 1453303 h 1488732"/>
                  <a:gd name="connsiteX87" fmla="*/ 1513457 w 2972814"/>
                  <a:gd name="connsiteY87" fmla="*/ 1458758 h 1488732"/>
                  <a:gd name="connsiteX88" fmla="*/ 1508182 w 2972814"/>
                  <a:gd name="connsiteY88" fmla="*/ 1468750 h 1488732"/>
                  <a:gd name="connsiteX89" fmla="*/ 1502494 w 2972814"/>
                  <a:gd name="connsiteY89" fmla="*/ 1478741 h 1488732"/>
                  <a:gd name="connsiteX90" fmla="*/ 1496383 w 2972814"/>
                  <a:gd name="connsiteY90" fmla="*/ 1487295 h 1488732"/>
                  <a:gd name="connsiteX91" fmla="*/ 1495046 w 2972814"/>
                  <a:gd name="connsiteY91" fmla="*/ 1488733 h 1488732"/>
                  <a:gd name="connsiteX92" fmla="*/ 2234599 w 2972814"/>
                  <a:gd name="connsiteY92" fmla="*/ 1488733 h 1488732"/>
                  <a:gd name="connsiteX93" fmla="*/ 2254551 w 2972814"/>
                  <a:gd name="connsiteY93" fmla="*/ 1488733 h 1488732"/>
                  <a:gd name="connsiteX94" fmla="*/ 2274502 w 2972814"/>
                  <a:gd name="connsiteY94" fmla="*/ 1488733 h 1488732"/>
                  <a:gd name="connsiteX95" fmla="*/ 2294454 w 2972814"/>
                  <a:gd name="connsiteY95" fmla="*/ 1488733 h 1488732"/>
                  <a:gd name="connsiteX96" fmla="*/ 2296924 w 2972814"/>
                  <a:gd name="connsiteY96" fmla="*/ 1488733 h 1488732"/>
                  <a:gd name="connsiteX97" fmla="*/ 2294454 w 2972814"/>
                  <a:gd name="connsiteY97" fmla="*/ 1483254 h 1488732"/>
                  <a:gd name="connsiteX98" fmla="*/ 2292596 w 2972814"/>
                  <a:gd name="connsiteY98" fmla="*/ 1478741 h 1488732"/>
                  <a:gd name="connsiteX99" fmla="*/ 2289138 w 2972814"/>
                  <a:gd name="connsiteY99" fmla="*/ 1468750 h 1488732"/>
                  <a:gd name="connsiteX100" fmla="*/ 2286201 w 2972814"/>
                  <a:gd name="connsiteY100" fmla="*/ 1458758 h 1488732"/>
                  <a:gd name="connsiteX101" fmla="*/ 2283664 w 2972814"/>
                  <a:gd name="connsiteY101" fmla="*/ 1448767 h 1488732"/>
                  <a:gd name="connsiteX102" fmla="*/ 2281383 w 2972814"/>
                  <a:gd name="connsiteY102" fmla="*/ 1438775 h 1488732"/>
                  <a:gd name="connsiteX103" fmla="*/ 2279542 w 2972814"/>
                  <a:gd name="connsiteY103" fmla="*/ 1428784 h 1488732"/>
                  <a:gd name="connsiteX104" fmla="*/ 2278022 w 2972814"/>
                  <a:gd name="connsiteY104" fmla="*/ 1418792 h 1488732"/>
                  <a:gd name="connsiteX105" fmla="*/ 2277156 w 2972814"/>
                  <a:gd name="connsiteY105" fmla="*/ 1408801 h 1488732"/>
                  <a:gd name="connsiteX106" fmla="*/ 2276754 w 2972814"/>
                  <a:gd name="connsiteY106" fmla="*/ 1398809 h 1488732"/>
                  <a:gd name="connsiteX107" fmla="*/ 2277073 w 2972814"/>
                  <a:gd name="connsiteY107" fmla="*/ 1388818 h 1488732"/>
                  <a:gd name="connsiteX108" fmla="*/ 2278005 w 2972814"/>
                  <a:gd name="connsiteY108" fmla="*/ 1378826 h 1488732"/>
                  <a:gd name="connsiteX109" fmla="*/ 2279655 w 2972814"/>
                  <a:gd name="connsiteY109" fmla="*/ 1368835 h 1488732"/>
                  <a:gd name="connsiteX110" fmla="*/ 2282192 w 2972814"/>
                  <a:gd name="connsiteY110" fmla="*/ 1358843 h 1488732"/>
                  <a:gd name="connsiteX111" fmla="*/ 2285597 w 2972814"/>
                  <a:gd name="connsiteY111" fmla="*/ 1348852 h 1488732"/>
                  <a:gd name="connsiteX112" fmla="*/ 2289970 w 2972814"/>
                  <a:gd name="connsiteY112" fmla="*/ 1338860 h 1488732"/>
                  <a:gd name="connsiteX113" fmla="*/ 2294454 w 2972814"/>
                  <a:gd name="connsiteY113" fmla="*/ 1330724 h 1488732"/>
                  <a:gd name="connsiteX114" fmla="*/ 2295570 w 2972814"/>
                  <a:gd name="connsiteY114" fmla="*/ 1328869 h 1488732"/>
                  <a:gd name="connsiteX115" fmla="*/ 2302798 w 2972814"/>
                  <a:gd name="connsiteY115" fmla="*/ 1318877 h 1488732"/>
                  <a:gd name="connsiteX116" fmla="*/ 2311729 w 2972814"/>
                  <a:gd name="connsiteY116" fmla="*/ 1308886 h 1488732"/>
                  <a:gd name="connsiteX117" fmla="*/ 2314406 w 2972814"/>
                  <a:gd name="connsiteY117" fmla="*/ 1306398 h 1488732"/>
                  <a:gd name="connsiteX118" fmla="*/ 2324233 w 2972814"/>
                  <a:gd name="connsiteY118" fmla="*/ 1298894 h 1488732"/>
                  <a:gd name="connsiteX119" fmla="*/ 2334358 w 2972814"/>
                  <a:gd name="connsiteY119" fmla="*/ 1292461 h 1488732"/>
                  <a:gd name="connsiteX120" fmla="*/ 2341886 w 2972814"/>
                  <a:gd name="connsiteY120" fmla="*/ 1288903 h 1488732"/>
                  <a:gd name="connsiteX121" fmla="*/ 2354310 w 2972814"/>
                  <a:gd name="connsiteY121" fmla="*/ 1283855 h 1488732"/>
                  <a:gd name="connsiteX122" fmla="*/ 2372647 w 2972814"/>
                  <a:gd name="connsiteY122" fmla="*/ 1278911 h 1488732"/>
                  <a:gd name="connsiteX123" fmla="*/ 2374261 w 2972814"/>
                  <a:gd name="connsiteY123" fmla="*/ 1278526 h 1488732"/>
                  <a:gd name="connsiteX124" fmla="*/ 2394213 w 2972814"/>
                  <a:gd name="connsiteY124" fmla="*/ 1275635 h 1488732"/>
                  <a:gd name="connsiteX125" fmla="*/ 2414165 w 2972814"/>
                  <a:gd name="connsiteY125" fmla="*/ 1274578 h 1488732"/>
                  <a:gd name="connsiteX126" fmla="*/ 2434117 w 2972814"/>
                  <a:gd name="connsiteY126" fmla="*/ 1275166 h 1488732"/>
                  <a:gd name="connsiteX127" fmla="*/ 2454068 w 2972814"/>
                  <a:gd name="connsiteY127" fmla="*/ 1277032 h 1488732"/>
                  <a:gd name="connsiteX128" fmla="*/ 2465226 w 2972814"/>
                  <a:gd name="connsiteY128" fmla="*/ 1278911 h 1488732"/>
                  <a:gd name="connsiteX129" fmla="*/ 2474020 w 2972814"/>
                  <a:gd name="connsiteY129" fmla="*/ 1280566 h 1488732"/>
                  <a:gd name="connsiteX130" fmla="*/ 2493972 w 2972814"/>
                  <a:gd name="connsiteY130" fmla="*/ 1285866 h 1488732"/>
                  <a:gd name="connsiteX131" fmla="*/ 2502893 w 2972814"/>
                  <a:gd name="connsiteY131" fmla="*/ 1288903 h 1488732"/>
                  <a:gd name="connsiteX132" fmla="*/ 2513924 w 2972814"/>
                  <a:gd name="connsiteY132" fmla="*/ 1293251 h 1488732"/>
                  <a:gd name="connsiteX133" fmla="*/ 2525501 w 2972814"/>
                  <a:gd name="connsiteY133" fmla="*/ 1298894 h 1488732"/>
                  <a:gd name="connsiteX134" fmla="*/ 2533876 w 2972814"/>
                  <a:gd name="connsiteY134" fmla="*/ 1303672 h 1488732"/>
                  <a:gd name="connsiteX135" fmla="*/ 2541749 w 2972814"/>
                  <a:gd name="connsiteY135" fmla="*/ 1308886 h 1488732"/>
                  <a:gd name="connsiteX136" fmla="*/ 2553827 w 2972814"/>
                  <a:gd name="connsiteY136" fmla="*/ 1318317 h 1488732"/>
                  <a:gd name="connsiteX137" fmla="*/ 2554471 w 2972814"/>
                  <a:gd name="connsiteY137" fmla="*/ 1318877 h 1488732"/>
                  <a:gd name="connsiteX138" fmla="*/ 2564703 w 2972814"/>
                  <a:gd name="connsiteY138" fmla="*/ 1328869 h 1488732"/>
                  <a:gd name="connsiteX139" fmla="*/ 2573668 w 2972814"/>
                  <a:gd name="connsiteY139" fmla="*/ 1338860 h 1488732"/>
                  <a:gd name="connsiteX140" fmla="*/ 2573779 w 2972814"/>
                  <a:gd name="connsiteY140" fmla="*/ 1339004 h 1488732"/>
                  <a:gd name="connsiteX141" fmla="*/ 2580812 w 2972814"/>
                  <a:gd name="connsiteY141" fmla="*/ 1348852 h 1488732"/>
                  <a:gd name="connsiteX142" fmla="*/ 2587117 w 2972814"/>
                  <a:gd name="connsiteY142" fmla="*/ 1358843 h 1488732"/>
                  <a:gd name="connsiteX143" fmla="*/ 2592829 w 2972814"/>
                  <a:gd name="connsiteY143" fmla="*/ 1368835 h 1488732"/>
                  <a:gd name="connsiteX144" fmla="*/ 2593731 w 2972814"/>
                  <a:gd name="connsiteY144" fmla="*/ 1370655 h 1488732"/>
                  <a:gd name="connsiteX145" fmla="*/ 2597616 w 2972814"/>
                  <a:gd name="connsiteY145" fmla="*/ 1378826 h 1488732"/>
                  <a:gd name="connsiteX146" fmla="*/ 2601801 w 2972814"/>
                  <a:gd name="connsiteY146" fmla="*/ 1388818 h 1488732"/>
                  <a:gd name="connsiteX147" fmla="*/ 2605278 w 2972814"/>
                  <a:gd name="connsiteY147" fmla="*/ 1398809 h 1488732"/>
                  <a:gd name="connsiteX148" fmla="*/ 2607926 w 2972814"/>
                  <a:gd name="connsiteY148" fmla="*/ 1408801 h 1488732"/>
                  <a:gd name="connsiteX149" fmla="*/ 2609382 w 2972814"/>
                  <a:gd name="connsiteY149" fmla="*/ 1418792 h 1488732"/>
                  <a:gd name="connsiteX150" fmla="*/ 2609584 w 2972814"/>
                  <a:gd name="connsiteY150" fmla="*/ 1428784 h 1488732"/>
                  <a:gd name="connsiteX151" fmla="*/ 2607937 w 2972814"/>
                  <a:gd name="connsiteY151" fmla="*/ 1438775 h 1488732"/>
                  <a:gd name="connsiteX152" fmla="*/ 2603462 w 2972814"/>
                  <a:gd name="connsiteY152" fmla="*/ 1448767 h 1488732"/>
                  <a:gd name="connsiteX153" fmla="*/ 2595676 w 2972814"/>
                  <a:gd name="connsiteY153" fmla="*/ 1458758 h 1488732"/>
                  <a:gd name="connsiteX154" fmla="*/ 2593731 w 2972814"/>
                  <a:gd name="connsiteY154" fmla="*/ 1460570 h 1488732"/>
                  <a:gd name="connsiteX155" fmla="*/ 2582380 w 2972814"/>
                  <a:gd name="connsiteY155" fmla="*/ 1468750 h 1488732"/>
                  <a:gd name="connsiteX156" fmla="*/ 2573779 w 2972814"/>
                  <a:gd name="connsiteY156" fmla="*/ 1473406 h 1488732"/>
                  <a:gd name="connsiteX157" fmla="*/ 2562891 w 2972814"/>
                  <a:gd name="connsiteY157" fmla="*/ 1478741 h 1488732"/>
                  <a:gd name="connsiteX158" fmla="*/ 2553827 w 2972814"/>
                  <a:gd name="connsiteY158" fmla="*/ 1482622 h 1488732"/>
                  <a:gd name="connsiteX159" fmla="*/ 2540060 w 2972814"/>
                  <a:gd name="connsiteY159" fmla="*/ 1488733 h 1488732"/>
                  <a:gd name="connsiteX160" fmla="*/ 2553827 w 2972814"/>
                  <a:gd name="connsiteY160" fmla="*/ 1488733 h 1488732"/>
                  <a:gd name="connsiteX161" fmla="*/ 2573779 w 2972814"/>
                  <a:gd name="connsiteY161" fmla="*/ 1488733 h 1488732"/>
                  <a:gd name="connsiteX162" fmla="*/ 2593731 w 2972814"/>
                  <a:gd name="connsiteY162" fmla="*/ 1488733 h 1488732"/>
                  <a:gd name="connsiteX163" fmla="*/ 2613683 w 2972814"/>
                  <a:gd name="connsiteY163" fmla="*/ 1488733 h 1488732"/>
                  <a:gd name="connsiteX164" fmla="*/ 2633634 w 2972814"/>
                  <a:gd name="connsiteY164" fmla="*/ 1488733 h 1488732"/>
                  <a:gd name="connsiteX165" fmla="*/ 2653586 w 2972814"/>
                  <a:gd name="connsiteY165" fmla="*/ 1488733 h 1488732"/>
                  <a:gd name="connsiteX166" fmla="*/ 2673538 w 2972814"/>
                  <a:gd name="connsiteY166" fmla="*/ 1488733 h 1488732"/>
                  <a:gd name="connsiteX167" fmla="*/ 2677868 w 2972814"/>
                  <a:gd name="connsiteY167" fmla="*/ 1488733 h 1488732"/>
                  <a:gd name="connsiteX168" fmla="*/ 2682999 w 2972814"/>
                  <a:gd name="connsiteY168" fmla="*/ 1478741 h 1488732"/>
                  <a:gd name="connsiteX169" fmla="*/ 2686033 w 2972814"/>
                  <a:gd name="connsiteY169" fmla="*/ 1468750 h 1488732"/>
                  <a:gd name="connsiteX170" fmla="*/ 2687145 w 2972814"/>
                  <a:gd name="connsiteY170" fmla="*/ 1458758 h 1488732"/>
                  <a:gd name="connsiteX171" fmla="*/ 2686551 w 2972814"/>
                  <a:gd name="connsiteY171" fmla="*/ 1448767 h 1488732"/>
                  <a:gd name="connsiteX172" fmla="*/ 2684525 w 2972814"/>
                  <a:gd name="connsiteY172" fmla="*/ 1438775 h 1488732"/>
                  <a:gd name="connsiteX173" fmla="*/ 2681259 w 2972814"/>
                  <a:gd name="connsiteY173" fmla="*/ 1428784 h 1488732"/>
                  <a:gd name="connsiteX174" fmla="*/ 2676935 w 2972814"/>
                  <a:gd name="connsiteY174" fmla="*/ 1418792 h 1488732"/>
                  <a:gd name="connsiteX175" fmla="*/ 2673538 w 2972814"/>
                  <a:gd name="connsiteY175" fmla="*/ 1411894 h 1488732"/>
                  <a:gd name="connsiteX176" fmla="*/ 2672079 w 2972814"/>
                  <a:gd name="connsiteY176" fmla="*/ 1408801 h 1488732"/>
                  <a:gd name="connsiteX177" fmla="*/ 2666628 w 2972814"/>
                  <a:gd name="connsiteY177" fmla="*/ 1398809 h 1488732"/>
                  <a:gd name="connsiteX178" fmla="*/ 2661154 w 2972814"/>
                  <a:gd name="connsiteY178" fmla="*/ 1388818 h 1488732"/>
                  <a:gd name="connsiteX179" fmla="*/ 2655435 w 2972814"/>
                  <a:gd name="connsiteY179" fmla="*/ 1378826 h 1488732"/>
                  <a:gd name="connsiteX180" fmla="*/ 2653586 w 2972814"/>
                  <a:gd name="connsiteY180" fmla="*/ 1375605 h 1488732"/>
                  <a:gd name="connsiteX181" fmla="*/ 2649734 w 2972814"/>
                  <a:gd name="connsiteY181" fmla="*/ 1368835 h 1488732"/>
                  <a:gd name="connsiteX182" fmla="*/ 2643996 w 2972814"/>
                  <a:gd name="connsiteY182" fmla="*/ 1358843 h 1488732"/>
                  <a:gd name="connsiteX183" fmla="*/ 2638328 w 2972814"/>
                  <a:gd name="connsiteY183" fmla="*/ 1348852 h 1488732"/>
                  <a:gd name="connsiteX184" fmla="*/ 2633634 w 2972814"/>
                  <a:gd name="connsiteY184" fmla="*/ 1340717 h 1488732"/>
                  <a:gd name="connsiteX185" fmla="*/ 2632508 w 2972814"/>
                  <a:gd name="connsiteY185" fmla="*/ 1338860 h 1488732"/>
                  <a:gd name="connsiteX186" fmla="*/ 2626498 w 2972814"/>
                  <a:gd name="connsiteY186" fmla="*/ 1328869 h 1488732"/>
                  <a:gd name="connsiteX187" fmla="*/ 2620232 w 2972814"/>
                  <a:gd name="connsiteY187" fmla="*/ 1318877 h 1488732"/>
                  <a:gd name="connsiteX188" fmla="*/ 2613775 w 2972814"/>
                  <a:gd name="connsiteY188" fmla="*/ 1308886 h 1488732"/>
                  <a:gd name="connsiteX189" fmla="*/ 2613683 w 2972814"/>
                  <a:gd name="connsiteY189" fmla="*/ 1308745 h 1488732"/>
                  <a:gd name="connsiteX190" fmla="*/ 2606229 w 2972814"/>
                  <a:gd name="connsiteY190" fmla="*/ 1298894 h 1488732"/>
                  <a:gd name="connsiteX191" fmla="*/ 2597930 w 2972814"/>
                  <a:gd name="connsiteY191" fmla="*/ 1288903 h 1488732"/>
                  <a:gd name="connsiteX192" fmla="*/ 2593731 w 2972814"/>
                  <a:gd name="connsiteY192" fmla="*/ 1284356 h 1488732"/>
                  <a:gd name="connsiteX193" fmla="*/ 2587504 w 2972814"/>
                  <a:gd name="connsiteY193" fmla="*/ 1278911 h 1488732"/>
                  <a:gd name="connsiteX194" fmla="*/ 2573779 w 2972814"/>
                  <a:gd name="connsiteY194" fmla="*/ 1269203 h 1488732"/>
                  <a:gd name="connsiteX195" fmla="*/ 2573257 w 2972814"/>
                  <a:gd name="connsiteY195" fmla="*/ 1268920 h 1488732"/>
                  <a:gd name="connsiteX196" fmla="*/ 2553827 w 2972814"/>
                  <a:gd name="connsiteY196" fmla="*/ 1259900 h 1488732"/>
                  <a:gd name="connsiteX197" fmla="*/ 2550822 w 2972814"/>
                  <a:gd name="connsiteY197" fmla="*/ 1258928 h 1488732"/>
                  <a:gd name="connsiteX198" fmla="*/ 2533876 w 2972814"/>
                  <a:gd name="connsiteY198" fmla="*/ 1254402 h 1488732"/>
                  <a:gd name="connsiteX199" fmla="*/ 2513924 w 2972814"/>
                  <a:gd name="connsiteY199" fmla="*/ 1250980 h 1488732"/>
                  <a:gd name="connsiteX200" fmla="*/ 2498159 w 2972814"/>
                  <a:gd name="connsiteY200" fmla="*/ 1248937 h 1488732"/>
                  <a:gd name="connsiteX201" fmla="*/ 2493972 w 2972814"/>
                  <a:gd name="connsiteY201" fmla="*/ 1248457 h 1488732"/>
                  <a:gd name="connsiteX202" fmla="*/ 2474020 w 2972814"/>
                  <a:gd name="connsiteY202" fmla="*/ 1246812 h 1488732"/>
                  <a:gd name="connsiteX203" fmla="*/ 2454068 w 2972814"/>
                  <a:gd name="connsiteY203" fmla="*/ 1245667 h 1488732"/>
                  <a:gd name="connsiteX204" fmla="*/ 2434117 w 2972814"/>
                  <a:gd name="connsiteY204" fmla="*/ 1245106 h 1488732"/>
                  <a:gd name="connsiteX205" fmla="*/ 2414165 w 2972814"/>
                  <a:gd name="connsiteY205" fmla="*/ 1245012 h 1488732"/>
                  <a:gd name="connsiteX206" fmla="*/ 2394213 w 2972814"/>
                  <a:gd name="connsiteY206" fmla="*/ 1245462 h 1488732"/>
                  <a:gd name="connsiteX207" fmla="*/ 2374261 w 2972814"/>
                  <a:gd name="connsiteY207" fmla="*/ 1246658 h 1488732"/>
                  <a:gd name="connsiteX208" fmla="*/ 2354512 w 2972814"/>
                  <a:gd name="connsiteY208" fmla="*/ 1248937 h 1488732"/>
                  <a:gd name="connsiteX209" fmla="*/ 2354310 w 2972814"/>
                  <a:gd name="connsiteY209" fmla="*/ 1248963 h 1488732"/>
                  <a:gd name="connsiteX210" fmla="*/ 2334358 w 2972814"/>
                  <a:gd name="connsiteY210" fmla="*/ 1252808 h 1488732"/>
                  <a:gd name="connsiteX211" fmla="*/ 2314420 w 2972814"/>
                  <a:gd name="connsiteY211" fmla="*/ 1258928 h 1488732"/>
                  <a:gd name="connsiteX212" fmla="*/ 2314406 w 2972814"/>
                  <a:gd name="connsiteY212" fmla="*/ 1258933 h 1488732"/>
                  <a:gd name="connsiteX213" fmla="*/ 2294641 w 2972814"/>
                  <a:gd name="connsiteY213" fmla="*/ 1268920 h 1488732"/>
                  <a:gd name="connsiteX214" fmla="*/ 2294454 w 2972814"/>
                  <a:gd name="connsiteY214" fmla="*/ 1269036 h 1488732"/>
                  <a:gd name="connsiteX215" fmla="*/ 2281693 w 2972814"/>
                  <a:gd name="connsiteY215" fmla="*/ 1278911 h 1488732"/>
                  <a:gd name="connsiteX216" fmla="*/ 2274502 w 2972814"/>
                  <a:gd name="connsiteY216" fmla="*/ 1286040 h 1488732"/>
                  <a:gd name="connsiteX217" fmla="*/ 2271924 w 2972814"/>
                  <a:gd name="connsiteY217" fmla="*/ 1288903 h 1488732"/>
                  <a:gd name="connsiteX218" fmla="*/ 2264059 w 2972814"/>
                  <a:gd name="connsiteY218" fmla="*/ 1298894 h 1488732"/>
                  <a:gd name="connsiteX219" fmla="*/ 2257802 w 2972814"/>
                  <a:gd name="connsiteY219" fmla="*/ 1308886 h 1488732"/>
                  <a:gd name="connsiteX220" fmla="*/ 2254551 w 2972814"/>
                  <a:gd name="connsiteY220" fmla="*/ 1314654 h 1488732"/>
                  <a:gd name="connsiteX221" fmla="*/ 2252154 w 2972814"/>
                  <a:gd name="connsiteY221" fmla="*/ 1318877 h 1488732"/>
                  <a:gd name="connsiteX222" fmla="*/ 2247167 w 2972814"/>
                  <a:gd name="connsiteY222" fmla="*/ 1328869 h 1488732"/>
                  <a:gd name="connsiteX223" fmla="*/ 2242975 w 2972814"/>
                  <a:gd name="connsiteY223" fmla="*/ 1338860 h 1488732"/>
                  <a:gd name="connsiteX224" fmla="*/ 2239196 w 2972814"/>
                  <a:gd name="connsiteY224" fmla="*/ 1348852 h 1488732"/>
                  <a:gd name="connsiteX225" fmla="*/ 2235954 w 2972814"/>
                  <a:gd name="connsiteY225" fmla="*/ 1358843 h 1488732"/>
                  <a:gd name="connsiteX226" fmla="*/ 2234599 w 2972814"/>
                  <a:gd name="connsiteY226" fmla="*/ 1363460 h 1488732"/>
                  <a:gd name="connsiteX227" fmla="*/ 2232783 w 2972814"/>
                  <a:gd name="connsiteY227" fmla="*/ 1368835 h 1488732"/>
                  <a:gd name="connsiteX228" fmla="*/ 2230094 w 2972814"/>
                  <a:gd name="connsiteY228" fmla="*/ 1378826 h 1488732"/>
                  <a:gd name="connsiteX229" fmla="*/ 2227717 w 2972814"/>
                  <a:gd name="connsiteY229" fmla="*/ 1388818 h 1488732"/>
                  <a:gd name="connsiteX230" fmla="*/ 2225682 w 2972814"/>
                  <a:gd name="connsiteY230" fmla="*/ 1398809 h 1488732"/>
                  <a:gd name="connsiteX231" fmla="*/ 2224287 w 2972814"/>
                  <a:gd name="connsiteY231" fmla="*/ 1408801 h 1488732"/>
                  <a:gd name="connsiteX232" fmla="*/ 2223118 w 2972814"/>
                  <a:gd name="connsiteY232" fmla="*/ 1418792 h 1488732"/>
                  <a:gd name="connsiteX233" fmla="*/ 2222329 w 2972814"/>
                  <a:gd name="connsiteY233" fmla="*/ 1428784 h 1488732"/>
                  <a:gd name="connsiteX234" fmla="*/ 2221617 w 2972814"/>
                  <a:gd name="connsiteY234" fmla="*/ 1438775 h 1488732"/>
                  <a:gd name="connsiteX235" fmla="*/ 2221432 w 2972814"/>
                  <a:gd name="connsiteY235" fmla="*/ 1448767 h 1488732"/>
                  <a:gd name="connsiteX236" fmla="*/ 2221350 w 2972814"/>
                  <a:gd name="connsiteY236" fmla="*/ 1458758 h 1488732"/>
                  <a:gd name="connsiteX237" fmla="*/ 2221659 w 2972814"/>
                  <a:gd name="connsiteY237" fmla="*/ 1468750 h 1488732"/>
                  <a:gd name="connsiteX238" fmla="*/ 2222093 w 2972814"/>
                  <a:gd name="connsiteY238" fmla="*/ 1478741 h 1488732"/>
                  <a:gd name="connsiteX239" fmla="*/ 2222782 w 2972814"/>
                  <a:gd name="connsiteY239" fmla="*/ 1488733 h 1488732"/>
                  <a:gd name="connsiteX240" fmla="*/ 2932911 w 2972814"/>
                  <a:gd name="connsiteY240" fmla="*/ 1485289 h 1488732"/>
                  <a:gd name="connsiteX241" fmla="*/ 2940075 w 2972814"/>
                  <a:gd name="connsiteY241" fmla="*/ 1488733 h 1488732"/>
                  <a:gd name="connsiteX242" fmla="*/ 2952863 w 2972814"/>
                  <a:gd name="connsiteY242" fmla="*/ 1488733 h 1488732"/>
                  <a:gd name="connsiteX243" fmla="*/ 2972815 w 2972814"/>
                  <a:gd name="connsiteY243" fmla="*/ 1488733 h 1488732"/>
                  <a:gd name="connsiteX244" fmla="*/ 2972815 w 2972814"/>
                  <a:gd name="connsiteY244" fmla="*/ 1478741 h 1488732"/>
                  <a:gd name="connsiteX245" fmla="*/ 2972815 w 2972814"/>
                  <a:gd name="connsiteY245" fmla="*/ 1468750 h 1488732"/>
                  <a:gd name="connsiteX246" fmla="*/ 2972815 w 2972814"/>
                  <a:gd name="connsiteY246" fmla="*/ 1458758 h 1488732"/>
                  <a:gd name="connsiteX247" fmla="*/ 2972815 w 2972814"/>
                  <a:gd name="connsiteY247" fmla="*/ 1448767 h 1488732"/>
                  <a:gd name="connsiteX248" fmla="*/ 2972815 w 2972814"/>
                  <a:gd name="connsiteY248" fmla="*/ 1438775 h 1488732"/>
                  <a:gd name="connsiteX249" fmla="*/ 2972815 w 2972814"/>
                  <a:gd name="connsiteY249" fmla="*/ 1428784 h 1488732"/>
                  <a:gd name="connsiteX250" fmla="*/ 2972815 w 2972814"/>
                  <a:gd name="connsiteY250" fmla="*/ 1418792 h 1488732"/>
                  <a:gd name="connsiteX251" fmla="*/ 2972815 w 2972814"/>
                  <a:gd name="connsiteY251" fmla="*/ 1408801 h 1488732"/>
                  <a:gd name="connsiteX252" fmla="*/ 2972815 w 2972814"/>
                  <a:gd name="connsiteY252" fmla="*/ 1398809 h 1488732"/>
                  <a:gd name="connsiteX253" fmla="*/ 2972815 w 2972814"/>
                  <a:gd name="connsiteY253" fmla="*/ 1388818 h 1488732"/>
                  <a:gd name="connsiteX254" fmla="*/ 2972815 w 2972814"/>
                  <a:gd name="connsiteY254" fmla="*/ 1378826 h 1488732"/>
                  <a:gd name="connsiteX255" fmla="*/ 2972815 w 2972814"/>
                  <a:gd name="connsiteY255" fmla="*/ 1373558 h 1488732"/>
                  <a:gd name="connsiteX256" fmla="*/ 2952863 w 2972814"/>
                  <a:gd name="connsiteY256" fmla="*/ 1377025 h 1488732"/>
                  <a:gd name="connsiteX257" fmla="*/ 2947994 w 2972814"/>
                  <a:gd name="connsiteY257" fmla="*/ 1378826 h 1488732"/>
                  <a:gd name="connsiteX258" fmla="*/ 2932911 w 2972814"/>
                  <a:gd name="connsiteY258" fmla="*/ 1385188 h 1488732"/>
                  <a:gd name="connsiteX259" fmla="*/ 2927246 w 2972814"/>
                  <a:gd name="connsiteY259" fmla="*/ 1388818 h 1488732"/>
                  <a:gd name="connsiteX260" fmla="*/ 2914520 w 2972814"/>
                  <a:gd name="connsiteY260" fmla="*/ 1398809 h 1488732"/>
                  <a:gd name="connsiteX261" fmla="*/ 2912959 w 2972814"/>
                  <a:gd name="connsiteY261" fmla="*/ 1400442 h 1488732"/>
                  <a:gd name="connsiteX262" fmla="*/ 2906579 w 2972814"/>
                  <a:gd name="connsiteY262" fmla="*/ 1408801 h 1488732"/>
                  <a:gd name="connsiteX263" fmla="*/ 2901416 w 2972814"/>
                  <a:gd name="connsiteY263" fmla="*/ 1418792 h 1488732"/>
                  <a:gd name="connsiteX264" fmla="*/ 2898431 w 2972814"/>
                  <a:gd name="connsiteY264" fmla="*/ 1428784 h 1488732"/>
                  <a:gd name="connsiteX265" fmla="*/ 2898140 w 2972814"/>
                  <a:gd name="connsiteY265" fmla="*/ 1438775 h 1488732"/>
                  <a:gd name="connsiteX266" fmla="*/ 2900146 w 2972814"/>
                  <a:gd name="connsiteY266" fmla="*/ 1448767 h 1488732"/>
                  <a:gd name="connsiteX267" fmla="*/ 2904656 w 2972814"/>
                  <a:gd name="connsiteY267" fmla="*/ 1458758 h 1488732"/>
                  <a:gd name="connsiteX268" fmla="*/ 2911835 w 2972814"/>
                  <a:gd name="connsiteY268" fmla="*/ 1468750 h 1488732"/>
                  <a:gd name="connsiteX269" fmla="*/ 2912959 w 2972814"/>
                  <a:gd name="connsiteY269" fmla="*/ 1469917 h 1488732"/>
                  <a:gd name="connsiteX270" fmla="*/ 2923214 w 2972814"/>
                  <a:gd name="connsiteY270" fmla="*/ 1478741 h 1488732"/>
                  <a:gd name="connsiteX271" fmla="*/ 458891 w 2972814"/>
                  <a:gd name="connsiteY271" fmla="*/ 1249585 h 1488732"/>
                  <a:gd name="connsiteX272" fmla="*/ 470956 w 2972814"/>
                  <a:gd name="connsiteY272" fmla="*/ 1248937 h 1488732"/>
                  <a:gd name="connsiteX273" fmla="*/ 478843 w 2972814"/>
                  <a:gd name="connsiteY273" fmla="*/ 1248481 h 1488732"/>
                  <a:gd name="connsiteX274" fmla="*/ 498794 w 2972814"/>
                  <a:gd name="connsiteY274" fmla="*/ 1244765 h 1488732"/>
                  <a:gd name="connsiteX275" fmla="*/ 516048 w 2972814"/>
                  <a:gd name="connsiteY275" fmla="*/ 1238945 h 1488732"/>
                  <a:gd name="connsiteX276" fmla="*/ 518746 w 2972814"/>
                  <a:gd name="connsiteY276" fmla="*/ 1237839 h 1488732"/>
                  <a:gd name="connsiteX277" fmla="*/ 533054 w 2972814"/>
                  <a:gd name="connsiteY277" fmla="*/ 1228954 h 1488732"/>
                  <a:gd name="connsiteX278" fmla="*/ 538698 w 2972814"/>
                  <a:gd name="connsiteY278" fmla="*/ 1224139 h 1488732"/>
                  <a:gd name="connsiteX279" fmla="*/ 542944 w 2972814"/>
                  <a:gd name="connsiteY279" fmla="*/ 1218962 h 1488732"/>
                  <a:gd name="connsiteX280" fmla="*/ 548469 w 2972814"/>
                  <a:gd name="connsiteY280" fmla="*/ 1208971 h 1488732"/>
                  <a:gd name="connsiteX281" fmla="*/ 552238 w 2972814"/>
                  <a:gd name="connsiteY281" fmla="*/ 1198979 h 1488732"/>
                  <a:gd name="connsiteX282" fmla="*/ 555282 w 2972814"/>
                  <a:gd name="connsiteY282" fmla="*/ 1188988 h 1488732"/>
                  <a:gd name="connsiteX283" fmla="*/ 557436 w 2972814"/>
                  <a:gd name="connsiteY283" fmla="*/ 1178996 h 1488732"/>
                  <a:gd name="connsiteX284" fmla="*/ 558650 w 2972814"/>
                  <a:gd name="connsiteY284" fmla="*/ 1173221 h 1488732"/>
                  <a:gd name="connsiteX285" fmla="*/ 559393 w 2972814"/>
                  <a:gd name="connsiteY285" fmla="*/ 1169005 h 1488732"/>
                  <a:gd name="connsiteX286" fmla="*/ 561036 w 2972814"/>
                  <a:gd name="connsiteY286" fmla="*/ 1159013 h 1488732"/>
                  <a:gd name="connsiteX287" fmla="*/ 562709 w 2972814"/>
                  <a:gd name="connsiteY287" fmla="*/ 1149022 h 1488732"/>
                  <a:gd name="connsiteX288" fmla="*/ 564101 w 2972814"/>
                  <a:gd name="connsiteY288" fmla="*/ 1139030 h 1488732"/>
                  <a:gd name="connsiteX289" fmla="*/ 565432 w 2972814"/>
                  <a:gd name="connsiteY289" fmla="*/ 1129039 h 1488732"/>
                  <a:gd name="connsiteX290" fmla="*/ 566513 w 2972814"/>
                  <a:gd name="connsiteY290" fmla="*/ 1119047 h 1488732"/>
                  <a:gd name="connsiteX291" fmla="*/ 567178 w 2972814"/>
                  <a:gd name="connsiteY291" fmla="*/ 1109056 h 1488732"/>
                  <a:gd name="connsiteX292" fmla="*/ 567542 w 2972814"/>
                  <a:gd name="connsiteY292" fmla="*/ 1099064 h 1488732"/>
                  <a:gd name="connsiteX293" fmla="*/ 567226 w 2972814"/>
                  <a:gd name="connsiteY293" fmla="*/ 1089073 h 1488732"/>
                  <a:gd name="connsiteX294" fmla="*/ 566653 w 2972814"/>
                  <a:gd name="connsiteY294" fmla="*/ 1079081 h 1488732"/>
                  <a:gd name="connsiteX295" fmla="*/ 565373 w 2972814"/>
                  <a:gd name="connsiteY295" fmla="*/ 1069090 h 1488732"/>
                  <a:gd name="connsiteX296" fmla="*/ 563545 w 2972814"/>
                  <a:gd name="connsiteY296" fmla="*/ 1059098 h 1488732"/>
                  <a:gd name="connsiteX297" fmla="*/ 560848 w 2972814"/>
                  <a:gd name="connsiteY297" fmla="*/ 1049107 h 1488732"/>
                  <a:gd name="connsiteX298" fmla="*/ 558650 w 2972814"/>
                  <a:gd name="connsiteY298" fmla="*/ 1042180 h 1488732"/>
                  <a:gd name="connsiteX299" fmla="*/ 557592 w 2972814"/>
                  <a:gd name="connsiteY299" fmla="*/ 1039115 h 1488732"/>
                  <a:gd name="connsiteX300" fmla="*/ 553033 w 2972814"/>
                  <a:gd name="connsiteY300" fmla="*/ 1029124 h 1488732"/>
                  <a:gd name="connsiteX301" fmla="*/ 547563 w 2972814"/>
                  <a:gd name="connsiteY301" fmla="*/ 1019132 h 1488732"/>
                  <a:gd name="connsiteX302" fmla="*/ 540967 w 2972814"/>
                  <a:gd name="connsiteY302" fmla="*/ 1009141 h 1488732"/>
                  <a:gd name="connsiteX303" fmla="*/ 538698 w 2972814"/>
                  <a:gd name="connsiteY303" fmla="*/ 1006241 h 1488732"/>
                  <a:gd name="connsiteX304" fmla="*/ 531466 w 2972814"/>
                  <a:gd name="connsiteY304" fmla="*/ 999149 h 1488732"/>
                  <a:gd name="connsiteX305" fmla="*/ 518930 w 2972814"/>
                  <a:gd name="connsiteY305" fmla="*/ 989158 h 1488732"/>
                  <a:gd name="connsiteX306" fmla="*/ 518746 w 2972814"/>
                  <a:gd name="connsiteY306" fmla="*/ 989027 h 1488732"/>
                  <a:gd name="connsiteX307" fmla="*/ 498794 w 2972814"/>
                  <a:gd name="connsiteY307" fmla="*/ 980046 h 1488732"/>
                  <a:gd name="connsiteX308" fmla="*/ 493112 w 2972814"/>
                  <a:gd name="connsiteY308" fmla="*/ 979166 h 1488732"/>
                  <a:gd name="connsiteX309" fmla="*/ 478843 w 2972814"/>
                  <a:gd name="connsiteY309" fmla="*/ 977127 h 1488732"/>
                  <a:gd name="connsiteX310" fmla="*/ 458891 w 2972814"/>
                  <a:gd name="connsiteY310" fmla="*/ 978895 h 1488732"/>
                  <a:gd name="connsiteX311" fmla="*/ 457924 w 2972814"/>
                  <a:gd name="connsiteY311" fmla="*/ 979166 h 1488732"/>
                  <a:gd name="connsiteX312" fmla="*/ 438939 w 2972814"/>
                  <a:gd name="connsiteY312" fmla="*/ 984008 h 1488732"/>
                  <a:gd name="connsiteX313" fmla="*/ 425762 w 2972814"/>
                  <a:gd name="connsiteY313" fmla="*/ 989158 h 1488732"/>
                  <a:gd name="connsiteX314" fmla="*/ 418987 w 2972814"/>
                  <a:gd name="connsiteY314" fmla="*/ 991511 h 1488732"/>
                  <a:gd name="connsiteX315" fmla="*/ 401799 w 2972814"/>
                  <a:gd name="connsiteY315" fmla="*/ 999149 h 1488732"/>
                  <a:gd name="connsiteX316" fmla="*/ 399036 w 2972814"/>
                  <a:gd name="connsiteY316" fmla="*/ 1000267 h 1488732"/>
                  <a:gd name="connsiteX317" fmla="*/ 381097 w 2972814"/>
                  <a:gd name="connsiteY317" fmla="*/ 1009141 h 1488732"/>
                  <a:gd name="connsiteX318" fmla="*/ 379084 w 2972814"/>
                  <a:gd name="connsiteY318" fmla="*/ 1010077 h 1488732"/>
                  <a:gd name="connsiteX319" fmla="*/ 361729 w 2972814"/>
                  <a:gd name="connsiteY319" fmla="*/ 1019132 h 1488732"/>
                  <a:gd name="connsiteX320" fmla="*/ 359132 w 2972814"/>
                  <a:gd name="connsiteY320" fmla="*/ 1020469 h 1488732"/>
                  <a:gd name="connsiteX321" fmla="*/ 344239 w 2972814"/>
                  <a:gd name="connsiteY321" fmla="*/ 1029124 h 1488732"/>
                  <a:gd name="connsiteX322" fmla="*/ 339180 w 2972814"/>
                  <a:gd name="connsiteY322" fmla="*/ 1032003 h 1488732"/>
                  <a:gd name="connsiteX323" fmla="*/ 327977 w 2972814"/>
                  <a:gd name="connsiteY323" fmla="*/ 1039115 h 1488732"/>
                  <a:gd name="connsiteX324" fmla="*/ 319228 w 2972814"/>
                  <a:gd name="connsiteY324" fmla="*/ 1044955 h 1488732"/>
                  <a:gd name="connsiteX325" fmla="*/ 313662 w 2972814"/>
                  <a:gd name="connsiteY325" fmla="*/ 1049107 h 1488732"/>
                  <a:gd name="connsiteX326" fmla="*/ 300712 w 2972814"/>
                  <a:gd name="connsiteY326" fmla="*/ 1059098 h 1488732"/>
                  <a:gd name="connsiteX327" fmla="*/ 299277 w 2972814"/>
                  <a:gd name="connsiteY327" fmla="*/ 1060299 h 1488732"/>
                  <a:gd name="connsiteX328" fmla="*/ 289782 w 2972814"/>
                  <a:gd name="connsiteY328" fmla="*/ 1069090 h 1488732"/>
                  <a:gd name="connsiteX329" fmla="*/ 280054 w 2972814"/>
                  <a:gd name="connsiteY329" fmla="*/ 1079081 h 1488732"/>
                  <a:gd name="connsiteX330" fmla="*/ 279325 w 2972814"/>
                  <a:gd name="connsiteY330" fmla="*/ 1079958 h 1488732"/>
                  <a:gd name="connsiteX331" fmla="*/ 272231 w 2972814"/>
                  <a:gd name="connsiteY331" fmla="*/ 1089073 h 1488732"/>
                  <a:gd name="connsiteX332" fmla="*/ 265923 w 2972814"/>
                  <a:gd name="connsiteY332" fmla="*/ 1099064 h 1488732"/>
                  <a:gd name="connsiteX333" fmla="*/ 261124 w 2972814"/>
                  <a:gd name="connsiteY333" fmla="*/ 1109056 h 1488732"/>
                  <a:gd name="connsiteX334" fmla="*/ 259373 w 2972814"/>
                  <a:gd name="connsiteY334" fmla="*/ 1114460 h 1488732"/>
                  <a:gd name="connsiteX335" fmla="*/ 257949 w 2972814"/>
                  <a:gd name="connsiteY335" fmla="*/ 1119047 h 1488732"/>
                  <a:gd name="connsiteX336" fmla="*/ 256511 w 2972814"/>
                  <a:gd name="connsiteY336" fmla="*/ 1129039 h 1488732"/>
                  <a:gd name="connsiteX337" fmla="*/ 256963 w 2972814"/>
                  <a:gd name="connsiteY337" fmla="*/ 1139030 h 1488732"/>
                  <a:gd name="connsiteX338" fmla="*/ 259281 w 2972814"/>
                  <a:gd name="connsiteY338" fmla="*/ 1149022 h 1488732"/>
                  <a:gd name="connsiteX339" fmla="*/ 259373 w 2972814"/>
                  <a:gd name="connsiteY339" fmla="*/ 1149265 h 1488732"/>
                  <a:gd name="connsiteX340" fmla="*/ 263858 w 2972814"/>
                  <a:gd name="connsiteY340" fmla="*/ 1159013 h 1488732"/>
                  <a:gd name="connsiteX341" fmla="*/ 270458 w 2972814"/>
                  <a:gd name="connsiteY341" fmla="*/ 1169005 h 1488732"/>
                  <a:gd name="connsiteX342" fmla="*/ 279325 w 2972814"/>
                  <a:gd name="connsiteY342" fmla="*/ 1178993 h 1488732"/>
                  <a:gd name="connsiteX343" fmla="*/ 279328 w 2972814"/>
                  <a:gd name="connsiteY343" fmla="*/ 1178996 h 1488732"/>
                  <a:gd name="connsiteX344" fmla="*/ 291322 w 2972814"/>
                  <a:gd name="connsiteY344" fmla="*/ 1188988 h 1488732"/>
                  <a:gd name="connsiteX345" fmla="*/ 299277 w 2972814"/>
                  <a:gd name="connsiteY345" fmla="*/ 1194872 h 1488732"/>
                  <a:gd name="connsiteX346" fmla="*/ 306202 w 2972814"/>
                  <a:gd name="connsiteY346" fmla="*/ 1198979 h 1488732"/>
                  <a:gd name="connsiteX347" fmla="*/ 319228 w 2972814"/>
                  <a:gd name="connsiteY347" fmla="*/ 1206560 h 1488732"/>
                  <a:gd name="connsiteX348" fmla="*/ 324512 w 2972814"/>
                  <a:gd name="connsiteY348" fmla="*/ 1208971 h 1488732"/>
                  <a:gd name="connsiteX349" fmla="*/ 339180 w 2972814"/>
                  <a:gd name="connsiteY349" fmla="*/ 1216109 h 1488732"/>
                  <a:gd name="connsiteX350" fmla="*/ 346161 w 2972814"/>
                  <a:gd name="connsiteY350" fmla="*/ 1218962 h 1488732"/>
                  <a:gd name="connsiteX351" fmla="*/ 359132 w 2972814"/>
                  <a:gd name="connsiteY351" fmla="*/ 1225021 h 1488732"/>
                  <a:gd name="connsiteX352" fmla="*/ 369387 w 2972814"/>
                  <a:gd name="connsiteY352" fmla="*/ 1228954 h 1488732"/>
                  <a:gd name="connsiteX353" fmla="*/ 379084 w 2972814"/>
                  <a:gd name="connsiteY353" fmla="*/ 1232944 h 1488732"/>
                  <a:gd name="connsiteX354" fmla="*/ 396736 w 2972814"/>
                  <a:gd name="connsiteY354" fmla="*/ 1238945 h 1488732"/>
                  <a:gd name="connsiteX355" fmla="*/ 399036 w 2972814"/>
                  <a:gd name="connsiteY355" fmla="*/ 1239775 h 1488732"/>
                  <a:gd name="connsiteX356" fmla="*/ 418987 w 2972814"/>
                  <a:gd name="connsiteY356" fmla="*/ 1245177 h 1488732"/>
                  <a:gd name="connsiteX357" fmla="*/ 438939 w 2972814"/>
                  <a:gd name="connsiteY357" fmla="*/ 1248602 h 1488732"/>
                  <a:gd name="connsiteX358" fmla="*/ 445483 w 2972814"/>
                  <a:gd name="connsiteY358" fmla="*/ 1248937 h 1488732"/>
                  <a:gd name="connsiteX359" fmla="*/ 373439 w 2972814"/>
                  <a:gd name="connsiteY359" fmla="*/ 1159013 h 1488732"/>
                  <a:gd name="connsiteX360" fmla="*/ 359132 w 2972814"/>
                  <a:gd name="connsiteY360" fmla="*/ 1154705 h 1488732"/>
                  <a:gd name="connsiteX361" fmla="*/ 346850 w 2972814"/>
                  <a:gd name="connsiteY361" fmla="*/ 1149022 h 1488732"/>
                  <a:gd name="connsiteX362" fmla="*/ 339180 w 2972814"/>
                  <a:gd name="connsiteY362" fmla="*/ 1144483 h 1488732"/>
                  <a:gd name="connsiteX363" fmla="*/ 332832 w 2972814"/>
                  <a:gd name="connsiteY363" fmla="*/ 1139030 h 1488732"/>
                  <a:gd name="connsiteX364" fmla="*/ 325328 w 2972814"/>
                  <a:gd name="connsiteY364" fmla="*/ 1129039 h 1488732"/>
                  <a:gd name="connsiteX365" fmla="*/ 321733 w 2972814"/>
                  <a:gd name="connsiteY365" fmla="*/ 1119047 h 1488732"/>
                  <a:gd name="connsiteX366" fmla="*/ 322364 w 2972814"/>
                  <a:gd name="connsiteY366" fmla="*/ 1109056 h 1488732"/>
                  <a:gd name="connsiteX367" fmla="*/ 325950 w 2972814"/>
                  <a:gd name="connsiteY367" fmla="*/ 1099064 h 1488732"/>
                  <a:gd name="connsiteX368" fmla="*/ 332394 w 2972814"/>
                  <a:gd name="connsiteY368" fmla="*/ 1089073 h 1488732"/>
                  <a:gd name="connsiteX369" fmla="*/ 339180 w 2972814"/>
                  <a:gd name="connsiteY369" fmla="*/ 1081368 h 1488732"/>
                  <a:gd name="connsiteX370" fmla="*/ 341523 w 2972814"/>
                  <a:gd name="connsiteY370" fmla="*/ 1079081 h 1488732"/>
                  <a:gd name="connsiteX371" fmla="*/ 354055 w 2972814"/>
                  <a:gd name="connsiteY371" fmla="*/ 1069090 h 1488732"/>
                  <a:gd name="connsiteX372" fmla="*/ 359132 w 2972814"/>
                  <a:gd name="connsiteY372" fmla="*/ 1065593 h 1488732"/>
                  <a:gd name="connsiteX373" fmla="*/ 370337 w 2972814"/>
                  <a:gd name="connsiteY373" fmla="*/ 1059098 h 1488732"/>
                  <a:gd name="connsiteX374" fmla="*/ 379084 w 2972814"/>
                  <a:gd name="connsiteY374" fmla="*/ 1054414 h 1488732"/>
                  <a:gd name="connsiteX375" fmla="*/ 391402 w 2972814"/>
                  <a:gd name="connsiteY375" fmla="*/ 1049107 h 1488732"/>
                  <a:gd name="connsiteX376" fmla="*/ 399036 w 2972814"/>
                  <a:gd name="connsiteY376" fmla="*/ 1045912 h 1488732"/>
                  <a:gd name="connsiteX377" fmla="*/ 418987 w 2972814"/>
                  <a:gd name="connsiteY377" fmla="*/ 1039656 h 1488732"/>
                  <a:gd name="connsiteX378" fmla="*/ 422521 w 2972814"/>
                  <a:gd name="connsiteY378" fmla="*/ 1039115 h 1488732"/>
                  <a:gd name="connsiteX379" fmla="*/ 438939 w 2972814"/>
                  <a:gd name="connsiteY379" fmla="*/ 1036560 h 1488732"/>
                  <a:gd name="connsiteX380" fmla="*/ 458891 w 2972814"/>
                  <a:gd name="connsiteY380" fmla="*/ 1037033 h 1488732"/>
                  <a:gd name="connsiteX381" fmla="*/ 466308 w 2972814"/>
                  <a:gd name="connsiteY381" fmla="*/ 1039115 h 1488732"/>
                  <a:gd name="connsiteX382" fmla="*/ 478843 w 2972814"/>
                  <a:gd name="connsiteY382" fmla="*/ 1043694 h 1488732"/>
                  <a:gd name="connsiteX383" fmla="*/ 486198 w 2972814"/>
                  <a:gd name="connsiteY383" fmla="*/ 1049107 h 1488732"/>
                  <a:gd name="connsiteX384" fmla="*/ 496081 w 2972814"/>
                  <a:gd name="connsiteY384" fmla="*/ 1059098 h 1488732"/>
                  <a:gd name="connsiteX385" fmla="*/ 498794 w 2972814"/>
                  <a:gd name="connsiteY385" fmla="*/ 1063152 h 1488732"/>
                  <a:gd name="connsiteX386" fmla="*/ 501678 w 2972814"/>
                  <a:gd name="connsiteY386" fmla="*/ 1069090 h 1488732"/>
                  <a:gd name="connsiteX387" fmla="*/ 504538 w 2972814"/>
                  <a:gd name="connsiteY387" fmla="*/ 1079081 h 1488732"/>
                  <a:gd name="connsiteX388" fmla="*/ 505766 w 2972814"/>
                  <a:gd name="connsiteY388" fmla="*/ 1089073 h 1488732"/>
                  <a:gd name="connsiteX389" fmla="*/ 505366 w 2972814"/>
                  <a:gd name="connsiteY389" fmla="*/ 1099064 h 1488732"/>
                  <a:gd name="connsiteX390" fmla="*/ 503206 w 2972814"/>
                  <a:gd name="connsiteY390" fmla="*/ 1109056 h 1488732"/>
                  <a:gd name="connsiteX391" fmla="*/ 499626 w 2972814"/>
                  <a:gd name="connsiteY391" fmla="*/ 1119047 h 1488732"/>
                  <a:gd name="connsiteX392" fmla="*/ 498794 w 2972814"/>
                  <a:gd name="connsiteY392" fmla="*/ 1120766 h 1488732"/>
                  <a:gd name="connsiteX393" fmla="*/ 493780 w 2972814"/>
                  <a:gd name="connsiteY393" fmla="*/ 1129039 h 1488732"/>
                  <a:gd name="connsiteX394" fmla="*/ 485198 w 2972814"/>
                  <a:gd name="connsiteY394" fmla="*/ 1139030 h 1488732"/>
                  <a:gd name="connsiteX395" fmla="*/ 478843 w 2972814"/>
                  <a:gd name="connsiteY395" fmla="*/ 1145137 h 1488732"/>
                  <a:gd name="connsiteX396" fmla="*/ 473008 w 2972814"/>
                  <a:gd name="connsiteY396" fmla="*/ 1149022 h 1488732"/>
                  <a:gd name="connsiteX397" fmla="*/ 458891 w 2972814"/>
                  <a:gd name="connsiteY397" fmla="*/ 1156740 h 1488732"/>
                  <a:gd name="connsiteX398" fmla="*/ 451608 w 2972814"/>
                  <a:gd name="connsiteY398" fmla="*/ 1159013 h 1488732"/>
                  <a:gd name="connsiteX399" fmla="*/ 438939 w 2972814"/>
                  <a:gd name="connsiteY399" fmla="*/ 1162546 h 1488732"/>
                  <a:gd name="connsiteX400" fmla="*/ 418987 w 2972814"/>
                  <a:gd name="connsiteY400" fmla="*/ 1164598 h 1488732"/>
                  <a:gd name="connsiteX401" fmla="*/ 399036 w 2972814"/>
                  <a:gd name="connsiteY401" fmla="*/ 1163793 h 1488732"/>
                  <a:gd name="connsiteX402" fmla="*/ 379084 w 2972814"/>
                  <a:gd name="connsiteY402" fmla="*/ 1160578 h 1488732"/>
                  <a:gd name="connsiteX403" fmla="*/ 2015129 w 2972814"/>
                  <a:gd name="connsiteY403" fmla="*/ 1179343 h 1488732"/>
                  <a:gd name="connsiteX404" fmla="*/ 2035081 w 2972814"/>
                  <a:gd name="connsiteY404" fmla="*/ 1180797 h 1488732"/>
                  <a:gd name="connsiteX405" fmla="*/ 2051819 w 2972814"/>
                  <a:gd name="connsiteY405" fmla="*/ 1178996 h 1488732"/>
                  <a:gd name="connsiteX406" fmla="*/ 2055033 w 2972814"/>
                  <a:gd name="connsiteY406" fmla="*/ 1178625 h 1488732"/>
                  <a:gd name="connsiteX407" fmla="*/ 2074985 w 2972814"/>
                  <a:gd name="connsiteY407" fmla="*/ 1173437 h 1488732"/>
                  <a:gd name="connsiteX408" fmla="*/ 2087954 w 2972814"/>
                  <a:gd name="connsiteY408" fmla="*/ 1169005 h 1488732"/>
                  <a:gd name="connsiteX409" fmla="*/ 2094936 w 2972814"/>
                  <a:gd name="connsiteY409" fmla="*/ 1166380 h 1488732"/>
                  <a:gd name="connsiteX410" fmla="*/ 2114888 w 2972814"/>
                  <a:gd name="connsiteY410" fmla="*/ 1159015 h 1488732"/>
                  <a:gd name="connsiteX411" fmla="*/ 2114892 w 2972814"/>
                  <a:gd name="connsiteY411" fmla="*/ 1159013 h 1488732"/>
                  <a:gd name="connsiteX412" fmla="*/ 2134840 w 2972814"/>
                  <a:gd name="connsiteY412" fmla="*/ 1151378 h 1488732"/>
                  <a:gd name="connsiteX413" fmla="*/ 2140964 w 2972814"/>
                  <a:gd name="connsiteY413" fmla="*/ 1149022 h 1488732"/>
                  <a:gd name="connsiteX414" fmla="*/ 2154792 w 2972814"/>
                  <a:gd name="connsiteY414" fmla="*/ 1143238 h 1488732"/>
                  <a:gd name="connsiteX415" fmla="*/ 2163688 w 2972814"/>
                  <a:gd name="connsiteY415" fmla="*/ 1139030 h 1488732"/>
                  <a:gd name="connsiteX416" fmla="*/ 2174744 w 2972814"/>
                  <a:gd name="connsiteY416" fmla="*/ 1133594 h 1488732"/>
                  <a:gd name="connsiteX417" fmla="*/ 2181551 w 2972814"/>
                  <a:gd name="connsiteY417" fmla="*/ 1129039 h 1488732"/>
                  <a:gd name="connsiteX418" fmla="*/ 2194695 w 2972814"/>
                  <a:gd name="connsiteY418" fmla="*/ 1119553 h 1488732"/>
                  <a:gd name="connsiteX419" fmla="*/ 2195214 w 2972814"/>
                  <a:gd name="connsiteY419" fmla="*/ 1119047 h 1488732"/>
                  <a:gd name="connsiteX420" fmla="*/ 2204335 w 2972814"/>
                  <a:gd name="connsiteY420" fmla="*/ 1109056 h 1488732"/>
                  <a:gd name="connsiteX421" fmla="*/ 2212930 w 2972814"/>
                  <a:gd name="connsiteY421" fmla="*/ 1099064 h 1488732"/>
                  <a:gd name="connsiteX422" fmla="*/ 2214647 w 2972814"/>
                  <a:gd name="connsiteY422" fmla="*/ 1096768 h 1488732"/>
                  <a:gd name="connsiteX423" fmla="*/ 2218892 w 2972814"/>
                  <a:gd name="connsiteY423" fmla="*/ 1089073 h 1488732"/>
                  <a:gd name="connsiteX424" fmla="*/ 2223789 w 2972814"/>
                  <a:gd name="connsiteY424" fmla="*/ 1079081 h 1488732"/>
                  <a:gd name="connsiteX425" fmla="*/ 2227787 w 2972814"/>
                  <a:gd name="connsiteY425" fmla="*/ 1069090 h 1488732"/>
                  <a:gd name="connsiteX426" fmla="*/ 2230968 w 2972814"/>
                  <a:gd name="connsiteY426" fmla="*/ 1059098 h 1488732"/>
                  <a:gd name="connsiteX427" fmla="*/ 2232703 w 2972814"/>
                  <a:gd name="connsiteY427" fmla="*/ 1049107 h 1488732"/>
                  <a:gd name="connsiteX428" fmla="*/ 2231091 w 2972814"/>
                  <a:gd name="connsiteY428" fmla="*/ 1039115 h 1488732"/>
                  <a:gd name="connsiteX429" fmla="*/ 2214647 w 2972814"/>
                  <a:gd name="connsiteY429" fmla="*/ 1030206 h 1488732"/>
                  <a:gd name="connsiteX430" fmla="*/ 2194695 w 2972814"/>
                  <a:gd name="connsiteY430" fmla="*/ 1032960 h 1488732"/>
                  <a:gd name="connsiteX431" fmla="*/ 2174744 w 2972814"/>
                  <a:gd name="connsiteY431" fmla="*/ 1038397 h 1488732"/>
                  <a:gd name="connsiteX432" fmla="*/ 2172654 w 2972814"/>
                  <a:gd name="connsiteY432" fmla="*/ 1039115 h 1488732"/>
                  <a:gd name="connsiteX433" fmla="*/ 2154792 w 2972814"/>
                  <a:gd name="connsiteY433" fmla="*/ 1044874 h 1488732"/>
                  <a:gd name="connsiteX434" fmla="*/ 2142216 w 2972814"/>
                  <a:gd name="connsiteY434" fmla="*/ 1049107 h 1488732"/>
                  <a:gd name="connsiteX435" fmla="*/ 2134840 w 2972814"/>
                  <a:gd name="connsiteY435" fmla="*/ 1051603 h 1488732"/>
                  <a:gd name="connsiteX436" fmla="*/ 2114888 w 2972814"/>
                  <a:gd name="connsiteY436" fmla="*/ 1057822 h 1488732"/>
                  <a:gd name="connsiteX437" fmla="*/ 2110320 w 2972814"/>
                  <a:gd name="connsiteY437" fmla="*/ 1059098 h 1488732"/>
                  <a:gd name="connsiteX438" fmla="*/ 2094936 w 2972814"/>
                  <a:gd name="connsiteY438" fmla="*/ 1063643 h 1488732"/>
                  <a:gd name="connsiteX439" fmla="*/ 2074985 w 2972814"/>
                  <a:gd name="connsiteY439" fmla="*/ 1068462 h 1488732"/>
                  <a:gd name="connsiteX440" fmla="*/ 2072163 w 2972814"/>
                  <a:gd name="connsiteY440" fmla="*/ 1069090 h 1488732"/>
                  <a:gd name="connsiteX441" fmla="*/ 2055033 w 2972814"/>
                  <a:gd name="connsiteY441" fmla="*/ 1073097 h 1488732"/>
                  <a:gd name="connsiteX442" fmla="*/ 2035081 w 2972814"/>
                  <a:gd name="connsiteY442" fmla="*/ 1076847 h 1488732"/>
                  <a:gd name="connsiteX443" fmla="*/ 2023717 w 2972814"/>
                  <a:gd name="connsiteY443" fmla="*/ 1079081 h 1488732"/>
                  <a:gd name="connsiteX444" fmla="*/ 2015129 w 2972814"/>
                  <a:gd name="connsiteY444" fmla="*/ 1081009 h 1488732"/>
                  <a:gd name="connsiteX445" fmla="*/ 1995178 w 2972814"/>
                  <a:gd name="connsiteY445" fmla="*/ 1085822 h 1488732"/>
                  <a:gd name="connsiteX446" fmla="*/ 1983385 w 2972814"/>
                  <a:gd name="connsiteY446" fmla="*/ 1089073 h 1488732"/>
                  <a:gd name="connsiteX447" fmla="*/ 1975226 w 2972814"/>
                  <a:gd name="connsiteY447" fmla="*/ 1092307 h 1488732"/>
                  <a:gd name="connsiteX448" fmla="*/ 1960848 w 2972814"/>
                  <a:gd name="connsiteY448" fmla="*/ 1099064 h 1488732"/>
                  <a:gd name="connsiteX449" fmla="*/ 1955274 w 2972814"/>
                  <a:gd name="connsiteY449" fmla="*/ 1104241 h 1488732"/>
                  <a:gd name="connsiteX450" fmla="*/ 1950668 w 2972814"/>
                  <a:gd name="connsiteY450" fmla="*/ 1109056 h 1488732"/>
                  <a:gd name="connsiteX451" fmla="*/ 1948170 w 2972814"/>
                  <a:gd name="connsiteY451" fmla="*/ 1119047 h 1488732"/>
                  <a:gd name="connsiteX452" fmla="*/ 1951559 w 2972814"/>
                  <a:gd name="connsiteY452" fmla="*/ 1129039 h 1488732"/>
                  <a:gd name="connsiteX453" fmla="*/ 1955274 w 2972814"/>
                  <a:gd name="connsiteY453" fmla="*/ 1135681 h 1488732"/>
                  <a:gd name="connsiteX454" fmla="*/ 1957051 w 2972814"/>
                  <a:gd name="connsiteY454" fmla="*/ 1139030 h 1488732"/>
                  <a:gd name="connsiteX455" fmla="*/ 1965497 w 2972814"/>
                  <a:gd name="connsiteY455" fmla="*/ 1149022 h 1488732"/>
                  <a:gd name="connsiteX456" fmla="*/ 1975226 w 2972814"/>
                  <a:gd name="connsiteY456" fmla="*/ 1158792 h 1488732"/>
                  <a:gd name="connsiteX457" fmla="*/ 1975485 w 2972814"/>
                  <a:gd name="connsiteY457" fmla="*/ 1159013 h 1488732"/>
                  <a:gd name="connsiteX458" fmla="*/ 1989654 w 2972814"/>
                  <a:gd name="connsiteY458" fmla="*/ 1169005 h 1488732"/>
                  <a:gd name="connsiteX459" fmla="*/ 1995178 w 2972814"/>
                  <a:gd name="connsiteY459" fmla="*/ 1172294 h 1488732"/>
                  <a:gd name="connsiteX460" fmla="*/ 2013994 w 2972814"/>
                  <a:gd name="connsiteY460" fmla="*/ 1178996 h 1488732"/>
                  <a:gd name="connsiteX461" fmla="*/ 2653586 w 2972814"/>
                  <a:gd name="connsiteY461" fmla="*/ 1159596 h 1488732"/>
                  <a:gd name="connsiteX462" fmla="*/ 2673538 w 2972814"/>
                  <a:gd name="connsiteY462" fmla="*/ 1165648 h 1488732"/>
                  <a:gd name="connsiteX463" fmla="*/ 2693490 w 2972814"/>
                  <a:gd name="connsiteY463" fmla="*/ 1165237 h 1488732"/>
                  <a:gd name="connsiteX464" fmla="*/ 2713441 w 2972814"/>
                  <a:gd name="connsiteY464" fmla="*/ 1161407 h 1488732"/>
                  <a:gd name="connsiteX465" fmla="*/ 2720701 w 2972814"/>
                  <a:gd name="connsiteY465" fmla="*/ 1159013 h 1488732"/>
                  <a:gd name="connsiteX466" fmla="*/ 2733393 w 2972814"/>
                  <a:gd name="connsiteY466" fmla="*/ 1154605 h 1488732"/>
                  <a:gd name="connsiteX467" fmla="*/ 2745207 w 2972814"/>
                  <a:gd name="connsiteY467" fmla="*/ 1149022 h 1488732"/>
                  <a:gd name="connsiteX468" fmla="*/ 2753345 w 2972814"/>
                  <a:gd name="connsiteY468" fmla="*/ 1144843 h 1488732"/>
                  <a:gd name="connsiteX469" fmla="*/ 2762857 w 2972814"/>
                  <a:gd name="connsiteY469" fmla="*/ 1139030 h 1488732"/>
                  <a:gd name="connsiteX470" fmla="*/ 2773297 w 2972814"/>
                  <a:gd name="connsiteY470" fmla="*/ 1131932 h 1488732"/>
                  <a:gd name="connsiteX471" fmla="*/ 2777301 w 2972814"/>
                  <a:gd name="connsiteY471" fmla="*/ 1129039 h 1488732"/>
                  <a:gd name="connsiteX472" fmla="*/ 2789350 w 2972814"/>
                  <a:gd name="connsiteY472" fmla="*/ 1119047 h 1488732"/>
                  <a:gd name="connsiteX473" fmla="*/ 2793249 w 2972814"/>
                  <a:gd name="connsiteY473" fmla="*/ 1115454 h 1488732"/>
                  <a:gd name="connsiteX474" fmla="*/ 2800602 w 2972814"/>
                  <a:gd name="connsiteY474" fmla="*/ 1109056 h 1488732"/>
                  <a:gd name="connsiteX475" fmla="*/ 2811004 w 2972814"/>
                  <a:gd name="connsiteY475" fmla="*/ 1099064 h 1488732"/>
                  <a:gd name="connsiteX476" fmla="*/ 2813200 w 2972814"/>
                  <a:gd name="connsiteY476" fmla="*/ 1096624 h 1488732"/>
                  <a:gd name="connsiteX477" fmla="*/ 2821406 w 2972814"/>
                  <a:gd name="connsiteY477" fmla="*/ 1089073 h 1488732"/>
                  <a:gd name="connsiteX478" fmla="*/ 2831152 w 2972814"/>
                  <a:gd name="connsiteY478" fmla="*/ 1079081 h 1488732"/>
                  <a:gd name="connsiteX479" fmla="*/ 2833152 w 2972814"/>
                  <a:gd name="connsiteY479" fmla="*/ 1076632 h 1488732"/>
                  <a:gd name="connsiteX480" fmla="*/ 2842282 w 2972814"/>
                  <a:gd name="connsiteY480" fmla="*/ 1069090 h 1488732"/>
                  <a:gd name="connsiteX481" fmla="*/ 2850860 w 2972814"/>
                  <a:gd name="connsiteY481" fmla="*/ 1059098 h 1488732"/>
                  <a:gd name="connsiteX482" fmla="*/ 2853104 w 2972814"/>
                  <a:gd name="connsiteY482" fmla="*/ 1054373 h 1488732"/>
                  <a:gd name="connsiteX483" fmla="*/ 2858828 w 2972814"/>
                  <a:gd name="connsiteY483" fmla="*/ 1049107 h 1488732"/>
                  <a:gd name="connsiteX484" fmla="*/ 2859054 w 2972814"/>
                  <a:gd name="connsiteY484" fmla="*/ 1039115 h 1488732"/>
                  <a:gd name="connsiteX485" fmla="*/ 2853104 w 2972814"/>
                  <a:gd name="connsiteY485" fmla="*/ 1032948 h 1488732"/>
                  <a:gd name="connsiteX486" fmla="*/ 2851376 w 2972814"/>
                  <a:gd name="connsiteY486" fmla="*/ 1029124 h 1488732"/>
                  <a:gd name="connsiteX487" fmla="*/ 2842536 w 2972814"/>
                  <a:gd name="connsiteY487" fmla="*/ 1019132 h 1488732"/>
                  <a:gd name="connsiteX488" fmla="*/ 2833152 w 2972814"/>
                  <a:gd name="connsiteY488" fmla="*/ 1011599 h 1488732"/>
                  <a:gd name="connsiteX489" fmla="*/ 2830965 w 2972814"/>
                  <a:gd name="connsiteY489" fmla="*/ 1009141 h 1488732"/>
                  <a:gd name="connsiteX490" fmla="*/ 2820140 w 2972814"/>
                  <a:gd name="connsiteY490" fmla="*/ 999149 h 1488732"/>
                  <a:gd name="connsiteX491" fmla="*/ 2813200 w 2972814"/>
                  <a:gd name="connsiteY491" fmla="*/ 993874 h 1488732"/>
                  <a:gd name="connsiteX492" fmla="*/ 2807833 w 2972814"/>
                  <a:gd name="connsiteY492" fmla="*/ 989158 h 1488732"/>
                  <a:gd name="connsiteX493" fmla="*/ 2794375 w 2972814"/>
                  <a:gd name="connsiteY493" fmla="*/ 979166 h 1488732"/>
                  <a:gd name="connsiteX494" fmla="*/ 2793249 w 2972814"/>
                  <a:gd name="connsiteY494" fmla="*/ 978432 h 1488732"/>
                  <a:gd name="connsiteX495" fmla="*/ 2778989 w 2972814"/>
                  <a:gd name="connsiteY495" fmla="*/ 969175 h 1488732"/>
                  <a:gd name="connsiteX496" fmla="*/ 2773297 w 2972814"/>
                  <a:gd name="connsiteY496" fmla="*/ 965884 h 1488732"/>
                  <a:gd name="connsiteX497" fmla="*/ 2760471 w 2972814"/>
                  <a:gd name="connsiteY497" fmla="*/ 959183 h 1488732"/>
                  <a:gd name="connsiteX498" fmla="*/ 2753345 w 2972814"/>
                  <a:gd name="connsiteY498" fmla="*/ 955834 h 1488732"/>
                  <a:gd name="connsiteX499" fmla="*/ 2736903 w 2972814"/>
                  <a:gd name="connsiteY499" fmla="*/ 949192 h 1488732"/>
                  <a:gd name="connsiteX500" fmla="*/ 2733393 w 2972814"/>
                  <a:gd name="connsiteY500" fmla="*/ 947836 h 1488732"/>
                  <a:gd name="connsiteX501" fmla="*/ 2713441 w 2972814"/>
                  <a:gd name="connsiteY501" fmla="*/ 941627 h 1488732"/>
                  <a:gd name="connsiteX502" fmla="*/ 2703973 w 2972814"/>
                  <a:gd name="connsiteY502" fmla="*/ 939201 h 1488732"/>
                  <a:gd name="connsiteX503" fmla="*/ 2693490 w 2972814"/>
                  <a:gd name="connsiteY503" fmla="*/ 936361 h 1488732"/>
                  <a:gd name="connsiteX504" fmla="*/ 2673538 w 2972814"/>
                  <a:gd name="connsiteY504" fmla="*/ 931267 h 1488732"/>
                  <a:gd name="connsiteX505" fmla="*/ 2666051 w 2972814"/>
                  <a:gd name="connsiteY505" fmla="*/ 929209 h 1488732"/>
                  <a:gd name="connsiteX506" fmla="*/ 2653586 w 2972814"/>
                  <a:gd name="connsiteY506" fmla="*/ 925110 h 1488732"/>
                  <a:gd name="connsiteX507" fmla="*/ 2641373 w 2972814"/>
                  <a:gd name="connsiteY507" fmla="*/ 919217 h 1488732"/>
                  <a:gd name="connsiteX508" fmla="*/ 2633634 w 2972814"/>
                  <a:gd name="connsiteY508" fmla="*/ 914196 h 1488732"/>
                  <a:gd name="connsiteX509" fmla="*/ 2628140 w 2972814"/>
                  <a:gd name="connsiteY509" fmla="*/ 909226 h 1488732"/>
                  <a:gd name="connsiteX510" fmla="*/ 2618662 w 2972814"/>
                  <a:gd name="connsiteY510" fmla="*/ 899234 h 1488732"/>
                  <a:gd name="connsiteX511" fmla="*/ 2613683 w 2972814"/>
                  <a:gd name="connsiteY511" fmla="*/ 893712 h 1488732"/>
                  <a:gd name="connsiteX512" fmla="*/ 2610348 w 2972814"/>
                  <a:gd name="connsiteY512" fmla="*/ 889243 h 1488732"/>
                  <a:gd name="connsiteX513" fmla="*/ 2602897 w 2972814"/>
                  <a:gd name="connsiteY513" fmla="*/ 879252 h 1488732"/>
                  <a:gd name="connsiteX514" fmla="*/ 2595231 w 2972814"/>
                  <a:gd name="connsiteY514" fmla="*/ 869260 h 1488732"/>
                  <a:gd name="connsiteX515" fmla="*/ 2593731 w 2972814"/>
                  <a:gd name="connsiteY515" fmla="*/ 867477 h 1488732"/>
                  <a:gd name="connsiteX516" fmla="*/ 2586736 w 2972814"/>
                  <a:gd name="connsiteY516" fmla="*/ 859269 h 1488732"/>
                  <a:gd name="connsiteX517" fmla="*/ 2577638 w 2972814"/>
                  <a:gd name="connsiteY517" fmla="*/ 849277 h 1488732"/>
                  <a:gd name="connsiteX518" fmla="*/ 2573779 w 2972814"/>
                  <a:gd name="connsiteY518" fmla="*/ 845458 h 1488732"/>
                  <a:gd name="connsiteX519" fmla="*/ 2566485 w 2972814"/>
                  <a:gd name="connsiteY519" fmla="*/ 839286 h 1488732"/>
                  <a:gd name="connsiteX520" fmla="*/ 2553827 w 2972814"/>
                  <a:gd name="connsiteY520" fmla="*/ 829567 h 1488732"/>
                  <a:gd name="connsiteX521" fmla="*/ 2553334 w 2972814"/>
                  <a:gd name="connsiteY521" fmla="*/ 829294 h 1488732"/>
                  <a:gd name="connsiteX522" fmla="*/ 2533876 w 2972814"/>
                  <a:gd name="connsiteY522" fmla="*/ 820140 h 1488732"/>
                  <a:gd name="connsiteX523" fmla="*/ 2530763 w 2972814"/>
                  <a:gd name="connsiteY523" fmla="*/ 819303 h 1488732"/>
                  <a:gd name="connsiteX524" fmla="*/ 2513924 w 2972814"/>
                  <a:gd name="connsiteY524" fmla="*/ 815243 h 1488732"/>
                  <a:gd name="connsiteX525" fmla="*/ 2493972 w 2972814"/>
                  <a:gd name="connsiteY525" fmla="*/ 813464 h 1488732"/>
                  <a:gd name="connsiteX526" fmla="*/ 2474020 w 2972814"/>
                  <a:gd name="connsiteY526" fmla="*/ 813783 h 1488732"/>
                  <a:gd name="connsiteX527" fmla="*/ 2454068 w 2972814"/>
                  <a:gd name="connsiteY527" fmla="*/ 814919 h 1488732"/>
                  <a:gd name="connsiteX528" fmla="*/ 2434117 w 2972814"/>
                  <a:gd name="connsiteY528" fmla="*/ 816252 h 1488732"/>
                  <a:gd name="connsiteX529" fmla="*/ 2414165 w 2972814"/>
                  <a:gd name="connsiteY529" fmla="*/ 817155 h 1488732"/>
                  <a:gd name="connsiteX530" fmla="*/ 2394213 w 2972814"/>
                  <a:gd name="connsiteY530" fmla="*/ 817053 h 1488732"/>
                  <a:gd name="connsiteX531" fmla="*/ 2374261 w 2972814"/>
                  <a:gd name="connsiteY531" fmla="*/ 815740 h 1488732"/>
                  <a:gd name="connsiteX532" fmla="*/ 2354310 w 2972814"/>
                  <a:gd name="connsiteY532" fmla="*/ 812722 h 1488732"/>
                  <a:gd name="connsiteX533" fmla="*/ 2341015 w 2972814"/>
                  <a:gd name="connsiteY533" fmla="*/ 809311 h 1488732"/>
                  <a:gd name="connsiteX534" fmla="*/ 2334358 w 2972814"/>
                  <a:gd name="connsiteY534" fmla="*/ 807384 h 1488732"/>
                  <a:gd name="connsiteX535" fmla="*/ 2315183 w 2972814"/>
                  <a:gd name="connsiteY535" fmla="*/ 799320 h 1488732"/>
                  <a:gd name="connsiteX536" fmla="*/ 2314406 w 2972814"/>
                  <a:gd name="connsiteY536" fmla="*/ 798913 h 1488732"/>
                  <a:gd name="connsiteX537" fmla="*/ 2300237 w 2972814"/>
                  <a:gd name="connsiteY537" fmla="*/ 789328 h 1488732"/>
                  <a:gd name="connsiteX538" fmla="*/ 2294454 w 2972814"/>
                  <a:gd name="connsiteY538" fmla="*/ 784548 h 1488732"/>
                  <a:gd name="connsiteX539" fmla="*/ 2289219 w 2972814"/>
                  <a:gd name="connsiteY539" fmla="*/ 779337 h 1488732"/>
                  <a:gd name="connsiteX540" fmla="*/ 2280957 w 2972814"/>
                  <a:gd name="connsiteY540" fmla="*/ 769345 h 1488732"/>
                  <a:gd name="connsiteX541" fmla="*/ 2274572 w 2972814"/>
                  <a:gd name="connsiteY541" fmla="*/ 759354 h 1488732"/>
                  <a:gd name="connsiteX542" fmla="*/ 2274502 w 2972814"/>
                  <a:gd name="connsiteY542" fmla="*/ 759217 h 1488732"/>
                  <a:gd name="connsiteX543" fmla="*/ 2269835 w 2972814"/>
                  <a:gd name="connsiteY543" fmla="*/ 749362 h 1488732"/>
                  <a:gd name="connsiteX544" fmla="*/ 2266549 w 2972814"/>
                  <a:gd name="connsiteY544" fmla="*/ 739371 h 1488732"/>
                  <a:gd name="connsiteX545" fmla="*/ 2264323 w 2972814"/>
                  <a:gd name="connsiteY545" fmla="*/ 729379 h 1488732"/>
                  <a:gd name="connsiteX546" fmla="*/ 2263287 w 2972814"/>
                  <a:gd name="connsiteY546" fmla="*/ 719388 h 1488732"/>
                  <a:gd name="connsiteX547" fmla="*/ 2263455 w 2972814"/>
                  <a:gd name="connsiteY547" fmla="*/ 709396 h 1488732"/>
                  <a:gd name="connsiteX548" fmla="*/ 2264639 w 2972814"/>
                  <a:gd name="connsiteY548" fmla="*/ 699405 h 1488732"/>
                  <a:gd name="connsiteX549" fmla="*/ 2266975 w 2972814"/>
                  <a:gd name="connsiteY549" fmla="*/ 689413 h 1488732"/>
                  <a:gd name="connsiteX550" fmla="*/ 2270134 w 2972814"/>
                  <a:gd name="connsiteY550" fmla="*/ 679422 h 1488732"/>
                  <a:gd name="connsiteX551" fmla="*/ 2274165 w 2972814"/>
                  <a:gd name="connsiteY551" fmla="*/ 669430 h 1488732"/>
                  <a:gd name="connsiteX552" fmla="*/ 2274502 w 2972814"/>
                  <a:gd name="connsiteY552" fmla="*/ 668746 h 1488732"/>
                  <a:gd name="connsiteX553" fmla="*/ 2278816 w 2972814"/>
                  <a:gd name="connsiteY553" fmla="*/ 659439 h 1488732"/>
                  <a:gd name="connsiteX554" fmla="*/ 2283499 w 2972814"/>
                  <a:gd name="connsiteY554" fmla="*/ 649447 h 1488732"/>
                  <a:gd name="connsiteX555" fmla="*/ 2288565 w 2972814"/>
                  <a:gd name="connsiteY555" fmla="*/ 639456 h 1488732"/>
                  <a:gd name="connsiteX556" fmla="*/ 2293648 w 2972814"/>
                  <a:gd name="connsiteY556" fmla="*/ 629464 h 1488732"/>
                  <a:gd name="connsiteX557" fmla="*/ 2294454 w 2972814"/>
                  <a:gd name="connsiteY557" fmla="*/ 627850 h 1488732"/>
                  <a:gd name="connsiteX558" fmla="*/ 2298453 w 2972814"/>
                  <a:gd name="connsiteY558" fmla="*/ 619473 h 1488732"/>
                  <a:gd name="connsiteX559" fmla="*/ 2302820 w 2972814"/>
                  <a:gd name="connsiteY559" fmla="*/ 609481 h 1488732"/>
                  <a:gd name="connsiteX560" fmla="*/ 2306288 w 2972814"/>
                  <a:gd name="connsiteY560" fmla="*/ 599490 h 1488732"/>
                  <a:gd name="connsiteX561" fmla="*/ 2309138 w 2972814"/>
                  <a:gd name="connsiteY561" fmla="*/ 589498 h 1488732"/>
                  <a:gd name="connsiteX562" fmla="*/ 2310550 w 2972814"/>
                  <a:gd name="connsiteY562" fmla="*/ 579507 h 1488732"/>
                  <a:gd name="connsiteX563" fmla="*/ 2311088 w 2972814"/>
                  <a:gd name="connsiteY563" fmla="*/ 569515 h 1488732"/>
                  <a:gd name="connsiteX564" fmla="*/ 2309270 w 2972814"/>
                  <a:gd name="connsiteY564" fmla="*/ 559524 h 1488732"/>
                  <a:gd name="connsiteX565" fmla="*/ 2305035 w 2972814"/>
                  <a:gd name="connsiteY565" fmla="*/ 549532 h 1488732"/>
                  <a:gd name="connsiteX566" fmla="*/ 2298122 w 2972814"/>
                  <a:gd name="connsiteY566" fmla="*/ 539541 h 1488732"/>
                  <a:gd name="connsiteX567" fmla="*/ 2294454 w 2972814"/>
                  <a:gd name="connsiteY567" fmla="*/ 535981 h 1488732"/>
                  <a:gd name="connsiteX568" fmla="*/ 2287304 w 2972814"/>
                  <a:gd name="connsiteY568" fmla="*/ 529549 h 1488732"/>
                  <a:gd name="connsiteX569" fmla="*/ 2274502 w 2972814"/>
                  <a:gd name="connsiteY569" fmla="*/ 520772 h 1488732"/>
                  <a:gd name="connsiteX570" fmla="*/ 2272501 w 2972814"/>
                  <a:gd name="connsiteY570" fmla="*/ 519558 h 1488732"/>
                  <a:gd name="connsiteX571" fmla="*/ 2254816 w 2972814"/>
                  <a:gd name="connsiteY571" fmla="*/ 509566 h 1488732"/>
                  <a:gd name="connsiteX572" fmla="*/ 2254551 w 2972814"/>
                  <a:gd name="connsiteY572" fmla="*/ 509427 h 1488732"/>
                  <a:gd name="connsiteX573" fmla="*/ 2234748 w 2972814"/>
                  <a:gd name="connsiteY573" fmla="*/ 499575 h 1488732"/>
                  <a:gd name="connsiteX574" fmla="*/ 2234599 w 2972814"/>
                  <a:gd name="connsiteY574" fmla="*/ 499497 h 1488732"/>
                  <a:gd name="connsiteX575" fmla="*/ 2214773 w 2972814"/>
                  <a:gd name="connsiteY575" fmla="*/ 489583 h 1488732"/>
                  <a:gd name="connsiteX576" fmla="*/ 2214647 w 2972814"/>
                  <a:gd name="connsiteY576" fmla="*/ 489509 h 1488732"/>
                  <a:gd name="connsiteX577" fmla="*/ 2197962 w 2972814"/>
                  <a:gd name="connsiteY577" fmla="*/ 479592 h 1488732"/>
                  <a:gd name="connsiteX578" fmla="*/ 2194695 w 2972814"/>
                  <a:gd name="connsiteY578" fmla="*/ 476987 h 1488732"/>
                  <a:gd name="connsiteX579" fmla="*/ 2185854 w 2972814"/>
                  <a:gd name="connsiteY579" fmla="*/ 469600 h 1488732"/>
                  <a:gd name="connsiteX580" fmla="*/ 2178154 w 2972814"/>
                  <a:gd name="connsiteY580" fmla="*/ 459609 h 1488732"/>
                  <a:gd name="connsiteX581" fmla="*/ 2175677 w 2972814"/>
                  <a:gd name="connsiteY581" fmla="*/ 449617 h 1488732"/>
                  <a:gd name="connsiteX582" fmla="*/ 2177127 w 2972814"/>
                  <a:gd name="connsiteY582" fmla="*/ 439626 h 1488732"/>
                  <a:gd name="connsiteX583" fmla="*/ 2182172 w 2972814"/>
                  <a:gd name="connsiteY583" fmla="*/ 429634 h 1488732"/>
                  <a:gd name="connsiteX584" fmla="*/ 2189023 w 2972814"/>
                  <a:gd name="connsiteY584" fmla="*/ 419643 h 1488732"/>
                  <a:gd name="connsiteX585" fmla="*/ 2194695 w 2972814"/>
                  <a:gd name="connsiteY585" fmla="*/ 413359 h 1488732"/>
                  <a:gd name="connsiteX586" fmla="*/ 2197755 w 2972814"/>
                  <a:gd name="connsiteY586" fmla="*/ 409651 h 1488732"/>
                  <a:gd name="connsiteX587" fmla="*/ 2206469 w 2972814"/>
                  <a:gd name="connsiteY587" fmla="*/ 399660 h 1488732"/>
                  <a:gd name="connsiteX588" fmla="*/ 2214647 w 2972814"/>
                  <a:gd name="connsiteY588" fmla="*/ 390289 h 1488732"/>
                  <a:gd name="connsiteX589" fmla="*/ 2215180 w 2972814"/>
                  <a:gd name="connsiteY589" fmla="*/ 389668 h 1488732"/>
                  <a:gd name="connsiteX590" fmla="*/ 2223636 w 2972814"/>
                  <a:gd name="connsiteY590" fmla="*/ 379677 h 1488732"/>
                  <a:gd name="connsiteX591" fmla="*/ 2231291 w 2972814"/>
                  <a:gd name="connsiteY591" fmla="*/ 369685 h 1488732"/>
                  <a:gd name="connsiteX592" fmla="*/ 2234599 w 2972814"/>
                  <a:gd name="connsiteY592" fmla="*/ 364554 h 1488732"/>
                  <a:gd name="connsiteX593" fmla="*/ 2238169 w 2972814"/>
                  <a:gd name="connsiteY593" fmla="*/ 359694 h 1488732"/>
                  <a:gd name="connsiteX594" fmla="*/ 2244223 w 2972814"/>
                  <a:gd name="connsiteY594" fmla="*/ 349702 h 1488732"/>
                  <a:gd name="connsiteX595" fmla="*/ 2248413 w 2972814"/>
                  <a:gd name="connsiteY595" fmla="*/ 339711 h 1488732"/>
                  <a:gd name="connsiteX596" fmla="*/ 2251289 w 2972814"/>
                  <a:gd name="connsiteY596" fmla="*/ 329719 h 1488732"/>
                  <a:gd name="connsiteX597" fmla="*/ 2251941 w 2972814"/>
                  <a:gd name="connsiteY597" fmla="*/ 319728 h 1488732"/>
                  <a:gd name="connsiteX598" fmla="*/ 2251132 w 2972814"/>
                  <a:gd name="connsiteY598" fmla="*/ 309736 h 1488732"/>
                  <a:gd name="connsiteX599" fmla="*/ 2249222 w 2972814"/>
                  <a:gd name="connsiteY599" fmla="*/ 299745 h 1488732"/>
                  <a:gd name="connsiteX600" fmla="*/ 2245820 w 2972814"/>
                  <a:gd name="connsiteY600" fmla="*/ 289753 h 1488732"/>
                  <a:gd name="connsiteX601" fmla="*/ 2241201 w 2972814"/>
                  <a:gd name="connsiteY601" fmla="*/ 279762 h 1488732"/>
                  <a:gd name="connsiteX602" fmla="*/ 2235805 w 2972814"/>
                  <a:gd name="connsiteY602" fmla="*/ 269770 h 1488732"/>
                  <a:gd name="connsiteX603" fmla="*/ 2234599 w 2972814"/>
                  <a:gd name="connsiteY603" fmla="*/ 267583 h 1488732"/>
                  <a:gd name="connsiteX604" fmla="*/ 2230620 w 2972814"/>
                  <a:gd name="connsiteY604" fmla="*/ 259779 h 1488732"/>
                  <a:gd name="connsiteX605" fmla="*/ 2226196 w 2972814"/>
                  <a:gd name="connsiteY605" fmla="*/ 249787 h 1488732"/>
                  <a:gd name="connsiteX606" fmla="*/ 2222131 w 2972814"/>
                  <a:gd name="connsiteY606" fmla="*/ 239796 h 1488732"/>
                  <a:gd name="connsiteX607" fmla="*/ 2219402 w 2972814"/>
                  <a:gd name="connsiteY607" fmla="*/ 229804 h 1488732"/>
                  <a:gd name="connsiteX608" fmla="*/ 2218350 w 2972814"/>
                  <a:gd name="connsiteY608" fmla="*/ 219813 h 1488732"/>
                  <a:gd name="connsiteX609" fmla="*/ 2219218 w 2972814"/>
                  <a:gd name="connsiteY609" fmla="*/ 209821 h 1488732"/>
                  <a:gd name="connsiteX610" fmla="*/ 2221723 w 2972814"/>
                  <a:gd name="connsiteY610" fmla="*/ 199830 h 1488732"/>
                  <a:gd name="connsiteX611" fmla="*/ 2227770 w 2972814"/>
                  <a:gd name="connsiteY611" fmla="*/ 189838 h 1488732"/>
                  <a:gd name="connsiteX612" fmla="*/ 2234599 w 2972814"/>
                  <a:gd name="connsiteY612" fmla="*/ 181272 h 1488732"/>
                  <a:gd name="connsiteX613" fmla="*/ 2236446 w 2972814"/>
                  <a:gd name="connsiteY613" fmla="*/ 179847 h 1488732"/>
                  <a:gd name="connsiteX614" fmla="*/ 2251989 w 2972814"/>
                  <a:gd name="connsiteY614" fmla="*/ 169855 h 1488732"/>
                  <a:gd name="connsiteX615" fmla="*/ 2254551 w 2972814"/>
                  <a:gd name="connsiteY615" fmla="*/ 167813 h 1488732"/>
                  <a:gd name="connsiteX616" fmla="*/ 2274502 w 2972814"/>
                  <a:gd name="connsiteY616" fmla="*/ 160314 h 1488732"/>
                  <a:gd name="connsiteX617" fmla="*/ 2279421 w 2972814"/>
                  <a:gd name="connsiteY617" fmla="*/ 159864 h 1488732"/>
                  <a:gd name="connsiteX618" fmla="*/ 2294454 w 2972814"/>
                  <a:gd name="connsiteY618" fmla="*/ 157945 h 1488732"/>
                  <a:gd name="connsiteX619" fmla="*/ 2314406 w 2972814"/>
                  <a:gd name="connsiteY619" fmla="*/ 155450 h 1488732"/>
                  <a:gd name="connsiteX620" fmla="*/ 2334358 w 2972814"/>
                  <a:gd name="connsiteY620" fmla="*/ 152783 h 1488732"/>
                  <a:gd name="connsiteX621" fmla="*/ 2345898 w 2972814"/>
                  <a:gd name="connsiteY621" fmla="*/ 149872 h 1488732"/>
                  <a:gd name="connsiteX622" fmla="*/ 2354310 w 2972814"/>
                  <a:gd name="connsiteY622" fmla="*/ 144306 h 1488732"/>
                  <a:gd name="connsiteX623" fmla="*/ 2358623 w 2972814"/>
                  <a:gd name="connsiteY623" fmla="*/ 139881 h 1488732"/>
                  <a:gd name="connsiteX624" fmla="*/ 2354310 w 2972814"/>
                  <a:gd name="connsiteY624" fmla="*/ 130064 h 1488732"/>
                  <a:gd name="connsiteX625" fmla="*/ 2354161 w 2972814"/>
                  <a:gd name="connsiteY625" fmla="*/ 129889 h 1488732"/>
                  <a:gd name="connsiteX626" fmla="*/ 2334358 w 2972814"/>
                  <a:gd name="connsiteY626" fmla="*/ 125425 h 1488732"/>
                  <a:gd name="connsiteX627" fmla="*/ 2314406 w 2972814"/>
                  <a:gd name="connsiteY627" fmla="*/ 125515 h 1488732"/>
                  <a:gd name="connsiteX628" fmla="*/ 2294454 w 2972814"/>
                  <a:gd name="connsiteY628" fmla="*/ 128013 h 1488732"/>
                  <a:gd name="connsiteX629" fmla="*/ 2279720 w 2972814"/>
                  <a:gd name="connsiteY629" fmla="*/ 129889 h 1488732"/>
                  <a:gd name="connsiteX630" fmla="*/ 2274502 w 2972814"/>
                  <a:gd name="connsiteY630" fmla="*/ 131000 h 1488732"/>
                  <a:gd name="connsiteX631" fmla="*/ 2254551 w 2972814"/>
                  <a:gd name="connsiteY631" fmla="*/ 132029 h 1488732"/>
                  <a:gd name="connsiteX632" fmla="*/ 2242145 w 2972814"/>
                  <a:gd name="connsiteY632" fmla="*/ 129889 h 1488732"/>
                  <a:gd name="connsiteX633" fmla="*/ 2234599 w 2972814"/>
                  <a:gd name="connsiteY633" fmla="*/ 129185 h 1488732"/>
                  <a:gd name="connsiteX634" fmla="*/ 2214647 w 2972814"/>
                  <a:gd name="connsiteY634" fmla="*/ 125741 h 1488732"/>
                  <a:gd name="connsiteX635" fmla="*/ 2194695 w 2972814"/>
                  <a:gd name="connsiteY635" fmla="*/ 120205 h 1488732"/>
                  <a:gd name="connsiteX636" fmla="*/ 2193782 w 2972814"/>
                  <a:gd name="connsiteY636" fmla="*/ 119898 h 1488732"/>
                  <a:gd name="connsiteX637" fmla="*/ 2174744 w 2972814"/>
                  <a:gd name="connsiteY637" fmla="*/ 115185 h 1488732"/>
                  <a:gd name="connsiteX638" fmla="*/ 2155443 w 2972814"/>
                  <a:gd name="connsiteY638" fmla="*/ 109906 h 1488732"/>
                  <a:gd name="connsiteX639" fmla="*/ 2154792 w 2972814"/>
                  <a:gd name="connsiteY639" fmla="*/ 109747 h 1488732"/>
                  <a:gd name="connsiteX640" fmla="*/ 2134840 w 2972814"/>
                  <a:gd name="connsiteY640" fmla="*/ 105627 h 1488732"/>
                  <a:gd name="connsiteX641" fmla="*/ 2114888 w 2972814"/>
                  <a:gd name="connsiteY641" fmla="*/ 103171 h 1488732"/>
                  <a:gd name="connsiteX642" fmla="*/ 2094936 w 2972814"/>
                  <a:gd name="connsiteY642" fmla="*/ 103549 h 1488732"/>
                  <a:gd name="connsiteX643" fmla="*/ 2074985 w 2972814"/>
                  <a:gd name="connsiteY643" fmla="*/ 107978 h 1488732"/>
                  <a:gd name="connsiteX644" fmla="*/ 2070396 w 2972814"/>
                  <a:gd name="connsiteY644" fmla="*/ 109906 h 1488732"/>
                  <a:gd name="connsiteX645" fmla="*/ 2055033 w 2972814"/>
                  <a:gd name="connsiteY645" fmla="*/ 116859 h 1488732"/>
                  <a:gd name="connsiteX646" fmla="*/ 2050321 w 2972814"/>
                  <a:gd name="connsiteY646" fmla="*/ 119898 h 1488732"/>
                  <a:gd name="connsiteX647" fmla="*/ 2036731 w 2972814"/>
                  <a:gd name="connsiteY647" fmla="*/ 129889 h 1488732"/>
                  <a:gd name="connsiteX648" fmla="*/ 2035081 w 2972814"/>
                  <a:gd name="connsiteY648" fmla="*/ 131278 h 1488732"/>
                  <a:gd name="connsiteX649" fmla="*/ 2026596 w 2972814"/>
                  <a:gd name="connsiteY649" fmla="*/ 139881 h 1488732"/>
                  <a:gd name="connsiteX650" fmla="*/ 2018147 w 2972814"/>
                  <a:gd name="connsiteY650" fmla="*/ 149872 h 1488732"/>
                  <a:gd name="connsiteX651" fmla="*/ 2015129 w 2972814"/>
                  <a:gd name="connsiteY651" fmla="*/ 155031 h 1488732"/>
                  <a:gd name="connsiteX652" fmla="*/ 2012545 w 2972814"/>
                  <a:gd name="connsiteY652" fmla="*/ 159864 h 1488732"/>
                  <a:gd name="connsiteX653" fmla="*/ 2007330 w 2972814"/>
                  <a:gd name="connsiteY653" fmla="*/ 169855 h 1488732"/>
                  <a:gd name="connsiteX654" fmla="*/ 2003370 w 2972814"/>
                  <a:gd name="connsiteY654" fmla="*/ 179847 h 1488732"/>
                  <a:gd name="connsiteX655" fmla="*/ 1998883 w 2972814"/>
                  <a:gd name="connsiteY655" fmla="*/ 189838 h 1488732"/>
                  <a:gd name="connsiteX656" fmla="*/ 1995178 w 2972814"/>
                  <a:gd name="connsiteY656" fmla="*/ 199748 h 1488732"/>
                  <a:gd name="connsiteX657" fmla="*/ 1995144 w 2972814"/>
                  <a:gd name="connsiteY657" fmla="*/ 199830 h 1488732"/>
                  <a:gd name="connsiteX658" fmla="*/ 1989333 w 2972814"/>
                  <a:gd name="connsiteY658" fmla="*/ 209821 h 1488732"/>
                  <a:gd name="connsiteX659" fmla="*/ 1982509 w 2972814"/>
                  <a:gd name="connsiteY659" fmla="*/ 219813 h 1488732"/>
                  <a:gd name="connsiteX660" fmla="*/ 1975226 w 2972814"/>
                  <a:gd name="connsiteY660" fmla="*/ 229778 h 1488732"/>
                  <a:gd name="connsiteX661" fmla="*/ 1975201 w 2972814"/>
                  <a:gd name="connsiteY661" fmla="*/ 229804 h 1488732"/>
                  <a:gd name="connsiteX662" fmla="*/ 1964106 w 2972814"/>
                  <a:gd name="connsiteY662" fmla="*/ 239796 h 1488732"/>
                  <a:gd name="connsiteX663" fmla="*/ 1955274 w 2972814"/>
                  <a:gd name="connsiteY663" fmla="*/ 247148 h 1488732"/>
                  <a:gd name="connsiteX664" fmla="*/ 1950330 w 2972814"/>
                  <a:gd name="connsiteY664" fmla="*/ 249787 h 1488732"/>
                  <a:gd name="connsiteX665" fmla="*/ 1935322 w 2972814"/>
                  <a:gd name="connsiteY665" fmla="*/ 258329 h 1488732"/>
                  <a:gd name="connsiteX666" fmla="*/ 1928867 w 2972814"/>
                  <a:gd name="connsiteY666" fmla="*/ 259779 h 1488732"/>
                  <a:gd name="connsiteX667" fmla="*/ 1915371 w 2972814"/>
                  <a:gd name="connsiteY667" fmla="*/ 263512 h 1488732"/>
                  <a:gd name="connsiteX668" fmla="*/ 1895419 w 2972814"/>
                  <a:gd name="connsiteY668" fmla="*/ 260565 h 1488732"/>
                  <a:gd name="connsiteX669" fmla="*/ 1893441 w 2972814"/>
                  <a:gd name="connsiteY669" fmla="*/ 259779 h 1488732"/>
                  <a:gd name="connsiteX670" fmla="*/ 1875467 w 2972814"/>
                  <a:gd name="connsiteY670" fmla="*/ 254952 h 1488732"/>
                  <a:gd name="connsiteX671" fmla="*/ 1855515 w 2972814"/>
                  <a:gd name="connsiteY671" fmla="*/ 250740 h 1488732"/>
                  <a:gd name="connsiteX672" fmla="*/ 1841660 w 2972814"/>
                  <a:gd name="connsiteY672" fmla="*/ 249787 h 1488732"/>
                  <a:gd name="connsiteX673" fmla="*/ 1835563 w 2972814"/>
                  <a:gd name="connsiteY673" fmla="*/ 249524 h 1488732"/>
                  <a:gd name="connsiteX674" fmla="*/ 1832560 w 2972814"/>
                  <a:gd name="connsiteY674" fmla="*/ 249787 h 1488732"/>
                  <a:gd name="connsiteX675" fmla="*/ 1815612 w 2972814"/>
                  <a:gd name="connsiteY675" fmla="*/ 251485 h 1488732"/>
                  <a:gd name="connsiteX676" fmla="*/ 1795660 w 2972814"/>
                  <a:gd name="connsiteY676" fmla="*/ 257077 h 1488732"/>
                  <a:gd name="connsiteX677" fmla="*/ 1788317 w 2972814"/>
                  <a:gd name="connsiteY677" fmla="*/ 259779 h 1488732"/>
                  <a:gd name="connsiteX678" fmla="*/ 1775708 w 2972814"/>
                  <a:gd name="connsiteY678" fmla="*/ 265096 h 1488732"/>
                  <a:gd name="connsiteX679" fmla="*/ 1766296 w 2972814"/>
                  <a:gd name="connsiteY679" fmla="*/ 269770 h 1488732"/>
                  <a:gd name="connsiteX680" fmla="*/ 1755756 w 2972814"/>
                  <a:gd name="connsiteY680" fmla="*/ 276253 h 1488732"/>
                  <a:gd name="connsiteX681" fmla="*/ 1749820 w 2972814"/>
                  <a:gd name="connsiteY681" fmla="*/ 279762 h 1488732"/>
                  <a:gd name="connsiteX682" fmla="*/ 1736771 w 2972814"/>
                  <a:gd name="connsiteY682" fmla="*/ 289753 h 1488732"/>
                  <a:gd name="connsiteX683" fmla="*/ 1735805 w 2972814"/>
                  <a:gd name="connsiteY683" fmla="*/ 290820 h 1488732"/>
                  <a:gd name="connsiteX684" fmla="*/ 1725075 w 2972814"/>
                  <a:gd name="connsiteY684" fmla="*/ 299745 h 1488732"/>
                  <a:gd name="connsiteX685" fmla="*/ 1715853 w 2972814"/>
                  <a:gd name="connsiteY685" fmla="*/ 308318 h 1488732"/>
                  <a:gd name="connsiteX686" fmla="*/ 1713242 w 2972814"/>
                  <a:gd name="connsiteY686" fmla="*/ 309736 h 1488732"/>
                  <a:gd name="connsiteX687" fmla="*/ 1695901 w 2972814"/>
                  <a:gd name="connsiteY687" fmla="*/ 316762 h 1488732"/>
                  <a:gd name="connsiteX688" fmla="*/ 1675949 w 2972814"/>
                  <a:gd name="connsiteY688" fmla="*/ 319551 h 1488732"/>
                  <a:gd name="connsiteX689" fmla="*/ 1674883 w 2972814"/>
                  <a:gd name="connsiteY689" fmla="*/ 319728 h 1488732"/>
                  <a:gd name="connsiteX690" fmla="*/ 1655997 w 2972814"/>
                  <a:gd name="connsiteY690" fmla="*/ 321891 h 1488732"/>
                  <a:gd name="connsiteX691" fmla="*/ 1636046 w 2972814"/>
                  <a:gd name="connsiteY691" fmla="*/ 325217 h 1488732"/>
                  <a:gd name="connsiteX692" fmla="*/ 1619362 w 2972814"/>
                  <a:gd name="connsiteY692" fmla="*/ 329719 h 1488732"/>
                  <a:gd name="connsiteX693" fmla="*/ 1616094 w 2972814"/>
                  <a:gd name="connsiteY693" fmla="*/ 330369 h 1488732"/>
                  <a:gd name="connsiteX694" fmla="*/ 1596142 w 2972814"/>
                  <a:gd name="connsiteY694" fmla="*/ 337019 h 1488732"/>
                  <a:gd name="connsiteX695" fmla="*/ 1590222 w 2972814"/>
                  <a:gd name="connsiteY695" fmla="*/ 339711 h 1488732"/>
                  <a:gd name="connsiteX696" fmla="*/ 1576190 w 2972814"/>
                  <a:gd name="connsiteY696" fmla="*/ 344449 h 1488732"/>
                  <a:gd name="connsiteX697" fmla="*/ 1563364 w 2972814"/>
                  <a:gd name="connsiteY697" fmla="*/ 349702 h 1488732"/>
                  <a:gd name="connsiteX698" fmla="*/ 1556239 w 2972814"/>
                  <a:gd name="connsiteY698" fmla="*/ 352011 h 1488732"/>
                  <a:gd name="connsiteX699" fmla="*/ 1536287 w 2972814"/>
                  <a:gd name="connsiteY699" fmla="*/ 359413 h 1488732"/>
                  <a:gd name="connsiteX700" fmla="*/ 1535584 w 2972814"/>
                  <a:gd name="connsiteY700" fmla="*/ 359694 h 1488732"/>
                  <a:gd name="connsiteX701" fmla="*/ 1516335 w 2972814"/>
                  <a:gd name="connsiteY701" fmla="*/ 366036 h 1488732"/>
                  <a:gd name="connsiteX702" fmla="*/ 1505299 w 2972814"/>
                  <a:gd name="connsiteY702" fmla="*/ 369685 h 1488732"/>
                  <a:gd name="connsiteX703" fmla="*/ 1496383 w 2972814"/>
                  <a:gd name="connsiteY703" fmla="*/ 372285 h 1488732"/>
                  <a:gd name="connsiteX704" fmla="*/ 1476431 w 2972814"/>
                  <a:gd name="connsiteY704" fmla="*/ 378144 h 1488732"/>
                  <a:gd name="connsiteX705" fmla="*/ 1470949 w 2972814"/>
                  <a:gd name="connsiteY705" fmla="*/ 379677 h 1488732"/>
                  <a:gd name="connsiteX706" fmla="*/ 1456480 w 2972814"/>
                  <a:gd name="connsiteY706" fmla="*/ 383494 h 1488732"/>
                  <a:gd name="connsiteX707" fmla="*/ 1436528 w 2972814"/>
                  <a:gd name="connsiteY707" fmla="*/ 388655 h 1488732"/>
                  <a:gd name="connsiteX708" fmla="*/ 1432244 w 2972814"/>
                  <a:gd name="connsiteY708" fmla="*/ 389668 h 1488732"/>
                  <a:gd name="connsiteX709" fmla="*/ 1416576 w 2972814"/>
                  <a:gd name="connsiteY709" fmla="*/ 393522 h 1488732"/>
                  <a:gd name="connsiteX710" fmla="*/ 1396624 w 2972814"/>
                  <a:gd name="connsiteY710" fmla="*/ 398496 h 1488732"/>
                  <a:gd name="connsiteX711" fmla="*/ 1391538 w 2972814"/>
                  <a:gd name="connsiteY711" fmla="*/ 399660 h 1488732"/>
                  <a:gd name="connsiteX712" fmla="*/ 1376673 w 2972814"/>
                  <a:gd name="connsiteY712" fmla="*/ 403656 h 1488732"/>
                  <a:gd name="connsiteX713" fmla="*/ 1356721 w 2972814"/>
                  <a:gd name="connsiteY713" fmla="*/ 409171 h 1488732"/>
                  <a:gd name="connsiteX714" fmla="*/ 1354768 w 2972814"/>
                  <a:gd name="connsiteY714" fmla="*/ 409651 h 1488732"/>
                  <a:gd name="connsiteX715" fmla="*/ 1336769 w 2972814"/>
                  <a:gd name="connsiteY715" fmla="*/ 415628 h 1488732"/>
                  <a:gd name="connsiteX716" fmla="*/ 1325334 w 2972814"/>
                  <a:gd name="connsiteY716" fmla="*/ 419643 h 1488732"/>
                  <a:gd name="connsiteX717" fmla="*/ 1316817 w 2972814"/>
                  <a:gd name="connsiteY717" fmla="*/ 424514 h 1488732"/>
                  <a:gd name="connsiteX718" fmla="*/ 1307542 w 2972814"/>
                  <a:gd name="connsiteY718" fmla="*/ 429634 h 1488732"/>
                  <a:gd name="connsiteX719" fmla="*/ 1298659 w 2972814"/>
                  <a:gd name="connsiteY719" fmla="*/ 439626 h 1488732"/>
                  <a:gd name="connsiteX720" fmla="*/ 1296865 w 2972814"/>
                  <a:gd name="connsiteY720" fmla="*/ 444907 h 1488732"/>
                  <a:gd name="connsiteX721" fmla="*/ 1295038 w 2972814"/>
                  <a:gd name="connsiteY721" fmla="*/ 449617 h 1488732"/>
                  <a:gd name="connsiteX722" fmla="*/ 1294310 w 2972814"/>
                  <a:gd name="connsiteY722" fmla="*/ 459609 h 1488732"/>
                  <a:gd name="connsiteX723" fmla="*/ 1295453 w 2972814"/>
                  <a:gd name="connsiteY723" fmla="*/ 469600 h 1488732"/>
                  <a:gd name="connsiteX724" fmla="*/ 1296865 w 2972814"/>
                  <a:gd name="connsiteY724" fmla="*/ 475220 h 1488732"/>
                  <a:gd name="connsiteX725" fmla="*/ 1297580 w 2972814"/>
                  <a:gd name="connsiteY725" fmla="*/ 479592 h 1488732"/>
                  <a:gd name="connsiteX726" fmla="*/ 1299956 w 2972814"/>
                  <a:gd name="connsiteY726" fmla="*/ 489583 h 1488732"/>
                  <a:gd name="connsiteX727" fmla="*/ 1302832 w 2972814"/>
                  <a:gd name="connsiteY727" fmla="*/ 499575 h 1488732"/>
                  <a:gd name="connsiteX728" fmla="*/ 1306185 w 2972814"/>
                  <a:gd name="connsiteY728" fmla="*/ 509566 h 1488732"/>
                  <a:gd name="connsiteX729" fmla="*/ 1309538 w 2972814"/>
                  <a:gd name="connsiteY729" fmla="*/ 519558 h 1488732"/>
                  <a:gd name="connsiteX730" fmla="*/ 1313293 w 2972814"/>
                  <a:gd name="connsiteY730" fmla="*/ 529549 h 1488732"/>
                  <a:gd name="connsiteX731" fmla="*/ 1316817 w 2972814"/>
                  <a:gd name="connsiteY731" fmla="*/ 538844 h 1488732"/>
                  <a:gd name="connsiteX732" fmla="*/ 1317052 w 2972814"/>
                  <a:gd name="connsiteY732" fmla="*/ 539541 h 1488732"/>
                  <a:gd name="connsiteX733" fmla="*/ 1320342 w 2972814"/>
                  <a:gd name="connsiteY733" fmla="*/ 549532 h 1488732"/>
                  <a:gd name="connsiteX734" fmla="*/ 1323614 w 2972814"/>
                  <a:gd name="connsiteY734" fmla="*/ 559524 h 1488732"/>
                  <a:gd name="connsiteX735" fmla="*/ 1326955 w 2972814"/>
                  <a:gd name="connsiteY735" fmla="*/ 569515 h 1488732"/>
                  <a:gd name="connsiteX736" fmla="*/ 1330156 w 2972814"/>
                  <a:gd name="connsiteY736" fmla="*/ 579507 h 1488732"/>
                  <a:gd name="connsiteX737" fmla="*/ 1333146 w 2972814"/>
                  <a:gd name="connsiteY737" fmla="*/ 589498 h 1488732"/>
                  <a:gd name="connsiteX738" fmla="*/ 1335750 w 2972814"/>
                  <a:gd name="connsiteY738" fmla="*/ 599490 h 1488732"/>
                  <a:gd name="connsiteX739" fmla="*/ 1336769 w 2972814"/>
                  <a:gd name="connsiteY739" fmla="*/ 603604 h 1488732"/>
                  <a:gd name="connsiteX740" fmla="*/ 1338414 w 2972814"/>
                  <a:gd name="connsiteY740" fmla="*/ 609481 h 1488732"/>
                  <a:gd name="connsiteX741" fmla="*/ 1340856 w 2972814"/>
                  <a:gd name="connsiteY741" fmla="*/ 619473 h 1488732"/>
                  <a:gd name="connsiteX742" fmla="*/ 1343223 w 2972814"/>
                  <a:gd name="connsiteY742" fmla="*/ 629464 h 1488732"/>
                  <a:gd name="connsiteX743" fmla="*/ 1345218 w 2972814"/>
                  <a:gd name="connsiteY743" fmla="*/ 639456 h 1488732"/>
                  <a:gd name="connsiteX744" fmla="*/ 1346818 w 2972814"/>
                  <a:gd name="connsiteY744" fmla="*/ 649447 h 1488732"/>
                  <a:gd name="connsiteX745" fmla="*/ 1348224 w 2972814"/>
                  <a:gd name="connsiteY745" fmla="*/ 659439 h 1488732"/>
                  <a:gd name="connsiteX746" fmla="*/ 1349198 w 2972814"/>
                  <a:gd name="connsiteY746" fmla="*/ 669430 h 1488732"/>
                  <a:gd name="connsiteX747" fmla="*/ 1349864 w 2972814"/>
                  <a:gd name="connsiteY747" fmla="*/ 679422 h 1488732"/>
                  <a:gd name="connsiteX748" fmla="*/ 1350011 w 2972814"/>
                  <a:gd name="connsiteY748" fmla="*/ 689413 h 1488732"/>
                  <a:gd name="connsiteX749" fmla="*/ 1349276 w 2972814"/>
                  <a:gd name="connsiteY749" fmla="*/ 699405 h 1488732"/>
                  <a:gd name="connsiteX750" fmla="*/ 1347478 w 2972814"/>
                  <a:gd name="connsiteY750" fmla="*/ 709396 h 1488732"/>
                  <a:gd name="connsiteX751" fmla="*/ 1344275 w 2972814"/>
                  <a:gd name="connsiteY751" fmla="*/ 719388 h 1488732"/>
                  <a:gd name="connsiteX752" fmla="*/ 1338711 w 2972814"/>
                  <a:gd name="connsiteY752" fmla="*/ 729379 h 1488732"/>
                  <a:gd name="connsiteX753" fmla="*/ 1336769 w 2972814"/>
                  <a:gd name="connsiteY753" fmla="*/ 731892 h 1488732"/>
                  <a:gd name="connsiteX754" fmla="*/ 1332147 w 2972814"/>
                  <a:gd name="connsiteY754" fmla="*/ 739371 h 1488732"/>
                  <a:gd name="connsiteX755" fmla="*/ 1322708 w 2972814"/>
                  <a:gd name="connsiteY755" fmla="*/ 749362 h 1488732"/>
                  <a:gd name="connsiteX756" fmla="*/ 1316817 w 2972814"/>
                  <a:gd name="connsiteY756" fmla="*/ 754062 h 1488732"/>
                  <a:gd name="connsiteX757" fmla="*/ 1311097 w 2972814"/>
                  <a:gd name="connsiteY757" fmla="*/ 759354 h 1488732"/>
                  <a:gd name="connsiteX758" fmla="*/ 1296865 w 2972814"/>
                  <a:gd name="connsiteY758" fmla="*/ 769222 h 1488732"/>
                  <a:gd name="connsiteX759" fmla="*/ 1296696 w 2972814"/>
                  <a:gd name="connsiteY759" fmla="*/ 769345 h 1488732"/>
                  <a:gd name="connsiteX760" fmla="*/ 1280922 w 2972814"/>
                  <a:gd name="connsiteY760" fmla="*/ 779337 h 1488732"/>
                  <a:gd name="connsiteX761" fmla="*/ 1276914 w 2972814"/>
                  <a:gd name="connsiteY761" fmla="*/ 781517 h 1488732"/>
                  <a:gd name="connsiteX762" fmla="*/ 1262658 w 2972814"/>
                  <a:gd name="connsiteY762" fmla="*/ 789328 h 1488732"/>
                  <a:gd name="connsiteX763" fmla="*/ 1256962 w 2972814"/>
                  <a:gd name="connsiteY763" fmla="*/ 792233 h 1488732"/>
                  <a:gd name="connsiteX764" fmla="*/ 1242356 w 2972814"/>
                  <a:gd name="connsiteY764" fmla="*/ 799320 h 1488732"/>
                  <a:gd name="connsiteX765" fmla="*/ 1237010 w 2972814"/>
                  <a:gd name="connsiteY765" fmla="*/ 801851 h 1488732"/>
                  <a:gd name="connsiteX766" fmla="*/ 1219004 w 2972814"/>
                  <a:gd name="connsiteY766" fmla="*/ 809311 h 1488732"/>
                  <a:gd name="connsiteX767" fmla="*/ 1217058 w 2972814"/>
                  <a:gd name="connsiteY767" fmla="*/ 810155 h 1488732"/>
                  <a:gd name="connsiteX768" fmla="*/ 1197107 w 2972814"/>
                  <a:gd name="connsiteY768" fmla="*/ 817540 h 1488732"/>
                  <a:gd name="connsiteX769" fmla="*/ 1191106 w 2972814"/>
                  <a:gd name="connsiteY769" fmla="*/ 819303 h 1488732"/>
                  <a:gd name="connsiteX770" fmla="*/ 1177155 w 2972814"/>
                  <a:gd name="connsiteY770" fmla="*/ 824011 h 1488732"/>
                  <a:gd name="connsiteX771" fmla="*/ 1158086 w 2972814"/>
                  <a:gd name="connsiteY771" fmla="*/ 829294 h 1488732"/>
                  <a:gd name="connsiteX772" fmla="*/ 1157203 w 2972814"/>
                  <a:gd name="connsiteY772" fmla="*/ 829638 h 1488732"/>
                  <a:gd name="connsiteX773" fmla="*/ 1137251 w 2972814"/>
                  <a:gd name="connsiteY773" fmla="*/ 836784 h 1488732"/>
                  <a:gd name="connsiteX774" fmla="*/ 1130855 w 2972814"/>
                  <a:gd name="connsiteY774" fmla="*/ 839286 h 1488732"/>
                  <a:gd name="connsiteX775" fmla="*/ 1118259 w 2972814"/>
                  <a:gd name="connsiteY775" fmla="*/ 849277 h 1488732"/>
                  <a:gd name="connsiteX776" fmla="*/ 1117299 w 2972814"/>
                  <a:gd name="connsiteY776" fmla="*/ 851201 h 1488732"/>
                  <a:gd name="connsiteX777" fmla="*/ 1113971 w 2972814"/>
                  <a:gd name="connsiteY777" fmla="*/ 859269 h 1488732"/>
                  <a:gd name="connsiteX778" fmla="*/ 1114359 w 2972814"/>
                  <a:gd name="connsiteY778" fmla="*/ 869260 h 1488732"/>
                  <a:gd name="connsiteX779" fmla="*/ 1116742 w 2972814"/>
                  <a:gd name="connsiteY779" fmla="*/ 879252 h 1488732"/>
                  <a:gd name="connsiteX780" fmla="*/ 1117299 w 2972814"/>
                  <a:gd name="connsiteY780" fmla="*/ 880556 h 1488732"/>
                  <a:gd name="connsiteX781" fmla="*/ 1120438 w 2972814"/>
                  <a:gd name="connsiteY781" fmla="*/ 889243 h 1488732"/>
                  <a:gd name="connsiteX782" fmla="*/ 1124509 w 2972814"/>
                  <a:gd name="connsiteY782" fmla="*/ 899234 h 1488732"/>
                  <a:gd name="connsiteX783" fmla="*/ 1129005 w 2972814"/>
                  <a:gd name="connsiteY783" fmla="*/ 909226 h 1488732"/>
                  <a:gd name="connsiteX784" fmla="*/ 1133582 w 2972814"/>
                  <a:gd name="connsiteY784" fmla="*/ 919217 h 1488732"/>
                  <a:gd name="connsiteX785" fmla="*/ 1137251 w 2972814"/>
                  <a:gd name="connsiteY785" fmla="*/ 927223 h 1488732"/>
                  <a:gd name="connsiteX786" fmla="*/ 1138089 w 2972814"/>
                  <a:gd name="connsiteY786" fmla="*/ 929209 h 1488732"/>
                  <a:gd name="connsiteX787" fmla="*/ 1142458 w 2972814"/>
                  <a:gd name="connsiteY787" fmla="*/ 939201 h 1488732"/>
                  <a:gd name="connsiteX788" fmla="*/ 1146591 w 2972814"/>
                  <a:gd name="connsiteY788" fmla="*/ 949192 h 1488732"/>
                  <a:gd name="connsiteX789" fmla="*/ 1150476 w 2972814"/>
                  <a:gd name="connsiteY789" fmla="*/ 959183 h 1488732"/>
                  <a:gd name="connsiteX790" fmla="*/ 1153995 w 2972814"/>
                  <a:gd name="connsiteY790" fmla="*/ 969175 h 1488732"/>
                  <a:gd name="connsiteX791" fmla="*/ 1157203 w 2972814"/>
                  <a:gd name="connsiteY791" fmla="*/ 978173 h 1488732"/>
                  <a:gd name="connsiteX792" fmla="*/ 1157567 w 2972814"/>
                  <a:gd name="connsiteY792" fmla="*/ 979166 h 1488732"/>
                  <a:gd name="connsiteX793" fmla="*/ 1161119 w 2972814"/>
                  <a:gd name="connsiteY793" fmla="*/ 989158 h 1488732"/>
                  <a:gd name="connsiteX794" fmla="*/ 1164587 w 2972814"/>
                  <a:gd name="connsiteY794" fmla="*/ 999149 h 1488732"/>
                  <a:gd name="connsiteX795" fmla="*/ 1168537 w 2972814"/>
                  <a:gd name="connsiteY795" fmla="*/ 1009141 h 1488732"/>
                  <a:gd name="connsiteX796" fmla="*/ 1172713 w 2972814"/>
                  <a:gd name="connsiteY796" fmla="*/ 1019132 h 1488732"/>
                  <a:gd name="connsiteX797" fmla="*/ 1177155 w 2972814"/>
                  <a:gd name="connsiteY797" fmla="*/ 1027850 h 1488732"/>
                  <a:gd name="connsiteX798" fmla="*/ 1177907 w 2972814"/>
                  <a:gd name="connsiteY798" fmla="*/ 1029124 h 1488732"/>
                  <a:gd name="connsiteX799" fmla="*/ 1184847 w 2972814"/>
                  <a:gd name="connsiteY799" fmla="*/ 1039115 h 1488732"/>
                  <a:gd name="connsiteX800" fmla="*/ 1193589 w 2972814"/>
                  <a:gd name="connsiteY800" fmla="*/ 1049107 h 1488732"/>
                  <a:gd name="connsiteX801" fmla="*/ 1197107 w 2972814"/>
                  <a:gd name="connsiteY801" fmla="*/ 1052550 h 1488732"/>
                  <a:gd name="connsiteX802" fmla="*/ 1206003 w 2972814"/>
                  <a:gd name="connsiteY802" fmla="*/ 1059098 h 1488732"/>
                  <a:gd name="connsiteX803" fmla="*/ 1217058 w 2972814"/>
                  <a:gd name="connsiteY803" fmla="*/ 1065890 h 1488732"/>
                  <a:gd name="connsiteX804" fmla="*/ 1225294 w 2972814"/>
                  <a:gd name="connsiteY804" fmla="*/ 1069090 h 1488732"/>
                  <a:gd name="connsiteX805" fmla="*/ 1237010 w 2972814"/>
                  <a:gd name="connsiteY805" fmla="*/ 1073069 h 1488732"/>
                  <a:gd name="connsiteX806" fmla="*/ 1256962 w 2972814"/>
                  <a:gd name="connsiteY806" fmla="*/ 1076080 h 1488732"/>
                  <a:gd name="connsiteX807" fmla="*/ 1276914 w 2972814"/>
                  <a:gd name="connsiteY807" fmla="*/ 1075502 h 1488732"/>
                  <a:gd name="connsiteX808" fmla="*/ 1296865 w 2972814"/>
                  <a:gd name="connsiteY808" fmla="*/ 1071552 h 1488732"/>
                  <a:gd name="connsiteX809" fmla="*/ 1303678 w 2972814"/>
                  <a:gd name="connsiteY809" fmla="*/ 1069090 h 1488732"/>
                  <a:gd name="connsiteX810" fmla="*/ 1316817 w 2972814"/>
                  <a:gd name="connsiteY810" fmla="*/ 1063909 h 1488732"/>
                  <a:gd name="connsiteX811" fmla="*/ 1325502 w 2972814"/>
                  <a:gd name="connsiteY811" fmla="*/ 1059098 h 1488732"/>
                  <a:gd name="connsiteX812" fmla="*/ 1336769 w 2972814"/>
                  <a:gd name="connsiteY812" fmla="*/ 1052173 h 1488732"/>
                  <a:gd name="connsiteX813" fmla="*/ 1340657 w 2972814"/>
                  <a:gd name="connsiteY813" fmla="*/ 1049107 h 1488732"/>
                  <a:gd name="connsiteX814" fmla="*/ 1351756 w 2972814"/>
                  <a:gd name="connsiteY814" fmla="*/ 1039115 h 1488732"/>
                  <a:gd name="connsiteX815" fmla="*/ 1356721 w 2972814"/>
                  <a:gd name="connsiteY815" fmla="*/ 1034171 h 1488732"/>
                  <a:gd name="connsiteX816" fmla="*/ 1360960 w 2972814"/>
                  <a:gd name="connsiteY816" fmla="*/ 1029124 h 1488732"/>
                  <a:gd name="connsiteX817" fmla="*/ 1368543 w 2972814"/>
                  <a:gd name="connsiteY817" fmla="*/ 1019132 h 1488732"/>
                  <a:gd name="connsiteX818" fmla="*/ 1375513 w 2972814"/>
                  <a:gd name="connsiteY818" fmla="*/ 1009141 h 1488732"/>
                  <a:gd name="connsiteX819" fmla="*/ 1376673 w 2972814"/>
                  <a:gd name="connsiteY819" fmla="*/ 1007436 h 1488732"/>
                  <a:gd name="connsiteX820" fmla="*/ 1381654 w 2972814"/>
                  <a:gd name="connsiteY820" fmla="*/ 999149 h 1488732"/>
                  <a:gd name="connsiteX821" fmla="*/ 1387298 w 2972814"/>
                  <a:gd name="connsiteY821" fmla="*/ 989158 h 1488732"/>
                  <a:gd name="connsiteX822" fmla="*/ 1392887 w 2972814"/>
                  <a:gd name="connsiteY822" fmla="*/ 979166 h 1488732"/>
                  <a:gd name="connsiteX823" fmla="*/ 1396624 w 2972814"/>
                  <a:gd name="connsiteY823" fmla="*/ 972574 h 1488732"/>
                  <a:gd name="connsiteX824" fmla="*/ 1398392 w 2972814"/>
                  <a:gd name="connsiteY824" fmla="*/ 969175 h 1488732"/>
                  <a:gd name="connsiteX825" fmla="*/ 1403490 w 2972814"/>
                  <a:gd name="connsiteY825" fmla="*/ 959183 h 1488732"/>
                  <a:gd name="connsiteX826" fmla="*/ 1408697 w 2972814"/>
                  <a:gd name="connsiteY826" fmla="*/ 949192 h 1488732"/>
                  <a:gd name="connsiteX827" fmla="*/ 1413730 w 2972814"/>
                  <a:gd name="connsiteY827" fmla="*/ 939201 h 1488732"/>
                  <a:gd name="connsiteX828" fmla="*/ 1416576 w 2972814"/>
                  <a:gd name="connsiteY828" fmla="*/ 933668 h 1488732"/>
                  <a:gd name="connsiteX829" fmla="*/ 1418765 w 2972814"/>
                  <a:gd name="connsiteY829" fmla="*/ 929209 h 1488732"/>
                  <a:gd name="connsiteX830" fmla="*/ 1423446 w 2972814"/>
                  <a:gd name="connsiteY830" fmla="*/ 919217 h 1488732"/>
                  <a:gd name="connsiteX831" fmla="*/ 1427931 w 2972814"/>
                  <a:gd name="connsiteY831" fmla="*/ 909226 h 1488732"/>
                  <a:gd name="connsiteX832" fmla="*/ 1432107 w 2972814"/>
                  <a:gd name="connsiteY832" fmla="*/ 899234 h 1488732"/>
                  <a:gd name="connsiteX833" fmla="*/ 1436363 w 2972814"/>
                  <a:gd name="connsiteY833" fmla="*/ 889243 h 1488732"/>
                  <a:gd name="connsiteX834" fmla="*/ 1436528 w 2972814"/>
                  <a:gd name="connsiteY834" fmla="*/ 888772 h 1488732"/>
                  <a:gd name="connsiteX835" fmla="*/ 1439977 w 2972814"/>
                  <a:gd name="connsiteY835" fmla="*/ 879252 h 1488732"/>
                  <a:gd name="connsiteX836" fmla="*/ 1443391 w 2972814"/>
                  <a:gd name="connsiteY836" fmla="*/ 869260 h 1488732"/>
                  <a:gd name="connsiteX837" fmla="*/ 1446446 w 2972814"/>
                  <a:gd name="connsiteY837" fmla="*/ 859269 h 1488732"/>
                  <a:gd name="connsiteX838" fmla="*/ 1448877 w 2972814"/>
                  <a:gd name="connsiteY838" fmla="*/ 849277 h 1488732"/>
                  <a:gd name="connsiteX839" fmla="*/ 1450778 w 2972814"/>
                  <a:gd name="connsiteY839" fmla="*/ 839286 h 1488732"/>
                  <a:gd name="connsiteX840" fmla="*/ 1452129 w 2972814"/>
                  <a:gd name="connsiteY840" fmla="*/ 829294 h 1488732"/>
                  <a:gd name="connsiteX841" fmla="*/ 1452747 w 2972814"/>
                  <a:gd name="connsiteY841" fmla="*/ 819303 h 1488732"/>
                  <a:gd name="connsiteX842" fmla="*/ 1452752 w 2972814"/>
                  <a:gd name="connsiteY842" fmla="*/ 809311 h 1488732"/>
                  <a:gd name="connsiteX843" fmla="*/ 1451864 w 2972814"/>
                  <a:gd name="connsiteY843" fmla="*/ 799320 h 1488732"/>
                  <a:gd name="connsiteX844" fmla="*/ 1450495 w 2972814"/>
                  <a:gd name="connsiteY844" fmla="*/ 789328 h 1488732"/>
                  <a:gd name="connsiteX845" fmla="*/ 1448636 w 2972814"/>
                  <a:gd name="connsiteY845" fmla="*/ 779337 h 1488732"/>
                  <a:gd name="connsiteX846" fmla="*/ 1446959 w 2972814"/>
                  <a:gd name="connsiteY846" fmla="*/ 769345 h 1488732"/>
                  <a:gd name="connsiteX847" fmla="*/ 1445529 w 2972814"/>
                  <a:gd name="connsiteY847" fmla="*/ 759354 h 1488732"/>
                  <a:gd name="connsiteX848" fmla="*/ 1444873 w 2972814"/>
                  <a:gd name="connsiteY848" fmla="*/ 749362 h 1488732"/>
                  <a:gd name="connsiteX849" fmla="*/ 1445157 w 2972814"/>
                  <a:gd name="connsiteY849" fmla="*/ 739371 h 1488732"/>
                  <a:gd name="connsiteX850" fmla="*/ 1446523 w 2972814"/>
                  <a:gd name="connsiteY850" fmla="*/ 729379 h 1488732"/>
                  <a:gd name="connsiteX851" fmla="*/ 1449338 w 2972814"/>
                  <a:gd name="connsiteY851" fmla="*/ 719388 h 1488732"/>
                  <a:gd name="connsiteX852" fmla="*/ 1453684 w 2972814"/>
                  <a:gd name="connsiteY852" fmla="*/ 709396 h 1488732"/>
                  <a:gd name="connsiteX853" fmla="*/ 1456480 w 2972814"/>
                  <a:gd name="connsiteY853" fmla="*/ 704779 h 1488732"/>
                  <a:gd name="connsiteX854" fmla="*/ 1459156 w 2972814"/>
                  <a:gd name="connsiteY854" fmla="*/ 699405 h 1488732"/>
                  <a:gd name="connsiteX855" fmla="*/ 1465783 w 2972814"/>
                  <a:gd name="connsiteY855" fmla="*/ 689413 h 1488732"/>
                  <a:gd name="connsiteX856" fmla="*/ 1474517 w 2972814"/>
                  <a:gd name="connsiteY856" fmla="*/ 679422 h 1488732"/>
                  <a:gd name="connsiteX857" fmla="*/ 1476431 w 2972814"/>
                  <a:gd name="connsiteY857" fmla="*/ 677776 h 1488732"/>
                  <a:gd name="connsiteX858" fmla="*/ 1485317 w 2972814"/>
                  <a:gd name="connsiteY858" fmla="*/ 669430 h 1488732"/>
                  <a:gd name="connsiteX859" fmla="*/ 1496383 w 2972814"/>
                  <a:gd name="connsiteY859" fmla="*/ 661467 h 1488732"/>
                  <a:gd name="connsiteX860" fmla="*/ 1499337 w 2972814"/>
                  <a:gd name="connsiteY860" fmla="*/ 659439 h 1488732"/>
                  <a:gd name="connsiteX861" fmla="*/ 1516335 w 2972814"/>
                  <a:gd name="connsiteY861" fmla="*/ 650473 h 1488732"/>
                  <a:gd name="connsiteX862" fmla="*/ 1518668 w 2972814"/>
                  <a:gd name="connsiteY862" fmla="*/ 649447 h 1488732"/>
                  <a:gd name="connsiteX863" fmla="*/ 1536287 w 2972814"/>
                  <a:gd name="connsiteY863" fmla="*/ 643254 h 1488732"/>
                  <a:gd name="connsiteX864" fmla="*/ 1551776 w 2972814"/>
                  <a:gd name="connsiteY864" fmla="*/ 639456 h 1488732"/>
                  <a:gd name="connsiteX865" fmla="*/ 1556239 w 2972814"/>
                  <a:gd name="connsiteY865" fmla="*/ 638548 h 1488732"/>
                  <a:gd name="connsiteX866" fmla="*/ 1576190 w 2972814"/>
                  <a:gd name="connsiteY866" fmla="*/ 636623 h 1488732"/>
                  <a:gd name="connsiteX867" fmla="*/ 1596142 w 2972814"/>
                  <a:gd name="connsiteY867" fmla="*/ 636992 h 1488732"/>
                  <a:gd name="connsiteX868" fmla="*/ 1613187 w 2972814"/>
                  <a:gd name="connsiteY868" fmla="*/ 639456 h 1488732"/>
                  <a:gd name="connsiteX869" fmla="*/ 1616094 w 2972814"/>
                  <a:gd name="connsiteY869" fmla="*/ 639979 h 1488732"/>
                  <a:gd name="connsiteX870" fmla="*/ 1636046 w 2972814"/>
                  <a:gd name="connsiteY870" fmla="*/ 646877 h 1488732"/>
                  <a:gd name="connsiteX871" fmla="*/ 1641183 w 2972814"/>
                  <a:gd name="connsiteY871" fmla="*/ 649447 h 1488732"/>
                  <a:gd name="connsiteX872" fmla="*/ 1654538 w 2972814"/>
                  <a:gd name="connsiteY872" fmla="*/ 659439 h 1488732"/>
                  <a:gd name="connsiteX873" fmla="*/ 1655997 w 2972814"/>
                  <a:gd name="connsiteY873" fmla="*/ 661055 h 1488732"/>
                  <a:gd name="connsiteX874" fmla="*/ 1662344 w 2972814"/>
                  <a:gd name="connsiteY874" fmla="*/ 669430 h 1488732"/>
                  <a:gd name="connsiteX875" fmla="*/ 1666646 w 2972814"/>
                  <a:gd name="connsiteY875" fmla="*/ 679422 h 1488732"/>
                  <a:gd name="connsiteX876" fmla="*/ 1668601 w 2972814"/>
                  <a:gd name="connsiteY876" fmla="*/ 689413 h 1488732"/>
                  <a:gd name="connsiteX877" fmla="*/ 1668942 w 2972814"/>
                  <a:gd name="connsiteY877" fmla="*/ 699405 h 1488732"/>
                  <a:gd name="connsiteX878" fmla="*/ 1668155 w 2972814"/>
                  <a:gd name="connsiteY878" fmla="*/ 709396 h 1488732"/>
                  <a:gd name="connsiteX879" fmla="*/ 1666826 w 2972814"/>
                  <a:gd name="connsiteY879" fmla="*/ 719388 h 1488732"/>
                  <a:gd name="connsiteX880" fmla="*/ 1664965 w 2972814"/>
                  <a:gd name="connsiteY880" fmla="*/ 729379 h 1488732"/>
                  <a:gd name="connsiteX881" fmla="*/ 1663302 w 2972814"/>
                  <a:gd name="connsiteY881" fmla="*/ 739371 h 1488732"/>
                  <a:gd name="connsiteX882" fmla="*/ 1661855 w 2972814"/>
                  <a:gd name="connsiteY882" fmla="*/ 749362 h 1488732"/>
                  <a:gd name="connsiteX883" fmla="*/ 1662105 w 2972814"/>
                  <a:gd name="connsiteY883" fmla="*/ 759354 h 1488732"/>
                  <a:gd name="connsiteX884" fmla="*/ 1664745 w 2972814"/>
                  <a:gd name="connsiteY884" fmla="*/ 769345 h 1488732"/>
                  <a:gd name="connsiteX885" fmla="*/ 1671658 w 2972814"/>
                  <a:gd name="connsiteY885" fmla="*/ 779337 h 1488732"/>
                  <a:gd name="connsiteX886" fmla="*/ 1675949 w 2972814"/>
                  <a:gd name="connsiteY886" fmla="*/ 782643 h 1488732"/>
                  <a:gd name="connsiteX887" fmla="*/ 1690667 w 2972814"/>
                  <a:gd name="connsiteY887" fmla="*/ 789328 h 1488732"/>
                  <a:gd name="connsiteX888" fmla="*/ 1695901 w 2972814"/>
                  <a:gd name="connsiteY888" fmla="*/ 790871 h 1488732"/>
                  <a:gd name="connsiteX889" fmla="*/ 1715853 w 2972814"/>
                  <a:gd name="connsiteY889" fmla="*/ 793111 h 1488732"/>
                  <a:gd name="connsiteX890" fmla="*/ 1735805 w 2972814"/>
                  <a:gd name="connsiteY890" fmla="*/ 792005 h 1488732"/>
                  <a:gd name="connsiteX891" fmla="*/ 1751270 w 2972814"/>
                  <a:gd name="connsiteY891" fmla="*/ 789328 h 1488732"/>
                  <a:gd name="connsiteX892" fmla="*/ 1755756 w 2972814"/>
                  <a:gd name="connsiteY892" fmla="*/ 788521 h 1488732"/>
                  <a:gd name="connsiteX893" fmla="*/ 1775708 w 2972814"/>
                  <a:gd name="connsiteY893" fmla="*/ 782959 h 1488732"/>
                  <a:gd name="connsiteX894" fmla="*/ 1786722 w 2972814"/>
                  <a:gd name="connsiteY894" fmla="*/ 779337 h 1488732"/>
                  <a:gd name="connsiteX895" fmla="*/ 1795660 w 2972814"/>
                  <a:gd name="connsiteY895" fmla="*/ 776127 h 1488732"/>
                  <a:gd name="connsiteX896" fmla="*/ 1813399 w 2972814"/>
                  <a:gd name="connsiteY896" fmla="*/ 769345 h 1488732"/>
                  <a:gd name="connsiteX897" fmla="*/ 1815612 w 2972814"/>
                  <a:gd name="connsiteY897" fmla="*/ 768417 h 1488732"/>
                  <a:gd name="connsiteX898" fmla="*/ 1835563 w 2972814"/>
                  <a:gd name="connsiteY898" fmla="*/ 760468 h 1488732"/>
                  <a:gd name="connsiteX899" fmla="*/ 1839005 w 2972814"/>
                  <a:gd name="connsiteY899" fmla="*/ 759354 h 1488732"/>
                  <a:gd name="connsiteX900" fmla="*/ 1855515 w 2972814"/>
                  <a:gd name="connsiteY900" fmla="*/ 753153 h 1488732"/>
                  <a:gd name="connsiteX901" fmla="*/ 1871788 w 2972814"/>
                  <a:gd name="connsiteY901" fmla="*/ 749362 h 1488732"/>
                  <a:gd name="connsiteX902" fmla="*/ 1875467 w 2972814"/>
                  <a:gd name="connsiteY902" fmla="*/ 748276 h 1488732"/>
                  <a:gd name="connsiteX903" fmla="*/ 1895419 w 2972814"/>
                  <a:gd name="connsiteY903" fmla="*/ 747197 h 1488732"/>
                  <a:gd name="connsiteX904" fmla="*/ 1904558 w 2972814"/>
                  <a:gd name="connsiteY904" fmla="*/ 749362 h 1488732"/>
                  <a:gd name="connsiteX905" fmla="*/ 1915371 w 2972814"/>
                  <a:gd name="connsiteY905" fmla="*/ 752222 h 1488732"/>
                  <a:gd name="connsiteX906" fmla="*/ 1925662 w 2972814"/>
                  <a:gd name="connsiteY906" fmla="*/ 759354 h 1488732"/>
                  <a:gd name="connsiteX907" fmla="*/ 1935322 w 2972814"/>
                  <a:gd name="connsiteY907" fmla="*/ 766888 h 1488732"/>
                  <a:gd name="connsiteX908" fmla="*/ 1937368 w 2972814"/>
                  <a:gd name="connsiteY908" fmla="*/ 769345 h 1488732"/>
                  <a:gd name="connsiteX909" fmla="*/ 1945776 w 2972814"/>
                  <a:gd name="connsiteY909" fmla="*/ 779337 h 1488732"/>
                  <a:gd name="connsiteX910" fmla="*/ 1953418 w 2972814"/>
                  <a:gd name="connsiteY910" fmla="*/ 789328 h 1488732"/>
                  <a:gd name="connsiteX911" fmla="*/ 1955274 w 2972814"/>
                  <a:gd name="connsiteY911" fmla="*/ 791638 h 1488732"/>
                  <a:gd name="connsiteX912" fmla="*/ 1960766 w 2972814"/>
                  <a:gd name="connsiteY912" fmla="*/ 799320 h 1488732"/>
                  <a:gd name="connsiteX913" fmla="*/ 1968047 w 2972814"/>
                  <a:gd name="connsiteY913" fmla="*/ 809311 h 1488732"/>
                  <a:gd name="connsiteX914" fmla="*/ 1975226 w 2972814"/>
                  <a:gd name="connsiteY914" fmla="*/ 818599 h 1488732"/>
                  <a:gd name="connsiteX915" fmla="*/ 1975790 w 2972814"/>
                  <a:gd name="connsiteY915" fmla="*/ 819303 h 1488732"/>
                  <a:gd name="connsiteX916" fmla="*/ 1984533 w 2972814"/>
                  <a:gd name="connsiteY916" fmla="*/ 829294 h 1488732"/>
                  <a:gd name="connsiteX917" fmla="*/ 1994181 w 2972814"/>
                  <a:gd name="connsiteY917" fmla="*/ 839286 h 1488732"/>
                  <a:gd name="connsiteX918" fmla="*/ 1995178 w 2972814"/>
                  <a:gd name="connsiteY918" fmla="*/ 840191 h 1488732"/>
                  <a:gd name="connsiteX919" fmla="*/ 2008025 w 2972814"/>
                  <a:gd name="connsiteY919" fmla="*/ 849277 h 1488732"/>
                  <a:gd name="connsiteX920" fmla="*/ 2015129 w 2972814"/>
                  <a:gd name="connsiteY920" fmla="*/ 853737 h 1488732"/>
                  <a:gd name="connsiteX921" fmla="*/ 2028760 w 2972814"/>
                  <a:gd name="connsiteY921" fmla="*/ 859269 h 1488732"/>
                  <a:gd name="connsiteX922" fmla="*/ 2035081 w 2972814"/>
                  <a:gd name="connsiteY922" fmla="*/ 861482 h 1488732"/>
                  <a:gd name="connsiteX923" fmla="*/ 2055033 w 2972814"/>
                  <a:gd name="connsiteY923" fmla="*/ 865162 h 1488732"/>
                  <a:gd name="connsiteX924" fmla="*/ 2074985 w 2972814"/>
                  <a:gd name="connsiteY924" fmla="*/ 866756 h 1488732"/>
                  <a:gd name="connsiteX925" fmla="*/ 2094936 w 2972814"/>
                  <a:gd name="connsiteY925" fmla="*/ 867134 h 1488732"/>
                  <a:gd name="connsiteX926" fmla="*/ 2114888 w 2972814"/>
                  <a:gd name="connsiteY926" fmla="*/ 867277 h 1488732"/>
                  <a:gd name="connsiteX927" fmla="*/ 2134840 w 2972814"/>
                  <a:gd name="connsiteY927" fmla="*/ 867681 h 1488732"/>
                  <a:gd name="connsiteX928" fmla="*/ 2154450 w 2972814"/>
                  <a:gd name="connsiteY928" fmla="*/ 869260 h 1488732"/>
                  <a:gd name="connsiteX929" fmla="*/ 2154792 w 2972814"/>
                  <a:gd name="connsiteY929" fmla="*/ 869290 h 1488732"/>
                  <a:gd name="connsiteX930" fmla="*/ 2174744 w 2972814"/>
                  <a:gd name="connsiteY930" fmla="*/ 872259 h 1488732"/>
                  <a:gd name="connsiteX931" fmla="*/ 2194695 w 2972814"/>
                  <a:gd name="connsiteY931" fmla="*/ 877672 h 1488732"/>
                  <a:gd name="connsiteX932" fmla="*/ 2198777 w 2972814"/>
                  <a:gd name="connsiteY932" fmla="*/ 879252 h 1488732"/>
                  <a:gd name="connsiteX933" fmla="*/ 2214647 w 2972814"/>
                  <a:gd name="connsiteY933" fmla="*/ 886564 h 1488732"/>
                  <a:gd name="connsiteX934" fmla="*/ 2218961 w 2972814"/>
                  <a:gd name="connsiteY934" fmla="*/ 889243 h 1488732"/>
                  <a:gd name="connsiteX935" fmla="*/ 2231498 w 2972814"/>
                  <a:gd name="connsiteY935" fmla="*/ 899234 h 1488732"/>
                  <a:gd name="connsiteX936" fmla="*/ 2234599 w 2972814"/>
                  <a:gd name="connsiteY936" fmla="*/ 902426 h 1488732"/>
                  <a:gd name="connsiteX937" fmla="*/ 2240483 w 2972814"/>
                  <a:gd name="connsiteY937" fmla="*/ 909226 h 1488732"/>
                  <a:gd name="connsiteX938" fmla="*/ 2247362 w 2972814"/>
                  <a:gd name="connsiteY938" fmla="*/ 919217 h 1488732"/>
                  <a:gd name="connsiteX939" fmla="*/ 2252702 w 2972814"/>
                  <a:gd name="connsiteY939" fmla="*/ 929209 h 1488732"/>
                  <a:gd name="connsiteX940" fmla="*/ 2254551 w 2972814"/>
                  <a:gd name="connsiteY940" fmla="*/ 933472 h 1488732"/>
                  <a:gd name="connsiteX941" fmla="*/ 2257228 w 2972814"/>
                  <a:gd name="connsiteY941" fmla="*/ 939201 h 1488732"/>
                  <a:gd name="connsiteX942" fmla="*/ 2260837 w 2972814"/>
                  <a:gd name="connsiteY942" fmla="*/ 949192 h 1488732"/>
                  <a:gd name="connsiteX943" fmla="*/ 2264599 w 2972814"/>
                  <a:gd name="connsiteY943" fmla="*/ 959183 h 1488732"/>
                  <a:gd name="connsiteX944" fmla="*/ 2269067 w 2972814"/>
                  <a:gd name="connsiteY944" fmla="*/ 969175 h 1488732"/>
                  <a:gd name="connsiteX945" fmla="*/ 2274502 w 2972814"/>
                  <a:gd name="connsiteY945" fmla="*/ 977778 h 1488732"/>
                  <a:gd name="connsiteX946" fmla="*/ 2277131 w 2972814"/>
                  <a:gd name="connsiteY946" fmla="*/ 979166 h 1488732"/>
                  <a:gd name="connsiteX947" fmla="*/ 2294454 w 2972814"/>
                  <a:gd name="connsiteY947" fmla="*/ 983267 h 1488732"/>
                  <a:gd name="connsiteX948" fmla="*/ 2314406 w 2972814"/>
                  <a:gd name="connsiteY948" fmla="*/ 981084 h 1488732"/>
                  <a:gd name="connsiteX949" fmla="*/ 2324200 w 2972814"/>
                  <a:gd name="connsiteY949" fmla="*/ 979166 h 1488732"/>
                  <a:gd name="connsiteX950" fmla="*/ 2334358 w 2972814"/>
                  <a:gd name="connsiteY950" fmla="*/ 977642 h 1488732"/>
                  <a:gd name="connsiteX951" fmla="*/ 2354310 w 2972814"/>
                  <a:gd name="connsiteY951" fmla="*/ 973515 h 1488732"/>
                  <a:gd name="connsiteX952" fmla="*/ 2374261 w 2972814"/>
                  <a:gd name="connsiteY952" fmla="*/ 969351 h 1488732"/>
                  <a:gd name="connsiteX953" fmla="*/ 2375084 w 2972814"/>
                  <a:gd name="connsiteY953" fmla="*/ 969175 h 1488732"/>
                  <a:gd name="connsiteX954" fmla="*/ 2394213 w 2972814"/>
                  <a:gd name="connsiteY954" fmla="*/ 965296 h 1488732"/>
                  <a:gd name="connsiteX955" fmla="*/ 2414165 w 2972814"/>
                  <a:gd name="connsiteY955" fmla="*/ 961423 h 1488732"/>
                  <a:gd name="connsiteX956" fmla="*/ 2427399 w 2972814"/>
                  <a:gd name="connsiteY956" fmla="*/ 959183 h 1488732"/>
                  <a:gd name="connsiteX957" fmla="*/ 2434117 w 2972814"/>
                  <a:gd name="connsiteY957" fmla="*/ 957998 h 1488732"/>
                  <a:gd name="connsiteX958" fmla="*/ 2454068 w 2972814"/>
                  <a:gd name="connsiteY958" fmla="*/ 954778 h 1488732"/>
                  <a:gd name="connsiteX959" fmla="*/ 2474020 w 2972814"/>
                  <a:gd name="connsiteY959" fmla="*/ 952235 h 1488732"/>
                  <a:gd name="connsiteX960" fmla="*/ 2493972 w 2972814"/>
                  <a:gd name="connsiteY960" fmla="*/ 950395 h 1488732"/>
                  <a:gd name="connsiteX961" fmla="*/ 2513216 w 2972814"/>
                  <a:gd name="connsiteY961" fmla="*/ 949192 h 1488732"/>
                  <a:gd name="connsiteX962" fmla="*/ 2513924 w 2972814"/>
                  <a:gd name="connsiteY962" fmla="*/ 949138 h 1488732"/>
                  <a:gd name="connsiteX963" fmla="*/ 2533876 w 2972814"/>
                  <a:gd name="connsiteY963" fmla="*/ 948692 h 1488732"/>
                  <a:gd name="connsiteX964" fmla="*/ 2548355 w 2972814"/>
                  <a:gd name="connsiteY964" fmla="*/ 949192 h 1488732"/>
                  <a:gd name="connsiteX965" fmla="*/ 2553827 w 2972814"/>
                  <a:gd name="connsiteY965" fmla="*/ 949407 h 1488732"/>
                  <a:gd name="connsiteX966" fmla="*/ 2573779 w 2972814"/>
                  <a:gd name="connsiteY966" fmla="*/ 952117 h 1488732"/>
                  <a:gd name="connsiteX967" fmla="*/ 2592835 w 2972814"/>
                  <a:gd name="connsiteY967" fmla="*/ 959183 h 1488732"/>
                  <a:gd name="connsiteX968" fmla="*/ 2593731 w 2972814"/>
                  <a:gd name="connsiteY968" fmla="*/ 959686 h 1488732"/>
                  <a:gd name="connsiteX969" fmla="*/ 2604752 w 2972814"/>
                  <a:gd name="connsiteY969" fmla="*/ 969175 h 1488732"/>
                  <a:gd name="connsiteX970" fmla="*/ 2611090 w 2972814"/>
                  <a:gd name="connsiteY970" fmla="*/ 979166 h 1488732"/>
                  <a:gd name="connsiteX971" fmla="*/ 2613683 w 2972814"/>
                  <a:gd name="connsiteY971" fmla="*/ 985622 h 1488732"/>
                  <a:gd name="connsiteX972" fmla="*/ 2614961 w 2972814"/>
                  <a:gd name="connsiteY972" fmla="*/ 989158 h 1488732"/>
                  <a:gd name="connsiteX973" fmla="*/ 2617819 w 2972814"/>
                  <a:gd name="connsiteY973" fmla="*/ 999149 h 1488732"/>
                  <a:gd name="connsiteX974" fmla="*/ 2619463 w 2972814"/>
                  <a:gd name="connsiteY974" fmla="*/ 1009141 h 1488732"/>
                  <a:gd name="connsiteX975" fmla="*/ 2620513 w 2972814"/>
                  <a:gd name="connsiteY975" fmla="*/ 1019132 h 1488732"/>
                  <a:gd name="connsiteX976" fmla="*/ 2621161 w 2972814"/>
                  <a:gd name="connsiteY976" fmla="*/ 1029124 h 1488732"/>
                  <a:gd name="connsiteX977" fmla="*/ 2621419 w 2972814"/>
                  <a:gd name="connsiteY977" fmla="*/ 1039115 h 1488732"/>
                  <a:gd name="connsiteX978" fmla="*/ 2621404 w 2972814"/>
                  <a:gd name="connsiteY978" fmla="*/ 1049107 h 1488732"/>
                  <a:gd name="connsiteX979" fmla="*/ 2621275 w 2972814"/>
                  <a:gd name="connsiteY979" fmla="*/ 1059098 h 1488732"/>
                  <a:gd name="connsiteX980" fmla="*/ 2621277 w 2972814"/>
                  <a:gd name="connsiteY980" fmla="*/ 1069090 h 1488732"/>
                  <a:gd name="connsiteX981" fmla="*/ 2621504 w 2972814"/>
                  <a:gd name="connsiteY981" fmla="*/ 1079081 h 1488732"/>
                  <a:gd name="connsiteX982" fmla="*/ 2621930 w 2972814"/>
                  <a:gd name="connsiteY982" fmla="*/ 1089073 h 1488732"/>
                  <a:gd name="connsiteX983" fmla="*/ 2622862 w 2972814"/>
                  <a:gd name="connsiteY983" fmla="*/ 1099064 h 1488732"/>
                  <a:gd name="connsiteX984" fmla="*/ 2624270 w 2972814"/>
                  <a:gd name="connsiteY984" fmla="*/ 1109056 h 1488732"/>
                  <a:gd name="connsiteX985" fmla="*/ 2626343 w 2972814"/>
                  <a:gd name="connsiteY985" fmla="*/ 1119047 h 1488732"/>
                  <a:gd name="connsiteX986" fmla="*/ 2629328 w 2972814"/>
                  <a:gd name="connsiteY986" fmla="*/ 1129039 h 1488732"/>
                  <a:gd name="connsiteX987" fmla="*/ 2633392 w 2972814"/>
                  <a:gd name="connsiteY987" fmla="*/ 1139030 h 1488732"/>
                  <a:gd name="connsiteX988" fmla="*/ 2633634 w 2972814"/>
                  <a:gd name="connsiteY988" fmla="*/ 1139506 h 1488732"/>
                  <a:gd name="connsiteX989" fmla="*/ 2641403 w 2972814"/>
                  <a:gd name="connsiteY989" fmla="*/ 1149022 h 1488732"/>
                  <a:gd name="connsiteX990" fmla="*/ 2652741 w 2972814"/>
                  <a:gd name="connsiteY990" fmla="*/ 1159013 h 1488732"/>
                  <a:gd name="connsiteX991" fmla="*/ 1262093 w 2972814"/>
                  <a:gd name="connsiteY991" fmla="*/ 989158 h 1488732"/>
                  <a:gd name="connsiteX992" fmla="*/ 1256962 w 2972814"/>
                  <a:gd name="connsiteY992" fmla="*/ 987353 h 1488732"/>
                  <a:gd name="connsiteX993" fmla="*/ 1249176 w 2972814"/>
                  <a:gd name="connsiteY993" fmla="*/ 979166 h 1488732"/>
                  <a:gd name="connsiteX994" fmla="*/ 1241292 w 2972814"/>
                  <a:gd name="connsiteY994" fmla="*/ 969175 h 1488732"/>
                  <a:gd name="connsiteX995" fmla="*/ 1237010 w 2972814"/>
                  <a:gd name="connsiteY995" fmla="*/ 962423 h 1488732"/>
                  <a:gd name="connsiteX996" fmla="*/ 1235614 w 2972814"/>
                  <a:gd name="connsiteY996" fmla="*/ 959183 h 1488732"/>
                  <a:gd name="connsiteX997" fmla="*/ 1231612 w 2972814"/>
                  <a:gd name="connsiteY997" fmla="*/ 949192 h 1488732"/>
                  <a:gd name="connsiteX998" fmla="*/ 1228677 w 2972814"/>
                  <a:gd name="connsiteY998" fmla="*/ 939201 h 1488732"/>
                  <a:gd name="connsiteX999" fmla="*/ 1226308 w 2972814"/>
                  <a:gd name="connsiteY999" fmla="*/ 929209 h 1488732"/>
                  <a:gd name="connsiteX1000" fmla="*/ 1225178 w 2972814"/>
                  <a:gd name="connsiteY1000" fmla="*/ 919217 h 1488732"/>
                  <a:gd name="connsiteX1001" fmla="*/ 1225095 w 2972814"/>
                  <a:gd name="connsiteY1001" fmla="*/ 909226 h 1488732"/>
                  <a:gd name="connsiteX1002" fmla="*/ 1226722 w 2972814"/>
                  <a:gd name="connsiteY1002" fmla="*/ 899234 h 1488732"/>
                  <a:gd name="connsiteX1003" fmla="*/ 1230616 w 2972814"/>
                  <a:gd name="connsiteY1003" fmla="*/ 889243 h 1488732"/>
                  <a:gd name="connsiteX1004" fmla="*/ 1236635 w 2972814"/>
                  <a:gd name="connsiteY1004" fmla="*/ 879252 h 1488732"/>
                  <a:gd name="connsiteX1005" fmla="*/ 1237010 w 2972814"/>
                  <a:gd name="connsiteY1005" fmla="*/ 878828 h 1488732"/>
                  <a:gd name="connsiteX1006" fmla="*/ 1246368 w 2972814"/>
                  <a:gd name="connsiteY1006" fmla="*/ 869260 h 1488732"/>
                  <a:gd name="connsiteX1007" fmla="*/ 1256962 w 2972814"/>
                  <a:gd name="connsiteY1007" fmla="*/ 860544 h 1488732"/>
                  <a:gd name="connsiteX1008" fmla="*/ 1258807 w 2972814"/>
                  <a:gd name="connsiteY1008" fmla="*/ 859269 h 1488732"/>
                  <a:gd name="connsiteX1009" fmla="*/ 1275494 w 2972814"/>
                  <a:gd name="connsiteY1009" fmla="*/ 849277 h 1488732"/>
                  <a:gd name="connsiteX1010" fmla="*/ 1276914 w 2972814"/>
                  <a:gd name="connsiteY1010" fmla="*/ 848516 h 1488732"/>
                  <a:gd name="connsiteX1011" fmla="*/ 1296865 w 2972814"/>
                  <a:gd name="connsiteY1011" fmla="*/ 840081 h 1488732"/>
                  <a:gd name="connsiteX1012" fmla="*/ 1300038 w 2972814"/>
                  <a:gd name="connsiteY1012" fmla="*/ 839286 h 1488732"/>
                  <a:gd name="connsiteX1013" fmla="*/ 1316817 w 2972814"/>
                  <a:gd name="connsiteY1013" fmla="*/ 835464 h 1488732"/>
                  <a:gd name="connsiteX1014" fmla="*/ 1336769 w 2972814"/>
                  <a:gd name="connsiteY1014" fmla="*/ 835500 h 1488732"/>
                  <a:gd name="connsiteX1015" fmla="*/ 1348009 w 2972814"/>
                  <a:gd name="connsiteY1015" fmla="*/ 839286 h 1488732"/>
                  <a:gd name="connsiteX1016" fmla="*/ 1356721 w 2972814"/>
                  <a:gd name="connsiteY1016" fmla="*/ 843235 h 1488732"/>
                  <a:gd name="connsiteX1017" fmla="*/ 1362795 w 2972814"/>
                  <a:gd name="connsiteY1017" fmla="*/ 849277 h 1488732"/>
                  <a:gd name="connsiteX1018" fmla="*/ 1369328 w 2972814"/>
                  <a:gd name="connsiteY1018" fmla="*/ 859269 h 1488732"/>
                  <a:gd name="connsiteX1019" fmla="*/ 1372346 w 2972814"/>
                  <a:gd name="connsiteY1019" fmla="*/ 869260 h 1488732"/>
                  <a:gd name="connsiteX1020" fmla="*/ 1373519 w 2972814"/>
                  <a:gd name="connsiteY1020" fmla="*/ 879252 h 1488732"/>
                  <a:gd name="connsiteX1021" fmla="*/ 1372630 w 2972814"/>
                  <a:gd name="connsiteY1021" fmla="*/ 889243 h 1488732"/>
                  <a:gd name="connsiteX1022" fmla="*/ 1370310 w 2972814"/>
                  <a:gd name="connsiteY1022" fmla="*/ 899234 h 1488732"/>
                  <a:gd name="connsiteX1023" fmla="*/ 1366909 w 2972814"/>
                  <a:gd name="connsiteY1023" fmla="*/ 909226 h 1488732"/>
                  <a:gd name="connsiteX1024" fmla="*/ 1362603 w 2972814"/>
                  <a:gd name="connsiteY1024" fmla="*/ 919217 h 1488732"/>
                  <a:gd name="connsiteX1025" fmla="*/ 1357468 w 2972814"/>
                  <a:gd name="connsiteY1025" fmla="*/ 929209 h 1488732"/>
                  <a:gd name="connsiteX1026" fmla="*/ 1356721 w 2972814"/>
                  <a:gd name="connsiteY1026" fmla="*/ 930539 h 1488732"/>
                  <a:gd name="connsiteX1027" fmla="*/ 1350430 w 2972814"/>
                  <a:gd name="connsiteY1027" fmla="*/ 939201 h 1488732"/>
                  <a:gd name="connsiteX1028" fmla="*/ 1342813 w 2972814"/>
                  <a:gd name="connsiteY1028" fmla="*/ 949192 h 1488732"/>
                  <a:gd name="connsiteX1029" fmla="*/ 1336769 w 2972814"/>
                  <a:gd name="connsiteY1029" fmla="*/ 956984 h 1488732"/>
                  <a:gd name="connsiteX1030" fmla="*/ 1334338 w 2972814"/>
                  <a:gd name="connsiteY1030" fmla="*/ 959183 h 1488732"/>
                  <a:gd name="connsiteX1031" fmla="*/ 1323680 w 2972814"/>
                  <a:gd name="connsiteY1031" fmla="*/ 969175 h 1488732"/>
                  <a:gd name="connsiteX1032" fmla="*/ 1316817 w 2972814"/>
                  <a:gd name="connsiteY1032" fmla="*/ 975899 h 1488732"/>
                  <a:gd name="connsiteX1033" fmla="*/ 1311471 w 2972814"/>
                  <a:gd name="connsiteY1033" fmla="*/ 979166 h 1488732"/>
                  <a:gd name="connsiteX1034" fmla="*/ 1296865 w 2972814"/>
                  <a:gd name="connsiteY1034" fmla="*/ 988634 h 1488732"/>
                  <a:gd name="connsiteX1035" fmla="*/ 1294381 w 2972814"/>
                  <a:gd name="connsiteY1035" fmla="*/ 989158 h 1488732"/>
                  <a:gd name="connsiteX1036" fmla="*/ 1276914 w 2972814"/>
                  <a:gd name="connsiteY1036" fmla="*/ 993094 h 1488732"/>
                  <a:gd name="connsiteX1037" fmla="*/ 2097482 w 2972814"/>
                  <a:gd name="connsiteY1037" fmla="*/ 789328 h 1488732"/>
                  <a:gd name="connsiteX1038" fmla="*/ 2094936 w 2972814"/>
                  <a:gd name="connsiteY1038" fmla="*/ 789019 h 1488732"/>
                  <a:gd name="connsiteX1039" fmla="*/ 2074985 w 2972814"/>
                  <a:gd name="connsiteY1039" fmla="*/ 779571 h 1488732"/>
                  <a:gd name="connsiteX1040" fmla="*/ 2074716 w 2972814"/>
                  <a:gd name="connsiteY1040" fmla="*/ 779337 h 1488732"/>
                  <a:gd name="connsiteX1041" fmla="*/ 2067348 w 2972814"/>
                  <a:gd name="connsiteY1041" fmla="*/ 769345 h 1488732"/>
                  <a:gd name="connsiteX1042" fmla="*/ 2064268 w 2972814"/>
                  <a:gd name="connsiteY1042" fmla="*/ 759354 h 1488732"/>
                  <a:gd name="connsiteX1043" fmla="*/ 2065118 w 2972814"/>
                  <a:gd name="connsiteY1043" fmla="*/ 749362 h 1488732"/>
                  <a:gd name="connsiteX1044" fmla="*/ 2068355 w 2972814"/>
                  <a:gd name="connsiteY1044" fmla="*/ 739371 h 1488732"/>
                  <a:gd name="connsiteX1045" fmla="*/ 2073268 w 2972814"/>
                  <a:gd name="connsiteY1045" fmla="*/ 729379 h 1488732"/>
                  <a:gd name="connsiteX1046" fmla="*/ 2074985 w 2972814"/>
                  <a:gd name="connsiteY1046" fmla="*/ 726756 h 1488732"/>
                  <a:gd name="connsiteX1047" fmla="*/ 2083610 w 2972814"/>
                  <a:gd name="connsiteY1047" fmla="*/ 719388 h 1488732"/>
                  <a:gd name="connsiteX1048" fmla="*/ 2094936 w 2972814"/>
                  <a:gd name="connsiteY1048" fmla="*/ 709430 h 1488732"/>
                  <a:gd name="connsiteX1049" fmla="*/ 2095026 w 2972814"/>
                  <a:gd name="connsiteY1049" fmla="*/ 709396 h 1488732"/>
                  <a:gd name="connsiteX1050" fmla="*/ 2114888 w 2972814"/>
                  <a:gd name="connsiteY1050" fmla="*/ 701750 h 1488732"/>
                  <a:gd name="connsiteX1051" fmla="*/ 2134840 w 2972814"/>
                  <a:gd name="connsiteY1051" fmla="*/ 707803 h 1488732"/>
                  <a:gd name="connsiteX1052" fmla="*/ 2135900 w 2972814"/>
                  <a:gd name="connsiteY1052" fmla="*/ 709396 h 1488732"/>
                  <a:gd name="connsiteX1053" fmla="*/ 2143030 w 2972814"/>
                  <a:gd name="connsiteY1053" fmla="*/ 719388 h 1488732"/>
                  <a:gd name="connsiteX1054" fmla="*/ 2148920 w 2972814"/>
                  <a:gd name="connsiteY1054" fmla="*/ 729379 h 1488732"/>
                  <a:gd name="connsiteX1055" fmla="*/ 2153770 w 2972814"/>
                  <a:gd name="connsiteY1055" fmla="*/ 739371 h 1488732"/>
                  <a:gd name="connsiteX1056" fmla="*/ 2154792 w 2972814"/>
                  <a:gd name="connsiteY1056" fmla="*/ 743684 h 1488732"/>
                  <a:gd name="connsiteX1057" fmla="*/ 2155676 w 2972814"/>
                  <a:gd name="connsiteY1057" fmla="*/ 749362 h 1488732"/>
                  <a:gd name="connsiteX1058" fmla="*/ 2156796 w 2972814"/>
                  <a:gd name="connsiteY1058" fmla="*/ 759354 h 1488732"/>
                  <a:gd name="connsiteX1059" fmla="*/ 2155480 w 2972814"/>
                  <a:gd name="connsiteY1059" fmla="*/ 769345 h 1488732"/>
                  <a:gd name="connsiteX1060" fmla="*/ 2154792 w 2972814"/>
                  <a:gd name="connsiteY1060" fmla="*/ 770819 h 1488732"/>
                  <a:gd name="connsiteX1061" fmla="*/ 2147783 w 2972814"/>
                  <a:gd name="connsiteY1061" fmla="*/ 779337 h 1488732"/>
                  <a:gd name="connsiteX1062" fmla="*/ 2134840 w 2972814"/>
                  <a:gd name="connsiteY1062" fmla="*/ 786734 h 1488732"/>
                  <a:gd name="connsiteX1063" fmla="*/ 2124228 w 2972814"/>
                  <a:gd name="connsiteY1063" fmla="*/ 789328 h 1488732"/>
                  <a:gd name="connsiteX1064" fmla="*/ 2114888 w 2972814"/>
                  <a:gd name="connsiteY1064" fmla="*/ 790851 h 1488732"/>
                  <a:gd name="connsiteX1065" fmla="*/ 1427491 w 2972814"/>
                  <a:gd name="connsiteY1065" fmla="*/ 609481 h 1488732"/>
                  <a:gd name="connsiteX1066" fmla="*/ 1416576 w 2972814"/>
                  <a:gd name="connsiteY1066" fmla="*/ 605576 h 1488732"/>
                  <a:gd name="connsiteX1067" fmla="*/ 1407626 w 2972814"/>
                  <a:gd name="connsiteY1067" fmla="*/ 599490 h 1488732"/>
                  <a:gd name="connsiteX1068" fmla="*/ 1396624 w 2972814"/>
                  <a:gd name="connsiteY1068" fmla="*/ 590093 h 1488732"/>
                  <a:gd name="connsiteX1069" fmla="*/ 1396149 w 2972814"/>
                  <a:gd name="connsiteY1069" fmla="*/ 589498 h 1488732"/>
                  <a:gd name="connsiteX1070" fmla="*/ 1388475 w 2972814"/>
                  <a:gd name="connsiteY1070" fmla="*/ 579507 h 1488732"/>
                  <a:gd name="connsiteX1071" fmla="*/ 1381712 w 2972814"/>
                  <a:gd name="connsiteY1071" fmla="*/ 569515 h 1488732"/>
                  <a:gd name="connsiteX1072" fmla="*/ 1376673 w 2972814"/>
                  <a:gd name="connsiteY1072" fmla="*/ 560774 h 1488732"/>
                  <a:gd name="connsiteX1073" fmla="*/ 1376046 w 2972814"/>
                  <a:gd name="connsiteY1073" fmla="*/ 559524 h 1488732"/>
                  <a:gd name="connsiteX1074" fmla="*/ 1371481 w 2972814"/>
                  <a:gd name="connsiteY1074" fmla="*/ 549532 h 1488732"/>
                  <a:gd name="connsiteX1075" fmla="*/ 1367383 w 2972814"/>
                  <a:gd name="connsiteY1075" fmla="*/ 539541 h 1488732"/>
                  <a:gd name="connsiteX1076" fmla="*/ 1364173 w 2972814"/>
                  <a:gd name="connsiteY1076" fmla="*/ 529549 h 1488732"/>
                  <a:gd name="connsiteX1077" fmla="*/ 1361685 w 2972814"/>
                  <a:gd name="connsiteY1077" fmla="*/ 519558 h 1488732"/>
                  <a:gd name="connsiteX1078" fmla="*/ 1360007 w 2972814"/>
                  <a:gd name="connsiteY1078" fmla="*/ 509566 h 1488732"/>
                  <a:gd name="connsiteX1079" fmla="*/ 1359347 w 2972814"/>
                  <a:gd name="connsiteY1079" fmla="*/ 499575 h 1488732"/>
                  <a:gd name="connsiteX1080" fmla="*/ 1359848 w 2972814"/>
                  <a:gd name="connsiteY1080" fmla="*/ 489583 h 1488732"/>
                  <a:gd name="connsiteX1081" fmla="*/ 1361847 w 2972814"/>
                  <a:gd name="connsiteY1081" fmla="*/ 479592 h 1488732"/>
                  <a:gd name="connsiteX1082" fmla="*/ 1365646 w 2972814"/>
                  <a:gd name="connsiteY1082" fmla="*/ 469600 h 1488732"/>
                  <a:gd name="connsiteX1083" fmla="*/ 1371927 w 2972814"/>
                  <a:gd name="connsiteY1083" fmla="*/ 459609 h 1488732"/>
                  <a:gd name="connsiteX1084" fmla="*/ 1376673 w 2972814"/>
                  <a:gd name="connsiteY1084" fmla="*/ 454323 h 1488732"/>
                  <a:gd name="connsiteX1085" fmla="*/ 1381149 w 2972814"/>
                  <a:gd name="connsiteY1085" fmla="*/ 449617 h 1488732"/>
                  <a:gd name="connsiteX1086" fmla="*/ 1394404 w 2972814"/>
                  <a:gd name="connsiteY1086" fmla="*/ 439626 h 1488732"/>
                  <a:gd name="connsiteX1087" fmla="*/ 1396624 w 2972814"/>
                  <a:gd name="connsiteY1087" fmla="*/ 438332 h 1488732"/>
                  <a:gd name="connsiteX1088" fmla="*/ 1412791 w 2972814"/>
                  <a:gd name="connsiteY1088" fmla="*/ 429634 h 1488732"/>
                  <a:gd name="connsiteX1089" fmla="*/ 1416576 w 2972814"/>
                  <a:gd name="connsiteY1089" fmla="*/ 427930 h 1488732"/>
                  <a:gd name="connsiteX1090" fmla="*/ 1436528 w 2972814"/>
                  <a:gd name="connsiteY1090" fmla="*/ 419972 h 1488732"/>
                  <a:gd name="connsiteX1091" fmla="*/ 1437450 w 2972814"/>
                  <a:gd name="connsiteY1091" fmla="*/ 419643 h 1488732"/>
                  <a:gd name="connsiteX1092" fmla="*/ 1456480 w 2972814"/>
                  <a:gd name="connsiteY1092" fmla="*/ 413440 h 1488732"/>
                  <a:gd name="connsiteX1093" fmla="*/ 1469431 w 2972814"/>
                  <a:gd name="connsiteY1093" fmla="*/ 409651 h 1488732"/>
                  <a:gd name="connsiteX1094" fmla="*/ 1476431 w 2972814"/>
                  <a:gd name="connsiteY1094" fmla="*/ 407682 h 1488732"/>
                  <a:gd name="connsiteX1095" fmla="*/ 1496383 w 2972814"/>
                  <a:gd name="connsiteY1095" fmla="*/ 402668 h 1488732"/>
                  <a:gd name="connsiteX1096" fmla="*/ 1510339 w 2972814"/>
                  <a:gd name="connsiteY1096" fmla="*/ 399660 h 1488732"/>
                  <a:gd name="connsiteX1097" fmla="*/ 1516335 w 2972814"/>
                  <a:gd name="connsiteY1097" fmla="*/ 398287 h 1488732"/>
                  <a:gd name="connsiteX1098" fmla="*/ 1536287 w 2972814"/>
                  <a:gd name="connsiteY1098" fmla="*/ 394523 h 1488732"/>
                  <a:gd name="connsiteX1099" fmla="*/ 1556239 w 2972814"/>
                  <a:gd name="connsiteY1099" fmla="*/ 391817 h 1488732"/>
                  <a:gd name="connsiteX1100" fmla="*/ 1576190 w 2972814"/>
                  <a:gd name="connsiteY1100" fmla="*/ 390447 h 1488732"/>
                  <a:gd name="connsiteX1101" fmla="*/ 1596142 w 2972814"/>
                  <a:gd name="connsiteY1101" fmla="*/ 390980 h 1488732"/>
                  <a:gd name="connsiteX1102" fmla="*/ 1616094 w 2972814"/>
                  <a:gd name="connsiteY1102" fmla="*/ 394048 h 1488732"/>
                  <a:gd name="connsiteX1103" fmla="*/ 1634706 w 2972814"/>
                  <a:gd name="connsiteY1103" fmla="*/ 399660 h 1488732"/>
                  <a:gd name="connsiteX1104" fmla="*/ 1636046 w 2972814"/>
                  <a:gd name="connsiteY1104" fmla="*/ 400082 h 1488732"/>
                  <a:gd name="connsiteX1105" fmla="*/ 1655997 w 2972814"/>
                  <a:gd name="connsiteY1105" fmla="*/ 409088 h 1488732"/>
                  <a:gd name="connsiteX1106" fmla="*/ 1656970 w 2972814"/>
                  <a:gd name="connsiteY1106" fmla="*/ 409651 h 1488732"/>
                  <a:gd name="connsiteX1107" fmla="*/ 1673634 w 2972814"/>
                  <a:gd name="connsiteY1107" fmla="*/ 419643 h 1488732"/>
                  <a:gd name="connsiteX1108" fmla="*/ 1675949 w 2972814"/>
                  <a:gd name="connsiteY1108" fmla="*/ 421080 h 1488732"/>
                  <a:gd name="connsiteX1109" fmla="*/ 1688240 w 2972814"/>
                  <a:gd name="connsiteY1109" fmla="*/ 429634 h 1488732"/>
                  <a:gd name="connsiteX1110" fmla="*/ 1695901 w 2972814"/>
                  <a:gd name="connsiteY1110" fmla="*/ 435225 h 1488732"/>
                  <a:gd name="connsiteX1111" fmla="*/ 1701594 w 2972814"/>
                  <a:gd name="connsiteY1111" fmla="*/ 439626 h 1488732"/>
                  <a:gd name="connsiteX1112" fmla="*/ 1713491 w 2972814"/>
                  <a:gd name="connsiteY1112" fmla="*/ 449617 h 1488732"/>
                  <a:gd name="connsiteX1113" fmla="*/ 1715853 w 2972814"/>
                  <a:gd name="connsiteY1113" fmla="*/ 451702 h 1488732"/>
                  <a:gd name="connsiteX1114" fmla="*/ 1724725 w 2972814"/>
                  <a:gd name="connsiteY1114" fmla="*/ 459609 h 1488732"/>
                  <a:gd name="connsiteX1115" fmla="*/ 1734715 w 2972814"/>
                  <a:gd name="connsiteY1115" fmla="*/ 469600 h 1488732"/>
                  <a:gd name="connsiteX1116" fmla="*/ 1735805 w 2972814"/>
                  <a:gd name="connsiteY1116" fmla="*/ 470820 h 1488732"/>
                  <a:gd name="connsiteX1117" fmla="*/ 1743885 w 2972814"/>
                  <a:gd name="connsiteY1117" fmla="*/ 479592 h 1488732"/>
                  <a:gd name="connsiteX1118" fmla="*/ 1751673 w 2972814"/>
                  <a:gd name="connsiteY1118" fmla="*/ 489583 h 1488732"/>
                  <a:gd name="connsiteX1119" fmla="*/ 1755756 w 2972814"/>
                  <a:gd name="connsiteY1119" fmla="*/ 496039 h 1488732"/>
                  <a:gd name="connsiteX1120" fmla="*/ 1758188 w 2972814"/>
                  <a:gd name="connsiteY1120" fmla="*/ 499575 h 1488732"/>
                  <a:gd name="connsiteX1121" fmla="*/ 1763761 w 2972814"/>
                  <a:gd name="connsiteY1121" fmla="*/ 509566 h 1488732"/>
                  <a:gd name="connsiteX1122" fmla="*/ 1767991 w 2972814"/>
                  <a:gd name="connsiteY1122" fmla="*/ 519558 h 1488732"/>
                  <a:gd name="connsiteX1123" fmla="*/ 1770988 w 2972814"/>
                  <a:gd name="connsiteY1123" fmla="*/ 529549 h 1488732"/>
                  <a:gd name="connsiteX1124" fmla="*/ 1772485 w 2972814"/>
                  <a:gd name="connsiteY1124" fmla="*/ 539541 h 1488732"/>
                  <a:gd name="connsiteX1125" fmla="*/ 1772877 w 2972814"/>
                  <a:gd name="connsiteY1125" fmla="*/ 549532 h 1488732"/>
                  <a:gd name="connsiteX1126" fmla="*/ 1772215 w 2972814"/>
                  <a:gd name="connsiteY1126" fmla="*/ 559524 h 1488732"/>
                  <a:gd name="connsiteX1127" fmla="*/ 1770125 w 2972814"/>
                  <a:gd name="connsiteY1127" fmla="*/ 569515 h 1488732"/>
                  <a:gd name="connsiteX1128" fmla="*/ 1766075 w 2972814"/>
                  <a:gd name="connsiteY1128" fmla="*/ 579507 h 1488732"/>
                  <a:gd name="connsiteX1129" fmla="*/ 1760271 w 2972814"/>
                  <a:gd name="connsiteY1129" fmla="*/ 589498 h 1488732"/>
                  <a:gd name="connsiteX1130" fmla="*/ 1755756 w 2972814"/>
                  <a:gd name="connsiteY1130" fmla="*/ 595068 h 1488732"/>
                  <a:gd name="connsiteX1131" fmla="*/ 1749934 w 2972814"/>
                  <a:gd name="connsiteY1131" fmla="*/ 599490 h 1488732"/>
                  <a:gd name="connsiteX1132" fmla="*/ 1735805 w 2972814"/>
                  <a:gd name="connsiteY1132" fmla="*/ 606223 h 1488732"/>
                  <a:gd name="connsiteX1133" fmla="*/ 1715853 w 2972814"/>
                  <a:gd name="connsiteY1133" fmla="*/ 608528 h 1488732"/>
                  <a:gd name="connsiteX1134" fmla="*/ 1695901 w 2972814"/>
                  <a:gd name="connsiteY1134" fmla="*/ 607575 h 1488732"/>
                  <a:gd name="connsiteX1135" fmla="*/ 1675949 w 2972814"/>
                  <a:gd name="connsiteY1135" fmla="*/ 605638 h 1488732"/>
                  <a:gd name="connsiteX1136" fmla="*/ 1655997 w 2972814"/>
                  <a:gd name="connsiteY1136" fmla="*/ 603613 h 1488732"/>
                  <a:gd name="connsiteX1137" fmla="*/ 1636046 w 2972814"/>
                  <a:gd name="connsiteY1137" fmla="*/ 601947 h 1488732"/>
                  <a:gd name="connsiteX1138" fmla="*/ 1616094 w 2972814"/>
                  <a:gd name="connsiteY1138" fmla="*/ 600889 h 1488732"/>
                  <a:gd name="connsiteX1139" fmla="*/ 1596142 w 2972814"/>
                  <a:gd name="connsiteY1139" fmla="*/ 600553 h 1488732"/>
                  <a:gd name="connsiteX1140" fmla="*/ 1576190 w 2972814"/>
                  <a:gd name="connsiteY1140" fmla="*/ 601021 h 1488732"/>
                  <a:gd name="connsiteX1141" fmla="*/ 1556239 w 2972814"/>
                  <a:gd name="connsiteY1141" fmla="*/ 602319 h 1488732"/>
                  <a:gd name="connsiteX1142" fmla="*/ 1536287 w 2972814"/>
                  <a:gd name="connsiteY1142" fmla="*/ 604284 h 1488732"/>
                  <a:gd name="connsiteX1143" fmla="*/ 1516335 w 2972814"/>
                  <a:gd name="connsiteY1143" fmla="*/ 606833 h 1488732"/>
                  <a:gd name="connsiteX1144" fmla="*/ 1497324 w 2972814"/>
                  <a:gd name="connsiteY1144" fmla="*/ 609481 h 1488732"/>
                  <a:gd name="connsiteX1145" fmla="*/ 1496383 w 2972814"/>
                  <a:gd name="connsiteY1145" fmla="*/ 609634 h 1488732"/>
                  <a:gd name="connsiteX1146" fmla="*/ 1476431 w 2972814"/>
                  <a:gd name="connsiteY1146" fmla="*/ 612259 h 1488732"/>
                  <a:gd name="connsiteX1147" fmla="*/ 1456480 w 2972814"/>
                  <a:gd name="connsiteY1147" fmla="*/ 613697 h 1488732"/>
                  <a:gd name="connsiteX1148" fmla="*/ 1436528 w 2972814"/>
                  <a:gd name="connsiteY1148" fmla="*/ 612347 h 1488732"/>
                  <a:gd name="connsiteX1149" fmla="*/ 2110831 w 2972814"/>
                  <a:gd name="connsiteY1149" fmla="*/ 609481 h 1488732"/>
                  <a:gd name="connsiteX1150" fmla="*/ 2101159 w 2972814"/>
                  <a:gd name="connsiteY1150" fmla="*/ 599490 h 1488732"/>
                  <a:gd name="connsiteX1151" fmla="*/ 2094936 w 2972814"/>
                  <a:gd name="connsiteY1151" fmla="*/ 592703 h 1488732"/>
                  <a:gd name="connsiteX1152" fmla="*/ 2093558 w 2972814"/>
                  <a:gd name="connsiteY1152" fmla="*/ 589498 h 1488732"/>
                  <a:gd name="connsiteX1153" fmla="*/ 2094936 w 2972814"/>
                  <a:gd name="connsiteY1153" fmla="*/ 586678 h 1488732"/>
                  <a:gd name="connsiteX1154" fmla="*/ 2114888 w 2972814"/>
                  <a:gd name="connsiteY1154" fmla="*/ 584783 h 1488732"/>
                  <a:gd name="connsiteX1155" fmla="*/ 2128176 w 2972814"/>
                  <a:gd name="connsiteY1155" fmla="*/ 589498 h 1488732"/>
                  <a:gd name="connsiteX1156" fmla="*/ 2134840 w 2972814"/>
                  <a:gd name="connsiteY1156" fmla="*/ 594842 h 1488732"/>
                  <a:gd name="connsiteX1157" fmla="*/ 2138206 w 2972814"/>
                  <a:gd name="connsiteY1157" fmla="*/ 599490 h 1488732"/>
                  <a:gd name="connsiteX1158" fmla="*/ 2141492 w 2972814"/>
                  <a:gd name="connsiteY1158" fmla="*/ 609481 h 1488732"/>
                  <a:gd name="connsiteX1159" fmla="*/ 2134840 w 2972814"/>
                  <a:gd name="connsiteY1159" fmla="*/ 618544 h 1488732"/>
                  <a:gd name="connsiteX1160" fmla="*/ 2114888 w 2972814"/>
                  <a:gd name="connsiteY1160" fmla="*/ 613394 h 1488732"/>
                  <a:gd name="connsiteX1161" fmla="*/ 1859847 w 2972814"/>
                  <a:gd name="connsiteY1161" fmla="*/ 489583 h 1488732"/>
                  <a:gd name="connsiteX1162" fmla="*/ 1855515 w 2972814"/>
                  <a:gd name="connsiteY1162" fmla="*/ 488679 h 1488732"/>
                  <a:gd name="connsiteX1163" fmla="*/ 1837305 w 2972814"/>
                  <a:gd name="connsiteY1163" fmla="*/ 479592 h 1488732"/>
                  <a:gd name="connsiteX1164" fmla="*/ 1835563 w 2972814"/>
                  <a:gd name="connsiteY1164" fmla="*/ 478719 h 1488732"/>
                  <a:gd name="connsiteX1165" fmla="*/ 1823070 w 2972814"/>
                  <a:gd name="connsiteY1165" fmla="*/ 469600 h 1488732"/>
                  <a:gd name="connsiteX1166" fmla="*/ 1815612 w 2972814"/>
                  <a:gd name="connsiteY1166" fmla="*/ 464727 h 1488732"/>
                  <a:gd name="connsiteX1167" fmla="*/ 1809476 w 2972814"/>
                  <a:gd name="connsiteY1167" fmla="*/ 459609 h 1488732"/>
                  <a:gd name="connsiteX1168" fmla="*/ 1796693 w 2972814"/>
                  <a:gd name="connsiteY1168" fmla="*/ 449617 h 1488732"/>
                  <a:gd name="connsiteX1169" fmla="*/ 1795660 w 2972814"/>
                  <a:gd name="connsiteY1169" fmla="*/ 448819 h 1488732"/>
                  <a:gd name="connsiteX1170" fmla="*/ 1785402 w 2972814"/>
                  <a:gd name="connsiteY1170" fmla="*/ 439626 h 1488732"/>
                  <a:gd name="connsiteX1171" fmla="*/ 1775708 w 2972814"/>
                  <a:gd name="connsiteY1171" fmla="*/ 431294 h 1488732"/>
                  <a:gd name="connsiteX1172" fmla="*/ 1773960 w 2972814"/>
                  <a:gd name="connsiteY1172" fmla="*/ 429634 h 1488732"/>
                  <a:gd name="connsiteX1173" fmla="*/ 1763719 w 2972814"/>
                  <a:gd name="connsiteY1173" fmla="*/ 419643 h 1488732"/>
                  <a:gd name="connsiteX1174" fmla="*/ 1755756 w 2972814"/>
                  <a:gd name="connsiteY1174" fmla="*/ 411276 h 1488732"/>
                  <a:gd name="connsiteX1175" fmla="*/ 1754264 w 2972814"/>
                  <a:gd name="connsiteY1175" fmla="*/ 409651 h 1488732"/>
                  <a:gd name="connsiteX1176" fmla="*/ 1745683 w 2972814"/>
                  <a:gd name="connsiteY1176" fmla="*/ 399660 h 1488732"/>
                  <a:gd name="connsiteX1177" fmla="*/ 1738384 w 2972814"/>
                  <a:gd name="connsiteY1177" fmla="*/ 389668 h 1488732"/>
                  <a:gd name="connsiteX1178" fmla="*/ 1735805 w 2972814"/>
                  <a:gd name="connsiteY1178" fmla="*/ 385296 h 1488732"/>
                  <a:gd name="connsiteX1179" fmla="*/ 1732227 w 2972814"/>
                  <a:gd name="connsiteY1179" fmla="*/ 379677 h 1488732"/>
                  <a:gd name="connsiteX1180" fmla="*/ 1727399 w 2972814"/>
                  <a:gd name="connsiteY1180" fmla="*/ 369685 h 1488732"/>
                  <a:gd name="connsiteX1181" fmla="*/ 1724312 w 2972814"/>
                  <a:gd name="connsiteY1181" fmla="*/ 359694 h 1488732"/>
                  <a:gd name="connsiteX1182" fmla="*/ 1723519 w 2972814"/>
                  <a:gd name="connsiteY1182" fmla="*/ 349702 h 1488732"/>
                  <a:gd name="connsiteX1183" fmla="*/ 1726212 w 2972814"/>
                  <a:gd name="connsiteY1183" fmla="*/ 339711 h 1488732"/>
                  <a:gd name="connsiteX1184" fmla="*/ 1735805 w 2972814"/>
                  <a:gd name="connsiteY1184" fmla="*/ 331243 h 1488732"/>
                  <a:gd name="connsiteX1185" fmla="*/ 1740539 w 2972814"/>
                  <a:gd name="connsiteY1185" fmla="*/ 329719 h 1488732"/>
                  <a:gd name="connsiteX1186" fmla="*/ 1755756 w 2972814"/>
                  <a:gd name="connsiteY1186" fmla="*/ 326884 h 1488732"/>
                  <a:gd name="connsiteX1187" fmla="*/ 1775708 w 2972814"/>
                  <a:gd name="connsiteY1187" fmla="*/ 325277 h 1488732"/>
                  <a:gd name="connsiteX1188" fmla="*/ 1795660 w 2972814"/>
                  <a:gd name="connsiteY1188" fmla="*/ 323743 h 1488732"/>
                  <a:gd name="connsiteX1189" fmla="*/ 1815612 w 2972814"/>
                  <a:gd name="connsiteY1189" fmla="*/ 321498 h 1488732"/>
                  <a:gd name="connsiteX1190" fmla="*/ 1826818 w 2972814"/>
                  <a:gd name="connsiteY1190" fmla="*/ 319728 h 1488732"/>
                  <a:gd name="connsiteX1191" fmla="*/ 1835563 w 2972814"/>
                  <a:gd name="connsiteY1191" fmla="*/ 318147 h 1488732"/>
                  <a:gd name="connsiteX1192" fmla="*/ 1855515 w 2972814"/>
                  <a:gd name="connsiteY1192" fmla="*/ 314614 h 1488732"/>
                  <a:gd name="connsiteX1193" fmla="*/ 1875467 w 2972814"/>
                  <a:gd name="connsiteY1193" fmla="*/ 311487 h 1488732"/>
                  <a:gd name="connsiteX1194" fmla="*/ 1895419 w 2972814"/>
                  <a:gd name="connsiteY1194" fmla="*/ 311272 h 1488732"/>
                  <a:gd name="connsiteX1195" fmla="*/ 1913744 w 2972814"/>
                  <a:gd name="connsiteY1195" fmla="*/ 319728 h 1488732"/>
                  <a:gd name="connsiteX1196" fmla="*/ 1915371 w 2972814"/>
                  <a:gd name="connsiteY1196" fmla="*/ 320434 h 1488732"/>
                  <a:gd name="connsiteX1197" fmla="*/ 1924019 w 2972814"/>
                  <a:gd name="connsiteY1197" fmla="*/ 329719 h 1488732"/>
                  <a:gd name="connsiteX1198" fmla="*/ 1932997 w 2972814"/>
                  <a:gd name="connsiteY1198" fmla="*/ 339711 h 1488732"/>
                  <a:gd name="connsiteX1199" fmla="*/ 1935322 w 2972814"/>
                  <a:gd name="connsiteY1199" fmla="*/ 342197 h 1488732"/>
                  <a:gd name="connsiteX1200" fmla="*/ 1940038 w 2972814"/>
                  <a:gd name="connsiteY1200" fmla="*/ 349702 h 1488732"/>
                  <a:gd name="connsiteX1201" fmla="*/ 1946780 w 2972814"/>
                  <a:gd name="connsiteY1201" fmla="*/ 359694 h 1488732"/>
                  <a:gd name="connsiteX1202" fmla="*/ 1953329 w 2972814"/>
                  <a:gd name="connsiteY1202" fmla="*/ 369685 h 1488732"/>
                  <a:gd name="connsiteX1203" fmla="*/ 1955274 w 2972814"/>
                  <a:gd name="connsiteY1203" fmla="*/ 372734 h 1488732"/>
                  <a:gd name="connsiteX1204" fmla="*/ 1959112 w 2972814"/>
                  <a:gd name="connsiteY1204" fmla="*/ 379677 h 1488732"/>
                  <a:gd name="connsiteX1205" fmla="*/ 1964256 w 2972814"/>
                  <a:gd name="connsiteY1205" fmla="*/ 389668 h 1488732"/>
                  <a:gd name="connsiteX1206" fmla="*/ 1969259 w 2972814"/>
                  <a:gd name="connsiteY1206" fmla="*/ 399660 h 1488732"/>
                  <a:gd name="connsiteX1207" fmla="*/ 1973070 w 2972814"/>
                  <a:gd name="connsiteY1207" fmla="*/ 409651 h 1488732"/>
                  <a:gd name="connsiteX1208" fmla="*/ 1975226 w 2972814"/>
                  <a:gd name="connsiteY1208" fmla="*/ 418124 h 1488732"/>
                  <a:gd name="connsiteX1209" fmla="*/ 1975642 w 2972814"/>
                  <a:gd name="connsiteY1209" fmla="*/ 419643 h 1488732"/>
                  <a:gd name="connsiteX1210" fmla="*/ 1976067 w 2972814"/>
                  <a:gd name="connsiteY1210" fmla="*/ 429634 h 1488732"/>
                  <a:gd name="connsiteX1211" fmla="*/ 1975226 w 2972814"/>
                  <a:gd name="connsiteY1211" fmla="*/ 432868 h 1488732"/>
                  <a:gd name="connsiteX1212" fmla="*/ 1973344 w 2972814"/>
                  <a:gd name="connsiteY1212" fmla="*/ 439626 h 1488732"/>
                  <a:gd name="connsiteX1213" fmla="*/ 1967257 w 2972814"/>
                  <a:gd name="connsiteY1213" fmla="*/ 449617 h 1488732"/>
                  <a:gd name="connsiteX1214" fmla="*/ 1958221 w 2972814"/>
                  <a:gd name="connsiteY1214" fmla="*/ 459609 h 1488732"/>
                  <a:gd name="connsiteX1215" fmla="*/ 1955274 w 2972814"/>
                  <a:gd name="connsiteY1215" fmla="*/ 461919 h 1488732"/>
                  <a:gd name="connsiteX1216" fmla="*/ 1944852 w 2972814"/>
                  <a:gd name="connsiteY1216" fmla="*/ 469600 h 1488732"/>
                  <a:gd name="connsiteX1217" fmla="*/ 1935322 w 2972814"/>
                  <a:gd name="connsiteY1217" fmla="*/ 476033 h 1488732"/>
                  <a:gd name="connsiteX1218" fmla="*/ 1928675 w 2972814"/>
                  <a:gd name="connsiteY1218" fmla="*/ 479592 h 1488732"/>
                  <a:gd name="connsiteX1219" fmla="*/ 1915371 w 2972814"/>
                  <a:gd name="connsiteY1219" fmla="*/ 486268 h 1488732"/>
                  <a:gd name="connsiteX1220" fmla="*/ 1904474 w 2972814"/>
                  <a:gd name="connsiteY1220" fmla="*/ 489583 h 1488732"/>
                  <a:gd name="connsiteX1221" fmla="*/ 1895419 w 2972814"/>
                  <a:gd name="connsiteY1221" fmla="*/ 492392 h 1488732"/>
                  <a:gd name="connsiteX1222" fmla="*/ 1875467 w 2972814"/>
                  <a:gd name="connsiteY1222" fmla="*/ 493372 h 1488732"/>
                  <a:gd name="connsiteX1223" fmla="*/ 2078825 w 2972814"/>
                  <a:gd name="connsiteY1223" fmla="*/ 349702 h 1488732"/>
                  <a:gd name="connsiteX1224" fmla="*/ 2074985 w 2972814"/>
                  <a:gd name="connsiteY1224" fmla="*/ 347387 h 1488732"/>
                  <a:gd name="connsiteX1225" fmla="*/ 2069262 w 2972814"/>
                  <a:gd name="connsiteY1225" fmla="*/ 339711 h 1488732"/>
                  <a:gd name="connsiteX1226" fmla="*/ 2066812 w 2972814"/>
                  <a:gd name="connsiteY1226" fmla="*/ 329719 h 1488732"/>
                  <a:gd name="connsiteX1227" fmla="*/ 2069181 w 2972814"/>
                  <a:gd name="connsiteY1227" fmla="*/ 319728 h 1488732"/>
                  <a:gd name="connsiteX1228" fmla="*/ 2074749 w 2972814"/>
                  <a:gd name="connsiteY1228" fmla="*/ 309736 h 1488732"/>
                  <a:gd name="connsiteX1229" fmla="*/ 2074985 w 2972814"/>
                  <a:gd name="connsiteY1229" fmla="*/ 309503 h 1488732"/>
                  <a:gd name="connsiteX1230" fmla="*/ 2094936 w 2972814"/>
                  <a:gd name="connsiteY1230" fmla="*/ 300570 h 1488732"/>
                  <a:gd name="connsiteX1231" fmla="*/ 2114888 w 2972814"/>
                  <a:gd name="connsiteY1231" fmla="*/ 302388 h 1488732"/>
                  <a:gd name="connsiteX1232" fmla="*/ 2125702 w 2972814"/>
                  <a:gd name="connsiteY1232" fmla="*/ 309736 h 1488732"/>
                  <a:gd name="connsiteX1233" fmla="*/ 2133374 w 2972814"/>
                  <a:gd name="connsiteY1233" fmla="*/ 319728 h 1488732"/>
                  <a:gd name="connsiteX1234" fmla="*/ 2134840 w 2972814"/>
                  <a:gd name="connsiteY1234" fmla="*/ 327478 h 1488732"/>
                  <a:gd name="connsiteX1235" fmla="*/ 2135080 w 2972814"/>
                  <a:gd name="connsiteY1235" fmla="*/ 329719 h 1488732"/>
                  <a:gd name="connsiteX1236" fmla="*/ 2134840 w 2972814"/>
                  <a:gd name="connsiteY1236" fmla="*/ 330513 h 1488732"/>
                  <a:gd name="connsiteX1237" fmla="*/ 2130061 w 2972814"/>
                  <a:gd name="connsiteY1237" fmla="*/ 339711 h 1488732"/>
                  <a:gd name="connsiteX1238" fmla="*/ 2119101 w 2972814"/>
                  <a:gd name="connsiteY1238" fmla="*/ 349702 h 1488732"/>
                  <a:gd name="connsiteX1239" fmla="*/ 2114888 w 2972814"/>
                  <a:gd name="connsiteY1239" fmla="*/ 352184 h 1488732"/>
                  <a:gd name="connsiteX1240" fmla="*/ 2094936 w 2972814"/>
                  <a:gd name="connsiteY1240" fmla="*/ 355308 h 1488732"/>
                  <a:gd name="connsiteX1241" fmla="*/ 2952863 w 2972814"/>
                  <a:gd name="connsiteY1241" fmla="*/ 1061642 h 1488732"/>
                  <a:gd name="connsiteX1242" fmla="*/ 2972815 w 2972814"/>
                  <a:gd name="connsiteY1242" fmla="*/ 1059825 h 1488732"/>
                  <a:gd name="connsiteX1243" fmla="*/ 2972815 w 2972814"/>
                  <a:gd name="connsiteY1243" fmla="*/ 1059098 h 1488732"/>
                  <a:gd name="connsiteX1244" fmla="*/ 2972815 w 2972814"/>
                  <a:gd name="connsiteY1244" fmla="*/ 1049107 h 1488732"/>
                  <a:gd name="connsiteX1245" fmla="*/ 2972815 w 2972814"/>
                  <a:gd name="connsiteY1245" fmla="*/ 1039115 h 1488732"/>
                  <a:gd name="connsiteX1246" fmla="*/ 2972815 w 2972814"/>
                  <a:gd name="connsiteY1246" fmla="*/ 1029124 h 1488732"/>
                  <a:gd name="connsiteX1247" fmla="*/ 2972815 w 2972814"/>
                  <a:gd name="connsiteY1247" fmla="*/ 1019132 h 1488732"/>
                  <a:gd name="connsiteX1248" fmla="*/ 2972815 w 2972814"/>
                  <a:gd name="connsiteY1248" fmla="*/ 1012614 h 1488732"/>
                  <a:gd name="connsiteX1249" fmla="*/ 2952863 w 2972814"/>
                  <a:gd name="connsiteY1249" fmla="*/ 1016517 h 1488732"/>
                  <a:gd name="connsiteX1250" fmla="*/ 2945428 w 2972814"/>
                  <a:gd name="connsiteY1250" fmla="*/ 1019132 h 1488732"/>
                  <a:gd name="connsiteX1251" fmla="*/ 2932911 w 2972814"/>
                  <a:gd name="connsiteY1251" fmla="*/ 1025129 h 1488732"/>
                  <a:gd name="connsiteX1252" fmla="*/ 2925026 w 2972814"/>
                  <a:gd name="connsiteY1252" fmla="*/ 1029124 h 1488732"/>
                  <a:gd name="connsiteX1253" fmla="*/ 2914252 w 2972814"/>
                  <a:gd name="connsiteY1253" fmla="*/ 1039115 h 1488732"/>
                  <a:gd name="connsiteX1254" fmla="*/ 2915147 w 2972814"/>
                  <a:gd name="connsiteY1254" fmla="*/ 1049107 h 1488732"/>
                  <a:gd name="connsiteX1255" fmla="*/ 2932911 w 2972814"/>
                  <a:gd name="connsiteY1255" fmla="*/ 1058208 h 1488732"/>
                  <a:gd name="connsiteX1256" fmla="*/ 2935896 w 2972814"/>
                  <a:gd name="connsiteY1256" fmla="*/ 1059098 h 1488732"/>
                  <a:gd name="connsiteX1257" fmla="*/ 798071 w 2972814"/>
                  <a:gd name="connsiteY1257" fmla="*/ 933003 h 1488732"/>
                  <a:gd name="connsiteX1258" fmla="*/ 818023 w 2972814"/>
                  <a:gd name="connsiteY1258" fmla="*/ 935087 h 1488732"/>
                  <a:gd name="connsiteX1259" fmla="*/ 837975 w 2972814"/>
                  <a:gd name="connsiteY1259" fmla="*/ 929352 h 1488732"/>
                  <a:gd name="connsiteX1260" fmla="*/ 838201 w 2972814"/>
                  <a:gd name="connsiteY1260" fmla="*/ 929209 h 1488732"/>
                  <a:gd name="connsiteX1261" fmla="*/ 847529 w 2972814"/>
                  <a:gd name="connsiteY1261" fmla="*/ 919217 h 1488732"/>
                  <a:gd name="connsiteX1262" fmla="*/ 849250 w 2972814"/>
                  <a:gd name="connsiteY1262" fmla="*/ 909226 h 1488732"/>
                  <a:gd name="connsiteX1263" fmla="*/ 844068 w 2972814"/>
                  <a:gd name="connsiteY1263" fmla="*/ 899234 h 1488732"/>
                  <a:gd name="connsiteX1264" fmla="*/ 837975 w 2972814"/>
                  <a:gd name="connsiteY1264" fmla="*/ 895283 h 1488732"/>
                  <a:gd name="connsiteX1265" fmla="*/ 818023 w 2972814"/>
                  <a:gd name="connsiteY1265" fmla="*/ 890226 h 1488732"/>
                  <a:gd name="connsiteX1266" fmla="*/ 798071 w 2972814"/>
                  <a:gd name="connsiteY1266" fmla="*/ 892908 h 1488732"/>
                  <a:gd name="connsiteX1267" fmla="*/ 786279 w 2972814"/>
                  <a:gd name="connsiteY1267" fmla="*/ 899234 h 1488732"/>
                  <a:gd name="connsiteX1268" fmla="*/ 778119 w 2972814"/>
                  <a:gd name="connsiteY1268" fmla="*/ 908547 h 1488732"/>
                  <a:gd name="connsiteX1269" fmla="*/ 777759 w 2972814"/>
                  <a:gd name="connsiteY1269" fmla="*/ 909226 h 1488732"/>
                  <a:gd name="connsiteX1270" fmla="*/ 778119 w 2972814"/>
                  <a:gd name="connsiteY1270" fmla="*/ 913914 h 1488732"/>
                  <a:gd name="connsiteX1271" fmla="*/ 778821 w 2972814"/>
                  <a:gd name="connsiteY1271" fmla="*/ 919217 h 1488732"/>
                  <a:gd name="connsiteX1272" fmla="*/ 789998 w 2972814"/>
                  <a:gd name="connsiteY1272" fmla="*/ 929209 h 1488732"/>
                  <a:gd name="connsiteX1273" fmla="*/ 2972815 w 2972814"/>
                  <a:gd name="connsiteY1273" fmla="*/ 907747 h 1488732"/>
                  <a:gd name="connsiteX1274" fmla="*/ 2972815 w 2972814"/>
                  <a:gd name="connsiteY1274" fmla="*/ 899234 h 1488732"/>
                  <a:gd name="connsiteX1275" fmla="*/ 2972815 w 2972814"/>
                  <a:gd name="connsiteY1275" fmla="*/ 889243 h 1488732"/>
                  <a:gd name="connsiteX1276" fmla="*/ 2972815 w 2972814"/>
                  <a:gd name="connsiteY1276" fmla="*/ 879252 h 1488732"/>
                  <a:gd name="connsiteX1277" fmla="*/ 2972815 w 2972814"/>
                  <a:gd name="connsiteY1277" fmla="*/ 869260 h 1488732"/>
                  <a:gd name="connsiteX1278" fmla="*/ 2972815 w 2972814"/>
                  <a:gd name="connsiteY1278" fmla="*/ 859269 h 1488732"/>
                  <a:gd name="connsiteX1279" fmla="*/ 2972815 w 2972814"/>
                  <a:gd name="connsiteY1279" fmla="*/ 849277 h 1488732"/>
                  <a:gd name="connsiteX1280" fmla="*/ 2972815 w 2972814"/>
                  <a:gd name="connsiteY1280" fmla="*/ 843368 h 1488732"/>
                  <a:gd name="connsiteX1281" fmla="*/ 2968853 w 2972814"/>
                  <a:gd name="connsiteY1281" fmla="*/ 839286 h 1488732"/>
                  <a:gd name="connsiteX1282" fmla="*/ 2959617 w 2972814"/>
                  <a:gd name="connsiteY1282" fmla="*/ 829294 h 1488732"/>
                  <a:gd name="connsiteX1283" fmla="*/ 2952863 w 2972814"/>
                  <a:gd name="connsiteY1283" fmla="*/ 821126 h 1488732"/>
                  <a:gd name="connsiteX1284" fmla="*/ 2951423 w 2972814"/>
                  <a:gd name="connsiteY1284" fmla="*/ 819303 h 1488732"/>
                  <a:gd name="connsiteX1285" fmla="*/ 2944262 w 2972814"/>
                  <a:gd name="connsiteY1285" fmla="*/ 809311 h 1488732"/>
                  <a:gd name="connsiteX1286" fmla="*/ 2937898 w 2972814"/>
                  <a:gd name="connsiteY1286" fmla="*/ 799320 h 1488732"/>
                  <a:gd name="connsiteX1287" fmla="*/ 2932911 w 2972814"/>
                  <a:gd name="connsiteY1287" fmla="*/ 790102 h 1488732"/>
                  <a:gd name="connsiteX1288" fmla="*/ 2932509 w 2972814"/>
                  <a:gd name="connsiteY1288" fmla="*/ 789328 h 1488732"/>
                  <a:gd name="connsiteX1289" fmla="*/ 2928059 w 2972814"/>
                  <a:gd name="connsiteY1289" fmla="*/ 779337 h 1488732"/>
                  <a:gd name="connsiteX1290" fmla="*/ 2924590 w 2972814"/>
                  <a:gd name="connsiteY1290" fmla="*/ 769345 h 1488732"/>
                  <a:gd name="connsiteX1291" fmla="*/ 2922079 w 2972814"/>
                  <a:gd name="connsiteY1291" fmla="*/ 759354 h 1488732"/>
                  <a:gd name="connsiteX1292" fmla="*/ 2920142 w 2972814"/>
                  <a:gd name="connsiteY1292" fmla="*/ 749362 h 1488732"/>
                  <a:gd name="connsiteX1293" fmla="*/ 2918823 w 2972814"/>
                  <a:gd name="connsiteY1293" fmla="*/ 739371 h 1488732"/>
                  <a:gd name="connsiteX1294" fmla="*/ 2918191 w 2972814"/>
                  <a:gd name="connsiteY1294" fmla="*/ 729379 h 1488732"/>
                  <a:gd name="connsiteX1295" fmla="*/ 2918061 w 2972814"/>
                  <a:gd name="connsiteY1295" fmla="*/ 719388 h 1488732"/>
                  <a:gd name="connsiteX1296" fmla="*/ 2918234 w 2972814"/>
                  <a:gd name="connsiteY1296" fmla="*/ 709396 h 1488732"/>
                  <a:gd name="connsiteX1297" fmla="*/ 2918646 w 2972814"/>
                  <a:gd name="connsiteY1297" fmla="*/ 699405 h 1488732"/>
                  <a:gd name="connsiteX1298" fmla="*/ 2919356 w 2972814"/>
                  <a:gd name="connsiteY1298" fmla="*/ 689413 h 1488732"/>
                  <a:gd name="connsiteX1299" fmla="*/ 2920097 w 2972814"/>
                  <a:gd name="connsiteY1299" fmla="*/ 679422 h 1488732"/>
                  <a:gd name="connsiteX1300" fmla="*/ 2921047 w 2972814"/>
                  <a:gd name="connsiteY1300" fmla="*/ 669430 h 1488732"/>
                  <a:gd name="connsiteX1301" fmla="*/ 2921918 w 2972814"/>
                  <a:gd name="connsiteY1301" fmla="*/ 659439 h 1488732"/>
                  <a:gd name="connsiteX1302" fmla="*/ 2923001 w 2972814"/>
                  <a:gd name="connsiteY1302" fmla="*/ 649447 h 1488732"/>
                  <a:gd name="connsiteX1303" fmla="*/ 2923970 w 2972814"/>
                  <a:gd name="connsiteY1303" fmla="*/ 639456 h 1488732"/>
                  <a:gd name="connsiteX1304" fmla="*/ 2924932 w 2972814"/>
                  <a:gd name="connsiteY1304" fmla="*/ 629464 h 1488732"/>
                  <a:gd name="connsiteX1305" fmla="*/ 2925960 w 2972814"/>
                  <a:gd name="connsiteY1305" fmla="*/ 619473 h 1488732"/>
                  <a:gd name="connsiteX1306" fmla="*/ 2927058 w 2972814"/>
                  <a:gd name="connsiteY1306" fmla="*/ 609481 h 1488732"/>
                  <a:gd name="connsiteX1307" fmla="*/ 2928381 w 2972814"/>
                  <a:gd name="connsiteY1307" fmla="*/ 599490 h 1488732"/>
                  <a:gd name="connsiteX1308" fmla="*/ 2929839 w 2972814"/>
                  <a:gd name="connsiteY1308" fmla="*/ 589498 h 1488732"/>
                  <a:gd name="connsiteX1309" fmla="*/ 2931574 w 2972814"/>
                  <a:gd name="connsiteY1309" fmla="*/ 579507 h 1488732"/>
                  <a:gd name="connsiteX1310" fmla="*/ 2932911 w 2972814"/>
                  <a:gd name="connsiteY1310" fmla="*/ 573390 h 1488732"/>
                  <a:gd name="connsiteX1311" fmla="*/ 2933819 w 2972814"/>
                  <a:gd name="connsiteY1311" fmla="*/ 569515 h 1488732"/>
                  <a:gd name="connsiteX1312" fmla="*/ 2936730 w 2972814"/>
                  <a:gd name="connsiteY1312" fmla="*/ 559524 h 1488732"/>
                  <a:gd name="connsiteX1313" fmla="*/ 2940328 w 2972814"/>
                  <a:gd name="connsiteY1313" fmla="*/ 549532 h 1488732"/>
                  <a:gd name="connsiteX1314" fmla="*/ 2944947 w 2972814"/>
                  <a:gd name="connsiteY1314" fmla="*/ 539541 h 1488732"/>
                  <a:gd name="connsiteX1315" fmla="*/ 2950932 w 2972814"/>
                  <a:gd name="connsiteY1315" fmla="*/ 529549 h 1488732"/>
                  <a:gd name="connsiteX1316" fmla="*/ 2952863 w 2972814"/>
                  <a:gd name="connsiteY1316" fmla="*/ 526884 h 1488732"/>
                  <a:gd name="connsiteX1317" fmla="*/ 2958742 w 2972814"/>
                  <a:gd name="connsiteY1317" fmla="*/ 519558 h 1488732"/>
                  <a:gd name="connsiteX1318" fmla="*/ 2968709 w 2972814"/>
                  <a:gd name="connsiteY1318" fmla="*/ 509566 h 1488732"/>
                  <a:gd name="connsiteX1319" fmla="*/ 2972815 w 2972814"/>
                  <a:gd name="connsiteY1319" fmla="*/ 506148 h 1488732"/>
                  <a:gd name="connsiteX1320" fmla="*/ 2972815 w 2972814"/>
                  <a:gd name="connsiteY1320" fmla="*/ 499575 h 1488732"/>
                  <a:gd name="connsiteX1321" fmla="*/ 2972815 w 2972814"/>
                  <a:gd name="connsiteY1321" fmla="*/ 489583 h 1488732"/>
                  <a:gd name="connsiteX1322" fmla="*/ 2972815 w 2972814"/>
                  <a:gd name="connsiteY1322" fmla="*/ 479592 h 1488732"/>
                  <a:gd name="connsiteX1323" fmla="*/ 2972815 w 2972814"/>
                  <a:gd name="connsiteY1323" fmla="*/ 469600 h 1488732"/>
                  <a:gd name="connsiteX1324" fmla="*/ 2972815 w 2972814"/>
                  <a:gd name="connsiteY1324" fmla="*/ 463059 h 1488732"/>
                  <a:gd name="connsiteX1325" fmla="*/ 2958912 w 2972814"/>
                  <a:gd name="connsiteY1325" fmla="*/ 469600 h 1488732"/>
                  <a:gd name="connsiteX1326" fmla="*/ 2952863 w 2972814"/>
                  <a:gd name="connsiteY1326" fmla="*/ 472819 h 1488732"/>
                  <a:gd name="connsiteX1327" fmla="*/ 2941374 w 2972814"/>
                  <a:gd name="connsiteY1327" fmla="*/ 479592 h 1488732"/>
                  <a:gd name="connsiteX1328" fmla="*/ 2932911 w 2972814"/>
                  <a:gd name="connsiteY1328" fmla="*/ 485737 h 1488732"/>
                  <a:gd name="connsiteX1329" fmla="*/ 2927901 w 2972814"/>
                  <a:gd name="connsiteY1329" fmla="*/ 489583 h 1488732"/>
                  <a:gd name="connsiteX1330" fmla="*/ 2917269 w 2972814"/>
                  <a:gd name="connsiteY1330" fmla="*/ 499575 h 1488732"/>
                  <a:gd name="connsiteX1331" fmla="*/ 2912959 w 2972814"/>
                  <a:gd name="connsiteY1331" fmla="*/ 504819 h 1488732"/>
                  <a:gd name="connsiteX1332" fmla="*/ 2909178 w 2972814"/>
                  <a:gd name="connsiteY1332" fmla="*/ 509566 h 1488732"/>
                  <a:gd name="connsiteX1333" fmla="*/ 2902773 w 2972814"/>
                  <a:gd name="connsiteY1333" fmla="*/ 519558 h 1488732"/>
                  <a:gd name="connsiteX1334" fmla="*/ 2897757 w 2972814"/>
                  <a:gd name="connsiteY1334" fmla="*/ 529549 h 1488732"/>
                  <a:gd name="connsiteX1335" fmla="*/ 2893976 w 2972814"/>
                  <a:gd name="connsiteY1335" fmla="*/ 539541 h 1488732"/>
                  <a:gd name="connsiteX1336" fmla="*/ 2893007 w 2972814"/>
                  <a:gd name="connsiteY1336" fmla="*/ 542601 h 1488732"/>
                  <a:gd name="connsiteX1337" fmla="*/ 2890752 w 2972814"/>
                  <a:gd name="connsiteY1337" fmla="*/ 549532 h 1488732"/>
                  <a:gd name="connsiteX1338" fmla="*/ 2888212 w 2972814"/>
                  <a:gd name="connsiteY1338" fmla="*/ 559524 h 1488732"/>
                  <a:gd name="connsiteX1339" fmla="*/ 2886062 w 2972814"/>
                  <a:gd name="connsiteY1339" fmla="*/ 569515 h 1488732"/>
                  <a:gd name="connsiteX1340" fmla="*/ 2884419 w 2972814"/>
                  <a:gd name="connsiteY1340" fmla="*/ 579507 h 1488732"/>
                  <a:gd name="connsiteX1341" fmla="*/ 2882927 w 2972814"/>
                  <a:gd name="connsiteY1341" fmla="*/ 589498 h 1488732"/>
                  <a:gd name="connsiteX1342" fmla="*/ 2881643 w 2972814"/>
                  <a:gd name="connsiteY1342" fmla="*/ 599490 h 1488732"/>
                  <a:gd name="connsiteX1343" fmla="*/ 2880526 w 2972814"/>
                  <a:gd name="connsiteY1343" fmla="*/ 609481 h 1488732"/>
                  <a:gd name="connsiteX1344" fmla="*/ 2879601 w 2972814"/>
                  <a:gd name="connsiteY1344" fmla="*/ 619473 h 1488732"/>
                  <a:gd name="connsiteX1345" fmla="*/ 2878672 w 2972814"/>
                  <a:gd name="connsiteY1345" fmla="*/ 629464 h 1488732"/>
                  <a:gd name="connsiteX1346" fmla="*/ 2877719 w 2972814"/>
                  <a:gd name="connsiteY1346" fmla="*/ 639456 h 1488732"/>
                  <a:gd name="connsiteX1347" fmla="*/ 2876816 w 2972814"/>
                  <a:gd name="connsiteY1347" fmla="*/ 649447 h 1488732"/>
                  <a:gd name="connsiteX1348" fmla="*/ 2875882 w 2972814"/>
                  <a:gd name="connsiteY1348" fmla="*/ 659439 h 1488732"/>
                  <a:gd name="connsiteX1349" fmla="*/ 2874978 w 2972814"/>
                  <a:gd name="connsiteY1349" fmla="*/ 669430 h 1488732"/>
                  <a:gd name="connsiteX1350" fmla="*/ 2874096 w 2972814"/>
                  <a:gd name="connsiteY1350" fmla="*/ 679422 h 1488732"/>
                  <a:gd name="connsiteX1351" fmla="*/ 2873056 w 2972814"/>
                  <a:gd name="connsiteY1351" fmla="*/ 689206 h 1488732"/>
                  <a:gd name="connsiteX1352" fmla="*/ 2873032 w 2972814"/>
                  <a:gd name="connsiteY1352" fmla="*/ 689413 h 1488732"/>
                  <a:gd name="connsiteX1353" fmla="*/ 2872221 w 2972814"/>
                  <a:gd name="connsiteY1353" fmla="*/ 699405 h 1488732"/>
                  <a:gd name="connsiteX1354" fmla="*/ 2871379 w 2972814"/>
                  <a:gd name="connsiteY1354" fmla="*/ 709396 h 1488732"/>
                  <a:gd name="connsiteX1355" fmla="*/ 2870921 w 2972814"/>
                  <a:gd name="connsiteY1355" fmla="*/ 719388 h 1488732"/>
                  <a:gd name="connsiteX1356" fmla="*/ 2870595 w 2972814"/>
                  <a:gd name="connsiteY1356" fmla="*/ 729379 h 1488732"/>
                  <a:gd name="connsiteX1357" fmla="*/ 2870714 w 2972814"/>
                  <a:gd name="connsiteY1357" fmla="*/ 739371 h 1488732"/>
                  <a:gd name="connsiteX1358" fmla="*/ 2871470 w 2972814"/>
                  <a:gd name="connsiteY1358" fmla="*/ 749362 h 1488732"/>
                  <a:gd name="connsiteX1359" fmla="*/ 2872649 w 2972814"/>
                  <a:gd name="connsiteY1359" fmla="*/ 759354 h 1488732"/>
                  <a:gd name="connsiteX1360" fmla="*/ 2873056 w 2972814"/>
                  <a:gd name="connsiteY1360" fmla="*/ 761509 h 1488732"/>
                  <a:gd name="connsiteX1361" fmla="*/ 2874462 w 2972814"/>
                  <a:gd name="connsiteY1361" fmla="*/ 769345 h 1488732"/>
                  <a:gd name="connsiteX1362" fmla="*/ 2877056 w 2972814"/>
                  <a:gd name="connsiteY1362" fmla="*/ 779337 h 1488732"/>
                  <a:gd name="connsiteX1363" fmla="*/ 2880600 w 2972814"/>
                  <a:gd name="connsiteY1363" fmla="*/ 789328 h 1488732"/>
                  <a:gd name="connsiteX1364" fmla="*/ 2885040 w 2972814"/>
                  <a:gd name="connsiteY1364" fmla="*/ 799320 h 1488732"/>
                  <a:gd name="connsiteX1365" fmla="*/ 2890424 w 2972814"/>
                  <a:gd name="connsiteY1365" fmla="*/ 809311 h 1488732"/>
                  <a:gd name="connsiteX1366" fmla="*/ 2893007 w 2972814"/>
                  <a:gd name="connsiteY1366" fmla="*/ 813377 h 1488732"/>
                  <a:gd name="connsiteX1367" fmla="*/ 2896653 w 2972814"/>
                  <a:gd name="connsiteY1367" fmla="*/ 819303 h 1488732"/>
                  <a:gd name="connsiteX1368" fmla="*/ 2903578 w 2972814"/>
                  <a:gd name="connsiteY1368" fmla="*/ 829294 h 1488732"/>
                  <a:gd name="connsiteX1369" fmla="*/ 2911780 w 2972814"/>
                  <a:gd name="connsiteY1369" fmla="*/ 839286 h 1488732"/>
                  <a:gd name="connsiteX1370" fmla="*/ 2912959 w 2972814"/>
                  <a:gd name="connsiteY1370" fmla="*/ 840672 h 1488732"/>
                  <a:gd name="connsiteX1371" fmla="*/ 2920051 w 2972814"/>
                  <a:gd name="connsiteY1371" fmla="*/ 849277 h 1488732"/>
                  <a:gd name="connsiteX1372" fmla="*/ 2929027 w 2972814"/>
                  <a:gd name="connsiteY1372" fmla="*/ 859269 h 1488732"/>
                  <a:gd name="connsiteX1373" fmla="*/ 2932911 w 2972814"/>
                  <a:gd name="connsiteY1373" fmla="*/ 863404 h 1488732"/>
                  <a:gd name="connsiteX1374" fmla="*/ 2938271 w 2972814"/>
                  <a:gd name="connsiteY1374" fmla="*/ 869260 h 1488732"/>
                  <a:gd name="connsiteX1375" fmla="*/ 2947410 w 2972814"/>
                  <a:gd name="connsiteY1375" fmla="*/ 879252 h 1488732"/>
                  <a:gd name="connsiteX1376" fmla="*/ 2952863 w 2972814"/>
                  <a:gd name="connsiteY1376" fmla="*/ 885284 h 1488732"/>
                  <a:gd name="connsiteX1377" fmla="*/ 2956534 w 2972814"/>
                  <a:gd name="connsiteY1377" fmla="*/ 889243 h 1488732"/>
                  <a:gd name="connsiteX1378" fmla="*/ 2965407 w 2972814"/>
                  <a:gd name="connsiteY1378" fmla="*/ 899234 h 1488732"/>
                  <a:gd name="connsiteX1379" fmla="*/ 1946 w 2972814"/>
                  <a:gd name="connsiteY1379" fmla="*/ 629464 h 1488732"/>
                  <a:gd name="connsiteX1380" fmla="*/ 19952 w 2972814"/>
                  <a:gd name="connsiteY1380" fmla="*/ 626953 h 1488732"/>
                  <a:gd name="connsiteX1381" fmla="*/ 38200 w 2972814"/>
                  <a:gd name="connsiteY1381" fmla="*/ 619473 h 1488732"/>
                  <a:gd name="connsiteX1382" fmla="*/ 39904 w 2972814"/>
                  <a:gd name="connsiteY1382" fmla="*/ 618643 h 1488732"/>
                  <a:gd name="connsiteX1383" fmla="*/ 51785 w 2972814"/>
                  <a:gd name="connsiteY1383" fmla="*/ 609481 h 1488732"/>
                  <a:gd name="connsiteX1384" fmla="*/ 59855 w 2972814"/>
                  <a:gd name="connsiteY1384" fmla="*/ 601172 h 1488732"/>
                  <a:gd name="connsiteX1385" fmla="*/ 61050 w 2972814"/>
                  <a:gd name="connsiteY1385" fmla="*/ 599490 h 1488732"/>
                  <a:gd name="connsiteX1386" fmla="*/ 66804 w 2972814"/>
                  <a:gd name="connsiteY1386" fmla="*/ 589498 h 1488732"/>
                  <a:gd name="connsiteX1387" fmla="*/ 70299 w 2972814"/>
                  <a:gd name="connsiteY1387" fmla="*/ 579507 h 1488732"/>
                  <a:gd name="connsiteX1388" fmla="*/ 72161 w 2972814"/>
                  <a:gd name="connsiteY1388" fmla="*/ 569515 h 1488732"/>
                  <a:gd name="connsiteX1389" fmla="*/ 72599 w 2972814"/>
                  <a:gd name="connsiteY1389" fmla="*/ 559524 h 1488732"/>
                  <a:gd name="connsiteX1390" fmla="*/ 71287 w 2972814"/>
                  <a:gd name="connsiteY1390" fmla="*/ 549532 h 1488732"/>
                  <a:gd name="connsiteX1391" fmla="*/ 68382 w 2972814"/>
                  <a:gd name="connsiteY1391" fmla="*/ 539541 h 1488732"/>
                  <a:gd name="connsiteX1392" fmla="*/ 64217 w 2972814"/>
                  <a:gd name="connsiteY1392" fmla="*/ 529549 h 1488732"/>
                  <a:gd name="connsiteX1393" fmla="*/ 59855 w 2972814"/>
                  <a:gd name="connsiteY1393" fmla="*/ 522080 h 1488732"/>
                  <a:gd name="connsiteX1394" fmla="*/ 57651 w 2972814"/>
                  <a:gd name="connsiteY1394" fmla="*/ 519558 h 1488732"/>
                  <a:gd name="connsiteX1395" fmla="*/ 46626 w 2972814"/>
                  <a:gd name="connsiteY1395" fmla="*/ 509566 h 1488732"/>
                  <a:gd name="connsiteX1396" fmla="*/ 39904 w 2972814"/>
                  <a:gd name="connsiteY1396" fmla="*/ 504758 h 1488732"/>
                  <a:gd name="connsiteX1397" fmla="*/ 22215 w 2972814"/>
                  <a:gd name="connsiteY1397" fmla="*/ 499575 h 1488732"/>
                  <a:gd name="connsiteX1398" fmla="*/ 19952 w 2972814"/>
                  <a:gd name="connsiteY1398" fmla="*/ 499000 h 1488732"/>
                  <a:gd name="connsiteX1399" fmla="*/ 0 w 2972814"/>
                  <a:gd name="connsiteY1399" fmla="*/ 498155 h 1488732"/>
                  <a:gd name="connsiteX1400" fmla="*/ 0 w 2972814"/>
                  <a:gd name="connsiteY1400" fmla="*/ 499575 h 1488732"/>
                  <a:gd name="connsiteX1401" fmla="*/ 0 w 2972814"/>
                  <a:gd name="connsiteY1401" fmla="*/ 509566 h 1488732"/>
                  <a:gd name="connsiteX1402" fmla="*/ 0 w 2972814"/>
                  <a:gd name="connsiteY1402" fmla="*/ 519558 h 1488732"/>
                  <a:gd name="connsiteX1403" fmla="*/ 0 w 2972814"/>
                  <a:gd name="connsiteY1403" fmla="*/ 529549 h 1488732"/>
                  <a:gd name="connsiteX1404" fmla="*/ 0 w 2972814"/>
                  <a:gd name="connsiteY1404" fmla="*/ 539541 h 1488732"/>
                  <a:gd name="connsiteX1405" fmla="*/ 0 w 2972814"/>
                  <a:gd name="connsiteY1405" fmla="*/ 549532 h 1488732"/>
                  <a:gd name="connsiteX1406" fmla="*/ 0 w 2972814"/>
                  <a:gd name="connsiteY1406" fmla="*/ 559524 h 1488732"/>
                  <a:gd name="connsiteX1407" fmla="*/ 0 w 2972814"/>
                  <a:gd name="connsiteY1407" fmla="*/ 569515 h 1488732"/>
                  <a:gd name="connsiteX1408" fmla="*/ 0 w 2972814"/>
                  <a:gd name="connsiteY1408" fmla="*/ 579507 h 1488732"/>
                  <a:gd name="connsiteX1409" fmla="*/ 0 w 2972814"/>
                  <a:gd name="connsiteY1409" fmla="*/ 589498 h 1488732"/>
                  <a:gd name="connsiteX1410" fmla="*/ 0 w 2972814"/>
                  <a:gd name="connsiteY1410" fmla="*/ 599490 h 1488732"/>
                  <a:gd name="connsiteX1411" fmla="*/ 0 w 2972814"/>
                  <a:gd name="connsiteY1411" fmla="*/ 609481 h 1488732"/>
                  <a:gd name="connsiteX1412" fmla="*/ 0 w 2972814"/>
                  <a:gd name="connsiteY1412" fmla="*/ 619473 h 1488732"/>
                  <a:gd name="connsiteX1413" fmla="*/ 0 w 2972814"/>
                  <a:gd name="connsiteY1413" fmla="*/ 629464 h 1488732"/>
                  <a:gd name="connsiteX1414" fmla="*/ 0 w 2972814"/>
                  <a:gd name="connsiteY1414" fmla="*/ 629708 h 1488732"/>
                  <a:gd name="connsiteX1415" fmla="*/ 937733 w 2972814"/>
                  <a:gd name="connsiteY1415" fmla="*/ 582400 h 1488732"/>
                  <a:gd name="connsiteX1416" fmla="*/ 957685 w 2972814"/>
                  <a:gd name="connsiteY1416" fmla="*/ 581680 h 1488732"/>
                  <a:gd name="connsiteX1417" fmla="*/ 966823 w 2972814"/>
                  <a:gd name="connsiteY1417" fmla="*/ 579507 h 1488732"/>
                  <a:gd name="connsiteX1418" fmla="*/ 977637 w 2972814"/>
                  <a:gd name="connsiteY1418" fmla="*/ 576803 h 1488732"/>
                  <a:gd name="connsiteX1419" fmla="*/ 994678 w 2972814"/>
                  <a:gd name="connsiteY1419" fmla="*/ 569515 h 1488732"/>
                  <a:gd name="connsiteX1420" fmla="*/ 997589 w 2972814"/>
                  <a:gd name="connsiteY1420" fmla="*/ 568218 h 1488732"/>
                  <a:gd name="connsiteX1421" fmla="*/ 1012965 w 2972814"/>
                  <a:gd name="connsiteY1421" fmla="*/ 559524 h 1488732"/>
                  <a:gd name="connsiteX1422" fmla="*/ 1017541 w 2972814"/>
                  <a:gd name="connsiteY1422" fmla="*/ 556875 h 1488732"/>
                  <a:gd name="connsiteX1423" fmla="*/ 1028724 w 2972814"/>
                  <a:gd name="connsiteY1423" fmla="*/ 549532 h 1488732"/>
                  <a:gd name="connsiteX1424" fmla="*/ 1037492 w 2972814"/>
                  <a:gd name="connsiteY1424" fmla="*/ 543728 h 1488732"/>
                  <a:gd name="connsiteX1425" fmla="*/ 1043773 w 2972814"/>
                  <a:gd name="connsiteY1425" fmla="*/ 539541 h 1488732"/>
                  <a:gd name="connsiteX1426" fmla="*/ 1057444 w 2972814"/>
                  <a:gd name="connsiteY1426" fmla="*/ 530161 h 1488732"/>
                  <a:gd name="connsiteX1427" fmla="*/ 1058369 w 2972814"/>
                  <a:gd name="connsiteY1427" fmla="*/ 529549 h 1488732"/>
                  <a:gd name="connsiteX1428" fmla="*/ 1072731 w 2972814"/>
                  <a:gd name="connsiteY1428" fmla="*/ 519558 h 1488732"/>
                  <a:gd name="connsiteX1429" fmla="*/ 1077396 w 2972814"/>
                  <a:gd name="connsiteY1429" fmla="*/ 516263 h 1488732"/>
                  <a:gd name="connsiteX1430" fmla="*/ 1087729 w 2972814"/>
                  <a:gd name="connsiteY1430" fmla="*/ 509566 h 1488732"/>
                  <a:gd name="connsiteX1431" fmla="*/ 1097348 w 2972814"/>
                  <a:gd name="connsiteY1431" fmla="*/ 502906 h 1488732"/>
                  <a:gd name="connsiteX1432" fmla="*/ 1102609 w 2972814"/>
                  <a:gd name="connsiteY1432" fmla="*/ 499575 h 1488732"/>
                  <a:gd name="connsiteX1433" fmla="*/ 1116872 w 2972814"/>
                  <a:gd name="connsiteY1433" fmla="*/ 489583 h 1488732"/>
                  <a:gd name="connsiteX1434" fmla="*/ 1117299 w 2972814"/>
                  <a:gd name="connsiteY1434" fmla="*/ 489264 h 1488732"/>
                  <a:gd name="connsiteX1435" fmla="*/ 1131983 w 2972814"/>
                  <a:gd name="connsiteY1435" fmla="*/ 479592 h 1488732"/>
                  <a:gd name="connsiteX1436" fmla="*/ 1137251 w 2972814"/>
                  <a:gd name="connsiteY1436" fmla="*/ 475588 h 1488732"/>
                  <a:gd name="connsiteX1437" fmla="*/ 1146829 w 2972814"/>
                  <a:gd name="connsiteY1437" fmla="*/ 469600 h 1488732"/>
                  <a:gd name="connsiteX1438" fmla="*/ 1157203 w 2972814"/>
                  <a:gd name="connsiteY1438" fmla="*/ 462243 h 1488732"/>
                  <a:gd name="connsiteX1439" fmla="*/ 1161849 w 2972814"/>
                  <a:gd name="connsiteY1439" fmla="*/ 459609 h 1488732"/>
                  <a:gd name="connsiteX1440" fmla="*/ 1177034 w 2972814"/>
                  <a:gd name="connsiteY1440" fmla="*/ 449617 h 1488732"/>
                  <a:gd name="connsiteX1441" fmla="*/ 1177155 w 2972814"/>
                  <a:gd name="connsiteY1441" fmla="*/ 449529 h 1488732"/>
                  <a:gd name="connsiteX1442" fmla="*/ 1193907 w 2972814"/>
                  <a:gd name="connsiteY1442" fmla="*/ 439626 h 1488732"/>
                  <a:gd name="connsiteX1443" fmla="*/ 1197107 w 2972814"/>
                  <a:gd name="connsiteY1443" fmla="*/ 437459 h 1488732"/>
                  <a:gd name="connsiteX1444" fmla="*/ 1210262 w 2972814"/>
                  <a:gd name="connsiteY1444" fmla="*/ 429634 h 1488732"/>
                  <a:gd name="connsiteX1445" fmla="*/ 1217058 w 2972814"/>
                  <a:gd name="connsiteY1445" fmla="*/ 424149 h 1488732"/>
                  <a:gd name="connsiteX1446" fmla="*/ 1223786 w 2972814"/>
                  <a:gd name="connsiteY1446" fmla="*/ 419643 h 1488732"/>
                  <a:gd name="connsiteX1447" fmla="*/ 1232683 w 2972814"/>
                  <a:gd name="connsiteY1447" fmla="*/ 409651 h 1488732"/>
                  <a:gd name="connsiteX1448" fmla="*/ 1237010 w 2972814"/>
                  <a:gd name="connsiteY1448" fmla="*/ 403403 h 1488732"/>
                  <a:gd name="connsiteX1449" fmla="*/ 1239414 w 2972814"/>
                  <a:gd name="connsiteY1449" fmla="*/ 399660 h 1488732"/>
                  <a:gd name="connsiteX1450" fmla="*/ 1242488 w 2972814"/>
                  <a:gd name="connsiteY1450" fmla="*/ 389668 h 1488732"/>
                  <a:gd name="connsiteX1451" fmla="*/ 1244516 w 2972814"/>
                  <a:gd name="connsiteY1451" fmla="*/ 379677 h 1488732"/>
                  <a:gd name="connsiteX1452" fmla="*/ 1245751 w 2972814"/>
                  <a:gd name="connsiteY1452" fmla="*/ 369685 h 1488732"/>
                  <a:gd name="connsiteX1453" fmla="*/ 1246490 w 2972814"/>
                  <a:gd name="connsiteY1453" fmla="*/ 359694 h 1488732"/>
                  <a:gd name="connsiteX1454" fmla="*/ 1247136 w 2972814"/>
                  <a:gd name="connsiteY1454" fmla="*/ 349702 h 1488732"/>
                  <a:gd name="connsiteX1455" fmla="*/ 1246835 w 2972814"/>
                  <a:gd name="connsiteY1455" fmla="*/ 339711 h 1488732"/>
                  <a:gd name="connsiteX1456" fmla="*/ 1245854 w 2972814"/>
                  <a:gd name="connsiteY1456" fmla="*/ 329719 h 1488732"/>
                  <a:gd name="connsiteX1457" fmla="*/ 1243960 w 2972814"/>
                  <a:gd name="connsiteY1457" fmla="*/ 319728 h 1488732"/>
                  <a:gd name="connsiteX1458" fmla="*/ 1240306 w 2972814"/>
                  <a:gd name="connsiteY1458" fmla="*/ 309736 h 1488732"/>
                  <a:gd name="connsiteX1459" fmla="*/ 1237010 w 2972814"/>
                  <a:gd name="connsiteY1459" fmla="*/ 303741 h 1488732"/>
                  <a:gd name="connsiteX1460" fmla="*/ 1234317 w 2972814"/>
                  <a:gd name="connsiteY1460" fmla="*/ 299745 h 1488732"/>
                  <a:gd name="connsiteX1461" fmla="*/ 1224429 w 2972814"/>
                  <a:gd name="connsiteY1461" fmla="*/ 289753 h 1488732"/>
                  <a:gd name="connsiteX1462" fmla="*/ 1217058 w 2972814"/>
                  <a:gd name="connsiteY1462" fmla="*/ 284508 h 1488732"/>
                  <a:gd name="connsiteX1463" fmla="*/ 1208401 w 2972814"/>
                  <a:gd name="connsiteY1463" fmla="*/ 279762 h 1488732"/>
                  <a:gd name="connsiteX1464" fmla="*/ 1197107 w 2972814"/>
                  <a:gd name="connsiteY1464" fmla="*/ 274916 h 1488732"/>
                  <a:gd name="connsiteX1465" fmla="*/ 1182360 w 2972814"/>
                  <a:gd name="connsiteY1465" fmla="*/ 269770 h 1488732"/>
                  <a:gd name="connsiteX1466" fmla="*/ 1177155 w 2972814"/>
                  <a:gd name="connsiteY1466" fmla="*/ 268162 h 1488732"/>
                  <a:gd name="connsiteX1467" fmla="*/ 1157203 w 2972814"/>
                  <a:gd name="connsiteY1467" fmla="*/ 262577 h 1488732"/>
                  <a:gd name="connsiteX1468" fmla="*/ 1147946 w 2972814"/>
                  <a:gd name="connsiteY1468" fmla="*/ 259779 h 1488732"/>
                  <a:gd name="connsiteX1469" fmla="*/ 1137251 w 2972814"/>
                  <a:gd name="connsiteY1469" fmla="*/ 256725 h 1488732"/>
                  <a:gd name="connsiteX1470" fmla="*/ 1118760 w 2972814"/>
                  <a:gd name="connsiteY1470" fmla="*/ 249787 h 1488732"/>
                  <a:gd name="connsiteX1471" fmla="*/ 1117299 w 2972814"/>
                  <a:gd name="connsiteY1471" fmla="*/ 249209 h 1488732"/>
                  <a:gd name="connsiteX1472" fmla="*/ 1098912 w 2972814"/>
                  <a:gd name="connsiteY1472" fmla="*/ 239796 h 1488732"/>
                  <a:gd name="connsiteX1473" fmla="*/ 1097348 w 2972814"/>
                  <a:gd name="connsiteY1473" fmla="*/ 238926 h 1488732"/>
                  <a:gd name="connsiteX1474" fmla="*/ 1084647 w 2972814"/>
                  <a:gd name="connsiteY1474" fmla="*/ 229804 h 1488732"/>
                  <a:gd name="connsiteX1475" fmla="*/ 1077396 w 2972814"/>
                  <a:gd name="connsiteY1475" fmla="*/ 223933 h 1488732"/>
                  <a:gd name="connsiteX1476" fmla="*/ 1073155 w 2972814"/>
                  <a:gd name="connsiteY1476" fmla="*/ 219813 h 1488732"/>
                  <a:gd name="connsiteX1477" fmla="*/ 1063142 w 2972814"/>
                  <a:gd name="connsiteY1477" fmla="*/ 209821 h 1488732"/>
                  <a:gd name="connsiteX1478" fmla="*/ 1057444 w 2972814"/>
                  <a:gd name="connsiteY1478" fmla="*/ 203807 h 1488732"/>
                  <a:gd name="connsiteX1479" fmla="*/ 1053870 w 2972814"/>
                  <a:gd name="connsiteY1479" fmla="*/ 199830 h 1488732"/>
                  <a:gd name="connsiteX1480" fmla="*/ 1044528 w 2972814"/>
                  <a:gd name="connsiteY1480" fmla="*/ 189838 h 1488732"/>
                  <a:gd name="connsiteX1481" fmla="*/ 1037492 w 2972814"/>
                  <a:gd name="connsiteY1481" fmla="*/ 182669 h 1488732"/>
                  <a:gd name="connsiteX1482" fmla="*/ 1034611 w 2972814"/>
                  <a:gd name="connsiteY1482" fmla="*/ 179847 h 1488732"/>
                  <a:gd name="connsiteX1483" fmla="*/ 1022988 w 2972814"/>
                  <a:gd name="connsiteY1483" fmla="*/ 169855 h 1488732"/>
                  <a:gd name="connsiteX1484" fmla="*/ 1017541 w 2972814"/>
                  <a:gd name="connsiteY1484" fmla="*/ 165591 h 1488732"/>
                  <a:gd name="connsiteX1485" fmla="*/ 1009432 w 2972814"/>
                  <a:gd name="connsiteY1485" fmla="*/ 159864 h 1488732"/>
                  <a:gd name="connsiteX1486" fmla="*/ 997589 w 2972814"/>
                  <a:gd name="connsiteY1486" fmla="*/ 152925 h 1488732"/>
                  <a:gd name="connsiteX1487" fmla="*/ 991561 w 2972814"/>
                  <a:gd name="connsiteY1487" fmla="*/ 149872 h 1488732"/>
                  <a:gd name="connsiteX1488" fmla="*/ 977637 w 2972814"/>
                  <a:gd name="connsiteY1488" fmla="*/ 143839 h 1488732"/>
                  <a:gd name="connsiteX1489" fmla="*/ 966140 w 2972814"/>
                  <a:gd name="connsiteY1489" fmla="*/ 139881 h 1488732"/>
                  <a:gd name="connsiteX1490" fmla="*/ 957685 w 2972814"/>
                  <a:gd name="connsiteY1490" fmla="*/ 137249 h 1488732"/>
                  <a:gd name="connsiteX1491" fmla="*/ 937733 w 2972814"/>
                  <a:gd name="connsiteY1491" fmla="*/ 132803 h 1488732"/>
                  <a:gd name="connsiteX1492" fmla="*/ 918344 w 2972814"/>
                  <a:gd name="connsiteY1492" fmla="*/ 129889 h 1488732"/>
                  <a:gd name="connsiteX1493" fmla="*/ 917782 w 2972814"/>
                  <a:gd name="connsiteY1493" fmla="*/ 129810 h 1488732"/>
                  <a:gd name="connsiteX1494" fmla="*/ 897830 w 2972814"/>
                  <a:gd name="connsiteY1494" fmla="*/ 128450 h 1488732"/>
                  <a:gd name="connsiteX1495" fmla="*/ 877878 w 2972814"/>
                  <a:gd name="connsiteY1495" fmla="*/ 128422 h 1488732"/>
                  <a:gd name="connsiteX1496" fmla="*/ 857926 w 2972814"/>
                  <a:gd name="connsiteY1496" fmla="*/ 129641 h 1488732"/>
                  <a:gd name="connsiteX1497" fmla="*/ 855774 w 2972814"/>
                  <a:gd name="connsiteY1497" fmla="*/ 129889 h 1488732"/>
                  <a:gd name="connsiteX1498" fmla="*/ 837975 w 2972814"/>
                  <a:gd name="connsiteY1498" fmla="*/ 132147 h 1488732"/>
                  <a:gd name="connsiteX1499" fmla="*/ 818023 w 2972814"/>
                  <a:gd name="connsiteY1499" fmla="*/ 135107 h 1488732"/>
                  <a:gd name="connsiteX1500" fmla="*/ 798071 w 2972814"/>
                  <a:gd name="connsiteY1500" fmla="*/ 138775 h 1488732"/>
                  <a:gd name="connsiteX1501" fmla="*/ 792277 w 2972814"/>
                  <a:gd name="connsiteY1501" fmla="*/ 139881 h 1488732"/>
                  <a:gd name="connsiteX1502" fmla="*/ 778119 w 2972814"/>
                  <a:gd name="connsiteY1502" fmla="*/ 142945 h 1488732"/>
                  <a:gd name="connsiteX1503" fmla="*/ 758167 w 2972814"/>
                  <a:gd name="connsiteY1503" fmla="*/ 147100 h 1488732"/>
                  <a:gd name="connsiteX1504" fmla="*/ 745073 w 2972814"/>
                  <a:gd name="connsiteY1504" fmla="*/ 149872 h 1488732"/>
                  <a:gd name="connsiteX1505" fmla="*/ 738216 w 2972814"/>
                  <a:gd name="connsiteY1505" fmla="*/ 151634 h 1488732"/>
                  <a:gd name="connsiteX1506" fmla="*/ 718264 w 2972814"/>
                  <a:gd name="connsiteY1506" fmla="*/ 156525 h 1488732"/>
                  <a:gd name="connsiteX1507" fmla="*/ 704842 w 2972814"/>
                  <a:gd name="connsiteY1507" fmla="*/ 159864 h 1488732"/>
                  <a:gd name="connsiteX1508" fmla="*/ 698312 w 2972814"/>
                  <a:gd name="connsiteY1508" fmla="*/ 162066 h 1488732"/>
                  <a:gd name="connsiteX1509" fmla="*/ 678360 w 2972814"/>
                  <a:gd name="connsiteY1509" fmla="*/ 169155 h 1488732"/>
                  <a:gd name="connsiteX1510" fmla="*/ 676501 w 2972814"/>
                  <a:gd name="connsiteY1510" fmla="*/ 169855 h 1488732"/>
                  <a:gd name="connsiteX1511" fmla="*/ 661858 w 2972814"/>
                  <a:gd name="connsiteY1511" fmla="*/ 179847 h 1488732"/>
                  <a:gd name="connsiteX1512" fmla="*/ 658409 w 2972814"/>
                  <a:gd name="connsiteY1512" fmla="*/ 185893 h 1488732"/>
                  <a:gd name="connsiteX1513" fmla="*/ 656328 w 2972814"/>
                  <a:gd name="connsiteY1513" fmla="*/ 189838 h 1488732"/>
                  <a:gd name="connsiteX1514" fmla="*/ 656905 w 2972814"/>
                  <a:gd name="connsiteY1514" fmla="*/ 199830 h 1488732"/>
                  <a:gd name="connsiteX1515" fmla="*/ 658409 w 2972814"/>
                  <a:gd name="connsiteY1515" fmla="*/ 204354 h 1488732"/>
                  <a:gd name="connsiteX1516" fmla="*/ 660135 w 2972814"/>
                  <a:gd name="connsiteY1516" fmla="*/ 209821 h 1488732"/>
                  <a:gd name="connsiteX1517" fmla="*/ 666716 w 2972814"/>
                  <a:gd name="connsiteY1517" fmla="*/ 219813 h 1488732"/>
                  <a:gd name="connsiteX1518" fmla="*/ 673221 w 2972814"/>
                  <a:gd name="connsiteY1518" fmla="*/ 229804 h 1488732"/>
                  <a:gd name="connsiteX1519" fmla="*/ 678360 w 2972814"/>
                  <a:gd name="connsiteY1519" fmla="*/ 236757 h 1488732"/>
                  <a:gd name="connsiteX1520" fmla="*/ 680738 w 2972814"/>
                  <a:gd name="connsiteY1520" fmla="*/ 239796 h 1488732"/>
                  <a:gd name="connsiteX1521" fmla="*/ 687849 w 2972814"/>
                  <a:gd name="connsiteY1521" fmla="*/ 249787 h 1488732"/>
                  <a:gd name="connsiteX1522" fmla="*/ 695023 w 2972814"/>
                  <a:gd name="connsiteY1522" fmla="*/ 259779 h 1488732"/>
                  <a:gd name="connsiteX1523" fmla="*/ 698312 w 2972814"/>
                  <a:gd name="connsiteY1523" fmla="*/ 265986 h 1488732"/>
                  <a:gd name="connsiteX1524" fmla="*/ 700612 w 2972814"/>
                  <a:gd name="connsiteY1524" fmla="*/ 269770 h 1488732"/>
                  <a:gd name="connsiteX1525" fmla="*/ 704860 w 2972814"/>
                  <a:gd name="connsiteY1525" fmla="*/ 279762 h 1488732"/>
                  <a:gd name="connsiteX1526" fmla="*/ 706482 w 2972814"/>
                  <a:gd name="connsiteY1526" fmla="*/ 289753 h 1488732"/>
                  <a:gd name="connsiteX1527" fmla="*/ 702392 w 2972814"/>
                  <a:gd name="connsiteY1527" fmla="*/ 299745 h 1488732"/>
                  <a:gd name="connsiteX1528" fmla="*/ 698312 w 2972814"/>
                  <a:gd name="connsiteY1528" fmla="*/ 303634 h 1488732"/>
                  <a:gd name="connsiteX1529" fmla="*/ 691964 w 2972814"/>
                  <a:gd name="connsiteY1529" fmla="*/ 309736 h 1488732"/>
                  <a:gd name="connsiteX1530" fmla="*/ 678360 w 2972814"/>
                  <a:gd name="connsiteY1530" fmla="*/ 316609 h 1488732"/>
                  <a:gd name="connsiteX1531" fmla="*/ 673314 w 2972814"/>
                  <a:gd name="connsiteY1531" fmla="*/ 319728 h 1488732"/>
                  <a:gd name="connsiteX1532" fmla="*/ 658409 w 2972814"/>
                  <a:gd name="connsiteY1532" fmla="*/ 325875 h 1488732"/>
                  <a:gd name="connsiteX1533" fmla="*/ 650475 w 2972814"/>
                  <a:gd name="connsiteY1533" fmla="*/ 329719 h 1488732"/>
                  <a:gd name="connsiteX1534" fmla="*/ 638457 w 2972814"/>
                  <a:gd name="connsiteY1534" fmla="*/ 334205 h 1488732"/>
                  <a:gd name="connsiteX1535" fmla="*/ 625215 w 2972814"/>
                  <a:gd name="connsiteY1535" fmla="*/ 339711 h 1488732"/>
                  <a:gd name="connsiteX1536" fmla="*/ 618505 w 2972814"/>
                  <a:gd name="connsiteY1536" fmla="*/ 342260 h 1488732"/>
                  <a:gd name="connsiteX1537" fmla="*/ 600857 w 2972814"/>
                  <a:gd name="connsiteY1537" fmla="*/ 349702 h 1488732"/>
                  <a:gd name="connsiteX1538" fmla="*/ 598553 w 2972814"/>
                  <a:gd name="connsiteY1538" fmla="*/ 350598 h 1488732"/>
                  <a:gd name="connsiteX1539" fmla="*/ 578601 w 2972814"/>
                  <a:gd name="connsiteY1539" fmla="*/ 358796 h 1488732"/>
                  <a:gd name="connsiteX1540" fmla="*/ 576428 w 2972814"/>
                  <a:gd name="connsiteY1540" fmla="*/ 359694 h 1488732"/>
                  <a:gd name="connsiteX1541" fmla="*/ 558650 w 2972814"/>
                  <a:gd name="connsiteY1541" fmla="*/ 367305 h 1488732"/>
                  <a:gd name="connsiteX1542" fmla="*/ 552904 w 2972814"/>
                  <a:gd name="connsiteY1542" fmla="*/ 369685 h 1488732"/>
                  <a:gd name="connsiteX1543" fmla="*/ 538698 w 2972814"/>
                  <a:gd name="connsiteY1543" fmla="*/ 375802 h 1488732"/>
                  <a:gd name="connsiteX1544" fmla="*/ 529951 w 2972814"/>
                  <a:gd name="connsiteY1544" fmla="*/ 379677 h 1488732"/>
                  <a:gd name="connsiteX1545" fmla="*/ 518746 w 2972814"/>
                  <a:gd name="connsiteY1545" fmla="*/ 384938 h 1488732"/>
                  <a:gd name="connsiteX1546" fmla="*/ 508678 w 2972814"/>
                  <a:gd name="connsiteY1546" fmla="*/ 389668 h 1488732"/>
                  <a:gd name="connsiteX1547" fmla="*/ 498794 w 2972814"/>
                  <a:gd name="connsiteY1547" fmla="*/ 395224 h 1488732"/>
                  <a:gd name="connsiteX1548" fmla="*/ 491214 w 2972814"/>
                  <a:gd name="connsiteY1548" fmla="*/ 399660 h 1488732"/>
                  <a:gd name="connsiteX1549" fmla="*/ 478843 w 2972814"/>
                  <a:gd name="connsiteY1549" fmla="*/ 408717 h 1488732"/>
                  <a:gd name="connsiteX1550" fmla="*/ 477717 w 2972814"/>
                  <a:gd name="connsiteY1550" fmla="*/ 409651 h 1488732"/>
                  <a:gd name="connsiteX1551" fmla="*/ 468420 w 2972814"/>
                  <a:gd name="connsiteY1551" fmla="*/ 419643 h 1488732"/>
                  <a:gd name="connsiteX1552" fmla="*/ 462467 w 2972814"/>
                  <a:gd name="connsiteY1552" fmla="*/ 429634 h 1488732"/>
                  <a:gd name="connsiteX1553" fmla="*/ 459283 w 2972814"/>
                  <a:gd name="connsiteY1553" fmla="*/ 439626 h 1488732"/>
                  <a:gd name="connsiteX1554" fmla="*/ 458992 w 2972814"/>
                  <a:gd name="connsiteY1554" fmla="*/ 449617 h 1488732"/>
                  <a:gd name="connsiteX1555" fmla="*/ 461311 w 2972814"/>
                  <a:gd name="connsiteY1555" fmla="*/ 459609 h 1488732"/>
                  <a:gd name="connsiteX1556" fmla="*/ 466102 w 2972814"/>
                  <a:gd name="connsiteY1556" fmla="*/ 469600 h 1488732"/>
                  <a:gd name="connsiteX1557" fmla="*/ 473531 w 2972814"/>
                  <a:gd name="connsiteY1557" fmla="*/ 479592 h 1488732"/>
                  <a:gd name="connsiteX1558" fmla="*/ 478843 w 2972814"/>
                  <a:gd name="connsiteY1558" fmla="*/ 484765 h 1488732"/>
                  <a:gd name="connsiteX1559" fmla="*/ 485095 w 2972814"/>
                  <a:gd name="connsiteY1559" fmla="*/ 489583 h 1488732"/>
                  <a:gd name="connsiteX1560" fmla="*/ 498794 w 2972814"/>
                  <a:gd name="connsiteY1560" fmla="*/ 498032 h 1488732"/>
                  <a:gd name="connsiteX1561" fmla="*/ 502399 w 2972814"/>
                  <a:gd name="connsiteY1561" fmla="*/ 499575 h 1488732"/>
                  <a:gd name="connsiteX1562" fmla="*/ 518746 w 2972814"/>
                  <a:gd name="connsiteY1562" fmla="*/ 505225 h 1488732"/>
                  <a:gd name="connsiteX1563" fmla="*/ 538698 w 2972814"/>
                  <a:gd name="connsiteY1563" fmla="*/ 508210 h 1488732"/>
                  <a:gd name="connsiteX1564" fmla="*/ 558650 w 2972814"/>
                  <a:gd name="connsiteY1564" fmla="*/ 507482 h 1488732"/>
                  <a:gd name="connsiteX1565" fmla="*/ 578601 w 2972814"/>
                  <a:gd name="connsiteY1565" fmla="*/ 504132 h 1488732"/>
                  <a:gd name="connsiteX1566" fmla="*/ 595796 w 2972814"/>
                  <a:gd name="connsiteY1566" fmla="*/ 499575 h 1488732"/>
                  <a:gd name="connsiteX1567" fmla="*/ 598553 w 2972814"/>
                  <a:gd name="connsiteY1567" fmla="*/ 498867 h 1488732"/>
                  <a:gd name="connsiteX1568" fmla="*/ 618505 w 2972814"/>
                  <a:gd name="connsiteY1568" fmla="*/ 492323 h 1488732"/>
                  <a:gd name="connsiteX1569" fmla="*/ 626191 w 2972814"/>
                  <a:gd name="connsiteY1569" fmla="*/ 489583 h 1488732"/>
                  <a:gd name="connsiteX1570" fmla="*/ 638457 w 2972814"/>
                  <a:gd name="connsiteY1570" fmla="*/ 485154 h 1488732"/>
                  <a:gd name="connsiteX1571" fmla="*/ 653702 w 2972814"/>
                  <a:gd name="connsiteY1571" fmla="*/ 479592 h 1488732"/>
                  <a:gd name="connsiteX1572" fmla="*/ 658409 w 2972814"/>
                  <a:gd name="connsiteY1572" fmla="*/ 477789 h 1488732"/>
                  <a:gd name="connsiteX1573" fmla="*/ 678360 w 2972814"/>
                  <a:gd name="connsiteY1573" fmla="*/ 470424 h 1488732"/>
                  <a:gd name="connsiteX1574" fmla="*/ 680946 w 2972814"/>
                  <a:gd name="connsiteY1574" fmla="*/ 469600 h 1488732"/>
                  <a:gd name="connsiteX1575" fmla="*/ 698312 w 2972814"/>
                  <a:gd name="connsiteY1575" fmla="*/ 463355 h 1488732"/>
                  <a:gd name="connsiteX1576" fmla="*/ 711655 w 2972814"/>
                  <a:gd name="connsiteY1576" fmla="*/ 459609 h 1488732"/>
                  <a:gd name="connsiteX1577" fmla="*/ 718264 w 2972814"/>
                  <a:gd name="connsiteY1577" fmla="*/ 457431 h 1488732"/>
                  <a:gd name="connsiteX1578" fmla="*/ 738216 w 2972814"/>
                  <a:gd name="connsiteY1578" fmla="*/ 453193 h 1488732"/>
                  <a:gd name="connsiteX1579" fmla="*/ 758167 w 2972814"/>
                  <a:gd name="connsiteY1579" fmla="*/ 452352 h 1488732"/>
                  <a:gd name="connsiteX1580" fmla="*/ 778119 w 2972814"/>
                  <a:gd name="connsiteY1580" fmla="*/ 456251 h 1488732"/>
                  <a:gd name="connsiteX1581" fmla="*/ 784947 w 2972814"/>
                  <a:gd name="connsiteY1581" fmla="*/ 459609 h 1488732"/>
                  <a:gd name="connsiteX1582" fmla="*/ 798071 w 2972814"/>
                  <a:gd name="connsiteY1582" fmla="*/ 466234 h 1488732"/>
                  <a:gd name="connsiteX1583" fmla="*/ 802040 w 2972814"/>
                  <a:gd name="connsiteY1583" fmla="*/ 469600 h 1488732"/>
                  <a:gd name="connsiteX1584" fmla="*/ 813721 w 2972814"/>
                  <a:gd name="connsiteY1584" fmla="*/ 479592 h 1488732"/>
                  <a:gd name="connsiteX1585" fmla="*/ 818023 w 2972814"/>
                  <a:gd name="connsiteY1585" fmla="*/ 483523 h 1488732"/>
                  <a:gd name="connsiteX1586" fmla="*/ 823323 w 2972814"/>
                  <a:gd name="connsiteY1586" fmla="*/ 489583 h 1488732"/>
                  <a:gd name="connsiteX1587" fmla="*/ 831656 w 2972814"/>
                  <a:gd name="connsiteY1587" fmla="*/ 499575 h 1488732"/>
                  <a:gd name="connsiteX1588" fmla="*/ 837975 w 2972814"/>
                  <a:gd name="connsiteY1588" fmla="*/ 507714 h 1488732"/>
                  <a:gd name="connsiteX1589" fmla="*/ 839313 w 2972814"/>
                  <a:gd name="connsiteY1589" fmla="*/ 509566 h 1488732"/>
                  <a:gd name="connsiteX1590" fmla="*/ 846809 w 2972814"/>
                  <a:gd name="connsiteY1590" fmla="*/ 519558 h 1488732"/>
                  <a:gd name="connsiteX1591" fmla="*/ 854384 w 2972814"/>
                  <a:gd name="connsiteY1591" fmla="*/ 529549 h 1488732"/>
                  <a:gd name="connsiteX1592" fmla="*/ 857926 w 2972814"/>
                  <a:gd name="connsiteY1592" fmla="*/ 534175 h 1488732"/>
                  <a:gd name="connsiteX1593" fmla="*/ 862354 w 2972814"/>
                  <a:gd name="connsiteY1593" fmla="*/ 539541 h 1488732"/>
                  <a:gd name="connsiteX1594" fmla="*/ 871493 w 2972814"/>
                  <a:gd name="connsiteY1594" fmla="*/ 549532 h 1488732"/>
                  <a:gd name="connsiteX1595" fmla="*/ 877878 w 2972814"/>
                  <a:gd name="connsiteY1595" fmla="*/ 555923 h 1488732"/>
                  <a:gd name="connsiteX1596" fmla="*/ 882332 w 2972814"/>
                  <a:gd name="connsiteY1596" fmla="*/ 559524 h 1488732"/>
                  <a:gd name="connsiteX1597" fmla="*/ 896432 w 2972814"/>
                  <a:gd name="connsiteY1597" fmla="*/ 569515 h 1488732"/>
                  <a:gd name="connsiteX1598" fmla="*/ 897830 w 2972814"/>
                  <a:gd name="connsiteY1598" fmla="*/ 570404 h 1488732"/>
                  <a:gd name="connsiteX1599" fmla="*/ 917782 w 2972814"/>
                  <a:gd name="connsiteY1599" fmla="*/ 578849 h 1488732"/>
                  <a:gd name="connsiteX1600" fmla="*/ 921139 w 2972814"/>
                  <a:gd name="connsiteY1600" fmla="*/ 579507 h 1488732"/>
                  <a:gd name="connsiteX1601" fmla="*/ 935383 w 2972814"/>
                  <a:gd name="connsiteY1601" fmla="*/ 509566 h 1488732"/>
                  <a:gd name="connsiteX1602" fmla="*/ 922871 w 2972814"/>
                  <a:gd name="connsiteY1602" fmla="*/ 499575 h 1488732"/>
                  <a:gd name="connsiteX1603" fmla="*/ 917782 w 2972814"/>
                  <a:gd name="connsiteY1603" fmla="*/ 494507 h 1488732"/>
                  <a:gd name="connsiteX1604" fmla="*/ 914697 w 2972814"/>
                  <a:gd name="connsiteY1604" fmla="*/ 489583 h 1488732"/>
                  <a:gd name="connsiteX1605" fmla="*/ 909871 w 2972814"/>
                  <a:gd name="connsiteY1605" fmla="*/ 479592 h 1488732"/>
                  <a:gd name="connsiteX1606" fmla="*/ 906281 w 2972814"/>
                  <a:gd name="connsiteY1606" fmla="*/ 469600 h 1488732"/>
                  <a:gd name="connsiteX1607" fmla="*/ 904137 w 2972814"/>
                  <a:gd name="connsiteY1607" fmla="*/ 459609 h 1488732"/>
                  <a:gd name="connsiteX1608" fmla="*/ 903924 w 2972814"/>
                  <a:gd name="connsiteY1608" fmla="*/ 449617 h 1488732"/>
                  <a:gd name="connsiteX1609" fmla="*/ 906310 w 2972814"/>
                  <a:gd name="connsiteY1609" fmla="*/ 439626 h 1488732"/>
                  <a:gd name="connsiteX1610" fmla="*/ 911640 w 2972814"/>
                  <a:gd name="connsiteY1610" fmla="*/ 429634 h 1488732"/>
                  <a:gd name="connsiteX1611" fmla="*/ 917782 w 2972814"/>
                  <a:gd name="connsiteY1611" fmla="*/ 423218 h 1488732"/>
                  <a:gd name="connsiteX1612" fmla="*/ 924271 w 2972814"/>
                  <a:gd name="connsiteY1612" fmla="*/ 419643 h 1488732"/>
                  <a:gd name="connsiteX1613" fmla="*/ 937733 w 2972814"/>
                  <a:gd name="connsiteY1613" fmla="*/ 414073 h 1488732"/>
                  <a:gd name="connsiteX1614" fmla="*/ 957685 w 2972814"/>
                  <a:gd name="connsiteY1614" fmla="*/ 412483 h 1488732"/>
                  <a:gd name="connsiteX1615" fmla="*/ 977637 w 2972814"/>
                  <a:gd name="connsiteY1615" fmla="*/ 417087 h 1488732"/>
                  <a:gd name="connsiteX1616" fmla="*/ 983174 w 2972814"/>
                  <a:gd name="connsiteY1616" fmla="*/ 419643 h 1488732"/>
                  <a:gd name="connsiteX1617" fmla="*/ 997589 w 2972814"/>
                  <a:gd name="connsiteY1617" fmla="*/ 428011 h 1488732"/>
                  <a:gd name="connsiteX1618" fmla="*/ 999500 w 2972814"/>
                  <a:gd name="connsiteY1618" fmla="*/ 429634 h 1488732"/>
                  <a:gd name="connsiteX1619" fmla="*/ 1008370 w 2972814"/>
                  <a:gd name="connsiteY1619" fmla="*/ 439626 h 1488732"/>
                  <a:gd name="connsiteX1620" fmla="*/ 1013149 w 2972814"/>
                  <a:gd name="connsiteY1620" fmla="*/ 449617 h 1488732"/>
                  <a:gd name="connsiteX1621" fmla="*/ 1014641 w 2972814"/>
                  <a:gd name="connsiteY1621" fmla="*/ 459609 h 1488732"/>
                  <a:gd name="connsiteX1622" fmla="*/ 1012891 w 2972814"/>
                  <a:gd name="connsiteY1622" fmla="*/ 469600 h 1488732"/>
                  <a:gd name="connsiteX1623" fmla="*/ 1008384 w 2972814"/>
                  <a:gd name="connsiteY1623" fmla="*/ 479592 h 1488732"/>
                  <a:gd name="connsiteX1624" fmla="*/ 1000912 w 2972814"/>
                  <a:gd name="connsiteY1624" fmla="*/ 489583 h 1488732"/>
                  <a:gd name="connsiteX1625" fmla="*/ 997589 w 2972814"/>
                  <a:gd name="connsiteY1625" fmla="*/ 493092 h 1488732"/>
                  <a:gd name="connsiteX1626" fmla="*/ 989444 w 2972814"/>
                  <a:gd name="connsiteY1626" fmla="*/ 499575 h 1488732"/>
                  <a:gd name="connsiteX1627" fmla="*/ 977637 w 2972814"/>
                  <a:gd name="connsiteY1627" fmla="*/ 507608 h 1488732"/>
                  <a:gd name="connsiteX1628" fmla="*/ 971643 w 2972814"/>
                  <a:gd name="connsiteY1628" fmla="*/ 509566 h 1488732"/>
                  <a:gd name="connsiteX1629" fmla="*/ 957685 w 2972814"/>
                  <a:gd name="connsiteY1629" fmla="*/ 513534 h 1488732"/>
                  <a:gd name="connsiteX1630" fmla="*/ 937733 w 2972814"/>
                  <a:gd name="connsiteY1630" fmla="*/ 511062 h 1488732"/>
                  <a:gd name="connsiteX1631" fmla="*/ 2513924 w 2972814"/>
                  <a:gd name="connsiteY1631" fmla="*/ 516800 h 1488732"/>
                  <a:gd name="connsiteX1632" fmla="*/ 2533876 w 2972814"/>
                  <a:gd name="connsiteY1632" fmla="*/ 517607 h 1488732"/>
                  <a:gd name="connsiteX1633" fmla="*/ 2542348 w 2972814"/>
                  <a:gd name="connsiteY1633" fmla="*/ 509566 h 1488732"/>
                  <a:gd name="connsiteX1634" fmla="*/ 2544929 w 2972814"/>
                  <a:gd name="connsiteY1634" fmla="*/ 499575 h 1488732"/>
                  <a:gd name="connsiteX1635" fmla="*/ 2541112 w 2972814"/>
                  <a:gd name="connsiteY1635" fmla="*/ 489583 h 1488732"/>
                  <a:gd name="connsiteX1636" fmla="*/ 2534243 w 2972814"/>
                  <a:gd name="connsiteY1636" fmla="*/ 479592 h 1488732"/>
                  <a:gd name="connsiteX1637" fmla="*/ 2533876 w 2972814"/>
                  <a:gd name="connsiteY1637" fmla="*/ 479130 h 1488732"/>
                  <a:gd name="connsiteX1638" fmla="*/ 2514643 w 2972814"/>
                  <a:gd name="connsiteY1638" fmla="*/ 469600 h 1488732"/>
                  <a:gd name="connsiteX1639" fmla="*/ 2513924 w 2972814"/>
                  <a:gd name="connsiteY1639" fmla="*/ 469232 h 1488732"/>
                  <a:gd name="connsiteX1640" fmla="*/ 2512885 w 2972814"/>
                  <a:gd name="connsiteY1640" fmla="*/ 469600 h 1488732"/>
                  <a:gd name="connsiteX1641" fmla="*/ 2493972 w 2972814"/>
                  <a:gd name="connsiteY1641" fmla="*/ 479249 h 1488732"/>
                  <a:gd name="connsiteX1642" fmla="*/ 2493783 w 2972814"/>
                  <a:gd name="connsiteY1642" fmla="*/ 479592 h 1488732"/>
                  <a:gd name="connsiteX1643" fmla="*/ 2490732 w 2972814"/>
                  <a:gd name="connsiteY1643" fmla="*/ 489583 h 1488732"/>
                  <a:gd name="connsiteX1644" fmla="*/ 2492568 w 2972814"/>
                  <a:gd name="connsiteY1644" fmla="*/ 499575 h 1488732"/>
                  <a:gd name="connsiteX1645" fmla="*/ 2493972 w 2972814"/>
                  <a:gd name="connsiteY1645" fmla="*/ 502612 h 1488732"/>
                  <a:gd name="connsiteX1646" fmla="*/ 2500384 w 2972814"/>
                  <a:gd name="connsiteY1646" fmla="*/ 509566 h 1488732"/>
                  <a:gd name="connsiteX1647" fmla="*/ 2493972 w 2972814"/>
                  <a:gd name="connsiteY1647" fmla="*/ 399804 h 1488732"/>
                  <a:gd name="connsiteX1648" fmla="*/ 2513924 w 2972814"/>
                  <a:gd name="connsiteY1648" fmla="*/ 404386 h 1488732"/>
                  <a:gd name="connsiteX1649" fmla="*/ 2533876 w 2972814"/>
                  <a:gd name="connsiteY1649" fmla="*/ 402633 h 1488732"/>
                  <a:gd name="connsiteX1650" fmla="*/ 2545771 w 2972814"/>
                  <a:gd name="connsiteY1650" fmla="*/ 399660 h 1488732"/>
                  <a:gd name="connsiteX1651" fmla="*/ 2553827 w 2972814"/>
                  <a:gd name="connsiteY1651" fmla="*/ 398410 h 1488732"/>
                  <a:gd name="connsiteX1652" fmla="*/ 2573779 w 2972814"/>
                  <a:gd name="connsiteY1652" fmla="*/ 394387 h 1488732"/>
                  <a:gd name="connsiteX1653" fmla="*/ 2593731 w 2972814"/>
                  <a:gd name="connsiteY1653" fmla="*/ 390804 h 1488732"/>
                  <a:gd name="connsiteX1654" fmla="*/ 2599871 w 2972814"/>
                  <a:gd name="connsiteY1654" fmla="*/ 389668 h 1488732"/>
                  <a:gd name="connsiteX1655" fmla="*/ 2613683 w 2972814"/>
                  <a:gd name="connsiteY1655" fmla="*/ 387641 h 1488732"/>
                  <a:gd name="connsiteX1656" fmla="*/ 2633634 w 2972814"/>
                  <a:gd name="connsiteY1656" fmla="*/ 385125 h 1488732"/>
                  <a:gd name="connsiteX1657" fmla="*/ 2653586 w 2972814"/>
                  <a:gd name="connsiteY1657" fmla="*/ 382563 h 1488732"/>
                  <a:gd name="connsiteX1658" fmla="*/ 2673538 w 2972814"/>
                  <a:gd name="connsiteY1658" fmla="*/ 380199 h 1488732"/>
                  <a:gd name="connsiteX1659" fmla="*/ 2678311 w 2972814"/>
                  <a:gd name="connsiteY1659" fmla="*/ 379677 h 1488732"/>
                  <a:gd name="connsiteX1660" fmla="*/ 2693490 w 2972814"/>
                  <a:gd name="connsiteY1660" fmla="*/ 378166 h 1488732"/>
                  <a:gd name="connsiteX1661" fmla="*/ 2713441 w 2972814"/>
                  <a:gd name="connsiteY1661" fmla="*/ 375860 h 1488732"/>
                  <a:gd name="connsiteX1662" fmla="*/ 2733393 w 2972814"/>
                  <a:gd name="connsiteY1662" fmla="*/ 373179 h 1488732"/>
                  <a:gd name="connsiteX1663" fmla="*/ 2753074 w 2972814"/>
                  <a:gd name="connsiteY1663" fmla="*/ 369685 h 1488732"/>
                  <a:gd name="connsiteX1664" fmla="*/ 2753345 w 2972814"/>
                  <a:gd name="connsiteY1664" fmla="*/ 369640 h 1488732"/>
                  <a:gd name="connsiteX1665" fmla="*/ 2773297 w 2972814"/>
                  <a:gd name="connsiteY1665" fmla="*/ 365433 h 1488732"/>
                  <a:gd name="connsiteX1666" fmla="*/ 2793249 w 2972814"/>
                  <a:gd name="connsiteY1666" fmla="*/ 359714 h 1488732"/>
                  <a:gd name="connsiteX1667" fmla="*/ 2793302 w 2972814"/>
                  <a:gd name="connsiteY1667" fmla="*/ 359694 h 1488732"/>
                  <a:gd name="connsiteX1668" fmla="*/ 2813200 w 2972814"/>
                  <a:gd name="connsiteY1668" fmla="*/ 352643 h 1488732"/>
                  <a:gd name="connsiteX1669" fmla="*/ 2819836 w 2972814"/>
                  <a:gd name="connsiteY1669" fmla="*/ 349702 h 1488732"/>
                  <a:gd name="connsiteX1670" fmla="*/ 2833152 w 2972814"/>
                  <a:gd name="connsiteY1670" fmla="*/ 343833 h 1488732"/>
                  <a:gd name="connsiteX1671" fmla="*/ 2840938 w 2972814"/>
                  <a:gd name="connsiteY1671" fmla="*/ 339711 h 1488732"/>
                  <a:gd name="connsiteX1672" fmla="*/ 2853104 w 2972814"/>
                  <a:gd name="connsiteY1672" fmla="*/ 333269 h 1488732"/>
                  <a:gd name="connsiteX1673" fmla="*/ 2858945 w 2972814"/>
                  <a:gd name="connsiteY1673" fmla="*/ 329719 h 1488732"/>
                  <a:gd name="connsiteX1674" fmla="*/ 2873056 w 2972814"/>
                  <a:gd name="connsiteY1674" fmla="*/ 320605 h 1488732"/>
                  <a:gd name="connsiteX1675" fmla="*/ 2874262 w 2972814"/>
                  <a:gd name="connsiteY1675" fmla="*/ 319728 h 1488732"/>
                  <a:gd name="connsiteX1676" fmla="*/ 2886973 w 2972814"/>
                  <a:gd name="connsiteY1676" fmla="*/ 309736 h 1488732"/>
                  <a:gd name="connsiteX1677" fmla="*/ 2893007 w 2972814"/>
                  <a:gd name="connsiteY1677" fmla="*/ 304613 h 1488732"/>
                  <a:gd name="connsiteX1678" fmla="*/ 2898249 w 2972814"/>
                  <a:gd name="connsiteY1678" fmla="*/ 299745 h 1488732"/>
                  <a:gd name="connsiteX1679" fmla="*/ 2906941 w 2972814"/>
                  <a:gd name="connsiteY1679" fmla="*/ 289753 h 1488732"/>
                  <a:gd name="connsiteX1680" fmla="*/ 2912959 w 2972814"/>
                  <a:gd name="connsiteY1680" fmla="*/ 281510 h 1488732"/>
                  <a:gd name="connsiteX1681" fmla="*/ 2914153 w 2972814"/>
                  <a:gd name="connsiteY1681" fmla="*/ 279762 h 1488732"/>
                  <a:gd name="connsiteX1682" fmla="*/ 2919373 w 2972814"/>
                  <a:gd name="connsiteY1682" fmla="*/ 269770 h 1488732"/>
                  <a:gd name="connsiteX1683" fmla="*/ 2922813 w 2972814"/>
                  <a:gd name="connsiteY1683" fmla="*/ 259779 h 1488732"/>
                  <a:gd name="connsiteX1684" fmla="*/ 2924576 w 2972814"/>
                  <a:gd name="connsiteY1684" fmla="*/ 249787 h 1488732"/>
                  <a:gd name="connsiteX1685" fmla="*/ 2924603 w 2972814"/>
                  <a:gd name="connsiteY1685" fmla="*/ 239796 h 1488732"/>
                  <a:gd name="connsiteX1686" fmla="*/ 2922757 w 2972814"/>
                  <a:gd name="connsiteY1686" fmla="*/ 229804 h 1488732"/>
                  <a:gd name="connsiteX1687" fmla="*/ 2918896 w 2972814"/>
                  <a:gd name="connsiteY1687" fmla="*/ 219813 h 1488732"/>
                  <a:gd name="connsiteX1688" fmla="*/ 2912959 w 2972814"/>
                  <a:gd name="connsiteY1688" fmla="*/ 210540 h 1488732"/>
                  <a:gd name="connsiteX1689" fmla="*/ 2912426 w 2972814"/>
                  <a:gd name="connsiteY1689" fmla="*/ 209821 h 1488732"/>
                  <a:gd name="connsiteX1690" fmla="*/ 2903060 w 2972814"/>
                  <a:gd name="connsiteY1690" fmla="*/ 199830 h 1488732"/>
                  <a:gd name="connsiteX1691" fmla="*/ 2893007 w 2972814"/>
                  <a:gd name="connsiteY1691" fmla="*/ 191559 h 1488732"/>
                  <a:gd name="connsiteX1692" fmla="*/ 2890517 w 2972814"/>
                  <a:gd name="connsiteY1692" fmla="*/ 189838 h 1488732"/>
                  <a:gd name="connsiteX1693" fmla="*/ 2873789 w 2972814"/>
                  <a:gd name="connsiteY1693" fmla="*/ 179847 h 1488732"/>
                  <a:gd name="connsiteX1694" fmla="*/ 2873056 w 2972814"/>
                  <a:gd name="connsiteY1694" fmla="*/ 179434 h 1488732"/>
                  <a:gd name="connsiteX1695" fmla="*/ 2853541 w 2972814"/>
                  <a:gd name="connsiteY1695" fmla="*/ 169855 h 1488732"/>
                  <a:gd name="connsiteX1696" fmla="*/ 2853104 w 2972814"/>
                  <a:gd name="connsiteY1696" fmla="*/ 169648 h 1488732"/>
                  <a:gd name="connsiteX1697" fmla="*/ 2833152 w 2972814"/>
                  <a:gd name="connsiteY1697" fmla="*/ 160482 h 1488732"/>
                  <a:gd name="connsiteX1698" fmla="*/ 2831807 w 2972814"/>
                  <a:gd name="connsiteY1698" fmla="*/ 159864 h 1488732"/>
                  <a:gd name="connsiteX1699" fmla="*/ 2813200 w 2972814"/>
                  <a:gd name="connsiteY1699" fmla="*/ 150562 h 1488732"/>
                  <a:gd name="connsiteX1700" fmla="*/ 2811845 w 2972814"/>
                  <a:gd name="connsiteY1700" fmla="*/ 149872 h 1488732"/>
                  <a:gd name="connsiteX1701" fmla="*/ 2795189 w 2972814"/>
                  <a:gd name="connsiteY1701" fmla="*/ 139881 h 1488732"/>
                  <a:gd name="connsiteX1702" fmla="*/ 2793249 w 2972814"/>
                  <a:gd name="connsiteY1702" fmla="*/ 138454 h 1488732"/>
                  <a:gd name="connsiteX1703" fmla="*/ 2782034 w 2972814"/>
                  <a:gd name="connsiteY1703" fmla="*/ 129889 h 1488732"/>
                  <a:gd name="connsiteX1704" fmla="*/ 2773297 w 2972814"/>
                  <a:gd name="connsiteY1704" fmla="*/ 121492 h 1488732"/>
                  <a:gd name="connsiteX1705" fmla="*/ 2771627 w 2972814"/>
                  <a:gd name="connsiteY1705" fmla="*/ 119898 h 1488732"/>
                  <a:gd name="connsiteX1706" fmla="*/ 2763587 w 2972814"/>
                  <a:gd name="connsiteY1706" fmla="*/ 109906 h 1488732"/>
                  <a:gd name="connsiteX1707" fmla="*/ 2756751 w 2972814"/>
                  <a:gd name="connsiteY1707" fmla="*/ 99915 h 1488732"/>
                  <a:gd name="connsiteX1708" fmla="*/ 2753345 w 2972814"/>
                  <a:gd name="connsiteY1708" fmla="*/ 94065 h 1488732"/>
                  <a:gd name="connsiteX1709" fmla="*/ 2750605 w 2972814"/>
                  <a:gd name="connsiteY1709" fmla="*/ 89923 h 1488732"/>
                  <a:gd name="connsiteX1710" fmla="*/ 2743903 w 2972814"/>
                  <a:gd name="connsiteY1710" fmla="*/ 79932 h 1488732"/>
                  <a:gd name="connsiteX1711" fmla="*/ 2735608 w 2972814"/>
                  <a:gd name="connsiteY1711" fmla="*/ 69940 h 1488732"/>
                  <a:gd name="connsiteX1712" fmla="*/ 2733393 w 2972814"/>
                  <a:gd name="connsiteY1712" fmla="*/ 67708 h 1488732"/>
                  <a:gd name="connsiteX1713" fmla="*/ 2721120 w 2972814"/>
                  <a:gd name="connsiteY1713" fmla="*/ 59949 h 1488732"/>
                  <a:gd name="connsiteX1714" fmla="*/ 2713441 w 2972814"/>
                  <a:gd name="connsiteY1714" fmla="*/ 56502 h 1488732"/>
                  <a:gd name="connsiteX1715" fmla="*/ 2693490 w 2972814"/>
                  <a:gd name="connsiteY1715" fmla="*/ 53353 h 1488732"/>
                  <a:gd name="connsiteX1716" fmla="*/ 2673538 w 2972814"/>
                  <a:gd name="connsiteY1716" fmla="*/ 54187 h 1488732"/>
                  <a:gd name="connsiteX1717" fmla="*/ 2653586 w 2972814"/>
                  <a:gd name="connsiteY1717" fmla="*/ 57332 h 1488732"/>
                  <a:gd name="connsiteX1718" fmla="*/ 2642161 w 2972814"/>
                  <a:gd name="connsiteY1718" fmla="*/ 59949 h 1488732"/>
                  <a:gd name="connsiteX1719" fmla="*/ 2633634 w 2972814"/>
                  <a:gd name="connsiteY1719" fmla="*/ 61901 h 1488732"/>
                  <a:gd name="connsiteX1720" fmla="*/ 2613683 w 2972814"/>
                  <a:gd name="connsiteY1720" fmla="*/ 67705 h 1488732"/>
                  <a:gd name="connsiteX1721" fmla="*/ 2606355 w 2972814"/>
                  <a:gd name="connsiteY1721" fmla="*/ 69940 h 1488732"/>
                  <a:gd name="connsiteX1722" fmla="*/ 2593731 w 2972814"/>
                  <a:gd name="connsiteY1722" fmla="*/ 74015 h 1488732"/>
                  <a:gd name="connsiteX1723" fmla="*/ 2577160 w 2972814"/>
                  <a:gd name="connsiteY1723" fmla="*/ 79932 h 1488732"/>
                  <a:gd name="connsiteX1724" fmla="*/ 2573779 w 2972814"/>
                  <a:gd name="connsiteY1724" fmla="*/ 81249 h 1488732"/>
                  <a:gd name="connsiteX1725" fmla="*/ 2553827 w 2972814"/>
                  <a:gd name="connsiteY1725" fmla="*/ 89195 h 1488732"/>
                  <a:gd name="connsiteX1726" fmla="*/ 2551971 w 2972814"/>
                  <a:gd name="connsiteY1726" fmla="*/ 89923 h 1488732"/>
                  <a:gd name="connsiteX1727" fmla="*/ 2533876 w 2972814"/>
                  <a:gd name="connsiteY1727" fmla="*/ 98343 h 1488732"/>
                  <a:gd name="connsiteX1728" fmla="*/ 2530092 w 2972814"/>
                  <a:gd name="connsiteY1728" fmla="*/ 99915 h 1488732"/>
                  <a:gd name="connsiteX1729" fmla="*/ 2513924 w 2972814"/>
                  <a:gd name="connsiteY1729" fmla="*/ 108632 h 1488732"/>
                  <a:gd name="connsiteX1730" fmla="*/ 2511064 w 2972814"/>
                  <a:gd name="connsiteY1730" fmla="*/ 109906 h 1488732"/>
                  <a:gd name="connsiteX1731" fmla="*/ 2493972 w 2972814"/>
                  <a:gd name="connsiteY1731" fmla="*/ 119826 h 1488732"/>
                  <a:gd name="connsiteX1732" fmla="*/ 2493815 w 2972814"/>
                  <a:gd name="connsiteY1732" fmla="*/ 119898 h 1488732"/>
                  <a:gd name="connsiteX1733" fmla="*/ 2479888 w 2972814"/>
                  <a:gd name="connsiteY1733" fmla="*/ 129889 h 1488732"/>
                  <a:gd name="connsiteX1734" fmla="*/ 2474020 w 2972814"/>
                  <a:gd name="connsiteY1734" fmla="*/ 137028 h 1488732"/>
                  <a:gd name="connsiteX1735" fmla="*/ 2470633 w 2972814"/>
                  <a:gd name="connsiteY1735" fmla="*/ 139881 h 1488732"/>
                  <a:gd name="connsiteX1736" fmla="*/ 2464445 w 2972814"/>
                  <a:gd name="connsiteY1736" fmla="*/ 149872 h 1488732"/>
                  <a:gd name="connsiteX1737" fmla="*/ 2462925 w 2972814"/>
                  <a:gd name="connsiteY1737" fmla="*/ 159864 h 1488732"/>
                  <a:gd name="connsiteX1738" fmla="*/ 2462855 w 2972814"/>
                  <a:gd name="connsiteY1738" fmla="*/ 169855 h 1488732"/>
                  <a:gd name="connsiteX1739" fmla="*/ 2464521 w 2972814"/>
                  <a:gd name="connsiteY1739" fmla="*/ 179847 h 1488732"/>
                  <a:gd name="connsiteX1740" fmla="*/ 2465853 w 2972814"/>
                  <a:gd name="connsiteY1740" fmla="*/ 189838 h 1488732"/>
                  <a:gd name="connsiteX1741" fmla="*/ 2465530 w 2972814"/>
                  <a:gd name="connsiteY1741" fmla="*/ 199830 h 1488732"/>
                  <a:gd name="connsiteX1742" fmla="*/ 2465442 w 2972814"/>
                  <a:gd name="connsiteY1742" fmla="*/ 209821 h 1488732"/>
                  <a:gd name="connsiteX1743" fmla="*/ 2463029 w 2972814"/>
                  <a:gd name="connsiteY1743" fmla="*/ 219813 h 1488732"/>
                  <a:gd name="connsiteX1744" fmla="*/ 2460261 w 2972814"/>
                  <a:gd name="connsiteY1744" fmla="*/ 229804 h 1488732"/>
                  <a:gd name="connsiteX1745" fmla="*/ 2456572 w 2972814"/>
                  <a:gd name="connsiteY1745" fmla="*/ 239796 h 1488732"/>
                  <a:gd name="connsiteX1746" fmla="*/ 2454068 w 2972814"/>
                  <a:gd name="connsiteY1746" fmla="*/ 245310 h 1488732"/>
                  <a:gd name="connsiteX1747" fmla="*/ 2451642 w 2972814"/>
                  <a:gd name="connsiteY1747" fmla="*/ 249787 h 1488732"/>
                  <a:gd name="connsiteX1748" fmla="*/ 2446027 w 2972814"/>
                  <a:gd name="connsiteY1748" fmla="*/ 259779 h 1488732"/>
                  <a:gd name="connsiteX1749" fmla="*/ 2440466 w 2972814"/>
                  <a:gd name="connsiteY1749" fmla="*/ 269770 h 1488732"/>
                  <a:gd name="connsiteX1750" fmla="*/ 2434431 w 2972814"/>
                  <a:gd name="connsiteY1750" fmla="*/ 279762 h 1488732"/>
                  <a:gd name="connsiteX1751" fmla="*/ 2434117 w 2972814"/>
                  <a:gd name="connsiteY1751" fmla="*/ 280411 h 1488732"/>
                  <a:gd name="connsiteX1752" fmla="*/ 2428762 w 2972814"/>
                  <a:gd name="connsiteY1752" fmla="*/ 289753 h 1488732"/>
                  <a:gd name="connsiteX1753" fmla="*/ 2424463 w 2972814"/>
                  <a:gd name="connsiteY1753" fmla="*/ 299745 h 1488732"/>
                  <a:gd name="connsiteX1754" fmla="*/ 2421429 w 2972814"/>
                  <a:gd name="connsiteY1754" fmla="*/ 309736 h 1488732"/>
                  <a:gd name="connsiteX1755" fmla="*/ 2420798 w 2972814"/>
                  <a:gd name="connsiteY1755" fmla="*/ 319728 h 1488732"/>
                  <a:gd name="connsiteX1756" fmla="*/ 2422674 w 2972814"/>
                  <a:gd name="connsiteY1756" fmla="*/ 329719 h 1488732"/>
                  <a:gd name="connsiteX1757" fmla="*/ 2426960 w 2972814"/>
                  <a:gd name="connsiteY1757" fmla="*/ 339711 h 1488732"/>
                  <a:gd name="connsiteX1758" fmla="*/ 2433300 w 2972814"/>
                  <a:gd name="connsiteY1758" fmla="*/ 349702 h 1488732"/>
                  <a:gd name="connsiteX1759" fmla="*/ 2434117 w 2972814"/>
                  <a:gd name="connsiteY1759" fmla="*/ 350794 h 1488732"/>
                  <a:gd name="connsiteX1760" fmla="*/ 2441024 w 2972814"/>
                  <a:gd name="connsiteY1760" fmla="*/ 359694 h 1488732"/>
                  <a:gd name="connsiteX1761" fmla="*/ 2450547 w 2972814"/>
                  <a:gd name="connsiteY1761" fmla="*/ 369685 h 1488732"/>
                  <a:gd name="connsiteX1762" fmla="*/ 2454068 w 2972814"/>
                  <a:gd name="connsiteY1762" fmla="*/ 373241 h 1488732"/>
                  <a:gd name="connsiteX1763" fmla="*/ 2461958 w 2972814"/>
                  <a:gd name="connsiteY1763" fmla="*/ 379677 h 1488732"/>
                  <a:gd name="connsiteX1764" fmla="*/ 2474020 w 2972814"/>
                  <a:gd name="connsiteY1764" fmla="*/ 388996 h 1488732"/>
                  <a:gd name="connsiteX1765" fmla="*/ 2475277 w 2972814"/>
                  <a:gd name="connsiteY1765" fmla="*/ 389668 h 1488732"/>
                  <a:gd name="connsiteX1766" fmla="*/ 2493722 w 2972814"/>
                  <a:gd name="connsiteY1766" fmla="*/ 399660 h 1488732"/>
                  <a:gd name="connsiteX1767" fmla="*/ 2606064 w 2972814"/>
                  <a:gd name="connsiteY1767" fmla="*/ 319728 h 1488732"/>
                  <a:gd name="connsiteX1768" fmla="*/ 2593731 w 2972814"/>
                  <a:gd name="connsiteY1768" fmla="*/ 315569 h 1488732"/>
                  <a:gd name="connsiteX1769" fmla="*/ 2582339 w 2972814"/>
                  <a:gd name="connsiteY1769" fmla="*/ 309736 h 1488732"/>
                  <a:gd name="connsiteX1770" fmla="*/ 2573779 w 2972814"/>
                  <a:gd name="connsiteY1770" fmla="*/ 303452 h 1488732"/>
                  <a:gd name="connsiteX1771" fmla="*/ 2569930 w 2972814"/>
                  <a:gd name="connsiteY1771" fmla="*/ 299745 h 1488732"/>
                  <a:gd name="connsiteX1772" fmla="*/ 2563035 w 2972814"/>
                  <a:gd name="connsiteY1772" fmla="*/ 289753 h 1488732"/>
                  <a:gd name="connsiteX1773" fmla="*/ 2559369 w 2972814"/>
                  <a:gd name="connsiteY1773" fmla="*/ 279762 h 1488732"/>
                  <a:gd name="connsiteX1774" fmla="*/ 2557969 w 2972814"/>
                  <a:gd name="connsiteY1774" fmla="*/ 269770 h 1488732"/>
                  <a:gd name="connsiteX1775" fmla="*/ 2558149 w 2972814"/>
                  <a:gd name="connsiteY1775" fmla="*/ 259779 h 1488732"/>
                  <a:gd name="connsiteX1776" fmla="*/ 2559468 w 2972814"/>
                  <a:gd name="connsiteY1776" fmla="*/ 249787 h 1488732"/>
                  <a:gd name="connsiteX1777" fmla="*/ 2561781 w 2972814"/>
                  <a:gd name="connsiteY1777" fmla="*/ 239796 h 1488732"/>
                  <a:gd name="connsiteX1778" fmla="*/ 2564891 w 2972814"/>
                  <a:gd name="connsiteY1778" fmla="*/ 229804 h 1488732"/>
                  <a:gd name="connsiteX1779" fmla="*/ 2568752 w 2972814"/>
                  <a:gd name="connsiteY1779" fmla="*/ 219813 h 1488732"/>
                  <a:gd name="connsiteX1780" fmla="*/ 2573594 w 2972814"/>
                  <a:gd name="connsiteY1780" fmla="*/ 209821 h 1488732"/>
                  <a:gd name="connsiteX1781" fmla="*/ 2573779 w 2972814"/>
                  <a:gd name="connsiteY1781" fmla="*/ 209467 h 1488732"/>
                  <a:gd name="connsiteX1782" fmla="*/ 2579695 w 2972814"/>
                  <a:gd name="connsiteY1782" fmla="*/ 199830 h 1488732"/>
                  <a:gd name="connsiteX1783" fmla="*/ 2587081 w 2972814"/>
                  <a:gd name="connsiteY1783" fmla="*/ 189838 h 1488732"/>
                  <a:gd name="connsiteX1784" fmla="*/ 2593731 w 2972814"/>
                  <a:gd name="connsiteY1784" fmla="*/ 181794 h 1488732"/>
                  <a:gd name="connsiteX1785" fmla="*/ 2595947 w 2972814"/>
                  <a:gd name="connsiteY1785" fmla="*/ 179847 h 1488732"/>
                  <a:gd name="connsiteX1786" fmla="*/ 2608963 w 2972814"/>
                  <a:gd name="connsiteY1786" fmla="*/ 169855 h 1488732"/>
                  <a:gd name="connsiteX1787" fmla="*/ 2613683 w 2972814"/>
                  <a:gd name="connsiteY1787" fmla="*/ 166609 h 1488732"/>
                  <a:gd name="connsiteX1788" fmla="*/ 2632163 w 2972814"/>
                  <a:gd name="connsiteY1788" fmla="*/ 159864 h 1488732"/>
                  <a:gd name="connsiteX1789" fmla="*/ 2633634 w 2972814"/>
                  <a:gd name="connsiteY1789" fmla="*/ 159372 h 1488732"/>
                  <a:gd name="connsiteX1790" fmla="*/ 2653586 w 2972814"/>
                  <a:gd name="connsiteY1790" fmla="*/ 157908 h 1488732"/>
                  <a:gd name="connsiteX1791" fmla="*/ 2666909 w 2972814"/>
                  <a:gd name="connsiteY1791" fmla="*/ 159864 h 1488732"/>
                  <a:gd name="connsiteX1792" fmla="*/ 2673538 w 2972814"/>
                  <a:gd name="connsiteY1792" fmla="*/ 160706 h 1488732"/>
                  <a:gd name="connsiteX1793" fmla="*/ 2693490 w 2972814"/>
                  <a:gd name="connsiteY1793" fmla="*/ 165987 h 1488732"/>
                  <a:gd name="connsiteX1794" fmla="*/ 2704323 w 2972814"/>
                  <a:gd name="connsiteY1794" fmla="*/ 169855 h 1488732"/>
                  <a:gd name="connsiteX1795" fmla="*/ 2713441 w 2972814"/>
                  <a:gd name="connsiteY1795" fmla="*/ 172711 h 1488732"/>
                  <a:gd name="connsiteX1796" fmla="*/ 2732760 w 2972814"/>
                  <a:gd name="connsiteY1796" fmla="*/ 179847 h 1488732"/>
                  <a:gd name="connsiteX1797" fmla="*/ 2733393 w 2972814"/>
                  <a:gd name="connsiteY1797" fmla="*/ 180061 h 1488732"/>
                  <a:gd name="connsiteX1798" fmla="*/ 2753345 w 2972814"/>
                  <a:gd name="connsiteY1798" fmla="*/ 187287 h 1488732"/>
                  <a:gd name="connsiteX1799" fmla="*/ 2760143 w 2972814"/>
                  <a:gd name="connsiteY1799" fmla="*/ 189838 h 1488732"/>
                  <a:gd name="connsiteX1800" fmla="*/ 2773297 w 2972814"/>
                  <a:gd name="connsiteY1800" fmla="*/ 194763 h 1488732"/>
                  <a:gd name="connsiteX1801" fmla="*/ 2786390 w 2972814"/>
                  <a:gd name="connsiteY1801" fmla="*/ 199830 h 1488732"/>
                  <a:gd name="connsiteX1802" fmla="*/ 2793249 w 2972814"/>
                  <a:gd name="connsiteY1802" fmla="*/ 202624 h 1488732"/>
                  <a:gd name="connsiteX1803" fmla="*/ 2809320 w 2972814"/>
                  <a:gd name="connsiteY1803" fmla="*/ 209821 h 1488732"/>
                  <a:gd name="connsiteX1804" fmla="*/ 2813200 w 2972814"/>
                  <a:gd name="connsiteY1804" fmla="*/ 211791 h 1488732"/>
                  <a:gd name="connsiteX1805" fmla="*/ 2827356 w 2972814"/>
                  <a:gd name="connsiteY1805" fmla="*/ 219813 h 1488732"/>
                  <a:gd name="connsiteX1806" fmla="*/ 2833152 w 2972814"/>
                  <a:gd name="connsiteY1806" fmla="*/ 224044 h 1488732"/>
                  <a:gd name="connsiteX1807" fmla="*/ 2839649 w 2972814"/>
                  <a:gd name="connsiteY1807" fmla="*/ 229804 h 1488732"/>
                  <a:gd name="connsiteX1808" fmla="*/ 2846838 w 2972814"/>
                  <a:gd name="connsiteY1808" fmla="*/ 239796 h 1488732"/>
                  <a:gd name="connsiteX1809" fmla="*/ 2850258 w 2972814"/>
                  <a:gd name="connsiteY1809" fmla="*/ 249787 h 1488732"/>
                  <a:gd name="connsiteX1810" fmla="*/ 2850029 w 2972814"/>
                  <a:gd name="connsiteY1810" fmla="*/ 259779 h 1488732"/>
                  <a:gd name="connsiteX1811" fmla="*/ 2845891 w 2972814"/>
                  <a:gd name="connsiteY1811" fmla="*/ 269770 h 1488732"/>
                  <a:gd name="connsiteX1812" fmla="*/ 2838403 w 2972814"/>
                  <a:gd name="connsiteY1812" fmla="*/ 279762 h 1488732"/>
                  <a:gd name="connsiteX1813" fmla="*/ 2833152 w 2972814"/>
                  <a:gd name="connsiteY1813" fmla="*/ 284956 h 1488732"/>
                  <a:gd name="connsiteX1814" fmla="*/ 2827321 w 2972814"/>
                  <a:gd name="connsiteY1814" fmla="*/ 289753 h 1488732"/>
                  <a:gd name="connsiteX1815" fmla="*/ 2813200 w 2972814"/>
                  <a:gd name="connsiteY1815" fmla="*/ 298668 h 1488732"/>
                  <a:gd name="connsiteX1816" fmla="*/ 2811143 w 2972814"/>
                  <a:gd name="connsiteY1816" fmla="*/ 299745 h 1488732"/>
                  <a:gd name="connsiteX1817" fmla="*/ 2793249 w 2972814"/>
                  <a:gd name="connsiteY1817" fmla="*/ 307787 h 1488732"/>
                  <a:gd name="connsiteX1818" fmla="*/ 2787771 w 2972814"/>
                  <a:gd name="connsiteY1818" fmla="*/ 309736 h 1488732"/>
                  <a:gd name="connsiteX1819" fmla="*/ 2773297 w 2972814"/>
                  <a:gd name="connsiteY1819" fmla="*/ 314347 h 1488732"/>
                  <a:gd name="connsiteX1820" fmla="*/ 2753345 w 2972814"/>
                  <a:gd name="connsiteY1820" fmla="*/ 319092 h 1488732"/>
                  <a:gd name="connsiteX1821" fmla="*/ 2749725 w 2972814"/>
                  <a:gd name="connsiteY1821" fmla="*/ 319728 h 1488732"/>
                  <a:gd name="connsiteX1822" fmla="*/ 2733393 w 2972814"/>
                  <a:gd name="connsiteY1822" fmla="*/ 322428 h 1488732"/>
                  <a:gd name="connsiteX1823" fmla="*/ 2713441 w 2972814"/>
                  <a:gd name="connsiteY1823" fmla="*/ 324683 h 1488732"/>
                  <a:gd name="connsiteX1824" fmla="*/ 2693490 w 2972814"/>
                  <a:gd name="connsiteY1824" fmla="*/ 326093 h 1488732"/>
                  <a:gd name="connsiteX1825" fmla="*/ 2673538 w 2972814"/>
                  <a:gd name="connsiteY1825" fmla="*/ 326737 h 1488732"/>
                  <a:gd name="connsiteX1826" fmla="*/ 2653586 w 2972814"/>
                  <a:gd name="connsiteY1826" fmla="*/ 326333 h 1488732"/>
                  <a:gd name="connsiteX1827" fmla="*/ 2633634 w 2972814"/>
                  <a:gd name="connsiteY1827" fmla="*/ 324922 h 1488732"/>
                  <a:gd name="connsiteX1828" fmla="*/ 2613683 w 2972814"/>
                  <a:gd name="connsiteY1828" fmla="*/ 321748 h 1488732"/>
                  <a:gd name="connsiteX1829" fmla="*/ 438939 w 2972814"/>
                  <a:gd name="connsiteY1829" fmla="*/ 80208 h 1488732"/>
                  <a:gd name="connsiteX1830" fmla="*/ 458891 w 2972814"/>
                  <a:gd name="connsiteY1830" fmla="*/ 80573 h 1488732"/>
                  <a:gd name="connsiteX1831" fmla="*/ 464342 w 2972814"/>
                  <a:gd name="connsiteY1831" fmla="*/ 79932 h 1488732"/>
                  <a:gd name="connsiteX1832" fmla="*/ 478843 w 2972814"/>
                  <a:gd name="connsiteY1832" fmla="*/ 77713 h 1488732"/>
                  <a:gd name="connsiteX1833" fmla="*/ 494761 w 2972814"/>
                  <a:gd name="connsiteY1833" fmla="*/ 69940 h 1488732"/>
                  <a:gd name="connsiteX1834" fmla="*/ 498794 w 2972814"/>
                  <a:gd name="connsiteY1834" fmla="*/ 67203 h 1488732"/>
                  <a:gd name="connsiteX1835" fmla="*/ 505316 w 2972814"/>
                  <a:gd name="connsiteY1835" fmla="*/ 59949 h 1488732"/>
                  <a:gd name="connsiteX1836" fmla="*/ 512150 w 2972814"/>
                  <a:gd name="connsiteY1836" fmla="*/ 49957 h 1488732"/>
                  <a:gd name="connsiteX1837" fmla="*/ 517541 w 2972814"/>
                  <a:gd name="connsiteY1837" fmla="*/ 39966 h 1488732"/>
                  <a:gd name="connsiteX1838" fmla="*/ 518746 w 2972814"/>
                  <a:gd name="connsiteY1838" fmla="*/ 37071 h 1488732"/>
                  <a:gd name="connsiteX1839" fmla="*/ 521301 w 2972814"/>
                  <a:gd name="connsiteY1839" fmla="*/ 29974 h 1488732"/>
                  <a:gd name="connsiteX1840" fmla="*/ 524296 w 2972814"/>
                  <a:gd name="connsiteY1840" fmla="*/ 19983 h 1488732"/>
                  <a:gd name="connsiteX1841" fmla="*/ 526329 w 2972814"/>
                  <a:gd name="connsiteY1841" fmla="*/ 9991 h 1488732"/>
                  <a:gd name="connsiteX1842" fmla="*/ 527120 w 2972814"/>
                  <a:gd name="connsiteY1842" fmla="*/ 0 h 1488732"/>
                  <a:gd name="connsiteX1843" fmla="*/ 518746 w 2972814"/>
                  <a:gd name="connsiteY1843" fmla="*/ 0 h 1488732"/>
                  <a:gd name="connsiteX1844" fmla="*/ 498794 w 2972814"/>
                  <a:gd name="connsiteY1844" fmla="*/ 0 h 1488732"/>
                  <a:gd name="connsiteX1845" fmla="*/ 478843 w 2972814"/>
                  <a:gd name="connsiteY1845" fmla="*/ 0 h 1488732"/>
                  <a:gd name="connsiteX1846" fmla="*/ 458891 w 2972814"/>
                  <a:gd name="connsiteY1846" fmla="*/ 0 h 1488732"/>
                  <a:gd name="connsiteX1847" fmla="*/ 457100 w 2972814"/>
                  <a:gd name="connsiteY1847" fmla="*/ 0 h 1488732"/>
                  <a:gd name="connsiteX1848" fmla="*/ 453885 w 2972814"/>
                  <a:gd name="connsiteY1848" fmla="*/ 9991 h 1488732"/>
                  <a:gd name="connsiteX1849" fmla="*/ 445792 w 2972814"/>
                  <a:gd name="connsiteY1849" fmla="*/ 19983 h 1488732"/>
                  <a:gd name="connsiteX1850" fmla="*/ 438939 w 2972814"/>
                  <a:gd name="connsiteY1850" fmla="*/ 24882 h 1488732"/>
                  <a:gd name="connsiteX1851" fmla="*/ 426290 w 2972814"/>
                  <a:gd name="connsiteY1851" fmla="*/ 29974 h 1488732"/>
                  <a:gd name="connsiteX1852" fmla="*/ 418987 w 2972814"/>
                  <a:gd name="connsiteY1852" fmla="*/ 31998 h 1488732"/>
                  <a:gd name="connsiteX1853" fmla="*/ 399036 w 2972814"/>
                  <a:gd name="connsiteY1853" fmla="*/ 34316 h 1488732"/>
                  <a:gd name="connsiteX1854" fmla="*/ 379084 w 2972814"/>
                  <a:gd name="connsiteY1854" fmla="*/ 34287 h 1488732"/>
                  <a:gd name="connsiteX1855" fmla="*/ 359132 w 2972814"/>
                  <a:gd name="connsiteY1855" fmla="*/ 32716 h 1488732"/>
                  <a:gd name="connsiteX1856" fmla="*/ 339180 w 2972814"/>
                  <a:gd name="connsiteY1856" fmla="*/ 30116 h 1488732"/>
                  <a:gd name="connsiteX1857" fmla="*/ 338357 w 2972814"/>
                  <a:gd name="connsiteY1857" fmla="*/ 29974 h 1488732"/>
                  <a:gd name="connsiteX1858" fmla="*/ 319228 w 2972814"/>
                  <a:gd name="connsiteY1858" fmla="*/ 26131 h 1488732"/>
                  <a:gd name="connsiteX1859" fmla="*/ 299277 w 2972814"/>
                  <a:gd name="connsiteY1859" fmla="*/ 21394 h 1488732"/>
                  <a:gd name="connsiteX1860" fmla="*/ 294086 w 2972814"/>
                  <a:gd name="connsiteY1860" fmla="*/ 19983 h 1488732"/>
                  <a:gd name="connsiteX1861" fmla="*/ 279325 w 2972814"/>
                  <a:gd name="connsiteY1861" fmla="*/ 15070 h 1488732"/>
                  <a:gd name="connsiteX1862" fmla="*/ 265085 w 2972814"/>
                  <a:gd name="connsiteY1862" fmla="*/ 9991 h 1488732"/>
                  <a:gd name="connsiteX1863" fmla="*/ 259373 w 2972814"/>
                  <a:gd name="connsiteY1863" fmla="*/ 7319 h 1488732"/>
                  <a:gd name="connsiteX1864" fmla="*/ 243939 w 2972814"/>
                  <a:gd name="connsiteY1864" fmla="*/ 0 h 1488732"/>
                  <a:gd name="connsiteX1865" fmla="*/ 239421 w 2972814"/>
                  <a:gd name="connsiteY1865" fmla="*/ 0 h 1488732"/>
                  <a:gd name="connsiteX1866" fmla="*/ 219470 w 2972814"/>
                  <a:gd name="connsiteY1866" fmla="*/ 0 h 1488732"/>
                  <a:gd name="connsiteX1867" fmla="*/ 199518 w 2972814"/>
                  <a:gd name="connsiteY1867" fmla="*/ 0 h 1488732"/>
                  <a:gd name="connsiteX1868" fmla="*/ 179566 w 2972814"/>
                  <a:gd name="connsiteY1868" fmla="*/ 0 h 1488732"/>
                  <a:gd name="connsiteX1869" fmla="*/ 159614 w 2972814"/>
                  <a:gd name="connsiteY1869" fmla="*/ 0 h 1488732"/>
                  <a:gd name="connsiteX1870" fmla="*/ 139662 w 2972814"/>
                  <a:gd name="connsiteY1870" fmla="*/ 0 h 1488732"/>
                  <a:gd name="connsiteX1871" fmla="*/ 124475 w 2972814"/>
                  <a:gd name="connsiteY1871" fmla="*/ 0 h 1488732"/>
                  <a:gd name="connsiteX1872" fmla="*/ 139662 w 2972814"/>
                  <a:gd name="connsiteY1872" fmla="*/ 7369 h 1488732"/>
                  <a:gd name="connsiteX1873" fmla="*/ 144820 w 2972814"/>
                  <a:gd name="connsiteY1873" fmla="*/ 9991 h 1488732"/>
                  <a:gd name="connsiteX1874" fmla="*/ 159614 w 2972814"/>
                  <a:gd name="connsiteY1874" fmla="*/ 16435 h 1488732"/>
                  <a:gd name="connsiteX1875" fmla="*/ 167562 w 2972814"/>
                  <a:gd name="connsiteY1875" fmla="*/ 19983 h 1488732"/>
                  <a:gd name="connsiteX1876" fmla="*/ 179566 w 2972814"/>
                  <a:gd name="connsiteY1876" fmla="*/ 24739 h 1488732"/>
                  <a:gd name="connsiteX1877" fmla="*/ 192928 w 2972814"/>
                  <a:gd name="connsiteY1877" fmla="*/ 29974 h 1488732"/>
                  <a:gd name="connsiteX1878" fmla="*/ 199518 w 2972814"/>
                  <a:gd name="connsiteY1878" fmla="*/ 32324 h 1488732"/>
                  <a:gd name="connsiteX1879" fmla="*/ 219470 w 2972814"/>
                  <a:gd name="connsiteY1879" fmla="*/ 38951 h 1488732"/>
                  <a:gd name="connsiteX1880" fmla="*/ 222638 w 2972814"/>
                  <a:gd name="connsiteY1880" fmla="*/ 39966 h 1488732"/>
                  <a:gd name="connsiteX1881" fmla="*/ 239421 w 2972814"/>
                  <a:gd name="connsiteY1881" fmla="*/ 44873 h 1488732"/>
                  <a:gd name="connsiteX1882" fmla="*/ 258153 w 2972814"/>
                  <a:gd name="connsiteY1882" fmla="*/ 49957 h 1488732"/>
                  <a:gd name="connsiteX1883" fmla="*/ 259373 w 2972814"/>
                  <a:gd name="connsiteY1883" fmla="*/ 50266 h 1488732"/>
                  <a:gd name="connsiteX1884" fmla="*/ 279325 w 2972814"/>
                  <a:gd name="connsiteY1884" fmla="*/ 54787 h 1488732"/>
                  <a:gd name="connsiteX1885" fmla="*/ 299277 w 2972814"/>
                  <a:gd name="connsiteY1885" fmla="*/ 58959 h 1488732"/>
                  <a:gd name="connsiteX1886" fmla="*/ 304339 w 2972814"/>
                  <a:gd name="connsiteY1886" fmla="*/ 59949 h 1488732"/>
                  <a:gd name="connsiteX1887" fmla="*/ 319228 w 2972814"/>
                  <a:gd name="connsiteY1887" fmla="*/ 62742 h 1488732"/>
                  <a:gd name="connsiteX1888" fmla="*/ 339180 w 2972814"/>
                  <a:gd name="connsiteY1888" fmla="*/ 66141 h 1488732"/>
                  <a:gd name="connsiteX1889" fmla="*/ 359132 w 2972814"/>
                  <a:gd name="connsiteY1889" fmla="*/ 69434 h 1488732"/>
                  <a:gd name="connsiteX1890" fmla="*/ 362380 w 2972814"/>
                  <a:gd name="connsiteY1890" fmla="*/ 69940 h 1488732"/>
                  <a:gd name="connsiteX1891" fmla="*/ 379084 w 2972814"/>
                  <a:gd name="connsiteY1891" fmla="*/ 72659 h 1488732"/>
                  <a:gd name="connsiteX1892" fmla="*/ 399036 w 2972814"/>
                  <a:gd name="connsiteY1892" fmla="*/ 75734 h 1488732"/>
                  <a:gd name="connsiteX1893" fmla="*/ 418987 w 2972814"/>
                  <a:gd name="connsiteY1893" fmla="*/ 78248 h 1488732"/>
                  <a:gd name="connsiteX1894" fmla="*/ 436511 w 2972814"/>
                  <a:gd name="connsiteY1894" fmla="*/ 79932 h 1488732"/>
                  <a:gd name="connsiteX1895" fmla="*/ 1217058 w 2972814"/>
                  <a:gd name="connsiteY1895" fmla="*/ 61782 h 1488732"/>
                  <a:gd name="connsiteX1896" fmla="*/ 1237010 w 2972814"/>
                  <a:gd name="connsiteY1896" fmla="*/ 65453 h 1488732"/>
                  <a:gd name="connsiteX1897" fmla="*/ 1256962 w 2972814"/>
                  <a:gd name="connsiteY1897" fmla="*/ 67880 h 1488732"/>
                  <a:gd name="connsiteX1898" fmla="*/ 1276914 w 2972814"/>
                  <a:gd name="connsiteY1898" fmla="*/ 69331 h 1488732"/>
                  <a:gd name="connsiteX1899" fmla="*/ 1296865 w 2972814"/>
                  <a:gd name="connsiteY1899" fmla="*/ 69905 h 1488732"/>
                  <a:gd name="connsiteX1900" fmla="*/ 1316817 w 2972814"/>
                  <a:gd name="connsiteY1900" fmla="*/ 69840 h 1488732"/>
                  <a:gd name="connsiteX1901" fmla="*/ 1336769 w 2972814"/>
                  <a:gd name="connsiteY1901" fmla="*/ 69410 h 1488732"/>
                  <a:gd name="connsiteX1902" fmla="*/ 1356721 w 2972814"/>
                  <a:gd name="connsiteY1902" fmla="*/ 68280 h 1488732"/>
                  <a:gd name="connsiteX1903" fmla="*/ 1376673 w 2972814"/>
                  <a:gd name="connsiteY1903" fmla="*/ 66993 h 1488732"/>
                  <a:gd name="connsiteX1904" fmla="*/ 1396624 w 2972814"/>
                  <a:gd name="connsiteY1904" fmla="*/ 65582 h 1488732"/>
                  <a:gd name="connsiteX1905" fmla="*/ 1416576 w 2972814"/>
                  <a:gd name="connsiteY1905" fmla="*/ 64266 h 1488732"/>
                  <a:gd name="connsiteX1906" fmla="*/ 1436528 w 2972814"/>
                  <a:gd name="connsiteY1906" fmla="*/ 63029 h 1488732"/>
                  <a:gd name="connsiteX1907" fmla="*/ 1456480 w 2972814"/>
                  <a:gd name="connsiteY1907" fmla="*/ 61707 h 1488732"/>
                  <a:gd name="connsiteX1908" fmla="*/ 1472314 w 2972814"/>
                  <a:gd name="connsiteY1908" fmla="*/ 59949 h 1488732"/>
                  <a:gd name="connsiteX1909" fmla="*/ 1476431 w 2972814"/>
                  <a:gd name="connsiteY1909" fmla="*/ 59502 h 1488732"/>
                  <a:gd name="connsiteX1910" fmla="*/ 1496383 w 2972814"/>
                  <a:gd name="connsiteY1910" fmla="*/ 56286 h 1488732"/>
                  <a:gd name="connsiteX1911" fmla="*/ 1516335 w 2972814"/>
                  <a:gd name="connsiteY1911" fmla="*/ 50845 h 1488732"/>
                  <a:gd name="connsiteX1912" fmla="*/ 1518512 w 2972814"/>
                  <a:gd name="connsiteY1912" fmla="*/ 49957 h 1488732"/>
                  <a:gd name="connsiteX1913" fmla="*/ 1536287 w 2972814"/>
                  <a:gd name="connsiteY1913" fmla="*/ 42831 h 1488732"/>
                  <a:gd name="connsiteX1914" fmla="*/ 1541408 w 2972814"/>
                  <a:gd name="connsiteY1914" fmla="*/ 39966 h 1488732"/>
                  <a:gd name="connsiteX1915" fmla="*/ 1556239 w 2972814"/>
                  <a:gd name="connsiteY1915" fmla="*/ 31277 h 1488732"/>
                  <a:gd name="connsiteX1916" fmla="*/ 1557944 w 2972814"/>
                  <a:gd name="connsiteY1916" fmla="*/ 29974 h 1488732"/>
                  <a:gd name="connsiteX1917" fmla="*/ 1569752 w 2972814"/>
                  <a:gd name="connsiteY1917" fmla="*/ 19983 h 1488732"/>
                  <a:gd name="connsiteX1918" fmla="*/ 1576190 w 2972814"/>
                  <a:gd name="connsiteY1918" fmla="*/ 13531 h 1488732"/>
                  <a:gd name="connsiteX1919" fmla="*/ 1579095 w 2972814"/>
                  <a:gd name="connsiteY1919" fmla="*/ 9991 h 1488732"/>
                  <a:gd name="connsiteX1920" fmla="*/ 1585809 w 2972814"/>
                  <a:gd name="connsiteY1920" fmla="*/ 0 h 1488732"/>
                  <a:gd name="connsiteX1921" fmla="*/ 1576190 w 2972814"/>
                  <a:gd name="connsiteY1921" fmla="*/ 0 h 1488732"/>
                  <a:gd name="connsiteX1922" fmla="*/ 1556239 w 2972814"/>
                  <a:gd name="connsiteY1922" fmla="*/ 0 h 1488732"/>
                  <a:gd name="connsiteX1923" fmla="*/ 1536287 w 2972814"/>
                  <a:gd name="connsiteY1923" fmla="*/ 0 h 1488732"/>
                  <a:gd name="connsiteX1924" fmla="*/ 1516335 w 2972814"/>
                  <a:gd name="connsiteY1924" fmla="*/ 0 h 1488732"/>
                  <a:gd name="connsiteX1925" fmla="*/ 1496383 w 2972814"/>
                  <a:gd name="connsiteY1925" fmla="*/ 0 h 1488732"/>
                  <a:gd name="connsiteX1926" fmla="*/ 1476431 w 2972814"/>
                  <a:gd name="connsiteY1926" fmla="*/ 0 h 1488732"/>
                  <a:gd name="connsiteX1927" fmla="*/ 1456480 w 2972814"/>
                  <a:gd name="connsiteY1927" fmla="*/ 0 h 1488732"/>
                  <a:gd name="connsiteX1928" fmla="*/ 1436528 w 2972814"/>
                  <a:gd name="connsiteY1928" fmla="*/ 0 h 1488732"/>
                  <a:gd name="connsiteX1929" fmla="*/ 1430245 w 2972814"/>
                  <a:gd name="connsiteY1929" fmla="*/ 0 h 1488732"/>
                  <a:gd name="connsiteX1930" fmla="*/ 1416576 w 2972814"/>
                  <a:gd name="connsiteY1930" fmla="*/ 4263 h 1488732"/>
                  <a:gd name="connsiteX1931" fmla="*/ 1401118 w 2972814"/>
                  <a:gd name="connsiteY1931" fmla="*/ 9991 h 1488732"/>
                  <a:gd name="connsiteX1932" fmla="*/ 1396624 w 2972814"/>
                  <a:gd name="connsiteY1932" fmla="*/ 11263 h 1488732"/>
                  <a:gd name="connsiteX1933" fmla="*/ 1376673 w 2972814"/>
                  <a:gd name="connsiteY1933" fmla="*/ 17407 h 1488732"/>
                  <a:gd name="connsiteX1934" fmla="*/ 1368408 w 2972814"/>
                  <a:gd name="connsiteY1934" fmla="*/ 19983 h 1488732"/>
                  <a:gd name="connsiteX1935" fmla="*/ 1356721 w 2972814"/>
                  <a:gd name="connsiteY1935" fmla="*/ 22995 h 1488732"/>
                  <a:gd name="connsiteX1936" fmla="*/ 1336769 w 2972814"/>
                  <a:gd name="connsiteY1936" fmla="*/ 27564 h 1488732"/>
                  <a:gd name="connsiteX1937" fmla="*/ 1322745 w 2972814"/>
                  <a:gd name="connsiteY1937" fmla="*/ 29974 h 1488732"/>
                  <a:gd name="connsiteX1938" fmla="*/ 1316817 w 2972814"/>
                  <a:gd name="connsiteY1938" fmla="*/ 30819 h 1488732"/>
                  <a:gd name="connsiteX1939" fmla="*/ 1296865 w 2972814"/>
                  <a:gd name="connsiteY1939" fmla="*/ 32278 h 1488732"/>
                  <a:gd name="connsiteX1940" fmla="*/ 1276914 w 2972814"/>
                  <a:gd name="connsiteY1940" fmla="*/ 32277 h 1488732"/>
                  <a:gd name="connsiteX1941" fmla="*/ 1256962 w 2972814"/>
                  <a:gd name="connsiteY1941" fmla="*/ 30561 h 1488732"/>
                  <a:gd name="connsiteX1942" fmla="*/ 1253769 w 2972814"/>
                  <a:gd name="connsiteY1942" fmla="*/ 29974 h 1488732"/>
                  <a:gd name="connsiteX1943" fmla="*/ 1237010 w 2972814"/>
                  <a:gd name="connsiteY1943" fmla="*/ 26370 h 1488732"/>
                  <a:gd name="connsiteX1944" fmla="*/ 1218510 w 2972814"/>
                  <a:gd name="connsiteY1944" fmla="*/ 19983 h 1488732"/>
                  <a:gd name="connsiteX1945" fmla="*/ 1217058 w 2972814"/>
                  <a:gd name="connsiteY1945" fmla="*/ 19381 h 1488732"/>
                  <a:gd name="connsiteX1946" fmla="*/ 1200159 w 2972814"/>
                  <a:gd name="connsiteY1946" fmla="*/ 9991 h 1488732"/>
                  <a:gd name="connsiteX1947" fmla="*/ 1197107 w 2972814"/>
                  <a:gd name="connsiteY1947" fmla="*/ 7835 h 1488732"/>
                  <a:gd name="connsiteX1948" fmla="*/ 1188424 w 2972814"/>
                  <a:gd name="connsiteY1948" fmla="*/ 0 h 1488732"/>
                  <a:gd name="connsiteX1949" fmla="*/ 1177155 w 2972814"/>
                  <a:gd name="connsiteY1949" fmla="*/ 0 h 1488732"/>
                  <a:gd name="connsiteX1950" fmla="*/ 1157203 w 2972814"/>
                  <a:gd name="connsiteY1950" fmla="*/ 0 h 1488732"/>
                  <a:gd name="connsiteX1951" fmla="*/ 1137251 w 2972814"/>
                  <a:gd name="connsiteY1951" fmla="*/ 0 h 1488732"/>
                  <a:gd name="connsiteX1952" fmla="*/ 1121800 w 2972814"/>
                  <a:gd name="connsiteY1952" fmla="*/ 0 h 1488732"/>
                  <a:gd name="connsiteX1953" fmla="*/ 1129567 w 2972814"/>
                  <a:gd name="connsiteY1953" fmla="*/ 9991 h 1488732"/>
                  <a:gd name="connsiteX1954" fmla="*/ 1137251 w 2972814"/>
                  <a:gd name="connsiteY1954" fmla="*/ 18878 h 1488732"/>
                  <a:gd name="connsiteX1955" fmla="*/ 1138310 w 2972814"/>
                  <a:gd name="connsiteY1955" fmla="*/ 19983 h 1488732"/>
                  <a:gd name="connsiteX1956" fmla="*/ 1149165 w 2972814"/>
                  <a:gd name="connsiteY1956" fmla="*/ 29974 h 1488732"/>
                  <a:gd name="connsiteX1957" fmla="*/ 1157203 w 2972814"/>
                  <a:gd name="connsiteY1957" fmla="*/ 36353 h 1488732"/>
                  <a:gd name="connsiteX1958" fmla="*/ 1162590 w 2972814"/>
                  <a:gd name="connsiteY1958" fmla="*/ 39966 h 1488732"/>
                  <a:gd name="connsiteX1959" fmla="*/ 1177155 w 2972814"/>
                  <a:gd name="connsiteY1959" fmla="*/ 48288 h 1488732"/>
                  <a:gd name="connsiteX1960" fmla="*/ 1180942 w 2972814"/>
                  <a:gd name="connsiteY1960" fmla="*/ 49957 h 1488732"/>
                  <a:gd name="connsiteX1961" fmla="*/ 1197107 w 2972814"/>
                  <a:gd name="connsiteY1961" fmla="*/ 56349 h 1488732"/>
                  <a:gd name="connsiteX1962" fmla="*/ 1209877 w 2972814"/>
                  <a:gd name="connsiteY1962" fmla="*/ 59949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</a:cxnLst>
                <a:rect l="l" t="t" r="r" b="b"/>
                <a:pathLst>
                  <a:path w="2972814" h="1488732">
                    <a:moveTo>
                      <a:pt x="139662" y="1488733"/>
                    </a:moveTo>
                    <a:lnTo>
                      <a:pt x="159614" y="1488733"/>
                    </a:lnTo>
                    <a:lnTo>
                      <a:pt x="179566" y="1488733"/>
                    </a:lnTo>
                    <a:lnTo>
                      <a:pt x="195538" y="1488733"/>
                    </a:lnTo>
                    <a:lnTo>
                      <a:pt x="193589" y="1478741"/>
                    </a:lnTo>
                    <a:lnTo>
                      <a:pt x="186424" y="1468750"/>
                    </a:lnTo>
                    <a:lnTo>
                      <a:pt x="179566" y="1464827"/>
                    </a:lnTo>
                    <a:lnTo>
                      <a:pt x="159614" y="1468285"/>
                    </a:lnTo>
                    <a:lnTo>
                      <a:pt x="158836" y="1468750"/>
                    </a:lnTo>
                    <a:lnTo>
                      <a:pt x="140338" y="1478741"/>
                    </a:lnTo>
                    <a:lnTo>
                      <a:pt x="139662" y="1479040"/>
                    </a:lnTo>
                    <a:lnTo>
                      <a:pt x="124570" y="1488733"/>
                    </a:lnTo>
                    <a:close/>
                    <a:moveTo>
                      <a:pt x="1256962" y="1488733"/>
                    </a:moveTo>
                    <a:lnTo>
                      <a:pt x="1276914" y="1488733"/>
                    </a:lnTo>
                    <a:lnTo>
                      <a:pt x="1296865" y="1488733"/>
                    </a:lnTo>
                    <a:lnTo>
                      <a:pt x="1316817" y="1488733"/>
                    </a:lnTo>
                    <a:lnTo>
                      <a:pt x="1336769" y="1488733"/>
                    </a:lnTo>
                    <a:lnTo>
                      <a:pt x="1353424" y="1488733"/>
                    </a:lnTo>
                    <a:lnTo>
                      <a:pt x="1340964" y="1478741"/>
                    </a:lnTo>
                    <a:lnTo>
                      <a:pt x="1336769" y="1474741"/>
                    </a:lnTo>
                    <a:lnTo>
                      <a:pt x="1330106" y="1468750"/>
                    </a:lnTo>
                    <a:lnTo>
                      <a:pt x="1321292" y="1458758"/>
                    </a:lnTo>
                    <a:lnTo>
                      <a:pt x="1316817" y="1452784"/>
                    </a:lnTo>
                    <a:lnTo>
                      <a:pt x="1312467" y="1448767"/>
                    </a:lnTo>
                    <a:lnTo>
                      <a:pt x="1303699" y="1438775"/>
                    </a:lnTo>
                    <a:lnTo>
                      <a:pt x="1297053" y="1428784"/>
                    </a:lnTo>
                    <a:lnTo>
                      <a:pt x="1296865" y="1428487"/>
                    </a:lnTo>
                    <a:lnTo>
                      <a:pt x="1276914" y="1426740"/>
                    </a:lnTo>
                    <a:lnTo>
                      <a:pt x="1275557" y="1428784"/>
                    </a:lnTo>
                    <a:lnTo>
                      <a:pt x="1268087" y="1438775"/>
                    </a:lnTo>
                    <a:lnTo>
                      <a:pt x="1261308" y="1448767"/>
                    </a:lnTo>
                    <a:lnTo>
                      <a:pt x="1256962" y="1455354"/>
                    </a:lnTo>
                    <a:lnTo>
                      <a:pt x="1255941" y="1458758"/>
                    </a:lnTo>
                    <a:lnTo>
                      <a:pt x="1253848" y="1468750"/>
                    </a:lnTo>
                    <a:lnTo>
                      <a:pt x="1252425" y="1478741"/>
                    </a:lnTo>
                    <a:lnTo>
                      <a:pt x="1252049" y="1488733"/>
                    </a:lnTo>
                    <a:close/>
                    <a:moveTo>
                      <a:pt x="1496383" y="1488733"/>
                    </a:moveTo>
                    <a:lnTo>
                      <a:pt x="1516335" y="1488733"/>
                    </a:lnTo>
                    <a:lnTo>
                      <a:pt x="1536287" y="1488733"/>
                    </a:lnTo>
                    <a:lnTo>
                      <a:pt x="1556239" y="1488733"/>
                    </a:lnTo>
                    <a:lnTo>
                      <a:pt x="1576190" y="1488733"/>
                    </a:lnTo>
                    <a:lnTo>
                      <a:pt x="1596142" y="1488733"/>
                    </a:lnTo>
                    <a:lnTo>
                      <a:pt x="1616094" y="1488733"/>
                    </a:lnTo>
                    <a:lnTo>
                      <a:pt x="1636046" y="1488733"/>
                    </a:lnTo>
                    <a:lnTo>
                      <a:pt x="1655997" y="1488733"/>
                    </a:lnTo>
                    <a:lnTo>
                      <a:pt x="1661089" y="1488733"/>
                    </a:lnTo>
                    <a:lnTo>
                      <a:pt x="1675364" y="1478741"/>
                    </a:lnTo>
                    <a:lnTo>
                      <a:pt x="1675949" y="1478326"/>
                    </a:lnTo>
                    <a:lnTo>
                      <a:pt x="1686606" y="1468750"/>
                    </a:lnTo>
                    <a:lnTo>
                      <a:pt x="1695901" y="1460059"/>
                    </a:lnTo>
                    <a:lnTo>
                      <a:pt x="1697001" y="1458758"/>
                    </a:lnTo>
                    <a:lnTo>
                      <a:pt x="1705095" y="1448767"/>
                    </a:lnTo>
                    <a:lnTo>
                      <a:pt x="1712876" y="1438775"/>
                    </a:lnTo>
                    <a:lnTo>
                      <a:pt x="1715853" y="1434471"/>
                    </a:lnTo>
                    <a:lnTo>
                      <a:pt x="1719209" y="1428784"/>
                    </a:lnTo>
                    <a:lnTo>
                      <a:pt x="1724728" y="1418792"/>
                    </a:lnTo>
                    <a:lnTo>
                      <a:pt x="1729591" y="1408801"/>
                    </a:lnTo>
                    <a:lnTo>
                      <a:pt x="1733333" y="1398809"/>
                    </a:lnTo>
                    <a:lnTo>
                      <a:pt x="1735805" y="1390921"/>
                    </a:lnTo>
                    <a:lnTo>
                      <a:pt x="1736414" y="1388818"/>
                    </a:lnTo>
                    <a:lnTo>
                      <a:pt x="1737642" y="1378826"/>
                    </a:lnTo>
                    <a:lnTo>
                      <a:pt x="1736861" y="1368835"/>
                    </a:lnTo>
                    <a:lnTo>
                      <a:pt x="1735805" y="1365861"/>
                    </a:lnTo>
                    <a:lnTo>
                      <a:pt x="1731492" y="1358843"/>
                    </a:lnTo>
                    <a:lnTo>
                      <a:pt x="1718239" y="1348852"/>
                    </a:lnTo>
                    <a:lnTo>
                      <a:pt x="1715853" y="1347807"/>
                    </a:lnTo>
                    <a:lnTo>
                      <a:pt x="1695901" y="1344732"/>
                    </a:lnTo>
                    <a:lnTo>
                      <a:pt x="1675949" y="1345635"/>
                    </a:lnTo>
                    <a:lnTo>
                      <a:pt x="1655997" y="1347949"/>
                    </a:lnTo>
                    <a:lnTo>
                      <a:pt x="1651231" y="1348852"/>
                    </a:lnTo>
                    <a:lnTo>
                      <a:pt x="1636046" y="1351759"/>
                    </a:lnTo>
                    <a:lnTo>
                      <a:pt x="1616094" y="1356412"/>
                    </a:lnTo>
                    <a:lnTo>
                      <a:pt x="1608375" y="1358843"/>
                    </a:lnTo>
                    <a:lnTo>
                      <a:pt x="1596142" y="1363030"/>
                    </a:lnTo>
                    <a:lnTo>
                      <a:pt x="1583007" y="1368835"/>
                    </a:lnTo>
                    <a:lnTo>
                      <a:pt x="1576190" y="1372447"/>
                    </a:lnTo>
                    <a:lnTo>
                      <a:pt x="1566831" y="1378826"/>
                    </a:lnTo>
                    <a:lnTo>
                      <a:pt x="1556239" y="1387632"/>
                    </a:lnTo>
                    <a:lnTo>
                      <a:pt x="1555056" y="1388818"/>
                    </a:lnTo>
                    <a:lnTo>
                      <a:pt x="1546707" y="1398809"/>
                    </a:lnTo>
                    <a:lnTo>
                      <a:pt x="1539695" y="1408801"/>
                    </a:lnTo>
                    <a:lnTo>
                      <a:pt x="1536287" y="1414365"/>
                    </a:lnTo>
                    <a:lnTo>
                      <a:pt x="1533681" y="1418792"/>
                    </a:lnTo>
                    <a:lnTo>
                      <a:pt x="1528362" y="1428784"/>
                    </a:lnTo>
                    <a:lnTo>
                      <a:pt x="1523387" y="1438775"/>
                    </a:lnTo>
                    <a:lnTo>
                      <a:pt x="1518563" y="1448767"/>
                    </a:lnTo>
                    <a:lnTo>
                      <a:pt x="1516335" y="1453303"/>
                    </a:lnTo>
                    <a:lnTo>
                      <a:pt x="1513457" y="1458758"/>
                    </a:lnTo>
                    <a:lnTo>
                      <a:pt x="1508182" y="1468750"/>
                    </a:lnTo>
                    <a:lnTo>
                      <a:pt x="1502494" y="1478741"/>
                    </a:lnTo>
                    <a:lnTo>
                      <a:pt x="1496383" y="1487295"/>
                    </a:lnTo>
                    <a:lnTo>
                      <a:pt x="1495046" y="1488733"/>
                    </a:lnTo>
                    <a:close/>
                    <a:moveTo>
                      <a:pt x="2234599" y="1488733"/>
                    </a:moveTo>
                    <a:lnTo>
                      <a:pt x="2254551" y="1488733"/>
                    </a:lnTo>
                    <a:lnTo>
                      <a:pt x="2274502" y="1488733"/>
                    </a:lnTo>
                    <a:lnTo>
                      <a:pt x="2294454" y="1488733"/>
                    </a:lnTo>
                    <a:lnTo>
                      <a:pt x="2296924" y="1488733"/>
                    </a:lnTo>
                    <a:lnTo>
                      <a:pt x="2294454" y="1483254"/>
                    </a:lnTo>
                    <a:lnTo>
                      <a:pt x="2292596" y="1478741"/>
                    </a:lnTo>
                    <a:lnTo>
                      <a:pt x="2289138" y="1468750"/>
                    </a:lnTo>
                    <a:lnTo>
                      <a:pt x="2286201" y="1458758"/>
                    </a:lnTo>
                    <a:lnTo>
                      <a:pt x="2283664" y="1448767"/>
                    </a:lnTo>
                    <a:lnTo>
                      <a:pt x="2281383" y="1438775"/>
                    </a:lnTo>
                    <a:lnTo>
                      <a:pt x="2279542" y="1428784"/>
                    </a:lnTo>
                    <a:lnTo>
                      <a:pt x="2278022" y="1418792"/>
                    </a:lnTo>
                    <a:lnTo>
                      <a:pt x="2277156" y="1408801"/>
                    </a:lnTo>
                    <a:lnTo>
                      <a:pt x="2276754" y="1398809"/>
                    </a:lnTo>
                    <a:lnTo>
                      <a:pt x="2277073" y="1388818"/>
                    </a:lnTo>
                    <a:lnTo>
                      <a:pt x="2278005" y="1378826"/>
                    </a:lnTo>
                    <a:lnTo>
                      <a:pt x="2279655" y="1368835"/>
                    </a:lnTo>
                    <a:lnTo>
                      <a:pt x="2282192" y="1358843"/>
                    </a:lnTo>
                    <a:lnTo>
                      <a:pt x="2285597" y="1348852"/>
                    </a:lnTo>
                    <a:lnTo>
                      <a:pt x="2289970" y="1338860"/>
                    </a:lnTo>
                    <a:lnTo>
                      <a:pt x="2294454" y="1330724"/>
                    </a:lnTo>
                    <a:lnTo>
                      <a:pt x="2295570" y="1328869"/>
                    </a:lnTo>
                    <a:lnTo>
                      <a:pt x="2302798" y="1318877"/>
                    </a:lnTo>
                    <a:lnTo>
                      <a:pt x="2311729" y="1308886"/>
                    </a:lnTo>
                    <a:lnTo>
                      <a:pt x="2314406" y="1306398"/>
                    </a:lnTo>
                    <a:lnTo>
                      <a:pt x="2324233" y="1298894"/>
                    </a:lnTo>
                    <a:lnTo>
                      <a:pt x="2334358" y="1292461"/>
                    </a:lnTo>
                    <a:lnTo>
                      <a:pt x="2341886" y="1288903"/>
                    </a:lnTo>
                    <a:lnTo>
                      <a:pt x="2354310" y="1283855"/>
                    </a:lnTo>
                    <a:lnTo>
                      <a:pt x="2372647" y="1278911"/>
                    </a:lnTo>
                    <a:lnTo>
                      <a:pt x="2374261" y="1278526"/>
                    </a:lnTo>
                    <a:lnTo>
                      <a:pt x="2394213" y="1275635"/>
                    </a:lnTo>
                    <a:lnTo>
                      <a:pt x="2414165" y="1274578"/>
                    </a:lnTo>
                    <a:lnTo>
                      <a:pt x="2434117" y="1275166"/>
                    </a:lnTo>
                    <a:lnTo>
                      <a:pt x="2454068" y="1277032"/>
                    </a:lnTo>
                    <a:lnTo>
                      <a:pt x="2465226" y="1278911"/>
                    </a:lnTo>
                    <a:lnTo>
                      <a:pt x="2474020" y="1280566"/>
                    </a:lnTo>
                    <a:lnTo>
                      <a:pt x="2493972" y="1285866"/>
                    </a:lnTo>
                    <a:lnTo>
                      <a:pt x="2502893" y="1288903"/>
                    </a:lnTo>
                    <a:lnTo>
                      <a:pt x="2513924" y="1293251"/>
                    </a:lnTo>
                    <a:lnTo>
                      <a:pt x="2525501" y="1298894"/>
                    </a:lnTo>
                    <a:lnTo>
                      <a:pt x="2533876" y="1303672"/>
                    </a:lnTo>
                    <a:lnTo>
                      <a:pt x="2541749" y="1308886"/>
                    </a:lnTo>
                    <a:lnTo>
                      <a:pt x="2553827" y="1318317"/>
                    </a:lnTo>
                    <a:lnTo>
                      <a:pt x="2554471" y="1318877"/>
                    </a:lnTo>
                    <a:lnTo>
                      <a:pt x="2564703" y="1328869"/>
                    </a:lnTo>
                    <a:lnTo>
                      <a:pt x="2573668" y="1338860"/>
                    </a:lnTo>
                    <a:lnTo>
                      <a:pt x="2573779" y="1339004"/>
                    </a:lnTo>
                    <a:lnTo>
                      <a:pt x="2580812" y="1348852"/>
                    </a:lnTo>
                    <a:lnTo>
                      <a:pt x="2587117" y="1358843"/>
                    </a:lnTo>
                    <a:lnTo>
                      <a:pt x="2592829" y="1368835"/>
                    </a:lnTo>
                    <a:lnTo>
                      <a:pt x="2593731" y="1370655"/>
                    </a:lnTo>
                    <a:lnTo>
                      <a:pt x="2597616" y="1378826"/>
                    </a:lnTo>
                    <a:lnTo>
                      <a:pt x="2601801" y="1388818"/>
                    </a:lnTo>
                    <a:lnTo>
                      <a:pt x="2605278" y="1398809"/>
                    </a:lnTo>
                    <a:lnTo>
                      <a:pt x="2607926" y="1408801"/>
                    </a:lnTo>
                    <a:lnTo>
                      <a:pt x="2609382" y="1418792"/>
                    </a:lnTo>
                    <a:lnTo>
                      <a:pt x="2609584" y="1428784"/>
                    </a:lnTo>
                    <a:lnTo>
                      <a:pt x="2607937" y="1438775"/>
                    </a:lnTo>
                    <a:lnTo>
                      <a:pt x="2603462" y="1448767"/>
                    </a:lnTo>
                    <a:lnTo>
                      <a:pt x="2595676" y="1458758"/>
                    </a:lnTo>
                    <a:lnTo>
                      <a:pt x="2593731" y="1460570"/>
                    </a:lnTo>
                    <a:lnTo>
                      <a:pt x="2582380" y="1468750"/>
                    </a:lnTo>
                    <a:lnTo>
                      <a:pt x="2573779" y="1473406"/>
                    </a:lnTo>
                    <a:lnTo>
                      <a:pt x="2562891" y="1478741"/>
                    </a:lnTo>
                    <a:lnTo>
                      <a:pt x="2553827" y="1482622"/>
                    </a:lnTo>
                    <a:lnTo>
                      <a:pt x="2540060" y="1488733"/>
                    </a:lnTo>
                    <a:lnTo>
                      <a:pt x="2553827" y="1488733"/>
                    </a:lnTo>
                    <a:lnTo>
                      <a:pt x="2573779" y="1488733"/>
                    </a:lnTo>
                    <a:lnTo>
                      <a:pt x="2593731" y="1488733"/>
                    </a:lnTo>
                    <a:lnTo>
                      <a:pt x="2613683" y="1488733"/>
                    </a:lnTo>
                    <a:lnTo>
                      <a:pt x="2633634" y="1488733"/>
                    </a:lnTo>
                    <a:lnTo>
                      <a:pt x="2653586" y="1488733"/>
                    </a:lnTo>
                    <a:lnTo>
                      <a:pt x="2673538" y="1488733"/>
                    </a:lnTo>
                    <a:lnTo>
                      <a:pt x="2677868" y="1488733"/>
                    </a:lnTo>
                    <a:lnTo>
                      <a:pt x="2682999" y="1478741"/>
                    </a:lnTo>
                    <a:lnTo>
                      <a:pt x="2686033" y="1468750"/>
                    </a:lnTo>
                    <a:lnTo>
                      <a:pt x="2687145" y="1458758"/>
                    </a:lnTo>
                    <a:lnTo>
                      <a:pt x="2686551" y="1448767"/>
                    </a:lnTo>
                    <a:lnTo>
                      <a:pt x="2684525" y="1438775"/>
                    </a:lnTo>
                    <a:lnTo>
                      <a:pt x="2681259" y="1428784"/>
                    </a:lnTo>
                    <a:lnTo>
                      <a:pt x="2676935" y="1418792"/>
                    </a:lnTo>
                    <a:lnTo>
                      <a:pt x="2673538" y="1411894"/>
                    </a:lnTo>
                    <a:lnTo>
                      <a:pt x="2672079" y="1408801"/>
                    </a:lnTo>
                    <a:lnTo>
                      <a:pt x="2666628" y="1398809"/>
                    </a:lnTo>
                    <a:lnTo>
                      <a:pt x="2661154" y="1388818"/>
                    </a:lnTo>
                    <a:lnTo>
                      <a:pt x="2655435" y="1378826"/>
                    </a:lnTo>
                    <a:lnTo>
                      <a:pt x="2653586" y="1375605"/>
                    </a:lnTo>
                    <a:lnTo>
                      <a:pt x="2649734" y="1368835"/>
                    </a:lnTo>
                    <a:lnTo>
                      <a:pt x="2643996" y="1358843"/>
                    </a:lnTo>
                    <a:lnTo>
                      <a:pt x="2638328" y="1348852"/>
                    </a:lnTo>
                    <a:lnTo>
                      <a:pt x="2633634" y="1340717"/>
                    </a:lnTo>
                    <a:lnTo>
                      <a:pt x="2632508" y="1338860"/>
                    </a:lnTo>
                    <a:lnTo>
                      <a:pt x="2626498" y="1328869"/>
                    </a:lnTo>
                    <a:lnTo>
                      <a:pt x="2620232" y="1318877"/>
                    </a:lnTo>
                    <a:lnTo>
                      <a:pt x="2613775" y="1308886"/>
                    </a:lnTo>
                    <a:lnTo>
                      <a:pt x="2613683" y="1308745"/>
                    </a:lnTo>
                    <a:lnTo>
                      <a:pt x="2606229" y="1298894"/>
                    </a:lnTo>
                    <a:lnTo>
                      <a:pt x="2597930" y="1288903"/>
                    </a:lnTo>
                    <a:lnTo>
                      <a:pt x="2593731" y="1284356"/>
                    </a:lnTo>
                    <a:lnTo>
                      <a:pt x="2587504" y="1278911"/>
                    </a:lnTo>
                    <a:lnTo>
                      <a:pt x="2573779" y="1269203"/>
                    </a:lnTo>
                    <a:lnTo>
                      <a:pt x="2573257" y="1268920"/>
                    </a:lnTo>
                    <a:lnTo>
                      <a:pt x="2553827" y="1259900"/>
                    </a:lnTo>
                    <a:lnTo>
                      <a:pt x="2550822" y="1258928"/>
                    </a:lnTo>
                    <a:lnTo>
                      <a:pt x="2533876" y="1254402"/>
                    </a:lnTo>
                    <a:lnTo>
                      <a:pt x="2513924" y="1250980"/>
                    </a:lnTo>
                    <a:lnTo>
                      <a:pt x="2498159" y="1248937"/>
                    </a:lnTo>
                    <a:lnTo>
                      <a:pt x="2493972" y="1248457"/>
                    </a:lnTo>
                    <a:lnTo>
                      <a:pt x="2474020" y="1246812"/>
                    </a:lnTo>
                    <a:lnTo>
                      <a:pt x="2454068" y="1245667"/>
                    </a:lnTo>
                    <a:lnTo>
                      <a:pt x="2434117" y="1245106"/>
                    </a:lnTo>
                    <a:lnTo>
                      <a:pt x="2414165" y="1245012"/>
                    </a:lnTo>
                    <a:lnTo>
                      <a:pt x="2394213" y="1245462"/>
                    </a:lnTo>
                    <a:lnTo>
                      <a:pt x="2374261" y="1246658"/>
                    </a:lnTo>
                    <a:lnTo>
                      <a:pt x="2354512" y="1248937"/>
                    </a:lnTo>
                    <a:lnTo>
                      <a:pt x="2354310" y="1248963"/>
                    </a:lnTo>
                    <a:lnTo>
                      <a:pt x="2334358" y="1252808"/>
                    </a:lnTo>
                    <a:lnTo>
                      <a:pt x="2314420" y="1258928"/>
                    </a:lnTo>
                    <a:lnTo>
                      <a:pt x="2314406" y="1258933"/>
                    </a:lnTo>
                    <a:lnTo>
                      <a:pt x="2294641" y="1268920"/>
                    </a:lnTo>
                    <a:lnTo>
                      <a:pt x="2294454" y="1269036"/>
                    </a:lnTo>
                    <a:lnTo>
                      <a:pt x="2281693" y="1278911"/>
                    </a:lnTo>
                    <a:lnTo>
                      <a:pt x="2274502" y="1286040"/>
                    </a:lnTo>
                    <a:lnTo>
                      <a:pt x="2271924" y="1288903"/>
                    </a:lnTo>
                    <a:lnTo>
                      <a:pt x="2264059" y="1298894"/>
                    </a:lnTo>
                    <a:lnTo>
                      <a:pt x="2257802" y="1308886"/>
                    </a:lnTo>
                    <a:lnTo>
                      <a:pt x="2254551" y="1314654"/>
                    </a:lnTo>
                    <a:lnTo>
                      <a:pt x="2252154" y="1318877"/>
                    </a:lnTo>
                    <a:lnTo>
                      <a:pt x="2247167" y="1328869"/>
                    </a:lnTo>
                    <a:lnTo>
                      <a:pt x="2242975" y="1338860"/>
                    </a:lnTo>
                    <a:lnTo>
                      <a:pt x="2239196" y="1348852"/>
                    </a:lnTo>
                    <a:lnTo>
                      <a:pt x="2235954" y="1358843"/>
                    </a:lnTo>
                    <a:lnTo>
                      <a:pt x="2234599" y="1363460"/>
                    </a:lnTo>
                    <a:lnTo>
                      <a:pt x="2232783" y="1368835"/>
                    </a:lnTo>
                    <a:lnTo>
                      <a:pt x="2230094" y="1378826"/>
                    </a:lnTo>
                    <a:lnTo>
                      <a:pt x="2227717" y="1388818"/>
                    </a:lnTo>
                    <a:lnTo>
                      <a:pt x="2225682" y="1398809"/>
                    </a:lnTo>
                    <a:lnTo>
                      <a:pt x="2224287" y="1408801"/>
                    </a:lnTo>
                    <a:lnTo>
                      <a:pt x="2223118" y="1418792"/>
                    </a:lnTo>
                    <a:lnTo>
                      <a:pt x="2222329" y="1428784"/>
                    </a:lnTo>
                    <a:lnTo>
                      <a:pt x="2221617" y="1438775"/>
                    </a:lnTo>
                    <a:lnTo>
                      <a:pt x="2221432" y="1448767"/>
                    </a:lnTo>
                    <a:lnTo>
                      <a:pt x="2221350" y="1458758"/>
                    </a:lnTo>
                    <a:lnTo>
                      <a:pt x="2221659" y="1468750"/>
                    </a:lnTo>
                    <a:lnTo>
                      <a:pt x="2222093" y="1478741"/>
                    </a:lnTo>
                    <a:lnTo>
                      <a:pt x="2222782" y="1488733"/>
                    </a:lnTo>
                    <a:close/>
                    <a:moveTo>
                      <a:pt x="2932911" y="1485289"/>
                    </a:moveTo>
                    <a:lnTo>
                      <a:pt x="2940075" y="1488733"/>
                    </a:lnTo>
                    <a:lnTo>
                      <a:pt x="2952863" y="1488733"/>
                    </a:lnTo>
                    <a:lnTo>
                      <a:pt x="2972815" y="1488733"/>
                    </a:lnTo>
                    <a:lnTo>
                      <a:pt x="2972815" y="1478741"/>
                    </a:lnTo>
                    <a:lnTo>
                      <a:pt x="2972815" y="1468750"/>
                    </a:lnTo>
                    <a:lnTo>
                      <a:pt x="2972815" y="1458758"/>
                    </a:lnTo>
                    <a:lnTo>
                      <a:pt x="2972815" y="1448767"/>
                    </a:lnTo>
                    <a:lnTo>
                      <a:pt x="2972815" y="1438775"/>
                    </a:lnTo>
                    <a:lnTo>
                      <a:pt x="2972815" y="1428784"/>
                    </a:lnTo>
                    <a:lnTo>
                      <a:pt x="2972815" y="1418792"/>
                    </a:lnTo>
                    <a:lnTo>
                      <a:pt x="2972815" y="1408801"/>
                    </a:lnTo>
                    <a:lnTo>
                      <a:pt x="2972815" y="1398809"/>
                    </a:lnTo>
                    <a:lnTo>
                      <a:pt x="2972815" y="1388818"/>
                    </a:lnTo>
                    <a:lnTo>
                      <a:pt x="2972815" y="1378826"/>
                    </a:lnTo>
                    <a:lnTo>
                      <a:pt x="2972815" y="1373558"/>
                    </a:lnTo>
                    <a:lnTo>
                      <a:pt x="2952863" y="1377025"/>
                    </a:lnTo>
                    <a:lnTo>
                      <a:pt x="2947994" y="1378826"/>
                    </a:lnTo>
                    <a:lnTo>
                      <a:pt x="2932911" y="1385188"/>
                    </a:lnTo>
                    <a:lnTo>
                      <a:pt x="2927246" y="1388818"/>
                    </a:lnTo>
                    <a:lnTo>
                      <a:pt x="2914520" y="1398809"/>
                    </a:lnTo>
                    <a:lnTo>
                      <a:pt x="2912959" y="1400442"/>
                    </a:lnTo>
                    <a:lnTo>
                      <a:pt x="2906579" y="1408801"/>
                    </a:lnTo>
                    <a:lnTo>
                      <a:pt x="2901416" y="1418792"/>
                    </a:lnTo>
                    <a:lnTo>
                      <a:pt x="2898431" y="1428784"/>
                    </a:lnTo>
                    <a:lnTo>
                      <a:pt x="2898140" y="1438775"/>
                    </a:lnTo>
                    <a:lnTo>
                      <a:pt x="2900146" y="1448767"/>
                    </a:lnTo>
                    <a:lnTo>
                      <a:pt x="2904656" y="1458758"/>
                    </a:lnTo>
                    <a:lnTo>
                      <a:pt x="2911835" y="1468750"/>
                    </a:lnTo>
                    <a:lnTo>
                      <a:pt x="2912959" y="1469917"/>
                    </a:lnTo>
                    <a:lnTo>
                      <a:pt x="2923214" y="1478741"/>
                    </a:lnTo>
                    <a:close/>
                    <a:moveTo>
                      <a:pt x="458891" y="1249585"/>
                    </a:moveTo>
                    <a:lnTo>
                      <a:pt x="470956" y="1248937"/>
                    </a:lnTo>
                    <a:lnTo>
                      <a:pt x="478843" y="1248481"/>
                    </a:lnTo>
                    <a:lnTo>
                      <a:pt x="498794" y="1244765"/>
                    </a:lnTo>
                    <a:lnTo>
                      <a:pt x="516048" y="1238945"/>
                    </a:lnTo>
                    <a:lnTo>
                      <a:pt x="518746" y="1237839"/>
                    </a:lnTo>
                    <a:lnTo>
                      <a:pt x="533054" y="1228954"/>
                    </a:lnTo>
                    <a:lnTo>
                      <a:pt x="538698" y="1224139"/>
                    </a:lnTo>
                    <a:lnTo>
                      <a:pt x="542944" y="1218962"/>
                    </a:lnTo>
                    <a:lnTo>
                      <a:pt x="548469" y="1208971"/>
                    </a:lnTo>
                    <a:lnTo>
                      <a:pt x="552238" y="1198979"/>
                    </a:lnTo>
                    <a:lnTo>
                      <a:pt x="555282" y="1188988"/>
                    </a:lnTo>
                    <a:lnTo>
                      <a:pt x="557436" y="1178996"/>
                    </a:lnTo>
                    <a:lnTo>
                      <a:pt x="558650" y="1173221"/>
                    </a:lnTo>
                    <a:lnTo>
                      <a:pt x="559393" y="1169005"/>
                    </a:lnTo>
                    <a:lnTo>
                      <a:pt x="561036" y="1159013"/>
                    </a:lnTo>
                    <a:lnTo>
                      <a:pt x="562709" y="1149022"/>
                    </a:lnTo>
                    <a:lnTo>
                      <a:pt x="564101" y="1139030"/>
                    </a:lnTo>
                    <a:lnTo>
                      <a:pt x="565432" y="1129039"/>
                    </a:lnTo>
                    <a:lnTo>
                      <a:pt x="566513" y="1119047"/>
                    </a:lnTo>
                    <a:lnTo>
                      <a:pt x="567178" y="1109056"/>
                    </a:lnTo>
                    <a:lnTo>
                      <a:pt x="567542" y="1099064"/>
                    </a:lnTo>
                    <a:lnTo>
                      <a:pt x="567226" y="1089073"/>
                    </a:lnTo>
                    <a:lnTo>
                      <a:pt x="566653" y="1079081"/>
                    </a:lnTo>
                    <a:lnTo>
                      <a:pt x="565373" y="1069090"/>
                    </a:lnTo>
                    <a:lnTo>
                      <a:pt x="563545" y="1059098"/>
                    </a:lnTo>
                    <a:lnTo>
                      <a:pt x="560848" y="1049107"/>
                    </a:lnTo>
                    <a:lnTo>
                      <a:pt x="558650" y="1042180"/>
                    </a:lnTo>
                    <a:lnTo>
                      <a:pt x="557592" y="1039115"/>
                    </a:lnTo>
                    <a:lnTo>
                      <a:pt x="553033" y="1029124"/>
                    </a:lnTo>
                    <a:lnTo>
                      <a:pt x="547563" y="1019132"/>
                    </a:lnTo>
                    <a:lnTo>
                      <a:pt x="540967" y="1009141"/>
                    </a:lnTo>
                    <a:lnTo>
                      <a:pt x="538698" y="1006241"/>
                    </a:lnTo>
                    <a:lnTo>
                      <a:pt x="531466" y="999149"/>
                    </a:lnTo>
                    <a:lnTo>
                      <a:pt x="518930" y="989158"/>
                    </a:lnTo>
                    <a:lnTo>
                      <a:pt x="518746" y="989027"/>
                    </a:lnTo>
                    <a:lnTo>
                      <a:pt x="498794" y="980046"/>
                    </a:lnTo>
                    <a:lnTo>
                      <a:pt x="493112" y="979166"/>
                    </a:lnTo>
                    <a:lnTo>
                      <a:pt x="478843" y="977127"/>
                    </a:lnTo>
                    <a:lnTo>
                      <a:pt x="458891" y="978895"/>
                    </a:lnTo>
                    <a:lnTo>
                      <a:pt x="457924" y="979166"/>
                    </a:lnTo>
                    <a:lnTo>
                      <a:pt x="438939" y="984008"/>
                    </a:lnTo>
                    <a:lnTo>
                      <a:pt x="425762" y="989158"/>
                    </a:lnTo>
                    <a:lnTo>
                      <a:pt x="418987" y="991511"/>
                    </a:lnTo>
                    <a:lnTo>
                      <a:pt x="401799" y="999149"/>
                    </a:lnTo>
                    <a:lnTo>
                      <a:pt x="399036" y="1000267"/>
                    </a:lnTo>
                    <a:lnTo>
                      <a:pt x="381097" y="1009141"/>
                    </a:lnTo>
                    <a:lnTo>
                      <a:pt x="379084" y="1010077"/>
                    </a:lnTo>
                    <a:lnTo>
                      <a:pt x="361729" y="1019132"/>
                    </a:lnTo>
                    <a:lnTo>
                      <a:pt x="359132" y="1020469"/>
                    </a:lnTo>
                    <a:lnTo>
                      <a:pt x="344239" y="1029124"/>
                    </a:lnTo>
                    <a:lnTo>
                      <a:pt x="339180" y="1032003"/>
                    </a:lnTo>
                    <a:lnTo>
                      <a:pt x="327977" y="1039115"/>
                    </a:lnTo>
                    <a:lnTo>
                      <a:pt x="319228" y="1044955"/>
                    </a:lnTo>
                    <a:lnTo>
                      <a:pt x="313662" y="1049107"/>
                    </a:lnTo>
                    <a:lnTo>
                      <a:pt x="300712" y="1059098"/>
                    </a:lnTo>
                    <a:lnTo>
                      <a:pt x="299277" y="1060299"/>
                    </a:lnTo>
                    <a:lnTo>
                      <a:pt x="289782" y="1069090"/>
                    </a:lnTo>
                    <a:lnTo>
                      <a:pt x="280054" y="1079081"/>
                    </a:lnTo>
                    <a:lnTo>
                      <a:pt x="279325" y="1079958"/>
                    </a:lnTo>
                    <a:lnTo>
                      <a:pt x="272231" y="1089073"/>
                    </a:lnTo>
                    <a:lnTo>
                      <a:pt x="265923" y="1099064"/>
                    </a:lnTo>
                    <a:lnTo>
                      <a:pt x="261124" y="1109056"/>
                    </a:lnTo>
                    <a:lnTo>
                      <a:pt x="259373" y="1114460"/>
                    </a:lnTo>
                    <a:lnTo>
                      <a:pt x="257949" y="1119047"/>
                    </a:lnTo>
                    <a:lnTo>
                      <a:pt x="256511" y="1129039"/>
                    </a:lnTo>
                    <a:lnTo>
                      <a:pt x="256963" y="1139030"/>
                    </a:lnTo>
                    <a:lnTo>
                      <a:pt x="259281" y="1149022"/>
                    </a:lnTo>
                    <a:lnTo>
                      <a:pt x="259373" y="1149265"/>
                    </a:lnTo>
                    <a:lnTo>
                      <a:pt x="263858" y="1159013"/>
                    </a:lnTo>
                    <a:lnTo>
                      <a:pt x="270458" y="1169005"/>
                    </a:lnTo>
                    <a:lnTo>
                      <a:pt x="279325" y="1178993"/>
                    </a:lnTo>
                    <a:lnTo>
                      <a:pt x="279328" y="1178996"/>
                    </a:lnTo>
                    <a:lnTo>
                      <a:pt x="291322" y="1188988"/>
                    </a:lnTo>
                    <a:lnTo>
                      <a:pt x="299277" y="1194872"/>
                    </a:lnTo>
                    <a:lnTo>
                      <a:pt x="306202" y="1198979"/>
                    </a:lnTo>
                    <a:lnTo>
                      <a:pt x="319228" y="1206560"/>
                    </a:lnTo>
                    <a:lnTo>
                      <a:pt x="324512" y="1208971"/>
                    </a:lnTo>
                    <a:lnTo>
                      <a:pt x="339180" y="1216109"/>
                    </a:lnTo>
                    <a:lnTo>
                      <a:pt x="346161" y="1218962"/>
                    </a:lnTo>
                    <a:lnTo>
                      <a:pt x="359132" y="1225021"/>
                    </a:lnTo>
                    <a:lnTo>
                      <a:pt x="369387" y="1228954"/>
                    </a:lnTo>
                    <a:lnTo>
                      <a:pt x="379084" y="1232944"/>
                    </a:lnTo>
                    <a:lnTo>
                      <a:pt x="396736" y="1238945"/>
                    </a:lnTo>
                    <a:lnTo>
                      <a:pt x="399036" y="1239775"/>
                    </a:lnTo>
                    <a:lnTo>
                      <a:pt x="418987" y="1245177"/>
                    </a:lnTo>
                    <a:lnTo>
                      <a:pt x="438939" y="1248602"/>
                    </a:lnTo>
                    <a:lnTo>
                      <a:pt x="445483" y="1248937"/>
                    </a:lnTo>
                    <a:close/>
                    <a:moveTo>
                      <a:pt x="373439" y="1159013"/>
                    </a:moveTo>
                    <a:lnTo>
                      <a:pt x="359132" y="1154705"/>
                    </a:lnTo>
                    <a:lnTo>
                      <a:pt x="346850" y="1149022"/>
                    </a:lnTo>
                    <a:lnTo>
                      <a:pt x="339180" y="1144483"/>
                    </a:lnTo>
                    <a:lnTo>
                      <a:pt x="332832" y="1139030"/>
                    </a:lnTo>
                    <a:lnTo>
                      <a:pt x="325328" y="1129039"/>
                    </a:lnTo>
                    <a:lnTo>
                      <a:pt x="321733" y="1119047"/>
                    </a:lnTo>
                    <a:lnTo>
                      <a:pt x="322364" y="1109056"/>
                    </a:lnTo>
                    <a:lnTo>
                      <a:pt x="325950" y="1099064"/>
                    </a:lnTo>
                    <a:lnTo>
                      <a:pt x="332394" y="1089073"/>
                    </a:lnTo>
                    <a:lnTo>
                      <a:pt x="339180" y="1081368"/>
                    </a:lnTo>
                    <a:lnTo>
                      <a:pt x="341523" y="1079081"/>
                    </a:lnTo>
                    <a:lnTo>
                      <a:pt x="354055" y="1069090"/>
                    </a:lnTo>
                    <a:lnTo>
                      <a:pt x="359132" y="1065593"/>
                    </a:lnTo>
                    <a:lnTo>
                      <a:pt x="370337" y="1059098"/>
                    </a:lnTo>
                    <a:lnTo>
                      <a:pt x="379084" y="1054414"/>
                    </a:lnTo>
                    <a:lnTo>
                      <a:pt x="391402" y="1049107"/>
                    </a:lnTo>
                    <a:lnTo>
                      <a:pt x="399036" y="1045912"/>
                    </a:lnTo>
                    <a:lnTo>
                      <a:pt x="418987" y="1039656"/>
                    </a:lnTo>
                    <a:lnTo>
                      <a:pt x="422521" y="1039115"/>
                    </a:lnTo>
                    <a:lnTo>
                      <a:pt x="438939" y="1036560"/>
                    </a:lnTo>
                    <a:lnTo>
                      <a:pt x="458891" y="1037033"/>
                    </a:lnTo>
                    <a:lnTo>
                      <a:pt x="466308" y="1039115"/>
                    </a:lnTo>
                    <a:lnTo>
                      <a:pt x="478843" y="1043694"/>
                    </a:lnTo>
                    <a:lnTo>
                      <a:pt x="486198" y="1049107"/>
                    </a:lnTo>
                    <a:lnTo>
                      <a:pt x="496081" y="1059098"/>
                    </a:lnTo>
                    <a:lnTo>
                      <a:pt x="498794" y="1063152"/>
                    </a:lnTo>
                    <a:lnTo>
                      <a:pt x="501678" y="1069090"/>
                    </a:lnTo>
                    <a:lnTo>
                      <a:pt x="504538" y="1079081"/>
                    </a:lnTo>
                    <a:lnTo>
                      <a:pt x="505766" y="1089073"/>
                    </a:lnTo>
                    <a:lnTo>
                      <a:pt x="505366" y="1099064"/>
                    </a:lnTo>
                    <a:lnTo>
                      <a:pt x="503206" y="1109056"/>
                    </a:lnTo>
                    <a:lnTo>
                      <a:pt x="499626" y="1119047"/>
                    </a:lnTo>
                    <a:lnTo>
                      <a:pt x="498794" y="1120766"/>
                    </a:lnTo>
                    <a:lnTo>
                      <a:pt x="493780" y="1129039"/>
                    </a:lnTo>
                    <a:lnTo>
                      <a:pt x="485198" y="1139030"/>
                    </a:lnTo>
                    <a:lnTo>
                      <a:pt x="478843" y="1145137"/>
                    </a:lnTo>
                    <a:lnTo>
                      <a:pt x="473008" y="1149022"/>
                    </a:lnTo>
                    <a:lnTo>
                      <a:pt x="458891" y="1156740"/>
                    </a:lnTo>
                    <a:lnTo>
                      <a:pt x="451608" y="1159013"/>
                    </a:lnTo>
                    <a:lnTo>
                      <a:pt x="438939" y="1162546"/>
                    </a:lnTo>
                    <a:lnTo>
                      <a:pt x="418987" y="1164598"/>
                    </a:lnTo>
                    <a:lnTo>
                      <a:pt x="399036" y="1163793"/>
                    </a:lnTo>
                    <a:lnTo>
                      <a:pt x="379084" y="1160578"/>
                    </a:lnTo>
                    <a:close/>
                    <a:moveTo>
                      <a:pt x="2015129" y="1179343"/>
                    </a:moveTo>
                    <a:lnTo>
                      <a:pt x="2035081" y="1180797"/>
                    </a:lnTo>
                    <a:lnTo>
                      <a:pt x="2051819" y="1178996"/>
                    </a:lnTo>
                    <a:lnTo>
                      <a:pt x="2055033" y="1178625"/>
                    </a:lnTo>
                    <a:lnTo>
                      <a:pt x="2074985" y="1173437"/>
                    </a:lnTo>
                    <a:lnTo>
                      <a:pt x="2087954" y="1169005"/>
                    </a:lnTo>
                    <a:lnTo>
                      <a:pt x="2094936" y="1166380"/>
                    </a:lnTo>
                    <a:lnTo>
                      <a:pt x="2114888" y="1159015"/>
                    </a:lnTo>
                    <a:lnTo>
                      <a:pt x="2114892" y="1159013"/>
                    </a:lnTo>
                    <a:lnTo>
                      <a:pt x="2134840" y="1151378"/>
                    </a:lnTo>
                    <a:lnTo>
                      <a:pt x="2140964" y="1149022"/>
                    </a:lnTo>
                    <a:lnTo>
                      <a:pt x="2154792" y="1143238"/>
                    </a:lnTo>
                    <a:lnTo>
                      <a:pt x="2163688" y="1139030"/>
                    </a:lnTo>
                    <a:lnTo>
                      <a:pt x="2174744" y="1133594"/>
                    </a:lnTo>
                    <a:lnTo>
                      <a:pt x="2181551" y="1129039"/>
                    </a:lnTo>
                    <a:lnTo>
                      <a:pt x="2194695" y="1119553"/>
                    </a:lnTo>
                    <a:lnTo>
                      <a:pt x="2195214" y="1119047"/>
                    </a:lnTo>
                    <a:lnTo>
                      <a:pt x="2204335" y="1109056"/>
                    </a:lnTo>
                    <a:lnTo>
                      <a:pt x="2212930" y="1099064"/>
                    </a:lnTo>
                    <a:lnTo>
                      <a:pt x="2214647" y="1096768"/>
                    </a:lnTo>
                    <a:lnTo>
                      <a:pt x="2218892" y="1089073"/>
                    </a:lnTo>
                    <a:lnTo>
                      <a:pt x="2223789" y="1079081"/>
                    </a:lnTo>
                    <a:lnTo>
                      <a:pt x="2227787" y="1069090"/>
                    </a:lnTo>
                    <a:lnTo>
                      <a:pt x="2230968" y="1059098"/>
                    </a:lnTo>
                    <a:lnTo>
                      <a:pt x="2232703" y="1049107"/>
                    </a:lnTo>
                    <a:lnTo>
                      <a:pt x="2231091" y="1039115"/>
                    </a:lnTo>
                    <a:lnTo>
                      <a:pt x="2214647" y="1030206"/>
                    </a:lnTo>
                    <a:lnTo>
                      <a:pt x="2194695" y="1032960"/>
                    </a:lnTo>
                    <a:lnTo>
                      <a:pt x="2174744" y="1038397"/>
                    </a:lnTo>
                    <a:lnTo>
                      <a:pt x="2172654" y="1039115"/>
                    </a:lnTo>
                    <a:lnTo>
                      <a:pt x="2154792" y="1044874"/>
                    </a:lnTo>
                    <a:lnTo>
                      <a:pt x="2142216" y="1049107"/>
                    </a:lnTo>
                    <a:lnTo>
                      <a:pt x="2134840" y="1051603"/>
                    </a:lnTo>
                    <a:lnTo>
                      <a:pt x="2114888" y="1057822"/>
                    </a:lnTo>
                    <a:lnTo>
                      <a:pt x="2110320" y="1059098"/>
                    </a:lnTo>
                    <a:lnTo>
                      <a:pt x="2094936" y="1063643"/>
                    </a:lnTo>
                    <a:lnTo>
                      <a:pt x="2074985" y="1068462"/>
                    </a:lnTo>
                    <a:lnTo>
                      <a:pt x="2072163" y="1069090"/>
                    </a:lnTo>
                    <a:lnTo>
                      <a:pt x="2055033" y="1073097"/>
                    </a:lnTo>
                    <a:lnTo>
                      <a:pt x="2035081" y="1076847"/>
                    </a:lnTo>
                    <a:lnTo>
                      <a:pt x="2023717" y="1079081"/>
                    </a:lnTo>
                    <a:lnTo>
                      <a:pt x="2015129" y="1081009"/>
                    </a:lnTo>
                    <a:lnTo>
                      <a:pt x="1995178" y="1085822"/>
                    </a:lnTo>
                    <a:lnTo>
                      <a:pt x="1983385" y="1089073"/>
                    </a:lnTo>
                    <a:lnTo>
                      <a:pt x="1975226" y="1092307"/>
                    </a:lnTo>
                    <a:lnTo>
                      <a:pt x="1960848" y="1099064"/>
                    </a:lnTo>
                    <a:lnTo>
                      <a:pt x="1955274" y="1104241"/>
                    </a:lnTo>
                    <a:lnTo>
                      <a:pt x="1950668" y="1109056"/>
                    </a:lnTo>
                    <a:lnTo>
                      <a:pt x="1948170" y="1119047"/>
                    </a:lnTo>
                    <a:lnTo>
                      <a:pt x="1951559" y="1129039"/>
                    </a:lnTo>
                    <a:lnTo>
                      <a:pt x="1955274" y="1135681"/>
                    </a:lnTo>
                    <a:lnTo>
                      <a:pt x="1957051" y="1139030"/>
                    </a:lnTo>
                    <a:lnTo>
                      <a:pt x="1965497" y="1149022"/>
                    </a:lnTo>
                    <a:lnTo>
                      <a:pt x="1975226" y="1158792"/>
                    </a:lnTo>
                    <a:lnTo>
                      <a:pt x="1975485" y="1159013"/>
                    </a:lnTo>
                    <a:lnTo>
                      <a:pt x="1989654" y="1169005"/>
                    </a:lnTo>
                    <a:lnTo>
                      <a:pt x="1995178" y="1172294"/>
                    </a:lnTo>
                    <a:lnTo>
                      <a:pt x="2013994" y="1178996"/>
                    </a:lnTo>
                    <a:close/>
                    <a:moveTo>
                      <a:pt x="2653586" y="1159596"/>
                    </a:moveTo>
                    <a:lnTo>
                      <a:pt x="2673538" y="1165648"/>
                    </a:lnTo>
                    <a:lnTo>
                      <a:pt x="2693490" y="1165237"/>
                    </a:lnTo>
                    <a:lnTo>
                      <a:pt x="2713441" y="1161407"/>
                    </a:lnTo>
                    <a:lnTo>
                      <a:pt x="2720701" y="1159013"/>
                    </a:lnTo>
                    <a:lnTo>
                      <a:pt x="2733393" y="1154605"/>
                    </a:lnTo>
                    <a:lnTo>
                      <a:pt x="2745207" y="1149022"/>
                    </a:lnTo>
                    <a:lnTo>
                      <a:pt x="2753345" y="1144843"/>
                    </a:lnTo>
                    <a:lnTo>
                      <a:pt x="2762857" y="1139030"/>
                    </a:lnTo>
                    <a:lnTo>
                      <a:pt x="2773297" y="1131932"/>
                    </a:lnTo>
                    <a:lnTo>
                      <a:pt x="2777301" y="1129039"/>
                    </a:lnTo>
                    <a:lnTo>
                      <a:pt x="2789350" y="1119047"/>
                    </a:lnTo>
                    <a:lnTo>
                      <a:pt x="2793249" y="1115454"/>
                    </a:lnTo>
                    <a:lnTo>
                      <a:pt x="2800602" y="1109056"/>
                    </a:lnTo>
                    <a:lnTo>
                      <a:pt x="2811004" y="1099064"/>
                    </a:lnTo>
                    <a:lnTo>
                      <a:pt x="2813200" y="1096624"/>
                    </a:lnTo>
                    <a:lnTo>
                      <a:pt x="2821406" y="1089073"/>
                    </a:lnTo>
                    <a:lnTo>
                      <a:pt x="2831152" y="1079081"/>
                    </a:lnTo>
                    <a:lnTo>
                      <a:pt x="2833152" y="1076632"/>
                    </a:lnTo>
                    <a:lnTo>
                      <a:pt x="2842282" y="1069090"/>
                    </a:lnTo>
                    <a:lnTo>
                      <a:pt x="2850860" y="1059098"/>
                    </a:lnTo>
                    <a:lnTo>
                      <a:pt x="2853104" y="1054373"/>
                    </a:lnTo>
                    <a:lnTo>
                      <a:pt x="2858828" y="1049107"/>
                    </a:lnTo>
                    <a:lnTo>
                      <a:pt x="2859054" y="1039115"/>
                    </a:lnTo>
                    <a:lnTo>
                      <a:pt x="2853104" y="1032948"/>
                    </a:lnTo>
                    <a:lnTo>
                      <a:pt x="2851376" y="1029124"/>
                    </a:lnTo>
                    <a:lnTo>
                      <a:pt x="2842536" y="1019132"/>
                    </a:lnTo>
                    <a:lnTo>
                      <a:pt x="2833152" y="1011599"/>
                    </a:lnTo>
                    <a:lnTo>
                      <a:pt x="2830965" y="1009141"/>
                    </a:lnTo>
                    <a:lnTo>
                      <a:pt x="2820140" y="999149"/>
                    </a:lnTo>
                    <a:lnTo>
                      <a:pt x="2813200" y="993874"/>
                    </a:lnTo>
                    <a:lnTo>
                      <a:pt x="2807833" y="989158"/>
                    </a:lnTo>
                    <a:lnTo>
                      <a:pt x="2794375" y="979166"/>
                    </a:lnTo>
                    <a:lnTo>
                      <a:pt x="2793249" y="978432"/>
                    </a:lnTo>
                    <a:lnTo>
                      <a:pt x="2778989" y="969175"/>
                    </a:lnTo>
                    <a:lnTo>
                      <a:pt x="2773297" y="965884"/>
                    </a:lnTo>
                    <a:lnTo>
                      <a:pt x="2760471" y="959183"/>
                    </a:lnTo>
                    <a:lnTo>
                      <a:pt x="2753345" y="955834"/>
                    </a:lnTo>
                    <a:lnTo>
                      <a:pt x="2736903" y="949192"/>
                    </a:lnTo>
                    <a:lnTo>
                      <a:pt x="2733393" y="947836"/>
                    </a:lnTo>
                    <a:lnTo>
                      <a:pt x="2713441" y="941627"/>
                    </a:lnTo>
                    <a:lnTo>
                      <a:pt x="2703973" y="939201"/>
                    </a:lnTo>
                    <a:lnTo>
                      <a:pt x="2693490" y="936361"/>
                    </a:lnTo>
                    <a:lnTo>
                      <a:pt x="2673538" y="931267"/>
                    </a:lnTo>
                    <a:lnTo>
                      <a:pt x="2666051" y="929209"/>
                    </a:lnTo>
                    <a:lnTo>
                      <a:pt x="2653586" y="925110"/>
                    </a:lnTo>
                    <a:lnTo>
                      <a:pt x="2641373" y="919217"/>
                    </a:lnTo>
                    <a:lnTo>
                      <a:pt x="2633634" y="914196"/>
                    </a:lnTo>
                    <a:lnTo>
                      <a:pt x="2628140" y="909226"/>
                    </a:lnTo>
                    <a:lnTo>
                      <a:pt x="2618662" y="899234"/>
                    </a:lnTo>
                    <a:lnTo>
                      <a:pt x="2613683" y="893712"/>
                    </a:lnTo>
                    <a:lnTo>
                      <a:pt x="2610348" y="889243"/>
                    </a:lnTo>
                    <a:lnTo>
                      <a:pt x="2602897" y="879252"/>
                    </a:lnTo>
                    <a:lnTo>
                      <a:pt x="2595231" y="869260"/>
                    </a:lnTo>
                    <a:lnTo>
                      <a:pt x="2593731" y="867477"/>
                    </a:lnTo>
                    <a:lnTo>
                      <a:pt x="2586736" y="859269"/>
                    </a:lnTo>
                    <a:lnTo>
                      <a:pt x="2577638" y="849277"/>
                    </a:lnTo>
                    <a:lnTo>
                      <a:pt x="2573779" y="845458"/>
                    </a:lnTo>
                    <a:lnTo>
                      <a:pt x="2566485" y="839286"/>
                    </a:lnTo>
                    <a:lnTo>
                      <a:pt x="2553827" y="829567"/>
                    </a:lnTo>
                    <a:lnTo>
                      <a:pt x="2553334" y="829294"/>
                    </a:lnTo>
                    <a:lnTo>
                      <a:pt x="2533876" y="820140"/>
                    </a:lnTo>
                    <a:lnTo>
                      <a:pt x="2530763" y="819303"/>
                    </a:lnTo>
                    <a:lnTo>
                      <a:pt x="2513924" y="815243"/>
                    </a:lnTo>
                    <a:lnTo>
                      <a:pt x="2493972" y="813464"/>
                    </a:lnTo>
                    <a:lnTo>
                      <a:pt x="2474020" y="813783"/>
                    </a:lnTo>
                    <a:lnTo>
                      <a:pt x="2454068" y="814919"/>
                    </a:lnTo>
                    <a:lnTo>
                      <a:pt x="2434117" y="816252"/>
                    </a:lnTo>
                    <a:lnTo>
                      <a:pt x="2414165" y="817155"/>
                    </a:lnTo>
                    <a:lnTo>
                      <a:pt x="2394213" y="817053"/>
                    </a:lnTo>
                    <a:lnTo>
                      <a:pt x="2374261" y="815740"/>
                    </a:lnTo>
                    <a:lnTo>
                      <a:pt x="2354310" y="812722"/>
                    </a:lnTo>
                    <a:lnTo>
                      <a:pt x="2341015" y="809311"/>
                    </a:lnTo>
                    <a:lnTo>
                      <a:pt x="2334358" y="807384"/>
                    </a:lnTo>
                    <a:lnTo>
                      <a:pt x="2315183" y="799320"/>
                    </a:lnTo>
                    <a:lnTo>
                      <a:pt x="2314406" y="798913"/>
                    </a:lnTo>
                    <a:lnTo>
                      <a:pt x="2300237" y="789328"/>
                    </a:lnTo>
                    <a:lnTo>
                      <a:pt x="2294454" y="784548"/>
                    </a:lnTo>
                    <a:lnTo>
                      <a:pt x="2289219" y="779337"/>
                    </a:lnTo>
                    <a:lnTo>
                      <a:pt x="2280957" y="769345"/>
                    </a:lnTo>
                    <a:lnTo>
                      <a:pt x="2274572" y="759354"/>
                    </a:lnTo>
                    <a:lnTo>
                      <a:pt x="2274502" y="759217"/>
                    </a:lnTo>
                    <a:lnTo>
                      <a:pt x="2269835" y="749362"/>
                    </a:lnTo>
                    <a:lnTo>
                      <a:pt x="2266549" y="739371"/>
                    </a:lnTo>
                    <a:lnTo>
                      <a:pt x="2264323" y="729379"/>
                    </a:lnTo>
                    <a:lnTo>
                      <a:pt x="2263287" y="719388"/>
                    </a:lnTo>
                    <a:lnTo>
                      <a:pt x="2263455" y="709396"/>
                    </a:lnTo>
                    <a:lnTo>
                      <a:pt x="2264639" y="699405"/>
                    </a:lnTo>
                    <a:lnTo>
                      <a:pt x="2266975" y="689413"/>
                    </a:lnTo>
                    <a:lnTo>
                      <a:pt x="2270134" y="679422"/>
                    </a:lnTo>
                    <a:lnTo>
                      <a:pt x="2274165" y="669430"/>
                    </a:lnTo>
                    <a:lnTo>
                      <a:pt x="2274502" y="668746"/>
                    </a:lnTo>
                    <a:lnTo>
                      <a:pt x="2278816" y="659439"/>
                    </a:lnTo>
                    <a:lnTo>
                      <a:pt x="2283499" y="649447"/>
                    </a:lnTo>
                    <a:lnTo>
                      <a:pt x="2288565" y="639456"/>
                    </a:lnTo>
                    <a:lnTo>
                      <a:pt x="2293648" y="629464"/>
                    </a:lnTo>
                    <a:lnTo>
                      <a:pt x="2294454" y="627850"/>
                    </a:lnTo>
                    <a:lnTo>
                      <a:pt x="2298453" y="619473"/>
                    </a:lnTo>
                    <a:lnTo>
                      <a:pt x="2302820" y="609481"/>
                    </a:lnTo>
                    <a:lnTo>
                      <a:pt x="2306288" y="599490"/>
                    </a:lnTo>
                    <a:lnTo>
                      <a:pt x="2309138" y="589498"/>
                    </a:lnTo>
                    <a:lnTo>
                      <a:pt x="2310550" y="579507"/>
                    </a:lnTo>
                    <a:lnTo>
                      <a:pt x="2311088" y="569515"/>
                    </a:lnTo>
                    <a:lnTo>
                      <a:pt x="2309270" y="559524"/>
                    </a:lnTo>
                    <a:lnTo>
                      <a:pt x="2305035" y="549532"/>
                    </a:lnTo>
                    <a:lnTo>
                      <a:pt x="2298122" y="539541"/>
                    </a:lnTo>
                    <a:lnTo>
                      <a:pt x="2294454" y="535981"/>
                    </a:lnTo>
                    <a:lnTo>
                      <a:pt x="2287304" y="529549"/>
                    </a:lnTo>
                    <a:lnTo>
                      <a:pt x="2274502" y="520772"/>
                    </a:lnTo>
                    <a:lnTo>
                      <a:pt x="2272501" y="519558"/>
                    </a:lnTo>
                    <a:lnTo>
                      <a:pt x="2254816" y="509566"/>
                    </a:lnTo>
                    <a:lnTo>
                      <a:pt x="2254551" y="509427"/>
                    </a:lnTo>
                    <a:lnTo>
                      <a:pt x="2234748" y="499575"/>
                    </a:lnTo>
                    <a:lnTo>
                      <a:pt x="2234599" y="499497"/>
                    </a:lnTo>
                    <a:lnTo>
                      <a:pt x="2214773" y="489583"/>
                    </a:lnTo>
                    <a:lnTo>
                      <a:pt x="2214647" y="489509"/>
                    </a:lnTo>
                    <a:lnTo>
                      <a:pt x="2197962" y="479592"/>
                    </a:lnTo>
                    <a:lnTo>
                      <a:pt x="2194695" y="476987"/>
                    </a:lnTo>
                    <a:lnTo>
                      <a:pt x="2185854" y="469600"/>
                    </a:lnTo>
                    <a:lnTo>
                      <a:pt x="2178154" y="459609"/>
                    </a:lnTo>
                    <a:lnTo>
                      <a:pt x="2175677" y="449617"/>
                    </a:lnTo>
                    <a:lnTo>
                      <a:pt x="2177127" y="439626"/>
                    </a:lnTo>
                    <a:lnTo>
                      <a:pt x="2182172" y="429634"/>
                    </a:lnTo>
                    <a:lnTo>
                      <a:pt x="2189023" y="419643"/>
                    </a:lnTo>
                    <a:lnTo>
                      <a:pt x="2194695" y="413359"/>
                    </a:lnTo>
                    <a:lnTo>
                      <a:pt x="2197755" y="409651"/>
                    </a:lnTo>
                    <a:lnTo>
                      <a:pt x="2206469" y="399660"/>
                    </a:lnTo>
                    <a:lnTo>
                      <a:pt x="2214647" y="390289"/>
                    </a:lnTo>
                    <a:lnTo>
                      <a:pt x="2215180" y="389668"/>
                    </a:lnTo>
                    <a:lnTo>
                      <a:pt x="2223636" y="379677"/>
                    </a:lnTo>
                    <a:lnTo>
                      <a:pt x="2231291" y="369685"/>
                    </a:lnTo>
                    <a:lnTo>
                      <a:pt x="2234599" y="364554"/>
                    </a:lnTo>
                    <a:lnTo>
                      <a:pt x="2238169" y="359694"/>
                    </a:lnTo>
                    <a:lnTo>
                      <a:pt x="2244223" y="349702"/>
                    </a:lnTo>
                    <a:lnTo>
                      <a:pt x="2248413" y="339711"/>
                    </a:lnTo>
                    <a:lnTo>
                      <a:pt x="2251289" y="329719"/>
                    </a:lnTo>
                    <a:lnTo>
                      <a:pt x="2251941" y="319728"/>
                    </a:lnTo>
                    <a:lnTo>
                      <a:pt x="2251132" y="309736"/>
                    </a:lnTo>
                    <a:lnTo>
                      <a:pt x="2249222" y="299745"/>
                    </a:lnTo>
                    <a:lnTo>
                      <a:pt x="2245820" y="289753"/>
                    </a:lnTo>
                    <a:lnTo>
                      <a:pt x="2241201" y="279762"/>
                    </a:lnTo>
                    <a:lnTo>
                      <a:pt x="2235805" y="269770"/>
                    </a:lnTo>
                    <a:lnTo>
                      <a:pt x="2234599" y="267583"/>
                    </a:lnTo>
                    <a:lnTo>
                      <a:pt x="2230620" y="259779"/>
                    </a:lnTo>
                    <a:lnTo>
                      <a:pt x="2226196" y="249787"/>
                    </a:lnTo>
                    <a:lnTo>
                      <a:pt x="2222131" y="239796"/>
                    </a:lnTo>
                    <a:lnTo>
                      <a:pt x="2219402" y="229804"/>
                    </a:lnTo>
                    <a:lnTo>
                      <a:pt x="2218350" y="219813"/>
                    </a:lnTo>
                    <a:lnTo>
                      <a:pt x="2219218" y="209821"/>
                    </a:lnTo>
                    <a:lnTo>
                      <a:pt x="2221723" y="199830"/>
                    </a:lnTo>
                    <a:lnTo>
                      <a:pt x="2227770" y="189838"/>
                    </a:lnTo>
                    <a:lnTo>
                      <a:pt x="2234599" y="181272"/>
                    </a:lnTo>
                    <a:lnTo>
                      <a:pt x="2236446" y="179847"/>
                    </a:lnTo>
                    <a:lnTo>
                      <a:pt x="2251989" y="169855"/>
                    </a:lnTo>
                    <a:lnTo>
                      <a:pt x="2254551" y="167813"/>
                    </a:lnTo>
                    <a:lnTo>
                      <a:pt x="2274502" y="160314"/>
                    </a:lnTo>
                    <a:lnTo>
                      <a:pt x="2279421" y="159864"/>
                    </a:lnTo>
                    <a:lnTo>
                      <a:pt x="2294454" y="157945"/>
                    </a:lnTo>
                    <a:lnTo>
                      <a:pt x="2314406" y="155450"/>
                    </a:lnTo>
                    <a:lnTo>
                      <a:pt x="2334358" y="152783"/>
                    </a:lnTo>
                    <a:lnTo>
                      <a:pt x="2345898" y="149872"/>
                    </a:lnTo>
                    <a:lnTo>
                      <a:pt x="2354310" y="144306"/>
                    </a:lnTo>
                    <a:lnTo>
                      <a:pt x="2358623" y="139881"/>
                    </a:lnTo>
                    <a:lnTo>
                      <a:pt x="2354310" y="130064"/>
                    </a:lnTo>
                    <a:lnTo>
                      <a:pt x="2354161" y="129889"/>
                    </a:lnTo>
                    <a:lnTo>
                      <a:pt x="2334358" y="125425"/>
                    </a:lnTo>
                    <a:lnTo>
                      <a:pt x="2314406" y="125515"/>
                    </a:lnTo>
                    <a:lnTo>
                      <a:pt x="2294454" y="128013"/>
                    </a:lnTo>
                    <a:lnTo>
                      <a:pt x="2279720" y="129889"/>
                    </a:lnTo>
                    <a:lnTo>
                      <a:pt x="2274502" y="131000"/>
                    </a:lnTo>
                    <a:lnTo>
                      <a:pt x="2254551" y="132029"/>
                    </a:lnTo>
                    <a:lnTo>
                      <a:pt x="2242145" y="129889"/>
                    </a:lnTo>
                    <a:lnTo>
                      <a:pt x="2234599" y="129185"/>
                    </a:lnTo>
                    <a:lnTo>
                      <a:pt x="2214647" y="125741"/>
                    </a:lnTo>
                    <a:lnTo>
                      <a:pt x="2194695" y="120205"/>
                    </a:lnTo>
                    <a:lnTo>
                      <a:pt x="2193782" y="119898"/>
                    </a:lnTo>
                    <a:lnTo>
                      <a:pt x="2174744" y="115185"/>
                    </a:lnTo>
                    <a:lnTo>
                      <a:pt x="2155443" y="109906"/>
                    </a:lnTo>
                    <a:lnTo>
                      <a:pt x="2154792" y="109747"/>
                    </a:lnTo>
                    <a:lnTo>
                      <a:pt x="2134840" y="105627"/>
                    </a:lnTo>
                    <a:lnTo>
                      <a:pt x="2114888" y="103171"/>
                    </a:lnTo>
                    <a:lnTo>
                      <a:pt x="2094936" y="103549"/>
                    </a:lnTo>
                    <a:lnTo>
                      <a:pt x="2074985" y="107978"/>
                    </a:lnTo>
                    <a:lnTo>
                      <a:pt x="2070396" y="109906"/>
                    </a:lnTo>
                    <a:lnTo>
                      <a:pt x="2055033" y="116859"/>
                    </a:lnTo>
                    <a:lnTo>
                      <a:pt x="2050321" y="119898"/>
                    </a:lnTo>
                    <a:lnTo>
                      <a:pt x="2036731" y="129889"/>
                    </a:lnTo>
                    <a:lnTo>
                      <a:pt x="2035081" y="131278"/>
                    </a:lnTo>
                    <a:lnTo>
                      <a:pt x="2026596" y="139881"/>
                    </a:lnTo>
                    <a:lnTo>
                      <a:pt x="2018147" y="149872"/>
                    </a:lnTo>
                    <a:lnTo>
                      <a:pt x="2015129" y="155031"/>
                    </a:lnTo>
                    <a:lnTo>
                      <a:pt x="2012545" y="159864"/>
                    </a:lnTo>
                    <a:lnTo>
                      <a:pt x="2007330" y="169855"/>
                    </a:lnTo>
                    <a:lnTo>
                      <a:pt x="2003370" y="179847"/>
                    </a:lnTo>
                    <a:lnTo>
                      <a:pt x="1998883" y="189838"/>
                    </a:lnTo>
                    <a:lnTo>
                      <a:pt x="1995178" y="199748"/>
                    </a:lnTo>
                    <a:lnTo>
                      <a:pt x="1995144" y="199830"/>
                    </a:lnTo>
                    <a:lnTo>
                      <a:pt x="1989333" y="209821"/>
                    </a:lnTo>
                    <a:lnTo>
                      <a:pt x="1982509" y="219813"/>
                    </a:lnTo>
                    <a:lnTo>
                      <a:pt x="1975226" y="229778"/>
                    </a:lnTo>
                    <a:lnTo>
                      <a:pt x="1975201" y="229804"/>
                    </a:lnTo>
                    <a:lnTo>
                      <a:pt x="1964106" y="239796"/>
                    </a:lnTo>
                    <a:lnTo>
                      <a:pt x="1955274" y="247148"/>
                    </a:lnTo>
                    <a:lnTo>
                      <a:pt x="1950330" y="249787"/>
                    </a:lnTo>
                    <a:lnTo>
                      <a:pt x="1935322" y="258329"/>
                    </a:lnTo>
                    <a:lnTo>
                      <a:pt x="1928867" y="259779"/>
                    </a:lnTo>
                    <a:lnTo>
                      <a:pt x="1915371" y="263512"/>
                    </a:lnTo>
                    <a:lnTo>
                      <a:pt x="1895419" y="260565"/>
                    </a:lnTo>
                    <a:lnTo>
                      <a:pt x="1893441" y="259779"/>
                    </a:lnTo>
                    <a:lnTo>
                      <a:pt x="1875467" y="254952"/>
                    </a:lnTo>
                    <a:lnTo>
                      <a:pt x="1855515" y="250740"/>
                    </a:lnTo>
                    <a:lnTo>
                      <a:pt x="1841660" y="249787"/>
                    </a:lnTo>
                    <a:lnTo>
                      <a:pt x="1835563" y="249524"/>
                    </a:lnTo>
                    <a:lnTo>
                      <a:pt x="1832560" y="249787"/>
                    </a:lnTo>
                    <a:lnTo>
                      <a:pt x="1815612" y="251485"/>
                    </a:lnTo>
                    <a:lnTo>
                      <a:pt x="1795660" y="257077"/>
                    </a:lnTo>
                    <a:lnTo>
                      <a:pt x="1788317" y="259779"/>
                    </a:lnTo>
                    <a:lnTo>
                      <a:pt x="1775708" y="265096"/>
                    </a:lnTo>
                    <a:lnTo>
                      <a:pt x="1766296" y="269770"/>
                    </a:lnTo>
                    <a:lnTo>
                      <a:pt x="1755756" y="276253"/>
                    </a:lnTo>
                    <a:lnTo>
                      <a:pt x="1749820" y="279762"/>
                    </a:lnTo>
                    <a:lnTo>
                      <a:pt x="1736771" y="289753"/>
                    </a:lnTo>
                    <a:lnTo>
                      <a:pt x="1735805" y="290820"/>
                    </a:lnTo>
                    <a:lnTo>
                      <a:pt x="1725075" y="299745"/>
                    </a:lnTo>
                    <a:lnTo>
                      <a:pt x="1715853" y="308318"/>
                    </a:lnTo>
                    <a:lnTo>
                      <a:pt x="1713242" y="309736"/>
                    </a:lnTo>
                    <a:lnTo>
                      <a:pt x="1695901" y="316762"/>
                    </a:lnTo>
                    <a:lnTo>
                      <a:pt x="1675949" y="319551"/>
                    </a:lnTo>
                    <a:lnTo>
                      <a:pt x="1674883" y="319728"/>
                    </a:lnTo>
                    <a:lnTo>
                      <a:pt x="1655997" y="321891"/>
                    </a:lnTo>
                    <a:lnTo>
                      <a:pt x="1636046" y="325217"/>
                    </a:lnTo>
                    <a:lnTo>
                      <a:pt x="1619362" y="329719"/>
                    </a:lnTo>
                    <a:lnTo>
                      <a:pt x="1616094" y="330369"/>
                    </a:lnTo>
                    <a:lnTo>
                      <a:pt x="1596142" y="337019"/>
                    </a:lnTo>
                    <a:lnTo>
                      <a:pt x="1590222" y="339711"/>
                    </a:lnTo>
                    <a:lnTo>
                      <a:pt x="1576190" y="344449"/>
                    </a:lnTo>
                    <a:lnTo>
                      <a:pt x="1563364" y="349702"/>
                    </a:lnTo>
                    <a:lnTo>
                      <a:pt x="1556239" y="352011"/>
                    </a:lnTo>
                    <a:lnTo>
                      <a:pt x="1536287" y="359413"/>
                    </a:lnTo>
                    <a:lnTo>
                      <a:pt x="1535584" y="359694"/>
                    </a:lnTo>
                    <a:lnTo>
                      <a:pt x="1516335" y="366036"/>
                    </a:lnTo>
                    <a:lnTo>
                      <a:pt x="1505299" y="369685"/>
                    </a:lnTo>
                    <a:lnTo>
                      <a:pt x="1496383" y="372285"/>
                    </a:lnTo>
                    <a:lnTo>
                      <a:pt x="1476431" y="378144"/>
                    </a:lnTo>
                    <a:lnTo>
                      <a:pt x="1470949" y="379677"/>
                    </a:lnTo>
                    <a:lnTo>
                      <a:pt x="1456480" y="383494"/>
                    </a:lnTo>
                    <a:lnTo>
                      <a:pt x="1436528" y="388655"/>
                    </a:lnTo>
                    <a:lnTo>
                      <a:pt x="1432244" y="389668"/>
                    </a:lnTo>
                    <a:lnTo>
                      <a:pt x="1416576" y="393522"/>
                    </a:lnTo>
                    <a:lnTo>
                      <a:pt x="1396624" y="398496"/>
                    </a:lnTo>
                    <a:lnTo>
                      <a:pt x="1391538" y="399660"/>
                    </a:lnTo>
                    <a:lnTo>
                      <a:pt x="1376673" y="403656"/>
                    </a:lnTo>
                    <a:lnTo>
                      <a:pt x="1356721" y="409171"/>
                    </a:lnTo>
                    <a:lnTo>
                      <a:pt x="1354768" y="409651"/>
                    </a:lnTo>
                    <a:lnTo>
                      <a:pt x="1336769" y="415628"/>
                    </a:lnTo>
                    <a:lnTo>
                      <a:pt x="1325334" y="419643"/>
                    </a:lnTo>
                    <a:lnTo>
                      <a:pt x="1316817" y="424514"/>
                    </a:lnTo>
                    <a:lnTo>
                      <a:pt x="1307542" y="429634"/>
                    </a:lnTo>
                    <a:lnTo>
                      <a:pt x="1298659" y="439626"/>
                    </a:lnTo>
                    <a:lnTo>
                      <a:pt x="1296865" y="444907"/>
                    </a:lnTo>
                    <a:lnTo>
                      <a:pt x="1295038" y="449617"/>
                    </a:lnTo>
                    <a:lnTo>
                      <a:pt x="1294310" y="459609"/>
                    </a:lnTo>
                    <a:lnTo>
                      <a:pt x="1295453" y="469600"/>
                    </a:lnTo>
                    <a:lnTo>
                      <a:pt x="1296865" y="475220"/>
                    </a:lnTo>
                    <a:lnTo>
                      <a:pt x="1297580" y="479592"/>
                    </a:lnTo>
                    <a:lnTo>
                      <a:pt x="1299956" y="489583"/>
                    </a:lnTo>
                    <a:lnTo>
                      <a:pt x="1302832" y="499575"/>
                    </a:lnTo>
                    <a:lnTo>
                      <a:pt x="1306185" y="509566"/>
                    </a:lnTo>
                    <a:lnTo>
                      <a:pt x="1309538" y="519558"/>
                    </a:lnTo>
                    <a:lnTo>
                      <a:pt x="1313293" y="529549"/>
                    </a:lnTo>
                    <a:lnTo>
                      <a:pt x="1316817" y="538844"/>
                    </a:lnTo>
                    <a:lnTo>
                      <a:pt x="1317052" y="539541"/>
                    </a:lnTo>
                    <a:lnTo>
                      <a:pt x="1320342" y="549532"/>
                    </a:lnTo>
                    <a:lnTo>
                      <a:pt x="1323614" y="559524"/>
                    </a:lnTo>
                    <a:lnTo>
                      <a:pt x="1326955" y="569515"/>
                    </a:lnTo>
                    <a:lnTo>
                      <a:pt x="1330156" y="579507"/>
                    </a:lnTo>
                    <a:lnTo>
                      <a:pt x="1333146" y="589498"/>
                    </a:lnTo>
                    <a:lnTo>
                      <a:pt x="1335750" y="599490"/>
                    </a:lnTo>
                    <a:lnTo>
                      <a:pt x="1336769" y="603604"/>
                    </a:lnTo>
                    <a:lnTo>
                      <a:pt x="1338414" y="609481"/>
                    </a:lnTo>
                    <a:lnTo>
                      <a:pt x="1340856" y="619473"/>
                    </a:lnTo>
                    <a:lnTo>
                      <a:pt x="1343223" y="629464"/>
                    </a:lnTo>
                    <a:lnTo>
                      <a:pt x="1345218" y="639456"/>
                    </a:lnTo>
                    <a:lnTo>
                      <a:pt x="1346818" y="649447"/>
                    </a:lnTo>
                    <a:lnTo>
                      <a:pt x="1348224" y="659439"/>
                    </a:lnTo>
                    <a:lnTo>
                      <a:pt x="1349198" y="669430"/>
                    </a:lnTo>
                    <a:lnTo>
                      <a:pt x="1349864" y="679422"/>
                    </a:lnTo>
                    <a:lnTo>
                      <a:pt x="1350011" y="689413"/>
                    </a:lnTo>
                    <a:lnTo>
                      <a:pt x="1349276" y="699405"/>
                    </a:lnTo>
                    <a:lnTo>
                      <a:pt x="1347478" y="709396"/>
                    </a:lnTo>
                    <a:lnTo>
                      <a:pt x="1344275" y="719388"/>
                    </a:lnTo>
                    <a:lnTo>
                      <a:pt x="1338711" y="729379"/>
                    </a:lnTo>
                    <a:lnTo>
                      <a:pt x="1336769" y="731892"/>
                    </a:lnTo>
                    <a:lnTo>
                      <a:pt x="1332147" y="739371"/>
                    </a:lnTo>
                    <a:lnTo>
                      <a:pt x="1322708" y="749362"/>
                    </a:lnTo>
                    <a:lnTo>
                      <a:pt x="1316817" y="754062"/>
                    </a:lnTo>
                    <a:lnTo>
                      <a:pt x="1311097" y="759354"/>
                    </a:lnTo>
                    <a:lnTo>
                      <a:pt x="1296865" y="769222"/>
                    </a:lnTo>
                    <a:lnTo>
                      <a:pt x="1296696" y="769345"/>
                    </a:lnTo>
                    <a:lnTo>
                      <a:pt x="1280922" y="779337"/>
                    </a:lnTo>
                    <a:lnTo>
                      <a:pt x="1276914" y="781517"/>
                    </a:lnTo>
                    <a:lnTo>
                      <a:pt x="1262658" y="789328"/>
                    </a:lnTo>
                    <a:lnTo>
                      <a:pt x="1256962" y="792233"/>
                    </a:lnTo>
                    <a:lnTo>
                      <a:pt x="1242356" y="799320"/>
                    </a:lnTo>
                    <a:lnTo>
                      <a:pt x="1237010" y="801851"/>
                    </a:lnTo>
                    <a:lnTo>
                      <a:pt x="1219004" y="809311"/>
                    </a:lnTo>
                    <a:lnTo>
                      <a:pt x="1217058" y="810155"/>
                    </a:lnTo>
                    <a:lnTo>
                      <a:pt x="1197107" y="817540"/>
                    </a:lnTo>
                    <a:lnTo>
                      <a:pt x="1191106" y="819303"/>
                    </a:lnTo>
                    <a:lnTo>
                      <a:pt x="1177155" y="824011"/>
                    </a:lnTo>
                    <a:lnTo>
                      <a:pt x="1158086" y="829294"/>
                    </a:lnTo>
                    <a:lnTo>
                      <a:pt x="1157203" y="829638"/>
                    </a:lnTo>
                    <a:lnTo>
                      <a:pt x="1137251" y="836784"/>
                    </a:lnTo>
                    <a:lnTo>
                      <a:pt x="1130855" y="839286"/>
                    </a:lnTo>
                    <a:lnTo>
                      <a:pt x="1118259" y="849277"/>
                    </a:lnTo>
                    <a:lnTo>
                      <a:pt x="1117299" y="851201"/>
                    </a:lnTo>
                    <a:lnTo>
                      <a:pt x="1113971" y="859269"/>
                    </a:lnTo>
                    <a:lnTo>
                      <a:pt x="1114359" y="869260"/>
                    </a:lnTo>
                    <a:lnTo>
                      <a:pt x="1116742" y="879252"/>
                    </a:lnTo>
                    <a:lnTo>
                      <a:pt x="1117299" y="880556"/>
                    </a:lnTo>
                    <a:lnTo>
                      <a:pt x="1120438" y="889243"/>
                    </a:lnTo>
                    <a:lnTo>
                      <a:pt x="1124509" y="899234"/>
                    </a:lnTo>
                    <a:lnTo>
                      <a:pt x="1129005" y="909226"/>
                    </a:lnTo>
                    <a:lnTo>
                      <a:pt x="1133582" y="919217"/>
                    </a:lnTo>
                    <a:lnTo>
                      <a:pt x="1137251" y="927223"/>
                    </a:lnTo>
                    <a:lnTo>
                      <a:pt x="1138089" y="929209"/>
                    </a:lnTo>
                    <a:lnTo>
                      <a:pt x="1142458" y="939201"/>
                    </a:lnTo>
                    <a:lnTo>
                      <a:pt x="1146591" y="949192"/>
                    </a:lnTo>
                    <a:lnTo>
                      <a:pt x="1150476" y="959183"/>
                    </a:lnTo>
                    <a:lnTo>
                      <a:pt x="1153995" y="969175"/>
                    </a:lnTo>
                    <a:lnTo>
                      <a:pt x="1157203" y="978173"/>
                    </a:lnTo>
                    <a:lnTo>
                      <a:pt x="1157567" y="979166"/>
                    </a:lnTo>
                    <a:lnTo>
                      <a:pt x="1161119" y="989158"/>
                    </a:lnTo>
                    <a:lnTo>
                      <a:pt x="1164587" y="999149"/>
                    </a:lnTo>
                    <a:lnTo>
                      <a:pt x="1168537" y="1009141"/>
                    </a:lnTo>
                    <a:lnTo>
                      <a:pt x="1172713" y="1019132"/>
                    </a:lnTo>
                    <a:lnTo>
                      <a:pt x="1177155" y="1027850"/>
                    </a:lnTo>
                    <a:lnTo>
                      <a:pt x="1177907" y="1029124"/>
                    </a:lnTo>
                    <a:lnTo>
                      <a:pt x="1184847" y="1039115"/>
                    </a:lnTo>
                    <a:lnTo>
                      <a:pt x="1193589" y="1049107"/>
                    </a:lnTo>
                    <a:lnTo>
                      <a:pt x="1197107" y="1052550"/>
                    </a:lnTo>
                    <a:lnTo>
                      <a:pt x="1206003" y="1059098"/>
                    </a:lnTo>
                    <a:lnTo>
                      <a:pt x="1217058" y="1065890"/>
                    </a:lnTo>
                    <a:lnTo>
                      <a:pt x="1225294" y="1069090"/>
                    </a:lnTo>
                    <a:lnTo>
                      <a:pt x="1237010" y="1073069"/>
                    </a:lnTo>
                    <a:lnTo>
                      <a:pt x="1256962" y="1076080"/>
                    </a:lnTo>
                    <a:lnTo>
                      <a:pt x="1276914" y="1075502"/>
                    </a:lnTo>
                    <a:lnTo>
                      <a:pt x="1296865" y="1071552"/>
                    </a:lnTo>
                    <a:lnTo>
                      <a:pt x="1303678" y="1069090"/>
                    </a:lnTo>
                    <a:lnTo>
                      <a:pt x="1316817" y="1063909"/>
                    </a:lnTo>
                    <a:lnTo>
                      <a:pt x="1325502" y="1059098"/>
                    </a:lnTo>
                    <a:lnTo>
                      <a:pt x="1336769" y="1052173"/>
                    </a:lnTo>
                    <a:lnTo>
                      <a:pt x="1340657" y="1049107"/>
                    </a:lnTo>
                    <a:lnTo>
                      <a:pt x="1351756" y="1039115"/>
                    </a:lnTo>
                    <a:lnTo>
                      <a:pt x="1356721" y="1034171"/>
                    </a:lnTo>
                    <a:lnTo>
                      <a:pt x="1360960" y="1029124"/>
                    </a:lnTo>
                    <a:lnTo>
                      <a:pt x="1368543" y="1019132"/>
                    </a:lnTo>
                    <a:lnTo>
                      <a:pt x="1375513" y="1009141"/>
                    </a:lnTo>
                    <a:lnTo>
                      <a:pt x="1376673" y="1007436"/>
                    </a:lnTo>
                    <a:lnTo>
                      <a:pt x="1381654" y="999149"/>
                    </a:lnTo>
                    <a:lnTo>
                      <a:pt x="1387298" y="989158"/>
                    </a:lnTo>
                    <a:lnTo>
                      <a:pt x="1392887" y="979166"/>
                    </a:lnTo>
                    <a:lnTo>
                      <a:pt x="1396624" y="972574"/>
                    </a:lnTo>
                    <a:lnTo>
                      <a:pt x="1398392" y="969175"/>
                    </a:lnTo>
                    <a:lnTo>
                      <a:pt x="1403490" y="959183"/>
                    </a:lnTo>
                    <a:lnTo>
                      <a:pt x="1408697" y="949192"/>
                    </a:lnTo>
                    <a:lnTo>
                      <a:pt x="1413730" y="939201"/>
                    </a:lnTo>
                    <a:lnTo>
                      <a:pt x="1416576" y="933668"/>
                    </a:lnTo>
                    <a:lnTo>
                      <a:pt x="1418765" y="929209"/>
                    </a:lnTo>
                    <a:lnTo>
                      <a:pt x="1423446" y="919217"/>
                    </a:lnTo>
                    <a:lnTo>
                      <a:pt x="1427931" y="909226"/>
                    </a:lnTo>
                    <a:lnTo>
                      <a:pt x="1432107" y="899234"/>
                    </a:lnTo>
                    <a:lnTo>
                      <a:pt x="1436363" y="889243"/>
                    </a:lnTo>
                    <a:lnTo>
                      <a:pt x="1436528" y="888772"/>
                    </a:lnTo>
                    <a:lnTo>
                      <a:pt x="1439977" y="879252"/>
                    </a:lnTo>
                    <a:lnTo>
                      <a:pt x="1443391" y="869260"/>
                    </a:lnTo>
                    <a:lnTo>
                      <a:pt x="1446446" y="859269"/>
                    </a:lnTo>
                    <a:lnTo>
                      <a:pt x="1448877" y="849277"/>
                    </a:lnTo>
                    <a:lnTo>
                      <a:pt x="1450778" y="839286"/>
                    </a:lnTo>
                    <a:lnTo>
                      <a:pt x="1452129" y="829294"/>
                    </a:lnTo>
                    <a:lnTo>
                      <a:pt x="1452747" y="819303"/>
                    </a:lnTo>
                    <a:lnTo>
                      <a:pt x="1452752" y="809311"/>
                    </a:lnTo>
                    <a:lnTo>
                      <a:pt x="1451864" y="799320"/>
                    </a:lnTo>
                    <a:lnTo>
                      <a:pt x="1450495" y="789328"/>
                    </a:lnTo>
                    <a:lnTo>
                      <a:pt x="1448636" y="779337"/>
                    </a:lnTo>
                    <a:lnTo>
                      <a:pt x="1446959" y="769345"/>
                    </a:lnTo>
                    <a:lnTo>
                      <a:pt x="1445529" y="759354"/>
                    </a:lnTo>
                    <a:lnTo>
                      <a:pt x="1444873" y="749362"/>
                    </a:lnTo>
                    <a:lnTo>
                      <a:pt x="1445157" y="739371"/>
                    </a:lnTo>
                    <a:lnTo>
                      <a:pt x="1446523" y="729379"/>
                    </a:lnTo>
                    <a:lnTo>
                      <a:pt x="1449338" y="719388"/>
                    </a:lnTo>
                    <a:lnTo>
                      <a:pt x="1453684" y="709396"/>
                    </a:lnTo>
                    <a:lnTo>
                      <a:pt x="1456480" y="704779"/>
                    </a:lnTo>
                    <a:lnTo>
                      <a:pt x="1459156" y="699405"/>
                    </a:lnTo>
                    <a:lnTo>
                      <a:pt x="1465783" y="689413"/>
                    </a:lnTo>
                    <a:lnTo>
                      <a:pt x="1474517" y="679422"/>
                    </a:lnTo>
                    <a:lnTo>
                      <a:pt x="1476431" y="677776"/>
                    </a:lnTo>
                    <a:lnTo>
                      <a:pt x="1485317" y="669430"/>
                    </a:lnTo>
                    <a:lnTo>
                      <a:pt x="1496383" y="661467"/>
                    </a:lnTo>
                    <a:lnTo>
                      <a:pt x="1499337" y="659439"/>
                    </a:lnTo>
                    <a:lnTo>
                      <a:pt x="1516335" y="650473"/>
                    </a:lnTo>
                    <a:lnTo>
                      <a:pt x="1518668" y="649447"/>
                    </a:lnTo>
                    <a:lnTo>
                      <a:pt x="1536287" y="643254"/>
                    </a:lnTo>
                    <a:lnTo>
                      <a:pt x="1551776" y="639456"/>
                    </a:lnTo>
                    <a:lnTo>
                      <a:pt x="1556239" y="638548"/>
                    </a:lnTo>
                    <a:lnTo>
                      <a:pt x="1576190" y="636623"/>
                    </a:lnTo>
                    <a:lnTo>
                      <a:pt x="1596142" y="636992"/>
                    </a:lnTo>
                    <a:lnTo>
                      <a:pt x="1613187" y="639456"/>
                    </a:lnTo>
                    <a:lnTo>
                      <a:pt x="1616094" y="639979"/>
                    </a:lnTo>
                    <a:lnTo>
                      <a:pt x="1636046" y="646877"/>
                    </a:lnTo>
                    <a:lnTo>
                      <a:pt x="1641183" y="649447"/>
                    </a:lnTo>
                    <a:lnTo>
                      <a:pt x="1654538" y="659439"/>
                    </a:lnTo>
                    <a:lnTo>
                      <a:pt x="1655997" y="661055"/>
                    </a:lnTo>
                    <a:lnTo>
                      <a:pt x="1662344" y="669430"/>
                    </a:lnTo>
                    <a:lnTo>
                      <a:pt x="1666646" y="679422"/>
                    </a:lnTo>
                    <a:lnTo>
                      <a:pt x="1668601" y="689413"/>
                    </a:lnTo>
                    <a:lnTo>
                      <a:pt x="1668942" y="699405"/>
                    </a:lnTo>
                    <a:lnTo>
                      <a:pt x="1668155" y="709396"/>
                    </a:lnTo>
                    <a:lnTo>
                      <a:pt x="1666826" y="719388"/>
                    </a:lnTo>
                    <a:lnTo>
                      <a:pt x="1664965" y="729379"/>
                    </a:lnTo>
                    <a:lnTo>
                      <a:pt x="1663302" y="739371"/>
                    </a:lnTo>
                    <a:lnTo>
                      <a:pt x="1661855" y="749362"/>
                    </a:lnTo>
                    <a:lnTo>
                      <a:pt x="1662105" y="759354"/>
                    </a:lnTo>
                    <a:lnTo>
                      <a:pt x="1664745" y="769345"/>
                    </a:lnTo>
                    <a:lnTo>
                      <a:pt x="1671658" y="779337"/>
                    </a:lnTo>
                    <a:lnTo>
                      <a:pt x="1675949" y="782643"/>
                    </a:lnTo>
                    <a:lnTo>
                      <a:pt x="1690667" y="789328"/>
                    </a:lnTo>
                    <a:lnTo>
                      <a:pt x="1695901" y="790871"/>
                    </a:lnTo>
                    <a:lnTo>
                      <a:pt x="1715853" y="793111"/>
                    </a:lnTo>
                    <a:lnTo>
                      <a:pt x="1735805" y="792005"/>
                    </a:lnTo>
                    <a:lnTo>
                      <a:pt x="1751270" y="789328"/>
                    </a:lnTo>
                    <a:lnTo>
                      <a:pt x="1755756" y="788521"/>
                    </a:lnTo>
                    <a:lnTo>
                      <a:pt x="1775708" y="782959"/>
                    </a:lnTo>
                    <a:lnTo>
                      <a:pt x="1786722" y="779337"/>
                    </a:lnTo>
                    <a:lnTo>
                      <a:pt x="1795660" y="776127"/>
                    </a:lnTo>
                    <a:lnTo>
                      <a:pt x="1813399" y="769345"/>
                    </a:lnTo>
                    <a:lnTo>
                      <a:pt x="1815612" y="768417"/>
                    </a:lnTo>
                    <a:lnTo>
                      <a:pt x="1835563" y="760468"/>
                    </a:lnTo>
                    <a:lnTo>
                      <a:pt x="1839005" y="759354"/>
                    </a:lnTo>
                    <a:lnTo>
                      <a:pt x="1855515" y="753153"/>
                    </a:lnTo>
                    <a:lnTo>
                      <a:pt x="1871788" y="749362"/>
                    </a:lnTo>
                    <a:lnTo>
                      <a:pt x="1875467" y="748276"/>
                    </a:lnTo>
                    <a:lnTo>
                      <a:pt x="1895419" y="747197"/>
                    </a:lnTo>
                    <a:lnTo>
                      <a:pt x="1904558" y="749362"/>
                    </a:lnTo>
                    <a:lnTo>
                      <a:pt x="1915371" y="752222"/>
                    </a:lnTo>
                    <a:lnTo>
                      <a:pt x="1925662" y="759354"/>
                    </a:lnTo>
                    <a:lnTo>
                      <a:pt x="1935322" y="766888"/>
                    </a:lnTo>
                    <a:lnTo>
                      <a:pt x="1937368" y="769345"/>
                    </a:lnTo>
                    <a:lnTo>
                      <a:pt x="1945776" y="779337"/>
                    </a:lnTo>
                    <a:lnTo>
                      <a:pt x="1953418" y="789328"/>
                    </a:lnTo>
                    <a:lnTo>
                      <a:pt x="1955274" y="791638"/>
                    </a:lnTo>
                    <a:lnTo>
                      <a:pt x="1960766" y="799320"/>
                    </a:lnTo>
                    <a:lnTo>
                      <a:pt x="1968047" y="809311"/>
                    </a:lnTo>
                    <a:lnTo>
                      <a:pt x="1975226" y="818599"/>
                    </a:lnTo>
                    <a:lnTo>
                      <a:pt x="1975790" y="819303"/>
                    </a:lnTo>
                    <a:lnTo>
                      <a:pt x="1984533" y="829294"/>
                    </a:lnTo>
                    <a:lnTo>
                      <a:pt x="1994181" y="839286"/>
                    </a:lnTo>
                    <a:lnTo>
                      <a:pt x="1995178" y="840191"/>
                    </a:lnTo>
                    <a:lnTo>
                      <a:pt x="2008025" y="849277"/>
                    </a:lnTo>
                    <a:lnTo>
                      <a:pt x="2015129" y="853737"/>
                    </a:lnTo>
                    <a:lnTo>
                      <a:pt x="2028760" y="859269"/>
                    </a:lnTo>
                    <a:lnTo>
                      <a:pt x="2035081" y="861482"/>
                    </a:lnTo>
                    <a:lnTo>
                      <a:pt x="2055033" y="865162"/>
                    </a:lnTo>
                    <a:lnTo>
                      <a:pt x="2074985" y="866756"/>
                    </a:lnTo>
                    <a:lnTo>
                      <a:pt x="2094936" y="867134"/>
                    </a:lnTo>
                    <a:lnTo>
                      <a:pt x="2114888" y="867277"/>
                    </a:lnTo>
                    <a:lnTo>
                      <a:pt x="2134840" y="867681"/>
                    </a:lnTo>
                    <a:lnTo>
                      <a:pt x="2154450" y="869260"/>
                    </a:lnTo>
                    <a:lnTo>
                      <a:pt x="2154792" y="869290"/>
                    </a:lnTo>
                    <a:lnTo>
                      <a:pt x="2174744" y="872259"/>
                    </a:lnTo>
                    <a:lnTo>
                      <a:pt x="2194695" y="877672"/>
                    </a:lnTo>
                    <a:lnTo>
                      <a:pt x="2198777" y="879252"/>
                    </a:lnTo>
                    <a:lnTo>
                      <a:pt x="2214647" y="886564"/>
                    </a:lnTo>
                    <a:lnTo>
                      <a:pt x="2218961" y="889243"/>
                    </a:lnTo>
                    <a:lnTo>
                      <a:pt x="2231498" y="899234"/>
                    </a:lnTo>
                    <a:lnTo>
                      <a:pt x="2234599" y="902426"/>
                    </a:lnTo>
                    <a:lnTo>
                      <a:pt x="2240483" y="909226"/>
                    </a:lnTo>
                    <a:lnTo>
                      <a:pt x="2247362" y="919217"/>
                    </a:lnTo>
                    <a:lnTo>
                      <a:pt x="2252702" y="929209"/>
                    </a:lnTo>
                    <a:lnTo>
                      <a:pt x="2254551" y="933472"/>
                    </a:lnTo>
                    <a:lnTo>
                      <a:pt x="2257228" y="939201"/>
                    </a:lnTo>
                    <a:lnTo>
                      <a:pt x="2260837" y="949192"/>
                    </a:lnTo>
                    <a:lnTo>
                      <a:pt x="2264599" y="959183"/>
                    </a:lnTo>
                    <a:lnTo>
                      <a:pt x="2269067" y="969175"/>
                    </a:lnTo>
                    <a:lnTo>
                      <a:pt x="2274502" y="977778"/>
                    </a:lnTo>
                    <a:lnTo>
                      <a:pt x="2277131" y="979166"/>
                    </a:lnTo>
                    <a:lnTo>
                      <a:pt x="2294454" y="983267"/>
                    </a:lnTo>
                    <a:lnTo>
                      <a:pt x="2314406" y="981084"/>
                    </a:lnTo>
                    <a:lnTo>
                      <a:pt x="2324200" y="979166"/>
                    </a:lnTo>
                    <a:lnTo>
                      <a:pt x="2334358" y="977642"/>
                    </a:lnTo>
                    <a:lnTo>
                      <a:pt x="2354310" y="973515"/>
                    </a:lnTo>
                    <a:lnTo>
                      <a:pt x="2374261" y="969351"/>
                    </a:lnTo>
                    <a:lnTo>
                      <a:pt x="2375084" y="969175"/>
                    </a:lnTo>
                    <a:lnTo>
                      <a:pt x="2394213" y="965296"/>
                    </a:lnTo>
                    <a:lnTo>
                      <a:pt x="2414165" y="961423"/>
                    </a:lnTo>
                    <a:lnTo>
                      <a:pt x="2427399" y="959183"/>
                    </a:lnTo>
                    <a:lnTo>
                      <a:pt x="2434117" y="957998"/>
                    </a:lnTo>
                    <a:lnTo>
                      <a:pt x="2454068" y="954778"/>
                    </a:lnTo>
                    <a:lnTo>
                      <a:pt x="2474020" y="952235"/>
                    </a:lnTo>
                    <a:lnTo>
                      <a:pt x="2493972" y="950395"/>
                    </a:lnTo>
                    <a:lnTo>
                      <a:pt x="2513216" y="949192"/>
                    </a:lnTo>
                    <a:lnTo>
                      <a:pt x="2513924" y="949138"/>
                    </a:lnTo>
                    <a:lnTo>
                      <a:pt x="2533876" y="948692"/>
                    </a:lnTo>
                    <a:lnTo>
                      <a:pt x="2548355" y="949192"/>
                    </a:lnTo>
                    <a:lnTo>
                      <a:pt x="2553827" y="949407"/>
                    </a:lnTo>
                    <a:lnTo>
                      <a:pt x="2573779" y="952117"/>
                    </a:lnTo>
                    <a:lnTo>
                      <a:pt x="2592835" y="959183"/>
                    </a:lnTo>
                    <a:lnTo>
                      <a:pt x="2593731" y="959686"/>
                    </a:lnTo>
                    <a:lnTo>
                      <a:pt x="2604752" y="969175"/>
                    </a:lnTo>
                    <a:lnTo>
                      <a:pt x="2611090" y="979166"/>
                    </a:lnTo>
                    <a:lnTo>
                      <a:pt x="2613683" y="985622"/>
                    </a:lnTo>
                    <a:lnTo>
                      <a:pt x="2614961" y="989158"/>
                    </a:lnTo>
                    <a:lnTo>
                      <a:pt x="2617819" y="999149"/>
                    </a:lnTo>
                    <a:lnTo>
                      <a:pt x="2619463" y="1009141"/>
                    </a:lnTo>
                    <a:lnTo>
                      <a:pt x="2620513" y="1019132"/>
                    </a:lnTo>
                    <a:lnTo>
                      <a:pt x="2621161" y="1029124"/>
                    </a:lnTo>
                    <a:lnTo>
                      <a:pt x="2621419" y="1039115"/>
                    </a:lnTo>
                    <a:lnTo>
                      <a:pt x="2621404" y="1049107"/>
                    </a:lnTo>
                    <a:lnTo>
                      <a:pt x="2621275" y="1059098"/>
                    </a:lnTo>
                    <a:lnTo>
                      <a:pt x="2621277" y="1069090"/>
                    </a:lnTo>
                    <a:lnTo>
                      <a:pt x="2621504" y="1079081"/>
                    </a:lnTo>
                    <a:lnTo>
                      <a:pt x="2621930" y="1089073"/>
                    </a:lnTo>
                    <a:lnTo>
                      <a:pt x="2622862" y="1099064"/>
                    </a:lnTo>
                    <a:lnTo>
                      <a:pt x="2624270" y="1109056"/>
                    </a:lnTo>
                    <a:lnTo>
                      <a:pt x="2626343" y="1119047"/>
                    </a:lnTo>
                    <a:lnTo>
                      <a:pt x="2629328" y="1129039"/>
                    </a:lnTo>
                    <a:lnTo>
                      <a:pt x="2633392" y="1139030"/>
                    </a:lnTo>
                    <a:lnTo>
                      <a:pt x="2633634" y="1139506"/>
                    </a:lnTo>
                    <a:lnTo>
                      <a:pt x="2641403" y="1149022"/>
                    </a:lnTo>
                    <a:lnTo>
                      <a:pt x="2652741" y="1159013"/>
                    </a:lnTo>
                    <a:close/>
                    <a:moveTo>
                      <a:pt x="1262093" y="989158"/>
                    </a:moveTo>
                    <a:lnTo>
                      <a:pt x="1256962" y="987353"/>
                    </a:lnTo>
                    <a:lnTo>
                      <a:pt x="1249176" y="979166"/>
                    </a:lnTo>
                    <a:lnTo>
                      <a:pt x="1241292" y="969175"/>
                    </a:lnTo>
                    <a:lnTo>
                      <a:pt x="1237010" y="962423"/>
                    </a:lnTo>
                    <a:lnTo>
                      <a:pt x="1235614" y="959183"/>
                    </a:lnTo>
                    <a:lnTo>
                      <a:pt x="1231612" y="949192"/>
                    </a:lnTo>
                    <a:lnTo>
                      <a:pt x="1228677" y="939201"/>
                    </a:lnTo>
                    <a:lnTo>
                      <a:pt x="1226308" y="929209"/>
                    </a:lnTo>
                    <a:lnTo>
                      <a:pt x="1225178" y="919217"/>
                    </a:lnTo>
                    <a:lnTo>
                      <a:pt x="1225095" y="909226"/>
                    </a:lnTo>
                    <a:lnTo>
                      <a:pt x="1226722" y="899234"/>
                    </a:lnTo>
                    <a:lnTo>
                      <a:pt x="1230616" y="889243"/>
                    </a:lnTo>
                    <a:lnTo>
                      <a:pt x="1236635" y="879252"/>
                    </a:lnTo>
                    <a:lnTo>
                      <a:pt x="1237010" y="878828"/>
                    </a:lnTo>
                    <a:lnTo>
                      <a:pt x="1246368" y="869260"/>
                    </a:lnTo>
                    <a:lnTo>
                      <a:pt x="1256962" y="860544"/>
                    </a:lnTo>
                    <a:lnTo>
                      <a:pt x="1258807" y="859269"/>
                    </a:lnTo>
                    <a:lnTo>
                      <a:pt x="1275494" y="849277"/>
                    </a:lnTo>
                    <a:lnTo>
                      <a:pt x="1276914" y="848516"/>
                    </a:lnTo>
                    <a:lnTo>
                      <a:pt x="1296865" y="840081"/>
                    </a:lnTo>
                    <a:lnTo>
                      <a:pt x="1300038" y="839286"/>
                    </a:lnTo>
                    <a:lnTo>
                      <a:pt x="1316817" y="835464"/>
                    </a:lnTo>
                    <a:lnTo>
                      <a:pt x="1336769" y="835500"/>
                    </a:lnTo>
                    <a:lnTo>
                      <a:pt x="1348009" y="839286"/>
                    </a:lnTo>
                    <a:lnTo>
                      <a:pt x="1356721" y="843235"/>
                    </a:lnTo>
                    <a:lnTo>
                      <a:pt x="1362795" y="849277"/>
                    </a:lnTo>
                    <a:lnTo>
                      <a:pt x="1369328" y="859269"/>
                    </a:lnTo>
                    <a:lnTo>
                      <a:pt x="1372346" y="869260"/>
                    </a:lnTo>
                    <a:lnTo>
                      <a:pt x="1373519" y="879252"/>
                    </a:lnTo>
                    <a:lnTo>
                      <a:pt x="1372630" y="889243"/>
                    </a:lnTo>
                    <a:lnTo>
                      <a:pt x="1370310" y="899234"/>
                    </a:lnTo>
                    <a:lnTo>
                      <a:pt x="1366909" y="909226"/>
                    </a:lnTo>
                    <a:lnTo>
                      <a:pt x="1362603" y="919217"/>
                    </a:lnTo>
                    <a:lnTo>
                      <a:pt x="1357468" y="929209"/>
                    </a:lnTo>
                    <a:lnTo>
                      <a:pt x="1356721" y="930539"/>
                    </a:lnTo>
                    <a:lnTo>
                      <a:pt x="1350430" y="939201"/>
                    </a:lnTo>
                    <a:lnTo>
                      <a:pt x="1342813" y="949192"/>
                    </a:lnTo>
                    <a:lnTo>
                      <a:pt x="1336769" y="956984"/>
                    </a:lnTo>
                    <a:lnTo>
                      <a:pt x="1334338" y="959183"/>
                    </a:lnTo>
                    <a:lnTo>
                      <a:pt x="1323680" y="969175"/>
                    </a:lnTo>
                    <a:lnTo>
                      <a:pt x="1316817" y="975899"/>
                    </a:lnTo>
                    <a:lnTo>
                      <a:pt x="1311471" y="979166"/>
                    </a:lnTo>
                    <a:lnTo>
                      <a:pt x="1296865" y="988634"/>
                    </a:lnTo>
                    <a:lnTo>
                      <a:pt x="1294381" y="989158"/>
                    </a:lnTo>
                    <a:lnTo>
                      <a:pt x="1276914" y="993094"/>
                    </a:lnTo>
                    <a:close/>
                    <a:moveTo>
                      <a:pt x="2097482" y="789328"/>
                    </a:moveTo>
                    <a:lnTo>
                      <a:pt x="2094936" y="789019"/>
                    </a:lnTo>
                    <a:lnTo>
                      <a:pt x="2074985" y="779571"/>
                    </a:lnTo>
                    <a:lnTo>
                      <a:pt x="2074716" y="779337"/>
                    </a:lnTo>
                    <a:lnTo>
                      <a:pt x="2067348" y="769345"/>
                    </a:lnTo>
                    <a:lnTo>
                      <a:pt x="2064268" y="759354"/>
                    </a:lnTo>
                    <a:lnTo>
                      <a:pt x="2065118" y="749362"/>
                    </a:lnTo>
                    <a:lnTo>
                      <a:pt x="2068355" y="739371"/>
                    </a:lnTo>
                    <a:lnTo>
                      <a:pt x="2073268" y="729379"/>
                    </a:lnTo>
                    <a:lnTo>
                      <a:pt x="2074985" y="726756"/>
                    </a:lnTo>
                    <a:lnTo>
                      <a:pt x="2083610" y="719388"/>
                    </a:lnTo>
                    <a:lnTo>
                      <a:pt x="2094936" y="709430"/>
                    </a:lnTo>
                    <a:lnTo>
                      <a:pt x="2095026" y="709396"/>
                    </a:lnTo>
                    <a:lnTo>
                      <a:pt x="2114888" y="701750"/>
                    </a:lnTo>
                    <a:lnTo>
                      <a:pt x="2134840" y="707803"/>
                    </a:lnTo>
                    <a:lnTo>
                      <a:pt x="2135900" y="709396"/>
                    </a:lnTo>
                    <a:lnTo>
                      <a:pt x="2143030" y="719388"/>
                    </a:lnTo>
                    <a:lnTo>
                      <a:pt x="2148920" y="729379"/>
                    </a:lnTo>
                    <a:lnTo>
                      <a:pt x="2153770" y="739371"/>
                    </a:lnTo>
                    <a:lnTo>
                      <a:pt x="2154792" y="743684"/>
                    </a:lnTo>
                    <a:lnTo>
                      <a:pt x="2155676" y="749362"/>
                    </a:lnTo>
                    <a:lnTo>
                      <a:pt x="2156796" y="759354"/>
                    </a:lnTo>
                    <a:lnTo>
                      <a:pt x="2155480" y="769345"/>
                    </a:lnTo>
                    <a:lnTo>
                      <a:pt x="2154792" y="770819"/>
                    </a:lnTo>
                    <a:lnTo>
                      <a:pt x="2147783" y="779337"/>
                    </a:lnTo>
                    <a:lnTo>
                      <a:pt x="2134840" y="786734"/>
                    </a:lnTo>
                    <a:lnTo>
                      <a:pt x="2124228" y="789328"/>
                    </a:lnTo>
                    <a:lnTo>
                      <a:pt x="2114888" y="790851"/>
                    </a:lnTo>
                    <a:close/>
                    <a:moveTo>
                      <a:pt x="1427491" y="609481"/>
                    </a:moveTo>
                    <a:lnTo>
                      <a:pt x="1416576" y="605576"/>
                    </a:lnTo>
                    <a:lnTo>
                      <a:pt x="1407626" y="599490"/>
                    </a:lnTo>
                    <a:lnTo>
                      <a:pt x="1396624" y="590093"/>
                    </a:lnTo>
                    <a:lnTo>
                      <a:pt x="1396149" y="589498"/>
                    </a:lnTo>
                    <a:lnTo>
                      <a:pt x="1388475" y="579507"/>
                    </a:lnTo>
                    <a:lnTo>
                      <a:pt x="1381712" y="569515"/>
                    </a:lnTo>
                    <a:lnTo>
                      <a:pt x="1376673" y="560774"/>
                    </a:lnTo>
                    <a:lnTo>
                      <a:pt x="1376046" y="559524"/>
                    </a:lnTo>
                    <a:lnTo>
                      <a:pt x="1371481" y="549532"/>
                    </a:lnTo>
                    <a:lnTo>
                      <a:pt x="1367383" y="539541"/>
                    </a:lnTo>
                    <a:lnTo>
                      <a:pt x="1364173" y="529549"/>
                    </a:lnTo>
                    <a:lnTo>
                      <a:pt x="1361685" y="519558"/>
                    </a:lnTo>
                    <a:lnTo>
                      <a:pt x="1360007" y="509566"/>
                    </a:lnTo>
                    <a:lnTo>
                      <a:pt x="1359347" y="499575"/>
                    </a:lnTo>
                    <a:lnTo>
                      <a:pt x="1359848" y="489583"/>
                    </a:lnTo>
                    <a:lnTo>
                      <a:pt x="1361847" y="479592"/>
                    </a:lnTo>
                    <a:lnTo>
                      <a:pt x="1365646" y="469600"/>
                    </a:lnTo>
                    <a:lnTo>
                      <a:pt x="1371927" y="459609"/>
                    </a:lnTo>
                    <a:lnTo>
                      <a:pt x="1376673" y="454323"/>
                    </a:lnTo>
                    <a:lnTo>
                      <a:pt x="1381149" y="449617"/>
                    </a:lnTo>
                    <a:lnTo>
                      <a:pt x="1394404" y="439626"/>
                    </a:lnTo>
                    <a:lnTo>
                      <a:pt x="1396624" y="438332"/>
                    </a:lnTo>
                    <a:lnTo>
                      <a:pt x="1412791" y="429634"/>
                    </a:lnTo>
                    <a:lnTo>
                      <a:pt x="1416576" y="427930"/>
                    </a:lnTo>
                    <a:lnTo>
                      <a:pt x="1436528" y="419972"/>
                    </a:lnTo>
                    <a:lnTo>
                      <a:pt x="1437450" y="419643"/>
                    </a:lnTo>
                    <a:lnTo>
                      <a:pt x="1456480" y="413440"/>
                    </a:lnTo>
                    <a:lnTo>
                      <a:pt x="1469431" y="409651"/>
                    </a:lnTo>
                    <a:lnTo>
                      <a:pt x="1476431" y="407682"/>
                    </a:lnTo>
                    <a:lnTo>
                      <a:pt x="1496383" y="402668"/>
                    </a:lnTo>
                    <a:lnTo>
                      <a:pt x="1510339" y="399660"/>
                    </a:lnTo>
                    <a:lnTo>
                      <a:pt x="1516335" y="398287"/>
                    </a:lnTo>
                    <a:lnTo>
                      <a:pt x="1536287" y="394523"/>
                    </a:lnTo>
                    <a:lnTo>
                      <a:pt x="1556239" y="391817"/>
                    </a:lnTo>
                    <a:lnTo>
                      <a:pt x="1576190" y="390447"/>
                    </a:lnTo>
                    <a:lnTo>
                      <a:pt x="1596142" y="390980"/>
                    </a:lnTo>
                    <a:lnTo>
                      <a:pt x="1616094" y="394048"/>
                    </a:lnTo>
                    <a:lnTo>
                      <a:pt x="1634706" y="399660"/>
                    </a:lnTo>
                    <a:lnTo>
                      <a:pt x="1636046" y="400082"/>
                    </a:lnTo>
                    <a:lnTo>
                      <a:pt x="1655997" y="409088"/>
                    </a:lnTo>
                    <a:lnTo>
                      <a:pt x="1656970" y="409651"/>
                    </a:lnTo>
                    <a:lnTo>
                      <a:pt x="1673634" y="419643"/>
                    </a:lnTo>
                    <a:lnTo>
                      <a:pt x="1675949" y="421080"/>
                    </a:lnTo>
                    <a:lnTo>
                      <a:pt x="1688240" y="429634"/>
                    </a:lnTo>
                    <a:lnTo>
                      <a:pt x="1695901" y="435225"/>
                    </a:lnTo>
                    <a:lnTo>
                      <a:pt x="1701594" y="439626"/>
                    </a:lnTo>
                    <a:lnTo>
                      <a:pt x="1713491" y="449617"/>
                    </a:lnTo>
                    <a:lnTo>
                      <a:pt x="1715853" y="451702"/>
                    </a:lnTo>
                    <a:lnTo>
                      <a:pt x="1724725" y="459609"/>
                    </a:lnTo>
                    <a:lnTo>
                      <a:pt x="1734715" y="469600"/>
                    </a:lnTo>
                    <a:lnTo>
                      <a:pt x="1735805" y="470820"/>
                    </a:lnTo>
                    <a:lnTo>
                      <a:pt x="1743885" y="479592"/>
                    </a:lnTo>
                    <a:lnTo>
                      <a:pt x="1751673" y="489583"/>
                    </a:lnTo>
                    <a:lnTo>
                      <a:pt x="1755756" y="496039"/>
                    </a:lnTo>
                    <a:lnTo>
                      <a:pt x="1758188" y="499575"/>
                    </a:lnTo>
                    <a:lnTo>
                      <a:pt x="1763761" y="509566"/>
                    </a:lnTo>
                    <a:lnTo>
                      <a:pt x="1767991" y="519558"/>
                    </a:lnTo>
                    <a:lnTo>
                      <a:pt x="1770988" y="529549"/>
                    </a:lnTo>
                    <a:lnTo>
                      <a:pt x="1772485" y="539541"/>
                    </a:lnTo>
                    <a:lnTo>
                      <a:pt x="1772877" y="549532"/>
                    </a:lnTo>
                    <a:lnTo>
                      <a:pt x="1772215" y="559524"/>
                    </a:lnTo>
                    <a:lnTo>
                      <a:pt x="1770125" y="569515"/>
                    </a:lnTo>
                    <a:lnTo>
                      <a:pt x="1766075" y="579507"/>
                    </a:lnTo>
                    <a:lnTo>
                      <a:pt x="1760271" y="589498"/>
                    </a:lnTo>
                    <a:lnTo>
                      <a:pt x="1755756" y="595068"/>
                    </a:lnTo>
                    <a:lnTo>
                      <a:pt x="1749934" y="599490"/>
                    </a:lnTo>
                    <a:lnTo>
                      <a:pt x="1735805" y="606223"/>
                    </a:lnTo>
                    <a:lnTo>
                      <a:pt x="1715853" y="608528"/>
                    </a:lnTo>
                    <a:lnTo>
                      <a:pt x="1695901" y="607575"/>
                    </a:lnTo>
                    <a:lnTo>
                      <a:pt x="1675949" y="605638"/>
                    </a:lnTo>
                    <a:lnTo>
                      <a:pt x="1655997" y="603613"/>
                    </a:lnTo>
                    <a:lnTo>
                      <a:pt x="1636046" y="601947"/>
                    </a:lnTo>
                    <a:lnTo>
                      <a:pt x="1616094" y="600889"/>
                    </a:lnTo>
                    <a:lnTo>
                      <a:pt x="1596142" y="600553"/>
                    </a:lnTo>
                    <a:lnTo>
                      <a:pt x="1576190" y="601021"/>
                    </a:lnTo>
                    <a:lnTo>
                      <a:pt x="1556239" y="602319"/>
                    </a:lnTo>
                    <a:lnTo>
                      <a:pt x="1536287" y="604284"/>
                    </a:lnTo>
                    <a:lnTo>
                      <a:pt x="1516335" y="606833"/>
                    </a:lnTo>
                    <a:lnTo>
                      <a:pt x="1497324" y="609481"/>
                    </a:lnTo>
                    <a:lnTo>
                      <a:pt x="1496383" y="609634"/>
                    </a:lnTo>
                    <a:lnTo>
                      <a:pt x="1476431" y="612259"/>
                    </a:lnTo>
                    <a:lnTo>
                      <a:pt x="1456480" y="613697"/>
                    </a:lnTo>
                    <a:lnTo>
                      <a:pt x="1436528" y="612347"/>
                    </a:lnTo>
                    <a:close/>
                    <a:moveTo>
                      <a:pt x="2110831" y="609481"/>
                    </a:moveTo>
                    <a:lnTo>
                      <a:pt x="2101159" y="599490"/>
                    </a:lnTo>
                    <a:lnTo>
                      <a:pt x="2094936" y="592703"/>
                    </a:lnTo>
                    <a:lnTo>
                      <a:pt x="2093558" y="589498"/>
                    </a:lnTo>
                    <a:lnTo>
                      <a:pt x="2094936" y="586678"/>
                    </a:lnTo>
                    <a:lnTo>
                      <a:pt x="2114888" y="584783"/>
                    </a:lnTo>
                    <a:lnTo>
                      <a:pt x="2128176" y="589498"/>
                    </a:lnTo>
                    <a:lnTo>
                      <a:pt x="2134840" y="594842"/>
                    </a:lnTo>
                    <a:lnTo>
                      <a:pt x="2138206" y="599490"/>
                    </a:lnTo>
                    <a:lnTo>
                      <a:pt x="2141492" y="609481"/>
                    </a:lnTo>
                    <a:lnTo>
                      <a:pt x="2134840" y="618544"/>
                    </a:lnTo>
                    <a:lnTo>
                      <a:pt x="2114888" y="613394"/>
                    </a:lnTo>
                    <a:close/>
                    <a:moveTo>
                      <a:pt x="1859847" y="489583"/>
                    </a:moveTo>
                    <a:lnTo>
                      <a:pt x="1855515" y="488679"/>
                    </a:lnTo>
                    <a:lnTo>
                      <a:pt x="1837305" y="479592"/>
                    </a:lnTo>
                    <a:lnTo>
                      <a:pt x="1835563" y="478719"/>
                    </a:lnTo>
                    <a:lnTo>
                      <a:pt x="1823070" y="469600"/>
                    </a:lnTo>
                    <a:lnTo>
                      <a:pt x="1815612" y="464727"/>
                    </a:lnTo>
                    <a:lnTo>
                      <a:pt x="1809476" y="459609"/>
                    </a:lnTo>
                    <a:lnTo>
                      <a:pt x="1796693" y="449617"/>
                    </a:lnTo>
                    <a:lnTo>
                      <a:pt x="1795660" y="448819"/>
                    </a:lnTo>
                    <a:lnTo>
                      <a:pt x="1785402" y="439626"/>
                    </a:lnTo>
                    <a:lnTo>
                      <a:pt x="1775708" y="431294"/>
                    </a:lnTo>
                    <a:lnTo>
                      <a:pt x="1773960" y="429634"/>
                    </a:lnTo>
                    <a:lnTo>
                      <a:pt x="1763719" y="419643"/>
                    </a:lnTo>
                    <a:lnTo>
                      <a:pt x="1755756" y="411276"/>
                    </a:lnTo>
                    <a:lnTo>
                      <a:pt x="1754264" y="409651"/>
                    </a:lnTo>
                    <a:lnTo>
                      <a:pt x="1745683" y="399660"/>
                    </a:lnTo>
                    <a:lnTo>
                      <a:pt x="1738384" y="389668"/>
                    </a:lnTo>
                    <a:lnTo>
                      <a:pt x="1735805" y="385296"/>
                    </a:lnTo>
                    <a:lnTo>
                      <a:pt x="1732227" y="379677"/>
                    </a:lnTo>
                    <a:lnTo>
                      <a:pt x="1727399" y="369685"/>
                    </a:lnTo>
                    <a:lnTo>
                      <a:pt x="1724312" y="359694"/>
                    </a:lnTo>
                    <a:lnTo>
                      <a:pt x="1723519" y="349702"/>
                    </a:lnTo>
                    <a:lnTo>
                      <a:pt x="1726212" y="339711"/>
                    </a:lnTo>
                    <a:lnTo>
                      <a:pt x="1735805" y="331243"/>
                    </a:lnTo>
                    <a:lnTo>
                      <a:pt x="1740539" y="329719"/>
                    </a:lnTo>
                    <a:lnTo>
                      <a:pt x="1755756" y="326884"/>
                    </a:lnTo>
                    <a:lnTo>
                      <a:pt x="1775708" y="325277"/>
                    </a:lnTo>
                    <a:lnTo>
                      <a:pt x="1795660" y="323743"/>
                    </a:lnTo>
                    <a:lnTo>
                      <a:pt x="1815612" y="321498"/>
                    </a:lnTo>
                    <a:lnTo>
                      <a:pt x="1826818" y="319728"/>
                    </a:lnTo>
                    <a:lnTo>
                      <a:pt x="1835563" y="318147"/>
                    </a:lnTo>
                    <a:lnTo>
                      <a:pt x="1855515" y="314614"/>
                    </a:lnTo>
                    <a:lnTo>
                      <a:pt x="1875467" y="311487"/>
                    </a:lnTo>
                    <a:lnTo>
                      <a:pt x="1895419" y="311272"/>
                    </a:lnTo>
                    <a:lnTo>
                      <a:pt x="1913744" y="319728"/>
                    </a:lnTo>
                    <a:lnTo>
                      <a:pt x="1915371" y="320434"/>
                    </a:lnTo>
                    <a:lnTo>
                      <a:pt x="1924019" y="329719"/>
                    </a:lnTo>
                    <a:lnTo>
                      <a:pt x="1932997" y="339711"/>
                    </a:lnTo>
                    <a:lnTo>
                      <a:pt x="1935322" y="342197"/>
                    </a:lnTo>
                    <a:lnTo>
                      <a:pt x="1940038" y="349702"/>
                    </a:lnTo>
                    <a:lnTo>
                      <a:pt x="1946780" y="359694"/>
                    </a:lnTo>
                    <a:lnTo>
                      <a:pt x="1953329" y="369685"/>
                    </a:lnTo>
                    <a:lnTo>
                      <a:pt x="1955274" y="372734"/>
                    </a:lnTo>
                    <a:lnTo>
                      <a:pt x="1959112" y="379677"/>
                    </a:lnTo>
                    <a:lnTo>
                      <a:pt x="1964256" y="389668"/>
                    </a:lnTo>
                    <a:lnTo>
                      <a:pt x="1969259" y="399660"/>
                    </a:lnTo>
                    <a:lnTo>
                      <a:pt x="1973070" y="409651"/>
                    </a:lnTo>
                    <a:lnTo>
                      <a:pt x="1975226" y="418124"/>
                    </a:lnTo>
                    <a:lnTo>
                      <a:pt x="1975642" y="419643"/>
                    </a:lnTo>
                    <a:lnTo>
                      <a:pt x="1976067" y="429634"/>
                    </a:lnTo>
                    <a:lnTo>
                      <a:pt x="1975226" y="432868"/>
                    </a:lnTo>
                    <a:lnTo>
                      <a:pt x="1973344" y="439626"/>
                    </a:lnTo>
                    <a:lnTo>
                      <a:pt x="1967257" y="449617"/>
                    </a:lnTo>
                    <a:lnTo>
                      <a:pt x="1958221" y="459609"/>
                    </a:lnTo>
                    <a:lnTo>
                      <a:pt x="1955274" y="461919"/>
                    </a:lnTo>
                    <a:lnTo>
                      <a:pt x="1944852" y="469600"/>
                    </a:lnTo>
                    <a:lnTo>
                      <a:pt x="1935322" y="476033"/>
                    </a:lnTo>
                    <a:lnTo>
                      <a:pt x="1928675" y="479592"/>
                    </a:lnTo>
                    <a:lnTo>
                      <a:pt x="1915371" y="486268"/>
                    </a:lnTo>
                    <a:lnTo>
                      <a:pt x="1904474" y="489583"/>
                    </a:lnTo>
                    <a:lnTo>
                      <a:pt x="1895419" y="492392"/>
                    </a:lnTo>
                    <a:lnTo>
                      <a:pt x="1875467" y="493372"/>
                    </a:lnTo>
                    <a:close/>
                    <a:moveTo>
                      <a:pt x="2078825" y="349702"/>
                    </a:moveTo>
                    <a:lnTo>
                      <a:pt x="2074985" y="347387"/>
                    </a:lnTo>
                    <a:lnTo>
                      <a:pt x="2069262" y="339711"/>
                    </a:lnTo>
                    <a:lnTo>
                      <a:pt x="2066812" y="329719"/>
                    </a:lnTo>
                    <a:lnTo>
                      <a:pt x="2069181" y="319728"/>
                    </a:lnTo>
                    <a:lnTo>
                      <a:pt x="2074749" y="309736"/>
                    </a:lnTo>
                    <a:lnTo>
                      <a:pt x="2074985" y="309503"/>
                    </a:lnTo>
                    <a:lnTo>
                      <a:pt x="2094936" y="300570"/>
                    </a:lnTo>
                    <a:lnTo>
                      <a:pt x="2114888" y="302388"/>
                    </a:lnTo>
                    <a:lnTo>
                      <a:pt x="2125702" y="309736"/>
                    </a:lnTo>
                    <a:lnTo>
                      <a:pt x="2133374" y="319728"/>
                    </a:lnTo>
                    <a:lnTo>
                      <a:pt x="2134840" y="327478"/>
                    </a:lnTo>
                    <a:lnTo>
                      <a:pt x="2135080" y="329719"/>
                    </a:lnTo>
                    <a:lnTo>
                      <a:pt x="2134840" y="330513"/>
                    </a:lnTo>
                    <a:lnTo>
                      <a:pt x="2130061" y="339711"/>
                    </a:lnTo>
                    <a:lnTo>
                      <a:pt x="2119101" y="349702"/>
                    </a:lnTo>
                    <a:lnTo>
                      <a:pt x="2114888" y="352184"/>
                    </a:lnTo>
                    <a:lnTo>
                      <a:pt x="2094936" y="355308"/>
                    </a:lnTo>
                    <a:close/>
                    <a:moveTo>
                      <a:pt x="2952863" y="1061642"/>
                    </a:moveTo>
                    <a:lnTo>
                      <a:pt x="2972815" y="1059825"/>
                    </a:lnTo>
                    <a:lnTo>
                      <a:pt x="2972815" y="1059098"/>
                    </a:lnTo>
                    <a:lnTo>
                      <a:pt x="2972815" y="1049107"/>
                    </a:lnTo>
                    <a:lnTo>
                      <a:pt x="2972815" y="1039115"/>
                    </a:lnTo>
                    <a:lnTo>
                      <a:pt x="2972815" y="1029124"/>
                    </a:lnTo>
                    <a:lnTo>
                      <a:pt x="2972815" y="1019132"/>
                    </a:lnTo>
                    <a:lnTo>
                      <a:pt x="2972815" y="1012614"/>
                    </a:lnTo>
                    <a:lnTo>
                      <a:pt x="2952863" y="1016517"/>
                    </a:lnTo>
                    <a:lnTo>
                      <a:pt x="2945428" y="1019132"/>
                    </a:lnTo>
                    <a:lnTo>
                      <a:pt x="2932911" y="1025129"/>
                    </a:lnTo>
                    <a:lnTo>
                      <a:pt x="2925026" y="1029124"/>
                    </a:lnTo>
                    <a:lnTo>
                      <a:pt x="2914252" y="1039115"/>
                    </a:lnTo>
                    <a:lnTo>
                      <a:pt x="2915147" y="1049107"/>
                    </a:lnTo>
                    <a:lnTo>
                      <a:pt x="2932911" y="1058208"/>
                    </a:lnTo>
                    <a:lnTo>
                      <a:pt x="2935896" y="1059098"/>
                    </a:lnTo>
                    <a:close/>
                    <a:moveTo>
                      <a:pt x="798071" y="933003"/>
                    </a:moveTo>
                    <a:lnTo>
                      <a:pt x="818023" y="935087"/>
                    </a:lnTo>
                    <a:lnTo>
                      <a:pt x="837975" y="929352"/>
                    </a:lnTo>
                    <a:lnTo>
                      <a:pt x="838201" y="929209"/>
                    </a:lnTo>
                    <a:lnTo>
                      <a:pt x="847529" y="919217"/>
                    </a:lnTo>
                    <a:lnTo>
                      <a:pt x="849250" y="909226"/>
                    </a:lnTo>
                    <a:lnTo>
                      <a:pt x="844068" y="899234"/>
                    </a:lnTo>
                    <a:lnTo>
                      <a:pt x="837975" y="895283"/>
                    </a:lnTo>
                    <a:lnTo>
                      <a:pt x="818023" y="890226"/>
                    </a:lnTo>
                    <a:lnTo>
                      <a:pt x="798071" y="892908"/>
                    </a:lnTo>
                    <a:lnTo>
                      <a:pt x="786279" y="899234"/>
                    </a:lnTo>
                    <a:lnTo>
                      <a:pt x="778119" y="908547"/>
                    </a:lnTo>
                    <a:lnTo>
                      <a:pt x="777759" y="909226"/>
                    </a:lnTo>
                    <a:lnTo>
                      <a:pt x="778119" y="913914"/>
                    </a:lnTo>
                    <a:lnTo>
                      <a:pt x="778821" y="919217"/>
                    </a:lnTo>
                    <a:lnTo>
                      <a:pt x="789998" y="929209"/>
                    </a:lnTo>
                    <a:close/>
                    <a:moveTo>
                      <a:pt x="2972815" y="907747"/>
                    </a:moveTo>
                    <a:lnTo>
                      <a:pt x="2972815" y="899234"/>
                    </a:lnTo>
                    <a:lnTo>
                      <a:pt x="2972815" y="889243"/>
                    </a:lnTo>
                    <a:lnTo>
                      <a:pt x="2972815" y="879252"/>
                    </a:lnTo>
                    <a:lnTo>
                      <a:pt x="2972815" y="869260"/>
                    </a:lnTo>
                    <a:lnTo>
                      <a:pt x="2972815" y="859269"/>
                    </a:lnTo>
                    <a:lnTo>
                      <a:pt x="2972815" y="849277"/>
                    </a:lnTo>
                    <a:lnTo>
                      <a:pt x="2972815" y="843368"/>
                    </a:lnTo>
                    <a:lnTo>
                      <a:pt x="2968853" y="839286"/>
                    </a:lnTo>
                    <a:lnTo>
                      <a:pt x="2959617" y="829294"/>
                    </a:lnTo>
                    <a:lnTo>
                      <a:pt x="2952863" y="821126"/>
                    </a:lnTo>
                    <a:lnTo>
                      <a:pt x="2951423" y="819303"/>
                    </a:lnTo>
                    <a:lnTo>
                      <a:pt x="2944262" y="809311"/>
                    </a:lnTo>
                    <a:lnTo>
                      <a:pt x="2937898" y="799320"/>
                    </a:lnTo>
                    <a:lnTo>
                      <a:pt x="2932911" y="790102"/>
                    </a:lnTo>
                    <a:lnTo>
                      <a:pt x="2932509" y="789328"/>
                    </a:lnTo>
                    <a:lnTo>
                      <a:pt x="2928059" y="779337"/>
                    </a:lnTo>
                    <a:lnTo>
                      <a:pt x="2924590" y="769345"/>
                    </a:lnTo>
                    <a:lnTo>
                      <a:pt x="2922079" y="759354"/>
                    </a:lnTo>
                    <a:lnTo>
                      <a:pt x="2920142" y="749362"/>
                    </a:lnTo>
                    <a:lnTo>
                      <a:pt x="2918823" y="739371"/>
                    </a:lnTo>
                    <a:lnTo>
                      <a:pt x="2918191" y="729379"/>
                    </a:lnTo>
                    <a:lnTo>
                      <a:pt x="2918061" y="719388"/>
                    </a:lnTo>
                    <a:lnTo>
                      <a:pt x="2918234" y="709396"/>
                    </a:lnTo>
                    <a:lnTo>
                      <a:pt x="2918646" y="699405"/>
                    </a:lnTo>
                    <a:lnTo>
                      <a:pt x="2919356" y="689413"/>
                    </a:lnTo>
                    <a:lnTo>
                      <a:pt x="2920097" y="679422"/>
                    </a:lnTo>
                    <a:lnTo>
                      <a:pt x="2921047" y="669430"/>
                    </a:lnTo>
                    <a:lnTo>
                      <a:pt x="2921918" y="659439"/>
                    </a:lnTo>
                    <a:lnTo>
                      <a:pt x="2923001" y="649447"/>
                    </a:lnTo>
                    <a:lnTo>
                      <a:pt x="2923970" y="639456"/>
                    </a:lnTo>
                    <a:lnTo>
                      <a:pt x="2924932" y="629464"/>
                    </a:lnTo>
                    <a:lnTo>
                      <a:pt x="2925960" y="619473"/>
                    </a:lnTo>
                    <a:lnTo>
                      <a:pt x="2927058" y="609481"/>
                    </a:lnTo>
                    <a:lnTo>
                      <a:pt x="2928381" y="599490"/>
                    </a:lnTo>
                    <a:lnTo>
                      <a:pt x="2929839" y="589498"/>
                    </a:lnTo>
                    <a:lnTo>
                      <a:pt x="2931574" y="579507"/>
                    </a:lnTo>
                    <a:lnTo>
                      <a:pt x="2932911" y="573390"/>
                    </a:lnTo>
                    <a:lnTo>
                      <a:pt x="2933819" y="569515"/>
                    </a:lnTo>
                    <a:lnTo>
                      <a:pt x="2936730" y="559524"/>
                    </a:lnTo>
                    <a:lnTo>
                      <a:pt x="2940328" y="549532"/>
                    </a:lnTo>
                    <a:lnTo>
                      <a:pt x="2944947" y="539541"/>
                    </a:lnTo>
                    <a:lnTo>
                      <a:pt x="2950932" y="529549"/>
                    </a:lnTo>
                    <a:lnTo>
                      <a:pt x="2952863" y="526884"/>
                    </a:lnTo>
                    <a:lnTo>
                      <a:pt x="2958742" y="519558"/>
                    </a:lnTo>
                    <a:lnTo>
                      <a:pt x="2968709" y="509566"/>
                    </a:lnTo>
                    <a:lnTo>
                      <a:pt x="2972815" y="506148"/>
                    </a:lnTo>
                    <a:lnTo>
                      <a:pt x="2972815" y="499575"/>
                    </a:lnTo>
                    <a:lnTo>
                      <a:pt x="2972815" y="489583"/>
                    </a:lnTo>
                    <a:lnTo>
                      <a:pt x="2972815" y="479592"/>
                    </a:lnTo>
                    <a:lnTo>
                      <a:pt x="2972815" y="469600"/>
                    </a:lnTo>
                    <a:lnTo>
                      <a:pt x="2972815" y="463059"/>
                    </a:lnTo>
                    <a:lnTo>
                      <a:pt x="2958912" y="469600"/>
                    </a:lnTo>
                    <a:lnTo>
                      <a:pt x="2952863" y="472819"/>
                    </a:lnTo>
                    <a:lnTo>
                      <a:pt x="2941374" y="479592"/>
                    </a:lnTo>
                    <a:lnTo>
                      <a:pt x="2932911" y="485737"/>
                    </a:lnTo>
                    <a:lnTo>
                      <a:pt x="2927901" y="489583"/>
                    </a:lnTo>
                    <a:lnTo>
                      <a:pt x="2917269" y="499575"/>
                    </a:lnTo>
                    <a:lnTo>
                      <a:pt x="2912959" y="504819"/>
                    </a:lnTo>
                    <a:lnTo>
                      <a:pt x="2909178" y="509566"/>
                    </a:lnTo>
                    <a:lnTo>
                      <a:pt x="2902773" y="519558"/>
                    </a:lnTo>
                    <a:lnTo>
                      <a:pt x="2897757" y="529549"/>
                    </a:lnTo>
                    <a:lnTo>
                      <a:pt x="2893976" y="539541"/>
                    </a:lnTo>
                    <a:lnTo>
                      <a:pt x="2893007" y="542601"/>
                    </a:lnTo>
                    <a:lnTo>
                      <a:pt x="2890752" y="549532"/>
                    </a:lnTo>
                    <a:lnTo>
                      <a:pt x="2888212" y="559524"/>
                    </a:lnTo>
                    <a:lnTo>
                      <a:pt x="2886062" y="569515"/>
                    </a:lnTo>
                    <a:lnTo>
                      <a:pt x="2884419" y="579507"/>
                    </a:lnTo>
                    <a:lnTo>
                      <a:pt x="2882927" y="589498"/>
                    </a:lnTo>
                    <a:lnTo>
                      <a:pt x="2881643" y="599490"/>
                    </a:lnTo>
                    <a:lnTo>
                      <a:pt x="2880526" y="609481"/>
                    </a:lnTo>
                    <a:lnTo>
                      <a:pt x="2879601" y="619473"/>
                    </a:lnTo>
                    <a:lnTo>
                      <a:pt x="2878672" y="629464"/>
                    </a:lnTo>
                    <a:lnTo>
                      <a:pt x="2877719" y="639456"/>
                    </a:lnTo>
                    <a:lnTo>
                      <a:pt x="2876816" y="649447"/>
                    </a:lnTo>
                    <a:lnTo>
                      <a:pt x="2875882" y="659439"/>
                    </a:lnTo>
                    <a:lnTo>
                      <a:pt x="2874978" y="669430"/>
                    </a:lnTo>
                    <a:lnTo>
                      <a:pt x="2874096" y="679422"/>
                    </a:lnTo>
                    <a:lnTo>
                      <a:pt x="2873056" y="689206"/>
                    </a:lnTo>
                    <a:lnTo>
                      <a:pt x="2873032" y="689413"/>
                    </a:lnTo>
                    <a:lnTo>
                      <a:pt x="2872221" y="699405"/>
                    </a:lnTo>
                    <a:lnTo>
                      <a:pt x="2871379" y="709396"/>
                    </a:lnTo>
                    <a:lnTo>
                      <a:pt x="2870921" y="719388"/>
                    </a:lnTo>
                    <a:lnTo>
                      <a:pt x="2870595" y="729379"/>
                    </a:lnTo>
                    <a:lnTo>
                      <a:pt x="2870714" y="739371"/>
                    </a:lnTo>
                    <a:lnTo>
                      <a:pt x="2871470" y="749362"/>
                    </a:lnTo>
                    <a:lnTo>
                      <a:pt x="2872649" y="759354"/>
                    </a:lnTo>
                    <a:lnTo>
                      <a:pt x="2873056" y="761509"/>
                    </a:lnTo>
                    <a:lnTo>
                      <a:pt x="2874462" y="769345"/>
                    </a:lnTo>
                    <a:lnTo>
                      <a:pt x="2877056" y="779337"/>
                    </a:lnTo>
                    <a:lnTo>
                      <a:pt x="2880600" y="789328"/>
                    </a:lnTo>
                    <a:lnTo>
                      <a:pt x="2885040" y="799320"/>
                    </a:lnTo>
                    <a:lnTo>
                      <a:pt x="2890424" y="809311"/>
                    </a:lnTo>
                    <a:lnTo>
                      <a:pt x="2893007" y="813377"/>
                    </a:lnTo>
                    <a:lnTo>
                      <a:pt x="2896653" y="819303"/>
                    </a:lnTo>
                    <a:lnTo>
                      <a:pt x="2903578" y="829294"/>
                    </a:lnTo>
                    <a:lnTo>
                      <a:pt x="2911780" y="839286"/>
                    </a:lnTo>
                    <a:lnTo>
                      <a:pt x="2912959" y="840672"/>
                    </a:lnTo>
                    <a:lnTo>
                      <a:pt x="2920051" y="849277"/>
                    </a:lnTo>
                    <a:lnTo>
                      <a:pt x="2929027" y="859269"/>
                    </a:lnTo>
                    <a:lnTo>
                      <a:pt x="2932911" y="863404"/>
                    </a:lnTo>
                    <a:lnTo>
                      <a:pt x="2938271" y="869260"/>
                    </a:lnTo>
                    <a:lnTo>
                      <a:pt x="2947410" y="879252"/>
                    </a:lnTo>
                    <a:lnTo>
                      <a:pt x="2952863" y="885284"/>
                    </a:lnTo>
                    <a:lnTo>
                      <a:pt x="2956534" y="889243"/>
                    </a:lnTo>
                    <a:lnTo>
                      <a:pt x="2965407" y="899234"/>
                    </a:lnTo>
                    <a:close/>
                    <a:moveTo>
                      <a:pt x="1946" y="629464"/>
                    </a:moveTo>
                    <a:lnTo>
                      <a:pt x="19952" y="626953"/>
                    </a:lnTo>
                    <a:lnTo>
                      <a:pt x="38200" y="619473"/>
                    </a:lnTo>
                    <a:lnTo>
                      <a:pt x="39904" y="618643"/>
                    </a:lnTo>
                    <a:lnTo>
                      <a:pt x="51785" y="609481"/>
                    </a:lnTo>
                    <a:lnTo>
                      <a:pt x="59855" y="601172"/>
                    </a:lnTo>
                    <a:lnTo>
                      <a:pt x="61050" y="599490"/>
                    </a:lnTo>
                    <a:lnTo>
                      <a:pt x="66804" y="589498"/>
                    </a:lnTo>
                    <a:lnTo>
                      <a:pt x="70299" y="579507"/>
                    </a:lnTo>
                    <a:lnTo>
                      <a:pt x="72161" y="569515"/>
                    </a:lnTo>
                    <a:lnTo>
                      <a:pt x="72599" y="559524"/>
                    </a:lnTo>
                    <a:lnTo>
                      <a:pt x="71287" y="549532"/>
                    </a:lnTo>
                    <a:lnTo>
                      <a:pt x="68382" y="539541"/>
                    </a:lnTo>
                    <a:lnTo>
                      <a:pt x="64217" y="529549"/>
                    </a:lnTo>
                    <a:lnTo>
                      <a:pt x="59855" y="522080"/>
                    </a:lnTo>
                    <a:lnTo>
                      <a:pt x="57651" y="519558"/>
                    </a:lnTo>
                    <a:lnTo>
                      <a:pt x="46626" y="509566"/>
                    </a:lnTo>
                    <a:lnTo>
                      <a:pt x="39904" y="504758"/>
                    </a:lnTo>
                    <a:lnTo>
                      <a:pt x="22215" y="499575"/>
                    </a:lnTo>
                    <a:lnTo>
                      <a:pt x="19952" y="499000"/>
                    </a:lnTo>
                    <a:lnTo>
                      <a:pt x="0" y="498155"/>
                    </a:lnTo>
                    <a:lnTo>
                      <a:pt x="0" y="499575"/>
                    </a:lnTo>
                    <a:lnTo>
                      <a:pt x="0" y="509566"/>
                    </a:lnTo>
                    <a:lnTo>
                      <a:pt x="0" y="519558"/>
                    </a:lnTo>
                    <a:lnTo>
                      <a:pt x="0" y="529549"/>
                    </a:lnTo>
                    <a:lnTo>
                      <a:pt x="0" y="539541"/>
                    </a:lnTo>
                    <a:lnTo>
                      <a:pt x="0" y="549532"/>
                    </a:lnTo>
                    <a:lnTo>
                      <a:pt x="0" y="559524"/>
                    </a:lnTo>
                    <a:lnTo>
                      <a:pt x="0" y="569515"/>
                    </a:lnTo>
                    <a:lnTo>
                      <a:pt x="0" y="579507"/>
                    </a:lnTo>
                    <a:lnTo>
                      <a:pt x="0" y="589498"/>
                    </a:lnTo>
                    <a:lnTo>
                      <a:pt x="0" y="599490"/>
                    </a:lnTo>
                    <a:lnTo>
                      <a:pt x="0" y="609481"/>
                    </a:lnTo>
                    <a:lnTo>
                      <a:pt x="0" y="619473"/>
                    </a:lnTo>
                    <a:lnTo>
                      <a:pt x="0" y="629464"/>
                    </a:lnTo>
                    <a:lnTo>
                      <a:pt x="0" y="629708"/>
                    </a:lnTo>
                    <a:close/>
                    <a:moveTo>
                      <a:pt x="937733" y="582400"/>
                    </a:moveTo>
                    <a:lnTo>
                      <a:pt x="957685" y="581680"/>
                    </a:lnTo>
                    <a:lnTo>
                      <a:pt x="966823" y="579507"/>
                    </a:lnTo>
                    <a:lnTo>
                      <a:pt x="977637" y="576803"/>
                    </a:lnTo>
                    <a:lnTo>
                      <a:pt x="994678" y="569515"/>
                    </a:lnTo>
                    <a:lnTo>
                      <a:pt x="997589" y="568218"/>
                    </a:lnTo>
                    <a:lnTo>
                      <a:pt x="1012965" y="559524"/>
                    </a:lnTo>
                    <a:lnTo>
                      <a:pt x="1017541" y="556875"/>
                    </a:lnTo>
                    <a:lnTo>
                      <a:pt x="1028724" y="549532"/>
                    </a:lnTo>
                    <a:lnTo>
                      <a:pt x="1037492" y="543728"/>
                    </a:lnTo>
                    <a:lnTo>
                      <a:pt x="1043773" y="539541"/>
                    </a:lnTo>
                    <a:lnTo>
                      <a:pt x="1057444" y="530161"/>
                    </a:lnTo>
                    <a:lnTo>
                      <a:pt x="1058369" y="529549"/>
                    </a:lnTo>
                    <a:lnTo>
                      <a:pt x="1072731" y="519558"/>
                    </a:lnTo>
                    <a:lnTo>
                      <a:pt x="1077396" y="516263"/>
                    </a:lnTo>
                    <a:lnTo>
                      <a:pt x="1087729" y="509566"/>
                    </a:lnTo>
                    <a:lnTo>
                      <a:pt x="1097348" y="502906"/>
                    </a:lnTo>
                    <a:lnTo>
                      <a:pt x="1102609" y="499575"/>
                    </a:lnTo>
                    <a:lnTo>
                      <a:pt x="1116872" y="489583"/>
                    </a:lnTo>
                    <a:lnTo>
                      <a:pt x="1117299" y="489264"/>
                    </a:lnTo>
                    <a:lnTo>
                      <a:pt x="1131983" y="479592"/>
                    </a:lnTo>
                    <a:lnTo>
                      <a:pt x="1137251" y="475588"/>
                    </a:lnTo>
                    <a:lnTo>
                      <a:pt x="1146829" y="469600"/>
                    </a:lnTo>
                    <a:lnTo>
                      <a:pt x="1157203" y="462243"/>
                    </a:lnTo>
                    <a:lnTo>
                      <a:pt x="1161849" y="459609"/>
                    </a:lnTo>
                    <a:lnTo>
                      <a:pt x="1177034" y="449617"/>
                    </a:lnTo>
                    <a:lnTo>
                      <a:pt x="1177155" y="449529"/>
                    </a:lnTo>
                    <a:lnTo>
                      <a:pt x="1193907" y="439626"/>
                    </a:lnTo>
                    <a:lnTo>
                      <a:pt x="1197107" y="437459"/>
                    </a:lnTo>
                    <a:lnTo>
                      <a:pt x="1210262" y="429634"/>
                    </a:lnTo>
                    <a:lnTo>
                      <a:pt x="1217058" y="424149"/>
                    </a:lnTo>
                    <a:lnTo>
                      <a:pt x="1223786" y="419643"/>
                    </a:lnTo>
                    <a:lnTo>
                      <a:pt x="1232683" y="409651"/>
                    </a:lnTo>
                    <a:lnTo>
                      <a:pt x="1237010" y="403403"/>
                    </a:lnTo>
                    <a:lnTo>
                      <a:pt x="1239414" y="399660"/>
                    </a:lnTo>
                    <a:lnTo>
                      <a:pt x="1242488" y="389668"/>
                    </a:lnTo>
                    <a:lnTo>
                      <a:pt x="1244516" y="379677"/>
                    </a:lnTo>
                    <a:lnTo>
                      <a:pt x="1245751" y="369685"/>
                    </a:lnTo>
                    <a:lnTo>
                      <a:pt x="1246490" y="359694"/>
                    </a:lnTo>
                    <a:lnTo>
                      <a:pt x="1247136" y="349702"/>
                    </a:lnTo>
                    <a:lnTo>
                      <a:pt x="1246835" y="339711"/>
                    </a:lnTo>
                    <a:lnTo>
                      <a:pt x="1245854" y="329719"/>
                    </a:lnTo>
                    <a:lnTo>
                      <a:pt x="1243960" y="319728"/>
                    </a:lnTo>
                    <a:lnTo>
                      <a:pt x="1240306" y="309736"/>
                    </a:lnTo>
                    <a:lnTo>
                      <a:pt x="1237010" y="303741"/>
                    </a:lnTo>
                    <a:lnTo>
                      <a:pt x="1234317" y="299745"/>
                    </a:lnTo>
                    <a:lnTo>
                      <a:pt x="1224429" y="289753"/>
                    </a:lnTo>
                    <a:lnTo>
                      <a:pt x="1217058" y="284508"/>
                    </a:lnTo>
                    <a:lnTo>
                      <a:pt x="1208401" y="279762"/>
                    </a:lnTo>
                    <a:lnTo>
                      <a:pt x="1197107" y="274916"/>
                    </a:lnTo>
                    <a:lnTo>
                      <a:pt x="1182360" y="269770"/>
                    </a:lnTo>
                    <a:lnTo>
                      <a:pt x="1177155" y="268162"/>
                    </a:lnTo>
                    <a:lnTo>
                      <a:pt x="1157203" y="262577"/>
                    </a:lnTo>
                    <a:lnTo>
                      <a:pt x="1147946" y="259779"/>
                    </a:lnTo>
                    <a:lnTo>
                      <a:pt x="1137251" y="256725"/>
                    </a:lnTo>
                    <a:lnTo>
                      <a:pt x="1118760" y="249787"/>
                    </a:lnTo>
                    <a:lnTo>
                      <a:pt x="1117299" y="249209"/>
                    </a:lnTo>
                    <a:lnTo>
                      <a:pt x="1098912" y="239796"/>
                    </a:lnTo>
                    <a:lnTo>
                      <a:pt x="1097348" y="238926"/>
                    </a:lnTo>
                    <a:lnTo>
                      <a:pt x="1084647" y="229804"/>
                    </a:lnTo>
                    <a:lnTo>
                      <a:pt x="1077396" y="223933"/>
                    </a:lnTo>
                    <a:lnTo>
                      <a:pt x="1073155" y="219813"/>
                    </a:lnTo>
                    <a:lnTo>
                      <a:pt x="1063142" y="209821"/>
                    </a:lnTo>
                    <a:lnTo>
                      <a:pt x="1057444" y="203807"/>
                    </a:lnTo>
                    <a:lnTo>
                      <a:pt x="1053870" y="199830"/>
                    </a:lnTo>
                    <a:lnTo>
                      <a:pt x="1044528" y="189838"/>
                    </a:lnTo>
                    <a:lnTo>
                      <a:pt x="1037492" y="182669"/>
                    </a:lnTo>
                    <a:lnTo>
                      <a:pt x="1034611" y="179847"/>
                    </a:lnTo>
                    <a:lnTo>
                      <a:pt x="1022988" y="169855"/>
                    </a:lnTo>
                    <a:lnTo>
                      <a:pt x="1017541" y="165591"/>
                    </a:lnTo>
                    <a:lnTo>
                      <a:pt x="1009432" y="159864"/>
                    </a:lnTo>
                    <a:lnTo>
                      <a:pt x="997589" y="152925"/>
                    </a:lnTo>
                    <a:lnTo>
                      <a:pt x="991561" y="149872"/>
                    </a:lnTo>
                    <a:lnTo>
                      <a:pt x="977637" y="143839"/>
                    </a:lnTo>
                    <a:lnTo>
                      <a:pt x="966140" y="139881"/>
                    </a:lnTo>
                    <a:lnTo>
                      <a:pt x="957685" y="137249"/>
                    </a:lnTo>
                    <a:lnTo>
                      <a:pt x="937733" y="132803"/>
                    </a:lnTo>
                    <a:lnTo>
                      <a:pt x="918344" y="129889"/>
                    </a:lnTo>
                    <a:lnTo>
                      <a:pt x="917782" y="129810"/>
                    </a:lnTo>
                    <a:lnTo>
                      <a:pt x="897830" y="128450"/>
                    </a:lnTo>
                    <a:lnTo>
                      <a:pt x="877878" y="128422"/>
                    </a:lnTo>
                    <a:lnTo>
                      <a:pt x="857926" y="129641"/>
                    </a:lnTo>
                    <a:lnTo>
                      <a:pt x="855774" y="129889"/>
                    </a:lnTo>
                    <a:lnTo>
                      <a:pt x="837975" y="132147"/>
                    </a:lnTo>
                    <a:lnTo>
                      <a:pt x="818023" y="135107"/>
                    </a:lnTo>
                    <a:lnTo>
                      <a:pt x="798071" y="138775"/>
                    </a:lnTo>
                    <a:lnTo>
                      <a:pt x="792277" y="139881"/>
                    </a:lnTo>
                    <a:lnTo>
                      <a:pt x="778119" y="142945"/>
                    </a:lnTo>
                    <a:lnTo>
                      <a:pt x="758167" y="147100"/>
                    </a:lnTo>
                    <a:lnTo>
                      <a:pt x="745073" y="149872"/>
                    </a:lnTo>
                    <a:lnTo>
                      <a:pt x="738216" y="151634"/>
                    </a:lnTo>
                    <a:lnTo>
                      <a:pt x="718264" y="156525"/>
                    </a:lnTo>
                    <a:lnTo>
                      <a:pt x="704842" y="159864"/>
                    </a:lnTo>
                    <a:lnTo>
                      <a:pt x="698312" y="162066"/>
                    </a:lnTo>
                    <a:lnTo>
                      <a:pt x="678360" y="169155"/>
                    </a:lnTo>
                    <a:lnTo>
                      <a:pt x="676501" y="169855"/>
                    </a:lnTo>
                    <a:lnTo>
                      <a:pt x="661858" y="179847"/>
                    </a:lnTo>
                    <a:lnTo>
                      <a:pt x="658409" y="185893"/>
                    </a:lnTo>
                    <a:lnTo>
                      <a:pt x="656328" y="189838"/>
                    </a:lnTo>
                    <a:lnTo>
                      <a:pt x="656905" y="199830"/>
                    </a:lnTo>
                    <a:lnTo>
                      <a:pt x="658409" y="204354"/>
                    </a:lnTo>
                    <a:lnTo>
                      <a:pt x="660135" y="209821"/>
                    </a:lnTo>
                    <a:lnTo>
                      <a:pt x="666716" y="219813"/>
                    </a:lnTo>
                    <a:lnTo>
                      <a:pt x="673221" y="229804"/>
                    </a:lnTo>
                    <a:lnTo>
                      <a:pt x="678360" y="236757"/>
                    </a:lnTo>
                    <a:lnTo>
                      <a:pt x="680738" y="239796"/>
                    </a:lnTo>
                    <a:lnTo>
                      <a:pt x="687849" y="249787"/>
                    </a:lnTo>
                    <a:lnTo>
                      <a:pt x="695023" y="259779"/>
                    </a:lnTo>
                    <a:lnTo>
                      <a:pt x="698312" y="265986"/>
                    </a:lnTo>
                    <a:lnTo>
                      <a:pt x="700612" y="269770"/>
                    </a:lnTo>
                    <a:lnTo>
                      <a:pt x="704860" y="279762"/>
                    </a:lnTo>
                    <a:lnTo>
                      <a:pt x="706482" y="289753"/>
                    </a:lnTo>
                    <a:lnTo>
                      <a:pt x="702392" y="299745"/>
                    </a:lnTo>
                    <a:lnTo>
                      <a:pt x="698312" y="303634"/>
                    </a:lnTo>
                    <a:lnTo>
                      <a:pt x="691964" y="309736"/>
                    </a:lnTo>
                    <a:lnTo>
                      <a:pt x="678360" y="316609"/>
                    </a:lnTo>
                    <a:lnTo>
                      <a:pt x="673314" y="319728"/>
                    </a:lnTo>
                    <a:lnTo>
                      <a:pt x="658409" y="325875"/>
                    </a:lnTo>
                    <a:lnTo>
                      <a:pt x="650475" y="329719"/>
                    </a:lnTo>
                    <a:lnTo>
                      <a:pt x="638457" y="334205"/>
                    </a:lnTo>
                    <a:lnTo>
                      <a:pt x="625215" y="339711"/>
                    </a:lnTo>
                    <a:lnTo>
                      <a:pt x="618505" y="342260"/>
                    </a:lnTo>
                    <a:lnTo>
                      <a:pt x="600857" y="349702"/>
                    </a:lnTo>
                    <a:lnTo>
                      <a:pt x="598553" y="350598"/>
                    </a:lnTo>
                    <a:lnTo>
                      <a:pt x="578601" y="358796"/>
                    </a:lnTo>
                    <a:lnTo>
                      <a:pt x="576428" y="359694"/>
                    </a:lnTo>
                    <a:lnTo>
                      <a:pt x="558650" y="367305"/>
                    </a:lnTo>
                    <a:lnTo>
                      <a:pt x="552904" y="369685"/>
                    </a:lnTo>
                    <a:lnTo>
                      <a:pt x="538698" y="375802"/>
                    </a:lnTo>
                    <a:lnTo>
                      <a:pt x="529951" y="379677"/>
                    </a:lnTo>
                    <a:lnTo>
                      <a:pt x="518746" y="384938"/>
                    </a:lnTo>
                    <a:lnTo>
                      <a:pt x="508678" y="389668"/>
                    </a:lnTo>
                    <a:lnTo>
                      <a:pt x="498794" y="395224"/>
                    </a:lnTo>
                    <a:lnTo>
                      <a:pt x="491214" y="399660"/>
                    </a:lnTo>
                    <a:lnTo>
                      <a:pt x="478843" y="408717"/>
                    </a:lnTo>
                    <a:lnTo>
                      <a:pt x="477717" y="409651"/>
                    </a:lnTo>
                    <a:lnTo>
                      <a:pt x="468420" y="419643"/>
                    </a:lnTo>
                    <a:lnTo>
                      <a:pt x="462467" y="429634"/>
                    </a:lnTo>
                    <a:lnTo>
                      <a:pt x="459283" y="439626"/>
                    </a:lnTo>
                    <a:lnTo>
                      <a:pt x="458992" y="449617"/>
                    </a:lnTo>
                    <a:lnTo>
                      <a:pt x="461311" y="459609"/>
                    </a:lnTo>
                    <a:lnTo>
                      <a:pt x="466102" y="469600"/>
                    </a:lnTo>
                    <a:lnTo>
                      <a:pt x="473531" y="479592"/>
                    </a:lnTo>
                    <a:lnTo>
                      <a:pt x="478843" y="484765"/>
                    </a:lnTo>
                    <a:lnTo>
                      <a:pt x="485095" y="489583"/>
                    </a:lnTo>
                    <a:lnTo>
                      <a:pt x="498794" y="498032"/>
                    </a:lnTo>
                    <a:lnTo>
                      <a:pt x="502399" y="499575"/>
                    </a:lnTo>
                    <a:lnTo>
                      <a:pt x="518746" y="505225"/>
                    </a:lnTo>
                    <a:lnTo>
                      <a:pt x="538698" y="508210"/>
                    </a:lnTo>
                    <a:lnTo>
                      <a:pt x="558650" y="507482"/>
                    </a:lnTo>
                    <a:lnTo>
                      <a:pt x="578601" y="504132"/>
                    </a:lnTo>
                    <a:lnTo>
                      <a:pt x="595796" y="499575"/>
                    </a:lnTo>
                    <a:lnTo>
                      <a:pt x="598553" y="498867"/>
                    </a:lnTo>
                    <a:lnTo>
                      <a:pt x="618505" y="492323"/>
                    </a:lnTo>
                    <a:lnTo>
                      <a:pt x="626191" y="489583"/>
                    </a:lnTo>
                    <a:lnTo>
                      <a:pt x="638457" y="485154"/>
                    </a:lnTo>
                    <a:lnTo>
                      <a:pt x="653702" y="479592"/>
                    </a:lnTo>
                    <a:lnTo>
                      <a:pt x="658409" y="477789"/>
                    </a:lnTo>
                    <a:lnTo>
                      <a:pt x="678360" y="470424"/>
                    </a:lnTo>
                    <a:lnTo>
                      <a:pt x="680946" y="469600"/>
                    </a:lnTo>
                    <a:lnTo>
                      <a:pt x="698312" y="463355"/>
                    </a:lnTo>
                    <a:lnTo>
                      <a:pt x="711655" y="459609"/>
                    </a:lnTo>
                    <a:lnTo>
                      <a:pt x="718264" y="457431"/>
                    </a:lnTo>
                    <a:lnTo>
                      <a:pt x="738216" y="453193"/>
                    </a:lnTo>
                    <a:lnTo>
                      <a:pt x="758167" y="452352"/>
                    </a:lnTo>
                    <a:lnTo>
                      <a:pt x="778119" y="456251"/>
                    </a:lnTo>
                    <a:lnTo>
                      <a:pt x="784947" y="459609"/>
                    </a:lnTo>
                    <a:lnTo>
                      <a:pt x="798071" y="466234"/>
                    </a:lnTo>
                    <a:lnTo>
                      <a:pt x="802040" y="469600"/>
                    </a:lnTo>
                    <a:lnTo>
                      <a:pt x="813721" y="479592"/>
                    </a:lnTo>
                    <a:lnTo>
                      <a:pt x="818023" y="483523"/>
                    </a:lnTo>
                    <a:lnTo>
                      <a:pt x="823323" y="489583"/>
                    </a:lnTo>
                    <a:lnTo>
                      <a:pt x="831656" y="499575"/>
                    </a:lnTo>
                    <a:lnTo>
                      <a:pt x="837975" y="507714"/>
                    </a:lnTo>
                    <a:lnTo>
                      <a:pt x="839313" y="509566"/>
                    </a:lnTo>
                    <a:lnTo>
                      <a:pt x="846809" y="519558"/>
                    </a:lnTo>
                    <a:lnTo>
                      <a:pt x="854384" y="529549"/>
                    </a:lnTo>
                    <a:lnTo>
                      <a:pt x="857926" y="534175"/>
                    </a:lnTo>
                    <a:lnTo>
                      <a:pt x="862354" y="539541"/>
                    </a:lnTo>
                    <a:lnTo>
                      <a:pt x="871493" y="549532"/>
                    </a:lnTo>
                    <a:lnTo>
                      <a:pt x="877878" y="555923"/>
                    </a:lnTo>
                    <a:lnTo>
                      <a:pt x="882332" y="559524"/>
                    </a:lnTo>
                    <a:lnTo>
                      <a:pt x="896432" y="569515"/>
                    </a:lnTo>
                    <a:lnTo>
                      <a:pt x="897830" y="570404"/>
                    </a:lnTo>
                    <a:lnTo>
                      <a:pt x="917782" y="578849"/>
                    </a:lnTo>
                    <a:lnTo>
                      <a:pt x="921139" y="579507"/>
                    </a:lnTo>
                    <a:close/>
                    <a:moveTo>
                      <a:pt x="935383" y="509566"/>
                    </a:moveTo>
                    <a:lnTo>
                      <a:pt x="922871" y="499575"/>
                    </a:lnTo>
                    <a:lnTo>
                      <a:pt x="917782" y="494507"/>
                    </a:lnTo>
                    <a:lnTo>
                      <a:pt x="914697" y="489583"/>
                    </a:lnTo>
                    <a:lnTo>
                      <a:pt x="909871" y="479592"/>
                    </a:lnTo>
                    <a:lnTo>
                      <a:pt x="906281" y="469600"/>
                    </a:lnTo>
                    <a:lnTo>
                      <a:pt x="904137" y="459609"/>
                    </a:lnTo>
                    <a:lnTo>
                      <a:pt x="903924" y="449617"/>
                    </a:lnTo>
                    <a:lnTo>
                      <a:pt x="906310" y="439626"/>
                    </a:lnTo>
                    <a:lnTo>
                      <a:pt x="911640" y="429634"/>
                    </a:lnTo>
                    <a:lnTo>
                      <a:pt x="917782" y="423218"/>
                    </a:lnTo>
                    <a:lnTo>
                      <a:pt x="924271" y="419643"/>
                    </a:lnTo>
                    <a:lnTo>
                      <a:pt x="937733" y="414073"/>
                    </a:lnTo>
                    <a:lnTo>
                      <a:pt x="957685" y="412483"/>
                    </a:lnTo>
                    <a:lnTo>
                      <a:pt x="977637" y="417087"/>
                    </a:lnTo>
                    <a:lnTo>
                      <a:pt x="983174" y="419643"/>
                    </a:lnTo>
                    <a:lnTo>
                      <a:pt x="997589" y="428011"/>
                    </a:lnTo>
                    <a:lnTo>
                      <a:pt x="999500" y="429634"/>
                    </a:lnTo>
                    <a:lnTo>
                      <a:pt x="1008370" y="439626"/>
                    </a:lnTo>
                    <a:lnTo>
                      <a:pt x="1013149" y="449617"/>
                    </a:lnTo>
                    <a:lnTo>
                      <a:pt x="1014641" y="459609"/>
                    </a:lnTo>
                    <a:lnTo>
                      <a:pt x="1012891" y="469600"/>
                    </a:lnTo>
                    <a:lnTo>
                      <a:pt x="1008384" y="479592"/>
                    </a:lnTo>
                    <a:lnTo>
                      <a:pt x="1000912" y="489583"/>
                    </a:lnTo>
                    <a:lnTo>
                      <a:pt x="997589" y="493092"/>
                    </a:lnTo>
                    <a:lnTo>
                      <a:pt x="989444" y="499575"/>
                    </a:lnTo>
                    <a:lnTo>
                      <a:pt x="977637" y="507608"/>
                    </a:lnTo>
                    <a:lnTo>
                      <a:pt x="971643" y="509566"/>
                    </a:lnTo>
                    <a:lnTo>
                      <a:pt x="957685" y="513534"/>
                    </a:lnTo>
                    <a:lnTo>
                      <a:pt x="937733" y="511062"/>
                    </a:lnTo>
                    <a:close/>
                    <a:moveTo>
                      <a:pt x="2513924" y="516800"/>
                    </a:moveTo>
                    <a:lnTo>
                      <a:pt x="2533876" y="517607"/>
                    </a:lnTo>
                    <a:lnTo>
                      <a:pt x="2542348" y="509566"/>
                    </a:lnTo>
                    <a:lnTo>
                      <a:pt x="2544929" y="499575"/>
                    </a:lnTo>
                    <a:lnTo>
                      <a:pt x="2541112" y="489583"/>
                    </a:lnTo>
                    <a:lnTo>
                      <a:pt x="2534243" y="479592"/>
                    </a:lnTo>
                    <a:lnTo>
                      <a:pt x="2533876" y="479130"/>
                    </a:lnTo>
                    <a:lnTo>
                      <a:pt x="2514643" y="469600"/>
                    </a:lnTo>
                    <a:lnTo>
                      <a:pt x="2513924" y="469232"/>
                    </a:lnTo>
                    <a:lnTo>
                      <a:pt x="2512885" y="469600"/>
                    </a:lnTo>
                    <a:lnTo>
                      <a:pt x="2493972" y="479249"/>
                    </a:lnTo>
                    <a:lnTo>
                      <a:pt x="2493783" y="479592"/>
                    </a:lnTo>
                    <a:lnTo>
                      <a:pt x="2490732" y="489583"/>
                    </a:lnTo>
                    <a:lnTo>
                      <a:pt x="2492568" y="499575"/>
                    </a:lnTo>
                    <a:lnTo>
                      <a:pt x="2493972" y="502612"/>
                    </a:lnTo>
                    <a:lnTo>
                      <a:pt x="2500384" y="509566"/>
                    </a:lnTo>
                    <a:close/>
                    <a:moveTo>
                      <a:pt x="2493972" y="399804"/>
                    </a:moveTo>
                    <a:lnTo>
                      <a:pt x="2513924" y="404386"/>
                    </a:lnTo>
                    <a:lnTo>
                      <a:pt x="2533876" y="402633"/>
                    </a:lnTo>
                    <a:lnTo>
                      <a:pt x="2545771" y="399660"/>
                    </a:lnTo>
                    <a:lnTo>
                      <a:pt x="2553827" y="398410"/>
                    </a:lnTo>
                    <a:lnTo>
                      <a:pt x="2573779" y="394387"/>
                    </a:lnTo>
                    <a:lnTo>
                      <a:pt x="2593731" y="390804"/>
                    </a:lnTo>
                    <a:lnTo>
                      <a:pt x="2599871" y="389668"/>
                    </a:lnTo>
                    <a:lnTo>
                      <a:pt x="2613683" y="387641"/>
                    </a:lnTo>
                    <a:lnTo>
                      <a:pt x="2633634" y="385125"/>
                    </a:lnTo>
                    <a:lnTo>
                      <a:pt x="2653586" y="382563"/>
                    </a:lnTo>
                    <a:lnTo>
                      <a:pt x="2673538" y="380199"/>
                    </a:lnTo>
                    <a:lnTo>
                      <a:pt x="2678311" y="379677"/>
                    </a:lnTo>
                    <a:lnTo>
                      <a:pt x="2693490" y="378166"/>
                    </a:lnTo>
                    <a:lnTo>
                      <a:pt x="2713441" y="375860"/>
                    </a:lnTo>
                    <a:lnTo>
                      <a:pt x="2733393" y="373179"/>
                    </a:lnTo>
                    <a:lnTo>
                      <a:pt x="2753074" y="369685"/>
                    </a:lnTo>
                    <a:lnTo>
                      <a:pt x="2753345" y="369640"/>
                    </a:lnTo>
                    <a:lnTo>
                      <a:pt x="2773297" y="365433"/>
                    </a:lnTo>
                    <a:lnTo>
                      <a:pt x="2793249" y="359714"/>
                    </a:lnTo>
                    <a:lnTo>
                      <a:pt x="2793302" y="359694"/>
                    </a:lnTo>
                    <a:lnTo>
                      <a:pt x="2813200" y="352643"/>
                    </a:lnTo>
                    <a:lnTo>
                      <a:pt x="2819836" y="349702"/>
                    </a:lnTo>
                    <a:lnTo>
                      <a:pt x="2833152" y="343833"/>
                    </a:lnTo>
                    <a:lnTo>
                      <a:pt x="2840938" y="339711"/>
                    </a:lnTo>
                    <a:lnTo>
                      <a:pt x="2853104" y="333269"/>
                    </a:lnTo>
                    <a:lnTo>
                      <a:pt x="2858945" y="329719"/>
                    </a:lnTo>
                    <a:lnTo>
                      <a:pt x="2873056" y="320605"/>
                    </a:lnTo>
                    <a:lnTo>
                      <a:pt x="2874262" y="319728"/>
                    </a:lnTo>
                    <a:lnTo>
                      <a:pt x="2886973" y="309736"/>
                    </a:lnTo>
                    <a:lnTo>
                      <a:pt x="2893007" y="304613"/>
                    </a:lnTo>
                    <a:lnTo>
                      <a:pt x="2898249" y="299745"/>
                    </a:lnTo>
                    <a:lnTo>
                      <a:pt x="2906941" y="289753"/>
                    </a:lnTo>
                    <a:lnTo>
                      <a:pt x="2912959" y="281510"/>
                    </a:lnTo>
                    <a:lnTo>
                      <a:pt x="2914153" y="279762"/>
                    </a:lnTo>
                    <a:lnTo>
                      <a:pt x="2919373" y="269770"/>
                    </a:lnTo>
                    <a:lnTo>
                      <a:pt x="2922813" y="259779"/>
                    </a:lnTo>
                    <a:lnTo>
                      <a:pt x="2924576" y="249787"/>
                    </a:lnTo>
                    <a:lnTo>
                      <a:pt x="2924603" y="239796"/>
                    </a:lnTo>
                    <a:lnTo>
                      <a:pt x="2922757" y="229804"/>
                    </a:lnTo>
                    <a:lnTo>
                      <a:pt x="2918896" y="219813"/>
                    </a:lnTo>
                    <a:lnTo>
                      <a:pt x="2912959" y="210540"/>
                    </a:lnTo>
                    <a:lnTo>
                      <a:pt x="2912426" y="209821"/>
                    </a:lnTo>
                    <a:lnTo>
                      <a:pt x="2903060" y="199830"/>
                    </a:lnTo>
                    <a:lnTo>
                      <a:pt x="2893007" y="191559"/>
                    </a:lnTo>
                    <a:lnTo>
                      <a:pt x="2890517" y="189838"/>
                    </a:lnTo>
                    <a:lnTo>
                      <a:pt x="2873789" y="179847"/>
                    </a:lnTo>
                    <a:lnTo>
                      <a:pt x="2873056" y="179434"/>
                    </a:lnTo>
                    <a:lnTo>
                      <a:pt x="2853541" y="169855"/>
                    </a:lnTo>
                    <a:lnTo>
                      <a:pt x="2853104" y="169648"/>
                    </a:lnTo>
                    <a:lnTo>
                      <a:pt x="2833152" y="160482"/>
                    </a:lnTo>
                    <a:lnTo>
                      <a:pt x="2831807" y="159864"/>
                    </a:lnTo>
                    <a:lnTo>
                      <a:pt x="2813200" y="150562"/>
                    </a:lnTo>
                    <a:lnTo>
                      <a:pt x="2811845" y="149872"/>
                    </a:lnTo>
                    <a:lnTo>
                      <a:pt x="2795189" y="139881"/>
                    </a:lnTo>
                    <a:lnTo>
                      <a:pt x="2793249" y="138454"/>
                    </a:lnTo>
                    <a:lnTo>
                      <a:pt x="2782034" y="129889"/>
                    </a:lnTo>
                    <a:lnTo>
                      <a:pt x="2773297" y="121492"/>
                    </a:lnTo>
                    <a:lnTo>
                      <a:pt x="2771627" y="119898"/>
                    </a:lnTo>
                    <a:lnTo>
                      <a:pt x="2763587" y="109906"/>
                    </a:lnTo>
                    <a:lnTo>
                      <a:pt x="2756751" y="99915"/>
                    </a:lnTo>
                    <a:lnTo>
                      <a:pt x="2753345" y="94065"/>
                    </a:lnTo>
                    <a:lnTo>
                      <a:pt x="2750605" y="89923"/>
                    </a:lnTo>
                    <a:lnTo>
                      <a:pt x="2743903" y="79932"/>
                    </a:lnTo>
                    <a:lnTo>
                      <a:pt x="2735608" y="69940"/>
                    </a:lnTo>
                    <a:lnTo>
                      <a:pt x="2733393" y="67708"/>
                    </a:lnTo>
                    <a:lnTo>
                      <a:pt x="2721120" y="59949"/>
                    </a:lnTo>
                    <a:lnTo>
                      <a:pt x="2713441" y="56502"/>
                    </a:lnTo>
                    <a:lnTo>
                      <a:pt x="2693490" y="53353"/>
                    </a:lnTo>
                    <a:lnTo>
                      <a:pt x="2673538" y="54187"/>
                    </a:lnTo>
                    <a:lnTo>
                      <a:pt x="2653586" y="57332"/>
                    </a:lnTo>
                    <a:lnTo>
                      <a:pt x="2642161" y="59949"/>
                    </a:lnTo>
                    <a:lnTo>
                      <a:pt x="2633634" y="61901"/>
                    </a:lnTo>
                    <a:lnTo>
                      <a:pt x="2613683" y="67705"/>
                    </a:lnTo>
                    <a:lnTo>
                      <a:pt x="2606355" y="69940"/>
                    </a:lnTo>
                    <a:lnTo>
                      <a:pt x="2593731" y="74015"/>
                    </a:lnTo>
                    <a:lnTo>
                      <a:pt x="2577160" y="79932"/>
                    </a:lnTo>
                    <a:lnTo>
                      <a:pt x="2573779" y="81249"/>
                    </a:lnTo>
                    <a:lnTo>
                      <a:pt x="2553827" y="89195"/>
                    </a:lnTo>
                    <a:lnTo>
                      <a:pt x="2551971" y="89923"/>
                    </a:lnTo>
                    <a:lnTo>
                      <a:pt x="2533876" y="98343"/>
                    </a:lnTo>
                    <a:lnTo>
                      <a:pt x="2530092" y="99915"/>
                    </a:lnTo>
                    <a:lnTo>
                      <a:pt x="2513924" y="108632"/>
                    </a:lnTo>
                    <a:lnTo>
                      <a:pt x="2511064" y="109906"/>
                    </a:lnTo>
                    <a:lnTo>
                      <a:pt x="2493972" y="119826"/>
                    </a:lnTo>
                    <a:lnTo>
                      <a:pt x="2493815" y="119898"/>
                    </a:lnTo>
                    <a:lnTo>
                      <a:pt x="2479888" y="129889"/>
                    </a:lnTo>
                    <a:lnTo>
                      <a:pt x="2474020" y="137028"/>
                    </a:lnTo>
                    <a:lnTo>
                      <a:pt x="2470633" y="139881"/>
                    </a:lnTo>
                    <a:lnTo>
                      <a:pt x="2464445" y="149872"/>
                    </a:lnTo>
                    <a:lnTo>
                      <a:pt x="2462925" y="159864"/>
                    </a:lnTo>
                    <a:lnTo>
                      <a:pt x="2462855" y="169855"/>
                    </a:lnTo>
                    <a:lnTo>
                      <a:pt x="2464521" y="179847"/>
                    </a:lnTo>
                    <a:lnTo>
                      <a:pt x="2465853" y="189838"/>
                    </a:lnTo>
                    <a:lnTo>
                      <a:pt x="2465530" y="199830"/>
                    </a:lnTo>
                    <a:lnTo>
                      <a:pt x="2465442" y="209821"/>
                    </a:lnTo>
                    <a:lnTo>
                      <a:pt x="2463029" y="219813"/>
                    </a:lnTo>
                    <a:lnTo>
                      <a:pt x="2460261" y="229804"/>
                    </a:lnTo>
                    <a:lnTo>
                      <a:pt x="2456572" y="239796"/>
                    </a:lnTo>
                    <a:lnTo>
                      <a:pt x="2454068" y="245310"/>
                    </a:lnTo>
                    <a:lnTo>
                      <a:pt x="2451642" y="249787"/>
                    </a:lnTo>
                    <a:lnTo>
                      <a:pt x="2446027" y="259779"/>
                    </a:lnTo>
                    <a:lnTo>
                      <a:pt x="2440466" y="269770"/>
                    </a:lnTo>
                    <a:lnTo>
                      <a:pt x="2434431" y="279762"/>
                    </a:lnTo>
                    <a:lnTo>
                      <a:pt x="2434117" y="280411"/>
                    </a:lnTo>
                    <a:lnTo>
                      <a:pt x="2428762" y="289753"/>
                    </a:lnTo>
                    <a:lnTo>
                      <a:pt x="2424463" y="299745"/>
                    </a:lnTo>
                    <a:lnTo>
                      <a:pt x="2421429" y="309736"/>
                    </a:lnTo>
                    <a:lnTo>
                      <a:pt x="2420798" y="319728"/>
                    </a:lnTo>
                    <a:lnTo>
                      <a:pt x="2422674" y="329719"/>
                    </a:lnTo>
                    <a:lnTo>
                      <a:pt x="2426960" y="339711"/>
                    </a:lnTo>
                    <a:lnTo>
                      <a:pt x="2433300" y="349702"/>
                    </a:lnTo>
                    <a:lnTo>
                      <a:pt x="2434117" y="350794"/>
                    </a:lnTo>
                    <a:lnTo>
                      <a:pt x="2441024" y="359694"/>
                    </a:lnTo>
                    <a:lnTo>
                      <a:pt x="2450547" y="369685"/>
                    </a:lnTo>
                    <a:lnTo>
                      <a:pt x="2454068" y="373241"/>
                    </a:lnTo>
                    <a:lnTo>
                      <a:pt x="2461958" y="379677"/>
                    </a:lnTo>
                    <a:lnTo>
                      <a:pt x="2474020" y="388996"/>
                    </a:lnTo>
                    <a:lnTo>
                      <a:pt x="2475277" y="389668"/>
                    </a:lnTo>
                    <a:lnTo>
                      <a:pt x="2493722" y="399660"/>
                    </a:lnTo>
                    <a:close/>
                    <a:moveTo>
                      <a:pt x="2606064" y="319728"/>
                    </a:moveTo>
                    <a:lnTo>
                      <a:pt x="2593731" y="315569"/>
                    </a:lnTo>
                    <a:lnTo>
                      <a:pt x="2582339" y="309736"/>
                    </a:lnTo>
                    <a:lnTo>
                      <a:pt x="2573779" y="303452"/>
                    </a:lnTo>
                    <a:lnTo>
                      <a:pt x="2569930" y="299745"/>
                    </a:lnTo>
                    <a:lnTo>
                      <a:pt x="2563035" y="289753"/>
                    </a:lnTo>
                    <a:lnTo>
                      <a:pt x="2559369" y="279762"/>
                    </a:lnTo>
                    <a:lnTo>
                      <a:pt x="2557969" y="269770"/>
                    </a:lnTo>
                    <a:lnTo>
                      <a:pt x="2558149" y="259779"/>
                    </a:lnTo>
                    <a:lnTo>
                      <a:pt x="2559468" y="249787"/>
                    </a:lnTo>
                    <a:lnTo>
                      <a:pt x="2561781" y="239796"/>
                    </a:lnTo>
                    <a:lnTo>
                      <a:pt x="2564891" y="229804"/>
                    </a:lnTo>
                    <a:lnTo>
                      <a:pt x="2568752" y="219813"/>
                    </a:lnTo>
                    <a:lnTo>
                      <a:pt x="2573594" y="209821"/>
                    </a:lnTo>
                    <a:lnTo>
                      <a:pt x="2573779" y="209467"/>
                    </a:lnTo>
                    <a:lnTo>
                      <a:pt x="2579695" y="199830"/>
                    </a:lnTo>
                    <a:lnTo>
                      <a:pt x="2587081" y="189838"/>
                    </a:lnTo>
                    <a:lnTo>
                      <a:pt x="2593731" y="181794"/>
                    </a:lnTo>
                    <a:lnTo>
                      <a:pt x="2595947" y="179847"/>
                    </a:lnTo>
                    <a:lnTo>
                      <a:pt x="2608963" y="169855"/>
                    </a:lnTo>
                    <a:lnTo>
                      <a:pt x="2613683" y="166609"/>
                    </a:lnTo>
                    <a:lnTo>
                      <a:pt x="2632163" y="159864"/>
                    </a:lnTo>
                    <a:lnTo>
                      <a:pt x="2633634" y="159372"/>
                    </a:lnTo>
                    <a:lnTo>
                      <a:pt x="2653586" y="157908"/>
                    </a:lnTo>
                    <a:lnTo>
                      <a:pt x="2666909" y="159864"/>
                    </a:lnTo>
                    <a:lnTo>
                      <a:pt x="2673538" y="160706"/>
                    </a:lnTo>
                    <a:lnTo>
                      <a:pt x="2693490" y="165987"/>
                    </a:lnTo>
                    <a:lnTo>
                      <a:pt x="2704323" y="169855"/>
                    </a:lnTo>
                    <a:lnTo>
                      <a:pt x="2713441" y="172711"/>
                    </a:lnTo>
                    <a:lnTo>
                      <a:pt x="2732760" y="179847"/>
                    </a:lnTo>
                    <a:lnTo>
                      <a:pt x="2733393" y="180061"/>
                    </a:lnTo>
                    <a:lnTo>
                      <a:pt x="2753345" y="187287"/>
                    </a:lnTo>
                    <a:lnTo>
                      <a:pt x="2760143" y="189838"/>
                    </a:lnTo>
                    <a:lnTo>
                      <a:pt x="2773297" y="194763"/>
                    </a:lnTo>
                    <a:lnTo>
                      <a:pt x="2786390" y="199830"/>
                    </a:lnTo>
                    <a:lnTo>
                      <a:pt x="2793249" y="202624"/>
                    </a:lnTo>
                    <a:lnTo>
                      <a:pt x="2809320" y="209821"/>
                    </a:lnTo>
                    <a:lnTo>
                      <a:pt x="2813200" y="211791"/>
                    </a:lnTo>
                    <a:lnTo>
                      <a:pt x="2827356" y="219813"/>
                    </a:lnTo>
                    <a:lnTo>
                      <a:pt x="2833152" y="224044"/>
                    </a:lnTo>
                    <a:lnTo>
                      <a:pt x="2839649" y="229804"/>
                    </a:lnTo>
                    <a:lnTo>
                      <a:pt x="2846838" y="239796"/>
                    </a:lnTo>
                    <a:lnTo>
                      <a:pt x="2850258" y="249787"/>
                    </a:lnTo>
                    <a:lnTo>
                      <a:pt x="2850029" y="259779"/>
                    </a:lnTo>
                    <a:lnTo>
                      <a:pt x="2845891" y="269770"/>
                    </a:lnTo>
                    <a:lnTo>
                      <a:pt x="2838403" y="279762"/>
                    </a:lnTo>
                    <a:lnTo>
                      <a:pt x="2833152" y="284956"/>
                    </a:lnTo>
                    <a:lnTo>
                      <a:pt x="2827321" y="289753"/>
                    </a:lnTo>
                    <a:lnTo>
                      <a:pt x="2813200" y="298668"/>
                    </a:lnTo>
                    <a:lnTo>
                      <a:pt x="2811143" y="299745"/>
                    </a:lnTo>
                    <a:lnTo>
                      <a:pt x="2793249" y="307787"/>
                    </a:lnTo>
                    <a:lnTo>
                      <a:pt x="2787771" y="309736"/>
                    </a:lnTo>
                    <a:lnTo>
                      <a:pt x="2773297" y="314347"/>
                    </a:lnTo>
                    <a:lnTo>
                      <a:pt x="2753345" y="319092"/>
                    </a:lnTo>
                    <a:lnTo>
                      <a:pt x="2749725" y="319728"/>
                    </a:lnTo>
                    <a:lnTo>
                      <a:pt x="2733393" y="322428"/>
                    </a:lnTo>
                    <a:lnTo>
                      <a:pt x="2713441" y="324683"/>
                    </a:lnTo>
                    <a:lnTo>
                      <a:pt x="2693490" y="326093"/>
                    </a:lnTo>
                    <a:lnTo>
                      <a:pt x="2673538" y="326737"/>
                    </a:lnTo>
                    <a:lnTo>
                      <a:pt x="2653586" y="326333"/>
                    </a:lnTo>
                    <a:lnTo>
                      <a:pt x="2633634" y="324922"/>
                    </a:lnTo>
                    <a:lnTo>
                      <a:pt x="2613683" y="321748"/>
                    </a:lnTo>
                    <a:close/>
                    <a:moveTo>
                      <a:pt x="438939" y="80208"/>
                    </a:moveTo>
                    <a:lnTo>
                      <a:pt x="458891" y="80573"/>
                    </a:lnTo>
                    <a:lnTo>
                      <a:pt x="464342" y="79932"/>
                    </a:lnTo>
                    <a:lnTo>
                      <a:pt x="478843" y="77713"/>
                    </a:lnTo>
                    <a:lnTo>
                      <a:pt x="494761" y="69940"/>
                    </a:lnTo>
                    <a:lnTo>
                      <a:pt x="498794" y="67203"/>
                    </a:lnTo>
                    <a:lnTo>
                      <a:pt x="505316" y="59949"/>
                    </a:lnTo>
                    <a:lnTo>
                      <a:pt x="512150" y="49957"/>
                    </a:lnTo>
                    <a:lnTo>
                      <a:pt x="517541" y="39966"/>
                    </a:lnTo>
                    <a:lnTo>
                      <a:pt x="518746" y="37071"/>
                    </a:lnTo>
                    <a:lnTo>
                      <a:pt x="521301" y="29974"/>
                    </a:lnTo>
                    <a:lnTo>
                      <a:pt x="524296" y="19983"/>
                    </a:lnTo>
                    <a:lnTo>
                      <a:pt x="526329" y="9991"/>
                    </a:lnTo>
                    <a:lnTo>
                      <a:pt x="527120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57100" y="0"/>
                    </a:lnTo>
                    <a:lnTo>
                      <a:pt x="453885" y="9991"/>
                    </a:lnTo>
                    <a:lnTo>
                      <a:pt x="445792" y="19983"/>
                    </a:lnTo>
                    <a:lnTo>
                      <a:pt x="438939" y="24882"/>
                    </a:lnTo>
                    <a:lnTo>
                      <a:pt x="426290" y="29974"/>
                    </a:lnTo>
                    <a:lnTo>
                      <a:pt x="418987" y="31998"/>
                    </a:lnTo>
                    <a:lnTo>
                      <a:pt x="399036" y="34316"/>
                    </a:lnTo>
                    <a:lnTo>
                      <a:pt x="379084" y="34287"/>
                    </a:lnTo>
                    <a:lnTo>
                      <a:pt x="359132" y="32716"/>
                    </a:lnTo>
                    <a:lnTo>
                      <a:pt x="339180" y="30116"/>
                    </a:lnTo>
                    <a:lnTo>
                      <a:pt x="338357" y="29974"/>
                    </a:lnTo>
                    <a:lnTo>
                      <a:pt x="319228" y="26131"/>
                    </a:lnTo>
                    <a:lnTo>
                      <a:pt x="299277" y="21394"/>
                    </a:lnTo>
                    <a:lnTo>
                      <a:pt x="294086" y="19983"/>
                    </a:lnTo>
                    <a:lnTo>
                      <a:pt x="279325" y="15070"/>
                    </a:lnTo>
                    <a:lnTo>
                      <a:pt x="265085" y="9991"/>
                    </a:lnTo>
                    <a:lnTo>
                      <a:pt x="259373" y="7319"/>
                    </a:lnTo>
                    <a:lnTo>
                      <a:pt x="243939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24475" y="0"/>
                    </a:lnTo>
                    <a:lnTo>
                      <a:pt x="139662" y="7369"/>
                    </a:lnTo>
                    <a:lnTo>
                      <a:pt x="144820" y="9991"/>
                    </a:lnTo>
                    <a:lnTo>
                      <a:pt x="159614" y="16435"/>
                    </a:lnTo>
                    <a:lnTo>
                      <a:pt x="167562" y="19983"/>
                    </a:lnTo>
                    <a:lnTo>
                      <a:pt x="179566" y="24739"/>
                    </a:lnTo>
                    <a:lnTo>
                      <a:pt x="192928" y="29974"/>
                    </a:lnTo>
                    <a:lnTo>
                      <a:pt x="199518" y="32324"/>
                    </a:lnTo>
                    <a:lnTo>
                      <a:pt x="219470" y="38951"/>
                    </a:lnTo>
                    <a:lnTo>
                      <a:pt x="222638" y="39966"/>
                    </a:lnTo>
                    <a:lnTo>
                      <a:pt x="239421" y="44873"/>
                    </a:lnTo>
                    <a:lnTo>
                      <a:pt x="258153" y="49957"/>
                    </a:lnTo>
                    <a:lnTo>
                      <a:pt x="259373" y="50266"/>
                    </a:lnTo>
                    <a:lnTo>
                      <a:pt x="279325" y="54787"/>
                    </a:lnTo>
                    <a:lnTo>
                      <a:pt x="299277" y="58959"/>
                    </a:lnTo>
                    <a:lnTo>
                      <a:pt x="304339" y="59949"/>
                    </a:lnTo>
                    <a:lnTo>
                      <a:pt x="319228" y="62742"/>
                    </a:lnTo>
                    <a:lnTo>
                      <a:pt x="339180" y="66141"/>
                    </a:lnTo>
                    <a:lnTo>
                      <a:pt x="359132" y="69434"/>
                    </a:lnTo>
                    <a:lnTo>
                      <a:pt x="362380" y="69940"/>
                    </a:lnTo>
                    <a:lnTo>
                      <a:pt x="379084" y="72659"/>
                    </a:lnTo>
                    <a:lnTo>
                      <a:pt x="399036" y="75734"/>
                    </a:lnTo>
                    <a:lnTo>
                      <a:pt x="418987" y="78248"/>
                    </a:lnTo>
                    <a:lnTo>
                      <a:pt x="436511" y="79932"/>
                    </a:lnTo>
                    <a:close/>
                    <a:moveTo>
                      <a:pt x="1217058" y="61782"/>
                    </a:moveTo>
                    <a:lnTo>
                      <a:pt x="1237010" y="65453"/>
                    </a:lnTo>
                    <a:lnTo>
                      <a:pt x="1256962" y="67880"/>
                    </a:lnTo>
                    <a:lnTo>
                      <a:pt x="1276914" y="69331"/>
                    </a:lnTo>
                    <a:lnTo>
                      <a:pt x="1296865" y="69905"/>
                    </a:lnTo>
                    <a:lnTo>
                      <a:pt x="1316817" y="69840"/>
                    </a:lnTo>
                    <a:lnTo>
                      <a:pt x="1336769" y="69410"/>
                    </a:lnTo>
                    <a:lnTo>
                      <a:pt x="1356721" y="68280"/>
                    </a:lnTo>
                    <a:lnTo>
                      <a:pt x="1376673" y="66993"/>
                    </a:lnTo>
                    <a:lnTo>
                      <a:pt x="1396624" y="65582"/>
                    </a:lnTo>
                    <a:lnTo>
                      <a:pt x="1416576" y="64266"/>
                    </a:lnTo>
                    <a:lnTo>
                      <a:pt x="1436528" y="63029"/>
                    </a:lnTo>
                    <a:lnTo>
                      <a:pt x="1456480" y="61707"/>
                    </a:lnTo>
                    <a:lnTo>
                      <a:pt x="1472314" y="59949"/>
                    </a:lnTo>
                    <a:lnTo>
                      <a:pt x="1476431" y="59502"/>
                    </a:lnTo>
                    <a:lnTo>
                      <a:pt x="1496383" y="56286"/>
                    </a:lnTo>
                    <a:lnTo>
                      <a:pt x="1516335" y="50845"/>
                    </a:lnTo>
                    <a:lnTo>
                      <a:pt x="1518512" y="49957"/>
                    </a:lnTo>
                    <a:lnTo>
                      <a:pt x="1536287" y="42831"/>
                    </a:lnTo>
                    <a:lnTo>
                      <a:pt x="1541408" y="39966"/>
                    </a:lnTo>
                    <a:lnTo>
                      <a:pt x="1556239" y="31277"/>
                    </a:lnTo>
                    <a:lnTo>
                      <a:pt x="1557944" y="29974"/>
                    </a:lnTo>
                    <a:lnTo>
                      <a:pt x="1569752" y="19983"/>
                    </a:lnTo>
                    <a:lnTo>
                      <a:pt x="1576190" y="13531"/>
                    </a:lnTo>
                    <a:lnTo>
                      <a:pt x="1579095" y="9991"/>
                    </a:lnTo>
                    <a:lnTo>
                      <a:pt x="1585809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30245" y="0"/>
                    </a:lnTo>
                    <a:lnTo>
                      <a:pt x="1416576" y="4263"/>
                    </a:lnTo>
                    <a:lnTo>
                      <a:pt x="1401118" y="9991"/>
                    </a:lnTo>
                    <a:lnTo>
                      <a:pt x="1396624" y="11263"/>
                    </a:lnTo>
                    <a:lnTo>
                      <a:pt x="1376673" y="17407"/>
                    </a:lnTo>
                    <a:lnTo>
                      <a:pt x="1368408" y="19983"/>
                    </a:lnTo>
                    <a:lnTo>
                      <a:pt x="1356721" y="22995"/>
                    </a:lnTo>
                    <a:lnTo>
                      <a:pt x="1336769" y="27564"/>
                    </a:lnTo>
                    <a:lnTo>
                      <a:pt x="1322745" y="29974"/>
                    </a:lnTo>
                    <a:lnTo>
                      <a:pt x="1316817" y="30819"/>
                    </a:lnTo>
                    <a:lnTo>
                      <a:pt x="1296865" y="32278"/>
                    </a:lnTo>
                    <a:lnTo>
                      <a:pt x="1276914" y="32277"/>
                    </a:lnTo>
                    <a:lnTo>
                      <a:pt x="1256962" y="30561"/>
                    </a:lnTo>
                    <a:lnTo>
                      <a:pt x="1253769" y="29974"/>
                    </a:lnTo>
                    <a:lnTo>
                      <a:pt x="1237010" y="26370"/>
                    </a:lnTo>
                    <a:lnTo>
                      <a:pt x="1218510" y="19983"/>
                    </a:lnTo>
                    <a:lnTo>
                      <a:pt x="1217058" y="19381"/>
                    </a:lnTo>
                    <a:lnTo>
                      <a:pt x="1200159" y="9991"/>
                    </a:lnTo>
                    <a:lnTo>
                      <a:pt x="1197107" y="7835"/>
                    </a:lnTo>
                    <a:lnTo>
                      <a:pt x="1188424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21800" y="0"/>
                    </a:lnTo>
                    <a:lnTo>
                      <a:pt x="1129567" y="9991"/>
                    </a:lnTo>
                    <a:lnTo>
                      <a:pt x="1137251" y="18878"/>
                    </a:lnTo>
                    <a:lnTo>
                      <a:pt x="1138310" y="19983"/>
                    </a:lnTo>
                    <a:lnTo>
                      <a:pt x="1149165" y="29974"/>
                    </a:lnTo>
                    <a:lnTo>
                      <a:pt x="1157203" y="36353"/>
                    </a:lnTo>
                    <a:lnTo>
                      <a:pt x="1162590" y="39966"/>
                    </a:lnTo>
                    <a:lnTo>
                      <a:pt x="1177155" y="48288"/>
                    </a:lnTo>
                    <a:lnTo>
                      <a:pt x="1180942" y="49957"/>
                    </a:lnTo>
                    <a:lnTo>
                      <a:pt x="1197107" y="56349"/>
                    </a:lnTo>
                    <a:lnTo>
                      <a:pt x="1209877" y="59949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2" name="任意多边形: 形状 3101">
                <a:extLst>
                  <a:ext uri="{FF2B5EF4-FFF2-40B4-BE49-F238E27FC236}">
                    <a16:creationId xmlns:a16="http://schemas.microsoft.com/office/drawing/2014/main" id="{453943F1-3E73-AF28-7724-246161BB4484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19952 w 2972814"/>
                  <a:gd name="connsiteY0" fmla="*/ 1488733 h 1488732"/>
                  <a:gd name="connsiteX1" fmla="*/ 39904 w 2972814"/>
                  <a:gd name="connsiteY1" fmla="*/ 1488733 h 1488732"/>
                  <a:gd name="connsiteX2" fmla="*/ 59855 w 2972814"/>
                  <a:gd name="connsiteY2" fmla="*/ 1488733 h 1488732"/>
                  <a:gd name="connsiteX3" fmla="*/ 79807 w 2972814"/>
                  <a:gd name="connsiteY3" fmla="*/ 1488733 h 1488732"/>
                  <a:gd name="connsiteX4" fmla="*/ 99759 w 2972814"/>
                  <a:gd name="connsiteY4" fmla="*/ 1488733 h 1488732"/>
                  <a:gd name="connsiteX5" fmla="*/ 119711 w 2972814"/>
                  <a:gd name="connsiteY5" fmla="*/ 1488733 h 1488732"/>
                  <a:gd name="connsiteX6" fmla="*/ 124570 w 2972814"/>
                  <a:gd name="connsiteY6" fmla="*/ 1488733 h 1488732"/>
                  <a:gd name="connsiteX7" fmla="*/ 139662 w 2972814"/>
                  <a:gd name="connsiteY7" fmla="*/ 1479040 h 1488732"/>
                  <a:gd name="connsiteX8" fmla="*/ 140338 w 2972814"/>
                  <a:gd name="connsiteY8" fmla="*/ 1478741 h 1488732"/>
                  <a:gd name="connsiteX9" fmla="*/ 158836 w 2972814"/>
                  <a:gd name="connsiteY9" fmla="*/ 1468750 h 1488732"/>
                  <a:gd name="connsiteX10" fmla="*/ 159614 w 2972814"/>
                  <a:gd name="connsiteY10" fmla="*/ 1468285 h 1488732"/>
                  <a:gd name="connsiteX11" fmla="*/ 179566 w 2972814"/>
                  <a:gd name="connsiteY11" fmla="*/ 1464827 h 1488732"/>
                  <a:gd name="connsiteX12" fmla="*/ 186424 w 2972814"/>
                  <a:gd name="connsiteY12" fmla="*/ 1468750 h 1488732"/>
                  <a:gd name="connsiteX13" fmla="*/ 193589 w 2972814"/>
                  <a:gd name="connsiteY13" fmla="*/ 1478741 h 1488732"/>
                  <a:gd name="connsiteX14" fmla="*/ 195538 w 2972814"/>
                  <a:gd name="connsiteY14" fmla="*/ 1488733 h 1488732"/>
                  <a:gd name="connsiteX15" fmla="*/ 199518 w 2972814"/>
                  <a:gd name="connsiteY15" fmla="*/ 1488733 h 1488732"/>
                  <a:gd name="connsiteX16" fmla="*/ 219470 w 2972814"/>
                  <a:gd name="connsiteY16" fmla="*/ 1488733 h 1488732"/>
                  <a:gd name="connsiteX17" fmla="*/ 239421 w 2972814"/>
                  <a:gd name="connsiteY17" fmla="*/ 1488733 h 1488732"/>
                  <a:gd name="connsiteX18" fmla="*/ 259373 w 2972814"/>
                  <a:gd name="connsiteY18" fmla="*/ 1488733 h 1488732"/>
                  <a:gd name="connsiteX19" fmla="*/ 279325 w 2972814"/>
                  <a:gd name="connsiteY19" fmla="*/ 1488733 h 1488732"/>
                  <a:gd name="connsiteX20" fmla="*/ 299277 w 2972814"/>
                  <a:gd name="connsiteY20" fmla="*/ 1488733 h 1488732"/>
                  <a:gd name="connsiteX21" fmla="*/ 308120 w 2972814"/>
                  <a:gd name="connsiteY21" fmla="*/ 1488733 h 1488732"/>
                  <a:gd name="connsiteX22" fmla="*/ 309616 w 2972814"/>
                  <a:gd name="connsiteY22" fmla="*/ 1478741 h 1488732"/>
                  <a:gd name="connsiteX23" fmla="*/ 311873 w 2972814"/>
                  <a:gd name="connsiteY23" fmla="*/ 1468750 h 1488732"/>
                  <a:gd name="connsiteX24" fmla="*/ 314316 w 2972814"/>
                  <a:gd name="connsiteY24" fmla="*/ 1458758 h 1488732"/>
                  <a:gd name="connsiteX25" fmla="*/ 316737 w 2972814"/>
                  <a:gd name="connsiteY25" fmla="*/ 1448767 h 1488732"/>
                  <a:gd name="connsiteX26" fmla="*/ 319116 w 2972814"/>
                  <a:gd name="connsiteY26" fmla="*/ 1438775 h 1488732"/>
                  <a:gd name="connsiteX27" fmla="*/ 319228 w 2972814"/>
                  <a:gd name="connsiteY27" fmla="*/ 1438358 h 1488732"/>
                  <a:gd name="connsiteX28" fmla="*/ 322290 w 2972814"/>
                  <a:gd name="connsiteY28" fmla="*/ 1428784 h 1488732"/>
                  <a:gd name="connsiteX29" fmla="*/ 325567 w 2972814"/>
                  <a:gd name="connsiteY29" fmla="*/ 1418792 h 1488732"/>
                  <a:gd name="connsiteX30" fmla="*/ 328910 w 2972814"/>
                  <a:gd name="connsiteY30" fmla="*/ 1408801 h 1488732"/>
                  <a:gd name="connsiteX31" fmla="*/ 333107 w 2972814"/>
                  <a:gd name="connsiteY31" fmla="*/ 1398809 h 1488732"/>
                  <a:gd name="connsiteX32" fmla="*/ 338237 w 2972814"/>
                  <a:gd name="connsiteY32" fmla="*/ 1388818 h 1488732"/>
                  <a:gd name="connsiteX33" fmla="*/ 339180 w 2972814"/>
                  <a:gd name="connsiteY33" fmla="*/ 1387472 h 1488732"/>
                  <a:gd name="connsiteX34" fmla="*/ 346076 w 2972814"/>
                  <a:gd name="connsiteY34" fmla="*/ 1378826 h 1488732"/>
                  <a:gd name="connsiteX35" fmla="*/ 355549 w 2972814"/>
                  <a:gd name="connsiteY35" fmla="*/ 1368835 h 1488732"/>
                  <a:gd name="connsiteX36" fmla="*/ 359132 w 2972814"/>
                  <a:gd name="connsiteY36" fmla="*/ 1366043 h 1488732"/>
                  <a:gd name="connsiteX37" fmla="*/ 370257 w 2972814"/>
                  <a:gd name="connsiteY37" fmla="*/ 1358843 h 1488732"/>
                  <a:gd name="connsiteX38" fmla="*/ 379084 w 2972814"/>
                  <a:gd name="connsiteY38" fmla="*/ 1354376 h 1488732"/>
                  <a:gd name="connsiteX39" fmla="*/ 391895 w 2972814"/>
                  <a:gd name="connsiteY39" fmla="*/ 1348852 h 1488732"/>
                  <a:gd name="connsiteX40" fmla="*/ 399036 w 2972814"/>
                  <a:gd name="connsiteY40" fmla="*/ 1346397 h 1488732"/>
                  <a:gd name="connsiteX41" fmla="*/ 418987 w 2972814"/>
                  <a:gd name="connsiteY41" fmla="*/ 1340425 h 1488732"/>
                  <a:gd name="connsiteX42" fmla="*/ 424849 w 2972814"/>
                  <a:gd name="connsiteY42" fmla="*/ 1338860 h 1488732"/>
                  <a:gd name="connsiteX43" fmla="*/ 438939 w 2972814"/>
                  <a:gd name="connsiteY43" fmla="*/ 1335508 h 1488732"/>
                  <a:gd name="connsiteX44" fmla="*/ 458891 w 2972814"/>
                  <a:gd name="connsiteY44" fmla="*/ 1330353 h 1488732"/>
                  <a:gd name="connsiteX45" fmla="*/ 464679 w 2972814"/>
                  <a:gd name="connsiteY45" fmla="*/ 1328869 h 1488732"/>
                  <a:gd name="connsiteX46" fmla="*/ 478843 w 2972814"/>
                  <a:gd name="connsiteY46" fmla="*/ 1325525 h 1488732"/>
                  <a:gd name="connsiteX47" fmla="*/ 498794 w 2972814"/>
                  <a:gd name="connsiteY47" fmla="*/ 1320506 h 1488732"/>
                  <a:gd name="connsiteX48" fmla="*/ 504899 w 2972814"/>
                  <a:gd name="connsiteY48" fmla="*/ 1318877 h 1488732"/>
                  <a:gd name="connsiteX49" fmla="*/ 518746 w 2972814"/>
                  <a:gd name="connsiteY49" fmla="*/ 1315376 h 1488732"/>
                  <a:gd name="connsiteX50" fmla="*/ 538698 w 2972814"/>
                  <a:gd name="connsiteY50" fmla="*/ 1310335 h 1488732"/>
                  <a:gd name="connsiteX51" fmla="*/ 544211 w 2972814"/>
                  <a:gd name="connsiteY51" fmla="*/ 1308886 h 1488732"/>
                  <a:gd name="connsiteX52" fmla="*/ 558650 w 2972814"/>
                  <a:gd name="connsiteY52" fmla="*/ 1305013 h 1488732"/>
                  <a:gd name="connsiteX53" fmla="*/ 578601 w 2972814"/>
                  <a:gd name="connsiteY53" fmla="*/ 1299423 h 1488732"/>
                  <a:gd name="connsiteX54" fmla="*/ 580376 w 2972814"/>
                  <a:gd name="connsiteY54" fmla="*/ 1298894 h 1488732"/>
                  <a:gd name="connsiteX55" fmla="*/ 598553 w 2972814"/>
                  <a:gd name="connsiteY55" fmla="*/ 1292946 h 1488732"/>
                  <a:gd name="connsiteX56" fmla="*/ 609510 w 2972814"/>
                  <a:gd name="connsiteY56" fmla="*/ 1288903 h 1488732"/>
                  <a:gd name="connsiteX57" fmla="*/ 618505 w 2972814"/>
                  <a:gd name="connsiteY57" fmla="*/ 1285120 h 1488732"/>
                  <a:gd name="connsiteX58" fmla="*/ 631967 w 2972814"/>
                  <a:gd name="connsiteY58" fmla="*/ 1278911 h 1488732"/>
                  <a:gd name="connsiteX59" fmla="*/ 638457 w 2972814"/>
                  <a:gd name="connsiteY59" fmla="*/ 1274883 h 1488732"/>
                  <a:gd name="connsiteX60" fmla="*/ 647011 w 2972814"/>
                  <a:gd name="connsiteY60" fmla="*/ 1268920 h 1488732"/>
                  <a:gd name="connsiteX61" fmla="*/ 656951 w 2972814"/>
                  <a:gd name="connsiteY61" fmla="*/ 1258928 h 1488732"/>
                  <a:gd name="connsiteX62" fmla="*/ 658409 w 2972814"/>
                  <a:gd name="connsiteY62" fmla="*/ 1256449 h 1488732"/>
                  <a:gd name="connsiteX63" fmla="*/ 662578 w 2972814"/>
                  <a:gd name="connsiteY63" fmla="*/ 1248937 h 1488732"/>
                  <a:gd name="connsiteX64" fmla="*/ 665083 w 2972814"/>
                  <a:gd name="connsiteY64" fmla="*/ 1238945 h 1488732"/>
                  <a:gd name="connsiteX65" fmla="*/ 664832 w 2972814"/>
                  <a:gd name="connsiteY65" fmla="*/ 1228954 h 1488732"/>
                  <a:gd name="connsiteX66" fmla="*/ 662776 w 2972814"/>
                  <a:gd name="connsiteY66" fmla="*/ 1218962 h 1488732"/>
                  <a:gd name="connsiteX67" fmla="*/ 659370 w 2972814"/>
                  <a:gd name="connsiteY67" fmla="*/ 1208971 h 1488732"/>
                  <a:gd name="connsiteX68" fmla="*/ 658409 w 2972814"/>
                  <a:gd name="connsiteY68" fmla="*/ 1206963 h 1488732"/>
                  <a:gd name="connsiteX69" fmla="*/ 654876 w 2972814"/>
                  <a:gd name="connsiteY69" fmla="*/ 1198979 h 1488732"/>
                  <a:gd name="connsiteX70" fmla="*/ 650251 w 2972814"/>
                  <a:gd name="connsiteY70" fmla="*/ 1188988 h 1488732"/>
                  <a:gd name="connsiteX71" fmla="*/ 645394 w 2972814"/>
                  <a:gd name="connsiteY71" fmla="*/ 1178996 h 1488732"/>
                  <a:gd name="connsiteX72" fmla="*/ 641131 w 2972814"/>
                  <a:gd name="connsiteY72" fmla="*/ 1169005 h 1488732"/>
                  <a:gd name="connsiteX73" fmla="*/ 638457 w 2972814"/>
                  <a:gd name="connsiteY73" fmla="*/ 1162430 h 1488732"/>
                  <a:gd name="connsiteX74" fmla="*/ 637201 w 2972814"/>
                  <a:gd name="connsiteY74" fmla="*/ 1159013 h 1488732"/>
                  <a:gd name="connsiteX75" fmla="*/ 634006 w 2972814"/>
                  <a:gd name="connsiteY75" fmla="*/ 1149022 h 1488732"/>
                  <a:gd name="connsiteX76" fmla="*/ 631488 w 2972814"/>
                  <a:gd name="connsiteY76" fmla="*/ 1139030 h 1488732"/>
                  <a:gd name="connsiteX77" fmla="*/ 629514 w 2972814"/>
                  <a:gd name="connsiteY77" fmla="*/ 1129039 h 1488732"/>
                  <a:gd name="connsiteX78" fmla="*/ 628003 w 2972814"/>
                  <a:gd name="connsiteY78" fmla="*/ 1119047 h 1488732"/>
                  <a:gd name="connsiteX79" fmla="*/ 626876 w 2972814"/>
                  <a:gd name="connsiteY79" fmla="*/ 1109056 h 1488732"/>
                  <a:gd name="connsiteX80" fmla="*/ 625929 w 2972814"/>
                  <a:gd name="connsiteY80" fmla="*/ 1099064 h 1488732"/>
                  <a:gd name="connsiteX81" fmla="*/ 625148 w 2972814"/>
                  <a:gd name="connsiteY81" fmla="*/ 1089073 h 1488732"/>
                  <a:gd name="connsiteX82" fmla="*/ 624464 w 2972814"/>
                  <a:gd name="connsiteY82" fmla="*/ 1079081 h 1488732"/>
                  <a:gd name="connsiteX83" fmla="*/ 623784 w 2972814"/>
                  <a:gd name="connsiteY83" fmla="*/ 1069090 h 1488732"/>
                  <a:gd name="connsiteX84" fmla="*/ 623165 w 2972814"/>
                  <a:gd name="connsiteY84" fmla="*/ 1059098 h 1488732"/>
                  <a:gd name="connsiteX85" fmla="*/ 622470 w 2972814"/>
                  <a:gd name="connsiteY85" fmla="*/ 1049107 h 1488732"/>
                  <a:gd name="connsiteX86" fmla="*/ 621930 w 2972814"/>
                  <a:gd name="connsiteY86" fmla="*/ 1039115 h 1488732"/>
                  <a:gd name="connsiteX87" fmla="*/ 621046 w 2972814"/>
                  <a:gd name="connsiteY87" fmla="*/ 1029124 h 1488732"/>
                  <a:gd name="connsiteX88" fmla="*/ 620363 w 2972814"/>
                  <a:gd name="connsiteY88" fmla="*/ 1019132 h 1488732"/>
                  <a:gd name="connsiteX89" fmla="*/ 619044 w 2972814"/>
                  <a:gd name="connsiteY89" fmla="*/ 1009141 h 1488732"/>
                  <a:gd name="connsiteX90" fmla="*/ 618505 w 2972814"/>
                  <a:gd name="connsiteY90" fmla="*/ 1005428 h 1488732"/>
                  <a:gd name="connsiteX91" fmla="*/ 617670 w 2972814"/>
                  <a:gd name="connsiteY91" fmla="*/ 999149 h 1488732"/>
                  <a:gd name="connsiteX92" fmla="*/ 615704 w 2972814"/>
                  <a:gd name="connsiteY92" fmla="*/ 989158 h 1488732"/>
                  <a:gd name="connsiteX93" fmla="*/ 613029 w 2972814"/>
                  <a:gd name="connsiteY93" fmla="*/ 979166 h 1488732"/>
                  <a:gd name="connsiteX94" fmla="*/ 608418 w 2972814"/>
                  <a:gd name="connsiteY94" fmla="*/ 969175 h 1488732"/>
                  <a:gd name="connsiteX95" fmla="*/ 600872 w 2972814"/>
                  <a:gd name="connsiteY95" fmla="*/ 959183 h 1488732"/>
                  <a:gd name="connsiteX96" fmla="*/ 598553 w 2972814"/>
                  <a:gd name="connsiteY96" fmla="*/ 957067 h 1488732"/>
                  <a:gd name="connsiteX97" fmla="*/ 591326 w 2972814"/>
                  <a:gd name="connsiteY97" fmla="*/ 949192 h 1488732"/>
                  <a:gd name="connsiteX98" fmla="*/ 578601 w 2972814"/>
                  <a:gd name="connsiteY98" fmla="*/ 939560 h 1488732"/>
                  <a:gd name="connsiteX99" fmla="*/ 578137 w 2972814"/>
                  <a:gd name="connsiteY99" fmla="*/ 939201 h 1488732"/>
                  <a:gd name="connsiteX100" fmla="*/ 563323 w 2972814"/>
                  <a:gd name="connsiteY100" fmla="*/ 929209 h 1488732"/>
                  <a:gd name="connsiteX101" fmla="*/ 558650 w 2972814"/>
                  <a:gd name="connsiteY101" fmla="*/ 926711 h 1488732"/>
                  <a:gd name="connsiteX102" fmla="*/ 543077 w 2972814"/>
                  <a:gd name="connsiteY102" fmla="*/ 919217 h 1488732"/>
                  <a:gd name="connsiteX103" fmla="*/ 538698 w 2972814"/>
                  <a:gd name="connsiteY103" fmla="*/ 917299 h 1488732"/>
                  <a:gd name="connsiteX104" fmla="*/ 518746 w 2972814"/>
                  <a:gd name="connsiteY104" fmla="*/ 910371 h 1488732"/>
                  <a:gd name="connsiteX105" fmla="*/ 512810 w 2972814"/>
                  <a:gd name="connsiteY105" fmla="*/ 909226 h 1488732"/>
                  <a:gd name="connsiteX106" fmla="*/ 498794 w 2972814"/>
                  <a:gd name="connsiteY106" fmla="*/ 906411 h 1488732"/>
                  <a:gd name="connsiteX107" fmla="*/ 478843 w 2972814"/>
                  <a:gd name="connsiteY107" fmla="*/ 905224 h 1488732"/>
                  <a:gd name="connsiteX108" fmla="*/ 458891 w 2972814"/>
                  <a:gd name="connsiteY108" fmla="*/ 907736 h 1488732"/>
                  <a:gd name="connsiteX109" fmla="*/ 454156 w 2972814"/>
                  <a:gd name="connsiteY109" fmla="*/ 909226 h 1488732"/>
                  <a:gd name="connsiteX110" fmla="*/ 438939 w 2972814"/>
                  <a:gd name="connsiteY110" fmla="*/ 914442 h 1488732"/>
                  <a:gd name="connsiteX111" fmla="*/ 430812 w 2972814"/>
                  <a:gd name="connsiteY111" fmla="*/ 919217 h 1488732"/>
                  <a:gd name="connsiteX112" fmla="*/ 418987 w 2972814"/>
                  <a:gd name="connsiteY112" fmla="*/ 926185 h 1488732"/>
                  <a:gd name="connsiteX113" fmla="*/ 415134 w 2972814"/>
                  <a:gd name="connsiteY113" fmla="*/ 929209 h 1488732"/>
                  <a:gd name="connsiteX114" fmla="*/ 402364 w 2972814"/>
                  <a:gd name="connsiteY114" fmla="*/ 939201 h 1488732"/>
                  <a:gd name="connsiteX115" fmla="*/ 399036 w 2972814"/>
                  <a:gd name="connsiteY115" fmla="*/ 941735 h 1488732"/>
                  <a:gd name="connsiteX116" fmla="*/ 390703 w 2972814"/>
                  <a:gd name="connsiteY116" fmla="*/ 949192 h 1488732"/>
                  <a:gd name="connsiteX117" fmla="*/ 379084 w 2972814"/>
                  <a:gd name="connsiteY117" fmla="*/ 958606 h 1488732"/>
                  <a:gd name="connsiteX118" fmla="*/ 378452 w 2972814"/>
                  <a:gd name="connsiteY118" fmla="*/ 959183 h 1488732"/>
                  <a:gd name="connsiteX119" fmla="*/ 366014 w 2972814"/>
                  <a:gd name="connsiteY119" fmla="*/ 969175 h 1488732"/>
                  <a:gd name="connsiteX120" fmla="*/ 359132 w 2972814"/>
                  <a:gd name="connsiteY120" fmla="*/ 974229 h 1488732"/>
                  <a:gd name="connsiteX121" fmla="*/ 352800 w 2972814"/>
                  <a:gd name="connsiteY121" fmla="*/ 979166 h 1488732"/>
                  <a:gd name="connsiteX122" fmla="*/ 339180 w 2972814"/>
                  <a:gd name="connsiteY122" fmla="*/ 988847 h 1488732"/>
                  <a:gd name="connsiteX123" fmla="*/ 338790 w 2972814"/>
                  <a:gd name="connsiteY123" fmla="*/ 989158 h 1488732"/>
                  <a:gd name="connsiteX124" fmla="*/ 325064 w 2972814"/>
                  <a:gd name="connsiteY124" fmla="*/ 999149 h 1488732"/>
                  <a:gd name="connsiteX125" fmla="*/ 319228 w 2972814"/>
                  <a:gd name="connsiteY125" fmla="*/ 1003100 h 1488732"/>
                  <a:gd name="connsiteX126" fmla="*/ 311156 w 2972814"/>
                  <a:gd name="connsiteY126" fmla="*/ 1009141 h 1488732"/>
                  <a:gd name="connsiteX127" fmla="*/ 299277 w 2972814"/>
                  <a:gd name="connsiteY127" fmla="*/ 1017815 h 1488732"/>
                  <a:gd name="connsiteX128" fmla="*/ 297629 w 2972814"/>
                  <a:gd name="connsiteY128" fmla="*/ 1019132 h 1488732"/>
                  <a:gd name="connsiteX129" fmla="*/ 284858 w 2972814"/>
                  <a:gd name="connsiteY129" fmla="*/ 1029124 h 1488732"/>
                  <a:gd name="connsiteX130" fmla="*/ 279325 w 2972814"/>
                  <a:gd name="connsiteY130" fmla="*/ 1033574 h 1488732"/>
                  <a:gd name="connsiteX131" fmla="*/ 272930 w 2972814"/>
                  <a:gd name="connsiteY131" fmla="*/ 1039115 h 1488732"/>
                  <a:gd name="connsiteX132" fmla="*/ 261553 w 2972814"/>
                  <a:gd name="connsiteY132" fmla="*/ 1049107 h 1488732"/>
                  <a:gd name="connsiteX133" fmla="*/ 259373 w 2972814"/>
                  <a:gd name="connsiteY133" fmla="*/ 1051118 h 1488732"/>
                  <a:gd name="connsiteX134" fmla="*/ 251292 w 2972814"/>
                  <a:gd name="connsiteY134" fmla="*/ 1059098 h 1488732"/>
                  <a:gd name="connsiteX135" fmla="*/ 241879 w 2972814"/>
                  <a:gd name="connsiteY135" fmla="*/ 1069090 h 1488732"/>
                  <a:gd name="connsiteX136" fmla="*/ 239421 w 2972814"/>
                  <a:gd name="connsiteY136" fmla="*/ 1071857 h 1488732"/>
                  <a:gd name="connsiteX137" fmla="*/ 233234 w 2972814"/>
                  <a:gd name="connsiteY137" fmla="*/ 1079081 h 1488732"/>
                  <a:gd name="connsiteX138" fmla="*/ 225688 w 2972814"/>
                  <a:gd name="connsiteY138" fmla="*/ 1089073 h 1488732"/>
                  <a:gd name="connsiteX139" fmla="*/ 219470 w 2972814"/>
                  <a:gd name="connsiteY139" fmla="*/ 1098730 h 1488732"/>
                  <a:gd name="connsiteX140" fmla="*/ 219254 w 2972814"/>
                  <a:gd name="connsiteY140" fmla="*/ 1099064 h 1488732"/>
                  <a:gd name="connsiteX141" fmla="*/ 213820 w 2972814"/>
                  <a:gd name="connsiteY141" fmla="*/ 1109056 h 1488732"/>
                  <a:gd name="connsiteX142" fmla="*/ 209658 w 2972814"/>
                  <a:gd name="connsiteY142" fmla="*/ 1119047 h 1488732"/>
                  <a:gd name="connsiteX143" fmla="*/ 206464 w 2972814"/>
                  <a:gd name="connsiteY143" fmla="*/ 1129039 h 1488732"/>
                  <a:gd name="connsiteX144" fmla="*/ 204686 w 2972814"/>
                  <a:gd name="connsiteY144" fmla="*/ 1139030 h 1488732"/>
                  <a:gd name="connsiteX145" fmla="*/ 203837 w 2972814"/>
                  <a:gd name="connsiteY145" fmla="*/ 1149022 h 1488732"/>
                  <a:gd name="connsiteX146" fmla="*/ 204061 w 2972814"/>
                  <a:gd name="connsiteY146" fmla="*/ 1159013 h 1488732"/>
                  <a:gd name="connsiteX147" fmla="*/ 205301 w 2972814"/>
                  <a:gd name="connsiteY147" fmla="*/ 1169005 h 1488732"/>
                  <a:gd name="connsiteX148" fmla="*/ 207202 w 2972814"/>
                  <a:gd name="connsiteY148" fmla="*/ 1178996 h 1488732"/>
                  <a:gd name="connsiteX149" fmla="*/ 209637 w 2972814"/>
                  <a:gd name="connsiteY149" fmla="*/ 1188988 h 1488732"/>
                  <a:gd name="connsiteX150" fmla="*/ 212627 w 2972814"/>
                  <a:gd name="connsiteY150" fmla="*/ 1198979 h 1488732"/>
                  <a:gd name="connsiteX151" fmla="*/ 215351 w 2972814"/>
                  <a:gd name="connsiteY151" fmla="*/ 1208971 h 1488732"/>
                  <a:gd name="connsiteX152" fmla="*/ 217873 w 2972814"/>
                  <a:gd name="connsiteY152" fmla="*/ 1218962 h 1488732"/>
                  <a:gd name="connsiteX153" fmla="*/ 219470 w 2972814"/>
                  <a:gd name="connsiteY153" fmla="*/ 1226494 h 1488732"/>
                  <a:gd name="connsiteX154" fmla="*/ 220098 w 2972814"/>
                  <a:gd name="connsiteY154" fmla="*/ 1228954 h 1488732"/>
                  <a:gd name="connsiteX155" fmla="*/ 220991 w 2972814"/>
                  <a:gd name="connsiteY155" fmla="*/ 1238945 h 1488732"/>
                  <a:gd name="connsiteX156" fmla="*/ 220923 w 2972814"/>
                  <a:gd name="connsiteY156" fmla="*/ 1248937 h 1488732"/>
                  <a:gd name="connsiteX157" fmla="*/ 219660 w 2972814"/>
                  <a:gd name="connsiteY157" fmla="*/ 1258928 h 1488732"/>
                  <a:gd name="connsiteX158" fmla="*/ 219470 w 2972814"/>
                  <a:gd name="connsiteY158" fmla="*/ 1259526 h 1488732"/>
                  <a:gd name="connsiteX159" fmla="*/ 216810 w 2972814"/>
                  <a:gd name="connsiteY159" fmla="*/ 1268920 h 1488732"/>
                  <a:gd name="connsiteX160" fmla="*/ 212814 w 2972814"/>
                  <a:gd name="connsiteY160" fmla="*/ 1278911 h 1488732"/>
                  <a:gd name="connsiteX161" fmla="*/ 208378 w 2972814"/>
                  <a:gd name="connsiteY161" fmla="*/ 1288903 h 1488732"/>
                  <a:gd name="connsiteX162" fmla="*/ 202154 w 2972814"/>
                  <a:gd name="connsiteY162" fmla="*/ 1298894 h 1488732"/>
                  <a:gd name="connsiteX163" fmla="*/ 199518 w 2972814"/>
                  <a:gd name="connsiteY163" fmla="*/ 1302727 h 1488732"/>
                  <a:gd name="connsiteX164" fmla="*/ 196072 w 2972814"/>
                  <a:gd name="connsiteY164" fmla="*/ 1308886 h 1488732"/>
                  <a:gd name="connsiteX165" fmla="*/ 189887 w 2972814"/>
                  <a:gd name="connsiteY165" fmla="*/ 1318877 h 1488732"/>
                  <a:gd name="connsiteX166" fmla="*/ 183060 w 2972814"/>
                  <a:gd name="connsiteY166" fmla="*/ 1328869 h 1488732"/>
                  <a:gd name="connsiteX167" fmla="*/ 179566 w 2972814"/>
                  <a:gd name="connsiteY167" fmla="*/ 1333445 h 1488732"/>
                  <a:gd name="connsiteX168" fmla="*/ 176322 w 2972814"/>
                  <a:gd name="connsiteY168" fmla="*/ 1338860 h 1488732"/>
                  <a:gd name="connsiteX169" fmla="*/ 169948 w 2972814"/>
                  <a:gd name="connsiteY169" fmla="*/ 1348852 h 1488732"/>
                  <a:gd name="connsiteX170" fmla="*/ 162215 w 2972814"/>
                  <a:gd name="connsiteY170" fmla="*/ 1358843 h 1488732"/>
                  <a:gd name="connsiteX171" fmla="*/ 159614 w 2972814"/>
                  <a:gd name="connsiteY171" fmla="*/ 1361916 h 1488732"/>
                  <a:gd name="connsiteX172" fmla="*/ 154946 w 2972814"/>
                  <a:gd name="connsiteY172" fmla="*/ 1368835 h 1488732"/>
                  <a:gd name="connsiteX173" fmla="*/ 147152 w 2972814"/>
                  <a:gd name="connsiteY173" fmla="*/ 1378826 h 1488732"/>
                  <a:gd name="connsiteX174" fmla="*/ 139662 w 2972814"/>
                  <a:gd name="connsiteY174" fmla="*/ 1387111 h 1488732"/>
                  <a:gd name="connsiteX175" fmla="*/ 138349 w 2972814"/>
                  <a:gd name="connsiteY175" fmla="*/ 1388818 h 1488732"/>
                  <a:gd name="connsiteX176" fmla="*/ 129667 w 2972814"/>
                  <a:gd name="connsiteY176" fmla="*/ 1398809 h 1488732"/>
                  <a:gd name="connsiteX177" fmla="*/ 119984 w 2972814"/>
                  <a:gd name="connsiteY177" fmla="*/ 1408801 h 1488732"/>
                  <a:gd name="connsiteX178" fmla="*/ 119711 w 2972814"/>
                  <a:gd name="connsiteY178" fmla="*/ 1409053 h 1488732"/>
                  <a:gd name="connsiteX179" fmla="*/ 110359 w 2972814"/>
                  <a:gd name="connsiteY179" fmla="*/ 1418792 h 1488732"/>
                  <a:gd name="connsiteX180" fmla="*/ 99759 w 2972814"/>
                  <a:gd name="connsiteY180" fmla="*/ 1428508 h 1488732"/>
                  <a:gd name="connsiteX181" fmla="*/ 99471 w 2972814"/>
                  <a:gd name="connsiteY181" fmla="*/ 1428784 h 1488732"/>
                  <a:gd name="connsiteX182" fmla="*/ 88309 w 2972814"/>
                  <a:gd name="connsiteY182" fmla="*/ 1438775 h 1488732"/>
                  <a:gd name="connsiteX183" fmla="*/ 79807 w 2972814"/>
                  <a:gd name="connsiteY183" fmla="*/ 1445618 h 1488732"/>
                  <a:gd name="connsiteX184" fmla="*/ 75689 w 2972814"/>
                  <a:gd name="connsiteY184" fmla="*/ 1448767 h 1488732"/>
                  <a:gd name="connsiteX185" fmla="*/ 61017 w 2972814"/>
                  <a:gd name="connsiteY185" fmla="*/ 1458758 h 1488732"/>
                  <a:gd name="connsiteX186" fmla="*/ 59855 w 2972814"/>
                  <a:gd name="connsiteY186" fmla="*/ 1459481 h 1488732"/>
                  <a:gd name="connsiteX187" fmla="*/ 42858 w 2972814"/>
                  <a:gd name="connsiteY187" fmla="*/ 1468750 h 1488732"/>
                  <a:gd name="connsiteX188" fmla="*/ 39904 w 2972814"/>
                  <a:gd name="connsiteY188" fmla="*/ 1470193 h 1488732"/>
                  <a:gd name="connsiteX189" fmla="*/ 19952 w 2972814"/>
                  <a:gd name="connsiteY189" fmla="*/ 1478424 h 1488732"/>
                  <a:gd name="connsiteX190" fmla="*/ 19008 w 2972814"/>
                  <a:gd name="connsiteY190" fmla="*/ 1478741 h 1488732"/>
                  <a:gd name="connsiteX191" fmla="*/ 0 w 2972814"/>
                  <a:gd name="connsiteY191" fmla="*/ 1484816 h 1488732"/>
                  <a:gd name="connsiteX192" fmla="*/ 0 w 2972814"/>
                  <a:gd name="connsiteY192" fmla="*/ 1488733 h 1488732"/>
                  <a:gd name="connsiteX193" fmla="*/ 445483 w 2972814"/>
                  <a:gd name="connsiteY193" fmla="*/ 1248937 h 1488732"/>
                  <a:gd name="connsiteX194" fmla="*/ 438939 w 2972814"/>
                  <a:gd name="connsiteY194" fmla="*/ 1248602 h 1488732"/>
                  <a:gd name="connsiteX195" fmla="*/ 418987 w 2972814"/>
                  <a:gd name="connsiteY195" fmla="*/ 1245177 h 1488732"/>
                  <a:gd name="connsiteX196" fmla="*/ 399036 w 2972814"/>
                  <a:gd name="connsiteY196" fmla="*/ 1239775 h 1488732"/>
                  <a:gd name="connsiteX197" fmla="*/ 396736 w 2972814"/>
                  <a:gd name="connsiteY197" fmla="*/ 1238945 h 1488732"/>
                  <a:gd name="connsiteX198" fmla="*/ 379084 w 2972814"/>
                  <a:gd name="connsiteY198" fmla="*/ 1232944 h 1488732"/>
                  <a:gd name="connsiteX199" fmla="*/ 369387 w 2972814"/>
                  <a:gd name="connsiteY199" fmla="*/ 1228954 h 1488732"/>
                  <a:gd name="connsiteX200" fmla="*/ 359132 w 2972814"/>
                  <a:gd name="connsiteY200" fmla="*/ 1225021 h 1488732"/>
                  <a:gd name="connsiteX201" fmla="*/ 346161 w 2972814"/>
                  <a:gd name="connsiteY201" fmla="*/ 1218962 h 1488732"/>
                  <a:gd name="connsiteX202" fmla="*/ 339180 w 2972814"/>
                  <a:gd name="connsiteY202" fmla="*/ 1216109 h 1488732"/>
                  <a:gd name="connsiteX203" fmla="*/ 324512 w 2972814"/>
                  <a:gd name="connsiteY203" fmla="*/ 1208971 h 1488732"/>
                  <a:gd name="connsiteX204" fmla="*/ 319228 w 2972814"/>
                  <a:gd name="connsiteY204" fmla="*/ 1206560 h 1488732"/>
                  <a:gd name="connsiteX205" fmla="*/ 306202 w 2972814"/>
                  <a:gd name="connsiteY205" fmla="*/ 1198979 h 1488732"/>
                  <a:gd name="connsiteX206" fmla="*/ 299277 w 2972814"/>
                  <a:gd name="connsiteY206" fmla="*/ 1194872 h 1488732"/>
                  <a:gd name="connsiteX207" fmla="*/ 291322 w 2972814"/>
                  <a:gd name="connsiteY207" fmla="*/ 1188988 h 1488732"/>
                  <a:gd name="connsiteX208" fmla="*/ 279328 w 2972814"/>
                  <a:gd name="connsiteY208" fmla="*/ 1178996 h 1488732"/>
                  <a:gd name="connsiteX209" fmla="*/ 279325 w 2972814"/>
                  <a:gd name="connsiteY209" fmla="*/ 1178993 h 1488732"/>
                  <a:gd name="connsiteX210" fmla="*/ 270458 w 2972814"/>
                  <a:gd name="connsiteY210" fmla="*/ 1169005 h 1488732"/>
                  <a:gd name="connsiteX211" fmla="*/ 263858 w 2972814"/>
                  <a:gd name="connsiteY211" fmla="*/ 1159013 h 1488732"/>
                  <a:gd name="connsiteX212" fmla="*/ 259373 w 2972814"/>
                  <a:gd name="connsiteY212" fmla="*/ 1149265 h 1488732"/>
                  <a:gd name="connsiteX213" fmla="*/ 259281 w 2972814"/>
                  <a:gd name="connsiteY213" fmla="*/ 1149022 h 1488732"/>
                  <a:gd name="connsiteX214" fmla="*/ 256963 w 2972814"/>
                  <a:gd name="connsiteY214" fmla="*/ 1139030 h 1488732"/>
                  <a:gd name="connsiteX215" fmla="*/ 256511 w 2972814"/>
                  <a:gd name="connsiteY215" fmla="*/ 1129039 h 1488732"/>
                  <a:gd name="connsiteX216" fmla="*/ 257949 w 2972814"/>
                  <a:gd name="connsiteY216" fmla="*/ 1119047 h 1488732"/>
                  <a:gd name="connsiteX217" fmla="*/ 259373 w 2972814"/>
                  <a:gd name="connsiteY217" fmla="*/ 1114460 h 1488732"/>
                  <a:gd name="connsiteX218" fmla="*/ 261124 w 2972814"/>
                  <a:gd name="connsiteY218" fmla="*/ 1109056 h 1488732"/>
                  <a:gd name="connsiteX219" fmla="*/ 265923 w 2972814"/>
                  <a:gd name="connsiteY219" fmla="*/ 1099064 h 1488732"/>
                  <a:gd name="connsiteX220" fmla="*/ 272231 w 2972814"/>
                  <a:gd name="connsiteY220" fmla="*/ 1089073 h 1488732"/>
                  <a:gd name="connsiteX221" fmla="*/ 279325 w 2972814"/>
                  <a:gd name="connsiteY221" fmla="*/ 1079958 h 1488732"/>
                  <a:gd name="connsiteX222" fmla="*/ 280054 w 2972814"/>
                  <a:gd name="connsiteY222" fmla="*/ 1079081 h 1488732"/>
                  <a:gd name="connsiteX223" fmla="*/ 289782 w 2972814"/>
                  <a:gd name="connsiteY223" fmla="*/ 1069090 h 1488732"/>
                  <a:gd name="connsiteX224" fmla="*/ 299277 w 2972814"/>
                  <a:gd name="connsiteY224" fmla="*/ 1060299 h 1488732"/>
                  <a:gd name="connsiteX225" fmla="*/ 300712 w 2972814"/>
                  <a:gd name="connsiteY225" fmla="*/ 1059098 h 1488732"/>
                  <a:gd name="connsiteX226" fmla="*/ 313662 w 2972814"/>
                  <a:gd name="connsiteY226" fmla="*/ 1049107 h 1488732"/>
                  <a:gd name="connsiteX227" fmla="*/ 319228 w 2972814"/>
                  <a:gd name="connsiteY227" fmla="*/ 1044955 h 1488732"/>
                  <a:gd name="connsiteX228" fmla="*/ 327977 w 2972814"/>
                  <a:gd name="connsiteY228" fmla="*/ 1039115 h 1488732"/>
                  <a:gd name="connsiteX229" fmla="*/ 339180 w 2972814"/>
                  <a:gd name="connsiteY229" fmla="*/ 1032003 h 1488732"/>
                  <a:gd name="connsiteX230" fmla="*/ 344239 w 2972814"/>
                  <a:gd name="connsiteY230" fmla="*/ 1029124 h 1488732"/>
                  <a:gd name="connsiteX231" fmla="*/ 359132 w 2972814"/>
                  <a:gd name="connsiteY231" fmla="*/ 1020469 h 1488732"/>
                  <a:gd name="connsiteX232" fmla="*/ 361729 w 2972814"/>
                  <a:gd name="connsiteY232" fmla="*/ 1019132 h 1488732"/>
                  <a:gd name="connsiteX233" fmla="*/ 379084 w 2972814"/>
                  <a:gd name="connsiteY233" fmla="*/ 1010077 h 1488732"/>
                  <a:gd name="connsiteX234" fmla="*/ 381097 w 2972814"/>
                  <a:gd name="connsiteY234" fmla="*/ 1009141 h 1488732"/>
                  <a:gd name="connsiteX235" fmla="*/ 399036 w 2972814"/>
                  <a:gd name="connsiteY235" fmla="*/ 1000267 h 1488732"/>
                  <a:gd name="connsiteX236" fmla="*/ 401799 w 2972814"/>
                  <a:gd name="connsiteY236" fmla="*/ 999149 h 1488732"/>
                  <a:gd name="connsiteX237" fmla="*/ 418987 w 2972814"/>
                  <a:gd name="connsiteY237" fmla="*/ 991511 h 1488732"/>
                  <a:gd name="connsiteX238" fmla="*/ 425762 w 2972814"/>
                  <a:gd name="connsiteY238" fmla="*/ 989158 h 1488732"/>
                  <a:gd name="connsiteX239" fmla="*/ 438939 w 2972814"/>
                  <a:gd name="connsiteY239" fmla="*/ 984008 h 1488732"/>
                  <a:gd name="connsiteX240" fmla="*/ 457924 w 2972814"/>
                  <a:gd name="connsiteY240" fmla="*/ 979166 h 1488732"/>
                  <a:gd name="connsiteX241" fmla="*/ 458891 w 2972814"/>
                  <a:gd name="connsiteY241" fmla="*/ 978895 h 1488732"/>
                  <a:gd name="connsiteX242" fmla="*/ 478843 w 2972814"/>
                  <a:gd name="connsiteY242" fmla="*/ 977127 h 1488732"/>
                  <a:gd name="connsiteX243" fmla="*/ 493112 w 2972814"/>
                  <a:gd name="connsiteY243" fmla="*/ 979166 h 1488732"/>
                  <a:gd name="connsiteX244" fmla="*/ 498794 w 2972814"/>
                  <a:gd name="connsiteY244" fmla="*/ 980046 h 1488732"/>
                  <a:gd name="connsiteX245" fmla="*/ 518746 w 2972814"/>
                  <a:gd name="connsiteY245" fmla="*/ 989027 h 1488732"/>
                  <a:gd name="connsiteX246" fmla="*/ 518930 w 2972814"/>
                  <a:gd name="connsiteY246" fmla="*/ 989158 h 1488732"/>
                  <a:gd name="connsiteX247" fmla="*/ 531466 w 2972814"/>
                  <a:gd name="connsiteY247" fmla="*/ 999149 h 1488732"/>
                  <a:gd name="connsiteX248" fmla="*/ 538698 w 2972814"/>
                  <a:gd name="connsiteY248" fmla="*/ 1006241 h 1488732"/>
                  <a:gd name="connsiteX249" fmla="*/ 540967 w 2972814"/>
                  <a:gd name="connsiteY249" fmla="*/ 1009141 h 1488732"/>
                  <a:gd name="connsiteX250" fmla="*/ 547563 w 2972814"/>
                  <a:gd name="connsiteY250" fmla="*/ 1019132 h 1488732"/>
                  <a:gd name="connsiteX251" fmla="*/ 553033 w 2972814"/>
                  <a:gd name="connsiteY251" fmla="*/ 1029124 h 1488732"/>
                  <a:gd name="connsiteX252" fmla="*/ 557592 w 2972814"/>
                  <a:gd name="connsiteY252" fmla="*/ 1039115 h 1488732"/>
                  <a:gd name="connsiteX253" fmla="*/ 558650 w 2972814"/>
                  <a:gd name="connsiteY253" fmla="*/ 1042180 h 1488732"/>
                  <a:gd name="connsiteX254" fmla="*/ 560848 w 2972814"/>
                  <a:gd name="connsiteY254" fmla="*/ 1049107 h 1488732"/>
                  <a:gd name="connsiteX255" fmla="*/ 563545 w 2972814"/>
                  <a:gd name="connsiteY255" fmla="*/ 1059098 h 1488732"/>
                  <a:gd name="connsiteX256" fmla="*/ 565373 w 2972814"/>
                  <a:gd name="connsiteY256" fmla="*/ 1069090 h 1488732"/>
                  <a:gd name="connsiteX257" fmla="*/ 566653 w 2972814"/>
                  <a:gd name="connsiteY257" fmla="*/ 1079081 h 1488732"/>
                  <a:gd name="connsiteX258" fmla="*/ 567226 w 2972814"/>
                  <a:gd name="connsiteY258" fmla="*/ 1089073 h 1488732"/>
                  <a:gd name="connsiteX259" fmla="*/ 567542 w 2972814"/>
                  <a:gd name="connsiteY259" fmla="*/ 1099064 h 1488732"/>
                  <a:gd name="connsiteX260" fmla="*/ 567178 w 2972814"/>
                  <a:gd name="connsiteY260" fmla="*/ 1109056 h 1488732"/>
                  <a:gd name="connsiteX261" fmla="*/ 566513 w 2972814"/>
                  <a:gd name="connsiteY261" fmla="*/ 1119047 h 1488732"/>
                  <a:gd name="connsiteX262" fmla="*/ 565432 w 2972814"/>
                  <a:gd name="connsiteY262" fmla="*/ 1129039 h 1488732"/>
                  <a:gd name="connsiteX263" fmla="*/ 564101 w 2972814"/>
                  <a:gd name="connsiteY263" fmla="*/ 1139030 h 1488732"/>
                  <a:gd name="connsiteX264" fmla="*/ 562709 w 2972814"/>
                  <a:gd name="connsiteY264" fmla="*/ 1149022 h 1488732"/>
                  <a:gd name="connsiteX265" fmla="*/ 561036 w 2972814"/>
                  <a:gd name="connsiteY265" fmla="*/ 1159013 h 1488732"/>
                  <a:gd name="connsiteX266" fmla="*/ 559393 w 2972814"/>
                  <a:gd name="connsiteY266" fmla="*/ 1169005 h 1488732"/>
                  <a:gd name="connsiteX267" fmla="*/ 558650 w 2972814"/>
                  <a:gd name="connsiteY267" fmla="*/ 1173221 h 1488732"/>
                  <a:gd name="connsiteX268" fmla="*/ 557436 w 2972814"/>
                  <a:gd name="connsiteY268" fmla="*/ 1178996 h 1488732"/>
                  <a:gd name="connsiteX269" fmla="*/ 555282 w 2972814"/>
                  <a:gd name="connsiteY269" fmla="*/ 1188988 h 1488732"/>
                  <a:gd name="connsiteX270" fmla="*/ 552238 w 2972814"/>
                  <a:gd name="connsiteY270" fmla="*/ 1198979 h 1488732"/>
                  <a:gd name="connsiteX271" fmla="*/ 548469 w 2972814"/>
                  <a:gd name="connsiteY271" fmla="*/ 1208971 h 1488732"/>
                  <a:gd name="connsiteX272" fmla="*/ 542944 w 2972814"/>
                  <a:gd name="connsiteY272" fmla="*/ 1218962 h 1488732"/>
                  <a:gd name="connsiteX273" fmla="*/ 538698 w 2972814"/>
                  <a:gd name="connsiteY273" fmla="*/ 1224139 h 1488732"/>
                  <a:gd name="connsiteX274" fmla="*/ 533054 w 2972814"/>
                  <a:gd name="connsiteY274" fmla="*/ 1228954 h 1488732"/>
                  <a:gd name="connsiteX275" fmla="*/ 518746 w 2972814"/>
                  <a:gd name="connsiteY275" fmla="*/ 1237839 h 1488732"/>
                  <a:gd name="connsiteX276" fmla="*/ 516048 w 2972814"/>
                  <a:gd name="connsiteY276" fmla="*/ 1238945 h 1488732"/>
                  <a:gd name="connsiteX277" fmla="*/ 498794 w 2972814"/>
                  <a:gd name="connsiteY277" fmla="*/ 1244765 h 1488732"/>
                  <a:gd name="connsiteX278" fmla="*/ 478843 w 2972814"/>
                  <a:gd name="connsiteY278" fmla="*/ 1248481 h 1488732"/>
                  <a:gd name="connsiteX279" fmla="*/ 470956 w 2972814"/>
                  <a:gd name="connsiteY279" fmla="*/ 1248937 h 1488732"/>
                  <a:gd name="connsiteX280" fmla="*/ 458891 w 2972814"/>
                  <a:gd name="connsiteY280" fmla="*/ 1249585 h 1488732"/>
                  <a:gd name="connsiteX281" fmla="*/ 458891 w 2972814"/>
                  <a:gd name="connsiteY281" fmla="*/ 1488733 h 1488732"/>
                  <a:gd name="connsiteX282" fmla="*/ 478843 w 2972814"/>
                  <a:gd name="connsiteY282" fmla="*/ 1488733 h 1488732"/>
                  <a:gd name="connsiteX283" fmla="*/ 498794 w 2972814"/>
                  <a:gd name="connsiteY283" fmla="*/ 1488733 h 1488732"/>
                  <a:gd name="connsiteX284" fmla="*/ 518746 w 2972814"/>
                  <a:gd name="connsiteY284" fmla="*/ 1488733 h 1488732"/>
                  <a:gd name="connsiteX285" fmla="*/ 538698 w 2972814"/>
                  <a:gd name="connsiteY285" fmla="*/ 1488733 h 1488732"/>
                  <a:gd name="connsiteX286" fmla="*/ 558650 w 2972814"/>
                  <a:gd name="connsiteY286" fmla="*/ 1488733 h 1488732"/>
                  <a:gd name="connsiteX287" fmla="*/ 578601 w 2972814"/>
                  <a:gd name="connsiteY287" fmla="*/ 1488733 h 1488732"/>
                  <a:gd name="connsiteX288" fmla="*/ 598553 w 2972814"/>
                  <a:gd name="connsiteY288" fmla="*/ 1488733 h 1488732"/>
                  <a:gd name="connsiteX289" fmla="*/ 618505 w 2972814"/>
                  <a:gd name="connsiteY289" fmla="*/ 1488733 h 1488732"/>
                  <a:gd name="connsiteX290" fmla="*/ 638457 w 2972814"/>
                  <a:gd name="connsiteY290" fmla="*/ 1488733 h 1488732"/>
                  <a:gd name="connsiteX291" fmla="*/ 650844 w 2972814"/>
                  <a:gd name="connsiteY291" fmla="*/ 1488733 h 1488732"/>
                  <a:gd name="connsiteX292" fmla="*/ 638457 w 2972814"/>
                  <a:gd name="connsiteY292" fmla="*/ 1485042 h 1488732"/>
                  <a:gd name="connsiteX293" fmla="*/ 618505 w 2972814"/>
                  <a:gd name="connsiteY293" fmla="*/ 1480042 h 1488732"/>
                  <a:gd name="connsiteX294" fmla="*/ 612160 w 2972814"/>
                  <a:gd name="connsiteY294" fmla="*/ 1478741 h 1488732"/>
                  <a:gd name="connsiteX295" fmla="*/ 598553 w 2972814"/>
                  <a:gd name="connsiteY295" fmla="*/ 1475907 h 1488732"/>
                  <a:gd name="connsiteX296" fmla="*/ 578601 w 2972814"/>
                  <a:gd name="connsiteY296" fmla="*/ 1472895 h 1488732"/>
                  <a:gd name="connsiteX297" fmla="*/ 558650 w 2972814"/>
                  <a:gd name="connsiteY297" fmla="*/ 1470775 h 1488732"/>
                  <a:gd name="connsiteX298" fmla="*/ 538698 w 2972814"/>
                  <a:gd name="connsiteY298" fmla="*/ 1469803 h 1488732"/>
                  <a:gd name="connsiteX299" fmla="*/ 518746 w 2972814"/>
                  <a:gd name="connsiteY299" fmla="*/ 1469928 h 1488732"/>
                  <a:gd name="connsiteX300" fmla="*/ 498794 w 2972814"/>
                  <a:gd name="connsiteY300" fmla="*/ 1471410 h 1488732"/>
                  <a:gd name="connsiteX301" fmla="*/ 478843 w 2972814"/>
                  <a:gd name="connsiteY301" fmla="*/ 1474657 h 1488732"/>
                  <a:gd name="connsiteX302" fmla="*/ 464071 w 2972814"/>
                  <a:gd name="connsiteY302" fmla="*/ 1478741 h 1488732"/>
                  <a:gd name="connsiteX303" fmla="*/ 458891 w 2972814"/>
                  <a:gd name="connsiteY303" fmla="*/ 1480356 h 1488732"/>
                  <a:gd name="connsiteX304" fmla="*/ 439295 w 2972814"/>
                  <a:gd name="connsiteY304" fmla="*/ 1488733 h 1488732"/>
                  <a:gd name="connsiteX305" fmla="*/ 1197107 w 2972814"/>
                  <a:gd name="connsiteY305" fmla="*/ 1488733 h 1488732"/>
                  <a:gd name="connsiteX306" fmla="*/ 1217058 w 2972814"/>
                  <a:gd name="connsiteY306" fmla="*/ 1488733 h 1488732"/>
                  <a:gd name="connsiteX307" fmla="*/ 1237010 w 2972814"/>
                  <a:gd name="connsiteY307" fmla="*/ 1488733 h 1488732"/>
                  <a:gd name="connsiteX308" fmla="*/ 1252049 w 2972814"/>
                  <a:gd name="connsiteY308" fmla="*/ 1488733 h 1488732"/>
                  <a:gd name="connsiteX309" fmla="*/ 1252425 w 2972814"/>
                  <a:gd name="connsiteY309" fmla="*/ 1478741 h 1488732"/>
                  <a:gd name="connsiteX310" fmla="*/ 1253848 w 2972814"/>
                  <a:gd name="connsiteY310" fmla="*/ 1468750 h 1488732"/>
                  <a:gd name="connsiteX311" fmla="*/ 1255941 w 2972814"/>
                  <a:gd name="connsiteY311" fmla="*/ 1458758 h 1488732"/>
                  <a:gd name="connsiteX312" fmla="*/ 1256962 w 2972814"/>
                  <a:gd name="connsiteY312" fmla="*/ 1455354 h 1488732"/>
                  <a:gd name="connsiteX313" fmla="*/ 1261308 w 2972814"/>
                  <a:gd name="connsiteY313" fmla="*/ 1448767 h 1488732"/>
                  <a:gd name="connsiteX314" fmla="*/ 1268087 w 2972814"/>
                  <a:gd name="connsiteY314" fmla="*/ 1438775 h 1488732"/>
                  <a:gd name="connsiteX315" fmla="*/ 1275557 w 2972814"/>
                  <a:gd name="connsiteY315" fmla="*/ 1428784 h 1488732"/>
                  <a:gd name="connsiteX316" fmla="*/ 1276914 w 2972814"/>
                  <a:gd name="connsiteY316" fmla="*/ 1426740 h 1488732"/>
                  <a:gd name="connsiteX317" fmla="*/ 1296865 w 2972814"/>
                  <a:gd name="connsiteY317" fmla="*/ 1428487 h 1488732"/>
                  <a:gd name="connsiteX318" fmla="*/ 1297053 w 2972814"/>
                  <a:gd name="connsiteY318" fmla="*/ 1428784 h 1488732"/>
                  <a:gd name="connsiteX319" fmla="*/ 1303699 w 2972814"/>
                  <a:gd name="connsiteY319" fmla="*/ 1438775 h 1488732"/>
                  <a:gd name="connsiteX320" fmla="*/ 1312467 w 2972814"/>
                  <a:gd name="connsiteY320" fmla="*/ 1448767 h 1488732"/>
                  <a:gd name="connsiteX321" fmla="*/ 1316817 w 2972814"/>
                  <a:gd name="connsiteY321" fmla="*/ 1452784 h 1488732"/>
                  <a:gd name="connsiteX322" fmla="*/ 1321292 w 2972814"/>
                  <a:gd name="connsiteY322" fmla="*/ 1458758 h 1488732"/>
                  <a:gd name="connsiteX323" fmla="*/ 1330106 w 2972814"/>
                  <a:gd name="connsiteY323" fmla="*/ 1468750 h 1488732"/>
                  <a:gd name="connsiteX324" fmla="*/ 1336769 w 2972814"/>
                  <a:gd name="connsiteY324" fmla="*/ 1474741 h 1488732"/>
                  <a:gd name="connsiteX325" fmla="*/ 1340964 w 2972814"/>
                  <a:gd name="connsiteY325" fmla="*/ 1478741 h 1488732"/>
                  <a:gd name="connsiteX326" fmla="*/ 1353424 w 2972814"/>
                  <a:gd name="connsiteY326" fmla="*/ 1488733 h 1488732"/>
                  <a:gd name="connsiteX327" fmla="*/ 1356721 w 2972814"/>
                  <a:gd name="connsiteY327" fmla="*/ 1488733 h 1488732"/>
                  <a:gd name="connsiteX328" fmla="*/ 1376673 w 2972814"/>
                  <a:gd name="connsiteY328" fmla="*/ 1488733 h 1488732"/>
                  <a:gd name="connsiteX329" fmla="*/ 1396624 w 2972814"/>
                  <a:gd name="connsiteY329" fmla="*/ 1488733 h 1488732"/>
                  <a:gd name="connsiteX330" fmla="*/ 1416576 w 2972814"/>
                  <a:gd name="connsiteY330" fmla="*/ 1488733 h 1488732"/>
                  <a:gd name="connsiteX331" fmla="*/ 1436528 w 2972814"/>
                  <a:gd name="connsiteY331" fmla="*/ 1488733 h 1488732"/>
                  <a:gd name="connsiteX332" fmla="*/ 1456480 w 2972814"/>
                  <a:gd name="connsiteY332" fmla="*/ 1488733 h 1488732"/>
                  <a:gd name="connsiteX333" fmla="*/ 1476431 w 2972814"/>
                  <a:gd name="connsiteY333" fmla="*/ 1488733 h 1488732"/>
                  <a:gd name="connsiteX334" fmla="*/ 1495046 w 2972814"/>
                  <a:gd name="connsiteY334" fmla="*/ 1488733 h 1488732"/>
                  <a:gd name="connsiteX335" fmla="*/ 1496383 w 2972814"/>
                  <a:gd name="connsiteY335" fmla="*/ 1487295 h 1488732"/>
                  <a:gd name="connsiteX336" fmla="*/ 1502494 w 2972814"/>
                  <a:gd name="connsiteY336" fmla="*/ 1478741 h 1488732"/>
                  <a:gd name="connsiteX337" fmla="*/ 1508182 w 2972814"/>
                  <a:gd name="connsiteY337" fmla="*/ 1468750 h 1488732"/>
                  <a:gd name="connsiteX338" fmla="*/ 1513457 w 2972814"/>
                  <a:gd name="connsiteY338" fmla="*/ 1458758 h 1488732"/>
                  <a:gd name="connsiteX339" fmla="*/ 1516335 w 2972814"/>
                  <a:gd name="connsiteY339" fmla="*/ 1453303 h 1488732"/>
                  <a:gd name="connsiteX340" fmla="*/ 1518563 w 2972814"/>
                  <a:gd name="connsiteY340" fmla="*/ 1448767 h 1488732"/>
                  <a:gd name="connsiteX341" fmla="*/ 1523387 w 2972814"/>
                  <a:gd name="connsiteY341" fmla="*/ 1438775 h 1488732"/>
                  <a:gd name="connsiteX342" fmla="*/ 1528362 w 2972814"/>
                  <a:gd name="connsiteY342" fmla="*/ 1428784 h 1488732"/>
                  <a:gd name="connsiteX343" fmla="*/ 1533681 w 2972814"/>
                  <a:gd name="connsiteY343" fmla="*/ 1418792 h 1488732"/>
                  <a:gd name="connsiteX344" fmla="*/ 1536287 w 2972814"/>
                  <a:gd name="connsiteY344" fmla="*/ 1414365 h 1488732"/>
                  <a:gd name="connsiteX345" fmla="*/ 1539695 w 2972814"/>
                  <a:gd name="connsiteY345" fmla="*/ 1408801 h 1488732"/>
                  <a:gd name="connsiteX346" fmla="*/ 1546707 w 2972814"/>
                  <a:gd name="connsiteY346" fmla="*/ 1398809 h 1488732"/>
                  <a:gd name="connsiteX347" fmla="*/ 1555056 w 2972814"/>
                  <a:gd name="connsiteY347" fmla="*/ 1388818 h 1488732"/>
                  <a:gd name="connsiteX348" fmla="*/ 1556239 w 2972814"/>
                  <a:gd name="connsiteY348" fmla="*/ 1387632 h 1488732"/>
                  <a:gd name="connsiteX349" fmla="*/ 1566831 w 2972814"/>
                  <a:gd name="connsiteY349" fmla="*/ 1378826 h 1488732"/>
                  <a:gd name="connsiteX350" fmla="*/ 1576190 w 2972814"/>
                  <a:gd name="connsiteY350" fmla="*/ 1372447 h 1488732"/>
                  <a:gd name="connsiteX351" fmla="*/ 1583007 w 2972814"/>
                  <a:gd name="connsiteY351" fmla="*/ 1368835 h 1488732"/>
                  <a:gd name="connsiteX352" fmla="*/ 1596142 w 2972814"/>
                  <a:gd name="connsiteY352" fmla="*/ 1363030 h 1488732"/>
                  <a:gd name="connsiteX353" fmla="*/ 1608375 w 2972814"/>
                  <a:gd name="connsiteY353" fmla="*/ 1358843 h 1488732"/>
                  <a:gd name="connsiteX354" fmla="*/ 1616094 w 2972814"/>
                  <a:gd name="connsiteY354" fmla="*/ 1356412 h 1488732"/>
                  <a:gd name="connsiteX355" fmla="*/ 1636046 w 2972814"/>
                  <a:gd name="connsiteY355" fmla="*/ 1351759 h 1488732"/>
                  <a:gd name="connsiteX356" fmla="*/ 1651231 w 2972814"/>
                  <a:gd name="connsiteY356" fmla="*/ 1348852 h 1488732"/>
                  <a:gd name="connsiteX357" fmla="*/ 1655997 w 2972814"/>
                  <a:gd name="connsiteY357" fmla="*/ 1347949 h 1488732"/>
                  <a:gd name="connsiteX358" fmla="*/ 1675949 w 2972814"/>
                  <a:gd name="connsiteY358" fmla="*/ 1345635 h 1488732"/>
                  <a:gd name="connsiteX359" fmla="*/ 1695901 w 2972814"/>
                  <a:gd name="connsiteY359" fmla="*/ 1344732 h 1488732"/>
                  <a:gd name="connsiteX360" fmla="*/ 1715853 w 2972814"/>
                  <a:gd name="connsiteY360" fmla="*/ 1347807 h 1488732"/>
                  <a:gd name="connsiteX361" fmla="*/ 1718239 w 2972814"/>
                  <a:gd name="connsiteY361" fmla="*/ 1348852 h 1488732"/>
                  <a:gd name="connsiteX362" fmla="*/ 1731492 w 2972814"/>
                  <a:gd name="connsiteY362" fmla="*/ 1358843 h 1488732"/>
                  <a:gd name="connsiteX363" fmla="*/ 1735805 w 2972814"/>
                  <a:gd name="connsiteY363" fmla="*/ 1365861 h 1488732"/>
                  <a:gd name="connsiteX364" fmla="*/ 1736861 w 2972814"/>
                  <a:gd name="connsiteY364" fmla="*/ 1368835 h 1488732"/>
                  <a:gd name="connsiteX365" fmla="*/ 1737642 w 2972814"/>
                  <a:gd name="connsiteY365" fmla="*/ 1378826 h 1488732"/>
                  <a:gd name="connsiteX366" fmla="*/ 1736414 w 2972814"/>
                  <a:gd name="connsiteY366" fmla="*/ 1388818 h 1488732"/>
                  <a:gd name="connsiteX367" fmla="*/ 1735805 w 2972814"/>
                  <a:gd name="connsiteY367" fmla="*/ 1390921 h 1488732"/>
                  <a:gd name="connsiteX368" fmla="*/ 1733333 w 2972814"/>
                  <a:gd name="connsiteY368" fmla="*/ 1398809 h 1488732"/>
                  <a:gd name="connsiteX369" fmla="*/ 1729591 w 2972814"/>
                  <a:gd name="connsiteY369" fmla="*/ 1408801 h 1488732"/>
                  <a:gd name="connsiteX370" fmla="*/ 1724728 w 2972814"/>
                  <a:gd name="connsiteY370" fmla="*/ 1418792 h 1488732"/>
                  <a:gd name="connsiteX371" fmla="*/ 1719209 w 2972814"/>
                  <a:gd name="connsiteY371" fmla="*/ 1428784 h 1488732"/>
                  <a:gd name="connsiteX372" fmla="*/ 1715853 w 2972814"/>
                  <a:gd name="connsiteY372" fmla="*/ 1434471 h 1488732"/>
                  <a:gd name="connsiteX373" fmla="*/ 1712876 w 2972814"/>
                  <a:gd name="connsiteY373" fmla="*/ 1438775 h 1488732"/>
                  <a:gd name="connsiteX374" fmla="*/ 1705095 w 2972814"/>
                  <a:gd name="connsiteY374" fmla="*/ 1448767 h 1488732"/>
                  <a:gd name="connsiteX375" fmla="*/ 1697001 w 2972814"/>
                  <a:gd name="connsiteY375" fmla="*/ 1458758 h 1488732"/>
                  <a:gd name="connsiteX376" fmla="*/ 1695901 w 2972814"/>
                  <a:gd name="connsiteY376" fmla="*/ 1460059 h 1488732"/>
                  <a:gd name="connsiteX377" fmla="*/ 1686606 w 2972814"/>
                  <a:gd name="connsiteY377" fmla="*/ 1468750 h 1488732"/>
                  <a:gd name="connsiteX378" fmla="*/ 1675949 w 2972814"/>
                  <a:gd name="connsiteY378" fmla="*/ 1478326 h 1488732"/>
                  <a:gd name="connsiteX379" fmla="*/ 1675364 w 2972814"/>
                  <a:gd name="connsiteY379" fmla="*/ 1478741 h 1488732"/>
                  <a:gd name="connsiteX380" fmla="*/ 1661089 w 2972814"/>
                  <a:gd name="connsiteY380" fmla="*/ 1488733 h 1488732"/>
                  <a:gd name="connsiteX381" fmla="*/ 1675949 w 2972814"/>
                  <a:gd name="connsiteY381" fmla="*/ 1488733 h 1488732"/>
                  <a:gd name="connsiteX382" fmla="*/ 1695901 w 2972814"/>
                  <a:gd name="connsiteY382" fmla="*/ 1488733 h 1488732"/>
                  <a:gd name="connsiteX383" fmla="*/ 1715853 w 2972814"/>
                  <a:gd name="connsiteY383" fmla="*/ 1488733 h 1488732"/>
                  <a:gd name="connsiteX384" fmla="*/ 1735805 w 2972814"/>
                  <a:gd name="connsiteY384" fmla="*/ 1488733 h 1488732"/>
                  <a:gd name="connsiteX385" fmla="*/ 1755756 w 2972814"/>
                  <a:gd name="connsiteY385" fmla="*/ 1488733 h 1488732"/>
                  <a:gd name="connsiteX386" fmla="*/ 1767777 w 2972814"/>
                  <a:gd name="connsiteY386" fmla="*/ 1488733 h 1488732"/>
                  <a:gd name="connsiteX387" fmla="*/ 1768767 w 2972814"/>
                  <a:gd name="connsiteY387" fmla="*/ 1478741 h 1488732"/>
                  <a:gd name="connsiteX388" fmla="*/ 1771128 w 2972814"/>
                  <a:gd name="connsiteY388" fmla="*/ 1468750 h 1488732"/>
                  <a:gd name="connsiteX389" fmla="*/ 1774726 w 2972814"/>
                  <a:gd name="connsiteY389" fmla="*/ 1458758 h 1488732"/>
                  <a:gd name="connsiteX390" fmla="*/ 1775708 w 2972814"/>
                  <a:gd name="connsiteY390" fmla="*/ 1456504 h 1488732"/>
                  <a:gd name="connsiteX391" fmla="*/ 1779039 w 2972814"/>
                  <a:gd name="connsiteY391" fmla="*/ 1448767 h 1488732"/>
                  <a:gd name="connsiteX392" fmla="*/ 1784027 w 2972814"/>
                  <a:gd name="connsiteY392" fmla="*/ 1438775 h 1488732"/>
                  <a:gd name="connsiteX393" fmla="*/ 1789390 w 2972814"/>
                  <a:gd name="connsiteY393" fmla="*/ 1428784 h 1488732"/>
                  <a:gd name="connsiteX394" fmla="*/ 1795287 w 2972814"/>
                  <a:gd name="connsiteY394" fmla="*/ 1418792 h 1488732"/>
                  <a:gd name="connsiteX395" fmla="*/ 1795660 w 2972814"/>
                  <a:gd name="connsiteY395" fmla="*/ 1418183 h 1488732"/>
                  <a:gd name="connsiteX396" fmla="*/ 1801789 w 2972814"/>
                  <a:gd name="connsiteY396" fmla="*/ 1408801 h 1488732"/>
                  <a:gd name="connsiteX397" fmla="*/ 1808210 w 2972814"/>
                  <a:gd name="connsiteY397" fmla="*/ 1398809 h 1488732"/>
                  <a:gd name="connsiteX398" fmla="*/ 1815235 w 2972814"/>
                  <a:gd name="connsiteY398" fmla="*/ 1388818 h 1488732"/>
                  <a:gd name="connsiteX399" fmla="*/ 1815612 w 2972814"/>
                  <a:gd name="connsiteY399" fmla="*/ 1388220 h 1488732"/>
                  <a:gd name="connsiteX400" fmla="*/ 1822272 w 2972814"/>
                  <a:gd name="connsiteY400" fmla="*/ 1378826 h 1488732"/>
                  <a:gd name="connsiteX401" fmla="*/ 1828979 w 2972814"/>
                  <a:gd name="connsiteY401" fmla="*/ 1368835 h 1488732"/>
                  <a:gd name="connsiteX402" fmla="*/ 1835189 w 2972814"/>
                  <a:gd name="connsiteY402" fmla="*/ 1358843 h 1488732"/>
                  <a:gd name="connsiteX403" fmla="*/ 1835563 w 2972814"/>
                  <a:gd name="connsiteY403" fmla="*/ 1358117 h 1488732"/>
                  <a:gd name="connsiteX404" fmla="*/ 1841118 w 2972814"/>
                  <a:gd name="connsiteY404" fmla="*/ 1348852 h 1488732"/>
                  <a:gd name="connsiteX405" fmla="*/ 1845674 w 2972814"/>
                  <a:gd name="connsiteY405" fmla="*/ 1338860 h 1488732"/>
                  <a:gd name="connsiteX406" fmla="*/ 1848941 w 2972814"/>
                  <a:gd name="connsiteY406" fmla="*/ 1328869 h 1488732"/>
                  <a:gd name="connsiteX407" fmla="*/ 1850198 w 2972814"/>
                  <a:gd name="connsiteY407" fmla="*/ 1318877 h 1488732"/>
                  <a:gd name="connsiteX408" fmla="*/ 1850764 w 2972814"/>
                  <a:gd name="connsiteY408" fmla="*/ 1308886 h 1488732"/>
                  <a:gd name="connsiteX409" fmla="*/ 1849311 w 2972814"/>
                  <a:gd name="connsiteY409" fmla="*/ 1298894 h 1488732"/>
                  <a:gd name="connsiteX410" fmla="*/ 1845761 w 2972814"/>
                  <a:gd name="connsiteY410" fmla="*/ 1288903 h 1488732"/>
                  <a:gd name="connsiteX411" fmla="*/ 1840298 w 2972814"/>
                  <a:gd name="connsiteY411" fmla="*/ 1278911 h 1488732"/>
                  <a:gd name="connsiteX412" fmla="*/ 1835563 w 2972814"/>
                  <a:gd name="connsiteY412" fmla="*/ 1271693 h 1488732"/>
                  <a:gd name="connsiteX413" fmla="*/ 1833781 w 2972814"/>
                  <a:gd name="connsiteY413" fmla="*/ 1268920 h 1488732"/>
                  <a:gd name="connsiteX414" fmla="*/ 1828066 w 2972814"/>
                  <a:gd name="connsiteY414" fmla="*/ 1258928 h 1488732"/>
                  <a:gd name="connsiteX415" fmla="*/ 1822781 w 2972814"/>
                  <a:gd name="connsiteY415" fmla="*/ 1248937 h 1488732"/>
                  <a:gd name="connsiteX416" fmla="*/ 1818881 w 2972814"/>
                  <a:gd name="connsiteY416" fmla="*/ 1238945 h 1488732"/>
                  <a:gd name="connsiteX417" fmla="*/ 1821134 w 2972814"/>
                  <a:gd name="connsiteY417" fmla="*/ 1228954 h 1488732"/>
                  <a:gd name="connsiteX418" fmla="*/ 1829463 w 2972814"/>
                  <a:gd name="connsiteY418" fmla="*/ 1218962 h 1488732"/>
                  <a:gd name="connsiteX419" fmla="*/ 1835563 w 2972814"/>
                  <a:gd name="connsiteY419" fmla="*/ 1215050 h 1488732"/>
                  <a:gd name="connsiteX420" fmla="*/ 1855515 w 2972814"/>
                  <a:gd name="connsiteY420" fmla="*/ 1210664 h 1488732"/>
                  <a:gd name="connsiteX421" fmla="*/ 1875467 w 2972814"/>
                  <a:gd name="connsiteY421" fmla="*/ 1214566 h 1488732"/>
                  <a:gd name="connsiteX422" fmla="*/ 1885630 w 2972814"/>
                  <a:gd name="connsiteY422" fmla="*/ 1218962 h 1488732"/>
                  <a:gd name="connsiteX423" fmla="*/ 1895419 w 2972814"/>
                  <a:gd name="connsiteY423" fmla="*/ 1223243 h 1488732"/>
                  <a:gd name="connsiteX424" fmla="*/ 1903921 w 2972814"/>
                  <a:gd name="connsiteY424" fmla="*/ 1228954 h 1488732"/>
                  <a:gd name="connsiteX425" fmla="*/ 1915371 w 2972814"/>
                  <a:gd name="connsiteY425" fmla="*/ 1236110 h 1488732"/>
                  <a:gd name="connsiteX426" fmla="*/ 1919405 w 2972814"/>
                  <a:gd name="connsiteY426" fmla="*/ 1238945 h 1488732"/>
                  <a:gd name="connsiteX427" fmla="*/ 1934561 w 2972814"/>
                  <a:gd name="connsiteY427" fmla="*/ 1248937 h 1488732"/>
                  <a:gd name="connsiteX428" fmla="*/ 1935322 w 2972814"/>
                  <a:gd name="connsiteY428" fmla="*/ 1249378 h 1488732"/>
                  <a:gd name="connsiteX429" fmla="*/ 1951967 w 2972814"/>
                  <a:gd name="connsiteY429" fmla="*/ 1258928 h 1488732"/>
                  <a:gd name="connsiteX430" fmla="*/ 1955274 w 2972814"/>
                  <a:gd name="connsiteY430" fmla="*/ 1260722 h 1488732"/>
                  <a:gd name="connsiteX431" fmla="*/ 1974744 w 2972814"/>
                  <a:gd name="connsiteY431" fmla="*/ 1268920 h 1488732"/>
                  <a:gd name="connsiteX432" fmla="*/ 1975226 w 2972814"/>
                  <a:gd name="connsiteY432" fmla="*/ 1269121 h 1488732"/>
                  <a:gd name="connsiteX433" fmla="*/ 1995178 w 2972814"/>
                  <a:gd name="connsiteY433" fmla="*/ 1274499 h 1488732"/>
                  <a:gd name="connsiteX434" fmla="*/ 2015129 w 2972814"/>
                  <a:gd name="connsiteY434" fmla="*/ 1276366 h 1488732"/>
                  <a:gd name="connsiteX435" fmla="*/ 2035081 w 2972814"/>
                  <a:gd name="connsiteY435" fmla="*/ 1274212 h 1488732"/>
                  <a:gd name="connsiteX436" fmla="*/ 2055033 w 2972814"/>
                  <a:gd name="connsiteY436" fmla="*/ 1268946 h 1488732"/>
                  <a:gd name="connsiteX437" fmla="*/ 2055104 w 2972814"/>
                  <a:gd name="connsiteY437" fmla="*/ 1268920 h 1488732"/>
                  <a:gd name="connsiteX438" fmla="*/ 2074985 w 2972814"/>
                  <a:gd name="connsiteY438" fmla="*/ 1262702 h 1488732"/>
                  <a:gd name="connsiteX439" fmla="*/ 2084827 w 2972814"/>
                  <a:gd name="connsiteY439" fmla="*/ 1258928 h 1488732"/>
                  <a:gd name="connsiteX440" fmla="*/ 2094936 w 2972814"/>
                  <a:gd name="connsiteY440" fmla="*/ 1255460 h 1488732"/>
                  <a:gd name="connsiteX441" fmla="*/ 2114842 w 2972814"/>
                  <a:gd name="connsiteY441" fmla="*/ 1248937 h 1488732"/>
                  <a:gd name="connsiteX442" fmla="*/ 2114888 w 2972814"/>
                  <a:gd name="connsiteY442" fmla="*/ 1248923 h 1488732"/>
                  <a:gd name="connsiteX443" fmla="*/ 2134840 w 2972814"/>
                  <a:gd name="connsiteY443" fmla="*/ 1244493 h 1488732"/>
                  <a:gd name="connsiteX444" fmla="*/ 2154792 w 2972814"/>
                  <a:gd name="connsiteY444" fmla="*/ 1242157 h 1488732"/>
                  <a:gd name="connsiteX445" fmla="*/ 2174744 w 2972814"/>
                  <a:gd name="connsiteY445" fmla="*/ 1243332 h 1488732"/>
                  <a:gd name="connsiteX446" fmla="*/ 2187374 w 2972814"/>
                  <a:gd name="connsiteY446" fmla="*/ 1248937 h 1488732"/>
                  <a:gd name="connsiteX447" fmla="*/ 2194695 w 2972814"/>
                  <a:gd name="connsiteY447" fmla="*/ 1256419 h 1488732"/>
                  <a:gd name="connsiteX448" fmla="*/ 2195842 w 2972814"/>
                  <a:gd name="connsiteY448" fmla="*/ 1258928 h 1488732"/>
                  <a:gd name="connsiteX449" fmla="*/ 2198001 w 2972814"/>
                  <a:gd name="connsiteY449" fmla="*/ 1268920 h 1488732"/>
                  <a:gd name="connsiteX450" fmla="*/ 2197666 w 2972814"/>
                  <a:gd name="connsiteY450" fmla="*/ 1278911 h 1488732"/>
                  <a:gd name="connsiteX451" fmla="*/ 2196736 w 2972814"/>
                  <a:gd name="connsiteY451" fmla="*/ 1288903 h 1488732"/>
                  <a:gd name="connsiteX452" fmla="*/ 2194695 w 2972814"/>
                  <a:gd name="connsiteY452" fmla="*/ 1297843 h 1488732"/>
                  <a:gd name="connsiteX453" fmla="*/ 2194401 w 2972814"/>
                  <a:gd name="connsiteY453" fmla="*/ 1298894 h 1488732"/>
                  <a:gd name="connsiteX454" fmla="*/ 2191007 w 2972814"/>
                  <a:gd name="connsiteY454" fmla="*/ 1308886 h 1488732"/>
                  <a:gd name="connsiteX455" fmla="*/ 2186855 w 2972814"/>
                  <a:gd name="connsiteY455" fmla="*/ 1318877 h 1488732"/>
                  <a:gd name="connsiteX456" fmla="*/ 2182149 w 2972814"/>
                  <a:gd name="connsiteY456" fmla="*/ 1328869 h 1488732"/>
                  <a:gd name="connsiteX457" fmla="*/ 2177341 w 2972814"/>
                  <a:gd name="connsiteY457" fmla="*/ 1338860 h 1488732"/>
                  <a:gd name="connsiteX458" fmla="*/ 2174744 w 2972814"/>
                  <a:gd name="connsiteY458" fmla="*/ 1343499 h 1488732"/>
                  <a:gd name="connsiteX459" fmla="*/ 2170210 w 2972814"/>
                  <a:gd name="connsiteY459" fmla="*/ 1348852 h 1488732"/>
                  <a:gd name="connsiteX460" fmla="*/ 2160884 w 2972814"/>
                  <a:gd name="connsiteY460" fmla="*/ 1358843 h 1488732"/>
                  <a:gd name="connsiteX461" fmla="*/ 2154792 w 2972814"/>
                  <a:gd name="connsiteY461" fmla="*/ 1365083 h 1488732"/>
                  <a:gd name="connsiteX462" fmla="*/ 2147631 w 2972814"/>
                  <a:gd name="connsiteY462" fmla="*/ 1368835 h 1488732"/>
                  <a:gd name="connsiteX463" fmla="*/ 2134840 w 2972814"/>
                  <a:gd name="connsiteY463" fmla="*/ 1375232 h 1488732"/>
                  <a:gd name="connsiteX464" fmla="*/ 2114888 w 2972814"/>
                  <a:gd name="connsiteY464" fmla="*/ 1378332 h 1488732"/>
                  <a:gd name="connsiteX465" fmla="*/ 2094936 w 2972814"/>
                  <a:gd name="connsiteY465" fmla="*/ 1378537 h 1488732"/>
                  <a:gd name="connsiteX466" fmla="*/ 2074985 w 2972814"/>
                  <a:gd name="connsiteY466" fmla="*/ 1378519 h 1488732"/>
                  <a:gd name="connsiteX467" fmla="*/ 2073013 w 2972814"/>
                  <a:gd name="connsiteY467" fmla="*/ 1378826 h 1488732"/>
                  <a:gd name="connsiteX468" fmla="*/ 2055033 w 2972814"/>
                  <a:gd name="connsiteY468" fmla="*/ 1382030 h 1488732"/>
                  <a:gd name="connsiteX469" fmla="*/ 2042214 w 2972814"/>
                  <a:gd name="connsiteY469" fmla="*/ 1388818 h 1488732"/>
                  <a:gd name="connsiteX470" fmla="*/ 2035081 w 2972814"/>
                  <a:gd name="connsiteY470" fmla="*/ 1394119 h 1488732"/>
                  <a:gd name="connsiteX471" fmla="*/ 2031588 w 2972814"/>
                  <a:gd name="connsiteY471" fmla="*/ 1398809 h 1488732"/>
                  <a:gd name="connsiteX472" fmla="*/ 2023892 w 2972814"/>
                  <a:gd name="connsiteY472" fmla="*/ 1408801 h 1488732"/>
                  <a:gd name="connsiteX473" fmla="*/ 2017259 w 2972814"/>
                  <a:gd name="connsiteY473" fmla="*/ 1418792 h 1488732"/>
                  <a:gd name="connsiteX474" fmla="*/ 2015129 w 2972814"/>
                  <a:gd name="connsiteY474" fmla="*/ 1421865 h 1488732"/>
                  <a:gd name="connsiteX475" fmla="*/ 2011512 w 2972814"/>
                  <a:gd name="connsiteY475" fmla="*/ 1428784 h 1488732"/>
                  <a:gd name="connsiteX476" fmla="*/ 2005416 w 2972814"/>
                  <a:gd name="connsiteY476" fmla="*/ 1438775 h 1488732"/>
                  <a:gd name="connsiteX477" fmla="*/ 1998118 w 2972814"/>
                  <a:gd name="connsiteY477" fmla="*/ 1448767 h 1488732"/>
                  <a:gd name="connsiteX478" fmla="*/ 1995178 w 2972814"/>
                  <a:gd name="connsiteY478" fmla="*/ 1452094 h 1488732"/>
                  <a:gd name="connsiteX479" fmla="*/ 1989835 w 2972814"/>
                  <a:gd name="connsiteY479" fmla="*/ 1458758 h 1488732"/>
                  <a:gd name="connsiteX480" fmla="*/ 1979994 w 2972814"/>
                  <a:gd name="connsiteY480" fmla="*/ 1468750 h 1488732"/>
                  <a:gd name="connsiteX481" fmla="*/ 1975226 w 2972814"/>
                  <a:gd name="connsiteY481" fmla="*/ 1472806 h 1488732"/>
                  <a:gd name="connsiteX482" fmla="*/ 1968356 w 2972814"/>
                  <a:gd name="connsiteY482" fmla="*/ 1478741 h 1488732"/>
                  <a:gd name="connsiteX483" fmla="*/ 1955274 w 2972814"/>
                  <a:gd name="connsiteY483" fmla="*/ 1487725 h 1488732"/>
                  <a:gd name="connsiteX484" fmla="*/ 1953699 w 2972814"/>
                  <a:gd name="connsiteY484" fmla="*/ 1488733 h 1488732"/>
                  <a:gd name="connsiteX485" fmla="*/ 1955274 w 2972814"/>
                  <a:gd name="connsiteY485" fmla="*/ 1488733 h 1488732"/>
                  <a:gd name="connsiteX486" fmla="*/ 1975226 w 2972814"/>
                  <a:gd name="connsiteY486" fmla="*/ 1488733 h 1488732"/>
                  <a:gd name="connsiteX487" fmla="*/ 1995178 w 2972814"/>
                  <a:gd name="connsiteY487" fmla="*/ 1488733 h 1488732"/>
                  <a:gd name="connsiteX488" fmla="*/ 2015129 w 2972814"/>
                  <a:gd name="connsiteY488" fmla="*/ 1488733 h 1488732"/>
                  <a:gd name="connsiteX489" fmla="*/ 2035081 w 2972814"/>
                  <a:gd name="connsiteY489" fmla="*/ 1488733 h 1488732"/>
                  <a:gd name="connsiteX490" fmla="*/ 2055033 w 2972814"/>
                  <a:gd name="connsiteY490" fmla="*/ 1488733 h 1488732"/>
                  <a:gd name="connsiteX491" fmla="*/ 2074985 w 2972814"/>
                  <a:gd name="connsiteY491" fmla="*/ 1488733 h 1488732"/>
                  <a:gd name="connsiteX492" fmla="*/ 2094936 w 2972814"/>
                  <a:gd name="connsiteY492" fmla="*/ 1488733 h 1488732"/>
                  <a:gd name="connsiteX493" fmla="*/ 2114888 w 2972814"/>
                  <a:gd name="connsiteY493" fmla="*/ 1488733 h 1488732"/>
                  <a:gd name="connsiteX494" fmla="*/ 2134840 w 2972814"/>
                  <a:gd name="connsiteY494" fmla="*/ 1488733 h 1488732"/>
                  <a:gd name="connsiteX495" fmla="*/ 2154792 w 2972814"/>
                  <a:gd name="connsiteY495" fmla="*/ 1488733 h 1488732"/>
                  <a:gd name="connsiteX496" fmla="*/ 2174744 w 2972814"/>
                  <a:gd name="connsiteY496" fmla="*/ 1488733 h 1488732"/>
                  <a:gd name="connsiteX497" fmla="*/ 2194695 w 2972814"/>
                  <a:gd name="connsiteY497" fmla="*/ 1488733 h 1488732"/>
                  <a:gd name="connsiteX498" fmla="*/ 2214647 w 2972814"/>
                  <a:gd name="connsiteY498" fmla="*/ 1488733 h 1488732"/>
                  <a:gd name="connsiteX499" fmla="*/ 2222782 w 2972814"/>
                  <a:gd name="connsiteY499" fmla="*/ 1488733 h 1488732"/>
                  <a:gd name="connsiteX500" fmla="*/ 2222093 w 2972814"/>
                  <a:gd name="connsiteY500" fmla="*/ 1478741 h 1488732"/>
                  <a:gd name="connsiteX501" fmla="*/ 2221659 w 2972814"/>
                  <a:gd name="connsiteY501" fmla="*/ 1468750 h 1488732"/>
                  <a:gd name="connsiteX502" fmla="*/ 2221350 w 2972814"/>
                  <a:gd name="connsiteY502" fmla="*/ 1458758 h 1488732"/>
                  <a:gd name="connsiteX503" fmla="*/ 2221432 w 2972814"/>
                  <a:gd name="connsiteY503" fmla="*/ 1448767 h 1488732"/>
                  <a:gd name="connsiteX504" fmla="*/ 2221617 w 2972814"/>
                  <a:gd name="connsiteY504" fmla="*/ 1438775 h 1488732"/>
                  <a:gd name="connsiteX505" fmla="*/ 2222329 w 2972814"/>
                  <a:gd name="connsiteY505" fmla="*/ 1428784 h 1488732"/>
                  <a:gd name="connsiteX506" fmla="*/ 2223118 w 2972814"/>
                  <a:gd name="connsiteY506" fmla="*/ 1418792 h 1488732"/>
                  <a:gd name="connsiteX507" fmla="*/ 2224287 w 2972814"/>
                  <a:gd name="connsiteY507" fmla="*/ 1408801 h 1488732"/>
                  <a:gd name="connsiteX508" fmla="*/ 2225682 w 2972814"/>
                  <a:gd name="connsiteY508" fmla="*/ 1398809 h 1488732"/>
                  <a:gd name="connsiteX509" fmla="*/ 2227717 w 2972814"/>
                  <a:gd name="connsiteY509" fmla="*/ 1388818 h 1488732"/>
                  <a:gd name="connsiteX510" fmla="*/ 2230094 w 2972814"/>
                  <a:gd name="connsiteY510" fmla="*/ 1378826 h 1488732"/>
                  <a:gd name="connsiteX511" fmla="*/ 2232783 w 2972814"/>
                  <a:gd name="connsiteY511" fmla="*/ 1368835 h 1488732"/>
                  <a:gd name="connsiteX512" fmla="*/ 2234599 w 2972814"/>
                  <a:gd name="connsiteY512" fmla="*/ 1363460 h 1488732"/>
                  <a:gd name="connsiteX513" fmla="*/ 2235954 w 2972814"/>
                  <a:gd name="connsiteY513" fmla="*/ 1358843 h 1488732"/>
                  <a:gd name="connsiteX514" fmla="*/ 2239196 w 2972814"/>
                  <a:gd name="connsiteY514" fmla="*/ 1348852 h 1488732"/>
                  <a:gd name="connsiteX515" fmla="*/ 2242975 w 2972814"/>
                  <a:gd name="connsiteY515" fmla="*/ 1338860 h 1488732"/>
                  <a:gd name="connsiteX516" fmla="*/ 2247167 w 2972814"/>
                  <a:gd name="connsiteY516" fmla="*/ 1328869 h 1488732"/>
                  <a:gd name="connsiteX517" fmla="*/ 2252154 w 2972814"/>
                  <a:gd name="connsiteY517" fmla="*/ 1318877 h 1488732"/>
                  <a:gd name="connsiteX518" fmla="*/ 2254551 w 2972814"/>
                  <a:gd name="connsiteY518" fmla="*/ 1314654 h 1488732"/>
                  <a:gd name="connsiteX519" fmla="*/ 2257802 w 2972814"/>
                  <a:gd name="connsiteY519" fmla="*/ 1308886 h 1488732"/>
                  <a:gd name="connsiteX520" fmla="*/ 2264059 w 2972814"/>
                  <a:gd name="connsiteY520" fmla="*/ 1298894 h 1488732"/>
                  <a:gd name="connsiteX521" fmla="*/ 2271924 w 2972814"/>
                  <a:gd name="connsiteY521" fmla="*/ 1288903 h 1488732"/>
                  <a:gd name="connsiteX522" fmla="*/ 2274502 w 2972814"/>
                  <a:gd name="connsiteY522" fmla="*/ 1286040 h 1488732"/>
                  <a:gd name="connsiteX523" fmla="*/ 2281693 w 2972814"/>
                  <a:gd name="connsiteY523" fmla="*/ 1278911 h 1488732"/>
                  <a:gd name="connsiteX524" fmla="*/ 2294454 w 2972814"/>
                  <a:gd name="connsiteY524" fmla="*/ 1269036 h 1488732"/>
                  <a:gd name="connsiteX525" fmla="*/ 2294641 w 2972814"/>
                  <a:gd name="connsiteY525" fmla="*/ 1268920 h 1488732"/>
                  <a:gd name="connsiteX526" fmla="*/ 2314406 w 2972814"/>
                  <a:gd name="connsiteY526" fmla="*/ 1258933 h 1488732"/>
                  <a:gd name="connsiteX527" fmla="*/ 2314420 w 2972814"/>
                  <a:gd name="connsiteY527" fmla="*/ 1258928 h 1488732"/>
                  <a:gd name="connsiteX528" fmla="*/ 2334358 w 2972814"/>
                  <a:gd name="connsiteY528" fmla="*/ 1252808 h 1488732"/>
                  <a:gd name="connsiteX529" fmla="*/ 2354310 w 2972814"/>
                  <a:gd name="connsiteY529" fmla="*/ 1248963 h 1488732"/>
                  <a:gd name="connsiteX530" fmla="*/ 2354512 w 2972814"/>
                  <a:gd name="connsiteY530" fmla="*/ 1248937 h 1488732"/>
                  <a:gd name="connsiteX531" fmla="*/ 2374261 w 2972814"/>
                  <a:gd name="connsiteY531" fmla="*/ 1246658 h 1488732"/>
                  <a:gd name="connsiteX532" fmla="*/ 2394213 w 2972814"/>
                  <a:gd name="connsiteY532" fmla="*/ 1245462 h 1488732"/>
                  <a:gd name="connsiteX533" fmla="*/ 2414165 w 2972814"/>
                  <a:gd name="connsiteY533" fmla="*/ 1245012 h 1488732"/>
                  <a:gd name="connsiteX534" fmla="*/ 2434117 w 2972814"/>
                  <a:gd name="connsiteY534" fmla="*/ 1245106 h 1488732"/>
                  <a:gd name="connsiteX535" fmla="*/ 2454068 w 2972814"/>
                  <a:gd name="connsiteY535" fmla="*/ 1245667 h 1488732"/>
                  <a:gd name="connsiteX536" fmla="*/ 2474020 w 2972814"/>
                  <a:gd name="connsiteY536" fmla="*/ 1246812 h 1488732"/>
                  <a:gd name="connsiteX537" fmla="*/ 2493972 w 2972814"/>
                  <a:gd name="connsiteY537" fmla="*/ 1248457 h 1488732"/>
                  <a:gd name="connsiteX538" fmla="*/ 2498159 w 2972814"/>
                  <a:gd name="connsiteY538" fmla="*/ 1248937 h 1488732"/>
                  <a:gd name="connsiteX539" fmla="*/ 2513924 w 2972814"/>
                  <a:gd name="connsiteY539" fmla="*/ 1250980 h 1488732"/>
                  <a:gd name="connsiteX540" fmla="*/ 2533876 w 2972814"/>
                  <a:gd name="connsiteY540" fmla="*/ 1254402 h 1488732"/>
                  <a:gd name="connsiteX541" fmla="*/ 2550822 w 2972814"/>
                  <a:gd name="connsiteY541" fmla="*/ 1258928 h 1488732"/>
                  <a:gd name="connsiteX542" fmla="*/ 2553827 w 2972814"/>
                  <a:gd name="connsiteY542" fmla="*/ 1259900 h 1488732"/>
                  <a:gd name="connsiteX543" fmla="*/ 2573257 w 2972814"/>
                  <a:gd name="connsiteY543" fmla="*/ 1268920 h 1488732"/>
                  <a:gd name="connsiteX544" fmla="*/ 2573779 w 2972814"/>
                  <a:gd name="connsiteY544" fmla="*/ 1269203 h 1488732"/>
                  <a:gd name="connsiteX545" fmla="*/ 2587504 w 2972814"/>
                  <a:gd name="connsiteY545" fmla="*/ 1278911 h 1488732"/>
                  <a:gd name="connsiteX546" fmla="*/ 2593731 w 2972814"/>
                  <a:gd name="connsiteY546" fmla="*/ 1284356 h 1488732"/>
                  <a:gd name="connsiteX547" fmla="*/ 2597930 w 2972814"/>
                  <a:gd name="connsiteY547" fmla="*/ 1288903 h 1488732"/>
                  <a:gd name="connsiteX548" fmla="*/ 2606229 w 2972814"/>
                  <a:gd name="connsiteY548" fmla="*/ 1298894 h 1488732"/>
                  <a:gd name="connsiteX549" fmla="*/ 2613683 w 2972814"/>
                  <a:gd name="connsiteY549" fmla="*/ 1308745 h 1488732"/>
                  <a:gd name="connsiteX550" fmla="*/ 2613775 w 2972814"/>
                  <a:gd name="connsiteY550" fmla="*/ 1308886 h 1488732"/>
                  <a:gd name="connsiteX551" fmla="*/ 2620232 w 2972814"/>
                  <a:gd name="connsiteY551" fmla="*/ 1318877 h 1488732"/>
                  <a:gd name="connsiteX552" fmla="*/ 2626498 w 2972814"/>
                  <a:gd name="connsiteY552" fmla="*/ 1328869 h 1488732"/>
                  <a:gd name="connsiteX553" fmla="*/ 2632508 w 2972814"/>
                  <a:gd name="connsiteY553" fmla="*/ 1338860 h 1488732"/>
                  <a:gd name="connsiteX554" fmla="*/ 2633634 w 2972814"/>
                  <a:gd name="connsiteY554" fmla="*/ 1340717 h 1488732"/>
                  <a:gd name="connsiteX555" fmla="*/ 2638328 w 2972814"/>
                  <a:gd name="connsiteY555" fmla="*/ 1348852 h 1488732"/>
                  <a:gd name="connsiteX556" fmla="*/ 2643996 w 2972814"/>
                  <a:gd name="connsiteY556" fmla="*/ 1358843 h 1488732"/>
                  <a:gd name="connsiteX557" fmla="*/ 2649734 w 2972814"/>
                  <a:gd name="connsiteY557" fmla="*/ 1368835 h 1488732"/>
                  <a:gd name="connsiteX558" fmla="*/ 2653586 w 2972814"/>
                  <a:gd name="connsiteY558" fmla="*/ 1375605 h 1488732"/>
                  <a:gd name="connsiteX559" fmla="*/ 2655435 w 2972814"/>
                  <a:gd name="connsiteY559" fmla="*/ 1378826 h 1488732"/>
                  <a:gd name="connsiteX560" fmla="*/ 2661154 w 2972814"/>
                  <a:gd name="connsiteY560" fmla="*/ 1388818 h 1488732"/>
                  <a:gd name="connsiteX561" fmla="*/ 2666628 w 2972814"/>
                  <a:gd name="connsiteY561" fmla="*/ 1398809 h 1488732"/>
                  <a:gd name="connsiteX562" fmla="*/ 2672079 w 2972814"/>
                  <a:gd name="connsiteY562" fmla="*/ 1408801 h 1488732"/>
                  <a:gd name="connsiteX563" fmla="*/ 2673538 w 2972814"/>
                  <a:gd name="connsiteY563" fmla="*/ 1411894 h 1488732"/>
                  <a:gd name="connsiteX564" fmla="*/ 2676935 w 2972814"/>
                  <a:gd name="connsiteY564" fmla="*/ 1418792 h 1488732"/>
                  <a:gd name="connsiteX565" fmla="*/ 2681259 w 2972814"/>
                  <a:gd name="connsiteY565" fmla="*/ 1428784 h 1488732"/>
                  <a:gd name="connsiteX566" fmla="*/ 2684525 w 2972814"/>
                  <a:gd name="connsiteY566" fmla="*/ 1438775 h 1488732"/>
                  <a:gd name="connsiteX567" fmla="*/ 2686551 w 2972814"/>
                  <a:gd name="connsiteY567" fmla="*/ 1448767 h 1488732"/>
                  <a:gd name="connsiteX568" fmla="*/ 2687145 w 2972814"/>
                  <a:gd name="connsiteY568" fmla="*/ 1458758 h 1488732"/>
                  <a:gd name="connsiteX569" fmla="*/ 2686033 w 2972814"/>
                  <a:gd name="connsiteY569" fmla="*/ 1468750 h 1488732"/>
                  <a:gd name="connsiteX570" fmla="*/ 2682999 w 2972814"/>
                  <a:gd name="connsiteY570" fmla="*/ 1478741 h 1488732"/>
                  <a:gd name="connsiteX571" fmla="*/ 2677868 w 2972814"/>
                  <a:gd name="connsiteY571" fmla="*/ 1488733 h 1488732"/>
                  <a:gd name="connsiteX572" fmla="*/ 2693490 w 2972814"/>
                  <a:gd name="connsiteY572" fmla="*/ 1488733 h 1488732"/>
                  <a:gd name="connsiteX573" fmla="*/ 2713441 w 2972814"/>
                  <a:gd name="connsiteY573" fmla="*/ 1488733 h 1488732"/>
                  <a:gd name="connsiteX574" fmla="*/ 2733393 w 2972814"/>
                  <a:gd name="connsiteY574" fmla="*/ 1488733 h 1488732"/>
                  <a:gd name="connsiteX575" fmla="*/ 2753345 w 2972814"/>
                  <a:gd name="connsiteY575" fmla="*/ 1488733 h 1488732"/>
                  <a:gd name="connsiteX576" fmla="*/ 2773297 w 2972814"/>
                  <a:gd name="connsiteY576" fmla="*/ 1488733 h 1488732"/>
                  <a:gd name="connsiteX577" fmla="*/ 2774121 w 2972814"/>
                  <a:gd name="connsiteY577" fmla="*/ 1488733 h 1488732"/>
                  <a:gd name="connsiteX578" fmla="*/ 2785311 w 2972814"/>
                  <a:gd name="connsiteY578" fmla="*/ 1478741 h 1488732"/>
                  <a:gd name="connsiteX579" fmla="*/ 2793249 w 2972814"/>
                  <a:gd name="connsiteY579" fmla="*/ 1469992 h 1488732"/>
                  <a:gd name="connsiteX580" fmla="*/ 2813200 w 2972814"/>
                  <a:gd name="connsiteY580" fmla="*/ 1474565 h 1488732"/>
                  <a:gd name="connsiteX581" fmla="*/ 2817625 w 2972814"/>
                  <a:gd name="connsiteY581" fmla="*/ 1478741 h 1488732"/>
                  <a:gd name="connsiteX582" fmla="*/ 2833152 w 2972814"/>
                  <a:gd name="connsiteY582" fmla="*/ 1487912 h 1488732"/>
                  <a:gd name="connsiteX583" fmla="*/ 2834002 w 2972814"/>
                  <a:gd name="connsiteY583" fmla="*/ 1488733 h 1488732"/>
                  <a:gd name="connsiteX584" fmla="*/ 2853104 w 2972814"/>
                  <a:gd name="connsiteY584" fmla="*/ 1488733 h 1488732"/>
                  <a:gd name="connsiteX585" fmla="*/ 2873056 w 2972814"/>
                  <a:gd name="connsiteY585" fmla="*/ 1488733 h 1488732"/>
                  <a:gd name="connsiteX586" fmla="*/ 2893007 w 2972814"/>
                  <a:gd name="connsiteY586" fmla="*/ 1488733 h 1488732"/>
                  <a:gd name="connsiteX587" fmla="*/ 2912959 w 2972814"/>
                  <a:gd name="connsiteY587" fmla="*/ 1488733 h 1488732"/>
                  <a:gd name="connsiteX588" fmla="*/ 2932911 w 2972814"/>
                  <a:gd name="connsiteY588" fmla="*/ 1488733 h 1488732"/>
                  <a:gd name="connsiteX589" fmla="*/ 2940075 w 2972814"/>
                  <a:gd name="connsiteY589" fmla="*/ 1488733 h 1488732"/>
                  <a:gd name="connsiteX590" fmla="*/ 2932911 w 2972814"/>
                  <a:gd name="connsiteY590" fmla="*/ 1485289 h 1488732"/>
                  <a:gd name="connsiteX591" fmla="*/ 2923214 w 2972814"/>
                  <a:gd name="connsiteY591" fmla="*/ 1478741 h 1488732"/>
                  <a:gd name="connsiteX592" fmla="*/ 2912959 w 2972814"/>
                  <a:gd name="connsiteY592" fmla="*/ 1469917 h 1488732"/>
                  <a:gd name="connsiteX593" fmla="*/ 2911835 w 2972814"/>
                  <a:gd name="connsiteY593" fmla="*/ 1468750 h 1488732"/>
                  <a:gd name="connsiteX594" fmla="*/ 2904656 w 2972814"/>
                  <a:gd name="connsiteY594" fmla="*/ 1458758 h 1488732"/>
                  <a:gd name="connsiteX595" fmla="*/ 2900146 w 2972814"/>
                  <a:gd name="connsiteY595" fmla="*/ 1448767 h 1488732"/>
                  <a:gd name="connsiteX596" fmla="*/ 2898140 w 2972814"/>
                  <a:gd name="connsiteY596" fmla="*/ 1438775 h 1488732"/>
                  <a:gd name="connsiteX597" fmla="*/ 2898431 w 2972814"/>
                  <a:gd name="connsiteY597" fmla="*/ 1428784 h 1488732"/>
                  <a:gd name="connsiteX598" fmla="*/ 2901416 w 2972814"/>
                  <a:gd name="connsiteY598" fmla="*/ 1418792 h 1488732"/>
                  <a:gd name="connsiteX599" fmla="*/ 2906579 w 2972814"/>
                  <a:gd name="connsiteY599" fmla="*/ 1408801 h 1488732"/>
                  <a:gd name="connsiteX600" fmla="*/ 2912959 w 2972814"/>
                  <a:gd name="connsiteY600" fmla="*/ 1400442 h 1488732"/>
                  <a:gd name="connsiteX601" fmla="*/ 2914520 w 2972814"/>
                  <a:gd name="connsiteY601" fmla="*/ 1398809 h 1488732"/>
                  <a:gd name="connsiteX602" fmla="*/ 2927246 w 2972814"/>
                  <a:gd name="connsiteY602" fmla="*/ 1388818 h 1488732"/>
                  <a:gd name="connsiteX603" fmla="*/ 2932911 w 2972814"/>
                  <a:gd name="connsiteY603" fmla="*/ 1385188 h 1488732"/>
                  <a:gd name="connsiteX604" fmla="*/ 2947994 w 2972814"/>
                  <a:gd name="connsiteY604" fmla="*/ 1378826 h 1488732"/>
                  <a:gd name="connsiteX605" fmla="*/ 2952863 w 2972814"/>
                  <a:gd name="connsiteY605" fmla="*/ 1377025 h 1488732"/>
                  <a:gd name="connsiteX606" fmla="*/ 2972815 w 2972814"/>
                  <a:gd name="connsiteY606" fmla="*/ 1373558 h 1488732"/>
                  <a:gd name="connsiteX607" fmla="*/ 2972815 w 2972814"/>
                  <a:gd name="connsiteY607" fmla="*/ 1368835 h 1488732"/>
                  <a:gd name="connsiteX608" fmla="*/ 2972815 w 2972814"/>
                  <a:gd name="connsiteY608" fmla="*/ 1358843 h 1488732"/>
                  <a:gd name="connsiteX609" fmla="*/ 2972815 w 2972814"/>
                  <a:gd name="connsiteY609" fmla="*/ 1348852 h 1488732"/>
                  <a:gd name="connsiteX610" fmla="*/ 2972815 w 2972814"/>
                  <a:gd name="connsiteY610" fmla="*/ 1338860 h 1488732"/>
                  <a:gd name="connsiteX611" fmla="*/ 2972815 w 2972814"/>
                  <a:gd name="connsiteY611" fmla="*/ 1328869 h 1488732"/>
                  <a:gd name="connsiteX612" fmla="*/ 2972815 w 2972814"/>
                  <a:gd name="connsiteY612" fmla="*/ 1324626 h 1488732"/>
                  <a:gd name="connsiteX613" fmla="*/ 2952863 w 2972814"/>
                  <a:gd name="connsiteY613" fmla="*/ 1328405 h 1488732"/>
                  <a:gd name="connsiteX614" fmla="*/ 2951383 w 2972814"/>
                  <a:gd name="connsiteY614" fmla="*/ 1328869 h 1488732"/>
                  <a:gd name="connsiteX615" fmla="*/ 2932911 w 2972814"/>
                  <a:gd name="connsiteY615" fmla="*/ 1334441 h 1488732"/>
                  <a:gd name="connsiteX616" fmla="*/ 2922603 w 2972814"/>
                  <a:gd name="connsiteY616" fmla="*/ 1338860 h 1488732"/>
                  <a:gd name="connsiteX617" fmla="*/ 2912959 w 2972814"/>
                  <a:gd name="connsiteY617" fmla="*/ 1343074 h 1488732"/>
                  <a:gd name="connsiteX618" fmla="*/ 2902723 w 2972814"/>
                  <a:gd name="connsiteY618" fmla="*/ 1348852 h 1488732"/>
                  <a:gd name="connsiteX619" fmla="*/ 2893007 w 2972814"/>
                  <a:gd name="connsiteY619" fmla="*/ 1354558 h 1488732"/>
                  <a:gd name="connsiteX620" fmla="*/ 2886588 w 2972814"/>
                  <a:gd name="connsiteY620" fmla="*/ 1358843 h 1488732"/>
                  <a:gd name="connsiteX621" fmla="*/ 2873056 w 2972814"/>
                  <a:gd name="connsiteY621" fmla="*/ 1368829 h 1488732"/>
                  <a:gd name="connsiteX622" fmla="*/ 2873048 w 2972814"/>
                  <a:gd name="connsiteY622" fmla="*/ 1368835 h 1488732"/>
                  <a:gd name="connsiteX623" fmla="*/ 2861085 w 2972814"/>
                  <a:gd name="connsiteY623" fmla="*/ 1378826 h 1488732"/>
                  <a:gd name="connsiteX624" fmla="*/ 2853104 w 2972814"/>
                  <a:gd name="connsiteY624" fmla="*/ 1386525 h 1488732"/>
                  <a:gd name="connsiteX625" fmla="*/ 2850426 w 2972814"/>
                  <a:gd name="connsiteY625" fmla="*/ 1388818 h 1488732"/>
                  <a:gd name="connsiteX626" fmla="*/ 2840205 w 2972814"/>
                  <a:gd name="connsiteY626" fmla="*/ 1398809 h 1488732"/>
                  <a:gd name="connsiteX627" fmla="*/ 2833152 w 2972814"/>
                  <a:gd name="connsiteY627" fmla="*/ 1406991 h 1488732"/>
                  <a:gd name="connsiteX628" fmla="*/ 2830945 w 2972814"/>
                  <a:gd name="connsiteY628" fmla="*/ 1408801 h 1488732"/>
                  <a:gd name="connsiteX629" fmla="*/ 2821385 w 2972814"/>
                  <a:gd name="connsiteY629" fmla="*/ 1418792 h 1488732"/>
                  <a:gd name="connsiteX630" fmla="*/ 2813739 w 2972814"/>
                  <a:gd name="connsiteY630" fmla="*/ 1428784 h 1488732"/>
                  <a:gd name="connsiteX631" fmla="*/ 2813200 w 2972814"/>
                  <a:gd name="connsiteY631" fmla="*/ 1429803 h 1488732"/>
                  <a:gd name="connsiteX632" fmla="*/ 2800896 w 2972814"/>
                  <a:gd name="connsiteY632" fmla="*/ 1438775 h 1488732"/>
                  <a:gd name="connsiteX633" fmla="*/ 2793249 w 2972814"/>
                  <a:gd name="connsiteY633" fmla="*/ 1446078 h 1488732"/>
                  <a:gd name="connsiteX634" fmla="*/ 2780213 w 2972814"/>
                  <a:gd name="connsiteY634" fmla="*/ 1438775 h 1488732"/>
                  <a:gd name="connsiteX635" fmla="*/ 2773297 w 2972814"/>
                  <a:gd name="connsiteY635" fmla="*/ 1436729 h 1488732"/>
                  <a:gd name="connsiteX636" fmla="*/ 2765086 w 2972814"/>
                  <a:gd name="connsiteY636" fmla="*/ 1428784 h 1488732"/>
                  <a:gd name="connsiteX637" fmla="*/ 2753345 w 2972814"/>
                  <a:gd name="connsiteY637" fmla="*/ 1420894 h 1488732"/>
                  <a:gd name="connsiteX638" fmla="*/ 2751471 w 2972814"/>
                  <a:gd name="connsiteY638" fmla="*/ 1418792 h 1488732"/>
                  <a:gd name="connsiteX639" fmla="*/ 2740945 w 2972814"/>
                  <a:gd name="connsiteY639" fmla="*/ 1408801 h 1488732"/>
                  <a:gd name="connsiteX640" fmla="*/ 2733393 w 2972814"/>
                  <a:gd name="connsiteY640" fmla="*/ 1402674 h 1488732"/>
                  <a:gd name="connsiteX641" fmla="*/ 2729947 w 2972814"/>
                  <a:gd name="connsiteY641" fmla="*/ 1398809 h 1488732"/>
                  <a:gd name="connsiteX642" fmla="*/ 2720654 w 2972814"/>
                  <a:gd name="connsiteY642" fmla="*/ 1388818 h 1488732"/>
                  <a:gd name="connsiteX643" fmla="*/ 2713441 w 2972814"/>
                  <a:gd name="connsiteY643" fmla="*/ 1381098 h 1488732"/>
                  <a:gd name="connsiteX644" fmla="*/ 2711720 w 2972814"/>
                  <a:gd name="connsiteY644" fmla="*/ 1378826 h 1488732"/>
                  <a:gd name="connsiteX645" fmla="*/ 2704190 w 2972814"/>
                  <a:gd name="connsiteY645" fmla="*/ 1368835 h 1488732"/>
                  <a:gd name="connsiteX646" fmla="*/ 2696900 w 2972814"/>
                  <a:gd name="connsiteY646" fmla="*/ 1358843 h 1488732"/>
                  <a:gd name="connsiteX647" fmla="*/ 2693490 w 2972814"/>
                  <a:gd name="connsiteY647" fmla="*/ 1353688 h 1488732"/>
                  <a:gd name="connsiteX648" fmla="*/ 2690596 w 2972814"/>
                  <a:gd name="connsiteY648" fmla="*/ 1348852 h 1488732"/>
                  <a:gd name="connsiteX649" fmla="*/ 2685248 w 2972814"/>
                  <a:gd name="connsiteY649" fmla="*/ 1338860 h 1488732"/>
                  <a:gd name="connsiteX650" fmla="*/ 2680312 w 2972814"/>
                  <a:gd name="connsiteY650" fmla="*/ 1328869 h 1488732"/>
                  <a:gd name="connsiteX651" fmla="*/ 2676125 w 2972814"/>
                  <a:gd name="connsiteY651" fmla="*/ 1318877 h 1488732"/>
                  <a:gd name="connsiteX652" fmla="*/ 2673538 w 2972814"/>
                  <a:gd name="connsiteY652" fmla="*/ 1311205 h 1488732"/>
                  <a:gd name="connsiteX653" fmla="*/ 2672753 w 2972814"/>
                  <a:gd name="connsiteY653" fmla="*/ 1308886 h 1488732"/>
                  <a:gd name="connsiteX654" fmla="*/ 2670310 w 2972814"/>
                  <a:gd name="connsiteY654" fmla="*/ 1298894 h 1488732"/>
                  <a:gd name="connsiteX655" fmla="*/ 2668741 w 2972814"/>
                  <a:gd name="connsiteY655" fmla="*/ 1288903 h 1488732"/>
                  <a:gd name="connsiteX656" fmla="*/ 2668404 w 2972814"/>
                  <a:gd name="connsiteY656" fmla="*/ 1278911 h 1488732"/>
                  <a:gd name="connsiteX657" fmla="*/ 2669966 w 2972814"/>
                  <a:gd name="connsiteY657" fmla="*/ 1268920 h 1488732"/>
                  <a:gd name="connsiteX658" fmla="*/ 2673508 w 2972814"/>
                  <a:gd name="connsiteY658" fmla="*/ 1258928 h 1488732"/>
                  <a:gd name="connsiteX659" fmla="*/ 2673538 w 2972814"/>
                  <a:gd name="connsiteY659" fmla="*/ 1258878 h 1488732"/>
                  <a:gd name="connsiteX660" fmla="*/ 2680075 w 2972814"/>
                  <a:gd name="connsiteY660" fmla="*/ 1248937 h 1488732"/>
                  <a:gd name="connsiteX661" fmla="*/ 2691113 w 2972814"/>
                  <a:gd name="connsiteY661" fmla="*/ 1238945 h 1488732"/>
                  <a:gd name="connsiteX662" fmla="*/ 2693490 w 2972814"/>
                  <a:gd name="connsiteY662" fmla="*/ 1237337 h 1488732"/>
                  <a:gd name="connsiteX663" fmla="*/ 2706340 w 2972814"/>
                  <a:gd name="connsiteY663" fmla="*/ 1228954 h 1488732"/>
                  <a:gd name="connsiteX664" fmla="*/ 2713441 w 2972814"/>
                  <a:gd name="connsiteY664" fmla="*/ 1225327 h 1488732"/>
                  <a:gd name="connsiteX665" fmla="*/ 2726096 w 2972814"/>
                  <a:gd name="connsiteY665" fmla="*/ 1218962 h 1488732"/>
                  <a:gd name="connsiteX666" fmla="*/ 2733393 w 2972814"/>
                  <a:gd name="connsiteY666" fmla="*/ 1215750 h 1488732"/>
                  <a:gd name="connsiteX667" fmla="*/ 2748600 w 2972814"/>
                  <a:gd name="connsiteY667" fmla="*/ 1208971 h 1488732"/>
                  <a:gd name="connsiteX668" fmla="*/ 2753345 w 2972814"/>
                  <a:gd name="connsiteY668" fmla="*/ 1206939 h 1488732"/>
                  <a:gd name="connsiteX669" fmla="*/ 2771833 w 2972814"/>
                  <a:gd name="connsiteY669" fmla="*/ 1198979 h 1488732"/>
                  <a:gd name="connsiteX670" fmla="*/ 2773297 w 2972814"/>
                  <a:gd name="connsiteY670" fmla="*/ 1198343 h 1488732"/>
                  <a:gd name="connsiteX671" fmla="*/ 2793249 w 2972814"/>
                  <a:gd name="connsiteY671" fmla="*/ 1189610 h 1488732"/>
                  <a:gd name="connsiteX672" fmla="*/ 2794706 w 2972814"/>
                  <a:gd name="connsiteY672" fmla="*/ 1188988 h 1488732"/>
                  <a:gd name="connsiteX673" fmla="*/ 2813200 w 2972814"/>
                  <a:gd name="connsiteY673" fmla="*/ 1180557 h 1488732"/>
                  <a:gd name="connsiteX674" fmla="*/ 2816698 w 2972814"/>
                  <a:gd name="connsiteY674" fmla="*/ 1178996 h 1488732"/>
                  <a:gd name="connsiteX675" fmla="*/ 2833152 w 2972814"/>
                  <a:gd name="connsiteY675" fmla="*/ 1171142 h 1488732"/>
                  <a:gd name="connsiteX676" fmla="*/ 2838033 w 2972814"/>
                  <a:gd name="connsiteY676" fmla="*/ 1169005 h 1488732"/>
                  <a:gd name="connsiteX677" fmla="*/ 2853104 w 2972814"/>
                  <a:gd name="connsiteY677" fmla="*/ 1161914 h 1488732"/>
                  <a:gd name="connsiteX678" fmla="*/ 2860455 w 2972814"/>
                  <a:gd name="connsiteY678" fmla="*/ 1159013 h 1488732"/>
                  <a:gd name="connsiteX679" fmla="*/ 2873056 w 2972814"/>
                  <a:gd name="connsiteY679" fmla="*/ 1154085 h 1488732"/>
                  <a:gd name="connsiteX680" fmla="*/ 2890217 w 2972814"/>
                  <a:gd name="connsiteY680" fmla="*/ 1149022 h 1488732"/>
                  <a:gd name="connsiteX681" fmla="*/ 2893007 w 2972814"/>
                  <a:gd name="connsiteY681" fmla="*/ 1148197 h 1488732"/>
                  <a:gd name="connsiteX682" fmla="*/ 2912959 w 2972814"/>
                  <a:gd name="connsiteY682" fmla="*/ 1144170 h 1488732"/>
                  <a:gd name="connsiteX683" fmla="*/ 2932911 w 2972814"/>
                  <a:gd name="connsiteY683" fmla="*/ 1141669 h 1488732"/>
                  <a:gd name="connsiteX684" fmla="*/ 2952863 w 2972814"/>
                  <a:gd name="connsiteY684" fmla="*/ 1140004 h 1488732"/>
                  <a:gd name="connsiteX685" fmla="*/ 2966288 w 2972814"/>
                  <a:gd name="connsiteY685" fmla="*/ 1139030 h 1488732"/>
                  <a:gd name="connsiteX686" fmla="*/ 2972815 w 2972814"/>
                  <a:gd name="connsiteY686" fmla="*/ 1138551 h 1488732"/>
                  <a:gd name="connsiteX687" fmla="*/ 2972815 w 2972814"/>
                  <a:gd name="connsiteY687" fmla="*/ 1129039 h 1488732"/>
                  <a:gd name="connsiteX688" fmla="*/ 2972815 w 2972814"/>
                  <a:gd name="connsiteY688" fmla="*/ 1119047 h 1488732"/>
                  <a:gd name="connsiteX689" fmla="*/ 2972815 w 2972814"/>
                  <a:gd name="connsiteY689" fmla="*/ 1109056 h 1488732"/>
                  <a:gd name="connsiteX690" fmla="*/ 2972815 w 2972814"/>
                  <a:gd name="connsiteY690" fmla="*/ 1099064 h 1488732"/>
                  <a:gd name="connsiteX691" fmla="*/ 2972815 w 2972814"/>
                  <a:gd name="connsiteY691" fmla="*/ 1089073 h 1488732"/>
                  <a:gd name="connsiteX692" fmla="*/ 2972815 w 2972814"/>
                  <a:gd name="connsiteY692" fmla="*/ 1079081 h 1488732"/>
                  <a:gd name="connsiteX693" fmla="*/ 2972815 w 2972814"/>
                  <a:gd name="connsiteY693" fmla="*/ 1069090 h 1488732"/>
                  <a:gd name="connsiteX694" fmla="*/ 2972815 w 2972814"/>
                  <a:gd name="connsiteY694" fmla="*/ 1059825 h 1488732"/>
                  <a:gd name="connsiteX695" fmla="*/ 2952863 w 2972814"/>
                  <a:gd name="connsiteY695" fmla="*/ 1061642 h 1488732"/>
                  <a:gd name="connsiteX696" fmla="*/ 2935896 w 2972814"/>
                  <a:gd name="connsiteY696" fmla="*/ 1059098 h 1488732"/>
                  <a:gd name="connsiteX697" fmla="*/ 2932911 w 2972814"/>
                  <a:gd name="connsiteY697" fmla="*/ 1058208 h 1488732"/>
                  <a:gd name="connsiteX698" fmla="*/ 2915147 w 2972814"/>
                  <a:gd name="connsiteY698" fmla="*/ 1049107 h 1488732"/>
                  <a:gd name="connsiteX699" fmla="*/ 2914252 w 2972814"/>
                  <a:gd name="connsiteY699" fmla="*/ 1039115 h 1488732"/>
                  <a:gd name="connsiteX700" fmla="*/ 2925026 w 2972814"/>
                  <a:gd name="connsiteY700" fmla="*/ 1029124 h 1488732"/>
                  <a:gd name="connsiteX701" fmla="*/ 2932911 w 2972814"/>
                  <a:gd name="connsiteY701" fmla="*/ 1025129 h 1488732"/>
                  <a:gd name="connsiteX702" fmla="*/ 2945428 w 2972814"/>
                  <a:gd name="connsiteY702" fmla="*/ 1019132 h 1488732"/>
                  <a:gd name="connsiteX703" fmla="*/ 2952863 w 2972814"/>
                  <a:gd name="connsiteY703" fmla="*/ 1016517 h 1488732"/>
                  <a:gd name="connsiteX704" fmla="*/ 2972815 w 2972814"/>
                  <a:gd name="connsiteY704" fmla="*/ 1012614 h 1488732"/>
                  <a:gd name="connsiteX705" fmla="*/ 2972815 w 2972814"/>
                  <a:gd name="connsiteY705" fmla="*/ 1009141 h 1488732"/>
                  <a:gd name="connsiteX706" fmla="*/ 2972815 w 2972814"/>
                  <a:gd name="connsiteY706" fmla="*/ 999149 h 1488732"/>
                  <a:gd name="connsiteX707" fmla="*/ 2972815 w 2972814"/>
                  <a:gd name="connsiteY707" fmla="*/ 989158 h 1488732"/>
                  <a:gd name="connsiteX708" fmla="*/ 2972815 w 2972814"/>
                  <a:gd name="connsiteY708" fmla="*/ 979166 h 1488732"/>
                  <a:gd name="connsiteX709" fmla="*/ 2972815 w 2972814"/>
                  <a:gd name="connsiteY709" fmla="*/ 969175 h 1488732"/>
                  <a:gd name="connsiteX710" fmla="*/ 2972815 w 2972814"/>
                  <a:gd name="connsiteY710" fmla="*/ 959183 h 1488732"/>
                  <a:gd name="connsiteX711" fmla="*/ 2972815 w 2972814"/>
                  <a:gd name="connsiteY711" fmla="*/ 949192 h 1488732"/>
                  <a:gd name="connsiteX712" fmla="*/ 2972815 w 2972814"/>
                  <a:gd name="connsiteY712" fmla="*/ 939201 h 1488732"/>
                  <a:gd name="connsiteX713" fmla="*/ 2972815 w 2972814"/>
                  <a:gd name="connsiteY713" fmla="*/ 929209 h 1488732"/>
                  <a:gd name="connsiteX714" fmla="*/ 2972815 w 2972814"/>
                  <a:gd name="connsiteY714" fmla="*/ 919217 h 1488732"/>
                  <a:gd name="connsiteX715" fmla="*/ 2972815 w 2972814"/>
                  <a:gd name="connsiteY715" fmla="*/ 909226 h 1488732"/>
                  <a:gd name="connsiteX716" fmla="*/ 2972815 w 2972814"/>
                  <a:gd name="connsiteY716" fmla="*/ 907747 h 1488732"/>
                  <a:gd name="connsiteX717" fmla="*/ 2965407 w 2972814"/>
                  <a:gd name="connsiteY717" fmla="*/ 899234 h 1488732"/>
                  <a:gd name="connsiteX718" fmla="*/ 2956534 w 2972814"/>
                  <a:gd name="connsiteY718" fmla="*/ 889243 h 1488732"/>
                  <a:gd name="connsiteX719" fmla="*/ 2952863 w 2972814"/>
                  <a:gd name="connsiteY719" fmla="*/ 885284 h 1488732"/>
                  <a:gd name="connsiteX720" fmla="*/ 2947410 w 2972814"/>
                  <a:gd name="connsiteY720" fmla="*/ 879252 h 1488732"/>
                  <a:gd name="connsiteX721" fmla="*/ 2938271 w 2972814"/>
                  <a:gd name="connsiteY721" fmla="*/ 869260 h 1488732"/>
                  <a:gd name="connsiteX722" fmla="*/ 2932911 w 2972814"/>
                  <a:gd name="connsiteY722" fmla="*/ 863404 h 1488732"/>
                  <a:gd name="connsiteX723" fmla="*/ 2929027 w 2972814"/>
                  <a:gd name="connsiteY723" fmla="*/ 859269 h 1488732"/>
                  <a:gd name="connsiteX724" fmla="*/ 2920051 w 2972814"/>
                  <a:gd name="connsiteY724" fmla="*/ 849277 h 1488732"/>
                  <a:gd name="connsiteX725" fmla="*/ 2912959 w 2972814"/>
                  <a:gd name="connsiteY725" fmla="*/ 840672 h 1488732"/>
                  <a:gd name="connsiteX726" fmla="*/ 2911780 w 2972814"/>
                  <a:gd name="connsiteY726" fmla="*/ 839286 h 1488732"/>
                  <a:gd name="connsiteX727" fmla="*/ 2903578 w 2972814"/>
                  <a:gd name="connsiteY727" fmla="*/ 829294 h 1488732"/>
                  <a:gd name="connsiteX728" fmla="*/ 2896653 w 2972814"/>
                  <a:gd name="connsiteY728" fmla="*/ 819303 h 1488732"/>
                  <a:gd name="connsiteX729" fmla="*/ 2893007 w 2972814"/>
                  <a:gd name="connsiteY729" fmla="*/ 813377 h 1488732"/>
                  <a:gd name="connsiteX730" fmla="*/ 2890424 w 2972814"/>
                  <a:gd name="connsiteY730" fmla="*/ 809311 h 1488732"/>
                  <a:gd name="connsiteX731" fmla="*/ 2885040 w 2972814"/>
                  <a:gd name="connsiteY731" fmla="*/ 799320 h 1488732"/>
                  <a:gd name="connsiteX732" fmla="*/ 2880600 w 2972814"/>
                  <a:gd name="connsiteY732" fmla="*/ 789328 h 1488732"/>
                  <a:gd name="connsiteX733" fmla="*/ 2877056 w 2972814"/>
                  <a:gd name="connsiteY733" fmla="*/ 779337 h 1488732"/>
                  <a:gd name="connsiteX734" fmla="*/ 2874462 w 2972814"/>
                  <a:gd name="connsiteY734" fmla="*/ 769345 h 1488732"/>
                  <a:gd name="connsiteX735" fmla="*/ 2873056 w 2972814"/>
                  <a:gd name="connsiteY735" fmla="*/ 761509 h 1488732"/>
                  <a:gd name="connsiteX736" fmla="*/ 2872649 w 2972814"/>
                  <a:gd name="connsiteY736" fmla="*/ 759354 h 1488732"/>
                  <a:gd name="connsiteX737" fmla="*/ 2871470 w 2972814"/>
                  <a:gd name="connsiteY737" fmla="*/ 749362 h 1488732"/>
                  <a:gd name="connsiteX738" fmla="*/ 2870714 w 2972814"/>
                  <a:gd name="connsiteY738" fmla="*/ 739371 h 1488732"/>
                  <a:gd name="connsiteX739" fmla="*/ 2870595 w 2972814"/>
                  <a:gd name="connsiteY739" fmla="*/ 729379 h 1488732"/>
                  <a:gd name="connsiteX740" fmla="*/ 2870921 w 2972814"/>
                  <a:gd name="connsiteY740" fmla="*/ 719388 h 1488732"/>
                  <a:gd name="connsiteX741" fmla="*/ 2871379 w 2972814"/>
                  <a:gd name="connsiteY741" fmla="*/ 709396 h 1488732"/>
                  <a:gd name="connsiteX742" fmla="*/ 2872221 w 2972814"/>
                  <a:gd name="connsiteY742" fmla="*/ 699405 h 1488732"/>
                  <a:gd name="connsiteX743" fmla="*/ 2873032 w 2972814"/>
                  <a:gd name="connsiteY743" fmla="*/ 689413 h 1488732"/>
                  <a:gd name="connsiteX744" fmla="*/ 2873056 w 2972814"/>
                  <a:gd name="connsiteY744" fmla="*/ 689206 h 1488732"/>
                  <a:gd name="connsiteX745" fmla="*/ 2874096 w 2972814"/>
                  <a:gd name="connsiteY745" fmla="*/ 679422 h 1488732"/>
                  <a:gd name="connsiteX746" fmla="*/ 2874978 w 2972814"/>
                  <a:gd name="connsiteY746" fmla="*/ 669430 h 1488732"/>
                  <a:gd name="connsiteX747" fmla="*/ 2875882 w 2972814"/>
                  <a:gd name="connsiteY747" fmla="*/ 659439 h 1488732"/>
                  <a:gd name="connsiteX748" fmla="*/ 2876816 w 2972814"/>
                  <a:gd name="connsiteY748" fmla="*/ 649447 h 1488732"/>
                  <a:gd name="connsiteX749" fmla="*/ 2877719 w 2972814"/>
                  <a:gd name="connsiteY749" fmla="*/ 639456 h 1488732"/>
                  <a:gd name="connsiteX750" fmla="*/ 2878672 w 2972814"/>
                  <a:gd name="connsiteY750" fmla="*/ 629464 h 1488732"/>
                  <a:gd name="connsiteX751" fmla="*/ 2879601 w 2972814"/>
                  <a:gd name="connsiteY751" fmla="*/ 619473 h 1488732"/>
                  <a:gd name="connsiteX752" fmla="*/ 2880526 w 2972814"/>
                  <a:gd name="connsiteY752" fmla="*/ 609481 h 1488732"/>
                  <a:gd name="connsiteX753" fmla="*/ 2881643 w 2972814"/>
                  <a:gd name="connsiteY753" fmla="*/ 599490 h 1488732"/>
                  <a:gd name="connsiteX754" fmla="*/ 2882927 w 2972814"/>
                  <a:gd name="connsiteY754" fmla="*/ 589498 h 1488732"/>
                  <a:gd name="connsiteX755" fmla="*/ 2884419 w 2972814"/>
                  <a:gd name="connsiteY755" fmla="*/ 579507 h 1488732"/>
                  <a:gd name="connsiteX756" fmla="*/ 2886062 w 2972814"/>
                  <a:gd name="connsiteY756" fmla="*/ 569515 h 1488732"/>
                  <a:gd name="connsiteX757" fmla="*/ 2888212 w 2972814"/>
                  <a:gd name="connsiteY757" fmla="*/ 559524 h 1488732"/>
                  <a:gd name="connsiteX758" fmla="*/ 2890752 w 2972814"/>
                  <a:gd name="connsiteY758" fmla="*/ 549532 h 1488732"/>
                  <a:gd name="connsiteX759" fmla="*/ 2893007 w 2972814"/>
                  <a:gd name="connsiteY759" fmla="*/ 542601 h 1488732"/>
                  <a:gd name="connsiteX760" fmla="*/ 2893976 w 2972814"/>
                  <a:gd name="connsiteY760" fmla="*/ 539541 h 1488732"/>
                  <a:gd name="connsiteX761" fmla="*/ 2897757 w 2972814"/>
                  <a:gd name="connsiteY761" fmla="*/ 529549 h 1488732"/>
                  <a:gd name="connsiteX762" fmla="*/ 2902773 w 2972814"/>
                  <a:gd name="connsiteY762" fmla="*/ 519558 h 1488732"/>
                  <a:gd name="connsiteX763" fmla="*/ 2909178 w 2972814"/>
                  <a:gd name="connsiteY763" fmla="*/ 509566 h 1488732"/>
                  <a:gd name="connsiteX764" fmla="*/ 2912959 w 2972814"/>
                  <a:gd name="connsiteY764" fmla="*/ 504819 h 1488732"/>
                  <a:gd name="connsiteX765" fmla="*/ 2917269 w 2972814"/>
                  <a:gd name="connsiteY765" fmla="*/ 499575 h 1488732"/>
                  <a:gd name="connsiteX766" fmla="*/ 2927901 w 2972814"/>
                  <a:gd name="connsiteY766" fmla="*/ 489583 h 1488732"/>
                  <a:gd name="connsiteX767" fmla="*/ 2932911 w 2972814"/>
                  <a:gd name="connsiteY767" fmla="*/ 485737 h 1488732"/>
                  <a:gd name="connsiteX768" fmla="*/ 2941374 w 2972814"/>
                  <a:gd name="connsiteY768" fmla="*/ 479592 h 1488732"/>
                  <a:gd name="connsiteX769" fmla="*/ 2952863 w 2972814"/>
                  <a:gd name="connsiteY769" fmla="*/ 472819 h 1488732"/>
                  <a:gd name="connsiteX770" fmla="*/ 2958912 w 2972814"/>
                  <a:gd name="connsiteY770" fmla="*/ 469600 h 1488732"/>
                  <a:gd name="connsiteX771" fmla="*/ 2972815 w 2972814"/>
                  <a:gd name="connsiteY771" fmla="*/ 463059 h 1488732"/>
                  <a:gd name="connsiteX772" fmla="*/ 2972815 w 2972814"/>
                  <a:gd name="connsiteY772" fmla="*/ 459609 h 1488732"/>
                  <a:gd name="connsiteX773" fmla="*/ 2972815 w 2972814"/>
                  <a:gd name="connsiteY773" fmla="*/ 449617 h 1488732"/>
                  <a:gd name="connsiteX774" fmla="*/ 2972815 w 2972814"/>
                  <a:gd name="connsiteY774" fmla="*/ 439626 h 1488732"/>
                  <a:gd name="connsiteX775" fmla="*/ 2972815 w 2972814"/>
                  <a:gd name="connsiteY775" fmla="*/ 429634 h 1488732"/>
                  <a:gd name="connsiteX776" fmla="*/ 2972815 w 2972814"/>
                  <a:gd name="connsiteY776" fmla="*/ 421959 h 1488732"/>
                  <a:gd name="connsiteX777" fmla="*/ 2952863 w 2972814"/>
                  <a:gd name="connsiteY777" fmla="*/ 426649 h 1488732"/>
                  <a:gd name="connsiteX778" fmla="*/ 2940661 w 2972814"/>
                  <a:gd name="connsiteY778" fmla="*/ 429634 h 1488732"/>
                  <a:gd name="connsiteX779" fmla="*/ 2932911 w 2972814"/>
                  <a:gd name="connsiteY779" fmla="*/ 431683 h 1488732"/>
                  <a:gd name="connsiteX780" fmla="*/ 2912959 w 2972814"/>
                  <a:gd name="connsiteY780" fmla="*/ 436793 h 1488732"/>
                  <a:gd name="connsiteX781" fmla="*/ 2902202 w 2972814"/>
                  <a:gd name="connsiteY781" fmla="*/ 439626 h 1488732"/>
                  <a:gd name="connsiteX782" fmla="*/ 2893007 w 2972814"/>
                  <a:gd name="connsiteY782" fmla="*/ 442800 h 1488732"/>
                  <a:gd name="connsiteX783" fmla="*/ 2876220 w 2972814"/>
                  <a:gd name="connsiteY783" fmla="*/ 449617 h 1488732"/>
                  <a:gd name="connsiteX784" fmla="*/ 2873056 w 2972814"/>
                  <a:gd name="connsiteY784" fmla="*/ 451487 h 1488732"/>
                  <a:gd name="connsiteX785" fmla="*/ 2861263 w 2972814"/>
                  <a:gd name="connsiteY785" fmla="*/ 459609 h 1488732"/>
                  <a:gd name="connsiteX786" fmla="*/ 2853104 w 2972814"/>
                  <a:gd name="connsiteY786" fmla="*/ 469550 h 1488732"/>
                  <a:gd name="connsiteX787" fmla="*/ 2853065 w 2972814"/>
                  <a:gd name="connsiteY787" fmla="*/ 469600 h 1488732"/>
                  <a:gd name="connsiteX788" fmla="*/ 2846568 w 2972814"/>
                  <a:gd name="connsiteY788" fmla="*/ 479592 h 1488732"/>
                  <a:gd name="connsiteX789" fmla="*/ 2842317 w 2972814"/>
                  <a:gd name="connsiteY789" fmla="*/ 489583 h 1488732"/>
                  <a:gd name="connsiteX790" fmla="*/ 2839116 w 2972814"/>
                  <a:gd name="connsiteY790" fmla="*/ 499575 h 1488732"/>
                  <a:gd name="connsiteX791" fmla="*/ 2836557 w 2972814"/>
                  <a:gd name="connsiteY791" fmla="*/ 509566 h 1488732"/>
                  <a:gd name="connsiteX792" fmla="*/ 2834306 w 2972814"/>
                  <a:gd name="connsiteY792" fmla="*/ 519558 h 1488732"/>
                  <a:gd name="connsiteX793" fmla="*/ 2833152 w 2972814"/>
                  <a:gd name="connsiteY793" fmla="*/ 526731 h 1488732"/>
                  <a:gd name="connsiteX794" fmla="*/ 2832598 w 2972814"/>
                  <a:gd name="connsiteY794" fmla="*/ 529549 h 1488732"/>
                  <a:gd name="connsiteX795" fmla="*/ 2830598 w 2972814"/>
                  <a:gd name="connsiteY795" fmla="*/ 539541 h 1488732"/>
                  <a:gd name="connsiteX796" fmla="*/ 2828911 w 2972814"/>
                  <a:gd name="connsiteY796" fmla="*/ 549532 h 1488732"/>
                  <a:gd name="connsiteX797" fmla="*/ 2827248 w 2972814"/>
                  <a:gd name="connsiteY797" fmla="*/ 559524 h 1488732"/>
                  <a:gd name="connsiteX798" fmla="*/ 2825915 w 2972814"/>
                  <a:gd name="connsiteY798" fmla="*/ 569515 h 1488732"/>
                  <a:gd name="connsiteX799" fmla="*/ 2824415 w 2972814"/>
                  <a:gd name="connsiteY799" fmla="*/ 579507 h 1488732"/>
                  <a:gd name="connsiteX800" fmla="*/ 2823311 w 2972814"/>
                  <a:gd name="connsiteY800" fmla="*/ 589498 h 1488732"/>
                  <a:gd name="connsiteX801" fmla="*/ 2822323 w 2972814"/>
                  <a:gd name="connsiteY801" fmla="*/ 599490 h 1488732"/>
                  <a:gd name="connsiteX802" fmla="*/ 2821313 w 2972814"/>
                  <a:gd name="connsiteY802" fmla="*/ 609481 h 1488732"/>
                  <a:gd name="connsiteX803" fmla="*/ 2820360 w 2972814"/>
                  <a:gd name="connsiteY803" fmla="*/ 619473 h 1488732"/>
                  <a:gd name="connsiteX804" fmla="*/ 2819636 w 2972814"/>
                  <a:gd name="connsiteY804" fmla="*/ 629464 h 1488732"/>
                  <a:gd name="connsiteX805" fmla="*/ 2818654 w 2972814"/>
                  <a:gd name="connsiteY805" fmla="*/ 639456 h 1488732"/>
                  <a:gd name="connsiteX806" fmla="*/ 2817915 w 2972814"/>
                  <a:gd name="connsiteY806" fmla="*/ 649447 h 1488732"/>
                  <a:gd name="connsiteX807" fmla="*/ 2817079 w 2972814"/>
                  <a:gd name="connsiteY807" fmla="*/ 659439 h 1488732"/>
                  <a:gd name="connsiteX808" fmla="*/ 2815842 w 2972814"/>
                  <a:gd name="connsiteY808" fmla="*/ 669430 h 1488732"/>
                  <a:gd name="connsiteX809" fmla="*/ 2814813 w 2972814"/>
                  <a:gd name="connsiteY809" fmla="*/ 679422 h 1488732"/>
                  <a:gd name="connsiteX810" fmla="*/ 2813613 w 2972814"/>
                  <a:gd name="connsiteY810" fmla="*/ 689413 h 1488732"/>
                  <a:gd name="connsiteX811" fmla="*/ 2813200 w 2972814"/>
                  <a:gd name="connsiteY811" fmla="*/ 693483 h 1488732"/>
                  <a:gd name="connsiteX812" fmla="*/ 2812375 w 2972814"/>
                  <a:gd name="connsiteY812" fmla="*/ 699405 h 1488732"/>
                  <a:gd name="connsiteX813" fmla="*/ 2810635 w 2972814"/>
                  <a:gd name="connsiteY813" fmla="*/ 709396 h 1488732"/>
                  <a:gd name="connsiteX814" fmla="*/ 2809415 w 2972814"/>
                  <a:gd name="connsiteY814" fmla="*/ 719388 h 1488732"/>
                  <a:gd name="connsiteX815" fmla="*/ 2808554 w 2972814"/>
                  <a:gd name="connsiteY815" fmla="*/ 729379 h 1488732"/>
                  <a:gd name="connsiteX816" fmla="*/ 2808109 w 2972814"/>
                  <a:gd name="connsiteY816" fmla="*/ 739371 h 1488732"/>
                  <a:gd name="connsiteX817" fmla="*/ 2808225 w 2972814"/>
                  <a:gd name="connsiteY817" fmla="*/ 749362 h 1488732"/>
                  <a:gd name="connsiteX818" fmla="*/ 2809107 w 2972814"/>
                  <a:gd name="connsiteY818" fmla="*/ 759354 h 1488732"/>
                  <a:gd name="connsiteX819" fmla="*/ 2810532 w 2972814"/>
                  <a:gd name="connsiteY819" fmla="*/ 769345 h 1488732"/>
                  <a:gd name="connsiteX820" fmla="*/ 2812813 w 2972814"/>
                  <a:gd name="connsiteY820" fmla="*/ 779337 h 1488732"/>
                  <a:gd name="connsiteX821" fmla="*/ 2813200 w 2972814"/>
                  <a:gd name="connsiteY821" fmla="*/ 780768 h 1488732"/>
                  <a:gd name="connsiteX822" fmla="*/ 2815098 w 2972814"/>
                  <a:gd name="connsiteY822" fmla="*/ 789328 h 1488732"/>
                  <a:gd name="connsiteX823" fmla="*/ 2817847 w 2972814"/>
                  <a:gd name="connsiteY823" fmla="*/ 799320 h 1488732"/>
                  <a:gd name="connsiteX824" fmla="*/ 2821241 w 2972814"/>
                  <a:gd name="connsiteY824" fmla="*/ 809311 h 1488732"/>
                  <a:gd name="connsiteX825" fmla="*/ 2825168 w 2972814"/>
                  <a:gd name="connsiteY825" fmla="*/ 819303 h 1488732"/>
                  <a:gd name="connsiteX826" fmla="*/ 2829969 w 2972814"/>
                  <a:gd name="connsiteY826" fmla="*/ 829294 h 1488732"/>
                  <a:gd name="connsiteX827" fmla="*/ 2833152 w 2972814"/>
                  <a:gd name="connsiteY827" fmla="*/ 835434 h 1488732"/>
                  <a:gd name="connsiteX828" fmla="*/ 2834954 w 2972814"/>
                  <a:gd name="connsiteY828" fmla="*/ 839286 h 1488732"/>
                  <a:gd name="connsiteX829" fmla="*/ 2839991 w 2972814"/>
                  <a:gd name="connsiteY829" fmla="*/ 849277 h 1488732"/>
                  <a:gd name="connsiteX830" fmla="*/ 2845252 w 2972814"/>
                  <a:gd name="connsiteY830" fmla="*/ 859269 h 1488732"/>
                  <a:gd name="connsiteX831" fmla="*/ 2851205 w 2972814"/>
                  <a:gd name="connsiteY831" fmla="*/ 869260 h 1488732"/>
                  <a:gd name="connsiteX832" fmla="*/ 2853104 w 2972814"/>
                  <a:gd name="connsiteY832" fmla="*/ 873210 h 1488732"/>
                  <a:gd name="connsiteX833" fmla="*/ 2855681 w 2972814"/>
                  <a:gd name="connsiteY833" fmla="*/ 879252 h 1488732"/>
                  <a:gd name="connsiteX834" fmla="*/ 2858062 w 2972814"/>
                  <a:gd name="connsiteY834" fmla="*/ 889243 h 1488732"/>
                  <a:gd name="connsiteX835" fmla="*/ 2857190 w 2972814"/>
                  <a:gd name="connsiteY835" fmla="*/ 899234 h 1488732"/>
                  <a:gd name="connsiteX836" fmla="*/ 2853104 w 2972814"/>
                  <a:gd name="connsiteY836" fmla="*/ 903425 h 1488732"/>
                  <a:gd name="connsiteX837" fmla="*/ 2833152 w 2972814"/>
                  <a:gd name="connsiteY837" fmla="*/ 906056 h 1488732"/>
                  <a:gd name="connsiteX838" fmla="*/ 2813200 w 2972814"/>
                  <a:gd name="connsiteY838" fmla="*/ 902113 h 1488732"/>
                  <a:gd name="connsiteX839" fmla="*/ 2801205 w 2972814"/>
                  <a:gd name="connsiteY839" fmla="*/ 899234 h 1488732"/>
                  <a:gd name="connsiteX840" fmla="*/ 2793249 w 2972814"/>
                  <a:gd name="connsiteY840" fmla="*/ 897525 h 1488732"/>
                  <a:gd name="connsiteX841" fmla="*/ 2773297 w 2972814"/>
                  <a:gd name="connsiteY841" fmla="*/ 892379 h 1488732"/>
                  <a:gd name="connsiteX842" fmla="*/ 2761111 w 2972814"/>
                  <a:gd name="connsiteY842" fmla="*/ 889243 h 1488732"/>
                  <a:gd name="connsiteX843" fmla="*/ 2753345 w 2972814"/>
                  <a:gd name="connsiteY843" fmla="*/ 887338 h 1488732"/>
                  <a:gd name="connsiteX844" fmla="*/ 2733393 w 2972814"/>
                  <a:gd name="connsiteY844" fmla="*/ 881496 h 1488732"/>
                  <a:gd name="connsiteX845" fmla="*/ 2726861 w 2972814"/>
                  <a:gd name="connsiteY845" fmla="*/ 879252 h 1488732"/>
                  <a:gd name="connsiteX846" fmla="*/ 2713441 w 2972814"/>
                  <a:gd name="connsiteY846" fmla="*/ 874459 h 1488732"/>
                  <a:gd name="connsiteX847" fmla="*/ 2701932 w 2972814"/>
                  <a:gd name="connsiteY847" fmla="*/ 869260 h 1488732"/>
                  <a:gd name="connsiteX848" fmla="*/ 2693490 w 2972814"/>
                  <a:gd name="connsiteY848" fmla="*/ 865157 h 1488732"/>
                  <a:gd name="connsiteX849" fmla="*/ 2684042 w 2972814"/>
                  <a:gd name="connsiteY849" fmla="*/ 859269 h 1488732"/>
                  <a:gd name="connsiteX850" fmla="*/ 2673538 w 2972814"/>
                  <a:gd name="connsiteY850" fmla="*/ 851990 h 1488732"/>
                  <a:gd name="connsiteX851" fmla="*/ 2670399 w 2972814"/>
                  <a:gd name="connsiteY851" fmla="*/ 849277 h 1488732"/>
                  <a:gd name="connsiteX852" fmla="*/ 2659800 w 2972814"/>
                  <a:gd name="connsiteY852" fmla="*/ 839286 h 1488732"/>
                  <a:gd name="connsiteX853" fmla="*/ 2653586 w 2972814"/>
                  <a:gd name="connsiteY853" fmla="*/ 832743 h 1488732"/>
                  <a:gd name="connsiteX854" fmla="*/ 2650753 w 2972814"/>
                  <a:gd name="connsiteY854" fmla="*/ 829294 h 1488732"/>
                  <a:gd name="connsiteX855" fmla="*/ 2643081 w 2972814"/>
                  <a:gd name="connsiteY855" fmla="*/ 819303 h 1488732"/>
                  <a:gd name="connsiteX856" fmla="*/ 2636291 w 2972814"/>
                  <a:gd name="connsiteY856" fmla="*/ 809311 h 1488732"/>
                  <a:gd name="connsiteX857" fmla="*/ 2633634 w 2972814"/>
                  <a:gd name="connsiteY857" fmla="*/ 805338 h 1488732"/>
                  <a:gd name="connsiteX858" fmla="*/ 2629635 w 2972814"/>
                  <a:gd name="connsiteY858" fmla="*/ 799320 h 1488732"/>
                  <a:gd name="connsiteX859" fmla="*/ 2623616 w 2972814"/>
                  <a:gd name="connsiteY859" fmla="*/ 789328 h 1488732"/>
                  <a:gd name="connsiteX860" fmla="*/ 2617071 w 2972814"/>
                  <a:gd name="connsiteY860" fmla="*/ 779337 h 1488732"/>
                  <a:gd name="connsiteX861" fmla="*/ 2613683 w 2972814"/>
                  <a:gd name="connsiteY861" fmla="*/ 774153 h 1488732"/>
                  <a:gd name="connsiteX862" fmla="*/ 2610049 w 2972814"/>
                  <a:gd name="connsiteY862" fmla="*/ 769345 h 1488732"/>
                  <a:gd name="connsiteX863" fmla="*/ 2600767 w 2972814"/>
                  <a:gd name="connsiteY863" fmla="*/ 759354 h 1488732"/>
                  <a:gd name="connsiteX864" fmla="*/ 2593731 w 2972814"/>
                  <a:gd name="connsiteY864" fmla="*/ 753172 h 1488732"/>
                  <a:gd name="connsiteX865" fmla="*/ 2586732 w 2972814"/>
                  <a:gd name="connsiteY865" fmla="*/ 749362 h 1488732"/>
                  <a:gd name="connsiteX866" fmla="*/ 2573779 w 2972814"/>
                  <a:gd name="connsiteY866" fmla="*/ 743596 h 1488732"/>
                  <a:gd name="connsiteX867" fmla="*/ 2553827 w 2972814"/>
                  <a:gd name="connsiteY867" fmla="*/ 740823 h 1488732"/>
                  <a:gd name="connsiteX868" fmla="*/ 2533876 w 2972814"/>
                  <a:gd name="connsiteY868" fmla="*/ 741686 h 1488732"/>
                  <a:gd name="connsiteX869" fmla="*/ 2513924 w 2972814"/>
                  <a:gd name="connsiteY869" fmla="*/ 744360 h 1488732"/>
                  <a:gd name="connsiteX870" fmla="*/ 2493972 w 2972814"/>
                  <a:gd name="connsiteY870" fmla="*/ 748431 h 1488732"/>
                  <a:gd name="connsiteX871" fmla="*/ 2490302 w 2972814"/>
                  <a:gd name="connsiteY871" fmla="*/ 749362 h 1488732"/>
                  <a:gd name="connsiteX872" fmla="*/ 2474020 w 2972814"/>
                  <a:gd name="connsiteY872" fmla="*/ 753023 h 1488732"/>
                  <a:gd name="connsiteX873" fmla="*/ 2454068 w 2972814"/>
                  <a:gd name="connsiteY873" fmla="*/ 756956 h 1488732"/>
                  <a:gd name="connsiteX874" fmla="*/ 2436429 w 2972814"/>
                  <a:gd name="connsiteY874" fmla="*/ 759354 h 1488732"/>
                  <a:gd name="connsiteX875" fmla="*/ 2434117 w 2972814"/>
                  <a:gd name="connsiteY875" fmla="*/ 759635 h 1488732"/>
                  <a:gd name="connsiteX876" fmla="*/ 2414165 w 2972814"/>
                  <a:gd name="connsiteY876" fmla="*/ 760112 h 1488732"/>
                  <a:gd name="connsiteX877" fmla="*/ 2407386 w 2972814"/>
                  <a:gd name="connsiteY877" fmla="*/ 759354 h 1488732"/>
                  <a:gd name="connsiteX878" fmla="*/ 2394213 w 2972814"/>
                  <a:gd name="connsiteY878" fmla="*/ 757625 h 1488732"/>
                  <a:gd name="connsiteX879" fmla="*/ 2374261 w 2972814"/>
                  <a:gd name="connsiteY879" fmla="*/ 750595 h 1488732"/>
                  <a:gd name="connsiteX880" fmla="*/ 2372084 w 2972814"/>
                  <a:gd name="connsiteY880" fmla="*/ 749362 h 1488732"/>
                  <a:gd name="connsiteX881" fmla="*/ 2358632 w 2972814"/>
                  <a:gd name="connsiteY881" fmla="*/ 739371 h 1488732"/>
                  <a:gd name="connsiteX882" fmla="*/ 2354310 w 2972814"/>
                  <a:gd name="connsiteY882" fmla="*/ 734656 h 1488732"/>
                  <a:gd name="connsiteX883" fmla="*/ 2350792 w 2972814"/>
                  <a:gd name="connsiteY883" fmla="*/ 729379 h 1488732"/>
                  <a:gd name="connsiteX884" fmla="*/ 2346562 w 2972814"/>
                  <a:gd name="connsiteY884" fmla="*/ 719388 h 1488732"/>
                  <a:gd name="connsiteX885" fmla="*/ 2344657 w 2972814"/>
                  <a:gd name="connsiteY885" fmla="*/ 709396 h 1488732"/>
                  <a:gd name="connsiteX886" fmla="*/ 2344507 w 2972814"/>
                  <a:gd name="connsiteY886" fmla="*/ 699405 h 1488732"/>
                  <a:gd name="connsiteX887" fmla="*/ 2345980 w 2972814"/>
                  <a:gd name="connsiteY887" fmla="*/ 689413 h 1488732"/>
                  <a:gd name="connsiteX888" fmla="*/ 2348758 w 2972814"/>
                  <a:gd name="connsiteY888" fmla="*/ 679422 h 1488732"/>
                  <a:gd name="connsiteX889" fmla="*/ 2352622 w 2972814"/>
                  <a:gd name="connsiteY889" fmla="*/ 669430 h 1488732"/>
                  <a:gd name="connsiteX890" fmla="*/ 2354310 w 2972814"/>
                  <a:gd name="connsiteY890" fmla="*/ 665704 h 1488732"/>
                  <a:gd name="connsiteX891" fmla="*/ 2357543 w 2972814"/>
                  <a:gd name="connsiteY891" fmla="*/ 659439 h 1488732"/>
                  <a:gd name="connsiteX892" fmla="*/ 2363926 w 2972814"/>
                  <a:gd name="connsiteY892" fmla="*/ 649447 h 1488732"/>
                  <a:gd name="connsiteX893" fmla="*/ 2370639 w 2972814"/>
                  <a:gd name="connsiteY893" fmla="*/ 639456 h 1488732"/>
                  <a:gd name="connsiteX894" fmla="*/ 2374261 w 2972814"/>
                  <a:gd name="connsiteY894" fmla="*/ 634650 h 1488732"/>
                  <a:gd name="connsiteX895" fmla="*/ 2379051 w 2972814"/>
                  <a:gd name="connsiteY895" fmla="*/ 629464 h 1488732"/>
                  <a:gd name="connsiteX896" fmla="*/ 2389232 w 2972814"/>
                  <a:gd name="connsiteY896" fmla="*/ 619473 h 1488732"/>
                  <a:gd name="connsiteX897" fmla="*/ 2394213 w 2972814"/>
                  <a:gd name="connsiteY897" fmla="*/ 614866 h 1488732"/>
                  <a:gd name="connsiteX898" fmla="*/ 2402720 w 2972814"/>
                  <a:gd name="connsiteY898" fmla="*/ 609481 h 1488732"/>
                  <a:gd name="connsiteX899" fmla="*/ 2414165 w 2972814"/>
                  <a:gd name="connsiteY899" fmla="*/ 603500 h 1488732"/>
                  <a:gd name="connsiteX900" fmla="*/ 2428630 w 2972814"/>
                  <a:gd name="connsiteY900" fmla="*/ 599490 h 1488732"/>
                  <a:gd name="connsiteX901" fmla="*/ 2434117 w 2972814"/>
                  <a:gd name="connsiteY901" fmla="*/ 598118 h 1488732"/>
                  <a:gd name="connsiteX902" fmla="*/ 2454068 w 2972814"/>
                  <a:gd name="connsiteY902" fmla="*/ 597688 h 1488732"/>
                  <a:gd name="connsiteX903" fmla="*/ 2474020 w 2972814"/>
                  <a:gd name="connsiteY903" fmla="*/ 599449 h 1488732"/>
                  <a:gd name="connsiteX904" fmla="*/ 2474261 w 2972814"/>
                  <a:gd name="connsiteY904" fmla="*/ 599490 h 1488732"/>
                  <a:gd name="connsiteX905" fmla="*/ 2493972 w 2972814"/>
                  <a:gd name="connsiteY905" fmla="*/ 602853 h 1488732"/>
                  <a:gd name="connsiteX906" fmla="*/ 2513924 w 2972814"/>
                  <a:gd name="connsiteY906" fmla="*/ 607248 h 1488732"/>
                  <a:gd name="connsiteX907" fmla="*/ 2523481 w 2972814"/>
                  <a:gd name="connsiteY907" fmla="*/ 609481 h 1488732"/>
                  <a:gd name="connsiteX908" fmla="*/ 2533876 w 2972814"/>
                  <a:gd name="connsiteY908" fmla="*/ 612278 h 1488732"/>
                  <a:gd name="connsiteX909" fmla="*/ 2553827 w 2972814"/>
                  <a:gd name="connsiteY909" fmla="*/ 617066 h 1488732"/>
                  <a:gd name="connsiteX910" fmla="*/ 2565053 w 2972814"/>
                  <a:gd name="connsiteY910" fmla="*/ 619473 h 1488732"/>
                  <a:gd name="connsiteX911" fmla="*/ 2573779 w 2972814"/>
                  <a:gd name="connsiteY911" fmla="*/ 621773 h 1488732"/>
                  <a:gd name="connsiteX912" fmla="*/ 2593731 w 2972814"/>
                  <a:gd name="connsiteY912" fmla="*/ 625653 h 1488732"/>
                  <a:gd name="connsiteX913" fmla="*/ 2613683 w 2972814"/>
                  <a:gd name="connsiteY913" fmla="*/ 627382 h 1488732"/>
                  <a:gd name="connsiteX914" fmla="*/ 2633634 w 2972814"/>
                  <a:gd name="connsiteY914" fmla="*/ 626127 h 1488732"/>
                  <a:gd name="connsiteX915" fmla="*/ 2650934 w 2972814"/>
                  <a:gd name="connsiteY915" fmla="*/ 619473 h 1488732"/>
                  <a:gd name="connsiteX916" fmla="*/ 2653586 w 2972814"/>
                  <a:gd name="connsiteY916" fmla="*/ 618202 h 1488732"/>
                  <a:gd name="connsiteX917" fmla="*/ 2663487 w 2972814"/>
                  <a:gd name="connsiteY917" fmla="*/ 609481 h 1488732"/>
                  <a:gd name="connsiteX918" fmla="*/ 2671588 w 2972814"/>
                  <a:gd name="connsiteY918" fmla="*/ 599490 h 1488732"/>
                  <a:gd name="connsiteX919" fmla="*/ 2673538 w 2972814"/>
                  <a:gd name="connsiteY919" fmla="*/ 596457 h 1488732"/>
                  <a:gd name="connsiteX920" fmla="*/ 2677241 w 2972814"/>
                  <a:gd name="connsiteY920" fmla="*/ 589498 h 1488732"/>
                  <a:gd name="connsiteX921" fmla="*/ 2680879 w 2972814"/>
                  <a:gd name="connsiteY921" fmla="*/ 579507 h 1488732"/>
                  <a:gd name="connsiteX922" fmla="*/ 2683413 w 2972814"/>
                  <a:gd name="connsiteY922" fmla="*/ 569515 h 1488732"/>
                  <a:gd name="connsiteX923" fmla="*/ 2685024 w 2972814"/>
                  <a:gd name="connsiteY923" fmla="*/ 559524 h 1488732"/>
                  <a:gd name="connsiteX924" fmla="*/ 2685998 w 2972814"/>
                  <a:gd name="connsiteY924" fmla="*/ 549532 h 1488732"/>
                  <a:gd name="connsiteX925" fmla="*/ 2686660 w 2972814"/>
                  <a:gd name="connsiteY925" fmla="*/ 539541 h 1488732"/>
                  <a:gd name="connsiteX926" fmla="*/ 2687405 w 2972814"/>
                  <a:gd name="connsiteY926" fmla="*/ 529549 h 1488732"/>
                  <a:gd name="connsiteX927" fmla="*/ 2687689 w 2972814"/>
                  <a:gd name="connsiteY927" fmla="*/ 519558 h 1488732"/>
                  <a:gd name="connsiteX928" fmla="*/ 2688559 w 2972814"/>
                  <a:gd name="connsiteY928" fmla="*/ 509566 h 1488732"/>
                  <a:gd name="connsiteX929" fmla="*/ 2689917 w 2972814"/>
                  <a:gd name="connsiteY929" fmla="*/ 499575 h 1488732"/>
                  <a:gd name="connsiteX930" fmla="*/ 2692294 w 2972814"/>
                  <a:gd name="connsiteY930" fmla="*/ 489583 h 1488732"/>
                  <a:gd name="connsiteX931" fmla="*/ 2693490 w 2972814"/>
                  <a:gd name="connsiteY931" fmla="*/ 486391 h 1488732"/>
                  <a:gd name="connsiteX932" fmla="*/ 2696849 w 2972814"/>
                  <a:gd name="connsiteY932" fmla="*/ 479592 h 1488732"/>
                  <a:gd name="connsiteX933" fmla="*/ 2704574 w 2972814"/>
                  <a:gd name="connsiteY933" fmla="*/ 469600 h 1488732"/>
                  <a:gd name="connsiteX934" fmla="*/ 2713441 w 2972814"/>
                  <a:gd name="connsiteY934" fmla="*/ 461522 h 1488732"/>
                  <a:gd name="connsiteX935" fmla="*/ 2716242 w 2972814"/>
                  <a:gd name="connsiteY935" fmla="*/ 459609 h 1488732"/>
                  <a:gd name="connsiteX936" fmla="*/ 2733393 w 2972814"/>
                  <a:gd name="connsiteY936" fmla="*/ 451128 h 1488732"/>
                  <a:gd name="connsiteX937" fmla="*/ 2737641 w 2972814"/>
                  <a:gd name="connsiteY937" fmla="*/ 449617 h 1488732"/>
                  <a:gd name="connsiteX938" fmla="*/ 2753345 w 2972814"/>
                  <a:gd name="connsiteY938" fmla="*/ 444766 h 1488732"/>
                  <a:gd name="connsiteX939" fmla="*/ 2773297 w 2972814"/>
                  <a:gd name="connsiteY939" fmla="*/ 439777 h 1488732"/>
                  <a:gd name="connsiteX940" fmla="*/ 2773941 w 2972814"/>
                  <a:gd name="connsiteY940" fmla="*/ 439626 h 1488732"/>
                  <a:gd name="connsiteX941" fmla="*/ 2793249 w 2972814"/>
                  <a:gd name="connsiteY941" fmla="*/ 435017 h 1488732"/>
                  <a:gd name="connsiteX942" fmla="*/ 2810360 w 2972814"/>
                  <a:gd name="connsiteY942" fmla="*/ 429634 h 1488732"/>
                  <a:gd name="connsiteX943" fmla="*/ 2813200 w 2972814"/>
                  <a:gd name="connsiteY943" fmla="*/ 428654 h 1488732"/>
                  <a:gd name="connsiteX944" fmla="*/ 2832437 w 2972814"/>
                  <a:gd name="connsiteY944" fmla="*/ 419643 h 1488732"/>
                  <a:gd name="connsiteX945" fmla="*/ 2833152 w 2972814"/>
                  <a:gd name="connsiteY945" fmla="*/ 419271 h 1488732"/>
                  <a:gd name="connsiteX946" fmla="*/ 2846064 w 2972814"/>
                  <a:gd name="connsiteY946" fmla="*/ 409651 h 1488732"/>
                  <a:gd name="connsiteX947" fmla="*/ 2853104 w 2972814"/>
                  <a:gd name="connsiteY947" fmla="*/ 404421 h 1488732"/>
                  <a:gd name="connsiteX948" fmla="*/ 2858229 w 2972814"/>
                  <a:gd name="connsiteY948" fmla="*/ 399660 h 1488732"/>
                  <a:gd name="connsiteX949" fmla="*/ 2868944 w 2972814"/>
                  <a:gd name="connsiteY949" fmla="*/ 389668 h 1488732"/>
                  <a:gd name="connsiteX950" fmla="*/ 2873056 w 2972814"/>
                  <a:gd name="connsiteY950" fmla="*/ 386345 h 1488732"/>
                  <a:gd name="connsiteX951" fmla="*/ 2880268 w 2972814"/>
                  <a:gd name="connsiteY951" fmla="*/ 379677 h 1488732"/>
                  <a:gd name="connsiteX952" fmla="*/ 2891717 w 2972814"/>
                  <a:gd name="connsiteY952" fmla="*/ 369685 h 1488732"/>
                  <a:gd name="connsiteX953" fmla="*/ 2893007 w 2972814"/>
                  <a:gd name="connsiteY953" fmla="*/ 368646 h 1488732"/>
                  <a:gd name="connsiteX954" fmla="*/ 2903164 w 2972814"/>
                  <a:gd name="connsiteY954" fmla="*/ 359694 h 1488732"/>
                  <a:gd name="connsiteX955" fmla="*/ 2912959 w 2972814"/>
                  <a:gd name="connsiteY955" fmla="*/ 351299 h 1488732"/>
                  <a:gd name="connsiteX956" fmla="*/ 2914706 w 2972814"/>
                  <a:gd name="connsiteY956" fmla="*/ 349702 h 1488732"/>
                  <a:gd name="connsiteX957" fmla="*/ 2926036 w 2972814"/>
                  <a:gd name="connsiteY957" fmla="*/ 339711 h 1488732"/>
                  <a:gd name="connsiteX958" fmla="*/ 2932911 w 2972814"/>
                  <a:gd name="connsiteY958" fmla="*/ 333236 h 1488732"/>
                  <a:gd name="connsiteX959" fmla="*/ 2936511 w 2972814"/>
                  <a:gd name="connsiteY959" fmla="*/ 329719 h 1488732"/>
                  <a:gd name="connsiteX960" fmla="*/ 2946204 w 2972814"/>
                  <a:gd name="connsiteY960" fmla="*/ 319728 h 1488732"/>
                  <a:gd name="connsiteX961" fmla="*/ 2952863 w 2972814"/>
                  <a:gd name="connsiteY961" fmla="*/ 312077 h 1488732"/>
                  <a:gd name="connsiteX962" fmla="*/ 2954852 w 2972814"/>
                  <a:gd name="connsiteY962" fmla="*/ 309736 h 1488732"/>
                  <a:gd name="connsiteX963" fmla="*/ 2962613 w 2972814"/>
                  <a:gd name="connsiteY963" fmla="*/ 299745 h 1488732"/>
                  <a:gd name="connsiteX964" fmla="*/ 2969115 w 2972814"/>
                  <a:gd name="connsiteY964" fmla="*/ 289753 h 1488732"/>
                  <a:gd name="connsiteX965" fmla="*/ 2972815 w 2972814"/>
                  <a:gd name="connsiteY965" fmla="*/ 282826 h 1488732"/>
                  <a:gd name="connsiteX966" fmla="*/ 2972815 w 2972814"/>
                  <a:gd name="connsiteY966" fmla="*/ 279762 h 1488732"/>
                  <a:gd name="connsiteX967" fmla="*/ 2972815 w 2972814"/>
                  <a:gd name="connsiteY967" fmla="*/ 269770 h 1488732"/>
                  <a:gd name="connsiteX968" fmla="*/ 2972815 w 2972814"/>
                  <a:gd name="connsiteY968" fmla="*/ 259779 h 1488732"/>
                  <a:gd name="connsiteX969" fmla="*/ 2972815 w 2972814"/>
                  <a:gd name="connsiteY969" fmla="*/ 249787 h 1488732"/>
                  <a:gd name="connsiteX970" fmla="*/ 2972815 w 2972814"/>
                  <a:gd name="connsiteY970" fmla="*/ 239796 h 1488732"/>
                  <a:gd name="connsiteX971" fmla="*/ 2972815 w 2972814"/>
                  <a:gd name="connsiteY971" fmla="*/ 229804 h 1488732"/>
                  <a:gd name="connsiteX972" fmla="*/ 2972815 w 2972814"/>
                  <a:gd name="connsiteY972" fmla="*/ 219813 h 1488732"/>
                  <a:gd name="connsiteX973" fmla="*/ 2972815 w 2972814"/>
                  <a:gd name="connsiteY973" fmla="*/ 209821 h 1488732"/>
                  <a:gd name="connsiteX974" fmla="*/ 2972815 w 2972814"/>
                  <a:gd name="connsiteY974" fmla="*/ 199830 h 1488732"/>
                  <a:gd name="connsiteX975" fmla="*/ 2972815 w 2972814"/>
                  <a:gd name="connsiteY975" fmla="*/ 189838 h 1488732"/>
                  <a:gd name="connsiteX976" fmla="*/ 2972815 w 2972814"/>
                  <a:gd name="connsiteY976" fmla="*/ 179847 h 1488732"/>
                  <a:gd name="connsiteX977" fmla="*/ 2972815 w 2972814"/>
                  <a:gd name="connsiteY977" fmla="*/ 177048 h 1488732"/>
                  <a:gd name="connsiteX978" fmla="*/ 2967470 w 2972814"/>
                  <a:gd name="connsiteY978" fmla="*/ 169855 h 1488732"/>
                  <a:gd name="connsiteX979" fmla="*/ 2957885 w 2972814"/>
                  <a:gd name="connsiteY979" fmla="*/ 159864 h 1488732"/>
                  <a:gd name="connsiteX980" fmla="*/ 2952863 w 2972814"/>
                  <a:gd name="connsiteY980" fmla="*/ 155485 h 1488732"/>
                  <a:gd name="connsiteX981" fmla="*/ 2945692 w 2972814"/>
                  <a:gd name="connsiteY981" fmla="*/ 149872 h 1488732"/>
                  <a:gd name="connsiteX982" fmla="*/ 2932911 w 2972814"/>
                  <a:gd name="connsiteY982" fmla="*/ 141559 h 1488732"/>
                  <a:gd name="connsiteX983" fmla="*/ 2930155 w 2972814"/>
                  <a:gd name="connsiteY983" fmla="*/ 139881 h 1488732"/>
                  <a:gd name="connsiteX984" fmla="*/ 2912959 w 2972814"/>
                  <a:gd name="connsiteY984" fmla="*/ 130204 h 1488732"/>
                  <a:gd name="connsiteX985" fmla="*/ 2912403 w 2972814"/>
                  <a:gd name="connsiteY985" fmla="*/ 129889 h 1488732"/>
                  <a:gd name="connsiteX986" fmla="*/ 2895834 w 2972814"/>
                  <a:gd name="connsiteY986" fmla="*/ 119898 h 1488732"/>
                  <a:gd name="connsiteX987" fmla="*/ 2893007 w 2972814"/>
                  <a:gd name="connsiteY987" fmla="*/ 118188 h 1488732"/>
                  <a:gd name="connsiteX988" fmla="*/ 2881012 w 2972814"/>
                  <a:gd name="connsiteY988" fmla="*/ 109906 h 1488732"/>
                  <a:gd name="connsiteX989" fmla="*/ 2873056 w 2972814"/>
                  <a:gd name="connsiteY989" fmla="*/ 103117 h 1488732"/>
                  <a:gd name="connsiteX990" fmla="*/ 2869819 w 2972814"/>
                  <a:gd name="connsiteY990" fmla="*/ 99915 h 1488732"/>
                  <a:gd name="connsiteX991" fmla="*/ 2860957 w 2972814"/>
                  <a:gd name="connsiteY991" fmla="*/ 89923 h 1488732"/>
                  <a:gd name="connsiteX992" fmla="*/ 2854354 w 2972814"/>
                  <a:gd name="connsiteY992" fmla="*/ 79932 h 1488732"/>
                  <a:gd name="connsiteX993" fmla="*/ 2853104 w 2972814"/>
                  <a:gd name="connsiteY993" fmla="*/ 77642 h 1488732"/>
                  <a:gd name="connsiteX994" fmla="*/ 2849707 w 2972814"/>
                  <a:gd name="connsiteY994" fmla="*/ 69940 h 1488732"/>
                  <a:gd name="connsiteX995" fmla="*/ 2846259 w 2972814"/>
                  <a:gd name="connsiteY995" fmla="*/ 59949 h 1488732"/>
                  <a:gd name="connsiteX996" fmla="*/ 2842694 w 2972814"/>
                  <a:gd name="connsiteY996" fmla="*/ 49957 h 1488732"/>
                  <a:gd name="connsiteX997" fmla="*/ 2839527 w 2972814"/>
                  <a:gd name="connsiteY997" fmla="*/ 39966 h 1488732"/>
                  <a:gd name="connsiteX998" fmla="*/ 2836263 w 2972814"/>
                  <a:gd name="connsiteY998" fmla="*/ 29974 h 1488732"/>
                  <a:gd name="connsiteX999" fmla="*/ 2833152 w 2972814"/>
                  <a:gd name="connsiteY999" fmla="*/ 22687 h 1488732"/>
                  <a:gd name="connsiteX1000" fmla="*/ 2832116 w 2972814"/>
                  <a:gd name="connsiteY1000" fmla="*/ 19983 h 1488732"/>
                  <a:gd name="connsiteX1001" fmla="*/ 2828442 w 2972814"/>
                  <a:gd name="connsiteY1001" fmla="*/ 9991 h 1488732"/>
                  <a:gd name="connsiteX1002" fmla="*/ 2824333 w 2972814"/>
                  <a:gd name="connsiteY1002" fmla="*/ 0 h 1488732"/>
                  <a:gd name="connsiteX1003" fmla="*/ 2813200 w 2972814"/>
                  <a:gd name="connsiteY1003" fmla="*/ 0 h 1488732"/>
                  <a:gd name="connsiteX1004" fmla="*/ 2793249 w 2972814"/>
                  <a:gd name="connsiteY1004" fmla="*/ 0 h 1488732"/>
                  <a:gd name="connsiteX1005" fmla="*/ 2773297 w 2972814"/>
                  <a:gd name="connsiteY1005" fmla="*/ 0 h 1488732"/>
                  <a:gd name="connsiteX1006" fmla="*/ 2753345 w 2972814"/>
                  <a:gd name="connsiteY1006" fmla="*/ 0 h 1488732"/>
                  <a:gd name="connsiteX1007" fmla="*/ 2733393 w 2972814"/>
                  <a:gd name="connsiteY1007" fmla="*/ 0 h 1488732"/>
                  <a:gd name="connsiteX1008" fmla="*/ 2713441 w 2972814"/>
                  <a:gd name="connsiteY1008" fmla="*/ 0 h 1488732"/>
                  <a:gd name="connsiteX1009" fmla="*/ 2693490 w 2972814"/>
                  <a:gd name="connsiteY1009" fmla="*/ 0 h 1488732"/>
                  <a:gd name="connsiteX1010" fmla="*/ 2673538 w 2972814"/>
                  <a:gd name="connsiteY1010" fmla="*/ 0 h 1488732"/>
                  <a:gd name="connsiteX1011" fmla="*/ 2653586 w 2972814"/>
                  <a:gd name="connsiteY1011" fmla="*/ 0 h 1488732"/>
                  <a:gd name="connsiteX1012" fmla="*/ 2653265 w 2972814"/>
                  <a:gd name="connsiteY1012" fmla="*/ 0 h 1488732"/>
                  <a:gd name="connsiteX1013" fmla="*/ 2633634 w 2972814"/>
                  <a:gd name="connsiteY1013" fmla="*/ 8353 h 1488732"/>
                  <a:gd name="connsiteX1014" fmla="*/ 2629635 w 2972814"/>
                  <a:gd name="connsiteY1014" fmla="*/ 9991 h 1488732"/>
                  <a:gd name="connsiteX1015" fmla="*/ 2613683 w 2972814"/>
                  <a:gd name="connsiteY1015" fmla="*/ 15915 h 1488732"/>
                  <a:gd name="connsiteX1016" fmla="*/ 2601845 w 2972814"/>
                  <a:gd name="connsiteY1016" fmla="*/ 19983 h 1488732"/>
                  <a:gd name="connsiteX1017" fmla="*/ 2593731 w 2972814"/>
                  <a:gd name="connsiteY1017" fmla="*/ 22689 h 1488732"/>
                  <a:gd name="connsiteX1018" fmla="*/ 2573779 w 2972814"/>
                  <a:gd name="connsiteY1018" fmla="*/ 28594 h 1488732"/>
                  <a:gd name="connsiteX1019" fmla="*/ 2567910 w 2972814"/>
                  <a:gd name="connsiteY1019" fmla="*/ 29974 h 1488732"/>
                  <a:gd name="connsiteX1020" fmla="*/ 2553827 w 2972814"/>
                  <a:gd name="connsiteY1020" fmla="*/ 33397 h 1488732"/>
                  <a:gd name="connsiteX1021" fmla="*/ 2533876 w 2972814"/>
                  <a:gd name="connsiteY1021" fmla="*/ 36894 h 1488732"/>
                  <a:gd name="connsiteX1022" fmla="*/ 2513924 w 2972814"/>
                  <a:gd name="connsiteY1022" fmla="*/ 38832 h 1488732"/>
                  <a:gd name="connsiteX1023" fmla="*/ 2493972 w 2972814"/>
                  <a:gd name="connsiteY1023" fmla="*/ 38633 h 1488732"/>
                  <a:gd name="connsiteX1024" fmla="*/ 2474020 w 2972814"/>
                  <a:gd name="connsiteY1024" fmla="*/ 35432 h 1488732"/>
                  <a:gd name="connsiteX1025" fmla="*/ 2458079 w 2972814"/>
                  <a:gd name="connsiteY1025" fmla="*/ 29974 h 1488732"/>
                  <a:gd name="connsiteX1026" fmla="*/ 2454068 w 2972814"/>
                  <a:gd name="connsiteY1026" fmla="*/ 28264 h 1488732"/>
                  <a:gd name="connsiteX1027" fmla="*/ 2440160 w 2972814"/>
                  <a:gd name="connsiteY1027" fmla="*/ 19983 h 1488732"/>
                  <a:gd name="connsiteX1028" fmla="*/ 2434117 w 2972814"/>
                  <a:gd name="connsiteY1028" fmla="*/ 14213 h 1488732"/>
                  <a:gd name="connsiteX1029" fmla="*/ 2429940 w 2972814"/>
                  <a:gd name="connsiteY1029" fmla="*/ 9991 h 1488732"/>
                  <a:gd name="connsiteX1030" fmla="*/ 2423422 w 2972814"/>
                  <a:gd name="connsiteY1030" fmla="*/ 0 h 1488732"/>
                  <a:gd name="connsiteX1031" fmla="*/ 2414165 w 2972814"/>
                  <a:gd name="connsiteY1031" fmla="*/ 0 h 1488732"/>
                  <a:gd name="connsiteX1032" fmla="*/ 2394213 w 2972814"/>
                  <a:gd name="connsiteY1032" fmla="*/ 0 h 1488732"/>
                  <a:gd name="connsiteX1033" fmla="*/ 2374261 w 2972814"/>
                  <a:gd name="connsiteY1033" fmla="*/ 0 h 1488732"/>
                  <a:gd name="connsiteX1034" fmla="*/ 2354310 w 2972814"/>
                  <a:gd name="connsiteY1034" fmla="*/ 0 h 1488732"/>
                  <a:gd name="connsiteX1035" fmla="*/ 2334358 w 2972814"/>
                  <a:gd name="connsiteY1035" fmla="*/ 0 h 1488732"/>
                  <a:gd name="connsiteX1036" fmla="*/ 2314406 w 2972814"/>
                  <a:gd name="connsiteY1036" fmla="*/ 0 h 1488732"/>
                  <a:gd name="connsiteX1037" fmla="*/ 2294454 w 2972814"/>
                  <a:gd name="connsiteY1037" fmla="*/ 0 h 1488732"/>
                  <a:gd name="connsiteX1038" fmla="*/ 2274502 w 2972814"/>
                  <a:gd name="connsiteY1038" fmla="*/ 0 h 1488732"/>
                  <a:gd name="connsiteX1039" fmla="*/ 2254551 w 2972814"/>
                  <a:gd name="connsiteY1039" fmla="*/ 0 h 1488732"/>
                  <a:gd name="connsiteX1040" fmla="*/ 2234599 w 2972814"/>
                  <a:gd name="connsiteY1040" fmla="*/ 0 h 1488732"/>
                  <a:gd name="connsiteX1041" fmla="*/ 2214647 w 2972814"/>
                  <a:gd name="connsiteY1041" fmla="*/ 0 h 1488732"/>
                  <a:gd name="connsiteX1042" fmla="*/ 2194695 w 2972814"/>
                  <a:gd name="connsiteY1042" fmla="*/ 0 h 1488732"/>
                  <a:gd name="connsiteX1043" fmla="*/ 2174744 w 2972814"/>
                  <a:gd name="connsiteY1043" fmla="*/ 0 h 1488732"/>
                  <a:gd name="connsiteX1044" fmla="*/ 2154792 w 2972814"/>
                  <a:gd name="connsiteY1044" fmla="*/ 0 h 1488732"/>
                  <a:gd name="connsiteX1045" fmla="*/ 2134840 w 2972814"/>
                  <a:gd name="connsiteY1045" fmla="*/ 0 h 1488732"/>
                  <a:gd name="connsiteX1046" fmla="*/ 2114888 w 2972814"/>
                  <a:gd name="connsiteY1046" fmla="*/ 0 h 1488732"/>
                  <a:gd name="connsiteX1047" fmla="*/ 2094936 w 2972814"/>
                  <a:gd name="connsiteY1047" fmla="*/ 0 h 1488732"/>
                  <a:gd name="connsiteX1048" fmla="*/ 2074985 w 2972814"/>
                  <a:gd name="connsiteY1048" fmla="*/ 0 h 1488732"/>
                  <a:gd name="connsiteX1049" fmla="*/ 2055033 w 2972814"/>
                  <a:gd name="connsiteY1049" fmla="*/ 0 h 1488732"/>
                  <a:gd name="connsiteX1050" fmla="*/ 2035081 w 2972814"/>
                  <a:gd name="connsiteY1050" fmla="*/ 0 h 1488732"/>
                  <a:gd name="connsiteX1051" fmla="*/ 2015129 w 2972814"/>
                  <a:gd name="connsiteY1051" fmla="*/ 0 h 1488732"/>
                  <a:gd name="connsiteX1052" fmla="*/ 1995178 w 2972814"/>
                  <a:gd name="connsiteY1052" fmla="*/ 0 h 1488732"/>
                  <a:gd name="connsiteX1053" fmla="*/ 1975226 w 2972814"/>
                  <a:gd name="connsiteY1053" fmla="*/ 0 h 1488732"/>
                  <a:gd name="connsiteX1054" fmla="*/ 1955274 w 2972814"/>
                  <a:gd name="connsiteY1054" fmla="*/ 0 h 1488732"/>
                  <a:gd name="connsiteX1055" fmla="*/ 1949543 w 2972814"/>
                  <a:gd name="connsiteY1055" fmla="*/ 0 h 1488732"/>
                  <a:gd name="connsiteX1056" fmla="*/ 1955274 w 2972814"/>
                  <a:gd name="connsiteY1056" fmla="*/ 6389 h 1488732"/>
                  <a:gd name="connsiteX1057" fmla="*/ 1958817 w 2972814"/>
                  <a:gd name="connsiteY1057" fmla="*/ 9991 h 1488732"/>
                  <a:gd name="connsiteX1058" fmla="*/ 1965930 w 2972814"/>
                  <a:gd name="connsiteY1058" fmla="*/ 19983 h 1488732"/>
                  <a:gd name="connsiteX1059" fmla="*/ 1969967 w 2972814"/>
                  <a:gd name="connsiteY1059" fmla="*/ 29974 h 1488732"/>
                  <a:gd name="connsiteX1060" fmla="*/ 1971033 w 2972814"/>
                  <a:gd name="connsiteY1060" fmla="*/ 39966 h 1488732"/>
                  <a:gd name="connsiteX1061" fmla="*/ 1969233 w 2972814"/>
                  <a:gd name="connsiteY1061" fmla="*/ 49957 h 1488732"/>
                  <a:gd name="connsiteX1062" fmla="*/ 1964132 w 2972814"/>
                  <a:gd name="connsiteY1062" fmla="*/ 59949 h 1488732"/>
                  <a:gd name="connsiteX1063" fmla="*/ 1956127 w 2972814"/>
                  <a:gd name="connsiteY1063" fmla="*/ 69940 h 1488732"/>
                  <a:gd name="connsiteX1064" fmla="*/ 1955274 w 2972814"/>
                  <a:gd name="connsiteY1064" fmla="*/ 70823 h 1488732"/>
                  <a:gd name="connsiteX1065" fmla="*/ 1946362 w 2972814"/>
                  <a:gd name="connsiteY1065" fmla="*/ 79932 h 1488732"/>
                  <a:gd name="connsiteX1066" fmla="*/ 1935322 w 2972814"/>
                  <a:gd name="connsiteY1066" fmla="*/ 88960 h 1488732"/>
                  <a:gd name="connsiteX1067" fmla="*/ 1934116 w 2972814"/>
                  <a:gd name="connsiteY1067" fmla="*/ 89923 h 1488732"/>
                  <a:gd name="connsiteX1068" fmla="*/ 1920281 w 2972814"/>
                  <a:gd name="connsiteY1068" fmla="*/ 99915 h 1488732"/>
                  <a:gd name="connsiteX1069" fmla="*/ 1915371 w 2972814"/>
                  <a:gd name="connsiteY1069" fmla="*/ 103306 h 1488732"/>
                  <a:gd name="connsiteX1070" fmla="*/ 1905297 w 2972814"/>
                  <a:gd name="connsiteY1070" fmla="*/ 109906 h 1488732"/>
                  <a:gd name="connsiteX1071" fmla="*/ 1895419 w 2972814"/>
                  <a:gd name="connsiteY1071" fmla="*/ 116252 h 1488732"/>
                  <a:gd name="connsiteX1072" fmla="*/ 1889450 w 2972814"/>
                  <a:gd name="connsiteY1072" fmla="*/ 119898 h 1488732"/>
                  <a:gd name="connsiteX1073" fmla="*/ 1875467 w 2972814"/>
                  <a:gd name="connsiteY1073" fmla="*/ 128008 h 1488732"/>
                  <a:gd name="connsiteX1074" fmla="*/ 1872262 w 2972814"/>
                  <a:gd name="connsiteY1074" fmla="*/ 129889 h 1488732"/>
                  <a:gd name="connsiteX1075" fmla="*/ 1855515 w 2972814"/>
                  <a:gd name="connsiteY1075" fmla="*/ 139702 h 1488732"/>
                  <a:gd name="connsiteX1076" fmla="*/ 1855208 w 2972814"/>
                  <a:gd name="connsiteY1076" fmla="*/ 139881 h 1488732"/>
                  <a:gd name="connsiteX1077" fmla="*/ 1838061 w 2972814"/>
                  <a:gd name="connsiteY1077" fmla="*/ 149872 h 1488732"/>
                  <a:gd name="connsiteX1078" fmla="*/ 1835563 w 2972814"/>
                  <a:gd name="connsiteY1078" fmla="*/ 151218 h 1488732"/>
                  <a:gd name="connsiteX1079" fmla="*/ 1819215 w 2972814"/>
                  <a:gd name="connsiteY1079" fmla="*/ 159864 h 1488732"/>
                  <a:gd name="connsiteX1080" fmla="*/ 1815612 w 2972814"/>
                  <a:gd name="connsiteY1080" fmla="*/ 161702 h 1488732"/>
                  <a:gd name="connsiteX1081" fmla="*/ 1799580 w 2972814"/>
                  <a:gd name="connsiteY1081" fmla="*/ 169855 h 1488732"/>
                  <a:gd name="connsiteX1082" fmla="*/ 1795660 w 2972814"/>
                  <a:gd name="connsiteY1082" fmla="*/ 171678 h 1488732"/>
                  <a:gd name="connsiteX1083" fmla="*/ 1777868 w 2972814"/>
                  <a:gd name="connsiteY1083" fmla="*/ 179847 h 1488732"/>
                  <a:gd name="connsiteX1084" fmla="*/ 1775708 w 2972814"/>
                  <a:gd name="connsiteY1084" fmla="*/ 180786 h 1488732"/>
                  <a:gd name="connsiteX1085" fmla="*/ 1755756 w 2972814"/>
                  <a:gd name="connsiteY1085" fmla="*/ 189215 h 1488732"/>
                  <a:gd name="connsiteX1086" fmla="*/ 1754086 w 2972814"/>
                  <a:gd name="connsiteY1086" fmla="*/ 189838 h 1488732"/>
                  <a:gd name="connsiteX1087" fmla="*/ 1735805 w 2972814"/>
                  <a:gd name="connsiteY1087" fmla="*/ 196529 h 1488732"/>
                  <a:gd name="connsiteX1088" fmla="*/ 1723516 w 2972814"/>
                  <a:gd name="connsiteY1088" fmla="*/ 199830 h 1488732"/>
                  <a:gd name="connsiteX1089" fmla="*/ 1715853 w 2972814"/>
                  <a:gd name="connsiteY1089" fmla="*/ 201974 h 1488732"/>
                  <a:gd name="connsiteX1090" fmla="*/ 1695901 w 2972814"/>
                  <a:gd name="connsiteY1090" fmla="*/ 205841 h 1488732"/>
                  <a:gd name="connsiteX1091" fmla="*/ 1675949 w 2972814"/>
                  <a:gd name="connsiteY1091" fmla="*/ 207267 h 1488732"/>
                  <a:gd name="connsiteX1092" fmla="*/ 1655997 w 2972814"/>
                  <a:gd name="connsiteY1092" fmla="*/ 206066 h 1488732"/>
                  <a:gd name="connsiteX1093" fmla="*/ 1636046 w 2972814"/>
                  <a:gd name="connsiteY1093" fmla="*/ 202001 h 1488732"/>
                  <a:gd name="connsiteX1094" fmla="*/ 1629831 w 2972814"/>
                  <a:gd name="connsiteY1094" fmla="*/ 199830 h 1488732"/>
                  <a:gd name="connsiteX1095" fmla="*/ 1616094 w 2972814"/>
                  <a:gd name="connsiteY1095" fmla="*/ 194385 h 1488732"/>
                  <a:gd name="connsiteX1096" fmla="*/ 1607985 w 2972814"/>
                  <a:gd name="connsiteY1096" fmla="*/ 189838 h 1488732"/>
                  <a:gd name="connsiteX1097" fmla="*/ 1596142 w 2972814"/>
                  <a:gd name="connsiteY1097" fmla="*/ 181958 h 1488732"/>
                  <a:gd name="connsiteX1098" fmla="*/ 1593364 w 2972814"/>
                  <a:gd name="connsiteY1098" fmla="*/ 179847 h 1488732"/>
                  <a:gd name="connsiteX1099" fmla="*/ 1581922 w 2972814"/>
                  <a:gd name="connsiteY1099" fmla="*/ 169855 h 1488732"/>
                  <a:gd name="connsiteX1100" fmla="*/ 1576190 w 2972814"/>
                  <a:gd name="connsiteY1100" fmla="*/ 163294 h 1488732"/>
                  <a:gd name="connsiteX1101" fmla="*/ 1573243 w 2972814"/>
                  <a:gd name="connsiteY1101" fmla="*/ 159864 h 1488732"/>
                  <a:gd name="connsiteX1102" fmla="*/ 1566041 w 2972814"/>
                  <a:gd name="connsiteY1102" fmla="*/ 149872 h 1488732"/>
                  <a:gd name="connsiteX1103" fmla="*/ 1561619 w 2972814"/>
                  <a:gd name="connsiteY1103" fmla="*/ 139881 h 1488732"/>
                  <a:gd name="connsiteX1104" fmla="*/ 1559241 w 2972814"/>
                  <a:gd name="connsiteY1104" fmla="*/ 129889 h 1488732"/>
                  <a:gd name="connsiteX1105" fmla="*/ 1559450 w 2972814"/>
                  <a:gd name="connsiteY1105" fmla="*/ 119898 h 1488732"/>
                  <a:gd name="connsiteX1106" fmla="*/ 1562339 w 2972814"/>
                  <a:gd name="connsiteY1106" fmla="*/ 109906 h 1488732"/>
                  <a:gd name="connsiteX1107" fmla="*/ 1567762 w 2972814"/>
                  <a:gd name="connsiteY1107" fmla="*/ 99915 h 1488732"/>
                  <a:gd name="connsiteX1108" fmla="*/ 1575572 w 2972814"/>
                  <a:gd name="connsiteY1108" fmla="*/ 89923 h 1488732"/>
                  <a:gd name="connsiteX1109" fmla="*/ 1576190 w 2972814"/>
                  <a:gd name="connsiteY1109" fmla="*/ 89295 h 1488732"/>
                  <a:gd name="connsiteX1110" fmla="*/ 1583980 w 2972814"/>
                  <a:gd name="connsiteY1110" fmla="*/ 79932 h 1488732"/>
                  <a:gd name="connsiteX1111" fmla="*/ 1593432 w 2972814"/>
                  <a:gd name="connsiteY1111" fmla="*/ 69940 h 1488732"/>
                  <a:gd name="connsiteX1112" fmla="*/ 1596142 w 2972814"/>
                  <a:gd name="connsiteY1112" fmla="*/ 67300 h 1488732"/>
                  <a:gd name="connsiteX1113" fmla="*/ 1602719 w 2972814"/>
                  <a:gd name="connsiteY1113" fmla="*/ 59949 h 1488732"/>
                  <a:gd name="connsiteX1114" fmla="*/ 1611651 w 2972814"/>
                  <a:gd name="connsiteY1114" fmla="*/ 49957 h 1488732"/>
                  <a:gd name="connsiteX1115" fmla="*/ 1616094 w 2972814"/>
                  <a:gd name="connsiteY1115" fmla="*/ 44853 h 1488732"/>
                  <a:gd name="connsiteX1116" fmla="*/ 1619971 w 2972814"/>
                  <a:gd name="connsiteY1116" fmla="*/ 39966 h 1488732"/>
                  <a:gd name="connsiteX1117" fmla="*/ 1627466 w 2972814"/>
                  <a:gd name="connsiteY1117" fmla="*/ 29974 h 1488732"/>
                  <a:gd name="connsiteX1118" fmla="*/ 1633985 w 2972814"/>
                  <a:gd name="connsiteY1118" fmla="*/ 19983 h 1488732"/>
                  <a:gd name="connsiteX1119" fmla="*/ 1636046 w 2972814"/>
                  <a:gd name="connsiteY1119" fmla="*/ 16587 h 1488732"/>
                  <a:gd name="connsiteX1120" fmla="*/ 1639944 w 2972814"/>
                  <a:gd name="connsiteY1120" fmla="*/ 9991 h 1488732"/>
                  <a:gd name="connsiteX1121" fmla="*/ 1644924 w 2972814"/>
                  <a:gd name="connsiteY1121" fmla="*/ 0 h 1488732"/>
                  <a:gd name="connsiteX1122" fmla="*/ 1636046 w 2972814"/>
                  <a:gd name="connsiteY1122" fmla="*/ 0 h 1488732"/>
                  <a:gd name="connsiteX1123" fmla="*/ 1616094 w 2972814"/>
                  <a:gd name="connsiteY1123" fmla="*/ 0 h 1488732"/>
                  <a:gd name="connsiteX1124" fmla="*/ 1596142 w 2972814"/>
                  <a:gd name="connsiteY1124" fmla="*/ 0 h 1488732"/>
                  <a:gd name="connsiteX1125" fmla="*/ 1585809 w 2972814"/>
                  <a:gd name="connsiteY1125" fmla="*/ 0 h 1488732"/>
                  <a:gd name="connsiteX1126" fmla="*/ 1579095 w 2972814"/>
                  <a:gd name="connsiteY1126" fmla="*/ 9991 h 1488732"/>
                  <a:gd name="connsiteX1127" fmla="*/ 1576190 w 2972814"/>
                  <a:gd name="connsiteY1127" fmla="*/ 13531 h 1488732"/>
                  <a:gd name="connsiteX1128" fmla="*/ 1569752 w 2972814"/>
                  <a:gd name="connsiteY1128" fmla="*/ 19983 h 1488732"/>
                  <a:gd name="connsiteX1129" fmla="*/ 1557944 w 2972814"/>
                  <a:gd name="connsiteY1129" fmla="*/ 29974 h 1488732"/>
                  <a:gd name="connsiteX1130" fmla="*/ 1556239 w 2972814"/>
                  <a:gd name="connsiteY1130" fmla="*/ 31277 h 1488732"/>
                  <a:gd name="connsiteX1131" fmla="*/ 1541408 w 2972814"/>
                  <a:gd name="connsiteY1131" fmla="*/ 39966 h 1488732"/>
                  <a:gd name="connsiteX1132" fmla="*/ 1536287 w 2972814"/>
                  <a:gd name="connsiteY1132" fmla="*/ 42831 h 1488732"/>
                  <a:gd name="connsiteX1133" fmla="*/ 1518512 w 2972814"/>
                  <a:gd name="connsiteY1133" fmla="*/ 49957 h 1488732"/>
                  <a:gd name="connsiteX1134" fmla="*/ 1516335 w 2972814"/>
                  <a:gd name="connsiteY1134" fmla="*/ 50845 h 1488732"/>
                  <a:gd name="connsiteX1135" fmla="*/ 1496383 w 2972814"/>
                  <a:gd name="connsiteY1135" fmla="*/ 56286 h 1488732"/>
                  <a:gd name="connsiteX1136" fmla="*/ 1476431 w 2972814"/>
                  <a:gd name="connsiteY1136" fmla="*/ 59502 h 1488732"/>
                  <a:gd name="connsiteX1137" fmla="*/ 1472314 w 2972814"/>
                  <a:gd name="connsiteY1137" fmla="*/ 59949 h 1488732"/>
                  <a:gd name="connsiteX1138" fmla="*/ 1456480 w 2972814"/>
                  <a:gd name="connsiteY1138" fmla="*/ 61707 h 1488732"/>
                  <a:gd name="connsiteX1139" fmla="*/ 1436528 w 2972814"/>
                  <a:gd name="connsiteY1139" fmla="*/ 63029 h 1488732"/>
                  <a:gd name="connsiteX1140" fmla="*/ 1416576 w 2972814"/>
                  <a:gd name="connsiteY1140" fmla="*/ 64266 h 1488732"/>
                  <a:gd name="connsiteX1141" fmla="*/ 1396624 w 2972814"/>
                  <a:gd name="connsiteY1141" fmla="*/ 65582 h 1488732"/>
                  <a:gd name="connsiteX1142" fmla="*/ 1376673 w 2972814"/>
                  <a:gd name="connsiteY1142" fmla="*/ 66993 h 1488732"/>
                  <a:gd name="connsiteX1143" fmla="*/ 1356721 w 2972814"/>
                  <a:gd name="connsiteY1143" fmla="*/ 68280 h 1488732"/>
                  <a:gd name="connsiteX1144" fmla="*/ 1336769 w 2972814"/>
                  <a:gd name="connsiteY1144" fmla="*/ 69410 h 1488732"/>
                  <a:gd name="connsiteX1145" fmla="*/ 1316817 w 2972814"/>
                  <a:gd name="connsiteY1145" fmla="*/ 69840 h 1488732"/>
                  <a:gd name="connsiteX1146" fmla="*/ 1296865 w 2972814"/>
                  <a:gd name="connsiteY1146" fmla="*/ 69905 h 1488732"/>
                  <a:gd name="connsiteX1147" fmla="*/ 1276914 w 2972814"/>
                  <a:gd name="connsiteY1147" fmla="*/ 69331 h 1488732"/>
                  <a:gd name="connsiteX1148" fmla="*/ 1256962 w 2972814"/>
                  <a:gd name="connsiteY1148" fmla="*/ 67880 h 1488732"/>
                  <a:gd name="connsiteX1149" fmla="*/ 1237010 w 2972814"/>
                  <a:gd name="connsiteY1149" fmla="*/ 65453 h 1488732"/>
                  <a:gd name="connsiteX1150" fmla="*/ 1217058 w 2972814"/>
                  <a:gd name="connsiteY1150" fmla="*/ 61782 h 1488732"/>
                  <a:gd name="connsiteX1151" fmla="*/ 1209877 w 2972814"/>
                  <a:gd name="connsiteY1151" fmla="*/ 59949 h 1488732"/>
                  <a:gd name="connsiteX1152" fmla="*/ 1197107 w 2972814"/>
                  <a:gd name="connsiteY1152" fmla="*/ 56349 h 1488732"/>
                  <a:gd name="connsiteX1153" fmla="*/ 1180942 w 2972814"/>
                  <a:gd name="connsiteY1153" fmla="*/ 49957 h 1488732"/>
                  <a:gd name="connsiteX1154" fmla="*/ 1177155 w 2972814"/>
                  <a:gd name="connsiteY1154" fmla="*/ 48288 h 1488732"/>
                  <a:gd name="connsiteX1155" fmla="*/ 1162590 w 2972814"/>
                  <a:gd name="connsiteY1155" fmla="*/ 39966 h 1488732"/>
                  <a:gd name="connsiteX1156" fmla="*/ 1157203 w 2972814"/>
                  <a:gd name="connsiteY1156" fmla="*/ 36353 h 1488732"/>
                  <a:gd name="connsiteX1157" fmla="*/ 1149165 w 2972814"/>
                  <a:gd name="connsiteY1157" fmla="*/ 29974 h 1488732"/>
                  <a:gd name="connsiteX1158" fmla="*/ 1138310 w 2972814"/>
                  <a:gd name="connsiteY1158" fmla="*/ 19983 h 1488732"/>
                  <a:gd name="connsiteX1159" fmla="*/ 1137251 w 2972814"/>
                  <a:gd name="connsiteY1159" fmla="*/ 18878 h 1488732"/>
                  <a:gd name="connsiteX1160" fmla="*/ 1129567 w 2972814"/>
                  <a:gd name="connsiteY1160" fmla="*/ 9991 h 1488732"/>
                  <a:gd name="connsiteX1161" fmla="*/ 1121800 w 2972814"/>
                  <a:gd name="connsiteY1161" fmla="*/ 0 h 1488732"/>
                  <a:gd name="connsiteX1162" fmla="*/ 1117299 w 2972814"/>
                  <a:gd name="connsiteY1162" fmla="*/ 0 h 1488732"/>
                  <a:gd name="connsiteX1163" fmla="*/ 1097348 w 2972814"/>
                  <a:gd name="connsiteY1163" fmla="*/ 0 h 1488732"/>
                  <a:gd name="connsiteX1164" fmla="*/ 1077396 w 2972814"/>
                  <a:gd name="connsiteY1164" fmla="*/ 0 h 1488732"/>
                  <a:gd name="connsiteX1165" fmla="*/ 1063005 w 2972814"/>
                  <a:gd name="connsiteY1165" fmla="*/ 0 h 1488732"/>
                  <a:gd name="connsiteX1166" fmla="*/ 1070337 w 2972814"/>
                  <a:gd name="connsiteY1166" fmla="*/ 9991 h 1488732"/>
                  <a:gd name="connsiteX1167" fmla="*/ 1077396 w 2972814"/>
                  <a:gd name="connsiteY1167" fmla="*/ 19924 h 1488732"/>
                  <a:gd name="connsiteX1168" fmla="*/ 1077436 w 2972814"/>
                  <a:gd name="connsiteY1168" fmla="*/ 19983 h 1488732"/>
                  <a:gd name="connsiteX1169" fmla="*/ 1083960 w 2972814"/>
                  <a:gd name="connsiteY1169" fmla="*/ 29974 h 1488732"/>
                  <a:gd name="connsiteX1170" fmla="*/ 1090493 w 2972814"/>
                  <a:gd name="connsiteY1170" fmla="*/ 39966 h 1488732"/>
                  <a:gd name="connsiteX1171" fmla="*/ 1097348 w 2972814"/>
                  <a:gd name="connsiteY1171" fmla="*/ 49349 h 1488732"/>
                  <a:gd name="connsiteX1172" fmla="*/ 1097825 w 2972814"/>
                  <a:gd name="connsiteY1172" fmla="*/ 49957 h 1488732"/>
                  <a:gd name="connsiteX1173" fmla="*/ 1105451 w 2972814"/>
                  <a:gd name="connsiteY1173" fmla="*/ 59949 h 1488732"/>
                  <a:gd name="connsiteX1174" fmla="*/ 1115001 w 2972814"/>
                  <a:gd name="connsiteY1174" fmla="*/ 69940 h 1488732"/>
                  <a:gd name="connsiteX1175" fmla="*/ 1117299 w 2972814"/>
                  <a:gd name="connsiteY1175" fmla="*/ 72005 h 1488732"/>
                  <a:gd name="connsiteX1176" fmla="*/ 1128685 w 2972814"/>
                  <a:gd name="connsiteY1176" fmla="*/ 79932 h 1488732"/>
                  <a:gd name="connsiteX1177" fmla="*/ 1137251 w 2972814"/>
                  <a:gd name="connsiteY1177" fmla="*/ 84615 h 1488732"/>
                  <a:gd name="connsiteX1178" fmla="*/ 1151747 w 2972814"/>
                  <a:gd name="connsiteY1178" fmla="*/ 89923 h 1488732"/>
                  <a:gd name="connsiteX1179" fmla="*/ 1157203 w 2972814"/>
                  <a:gd name="connsiteY1179" fmla="*/ 91605 h 1488732"/>
                  <a:gd name="connsiteX1180" fmla="*/ 1177155 w 2972814"/>
                  <a:gd name="connsiteY1180" fmla="*/ 96097 h 1488732"/>
                  <a:gd name="connsiteX1181" fmla="*/ 1197107 w 2972814"/>
                  <a:gd name="connsiteY1181" fmla="*/ 99090 h 1488732"/>
                  <a:gd name="connsiteX1182" fmla="*/ 1203812 w 2972814"/>
                  <a:gd name="connsiteY1182" fmla="*/ 99915 h 1488732"/>
                  <a:gd name="connsiteX1183" fmla="*/ 1217058 w 2972814"/>
                  <a:gd name="connsiteY1183" fmla="*/ 101559 h 1488732"/>
                  <a:gd name="connsiteX1184" fmla="*/ 1237010 w 2972814"/>
                  <a:gd name="connsiteY1184" fmla="*/ 103578 h 1488732"/>
                  <a:gd name="connsiteX1185" fmla="*/ 1256962 w 2972814"/>
                  <a:gd name="connsiteY1185" fmla="*/ 105397 h 1488732"/>
                  <a:gd name="connsiteX1186" fmla="*/ 1276914 w 2972814"/>
                  <a:gd name="connsiteY1186" fmla="*/ 107219 h 1488732"/>
                  <a:gd name="connsiteX1187" fmla="*/ 1296865 w 2972814"/>
                  <a:gd name="connsiteY1187" fmla="*/ 109175 h 1488732"/>
                  <a:gd name="connsiteX1188" fmla="*/ 1303713 w 2972814"/>
                  <a:gd name="connsiteY1188" fmla="*/ 109906 h 1488732"/>
                  <a:gd name="connsiteX1189" fmla="*/ 1316817 w 2972814"/>
                  <a:gd name="connsiteY1189" fmla="*/ 111685 h 1488732"/>
                  <a:gd name="connsiteX1190" fmla="*/ 1336769 w 2972814"/>
                  <a:gd name="connsiteY1190" fmla="*/ 115225 h 1488732"/>
                  <a:gd name="connsiteX1191" fmla="*/ 1356146 w 2972814"/>
                  <a:gd name="connsiteY1191" fmla="*/ 119898 h 1488732"/>
                  <a:gd name="connsiteX1192" fmla="*/ 1356721 w 2972814"/>
                  <a:gd name="connsiteY1192" fmla="*/ 120107 h 1488732"/>
                  <a:gd name="connsiteX1193" fmla="*/ 1376673 w 2972814"/>
                  <a:gd name="connsiteY1193" fmla="*/ 129020 h 1488732"/>
                  <a:gd name="connsiteX1194" fmla="*/ 1378276 w 2972814"/>
                  <a:gd name="connsiteY1194" fmla="*/ 129889 h 1488732"/>
                  <a:gd name="connsiteX1195" fmla="*/ 1389270 w 2972814"/>
                  <a:gd name="connsiteY1195" fmla="*/ 139881 h 1488732"/>
                  <a:gd name="connsiteX1196" fmla="*/ 1395447 w 2972814"/>
                  <a:gd name="connsiteY1196" fmla="*/ 149872 h 1488732"/>
                  <a:gd name="connsiteX1197" fmla="*/ 1396624 w 2972814"/>
                  <a:gd name="connsiteY1197" fmla="*/ 155086 h 1488732"/>
                  <a:gd name="connsiteX1198" fmla="*/ 1397653 w 2972814"/>
                  <a:gd name="connsiteY1198" fmla="*/ 159864 h 1488732"/>
                  <a:gd name="connsiteX1199" fmla="*/ 1398201 w 2972814"/>
                  <a:gd name="connsiteY1199" fmla="*/ 169855 h 1488732"/>
                  <a:gd name="connsiteX1200" fmla="*/ 1398496 w 2972814"/>
                  <a:gd name="connsiteY1200" fmla="*/ 179847 h 1488732"/>
                  <a:gd name="connsiteX1201" fmla="*/ 1398292 w 2972814"/>
                  <a:gd name="connsiteY1201" fmla="*/ 189838 h 1488732"/>
                  <a:gd name="connsiteX1202" fmla="*/ 1399502 w 2972814"/>
                  <a:gd name="connsiteY1202" fmla="*/ 199830 h 1488732"/>
                  <a:gd name="connsiteX1203" fmla="*/ 1403322 w 2972814"/>
                  <a:gd name="connsiteY1203" fmla="*/ 209821 h 1488732"/>
                  <a:gd name="connsiteX1204" fmla="*/ 1412774 w 2972814"/>
                  <a:gd name="connsiteY1204" fmla="*/ 219813 h 1488732"/>
                  <a:gd name="connsiteX1205" fmla="*/ 1416576 w 2972814"/>
                  <a:gd name="connsiteY1205" fmla="*/ 221903 h 1488732"/>
                  <a:gd name="connsiteX1206" fmla="*/ 1431831 w 2972814"/>
                  <a:gd name="connsiteY1206" fmla="*/ 229804 h 1488732"/>
                  <a:gd name="connsiteX1207" fmla="*/ 1436528 w 2972814"/>
                  <a:gd name="connsiteY1207" fmla="*/ 231606 h 1488732"/>
                  <a:gd name="connsiteX1208" fmla="*/ 1456480 w 2972814"/>
                  <a:gd name="connsiteY1208" fmla="*/ 239593 h 1488732"/>
                  <a:gd name="connsiteX1209" fmla="*/ 1456941 w 2972814"/>
                  <a:gd name="connsiteY1209" fmla="*/ 239796 h 1488732"/>
                  <a:gd name="connsiteX1210" fmla="*/ 1476431 w 2972814"/>
                  <a:gd name="connsiteY1210" fmla="*/ 248142 h 1488732"/>
                  <a:gd name="connsiteX1211" fmla="*/ 1479511 w 2972814"/>
                  <a:gd name="connsiteY1211" fmla="*/ 249787 h 1488732"/>
                  <a:gd name="connsiteX1212" fmla="*/ 1496235 w 2972814"/>
                  <a:gd name="connsiteY1212" fmla="*/ 259779 h 1488732"/>
                  <a:gd name="connsiteX1213" fmla="*/ 1496383 w 2972814"/>
                  <a:gd name="connsiteY1213" fmla="*/ 259890 h 1488732"/>
                  <a:gd name="connsiteX1214" fmla="*/ 1506528 w 2972814"/>
                  <a:gd name="connsiteY1214" fmla="*/ 269770 h 1488732"/>
                  <a:gd name="connsiteX1215" fmla="*/ 1512912 w 2972814"/>
                  <a:gd name="connsiteY1215" fmla="*/ 279762 h 1488732"/>
                  <a:gd name="connsiteX1216" fmla="*/ 1515222 w 2972814"/>
                  <a:gd name="connsiteY1216" fmla="*/ 289753 h 1488732"/>
                  <a:gd name="connsiteX1217" fmla="*/ 1513982 w 2972814"/>
                  <a:gd name="connsiteY1217" fmla="*/ 299745 h 1488732"/>
                  <a:gd name="connsiteX1218" fmla="*/ 1509860 w 2972814"/>
                  <a:gd name="connsiteY1218" fmla="*/ 309736 h 1488732"/>
                  <a:gd name="connsiteX1219" fmla="*/ 1501961 w 2972814"/>
                  <a:gd name="connsiteY1219" fmla="*/ 319728 h 1488732"/>
                  <a:gd name="connsiteX1220" fmla="*/ 1496383 w 2972814"/>
                  <a:gd name="connsiteY1220" fmla="*/ 324487 h 1488732"/>
                  <a:gd name="connsiteX1221" fmla="*/ 1489431 w 2972814"/>
                  <a:gd name="connsiteY1221" fmla="*/ 329719 h 1488732"/>
                  <a:gd name="connsiteX1222" fmla="*/ 1476431 w 2972814"/>
                  <a:gd name="connsiteY1222" fmla="*/ 336893 h 1488732"/>
                  <a:gd name="connsiteX1223" fmla="*/ 1470174 w 2972814"/>
                  <a:gd name="connsiteY1223" fmla="*/ 339711 h 1488732"/>
                  <a:gd name="connsiteX1224" fmla="*/ 1456480 w 2972814"/>
                  <a:gd name="connsiteY1224" fmla="*/ 344699 h 1488732"/>
                  <a:gd name="connsiteX1225" fmla="*/ 1437563 w 2972814"/>
                  <a:gd name="connsiteY1225" fmla="*/ 349702 h 1488732"/>
                  <a:gd name="connsiteX1226" fmla="*/ 1436528 w 2972814"/>
                  <a:gd name="connsiteY1226" fmla="*/ 349947 h 1488732"/>
                  <a:gd name="connsiteX1227" fmla="*/ 1416576 w 2972814"/>
                  <a:gd name="connsiteY1227" fmla="*/ 352617 h 1488732"/>
                  <a:gd name="connsiteX1228" fmla="*/ 1396624 w 2972814"/>
                  <a:gd name="connsiteY1228" fmla="*/ 352768 h 1488732"/>
                  <a:gd name="connsiteX1229" fmla="*/ 1378402 w 2972814"/>
                  <a:gd name="connsiteY1229" fmla="*/ 349702 h 1488732"/>
                  <a:gd name="connsiteX1230" fmla="*/ 1376673 w 2972814"/>
                  <a:gd name="connsiteY1230" fmla="*/ 349269 h 1488732"/>
                  <a:gd name="connsiteX1231" fmla="*/ 1359579 w 2972814"/>
                  <a:gd name="connsiteY1231" fmla="*/ 339711 h 1488732"/>
                  <a:gd name="connsiteX1232" fmla="*/ 1356721 w 2972814"/>
                  <a:gd name="connsiteY1232" fmla="*/ 336982 h 1488732"/>
                  <a:gd name="connsiteX1233" fmla="*/ 1351266 w 2972814"/>
                  <a:gd name="connsiteY1233" fmla="*/ 329719 h 1488732"/>
                  <a:gd name="connsiteX1234" fmla="*/ 1346528 w 2972814"/>
                  <a:gd name="connsiteY1234" fmla="*/ 319728 h 1488732"/>
                  <a:gd name="connsiteX1235" fmla="*/ 1343860 w 2972814"/>
                  <a:gd name="connsiteY1235" fmla="*/ 309736 h 1488732"/>
                  <a:gd name="connsiteX1236" fmla="*/ 1342089 w 2972814"/>
                  <a:gd name="connsiteY1236" fmla="*/ 299745 h 1488732"/>
                  <a:gd name="connsiteX1237" fmla="*/ 1340852 w 2972814"/>
                  <a:gd name="connsiteY1237" fmla="*/ 289753 h 1488732"/>
                  <a:gd name="connsiteX1238" fmla="*/ 1339860 w 2972814"/>
                  <a:gd name="connsiteY1238" fmla="*/ 279762 h 1488732"/>
                  <a:gd name="connsiteX1239" fmla="*/ 1338830 w 2972814"/>
                  <a:gd name="connsiteY1239" fmla="*/ 269770 h 1488732"/>
                  <a:gd name="connsiteX1240" fmla="*/ 1336769 w 2972814"/>
                  <a:gd name="connsiteY1240" fmla="*/ 263662 h 1488732"/>
                  <a:gd name="connsiteX1241" fmla="*/ 1335331 w 2972814"/>
                  <a:gd name="connsiteY1241" fmla="*/ 259779 h 1488732"/>
                  <a:gd name="connsiteX1242" fmla="*/ 1329083 w 2972814"/>
                  <a:gd name="connsiteY1242" fmla="*/ 249787 h 1488732"/>
                  <a:gd name="connsiteX1243" fmla="*/ 1316817 w 2972814"/>
                  <a:gd name="connsiteY1243" fmla="*/ 241294 h 1488732"/>
                  <a:gd name="connsiteX1244" fmla="*/ 1314107 w 2972814"/>
                  <a:gd name="connsiteY1244" fmla="*/ 239796 h 1488732"/>
                  <a:gd name="connsiteX1245" fmla="*/ 1296865 w 2972814"/>
                  <a:gd name="connsiteY1245" fmla="*/ 233583 h 1488732"/>
                  <a:gd name="connsiteX1246" fmla="*/ 1283609 w 2972814"/>
                  <a:gd name="connsiteY1246" fmla="*/ 229804 h 1488732"/>
                  <a:gd name="connsiteX1247" fmla="*/ 1276914 w 2972814"/>
                  <a:gd name="connsiteY1247" fmla="*/ 228340 h 1488732"/>
                  <a:gd name="connsiteX1248" fmla="*/ 1256962 w 2972814"/>
                  <a:gd name="connsiteY1248" fmla="*/ 223799 h 1488732"/>
                  <a:gd name="connsiteX1249" fmla="*/ 1238103 w 2972814"/>
                  <a:gd name="connsiteY1249" fmla="*/ 219813 h 1488732"/>
                  <a:gd name="connsiteX1250" fmla="*/ 1237010 w 2972814"/>
                  <a:gd name="connsiteY1250" fmla="*/ 219601 h 1488732"/>
                  <a:gd name="connsiteX1251" fmla="*/ 1217058 w 2972814"/>
                  <a:gd name="connsiteY1251" fmla="*/ 215475 h 1488732"/>
                  <a:gd name="connsiteX1252" fmla="*/ 1197107 w 2972814"/>
                  <a:gd name="connsiteY1252" fmla="*/ 210551 h 1488732"/>
                  <a:gd name="connsiteX1253" fmla="*/ 1194531 w 2972814"/>
                  <a:gd name="connsiteY1253" fmla="*/ 209821 h 1488732"/>
                  <a:gd name="connsiteX1254" fmla="*/ 1177155 w 2972814"/>
                  <a:gd name="connsiteY1254" fmla="*/ 204585 h 1488732"/>
                  <a:gd name="connsiteX1255" fmla="*/ 1164531 w 2972814"/>
                  <a:gd name="connsiteY1255" fmla="*/ 199830 h 1488732"/>
                  <a:gd name="connsiteX1256" fmla="*/ 1157203 w 2972814"/>
                  <a:gd name="connsiteY1256" fmla="*/ 196700 h 1488732"/>
                  <a:gd name="connsiteX1257" fmla="*/ 1143656 w 2972814"/>
                  <a:gd name="connsiteY1257" fmla="*/ 189838 h 1488732"/>
                  <a:gd name="connsiteX1258" fmla="*/ 1137251 w 2972814"/>
                  <a:gd name="connsiteY1258" fmla="*/ 186043 h 1488732"/>
                  <a:gd name="connsiteX1259" fmla="*/ 1128434 w 2972814"/>
                  <a:gd name="connsiteY1259" fmla="*/ 179847 h 1488732"/>
                  <a:gd name="connsiteX1260" fmla="*/ 1117299 w 2972814"/>
                  <a:gd name="connsiteY1260" fmla="*/ 170968 h 1488732"/>
                  <a:gd name="connsiteX1261" fmla="*/ 1116038 w 2972814"/>
                  <a:gd name="connsiteY1261" fmla="*/ 169855 h 1488732"/>
                  <a:gd name="connsiteX1262" fmla="*/ 1105634 w 2972814"/>
                  <a:gd name="connsiteY1262" fmla="*/ 159864 h 1488732"/>
                  <a:gd name="connsiteX1263" fmla="*/ 1097348 w 2972814"/>
                  <a:gd name="connsiteY1263" fmla="*/ 151919 h 1488732"/>
                  <a:gd name="connsiteX1264" fmla="*/ 1095251 w 2972814"/>
                  <a:gd name="connsiteY1264" fmla="*/ 149872 h 1488732"/>
                  <a:gd name="connsiteX1265" fmla="*/ 1084526 w 2972814"/>
                  <a:gd name="connsiteY1265" fmla="*/ 139881 h 1488732"/>
                  <a:gd name="connsiteX1266" fmla="*/ 1077396 w 2972814"/>
                  <a:gd name="connsiteY1266" fmla="*/ 134187 h 1488732"/>
                  <a:gd name="connsiteX1267" fmla="*/ 1071413 w 2972814"/>
                  <a:gd name="connsiteY1267" fmla="*/ 129889 h 1488732"/>
                  <a:gd name="connsiteX1268" fmla="*/ 1057444 w 2972814"/>
                  <a:gd name="connsiteY1268" fmla="*/ 121769 h 1488732"/>
                  <a:gd name="connsiteX1269" fmla="*/ 1053663 w 2972814"/>
                  <a:gd name="connsiteY1269" fmla="*/ 119898 h 1488732"/>
                  <a:gd name="connsiteX1270" fmla="*/ 1037492 w 2972814"/>
                  <a:gd name="connsiteY1270" fmla="*/ 113634 h 1488732"/>
                  <a:gd name="connsiteX1271" fmla="*/ 1025980 w 2972814"/>
                  <a:gd name="connsiteY1271" fmla="*/ 109906 h 1488732"/>
                  <a:gd name="connsiteX1272" fmla="*/ 1017541 w 2972814"/>
                  <a:gd name="connsiteY1272" fmla="*/ 107561 h 1488732"/>
                  <a:gd name="connsiteX1273" fmla="*/ 997589 w 2972814"/>
                  <a:gd name="connsiteY1273" fmla="*/ 102474 h 1488732"/>
                  <a:gd name="connsiteX1274" fmla="*/ 986549 w 2972814"/>
                  <a:gd name="connsiteY1274" fmla="*/ 99915 h 1488732"/>
                  <a:gd name="connsiteX1275" fmla="*/ 977637 w 2972814"/>
                  <a:gd name="connsiteY1275" fmla="*/ 97985 h 1488732"/>
                  <a:gd name="connsiteX1276" fmla="*/ 957685 w 2972814"/>
                  <a:gd name="connsiteY1276" fmla="*/ 93953 h 1488732"/>
                  <a:gd name="connsiteX1277" fmla="*/ 937733 w 2972814"/>
                  <a:gd name="connsiteY1277" fmla="*/ 90410 h 1488732"/>
                  <a:gd name="connsiteX1278" fmla="*/ 934631 w 2972814"/>
                  <a:gd name="connsiteY1278" fmla="*/ 89923 h 1488732"/>
                  <a:gd name="connsiteX1279" fmla="*/ 917782 w 2972814"/>
                  <a:gd name="connsiteY1279" fmla="*/ 87129 h 1488732"/>
                  <a:gd name="connsiteX1280" fmla="*/ 897830 w 2972814"/>
                  <a:gd name="connsiteY1280" fmla="*/ 84450 h 1488732"/>
                  <a:gd name="connsiteX1281" fmla="*/ 877878 w 2972814"/>
                  <a:gd name="connsiteY1281" fmla="*/ 82375 h 1488732"/>
                  <a:gd name="connsiteX1282" fmla="*/ 857926 w 2972814"/>
                  <a:gd name="connsiteY1282" fmla="*/ 81024 h 1488732"/>
                  <a:gd name="connsiteX1283" fmla="*/ 837975 w 2972814"/>
                  <a:gd name="connsiteY1283" fmla="*/ 80489 h 1488732"/>
                  <a:gd name="connsiteX1284" fmla="*/ 818023 w 2972814"/>
                  <a:gd name="connsiteY1284" fmla="*/ 80857 h 1488732"/>
                  <a:gd name="connsiteX1285" fmla="*/ 798071 w 2972814"/>
                  <a:gd name="connsiteY1285" fmla="*/ 82278 h 1488732"/>
                  <a:gd name="connsiteX1286" fmla="*/ 778119 w 2972814"/>
                  <a:gd name="connsiteY1286" fmla="*/ 84888 h 1488732"/>
                  <a:gd name="connsiteX1287" fmla="*/ 758167 w 2972814"/>
                  <a:gd name="connsiteY1287" fmla="*/ 88158 h 1488732"/>
                  <a:gd name="connsiteX1288" fmla="*/ 749052 w 2972814"/>
                  <a:gd name="connsiteY1288" fmla="*/ 89923 h 1488732"/>
                  <a:gd name="connsiteX1289" fmla="*/ 738216 w 2972814"/>
                  <a:gd name="connsiteY1289" fmla="*/ 91781 h 1488732"/>
                  <a:gd name="connsiteX1290" fmla="*/ 718264 w 2972814"/>
                  <a:gd name="connsiteY1290" fmla="*/ 95079 h 1488732"/>
                  <a:gd name="connsiteX1291" fmla="*/ 698312 w 2972814"/>
                  <a:gd name="connsiteY1291" fmla="*/ 97515 h 1488732"/>
                  <a:gd name="connsiteX1292" fmla="*/ 678360 w 2972814"/>
                  <a:gd name="connsiteY1292" fmla="*/ 98972 h 1488732"/>
                  <a:gd name="connsiteX1293" fmla="*/ 658409 w 2972814"/>
                  <a:gd name="connsiteY1293" fmla="*/ 98804 h 1488732"/>
                  <a:gd name="connsiteX1294" fmla="*/ 638457 w 2972814"/>
                  <a:gd name="connsiteY1294" fmla="*/ 96223 h 1488732"/>
                  <a:gd name="connsiteX1295" fmla="*/ 618505 w 2972814"/>
                  <a:gd name="connsiteY1295" fmla="*/ 90158 h 1488732"/>
                  <a:gd name="connsiteX1296" fmla="*/ 618027 w 2972814"/>
                  <a:gd name="connsiteY1296" fmla="*/ 89923 h 1488732"/>
                  <a:gd name="connsiteX1297" fmla="*/ 602496 w 2972814"/>
                  <a:gd name="connsiteY1297" fmla="*/ 79932 h 1488732"/>
                  <a:gd name="connsiteX1298" fmla="*/ 598553 w 2972814"/>
                  <a:gd name="connsiteY1298" fmla="*/ 75971 h 1488732"/>
                  <a:gd name="connsiteX1299" fmla="*/ 594236 w 2972814"/>
                  <a:gd name="connsiteY1299" fmla="*/ 69940 h 1488732"/>
                  <a:gd name="connsiteX1300" fmla="*/ 589999 w 2972814"/>
                  <a:gd name="connsiteY1300" fmla="*/ 59949 h 1488732"/>
                  <a:gd name="connsiteX1301" fmla="*/ 588310 w 2972814"/>
                  <a:gd name="connsiteY1301" fmla="*/ 49957 h 1488732"/>
                  <a:gd name="connsiteX1302" fmla="*/ 588234 w 2972814"/>
                  <a:gd name="connsiteY1302" fmla="*/ 39966 h 1488732"/>
                  <a:gd name="connsiteX1303" fmla="*/ 589510 w 2972814"/>
                  <a:gd name="connsiteY1303" fmla="*/ 29974 h 1488732"/>
                  <a:gd name="connsiteX1304" fmla="*/ 591915 w 2972814"/>
                  <a:gd name="connsiteY1304" fmla="*/ 19983 h 1488732"/>
                  <a:gd name="connsiteX1305" fmla="*/ 594909 w 2972814"/>
                  <a:gd name="connsiteY1305" fmla="*/ 9991 h 1488732"/>
                  <a:gd name="connsiteX1306" fmla="*/ 598469 w 2972814"/>
                  <a:gd name="connsiteY1306" fmla="*/ 0 h 1488732"/>
                  <a:gd name="connsiteX1307" fmla="*/ 578601 w 2972814"/>
                  <a:gd name="connsiteY1307" fmla="*/ 0 h 1488732"/>
                  <a:gd name="connsiteX1308" fmla="*/ 558650 w 2972814"/>
                  <a:gd name="connsiteY1308" fmla="*/ 0 h 1488732"/>
                  <a:gd name="connsiteX1309" fmla="*/ 538698 w 2972814"/>
                  <a:gd name="connsiteY1309" fmla="*/ 0 h 1488732"/>
                  <a:gd name="connsiteX1310" fmla="*/ 527120 w 2972814"/>
                  <a:gd name="connsiteY1310" fmla="*/ 0 h 1488732"/>
                  <a:gd name="connsiteX1311" fmla="*/ 526329 w 2972814"/>
                  <a:gd name="connsiteY1311" fmla="*/ 9991 h 1488732"/>
                  <a:gd name="connsiteX1312" fmla="*/ 524296 w 2972814"/>
                  <a:gd name="connsiteY1312" fmla="*/ 19983 h 1488732"/>
                  <a:gd name="connsiteX1313" fmla="*/ 521301 w 2972814"/>
                  <a:gd name="connsiteY1313" fmla="*/ 29974 h 1488732"/>
                  <a:gd name="connsiteX1314" fmla="*/ 518746 w 2972814"/>
                  <a:gd name="connsiteY1314" fmla="*/ 37071 h 1488732"/>
                  <a:gd name="connsiteX1315" fmla="*/ 517541 w 2972814"/>
                  <a:gd name="connsiteY1315" fmla="*/ 39966 h 1488732"/>
                  <a:gd name="connsiteX1316" fmla="*/ 512150 w 2972814"/>
                  <a:gd name="connsiteY1316" fmla="*/ 49957 h 1488732"/>
                  <a:gd name="connsiteX1317" fmla="*/ 505316 w 2972814"/>
                  <a:gd name="connsiteY1317" fmla="*/ 59949 h 1488732"/>
                  <a:gd name="connsiteX1318" fmla="*/ 498794 w 2972814"/>
                  <a:gd name="connsiteY1318" fmla="*/ 67203 h 1488732"/>
                  <a:gd name="connsiteX1319" fmla="*/ 494761 w 2972814"/>
                  <a:gd name="connsiteY1319" fmla="*/ 69940 h 1488732"/>
                  <a:gd name="connsiteX1320" fmla="*/ 478843 w 2972814"/>
                  <a:gd name="connsiteY1320" fmla="*/ 77713 h 1488732"/>
                  <a:gd name="connsiteX1321" fmla="*/ 464342 w 2972814"/>
                  <a:gd name="connsiteY1321" fmla="*/ 79932 h 1488732"/>
                  <a:gd name="connsiteX1322" fmla="*/ 458891 w 2972814"/>
                  <a:gd name="connsiteY1322" fmla="*/ 80573 h 1488732"/>
                  <a:gd name="connsiteX1323" fmla="*/ 438939 w 2972814"/>
                  <a:gd name="connsiteY1323" fmla="*/ 80208 h 1488732"/>
                  <a:gd name="connsiteX1324" fmla="*/ 436511 w 2972814"/>
                  <a:gd name="connsiteY1324" fmla="*/ 79932 h 1488732"/>
                  <a:gd name="connsiteX1325" fmla="*/ 418987 w 2972814"/>
                  <a:gd name="connsiteY1325" fmla="*/ 78248 h 1488732"/>
                  <a:gd name="connsiteX1326" fmla="*/ 399036 w 2972814"/>
                  <a:gd name="connsiteY1326" fmla="*/ 75734 h 1488732"/>
                  <a:gd name="connsiteX1327" fmla="*/ 379084 w 2972814"/>
                  <a:gd name="connsiteY1327" fmla="*/ 72659 h 1488732"/>
                  <a:gd name="connsiteX1328" fmla="*/ 362380 w 2972814"/>
                  <a:gd name="connsiteY1328" fmla="*/ 69940 h 1488732"/>
                  <a:gd name="connsiteX1329" fmla="*/ 359132 w 2972814"/>
                  <a:gd name="connsiteY1329" fmla="*/ 69434 h 1488732"/>
                  <a:gd name="connsiteX1330" fmla="*/ 339180 w 2972814"/>
                  <a:gd name="connsiteY1330" fmla="*/ 66141 h 1488732"/>
                  <a:gd name="connsiteX1331" fmla="*/ 319228 w 2972814"/>
                  <a:gd name="connsiteY1331" fmla="*/ 62742 h 1488732"/>
                  <a:gd name="connsiteX1332" fmla="*/ 304339 w 2972814"/>
                  <a:gd name="connsiteY1332" fmla="*/ 59949 h 1488732"/>
                  <a:gd name="connsiteX1333" fmla="*/ 299277 w 2972814"/>
                  <a:gd name="connsiteY1333" fmla="*/ 58959 h 1488732"/>
                  <a:gd name="connsiteX1334" fmla="*/ 279325 w 2972814"/>
                  <a:gd name="connsiteY1334" fmla="*/ 54787 h 1488732"/>
                  <a:gd name="connsiteX1335" fmla="*/ 259373 w 2972814"/>
                  <a:gd name="connsiteY1335" fmla="*/ 50266 h 1488732"/>
                  <a:gd name="connsiteX1336" fmla="*/ 258153 w 2972814"/>
                  <a:gd name="connsiteY1336" fmla="*/ 49957 h 1488732"/>
                  <a:gd name="connsiteX1337" fmla="*/ 239421 w 2972814"/>
                  <a:gd name="connsiteY1337" fmla="*/ 44873 h 1488732"/>
                  <a:gd name="connsiteX1338" fmla="*/ 222638 w 2972814"/>
                  <a:gd name="connsiteY1338" fmla="*/ 39966 h 1488732"/>
                  <a:gd name="connsiteX1339" fmla="*/ 219470 w 2972814"/>
                  <a:gd name="connsiteY1339" fmla="*/ 38951 h 1488732"/>
                  <a:gd name="connsiteX1340" fmla="*/ 199518 w 2972814"/>
                  <a:gd name="connsiteY1340" fmla="*/ 32324 h 1488732"/>
                  <a:gd name="connsiteX1341" fmla="*/ 192928 w 2972814"/>
                  <a:gd name="connsiteY1341" fmla="*/ 29974 h 1488732"/>
                  <a:gd name="connsiteX1342" fmla="*/ 179566 w 2972814"/>
                  <a:gd name="connsiteY1342" fmla="*/ 24739 h 1488732"/>
                  <a:gd name="connsiteX1343" fmla="*/ 167562 w 2972814"/>
                  <a:gd name="connsiteY1343" fmla="*/ 19983 h 1488732"/>
                  <a:gd name="connsiteX1344" fmla="*/ 159614 w 2972814"/>
                  <a:gd name="connsiteY1344" fmla="*/ 16435 h 1488732"/>
                  <a:gd name="connsiteX1345" fmla="*/ 144820 w 2972814"/>
                  <a:gd name="connsiteY1345" fmla="*/ 9991 h 1488732"/>
                  <a:gd name="connsiteX1346" fmla="*/ 139662 w 2972814"/>
                  <a:gd name="connsiteY1346" fmla="*/ 7369 h 1488732"/>
                  <a:gd name="connsiteX1347" fmla="*/ 124475 w 2972814"/>
                  <a:gd name="connsiteY1347" fmla="*/ 0 h 1488732"/>
                  <a:gd name="connsiteX1348" fmla="*/ 119711 w 2972814"/>
                  <a:gd name="connsiteY1348" fmla="*/ 0 h 1488732"/>
                  <a:gd name="connsiteX1349" fmla="*/ 99759 w 2972814"/>
                  <a:gd name="connsiteY1349" fmla="*/ 0 h 1488732"/>
                  <a:gd name="connsiteX1350" fmla="*/ 79807 w 2972814"/>
                  <a:gd name="connsiteY1350" fmla="*/ 0 h 1488732"/>
                  <a:gd name="connsiteX1351" fmla="*/ 59855 w 2972814"/>
                  <a:gd name="connsiteY1351" fmla="*/ 0 h 1488732"/>
                  <a:gd name="connsiteX1352" fmla="*/ 39904 w 2972814"/>
                  <a:gd name="connsiteY1352" fmla="*/ 0 h 1488732"/>
                  <a:gd name="connsiteX1353" fmla="*/ 19952 w 2972814"/>
                  <a:gd name="connsiteY1353" fmla="*/ 0 h 1488732"/>
                  <a:gd name="connsiteX1354" fmla="*/ 0 w 2972814"/>
                  <a:gd name="connsiteY1354" fmla="*/ 0 h 1488732"/>
                  <a:gd name="connsiteX1355" fmla="*/ 0 w 2972814"/>
                  <a:gd name="connsiteY1355" fmla="*/ 9991 h 1488732"/>
                  <a:gd name="connsiteX1356" fmla="*/ 0 w 2972814"/>
                  <a:gd name="connsiteY1356" fmla="*/ 19983 h 1488732"/>
                  <a:gd name="connsiteX1357" fmla="*/ 0 w 2972814"/>
                  <a:gd name="connsiteY1357" fmla="*/ 28901 h 1488732"/>
                  <a:gd name="connsiteX1358" fmla="*/ 19952 w 2972814"/>
                  <a:gd name="connsiteY1358" fmla="*/ 26991 h 1488732"/>
                  <a:gd name="connsiteX1359" fmla="*/ 39904 w 2972814"/>
                  <a:gd name="connsiteY1359" fmla="*/ 26947 h 1488732"/>
                  <a:gd name="connsiteX1360" fmla="*/ 59855 w 2972814"/>
                  <a:gd name="connsiteY1360" fmla="*/ 28923 h 1488732"/>
                  <a:gd name="connsiteX1361" fmla="*/ 65333 w 2972814"/>
                  <a:gd name="connsiteY1361" fmla="*/ 29974 h 1488732"/>
                  <a:gd name="connsiteX1362" fmla="*/ 79807 w 2972814"/>
                  <a:gd name="connsiteY1362" fmla="*/ 32403 h 1488732"/>
                  <a:gd name="connsiteX1363" fmla="*/ 99759 w 2972814"/>
                  <a:gd name="connsiteY1363" fmla="*/ 37075 h 1488732"/>
                  <a:gd name="connsiteX1364" fmla="*/ 109953 w 2972814"/>
                  <a:gd name="connsiteY1364" fmla="*/ 39966 h 1488732"/>
                  <a:gd name="connsiteX1365" fmla="*/ 119711 w 2972814"/>
                  <a:gd name="connsiteY1365" fmla="*/ 42463 h 1488732"/>
                  <a:gd name="connsiteX1366" fmla="*/ 139662 w 2972814"/>
                  <a:gd name="connsiteY1366" fmla="*/ 48377 h 1488732"/>
                  <a:gd name="connsiteX1367" fmla="*/ 144668 w 2972814"/>
                  <a:gd name="connsiteY1367" fmla="*/ 49957 h 1488732"/>
                  <a:gd name="connsiteX1368" fmla="*/ 159614 w 2972814"/>
                  <a:gd name="connsiteY1368" fmla="*/ 54400 h 1488732"/>
                  <a:gd name="connsiteX1369" fmla="*/ 177857 w 2972814"/>
                  <a:gd name="connsiteY1369" fmla="*/ 59949 h 1488732"/>
                  <a:gd name="connsiteX1370" fmla="*/ 179566 w 2972814"/>
                  <a:gd name="connsiteY1370" fmla="*/ 60445 h 1488732"/>
                  <a:gd name="connsiteX1371" fmla="*/ 199518 w 2972814"/>
                  <a:gd name="connsiteY1371" fmla="*/ 66100 h 1488732"/>
                  <a:gd name="connsiteX1372" fmla="*/ 213467 w 2972814"/>
                  <a:gd name="connsiteY1372" fmla="*/ 69940 h 1488732"/>
                  <a:gd name="connsiteX1373" fmla="*/ 219470 w 2972814"/>
                  <a:gd name="connsiteY1373" fmla="*/ 71549 h 1488732"/>
                  <a:gd name="connsiteX1374" fmla="*/ 239421 w 2972814"/>
                  <a:gd name="connsiteY1374" fmla="*/ 76488 h 1488732"/>
                  <a:gd name="connsiteX1375" fmla="*/ 254666 w 2972814"/>
                  <a:gd name="connsiteY1375" fmla="*/ 79932 h 1488732"/>
                  <a:gd name="connsiteX1376" fmla="*/ 259373 w 2972814"/>
                  <a:gd name="connsiteY1376" fmla="*/ 81001 h 1488732"/>
                  <a:gd name="connsiteX1377" fmla="*/ 279325 w 2972814"/>
                  <a:gd name="connsiteY1377" fmla="*/ 85327 h 1488732"/>
                  <a:gd name="connsiteX1378" fmla="*/ 299277 w 2972814"/>
                  <a:gd name="connsiteY1378" fmla="*/ 89449 h 1488732"/>
                  <a:gd name="connsiteX1379" fmla="*/ 301716 w 2972814"/>
                  <a:gd name="connsiteY1379" fmla="*/ 89923 h 1488732"/>
                  <a:gd name="connsiteX1380" fmla="*/ 319228 w 2972814"/>
                  <a:gd name="connsiteY1380" fmla="*/ 93513 h 1488732"/>
                  <a:gd name="connsiteX1381" fmla="*/ 339180 w 2972814"/>
                  <a:gd name="connsiteY1381" fmla="*/ 97927 h 1488732"/>
                  <a:gd name="connsiteX1382" fmla="*/ 347885 w 2972814"/>
                  <a:gd name="connsiteY1382" fmla="*/ 99915 h 1488732"/>
                  <a:gd name="connsiteX1383" fmla="*/ 359132 w 2972814"/>
                  <a:gd name="connsiteY1383" fmla="*/ 102784 h 1488732"/>
                  <a:gd name="connsiteX1384" fmla="*/ 379084 w 2972814"/>
                  <a:gd name="connsiteY1384" fmla="*/ 108539 h 1488732"/>
                  <a:gd name="connsiteX1385" fmla="*/ 383483 w 2972814"/>
                  <a:gd name="connsiteY1385" fmla="*/ 109906 h 1488732"/>
                  <a:gd name="connsiteX1386" fmla="*/ 399036 w 2972814"/>
                  <a:gd name="connsiteY1386" fmla="*/ 115737 h 1488732"/>
                  <a:gd name="connsiteX1387" fmla="*/ 409266 w 2972814"/>
                  <a:gd name="connsiteY1387" fmla="*/ 119898 h 1488732"/>
                  <a:gd name="connsiteX1388" fmla="*/ 418987 w 2972814"/>
                  <a:gd name="connsiteY1388" fmla="*/ 124899 h 1488732"/>
                  <a:gd name="connsiteX1389" fmla="*/ 428291 w 2972814"/>
                  <a:gd name="connsiteY1389" fmla="*/ 129889 h 1488732"/>
                  <a:gd name="connsiteX1390" fmla="*/ 438939 w 2972814"/>
                  <a:gd name="connsiteY1390" fmla="*/ 137376 h 1488732"/>
                  <a:gd name="connsiteX1391" fmla="*/ 442469 w 2972814"/>
                  <a:gd name="connsiteY1391" fmla="*/ 139881 h 1488732"/>
                  <a:gd name="connsiteX1392" fmla="*/ 453098 w 2972814"/>
                  <a:gd name="connsiteY1392" fmla="*/ 149872 h 1488732"/>
                  <a:gd name="connsiteX1393" fmla="*/ 458891 w 2972814"/>
                  <a:gd name="connsiteY1393" fmla="*/ 157049 h 1488732"/>
                  <a:gd name="connsiteX1394" fmla="*/ 461291 w 2972814"/>
                  <a:gd name="connsiteY1394" fmla="*/ 159864 h 1488732"/>
                  <a:gd name="connsiteX1395" fmla="*/ 467910 w 2972814"/>
                  <a:gd name="connsiteY1395" fmla="*/ 169855 h 1488732"/>
                  <a:gd name="connsiteX1396" fmla="*/ 472738 w 2972814"/>
                  <a:gd name="connsiteY1396" fmla="*/ 179847 h 1488732"/>
                  <a:gd name="connsiteX1397" fmla="*/ 477016 w 2972814"/>
                  <a:gd name="connsiteY1397" fmla="*/ 189838 h 1488732"/>
                  <a:gd name="connsiteX1398" fmla="*/ 478843 w 2972814"/>
                  <a:gd name="connsiteY1398" fmla="*/ 195877 h 1488732"/>
                  <a:gd name="connsiteX1399" fmla="*/ 480217 w 2972814"/>
                  <a:gd name="connsiteY1399" fmla="*/ 199830 h 1488732"/>
                  <a:gd name="connsiteX1400" fmla="*/ 483241 w 2972814"/>
                  <a:gd name="connsiteY1400" fmla="*/ 209821 h 1488732"/>
                  <a:gd name="connsiteX1401" fmla="*/ 485524 w 2972814"/>
                  <a:gd name="connsiteY1401" fmla="*/ 219813 h 1488732"/>
                  <a:gd name="connsiteX1402" fmla="*/ 487252 w 2972814"/>
                  <a:gd name="connsiteY1402" fmla="*/ 229804 h 1488732"/>
                  <a:gd name="connsiteX1403" fmla="*/ 487082 w 2972814"/>
                  <a:gd name="connsiteY1403" fmla="*/ 239796 h 1488732"/>
                  <a:gd name="connsiteX1404" fmla="*/ 484996 w 2972814"/>
                  <a:gd name="connsiteY1404" fmla="*/ 249787 h 1488732"/>
                  <a:gd name="connsiteX1405" fmla="*/ 479075 w 2972814"/>
                  <a:gd name="connsiteY1405" fmla="*/ 259779 h 1488732"/>
                  <a:gd name="connsiteX1406" fmla="*/ 478843 w 2972814"/>
                  <a:gd name="connsiteY1406" fmla="*/ 260018 h 1488732"/>
                  <a:gd name="connsiteX1407" fmla="*/ 465320 w 2972814"/>
                  <a:gd name="connsiteY1407" fmla="*/ 269770 h 1488732"/>
                  <a:gd name="connsiteX1408" fmla="*/ 458891 w 2972814"/>
                  <a:gd name="connsiteY1408" fmla="*/ 272266 h 1488732"/>
                  <a:gd name="connsiteX1409" fmla="*/ 438939 w 2972814"/>
                  <a:gd name="connsiteY1409" fmla="*/ 277040 h 1488732"/>
                  <a:gd name="connsiteX1410" fmla="*/ 424357 w 2972814"/>
                  <a:gd name="connsiteY1410" fmla="*/ 279762 h 1488732"/>
                  <a:gd name="connsiteX1411" fmla="*/ 418987 w 2972814"/>
                  <a:gd name="connsiteY1411" fmla="*/ 280604 h 1488732"/>
                  <a:gd name="connsiteX1412" fmla="*/ 399036 w 2972814"/>
                  <a:gd name="connsiteY1412" fmla="*/ 283868 h 1488732"/>
                  <a:gd name="connsiteX1413" fmla="*/ 379084 w 2972814"/>
                  <a:gd name="connsiteY1413" fmla="*/ 286685 h 1488732"/>
                  <a:gd name="connsiteX1414" fmla="*/ 359132 w 2972814"/>
                  <a:gd name="connsiteY1414" fmla="*/ 289751 h 1488732"/>
                  <a:gd name="connsiteX1415" fmla="*/ 359117 w 2972814"/>
                  <a:gd name="connsiteY1415" fmla="*/ 289753 h 1488732"/>
                  <a:gd name="connsiteX1416" fmla="*/ 339180 w 2972814"/>
                  <a:gd name="connsiteY1416" fmla="*/ 293272 h 1488732"/>
                  <a:gd name="connsiteX1417" fmla="*/ 319228 w 2972814"/>
                  <a:gd name="connsiteY1417" fmla="*/ 296289 h 1488732"/>
                  <a:gd name="connsiteX1418" fmla="*/ 299277 w 2972814"/>
                  <a:gd name="connsiteY1418" fmla="*/ 298438 h 1488732"/>
                  <a:gd name="connsiteX1419" fmla="*/ 282448 w 2972814"/>
                  <a:gd name="connsiteY1419" fmla="*/ 299745 h 1488732"/>
                  <a:gd name="connsiteX1420" fmla="*/ 279325 w 2972814"/>
                  <a:gd name="connsiteY1420" fmla="*/ 300018 h 1488732"/>
                  <a:gd name="connsiteX1421" fmla="*/ 259373 w 2972814"/>
                  <a:gd name="connsiteY1421" fmla="*/ 300485 h 1488732"/>
                  <a:gd name="connsiteX1422" fmla="*/ 239421 w 2972814"/>
                  <a:gd name="connsiteY1422" fmla="*/ 300491 h 1488732"/>
                  <a:gd name="connsiteX1423" fmla="*/ 219470 w 2972814"/>
                  <a:gd name="connsiteY1423" fmla="*/ 299977 h 1488732"/>
                  <a:gd name="connsiteX1424" fmla="*/ 206599 w 2972814"/>
                  <a:gd name="connsiteY1424" fmla="*/ 299745 h 1488732"/>
                  <a:gd name="connsiteX1425" fmla="*/ 199518 w 2972814"/>
                  <a:gd name="connsiteY1425" fmla="*/ 299644 h 1488732"/>
                  <a:gd name="connsiteX1426" fmla="*/ 182189 w 2972814"/>
                  <a:gd name="connsiteY1426" fmla="*/ 299745 h 1488732"/>
                  <a:gd name="connsiteX1427" fmla="*/ 179566 w 2972814"/>
                  <a:gd name="connsiteY1427" fmla="*/ 299762 h 1488732"/>
                  <a:gd name="connsiteX1428" fmla="*/ 159614 w 2972814"/>
                  <a:gd name="connsiteY1428" fmla="*/ 300790 h 1488732"/>
                  <a:gd name="connsiteX1429" fmla="*/ 139662 w 2972814"/>
                  <a:gd name="connsiteY1429" fmla="*/ 303208 h 1488732"/>
                  <a:gd name="connsiteX1430" fmla="*/ 119711 w 2972814"/>
                  <a:gd name="connsiteY1430" fmla="*/ 306974 h 1488732"/>
                  <a:gd name="connsiteX1431" fmla="*/ 109157 w 2972814"/>
                  <a:gd name="connsiteY1431" fmla="*/ 309736 h 1488732"/>
                  <a:gd name="connsiteX1432" fmla="*/ 99759 w 2972814"/>
                  <a:gd name="connsiteY1432" fmla="*/ 312432 h 1488732"/>
                  <a:gd name="connsiteX1433" fmla="*/ 79807 w 2972814"/>
                  <a:gd name="connsiteY1433" fmla="*/ 319545 h 1488732"/>
                  <a:gd name="connsiteX1434" fmla="*/ 79329 w 2972814"/>
                  <a:gd name="connsiteY1434" fmla="*/ 319728 h 1488732"/>
                  <a:gd name="connsiteX1435" fmla="*/ 59855 w 2972814"/>
                  <a:gd name="connsiteY1435" fmla="*/ 327853 h 1488732"/>
                  <a:gd name="connsiteX1436" fmla="*/ 55685 w 2972814"/>
                  <a:gd name="connsiteY1436" fmla="*/ 329719 h 1488732"/>
                  <a:gd name="connsiteX1437" fmla="*/ 39904 w 2972814"/>
                  <a:gd name="connsiteY1437" fmla="*/ 337078 h 1488732"/>
                  <a:gd name="connsiteX1438" fmla="*/ 34092 w 2972814"/>
                  <a:gd name="connsiteY1438" fmla="*/ 339711 h 1488732"/>
                  <a:gd name="connsiteX1439" fmla="*/ 19952 w 2972814"/>
                  <a:gd name="connsiteY1439" fmla="*/ 346846 h 1488732"/>
                  <a:gd name="connsiteX1440" fmla="*/ 13700 w 2972814"/>
                  <a:gd name="connsiteY1440" fmla="*/ 349702 h 1488732"/>
                  <a:gd name="connsiteX1441" fmla="*/ 0 w 2972814"/>
                  <a:gd name="connsiteY1441" fmla="*/ 356603 h 1488732"/>
                  <a:gd name="connsiteX1442" fmla="*/ 0 w 2972814"/>
                  <a:gd name="connsiteY1442" fmla="*/ 359694 h 1488732"/>
                  <a:gd name="connsiteX1443" fmla="*/ 0 w 2972814"/>
                  <a:gd name="connsiteY1443" fmla="*/ 369685 h 1488732"/>
                  <a:gd name="connsiteX1444" fmla="*/ 0 w 2972814"/>
                  <a:gd name="connsiteY1444" fmla="*/ 379677 h 1488732"/>
                  <a:gd name="connsiteX1445" fmla="*/ 0 w 2972814"/>
                  <a:gd name="connsiteY1445" fmla="*/ 389668 h 1488732"/>
                  <a:gd name="connsiteX1446" fmla="*/ 0 w 2972814"/>
                  <a:gd name="connsiteY1446" fmla="*/ 399660 h 1488732"/>
                  <a:gd name="connsiteX1447" fmla="*/ 0 w 2972814"/>
                  <a:gd name="connsiteY1447" fmla="*/ 409651 h 1488732"/>
                  <a:gd name="connsiteX1448" fmla="*/ 0 w 2972814"/>
                  <a:gd name="connsiteY1448" fmla="*/ 419643 h 1488732"/>
                  <a:gd name="connsiteX1449" fmla="*/ 0 w 2972814"/>
                  <a:gd name="connsiteY1449" fmla="*/ 429634 h 1488732"/>
                  <a:gd name="connsiteX1450" fmla="*/ 0 w 2972814"/>
                  <a:gd name="connsiteY1450" fmla="*/ 439626 h 1488732"/>
                  <a:gd name="connsiteX1451" fmla="*/ 0 w 2972814"/>
                  <a:gd name="connsiteY1451" fmla="*/ 449617 h 1488732"/>
                  <a:gd name="connsiteX1452" fmla="*/ 0 w 2972814"/>
                  <a:gd name="connsiteY1452" fmla="*/ 459609 h 1488732"/>
                  <a:gd name="connsiteX1453" fmla="*/ 0 w 2972814"/>
                  <a:gd name="connsiteY1453" fmla="*/ 469600 h 1488732"/>
                  <a:gd name="connsiteX1454" fmla="*/ 0 w 2972814"/>
                  <a:gd name="connsiteY1454" fmla="*/ 479592 h 1488732"/>
                  <a:gd name="connsiteX1455" fmla="*/ 0 w 2972814"/>
                  <a:gd name="connsiteY1455" fmla="*/ 489583 h 1488732"/>
                  <a:gd name="connsiteX1456" fmla="*/ 0 w 2972814"/>
                  <a:gd name="connsiteY1456" fmla="*/ 498155 h 1488732"/>
                  <a:gd name="connsiteX1457" fmla="*/ 19952 w 2972814"/>
                  <a:gd name="connsiteY1457" fmla="*/ 499000 h 1488732"/>
                  <a:gd name="connsiteX1458" fmla="*/ 22215 w 2972814"/>
                  <a:gd name="connsiteY1458" fmla="*/ 499575 h 1488732"/>
                  <a:gd name="connsiteX1459" fmla="*/ 39904 w 2972814"/>
                  <a:gd name="connsiteY1459" fmla="*/ 504758 h 1488732"/>
                  <a:gd name="connsiteX1460" fmla="*/ 46626 w 2972814"/>
                  <a:gd name="connsiteY1460" fmla="*/ 509566 h 1488732"/>
                  <a:gd name="connsiteX1461" fmla="*/ 57651 w 2972814"/>
                  <a:gd name="connsiteY1461" fmla="*/ 519558 h 1488732"/>
                  <a:gd name="connsiteX1462" fmla="*/ 59855 w 2972814"/>
                  <a:gd name="connsiteY1462" fmla="*/ 522080 h 1488732"/>
                  <a:gd name="connsiteX1463" fmla="*/ 64217 w 2972814"/>
                  <a:gd name="connsiteY1463" fmla="*/ 529549 h 1488732"/>
                  <a:gd name="connsiteX1464" fmla="*/ 68382 w 2972814"/>
                  <a:gd name="connsiteY1464" fmla="*/ 539541 h 1488732"/>
                  <a:gd name="connsiteX1465" fmla="*/ 71287 w 2972814"/>
                  <a:gd name="connsiteY1465" fmla="*/ 549532 h 1488732"/>
                  <a:gd name="connsiteX1466" fmla="*/ 72599 w 2972814"/>
                  <a:gd name="connsiteY1466" fmla="*/ 559524 h 1488732"/>
                  <a:gd name="connsiteX1467" fmla="*/ 72161 w 2972814"/>
                  <a:gd name="connsiteY1467" fmla="*/ 569515 h 1488732"/>
                  <a:gd name="connsiteX1468" fmla="*/ 70299 w 2972814"/>
                  <a:gd name="connsiteY1468" fmla="*/ 579507 h 1488732"/>
                  <a:gd name="connsiteX1469" fmla="*/ 66804 w 2972814"/>
                  <a:gd name="connsiteY1469" fmla="*/ 589498 h 1488732"/>
                  <a:gd name="connsiteX1470" fmla="*/ 61050 w 2972814"/>
                  <a:gd name="connsiteY1470" fmla="*/ 599490 h 1488732"/>
                  <a:gd name="connsiteX1471" fmla="*/ 59855 w 2972814"/>
                  <a:gd name="connsiteY1471" fmla="*/ 601172 h 1488732"/>
                  <a:gd name="connsiteX1472" fmla="*/ 51785 w 2972814"/>
                  <a:gd name="connsiteY1472" fmla="*/ 609481 h 1488732"/>
                  <a:gd name="connsiteX1473" fmla="*/ 39904 w 2972814"/>
                  <a:gd name="connsiteY1473" fmla="*/ 618643 h 1488732"/>
                  <a:gd name="connsiteX1474" fmla="*/ 38200 w 2972814"/>
                  <a:gd name="connsiteY1474" fmla="*/ 619473 h 1488732"/>
                  <a:gd name="connsiteX1475" fmla="*/ 19952 w 2972814"/>
                  <a:gd name="connsiteY1475" fmla="*/ 626953 h 1488732"/>
                  <a:gd name="connsiteX1476" fmla="*/ 1946 w 2972814"/>
                  <a:gd name="connsiteY1476" fmla="*/ 629464 h 1488732"/>
                  <a:gd name="connsiteX1477" fmla="*/ 0 w 2972814"/>
                  <a:gd name="connsiteY1477" fmla="*/ 629708 h 1488732"/>
                  <a:gd name="connsiteX1478" fmla="*/ 0 w 2972814"/>
                  <a:gd name="connsiteY1478" fmla="*/ 639456 h 1488732"/>
                  <a:gd name="connsiteX1479" fmla="*/ 0 w 2972814"/>
                  <a:gd name="connsiteY1479" fmla="*/ 649447 h 1488732"/>
                  <a:gd name="connsiteX1480" fmla="*/ 0 w 2972814"/>
                  <a:gd name="connsiteY1480" fmla="*/ 659439 h 1488732"/>
                  <a:gd name="connsiteX1481" fmla="*/ 0 w 2972814"/>
                  <a:gd name="connsiteY1481" fmla="*/ 669430 h 1488732"/>
                  <a:gd name="connsiteX1482" fmla="*/ 0 w 2972814"/>
                  <a:gd name="connsiteY1482" fmla="*/ 679422 h 1488732"/>
                  <a:gd name="connsiteX1483" fmla="*/ 0 w 2972814"/>
                  <a:gd name="connsiteY1483" fmla="*/ 689413 h 1488732"/>
                  <a:gd name="connsiteX1484" fmla="*/ 0 w 2972814"/>
                  <a:gd name="connsiteY1484" fmla="*/ 699405 h 1488732"/>
                  <a:gd name="connsiteX1485" fmla="*/ 0 w 2972814"/>
                  <a:gd name="connsiteY1485" fmla="*/ 709396 h 1488732"/>
                  <a:gd name="connsiteX1486" fmla="*/ 0 w 2972814"/>
                  <a:gd name="connsiteY1486" fmla="*/ 719388 h 1488732"/>
                  <a:gd name="connsiteX1487" fmla="*/ 0 w 2972814"/>
                  <a:gd name="connsiteY1487" fmla="*/ 729379 h 1488732"/>
                  <a:gd name="connsiteX1488" fmla="*/ 0 w 2972814"/>
                  <a:gd name="connsiteY1488" fmla="*/ 732369 h 1488732"/>
                  <a:gd name="connsiteX1489" fmla="*/ 14091 w 2972814"/>
                  <a:gd name="connsiteY1489" fmla="*/ 739371 h 1488732"/>
                  <a:gd name="connsiteX1490" fmla="*/ 19952 w 2972814"/>
                  <a:gd name="connsiteY1490" fmla="*/ 742519 h 1488732"/>
                  <a:gd name="connsiteX1491" fmla="*/ 35796 w 2972814"/>
                  <a:gd name="connsiteY1491" fmla="*/ 749362 h 1488732"/>
                  <a:gd name="connsiteX1492" fmla="*/ 39904 w 2972814"/>
                  <a:gd name="connsiteY1492" fmla="*/ 751262 h 1488732"/>
                  <a:gd name="connsiteX1493" fmla="*/ 56372 w 2972814"/>
                  <a:gd name="connsiteY1493" fmla="*/ 759354 h 1488732"/>
                  <a:gd name="connsiteX1494" fmla="*/ 59855 w 2972814"/>
                  <a:gd name="connsiteY1494" fmla="*/ 760902 h 1488732"/>
                  <a:gd name="connsiteX1495" fmla="*/ 76351 w 2972814"/>
                  <a:gd name="connsiteY1495" fmla="*/ 769345 h 1488732"/>
                  <a:gd name="connsiteX1496" fmla="*/ 79807 w 2972814"/>
                  <a:gd name="connsiteY1496" fmla="*/ 771089 h 1488732"/>
                  <a:gd name="connsiteX1497" fmla="*/ 94087 w 2972814"/>
                  <a:gd name="connsiteY1497" fmla="*/ 779337 h 1488732"/>
                  <a:gd name="connsiteX1498" fmla="*/ 99759 w 2972814"/>
                  <a:gd name="connsiteY1498" fmla="*/ 782456 h 1488732"/>
                  <a:gd name="connsiteX1499" fmla="*/ 109470 w 2972814"/>
                  <a:gd name="connsiteY1499" fmla="*/ 789328 h 1488732"/>
                  <a:gd name="connsiteX1500" fmla="*/ 119711 w 2972814"/>
                  <a:gd name="connsiteY1500" fmla="*/ 795672 h 1488732"/>
                  <a:gd name="connsiteX1501" fmla="*/ 124861 w 2972814"/>
                  <a:gd name="connsiteY1501" fmla="*/ 799320 h 1488732"/>
                  <a:gd name="connsiteX1502" fmla="*/ 139625 w 2972814"/>
                  <a:gd name="connsiteY1502" fmla="*/ 809311 h 1488732"/>
                  <a:gd name="connsiteX1503" fmla="*/ 139662 w 2972814"/>
                  <a:gd name="connsiteY1503" fmla="*/ 809333 h 1488732"/>
                  <a:gd name="connsiteX1504" fmla="*/ 155487 w 2972814"/>
                  <a:gd name="connsiteY1504" fmla="*/ 819303 h 1488732"/>
                  <a:gd name="connsiteX1505" fmla="*/ 159614 w 2972814"/>
                  <a:gd name="connsiteY1505" fmla="*/ 821701 h 1488732"/>
                  <a:gd name="connsiteX1506" fmla="*/ 173085 w 2972814"/>
                  <a:gd name="connsiteY1506" fmla="*/ 829294 h 1488732"/>
                  <a:gd name="connsiteX1507" fmla="*/ 179566 w 2972814"/>
                  <a:gd name="connsiteY1507" fmla="*/ 832611 h 1488732"/>
                  <a:gd name="connsiteX1508" fmla="*/ 193968 w 2972814"/>
                  <a:gd name="connsiteY1508" fmla="*/ 839286 h 1488732"/>
                  <a:gd name="connsiteX1509" fmla="*/ 199518 w 2972814"/>
                  <a:gd name="connsiteY1509" fmla="*/ 841560 h 1488732"/>
                  <a:gd name="connsiteX1510" fmla="*/ 219470 w 2972814"/>
                  <a:gd name="connsiteY1510" fmla="*/ 847956 h 1488732"/>
                  <a:gd name="connsiteX1511" fmla="*/ 225980 w 2972814"/>
                  <a:gd name="connsiteY1511" fmla="*/ 849277 h 1488732"/>
                  <a:gd name="connsiteX1512" fmla="*/ 239421 w 2972814"/>
                  <a:gd name="connsiteY1512" fmla="*/ 851763 h 1488732"/>
                  <a:gd name="connsiteX1513" fmla="*/ 259373 w 2972814"/>
                  <a:gd name="connsiteY1513" fmla="*/ 853048 h 1488732"/>
                  <a:gd name="connsiteX1514" fmla="*/ 279325 w 2972814"/>
                  <a:gd name="connsiteY1514" fmla="*/ 851608 h 1488732"/>
                  <a:gd name="connsiteX1515" fmla="*/ 289727 w 2972814"/>
                  <a:gd name="connsiteY1515" fmla="*/ 849277 h 1488732"/>
                  <a:gd name="connsiteX1516" fmla="*/ 299277 w 2972814"/>
                  <a:gd name="connsiteY1516" fmla="*/ 846243 h 1488732"/>
                  <a:gd name="connsiteX1517" fmla="*/ 312959 w 2972814"/>
                  <a:gd name="connsiteY1517" fmla="*/ 839286 h 1488732"/>
                  <a:gd name="connsiteX1518" fmla="*/ 319228 w 2972814"/>
                  <a:gd name="connsiteY1518" fmla="*/ 833725 h 1488732"/>
                  <a:gd name="connsiteX1519" fmla="*/ 323011 w 2972814"/>
                  <a:gd name="connsiteY1519" fmla="*/ 829294 h 1488732"/>
                  <a:gd name="connsiteX1520" fmla="*/ 326476 w 2972814"/>
                  <a:gd name="connsiteY1520" fmla="*/ 819303 h 1488732"/>
                  <a:gd name="connsiteX1521" fmla="*/ 325910 w 2972814"/>
                  <a:gd name="connsiteY1521" fmla="*/ 809311 h 1488732"/>
                  <a:gd name="connsiteX1522" fmla="*/ 321445 w 2972814"/>
                  <a:gd name="connsiteY1522" fmla="*/ 799320 h 1488732"/>
                  <a:gd name="connsiteX1523" fmla="*/ 319228 w 2972814"/>
                  <a:gd name="connsiteY1523" fmla="*/ 796385 h 1488732"/>
                  <a:gd name="connsiteX1524" fmla="*/ 313569 w 2972814"/>
                  <a:gd name="connsiteY1524" fmla="*/ 789328 h 1488732"/>
                  <a:gd name="connsiteX1525" fmla="*/ 302149 w 2972814"/>
                  <a:gd name="connsiteY1525" fmla="*/ 779337 h 1488732"/>
                  <a:gd name="connsiteX1526" fmla="*/ 299277 w 2972814"/>
                  <a:gd name="connsiteY1526" fmla="*/ 777309 h 1488732"/>
                  <a:gd name="connsiteX1527" fmla="*/ 286480 w 2972814"/>
                  <a:gd name="connsiteY1527" fmla="*/ 769345 h 1488732"/>
                  <a:gd name="connsiteX1528" fmla="*/ 279325 w 2972814"/>
                  <a:gd name="connsiteY1528" fmla="*/ 765546 h 1488732"/>
                  <a:gd name="connsiteX1529" fmla="*/ 266326 w 2972814"/>
                  <a:gd name="connsiteY1529" fmla="*/ 759354 h 1488732"/>
                  <a:gd name="connsiteX1530" fmla="*/ 259373 w 2972814"/>
                  <a:gd name="connsiteY1530" fmla="*/ 756270 h 1488732"/>
                  <a:gd name="connsiteX1531" fmla="*/ 240206 w 2972814"/>
                  <a:gd name="connsiteY1531" fmla="*/ 749362 h 1488732"/>
                  <a:gd name="connsiteX1532" fmla="*/ 239421 w 2972814"/>
                  <a:gd name="connsiteY1532" fmla="*/ 749078 h 1488732"/>
                  <a:gd name="connsiteX1533" fmla="*/ 219470 w 2972814"/>
                  <a:gd name="connsiteY1533" fmla="*/ 743177 h 1488732"/>
                  <a:gd name="connsiteX1534" fmla="*/ 205128 w 2972814"/>
                  <a:gd name="connsiteY1534" fmla="*/ 739371 h 1488732"/>
                  <a:gd name="connsiteX1535" fmla="*/ 199518 w 2972814"/>
                  <a:gd name="connsiteY1535" fmla="*/ 737692 h 1488732"/>
                  <a:gd name="connsiteX1536" fmla="*/ 179566 w 2972814"/>
                  <a:gd name="connsiteY1536" fmla="*/ 732696 h 1488732"/>
                  <a:gd name="connsiteX1537" fmla="*/ 167867 w 2972814"/>
                  <a:gd name="connsiteY1537" fmla="*/ 729379 h 1488732"/>
                  <a:gd name="connsiteX1538" fmla="*/ 159614 w 2972814"/>
                  <a:gd name="connsiteY1538" fmla="*/ 726376 h 1488732"/>
                  <a:gd name="connsiteX1539" fmla="*/ 143661 w 2972814"/>
                  <a:gd name="connsiteY1539" fmla="*/ 719388 h 1488732"/>
                  <a:gd name="connsiteX1540" fmla="*/ 139662 w 2972814"/>
                  <a:gd name="connsiteY1540" fmla="*/ 716517 h 1488732"/>
                  <a:gd name="connsiteX1541" fmla="*/ 131552 w 2972814"/>
                  <a:gd name="connsiteY1541" fmla="*/ 709396 h 1488732"/>
                  <a:gd name="connsiteX1542" fmla="*/ 125307 w 2972814"/>
                  <a:gd name="connsiteY1542" fmla="*/ 699405 h 1488732"/>
                  <a:gd name="connsiteX1543" fmla="*/ 122650 w 2972814"/>
                  <a:gd name="connsiteY1543" fmla="*/ 689413 h 1488732"/>
                  <a:gd name="connsiteX1544" fmla="*/ 122909 w 2972814"/>
                  <a:gd name="connsiteY1544" fmla="*/ 679422 h 1488732"/>
                  <a:gd name="connsiteX1545" fmla="*/ 124364 w 2972814"/>
                  <a:gd name="connsiteY1545" fmla="*/ 669430 h 1488732"/>
                  <a:gd name="connsiteX1546" fmla="*/ 126841 w 2972814"/>
                  <a:gd name="connsiteY1546" fmla="*/ 659439 h 1488732"/>
                  <a:gd name="connsiteX1547" fmla="*/ 129314 w 2972814"/>
                  <a:gd name="connsiteY1547" fmla="*/ 649447 h 1488732"/>
                  <a:gd name="connsiteX1548" fmla="*/ 132242 w 2972814"/>
                  <a:gd name="connsiteY1548" fmla="*/ 639456 h 1488732"/>
                  <a:gd name="connsiteX1549" fmla="*/ 134958 w 2972814"/>
                  <a:gd name="connsiteY1549" fmla="*/ 629464 h 1488732"/>
                  <a:gd name="connsiteX1550" fmla="*/ 137722 w 2972814"/>
                  <a:gd name="connsiteY1550" fmla="*/ 619473 h 1488732"/>
                  <a:gd name="connsiteX1551" fmla="*/ 139662 w 2972814"/>
                  <a:gd name="connsiteY1551" fmla="*/ 610013 h 1488732"/>
                  <a:gd name="connsiteX1552" fmla="*/ 139764 w 2972814"/>
                  <a:gd name="connsiteY1552" fmla="*/ 609481 h 1488732"/>
                  <a:gd name="connsiteX1553" fmla="*/ 141561 w 2972814"/>
                  <a:gd name="connsiteY1553" fmla="*/ 599490 h 1488732"/>
                  <a:gd name="connsiteX1554" fmla="*/ 142983 w 2972814"/>
                  <a:gd name="connsiteY1554" fmla="*/ 589498 h 1488732"/>
                  <a:gd name="connsiteX1555" fmla="*/ 143786 w 2972814"/>
                  <a:gd name="connsiteY1555" fmla="*/ 579507 h 1488732"/>
                  <a:gd name="connsiteX1556" fmla="*/ 144411 w 2972814"/>
                  <a:gd name="connsiteY1556" fmla="*/ 569515 h 1488732"/>
                  <a:gd name="connsiteX1557" fmla="*/ 144647 w 2972814"/>
                  <a:gd name="connsiteY1557" fmla="*/ 559524 h 1488732"/>
                  <a:gd name="connsiteX1558" fmla="*/ 144667 w 2972814"/>
                  <a:gd name="connsiteY1558" fmla="*/ 549532 h 1488732"/>
                  <a:gd name="connsiteX1559" fmla="*/ 144481 w 2972814"/>
                  <a:gd name="connsiteY1559" fmla="*/ 539541 h 1488732"/>
                  <a:gd name="connsiteX1560" fmla="*/ 144316 w 2972814"/>
                  <a:gd name="connsiteY1560" fmla="*/ 529549 h 1488732"/>
                  <a:gd name="connsiteX1561" fmla="*/ 144067 w 2972814"/>
                  <a:gd name="connsiteY1561" fmla="*/ 519558 h 1488732"/>
                  <a:gd name="connsiteX1562" fmla="*/ 143953 w 2972814"/>
                  <a:gd name="connsiteY1562" fmla="*/ 509566 h 1488732"/>
                  <a:gd name="connsiteX1563" fmla="*/ 144442 w 2972814"/>
                  <a:gd name="connsiteY1563" fmla="*/ 499575 h 1488732"/>
                  <a:gd name="connsiteX1564" fmla="*/ 145584 w 2972814"/>
                  <a:gd name="connsiteY1564" fmla="*/ 489583 h 1488732"/>
                  <a:gd name="connsiteX1565" fmla="*/ 147361 w 2972814"/>
                  <a:gd name="connsiteY1565" fmla="*/ 479592 h 1488732"/>
                  <a:gd name="connsiteX1566" fmla="*/ 150374 w 2972814"/>
                  <a:gd name="connsiteY1566" fmla="*/ 469600 h 1488732"/>
                  <a:gd name="connsiteX1567" fmla="*/ 154600 w 2972814"/>
                  <a:gd name="connsiteY1567" fmla="*/ 459609 h 1488732"/>
                  <a:gd name="connsiteX1568" fmla="*/ 159614 w 2972814"/>
                  <a:gd name="connsiteY1568" fmla="*/ 451221 h 1488732"/>
                  <a:gd name="connsiteX1569" fmla="*/ 160691 w 2972814"/>
                  <a:gd name="connsiteY1569" fmla="*/ 449617 h 1488732"/>
                  <a:gd name="connsiteX1570" fmla="*/ 169108 w 2972814"/>
                  <a:gd name="connsiteY1570" fmla="*/ 439626 h 1488732"/>
                  <a:gd name="connsiteX1571" fmla="*/ 179353 w 2972814"/>
                  <a:gd name="connsiteY1571" fmla="*/ 429634 h 1488732"/>
                  <a:gd name="connsiteX1572" fmla="*/ 179566 w 2972814"/>
                  <a:gd name="connsiteY1572" fmla="*/ 429456 h 1488732"/>
                  <a:gd name="connsiteX1573" fmla="*/ 193763 w 2972814"/>
                  <a:gd name="connsiteY1573" fmla="*/ 419643 h 1488732"/>
                  <a:gd name="connsiteX1574" fmla="*/ 199518 w 2972814"/>
                  <a:gd name="connsiteY1574" fmla="*/ 416042 h 1488732"/>
                  <a:gd name="connsiteX1575" fmla="*/ 212901 w 2972814"/>
                  <a:gd name="connsiteY1575" fmla="*/ 409651 h 1488732"/>
                  <a:gd name="connsiteX1576" fmla="*/ 219470 w 2972814"/>
                  <a:gd name="connsiteY1576" fmla="*/ 406587 h 1488732"/>
                  <a:gd name="connsiteX1577" fmla="*/ 239421 w 2972814"/>
                  <a:gd name="connsiteY1577" fmla="*/ 400250 h 1488732"/>
                  <a:gd name="connsiteX1578" fmla="*/ 243041 w 2972814"/>
                  <a:gd name="connsiteY1578" fmla="*/ 399660 h 1488732"/>
                  <a:gd name="connsiteX1579" fmla="*/ 259373 w 2972814"/>
                  <a:gd name="connsiteY1579" fmla="*/ 396746 h 1488732"/>
                  <a:gd name="connsiteX1580" fmla="*/ 279325 w 2972814"/>
                  <a:gd name="connsiteY1580" fmla="*/ 397043 h 1488732"/>
                  <a:gd name="connsiteX1581" fmla="*/ 290835 w 2972814"/>
                  <a:gd name="connsiteY1581" fmla="*/ 399660 h 1488732"/>
                  <a:gd name="connsiteX1582" fmla="*/ 299277 w 2972814"/>
                  <a:gd name="connsiteY1582" fmla="*/ 401691 h 1488732"/>
                  <a:gd name="connsiteX1583" fmla="*/ 315329 w 2972814"/>
                  <a:gd name="connsiteY1583" fmla="*/ 409651 h 1488732"/>
                  <a:gd name="connsiteX1584" fmla="*/ 319228 w 2972814"/>
                  <a:gd name="connsiteY1584" fmla="*/ 412087 h 1488732"/>
                  <a:gd name="connsiteX1585" fmla="*/ 326721 w 2972814"/>
                  <a:gd name="connsiteY1585" fmla="*/ 419643 h 1488732"/>
                  <a:gd name="connsiteX1586" fmla="*/ 335581 w 2972814"/>
                  <a:gd name="connsiteY1586" fmla="*/ 429634 h 1488732"/>
                  <a:gd name="connsiteX1587" fmla="*/ 339180 w 2972814"/>
                  <a:gd name="connsiteY1587" fmla="*/ 433913 h 1488732"/>
                  <a:gd name="connsiteX1588" fmla="*/ 342989 w 2972814"/>
                  <a:gd name="connsiteY1588" fmla="*/ 439626 h 1488732"/>
                  <a:gd name="connsiteX1589" fmla="*/ 349807 w 2972814"/>
                  <a:gd name="connsiteY1589" fmla="*/ 449617 h 1488732"/>
                  <a:gd name="connsiteX1590" fmla="*/ 356721 w 2972814"/>
                  <a:gd name="connsiteY1590" fmla="*/ 459609 h 1488732"/>
                  <a:gd name="connsiteX1591" fmla="*/ 359132 w 2972814"/>
                  <a:gd name="connsiteY1591" fmla="*/ 462830 h 1488732"/>
                  <a:gd name="connsiteX1592" fmla="*/ 363663 w 2972814"/>
                  <a:gd name="connsiteY1592" fmla="*/ 469600 h 1488732"/>
                  <a:gd name="connsiteX1593" fmla="*/ 371508 w 2972814"/>
                  <a:gd name="connsiteY1593" fmla="*/ 479592 h 1488732"/>
                  <a:gd name="connsiteX1594" fmla="*/ 379084 w 2972814"/>
                  <a:gd name="connsiteY1594" fmla="*/ 488232 h 1488732"/>
                  <a:gd name="connsiteX1595" fmla="*/ 380220 w 2972814"/>
                  <a:gd name="connsiteY1595" fmla="*/ 489583 h 1488732"/>
                  <a:gd name="connsiteX1596" fmla="*/ 390282 w 2972814"/>
                  <a:gd name="connsiteY1596" fmla="*/ 499575 h 1488732"/>
                  <a:gd name="connsiteX1597" fmla="*/ 399036 w 2972814"/>
                  <a:gd name="connsiteY1597" fmla="*/ 507417 h 1488732"/>
                  <a:gd name="connsiteX1598" fmla="*/ 401468 w 2972814"/>
                  <a:gd name="connsiteY1598" fmla="*/ 509566 h 1488732"/>
                  <a:gd name="connsiteX1599" fmla="*/ 414181 w 2972814"/>
                  <a:gd name="connsiteY1599" fmla="*/ 519558 h 1488732"/>
                  <a:gd name="connsiteX1600" fmla="*/ 418987 w 2972814"/>
                  <a:gd name="connsiteY1600" fmla="*/ 523025 h 1488732"/>
                  <a:gd name="connsiteX1601" fmla="*/ 428484 w 2972814"/>
                  <a:gd name="connsiteY1601" fmla="*/ 529549 h 1488732"/>
                  <a:gd name="connsiteX1602" fmla="*/ 438939 w 2972814"/>
                  <a:gd name="connsiteY1602" fmla="*/ 536400 h 1488732"/>
                  <a:gd name="connsiteX1603" fmla="*/ 444180 w 2972814"/>
                  <a:gd name="connsiteY1603" fmla="*/ 539541 h 1488732"/>
                  <a:gd name="connsiteX1604" fmla="*/ 458891 w 2972814"/>
                  <a:gd name="connsiteY1604" fmla="*/ 547739 h 1488732"/>
                  <a:gd name="connsiteX1605" fmla="*/ 462656 w 2972814"/>
                  <a:gd name="connsiteY1605" fmla="*/ 549532 h 1488732"/>
                  <a:gd name="connsiteX1606" fmla="*/ 478843 w 2972814"/>
                  <a:gd name="connsiteY1606" fmla="*/ 557147 h 1488732"/>
                  <a:gd name="connsiteX1607" fmla="*/ 485896 w 2972814"/>
                  <a:gd name="connsiteY1607" fmla="*/ 559524 h 1488732"/>
                  <a:gd name="connsiteX1608" fmla="*/ 498794 w 2972814"/>
                  <a:gd name="connsiteY1608" fmla="*/ 563864 h 1488732"/>
                  <a:gd name="connsiteX1609" fmla="*/ 518746 w 2972814"/>
                  <a:gd name="connsiteY1609" fmla="*/ 567509 h 1488732"/>
                  <a:gd name="connsiteX1610" fmla="*/ 538698 w 2972814"/>
                  <a:gd name="connsiteY1610" fmla="*/ 567670 h 1488732"/>
                  <a:gd name="connsiteX1611" fmla="*/ 558650 w 2972814"/>
                  <a:gd name="connsiteY1611" fmla="*/ 564475 h 1488732"/>
                  <a:gd name="connsiteX1612" fmla="*/ 574097 w 2972814"/>
                  <a:gd name="connsiteY1612" fmla="*/ 559524 h 1488732"/>
                  <a:gd name="connsiteX1613" fmla="*/ 578601 w 2972814"/>
                  <a:gd name="connsiteY1613" fmla="*/ 558120 h 1488732"/>
                  <a:gd name="connsiteX1614" fmla="*/ 598553 w 2972814"/>
                  <a:gd name="connsiteY1614" fmla="*/ 549672 h 1488732"/>
                  <a:gd name="connsiteX1615" fmla="*/ 598838 w 2972814"/>
                  <a:gd name="connsiteY1615" fmla="*/ 549532 h 1488732"/>
                  <a:gd name="connsiteX1616" fmla="*/ 618505 w 2972814"/>
                  <a:gd name="connsiteY1616" fmla="*/ 540660 h 1488732"/>
                  <a:gd name="connsiteX1617" fmla="*/ 620867 w 2972814"/>
                  <a:gd name="connsiteY1617" fmla="*/ 539541 h 1488732"/>
                  <a:gd name="connsiteX1618" fmla="*/ 638457 w 2972814"/>
                  <a:gd name="connsiteY1618" fmla="*/ 531650 h 1488732"/>
                  <a:gd name="connsiteX1619" fmla="*/ 643421 w 2972814"/>
                  <a:gd name="connsiteY1619" fmla="*/ 529549 h 1488732"/>
                  <a:gd name="connsiteX1620" fmla="*/ 658409 w 2972814"/>
                  <a:gd name="connsiteY1620" fmla="*/ 523478 h 1488732"/>
                  <a:gd name="connsiteX1621" fmla="*/ 669697 w 2972814"/>
                  <a:gd name="connsiteY1621" fmla="*/ 519558 h 1488732"/>
                  <a:gd name="connsiteX1622" fmla="*/ 678360 w 2972814"/>
                  <a:gd name="connsiteY1622" fmla="*/ 516556 h 1488732"/>
                  <a:gd name="connsiteX1623" fmla="*/ 698312 w 2972814"/>
                  <a:gd name="connsiteY1623" fmla="*/ 511343 h 1488732"/>
                  <a:gd name="connsiteX1624" fmla="*/ 710097 w 2972814"/>
                  <a:gd name="connsiteY1624" fmla="*/ 509566 h 1488732"/>
                  <a:gd name="connsiteX1625" fmla="*/ 718264 w 2972814"/>
                  <a:gd name="connsiteY1625" fmla="*/ 508276 h 1488732"/>
                  <a:gd name="connsiteX1626" fmla="*/ 738216 w 2972814"/>
                  <a:gd name="connsiteY1626" fmla="*/ 508154 h 1488732"/>
                  <a:gd name="connsiteX1627" fmla="*/ 746052 w 2972814"/>
                  <a:gd name="connsiteY1627" fmla="*/ 509566 h 1488732"/>
                  <a:gd name="connsiteX1628" fmla="*/ 758167 w 2972814"/>
                  <a:gd name="connsiteY1628" fmla="*/ 511879 h 1488732"/>
                  <a:gd name="connsiteX1629" fmla="*/ 775780 w 2972814"/>
                  <a:gd name="connsiteY1629" fmla="*/ 519558 h 1488732"/>
                  <a:gd name="connsiteX1630" fmla="*/ 778119 w 2972814"/>
                  <a:gd name="connsiteY1630" fmla="*/ 520695 h 1488732"/>
                  <a:gd name="connsiteX1631" fmla="*/ 790470 w 2972814"/>
                  <a:gd name="connsiteY1631" fmla="*/ 529549 h 1488732"/>
                  <a:gd name="connsiteX1632" fmla="*/ 798071 w 2972814"/>
                  <a:gd name="connsiteY1632" fmla="*/ 535408 h 1488732"/>
                  <a:gd name="connsiteX1633" fmla="*/ 802344 w 2972814"/>
                  <a:gd name="connsiteY1633" fmla="*/ 539541 h 1488732"/>
                  <a:gd name="connsiteX1634" fmla="*/ 812623 w 2972814"/>
                  <a:gd name="connsiteY1634" fmla="*/ 549532 h 1488732"/>
                  <a:gd name="connsiteX1635" fmla="*/ 818023 w 2972814"/>
                  <a:gd name="connsiteY1635" fmla="*/ 554852 h 1488732"/>
                  <a:gd name="connsiteX1636" fmla="*/ 822456 w 2972814"/>
                  <a:gd name="connsiteY1636" fmla="*/ 559524 h 1488732"/>
                  <a:gd name="connsiteX1637" fmla="*/ 832324 w 2972814"/>
                  <a:gd name="connsiteY1637" fmla="*/ 569515 h 1488732"/>
                  <a:gd name="connsiteX1638" fmla="*/ 837975 w 2972814"/>
                  <a:gd name="connsiteY1638" fmla="*/ 574875 h 1488732"/>
                  <a:gd name="connsiteX1639" fmla="*/ 843043 w 2972814"/>
                  <a:gd name="connsiteY1639" fmla="*/ 579507 h 1488732"/>
                  <a:gd name="connsiteX1640" fmla="*/ 855128 w 2972814"/>
                  <a:gd name="connsiteY1640" fmla="*/ 589498 h 1488732"/>
                  <a:gd name="connsiteX1641" fmla="*/ 857926 w 2972814"/>
                  <a:gd name="connsiteY1641" fmla="*/ 591597 h 1488732"/>
                  <a:gd name="connsiteX1642" fmla="*/ 870080 w 2972814"/>
                  <a:gd name="connsiteY1642" fmla="*/ 599490 h 1488732"/>
                  <a:gd name="connsiteX1643" fmla="*/ 877878 w 2972814"/>
                  <a:gd name="connsiteY1643" fmla="*/ 604123 h 1488732"/>
                  <a:gd name="connsiteX1644" fmla="*/ 889169 w 2972814"/>
                  <a:gd name="connsiteY1644" fmla="*/ 609481 h 1488732"/>
                  <a:gd name="connsiteX1645" fmla="*/ 897830 w 2972814"/>
                  <a:gd name="connsiteY1645" fmla="*/ 613358 h 1488732"/>
                  <a:gd name="connsiteX1646" fmla="*/ 916989 w 2972814"/>
                  <a:gd name="connsiteY1646" fmla="*/ 619473 h 1488732"/>
                  <a:gd name="connsiteX1647" fmla="*/ 917782 w 2972814"/>
                  <a:gd name="connsiteY1647" fmla="*/ 619726 h 1488732"/>
                  <a:gd name="connsiteX1648" fmla="*/ 937733 w 2972814"/>
                  <a:gd name="connsiteY1648" fmla="*/ 623264 h 1488732"/>
                  <a:gd name="connsiteX1649" fmla="*/ 957685 w 2972814"/>
                  <a:gd name="connsiteY1649" fmla="*/ 623687 h 1488732"/>
                  <a:gd name="connsiteX1650" fmla="*/ 977637 w 2972814"/>
                  <a:gd name="connsiteY1650" fmla="*/ 620514 h 1488732"/>
                  <a:gd name="connsiteX1651" fmla="*/ 980658 w 2972814"/>
                  <a:gd name="connsiteY1651" fmla="*/ 619473 h 1488732"/>
                  <a:gd name="connsiteX1652" fmla="*/ 997589 w 2972814"/>
                  <a:gd name="connsiteY1652" fmla="*/ 613462 h 1488732"/>
                  <a:gd name="connsiteX1653" fmla="*/ 1005090 w 2972814"/>
                  <a:gd name="connsiteY1653" fmla="*/ 609481 h 1488732"/>
                  <a:gd name="connsiteX1654" fmla="*/ 1017541 w 2972814"/>
                  <a:gd name="connsiteY1654" fmla="*/ 602811 h 1488732"/>
                  <a:gd name="connsiteX1655" fmla="*/ 1022674 w 2972814"/>
                  <a:gd name="connsiteY1655" fmla="*/ 599490 h 1488732"/>
                  <a:gd name="connsiteX1656" fmla="*/ 1037492 w 2972814"/>
                  <a:gd name="connsiteY1656" fmla="*/ 590134 h 1488732"/>
                  <a:gd name="connsiteX1657" fmla="*/ 1038428 w 2972814"/>
                  <a:gd name="connsiteY1657" fmla="*/ 589498 h 1488732"/>
                  <a:gd name="connsiteX1658" fmla="*/ 1053521 w 2972814"/>
                  <a:gd name="connsiteY1658" fmla="*/ 579507 h 1488732"/>
                  <a:gd name="connsiteX1659" fmla="*/ 1057444 w 2972814"/>
                  <a:gd name="connsiteY1659" fmla="*/ 576966 h 1488732"/>
                  <a:gd name="connsiteX1660" fmla="*/ 1069248 w 2972814"/>
                  <a:gd name="connsiteY1660" fmla="*/ 569515 h 1488732"/>
                  <a:gd name="connsiteX1661" fmla="*/ 1077396 w 2972814"/>
                  <a:gd name="connsiteY1661" fmla="*/ 564443 h 1488732"/>
                  <a:gd name="connsiteX1662" fmla="*/ 1086250 w 2972814"/>
                  <a:gd name="connsiteY1662" fmla="*/ 559524 h 1488732"/>
                  <a:gd name="connsiteX1663" fmla="*/ 1097348 w 2972814"/>
                  <a:gd name="connsiteY1663" fmla="*/ 553331 h 1488732"/>
                  <a:gd name="connsiteX1664" fmla="*/ 1105311 w 2972814"/>
                  <a:gd name="connsiteY1664" fmla="*/ 549532 h 1488732"/>
                  <a:gd name="connsiteX1665" fmla="*/ 1117299 w 2972814"/>
                  <a:gd name="connsiteY1665" fmla="*/ 543712 h 1488732"/>
                  <a:gd name="connsiteX1666" fmla="*/ 1127857 w 2972814"/>
                  <a:gd name="connsiteY1666" fmla="*/ 539541 h 1488732"/>
                  <a:gd name="connsiteX1667" fmla="*/ 1137251 w 2972814"/>
                  <a:gd name="connsiteY1667" fmla="*/ 535585 h 1488732"/>
                  <a:gd name="connsiteX1668" fmla="*/ 1155973 w 2972814"/>
                  <a:gd name="connsiteY1668" fmla="*/ 529549 h 1488732"/>
                  <a:gd name="connsiteX1669" fmla="*/ 1157203 w 2972814"/>
                  <a:gd name="connsiteY1669" fmla="*/ 529118 h 1488732"/>
                  <a:gd name="connsiteX1670" fmla="*/ 1177155 w 2972814"/>
                  <a:gd name="connsiteY1670" fmla="*/ 524423 h 1488732"/>
                  <a:gd name="connsiteX1671" fmla="*/ 1197107 w 2972814"/>
                  <a:gd name="connsiteY1671" fmla="*/ 522394 h 1488732"/>
                  <a:gd name="connsiteX1672" fmla="*/ 1217058 w 2972814"/>
                  <a:gd name="connsiteY1672" fmla="*/ 523814 h 1488732"/>
                  <a:gd name="connsiteX1673" fmla="*/ 1233601 w 2972814"/>
                  <a:gd name="connsiteY1673" fmla="*/ 529549 h 1488732"/>
                  <a:gd name="connsiteX1674" fmla="*/ 1237010 w 2972814"/>
                  <a:gd name="connsiteY1674" fmla="*/ 530900 h 1488732"/>
                  <a:gd name="connsiteX1675" fmla="*/ 1248357 w 2972814"/>
                  <a:gd name="connsiteY1675" fmla="*/ 539541 h 1488732"/>
                  <a:gd name="connsiteX1676" fmla="*/ 1256962 w 2972814"/>
                  <a:gd name="connsiteY1676" fmla="*/ 547391 h 1488732"/>
                  <a:gd name="connsiteX1677" fmla="*/ 1258637 w 2972814"/>
                  <a:gd name="connsiteY1677" fmla="*/ 549532 h 1488732"/>
                  <a:gd name="connsiteX1678" fmla="*/ 1265425 w 2972814"/>
                  <a:gd name="connsiteY1678" fmla="*/ 559524 h 1488732"/>
                  <a:gd name="connsiteX1679" fmla="*/ 1271033 w 2972814"/>
                  <a:gd name="connsiteY1679" fmla="*/ 569515 h 1488732"/>
                  <a:gd name="connsiteX1680" fmla="*/ 1275673 w 2972814"/>
                  <a:gd name="connsiteY1680" fmla="*/ 579507 h 1488732"/>
                  <a:gd name="connsiteX1681" fmla="*/ 1276914 w 2972814"/>
                  <a:gd name="connsiteY1681" fmla="*/ 582852 h 1488732"/>
                  <a:gd name="connsiteX1682" fmla="*/ 1279095 w 2972814"/>
                  <a:gd name="connsiteY1682" fmla="*/ 589498 h 1488732"/>
                  <a:gd name="connsiteX1683" fmla="*/ 1281805 w 2972814"/>
                  <a:gd name="connsiteY1683" fmla="*/ 599490 h 1488732"/>
                  <a:gd name="connsiteX1684" fmla="*/ 1284073 w 2972814"/>
                  <a:gd name="connsiteY1684" fmla="*/ 609481 h 1488732"/>
                  <a:gd name="connsiteX1685" fmla="*/ 1285636 w 2972814"/>
                  <a:gd name="connsiteY1685" fmla="*/ 619473 h 1488732"/>
                  <a:gd name="connsiteX1686" fmla="*/ 1286816 w 2972814"/>
                  <a:gd name="connsiteY1686" fmla="*/ 629464 h 1488732"/>
                  <a:gd name="connsiteX1687" fmla="*/ 1287225 w 2972814"/>
                  <a:gd name="connsiteY1687" fmla="*/ 639456 h 1488732"/>
                  <a:gd name="connsiteX1688" fmla="*/ 1287179 w 2972814"/>
                  <a:gd name="connsiteY1688" fmla="*/ 649447 h 1488732"/>
                  <a:gd name="connsiteX1689" fmla="*/ 1286577 w 2972814"/>
                  <a:gd name="connsiteY1689" fmla="*/ 659439 h 1488732"/>
                  <a:gd name="connsiteX1690" fmla="*/ 1285243 w 2972814"/>
                  <a:gd name="connsiteY1690" fmla="*/ 669430 h 1488732"/>
                  <a:gd name="connsiteX1691" fmla="*/ 1283385 w 2972814"/>
                  <a:gd name="connsiteY1691" fmla="*/ 679422 h 1488732"/>
                  <a:gd name="connsiteX1692" fmla="*/ 1280456 w 2972814"/>
                  <a:gd name="connsiteY1692" fmla="*/ 689413 h 1488732"/>
                  <a:gd name="connsiteX1693" fmla="*/ 1276914 w 2972814"/>
                  <a:gd name="connsiteY1693" fmla="*/ 698487 h 1488732"/>
                  <a:gd name="connsiteX1694" fmla="*/ 1276548 w 2972814"/>
                  <a:gd name="connsiteY1694" fmla="*/ 699405 h 1488732"/>
                  <a:gd name="connsiteX1695" fmla="*/ 1271347 w 2972814"/>
                  <a:gd name="connsiteY1695" fmla="*/ 709396 h 1488732"/>
                  <a:gd name="connsiteX1696" fmla="*/ 1264705 w 2972814"/>
                  <a:gd name="connsiteY1696" fmla="*/ 719388 h 1488732"/>
                  <a:gd name="connsiteX1697" fmla="*/ 1256962 w 2972814"/>
                  <a:gd name="connsiteY1697" fmla="*/ 728652 h 1488732"/>
                  <a:gd name="connsiteX1698" fmla="*/ 1256271 w 2972814"/>
                  <a:gd name="connsiteY1698" fmla="*/ 729379 h 1488732"/>
                  <a:gd name="connsiteX1699" fmla="*/ 1244864 w 2972814"/>
                  <a:gd name="connsiteY1699" fmla="*/ 739371 h 1488732"/>
                  <a:gd name="connsiteX1700" fmla="*/ 1237010 w 2972814"/>
                  <a:gd name="connsiteY1700" fmla="*/ 745139 h 1488732"/>
                  <a:gd name="connsiteX1701" fmla="*/ 1229717 w 2972814"/>
                  <a:gd name="connsiteY1701" fmla="*/ 749362 h 1488732"/>
                  <a:gd name="connsiteX1702" fmla="*/ 1217058 w 2972814"/>
                  <a:gd name="connsiteY1702" fmla="*/ 755862 h 1488732"/>
                  <a:gd name="connsiteX1703" fmla="*/ 1207478 w 2972814"/>
                  <a:gd name="connsiteY1703" fmla="*/ 759354 h 1488732"/>
                  <a:gd name="connsiteX1704" fmla="*/ 1197107 w 2972814"/>
                  <a:gd name="connsiteY1704" fmla="*/ 762866 h 1488732"/>
                  <a:gd name="connsiteX1705" fmla="*/ 1177155 w 2972814"/>
                  <a:gd name="connsiteY1705" fmla="*/ 766707 h 1488732"/>
                  <a:gd name="connsiteX1706" fmla="*/ 1157203 w 2972814"/>
                  <a:gd name="connsiteY1706" fmla="*/ 767988 h 1488732"/>
                  <a:gd name="connsiteX1707" fmla="*/ 1137251 w 2972814"/>
                  <a:gd name="connsiteY1707" fmla="*/ 767281 h 1488732"/>
                  <a:gd name="connsiteX1708" fmla="*/ 1117299 w 2972814"/>
                  <a:gd name="connsiteY1708" fmla="*/ 765108 h 1488732"/>
                  <a:gd name="connsiteX1709" fmla="*/ 1097348 w 2972814"/>
                  <a:gd name="connsiteY1709" fmla="*/ 762280 h 1488732"/>
                  <a:gd name="connsiteX1710" fmla="*/ 1077396 w 2972814"/>
                  <a:gd name="connsiteY1710" fmla="*/ 759777 h 1488732"/>
                  <a:gd name="connsiteX1711" fmla="*/ 1068461 w 2972814"/>
                  <a:gd name="connsiteY1711" fmla="*/ 759354 h 1488732"/>
                  <a:gd name="connsiteX1712" fmla="*/ 1057444 w 2972814"/>
                  <a:gd name="connsiteY1712" fmla="*/ 758831 h 1488732"/>
                  <a:gd name="connsiteX1713" fmla="*/ 1051652 w 2972814"/>
                  <a:gd name="connsiteY1713" fmla="*/ 759354 h 1488732"/>
                  <a:gd name="connsiteX1714" fmla="*/ 1037492 w 2972814"/>
                  <a:gd name="connsiteY1714" fmla="*/ 760852 h 1488732"/>
                  <a:gd name="connsiteX1715" fmla="*/ 1017541 w 2972814"/>
                  <a:gd name="connsiteY1715" fmla="*/ 767253 h 1488732"/>
                  <a:gd name="connsiteX1716" fmla="*/ 1013839 w 2972814"/>
                  <a:gd name="connsiteY1716" fmla="*/ 769345 h 1488732"/>
                  <a:gd name="connsiteX1717" fmla="*/ 997960 w 2972814"/>
                  <a:gd name="connsiteY1717" fmla="*/ 779337 h 1488732"/>
                  <a:gd name="connsiteX1718" fmla="*/ 997589 w 2972814"/>
                  <a:gd name="connsiteY1718" fmla="*/ 779592 h 1488732"/>
                  <a:gd name="connsiteX1719" fmla="*/ 986017 w 2972814"/>
                  <a:gd name="connsiteY1719" fmla="*/ 789328 h 1488732"/>
                  <a:gd name="connsiteX1720" fmla="*/ 977637 w 2972814"/>
                  <a:gd name="connsiteY1720" fmla="*/ 797093 h 1488732"/>
                  <a:gd name="connsiteX1721" fmla="*/ 975320 w 2972814"/>
                  <a:gd name="connsiteY1721" fmla="*/ 799320 h 1488732"/>
                  <a:gd name="connsiteX1722" fmla="*/ 964820 w 2972814"/>
                  <a:gd name="connsiteY1722" fmla="*/ 809311 h 1488732"/>
                  <a:gd name="connsiteX1723" fmla="*/ 957685 w 2972814"/>
                  <a:gd name="connsiteY1723" fmla="*/ 815714 h 1488732"/>
                  <a:gd name="connsiteX1724" fmla="*/ 952787 w 2972814"/>
                  <a:gd name="connsiteY1724" fmla="*/ 819303 h 1488732"/>
                  <a:gd name="connsiteX1725" fmla="*/ 937733 w 2972814"/>
                  <a:gd name="connsiteY1725" fmla="*/ 828359 h 1488732"/>
                  <a:gd name="connsiteX1726" fmla="*/ 935319 w 2972814"/>
                  <a:gd name="connsiteY1726" fmla="*/ 829294 h 1488732"/>
                  <a:gd name="connsiteX1727" fmla="*/ 917782 w 2972814"/>
                  <a:gd name="connsiteY1727" fmla="*/ 835192 h 1488732"/>
                  <a:gd name="connsiteX1728" fmla="*/ 897830 w 2972814"/>
                  <a:gd name="connsiteY1728" fmla="*/ 837808 h 1488732"/>
                  <a:gd name="connsiteX1729" fmla="*/ 877878 w 2972814"/>
                  <a:gd name="connsiteY1729" fmla="*/ 838450 h 1488732"/>
                  <a:gd name="connsiteX1730" fmla="*/ 857926 w 2972814"/>
                  <a:gd name="connsiteY1730" fmla="*/ 838463 h 1488732"/>
                  <a:gd name="connsiteX1731" fmla="*/ 837975 w 2972814"/>
                  <a:gd name="connsiteY1731" fmla="*/ 838335 h 1488732"/>
                  <a:gd name="connsiteX1732" fmla="*/ 818023 w 2972814"/>
                  <a:gd name="connsiteY1732" fmla="*/ 838593 h 1488732"/>
                  <a:gd name="connsiteX1733" fmla="*/ 804111 w 2972814"/>
                  <a:gd name="connsiteY1733" fmla="*/ 839286 h 1488732"/>
                  <a:gd name="connsiteX1734" fmla="*/ 798071 w 2972814"/>
                  <a:gd name="connsiteY1734" fmla="*/ 839607 h 1488732"/>
                  <a:gd name="connsiteX1735" fmla="*/ 778119 w 2972814"/>
                  <a:gd name="connsiteY1735" fmla="*/ 841762 h 1488732"/>
                  <a:gd name="connsiteX1736" fmla="*/ 758167 w 2972814"/>
                  <a:gd name="connsiteY1736" fmla="*/ 845526 h 1488732"/>
                  <a:gd name="connsiteX1737" fmla="*/ 745335 w 2972814"/>
                  <a:gd name="connsiteY1737" fmla="*/ 849277 h 1488732"/>
                  <a:gd name="connsiteX1738" fmla="*/ 738216 w 2972814"/>
                  <a:gd name="connsiteY1738" fmla="*/ 851825 h 1488732"/>
                  <a:gd name="connsiteX1739" fmla="*/ 722741 w 2972814"/>
                  <a:gd name="connsiteY1739" fmla="*/ 859269 h 1488732"/>
                  <a:gd name="connsiteX1740" fmla="*/ 718264 w 2972814"/>
                  <a:gd name="connsiteY1740" fmla="*/ 862025 h 1488732"/>
                  <a:gd name="connsiteX1741" fmla="*/ 708110 w 2972814"/>
                  <a:gd name="connsiteY1741" fmla="*/ 869260 h 1488732"/>
                  <a:gd name="connsiteX1742" fmla="*/ 698312 w 2972814"/>
                  <a:gd name="connsiteY1742" fmla="*/ 878786 h 1488732"/>
                  <a:gd name="connsiteX1743" fmla="*/ 697835 w 2972814"/>
                  <a:gd name="connsiteY1743" fmla="*/ 879252 h 1488732"/>
                  <a:gd name="connsiteX1744" fmla="*/ 689823 w 2972814"/>
                  <a:gd name="connsiteY1744" fmla="*/ 889243 h 1488732"/>
                  <a:gd name="connsiteX1745" fmla="*/ 684150 w 2972814"/>
                  <a:gd name="connsiteY1745" fmla="*/ 899234 h 1488732"/>
                  <a:gd name="connsiteX1746" fmla="*/ 680221 w 2972814"/>
                  <a:gd name="connsiteY1746" fmla="*/ 909226 h 1488732"/>
                  <a:gd name="connsiteX1747" fmla="*/ 678360 w 2972814"/>
                  <a:gd name="connsiteY1747" fmla="*/ 918010 h 1488732"/>
                  <a:gd name="connsiteX1748" fmla="*/ 678018 w 2972814"/>
                  <a:gd name="connsiteY1748" fmla="*/ 919217 h 1488732"/>
                  <a:gd name="connsiteX1749" fmla="*/ 677257 w 2972814"/>
                  <a:gd name="connsiteY1749" fmla="*/ 929209 h 1488732"/>
                  <a:gd name="connsiteX1750" fmla="*/ 678360 w 2972814"/>
                  <a:gd name="connsiteY1750" fmla="*/ 934349 h 1488732"/>
                  <a:gd name="connsiteX1751" fmla="*/ 679245 w 2972814"/>
                  <a:gd name="connsiteY1751" fmla="*/ 939201 h 1488732"/>
                  <a:gd name="connsiteX1752" fmla="*/ 683892 w 2972814"/>
                  <a:gd name="connsiteY1752" fmla="*/ 949192 h 1488732"/>
                  <a:gd name="connsiteX1753" fmla="*/ 693409 w 2972814"/>
                  <a:gd name="connsiteY1753" fmla="*/ 959183 h 1488732"/>
                  <a:gd name="connsiteX1754" fmla="*/ 698312 w 2972814"/>
                  <a:gd name="connsiteY1754" fmla="*/ 962311 h 1488732"/>
                  <a:gd name="connsiteX1755" fmla="*/ 708300 w 2972814"/>
                  <a:gd name="connsiteY1755" fmla="*/ 969175 h 1488732"/>
                  <a:gd name="connsiteX1756" fmla="*/ 718264 w 2972814"/>
                  <a:gd name="connsiteY1756" fmla="*/ 973802 h 1488732"/>
                  <a:gd name="connsiteX1757" fmla="*/ 731103 w 2972814"/>
                  <a:gd name="connsiteY1757" fmla="*/ 979166 h 1488732"/>
                  <a:gd name="connsiteX1758" fmla="*/ 738216 w 2972814"/>
                  <a:gd name="connsiteY1758" fmla="*/ 981595 h 1488732"/>
                  <a:gd name="connsiteX1759" fmla="*/ 758167 w 2972814"/>
                  <a:gd name="connsiteY1759" fmla="*/ 987430 h 1488732"/>
                  <a:gd name="connsiteX1760" fmla="*/ 765752 w 2972814"/>
                  <a:gd name="connsiteY1760" fmla="*/ 989158 h 1488732"/>
                  <a:gd name="connsiteX1761" fmla="*/ 778119 w 2972814"/>
                  <a:gd name="connsiteY1761" fmla="*/ 991800 h 1488732"/>
                  <a:gd name="connsiteX1762" fmla="*/ 798071 w 2972814"/>
                  <a:gd name="connsiteY1762" fmla="*/ 994841 h 1488732"/>
                  <a:gd name="connsiteX1763" fmla="*/ 818023 w 2972814"/>
                  <a:gd name="connsiteY1763" fmla="*/ 996594 h 1488732"/>
                  <a:gd name="connsiteX1764" fmla="*/ 837975 w 2972814"/>
                  <a:gd name="connsiteY1764" fmla="*/ 996612 h 1488732"/>
                  <a:gd name="connsiteX1765" fmla="*/ 857926 w 2972814"/>
                  <a:gd name="connsiteY1765" fmla="*/ 994321 h 1488732"/>
                  <a:gd name="connsiteX1766" fmla="*/ 876135 w 2972814"/>
                  <a:gd name="connsiteY1766" fmla="*/ 989158 h 1488732"/>
                  <a:gd name="connsiteX1767" fmla="*/ 877878 w 2972814"/>
                  <a:gd name="connsiteY1767" fmla="*/ 988617 h 1488732"/>
                  <a:gd name="connsiteX1768" fmla="*/ 896850 w 2972814"/>
                  <a:gd name="connsiteY1768" fmla="*/ 979166 h 1488732"/>
                  <a:gd name="connsiteX1769" fmla="*/ 897830 w 2972814"/>
                  <a:gd name="connsiteY1769" fmla="*/ 978621 h 1488732"/>
                  <a:gd name="connsiteX1770" fmla="*/ 911418 w 2972814"/>
                  <a:gd name="connsiteY1770" fmla="*/ 969175 h 1488732"/>
                  <a:gd name="connsiteX1771" fmla="*/ 917782 w 2972814"/>
                  <a:gd name="connsiteY1771" fmla="*/ 963969 h 1488732"/>
                  <a:gd name="connsiteX1772" fmla="*/ 923590 w 2972814"/>
                  <a:gd name="connsiteY1772" fmla="*/ 959183 h 1488732"/>
                  <a:gd name="connsiteX1773" fmla="*/ 934931 w 2972814"/>
                  <a:gd name="connsiteY1773" fmla="*/ 949192 h 1488732"/>
                  <a:gd name="connsiteX1774" fmla="*/ 937733 w 2972814"/>
                  <a:gd name="connsiteY1774" fmla="*/ 946497 h 1488732"/>
                  <a:gd name="connsiteX1775" fmla="*/ 946749 w 2972814"/>
                  <a:gd name="connsiteY1775" fmla="*/ 939201 h 1488732"/>
                  <a:gd name="connsiteX1776" fmla="*/ 957685 w 2972814"/>
                  <a:gd name="connsiteY1776" fmla="*/ 929811 h 1488732"/>
                  <a:gd name="connsiteX1777" fmla="*/ 958777 w 2972814"/>
                  <a:gd name="connsiteY1777" fmla="*/ 929209 h 1488732"/>
                  <a:gd name="connsiteX1778" fmla="*/ 977497 w 2972814"/>
                  <a:gd name="connsiteY1778" fmla="*/ 919217 h 1488732"/>
                  <a:gd name="connsiteX1779" fmla="*/ 977637 w 2972814"/>
                  <a:gd name="connsiteY1779" fmla="*/ 919144 h 1488732"/>
                  <a:gd name="connsiteX1780" fmla="*/ 997589 w 2972814"/>
                  <a:gd name="connsiteY1780" fmla="*/ 915841 h 1488732"/>
                  <a:gd name="connsiteX1781" fmla="*/ 1017541 w 2972814"/>
                  <a:gd name="connsiteY1781" fmla="*/ 918702 h 1488732"/>
                  <a:gd name="connsiteX1782" fmla="*/ 1018834 w 2972814"/>
                  <a:gd name="connsiteY1782" fmla="*/ 919217 h 1488732"/>
                  <a:gd name="connsiteX1783" fmla="*/ 1037492 w 2972814"/>
                  <a:gd name="connsiteY1783" fmla="*/ 926406 h 1488732"/>
                  <a:gd name="connsiteX1784" fmla="*/ 1041929 w 2972814"/>
                  <a:gd name="connsiteY1784" fmla="*/ 929209 h 1488732"/>
                  <a:gd name="connsiteX1785" fmla="*/ 1057228 w 2972814"/>
                  <a:gd name="connsiteY1785" fmla="*/ 939201 h 1488732"/>
                  <a:gd name="connsiteX1786" fmla="*/ 1057444 w 2972814"/>
                  <a:gd name="connsiteY1786" fmla="*/ 939346 h 1488732"/>
                  <a:gd name="connsiteX1787" fmla="*/ 1067549 w 2972814"/>
                  <a:gd name="connsiteY1787" fmla="*/ 949192 h 1488732"/>
                  <a:gd name="connsiteX1788" fmla="*/ 1077192 w 2972814"/>
                  <a:gd name="connsiteY1788" fmla="*/ 959183 h 1488732"/>
                  <a:gd name="connsiteX1789" fmla="*/ 1077396 w 2972814"/>
                  <a:gd name="connsiteY1789" fmla="*/ 959414 h 1488732"/>
                  <a:gd name="connsiteX1790" fmla="*/ 1084331 w 2972814"/>
                  <a:gd name="connsiteY1790" fmla="*/ 969175 h 1488732"/>
                  <a:gd name="connsiteX1791" fmla="*/ 1090704 w 2972814"/>
                  <a:gd name="connsiteY1791" fmla="*/ 979166 h 1488732"/>
                  <a:gd name="connsiteX1792" fmla="*/ 1096440 w 2972814"/>
                  <a:gd name="connsiteY1792" fmla="*/ 989158 h 1488732"/>
                  <a:gd name="connsiteX1793" fmla="*/ 1097348 w 2972814"/>
                  <a:gd name="connsiteY1793" fmla="*/ 990803 h 1488732"/>
                  <a:gd name="connsiteX1794" fmla="*/ 1101367 w 2972814"/>
                  <a:gd name="connsiteY1794" fmla="*/ 999149 h 1488732"/>
                  <a:gd name="connsiteX1795" fmla="*/ 1105874 w 2972814"/>
                  <a:gd name="connsiteY1795" fmla="*/ 1009141 h 1488732"/>
                  <a:gd name="connsiteX1796" fmla="*/ 1110446 w 2972814"/>
                  <a:gd name="connsiteY1796" fmla="*/ 1019132 h 1488732"/>
                  <a:gd name="connsiteX1797" fmla="*/ 1115077 w 2972814"/>
                  <a:gd name="connsiteY1797" fmla="*/ 1029124 h 1488732"/>
                  <a:gd name="connsiteX1798" fmla="*/ 1117299 w 2972814"/>
                  <a:gd name="connsiteY1798" fmla="*/ 1033272 h 1488732"/>
                  <a:gd name="connsiteX1799" fmla="*/ 1120250 w 2972814"/>
                  <a:gd name="connsiteY1799" fmla="*/ 1039115 h 1488732"/>
                  <a:gd name="connsiteX1800" fmla="*/ 1125937 w 2972814"/>
                  <a:gd name="connsiteY1800" fmla="*/ 1049107 h 1488732"/>
                  <a:gd name="connsiteX1801" fmla="*/ 1132657 w 2972814"/>
                  <a:gd name="connsiteY1801" fmla="*/ 1059098 h 1488732"/>
                  <a:gd name="connsiteX1802" fmla="*/ 1137251 w 2972814"/>
                  <a:gd name="connsiteY1802" fmla="*/ 1064986 h 1488732"/>
                  <a:gd name="connsiteX1803" fmla="*/ 1140565 w 2972814"/>
                  <a:gd name="connsiteY1803" fmla="*/ 1069090 h 1488732"/>
                  <a:gd name="connsiteX1804" fmla="*/ 1149988 w 2972814"/>
                  <a:gd name="connsiteY1804" fmla="*/ 1079081 h 1488732"/>
                  <a:gd name="connsiteX1805" fmla="*/ 1157203 w 2972814"/>
                  <a:gd name="connsiteY1805" fmla="*/ 1085666 h 1488732"/>
                  <a:gd name="connsiteX1806" fmla="*/ 1161354 w 2972814"/>
                  <a:gd name="connsiteY1806" fmla="*/ 1089073 h 1488732"/>
                  <a:gd name="connsiteX1807" fmla="*/ 1174797 w 2972814"/>
                  <a:gd name="connsiteY1807" fmla="*/ 1099064 h 1488732"/>
                  <a:gd name="connsiteX1808" fmla="*/ 1177155 w 2972814"/>
                  <a:gd name="connsiteY1808" fmla="*/ 1100685 h 1488732"/>
                  <a:gd name="connsiteX1809" fmla="*/ 1192084 w 2972814"/>
                  <a:gd name="connsiteY1809" fmla="*/ 1109056 h 1488732"/>
                  <a:gd name="connsiteX1810" fmla="*/ 1197107 w 2972814"/>
                  <a:gd name="connsiteY1810" fmla="*/ 1111838 h 1488732"/>
                  <a:gd name="connsiteX1811" fmla="*/ 1214129 w 2972814"/>
                  <a:gd name="connsiteY1811" fmla="*/ 1119047 h 1488732"/>
                  <a:gd name="connsiteX1812" fmla="*/ 1217058 w 2972814"/>
                  <a:gd name="connsiteY1812" fmla="*/ 1120325 h 1488732"/>
                  <a:gd name="connsiteX1813" fmla="*/ 1237010 w 2972814"/>
                  <a:gd name="connsiteY1813" fmla="*/ 1126239 h 1488732"/>
                  <a:gd name="connsiteX1814" fmla="*/ 1253205 w 2972814"/>
                  <a:gd name="connsiteY1814" fmla="*/ 1129039 h 1488732"/>
                  <a:gd name="connsiteX1815" fmla="*/ 1256962 w 2972814"/>
                  <a:gd name="connsiteY1815" fmla="*/ 1129796 h 1488732"/>
                  <a:gd name="connsiteX1816" fmla="*/ 1276914 w 2972814"/>
                  <a:gd name="connsiteY1816" fmla="*/ 1130628 h 1488732"/>
                  <a:gd name="connsiteX1817" fmla="*/ 1296662 w 2972814"/>
                  <a:gd name="connsiteY1817" fmla="*/ 1129039 h 1488732"/>
                  <a:gd name="connsiteX1818" fmla="*/ 1296865 w 2972814"/>
                  <a:gd name="connsiteY1818" fmla="*/ 1129024 h 1488732"/>
                  <a:gd name="connsiteX1819" fmla="*/ 1316817 w 2972814"/>
                  <a:gd name="connsiteY1819" fmla="*/ 1125419 h 1488732"/>
                  <a:gd name="connsiteX1820" fmla="*/ 1336769 w 2972814"/>
                  <a:gd name="connsiteY1820" fmla="*/ 1119490 h 1488732"/>
                  <a:gd name="connsiteX1821" fmla="*/ 1337895 w 2972814"/>
                  <a:gd name="connsiteY1821" fmla="*/ 1119047 h 1488732"/>
                  <a:gd name="connsiteX1822" fmla="*/ 1356721 w 2972814"/>
                  <a:gd name="connsiteY1822" fmla="*/ 1111195 h 1488732"/>
                  <a:gd name="connsiteX1823" fmla="*/ 1360915 w 2972814"/>
                  <a:gd name="connsiteY1823" fmla="*/ 1109056 h 1488732"/>
                  <a:gd name="connsiteX1824" fmla="*/ 1376673 w 2972814"/>
                  <a:gd name="connsiteY1824" fmla="*/ 1099775 h 1488732"/>
                  <a:gd name="connsiteX1825" fmla="*/ 1377729 w 2972814"/>
                  <a:gd name="connsiteY1825" fmla="*/ 1099064 h 1488732"/>
                  <a:gd name="connsiteX1826" fmla="*/ 1391674 w 2972814"/>
                  <a:gd name="connsiteY1826" fmla="*/ 1089073 h 1488732"/>
                  <a:gd name="connsiteX1827" fmla="*/ 1396624 w 2972814"/>
                  <a:gd name="connsiteY1827" fmla="*/ 1084465 h 1488732"/>
                  <a:gd name="connsiteX1828" fmla="*/ 1401964 w 2972814"/>
                  <a:gd name="connsiteY1828" fmla="*/ 1079081 h 1488732"/>
                  <a:gd name="connsiteX1829" fmla="*/ 1410219 w 2972814"/>
                  <a:gd name="connsiteY1829" fmla="*/ 1069090 h 1488732"/>
                  <a:gd name="connsiteX1830" fmla="*/ 1416369 w 2972814"/>
                  <a:gd name="connsiteY1830" fmla="*/ 1059098 h 1488732"/>
                  <a:gd name="connsiteX1831" fmla="*/ 1416576 w 2972814"/>
                  <a:gd name="connsiteY1831" fmla="*/ 1058734 h 1488732"/>
                  <a:gd name="connsiteX1832" fmla="*/ 1421935 w 2972814"/>
                  <a:gd name="connsiteY1832" fmla="*/ 1049107 h 1488732"/>
                  <a:gd name="connsiteX1833" fmla="*/ 1426374 w 2972814"/>
                  <a:gd name="connsiteY1833" fmla="*/ 1039115 h 1488732"/>
                  <a:gd name="connsiteX1834" fmla="*/ 1430102 w 2972814"/>
                  <a:gd name="connsiteY1834" fmla="*/ 1029124 h 1488732"/>
                  <a:gd name="connsiteX1835" fmla="*/ 1433368 w 2972814"/>
                  <a:gd name="connsiteY1835" fmla="*/ 1019132 h 1488732"/>
                  <a:gd name="connsiteX1836" fmla="*/ 1436528 w 2972814"/>
                  <a:gd name="connsiteY1836" fmla="*/ 1009494 h 1488732"/>
                  <a:gd name="connsiteX1837" fmla="*/ 1436643 w 2972814"/>
                  <a:gd name="connsiteY1837" fmla="*/ 1009141 h 1488732"/>
                  <a:gd name="connsiteX1838" fmla="*/ 1439874 w 2972814"/>
                  <a:gd name="connsiteY1838" fmla="*/ 999149 h 1488732"/>
                  <a:gd name="connsiteX1839" fmla="*/ 1443208 w 2972814"/>
                  <a:gd name="connsiteY1839" fmla="*/ 989158 h 1488732"/>
                  <a:gd name="connsiteX1840" fmla="*/ 1446951 w 2972814"/>
                  <a:gd name="connsiteY1840" fmla="*/ 979166 h 1488732"/>
                  <a:gd name="connsiteX1841" fmla="*/ 1450621 w 2972814"/>
                  <a:gd name="connsiteY1841" fmla="*/ 969175 h 1488732"/>
                  <a:gd name="connsiteX1842" fmla="*/ 1454749 w 2972814"/>
                  <a:gd name="connsiteY1842" fmla="*/ 959183 h 1488732"/>
                  <a:gd name="connsiteX1843" fmla="*/ 1456480 w 2972814"/>
                  <a:gd name="connsiteY1843" fmla="*/ 955378 h 1488732"/>
                  <a:gd name="connsiteX1844" fmla="*/ 1459383 w 2972814"/>
                  <a:gd name="connsiteY1844" fmla="*/ 949192 h 1488732"/>
                  <a:gd name="connsiteX1845" fmla="*/ 1464326 w 2972814"/>
                  <a:gd name="connsiteY1845" fmla="*/ 939201 h 1488732"/>
                  <a:gd name="connsiteX1846" fmla="*/ 1469485 w 2972814"/>
                  <a:gd name="connsiteY1846" fmla="*/ 929209 h 1488732"/>
                  <a:gd name="connsiteX1847" fmla="*/ 1475173 w 2972814"/>
                  <a:gd name="connsiteY1847" fmla="*/ 919217 h 1488732"/>
                  <a:gd name="connsiteX1848" fmla="*/ 1476431 w 2972814"/>
                  <a:gd name="connsiteY1848" fmla="*/ 917082 h 1488732"/>
                  <a:gd name="connsiteX1849" fmla="*/ 1481619 w 2972814"/>
                  <a:gd name="connsiteY1849" fmla="*/ 909226 h 1488732"/>
                  <a:gd name="connsiteX1850" fmla="*/ 1488463 w 2972814"/>
                  <a:gd name="connsiteY1850" fmla="*/ 899234 h 1488732"/>
                  <a:gd name="connsiteX1851" fmla="*/ 1495947 w 2972814"/>
                  <a:gd name="connsiteY1851" fmla="*/ 889243 h 1488732"/>
                  <a:gd name="connsiteX1852" fmla="*/ 1496383 w 2972814"/>
                  <a:gd name="connsiteY1852" fmla="*/ 888666 h 1488732"/>
                  <a:gd name="connsiteX1853" fmla="*/ 1505386 w 2972814"/>
                  <a:gd name="connsiteY1853" fmla="*/ 879252 h 1488732"/>
                  <a:gd name="connsiteX1854" fmla="*/ 1516072 w 2972814"/>
                  <a:gd name="connsiteY1854" fmla="*/ 869260 h 1488732"/>
                  <a:gd name="connsiteX1855" fmla="*/ 1516335 w 2972814"/>
                  <a:gd name="connsiteY1855" fmla="*/ 869011 h 1488732"/>
                  <a:gd name="connsiteX1856" fmla="*/ 1531203 w 2972814"/>
                  <a:gd name="connsiteY1856" fmla="*/ 859269 h 1488732"/>
                  <a:gd name="connsiteX1857" fmla="*/ 1536287 w 2972814"/>
                  <a:gd name="connsiteY1857" fmla="*/ 856050 h 1488732"/>
                  <a:gd name="connsiteX1858" fmla="*/ 1555298 w 2972814"/>
                  <a:gd name="connsiteY1858" fmla="*/ 849277 h 1488732"/>
                  <a:gd name="connsiteX1859" fmla="*/ 1556239 w 2972814"/>
                  <a:gd name="connsiteY1859" fmla="*/ 848950 h 1488732"/>
                  <a:gd name="connsiteX1860" fmla="*/ 1576190 w 2972814"/>
                  <a:gd name="connsiteY1860" fmla="*/ 845886 h 1488732"/>
                  <a:gd name="connsiteX1861" fmla="*/ 1596142 w 2972814"/>
                  <a:gd name="connsiteY1861" fmla="*/ 845328 h 1488732"/>
                  <a:gd name="connsiteX1862" fmla="*/ 1616094 w 2972814"/>
                  <a:gd name="connsiteY1862" fmla="*/ 846415 h 1488732"/>
                  <a:gd name="connsiteX1863" fmla="*/ 1636046 w 2972814"/>
                  <a:gd name="connsiteY1863" fmla="*/ 847896 h 1488732"/>
                  <a:gd name="connsiteX1864" fmla="*/ 1655997 w 2972814"/>
                  <a:gd name="connsiteY1864" fmla="*/ 848772 h 1488732"/>
                  <a:gd name="connsiteX1865" fmla="*/ 1675949 w 2972814"/>
                  <a:gd name="connsiteY1865" fmla="*/ 848490 h 1488732"/>
                  <a:gd name="connsiteX1866" fmla="*/ 1695901 w 2972814"/>
                  <a:gd name="connsiteY1866" fmla="*/ 847236 h 1488732"/>
                  <a:gd name="connsiteX1867" fmla="*/ 1715853 w 2972814"/>
                  <a:gd name="connsiteY1867" fmla="*/ 844734 h 1488732"/>
                  <a:gd name="connsiteX1868" fmla="*/ 1735805 w 2972814"/>
                  <a:gd name="connsiteY1868" fmla="*/ 841246 h 1488732"/>
                  <a:gd name="connsiteX1869" fmla="*/ 1745096 w 2972814"/>
                  <a:gd name="connsiteY1869" fmla="*/ 839286 h 1488732"/>
                  <a:gd name="connsiteX1870" fmla="*/ 1755756 w 2972814"/>
                  <a:gd name="connsiteY1870" fmla="*/ 837035 h 1488732"/>
                  <a:gd name="connsiteX1871" fmla="*/ 1775708 w 2972814"/>
                  <a:gd name="connsiteY1871" fmla="*/ 832357 h 1488732"/>
                  <a:gd name="connsiteX1872" fmla="*/ 1789088 w 2972814"/>
                  <a:gd name="connsiteY1872" fmla="*/ 829294 h 1488732"/>
                  <a:gd name="connsiteX1873" fmla="*/ 1795660 w 2972814"/>
                  <a:gd name="connsiteY1873" fmla="*/ 827713 h 1488732"/>
                  <a:gd name="connsiteX1874" fmla="*/ 1815612 w 2972814"/>
                  <a:gd name="connsiteY1874" fmla="*/ 823670 h 1488732"/>
                  <a:gd name="connsiteX1875" fmla="*/ 1835563 w 2972814"/>
                  <a:gd name="connsiteY1875" fmla="*/ 821005 h 1488732"/>
                  <a:gd name="connsiteX1876" fmla="*/ 1855515 w 2972814"/>
                  <a:gd name="connsiteY1876" fmla="*/ 820940 h 1488732"/>
                  <a:gd name="connsiteX1877" fmla="*/ 1875467 w 2972814"/>
                  <a:gd name="connsiteY1877" fmla="*/ 824742 h 1488732"/>
                  <a:gd name="connsiteX1878" fmla="*/ 1885788 w 2972814"/>
                  <a:gd name="connsiteY1878" fmla="*/ 829294 h 1488732"/>
                  <a:gd name="connsiteX1879" fmla="*/ 1895419 w 2972814"/>
                  <a:gd name="connsiteY1879" fmla="*/ 834296 h 1488732"/>
                  <a:gd name="connsiteX1880" fmla="*/ 1901766 w 2972814"/>
                  <a:gd name="connsiteY1880" fmla="*/ 839286 h 1488732"/>
                  <a:gd name="connsiteX1881" fmla="*/ 1913542 w 2972814"/>
                  <a:gd name="connsiteY1881" fmla="*/ 849277 h 1488732"/>
                  <a:gd name="connsiteX1882" fmla="*/ 1915371 w 2972814"/>
                  <a:gd name="connsiteY1882" fmla="*/ 850983 h 1488732"/>
                  <a:gd name="connsiteX1883" fmla="*/ 1923075 w 2972814"/>
                  <a:gd name="connsiteY1883" fmla="*/ 859269 h 1488732"/>
                  <a:gd name="connsiteX1884" fmla="*/ 1931908 w 2972814"/>
                  <a:gd name="connsiteY1884" fmla="*/ 869260 h 1488732"/>
                  <a:gd name="connsiteX1885" fmla="*/ 1935322 w 2972814"/>
                  <a:gd name="connsiteY1885" fmla="*/ 873274 h 1488732"/>
                  <a:gd name="connsiteX1886" fmla="*/ 1940503 w 2972814"/>
                  <a:gd name="connsiteY1886" fmla="*/ 879252 h 1488732"/>
                  <a:gd name="connsiteX1887" fmla="*/ 1949438 w 2972814"/>
                  <a:gd name="connsiteY1887" fmla="*/ 889243 h 1488732"/>
                  <a:gd name="connsiteX1888" fmla="*/ 1955274 w 2972814"/>
                  <a:gd name="connsiteY1888" fmla="*/ 895693 h 1488732"/>
                  <a:gd name="connsiteX1889" fmla="*/ 1959086 w 2972814"/>
                  <a:gd name="connsiteY1889" fmla="*/ 899234 h 1488732"/>
                  <a:gd name="connsiteX1890" fmla="*/ 1969576 w 2972814"/>
                  <a:gd name="connsiteY1890" fmla="*/ 909226 h 1488732"/>
                  <a:gd name="connsiteX1891" fmla="*/ 1975226 w 2972814"/>
                  <a:gd name="connsiteY1891" fmla="*/ 914702 h 1488732"/>
                  <a:gd name="connsiteX1892" fmla="*/ 1981890 w 2972814"/>
                  <a:gd name="connsiteY1892" fmla="*/ 919217 h 1488732"/>
                  <a:gd name="connsiteX1893" fmla="*/ 1995178 w 2972814"/>
                  <a:gd name="connsiteY1893" fmla="*/ 928236 h 1488732"/>
                  <a:gd name="connsiteX1894" fmla="*/ 1997488 w 2972814"/>
                  <a:gd name="connsiteY1894" fmla="*/ 929209 h 1488732"/>
                  <a:gd name="connsiteX1895" fmla="*/ 2015129 w 2972814"/>
                  <a:gd name="connsiteY1895" fmla="*/ 937503 h 1488732"/>
                  <a:gd name="connsiteX1896" fmla="*/ 2022087 w 2972814"/>
                  <a:gd name="connsiteY1896" fmla="*/ 939201 h 1488732"/>
                  <a:gd name="connsiteX1897" fmla="*/ 2035081 w 2972814"/>
                  <a:gd name="connsiteY1897" fmla="*/ 943200 h 1488732"/>
                  <a:gd name="connsiteX1898" fmla="*/ 2055033 w 2972814"/>
                  <a:gd name="connsiteY1898" fmla="*/ 945529 h 1488732"/>
                  <a:gd name="connsiteX1899" fmla="*/ 2074985 w 2972814"/>
                  <a:gd name="connsiteY1899" fmla="*/ 947276 h 1488732"/>
                  <a:gd name="connsiteX1900" fmla="*/ 2090762 w 2972814"/>
                  <a:gd name="connsiteY1900" fmla="*/ 949192 h 1488732"/>
                  <a:gd name="connsiteX1901" fmla="*/ 2094936 w 2972814"/>
                  <a:gd name="connsiteY1901" fmla="*/ 950882 h 1488732"/>
                  <a:gd name="connsiteX1902" fmla="*/ 2101082 w 2972814"/>
                  <a:gd name="connsiteY1902" fmla="*/ 959183 h 1488732"/>
                  <a:gd name="connsiteX1903" fmla="*/ 2094936 w 2972814"/>
                  <a:gd name="connsiteY1903" fmla="*/ 968994 h 1488732"/>
                  <a:gd name="connsiteX1904" fmla="*/ 2094795 w 2972814"/>
                  <a:gd name="connsiteY1904" fmla="*/ 969175 h 1488732"/>
                  <a:gd name="connsiteX1905" fmla="*/ 2075582 w 2972814"/>
                  <a:gd name="connsiteY1905" fmla="*/ 979166 h 1488732"/>
                  <a:gd name="connsiteX1906" fmla="*/ 2074985 w 2972814"/>
                  <a:gd name="connsiteY1906" fmla="*/ 979370 h 1488732"/>
                  <a:gd name="connsiteX1907" fmla="*/ 2055033 w 2972814"/>
                  <a:gd name="connsiteY1907" fmla="*/ 985408 h 1488732"/>
                  <a:gd name="connsiteX1908" fmla="*/ 2044606 w 2972814"/>
                  <a:gd name="connsiteY1908" fmla="*/ 989158 h 1488732"/>
                  <a:gd name="connsiteX1909" fmla="*/ 2035081 w 2972814"/>
                  <a:gd name="connsiteY1909" fmla="*/ 991690 h 1488732"/>
                  <a:gd name="connsiteX1910" fmla="*/ 2015129 w 2972814"/>
                  <a:gd name="connsiteY1910" fmla="*/ 997480 h 1488732"/>
                  <a:gd name="connsiteX1911" fmla="*/ 2009770 w 2972814"/>
                  <a:gd name="connsiteY1911" fmla="*/ 999149 h 1488732"/>
                  <a:gd name="connsiteX1912" fmla="*/ 1995178 w 2972814"/>
                  <a:gd name="connsiteY1912" fmla="*/ 1002434 h 1488732"/>
                  <a:gd name="connsiteX1913" fmla="*/ 1975226 w 2972814"/>
                  <a:gd name="connsiteY1913" fmla="*/ 1007179 h 1488732"/>
                  <a:gd name="connsiteX1914" fmla="*/ 1966718 w 2972814"/>
                  <a:gd name="connsiteY1914" fmla="*/ 1009141 h 1488732"/>
                  <a:gd name="connsiteX1915" fmla="*/ 1955274 w 2972814"/>
                  <a:gd name="connsiteY1915" fmla="*/ 1011283 h 1488732"/>
                  <a:gd name="connsiteX1916" fmla="*/ 1935322 w 2972814"/>
                  <a:gd name="connsiteY1916" fmla="*/ 1014511 h 1488732"/>
                  <a:gd name="connsiteX1917" fmla="*/ 1915371 w 2972814"/>
                  <a:gd name="connsiteY1917" fmla="*/ 1016962 h 1488732"/>
                  <a:gd name="connsiteX1918" fmla="*/ 1895419 w 2972814"/>
                  <a:gd name="connsiteY1918" fmla="*/ 1018620 h 1488732"/>
                  <a:gd name="connsiteX1919" fmla="*/ 1885836 w 2972814"/>
                  <a:gd name="connsiteY1919" fmla="*/ 1019132 h 1488732"/>
                  <a:gd name="connsiteX1920" fmla="*/ 1875467 w 2972814"/>
                  <a:gd name="connsiteY1920" fmla="*/ 1019654 h 1488732"/>
                  <a:gd name="connsiteX1921" fmla="*/ 1855515 w 2972814"/>
                  <a:gd name="connsiteY1921" fmla="*/ 1020346 h 1488732"/>
                  <a:gd name="connsiteX1922" fmla="*/ 1835563 w 2972814"/>
                  <a:gd name="connsiteY1922" fmla="*/ 1020650 h 1488732"/>
                  <a:gd name="connsiteX1923" fmla="*/ 1815612 w 2972814"/>
                  <a:gd name="connsiteY1923" fmla="*/ 1021106 h 1488732"/>
                  <a:gd name="connsiteX1924" fmla="*/ 1795660 w 2972814"/>
                  <a:gd name="connsiteY1924" fmla="*/ 1021859 h 1488732"/>
                  <a:gd name="connsiteX1925" fmla="*/ 1775708 w 2972814"/>
                  <a:gd name="connsiteY1925" fmla="*/ 1023018 h 1488732"/>
                  <a:gd name="connsiteX1926" fmla="*/ 1755756 w 2972814"/>
                  <a:gd name="connsiteY1926" fmla="*/ 1025061 h 1488732"/>
                  <a:gd name="connsiteX1927" fmla="*/ 1735805 w 2972814"/>
                  <a:gd name="connsiteY1927" fmla="*/ 1028208 h 1488732"/>
                  <a:gd name="connsiteX1928" fmla="*/ 1731472 w 2972814"/>
                  <a:gd name="connsiteY1928" fmla="*/ 1029124 h 1488732"/>
                  <a:gd name="connsiteX1929" fmla="*/ 1715853 w 2972814"/>
                  <a:gd name="connsiteY1929" fmla="*/ 1032647 h 1488732"/>
                  <a:gd name="connsiteX1930" fmla="*/ 1695901 w 2972814"/>
                  <a:gd name="connsiteY1930" fmla="*/ 1038742 h 1488732"/>
                  <a:gd name="connsiteX1931" fmla="*/ 1694848 w 2972814"/>
                  <a:gd name="connsiteY1931" fmla="*/ 1039115 h 1488732"/>
                  <a:gd name="connsiteX1932" fmla="*/ 1675949 w 2972814"/>
                  <a:gd name="connsiteY1932" fmla="*/ 1046322 h 1488732"/>
                  <a:gd name="connsiteX1933" fmla="*/ 1669575 w 2972814"/>
                  <a:gd name="connsiteY1933" fmla="*/ 1049107 h 1488732"/>
                  <a:gd name="connsiteX1934" fmla="*/ 1655997 w 2972814"/>
                  <a:gd name="connsiteY1934" fmla="*/ 1055594 h 1488732"/>
                  <a:gd name="connsiteX1935" fmla="*/ 1648967 w 2972814"/>
                  <a:gd name="connsiteY1935" fmla="*/ 1059098 h 1488732"/>
                  <a:gd name="connsiteX1936" fmla="*/ 1636046 w 2972814"/>
                  <a:gd name="connsiteY1936" fmla="*/ 1066348 h 1488732"/>
                  <a:gd name="connsiteX1937" fmla="*/ 1631123 w 2972814"/>
                  <a:gd name="connsiteY1937" fmla="*/ 1069090 h 1488732"/>
                  <a:gd name="connsiteX1938" fmla="*/ 1616094 w 2972814"/>
                  <a:gd name="connsiteY1938" fmla="*/ 1078711 h 1488732"/>
                  <a:gd name="connsiteX1939" fmla="*/ 1615500 w 2972814"/>
                  <a:gd name="connsiteY1939" fmla="*/ 1079081 h 1488732"/>
                  <a:gd name="connsiteX1940" fmla="*/ 1601308 w 2972814"/>
                  <a:gd name="connsiteY1940" fmla="*/ 1089073 h 1488732"/>
                  <a:gd name="connsiteX1941" fmla="*/ 1596142 w 2972814"/>
                  <a:gd name="connsiteY1941" fmla="*/ 1093258 h 1488732"/>
                  <a:gd name="connsiteX1942" fmla="*/ 1588291 w 2972814"/>
                  <a:gd name="connsiteY1942" fmla="*/ 1099064 h 1488732"/>
                  <a:gd name="connsiteX1943" fmla="*/ 1577072 w 2972814"/>
                  <a:gd name="connsiteY1943" fmla="*/ 1109056 h 1488732"/>
                  <a:gd name="connsiteX1944" fmla="*/ 1576190 w 2972814"/>
                  <a:gd name="connsiteY1944" fmla="*/ 1110008 h 1488732"/>
                  <a:gd name="connsiteX1945" fmla="*/ 1566847 w 2972814"/>
                  <a:gd name="connsiteY1945" fmla="*/ 1119047 h 1488732"/>
                  <a:gd name="connsiteX1946" fmla="*/ 1557627 w 2972814"/>
                  <a:gd name="connsiteY1946" fmla="*/ 1129039 h 1488732"/>
                  <a:gd name="connsiteX1947" fmla="*/ 1556239 w 2972814"/>
                  <a:gd name="connsiteY1947" fmla="*/ 1130770 h 1488732"/>
                  <a:gd name="connsiteX1948" fmla="*/ 1548736 w 2972814"/>
                  <a:gd name="connsiteY1948" fmla="*/ 1139030 h 1488732"/>
                  <a:gd name="connsiteX1949" fmla="*/ 1539741 w 2972814"/>
                  <a:gd name="connsiteY1949" fmla="*/ 1149022 h 1488732"/>
                  <a:gd name="connsiteX1950" fmla="*/ 1536287 w 2972814"/>
                  <a:gd name="connsiteY1950" fmla="*/ 1153084 h 1488732"/>
                  <a:gd name="connsiteX1951" fmla="*/ 1530359 w 2972814"/>
                  <a:gd name="connsiteY1951" fmla="*/ 1159013 h 1488732"/>
                  <a:gd name="connsiteX1952" fmla="*/ 1519041 w 2972814"/>
                  <a:gd name="connsiteY1952" fmla="*/ 1169005 h 1488732"/>
                  <a:gd name="connsiteX1953" fmla="*/ 1516335 w 2972814"/>
                  <a:gd name="connsiteY1953" fmla="*/ 1171172 h 1488732"/>
                  <a:gd name="connsiteX1954" fmla="*/ 1504647 w 2972814"/>
                  <a:gd name="connsiteY1954" fmla="*/ 1178996 h 1488732"/>
                  <a:gd name="connsiteX1955" fmla="*/ 1496383 w 2972814"/>
                  <a:gd name="connsiteY1955" fmla="*/ 1183741 h 1488732"/>
                  <a:gd name="connsiteX1956" fmla="*/ 1486126 w 2972814"/>
                  <a:gd name="connsiteY1956" fmla="*/ 1188988 h 1488732"/>
                  <a:gd name="connsiteX1957" fmla="*/ 1476431 w 2972814"/>
                  <a:gd name="connsiteY1957" fmla="*/ 1193344 h 1488732"/>
                  <a:gd name="connsiteX1958" fmla="*/ 1462588 w 2972814"/>
                  <a:gd name="connsiteY1958" fmla="*/ 1198979 h 1488732"/>
                  <a:gd name="connsiteX1959" fmla="*/ 1456480 w 2972814"/>
                  <a:gd name="connsiteY1959" fmla="*/ 1201361 h 1488732"/>
                  <a:gd name="connsiteX1960" fmla="*/ 1436528 w 2972814"/>
                  <a:gd name="connsiteY1960" fmla="*/ 1208274 h 1488732"/>
                  <a:gd name="connsiteX1961" fmla="*/ 1434327 w 2972814"/>
                  <a:gd name="connsiteY1961" fmla="*/ 1208971 h 1488732"/>
                  <a:gd name="connsiteX1962" fmla="*/ 1416576 w 2972814"/>
                  <a:gd name="connsiteY1962" fmla="*/ 1214231 h 1488732"/>
                  <a:gd name="connsiteX1963" fmla="*/ 1396624 w 2972814"/>
                  <a:gd name="connsiteY1963" fmla="*/ 1218190 h 1488732"/>
                  <a:gd name="connsiteX1964" fmla="*/ 1391138 w 2972814"/>
                  <a:gd name="connsiteY1964" fmla="*/ 1218962 h 1488732"/>
                  <a:gd name="connsiteX1965" fmla="*/ 1376673 w 2972814"/>
                  <a:gd name="connsiteY1965" fmla="*/ 1220775 h 1488732"/>
                  <a:gd name="connsiteX1966" fmla="*/ 1356721 w 2972814"/>
                  <a:gd name="connsiteY1966" fmla="*/ 1222427 h 1488732"/>
                  <a:gd name="connsiteX1967" fmla="*/ 1336769 w 2972814"/>
                  <a:gd name="connsiteY1967" fmla="*/ 1223061 h 1488732"/>
                  <a:gd name="connsiteX1968" fmla="*/ 1316817 w 2972814"/>
                  <a:gd name="connsiteY1968" fmla="*/ 1224246 h 1488732"/>
                  <a:gd name="connsiteX1969" fmla="*/ 1296865 w 2972814"/>
                  <a:gd name="connsiteY1969" fmla="*/ 1226481 h 1488732"/>
                  <a:gd name="connsiteX1970" fmla="*/ 1285573 w 2972814"/>
                  <a:gd name="connsiteY1970" fmla="*/ 1228954 h 1488732"/>
                  <a:gd name="connsiteX1971" fmla="*/ 1276914 w 2972814"/>
                  <a:gd name="connsiteY1971" fmla="*/ 1230738 h 1488732"/>
                  <a:gd name="connsiteX1972" fmla="*/ 1256962 w 2972814"/>
                  <a:gd name="connsiteY1972" fmla="*/ 1238126 h 1488732"/>
                  <a:gd name="connsiteX1973" fmla="*/ 1255568 w 2972814"/>
                  <a:gd name="connsiteY1973" fmla="*/ 1238945 h 1488732"/>
                  <a:gd name="connsiteX1974" fmla="*/ 1239742 w 2972814"/>
                  <a:gd name="connsiteY1974" fmla="*/ 1248937 h 1488732"/>
                  <a:gd name="connsiteX1975" fmla="*/ 1237010 w 2972814"/>
                  <a:gd name="connsiteY1975" fmla="*/ 1250858 h 1488732"/>
                  <a:gd name="connsiteX1976" fmla="*/ 1228960 w 2972814"/>
                  <a:gd name="connsiteY1976" fmla="*/ 1258928 h 1488732"/>
                  <a:gd name="connsiteX1977" fmla="*/ 1221160 w 2972814"/>
                  <a:gd name="connsiteY1977" fmla="*/ 1268920 h 1488732"/>
                  <a:gd name="connsiteX1978" fmla="*/ 1217058 w 2972814"/>
                  <a:gd name="connsiteY1978" fmla="*/ 1275755 h 1488732"/>
                  <a:gd name="connsiteX1979" fmla="*/ 1215583 w 2972814"/>
                  <a:gd name="connsiteY1979" fmla="*/ 1278911 h 1488732"/>
                  <a:gd name="connsiteX1980" fmla="*/ 1212088 w 2972814"/>
                  <a:gd name="connsiteY1980" fmla="*/ 1288903 h 1488732"/>
                  <a:gd name="connsiteX1981" fmla="*/ 1209578 w 2972814"/>
                  <a:gd name="connsiteY1981" fmla="*/ 1298894 h 1488732"/>
                  <a:gd name="connsiteX1982" fmla="*/ 1207998 w 2972814"/>
                  <a:gd name="connsiteY1982" fmla="*/ 1308886 h 1488732"/>
                  <a:gd name="connsiteX1983" fmla="*/ 1206841 w 2972814"/>
                  <a:gd name="connsiteY1983" fmla="*/ 1318877 h 1488732"/>
                  <a:gd name="connsiteX1984" fmla="*/ 1206088 w 2972814"/>
                  <a:gd name="connsiteY1984" fmla="*/ 1328869 h 1488732"/>
                  <a:gd name="connsiteX1985" fmla="*/ 1205290 w 2972814"/>
                  <a:gd name="connsiteY1985" fmla="*/ 1338860 h 1488732"/>
                  <a:gd name="connsiteX1986" fmla="*/ 1204391 w 2972814"/>
                  <a:gd name="connsiteY1986" fmla="*/ 1348852 h 1488732"/>
                  <a:gd name="connsiteX1987" fmla="*/ 1203428 w 2972814"/>
                  <a:gd name="connsiteY1987" fmla="*/ 1358843 h 1488732"/>
                  <a:gd name="connsiteX1988" fmla="*/ 1201842 w 2972814"/>
                  <a:gd name="connsiteY1988" fmla="*/ 1368835 h 1488732"/>
                  <a:gd name="connsiteX1989" fmla="*/ 1199994 w 2972814"/>
                  <a:gd name="connsiteY1989" fmla="*/ 1378826 h 1488732"/>
                  <a:gd name="connsiteX1990" fmla="*/ 1197696 w 2972814"/>
                  <a:gd name="connsiteY1990" fmla="*/ 1388818 h 1488732"/>
                  <a:gd name="connsiteX1991" fmla="*/ 1197107 w 2972814"/>
                  <a:gd name="connsiteY1991" fmla="*/ 1391119 h 1488732"/>
                  <a:gd name="connsiteX1992" fmla="*/ 1195317 w 2972814"/>
                  <a:gd name="connsiteY1992" fmla="*/ 1398809 h 1488732"/>
                  <a:gd name="connsiteX1993" fmla="*/ 1192825 w 2972814"/>
                  <a:gd name="connsiteY1993" fmla="*/ 1408801 h 1488732"/>
                  <a:gd name="connsiteX1994" fmla="*/ 1190200 w 2972814"/>
                  <a:gd name="connsiteY1994" fmla="*/ 1418792 h 1488732"/>
                  <a:gd name="connsiteX1995" fmla="*/ 1187585 w 2972814"/>
                  <a:gd name="connsiteY1995" fmla="*/ 1428784 h 1488732"/>
                  <a:gd name="connsiteX1996" fmla="*/ 1185229 w 2972814"/>
                  <a:gd name="connsiteY1996" fmla="*/ 1438775 h 1488732"/>
                  <a:gd name="connsiteX1997" fmla="*/ 1183250 w 2972814"/>
                  <a:gd name="connsiteY1997" fmla="*/ 1448767 h 1488732"/>
                  <a:gd name="connsiteX1998" fmla="*/ 1181599 w 2972814"/>
                  <a:gd name="connsiteY1998" fmla="*/ 1458758 h 1488732"/>
                  <a:gd name="connsiteX1999" fmla="*/ 1180474 w 2972814"/>
                  <a:gd name="connsiteY1999" fmla="*/ 1468750 h 1488732"/>
                  <a:gd name="connsiteX2000" fmla="*/ 1179936 w 2972814"/>
                  <a:gd name="connsiteY2000" fmla="*/ 1478741 h 1488732"/>
                  <a:gd name="connsiteX2001" fmla="*/ 1179881 w 2972814"/>
                  <a:gd name="connsiteY2001" fmla="*/ 1488733 h 1488732"/>
                  <a:gd name="connsiteX2002" fmla="*/ 2309086 w 2972814"/>
                  <a:gd name="connsiteY2002" fmla="*/ 1208971 h 1488732"/>
                  <a:gd name="connsiteX2003" fmla="*/ 2294454 w 2972814"/>
                  <a:gd name="connsiteY2003" fmla="*/ 1205098 h 1488732"/>
                  <a:gd name="connsiteX2004" fmla="*/ 2280208 w 2972814"/>
                  <a:gd name="connsiteY2004" fmla="*/ 1198979 h 1488732"/>
                  <a:gd name="connsiteX2005" fmla="*/ 2274502 w 2972814"/>
                  <a:gd name="connsiteY2005" fmla="*/ 1193688 h 1488732"/>
                  <a:gd name="connsiteX2006" fmla="*/ 2270580 w 2972814"/>
                  <a:gd name="connsiteY2006" fmla="*/ 1188988 h 1488732"/>
                  <a:gd name="connsiteX2007" fmla="*/ 2267082 w 2972814"/>
                  <a:gd name="connsiteY2007" fmla="*/ 1178996 h 1488732"/>
                  <a:gd name="connsiteX2008" fmla="*/ 2266353 w 2972814"/>
                  <a:gd name="connsiteY2008" fmla="*/ 1169005 h 1488732"/>
                  <a:gd name="connsiteX2009" fmla="*/ 2267056 w 2972814"/>
                  <a:gd name="connsiteY2009" fmla="*/ 1159013 h 1488732"/>
                  <a:gd name="connsiteX2010" fmla="*/ 2268798 w 2972814"/>
                  <a:gd name="connsiteY2010" fmla="*/ 1149022 h 1488732"/>
                  <a:gd name="connsiteX2011" fmla="*/ 2271119 w 2972814"/>
                  <a:gd name="connsiteY2011" fmla="*/ 1139030 h 1488732"/>
                  <a:gd name="connsiteX2012" fmla="*/ 2274074 w 2972814"/>
                  <a:gd name="connsiteY2012" fmla="*/ 1129039 h 1488732"/>
                  <a:gd name="connsiteX2013" fmla="*/ 2274502 w 2972814"/>
                  <a:gd name="connsiteY2013" fmla="*/ 1127898 h 1488732"/>
                  <a:gd name="connsiteX2014" fmla="*/ 2277336 w 2972814"/>
                  <a:gd name="connsiteY2014" fmla="*/ 1119047 h 1488732"/>
                  <a:gd name="connsiteX2015" fmla="*/ 2281029 w 2972814"/>
                  <a:gd name="connsiteY2015" fmla="*/ 1109056 h 1488732"/>
                  <a:gd name="connsiteX2016" fmla="*/ 2285124 w 2972814"/>
                  <a:gd name="connsiteY2016" fmla="*/ 1099064 h 1488732"/>
                  <a:gd name="connsiteX2017" fmla="*/ 2289984 w 2972814"/>
                  <a:gd name="connsiteY2017" fmla="*/ 1089073 h 1488732"/>
                  <a:gd name="connsiteX2018" fmla="*/ 2294454 w 2972814"/>
                  <a:gd name="connsiteY2018" fmla="*/ 1080793 h 1488732"/>
                  <a:gd name="connsiteX2019" fmla="*/ 2295307 w 2972814"/>
                  <a:gd name="connsiteY2019" fmla="*/ 1079081 h 1488732"/>
                  <a:gd name="connsiteX2020" fmla="*/ 2301054 w 2972814"/>
                  <a:gd name="connsiteY2020" fmla="*/ 1069090 h 1488732"/>
                  <a:gd name="connsiteX2021" fmla="*/ 2307851 w 2972814"/>
                  <a:gd name="connsiteY2021" fmla="*/ 1059098 h 1488732"/>
                  <a:gd name="connsiteX2022" fmla="*/ 2314406 w 2972814"/>
                  <a:gd name="connsiteY2022" fmla="*/ 1051116 h 1488732"/>
                  <a:gd name="connsiteX2023" fmla="*/ 2316065 w 2972814"/>
                  <a:gd name="connsiteY2023" fmla="*/ 1049107 h 1488732"/>
                  <a:gd name="connsiteX2024" fmla="*/ 2325588 w 2972814"/>
                  <a:gd name="connsiteY2024" fmla="*/ 1039115 h 1488732"/>
                  <a:gd name="connsiteX2025" fmla="*/ 2334358 w 2972814"/>
                  <a:gd name="connsiteY2025" fmla="*/ 1031763 h 1488732"/>
                  <a:gd name="connsiteX2026" fmla="*/ 2337705 w 2972814"/>
                  <a:gd name="connsiteY2026" fmla="*/ 1029124 h 1488732"/>
                  <a:gd name="connsiteX2027" fmla="*/ 2352857 w 2972814"/>
                  <a:gd name="connsiteY2027" fmla="*/ 1019132 h 1488732"/>
                  <a:gd name="connsiteX2028" fmla="*/ 2354310 w 2972814"/>
                  <a:gd name="connsiteY2028" fmla="*/ 1018306 h 1488732"/>
                  <a:gd name="connsiteX2029" fmla="*/ 2372354 w 2972814"/>
                  <a:gd name="connsiteY2029" fmla="*/ 1009141 h 1488732"/>
                  <a:gd name="connsiteX2030" fmla="*/ 2374261 w 2972814"/>
                  <a:gd name="connsiteY2030" fmla="*/ 1008304 h 1488732"/>
                  <a:gd name="connsiteX2031" fmla="*/ 2394213 w 2972814"/>
                  <a:gd name="connsiteY2031" fmla="*/ 1000681 h 1488732"/>
                  <a:gd name="connsiteX2032" fmla="*/ 2399062 w 2972814"/>
                  <a:gd name="connsiteY2032" fmla="*/ 999149 h 1488732"/>
                  <a:gd name="connsiteX2033" fmla="*/ 2414165 w 2972814"/>
                  <a:gd name="connsiteY2033" fmla="*/ 994695 h 1488732"/>
                  <a:gd name="connsiteX2034" fmla="*/ 2434117 w 2972814"/>
                  <a:gd name="connsiteY2034" fmla="*/ 990180 h 1488732"/>
                  <a:gd name="connsiteX2035" fmla="*/ 2440698 w 2972814"/>
                  <a:gd name="connsiteY2035" fmla="*/ 989158 h 1488732"/>
                  <a:gd name="connsiteX2036" fmla="*/ 2454068 w 2972814"/>
                  <a:gd name="connsiteY2036" fmla="*/ 987077 h 1488732"/>
                  <a:gd name="connsiteX2037" fmla="*/ 2474020 w 2972814"/>
                  <a:gd name="connsiteY2037" fmla="*/ 985548 h 1488732"/>
                  <a:gd name="connsiteX2038" fmla="*/ 2493972 w 2972814"/>
                  <a:gd name="connsiteY2038" fmla="*/ 985763 h 1488732"/>
                  <a:gd name="connsiteX2039" fmla="*/ 2513924 w 2972814"/>
                  <a:gd name="connsiteY2039" fmla="*/ 988304 h 1488732"/>
                  <a:gd name="connsiteX2040" fmla="*/ 2517165 w 2972814"/>
                  <a:gd name="connsiteY2040" fmla="*/ 989158 h 1488732"/>
                  <a:gd name="connsiteX2041" fmla="*/ 2533876 w 2972814"/>
                  <a:gd name="connsiteY2041" fmla="*/ 994584 h 1488732"/>
                  <a:gd name="connsiteX2042" fmla="*/ 2542291 w 2972814"/>
                  <a:gd name="connsiteY2042" fmla="*/ 999149 h 1488732"/>
                  <a:gd name="connsiteX2043" fmla="*/ 2553827 w 2972814"/>
                  <a:gd name="connsiteY2043" fmla="*/ 1008206 h 1488732"/>
                  <a:gd name="connsiteX2044" fmla="*/ 2554714 w 2972814"/>
                  <a:gd name="connsiteY2044" fmla="*/ 1009141 h 1488732"/>
                  <a:gd name="connsiteX2045" fmla="*/ 2562435 w 2972814"/>
                  <a:gd name="connsiteY2045" fmla="*/ 1019132 h 1488732"/>
                  <a:gd name="connsiteX2046" fmla="*/ 2567209 w 2972814"/>
                  <a:gd name="connsiteY2046" fmla="*/ 1029124 h 1488732"/>
                  <a:gd name="connsiteX2047" fmla="*/ 2570376 w 2972814"/>
                  <a:gd name="connsiteY2047" fmla="*/ 1039115 h 1488732"/>
                  <a:gd name="connsiteX2048" fmla="*/ 2572242 w 2972814"/>
                  <a:gd name="connsiteY2048" fmla="*/ 1049107 h 1488732"/>
                  <a:gd name="connsiteX2049" fmla="*/ 2573448 w 2972814"/>
                  <a:gd name="connsiteY2049" fmla="*/ 1059098 h 1488732"/>
                  <a:gd name="connsiteX2050" fmla="*/ 2573779 w 2972814"/>
                  <a:gd name="connsiteY2050" fmla="*/ 1065104 h 1488732"/>
                  <a:gd name="connsiteX2051" fmla="*/ 2574000 w 2972814"/>
                  <a:gd name="connsiteY2051" fmla="*/ 1069090 h 1488732"/>
                  <a:gd name="connsiteX2052" fmla="*/ 2574098 w 2972814"/>
                  <a:gd name="connsiteY2052" fmla="*/ 1079081 h 1488732"/>
                  <a:gd name="connsiteX2053" fmla="*/ 2573891 w 2972814"/>
                  <a:gd name="connsiteY2053" fmla="*/ 1089073 h 1488732"/>
                  <a:gd name="connsiteX2054" fmla="*/ 2573779 w 2972814"/>
                  <a:gd name="connsiteY2054" fmla="*/ 1091525 h 1488732"/>
                  <a:gd name="connsiteX2055" fmla="*/ 2573450 w 2972814"/>
                  <a:gd name="connsiteY2055" fmla="*/ 1099064 h 1488732"/>
                  <a:gd name="connsiteX2056" fmla="*/ 2572964 w 2972814"/>
                  <a:gd name="connsiteY2056" fmla="*/ 1109056 h 1488732"/>
                  <a:gd name="connsiteX2057" fmla="*/ 2572123 w 2972814"/>
                  <a:gd name="connsiteY2057" fmla="*/ 1119047 h 1488732"/>
                  <a:gd name="connsiteX2058" fmla="*/ 2571352 w 2972814"/>
                  <a:gd name="connsiteY2058" fmla="*/ 1129039 h 1488732"/>
                  <a:gd name="connsiteX2059" fmla="*/ 2570194 w 2972814"/>
                  <a:gd name="connsiteY2059" fmla="*/ 1139030 h 1488732"/>
                  <a:gd name="connsiteX2060" fmla="*/ 2568830 w 2972814"/>
                  <a:gd name="connsiteY2060" fmla="*/ 1149022 h 1488732"/>
                  <a:gd name="connsiteX2061" fmla="*/ 2566656 w 2972814"/>
                  <a:gd name="connsiteY2061" fmla="*/ 1159013 h 1488732"/>
                  <a:gd name="connsiteX2062" fmla="*/ 2563558 w 2972814"/>
                  <a:gd name="connsiteY2062" fmla="*/ 1169005 h 1488732"/>
                  <a:gd name="connsiteX2063" fmla="*/ 2558677 w 2972814"/>
                  <a:gd name="connsiteY2063" fmla="*/ 1178996 h 1488732"/>
                  <a:gd name="connsiteX2064" fmla="*/ 2553827 w 2972814"/>
                  <a:gd name="connsiteY2064" fmla="*/ 1185522 h 1488732"/>
                  <a:gd name="connsiteX2065" fmla="*/ 2550771 w 2972814"/>
                  <a:gd name="connsiteY2065" fmla="*/ 1188988 h 1488732"/>
                  <a:gd name="connsiteX2066" fmla="*/ 2537072 w 2972814"/>
                  <a:gd name="connsiteY2066" fmla="*/ 1198979 h 1488732"/>
                  <a:gd name="connsiteX2067" fmla="*/ 2533876 w 2972814"/>
                  <a:gd name="connsiteY2067" fmla="*/ 1200560 h 1488732"/>
                  <a:gd name="connsiteX2068" fmla="*/ 2513924 w 2972814"/>
                  <a:gd name="connsiteY2068" fmla="*/ 1207636 h 1488732"/>
                  <a:gd name="connsiteX2069" fmla="*/ 2508196 w 2972814"/>
                  <a:gd name="connsiteY2069" fmla="*/ 1208971 h 1488732"/>
                  <a:gd name="connsiteX2070" fmla="*/ 2493972 w 2972814"/>
                  <a:gd name="connsiteY2070" fmla="*/ 1211622 h 1488732"/>
                  <a:gd name="connsiteX2071" fmla="*/ 2474020 w 2972814"/>
                  <a:gd name="connsiteY2071" fmla="*/ 1213950 h 1488732"/>
                  <a:gd name="connsiteX2072" fmla="*/ 2454068 w 2972814"/>
                  <a:gd name="connsiteY2072" fmla="*/ 1215322 h 1488732"/>
                  <a:gd name="connsiteX2073" fmla="*/ 2434117 w 2972814"/>
                  <a:gd name="connsiteY2073" fmla="*/ 1215978 h 1488732"/>
                  <a:gd name="connsiteX2074" fmla="*/ 2414165 w 2972814"/>
                  <a:gd name="connsiteY2074" fmla="*/ 1216155 h 1488732"/>
                  <a:gd name="connsiteX2075" fmla="*/ 2394213 w 2972814"/>
                  <a:gd name="connsiteY2075" fmla="*/ 1215899 h 1488732"/>
                  <a:gd name="connsiteX2076" fmla="*/ 2374261 w 2972814"/>
                  <a:gd name="connsiteY2076" fmla="*/ 1215177 h 1488732"/>
                  <a:gd name="connsiteX2077" fmla="*/ 2354310 w 2972814"/>
                  <a:gd name="connsiteY2077" fmla="*/ 1214094 h 1488732"/>
                  <a:gd name="connsiteX2078" fmla="*/ 2334358 w 2972814"/>
                  <a:gd name="connsiteY2078" fmla="*/ 1212374 h 1488732"/>
                  <a:gd name="connsiteX2079" fmla="*/ 2314406 w 2972814"/>
                  <a:gd name="connsiteY2079" fmla="*/ 1209870 h 1488732"/>
                  <a:gd name="connsiteX2080" fmla="*/ 2013994 w 2972814"/>
                  <a:gd name="connsiteY2080" fmla="*/ 1178996 h 1488732"/>
                  <a:gd name="connsiteX2081" fmla="*/ 1995178 w 2972814"/>
                  <a:gd name="connsiteY2081" fmla="*/ 1172294 h 1488732"/>
                  <a:gd name="connsiteX2082" fmla="*/ 1989654 w 2972814"/>
                  <a:gd name="connsiteY2082" fmla="*/ 1169005 h 1488732"/>
                  <a:gd name="connsiteX2083" fmla="*/ 1975485 w 2972814"/>
                  <a:gd name="connsiteY2083" fmla="*/ 1159013 h 1488732"/>
                  <a:gd name="connsiteX2084" fmla="*/ 1975226 w 2972814"/>
                  <a:gd name="connsiteY2084" fmla="*/ 1158792 h 1488732"/>
                  <a:gd name="connsiteX2085" fmla="*/ 1965497 w 2972814"/>
                  <a:gd name="connsiteY2085" fmla="*/ 1149022 h 1488732"/>
                  <a:gd name="connsiteX2086" fmla="*/ 1957051 w 2972814"/>
                  <a:gd name="connsiteY2086" fmla="*/ 1139030 h 1488732"/>
                  <a:gd name="connsiteX2087" fmla="*/ 1955274 w 2972814"/>
                  <a:gd name="connsiteY2087" fmla="*/ 1135681 h 1488732"/>
                  <a:gd name="connsiteX2088" fmla="*/ 1951559 w 2972814"/>
                  <a:gd name="connsiteY2088" fmla="*/ 1129039 h 1488732"/>
                  <a:gd name="connsiteX2089" fmla="*/ 1948170 w 2972814"/>
                  <a:gd name="connsiteY2089" fmla="*/ 1119047 h 1488732"/>
                  <a:gd name="connsiteX2090" fmla="*/ 1950668 w 2972814"/>
                  <a:gd name="connsiteY2090" fmla="*/ 1109056 h 1488732"/>
                  <a:gd name="connsiteX2091" fmla="*/ 1955274 w 2972814"/>
                  <a:gd name="connsiteY2091" fmla="*/ 1104241 h 1488732"/>
                  <a:gd name="connsiteX2092" fmla="*/ 1960848 w 2972814"/>
                  <a:gd name="connsiteY2092" fmla="*/ 1099064 h 1488732"/>
                  <a:gd name="connsiteX2093" fmla="*/ 1975226 w 2972814"/>
                  <a:gd name="connsiteY2093" fmla="*/ 1092307 h 1488732"/>
                  <a:gd name="connsiteX2094" fmla="*/ 1983385 w 2972814"/>
                  <a:gd name="connsiteY2094" fmla="*/ 1089073 h 1488732"/>
                  <a:gd name="connsiteX2095" fmla="*/ 1995178 w 2972814"/>
                  <a:gd name="connsiteY2095" fmla="*/ 1085822 h 1488732"/>
                  <a:gd name="connsiteX2096" fmla="*/ 2015129 w 2972814"/>
                  <a:gd name="connsiteY2096" fmla="*/ 1081009 h 1488732"/>
                  <a:gd name="connsiteX2097" fmla="*/ 2023717 w 2972814"/>
                  <a:gd name="connsiteY2097" fmla="*/ 1079081 h 1488732"/>
                  <a:gd name="connsiteX2098" fmla="*/ 2035081 w 2972814"/>
                  <a:gd name="connsiteY2098" fmla="*/ 1076847 h 1488732"/>
                  <a:gd name="connsiteX2099" fmla="*/ 2055033 w 2972814"/>
                  <a:gd name="connsiteY2099" fmla="*/ 1073097 h 1488732"/>
                  <a:gd name="connsiteX2100" fmla="*/ 2072163 w 2972814"/>
                  <a:gd name="connsiteY2100" fmla="*/ 1069090 h 1488732"/>
                  <a:gd name="connsiteX2101" fmla="*/ 2074985 w 2972814"/>
                  <a:gd name="connsiteY2101" fmla="*/ 1068462 h 1488732"/>
                  <a:gd name="connsiteX2102" fmla="*/ 2094936 w 2972814"/>
                  <a:gd name="connsiteY2102" fmla="*/ 1063643 h 1488732"/>
                  <a:gd name="connsiteX2103" fmla="*/ 2110320 w 2972814"/>
                  <a:gd name="connsiteY2103" fmla="*/ 1059098 h 1488732"/>
                  <a:gd name="connsiteX2104" fmla="*/ 2114888 w 2972814"/>
                  <a:gd name="connsiteY2104" fmla="*/ 1057822 h 1488732"/>
                  <a:gd name="connsiteX2105" fmla="*/ 2134840 w 2972814"/>
                  <a:gd name="connsiteY2105" fmla="*/ 1051603 h 1488732"/>
                  <a:gd name="connsiteX2106" fmla="*/ 2142216 w 2972814"/>
                  <a:gd name="connsiteY2106" fmla="*/ 1049107 h 1488732"/>
                  <a:gd name="connsiteX2107" fmla="*/ 2154792 w 2972814"/>
                  <a:gd name="connsiteY2107" fmla="*/ 1044874 h 1488732"/>
                  <a:gd name="connsiteX2108" fmla="*/ 2172654 w 2972814"/>
                  <a:gd name="connsiteY2108" fmla="*/ 1039115 h 1488732"/>
                  <a:gd name="connsiteX2109" fmla="*/ 2174744 w 2972814"/>
                  <a:gd name="connsiteY2109" fmla="*/ 1038397 h 1488732"/>
                  <a:gd name="connsiteX2110" fmla="*/ 2194695 w 2972814"/>
                  <a:gd name="connsiteY2110" fmla="*/ 1032960 h 1488732"/>
                  <a:gd name="connsiteX2111" fmla="*/ 2214647 w 2972814"/>
                  <a:gd name="connsiteY2111" fmla="*/ 1030206 h 1488732"/>
                  <a:gd name="connsiteX2112" fmla="*/ 2231091 w 2972814"/>
                  <a:gd name="connsiteY2112" fmla="*/ 1039115 h 1488732"/>
                  <a:gd name="connsiteX2113" fmla="*/ 2232703 w 2972814"/>
                  <a:gd name="connsiteY2113" fmla="*/ 1049107 h 1488732"/>
                  <a:gd name="connsiteX2114" fmla="*/ 2230968 w 2972814"/>
                  <a:gd name="connsiteY2114" fmla="*/ 1059098 h 1488732"/>
                  <a:gd name="connsiteX2115" fmla="*/ 2227787 w 2972814"/>
                  <a:gd name="connsiteY2115" fmla="*/ 1069090 h 1488732"/>
                  <a:gd name="connsiteX2116" fmla="*/ 2223789 w 2972814"/>
                  <a:gd name="connsiteY2116" fmla="*/ 1079081 h 1488732"/>
                  <a:gd name="connsiteX2117" fmla="*/ 2218892 w 2972814"/>
                  <a:gd name="connsiteY2117" fmla="*/ 1089073 h 1488732"/>
                  <a:gd name="connsiteX2118" fmla="*/ 2214647 w 2972814"/>
                  <a:gd name="connsiteY2118" fmla="*/ 1096768 h 1488732"/>
                  <a:gd name="connsiteX2119" fmla="*/ 2212930 w 2972814"/>
                  <a:gd name="connsiteY2119" fmla="*/ 1099064 h 1488732"/>
                  <a:gd name="connsiteX2120" fmla="*/ 2204335 w 2972814"/>
                  <a:gd name="connsiteY2120" fmla="*/ 1109056 h 1488732"/>
                  <a:gd name="connsiteX2121" fmla="*/ 2195214 w 2972814"/>
                  <a:gd name="connsiteY2121" fmla="*/ 1119047 h 1488732"/>
                  <a:gd name="connsiteX2122" fmla="*/ 2194695 w 2972814"/>
                  <a:gd name="connsiteY2122" fmla="*/ 1119553 h 1488732"/>
                  <a:gd name="connsiteX2123" fmla="*/ 2181551 w 2972814"/>
                  <a:gd name="connsiteY2123" fmla="*/ 1129039 h 1488732"/>
                  <a:gd name="connsiteX2124" fmla="*/ 2174744 w 2972814"/>
                  <a:gd name="connsiteY2124" fmla="*/ 1133594 h 1488732"/>
                  <a:gd name="connsiteX2125" fmla="*/ 2163688 w 2972814"/>
                  <a:gd name="connsiteY2125" fmla="*/ 1139030 h 1488732"/>
                  <a:gd name="connsiteX2126" fmla="*/ 2154792 w 2972814"/>
                  <a:gd name="connsiteY2126" fmla="*/ 1143238 h 1488732"/>
                  <a:gd name="connsiteX2127" fmla="*/ 2140964 w 2972814"/>
                  <a:gd name="connsiteY2127" fmla="*/ 1149022 h 1488732"/>
                  <a:gd name="connsiteX2128" fmla="*/ 2134840 w 2972814"/>
                  <a:gd name="connsiteY2128" fmla="*/ 1151378 h 1488732"/>
                  <a:gd name="connsiteX2129" fmla="*/ 2114892 w 2972814"/>
                  <a:gd name="connsiteY2129" fmla="*/ 1159013 h 1488732"/>
                  <a:gd name="connsiteX2130" fmla="*/ 2114888 w 2972814"/>
                  <a:gd name="connsiteY2130" fmla="*/ 1159015 h 1488732"/>
                  <a:gd name="connsiteX2131" fmla="*/ 2094936 w 2972814"/>
                  <a:gd name="connsiteY2131" fmla="*/ 1166380 h 1488732"/>
                  <a:gd name="connsiteX2132" fmla="*/ 2087954 w 2972814"/>
                  <a:gd name="connsiteY2132" fmla="*/ 1169005 h 1488732"/>
                  <a:gd name="connsiteX2133" fmla="*/ 2074985 w 2972814"/>
                  <a:gd name="connsiteY2133" fmla="*/ 1173437 h 1488732"/>
                  <a:gd name="connsiteX2134" fmla="*/ 2055033 w 2972814"/>
                  <a:gd name="connsiteY2134" fmla="*/ 1178625 h 1488732"/>
                  <a:gd name="connsiteX2135" fmla="*/ 2051819 w 2972814"/>
                  <a:gd name="connsiteY2135" fmla="*/ 1178996 h 1488732"/>
                  <a:gd name="connsiteX2136" fmla="*/ 2035081 w 2972814"/>
                  <a:gd name="connsiteY2136" fmla="*/ 1180797 h 1488732"/>
                  <a:gd name="connsiteX2137" fmla="*/ 2015129 w 2972814"/>
                  <a:gd name="connsiteY2137" fmla="*/ 1179343 h 1488732"/>
                  <a:gd name="connsiteX2138" fmla="*/ 2652741 w 2972814"/>
                  <a:gd name="connsiteY2138" fmla="*/ 1159013 h 1488732"/>
                  <a:gd name="connsiteX2139" fmla="*/ 2641403 w 2972814"/>
                  <a:gd name="connsiteY2139" fmla="*/ 1149022 h 1488732"/>
                  <a:gd name="connsiteX2140" fmla="*/ 2633634 w 2972814"/>
                  <a:gd name="connsiteY2140" fmla="*/ 1139506 h 1488732"/>
                  <a:gd name="connsiteX2141" fmla="*/ 2633392 w 2972814"/>
                  <a:gd name="connsiteY2141" fmla="*/ 1139030 h 1488732"/>
                  <a:gd name="connsiteX2142" fmla="*/ 2629328 w 2972814"/>
                  <a:gd name="connsiteY2142" fmla="*/ 1129039 h 1488732"/>
                  <a:gd name="connsiteX2143" fmla="*/ 2626343 w 2972814"/>
                  <a:gd name="connsiteY2143" fmla="*/ 1119047 h 1488732"/>
                  <a:gd name="connsiteX2144" fmla="*/ 2624270 w 2972814"/>
                  <a:gd name="connsiteY2144" fmla="*/ 1109056 h 1488732"/>
                  <a:gd name="connsiteX2145" fmla="*/ 2622862 w 2972814"/>
                  <a:gd name="connsiteY2145" fmla="*/ 1099064 h 1488732"/>
                  <a:gd name="connsiteX2146" fmla="*/ 2621930 w 2972814"/>
                  <a:gd name="connsiteY2146" fmla="*/ 1089073 h 1488732"/>
                  <a:gd name="connsiteX2147" fmla="*/ 2621504 w 2972814"/>
                  <a:gd name="connsiteY2147" fmla="*/ 1079081 h 1488732"/>
                  <a:gd name="connsiteX2148" fmla="*/ 2621277 w 2972814"/>
                  <a:gd name="connsiteY2148" fmla="*/ 1069090 h 1488732"/>
                  <a:gd name="connsiteX2149" fmla="*/ 2621275 w 2972814"/>
                  <a:gd name="connsiteY2149" fmla="*/ 1059098 h 1488732"/>
                  <a:gd name="connsiteX2150" fmla="*/ 2621404 w 2972814"/>
                  <a:gd name="connsiteY2150" fmla="*/ 1049107 h 1488732"/>
                  <a:gd name="connsiteX2151" fmla="*/ 2621419 w 2972814"/>
                  <a:gd name="connsiteY2151" fmla="*/ 1039115 h 1488732"/>
                  <a:gd name="connsiteX2152" fmla="*/ 2621161 w 2972814"/>
                  <a:gd name="connsiteY2152" fmla="*/ 1029124 h 1488732"/>
                  <a:gd name="connsiteX2153" fmla="*/ 2620513 w 2972814"/>
                  <a:gd name="connsiteY2153" fmla="*/ 1019132 h 1488732"/>
                  <a:gd name="connsiteX2154" fmla="*/ 2619463 w 2972814"/>
                  <a:gd name="connsiteY2154" fmla="*/ 1009141 h 1488732"/>
                  <a:gd name="connsiteX2155" fmla="*/ 2617819 w 2972814"/>
                  <a:gd name="connsiteY2155" fmla="*/ 999149 h 1488732"/>
                  <a:gd name="connsiteX2156" fmla="*/ 2614961 w 2972814"/>
                  <a:gd name="connsiteY2156" fmla="*/ 989158 h 1488732"/>
                  <a:gd name="connsiteX2157" fmla="*/ 2613683 w 2972814"/>
                  <a:gd name="connsiteY2157" fmla="*/ 985622 h 1488732"/>
                  <a:gd name="connsiteX2158" fmla="*/ 2611090 w 2972814"/>
                  <a:gd name="connsiteY2158" fmla="*/ 979166 h 1488732"/>
                  <a:gd name="connsiteX2159" fmla="*/ 2604752 w 2972814"/>
                  <a:gd name="connsiteY2159" fmla="*/ 969175 h 1488732"/>
                  <a:gd name="connsiteX2160" fmla="*/ 2593731 w 2972814"/>
                  <a:gd name="connsiteY2160" fmla="*/ 959686 h 1488732"/>
                  <a:gd name="connsiteX2161" fmla="*/ 2592835 w 2972814"/>
                  <a:gd name="connsiteY2161" fmla="*/ 959183 h 1488732"/>
                  <a:gd name="connsiteX2162" fmla="*/ 2573779 w 2972814"/>
                  <a:gd name="connsiteY2162" fmla="*/ 952117 h 1488732"/>
                  <a:gd name="connsiteX2163" fmla="*/ 2553827 w 2972814"/>
                  <a:gd name="connsiteY2163" fmla="*/ 949407 h 1488732"/>
                  <a:gd name="connsiteX2164" fmla="*/ 2548355 w 2972814"/>
                  <a:gd name="connsiteY2164" fmla="*/ 949192 h 1488732"/>
                  <a:gd name="connsiteX2165" fmla="*/ 2533876 w 2972814"/>
                  <a:gd name="connsiteY2165" fmla="*/ 948692 h 1488732"/>
                  <a:gd name="connsiteX2166" fmla="*/ 2513924 w 2972814"/>
                  <a:gd name="connsiteY2166" fmla="*/ 949138 h 1488732"/>
                  <a:gd name="connsiteX2167" fmla="*/ 2513216 w 2972814"/>
                  <a:gd name="connsiteY2167" fmla="*/ 949192 h 1488732"/>
                  <a:gd name="connsiteX2168" fmla="*/ 2493972 w 2972814"/>
                  <a:gd name="connsiteY2168" fmla="*/ 950395 h 1488732"/>
                  <a:gd name="connsiteX2169" fmla="*/ 2474020 w 2972814"/>
                  <a:gd name="connsiteY2169" fmla="*/ 952235 h 1488732"/>
                  <a:gd name="connsiteX2170" fmla="*/ 2454068 w 2972814"/>
                  <a:gd name="connsiteY2170" fmla="*/ 954778 h 1488732"/>
                  <a:gd name="connsiteX2171" fmla="*/ 2434117 w 2972814"/>
                  <a:gd name="connsiteY2171" fmla="*/ 957998 h 1488732"/>
                  <a:gd name="connsiteX2172" fmla="*/ 2427399 w 2972814"/>
                  <a:gd name="connsiteY2172" fmla="*/ 959183 h 1488732"/>
                  <a:gd name="connsiteX2173" fmla="*/ 2414165 w 2972814"/>
                  <a:gd name="connsiteY2173" fmla="*/ 961423 h 1488732"/>
                  <a:gd name="connsiteX2174" fmla="*/ 2394213 w 2972814"/>
                  <a:gd name="connsiteY2174" fmla="*/ 965296 h 1488732"/>
                  <a:gd name="connsiteX2175" fmla="*/ 2375084 w 2972814"/>
                  <a:gd name="connsiteY2175" fmla="*/ 969175 h 1488732"/>
                  <a:gd name="connsiteX2176" fmla="*/ 2374261 w 2972814"/>
                  <a:gd name="connsiteY2176" fmla="*/ 969351 h 1488732"/>
                  <a:gd name="connsiteX2177" fmla="*/ 2354310 w 2972814"/>
                  <a:gd name="connsiteY2177" fmla="*/ 973515 h 1488732"/>
                  <a:gd name="connsiteX2178" fmla="*/ 2334358 w 2972814"/>
                  <a:gd name="connsiteY2178" fmla="*/ 977642 h 1488732"/>
                  <a:gd name="connsiteX2179" fmla="*/ 2324200 w 2972814"/>
                  <a:gd name="connsiteY2179" fmla="*/ 979166 h 1488732"/>
                  <a:gd name="connsiteX2180" fmla="*/ 2314406 w 2972814"/>
                  <a:gd name="connsiteY2180" fmla="*/ 981084 h 1488732"/>
                  <a:gd name="connsiteX2181" fmla="*/ 2294454 w 2972814"/>
                  <a:gd name="connsiteY2181" fmla="*/ 983267 h 1488732"/>
                  <a:gd name="connsiteX2182" fmla="*/ 2277131 w 2972814"/>
                  <a:gd name="connsiteY2182" fmla="*/ 979166 h 1488732"/>
                  <a:gd name="connsiteX2183" fmla="*/ 2274502 w 2972814"/>
                  <a:gd name="connsiteY2183" fmla="*/ 977778 h 1488732"/>
                  <a:gd name="connsiteX2184" fmla="*/ 2269067 w 2972814"/>
                  <a:gd name="connsiteY2184" fmla="*/ 969175 h 1488732"/>
                  <a:gd name="connsiteX2185" fmla="*/ 2264599 w 2972814"/>
                  <a:gd name="connsiteY2185" fmla="*/ 959183 h 1488732"/>
                  <a:gd name="connsiteX2186" fmla="*/ 2260837 w 2972814"/>
                  <a:gd name="connsiteY2186" fmla="*/ 949192 h 1488732"/>
                  <a:gd name="connsiteX2187" fmla="*/ 2257228 w 2972814"/>
                  <a:gd name="connsiteY2187" fmla="*/ 939201 h 1488732"/>
                  <a:gd name="connsiteX2188" fmla="*/ 2254551 w 2972814"/>
                  <a:gd name="connsiteY2188" fmla="*/ 933472 h 1488732"/>
                  <a:gd name="connsiteX2189" fmla="*/ 2252702 w 2972814"/>
                  <a:gd name="connsiteY2189" fmla="*/ 929209 h 1488732"/>
                  <a:gd name="connsiteX2190" fmla="*/ 2247362 w 2972814"/>
                  <a:gd name="connsiteY2190" fmla="*/ 919217 h 1488732"/>
                  <a:gd name="connsiteX2191" fmla="*/ 2240483 w 2972814"/>
                  <a:gd name="connsiteY2191" fmla="*/ 909226 h 1488732"/>
                  <a:gd name="connsiteX2192" fmla="*/ 2234599 w 2972814"/>
                  <a:gd name="connsiteY2192" fmla="*/ 902426 h 1488732"/>
                  <a:gd name="connsiteX2193" fmla="*/ 2231498 w 2972814"/>
                  <a:gd name="connsiteY2193" fmla="*/ 899234 h 1488732"/>
                  <a:gd name="connsiteX2194" fmla="*/ 2218961 w 2972814"/>
                  <a:gd name="connsiteY2194" fmla="*/ 889243 h 1488732"/>
                  <a:gd name="connsiteX2195" fmla="*/ 2214647 w 2972814"/>
                  <a:gd name="connsiteY2195" fmla="*/ 886564 h 1488732"/>
                  <a:gd name="connsiteX2196" fmla="*/ 2198777 w 2972814"/>
                  <a:gd name="connsiteY2196" fmla="*/ 879252 h 1488732"/>
                  <a:gd name="connsiteX2197" fmla="*/ 2194695 w 2972814"/>
                  <a:gd name="connsiteY2197" fmla="*/ 877672 h 1488732"/>
                  <a:gd name="connsiteX2198" fmla="*/ 2174744 w 2972814"/>
                  <a:gd name="connsiteY2198" fmla="*/ 872259 h 1488732"/>
                  <a:gd name="connsiteX2199" fmla="*/ 2154792 w 2972814"/>
                  <a:gd name="connsiteY2199" fmla="*/ 869290 h 1488732"/>
                  <a:gd name="connsiteX2200" fmla="*/ 2154450 w 2972814"/>
                  <a:gd name="connsiteY2200" fmla="*/ 869260 h 1488732"/>
                  <a:gd name="connsiteX2201" fmla="*/ 2134840 w 2972814"/>
                  <a:gd name="connsiteY2201" fmla="*/ 867681 h 1488732"/>
                  <a:gd name="connsiteX2202" fmla="*/ 2114888 w 2972814"/>
                  <a:gd name="connsiteY2202" fmla="*/ 867277 h 1488732"/>
                  <a:gd name="connsiteX2203" fmla="*/ 2094936 w 2972814"/>
                  <a:gd name="connsiteY2203" fmla="*/ 867134 h 1488732"/>
                  <a:gd name="connsiteX2204" fmla="*/ 2074985 w 2972814"/>
                  <a:gd name="connsiteY2204" fmla="*/ 866756 h 1488732"/>
                  <a:gd name="connsiteX2205" fmla="*/ 2055033 w 2972814"/>
                  <a:gd name="connsiteY2205" fmla="*/ 865162 h 1488732"/>
                  <a:gd name="connsiteX2206" fmla="*/ 2035081 w 2972814"/>
                  <a:gd name="connsiteY2206" fmla="*/ 861482 h 1488732"/>
                  <a:gd name="connsiteX2207" fmla="*/ 2028760 w 2972814"/>
                  <a:gd name="connsiteY2207" fmla="*/ 859269 h 1488732"/>
                  <a:gd name="connsiteX2208" fmla="*/ 2015129 w 2972814"/>
                  <a:gd name="connsiteY2208" fmla="*/ 853737 h 1488732"/>
                  <a:gd name="connsiteX2209" fmla="*/ 2008025 w 2972814"/>
                  <a:gd name="connsiteY2209" fmla="*/ 849277 h 1488732"/>
                  <a:gd name="connsiteX2210" fmla="*/ 1995178 w 2972814"/>
                  <a:gd name="connsiteY2210" fmla="*/ 840191 h 1488732"/>
                  <a:gd name="connsiteX2211" fmla="*/ 1994181 w 2972814"/>
                  <a:gd name="connsiteY2211" fmla="*/ 839286 h 1488732"/>
                  <a:gd name="connsiteX2212" fmla="*/ 1984533 w 2972814"/>
                  <a:gd name="connsiteY2212" fmla="*/ 829294 h 1488732"/>
                  <a:gd name="connsiteX2213" fmla="*/ 1975790 w 2972814"/>
                  <a:gd name="connsiteY2213" fmla="*/ 819303 h 1488732"/>
                  <a:gd name="connsiteX2214" fmla="*/ 1975226 w 2972814"/>
                  <a:gd name="connsiteY2214" fmla="*/ 818599 h 1488732"/>
                  <a:gd name="connsiteX2215" fmla="*/ 1968047 w 2972814"/>
                  <a:gd name="connsiteY2215" fmla="*/ 809311 h 1488732"/>
                  <a:gd name="connsiteX2216" fmla="*/ 1960766 w 2972814"/>
                  <a:gd name="connsiteY2216" fmla="*/ 799320 h 1488732"/>
                  <a:gd name="connsiteX2217" fmla="*/ 1955274 w 2972814"/>
                  <a:gd name="connsiteY2217" fmla="*/ 791638 h 1488732"/>
                  <a:gd name="connsiteX2218" fmla="*/ 1953418 w 2972814"/>
                  <a:gd name="connsiteY2218" fmla="*/ 789328 h 1488732"/>
                  <a:gd name="connsiteX2219" fmla="*/ 1945776 w 2972814"/>
                  <a:gd name="connsiteY2219" fmla="*/ 779337 h 1488732"/>
                  <a:gd name="connsiteX2220" fmla="*/ 1937368 w 2972814"/>
                  <a:gd name="connsiteY2220" fmla="*/ 769345 h 1488732"/>
                  <a:gd name="connsiteX2221" fmla="*/ 1935322 w 2972814"/>
                  <a:gd name="connsiteY2221" fmla="*/ 766888 h 1488732"/>
                  <a:gd name="connsiteX2222" fmla="*/ 1925662 w 2972814"/>
                  <a:gd name="connsiteY2222" fmla="*/ 759354 h 1488732"/>
                  <a:gd name="connsiteX2223" fmla="*/ 1915371 w 2972814"/>
                  <a:gd name="connsiteY2223" fmla="*/ 752222 h 1488732"/>
                  <a:gd name="connsiteX2224" fmla="*/ 1904558 w 2972814"/>
                  <a:gd name="connsiteY2224" fmla="*/ 749362 h 1488732"/>
                  <a:gd name="connsiteX2225" fmla="*/ 1895419 w 2972814"/>
                  <a:gd name="connsiteY2225" fmla="*/ 747197 h 1488732"/>
                  <a:gd name="connsiteX2226" fmla="*/ 1875467 w 2972814"/>
                  <a:gd name="connsiteY2226" fmla="*/ 748276 h 1488732"/>
                  <a:gd name="connsiteX2227" fmla="*/ 1871788 w 2972814"/>
                  <a:gd name="connsiteY2227" fmla="*/ 749362 h 1488732"/>
                  <a:gd name="connsiteX2228" fmla="*/ 1855515 w 2972814"/>
                  <a:gd name="connsiteY2228" fmla="*/ 753153 h 1488732"/>
                  <a:gd name="connsiteX2229" fmla="*/ 1839005 w 2972814"/>
                  <a:gd name="connsiteY2229" fmla="*/ 759354 h 1488732"/>
                  <a:gd name="connsiteX2230" fmla="*/ 1835563 w 2972814"/>
                  <a:gd name="connsiteY2230" fmla="*/ 760468 h 1488732"/>
                  <a:gd name="connsiteX2231" fmla="*/ 1815612 w 2972814"/>
                  <a:gd name="connsiteY2231" fmla="*/ 768417 h 1488732"/>
                  <a:gd name="connsiteX2232" fmla="*/ 1813399 w 2972814"/>
                  <a:gd name="connsiteY2232" fmla="*/ 769345 h 1488732"/>
                  <a:gd name="connsiteX2233" fmla="*/ 1795660 w 2972814"/>
                  <a:gd name="connsiteY2233" fmla="*/ 776127 h 1488732"/>
                  <a:gd name="connsiteX2234" fmla="*/ 1786722 w 2972814"/>
                  <a:gd name="connsiteY2234" fmla="*/ 779337 h 1488732"/>
                  <a:gd name="connsiteX2235" fmla="*/ 1775708 w 2972814"/>
                  <a:gd name="connsiteY2235" fmla="*/ 782959 h 1488732"/>
                  <a:gd name="connsiteX2236" fmla="*/ 1755756 w 2972814"/>
                  <a:gd name="connsiteY2236" fmla="*/ 788521 h 1488732"/>
                  <a:gd name="connsiteX2237" fmla="*/ 1751270 w 2972814"/>
                  <a:gd name="connsiteY2237" fmla="*/ 789328 h 1488732"/>
                  <a:gd name="connsiteX2238" fmla="*/ 1735805 w 2972814"/>
                  <a:gd name="connsiteY2238" fmla="*/ 792005 h 1488732"/>
                  <a:gd name="connsiteX2239" fmla="*/ 1715853 w 2972814"/>
                  <a:gd name="connsiteY2239" fmla="*/ 793111 h 1488732"/>
                  <a:gd name="connsiteX2240" fmla="*/ 1695901 w 2972814"/>
                  <a:gd name="connsiteY2240" fmla="*/ 790871 h 1488732"/>
                  <a:gd name="connsiteX2241" fmla="*/ 1690667 w 2972814"/>
                  <a:gd name="connsiteY2241" fmla="*/ 789328 h 1488732"/>
                  <a:gd name="connsiteX2242" fmla="*/ 1675949 w 2972814"/>
                  <a:gd name="connsiteY2242" fmla="*/ 782643 h 1488732"/>
                  <a:gd name="connsiteX2243" fmla="*/ 1671658 w 2972814"/>
                  <a:gd name="connsiteY2243" fmla="*/ 779337 h 1488732"/>
                  <a:gd name="connsiteX2244" fmla="*/ 1664745 w 2972814"/>
                  <a:gd name="connsiteY2244" fmla="*/ 769345 h 1488732"/>
                  <a:gd name="connsiteX2245" fmla="*/ 1662105 w 2972814"/>
                  <a:gd name="connsiteY2245" fmla="*/ 759354 h 1488732"/>
                  <a:gd name="connsiteX2246" fmla="*/ 1661855 w 2972814"/>
                  <a:gd name="connsiteY2246" fmla="*/ 749362 h 1488732"/>
                  <a:gd name="connsiteX2247" fmla="*/ 1663302 w 2972814"/>
                  <a:gd name="connsiteY2247" fmla="*/ 739371 h 1488732"/>
                  <a:gd name="connsiteX2248" fmla="*/ 1664965 w 2972814"/>
                  <a:gd name="connsiteY2248" fmla="*/ 729379 h 1488732"/>
                  <a:gd name="connsiteX2249" fmla="*/ 1666826 w 2972814"/>
                  <a:gd name="connsiteY2249" fmla="*/ 719388 h 1488732"/>
                  <a:gd name="connsiteX2250" fmla="*/ 1668155 w 2972814"/>
                  <a:gd name="connsiteY2250" fmla="*/ 709396 h 1488732"/>
                  <a:gd name="connsiteX2251" fmla="*/ 1668942 w 2972814"/>
                  <a:gd name="connsiteY2251" fmla="*/ 699405 h 1488732"/>
                  <a:gd name="connsiteX2252" fmla="*/ 1668601 w 2972814"/>
                  <a:gd name="connsiteY2252" fmla="*/ 689413 h 1488732"/>
                  <a:gd name="connsiteX2253" fmla="*/ 1666646 w 2972814"/>
                  <a:gd name="connsiteY2253" fmla="*/ 679422 h 1488732"/>
                  <a:gd name="connsiteX2254" fmla="*/ 1662344 w 2972814"/>
                  <a:gd name="connsiteY2254" fmla="*/ 669430 h 1488732"/>
                  <a:gd name="connsiteX2255" fmla="*/ 1655997 w 2972814"/>
                  <a:gd name="connsiteY2255" fmla="*/ 661055 h 1488732"/>
                  <a:gd name="connsiteX2256" fmla="*/ 1654538 w 2972814"/>
                  <a:gd name="connsiteY2256" fmla="*/ 659439 h 1488732"/>
                  <a:gd name="connsiteX2257" fmla="*/ 1641183 w 2972814"/>
                  <a:gd name="connsiteY2257" fmla="*/ 649447 h 1488732"/>
                  <a:gd name="connsiteX2258" fmla="*/ 1636046 w 2972814"/>
                  <a:gd name="connsiteY2258" fmla="*/ 646877 h 1488732"/>
                  <a:gd name="connsiteX2259" fmla="*/ 1616094 w 2972814"/>
                  <a:gd name="connsiteY2259" fmla="*/ 639979 h 1488732"/>
                  <a:gd name="connsiteX2260" fmla="*/ 1613187 w 2972814"/>
                  <a:gd name="connsiteY2260" fmla="*/ 639456 h 1488732"/>
                  <a:gd name="connsiteX2261" fmla="*/ 1596142 w 2972814"/>
                  <a:gd name="connsiteY2261" fmla="*/ 636992 h 1488732"/>
                  <a:gd name="connsiteX2262" fmla="*/ 1576190 w 2972814"/>
                  <a:gd name="connsiteY2262" fmla="*/ 636623 h 1488732"/>
                  <a:gd name="connsiteX2263" fmla="*/ 1556239 w 2972814"/>
                  <a:gd name="connsiteY2263" fmla="*/ 638548 h 1488732"/>
                  <a:gd name="connsiteX2264" fmla="*/ 1551776 w 2972814"/>
                  <a:gd name="connsiteY2264" fmla="*/ 639456 h 1488732"/>
                  <a:gd name="connsiteX2265" fmla="*/ 1536287 w 2972814"/>
                  <a:gd name="connsiteY2265" fmla="*/ 643254 h 1488732"/>
                  <a:gd name="connsiteX2266" fmla="*/ 1518668 w 2972814"/>
                  <a:gd name="connsiteY2266" fmla="*/ 649447 h 1488732"/>
                  <a:gd name="connsiteX2267" fmla="*/ 1516335 w 2972814"/>
                  <a:gd name="connsiteY2267" fmla="*/ 650473 h 1488732"/>
                  <a:gd name="connsiteX2268" fmla="*/ 1499337 w 2972814"/>
                  <a:gd name="connsiteY2268" fmla="*/ 659439 h 1488732"/>
                  <a:gd name="connsiteX2269" fmla="*/ 1496383 w 2972814"/>
                  <a:gd name="connsiteY2269" fmla="*/ 661467 h 1488732"/>
                  <a:gd name="connsiteX2270" fmla="*/ 1485317 w 2972814"/>
                  <a:gd name="connsiteY2270" fmla="*/ 669430 h 1488732"/>
                  <a:gd name="connsiteX2271" fmla="*/ 1476431 w 2972814"/>
                  <a:gd name="connsiteY2271" fmla="*/ 677776 h 1488732"/>
                  <a:gd name="connsiteX2272" fmla="*/ 1474517 w 2972814"/>
                  <a:gd name="connsiteY2272" fmla="*/ 679422 h 1488732"/>
                  <a:gd name="connsiteX2273" fmla="*/ 1465783 w 2972814"/>
                  <a:gd name="connsiteY2273" fmla="*/ 689413 h 1488732"/>
                  <a:gd name="connsiteX2274" fmla="*/ 1459156 w 2972814"/>
                  <a:gd name="connsiteY2274" fmla="*/ 699405 h 1488732"/>
                  <a:gd name="connsiteX2275" fmla="*/ 1456480 w 2972814"/>
                  <a:gd name="connsiteY2275" fmla="*/ 704779 h 1488732"/>
                  <a:gd name="connsiteX2276" fmla="*/ 1453684 w 2972814"/>
                  <a:gd name="connsiteY2276" fmla="*/ 709396 h 1488732"/>
                  <a:gd name="connsiteX2277" fmla="*/ 1449338 w 2972814"/>
                  <a:gd name="connsiteY2277" fmla="*/ 719388 h 1488732"/>
                  <a:gd name="connsiteX2278" fmla="*/ 1446523 w 2972814"/>
                  <a:gd name="connsiteY2278" fmla="*/ 729379 h 1488732"/>
                  <a:gd name="connsiteX2279" fmla="*/ 1445157 w 2972814"/>
                  <a:gd name="connsiteY2279" fmla="*/ 739371 h 1488732"/>
                  <a:gd name="connsiteX2280" fmla="*/ 1444873 w 2972814"/>
                  <a:gd name="connsiteY2280" fmla="*/ 749362 h 1488732"/>
                  <a:gd name="connsiteX2281" fmla="*/ 1445529 w 2972814"/>
                  <a:gd name="connsiteY2281" fmla="*/ 759354 h 1488732"/>
                  <a:gd name="connsiteX2282" fmla="*/ 1446959 w 2972814"/>
                  <a:gd name="connsiteY2282" fmla="*/ 769345 h 1488732"/>
                  <a:gd name="connsiteX2283" fmla="*/ 1448636 w 2972814"/>
                  <a:gd name="connsiteY2283" fmla="*/ 779337 h 1488732"/>
                  <a:gd name="connsiteX2284" fmla="*/ 1450495 w 2972814"/>
                  <a:gd name="connsiteY2284" fmla="*/ 789328 h 1488732"/>
                  <a:gd name="connsiteX2285" fmla="*/ 1451864 w 2972814"/>
                  <a:gd name="connsiteY2285" fmla="*/ 799320 h 1488732"/>
                  <a:gd name="connsiteX2286" fmla="*/ 1452752 w 2972814"/>
                  <a:gd name="connsiteY2286" fmla="*/ 809311 h 1488732"/>
                  <a:gd name="connsiteX2287" fmla="*/ 1452747 w 2972814"/>
                  <a:gd name="connsiteY2287" fmla="*/ 819303 h 1488732"/>
                  <a:gd name="connsiteX2288" fmla="*/ 1452129 w 2972814"/>
                  <a:gd name="connsiteY2288" fmla="*/ 829294 h 1488732"/>
                  <a:gd name="connsiteX2289" fmla="*/ 1450778 w 2972814"/>
                  <a:gd name="connsiteY2289" fmla="*/ 839286 h 1488732"/>
                  <a:gd name="connsiteX2290" fmla="*/ 1448877 w 2972814"/>
                  <a:gd name="connsiteY2290" fmla="*/ 849277 h 1488732"/>
                  <a:gd name="connsiteX2291" fmla="*/ 1446446 w 2972814"/>
                  <a:gd name="connsiteY2291" fmla="*/ 859269 h 1488732"/>
                  <a:gd name="connsiteX2292" fmla="*/ 1443391 w 2972814"/>
                  <a:gd name="connsiteY2292" fmla="*/ 869260 h 1488732"/>
                  <a:gd name="connsiteX2293" fmla="*/ 1439977 w 2972814"/>
                  <a:gd name="connsiteY2293" fmla="*/ 879252 h 1488732"/>
                  <a:gd name="connsiteX2294" fmla="*/ 1436528 w 2972814"/>
                  <a:gd name="connsiteY2294" fmla="*/ 888772 h 1488732"/>
                  <a:gd name="connsiteX2295" fmla="*/ 1436363 w 2972814"/>
                  <a:gd name="connsiteY2295" fmla="*/ 889243 h 1488732"/>
                  <a:gd name="connsiteX2296" fmla="*/ 1432107 w 2972814"/>
                  <a:gd name="connsiteY2296" fmla="*/ 899234 h 1488732"/>
                  <a:gd name="connsiteX2297" fmla="*/ 1427931 w 2972814"/>
                  <a:gd name="connsiteY2297" fmla="*/ 909226 h 1488732"/>
                  <a:gd name="connsiteX2298" fmla="*/ 1423446 w 2972814"/>
                  <a:gd name="connsiteY2298" fmla="*/ 919217 h 1488732"/>
                  <a:gd name="connsiteX2299" fmla="*/ 1418765 w 2972814"/>
                  <a:gd name="connsiteY2299" fmla="*/ 929209 h 1488732"/>
                  <a:gd name="connsiteX2300" fmla="*/ 1416576 w 2972814"/>
                  <a:gd name="connsiteY2300" fmla="*/ 933668 h 1488732"/>
                  <a:gd name="connsiteX2301" fmla="*/ 1413730 w 2972814"/>
                  <a:gd name="connsiteY2301" fmla="*/ 939201 h 1488732"/>
                  <a:gd name="connsiteX2302" fmla="*/ 1408697 w 2972814"/>
                  <a:gd name="connsiteY2302" fmla="*/ 949192 h 1488732"/>
                  <a:gd name="connsiteX2303" fmla="*/ 1403490 w 2972814"/>
                  <a:gd name="connsiteY2303" fmla="*/ 959183 h 1488732"/>
                  <a:gd name="connsiteX2304" fmla="*/ 1398392 w 2972814"/>
                  <a:gd name="connsiteY2304" fmla="*/ 969175 h 1488732"/>
                  <a:gd name="connsiteX2305" fmla="*/ 1396624 w 2972814"/>
                  <a:gd name="connsiteY2305" fmla="*/ 972574 h 1488732"/>
                  <a:gd name="connsiteX2306" fmla="*/ 1392887 w 2972814"/>
                  <a:gd name="connsiteY2306" fmla="*/ 979166 h 1488732"/>
                  <a:gd name="connsiteX2307" fmla="*/ 1387298 w 2972814"/>
                  <a:gd name="connsiteY2307" fmla="*/ 989158 h 1488732"/>
                  <a:gd name="connsiteX2308" fmla="*/ 1381654 w 2972814"/>
                  <a:gd name="connsiteY2308" fmla="*/ 999149 h 1488732"/>
                  <a:gd name="connsiteX2309" fmla="*/ 1376673 w 2972814"/>
                  <a:gd name="connsiteY2309" fmla="*/ 1007436 h 1488732"/>
                  <a:gd name="connsiteX2310" fmla="*/ 1375513 w 2972814"/>
                  <a:gd name="connsiteY2310" fmla="*/ 1009141 h 1488732"/>
                  <a:gd name="connsiteX2311" fmla="*/ 1368543 w 2972814"/>
                  <a:gd name="connsiteY2311" fmla="*/ 1019132 h 1488732"/>
                  <a:gd name="connsiteX2312" fmla="*/ 1360960 w 2972814"/>
                  <a:gd name="connsiteY2312" fmla="*/ 1029124 h 1488732"/>
                  <a:gd name="connsiteX2313" fmla="*/ 1356721 w 2972814"/>
                  <a:gd name="connsiteY2313" fmla="*/ 1034171 h 1488732"/>
                  <a:gd name="connsiteX2314" fmla="*/ 1351756 w 2972814"/>
                  <a:gd name="connsiteY2314" fmla="*/ 1039115 h 1488732"/>
                  <a:gd name="connsiteX2315" fmla="*/ 1340657 w 2972814"/>
                  <a:gd name="connsiteY2315" fmla="*/ 1049107 h 1488732"/>
                  <a:gd name="connsiteX2316" fmla="*/ 1336769 w 2972814"/>
                  <a:gd name="connsiteY2316" fmla="*/ 1052173 h 1488732"/>
                  <a:gd name="connsiteX2317" fmla="*/ 1325502 w 2972814"/>
                  <a:gd name="connsiteY2317" fmla="*/ 1059098 h 1488732"/>
                  <a:gd name="connsiteX2318" fmla="*/ 1316817 w 2972814"/>
                  <a:gd name="connsiteY2318" fmla="*/ 1063909 h 1488732"/>
                  <a:gd name="connsiteX2319" fmla="*/ 1303678 w 2972814"/>
                  <a:gd name="connsiteY2319" fmla="*/ 1069090 h 1488732"/>
                  <a:gd name="connsiteX2320" fmla="*/ 1296865 w 2972814"/>
                  <a:gd name="connsiteY2320" fmla="*/ 1071552 h 1488732"/>
                  <a:gd name="connsiteX2321" fmla="*/ 1276914 w 2972814"/>
                  <a:gd name="connsiteY2321" fmla="*/ 1075502 h 1488732"/>
                  <a:gd name="connsiteX2322" fmla="*/ 1256962 w 2972814"/>
                  <a:gd name="connsiteY2322" fmla="*/ 1076080 h 1488732"/>
                  <a:gd name="connsiteX2323" fmla="*/ 1237010 w 2972814"/>
                  <a:gd name="connsiteY2323" fmla="*/ 1073069 h 1488732"/>
                  <a:gd name="connsiteX2324" fmla="*/ 1225294 w 2972814"/>
                  <a:gd name="connsiteY2324" fmla="*/ 1069090 h 1488732"/>
                  <a:gd name="connsiteX2325" fmla="*/ 1217058 w 2972814"/>
                  <a:gd name="connsiteY2325" fmla="*/ 1065890 h 1488732"/>
                  <a:gd name="connsiteX2326" fmla="*/ 1206003 w 2972814"/>
                  <a:gd name="connsiteY2326" fmla="*/ 1059098 h 1488732"/>
                  <a:gd name="connsiteX2327" fmla="*/ 1197107 w 2972814"/>
                  <a:gd name="connsiteY2327" fmla="*/ 1052550 h 1488732"/>
                  <a:gd name="connsiteX2328" fmla="*/ 1193589 w 2972814"/>
                  <a:gd name="connsiteY2328" fmla="*/ 1049107 h 1488732"/>
                  <a:gd name="connsiteX2329" fmla="*/ 1184847 w 2972814"/>
                  <a:gd name="connsiteY2329" fmla="*/ 1039115 h 1488732"/>
                  <a:gd name="connsiteX2330" fmla="*/ 1177907 w 2972814"/>
                  <a:gd name="connsiteY2330" fmla="*/ 1029124 h 1488732"/>
                  <a:gd name="connsiteX2331" fmla="*/ 1177155 w 2972814"/>
                  <a:gd name="connsiteY2331" fmla="*/ 1027850 h 1488732"/>
                  <a:gd name="connsiteX2332" fmla="*/ 1172713 w 2972814"/>
                  <a:gd name="connsiteY2332" fmla="*/ 1019132 h 1488732"/>
                  <a:gd name="connsiteX2333" fmla="*/ 1168537 w 2972814"/>
                  <a:gd name="connsiteY2333" fmla="*/ 1009141 h 1488732"/>
                  <a:gd name="connsiteX2334" fmla="*/ 1164587 w 2972814"/>
                  <a:gd name="connsiteY2334" fmla="*/ 999149 h 1488732"/>
                  <a:gd name="connsiteX2335" fmla="*/ 1161119 w 2972814"/>
                  <a:gd name="connsiteY2335" fmla="*/ 989158 h 1488732"/>
                  <a:gd name="connsiteX2336" fmla="*/ 1157567 w 2972814"/>
                  <a:gd name="connsiteY2336" fmla="*/ 979166 h 1488732"/>
                  <a:gd name="connsiteX2337" fmla="*/ 1157203 w 2972814"/>
                  <a:gd name="connsiteY2337" fmla="*/ 978173 h 1488732"/>
                  <a:gd name="connsiteX2338" fmla="*/ 1153995 w 2972814"/>
                  <a:gd name="connsiteY2338" fmla="*/ 969175 h 1488732"/>
                  <a:gd name="connsiteX2339" fmla="*/ 1150476 w 2972814"/>
                  <a:gd name="connsiteY2339" fmla="*/ 959183 h 1488732"/>
                  <a:gd name="connsiteX2340" fmla="*/ 1146591 w 2972814"/>
                  <a:gd name="connsiteY2340" fmla="*/ 949192 h 1488732"/>
                  <a:gd name="connsiteX2341" fmla="*/ 1142458 w 2972814"/>
                  <a:gd name="connsiteY2341" fmla="*/ 939201 h 1488732"/>
                  <a:gd name="connsiteX2342" fmla="*/ 1138089 w 2972814"/>
                  <a:gd name="connsiteY2342" fmla="*/ 929209 h 1488732"/>
                  <a:gd name="connsiteX2343" fmla="*/ 1137251 w 2972814"/>
                  <a:gd name="connsiteY2343" fmla="*/ 927223 h 1488732"/>
                  <a:gd name="connsiteX2344" fmla="*/ 1133582 w 2972814"/>
                  <a:gd name="connsiteY2344" fmla="*/ 919217 h 1488732"/>
                  <a:gd name="connsiteX2345" fmla="*/ 1129005 w 2972814"/>
                  <a:gd name="connsiteY2345" fmla="*/ 909226 h 1488732"/>
                  <a:gd name="connsiteX2346" fmla="*/ 1124509 w 2972814"/>
                  <a:gd name="connsiteY2346" fmla="*/ 899234 h 1488732"/>
                  <a:gd name="connsiteX2347" fmla="*/ 1120438 w 2972814"/>
                  <a:gd name="connsiteY2347" fmla="*/ 889243 h 1488732"/>
                  <a:gd name="connsiteX2348" fmla="*/ 1117299 w 2972814"/>
                  <a:gd name="connsiteY2348" fmla="*/ 880556 h 1488732"/>
                  <a:gd name="connsiteX2349" fmla="*/ 1116742 w 2972814"/>
                  <a:gd name="connsiteY2349" fmla="*/ 879252 h 1488732"/>
                  <a:gd name="connsiteX2350" fmla="*/ 1114359 w 2972814"/>
                  <a:gd name="connsiteY2350" fmla="*/ 869260 h 1488732"/>
                  <a:gd name="connsiteX2351" fmla="*/ 1113971 w 2972814"/>
                  <a:gd name="connsiteY2351" fmla="*/ 859269 h 1488732"/>
                  <a:gd name="connsiteX2352" fmla="*/ 1117299 w 2972814"/>
                  <a:gd name="connsiteY2352" fmla="*/ 851201 h 1488732"/>
                  <a:gd name="connsiteX2353" fmla="*/ 1118259 w 2972814"/>
                  <a:gd name="connsiteY2353" fmla="*/ 849277 h 1488732"/>
                  <a:gd name="connsiteX2354" fmla="*/ 1130855 w 2972814"/>
                  <a:gd name="connsiteY2354" fmla="*/ 839286 h 1488732"/>
                  <a:gd name="connsiteX2355" fmla="*/ 1137251 w 2972814"/>
                  <a:gd name="connsiteY2355" fmla="*/ 836784 h 1488732"/>
                  <a:gd name="connsiteX2356" fmla="*/ 1157203 w 2972814"/>
                  <a:gd name="connsiteY2356" fmla="*/ 829638 h 1488732"/>
                  <a:gd name="connsiteX2357" fmla="*/ 1158086 w 2972814"/>
                  <a:gd name="connsiteY2357" fmla="*/ 829294 h 1488732"/>
                  <a:gd name="connsiteX2358" fmla="*/ 1177155 w 2972814"/>
                  <a:gd name="connsiteY2358" fmla="*/ 824011 h 1488732"/>
                  <a:gd name="connsiteX2359" fmla="*/ 1191106 w 2972814"/>
                  <a:gd name="connsiteY2359" fmla="*/ 819303 h 1488732"/>
                  <a:gd name="connsiteX2360" fmla="*/ 1197107 w 2972814"/>
                  <a:gd name="connsiteY2360" fmla="*/ 817540 h 1488732"/>
                  <a:gd name="connsiteX2361" fmla="*/ 1217058 w 2972814"/>
                  <a:gd name="connsiteY2361" fmla="*/ 810155 h 1488732"/>
                  <a:gd name="connsiteX2362" fmla="*/ 1219004 w 2972814"/>
                  <a:gd name="connsiteY2362" fmla="*/ 809311 h 1488732"/>
                  <a:gd name="connsiteX2363" fmla="*/ 1237010 w 2972814"/>
                  <a:gd name="connsiteY2363" fmla="*/ 801851 h 1488732"/>
                  <a:gd name="connsiteX2364" fmla="*/ 1242356 w 2972814"/>
                  <a:gd name="connsiteY2364" fmla="*/ 799320 h 1488732"/>
                  <a:gd name="connsiteX2365" fmla="*/ 1256962 w 2972814"/>
                  <a:gd name="connsiteY2365" fmla="*/ 792233 h 1488732"/>
                  <a:gd name="connsiteX2366" fmla="*/ 1262658 w 2972814"/>
                  <a:gd name="connsiteY2366" fmla="*/ 789328 h 1488732"/>
                  <a:gd name="connsiteX2367" fmla="*/ 1276914 w 2972814"/>
                  <a:gd name="connsiteY2367" fmla="*/ 781517 h 1488732"/>
                  <a:gd name="connsiteX2368" fmla="*/ 1280922 w 2972814"/>
                  <a:gd name="connsiteY2368" fmla="*/ 779337 h 1488732"/>
                  <a:gd name="connsiteX2369" fmla="*/ 1296696 w 2972814"/>
                  <a:gd name="connsiteY2369" fmla="*/ 769345 h 1488732"/>
                  <a:gd name="connsiteX2370" fmla="*/ 1296865 w 2972814"/>
                  <a:gd name="connsiteY2370" fmla="*/ 769222 h 1488732"/>
                  <a:gd name="connsiteX2371" fmla="*/ 1311097 w 2972814"/>
                  <a:gd name="connsiteY2371" fmla="*/ 759354 h 1488732"/>
                  <a:gd name="connsiteX2372" fmla="*/ 1316817 w 2972814"/>
                  <a:gd name="connsiteY2372" fmla="*/ 754062 h 1488732"/>
                  <a:gd name="connsiteX2373" fmla="*/ 1322708 w 2972814"/>
                  <a:gd name="connsiteY2373" fmla="*/ 749362 h 1488732"/>
                  <a:gd name="connsiteX2374" fmla="*/ 1332147 w 2972814"/>
                  <a:gd name="connsiteY2374" fmla="*/ 739371 h 1488732"/>
                  <a:gd name="connsiteX2375" fmla="*/ 1336769 w 2972814"/>
                  <a:gd name="connsiteY2375" fmla="*/ 731892 h 1488732"/>
                  <a:gd name="connsiteX2376" fmla="*/ 1338711 w 2972814"/>
                  <a:gd name="connsiteY2376" fmla="*/ 729379 h 1488732"/>
                  <a:gd name="connsiteX2377" fmla="*/ 1344275 w 2972814"/>
                  <a:gd name="connsiteY2377" fmla="*/ 719388 h 1488732"/>
                  <a:gd name="connsiteX2378" fmla="*/ 1347478 w 2972814"/>
                  <a:gd name="connsiteY2378" fmla="*/ 709396 h 1488732"/>
                  <a:gd name="connsiteX2379" fmla="*/ 1349276 w 2972814"/>
                  <a:gd name="connsiteY2379" fmla="*/ 699405 h 1488732"/>
                  <a:gd name="connsiteX2380" fmla="*/ 1350011 w 2972814"/>
                  <a:gd name="connsiteY2380" fmla="*/ 689413 h 1488732"/>
                  <a:gd name="connsiteX2381" fmla="*/ 1349864 w 2972814"/>
                  <a:gd name="connsiteY2381" fmla="*/ 679422 h 1488732"/>
                  <a:gd name="connsiteX2382" fmla="*/ 1349198 w 2972814"/>
                  <a:gd name="connsiteY2382" fmla="*/ 669430 h 1488732"/>
                  <a:gd name="connsiteX2383" fmla="*/ 1348224 w 2972814"/>
                  <a:gd name="connsiteY2383" fmla="*/ 659439 h 1488732"/>
                  <a:gd name="connsiteX2384" fmla="*/ 1346818 w 2972814"/>
                  <a:gd name="connsiteY2384" fmla="*/ 649447 h 1488732"/>
                  <a:gd name="connsiteX2385" fmla="*/ 1345218 w 2972814"/>
                  <a:gd name="connsiteY2385" fmla="*/ 639456 h 1488732"/>
                  <a:gd name="connsiteX2386" fmla="*/ 1343223 w 2972814"/>
                  <a:gd name="connsiteY2386" fmla="*/ 629464 h 1488732"/>
                  <a:gd name="connsiteX2387" fmla="*/ 1340856 w 2972814"/>
                  <a:gd name="connsiteY2387" fmla="*/ 619473 h 1488732"/>
                  <a:gd name="connsiteX2388" fmla="*/ 1338414 w 2972814"/>
                  <a:gd name="connsiteY2388" fmla="*/ 609481 h 1488732"/>
                  <a:gd name="connsiteX2389" fmla="*/ 1336769 w 2972814"/>
                  <a:gd name="connsiteY2389" fmla="*/ 603604 h 1488732"/>
                  <a:gd name="connsiteX2390" fmla="*/ 1335750 w 2972814"/>
                  <a:gd name="connsiteY2390" fmla="*/ 599490 h 1488732"/>
                  <a:gd name="connsiteX2391" fmla="*/ 1333146 w 2972814"/>
                  <a:gd name="connsiteY2391" fmla="*/ 589498 h 1488732"/>
                  <a:gd name="connsiteX2392" fmla="*/ 1330156 w 2972814"/>
                  <a:gd name="connsiteY2392" fmla="*/ 579507 h 1488732"/>
                  <a:gd name="connsiteX2393" fmla="*/ 1326955 w 2972814"/>
                  <a:gd name="connsiteY2393" fmla="*/ 569515 h 1488732"/>
                  <a:gd name="connsiteX2394" fmla="*/ 1323614 w 2972814"/>
                  <a:gd name="connsiteY2394" fmla="*/ 559524 h 1488732"/>
                  <a:gd name="connsiteX2395" fmla="*/ 1320342 w 2972814"/>
                  <a:gd name="connsiteY2395" fmla="*/ 549532 h 1488732"/>
                  <a:gd name="connsiteX2396" fmla="*/ 1317052 w 2972814"/>
                  <a:gd name="connsiteY2396" fmla="*/ 539541 h 1488732"/>
                  <a:gd name="connsiteX2397" fmla="*/ 1316817 w 2972814"/>
                  <a:gd name="connsiteY2397" fmla="*/ 538844 h 1488732"/>
                  <a:gd name="connsiteX2398" fmla="*/ 1313293 w 2972814"/>
                  <a:gd name="connsiteY2398" fmla="*/ 529549 h 1488732"/>
                  <a:gd name="connsiteX2399" fmla="*/ 1309538 w 2972814"/>
                  <a:gd name="connsiteY2399" fmla="*/ 519558 h 1488732"/>
                  <a:gd name="connsiteX2400" fmla="*/ 1306185 w 2972814"/>
                  <a:gd name="connsiteY2400" fmla="*/ 509566 h 1488732"/>
                  <a:gd name="connsiteX2401" fmla="*/ 1302832 w 2972814"/>
                  <a:gd name="connsiteY2401" fmla="*/ 499575 h 1488732"/>
                  <a:gd name="connsiteX2402" fmla="*/ 1299956 w 2972814"/>
                  <a:gd name="connsiteY2402" fmla="*/ 489583 h 1488732"/>
                  <a:gd name="connsiteX2403" fmla="*/ 1297580 w 2972814"/>
                  <a:gd name="connsiteY2403" fmla="*/ 479592 h 1488732"/>
                  <a:gd name="connsiteX2404" fmla="*/ 1296865 w 2972814"/>
                  <a:gd name="connsiteY2404" fmla="*/ 475220 h 1488732"/>
                  <a:gd name="connsiteX2405" fmla="*/ 1295453 w 2972814"/>
                  <a:gd name="connsiteY2405" fmla="*/ 469600 h 1488732"/>
                  <a:gd name="connsiteX2406" fmla="*/ 1294310 w 2972814"/>
                  <a:gd name="connsiteY2406" fmla="*/ 459609 h 1488732"/>
                  <a:gd name="connsiteX2407" fmla="*/ 1295038 w 2972814"/>
                  <a:gd name="connsiteY2407" fmla="*/ 449617 h 1488732"/>
                  <a:gd name="connsiteX2408" fmla="*/ 1296865 w 2972814"/>
                  <a:gd name="connsiteY2408" fmla="*/ 444907 h 1488732"/>
                  <a:gd name="connsiteX2409" fmla="*/ 1298659 w 2972814"/>
                  <a:gd name="connsiteY2409" fmla="*/ 439626 h 1488732"/>
                  <a:gd name="connsiteX2410" fmla="*/ 1307542 w 2972814"/>
                  <a:gd name="connsiteY2410" fmla="*/ 429634 h 1488732"/>
                  <a:gd name="connsiteX2411" fmla="*/ 1316817 w 2972814"/>
                  <a:gd name="connsiteY2411" fmla="*/ 424514 h 1488732"/>
                  <a:gd name="connsiteX2412" fmla="*/ 1325334 w 2972814"/>
                  <a:gd name="connsiteY2412" fmla="*/ 419643 h 1488732"/>
                  <a:gd name="connsiteX2413" fmla="*/ 1336769 w 2972814"/>
                  <a:gd name="connsiteY2413" fmla="*/ 415628 h 1488732"/>
                  <a:gd name="connsiteX2414" fmla="*/ 1354768 w 2972814"/>
                  <a:gd name="connsiteY2414" fmla="*/ 409651 h 1488732"/>
                  <a:gd name="connsiteX2415" fmla="*/ 1356721 w 2972814"/>
                  <a:gd name="connsiteY2415" fmla="*/ 409171 h 1488732"/>
                  <a:gd name="connsiteX2416" fmla="*/ 1376673 w 2972814"/>
                  <a:gd name="connsiteY2416" fmla="*/ 403656 h 1488732"/>
                  <a:gd name="connsiteX2417" fmla="*/ 1391538 w 2972814"/>
                  <a:gd name="connsiteY2417" fmla="*/ 399660 h 1488732"/>
                  <a:gd name="connsiteX2418" fmla="*/ 1396624 w 2972814"/>
                  <a:gd name="connsiteY2418" fmla="*/ 398496 h 1488732"/>
                  <a:gd name="connsiteX2419" fmla="*/ 1416576 w 2972814"/>
                  <a:gd name="connsiteY2419" fmla="*/ 393522 h 1488732"/>
                  <a:gd name="connsiteX2420" fmla="*/ 1432244 w 2972814"/>
                  <a:gd name="connsiteY2420" fmla="*/ 389668 h 1488732"/>
                  <a:gd name="connsiteX2421" fmla="*/ 1436528 w 2972814"/>
                  <a:gd name="connsiteY2421" fmla="*/ 388655 h 1488732"/>
                  <a:gd name="connsiteX2422" fmla="*/ 1456480 w 2972814"/>
                  <a:gd name="connsiteY2422" fmla="*/ 383494 h 1488732"/>
                  <a:gd name="connsiteX2423" fmla="*/ 1470949 w 2972814"/>
                  <a:gd name="connsiteY2423" fmla="*/ 379677 h 1488732"/>
                  <a:gd name="connsiteX2424" fmla="*/ 1476431 w 2972814"/>
                  <a:gd name="connsiteY2424" fmla="*/ 378144 h 1488732"/>
                  <a:gd name="connsiteX2425" fmla="*/ 1496383 w 2972814"/>
                  <a:gd name="connsiteY2425" fmla="*/ 372285 h 1488732"/>
                  <a:gd name="connsiteX2426" fmla="*/ 1505299 w 2972814"/>
                  <a:gd name="connsiteY2426" fmla="*/ 369685 h 1488732"/>
                  <a:gd name="connsiteX2427" fmla="*/ 1516335 w 2972814"/>
                  <a:gd name="connsiteY2427" fmla="*/ 366036 h 1488732"/>
                  <a:gd name="connsiteX2428" fmla="*/ 1535584 w 2972814"/>
                  <a:gd name="connsiteY2428" fmla="*/ 359694 h 1488732"/>
                  <a:gd name="connsiteX2429" fmla="*/ 1536287 w 2972814"/>
                  <a:gd name="connsiteY2429" fmla="*/ 359413 h 1488732"/>
                  <a:gd name="connsiteX2430" fmla="*/ 1556239 w 2972814"/>
                  <a:gd name="connsiteY2430" fmla="*/ 352011 h 1488732"/>
                  <a:gd name="connsiteX2431" fmla="*/ 1563364 w 2972814"/>
                  <a:gd name="connsiteY2431" fmla="*/ 349702 h 1488732"/>
                  <a:gd name="connsiteX2432" fmla="*/ 1576190 w 2972814"/>
                  <a:gd name="connsiteY2432" fmla="*/ 344449 h 1488732"/>
                  <a:gd name="connsiteX2433" fmla="*/ 1590222 w 2972814"/>
                  <a:gd name="connsiteY2433" fmla="*/ 339711 h 1488732"/>
                  <a:gd name="connsiteX2434" fmla="*/ 1596142 w 2972814"/>
                  <a:gd name="connsiteY2434" fmla="*/ 337019 h 1488732"/>
                  <a:gd name="connsiteX2435" fmla="*/ 1616094 w 2972814"/>
                  <a:gd name="connsiteY2435" fmla="*/ 330369 h 1488732"/>
                  <a:gd name="connsiteX2436" fmla="*/ 1619362 w 2972814"/>
                  <a:gd name="connsiteY2436" fmla="*/ 329719 h 1488732"/>
                  <a:gd name="connsiteX2437" fmla="*/ 1636046 w 2972814"/>
                  <a:gd name="connsiteY2437" fmla="*/ 325217 h 1488732"/>
                  <a:gd name="connsiteX2438" fmla="*/ 1655997 w 2972814"/>
                  <a:gd name="connsiteY2438" fmla="*/ 321891 h 1488732"/>
                  <a:gd name="connsiteX2439" fmla="*/ 1674883 w 2972814"/>
                  <a:gd name="connsiteY2439" fmla="*/ 319728 h 1488732"/>
                  <a:gd name="connsiteX2440" fmla="*/ 1675949 w 2972814"/>
                  <a:gd name="connsiteY2440" fmla="*/ 319551 h 1488732"/>
                  <a:gd name="connsiteX2441" fmla="*/ 1695901 w 2972814"/>
                  <a:gd name="connsiteY2441" fmla="*/ 316762 h 1488732"/>
                  <a:gd name="connsiteX2442" fmla="*/ 1713242 w 2972814"/>
                  <a:gd name="connsiteY2442" fmla="*/ 309736 h 1488732"/>
                  <a:gd name="connsiteX2443" fmla="*/ 1715853 w 2972814"/>
                  <a:gd name="connsiteY2443" fmla="*/ 308318 h 1488732"/>
                  <a:gd name="connsiteX2444" fmla="*/ 1725075 w 2972814"/>
                  <a:gd name="connsiteY2444" fmla="*/ 299745 h 1488732"/>
                  <a:gd name="connsiteX2445" fmla="*/ 1735805 w 2972814"/>
                  <a:gd name="connsiteY2445" fmla="*/ 290820 h 1488732"/>
                  <a:gd name="connsiteX2446" fmla="*/ 1736771 w 2972814"/>
                  <a:gd name="connsiteY2446" fmla="*/ 289753 h 1488732"/>
                  <a:gd name="connsiteX2447" fmla="*/ 1749820 w 2972814"/>
                  <a:gd name="connsiteY2447" fmla="*/ 279762 h 1488732"/>
                  <a:gd name="connsiteX2448" fmla="*/ 1755756 w 2972814"/>
                  <a:gd name="connsiteY2448" fmla="*/ 276253 h 1488732"/>
                  <a:gd name="connsiteX2449" fmla="*/ 1766296 w 2972814"/>
                  <a:gd name="connsiteY2449" fmla="*/ 269770 h 1488732"/>
                  <a:gd name="connsiteX2450" fmla="*/ 1775708 w 2972814"/>
                  <a:gd name="connsiteY2450" fmla="*/ 265096 h 1488732"/>
                  <a:gd name="connsiteX2451" fmla="*/ 1788317 w 2972814"/>
                  <a:gd name="connsiteY2451" fmla="*/ 259779 h 1488732"/>
                  <a:gd name="connsiteX2452" fmla="*/ 1795660 w 2972814"/>
                  <a:gd name="connsiteY2452" fmla="*/ 257077 h 1488732"/>
                  <a:gd name="connsiteX2453" fmla="*/ 1815612 w 2972814"/>
                  <a:gd name="connsiteY2453" fmla="*/ 251485 h 1488732"/>
                  <a:gd name="connsiteX2454" fmla="*/ 1832560 w 2972814"/>
                  <a:gd name="connsiteY2454" fmla="*/ 249787 h 1488732"/>
                  <a:gd name="connsiteX2455" fmla="*/ 1835563 w 2972814"/>
                  <a:gd name="connsiteY2455" fmla="*/ 249524 h 1488732"/>
                  <a:gd name="connsiteX2456" fmla="*/ 1841660 w 2972814"/>
                  <a:gd name="connsiteY2456" fmla="*/ 249787 h 1488732"/>
                  <a:gd name="connsiteX2457" fmla="*/ 1855515 w 2972814"/>
                  <a:gd name="connsiteY2457" fmla="*/ 250740 h 1488732"/>
                  <a:gd name="connsiteX2458" fmla="*/ 1875467 w 2972814"/>
                  <a:gd name="connsiteY2458" fmla="*/ 254952 h 1488732"/>
                  <a:gd name="connsiteX2459" fmla="*/ 1893441 w 2972814"/>
                  <a:gd name="connsiteY2459" fmla="*/ 259779 h 1488732"/>
                  <a:gd name="connsiteX2460" fmla="*/ 1895419 w 2972814"/>
                  <a:gd name="connsiteY2460" fmla="*/ 260565 h 1488732"/>
                  <a:gd name="connsiteX2461" fmla="*/ 1915371 w 2972814"/>
                  <a:gd name="connsiteY2461" fmla="*/ 263512 h 1488732"/>
                  <a:gd name="connsiteX2462" fmla="*/ 1928867 w 2972814"/>
                  <a:gd name="connsiteY2462" fmla="*/ 259779 h 1488732"/>
                  <a:gd name="connsiteX2463" fmla="*/ 1935322 w 2972814"/>
                  <a:gd name="connsiteY2463" fmla="*/ 258329 h 1488732"/>
                  <a:gd name="connsiteX2464" fmla="*/ 1950330 w 2972814"/>
                  <a:gd name="connsiteY2464" fmla="*/ 249787 h 1488732"/>
                  <a:gd name="connsiteX2465" fmla="*/ 1955274 w 2972814"/>
                  <a:gd name="connsiteY2465" fmla="*/ 247148 h 1488732"/>
                  <a:gd name="connsiteX2466" fmla="*/ 1964106 w 2972814"/>
                  <a:gd name="connsiteY2466" fmla="*/ 239796 h 1488732"/>
                  <a:gd name="connsiteX2467" fmla="*/ 1975201 w 2972814"/>
                  <a:gd name="connsiteY2467" fmla="*/ 229804 h 1488732"/>
                  <a:gd name="connsiteX2468" fmla="*/ 1975226 w 2972814"/>
                  <a:gd name="connsiteY2468" fmla="*/ 229778 h 1488732"/>
                  <a:gd name="connsiteX2469" fmla="*/ 1982509 w 2972814"/>
                  <a:gd name="connsiteY2469" fmla="*/ 219813 h 1488732"/>
                  <a:gd name="connsiteX2470" fmla="*/ 1989333 w 2972814"/>
                  <a:gd name="connsiteY2470" fmla="*/ 209821 h 1488732"/>
                  <a:gd name="connsiteX2471" fmla="*/ 1995144 w 2972814"/>
                  <a:gd name="connsiteY2471" fmla="*/ 199830 h 1488732"/>
                  <a:gd name="connsiteX2472" fmla="*/ 1995178 w 2972814"/>
                  <a:gd name="connsiteY2472" fmla="*/ 199748 h 1488732"/>
                  <a:gd name="connsiteX2473" fmla="*/ 1998883 w 2972814"/>
                  <a:gd name="connsiteY2473" fmla="*/ 189838 h 1488732"/>
                  <a:gd name="connsiteX2474" fmla="*/ 2003370 w 2972814"/>
                  <a:gd name="connsiteY2474" fmla="*/ 179847 h 1488732"/>
                  <a:gd name="connsiteX2475" fmla="*/ 2007330 w 2972814"/>
                  <a:gd name="connsiteY2475" fmla="*/ 169855 h 1488732"/>
                  <a:gd name="connsiteX2476" fmla="*/ 2012545 w 2972814"/>
                  <a:gd name="connsiteY2476" fmla="*/ 159864 h 1488732"/>
                  <a:gd name="connsiteX2477" fmla="*/ 2015129 w 2972814"/>
                  <a:gd name="connsiteY2477" fmla="*/ 155031 h 1488732"/>
                  <a:gd name="connsiteX2478" fmla="*/ 2018147 w 2972814"/>
                  <a:gd name="connsiteY2478" fmla="*/ 149872 h 1488732"/>
                  <a:gd name="connsiteX2479" fmla="*/ 2026596 w 2972814"/>
                  <a:gd name="connsiteY2479" fmla="*/ 139881 h 1488732"/>
                  <a:gd name="connsiteX2480" fmla="*/ 2035081 w 2972814"/>
                  <a:gd name="connsiteY2480" fmla="*/ 131278 h 1488732"/>
                  <a:gd name="connsiteX2481" fmla="*/ 2036731 w 2972814"/>
                  <a:gd name="connsiteY2481" fmla="*/ 129889 h 1488732"/>
                  <a:gd name="connsiteX2482" fmla="*/ 2050321 w 2972814"/>
                  <a:gd name="connsiteY2482" fmla="*/ 119898 h 1488732"/>
                  <a:gd name="connsiteX2483" fmla="*/ 2055033 w 2972814"/>
                  <a:gd name="connsiteY2483" fmla="*/ 116859 h 1488732"/>
                  <a:gd name="connsiteX2484" fmla="*/ 2070396 w 2972814"/>
                  <a:gd name="connsiteY2484" fmla="*/ 109906 h 1488732"/>
                  <a:gd name="connsiteX2485" fmla="*/ 2074985 w 2972814"/>
                  <a:gd name="connsiteY2485" fmla="*/ 107978 h 1488732"/>
                  <a:gd name="connsiteX2486" fmla="*/ 2094936 w 2972814"/>
                  <a:gd name="connsiteY2486" fmla="*/ 103549 h 1488732"/>
                  <a:gd name="connsiteX2487" fmla="*/ 2114888 w 2972814"/>
                  <a:gd name="connsiteY2487" fmla="*/ 103171 h 1488732"/>
                  <a:gd name="connsiteX2488" fmla="*/ 2134840 w 2972814"/>
                  <a:gd name="connsiteY2488" fmla="*/ 105627 h 1488732"/>
                  <a:gd name="connsiteX2489" fmla="*/ 2154792 w 2972814"/>
                  <a:gd name="connsiteY2489" fmla="*/ 109747 h 1488732"/>
                  <a:gd name="connsiteX2490" fmla="*/ 2155443 w 2972814"/>
                  <a:gd name="connsiteY2490" fmla="*/ 109906 h 1488732"/>
                  <a:gd name="connsiteX2491" fmla="*/ 2174744 w 2972814"/>
                  <a:gd name="connsiteY2491" fmla="*/ 115185 h 1488732"/>
                  <a:gd name="connsiteX2492" fmla="*/ 2193782 w 2972814"/>
                  <a:gd name="connsiteY2492" fmla="*/ 119898 h 1488732"/>
                  <a:gd name="connsiteX2493" fmla="*/ 2194695 w 2972814"/>
                  <a:gd name="connsiteY2493" fmla="*/ 120205 h 1488732"/>
                  <a:gd name="connsiteX2494" fmla="*/ 2214647 w 2972814"/>
                  <a:gd name="connsiteY2494" fmla="*/ 125741 h 1488732"/>
                  <a:gd name="connsiteX2495" fmla="*/ 2234599 w 2972814"/>
                  <a:gd name="connsiteY2495" fmla="*/ 129185 h 1488732"/>
                  <a:gd name="connsiteX2496" fmla="*/ 2242145 w 2972814"/>
                  <a:gd name="connsiteY2496" fmla="*/ 129889 h 1488732"/>
                  <a:gd name="connsiteX2497" fmla="*/ 2254551 w 2972814"/>
                  <a:gd name="connsiteY2497" fmla="*/ 132029 h 1488732"/>
                  <a:gd name="connsiteX2498" fmla="*/ 2274502 w 2972814"/>
                  <a:gd name="connsiteY2498" fmla="*/ 131000 h 1488732"/>
                  <a:gd name="connsiteX2499" fmla="*/ 2279720 w 2972814"/>
                  <a:gd name="connsiteY2499" fmla="*/ 129889 h 1488732"/>
                  <a:gd name="connsiteX2500" fmla="*/ 2294454 w 2972814"/>
                  <a:gd name="connsiteY2500" fmla="*/ 128013 h 1488732"/>
                  <a:gd name="connsiteX2501" fmla="*/ 2314406 w 2972814"/>
                  <a:gd name="connsiteY2501" fmla="*/ 125515 h 1488732"/>
                  <a:gd name="connsiteX2502" fmla="*/ 2334358 w 2972814"/>
                  <a:gd name="connsiteY2502" fmla="*/ 125425 h 1488732"/>
                  <a:gd name="connsiteX2503" fmla="*/ 2354161 w 2972814"/>
                  <a:gd name="connsiteY2503" fmla="*/ 129889 h 1488732"/>
                  <a:gd name="connsiteX2504" fmla="*/ 2354310 w 2972814"/>
                  <a:gd name="connsiteY2504" fmla="*/ 130064 h 1488732"/>
                  <a:gd name="connsiteX2505" fmla="*/ 2358623 w 2972814"/>
                  <a:gd name="connsiteY2505" fmla="*/ 139881 h 1488732"/>
                  <a:gd name="connsiteX2506" fmla="*/ 2354310 w 2972814"/>
                  <a:gd name="connsiteY2506" fmla="*/ 144306 h 1488732"/>
                  <a:gd name="connsiteX2507" fmla="*/ 2345898 w 2972814"/>
                  <a:gd name="connsiteY2507" fmla="*/ 149872 h 1488732"/>
                  <a:gd name="connsiteX2508" fmla="*/ 2334358 w 2972814"/>
                  <a:gd name="connsiteY2508" fmla="*/ 152783 h 1488732"/>
                  <a:gd name="connsiteX2509" fmla="*/ 2314406 w 2972814"/>
                  <a:gd name="connsiteY2509" fmla="*/ 155450 h 1488732"/>
                  <a:gd name="connsiteX2510" fmla="*/ 2294454 w 2972814"/>
                  <a:gd name="connsiteY2510" fmla="*/ 157945 h 1488732"/>
                  <a:gd name="connsiteX2511" fmla="*/ 2279421 w 2972814"/>
                  <a:gd name="connsiteY2511" fmla="*/ 159864 h 1488732"/>
                  <a:gd name="connsiteX2512" fmla="*/ 2274502 w 2972814"/>
                  <a:gd name="connsiteY2512" fmla="*/ 160314 h 1488732"/>
                  <a:gd name="connsiteX2513" fmla="*/ 2254551 w 2972814"/>
                  <a:gd name="connsiteY2513" fmla="*/ 167813 h 1488732"/>
                  <a:gd name="connsiteX2514" fmla="*/ 2251989 w 2972814"/>
                  <a:gd name="connsiteY2514" fmla="*/ 169855 h 1488732"/>
                  <a:gd name="connsiteX2515" fmla="*/ 2236446 w 2972814"/>
                  <a:gd name="connsiteY2515" fmla="*/ 179847 h 1488732"/>
                  <a:gd name="connsiteX2516" fmla="*/ 2234599 w 2972814"/>
                  <a:gd name="connsiteY2516" fmla="*/ 181272 h 1488732"/>
                  <a:gd name="connsiteX2517" fmla="*/ 2227770 w 2972814"/>
                  <a:gd name="connsiteY2517" fmla="*/ 189838 h 1488732"/>
                  <a:gd name="connsiteX2518" fmla="*/ 2221723 w 2972814"/>
                  <a:gd name="connsiteY2518" fmla="*/ 199830 h 1488732"/>
                  <a:gd name="connsiteX2519" fmla="*/ 2219218 w 2972814"/>
                  <a:gd name="connsiteY2519" fmla="*/ 209821 h 1488732"/>
                  <a:gd name="connsiteX2520" fmla="*/ 2218350 w 2972814"/>
                  <a:gd name="connsiteY2520" fmla="*/ 219813 h 1488732"/>
                  <a:gd name="connsiteX2521" fmla="*/ 2219402 w 2972814"/>
                  <a:gd name="connsiteY2521" fmla="*/ 229804 h 1488732"/>
                  <a:gd name="connsiteX2522" fmla="*/ 2222131 w 2972814"/>
                  <a:gd name="connsiteY2522" fmla="*/ 239796 h 1488732"/>
                  <a:gd name="connsiteX2523" fmla="*/ 2226196 w 2972814"/>
                  <a:gd name="connsiteY2523" fmla="*/ 249787 h 1488732"/>
                  <a:gd name="connsiteX2524" fmla="*/ 2230620 w 2972814"/>
                  <a:gd name="connsiteY2524" fmla="*/ 259779 h 1488732"/>
                  <a:gd name="connsiteX2525" fmla="*/ 2234599 w 2972814"/>
                  <a:gd name="connsiteY2525" fmla="*/ 267583 h 1488732"/>
                  <a:gd name="connsiteX2526" fmla="*/ 2235805 w 2972814"/>
                  <a:gd name="connsiteY2526" fmla="*/ 269770 h 1488732"/>
                  <a:gd name="connsiteX2527" fmla="*/ 2241201 w 2972814"/>
                  <a:gd name="connsiteY2527" fmla="*/ 279762 h 1488732"/>
                  <a:gd name="connsiteX2528" fmla="*/ 2245820 w 2972814"/>
                  <a:gd name="connsiteY2528" fmla="*/ 289753 h 1488732"/>
                  <a:gd name="connsiteX2529" fmla="*/ 2249222 w 2972814"/>
                  <a:gd name="connsiteY2529" fmla="*/ 299745 h 1488732"/>
                  <a:gd name="connsiteX2530" fmla="*/ 2251132 w 2972814"/>
                  <a:gd name="connsiteY2530" fmla="*/ 309736 h 1488732"/>
                  <a:gd name="connsiteX2531" fmla="*/ 2251941 w 2972814"/>
                  <a:gd name="connsiteY2531" fmla="*/ 319728 h 1488732"/>
                  <a:gd name="connsiteX2532" fmla="*/ 2251289 w 2972814"/>
                  <a:gd name="connsiteY2532" fmla="*/ 329719 h 1488732"/>
                  <a:gd name="connsiteX2533" fmla="*/ 2248413 w 2972814"/>
                  <a:gd name="connsiteY2533" fmla="*/ 339711 h 1488732"/>
                  <a:gd name="connsiteX2534" fmla="*/ 2244223 w 2972814"/>
                  <a:gd name="connsiteY2534" fmla="*/ 349702 h 1488732"/>
                  <a:gd name="connsiteX2535" fmla="*/ 2238169 w 2972814"/>
                  <a:gd name="connsiteY2535" fmla="*/ 359694 h 1488732"/>
                  <a:gd name="connsiteX2536" fmla="*/ 2234599 w 2972814"/>
                  <a:gd name="connsiteY2536" fmla="*/ 364554 h 1488732"/>
                  <a:gd name="connsiteX2537" fmla="*/ 2231291 w 2972814"/>
                  <a:gd name="connsiteY2537" fmla="*/ 369685 h 1488732"/>
                  <a:gd name="connsiteX2538" fmla="*/ 2223636 w 2972814"/>
                  <a:gd name="connsiteY2538" fmla="*/ 379677 h 1488732"/>
                  <a:gd name="connsiteX2539" fmla="*/ 2215180 w 2972814"/>
                  <a:gd name="connsiteY2539" fmla="*/ 389668 h 1488732"/>
                  <a:gd name="connsiteX2540" fmla="*/ 2214647 w 2972814"/>
                  <a:gd name="connsiteY2540" fmla="*/ 390289 h 1488732"/>
                  <a:gd name="connsiteX2541" fmla="*/ 2206469 w 2972814"/>
                  <a:gd name="connsiteY2541" fmla="*/ 399660 h 1488732"/>
                  <a:gd name="connsiteX2542" fmla="*/ 2197755 w 2972814"/>
                  <a:gd name="connsiteY2542" fmla="*/ 409651 h 1488732"/>
                  <a:gd name="connsiteX2543" fmla="*/ 2194695 w 2972814"/>
                  <a:gd name="connsiteY2543" fmla="*/ 413359 h 1488732"/>
                  <a:gd name="connsiteX2544" fmla="*/ 2189023 w 2972814"/>
                  <a:gd name="connsiteY2544" fmla="*/ 419643 h 1488732"/>
                  <a:gd name="connsiteX2545" fmla="*/ 2182172 w 2972814"/>
                  <a:gd name="connsiteY2545" fmla="*/ 429634 h 1488732"/>
                  <a:gd name="connsiteX2546" fmla="*/ 2177127 w 2972814"/>
                  <a:gd name="connsiteY2546" fmla="*/ 439626 h 1488732"/>
                  <a:gd name="connsiteX2547" fmla="*/ 2175677 w 2972814"/>
                  <a:gd name="connsiteY2547" fmla="*/ 449617 h 1488732"/>
                  <a:gd name="connsiteX2548" fmla="*/ 2178154 w 2972814"/>
                  <a:gd name="connsiteY2548" fmla="*/ 459609 h 1488732"/>
                  <a:gd name="connsiteX2549" fmla="*/ 2185854 w 2972814"/>
                  <a:gd name="connsiteY2549" fmla="*/ 469600 h 1488732"/>
                  <a:gd name="connsiteX2550" fmla="*/ 2194695 w 2972814"/>
                  <a:gd name="connsiteY2550" fmla="*/ 476987 h 1488732"/>
                  <a:gd name="connsiteX2551" fmla="*/ 2197962 w 2972814"/>
                  <a:gd name="connsiteY2551" fmla="*/ 479592 h 1488732"/>
                  <a:gd name="connsiteX2552" fmla="*/ 2214647 w 2972814"/>
                  <a:gd name="connsiteY2552" fmla="*/ 489509 h 1488732"/>
                  <a:gd name="connsiteX2553" fmla="*/ 2214773 w 2972814"/>
                  <a:gd name="connsiteY2553" fmla="*/ 489583 h 1488732"/>
                  <a:gd name="connsiteX2554" fmla="*/ 2234599 w 2972814"/>
                  <a:gd name="connsiteY2554" fmla="*/ 499497 h 1488732"/>
                  <a:gd name="connsiteX2555" fmla="*/ 2234748 w 2972814"/>
                  <a:gd name="connsiteY2555" fmla="*/ 499575 h 1488732"/>
                  <a:gd name="connsiteX2556" fmla="*/ 2254551 w 2972814"/>
                  <a:gd name="connsiteY2556" fmla="*/ 509427 h 1488732"/>
                  <a:gd name="connsiteX2557" fmla="*/ 2254816 w 2972814"/>
                  <a:gd name="connsiteY2557" fmla="*/ 509566 h 1488732"/>
                  <a:gd name="connsiteX2558" fmla="*/ 2272501 w 2972814"/>
                  <a:gd name="connsiteY2558" fmla="*/ 519558 h 1488732"/>
                  <a:gd name="connsiteX2559" fmla="*/ 2274502 w 2972814"/>
                  <a:gd name="connsiteY2559" fmla="*/ 520772 h 1488732"/>
                  <a:gd name="connsiteX2560" fmla="*/ 2287304 w 2972814"/>
                  <a:gd name="connsiteY2560" fmla="*/ 529549 h 1488732"/>
                  <a:gd name="connsiteX2561" fmla="*/ 2294454 w 2972814"/>
                  <a:gd name="connsiteY2561" fmla="*/ 535981 h 1488732"/>
                  <a:gd name="connsiteX2562" fmla="*/ 2298122 w 2972814"/>
                  <a:gd name="connsiteY2562" fmla="*/ 539541 h 1488732"/>
                  <a:gd name="connsiteX2563" fmla="*/ 2305035 w 2972814"/>
                  <a:gd name="connsiteY2563" fmla="*/ 549532 h 1488732"/>
                  <a:gd name="connsiteX2564" fmla="*/ 2309270 w 2972814"/>
                  <a:gd name="connsiteY2564" fmla="*/ 559524 h 1488732"/>
                  <a:gd name="connsiteX2565" fmla="*/ 2311088 w 2972814"/>
                  <a:gd name="connsiteY2565" fmla="*/ 569515 h 1488732"/>
                  <a:gd name="connsiteX2566" fmla="*/ 2310550 w 2972814"/>
                  <a:gd name="connsiteY2566" fmla="*/ 579507 h 1488732"/>
                  <a:gd name="connsiteX2567" fmla="*/ 2309138 w 2972814"/>
                  <a:gd name="connsiteY2567" fmla="*/ 589498 h 1488732"/>
                  <a:gd name="connsiteX2568" fmla="*/ 2306288 w 2972814"/>
                  <a:gd name="connsiteY2568" fmla="*/ 599490 h 1488732"/>
                  <a:gd name="connsiteX2569" fmla="*/ 2302820 w 2972814"/>
                  <a:gd name="connsiteY2569" fmla="*/ 609481 h 1488732"/>
                  <a:gd name="connsiteX2570" fmla="*/ 2298453 w 2972814"/>
                  <a:gd name="connsiteY2570" fmla="*/ 619473 h 1488732"/>
                  <a:gd name="connsiteX2571" fmla="*/ 2294454 w 2972814"/>
                  <a:gd name="connsiteY2571" fmla="*/ 627850 h 1488732"/>
                  <a:gd name="connsiteX2572" fmla="*/ 2293648 w 2972814"/>
                  <a:gd name="connsiteY2572" fmla="*/ 629464 h 1488732"/>
                  <a:gd name="connsiteX2573" fmla="*/ 2288565 w 2972814"/>
                  <a:gd name="connsiteY2573" fmla="*/ 639456 h 1488732"/>
                  <a:gd name="connsiteX2574" fmla="*/ 2283499 w 2972814"/>
                  <a:gd name="connsiteY2574" fmla="*/ 649447 h 1488732"/>
                  <a:gd name="connsiteX2575" fmla="*/ 2278816 w 2972814"/>
                  <a:gd name="connsiteY2575" fmla="*/ 659439 h 1488732"/>
                  <a:gd name="connsiteX2576" fmla="*/ 2274502 w 2972814"/>
                  <a:gd name="connsiteY2576" fmla="*/ 668746 h 1488732"/>
                  <a:gd name="connsiteX2577" fmla="*/ 2274165 w 2972814"/>
                  <a:gd name="connsiteY2577" fmla="*/ 669430 h 1488732"/>
                  <a:gd name="connsiteX2578" fmla="*/ 2270134 w 2972814"/>
                  <a:gd name="connsiteY2578" fmla="*/ 679422 h 1488732"/>
                  <a:gd name="connsiteX2579" fmla="*/ 2266975 w 2972814"/>
                  <a:gd name="connsiteY2579" fmla="*/ 689413 h 1488732"/>
                  <a:gd name="connsiteX2580" fmla="*/ 2264639 w 2972814"/>
                  <a:gd name="connsiteY2580" fmla="*/ 699405 h 1488732"/>
                  <a:gd name="connsiteX2581" fmla="*/ 2263455 w 2972814"/>
                  <a:gd name="connsiteY2581" fmla="*/ 709396 h 1488732"/>
                  <a:gd name="connsiteX2582" fmla="*/ 2263287 w 2972814"/>
                  <a:gd name="connsiteY2582" fmla="*/ 719388 h 1488732"/>
                  <a:gd name="connsiteX2583" fmla="*/ 2264323 w 2972814"/>
                  <a:gd name="connsiteY2583" fmla="*/ 729379 h 1488732"/>
                  <a:gd name="connsiteX2584" fmla="*/ 2266549 w 2972814"/>
                  <a:gd name="connsiteY2584" fmla="*/ 739371 h 1488732"/>
                  <a:gd name="connsiteX2585" fmla="*/ 2269835 w 2972814"/>
                  <a:gd name="connsiteY2585" fmla="*/ 749362 h 1488732"/>
                  <a:gd name="connsiteX2586" fmla="*/ 2274502 w 2972814"/>
                  <a:gd name="connsiteY2586" fmla="*/ 759217 h 1488732"/>
                  <a:gd name="connsiteX2587" fmla="*/ 2274572 w 2972814"/>
                  <a:gd name="connsiteY2587" fmla="*/ 759354 h 1488732"/>
                  <a:gd name="connsiteX2588" fmla="*/ 2280957 w 2972814"/>
                  <a:gd name="connsiteY2588" fmla="*/ 769345 h 1488732"/>
                  <a:gd name="connsiteX2589" fmla="*/ 2289219 w 2972814"/>
                  <a:gd name="connsiteY2589" fmla="*/ 779337 h 1488732"/>
                  <a:gd name="connsiteX2590" fmla="*/ 2294454 w 2972814"/>
                  <a:gd name="connsiteY2590" fmla="*/ 784548 h 1488732"/>
                  <a:gd name="connsiteX2591" fmla="*/ 2300237 w 2972814"/>
                  <a:gd name="connsiteY2591" fmla="*/ 789328 h 1488732"/>
                  <a:gd name="connsiteX2592" fmla="*/ 2314406 w 2972814"/>
                  <a:gd name="connsiteY2592" fmla="*/ 798913 h 1488732"/>
                  <a:gd name="connsiteX2593" fmla="*/ 2315183 w 2972814"/>
                  <a:gd name="connsiteY2593" fmla="*/ 799320 h 1488732"/>
                  <a:gd name="connsiteX2594" fmla="*/ 2334358 w 2972814"/>
                  <a:gd name="connsiteY2594" fmla="*/ 807384 h 1488732"/>
                  <a:gd name="connsiteX2595" fmla="*/ 2341015 w 2972814"/>
                  <a:gd name="connsiteY2595" fmla="*/ 809311 h 1488732"/>
                  <a:gd name="connsiteX2596" fmla="*/ 2354310 w 2972814"/>
                  <a:gd name="connsiteY2596" fmla="*/ 812722 h 1488732"/>
                  <a:gd name="connsiteX2597" fmla="*/ 2374261 w 2972814"/>
                  <a:gd name="connsiteY2597" fmla="*/ 815740 h 1488732"/>
                  <a:gd name="connsiteX2598" fmla="*/ 2394213 w 2972814"/>
                  <a:gd name="connsiteY2598" fmla="*/ 817053 h 1488732"/>
                  <a:gd name="connsiteX2599" fmla="*/ 2414165 w 2972814"/>
                  <a:gd name="connsiteY2599" fmla="*/ 817155 h 1488732"/>
                  <a:gd name="connsiteX2600" fmla="*/ 2434117 w 2972814"/>
                  <a:gd name="connsiteY2600" fmla="*/ 816252 h 1488732"/>
                  <a:gd name="connsiteX2601" fmla="*/ 2454068 w 2972814"/>
                  <a:gd name="connsiteY2601" fmla="*/ 814919 h 1488732"/>
                  <a:gd name="connsiteX2602" fmla="*/ 2474020 w 2972814"/>
                  <a:gd name="connsiteY2602" fmla="*/ 813783 h 1488732"/>
                  <a:gd name="connsiteX2603" fmla="*/ 2493972 w 2972814"/>
                  <a:gd name="connsiteY2603" fmla="*/ 813464 h 1488732"/>
                  <a:gd name="connsiteX2604" fmla="*/ 2513924 w 2972814"/>
                  <a:gd name="connsiteY2604" fmla="*/ 815243 h 1488732"/>
                  <a:gd name="connsiteX2605" fmla="*/ 2530763 w 2972814"/>
                  <a:gd name="connsiteY2605" fmla="*/ 819303 h 1488732"/>
                  <a:gd name="connsiteX2606" fmla="*/ 2533876 w 2972814"/>
                  <a:gd name="connsiteY2606" fmla="*/ 820140 h 1488732"/>
                  <a:gd name="connsiteX2607" fmla="*/ 2553334 w 2972814"/>
                  <a:gd name="connsiteY2607" fmla="*/ 829294 h 1488732"/>
                  <a:gd name="connsiteX2608" fmla="*/ 2553827 w 2972814"/>
                  <a:gd name="connsiteY2608" fmla="*/ 829567 h 1488732"/>
                  <a:gd name="connsiteX2609" fmla="*/ 2566485 w 2972814"/>
                  <a:gd name="connsiteY2609" fmla="*/ 839286 h 1488732"/>
                  <a:gd name="connsiteX2610" fmla="*/ 2573779 w 2972814"/>
                  <a:gd name="connsiteY2610" fmla="*/ 845458 h 1488732"/>
                  <a:gd name="connsiteX2611" fmla="*/ 2577638 w 2972814"/>
                  <a:gd name="connsiteY2611" fmla="*/ 849277 h 1488732"/>
                  <a:gd name="connsiteX2612" fmla="*/ 2586736 w 2972814"/>
                  <a:gd name="connsiteY2612" fmla="*/ 859269 h 1488732"/>
                  <a:gd name="connsiteX2613" fmla="*/ 2593731 w 2972814"/>
                  <a:gd name="connsiteY2613" fmla="*/ 867477 h 1488732"/>
                  <a:gd name="connsiteX2614" fmla="*/ 2595231 w 2972814"/>
                  <a:gd name="connsiteY2614" fmla="*/ 869260 h 1488732"/>
                  <a:gd name="connsiteX2615" fmla="*/ 2602897 w 2972814"/>
                  <a:gd name="connsiteY2615" fmla="*/ 879252 h 1488732"/>
                  <a:gd name="connsiteX2616" fmla="*/ 2610348 w 2972814"/>
                  <a:gd name="connsiteY2616" fmla="*/ 889243 h 1488732"/>
                  <a:gd name="connsiteX2617" fmla="*/ 2613683 w 2972814"/>
                  <a:gd name="connsiteY2617" fmla="*/ 893712 h 1488732"/>
                  <a:gd name="connsiteX2618" fmla="*/ 2618662 w 2972814"/>
                  <a:gd name="connsiteY2618" fmla="*/ 899234 h 1488732"/>
                  <a:gd name="connsiteX2619" fmla="*/ 2628140 w 2972814"/>
                  <a:gd name="connsiteY2619" fmla="*/ 909226 h 1488732"/>
                  <a:gd name="connsiteX2620" fmla="*/ 2633634 w 2972814"/>
                  <a:gd name="connsiteY2620" fmla="*/ 914196 h 1488732"/>
                  <a:gd name="connsiteX2621" fmla="*/ 2641373 w 2972814"/>
                  <a:gd name="connsiteY2621" fmla="*/ 919217 h 1488732"/>
                  <a:gd name="connsiteX2622" fmla="*/ 2653586 w 2972814"/>
                  <a:gd name="connsiteY2622" fmla="*/ 925110 h 1488732"/>
                  <a:gd name="connsiteX2623" fmla="*/ 2666051 w 2972814"/>
                  <a:gd name="connsiteY2623" fmla="*/ 929209 h 1488732"/>
                  <a:gd name="connsiteX2624" fmla="*/ 2673538 w 2972814"/>
                  <a:gd name="connsiteY2624" fmla="*/ 931267 h 1488732"/>
                  <a:gd name="connsiteX2625" fmla="*/ 2693490 w 2972814"/>
                  <a:gd name="connsiteY2625" fmla="*/ 936361 h 1488732"/>
                  <a:gd name="connsiteX2626" fmla="*/ 2703973 w 2972814"/>
                  <a:gd name="connsiteY2626" fmla="*/ 939201 h 1488732"/>
                  <a:gd name="connsiteX2627" fmla="*/ 2713441 w 2972814"/>
                  <a:gd name="connsiteY2627" fmla="*/ 941627 h 1488732"/>
                  <a:gd name="connsiteX2628" fmla="*/ 2733393 w 2972814"/>
                  <a:gd name="connsiteY2628" fmla="*/ 947836 h 1488732"/>
                  <a:gd name="connsiteX2629" fmla="*/ 2736903 w 2972814"/>
                  <a:gd name="connsiteY2629" fmla="*/ 949192 h 1488732"/>
                  <a:gd name="connsiteX2630" fmla="*/ 2753345 w 2972814"/>
                  <a:gd name="connsiteY2630" fmla="*/ 955834 h 1488732"/>
                  <a:gd name="connsiteX2631" fmla="*/ 2760471 w 2972814"/>
                  <a:gd name="connsiteY2631" fmla="*/ 959183 h 1488732"/>
                  <a:gd name="connsiteX2632" fmla="*/ 2773297 w 2972814"/>
                  <a:gd name="connsiteY2632" fmla="*/ 965884 h 1488732"/>
                  <a:gd name="connsiteX2633" fmla="*/ 2778989 w 2972814"/>
                  <a:gd name="connsiteY2633" fmla="*/ 969175 h 1488732"/>
                  <a:gd name="connsiteX2634" fmla="*/ 2793249 w 2972814"/>
                  <a:gd name="connsiteY2634" fmla="*/ 978432 h 1488732"/>
                  <a:gd name="connsiteX2635" fmla="*/ 2794375 w 2972814"/>
                  <a:gd name="connsiteY2635" fmla="*/ 979166 h 1488732"/>
                  <a:gd name="connsiteX2636" fmla="*/ 2807833 w 2972814"/>
                  <a:gd name="connsiteY2636" fmla="*/ 989158 h 1488732"/>
                  <a:gd name="connsiteX2637" fmla="*/ 2813200 w 2972814"/>
                  <a:gd name="connsiteY2637" fmla="*/ 993874 h 1488732"/>
                  <a:gd name="connsiteX2638" fmla="*/ 2820140 w 2972814"/>
                  <a:gd name="connsiteY2638" fmla="*/ 999149 h 1488732"/>
                  <a:gd name="connsiteX2639" fmla="*/ 2830965 w 2972814"/>
                  <a:gd name="connsiteY2639" fmla="*/ 1009141 h 1488732"/>
                  <a:gd name="connsiteX2640" fmla="*/ 2833152 w 2972814"/>
                  <a:gd name="connsiteY2640" fmla="*/ 1011599 h 1488732"/>
                  <a:gd name="connsiteX2641" fmla="*/ 2842536 w 2972814"/>
                  <a:gd name="connsiteY2641" fmla="*/ 1019132 h 1488732"/>
                  <a:gd name="connsiteX2642" fmla="*/ 2851376 w 2972814"/>
                  <a:gd name="connsiteY2642" fmla="*/ 1029124 h 1488732"/>
                  <a:gd name="connsiteX2643" fmla="*/ 2853104 w 2972814"/>
                  <a:gd name="connsiteY2643" fmla="*/ 1032948 h 1488732"/>
                  <a:gd name="connsiteX2644" fmla="*/ 2859054 w 2972814"/>
                  <a:gd name="connsiteY2644" fmla="*/ 1039115 h 1488732"/>
                  <a:gd name="connsiteX2645" fmla="*/ 2858828 w 2972814"/>
                  <a:gd name="connsiteY2645" fmla="*/ 1049107 h 1488732"/>
                  <a:gd name="connsiteX2646" fmla="*/ 2853104 w 2972814"/>
                  <a:gd name="connsiteY2646" fmla="*/ 1054373 h 1488732"/>
                  <a:gd name="connsiteX2647" fmla="*/ 2850860 w 2972814"/>
                  <a:gd name="connsiteY2647" fmla="*/ 1059098 h 1488732"/>
                  <a:gd name="connsiteX2648" fmla="*/ 2842282 w 2972814"/>
                  <a:gd name="connsiteY2648" fmla="*/ 1069090 h 1488732"/>
                  <a:gd name="connsiteX2649" fmla="*/ 2833152 w 2972814"/>
                  <a:gd name="connsiteY2649" fmla="*/ 1076632 h 1488732"/>
                  <a:gd name="connsiteX2650" fmla="*/ 2831152 w 2972814"/>
                  <a:gd name="connsiteY2650" fmla="*/ 1079081 h 1488732"/>
                  <a:gd name="connsiteX2651" fmla="*/ 2821406 w 2972814"/>
                  <a:gd name="connsiteY2651" fmla="*/ 1089073 h 1488732"/>
                  <a:gd name="connsiteX2652" fmla="*/ 2813200 w 2972814"/>
                  <a:gd name="connsiteY2652" fmla="*/ 1096624 h 1488732"/>
                  <a:gd name="connsiteX2653" fmla="*/ 2811004 w 2972814"/>
                  <a:gd name="connsiteY2653" fmla="*/ 1099064 h 1488732"/>
                  <a:gd name="connsiteX2654" fmla="*/ 2800602 w 2972814"/>
                  <a:gd name="connsiteY2654" fmla="*/ 1109056 h 1488732"/>
                  <a:gd name="connsiteX2655" fmla="*/ 2793249 w 2972814"/>
                  <a:gd name="connsiteY2655" fmla="*/ 1115454 h 1488732"/>
                  <a:gd name="connsiteX2656" fmla="*/ 2789350 w 2972814"/>
                  <a:gd name="connsiteY2656" fmla="*/ 1119047 h 1488732"/>
                  <a:gd name="connsiteX2657" fmla="*/ 2777301 w 2972814"/>
                  <a:gd name="connsiteY2657" fmla="*/ 1129039 h 1488732"/>
                  <a:gd name="connsiteX2658" fmla="*/ 2773297 w 2972814"/>
                  <a:gd name="connsiteY2658" fmla="*/ 1131932 h 1488732"/>
                  <a:gd name="connsiteX2659" fmla="*/ 2762857 w 2972814"/>
                  <a:gd name="connsiteY2659" fmla="*/ 1139030 h 1488732"/>
                  <a:gd name="connsiteX2660" fmla="*/ 2753345 w 2972814"/>
                  <a:gd name="connsiteY2660" fmla="*/ 1144843 h 1488732"/>
                  <a:gd name="connsiteX2661" fmla="*/ 2745207 w 2972814"/>
                  <a:gd name="connsiteY2661" fmla="*/ 1149022 h 1488732"/>
                  <a:gd name="connsiteX2662" fmla="*/ 2733393 w 2972814"/>
                  <a:gd name="connsiteY2662" fmla="*/ 1154605 h 1488732"/>
                  <a:gd name="connsiteX2663" fmla="*/ 2720701 w 2972814"/>
                  <a:gd name="connsiteY2663" fmla="*/ 1159013 h 1488732"/>
                  <a:gd name="connsiteX2664" fmla="*/ 2713441 w 2972814"/>
                  <a:gd name="connsiteY2664" fmla="*/ 1161407 h 1488732"/>
                  <a:gd name="connsiteX2665" fmla="*/ 2693490 w 2972814"/>
                  <a:gd name="connsiteY2665" fmla="*/ 1165237 h 1488732"/>
                  <a:gd name="connsiteX2666" fmla="*/ 2673538 w 2972814"/>
                  <a:gd name="connsiteY2666" fmla="*/ 1165648 h 1488732"/>
                  <a:gd name="connsiteX2667" fmla="*/ 2653586 w 2972814"/>
                  <a:gd name="connsiteY2667" fmla="*/ 1159596 h 1488732"/>
                  <a:gd name="connsiteX2668" fmla="*/ 789998 w 2972814"/>
                  <a:gd name="connsiteY2668" fmla="*/ 929209 h 1488732"/>
                  <a:gd name="connsiteX2669" fmla="*/ 778821 w 2972814"/>
                  <a:gd name="connsiteY2669" fmla="*/ 919217 h 1488732"/>
                  <a:gd name="connsiteX2670" fmla="*/ 778119 w 2972814"/>
                  <a:gd name="connsiteY2670" fmla="*/ 913914 h 1488732"/>
                  <a:gd name="connsiteX2671" fmla="*/ 777759 w 2972814"/>
                  <a:gd name="connsiteY2671" fmla="*/ 909226 h 1488732"/>
                  <a:gd name="connsiteX2672" fmla="*/ 778119 w 2972814"/>
                  <a:gd name="connsiteY2672" fmla="*/ 908547 h 1488732"/>
                  <a:gd name="connsiteX2673" fmla="*/ 786279 w 2972814"/>
                  <a:gd name="connsiteY2673" fmla="*/ 899234 h 1488732"/>
                  <a:gd name="connsiteX2674" fmla="*/ 798071 w 2972814"/>
                  <a:gd name="connsiteY2674" fmla="*/ 892908 h 1488732"/>
                  <a:gd name="connsiteX2675" fmla="*/ 818023 w 2972814"/>
                  <a:gd name="connsiteY2675" fmla="*/ 890226 h 1488732"/>
                  <a:gd name="connsiteX2676" fmla="*/ 837975 w 2972814"/>
                  <a:gd name="connsiteY2676" fmla="*/ 895283 h 1488732"/>
                  <a:gd name="connsiteX2677" fmla="*/ 844068 w 2972814"/>
                  <a:gd name="connsiteY2677" fmla="*/ 899234 h 1488732"/>
                  <a:gd name="connsiteX2678" fmla="*/ 849250 w 2972814"/>
                  <a:gd name="connsiteY2678" fmla="*/ 909226 h 1488732"/>
                  <a:gd name="connsiteX2679" fmla="*/ 847529 w 2972814"/>
                  <a:gd name="connsiteY2679" fmla="*/ 919217 h 1488732"/>
                  <a:gd name="connsiteX2680" fmla="*/ 838201 w 2972814"/>
                  <a:gd name="connsiteY2680" fmla="*/ 929209 h 1488732"/>
                  <a:gd name="connsiteX2681" fmla="*/ 837975 w 2972814"/>
                  <a:gd name="connsiteY2681" fmla="*/ 929352 h 1488732"/>
                  <a:gd name="connsiteX2682" fmla="*/ 818023 w 2972814"/>
                  <a:gd name="connsiteY2682" fmla="*/ 935087 h 1488732"/>
                  <a:gd name="connsiteX2683" fmla="*/ 798071 w 2972814"/>
                  <a:gd name="connsiteY2683" fmla="*/ 933003 h 1488732"/>
                  <a:gd name="connsiteX2684" fmla="*/ 921139 w 2972814"/>
                  <a:gd name="connsiteY2684" fmla="*/ 579507 h 1488732"/>
                  <a:gd name="connsiteX2685" fmla="*/ 917782 w 2972814"/>
                  <a:gd name="connsiteY2685" fmla="*/ 578849 h 1488732"/>
                  <a:gd name="connsiteX2686" fmla="*/ 897830 w 2972814"/>
                  <a:gd name="connsiteY2686" fmla="*/ 570404 h 1488732"/>
                  <a:gd name="connsiteX2687" fmla="*/ 896432 w 2972814"/>
                  <a:gd name="connsiteY2687" fmla="*/ 569515 h 1488732"/>
                  <a:gd name="connsiteX2688" fmla="*/ 882332 w 2972814"/>
                  <a:gd name="connsiteY2688" fmla="*/ 559524 h 1488732"/>
                  <a:gd name="connsiteX2689" fmla="*/ 877878 w 2972814"/>
                  <a:gd name="connsiteY2689" fmla="*/ 555923 h 1488732"/>
                  <a:gd name="connsiteX2690" fmla="*/ 871493 w 2972814"/>
                  <a:gd name="connsiteY2690" fmla="*/ 549532 h 1488732"/>
                  <a:gd name="connsiteX2691" fmla="*/ 862354 w 2972814"/>
                  <a:gd name="connsiteY2691" fmla="*/ 539541 h 1488732"/>
                  <a:gd name="connsiteX2692" fmla="*/ 857926 w 2972814"/>
                  <a:gd name="connsiteY2692" fmla="*/ 534175 h 1488732"/>
                  <a:gd name="connsiteX2693" fmla="*/ 854384 w 2972814"/>
                  <a:gd name="connsiteY2693" fmla="*/ 529549 h 1488732"/>
                  <a:gd name="connsiteX2694" fmla="*/ 846809 w 2972814"/>
                  <a:gd name="connsiteY2694" fmla="*/ 519558 h 1488732"/>
                  <a:gd name="connsiteX2695" fmla="*/ 839313 w 2972814"/>
                  <a:gd name="connsiteY2695" fmla="*/ 509566 h 1488732"/>
                  <a:gd name="connsiteX2696" fmla="*/ 837975 w 2972814"/>
                  <a:gd name="connsiteY2696" fmla="*/ 507714 h 1488732"/>
                  <a:gd name="connsiteX2697" fmla="*/ 831656 w 2972814"/>
                  <a:gd name="connsiteY2697" fmla="*/ 499575 h 1488732"/>
                  <a:gd name="connsiteX2698" fmla="*/ 823323 w 2972814"/>
                  <a:gd name="connsiteY2698" fmla="*/ 489583 h 1488732"/>
                  <a:gd name="connsiteX2699" fmla="*/ 818023 w 2972814"/>
                  <a:gd name="connsiteY2699" fmla="*/ 483523 h 1488732"/>
                  <a:gd name="connsiteX2700" fmla="*/ 813721 w 2972814"/>
                  <a:gd name="connsiteY2700" fmla="*/ 479592 h 1488732"/>
                  <a:gd name="connsiteX2701" fmla="*/ 802040 w 2972814"/>
                  <a:gd name="connsiteY2701" fmla="*/ 469600 h 1488732"/>
                  <a:gd name="connsiteX2702" fmla="*/ 798071 w 2972814"/>
                  <a:gd name="connsiteY2702" fmla="*/ 466234 h 1488732"/>
                  <a:gd name="connsiteX2703" fmla="*/ 784947 w 2972814"/>
                  <a:gd name="connsiteY2703" fmla="*/ 459609 h 1488732"/>
                  <a:gd name="connsiteX2704" fmla="*/ 778119 w 2972814"/>
                  <a:gd name="connsiteY2704" fmla="*/ 456251 h 1488732"/>
                  <a:gd name="connsiteX2705" fmla="*/ 758167 w 2972814"/>
                  <a:gd name="connsiteY2705" fmla="*/ 452352 h 1488732"/>
                  <a:gd name="connsiteX2706" fmla="*/ 738216 w 2972814"/>
                  <a:gd name="connsiteY2706" fmla="*/ 453193 h 1488732"/>
                  <a:gd name="connsiteX2707" fmla="*/ 718264 w 2972814"/>
                  <a:gd name="connsiteY2707" fmla="*/ 457431 h 1488732"/>
                  <a:gd name="connsiteX2708" fmla="*/ 711655 w 2972814"/>
                  <a:gd name="connsiteY2708" fmla="*/ 459609 h 1488732"/>
                  <a:gd name="connsiteX2709" fmla="*/ 698312 w 2972814"/>
                  <a:gd name="connsiteY2709" fmla="*/ 463355 h 1488732"/>
                  <a:gd name="connsiteX2710" fmla="*/ 680946 w 2972814"/>
                  <a:gd name="connsiteY2710" fmla="*/ 469600 h 1488732"/>
                  <a:gd name="connsiteX2711" fmla="*/ 678360 w 2972814"/>
                  <a:gd name="connsiteY2711" fmla="*/ 470424 h 1488732"/>
                  <a:gd name="connsiteX2712" fmla="*/ 658409 w 2972814"/>
                  <a:gd name="connsiteY2712" fmla="*/ 477789 h 1488732"/>
                  <a:gd name="connsiteX2713" fmla="*/ 653702 w 2972814"/>
                  <a:gd name="connsiteY2713" fmla="*/ 479592 h 1488732"/>
                  <a:gd name="connsiteX2714" fmla="*/ 638457 w 2972814"/>
                  <a:gd name="connsiteY2714" fmla="*/ 485154 h 1488732"/>
                  <a:gd name="connsiteX2715" fmla="*/ 626191 w 2972814"/>
                  <a:gd name="connsiteY2715" fmla="*/ 489583 h 1488732"/>
                  <a:gd name="connsiteX2716" fmla="*/ 618505 w 2972814"/>
                  <a:gd name="connsiteY2716" fmla="*/ 492323 h 1488732"/>
                  <a:gd name="connsiteX2717" fmla="*/ 598553 w 2972814"/>
                  <a:gd name="connsiteY2717" fmla="*/ 498867 h 1488732"/>
                  <a:gd name="connsiteX2718" fmla="*/ 595796 w 2972814"/>
                  <a:gd name="connsiteY2718" fmla="*/ 499575 h 1488732"/>
                  <a:gd name="connsiteX2719" fmla="*/ 578601 w 2972814"/>
                  <a:gd name="connsiteY2719" fmla="*/ 504132 h 1488732"/>
                  <a:gd name="connsiteX2720" fmla="*/ 558650 w 2972814"/>
                  <a:gd name="connsiteY2720" fmla="*/ 507482 h 1488732"/>
                  <a:gd name="connsiteX2721" fmla="*/ 538698 w 2972814"/>
                  <a:gd name="connsiteY2721" fmla="*/ 508210 h 1488732"/>
                  <a:gd name="connsiteX2722" fmla="*/ 518746 w 2972814"/>
                  <a:gd name="connsiteY2722" fmla="*/ 505225 h 1488732"/>
                  <a:gd name="connsiteX2723" fmla="*/ 502399 w 2972814"/>
                  <a:gd name="connsiteY2723" fmla="*/ 499575 h 1488732"/>
                  <a:gd name="connsiteX2724" fmla="*/ 498794 w 2972814"/>
                  <a:gd name="connsiteY2724" fmla="*/ 498032 h 1488732"/>
                  <a:gd name="connsiteX2725" fmla="*/ 485095 w 2972814"/>
                  <a:gd name="connsiteY2725" fmla="*/ 489583 h 1488732"/>
                  <a:gd name="connsiteX2726" fmla="*/ 478843 w 2972814"/>
                  <a:gd name="connsiteY2726" fmla="*/ 484765 h 1488732"/>
                  <a:gd name="connsiteX2727" fmla="*/ 473531 w 2972814"/>
                  <a:gd name="connsiteY2727" fmla="*/ 479592 h 1488732"/>
                  <a:gd name="connsiteX2728" fmla="*/ 466102 w 2972814"/>
                  <a:gd name="connsiteY2728" fmla="*/ 469600 h 1488732"/>
                  <a:gd name="connsiteX2729" fmla="*/ 461311 w 2972814"/>
                  <a:gd name="connsiteY2729" fmla="*/ 459609 h 1488732"/>
                  <a:gd name="connsiteX2730" fmla="*/ 458992 w 2972814"/>
                  <a:gd name="connsiteY2730" fmla="*/ 449617 h 1488732"/>
                  <a:gd name="connsiteX2731" fmla="*/ 459283 w 2972814"/>
                  <a:gd name="connsiteY2731" fmla="*/ 439626 h 1488732"/>
                  <a:gd name="connsiteX2732" fmla="*/ 462467 w 2972814"/>
                  <a:gd name="connsiteY2732" fmla="*/ 429634 h 1488732"/>
                  <a:gd name="connsiteX2733" fmla="*/ 468420 w 2972814"/>
                  <a:gd name="connsiteY2733" fmla="*/ 419643 h 1488732"/>
                  <a:gd name="connsiteX2734" fmla="*/ 477717 w 2972814"/>
                  <a:gd name="connsiteY2734" fmla="*/ 409651 h 1488732"/>
                  <a:gd name="connsiteX2735" fmla="*/ 478843 w 2972814"/>
                  <a:gd name="connsiteY2735" fmla="*/ 408717 h 1488732"/>
                  <a:gd name="connsiteX2736" fmla="*/ 491214 w 2972814"/>
                  <a:gd name="connsiteY2736" fmla="*/ 399660 h 1488732"/>
                  <a:gd name="connsiteX2737" fmla="*/ 498794 w 2972814"/>
                  <a:gd name="connsiteY2737" fmla="*/ 395224 h 1488732"/>
                  <a:gd name="connsiteX2738" fmla="*/ 508678 w 2972814"/>
                  <a:gd name="connsiteY2738" fmla="*/ 389668 h 1488732"/>
                  <a:gd name="connsiteX2739" fmla="*/ 518746 w 2972814"/>
                  <a:gd name="connsiteY2739" fmla="*/ 384938 h 1488732"/>
                  <a:gd name="connsiteX2740" fmla="*/ 529951 w 2972814"/>
                  <a:gd name="connsiteY2740" fmla="*/ 379677 h 1488732"/>
                  <a:gd name="connsiteX2741" fmla="*/ 538698 w 2972814"/>
                  <a:gd name="connsiteY2741" fmla="*/ 375802 h 1488732"/>
                  <a:gd name="connsiteX2742" fmla="*/ 552904 w 2972814"/>
                  <a:gd name="connsiteY2742" fmla="*/ 369685 h 1488732"/>
                  <a:gd name="connsiteX2743" fmla="*/ 558650 w 2972814"/>
                  <a:gd name="connsiteY2743" fmla="*/ 367305 h 1488732"/>
                  <a:gd name="connsiteX2744" fmla="*/ 576428 w 2972814"/>
                  <a:gd name="connsiteY2744" fmla="*/ 359694 h 1488732"/>
                  <a:gd name="connsiteX2745" fmla="*/ 578601 w 2972814"/>
                  <a:gd name="connsiteY2745" fmla="*/ 358796 h 1488732"/>
                  <a:gd name="connsiteX2746" fmla="*/ 598553 w 2972814"/>
                  <a:gd name="connsiteY2746" fmla="*/ 350598 h 1488732"/>
                  <a:gd name="connsiteX2747" fmla="*/ 600857 w 2972814"/>
                  <a:gd name="connsiteY2747" fmla="*/ 349702 h 1488732"/>
                  <a:gd name="connsiteX2748" fmla="*/ 618505 w 2972814"/>
                  <a:gd name="connsiteY2748" fmla="*/ 342260 h 1488732"/>
                  <a:gd name="connsiteX2749" fmla="*/ 625215 w 2972814"/>
                  <a:gd name="connsiteY2749" fmla="*/ 339711 h 1488732"/>
                  <a:gd name="connsiteX2750" fmla="*/ 638457 w 2972814"/>
                  <a:gd name="connsiteY2750" fmla="*/ 334205 h 1488732"/>
                  <a:gd name="connsiteX2751" fmla="*/ 650475 w 2972814"/>
                  <a:gd name="connsiteY2751" fmla="*/ 329719 h 1488732"/>
                  <a:gd name="connsiteX2752" fmla="*/ 658409 w 2972814"/>
                  <a:gd name="connsiteY2752" fmla="*/ 325875 h 1488732"/>
                  <a:gd name="connsiteX2753" fmla="*/ 673314 w 2972814"/>
                  <a:gd name="connsiteY2753" fmla="*/ 319728 h 1488732"/>
                  <a:gd name="connsiteX2754" fmla="*/ 678360 w 2972814"/>
                  <a:gd name="connsiteY2754" fmla="*/ 316609 h 1488732"/>
                  <a:gd name="connsiteX2755" fmla="*/ 691964 w 2972814"/>
                  <a:gd name="connsiteY2755" fmla="*/ 309736 h 1488732"/>
                  <a:gd name="connsiteX2756" fmla="*/ 698312 w 2972814"/>
                  <a:gd name="connsiteY2756" fmla="*/ 303634 h 1488732"/>
                  <a:gd name="connsiteX2757" fmla="*/ 702392 w 2972814"/>
                  <a:gd name="connsiteY2757" fmla="*/ 299745 h 1488732"/>
                  <a:gd name="connsiteX2758" fmla="*/ 706482 w 2972814"/>
                  <a:gd name="connsiteY2758" fmla="*/ 289753 h 1488732"/>
                  <a:gd name="connsiteX2759" fmla="*/ 704860 w 2972814"/>
                  <a:gd name="connsiteY2759" fmla="*/ 279762 h 1488732"/>
                  <a:gd name="connsiteX2760" fmla="*/ 700612 w 2972814"/>
                  <a:gd name="connsiteY2760" fmla="*/ 269770 h 1488732"/>
                  <a:gd name="connsiteX2761" fmla="*/ 698312 w 2972814"/>
                  <a:gd name="connsiteY2761" fmla="*/ 265986 h 1488732"/>
                  <a:gd name="connsiteX2762" fmla="*/ 695023 w 2972814"/>
                  <a:gd name="connsiteY2762" fmla="*/ 259779 h 1488732"/>
                  <a:gd name="connsiteX2763" fmla="*/ 687849 w 2972814"/>
                  <a:gd name="connsiteY2763" fmla="*/ 249787 h 1488732"/>
                  <a:gd name="connsiteX2764" fmla="*/ 680738 w 2972814"/>
                  <a:gd name="connsiteY2764" fmla="*/ 239796 h 1488732"/>
                  <a:gd name="connsiteX2765" fmla="*/ 678360 w 2972814"/>
                  <a:gd name="connsiteY2765" fmla="*/ 236757 h 1488732"/>
                  <a:gd name="connsiteX2766" fmla="*/ 673221 w 2972814"/>
                  <a:gd name="connsiteY2766" fmla="*/ 229804 h 1488732"/>
                  <a:gd name="connsiteX2767" fmla="*/ 666716 w 2972814"/>
                  <a:gd name="connsiteY2767" fmla="*/ 219813 h 1488732"/>
                  <a:gd name="connsiteX2768" fmla="*/ 660135 w 2972814"/>
                  <a:gd name="connsiteY2768" fmla="*/ 209821 h 1488732"/>
                  <a:gd name="connsiteX2769" fmla="*/ 658409 w 2972814"/>
                  <a:gd name="connsiteY2769" fmla="*/ 204354 h 1488732"/>
                  <a:gd name="connsiteX2770" fmla="*/ 656905 w 2972814"/>
                  <a:gd name="connsiteY2770" fmla="*/ 199830 h 1488732"/>
                  <a:gd name="connsiteX2771" fmla="*/ 656328 w 2972814"/>
                  <a:gd name="connsiteY2771" fmla="*/ 189838 h 1488732"/>
                  <a:gd name="connsiteX2772" fmla="*/ 658409 w 2972814"/>
                  <a:gd name="connsiteY2772" fmla="*/ 185893 h 1488732"/>
                  <a:gd name="connsiteX2773" fmla="*/ 661858 w 2972814"/>
                  <a:gd name="connsiteY2773" fmla="*/ 179847 h 1488732"/>
                  <a:gd name="connsiteX2774" fmla="*/ 676501 w 2972814"/>
                  <a:gd name="connsiteY2774" fmla="*/ 169855 h 1488732"/>
                  <a:gd name="connsiteX2775" fmla="*/ 678360 w 2972814"/>
                  <a:gd name="connsiteY2775" fmla="*/ 169155 h 1488732"/>
                  <a:gd name="connsiteX2776" fmla="*/ 698312 w 2972814"/>
                  <a:gd name="connsiteY2776" fmla="*/ 162066 h 1488732"/>
                  <a:gd name="connsiteX2777" fmla="*/ 704842 w 2972814"/>
                  <a:gd name="connsiteY2777" fmla="*/ 159864 h 1488732"/>
                  <a:gd name="connsiteX2778" fmla="*/ 718264 w 2972814"/>
                  <a:gd name="connsiteY2778" fmla="*/ 156525 h 1488732"/>
                  <a:gd name="connsiteX2779" fmla="*/ 738216 w 2972814"/>
                  <a:gd name="connsiteY2779" fmla="*/ 151634 h 1488732"/>
                  <a:gd name="connsiteX2780" fmla="*/ 745073 w 2972814"/>
                  <a:gd name="connsiteY2780" fmla="*/ 149872 h 1488732"/>
                  <a:gd name="connsiteX2781" fmla="*/ 758167 w 2972814"/>
                  <a:gd name="connsiteY2781" fmla="*/ 147100 h 1488732"/>
                  <a:gd name="connsiteX2782" fmla="*/ 778119 w 2972814"/>
                  <a:gd name="connsiteY2782" fmla="*/ 142945 h 1488732"/>
                  <a:gd name="connsiteX2783" fmla="*/ 792277 w 2972814"/>
                  <a:gd name="connsiteY2783" fmla="*/ 139881 h 1488732"/>
                  <a:gd name="connsiteX2784" fmla="*/ 798071 w 2972814"/>
                  <a:gd name="connsiteY2784" fmla="*/ 138775 h 1488732"/>
                  <a:gd name="connsiteX2785" fmla="*/ 818023 w 2972814"/>
                  <a:gd name="connsiteY2785" fmla="*/ 135107 h 1488732"/>
                  <a:gd name="connsiteX2786" fmla="*/ 837975 w 2972814"/>
                  <a:gd name="connsiteY2786" fmla="*/ 132147 h 1488732"/>
                  <a:gd name="connsiteX2787" fmla="*/ 855774 w 2972814"/>
                  <a:gd name="connsiteY2787" fmla="*/ 129889 h 1488732"/>
                  <a:gd name="connsiteX2788" fmla="*/ 857926 w 2972814"/>
                  <a:gd name="connsiteY2788" fmla="*/ 129641 h 1488732"/>
                  <a:gd name="connsiteX2789" fmla="*/ 877878 w 2972814"/>
                  <a:gd name="connsiteY2789" fmla="*/ 128422 h 1488732"/>
                  <a:gd name="connsiteX2790" fmla="*/ 897830 w 2972814"/>
                  <a:gd name="connsiteY2790" fmla="*/ 128450 h 1488732"/>
                  <a:gd name="connsiteX2791" fmla="*/ 917782 w 2972814"/>
                  <a:gd name="connsiteY2791" fmla="*/ 129810 h 1488732"/>
                  <a:gd name="connsiteX2792" fmla="*/ 918344 w 2972814"/>
                  <a:gd name="connsiteY2792" fmla="*/ 129889 h 1488732"/>
                  <a:gd name="connsiteX2793" fmla="*/ 937733 w 2972814"/>
                  <a:gd name="connsiteY2793" fmla="*/ 132803 h 1488732"/>
                  <a:gd name="connsiteX2794" fmla="*/ 957685 w 2972814"/>
                  <a:gd name="connsiteY2794" fmla="*/ 137249 h 1488732"/>
                  <a:gd name="connsiteX2795" fmla="*/ 966140 w 2972814"/>
                  <a:gd name="connsiteY2795" fmla="*/ 139881 h 1488732"/>
                  <a:gd name="connsiteX2796" fmla="*/ 977637 w 2972814"/>
                  <a:gd name="connsiteY2796" fmla="*/ 143839 h 1488732"/>
                  <a:gd name="connsiteX2797" fmla="*/ 991561 w 2972814"/>
                  <a:gd name="connsiteY2797" fmla="*/ 149872 h 1488732"/>
                  <a:gd name="connsiteX2798" fmla="*/ 997589 w 2972814"/>
                  <a:gd name="connsiteY2798" fmla="*/ 152925 h 1488732"/>
                  <a:gd name="connsiteX2799" fmla="*/ 1009432 w 2972814"/>
                  <a:gd name="connsiteY2799" fmla="*/ 159864 h 1488732"/>
                  <a:gd name="connsiteX2800" fmla="*/ 1017541 w 2972814"/>
                  <a:gd name="connsiteY2800" fmla="*/ 165591 h 1488732"/>
                  <a:gd name="connsiteX2801" fmla="*/ 1022988 w 2972814"/>
                  <a:gd name="connsiteY2801" fmla="*/ 169855 h 1488732"/>
                  <a:gd name="connsiteX2802" fmla="*/ 1034611 w 2972814"/>
                  <a:gd name="connsiteY2802" fmla="*/ 179847 h 1488732"/>
                  <a:gd name="connsiteX2803" fmla="*/ 1037492 w 2972814"/>
                  <a:gd name="connsiteY2803" fmla="*/ 182669 h 1488732"/>
                  <a:gd name="connsiteX2804" fmla="*/ 1044528 w 2972814"/>
                  <a:gd name="connsiteY2804" fmla="*/ 189838 h 1488732"/>
                  <a:gd name="connsiteX2805" fmla="*/ 1053870 w 2972814"/>
                  <a:gd name="connsiteY2805" fmla="*/ 199830 h 1488732"/>
                  <a:gd name="connsiteX2806" fmla="*/ 1057444 w 2972814"/>
                  <a:gd name="connsiteY2806" fmla="*/ 203807 h 1488732"/>
                  <a:gd name="connsiteX2807" fmla="*/ 1063142 w 2972814"/>
                  <a:gd name="connsiteY2807" fmla="*/ 209821 h 1488732"/>
                  <a:gd name="connsiteX2808" fmla="*/ 1073155 w 2972814"/>
                  <a:gd name="connsiteY2808" fmla="*/ 219813 h 1488732"/>
                  <a:gd name="connsiteX2809" fmla="*/ 1077396 w 2972814"/>
                  <a:gd name="connsiteY2809" fmla="*/ 223933 h 1488732"/>
                  <a:gd name="connsiteX2810" fmla="*/ 1084647 w 2972814"/>
                  <a:gd name="connsiteY2810" fmla="*/ 229804 h 1488732"/>
                  <a:gd name="connsiteX2811" fmla="*/ 1097348 w 2972814"/>
                  <a:gd name="connsiteY2811" fmla="*/ 238926 h 1488732"/>
                  <a:gd name="connsiteX2812" fmla="*/ 1098912 w 2972814"/>
                  <a:gd name="connsiteY2812" fmla="*/ 239796 h 1488732"/>
                  <a:gd name="connsiteX2813" fmla="*/ 1117299 w 2972814"/>
                  <a:gd name="connsiteY2813" fmla="*/ 249209 h 1488732"/>
                  <a:gd name="connsiteX2814" fmla="*/ 1118760 w 2972814"/>
                  <a:gd name="connsiteY2814" fmla="*/ 249787 h 1488732"/>
                  <a:gd name="connsiteX2815" fmla="*/ 1137251 w 2972814"/>
                  <a:gd name="connsiteY2815" fmla="*/ 256725 h 1488732"/>
                  <a:gd name="connsiteX2816" fmla="*/ 1147946 w 2972814"/>
                  <a:gd name="connsiteY2816" fmla="*/ 259779 h 1488732"/>
                  <a:gd name="connsiteX2817" fmla="*/ 1157203 w 2972814"/>
                  <a:gd name="connsiteY2817" fmla="*/ 262577 h 1488732"/>
                  <a:gd name="connsiteX2818" fmla="*/ 1177155 w 2972814"/>
                  <a:gd name="connsiteY2818" fmla="*/ 268162 h 1488732"/>
                  <a:gd name="connsiteX2819" fmla="*/ 1182360 w 2972814"/>
                  <a:gd name="connsiteY2819" fmla="*/ 269770 h 1488732"/>
                  <a:gd name="connsiteX2820" fmla="*/ 1197107 w 2972814"/>
                  <a:gd name="connsiteY2820" fmla="*/ 274916 h 1488732"/>
                  <a:gd name="connsiteX2821" fmla="*/ 1208401 w 2972814"/>
                  <a:gd name="connsiteY2821" fmla="*/ 279762 h 1488732"/>
                  <a:gd name="connsiteX2822" fmla="*/ 1217058 w 2972814"/>
                  <a:gd name="connsiteY2822" fmla="*/ 284508 h 1488732"/>
                  <a:gd name="connsiteX2823" fmla="*/ 1224429 w 2972814"/>
                  <a:gd name="connsiteY2823" fmla="*/ 289753 h 1488732"/>
                  <a:gd name="connsiteX2824" fmla="*/ 1234317 w 2972814"/>
                  <a:gd name="connsiteY2824" fmla="*/ 299745 h 1488732"/>
                  <a:gd name="connsiteX2825" fmla="*/ 1237010 w 2972814"/>
                  <a:gd name="connsiteY2825" fmla="*/ 303741 h 1488732"/>
                  <a:gd name="connsiteX2826" fmla="*/ 1240306 w 2972814"/>
                  <a:gd name="connsiteY2826" fmla="*/ 309736 h 1488732"/>
                  <a:gd name="connsiteX2827" fmla="*/ 1243960 w 2972814"/>
                  <a:gd name="connsiteY2827" fmla="*/ 319728 h 1488732"/>
                  <a:gd name="connsiteX2828" fmla="*/ 1245854 w 2972814"/>
                  <a:gd name="connsiteY2828" fmla="*/ 329719 h 1488732"/>
                  <a:gd name="connsiteX2829" fmla="*/ 1246835 w 2972814"/>
                  <a:gd name="connsiteY2829" fmla="*/ 339711 h 1488732"/>
                  <a:gd name="connsiteX2830" fmla="*/ 1247136 w 2972814"/>
                  <a:gd name="connsiteY2830" fmla="*/ 349702 h 1488732"/>
                  <a:gd name="connsiteX2831" fmla="*/ 1246490 w 2972814"/>
                  <a:gd name="connsiteY2831" fmla="*/ 359694 h 1488732"/>
                  <a:gd name="connsiteX2832" fmla="*/ 1245751 w 2972814"/>
                  <a:gd name="connsiteY2832" fmla="*/ 369685 h 1488732"/>
                  <a:gd name="connsiteX2833" fmla="*/ 1244516 w 2972814"/>
                  <a:gd name="connsiteY2833" fmla="*/ 379677 h 1488732"/>
                  <a:gd name="connsiteX2834" fmla="*/ 1242488 w 2972814"/>
                  <a:gd name="connsiteY2834" fmla="*/ 389668 h 1488732"/>
                  <a:gd name="connsiteX2835" fmla="*/ 1239414 w 2972814"/>
                  <a:gd name="connsiteY2835" fmla="*/ 399660 h 1488732"/>
                  <a:gd name="connsiteX2836" fmla="*/ 1237010 w 2972814"/>
                  <a:gd name="connsiteY2836" fmla="*/ 403403 h 1488732"/>
                  <a:gd name="connsiteX2837" fmla="*/ 1232683 w 2972814"/>
                  <a:gd name="connsiteY2837" fmla="*/ 409651 h 1488732"/>
                  <a:gd name="connsiteX2838" fmla="*/ 1223786 w 2972814"/>
                  <a:gd name="connsiteY2838" fmla="*/ 419643 h 1488732"/>
                  <a:gd name="connsiteX2839" fmla="*/ 1217058 w 2972814"/>
                  <a:gd name="connsiteY2839" fmla="*/ 424149 h 1488732"/>
                  <a:gd name="connsiteX2840" fmla="*/ 1210262 w 2972814"/>
                  <a:gd name="connsiteY2840" fmla="*/ 429634 h 1488732"/>
                  <a:gd name="connsiteX2841" fmla="*/ 1197107 w 2972814"/>
                  <a:gd name="connsiteY2841" fmla="*/ 437459 h 1488732"/>
                  <a:gd name="connsiteX2842" fmla="*/ 1193907 w 2972814"/>
                  <a:gd name="connsiteY2842" fmla="*/ 439626 h 1488732"/>
                  <a:gd name="connsiteX2843" fmla="*/ 1177155 w 2972814"/>
                  <a:gd name="connsiteY2843" fmla="*/ 449529 h 1488732"/>
                  <a:gd name="connsiteX2844" fmla="*/ 1177034 w 2972814"/>
                  <a:gd name="connsiteY2844" fmla="*/ 449617 h 1488732"/>
                  <a:gd name="connsiteX2845" fmla="*/ 1161849 w 2972814"/>
                  <a:gd name="connsiteY2845" fmla="*/ 459609 h 1488732"/>
                  <a:gd name="connsiteX2846" fmla="*/ 1157203 w 2972814"/>
                  <a:gd name="connsiteY2846" fmla="*/ 462243 h 1488732"/>
                  <a:gd name="connsiteX2847" fmla="*/ 1146829 w 2972814"/>
                  <a:gd name="connsiteY2847" fmla="*/ 469600 h 1488732"/>
                  <a:gd name="connsiteX2848" fmla="*/ 1137251 w 2972814"/>
                  <a:gd name="connsiteY2848" fmla="*/ 475588 h 1488732"/>
                  <a:gd name="connsiteX2849" fmla="*/ 1131983 w 2972814"/>
                  <a:gd name="connsiteY2849" fmla="*/ 479592 h 1488732"/>
                  <a:gd name="connsiteX2850" fmla="*/ 1117299 w 2972814"/>
                  <a:gd name="connsiteY2850" fmla="*/ 489264 h 1488732"/>
                  <a:gd name="connsiteX2851" fmla="*/ 1116872 w 2972814"/>
                  <a:gd name="connsiteY2851" fmla="*/ 489583 h 1488732"/>
                  <a:gd name="connsiteX2852" fmla="*/ 1102609 w 2972814"/>
                  <a:gd name="connsiteY2852" fmla="*/ 499575 h 1488732"/>
                  <a:gd name="connsiteX2853" fmla="*/ 1097348 w 2972814"/>
                  <a:gd name="connsiteY2853" fmla="*/ 502906 h 1488732"/>
                  <a:gd name="connsiteX2854" fmla="*/ 1087729 w 2972814"/>
                  <a:gd name="connsiteY2854" fmla="*/ 509566 h 1488732"/>
                  <a:gd name="connsiteX2855" fmla="*/ 1077396 w 2972814"/>
                  <a:gd name="connsiteY2855" fmla="*/ 516263 h 1488732"/>
                  <a:gd name="connsiteX2856" fmla="*/ 1072731 w 2972814"/>
                  <a:gd name="connsiteY2856" fmla="*/ 519558 h 1488732"/>
                  <a:gd name="connsiteX2857" fmla="*/ 1058369 w 2972814"/>
                  <a:gd name="connsiteY2857" fmla="*/ 529549 h 1488732"/>
                  <a:gd name="connsiteX2858" fmla="*/ 1057444 w 2972814"/>
                  <a:gd name="connsiteY2858" fmla="*/ 530161 h 1488732"/>
                  <a:gd name="connsiteX2859" fmla="*/ 1043773 w 2972814"/>
                  <a:gd name="connsiteY2859" fmla="*/ 539541 h 1488732"/>
                  <a:gd name="connsiteX2860" fmla="*/ 1037492 w 2972814"/>
                  <a:gd name="connsiteY2860" fmla="*/ 543728 h 1488732"/>
                  <a:gd name="connsiteX2861" fmla="*/ 1028724 w 2972814"/>
                  <a:gd name="connsiteY2861" fmla="*/ 549532 h 1488732"/>
                  <a:gd name="connsiteX2862" fmla="*/ 1017541 w 2972814"/>
                  <a:gd name="connsiteY2862" fmla="*/ 556875 h 1488732"/>
                  <a:gd name="connsiteX2863" fmla="*/ 1012965 w 2972814"/>
                  <a:gd name="connsiteY2863" fmla="*/ 559524 h 1488732"/>
                  <a:gd name="connsiteX2864" fmla="*/ 997589 w 2972814"/>
                  <a:gd name="connsiteY2864" fmla="*/ 568218 h 1488732"/>
                  <a:gd name="connsiteX2865" fmla="*/ 994678 w 2972814"/>
                  <a:gd name="connsiteY2865" fmla="*/ 569515 h 1488732"/>
                  <a:gd name="connsiteX2866" fmla="*/ 977637 w 2972814"/>
                  <a:gd name="connsiteY2866" fmla="*/ 576803 h 1488732"/>
                  <a:gd name="connsiteX2867" fmla="*/ 966823 w 2972814"/>
                  <a:gd name="connsiteY2867" fmla="*/ 579507 h 1488732"/>
                  <a:gd name="connsiteX2868" fmla="*/ 957685 w 2972814"/>
                  <a:gd name="connsiteY2868" fmla="*/ 581680 h 1488732"/>
                  <a:gd name="connsiteX2869" fmla="*/ 937733 w 2972814"/>
                  <a:gd name="connsiteY2869" fmla="*/ 582400 h 1488732"/>
                  <a:gd name="connsiteX2870" fmla="*/ 2500384 w 2972814"/>
                  <a:gd name="connsiteY2870" fmla="*/ 509566 h 1488732"/>
                  <a:gd name="connsiteX2871" fmla="*/ 2493972 w 2972814"/>
                  <a:gd name="connsiteY2871" fmla="*/ 502612 h 1488732"/>
                  <a:gd name="connsiteX2872" fmla="*/ 2492568 w 2972814"/>
                  <a:gd name="connsiteY2872" fmla="*/ 499575 h 1488732"/>
                  <a:gd name="connsiteX2873" fmla="*/ 2490732 w 2972814"/>
                  <a:gd name="connsiteY2873" fmla="*/ 489583 h 1488732"/>
                  <a:gd name="connsiteX2874" fmla="*/ 2493783 w 2972814"/>
                  <a:gd name="connsiteY2874" fmla="*/ 479592 h 1488732"/>
                  <a:gd name="connsiteX2875" fmla="*/ 2493972 w 2972814"/>
                  <a:gd name="connsiteY2875" fmla="*/ 479249 h 1488732"/>
                  <a:gd name="connsiteX2876" fmla="*/ 2512885 w 2972814"/>
                  <a:gd name="connsiteY2876" fmla="*/ 469600 h 1488732"/>
                  <a:gd name="connsiteX2877" fmla="*/ 2513924 w 2972814"/>
                  <a:gd name="connsiteY2877" fmla="*/ 469232 h 1488732"/>
                  <a:gd name="connsiteX2878" fmla="*/ 2514643 w 2972814"/>
                  <a:gd name="connsiteY2878" fmla="*/ 469600 h 1488732"/>
                  <a:gd name="connsiteX2879" fmla="*/ 2533876 w 2972814"/>
                  <a:gd name="connsiteY2879" fmla="*/ 479130 h 1488732"/>
                  <a:gd name="connsiteX2880" fmla="*/ 2534243 w 2972814"/>
                  <a:gd name="connsiteY2880" fmla="*/ 479592 h 1488732"/>
                  <a:gd name="connsiteX2881" fmla="*/ 2541112 w 2972814"/>
                  <a:gd name="connsiteY2881" fmla="*/ 489583 h 1488732"/>
                  <a:gd name="connsiteX2882" fmla="*/ 2544929 w 2972814"/>
                  <a:gd name="connsiteY2882" fmla="*/ 499575 h 1488732"/>
                  <a:gd name="connsiteX2883" fmla="*/ 2542348 w 2972814"/>
                  <a:gd name="connsiteY2883" fmla="*/ 509566 h 1488732"/>
                  <a:gd name="connsiteX2884" fmla="*/ 2533876 w 2972814"/>
                  <a:gd name="connsiteY2884" fmla="*/ 517607 h 1488732"/>
                  <a:gd name="connsiteX2885" fmla="*/ 2513924 w 2972814"/>
                  <a:gd name="connsiteY2885" fmla="*/ 516800 h 1488732"/>
                  <a:gd name="connsiteX2886" fmla="*/ 2493722 w 2972814"/>
                  <a:gd name="connsiteY2886" fmla="*/ 399660 h 1488732"/>
                  <a:gd name="connsiteX2887" fmla="*/ 2475277 w 2972814"/>
                  <a:gd name="connsiteY2887" fmla="*/ 389668 h 1488732"/>
                  <a:gd name="connsiteX2888" fmla="*/ 2474020 w 2972814"/>
                  <a:gd name="connsiteY2888" fmla="*/ 388996 h 1488732"/>
                  <a:gd name="connsiteX2889" fmla="*/ 2461958 w 2972814"/>
                  <a:gd name="connsiteY2889" fmla="*/ 379677 h 1488732"/>
                  <a:gd name="connsiteX2890" fmla="*/ 2454068 w 2972814"/>
                  <a:gd name="connsiteY2890" fmla="*/ 373241 h 1488732"/>
                  <a:gd name="connsiteX2891" fmla="*/ 2450547 w 2972814"/>
                  <a:gd name="connsiteY2891" fmla="*/ 369685 h 1488732"/>
                  <a:gd name="connsiteX2892" fmla="*/ 2441024 w 2972814"/>
                  <a:gd name="connsiteY2892" fmla="*/ 359694 h 1488732"/>
                  <a:gd name="connsiteX2893" fmla="*/ 2434117 w 2972814"/>
                  <a:gd name="connsiteY2893" fmla="*/ 350794 h 1488732"/>
                  <a:gd name="connsiteX2894" fmla="*/ 2433300 w 2972814"/>
                  <a:gd name="connsiteY2894" fmla="*/ 349702 h 1488732"/>
                  <a:gd name="connsiteX2895" fmla="*/ 2426960 w 2972814"/>
                  <a:gd name="connsiteY2895" fmla="*/ 339711 h 1488732"/>
                  <a:gd name="connsiteX2896" fmla="*/ 2422674 w 2972814"/>
                  <a:gd name="connsiteY2896" fmla="*/ 329719 h 1488732"/>
                  <a:gd name="connsiteX2897" fmla="*/ 2420798 w 2972814"/>
                  <a:gd name="connsiteY2897" fmla="*/ 319728 h 1488732"/>
                  <a:gd name="connsiteX2898" fmla="*/ 2421429 w 2972814"/>
                  <a:gd name="connsiteY2898" fmla="*/ 309736 h 1488732"/>
                  <a:gd name="connsiteX2899" fmla="*/ 2424463 w 2972814"/>
                  <a:gd name="connsiteY2899" fmla="*/ 299745 h 1488732"/>
                  <a:gd name="connsiteX2900" fmla="*/ 2428762 w 2972814"/>
                  <a:gd name="connsiteY2900" fmla="*/ 289753 h 1488732"/>
                  <a:gd name="connsiteX2901" fmla="*/ 2434117 w 2972814"/>
                  <a:gd name="connsiteY2901" fmla="*/ 280411 h 1488732"/>
                  <a:gd name="connsiteX2902" fmla="*/ 2434431 w 2972814"/>
                  <a:gd name="connsiteY2902" fmla="*/ 279762 h 1488732"/>
                  <a:gd name="connsiteX2903" fmla="*/ 2440466 w 2972814"/>
                  <a:gd name="connsiteY2903" fmla="*/ 269770 h 1488732"/>
                  <a:gd name="connsiteX2904" fmla="*/ 2446027 w 2972814"/>
                  <a:gd name="connsiteY2904" fmla="*/ 259779 h 1488732"/>
                  <a:gd name="connsiteX2905" fmla="*/ 2451642 w 2972814"/>
                  <a:gd name="connsiteY2905" fmla="*/ 249787 h 1488732"/>
                  <a:gd name="connsiteX2906" fmla="*/ 2454068 w 2972814"/>
                  <a:gd name="connsiteY2906" fmla="*/ 245310 h 1488732"/>
                  <a:gd name="connsiteX2907" fmla="*/ 2456572 w 2972814"/>
                  <a:gd name="connsiteY2907" fmla="*/ 239796 h 1488732"/>
                  <a:gd name="connsiteX2908" fmla="*/ 2460261 w 2972814"/>
                  <a:gd name="connsiteY2908" fmla="*/ 229804 h 1488732"/>
                  <a:gd name="connsiteX2909" fmla="*/ 2463029 w 2972814"/>
                  <a:gd name="connsiteY2909" fmla="*/ 219813 h 1488732"/>
                  <a:gd name="connsiteX2910" fmla="*/ 2465442 w 2972814"/>
                  <a:gd name="connsiteY2910" fmla="*/ 209821 h 1488732"/>
                  <a:gd name="connsiteX2911" fmla="*/ 2465530 w 2972814"/>
                  <a:gd name="connsiteY2911" fmla="*/ 199830 h 1488732"/>
                  <a:gd name="connsiteX2912" fmla="*/ 2465853 w 2972814"/>
                  <a:gd name="connsiteY2912" fmla="*/ 189838 h 1488732"/>
                  <a:gd name="connsiteX2913" fmla="*/ 2464521 w 2972814"/>
                  <a:gd name="connsiteY2913" fmla="*/ 179847 h 1488732"/>
                  <a:gd name="connsiteX2914" fmla="*/ 2462855 w 2972814"/>
                  <a:gd name="connsiteY2914" fmla="*/ 169855 h 1488732"/>
                  <a:gd name="connsiteX2915" fmla="*/ 2462925 w 2972814"/>
                  <a:gd name="connsiteY2915" fmla="*/ 159864 h 1488732"/>
                  <a:gd name="connsiteX2916" fmla="*/ 2464445 w 2972814"/>
                  <a:gd name="connsiteY2916" fmla="*/ 149872 h 1488732"/>
                  <a:gd name="connsiteX2917" fmla="*/ 2470633 w 2972814"/>
                  <a:gd name="connsiteY2917" fmla="*/ 139881 h 1488732"/>
                  <a:gd name="connsiteX2918" fmla="*/ 2474020 w 2972814"/>
                  <a:gd name="connsiteY2918" fmla="*/ 137028 h 1488732"/>
                  <a:gd name="connsiteX2919" fmla="*/ 2479888 w 2972814"/>
                  <a:gd name="connsiteY2919" fmla="*/ 129889 h 1488732"/>
                  <a:gd name="connsiteX2920" fmla="*/ 2493815 w 2972814"/>
                  <a:gd name="connsiteY2920" fmla="*/ 119898 h 1488732"/>
                  <a:gd name="connsiteX2921" fmla="*/ 2493972 w 2972814"/>
                  <a:gd name="connsiteY2921" fmla="*/ 119826 h 1488732"/>
                  <a:gd name="connsiteX2922" fmla="*/ 2511064 w 2972814"/>
                  <a:gd name="connsiteY2922" fmla="*/ 109906 h 1488732"/>
                  <a:gd name="connsiteX2923" fmla="*/ 2513924 w 2972814"/>
                  <a:gd name="connsiteY2923" fmla="*/ 108632 h 1488732"/>
                  <a:gd name="connsiteX2924" fmla="*/ 2530092 w 2972814"/>
                  <a:gd name="connsiteY2924" fmla="*/ 99915 h 1488732"/>
                  <a:gd name="connsiteX2925" fmla="*/ 2533876 w 2972814"/>
                  <a:gd name="connsiteY2925" fmla="*/ 98343 h 1488732"/>
                  <a:gd name="connsiteX2926" fmla="*/ 2551971 w 2972814"/>
                  <a:gd name="connsiteY2926" fmla="*/ 89923 h 1488732"/>
                  <a:gd name="connsiteX2927" fmla="*/ 2553827 w 2972814"/>
                  <a:gd name="connsiteY2927" fmla="*/ 89195 h 1488732"/>
                  <a:gd name="connsiteX2928" fmla="*/ 2573779 w 2972814"/>
                  <a:gd name="connsiteY2928" fmla="*/ 81249 h 1488732"/>
                  <a:gd name="connsiteX2929" fmla="*/ 2577160 w 2972814"/>
                  <a:gd name="connsiteY2929" fmla="*/ 79932 h 1488732"/>
                  <a:gd name="connsiteX2930" fmla="*/ 2593731 w 2972814"/>
                  <a:gd name="connsiteY2930" fmla="*/ 74015 h 1488732"/>
                  <a:gd name="connsiteX2931" fmla="*/ 2606355 w 2972814"/>
                  <a:gd name="connsiteY2931" fmla="*/ 69940 h 1488732"/>
                  <a:gd name="connsiteX2932" fmla="*/ 2613683 w 2972814"/>
                  <a:gd name="connsiteY2932" fmla="*/ 67705 h 1488732"/>
                  <a:gd name="connsiteX2933" fmla="*/ 2633634 w 2972814"/>
                  <a:gd name="connsiteY2933" fmla="*/ 61901 h 1488732"/>
                  <a:gd name="connsiteX2934" fmla="*/ 2642161 w 2972814"/>
                  <a:gd name="connsiteY2934" fmla="*/ 59949 h 1488732"/>
                  <a:gd name="connsiteX2935" fmla="*/ 2653586 w 2972814"/>
                  <a:gd name="connsiteY2935" fmla="*/ 57332 h 1488732"/>
                  <a:gd name="connsiteX2936" fmla="*/ 2673538 w 2972814"/>
                  <a:gd name="connsiteY2936" fmla="*/ 54187 h 1488732"/>
                  <a:gd name="connsiteX2937" fmla="*/ 2693490 w 2972814"/>
                  <a:gd name="connsiteY2937" fmla="*/ 53353 h 1488732"/>
                  <a:gd name="connsiteX2938" fmla="*/ 2713441 w 2972814"/>
                  <a:gd name="connsiteY2938" fmla="*/ 56502 h 1488732"/>
                  <a:gd name="connsiteX2939" fmla="*/ 2721120 w 2972814"/>
                  <a:gd name="connsiteY2939" fmla="*/ 59949 h 1488732"/>
                  <a:gd name="connsiteX2940" fmla="*/ 2733393 w 2972814"/>
                  <a:gd name="connsiteY2940" fmla="*/ 67708 h 1488732"/>
                  <a:gd name="connsiteX2941" fmla="*/ 2735608 w 2972814"/>
                  <a:gd name="connsiteY2941" fmla="*/ 69940 h 1488732"/>
                  <a:gd name="connsiteX2942" fmla="*/ 2743903 w 2972814"/>
                  <a:gd name="connsiteY2942" fmla="*/ 79932 h 1488732"/>
                  <a:gd name="connsiteX2943" fmla="*/ 2750605 w 2972814"/>
                  <a:gd name="connsiteY2943" fmla="*/ 89923 h 1488732"/>
                  <a:gd name="connsiteX2944" fmla="*/ 2753345 w 2972814"/>
                  <a:gd name="connsiteY2944" fmla="*/ 94065 h 1488732"/>
                  <a:gd name="connsiteX2945" fmla="*/ 2756751 w 2972814"/>
                  <a:gd name="connsiteY2945" fmla="*/ 99915 h 1488732"/>
                  <a:gd name="connsiteX2946" fmla="*/ 2763587 w 2972814"/>
                  <a:gd name="connsiteY2946" fmla="*/ 109906 h 1488732"/>
                  <a:gd name="connsiteX2947" fmla="*/ 2771627 w 2972814"/>
                  <a:gd name="connsiteY2947" fmla="*/ 119898 h 1488732"/>
                  <a:gd name="connsiteX2948" fmla="*/ 2773297 w 2972814"/>
                  <a:gd name="connsiteY2948" fmla="*/ 121492 h 1488732"/>
                  <a:gd name="connsiteX2949" fmla="*/ 2782034 w 2972814"/>
                  <a:gd name="connsiteY2949" fmla="*/ 129889 h 1488732"/>
                  <a:gd name="connsiteX2950" fmla="*/ 2793249 w 2972814"/>
                  <a:gd name="connsiteY2950" fmla="*/ 138454 h 1488732"/>
                  <a:gd name="connsiteX2951" fmla="*/ 2795189 w 2972814"/>
                  <a:gd name="connsiteY2951" fmla="*/ 139881 h 1488732"/>
                  <a:gd name="connsiteX2952" fmla="*/ 2811845 w 2972814"/>
                  <a:gd name="connsiteY2952" fmla="*/ 149872 h 1488732"/>
                  <a:gd name="connsiteX2953" fmla="*/ 2813200 w 2972814"/>
                  <a:gd name="connsiteY2953" fmla="*/ 150562 h 1488732"/>
                  <a:gd name="connsiteX2954" fmla="*/ 2831807 w 2972814"/>
                  <a:gd name="connsiteY2954" fmla="*/ 159864 h 1488732"/>
                  <a:gd name="connsiteX2955" fmla="*/ 2833152 w 2972814"/>
                  <a:gd name="connsiteY2955" fmla="*/ 160482 h 1488732"/>
                  <a:gd name="connsiteX2956" fmla="*/ 2853104 w 2972814"/>
                  <a:gd name="connsiteY2956" fmla="*/ 169648 h 1488732"/>
                  <a:gd name="connsiteX2957" fmla="*/ 2853541 w 2972814"/>
                  <a:gd name="connsiteY2957" fmla="*/ 169855 h 1488732"/>
                  <a:gd name="connsiteX2958" fmla="*/ 2873056 w 2972814"/>
                  <a:gd name="connsiteY2958" fmla="*/ 179434 h 1488732"/>
                  <a:gd name="connsiteX2959" fmla="*/ 2873789 w 2972814"/>
                  <a:gd name="connsiteY2959" fmla="*/ 179847 h 1488732"/>
                  <a:gd name="connsiteX2960" fmla="*/ 2890517 w 2972814"/>
                  <a:gd name="connsiteY2960" fmla="*/ 189838 h 1488732"/>
                  <a:gd name="connsiteX2961" fmla="*/ 2893007 w 2972814"/>
                  <a:gd name="connsiteY2961" fmla="*/ 191559 h 1488732"/>
                  <a:gd name="connsiteX2962" fmla="*/ 2903060 w 2972814"/>
                  <a:gd name="connsiteY2962" fmla="*/ 199830 h 1488732"/>
                  <a:gd name="connsiteX2963" fmla="*/ 2912426 w 2972814"/>
                  <a:gd name="connsiteY2963" fmla="*/ 209821 h 1488732"/>
                  <a:gd name="connsiteX2964" fmla="*/ 2912959 w 2972814"/>
                  <a:gd name="connsiteY2964" fmla="*/ 210540 h 1488732"/>
                  <a:gd name="connsiteX2965" fmla="*/ 2918896 w 2972814"/>
                  <a:gd name="connsiteY2965" fmla="*/ 219813 h 1488732"/>
                  <a:gd name="connsiteX2966" fmla="*/ 2922757 w 2972814"/>
                  <a:gd name="connsiteY2966" fmla="*/ 229804 h 1488732"/>
                  <a:gd name="connsiteX2967" fmla="*/ 2924603 w 2972814"/>
                  <a:gd name="connsiteY2967" fmla="*/ 239796 h 1488732"/>
                  <a:gd name="connsiteX2968" fmla="*/ 2924576 w 2972814"/>
                  <a:gd name="connsiteY2968" fmla="*/ 249787 h 1488732"/>
                  <a:gd name="connsiteX2969" fmla="*/ 2922813 w 2972814"/>
                  <a:gd name="connsiteY2969" fmla="*/ 259779 h 1488732"/>
                  <a:gd name="connsiteX2970" fmla="*/ 2919373 w 2972814"/>
                  <a:gd name="connsiteY2970" fmla="*/ 269770 h 1488732"/>
                  <a:gd name="connsiteX2971" fmla="*/ 2914153 w 2972814"/>
                  <a:gd name="connsiteY2971" fmla="*/ 279762 h 1488732"/>
                  <a:gd name="connsiteX2972" fmla="*/ 2912959 w 2972814"/>
                  <a:gd name="connsiteY2972" fmla="*/ 281510 h 1488732"/>
                  <a:gd name="connsiteX2973" fmla="*/ 2906941 w 2972814"/>
                  <a:gd name="connsiteY2973" fmla="*/ 289753 h 1488732"/>
                  <a:gd name="connsiteX2974" fmla="*/ 2898249 w 2972814"/>
                  <a:gd name="connsiteY2974" fmla="*/ 299745 h 1488732"/>
                  <a:gd name="connsiteX2975" fmla="*/ 2893007 w 2972814"/>
                  <a:gd name="connsiteY2975" fmla="*/ 304613 h 1488732"/>
                  <a:gd name="connsiteX2976" fmla="*/ 2886973 w 2972814"/>
                  <a:gd name="connsiteY2976" fmla="*/ 309736 h 1488732"/>
                  <a:gd name="connsiteX2977" fmla="*/ 2874262 w 2972814"/>
                  <a:gd name="connsiteY2977" fmla="*/ 319728 h 1488732"/>
                  <a:gd name="connsiteX2978" fmla="*/ 2873056 w 2972814"/>
                  <a:gd name="connsiteY2978" fmla="*/ 320605 h 1488732"/>
                  <a:gd name="connsiteX2979" fmla="*/ 2858945 w 2972814"/>
                  <a:gd name="connsiteY2979" fmla="*/ 329719 h 1488732"/>
                  <a:gd name="connsiteX2980" fmla="*/ 2853104 w 2972814"/>
                  <a:gd name="connsiteY2980" fmla="*/ 333269 h 1488732"/>
                  <a:gd name="connsiteX2981" fmla="*/ 2840938 w 2972814"/>
                  <a:gd name="connsiteY2981" fmla="*/ 339711 h 1488732"/>
                  <a:gd name="connsiteX2982" fmla="*/ 2833152 w 2972814"/>
                  <a:gd name="connsiteY2982" fmla="*/ 343833 h 1488732"/>
                  <a:gd name="connsiteX2983" fmla="*/ 2819836 w 2972814"/>
                  <a:gd name="connsiteY2983" fmla="*/ 349702 h 1488732"/>
                  <a:gd name="connsiteX2984" fmla="*/ 2813200 w 2972814"/>
                  <a:gd name="connsiteY2984" fmla="*/ 352643 h 1488732"/>
                  <a:gd name="connsiteX2985" fmla="*/ 2793302 w 2972814"/>
                  <a:gd name="connsiteY2985" fmla="*/ 359694 h 1488732"/>
                  <a:gd name="connsiteX2986" fmla="*/ 2793249 w 2972814"/>
                  <a:gd name="connsiteY2986" fmla="*/ 359714 h 1488732"/>
                  <a:gd name="connsiteX2987" fmla="*/ 2773297 w 2972814"/>
                  <a:gd name="connsiteY2987" fmla="*/ 365433 h 1488732"/>
                  <a:gd name="connsiteX2988" fmla="*/ 2753345 w 2972814"/>
                  <a:gd name="connsiteY2988" fmla="*/ 369640 h 1488732"/>
                  <a:gd name="connsiteX2989" fmla="*/ 2753074 w 2972814"/>
                  <a:gd name="connsiteY2989" fmla="*/ 369685 h 1488732"/>
                  <a:gd name="connsiteX2990" fmla="*/ 2733393 w 2972814"/>
                  <a:gd name="connsiteY2990" fmla="*/ 373179 h 1488732"/>
                  <a:gd name="connsiteX2991" fmla="*/ 2713441 w 2972814"/>
                  <a:gd name="connsiteY2991" fmla="*/ 375860 h 1488732"/>
                  <a:gd name="connsiteX2992" fmla="*/ 2693490 w 2972814"/>
                  <a:gd name="connsiteY2992" fmla="*/ 378166 h 1488732"/>
                  <a:gd name="connsiteX2993" fmla="*/ 2678311 w 2972814"/>
                  <a:gd name="connsiteY2993" fmla="*/ 379677 h 1488732"/>
                  <a:gd name="connsiteX2994" fmla="*/ 2673538 w 2972814"/>
                  <a:gd name="connsiteY2994" fmla="*/ 380199 h 1488732"/>
                  <a:gd name="connsiteX2995" fmla="*/ 2653586 w 2972814"/>
                  <a:gd name="connsiteY2995" fmla="*/ 382563 h 1488732"/>
                  <a:gd name="connsiteX2996" fmla="*/ 2633634 w 2972814"/>
                  <a:gd name="connsiteY2996" fmla="*/ 385125 h 1488732"/>
                  <a:gd name="connsiteX2997" fmla="*/ 2613683 w 2972814"/>
                  <a:gd name="connsiteY2997" fmla="*/ 387641 h 1488732"/>
                  <a:gd name="connsiteX2998" fmla="*/ 2599871 w 2972814"/>
                  <a:gd name="connsiteY2998" fmla="*/ 389668 h 1488732"/>
                  <a:gd name="connsiteX2999" fmla="*/ 2593731 w 2972814"/>
                  <a:gd name="connsiteY2999" fmla="*/ 390804 h 1488732"/>
                  <a:gd name="connsiteX3000" fmla="*/ 2573779 w 2972814"/>
                  <a:gd name="connsiteY3000" fmla="*/ 394387 h 1488732"/>
                  <a:gd name="connsiteX3001" fmla="*/ 2553827 w 2972814"/>
                  <a:gd name="connsiteY3001" fmla="*/ 398410 h 1488732"/>
                  <a:gd name="connsiteX3002" fmla="*/ 2545771 w 2972814"/>
                  <a:gd name="connsiteY3002" fmla="*/ 399660 h 1488732"/>
                  <a:gd name="connsiteX3003" fmla="*/ 2533876 w 2972814"/>
                  <a:gd name="connsiteY3003" fmla="*/ 402633 h 1488732"/>
                  <a:gd name="connsiteX3004" fmla="*/ 2513924 w 2972814"/>
                  <a:gd name="connsiteY3004" fmla="*/ 404386 h 1488732"/>
                  <a:gd name="connsiteX3005" fmla="*/ 2493972 w 2972814"/>
                  <a:gd name="connsiteY3005" fmla="*/ 399804 h 1488732"/>
                  <a:gd name="connsiteX3006" fmla="*/ 1875467 w 2972814"/>
                  <a:gd name="connsiteY3006" fmla="*/ 493372 h 1488732"/>
                  <a:gd name="connsiteX3007" fmla="*/ 1895419 w 2972814"/>
                  <a:gd name="connsiteY3007" fmla="*/ 492392 h 1488732"/>
                  <a:gd name="connsiteX3008" fmla="*/ 1904474 w 2972814"/>
                  <a:gd name="connsiteY3008" fmla="*/ 489583 h 1488732"/>
                  <a:gd name="connsiteX3009" fmla="*/ 1915371 w 2972814"/>
                  <a:gd name="connsiteY3009" fmla="*/ 486268 h 1488732"/>
                  <a:gd name="connsiteX3010" fmla="*/ 1928675 w 2972814"/>
                  <a:gd name="connsiteY3010" fmla="*/ 479592 h 1488732"/>
                  <a:gd name="connsiteX3011" fmla="*/ 1935322 w 2972814"/>
                  <a:gd name="connsiteY3011" fmla="*/ 476033 h 1488732"/>
                  <a:gd name="connsiteX3012" fmla="*/ 1944852 w 2972814"/>
                  <a:gd name="connsiteY3012" fmla="*/ 469600 h 1488732"/>
                  <a:gd name="connsiteX3013" fmla="*/ 1955274 w 2972814"/>
                  <a:gd name="connsiteY3013" fmla="*/ 461919 h 1488732"/>
                  <a:gd name="connsiteX3014" fmla="*/ 1958221 w 2972814"/>
                  <a:gd name="connsiteY3014" fmla="*/ 459609 h 1488732"/>
                  <a:gd name="connsiteX3015" fmla="*/ 1967257 w 2972814"/>
                  <a:gd name="connsiteY3015" fmla="*/ 449617 h 1488732"/>
                  <a:gd name="connsiteX3016" fmla="*/ 1973344 w 2972814"/>
                  <a:gd name="connsiteY3016" fmla="*/ 439626 h 1488732"/>
                  <a:gd name="connsiteX3017" fmla="*/ 1975226 w 2972814"/>
                  <a:gd name="connsiteY3017" fmla="*/ 432868 h 1488732"/>
                  <a:gd name="connsiteX3018" fmla="*/ 1976067 w 2972814"/>
                  <a:gd name="connsiteY3018" fmla="*/ 429634 h 1488732"/>
                  <a:gd name="connsiteX3019" fmla="*/ 1975642 w 2972814"/>
                  <a:gd name="connsiteY3019" fmla="*/ 419643 h 1488732"/>
                  <a:gd name="connsiteX3020" fmla="*/ 1975226 w 2972814"/>
                  <a:gd name="connsiteY3020" fmla="*/ 418124 h 1488732"/>
                  <a:gd name="connsiteX3021" fmla="*/ 1973070 w 2972814"/>
                  <a:gd name="connsiteY3021" fmla="*/ 409651 h 1488732"/>
                  <a:gd name="connsiteX3022" fmla="*/ 1969259 w 2972814"/>
                  <a:gd name="connsiteY3022" fmla="*/ 399660 h 1488732"/>
                  <a:gd name="connsiteX3023" fmla="*/ 1964256 w 2972814"/>
                  <a:gd name="connsiteY3023" fmla="*/ 389668 h 1488732"/>
                  <a:gd name="connsiteX3024" fmla="*/ 1959112 w 2972814"/>
                  <a:gd name="connsiteY3024" fmla="*/ 379677 h 1488732"/>
                  <a:gd name="connsiteX3025" fmla="*/ 1955274 w 2972814"/>
                  <a:gd name="connsiteY3025" fmla="*/ 372734 h 1488732"/>
                  <a:gd name="connsiteX3026" fmla="*/ 1953329 w 2972814"/>
                  <a:gd name="connsiteY3026" fmla="*/ 369685 h 1488732"/>
                  <a:gd name="connsiteX3027" fmla="*/ 1946780 w 2972814"/>
                  <a:gd name="connsiteY3027" fmla="*/ 359694 h 1488732"/>
                  <a:gd name="connsiteX3028" fmla="*/ 1940038 w 2972814"/>
                  <a:gd name="connsiteY3028" fmla="*/ 349702 h 1488732"/>
                  <a:gd name="connsiteX3029" fmla="*/ 1935322 w 2972814"/>
                  <a:gd name="connsiteY3029" fmla="*/ 342197 h 1488732"/>
                  <a:gd name="connsiteX3030" fmla="*/ 1932997 w 2972814"/>
                  <a:gd name="connsiteY3030" fmla="*/ 339711 h 1488732"/>
                  <a:gd name="connsiteX3031" fmla="*/ 1924019 w 2972814"/>
                  <a:gd name="connsiteY3031" fmla="*/ 329719 h 1488732"/>
                  <a:gd name="connsiteX3032" fmla="*/ 1915371 w 2972814"/>
                  <a:gd name="connsiteY3032" fmla="*/ 320434 h 1488732"/>
                  <a:gd name="connsiteX3033" fmla="*/ 1913744 w 2972814"/>
                  <a:gd name="connsiteY3033" fmla="*/ 319728 h 1488732"/>
                  <a:gd name="connsiteX3034" fmla="*/ 1895419 w 2972814"/>
                  <a:gd name="connsiteY3034" fmla="*/ 311272 h 1488732"/>
                  <a:gd name="connsiteX3035" fmla="*/ 1875467 w 2972814"/>
                  <a:gd name="connsiteY3035" fmla="*/ 311487 h 1488732"/>
                  <a:gd name="connsiteX3036" fmla="*/ 1855515 w 2972814"/>
                  <a:gd name="connsiteY3036" fmla="*/ 314614 h 1488732"/>
                  <a:gd name="connsiteX3037" fmla="*/ 1835563 w 2972814"/>
                  <a:gd name="connsiteY3037" fmla="*/ 318147 h 1488732"/>
                  <a:gd name="connsiteX3038" fmla="*/ 1826818 w 2972814"/>
                  <a:gd name="connsiteY3038" fmla="*/ 319728 h 1488732"/>
                  <a:gd name="connsiteX3039" fmla="*/ 1815612 w 2972814"/>
                  <a:gd name="connsiteY3039" fmla="*/ 321498 h 1488732"/>
                  <a:gd name="connsiteX3040" fmla="*/ 1795660 w 2972814"/>
                  <a:gd name="connsiteY3040" fmla="*/ 323743 h 1488732"/>
                  <a:gd name="connsiteX3041" fmla="*/ 1775708 w 2972814"/>
                  <a:gd name="connsiteY3041" fmla="*/ 325277 h 1488732"/>
                  <a:gd name="connsiteX3042" fmla="*/ 1755756 w 2972814"/>
                  <a:gd name="connsiteY3042" fmla="*/ 326884 h 1488732"/>
                  <a:gd name="connsiteX3043" fmla="*/ 1740539 w 2972814"/>
                  <a:gd name="connsiteY3043" fmla="*/ 329719 h 1488732"/>
                  <a:gd name="connsiteX3044" fmla="*/ 1735805 w 2972814"/>
                  <a:gd name="connsiteY3044" fmla="*/ 331243 h 1488732"/>
                  <a:gd name="connsiteX3045" fmla="*/ 1726212 w 2972814"/>
                  <a:gd name="connsiteY3045" fmla="*/ 339711 h 1488732"/>
                  <a:gd name="connsiteX3046" fmla="*/ 1723519 w 2972814"/>
                  <a:gd name="connsiteY3046" fmla="*/ 349702 h 1488732"/>
                  <a:gd name="connsiteX3047" fmla="*/ 1724312 w 2972814"/>
                  <a:gd name="connsiteY3047" fmla="*/ 359694 h 1488732"/>
                  <a:gd name="connsiteX3048" fmla="*/ 1727399 w 2972814"/>
                  <a:gd name="connsiteY3048" fmla="*/ 369685 h 1488732"/>
                  <a:gd name="connsiteX3049" fmla="*/ 1732227 w 2972814"/>
                  <a:gd name="connsiteY3049" fmla="*/ 379677 h 1488732"/>
                  <a:gd name="connsiteX3050" fmla="*/ 1735805 w 2972814"/>
                  <a:gd name="connsiteY3050" fmla="*/ 385296 h 1488732"/>
                  <a:gd name="connsiteX3051" fmla="*/ 1738384 w 2972814"/>
                  <a:gd name="connsiteY3051" fmla="*/ 389668 h 1488732"/>
                  <a:gd name="connsiteX3052" fmla="*/ 1745683 w 2972814"/>
                  <a:gd name="connsiteY3052" fmla="*/ 399660 h 1488732"/>
                  <a:gd name="connsiteX3053" fmla="*/ 1754264 w 2972814"/>
                  <a:gd name="connsiteY3053" fmla="*/ 409651 h 1488732"/>
                  <a:gd name="connsiteX3054" fmla="*/ 1755756 w 2972814"/>
                  <a:gd name="connsiteY3054" fmla="*/ 411276 h 1488732"/>
                  <a:gd name="connsiteX3055" fmla="*/ 1763719 w 2972814"/>
                  <a:gd name="connsiteY3055" fmla="*/ 419643 h 1488732"/>
                  <a:gd name="connsiteX3056" fmla="*/ 1773960 w 2972814"/>
                  <a:gd name="connsiteY3056" fmla="*/ 429634 h 1488732"/>
                  <a:gd name="connsiteX3057" fmla="*/ 1775708 w 2972814"/>
                  <a:gd name="connsiteY3057" fmla="*/ 431294 h 1488732"/>
                  <a:gd name="connsiteX3058" fmla="*/ 1785402 w 2972814"/>
                  <a:gd name="connsiteY3058" fmla="*/ 439626 h 1488732"/>
                  <a:gd name="connsiteX3059" fmla="*/ 1795660 w 2972814"/>
                  <a:gd name="connsiteY3059" fmla="*/ 448819 h 1488732"/>
                  <a:gd name="connsiteX3060" fmla="*/ 1796693 w 2972814"/>
                  <a:gd name="connsiteY3060" fmla="*/ 449617 h 1488732"/>
                  <a:gd name="connsiteX3061" fmla="*/ 1809476 w 2972814"/>
                  <a:gd name="connsiteY3061" fmla="*/ 459609 h 1488732"/>
                  <a:gd name="connsiteX3062" fmla="*/ 1815612 w 2972814"/>
                  <a:gd name="connsiteY3062" fmla="*/ 464727 h 1488732"/>
                  <a:gd name="connsiteX3063" fmla="*/ 1823070 w 2972814"/>
                  <a:gd name="connsiteY3063" fmla="*/ 469600 h 1488732"/>
                  <a:gd name="connsiteX3064" fmla="*/ 1835563 w 2972814"/>
                  <a:gd name="connsiteY3064" fmla="*/ 478719 h 1488732"/>
                  <a:gd name="connsiteX3065" fmla="*/ 1837305 w 2972814"/>
                  <a:gd name="connsiteY3065" fmla="*/ 479592 h 1488732"/>
                  <a:gd name="connsiteX3066" fmla="*/ 1855515 w 2972814"/>
                  <a:gd name="connsiteY3066" fmla="*/ 488679 h 1488732"/>
                  <a:gd name="connsiteX3067" fmla="*/ 1859847 w 2972814"/>
                  <a:gd name="connsiteY3067" fmla="*/ 489583 h 1488732"/>
                  <a:gd name="connsiteX3068" fmla="*/ 2972815 w 2972814"/>
                  <a:gd name="connsiteY3068" fmla="*/ 75647 h 1488732"/>
                  <a:gd name="connsiteX3069" fmla="*/ 2972815 w 2972814"/>
                  <a:gd name="connsiteY3069" fmla="*/ 69940 h 1488732"/>
                  <a:gd name="connsiteX3070" fmla="*/ 2972815 w 2972814"/>
                  <a:gd name="connsiteY3070" fmla="*/ 59949 h 1488732"/>
                  <a:gd name="connsiteX3071" fmla="*/ 2972815 w 2972814"/>
                  <a:gd name="connsiteY3071" fmla="*/ 49957 h 1488732"/>
                  <a:gd name="connsiteX3072" fmla="*/ 2972815 w 2972814"/>
                  <a:gd name="connsiteY3072" fmla="*/ 39966 h 1488732"/>
                  <a:gd name="connsiteX3073" fmla="*/ 2972815 w 2972814"/>
                  <a:gd name="connsiteY3073" fmla="*/ 29974 h 1488732"/>
                  <a:gd name="connsiteX3074" fmla="*/ 2972815 w 2972814"/>
                  <a:gd name="connsiteY3074" fmla="*/ 19983 h 1488732"/>
                  <a:gd name="connsiteX3075" fmla="*/ 2972815 w 2972814"/>
                  <a:gd name="connsiteY3075" fmla="*/ 9991 h 1488732"/>
                  <a:gd name="connsiteX3076" fmla="*/ 2972815 w 2972814"/>
                  <a:gd name="connsiteY3076" fmla="*/ 0 h 1488732"/>
                  <a:gd name="connsiteX3077" fmla="*/ 2952863 w 2972814"/>
                  <a:gd name="connsiteY3077" fmla="*/ 0 h 1488732"/>
                  <a:gd name="connsiteX3078" fmla="*/ 2932911 w 2972814"/>
                  <a:gd name="connsiteY3078" fmla="*/ 0 h 1488732"/>
                  <a:gd name="connsiteX3079" fmla="*/ 2912959 w 2972814"/>
                  <a:gd name="connsiteY3079" fmla="*/ 0 h 1488732"/>
                  <a:gd name="connsiteX3080" fmla="*/ 2901765 w 2972814"/>
                  <a:gd name="connsiteY3080" fmla="*/ 0 h 1488732"/>
                  <a:gd name="connsiteX3081" fmla="*/ 2910691 w 2972814"/>
                  <a:gd name="connsiteY3081" fmla="*/ 9991 h 1488732"/>
                  <a:gd name="connsiteX3082" fmla="*/ 2912959 w 2972814"/>
                  <a:gd name="connsiteY3082" fmla="*/ 12136 h 1488732"/>
                  <a:gd name="connsiteX3083" fmla="*/ 2918651 w 2972814"/>
                  <a:gd name="connsiteY3083" fmla="*/ 19983 h 1488732"/>
                  <a:gd name="connsiteX3084" fmla="*/ 2926927 w 2972814"/>
                  <a:gd name="connsiteY3084" fmla="*/ 29974 h 1488732"/>
                  <a:gd name="connsiteX3085" fmla="*/ 2932911 w 2972814"/>
                  <a:gd name="connsiteY3085" fmla="*/ 35669 h 1488732"/>
                  <a:gd name="connsiteX3086" fmla="*/ 2936398 w 2972814"/>
                  <a:gd name="connsiteY3086" fmla="*/ 39966 h 1488732"/>
                  <a:gd name="connsiteX3087" fmla="*/ 2945562 w 2972814"/>
                  <a:gd name="connsiteY3087" fmla="*/ 49957 h 1488732"/>
                  <a:gd name="connsiteX3088" fmla="*/ 2952863 w 2972814"/>
                  <a:gd name="connsiteY3088" fmla="*/ 56737 h 1488732"/>
                  <a:gd name="connsiteX3089" fmla="*/ 2955768 w 2972814"/>
                  <a:gd name="connsiteY3089" fmla="*/ 59949 h 1488732"/>
                  <a:gd name="connsiteX3090" fmla="*/ 2965970 w 2972814"/>
                  <a:gd name="connsiteY3090" fmla="*/ 6994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</a:cxnLst>
                <a:rect l="l" t="t" r="r" b="b"/>
                <a:pathLst>
                  <a:path w="2972814" h="1488732">
                    <a:moveTo>
                      <a:pt x="19952" y="1488733"/>
                    </a:moveTo>
                    <a:lnTo>
                      <a:pt x="39904" y="1488733"/>
                    </a:lnTo>
                    <a:lnTo>
                      <a:pt x="59855" y="1488733"/>
                    </a:lnTo>
                    <a:lnTo>
                      <a:pt x="79807" y="1488733"/>
                    </a:lnTo>
                    <a:lnTo>
                      <a:pt x="99759" y="1488733"/>
                    </a:lnTo>
                    <a:lnTo>
                      <a:pt x="119711" y="1488733"/>
                    </a:lnTo>
                    <a:lnTo>
                      <a:pt x="124570" y="1488733"/>
                    </a:lnTo>
                    <a:lnTo>
                      <a:pt x="139662" y="1479040"/>
                    </a:lnTo>
                    <a:lnTo>
                      <a:pt x="140338" y="1478741"/>
                    </a:lnTo>
                    <a:lnTo>
                      <a:pt x="158836" y="1468750"/>
                    </a:lnTo>
                    <a:lnTo>
                      <a:pt x="159614" y="1468285"/>
                    </a:lnTo>
                    <a:lnTo>
                      <a:pt x="179566" y="1464827"/>
                    </a:lnTo>
                    <a:lnTo>
                      <a:pt x="186424" y="1468750"/>
                    </a:lnTo>
                    <a:lnTo>
                      <a:pt x="193589" y="1478741"/>
                    </a:lnTo>
                    <a:lnTo>
                      <a:pt x="195538" y="1488733"/>
                    </a:lnTo>
                    <a:lnTo>
                      <a:pt x="199518" y="1488733"/>
                    </a:lnTo>
                    <a:lnTo>
                      <a:pt x="219470" y="1488733"/>
                    </a:lnTo>
                    <a:lnTo>
                      <a:pt x="239421" y="1488733"/>
                    </a:lnTo>
                    <a:lnTo>
                      <a:pt x="259373" y="1488733"/>
                    </a:lnTo>
                    <a:lnTo>
                      <a:pt x="279325" y="1488733"/>
                    </a:lnTo>
                    <a:lnTo>
                      <a:pt x="299277" y="1488733"/>
                    </a:lnTo>
                    <a:lnTo>
                      <a:pt x="308120" y="1488733"/>
                    </a:lnTo>
                    <a:lnTo>
                      <a:pt x="309616" y="1478741"/>
                    </a:lnTo>
                    <a:lnTo>
                      <a:pt x="311873" y="1468750"/>
                    </a:lnTo>
                    <a:lnTo>
                      <a:pt x="314316" y="1458758"/>
                    </a:lnTo>
                    <a:lnTo>
                      <a:pt x="316737" y="1448767"/>
                    </a:lnTo>
                    <a:lnTo>
                      <a:pt x="319116" y="1438775"/>
                    </a:lnTo>
                    <a:lnTo>
                      <a:pt x="319228" y="1438358"/>
                    </a:lnTo>
                    <a:lnTo>
                      <a:pt x="322290" y="1428784"/>
                    </a:lnTo>
                    <a:lnTo>
                      <a:pt x="325567" y="1418792"/>
                    </a:lnTo>
                    <a:lnTo>
                      <a:pt x="328910" y="1408801"/>
                    </a:lnTo>
                    <a:lnTo>
                      <a:pt x="333107" y="1398809"/>
                    </a:lnTo>
                    <a:lnTo>
                      <a:pt x="338237" y="1388818"/>
                    </a:lnTo>
                    <a:lnTo>
                      <a:pt x="339180" y="1387472"/>
                    </a:lnTo>
                    <a:lnTo>
                      <a:pt x="346076" y="1378826"/>
                    </a:lnTo>
                    <a:lnTo>
                      <a:pt x="355549" y="1368835"/>
                    </a:lnTo>
                    <a:lnTo>
                      <a:pt x="359132" y="1366043"/>
                    </a:lnTo>
                    <a:lnTo>
                      <a:pt x="370257" y="1358843"/>
                    </a:lnTo>
                    <a:lnTo>
                      <a:pt x="379084" y="1354376"/>
                    </a:lnTo>
                    <a:lnTo>
                      <a:pt x="391895" y="1348852"/>
                    </a:lnTo>
                    <a:lnTo>
                      <a:pt x="399036" y="1346397"/>
                    </a:lnTo>
                    <a:lnTo>
                      <a:pt x="418987" y="1340425"/>
                    </a:lnTo>
                    <a:lnTo>
                      <a:pt x="424849" y="1338860"/>
                    </a:lnTo>
                    <a:lnTo>
                      <a:pt x="438939" y="1335508"/>
                    </a:lnTo>
                    <a:lnTo>
                      <a:pt x="458891" y="1330353"/>
                    </a:lnTo>
                    <a:lnTo>
                      <a:pt x="464679" y="1328869"/>
                    </a:lnTo>
                    <a:lnTo>
                      <a:pt x="478843" y="1325525"/>
                    </a:lnTo>
                    <a:lnTo>
                      <a:pt x="498794" y="1320506"/>
                    </a:lnTo>
                    <a:lnTo>
                      <a:pt x="504899" y="1318877"/>
                    </a:lnTo>
                    <a:lnTo>
                      <a:pt x="518746" y="1315376"/>
                    </a:lnTo>
                    <a:lnTo>
                      <a:pt x="538698" y="1310335"/>
                    </a:lnTo>
                    <a:lnTo>
                      <a:pt x="544211" y="1308886"/>
                    </a:lnTo>
                    <a:lnTo>
                      <a:pt x="558650" y="1305013"/>
                    </a:lnTo>
                    <a:lnTo>
                      <a:pt x="578601" y="1299423"/>
                    </a:lnTo>
                    <a:lnTo>
                      <a:pt x="580376" y="1298894"/>
                    </a:lnTo>
                    <a:lnTo>
                      <a:pt x="598553" y="1292946"/>
                    </a:lnTo>
                    <a:lnTo>
                      <a:pt x="609510" y="1288903"/>
                    </a:lnTo>
                    <a:lnTo>
                      <a:pt x="618505" y="1285120"/>
                    </a:lnTo>
                    <a:lnTo>
                      <a:pt x="631967" y="1278911"/>
                    </a:lnTo>
                    <a:lnTo>
                      <a:pt x="638457" y="1274883"/>
                    </a:lnTo>
                    <a:lnTo>
                      <a:pt x="647011" y="1268920"/>
                    </a:lnTo>
                    <a:lnTo>
                      <a:pt x="656951" y="1258928"/>
                    </a:lnTo>
                    <a:lnTo>
                      <a:pt x="658409" y="1256449"/>
                    </a:lnTo>
                    <a:lnTo>
                      <a:pt x="662578" y="1248937"/>
                    </a:lnTo>
                    <a:lnTo>
                      <a:pt x="665083" y="1238945"/>
                    </a:lnTo>
                    <a:lnTo>
                      <a:pt x="664832" y="1228954"/>
                    </a:lnTo>
                    <a:lnTo>
                      <a:pt x="662776" y="1218962"/>
                    </a:lnTo>
                    <a:lnTo>
                      <a:pt x="659370" y="1208971"/>
                    </a:lnTo>
                    <a:lnTo>
                      <a:pt x="658409" y="1206963"/>
                    </a:lnTo>
                    <a:lnTo>
                      <a:pt x="654876" y="1198979"/>
                    </a:lnTo>
                    <a:lnTo>
                      <a:pt x="650251" y="1188988"/>
                    </a:lnTo>
                    <a:lnTo>
                      <a:pt x="645394" y="1178996"/>
                    </a:lnTo>
                    <a:lnTo>
                      <a:pt x="641131" y="1169005"/>
                    </a:lnTo>
                    <a:lnTo>
                      <a:pt x="638457" y="1162430"/>
                    </a:lnTo>
                    <a:lnTo>
                      <a:pt x="637201" y="1159013"/>
                    </a:lnTo>
                    <a:lnTo>
                      <a:pt x="634006" y="1149022"/>
                    </a:lnTo>
                    <a:lnTo>
                      <a:pt x="631488" y="1139030"/>
                    </a:lnTo>
                    <a:lnTo>
                      <a:pt x="629514" y="1129039"/>
                    </a:lnTo>
                    <a:lnTo>
                      <a:pt x="628003" y="1119047"/>
                    </a:lnTo>
                    <a:lnTo>
                      <a:pt x="626876" y="1109056"/>
                    </a:lnTo>
                    <a:lnTo>
                      <a:pt x="625929" y="1099064"/>
                    </a:lnTo>
                    <a:lnTo>
                      <a:pt x="625148" y="1089073"/>
                    </a:lnTo>
                    <a:lnTo>
                      <a:pt x="624464" y="1079081"/>
                    </a:lnTo>
                    <a:lnTo>
                      <a:pt x="623784" y="1069090"/>
                    </a:lnTo>
                    <a:lnTo>
                      <a:pt x="623165" y="1059098"/>
                    </a:lnTo>
                    <a:lnTo>
                      <a:pt x="622470" y="1049107"/>
                    </a:lnTo>
                    <a:lnTo>
                      <a:pt x="621930" y="1039115"/>
                    </a:lnTo>
                    <a:lnTo>
                      <a:pt x="621046" y="1029124"/>
                    </a:lnTo>
                    <a:lnTo>
                      <a:pt x="620363" y="1019132"/>
                    </a:lnTo>
                    <a:lnTo>
                      <a:pt x="619044" y="1009141"/>
                    </a:lnTo>
                    <a:lnTo>
                      <a:pt x="618505" y="1005428"/>
                    </a:lnTo>
                    <a:lnTo>
                      <a:pt x="617670" y="999149"/>
                    </a:lnTo>
                    <a:lnTo>
                      <a:pt x="615704" y="989158"/>
                    </a:lnTo>
                    <a:lnTo>
                      <a:pt x="613029" y="979166"/>
                    </a:lnTo>
                    <a:lnTo>
                      <a:pt x="608418" y="969175"/>
                    </a:lnTo>
                    <a:lnTo>
                      <a:pt x="600872" y="959183"/>
                    </a:lnTo>
                    <a:lnTo>
                      <a:pt x="598553" y="957067"/>
                    </a:lnTo>
                    <a:lnTo>
                      <a:pt x="591326" y="949192"/>
                    </a:lnTo>
                    <a:lnTo>
                      <a:pt x="578601" y="939560"/>
                    </a:lnTo>
                    <a:lnTo>
                      <a:pt x="578137" y="939201"/>
                    </a:lnTo>
                    <a:lnTo>
                      <a:pt x="563323" y="929209"/>
                    </a:lnTo>
                    <a:lnTo>
                      <a:pt x="558650" y="926711"/>
                    </a:lnTo>
                    <a:lnTo>
                      <a:pt x="543077" y="919217"/>
                    </a:lnTo>
                    <a:lnTo>
                      <a:pt x="538698" y="917299"/>
                    </a:lnTo>
                    <a:lnTo>
                      <a:pt x="518746" y="910371"/>
                    </a:lnTo>
                    <a:lnTo>
                      <a:pt x="512810" y="909226"/>
                    </a:lnTo>
                    <a:lnTo>
                      <a:pt x="498794" y="906411"/>
                    </a:lnTo>
                    <a:lnTo>
                      <a:pt x="478843" y="905224"/>
                    </a:lnTo>
                    <a:lnTo>
                      <a:pt x="458891" y="907736"/>
                    </a:lnTo>
                    <a:lnTo>
                      <a:pt x="454156" y="909226"/>
                    </a:lnTo>
                    <a:lnTo>
                      <a:pt x="438939" y="914442"/>
                    </a:lnTo>
                    <a:lnTo>
                      <a:pt x="430812" y="919217"/>
                    </a:lnTo>
                    <a:lnTo>
                      <a:pt x="418987" y="926185"/>
                    </a:lnTo>
                    <a:lnTo>
                      <a:pt x="415134" y="929209"/>
                    </a:lnTo>
                    <a:lnTo>
                      <a:pt x="402364" y="939201"/>
                    </a:lnTo>
                    <a:lnTo>
                      <a:pt x="399036" y="941735"/>
                    </a:lnTo>
                    <a:lnTo>
                      <a:pt x="390703" y="949192"/>
                    </a:lnTo>
                    <a:lnTo>
                      <a:pt x="379084" y="958606"/>
                    </a:lnTo>
                    <a:lnTo>
                      <a:pt x="378452" y="959183"/>
                    </a:lnTo>
                    <a:lnTo>
                      <a:pt x="366014" y="969175"/>
                    </a:lnTo>
                    <a:lnTo>
                      <a:pt x="359132" y="974229"/>
                    </a:lnTo>
                    <a:lnTo>
                      <a:pt x="352800" y="979166"/>
                    </a:lnTo>
                    <a:lnTo>
                      <a:pt x="339180" y="988847"/>
                    </a:lnTo>
                    <a:lnTo>
                      <a:pt x="338790" y="989158"/>
                    </a:lnTo>
                    <a:lnTo>
                      <a:pt x="325064" y="999149"/>
                    </a:lnTo>
                    <a:lnTo>
                      <a:pt x="319228" y="1003100"/>
                    </a:lnTo>
                    <a:lnTo>
                      <a:pt x="311156" y="1009141"/>
                    </a:lnTo>
                    <a:lnTo>
                      <a:pt x="299277" y="1017815"/>
                    </a:lnTo>
                    <a:lnTo>
                      <a:pt x="297629" y="1019132"/>
                    </a:lnTo>
                    <a:lnTo>
                      <a:pt x="284858" y="1029124"/>
                    </a:lnTo>
                    <a:lnTo>
                      <a:pt x="279325" y="1033574"/>
                    </a:lnTo>
                    <a:lnTo>
                      <a:pt x="272930" y="1039115"/>
                    </a:lnTo>
                    <a:lnTo>
                      <a:pt x="261553" y="1049107"/>
                    </a:lnTo>
                    <a:lnTo>
                      <a:pt x="259373" y="1051118"/>
                    </a:lnTo>
                    <a:lnTo>
                      <a:pt x="251292" y="1059098"/>
                    </a:lnTo>
                    <a:lnTo>
                      <a:pt x="241879" y="1069090"/>
                    </a:lnTo>
                    <a:lnTo>
                      <a:pt x="239421" y="1071857"/>
                    </a:lnTo>
                    <a:lnTo>
                      <a:pt x="233234" y="1079081"/>
                    </a:lnTo>
                    <a:lnTo>
                      <a:pt x="225688" y="1089073"/>
                    </a:lnTo>
                    <a:lnTo>
                      <a:pt x="219470" y="1098730"/>
                    </a:lnTo>
                    <a:lnTo>
                      <a:pt x="219254" y="1099064"/>
                    </a:lnTo>
                    <a:lnTo>
                      <a:pt x="213820" y="1109056"/>
                    </a:lnTo>
                    <a:lnTo>
                      <a:pt x="209658" y="1119047"/>
                    </a:lnTo>
                    <a:lnTo>
                      <a:pt x="206464" y="1129039"/>
                    </a:lnTo>
                    <a:lnTo>
                      <a:pt x="204686" y="1139030"/>
                    </a:lnTo>
                    <a:lnTo>
                      <a:pt x="203837" y="1149022"/>
                    </a:lnTo>
                    <a:lnTo>
                      <a:pt x="204061" y="1159013"/>
                    </a:lnTo>
                    <a:lnTo>
                      <a:pt x="205301" y="1169005"/>
                    </a:lnTo>
                    <a:lnTo>
                      <a:pt x="207202" y="1178996"/>
                    </a:lnTo>
                    <a:lnTo>
                      <a:pt x="209637" y="1188988"/>
                    </a:lnTo>
                    <a:lnTo>
                      <a:pt x="212627" y="1198979"/>
                    </a:lnTo>
                    <a:lnTo>
                      <a:pt x="215351" y="1208971"/>
                    </a:lnTo>
                    <a:lnTo>
                      <a:pt x="217873" y="1218962"/>
                    </a:lnTo>
                    <a:lnTo>
                      <a:pt x="219470" y="1226494"/>
                    </a:lnTo>
                    <a:lnTo>
                      <a:pt x="220098" y="1228954"/>
                    </a:lnTo>
                    <a:lnTo>
                      <a:pt x="220991" y="1238945"/>
                    </a:lnTo>
                    <a:lnTo>
                      <a:pt x="220923" y="1248937"/>
                    </a:lnTo>
                    <a:lnTo>
                      <a:pt x="219660" y="1258928"/>
                    </a:lnTo>
                    <a:lnTo>
                      <a:pt x="219470" y="1259526"/>
                    </a:lnTo>
                    <a:lnTo>
                      <a:pt x="216810" y="1268920"/>
                    </a:lnTo>
                    <a:lnTo>
                      <a:pt x="212814" y="1278911"/>
                    </a:lnTo>
                    <a:lnTo>
                      <a:pt x="208378" y="1288903"/>
                    </a:lnTo>
                    <a:lnTo>
                      <a:pt x="202154" y="1298894"/>
                    </a:lnTo>
                    <a:lnTo>
                      <a:pt x="199518" y="1302727"/>
                    </a:lnTo>
                    <a:lnTo>
                      <a:pt x="196072" y="1308886"/>
                    </a:lnTo>
                    <a:lnTo>
                      <a:pt x="189887" y="1318877"/>
                    </a:lnTo>
                    <a:lnTo>
                      <a:pt x="183060" y="1328869"/>
                    </a:lnTo>
                    <a:lnTo>
                      <a:pt x="179566" y="1333445"/>
                    </a:lnTo>
                    <a:lnTo>
                      <a:pt x="176322" y="1338860"/>
                    </a:lnTo>
                    <a:lnTo>
                      <a:pt x="169948" y="1348852"/>
                    </a:lnTo>
                    <a:lnTo>
                      <a:pt x="162215" y="1358843"/>
                    </a:lnTo>
                    <a:lnTo>
                      <a:pt x="159614" y="1361916"/>
                    </a:lnTo>
                    <a:lnTo>
                      <a:pt x="154946" y="1368835"/>
                    </a:lnTo>
                    <a:lnTo>
                      <a:pt x="147152" y="1378826"/>
                    </a:lnTo>
                    <a:lnTo>
                      <a:pt x="139662" y="1387111"/>
                    </a:lnTo>
                    <a:lnTo>
                      <a:pt x="138349" y="1388818"/>
                    </a:lnTo>
                    <a:lnTo>
                      <a:pt x="129667" y="1398809"/>
                    </a:lnTo>
                    <a:lnTo>
                      <a:pt x="119984" y="1408801"/>
                    </a:lnTo>
                    <a:lnTo>
                      <a:pt x="119711" y="1409053"/>
                    </a:lnTo>
                    <a:lnTo>
                      <a:pt x="110359" y="1418792"/>
                    </a:lnTo>
                    <a:lnTo>
                      <a:pt x="99759" y="1428508"/>
                    </a:lnTo>
                    <a:lnTo>
                      <a:pt x="99471" y="1428784"/>
                    </a:lnTo>
                    <a:lnTo>
                      <a:pt x="88309" y="1438775"/>
                    </a:lnTo>
                    <a:lnTo>
                      <a:pt x="79807" y="1445618"/>
                    </a:lnTo>
                    <a:lnTo>
                      <a:pt x="75689" y="1448767"/>
                    </a:lnTo>
                    <a:lnTo>
                      <a:pt x="61017" y="1458758"/>
                    </a:lnTo>
                    <a:lnTo>
                      <a:pt x="59855" y="1459481"/>
                    </a:lnTo>
                    <a:lnTo>
                      <a:pt x="42858" y="1468750"/>
                    </a:lnTo>
                    <a:lnTo>
                      <a:pt x="39904" y="1470193"/>
                    </a:lnTo>
                    <a:lnTo>
                      <a:pt x="19952" y="1478424"/>
                    </a:lnTo>
                    <a:lnTo>
                      <a:pt x="19008" y="1478741"/>
                    </a:lnTo>
                    <a:lnTo>
                      <a:pt x="0" y="1484816"/>
                    </a:lnTo>
                    <a:lnTo>
                      <a:pt x="0" y="1488733"/>
                    </a:lnTo>
                    <a:close/>
                    <a:moveTo>
                      <a:pt x="445483" y="1248937"/>
                    </a:moveTo>
                    <a:lnTo>
                      <a:pt x="438939" y="1248602"/>
                    </a:lnTo>
                    <a:lnTo>
                      <a:pt x="418987" y="1245177"/>
                    </a:lnTo>
                    <a:lnTo>
                      <a:pt x="399036" y="1239775"/>
                    </a:lnTo>
                    <a:lnTo>
                      <a:pt x="396736" y="1238945"/>
                    </a:lnTo>
                    <a:lnTo>
                      <a:pt x="379084" y="1232944"/>
                    </a:lnTo>
                    <a:lnTo>
                      <a:pt x="369387" y="1228954"/>
                    </a:lnTo>
                    <a:lnTo>
                      <a:pt x="359132" y="1225021"/>
                    </a:lnTo>
                    <a:lnTo>
                      <a:pt x="346161" y="1218962"/>
                    </a:lnTo>
                    <a:lnTo>
                      <a:pt x="339180" y="1216109"/>
                    </a:lnTo>
                    <a:lnTo>
                      <a:pt x="324512" y="1208971"/>
                    </a:lnTo>
                    <a:lnTo>
                      <a:pt x="319228" y="1206560"/>
                    </a:lnTo>
                    <a:lnTo>
                      <a:pt x="306202" y="1198979"/>
                    </a:lnTo>
                    <a:lnTo>
                      <a:pt x="299277" y="1194872"/>
                    </a:lnTo>
                    <a:lnTo>
                      <a:pt x="291322" y="1188988"/>
                    </a:lnTo>
                    <a:lnTo>
                      <a:pt x="279328" y="1178996"/>
                    </a:lnTo>
                    <a:lnTo>
                      <a:pt x="279325" y="1178993"/>
                    </a:lnTo>
                    <a:lnTo>
                      <a:pt x="270458" y="1169005"/>
                    </a:lnTo>
                    <a:lnTo>
                      <a:pt x="263858" y="1159013"/>
                    </a:lnTo>
                    <a:lnTo>
                      <a:pt x="259373" y="1149265"/>
                    </a:lnTo>
                    <a:lnTo>
                      <a:pt x="259281" y="1149022"/>
                    </a:lnTo>
                    <a:lnTo>
                      <a:pt x="256963" y="1139030"/>
                    </a:lnTo>
                    <a:lnTo>
                      <a:pt x="256511" y="1129039"/>
                    </a:lnTo>
                    <a:lnTo>
                      <a:pt x="257949" y="1119047"/>
                    </a:lnTo>
                    <a:lnTo>
                      <a:pt x="259373" y="1114460"/>
                    </a:lnTo>
                    <a:lnTo>
                      <a:pt x="261124" y="1109056"/>
                    </a:lnTo>
                    <a:lnTo>
                      <a:pt x="265923" y="1099064"/>
                    </a:lnTo>
                    <a:lnTo>
                      <a:pt x="272231" y="1089073"/>
                    </a:lnTo>
                    <a:lnTo>
                      <a:pt x="279325" y="1079958"/>
                    </a:lnTo>
                    <a:lnTo>
                      <a:pt x="280054" y="1079081"/>
                    </a:lnTo>
                    <a:lnTo>
                      <a:pt x="289782" y="1069090"/>
                    </a:lnTo>
                    <a:lnTo>
                      <a:pt x="299277" y="1060299"/>
                    </a:lnTo>
                    <a:lnTo>
                      <a:pt x="300712" y="1059098"/>
                    </a:lnTo>
                    <a:lnTo>
                      <a:pt x="313662" y="1049107"/>
                    </a:lnTo>
                    <a:lnTo>
                      <a:pt x="319228" y="1044955"/>
                    </a:lnTo>
                    <a:lnTo>
                      <a:pt x="327977" y="1039115"/>
                    </a:lnTo>
                    <a:lnTo>
                      <a:pt x="339180" y="1032003"/>
                    </a:lnTo>
                    <a:lnTo>
                      <a:pt x="344239" y="1029124"/>
                    </a:lnTo>
                    <a:lnTo>
                      <a:pt x="359132" y="1020469"/>
                    </a:lnTo>
                    <a:lnTo>
                      <a:pt x="361729" y="1019132"/>
                    </a:lnTo>
                    <a:lnTo>
                      <a:pt x="379084" y="1010077"/>
                    </a:lnTo>
                    <a:lnTo>
                      <a:pt x="381097" y="1009141"/>
                    </a:lnTo>
                    <a:lnTo>
                      <a:pt x="399036" y="1000267"/>
                    </a:lnTo>
                    <a:lnTo>
                      <a:pt x="401799" y="999149"/>
                    </a:lnTo>
                    <a:lnTo>
                      <a:pt x="418987" y="991511"/>
                    </a:lnTo>
                    <a:lnTo>
                      <a:pt x="425762" y="989158"/>
                    </a:lnTo>
                    <a:lnTo>
                      <a:pt x="438939" y="984008"/>
                    </a:lnTo>
                    <a:lnTo>
                      <a:pt x="457924" y="979166"/>
                    </a:lnTo>
                    <a:lnTo>
                      <a:pt x="458891" y="978895"/>
                    </a:lnTo>
                    <a:lnTo>
                      <a:pt x="478843" y="977127"/>
                    </a:lnTo>
                    <a:lnTo>
                      <a:pt x="493112" y="979166"/>
                    </a:lnTo>
                    <a:lnTo>
                      <a:pt x="498794" y="980046"/>
                    </a:lnTo>
                    <a:lnTo>
                      <a:pt x="518746" y="989027"/>
                    </a:lnTo>
                    <a:lnTo>
                      <a:pt x="518930" y="989158"/>
                    </a:lnTo>
                    <a:lnTo>
                      <a:pt x="531466" y="999149"/>
                    </a:lnTo>
                    <a:lnTo>
                      <a:pt x="538698" y="1006241"/>
                    </a:lnTo>
                    <a:lnTo>
                      <a:pt x="540967" y="1009141"/>
                    </a:lnTo>
                    <a:lnTo>
                      <a:pt x="547563" y="1019132"/>
                    </a:lnTo>
                    <a:lnTo>
                      <a:pt x="553033" y="1029124"/>
                    </a:lnTo>
                    <a:lnTo>
                      <a:pt x="557592" y="1039115"/>
                    </a:lnTo>
                    <a:lnTo>
                      <a:pt x="558650" y="1042180"/>
                    </a:lnTo>
                    <a:lnTo>
                      <a:pt x="560848" y="1049107"/>
                    </a:lnTo>
                    <a:lnTo>
                      <a:pt x="563545" y="1059098"/>
                    </a:lnTo>
                    <a:lnTo>
                      <a:pt x="565373" y="1069090"/>
                    </a:lnTo>
                    <a:lnTo>
                      <a:pt x="566653" y="1079081"/>
                    </a:lnTo>
                    <a:lnTo>
                      <a:pt x="567226" y="1089073"/>
                    </a:lnTo>
                    <a:lnTo>
                      <a:pt x="567542" y="1099064"/>
                    </a:lnTo>
                    <a:lnTo>
                      <a:pt x="567178" y="1109056"/>
                    </a:lnTo>
                    <a:lnTo>
                      <a:pt x="566513" y="1119047"/>
                    </a:lnTo>
                    <a:lnTo>
                      <a:pt x="565432" y="1129039"/>
                    </a:lnTo>
                    <a:lnTo>
                      <a:pt x="564101" y="1139030"/>
                    </a:lnTo>
                    <a:lnTo>
                      <a:pt x="562709" y="1149022"/>
                    </a:lnTo>
                    <a:lnTo>
                      <a:pt x="561036" y="1159013"/>
                    </a:lnTo>
                    <a:lnTo>
                      <a:pt x="559393" y="1169005"/>
                    </a:lnTo>
                    <a:lnTo>
                      <a:pt x="558650" y="1173221"/>
                    </a:lnTo>
                    <a:lnTo>
                      <a:pt x="557436" y="1178996"/>
                    </a:lnTo>
                    <a:lnTo>
                      <a:pt x="555282" y="1188988"/>
                    </a:lnTo>
                    <a:lnTo>
                      <a:pt x="552238" y="1198979"/>
                    </a:lnTo>
                    <a:lnTo>
                      <a:pt x="548469" y="1208971"/>
                    </a:lnTo>
                    <a:lnTo>
                      <a:pt x="542944" y="1218962"/>
                    </a:lnTo>
                    <a:lnTo>
                      <a:pt x="538698" y="1224139"/>
                    </a:lnTo>
                    <a:lnTo>
                      <a:pt x="533054" y="1228954"/>
                    </a:lnTo>
                    <a:lnTo>
                      <a:pt x="518746" y="1237839"/>
                    </a:lnTo>
                    <a:lnTo>
                      <a:pt x="516048" y="1238945"/>
                    </a:lnTo>
                    <a:lnTo>
                      <a:pt x="498794" y="1244765"/>
                    </a:lnTo>
                    <a:lnTo>
                      <a:pt x="478843" y="1248481"/>
                    </a:lnTo>
                    <a:lnTo>
                      <a:pt x="470956" y="1248937"/>
                    </a:lnTo>
                    <a:lnTo>
                      <a:pt x="458891" y="1249585"/>
                    </a:lnTo>
                    <a:close/>
                    <a:moveTo>
                      <a:pt x="458891" y="1488733"/>
                    </a:moveTo>
                    <a:lnTo>
                      <a:pt x="478843" y="1488733"/>
                    </a:lnTo>
                    <a:lnTo>
                      <a:pt x="498794" y="1488733"/>
                    </a:lnTo>
                    <a:lnTo>
                      <a:pt x="518746" y="1488733"/>
                    </a:lnTo>
                    <a:lnTo>
                      <a:pt x="538698" y="1488733"/>
                    </a:lnTo>
                    <a:lnTo>
                      <a:pt x="558650" y="1488733"/>
                    </a:lnTo>
                    <a:lnTo>
                      <a:pt x="578601" y="1488733"/>
                    </a:lnTo>
                    <a:lnTo>
                      <a:pt x="598553" y="1488733"/>
                    </a:lnTo>
                    <a:lnTo>
                      <a:pt x="618505" y="1488733"/>
                    </a:lnTo>
                    <a:lnTo>
                      <a:pt x="638457" y="1488733"/>
                    </a:lnTo>
                    <a:lnTo>
                      <a:pt x="650844" y="1488733"/>
                    </a:lnTo>
                    <a:lnTo>
                      <a:pt x="638457" y="1485042"/>
                    </a:lnTo>
                    <a:lnTo>
                      <a:pt x="618505" y="1480042"/>
                    </a:lnTo>
                    <a:lnTo>
                      <a:pt x="612160" y="1478741"/>
                    </a:lnTo>
                    <a:lnTo>
                      <a:pt x="598553" y="1475907"/>
                    </a:lnTo>
                    <a:lnTo>
                      <a:pt x="578601" y="1472895"/>
                    </a:lnTo>
                    <a:lnTo>
                      <a:pt x="558650" y="1470775"/>
                    </a:lnTo>
                    <a:lnTo>
                      <a:pt x="538698" y="1469803"/>
                    </a:lnTo>
                    <a:lnTo>
                      <a:pt x="518746" y="1469928"/>
                    </a:lnTo>
                    <a:lnTo>
                      <a:pt x="498794" y="1471410"/>
                    </a:lnTo>
                    <a:lnTo>
                      <a:pt x="478843" y="1474657"/>
                    </a:lnTo>
                    <a:lnTo>
                      <a:pt x="464071" y="1478741"/>
                    </a:lnTo>
                    <a:lnTo>
                      <a:pt x="458891" y="1480356"/>
                    </a:lnTo>
                    <a:lnTo>
                      <a:pt x="439295" y="1488733"/>
                    </a:lnTo>
                    <a:close/>
                    <a:moveTo>
                      <a:pt x="1197107" y="1488733"/>
                    </a:moveTo>
                    <a:lnTo>
                      <a:pt x="1217058" y="1488733"/>
                    </a:lnTo>
                    <a:lnTo>
                      <a:pt x="1237010" y="1488733"/>
                    </a:lnTo>
                    <a:lnTo>
                      <a:pt x="1252049" y="1488733"/>
                    </a:lnTo>
                    <a:lnTo>
                      <a:pt x="1252425" y="1478741"/>
                    </a:lnTo>
                    <a:lnTo>
                      <a:pt x="1253848" y="1468750"/>
                    </a:lnTo>
                    <a:lnTo>
                      <a:pt x="1255941" y="1458758"/>
                    </a:lnTo>
                    <a:lnTo>
                      <a:pt x="1256962" y="1455354"/>
                    </a:lnTo>
                    <a:lnTo>
                      <a:pt x="1261308" y="1448767"/>
                    </a:lnTo>
                    <a:lnTo>
                      <a:pt x="1268087" y="1438775"/>
                    </a:lnTo>
                    <a:lnTo>
                      <a:pt x="1275557" y="1428784"/>
                    </a:lnTo>
                    <a:lnTo>
                      <a:pt x="1276914" y="1426740"/>
                    </a:lnTo>
                    <a:lnTo>
                      <a:pt x="1296865" y="1428487"/>
                    </a:lnTo>
                    <a:lnTo>
                      <a:pt x="1297053" y="1428784"/>
                    </a:lnTo>
                    <a:lnTo>
                      <a:pt x="1303699" y="1438775"/>
                    </a:lnTo>
                    <a:lnTo>
                      <a:pt x="1312467" y="1448767"/>
                    </a:lnTo>
                    <a:lnTo>
                      <a:pt x="1316817" y="1452784"/>
                    </a:lnTo>
                    <a:lnTo>
                      <a:pt x="1321292" y="1458758"/>
                    </a:lnTo>
                    <a:lnTo>
                      <a:pt x="1330106" y="1468750"/>
                    </a:lnTo>
                    <a:lnTo>
                      <a:pt x="1336769" y="1474741"/>
                    </a:lnTo>
                    <a:lnTo>
                      <a:pt x="1340964" y="1478741"/>
                    </a:lnTo>
                    <a:lnTo>
                      <a:pt x="1353424" y="1488733"/>
                    </a:lnTo>
                    <a:lnTo>
                      <a:pt x="1356721" y="1488733"/>
                    </a:lnTo>
                    <a:lnTo>
                      <a:pt x="1376673" y="1488733"/>
                    </a:lnTo>
                    <a:lnTo>
                      <a:pt x="1396624" y="1488733"/>
                    </a:lnTo>
                    <a:lnTo>
                      <a:pt x="1416576" y="1488733"/>
                    </a:lnTo>
                    <a:lnTo>
                      <a:pt x="1436528" y="1488733"/>
                    </a:lnTo>
                    <a:lnTo>
                      <a:pt x="1456480" y="1488733"/>
                    </a:lnTo>
                    <a:lnTo>
                      <a:pt x="1476431" y="1488733"/>
                    </a:lnTo>
                    <a:lnTo>
                      <a:pt x="1495046" y="1488733"/>
                    </a:lnTo>
                    <a:lnTo>
                      <a:pt x="1496383" y="1487295"/>
                    </a:lnTo>
                    <a:lnTo>
                      <a:pt x="1502494" y="1478741"/>
                    </a:lnTo>
                    <a:lnTo>
                      <a:pt x="1508182" y="1468750"/>
                    </a:lnTo>
                    <a:lnTo>
                      <a:pt x="1513457" y="1458758"/>
                    </a:lnTo>
                    <a:lnTo>
                      <a:pt x="1516335" y="1453303"/>
                    </a:lnTo>
                    <a:lnTo>
                      <a:pt x="1518563" y="1448767"/>
                    </a:lnTo>
                    <a:lnTo>
                      <a:pt x="1523387" y="1438775"/>
                    </a:lnTo>
                    <a:lnTo>
                      <a:pt x="1528362" y="1428784"/>
                    </a:lnTo>
                    <a:lnTo>
                      <a:pt x="1533681" y="1418792"/>
                    </a:lnTo>
                    <a:lnTo>
                      <a:pt x="1536287" y="1414365"/>
                    </a:lnTo>
                    <a:lnTo>
                      <a:pt x="1539695" y="1408801"/>
                    </a:lnTo>
                    <a:lnTo>
                      <a:pt x="1546707" y="1398809"/>
                    </a:lnTo>
                    <a:lnTo>
                      <a:pt x="1555056" y="1388818"/>
                    </a:lnTo>
                    <a:lnTo>
                      <a:pt x="1556239" y="1387632"/>
                    </a:lnTo>
                    <a:lnTo>
                      <a:pt x="1566831" y="1378826"/>
                    </a:lnTo>
                    <a:lnTo>
                      <a:pt x="1576190" y="1372447"/>
                    </a:lnTo>
                    <a:lnTo>
                      <a:pt x="1583007" y="1368835"/>
                    </a:lnTo>
                    <a:lnTo>
                      <a:pt x="1596142" y="1363030"/>
                    </a:lnTo>
                    <a:lnTo>
                      <a:pt x="1608375" y="1358843"/>
                    </a:lnTo>
                    <a:lnTo>
                      <a:pt x="1616094" y="1356412"/>
                    </a:lnTo>
                    <a:lnTo>
                      <a:pt x="1636046" y="1351759"/>
                    </a:lnTo>
                    <a:lnTo>
                      <a:pt x="1651231" y="1348852"/>
                    </a:lnTo>
                    <a:lnTo>
                      <a:pt x="1655997" y="1347949"/>
                    </a:lnTo>
                    <a:lnTo>
                      <a:pt x="1675949" y="1345635"/>
                    </a:lnTo>
                    <a:lnTo>
                      <a:pt x="1695901" y="1344732"/>
                    </a:lnTo>
                    <a:lnTo>
                      <a:pt x="1715853" y="1347807"/>
                    </a:lnTo>
                    <a:lnTo>
                      <a:pt x="1718239" y="1348852"/>
                    </a:lnTo>
                    <a:lnTo>
                      <a:pt x="1731492" y="1358843"/>
                    </a:lnTo>
                    <a:lnTo>
                      <a:pt x="1735805" y="1365861"/>
                    </a:lnTo>
                    <a:lnTo>
                      <a:pt x="1736861" y="1368835"/>
                    </a:lnTo>
                    <a:lnTo>
                      <a:pt x="1737642" y="1378826"/>
                    </a:lnTo>
                    <a:lnTo>
                      <a:pt x="1736414" y="1388818"/>
                    </a:lnTo>
                    <a:lnTo>
                      <a:pt x="1735805" y="1390921"/>
                    </a:lnTo>
                    <a:lnTo>
                      <a:pt x="1733333" y="1398809"/>
                    </a:lnTo>
                    <a:lnTo>
                      <a:pt x="1729591" y="1408801"/>
                    </a:lnTo>
                    <a:lnTo>
                      <a:pt x="1724728" y="1418792"/>
                    </a:lnTo>
                    <a:lnTo>
                      <a:pt x="1719209" y="1428784"/>
                    </a:lnTo>
                    <a:lnTo>
                      <a:pt x="1715853" y="1434471"/>
                    </a:lnTo>
                    <a:lnTo>
                      <a:pt x="1712876" y="1438775"/>
                    </a:lnTo>
                    <a:lnTo>
                      <a:pt x="1705095" y="1448767"/>
                    </a:lnTo>
                    <a:lnTo>
                      <a:pt x="1697001" y="1458758"/>
                    </a:lnTo>
                    <a:lnTo>
                      <a:pt x="1695901" y="1460059"/>
                    </a:lnTo>
                    <a:lnTo>
                      <a:pt x="1686606" y="1468750"/>
                    </a:lnTo>
                    <a:lnTo>
                      <a:pt x="1675949" y="1478326"/>
                    </a:lnTo>
                    <a:lnTo>
                      <a:pt x="1675364" y="1478741"/>
                    </a:lnTo>
                    <a:lnTo>
                      <a:pt x="1661089" y="1488733"/>
                    </a:lnTo>
                    <a:lnTo>
                      <a:pt x="1675949" y="1488733"/>
                    </a:lnTo>
                    <a:lnTo>
                      <a:pt x="1695901" y="1488733"/>
                    </a:lnTo>
                    <a:lnTo>
                      <a:pt x="1715853" y="1488733"/>
                    </a:lnTo>
                    <a:lnTo>
                      <a:pt x="1735805" y="1488733"/>
                    </a:lnTo>
                    <a:lnTo>
                      <a:pt x="1755756" y="1488733"/>
                    </a:lnTo>
                    <a:lnTo>
                      <a:pt x="1767777" y="1488733"/>
                    </a:lnTo>
                    <a:lnTo>
                      <a:pt x="1768767" y="1478741"/>
                    </a:lnTo>
                    <a:lnTo>
                      <a:pt x="1771128" y="1468750"/>
                    </a:lnTo>
                    <a:lnTo>
                      <a:pt x="1774726" y="1458758"/>
                    </a:lnTo>
                    <a:lnTo>
                      <a:pt x="1775708" y="1456504"/>
                    </a:lnTo>
                    <a:lnTo>
                      <a:pt x="1779039" y="1448767"/>
                    </a:lnTo>
                    <a:lnTo>
                      <a:pt x="1784027" y="1438775"/>
                    </a:lnTo>
                    <a:lnTo>
                      <a:pt x="1789390" y="1428784"/>
                    </a:lnTo>
                    <a:lnTo>
                      <a:pt x="1795287" y="1418792"/>
                    </a:lnTo>
                    <a:lnTo>
                      <a:pt x="1795660" y="1418183"/>
                    </a:lnTo>
                    <a:lnTo>
                      <a:pt x="1801789" y="1408801"/>
                    </a:lnTo>
                    <a:lnTo>
                      <a:pt x="1808210" y="1398809"/>
                    </a:lnTo>
                    <a:lnTo>
                      <a:pt x="1815235" y="1388818"/>
                    </a:lnTo>
                    <a:lnTo>
                      <a:pt x="1815612" y="1388220"/>
                    </a:lnTo>
                    <a:lnTo>
                      <a:pt x="1822272" y="1378826"/>
                    </a:lnTo>
                    <a:lnTo>
                      <a:pt x="1828979" y="1368835"/>
                    </a:lnTo>
                    <a:lnTo>
                      <a:pt x="1835189" y="1358843"/>
                    </a:lnTo>
                    <a:lnTo>
                      <a:pt x="1835563" y="1358117"/>
                    </a:lnTo>
                    <a:lnTo>
                      <a:pt x="1841118" y="1348852"/>
                    </a:lnTo>
                    <a:lnTo>
                      <a:pt x="1845674" y="1338860"/>
                    </a:lnTo>
                    <a:lnTo>
                      <a:pt x="1848941" y="1328869"/>
                    </a:lnTo>
                    <a:lnTo>
                      <a:pt x="1850198" y="1318877"/>
                    </a:lnTo>
                    <a:lnTo>
                      <a:pt x="1850764" y="1308886"/>
                    </a:lnTo>
                    <a:lnTo>
                      <a:pt x="1849311" y="1298894"/>
                    </a:lnTo>
                    <a:lnTo>
                      <a:pt x="1845761" y="1288903"/>
                    </a:lnTo>
                    <a:lnTo>
                      <a:pt x="1840298" y="1278911"/>
                    </a:lnTo>
                    <a:lnTo>
                      <a:pt x="1835563" y="1271693"/>
                    </a:lnTo>
                    <a:lnTo>
                      <a:pt x="1833781" y="1268920"/>
                    </a:lnTo>
                    <a:lnTo>
                      <a:pt x="1828066" y="1258928"/>
                    </a:lnTo>
                    <a:lnTo>
                      <a:pt x="1822781" y="1248937"/>
                    </a:lnTo>
                    <a:lnTo>
                      <a:pt x="1818881" y="1238945"/>
                    </a:lnTo>
                    <a:lnTo>
                      <a:pt x="1821134" y="1228954"/>
                    </a:lnTo>
                    <a:lnTo>
                      <a:pt x="1829463" y="1218962"/>
                    </a:lnTo>
                    <a:lnTo>
                      <a:pt x="1835563" y="1215050"/>
                    </a:lnTo>
                    <a:lnTo>
                      <a:pt x="1855515" y="1210664"/>
                    </a:lnTo>
                    <a:lnTo>
                      <a:pt x="1875467" y="1214566"/>
                    </a:lnTo>
                    <a:lnTo>
                      <a:pt x="1885630" y="1218962"/>
                    </a:lnTo>
                    <a:lnTo>
                      <a:pt x="1895419" y="1223243"/>
                    </a:lnTo>
                    <a:lnTo>
                      <a:pt x="1903921" y="1228954"/>
                    </a:lnTo>
                    <a:lnTo>
                      <a:pt x="1915371" y="1236110"/>
                    </a:lnTo>
                    <a:lnTo>
                      <a:pt x="1919405" y="1238945"/>
                    </a:lnTo>
                    <a:lnTo>
                      <a:pt x="1934561" y="1248937"/>
                    </a:lnTo>
                    <a:lnTo>
                      <a:pt x="1935322" y="1249378"/>
                    </a:lnTo>
                    <a:lnTo>
                      <a:pt x="1951967" y="1258928"/>
                    </a:lnTo>
                    <a:lnTo>
                      <a:pt x="1955274" y="1260722"/>
                    </a:lnTo>
                    <a:lnTo>
                      <a:pt x="1974744" y="1268920"/>
                    </a:lnTo>
                    <a:lnTo>
                      <a:pt x="1975226" y="1269121"/>
                    </a:lnTo>
                    <a:lnTo>
                      <a:pt x="1995178" y="1274499"/>
                    </a:lnTo>
                    <a:lnTo>
                      <a:pt x="2015129" y="1276366"/>
                    </a:lnTo>
                    <a:lnTo>
                      <a:pt x="2035081" y="1274212"/>
                    </a:lnTo>
                    <a:lnTo>
                      <a:pt x="2055033" y="1268946"/>
                    </a:lnTo>
                    <a:lnTo>
                      <a:pt x="2055104" y="1268920"/>
                    </a:lnTo>
                    <a:lnTo>
                      <a:pt x="2074985" y="1262702"/>
                    </a:lnTo>
                    <a:lnTo>
                      <a:pt x="2084827" y="1258928"/>
                    </a:lnTo>
                    <a:lnTo>
                      <a:pt x="2094936" y="1255460"/>
                    </a:lnTo>
                    <a:lnTo>
                      <a:pt x="2114842" y="1248937"/>
                    </a:lnTo>
                    <a:lnTo>
                      <a:pt x="2114888" y="1248923"/>
                    </a:lnTo>
                    <a:lnTo>
                      <a:pt x="2134840" y="1244493"/>
                    </a:lnTo>
                    <a:lnTo>
                      <a:pt x="2154792" y="1242157"/>
                    </a:lnTo>
                    <a:lnTo>
                      <a:pt x="2174744" y="1243332"/>
                    </a:lnTo>
                    <a:lnTo>
                      <a:pt x="2187374" y="1248937"/>
                    </a:lnTo>
                    <a:lnTo>
                      <a:pt x="2194695" y="1256419"/>
                    </a:lnTo>
                    <a:lnTo>
                      <a:pt x="2195842" y="1258928"/>
                    </a:lnTo>
                    <a:lnTo>
                      <a:pt x="2198001" y="1268920"/>
                    </a:lnTo>
                    <a:lnTo>
                      <a:pt x="2197666" y="1278911"/>
                    </a:lnTo>
                    <a:lnTo>
                      <a:pt x="2196736" y="1288903"/>
                    </a:lnTo>
                    <a:lnTo>
                      <a:pt x="2194695" y="1297843"/>
                    </a:lnTo>
                    <a:lnTo>
                      <a:pt x="2194401" y="1298894"/>
                    </a:lnTo>
                    <a:lnTo>
                      <a:pt x="2191007" y="1308886"/>
                    </a:lnTo>
                    <a:lnTo>
                      <a:pt x="2186855" y="1318877"/>
                    </a:lnTo>
                    <a:lnTo>
                      <a:pt x="2182149" y="1328869"/>
                    </a:lnTo>
                    <a:lnTo>
                      <a:pt x="2177341" y="1338860"/>
                    </a:lnTo>
                    <a:lnTo>
                      <a:pt x="2174744" y="1343499"/>
                    </a:lnTo>
                    <a:lnTo>
                      <a:pt x="2170210" y="1348852"/>
                    </a:lnTo>
                    <a:lnTo>
                      <a:pt x="2160884" y="1358843"/>
                    </a:lnTo>
                    <a:lnTo>
                      <a:pt x="2154792" y="1365083"/>
                    </a:lnTo>
                    <a:lnTo>
                      <a:pt x="2147631" y="1368835"/>
                    </a:lnTo>
                    <a:lnTo>
                      <a:pt x="2134840" y="1375232"/>
                    </a:lnTo>
                    <a:lnTo>
                      <a:pt x="2114888" y="1378332"/>
                    </a:lnTo>
                    <a:lnTo>
                      <a:pt x="2094936" y="1378537"/>
                    </a:lnTo>
                    <a:lnTo>
                      <a:pt x="2074985" y="1378519"/>
                    </a:lnTo>
                    <a:lnTo>
                      <a:pt x="2073013" y="1378826"/>
                    </a:lnTo>
                    <a:lnTo>
                      <a:pt x="2055033" y="1382030"/>
                    </a:lnTo>
                    <a:lnTo>
                      <a:pt x="2042214" y="1388818"/>
                    </a:lnTo>
                    <a:lnTo>
                      <a:pt x="2035081" y="1394119"/>
                    </a:lnTo>
                    <a:lnTo>
                      <a:pt x="2031588" y="1398809"/>
                    </a:lnTo>
                    <a:lnTo>
                      <a:pt x="2023892" y="1408801"/>
                    </a:lnTo>
                    <a:lnTo>
                      <a:pt x="2017259" y="1418792"/>
                    </a:lnTo>
                    <a:lnTo>
                      <a:pt x="2015129" y="1421865"/>
                    </a:lnTo>
                    <a:lnTo>
                      <a:pt x="2011512" y="1428784"/>
                    </a:lnTo>
                    <a:lnTo>
                      <a:pt x="2005416" y="1438775"/>
                    </a:lnTo>
                    <a:lnTo>
                      <a:pt x="1998118" y="1448767"/>
                    </a:lnTo>
                    <a:lnTo>
                      <a:pt x="1995178" y="1452094"/>
                    </a:lnTo>
                    <a:lnTo>
                      <a:pt x="1989835" y="1458758"/>
                    </a:lnTo>
                    <a:lnTo>
                      <a:pt x="1979994" y="1468750"/>
                    </a:lnTo>
                    <a:lnTo>
                      <a:pt x="1975226" y="1472806"/>
                    </a:lnTo>
                    <a:lnTo>
                      <a:pt x="1968356" y="1478741"/>
                    </a:lnTo>
                    <a:lnTo>
                      <a:pt x="1955274" y="1487725"/>
                    </a:lnTo>
                    <a:lnTo>
                      <a:pt x="1953699" y="1488733"/>
                    </a:lnTo>
                    <a:lnTo>
                      <a:pt x="1955274" y="1488733"/>
                    </a:lnTo>
                    <a:lnTo>
                      <a:pt x="1975226" y="1488733"/>
                    </a:lnTo>
                    <a:lnTo>
                      <a:pt x="1995178" y="1488733"/>
                    </a:lnTo>
                    <a:lnTo>
                      <a:pt x="2015129" y="1488733"/>
                    </a:lnTo>
                    <a:lnTo>
                      <a:pt x="2035081" y="1488733"/>
                    </a:lnTo>
                    <a:lnTo>
                      <a:pt x="2055033" y="1488733"/>
                    </a:lnTo>
                    <a:lnTo>
                      <a:pt x="2074985" y="1488733"/>
                    </a:lnTo>
                    <a:lnTo>
                      <a:pt x="2094936" y="1488733"/>
                    </a:lnTo>
                    <a:lnTo>
                      <a:pt x="2114888" y="1488733"/>
                    </a:lnTo>
                    <a:lnTo>
                      <a:pt x="2134840" y="1488733"/>
                    </a:lnTo>
                    <a:lnTo>
                      <a:pt x="2154792" y="1488733"/>
                    </a:lnTo>
                    <a:lnTo>
                      <a:pt x="2174744" y="1488733"/>
                    </a:lnTo>
                    <a:lnTo>
                      <a:pt x="2194695" y="1488733"/>
                    </a:lnTo>
                    <a:lnTo>
                      <a:pt x="2214647" y="1488733"/>
                    </a:lnTo>
                    <a:lnTo>
                      <a:pt x="2222782" y="1488733"/>
                    </a:lnTo>
                    <a:lnTo>
                      <a:pt x="2222093" y="1478741"/>
                    </a:lnTo>
                    <a:lnTo>
                      <a:pt x="2221659" y="1468750"/>
                    </a:lnTo>
                    <a:lnTo>
                      <a:pt x="2221350" y="1458758"/>
                    </a:lnTo>
                    <a:lnTo>
                      <a:pt x="2221432" y="1448767"/>
                    </a:lnTo>
                    <a:lnTo>
                      <a:pt x="2221617" y="1438775"/>
                    </a:lnTo>
                    <a:lnTo>
                      <a:pt x="2222329" y="1428784"/>
                    </a:lnTo>
                    <a:lnTo>
                      <a:pt x="2223118" y="1418792"/>
                    </a:lnTo>
                    <a:lnTo>
                      <a:pt x="2224287" y="1408801"/>
                    </a:lnTo>
                    <a:lnTo>
                      <a:pt x="2225682" y="1398809"/>
                    </a:lnTo>
                    <a:lnTo>
                      <a:pt x="2227717" y="1388818"/>
                    </a:lnTo>
                    <a:lnTo>
                      <a:pt x="2230094" y="1378826"/>
                    </a:lnTo>
                    <a:lnTo>
                      <a:pt x="2232783" y="1368835"/>
                    </a:lnTo>
                    <a:lnTo>
                      <a:pt x="2234599" y="1363460"/>
                    </a:lnTo>
                    <a:lnTo>
                      <a:pt x="2235954" y="1358843"/>
                    </a:lnTo>
                    <a:lnTo>
                      <a:pt x="2239196" y="1348852"/>
                    </a:lnTo>
                    <a:lnTo>
                      <a:pt x="2242975" y="1338860"/>
                    </a:lnTo>
                    <a:lnTo>
                      <a:pt x="2247167" y="1328869"/>
                    </a:lnTo>
                    <a:lnTo>
                      <a:pt x="2252154" y="1318877"/>
                    </a:lnTo>
                    <a:lnTo>
                      <a:pt x="2254551" y="1314654"/>
                    </a:lnTo>
                    <a:lnTo>
                      <a:pt x="2257802" y="1308886"/>
                    </a:lnTo>
                    <a:lnTo>
                      <a:pt x="2264059" y="1298894"/>
                    </a:lnTo>
                    <a:lnTo>
                      <a:pt x="2271924" y="1288903"/>
                    </a:lnTo>
                    <a:lnTo>
                      <a:pt x="2274502" y="1286040"/>
                    </a:lnTo>
                    <a:lnTo>
                      <a:pt x="2281693" y="1278911"/>
                    </a:lnTo>
                    <a:lnTo>
                      <a:pt x="2294454" y="1269036"/>
                    </a:lnTo>
                    <a:lnTo>
                      <a:pt x="2294641" y="1268920"/>
                    </a:lnTo>
                    <a:lnTo>
                      <a:pt x="2314406" y="1258933"/>
                    </a:lnTo>
                    <a:lnTo>
                      <a:pt x="2314420" y="1258928"/>
                    </a:lnTo>
                    <a:lnTo>
                      <a:pt x="2334358" y="1252808"/>
                    </a:lnTo>
                    <a:lnTo>
                      <a:pt x="2354310" y="1248963"/>
                    </a:lnTo>
                    <a:lnTo>
                      <a:pt x="2354512" y="1248937"/>
                    </a:lnTo>
                    <a:lnTo>
                      <a:pt x="2374261" y="1246658"/>
                    </a:lnTo>
                    <a:lnTo>
                      <a:pt x="2394213" y="1245462"/>
                    </a:lnTo>
                    <a:lnTo>
                      <a:pt x="2414165" y="1245012"/>
                    </a:lnTo>
                    <a:lnTo>
                      <a:pt x="2434117" y="1245106"/>
                    </a:lnTo>
                    <a:lnTo>
                      <a:pt x="2454068" y="1245667"/>
                    </a:lnTo>
                    <a:lnTo>
                      <a:pt x="2474020" y="1246812"/>
                    </a:lnTo>
                    <a:lnTo>
                      <a:pt x="2493972" y="1248457"/>
                    </a:lnTo>
                    <a:lnTo>
                      <a:pt x="2498159" y="1248937"/>
                    </a:lnTo>
                    <a:lnTo>
                      <a:pt x="2513924" y="1250980"/>
                    </a:lnTo>
                    <a:lnTo>
                      <a:pt x="2533876" y="1254402"/>
                    </a:lnTo>
                    <a:lnTo>
                      <a:pt x="2550822" y="1258928"/>
                    </a:lnTo>
                    <a:lnTo>
                      <a:pt x="2553827" y="1259900"/>
                    </a:lnTo>
                    <a:lnTo>
                      <a:pt x="2573257" y="1268920"/>
                    </a:lnTo>
                    <a:lnTo>
                      <a:pt x="2573779" y="1269203"/>
                    </a:lnTo>
                    <a:lnTo>
                      <a:pt x="2587504" y="1278911"/>
                    </a:lnTo>
                    <a:lnTo>
                      <a:pt x="2593731" y="1284356"/>
                    </a:lnTo>
                    <a:lnTo>
                      <a:pt x="2597930" y="1288903"/>
                    </a:lnTo>
                    <a:lnTo>
                      <a:pt x="2606229" y="1298894"/>
                    </a:lnTo>
                    <a:lnTo>
                      <a:pt x="2613683" y="1308745"/>
                    </a:lnTo>
                    <a:lnTo>
                      <a:pt x="2613775" y="1308886"/>
                    </a:lnTo>
                    <a:lnTo>
                      <a:pt x="2620232" y="1318877"/>
                    </a:lnTo>
                    <a:lnTo>
                      <a:pt x="2626498" y="1328869"/>
                    </a:lnTo>
                    <a:lnTo>
                      <a:pt x="2632508" y="1338860"/>
                    </a:lnTo>
                    <a:lnTo>
                      <a:pt x="2633634" y="1340717"/>
                    </a:lnTo>
                    <a:lnTo>
                      <a:pt x="2638328" y="1348852"/>
                    </a:lnTo>
                    <a:lnTo>
                      <a:pt x="2643996" y="1358843"/>
                    </a:lnTo>
                    <a:lnTo>
                      <a:pt x="2649734" y="1368835"/>
                    </a:lnTo>
                    <a:lnTo>
                      <a:pt x="2653586" y="1375605"/>
                    </a:lnTo>
                    <a:lnTo>
                      <a:pt x="2655435" y="1378826"/>
                    </a:lnTo>
                    <a:lnTo>
                      <a:pt x="2661154" y="1388818"/>
                    </a:lnTo>
                    <a:lnTo>
                      <a:pt x="2666628" y="1398809"/>
                    </a:lnTo>
                    <a:lnTo>
                      <a:pt x="2672079" y="1408801"/>
                    </a:lnTo>
                    <a:lnTo>
                      <a:pt x="2673538" y="1411894"/>
                    </a:lnTo>
                    <a:lnTo>
                      <a:pt x="2676935" y="1418792"/>
                    </a:lnTo>
                    <a:lnTo>
                      <a:pt x="2681259" y="1428784"/>
                    </a:lnTo>
                    <a:lnTo>
                      <a:pt x="2684525" y="1438775"/>
                    </a:lnTo>
                    <a:lnTo>
                      <a:pt x="2686551" y="1448767"/>
                    </a:lnTo>
                    <a:lnTo>
                      <a:pt x="2687145" y="1458758"/>
                    </a:lnTo>
                    <a:lnTo>
                      <a:pt x="2686033" y="1468750"/>
                    </a:lnTo>
                    <a:lnTo>
                      <a:pt x="2682999" y="1478741"/>
                    </a:lnTo>
                    <a:lnTo>
                      <a:pt x="2677868" y="1488733"/>
                    </a:lnTo>
                    <a:lnTo>
                      <a:pt x="2693490" y="1488733"/>
                    </a:lnTo>
                    <a:lnTo>
                      <a:pt x="2713441" y="1488733"/>
                    </a:lnTo>
                    <a:lnTo>
                      <a:pt x="2733393" y="1488733"/>
                    </a:lnTo>
                    <a:lnTo>
                      <a:pt x="2753345" y="1488733"/>
                    </a:lnTo>
                    <a:lnTo>
                      <a:pt x="2773297" y="1488733"/>
                    </a:lnTo>
                    <a:lnTo>
                      <a:pt x="2774121" y="1488733"/>
                    </a:lnTo>
                    <a:lnTo>
                      <a:pt x="2785311" y="1478741"/>
                    </a:lnTo>
                    <a:lnTo>
                      <a:pt x="2793249" y="1469992"/>
                    </a:lnTo>
                    <a:lnTo>
                      <a:pt x="2813200" y="1474565"/>
                    </a:lnTo>
                    <a:lnTo>
                      <a:pt x="2817625" y="1478741"/>
                    </a:lnTo>
                    <a:lnTo>
                      <a:pt x="2833152" y="1487912"/>
                    </a:lnTo>
                    <a:lnTo>
                      <a:pt x="2834002" y="1488733"/>
                    </a:lnTo>
                    <a:lnTo>
                      <a:pt x="2853104" y="1488733"/>
                    </a:lnTo>
                    <a:lnTo>
                      <a:pt x="2873056" y="1488733"/>
                    </a:lnTo>
                    <a:lnTo>
                      <a:pt x="2893007" y="1488733"/>
                    </a:lnTo>
                    <a:lnTo>
                      <a:pt x="2912959" y="1488733"/>
                    </a:lnTo>
                    <a:lnTo>
                      <a:pt x="2932911" y="1488733"/>
                    </a:lnTo>
                    <a:lnTo>
                      <a:pt x="2940075" y="1488733"/>
                    </a:lnTo>
                    <a:lnTo>
                      <a:pt x="2932911" y="1485289"/>
                    </a:lnTo>
                    <a:lnTo>
                      <a:pt x="2923214" y="1478741"/>
                    </a:lnTo>
                    <a:lnTo>
                      <a:pt x="2912959" y="1469917"/>
                    </a:lnTo>
                    <a:lnTo>
                      <a:pt x="2911835" y="1468750"/>
                    </a:lnTo>
                    <a:lnTo>
                      <a:pt x="2904656" y="1458758"/>
                    </a:lnTo>
                    <a:lnTo>
                      <a:pt x="2900146" y="1448767"/>
                    </a:lnTo>
                    <a:lnTo>
                      <a:pt x="2898140" y="1438775"/>
                    </a:lnTo>
                    <a:lnTo>
                      <a:pt x="2898431" y="1428784"/>
                    </a:lnTo>
                    <a:lnTo>
                      <a:pt x="2901416" y="1418792"/>
                    </a:lnTo>
                    <a:lnTo>
                      <a:pt x="2906579" y="1408801"/>
                    </a:lnTo>
                    <a:lnTo>
                      <a:pt x="2912959" y="1400442"/>
                    </a:lnTo>
                    <a:lnTo>
                      <a:pt x="2914520" y="1398809"/>
                    </a:lnTo>
                    <a:lnTo>
                      <a:pt x="2927246" y="1388818"/>
                    </a:lnTo>
                    <a:lnTo>
                      <a:pt x="2932911" y="1385188"/>
                    </a:lnTo>
                    <a:lnTo>
                      <a:pt x="2947994" y="1378826"/>
                    </a:lnTo>
                    <a:lnTo>
                      <a:pt x="2952863" y="1377025"/>
                    </a:lnTo>
                    <a:lnTo>
                      <a:pt x="2972815" y="1373558"/>
                    </a:lnTo>
                    <a:lnTo>
                      <a:pt x="2972815" y="1368835"/>
                    </a:lnTo>
                    <a:lnTo>
                      <a:pt x="2972815" y="1358843"/>
                    </a:lnTo>
                    <a:lnTo>
                      <a:pt x="2972815" y="1348852"/>
                    </a:lnTo>
                    <a:lnTo>
                      <a:pt x="2972815" y="1338860"/>
                    </a:lnTo>
                    <a:lnTo>
                      <a:pt x="2972815" y="1328869"/>
                    </a:lnTo>
                    <a:lnTo>
                      <a:pt x="2972815" y="1324626"/>
                    </a:lnTo>
                    <a:lnTo>
                      <a:pt x="2952863" y="1328405"/>
                    </a:lnTo>
                    <a:lnTo>
                      <a:pt x="2951383" y="1328869"/>
                    </a:lnTo>
                    <a:lnTo>
                      <a:pt x="2932911" y="1334441"/>
                    </a:lnTo>
                    <a:lnTo>
                      <a:pt x="2922603" y="1338860"/>
                    </a:lnTo>
                    <a:lnTo>
                      <a:pt x="2912959" y="1343074"/>
                    </a:lnTo>
                    <a:lnTo>
                      <a:pt x="2902723" y="1348852"/>
                    </a:lnTo>
                    <a:lnTo>
                      <a:pt x="2893007" y="1354558"/>
                    </a:lnTo>
                    <a:lnTo>
                      <a:pt x="2886588" y="1358843"/>
                    </a:lnTo>
                    <a:lnTo>
                      <a:pt x="2873056" y="1368829"/>
                    </a:lnTo>
                    <a:lnTo>
                      <a:pt x="2873048" y="1368835"/>
                    </a:lnTo>
                    <a:lnTo>
                      <a:pt x="2861085" y="1378826"/>
                    </a:lnTo>
                    <a:lnTo>
                      <a:pt x="2853104" y="1386525"/>
                    </a:lnTo>
                    <a:lnTo>
                      <a:pt x="2850426" y="1388818"/>
                    </a:lnTo>
                    <a:lnTo>
                      <a:pt x="2840205" y="1398809"/>
                    </a:lnTo>
                    <a:lnTo>
                      <a:pt x="2833152" y="1406991"/>
                    </a:lnTo>
                    <a:lnTo>
                      <a:pt x="2830945" y="1408801"/>
                    </a:lnTo>
                    <a:lnTo>
                      <a:pt x="2821385" y="1418792"/>
                    </a:lnTo>
                    <a:lnTo>
                      <a:pt x="2813739" y="1428784"/>
                    </a:lnTo>
                    <a:lnTo>
                      <a:pt x="2813200" y="1429803"/>
                    </a:lnTo>
                    <a:lnTo>
                      <a:pt x="2800896" y="1438775"/>
                    </a:lnTo>
                    <a:lnTo>
                      <a:pt x="2793249" y="1446078"/>
                    </a:lnTo>
                    <a:lnTo>
                      <a:pt x="2780213" y="1438775"/>
                    </a:lnTo>
                    <a:lnTo>
                      <a:pt x="2773297" y="1436729"/>
                    </a:lnTo>
                    <a:lnTo>
                      <a:pt x="2765086" y="1428784"/>
                    </a:lnTo>
                    <a:lnTo>
                      <a:pt x="2753345" y="1420894"/>
                    </a:lnTo>
                    <a:lnTo>
                      <a:pt x="2751471" y="1418792"/>
                    </a:lnTo>
                    <a:lnTo>
                      <a:pt x="2740945" y="1408801"/>
                    </a:lnTo>
                    <a:lnTo>
                      <a:pt x="2733393" y="1402674"/>
                    </a:lnTo>
                    <a:lnTo>
                      <a:pt x="2729947" y="1398809"/>
                    </a:lnTo>
                    <a:lnTo>
                      <a:pt x="2720654" y="1388818"/>
                    </a:lnTo>
                    <a:lnTo>
                      <a:pt x="2713441" y="1381098"/>
                    </a:lnTo>
                    <a:lnTo>
                      <a:pt x="2711720" y="1378826"/>
                    </a:lnTo>
                    <a:lnTo>
                      <a:pt x="2704190" y="1368835"/>
                    </a:lnTo>
                    <a:lnTo>
                      <a:pt x="2696900" y="1358843"/>
                    </a:lnTo>
                    <a:lnTo>
                      <a:pt x="2693490" y="1353688"/>
                    </a:lnTo>
                    <a:lnTo>
                      <a:pt x="2690596" y="1348852"/>
                    </a:lnTo>
                    <a:lnTo>
                      <a:pt x="2685248" y="1338860"/>
                    </a:lnTo>
                    <a:lnTo>
                      <a:pt x="2680312" y="1328869"/>
                    </a:lnTo>
                    <a:lnTo>
                      <a:pt x="2676125" y="1318877"/>
                    </a:lnTo>
                    <a:lnTo>
                      <a:pt x="2673538" y="1311205"/>
                    </a:lnTo>
                    <a:lnTo>
                      <a:pt x="2672753" y="1308886"/>
                    </a:lnTo>
                    <a:lnTo>
                      <a:pt x="2670310" y="1298894"/>
                    </a:lnTo>
                    <a:lnTo>
                      <a:pt x="2668741" y="1288903"/>
                    </a:lnTo>
                    <a:lnTo>
                      <a:pt x="2668404" y="1278911"/>
                    </a:lnTo>
                    <a:lnTo>
                      <a:pt x="2669966" y="1268920"/>
                    </a:lnTo>
                    <a:lnTo>
                      <a:pt x="2673508" y="1258928"/>
                    </a:lnTo>
                    <a:lnTo>
                      <a:pt x="2673538" y="1258878"/>
                    </a:lnTo>
                    <a:lnTo>
                      <a:pt x="2680075" y="1248937"/>
                    </a:lnTo>
                    <a:lnTo>
                      <a:pt x="2691113" y="1238945"/>
                    </a:lnTo>
                    <a:lnTo>
                      <a:pt x="2693490" y="1237337"/>
                    </a:lnTo>
                    <a:lnTo>
                      <a:pt x="2706340" y="1228954"/>
                    </a:lnTo>
                    <a:lnTo>
                      <a:pt x="2713441" y="1225327"/>
                    </a:lnTo>
                    <a:lnTo>
                      <a:pt x="2726096" y="1218962"/>
                    </a:lnTo>
                    <a:lnTo>
                      <a:pt x="2733393" y="1215750"/>
                    </a:lnTo>
                    <a:lnTo>
                      <a:pt x="2748600" y="1208971"/>
                    </a:lnTo>
                    <a:lnTo>
                      <a:pt x="2753345" y="1206939"/>
                    </a:lnTo>
                    <a:lnTo>
                      <a:pt x="2771833" y="1198979"/>
                    </a:lnTo>
                    <a:lnTo>
                      <a:pt x="2773297" y="1198343"/>
                    </a:lnTo>
                    <a:lnTo>
                      <a:pt x="2793249" y="1189610"/>
                    </a:lnTo>
                    <a:lnTo>
                      <a:pt x="2794706" y="1188988"/>
                    </a:lnTo>
                    <a:lnTo>
                      <a:pt x="2813200" y="1180557"/>
                    </a:lnTo>
                    <a:lnTo>
                      <a:pt x="2816698" y="1178996"/>
                    </a:lnTo>
                    <a:lnTo>
                      <a:pt x="2833152" y="1171142"/>
                    </a:lnTo>
                    <a:lnTo>
                      <a:pt x="2838033" y="1169005"/>
                    </a:lnTo>
                    <a:lnTo>
                      <a:pt x="2853104" y="1161914"/>
                    </a:lnTo>
                    <a:lnTo>
                      <a:pt x="2860455" y="1159013"/>
                    </a:lnTo>
                    <a:lnTo>
                      <a:pt x="2873056" y="1154085"/>
                    </a:lnTo>
                    <a:lnTo>
                      <a:pt x="2890217" y="1149022"/>
                    </a:lnTo>
                    <a:lnTo>
                      <a:pt x="2893007" y="1148197"/>
                    </a:lnTo>
                    <a:lnTo>
                      <a:pt x="2912959" y="1144170"/>
                    </a:lnTo>
                    <a:lnTo>
                      <a:pt x="2932911" y="1141669"/>
                    </a:lnTo>
                    <a:lnTo>
                      <a:pt x="2952863" y="1140004"/>
                    </a:lnTo>
                    <a:lnTo>
                      <a:pt x="2966288" y="1139030"/>
                    </a:lnTo>
                    <a:lnTo>
                      <a:pt x="2972815" y="1138551"/>
                    </a:lnTo>
                    <a:lnTo>
                      <a:pt x="2972815" y="1129039"/>
                    </a:lnTo>
                    <a:lnTo>
                      <a:pt x="2972815" y="1119047"/>
                    </a:lnTo>
                    <a:lnTo>
                      <a:pt x="2972815" y="1109056"/>
                    </a:lnTo>
                    <a:lnTo>
                      <a:pt x="2972815" y="1099064"/>
                    </a:lnTo>
                    <a:lnTo>
                      <a:pt x="2972815" y="1089073"/>
                    </a:lnTo>
                    <a:lnTo>
                      <a:pt x="2972815" y="1079081"/>
                    </a:lnTo>
                    <a:lnTo>
                      <a:pt x="2972815" y="1069090"/>
                    </a:lnTo>
                    <a:lnTo>
                      <a:pt x="2972815" y="1059825"/>
                    </a:lnTo>
                    <a:lnTo>
                      <a:pt x="2952863" y="1061642"/>
                    </a:lnTo>
                    <a:lnTo>
                      <a:pt x="2935896" y="1059098"/>
                    </a:lnTo>
                    <a:lnTo>
                      <a:pt x="2932911" y="1058208"/>
                    </a:lnTo>
                    <a:lnTo>
                      <a:pt x="2915147" y="1049107"/>
                    </a:lnTo>
                    <a:lnTo>
                      <a:pt x="2914252" y="1039115"/>
                    </a:lnTo>
                    <a:lnTo>
                      <a:pt x="2925026" y="1029124"/>
                    </a:lnTo>
                    <a:lnTo>
                      <a:pt x="2932911" y="1025129"/>
                    </a:lnTo>
                    <a:lnTo>
                      <a:pt x="2945428" y="1019132"/>
                    </a:lnTo>
                    <a:lnTo>
                      <a:pt x="2952863" y="1016517"/>
                    </a:lnTo>
                    <a:lnTo>
                      <a:pt x="2972815" y="1012614"/>
                    </a:lnTo>
                    <a:lnTo>
                      <a:pt x="2972815" y="1009141"/>
                    </a:lnTo>
                    <a:lnTo>
                      <a:pt x="2972815" y="999149"/>
                    </a:lnTo>
                    <a:lnTo>
                      <a:pt x="2972815" y="989158"/>
                    </a:lnTo>
                    <a:lnTo>
                      <a:pt x="2972815" y="979166"/>
                    </a:lnTo>
                    <a:lnTo>
                      <a:pt x="2972815" y="969175"/>
                    </a:lnTo>
                    <a:lnTo>
                      <a:pt x="2972815" y="959183"/>
                    </a:lnTo>
                    <a:lnTo>
                      <a:pt x="2972815" y="949192"/>
                    </a:lnTo>
                    <a:lnTo>
                      <a:pt x="2972815" y="939201"/>
                    </a:lnTo>
                    <a:lnTo>
                      <a:pt x="2972815" y="929209"/>
                    </a:lnTo>
                    <a:lnTo>
                      <a:pt x="2972815" y="919217"/>
                    </a:lnTo>
                    <a:lnTo>
                      <a:pt x="2972815" y="909226"/>
                    </a:lnTo>
                    <a:lnTo>
                      <a:pt x="2972815" y="907747"/>
                    </a:lnTo>
                    <a:lnTo>
                      <a:pt x="2965407" y="899234"/>
                    </a:lnTo>
                    <a:lnTo>
                      <a:pt x="2956534" y="889243"/>
                    </a:lnTo>
                    <a:lnTo>
                      <a:pt x="2952863" y="885284"/>
                    </a:lnTo>
                    <a:lnTo>
                      <a:pt x="2947410" y="879252"/>
                    </a:lnTo>
                    <a:lnTo>
                      <a:pt x="2938271" y="869260"/>
                    </a:lnTo>
                    <a:lnTo>
                      <a:pt x="2932911" y="863404"/>
                    </a:lnTo>
                    <a:lnTo>
                      <a:pt x="2929027" y="859269"/>
                    </a:lnTo>
                    <a:lnTo>
                      <a:pt x="2920051" y="849277"/>
                    </a:lnTo>
                    <a:lnTo>
                      <a:pt x="2912959" y="840672"/>
                    </a:lnTo>
                    <a:lnTo>
                      <a:pt x="2911780" y="839286"/>
                    </a:lnTo>
                    <a:lnTo>
                      <a:pt x="2903578" y="829294"/>
                    </a:lnTo>
                    <a:lnTo>
                      <a:pt x="2896653" y="819303"/>
                    </a:lnTo>
                    <a:lnTo>
                      <a:pt x="2893007" y="813377"/>
                    </a:lnTo>
                    <a:lnTo>
                      <a:pt x="2890424" y="809311"/>
                    </a:lnTo>
                    <a:lnTo>
                      <a:pt x="2885040" y="799320"/>
                    </a:lnTo>
                    <a:lnTo>
                      <a:pt x="2880600" y="789328"/>
                    </a:lnTo>
                    <a:lnTo>
                      <a:pt x="2877056" y="779337"/>
                    </a:lnTo>
                    <a:lnTo>
                      <a:pt x="2874462" y="769345"/>
                    </a:lnTo>
                    <a:lnTo>
                      <a:pt x="2873056" y="761509"/>
                    </a:lnTo>
                    <a:lnTo>
                      <a:pt x="2872649" y="759354"/>
                    </a:lnTo>
                    <a:lnTo>
                      <a:pt x="2871470" y="749362"/>
                    </a:lnTo>
                    <a:lnTo>
                      <a:pt x="2870714" y="739371"/>
                    </a:lnTo>
                    <a:lnTo>
                      <a:pt x="2870595" y="729379"/>
                    </a:lnTo>
                    <a:lnTo>
                      <a:pt x="2870921" y="719388"/>
                    </a:lnTo>
                    <a:lnTo>
                      <a:pt x="2871379" y="709396"/>
                    </a:lnTo>
                    <a:lnTo>
                      <a:pt x="2872221" y="699405"/>
                    </a:lnTo>
                    <a:lnTo>
                      <a:pt x="2873032" y="689413"/>
                    </a:lnTo>
                    <a:lnTo>
                      <a:pt x="2873056" y="689206"/>
                    </a:lnTo>
                    <a:lnTo>
                      <a:pt x="2874096" y="679422"/>
                    </a:lnTo>
                    <a:lnTo>
                      <a:pt x="2874978" y="669430"/>
                    </a:lnTo>
                    <a:lnTo>
                      <a:pt x="2875882" y="659439"/>
                    </a:lnTo>
                    <a:lnTo>
                      <a:pt x="2876816" y="649447"/>
                    </a:lnTo>
                    <a:lnTo>
                      <a:pt x="2877719" y="639456"/>
                    </a:lnTo>
                    <a:lnTo>
                      <a:pt x="2878672" y="629464"/>
                    </a:lnTo>
                    <a:lnTo>
                      <a:pt x="2879601" y="619473"/>
                    </a:lnTo>
                    <a:lnTo>
                      <a:pt x="2880526" y="609481"/>
                    </a:lnTo>
                    <a:lnTo>
                      <a:pt x="2881643" y="599490"/>
                    </a:lnTo>
                    <a:lnTo>
                      <a:pt x="2882927" y="589498"/>
                    </a:lnTo>
                    <a:lnTo>
                      <a:pt x="2884419" y="579507"/>
                    </a:lnTo>
                    <a:lnTo>
                      <a:pt x="2886062" y="569515"/>
                    </a:lnTo>
                    <a:lnTo>
                      <a:pt x="2888212" y="559524"/>
                    </a:lnTo>
                    <a:lnTo>
                      <a:pt x="2890752" y="549532"/>
                    </a:lnTo>
                    <a:lnTo>
                      <a:pt x="2893007" y="542601"/>
                    </a:lnTo>
                    <a:lnTo>
                      <a:pt x="2893976" y="539541"/>
                    </a:lnTo>
                    <a:lnTo>
                      <a:pt x="2897757" y="529549"/>
                    </a:lnTo>
                    <a:lnTo>
                      <a:pt x="2902773" y="519558"/>
                    </a:lnTo>
                    <a:lnTo>
                      <a:pt x="2909178" y="509566"/>
                    </a:lnTo>
                    <a:lnTo>
                      <a:pt x="2912959" y="504819"/>
                    </a:lnTo>
                    <a:lnTo>
                      <a:pt x="2917269" y="499575"/>
                    </a:lnTo>
                    <a:lnTo>
                      <a:pt x="2927901" y="489583"/>
                    </a:lnTo>
                    <a:lnTo>
                      <a:pt x="2932911" y="485737"/>
                    </a:lnTo>
                    <a:lnTo>
                      <a:pt x="2941374" y="479592"/>
                    </a:lnTo>
                    <a:lnTo>
                      <a:pt x="2952863" y="472819"/>
                    </a:lnTo>
                    <a:lnTo>
                      <a:pt x="2958912" y="469600"/>
                    </a:lnTo>
                    <a:lnTo>
                      <a:pt x="2972815" y="463059"/>
                    </a:lnTo>
                    <a:lnTo>
                      <a:pt x="2972815" y="459609"/>
                    </a:lnTo>
                    <a:lnTo>
                      <a:pt x="2972815" y="449617"/>
                    </a:lnTo>
                    <a:lnTo>
                      <a:pt x="2972815" y="439626"/>
                    </a:lnTo>
                    <a:lnTo>
                      <a:pt x="2972815" y="429634"/>
                    </a:lnTo>
                    <a:lnTo>
                      <a:pt x="2972815" y="421959"/>
                    </a:lnTo>
                    <a:lnTo>
                      <a:pt x="2952863" y="426649"/>
                    </a:lnTo>
                    <a:lnTo>
                      <a:pt x="2940661" y="429634"/>
                    </a:lnTo>
                    <a:lnTo>
                      <a:pt x="2932911" y="431683"/>
                    </a:lnTo>
                    <a:lnTo>
                      <a:pt x="2912959" y="436793"/>
                    </a:lnTo>
                    <a:lnTo>
                      <a:pt x="2902202" y="439626"/>
                    </a:lnTo>
                    <a:lnTo>
                      <a:pt x="2893007" y="442800"/>
                    </a:lnTo>
                    <a:lnTo>
                      <a:pt x="2876220" y="449617"/>
                    </a:lnTo>
                    <a:lnTo>
                      <a:pt x="2873056" y="451487"/>
                    </a:lnTo>
                    <a:lnTo>
                      <a:pt x="2861263" y="459609"/>
                    </a:lnTo>
                    <a:lnTo>
                      <a:pt x="2853104" y="469550"/>
                    </a:lnTo>
                    <a:lnTo>
                      <a:pt x="2853065" y="469600"/>
                    </a:lnTo>
                    <a:lnTo>
                      <a:pt x="2846568" y="479592"/>
                    </a:lnTo>
                    <a:lnTo>
                      <a:pt x="2842317" y="489583"/>
                    </a:lnTo>
                    <a:lnTo>
                      <a:pt x="2839116" y="499575"/>
                    </a:lnTo>
                    <a:lnTo>
                      <a:pt x="2836557" y="509566"/>
                    </a:lnTo>
                    <a:lnTo>
                      <a:pt x="2834306" y="519558"/>
                    </a:lnTo>
                    <a:lnTo>
                      <a:pt x="2833152" y="526731"/>
                    </a:lnTo>
                    <a:lnTo>
                      <a:pt x="2832598" y="529549"/>
                    </a:lnTo>
                    <a:lnTo>
                      <a:pt x="2830598" y="539541"/>
                    </a:lnTo>
                    <a:lnTo>
                      <a:pt x="2828911" y="549532"/>
                    </a:lnTo>
                    <a:lnTo>
                      <a:pt x="2827248" y="559524"/>
                    </a:lnTo>
                    <a:lnTo>
                      <a:pt x="2825915" y="569515"/>
                    </a:lnTo>
                    <a:lnTo>
                      <a:pt x="2824415" y="579507"/>
                    </a:lnTo>
                    <a:lnTo>
                      <a:pt x="2823311" y="589498"/>
                    </a:lnTo>
                    <a:lnTo>
                      <a:pt x="2822323" y="599490"/>
                    </a:lnTo>
                    <a:lnTo>
                      <a:pt x="2821313" y="609481"/>
                    </a:lnTo>
                    <a:lnTo>
                      <a:pt x="2820360" y="619473"/>
                    </a:lnTo>
                    <a:lnTo>
                      <a:pt x="2819636" y="629464"/>
                    </a:lnTo>
                    <a:lnTo>
                      <a:pt x="2818654" y="639456"/>
                    </a:lnTo>
                    <a:lnTo>
                      <a:pt x="2817915" y="649447"/>
                    </a:lnTo>
                    <a:lnTo>
                      <a:pt x="2817079" y="659439"/>
                    </a:lnTo>
                    <a:lnTo>
                      <a:pt x="2815842" y="669430"/>
                    </a:lnTo>
                    <a:lnTo>
                      <a:pt x="2814813" y="679422"/>
                    </a:lnTo>
                    <a:lnTo>
                      <a:pt x="2813613" y="689413"/>
                    </a:lnTo>
                    <a:lnTo>
                      <a:pt x="2813200" y="693483"/>
                    </a:lnTo>
                    <a:lnTo>
                      <a:pt x="2812375" y="699405"/>
                    </a:lnTo>
                    <a:lnTo>
                      <a:pt x="2810635" y="709396"/>
                    </a:lnTo>
                    <a:lnTo>
                      <a:pt x="2809415" y="719388"/>
                    </a:lnTo>
                    <a:lnTo>
                      <a:pt x="2808554" y="729379"/>
                    </a:lnTo>
                    <a:lnTo>
                      <a:pt x="2808109" y="739371"/>
                    </a:lnTo>
                    <a:lnTo>
                      <a:pt x="2808225" y="749362"/>
                    </a:lnTo>
                    <a:lnTo>
                      <a:pt x="2809107" y="759354"/>
                    </a:lnTo>
                    <a:lnTo>
                      <a:pt x="2810532" y="769345"/>
                    </a:lnTo>
                    <a:lnTo>
                      <a:pt x="2812813" y="779337"/>
                    </a:lnTo>
                    <a:lnTo>
                      <a:pt x="2813200" y="780768"/>
                    </a:lnTo>
                    <a:lnTo>
                      <a:pt x="2815098" y="789328"/>
                    </a:lnTo>
                    <a:lnTo>
                      <a:pt x="2817847" y="799320"/>
                    </a:lnTo>
                    <a:lnTo>
                      <a:pt x="2821241" y="809311"/>
                    </a:lnTo>
                    <a:lnTo>
                      <a:pt x="2825168" y="819303"/>
                    </a:lnTo>
                    <a:lnTo>
                      <a:pt x="2829969" y="829294"/>
                    </a:lnTo>
                    <a:lnTo>
                      <a:pt x="2833152" y="835434"/>
                    </a:lnTo>
                    <a:lnTo>
                      <a:pt x="2834954" y="839286"/>
                    </a:lnTo>
                    <a:lnTo>
                      <a:pt x="2839991" y="849277"/>
                    </a:lnTo>
                    <a:lnTo>
                      <a:pt x="2845252" y="859269"/>
                    </a:lnTo>
                    <a:lnTo>
                      <a:pt x="2851205" y="869260"/>
                    </a:lnTo>
                    <a:lnTo>
                      <a:pt x="2853104" y="873210"/>
                    </a:lnTo>
                    <a:lnTo>
                      <a:pt x="2855681" y="879252"/>
                    </a:lnTo>
                    <a:lnTo>
                      <a:pt x="2858062" y="889243"/>
                    </a:lnTo>
                    <a:lnTo>
                      <a:pt x="2857190" y="899234"/>
                    </a:lnTo>
                    <a:lnTo>
                      <a:pt x="2853104" y="903425"/>
                    </a:lnTo>
                    <a:lnTo>
                      <a:pt x="2833152" y="906056"/>
                    </a:lnTo>
                    <a:lnTo>
                      <a:pt x="2813200" y="902113"/>
                    </a:lnTo>
                    <a:lnTo>
                      <a:pt x="2801205" y="899234"/>
                    </a:lnTo>
                    <a:lnTo>
                      <a:pt x="2793249" y="897525"/>
                    </a:lnTo>
                    <a:lnTo>
                      <a:pt x="2773297" y="892379"/>
                    </a:lnTo>
                    <a:lnTo>
                      <a:pt x="2761111" y="889243"/>
                    </a:lnTo>
                    <a:lnTo>
                      <a:pt x="2753345" y="887338"/>
                    </a:lnTo>
                    <a:lnTo>
                      <a:pt x="2733393" y="881496"/>
                    </a:lnTo>
                    <a:lnTo>
                      <a:pt x="2726861" y="879252"/>
                    </a:lnTo>
                    <a:lnTo>
                      <a:pt x="2713441" y="874459"/>
                    </a:lnTo>
                    <a:lnTo>
                      <a:pt x="2701932" y="869260"/>
                    </a:lnTo>
                    <a:lnTo>
                      <a:pt x="2693490" y="865157"/>
                    </a:lnTo>
                    <a:lnTo>
                      <a:pt x="2684042" y="859269"/>
                    </a:lnTo>
                    <a:lnTo>
                      <a:pt x="2673538" y="851990"/>
                    </a:lnTo>
                    <a:lnTo>
                      <a:pt x="2670399" y="849277"/>
                    </a:lnTo>
                    <a:lnTo>
                      <a:pt x="2659800" y="839286"/>
                    </a:lnTo>
                    <a:lnTo>
                      <a:pt x="2653586" y="832743"/>
                    </a:lnTo>
                    <a:lnTo>
                      <a:pt x="2650753" y="829294"/>
                    </a:lnTo>
                    <a:lnTo>
                      <a:pt x="2643081" y="819303"/>
                    </a:lnTo>
                    <a:lnTo>
                      <a:pt x="2636291" y="809311"/>
                    </a:lnTo>
                    <a:lnTo>
                      <a:pt x="2633634" y="805338"/>
                    </a:lnTo>
                    <a:lnTo>
                      <a:pt x="2629635" y="799320"/>
                    </a:lnTo>
                    <a:lnTo>
                      <a:pt x="2623616" y="789328"/>
                    </a:lnTo>
                    <a:lnTo>
                      <a:pt x="2617071" y="779337"/>
                    </a:lnTo>
                    <a:lnTo>
                      <a:pt x="2613683" y="774153"/>
                    </a:lnTo>
                    <a:lnTo>
                      <a:pt x="2610049" y="769345"/>
                    </a:lnTo>
                    <a:lnTo>
                      <a:pt x="2600767" y="759354"/>
                    </a:lnTo>
                    <a:lnTo>
                      <a:pt x="2593731" y="753172"/>
                    </a:lnTo>
                    <a:lnTo>
                      <a:pt x="2586732" y="749362"/>
                    </a:lnTo>
                    <a:lnTo>
                      <a:pt x="2573779" y="743596"/>
                    </a:lnTo>
                    <a:lnTo>
                      <a:pt x="2553827" y="740823"/>
                    </a:lnTo>
                    <a:lnTo>
                      <a:pt x="2533876" y="741686"/>
                    </a:lnTo>
                    <a:lnTo>
                      <a:pt x="2513924" y="744360"/>
                    </a:lnTo>
                    <a:lnTo>
                      <a:pt x="2493972" y="748431"/>
                    </a:lnTo>
                    <a:lnTo>
                      <a:pt x="2490302" y="749362"/>
                    </a:lnTo>
                    <a:lnTo>
                      <a:pt x="2474020" y="753023"/>
                    </a:lnTo>
                    <a:lnTo>
                      <a:pt x="2454068" y="756956"/>
                    </a:lnTo>
                    <a:lnTo>
                      <a:pt x="2436429" y="759354"/>
                    </a:lnTo>
                    <a:lnTo>
                      <a:pt x="2434117" y="759635"/>
                    </a:lnTo>
                    <a:lnTo>
                      <a:pt x="2414165" y="760112"/>
                    </a:lnTo>
                    <a:lnTo>
                      <a:pt x="2407386" y="759354"/>
                    </a:lnTo>
                    <a:lnTo>
                      <a:pt x="2394213" y="757625"/>
                    </a:lnTo>
                    <a:lnTo>
                      <a:pt x="2374261" y="750595"/>
                    </a:lnTo>
                    <a:lnTo>
                      <a:pt x="2372084" y="749362"/>
                    </a:lnTo>
                    <a:lnTo>
                      <a:pt x="2358632" y="739371"/>
                    </a:lnTo>
                    <a:lnTo>
                      <a:pt x="2354310" y="734656"/>
                    </a:lnTo>
                    <a:lnTo>
                      <a:pt x="2350792" y="729379"/>
                    </a:lnTo>
                    <a:lnTo>
                      <a:pt x="2346562" y="719388"/>
                    </a:lnTo>
                    <a:lnTo>
                      <a:pt x="2344657" y="709396"/>
                    </a:lnTo>
                    <a:lnTo>
                      <a:pt x="2344507" y="699405"/>
                    </a:lnTo>
                    <a:lnTo>
                      <a:pt x="2345980" y="689413"/>
                    </a:lnTo>
                    <a:lnTo>
                      <a:pt x="2348758" y="679422"/>
                    </a:lnTo>
                    <a:lnTo>
                      <a:pt x="2352622" y="669430"/>
                    </a:lnTo>
                    <a:lnTo>
                      <a:pt x="2354310" y="665704"/>
                    </a:lnTo>
                    <a:lnTo>
                      <a:pt x="2357543" y="659439"/>
                    </a:lnTo>
                    <a:lnTo>
                      <a:pt x="2363926" y="649447"/>
                    </a:lnTo>
                    <a:lnTo>
                      <a:pt x="2370639" y="639456"/>
                    </a:lnTo>
                    <a:lnTo>
                      <a:pt x="2374261" y="634650"/>
                    </a:lnTo>
                    <a:lnTo>
                      <a:pt x="2379051" y="629464"/>
                    </a:lnTo>
                    <a:lnTo>
                      <a:pt x="2389232" y="619473"/>
                    </a:lnTo>
                    <a:lnTo>
                      <a:pt x="2394213" y="614866"/>
                    </a:lnTo>
                    <a:lnTo>
                      <a:pt x="2402720" y="609481"/>
                    </a:lnTo>
                    <a:lnTo>
                      <a:pt x="2414165" y="603500"/>
                    </a:lnTo>
                    <a:lnTo>
                      <a:pt x="2428630" y="599490"/>
                    </a:lnTo>
                    <a:lnTo>
                      <a:pt x="2434117" y="598118"/>
                    </a:lnTo>
                    <a:lnTo>
                      <a:pt x="2454068" y="597688"/>
                    </a:lnTo>
                    <a:lnTo>
                      <a:pt x="2474020" y="599449"/>
                    </a:lnTo>
                    <a:lnTo>
                      <a:pt x="2474261" y="599490"/>
                    </a:lnTo>
                    <a:lnTo>
                      <a:pt x="2493972" y="602853"/>
                    </a:lnTo>
                    <a:lnTo>
                      <a:pt x="2513924" y="607248"/>
                    </a:lnTo>
                    <a:lnTo>
                      <a:pt x="2523481" y="609481"/>
                    </a:lnTo>
                    <a:lnTo>
                      <a:pt x="2533876" y="612278"/>
                    </a:lnTo>
                    <a:lnTo>
                      <a:pt x="2553827" y="617066"/>
                    </a:lnTo>
                    <a:lnTo>
                      <a:pt x="2565053" y="619473"/>
                    </a:lnTo>
                    <a:lnTo>
                      <a:pt x="2573779" y="621773"/>
                    </a:lnTo>
                    <a:lnTo>
                      <a:pt x="2593731" y="625653"/>
                    </a:lnTo>
                    <a:lnTo>
                      <a:pt x="2613683" y="627382"/>
                    </a:lnTo>
                    <a:lnTo>
                      <a:pt x="2633634" y="626127"/>
                    </a:lnTo>
                    <a:lnTo>
                      <a:pt x="2650934" y="619473"/>
                    </a:lnTo>
                    <a:lnTo>
                      <a:pt x="2653586" y="618202"/>
                    </a:lnTo>
                    <a:lnTo>
                      <a:pt x="2663487" y="609481"/>
                    </a:lnTo>
                    <a:lnTo>
                      <a:pt x="2671588" y="599490"/>
                    </a:lnTo>
                    <a:lnTo>
                      <a:pt x="2673538" y="596457"/>
                    </a:lnTo>
                    <a:lnTo>
                      <a:pt x="2677241" y="589498"/>
                    </a:lnTo>
                    <a:lnTo>
                      <a:pt x="2680879" y="579507"/>
                    </a:lnTo>
                    <a:lnTo>
                      <a:pt x="2683413" y="569515"/>
                    </a:lnTo>
                    <a:lnTo>
                      <a:pt x="2685024" y="559524"/>
                    </a:lnTo>
                    <a:lnTo>
                      <a:pt x="2685998" y="549532"/>
                    </a:lnTo>
                    <a:lnTo>
                      <a:pt x="2686660" y="539541"/>
                    </a:lnTo>
                    <a:lnTo>
                      <a:pt x="2687405" y="529549"/>
                    </a:lnTo>
                    <a:lnTo>
                      <a:pt x="2687689" y="519558"/>
                    </a:lnTo>
                    <a:lnTo>
                      <a:pt x="2688559" y="509566"/>
                    </a:lnTo>
                    <a:lnTo>
                      <a:pt x="2689917" y="499575"/>
                    </a:lnTo>
                    <a:lnTo>
                      <a:pt x="2692294" y="489583"/>
                    </a:lnTo>
                    <a:lnTo>
                      <a:pt x="2693490" y="486391"/>
                    </a:lnTo>
                    <a:lnTo>
                      <a:pt x="2696849" y="479592"/>
                    </a:lnTo>
                    <a:lnTo>
                      <a:pt x="2704574" y="469600"/>
                    </a:lnTo>
                    <a:lnTo>
                      <a:pt x="2713441" y="461522"/>
                    </a:lnTo>
                    <a:lnTo>
                      <a:pt x="2716242" y="459609"/>
                    </a:lnTo>
                    <a:lnTo>
                      <a:pt x="2733393" y="451128"/>
                    </a:lnTo>
                    <a:lnTo>
                      <a:pt x="2737641" y="449617"/>
                    </a:lnTo>
                    <a:lnTo>
                      <a:pt x="2753345" y="444766"/>
                    </a:lnTo>
                    <a:lnTo>
                      <a:pt x="2773297" y="439777"/>
                    </a:lnTo>
                    <a:lnTo>
                      <a:pt x="2773941" y="439626"/>
                    </a:lnTo>
                    <a:lnTo>
                      <a:pt x="2793249" y="435017"/>
                    </a:lnTo>
                    <a:lnTo>
                      <a:pt x="2810360" y="429634"/>
                    </a:lnTo>
                    <a:lnTo>
                      <a:pt x="2813200" y="428654"/>
                    </a:lnTo>
                    <a:lnTo>
                      <a:pt x="2832437" y="419643"/>
                    </a:lnTo>
                    <a:lnTo>
                      <a:pt x="2833152" y="419271"/>
                    </a:lnTo>
                    <a:lnTo>
                      <a:pt x="2846064" y="409651"/>
                    </a:lnTo>
                    <a:lnTo>
                      <a:pt x="2853104" y="404421"/>
                    </a:lnTo>
                    <a:lnTo>
                      <a:pt x="2858229" y="399660"/>
                    </a:lnTo>
                    <a:lnTo>
                      <a:pt x="2868944" y="389668"/>
                    </a:lnTo>
                    <a:lnTo>
                      <a:pt x="2873056" y="386345"/>
                    </a:lnTo>
                    <a:lnTo>
                      <a:pt x="2880268" y="379677"/>
                    </a:lnTo>
                    <a:lnTo>
                      <a:pt x="2891717" y="369685"/>
                    </a:lnTo>
                    <a:lnTo>
                      <a:pt x="2893007" y="368646"/>
                    </a:lnTo>
                    <a:lnTo>
                      <a:pt x="2903164" y="359694"/>
                    </a:lnTo>
                    <a:lnTo>
                      <a:pt x="2912959" y="351299"/>
                    </a:lnTo>
                    <a:lnTo>
                      <a:pt x="2914706" y="349702"/>
                    </a:lnTo>
                    <a:lnTo>
                      <a:pt x="2926036" y="339711"/>
                    </a:lnTo>
                    <a:lnTo>
                      <a:pt x="2932911" y="333236"/>
                    </a:lnTo>
                    <a:lnTo>
                      <a:pt x="2936511" y="329719"/>
                    </a:lnTo>
                    <a:lnTo>
                      <a:pt x="2946204" y="319728"/>
                    </a:lnTo>
                    <a:lnTo>
                      <a:pt x="2952863" y="312077"/>
                    </a:lnTo>
                    <a:lnTo>
                      <a:pt x="2954852" y="309736"/>
                    </a:lnTo>
                    <a:lnTo>
                      <a:pt x="2962613" y="299745"/>
                    </a:lnTo>
                    <a:lnTo>
                      <a:pt x="2969115" y="289753"/>
                    </a:lnTo>
                    <a:lnTo>
                      <a:pt x="2972815" y="282826"/>
                    </a:lnTo>
                    <a:lnTo>
                      <a:pt x="2972815" y="279762"/>
                    </a:lnTo>
                    <a:lnTo>
                      <a:pt x="2972815" y="269770"/>
                    </a:lnTo>
                    <a:lnTo>
                      <a:pt x="2972815" y="259779"/>
                    </a:lnTo>
                    <a:lnTo>
                      <a:pt x="2972815" y="249787"/>
                    </a:lnTo>
                    <a:lnTo>
                      <a:pt x="2972815" y="239796"/>
                    </a:lnTo>
                    <a:lnTo>
                      <a:pt x="2972815" y="229804"/>
                    </a:lnTo>
                    <a:lnTo>
                      <a:pt x="2972815" y="219813"/>
                    </a:lnTo>
                    <a:lnTo>
                      <a:pt x="2972815" y="209821"/>
                    </a:lnTo>
                    <a:lnTo>
                      <a:pt x="2972815" y="199830"/>
                    </a:lnTo>
                    <a:lnTo>
                      <a:pt x="2972815" y="189838"/>
                    </a:lnTo>
                    <a:lnTo>
                      <a:pt x="2972815" y="179847"/>
                    </a:lnTo>
                    <a:lnTo>
                      <a:pt x="2972815" y="177048"/>
                    </a:lnTo>
                    <a:lnTo>
                      <a:pt x="2967470" y="169855"/>
                    </a:lnTo>
                    <a:lnTo>
                      <a:pt x="2957885" y="159864"/>
                    </a:lnTo>
                    <a:lnTo>
                      <a:pt x="2952863" y="155485"/>
                    </a:lnTo>
                    <a:lnTo>
                      <a:pt x="2945692" y="149872"/>
                    </a:lnTo>
                    <a:lnTo>
                      <a:pt x="2932911" y="141559"/>
                    </a:lnTo>
                    <a:lnTo>
                      <a:pt x="2930155" y="139881"/>
                    </a:lnTo>
                    <a:lnTo>
                      <a:pt x="2912959" y="130204"/>
                    </a:lnTo>
                    <a:lnTo>
                      <a:pt x="2912403" y="129889"/>
                    </a:lnTo>
                    <a:lnTo>
                      <a:pt x="2895834" y="119898"/>
                    </a:lnTo>
                    <a:lnTo>
                      <a:pt x="2893007" y="118188"/>
                    </a:lnTo>
                    <a:lnTo>
                      <a:pt x="2881012" y="109906"/>
                    </a:lnTo>
                    <a:lnTo>
                      <a:pt x="2873056" y="103117"/>
                    </a:lnTo>
                    <a:lnTo>
                      <a:pt x="2869819" y="99915"/>
                    </a:lnTo>
                    <a:lnTo>
                      <a:pt x="2860957" y="89923"/>
                    </a:lnTo>
                    <a:lnTo>
                      <a:pt x="2854354" y="79932"/>
                    </a:lnTo>
                    <a:lnTo>
                      <a:pt x="2853104" y="77642"/>
                    </a:lnTo>
                    <a:lnTo>
                      <a:pt x="2849707" y="69940"/>
                    </a:lnTo>
                    <a:lnTo>
                      <a:pt x="2846259" y="59949"/>
                    </a:lnTo>
                    <a:lnTo>
                      <a:pt x="2842694" y="49957"/>
                    </a:lnTo>
                    <a:lnTo>
                      <a:pt x="2839527" y="39966"/>
                    </a:lnTo>
                    <a:lnTo>
                      <a:pt x="2836263" y="29974"/>
                    </a:lnTo>
                    <a:lnTo>
                      <a:pt x="2833152" y="22687"/>
                    </a:lnTo>
                    <a:lnTo>
                      <a:pt x="2832116" y="19983"/>
                    </a:lnTo>
                    <a:lnTo>
                      <a:pt x="2828442" y="9991"/>
                    </a:lnTo>
                    <a:lnTo>
                      <a:pt x="2824333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53265" y="0"/>
                    </a:lnTo>
                    <a:lnTo>
                      <a:pt x="2633634" y="8353"/>
                    </a:lnTo>
                    <a:lnTo>
                      <a:pt x="2629635" y="9991"/>
                    </a:lnTo>
                    <a:lnTo>
                      <a:pt x="2613683" y="15915"/>
                    </a:lnTo>
                    <a:lnTo>
                      <a:pt x="2601845" y="19983"/>
                    </a:lnTo>
                    <a:lnTo>
                      <a:pt x="2593731" y="22689"/>
                    </a:lnTo>
                    <a:lnTo>
                      <a:pt x="2573779" y="28594"/>
                    </a:lnTo>
                    <a:lnTo>
                      <a:pt x="2567910" y="29974"/>
                    </a:lnTo>
                    <a:lnTo>
                      <a:pt x="2553827" y="33397"/>
                    </a:lnTo>
                    <a:lnTo>
                      <a:pt x="2533876" y="36894"/>
                    </a:lnTo>
                    <a:lnTo>
                      <a:pt x="2513924" y="38832"/>
                    </a:lnTo>
                    <a:lnTo>
                      <a:pt x="2493972" y="38633"/>
                    </a:lnTo>
                    <a:lnTo>
                      <a:pt x="2474020" y="35432"/>
                    </a:lnTo>
                    <a:lnTo>
                      <a:pt x="2458079" y="29974"/>
                    </a:lnTo>
                    <a:lnTo>
                      <a:pt x="2454068" y="28264"/>
                    </a:lnTo>
                    <a:lnTo>
                      <a:pt x="2440160" y="19983"/>
                    </a:lnTo>
                    <a:lnTo>
                      <a:pt x="2434117" y="14213"/>
                    </a:lnTo>
                    <a:lnTo>
                      <a:pt x="2429940" y="9991"/>
                    </a:lnTo>
                    <a:lnTo>
                      <a:pt x="2423422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49543" y="0"/>
                    </a:lnTo>
                    <a:lnTo>
                      <a:pt x="1955274" y="6389"/>
                    </a:lnTo>
                    <a:lnTo>
                      <a:pt x="1958817" y="9991"/>
                    </a:lnTo>
                    <a:lnTo>
                      <a:pt x="1965930" y="19983"/>
                    </a:lnTo>
                    <a:lnTo>
                      <a:pt x="1969967" y="29974"/>
                    </a:lnTo>
                    <a:lnTo>
                      <a:pt x="1971033" y="39966"/>
                    </a:lnTo>
                    <a:lnTo>
                      <a:pt x="1969233" y="49957"/>
                    </a:lnTo>
                    <a:lnTo>
                      <a:pt x="1964132" y="59949"/>
                    </a:lnTo>
                    <a:lnTo>
                      <a:pt x="1956127" y="69940"/>
                    </a:lnTo>
                    <a:lnTo>
                      <a:pt x="1955274" y="70823"/>
                    </a:lnTo>
                    <a:lnTo>
                      <a:pt x="1946362" y="79932"/>
                    </a:lnTo>
                    <a:lnTo>
                      <a:pt x="1935322" y="88960"/>
                    </a:lnTo>
                    <a:lnTo>
                      <a:pt x="1934116" y="89923"/>
                    </a:lnTo>
                    <a:lnTo>
                      <a:pt x="1920281" y="99915"/>
                    </a:lnTo>
                    <a:lnTo>
                      <a:pt x="1915371" y="103306"/>
                    </a:lnTo>
                    <a:lnTo>
                      <a:pt x="1905297" y="109906"/>
                    </a:lnTo>
                    <a:lnTo>
                      <a:pt x="1895419" y="116252"/>
                    </a:lnTo>
                    <a:lnTo>
                      <a:pt x="1889450" y="119898"/>
                    </a:lnTo>
                    <a:lnTo>
                      <a:pt x="1875467" y="128008"/>
                    </a:lnTo>
                    <a:lnTo>
                      <a:pt x="1872262" y="129889"/>
                    </a:lnTo>
                    <a:lnTo>
                      <a:pt x="1855515" y="139702"/>
                    </a:lnTo>
                    <a:lnTo>
                      <a:pt x="1855208" y="139881"/>
                    </a:lnTo>
                    <a:lnTo>
                      <a:pt x="1838061" y="149872"/>
                    </a:lnTo>
                    <a:lnTo>
                      <a:pt x="1835563" y="151218"/>
                    </a:lnTo>
                    <a:lnTo>
                      <a:pt x="1819215" y="159864"/>
                    </a:lnTo>
                    <a:lnTo>
                      <a:pt x="1815612" y="161702"/>
                    </a:lnTo>
                    <a:lnTo>
                      <a:pt x="1799580" y="169855"/>
                    </a:lnTo>
                    <a:lnTo>
                      <a:pt x="1795660" y="171678"/>
                    </a:lnTo>
                    <a:lnTo>
                      <a:pt x="1777868" y="179847"/>
                    </a:lnTo>
                    <a:lnTo>
                      <a:pt x="1775708" y="180786"/>
                    </a:lnTo>
                    <a:lnTo>
                      <a:pt x="1755756" y="189215"/>
                    </a:lnTo>
                    <a:lnTo>
                      <a:pt x="1754086" y="189838"/>
                    </a:lnTo>
                    <a:lnTo>
                      <a:pt x="1735805" y="196529"/>
                    </a:lnTo>
                    <a:lnTo>
                      <a:pt x="1723516" y="199830"/>
                    </a:lnTo>
                    <a:lnTo>
                      <a:pt x="1715853" y="201974"/>
                    </a:lnTo>
                    <a:lnTo>
                      <a:pt x="1695901" y="205841"/>
                    </a:lnTo>
                    <a:lnTo>
                      <a:pt x="1675949" y="207267"/>
                    </a:lnTo>
                    <a:lnTo>
                      <a:pt x="1655997" y="206066"/>
                    </a:lnTo>
                    <a:lnTo>
                      <a:pt x="1636046" y="202001"/>
                    </a:lnTo>
                    <a:lnTo>
                      <a:pt x="1629831" y="199830"/>
                    </a:lnTo>
                    <a:lnTo>
                      <a:pt x="1616094" y="194385"/>
                    </a:lnTo>
                    <a:lnTo>
                      <a:pt x="1607985" y="189838"/>
                    </a:lnTo>
                    <a:lnTo>
                      <a:pt x="1596142" y="181958"/>
                    </a:lnTo>
                    <a:lnTo>
                      <a:pt x="1593364" y="179847"/>
                    </a:lnTo>
                    <a:lnTo>
                      <a:pt x="1581922" y="169855"/>
                    </a:lnTo>
                    <a:lnTo>
                      <a:pt x="1576190" y="163294"/>
                    </a:lnTo>
                    <a:lnTo>
                      <a:pt x="1573243" y="159864"/>
                    </a:lnTo>
                    <a:lnTo>
                      <a:pt x="1566041" y="149872"/>
                    </a:lnTo>
                    <a:lnTo>
                      <a:pt x="1561619" y="139881"/>
                    </a:lnTo>
                    <a:lnTo>
                      <a:pt x="1559241" y="129889"/>
                    </a:lnTo>
                    <a:lnTo>
                      <a:pt x="1559450" y="119898"/>
                    </a:lnTo>
                    <a:lnTo>
                      <a:pt x="1562339" y="109906"/>
                    </a:lnTo>
                    <a:lnTo>
                      <a:pt x="1567762" y="99915"/>
                    </a:lnTo>
                    <a:lnTo>
                      <a:pt x="1575572" y="89923"/>
                    </a:lnTo>
                    <a:lnTo>
                      <a:pt x="1576190" y="89295"/>
                    </a:lnTo>
                    <a:lnTo>
                      <a:pt x="1583980" y="79932"/>
                    </a:lnTo>
                    <a:lnTo>
                      <a:pt x="1593432" y="69940"/>
                    </a:lnTo>
                    <a:lnTo>
                      <a:pt x="1596142" y="67300"/>
                    </a:lnTo>
                    <a:lnTo>
                      <a:pt x="1602719" y="59949"/>
                    </a:lnTo>
                    <a:lnTo>
                      <a:pt x="1611651" y="49957"/>
                    </a:lnTo>
                    <a:lnTo>
                      <a:pt x="1616094" y="44853"/>
                    </a:lnTo>
                    <a:lnTo>
                      <a:pt x="1619971" y="39966"/>
                    </a:lnTo>
                    <a:lnTo>
                      <a:pt x="1627466" y="29974"/>
                    </a:lnTo>
                    <a:lnTo>
                      <a:pt x="1633985" y="19983"/>
                    </a:lnTo>
                    <a:lnTo>
                      <a:pt x="1636046" y="16587"/>
                    </a:lnTo>
                    <a:lnTo>
                      <a:pt x="1639944" y="9991"/>
                    </a:lnTo>
                    <a:lnTo>
                      <a:pt x="1644924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85809" y="0"/>
                    </a:lnTo>
                    <a:lnTo>
                      <a:pt x="1579095" y="9991"/>
                    </a:lnTo>
                    <a:lnTo>
                      <a:pt x="1576190" y="13531"/>
                    </a:lnTo>
                    <a:lnTo>
                      <a:pt x="1569752" y="19983"/>
                    </a:lnTo>
                    <a:lnTo>
                      <a:pt x="1557944" y="29974"/>
                    </a:lnTo>
                    <a:lnTo>
                      <a:pt x="1556239" y="31277"/>
                    </a:lnTo>
                    <a:lnTo>
                      <a:pt x="1541408" y="39966"/>
                    </a:lnTo>
                    <a:lnTo>
                      <a:pt x="1536287" y="42831"/>
                    </a:lnTo>
                    <a:lnTo>
                      <a:pt x="1518512" y="49957"/>
                    </a:lnTo>
                    <a:lnTo>
                      <a:pt x="1516335" y="50845"/>
                    </a:lnTo>
                    <a:lnTo>
                      <a:pt x="1496383" y="56286"/>
                    </a:lnTo>
                    <a:lnTo>
                      <a:pt x="1476431" y="59502"/>
                    </a:lnTo>
                    <a:lnTo>
                      <a:pt x="1472314" y="59949"/>
                    </a:lnTo>
                    <a:lnTo>
                      <a:pt x="1456480" y="61707"/>
                    </a:lnTo>
                    <a:lnTo>
                      <a:pt x="1436528" y="63029"/>
                    </a:lnTo>
                    <a:lnTo>
                      <a:pt x="1416576" y="64266"/>
                    </a:lnTo>
                    <a:lnTo>
                      <a:pt x="1396624" y="65582"/>
                    </a:lnTo>
                    <a:lnTo>
                      <a:pt x="1376673" y="66993"/>
                    </a:lnTo>
                    <a:lnTo>
                      <a:pt x="1356721" y="68280"/>
                    </a:lnTo>
                    <a:lnTo>
                      <a:pt x="1336769" y="69410"/>
                    </a:lnTo>
                    <a:lnTo>
                      <a:pt x="1316817" y="69840"/>
                    </a:lnTo>
                    <a:lnTo>
                      <a:pt x="1296865" y="69905"/>
                    </a:lnTo>
                    <a:lnTo>
                      <a:pt x="1276914" y="69331"/>
                    </a:lnTo>
                    <a:lnTo>
                      <a:pt x="1256962" y="67880"/>
                    </a:lnTo>
                    <a:lnTo>
                      <a:pt x="1237010" y="65453"/>
                    </a:lnTo>
                    <a:lnTo>
                      <a:pt x="1217058" y="61782"/>
                    </a:lnTo>
                    <a:lnTo>
                      <a:pt x="1209877" y="59949"/>
                    </a:lnTo>
                    <a:lnTo>
                      <a:pt x="1197107" y="56349"/>
                    </a:lnTo>
                    <a:lnTo>
                      <a:pt x="1180942" y="49957"/>
                    </a:lnTo>
                    <a:lnTo>
                      <a:pt x="1177155" y="48288"/>
                    </a:lnTo>
                    <a:lnTo>
                      <a:pt x="1162590" y="39966"/>
                    </a:lnTo>
                    <a:lnTo>
                      <a:pt x="1157203" y="36353"/>
                    </a:lnTo>
                    <a:lnTo>
                      <a:pt x="1149165" y="29974"/>
                    </a:lnTo>
                    <a:lnTo>
                      <a:pt x="1138310" y="19983"/>
                    </a:lnTo>
                    <a:lnTo>
                      <a:pt x="1137251" y="18878"/>
                    </a:lnTo>
                    <a:lnTo>
                      <a:pt x="1129567" y="9991"/>
                    </a:lnTo>
                    <a:lnTo>
                      <a:pt x="1121800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63005" y="0"/>
                    </a:lnTo>
                    <a:lnTo>
                      <a:pt x="1070337" y="9991"/>
                    </a:lnTo>
                    <a:lnTo>
                      <a:pt x="1077396" y="19924"/>
                    </a:lnTo>
                    <a:lnTo>
                      <a:pt x="1077436" y="19983"/>
                    </a:lnTo>
                    <a:lnTo>
                      <a:pt x="1083960" y="29974"/>
                    </a:lnTo>
                    <a:lnTo>
                      <a:pt x="1090493" y="39966"/>
                    </a:lnTo>
                    <a:lnTo>
                      <a:pt x="1097348" y="49349"/>
                    </a:lnTo>
                    <a:lnTo>
                      <a:pt x="1097825" y="49957"/>
                    </a:lnTo>
                    <a:lnTo>
                      <a:pt x="1105451" y="59949"/>
                    </a:lnTo>
                    <a:lnTo>
                      <a:pt x="1115001" y="69940"/>
                    </a:lnTo>
                    <a:lnTo>
                      <a:pt x="1117299" y="72005"/>
                    </a:lnTo>
                    <a:lnTo>
                      <a:pt x="1128685" y="79932"/>
                    </a:lnTo>
                    <a:lnTo>
                      <a:pt x="1137251" y="84615"/>
                    </a:lnTo>
                    <a:lnTo>
                      <a:pt x="1151747" y="89923"/>
                    </a:lnTo>
                    <a:lnTo>
                      <a:pt x="1157203" y="91605"/>
                    </a:lnTo>
                    <a:lnTo>
                      <a:pt x="1177155" y="96097"/>
                    </a:lnTo>
                    <a:lnTo>
                      <a:pt x="1197107" y="99090"/>
                    </a:lnTo>
                    <a:lnTo>
                      <a:pt x="1203812" y="99915"/>
                    </a:lnTo>
                    <a:lnTo>
                      <a:pt x="1217058" y="101559"/>
                    </a:lnTo>
                    <a:lnTo>
                      <a:pt x="1237010" y="103578"/>
                    </a:lnTo>
                    <a:lnTo>
                      <a:pt x="1256962" y="105397"/>
                    </a:lnTo>
                    <a:lnTo>
                      <a:pt x="1276914" y="107219"/>
                    </a:lnTo>
                    <a:lnTo>
                      <a:pt x="1296865" y="109175"/>
                    </a:lnTo>
                    <a:lnTo>
                      <a:pt x="1303713" y="109906"/>
                    </a:lnTo>
                    <a:lnTo>
                      <a:pt x="1316817" y="111685"/>
                    </a:lnTo>
                    <a:lnTo>
                      <a:pt x="1336769" y="115225"/>
                    </a:lnTo>
                    <a:lnTo>
                      <a:pt x="1356146" y="119898"/>
                    </a:lnTo>
                    <a:lnTo>
                      <a:pt x="1356721" y="120107"/>
                    </a:lnTo>
                    <a:lnTo>
                      <a:pt x="1376673" y="129020"/>
                    </a:lnTo>
                    <a:lnTo>
                      <a:pt x="1378276" y="129889"/>
                    </a:lnTo>
                    <a:lnTo>
                      <a:pt x="1389270" y="139881"/>
                    </a:lnTo>
                    <a:lnTo>
                      <a:pt x="1395447" y="149872"/>
                    </a:lnTo>
                    <a:lnTo>
                      <a:pt x="1396624" y="155086"/>
                    </a:lnTo>
                    <a:lnTo>
                      <a:pt x="1397653" y="159864"/>
                    </a:lnTo>
                    <a:lnTo>
                      <a:pt x="1398201" y="169855"/>
                    </a:lnTo>
                    <a:lnTo>
                      <a:pt x="1398496" y="179847"/>
                    </a:lnTo>
                    <a:lnTo>
                      <a:pt x="1398292" y="189838"/>
                    </a:lnTo>
                    <a:lnTo>
                      <a:pt x="1399502" y="199830"/>
                    </a:lnTo>
                    <a:lnTo>
                      <a:pt x="1403322" y="209821"/>
                    </a:lnTo>
                    <a:lnTo>
                      <a:pt x="1412774" y="219813"/>
                    </a:lnTo>
                    <a:lnTo>
                      <a:pt x="1416576" y="221903"/>
                    </a:lnTo>
                    <a:lnTo>
                      <a:pt x="1431831" y="229804"/>
                    </a:lnTo>
                    <a:lnTo>
                      <a:pt x="1436528" y="231606"/>
                    </a:lnTo>
                    <a:lnTo>
                      <a:pt x="1456480" y="239593"/>
                    </a:lnTo>
                    <a:lnTo>
                      <a:pt x="1456941" y="239796"/>
                    </a:lnTo>
                    <a:lnTo>
                      <a:pt x="1476431" y="248142"/>
                    </a:lnTo>
                    <a:lnTo>
                      <a:pt x="1479511" y="249787"/>
                    </a:lnTo>
                    <a:lnTo>
                      <a:pt x="1496235" y="259779"/>
                    </a:lnTo>
                    <a:lnTo>
                      <a:pt x="1496383" y="259890"/>
                    </a:lnTo>
                    <a:lnTo>
                      <a:pt x="1506528" y="269770"/>
                    </a:lnTo>
                    <a:lnTo>
                      <a:pt x="1512912" y="279762"/>
                    </a:lnTo>
                    <a:lnTo>
                      <a:pt x="1515222" y="289753"/>
                    </a:lnTo>
                    <a:lnTo>
                      <a:pt x="1513982" y="299745"/>
                    </a:lnTo>
                    <a:lnTo>
                      <a:pt x="1509860" y="309736"/>
                    </a:lnTo>
                    <a:lnTo>
                      <a:pt x="1501961" y="319728"/>
                    </a:lnTo>
                    <a:lnTo>
                      <a:pt x="1496383" y="324487"/>
                    </a:lnTo>
                    <a:lnTo>
                      <a:pt x="1489431" y="329719"/>
                    </a:lnTo>
                    <a:lnTo>
                      <a:pt x="1476431" y="336893"/>
                    </a:lnTo>
                    <a:lnTo>
                      <a:pt x="1470174" y="339711"/>
                    </a:lnTo>
                    <a:lnTo>
                      <a:pt x="1456480" y="344699"/>
                    </a:lnTo>
                    <a:lnTo>
                      <a:pt x="1437563" y="349702"/>
                    </a:lnTo>
                    <a:lnTo>
                      <a:pt x="1436528" y="349947"/>
                    </a:lnTo>
                    <a:lnTo>
                      <a:pt x="1416576" y="352617"/>
                    </a:lnTo>
                    <a:lnTo>
                      <a:pt x="1396624" y="352768"/>
                    </a:lnTo>
                    <a:lnTo>
                      <a:pt x="1378402" y="349702"/>
                    </a:lnTo>
                    <a:lnTo>
                      <a:pt x="1376673" y="349269"/>
                    </a:lnTo>
                    <a:lnTo>
                      <a:pt x="1359579" y="339711"/>
                    </a:lnTo>
                    <a:lnTo>
                      <a:pt x="1356721" y="336982"/>
                    </a:lnTo>
                    <a:lnTo>
                      <a:pt x="1351266" y="329719"/>
                    </a:lnTo>
                    <a:lnTo>
                      <a:pt x="1346528" y="319728"/>
                    </a:lnTo>
                    <a:lnTo>
                      <a:pt x="1343860" y="309736"/>
                    </a:lnTo>
                    <a:lnTo>
                      <a:pt x="1342089" y="299745"/>
                    </a:lnTo>
                    <a:lnTo>
                      <a:pt x="1340852" y="289753"/>
                    </a:lnTo>
                    <a:lnTo>
                      <a:pt x="1339860" y="279762"/>
                    </a:lnTo>
                    <a:lnTo>
                      <a:pt x="1338830" y="269770"/>
                    </a:lnTo>
                    <a:lnTo>
                      <a:pt x="1336769" y="263662"/>
                    </a:lnTo>
                    <a:lnTo>
                      <a:pt x="1335331" y="259779"/>
                    </a:lnTo>
                    <a:lnTo>
                      <a:pt x="1329083" y="249787"/>
                    </a:lnTo>
                    <a:lnTo>
                      <a:pt x="1316817" y="241294"/>
                    </a:lnTo>
                    <a:lnTo>
                      <a:pt x="1314107" y="239796"/>
                    </a:lnTo>
                    <a:lnTo>
                      <a:pt x="1296865" y="233583"/>
                    </a:lnTo>
                    <a:lnTo>
                      <a:pt x="1283609" y="229804"/>
                    </a:lnTo>
                    <a:lnTo>
                      <a:pt x="1276914" y="228340"/>
                    </a:lnTo>
                    <a:lnTo>
                      <a:pt x="1256962" y="223799"/>
                    </a:lnTo>
                    <a:lnTo>
                      <a:pt x="1238103" y="219813"/>
                    </a:lnTo>
                    <a:lnTo>
                      <a:pt x="1237010" y="219601"/>
                    </a:lnTo>
                    <a:lnTo>
                      <a:pt x="1217058" y="215475"/>
                    </a:lnTo>
                    <a:lnTo>
                      <a:pt x="1197107" y="210551"/>
                    </a:lnTo>
                    <a:lnTo>
                      <a:pt x="1194531" y="209821"/>
                    </a:lnTo>
                    <a:lnTo>
                      <a:pt x="1177155" y="204585"/>
                    </a:lnTo>
                    <a:lnTo>
                      <a:pt x="1164531" y="199830"/>
                    </a:lnTo>
                    <a:lnTo>
                      <a:pt x="1157203" y="196700"/>
                    </a:lnTo>
                    <a:lnTo>
                      <a:pt x="1143656" y="189838"/>
                    </a:lnTo>
                    <a:lnTo>
                      <a:pt x="1137251" y="186043"/>
                    </a:lnTo>
                    <a:lnTo>
                      <a:pt x="1128434" y="179847"/>
                    </a:lnTo>
                    <a:lnTo>
                      <a:pt x="1117299" y="170968"/>
                    </a:lnTo>
                    <a:lnTo>
                      <a:pt x="1116038" y="169855"/>
                    </a:lnTo>
                    <a:lnTo>
                      <a:pt x="1105634" y="159864"/>
                    </a:lnTo>
                    <a:lnTo>
                      <a:pt x="1097348" y="151919"/>
                    </a:lnTo>
                    <a:lnTo>
                      <a:pt x="1095251" y="149872"/>
                    </a:lnTo>
                    <a:lnTo>
                      <a:pt x="1084526" y="139881"/>
                    </a:lnTo>
                    <a:lnTo>
                      <a:pt x="1077396" y="134187"/>
                    </a:lnTo>
                    <a:lnTo>
                      <a:pt x="1071413" y="129889"/>
                    </a:lnTo>
                    <a:lnTo>
                      <a:pt x="1057444" y="121769"/>
                    </a:lnTo>
                    <a:lnTo>
                      <a:pt x="1053663" y="119898"/>
                    </a:lnTo>
                    <a:lnTo>
                      <a:pt x="1037492" y="113634"/>
                    </a:lnTo>
                    <a:lnTo>
                      <a:pt x="1025980" y="109906"/>
                    </a:lnTo>
                    <a:lnTo>
                      <a:pt x="1017541" y="107561"/>
                    </a:lnTo>
                    <a:lnTo>
                      <a:pt x="997589" y="102474"/>
                    </a:lnTo>
                    <a:lnTo>
                      <a:pt x="986549" y="99915"/>
                    </a:lnTo>
                    <a:lnTo>
                      <a:pt x="977637" y="97985"/>
                    </a:lnTo>
                    <a:lnTo>
                      <a:pt x="957685" y="93953"/>
                    </a:lnTo>
                    <a:lnTo>
                      <a:pt x="937733" y="90410"/>
                    </a:lnTo>
                    <a:lnTo>
                      <a:pt x="934631" y="89923"/>
                    </a:lnTo>
                    <a:lnTo>
                      <a:pt x="917782" y="87129"/>
                    </a:lnTo>
                    <a:lnTo>
                      <a:pt x="897830" y="84450"/>
                    </a:lnTo>
                    <a:lnTo>
                      <a:pt x="877878" y="82375"/>
                    </a:lnTo>
                    <a:lnTo>
                      <a:pt x="857926" y="81024"/>
                    </a:lnTo>
                    <a:lnTo>
                      <a:pt x="837975" y="80489"/>
                    </a:lnTo>
                    <a:lnTo>
                      <a:pt x="818023" y="80857"/>
                    </a:lnTo>
                    <a:lnTo>
                      <a:pt x="798071" y="82278"/>
                    </a:lnTo>
                    <a:lnTo>
                      <a:pt x="778119" y="84888"/>
                    </a:lnTo>
                    <a:lnTo>
                      <a:pt x="758167" y="88158"/>
                    </a:lnTo>
                    <a:lnTo>
                      <a:pt x="749052" y="89923"/>
                    </a:lnTo>
                    <a:lnTo>
                      <a:pt x="738216" y="91781"/>
                    </a:lnTo>
                    <a:lnTo>
                      <a:pt x="718264" y="95079"/>
                    </a:lnTo>
                    <a:lnTo>
                      <a:pt x="698312" y="97515"/>
                    </a:lnTo>
                    <a:lnTo>
                      <a:pt x="678360" y="98972"/>
                    </a:lnTo>
                    <a:lnTo>
                      <a:pt x="658409" y="98804"/>
                    </a:lnTo>
                    <a:lnTo>
                      <a:pt x="638457" y="96223"/>
                    </a:lnTo>
                    <a:lnTo>
                      <a:pt x="618505" y="90158"/>
                    </a:lnTo>
                    <a:lnTo>
                      <a:pt x="618027" y="89923"/>
                    </a:lnTo>
                    <a:lnTo>
                      <a:pt x="602496" y="79932"/>
                    </a:lnTo>
                    <a:lnTo>
                      <a:pt x="598553" y="75971"/>
                    </a:lnTo>
                    <a:lnTo>
                      <a:pt x="594236" y="69940"/>
                    </a:lnTo>
                    <a:lnTo>
                      <a:pt x="589999" y="59949"/>
                    </a:lnTo>
                    <a:lnTo>
                      <a:pt x="588310" y="49957"/>
                    </a:lnTo>
                    <a:lnTo>
                      <a:pt x="588234" y="39966"/>
                    </a:lnTo>
                    <a:lnTo>
                      <a:pt x="589510" y="29974"/>
                    </a:lnTo>
                    <a:lnTo>
                      <a:pt x="591915" y="19983"/>
                    </a:lnTo>
                    <a:lnTo>
                      <a:pt x="594909" y="9991"/>
                    </a:lnTo>
                    <a:lnTo>
                      <a:pt x="598469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27120" y="0"/>
                    </a:lnTo>
                    <a:lnTo>
                      <a:pt x="526329" y="9991"/>
                    </a:lnTo>
                    <a:lnTo>
                      <a:pt x="524296" y="19983"/>
                    </a:lnTo>
                    <a:lnTo>
                      <a:pt x="521301" y="29974"/>
                    </a:lnTo>
                    <a:lnTo>
                      <a:pt x="518746" y="37071"/>
                    </a:lnTo>
                    <a:lnTo>
                      <a:pt x="517541" y="39966"/>
                    </a:lnTo>
                    <a:lnTo>
                      <a:pt x="512150" y="49957"/>
                    </a:lnTo>
                    <a:lnTo>
                      <a:pt x="505316" y="59949"/>
                    </a:lnTo>
                    <a:lnTo>
                      <a:pt x="498794" y="67203"/>
                    </a:lnTo>
                    <a:lnTo>
                      <a:pt x="494761" y="69940"/>
                    </a:lnTo>
                    <a:lnTo>
                      <a:pt x="478843" y="77713"/>
                    </a:lnTo>
                    <a:lnTo>
                      <a:pt x="464342" y="79932"/>
                    </a:lnTo>
                    <a:lnTo>
                      <a:pt x="458891" y="80573"/>
                    </a:lnTo>
                    <a:lnTo>
                      <a:pt x="438939" y="80208"/>
                    </a:lnTo>
                    <a:lnTo>
                      <a:pt x="436511" y="79932"/>
                    </a:lnTo>
                    <a:lnTo>
                      <a:pt x="418987" y="78248"/>
                    </a:lnTo>
                    <a:lnTo>
                      <a:pt x="399036" y="75734"/>
                    </a:lnTo>
                    <a:lnTo>
                      <a:pt x="379084" y="72659"/>
                    </a:lnTo>
                    <a:lnTo>
                      <a:pt x="362380" y="69940"/>
                    </a:lnTo>
                    <a:lnTo>
                      <a:pt x="359132" y="69434"/>
                    </a:lnTo>
                    <a:lnTo>
                      <a:pt x="339180" y="66141"/>
                    </a:lnTo>
                    <a:lnTo>
                      <a:pt x="319228" y="62742"/>
                    </a:lnTo>
                    <a:lnTo>
                      <a:pt x="304339" y="59949"/>
                    </a:lnTo>
                    <a:lnTo>
                      <a:pt x="299277" y="58959"/>
                    </a:lnTo>
                    <a:lnTo>
                      <a:pt x="279325" y="54787"/>
                    </a:lnTo>
                    <a:lnTo>
                      <a:pt x="259373" y="50266"/>
                    </a:lnTo>
                    <a:lnTo>
                      <a:pt x="258153" y="49957"/>
                    </a:lnTo>
                    <a:lnTo>
                      <a:pt x="239421" y="44873"/>
                    </a:lnTo>
                    <a:lnTo>
                      <a:pt x="222638" y="39966"/>
                    </a:lnTo>
                    <a:lnTo>
                      <a:pt x="219470" y="38951"/>
                    </a:lnTo>
                    <a:lnTo>
                      <a:pt x="199518" y="32324"/>
                    </a:lnTo>
                    <a:lnTo>
                      <a:pt x="192928" y="29974"/>
                    </a:lnTo>
                    <a:lnTo>
                      <a:pt x="179566" y="24739"/>
                    </a:lnTo>
                    <a:lnTo>
                      <a:pt x="167562" y="19983"/>
                    </a:lnTo>
                    <a:lnTo>
                      <a:pt x="159614" y="16435"/>
                    </a:lnTo>
                    <a:lnTo>
                      <a:pt x="144820" y="9991"/>
                    </a:lnTo>
                    <a:lnTo>
                      <a:pt x="139662" y="7369"/>
                    </a:lnTo>
                    <a:lnTo>
                      <a:pt x="124475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8901"/>
                    </a:lnTo>
                    <a:lnTo>
                      <a:pt x="19952" y="26991"/>
                    </a:lnTo>
                    <a:lnTo>
                      <a:pt x="39904" y="26947"/>
                    </a:lnTo>
                    <a:lnTo>
                      <a:pt x="59855" y="28923"/>
                    </a:lnTo>
                    <a:lnTo>
                      <a:pt x="65333" y="29974"/>
                    </a:lnTo>
                    <a:lnTo>
                      <a:pt x="79807" y="32403"/>
                    </a:lnTo>
                    <a:lnTo>
                      <a:pt x="99759" y="37075"/>
                    </a:lnTo>
                    <a:lnTo>
                      <a:pt x="109953" y="39966"/>
                    </a:lnTo>
                    <a:lnTo>
                      <a:pt x="119711" y="42463"/>
                    </a:lnTo>
                    <a:lnTo>
                      <a:pt x="139662" y="48377"/>
                    </a:lnTo>
                    <a:lnTo>
                      <a:pt x="144668" y="49957"/>
                    </a:lnTo>
                    <a:lnTo>
                      <a:pt x="159614" y="54400"/>
                    </a:lnTo>
                    <a:lnTo>
                      <a:pt x="177857" y="59949"/>
                    </a:lnTo>
                    <a:lnTo>
                      <a:pt x="179566" y="60445"/>
                    </a:lnTo>
                    <a:lnTo>
                      <a:pt x="199518" y="66100"/>
                    </a:lnTo>
                    <a:lnTo>
                      <a:pt x="213467" y="69940"/>
                    </a:lnTo>
                    <a:lnTo>
                      <a:pt x="219470" y="71549"/>
                    </a:lnTo>
                    <a:lnTo>
                      <a:pt x="239421" y="76488"/>
                    </a:lnTo>
                    <a:lnTo>
                      <a:pt x="254666" y="79932"/>
                    </a:lnTo>
                    <a:lnTo>
                      <a:pt x="259373" y="81001"/>
                    </a:lnTo>
                    <a:lnTo>
                      <a:pt x="279325" y="85327"/>
                    </a:lnTo>
                    <a:lnTo>
                      <a:pt x="299277" y="89449"/>
                    </a:lnTo>
                    <a:lnTo>
                      <a:pt x="301716" y="89923"/>
                    </a:lnTo>
                    <a:lnTo>
                      <a:pt x="319228" y="93513"/>
                    </a:lnTo>
                    <a:lnTo>
                      <a:pt x="339180" y="97927"/>
                    </a:lnTo>
                    <a:lnTo>
                      <a:pt x="347885" y="99915"/>
                    </a:lnTo>
                    <a:lnTo>
                      <a:pt x="359132" y="102784"/>
                    </a:lnTo>
                    <a:lnTo>
                      <a:pt x="379084" y="108539"/>
                    </a:lnTo>
                    <a:lnTo>
                      <a:pt x="383483" y="109906"/>
                    </a:lnTo>
                    <a:lnTo>
                      <a:pt x="399036" y="115737"/>
                    </a:lnTo>
                    <a:lnTo>
                      <a:pt x="409266" y="119898"/>
                    </a:lnTo>
                    <a:lnTo>
                      <a:pt x="418987" y="124899"/>
                    </a:lnTo>
                    <a:lnTo>
                      <a:pt x="428291" y="129889"/>
                    </a:lnTo>
                    <a:lnTo>
                      <a:pt x="438939" y="137376"/>
                    </a:lnTo>
                    <a:lnTo>
                      <a:pt x="442469" y="139881"/>
                    </a:lnTo>
                    <a:lnTo>
                      <a:pt x="453098" y="149872"/>
                    </a:lnTo>
                    <a:lnTo>
                      <a:pt x="458891" y="157049"/>
                    </a:lnTo>
                    <a:lnTo>
                      <a:pt x="461291" y="159864"/>
                    </a:lnTo>
                    <a:lnTo>
                      <a:pt x="467910" y="169855"/>
                    </a:lnTo>
                    <a:lnTo>
                      <a:pt x="472738" y="179847"/>
                    </a:lnTo>
                    <a:lnTo>
                      <a:pt x="477016" y="189838"/>
                    </a:lnTo>
                    <a:lnTo>
                      <a:pt x="478843" y="195877"/>
                    </a:lnTo>
                    <a:lnTo>
                      <a:pt x="480217" y="199830"/>
                    </a:lnTo>
                    <a:lnTo>
                      <a:pt x="483241" y="209821"/>
                    </a:lnTo>
                    <a:lnTo>
                      <a:pt x="485524" y="219813"/>
                    </a:lnTo>
                    <a:lnTo>
                      <a:pt x="487252" y="229804"/>
                    </a:lnTo>
                    <a:lnTo>
                      <a:pt x="487082" y="239796"/>
                    </a:lnTo>
                    <a:lnTo>
                      <a:pt x="484996" y="249787"/>
                    </a:lnTo>
                    <a:lnTo>
                      <a:pt x="479075" y="259779"/>
                    </a:lnTo>
                    <a:lnTo>
                      <a:pt x="478843" y="260018"/>
                    </a:lnTo>
                    <a:lnTo>
                      <a:pt x="465320" y="269770"/>
                    </a:lnTo>
                    <a:lnTo>
                      <a:pt x="458891" y="272266"/>
                    </a:lnTo>
                    <a:lnTo>
                      <a:pt x="438939" y="277040"/>
                    </a:lnTo>
                    <a:lnTo>
                      <a:pt x="424357" y="279762"/>
                    </a:lnTo>
                    <a:lnTo>
                      <a:pt x="418987" y="280604"/>
                    </a:lnTo>
                    <a:lnTo>
                      <a:pt x="399036" y="283868"/>
                    </a:lnTo>
                    <a:lnTo>
                      <a:pt x="379084" y="286685"/>
                    </a:lnTo>
                    <a:lnTo>
                      <a:pt x="359132" y="289751"/>
                    </a:lnTo>
                    <a:lnTo>
                      <a:pt x="359117" y="289753"/>
                    </a:lnTo>
                    <a:lnTo>
                      <a:pt x="339180" y="293272"/>
                    </a:lnTo>
                    <a:lnTo>
                      <a:pt x="319228" y="296289"/>
                    </a:lnTo>
                    <a:lnTo>
                      <a:pt x="299277" y="298438"/>
                    </a:lnTo>
                    <a:lnTo>
                      <a:pt x="282448" y="299745"/>
                    </a:lnTo>
                    <a:lnTo>
                      <a:pt x="279325" y="300018"/>
                    </a:lnTo>
                    <a:lnTo>
                      <a:pt x="259373" y="300485"/>
                    </a:lnTo>
                    <a:lnTo>
                      <a:pt x="239421" y="300491"/>
                    </a:lnTo>
                    <a:lnTo>
                      <a:pt x="219470" y="299977"/>
                    </a:lnTo>
                    <a:lnTo>
                      <a:pt x="206599" y="299745"/>
                    </a:lnTo>
                    <a:lnTo>
                      <a:pt x="199518" y="299644"/>
                    </a:lnTo>
                    <a:lnTo>
                      <a:pt x="182189" y="299745"/>
                    </a:lnTo>
                    <a:lnTo>
                      <a:pt x="179566" y="299762"/>
                    </a:lnTo>
                    <a:lnTo>
                      <a:pt x="159614" y="300790"/>
                    </a:lnTo>
                    <a:lnTo>
                      <a:pt x="139662" y="303208"/>
                    </a:lnTo>
                    <a:lnTo>
                      <a:pt x="119711" y="306974"/>
                    </a:lnTo>
                    <a:lnTo>
                      <a:pt x="109157" y="309736"/>
                    </a:lnTo>
                    <a:lnTo>
                      <a:pt x="99759" y="312432"/>
                    </a:lnTo>
                    <a:lnTo>
                      <a:pt x="79807" y="319545"/>
                    </a:lnTo>
                    <a:lnTo>
                      <a:pt x="79329" y="319728"/>
                    </a:lnTo>
                    <a:lnTo>
                      <a:pt x="59855" y="327853"/>
                    </a:lnTo>
                    <a:lnTo>
                      <a:pt x="55685" y="329719"/>
                    </a:lnTo>
                    <a:lnTo>
                      <a:pt x="39904" y="337078"/>
                    </a:lnTo>
                    <a:lnTo>
                      <a:pt x="34092" y="339711"/>
                    </a:lnTo>
                    <a:lnTo>
                      <a:pt x="19952" y="346846"/>
                    </a:lnTo>
                    <a:lnTo>
                      <a:pt x="13700" y="349702"/>
                    </a:lnTo>
                    <a:lnTo>
                      <a:pt x="0" y="356603"/>
                    </a:lnTo>
                    <a:lnTo>
                      <a:pt x="0" y="359694"/>
                    </a:lnTo>
                    <a:lnTo>
                      <a:pt x="0" y="369685"/>
                    </a:lnTo>
                    <a:lnTo>
                      <a:pt x="0" y="379677"/>
                    </a:lnTo>
                    <a:lnTo>
                      <a:pt x="0" y="389668"/>
                    </a:lnTo>
                    <a:lnTo>
                      <a:pt x="0" y="399660"/>
                    </a:lnTo>
                    <a:lnTo>
                      <a:pt x="0" y="409651"/>
                    </a:lnTo>
                    <a:lnTo>
                      <a:pt x="0" y="419643"/>
                    </a:lnTo>
                    <a:lnTo>
                      <a:pt x="0" y="429634"/>
                    </a:lnTo>
                    <a:lnTo>
                      <a:pt x="0" y="439626"/>
                    </a:lnTo>
                    <a:lnTo>
                      <a:pt x="0" y="449617"/>
                    </a:lnTo>
                    <a:lnTo>
                      <a:pt x="0" y="459609"/>
                    </a:lnTo>
                    <a:lnTo>
                      <a:pt x="0" y="469600"/>
                    </a:lnTo>
                    <a:lnTo>
                      <a:pt x="0" y="479592"/>
                    </a:lnTo>
                    <a:lnTo>
                      <a:pt x="0" y="489583"/>
                    </a:lnTo>
                    <a:lnTo>
                      <a:pt x="0" y="498155"/>
                    </a:lnTo>
                    <a:lnTo>
                      <a:pt x="19952" y="499000"/>
                    </a:lnTo>
                    <a:lnTo>
                      <a:pt x="22215" y="499575"/>
                    </a:lnTo>
                    <a:lnTo>
                      <a:pt x="39904" y="504758"/>
                    </a:lnTo>
                    <a:lnTo>
                      <a:pt x="46626" y="509566"/>
                    </a:lnTo>
                    <a:lnTo>
                      <a:pt x="57651" y="519558"/>
                    </a:lnTo>
                    <a:lnTo>
                      <a:pt x="59855" y="522080"/>
                    </a:lnTo>
                    <a:lnTo>
                      <a:pt x="64217" y="529549"/>
                    </a:lnTo>
                    <a:lnTo>
                      <a:pt x="68382" y="539541"/>
                    </a:lnTo>
                    <a:lnTo>
                      <a:pt x="71287" y="549532"/>
                    </a:lnTo>
                    <a:lnTo>
                      <a:pt x="72599" y="559524"/>
                    </a:lnTo>
                    <a:lnTo>
                      <a:pt x="72161" y="569515"/>
                    </a:lnTo>
                    <a:lnTo>
                      <a:pt x="70299" y="579507"/>
                    </a:lnTo>
                    <a:lnTo>
                      <a:pt x="66804" y="589498"/>
                    </a:lnTo>
                    <a:lnTo>
                      <a:pt x="61050" y="599490"/>
                    </a:lnTo>
                    <a:lnTo>
                      <a:pt x="59855" y="601172"/>
                    </a:lnTo>
                    <a:lnTo>
                      <a:pt x="51785" y="609481"/>
                    </a:lnTo>
                    <a:lnTo>
                      <a:pt x="39904" y="618643"/>
                    </a:lnTo>
                    <a:lnTo>
                      <a:pt x="38200" y="619473"/>
                    </a:lnTo>
                    <a:lnTo>
                      <a:pt x="19952" y="626953"/>
                    </a:lnTo>
                    <a:lnTo>
                      <a:pt x="1946" y="629464"/>
                    </a:lnTo>
                    <a:lnTo>
                      <a:pt x="0" y="629708"/>
                    </a:lnTo>
                    <a:lnTo>
                      <a:pt x="0" y="639456"/>
                    </a:lnTo>
                    <a:lnTo>
                      <a:pt x="0" y="649447"/>
                    </a:lnTo>
                    <a:lnTo>
                      <a:pt x="0" y="659439"/>
                    </a:lnTo>
                    <a:lnTo>
                      <a:pt x="0" y="669430"/>
                    </a:lnTo>
                    <a:lnTo>
                      <a:pt x="0" y="679422"/>
                    </a:lnTo>
                    <a:lnTo>
                      <a:pt x="0" y="689413"/>
                    </a:lnTo>
                    <a:lnTo>
                      <a:pt x="0" y="699405"/>
                    </a:lnTo>
                    <a:lnTo>
                      <a:pt x="0" y="709396"/>
                    </a:lnTo>
                    <a:lnTo>
                      <a:pt x="0" y="719388"/>
                    </a:lnTo>
                    <a:lnTo>
                      <a:pt x="0" y="729379"/>
                    </a:lnTo>
                    <a:lnTo>
                      <a:pt x="0" y="732369"/>
                    </a:lnTo>
                    <a:lnTo>
                      <a:pt x="14091" y="739371"/>
                    </a:lnTo>
                    <a:lnTo>
                      <a:pt x="19952" y="742519"/>
                    </a:lnTo>
                    <a:lnTo>
                      <a:pt x="35796" y="749362"/>
                    </a:lnTo>
                    <a:lnTo>
                      <a:pt x="39904" y="751262"/>
                    </a:lnTo>
                    <a:lnTo>
                      <a:pt x="56372" y="759354"/>
                    </a:lnTo>
                    <a:lnTo>
                      <a:pt x="59855" y="760902"/>
                    </a:lnTo>
                    <a:lnTo>
                      <a:pt x="76351" y="769345"/>
                    </a:lnTo>
                    <a:lnTo>
                      <a:pt x="79807" y="771089"/>
                    </a:lnTo>
                    <a:lnTo>
                      <a:pt x="94087" y="779337"/>
                    </a:lnTo>
                    <a:lnTo>
                      <a:pt x="99759" y="782456"/>
                    </a:lnTo>
                    <a:lnTo>
                      <a:pt x="109470" y="789328"/>
                    </a:lnTo>
                    <a:lnTo>
                      <a:pt x="119711" y="795672"/>
                    </a:lnTo>
                    <a:lnTo>
                      <a:pt x="124861" y="799320"/>
                    </a:lnTo>
                    <a:lnTo>
                      <a:pt x="139625" y="809311"/>
                    </a:lnTo>
                    <a:lnTo>
                      <a:pt x="139662" y="809333"/>
                    </a:lnTo>
                    <a:lnTo>
                      <a:pt x="155487" y="819303"/>
                    </a:lnTo>
                    <a:lnTo>
                      <a:pt x="159614" y="821701"/>
                    </a:lnTo>
                    <a:lnTo>
                      <a:pt x="173085" y="829294"/>
                    </a:lnTo>
                    <a:lnTo>
                      <a:pt x="179566" y="832611"/>
                    </a:lnTo>
                    <a:lnTo>
                      <a:pt x="193968" y="839286"/>
                    </a:lnTo>
                    <a:lnTo>
                      <a:pt x="199518" y="841560"/>
                    </a:lnTo>
                    <a:lnTo>
                      <a:pt x="219470" y="847956"/>
                    </a:lnTo>
                    <a:lnTo>
                      <a:pt x="225980" y="849277"/>
                    </a:lnTo>
                    <a:lnTo>
                      <a:pt x="239421" y="851763"/>
                    </a:lnTo>
                    <a:lnTo>
                      <a:pt x="259373" y="853048"/>
                    </a:lnTo>
                    <a:lnTo>
                      <a:pt x="279325" y="851608"/>
                    </a:lnTo>
                    <a:lnTo>
                      <a:pt x="289727" y="849277"/>
                    </a:lnTo>
                    <a:lnTo>
                      <a:pt x="299277" y="846243"/>
                    </a:lnTo>
                    <a:lnTo>
                      <a:pt x="312959" y="839286"/>
                    </a:lnTo>
                    <a:lnTo>
                      <a:pt x="319228" y="833725"/>
                    </a:lnTo>
                    <a:lnTo>
                      <a:pt x="323011" y="829294"/>
                    </a:lnTo>
                    <a:lnTo>
                      <a:pt x="326476" y="819303"/>
                    </a:lnTo>
                    <a:lnTo>
                      <a:pt x="325910" y="809311"/>
                    </a:lnTo>
                    <a:lnTo>
                      <a:pt x="321445" y="799320"/>
                    </a:lnTo>
                    <a:lnTo>
                      <a:pt x="319228" y="796385"/>
                    </a:lnTo>
                    <a:lnTo>
                      <a:pt x="313569" y="789328"/>
                    </a:lnTo>
                    <a:lnTo>
                      <a:pt x="302149" y="779337"/>
                    </a:lnTo>
                    <a:lnTo>
                      <a:pt x="299277" y="777309"/>
                    </a:lnTo>
                    <a:lnTo>
                      <a:pt x="286480" y="769345"/>
                    </a:lnTo>
                    <a:lnTo>
                      <a:pt x="279325" y="765546"/>
                    </a:lnTo>
                    <a:lnTo>
                      <a:pt x="266326" y="759354"/>
                    </a:lnTo>
                    <a:lnTo>
                      <a:pt x="259373" y="756270"/>
                    </a:lnTo>
                    <a:lnTo>
                      <a:pt x="240206" y="749362"/>
                    </a:lnTo>
                    <a:lnTo>
                      <a:pt x="239421" y="749078"/>
                    </a:lnTo>
                    <a:lnTo>
                      <a:pt x="219470" y="743177"/>
                    </a:lnTo>
                    <a:lnTo>
                      <a:pt x="205128" y="739371"/>
                    </a:lnTo>
                    <a:lnTo>
                      <a:pt x="199518" y="737692"/>
                    </a:lnTo>
                    <a:lnTo>
                      <a:pt x="179566" y="732696"/>
                    </a:lnTo>
                    <a:lnTo>
                      <a:pt x="167867" y="729379"/>
                    </a:lnTo>
                    <a:lnTo>
                      <a:pt x="159614" y="726376"/>
                    </a:lnTo>
                    <a:lnTo>
                      <a:pt x="143661" y="719388"/>
                    </a:lnTo>
                    <a:lnTo>
                      <a:pt x="139662" y="716517"/>
                    </a:lnTo>
                    <a:lnTo>
                      <a:pt x="131552" y="709396"/>
                    </a:lnTo>
                    <a:lnTo>
                      <a:pt x="125307" y="699405"/>
                    </a:lnTo>
                    <a:lnTo>
                      <a:pt x="122650" y="689413"/>
                    </a:lnTo>
                    <a:lnTo>
                      <a:pt x="122909" y="679422"/>
                    </a:lnTo>
                    <a:lnTo>
                      <a:pt x="124364" y="669430"/>
                    </a:lnTo>
                    <a:lnTo>
                      <a:pt x="126841" y="659439"/>
                    </a:lnTo>
                    <a:lnTo>
                      <a:pt x="129314" y="649447"/>
                    </a:lnTo>
                    <a:lnTo>
                      <a:pt x="132242" y="639456"/>
                    </a:lnTo>
                    <a:lnTo>
                      <a:pt x="134958" y="629464"/>
                    </a:lnTo>
                    <a:lnTo>
                      <a:pt x="137722" y="619473"/>
                    </a:lnTo>
                    <a:lnTo>
                      <a:pt x="139662" y="610013"/>
                    </a:lnTo>
                    <a:lnTo>
                      <a:pt x="139764" y="609481"/>
                    </a:lnTo>
                    <a:lnTo>
                      <a:pt x="141561" y="599490"/>
                    </a:lnTo>
                    <a:lnTo>
                      <a:pt x="142983" y="589498"/>
                    </a:lnTo>
                    <a:lnTo>
                      <a:pt x="143786" y="579507"/>
                    </a:lnTo>
                    <a:lnTo>
                      <a:pt x="144411" y="569515"/>
                    </a:lnTo>
                    <a:lnTo>
                      <a:pt x="144647" y="559524"/>
                    </a:lnTo>
                    <a:lnTo>
                      <a:pt x="144667" y="549532"/>
                    </a:lnTo>
                    <a:lnTo>
                      <a:pt x="144481" y="539541"/>
                    </a:lnTo>
                    <a:lnTo>
                      <a:pt x="144316" y="529549"/>
                    </a:lnTo>
                    <a:lnTo>
                      <a:pt x="144067" y="519558"/>
                    </a:lnTo>
                    <a:lnTo>
                      <a:pt x="143953" y="509566"/>
                    </a:lnTo>
                    <a:lnTo>
                      <a:pt x="144442" y="499575"/>
                    </a:lnTo>
                    <a:lnTo>
                      <a:pt x="145584" y="489583"/>
                    </a:lnTo>
                    <a:lnTo>
                      <a:pt x="147361" y="479592"/>
                    </a:lnTo>
                    <a:lnTo>
                      <a:pt x="150374" y="469600"/>
                    </a:lnTo>
                    <a:lnTo>
                      <a:pt x="154600" y="459609"/>
                    </a:lnTo>
                    <a:lnTo>
                      <a:pt x="159614" y="451221"/>
                    </a:lnTo>
                    <a:lnTo>
                      <a:pt x="160691" y="449617"/>
                    </a:lnTo>
                    <a:lnTo>
                      <a:pt x="169108" y="439626"/>
                    </a:lnTo>
                    <a:lnTo>
                      <a:pt x="179353" y="429634"/>
                    </a:lnTo>
                    <a:lnTo>
                      <a:pt x="179566" y="429456"/>
                    </a:lnTo>
                    <a:lnTo>
                      <a:pt x="193763" y="419643"/>
                    </a:lnTo>
                    <a:lnTo>
                      <a:pt x="199518" y="416042"/>
                    </a:lnTo>
                    <a:lnTo>
                      <a:pt x="212901" y="409651"/>
                    </a:lnTo>
                    <a:lnTo>
                      <a:pt x="219470" y="406587"/>
                    </a:lnTo>
                    <a:lnTo>
                      <a:pt x="239421" y="400250"/>
                    </a:lnTo>
                    <a:lnTo>
                      <a:pt x="243041" y="399660"/>
                    </a:lnTo>
                    <a:lnTo>
                      <a:pt x="259373" y="396746"/>
                    </a:lnTo>
                    <a:lnTo>
                      <a:pt x="279325" y="397043"/>
                    </a:lnTo>
                    <a:lnTo>
                      <a:pt x="290835" y="399660"/>
                    </a:lnTo>
                    <a:lnTo>
                      <a:pt x="299277" y="401691"/>
                    </a:lnTo>
                    <a:lnTo>
                      <a:pt x="315329" y="409651"/>
                    </a:lnTo>
                    <a:lnTo>
                      <a:pt x="319228" y="412087"/>
                    </a:lnTo>
                    <a:lnTo>
                      <a:pt x="326721" y="419643"/>
                    </a:lnTo>
                    <a:lnTo>
                      <a:pt x="335581" y="429634"/>
                    </a:lnTo>
                    <a:lnTo>
                      <a:pt x="339180" y="433913"/>
                    </a:lnTo>
                    <a:lnTo>
                      <a:pt x="342989" y="439626"/>
                    </a:lnTo>
                    <a:lnTo>
                      <a:pt x="349807" y="449617"/>
                    </a:lnTo>
                    <a:lnTo>
                      <a:pt x="356721" y="459609"/>
                    </a:lnTo>
                    <a:lnTo>
                      <a:pt x="359132" y="462830"/>
                    </a:lnTo>
                    <a:lnTo>
                      <a:pt x="363663" y="469600"/>
                    </a:lnTo>
                    <a:lnTo>
                      <a:pt x="371508" y="479592"/>
                    </a:lnTo>
                    <a:lnTo>
                      <a:pt x="379084" y="488232"/>
                    </a:lnTo>
                    <a:lnTo>
                      <a:pt x="380220" y="489583"/>
                    </a:lnTo>
                    <a:lnTo>
                      <a:pt x="390282" y="499575"/>
                    </a:lnTo>
                    <a:lnTo>
                      <a:pt x="399036" y="507417"/>
                    </a:lnTo>
                    <a:lnTo>
                      <a:pt x="401468" y="509566"/>
                    </a:lnTo>
                    <a:lnTo>
                      <a:pt x="414181" y="519558"/>
                    </a:lnTo>
                    <a:lnTo>
                      <a:pt x="418987" y="523025"/>
                    </a:lnTo>
                    <a:lnTo>
                      <a:pt x="428484" y="529549"/>
                    </a:lnTo>
                    <a:lnTo>
                      <a:pt x="438939" y="536400"/>
                    </a:lnTo>
                    <a:lnTo>
                      <a:pt x="444180" y="539541"/>
                    </a:lnTo>
                    <a:lnTo>
                      <a:pt x="458891" y="547739"/>
                    </a:lnTo>
                    <a:lnTo>
                      <a:pt x="462656" y="549532"/>
                    </a:lnTo>
                    <a:lnTo>
                      <a:pt x="478843" y="557147"/>
                    </a:lnTo>
                    <a:lnTo>
                      <a:pt x="485896" y="559524"/>
                    </a:lnTo>
                    <a:lnTo>
                      <a:pt x="498794" y="563864"/>
                    </a:lnTo>
                    <a:lnTo>
                      <a:pt x="518746" y="567509"/>
                    </a:lnTo>
                    <a:lnTo>
                      <a:pt x="538698" y="567670"/>
                    </a:lnTo>
                    <a:lnTo>
                      <a:pt x="558650" y="564475"/>
                    </a:lnTo>
                    <a:lnTo>
                      <a:pt x="574097" y="559524"/>
                    </a:lnTo>
                    <a:lnTo>
                      <a:pt x="578601" y="558120"/>
                    </a:lnTo>
                    <a:lnTo>
                      <a:pt x="598553" y="549672"/>
                    </a:lnTo>
                    <a:lnTo>
                      <a:pt x="598838" y="549532"/>
                    </a:lnTo>
                    <a:lnTo>
                      <a:pt x="618505" y="540660"/>
                    </a:lnTo>
                    <a:lnTo>
                      <a:pt x="620867" y="539541"/>
                    </a:lnTo>
                    <a:lnTo>
                      <a:pt x="638457" y="531650"/>
                    </a:lnTo>
                    <a:lnTo>
                      <a:pt x="643421" y="529549"/>
                    </a:lnTo>
                    <a:lnTo>
                      <a:pt x="658409" y="523478"/>
                    </a:lnTo>
                    <a:lnTo>
                      <a:pt x="669697" y="519558"/>
                    </a:lnTo>
                    <a:lnTo>
                      <a:pt x="678360" y="516556"/>
                    </a:lnTo>
                    <a:lnTo>
                      <a:pt x="698312" y="511343"/>
                    </a:lnTo>
                    <a:lnTo>
                      <a:pt x="710097" y="509566"/>
                    </a:lnTo>
                    <a:lnTo>
                      <a:pt x="718264" y="508276"/>
                    </a:lnTo>
                    <a:lnTo>
                      <a:pt x="738216" y="508154"/>
                    </a:lnTo>
                    <a:lnTo>
                      <a:pt x="746052" y="509566"/>
                    </a:lnTo>
                    <a:lnTo>
                      <a:pt x="758167" y="511879"/>
                    </a:lnTo>
                    <a:lnTo>
                      <a:pt x="775780" y="519558"/>
                    </a:lnTo>
                    <a:lnTo>
                      <a:pt x="778119" y="520695"/>
                    </a:lnTo>
                    <a:lnTo>
                      <a:pt x="790470" y="529549"/>
                    </a:lnTo>
                    <a:lnTo>
                      <a:pt x="798071" y="535408"/>
                    </a:lnTo>
                    <a:lnTo>
                      <a:pt x="802344" y="539541"/>
                    </a:lnTo>
                    <a:lnTo>
                      <a:pt x="812623" y="549532"/>
                    </a:lnTo>
                    <a:lnTo>
                      <a:pt x="818023" y="554852"/>
                    </a:lnTo>
                    <a:lnTo>
                      <a:pt x="822456" y="559524"/>
                    </a:lnTo>
                    <a:lnTo>
                      <a:pt x="832324" y="569515"/>
                    </a:lnTo>
                    <a:lnTo>
                      <a:pt x="837975" y="574875"/>
                    </a:lnTo>
                    <a:lnTo>
                      <a:pt x="843043" y="579507"/>
                    </a:lnTo>
                    <a:lnTo>
                      <a:pt x="855128" y="589498"/>
                    </a:lnTo>
                    <a:lnTo>
                      <a:pt x="857926" y="591597"/>
                    </a:lnTo>
                    <a:lnTo>
                      <a:pt x="870080" y="599490"/>
                    </a:lnTo>
                    <a:lnTo>
                      <a:pt x="877878" y="604123"/>
                    </a:lnTo>
                    <a:lnTo>
                      <a:pt x="889169" y="609481"/>
                    </a:lnTo>
                    <a:lnTo>
                      <a:pt x="897830" y="613358"/>
                    </a:lnTo>
                    <a:lnTo>
                      <a:pt x="916989" y="619473"/>
                    </a:lnTo>
                    <a:lnTo>
                      <a:pt x="917782" y="619726"/>
                    </a:lnTo>
                    <a:lnTo>
                      <a:pt x="937733" y="623264"/>
                    </a:lnTo>
                    <a:lnTo>
                      <a:pt x="957685" y="623687"/>
                    </a:lnTo>
                    <a:lnTo>
                      <a:pt x="977637" y="620514"/>
                    </a:lnTo>
                    <a:lnTo>
                      <a:pt x="980658" y="619473"/>
                    </a:lnTo>
                    <a:lnTo>
                      <a:pt x="997589" y="613462"/>
                    </a:lnTo>
                    <a:lnTo>
                      <a:pt x="1005090" y="609481"/>
                    </a:lnTo>
                    <a:lnTo>
                      <a:pt x="1017541" y="602811"/>
                    </a:lnTo>
                    <a:lnTo>
                      <a:pt x="1022674" y="599490"/>
                    </a:lnTo>
                    <a:lnTo>
                      <a:pt x="1037492" y="590134"/>
                    </a:lnTo>
                    <a:lnTo>
                      <a:pt x="1038428" y="589498"/>
                    </a:lnTo>
                    <a:lnTo>
                      <a:pt x="1053521" y="579507"/>
                    </a:lnTo>
                    <a:lnTo>
                      <a:pt x="1057444" y="576966"/>
                    </a:lnTo>
                    <a:lnTo>
                      <a:pt x="1069248" y="569515"/>
                    </a:lnTo>
                    <a:lnTo>
                      <a:pt x="1077396" y="564443"/>
                    </a:lnTo>
                    <a:lnTo>
                      <a:pt x="1086250" y="559524"/>
                    </a:lnTo>
                    <a:lnTo>
                      <a:pt x="1097348" y="553331"/>
                    </a:lnTo>
                    <a:lnTo>
                      <a:pt x="1105311" y="549532"/>
                    </a:lnTo>
                    <a:lnTo>
                      <a:pt x="1117299" y="543712"/>
                    </a:lnTo>
                    <a:lnTo>
                      <a:pt x="1127857" y="539541"/>
                    </a:lnTo>
                    <a:lnTo>
                      <a:pt x="1137251" y="535585"/>
                    </a:lnTo>
                    <a:lnTo>
                      <a:pt x="1155973" y="529549"/>
                    </a:lnTo>
                    <a:lnTo>
                      <a:pt x="1157203" y="529118"/>
                    </a:lnTo>
                    <a:lnTo>
                      <a:pt x="1177155" y="524423"/>
                    </a:lnTo>
                    <a:lnTo>
                      <a:pt x="1197107" y="522394"/>
                    </a:lnTo>
                    <a:lnTo>
                      <a:pt x="1217058" y="523814"/>
                    </a:lnTo>
                    <a:lnTo>
                      <a:pt x="1233601" y="529549"/>
                    </a:lnTo>
                    <a:lnTo>
                      <a:pt x="1237010" y="530900"/>
                    </a:lnTo>
                    <a:lnTo>
                      <a:pt x="1248357" y="539541"/>
                    </a:lnTo>
                    <a:lnTo>
                      <a:pt x="1256962" y="547391"/>
                    </a:lnTo>
                    <a:lnTo>
                      <a:pt x="1258637" y="549532"/>
                    </a:lnTo>
                    <a:lnTo>
                      <a:pt x="1265425" y="559524"/>
                    </a:lnTo>
                    <a:lnTo>
                      <a:pt x="1271033" y="569515"/>
                    </a:lnTo>
                    <a:lnTo>
                      <a:pt x="1275673" y="579507"/>
                    </a:lnTo>
                    <a:lnTo>
                      <a:pt x="1276914" y="582852"/>
                    </a:lnTo>
                    <a:lnTo>
                      <a:pt x="1279095" y="589498"/>
                    </a:lnTo>
                    <a:lnTo>
                      <a:pt x="1281805" y="599490"/>
                    </a:lnTo>
                    <a:lnTo>
                      <a:pt x="1284073" y="609481"/>
                    </a:lnTo>
                    <a:lnTo>
                      <a:pt x="1285636" y="619473"/>
                    </a:lnTo>
                    <a:lnTo>
                      <a:pt x="1286816" y="629464"/>
                    </a:lnTo>
                    <a:lnTo>
                      <a:pt x="1287225" y="639456"/>
                    </a:lnTo>
                    <a:lnTo>
                      <a:pt x="1287179" y="649447"/>
                    </a:lnTo>
                    <a:lnTo>
                      <a:pt x="1286577" y="659439"/>
                    </a:lnTo>
                    <a:lnTo>
                      <a:pt x="1285243" y="669430"/>
                    </a:lnTo>
                    <a:lnTo>
                      <a:pt x="1283385" y="679422"/>
                    </a:lnTo>
                    <a:lnTo>
                      <a:pt x="1280456" y="689413"/>
                    </a:lnTo>
                    <a:lnTo>
                      <a:pt x="1276914" y="698487"/>
                    </a:lnTo>
                    <a:lnTo>
                      <a:pt x="1276548" y="699405"/>
                    </a:lnTo>
                    <a:lnTo>
                      <a:pt x="1271347" y="709396"/>
                    </a:lnTo>
                    <a:lnTo>
                      <a:pt x="1264705" y="719388"/>
                    </a:lnTo>
                    <a:lnTo>
                      <a:pt x="1256962" y="728652"/>
                    </a:lnTo>
                    <a:lnTo>
                      <a:pt x="1256271" y="729379"/>
                    </a:lnTo>
                    <a:lnTo>
                      <a:pt x="1244864" y="739371"/>
                    </a:lnTo>
                    <a:lnTo>
                      <a:pt x="1237010" y="745139"/>
                    </a:lnTo>
                    <a:lnTo>
                      <a:pt x="1229717" y="749362"/>
                    </a:lnTo>
                    <a:lnTo>
                      <a:pt x="1217058" y="755862"/>
                    </a:lnTo>
                    <a:lnTo>
                      <a:pt x="1207478" y="759354"/>
                    </a:lnTo>
                    <a:lnTo>
                      <a:pt x="1197107" y="762866"/>
                    </a:lnTo>
                    <a:lnTo>
                      <a:pt x="1177155" y="766707"/>
                    </a:lnTo>
                    <a:lnTo>
                      <a:pt x="1157203" y="767988"/>
                    </a:lnTo>
                    <a:lnTo>
                      <a:pt x="1137251" y="767281"/>
                    </a:lnTo>
                    <a:lnTo>
                      <a:pt x="1117299" y="765108"/>
                    </a:lnTo>
                    <a:lnTo>
                      <a:pt x="1097348" y="762280"/>
                    </a:lnTo>
                    <a:lnTo>
                      <a:pt x="1077396" y="759777"/>
                    </a:lnTo>
                    <a:lnTo>
                      <a:pt x="1068461" y="759354"/>
                    </a:lnTo>
                    <a:lnTo>
                      <a:pt x="1057444" y="758831"/>
                    </a:lnTo>
                    <a:lnTo>
                      <a:pt x="1051652" y="759354"/>
                    </a:lnTo>
                    <a:lnTo>
                      <a:pt x="1037492" y="760852"/>
                    </a:lnTo>
                    <a:lnTo>
                      <a:pt x="1017541" y="767253"/>
                    </a:lnTo>
                    <a:lnTo>
                      <a:pt x="1013839" y="769345"/>
                    </a:lnTo>
                    <a:lnTo>
                      <a:pt x="997960" y="779337"/>
                    </a:lnTo>
                    <a:lnTo>
                      <a:pt x="997589" y="779592"/>
                    </a:lnTo>
                    <a:lnTo>
                      <a:pt x="986017" y="789328"/>
                    </a:lnTo>
                    <a:lnTo>
                      <a:pt x="977637" y="797093"/>
                    </a:lnTo>
                    <a:lnTo>
                      <a:pt x="975320" y="799320"/>
                    </a:lnTo>
                    <a:lnTo>
                      <a:pt x="964820" y="809311"/>
                    </a:lnTo>
                    <a:lnTo>
                      <a:pt x="957685" y="815714"/>
                    </a:lnTo>
                    <a:lnTo>
                      <a:pt x="952787" y="819303"/>
                    </a:lnTo>
                    <a:lnTo>
                      <a:pt x="937733" y="828359"/>
                    </a:lnTo>
                    <a:lnTo>
                      <a:pt x="935319" y="829294"/>
                    </a:lnTo>
                    <a:lnTo>
                      <a:pt x="917782" y="835192"/>
                    </a:lnTo>
                    <a:lnTo>
                      <a:pt x="897830" y="837808"/>
                    </a:lnTo>
                    <a:lnTo>
                      <a:pt x="877878" y="838450"/>
                    </a:lnTo>
                    <a:lnTo>
                      <a:pt x="857926" y="838463"/>
                    </a:lnTo>
                    <a:lnTo>
                      <a:pt x="837975" y="838335"/>
                    </a:lnTo>
                    <a:lnTo>
                      <a:pt x="818023" y="838593"/>
                    </a:lnTo>
                    <a:lnTo>
                      <a:pt x="804111" y="839286"/>
                    </a:lnTo>
                    <a:lnTo>
                      <a:pt x="798071" y="839607"/>
                    </a:lnTo>
                    <a:lnTo>
                      <a:pt x="778119" y="841762"/>
                    </a:lnTo>
                    <a:lnTo>
                      <a:pt x="758167" y="845526"/>
                    </a:lnTo>
                    <a:lnTo>
                      <a:pt x="745335" y="849277"/>
                    </a:lnTo>
                    <a:lnTo>
                      <a:pt x="738216" y="851825"/>
                    </a:lnTo>
                    <a:lnTo>
                      <a:pt x="722741" y="859269"/>
                    </a:lnTo>
                    <a:lnTo>
                      <a:pt x="718264" y="862025"/>
                    </a:lnTo>
                    <a:lnTo>
                      <a:pt x="708110" y="869260"/>
                    </a:lnTo>
                    <a:lnTo>
                      <a:pt x="698312" y="878786"/>
                    </a:lnTo>
                    <a:lnTo>
                      <a:pt x="697835" y="879252"/>
                    </a:lnTo>
                    <a:lnTo>
                      <a:pt x="689823" y="889243"/>
                    </a:lnTo>
                    <a:lnTo>
                      <a:pt x="684150" y="899234"/>
                    </a:lnTo>
                    <a:lnTo>
                      <a:pt x="680221" y="909226"/>
                    </a:lnTo>
                    <a:lnTo>
                      <a:pt x="678360" y="918010"/>
                    </a:lnTo>
                    <a:lnTo>
                      <a:pt x="678018" y="919217"/>
                    </a:lnTo>
                    <a:lnTo>
                      <a:pt x="677257" y="929209"/>
                    </a:lnTo>
                    <a:lnTo>
                      <a:pt x="678360" y="934349"/>
                    </a:lnTo>
                    <a:lnTo>
                      <a:pt x="679245" y="939201"/>
                    </a:lnTo>
                    <a:lnTo>
                      <a:pt x="683892" y="949192"/>
                    </a:lnTo>
                    <a:lnTo>
                      <a:pt x="693409" y="959183"/>
                    </a:lnTo>
                    <a:lnTo>
                      <a:pt x="698312" y="962311"/>
                    </a:lnTo>
                    <a:lnTo>
                      <a:pt x="708300" y="969175"/>
                    </a:lnTo>
                    <a:lnTo>
                      <a:pt x="718264" y="973802"/>
                    </a:lnTo>
                    <a:lnTo>
                      <a:pt x="731103" y="979166"/>
                    </a:lnTo>
                    <a:lnTo>
                      <a:pt x="738216" y="981595"/>
                    </a:lnTo>
                    <a:lnTo>
                      <a:pt x="758167" y="987430"/>
                    </a:lnTo>
                    <a:lnTo>
                      <a:pt x="765752" y="989158"/>
                    </a:lnTo>
                    <a:lnTo>
                      <a:pt x="778119" y="991800"/>
                    </a:lnTo>
                    <a:lnTo>
                      <a:pt x="798071" y="994841"/>
                    </a:lnTo>
                    <a:lnTo>
                      <a:pt x="818023" y="996594"/>
                    </a:lnTo>
                    <a:lnTo>
                      <a:pt x="837975" y="996612"/>
                    </a:lnTo>
                    <a:lnTo>
                      <a:pt x="857926" y="994321"/>
                    </a:lnTo>
                    <a:lnTo>
                      <a:pt x="876135" y="989158"/>
                    </a:lnTo>
                    <a:lnTo>
                      <a:pt x="877878" y="988617"/>
                    </a:lnTo>
                    <a:lnTo>
                      <a:pt x="896850" y="979166"/>
                    </a:lnTo>
                    <a:lnTo>
                      <a:pt x="897830" y="978621"/>
                    </a:lnTo>
                    <a:lnTo>
                      <a:pt x="911418" y="969175"/>
                    </a:lnTo>
                    <a:lnTo>
                      <a:pt x="917782" y="963969"/>
                    </a:lnTo>
                    <a:lnTo>
                      <a:pt x="923590" y="959183"/>
                    </a:lnTo>
                    <a:lnTo>
                      <a:pt x="934931" y="949192"/>
                    </a:lnTo>
                    <a:lnTo>
                      <a:pt x="937733" y="946497"/>
                    </a:lnTo>
                    <a:lnTo>
                      <a:pt x="946749" y="939201"/>
                    </a:lnTo>
                    <a:lnTo>
                      <a:pt x="957685" y="929811"/>
                    </a:lnTo>
                    <a:lnTo>
                      <a:pt x="958777" y="929209"/>
                    </a:lnTo>
                    <a:lnTo>
                      <a:pt x="977497" y="919217"/>
                    </a:lnTo>
                    <a:lnTo>
                      <a:pt x="977637" y="919144"/>
                    </a:lnTo>
                    <a:lnTo>
                      <a:pt x="997589" y="915841"/>
                    </a:lnTo>
                    <a:lnTo>
                      <a:pt x="1017541" y="918702"/>
                    </a:lnTo>
                    <a:lnTo>
                      <a:pt x="1018834" y="919217"/>
                    </a:lnTo>
                    <a:lnTo>
                      <a:pt x="1037492" y="926406"/>
                    </a:lnTo>
                    <a:lnTo>
                      <a:pt x="1041929" y="929209"/>
                    </a:lnTo>
                    <a:lnTo>
                      <a:pt x="1057228" y="939201"/>
                    </a:lnTo>
                    <a:lnTo>
                      <a:pt x="1057444" y="939346"/>
                    </a:lnTo>
                    <a:lnTo>
                      <a:pt x="1067549" y="949192"/>
                    </a:lnTo>
                    <a:lnTo>
                      <a:pt x="1077192" y="959183"/>
                    </a:lnTo>
                    <a:lnTo>
                      <a:pt x="1077396" y="959414"/>
                    </a:lnTo>
                    <a:lnTo>
                      <a:pt x="1084331" y="969175"/>
                    </a:lnTo>
                    <a:lnTo>
                      <a:pt x="1090704" y="979166"/>
                    </a:lnTo>
                    <a:lnTo>
                      <a:pt x="1096440" y="989158"/>
                    </a:lnTo>
                    <a:lnTo>
                      <a:pt x="1097348" y="990803"/>
                    </a:lnTo>
                    <a:lnTo>
                      <a:pt x="1101367" y="999149"/>
                    </a:lnTo>
                    <a:lnTo>
                      <a:pt x="1105874" y="1009141"/>
                    </a:lnTo>
                    <a:lnTo>
                      <a:pt x="1110446" y="1019132"/>
                    </a:lnTo>
                    <a:lnTo>
                      <a:pt x="1115077" y="1029124"/>
                    </a:lnTo>
                    <a:lnTo>
                      <a:pt x="1117299" y="1033272"/>
                    </a:lnTo>
                    <a:lnTo>
                      <a:pt x="1120250" y="1039115"/>
                    </a:lnTo>
                    <a:lnTo>
                      <a:pt x="1125937" y="1049107"/>
                    </a:lnTo>
                    <a:lnTo>
                      <a:pt x="1132657" y="1059098"/>
                    </a:lnTo>
                    <a:lnTo>
                      <a:pt x="1137251" y="1064986"/>
                    </a:lnTo>
                    <a:lnTo>
                      <a:pt x="1140565" y="1069090"/>
                    </a:lnTo>
                    <a:lnTo>
                      <a:pt x="1149988" y="1079081"/>
                    </a:lnTo>
                    <a:lnTo>
                      <a:pt x="1157203" y="1085666"/>
                    </a:lnTo>
                    <a:lnTo>
                      <a:pt x="1161354" y="1089073"/>
                    </a:lnTo>
                    <a:lnTo>
                      <a:pt x="1174797" y="1099064"/>
                    </a:lnTo>
                    <a:lnTo>
                      <a:pt x="1177155" y="1100685"/>
                    </a:lnTo>
                    <a:lnTo>
                      <a:pt x="1192084" y="1109056"/>
                    </a:lnTo>
                    <a:lnTo>
                      <a:pt x="1197107" y="1111838"/>
                    </a:lnTo>
                    <a:lnTo>
                      <a:pt x="1214129" y="1119047"/>
                    </a:lnTo>
                    <a:lnTo>
                      <a:pt x="1217058" y="1120325"/>
                    </a:lnTo>
                    <a:lnTo>
                      <a:pt x="1237010" y="1126239"/>
                    </a:lnTo>
                    <a:lnTo>
                      <a:pt x="1253205" y="1129039"/>
                    </a:lnTo>
                    <a:lnTo>
                      <a:pt x="1256962" y="1129796"/>
                    </a:lnTo>
                    <a:lnTo>
                      <a:pt x="1276914" y="1130628"/>
                    </a:lnTo>
                    <a:lnTo>
                      <a:pt x="1296662" y="1129039"/>
                    </a:lnTo>
                    <a:lnTo>
                      <a:pt x="1296865" y="1129024"/>
                    </a:lnTo>
                    <a:lnTo>
                      <a:pt x="1316817" y="1125419"/>
                    </a:lnTo>
                    <a:lnTo>
                      <a:pt x="1336769" y="1119490"/>
                    </a:lnTo>
                    <a:lnTo>
                      <a:pt x="1337895" y="1119047"/>
                    </a:lnTo>
                    <a:lnTo>
                      <a:pt x="1356721" y="1111195"/>
                    </a:lnTo>
                    <a:lnTo>
                      <a:pt x="1360915" y="1109056"/>
                    </a:lnTo>
                    <a:lnTo>
                      <a:pt x="1376673" y="1099775"/>
                    </a:lnTo>
                    <a:lnTo>
                      <a:pt x="1377729" y="1099064"/>
                    </a:lnTo>
                    <a:lnTo>
                      <a:pt x="1391674" y="1089073"/>
                    </a:lnTo>
                    <a:lnTo>
                      <a:pt x="1396624" y="1084465"/>
                    </a:lnTo>
                    <a:lnTo>
                      <a:pt x="1401964" y="1079081"/>
                    </a:lnTo>
                    <a:lnTo>
                      <a:pt x="1410219" y="1069090"/>
                    </a:lnTo>
                    <a:lnTo>
                      <a:pt x="1416369" y="1059098"/>
                    </a:lnTo>
                    <a:lnTo>
                      <a:pt x="1416576" y="1058734"/>
                    </a:lnTo>
                    <a:lnTo>
                      <a:pt x="1421935" y="1049107"/>
                    </a:lnTo>
                    <a:lnTo>
                      <a:pt x="1426374" y="1039115"/>
                    </a:lnTo>
                    <a:lnTo>
                      <a:pt x="1430102" y="1029124"/>
                    </a:lnTo>
                    <a:lnTo>
                      <a:pt x="1433368" y="1019132"/>
                    </a:lnTo>
                    <a:lnTo>
                      <a:pt x="1436528" y="1009494"/>
                    </a:lnTo>
                    <a:lnTo>
                      <a:pt x="1436643" y="1009141"/>
                    </a:lnTo>
                    <a:lnTo>
                      <a:pt x="1439874" y="999149"/>
                    </a:lnTo>
                    <a:lnTo>
                      <a:pt x="1443208" y="989158"/>
                    </a:lnTo>
                    <a:lnTo>
                      <a:pt x="1446951" y="979166"/>
                    </a:lnTo>
                    <a:lnTo>
                      <a:pt x="1450621" y="969175"/>
                    </a:lnTo>
                    <a:lnTo>
                      <a:pt x="1454749" y="959183"/>
                    </a:lnTo>
                    <a:lnTo>
                      <a:pt x="1456480" y="955378"/>
                    </a:lnTo>
                    <a:lnTo>
                      <a:pt x="1459383" y="949192"/>
                    </a:lnTo>
                    <a:lnTo>
                      <a:pt x="1464326" y="939201"/>
                    </a:lnTo>
                    <a:lnTo>
                      <a:pt x="1469485" y="929209"/>
                    </a:lnTo>
                    <a:lnTo>
                      <a:pt x="1475173" y="919217"/>
                    </a:lnTo>
                    <a:lnTo>
                      <a:pt x="1476431" y="917082"/>
                    </a:lnTo>
                    <a:lnTo>
                      <a:pt x="1481619" y="909226"/>
                    </a:lnTo>
                    <a:lnTo>
                      <a:pt x="1488463" y="899234"/>
                    </a:lnTo>
                    <a:lnTo>
                      <a:pt x="1495947" y="889243"/>
                    </a:lnTo>
                    <a:lnTo>
                      <a:pt x="1496383" y="888666"/>
                    </a:lnTo>
                    <a:lnTo>
                      <a:pt x="1505386" y="879252"/>
                    </a:lnTo>
                    <a:lnTo>
                      <a:pt x="1516072" y="869260"/>
                    </a:lnTo>
                    <a:lnTo>
                      <a:pt x="1516335" y="869011"/>
                    </a:lnTo>
                    <a:lnTo>
                      <a:pt x="1531203" y="859269"/>
                    </a:lnTo>
                    <a:lnTo>
                      <a:pt x="1536287" y="856050"/>
                    </a:lnTo>
                    <a:lnTo>
                      <a:pt x="1555298" y="849277"/>
                    </a:lnTo>
                    <a:lnTo>
                      <a:pt x="1556239" y="848950"/>
                    </a:lnTo>
                    <a:lnTo>
                      <a:pt x="1576190" y="845886"/>
                    </a:lnTo>
                    <a:lnTo>
                      <a:pt x="1596142" y="845328"/>
                    </a:lnTo>
                    <a:lnTo>
                      <a:pt x="1616094" y="846415"/>
                    </a:lnTo>
                    <a:lnTo>
                      <a:pt x="1636046" y="847896"/>
                    </a:lnTo>
                    <a:lnTo>
                      <a:pt x="1655997" y="848772"/>
                    </a:lnTo>
                    <a:lnTo>
                      <a:pt x="1675949" y="848490"/>
                    </a:lnTo>
                    <a:lnTo>
                      <a:pt x="1695901" y="847236"/>
                    </a:lnTo>
                    <a:lnTo>
                      <a:pt x="1715853" y="844734"/>
                    </a:lnTo>
                    <a:lnTo>
                      <a:pt x="1735805" y="841246"/>
                    </a:lnTo>
                    <a:lnTo>
                      <a:pt x="1745096" y="839286"/>
                    </a:lnTo>
                    <a:lnTo>
                      <a:pt x="1755756" y="837035"/>
                    </a:lnTo>
                    <a:lnTo>
                      <a:pt x="1775708" y="832357"/>
                    </a:lnTo>
                    <a:lnTo>
                      <a:pt x="1789088" y="829294"/>
                    </a:lnTo>
                    <a:lnTo>
                      <a:pt x="1795660" y="827713"/>
                    </a:lnTo>
                    <a:lnTo>
                      <a:pt x="1815612" y="823670"/>
                    </a:lnTo>
                    <a:lnTo>
                      <a:pt x="1835563" y="821005"/>
                    </a:lnTo>
                    <a:lnTo>
                      <a:pt x="1855515" y="820940"/>
                    </a:lnTo>
                    <a:lnTo>
                      <a:pt x="1875467" y="824742"/>
                    </a:lnTo>
                    <a:lnTo>
                      <a:pt x="1885788" y="829294"/>
                    </a:lnTo>
                    <a:lnTo>
                      <a:pt x="1895419" y="834296"/>
                    </a:lnTo>
                    <a:lnTo>
                      <a:pt x="1901766" y="839286"/>
                    </a:lnTo>
                    <a:lnTo>
                      <a:pt x="1913542" y="849277"/>
                    </a:lnTo>
                    <a:lnTo>
                      <a:pt x="1915371" y="850983"/>
                    </a:lnTo>
                    <a:lnTo>
                      <a:pt x="1923075" y="859269"/>
                    </a:lnTo>
                    <a:lnTo>
                      <a:pt x="1931908" y="869260"/>
                    </a:lnTo>
                    <a:lnTo>
                      <a:pt x="1935322" y="873274"/>
                    </a:lnTo>
                    <a:lnTo>
                      <a:pt x="1940503" y="879252"/>
                    </a:lnTo>
                    <a:lnTo>
                      <a:pt x="1949438" y="889243"/>
                    </a:lnTo>
                    <a:lnTo>
                      <a:pt x="1955274" y="895693"/>
                    </a:lnTo>
                    <a:lnTo>
                      <a:pt x="1959086" y="899234"/>
                    </a:lnTo>
                    <a:lnTo>
                      <a:pt x="1969576" y="909226"/>
                    </a:lnTo>
                    <a:lnTo>
                      <a:pt x="1975226" y="914702"/>
                    </a:lnTo>
                    <a:lnTo>
                      <a:pt x="1981890" y="919217"/>
                    </a:lnTo>
                    <a:lnTo>
                      <a:pt x="1995178" y="928236"/>
                    </a:lnTo>
                    <a:lnTo>
                      <a:pt x="1997488" y="929209"/>
                    </a:lnTo>
                    <a:lnTo>
                      <a:pt x="2015129" y="937503"/>
                    </a:lnTo>
                    <a:lnTo>
                      <a:pt x="2022087" y="939201"/>
                    </a:lnTo>
                    <a:lnTo>
                      <a:pt x="2035081" y="943200"/>
                    </a:lnTo>
                    <a:lnTo>
                      <a:pt x="2055033" y="945529"/>
                    </a:lnTo>
                    <a:lnTo>
                      <a:pt x="2074985" y="947276"/>
                    </a:lnTo>
                    <a:lnTo>
                      <a:pt x="2090762" y="949192"/>
                    </a:lnTo>
                    <a:lnTo>
                      <a:pt x="2094936" y="950882"/>
                    </a:lnTo>
                    <a:lnTo>
                      <a:pt x="2101082" y="959183"/>
                    </a:lnTo>
                    <a:lnTo>
                      <a:pt x="2094936" y="968994"/>
                    </a:lnTo>
                    <a:lnTo>
                      <a:pt x="2094795" y="969175"/>
                    </a:lnTo>
                    <a:lnTo>
                      <a:pt x="2075582" y="979166"/>
                    </a:lnTo>
                    <a:lnTo>
                      <a:pt x="2074985" y="979370"/>
                    </a:lnTo>
                    <a:lnTo>
                      <a:pt x="2055033" y="985408"/>
                    </a:lnTo>
                    <a:lnTo>
                      <a:pt x="2044606" y="989158"/>
                    </a:lnTo>
                    <a:lnTo>
                      <a:pt x="2035081" y="991690"/>
                    </a:lnTo>
                    <a:lnTo>
                      <a:pt x="2015129" y="997480"/>
                    </a:lnTo>
                    <a:lnTo>
                      <a:pt x="2009770" y="999149"/>
                    </a:lnTo>
                    <a:lnTo>
                      <a:pt x="1995178" y="1002434"/>
                    </a:lnTo>
                    <a:lnTo>
                      <a:pt x="1975226" y="1007179"/>
                    </a:lnTo>
                    <a:lnTo>
                      <a:pt x="1966718" y="1009141"/>
                    </a:lnTo>
                    <a:lnTo>
                      <a:pt x="1955274" y="1011283"/>
                    </a:lnTo>
                    <a:lnTo>
                      <a:pt x="1935322" y="1014511"/>
                    </a:lnTo>
                    <a:lnTo>
                      <a:pt x="1915371" y="1016962"/>
                    </a:lnTo>
                    <a:lnTo>
                      <a:pt x="1895419" y="1018620"/>
                    </a:lnTo>
                    <a:lnTo>
                      <a:pt x="1885836" y="1019132"/>
                    </a:lnTo>
                    <a:lnTo>
                      <a:pt x="1875467" y="1019654"/>
                    </a:lnTo>
                    <a:lnTo>
                      <a:pt x="1855515" y="1020346"/>
                    </a:lnTo>
                    <a:lnTo>
                      <a:pt x="1835563" y="1020650"/>
                    </a:lnTo>
                    <a:lnTo>
                      <a:pt x="1815612" y="1021106"/>
                    </a:lnTo>
                    <a:lnTo>
                      <a:pt x="1795660" y="1021859"/>
                    </a:lnTo>
                    <a:lnTo>
                      <a:pt x="1775708" y="1023018"/>
                    </a:lnTo>
                    <a:lnTo>
                      <a:pt x="1755756" y="1025061"/>
                    </a:lnTo>
                    <a:lnTo>
                      <a:pt x="1735805" y="1028208"/>
                    </a:lnTo>
                    <a:lnTo>
                      <a:pt x="1731472" y="1029124"/>
                    </a:lnTo>
                    <a:lnTo>
                      <a:pt x="1715853" y="1032647"/>
                    </a:lnTo>
                    <a:lnTo>
                      <a:pt x="1695901" y="1038742"/>
                    </a:lnTo>
                    <a:lnTo>
                      <a:pt x="1694848" y="1039115"/>
                    </a:lnTo>
                    <a:lnTo>
                      <a:pt x="1675949" y="1046322"/>
                    </a:lnTo>
                    <a:lnTo>
                      <a:pt x="1669575" y="1049107"/>
                    </a:lnTo>
                    <a:lnTo>
                      <a:pt x="1655997" y="1055594"/>
                    </a:lnTo>
                    <a:lnTo>
                      <a:pt x="1648967" y="1059098"/>
                    </a:lnTo>
                    <a:lnTo>
                      <a:pt x="1636046" y="1066348"/>
                    </a:lnTo>
                    <a:lnTo>
                      <a:pt x="1631123" y="1069090"/>
                    </a:lnTo>
                    <a:lnTo>
                      <a:pt x="1616094" y="1078711"/>
                    </a:lnTo>
                    <a:lnTo>
                      <a:pt x="1615500" y="1079081"/>
                    </a:lnTo>
                    <a:lnTo>
                      <a:pt x="1601308" y="1089073"/>
                    </a:lnTo>
                    <a:lnTo>
                      <a:pt x="1596142" y="1093258"/>
                    </a:lnTo>
                    <a:lnTo>
                      <a:pt x="1588291" y="1099064"/>
                    </a:lnTo>
                    <a:lnTo>
                      <a:pt x="1577072" y="1109056"/>
                    </a:lnTo>
                    <a:lnTo>
                      <a:pt x="1576190" y="1110008"/>
                    </a:lnTo>
                    <a:lnTo>
                      <a:pt x="1566847" y="1119047"/>
                    </a:lnTo>
                    <a:lnTo>
                      <a:pt x="1557627" y="1129039"/>
                    </a:lnTo>
                    <a:lnTo>
                      <a:pt x="1556239" y="1130770"/>
                    </a:lnTo>
                    <a:lnTo>
                      <a:pt x="1548736" y="1139030"/>
                    </a:lnTo>
                    <a:lnTo>
                      <a:pt x="1539741" y="1149022"/>
                    </a:lnTo>
                    <a:lnTo>
                      <a:pt x="1536287" y="1153084"/>
                    </a:lnTo>
                    <a:lnTo>
                      <a:pt x="1530359" y="1159013"/>
                    </a:lnTo>
                    <a:lnTo>
                      <a:pt x="1519041" y="1169005"/>
                    </a:lnTo>
                    <a:lnTo>
                      <a:pt x="1516335" y="1171172"/>
                    </a:lnTo>
                    <a:lnTo>
                      <a:pt x="1504647" y="1178996"/>
                    </a:lnTo>
                    <a:lnTo>
                      <a:pt x="1496383" y="1183741"/>
                    </a:lnTo>
                    <a:lnTo>
                      <a:pt x="1486126" y="1188988"/>
                    </a:lnTo>
                    <a:lnTo>
                      <a:pt x="1476431" y="1193344"/>
                    </a:lnTo>
                    <a:lnTo>
                      <a:pt x="1462588" y="1198979"/>
                    </a:lnTo>
                    <a:lnTo>
                      <a:pt x="1456480" y="1201361"/>
                    </a:lnTo>
                    <a:lnTo>
                      <a:pt x="1436528" y="1208274"/>
                    </a:lnTo>
                    <a:lnTo>
                      <a:pt x="1434327" y="1208971"/>
                    </a:lnTo>
                    <a:lnTo>
                      <a:pt x="1416576" y="1214231"/>
                    </a:lnTo>
                    <a:lnTo>
                      <a:pt x="1396624" y="1218190"/>
                    </a:lnTo>
                    <a:lnTo>
                      <a:pt x="1391138" y="1218962"/>
                    </a:lnTo>
                    <a:lnTo>
                      <a:pt x="1376673" y="1220775"/>
                    </a:lnTo>
                    <a:lnTo>
                      <a:pt x="1356721" y="1222427"/>
                    </a:lnTo>
                    <a:lnTo>
                      <a:pt x="1336769" y="1223061"/>
                    </a:lnTo>
                    <a:lnTo>
                      <a:pt x="1316817" y="1224246"/>
                    </a:lnTo>
                    <a:lnTo>
                      <a:pt x="1296865" y="1226481"/>
                    </a:lnTo>
                    <a:lnTo>
                      <a:pt x="1285573" y="1228954"/>
                    </a:lnTo>
                    <a:lnTo>
                      <a:pt x="1276914" y="1230738"/>
                    </a:lnTo>
                    <a:lnTo>
                      <a:pt x="1256962" y="1238126"/>
                    </a:lnTo>
                    <a:lnTo>
                      <a:pt x="1255568" y="1238945"/>
                    </a:lnTo>
                    <a:lnTo>
                      <a:pt x="1239742" y="1248937"/>
                    </a:lnTo>
                    <a:lnTo>
                      <a:pt x="1237010" y="1250858"/>
                    </a:lnTo>
                    <a:lnTo>
                      <a:pt x="1228960" y="1258928"/>
                    </a:lnTo>
                    <a:lnTo>
                      <a:pt x="1221160" y="1268920"/>
                    </a:lnTo>
                    <a:lnTo>
                      <a:pt x="1217058" y="1275755"/>
                    </a:lnTo>
                    <a:lnTo>
                      <a:pt x="1215583" y="1278911"/>
                    </a:lnTo>
                    <a:lnTo>
                      <a:pt x="1212088" y="1288903"/>
                    </a:lnTo>
                    <a:lnTo>
                      <a:pt x="1209578" y="1298894"/>
                    </a:lnTo>
                    <a:lnTo>
                      <a:pt x="1207998" y="1308886"/>
                    </a:lnTo>
                    <a:lnTo>
                      <a:pt x="1206841" y="1318877"/>
                    </a:lnTo>
                    <a:lnTo>
                      <a:pt x="1206088" y="1328869"/>
                    </a:lnTo>
                    <a:lnTo>
                      <a:pt x="1205290" y="1338860"/>
                    </a:lnTo>
                    <a:lnTo>
                      <a:pt x="1204391" y="1348852"/>
                    </a:lnTo>
                    <a:lnTo>
                      <a:pt x="1203428" y="1358843"/>
                    </a:lnTo>
                    <a:lnTo>
                      <a:pt x="1201842" y="1368835"/>
                    </a:lnTo>
                    <a:lnTo>
                      <a:pt x="1199994" y="1378826"/>
                    </a:lnTo>
                    <a:lnTo>
                      <a:pt x="1197696" y="1388818"/>
                    </a:lnTo>
                    <a:lnTo>
                      <a:pt x="1197107" y="1391119"/>
                    </a:lnTo>
                    <a:lnTo>
                      <a:pt x="1195317" y="1398809"/>
                    </a:lnTo>
                    <a:lnTo>
                      <a:pt x="1192825" y="1408801"/>
                    </a:lnTo>
                    <a:lnTo>
                      <a:pt x="1190200" y="1418792"/>
                    </a:lnTo>
                    <a:lnTo>
                      <a:pt x="1187585" y="1428784"/>
                    </a:lnTo>
                    <a:lnTo>
                      <a:pt x="1185229" y="1438775"/>
                    </a:lnTo>
                    <a:lnTo>
                      <a:pt x="1183250" y="1448767"/>
                    </a:lnTo>
                    <a:lnTo>
                      <a:pt x="1181599" y="1458758"/>
                    </a:lnTo>
                    <a:lnTo>
                      <a:pt x="1180474" y="1468750"/>
                    </a:lnTo>
                    <a:lnTo>
                      <a:pt x="1179936" y="1478741"/>
                    </a:lnTo>
                    <a:lnTo>
                      <a:pt x="1179881" y="1488733"/>
                    </a:lnTo>
                    <a:close/>
                    <a:moveTo>
                      <a:pt x="2309086" y="1208971"/>
                    </a:moveTo>
                    <a:lnTo>
                      <a:pt x="2294454" y="1205098"/>
                    </a:lnTo>
                    <a:lnTo>
                      <a:pt x="2280208" y="1198979"/>
                    </a:lnTo>
                    <a:lnTo>
                      <a:pt x="2274502" y="1193688"/>
                    </a:lnTo>
                    <a:lnTo>
                      <a:pt x="2270580" y="1188988"/>
                    </a:lnTo>
                    <a:lnTo>
                      <a:pt x="2267082" y="1178996"/>
                    </a:lnTo>
                    <a:lnTo>
                      <a:pt x="2266353" y="1169005"/>
                    </a:lnTo>
                    <a:lnTo>
                      <a:pt x="2267056" y="1159013"/>
                    </a:lnTo>
                    <a:lnTo>
                      <a:pt x="2268798" y="1149022"/>
                    </a:lnTo>
                    <a:lnTo>
                      <a:pt x="2271119" y="1139030"/>
                    </a:lnTo>
                    <a:lnTo>
                      <a:pt x="2274074" y="1129039"/>
                    </a:lnTo>
                    <a:lnTo>
                      <a:pt x="2274502" y="1127898"/>
                    </a:lnTo>
                    <a:lnTo>
                      <a:pt x="2277336" y="1119047"/>
                    </a:lnTo>
                    <a:lnTo>
                      <a:pt x="2281029" y="1109056"/>
                    </a:lnTo>
                    <a:lnTo>
                      <a:pt x="2285124" y="1099064"/>
                    </a:lnTo>
                    <a:lnTo>
                      <a:pt x="2289984" y="1089073"/>
                    </a:lnTo>
                    <a:lnTo>
                      <a:pt x="2294454" y="1080793"/>
                    </a:lnTo>
                    <a:lnTo>
                      <a:pt x="2295307" y="1079081"/>
                    </a:lnTo>
                    <a:lnTo>
                      <a:pt x="2301054" y="1069090"/>
                    </a:lnTo>
                    <a:lnTo>
                      <a:pt x="2307851" y="1059098"/>
                    </a:lnTo>
                    <a:lnTo>
                      <a:pt x="2314406" y="1051116"/>
                    </a:lnTo>
                    <a:lnTo>
                      <a:pt x="2316065" y="1049107"/>
                    </a:lnTo>
                    <a:lnTo>
                      <a:pt x="2325588" y="1039115"/>
                    </a:lnTo>
                    <a:lnTo>
                      <a:pt x="2334358" y="1031763"/>
                    </a:lnTo>
                    <a:lnTo>
                      <a:pt x="2337705" y="1029124"/>
                    </a:lnTo>
                    <a:lnTo>
                      <a:pt x="2352857" y="1019132"/>
                    </a:lnTo>
                    <a:lnTo>
                      <a:pt x="2354310" y="1018306"/>
                    </a:lnTo>
                    <a:lnTo>
                      <a:pt x="2372354" y="1009141"/>
                    </a:lnTo>
                    <a:lnTo>
                      <a:pt x="2374261" y="1008304"/>
                    </a:lnTo>
                    <a:lnTo>
                      <a:pt x="2394213" y="1000681"/>
                    </a:lnTo>
                    <a:lnTo>
                      <a:pt x="2399062" y="999149"/>
                    </a:lnTo>
                    <a:lnTo>
                      <a:pt x="2414165" y="994695"/>
                    </a:lnTo>
                    <a:lnTo>
                      <a:pt x="2434117" y="990180"/>
                    </a:lnTo>
                    <a:lnTo>
                      <a:pt x="2440698" y="989158"/>
                    </a:lnTo>
                    <a:lnTo>
                      <a:pt x="2454068" y="987077"/>
                    </a:lnTo>
                    <a:lnTo>
                      <a:pt x="2474020" y="985548"/>
                    </a:lnTo>
                    <a:lnTo>
                      <a:pt x="2493972" y="985763"/>
                    </a:lnTo>
                    <a:lnTo>
                      <a:pt x="2513924" y="988304"/>
                    </a:lnTo>
                    <a:lnTo>
                      <a:pt x="2517165" y="989158"/>
                    </a:lnTo>
                    <a:lnTo>
                      <a:pt x="2533876" y="994584"/>
                    </a:lnTo>
                    <a:lnTo>
                      <a:pt x="2542291" y="999149"/>
                    </a:lnTo>
                    <a:lnTo>
                      <a:pt x="2553827" y="1008206"/>
                    </a:lnTo>
                    <a:lnTo>
                      <a:pt x="2554714" y="1009141"/>
                    </a:lnTo>
                    <a:lnTo>
                      <a:pt x="2562435" y="1019132"/>
                    </a:lnTo>
                    <a:lnTo>
                      <a:pt x="2567209" y="1029124"/>
                    </a:lnTo>
                    <a:lnTo>
                      <a:pt x="2570376" y="1039115"/>
                    </a:lnTo>
                    <a:lnTo>
                      <a:pt x="2572242" y="1049107"/>
                    </a:lnTo>
                    <a:lnTo>
                      <a:pt x="2573448" y="1059098"/>
                    </a:lnTo>
                    <a:lnTo>
                      <a:pt x="2573779" y="1065104"/>
                    </a:lnTo>
                    <a:lnTo>
                      <a:pt x="2574000" y="1069090"/>
                    </a:lnTo>
                    <a:lnTo>
                      <a:pt x="2574098" y="1079081"/>
                    </a:lnTo>
                    <a:lnTo>
                      <a:pt x="2573891" y="1089073"/>
                    </a:lnTo>
                    <a:lnTo>
                      <a:pt x="2573779" y="1091525"/>
                    </a:lnTo>
                    <a:lnTo>
                      <a:pt x="2573450" y="1099064"/>
                    </a:lnTo>
                    <a:lnTo>
                      <a:pt x="2572964" y="1109056"/>
                    </a:lnTo>
                    <a:lnTo>
                      <a:pt x="2572123" y="1119047"/>
                    </a:lnTo>
                    <a:lnTo>
                      <a:pt x="2571352" y="1129039"/>
                    </a:lnTo>
                    <a:lnTo>
                      <a:pt x="2570194" y="1139030"/>
                    </a:lnTo>
                    <a:lnTo>
                      <a:pt x="2568830" y="1149022"/>
                    </a:lnTo>
                    <a:lnTo>
                      <a:pt x="2566656" y="1159013"/>
                    </a:lnTo>
                    <a:lnTo>
                      <a:pt x="2563558" y="1169005"/>
                    </a:lnTo>
                    <a:lnTo>
                      <a:pt x="2558677" y="1178996"/>
                    </a:lnTo>
                    <a:lnTo>
                      <a:pt x="2553827" y="1185522"/>
                    </a:lnTo>
                    <a:lnTo>
                      <a:pt x="2550771" y="1188988"/>
                    </a:lnTo>
                    <a:lnTo>
                      <a:pt x="2537072" y="1198979"/>
                    </a:lnTo>
                    <a:lnTo>
                      <a:pt x="2533876" y="1200560"/>
                    </a:lnTo>
                    <a:lnTo>
                      <a:pt x="2513924" y="1207636"/>
                    </a:lnTo>
                    <a:lnTo>
                      <a:pt x="2508196" y="1208971"/>
                    </a:lnTo>
                    <a:lnTo>
                      <a:pt x="2493972" y="1211622"/>
                    </a:lnTo>
                    <a:lnTo>
                      <a:pt x="2474020" y="1213950"/>
                    </a:lnTo>
                    <a:lnTo>
                      <a:pt x="2454068" y="1215322"/>
                    </a:lnTo>
                    <a:lnTo>
                      <a:pt x="2434117" y="1215978"/>
                    </a:lnTo>
                    <a:lnTo>
                      <a:pt x="2414165" y="1216155"/>
                    </a:lnTo>
                    <a:lnTo>
                      <a:pt x="2394213" y="1215899"/>
                    </a:lnTo>
                    <a:lnTo>
                      <a:pt x="2374261" y="1215177"/>
                    </a:lnTo>
                    <a:lnTo>
                      <a:pt x="2354310" y="1214094"/>
                    </a:lnTo>
                    <a:lnTo>
                      <a:pt x="2334358" y="1212374"/>
                    </a:lnTo>
                    <a:lnTo>
                      <a:pt x="2314406" y="1209870"/>
                    </a:lnTo>
                    <a:close/>
                    <a:moveTo>
                      <a:pt x="2013994" y="1178996"/>
                    </a:moveTo>
                    <a:lnTo>
                      <a:pt x="1995178" y="1172294"/>
                    </a:lnTo>
                    <a:lnTo>
                      <a:pt x="1989654" y="1169005"/>
                    </a:lnTo>
                    <a:lnTo>
                      <a:pt x="1975485" y="1159013"/>
                    </a:lnTo>
                    <a:lnTo>
                      <a:pt x="1975226" y="1158792"/>
                    </a:lnTo>
                    <a:lnTo>
                      <a:pt x="1965497" y="1149022"/>
                    </a:lnTo>
                    <a:lnTo>
                      <a:pt x="1957051" y="1139030"/>
                    </a:lnTo>
                    <a:lnTo>
                      <a:pt x="1955274" y="1135681"/>
                    </a:lnTo>
                    <a:lnTo>
                      <a:pt x="1951559" y="1129039"/>
                    </a:lnTo>
                    <a:lnTo>
                      <a:pt x="1948170" y="1119047"/>
                    </a:lnTo>
                    <a:lnTo>
                      <a:pt x="1950668" y="1109056"/>
                    </a:lnTo>
                    <a:lnTo>
                      <a:pt x="1955274" y="1104241"/>
                    </a:lnTo>
                    <a:lnTo>
                      <a:pt x="1960848" y="1099064"/>
                    </a:lnTo>
                    <a:lnTo>
                      <a:pt x="1975226" y="1092307"/>
                    </a:lnTo>
                    <a:lnTo>
                      <a:pt x="1983385" y="1089073"/>
                    </a:lnTo>
                    <a:lnTo>
                      <a:pt x="1995178" y="1085822"/>
                    </a:lnTo>
                    <a:lnTo>
                      <a:pt x="2015129" y="1081009"/>
                    </a:lnTo>
                    <a:lnTo>
                      <a:pt x="2023717" y="1079081"/>
                    </a:lnTo>
                    <a:lnTo>
                      <a:pt x="2035081" y="1076847"/>
                    </a:lnTo>
                    <a:lnTo>
                      <a:pt x="2055033" y="1073097"/>
                    </a:lnTo>
                    <a:lnTo>
                      <a:pt x="2072163" y="1069090"/>
                    </a:lnTo>
                    <a:lnTo>
                      <a:pt x="2074985" y="1068462"/>
                    </a:lnTo>
                    <a:lnTo>
                      <a:pt x="2094936" y="1063643"/>
                    </a:lnTo>
                    <a:lnTo>
                      <a:pt x="2110320" y="1059098"/>
                    </a:lnTo>
                    <a:lnTo>
                      <a:pt x="2114888" y="1057822"/>
                    </a:lnTo>
                    <a:lnTo>
                      <a:pt x="2134840" y="1051603"/>
                    </a:lnTo>
                    <a:lnTo>
                      <a:pt x="2142216" y="1049107"/>
                    </a:lnTo>
                    <a:lnTo>
                      <a:pt x="2154792" y="1044874"/>
                    </a:lnTo>
                    <a:lnTo>
                      <a:pt x="2172654" y="1039115"/>
                    </a:lnTo>
                    <a:lnTo>
                      <a:pt x="2174744" y="1038397"/>
                    </a:lnTo>
                    <a:lnTo>
                      <a:pt x="2194695" y="1032960"/>
                    </a:lnTo>
                    <a:lnTo>
                      <a:pt x="2214647" y="1030206"/>
                    </a:lnTo>
                    <a:lnTo>
                      <a:pt x="2231091" y="1039115"/>
                    </a:lnTo>
                    <a:lnTo>
                      <a:pt x="2232703" y="1049107"/>
                    </a:lnTo>
                    <a:lnTo>
                      <a:pt x="2230968" y="1059098"/>
                    </a:lnTo>
                    <a:lnTo>
                      <a:pt x="2227787" y="1069090"/>
                    </a:lnTo>
                    <a:lnTo>
                      <a:pt x="2223789" y="1079081"/>
                    </a:lnTo>
                    <a:lnTo>
                      <a:pt x="2218892" y="1089073"/>
                    </a:lnTo>
                    <a:lnTo>
                      <a:pt x="2214647" y="1096768"/>
                    </a:lnTo>
                    <a:lnTo>
                      <a:pt x="2212930" y="1099064"/>
                    </a:lnTo>
                    <a:lnTo>
                      <a:pt x="2204335" y="1109056"/>
                    </a:lnTo>
                    <a:lnTo>
                      <a:pt x="2195214" y="1119047"/>
                    </a:lnTo>
                    <a:lnTo>
                      <a:pt x="2194695" y="1119553"/>
                    </a:lnTo>
                    <a:lnTo>
                      <a:pt x="2181551" y="1129039"/>
                    </a:lnTo>
                    <a:lnTo>
                      <a:pt x="2174744" y="1133594"/>
                    </a:lnTo>
                    <a:lnTo>
                      <a:pt x="2163688" y="1139030"/>
                    </a:lnTo>
                    <a:lnTo>
                      <a:pt x="2154792" y="1143238"/>
                    </a:lnTo>
                    <a:lnTo>
                      <a:pt x="2140964" y="1149022"/>
                    </a:lnTo>
                    <a:lnTo>
                      <a:pt x="2134840" y="1151378"/>
                    </a:lnTo>
                    <a:lnTo>
                      <a:pt x="2114892" y="1159013"/>
                    </a:lnTo>
                    <a:lnTo>
                      <a:pt x="2114888" y="1159015"/>
                    </a:lnTo>
                    <a:lnTo>
                      <a:pt x="2094936" y="1166380"/>
                    </a:lnTo>
                    <a:lnTo>
                      <a:pt x="2087954" y="1169005"/>
                    </a:lnTo>
                    <a:lnTo>
                      <a:pt x="2074985" y="1173437"/>
                    </a:lnTo>
                    <a:lnTo>
                      <a:pt x="2055033" y="1178625"/>
                    </a:lnTo>
                    <a:lnTo>
                      <a:pt x="2051819" y="1178996"/>
                    </a:lnTo>
                    <a:lnTo>
                      <a:pt x="2035081" y="1180797"/>
                    </a:lnTo>
                    <a:lnTo>
                      <a:pt x="2015129" y="1179343"/>
                    </a:lnTo>
                    <a:close/>
                    <a:moveTo>
                      <a:pt x="2652741" y="1159013"/>
                    </a:moveTo>
                    <a:lnTo>
                      <a:pt x="2641403" y="1149022"/>
                    </a:lnTo>
                    <a:lnTo>
                      <a:pt x="2633634" y="1139506"/>
                    </a:lnTo>
                    <a:lnTo>
                      <a:pt x="2633392" y="1139030"/>
                    </a:lnTo>
                    <a:lnTo>
                      <a:pt x="2629328" y="1129039"/>
                    </a:lnTo>
                    <a:lnTo>
                      <a:pt x="2626343" y="1119047"/>
                    </a:lnTo>
                    <a:lnTo>
                      <a:pt x="2624270" y="1109056"/>
                    </a:lnTo>
                    <a:lnTo>
                      <a:pt x="2622862" y="1099064"/>
                    </a:lnTo>
                    <a:lnTo>
                      <a:pt x="2621930" y="1089073"/>
                    </a:lnTo>
                    <a:lnTo>
                      <a:pt x="2621504" y="1079081"/>
                    </a:lnTo>
                    <a:lnTo>
                      <a:pt x="2621277" y="1069090"/>
                    </a:lnTo>
                    <a:lnTo>
                      <a:pt x="2621275" y="1059098"/>
                    </a:lnTo>
                    <a:lnTo>
                      <a:pt x="2621404" y="1049107"/>
                    </a:lnTo>
                    <a:lnTo>
                      <a:pt x="2621419" y="1039115"/>
                    </a:lnTo>
                    <a:lnTo>
                      <a:pt x="2621161" y="1029124"/>
                    </a:lnTo>
                    <a:lnTo>
                      <a:pt x="2620513" y="1019132"/>
                    </a:lnTo>
                    <a:lnTo>
                      <a:pt x="2619463" y="1009141"/>
                    </a:lnTo>
                    <a:lnTo>
                      <a:pt x="2617819" y="999149"/>
                    </a:lnTo>
                    <a:lnTo>
                      <a:pt x="2614961" y="989158"/>
                    </a:lnTo>
                    <a:lnTo>
                      <a:pt x="2613683" y="985622"/>
                    </a:lnTo>
                    <a:lnTo>
                      <a:pt x="2611090" y="979166"/>
                    </a:lnTo>
                    <a:lnTo>
                      <a:pt x="2604752" y="969175"/>
                    </a:lnTo>
                    <a:lnTo>
                      <a:pt x="2593731" y="959686"/>
                    </a:lnTo>
                    <a:lnTo>
                      <a:pt x="2592835" y="959183"/>
                    </a:lnTo>
                    <a:lnTo>
                      <a:pt x="2573779" y="952117"/>
                    </a:lnTo>
                    <a:lnTo>
                      <a:pt x="2553827" y="949407"/>
                    </a:lnTo>
                    <a:lnTo>
                      <a:pt x="2548355" y="949192"/>
                    </a:lnTo>
                    <a:lnTo>
                      <a:pt x="2533876" y="948692"/>
                    </a:lnTo>
                    <a:lnTo>
                      <a:pt x="2513924" y="949138"/>
                    </a:lnTo>
                    <a:lnTo>
                      <a:pt x="2513216" y="949192"/>
                    </a:lnTo>
                    <a:lnTo>
                      <a:pt x="2493972" y="950395"/>
                    </a:lnTo>
                    <a:lnTo>
                      <a:pt x="2474020" y="952235"/>
                    </a:lnTo>
                    <a:lnTo>
                      <a:pt x="2454068" y="954778"/>
                    </a:lnTo>
                    <a:lnTo>
                      <a:pt x="2434117" y="957998"/>
                    </a:lnTo>
                    <a:lnTo>
                      <a:pt x="2427399" y="959183"/>
                    </a:lnTo>
                    <a:lnTo>
                      <a:pt x="2414165" y="961423"/>
                    </a:lnTo>
                    <a:lnTo>
                      <a:pt x="2394213" y="965296"/>
                    </a:lnTo>
                    <a:lnTo>
                      <a:pt x="2375084" y="969175"/>
                    </a:lnTo>
                    <a:lnTo>
                      <a:pt x="2374261" y="969351"/>
                    </a:lnTo>
                    <a:lnTo>
                      <a:pt x="2354310" y="973515"/>
                    </a:lnTo>
                    <a:lnTo>
                      <a:pt x="2334358" y="977642"/>
                    </a:lnTo>
                    <a:lnTo>
                      <a:pt x="2324200" y="979166"/>
                    </a:lnTo>
                    <a:lnTo>
                      <a:pt x="2314406" y="981084"/>
                    </a:lnTo>
                    <a:lnTo>
                      <a:pt x="2294454" y="983267"/>
                    </a:lnTo>
                    <a:lnTo>
                      <a:pt x="2277131" y="979166"/>
                    </a:lnTo>
                    <a:lnTo>
                      <a:pt x="2274502" y="977778"/>
                    </a:lnTo>
                    <a:lnTo>
                      <a:pt x="2269067" y="969175"/>
                    </a:lnTo>
                    <a:lnTo>
                      <a:pt x="2264599" y="959183"/>
                    </a:lnTo>
                    <a:lnTo>
                      <a:pt x="2260837" y="949192"/>
                    </a:lnTo>
                    <a:lnTo>
                      <a:pt x="2257228" y="939201"/>
                    </a:lnTo>
                    <a:lnTo>
                      <a:pt x="2254551" y="933472"/>
                    </a:lnTo>
                    <a:lnTo>
                      <a:pt x="2252702" y="929209"/>
                    </a:lnTo>
                    <a:lnTo>
                      <a:pt x="2247362" y="919217"/>
                    </a:lnTo>
                    <a:lnTo>
                      <a:pt x="2240483" y="909226"/>
                    </a:lnTo>
                    <a:lnTo>
                      <a:pt x="2234599" y="902426"/>
                    </a:lnTo>
                    <a:lnTo>
                      <a:pt x="2231498" y="899234"/>
                    </a:lnTo>
                    <a:lnTo>
                      <a:pt x="2218961" y="889243"/>
                    </a:lnTo>
                    <a:lnTo>
                      <a:pt x="2214647" y="886564"/>
                    </a:lnTo>
                    <a:lnTo>
                      <a:pt x="2198777" y="879252"/>
                    </a:lnTo>
                    <a:lnTo>
                      <a:pt x="2194695" y="877672"/>
                    </a:lnTo>
                    <a:lnTo>
                      <a:pt x="2174744" y="872259"/>
                    </a:lnTo>
                    <a:lnTo>
                      <a:pt x="2154792" y="869290"/>
                    </a:lnTo>
                    <a:lnTo>
                      <a:pt x="2154450" y="869260"/>
                    </a:lnTo>
                    <a:lnTo>
                      <a:pt x="2134840" y="867681"/>
                    </a:lnTo>
                    <a:lnTo>
                      <a:pt x="2114888" y="867277"/>
                    </a:lnTo>
                    <a:lnTo>
                      <a:pt x="2094936" y="867134"/>
                    </a:lnTo>
                    <a:lnTo>
                      <a:pt x="2074985" y="866756"/>
                    </a:lnTo>
                    <a:lnTo>
                      <a:pt x="2055033" y="865162"/>
                    </a:lnTo>
                    <a:lnTo>
                      <a:pt x="2035081" y="861482"/>
                    </a:lnTo>
                    <a:lnTo>
                      <a:pt x="2028760" y="859269"/>
                    </a:lnTo>
                    <a:lnTo>
                      <a:pt x="2015129" y="853737"/>
                    </a:lnTo>
                    <a:lnTo>
                      <a:pt x="2008025" y="849277"/>
                    </a:lnTo>
                    <a:lnTo>
                      <a:pt x="1995178" y="840191"/>
                    </a:lnTo>
                    <a:lnTo>
                      <a:pt x="1994181" y="839286"/>
                    </a:lnTo>
                    <a:lnTo>
                      <a:pt x="1984533" y="829294"/>
                    </a:lnTo>
                    <a:lnTo>
                      <a:pt x="1975790" y="819303"/>
                    </a:lnTo>
                    <a:lnTo>
                      <a:pt x="1975226" y="818599"/>
                    </a:lnTo>
                    <a:lnTo>
                      <a:pt x="1968047" y="809311"/>
                    </a:lnTo>
                    <a:lnTo>
                      <a:pt x="1960766" y="799320"/>
                    </a:lnTo>
                    <a:lnTo>
                      <a:pt x="1955274" y="791638"/>
                    </a:lnTo>
                    <a:lnTo>
                      <a:pt x="1953418" y="789328"/>
                    </a:lnTo>
                    <a:lnTo>
                      <a:pt x="1945776" y="779337"/>
                    </a:lnTo>
                    <a:lnTo>
                      <a:pt x="1937368" y="769345"/>
                    </a:lnTo>
                    <a:lnTo>
                      <a:pt x="1935322" y="766888"/>
                    </a:lnTo>
                    <a:lnTo>
                      <a:pt x="1925662" y="759354"/>
                    </a:lnTo>
                    <a:lnTo>
                      <a:pt x="1915371" y="752222"/>
                    </a:lnTo>
                    <a:lnTo>
                      <a:pt x="1904558" y="749362"/>
                    </a:lnTo>
                    <a:lnTo>
                      <a:pt x="1895419" y="747197"/>
                    </a:lnTo>
                    <a:lnTo>
                      <a:pt x="1875467" y="748276"/>
                    </a:lnTo>
                    <a:lnTo>
                      <a:pt x="1871788" y="749362"/>
                    </a:lnTo>
                    <a:lnTo>
                      <a:pt x="1855515" y="753153"/>
                    </a:lnTo>
                    <a:lnTo>
                      <a:pt x="1839005" y="759354"/>
                    </a:lnTo>
                    <a:lnTo>
                      <a:pt x="1835563" y="760468"/>
                    </a:lnTo>
                    <a:lnTo>
                      <a:pt x="1815612" y="768417"/>
                    </a:lnTo>
                    <a:lnTo>
                      <a:pt x="1813399" y="769345"/>
                    </a:lnTo>
                    <a:lnTo>
                      <a:pt x="1795660" y="776127"/>
                    </a:lnTo>
                    <a:lnTo>
                      <a:pt x="1786722" y="779337"/>
                    </a:lnTo>
                    <a:lnTo>
                      <a:pt x="1775708" y="782959"/>
                    </a:lnTo>
                    <a:lnTo>
                      <a:pt x="1755756" y="788521"/>
                    </a:lnTo>
                    <a:lnTo>
                      <a:pt x="1751270" y="789328"/>
                    </a:lnTo>
                    <a:lnTo>
                      <a:pt x="1735805" y="792005"/>
                    </a:lnTo>
                    <a:lnTo>
                      <a:pt x="1715853" y="793111"/>
                    </a:lnTo>
                    <a:lnTo>
                      <a:pt x="1695901" y="790871"/>
                    </a:lnTo>
                    <a:lnTo>
                      <a:pt x="1690667" y="789328"/>
                    </a:lnTo>
                    <a:lnTo>
                      <a:pt x="1675949" y="782643"/>
                    </a:lnTo>
                    <a:lnTo>
                      <a:pt x="1671658" y="779337"/>
                    </a:lnTo>
                    <a:lnTo>
                      <a:pt x="1664745" y="769345"/>
                    </a:lnTo>
                    <a:lnTo>
                      <a:pt x="1662105" y="759354"/>
                    </a:lnTo>
                    <a:lnTo>
                      <a:pt x="1661855" y="749362"/>
                    </a:lnTo>
                    <a:lnTo>
                      <a:pt x="1663302" y="739371"/>
                    </a:lnTo>
                    <a:lnTo>
                      <a:pt x="1664965" y="729379"/>
                    </a:lnTo>
                    <a:lnTo>
                      <a:pt x="1666826" y="719388"/>
                    </a:lnTo>
                    <a:lnTo>
                      <a:pt x="1668155" y="709396"/>
                    </a:lnTo>
                    <a:lnTo>
                      <a:pt x="1668942" y="699405"/>
                    </a:lnTo>
                    <a:lnTo>
                      <a:pt x="1668601" y="689413"/>
                    </a:lnTo>
                    <a:lnTo>
                      <a:pt x="1666646" y="679422"/>
                    </a:lnTo>
                    <a:lnTo>
                      <a:pt x="1662344" y="669430"/>
                    </a:lnTo>
                    <a:lnTo>
                      <a:pt x="1655997" y="661055"/>
                    </a:lnTo>
                    <a:lnTo>
                      <a:pt x="1654538" y="659439"/>
                    </a:lnTo>
                    <a:lnTo>
                      <a:pt x="1641183" y="649447"/>
                    </a:lnTo>
                    <a:lnTo>
                      <a:pt x="1636046" y="646877"/>
                    </a:lnTo>
                    <a:lnTo>
                      <a:pt x="1616094" y="639979"/>
                    </a:lnTo>
                    <a:lnTo>
                      <a:pt x="1613187" y="639456"/>
                    </a:lnTo>
                    <a:lnTo>
                      <a:pt x="1596142" y="636992"/>
                    </a:lnTo>
                    <a:lnTo>
                      <a:pt x="1576190" y="636623"/>
                    </a:lnTo>
                    <a:lnTo>
                      <a:pt x="1556239" y="638548"/>
                    </a:lnTo>
                    <a:lnTo>
                      <a:pt x="1551776" y="639456"/>
                    </a:lnTo>
                    <a:lnTo>
                      <a:pt x="1536287" y="643254"/>
                    </a:lnTo>
                    <a:lnTo>
                      <a:pt x="1518668" y="649447"/>
                    </a:lnTo>
                    <a:lnTo>
                      <a:pt x="1516335" y="650473"/>
                    </a:lnTo>
                    <a:lnTo>
                      <a:pt x="1499337" y="659439"/>
                    </a:lnTo>
                    <a:lnTo>
                      <a:pt x="1496383" y="661467"/>
                    </a:lnTo>
                    <a:lnTo>
                      <a:pt x="1485317" y="669430"/>
                    </a:lnTo>
                    <a:lnTo>
                      <a:pt x="1476431" y="677776"/>
                    </a:lnTo>
                    <a:lnTo>
                      <a:pt x="1474517" y="679422"/>
                    </a:lnTo>
                    <a:lnTo>
                      <a:pt x="1465783" y="689413"/>
                    </a:lnTo>
                    <a:lnTo>
                      <a:pt x="1459156" y="699405"/>
                    </a:lnTo>
                    <a:lnTo>
                      <a:pt x="1456480" y="704779"/>
                    </a:lnTo>
                    <a:lnTo>
                      <a:pt x="1453684" y="709396"/>
                    </a:lnTo>
                    <a:lnTo>
                      <a:pt x="1449338" y="719388"/>
                    </a:lnTo>
                    <a:lnTo>
                      <a:pt x="1446523" y="729379"/>
                    </a:lnTo>
                    <a:lnTo>
                      <a:pt x="1445157" y="739371"/>
                    </a:lnTo>
                    <a:lnTo>
                      <a:pt x="1444873" y="749362"/>
                    </a:lnTo>
                    <a:lnTo>
                      <a:pt x="1445529" y="759354"/>
                    </a:lnTo>
                    <a:lnTo>
                      <a:pt x="1446959" y="769345"/>
                    </a:lnTo>
                    <a:lnTo>
                      <a:pt x="1448636" y="779337"/>
                    </a:lnTo>
                    <a:lnTo>
                      <a:pt x="1450495" y="789328"/>
                    </a:lnTo>
                    <a:lnTo>
                      <a:pt x="1451864" y="799320"/>
                    </a:lnTo>
                    <a:lnTo>
                      <a:pt x="1452752" y="809311"/>
                    </a:lnTo>
                    <a:lnTo>
                      <a:pt x="1452747" y="819303"/>
                    </a:lnTo>
                    <a:lnTo>
                      <a:pt x="1452129" y="829294"/>
                    </a:lnTo>
                    <a:lnTo>
                      <a:pt x="1450778" y="839286"/>
                    </a:lnTo>
                    <a:lnTo>
                      <a:pt x="1448877" y="849277"/>
                    </a:lnTo>
                    <a:lnTo>
                      <a:pt x="1446446" y="859269"/>
                    </a:lnTo>
                    <a:lnTo>
                      <a:pt x="1443391" y="869260"/>
                    </a:lnTo>
                    <a:lnTo>
                      <a:pt x="1439977" y="879252"/>
                    </a:lnTo>
                    <a:lnTo>
                      <a:pt x="1436528" y="888772"/>
                    </a:lnTo>
                    <a:lnTo>
                      <a:pt x="1436363" y="889243"/>
                    </a:lnTo>
                    <a:lnTo>
                      <a:pt x="1432107" y="899234"/>
                    </a:lnTo>
                    <a:lnTo>
                      <a:pt x="1427931" y="909226"/>
                    </a:lnTo>
                    <a:lnTo>
                      <a:pt x="1423446" y="919217"/>
                    </a:lnTo>
                    <a:lnTo>
                      <a:pt x="1418765" y="929209"/>
                    </a:lnTo>
                    <a:lnTo>
                      <a:pt x="1416576" y="933668"/>
                    </a:lnTo>
                    <a:lnTo>
                      <a:pt x="1413730" y="939201"/>
                    </a:lnTo>
                    <a:lnTo>
                      <a:pt x="1408697" y="949192"/>
                    </a:lnTo>
                    <a:lnTo>
                      <a:pt x="1403490" y="959183"/>
                    </a:lnTo>
                    <a:lnTo>
                      <a:pt x="1398392" y="969175"/>
                    </a:lnTo>
                    <a:lnTo>
                      <a:pt x="1396624" y="972574"/>
                    </a:lnTo>
                    <a:lnTo>
                      <a:pt x="1392887" y="979166"/>
                    </a:lnTo>
                    <a:lnTo>
                      <a:pt x="1387298" y="989158"/>
                    </a:lnTo>
                    <a:lnTo>
                      <a:pt x="1381654" y="999149"/>
                    </a:lnTo>
                    <a:lnTo>
                      <a:pt x="1376673" y="1007436"/>
                    </a:lnTo>
                    <a:lnTo>
                      <a:pt x="1375513" y="1009141"/>
                    </a:lnTo>
                    <a:lnTo>
                      <a:pt x="1368543" y="1019132"/>
                    </a:lnTo>
                    <a:lnTo>
                      <a:pt x="1360960" y="1029124"/>
                    </a:lnTo>
                    <a:lnTo>
                      <a:pt x="1356721" y="1034171"/>
                    </a:lnTo>
                    <a:lnTo>
                      <a:pt x="1351756" y="1039115"/>
                    </a:lnTo>
                    <a:lnTo>
                      <a:pt x="1340657" y="1049107"/>
                    </a:lnTo>
                    <a:lnTo>
                      <a:pt x="1336769" y="1052173"/>
                    </a:lnTo>
                    <a:lnTo>
                      <a:pt x="1325502" y="1059098"/>
                    </a:lnTo>
                    <a:lnTo>
                      <a:pt x="1316817" y="1063909"/>
                    </a:lnTo>
                    <a:lnTo>
                      <a:pt x="1303678" y="1069090"/>
                    </a:lnTo>
                    <a:lnTo>
                      <a:pt x="1296865" y="1071552"/>
                    </a:lnTo>
                    <a:lnTo>
                      <a:pt x="1276914" y="1075502"/>
                    </a:lnTo>
                    <a:lnTo>
                      <a:pt x="1256962" y="1076080"/>
                    </a:lnTo>
                    <a:lnTo>
                      <a:pt x="1237010" y="1073069"/>
                    </a:lnTo>
                    <a:lnTo>
                      <a:pt x="1225294" y="1069090"/>
                    </a:lnTo>
                    <a:lnTo>
                      <a:pt x="1217058" y="1065890"/>
                    </a:lnTo>
                    <a:lnTo>
                      <a:pt x="1206003" y="1059098"/>
                    </a:lnTo>
                    <a:lnTo>
                      <a:pt x="1197107" y="1052550"/>
                    </a:lnTo>
                    <a:lnTo>
                      <a:pt x="1193589" y="1049107"/>
                    </a:lnTo>
                    <a:lnTo>
                      <a:pt x="1184847" y="1039115"/>
                    </a:lnTo>
                    <a:lnTo>
                      <a:pt x="1177907" y="1029124"/>
                    </a:lnTo>
                    <a:lnTo>
                      <a:pt x="1177155" y="1027850"/>
                    </a:lnTo>
                    <a:lnTo>
                      <a:pt x="1172713" y="1019132"/>
                    </a:lnTo>
                    <a:lnTo>
                      <a:pt x="1168537" y="1009141"/>
                    </a:lnTo>
                    <a:lnTo>
                      <a:pt x="1164587" y="999149"/>
                    </a:lnTo>
                    <a:lnTo>
                      <a:pt x="1161119" y="989158"/>
                    </a:lnTo>
                    <a:lnTo>
                      <a:pt x="1157567" y="979166"/>
                    </a:lnTo>
                    <a:lnTo>
                      <a:pt x="1157203" y="978173"/>
                    </a:lnTo>
                    <a:lnTo>
                      <a:pt x="1153995" y="969175"/>
                    </a:lnTo>
                    <a:lnTo>
                      <a:pt x="1150476" y="959183"/>
                    </a:lnTo>
                    <a:lnTo>
                      <a:pt x="1146591" y="949192"/>
                    </a:lnTo>
                    <a:lnTo>
                      <a:pt x="1142458" y="939201"/>
                    </a:lnTo>
                    <a:lnTo>
                      <a:pt x="1138089" y="929209"/>
                    </a:lnTo>
                    <a:lnTo>
                      <a:pt x="1137251" y="927223"/>
                    </a:lnTo>
                    <a:lnTo>
                      <a:pt x="1133582" y="919217"/>
                    </a:lnTo>
                    <a:lnTo>
                      <a:pt x="1129005" y="909226"/>
                    </a:lnTo>
                    <a:lnTo>
                      <a:pt x="1124509" y="899234"/>
                    </a:lnTo>
                    <a:lnTo>
                      <a:pt x="1120438" y="889243"/>
                    </a:lnTo>
                    <a:lnTo>
                      <a:pt x="1117299" y="880556"/>
                    </a:lnTo>
                    <a:lnTo>
                      <a:pt x="1116742" y="879252"/>
                    </a:lnTo>
                    <a:lnTo>
                      <a:pt x="1114359" y="869260"/>
                    </a:lnTo>
                    <a:lnTo>
                      <a:pt x="1113971" y="859269"/>
                    </a:lnTo>
                    <a:lnTo>
                      <a:pt x="1117299" y="851201"/>
                    </a:lnTo>
                    <a:lnTo>
                      <a:pt x="1118259" y="849277"/>
                    </a:lnTo>
                    <a:lnTo>
                      <a:pt x="1130855" y="839286"/>
                    </a:lnTo>
                    <a:lnTo>
                      <a:pt x="1137251" y="836784"/>
                    </a:lnTo>
                    <a:lnTo>
                      <a:pt x="1157203" y="829638"/>
                    </a:lnTo>
                    <a:lnTo>
                      <a:pt x="1158086" y="829294"/>
                    </a:lnTo>
                    <a:lnTo>
                      <a:pt x="1177155" y="824011"/>
                    </a:lnTo>
                    <a:lnTo>
                      <a:pt x="1191106" y="819303"/>
                    </a:lnTo>
                    <a:lnTo>
                      <a:pt x="1197107" y="817540"/>
                    </a:lnTo>
                    <a:lnTo>
                      <a:pt x="1217058" y="810155"/>
                    </a:lnTo>
                    <a:lnTo>
                      <a:pt x="1219004" y="809311"/>
                    </a:lnTo>
                    <a:lnTo>
                      <a:pt x="1237010" y="801851"/>
                    </a:lnTo>
                    <a:lnTo>
                      <a:pt x="1242356" y="799320"/>
                    </a:lnTo>
                    <a:lnTo>
                      <a:pt x="1256962" y="792233"/>
                    </a:lnTo>
                    <a:lnTo>
                      <a:pt x="1262658" y="789328"/>
                    </a:lnTo>
                    <a:lnTo>
                      <a:pt x="1276914" y="781517"/>
                    </a:lnTo>
                    <a:lnTo>
                      <a:pt x="1280922" y="779337"/>
                    </a:lnTo>
                    <a:lnTo>
                      <a:pt x="1296696" y="769345"/>
                    </a:lnTo>
                    <a:lnTo>
                      <a:pt x="1296865" y="769222"/>
                    </a:lnTo>
                    <a:lnTo>
                      <a:pt x="1311097" y="759354"/>
                    </a:lnTo>
                    <a:lnTo>
                      <a:pt x="1316817" y="754062"/>
                    </a:lnTo>
                    <a:lnTo>
                      <a:pt x="1322708" y="749362"/>
                    </a:lnTo>
                    <a:lnTo>
                      <a:pt x="1332147" y="739371"/>
                    </a:lnTo>
                    <a:lnTo>
                      <a:pt x="1336769" y="731892"/>
                    </a:lnTo>
                    <a:lnTo>
                      <a:pt x="1338711" y="729379"/>
                    </a:lnTo>
                    <a:lnTo>
                      <a:pt x="1344275" y="719388"/>
                    </a:lnTo>
                    <a:lnTo>
                      <a:pt x="1347478" y="709396"/>
                    </a:lnTo>
                    <a:lnTo>
                      <a:pt x="1349276" y="699405"/>
                    </a:lnTo>
                    <a:lnTo>
                      <a:pt x="1350011" y="689413"/>
                    </a:lnTo>
                    <a:lnTo>
                      <a:pt x="1349864" y="679422"/>
                    </a:lnTo>
                    <a:lnTo>
                      <a:pt x="1349198" y="669430"/>
                    </a:lnTo>
                    <a:lnTo>
                      <a:pt x="1348224" y="659439"/>
                    </a:lnTo>
                    <a:lnTo>
                      <a:pt x="1346818" y="649447"/>
                    </a:lnTo>
                    <a:lnTo>
                      <a:pt x="1345218" y="639456"/>
                    </a:lnTo>
                    <a:lnTo>
                      <a:pt x="1343223" y="629464"/>
                    </a:lnTo>
                    <a:lnTo>
                      <a:pt x="1340856" y="619473"/>
                    </a:lnTo>
                    <a:lnTo>
                      <a:pt x="1338414" y="609481"/>
                    </a:lnTo>
                    <a:lnTo>
                      <a:pt x="1336769" y="603604"/>
                    </a:lnTo>
                    <a:lnTo>
                      <a:pt x="1335750" y="599490"/>
                    </a:lnTo>
                    <a:lnTo>
                      <a:pt x="1333146" y="589498"/>
                    </a:lnTo>
                    <a:lnTo>
                      <a:pt x="1330156" y="579507"/>
                    </a:lnTo>
                    <a:lnTo>
                      <a:pt x="1326955" y="569515"/>
                    </a:lnTo>
                    <a:lnTo>
                      <a:pt x="1323614" y="559524"/>
                    </a:lnTo>
                    <a:lnTo>
                      <a:pt x="1320342" y="549532"/>
                    </a:lnTo>
                    <a:lnTo>
                      <a:pt x="1317052" y="539541"/>
                    </a:lnTo>
                    <a:lnTo>
                      <a:pt x="1316817" y="538844"/>
                    </a:lnTo>
                    <a:lnTo>
                      <a:pt x="1313293" y="529549"/>
                    </a:lnTo>
                    <a:lnTo>
                      <a:pt x="1309538" y="519558"/>
                    </a:lnTo>
                    <a:lnTo>
                      <a:pt x="1306185" y="509566"/>
                    </a:lnTo>
                    <a:lnTo>
                      <a:pt x="1302832" y="499575"/>
                    </a:lnTo>
                    <a:lnTo>
                      <a:pt x="1299956" y="489583"/>
                    </a:lnTo>
                    <a:lnTo>
                      <a:pt x="1297580" y="479592"/>
                    </a:lnTo>
                    <a:lnTo>
                      <a:pt x="1296865" y="475220"/>
                    </a:lnTo>
                    <a:lnTo>
                      <a:pt x="1295453" y="469600"/>
                    </a:lnTo>
                    <a:lnTo>
                      <a:pt x="1294310" y="459609"/>
                    </a:lnTo>
                    <a:lnTo>
                      <a:pt x="1295038" y="449617"/>
                    </a:lnTo>
                    <a:lnTo>
                      <a:pt x="1296865" y="444907"/>
                    </a:lnTo>
                    <a:lnTo>
                      <a:pt x="1298659" y="439626"/>
                    </a:lnTo>
                    <a:lnTo>
                      <a:pt x="1307542" y="429634"/>
                    </a:lnTo>
                    <a:lnTo>
                      <a:pt x="1316817" y="424514"/>
                    </a:lnTo>
                    <a:lnTo>
                      <a:pt x="1325334" y="419643"/>
                    </a:lnTo>
                    <a:lnTo>
                      <a:pt x="1336769" y="415628"/>
                    </a:lnTo>
                    <a:lnTo>
                      <a:pt x="1354768" y="409651"/>
                    </a:lnTo>
                    <a:lnTo>
                      <a:pt x="1356721" y="409171"/>
                    </a:lnTo>
                    <a:lnTo>
                      <a:pt x="1376673" y="403656"/>
                    </a:lnTo>
                    <a:lnTo>
                      <a:pt x="1391538" y="399660"/>
                    </a:lnTo>
                    <a:lnTo>
                      <a:pt x="1396624" y="398496"/>
                    </a:lnTo>
                    <a:lnTo>
                      <a:pt x="1416576" y="393522"/>
                    </a:lnTo>
                    <a:lnTo>
                      <a:pt x="1432244" y="389668"/>
                    </a:lnTo>
                    <a:lnTo>
                      <a:pt x="1436528" y="388655"/>
                    </a:lnTo>
                    <a:lnTo>
                      <a:pt x="1456480" y="383494"/>
                    </a:lnTo>
                    <a:lnTo>
                      <a:pt x="1470949" y="379677"/>
                    </a:lnTo>
                    <a:lnTo>
                      <a:pt x="1476431" y="378144"/>
                    </a:lnTo>
                    <a:lnTo>
                      <a:pt x="1496383" y="372285"/>
                    </a:lnTo>
                    <a:lnTo>
                      <a:pt x="1505299" y="369685"/>
                    </a:lnTo>
                    <a:lnTo>
                      <a:pt x="1516335" y="366036"/>
                    </a:lnTo>
                    <a:lnTo>
                      <a:pt x="1535584" y="359694"/>
                    </a:lnTo>
                    <a:lnTo>
                      <a:pt x="1536287" y="359413"/>
                    </a:lnTo>
                    <a:lnTo>
                      <a:pt x="1556239" y="352011"/>
                    </a:lnTo>
                    <a:lnTo>
                      <a:pt x="1563364" y="349702"/>
                    </a:lnTo>
                    <a:lnTo>
                      <a:pt x="1576190" y="344449"/>
                    </a:lnTo>
                    <a:lnTo>
                      <a:pt x="1590222" y="339711"/>
                    </a:lnTo>
                    <a:lnTo>
                      <a:pt x="1596142" y="337019"/>
                    </a:lnTo>
                    <a:lnTo>
                      <a:pt x="1616094" y="330369"/>
                    </a:lnTo>
                    <a:lnTo>
                      <a:pt x="1619362" y="329719"/>
                    </a:lnTo>
                    <a:lnTo>
                      <a:pt x="1636046" y="325217"/>
                    </a:lnTo>
                    <a:lnTo>
                      <a:pt x="1655997" y="321891"/>
                    </a:lnTo>
                    <a:lnTo>
                      <a:pt x="1674883" y="319728"/>
                    </a:lnTo>
                    <a:lnTo>
                      <a:pt x="1675949" y="319551"/>
                    </a:lnTo>
                    <a:lnTo>
                      <a:pt x="1695901" y="316762"/>
                    </a:lnTo>
                    <a:lnTo>
                      <a:pt x="1713242" y="309736"/>
                    </a:lnTo>
                    <a:lnTo>
                      <a:pt x="1715853" y="308318"/>
                    </a:lnTo>
                    <a:lnTo>
                      <a:pt x="1725075" y="299745"/>
                    </a:lnTo>
                    <a:lnTo>
                      <a:pt x="1735805" y="290820"/>
                    </a:lnTo>
                    <a:lnTo>
                      <a:pt x="1736771" y="289753"/>
                    </a:lnTo>
                    <a:lnTo>
                      <a:pt x="1749820" y="279762"/>
                    </a:lnTo>
                    <a:lnTo>
                      <a:pt x="1755756" y="276253"/>
                    </a:lnTo>
                    <a:lnTo>
                      <a:pt x="1766296" y="269770"/>
                    </a:lnTo>
                    <a:lnTo>
                      <a:pt x="1775708" y="265096"/>
                    </a:lnTo>
                    <a:lnTo>
                      <a:pt x="1788317" y="259779"/>
                    </a:lnTo>
                    <a:lnTo>
                      <a:pt x="1795660" y="257077"/>
                    </a:lnTo>
                    <a:lnTo>
                      <a:pt x="1815612" y="251485"/>
                    </a:lnTo>
                    <a:lnTo>
                      <a:pt x="1832560" y="249787"/>
                    </a:lnTo>
                    <a:lnTo>
                      <a:pt x="1835563" y="249524"/>
                    </a:lnTo>
                    <a:lnTo>
                      <a:pt x="1841660" y="249787"/>
                    </a:lnTo>
                    <a:lnTo>
                      <a:pt x="1855515" y="250740"/>
                    </a:lnTo>
                    <a:lnTo>
                      <a:pt x="1875467" y="254952"/>
                    </a:lnTo>
                    <a:lnTo>
                      <a:pt x="1893441" y="259779"/>
                    </a:lnTo>
                    <a:lnTo>
                      <a:pt x="1895419" y="260565"/>
                    </a:lnTo>
                    <a:lnTo>
                      <a:pt x="1915371" y="263512"/>
                    </a:lnTo>
                    <a:lnTo>
                      <a:pt x="1928867" y="259779"/>
                    </a:lnTo>
                    <a:lnTo>
                      <a:pt x="1935322" y="258329"/>
                    </a:lnTo>
                    <a:lnTo>
                      <a:pt x="1950330" y="249787"/>
                    </a:lnTo>
                    <a:lnTo>
                      <a:pt x="1955274" y="247148"/>
                    </a:lnTo>
                    <a:lnTo>
                      <a:pt x="1964106" y="239796"/>
                    </a:lnTo>
                    <a:lnTo>
                      <a:pt x="1975201" y="229804"/>
                    </a:lnTo>
                    <a:lnTo>
                      <a:pt x="1975226" y="229778"/>
                    </a:lnTo>
                    <a:lnTo>
                      <a:pt x="1982509" y="219813"/>
                    </a:lnTo>
                    <a:lnTo>
                      <a:pt x="1989333" y="209821"/>
                    </a:lnTo>
                    <a:lnTo>
                      <a:pt x="1995144" y="199830"/>
                    </a:lnTo>
                    <a:lnTo>
                      <a:pt x="1995178" y="199748"/>
                    </a:lnTo>
                    <a:lnTo>
                      <a:pt x="1998883" y="189838"/>
                    </a:lnTo>
                    <a:lnTo>
                      <a:pt x="2003370" y="179847"/>
                    </a:lnTo>
                    <a:lnTo>
                      <a:pt x="2007330" y="169855"/>
                    </a:lnTo>
                    <a:lnTo>
                      <a:pt x="2012545" y="159864"/>
                    </a:lnTo>
                    <a:lnTo>
                      <a:pt x="2015129" y="155031"/>
                    </a:lnTo>
                    <a:lnTo>
                      <a:pt x="2018147" y="149872"/>
                    </a:lnTo>
                    <a:lnTo>
                      <a:pt x="2026596" y="139881"/>
                    </a:lnTo>
                    <a:lnTo>
                      <a:pt x="2035081" y="131278"/>
                    </a:lnTo>
                    <a:lnTo>
                      <a:pt x="2036731" y="129889"/>
                    </a:lnTo>
                    <a:lnTo>
                      <a:pt x="2050321" y="119898"/>
                    </a:lnTo>
                    <a:lnTo>
                      <a:pt x="2055033" y="116859"/>
                    </a:lnTo>
                    <a:lnTo>
                      <a:pt x="2070396" y="109906"/>
                    </a:lnTo>
                    <a:lnTo>
                      <a:pt x="2074985" y="107978"/>
                    </a:lnTo>
                    <a:lnTo>
                      <a:pt x="2094936" y="103549"/>
                    </a:lnTo>
                    <a:lnTo>
                      <a:pt x="2114888" y="103171"/>
                    </a:lnTo>
                    <a:lnTo>
                      <a:pt x="2134840" y="105627"/>
                    </a:lnTo>
                    <a:lnTo>
                      <a:pt x="2154792" y="109747"/>
                    </a:lnTo>
                    <a:lnTo>
                      <a:pt x="2155443" y="109906"/>
                    </a:lnTo>
                    <a:lnTo>
                      <a:pt x="2174744" y="115185"/>
                    </a:lnTo>
                    <a:lnTo>
                      <a:pt x="2193782" y="119898"/>
                    </a:lnTo>
                    <a:lnTo>
                      <a:pt x="2194695" y="120205"/>
                    </a:lnTo>
                    <a:lnTo>
                      <a:pt x="2214647" y="125741"/>
                    </a:lnTo>
                    <a:lnTo>
                      <a:pt x="2234599" y="129185"/>
                    </a:lnTo>
                    <a:lnTo>
                      <a:pt x="2242145" y="129889"/>
                    </a:lnTo>
                    <a:lnTo>
                      <a:pt x="2254551" y="132029"/>
                    </a:lnTo>
                    <a:lnTo>
                      <a:pt x="2274502" y="131000"/>
                    </a:lnTo>
                    <a:lnTo>
                      <a:pt x="2279720" y="129889"/>
                    </a:lnTo>
                    <a:lnTo>
                      <a:pt x="2294454" y="128013"/>
                    </a:lnTo>
                    <a:lnTo>
                      <a:pt x="2314406" y="125515"/>
                    </a:lnTo>
                    <a:lnTo>
                      <a:pt x="2334358" y="125425"/>
                    </a:lnTo>
                    <a:lnTo>
                      <a:pt x="2354161" y="129889"/>
                    </a:lnTo>
                    <a:lnTo>
                      <a:pt x="2354310" y="130064"/>
                    </a:lnTo>
                    <a:lnTo>
                      <a:pt x="2358623" y="139881"/>
                    </a:lnTo>
                    <a:lnTo>
                      <a:pt x="2354310" y="144306"/>
                    </a:lnTo>
                    <a:lnTo>
                      <a:pt x="2345898" y="149872"/>
                    </a:lnTo>
                    <a:lnTo>
                      <a:pt x="2334358" y="152783"/>
                    </a:lnTo>
                    <a:lnTo>
                      <a:pt x="2314406" y="155450"/>
                    </a:lnTo>
                    <a:lnTo>
                      <a:pt x="2294454" y="157945"/>
                    </a:lnTo>
                    <a:lnTo>
                      <a:pt x="2279421" y="159864"/>
                    </a:lnTo>
                    <a:lnTo>
                      <a:pt x="2274502" y="160314"/>
                    </a:lnTo>
                    <a:lnTo>
                      <a:pt x="2254551" y="167813"/>
                    </a:lnTo>
                    <a:lnTo>
                      <a:pt x="2251989" y="169855"/>
                    </a:lnTo>
                    <a:lnTo>
                      <a:pt x="2236446" y="179847"/>
                    </a:lnTo>
                    <a:lnTo>
                      <a:pt x="2234599" y="181272"/>
                    </a:lnTo>
                    <a:lnTo>
                      <a:pt x="2227770" y="189838"/>
                    </a:lnTo>
                    <a:lnTo>
                      <a:pt x="2221723" y="199830"/>
                    </a:lnTo>
                    <a:lnTo>
                      <a:pt x="2219218" y="209821"/>
                    </a:lnTo>
                    <a:lnTo>
                      <a:pt x="2218350" y="219813"/>
                    </a:lnTo>
                    <a:lnTo>
                      <a:pt x="2219402" y="229804"/>
                    </a:lnTo>
                    <a:lnTo>
                      <a:pt x="2222131" y="239796"/>
                    </a:lnTo>
                    <a:lnTo>
                      <a:pt x="2226196" y="249787"/>
                    </a:lnTo>
                    <a:lnTo>
                      <a:pt x="2230620" y="259779"/>
                    </a:lnTo>
                    <a:lnTo>
                      <a:pt x="2234599" y="267583"/>
                    </a:lnTo>
                    <a:lnTo>
                      <a:pt x="2235805" y="269770"/>
                    </a:lnTo>
                    <a:lnTo>
                      <a:pt x="2241201" y="279762"/>
                    </a:lnTo>
                    <a:lnTo>
                      <a:pt x="2245820" y="289753"/>
                    </a:lnTo>
                    <a:lnTo>
                      <a:pt x="2249222" y="299745"/>
                    </a:lnTo>
                    <a:lnTo>
                      <a:pt x="2251132" y="309736"/>
                    </a:lnTo>
                    <a:lnTo>
                      <a:pt x="2251941" y="319728"/>
                    </a:lnTo>
                    <a:lnTo>
                      <a:pt x="2251289" y="329719"/>
                    </a:lnTo>
                    <a:lnTo>
                      <a:pt x="2248413" y="339711"/>
                    </a:lnTo>
                    <a:lnTo>
                      <a:pt x="2244223" y="349702"/>
                    </a:lnTo>
                    <a:lnTo>
                      <a:pt x="2238169" y="359694"/>
                    </a:lnTo>
                    <a:lnTo>
                      <a:pt x="2234599" y="364554"/>
                    </a:lnTo>
                    <a:lnTo>
                      <a:pt x="2231291" y="369685"/>
                    </a:lnTo>
                    <a:lnTo>
                      <a:pt x="2223636" y="379677"/>
                    </a:lnTo>
                    <a:lnTo>
                      <a:pt x="2215180" y="389668"/>
                    </a:lnTo>
                    <a:lnTo>
                      <a:pt x="2214647" y="390289"/>
                    </a:lnTo>
                    <a:lnTo>
                      <a:pt x="2206469" y="399660"/>
                    </a:lnTo>
                    <a:lnTo>
                      <a:pt x="2197755" y="409651"/>
                    </a:lnTo>
                    <a:lnTo>
                      <a:pt x="2194695" y="413359"/>
                    </a:lnTo>
                    <a:lnTo>
                      <a:pt x="2189023" y="419643"/>
                    </a:lnTo>
                    <a:lnTo>
                      <a:pt x="2182172" y="429634"/>
                    </a:lnTo>
                    <a:lnTo>
                      <a:pt x="2177127" y="439626"/>
                    </a:lnTo>
                    <a:lnTo>
                      <a:pt x="2175677" y="449617"/>
                    </a:lnTo>
                    <a:lnTo>
                      <a:pt x="2178154" y="459609"/>
                    </a:lnTo>
                    <a:lnTo>
                      <a:pt x="2185854" y="469600"/>
                    </a:lnTo>
                    <a:lnTo>
                      <a:pt x="2194695" y="476987"/>
                    </a:lnTo>
                    <a:lnTo>
                      <a:pt x="2197962" y="479592"/>
                    </a:lnTo>
                    <a:lnTo>
                      <a:pt x="2214647" y="489509"/>
                    </a:lnTo>
                    <a:lnTo>
                      <a:pt x="2214773" y="489583"/>
                    </a:lnTo>
                    <a:lnTo>
                      <a:pt x="2234599" y="499497"/>
                    </a:lnTo>
                    <a:lnTo>
                      <a:pt x="2234748" y="499575"/>
                    </a:lnTo>
                    <a:lnTo>
                      <a:pt x="2254551" y="509427"/>
                    </a:lnTo>
                    <a:lnTo>
                      <a:pt x="2254816" y="509566"/>
                    </a:lnTo>
                    <a:lnTo>
                      <a:pt x="2272501" y="519558"/>
                    </a:lnTo>
                    <a:lnTo>
                      <a:pt x="2274502" y="520772"/>
                    </a:lnTo>
                    <a:lnTo>
                      <a:pt x="2287304" y="529549"/>
                    </a:lnTo>
                    <a:lnTo>
                      <a:pt x="2294454" y="535981"/>
                    </a:lnTo>
                    <a:lnTo>
                      <a:pt x="2298122" y="539541"/>
                    </a:lnTo>
                    <a:lnTo>
                      <a:pt x="2305035" y="549532"/>
                    </a:lnTo>
                    <a:lnTo>
                      <a:pt x="2309270" y="559524"/>
                    </a:lnTo>
                    <a:lnTo>
                      <a:pt x="2311088" y="569515"/>
                    </a:lnTo>
                    <a:lnTo>
                      <a:pt x="2310550" y="579507"/>
                    </a:lnTo>
                    <a:lnTo>
                      <a:pt x="2309138" y="589498"/>
                    </a:lnTo>
                    <a:lnTo>
                      <a:pt x="2306288" y="599490"/>
                    </a:lnTo>
                    <a:lnTo>
                      <a:pt x="2302820" y="609481"/>
                    </a:lnTo>
                    <a:lnTo>
                      <a:pt x="2298453" y="619473"/>
                    </a:lnTo>
                    <a:lnTo>
                      <a:pt x="2294454" y="627850"/>
                    </a:lnTo>
                    <a:lnTo>
                      <a:pt x="2293648" y="629464"/>
                    </a:lnTo>
                    <a:lnTo>
                      <a:pt x="2288565" y="639456"/>
                    </a:lnTo>
                    <a:lnTo>
                      <a:pt x="2283499" y="649447"/>
                    </a:lnTo>
                    <a:lnTo>
                      <a:pt x="2278816" y="659439"/>
                    </a:lnTo>
                    <a:lnTo>
                      <a:pt x="2274502" y="668746"/>
                    </a:lnTo>
                    <a:lnTo>
                      <a:pt x="2274165" y="669430"/>
                    </a:lnTo>
                    <a:lnTo>
                      <a:pt x="2270134" y="679422"/>
                    </a:lnTo>
                    <a:lnTo>
                      <a:pt x="2266975" y="689413"/>
                    </a:lnTo>
                    <a:lnTo>
                      <a:pt x="2264639" y="699405"/>
                    </a:lnTo>
                    <a:lnTo>
                      <a:pt x="2263455" y="709396"/>
                    </a:lnTo>
                    <a:lnTo>
                      <a:pt x="2263287" y="719388"/>
                    </a:lnTo>
                    <a:lnTo>
                      <a:pt x="2264323" y="729379"/>
                    </a:lnTo>
                    <a:lnTo>
                      <a:pt x="2266549" y="739371"/>
                    </a:lnTo>
                    <a:lnTo>
                      <a:pt x="2269835" y="749362"/>
                    </a:lnTo>
                    <a:lnTo>
                      <a:pt x="2274502" y="759217"/>
                    </a:lnTo>
                    <a:lnTo>
                      <a:pt x="2274572" y="759354"/>
                    </a:lnTo>
                    <a:lnTo>
                      <a:pt x="2280957" y="769345"/>
                    </a:lnTo>
                    <a:lnTo>
                      <a:pt x="2289219" y="779337"/>
                    </a:lnTo>
                    <a:lnTo>
                      <a:pt x="2294454" y="784548"/>
                    </a:lnTo>
                    <a:lnTo>
                      <a:pt x="2300237" y="789328"/>
                    </a:lnTo>
                    <a:lnTo>
                      <a:pt x="2314406" y="798913"/>
                    </a:lnTo>
                    <a:lnTo>
                      <a:pt x="2315183" y="799320"/>
                    </a:lnTo>
                    <a:lnTo>
                      <a:pt x="2334358" y="807384"/>
                    </a:lnTo>
                    <a:lnTo>
                      <a:pt x="2341015" y="809311"/>
                    </a:lnTo>
                    <a:lnTo>
                      <a:pt x="2354310" y="812722"/>
                    </a:lnTo>
                    <a:lnTo>
                      <a:pt x="2374261" y="815740"/>
                    </a:lnTo>
                    <a:lnTo>
                      <a:pt x="2394213" y="817053"/>
                    </a:lnTo>
                    <a:lnTo>
                      <a:pt x="2414165" y="817155"/>
                    </a:lnTo>
                    <a:lnTo>
                      <a:pt x="2434117" y="816252"/>
                    </a:lnTo>
                    <a:lnTo>
                      <a:pt x="2454068" y="814919"/>
                    </a:lnTo>
                    <a:lnTo>
                      <a:pt x="2474020" y="813783"/>
                    </a:lnTo>
                    <a:lnTo>
                      <a:pt x="2493972" y="813464"/>
                    </a:lnTo>
                    <a:lnTo>
                      <a:pt x="2513924" y="815243"/>
                    </a:lnTo>
                    <a:lnTo>
                      <a:pt x="2530763" y="819303"/>
                    </a:lnTo>
                    <a:lnTo>
                      <a:pt x="2533876" y="820140"/>
                    </a:lnTo>
                    <a:lnTo>
                      <a:pt x="2553334" y="829294"/>
                    </a:lnTo>
                    <a:lnTo>
                      <a:pt x="2553827" y="829567"/>
                    </a:lnTo>
                    <a:lnTo>
                      <a:pt x="2566485" y="839286"/>
                    </a:lnTo>
                    <a:lnTo>
                      <a:pt x="2573779" y="845458"/>
                    </a:lnTo>
                    <a:lnTo>
                      <a:pt x="2577638" y="849277"/>
                    </a:lnTo>
                    <a:lnTo>
                      <a:pt x="2586736" y="859269"/>
                    </a:lnTo>
                    <a:lnTo>
                      <a:pt x="2593731" y="867477"/>
                    </a:lnTo>
                    <a:lnTo>
                      <a:pt x="2595231" y="869260"/>
                    </a:lnTo>
                    <a:lnTo>
                      <a:pt x="2602897" y="879252"/>
                    </a:lnTo>
                    <a:lnTo>
                      <a:pt x="2610348" y="889243"/>
                    </a:lnTo>
                    <a:lnTo>
                      <a:pt x="2613683" y="893712"/>
                    </a:lnTo>
                    <a:lnTo>
                      <a:pt x="2618662" y="899234"/>
                    </a:lnTo>
                    <a:lnTo>
                      <a:pt x="2628140" y="909226"/>
                    </a:lnTo>
                    <a:lnTo>
                      <a:pt x="2633634" y="914196"/>
                    </a:lnTo>
                    <a:lnTo>
                      <a:pt x="2641373" y="919217"/>
                    </a:lnTo>
                    <a:lnTo>
                      <a:pt x="2653586" y="925110"/>
                    </a:lnTo>
                    <a:lnTo>
                      <a:pt x="2666051" y="929209"/>
                    </a:lnTo>
                    <a:lnTo>
                      <a:pt x="2673538" y="931267"/>
                    </a:lnTo>
                    <a:lnTo>
                      <a:pt x="2693490" y="936361"/>
                    </a:lnTo>
                    <a:lnTo>
                      <a:pt x="2703973" y="939201"/>
                    </a:lnTo>
                    <a:lnTo>
                      <a:pt x="2713441" y="941627"/>
                    </a:lnTo>
                    <a:lnTo>
                      <a:pt x="2733393" y="947836"/>
                    </a:lnTo>
                    <a:lnTo>
                      <a:pt x="2736903" y="949192"/>
                    </a:lnTo>
                    <a:lnTo>
                      <a:pt x="2753345" y="955834"/>
                    </a:lnTo>
                    <a:lnTo>
                      <a:pt x="2760471" y="959183"/>
                    </a:lnTo>
                    <a:lnTo>
                      <a:pt x="2773297" y="965884"/>
                    </a:lnTo>
                    <a:lnTo>
                      <a:pt x="2778989" y="969175"/>
                    </a:lnTo>
                    <a:lnTo>
                      <a:pt x="2793249" y="978432"/>
                    </a:lnTo>
                    <a:lnTo>
                      <a:pt x="2794375" y="979166"/>
                    </a:lnTo>
                    <a:lnTo>
                      <a:pt x="2807833" y="989158"/>
                    </a:lnTo>
                    <a:lnTo>
                      <a:pt x="2813200" y="993874"/>
                    </a:lnTo>
                    <a:lnTo>
                      <a:pt x="2820140" y="999149"/>
                    </a:lnTo>
                    <a:lnTo>
                      <a:pt x="2830965" y="1009141"/>
                    </a:lnTo>
                    <a:lnTo>
                      <a:pt x="2833152" y="1011599"/>
                    </a:lnTo>
                    <a:lnTo>
                      <a:pt x="2842536" y="1019132"/>
                    </a:lnTo>
                    <a:lnTo>
                      <a:pt x="2851376" y="1029124"/>
                    </a:lnTo>
                    <a:lnTo>
                      <a:pt x="2853104" y="1032948"/>
                    </a:lnTo>
                    <a:lnTo>
                      <a:pt x="2859054" y="1039115"/>
                    </a:lnTo>
                    <a:lnTo>
                      <a:pt x="2858828" y="1049107"/>
                    </a:lnTo>
                    <a:lnTo>
                      <a:pt x="2853104" y="1054373"/>
                    </a:lnTo>
                    <a:lnTo>
                      <a:pt x="2850860" y="1059098"/>
                    </a:lnTo>
                    <a:lnTo>
                      <a:pt x="2842282" y="1069090"/>
                    </a:lnTo>
                    <a:lnTo>
                      <a:pt x="2833152" y="1076632"/>
                    </a:lnTo>
                    <a:lnTo>
                      <a:pt x="2831152" y="1079081"/>
                    </a:lnTo>
                    <a:lnTo>
                      <a:pt x="2821406" y="1089073"/>
                    </a:lnTo>
                    <a:lnTo>
                      <a:pt x="2813200" y="1096624"/>
                    </a:lnTo>
                    <a:lnTo>
                      <a:pt x="2811004" y="1099064"/>
                    </a:lnTo>
                    <a:lnTo>
                      <a:pt x="2800602" y="1109056"/>
                    </a:lnTo>
                    <a:lnTo>
                      <a:pt x="2793249" y="1115454"/>
                    </a:lnTo>
                    <a:lnTo>
                      <a:pt x="2789350" y="1119047"/>
                    </a:lnTo>
                    <a:lnTo>
                      <a:pt x="2777301" y="1129039"/>
                    </a:lnTo>
                    <a:lnTo>
                      <a:pt x="2773297" y="1131932"/>
                    </a:lnTo>
                    <a:lnTo>
                      <a:pt x="2762857" y="1139030"/>
                    </a:lnTo>
                    <a:lnTo>
                      <a:pt x="2753345" y="1144843"/>
                    </a:lnTo>
                    <a:lnTo>
                      <a:pt x="2745207" y="1149022"/>
                    </a:lnTo>
                    <a:lnTo>
                      <a:pt x="2733393" y="1154605"/>
                    </a:lnTo>
                    <a:lnTo>
                      <a:pt x="2720701" y="1159013"/>
                    </a:lnTo>
                    <a:lnTo>
                      <a:pt x="2713441" y="1161407"/>
                    </a:lnTo>
                    <a:lnTo>
                      <a:pt x="2693490" y="1165237"/>
                    </a:lnTo>
                    <a:lnTo>
                      <a:pt x="2673538" y="1165648"/>
                    </a:lnTo>
                    <a:lnTo>
                      <a:pt x="2653586" y="1159596"/>
                    </a:lnTo>
                    <a:close/>
                    <a:moveTo>
                      <a:pt x="789998" y="929209"/>
                    </a:moveTo>
                    <a:lnTo>
                      <a:pt x="778821" y="919217"/>
                    </a:lnTo>
                    <a:lnTo>
                      <a:pt x="778119" y="913914"/>
                    </a:lnTo>
                    <a:lnTo>
                      <a:pt x="777759" y="909226"/>
                    </a:lnTo>
                    <a:lnTo>
                      <a:pt x="778119" y="908547"/>
                    </a:lnTo>
                    <a:lnTo>
                      <a:pt x="786279" y="899234"/>
                    </a:lnTo>
                    <a:lnTo>
                      <a:pt x="798071" y="892908"/>
                    </a:lnTo>
                    <a:lnTo>
                      <a:pt x="818023" y="890226"/>
                    </a:lnTo>
                    <a:lnTo>
                      <a:pt x="837975" y="895283"/>
                    </a:lnTo>
                    <a:lnTo>
                      <a:pt x="844068" y="899234"/>
                    </a:lnTo>
                    <a:lnTo>
                      <a:pt x="849250" y="909226"/>
                    </a:lnTo>
                    <a:lnTo>
                      <a:pt x="847529" y="919217"/>
                    </a:lnTo>
                    <a:lnTo>
                      <a:pt x="838201" y="929209"/>
                    </a:lnTo>
                    <a:lnTo>
                      <a:pt x="837975" y="929352"/>
                    </a:lnTo>
                    <a:lnTo>
                      <a:pt x="818023" y="935087"/>
                    </a:lnTo>
                    <a:lnTo>
                      <a:pt x="798071" y="933003"/>
                    </a:lnTo>
                    <a:close/>
                    <a:moveTo>
                      <a:pt x="921139" y="579507"/>
                    </a:moveTo>
                    <a:lnTo>
                      <a:pt x="917782" y="578849"/>
                    </a:lnTo>
                    <a:lnTo>
                      <a:pt x="897830" y="570404"/>
                    </a:lnTo>
                    <a:lnTo>
                      <a:pt x="896432" y="569515"/>
                    </a:lnTo>
                    <a:lnTo>
                      <a:pt x="882332" y="559524"/>
                    </a:lnTo>
                    <a:lnTo>
                      <a:pt x="877878" y="555923"/>
                    </a:lnTo>
                    <a:lnTo>
                      <a:pt x="871493" y="549532"/>
                    </a:lnTo>
                    <a:lnTo>
                      <a:pt x="862354" y="539541"/>
                    </a:lnTo>
                    <a:lnTo>
                      <a:pt x="857926" y="534175"/>
                    </a:lnTo>
                    <a:lnTo>
                      <a:pt x="854384" y="529549"/>
                    </a:lnTo>
                    <a:lnTo>
                      <a:pt x="846809" y="519558"/>
                    </a:lnTo>
                    <a:lnTo>
                      <a:pt x="839313" y="509566"/>
                    </a:lnTo>
                    <a:lnTo>
                      <a:pt x="837975" y="507714"/>
                    </a:lnTo>
                    <a:lnTo>
                      <a:pt x="831656" y="499575"/>
                    </a:lnTo>
                    <a:lnTo>
                      <a:pt x="823323" y="489583"/>
                    </a:lnTo>
                    <a:lnTo>
                      <a:pt x="818023" y="483523"/>
                    </a:lnTo>
                    <a:lnTo>
                      <a:pt x="813721" y="479592"/>
                    </a:lnTo>
                    <a:lnTo>
                      <a:pt x="802040" y="469600"/>
                    </a:lnTo>
                    <a:lnTo>
                      <a:pt x="798071" y="466234"/>
                    </a:lnTo>
                    <a:lnTo>
                      <a:pt x="784947" y="459609"/>
                    </a:lnTo>
                    <a:lnTo>
                      <a:pt x="778119" y="456251"/>
                    </a:lnTo>
                    <a:lnTo>
                      <a:pt x="758167" y="452352"/>
                    </a:lnTo>
                    <a:lnTo>
                      <a:pt x="738216" y="453193"/>
                    </a:lnTo>
                    <a:lnTo>
                      <a:pt x="718264" y="457431"/>
                    </a:lnTo>
                    <a:lnTo>
                      <a:pt x="711655" y="459609"/>
                    </a:lnTo>
                    <a:lnTo>
                      <a:pt x="698312" y="463355"/>
                    </a:lnTo>
                    <a:lnTo>
                      <a:pt x="680946" y="469600"/>
                    </a:lnTo>
                    <a:lnTo>
                      <a:pt x="678360" y="470424"/>
                    </a:lnTo>
                    <a:lnTo>
                      <a:pt x="658409" y="477789"/>
                    </a:lnTo>
                    <a:lnTo>
                      <a:pt x="653702" y="479592"/>
                    </a:lnTo>
                    <a:lnTo>
                      <a:pt x="638457" y="485154"/>
                    </a:lnTo>
                    <a:lnTo>
                      <a:pt x="626191" y="489583"/>
                    </a:lnTo>
                    <a:lnTo>
                      <a:pt x="618505" y="492323"/>
                    </a:lnTo>
                    <a:lnTo>
                      <a:pt x="598553" y="498867"/>
                    </a:lnTo>
                    <a:lnTo>
                      <a:pt x="595796" y="499575"/>
                    </a:lnTo>
                    <a:lnTo>
                      <a:pt x="578601" y="504132"/>
                    </a:lnTo>
                    <a:lnTo>
                      <a:pt x="558650" y="507482"/>
                    </a:lnTo>
                    <a:lnTo>
                      <a:pt x="538698" y="508210"/>
                    </a:lnTo>
                    <a:lnTo>
                      <a:pt x="518746" y="505225"/>
                    </a:lnTo>
                    <a:lnTo>
                      <a:pt x="502399" y="499575"/>
                    </a:lnTo>
                    <a:lnTo>
                      <a:pt x="498794" y="498032"/>
                    </a:lnTo>
                    <a:lnTo>
                      <a:pt x="485095" y="489583"/>
                    </a:lnTo>
                    <a:lnTo>
                      <a:pt x="478843" y="484765"/>
                    </a:lnTo>
                    <a:lnTo>
                      <a:pt x="473531" y="479592"/>
                    </a:lnTo>
                    <a:lnTo>
                      <a:pt x="466102" y="469600"/>
                    </a:lnTo>
                    <a:lnTo>
                      <a:pt x="461311" y="459609"/>
                    </a:lnTo>
                    <a:lnTo>
                      <a:pt x="458992" y="449617"/>
                    </a:lnTo>
                    <a:lnTo>
                      <a:pt x="459283" y="439626"/>
                    </a:lnTo>
                    <a:lnTo>
                      <a:pt x="462467" y="429634"/>
                    </a:lnTo>
                    <a:lnTo>
                      <a:pt x="468420" y="419643"/>
                    </a:lnTo>
                    <a:lnTo>
                      <a:pt x="477717" y="409651"/>
                    </a:lnTo>
                    <a:lnTo>
                      <a:pt x="478843" y="408717"/>
                    </a:lnTo>
                    <a:lnTo>
                      <a:pt x="491214" y="399660"/>
                    </a:lnTo>
                    <a:lnTo>
                      <a:pt x="498794" y="395224"/>
                    </a:lnTo>
                    <a:lnTo>
                      <a:pt x="508678" y="389668"/>
                    </a:lnTo>
                    <a:lnTo>
                      <a:pt x="518746" y="384938"/>
                    </a:lnTo>
                    <a:lnTo>
                      <a:pt x="529951" y="379677"/>
                    </a:lnTo>
                    <a:lnTo>
                      <a:pt x="538698" y="375802"/>
                    </a:lnTo>
                    <a:lnTo>
                      <a:pt x="552904" y="369685"/>
                    </a:lnTo>
                    <a:lnTo>
                      <a:pt x="558650" y="367305"/>
                    </a:lnTo>
                    <a:lnTo>
                      <a:pt x="576428" y="359694"/>
                    </a:lnTo>
                    <a:lnTo>
                      <a:pt x="578601" y="358796"/>
                    </a:lnTo>
                    <a:lnTo>
                      <a:pt x="598553" y="350598"/>
                    </a:lnTo>
                    <a:lnTo>
                      <a:pt x="600857" y="349702"/>
                    </a:lnTo>
                    <a:lnTo>
                      <a:pt x="618505" y="342260"/>
                    </a:lnTo>
                    <a:lnTo>
                      <a:pt x="625215" y="339711"/>
                    </a:lnTo>
                    <a:lnTo>
                      <a:pt x="638457" y="334205"/>
                    </a:lnTo>
                    <a:lnTo>
                      <a:pt x="650475" y="329719"/>
                    </a:lnTo>
                    <a:lnTo>
                      <a:pt x="658409" y="325875"/>
                    </a:lnTo>
                    <a:lnTo>
                      <a:pt x="673314" y="319728"/>
                    </a:lnTo>
                    <a:lnTo>
                      <a:pt x="678360" y="316609"/>
                    </a:lnTo>
                    <a:lnTo>
                      <a:pt x="691964" y="309736"/>
                    </a:lnTo>
                    <a:lnTo>
                      <a:pt x="698312" y="303634"/>
                    </a:lnTo>
                    <a:lnTo>
                      <a:pt x="702392" y="299745"/>
                    </a:lnTo>
                    <a:lnTo>
                      <a:pt x="706482" y="289753"/>
                    </a:lnTo>
                    <a:lnTo>
                      <a:pt x="704860" y="279762"/>
                    </a:lnTo>
                    <a:lnTo>
                      <a:pt x="700612" y="269770"/>
                    </a:lnTo>
                    <a:lnTo>
                      <a:pt x="698312" y="265986"/>
                    </a:lnTo>
                    <a:lnTo>
                      <a:pt x="695023" y="259779"/>
                    </a:lnTo>
                    <a:lnTo>
                      <a:pt x="687849" y="249787"/>
                    </a:lnTo>
                    <a:lnTo>
                      <a:pt x="680738" y="239796"/>
                    </a:lnTo>
                    <a:lnTo>
                      <a:pt x="678360" y="236757"/>
                    </a:lnTo>
                    <a:lnTo>
                      <a:pt x="673221" y="229804"/>
                    </a:lnTo>
                    <a:lnTo>
                      <a:pt x="666716" y="219813"/>
                    </a:lnTo>
                    <a:lnTo>
                      <a:pt x="660135" y="209821"/>
                    </a:lnTo>
                    <a:lnTo>
                      <a:pt x="658409" y="204354"/>
                    </a:lnTo>
                    <a:lnTo>
                      <a:pt x="656905" y="199830"/>
                    </a:lnTo>
                    <a:lnTo>
                      <a:pt x="656328" y="189838"/>
                    </a:lnTo>
                    <a:lnTo>
                      <a:pt x="658409" y="185893"/>
                    </a:lnTo>
                    <a:lnTo>
                      <a:pt x="661858" y="179847"/>
                    </a:lnTo>
                    <a:lnTo>
                      <a:pt x="676501" y="169855"/>
                    </a:lnTo>
                    <a:lnTo>
                      <a:pt x="678360" y="169155"/>
                    </a:lnTo>
                    <a:lnTo>
                      <a:pt x="698312" y="162066"/>
                    </a:lnTo>
                    <a:lnTo>
                      <a:pt x="704842" y="159864"/>
                    </a:lnTo>
                    <a:lnTo>
                      <a:pt x="718264" y="156525"/>
                    </a:lnTo>
                    <a:lnTo>
                      <a:pt x="738216" y="151634"/>
                    </a:lnTo>
                    <a:lnTo>
                      <a:pt x="745073" y="149872"/>
                    </a:lnTo>
                    <a:lnTo>
                      <a:pt x="758167" y="147100"/>
                    </a:lnTo>
                    <a:lnTo>
                      <a:pt x="778119" y="142945"/>
                    </a:lnTo>
                    <a:lnTo>
                      <a:pt x="792277" y="139881"/>
                    </a:lnTo>
                    <a:lnTo>
                      <a:pt x="798071" y="138775"/>
                    </a:lnTo>
                    <a:lnTo>
                      <a:pt x="818023" y="135107"/>
                    </a:lnTo>
                    <a:lnTo>
                      <a:pt x="837975" y="132147"/>
                    </a:lnTo>
                    <a:lnTo>
                      <a:pt x="855774" y="129889"/>
                    </a:lnTo>
                    <a:lnTo>
                      <a:pt x="857926" y="129641"/>
                    </a:lnTo>
                    <a:lnTo>
                      <a:pt x="877878" y="128422"/>
                    </a:lnTo>
                    <a:lnTo>
                      <a:pt x="897830" y="128450"/>
                    </a:lnTo>
                    <a:lnTo>
                      <a:pt x="917782" y="129810"/>
                    </a:lnTo>
                    <a:lnTo>
                      <a:pt x="918344" y="129889"/>
                    </a:lnTo>
                    <a:lnTo>
                      <a:pt x="937733" y="132803"/>
                    </a:lnTo>
                    <a:lnTo>
                      <a:pt x="957685" y="137249"/>
                    </a:lnTo>
                    <a:lnTo>
                      <a:pt x="966140" y="139881"/>
                    </a:lnTo>
                    <a:lnTo>
                      <a:pt x="977637" y="143839"/>
                    </a:lnTo>
                    <a:lnTo>
                      <a:pt x="991561" y="149872"/>
                    </a:lnTo>
                    <a:lnTo>
                      <a:pt x="997589" y="152925"/>
                    </a:lnTo>
                    <a:lnTo>
                      <a:pt x="1009432" y="159864"/>
                    </a:lnTo>
                    <a:lnTo>
                      <a:pt x="1017541" y="165591"/>
                    </a:lnTo>
                    <a:lnTo>
                      <a:pt x="1022988" y="169855"/>
                    </a:lnTo>
                    <a:lnTo>
                      <a:pt x="1034611" y="179847"/>
                    </a:lnTo>
                    <a:lnTo>
                      <a:pt x="1037492" y="182669"/>
                    </a:lnTo>
                    <a:lnTo>
                      <a:pt x="1044528" y="189838"/>
                    </a:lnTo>
                    <a:lnTo>
                      <a:pt x="1053870" y="199830"/>
                    </a:lnTo>
                    <a:lnTo>
                      <a:pt x="1057444" y="203807"/>
                    </a:lnTo>
                    <a:lnTo>
                      <a:pt x="1063142" y="209821"/>
                    </a:lnTo>
                    <a:lnTo>
                      <a:pt x="1073155" y="219813"/>
                    </a:lnTo>
                    <a:lnTo>
                      <a:pt x="1077396" y="223933"/>
                    </a:lnTo>
                    <a:lnTo>
                      <a:pt x="1084647" y="229804"/>
                    </a:lnTo>
                    <a:lnTo>
                      <a:pt x="1097348" y="238926"/>
                    </a:lnTo>
                    <a:lnTo>
                      <a:pt x="1098912" y="239796"/>
                    </a:lnTo>
                    <a:lnTo>
                      <a:pt x="1117299" y="249209"/>
                    </a:lnTo>
                    <a:lnTo>
                      <a:pt x="1118760" y="249787"/>
                    </a:lnTo>
                    <a:lnTo>
                      <a:pt x="1137251" y="256725"/>
                    </a:lnTo>
                    <a:lnTo>
                      <a:pt x="1147946" y="259779"/>
                    </a:lnTo>
                    <a:lnTo>
                      <a:pt x="1157203" y="262577"/>
                    </a:lnTo>
                    <a:lnTo>
                      <a:pt x="1177155" y="268162"/>
                    </a:lnTo>
                    <a:lnTo>
                      <a:pt x="1182360" y="269770"/>
                    </a:lnTo>
                    <a:lnTo>
                      <a:pt x="1197107" y="274916"/>
                    </a:lnTo>
                    <a:lnTo>
                      <a:pt x="1208401" y="279762"/>
                    </a:lnTo>
                    <a:lnTo>
                      <a:pt x="1217058" y="284508"/>
                    </a:lnTo>
                    <a:lnTo>
                      <a:pt x="1224429" y="289753"/>
                    </a:lnTo>
                    <a:lnTo>
                      <a:pt x="1234317" y="299745"/>
                    </a:lnTo>
                    <a:lnTo>
                      <a:pt x="1237010" y="303741"/>
                    </a:lnTo>
                    <a:lnTo>
                      <a:pt x="1240306" y="309736"/>
                    </a:lnTo>
                    <a:lnTo>
                      <a:pt x="1243960" y="319728"/>
                    </a:lnTo>
                    <a:lnTo>
                      <a:pt x="1245854" y="329719"/>
                    </a:lnTo>
                    <a:lnTo>
                      <a:pt x="1246835" y="339711"/>
                    </a:lnTo>
                    <a:lnTo>
                      <a:pt x="1247136" y="349702"/>
                    </a:lnTo>
                    <a:lnTo>
                      <a:pt x="1246490" y="359694"/>
                    </a:lnTo>
                    <a:lnTo>
                      <a:pt x="1245751" y="369685"/>
                    </a:lnTo>
                    <a:lnTo>
                      <a:pt x="1244516" y="379677"/>
                    </a:lnTo>
                    <a:lnTo>
                      <a:pt x="1242488" y="389668"/>
                    </a:lnTo>
                    <a:lnTo>
                      <a:pt x="1239414" y="399660"/>
                    </a:lnTo>
                    <a:lnTo>
                      <a:pt x="1237010" y="403403"/>
                    </a:lnTo>
                    <a:lnTo>
                      <a:pt x="1232683" y="409651"/>
                    </a:lnTo>
                    <a:lnTo>
                      <a:pt x="1223786" y="419643"/>
                    </a:lnTo>
                    <a:lnTo>
                      <a:pt x="1217058" y="424149"/>
                    </a:lnTo>
                    <a:lnTo>
                      <a:pt x="1210262" y="429634"/>
                    </a:lnTo>
                    <a:lnTo>
                      <a:pt x="1197107" y="437459"/>
                    </a:lnTo>
                    <a:lnTo>
                      <a:pt x="1193907" y="439626"/>
                    </a:lnTo>
                    <a:lnTo>
                      <a:pt x="1177155" y="449529"/>
                    </a:lnTo>
                    <a:lnTo>
                      <a:pt x="1177034" y="449617"/>
                    </a:lnTo>
                    <a:lnTo>
                      <a:pt x="1161849" y="459609"/>
                    </a:lnTo>
                    <a:lnTo>
                      <a:pt x="1157203" y="462243"/>
                    </a:lnTo>
                    <a:lnTo>
                      <a:pt x="1146829" y="469600"/>
                    </a:lnTo>
                    <a:lnTo>
                      <a:pt x="1137251" y="475588"/>
                    </a:lnTo>
                    <a:lnTo>
                      <a:pt x="1131983" y="479592"/>
                    </a:lnTo>
                    <a:lnTo>
                      <a:pt x="1117299" y="489264"/>
                    </a:lnTo>
                    <a:lnTo>
                      <a:pt x="1116872" y="489583"/>
                    </a:lnTo>
                    <a:lnTo>
                      <a:pt x="1102609" y="499575"/>
                    </a:lnTo>
                    <a:lnTo>
                      <a:pt x="1097348" y="502906"/>
                    </a:lnTo>
                    <a:lnTo>
                      <a:pt x="1087729" y="509566"/>
                    </a:lnTo>
                    <a:lnTo>
                      <a:pt x="1077396" y="516263"/>
                    </a:lnTo>
                    <a:lnTo>
                      <a:pt x="1072731" y="519558"/>
                    </a:lnTo>
                    <a:lnTo>
                      <a:pt x="1058369" y="529549"/>
                    </a:lnTo>
                    <a:lnTo>
                      <a:pt x="1057444" y="530161"/>
                    </a:lnTo>
                    <a:lnTo>
                      <a:pt x="1043773" y="539541"/>
                    </a:lnTo>
                    <a:lnTo>
                      <a:pt x="1037492" y="543728"/>
                    </a:lnTo>
                    <a:lnTo>
                      <a:pt x="1028724" y="549532"/>
                    </a:lnTo>
                    <a:lnTo>
                      <a:pt x="1017541" y="556875"/>
                    </a:lnTo>
                    <a:lnTo>
                      <a:pt x="1012965" y="559524"/>
                    </a:lnTo>
                    <a:lnTo>
                      <a:pt x="997589" y="568218"/>
                    </a:lnTo>
                    <a:lnTo>
                      <a:pt x="994678" y="569515"/>
                    </a:lnTo>
                    <a:lnTo>
                      <a:pt x="977637" y="576803"/>
                    </a:lnTo>
                    <a:lnTo>
                      <a:pt x="966823" y="579507"/>
                    </a:lnTo>
                    <a:lnTo>
                      <a:pt x="957685" y="581680"/>
                    </a:lnTo>
                    <a:lnTo>
                      <a:pt x="937733" y="582400"/>
                    </a:lnTo>
                    <a:close/>
                    <a:moveTo>
                      <a:pt x="2500384" y="509566"/>
                    </a:moveTo>
                    <a:lnTo>
                      <a:pt x="2493972" y="502612"/>
                    </a:lnTo>
                    <a:lnTo>
                      <a:pt x="2492568" y="499575"/>
                    </a:lnTo>
                    <a:lnTo>
                      <a:pt x="2490732" y="489583"/>
                    </a:lnTo>
                    <a:lnTo>
                      <a:pt x="2493783" y="479592"/>
                    </a:lnTo>
                    <a:lnTo>
                      <a:pt x="2493972" y="479249"/>
                    </a:lnTo>
                    <a:lnTo>
                      <a:pt x="2512885" y="469600"/>
                    </a:lnTo>
                    <a:lnTo>
                      <a:pt x="2513924" y="469232"/>
                    </a:lnTo>
                    <a:lnTo>
                      <a:pt x="2514643" y="469600"/>
                    </a:lnTo>
                    <a:lnTo>
                      <a:pt x="2533876" y="479130"/>
                    </a:lnTo>
                    <a:lnTo>
                      <a:pt x="2534243" y="479592"/>
                    </a:lnTo>
                    <a:lnTo>
                      <a:pt x="2541112" y="489583"/>
                    </a:lnTo>
                    <a:lnTo>
                      <a:pt x="2544929" y="499575"/>
                    </a:lnTo>
                    <a:lnTo>
                      <a:pt x="2542348" y="509566"/>
                    </a:lnTo>
                    <a:lnTo>
                      <a:pt x="2533876" y="517607"/>
                    </a:lnTo>
                    <a:lnTo>
                      <a:pt x="2513924" y="516800"/>
                    </a:lnTo>
                    <a:close/>
                    <a:moveTo>
                      <a:pt x="2493722" y="399660"/>
                    </a:moveTo>
                    <a:lnTo>
                      <a:pt x="2475277" y="389668"/>
                    </a:lnTo>
                    <a:lnTo>
                      <a:pt x="2474020" y="388996"/>
                    </a:lnTo>
                    <a:lnTo>
                      <a:pt x="2461958" y="379677"/>
                    </a:lnTo>
                    <a:lnTo>
                      <a:pt x="2454068" y="373241"/>
                    </a:lnTo>
                    <a:lnTo>
                      <a:pt x="2450547" y="369685"/>
                    </a:lnTo>
                    <a:lnTo>
                      <a:pt x="2441024" y="359694"/>
                    </a:lnTo>
                    <a:lnTo>
                      <a:pt x="2434117" y="350794"/>
                    </a:lnTo>
                    <a:lnTo>
                      <a:pt x="2433300" y="349702"/>
                    </a:lnTo>
                    <a:lnTo>
                      <a:pt x="2426960" y="339711"/>
                    </a:lnTo>
                    <a:lnTo>
                      <a:pt x="2422674" y="329719"/>
                    </a:lnTo>
                    <a:lnTo>
                      <a:pt x="2420798" y="319728"/>
                    </a:lnTo>
                    <a:lnTo>
                      <a:pt x="2421429" y="309736"/>
                    </a:lnTo>
                    <a:lnTo>
                      <a:pt x="2424463" y="299745"/>
                    </a:lnTo>
                    <a:lnTo>
                      <a:pt x="2428762" y="289753"/>
                    </a:lnTo>
                    <a:lnTo>
                      <a:pt x="2434117" y="280411"/>
                    </a:lnTo>
                    <a:lnTo>
                      <a:pt x="2434431" y="279762"/>
                    </a:lnTo>
                    <a:lnTo>
                      <a:pt x="2440466" y="269770"/>
                    </a:lnTo>
                    <a:lnTo>
                      <a:pt x="2446027" y="259779"/>
                    </a:lnTo>
                    <a:lnTo>
                      <a:pt x="2451642" y="249787"/>
                    </a:lnTo>
                    <a:lnTo>
                      <a:pt x="2454068" y="245310"/>
                    </a:lnTo>
                    <a:lnTo>
                      <a:pt x="2456572" y="239796"/>
                    </a:lnTo>
                    <a:lnTo>
                      <a:pt x="2460261" y="229804"/>
                    </a:lnTo>
                    <a:lnTo>
                      <a:pt x="2463029" y="219813"/>
                    </a:lnTo>
                    <a:lnTo>
                      <a:pt x="2465442" y="209821"/>
                    </a:lnTo>
                    <a:lnTo>
                      <a:pt x="2465530" y="199830"/>
                    </a:lnTo>
                    <a:lnTo>
                      <a:pt x="2465853" y="189838"/>
                    </a:lnTo>
                    <a:lnTo>
                      <a:pt x="2464521" y="179847"/>
                    </a:lnTo>
                    <a:lnTo>
                      <a:pt x="2462855" y="169855"/>
                    </a:lnTo>
                    <a:lnTo>
                      <a:pt x="2462925" y="159864"/>
                    </a:lnTo>
                    <a:lnTo>
                      <a:pt x="2464445" y="149872"/>
                    </a:lnTo>
                    <a:lnTo>
                      <a:pt x="2470633" y="139881"/>
                    </a:lnTo>
                    <a:lnTo>
                      <a:pt x="2474020" y="137028"/>
                    </a:lnTo>
                    <a:lnTo>
                      <a:pt x="2479888" y="129889"/>
                    </a:lnTo>
                    <a:lnTo>
                      <a:pt x="2493815" y="119898"/>
                    </a:lnTo>
                    <a:lnTo>
                      <a:pt x="2493972" y="119826"/>
                    </a:lnTo>
                    <a:lnTo>
                      <a:pt x="2511064" y="109906"/>
                    </a:lnTo>
                    <a:lnTo>
                      <a:pt x="2513924" y="108632"/>
                    </a:lnTo>
                    <a:lnTo>
                      <a:pt x="2530092" y="99915"/>
                    </a:lnTo>
                    <a:lnTo>
                      <a:pt x="2533876" y="98343"/>
                    </a:lnTo>
                    <a:lnTo>
                      <a:pt x="2551971" y="89923"/>
                    </a:lnTo>
                    <a:lnTo>
                      <a:pt x="2553827" y="89195"/>
                    </a:lnTo>
                    <a:lnTo>
                      <a:pt x="2573779" y="81249"/>
                    </a:lnTo>
                    <a:lnTo>
                      <a:pt x="2577160" y="79932"/>
                    </a:lnTo>
                    <a:lnTo>
                      <a:pt x="2593731" y="74015"/>
                    </a:lnTo>
                    <a:lnTo>
                      <a:pt x="2606355" y="69940"/>
                    </a:lnTo>
                    <a:lnTo>
                      <a:pt x="2613683" y="67705"/>
                    </a:lnTo>
                    <a:lnTo>
                      <a:pt x="2633634" y="61901"/>
                    </a:lnTo>
                    <a:lnTo>
                      <a:pt x="2642161" y="59949"/>
                    </a:lnTo>
                    <a:lnTo>
                      <a:pt x="2653586" y="57332"/>
                    </a:lnTo>
                    <a:lnTo>
                      <a:pt x="2673538" y="54187"/>
                    </a:lnTo>
                    <a:lnTo>
                      <a:pt x="2693490" y="53353"/>
                    </a:lnTo>
                    <a:lnTo>
                      <a:pt x="2713441" y="56502"/>
                    </a:lnTo>
                    <a:lnTo>
                      <a:pt x="2721120" y="59949"/>
                    </a:lnTo>
                    <a:lnTo>
                      <a:pt x="2733393" y="67708"/>
                    </a:lnTo>
                    <a:lnTo>
                      <a:pt x="2735608" y="69940"/>
                    </a:lnTo>
                    <a:lnTo>
                      <a:pt x="2743903" y="79932"/>
                    </a:lnTo>
                    <a:lnTo>
                      <a:pt x="2750605" y="89923"/>
                    </a:lnTo>
                    <a:lnTo>
                      <a:pt x="2753345" y="94065"/>
                    </a:lnTo>
                    <a:lnTo>
                      <a:pt x="2756751" y="99915"/>
                    </a:lnTo>
                    <a:lnTo>
                      <a:pt x="2763587" y="109906"/>
                    </a:lnTo>
                    <a:lnTo>
                      <a:pt x="2771627" y="119898"/>
                    </a:lnTo>
                    <a:lnTo>
                      <a:pt x="2773297" y="121492"/>
                    </a:lnTo>
                    <a:lnTo>
                      <a:pt x="2782034" y="129889"/>
                    </a:lnTo>
                    <a:lnTo>
                      <a:pt x="2793249" y="138454"/>
                    </a:lnTo>
                    <a:lnTo>
                      <a:pt x="2795189" y="139881"/>
                    </a:lnTo>
                    <a:lnTo>
                      <a:pt x="2811845" y="149872"/>
                    </a:lnTo>
                    <a:lnTo>
                      <a:pt x="2813200" y="150562"/>
                    </a:lnTo>
                    <a:lnTo>
                      <a:pt x="2831807" y="159864"/>
                    </a:lnTo>
                    <a:lnTo>
                      <a:pt x="2833152" y="160482"/>
                    </a:lnTo>
                    <a:lnTo>
                      <a:pt x="2853104" y="169648"/>
                    </a:lnTo>
                    <a:lnTo>
                      <a:pt x="2853541" y="169855"/>
                    </a:lnTo>
                    <a:lnTo>
                      <a:pt x="2873056" y="179434"/>
                    </a:lnTo>
                    <a:lnTo>
                      <a:pt x="2873789" y="179847"/>
                    </a:lnTo>
                    <a:lnTo>
                      <a:pt x="2890517" y="189838"/>
                    </a:lnTo>
                    <a:lnTo>
                      <a:pt x="2893007" y="191559"/>
                    </a:lnTo>
                    <a:lnTo>
                      <a:pt x="2903060" y="199830"/>
                    </a:lnTo>
                    <a:lnTo>
                      <a:pt x="2912426" y="209821"/>
                    </a:lnTo>
                    <a:lnTo>
                      <a:pt x="2912959" y="210540"/>
                    </a:lnTo>
                    <a:lnTo>
                      <a:pt x="2918896" y="219813"/>
                    </a:lnTo>
                    <a:lnTo>
                      <a:pt x="2922757" y="229804"/>
                    </a:lnTo>
                    <a:lnTo>
                      <a:pt x="2924603" y="239796"/>
                    </a:lnTo>
                    <a:lnTo>
                      <a:pt x="2924576" y="249787"/>
                    </a:lnTo>
                    <a:lnTo>
                      <a:pt x="2922813" y="259779"/>
                    </a:lnTo>
                    <a:lnTo>
                      <a:pt x="2919373" y="269770"/>
                    </a:lnTo>
                    <a:lnTo>
                      <a:pt x="2914153" y="279762"/>
                    </a:lnTo>
                    <a:lnTo>
                      <a:pt x="2912959" y="281510"/>
                    </a:lnTo>
                    <a:lnTo>
                      <a:pt x="2906941" y="289753"/>
                    </a:lnTo>
                    <a:lnTo>
                      <a:pt x="2898249" y="299745"/>
                    </a:lnTo>
                    <a:lnTo>
                      <a:pt x="2893007" y="304613"/>
                    </a:lnTo>
                    <a:lnTo>
                      <a:pt x="2886973" y="309736"/>
                    </a:lnTo>
                    <a:lnTo>
                      <a:pt x="2874262" y="319728"/>
                    </a:lnTo>
                    <a:lnTo>
                      <a:pt x="2873056" y="320605"/>
                    </a:lnTo>
                    <a:lnTo>
                      <a:pt x="2858945" y="329719"/>
                    </a:lnTo>
                    <a:lnTo>
                      <a:pt x="2853104" y="333269"/>
                    </a:lnTo>
                    <a:lnTo>
                      <a:pt x="2840938" y="339711"/>
                    </a:lnTo>
                    <a:lnTo>
                      <a:pt x="2833152" y="343833"/>
                    </a:lnTo>
                    <a:lnTo>
                      <a:pt x="2819836" y="349702"/>
                    </a:lnTo>
                    <a:lnTo>
                      <a:pt x="2813200" y="352643"/>
                    </a:lnTo>
                    <a:lnTo>
                      <a:pt x="2793302" y="359694"/>
                    </a:lnTo>
                    <a:lnTo>
                      <a:pt x="2793249" y="359714"/>
                    </a:lnTo>
                    <a:lnTo>
                      <a:pt x="2773297" y="365433"/>
                    </a:lnTo>
                    <a:lnTo>
                      <a:pt x="2753345" y="369640"/>
                    </a:lnTo>
                    <a:lnTo>
                      <a:pt x="2753074" y="369685"/>
                    </a:lnTo>
                    <a:lnTo>
                      <a:pt x="2733393" y="373179"/>
                    </a:lnTo>
                    <a:lnTo>
                      <a:pt x="2713441" y="375860"/>
                    </a:lnTo>
                    <a:lnTo>
                      <a:pt x="2693490" y="378166"/>
                    </a:lnTo>
                    <a:lnTo>
                      <a:pt x="2678311" y="379677"/>
                    </a:lnTo>
                    <a:lnTo>
                      <a:pt x="2673538" y="380199"/>
                    </a:lnTo>
                    <a:lnTo>
                      <a:pt x="2653586" y="382563"/>
                    </a:lnTo>
                    <a:lnTo>
                      <a:pt x="2633634" y="385125"/>
                    </a:lnTo>
                    <a:lnTo>
                      <a:pt x="2613683" y="387641"/>
                    </a:lnTo>
                    <a:lnTo>
                      <a:pt x="2599871" y="389668"/>
                    </a:lnTo>
                    <a:lnTo>
                      <a:pt x="2593731" y="390804"/>
                    </a:lnTo>
                    <a:lnTo>
                      <a:pt x="2573779" y="394387"/>
                    </a:lnTo>
                    <a:lnTo>
                      <a:pt x="2553827" y="398410"/>
                    </a:lnTo>
                    <a:lnTo>
                      <a:pt x="2545771" y="399660"/>
                    </a:lnTo>
                    <a:lnTo>
                      <a:pt x="2533876" y="402633"/>
                    </a:lnTo>
                    <a:lnTo>
                      <a:pt x="2513924" y="404386"/>
                    </a:lnTo>
                    <a:lnTo>
                      <a:pt x="2493972" y="399804"/>
                    </a:lnTo>
                    <a:close/>
                    <a:moveTo>
                      <a:pt x="1875467" y="493372"/>
                    </a:moveTo>
                    <a:lnTo>
                      <a:pt x="1895419" y="492392"/>
                    </a:lnTo>
                    <a:lnTo>
                      <a:pt x="1904474" y="489583"/>
                    </a:lnTo>
                    <a:lnTo>
                      <a:pt x="1915371" y="486268"/>
                    </a:lnTo>
                    <a:lnTo>
                      <a:pt x="1928675" y="479592"/>
                    </a:lnTo>
                    <a:lnTo>
                      <a:pt x="1935322" y="476033"/>
                    </a:lnTo>
                    <a:lnTo>
                      <a:pt x="1944852" y="469600"/>
                    </a:lnTo>
                    <a:lnTo>
                      <a:pt x="1955274" y="461919"/>
                    </a:lnTo>
                    <a:lnTo>
                      <a:pt x="1958221" y="459609"/>
                    </a:lnTo>
                    <a:lnTo>
                      <a:pt x="1967257" y="449617"/>
                    </a:lnTo>
                    <a:lnTo>
                      <a:pt x="1973344" y="439626"/>
                    </a:lnTo>
                    <a:lnTo>
                      <a:pt x="1975226" y="432868"/>
                    </a:lnTo>
                    <a:lnTo>
                      <a:pt x="1976067" y="429634"/>
                    </a:lnTo>
                    <a:lnTo>
                      <a:pt x="1975642" y="419643"/>
                    </a:lnTo>
                    <a:lnTo>
                      <a:pt x="1975226" y="418124"/>
                    </a:lnTo>
                    <a:lnTo>
                      <a:pt x="1973070" y="409651"/>
                    </a:lnTo>
                    <a:lnTo>
                      <a:pt x="1969259" y="399660"/>
                    </a:lnTo>
                    <a:lnTo>
                      <a:pt x="1964256" y="389668"/>
                    </a:lnTo>
                    <a:lnTo>
                      <a:pt x="1959112" y="379677"/>
                    </a:lnTo>
                    <a:lnTo>
                      <a:pt x="1955274" y="372734"/>
                    </a:lnTo>
                    <a:lnTo>
                      <a:pt x="1953329" y="369685"/>
                    </a:lnTo>
                    <a:lnTo>
                      <a:pt x="1946780" y="359694"/>
                    </a:lnTo>
                    <a:lnTo>
                      <a:pt x="1940038" y="349702"/>
                    </a:lnTo>
                    <a:lnTo>
                      <a:pt x="1935322" y="342197"/>
                    </a:lnTo>
                    <a:lnTo>
                      <a:pt x="1932997" y="339711"/>
                    </a:lnTo>
                    <a:lnTo>
                      <a:pt x="1924019" y="329719"/>
                    </a:lnTo>
                    <a:lnTo>
                      <a:pt x="1915371" y="320434"/>
                    </a:lnTo>
                    <a:lnTo>
                      <a:pt x="1913744" y="319728"/>
                    </a:lnTo>
                    <a:lnTo>
                      <a:pt x="1895419" y="311272"/>
                    </a:lnTo>
                    <a:lnTo>
                      <a:pt x="1875467" y="311487"/>
                    </a:lnTo>
                    <a:lnTo>
                      <a:pt x="1855515" y="314614"/>
                    </a:lnTo>
                    <a:lnTo>
                      <a:pt x="1835563" y="318147"/>
                    </a:lnTo>
                    <a:lnTo>
                      <a:pt x="1826818" y="319728"/>
                    </a:lnTo>
                    <a:lnTo>
                      <a:pt x="1815612" y="321498"/>
                    </a:lnTo>
                    <a:lnTo>
                      <a:pt x="1795660" y="323743"/>
                    </a:lnTo>
                    <a:lnTo>
                      <a:pt x="1775708" y="325277"/>
                    </a:lnTo>
                    <a:lnTo>
                      <a:pt x="1755756" y="326884"/>
                    </a:lnTo>
                    <a:lnTo>
                      <a:pt x="1740539" y="329719"/>
                    </a:lnTo>
                    <a:lnTo>
                      <a:pt x="1735805" y="331243"/>
                    </a:lnTo>
                    <a:lnTo>
                      <a:pt x="1726212" y="339711"/>
                    </a:lnTo>
                    <a:lnTo>
                      <a:pt x="1723519" y="349702"/>
                    </a:lnTo>
                    <a:lnTo>
                      <a:pt x="1724312" y="359694"/>
                    </a:lnTo>
                    <a:lnTo>
                      <a:pt x="1727399" y="369685"/>
                    </a:lnTo>
                    <a:lnTo>
                      <a:pt x="1732227" y="379677"/>
                    </a:lnTo>
                    <a:lnTo>
                      <a:pt x="1735805" y="385296"/>
                    </a:lnTo>
                    <a:lnTo>
                      <a:pt x="1738384" y="389668"/>
                    </a:lnTo>
                    <a:lnTo>
                      <a:pt x="1745683" y="399660"/>
                    </a:lnTo>
                    <a:lnTo>
                      <a:pt x="1754264" y="409651"/>
                    </a:lnTo>
                    <a:lnTo>
                      <a:pt x="1755756" y="411276"/>
                    </a:lnTo>
                    <a:lnTo>
                      <a:pt x="1763719" y="419643"/>
                    </a:lnTo>
                    <a:lnTo>
                      <a:pt x="1773960" y="429634"/>
                    </a:lnTo>
                    <a:lnTo>
                      <a:pt x="1775708" y="431294"/>
                    </a:lnTo>
                    <a:lnTo>
                      <a:pt x="1785402" y="439626"/>
                    </a:lnTo>
                    <a:lnTo>
                      <a:pt x="1795660" y="448819"/>
                    </a:lnTo>
                    <a:lnTo>
                      <a:pt x="1796693" y="449617"/>
                    </a:lnTo>
                    <a:lnTo>
                      <a:pt x="1809476" y="459609"/>
                    </a:lnTo>
                    <a:lnTo>
                      <a:pt x="1815612" y="464727"/>
                    </a:lnTo>
                    <a:lnTo>
                      <a:pt x="1823070" y="469600"/>
                    </a:lnTo>
                    <a:lnTo>
                      <a:pt x="1835563" y="478719"/>
                    </a:lnTo>
                    <a:lnTo>
                      <a:pt x="1837305" y="479592"/>
                    </a:lnTo>
                    <a:lnTo>
                      <a:pt x="1855515" y="488679"/>
                    </a:lnTo>
                    <a:lnTo>
                      <a:pt x="1859847" y="489583"/>
                    </a:lnTo>
                    <a:close/>
                    <a:moveTo>
                      <a:pt x="2972815" y="75647"/>
                    </a:moveTo>
                    <a:lnTo>
                      <a:pt x="2972815" y="69940"/>
                    </a:lnTo>
                    <a:lnTo>
                      <a:pt x="2972815" y="59949"/>
                    </a:lnTo>
                    <a:lnTo>
                      <a:pt x="2972815" y="49957"/>
                    </a:lnTo>
                    <a:lnTo>
                      <a:pt x="2972815" y="39966"/>
                    </a:lnTo>
                    <a:lnTo>
                      <a:pt x="2972815" y="29974"/>
                    </a:lnTo>
                    <a:lnTo>
                      <a:pt x="2972815" y="19983"/>
                    </a:lnTo>
                    <a:lnTo>
                      <a:pt x="2972815" y="999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901765" y="0"/>
                    </a:lnTo>
                    <a:lnTo>
                      <a:pt x="2910691" y="9991"/>
                    </a:lnTo>
                    <a:lnTo>
                      <a:pt x="2912959" y="12136"/>
                    </a:lnTo>
                    <a:lnTo>
                      <a:pt x="2918651" y="19983"/>
                    </a:lnTo>
                    <a:lnTo>
                      <a:pt x="2926927" y="29974"/>
                    </a:lnTo>
                    <a:lnTo>
                      <a:pt x="2932911" y="35669"/>
                    </a:lnTo>
                    <a:lnTo>
                      <a:pt x="2936398" y="39966"/>
                    </a:lnTo>
                    <a:lnTo>
                      <a:pt x="2945562" y="49957"/>
                    </a:lnTo>
                    <a:lnTo>
                      <a:pt x="2952863" y="56737"/>
                    </a:lnTo>
                    <a:lnTo>
                      <a:pt x="2955768" y="59949"/>
                    </a:lnTo>
                    <a:lnTo>
                      <a:pt x="2965970" y="69940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3" name="任意多边形: 形状 3102">
                <a:extLst>
                  <a:ext uri="{FF2B5EF4-FFF2-40B4-BE49-F238E27FC236}">
                    <a16:creationId xmlns:a16="http://schemas.microsoft.com/office/drawing/2014/main" id="{CB120E89-B9A3-3707-F12C-40D75746848F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19008 w 2972814"/>
                  <a:gd name="connsiteY0" fmla="*/ 1478741 h 1488732"/>
                  <a:gd name="connsiteX1" fmla="*/ 19952 w 2972814"/>
                  <a:gd name="connsiteY1" fmla="*/ 1478424 h 1488732"/>
                  <a:gd name="connsiteX2" fmla="*/ 39904 w 2972814"/>
                  <a:gd name="connsiteY2" fmla="*/ 1470193 h 1488732"/>
                  <a:gd name="connsiteX3" fmla="*/ 42858 w 2972814"/>
                  <a:gd name="connsiteY3" fmla="*/ 1468750 h 1488732"/>
                  <a:gd name="connsiteX4" fmla="*/ 59855 w 2972814"/>
                  <a:gd name="connsiteY4" fmla="*/ 1459481 h 1488732"/>
                  <a:gd name="connsiteX5" fmla="*/ 61017 w 2972814"/>
                  <a:gd name="connsiteY5" fmla="*/ 1458758 h 1488732"/>
                  <a:gd name="connsiteX6" fmla="*/ 75689 w 2972814"/>
                  <a:gd name="connsiteY6" fmla="*/ 1448767 h 1488732"/>
                  <a:gd name="connsiteX7" fmla="*/ 79807 w 2972814"/>
                  <a:gd name="connsiteY7" fmla="*/ 1445618 h 1488732"/>
                  <a:gd name="connsiteX8" fmla="*/ 88309 w 2972814"/>
                  <a:gd name="connsiteY8" fmla="*/ 1438775 h 1488732"/>
                  <a:gd name="connsiteX9" fmla="*/ 99471 w 2972814"/>
                  <a:gd name="connsiteY9" fmla="*/ 1428784 h 1488732"/>
                  <a:gd name="connsiteX10" fmla="*/ 99759 w 2972814"/>
                  <a:gd name="connsiteY10" fmla="*/ 1428508 h 1488732"/>
                  <a:gd name="connsiteX11" fmla="*/ 110359 w 2972814"/>
                  <a:gd name="connsiteY11" fmla="*/ 1418792 h 1488732"/>
                  <a:gd name="connsiteX12" fmla="*/ 119711 w 2972814"/>
                  <a:gd name="connsiteY12" fmla="*/ 1409053 h 1488732"/>
                  <a:gd name="connsiteX13" fmla="*/ 119984 w 2972814"/>
                  <a:gd name="connsiteY13" fmla="*/ 1408801 h 1488732"/>
                  <a:gd name="connsiteX14" fmla="*/ 129667 w 2972814"/>
                  <a:gd name="connsiteY14" fmla="*/ 1398809 h 1488732"/>
                  <a:gd name="connsiteX15" fmla="*/ 138349 w 2972814"/>
                  <a:gd name="connsiteY15" fmla="*/ 1388818 h 1488732"/>
                  <a:gd name="connsiteX16" fmla="*/ 139662 w 2972814"/>
                  <a:gd name="connsiteY16" fmla="*/ 1387111 h 1488732"/>
                  <a:gd name="connsiteX17" fmla="*/ 147152 w 2972814"/>
                  <a:gd name="connsiteY17" fmla="*/ 1378826 h 1488732"/>
                  <a:gd name="connsiteX18" fmla="*/ 154946 w 2972814"/>
                  <a:gd name="connsiteY18" fmla="*/ 1368835 h 1488732"/>
                  <a:gd name="connsiteX19" fmla="*/ 159614 w 2972814"/>
                  <a:gd name="connsiteY19" fmla="*/ 1361916 h 1488732"/>
                  <a:gd name="connsiteX20" fmla="*/ 162215 w 2972814"/>
                  <a:gd name="connsiteY20" fmla="*/ 1358843 h 1488732"/>
                  <a:gd name="connsiteX21" fmla="*/ 169948 w 2972814"/>
                  <a:gd name="connsiteY21" fmla="*/ 1348852 h 1488732"/>
                  <a:gd name="connsiteX22" fmla="*/ 176322 w 2972814"/>
                  <a:gd name="connsiteY22" fmla="*/ 1338860 h 1488732"/>
                  <a:gd name="connsiteX23" fmla="*/ 179566 w 2972814"/>
                  <a:gd name="connsiteY23" fmla="*/ 1333445 h 1488732"/>
                  <a:gd name="connsiteX24" fmla="*/ 183060 w 2972814"/>
                  <a:gd name="connsiteY24" fmla="*/ 1328869 h 1488732"/>
                  <a:gd name="connsiteX25" fmla="*/ 189887 w 2972814"/>
                  <a:gd name="connsiteY25" fmla="*/ 1318877 h 1488732"/>
                  <a:gd name="connsiteX26" fmla="*/ 196072 w 2972814"/>
                  <a:gd name="connsiteY26" fmla="*/ 1308886 h 1488732"/>
                  <a:gd name="connsiteX27" fmla="*/ 199518 w 2972814"/>
                  <a:gd name="connsiteY27" fmla="*/ 1302727 h 1488732"/>
                  <a:gd name="connsiteX28" fmla="*/ 202154 w 2972814"/>
                  <a:gd name="connsiteY28" fmla="*/ 1298894 h 1488732"/>
                  <a:gd name="connsiteX29" fmla="*/ 208378 w 2972814"/>
                  <a:gd name="connsiteY29" fmla="*/ 1288903 h 1488732"/>
                  <a:gd name="connsiteX30" fmla="*/ 212814 w 2972814"/>
                  <a:gd name="connsiteY30" fmla="*/ 1278911 h 1488732"/>
                  <a:gd name="connsiteX31" fmla="*/ 216810 w 2972814"/>
                  <a:gd name="connsiteY31" fmla="*/ 1268920 h 1488732"/>
                  <a:gd name="connsiteX32" fmla="*/ 219470 w 2972814"/>
                  <a:gd name="connsiteY32" fmla="*/ 1259526 h 1488732"/>
                  <a:gd name="connsiteX33" fmla="*/ 219660 w 2972814"/>
                  <a:gd name="connsiteY33" fmla="*/ 1258928 h 1488732"/>
                  <a:gd name="connsiteX34" fmla="*/ 220923 w 2972814"/>
                  <a:gd name="connsiteY34" fmla="*/ 1248937 h 1488732"/>
                  <a:gd name="connsiteX35" fmla="*/ 220991 w 2972814"/>
                  <a:gd name="connsiteY35" fmla="*/ 1238945 h 1488732"/>
                  <a:gd name="connsiteX36" fmla="*/ 220098 w 2972814"/>
                  <a:gd name="connsiteY36" fmla="*/ 1228954 h 1488732"/>
                  <a:gd name="connsiteX37" fmla="*/ 219470 w 2972814"/>
                  <a:gd name="connsiteY37" fmla="*/ 1226494 h 1488732"/>
                  <a:gd name="connsiteX38" fmla="*/ 217873 w 2972814"/>
                  <a:gd name="connsiteY38" fmla="*/ 1218962 h 1488732"/>
                  <a:gd name="connsiteX39" fmla="*/ 215351 w 2972814"/>
                  <a:gd name="connsiteY39" fmla="*/ 1208971 h 1488732"/>
                  <a:gd name="connsiteX40" fmla="*/ 212627 w 2972814"/>
                  <a:gd name="connsiteY40" fmla="*/ 1198979 h 1488732"/>
                  <a:gd name="connsiteX41" fmla="*/ 209637 w 2972814"/>
                  <a:gd name="connsiteY41" fmla="*/ 1188988 h 1488732"/>
                  <a:gd name="connsiteX42" fmla="*/ 207202 w 2972814"/>
                  <a:gd name="connsiteY42" fmla="*/ 1178996 h 1488732"/>
                  <a:gd name="connsiteX43" fmla="*/ 205301 w 2972814"/>
                  <a:gd name="connsiteY43" fmla="*/ 1169005 h 1488732"/>
                  <a:gd name="connsiteX44" fmla="*/ 204061 w 2972814"/>
                  <a:gd name="connsiteY44" fmla="*/ 1159013 h 1488732"/>
                  <a:gd name="connsiteX45" fmla="*/ 203837 w 2972814"/>
                  <a:gd name="connsiteY45" fmla="*/ 1149022 h 1488732"/>
                  <a:gd name="connsiteX46" fmla="*/ 204686 w 2972814"/>
                  <a:gd name="connsiteY46" fmla="*/ 1139030 h 1488732"/>
                  <a:gd name="connsiteX47" fmla="*/ 206464 w 2972814"/>
                  <a:gd name="connsiteY47" fmla="*/ 1129039 h 1488732"/>
                  <a:gd name="connsiteX48" fmla="*/ 209658 w 2972814"/>
                  <a:gd name="connsiteY48" fmla="*/ 1119047 h 1488732"/>
                  <a:gd name="connsiteX49" fmla="*/ 213820 w 2972814"/>
                  <a:gd name="connsiteY49" fmla="*/ 1109056 h 1488732"/>
                  <a:gd name="connsiteX50" fmla="*/ 219254 w 2972814"/>
                  <a:gd name="connsiteY50" fmla="*/ 1099064 h 1488732"/>
                  <a:gd name="connsiteX51" fmla="*/ 219470 w 2972814"/>
                  <a:gd name="connsiteY51" fmla="*/ 1098730 h 1488732"/>
                  <a:gd name="connsiteX52" fmla="*/ 225688 w 2972814"/>
                  <a:gd name="connsiteY52" fmla="*/ 1089073 h 1488732"/>
                  <a:gd name="connsiteX53" fmla="*/ 233234 w 2972814"/>
                  <a:gd name="connsiteY53" fmla="*/ 1079081 h 1488732"/>
                  <a:gd name="connsiteX54" fmla="*/ 239421 w 2972814"/>
                  <a:gd name="connsiteY54" fmla="*/ 1071857 h 1488732"/>
                  <a:gd name="connsiteX55" fmla="*/ 241879 w 2972814"/>
                  <a:gd name="connsiteY55" fmla="*/ 1069090 h 1488732"/>
                  <a:gd name="connsiteX56" fmla="*/ 251292 w 2972814"/>
                  <a:gd name="connsiteY56" fmla="*/ 1059098 h 1488732"/>
                  <a:gd name="connsiteX57" fmla="*/ 259373 w 2972814"/>
                  <a:gd name="connsiteY57" fmla="*/ 1051118 h 1488732"/>
                  <a:gd name="connsiteX58" fmla="*/ 261553 w 2972814"/>
                  <a:gd name="connsiteY58" fmla="*/ 1049107 h 1488732"/>
                  <a:gd name="connsiteX59" fmla="*/ 272930 w 2972814"/>
                  <a:gd name="connsiteY59" fmla="*/ 1039115 h 1488732"/>
                  <a:gd name="connsiteX60" fmla="*/ 279325 w 2972814"/>
                  <a:gd name="connsiteY60" fmla="*/ 1033574 h 1488732"/>
                  <a:gd name="connsiteX61" fmla="*/ 284858 w 2972814"/>
                  <a:gd name="connsiteY61" fmla="*/ 1029124 h 1488732"/>
                  <a:gd name="connsiteX62" fmla="*/ 297629 w 2972814"/>
                  <a:gd name="connsiteY62" fmla="*/ 1019132 h 1488732"/>
                  <a:gd name="connsiteX63" fmla="*/ 299277 w 2972814"/>
                  <a:gd name="connsiteY63" fmla="*/ 1017815 h 1488732"/>
                  <a:gd name="connsiteX64" fmla="*/ 311156 w 2972814"/>
                  <a:gd name="connsiteY64" fmla="*/ 1009141 h 1488732"/>
                  <a:gd name="connsiteX65" fmla="*/ 319228 w 2972814"/>
                  <a:gd name="connsiteY65" fmla="*/ 1003100 h 1488732"/>
                  <a:gd name="connsiteX66" fmla="*/ 325064 w 2972814"/>
                  <a:gd name="connsiteY66" fmla="*/ 999149 h 1488732"/>
                  <a:gd name="connsiteX67" fmla="*/ 338790 w 2972814"/>
                  <a:gd name="connsiteY67" fmla="*/ 989158 h 1488732"/>
                  <a:gd name="connsiteX68" fmla="*/ 339180 w 2972814"/>
                  <a:gd name="connsiteY68" fmla="*/ 988847 h 1488732"/>
                  <a:gd name="connsiteX69" fmla="*/ 352800 w 2972814"/>
                  <a:gd name="connsiteY69" fmla="*/ 979166 h 1488732"/>
                  <a:gd name="connsiteX70" fmla="*/ 359132 w 2972814"/>
                  <a:gd name="connsiteY70" fmla="*/ 974229 h 1488732"/>
                  <a:gd name="connsiteX71" fmla="*/ 366014 w 2972814"/>
                  <a:gd name="connsiteY71" fmla="*/ 969175 h 1488732"/>
                  <a:gd name="connsiteX72" fmla="*/ 378452 w 2972814"/>
                  <a:gd name="connsiteY72" fmla="*/ 959183 h 1488732"/>
                  <a:gd name="connsiteX73" fmla="*/ 379084 w 2972814"/>
                  <a:gd name="connsiteY73" fmla="*/ 958606 h 1488732"/>
                  <a:gd name="connsiteX74" fmla="*/ 390703 w 2972814"/>
                  <a:gd name="connsiteY74" fmla="*/ 949192 h 1488732"/>
                  <a:gd name="connsiteX75" fmla="*/ 399036 w 2972814"/>
                  <a:gd name="connsiteY75" fmla="*/ 941735 h 1488732"/>
                  <a:gd name="connsiteX76" fmla="*/ 402364 w 2972814"/>
                  <a:gd name="connsiteY76" fmla="*/ 939201 h 1488732"/>
                  <a:gd name="connsiteX77" fmla="*/ 415134 w 2972814"/>
                  <a:gd name="connsiteY77" fmla="*/ 929209 h 1488732"/>
                  <a:gd name="connsiteX78" fmla="*/ 418987 w 2972814"/>
                  <a:gd name="connsiteY78" fmla="*/ 926185 h 1488732"/>
                  <a:gd name="connsiteX79" fmla="*/ 430812 w 2972814"/>
                  <a:gd name="connsiteY79" fmla="*/ 919217 h 1488732"/>
                  <a:gd name="connsiteX80" fmla="*/ 438939 w 2972814"/>
                  <a:gd name="connsiteY80" fmla="*/ 914442 h 1488732"/>
                  <a:gd name="connsiteX81" fmla="*/ 454156 w 2972814"/>
                  <a:gd name="connsiteY81" fmla="*/ 909226 h 1488732"/>
                  <a:gd name="connsiteX82" fmla="*/ 458891 w 2972814"/>
                  <a:gd name="connsiteY82" fmla="*/ 907736 h 1488732"/>
                  <a:gd name="connsiteX83" fmla="*/ 478843 w 2972814"/>
                  <a:gd name="connsiteY83" fmla="*/ 905224 h 1488732"/>
                  <a:gd name="connsiteX84" fmla="*/ 498794 w 2972814"/>
                  <a:gd name="connsiteY84" fmla="*/ 906411 h 1488732"/>
                  <a:gd name="connsiteX85" fmla="*/ 512810 w 2972814"/>
                  <a:gd name="connsiteY85" fmla="*/ 909226 h 1488732"/>
                  <a:gd name="connsiteX86" fmla="*/ 518746 w 2972814"/>
                  <a:gd name="connsiteY86" fmla="*/ 910371 h 1488732"/>
                  <a:gd name="connsiteX87" fmla="*/ 538698 w 2972814"/>
                  <a:gd name="connsiteY87" fmla="*/ 917299 h 1488732"/>
                  <a:gd name="connsiteX88" fmla="*/ 543077 w 2972814"/>
                  <a:gd name="connsiteY88" fmla="*/ 919217 h 1488732"/>
                  <a:gd name="connsiteX89" fmla="*/ 558650 w 2972814"/>
                  <a:gd name="connsiteY89" fmla="*/ 926711 h 1488732"/>
                  <a:gd name="connsiteX90" fmla="*/ 563323 w 2972814"/>
                  <a:gd name="connsiteY90" fmla="*/ 929209 h 1488732"/>
                  <a:gd name="connsiteX91" fmla="*/ 578137 w 2972814"/>
                  <a:gd name="connsiteY91" fmla="*/ 939201 h 1488732"/>
                  <a:gd name="connsiteX92" fmla="*/ 578601 w 2972814"/>
                  <a:gd name="connsiteY92" fmla="*/ 939560 h 1488732"/>
                  <a:gd name="connsiteX93" fmla="*/ 591326 w 2972814"/>
                  <a:gd name="connsiteY93" fmla="*/ 949192 h 1488732"/>
                  <a:gd name="connsiteX94" fmla="*/ 598553 w 2972814"/>
                  <a:gd name="connsiteY94" fmla="*/ 957067 h 1488732"/>
                  <a:gd name="connsiteX95" fmla="*/ 600872 w 2972814"/>
                  <a:gd name="connsiteY95" fmla="*/ 959183 h 1488732"/>
                  <a:gd name="connsiteX96" fmla="*/ 608418 w 2972814"/>
                  <a:gd name="connsiteY96" fmla="*/ 969175 h 1488732"/>
                  <a:gd name="connsiteX97" fmla="*/ 613029 w 2972814"/>
                  <a:gd name="connsiteY97" fmla="*/ 979166 h 1488732"/>
                  <a:gd name="connsiteX98" fmla="*/ 615704 w 2972814"/>
                  <a:gd name="connsiteY98" fmla="*/ 989158 h 1488732"/>
                  <a:gd name="connsiteX99" fmla="*/ 617670 w 2972814"/>
                  <a:gd name="connsiteY99" fmla="*/ 999149 h 1488732"/>
                  <a:gd name="connsiteX100" fmla="*/ 618505 w 2972814"/>
                  <a:gd name="connsiteY100" fmla="*/ 1005428 h 1488732"/>
                  <a:gd name="connsiteX101" fmla="*/ 619044 w 2972814"/>
                  <a:gd name="connsiteY101" fmla="*/ 1009141 h 1488732"/>
                  <a:gd name="connsiteX102" fmla="*/ 620363 w 2972814"/>
                  <a:gd name="connsiteY102" fmla="*/ 1019132 h 1488732"/>
                  <a:gd name="connsiteX103" fmla="*/ 621046 w 2972814"/>
                  <a:gd name="connsiteY103" fmla="*/ 1029124 h 1488732"/>
                  <a:gd name="connsiteX104" fmla="*/ 621930 w 2972814"/>
                  <a:gd name="connsiteY104" fmla="*/ 1039115 h 1488732"/>
                  <a:gd name="connsiteX105" fmla="*/ 622470 w 2972814"/>
                  <a:gd name="connsiteY105" fmla="*/ 1049107 h 1488732"/>
                  <a:gd name="connsiteX106" fmla="*/ 623165 w 2972814"/>
                  <a:gd name="connsiteY106" fmla="*/ 1059098 h 1488732"/>
                  <a:gd name="connsiteX107" fmla="*/ 623784 w 2972814"/>
                  <a:gd name="connsiteY107" fmla="*/ 1069090 h 1488732"/>
                  <a:gd name="connsiteX108" fmla="*/ 624464 w 2972814"/>
                  <a:gd name="connsiteY108" fmla="*/ 1079081 h 1488732"/>
                  <a:gd name="connsiteX109" fmla="*/ 625148 w 2972814"/>
                  <a:gd name="connsiteY109" fmla="*/ 1089073 h 1488732"/>
                  <a:gd name="connsiteX110" fmla="*/ 625929 w 2972814"/>
                  <a:gd name="connsiteY110" fmla="*/ 1099064 h 1488732"/>
                  <a:gd name="connsiteX111" fmla="*/ 626876 w 2972814"/>
                  <a:gd name="connsiteY111" fmla="*/ 1109056 h 1488732"/>
                  <a:gd name="connsiteX112" fmla="*/ 628003 w 2972814"/>
                  <a:gd name="connsiteY112" fmla="*/ 1119047 h 1488732"/>
                  <a:gd name="connsiteX113" fmla="*/ 629514 w 2972814"/>
                  <a:gd name="connsiteY113" fmla="*/ 1129039 h 1488732"/>
                  <a:gd name="connsiteX114" fmla="*/ 631488 w 2972814"/>
                  <a:gd name="connsiteY114" fmla="*/ 1139030 h 1488732"/>
                  <a:gd name="connsiteX115" fmla="*/ 634006 w 2972814"/>
                  <a:gd name="connsiteY115" fmla="*/ 1149022 h 1488732"/>
                  <a:gd name="connsiteX116" fmla="*/ 637201 w 2972814"/>
                  <a:gd name="connsiteY116" fmla="*/ 1159013 h 1488732"/>
                  <a:gd name="connsiteX117" fmla="*/ 638457 w 2972814"/>
                  <a:gd name="connsiteY117" fmla="*/ 1162430 h 1488732"/>
                  <a:gd name="connsiteX118" fmla="*/ 641131 w 2972814"/>
                  <a:gd name="connsiteY118" fmla="*/ 1169005 h 1488732"/>
                  <a:gd name="connsiteX119" fmla="*/ 645394 w 2972814"/>
                  <a:gd name="connsiteY119" fmla="*/ 1178996 h 1488732"/>
                  <a:gd name="connsiteX120" fmla="*/ 650251 w 2972814"/>
                  <a:gd name="connsiteY120" fmla="*/ 1188988 h 1488732"/>
                  <a:gd name="connsiteX121" fmla="*/ 654876 w 2972814"/>
                  <a:gd name="connsiteY121" fmla="*/ 1198979 h 1488732"/>
                  <a:gd name="connsiteX122" fmla="*/ 658409 w 2972814"/>
                  <a:gd name="connsiteY122" fmla="*/ 1206963 h 1488732"/>
                  <a:gd name="connsiteX123" fmla="*/ 659370 w 2972814"/>
                  <a:gd name="connsiteY123" fmla="*/ 1208971 h 1488732"/>
                  <a:gd name="connsiteX124" fmla="*/ 662776 w 2972814"/>
                  <a:gd name="connsiteY124" fmla="*/ 1218962 h 1488732"/>
                  <a:gd name="connsiteX125" fmla="*/ 664832 w 2972814"/>
                  <a:gd name="connsiteY125" fmla="*/ 1228954 h 1488732"/>
                  <a:gd name="connsiteX126" fmla="*/ 665083 w 2972814"/>
                  <a:gd name="connsiteY126" fmla="*/ 1238945 h 1488732"/>
                  <a:gd name="connsiteX127" fmla="*/ 662578 w 2972814"/>
                  <a:gd name="connsiteY127" fmla="*/ 1248937 h 1488732"/>
                  <a:gd name="connsiteX128" fmla="*/ 658409 w 2972814"/>
                  <a:gd name="connsiteY128" fmla="*/ 1256449 h 1488732"/>
                  <a:gd name="connsiteX129" fmla="*/ 656951 w 2972814"/>
                  <a:gd name="connsiteY129" fmla="*/ 1258928 h 1488732"/>
                  <a:gd name="connsiteX130" fmla="*/ 647011 w 2972814"/>
                  <a:gd name="connsiteY130" fmla="*/ 1268920 h 1488732"/>
                  <a:gd name="connsiteX131" fmla="*/ 638457 w 2972814"/>
                  <a:gd name="connsiteY131" fmla="*/ 1274883 h 1488732"/>
                  <a:gd name="connsiteX132" fmla="*/ 631967 w 2972814"/>
                  <a:gd name="connsiteY132" fmla="*/ 1278911 h 1488732"/>
                  <a:gd name="connsiteX133" fmla="*/ 618505 w 2972814"/>
                  <a:gd name="connsiteY133" fmla="*/ 1285120 h 1488732"/>
                  <a:gd name="connsiteX134" fmla="*/ 609510 w 2972814"/>
                  <a:gd name="connsiteY134" fmla="*/ 1288903 h 1488732"/>
                  <a:gd name="connsiteX135" fmla="*/ 598553 w 2972814"/>
                  <a:gd name="connsiteY135" fmla="*/ 1292946 h 1488732"/>
                  <a:gd name="connsiteX136" fmla="*/ 580376 w 2972814"/>
                  <a:gd name="connsiteY136" fmla="*/ 1298894 h 1488732"/>
                  <a:gd name="connsiteX137" fmla="*/ 578601 w 2972814"/>
                  <a:gd name="connsiteY137" fmla="*/ 1299423 h 1488732"/>
                  <a:gd name="connsiteX138" fmla="*/ 558650 w 2972814"/>
                  <a:gd name="connsiteY138" fmla="*/ 1305013 h 1488732"/>
                  <a:gd name="connsiteX139" fmla="*/ 544211 w 2972814"/>
                  <a:gd name="connsiteY139" fmla="*/ 1308886 h 1488732"/>
                  <a:gd name="connsiteX140" fmla="*/ 538698 w 2972814"/>
                  <a:gd name="connsiteY140" fmla="*/ 1310335 h 1488732"/>
                  <a:gd name="connsiteX141" fmla="*/ 518746 w 2972814"/>
                  <a:gd name="connsiteY141" fmla="*/ 1315376 h 1488732"/>
                  <a:gd name="connsiteX142" fmla="*/ 504899 w 2972814"/>
                  <a:gd name="connsiteY142" fmla="*/ 1318877 h 1488732"/>
                  <a:gd name="connsiteX143" fmla="*/ 498794 w 2972814"/>
                  <a:gd name="connsiteY143" fmla="*/ 1320506 h 1488732"/>
                  <a:gd name="connsiteX144" fmla="*/ 478843 w 2972814"/>
                  <a:gd name="connsiteY144" fmla="*/ 1325525 h 1488732"/>
                  <a:gd name="connsiteX145" fmla="*/ 464679 w 2972814"/>
                  <a:gd name="connsiteY145" fmla="*/ 1328869 h 1488732"/>
                  <a:gd name="connsiteX146" fmla="*/ 458891 w 2972814"/>
                  <a:gd name="connsiteY146" fmla="*/ 1330353 h 1488732"/>
                  <a:gd name="connsiteX147" fmla="*/ 438939 w 2972814"/>
                  <a:gd name="connsiteY147" fmla="*/ 1335508 h 1488732"/>
                  <a:gd name="connsiteX148" fmla="*/ 424849 w 2972814"/>
                  <a:gd name="connsiteY148" fmla="*/ 1338860 h 1488732"/>
                  <a:gd name="connsiteX149" fmla="*/ 418987 w 2972814"/>
                  <a:gd name="connsiteY149" fmla="*/ 1340425 h 1488732"/>
                  <a:gd name="connsiteX150" fmla="*/ 399036 w 2972814"/>
                  <a:gd name="connsiteY150" fmla="*/ 1346397 h 1488732"/>
                  <a:gd name="connsiteX151" fmla="*/ 391895 w 2972814"/>
                  <a:gd name="connsiteY151" fmla="*/ 1348852 h 1488732"/>
                  <a:gd name="connsiteX152" fmla="*/ 379084 w 2972814"/>
                  <a:gd name="connsiteY152" fmla="*/ 1354376 h 1488732"/>
                  <a:gd name="connsiteX153" fmla="*/ 370257 w 2972814"/>
                  <a:gd name="connsiteY153" fmla="*/ 1358843 h 1488732"/>
                  <a:gd name="connsiteX154" fmla="*/ 359132 w 2972814"/>
                  <a:gd name="connsiteY154" fmla="*/ 1366043 h 1488732"/>
                  <a:gd name="connsiteX155" fmla="*/ 355549 w 2972814"/>
                  <a:gd name="connsiteY155" fmla="*/ 1368835 h 1488732"/>
                  <a:gd name="connsiteX156" fmla="*/ 346076 w 2972814"/>
                  <a:gd name="connsiteY156" fmla="*/ 1378826 h 1488732"/>
                  <a:gd name="connsiteX157" fmla="*/ 339180 w 2972814"/>
                  <a:gd name="connsiteY157" fmla="*/ 1387472 h 1488732"/>
                  <a:gd name="connsiteX158" fmla="*/ 338237 w 2972814"/>
                  <a:gd name="connsiteY158" fmla="*/ 1388818 h 1488732"/>
                  <a:gd name="connsiteX159" fmla="*/ 333107 w 2972814"/>
                  <a:gd name="connsiteY159" fmla="*/ 1398809 h 1488732"/>
                  <a:gd name="connsiteX160" fmla="*/ 328910 w 2972814"/>
                  <a:gd name="connsiteY160" fmla="*/ 1408801 h 1488732"/>
                  <a:gd name="connsiteX161" fmla="*/ 325567 w 2972814"/>
                  <a:gd name="connsiteY161" fmla="*/ 1418792 h 1488732"/>
                  <a:gd name="connsiteX162" fmla="*/ 322290 w 2972814"/>
                  <a:gd name="connsiteY162" fmla="*/ 1428784 h 1488732"/>
                  <a:gd name="connsiteX163" fmla="*/ 319228 w 2972814"/>
                  <a:gd name="connsiteY163" fmla="*/ 1438358 h 1488732"/>
                  <a:gd name="connsiteX164" fmla="*/ 319116 w 2972814"/>
                  <a:gd name="connsiteY164" fmla="*/ 1438775 h 1488732"/>
                  <a:gd name="connsiteX165" fmla="*/ 316737 w 2972814"/>
                  <a:gd name="connsiteY165" fmla="*/ 1448767 h 1488732"/>
                  <a:gd name="connsiteX166" fmla="*/ 314316 w 2972814"/>
                  <a:gd name="connsiteY166" fmla="*/ 1458758 h 1488732"/>
                  <a:gd name="connsiteX167" fmla="*/ 311873 w 2972814"/>
                  <a:gd name="connsiteY167" fmla="*/ 1468750 h 1488732"/>
                  <a:gd name="connsiteX168" fmla="*/ 309616 w 2972814"/>
                  <a:gd name="connsiteY168" fmla="*/ 1478741 h 1488732"/>
                  <a:gd name="connsiteX169" fmla="*/ 308120 w 2972814"/>
                  <a:gd name="connsiteY169" fmla="*/ 1488733 h 1488732"/>
                  <a:gd name="connsiteX170" fmla="*/ 319228 w 2972814"/>
                  <a:gd name="connsiteY170" fmla="*/ 1488733 h 1488732"/>
                  <a:gd name="connsiteX171" fmla="*/ 339180 w 2972814"/>
                  <a:gd name="connsiteY171" fmla="*/ 1488733 h 1488732"/>
                  <a:gd name="connsiteX172" fmla="*/ 359132 w 2972814"/>
                  <a:gd name="connsiteY172" fmla="*/ 1488733 h 1488732"/>
                  <a:gd name="connsiteX173" fmla="*/ 379084 w 2972814"/>
                  <a:gd name="connsiteY173" fmla="*/ 1488733 h 1488732"/>
                  <a:gd name="connsiteX174" fmla="*/ 399036 w 2972814"/>
                  <a:gd name="connsiteY174" fmla="*/ 1488733 h 1488732"/>
                  <a:gd name="connsiteX175" fmla="*/ 418987 w 2972814"/>
                  <a:gd name="connsiteY175" fmla="*/ 1488733 h 1488732"/>
                  <a:gd name="connsiteX176" fmla="*/ 438939 w 2972814"/>
                  <a:gd name="connsiteY176" fmla="*/ 1488733 h 1488732"/>
                  <a:gd name="connsiteX177" fmla="*/ 439295 w 2972814"/>
                  <a:gd name="connsiteY177" fmla="*/ 1488733 h 1488732"/>
                  <a:gd name="connsiteX178" fmla="*/ 458891 w 2972814"/>
                  <a:gd name="connsiteY178" fmla="*/ 1480356 h 1488732"/>
                  <a:gd name="connsiteX179" fmla="*/ 464071 w 2972814"/>
                  <a:gd name="connsiteY179" fmla="*/ 1478741 h 1488732"/>
                  <a:gd name="connsiteX180" fmla="*/ 478843 w 2972814"/>
                  <a:gd name="connsiteY180" fmla="*/ 1474657 h 1488732"/>
                  <a:gd name="connsiteX181" fmla="*/ 498794 w 2972814"/>
                  <a:gd name="connsiteY181" fmla="*/ 1471410 h 1488732"/>
                  <a:gd name="connsiteX182" fmla="*/ 518746 w 2972814"/>
                  <a:gd name="connsiteY182" fmla="*/ 1469928 h 1488732"/>
                  <a:gd name="connsiteX183" fmla="*/ 538698 w 2972814"/>
                  <a:gd name="connsiteY183" fmla="*/ 1469803 h 1488732"/>
                  <a:gd name="connsiteX184" fmla="*/ 558650 w 2972814"/>
                  <a:gd name="connsiteY184" fmla="*/ 1470775 h 1488732"/>
                  <a:gd name="connsiteX185" fmla="*/ 578601 w 2972814"/>
                  <a:gd name="connsiteY185" fmla="*/ 1472895 h 1488732"/>
                  <a:gd name="connsiteX186" fmla="*/ 598553 w 2972814"/>
                  <a:gd name="connsiteY186" fmla="*/ 1475907 h 1488732"/>
                  <a:gd name="connsiteX187" fmla="*/ 612160 w 2972814"/>
                  <a:gd name="connsiteY187" fmla="*/ 1478741 h 1488732"/>
                  <a:gd name="connsiteX188" fmla="*/ 618505 w 2972814"/>
                  <a:gd name="connsiteY188" fmla="*/ 1480042 h 1488732"/>
                  <a:gd name="connsiteX189" fmla="*/ 638457 w 2972814"/>
                  <a:gd name="connsiteY189" fmla="*/ 1485042 h 1488732"/>
                  <a:gd name="connsiteX190" fmla="*/ 650844 w 2972814"/>
                  <a:gd name="connsiteY190" fmla="*/ 1488733 h 1488732"/>
                  <a:gd name="connsiteX191" fmla="*/ 658409 w 2972814"/>
                  <a:gd name="connsiteY191" fmla="*/ 1488733 h 1488732"/>
                  <a:gd name="connsiteX192" fmla="*/ 678360 w 2972814"/>
                  <a:gd name="connsiteY192" fmla="*/ 1488733 h 1488732"/>
                  <a:gd name="connsiteX193" fmla="*/ 698312 w 2972814"/>
                  <a:gd name="connsiteY193" fmla="*/ 1488733 h 1488732"/>
                  <a:gd name="connsiteX194" fmla="*/ 718264 w 2972814"/>
                  <a:gd name="connsiteY194" fmla="*/ 1488733 h 1488732"/>
                  <a:gd name="connsiteX195" fmla="*/ 738216 w 2972814"/>
                  <a:gd name="connsiteY195" fmla="*/ 1488733 h 1488732"/>
                  <a:gd name="connsiteX196" fmla="*/ 758167 w 2972814"/>
                  <a:gd name="connsiteY196" fmla="*/ 1488733 h 1488732"/>
                  <a:gd name="connsiteX197" fmla="*/ 778119 w 2972814"/>
                  <a:gd name="connsiteY197" fmla="*/ 1488733 h 1488732"/>
                  <a:gd name="connsiteX198" fmla="*/ 798071 w 2972814"/>
                  <a:gd name="connsiteY198" fmla="*/ 1488733 h 1488732"/>
                  <a:gd name="connsiteX199" fmla="*/ 818023 w 2972814"/>
                  <a:gd name="connsiteY199" fmla="*/ 1488733 h 1488732"/>
                  <a:gd name="connsiteX200" fmla="*/ 837975 w 2972814"/>
                  <a:gd name="connsiteY200" fmla="*/ 1488733 h 1488732"/>
                  <a:gd name="connsiteX201" fmla="*/ 857926 w 2972814"/>
                  <a:gd name="connsiteY201" fmla="*/ 1488733 h 1488732"/>
                  <a:gd name="connsiteX202" fmla="*/ 877878 w 2972814"/>
                  <a:gd name="connsiteY202" fmla="*/ 1488733 h 1488732"/>
                  <a:gd name="connsiteX203" fmla="*/ 897830 w 2972814"/>
                  <a:gd name="connsiteY203" fmla="*/ 1488733 h 1488732"/>
                  <a:gd name="connsiteX204" fmla="*/ 917782 w 2972814"/>
                  <a:gd name="connsiteY204" fmla="*/ 1488733 h 1488732"/>
                  <a:gd name="connsiteX205" fmla="*/ 937733 w 2972814"/>
                  <a:gd name="connsiteY205" fmla="*/ 1488733 h 1488732"/>
                  <a:gd name="connsiteX206" fmla="*/ 938897 w 2972814"/>
                  <a:gd name="connsiteY206" fmla="*/ 1488733 h 1488732"/>
                  <a:gd name="connsiteX207" fmla="*/ 940761 w 2972814"/>
                  <a:gd name="connsiteY207" fmla="*/ 1478741 h 1488732"/>
                  <a:gd name="connsiteX208" fmla="*/ 942966 w 2972814"/>
                  <a:gd name="connsiteY208" fmla="*/ 1468750 h 1488732"/>
                  <a:gd name="connsiteX209" fmla="*/ 946432 w 2972814"/>
                  <a:gd name="connsiteY209" fmla="*/ 1458758 h 1488732"/>
                  <a:gd name="connsiteX210" fmla="*/ 950171 w 2972814"/>
                  <a:gd name="connsiteY210" fmla="*/ 1448767 h 1488732"/>
                  <a:gd name="connsiteX211" fmla="*/ 954317 w 2972814"/>
                  <a:gd name="connsiteY211" fmla="*/ 1438775 h 1488732"/>
                  <a:gd name="connsiteX212" fmla="*/ 957685 w 2972814"/>
                  <a:gd name="connsiteY212" fmla="*/ 1431600 h 1488732"/>
                  <a:gd name="connsiteX213" fmla="*/ 958875 w 2972814"/>
                  <a:gd name="connsiteY213" fmla="*/ 1428784 h 1488732"/>
                  <a:gd name="connsiteX214" fmla="*/ 962992 w 2972814"/>
                  <a:gd name="connsiteY214" fmla="*/ 1418792 h 1488732"/>
                  <a:gd name="connsiteX215" fmla="*/ 967169 w 2972814"/>
                  <a:gd name="connsiteY215" fmla="*/ 1408801 h 1488732"/>
                  <a:gd name="connsiteX216" fmla="*/ 970777 w 2972814"/>
                  <a:gd name="connsiteY216" fmla="*/ 1398809 h 1488732"/>
                  <a:gd name="connsiteX217" fmla="*/ 974067 w 2972814"/>
                  <a:gd name="connsiteY217" fmla="*/ 1388818 h 1488732"/>
                  <a:gd name="connsiteX218" fmla="*/ 977109 w 2972814"/>
                  <a:gd name="connsiteY218" fmla="*/ 1378826 h 1488732"/>
                  <a:gd name="connsiteX219" fmla="*/ 977637 w 2972814"/>
                  <a:gd name="connsiteY219" fmla="*/ 1376203 h 1488732"/>
                  <a:gd name="connsiteX220" fmla="*/ 979019 w 2972814"/>
                  <a:gd name="connsiteY220" fmla="*/ 1368835 h 1488732"/>
                  <a:gd name="connsiteX221" fmla="*/ 980732 w 2972814"/>
                  <a:gd name="connsiteY221" fmla="*/ 1358843 h 1488732"/>
                  <a:gd name="connsiteX222" fmla="*/ 981937 w 2972814"/>
                  <a:gd name="connsiteY222" fmla="*/ 1348852 h 1488732"/>
                  <a:gd name="connsiteX223" fmla="*/ 982687 w 2972814"/>
                  <a:gd name="connsiteY223" fmla="*/ 1338860 h 1488732"/>
                  <a:gd name="connsiteX224" fmla="*/ 982975 w 2972814"/>
                  <a:gd name="connsiteY224" fmla="*/ 1328869 h 1488732"/>
                  <a:gd name="connsiteX225" fmla="*/ 982742 w 2972814"/>
                  <a:gd name="connsiteY225" fmla="*/ 1318877 h 1488732"/>
                  <a:gd name="connsiteX226" fmla="*/ 982190 w 2972814"/>
                  <a:gd name="connsiteY226" fmla="*/ 1308886 h 1488732"/>
                  <a:gd name="connsiteX227" fmla="*/ 981190 w 2972814"/>
                  <a:gd name="connsiteY227" fmla="*/ 1298894 h 1488732"/>
                  <a:gd name="connsiteX228" fmla="*/ 980246 w 2972814"/>
                  <a:gd name="connsiteY228" fmla="*/ 1288903 h 1488732"/>
                  <a:gd name="connsiteX229" fmla="*/ 978695 w 2972814"/>
                  <a:gd name="connsiteY229" fmla="*/ 1278911 h 1488732"/>
                  <a:gd name="connsiteX230" fmla="*/ 977637 w 2972814"/>
                  <a:gd name="connsiteY230" fmla="*/ 1272336 h 1488732"/>
                  <a:gd name="connsiteX231" fmla="*/ 977066 w 2972814"/>
                  <a:gd name="connsiteY231" fmla="*/ 1268920 h 1488732"/>
                  <a:gd name="connsiteX232" fmla="*/ 976112 w 2972814"/>
                  <a:gd name="connsiteY232" fmla="*/ 1258928 h 1488732"/>
                  <a:gd name="connsiteX233" fmla="*/ 975185 w 2972814"/>
                  <a:gd name="connsiteY233" fmla="*/ 1248937 h 1488732"/>
                  <a:gd name="connsiteX234" fmla="*/ 975069 w 2972814"/>
                  <a:gd name="connsiteY234" fmla="*/ 1238945 h 1488732"/>
                  <a:gd name="connsiteX235" fmla="*/ 975494 w 2972814"/>
                  <a:gd name="connsiteY235" fmla="*/ 1228954 h 1488732"/>
                  <a:gd name="connsiteX236" fmla="*/ 976574 w 2972814"/>
                  <a:gd name="connsiteY236" fmla="*/ 1218962 h 1488732"/>
                  <a:gd name="connsiteX237" fmla="*/ 977637 w 2972814"/>
                  <a:gd name="connsiteY237" fmla="*/ 1212261 h 1488732"/>
                  <a:gd name="connsiteX238" fmla="*/ 978137 w 2972814"/>
                  <a:gd name="connsiteY238" fmla="*/ 1208971 h 1488732"/>
                  <a:gd name="connsiteX239" fmla="*/ 980019 w 2972814"/>
                  <a:gd name="connsiteY239" fmla="*/ 1198979 h 1488732"/>
                  <a:gd name="connsiteX240" fmla="*/ 982468 w 2972814"/>
                  <a:gd name="connsiteY240" fmla="*/ 1188988 h 1488732"/>
                  <a:gd name="connsiteX241" fmla="*/ 984769 w 2972814"/>
                  <a:gd name="connsiteY241" fmla="*/ 1178996 h 1488732"/>
                  <a:gd name="connsiteX242" fmla="*/ 987552 w 2972814"/>
                  <a:gd name="connsiteY242" fmla="*/ 1169005 h 1488732"/>
                  <a:gd name="connsiteX243" fmla="*/ 989980 w 2972814"/>
                  <a:gd name="connsiteY243" fmla="*/ 1159013 h 1488732"/>
                  <a:gd name="connsiteX244" fmla="*/ 992323 w 2972814"/>
                  <a:gd name="connsiteY244" fmla="*/ 1149022 h 1488732"/>
                  <a:gd name="connsiteX245" fmla="*/ 994556 w 2972814"/>
                  <a:gd name="connsiteY245" fmla="*/ 1139030 h 1488732"/>
                  <a:gd name="connsiteX246" fmla="*/ 996500 w 2972814"/>
                  <a:gd name="connsiteY246" fmla="*/ 1129039 h 1488732"/>
                  <a:gd name="connsiteX247" fmla="*/ 997589 w 2972814"/>
                  <a:gd name="connsiteY247" fmla="*/ 1121742 h 1488732"/>
                  <a:gd name="connsiteX248" fmla="*/ 998088 w 2972814"/>
                  <a:gd name="connsiteY248" fmla="*/ 1119047 h 1488732"/>
                  <a:gd name="connsiteX249" fmla="*/ 999799 w 2972814"/>
                  <a:gd name="connsiteY249" fmla="*/ 1109056 h 1488732"/>
                  <a:gd name="connsiteX250" fmla="*/ 1001247 w 2972814"/>
                  <a:gd name="connsiteY250" fmla="*/ 1099064 h 1488732"/>
                  <a:gd name="connsiteX251" fmla="*/ 1002412 w 2972814"/>
                  <a:gd name="connsiteY251" fmla="*/ 1089073 h 1488732"/>
                  <a:gd name="connsiteX252" fmla="*/ 1004291 w 2972814"/>
                  <a:gd name="connsiteY252" fmla="*/ 1079081 h 1488732"/>
                  <a:gd name="connsiteX253" fmla="*/ 1007165 w 2972814"/>
                  <a:gd name="connsiteY253" fmla="*/ 1069090 h 1488732"/>
                  <a:gd name="connsiteX254" fmla="*/ 1013278 w 2972814"/>
                  <a:gd name="connsiteY254" fmla="*/ 1059098 h 1488732"/>
                  <a:gd name="connsiteX255" fmla="*/ 1017541 w 2972814"/>
                  <a:gd name="connsiteY255" fmla="*/ 1055381 h 1488732"/>
                  <a:gd name="connsiteX256" fmla="*/ 1026173 w 2972814"/>
                  <a:gd name="connsiteY256" fmla="*/ 1059098 h 1488732"/>
                  <a:gd name="connsiteX257" fmla="*/ 1037492 w 2972814"/>
                  <a:gd name="connsiteY257" fmla="*/ 1062012 h 1488732"/>
                  <a:gd name="connsiteX258" fmla="*/ 1044661 w 2972814"/>
                  <a:gd name="connsiteY258" fmla="*/ 1069090 h 1488732"/>
                  <a:gd name="connsiteX259" fmla="*/ 1057444 w 2972814"/>
                  <a:gd name="connsiteY259" fmla="*/ 1076716 h 1488732"/>
                  <a:gd name="connsiteX260" fmla="*/ 1059687 w 2972814"/>
                  <a:gd name="connsiteY260" fmla="*/ 1079081 h 1488732"/>
                  <a:gd name="connsiteX261" fmla="*/ 1071429 w 2972814"/>
                  <a:gd name="connsiteY261" fmla="*/ 1089073 h 1488732"/>
                  <a:gd name="connsiteX262" fmla="*/ 1077396 w 2972814"/>
                  <a:gd name="connsiteY262" fmla="*/ 1092661 h 1488732"/>
                  <a:gd name="connsiteX263" fmla="*/ 1084784 w 2972814"/>
                  <a:gd name="connsiteY263" fmla="*/ 1099064 h 1488732"/>
                  <a:gd name="connsiteX264" fmla="*/ 1097348 w 2972814"/>
                  <a:gd name="connsiteY264" fmla="*/ 1107791 h 1488732"/>
                  <a:gd name="connsiteX265" fmla="*/ 1098809 w 2972814"/>
                  <a:gd name="connsiteY265" fmla="*/ 1109056 h 1488732"/>
                  <a:gd name="connsiteX266" fmla="*/ 1111702 w 2972814"/>
                  <a:gd name="connsiteY266" fmla="*/ 1119047 h 1488732"/>
                  <a:gd name="connsiteX267" fmla="*/ 1117299 w 2972814"/>
                  <a:gd name="connsiteY267" fmla="*/ 1122973 h 1488732"/>
                  <a:gd name="connsiteX268" fmla="*/ 1124852 w 2972814"/>
                  <a:gd name="connsiteY268" fmla="*/ 1129039 h 1488732"/>
                  <a:gd name="connsiteX269" fmla="*/ 1137251 w 2972814"/>
                  <a:gd name="connsiteY269" fmla="*/ 1138627 h 1488732"/>
                  <a:gd name="connsiteX270" fmla="*/ 1137749 w 2972814"/>
                  <a:gd name="connsiteY270" fmla="*/ 1139030 h 1488732"/>
                  <a:gd name="connsiteX271" fmla="*/ 1148660 w 2972814"/>
                  <a:gd name="connsiteY271" fmla="*/ 1149022 h 1488732"/>
                  <a:gd name="connsiteX272" fmla="*/ 1157203 w 2972814"/>
                  <a:gd name="connsiteY272" fmla="*/ 1157944 h 1488732"/>
                  <a:gd name="connsiteX273" fmla="*/ 1158251 w 2972814"/>
                  <a:gd name="connsiteY273" fmla="*/ 1159013 h 1488732"/>
                  <a:gd name="connsiteX274" fmla="*/ 1165024 w 2972814"/>
                  <a:gd name="connsiteY274" fmla="*/ 1169005 h 1488732"/>
                  <a:gd name="connsiteX275" fmla="*/ 1169158 w 2972814"/>
                  <a:gd name="connsiteY275" fmla="*/ 1178996 h 1488732"/>
                  <a:gd name="connsiteX276" fmla="*/ 1170231 w 2972814"/>
                  <a:gd name="connsiteY276" fmla="*/ 1188988 h 1488732"/>
                  <a:gd name="connsiteX277" fmla="*/ 1169008 w 2972814"/>
                  <a:gd name="connsiteY277" fmla="*/ 1198979 h 1488732"/>
                  <a:gd name="connsiteX278" fmla="*/ 1165557 w 2972814"/>
                  <a:gd name="connsiteY278" fmla="*/ 1208971 h 1488732"/>
                  <a:gd name="connsiteX279" fmla="*/ 1161635 w 2972814"/>
                  <a:gd name="connsiteY279" fmla="*/ 1218962 h 1488732"/>
                  <a:gd name="connsiteX280" fmla="*/ 1157449 w 2972814"/>
                  <a:gd name="connsiteY280" fmla="*/ 1228954 h 1488732"/>
                  <a:gd name="connsiteX281" fmla="*/ 1157203 w 2972814"/>
                  <a:gd name="connsiteY281" fmla="*/ 1229530 h 1488732"/>
                  <a:gd name="connsiteX282" fmla="*/ 1153156 w 2972814"/>
                  <a:gd name="connsiteY282" fmla="*/ 1238945 h 1488732"/>
                  <a:gd name="connsiteX283" fmla="*/ 1149853 w 2972814"/>
                  <a:gd name="connsiteY283" fmla="*/ 1248937 h 1488732"/>
                  <a:gd name="connsiteX284" fmla="*/ 1147178 w 2972814"/>
                  <a:gd name="connsiteY284" fmla="*/ 1258928 h 1488732"/>
                  <a:gd name="connsiteX285" fmla="*/ 1145918 w 2972814"/>
                  <a:gd name="connsiteY285" fmla="*/ 1268920 h 1488732"/>
                  <a:gd name="connsiteX286" fmla="*/ 1145167 w 2972814"/>
                  <a:gd name="connsiteY286" fmla="*/ 1278911 h 1488732"/>
                  <a:gd name="connsiteX287" fmla="*/ 1145185 w 2972814"/>
                  <a:gd name="connsiteY287" fmla="*/ 1288903 h 1488732"/>
                  <a:gd name="connsiteX288" fmla="*/ 1145868 w 2972814"/>
                  <a:gd name="connsiteY288" fmla="*/ 1298894 h 1488732"/>
                  <a:gd name="connsiteX289" fmla="*/ 1146744 w 2972814"/>
                  <a:gd name="connsiteY289" fmla="*/ 1308886 h 1488732"/>
                  <a:gd name="connsiteX290" fmla="*/ 1147840 w 2972814"/>
                  <a:gd name="connsiteY290" fmla="*/ 1318877 h 1488732"/>
                  <a:gd name="connsiteX291" fmla="*/ 1148782 w 2972814"/>
                  <a:gd name="connsiteY291" fmla="*/ 1328869 h 1488732"/>
                  <a:gd name="connsiteX292" fmla="*/ 1149238 w 2972814"/>
                  <a:gd name="connsiteY292" fmla="*/ 1338860 h 1488732"/>
                  <a:gd name="connsiteX293" fmla="*/ 1149366 w 2972814"/>
                  <a:gd name="connsiteY293" fmla="*/ 1348852 h 1488732"/>
                  <a:gd name="connsiteX294" fmla="*/ 1148936 w 2972814"/>
                  <a:gd name="connsiteY294" fmla="*/ 1358843 h 1488732"/>
                  <a:gd name="connsiteX295" fmla="*/ 1147883 w 2972814"/>
                  <a:gd name="connsiteY295" fmla="*/ 1368835 h 1488732"/>
                  <a:gd name="connsiteX296" fmla="*/ 1146276 w 2972814"/>
                  <a:gd name="connsiteY296" fmla="*/ 1378826 h 1488732"/>
                  <a:gd name="connsiteX297" fmla="*/ 1144212 w 2972814"/>
                  <a:gd name="connsiteY297" fmla="*/ 1388818 h 1488732"/>
                  <a:gd name="connsiteX298" fmla="*/ 1141813 w 2972814"/>
                  <a:gd name="connsiteY298" fmla="*/ 1398809 h 1488732"/>
                  <a:gd name="connsiteX299" fmla="*/ 1139192 w 2972814"/>
                  <a:gd name="connsiteY299" fmla="*/ 1408801 h 1488732"/>
                  <a:gd name="connsiteX300" fmla="*/ 1137251 w 2972814"/>
                  <a:gd name="connsiteY300" fmla="*/ 1416136 h 1488732"/>
                  <a:gd name="connsiteX301" fmla="*/ 1136431 w 2972814"/>
                  <a:gd name="connsiteY301" fmla="*/ 1418792 h 1488732"/>
                  <a:gd name="connsiteX302" fmla="*/ 1133340 w 2972814"/>
                  <a:gd name="connsiteY302" fmla="*/ 1428784 h 1488732"/>
                  <a:gd name="connsiteX303" fmla="*/ 1130566 w 2972814"/>
                  <a:gd name="connsiteY303" fmla="*/ 1438775 h 1488732"/>
                  <a:gd name="connsiteX304" fmla="*/ 1128215 w 2972814"/>
                  <a:gd name="connsiteY304" fmla="*/ 1448767 h 1488732"/>
                  <a:gd name="connsiteX305" fmla="*/ 1126323 w 2972814"/>
                  <a:gd name="connsiteY305" fmla="*/ 1458758 h 1488732"/>
                  <a:gd name="connsiteX306" fmla="*/ 1124661 w 2972814"/>
                  <a:gd name="connsiteY306" fmla="*/ 1468750 h 1488732"/>
                  <a:gd name="connsiteX307" fmla="*/ 1123758 w 2972814"/>
                  <a:gd name="connsiteY307" fmla="*/ 1478741 h 1488732"/>
                  <a:gd name="connsiteX308" fmla="*/ 1122902 w 2972814"/>
                  <a:gd name="connsiteY308" fmla="*/ 1488733 h 1488732"/>
                  <a:gd name="connsiteX309" fmla="*/ 1137251 w 2972814"/>
                  <a:gd name="connsiteY309" fmla="*/ 1488733 h 1488732"/>
                  <a:gd name="connsiteX310" fmla="*/ 1157203 w 2972814"/>
                  <a:gd name="connsiteY310" fmla="*/ 1488733 h 1488732"/>
                  <a:gd name="connsiteX311" fmla="*/ 1177155 w 2972814"/>
                  <a:gd name="connsiteY311" fmla="*/ 1488733 h 1488732"/>
                  <a:gd name="connsiteX312" fmla="*/ 1179881 w 2972814"/>
                  <a:gd name="connsiteY312" fmla="*/ 1488733 h 1488732"/>
                  <a:gd name="connsiteX313" fmla="*/ 1179936 w 2972814"/>
                  <a:gd name="connsiteY313" fmla="*/ 1478741 h 1488732"/>
                  <a:gd name="connsiteX314" fmla="*/ 1180474 w 2972814"/>
                  <a:gd name="connsiteY314" fmla="*/ 1468750 h 1488732"/>
                  <a:gd name="connsiteX315" fmla="*/ 1181599 w 2972814"/>
                  <a:gd name="connsiteY315" fmla="*/ 1458758 h 1488732"/>
                  <a:gd name="connsiteX316" fmla="*/ 1183250 w 2972814"/>
                  <a:gd name="connsiteY316" fmla="*/ 1448767 h 1488732"/>
                  <a:gd name="connsiteX317" fmla="*/ 1185229 w 2972814"/>
                  <a:gd name="connsiteY317" fmla="*/ 1438775 h 1488732"/>
                  <a:gd name="connsiteX318" fmla="*/ 1187585 w 2972814"/>
                  <a:gd name="connsiteY318" fmla="*/ 1428784 h 1488732"/>
                  <a:gd name="connsiteX319" fmla="*/ 1190200 w 2972814"/>
                  <a:gd name="connsiteY319" fmla="*/ 1418792 h 1488732"/>
                  <a:gd name="connsiteX320" fmla="*/ 1192825 w 2972814"/>
                  <a:gd name="connsiteY320" fmla="*/ 1408801 h 1488732"/>
                  <a:gd name="connsiteX321" fmla="*/ 1195317 w 2972814"/>
                  <a:gd name="connsiteY321" fmla="*/ 1398809 h 1488732"/>
                  <a:gd name="connsiteX322" fmla="*/ 1197107 w 2972814"/>
                  <a:gd name="connsiteY322" fmla="*/ 1391119 h 1488732"/>
                  <a:gd name="connsiteX323" fmla="*/ 1197696 w 2972814"/>
                  <a:gd name="connsiteY323" fmla="*/ 1388818 h 1488732"/>
                  <a:gd name="connsiteX324" fmla="*/ 1199994 w 2972814"/>
                  <a:gd name="connsiteY324" fmla="*/ 1378826 h 1488732"/>
                  <a:gd name="connsiteX325" fmla="*/ 1201842 w 2972814"/>
                  <a:gd name="connsiteY325" fmla="*/ 1368835 h 1488732"/>
                  <a:gd name="connsiteX326" fmla="*/ 1203428 w 2972814"/>
                  <a:gd name="connsiteY326" fmla="*/ 1358843 h 1488732"/>
                  <a:gd name="connsiteX327" fmla="*/ 1204391 w 2972814"/>
                  <a:gd name="connsiteY327" fmla="*/ 1348852 h 1488732"/>
                  <a:gd name="connsiteX328" fmla="*/ 1205290 w 2972814"/>
                  <a:gd name="connsiteY328" fmla="*/ 1338860 h 1488732"/>
                  <a:gd name="connsiteX329" fmla="*/ 1206088 w 2972814"/>
                  <a:gd name="connsiteY329" fmla="*/ 1328869 h 1488732"/>
                  <a:gd name="connsiteX330" fmla="*/ 1206841 w 2972814"/>
                  <a:gd name="connsiteY330" fmla="*/ 1318877 h 1488732"/>
                  <a:gd name="connsiteX331" fmla="*/ 1207998 w 2972814"/>
                  <a:gd name="connsiteY331" fmla="*/ 1308886 h 1488732"/>
                  <a:gd name="connsiteX332" fmla="*/ 1209578 w 2972814"/>
                  <a:gd name="connsiteY332" fmla="*/ 1298894 h 1488732"/>
                  <a:gd name="connsiteX333" fmla="*/ 1212088 w 2972814"/>
                  <a:gd name="connsiteY333" fmla="*/ 1288903 h 1488732"/>
                  <a:gd name="connsiteX334" fmla="*/ 1215583 w 2972814"/>
                  <a:gd name="connsiteY334" fmla="*/ 1278911 h 1488732"/>
                  <a:gd name="connsiteX335" fmla="*/ 1217058 w 2972814"/>
                  <a:gd name="connsiteY335" fmla="*/ 1275755 h 1488732"/>
                  <a:gd name="connsiteX336" fmla="*/ 1221160 w 2972814"/>
                  <a:gd name="connsiteY336" fmla="*/ 1268920 h 1488732"/>
                  <a:gd name="connsiteX337" fmla="*/ 1228960 w 2972814"/>
                  <a:gd name="connsiteY337" fmla="*/ 1258928 h 1488732"/>
                  <a:gd name="connsiteX338" fmla="*/ 1237010 w 2972814"/>
                  <a:gd name="connsiteY338" fmla="*/ 1250858 h 1488732"/>
                  <a:gd name="connsiteX339" fmla="*/ 1239742 w 2972814"/>
                  <a:gd name="connsiteY339" fmla="*/ 1248937 h 1488732"/>
                  <a:gd name="connsiteX340" fmla="*/ 1255568 w 2972814"/>
                  <a:gd name="connsiteY340" fmla="*/ 1238945 h 1488732"/>
                  <a:gd name="connsiteX341" fmla="*/ 1256962 w 2972814"/>
                  <a:gd name="connsiteY341" fmla="*/ 1238126 h 1488732"/>
                  <a:gd name="connsiteX342" fmla="*/ 1276914 w 2972814"/>
                  <a:gd name="connsiteY342" fmla="*/ 1230738 h 1488732"/>
                  <a:gd name="connsiteX343" fmla="*/ 1285573 w 2972814"/>
                  <a:gd name="connsiteY343" fmla="*/ 1228954 h 1488732"/>
                  <a:gd name="connsiteX344" fmla="*/ 1296865 w 2972814"/>
                  <a:gd name="connsiteY344" fmla="*/ 1226481 h 1488732"/>
                  <a:gd name="connsiteX345" fmla="*/ 1316817 w 2972814"/>
                  <a:gd name="connsiteY345" fmla="*/ 1224246 h 1488732"/>
                  <a:gd name="connsiteX346" fmla="*/ 1336769 w 2972814"/>
                  <a:gd name="connsiteY346" fmla="*/ 1223061 h 1488732"/>
                  <a:gd name="connsiteX347" fmla="*/ 1356721 w 2972814"/>
                  <a:gd name="connsiteY347" fmla="*/ 1222427 h 1488732"/>
                  <a:gd name="connsiteX348" fmla="*/ 1376673 w 2972814"/>
                  <a:gd name="connsiteY348" fmla="*/ 1220775 h 1488732"/>
                  <a:gd name="connsiteX349" fmla="*/ 1391138 w 2972814"/>
                  <a:gd name="connsiteY349" fmla="*/ 1218962 h 1488732"/>
                  <a:gd name="connsiteX350" fmla="*/ 1396624 w 2972814"/>
                  <a:gd name="connsiteY350" fmla="*/ 1218190 h 1488732"/>
                  <a:gd name="connsiteX351" fmla="*/ 1416576 w 2972814"/>
                  <a:gd name="connsiteY351" fmla="*/ 1214231 h 1488732"/>
                  <a:gd name="connsiteX352" fmla="*/ 1434327 w 2972814"/>
                  <a:gd name="connsiteY352" fmla="*/ 1208971 h 1488732"/>
                  <a:gd name="connsiteX353" fmla="*/ 1436528 w 2972814"/>
                  <a:gd name="connsiteY353" fmla="*/ 1208274 h 1488732"/>
                  <a:gd name="connsiteX354" fmla="*/ 1456480 w 2972814"/>
                  <a:gd name="connsiteY354" fmla="*/ 1201361 h 1488732"/>
                  <a:gd name="connsiteX355" fmla="*/ 1462588 w 2972814"/>
                  <a:gd name="connsiteY355" fmla="*/ 1198979 h 1488732"/>
                  <a:gd name="connsiteX356" fmla="*/ 1476431 w 2972814"/>
                  <a:gd name="connsiteY356" fmla="*/ 1193344 h 1488732"/>
                  <a:gd name="connsiteX357" fmla="*/ 1486126 w 2972814"/>
                  <a:gd name="connsiteY357" fmla="*/ 1188988 h 1488732"/>
                  <a:gd name="connsiteX358" fmla="*/ 1496383 w 2972814"/>
                  <a:gd name="connsiteY358" fmla="*/ 1183741 h 1488732"/>
                  <a:gd name="connsiteX359" fmla="*/ 1504647 w 2972814"/>
                  <a:gd name="connsiteY359" fmla="*/ 1178996 h 1488732"/>
                  <a:gd name="connsiteX360" fmla="*/ 1516335 w 2972814"/>
                  <a:gd name="connsiteY360" fmla="*/ 1171172 h 1488732"/>
                  <a:gd name="connsiteX361" fmla="*/ 1519041 w 2972814"/>
                  <a:gd name="connsiteY361" fmla="*/ 1169005 h 1488732"/>
                  <a:gd name="connsiteX362" fmla="*/ 1530359 w 2972814"/>
                  <a:gd name="connsiteY362" fmla="*/ 1159013 h 1488732"/>
                  <a:gd name="connsiteX363" fmla="*/ 1536287 w 2972814"/>
                  <a:gd name="connsiteY363" fmla="*/ 1153084 h 1488732"/>
                  <a:gd name="connsiteX364" fmla="*/ 1539741 w 2972814"/>
                  <a:gd name="connsiteY364" fmla="*/ 1149022 h 1488732"/>
                  <a:gd name="connsiteX365" fmla="*/ 1548736 w 2972814"/>
                  <a:gd name="connsiteY365" fmla="*/ 1139030 h 1488732"/>
                  <a:gd name="connsiteX366" fmla="*/ 1556239 w 2972814"/>
                  <a:gd name="connsiteY366" fmla="*/ 1130770 h 1488732"/>
                  <a:gd name="connsiteX367" fmla="*/ 1557627 w 2972814"/>
                  <a:gd name="connsiteY367" fmla="*/ 1129039 h 1488732"/>
                  <a:gd name="connsiteX368" fmla="*/ 1566847 w 2972814"/>
                  <a:gd name="connsiteY368" fmla="*/ 1119047 h 1488732"/>
                  <a:gd name="connsiteX369" fmla="*/ 1576190 w 2972814"/>
                  <a:gd name="connsiteY369" fmla="*/ 1110008 h 1488732"/>
                  <a:gd name="connsiteX370" fmla="*/ 1577072 w 2972814"/>
                  <a:gd name="connsiteY370" fmla="*/ 1109056 h 1488732"/>
                  <a:gd name="connsiteX371" fmla="*/ 1588291 w 2972814"/>
                  <a:gd name="connsiteY371" fmla="*/ 1099064 h 1488732"/>
                  <a:gd name="connsiteX372" fmla="*/ 1596142 w 2972814"/>
                  <a:gd name="connsiteY372" fmla="*/ 1093258 h 1488732"/>
                  <a:gd name="connsiteX373" fmla="*/ 1601308 w 2972814"/>
                  <a:gd name="connsiteY373" fmla="*/ 1089073 h 1488732"/>
                  <a:gd name="connsiteX374" fmla="*/ 1615500 w 2972814"/>
                  <a:gd name="connsiteY374" fmla="*/ 1079081 h 1488732"/>
                  <a:gd name="connsiteX375" fmla="*/ 1616094 w 2972814"/>
                  <a:gd name="connsiteY375" fmla="*/ 1078711 h 1488732"/>
                  <a:gd name="connsiteX376" fmla="*/ 1631123 w 2972814"/>
                  <a:gd name="connsiteY376" fmla="*/ 1069090 h 1488732"/>
                  <a:gd name="connsiteX377" fmla="*/ 1636046 w 2972814"/>
                  <a:gd name="connsiteY377" fmla="*/ 1066348 h 1488732"/>
                  <a:gd name="connsiteX378" fmla="*/ 1648967 w 2972814"/>
                  <a:gd name="connsiteY378" fmla="*/ 1059098 h 1488732"/>
                  <a:gd name="connsiteX379" fmla="*/ 1655997 w 2972814"/>
                  <a:gd name="connsiteY379" fmla="*/ 1055594 h 1488732"/>
                  <a:gd name="connsiteX380" fmla="*/ 1669575 w 2972814"/>
                  <a:gd name="connsiteY380" fmla="*/ 1049107 h 1488732"/>
                  <a:gd name="connsiteX381" fmla="*/ 1675949 w 2972814"/>
                  <a:gd name="connsiteY381" fmla="*/ 1046322 h 1488732"/>
                  <a:gd name="connsiteX382" fmla="*/ 1694848 w 2972814"/>
                  <a:gd name="connsiteY382" fmla="*/ 1039115 h 1488732"/>
                  <a:gd name="connsiteX383" fmla="*/ 1695901 w 2972814"/>
                  <a:gd name="connsiteY383" fmla="*/ 1038742 h 1488732"/>
                  <a:gd name="connsiteX384" fmla="*/ 1715853 w 2972814"/>
                  <a:gd name="connsiteY384" fmla="*/ 1032647 h 1488732"/>
                  <a:gd name="connsiteX385" fmla="*/ 1731472 w 2972814"/>
                  <a:gd name="connsiteY385" fmla="*/ 1029124 h 1488732"/>
                  <a:gd name="connsiteX386" fmla="*/ 1735805 w 2972814"/>
                  <a:gd name="connsiteY386" fmla="*/ 1028208 h 1488732"/>
                  <a:gd name="connsiteX387" fmla="*/ 1755756 w 2972814"/>
                  <a:gd name="connsiteY387" fmla="*/ 1025061 h 1488732"/>
                  <a:gd name="connsiteX388" fmla="*/ 1775708 w 2972814"/>
                  <a:gd name="connsiteY388" fmla="*/ 1023018 h 1488732"/>
                  <a:gd name="connsiteX389" fmla="*/ 1795660 w 2972814"/>
                  <a:gd name="connsiteY389" fmla="*/ 1021859 h 1488732"/>
                  <a:gd name="connsiteX390" fmla="*/ 1815612 w 2972814"/>
                  <a:gd name="connsiteY390" fmla="*/ 1021106 h 1488732"/>
                  <a:gd name="connsiteX391" fmla="*/ 1835563 w 2972814"/>
                  <a:gd name="connsiteY391" fmla="*/ 1020650 h 1488732"/>
                  <a:gd name="connsiteX392" fmla="*/ 1855515 w 2972814"/>
                  <a:gd name="connsiteY392" fmla="*/ 1020346 h 1488732"/>
                  <a:gd name="connsiteX393" fmla="*/ 1875467 w 2972814"/>
                  <a:gd name="connsiteY393" fmla="*/ 1019654 h 1488732"/>
                  <a:gd name="connsiteX394" fmla="*/ 1885836 w 2972814"/>
                  <a:gd name="connsiteY394" fmla="*/ 1019132 h 1488732"/>
                  <a:gd name="connsiteX395" fmla="*/ 1895419 w 2972814"/>
                  <a:gd name="connsiteY395" fmla="*/ 1018620 h 1488732"/>
                  <a:gd name="connsiteX396" fmla="*/ 1915371 w 2972814"/>
                  <a:gd name="connsiteY396" fmla="*/ 1016962 h 1488732"/>
                  <a:gd name="connsiteX397" fmla="*/ 1935322 w 2972814"/>
                  <a:gd name="connsiteY397" fmla="*/ 1014511 h 1488732"/>
                  <a:gd name="connsiteX398" fmla="*/ 1955274 w 2972814"/>
                  <a:gd name="connsiteY398" fmla="*/ 1011283 h 1488732"/>
                  <a:gd name="connsiteX399" fmla="*/ 1966718 w 2972814"/>
                  <a:gd name="connsiteY399" fmla="*/ 1009141 h 1488732"/>
                  <a:gd name="connsiteX400" fmla="*/ 1975226 w 2972814"/>
                  <a:gd name="connsiteY400" fmla="*/ 1007179 h 1488732"/>
                  <a:gd name="connsiteX401" fmla="*/ 1995178 w 2972814"/>
                  <a:gd name="connsiteY401" fmla="*/ 1002434 h 1488732"/>
                  <a:gd name="connsiteX402" fmla="*/ 2009770 w 2972814"/>
                  <a:gd name="connsiteY402" fmla="*/ 999149 h 1488732"/>
                  <a:gd name="connsiteX403" fmla="*/ 2015129 w 2972814"/>
                  <a:gd name="connsiteY403" fmla="*/ 997480 h 1488732"/>
                  <a:gd name="connsiteX404" fmla="*/ 2035081 w 2972814"/>
                  <a:gd name="connsiteY404" fmla="*/ 991690 h 1488732"/>
                  <a:gd name="connsiteX405" fmla="*/ 2044606 w 2972814"/>
                  <a:gd name="connsiteY405" fmla="*/ 989158 h 1488732"/>
                  <a:gd name="connsiteX406" fmla="*/ 2055033 w 2972814"/>
                  <a:gd name="connsiteY406" fmla="*/ 985408 h 1488732"/>
                  <a:gd name="connsiteX407" fmla="*/ 2074985 w 2972814"/>
                  <a:gd name="connsiteY407" fmla="*/ 979370 h 1488732"/>
                  <a:gd name="connsiteX408" fmla="*/ 2075582 w 2972814"/>
                  <a:gd name="connsiteY408" fmla="*/ 979166 h 1488732"/>
                  <a:gd name="connsiteX409" fmla="*/ 2094795 w 2972814"/>
                  <a:gd name="connsiteY409" fmla="*/ 969175 h 1488732"/>
                  <a:gd name="connsiteX410" fmla="*/ 2094936 w 2972814"/>
                  <a:gd name="connsiteY410" fmla="*/ 968994 h 1488732"/>
                  <a:gd name="connsiteX411" fmla="*/ 2101082 w 2972814"/>
                  <a:gd name="connsiteY411" fmla="*/ 959183 h 1488732"/>
                  <a:gd name="connsiteX412" fmla="*/ 2094936 w 2972814"/>
                  <a:gd name="connsiteY412" fmla="*/ 950882 h 1488732"/>
                  <a:gd name="connsiteX413" fmla="*/ 2090762 w 2972814"/>
                  <a:gd name="connsiteY413" fmla="*/ 949192 h 1488732"/>
                  <a:gd name="connsiteX414" fmla="*/ 2074985 w 2972814"/>
                  <a:gd name="connsiteY414" fmla="*/ 947276 h 1488732"/>
                  <a:gd name="connsiteX415" fmla="*/ 2055033 w 2972814"/>
                  <a:gd name="connsiteY415" fmla="*/ 945529 h 1488732"/>
                  <a:gd name="connsiteX416" fmla="*/ 2035081 w 2972814"/>
                  <a:gd name="connsiteY416" fmla="*/ 943200 h 1488732"/>
                  <a:gd name="connsiteX417" fmla="*/ 2022087 w 2972814"/>
                  <a:gd name="connsiteY417" fmla="*/ 939201 h 1488732"/>
                  <a:gd name="connsiteX418" fmla="*/ 2015129 w 2972814"/>
                  <a:gd name="connsiteY418" fmla="*/ 937503 h 1488732"/>
                  <a:gd name="connsiteX419" fmla="*/ 1997488 w 2972814"/>
                  <a:gd name="connsiteY419" fmla="*/ 929209 h 1488732"/>
                  <a:gd name="connsiteX420" fmla="*/ 1995178 w 2972814"/>
                  <a:gd name="connsiteY420" fmla="*/ 928236 h 1488732"/>
                  <a:gd name="connsiteX421" fmla="*/ 1981890 w 2972814"/>
                  <a:gd name="connsiteY421" fmla="*/ 919217 h 1488732"/>
                  <a:gd name="connsiteX422" fmla="*/ 1975226 w 2972814"/>
                  <a:gd name="connsiteY422" fmla="*/ 914702 h 1488732"/>
                  <a:gd name="connsiteX423" fmla="*/ 1969576 w 2972814"/>
                  <a:gd name="connsiteY423" fmla="*/ 909226 h 1488732"/>
                  <a:gd name="connsiteX424" fmla="*/ 1959086 w 2972814"/>
                  <a:gd name="connsiteY424" fmla="*/ 899234 h 1488732"/>
                  <a:gd name="connsiteX425" fmla="*/ 1955274 w 2972814"/>
                  <a:gd name="connsiteY425" fmla="*/ 895693 h 1488732"/>
                  <a:gd name="connsiteX426" fmla="*/ 1949438 w 2972814"/>
                  <a:gd name="connsiteY426" fmla="*/ 889243 h 1488732"/>
                  <a:gd name="connsiteX427" fmla="*/ 1940503 w 2972814"/>
                  <a:gd name="connsiteY427" fmla="*/ 879252 h 1488732"/>
                  <a:gd name="connsiteX428" fmla="*/ 1935322 w 2972814"/>
                  <a:gd name="connsiteY428" fmla="*/ 873274 h 1488732"/>
                  <a:gd name="connsiteX429" fmla="*/ 1931908 w 2972814"/>
                  <a:gd name="connsiteY429" fmla="*/ 869260 h 1488732"/>
                  <a:gd name="connsiteX430" fmla="*/ 1923075 w 2972814"/>
                  <a:gd name="connsiteY430" fmla="*/ 859269 h 1488732"/>
                  <a:gd name="connsiteX431" fmla="*/ 1915371 w 2972814"/>
                  <a:gd name="connsiteY431" fmla="*/ 850983 h 1488732"/>
                  <a:gd name="connsiteX432" fmla="*/ 1913542 w 2972814"/>
                  <a:gd name="connsiteY432" fmla="*/ 849277 h 1488732"/>
                  <a:gd name="connsiteX433" fmla="*/ 1901766 w 2972814"/>
                  <a:gd name="connsiteY433" fmla="*/ 839286 h 1488732"/>
                  <a:gd name="connsiteX434" fmla="*/ 1895419 w 2972814"/>
                  <a:gd name="connsiteY434" fmla="*/ 834296 h 1488732"/>
                  <a:gd name="connsiteX435" fmla="*/ 1885788 w 2972814"/>
                  <a:gd name="connsiteY435" fmla="*/ 829294 h 1488732"/>
                  <a:gd name="connsiteX436" fmla="*/ 1875467 w 2972814"/>
                  <a:gd name="connsiteY436" fmla="*/ 824742 h 1488732"/>
                  <a:gd name="connsiteX437" fmla="*/ 1855515 w 2972814"/>
                  <a:gd name="connsiteY437" fmla="*/ 820940 h 1488732"/>
                  <a:gd name="connsiteX438" fmla="*/ 1835563 w 2972814"/>
                  <a:gd name="connsiteY438" fmla="*/ 821005 h 1488732"/>
                  <a:gd name="connsiteX439" fmla="*/ 1815612 w 2972814"/>
                  <a:gd name="connsiteY439" fmla="*/ 823670 h 1488732"/>
                  <a:gd name="connsiteX440" fmla="*/ 1795660 w 2972814"/>
                  <a:gd name="connsiteY440" fmla="*/ 827713 h 1488732"/>
                  <a:gd name="connsiteX441" fmla="*/ 1789088 w 2972814"/>
                  <a:gd name="connsiteY441" fmla="*/ 829294 h 1488732"/>
                  <a:gd name="connsiteX442" fmla="*/ 1775708 w 2972814"/>
                  <a:gd name="connsiteY442" fmla="*/ 832357 h 1488732"/>
                  <a:gd name="connsiteX443" fmla="*/ 1755756 w 2972814"/>
                  <a:gd name="connsiteY443" fmla="*/ 837035 h 1488732"/>
                  <a:gd name="connsiteX444" fmla="*/ 1745096 w 2972814"/>
                  <a:gd name="connsiteY444" fmla="*/ 839286 h 1488732"/>
                  <a:gd name="connsiteX445" fmla="*/ 1735805 w 2972814"/>
                  <a:gd name="connsiteY445" fmla="*/ 841246 h 1488732"/>
                  <a:gd name="connsiteX446" fmla="*/ 1715853 w 2972814"/>
                  <a:gd name="connsiteY446" fmla="*/ 844734 h 1488732"/>
                  <a:gd name="connsiteX447" fmla="*/ 1695901 w 2972814"/>
                  <a:gd name="connsiteY447" fmla="*/ 847236 h 1488732"/>
                  <a:gd name="connsiteX448" fmla="*/ 1675949 w 2972814"/>
                  <a:gd name="connsiteY448" fmla="*/ 848490 h 1488732"/>
                  <a:gd name="connsiteX449" fmla="*/ 1655997 w 2972814"/>
                  <a:gd name="connsiteY449" fmla="*/ 848772 h 1488732"/>
                  <a:gd name="connsiteX450" fmla="*/ 1636046 w 2972814"/>
                  <a:gd name="connsiteY450" fmla="*/ 847896 h 1488732"/>
                  <a:gd name="connsiteX451" fmla="*/ 1616094 w 2972814"/>
                  <a:gd name="connsiteY451" fmla="*/ 846415 h 1488732"/>
                  <a:gd name="connsiteX452" fmla="*/ 1596142 w 2972814"/>
                  <a:gd name="connsiteY452" fmla="*/ 845328 h 1488732"/>
                  <a:gd name="connsiteX453" fmla="*/ 1576190 w 2972814"/>
                  <a:gd name="connsiteY453" fmla="*/ 845886 h 1488732"/>
                  <a:gd name="connsiteX454" fmla="*/ 1556239 w 2972814"/>
                  <a:gd name="connsiteY454" fmla="*/ 848950 h 1488732"/>
                  <a:gd name="connsiteX455" fmla="*/ 1555298 w 2972814"/>
                  <a:gd name="connsiteY455" fmla="*/ 849277 h 1488732"/>
                  <a:gd name="connsiteX456" fmla="*/ 1536287 w 2972814"/>
                  <a:gd name="connsiteY456" fmla="*/ 856050 h 1488732"/>
                  <a:gd name="connsiteX457" fmla="*/ 1531203 w 2972814"/>
                  <a:gd name="connsiteY457" fmla="*/ 859269 h 1488732"/>
                  <a:gd name="connsiteX458" fmla="*/ 1516335 w 2972814"/>
                  <a:gd name="connsiteY458" fmla="*/ 869011 h 1488732"/>
                  <a:gd name="connsiteX459" fmla="*/ 1516072 w 2972814"/>
                  <a:gd name="connsiteY459" fmla="*/ 869260 h 1488732"/>
                  <a:gd name="connsiteX460" fmla="*/ 1505386 w 2972814"/>
                  <a:gd name="connsiteY460" fmla="*/ 879252 h 1488732"/>
                  <a:gd name="connsiteX461" fmla="*/ 1496383 w 2972814"/>
                  <a:gd name="connsiteY461" fmla="*/ 888666 h 1488732"/>
                  <a:gd name="connsiteX462" fmla="*/ 1495947 w 2972814"/>
                  <a:gd name="connsiteY462" fmla="*/ 889243 h 1488732"/>
                  <a:gd name="connsiteX463" fmla="*/ 1488463 w 2972814"/>
                  <a:gd name="connsiteY463" fmla="*/ 899234 h 1488732"/>
                  <a:gd name="connsiteX464" fmla="*/ 1481619 w 2972814"/>
                  <a:gd name="connsiteY464" fmla="*/ 909226 h 1488732"/>
                  <a:gd name="connsiteX465" fmla="*/ 1476431 w 2972814"/>
                  <a:gd name="connsiteY465" fmla="*/ 917082 h 1488732"/>
                  <a:gd name="connsiteX466" fmla="*/ 1475173 w 2972814"/>
                  <a:gd name="connsiteY466" fmla="*/ 919217 h 1488732"/>
                  <a:gd name="connsiteX467" fmla="*/ 1469485 w 2972814"/>
                  <a:gd name="connsiteY467" fmla="*/ 929209 h 1488732"/>
                  <a:gd name="connsiteX468" fmla="*/ 1464326 w 2972814"/>
                  <a:gd name="connsiteY468" fmla="*/ 939201 h 1488732"/>
                  <a:gd name="connsiteX469" fmla="*/ 1459383 w 2972814"/>
                  <a:gd name="connsiteY469" fmla="*/ 949192 h 1488732"/>
                  <a:gd name="connsiteX470" fmla="*/ 1456480 w 2972814"/>
                  <a:gd name="connsiteY470" fmla="*/ 955378 h 1488732"/>
                  <a:gd name="connsiteX471" fmla="*/ 1454749 w 2972814"/>
                  <a:gd name="connsiteY471" fmla="*/ 959183 h 1488732"/>
                  <a:gd name="connsiteX472" fmla="*/ 1450621 w 2972814"/>
                  <a:gd name="connsiteY472" fmla="*/ 969175 h 1488732"/>
                  <a:gd name="connsiteX473" fmla="*/ 1446951 w 2972814"/>
                  <a:gd name="connsiteY473" fmla="*/ 979166 h 1488732"/>
                  <a:gd name="connsiteX474" fmla="*/ 1443208 w 2972814"/>
                  <a:gd name="connsiteY474" fmla="*/ 989158 h 1488732"/>
                  <a:gd name="connsiteX475" fmla="*/ 1439874 w 2972814"/>
                  <a:gd name="connsiteY475" fmla="*/ 999149 h 1488732"/>
                  <a:gd name="connsiteX476" fmla="*/ 1436643 w 2972814"/>
                  <a:gd name="connsiteY476" fmla="*/ 1009141 h 1488732"/>
                  <a:gd name="connsiteX477" fmla="*/ 1436528 w 2972814"/>
                  <a:gd name="connsiteY477" fmla="*/ 1009494 h 1488732"/>
                  <a:gd name="connsiteX478" fmla="*/ 1433368 w 2972814"/>
                  <a:gd name="connsiteY478" fmla="*/ 1019132 h 1488732"/>
                  <a:gd name="connsiteX479" fmla="*/ 1430102 w 2972814"/>
                  <a:gd name="connsiteY479" fmla="*/ 1029124 h 1488732"/>
                  <a:gd name="connsiteX480" fmla="*/ 1426374 w 2972814"/>
                  <a:gd name="connsiteY480" fmla="*/ 1039115 h 1488732"/>
                  <a:gd name="connsiteX481" fmla="*/ 1421935 w 2972814"/>
                  <a:gd name="connsiteY481" fmla="*/ 1049107 h 1488732"/>
                  <a:gd name="connsiteX482" fmla="*/ 1416576 w 2972814"/>
                  <a:gd name="connsiteY482" fmla="*/ 1058734 h 1488732"/>
                  <a:gd name="connsiteX483" fmla="*/ 1416369 w 2972814"/>
                  <a:gd name="connsiteY483" fmla="*/ 1059098 h 1488732"/>
                  <a:gd name="connsiteX484" fmla="*/ 1410219 w 2972814"/>
                  <a:gd name="connsiteY484" fmla="*/ 1069090 h 1488732"/>
                  <a:gd name="connsiteX485" fmla="*/ 1401964 w 2972814"/>
                  <a:gd name="connsiteY485" fmla="*/ 1079081 h 1488732"/>
                  <a:gd name="connsiteX486" fmla="*/ 1396624 w 2972814"/>
                  <a:gd name="connsiteY486" fmla="*/ 1084465 h 1488732"/>
                  <a:gd name="connsiteX487" fmla="*/ 1391674 w 2972814"/>
                  <a:gd name="connsiteY487" fmla="*/ 1089073 h 1488732"/>
                  <a:gd name="connsiteX488" fmla="*/ 1377729 w 2972814"/>
                  <a:gd name="connsiteY488" fmla="*/ 1099064 h 1488732"/>
                  <a:gd name="connsiteX489" fmla="*/ 1376673 w 2972814"/>
                  <a:gd name="connsiteY489" fmla="*/ 1099775 h 1488732"/>
                  <a:gd name="connsiteX490" fmla="*/ 1360915 w 2972814"/>
                  <a:gd name="connsiteY490" fmla="*/ 1109056 h 1488732"/>
                  <a:gd name="connsiteX491" fmla="*/ 1356721 w 2972814"/>
                  <a:gd name="connsiteY491" fmla="*/ 1111195 h 1488732"/>
                  <a:gd name="connsiteX492" fmla="*/ 1337895 w 2972814"/>
                  <a:gd name="connsiteY492" fmla="*/ 1119047 h 1488732"/>
                  <a:gd name="connsiteX493" fmla="*/ 1336769 w 2972814"/>
                  <a:gd name="connsiteY493" fmla="*/ 1119490 h 1488732"/>
                  <a:gd name="connsiteX494" fmla="*/ 1316817 w 2972814"/>
                  <a:gd name="connsiteY494" fmla="*/ 1125419 h 1488732"/>
                  <a:gd name="connsiteX495" fmla="*/ 1296865 w 2972814"/>
                  <a:gd name="connsiteY495" fmla="*/ 1129024 h 1488732"/>
                  <a:gd name="connsiteX496" fmla="*/ 1296662 w 2972814"/>
                  <a:gd name="connsiteY496" fmla="*/ 1129039 h 1488732"/>
                  <a:gd name="connsiteX497" fmla="*/ 1276914 w 2972814"/>
                  <a:gd name="connsiteY497" fmla="*/ 1130628 h 1488732"/>
                  <a:gd name="connsiteX498" fmla="*/ 1256962 w 2972814"/>
                  <a:gd name="connsiteY498" fmla="*/ 1129796 h 1488732"/>
                  <a:gd name="connsiteX499" fmla="*/ 1253205 w 2972814"/>
                  <a:gd name="connsiteY499" fmla="*/ 1129039 h 1488732"/>
                  <a:gd name="connsiteX500" fmla="*/ 1237010 w 2972814"/>
                  <a:gd name="connsiteY500" fmla="*/ 1126239 h 1488732"/>
                  <a:gd name="connsiteX501" fmla="*/ 1217058 w 2972814"/>
                  <a:gd name="connsiteY501" fmla="*/ 1120325 h 1488732"/>
                  <a:gd name="connsiteX502" fmla="*/ 1214129 w 2972814"/>
                  <a:gd name="connsiteY502" fmla="*/ 1119047 h 1488732"/>
                  <a:gd name="connsiteX503" fmla="*/ 1197107 w 2972814"/>
                  <a:gd name="connsiteY503" fmla="*/ 1111838 h 1488732"/>
                  <a:gd name="connsiteX504" fmla="*/ 1192084 w 2972814"/>
                  <a:gd name="connsiteY504" fmla="*/ 1109056 h 1488732"/>
                  <a:gd name="connsiteX505" fmla="*/ 1177155 w 2972814"/>
                  <a:gd name="connsiteY505" fmla="*/ 1100685 h 1488732"/>
                  <a:gd name="connsiteX506" fmla="*/ 1174797 w 2972814"/>
                  <a:gd name="connsiteY506" fmla="*/ 1099064 h 1488732"/>
                  <a:gd name="connsiteX507" fmla="*/ 1161354 w 2972814"/>
                  <a:gd name="connsiteY507" fmla="*/ 1089073 h 1488732"/>
                  <a:gd name="connsiteX508" fmla="*/ 1157203 w 2972814"/>
                  <a:gd name="connsiteY508" fmla="*/ 1085666 h 1488732"/>
                  <a:gd name="connsiteX509" fmla="*/ 1149988 w 2972814"/>
                  <a:gd name="connsiteY509" fmla="*/ 1079081 h 1488732"/>
                  <a:gd name="connsiteX510" fmla="*/ 1140565 w 2972814"/>
                  <a:gd name="connsiteY510" fmla="*/ 1069090 h 1488732"/>
                  <a:gd name="connsiteX511" fmla="*/ 1137251 w 2972814"/>
                  <a:gd name="connsiteY511" fmla="*/ 1064986 h 1488732"/>
                  <a:gd name="connsiteX512" fmla="*/ 1132657 w 2972814"/>
                  <a:gd name="connsiteY512" fmla="*/ 1059098 h 1488732"/>
                  <a:gd name="connsiteX513" fmla="*/ 1125937 w 2972814"/>
                  <a:gd name="connsiteY513" fmla="*/ 1049107 h 1488732"/>
                  <a:gd name="connsiteX514" fmla="*/ 1120250 w 2972814"/>
                  <a:gd name="connsiteY514" fmla="*/ 1039115 h 1488732"/>
                  <a:gd name="connsiteX515" fmla="*/ 1117299 w 2972814"/>
                  <a:gd name="connsiteY515" fmla="*/ 1033272 h 1488732"/>
                  <a:gd name="connsiteX516" fmla="*/ 1115077 w 2972814"/>
                  <a:gd name="connsiteY516" fmla="*/ 1029124 h 1488732"/>
                  <a:gd name="connsiteX517" fmla="*/ 1110446 w 2972814"/>
                  <a:gd name="connsiteY517" fmla="*/ 1019132 h 1488732"/>
                  <a:gd name="connsiteX518" fmla="*/ 1105874 w 2972814"/>
                  <a:gd name="connsiteY518" fmla="*/ 1009141 h 1488732"/>
                  <a:gd name="connsiteX519" fmla="*/ 1101367 w 2972814"/>
                  <a:gd name="connsiteY519" fmla="*/ 999149 h 1488732"/>
                  <a:gd name="connsiteX520" fmla="*/ 1097348 w 2972814"/>
                  <a:gd name="connsiteY520" fmla="*/ 990803 h 1488732"/>
                  <a:gd name="connsiteX521" fmla="*/ 1096440 w 2972814"/>
                  <a:gd name="connsiteY521" fmla="*/ 989158 h 1488732"/>
                  <a:gd name="connsiteX522" fmla="*/ 1090704 w 2972814"/>
                  <a:gd name="connsiteY522" fmla="*/ 979166 h 1488732"/>
                  <a:gd name="connsiteX523" fmla="*/ 1084331 w 2972814"/>
                  <a:gd name="connsiteY523" fmla="*/ 969175 h 1488732"/>
                  <a:gd name="connsiteX524" fmla="*/ 1077396 w 2972814"/>
                  <a:gd name="connsiteY524" fmla="*/ 959414 h 1488732"/>
                  <a:gd name="connsiteX525" fmla="*/ 1077192 w 2972814"/>
                  <a:gd name="connsiteY525" fmla="*/ 959183 h 1488732"/>
                  <a:gd name="connsiteX526" fmla="*/ 1067549 w 2972814"/>
                  <a:gd name="connsiteY526" fmla="*/ 949192 h 1488732"/>
                  <a:gd name="connsiteX527" fmla="*/ 1057444 w 2972814"/>
                  <a:gd name="connsiteY527" fmla="*/ 939346 h 1488732"/>
                  <a:gd name="connsiteX528" fmla="*/ 1057228 w 2972814"/>
                  <a:gd name="connsiteY528" fmla="*/ 939201 h 1488732"/>
                  <a:gd name="connsiteX529" fmla="*/ 1041929 w 2972814"/>
                  <a:gd name="connsiteY529" fmla="*/ 929209 h 1488732"/>
                  <a:gd name="connsiteX530" fmla="*/ 1037492 w 2972814"/>
                  <a:gd name="connsiteY530" fmla="*/ 926406 h 1488732"/>
                  <a:gd name="connsiteX531" fmla="*/ 1018834 w 2972814"/>
                  <a:gd name="connsiteY531" fmla="*/ 919217 h 1488732"/>
                  <a:gd name="connsiteX532" fmla="*/ 1017541 w 2972814"/>
                  <a:gd name="connsiteY532" fmla="*/ 918702 h 1488732"/>
                  <a:gd name="connsiteX533" fmla="*/ 997589 w 2972814"/>
                  <a:gd name="connsiteY533" fmla="*/ 915841 h 1488732"/>
                  <a:gd name="connsiteX534" fmla="*/ 977637 w 2972814"/>
                  <a:gd name="connsiteY534" fmla="*/ 919144 h 1488732"/>
                  <a:gd name="connsiteX535" fmla="*/ 977497 w 2972814"/>
                  <a:gd name="connsiteY535" fmla="*/ 919217 h 1488732"/>
                  <a:gd name="connsiteX536" fmla="*/ 958777 w 2972814"/>
                  <a:gd name="connsiteY536" fmla="*/ 929209 h 1488732"/>
                  <a:gd name="connsiteX537" fmla="*/ 957685 w 2972814"/>
                  <a:gd name="connsiteY537" fmla="*/ 929811 h 1488732"/>
                  <a:gd name="connsiteX538" fmla="*/ 946749 w 2972814"/>
                  <a:gd name="connsiteY538" fmla="*/ 939201 h 1488732"/>
                  <a:gd name="connsiteX539" fmla="*/ 937733 w 2972814"/>
                  <a:gd name="connsiteY539" fmla="*/ 946497 h 1488732"/>
                  <a:gd name="connsiteX540" fmla="*/ 934931 w 2972814"/>
                  <a:gd name="connsiteY540" fmla="*/ 949192 h 1488732"/>
                  <a:gd name="connsiteX541" fmla="*/ 923590 w 2972814"/>
                  <a:gd name="connsiteY541" fmla="*/ 959183 h 1488732"/>
                  <a:gd name="connsiteX542" fmla="*/ 917782 w 2972814"/>
                  <a:gd name="connsiteY542" fmla="*/ 963969 h 1488732"/>
                  <a:gd name="connsiteX543" fmla="*/ 911418 w 2972814"/>
                  <a:gd name="connsiteY543" fmla="*/ 969175 h 1488732"/>
                  <a:gd name="connsiteX544" fmla="*/ 897830 w 2972814"/>
                  <a:gd name="connsiteY544" fmla="*/ 978621 h 1488732"/>
                  <a:gd name="connsiteX545" fmla="*/ 896850 w 2972814"/>
                  <a:gd name="connsiteY545" fmla="*/ 979166 h 1488732"/>
                  <a:gd name="connsiteX546" fmla="*/ 877878 w 2972814"/>
                  <a:gd name="connsiteY546" fmla="*/ 988617 h 1488732"/>
                  <a:gd name="connsiteX547" fmla="*/ 876135 w 2972814"/>
                  <a:gd name="connsiteY547" fmla="*/ 989158 h 1488732"/>
                  <a:gd name="connsiteX548" fmla="*/ 857926 w 2972814"/>
                  <a:gd name="connsiteY548" fmla="*/ 994321 h 1488732"/>
                  <a:gd name="connsiteX549" fmla="*/ 837975 w 2972814"/>
                  <a:gd name="connsiteY549" fmla="*/ 996612 h 1488732"/>
                  <a:gd name="connsiteX550" fmla="*/ 818023 w 2972814"/>
                  <a:gd name="connsiteY550" fmla="*/ 996594 h 1488732"/>
                  <a:gd name="connsiteX551" fmla="*/ 798071 w 2972814"/>
                  <a:gd name="connsiteY551" fmla="*/ 994841 h 1488732"/>
                  <a:gd name="connsiteX552" fmla="*/ 778119 w 2972814"/>
                  <a:gd name="connsiteY552" fmla="*/ 991800 h 1488732"/>
                  <a:gd name="connsiteX553" fmla="*/ 765752 w 2972814"/>
                  <a:gd name="connsiteY553" fmla="*/ 989158 h 1488732"/>
                  <a:gd name="connsiteX554" fmla="*/ 758167 w 2972814"/>
                  <a:gd name="connsiteY554" fmla="*/ 987430 h 1488732"/>
                  <a:gd name="connsiteX555" fmla="*/ 738216 w 2972814"/>
                  <a:gd name="connsiteY555" fmla="*/ 981595 h 1488732"/>
                  <a:gd name="connsiteX556" fmla="*/ 731103 w 2972814"/>
                  <a:gd name="connsiteY556" fmla="*/ 979166 h 1488732"/>
                  <a:gd name="connsiteX557" fmla="*/ 718264 w 2972814"/>
                  <a:gd name="connsiteY557" fmla="*/ 973802 h 1488732"/>
                  <a:gd name="connsiteX558" fmla="*/ 708300 w 2972814"/>
                  <a:gd name="connsiteY558" fmla="*/ 969175 h 1488732"/>
                  <a:gd name="connsiteX559" fmla="*/ 698312 w 2972814"/>
                  <a:gd name="connsiteY559" fmla="*/ 962311 h 1488732"/>
                  <a:gd name="connsiteX560" fmla="*/ 693409 w 2972814"/>
                  <a:gd name="connsiteY560" fmla="*/ 959183 h 1488732"/>
                  <a:gd name="connsiteX561" fmla="*/ 683892 w 2972814"/>
                  <a:gd name="connsiteY561" fmla="*/ 949192 h 1488732"/>
                  <a:gd name="connsiteX562" fmla="*/ 679245 w 2972814"/>
                  <a:gd name="connsiteY562" fmla="*/ 939201 h 1488732"/>
                  <a:gd name="connsiteX563" fmla="*/ 678360 w 2972814"/>
                  <a:gd name="connsiteY563" fmla="*/ 934349 h 1488732"/>
                  <a:gd name="connsiteX564" fmla="*/ 677257 w 2972814"/>
                  <a:gd name="connsiteY564" fmla="*/ 929209 h 1488732"/>
                  <a:gd name="connsiteX565" fmla="*/ 678018 w 2972814"/>
                  <a:gd name="connsiteY565" fmla="*/ 919217 h 1488732"/>
                  <a:gd name="connsiteX566" fmla="*/ 678360 w 2972814"/>
                  <a:gd name="connsiteY566" fmla="*/ 918010 h 1488732"/>
                  <a:gd name="connsiteX567" fmla="*/ 680221 w 2972814"/>
                  <a:gd name="connsiteY567" fmla="*/ 909226 h 1488732"/>
                  <a:gd name="connsiteX568" fmla="*/ 684150 w 2972814"/>
                  <a:gd name="connsiteY568" fmla="*/ 899234 h 1488732"/>
                  <a:gd name="connsiteX569" fmla="*/ 689823 w 2972814"/>
                  <a:gd name="connsiteY569" fmla="*/ 889243 h 1488732"/>
                  <a:gd name="connsiteX570" fmla="*/ 697835 w 2972814"/>
                  <a:gd name="connsiteY570" fmla="*/ 879252 h 1488732"/>
                  <a:gd name="connsiteX571" fmla="*/ 698312 w 2972814"/>
                  <a:gd name="connsiteY571" fmla="*/ 878786 h 1488732"/>
                  <a:gd name="connsiteX572" fmla="*/ 708110 w 2972814"/>
                  <a:gd name="connsiteY572" fmla="*/ 869260 h 1488732"/>
                  <a:gd name="connsiteX573" fmla="*/ 718264 w 2972814"/>
                  <a:gd name="connsiteY573" fmla="*/ 862025 h 1488732"/>
                  <a:gd name="connsiteX574" fmla="*/ 722741 w 2972814"/>
                  <a:gd name="connsiteY574" fmla="*/ 859269 h 1488732"/>
                  <a:gd name="connsiteX575" fmla="*/ 738216 w 2972814"/>
                  <a:gd name="connsiteY575" fmla="*/ 851825 h 1488732"/>
                  <a:gd name="connsiteX576" fmla="*/ 745335 w 2972814"/>
                  <a:gd name="connsiteY576" fmla="*/ 849277 h 1488732"/>
                  <a:gd name="connsiteX577" fmla="*/ 758167 w 2972814"/>
                  <a:gd name="connsiteY577" fmla="*/ 845526 h 1488732"/>
                  <a:gd name="connsiteX578" fmla="*/ 778119 w 2972814"/>
                  <a:gd name="connsiteY578" fmla="*/ 841762 h 1488732"/>
                  <a:gd name="connsiteX579" fmla="*/ 798071 w 2972814"/>
                  <a:gd name="connsiteY579" fmla="*/ 839607 h 1488732"/>
                  <a:gd name="connsiteX580" fmla="*/ 804111 w 2972814"/>
                  <a:gd name="connsiteY580" fmla="*/ 839286 h 1488732"/>
                  <a:gd name="connsiteX581" fmla="*/ 818023 w 2972814"/>
                  <a:gd name="connsiteY581" fmla="*/ 838593 h 1488732"/>
                  <a:gd name="connsiteX582" fmla="*/ 837975 w 2972814"/>
                  <a:gd name="connsiteY582" fmla="*/ 838335 h 1488732"/>
                  <a:gd name="connsiteX583" fmla="*/ 857926 w 2972814"/>
                  <a:gd name="connsiteY583" fmla="*/ 838463 h 1488732"/>
                  <a:gd name="connsiteX584" fmla="*/ 877878 w 2972814"/>
                  <a:gd name="connsiteY584" fmla="*/ 838450 h 1488732"/>
                  <a:gd name="connsiteX585" fmla="*/ 897830 w 2972814"/>
                  <a:gd name="connsiteY585" fmla="*/ 837808 h 1488732"/>
                  <a:gd name="connsiteX586" fmla="*/ 917782 w 2972814"/>
                  <a:gd name="connsiteY586" fmla="*/ 835192 h 1488732"/>
                  <a:gd name="connsiteX587" fmla="*/ 935319 w 2972814"/>
                  <a:gd name="connsiteY587" fmla="*/ 829294 h 1488732"/>
                  <a:gd name="connsiteX588" fmla="*/ 937733 w 2972814"/>
                  <a:gd name="connsiteY588" fmla="*/ 828359 h 1488732"/>
                  <a:gd name="connsiteX589" fmla="*/ 952787 w 2972814"/>
                  <a:gd name="connsiteY589" fmla="*/ 819303 h 1488732"/>
                  <a:gd name="connsiteX590" fmla="*/ 957685 w 2972814"/>
                  <a:gd name="connsiteY590" fmla="*/ 815714 h 1488732"/>
                  <a:gd name="connsiteX591" fmla="*/ 964820 w 2972814"/>
                  <a:gd name="connsiteY591" fmla="*/ 809311 h 1488732"/>
                  <a:gd name="connsiteX592" fmla="*/ 975320 w 2972814"/>
                  <a:gd name="connsiteY592" fmla="*/ 799320 h 1488732"/>
                  <a:gd name="connsiteX593" fmla="*/ 977637 w 2972814"/>
                  <a:gd name="connsiteY593" fmla="*/ 797093 h 1488732"/>
                  <a:gd name="connsiteX594" fmla="*/ 986017 w 2972814"/>
                  <a:gd name="connsiteY594" fmla="*/ 789328 h 1488732"/>
                  <a:gd name="connsiteX595" fmla="*/ 997589 w 2972814"/>
                  <a:gd name="connsiteY595" fmla="*/ 779592 h 1488732"/>
                  <a:gd name="connsiteX596" fmla="*/ 997960 w 2972814"/>
                  <a:gd name="connsiteY596" fmla="*/ 779337 h 1488732"/>
                  <a:gd name="connsiteX597" fmla="*/ 1013839 w 2972814"/>
                  <a:gd name="connsiteY597" fmla="*/ 769345 h 1488732"/>
                  <a:gd name="connsiteX598" fmla="*/ 1017541 w 2972814"/>
                  <a:gd name="connsiteY598" fmla="*/ 767253 h 1488732"/>
                  <a:gd name="connsiteX599" fmla="*/ 1037492 w 2972814"/>
                  <a:gd name="connsiteY599" fmla="*/ 760852 h 1488732"/>
                  <a:gd name="connsiteX600" fmla="*/ 1051652 w 2972814"/>
                  <a:gd name="connsiteY600" fmla="*/ 759354 h 1488732"/>
                  <a:gd name="connsiteX601" fmla="*/ 1057444 w 2972814"/>
                  <a:gd name="connsiteY601" fmla="*/ 758831 h 1488732"/>
                  <a:gd name="connsiteX602" fmla="*/ 1068461 w 2972814"/>
                  <a:gd name="connsiteY602" fmla="*/ 759354 h 1488732"/>
                  <a:gd name="connsiteX603" fmla="*/ 1077396 w 2972814"/>
                  <a:gd name="connsiteY603" fmla="*/ 759777 h 1488732"/>
                  <a:gd name="connsiteX604" fmla="*/ 1097348 w 2972814"/>
                  <a:gd name="connsiteY604" fmla="*/ 762280 h 1488732"/>
                  <a:gd name="connsiteX605" fmla="*/ 1117299 w 2972814"/>
                  <a:gd name="connsiteY605" fmla="*/ 765108 h 1488732"/>
                  <a:gd name="connsiteX606" fmla="*/ 1137251 w 2972814"/>
                  <a:gd name="connsiteY606" fmla="*/ 767281 h 1488732"/>
                  <a:gd name="connsiteX607" fmla="*/ 1157203 w 2972814"/>
                  <a:gd name="connsiteY607" fmla="*/ 767988 h 1488732"/>
                  <a:gd name="connsiteX608" fmla="*/ 1177155 w 2972814"/>
                  <a:gd name="connsiteY608" fmla="*/ 766707 h 1488732"/>
                  <a:gd name="connsiteX609" fmla="*/ 1197107 w 2972814"/>
                  <a:gd name="connsiteY609" fmla="*/ 762866 h 1488732"/>
                  <a:gd name="connsiteX610" fmla="*/ 1207478 w 2972814"/>
                  <a:gd name="connsiteY610" fmla="*/ 759354 h 1488732"/>
                  <a:gd name="connsiteX611" fmla="*/ 1217058 w 2972814"/>
                  <a:gd name="connsiteY611" fmla="*/ 755862 h 1488732"/>
                  <a:gd name="connsiteX612" fmla="*/ 1229717 w 2972814"/>
                  <a:gd name="connsiteY612" fmla="*/ 749362 h 1488732"/>
                  <a:gd name="connsiteX613" fmla="*/ 1237010 w 2972814"/>
                  <a:gd name="connsiteY613" fmla="*/ 745139 h 1488732"/>
                  <a:gd name="connsiteX614" fmla="*/ 1244864 w 2972814"/>
                  <a:gd name="connsiteY614" fmla="*/ 739371 h 1488732"/>
                  <a:gd name="connsiteX615" fmla="*/ 1256271 w 2972814"/>
                  <a:gd name="connsiteY615" fmla="*/ 729379 h 1488732"/>
                  <a:gd name="connsiteX616" fmla="*/ 1256962 w 2972814"/>
                  <a:gd name="connsiteY616" fmla="*/ 728652 h 1488732"/>
                  <a:gd name="connsiteX617" fmla="*/ 1264705 w 2972814"/>
                  <a:gd name="connsiteY617" fmla="*/ 719388 h 1488732"/>
                  <a:gd name="connsiteX618" fmla="*/ 1271347 w 2972814"/>
                  <a:gd name="connsiteY618" fmla="*/ 709396 h 1488732"/>
                  <a:gd name="connsiteX619" fmla="*/ 1276548 w 2972814"/>
                  <a:gd name="connsiteY619" fmla="*/ 699405 h 1488732"/>
                  <a:gd name="connsiteX620" fmla="*/ 1276914 w 2972814"/>
                  <a:gd name="connsiteY620" fmla="*/ 698487 h 1488732"/>
                  <a:gd name="connsiteX621" fmla="*/ 1280456 w 2972814"/>
                  <a:gd name="connsiteY621" fmla="*/ 689413 h 1488732"/>
                  <a:gd name="connsiteX622" fmla="*/ 1283385 w 2972814"/>
                  <a:gd name="connsiteY622" fmla="*/ 679422 h 1488732"/>
                  <a:gd name="connsiteX623" fmla="*/ 1285243 w 2972814"/>
                  <a:gd name="connsiteY623" fmla="*/ 669430 h 1488732"/>
                  <a:gd name="connsiteX624" fmla="*/ 1286577 w 2972814"/>
                  <a:gd name="connsiteY624" fmla="*/ 659439 h 1488732"/>
                  <a:gd name="connsiteX625" fmla="*/ 1287179 w 2972814"/>
                  <a:gd name="connsiteY625" fmla="*/ 649447 h 1488732"/>
                  <a:gd name="connsiteX626" fmla="*/ 1287225 w 2972814"/>
                  <a:gd name="connsiteY626" fmla="*/ 639456 h 1488732"/>
                  <a:gd name="connsiteX627" fmla="*/ 1286816 w 2972814"/>
                  <a:gd name="connsiteY627" fmla="*/ 629464 h 1488732"/>
                  <a:gd name="connsiteX628" fmla="*/ 1285636 w 2972814"/>
                  <a:gd name="connsiteY628" fmla="*/ 619473 h 1488732"/>
                  <a:gd name="connsiteX629" fmla="*/ 1284073 w 2972814"/>
                  <a:gd name="connsiteY629" fmla="*/ 609481 h 1488732"/>
                  <a:gd name="connsiteX630" fmla="*/ 1281805 w 2972814"/>
                  <a:gd name="connsiteY630" fmla="*/ 599490 h 1488732"/>
                  <a:gd name="connsiteX631" fmla="*/ 1279095 w 2972814"/>
                  <a:gd name="connsiteY631" fmla="*/ 589498 h 1488732"/>
                  <a:gd name="connsiteX632" fmla="*/ 1276914 w 2972814"/>
                  <a:gd name="connsiteY632" fmla="*/ 582852 h 1488732"/>
                  <a:gd name="connsiteX633" fmla="*/ 1275673 w 2972814"/>
                  <a:gd name="connsiteY633" fmla="*/ 579507 h 1488732"/>
                  <a:gd name="connsiteX634" fmla="*/ 1271033 w 2972814"/>
                  <a:gd name="connsiteY634" fmla="*/ 569515 h 1488732"/>
                  <a:gd name="connsiteX635" fmla="*/ 1265425 w 2972814"/>
                  <a:gd name="connsiteY635" fmla="*/ 559524 h 1488732"/>
                  <a:gd name="connsiteX636" fmla="*/ 1258637 w 2972814"/>
                  <a:gd name="connsiteY636" fmla="*/ 549532 h 1488732"/>
                  <a:gd name="connsiteX637" fmla="*/ 1256962 w 2972814"/>
                  <a:gd name="connsiteY637" fmla="*/ 547391 h 1488732"/>
                  <a:gd name="connsiteX638" fmla="*/ 1248357 w 2972814"/>
                  <a:gd name="connsiteY638" fmla="*/ 539541 h 1488732"/>
                  <a:gd name="connsiteX639" fmla="*/ 1237010 w 2972814"/>
                  <a:gd name="connsiteY639" fmla="*/ 530900 h 1488732"/>
                  <a:gd name="connsiteX640" fmla="*/ 1233601 w 2972814"/>
                  <a:gd name="connsiteY640" fmla="*/ 529549 h 1488732"/>
                  <a:gd name="connsiteX641" fmla="*/ 1217058 w 2972814"/>
                  <a:gd name="connsiteY641" fmla="*/ 523814 h 1488732"/>
                  <a:gd name="connsiteX642" fmla="*/ 1197107 w 2972814"/>
                  <a:gd name="connsiteY642" fmla="*/ 522394 h 1488732"/>
                  <a:gd name="connsiteX643" fmla="*/ 1177155 w 2972814"/>
                  <a:gd name="connsiteY643" fmla="*/ 524423 h 1488732"/>
                  <a:gd name="connsiteX644" fmla="*/ 1157203 w 2972814"/>
                  <a:gd name="connsiteY644" fmla="*/ 529118 h 1488732"/>
                  <a:gd name="connsiteX645" fmla="*/ 1155973 w 2972814"/>
                  <a:gd name="connsiteY645" fmla="*/ 529549 h 1488732"/>
                  <a:gd name="connsiteX646" fmla="*/ 1137251 w 2972814"/>
                  <a:gd name="connsiteY646" fmla="*/ 535585 h 1488732"/>
                  <a:gd name="connsiteX647" fmla="*/ 1127857 w 2972814"/>
                  <a:gd name="connsiteY647" fmla="*/ 539541 h 1488732"/>
                  <a:gd name="connsiteX648" fmla="*/ 1117299 w 2972814"/>
                  <a:gd name="connsiteY648" fmla="*/ 543712 h 1488732"/>
                  <a:gd name="connsiteX649" fmla="*/ 1105311 w 2972814"/>
                  <a:gd name="connsiteY649" fmla="*/ 549532 h 1488732"/>
                  <a:gd name="connsiteX650" fmla="*/ 1097348 w 2972814"/>
                  <a:gd name="connsiteY650" fmla="*/ 553331 h 1488732"/>
                  <a:gd name="connsiteX651" fmla="*/ 1086250 w 2972814"/>
                  <a:gd name="connsiteY651" fmla="*/ 559524 h 1488732"/>
                  <a:gd name="connsiteX652" fmla="*/ 1077396 w 2972814"/>
                  <a:gd name="connsiteY652" fmla="*/ 564443 h 1488732"/>
                  <a:gd name="connsiteX653" fmla="*/ 1069248 w 2972814"/>
                  <a:gd name="connsiteY653" fmla="*/ 569515 h 1488732"/>
                  <a:gd name="connsiteX654" fmla="*/ 1057444 w 2972814"/>
                  <a:gd name="connsiteY654" fmla="*/ 576966 h 1488732"/>
                  <a:gd name="connsiteX655" fmla="*/ 1053521 w 2972814"/>
                  <a:gd name="connsiteY655" fmla="*/ 579507 h 1488732"/>
                  <a:gd name="connsiteX656" fmla="*/ 1038428 w 2972814"/>
                  <a:gd name="connsiteY656" fmla="*/ 589498 h 1488732"/>
                  <a:gd name="connsiteX657" fmla="*/ 1037492 w 2972814"/>
                  <a:gd name="connsiteY657" fmla="*/ 590134 h 1488732"/>
                  <a:gd name="connsiteX658" fmla="*/ 1022674 w 2972814"/>
                  <a:gd name="connsiteY658" fmla="*/ 599490 h 1488732"/>
                  <a:gd name="connsiteX659" fmla="*/ 1017541 w 2972814"/>
                  <a:gd name="connsiteY659" fmla="*/ 602811 h 1488732"/>
                  <a:gd name="connsiteX660" fmla="*/ 1005090 w 2972814"/>
                  <a:gd name="connsiteY660" fmla="*/ 609481 h 1488732"/>
                  <a:gd name="connsiteX661" fmla="*/ 997589 w 2972814"/>
                  <a:gd name="connsiteY661" fmla="*/ 613462 h 1488732"/>
                  <a:gd name="connsiteX662" fmla="*/ 980658 w 2972814"/>
                  <a:gd name="connsiteY662" fmla="*/ 619473 h 1488732"/>
                  <a:gd name="connsiteX663" fmla="*/ 977637 w 2972814"/>
                  <a:gd name="connsiteY663" fmla="*/ 620514 h 1488732"/>
                  <a:gd name="connsiteX664" fmla="*/ 957685 w 2972814"/>
                  <a:gd name="connsiteY664" fmla="*/ 623687 h 1488732"/>
                  <a:gd name="connsiteX665" fmla="*/ 937733 w 2972814"/>
                  <a:gd name="connsiteY665" fmla="*/ 623264 h 1488732"/>
                  <a:gd name="connsiteX666" fmla="*/ 917782 w 2972814"/>
                  <a:gd name="connsiteY666" fmla="*/ 619726 h 1488732"/>
                  <a:gd name="connsiteX667" fmla="*/ 916989 w 2972814"/>
                  <a:gd name="connsiteY667" fmla="*/ 619473 h 1488732"/>
                  <a:gd name="connsiteX668" fmla="*/ 897830 w 2972814"/>
                  <a:gd name="connsiteY668" fmla="*/ 613358 h 1488732"/>
                  <a:gd name="connsiteX669" fmla="*/ 889169 w 2972814"/>
                  <a:gd name="connsiteY669" fmla="*/ 609481 h 1488732"/>
                  <a:gd name="connsiteX670" fmla="*/ 877878 w 2972814"/>
                  <a:gd name="connsiteY670" fmla="*/ 604123 h 1488732"/>
                  <a:gd name="connsiteX671" fmla="*/ 870080 w 2972814"/>
                  <a:gd name="connsiteY671" fmla="*/ 599490 h 1488732"/>
                  <a:gd name="connsiteX672" fmla="*/ 857926 w 2972814"/>
                  <a:gd name="connsiteY672" fmla="*/ 591597 h 1488732"/>
                  <a:gd name="connsiteX673" fmla="*/ 855128 w 2972814"/>
                  <a:gd name="connsiteY673" fmla="*/ 589498 h 1488732"/>
                  <a:gd name="connsiteX674" fmla="*/ 843043 w 2972814"/>
                  <a:gd name="connsiteY674" fmla="*/ 579507 h 1488732"/>
                  <a:gd name="connsiteX675" fmla="*/ 837975 w 2972814"/>
                  <a:gd name="connsiteY675" fmla="*/ 574875 h 1488732"/>
                  <a:gd name="connsiteX676" fmla="*/ 832324 w 2972814"/>
                  <a:gd name="connsiteY676" fmla="*/ 569515 h 1488732"/>
                  <a:gd name="connsiteX677" fmla="*/ 822456 w 2972814"/>
                  <a:gd name="connsiteY677" fmla="*/ 559524 h 1488732"/>
                  <a:gd name="connsiteX678" fmla="*/ 818023 w 2972814"/>
                  <a:gd name="connsiteY678" fmla="*/ 554852 h 1488732"/>
                  <a:gd name="connsiteX679" fmla="*/ 812623 w 2972814"/>
                  <a:gd name="connsiteY679" fmla="*/ 549532 h 1488732"/>
                  <a:gd name="connsiteX680" fmla="*/ 802344 w 2972814"/>
                  <a:gd name="connsiteY680" fmla="*/ 539541 h 1488732"/>
                  <a:gd name="connsiteX681" fmla="*/ 798071 w 2972814"/>
                  <a:gd name="connsiteY681" fmla="*/ 535408 h 1488732"/>
                  <a:gd name="connsiteX682" fmla="*/ 790470 w 2972814"/>
                  <a:gd name="connsiteY682" fmla="*/ 529549 h 1488732"/>
                  <a:gd name="connsiteX683" fmla="*/ 778119 w 2972814"/>
                  <a:gd name="connsiteY683" fmla="*/ 520695 h 1488732"/>
                  <a:gd name="connsiteX684" fmla="*/ 775780 w 2972814"/>
                  <a:gd name="connsiteY684" fmla="*/ 519558 h 1488732"/>
                  <a:gd name="connsiteX685" fmla="*/ 758167 w 2972814"/>
                  <a:gd name="connsiteY685" fmla="*/ 511879 h 1488732"/>
                  <a:gd name="connsiteX686" fmla="*/ 746052 w 2972814"/>
                  <a:gd name="connsiteY686" fmla="*/ 509566 h 1488732"/>
                  <a:gd name="connsiteX687" fmla="*/ 738216 w 2972814"/>
                  <a:gd name="connsiteY687" fmla="*/ 508154 h 1488732"/>
                  <a:gd name="connsiteX688" fmla="*/ 718264 w 2972814"/>
                  <a:gd name="connsiteY688" fmla="*/ 508276 h 1488732"/>
                  <a:gd name="connsiteX689" fmla="*/ 710097 w 2972814"/>
                  <a:gd name="connsiteY689" fmla="*/ 509566 h 1488732"/>
                  <a:gd name="connsiteX690" fmla="*/ 698312 w 2972814"/>
                  <a:gd name="connsiteY690" fmla="*/ 511343 h 1488732"/>
                  <a:gd name="connsiteX691" fmla="*/ 678360 w 2972814"/>
                  <a:gd name="connsiteY691" fmla="*/ 516556 h 1488732"/>
                  <a:gd name="connsiteX692" fmla="*/ 669697 w 2972814"/>
                  <a:gd name="connsiteY692" fmla="*/ 519558 h 1488732"/>
                  <a:gd name="connsiteX693" fmla="*/ 658409 w 2972814"/>
                  <a:gd name="connsiteY693" fmla="*/ 523478 h 1488732"/>
                  <a:gd name="connsiteX694" fmla="*/ 643421 w 2972814"/>
                  <a:gd name="connsiteY694" fmla="*/ 529549 h 1488732"/>
                  <a:gd name="connsiteX695" fmla="*/ 638457 w 2972814"/>
                  <a:gd name="connsiteY695" fmla="*/ 531650 h 1488732"/>
                  <a:gd name="connsiteX696" fmla="*/ 620867 w 2972814"/>
                  <a:gd name="connsiteY696" fmla="*/ 539541 h 1488732"/>
                  <a:gd name="connsiteX697" fmla="*/ 618505 w 2972814"/>
                  <a:gd name="connsiteY697" fmla="*/ 540660 h 1488732"/>
                  <a:gd name="connsiteX698" fmla="*/ 598838 w 2972814"/>
                  <a:gd name="connsiteY698" fmla="*/ 549532 h 1488732"/>
                  <a:gd name="connsiteX699" fmla="*/ 598553 w 2972814"/>
                  <a:gd name="connsiteY699" fmla="*/ 549672 h 1488732"/>
                  <a:gd name="connsiteX700" fmla="*/ 578601 w 2972814"/>
                  <a:gd name="connsiteY700" fmla="*/ 558120 h 1488732"/>
                  <a:gd name="connsiteX701" fmla="*/ 574097 w 2972814"/>
                  <a:gd name="connsiteY701" fmla="*/ 559524 h 1488732"/>
                  <a:gd name="connsiteX702" fmla="*/ 558650 w 2972814"/>
                  <a:gd name="connsiteY702" fmla="*/ 564475 h 1488732"/>
                  <a:gd name="connsiteX703" fmla="*/ 538698 w 2972814"/>
                  <a:gd name="connsiteY703" fmla="*/ 567670 h 1488732"/>
                  <a:gd name="connsiteX704" fmla="*/ 518746 w 2972814"/>
                  <a:gd name="connsiteY704" fmla="*/ 567509 h 1488732"/>
                  <a:gd name="connsiteX705" fmla="*/ 498794 w 2972814"/>
                  <a:gd name="connsiteY705" fmla="*/ 563864 h 1488732"/>
                  <a:gd name="connsiteX706" fmla="*/ 485896 w 2972814"/>
                  <a:gd name="connsiteY706" fmla="*/ 559524 h 1488732"/>
                  <a:gd name="connsiteX707" fmla="*/ 478843 w 2972814"/>
                  <a:gd name="connsiteY707" fmla="*/ 557147 h 1488732"/>
                  <a:gd name="connsiteX708" fmla="*/ 462656 w 2972814"/>
                  <a:gd name="connsiteY708" fmla="*/ 549532 h 1488732"/>
                  <a:gd name="connsiteX709" fmla="*/ 458891 w 2972814"/>
                  <a:gd name="connsiteY709" fmla="*/ 547739 h 1488732"/>
                  <a:gd name="connsiteX710" fmla="*/ 444180 w 2972814"/>
                  <a:gd name="connsiteY710" fmla="*/ 539541 h 1488732"/>
                  <a:gd name="connsiteX711" fmla="*/ 438939 w 2972814"/>
                  <a:gd name="connsiteY711" fmla="*/ 536400 h 1488732"/>
                  <a:gd name="connsiteX712" fmla="*/ 428484 w 2972814"/>
                  <a:gd name="connsiteY712" fmla="*/ 529549 h 1488732"/>
                  <a:gd name="connsiteX713" fmla="*/ 418987 w 2972814"/>
                  <a:gd name="connsiteY713" fmla="*/ 523025 h 1488732"/>
                  <a:gd name="connsiteX714" fmla="*/ 414181 w 2972814"/>
                  <a:gd name="connsiteY714" fmla="*/ 519558 h 1488732"/>
                  <a:gd name="connsiteX715" fmla="*/ 401468 w 2972814"/>
                  <a:gd name="connsiteY715" fmla="*/ 509566 h 1488732"/>
                  <a:gd name="connsiteX716" fmla="*/ 399036 w 2972814"/>
                  <a:gd name="connsiteY716" fmla="*/ 507417 h 1488732"/>
                  <a:gd name="connsiteX717" fmla="*/ 390282 w 2972814"/>
                  <a:gd name="connsiteY717" fmla="*/ 499575 h 1488732"/>
                  <a:gd name="connsiteX718" fmla="*/ 380220 w 2972814"/>
                  <a:gd name="connsiteY718" fmla="*/ 489583 h 1488732"/>
                  <a:gd name="connsiteX719" fmla="*/ 379084 w 2972814"/>
                  <a:gd name="connsiteY719" fmla="*/ 488232 h 1488732"/>
                  <a:gd name="connsiteX720" fmla="*/ 371508 w 2972814"/>
                  <a:gd name="connsiteY720" fmla="*/ 479592 h 1488732"/>
                  <a:gd name="connsiteX721" fmla="*/ 363663 w 2972814"/>
                  <a:gd name="connsiteY721" fmla="*/ 469600 h 1488732"/>
                  <a:gd name="connsiteX722" fmla="*/ 359132 w 2972814"/>
                  <a:gd name="connsiteY722" fmla="*/ 462830 h 1488732"/>
                  <a:gd name="connsiteX723" fmla="*/ 356721 w 2972814"/>
                  <a:gd name="connsiteY723" fmla="*/ 459609 h 1488732"/>
                  <a:gd name="connsiteX724" fmla="*/ 349807 w 2972814"/>
                  <a:gd name="connsiteY724" fmla="*/ 449617 h 1488732"/>
                  <a:gd name="connsiteX725" fmla="*/ 342989 w 2972814"/>
                  <a:gd name="connsiteY725" fmla="*/ 439626 h 1488732"/>
                  <a:gd name="connsiteX726" fmla="*/ 339180 w 2972814"/>
                  <a:gd name="connsiteY726" fmla="*/ 433913 h 1488732"/>
                  <a:gd name="connsiteX727" fmla="*/ 335581 w 2972814"/>
                  <a:gd name="connsiteY727" fmla="*/ 429634 h 1488732"/>
                  <a:gd name="connsiteX728" fmla="*/ 326721 w 2972814"/>
                  <a:gd name="connsiteY728" fmla="*/ 419643 h 1488732"/>
                  <a:gd name="connsiteX729" fmla="*/ 319228 w 2972814"/>
                  <a:gd name="connsiteY729" fmla="*/ 412087 h 1488732"/>
                  <a:gd name="connsiteX730" fmla="*/ 315329 w 2972814"/>
                  <a:gd name="connsiteY730" fmla="*/ 409651 h 1488732"/>
                  <a:gd name="connsiteX731" fmla="*/ 299277 w 2972814"/>
                  <a:gd name="connsiteY731" fmla="*/ 401691 h 1488732"/>
                  <a:gd name="connsiteX732" fmla="*/ 290835 w 2972814"/>
                  <a:gd name="connsiteY732" fmla="*/ 399660 h 1488732"/>
                  <a:gd name="connsiteX733" fmla="*/ 279325 w 2972814"/>
                  <a:gd name="connsiteY733" fmla="*/ 397043 h 1488732"/>
                  <a:gd name="connsiteX734" fmla="*/ 259373 w 2972814"/>
                  <a:gd name="connsiteY734" fmla="*/ 396746 h 1488732"/>
                  <a:gd name="connsiteX735" fmla="*/ 243041 w 2972814"/>
                  <a:gd name="connsiteY735" fmla="*/ 399660 h 1488732"/>
                  <a:gd name="connsiteX736" fmla="*/ 239421 w 2972814"/>
                  <a:gd name="connsiteY736" fmla="*/ 400250 h 1488732"/>
                  <a:gd name="connsiteX737" fmla="*/ 219470 w 2972814"/>
                  <a:gd name="connsiteY737" fmla="*/ 406587 h 1488732"/>
                  <a:gd name="connsiteX738" fmla="*/ 212901 w 2972814"/>
                  <a:gd name="connsiteY738" fmla="*/ 409651 h 1488732"/>
                  <a:gd name="connsiteX739" fmla="*/ 199518 w 2972814"/>
                  <a:gd name="connsiteY739" fmla="*/ 416042 h 1488732"/>
                  <a:gd name="connsiteX740" fmla="*/ 193763 w 2972814"/>
                  <a:gd name="connsiteY740" fmla="*/ 419643 h 1488732"/>
                  <a:gd name="connsiteX741" fmla="*/ 179566 w 2972814"/>
                  <a:gd name="connsiteY741" fmla="*/ 429456 h 1488732"/>
                  <a:gd name="connsiteX742" fmla="*/ 179353 w 2972814"/>
                  <a:gd name="connsiteY742" fmla="*/ 429634 h 1488732"/>
                  <a:gd name="connsiteX743" fmla="*/ 169108 w 2972814"/>
                  <a:gd name="connsiteY743" fmla="*/ 439626 h 1488732"/>
                  <a:gd name="connsiteX744" fmla="*/ 160691 w 2972814"/>
                  <a:gd name="connsiteY744" fmla="*/ 449617 h 1488732"/>
                  <a:gd name="connsiteX745" fmla="*/ 159614 w 2972814"/>
                  <a:gd name="connsiteY745" fmla="*/ 451221 h 1488732"/>
                  <a:gd name="connsiteX746" fmla="*/ 154600 w 2972814"/>
                  <a:gd name="connsiteY746" fmla="*/ 459609 h 1488732"/>
                  <a:gd name="connsiteX747" fmla="*/ 150374 w 2972814"/>
                  <a:gd name="connsiteY747" fmla="*/ 469600 h 1488732"/>
                  <a:gd name="connsiteX748" fmla="*/ 147361 w 2972814"/>
                  <a:gd name="connsiteY748" fmla="*/ 479592 h 1488732"/>
                  <a:gd name="connsiteX749" fmla="*/ 145584 w 2972814"/>
                  <a:gd name="connsiteY749" fmla="*/ 489583 h 1488732"/>
                  <a:gd name="connsiteX750" fmla="*/ 144442 w 2972814"/>
                  <a:gd name="connsiteY750" fmla="*/ 499575 h 1488732"/>
                  <a:gd name="connsiteX751" fmla="*/ 143953 w 2972814"/>
                  <a:gd name="connsiteY751" fmla="*/ 509566 h 1488732"/>
                  <a:gd name="connsiteX752" fmla="*/ 144067 w 2972814"/>
                  <a:gd name="connsiteY752" fmla="*/ 519558 h 1488732"/>
                  <a:gd name="connsiteX753" fmla="*/ 144316 w 2972814"/>
                  <a:gd name="connsiteY753" fmla="*/ 529549 h 1488732"/>
                  <a:gd name="connsiteX754" fmla="*/ 144481 w 2972814"/>
                  <a:gd name="connsiteY754" fmla="*/ 539541 h 1488732"/>
                  <a:gd name="connsiteX755" fmla="*/ 144667 w 2972814"/>
                  <a:gd name="connsiteY755" fmla="*/ 549532 h 1488732"/>
                  <a:gd name="connsiteX756" fmla="*/ 144647 w 2972814"/>
                  <a:gd name="connsiteY756" fmla="*/ 559524 h 1488732"/>
                  <a:gd name="connsiteX757" fmla="*/ 144411 w 2972814"/>
                  <a:gd name="connsiteY757" fmla="*/ 569515 h 1488732"/>
                  <a:gd name="connsiteX758" fmla="*/ 143786 w 2972814"/>
                  <a:gd name="connsiteY758" fmla="*/ 579507 h 1488732"/>
                  <a:gd name="connsiteX759" fmla="*/ 142983 w 2972814"/>
                  <a:gd name="connsiteY759" fmla="*/ 589498 h 1488732"/>
                  <a:gd name="connsiteX760" fmla="*/ 141561 w 2972814"/>
                  <a:gd name="connsiteY760" fmla="*/ 599490 h 1488732"/>
                  <a:gd name="connsiteX761" fmla="*/ 139764 w 2972814"/>
                  <a:gd name="connsiteY761" fmla="*/ 609481 h 1488732"/>
                  <a:gd name="connsiteX762" fmla="*/ 139662 w 2972814"/>
                  <a:gd name="connsiteY762" fmla="*/ 610013 h 1488732"/>
                  <a:gd name="connsiteX763" fmla="*/ 137722 w 2972814"/>
                  <a:gd name="connsiteY763" fmla="*/ 619473 h 1488732"/>
                  <a:gd name="connsiteX764" fmla="*/ 134958 w 2972814"/>
                  <a:gd name="connsiteY764" fmla="*/ 629464 h 1488732"/>
                  <a:gd name="connsiteX765" fmla="*/ 132242 w 2972814"/>
                  <a:gd name="connsiteY765" fmla="*/ 639456 h 1488732"/>
                  <a:gd name="connsiteX766" fmla="*/ 129314 w 2972814"/>
                  <a:gd name="connsiteY766" fmla="*/ 649447 h 1488732"/>
                  <a:gd name="connsiteX767" fmla="*/ 126841 w 2972814"/>
                  <a:gd name="connsiteY767" fmla="*/ 659439 h 1488732"/>
                  <a:gd name="connsiteX768" fmla="*/ 124364 w 2972814"/>
                  <a:gd name="connsiteY768" fmla="*/ 669430 h 1488732"/>
                  <a:gd name="connsiteX769" fmla="*/ 122909 w 2972814"/>
                  <a:gd name="connsiteY769" fmla="*/ 679422 h 1488732"/>
                  <a:gd name="connsiteX770" fmla="*/ 122650 w 2972814"/>
                  <a:gd name="connsiteY770" fmla="*/ 689413 h 1488732"/>
                  <a:gd name="connsiteX771" fmla="*/ 125307 w 2972814"/>
                  <a:gd name="connsiteY771" fmla="*/ 699405 h 1488732"/>
                  <a:gd name="connsiteX772" fmla="*/ 131552 w 2972814"/>
                  <a:gd name="connsiteY772" fmla="*/ 709396 h 1488732"/>
                  <a:gd name="connsiteX773" fmla="*/ 139662 w 2972814"/>
                  <a:gd name="connsiteY773" fmla="*/ 716517 h 1488732"/>
                  <a:gd name="connsiteX774" fmla="*/ 143661 w 2972814"/>
                  <a:gd name="connsiteY774" fmla="*/ 719388 h 1488732"/>
                  <a:gd name="connsiteX775" fmla="*/ 159614 w 2972814"/>
                  <a:gd name="connsiteY775" fmla="*/ 726376 h 1488732"/>
                  <a:gd name="connsiteX776" fmla="*/ 167867 w 2972814"/>
                  <a:gd name="connsiteY776" fmla="*/ 729379 h 1488732"/>
                  <a:gd name="connsiteX777" fmla="*/ 179566 w 2972814"/>
                  <a:gd name="connsiteY777" fmla="*/ 732696 h 1488732"/>
                  <a:gd name="connsiteX778" fmla="*/ 199518 w 2972814"/>
                  <a:gd name="connsiteY778" fmla="*/ 737692 h 1488732"/>
                  <a:gd name="connsiteX779" fmla="*/ 205128 w 2972814"/>
                  <a:gd name="connsiteY779" fmla="*/ 739371 h 1488732"/>
                  <a:gd name="connsiteX780" fmla="*/ 219470 w 2972814"/>
                  <a:gd name="connsiteY780" fmla="*/ 743177 h 1488732"/>
                  <a:gd name="connsiteX781" fmla="*/ 239421 w 2972814"/>
                  <a:gd name="connsiteY781" fmla="*/ 749078 h 1488732"/>
                  <a:gd name="connsiteX782" fmla="*/ 240206 w 2972814"/>
                  <a:gd name="connsiteY782" fmla="*/ 749362 h 1488732"/>
                  <a:gd name="connsiteX783" fmla="*/ 259373 w 2972814"/>
                  <a:gd name="connsiteY783" fmla="*/ 756270 h 1488732"/>
                  <a:gd name="connsiteX784" fmla="*/ 266326 w 2972814"/>
                  <a:gd name="connsiteY784" fmla="*/ 759354 h 1488732"/>
                  <a:gd name="connsiteX785" fmla="*/ 279325 w 2972814"/>
                  <a:gd name="connsiteY785" fmla="*/ 765546 h 1488732"/>
                  <a:gd name="connsiteX786" fmla="*/ 286480 w 2972814"/>
                  <a:gd name="connsiteY786" fmla="*/ 769345 h 1488732"/>
                  <a:gd name="connsiteX787" fmla="*/ 299277 w 2972814"/>
                  <a:gd name="connsiteY787" fmla="*/ 777309 h 1488732"/>
                  <a:gd name="connsiteX788" fmla="*/ 302149 w 2972814"/>
                  <a:gd name="connsiteY788" fmla="*/ 779337 h 1488732"/>
                  <a:gd name="connsiteX789" fmla="*/ 313569 w 2972814"/>
                  <a:gd name="connsiteY789" fmla="*/ 789328 h 1488732"/>
                  <a:gd name="connsiteX790" fmla="*/ 319228 w 2972814"/>
                  <a:gd name="connsiteY790" fmla="*/ 796385 h 1488732"/>
                  <a:gd name="connsiteX791" fmla="*/ 321445 w 2972814"/>
                  <a:gd name="connsiteY791" fmla="*/ 799320 h 1488732"/>
                  <a:gd name="connsiteX792" fmla="*/ 325910 w 2972814"/>
                  <a:gd name="connsiteY792" fmla="*/ 809311 h 1488732"/>
                  <a:gd name="connsiteX793" fmla="*/ 326476 w 2972814"/>
                  <a:gd name="connsiteY793" fmla="*/ 819303 h 1488732"/>
                  <a:gd name="connsiteX794" fmla="*/ 323011 w 2972814"/>
                  <a:gd name="connsiteY794" fmla="*/ 829294 h 1488732"/>
                  <a:gd name="connsiteX795" fmla="*/ 319228 w 2972814"/>
                  <a:gd name="connsiteY795" fmla="*/ 833725 h 1488732"/>
                  <a:gd name="connsiteX796" fmla="*/ 312959 w 2972814"/>
                  <a:gd name="connsiteY796" fmla="*/ 839286 h 1488732"/>
                  <a:gd name="connsiteX797" fmla="*/ 299277 w 2972814"/>
                  <a:gd name="connsiteY797" fmla="*/ 846243 h 1488732"/>
                  <a:gd name="connsiteX798" fmla="*/ 289727 w 2972814"/>
                  <a:gd name="connsiteY798" fmla="*/ 849277 h 1488732"/>
                  <a:gd name="connsiteX799" fmla="*/ 279325 w 2972814"/>
                  <a:gd name="connsiteY799" fmla="*/ 851608 h 1488732"/>
                  <a:gd name="connsiteX800" fmla="*/ 259373 w 2972814"/>
                  <a:gd name="connsiteY800" fmla="*/ 853048 h 1488732"/>
                  <a:gd name="connsiteX801" fmla="*/ 239421 w 2972814"/>
                  <a:gd name="connsiteY801" fmla="*/ 851763 h 1488732"/>
                  <a:gd name="connsiteX802" fmla="*/ 225980 w 2972814"/>
                  <a:gd name="connsiteY802" fmla="*/ 849277 h 1488732"/>
                  <a:gd name="connsiteX803" fmla="*/ 219470 w 2972814"/>
                  <a:gd name="connsiteY803" fmla="*/ 847956 h 1488732"/>
                  <a:gd name="connsiteX804" fmla="*/ 199518 w 2972814"/>
                  <a:gd name="connsiteY804" fmla="*/ 841560 h 1488732"/>
                  <a:gd name="connsiteX805" fmla="*/ 193968 w 2972814"/>
                  <a:gd name="connsiteY805" fmla="*/ 839286 h 1488732"/>
                  <a:gd name="connsiteX806" fmla="*/ 179566 w 2972814"/>
                  <a:gd name="connsiteY806" fmla="*/ 832611 h 1488732"/>
                  <a:gd name="connsiteX807" fmla="*/ 173085 w 2972814"/>
                  <a:gd name="connsiteY807" fmla="*/ 829294 h 1488732"/>
                  <a:gd name="connsiteX808" fmla="*/ 159614 w 2972814"/>
                  <a:gd name="connsiteY808" fmla="*/ 821701 h 1488732"/>
                  <a:gd name="connsiteX809" fmla="*/ 155487 w 2972814"/>
                  <a:gd name="connsiteY809" fmla="*/ 819303 h 1488732"/>
                  <a:gd name="connsiteX810" fmla="*/ 139662 w 2972814"/>
                  <a:gd name="connsiteY810" fmla="*/ 809333 h 1488732"/>
                  <a:gd name="connsiteX811" fmla="*/ 139625 w 2972814"/>
                  <a:gd name="connsiteY811" fmla="*/ 809311 h 1488732"/>
                  <a:gd name="connsiteX812" fmla="*/ 124861 w 2972814"/>
                  <a:gd name="connsiteY812" fmla="*/ 799320 h 1488732"/>
                  <a:gd name="connsiteX813" fmla="*/ 119711 w 2972814"/>
                  <a:gd name="connsiteY813" fmla="*/ 795672 h 1488732"/>
                  <a:gd name="connsiteX814" fmla="*/ 109470 w 2972814"/>
                  <a:gd name="connsiteY814" fmla="*/ 789328 h 1488732"/>
                  <a:gd name="connsiteX815" fmla="*/ 99759 w 2972814"/>
                  <a:gd name="connsiteY815" fmla="*/ 782456 h 1488732"/>
                  <a:gd name="connsiteX816" fmla="*/ 94087 w 2972814"/>
                  <a:gd name="connsiteY816" fmla="*/ 779337 h 1488732"/>
                  <a:gd name="connsiteX817" fmla="*/ 79807 w 2972814"/>
                  <a:gd name="connsiteY817" fmla="*/ 771089 h 1488732"/>
                  <a:gd name="connsiteX818" fmla="*/ 76351 w 2972814"/>
                  <a:gd name="connsiteY818" fmla="*/ 769345 h 1488732"/>
                  <a:gd name="connsiteX819" fmla="*/ 59855 w 2972814"/>
                  <a:gd name="connsiteY819" fmla="*/ 760902 h 1488732"/>
                  <a:gd name="connsiteX820" fmla="*/ 56372 w 2972814"/>
                  <a:gd name="connsiteY820" fmla="*/ 759354 h 1488732"/>
                  <a:gd name="connsiteX821" fmla="*/ 39904 w 2972814"/>
                  <a:gd name="connsiteY821" fmla="*/ 751262 h 1488732"/>
                  <a:gd name="connsiteX822" fmla="*/ 35796 w 2972814"/>
                  <a:gd name="connsiteY822" fmla="*/ 749362 h 1488732"/>
                  <a:gd name="connsiteX823" fmla="*/ 19952 w 2972814"/>
                  <a:gd name="connsiteY823" fmla="*/ 742519 h 1488732"/>
                  <a:gd name="connsiteX824" fmla="*/ 14091 w 2972814"/>
                  <a:gd name="connsiteY824" fmla="*/ 739371 h 1488732"/>
                  <a:gd name="connsiteX825" fmla="*/ 0 w 2972814"/>
                  <a:gd name="connsiteY825" fmla="*/ 732369 h 1488732"/>
                  <a:gd name="connsiteX826" fmla="*/ 0 w 2972814"/>
                  <a:gd name="connsiteY826" fmla="*/ 739371 h 1488732"/>
                  <a:gd name="connsiteX827" fmla="*/ 0 w 2972814"/>
                  <a:gd name="connsiteY827" fmla="*/ 749362 h 1488732"/>
                  <a:gd name="connsiteX828" fmla="*/ 0 w 2972814"/>
                  <a:gd name="connsiteY828" fmla="*/ 759354 h 1488732"/>
                  <a:gd name="connsiteX829" fmla="*/ 0 w 2972814"/>
                  <a:gd name="connsiteY829" fmla="*/ 769345 h 1488732"/>
                  <a:gd name="connsiteX830" fmla="*/ 0 w 2972814"/>
                  <a:gd name="connsiteY830" fmla="*/ 779337 h 1488732"/>
                  <a:gd name="connsiteX831" fmla="*/ 0 w 2972814"/>
                  <a:gd name="connsiteY831" fmla="*/ 789328 h 1488732"/>
                  <a:gd name="connsiteX832" fmla="*/ 0 w 2972814"/>
                  <a:gd name="connsiteY832" fmla="*/ 799320 h 1488732"/>
                  <a:gd name="connsiteX833" fmla="*/ 0 w 2972814"/>
                  <a:gd name="connsiteY833" fmla="*/ 809311 h 1488732"/>
                  <a:gd name="connsiteX834" fmla="*/ 0 w 2972814"/>
                  <a:gd name="connsiteY834" fmla="*/ 812611 h 1488732"/>
                  <a:gd name="connsiteX835" fmla="*/ 19952 w 2972814"/>
                  <a:gd name="connsiteY835" fmla="*/ 818332 h 1488732"/>
                  <a:gd name="connsiteX836" fmla="*/ 23058 w 2972814"/>
                  <a:gd name="connsiteY836" fmla="*/ 819303 h 1488732"/>
                  <a:gd name="connsiteX837" fmla="*/ 39904 w 2972814"/>
                  <a:gd name="connsiteY837" fmla="*/ 824071 h 1488732"/>
                  <a:gd name="connsiteX838" fmla="*/ 55482 w 2972814"/>
                  <a:gd name="connsiteY838" fmla="*/ 829294 h 1488732"/>
                  <a:gd name="connsiteX839" fmla="*/ 59855 w 2972814"/>
                  <a:gd name="connsiteY839" fmla="*/ 830680 h 1488732"/>
                  <a:gd name="connsiteX840" fmla="*/ 79807 w 2972814"/>
                  <a:gd name="connsiteY840" fmla="*/ 837831 h 1488732"/>
                  <a:gd name="connsiteX841" fmla="*/ 83302 w 2972814"/>
                  <a:gd name="connsiteY841" fmla="*/ 839286 h 1488732"/>
                  <a:gd name="connsiteX842" fmla="*/ 99759 w 2972814"/>
                  <a:gd name="connsiteY842" fmla="*/ 845819 h 1488732"/>
                  <a:gd name="connsiteX843" fmla="*/ 107430 w 2972814"/>
                  <a:gd name="connsiteY843" fmla="*/ 849277 h 1488732"/>
                  <a:gd name="connsiteX844" fmla="*/ 119711 w 2972814"/>
                  <a:gd name="connsiteY844" fmla="*/ 854669 h 1488732"/>
                  <a:gd name="connsiteX845" fmla="*/ 129606 w 2972814"/>
                  <a:gd name="connsiteY845" fmla="*/ 859269 h 1488732"/>
                  <a:gd name="connsiteX846" fmla="*/ 139662 w 2972814"/>
                  <a:gd name="connsiteY846" fmla="*/ 863920 h 1488732"/>
                  <a:gd name="connsiteX847" fmla="*/ 151026 w 2972814"/>
                  <a:gd name="connsiteY847" fmla="*/ 869260 h 1488732"/>
                  <a:gd name="connsiteX848" fmla="*/ 159614 w 2972814"/>
                  <a:gd name="connsiteY848" fmla="*/ 873291 h 1488732"/>
                  <a:gd name="connsiteX849" fmla="*/ 172977 w 2972814"/>
                  <a:gd name="connsiteY849" fmla="*/ 879252 h 1488732"/>
                  <a:gd name="connsiteX850" fmla="*/ 179566 w 2972814"/>
                  <a:gd name="connsiteY850" fmla="*/ 882261 h 1488732"/>
                  <a:gd name="connsiteX851" fmla="*/ 196204 w 2972814"/>
                  <a:gd name="connsiteY851" fmla="*/ 889243 h 1488732"/>
                  <a:gd name="connsiteX852" fmla="*/ 199518 w 2972814"/>
                  <a:gd name="connsiteY852" fmla="*/ 890699 h 1488732"/>
                  <a:gd name="connsiteX853" fmla="*/ 219470 w 2972814"/>
                  <a:gd name="connsiteY853" fmla="*/ 898432 h 1488732"/>
                  <a:gd name="connsiteX854" fmla="*/ 221947 w 2972814"/>
                  <a:gd name="connsiteY854" fmla="*/ 899234 h 1488732"/>
                  <a:gd name="connsiteX855" fmla="*/ 239421 w 2972814"/>
                  <a:gd name="connsiteY855" fmla="*/ 905789 h 1488732"/>
                  <a:gd name="connsiteX856" fmla="*/ 249780 w 2972814"/>
                  <a:gd name="connsiteY856" fmla="*/ 909226 h 1488732"/>
                  <a:gd name="connsiteX857" fmla="*/ 259373 w 2972814"/>
                  <a:gd name="connsiteY857" fmla="*/ 913364 h 1488732"/>
                  <a:gd name="connsiteX858" fmla="*/ 272693 w 2972814"/>
                  <a:gd name="connsiteY858" fmla="*/ 919217 h 1488732"/>
                  <a:gd name="connsiteX859" fmla="*/ 279325 w 2972814"/>
                  <a:gd name="connsiteY859" fmla="*/ 923651 h 1488732"/>
                  <a:gd name="connsiteX860" fmla="*/ 286716 w 2972814"/>
                  <a:gd name="connsiteY860" fmla="*/ 929209 h 1488732"/>
                  <a:gd name="connsiteX861" fmla="*/ 292664 w 2972814"/>
                  <a:gd name="connsiteY861" fmla="*/ 939201 h 1488732"/>
                  <a:gd name="connsiteX862" fmla="*/ 293631 w 2972814"/>
                  <a:gd name="connsiteY862" fmla="*/ 949192 h 1488732"/>
                  <a:gd name="connsiteX863" fmla="*/ 291089 w 2972814"/>
                  <a:gd name="connsiteY863" fmla="*/ 959183 h 1488732"/>
                  <a:gd name="connsiteX864" fmla="*/ 286265 w 2972814"/>
                  <a:gd name="connsiteY864" fmla="*/ 969175 h 1488732"/>
                  <a:gd name="connsiteX865" fmla="*/ 279568 w 2972814"/>
                  <a:gd name="connsiteY865" fmla="*/ 979166 h 1488732"/>
                  <a:gd name="connsiteX866" fmla="*/ 279325 w 2972814"/>
                  <a:gd name="connsiteY866" fmla="*/ 979444 h 1488732"/>
                  <a:gd name="connsiteX867" fmla="*/ 271818 w 2972814"/>
                  <a:gd name="connsiteY867" fmla="*/ 989158 h 1488732"/>
                  <a:gd name="connsiteX868" fmla="*/ 263097 w 2972814"/>
                  <a:gd name="connsiteY868" fmla="*/ 999149 h 1488732"/>
                  <a:gd name="connsiteX869" fmla="*/ 259373 w 2972814"/>
                  <a:gd name="connsiteY869" fmla="*/ 1003034 h 1488732"/>
                  <a:gd name="connsiteX870" fmla="*/ 254028 w 2972814"/>
                  <a:gd name="connsiteY870" fmla="*/ 1009141 h 1488732"/>
                  <a:gd name="connsiteX871" fmla="*/ 244468 w 2972814"/>
                  <a:gd name="connsiteY871" fmla="*/ 1019132 h 1488732"/>
                  <a:gd name="connsiteX872" fmla="*/ 239421 w 2972814"/>
                  <a:gd name="connsiteY872" fmla="*/ 1024208 h 1488732"/>
                  <a:gd name="connsiteX873" fmla="*/ 234854 w 2972814"/>
                  <a:gd name="connsiteY873" fmla="*/ 1029124 h 1488732"/>
                  <a:gd name="connsiteX874" fmla="*/ 225333 w 2972814"/>
                  <a:gd name="connsiteY874" fmla="*/ 1039115 h 1488732"/>
                  <a:gd name="connsiteX875" fmla="*/ 219470 w 2972814"/>
                  <a:gd name="connsiteY875" fmla="*/ 1045248 h 1488732"/>
                  <a:gd name="connsiteX876" fmla="*/ 215869 w 2972814"/>
                  <a:gd name="connsiteY876" fmla="*/ 1049107 h 1488732"/>
                  <a:gd name="connsiteX877" fmla="*/ 206639 w 2972814"/>
                  <a:gd name="connsiteY877" fmla="*/ 1059098 h 1488732"/>
                  <a:gd name="connsiteX878" fmla="*/ 199518 w 2972814"/>
                  <a:gd name="connsiteY878" fmla="*/ 1067105 h 1488732"/>
                  <a:gd name="connsiteX879" fmla="*/ 197729 w 2972814"/>
                  <a:gd name="connsiteY879" fmla="*/ 1069090 h 1488732"/>
                  <a:gd name="connsiteX880" fmla="*/ 189280 w 2972814"/>
                  <a:gd name="connsiteY880" fmla="*/ 1079081 h 1488732"/>
                  <a:gd name="connsiteX881" fmla="*/ 181560 w 2972814"/>
                  <a:gd name="connsiteY881" fmla="*/ 1089073 h 1488732"/>
                  <a:gd name="connsiteX882" fmla="*/ 179566 w 2972814"/>
                  <a:gd name="connsiteY882" fmla="*/ 1091970 h 1488732"/>
                  <a:gd name="connsiteX883" fmla="*/ 174357 w 2972814"/>
                  <a:gd name="connsiteY883" fmla="*/ 1099064 h 1488732"/>
                  <a:gd name="connsiteX884" fmla="*/ 168137 w 2972814"/>
                  <a:gd name="connsiteY884" fmla="*/ 1109056 h 1488732"/>
                  <a:gd name="connsiteX885" fmla="*/ 162881 w 2972814"/>
                  <a:gd name="connsiteY885" fmla="*/ 1119047 h 1488732"/>
                  <a:gd name="connsiteX886" fmla="*/ 159614 w 2972814"/>
                  <a:gd name="connsiteY886" fmla="*/ 1126735 h 1488732"/>
                  <a:gd name="connsiteX887" fmla="*/ 158539 w 2972814"/>
                  <a:gd name="connsiteY887" fmla="*/ 1129039 h 1488732"/>
                  <a:gd name="connsiteX888" fmla="*/ 154962 w 2972814"/>
                  <a:gd name="connsiteY888" fmla="*/ 1139030 h 1488732"/>
                  <a:gd name="connsiteX889" fmla="*/ 152293 w 2972814"/>
                  <a:gd name="connsiteY889" fmla="*/ 1149022 h 1488732"/>
                  <a:gd name="connsiteX890" fmla="*/ 150355 w 2972814"/>
                  <a:gd name="connsiteY890" fmla="*/ 1159013 h 1488732"/>
                  <a:gd name="connsiteX891" fmla="*/ 149018 w 2972814"/>
                  <a:gd name="connsiteY891" fmla="*/ 1169005 h 1488732"/>
                  <a:gd name="connsiteX892" fmla="*/ 148058 w 2972814"/>
                  <a:gd name="connsiteY892" fmla="*/ 1178996 h 1488732"/>
                  <a:gd name="connsiteX893" fmla="*/ 147082 w 2972814"/>
                  <a:gd name="connsiteY893" fmla="*/ 1188988 h 1488732"/>
                  <a:gd name="connsiteX894" fmla="*/ 146262 w 2972814"/>
                  <a:gd name="connsiteY894" fmla="*/ 1198979 h 1488732"/>
                  <a:gd name="connsiteX895" fmla="*/ 144864 w 2972814"/>
                  <a:gd name="connsiteY895" fmla="*/ 1208971 h 1488732"/>
                  <a:gd name="connsiteX896" fmla="*/ 143165 w 2972814"/>
                  <a:gd name="connsiteY896" fmla="*/ 1218962 h 1488732"/>
                  <a:gd name="connsiteX897" fmla="*/ 140869 w 2972814"/>
                  <a:gd name="connsiteY897" fmla="*/ 1228954 h 1488732"/>
                  <a:gd name="connsiteX898" fmla="*/ 139662 w 2972814"/>
                  <a:gd name="connsiteY898" fmla="*/ 1232798 h 1488732"/>
                  <a:gd name="connsiteX899" fmla="*/ 137667 w 2972814"/>
                  <a:gd name="connsiteY899" fmla="*/ 1238945 h 1488732"/>
                  <a:gd name="connsiteX900" fmla="*/ 134258 w 2972814"/>
                  <a:gd name="connsiteY900" fmla="*/ 1248937 h 1488732"/>
                  <a:gd name="connsiteX901" fmla="*/ 130312 w 2972814"/>
                  <a:gd name="connsiteY901" fmla="*/ 1258928 h 1488732"/>
                  <a:gd name="connsiteX902" fmla="*/ 126290 w 2972814"/>
                  <a:gd name="connsiteY902" fmla="*/ 1268920 h 1488732"/>
                  <a:gd name="connsiteX903" fmla="*/ 122347 w 2972814"/>
                  <a:gd name="connsiteY903" fmla="*/ 1278911 h 1488732"/>
                  <a:gd name="connsiteX904" fmla="*/ 119711 w 2972814"/>
                  <a:gd name="connsiteY904" fmla="*/ 1285228 h 1488732"/>
                  <a:gd name="connsiteX905" fmla="*/ 118279 w 2972814"/>
                  <a:gd name="connsiteY905" fmla="*/ 1288903 h 1488732"/>
                  <a:gd name="connsiteX906" fmla="*/ 114890 w 2972814"/>
                  <a:gd name="connsiteY906" fmla="*/ 1298894 h 1488732"/>
                  <a:gd name="connsiteX907" fmla="*/ 111453 w 2972814"/>
                  <a:gd name="connsiteY907" fmla="*/ 1308886 h 1488732"/>
                  <a:gd name="connsiteX908" fmla="*/ 108111 w 2972814"/>
                  <a:gd name="connsiteY908" fmla="*/ 1318877 h 1488732"/>
                  <a:gd name="connsiteX909" fmla="*/ 104614 w 2972814"/>
                  <a:gd name="connsiteY909" fmla="*/ 1328869 h 1488732"/>
                  <a:gd name="connsiteX910" fmla="*/ 100942 w 2972814"/>
                  <a:gd name="connsiteY910" fmla="*/ 1338860 h 1488732"/>
                  <a:gd name="connsiteX911" fmla="*/ 99759 w 2972814"/>
                  <a:gd name="connsiteY911" fmla="*/ 1341852 h 1488732"/>
                  <a:gd name="connsiteX912" fmla="*/ 97183 w 2972814"/>
                  <a:gd name="connsiteY912" fmla="*/ 1348852 h 1488732"/>
                  <a:gd name="connsiteX913" fmla="*/ 92811 w 2972814"/>
                  <a:gd name="connsiteY913" fmla="*/ 1358843 h 1488732"/>
                  <a:gd name="connsiteX914" fmla="*/ 87632 w 2972814"/>
                  <a:gd name="connsiteY914" fmla="*/ 1368835 h 1488732"/>
                  <a:gd name="connsiteX915" fmla="*/ 81622 w 2972814"/>
                  <a:gd name="connsiteY915" fmla="*/ 1378826 h 1488732"/>
                  <a:gd name="connsiteX916" fmla="*/ 79807 w 2972814"/>
                  <a:gd name="connsiteY916" fmla="*/ 1381452 h 1488732"/>
                  <a:gd name="connsiteX917" fmla="*/ 74803 w 2972814"/>
                  <a:gd name="connsiteY917" fmla="*/ 1388818 h 1488732"/>
                  <a:gd name="connsiteX918" fmla="*/ 66932 w 2972814"/>
                  <a:gd name="connsiteY918" fmla="*/ 1398809 h 1488732"/>
                  <a:gd name="connsiteX919" fmla="*/ 59855 w 2972814"/>
                  <a:gd name="connsiteY919" fmla="*/ 1406529 h 1488732"/>
                  <a:gd name="connsiteX920" fmla="*/ 57672 w 2972814"/>
                  <a:gd name="connsiteY920" fmla="*/ 1408801 h 1488732"/>
                  <a:gd name="connsiteX921" fmla="*/ 46818 w 2972814"/>
                  <a:gd name="connsiteY921" fmla="*/ 1418792 h 1488732"/>
                  <a:gd name="connsiteX922" fmla="*/ 39904 w 2972814"/>
                  <a:gd name="connsiteY922" fmla="*/ 1424287 h 1488732"/>
                  <a:gd name="connsiteX923" fmla="*/ 33501 w 2972814"/>
                  <a:gd name="connsiteY923" fmla="*/ 1428784 h 1488732"/>
                  <a:gd name="connsiteX924" fmla="*/ 19952 w 2972814"/>
                  <a:gd name="connsiteY924" fmla="*/ 1437180 h 1488732"/>
                  <a:gd name="connsiteX925" fmla="*/ 16794 w 2972814"/>
                  <a:gd name="connsiteY925" fmla="*/ 1438775 h 1488732"/>
                  <a:gd name="connsiteX926" fmla="*/ 0 w 2972814"/>
                  <a:gd name="connsiteY926" fmla="*/ 1446504 h 1488732"/>
                  <a:gd name="connsiteX927" fmla="*/ 0 w 2972814"/>
                  <a:gd name="connsiteY927" fmla="*/ 1448767 h 1488732"/>
                  <a:gd name="connsiteX928" fmla="*/ 0 w 2972814"/>
                  <a:gd name="connsiteY928" fmla="*/ 1458758 h 1488732"/>
                  <a:gd name="connsiteX929" fmla="*/ 0 w 2972814"/>
                  <a:gd name="connsiteY929" fmla="*/ 1468750 h 1488732"/>
                  <a:gd name="connsiteX930" fmla="*/ 0 w 2972814"/>
                  <a:gd name="connsiteY930" fmla="*/ 1478741 h 1488732"/>
                  <a:gd name="connsiteX931" fmla="*/ 0 w 2972814"/>
                  <a:gd name="connsiteY931" fmla="*/ 1484816 h 1488732"/>
                  <a:gd name="connsiteX932" fmla="*/ 702227 w 2972814"/>
                  <a:gd name="connsiteY932" fmla="*/ 1448767 h 1488732"/>
                  <a:gd name="connsiteX933" fmla="*/ 698312 w 2972814"/>
                  <a:gd name="connsiteY933" fmla="*/ 1448521 h 1488732"/>
                  <a:gd name="connsiteX934" fmla="*/ 678360 w 2972814"/>
                  <a:gd name="connsiteY934" fmla="*/ 1445529 h 1488732"/>
                  <a:gd name="connsiteX935" fmla="*/ 658409 w 2972814"/>
                  <a:gd name="connsiteY935" fmla="*/ 1442050 h 1488732"/>
                  <a:gd name="connsiteX936" fmla="*/ 642104 w 2972814"/>
                  <a:gd name="connsiteY936" fmla="*/ 1438775 h 1488732"/>
                  <a:gd name="connsiteX937" fmla="*/ 638457 w 2972814"/>
                  <a:gd name="connsiteY937" fmla="*/ 1437947 h 1488732"/>
                  <a:gd name="connsiteX938" fmla="*/ 618505 w 2972814"/>
                  <a:gd name="connsiteY938" fmla="*/ 1432957 h 1488732"/>
                  <a:gd name="connsiteX939" fmla="*/ 601589 w 2972814"/>
                  <a:gd name="connsiteY939" fmla="*/ 1428784 h 1488732"/>
                  <a:gd name="connsiteX940" fmla="*/ 598553 w 2972814"/>
                  <a:gd name="connsiteY940" fmla="*/ 1427842 h 1488732"/>
                  <a:gd name="connsiteX941" fmla="*/ 578601 w 2972814"/>
                  <a:gd name="connsiteY941" fmla="*/ 1421479 h 1488732"/>
                  <a:gd name="connsiteX942" fmla="*/ 570573 w 2972814"/>
                  <a:gd name="connsiteY942" fmla="*/ 1418792 h 1488732"/>
                  <a:gd name="connsiteX943" fmla="*/ 558650 w 2972814"/>
                  <a:gd name="connsiteY943" fmla="*/ 1412910 h 1488732"/>
                  <a:gd name="connsiteX944" fmla="*/ 551061 w 2972814"/>
                  <a:gd name="connsiteY944" fmla="*/ 1408801 h 1488732"/>
                  <a:gd name="connsiteX945" fmla="*/ 542992 w 2972814"/>
                  <a:gd name="connsiteY945" fmla="*/ 1398809 h 1488732"/>
                  <a:gd name="connsiteX946" fmla="*/ 543330 w 2972814"/>
                  <a:gd name="connsiteY946" fmla="*/ 1388818 h 1488732"/>
                  <a:gd name="connsiteX947" fmla="*/ 550801 w 2972814"/>
                  <a:gd name="connsiteY947" fmla="*/ 1378826 h 1488732"/>
                  <a:gd name="connsiteX948" fmla="*/ 558650 w 2972814"/>
                  <a:gd name="connsiteY948" fmla="*/ 1373396 h 1488732"/>
                  <a:gd name="connsiteX949" fmla="*/ 565410 w 2972814"/>
                  <a:gd name="connsiteY949" fmla="*/ 1368835 h 1488732"/>
                  <a:gd name="connsiteX950" fmla="*/ 578601 w 2972814"/>
                  <a:gd name="connsiteY950" fmla="*/ 1362712 h 1488732"/>
                  <a:gd name="connsiteX951" fmla="*/ 587667 w 2972814"/>
                  <a:gd name="connsiteY951" fmla="*/ 1358843 h 1488732"/>
                  <a:gd name="connsiteX952" fmla="*/ 598553 w 2972814"/>
                  <a:gd name="connsiteY952" fmla="*/ 1354984 h 1488732"/>
                  <a:gd name="connsiteX953" fmla="*/ 618156 w 2972814"/>
                  <a:gd name="connsiteY953" fmla="*/ 1348852 h 1488732"/>
                  <a:gd name="connsiteX954" fmla="*/ 618505 w 2972814"/>
                  <a:gd name="connsiteY954" fmla="*/ 1348756 h 1488732"/>
                  <a:gd name="connsiteX955" fmla="*/ 638457 w 2972814"/>
                  <a:gd name="connsiteY955" fmla="*/ 1344296 h 1488732"/>
                  <a:gd name="connsiteX956" fmla="*/ 658409 w 2972814"/>
                  <a:gd name="connsiteY956" fmla="*/ 1340313 h 1488732"/>
                  <a:gd name="connsiteX957" fmla="*/ 668890 w 2972814"/>
                  <a:gd name="connsiteY957" fmla="*/ 1338860 h 1488732"/>
                  <a:gd name="connsiteX958" fmla="*/ 678360 w 2972814"/>
                  <a:gd name="connsiteY958" fmla="*/ 1337496 h 1488732"/>
                  <a:gd name="connsiteX959" fmla="*/ 698312 w 2972814"/>
                  <a:gd name="connsiteY959" fmla="*/ 1335950 h 1488732"/>
                  <a:gd name="connsiteX960" fmla="*/ 718264 w 2972814"/>
                  <a:gd name="connsiteY960" fmla="*/ 1337036 h 1488732"/>
                  <a:gd name="connsiteX961" fmla="*/ 725768 w 2972814"/>
                  <a:gd name="connsiteY961" fmla="*/ 1338860 h 1488732"/>
                  <a:gd name="connsiteX962" fmla="*/ 738216 w 2972814"/>
                  <a:gd name="connsiteY962" fmla="*/ 1342540 h 1488732"/>
                  <a:gd name="connsiteX963" fmla="*/ 748917 w 2972814"/>
                  <a:gd name="connsiteY963" fmla="*/ 1348852 h 1488732"/>
                  <a:gd name="connsiteX964" fmla="*/ 758167 w 2972814"/>
                  <a:gd name="connsiteY964" fmla="*/ 1356379 h 1488732"/>
                  <a:gd name="connsiteX965" fmla="*/ 760283 w 2972814"/>
                  <a:gd name="connsiteY965" fmla="*/ 1358843 h 1488732"/>
                  <a:gd name="connsiteX966" fmla="*/ 767515 w 2972814"/>
                  <a:gd name="connsiteY966" fmla="*/ 1368835 h 1488732"/>
                  <a:gd name="connsiteX967" fmla="*/ 773111 w 2972814"/>
                  <a:gd name="connsiteY967" fmla="*/ 1378826 h 1488732"/>
                  <a:gd name="connsiteX968" fmla="*/ 776858 w 2972814"/>
                  <a:gd name="connsiteY968" fmla="*/ 1388818 h 1488732"/>
                  <a:gd name="connsiteX969" fmla="*/ 778119 w 2972814"/>
                  <a:gd name="connsiteY969" fmla="*/ 1394382 h 1488732"/>
                  <a:gd name="connsiteX970" fmla="*/ 779070 w 2972814"/>
                  <a:gd name="connsiteY970" fmla="*/ 1398809 h 1488732"/>
                  <a:gd name="connsiteX971" fmla="*/ 779567 w 2972814"/>
                  <a:gd name="connsiteY971" fmla="*/ 1408801 h 1488732"/>
                  <a:gd name="connsiteX972" fmla="*/ 778356 w 2972814"/>
                  <a:gd name="connsiteY972" fmla="*/ 1418792 h 1488732"/>
                  <a:gd name="connsiteX973" fmla="*/ 778119 w 2972814"/>
                  <a:gd name="connsiteY973" fmla="*/ 1419406 h 1488732"/>
                  <a:gd name="connsiteX974" fmla="*/ 773477 w 2972814"/>
                  <a:gd name="connsiteY974" fmla="*/ 1428784 h 1488732"/>
                  <a:gd name="connsiteX975" fmla="*/ 763601 w 2972814"/>
                  <a:gd name="connsiteY975" fmla="*/ 1438775 h 1488732"/>
                  <a:gd name="connsiteX976" fmla="*/ 758167 w 2972814"/>
                  <a:gd name="connsiteY976" fmla="*/ 1442214 h 1488732"/>
                  <a:gd name="connsiteX977" fmla="*/ 738216 w 2972814"/>
                  <a:gd name="connsiteY977" fmla="*/ 1448195 h 1488732"/>
                  <a:gd name="connsiteX978" fmla="*/ 732396 w 2972814"/>
                  <a:gd name="connsiteY978" fmla="*/ 1448767 h 1488732"/>
                  <a:gd name="connsiteX979" fmla="*/ 718264 w 2972814"/>
                  <a:gd name="connsiteY979" fmla="*/ 1449768 h 1488732"/>
                  <a:gd name="connsiteX980" fmla="*/ 748832 w 2972814"/>
                  <a:gd name="connsiteY980" fmla="*/ 1149022 h 1488732"/>
                  <a:gd name="connsiteX981" fmla="*/ 738216 w 2972814"/>
                  <a:gd name="connsiteY981" fmla="*/ 1144818 h 1488732"/>
                  <a:gd name="connsiteX982" fmla="*/ 731855 w 2972814"/>
                  <a:gd name="connsiteY982" fmla="*/ 1139030 h 1488732"/>
                  <a:gd name="connsiteX983" fmla="*/ 722565 w 2972814"/>
                  <a:gd name="connsiteY983" fmla="*/ 1129039 h 1488732"/>
                  <a:gd name="connsiteX984" fmla="*/ 718264 w 2972814"/>
                  <a:gd name="connsiteY984" fmla="*/ 1123645 h 1488732"/>
                  <a:gd name="connsiteX985" fmla="*/ 715918 w 2972814"/>
                  <a:gd name="connsiteY985" fmla="*/ 1119047 h 1488732"/>
                  <a:gd name="connsiteX986" fmla="*/ 712361 w 2972814"/>
                  <a:gd name="connsiteY986" fmla="*/ 1109056 h 1488732"/>
                  <a:gd name="connsiteX987" fmla="*/ 710416 w 2972814"/>
                  <a:gd name="connsiteY987" fmla="*/ 1099064 h 1488732"/>
                  <a:gd name="connsiteX988" fmla="*/ 710132 w 2972814"/>
                  <a:gd name="connsiteY988" fmla="*/ 1089073 h 1488732"/>
                  <a:gd name="connsiteX989" fmla="*/ 712736 w 2972814"/>
                  <a:gd name="connsiteY989" fmla="*/ 1079081 h 1488732"/>
                  <a:gd name="connsiteX990" fmla="*/ 717140 w 2972814"/>
                  <a:gd name="connsiteY990" fmla="*/ 1069090 h 1488732"/>
                  <a:gd name="connsiteX991" fmla="*/ 718264 w 2972814"/>
                  <a:gd name="connsiteY991" fmla="*/ 1067763 h 1488732"/>
                  <a:gd name="connsiteX992" fmla="*/ 733201 w 2972814"/>
                  <a:gd name="connsiteY992" fmla="*/ 1059098 h 1488732"/>
                  <a:gd name="connsiteX993" fmla="*/ 738216 w 2972814"/>
                  <a:gd name="connsiteY993" fmla="*/ 1057182 h 1488732"/>
                  <a:gd name="connsiteX994" fmla="*/ 758167 w 2972814"/>
                  <a:gd name="connsiteY994" fmla="*/ 1055719 h 1488732"/>
                  <a:gd name="connsiteX995" fmla="*/ 778119 w 2972814"/>
                  <a:gd name="connsiteY995" fmla="*/ 1059034 h 1488732"/>
                  <a:gd name="connsiteX996" fmla="*/ 778322 w 2972814"/>
                  <a:gd name="connsiteY996" fmla="*/ 1059098 h 1488732"/>
                  <a:gd name="connsiteX997" fmla="*/ 798071 w 2972814"/>
                  <a:gd name="connsiteY997" fmla="*/ 1067851 h 1488732"/>
                  <a:gd name="connsiteX998" fmla="*/ 799822 w 2972814"/>
                  <a:gd name="connsiteY998" fmla="*/ 1069090 h 1488732"/>
                  <a:gd name="connsiteX999" fmla="*/ 808572 w 2972814"/>
                  <a:gd name="connsiteY999" fmla="*/ 1079081 h 1488732"/>
                  <a:gd name="connsiteX1000" fmla="*/ 812653 w 2972814"/>
                  <a:gd name="connsiteY1000" fmla="*/ 1089073 h 1488732"/>
                  <a:gd name="connsiteX1001" fmla="*/ 812445 w 2972814"/>
                  <a:gd name="connsiteY1001" fmla="*/ 1099064 h 1488732"/>
                  <a:gd name="connsiteX1002" fmla="*/ 810202 w 2972814"/>
                  <a:gd name="connsiteY1002" fmla="*/ 1109056 h 1488732"/>
                  <a:gd name="connsiteX1003" fmla="*/ 806575 w 2972814"/>
                  <a:gd name="connsiteY1003" fmla="*/ 1119047 h 1488732"/>
                  <a:gd name="connsiteX1004" fmla="*/ 801080 w 2972814"/>
                  <a:gd name="connsiteY1004" fmla="*/ 1129039 h 1488732"/>
                  <a:gd name="connsiteX1005" fmla="*/ 798071 w 2972814"/>
                  <a:gd name="connsiteY1005" fmla="*/ 1133751 h 1488732"/>
                  <a:gd name="connsiteX1006" fmla="*/ 792525 w 2972814"/>
                  <a:gd name="connsiteY1006" fmla="*/ 1139030 h 1488732"/>
                  <a:gd name="connsiteX1007" fmla="*/ 780363 w 2972814"/>
                  <a:gd name="connsiteY1007" fmla="*/ 1149022 h 1488732"/>
                  <a:gd name="connsiteX1008" fmla="*/ 778119 w 2972814"/>
                  <a:gd name="connsiteY1008" fmla="*/ 1150485 h 1488732"/>
                  <a:gd name="connsiteX1009" fmla="*/ 758167 w 2972814"/>
                  <a:gd name="connsiteY1009" fmla="*/ 1152817 h 1488732"/>
                  <a:gd name="connsiteX1010" fmla="*/ 1531996 w 2972814"/>
                  <a:gd name="connsiteY1010" fmla="*/ 1019132 h 1488732"/>
                  <a:gd name="connsiteX1011" fmla="*/ 1519011 w 2972814"/>
                  <a:gd name="connsiteY1011" fmla="*/ 1009141 h 1488732"/>
                  <a:gd name="connsiteX1012" fmla="*/ 1516335 w 2972814"/>
                  <a:gd name="connsiteY1012" fmla="*/ 1005112 h 1488732"/>
                  <a:gd name="connsiteX1013" fmla="*/ 1514065 w 2972814"/>
                  <a:gd name="connsiteY1013" fmla="*/ 999149 h 1488732"/>
                  <a:gd name="connsiteX1014" fmla="*/ 1512304 w 2972814"/>
                  <a:gd name="connsiteY1014" fmla="*/ 989158 h 1488732"/>
                  <a:gd name="connsiteX1015" fmla="*/ 1512311 w 2972814"/>
                  <a:gd name="connsiteY1015" fmla="*/ 979166 h 1488732"/>
                  <a:gd name="connsiteX1016" fmla="*/ 1514071 w 2972814"/>
                  <a:gd name="connsiteY1016" fmla="*/ 969175 h 1488732"/>
                  <a:gd name="connsiteX1017" fmla="*/ 1516335 w 2972814"/>
                  <a:gd name="connsiteY1017" fmla="*/ 961548 h 1488732"/>
                  <a:gd name="connsiteX1018" fmla="*/ 1517210 w 2972814"/>
                  <a:gd name="connsiteY1018" fmla="*/ 959183 h 1488732"/>
                  <a:gd name="connsiteX1019" fmla="*/ 1522631 w 2972814"/>
                  <a:gd name="connsiteY1019" fmla="*/ 949192 h 1488732"/>
                  <a:gd name="connsiteX1020" fmla="*/ 1529373 w 2972814"/>
                  <a:gd name="connsiteY1020" fmla="*/ 939201 h 1488732"/>
                  <a:gd name="connsiteX1021" fmla="*/ 1536287 w 2972814"/>
                  <a:gd name="connsiteY1021" fmla="*/ 930926 h 1488732"/>
                  <a:gd name="connsiteX1022" fmla="*/ 1538265 w 2972814"/>
                  <a:gd name="connsiteY1022" fmla="*/ 929209 h 1488732"/>
                  <a:gd name="connsiteX1023" fmla="*/ 1551971 w 2972814"/>
                  <a:gd name="connsiteY1023" fmla="*/ 919217 h 1488732"/>
                  <a:gd name="connsiteX1024" fmla="*/ 1556239 w 2972814"/>
                  <a:gd name="connsiteY1024" fmla="*/ 916593 h 1488732"/>
                  <a:gd name="connsiteX1025" fmla="*/ 1574500 w 2972814"/>
                  <a:gd name="connsiteY1025" fmla="*/ 909226 h 1488732"/>
                  <a:gd name="connsiteX1026" fmla="*/ 1576190 w 2972814"/>
                  <a:gd name="connsiteY1026" fmla="*/ 908626 h 1488732"/>
                  <a:gd name="connsiteX1027" fmla="*/ 1596142 w 2972814"/>
                  <a:gd name="connsiteY1027" fmla="*/ 904678 h 1488732"/>
                  <a:gd name="connsiteX1028" fmla="*/ 1616094 w 2972814"/>
                  <a:gd name="connsiteY1028" fmla="*/ 902833 h 1488732"/>
                  <a:gd name="connsiteX1029" fmla="*/ 1636046 w 2972814"/>
                  <a:gd name="connsiteY1029" fmla="*/ 901945 h 1488732"/>
                  <a:gd name="connsiteX1030" fmla="*/ 1655997 w 2972814"/>
                  <a:gd name="connsiteY1030" fmla="*/ 900832 h 1488732"/>
                  <a:gd name="connsiteX1031" fmla="*/ 1675873 w 2972814"/>
                  <a:gd name="connsiteY1031" fmla="*/ 899234 h 1488732"/>
                  <a:gd name="connsiteX1032" fmla="*/ 1675949 w 2972814"/>
                  <a:gd name="connsiteY1032" fmla="*/ 899229 h 1488732"/>
                  <a:gd name="connsiteX1033" fmla="*/ 1695901 w 2972814"/>
                  <a:gd name="connsiteY1033" fmla="*/ 896593 h 1488732"/>
                  <a:gd name="connsiteX1034" fmla="*/ 1715853 w 2972814"/>
                  <a:gd name="connsiteY1034" fmla="*/ 893032 h 1488732"/>
                  <a:gd name="connsiteX1035" fmla="*/ 1732392 w 2972814"/>
                  <a:gd name="connsiteY1035" fmla="*/ 889243 h 1488732"/>
                  <a:gd name="connsiteX1036" fmla="*/ 1735805 w 2972814"/>
                  <a:gd name="connsiteY1036" fmla="*/ 888539 h 1488732"/>
                  <a:gd name="connsiteX1037" fmla="*/ 1755756 w 2972814"/>
                  <a:gd name="connsiteY1037" fmla="*/ 884229 h 1488732"/>
                  <a:gd name="connsiteX1038" fmla="*/ 1775708 w 2972814"/>
                  <a:gd name="connsiteY1038" fmla="*/ 879996 h 1488732"/>
                  <a:gd name="connsiteX1039" fmla="*/ 1781351 w 2972814"/>
                  <a:gd name="connsiteY1039" fmla="*/ 879252 h 1488732"/>
                  <a:gd name="connsiteX1040" fmla="*/ 1795660 w 2972814"/>
                  <a:gd name="connsiteY1040" fmla="*/ 877455 h 1488732"/>
                  <a:gd name="connsiteX1041" fmla="*/ 1815612 w 2972814"/>
                  <a:gd name="connsiteY1041" fmla="*/ 876837 h 1488732"/>
                  <a:gd name="connsiteX1042" fmla="*/ 1831691 w 2972814"/>
                  <a:gd name="connsiteY1042" fmla="*/ 879252 h 1488732"/>
                  <a:gd name="connsiteX1043" fmla="*/ 1835563 w 2972814"/>
                  <a:gd name="connsiteY1043" fmla="*/ 880013 h 1488732"/>
                  <a:gd name="connsiteX1044" fmla="*/ 1855515 w 2972814"/>
                  <a:gd name="connsiteY1044" fmla="*/ 888923 h 1488732"/>
                  <a:gd name="connsiteX1045" fmla="*/ 1855952 w 2972814"/>
                  <a:gd name="connsiteY1045" fmla="*/ 889243 h 1488732"/>
                  <a:gd name="connsiteX1046" fmla="*/ 1866881 w 2972814"/>
                  <a:gd name="connsiteY1046" fmla="*/ 899234 h 1488732"/>
                  <a:gd name="connsiteX1047" fmla="*/ 1874844 w 2972814"/>
                  <a:gd name="connsiteY1047" fmla="*/ 909226 h 1488732"/>
                  <a:gd name="connsiteX1048" fmla="*/ 1875467 w 2972814"/>
                  <a:gd name="connsiteY1048" fmla="*/ 910435 h 1488732"/>
                  <a:gd name="connsiteX1049" fmla="*/ 1879378 w 2972814"/>
                  <a:gd name="connsiteY1049" fmla="*/ 919217 h 1488732"/>
                  <a:gd name="connsiteX1050" fmla="*/ 1881608 w 2972814"/>
                  <a:gd name="connsiteY1050" fmla="*/ 929209 h 1488732"/>
                  <a:gd name="connsiteX1051" fmla="*/ 1880863 w 2972814"/>
                  <a:gd name="connsiteY1051" fmla="*/ 939201 h 1488732"/>
                  <a:gd name="connsiteX1052" fmla="*/ 1875945 w 2972814"/>
                  <a:gd name="connsiteY1052" fmla="*/ 949192 h 1488732"/>
                  <a:gd name="connsiteX1053" fmla="*/ 1875467 w 2972814"/>
                  <a:gd name="connsiteY1053" fmla="*/ 949701 h 1488732"/>
                  <a:gd name="connsiteX1054" fmla="*/ 1863954 w 2972814"/>
                  <a:gd name="connsiteY1054" fmla="*/ 959183 h 1488732"/>
                  <a:gd name="connsiteX1055" fmla="*/ 1855515 w 2972814"/>
                  <a:gd name="connsiteY1055" fmla="*/ 963400 h 1488732"/>
                  <a:gd name="connsiteX1056" fmla="*/ 1838584 w 2972814"/>
                  <a:gd name="connsiteY1056" fmla="*/ 969175 h 1488732"/>
                  <a:gd name="connsiteX1057" fmla="*/ 1835563 w 2972814"/>
                  <a:gd name="connsiteY1057" fmla="*/ 969930 h 1488732"/>
                  <a:gd name="connsiteX1058" fmla="*/ 1815612 w 2972814"/>
                  <a:gd name="connsiteY1058" fmla="*/ 973107 h 1488732"/>
                  <a:gd name="connsiteX1059" fmla="*/ 1795660 w 2972814"/>
                  <a:gd name="connsiteY1059" fmla="*/ 975156 h 1488732"/>
                  <a:gd name="connsiteX1060" fmla="*/ 1775708 w 2972814"/>
                  <a:gd name="connsiteY1060" fmla="*/ 976564 h 1488732"/>
                  <a:gd name="connsiteX1061" fmla="*/ 1755756 w 2972814"/>
                  <a:gd name="connsiteY1061" fmla="*/ 977715 h 1488732"/>
                  <a:gd name="connsiteX1062" fmla="*/ 1736684 w 2972814"/>
                  <a:gd name="connsiteY1062" fmla="*/ 979166 h 1488732"/>
                  <a:gd name="connsiteX1063" fmla="*/ 1735805 w 2972814"/>
                  <a:gd name="connsiteY1063" fmla="*/ 979228 h 1488732"/>
                  <a:gd name="connsiteX1064" fmla="*/ 1715853 w 2972814"/>
                  <a:gd name="connsiteY1064" fmla="*/ 981389 h 1488732"/>
                  <a:gd name="connsiteX1065" fmla="*/ 1695901 w 2972814"/>
                  <a:gd name="connsiteY1065" fmla="*/ 984644 h 1488732"/>
                  <a:gd name="connsiteX1066" fmla="*/ 1678317 w 2972814"/>
                  <a:gd name="connsiteY1066" fmla="*/ 989158 h 1488732"/>
                  <a:gd name="connsiteX1067" fmla="*/ 1675949 w 2972814"/>
                  <a:gd name="connsiteY1067" fmla="*/ 989734 h 1488732"/>
                  <a:gd name="connsiteX1068" fmla="*/ 1655997 w 2972814"/>
                  <a:gd name="connsiteY1068" fmla="*/ 995770 h 1488732"/>
                  <a:gd name="connsiteX1069" fmla="*/ 1646667 w 2972814"/>
                  <a:gd name="connsiteY1069" fmla="*/ 999149 h 1488732"/>
                  <a:gd name="connsiteX1070" fmla="*/ 1636046 w 2972814"/>
                  <a:gd name="connsiteY1070" fmla="*/ 1002954 h 1488732"/>
                  <a:gd name="connsiteX1071" fmla="*/ 1619252 w 2972814"/>
                  <a:gd name="connsiteY1071" fmla="*/ 1009141 h 1488732"/>
                  <a:gd name="connsiteX1072" fmla="*/ 1616094 w 2972814"/>
                  <a:gd name="connsiteY1072" fmla="*/ 1010305 h 1488732"/>
                  <a:gd name="connsiteX1073" fmla="*/ 1596142 w 2972814"/>
                  <a:gd name="connsiteY1073" fmla="*/ 1016625 h 1488732"/>
                  <a:gd name="connsiteX1074" fmla="*/ 1585887 w 2972814"/>
                  <a:gd name="connsiteY1074" fmla="*/ 1019132 h 1488732"/>
                  <a:gd name="connsiteX1075" fmla="*/ 1576190 w 2972814"/>
                  <a:gd name="connsiteY1075" fmla="*/ 1021681 h 1488732"/>
                  <a:gd name="connsiteX1076" fmla="*/ 1556239 w 2972814"/>
                  <a:gd name="connsiteY1076" fmla="*/ 1024195 h 1488732"/>
                  <a:gd name="connsiteX1077" fmla="*/ 1536287 w 2972814"/>
                  <a:gd name="connsiteY1077" fmla="*/ 1021442 h 1488732"/>
                  <a:gd name="connsiteX1078" fmla="*/ 566593 w 2972814"/>
                  <a:gd name="connsiteY1078" fmla="*/ 809311 h 1488732"/>
                  <a:gd name="connsiteX1079" fmla="*/ 558650 w 2972814"/>
                  <a:gd name="connsiteY1079" fmla="*/ 806042 h 1488732"/>
                  <a:gd name="connsiteX1080" fmla="*/ 543687 w 2972814"/>
                  <a:gd name="connsiteY1080" fmla="*/ 799320 h 1488732"/>
                  <a:gd name="connsiteX1081" fmla="*/ 538698 w 2972814"/>
                  <a:gd name="connsiteY1081" fmla="*/ 797076 h 1488732"/>
                  <a:gd name="connsiteX1082" fmla="*/ 518746 w 2972814"/>
                  <a:gd name="connsiteY1082" fmla="*/ 790153 h 1488732"/>
                  <a:gd name="connsiteX1083" fmla="*/ 516367 w 2972814"/>
                  <a:gd name="connsiteY1083" fmla="*/ 789328 h 1488732"/>
                  <a:gd name="connsiteX1084" fmla="*/ 498794 w 2972814"/>
                  <a:gd name="connsiteY1084" fmla="*/ 783779 h 1488732"/>
                  <a:gd name="connsiteX1085" fmla="*/ 480239 w 2972814"/>
                  <a:gd name="connsiteY1085" fmla="*/ 779337 h 1488732"/>
                  <a:gd name="connsiteX1086" fmla="*/ 478843 w 2972814"/>
                  <a:gd name="connsiteY1086" fmla="*/ 779066 h 1488732"/>
                  <a:gd name="connsiteX1087" fmla="*/ 458891 w 2972814"/>
                  <a:gd name="connsiteY1087" fmla="*/ 774134 h 1488732"/>
                  <a:gd name="connsiteX1088" fmla="*/ 443324 w 2972814"/>
                  <a:gd name="connsiteY1088" fmla="*/ 769345 h 1488732"/>
                  <a:gd name="connsiteX1089" fmla="*/ 438939 w 2972814"/>
                  <a:gd name="connsiteY1089" fmla="*/ 768237 h 1488732"/>
                  <a:gd name="connsiteX1090" fmla="*/ 418987 w 2972814"/>
                  <a:gd name="connsiteY1090" fmla="*/ 761743 h 1488732"/>
                  <a:gd name="connsiteX1091" fmla="*/ 413162 w 2972814"/>
                  <a:gd name="connsiteY1091" fmla="*/ 759354 h 1488732"/>
                  <a:gd name="connsiteX1092" fmla="*/ 399036 w 2972814"/>
                  <a:gd name="connsiteY1092" fmla="*/ 754588 h 1488732"/>
                  <a:gd name="connsiteX1093" fmla="*/ 386426 w 2972814"/>
                  <a:gd name="connsiteY1093" fmla="*/ 749362 h 1488732"/>
                  <a:gd name="connsiteX1094" fmla="*/ 379084 w 2972814"/>
                  <a:gd name="connsiteY1094" fmla="*/ 746782 h 1488732"/>
                  <a:gd name="connsiteX1095" fmla="*/ 360505 w 2972814"/>
                  <a:gd name="connsiteY1095" fmla="*/ 739371 h 1488732"/>
                  <a:gd name="connsiteX1096" fmla="*/ 359132 w 2972814"/>
                  <a:gd name="connsiteY1096" fmla="*/ 738874 h 1488732"/>
                  <a:gd name="connsiteX1097" fmla="*/ 339180 w 2972814"/>
                  <a:gd name="connsiteY1097" fmla="*/ 730281 h 1488732"/>
                  <a:gd name="connsiteX1098" fmla="*/ 337267 w 2972814"/>
                  <a:gd name="connsiteY1098" fmla="*/ 729379 h 1488732"/>
                  <a:gd name="connsiteX1099" fmla="*/ 319228 w 2972814"/>
                  <a:gd name="connsiteY1099" fmla="*/ 721211 h 1488732"/>
                  <a:gd name="connsiteX1100" fmla="*/ 315346 w 2972814"/>
                  <a:gd name="connsiteY1100" fmla="*/ 719388 h 1488732"/>
                  <a:gd name="connsiteX1101" fmla="*/ 299277 w 2972814"/>
                  <a:gd name="connsiteY1101" fmla="*/ 711516 h 1488732"/>
                  <a:gd name="connsiteX1102" fmla="*/ 295130 w 2972814"/>
                  <a:gd name="connsiteY1102" fmla="*/ 709396 h 1488732"/>
                  <a:gd name="connsiteX1103" fmla="*/ 279325 w 2972814"/>
                  <a:gd name="connsiteY1103" fmla="*/ 700471 h 1488732"/>
                  <a:gd name="connsiteX1104" fmla="*/ 277462 w 2972814"/>
                  <a:gd name="connsiteY1104" fmla="*/ 699405 h 1488732"/>
                  <a:gd name="connsiteX1105" fmla="*/ 261897 w 2972814"/>
                  <a:gd name="connsiteY1105" fmla="*/ 689413 h 1488732"/>
                  <a:gd name="connsiteX1106" fmla="*/ 259373 w 2972814"/>
                  <a:gd name="connsiteY1106" fmla="*/ 687443 h 1488732"/>
                  <a:gd name="connsiteX1107" fmla="*/ 249388 w 2972814"/>
                  <a:gd name="connsiteY1107" fmla="*/ 679422 h 1488732"/>
                  <a:gd name="connsiteX1108" fmla="*/ 239577 w 2972814"/>
                  <a:gd name="connsiteY1108" fmla="*/ 669430 h 1488732"/>
                  <a:gd name="connsiteX1109" fmla="*/ 239421 w 2972814"/>
                  <a:gd name="connsiteY1109" fmla="*/ 669244 h 1488732"/>
                  <a:gd name="connsiteX1110" fmla="*/ 231531 w 2972814"/>
                  <a:gd name="connsiteY1110" fmla="*/ 659439 h 1488732"/>
                  <a:gd name="connsiteX1111" fmla="*/ 226190 w 2972814"/>
                  <a:gd name="connsiteY1111" fmla="*/ 649447 h 1488732"/>
                  <a:gd name="connsiteX1112" fmla="*/ 222071 w 2972814"/>
                  <a:gd name="connsiteY1112" fmla="*/ 639456 h 1488732"/>
                  <a:gd name="connsiteX1113" fmla="*/ 219470 w 2972814"/>
                  <a:gd name="connsiteY1113" fmla="*/ 629759 h 1488732"/>
                  <a:gd name="connsiteX1114" fmla="*/ 219396 w 2972814"/>
                  <a:gd name="connsiteY1114" fmla="*/ 629464 h 1488732"/>
                  <a:gd name="connsiteX1115" fmla="*/ 217679 w 2972814"/>
                  <a:gd name="connsiteY1115" fmla="*/ 619473 h 1488732"/>
                  <a:gd name="connsiteX1116" fmla="*/ 216570 w 2972814"/>
                  <a:gd name="connsiteY1116" fmla="*/ 609481 h 1488732"/>
                  <a:gd name="connsiteX1117" fmla="*/ 216079 w 2972814"/>
                  <a:gd name="connsiteY1117" fmla="*/ 599490 h 1488732"/>
                  <a:gd name="connsiteX1118" fmla="*/ 216218 w 2972814"/>
                  <a:gd name="connsiteY1118" fmla="*/ 589498 h 1488732"/>
                  <a:gd name="connsiteX1119" fmla="*/ 216880 w 2972814"/>
                  <a:gd name="connsiteY1119" fmla="*/ 579507 h 1488732"/>
                  <a:gd name="connsiteX1120" fmla="*/ 217891 w 2972814"/>
                  <a:gd name="connsiteY1120" fmla="*/ 569515 h 1488732"/>
                  <a:gd name="connsiteX1121" fmla="*/ 219211 w 2972814"/>
                  <a:gd name="connsiteY1121" fmla="*/ 559524 h 1488732"/>
                  <a:gd name="connsiteX1122" fmla="*/ 219470 w 2972814"/>
                  <a:gd name="connsiteY1122" fmla="*/ 558155 h 1488732"/>
                  <a:gd name="connsiteX1123" fmla="*/ 221682 w 2972814"/>
                  <a:gd name="connsiteY1123" fmla="*/ 549532 h 1488732"/>
                  <a:gd name="connsiteX1124" fmla="*/ 225511 w 2972814"/>
                  <a:gd name="connsiteY1124" fmla="*/ 539541 h 1488732"/>
                  <a:gd name="connsiteX1125" fmla="*/ 230573 w 2972814"/>
                  <a:gd name="connsiteY1125" fmla="*/ 529549 h 1488732"/>
                  <a:gd name="connsiteX1126" fmla="*/ 238006 w 2972814"/>
                  <a:gd name="connsiteY1126" fmla="*/ 519558 h 1488732"/>
                  <a:gd name="connsiteX1127" fmla="*/ 239421 w 2972814"/>
                  <a:gd name="connsiteY1127" fmla="*/ 518049 h 1488732"/>
                  <a:gd name="connsiteX1128" fmla="*/ 258322 w 2972814"/>
                  <a:gd name="connsiteY1128" fmla="*/ 509566 h 1488732"/>
                  <a:gd name="connsiteX1129" fmla="*/ 259373 w 2972814"/>
                  <a:gd name="connsiteY1129" fmla="*/ 509193 h 1488732"/>
                  <a:gd name="connsiteX1130" fmla="*/ 265130 w 2972814"/>
                  <a:gd name="connsiteY1130" fmla="*/ 509566 h 1488732"/>
                  <a:gd name="connsiteX1131" fmla="*/ 279325 w 2972814"/>
                  <a:gd name="connsiteY1131" fmla="*/ 510372 h 1488732"/>
                  <a:gd name="connsiteX1132" fmla="*/ 299277 w 2972814"/>
                  <a:gd name="connsiteY1132" fmla="*/ 516646 h 1488732"/>
                  <a:gd name="connsiteX1133" fmla="*/ 304804 w 2972814"/>
                  <a:gd name="connsiteY1133" fmla="*/ 519558 h 1488732"/>
                  <a:gd name="connsiteX1134" fmla="*/ 319228 w 2972814"/>
                  <a:gd name="connsiteY1134" fmla="*/ 526178 h 1488732"/>
                  <a:gd name="connsiteX1135" fmla="*/ 325171 w 2972814"/>
                  <a:gd name="connsiteY1135" fmla="*/ 529549 h 1488732"/>
                  <a:gd name="connsiteX1136" fmla="*/ 339180 w 2972814"/>
                  <a:gd name="connsiteY1136" fmla="*/ 536537 h 1488732"/>
                  <a:gd name="connsiteX1137" fmla="*/ 344217 w 2972814"/>
                  <a:gd name="connsiteY1137" fmla="*/ 539541 h 1488732"/>
                  <a:gd name="connsiteX1138" fmla="*/ 359132 w 2972814"/>
                  <a:gd name="connsiteY1138" fmla="*/ 547310 h 1488732"/>
                  <a:gd name="connsiteX1139" fmla="*/ 362885 w 2972814"/>
                  <a:gd name="connsiteY1139" fmla="*/ 549532 h 1488732"/>
                  <a:gd name="connsiteX1140" fmla="*/ 379084 w 2972814"/>
                  <a:gd name="connsiteY1140" fmla="*/ 558544 h 1488732"/>
                  <a:gd name="connsiteX1141" fmla="*/ 380712 w 2972814"/>
                  <a:gd name="connsiteY1141" fmla="*/ 559524 h 1488732"/>
                  <a:gd name="connsiteX1142" fmla="*/ 398181 w 2972814"/>
                  <a:gd name="connsiteY1142" fmla="*/ 569515 h 1488732"/>
                  <a:gd name="connsiteX1143" fmla="*/ 399036 w 2972814"/>
                  <a:gd name="connsiteY1143" fmla="*/ 569988 h 1488732"/>
                  <a:gd name="connsiteX1144" fmla="*/ 414967 w 2972814"/>
                  <a:gd name="connsiteY1144" fmla="*/ 579507 h 1488732"/>
                  <a:gd name="connsiteX1145" fmla="*/ 418987 w 2972814"/>
                  <a:gd name="connsiteY1145" fmla="*/ 581903 h 1488732"/>
                  <a:gd name="connsiteX1146" fmla="*/ 431701 w 2972814"/>
                  <a:gd name="connsiteY1146" fmla="*/ 589498 h 1488732"/>
                  <a:gd name="connsiteX1147" fmla="*/ 438939 w 2972814"/>
                  <a:gd name="connsiteY1147" fmla="*/ 593991 h 1488732"/>
                  <a:gd name="connsiteX1148" fmla="*/ 448339 w 2972814"/>
                  <a:gd name="connsiteY1148" fmla="*/ 599490 h 1488732"/>
                  <a:gd name="connsiteX1149" fmla="*/ 458891 w 2972814"/>
                  <a:gd name="connsiteY1149" fmla="*/ 606140 h 1488732"/>
                  <a:gd name="connsiteX1150" fmla="*/ 465032 w 2972814"/>
                  <a:gd name="connsiteY1150" fmla="*/ 609481 h 1488732"/>
                  <a:gd name="connsiteX1151" fmla="*/ 478843 w 2972814"/>
                  <a:gd name="connsiteY1151" fmla="*/ 617612 h 1488732"/>
                  <a:gd name="connsiteX1152" fmla="*/ 482986 w 2972814"/>
                  <a:gd name="connsiteY1152" fmla="*/ 619473 h 1488732"/>
                  <a:gd name="connsiteX1153" fmla="*/ 498794 w 2972814"/>
                  <a:gd name="connsiteY1153" fmla="*/ 627623 h 1488732"/>
                  <a:gd name="connsiteX1154" fmla="*/ 504722 w 2972814"/>
                  <a:gd name="connsiteY1154" fmla="*/ 629464 h 1488732"/>
                  <a:gd name="connsiteX1155" fmla="*/ 518746 w 2972814"/>
                  <a:gd name="connsiteY1155" fmla="*/ 634413 h 1488732"/>
                  <a:gd name="connsiteX1156" fmla="*/ 538698 w 2972814"/>
                  <a:gd name="connsiteY1156" fmla="*/ 636427 h 1488732"/>
                  <a:gd name="connsiteX1157" fmla="*/ 558650 w 2972814"/>
                  <a:gd name="connsiteY1157" fmla="*/ 632060 h 1488732"/>
                  <a:gd name="connsiteX1158" fmla="*/ 563279 w 2972814"/>
                  <a:gd name="connsiteY1158" fmla="*/ 629464 h 1488732"/>
                  <a:gd name="connsiteX1159" fmla="*/ 578601 w 2972814"/>
                  <a:gd name="connsiteY1159" fmla="*/ 621615 h 1488732"/>
                  <a:gd name="connsiteX1160" fmla="*/ 581371 w 2972814"/>
                  <a:gd name="connsiteY1160" fmla="*/ 619473 h 1488732"/>
                  <a:gd name="connsiteX1161" fmla="*/ 595462 w 2972814"/>
                  <a:gd name="connsiteY1161" fmla="*/ 609481 h 1488732"/>
                  <a:gd name="connsiteX1162" fmla="*/ 598553 w 2972814"/>
                  <a:gd name="connsiteY1162" fmla="*/ 607537 h 1488732"/>
                  <a:gd name="connsiteX1163" fmla="*/ 608984 w 2972814"/>
                  <a:gd name="connsiteY1163" fmla="*/ 599490 h 1488732"/>
                  <a:gd name="connsiteX1164" fmla="*/ 618505 w 2972814"/>
                  <a:gd name="connsiteY1164" fmla="*/ 592833 h 1488732"/>
                  <a:gd name="connsiteX1165" fmla="*/ 622931 w 2972814"/>
                  <a:gd name="connsiteY1165" fmla="*/ 589498 h 1488732"/>
                  <a:gd name="connsiteX1166" fmla="*/ 637607 w 2972814"/>
                  <a:gd name="connsiteY1166" fmla="*/ 579507 h 1488732"/>
                  <a:gd name="connsiteX1167" fmla="*/ 638457 w 2972814"/>
                  <a:gd name="connsiteY1167" fmla="*/ 578997 h 1488732"/>
                  <a:gd name="connsiteX1168" fmla="*/ 655069 w 2972814"/>
                  <a:gd name="connsiteY1168" fmla="*/ 569515 h 1488732"/>
                  <a:gd name="connsiteX1169" fmla="*/ 658409 w 2972814"/>
                  <a:gd name="connsiteY1169" fmla="*/ 567771 h 1488732"/>
                  <a:gd name="connsiteX1170" fmla="*/ 677882 w 2972814"/>
                  <a:gd name="connsiteY1170" fmla="*/ 559524 h 1488732"/>
                  <a:gd name="connsiteX1171" fmla="*/ 678360 w 2972814"/>
                  <a:gd name="connsiteY1171" fmla="*/ 559330 h 1488732"/>
                  <a:gd name="connsiteX1172" fmla="*/ 698312 w 2972814"/>
                  <a:gd name="connsiteY1172" fmla="*/ 553971 h 1488732"/>
                  <a:gd name="connsiteX1173" fmla="*/ 718264 w 2972814"/>
                  <a:gd name="connsiteY1173" fmla="*/ 551986 h 1488732"/>
                  <a:gd name="connsiteX1174" fmla="*/ 738216 w 2972814"/>
                  <a:gd name="connsiteY1174" fmla="*/ 554218 h 1488732"/>
                  <a:gd name="connsiteX1175" fmla="*/ 753428 w 2972814"/>
                  <a:gd name="connsiteY1175" fmla="*/ 559524 h 1488732"/>
                  <a:gd name="connsiteX1176" fmla="*/ 758167 w 2972814"/>
                  <a:gd name="connsiteY1176" fmla="*/ 561310 h 1488732"/>
                  <a:gd name="connsiteX1177" fmla="*/ 771526 w 2972814"/>
                  <a:gd name="connsiteY1177" fmla="*/ 569515 h 1488732"/>
                  <a:gd name="connsiteX1178" fmla="*/ 778119 w 2972814"/>
                  <a:gd name="connsiteY1178" fmla="*/ 573669 h 1488732"/>
                  <a:gd name="connsiteX1179" fmla="*/ 785299 w 2972814"/>
                  <a:gd name="connsiteY1179" fmla="*/ 579507 h 1488732"/>
                  <a:gd name="connsiteX1180" fmla="*/ 797926 w 2972814"/>
                  <a:gd name="connsiteY1180" fmla="*/ 589498 h 1488732"/>
                  <a:gd name="connsiteX1181" fmla="*/ 798071 w 2972814"/>
                  <a:gd name="connsiteY1181" fmla="*/ 589607 h 1488732"/>
                  <a:gd name="connsiteX1182" fmla="*/ 809948 w 2972814"/>
                  <a:gd name="connsiteY1182" fmla="*/ 599490 h 1488732"/>
                  <a:gd name="connsiteX1183" fmla="*/ 818023 w 2972814"/>
                  <a:gd name="connsiteY1183" fmla="*/ 605724 h 1488732"/>
                  <a:gd name="connsiteX1184" fmla="*/ 822876 w 2972814"/>
                  <a:gd name="connsiteY1184" fmla="*/ 609481 h 1488732"/>
                  <a:gd name="connsiteX1185" fmla="*/ 836905 w 2972814"/>
                  <a:gd name="connsiteY1185" fmla="*/ 619473 h 1488732"/>
                  <a:gd name="connsiteX1186" fmla="*/ 837975 w 2972814"/>
                  <a:gd name="connsiteY1186" fmla="*/ 620180 h 1488732"/>
                  <a:gd name="connsiteX1187" fmla="*/ 853078 w 2972814"/>
                  <a:gd name="connsiteY1187" fmla="*/ 629464 h 1488732"/>
                  <a:gd name="connsiteX1188" fmla="*/ 857926 w 2972814"/>
                  <a:gd name="connsiteY1188" fmla="*/ 632274 h 1488732"/>
                  <a:gd name="connsiteX1189" fmla="*/ 871701 w 2972814"/>
                  <a:gd name="connsiteY1189" fmla="*/ 639456 h 1488732"/>
                  <a:gd name="connsiteX1190" fmla="*/ 877878 w 2972814"/>
                  <a:gd name="connsiteY1190" fmla="*/ 642675 h 1488732"/>
                  <a:gd name="connsiteX1191" fmla="*/ 893234 w 2972814"/>
                  <a:gd name="connsiteY1191" fmla="*/ 649447 h 1488732"/>
                  <a:gd name="connsiteX1192" fmla="*/ 897830 w 2972814"/>
                  <a:gd name="connsiteY1192" fmla="*/ 651666 h 1488732"/>
                  <a:gd name="connsiteX1193" fmla="*/ 916539 w 2972814"/>
                  <a:gd name="connsiteY1193" fmla="*/ 659439 h 1488732"/>
                  <a:gd name="connsiteX1194" fmla="*/ 917782 w 2972814"/>
                  <a:gd name="connsiteY1194" fmla="*/ 660035 h 1488732"/>
                  <a:gd name="connsiteX1195" fmla="*/ 937733 w 2972814"/>
                  <a:gd name="connsiteY1195" fmla="*/ 668095 h 1488732"/>
                  <a:gd name="connsiteX1196" fmla="*/ 942037 w 2972814"/>
                  <a:gd name="connsiteY1196" fmla="*/ 669430 h 1488732"/>
                  <a:gd name="connsiteX1197" fmla="*/ 957685 w 2972814"/>
                  <a:gd name="connsiteY1197" fmla="*/ 676974 h 1488732"/>
                  <a:gd name="connsiteX1198" fmla="*/ 964745 w 2972814"/>
                  <a:gd name="connsiteY1198" fmla="*/ 679422 h 1488732"/>
                  <a:gd name="connsiteX1199" fmla="*/ 976440 w 2972814"/>
                  <a:gd name="connsiteY1199" fmla="*/ 689413 h 1488732"/>
                  <a:gd name="connsiteX1200" fmla="*/ 977637 w 2972814"/>
                  <a:gd name="connsiteY1200" fmla="*/ 696292 h 1488732"/>
                  <a:gd name="connsiteX1201" fmla="*/ 978348 w 2972814"/>
                  <a:gd name="connsiteY1201" fmla="*/ 699405 h 1488732"/>
                  <a:gd name="connsiteX1202" fmla="*/ 977637 w 2972814"/>
                  <a:gd name="connsiteY1202" fmla="*/ 700420 h 1488732"/>
                  <a:gd name="connsiteX1203" fmla="*/ 974503 w 2972814"/>
                  <a:gd name="connsiteY1203" fmla="*/ 709396 h 1488732"/>
                  <a:gd name="connsiteX1204" fmla="*/ 968632 w 2972814"/>
                  <a:gd name="connsiteY1204" fmla="*/ 719388 h 1488732"/>
                  <a:gd name="connsiteX1205" fmla="*/ 961580 w 2972814"/>
                  <a:gd name="connsiteY1205" fmla="*/ 729379 h 1488732"/>
                  <a:gd name="connsiteX1206" fmla="*/ 957685 w 2972814"/>
                  <a:gd name="connsiteY1206" fmla="*/ 733756 h 1488732"/>
                  <a:gd name="connsiteX1207" fmla="*/ 953571 w 2972814"/>
                  <a:gd name="connsiteY1207" fmla="*/ 739371 h 1488732"/>
                  <a:gd name="connsiteX1208" fmla="*/ 945368 w 2972814"/>
                  <a:gd name="connsiteY1208" fmla="*/ 749362 h 1488732"/>
                  <a:gd name="connsiteX1209" fmla="*/ 937733 w 2972814"/>
                  <a:gd name="connsiteY1209" fmla="*/ 757549 h 1488732"/>
                  <a:gd name="connsiteX1210" fmla="*/ 936031 w 2972814"/>
                  <a:gd name="connsiteY1210" fmla="*/ 759354 h 1488732"/>
                  <a:gd name="connsiteX1211" fmla="*/ 925012 w 2972814"/>
                  <a:gd name="connsiteY1211" fmla="*/ 769345 h 1488732"/>
                  <a:gd name="connsiteX1212" fmla="*/ 917782 w 2972814"/>
                  <a:gd name="connsiteY1212" fmla="*/ 775007 h 1488732"/>
                  <a:gd name="connsiteX1213" fmla="*/ 911315 w 2972814"/>
                  <a:gd name="connsiteY1213" fmla="*/ 779337 h 1488732"/>
                  <a:gd name="connsiteX1214" fmla="*/ 897830 w 2972814"/>
                  <a:gd name="connsiteY1214" fmla="*/ 786883 h 1488732"/>
                  <a:gd name="connsiteX1215" fmla="*/ 891923 w 2972814"/>
                  <a:gd name="connsiteY1215" fmla="*/ 789328 h 1488732"/>
                  <a:gd name="connsiteX1216" fmla="*/ 877878 w 2972814"/>
                  <a:gd name="connsiteY1216" fmla="*/ 794410 h 1488732"/>
                  <a:gd name="connsiteX1217" fmla="*/ 857926 w 2972814"/>
                  <a:gd name="connsiteY1217" fmla="*/ 798884 h 1488732"/>
                  <a:gd name="connsiteX1218" fmla="*/ 854611 w 2972814"/>
                  <a:gd name="connsiteY1218" fmla="*/ 799320 h 1488732"/>
                  <a:gd name="connsiteX1219" fmla="*/ 837975 w 2972814"/>
                  <a:gd name="connsiteY1219" fmla="*/ 801297 h 1488732"/>
                  <a:gd name="connsiteX1220" fmla="*/ 818023 w 2972814"/>
                  <a:gd name="connsiteY1220" fmla="*/ 802535 h 1488732"/>
                  <a:gd name="connsiteX1221" fmla="*/ 798071 w 2972814"/>
                  <a:gd name="connsiteY1221" fmla="*/ 803138 h 1488732"/>
                  <a:gd name="connsiteX1222" fmla="*/ 778119 w 2972814"/>
                  <a:gd name="connsiteY1222" fmla="*/ 803454 h 1488732"/>
                  <a:gd name="connsiteX1223" fmla="*/ 758167 w 2972814"/>
                  <a:gd name="connsiteY1223" fmla="*/ 803810 h 1488732"/>
                  <a:gd name="connsiteX1224" fmla="*/ 738216 w 2972814"/>
                  <a:gd name="connsiteY1224" fmla="*/ 804545 h 1488732"/>
                  <a:gd name="connsiteX1225" fmla="*/ 718264 w 2972814"/>
                  <a:gd name="connsiteY1225" fmla="*/ 805729 h 1488732"/>
                  <a:gd name="connsiteX1226" fmla="*/ 698312 w 2972814"/>
                  <a:gd name="connsiteY1226" fmla="*/ 807460 h 1488732"/>
                  <a:gd name="connsiteX1227" fmla="*/ 683586 w 2972814"/>
                  <a:gd name="connsiteY1227" fmla="*/ 809311 h 1488732"/>
                  <a:gd name="connsiteX1228" fmla="*/ 678360 w 2972814"/>
                  <a:gd name="connsiteY1228" fmla="*/ 810137 h 1488732"/>
                  <a:gd name="connsiteX1229" fmla="*/ 658409 w 2972814"/>
                  <a:gd name="connsiteY1229" fmla="*/ 813303 h 1488732"/>
                  <a:gd name="connsiteX1230" fmla="*/ 638457 w 2972814"/>
                  <a:gd name="connsiteY1230" fmla="*/ 816698 h 1488732"/>
                  <a:gd name="connsiteX1231" fmla="*/ 618505 w 2972814"/>
                  <a:gd name="connsiteY1231" fmla="*/ 818943 h 1488732"/>
                  <a:gd name="connsiteX1232" fmla="*/ 598553 w 2972814"/>
                  <a:gd name="connsiteY1232" fmla="*/ 818106 h 1488732"/>
                  <a:gd name="connsiteX1233" fmla="*/ 578601 w 2972814"/>
                  <a:gd name="connsiteY1233" fmla="*/ 813567 h 1488732"/>
                  <a:gd name="connsiteX1234" fmla="*/ 1134079 w 2972814"/>
                  <a:gd name="connsiteY1234" fmla="*/ 719388 h 1488732"/>
                  <a:gd name="connsiteX1235" fmla="*/ 1117299 w 2972814"/>
                  <a:gd name="connsiteY1235" fmla="*/ 717232 h 1488732"/>
                  <a:gd name="connsiteX1236" fmla="*/ 1097348 w 2972814"/>
                  <a:gd name="connsiteY1236" fmla="*/ 713003 h 1488732"/>
                  <a:gd name="connsiteX1237" fmla="*/ 1083369 w 2972814"/>
                  <a:gd name="connsiteY1237" fmla="*/ 709396 h 1488732"/>
                  <a:gd name="connsiteX1238" fmla="*/ 1077396 w 2972814"/>
                  <a:gd name="connsiteY1238" fmla="*/ 707527 h 1488732"/>
                  <a:gd name="connsiteX1239" fmla="*/ 1057444 w 2972814"/>
                  <a:gd name="connsiteY1239" fmla="*/ 700667 h 1488732"/>
                  <a:gd name="connsiteX1240" fmla="*/ 1053031 w 2972814"/>
                  <a:gd name="connsiteY1240" fmla="*/ 699405 h 1488732"/>
                  <a:gd name="connsiteX1241" fmla="*/ 1037492 w 2972814"/>
                  <a:gd name="connsiteY1241" fmla="*/ 692233 h 1488732"/>
                  <a:gd name="connsiteX1242" fmla="*/ 1030420 w 2972814"/>
                  <a:gd name="connsiteY1242" fmla="*/ 689413 h 1488732"/>
                  <a:gd name="connsiteX1243" fmla="*/ 1021167 w 2972814"/>
                  <a:gd name="connsiteY1243" fmla="*/ 679422 h 1488732"/>
                  <a:gd name="connsiteX1244" fmla="*/ 1022797 w 2972814"/>
                  <a:gd name="connsiteY1244" fmla="*/ 669430 h 1488732"/>
                  <a:gd name="connsiteX1245" fmla="*/ 1028507 w 2972814"/>
                  <a:gd name="connsiteY1245" fmla="*/ 659439 h 1488732"/>
                  <a:gd name="connsiteX1246" fmla="*/ 1036524 w 2972814"/>
                  <a:gd name="connsiteY1246" fmla="*/ 649447 h 1488732"/>
                  <a:gd name="connsiteX1247" fmla="*/ 1037492 w 2972814"/>
                  <a:gd name="connsiteY1247" fmla="*/ 648530 h 1488732"/>
                  <a:gd name="connsiteX1248" fmla="*/ 1045254 w 2972814"/>
                  <a:gd name="connsiteY1248" fmla="*/ 639456 h 1488732"/>
                  <a:gd name="connsiteX1249" fmla="*/ 1055120 w 2972814"/>
                  <a:gd name="connsiteY1249" fmla="*/ 629464 h 1488732"/>
                  <a:gd name="connsiteX1250" fmla="*/ 1057444 w 2972814"/>
                  <a:gd name="connsiteY1250" fmla="*/ 627451 h 1488732"/>
                  <a:gd name="connsiteX1251" fmla="*/ 1066496 w 2972814"/>
                  <a:gd name="connsiteY1251" fmla="*/ 619473 h 1488732"/>
                  <a:gd name="connsiteX1252" fmla="*/ 1077396 w 2972814"/>
                  <a:gd name="connsiteY1252" fmla="*/ 610790 h 1488732"/>
                  <a:gd name="connsiteX1253" fmla="*/ 1079198 w 2972814"/>
                  <a:gd name="connsiteY1253" fmla="*/ 609481 h 1488732"/>
                  <a:gd name="connsiteX1254" fmla="*/ 1094508 w 2972814"/>
                  <a:gd name="connsiteY1254" fmla="*/ 599490 h 1488732"/>
                  <a:gd name="connsiteX1255" fmla="*/ 1097348 w 2972814"/>
                  <a:gd name="connsiteY1255" fmla="*/ 597763 h 1488732"/>
                  <a:gd name="connsiteX1256" fmla="*/ 1114159 w 2972814"/>
                  <a:gd name="connsiteY1256" fmla="*/ 589498 h 1488732"/>
                  <a:gd name="connsiteX1257" fmla="*/ 1117299 w 2972814"/>
                  <a:gd name="connsiteY1257" fmla="*/ 588030 h 1488732"/>
                  <a:gd name="connsiteX1258" fmla="*/ 1137251 w 2972814"/>
                  <a:gd name="connsiteY1258" fmla="*/ 581269 h 1488732"/>
                  <a:gd name="connsiteX1259" fmla="*/ 1146598 w 2972814"/>
                  <a:gd name="connsiteY1259" fmla="*/ 579507 h 1488732"/>
                  <a:gd name="connsiteX1260" fmla="*/ 1157203 w 2972814"/>
                  <a:gd name="connsiteY1260" fmla="*/ 577497 h 1488732"/>
                  <a:gd name="connsiteX1261" fmla="*/ 1177155 w 2972814"/>
                  <a:gd name="connsiteY1261" fmla="*/ 577523 h 1488732"/>
                  <a:gd name="connsiteX1262" fmla="*/ 1185866 w 2972814"/>
                  <a:gd name="connsiteY1262" fmla="*/ 579507 h 1488732"/>
                  <a:gd name="connsiteX1263" fmla="*/ 1197107 w 2972814"/>
                  <a:gd name="connsiteY1263" fmla="*/ 582776 h 1488732"/>
                  <a:gd name="connsiteX1264" fmla="*/ 1207806 w 2972814"/>
                  <a:gd name="connsiteY1264" fmla="*/ 589498 h 1488732"/>
                  <a:gd name="connsiteX1265" fmla="*/ 1217058 w 2972814"/>
                  <a:gd name="connsiteY1265" fmla="*/ 597397 h 1488732"/>
                  <a:gd name="connsiteX1266" fmla="*/ 1218688 w 2972814"/>
                  <a:gd name="connsiteY1266" fmla="*/ 599490 h 1488732"/>
                  <a:gd name="connsiteX1267" fmla="*/ 1224729 w 2972814"/>
                  <a:gd name="connsiteY1267" fmla="*/ 609481 h 1488732"/>
                  <a:gd name="connsiteX1268" fmla="*/ 1229073 w 2972814"/>
                  <a:gd name="connsiteY1268" fmla="*/ 619473 h 1488732"/>
                  <a:gd name="connsiteX1269" fmla="*/ 1231606 w 2972814"/>
                  <a:gd name="connsiteY1269" fmla="*/ 629464 h 1488732"/>
                  <a:gd name="connsiteX1270" fmla="*/ 1232940 w 2972814"/>
                  <a:gd name="connsiteY1270" fmla="*/ 639456 h 1488732"/>
                  <a:gd name="connsiteX1271" fmla="*/ 1232964 w 2972814"/>
                  <a:gd name="connsiteY1271" fmla="*/ 649447 h 1488732"/>
                  <a:gd name="connsiteX1272" fmla="*/ 1231630 w 2972814"/>
                  <a:gd name="connsiteY1272" fmla="*/ 659439 h 1488732"/>
                  <a:gd name="connsiteX1273" fmla="*/ 1228897 w 2972814"/>
                  <a:gd name="connsiteY1273" fmla="*/ 669430 h 1488732"/>
                  <a:gd name="connsiteX1274" fmla="*/ 1224751 w 2972814"/>
                  <a:gd name="connsiteY1274" fmla="*/ 679422 h 1488732"/>
                  <a:gd name="connsiteX1275" fmla="*/ 1218711 w 2972814"/>
                  <a:gd name="connsiteY1275" fmla="*/ 689413 h 1488732"/>
                  <a:gd name="connsiteX1276" fmla="*/ 1217058 w 2972814"/>
                  <a:gd name="connsiteY1276" fmla="*/ 691553 h 1488732"/>
                  <a:gd name="connsiteX1277" fmla="*/ 1209040 w 2972814"/>
                  <a:gd name="connsiteY1277" fmla="*/ 699405 h 1488732"/>
                  <a:gd name="connsiteX1278" fmla="*/ 1197107 w 2972814"/>
                  <a:gd name="connsiteY1278" fmla="*/ 708544 h 1488732"/>
                  <a:gd name="connsiteX1279" fmla="*/ 1195357 w 2972814"/>
                  <a:gd name="connsiteY1279" fmla="*/ 709396 h 1488732"/>
                  <a:gd name="connsiteX1280" fmla="*/ 1177155 w 2972814"/>
                  <a:gd name="connsiteY1280" fmla="*/ 716574 h 1488732"/>
                  <a:gd name="connsiteX1281" fmla="*/ 1160954 w 2972814"/>
                  <a:gd name="connsiteY1281" fmla="*/ 719388 h 1488732"/>
                  <a:gd name="connsiteX1282" fmla="*/ 1157203 w 2972814"/>
                  <a:gd name="connsiteY1282" fmla="*/ 719962 h 1488732"/>
                  <a:gd name="connsiteX1283" fmla="*/ 1137251 w 2972814"/>
                  <a:gd name="connsiteY1283" fmla="*/ 719773 h 1488732"/>
                  <a:gd name="connsiteX1284" fmla="*/ 1775708 w 2972814"/>
                  <a:gd name="connsiteY1284" fmla="*/ 1488733 h 1488732"/>
                  <a:gd name="connsiteX1285" fmla="*/ 1795660 w 2972814"/>
                  <a:gd name="connsiteY1285" fmla="*/ 1488733 h 1488732"/>
                  <a:gd name="connsiteX1286" fmla="*/ 1815612 w 2972814"/>
                  <a:gd name="connsiteY1286" fmla="*/ 1488733 h 1488732"/>
                  <a:gd name="connsiteX1287" fmla="*/ 1835563 w 2972814"/>
                  <a:gd name="connsiteY1287" fmla="*/ 1488733 h 1488732"/>
                  <a:gd name="connsiteX1288" fmla="*/ 1855515 w 2972814"/>
                  <a:gd name="connsiteY1288" fmla="*/ 1488733 h 1488732"/>
                  <a:gd name="connsiteX1289" fmla="*/ 1875467 w 2972814"/>
                  <a:gd name="connsiteY1289" fmla="*/ 1488733 h 1488732"/>
                  <a:gd name="connsiteX1290" fmla="*/ 1895419 w 2972814"/>
                  <a:gd name="connsiteY1290" fmla="*/ 1488733 h 1488732"/>
                  <a:gd name="connsiteX1291" fmla="*/ 1915371 w 2972814"/>
                  <a:gd name="connsiteY1291" fmla="*/ 1488733 h 1488732"/>
                  <a:gd name="connsiteX1292" fmla="*/ 1935322 w 2972814"/>
                  <a:gd name="connsiteY1292" fmla="*/ 1488733 h 1488732"/>
                  <a:gd name="connsiteX1293" fmla="*/ 1953699 w 2972814"/>
                  <a:gd name="connsiteY1293" fmla="*/ 1488733 h 1488732"/>
                  <a:gd name="connsiteX1294" fmla="*/ 1955274 w 2972814"/>
                  <a:gd name="connsiteY1294" fmla="*/ 1487725 h 1488732"/>
                  <a:gd name="connsiteX1295" fmla="*/ 1968356 w 2972814"/>
                  <a:gd name="connsiteY1295" fmla="*/ 1478741 h 1488732"/>
                  <a:gd name="connsiteX1296" fmla="*/ 1975226 w 2972814"/>
                  <a:gd name="connsiteY1296" fmla="*/ 1472806 h 1488732"/>
                  <a:gd name="connsiteX1297" fmla="*/ 1979994 w 2972814"/>
                  <a:gd name="connsiteY1297" fmla="*/ 1468750 h 1488732"/>
                  <a:gd name="connsiteX1298" fmla="*/ 1989835 w 2972814"/>
                  <a:gd name="connsiteY1298" fmla="*/ 1458758 h 1488732"/>
                  <a:gd name="connsiteX1299" fmla="*/ 1995178 w 2972814"/>
                  <a:gd name="connsiteY1299" fmla="*/ 1452094 h 1488732"/>
                  <a:gd name="connsiteX1300" fmla="*/ 1998118 w 2972814"/>
                  <a:gd name="connsiteY1300" fmla="*/ 1448767 h 1488732"/>
                  <a:gd name="connsiteX1301" fmla="*/ 2005416 w 2972814"/>
                  <a:gd name="connsiteY1301" fmla="*/ 1438775 h 1488732"/>
                  <a:gd name="connsiteX1302" fmla="*/ 2011512 w 2972814"/>
                  <a:gd name="connsiteY1302" fmla="*/ 1428784 h 1488732"/>
                  <a:gd name="connsiteX1303" fmla="*/ 2015129 w 2972814"/>
                  <a:gd name="connsiteY1303" fmla="*/ 1421865 h 1488732"/>
                  <a:gd name="connsiteX1304" fmla="*/ 2017259 w 2972814"/>
                  <a:gd name="connsiteY1304" fmla="*/ 1418792 h 1488732"/>
                  <a:gd name="connsiteX1305" fmla="*/ 2023892 w 2972814"/>
                  <a:gd name="connsiteY1305" fmla="*/ 1408801 h 1488732"/>
                  <a:gd name="connsiteX1306" fmla="*/ 2031588 w 2972814"/>
                  <a:gd name="connsiteY1306" fmla="*/ 1398809 h 1488732"/>
                  <a:gd name="connsiteX1307" fmla="*/ 2035081 w 2972814"/>
                  <a:gd name="connsiteY1307" fmla="*/ 1394119 h 1488732"/>
                  <a:gd name="connsiteX1308" fmla="*/ 2042214 w 2972814"/>
                  <a:gd name="connsiteY1308" fmla="*/ 1388818 h 1488732"/>
                  <a:gd name="connsiteX1309" fmla="*/ 2055033 w 2972814"/>
                  <a:gd name="connsiteY1309" fmla="*/ 1382030 h 1488732"/>
                  <a:gd name="connsiteX1310" fmla="*/ 2073013 w 2972814"/>
                  <a:gd name="connsiteY1310" fmla="*/ 1378826 h 1488732"/>
                  <a:gd name="connsiteX1311" fmla="*/ 2074985 w 2972814"/>
                  <a:gd name="connsiteY1311" fmla="*/ 1378519 h 1488732"/>
                  <a:gd name="connsiteX1312" fmla="*/ 2094936 w 2972814"/>
                  <a:gd name="connsiteY1312" fmla="*/ 1378537 h 1488732"/>
                  <a:gd name="connsiteX1313" fmla="*/ 2114888 w 2972814"/>
                  <a:gd name="connsiteY1313" fmla="*/ 1378332 h 1488732"/>
                  <a:gd name="connsiteX1314" fmla="*/ 2134840 w 2972814"/>
                  <a:gd name="connsiteY1314" fmla="*/ 1375232 h 1488732"/>
                  <a:gd name="connsiteX1315" fmla="*/ 2147631 w 2972814"/>
                  <a:gd name="connsiteY1315" fmla="*/ 1368835 h 1488732"/>
                  <a:gd name="connsiteX1316" fmla="*/ 2154792 w 2972814"/>
                  <a:gd name="connsiteY1316" fmla="*/ 1365083 h 1488732"/>
                  <a:gd name="connsiteX1317" fmla="*/ 2160884 w 2972814"/>
                  <a:gd name="connsiteY1317" fmla="*/ 1358843 h 1488732"/>
                  <a:gd name="connsiteX1318" fmla="*/ 2170210 w 2972814"/>
                  <a:gd name="connsiteY1318" fmla="*/ 1348852 h 1488732"/>
                  <a:gd name="connsiteX1319" fmla="*/ 2174744 w 2972814"/>
                  <a:gd name="connsiteY1319" fmla="*/ 1343499 h 1488732"/>
                  <a:gd name="connsiteX1320" fmla="*/ 2177341 w 2972814"/>
                  <a:gd name="connsiteY1320" fmla="*/ 1338860 h 1488732"/>
                  <a:gd name="connsiteX1321" fmla="*/ 2182149 w 2972814"/>
                  <a:gd name="connsiteY1321" fmla="*/ 1328869 h 1488732"/>
                  <a:gd name="connsiteX1322" fmla="*/ 2186855 w 2972814"/>
                  <a:gd name="connsiteY1322" fmla="*/ 1318877 h 1488732"/>
                  <a:gd name="connsiteX1323" fmla="*/ 2191007 w 2972814"/>
                  <a:gd name="connsiteY1323" fmla="*/ 1308886 h 1488732"/>
                  <a:gd name="connsiteX1324" fmla="*/ 2194401 w 2972814"/>
                  <a:gd name="connsiteY1324" fmla="*/ 1298894 h 1488732"/>
                  <a:gd name="connsiteX1325" fmla="*/ 2194695 w 2972814"/>
                  <a:gd name="connsiteY1325" fmla="*/ 1297843 h 1488732"/>
                  <a:gd name="connsiteX1326" fmla="*/ 2196736 w 2972814"/>
                  <a:gd name="connsiteY1326" fmla="*/ 1288903 h 1488732"/>
                  <a:gd name="connsiteX1327" fmla="*/ 2197666 w 2972814"/>
                  <a:gd name="connsiteY1327" fmla="*/ 1278911 h 1488732"/>
                  <a:gd name="connsiteX1328" fmla="*/ 2198001 w 2972814"/>
                  <a:gd name="connsiteY1328" fmla="*/ 1268920 h 1488732"/>
                  <a:gd name="connsiteX1329" fmla="*/ 2195842 w 2972814"/>
                  <a:gd name="connsiteY1329" fmla="*/ 1258928 h 1488732"/>
                  <a:gd name="connsiteX1330" fmla="*/ 2194695 w 2972814"/>
                  <a:gd name="connsiteY1330" fmla="*/ 1256419 h 1488732"/>
                  <a:gd name="connsiteX1331" fmla="*/ 2187374 w 2972814"/>
                  <a:gd name="connsiteY1331" fmla="*/ 1248937 h 1488732"/>
                  <a:gd name="connsiteX1332" fmla="*/ 2174744 w 2972814"/>
                  <a:gd name="connsiteY1332" fmla="*/ 1243332 h 1488732"/>
                  <a:gd name="connsiteX1333" fmla="*/ 2154792 w 2972814"/>
                  <a:gd name="connsiteY1333" fmla="*/ 1242157 h 1488732"/>
                  <a:gd name="connsiteX1334" fmla="*/ 2134840 w 2972814"/>
                  <a:gd name="connsiteY1334" fmla="*/ 1244493 h 1488732"/>
                  <a:gd name="connsiteX1335" fmla="*/ 2114888 w 2972814"/>
                  <a:gd name="connsiteY1335" fmla="*/ 1248923 h 1488732"/>
                  <a:gd name="connsiteX1336" fmla="*/ 2114842 w 2972814"/>
                  <a:gd name="connsiteY1336" fmla="*/ 1248937 h 1488732"/>
                  <a:gd name="connsiteX1337" fmla="*/ 2094936 w 2972814"/>
                  <a:gd name="connsiteY1337" fmla="*/ 1255460 h 1488732"/>
                  <a:gd name="connsiteX1338" fmla="*/ 2084827 w 2972814"/>
                  <a:gd name="connsiteY1338" fmla="*/ 1258928 h 1488732"/>
                  <a:gd name="connsiteX1339" fmla="*/ 2074985 w 2972814"/>
                  <a:gd name="connsiteY1339" fmla="*/ 1262702 h 1488732"/>
                  <a:gd name="connsiteX1340" fmla="*/ 2055104 w 2972814"/>
                  <a:gd name="connsiteY1340" fmla="*/ 1268920 h 1488732"/>
                  <a:gd name="connsiteX1341" fmla="*/ 2055033 w 2972814"/>
                  <a:gd name="connsiteY1341" fmla="*/ 1268946 h 1488732"/>
                  <a:gd name="connsiteX1342" fmla="*/ 2035081 w 2972814"/>
                  <a:gd name="connsiteY1342" fmla="*/ 1274212 h 1488732"/>
                  <a:gd name="connsiteX1343" fmla="*/ 2015129 w 2972814"/>
                  <a:gd name="connsiteY1343" fmla="*/ 1276366 h 1488732"/>
                  <a:gd name="connsiteX1344" fmla="*/ 1995178 w 2972814"/>
                  <a:gd name="connsiteY1344" fmla="*/ 1274499 h 1488732"/>
                  <a:gd name="connsiteX1345" fmla="*/ 1975226 w 2972814"/>
                  <a:gd name="connsiteY1345" fmla="*/ 1269121 h 1488732"/>
                  <a:gd name="connsiteX1346" fmla="*/ 1974744 w 2972814"/>
                  <a:gd name="connsiteY1346" fmla="*/ 1268920 h 1488732"/>
                  <a:gd name="connsiteX1347" fmla="*/ 1955274 w 2972814"/>
                  <a:gd name="connsiteY1347" fmla="*/ 1260722 h 1488732"/>
                  <a:gd name="connsiteX1348" fmla="*/ 1951967 w 2972814"/>
                  <a:gd name="connsiteY1348" fmla="*/ 1258928 h 1488732"/>
                  <a:gd name="connsiteX1349" fmla="*/ 1935322 w 2972814"/>
                  <a:gd name="connsiteY1349" fmla="*/ 1249378 h 1488732"/>
                  <a:gd name="connsiteX1350" fmla="*/ 1934561 w 2972814"/>
                  <a:gd name="connsiteY1350" fmla="*/ 1248937 h 1488732"/>
                  <a:gd name="connsiteX1351" fmla="*/ 1919405 w 2972814"/>
                  <a:gd name="connsiteY1351" fmla="*/ 1238945 h 1488732"/>
                  <a:gd name="connsiteX1352" fmla="*/ 1915371 w 2972814"/>
                  <a:gd name="connsiteY1352" fmla="*/ 1236110 h 1488732"/>
                  <a:gd name="connsiteX1353" fmla="*/ 1903921 w 2972814"/>
                  <a:gd name="connsiteY1353" fmla="*/ 1228954 h 1488732"/>
                  <a:gd name="connsiteX1354" fmla="*/ 1895419 w 2972814"/>
                  <a:gd name="connsiteY1354" fmla="*/ 1223243 h 1488732"/>
                  <a:gd name="connsiteX1355" fmla="*/ 1885630 w 2972814"/>
                  <a:gd name="connsiteY1355" fmla="*/ 1218962 h 1488732"/>
                  <a:gd name="connsiteX1356" fmla="*/ 1875467 w 2972814"/>
                  <a:gd name="connsiteY1356" fmla="*/ 1214566 h 1488732"/>
                  <a:gd name="connsiteX1357" fmla="*/ 1855515 w 2972814"/>
                  <a:gd name="connsiteY1357" fmla="*/ 1210664 h 1488732"/>
                  <a:gd name="connsiteX1358" fmla="*/ 1835563 w 2972814"/>
                  <a:gd name="connsiteY1358" fmla="*/ 1215050 h 1488732"/>
                  <a:gd name="connsiteX1359" fmla="*/ 1829463 w 2972814"/>
                  <a:gd name="connsiteY1359" fmla="*/ 1218962 h 1488732"/>
                  <a:gd name="connsiteX1360" fmla="*/ 1821134 w 2972814"/>
                  <a:gd name="connsiteY1360" fmla="*/ 1228954 h 1488732"/>
                  <a:gd name="connsiteX1361" fmla="*/ 1818881 w 2972814"/>
                  <a:gd name="connsiteY1361" fmla="*/ 1238945 h 1488732"/>
                  <a:gd name="connsiteX1362" fmla="*/ 1822781 w 2972814"/>
                  <a:gd name="connsiteY1362" fmla="*/ 1248937 h 1488732"/>
                  <a:gd name="connsiteX1363" fmla="*/ 1828066 w 2972814"/>
                  <a:gd name="connsiteY1363" fmla="*/ 1258928 h 1488732"/>
                  <a:gd name="connsiteX1364" fmla="*/ 1833781 w 2972814"/>
                  <a:gd name="connsiteY1364" fmla="*/ 1268920 h 1488732"/>
                  <a:gd name="connsiteX1365" fmla="*/ 1835563 w 2972814"/>
                  <a:gd name="connsiteY1365" fmla="*/ 1271693 h 1488732"/>
                  <a:gd name="connsiteX1366" fmla="*/ 1840298 w 2972814"/>
                  <a:gd name="connsiteY1366" fmla="*/ 1278911 h 1488732"/>
                  <a:gd name="connsiteX1367" fmla="*/ 1845761 w 2972814"/>
                  <a:gd name="connsiteY1367" fmla="*/ 1288903 h 1488732"/>
                  <a:gd name="connsiteX1368" fmla="*/ 1849311 w 2972814"/>
                  <a:gd name="connsiteY1368" fmla="*/ 1298894 h 1488732"/>
                  <a:gd name="connsiteX1369" fmla="*/ 1850764 w 2972814"/>
                  <a:gd name="connsiteY1369" fmla="*/ 1308886 h 1488732"/>
                  <a:gd name="connsiteX1370" fmla="*/ 1850198 w 2972814"/>
                  <a:gd name="connsiteY1370" fmla="*/ 1318877 h 1488732"/>
                  <a:gd name="connsiteX1371" fmla="*/ 1848941 w 2972814"/>
                  <a:gd name="connsiteY1371" fmla="*/ 1328869 h 1488732"/>
                  <a:gd name="connsiteX1372" fmla="*/ 1845674 w 2972814"/>
                  <a:gd name="connsiteY1372" fmla="*/ 1338860 h 1488732"/>
                  <a:gd name="connsiteX1373" fmla="*/ 1841118 w 2972814"/>
                  <a:gd name="connsiteY1373" fmla="*/ 1348852 h 1488732"/>
                  <a:gd name="connsiteX1374" fmla="*/ 1835563 w 2972814"/>
                  <a:gd name="connsiteY1374" fmla="*/ 1358117 h 1488732"/>
                  <a:gd name="connsiteX1375" fmla="*/ 1835189 w 2972814"/>
                  <a:gd name="connsiteY1375" fmla="*/ 1358843 h 1488732"/>
                  <a:gd name="connsiteX1376" fmla="*/ 1828979 w 2972814"/>
                  <a:gd name="connsiteY1376" fmla="*/ 1368835 h 1488732"/>
                  <a:gd name="connsiteX1377" fmla="*/ 1822272 w 2972814"/>
                  <a:gd name="connsiteY1377" fmla="*/ 1378826 h 1488732"/>
                  <a:gd name="connsiteX1378" fmla="*/ 1815612 w 2972814"/>
                  <a:gd name="connsiteY1378" fmla="*/ 1388220 h 1488732"/>
                  <a:gd name="connsiteX1379" fmla="*/ 1815235 w 2972814"/>
                  <a:gd name="connsiteY1379" fmla="*/ 1388818 h 1488732"/>
                  <a:gd name="connsiteX1380" fmla="*/ 1808210 w 2972814"/>
                  <a:gd name="connsiteY1380" fmla="*/ 1398809 h 1488732"/>
                  <a:gd name="connsiteX1381" fmla="*/ 1801789 w 2972814"/>
                  <a:gd name="connsiteY1381" fmla="*/ 1408801 h 1488732"/>
                  <a:gd name="connsiteX1382" fmla="*/ 1795660 w 2972814"/>
                  <a:gd name="connsiteY1382" fmla="*/ 1418183 h 1488732"/>
                  <a:gd name="connsiteX1383" fmla="*/ 1795287 w 2972814"/>
                  <a:gd name="connsiteY1383" fmla="*/ 1418792 h 1488732"/>
                  <a:gd name="connsiteX1384" fmla="*/ 1789390 w 2972814"/>
                  <a:gd name="connsiteY1384" fmla="*/ 1428784 h 1488732"/>
                  <a:gd name="connsiteX1385" fmla="*/ 1784027 w 2972814"/>
                  <a:gd name="connsiteY1385" fmla="*/ 1438775 h 1488732"/>
                  <a:gd name="connsiteX1386" fmla="*/ 1779039 w 2972814"/>
                  <a:gd name="connsiteY1386" fmla="*/ 1448767 h 1488732"/>
                  <a:gd name="connsiteX1387" fmla="*/ 1775708 w 2972814"/>
                  <a:gd name="connsiteY1387" fmla="*/ 1456504 h 1488732"/>
                  <a:gd name="connsiteX1388" fmla="*/ 1774726 w 2972814"/>
                  <a:gd name="connsiteY1388" fmla="*/ 1458758 h 1488732"/>
                  <a:gd name="connsiteX1389" fmla="*/ 1771128 w 2972814"/>
                  <a:gd name="connsiteY1389" fmla="*/ 1468750 h 1488732"/>
                  <a:gd name="connsiteX1390" fmla="*/ 1768767 w 2972814"/>
                  <a:gd name="connsiteY1390" fmla="*/ 1478741 h 1488732"/>
                  <a:gd name="connsiteX1391" fmla="*/ 1767777 w 2972814"/>
                  <a:gd name="connsiteY1391" fmla="*/ 1488733 h 1488732"/>
                  <a:gd name="connsiteX1392" fmla="*/ 2793249 w 2972814"/>
                  <a:gd name="connsiteY1392" fmla="*/ 1488733 h 1488732"/>
                  <a:gd name="connsiteX1393" fmla="*/ 2813200 w 2972814"/>
                  <a:gd name="connsiteY1393" fmla="*/ 1488733 h 1488732"/>
                  <a:gd name="connsiteX1394" fmla="*/ 2833152 w 2972814"/>
                  <a:gd name="connsiteY1394" fmla="*/ 1488733 h 1488732"/>
                  <a:gd name="connsiteX1395" fmla="*/ 2834002 w 2972814"/>
                  <a:gd name="connsiteY1395" fmla="*/ 1488733 h 1488732"/>
                  <a:gd name="connsiteX1396" fmla="*/ 2833152 w 2972814"/>
                  <a:gd name="connsiteY1396" fmla="*/ 1487912 h 1488732"/>
                  <a:gd name="connsiteX1397" fmla="*/ 2817625 w 2972814"/>
                  <a:gd name="connsiteY1397" fmla="*/ 1478741 h 1488732"/>
                  <a:gd name="connsiteX1398" fmla="*/ 2813200 w 2972814"/>
                  <a:gd name="connsiteY1398" fmla="*/ 1474565 h 1488732"/>
                  <a:gd name="connsiteX1399" fmla="*/ 2793249 w 2972814"/>
                  <a:gd name="connsiteY1399" fmla="*/ 1469992 h 1488732"/>
                  <a:gd name="connsiteX1400" fmla="*/ 2785311 w 2972814"/>
                  <a:gd name="connsiteY1400" fmla="*/ 1478741 h 1488732"/>
                  <a:gd name="connsiteX1401" fmla="*/ 2774121 w 2972814"/>
                  <a:gd name="connsiteY1401" fmla="*/ 1488733 h 1488732"/>
                  <a:gd name="connsiteX1402" fmla="*/ 2793249 w 2972814"/>
                  <a:gd name="connsiteY1402" fmla="*/ 1446078 h 1488732"/>
                  <a:gd name="connsiteX1403" fmla="*/ 2800896 w 2972814"/>
                  <a:gd name="connsiteY1403" fmla="*/ 1438775 h 1488732"/>
                  <a:gd name="connsiteX1404" fmla="*/ 2813200 w 2972814"/>
                  <a:gd name="connsiteY1404" fmla="*/ 1429803 h 1488732"/>
                  <a:gd name="connsiteX1405" fmla="*/ 2813739 w 2972814"/>
                  <a:gd name="connsiteY1405" fmla="*/ 1428784 h 1488732"/>
                  <a:gd name="connsiteX1406" fmla="*/ 2821385 w 2972814"/>
                  <a:gd name="connsiteY1406" fmla="*/ 1418792 h 1488732"/>
                  <a:gd name="connsiteX1407" fmla="*/ 2830945 w 2972814"/>
                  <a:gd name="connsiteY1407" fmla="*/ 1408801 h 1488732"/>
                  <a:gd name="connsiteX1408" fmla="*/ 2833152 w 2972814"/>
                  <a:gd name="connsiteY1408" fmla="*/ 1406991 h 1488732"/>
                  <a:gd name="connsiteX1409" fmla="*/ 2840205 w 2972814"/>
                  <a:gd name="connsiteY1409" fmla="*/ 1398809 h 1488732"/>
                  <a:gd name="connsiteX1410" fmla="*/ 2850426 w 2972814"/>
                  <a:gd name="connsiteY1410" fmla="*/ 1388818 h 1488732"/>
                  <a:gd name="connsiteX1411" fmla="*/ 2853104 w 2972814"/>
                  <a:gd name="connsiteY1411" fmla="*/ 1386525 h 1488732"/>
                  <a:gd name="connsiteX1412" fmla="*/ 2861085 w 2972814"/>
                  <a:gd name="connsiteY1412" fmla="*/ 1378826 h 1488732"/>
                  <a:gd name="connsiteX1413" fmla="*/ 2873048 w 2972814"/>
                  <a:gd name="connsiteY1413" fmla="*/ 1368835 h 1488732"/>
                  <a:gd name="connsiteX1414" fmla="*/ 2873056 w 2972814"/>
                  <a:gd name="connsiteY1414" fmla="*/ 1368829 h 1488732"/>
                  <a:gd name="connsiteX1415" fmla="*/ 2886588 w 2972814"/>
                  <a:gd name="connsiteY1415" fmla="*/ 1358843 h 1488732"/>
                  <a:gd name="connsiteX1416" fmla="*/ 2893007 w 2972814"/>
                  <a:gd name="connsiteY1416" fmla="*/ 1354558 h 1488732"/>
                  <a:gd name="connsiteX1417" fmla="*/ 2902723 w 2972814"/>
                  <a:gd name="connsiteY1417" fmla="*/ 1348852 h 1488732"/>
                  <a:gd name="connsiteX1418" fmla="*/ 2912959 w 2972814"/>
                  <a:gd name="connsiteY1418" fmla="*/ 1343074 h 1488732"/>
                  <a:gd name="connsiteX1419" fmla="*/ 2922603 w 2972814"/>
                  <a:gd name="connsiteY1419" fmla="*/ 1338860 h 1488732"/>
                  <a:gd name="connsiteX1420" fmla="*/ 2932911 w 2972814"/>
                  <a:gd name="connsiteY1420" fmla="*/ 1334441 h 1488732"/>
                  <a:gd name="connsiteX1421" fmla="*/ 2951383 w 2972814"/>
                  <a:gd name="connsiteY1421" fmla="*/ 1328869 h 1488732"/>
                  <a:gd name="connsiteX1422" fmla="*/ 2952863 w 2972814"/>
                  <a:gd name="connsiteY1422" fmla="*/ 1328405 h 1488732"/>
                  <a:gd name="connsiteX1423" fmla="*/ 2972815 w 2972814"/>
                  <a:gd name="connsiteY1423" fmla="*/ 1324626 h 1488732"/>
                  <a:gd name="connsiteX1424" fmla="*/ 2972815 w 2972814"/>
                  <a:gd name="connsiteY1424" fmla="*/ 1318877 h 1488732"/>
                  <a:gd name="connsiteX1425" fmla="*/ 2972815 w 2972814"/>
                  <a:gd name="connsiteY1425" fmla="*/ 1308886 h 1488732"/>
                  <a:gd name="connsiteX1426" fmla="*/ 2972815 w 2972814"/>
                  <a:gd name="connsiteY1426" fmla="*/ 1298894 h 1488732"/>
                  <a:gd name="connsiteX1427" fmla="*/ 2972815 w 2972814"/>
                  <a:gd name="connsiteY1427" fmla="*/ 1288903 h 1488732"/>
                  <a:gd name="connsiteX1428" fmla="*/ 2972815 w 2972814"/>
                  <a:gd name="connsiteY1428" fmla="*/ 1278911 h 1488732"/>
                  <a:gd name="connsiteX1429" fmla="*/ 2972815 w 2972814"/>
                  <a:gd name="connsiteY1429" fmla="*/ 1268920 h 1488732"/>
                  <a:gd name="connsiteX1430" fmla="*/ 2972815 w 2972814"/>
                  <a:gd name="connsiteY1430" fmla="*/ 1258928 h 1488732"/>
                  <a:gd name="connsiteX1431" fmla="*/ 2972815 w 2972814"/>
                  <a:gd name="connsiteY1431" fmla="*/ 1248937 h 1488732"/>
                  <a:gd name="connsiteX1432" fmla="*/ 2972815 w 2972814"/>
                  <a:gd name="connsiteY1432" fmla="*/ 1248428 h 1488732"/>
                  <a:gd name="connsiteX1433" fmla="*/ 2972374 w 2972814"/>
                  <a:gd name="connsiteY1433" fmla="*/ 1248937 h 1488732"/>
                  <a:gd name="connsiteX1434" fmla="*/ 2956664 w 2972814"/>
                  <a:gd name="connsiteY1434" fmla="*/ 1258928 h 1488732"/>
                  <a:gd name="connsiteX1435" fmla="*/ 2952863 w 2972814"/>
                  <a:gd name="connsiteY1435" fmla="*/ 1260650 h 1488732"/>
                  <a:gd name="connsiteX1436" fmla="*/ 2938911 w 2972814"/>
                  <a:gd name="connsiteY1436" fmla="*/ 1268920 h 1488732"/>
                  <a:gd name="connsiteX1437" fmla="*/ 2932911 w 2972814"/>
                  <a:gd name="connsiteY1437" fmla="*/ 1271759 h 1488732"/>
                  <a:gd name="connsiteX1438" fmla="*/ 2920694 w 2972814"/>
                  <a:gd name="connsiteY1438" fmla="*/ 1278911 h 1488732"/>
                  <a:gd name="connsiteX1439" fmla="*/ 2912959 w 2972814"/>
                  <a:gd name="connsiteY1439" fmla="*/ 1283041 h 1488732"/>
                  <a:gd name="connsiteX1440" fmla="*/ 2904271 w 2972814"/>
                  <a:gd name="connsiteY1440" fmla="*/ 1288903 h 1488732"/>
                  <a:gd name="connsiteX1441" fmla="*/ 2893007 w 2972814"/>
                  <a:gd name="connsiteY1441" fmla="*/ 1295844 h 1488732"/>
                  <a:gd name="connsiteX1442" fmla="*/ 2888765 w 2972814"/>
                  <a:gd name="connsiteY1442" fmla="*/ 1298894 h 1488732"/>
                  <a:gd name="connsiteX1443" fmla="*/ 2874304 w 2972814"/>
                  <a:gd name="connsiteY1443" fmla="*/ 1308886 h 1488732"/>
                  <a:gd name="connsiteX1444" fmla="*/ 2873056 w 2972814"/>
                  <a:gd name="connsiteY1444" fmla="*/ 1309674 h 1488732"/>
                  <a:gd name="connsiteX1445" fmla="*/ 2858832 w 2972814"/>
                  <a:gd name="connsiteY1445" fmla="*/ 1318877 h 1488732"/>
                  <a:gd name="connsiteX1446" fmla="*/ 2853104 w 2972814"/>
                  <a:gd name="connsiteY1446" fmla="*/ 1322693 h 1488732"/>
                  <a:gd name="connsiteX1447" fmla="*/ 2843155 w 2972814"/>
                  <a:gd name="connsiteY1447" fmla="*/ 1328869 h 1488732"/>
                  <a:gd name="connsiteX1448" fmla="*/ 2833152 w 2972814"/>
                  <a:gd name="connsiteY1448" fmla="*/ 1335108 h 1488732"/>
                  <a:gd name="connsiteX1449" fmla="*/ 2825316 w 2972814"/>
                  <a:gd name="connsiteY1449" fmla="*/ 1338860 h 1488732"/>
                  <a:gd name="connsiteX1450" fmla="*/ 2813200 w 2972814"/>
                  <a:gd name="connsiteY1450" fmla="*/ 1344867 h 1488732"/>
                  <a:gd name="connsiteX1451" fmla="*/ 2797188 w 2972814"/>
                  <a:gd name="connsiteY1451" fmla="*/ 1348852 h 1488732"/>
                  <a:gd name="connsiteX1452" fmla="*/ 2793249 w 2972814"/>
                  <a:gd name="connsiteY1452" fmla="*/ 1349845 h 1488732"/>
                  <a:gd name="connsiteX1453" fmla="*/ 2781392 w 2972814"/>
                  <a:gd name="connsiteY1453" fmla="*/ 1348852 h 1488732"/>
                  <a:gd name="connsiteX1454" fmla="*/ 2773297 w 2972814"/>
                  <a:gd name="connsiteY1454" fmla="*/ 1348030 h 1488732"/>
                  <a:gd name="connsiteX1455" fmla="*/ 2756813 w 2972814"/>
                  <a:gd name="connsiteY1455" fmla="*/ 1338860 h 1488732"/>
                  <a:gd name="connsiteX1456" fmla="*/ 2753345 w 2972814"/>
                  <a:gd name="connsiteY1456" fmla="*/ 1336351 h 1488732"/>
                  <a:gd name="connsiteX1457" fmla="*/ 2747446 w 2972814"/>
                  <a:gd name="connsiteY1457" fmla="*/ 1328869 h 1488732"/>
                  <a:gd name="connsiteX1458" fmla="*/ 2741974 w 2972814"/>
                  <a:gd name="connsiteY1458" fmla="*/ 1318877 h 1488732"/>
                  <a:gd name="connsiteX1459" fmla="*/ 2738925 w 2972814"/>
                  <a:gd name="connsiteY1459" fmla="*/ 1308886 h 1488732"/>
                  <a:gd name="connsiteX1460" fmla="*/ 2738439 w 2972814"/>
                  <a:gd name="connsiteY1460" fmla="*/ 1298894 h 1488732"/>
                  <a:gd name="connsiteX1461" fmla="*/ 2740819 w 2972814"/>
                  <a:gd name="connsiteY1461" fmla="*/ 1288903 h 1488732"/>
                  <a:gd name="connsiteX1462" fmla="*/ 2746017 w 2972814"/>
                  <a:gd name="connsiteY1462" fmla="*/ 1278911 h 1488732"/>
                  <a:gd name="connsiteX1463" fmla="*/ 2753345 w 2972814"/>
                  <a:gd name="connsiteY1463" fmla="*/ 1269979 h 1488732"/>
                  <a:gd name="connsiteX1464" fmla="*/ 2754428 w 2972814"/>
                  <a:gd name="connsiteY1464" fmla="*/ 1268920 h 1488732"/>
                  <a:gd name="connsiteX1465" fmla="*/ 2767789 w 2972814"/>
                  <a:gd name="connsiteY1465" fmla="*/ 1258928 h 1488732"/>
                  <a:gd name="connsiteX1466" fmla="*/ 2773297 w 2972814"/>
                  <a:gd name="connsiteY1466" fmla="*/ 1255511 h 1488732"/>
                  <a:gd name="connsiteX1467" fmla="*/ 2786369 w 2972814"/>
                  <a:gd name="connsiteY1467" fmla="*/ 1248937 h 1488732"/>
                  <a:gd name="connsiteX1468" fmla="*/ 2793249 w 2972814"/>
                  <a:gd name="connsiteY1468" fmla="*/ 1245741 h 1488732"/>
                  <a:gd name="connsiteX1469" fmla="*/ 2810757 w 2972814"/>
                  <a:gd name="connsiteY1469" fmla="*/ 1238945 h 1488732"/>
                  <a:gd name="connsiteX1470" fmla="*/ 2813200 w 2972814"/>
                  <a:gd name="connsiteY1470" fmla="*/ 1238054 h 1488732"/>
                  <a:gd name="connsiteX1471" fmla="*/ 2833152 w 2972814"/>
                  <a:gd name="connsiteY1471" fmla="*/ 1231860 h 1488732"/>
                  <a:gd name="connsiteX1472" fmla="*/ 2844130 w 2972814"/>
                  <a:gd name="connsiteY1472" fmla="*/ 1228954 h 1488732"/>
                  <a:gd name="connsiteX1473" fmla="*/ 2853104 w 2972814"/>
                  <a:gd name="connsiteY1473" fmla="*/ 1226535 h 1488732"/>
                  <a:gd name="connsiteX1474" fmla="*/ 2873056 w 2972814"/>
                  <a:gd name="connsiteY1474" fmla="*/ 1221917 h 1488732"/>
                  <a:gd name="connsiteX1475" fmla="*/ 2888213 w 2972814"/>
                  <a:gd name="connsiteY1475" fmla="*/ 1218962 h 1488732"/>
                  <a:gd name="connsiteX1476" fmla="*/ 2893007 w 2972814"/>
                  <a:gd name="connsiteY1476" fmla="*/ 1218033 h 1488732"/>
                  <a:gd name="connsiteX1477" fmla="*/ 2912959 w 2972814"/>
                  <a:gd name="connsiteY1477" fmla="*/ 1215612 h 1488732"/>
                  <a:gd name="connsiteX1478" fmla="*/ 2932911 w 2972814"/>
                  <a:gd name="connsiteY1478" fmla="*/ 1214634 h 1488732"/>
                  <a:gd name="connsiteX1479" fmla="*/ 2952863 w 2972814"/>
                  <a:gd name="connsiteY1479" fmla="*/ 1216143 h 1488732"/>
                  <a:gd name="connsiteX1480" fmla="*/ 2965895 w 2972814"/>
                  <a:gd name="connsiteY1480" fmla="*/ 1218962 h 1488732"/>
                  <a:gd name="connsiteX1481" fmla="*/ 2972815 w 2972814"/>
                  <a:gd name="connsiteY1481" fmla="*/ 1221915 h 1488732"/>
                  <a:gd name="connsiteX1482" fmla="*/ 2972815 w 2972814"/>
                  <a:gd name="connsiteY1482" fmla="*/ 1218962 h 1488732"/>
                  <a:gd name="connsiteX1483" fmla="*/ 2972815 w 2972814"/>
                  <a:gd name="connsiteY1483" fmla="*/ 1208971 h 1488732"/>
                  <a:gd name="connsiteX1484" fmla="*/ 2972815 w 2972814"/>
                  <a:gd name="connsiteY1484" fmla="*/ 1198979 h 1488732"/>
                  <a:gd name="connsiteX1485" fmla="*/ 2972815 w 2972814"/>
                  <a:gd name="connsiteY1485" fmla="*/ 1188988 h 1488732"/>
                  <a:gd name="connsiteX1486" fmla="*/ 2972815 w 2972814"/>
                  <a:gd name="connsiteY1486" fmla="*/ 1178996 h 1488732"/>
                  <a:gd name="connsiteX1487" fmla="*/ 2972815 w 2972814"/>
                  <a:gd name="connsiteY1487" fmla="*/ 1169005 h 1488732"/>
                  <a:gd name="connsiteX1488" fmla="*/ 2972815 w 2972814"/>
                  <a:gd name="connsiteY1488" fmla="*/ 1159013 h 1488732"/>
                  <a:gd name="connsiteX1489" fmla="*/ 2972815 w 2972814"/>
                  <a:gd name="connsiteY1489" fmla="*/ 1149022 h 1488732"/>
                  <a:gd name="connsiteX1490" fmla="*/ 2972815 w 2972814"/>
                  <a:gd name="connsiteY1490" fmla="*/ 1139030 h 1488732"/>
                  <a:gd name="connsiteX1491" fmla="*/ 2972815 w 2972814"/>
                  <a:gd name="connsiteY1491" fmla="*/ 1138551 h 1488732"/>
                  <a:gd name="connsiteX1492" fmla="*/ 2966288 w 2972814"/>
                  <a:gd name="connsiteY1492" fmla="*/ 1139030 h 1488732"/>
                  <a:gd name="connsiteX1493" fmla="*/ 2952863 w 2972814"/>
                  <a:gd name="connsiteY1493" fmla="*/ 1140004 h 1488732"/>
                  <a:gd name="connsiteX1494" fmla="*/ 2932911 w 2972814"/>
                  <a:gd name="connsiteY1494" fmla="*/ 1141669 h 1488732"/>
                  <a:gd name="connsiteX1495" fmla="*/ 2912959 w 2972814"/>
                  <a:gd name="connsiteY1495" fmla="*/ 1144170 h 1488732"/>
                  <a:gd name="connsiteX1496" fmla="*/ 2893007 w 2972814"/>
                  <a:gd name="connsiteY1496" fmla="*/ 1148197 h 1488732"/>
                  <a:gd name="connsiteX1497" fmla="*/ 2890217 w 2972814"/>
                  <a:gd name="connsiteY1497" fmla="*/ 1149022 h 1488732"/>
                  <a:gd name="connsiteX1498" fmla="*/ 2873056 w 2972814"/>
                  <a:gd name="connsiteY1498" fmla="*/ 1154085 h 1488732"/>
                  <a:gd name="connsiteX1499" fmla="*/ 2860455 w 2972814"/>
                  <a:gd name="connsiteY1499" fmla="*/ 1159013 h 1488732"/>
                  <a:gd name="connsiteX1500" fmla="*/ 2853104 w 2972814"/>
                  <a:gd name="connsiteY1500" fmla="*/ 1161914 h 1488732"/>
                  <a:gd name="connsiteX1501" fmla="*/ 2838033 w 2972814"/>
                  <a:gd name="connsiteY1501" fmla="*/ 1169005 h 1488732"/>
                  <a:gd name="connsiteX1502" fmla="*/ 2833152 w 2972814"/>
                  <a:gd name="connsiteY1502" fmla="*/ 1171142 h 1488732"/>
                  <a:gd name="connsiteX1503" fmla="*/ 2816698 w 2972814"/>
                  <a:gd name="connsiteY1503" fmla="*/ 1178996 h 1488732"/>
                  <a:gd name="connsiteX1504" fmla="*/ 2813200 w 2972814"/>
                  <a:gd name="connsiteY1504" fmla="*/ 1180557 h 1488732"/>
                  <a:gd name="connsiteX1505" fmla="*/ 2794706 w 2972814"/>
                  <a:gd name="connsiteY1505" fmla="*/ 1188988 h 1488732"/>
                  <a:gd name="connsiteX1506" fmla="*/ 2793249 w 2972814"/>
                  <a:gd name="connsiteY1506" fmla="*/ 1189610 h 1488732"/>
                  <a:gd name="connsiteX1507" fmla="*/ 2773297 w 2972814"/>
                  <a:gd name="connsiteY1507" fmla="*/ 1198343 h 1488732"/>
                  <a:gd name="connsiteX1508" fmla="*/ 2771833 w 2972814"/>
                  <a:gd name="connsiteY1508" fmla="*/ 1198979 h 1488732"/>
                  <a:gd name="connsiteX1509" fmla="*/ 2753345 w 2972814"/>
                  <a:gd name="connsiteY1509" fmla="*/ 1206939 h 1488732"/>
                  <a:gd name="connsiteX1510" fmla="*/ 2748600 w 2972814"/>
                  <a:gd name="connsiteY1510" fmla="*/ 1208971 h 1488732"/>
                  <a:gd name="connsiteX1511" fmla="*/ 2733393 w 2972814"/>
                  <a:gd name="connsiteY1511" fmla="*/ 1215750 h 1488732"/>
                  <a:gd name="connsiteX1512" fmla="*/ 2726096 w 2972814"/>
                  <a:gd name="connsiteY1512" fmla="*/ 1218962 h 1488732"/>
                  <a:gd name="connsiteX1513" fmla="*/ 2713441 w 2972814"/>
                  <a:gd name="connsiteY1513" fmla="*/ 1225327 h 1488732"/>
                  <a:gd name="connsiteX1514" fmla="*/ 2706340 w 2972814"/>
                  <a:gd name="connsiteY1514" fmla="*/ 1228954 h 1488732"/>
                  <a:gd name="connsiteX1515" fmla="*/ 2693490 w 2972814"/>
                  <a:gd name="connsiteY1515" fmla="*/ 1237337 h 1488732"/>
                  <a:gd name="connsiteX1516" fmla="*/ 2691113 w 2972814"/>
                  <a:gd name="connsiteY1516" fmla="*/ 1238945 h 1488732"/>
                  <a:gd name="connsiteX1517" fmla="*/ 2680075 w 2972814"/>
                  <a:gd name="connsiteY1517" fmla="*/ 1248937 h 1488732"/>
                  <a:gd name="connsiteX1518" fmla="*/ 2673538 w 2972814"/>
                  <a:gd name="connsiteY1518" fmla="*/ 1258878 h 1488732"/>
                  <a:gd name="connsiteX1519" fmla="*/ 2673508 w 2972814"/>
                  <a:gd name="connsiteY1519" fmla="*/ 1258928 h 1488732"/>
                  <a:gd name="connsiteX1520" fmla="*/ 2669966 w 2972814"/>
                  <a:gd name="connsiteY1520" fmla="*/ 1268920 h 1488732"/>
                  <a:gd name="connsiteX1521" fmla="*/ 2668404 w 2972814"/>
                  <a:gd name="connsiteY1521" fmla="*/ 1278911 h 1488732"/>
                  <a:gd name="connsiteX1522" fmla="*/ 2668741 w 2972814"/>
                  <a:gd name="connsiteY1522" fmla="*/ 1288903 h 1488732"/>
                  <a:gd name="connsiteX1523" fmla="*/ 2670310 w 2972814"/>
                  <a:gd name="connsiteY1523" fmla="*/ 1298894 h 1488732"/>
                  <a:gd name="connsiteX1524" fmla="*/ 2672753 w 2972814"/>
                  <a:gd name="connsiteY1524" fmla="*/ 1308886 h 1488732"/>
                  <a:gd name="connsiteX1525" fmla="*/ 2673538 w 2972814"/>
                  <a:gd name="connsiteY1525" fmla="*/ 1311205 h 1488732"/>
                  <a:gd name="connsiteX1526" fmla="*/ 2676125 w 2972814"/>
                  <a:gd name="connsiteY1526" fmla="*/ 1318877 h 1488732"/>
                  <a:gd name="connsiteX1527" fmla="*/ 2680312 w 2972814"/>
                  <a:gd name="connsiteY1527" fmla="*/ 1328869 h 1488732"/>
                  <a:gd name="connsiteX1528" fmla="*/ 2685248 w 2972814"/>
                  <a:gd name="connsiteY1528" fmla="*/ 1338860 h 1488732"/>
                  <a:gd name="connsiteX1529" fmla="*/ 2690596 w 2972814"/>
                  <a:gd name="connsiteY1529" fmla="*/ 1348852 h 1488732"/>
                  <a:gd name="connsiteX1530" fmla="*/ 2693490 w 2972814"/>
                  <a:gd name="connsiteY1530" fmla="*/ 1353688 h 1488732"/>
                  <a:gd name="connsiteX1531" fmla="*/ 2696900 w 2972814"/>
                  <a:gd name="connsiteY1531" fmla="*/ 1358843 h 1488732"/>
                  <a:gd name="connsiteX1532" fmla="*/ 2704190 w 2972814"/>
                  <a:gd name="connsiteY1532" fmla="*/ 1368835 h 1488732"/>
                  <a:gd name="connsiteX1533" fmla="*/ 2711720 w 2972814"/>
                  <a:gd name="connsiteY1533" fmla="*/ 1378826 h 1488732"/>
                  <a:gd name="connsiteX1534" fmla="*/ 2713441 w 2972814"/>
                  <a:gd name="connsiteY1534" fmla="*/ 1381098 h 1488732"/>
                  <a:gd name="connsiteX1535" fmla="*/ 2720654 w 2972814"/>
                  <a:gd name="connsiteY1535" fmla="*/ 1388818 h 1488732"/>
                  <a:gd name="connsiteX1536" fmla="*/ 2729947 w 2972814"/>
                  <a:gd name="connsiteY1536" fmla="*/ 1398809 h 1488732"/>
                  <a:gd name="connsiteX1537" fmla="*/ 2733393 w 2972814"/>
                  <a:gd name="connsiteY1537" fmla="*/ 1402674 h 1488732"/>
                  <a:gd name="connsiteX1538" fmla="*/ 2740945 w 2972814"/>
                  <a:gd name="connsiteY1538" fmla="*/ 1408801 h 1488732"/>
                  <a:gd name="connsiteX1539" fmla="*/ 2751471 w 2972814"/>
                  <a:gd name="connsiteY1539" fmla="*/ 1418792 h 1488732"/>
                  <a:gd name="connsiteX1540" fmla="*/ 2753345 w 2972814"/>
                  <a:gd name="connsiteY1540" fmla="*/ 1420894 h 1488732"/>
                  <a:gd name="connsiteX1541" fmla="*/ 2765086 w 2972814"/>
                  <a:gd name="connsiteY1541" fmla="*/ 1428784 h 1488732"/>
                  <a:gd name="connsiteX1542" fmla="*/ 2773297 w 2972814"/>
                  <a:gd name="connsiteY1542" fmla="*/ 1436729 h 1488732"/>
                  <a:gd name="connsiteX1543" fmla="*/ 2780213 w 2972814"/>
                  <a:gd name="connsiteY1543" fmla="*/ 1438775 h 1488732"/>
                  <a:gd name="connsiteX1544" fmla="*/ 2314406 w 2972814"/>
                  <a:gd name="connsiteY1544" fmla="*/ 1209870 h 1488732"/>
                  <a:gd name="connsiteX1545" fmla="*/ 2334358 w 2972814"/>
                  <a:gd name="connsiteY1545" fmla="*/ 1212374 h 1488732"/>
                  <a:gd name="connsiteX1546" fmla="*/ 2354310 w 2972814"/>
                  <a:gd name="connsiteY1546" fmla="*/ 1214094 h 1488732"/>
                  <a:gd name="connsiteX1547" fmla="*/ 2374261 w 2972814"/>
                  <a:gd name="connsiteY1547" fmla="*/ 1215177 h 1488732"/>
                  <a:gd name="connsiteX1548" fmla="*/ 2394213 w 2972814"/>
                  <a:gd name="connsiteY1548" fmla="*/ 1215899 h 1488732"/>
                  <a:gd name="connsiteX1549" fmla="*/ 2414165 w 2972814"/>
                  <a:gd name="connsiteY1549" fmla="*/ 1216155 h 1488732"/>
                  <a:gd name="connsiteX1550" fmla="*/ 2434117 w 2972814"/>
                  <a:gd name="connsiteY1550" fmla="*/ 1215978 h 1488732"/>
                  <a:gd name="connsiteX1551" fmla="*/ 2454068 w 2972814"/>
                  <a:gd name="connsiteY1551" fmla="*/ 1215322 h 1488732"/>
                  <a:gd name="connsiteX1552" fmla="*/ 2474020 w 2972814"/>
                  <a:gd name="connsiteY1552" fmla="*/ 1213950 h 1488732"/>
                  <a:gd name="connsiteX1553" fmla="*/ 2493972 w 2972814"/>
                  <a:gd name="connsiteY1553" fmla="*/ 1211622 h 1488732"/>
                  <a:gd name="connsiteX1554" fmla="*/ 2508196 w 2972814"/>
                  <a:gd name="connsiteY1554" fmla="*/ 1208971 h 1488732"/>
                  <a:gd name="connsiteX1555" fmla="*/ 2513924 w 2972814"/>
                  <a:gd name="connsiteY1555" fmla="*/ 1207636 h 1488732"/>
                  <a:gd name="connsiteX1556" fmla="*/ 2533876 w 2972814"/>
                  <a:gd name="connsiteY1556" fmla="*/ 1200560 h 1488732"/>
                  <a:gd name="connsiteX1557" fmla="*/ 2537072 w 2972814"/>
                  <a:gd name="connsiteY1557" fmla="*/ 1198979 h 1488732"/>
                  <a:gd name="connsiteX1558" fmla="*/ 2550771 w 2972814"/>
                  <a:gd name="connsiteY1558" fmla="*/ 1188988 h 1488732"/>
                  <a:gd name="connsiteX1559" fmla="*/ 2553827 w 2972814"/>
                  <a:gd name="connsiteY1559" fmla="*/ 1185522 h 1488732"/>
                  <a:gd name="connsiteX1560" fmla="*/ 2558677 w 2972814"/>
                  <a:gd name="connsiteY1560" fmla="*/ 1178996 h 1488732"/>
                  <a:gd name="connsiteX1561" fmla="*/ 2563558 w 2972814"/>
                  <a:gd name="connsiteY1561" fmla="*/ 1169005 h 1488732"/>
                  <a:gd name="connsiteX1562" fmla="*/ 2566656 w 2972814"/>
                  <a:gd name="connsiteY1562" fmla="*/ 1159013 h 1488732"/>
                  <a:gd name="connsiteX1563" fmla="*/ 2568830 w 2972814"/>
                  <a:gd name="connsiteY1563" fmla="*/ 1149022 h 1488732"/>
                  <a:gd name="connsiteX1564" fmla="*/ 2570194 w 2972814"/>
                  <a:gd name="connsiteY1564" fmla="*/ 1139030 h 1488732"/>
                  <a:gd name="connsiteX1565" fmla="*/ 2571352 w 2972814"/>
                  <a:gd name="connsiteY1565" fmla="*/ 1129039 h 1488732"/>
                  <a:gd name="connsiteX1566" fmla="*/ 2572123 w 2972814"/>
                  <a:gd name="connsiteY1566" fmla="*/ 1119047 h 1488732"/>
                  <a:gd name="connsiteX1567" fmla="*/ 2572964 w 2972814"/>
                  <a:gd name="connsiteY1567" fmla="*/ 1109056 h 1488732"/>
                  <a:gd name="connsiteX1568" fmla="*/ 2573450 w 2972814"/>
                  <a:gd name="connsiteY1568" fmla="*/ 1099064 h 1488732"/>
                  <a:gd name="connsiteX1569" fmla="*/ 2573779 w 2972814"/>
                  <a:gd name="connsiteY1569" fmla="*/ 1091525 h 1488732"/>
                  <a:gd name="connsiteX1570" fmla="*/ 2573891 w 2972814"/>
                  <a:gd name="connsiteY1570" fmla="*/ 1089073 h 1488732"/>
                  <a:gd name="connsiteX1571" fmla="*/ 2574098 w 2972814"/>
                  <a:gd name="connsiteY1571" fmla="*/ 1079081 h 1488732"/>
                  <a:gd name="connsiteX1572" fmla="*/ 2574000 w 2972814"/>
                  <a:gd name="connsiteY1572" fmla="*/ 1069090 h 1488732"/>
                  <a:gd name="connsiteX1573" fmla="*/ 2573779 w 2972814"/>
                  <a:gd name="connsiteY1573" fmla="*/ 1065104 h 1488732"/>
                  <a:gd name="connsiteX1574" fmla="*/ 2573448 w 2972814"/>
                  <a:gd name="connsiteY1574" fmla="*/ 1059098 h 1488732"/>
                  <a:gd name="connsiteX1575" fmla="*/ 2572242 w 2972814"/>
                  <a:gd name="connsiteY1575" fmla="*/ 1049107 h 1488732"/>
                  <a:gd name="connsiteX1576" fmla="*/ 2570376 w 2972814"/>
                  <a:gd name="connsiteY1576" fmla="*/ 1039115 h 1488732"/>
                  <a:gd name="connsiteX1577" fmla="*/ 2567209 w 2972814"/>
                  <a:gd name="connsiteY1577" fmla="*/ 1029124 h 1488732"/>
                  <a:gd name="connsiteX1578" fmla="*/ 2562435 w 2972814"/>
                  <a:gd name="connsiteY1578" fmla="*/ 1019132 h 1488732"/>
                  <a:gd name="connsiteX1579" fmla="*/ 2554714 w 2972814"/>
                  <a:gd name="connsiteY1579" fmla="*/ 1009141 h 1488732"/>
                  <a:gd name="connsiteX1580" fmla="*/ 2553827 w 2972814"/>
                  <a:gd name="connsiteY1580" fmla="*/ 1008206 h 1488732"/>
                  <a:gd name="connsiteX1581" fmla="*/ 2542291 w 2972814"/>
                  <a:gd name="connsiteY1581" fmla="*/ 999149 h 1488732"/>
                  <a:gd name="connsiteX1582" fmla="*/ 2533876 w 2972814"/>
                  <a:gd name="connsiteY1582" fmla="*/ 994584 h 1488732"/>
                  <a:gd name="connsiteX1583" fmla="*/ 2517165 w 2972814"/>
                  <a:gd name="connsiteY1583" fmla="*/ 989158 h 1488732"/>
                  <a:gd name="connsiteX1584" fmla="*/ 2513924 w 2972814"/>
                  <a:gd name="connsiteY1584" fmla="*/ 988304 h 1488732"/>
                  <a:gd name="connsiteX1585" fmla="*/ 2493972 w 2972814"/>
                  <a:gd name="connsiteY1585" fmla="*/ 985763 h 1488732"/>
                  <a:gd name="connsiteX1586" fmla="*/ 2474020 w 2972814"/>
                  <a:gd name="connsiteY1586" fmla="*/ 985548 h 1488732"/>
                  <a:gd name="connsiteX1587" fmla="*/ 2454068 w 2972814"/>
                  <a:gd name="connsiteY1587" fmla="*/ 987077 h 1488732"/>
                  <a:gd name="connsiteX1588" fmla="*/ 2440698 w 2972814"/>
                  <a:gd name="connsiteY1588" fmla="*/ 989158 h 1488732"/>
                  <a:gd name="connsiteX1589" fmla="*/ 2434117 w 2972814"/>
                  <a:gd name="connsiteY1589" fmla="*/ 990180 h 1488732"/>
                  <a:gd name="connsiteX1590" fmla="*/ 2414165 w 2972814"/>
                  <a:gd name="connsiteY1590" fmla="*/ 994695 h 1488732"/>
                  <a:gd name="connsiteX1591" fmla="*/ 2399062 w 2972814"/>
                  <a:gd name="connsiteY1591" fmla="*/ 999149 h 1488732"/>
                  <a:gd name="connsiteX1592" fmla="*/ 2394213 w 2972814"/>
                  <a:gd name="connsiteY1592" fmla="*/ 1000681 h 1488732"/>
                  <a:gd name="connsiteX1593" fmla="*/ 2374261 w 2972814"/>
                  <a:gd name="connsiteY1593" fmla="*/ 1008304 h 1488732"/>
                  <a:gd name="connsiteX1594" fmla="*/ 2372354 w 2972814"/>
                  <a:gd name="connsiteY1594" fmla="*/ 1009141 h 1488732"/>
                  <a:gd name="connsiteX1595" fmla="*/ 2354310 w 2972814"/>
                  <a:gd name="connsiteY1595" fmla="*/ 1018306 h 1488732"/>
                  <a:gd name="connsiteX1596" fmla="*/ 2352857 w 2972814"/>
                  <a:gd name="connsiteY1596" fmla="*/ 1019132 h 1488732"/>
                  <a:gd name="connsiteX1597" fmla="*/ 2337705 w 2972814"/>
                  <a:gd name="connsiteY1597" fmla="*/ 1029124 h 1488732"/>
                  <a:gd name="connsiteX1598" fmla="*/ 2334358 w 2972814"/>
                  <a:gd name="connsiteY1598" fmla="*/ 1031763 h 1488732"/>
                  <a:gd name="connsiteX1599" fmla="*/ 2325588 w 2972814"/>
                  <a:gd name="connsiteY1599" fmla="*/ 1039115 h 1488732"/>
                  <a:gd name="connsiteX1600" fmla="*/ 2316065 w 2972814"/>
                  <a:gd name="connsiteY1600" fmla="*/ 1049107 h 1488732"/>
                  <a:gd name="connsiteX1601" fmla="*/ 2314406 w 2972814"/>
                  <a:gd name="connsiteY1601" fmla="*/ 1051116 h 1488732"/>
                  <a:gd name="connsiteX1602" fmla="*/ 2307851 w 2972814"/>
                  <a:gd name="connsiteY1602" fmla="*/ 1059098 h 1488732"/>
                  <a:gd name="connsiteX1603" fmla="*/ 2301054 w 2972814"/>
                  <a:gd name="connsiteY1603" fmla="*/ 1069090 h 1488732"/>
                  <a:gd name="connsiteX1604" fmla="*/ 2295307 w 2972814"/>
                  <a:gd name="connsiteY1604" fmla="*/ 1079081 h 1488732"/>
                  <a:gd name="connsiteX1605" fmla="*/ 2294454 w 2972814"/>
                  <a:gd name="connsiteY1605" fmla="*/ 1080793 h 1488732"/>
                  <a:gd name="connsiteX1606" fmla="*/ 2289984 w 2972814"/>
                  <a:gd name="connsiteY1606" fmla="*/ 1089073 h 1488732"/>
                  <a:gd name="connsiteX1607" fmla="*/ 2285124 w 2972814"/>
                  <a:gd name="connsiteY1607" fmla="*/ 1099064 h 1488732"/>
                  <a:gd name="connsiteX1608" fmla="*/ 2281029 w 2972814"/>
                  <a:gd name="connsiteY1608" fmla="*/ 1109056 h 1488732"/>
                  <a:gd name="connsiteX1609" fmla="*/ 2277336 w 2972814"/>
                  <a:gd name="connsiteY1609" fmla="*/ 1119047 h 1488732"/>
                  <a:gd name="connsiteX1610" fmla="*/ 2274502 w 2972814"/>
                  <a:gd name="connsiteY1610" fmla="*/ 1127898 h 1488732"/>
                  <a:gd name="connsiteX1611" fmla="*/ 2274074 w 2972814"/>
                  <a:gd name="connsiteY1611" fmla="*/ 1129039 h 1488732"/>
                  <a:gd name="connsiteX1612" fmla="*/ 2271119 w 2972814"/>
                  <a:gd name="connsiteY1612" fmla="*/ 1139030 h 1488732"/>
                  <a:gd name="connsiteX1613" fmla="*/ 2268798 w 2972814"/>
                  <a:gd name="connsiteY1613" fmla="*/ 1149022 h 1488732"/>
                  <a:gd name="connsiteX1614" fmla="*/ 2267056 w 2972814"/>
                  <a:gd name="connsiteY1614" fmla="*/ 1159013 h 1488732"/>
                  <a:gd name="connsiteX1615" fmla="*/ 2266353 w 2972814"/>
                  <a:gd name="connsiteY1615" fmla="*/ 1169005 h 1488732"/>
                  <a:gd name="connsiteX1616" fmla="*/ 2267082 w 2972814"/>
                  <a:gd name="connsiteY1616" fmla="*/ 1178996 h 1488732"/>
                  <a:gd name="connsiteX1617" fmla="*/ 2270580 w 2972814"/>
                  <a:gd name="connsiteY1617" fmla="*/ 1188988 h 1488732"/>
                  <a:gd name="connsiteX1618" fmla="*/ 2274502 w 2972814"/>
                  <a:gd name="connsiteY1618" fmla="*/ 1193688 h 1488732"/>
                  <a:gd name="connsiteX1619" fmla="*/ 2280208 w 2972814"/>
                  <a:gd name="connsiteY1619" fmla="*/ 1198979 h 1488732"/>
                  <a:gd name="connsiteX1620" fmla="*/ 2294454 w 2972814"/>
                  <a:gd name="connsiteY1620" fmla="*/ 1205098 h 1488732"/>
                  <a:gd name="connsiteX1621" fmla="*/ 2309086 w 2972814"/>
                  <a:gd name="connsiteY1621" fmla="*/ 1208971 h 1488732"/>
                  <a:gd name="connsiteX1622" fmla="*/ 2374785 w 2972814"/>
                  <a:gd name="connsiteY1622" fmla="*/ 1178996 h 1488732"/>
                  <a:gd name="connsiteX1623" fmla="*/ 2374261 w 2972814"/>
                  <a:gd name="connsiteY1623" fmla="*/ 1178866 h 1488732"/>
                  <a:gd name="connsiteX1624" fmla="*/ 2354310 w 2972814"/>
                  <a:gd name="connsiteY1624" fmla="*/ 1170573 h 1488732"/>
                  <a:gd name="connsiteX1625" fmla="*/ 2351681 w 2972814"/>
                  <a:gd name="connsiteY1625" fmla="*/ 1169005 h 1488732"/>
                  <a:gd name="connsiteX1626" fmla="*/ 2339690 w 2972814"/>
                  <a:gd name="connsiteY1626" fmla="*/ 1159013 h 1488732"/>
                  <a:gd name="connsiteX1627" fmla="*/ 2334358 w 2972814"/>
                  <a:gd name="connsiteY1627" fmla="*/ 1151520 h 1488732"/>
                  <a:gd name="connsiteX1628" fmla="*/ 2332912 w 2972814"/>
                  <a:gd name="connsiteY1628" fmla="*/ 1149022 h 1488732"/>
                  <a:gd name="connsiteX1629" fmla="*/ 2329583 w 2972814"/>
                  <a:gd name="connsiteY1629" fmla="*/ 1139030 h 1488732"/>
                  <a:gd name="connsiteX1630" fmla="*/ 2328295 w 2972814"/>
                  <a:gd name="connsiteY1630" fmla="*/ 1129039 h 1488732"/>
                  <a:gd name="connsiteX1631" fmla="*/ 2328656 w 2972814"/>
                  <a:gd name="connsiteY1631" fmla="*/ 1119047 h 1488732"/>
                  <a:gd name="connsiteX1632" fmla="*/ 2330399 w 2972814"/>
                  <a:gd name="connsiteY1632" fmla="*/ 1109056 h 1488732"/>
                  <a:gd name="connsiteX1633" fmla="*/ 2333498 w 2972814"/>
                  <a:gd name="connsiteY1633" fmla="*/ 1099064 h 1488732"/>
                  <a:gd name="connsiteX1634" fmla="*/ 2334358 w 2972814"/>
                  <a:gd name="connsiteY1634" fmla="*/ 1097139 h 1488732"/>
                  <a:gd name="connsiteX1635" fmla="*/ 2338057 w 2972814"/>
                  <a:gd name="connsiteY1635" fmla="*/ 1089073 h 1488732"/>
                  <a:gd name="connsiteX1636" fmla="*/ 2343734 w 2972814"/>
                  <a:gd name="connsiteY1636" fmla="*/ 1079081 h 1488732"/>
                  <a:gd name="connsiteX1637" fmla="*/ 2350890 w 2972814"/>
                  <a:gd name="connsiteY1637" fmla="*/ 1069090 h 1488732"/>
                  <a:gd name="connsiteX1638" fmla="*/ 2354310 w 2972814"/>
                  <a:gd name="connsiteY1638" fmla="*/ 1065213 h 1488732"/>
                  <a:gd name="connsiteX1639" fmla="*/ 2360233 w 2972814"/>
                  <a:gd name="connsiteY1639" fmla="*/ 1059098 h 1488732"/>
                  <a:gd name="connsiteX1640" fmla="*/ 2371653 w 2972814"/>
                  <a:gd name="connsiteY1640" fmla="*/ 1049107 h 1488732"/>
                  <a:gd name="connsiteX1641" fmla="*/ 2374261 w 2972814"/>
                  <a:gd name="connsiteY1641" fmla="*/ 1047162 h 1488732"/>
                  <a:gd name="connsiteX1642" fmla="*/ 2387024 w 2972814"/>
                  <a:gd name="connsiteY1642" fmla="*/ 1039115 h 1488732"/>
                  <a:gd name="connsiteX1643" fmla="*/ 2394213 w 2972814"/>
                  <a:gd name="connsiteY1643" fmla="*/ 1035177 h 1488732"/>
                  <a:gd name="connsiteX1644" fmla="*/ 2408383 w 2972814"/>
                  <a:gd name="connsiteY1644" fmla="*/ 1029124 h 1488732"/>
                  <a:gd name="connsiteX1645" fmla="*/ 2414165 w 2972814"/>
                  <a:gd name="connsiteY1645" fmla="*/ 1026851 h 1488732"/>
                  <a:gd name="connsiteX1646" fmla="*/ 2434117 w 2972814"/>
                  <a:gd name="connsiteY1646" fmla="*/ 1021424 h 1488732"/>
                  <a:gd name="connsiteX1647" fmla="*/ 2450591 w 2972814"/>
                  <a:gd name="connsiteY1647" fmla="*/ 1019132 h 1488732"/>
                  <a:gd name="connsiteX1648" fmla="*/ 2454068 w 2972814"/>
                  <a:gd name="connsiteY1648" fmla="*/ 1018660 h 1488732"/>
                  <a:gd name="connsiteX1649" fmla="*/ 2474020 w 2972814"/>
                  <a:gd name="connsiteY1649" fmla="*/ 1018770 h 1488732"/>
                  <a:gd name="connsiteX1650" fmla="*/ 2476057 w 2972814"/>
                  <a:gd name="connsiteY1650" fmla="*/ 1019132 h 1488732"/>
                  <a:gd name="connsiteX1651" fmla="*/ 2493972 w 2972814"/>
                  <a:gd name="connsiteY1651" fmla="*/ 1023139 h 1488732"/>
                  <a:gd name="connsiteX1652" fmla="*/ 2505975 w 2972814"/>
                  <a:gd name="connsiteY1652" fmla="*/ 1029124 h 1488732"/>
                  <a:gd name="connsiteX1653" fmla="*/ 2513924 w 2972814"/>
                  <a:gd name="connsiteY1653" fmla="*/ 1034662 h 1488732"/>
                  <a:gd name="connsiteX1654" fmla="*/ 2518167 w 2972814"/>
                  <a:gd name="connsiteY1654" fmla="*/ 1039115 h 1488732"/>
                  <a:gd name="connsiteX1655" fmla="*/ 2524712 w 2972814"/>
                  <a:gd name="connsiteY1655" fmla="*/ 1049107 h 1488732"/>
                  <a:gd name="connsiteX1656" fmla="*/ 2528951 w 2972814"/>
                  <a:gd name="connsiteY1656" fmla="*/ 1059098 h 1488732"/>
                  <a:gd name="connsiteX1657" fmla="*/ 2531321 w 2972814"/>
                  <a:gd name="connsiteY1657" fmla="*/ 1069090 h 1488732"/>
                  <a:gd name="connsiteX1658" fmla="*/ 2532423 w 2972814"/>
                  <a:gd name="connsiteY1658" fmla="*/ 1079081 h 1488732"/>
                  <a:gd name="connsiteX1659" fmla="*/ 2532584 w 2972814"/>
                  <a:gd name="connsiteY1659" fmla="*/ 1089073 h 1488732"/>
                  <a:gd name="connsiteX1660" fmla="*/ 2531929 w 2972814"/>
                  <a:gd name="connsiteY1660" fmla="*/ 1099064 h 1488732"/>
                  <a:gd name="connsiteX1661" fmla="*/ 2530428 w 2972814"/>
                  <a:gd name="connsiteY1661" fmla="*/ 1109056 h 1488732"/>
                  <a:gd name="connsiteX1662" fmla="*/ 2528156 w 2972814"/>
                  <a:gd name="connsiteY1662" fmla="*/ 1119047 h 1488732"/>
                  <a:gd name="connsiteX1663" fmla="*/ 2524895 w 2972814"/>
                  <a:gd name="connsiteY1663" fmla="*/ 1129039 h 1488732"/>
                  <a:gd name="connsiteX1664" fmla="*/ 2520466 w 2972814"/>
                  <a:gd name="connsiteY1664" fmla="*/ 1139030 h 1488732"/>
                  <a:gd name="connsiteX1665" fmla="*/ 2514578 w 2972814"/>
                  <a:gd name="connsiteY1665" fmla="*/ 1149022 h 1488732"/>
                  <a:gd name="connsiteX1666" fmla="*/ 2513924 w 2972814"/>
                  <a:gd name="connsiteY1666" fmla="*/ 1149889 h 1488732"/>
                  <a:gd name="connsiteX1667" fmla="*/ 2505315 w 2972814"/>
                  <a:gd name="connsiteY1667" fmla="*/ 1159013 h 1488732"/>
                  <a:gd name="connsiteX1668" fmla="*/ 2493972 w 2972814"/>
                  <a:gd name="connsiteY1668" fmla="*/ 1167983 h 1488732"/>
                  <a:gd name="connsiteX1669" fmla="*/ 2492193 w 2972814"/>
                  <a:gd name="connsiteY1669" fmla="*/ 1169005 h 1488732"/>
                  <a:gd name="connsiteX1670" fmla="*/ 2474020 w 2972814"/>
                  <a:gd name="connsiteY1670" fmla="*/ 1177135 h 1488732"/>
                  <a:gd name="connsiteX1671" fmla="*/ 2467116 w 2972814"/>
                  <a:gd name="connsiteY1671" fmla="*/ 1178996 h 1488732"/>
                  <a:gd name="connsiteX1672" fmla="*/ 2454068 w 2972814"/>
                  <a:gd name="connsiteY1672" fmla="*/ 1182016 h 1488732"/>
                  <a:gd name="connsiteX1673" fmla="*/ 2434117 w 2972814"/>
                  <a:gd name="connsiteY1673" fmla="*/ 1184269 h 1488732"/>
                  <a:gd name="connsiteX1674" fmla="*/ 2414165 w 2972814"/>
                  <a:gd name="connsiteY1674" fmla="*/ 1184539 h 1488732"/>
                  <a:gd name="connsiteX1675" fmla="*/ 2394213 w 2972814"/>
                  <a:gd name="connsiteY1675" fmla="*/ 1182896 h 1488732"/>
                  <a:gd name="connsiteX1676" fmla="*/ 2813200 w 2972814"/>
                  <a:gd name="connsiteY1676" fmla="*/ 902113 h 1488732"/>
                  <a:gd name="connsiteX1677" fmla="*/ 2833152 w 2972814"/>
                  <a:gd name="connsiteY1677" fmla="*/ 906056 h 1488732"/>
                  <a:gd name="connsiteX1678" fmla="*/ 2853104 w 2972814"/>
                  <a:gd name="connsiteY1678" fmla="*/ 903425 h 1488732"/>
                  <a:gd name="connsiteX1679" fmla="*/ 2857190 w 2972814"/>
                  <a:gd name="connsiteY1679" fmla="*/ 899234 h 1488732"/>
                  <a:gd name="connsiteX1680" fmla="*/ 2858062 w 2972814"/>
                  <a:gd name="connsiteY1680" fmla="*/ 889243 h 1488732"/>
                  <a:gd name="connsiteX1681" fmla="*/ 2855681 w 2972814"/>
                  <a:gd name="connsiteY1681" fmla="*/ 879252 h 1488732"/>
                  <a:gd name="connsiteX1682" fmla="*/ 2853104 w 2972814"/>
                  <a:gd name="connsiteY1682" fmla="*/ 873210 h 1488732"/>
                  <a:gd name="connsiteX1683" fmla="*/ 2851205 w 2972814"/>
                  <a:gd name="connsiteY1683" fmla="*/ 869260 h 1488732"/>
                  <a:gd name="connsiteX1684" fmla="*/ 2845252 w 2972814"/>
                  <a:gd name="connsiteY1684" fmla="*/ 859269 h 1488732"/>
                  <a:gd name="connsiteX1685" fmla="*/ 2839991 w 2972814"/>
                  <a:gd name="connsiteY1685" fmla="*/ 849277 h 1488732"/>
                  <a:gd name="connsiteX1686" fmla="*/ 2834954 w 2972814"/>
                  <a:gd name="connsiteY1686" fmla="*/ 839286 h 1488732"/>
                  <a:gd name="connsiteX1687" fmla="*/ 2833152 w 2972814"/>
                  <a:gd name="connsiteY1687" fmla="*/ 835434 h 1488732"/>
                  <a:gd name="connsiteX1688" fmla="*/ 2829969 w 2972814"/>
                  <a:gd name="connsiteY1688" fmla="*/ 829294 h 1488732"/>
                  <a:gd name="connsiteX1689" fmla="*/ 2825168 w 2972814"/>
                  <a:gd name="connsiteY1689" fmla="*/ 819303 h 1488732"/>
                  <a:gd name="connsiteX1690" fmla="*/ 2821241 w 2972814"/>
                  <a:gd name="connsiteY1690" fmla="*/ 809311 h 1488732"/>
                  <a:gd name="connsiteX1691" fmla="*/ 2817847 w 2972814"/>
                  <a:gd name="connsiteY1691" fmla="*/ 799320 h 1488732"/>
                  <a:gd name="connsiteX1692" fmla="*/ 2815098 w 2972814"/>
                  <a:gd name="connsiteY1692" fmla="*/ 789328 h 1488732"/>
                  <a:gd name="connsiteX1693" fmla="*/ 2813200 w 2972814"/>
                  <a:gd name="connsiteY1693" fmla="*/ 780768 h 1488732"/>
                  <a:gd name="connsiteX1694" fmla="*/ 2812813 w 2972814"/>
                  <a:gd name="connsiteY1694" fmla="*/ 779337 h 1488732"/>
                  <a:gd name="connsiteX1695" fmla="*/ 2810532 w 2972814"/>
                  <a:gd name="connsiteY1695" fmla="*/ 769345 h 1488732"/>
                  <a:gd name="connsiteX1696" fmla="*/ 2809107 w 2972814"/>
                  <a:gd name="connsiteY1696" fmla="*/ 759354 h 1488732"/>
                  <a:gd name="connsiteX1697" fmla="*/ 2808225 w 2972814"/>
                  <a:gd name="connsiteY1697" fmla="*/ 749362 h 1488732"/>
                  <a:gd name="connsiteX1698" fmla="*/ 2808109 w 2972814"/>
                  <a:gd name="connsiteY1698" fmla="*/ 739371 h 1488732"/>
                  <a:gd name="connsiteX1699" fmla="*/ 2808554 w 2972814"/>
                  <a:gd name="connsiteY1699" fmla="*/ 729379 h 1488732"/>
                  <a:gd name="connsiteX1700" fmla="*/ 2809415 w 2972814"/>
                  <a:gd name="connsiteY1700" fmla="*/ 719388 h 1488732"/>
                  <a:gd name="connsiteX1701" fmla="*/ 2810635 w 2972814"/>
                  <a:gd name="connsiteY1701" fmla="*/ 709396 h 1488732"/>
                  <a:gd name="connsiteX1702" fmla="*/ 2812375 w 2972814"/>
                  <a:gd name="connsiteY1702" fmla="*/ 699405 h 1488732"/>
                  <a:gd name="connsiteX1703" fmla="*/ 2813200 w 2972814"/>
                  <a:gd name="connsiteY1703" fmla="*/ 693483 h 1488732"/>
                  <a:gd name="connsiteX1704" fmla="*/ 2813613 w 2972814"/>
                  <a:gd name="connsiteY1704" fmla="*/ 689413 h 1488732"/>
                  <a:gd name="connsiteX1705" fmla="*/ 2814813 w 2972814"/>
                  <a:gd name="connsiteY1705" fmla="*/ 679422 h 1488732"/>
                  <a:gd name="connsiteX1706" fmla="*/ 2815842 w 2972814"/>
                  <a:gd name="connsiteY1706" fmla="*/ 669430 h 1488732"/>
                  <a:gd name="connsiteX1707" fmla="*/ 2817079 w 2972814"/>
                  <a:gd name="connsiteY1707" fmla="*/ 659439 h 1488732"/>
                  <a:gd name="connsiteX1708" fmla="*/ 2817915 w 2972814"/>
                  <a:gd name="connsiteY1708" fmla="*/ 649447 h 1488732"/>
                  <a:gd name="connsiteX1709" fmla="*/ 2818654 w 2972814"/>
                  <a:gd name="connsiteY1709" fmla="*/ 639456 h 1488732"/>
                  <a:gd name="connsiteX1710" fmla="*/ 2819636 w 2972814"/>
                  <a:gd name="connsiteY1710" fmla="*/ 629464 h 1488732"/>
                  <a:gd name="connsiteX1711" fmla="*/ 2820360 w 2972814"/>
                  <a:gd name="connsiteY1711" fmla="*/ 619473 h 1488732"/>
                  <a:gd name="connsiteX1712" fmla="*/ 2821313 w 2972814"/>
                  <a:gd name="connsiteY1712" fmla="*/ 609481 h 1488732"/>
                  <a:gd name="connsiteX1713" fmla="*/ 2822323 w 2972814"/>
                  <a:gd name="connsiteY1713" fmla="*/ 599490 h 1488732"/>
                  <a:gd name="connsiteX1714" fmla="*/ 2823311 w 2972814"/>
                  <a:gd name="connsiteY1714" fmla="*/ 589498 h 1488732"/>
                  <a:gd name="connsiteX1715" fmla="*/ 2824415 w 2972814"/>
                  <a:gd name="connsiteY1715" fmla="*/ 579507 h 1488732"/>
                  <a:gd name="connsiteX1716" fmla="*/ 2825915 w 2972814"/>
                  <a:gd name="connsiteY1716" fmla="*/ 569515 h 1488732"/>
                  <a:gd name="connsiteX1717" fmla="*/ 2827248 w 2972814"/>
                  <a:gd name="connsiteY1717" fmla="*/ 559524 h 1488732"/>
                  <a:gd name="connsiteX1718" fmla="*/ 2828911 w 2972814"/>
                  <a:gd name="connsiteY1718" fmla="*/ 549532 h 1488732"/>
                  <a:gd name="connsiteX1719" fmla="*/ 2830598 w 2972814"/>
                  <a:gd name="connsiteY1719" fmla="*/ 539541 h 1488732"/>
                  <a:gd name="connsiteX1720" fmla="*/ 2832598 w 2972814"/>
                  <a:gd name="connsiteY1720" fmla="*/ 529549 h 1488732"/>
                  <a:gd name="connsiteX1721" fmla="*/ 2833152 w 2972814"/>
                  <a:gd name="connsiteY1721" fmla="*/ 526731 h 1488732"/>
                  <a:gd name="connsiteX1722" fmla="*/ 2834306 w 2972814"/>
                  <a:gd name="connsiteY1722" fmla="*/ 519558 h 1488732"/>
                  <a:gd name="connsiteX1723" fmla="*/ 2836557 w 2972814"/>
                  <a:gd name="connsiteY1723" fmla="*/ 509566 h 1488732"/>
                  <a:gd name="connsiteX1724" fmla="*/ 2839116 w 2972814"/>
                  <a:gd name="connsiteY1724" fmla="*/ 499575 h 1488732"/>
                  <a:gd name="connsiteX1725" fmla="*/ 2842317 w 2972814"/>
                  <a:gd name="connsiteY1725" fmla="*/ 489583 h 1488732"/>
                  <a:gd name="connsiteX1726" fmla="*/ 2846568 w 2972814"/>
                  <a:gd name="connsiteY1726" fmla="*/ 479592 h 1488732"/>
                  <a:gd name="connsiteX1727" fmla="*/ 2853065 w 2972814"/>
                  <a:gd name="connsiteY1727" fmla="*/ 469600 h 1488732"/>
                  <a:gd name="connsiteX1728" fmla="*/ 2853104 w 2972814"/>
                  <a:gd name="connsiteY1728" fmla="*/ 469550 h 1488732"/>
                  <a:gd name="connsiteX1729" fmla="*/ 2861263 w 2972814"/>
                  <a:gd name="connsiteY1729" fmla="*/ 459609 h 1488732"/>
                  <a:gd name="connsiteX1730" fmla="*/ 2873056 w 2972814"/>
                  <a:gd name="connsiteY1730" fmla="*/ 451487 h 1488732"/>
                  <a:gd name="connsiteX1731" fmla="*/ 2876220 w 2972814"/>
                  <a:gd name="connsiteY1731" fmla="*/ 449617 h 1488732"/>
                  <a:gd name="connsiteX1732" fmla="*/ 2893007 w 2972814"/>
                  <a:gd name="connsiteY1732" fmla="*/ 442800 h 1488732"/>
                  <a:gd name="connsiteX1733" fmla="*/ 2902202 w 2972814"/>
                  <a:gd name="connsiteY1733" fmla="*/ 439626 h 1488732"/>
                  <a:gd name="connsiteX1734" fmla="*/ 2912959 w 2972814"/>
                  <a:gd name="connsiteY1734" fmla="*/ 436793 h 1488732"/>
                  <a:gd name="connsiteX1735" fmla="*/ 2932911 w 2972814"/>
                  <a:gd name="connsiteY1735" fmla="*/ 431683 h 1488732"/>
                  <a:gd name="connsiteX1736" fmla="*/ 2940661 w 2972814"/>
                  <a:gd name="connsiteY1736" fmla="*/ 429634 h 1488732"/>
                  <a:gd name="connsiteX1737" fmla="*/ 2952863 w 2972814"/>
                  <a:gd name="connsiteY1737" fmla="*/ 426649 h 1488732"/>
                  <a:gd name="connsiteX1738" fmla="*/ 2972815 w 2972814"/>
                  <a:gd name="connsiteY1738" fmla="*/ 421959 h 1488732"/>
                  <a:gd name="connsiteX1739" fmla="*/ 2972815 w 2972814"/>
                  <a:gd name="connsiteY1739" fmla="*/ 419643 h 1488732"/>
                  <a:gd name="connsiteX1740" fmla="*/ 2972815 w 2972814"/>
                  <a:gd name="connsiteY1740" fmla="*/ 409651 h 1488732"/>
                  <a:gd name="connsiteX1741" fmla="*/ 2972815 w 2972814"/>
                  <a:gd name="connsiteY1741" fmla="*/ 399660 h 1488732"/>
                  <a:gd name="connsiteX1742" fmla="*/ 2972815 w 2972814"/>
                  <a:gd name="connsiteY1742" fmla="*/ 389668 h 1488732"/>
                  <a:gd name="connsiteX1743" fmla="*/ 2972815 w 2972814"/>
                  <a:gd name="connsiteY1743" fmla="*/ 379677 h 1488732"/>
                  <a:gd name="connsiteX1744" fmla="*/ 2972815 w 2972814"/>
                  <a:gd name="connsiteY1744" fmla="*/ 369685 h 1488732"/>
                  <a:gd name="connsiteX1745" fmla="*/ 2972815 w 2972814"/>
                  <a:gd name="connsiteY1745" fmla="*/ 359694 h 1488732"/>
                  <a:gd name="connsiteX1746" fmla="*/ 2972815 w 2972814"/>
                  <a:gd name="connsiteY1746" fmla="*/ 349702 h 1488732"/>
                  <a:gd name="connsiteX1747" fmla="*/ 2972815 w 2972814"/>
                  <a:gd name="connsiteY1747" fmla="*/ 339711 h 1488732"/>
                  <a:gd name="connsiteX1748" fmla="*/ 2972815 w 2972814"/>
                  <a:gd name="connsiteY1748" fmla="*/ 329719 h 1488732"/>
                  <a:gd name="connsiteX1749" fmla="*/ 2972815 w 2972814"/>
                  <a:gd name="connsiteY1749" fmla="*/ 319728 h 1488732"/>
                  <a:gd name="connsiteX1750" fmla="*/ 2972815 w 2972814"/>
                  <a:gd name="connsiteY1750" fmla="*/ 309736 h 1488732"/>
                  <a:gd name="connsiteX1751" fmla="*/ 2972815 w 2972814"/>
                  <a:gd name="connsiteY1751" fmla="*/ 299745 h 1488732"/>
                  <a:gd name="connsiteX1752" fmla="*/ 2972815 w 2972814"/>
                  <a:gd name="connsiteY1752" fmla="*/ 289753 h 1488732"/>
                  <a:gd name="connsiteX1753" fmla="*/ 2972815 w 2972814"/>
                  <a:gd name="connsiteY1753" fmla="*/ 282826 h 1488732"/>
                  <a:gd name="connsiteX1754" fmla="*/ 2969115 w 2972814"/>
                  <a:gd name="connsiteY1754" fmla="*/ 289753 h 1488732"/>
                  <a:gd name="connsiteX1755" fmla="*/ 2962613 w 2972814"/>
                  <a:gd name="connsiteY1755" fmla="*/ 299745 h 1488732"/>
                  <a:gd name="connsiteX1756" fmla="*/ 2954852 w 2972814"/>
                  <a:gd name="connsiteY1756" fmla="*/ 309736 h 1488732"/>
                  <a:gd name="connsiteX1757" fmla="*/ 2952863 w 2972814"/>
                  <a:gd name="connsiteY1757" fmla="*/ 312077 h 1488732"/>
                  <a:gd name="connsiteX1758" fmla="*/ 2946204 w 2972814"/>
                  <a:gd name="connsiteY1758" fmla="*/ 319728 h 1488732"/>
                  <a:gd name="connsiteX1759" fmla="*/ 2936511 w 2972814"/>
                  <a:gd name="connsiteY1759" fmla="*/ 329719 h 1488732"/>
                  <a:gd name="connsiteX1760" fmla="*/ 2932911 w 2972814"/>
                  <a:gd name="connsiteY1760" fmla="*/ 333236 h 1488732"/>
                  <a:gd name="connsiteX1761" fmla="*/ 2926036 w 2972814"/>
                  <a:gd name="connsiteY1761" fmla="*/ 339711 h 1488732"/>
                  <a:gd name="connsiteX1762" fmla="*/ 2914706 w 2972814"/>
                  <a:gd name="connsiteY1762" fmla="*/ 349702 h 1488732"/>
                  <a:gd name="connsiteX1763" fmla="*/ 2912959 w 2972814"/>
                  <a:gd name="connsiteY1763" fmla="*/ 351299 h 1488732"/>
                  <a:gd name="connsiteX1764" fmla="*/ 2903164 w 2972814"/>
                  <a:gd name="connsiteY1764" fmla="*/ 359694 h 1488732"/>
                  <a:gd name="connsiteX1765" fmla="*/ 2893007 w 2972814"/>
                  <a:gd name="connsiteY1765" fmla="*/ 368646 h 1488732"/>
                  <a:gd name="connsiteX1766" fmla="*/ 2891717 w 2972814"/>
                  <a:gd name="connsiteY1766" fmla="*/ 369685 h 1488732"/>
                  <a:gd name="connsiteX1767" fmla="*/ 2880268 w 2972814"/>
                  <a:gd name="connsiteY1767" fmla="*/ 379677 h 1488732"/>
                  <a:gd name="connsiteX1768" fmla="*/ 2873056 w 2972814"/>
                  <a:gd name="connsiteY1768" fmla="*/ 386345 h 1488732"/>
                  <a:gd name="connsiteX1769" fmla="*/ 2868944 w 2972814"/>
                  <a:gd name="connsiteY1769" fmla="*/ 389668 h 1488732"/>
                  <a:gd name="connsiteX1770" fmla="*/ 2858229 w 2972814"/>
                  <a:gd name="connsiteY1770" fmla="*/ 399660 h 1488732"/>
                  <a:gd name="connsiteX1771" fmla="*/ 2853104 w 2972814"/>
                  <a:gd name="connsiteY1771" fmla="*/ 404421 h 1488732"/>
                  <a:gd name="connsiteX1772" fmla="*/ 2846064 w 2972814"/>
                  <a:gd name="connsiteY1772" fmla="*/ 409651 h 1488732"/>
                  <a:gd name="connsiteX1773" fmla="*/ 2833152 w 2972814"/>
                  <a:gd name="connsiteY1773" fmla="*/ 419271 h 1488732"/>
                  <a:gd name="connsiteX1774" fmla="*/ 2832437 w 2972814"/>
                  <a:gd name="connsiteY1774" fmla="*/ 419643 h 1488732"/>
                  <a:gd name="connsiteX1775" fmla="*/ 2813200 w 2972814"/>
                  <a:gd name="connsiteY1775" fmla="*/ 428654 h 1488732"/>
                  <a:gd name="connsiteX1776" fmla="*/ 2810360 w 2972814"/>
                  <a:gd name="connsiteY1776" fmla="*/ 429634 h 1488732"/>
                  <a:gd name="connsiteX1777" fmla="*/ 2793249 w 2972814"/>
                  <a:gd name="connsiteY1777" fmla="*/ 435017 h 1488732"/>
                  <a:gd name="connsiteX1778" fmla="*/ 2773941 w 2972814"/>
                  <a:gd name="connsiteY1778" fmla="*/ 439626 h 1488732"/>
                  <a:gd name="connsiteX1779" fmla="*/ 2773297 w 2972814"/>
                  <a:gd name="connsiteY1779" fmla="*/ 439777 h 1488732"/>
                  <a:gd name="connsiteX1780" fmla="*/ 2753345 w 2972814"/>
                  <a:gd name="connsiteY1780" fmla="*/ 444766 h 1488732"/>
                  <a:gd name="connsiteX1781" fmla="*/ 2737641 w 2972814"/>
                  <a:gd name="connsiteY1781" fmla="*/ 449617 h 1488732"/>
                  <a:gd name="connsiteX1782" fmla="*/ 2733393 w 2972814"/>
                  <a:gd name="connsiteY1782" fmla="*/ 451128 h 1488732"/>
                  <a:gd name="connsiteX1783" fmla="*/ 2716242 w 2972814"/>
                  <a:gd name="connsiteY1783" fmla="*/ 459609 h 1488732"/>
                  <a:gd name="connsiteX1784" fmla="*/ 2713441 w 2972814"/>
                  <a:gd name="connsiteY1784" fmla="*/ 461522 h 1488732"/>
                  <a:gd name="connsiteX1785" fmla="*/ 2704574 w 2972814"/>
                  <a:gd name="connsiteY1785" fmla="*/ 469600 h 1488732"/>
                  <a:gd name="connsiteX1786" fmla="*/ 2696849 w 2972814"/>
                  <a:gd name="connsiteY1786" fmla="*/ 479592 h 1488732"/>
                  <a:gd name="connsiteX1787" fmla="*/ 2693490 w 2972814"/>
                  <a:gd name="connsiteY1787" fmla="*/ 486391 h 1488732"/>
                  <a:gd name="connsiteX1788" fmla="*/ 2692294 w 2972814"/>
                  <a:gd name="connsiteY1788" fmla="*/ 489583 h 1488732"/>
                  <a:gd name="connsiteX1789" fmla="*/ 2689917 w 2972814"/>
                  <a:gd name="connsiteY1789" fmla="*/ 499575 h 1488732"/>
                  <a:gd name="connsiteX1790" fmla="*/ 2688559 w 2972814"/>
                  <a:gd name="connsiteY1790" fmla="*/ 509566 h 1488732"/>
                  <a:gd name="connsiteX1791" fmla="*/ 2687689 w 2972814"/>
                  <a:gd name="connsiteY1791" fmla="*/ 519558 h 1488732"/>
                  <a:gd name="connsiteX1792" fmla="*/ 2687405 w 2972814"/>
                  <a:gd name="connsiteY1792" fmla="*/ 529549 h 1488732"/>
                  <a:gd name="connsiteX1793" fmla="*/ 2686660 w 2972814"/>
                  <a:gd name="connsiteY1793" fmla="*/ 539541 h 1488732"/>
                  <a:gd name="connsiteX1794" fmla="*/ 2685998 w 2972814"/>
                  <a:gd name="connsiteY1794" fmla="*/ 549532 h 1488732"/>
                  <a:gd name="connsiteX1795" fmla="*/ 2685024 w 2972814"/>
                  <a:gd name="connsiteY1795" fmla="*/ 559524 h 1488732"/>
                  <a:gd name="connsiteX1796" fmla="*/ 2683413 w 2972814"/>
                  <a:gd name="connsiteY1796" fmla="*/ 569515 h 1488732"/>
                  <a:gd name="connsiteX1797" fmla="*/ 2680879 w 2972814"/>
                  <a:gd name="connsiteY1797" fmla="*/ 579507 h 1488732"/>
                  <a:gd name="connsiteX1798" fmla="*/ 2677241 w 2972814"/>
                  <a:gd name="connsiteY1798" fmla="*/ 589498 h 1488732"/>
                  <a:gd name="connsiteX1799" fmla="*/ 2673538 w 2972814"/>
                  <a:gd name="connsiteY1799" fmla="*/ 596457 h 1488732"/>
                  <a:gd name="connsiteX1800" fmla="*/ 2671588 w 2972814"/>
                  <a:gd name="connsiteY1800" fmla="*/ 599490 h 1488732"/>
                  <a:gd name="connsiteX1801" fmla="*/ 2663487 w 2972814"/>
                  <a:gd name="connsiteY1801" fmla="*/ 609481 h 1488732"/>
                  <a:gd name="connsiteX1802" fmla="*/ 2653586 w 2972814"/>
                  <a:gd name="connsiteY1802" fmla="*/ 618202 h 1488732"/>
                  <a:gd name="connsiteX1803" fmla="*/ 2650934 w 2972814"/>
                  <a:gd name="connsiteY1803" fmla="*/ 619473 h 1488732"/>
                  <a:gd name="connsiteX1804" fmla="*/ 2633634 w 2972814"/>
                  <a:gd name="connsiteY1804" fmla="*/ 626127 h 1488732"/>
                  <a:gd name="connsiteX1805" fmla="*/ 2613683 w 2972814"/>
                  <a:gd name="connsiteY1805" fmla="*/ 627382 h 1488732"/>
                  <a:gd name="connsiteX1806" fmla="*/ 2593731 w 2972814"/>
                  <a:gd name="connsiteY1806" fmla="*/ 625653 h 1488732"/>
                  <a:gd name="connsiteX1807" fmla="*/ 2573779 w 2972814"/>
                  <a:gd name="connsiteY1807" fmla="*/ 621773 h 1488732"/>
                  <a:gd name="connsiteX1808" fmla="*/ 2565053 w 2972814"/>
                  <a:gd name="connsiteY1808" fmla="*/ 619473 h 1488732"/>
                  <a:gd name="connsiteX1809" fmla="*/ 2553827 w 2972814"/>
                  <a:gd name="connsiteY1809" fmla="*/ 617066 h 1488732"/>
                  <a:gd name="connsiteX1810" fmla="*/ 2533876 w 2972814"/>
                  <a:gd name="connsiteY1810" fmla="*/ 612278 h 1488732"/>
                  <a:gd name="connsiteX1811" fmla="*/ 2523481 w 2972814"/>
                  <a:gd name="connsiteY1811" fmla="*/ 609481 h 1488732"/>
                  <a:gd name="connsiteX1812" fmla="*/ 2513924 w 2972814"/>
                  <a:gd name="connsiteY1812" fmla="*/ 607248 h 1488732"/>
                  <a:gd name="connsiteX1813" fmla="*/ 2493972 w 2972814"/>
                  <a:gd name="connsiteY1813" fmla="*/ 602853 h 1488732"/>
                  <a:gd name="connsiteX1814" fmla="*/ 2474261 w 2972814"/>
                  <a:gd name="connsiteY1814" fmla="*/ 599490 h 1488732"/>
                  <a:gd name="connsiteX1815" fmla="*/ 2474020 w 2972814"/>
                  <a:gd name="connsiteY1815" fmla="*/ 599449 h 1488732"/>
                  <a:gd name="connsiteX1816" fmla="*/ 2454068 w 2972814"/>
                  <a:gd name="connsiteY1816" fmla="*/ 597688 h 1488732"/>
                  <a:gd name="connsiteX1817" fmla="*/ 2434117 w 2972814"/>
                  <a:gd name="connsiteY1817" fmla="*/ 598118 h 1488732"/>
                  <a:gd name="connsiteX1818" fmla="*/ 2428630 w 2972814"/>
                  <a:gd name="connsiteY1818" fmla="*/ 599490 h 1488732"/>
                  <a:gd name="connsiteX1819" fmla="*/ 2414165 w 2972814"/>
                  <a:gd name="connsiteY1819" fmla="*/ 603500 h 1488732"/>
                  <a:gd name="connsiteX1820" fmla="*/ 2402720 w 2972814"/>
                  <a:gd name="connsiteY1820" fmla="*/ 609481 h 1488732"/>
                  <a:gd name="connsiteX1821" fmla="*/ 2394213 w 2972814"/>
                  <a:gd name="connsiteY1821" fmla="*/ 614866 h 1488732"/>
                  <a:gd name="connsiteX1822" fmla="*/ 2389232 w 2972814"/>
                  <a:gd name="connsiteY1822" fmla="*/ 619473 h 1488732"/>
                  <a:gd name="connsiteX1823" fmla="*/ 2379051 w 2972814"/>
                  <a:gd name="connsiteY1823" fmla="*/ 629464 h 1488732"/>
                  <a:gd name="connsiteX1824" fmla="*/ 2374261 w 2972814"/>
                  <a:gd name="connsiteY1824" fmla="*/ 634650 h 1488732"/>
                  <a:gd name="connsiteX1825" fmla="*/ 2370639 w 2972814"/>
                  <a:gd name="connsiteY1825" fmla="*/ 639456 h 1488732"/>
                  <a:gd name="connsiteX1826" fmla="*/ 2363926 w 2972814"/>
                  <a:gd name="connsiteY1826" fmla="*/ 649447 h 1488732"/>
                  <a:gd name="connsiteX1827" fmla="*/ 2357543 w 2972814"/>
                  <a:gd name="connsiteY1827" fmla="*/ 659439 h 1488732"/>
                  <a:gd name="connsiteX1828" fmla="*/ 2354310 w 2972814"/>
                  <a:gd name="connsiteY1828" fmla="*/ 665704 h 1488732"/>
                  <a:gd name="connsiteX1829" fmla="*/ 2352622 w 2972814"/>
                  <a:gd name="connsiteY1829" fmla="*/ 669430 h 1488732"/>
                  <a:gd name="connsiteX1830" fmla="*/ 2348758 w 2972814"/>
                  <a:gd name="connsiteY1830" fmla="*/ 679422 h 1488732"/>
                  <a:gd name="connsiteX1831" fmla="*/ 2345980 w 2972814"/>
                  <a:gd name="connsiteY1831" fmla="*/ 689413 h 1488732"/>
                  <a:gd name="connsiteX1832" fmla="*/ 2344507 w 2972814"/>
                  <a:gd name="connsiteY1832" fmla="*/ 699405 h 1488732"/>
                  <a:gd name="connsiteX1833" fmla="*/ 2344657 w 2972814"/>
                  <a:gd name="connsiteY1833" fmla="*/ 709396 h 1488732"/>
                  <a:gd name="connsiteX1834" fmla="*/ 2346562 w 2972814"/>
                  <a:gd name="connsiteY1834" fmla="*/ 719388 h 1488732"/>
                  <a:gd name="connsiteX1835" fmla="*/ 2350792 w 2972814"/>
                  <a:gd name="connsiteY1835" fmla="*/ 729379 h 1488732"/>
                  <a:gd name="connsiteX1836" fmla="*/ 2354310 w 2972814"/>
                  <a:gd name="connsiteY1836" fmla="*/ 734656 h 1488732"/>
                  <a:gd name="connsiteX1837" fmla="*/ 2358632 w 2972814"/>
                  <a:gd name="connsiteY1837" fmla="*/ 739371 h 1488732"/>
                  <a:gd name="connsiteX1838" fmla="*/ 2372084 w 2972814"/>
                  <a:gd name="connsiteY1838" fmla="*/ 749362 h 1488732"/>
                  <a:gd name="connsiteX1839" fmla="*/ 2374261 w 2972814"/>
                  <a:gd name="connsiteY1839" fmla="*/ 750595 h 1488732"/>
                  <a:gd name="connsiteX1840" fmla="*/ 2394213 w 2972814"/>
                  <a:gd name="connsiteY1840" fmla="*/ 757625 h 1488732"/>
                  <a:gd name="connsiteX1841" fmla="*/ 2407386 w 2972814"/>
                  <a:gd name="connsiteY1841" fmla="*/ 759354 h 1488732"/>
                  <a:gd name="connsiteX1842" fmla="*/ 2414165 w 2972814"/>
                  <a:gd name="connsiteY1842" fmla="*/ 760112 h 1488732"/>
                  <a:gd name="connsiteX1843" fmla="*/ 2434117 w 2972814"/>
                  <a:gd name="connsiteY1843" fmla="*/ 759635 h 1488732"/>
                  <a:gd name="connsiteX1844" fmla="*/ 2436429 w 2972814"/>
                  <a:gd name="connsiteY1844" fmla="*/ 759354 h 1488732"/>
                  <a:gd name="connsiteX1845" fmla="*/ 2454068 w 2972814"/>
                  <a:gd name="connsiteY1845" fmla="*/ 756956 h 1488732"/>
                  <a:gd name="connsiteX1846" fmla="*/ 2474020 w 2972814"/>
                  <a:gd name="connsiteY1846" fmla="*/ 753023 h 1488732"/>
                  <a:gd name="connsiteX1847" fmla="*/ 2490302 w 2972814"/>
                  <a:gd name="connsiteY1847" fmla="*/ 749362 h 1488732"/>
                  <a:gd name="connsiteX1848" fmla="*/ 2493972 w 2972814"/>
                  <a:gd name="connsiteY1848" fmla="*/ 748431 h 1488732"/>
                  <a:gd name="connsiteX1849" fmla="*/ 2513924 w 2972814"/>
                  <a:gd name="connsiteY1849" fmla="*/ 744360 h 1488732"/>
                  <a:gd name="connsiteX1850" fmla="*/ 2533876 w 2972814"/>
                  <a:gd name="connsiteY1850" fmla="*/ 741686 h 1488732"/>
                  <a:gd name="connsiteX1851" fmla="*/ 2553827 w 2972814"/>
                  <a:gd name="connsiteY1851" fmla="*/ 740823 h 1488732"/>
                  <a:gd name="connsiteX1852" fmla="*/ 2573779 w 2972814"/>
                  <a:gd name="connsiteY1852" fmla="*/ 743596 h 1488732"/>
                  <a:gd name="connsiteX1853" fmla="*/ 2586732 w 2972814"/>
                  <a:gd name="connsiteY1853" fmla="*/ 749362 h 1488732"/>
                  <a:gd name="connsiteX1854" fmla="*/ 2593731 w 2972814"/>
                  <a:gd name="connsiteY1854" fmla="*/ 753172 h 1488732"/>
                  <a:gd name="connsiteX1855" fmla="*/ 2600767 w 2972814"/>
                  <a:gd name="connsiteY1855" fmla="*/ 759354 h 1488732"/>
                  <a:gd name="connsiteX1856" fmla="*/ 2610049 w 2972814"/>
                  <a:gd name="connsiteY1856" fmla="*/ 769345 h 1488732"/>
                  <a:gd name="connsiteX1857" fmla="*/ 2613683 w 2972814"/>
                  <a:gd name="connsiteY1857" fmla="*/ 774153 h 1488732"/>
                  <a:gd name="connsiteX1858" fmla="*/ 2617071 w 2972814"/>
                  <a:gd name="connsiteY1858" fmla="*/ 779337 h 1488732"/>
                  <a:gd name="connsiteX1859" fmla="*/ 2623616 w 2972814"/>
                  <a:gd name="connsiteY1859" fmla="*/ 789328 h 1488732"/>
                  <a:gd name="connsiteX1860" fmla="*/ 2629635 w 2972814"/>
                  <a:gd name="connsiteY1860" fmla="*/ 799320 h 1488732"/>
                  <a:gd name="connsiteX1861" fmla="*/ 2633634 w 2972814"/>
                  <a:gd name="connsiteY1861" fmla="*/ 805338 h 1488732"/>
                  <a:gd name="connsiteX1862" fmla="*/ 2636291 w 2972814"/>
                  <a:gd name="connsiteY1862" fmla="*/ 809311 h 1488732"/>
                  <a:gd name="connsiteX1863" fmla="*/ 2643081 w 2972814"/>
                  <a:gd name="connsiteY1863" fmla="*/ 819303 h 1488732"/>
                  <a:gd name="connsiteX1864" fmla="*/ 2650753 w 2972814"/>
                  <a:gd name="connsiteY1864" fmla="*/ 829294 h 1488732"/>
                  <a:gd name="connsiteX1865" fmla="*/ 2653586 w 2972814"/>
                  <a:gd name="connsiteY1865" fmla="*/ 832743 h 1488732"/>
                  <a:gd name="connsiteX1866" fmla="*/ 2659800 w 2972814"/>
                  <a:gd name="connsiteY1866" fmla="*/ 839286 h 1488732"/>
                  <a:gd name="connsiteX1867" fmla="*/ 2670399 w 2972814"/>
                  <a:gd name="connsiteY1867" fmla="*/ 849277 h 1488732"/>
                  <a:gd name="connsiteX1868" fmla="*/ 2673538 w 2972814"/>
                  <a:gd name="connsiteY1868" fmla="*/ 851990 h 1488732"/>
                  <a:gd name="connsiteX1869" fmla="*/ 2684042 w 2972814"/>
                  <a:gd name="connsiteY1869" fmla="*/ 859269 h 1488732"/>
                  <a:gd name="connsiteX1870" fmla="*/ 2693490 w 2972814"/>
                  <a:gd name="connsiteY1870" fmla="*/ 865157 h 1488732"/>
                  <a:gd name="connsiteX1871" fmla="*/ 2701932 w 2972814"/>
                  <a:gd name="connsiteY1871" fmla="*/ 869260 h 1488732"/>
                  <a:gd name="connsiteX1872" fmla="*/ 2713441 w 2972814"/>
                  <a:gd name="connsiteY1872" fmla="*/ 874459 h 1488732"/>
                  <a:gd name="connsiteX1873" fmla="*/ 2726861 w 2972814"/>
                  <a:gd name="connsiteY1873" fmla="*/ 879252 h 1488732"/>
                  <a:gd name="connsiteX1874" fmla="*/ 2733393 w 2972814"/>
                  <a:gd name="connsiteY1874" fmla="*/ 881496 h 1488732"/>
                  <a:gd name="connsiteX1875" fmla="*/ 2753345 w 2972814"/>
                  <a:gd name="connsiteY1875" fmla="*/ 887338 h 1488732"/>
                  <a:gd name="connsiteX1876" fmla="*/ 2761111 w 2972814"/>
                  <a:gd name="connsiteY1876" fmla="*/ 889243 h 1488732"/>
                  <a:gd name="connsiteX1877" fmla="*/ 2773297 w 2972814"/>
                  <a:gd name="connsiteY1877" fmla="*/ 892379 h 1488732"/>
                  <a:gd name="connsiteX1878" fmla="*/ 2793249 w 2972814"/>
                  <a:gd name="connsiteY1878" fmla="*/ 897525 h 1488732"/>
                  <a:gd name="connsiteX1879" fmla="*/ 2801205 w 2972814"/>
                  <a:gd name="connsiteY1879" fmla="*/ 899234 h 1488732"/>
                  <a:gd name="connsiteX1880" fmla="*/ 13700 w 2972814"/>
                  <a:gd name="connsiteY1880" fmla="*/ 349702 h 1488732"/>
                  <a:gd name="connsiteX1881" fmla="*/ 19952 w 2972814"/>
                  <a:gd name="connsiteY1881" fmla="*/ 346846 h 1488732"/>
                  <a:gd name="connsiteX1882" fmla="*/ 34092 w 2972814"/>
                  <a:gd name="connsiteY1882" fmla="*/ 339711 h 1488732"/>
                  <a:gd name="connsiteX1883" fmla="*/ 39904 w 2972814"/>
                  <a:gd name="connsiteY1883" fmla="*/ 337078 h 1488732"/>
                  <a:gd name="connsiteX1884" fmla="*/ 55685 w 2972814"/>
                  <a:gd name="connsiteY1884" fmla="*/ 329719 h 1488732"/>
                  <a:gd name="connsiteX1885" fmla="*/ 59855 w 2972814"/>
                  <a:gd name="connsiteY1885" fmla="*/ 327853 h 1488732"/>
                  <a:gd name="connsiteX1886" fmla="*/ 79329 w 2972814"/>
                  <a:gd name="connsiteY1886" fmla="*/ 319728 h 1488732"/>
                  <a:gd name="connsiteX1887" fmla="*/ 79807 w 2972814"/>
                  <a:gd name="connsiteY1887" fmla="*/ 319545 h 1488732"/>
                  <a:gd name="connsiteX1888" fmla="*/ 99759 w 2972814"/>
                  <a:gd name="connsiteY1888" fmla="*/ 312432 h 1488732"/>
                  <a:gd name="connsiteX1889" fmla="*/ 109157 w 2972814"/>
                  <a:gd name="connsiteY1889" fmla="*/ 309736 h 1488732"/>
                  <a:gd name="connsiteX1890" fmla="*/ 119711 w 2972814"/>
                  <a:gd name="connsiteY1890" fmla="*/ 306974 h 1488732"/>
                  <a:gd name="connsiteX1891" fmla="*/ 139662 w 2972814"/>
                  <a:gd name="connsiteY1891" fmla="*/ 303208 h 1488732"/>
                  <a:gd name="connsiteX1892" fmla="*/ 159614 w 2972814"/>
                  <a:gd name="connsiteY1892" fmla="*/ 300790 h 1488732"/>
                  <a:gd name="connsiteX1893" fmla="*/ 179566 w 2972814"/>
                  <a:gd name="connsiteY1893" fmla="*/ 299762 h 1488732"/>
                  <a:gd name="connsiteX1894" fmla="*/ 182189 w 2972814"/>
                  <a:gd name="connsiteY1894" fmla="*/ 299745 h 1488732"/>
                  <a:gd name="connsiteX1895" fmla="*/ 199518 w 2972814"/>
                  <a:gd name="connsiteY1895" fmla="*/ 299644 h 1488732"/>
                  <a:gd name="connsiteX1896" fmla="*/ 206599 w 2972814"/>
                  <a:gd name="connsiteY1896" fmla="*/ 299745 h 1488732"/>
                  <a:gd name="connsiteX1897" fmla="*/ 219470 w 2972814"/>
                  <a:gd name="connsiteY1897" fmla="*/ 299977 h 1488732"/>
                  <a:gd name="connsiteX1898" fmla="*/ 239421 w 2972814"/>
                  <a:gd name="connsiteY1898" fmla="*/ 300491 h 1488732"/>
                  <a:gd name="connsiteX1899" fmla="*/ 259373 w 2972814"/>
                  <a:gd name="connsiteY1899" fmla="*/ 300485 h 1488732"/>
                  <a:gd name="connsiteX1900" fmla="*/ 279325 w 2972814"/>
                  <a:gd name="connsiteY1900" fmla="*/ 300018 h 1488732"/>
                  <a:gd name="connsiteX1901" fmla="*/ 282448 w 2972814"/>
                  <a:gd name="connsiteY1901" fmla="*/ 299745 h 1488732"/>
                  <a:gd name="connsiteX1902" fmla="*/ 299277 w 2972814"/>
                  <a:gd name="connsiteY1902" fmla="*/ 298438 h 1488732"/>
                  <a:gd name="connsiteX1903" fmla="*/ 319228 w 2972814"/>
                  <a:gd name="connsiteY1903" fmla="*/ 296289 h 1488732"/>
                  <a:gd name="connsiteX1904" fmla="*/ 339180 w 2972814"/>
                  <a:gd name="connsiteY1904" fmla="*/ 293272 h 1488732"/>
                  <a:gd name="connsiteX1905" fmla="*/ 359117 w 2972814"/>
                  <a:gd name="connsiteY1905" fmla="*/ 289753 h 1488732"/>
                  <a:gd name="connsiteX1906" fmla="*/ 359132 w 2972814"/>
                  <a:gd name="connsiteY1906" fmla="*/ 289751 h 1488732"/>
                  <a:gd name="connsiteX1907" fmla="*/ 379084 w 2972814"/>
                  <a:gd name="connsiteY1907" fmla="*/ 286685 h 1488732"/>
                  <a:gd name="connsiteX1908" fmla="*/ 399036 w 2972814"/>
                  <a:gd name="connsiteY1908" fmla="*/ 283868 h 1488732"/>
                  <a:gd name="connsiteX1909" fmla="*/ 418987 w 2972814"/>
                  <a:gd name="connsiteY1909" fmla="*/ 280604 h 1488732"/>
                  <a:gd name="connsiteX1910" fmla="*/ 424357 w 2972814"/>
                  <a:gd name="connsiteY1910" fmla="*/ 279762 h 1488732"/>
                  <a:gd name="connsiteX1911" fmla="*/ 438939 w 2972814"/>
                  <a:gd name="connsiteY1911" fmla="*/ 277040 h 1488732"/>
                  <a:gd name="connsiteX1912" fmla="*/ 458891 w 2972814"/>
                  <a:gd name="connsiteY1912" fmla="*/ 272266 h 1488732"/>
                  <a:gd name="connsiteX1913" fmla="*/ 465320 w 2972814"/>
                  <a:gd name="connsiteY1913" fmla="*/ 269770 h 1488732"/>
                  <a:gd name="connsiteX1914" fmla="*/ 478843 w 2972814"/>
                  <a:gd name="connsiteY1914" fmla="*/ 260018 h 1488732"/>
                  <a:gd name="connsiteX1915" fmla="*/ 479075 w 2972814"/>
                  <a:gd name="connsiteY1915" fmla="*/ 259779 h 1488732"/>
                  <a:gd name="connsiteX1916" fmla="*/ 484996 w 2972814"/>
                  <a:gd name="connsiteY1916" fmla="*/ 249787 h 1488732"/>
                  <a:gd name="connsiteX1917" fmla="*/ 487082 w 2972814"/>
                  <a:gd name="connsiteY1917" fmla="*/ 239796 h 1488732"/>
                  <a:gd name="connsiteX1918" fmla="*/ 487252 w 2972814"/>
                  <a:gd name="connsiteY1918" fmla="*/ 229804 h 1488732"/>
                  <a:gd name="connsiteX1919" fmla="*/ 485524 w 2972814"/>
                  <a:gd name="connsiteY1919" fmla="*/ 219813 h 1488732"/>
                  <a:gd name="connsiteX1920" fmla="*/ 483241 w 2972814"/>
                  <a:gd name="connsiteY1920" fmla="*/ 209821 h 1488732"/>
                  <a:gd name="connsiteX1921" fmla="*/ 480217 w 2972814"/>
                  <a:gd name="connsiteY1921" fmla="*/ 199830 h 1488732"/>
                  <a:gd name="connsiteX1922" fmla="*/ 478843 w 2972814"/>
                  <a:gd name="connsiteY1922" fmla="*/ 195877 h 1488732"/>
                  <a:gd name="connsiteX1923" fmla="*/ 477016 w 2972814"/>
                  <a:gd name="connsiteY1923" fmla="*/ 189838 h 1488732"/>
                  <a:gd name="connsiteX1924" fmla="*/ 472738 w 2972814"/>
                  <a:gd name="connsiteY1924" fmla="*/ 179847 h 1488732"/>
                  <a:gd name="connsiteX1925" fmla="*/ 467910 w 2972814"/>
                  <a:gd name="connsiteY1925" fmla="*/ 169855 h 1488732"/>
                  <a:gd name="connsiteX1926" fmla="*/ 461291 w 2972814"/>
                  <a:gd name="connsiteY1926" fmla="*/ 159864 h 1488732"/>
                  <a:gd name="connsiteX1927" fmla="*/ 458891 w 2972814"/>
                  <a:gd name="connsiteY1927" fmla="*/ 157049 h 1488732"/>
                  <a:gd name="connsiteX1928" fmla="*/ 453098 w 2972814"/>
                  <a:gd name="connsiteY1928" fmla="*/ 149872 h 1488732"/>
                  <a:gd name="connsiteX1929" fmla="*/ 442469 w 2972814"/>
                  <a:gd name="connsiteY1929" fmla="*/ 139881 h 1488732"/>
                  <a:gd name="connsiteX1930" fmla="*/ 438939 w 2972814"/>
                  <a:gd name="connsiteY1930" fmla="*/ 137376 h 1488732"/>
                  <a:gd name="connsiteX1931" fmla="*/ 428291 w 2972814"/>
                  <a:gd name="connsiteY1931" fmla="*/ 129889 h 1488732"/>
                  <a:gd name="connsiteX1932" fmla="*/ 418987 w 2972814"/>
                  <a:gd name="connsiteY1932" fmla="*/ 124899 h 1488732"/>
                  <a:gd name="connsiteX1933" fmla="*/ 409266 w 2972814"/>
                  <a:gd name="connsiteY1933" fmla="*/ 119898 h 1488732"/>
                  <a:gd name="connsiteX1934" fmla="*/ 399036 w 2972814"/>
                  <a:gd name="connsiteY1934" fmla="*/ 115737 h 1488732"/>
                  <a:gd name="connsiteX1935" fmla="*/ 383483 w 2972814"/>
                  <a:gd name="connsiteY1935" fmla="*/ 109906 h 1488732"/>
                  <a:gd name="connsiteX1936" fmla="*/ 379084 w 2972814"/>
                  <a:gd name="connsiteY1936" fmla="*/ 108539 h 1488732"/>
                  <a:gd name="connsiteX1937" fmla="*/ 359132 w 2972814"/>
                  <a:gd name="connsiteY1937" fmla="*/ 102784 h 1488732"/>
                  <a:gd name="connsiteX1938" fmla="*/ 347885 w 2972814"/>
                  <a:gd name="connsiteY1938" fmla="*/ 99915 h 1488732"/>
                  <a:gd name="connsiteX1939" fmla="*/ 339180 w 2972814"/>
                  <a:gd name="connsiteY1939" fmla="*/ 97927 h 1488732"/>
                  <a:gd name="connsiteX1940" fmla="*/ 319228 w 2972814"/>
                  <a:gd name="connsiteY1940" fmla="*/ 93513 h 1488732"/>
                  <a:gd name="connsiteX1941" fmla="*/ 301716 w 2972814"/>
                  <a:gd name="connsiteY1941" fmla="*/ 89923 h 1488732"/>
                  <a:gd name="connsiteX1942" fmla="*/ 299277 w 2972814"/>
                  <a:gd name="connsiteY1942" fmla="*/ 89449 h 1488732"/>
                  <a:gd name="connsiteX1943" fmla="*/ 279325 w 2972814"/>
                  <a:gd name="connsiteY1943" fmla="*/ 85327 h 1488732"/>
                  <a:gd name="connsiteX1944" fmla="*/ 259373 w 2972814"/>
                  <a:gd name="connsiteY1944" fmla="*/ 81001 h 1488732"/>
                  <a:gd name="connsiteX1945" fmla="*/ 254666 w 2972814"/>
                  <a:gd name="connsiteY1945" fmla="*/ 79932 h 1488732"/>
                  <a:gd name="connsiteX1946" fmla="*/ 239421 w 2972814"/>
                  <a:gd name="connsiteY1946" fmla="*/ 76488 h 1488732"/>
                  <a:gd name="connsiteX1947" fmla="*/ 219470 w 2972814"/>
                  <a:gd name="connsiteY1947" fmla="*/ 71549 h 1488732"/>
                  <a:gd name="connsiteX1948" fmla="*/ 213467 w 2972814"/>
                  <a:gd name="connsiteY1948" fmla="*/ 69940 h 1488732"/>
                  <a:gd name="connsiteX1949" fmla="*/ 199518 w 2972814"/>
                  <a:gd name="connsiteY1949" fmla="*/ 66100 h 1488732"/>
                  <a:gd name="connsiteX1950" fmla="*/ 179566 w 2972814"/>
                  <a:gd name="connsiteY1950" fmla="*/ 60445 h 1488732"/>
                  <a:gd name="connsiteX1951" fmla="*/ 177857 w 2972814"/>
                  <a:gd name="connsiteY1951" fmla="*/ 59949 h 1488732"/>
                  <a:gd name="connsiteX1952" fmla="*/ 159614 w 2972814"/>
                  <a:gd name="connsiteY1952" fmla="*/ 54400 h 1488732"/>
                  <a:gd name="connsiteX1953" fmla="*/ 144668 w 2972814"/>
                  <a:gd name="connsiteY1953" fmla="*/ 49957 h 1488732"/>
                  <a:gd name="connsiteX1954" fmla="*/ 139662 w 2972814"/>
                  <a:gd name="connsiteY1954" fmla="*/ 48377 h 1488732"/>
                  <a:gd name="connsiteX1955" fmla="*/ 119711 w 2972814"/>
                  <a:gd name="connsiteY1955" fmla="*/ 42463 h 1488732"/>
                  <a:gd name="connsiteX1956" fmla="*/ 109953 w 2972814"/>
                  <a:gd name="connsiteY1956" fmla="*/ 39966 h 1488732"/>
                  <a:gd name="connsiteX1957" fmla="*/ 99759 w 2972814"/>
                  <a:gd name="connsiteY1957" fmla="*/ 37075 h 1488732"/>
                  <a:gd name="connsiteX1958" fmla="*/ 79807 w 2972814"/>
                  <a:gd name="connsiteY1958" fmla="*/ 32403 h 1488732"/>
                  <a:gd name="connsiteX1959" fmla="*/ 65333 w 2972814"/>
                  <a:gd name="connsiteY1959" fmla="*/ 29974 h 1488732"/>
                  <a:gd name="connsiteX1960" fmla="*/ 59855 w 2972814"/>
                  <a:gd name="connsiteY1960" fmla="*/ 28923 h 1488732"/>
                  <a:gd name="connsiteX1961" fmla="*/ 39904 w 2972814"/>
                  <a:gd name="connsiteY1961" fmla="*/ 26947 h 1488732"/>
                  <a:gd name="connsiteX1962" fmla="*/ 19952 w 2972814"/>
                  <a:gd name="connsiteY1962" fmla="*/ 26991 h 1488732"/>
                  <a:gd name="connsiteX1963" fmla="*/ 0 w 2972814"/>
                  <a:gd name="connsiteY1963" fmla="*/ 28901 h 1488732"/>
                  <a:gd name="connsiteX1964" fmla="*/ 0 w 2972814"/>
                  <a:gd name="connsiteY1964" fmla="*/ 29974 h 1488732"/>
                  <a:gd name="connsiteX1965" fmla="*/ 0 w 2972814"/>
                  <a:gd name="connsiteY1965" fmla="*/ 39966 h 1488732"/>
                  <a:gd name="connsiteX1966" fmla="*/ 0 w 2972814"/>
                  <a:gd name="connsiteY1966" fmla="*/ 49957 h 1488732"/>
                  <a:gd name="connsiteX1967" fmla="*/ 0 w 2972814"/>
                  <a:gd name="connsiteY1967" fmla="*/ 59949 h 1488732"/>
                  <a:gd name="connsiteX1968" fmla="*/ 0 w 2972814"/>
                  <a:gd name="connsiteY1968" fmla="*/ 69940 h 1488732"/>
                  <a:gd name="connsiteX1969" fmla="*/ 0 w 2972814"/>
                  <a:gd name="connsiteY1969" fmla="*/ 79932 h 1488732"/>
                  <a:gd name="connsiteX1970" fmla="*/ 0 w 2972814"/>
                  <a:gd name="connsiteY1970" fmla="*/ 89923 h 1488732"/>
                  <a:gd name="connsiteX1971" fmla="*/ 0 w 2972814"/>
                  <a:gd name="connsiteY1971" fmla="*/ 98902 h 1488732"/>
                  <a:gd name="connsiteX1972" fmla="*/ 12577 w 2972814"/>
                  <a:gd name="connsiteY1972" fmla="*/ 89923 h 1488732"/>
                  <a:gd name="connsiteX1973" fmla="*/ 19952 w 2972814"/>
                  <a:gd name="connsiteY1973" fmla="*/ 85635 h 1488732"/>
                  <a:gd name="connsiteX1974" fmla="*/ 35147 w 2972814"/>
                  <a:gd name="connsiteY1974" fmla="*/ 79932 h 1488732"/>
                  <a:gd name="connsiteX1975" fmla="*/ 39904 w 2972814"/>
                  <a:gd name="connsiteY1975" fmla="*/ 78404 h 1488732"/>
                  <a:gd name="connsiteX1976" fmla="*/ 59855 w 2972814"/>
                  <a:gd name="connsiteY1976" fmla="*/ 75162 h 1488732"/>
                  <a:gd name="connsiteX1977" fmla="*/ 79807 w 2972814"/>
                  <a:gd name="connsiteY1977" fmla="*/ 74738 h 1488732"/>
                  <a:gd name="connsiteX1978" fmla="*/ 99759 w 2972814"/>
                  <a:gd name="connsiteY1978" fmla="*/ 76317 h 1488732"/>
                  <a:gd name="connsiteX1979" fmla="*/ 119711 w 2972814"/>
                  <a:gd name="connsiteY1979" fmla="*/ 79463 h 1488732"/>
                  <a:gd name="connsiteX1980" fmla="*/ 121869 w 2972814"/>
                  <a:gd name="connsiteY1980" fmla="*/ 79932 h 1488732"/>
                  <a:gd name="connsiteX1981" fmla="*/ 139662 w 2972814"/>
                  <a:gd name="connsiteY1981" fmla="*/ 83768 h 1488732"/>
                  <a:gd name="connsiteX1982" fmla="*/ 159614 w 2972814"/>
                  <a:gd name="connsiteY1982" fmla="*/ 88583 h 1488732"/>
                  <a:gd name="connsiteX1983" fmla="*/ 164785 w 2972814"/>
                  <a:gd name="connsiteY1983" fmla="*/ 89923 h 1488732"/>
                  <a:gd name="connsiteX1984" fmla="*/ 179566 w 2972814"/>
                  <a:gd name="connsiteY1984" fmla="*/ 93862 h 1488732"/>
                  <a:gd name="connsiteX1985" fmla="*/ 199518 w 2972814"/>
                  <a:gd name="connsiteY1985" fmla="*/ 99016 h 1488732"/>
                  <a:gd name="connsiteX1986" fmla="*/ 203016 w 2972814"/>
                  <a:gd name="connsiteY1986" fmla="*/ 99915 h 1488732"/>
                  <a:gd name="connsiteX1987" fmla="*/ 219470 w 2972814"/>
                  <a:gd name="connsiteY1987" fmla="*/ 104307 h 1488732"/>
                  <a:gd name="connsiteX1988" fmla="*/ 239421 w 2972814"/>
                  <a:gd name="connsiteY1988" fmla="*/ 109181 h 1488732"/>
                  <a:gd name="connsiteX1989" fmla="*/ 242517 w 2972814"/>
                  <a:gd name="connsiteY1989" fmla="*/ 109906 h 1488732"/>
                  <a:gd name="connsiteX1990" fmla="*/ 259373 w 2972814"/>
                  <a:gd name="connsiteY1990" fmla="*/ 114170 h 1488732"/>
                  <a:gd name="connsiteX1991" fmla="*/ 279325 w 2972814"/>
                  <a:gd name="connsiteY1991" fmla="*/ 119063 h 1488732"/>
                  <a:gd name="connsiteX1992" fmla="*/ 282733 w 2972814"/>
                  <a:gd name="connsiteY1992" fmla="*/ 119898 h 1488732"/>
                  <a:gd name="connsiteX1993" fmla="*/ 299277 w 2972814"/>
                  <a:gd name="connsiteY1993" fmla="*/ 124623 h 1488732"/>
                  <a:gd name="connsiteX1994" fmla="*/ 316356 w 2972814"/>
                  <a:gd name="connsiteY1994" fmla="*/ 129889 h 1488732"/>
                  <a:gd name="connsiteX1995" fmla="*/ 319228 w 2972814"/>
                  <a:gd name="connsiteY1995" fmla="*/ 130986 h 1488732"/>
                  <a:gd name="connsiteX1996" fmla="*/ 339180 w 2972814"/>
                  <a:gd name="connsiteY1996" fmla="*/ 139522 h 1488732"/>
                  <a:gd name="connsiteX1997" fmla="*/ 339930 w 2972814"/>
                  <a:gd name="connsiteY1997" fmla="*/ 139881 h 1488732"/>
                  <a:gd name="connsiteX1998" fmla="*/ 355629 w 2972814"/>
                  <a:gd name="connsiteY1998" fmla="*/ 149872 h 1488732"/>
                  <a:gd name="connsiteX1999" fmla="*/ 359132 w 2972814"/>
                  <a:gd name="connsiteY1999" fmla="*/ 153054 h 1488732"/>
                  <a:gd name="connsiteX2000" fmla="*/ 365947 w 2972814"/>
                  <a:gd name="connsiteY2000" fmla="*/ 159864 h 1488732"/>
                  <a:gd name="connsiteX2001" fmla="*/ 371751 w 2972814"/>
                  <a:gd name="connsiteY2001" fmla="*/ 169855 h 1488732"/>
                  <a:gd name="connsiteX2002" fmla="*/ 374068 w 2972814"/>
                  <a:gd name="connsiteY2002" fmla="*/ 179847 h 1488732"/>
                  <a:gd name="connsiteX2003" fmla="*/ 372735 w 2972814"/>
                  <a:gd name="connsiteY2003" fmla="*/ 189838 h 1488732"/>
                  <a:gd name="connsiteX2004" fmla="*/ 367675 w 2972814"/>
                  <a:gd name="connsiteY2004" fmla="*/ 199830 h 1488732"/>
                  <a:gd name="connsiteX2005" fmla="*/ 359132 w 2972814"/>
                  <a:gd name="connsiteY2005" fmla="*/ 209238 h 1488732"/>
                  <a:gd name="connsiteX2006" fmla="*/ 358527 w 2972814"/>
                  <a:gd name="connsiteY2006" fmla="*/ 209821 h 1488732"/>
                  <a:gd name="connsiteX2007" fmla="*/ 343879 w 2972814"/>
                  <a:gd name="connsiteY2007" fmla="*/ 219813 h 1488732"/>
                  <a:gd name="connsiteX2008" fmla="*/ 339180 w 2972814"/>
                  <a:gd name="connsiteY2008" fmla="*/ 222246 h 1488732"/>
                  <a:gd name="connsiteX2009" fmla="*/ 321878 w 2972814"/>
                  <a:gd name="connsiteY2009" fmla="*/ 229804 h 1488732"/>
                  <a:gd name="connsiteX2010" fmla="*/ 319228 w 2972814"/>
                  <a:gd name="connsiteY2010" fmla="*/ 230768 h 1488732"/>
                  <a:gd name="connsiteX2011" fmla="*/ 299277 w 2972814"/>
                  <a:gd name="connsiteY2011" fmla="*/ 237002 h 1488732"/>
                  <a:gd name="connsiteX2012" fmla="*/ 287883 w 2972814"/>
                  <a:gd name="connsiteY2012" fmla="*/ 239796 h 1488732"/>
                  <a:gd name="connsiteX2013" fmla="*/ 279325 w 2972814"/>
                  <a:gd name="connsiteY2013" fmla="*/ 241670 h 1488732"/>
                  <a:gd name="connsiteX2014" fmla="*/ 259373 w 2972814"/>
                  <a:gd name="connsiteY2014" fmla="*/ 244889 h 1488732"/>
                  <a:gd name="connsiteX2015" fmla="*/ 239421 w 2972814"/>
                  <a:gd name="connsiteY2015" fmla="*/ 247193 h 1488732"/>
                  <a:gd name="connsiteX2016" fmla="*/ 219470 w 2972814"/>
                  <a:gd name="connsiteY2016" fmla="*/ 248687 h 1488732"/>
                  <a:gd name="connsiteX2017" fmla="*/ 199518 w 2972814"/>
                  <a:gd name="connsiteY2017" fmla="*/ 249690 h 1488732"/>
                  <a:gd name="connsiteX2018" fmla="*/ 197303 w 2972814"/>
                  <a:gd name="connsiteY2018" fmla="*/ 249787 h 1488732"/>
                  <a:gd name="connsiteX2019" fmla="*/ 179566 w 2972814"/>
                  <a:gd name="connsiteY2019" fmla="*/ 250551 h 1488732"/>
                  <a:gd name="connsiteX2020" fmla="*/ 159614 w 2972814"/>
                  <a:gd name="connsiteY2020" fmla="*/ 251715 h 1488732"/>
                  <a:gd name="connsiteX2021" fmla="*/ 139662 w 2972814"/>
                  <a:gd name="connsiteY2021" fmla="*/ 253497 h 1488732"/>
                  <a:gd name="connsiteX2022" fmla="*/ 119711 w 2972814"/>
                  <a:gd name="connsiteY2022" fmla="*/ 255759 h 1488732"/>
                  <a:gd name="connsiteX2023" fmla="*/ 99759 w 2972814"/>
                  <a:gd name="connsiteY2023" fmla="*/ 259146 h 1488732"/>
                  <a:gd name="connsiteX2024" fmla="*/ 96350 w 2972814"/>
                  <a:gd name="connsiteY2024" fmla="*/ 259779 h 1488732"/>
                  <a:gd name="connsiteX2025" fmla="*/ 79807 w 2972814"/>
                  <a:gd name="connsiteY2025" fmla="*/ 263013 h 1488732"/>
                  <a:gd name="connsiteX2026" fmla="*/ 59855 w 2972814"/>
                  <a:gd name="connsiteY2026" fmla="*/ 267573 h 1488732"/>
                  <a:gd name="connsiteX2027" fmla="*/ 50784 w 2972814"/>
                  <a:gd name="connsiteY2027" fmla="*/ 269770 h 1488732"/>
                  <a:gd name="connsiteX2028" fmla="*/ 39904 w 2972814"/>
                  <a:gd name="connsiteY2028" fmla="*/ 272672 h 1488732"/>
                  <a:gd name="connsiteX2029" fmla="*/ 19952 w 2972814"/>
                  <a:gd name="connsiteY2029" fmla="*/ 277680 h 1488732"/>
                  <a:gd name="connsiteX2030" fmla="*/ 10003 w 2972814"/>
                  <a:gd name="connsiteY2030" fmla="*/ 279762 h 1488732"/>
                  <a:gd name="connsiteX2031" fmla="*/ 0 w 2972814"/>
                  <a:gd name="connsiteY2031" fmla="*/ 282084 h 1488732"/>
                  <a:gd name="connsiteX2032" fmla="*/ 0 w 2972814"/>
                  <a:gd name="connsiteY2032" fmla="*/ 289753 h 1488732"/>
                  <a:gd name="connsiteX2033" fmla="*/ 0 w 2972814"/>
                  <a:gd name="connsiteY2033" fmla="*/ 299745 h 1488732"/>
                  <a:gd name="connsiteX2034" fmla="*/ 0 w 2972814"/>
                  <a:gd name="connsiteY2034" fmla="*/ 309736 h 1488732"/>
                  <a:gd name="connsiteX2035" fmla="*/ 0 w 2972814"/>
                  <a:gd name="connsiteY2035" fmla="*/ 319728 h 1488732"/>
                  <a:gd name="connsiteX2036" fmla="*/ 0 w 2972814"/>
                  <a:gd name="connsiteY2036" fmla="*/ 329719 h 1488732"/>
                  <a:gd name="connsiteX2037" fmla="*/ 0 w 2972814"/>
                  <a:gd name="connsiteY2037" fmla="*/ 339711 h 1488732"/>
                  <a:gd name="connsiteX2038" fmla="*/ 0 w 2972814"/>
                  <a:gd name="connsiteY2038" fmla="*/ 349702 h 1488732"/>
                  <a:gd name="connsiteX2039" fmla="*/ 0 w 2972814"/>
                  <a:gd name="connsiteY2039" fmla="*/ 356603 h 1488732"/>
                  <a:gd name="connsiteX2040" fmla="*/ 1396624 w 2972814"/>
                  <a:gd name="connsiteY2040" fmla="*/ 352768 h 1488732"/>
                  <a:gd name="connsiteX2041" fmla="*/ 1416576 w 2972814"/>
                  <a:gd name="connsiteY2041" fmla="*/ 352617 h 1488732"/>
                  <a:gd name="connsiteX2042" fmla="*/ 1436528 w 2972814"/>
                  <a:gd name="connsiteY2042" fmla="*/ 349947 h 1488732"/>
                  <a:gd name="connsiteX2043" fmla="*/ 1437563 w 2972814"/>
                  <a:gd name="connsiteY2043" fmla="*/ 349702 h 1488732"/>
                  <a:gd name="connsiteX2044" fmla="*/ 1456480 w 2972814"/>
                  <a:gd name="connsiteY2044" fmla="*/ 344699 h 1488732"/>
                  <a:gd name="connsiteX2045" fmla="*/ 1470174 w 2972814"/>
                  <a:gd name="connsiteY2045" fmla="*/ 339711 h 1488732"/>
                  <a:gd name="connsiteX2046" fmla="*/ 1476431 w 2972814"/>
                  <a:gd name="connsiteY2046" fmla="*/ 336893 h 1488732"/>
                  <a:gd name="connsiteX2047" fmla="*/ 1489431 w 2972814"/>
                  <a:gd name="connsiteY2047" fmla="*/ 329719 h 1488732"/>
                  <a:gd name="connsiteX2048" fmla="*/ 1496383 w 2972814"/>
                  <a:gd name="connsiteY2048" fmla="*/ 324487 h 1488732"/>
                  <a:gd name="connsiteX2049" fmla="*/ 1501961 w 2972814"/>
                  <a:gd name="connsiteY2049" fmla="*/ 319728 h 1488732"/>
                  <a:gd name="connsiteX2050" fmla="*/ 1509860 w 2972814"/>
                  <a:gd name="connsiteY2050" fmla="*/ 309736 h 1488732"/>
                  <a:gd name="connsiteX2051" fmla="*/ 1513982 w 2972814"/>
                  <a:gd name="connsiteY2051" fmla="*/ 299745 h 1488732"/>
                  <a:gd name="connsiteX2052" fmla="*/ 1515222 w 2972814"/>
                  <a:gd name="connsiteY2052" fmla="*/ 289753 h 1488732"/>
                  <a:gd name="connsiteX2053" fmla="*/ 1512912 w 2972814"/>
                  <a:gd name="connsiteY2053" fmla="*/ 279762 h 1488732"/>
                  <a:gd name="connsiteX2054" fmla="*/ 1506528 w 2972814"/>
                  <a:gd name="connsiteY2054" fmla="*/ 269770 h 1488732"/>
                  <a:gd name="connsiteX2055" fmla="*/ 1496383 w 2972814"/>
                  <a:gd name="connsiteY2055" fmla="*/ 259890 h 1488732"/>
                  <a:gd name="connsiteX2056" fmla="*/ 1496235 w 2972814"/>
                  <a:gd name="connsiteY2056" fmla="*/ 259779 h 1488732"/>
                  <a:gd name="connsiteX2057" fmla="*/ 1479511 w 2972814"/>
                  <a:gd name="connsiteY2057" fmla="*/ 249787 h 1488732"/>
                  <a:gd name="connsiteX2058" fmla="*/ 1476431 w 2972814"/>
                  <a:gd name="connsiteY2058" fmla="*/ 248142 h 1488732"/>
                  <a:gd name="connsiteX2059" fmla="*/ 1456941 w 2972814"/>
                  <a:gd name="connsiteY2059" fmla="*/ 239796 h 1488732"/>
                  <a:gd name="connsiteX2060" fmla="*/ 1456480 w 2972814"/>
                  <a:gd name="connsiteY2060" fmla="*/ 239593 h 1488732"/>
                  <a:gd name="connsiteX2061" fmla="*/ 1436528 w 2972814"/>
                  <a:gd name="connsiteY2061" fmla="*/ 231606 h 1488732"/>
                  <a:gd name="connsiteX2062" fmla="*/ 1431831 w 2972814"/>
                  <a:gd name="connsiteY2062" fmla="*/ 229804 h 1488732"/>
                  <a:gd name="connsiteX2063" fmla="*/ 1416576 w 2972814"/>
                  <a:gd name="connsiteY2063" fmla="*/ 221903 h 1488732"/>
                  <a:gd name="connsiteX2064" fmla="*/ 1412774 w 2972814"/>
                  <a:gd name="connsiteY2064" fmla="*/ 219813 h 1488732"/>
                  <a:gd name="connsiteX2065" fmla="*/ 1403322 w 2972814"/>
                  <a:gd name="connsiteY2065" fmla="*/ 209821 h 1488732"/>
                  <a:gd name="connsiteX2066" fmla="*/ 1399502 w 2972814"/>
                  <a:gd name="connsiteY2066" fmla="*/ 199830 h 1488732"/>
                  <a:gd name="connsiteX2067" fmla="*/ 1398292 w 2972814"/>
                  <a:gd name="connsiteY2067" fmla="*/ 189838 h 1488732"/>
                  <a:gd name="connsiteX2068" fmla="*/ 1398496 w 2972814"/>
                  <a:gd name="connsiteY2068" fmla="*/ 179847 h 1488732"/>
                  <a:gd name="connsiteX2069" fmla="*/ 1398201 w 2972814"/>
                  <a:gd name="connsiteY2069" fmla="*/ 169855 h 1488732"/>
                  <a:gd name="connsiteX2070" fmla="*/ 1397653 w 2972814"/>
                  <a:gd name="connsiteY2070" fmla="*/ 159864 h 1488732"/>
                  <a:gd name="connsiteX2071" fmla="*/ 1396624 w 2972814"/>
                  <a:gd name="connsiteY2071" fmla="*/ 155086 h 1488732"/>
                  <a:gd name="connsiteX2072" fmla="*/ 1395447 w 2972814"/>
                  <a:gd name="connsiteY2072" fmla="*/ 149872 h 1488732"/>
                  <a:gd name="connsiteX2073" fmla="*/ 1389270 w 2972814"/>
                  <a:gd name="connsiteY2073" fmla="*/ 139881 h 1488732"/>
                  <a:gd name="connsiteX2074" fmla="*/ 1378276 w 2972814"/>
                  <a:gd name="connsiteY2074" fmla="*/ 129889 h 1488732"/>
                  <a:gd name="connsiteX2075" fmla="*/ 1376673 w 2972814"/>
                  <a:gd name="connsiteY2075" fmla="*/ 129020 h 1488732"/>
                  <a:gd name="connsiteX2076" fmla="*/ 1356721 w 2972814"/>
                  <a:gd name="connsiteY2076" fmla="*/ 120107 h 1488732"/>
                  <a:gd name="connsiteX2077" fmla="*/ 1356146 w 2972814"/>
                  <a:gd name="connsiteY2077" fmla="*/ 119898 h 1488732"/>
                  <a:gd name="connsiteX2078" fmla="*/ 1336769 w 2972814"/>
                  <a:gd name="connsiteY2078" fmla="*/ 115225 h 1488732"/>
                  <a:gd name="connsiteX2079" fmla="*/ 1316817 w 2972814"/>
                  <a:gd name="connsiteY2079" fmla="*/ 111685 h 1488732"/>
                  <a:gd name="connsiteX2080" fmla="*/ 1303713 w 2972814"/>
                  <a:gd name="connsiteY2080" fmla="*/ 109906 h 1488732"/>
                  <a:gd name="connsiteX2081" fmla="*/ 1296865 w 2972814"/>
                  <a:gd name="connsiteY2081" fmla="*/ 109175 h 1488732"/>
                  <a:gd name="connsiteX2082" fmla="*/ 1276914 w 2972814"/>
                  <a:gd name="connsiteY2082" fmla="*/ 107219 h 1488732"/>
                  <a:gd name="connsiteX2083" fmla="*/ 1256962 w 2972814"/>
                  <a:gd name="connsiteY2083" fmla="*/ 105397 h 1488732"/>
                  <a:gd name="connsiteX2084" fmla="*/ 1237010 w 2972814"/>
                  <a:gd name="connsiteY2084" fmla="*/ 103578 h 1488732"/>
                  <a:gd name="connsiteX2085" fmla="*/ 1217058 w 2972814"/>
                  <a:gd name="connsiteY2085" fmla="*/ 101559 h 1488732"/>
                  <a:gd name="connsiteX2086" fmla="*/ 1203812 w 2972814"/>
                  <a:gd name="connsiteY2086" fmla="*/ 99915 h 1488732"/>
                  <a:gd name="connsiteX2087" fmla="*/ 1197107 w 2972814"/>
                  <a:gd name="connsiteY2087" fmla="*/ 99090 h 1488732"/>
                  <a:gd name="connsiteX2088" fmla="*/ 1177155 w 2972814"/>
                  <a:gd name="connsiteY2088" fmla="*/ 96097 h 1488732"/>
                  <a:gd name="connsiteX2089" fmla="*/ 1157203 w 2972814"/>
                  <a:gd name="connsiteY2089" fmla="*/ 91605 h 1488732"/>
                  <a:gd name="connsiteX2090" fmla="*/ 1151747 w 2972814"/>
                  <a:gd name="connsiteY2090" fmla="*/ 89923 h 1488732"/>
                  <a:gd name="connsiteX2091" fmla="*/ 1137251 w 2972814"/>
                  <a:gd name="connsiteY2091" fmla="*/ 84615 h 1488732"/>
                  <a:gd name="connsiteX2092" fmla="*/ 1128685 w 2972814"/>
                  <a:gd name="connsiteY2092" fmla="*/ 79932 h 1488732"/>
                  <a:gd name="connsiteX2093" fmla="*/ 1117299 w 2972814"/>
                  <a:gd name="connsiteY2093" fmla="*/ 72005 h 1488732"/>
                  <a:gd name="connsiteX2094" fmla="*/ 1115001 w 2972814"/>
                  <a:gd name="connsiteY2094" fmla="*/ 69940 h 1488732"/>
                  <a:gd name="connsiteX2095" fmla="*/ 1105451 w 2972814"/>
                  <a:gd name="connsiteY2095" fmla="*/ 59949 h 1488732"/>
                  <a:gd name="connsiteX2096" fmla="*/ 1097825 w 2972814"/>
                  <a:gd name="connsiteY2096" fmla="*/ 49957 h 1488732"/>
                  <a:gd name="connsiteX2097" fmla="*/ 1097348 w 2972814"/>
                  <a:gd name="connsiteY2097" fmla="*/ 49349 h 1488732"/>
                  <a:gd name="connsiteX2098" fmla="*/ 1090493 w 2972814"/>
                  <a:gd name="connsiteY2098" fmla="*/ 39966 h 1488732"/>
                  <a:gd name="connsiteX2099" fmla="*/ 1083960 w 2972814"/>
                  <a:gd name="connsiteY2099" fmla="*/ 29974 h 1488732"/>
                  <a:gd name="connsiteX2100" fmla="*/ 1077436 w 2972814"/>
                  <a:gd name="connsiteY2100" fmla="*/ 19983 h 1488732"/>
                  <a:gd name="connsiteX2101" fmla="*/ 1077396 w 2972814"/>
                  <a:gd name="connsiteY2101" fmla="*/ 19924 h 1488732"/>
                  <a:gd name="connsiteX2102" fmla="*/ 1070337 w 2972814"/>
                  <a:gd name="connsiteY2102" fmla="*/ 9991 h 1488732"/>
                  <a:gd name="connsiteX2103" fmla="*/ 1063005 w 2972814"/>
                  <a:gd name="connsiteY2103" fmla="*/ 0 h 1488732"/>
                  <a:gd name="connsiteX2104" fmla="*/ 1057444 w 2972814"/>
                  <a:gd name="connsiteY2104" fmla="*/ 0 h 1488732"/>
                  <a:gd name="connsiteX2105" fmla="*/ 1037492 w 2972814"/>
                  <a:gd name="connsiteY2105" fmla="*/ 0 h 1488732"/>
                  <a:gd name="connsiteX2106" fmla="*/ 1017541 w 2972814"/>
                  <a:gd name="connsiteY2106" fmla="*/ 0 h 1488732"/>
                  <a:gd name="connsiteX2107" fmla="*/ 997589 w 2972814"/>
                  <a:gd name="connsiteY2107" fmla="*/ 0 h 1488732"/>
                  <a:gd name="connsiteX2108" fmla="*/ 977637 w 2972814"/>
                  <a:gd name="connsiteY2108" fmla="*/ 0 h 1488732"/>
                  <a:gd name="connsiteX2109" fmla="*/ 957685 w 2972814"/>
                  <a:gd name="connsiteY2109" fmla="*/ 0 h 1488732"/>
                  <a:gd name="connsiteX2110" fmla="*/ 937733 w 2972814"/>
                  <a:gd name="connsiteY2110" fmla="*/ 0 h 1488732"/>
                  <a:gd name="connsiteX2111" fmla="*/ 917782 w 2972814"/>
                  <a:gd name="connsiteY2111" fmla="*/ 0 h 1488732"/>
                  <a:gd name="connsiteX2112" fmla="*/ 897830 w 2972814"/>
                  <a:gd name="connsiteY2112" fmla="*/ 0 h 1488732"/>
                  <a:gd name="connsiteX2113" fmla="*/ 877878 w 2972814"/>
                  <a:gd name="connsiteY2113" fmla="*/ 0 h 1488732"/>
                  <a:gd name="connsiteX2114" fmla="*/ 857926 w 2972814"/>
                  <a:gd name="connsiteY2114" fmla="*/ 0 h 1488732"/>
                  <a:gd name="connsiteX2115" fmla="*/ 837975 w 2972814"/>
                  <a:gd name="connsiteY2115" fmla="*/ 0 h 1488732"/>
                  <a:gd name="connsiteX2116" fmla="*/ 818023 w 2972814"/>
                  <a:gd name="connsiteY2116" fmla="*/ 0 h 1488732"/>
                  <a:gd name="connsiteX2117" fmla="*/ 798071 w 2972814"/>
                  <a:gd name="connsiteY2117" fmla="*/ 0 h 1488732"/>
                  <a:gd name="connsiteX2118" fmla="*/ 778119 w 2972814"/>
                  <a:gd name="connsiteY2118" fmla="*/ 0 h 1488732"/>
                  <a:gd name="connsiteX2119" fmla="*/ 758167 w 2972814"/>
                  <a:gd name="connsiteY2119" fmla="*/ 0 h 1488732"/>
                  <a:gd name="connsiteX2120" fmla="*/ 738216 w 2972814"/>
                  <a:gd name="connsiteY2120" fmla="*/ 0 h 1488732"/>
                  <a:gd name="connsiteX2121" fmla="*/ 718264 w 2972814"/>
                  <a:gd name="connsiteY2121" fmla="*/ 0 h 1488732"/>
                  <a:gd name="connsiteX2122" fmla="*/ 698312 w 2972814"/>
                  <a:gd name="connsiteY2122" fmla="*/ 0 h 1488732"/>
                  <a:gd name="connsiteX2123" fmla="*/ 678360 w 2972814"/>
                  <a:gd name="connsiteY2123" fmla="*/ 0 h 1488732"/>
                  <a:gd name="connsiteX2124" fmla="*/ 658409 w 2972814"/>
                  <a:gd name="connsiteY2124" fmla="*/ 0 h 1488732"/>
                  <a:gd name="connsiteX2125" fmla="*/ 638457 w 2972814"/>
                  <a:gd name="connsiteY2125" fmla="*/ 0 h 1488732"/>
                  <a:gd name="connsiteX2126" fmla="*/ 618505 w 2972814"/>
                  <a:gd name="connsiteY2126" fmla="*/ 0 h 1488732"/>
                  <a:gd name="connsiteX2127" fmla="*/ 598553 w 2972814"/>
                  <a:gd name="connsiteY2127" fmla="*/ 0 h 1488732"/>
                  <a:gd name="connsiteX2128" fmla="*/ 598469 w 2972814"/>
                  <a:gd name="connsiteY2128" fmla="*/ 0 h 1488732"/>
                  <a:gd name="connsiteX2129" fmla="*/ 594909 w 2972814"/>
                  <a:gd name="connsiteY2129" fmla="*/ 9991 h 1488732"/>
                  <a:gd name="connsiteX2130" fmla="*/ 591915 w 2972814"/>
                  <a:gd name="connsiteY2130" fmla="*/ 19983 h 1488732"/>
                  <a:gd name="connsiteX2131" fmla="*/ 589510 w 2972814"/>
                  <a:gd name="connsiteY2131" fmla="*/ 29974 h 1488732"/>
                  <a:gd name="connsiteX2132" fmla="*/ 588234 w 2972814"/>
                  <a:gd name="connsiteY2132" fmla="*/ 39966 h 1488732"/>
                  <a:gd name="connsiteX2133" fmla="*/ 588310 w 2972814"/>
                  <a:gd name="connsiteY2133" fmla="*/ 49957 h 1488732"/>
                  <a:gd name="connsiteX2134" fmla="*/ 589999 w 2972814"/>
                  <a:gd name="connsiteY2134" fmla="*/ 59949 h 1488732"/>
                  <a:gd name="connsiteX2135" fmla="*/ 594236 w 2972814"/>
                  <a:gd name="connsiteY2135" fmla="*/ 69940 h 1488732"/>
                  <a:gd name="connsiteX2136" fmla="*/ 598553 w 2972814"/>
                  <a:gd name="connsiteY2136" fmla="*/ 75971 h 1488732"/>
                  <a:gd name="connsiteX2137" fmla="*/ 602496 w 2972814"/>
                  <a:gd name="connsiteY2137" fmla="*/ 79932 h 1488732"/>
                  <a:gd name="connsiteX2138" fmla="*/ 618027 w 2972814"/>
                  <a:gd name="connsiteY2138" fmla="*/ 89923 h 1488732"/>
                  <a:gd name="connsiteX2139" fmla="*/ 618505 w 2972814"/>
                  <a:gd name="connsiteY2139" fmla="*/ 90158 h 1488732"/>
                  <a:gd name="connsiteX2140" fmla="*/ 638457 w 2972814"/>
                  <a:gd name="connsiteY2140" fmla="*/ 96223 h 1488732"/>
                  <a:gd name="connsiteX2141" fmla="*/ 658409 w 2972814"/>
                  <a:gd name="connsiteY2141" fmla="*/ 98804 h 1488732"/>
                  <a:gd name="connsiteX2142" fmla="*/ 678360 w 2972814"/>
                  <a:gd name="connsiteY2142" fmla="*/ 98972 h 1488732"/>
                  <a:gd name="connsiteX2143" fmla="*/ 698312 w 2972814"/>
                  <a:gd name="connsiteY2143" fmla="*/ 97515 h 1488732"/>
                  <a:gd name="connsiteX2144" fmla="*/ 718264 w 2972814"/>
                  <a:gd name="connsiteY2144" fmla="*/ 95079 h 1488732"/>
                  <a:gd name="connsiteX2145" fmla="*/ 738216 w 2972814"/>
                  <a:gd name="connsiteY2145" fmla="*/ 91781 h 1488732"/>
                  <a:gd name="connsiteX2146" fmla="*/ 749052 w 2972814"/>
                  <a:gd name="connsiteY2146" fmla="*/ 89923 h 1488732"/>
                  <a:gd name="connsiteX2147" fmla="*/ 758167 w 2972814"/>
                  <a:gd name="connsiteY2147" fmla="*/ 88158 h 1488732"/>
                  <a:gd name="connsiteX2148" fmla="*/ 778119 w 2972814"/>
                  <a:gd name="connsiteY2148" fmla="*/ 84888 h 1488732"/>
                  <a:gd name="connsiteX2149" fmla="*/ 798071 w 2972814"/>
                  <a:gd name="connsiteY2149" fmla="*/ 82278 h 1488732"/>
                  <a:gd name="connsiteX2150" fmla="*/ 818023 w 2972814"/>
                  <a:gd name="connsiteY2150" fmla="*/ 80857 h 1488732"/>
                  <a:gd name="connsiteX2151" fmla="*/ 837975 w 2972814"/>
                  <a:gd name="connsiteY2151" fmla="*/ 80489 h 1488732"/>
                  <a:gd name="connsiteX2152" fmla="*/ 857926 w 2972814"/>
                  <a:gd name="connsiteY2152" fmla="*/ 81024 h 1488732"/>
                  <a:gd name="connsiteX2153" fmla="*/ 877878 w 2972814"/>
                  <a:gd name="connsiteY2153" fmla="*/ 82375 h 1488732"/>
                  <a:gd name="connsiteX2154" fmla="*/ 897830 w 2972814"/>
                  <a:gd name="connsiteY2154" fmla="*/ 84450 h 1488732"/>
                  <a:gd name="connsiteX2155" fmla="*/ 917782 w 2972814"/>
                  <a:gd name="connsiteY2155" fmla="*/ 87129 h 1488732"/>
                  <a:gd name="connsiteX2156" fmla="*/ 934631 w 2972814"/>
                  <a:gd name="connsiteY2156" fmla="*/ 89923 h 1488732"/>
                  <a:gd name="connsiteX2157" fmla="*/ 937733 w 2972814"/>
                  <a:gd name="connsiteY2157" fmla="*/ 90410 h 1488732"/>
                  <a:gd name="connsiteX2158" fmla="*/ 957685 w 2972814"/>
                  <a:gd name="connsiteY2158" fmla="*/ 93953 h 1488732"/>
                  <a:gd name="connsiteX2159" fmla="*/ 977637 w 2972814"/>
                  <a:gd name="connsiteY2159" fmla="*/ 97985 h 1488732"/>
                  <a:gd name="connsiteX2160" fmla="*/ 986549 w 2972814"/>
                  <a:gd name="connsiteY2160" fmla="*/ 99915 h 1488732"/>
                  <a:gd name="connsiteX2161" fmla="*/ 997589 w 2972814"/>
                  <a:gd name="connsiteY2161" fmla="*/ 102474 h 1488732"/>
                  <a:gd name="connsiteX2162" fmla="*/ 1017541 w 2972814"/>
                  <a:gd name="connsiteY2162" fmla="*/ 107561 h 1488732"/>
                  <a:gd name="connsiteX2163" fmla="*/ 1025980 w 2972814"/>
                  <a:gd name="connsiteY2163" fmla="*/ 109906 h 1488732"/>
                  <a:gd name="connsiteX2164" fmla="*/ 1037492 w 2972814"/>
                  <a:gd name="connsiteY2164" fmla="*/ 113634 h 1488732"/>
                  <a:gd name="connsiteX2165" fmla="*/ 1053663 w 2972814"/>
                  <a:gd name="connsiteY2165" fmla="*/ 119898 h 1488732"/>
                  <a:gd name="connsiteX2166" fmla="*/ 1057444 w 2972814"/>
                  <a:gd name="connsiteY2166" fmla="*/ 121769 h 1488732"/>
                  <a:gd name="connsiteX2167" fmla="*/ 1071413 w 2972814"/>
                  <a:gd name="connsiteY2167" fmla="*/ 129889 h 1488732"/>
                  <a:gd name="connsiteX2168" fmla="*/ 1077396 w 2972814"/>
                  <a:gd name="connsiteY2168" fmla="*/ 134187 h 1488732"/>
                  <a:gd name="connsiteX2169" fmla="*/ 1084526 w 2972814"/>
                  <a:gd name="connsiteY2169" fmla="*/ 139881 h 1488732"/>
                  <a:gd name="connsiteX2170" fmla="*/ 1095251 w 2972814"/>
                  <a:gd name="connsiteY2170" fmla="*/ 149872 h 1488732"/>
                  <a:gd name="connsiteX2171" fmla="*/ 1097348 w 2972814"/>
                  <a:gd name="connsiteY2171" fmla="*/ 151919 h 1488732"/>
                  <a:gd name="connsiteX2172" fmla="*/ 1105634 w 2972814"/>
                  <a:gd name="connsiteY2172" fmla="*/ 159864 h 1488732"/>
                  <a:gd name="connsiteX2173" fmla="*/ 1116038 w 2972814"/>
                  <a:gd name="connsiteY2173" fmla="*/ 169855 h 1488732"/>
                  <a:gd name="connsiteX2174" fmla="*/ 1117299 w 2972814"/>
                  <a:gd name="connsiteY2174" fmla="*/ 170968 h 1488732"/>
                  <a:gd name="connsiteX2175" fmla="*/ 1128434 w 2972814"/>
                  <a:gd name="connsiteY2175" fmla="*/ 179847 h 1488732"/>
                  <a:gd name="connsiteX2176" fmla="*/ 1137251 w 2972814"/>
                  <a:gd name="connsiteY2176" fmla="*/ 186043 h 1488732"/>
                  <a:gd name="connsiteX2177" fmla="*/ 1143656 w 2972814"/>
                  <a:gd name="connsiteY2177" fmla="*/ 189838 h 1488732"/>
                  <a:gd name="connsiteX2178" fmla="*/ 1157203 w 2972814"/>
                  <a:gd name="connsiteY2178" fmla="*/ 196700 h 1488732"/>
                  <a:gd name="connsiteX2179" fmla="*/ 1164531 w 2972814"/>
                  <a:gd name="connsiteY2179" fmla="*/ 199830 h 1488732"/>
                  <a:gd name="connsiteX2180" fmla="*/ 1177155 w 2972814"/>
                  <a:gd name="connsiteY2180" fmla="*/ 204585 h 1488732"/>
                  <a:gd name="connsiteX2181" fmla="*/ 1194531 w 2972814"/>
                  <a:gd name="connsiteY2181" fmla="*/ 209821 h 1488732"/>
                  <a:gd name="connsiteX2182" fmla="*/ 1197107 w 2972814"/>
                  <a:gd name="connsiteY2182" fmla="*/ 210551 h 1488732"/>
                  <a:gd name="connsiteX2183" fmla="*/ 1217058 w 2972814"/>
                  <a:gd name="connsiteY2183" fmla="*/ 215475 h 1488732"/>
                  <a:gd name="connsiteX2184" fmla="*/ 1237010 w 2972814"/>
                  <a:gd name="connsiteY2184" fmla="*/ 219601 h 1488732"/>
                  <a:gd name="connsiteX2185" fmla="*/ 1238103 w 2972814"/>
                  <a:gd name="connsiteY2185" fmla="*/ 219813 h 1488732"/>
                  <a:gd name="connsiteX2186" fmla="*/ 1256962 w 2972814"/>
                  <a:gd name="connsiteY2186" fmla="*/ 223799 h 1488732"/>
                  <a:gd name="connsiteX2187" fmla="*/ 1276914 w 2972814"/>
                  <a:gd name="connsiteY2187" fmla="*/ 228340 h 1488732"/>
                  <a:gd name="connsiteX2188" fmla="*/ 1283609 w 2972814"/>
                  <a:gd name="connsiteY2188" fmla="*/ 229804 h 1488732"/>
                  <a:gd name="connsiteX2189" fmla="*/ 1296865 w 2972814"/>
                  <a:gd name="connsiteY2189" fmla="*/ 233583 h 1488732"/>
                  <a:gd name="connsiteX2190" fmla="*/ 1314107 w 2972814"/>
                  <a:gd name="connsiteY2190" fmla="*/ 239796 h 1488732"/>
                  <a:gd name="connsiteX2191" fmla="*/ 1316817 w 2972814"/>
                  <a:gd name="connsiteY2191" fmla="*/ 241294 h 1488732"/>
                  <a:gd name="connsiteX2192" fmla="*/ 1329083 w 2972814"/>
                  <a:gd name="connsiteY2192" fmla="*/ 249787 h 1488732"/>
                  <a:gd name="connsiteX2193" fmla="*/ 1335331 w 2972814"/>
                  <a:gd name="connsiteY2193" fmla="*/ 259779 h 1488732"/>
                  <a:gd name="connsiteX2194" fmla="*/ 1336769 w 2972814"/>
                  <a:gd name="connsiteY2194" fmla="*/ 263662 h 1488732"/>
                  <a:gd name="connsiteX2195" fmla="*/ 1338830 w 2972814"/>
                  <a:gd name="connsiteY2195" fmla="*/ 269770 h 1488732"/>
                  <a:gd name="connsiteX2196" fmla="*/ 1339860 w 2972814"/>
                  <a:gd name="connsiteY2196" fmla="*/ 279762 h 1488732"/>
                  <a:gd name="connsiteX2197" fmla="*/ 1340852 w 2972814"/>
                  <a:gd name="connsiteY2197" fmla="*/ 289753 h 1488732"/>
                  <a:gd name="connsiteX2198" fmla="*/ 1342089 w 2972814"/>
                  <a:gd name="connsiteY2198" fmla="*/ 299745 h 1488732"/>
                  <a:gd name="connsiteX2199" fmla="*/ 1343860 w 2972814"/>
                  <a:gd name="connsiteY2199" fmla="*/ 309736 h 1488732"/>
                  <a:gd name="connsiteX2200" fmla="*/ 1346528 w 2972814"/>
                  <a:gd name="connsiteY2200" fmla="*/ 319728 h 1488732"/>
                  <a:gd name="connsiteX2201" fmla="*/ 1351266 w 2972814"/>
                  <a:gd name="connsiteY2201" fmla="*/ 329719 h 1488732"/>
                  <a:gd name="connsiteX2202" fmla="*/ 1356721 w 2972814"/>
                  <a:gd name="connsiteY2202" fmla="*/ 336982 h 1488732"/>
                  <a:gd name="connsiteX2203" fmla="*/ 1359579 w 2972814"/>
                  <a:gd name="connsiteY2203" fmla="*/ 339711 h 1488732"/>
                  <a:gd name="connsiteX2204" fmla="*/ 1376673 w 2972814"/>
                  <a:gd name="connsiteY2204" fmla="*/ 349269 h 1488732"/>
                  <a:gd name="connsiteX2205" fmla="*/ 1378402 w 2972814"/>
                  <a:gd name="connsiteY2205" fmla="*/ 349702 h 1488732"/>
                  <a:gd name="connsiteX2206" fmla="*/ 1636046 w 2972814"/>
                  <a:gd name="connsiteY2206" fmla="*/ 202001 h 1488732"/>
                  <a:gd name="connsiteX2207" fmla="*/ 1655997 w 2972814"/>
                  <a:gd name="connsiteY2207" fmla="*/ 206066 h 1488732"/>
                  <a:gd name="connsiteX2208" fmla="*/ 1675949 w 2972814"/>
                  <a:gd name="connsiteY2208" fmla="*/ 207267 h 1488732"/>
                  <a:gd name="connsiteX2209" fmla="*/ 1695901 w 2972814"/>
                  <a:gd name="connsiteY2209" fmla="*/ 205841 h 1488732"/>
                  <a:gd name="connsiteX2210" fmla="*/ 1715853 w 2972814"/>
                  <a:gd name="connsiteY2210" fmla="*/ 201974 h 1488732"/>
                  <a:gd name="connsiteX2211" fmla="*/ 1723516 w 2972814"/>
                  <a:gd name="connsiteY2211" fmla="*/ 199830 h 1488732"/>
                  <a:gd name="connsiteX2212" fmla="*/ 1735805 w 2972814"/>
                  <a:gd name="connsiteY2212" fmla="*/ 196529 h 1488732"/>
                  <a:gd name="connsiteX2213" fmla="*/ 1754086 w 2972814"/>
                  <a:gd name="connsiteY2213" fmla="*/ 189838 h 1488732"/>
                  <a:gd name="connsiteX2214" fmla="*/ 1755756 w 2972814"/>
                  <a:gd name="connsiteY2214" fmla="*/ 189215 h 1488732"/>
                  <a:gd name="connsiteX2215" fmla="*/ 1775708 w 2972814"/>
                  <a:gd name="connsiteY2215" fmla="*/ 180786 h 1488732"/>
                  <a:gd name="connsiteX2216" fmla="*/ 1777868 w 2972814"/>
                  <a:gd name="connsiteY2216" fmla="*/ 179847 h 1488732"/>
                  <a:gd name="connsiteX2217" fmla="*/ 1795660 w 2972814"/>
                  <a:gd name="connsiteY2217" fmla="*/ 171678 h 1488732"/>
                  <a:gd name="connsiteX2218" fmla="*/ 1799580 w 2972814"/>
                  <a:gd name="connsiteY2218" fmla="*/ 169855 h 1488732"/>
                  <a:gd name="connsiteX2219" fmla="*/ 1815612 w 2972814"/>
                  <a:gd name="connsiteY2219" fmla="*/ 161702 h 1488732"/>
                  <a:gd name="connsiteX2220" fmla="*/ 1819215 w 2972814"/>
                  <a:gd name="connsiteY2220" fmla="*/ 159864 h 1488732"/>
                  <a:gd name="connsiteX2221" fmla="*/ 1835563 w 2972814"/>
                  <a:gd name="connsiteY2221" fmla="*/ 151218 h 1488732"/>
                  <a:gd name="connsiteX2222" fmla="*/ 1838061 w 2972814"/>
                  <a:gd name="connsiteY2222" fmla="*/ 149872 h 1488732"/>
                  <a:gd name="connsiteX2223" fmla="*/ 1855208 w 2972814"/>
                  <a:gd name="connsiteY2223" fmla="*/ 139881 h 1488732"/>
                  <a:gd name="connsiteX2224" fmla="*/ 1855515 w 2972814"/>
                  <a:gd name="connsiteY2224" fmla="*/ 139702 h 1488732"/>
                  <a:gd name="connsiteX2225" fmla="*/ 1872262 w 2972814"/>
                  <a:gd name="connsiteY2225" fmla="*/ 129889 h 1488732"/>
                  <a:gd name="connsiteX2226" fmla="*/ 1875467 w 2972814"/>
                  <a:gd name="connsiteY2226" fmla="*/ 128008 h 1488732"/>
                  <a:gd name="connsiteX2227" fmla="*/ 1889450 w 2972814"/>
                  <a:gd name="connsiteY2227" fmla="*/ 119898 h 1488732"/>
                  <a:gd name="connsiteX2228" fmla="*/ 1895419 w 2972814"/>
                  <a:gd name="connsiteY2228" fmla="*/ 116252 h 1488732"/>
                  <a:gd name="connsiteX2229" fmla="*/ 1905297 w 2972814"/>
                  <a:gd name="connsiteY2229" fmla="*/ 109906 h 1488732"/>
                  <a:gd name="connsiteX2230" fmla="*/ 1915371 w 2972814"/>
                  <a:gd name="connsiteY2230" fmla="*/ 103306 h 1488732"/>
                  <a:gd name="connsiteX2231" fmla="*/ 1920281 w 2972814"/>
                  <a:gd name="connsiteY2231" fmla="*/ 99915 h 1488732"/>
                  <a:gd name="connsiteX2232" fmla="*/ 1934116 w 2972814"/>
                  <a:gd name="connsiteY2232" fmla="*/ 89923 h 1488732"/>
                  <a:gd name="connsiteX2233" fmla="*/ 1935322 w 2972814"/>
                  <a:gd name="connsiteY2233" fmla="*/ 88960 h 1488732"/>
                  <a:gd name="connsiteX2234" fmla="*/ 1946362 w 2972814"/>
                  <a:gd name="connsiteY2234" fmla="*/ 79932 h 1488732"/>
                  <a:gd name="connsiteX2235" fmla="*/ 1955274 w 2972814"/>
                  <a:gd name="connsiteY2235" fmla="*/ 70823 h 1488732"/>
                  <a:gd name="connsiteX2236" fmla="*/ 1956127 w 2972814"/>
                  <a:gd name="connsiteY2236" fmla="*/ 69940 h 1488732"/>
                  <a:gd name="connsiteX2237" fmla="*/ 1964132 w 2972814"/>
                  <a:gd name="connsiteY2237" fmla="*/ 59949 h 1488732"/>
                  <a:gd name="connsiteX2238" fmla="*/ 1969233 w 2972814"/>
                  <a:gd name="connsiteY2238" fmla="*/ 49957 h 1488732"/>
                  <a:gd name="connsiteX2239" fmla="*/ 1971033 w 2972814"/>
                  <a:gd name="connsiteY2239" fmla="*/ 39966 h 1488732"/>
                  <a:gd name="connsiteX2240" fmla="*/ 1969967 w 2972814"/>
                  <a:gd name="connsiteY2240" fmla="*/ 29974 h 1488732"/>
                  <a:gd name="connsiteX2241" fmla="*/ 1965930 w 2972814"/>
                  <a:gd name="connsiteY2241" fmla="*/ 19983 h 1488732"/>
                  <a:gd name="connsiteX2242" fmla="*/ 1958817 w 2972814"/>
                  <a:gd name="connsiteY2242" fmla="*/ 9991 h 1488732"/>
                  <a:gd name="connsiteX2243" fmla="*/ 1955274 w 2972814"/>
                  <a:gd name="connsiteY2243" fmla="*/ 6389 h 1488732"/>
                  <a:gd name="connsiteX2244" fmla="*/ 1949543 w 2972814"/>
                  <a:gd name="connsiteY2244" fmla="*/ 0 h 1488732"/>
                  <a:gd name="connsiteX2245" fmla="*/ 1935322 w 2972814"/>
                  <a:gd name="connsiteY2245" fmla="*/ 0 h 1488732"/>
                  <a:gd name="connsiteX2246" fmla="*/ 1915371 w 2972814"/>
                  <a:gd name="connsiteY2246" fmla="*/ 0 h 1488732"/>
                  <a:gd name="connsiteX2247" fmla="*/ 1895419 w 2972814"/>
                  <a:gd name="connsiteY2247" fmla="*/ 0 h 1488732"/>
                  <a:gd name="connsiteX2248" fmla="*/ 1875467 w 2972814"/>
                  <a:gd name="connsiteY2248" fmla="*/ 0 h 1488732"/>
                  <a:gd name="connsiteX2249" fmla="*/ 1855550 w 2972814"/>
                  <a:gd name="connsiteY2249" fmla="*/ 0 h 1488732"/>
                  <a:gd name="connsiteX2250" fmla="*/ 1861670 w 2972814"/>
                  <a:gd name="connsiteY2250" fmla="*/ 9991 h 1488732"/>
                  <a:gd name="connsiteX2251" fmla="*/ 1865083 w 2972814"/>
                  <a:gd name="connsiteY2251" fmla="*/ 19983 h 1488732"/>
                  <a:gd name="connsiteX2252" fmla="*/ 1865480 w 2972814"/>
                  <a:gd name="connsiteY2252" fmla="*/ 29974 h 1488732"/>
                  <a:gd name="connsiteX2253" fmla="*/ 1862775 w 2972814"/>
                  <a:gd name="connsiteY2253" fmla="*/ 39966 h 1488732"/>
                  <a:gd name="connsiteX2254" fmla="*/ 1856781 w 2972814"/>
                  <a:gd name="connsiteY2254" fmla="*/ 49957 h 1488732"/>
                  <a:gd name="connsiteX2255" fmla="*/ 1855515 w 2972814"/>
                  <a:gd name="connsiteY2255" fmla="*/ 51391 h 1488732"/>
                  <a:gd name="connsiteX2256" fmla="*/ 1847235 w 2972814"/>
                  <a:gd name="connsiteY2256" fmla="*/ 59949 h 1488732"/>
                  <a:gd name="connsiteX2257" fmla="*/ 1835563 w 2972814"/>
                  <a:gd name="connsiteY2257" fmla="*/ 69214 h 1488732"/>
                  <a:gd name="connsiteX2258" fmla="*/ 1834569 w 2972814"/>
                  <a:gd name="connsiteY2258" fmla="*/ 69940 h 1488732"/>
                  <a:gd name="connsiteX2259" fmla="*/ 1819061 w 2972814"/>
                  <a:gd name="connsiteY2259" fmla="*/ 79932 h 1488732"/>
                  <a:gd name="connsiteX2260" fmla="*/ 1815612 w 2972814"/>
                  <a:gd name="connsiteY2260" fmla="*/ 82047 h 1488732"/>
                  <a:gd name="connsiteX2261" fmla="*/ 1801508 w 2972814"/>
                  <a:gd name="connsiteY2261" fmla="*/ 89923 h 1488732"/>
                  <a:gd name="connsiteX2262" fmla="*/ 1795660 w 2972814"/>
                  <a:gd name="connsiteY2262" fmla="*/ 93190 h 1488732"/>
                  <a:gd name="connsiteX2263" fmla="*/ 1782449 w 2972814"/>
                  <a:gd name="connsiteY2263" fmla="*/ 99915 h 1488732"/>
                  <a:gd name="connsiteX2264" fmla="*/ 1775708 w 2972814"/>
                  <a:gd name="connsiteY2264" fmla="*/ 103386 h 1488732"/>
                  <a:gd name="connsiteX2265" fmla="*/ 1761081 w 2972814"/>
                  <a:gd name="connsiteY2265" fmla="*/ 109906 h 1488732"/>
                  <a:gd name="connsiteX2266" fmla="*/ 1755756 w 2972814"/>
                  <a:gd name="connsiteY2266" fmla="*/ 112342 h 1488732"/>
                  <a:gd name="connsiteX2267" fmla="*/ 1735805 w 2972814"/>
                  <a:gd name="connsiteY2267" fmla="*/ 119603 h 1488732"/>
                  <a:gd name="connsiteX2268" fmla="*/ 1734334 w 2972814"/>
                  <a:gd name="connsiteY2268" fmla="*/ 119898 h 1488732"/>
                  <a:gd name="connsiteX2269" fmla="*/ 1715853 w 2972814"/>
                  <a:gd name="connsiteY2269" fmla="*/ 123768 h 1488732"/>
                  <a:gd name="connsiteX2270" fmla="*/ 1695901 w 2972814"/>
                  <a:gd name="connsiteY2270" fmla="*/ 123799 h 1488732"/>
                  <a:gd name="connsiteX2271" fmla="*/ 1684510 w 2972814"/>
                  <a:gd name="connsiteY2271" fmla="*/ 119898 h 1488732"/>
                  <a:gd name="connsiteX2272" fmla="*/ 1675949 w 2972814"/>
                  <a:gd name="connsiteY2272" fmla="*/ 114924 h 1488732"/>
                  <a:gd name="connsiteX2273" fmla="*/ 1671971 w 2972814"/>
                  <a:gd name="connsiteY2273" fmla="*/ 109906 h 1488732"/>
                  <a:gd name="connsiteX2274" fmla="*/ 1668236 w 2972814"/>
                  <a:gd name="connsiteY2274" fmla="*/ 99915 h 1488732"/>
                  <a:gd name="connsiteX2275" fmla="*/ 1667724 w 2972814"/>
                  <a:gd name="connsiteY2275" fmla="*/ 89923 h 1488732"/>
                  <a:gd name="connsiteX2276" fmla="*/ 1669373 w 2972814"/>
                  <a:gd name="connsiteY2276" fmla="*/ 79932 h 1488732"/>
                  <a:gd name="connsiteX2277" fmla="*/ 1672267 w 2972814"/>
                  <a:gd name="connsiteY2277" fmla="*/ 69940 h 1488732"/>
                  <a:gd name="connsiteX2278" fmla="*/ 1675903 w 2972814"/>
                  <a:gd name="connsiteY2278" fmla="*/ 59949 h 1488732"/>
                  <a:gd name="connsiteX2279" fmla="*/ 1675949 w 2972814"/>
                  <a:gd name="connsiteY2279" fmla="*/ 59845 h 1488732"/>
                  <a:gd name="connsiteX2280" fmla="*/ 1680720 w 2972814"/>
                  <a:gd name="connsiteY2280" fmla="*/ 49957 h 1488732"/>
                  <a:gd name="connsiteX2281" fmla="*/ 1685674 w 2972814"/>
                  <a:gd name="connsiteY2281" fmla="*/ 39966 h 1488732"/>
                  <a:gd name="connsiteX2282" fmla="*/ 1690261 w 2972814"/>
                  <a:gd name="connsiteY2282" fmla="*/ 29974 h 1488732"/>
                  <a:gd name="connsiteX2283" fmla="*/ 1695194 w 2972814"/>
                  <a:gd name="connsiteY2283" fmla="*/ 19983 h 1488732"/>
                  <a:gd name="connsiteX2284" fmla="*/ 1695901 w 2972814"/>
                  <a:gd name="connsiteY2284" fmla="*/ 18563 h 1488732"/>
                  <a:gd name="connsiteX2285" fmla="*/ 1700824 w 2972814"/>
                  <a:gd name="connsiteY2285" fmla="*/ 9991 h 1488732"/>
                  <a:gd name="connsiteX2286" fmla="*/ 1706780 w 2972814"/>
                  <a:gd name="connsiteY2286" fmla="*/ 0 h 1488732"/>
                  <a:gd name="connsiteX2287" fmla="*/ 1695901 w 2972814"/>
                  <a:gd name="connsiteY2287" fmla="*/ 0 h 1488732"/>
                  <a:gd name="connsiteX2288" fmla="*/ 1675949 w 2972814"/>
                  <a:gd name="connsiteY2288" fmla="*/ 0 h 1488732"/>
                  <a:gd name="connsiteX2289" fmla="*/ 1655997 w 2972814"/>
                  <a:gd name="connsiteY2289" fmla="*/ 0 h 1488732"/>
                  <a:gd name="connsiteX2290" fmla="*/ 1644924 w 2972814"/>
                  <a:gd name="connsiteY2290" fmla="*/ 0 h 1488732"/>
                  <a:gd name="connsiteX2291" fmla="*/ 1639944 w 2972814"/>
                  <a:gd name="connsiteY2291" fmla="*/ 9991 h 1488732"/>
                  <a:gd name="connsiteX2292" fmla="*/ 1636046 w 2972814"/>
                  <a:gd name="connsiteY2292" fmla="*/ 16587 h 1488732"/>
                  <a:gd name="connsiteX2293" fmla="*/ 1633985 w 2972814"/>
                  <a:gd name="connsiteY2293" fmla="*/ 19983 h 1488732"/>
                  <a:gd name="connsiteX2294" fmla="*/ 1627466 w 2972814"/>
                  <a:gd name="connsiteY2294" fmla="*/ 29974 h 1488732"/>
                  <a:gd name="connsiteX2295" fmla="*/ 1619971 w 2972814"/>
                  <a:gd name="connsiteY2295" fmla="*/ 39966 h 1488732"/>
                  <a:gd name="connsiteX2296" fmla="*/ 1616094 w 2972814"/>
                  <a:gd name="connsiteY2296" fmla="*/ 44853 h 1488732"/>
                  <a:gd name="connsiteX2297" fmla="*/ 1611651 w 2972814"/>
                  <a:gd name="connsiteY2297" fmla="*/ 49957 h 1488732"/>
                  <a:gd name="connsiteX2298" fmla="*/ 1602719 w 2972814"/>
                  <a:gd name="connsiteY2298" fmla="*/ 59949 h 1488732"/>
                  <a:gd name="connsiteX2299" fmla="*/ 1596142 w 2972814"/>
                  <a:gd name="connsiteY2299" fmla="*/ 67300 h 1488732"/>
                  <a:gd name="connsiteX2300" fmla="*/ 1593432 w 2972814"/>
                  <a:gd name="connsiteY2300" fmla="*/ 69940 h 1488732"/>
                  <a:gd name="connsiteX2301" fmla="*/ 1583980 w 2972814"/>
                  <a:gd name="connsiteY2301" fmla="*/ 79932 h 1488732"/>
                  <a:gd name="connsiteX2302" fmla="*/ 1576190 w 2972814"/>
                  <a:gd name="connsiteY2302" fmla="*/ 89295 h 1488732"/>
                  <a:gd name="connsiteX2303" fmla="*/ 1575572 w 2972814"/>
                  <a:gd name="connsiteY2303" fmla="*/ 89923 h 1488732"/>
                  <a:gd name="connsiteX2304" fmla="*/ 1567762 w 2972814"/>
                  <a:gd name="connsiteY2304" fmla="*/ 99915 h 1488732"/>
                  <a:gd name="connsiteX2305" fmla="*/ 1562339 w 2972814"/>
                  <a:gd name="connsiteY2305" fmla="*/ 109906 h 1488732"/>
                  <a:gd name="connsiteX2306" fmla="*/ 1559450 w 2972814"/>
                  <a:gd name="connsiteY2306" fmla="*/ 119898 h 1488732"/>
                  <a:gd name="connsiteX2307" fmla="*/ 1559241 w 2972814"/>
                  <a:gd name="connsiteY2307" fmla="*/ 129889 h 1488732"/>
                  <a:gd name="connsiteX2308" fmla="*/ 1561619 w 2972814"/>
                  <a:gd name="connsiteY2308" fmla="*/ 139881 h 1488732"/>
                  <a:gd name="connsiteX2309" fmla="*/ 1566041 w 2972814"/>
                  <a:gd name="connsiteY2309" fmla="*/ 149872 h 1488732"/>
                  <a:gd name="connsiteX2310" fmla="*/ 1573243 w 2972814"/>
                  <a:gd name="connsiteY2310" fmla="*/ 159864 h 1488732"/>
                  <a:gd name="connsiteX2311" fmla="*/ 1576190 w 2972814"/>
                  <a:gd name="connsiteY2311" fmla="*/ 163294 h 1488732"/>
                  <a:gd name="connsiteX2312" fmla="*/ 1581922 w 2972814"/>
                  <a:gd name="connsiteY2312" fmla="*/ 169855 h 1488732"/>
                  <a:gd name="connsiteX2313" fmla="*/ 1593364 w 2972814"/>
                  <a:gd name="connsiteY2313" fmla="*/ 179847 h 1488732"/>
                  <a:gd name="connsiteX2314" fmla="*/ 1596142 w 2972814"/>
                  <a:gd name="connsiteY2314" fmla="*/ 181958 h 1488732"/>
                  <a:gd name="connsiteX2315" fmla="*/ 1607985 w 2972814"/>
                  <a:gd name="connsiteY2315" fmla="*/ 189838 h 1488732"/>
                  <a:gd name="connsiteX2316" fmla="*/ 1616094 w 2972814"/>
                  <a:gd name="connsiteY2316" fmla="*/ 194385 h 1488732"/>
                  <a:gd name="connsiteX2317" fmla="*/ 1629831 w 2972814"/>
                  <a:gd name="connsiteY2317" fmla="*/ 199830 h 1488732"/>
                  <a:gd name="connsiteX2318" fmla="*/ 2972815 w 2972814"/>
                  <a:gd name="connsiteY2318" fmla="*/ 177048 h 1488732"/>
                  <a:gd name="connsiteX2319" fmla="*/ 2972815 w 2972814"/>
                  <a:gd name="connsiteY2319" fmla="*/ 169855 h 1488732"/>
                  <a:gd name="connsiteX2320" fmla="*/ 2972815 w 2972814"/>
                  <a:gd name="connsiteY2320" fmla="*/ 159864 h 1488732"/>
                  <a:gd name="connsiteX2321" fmla="*/ 2972815 w 2972814"/>
                  <a:gd name="connsiteY2321" fmla="*/ 149872 h 1488732"/>
                  <a:gd name="connsiteX2322" fmla="*/ 2972815 w 2972814"/>
                  <a:gd name="connsiteY2322" fmla="*/ 139881 h 1488732"/>
                  <a:gd name="connsiteX2323" fmla="*/ 2972815 w 2972814"/>
                  <a:gd name="connsiteY2323" fmla="*/ 129889 h 1488732"/>
                  <a:gd name="connsiteX2324" fmla="*/ 2972815 w 2972814"/>
                  <a:gd name="connsiteY2324" fmla="*/ 119898 h 1488732"/>
                  <a:gd name="connsiteX2325" fmla="*/ 2972815 w 2972814"/>
                  <a:gd name="connsiteY2325" fmla="*/ 109906 h 1488732"/>
                  <a:gd name="connsiteX2326" fmla="*/ 2972815 w 2972814"/>
                  <a:gd name="connsiteY2326" fmla="*/ 99915 h 1488732"/>
                  <a:gd name="connsiteX2327" fmla="*/ 2972815 w 2972814"/>
                  <a:gd name="connsiteY2327" fmla="*/ 89923 h 1488732"/>
                  <a:gd name="connsiteX2328" fmla="*/ 2972815 w 2972814"/>
                  <a:gd name="connsiteY2328" fmla="*/ 79932 h 1488732"/>
                  <a:gd name="connsiteX2329" fmla="*/ 2972815 w 2972814"/>
                  <a:gd name="connsiteY2329" fmla="*/ 75647 h 1488732"/>
                  <a:gd name="connsiteX2330" fmla="*/ 2965970 w 2972814"/>
                  <a:gd name="connsiteY2330" fmla="*/ 69940 h 1488732"/>
                  <a:gd name="connsiteX2331" fmla="*/ 2955768 w 2972814"/>
                  <a:gd name="connsiteY2331" fmla="*/ 59949 h 1488732"/>
                  <a:gd name="connsiteX2332" fmla="*/ 2952863 w 2972814"/>
                  <a:gd name="connsiteY2332" fmla="*/ 56737 h 1488732"/>
                  <a:gd name="connsiteX2333" fmla="*/ 2945562 w 2972814"/>
                  <a:gd name="connsiteY2333" fmla="*/ 49957 h 1488732"/>
                  <a:gd name="connsiteX2334" fmla="*/ 2936398 w 2972814"/>
                  <a:gd name="connsiteY2334" fmla="*/ 39966 h 1488732"/>
                  <a:gd name="connsiteX2335" fmla="*/ 2932911 w 2972814"/>
                  <a:gd name="connsiteY2335" fmla="*/ 35669 h 1488732"/>
                  <a:gd name="connsiteX2336" fmla="*/ 2926927 w 2972814"/>
                  <a:gd name="connsiteY2336" fmla="*/ 29974 h 1488732"/>
                  <a:gd name="connsiteX2337" fmla="*/ 2918651 w 2972814"/>
                  <a:gd name="connsiteY2337" fmla="*/ 19983 h 1488732"/>
                  <a:gd name="connsiteX2338" fmla="*/ 2912959 w 2972814"/>
                  <a:gd name="connsiteY2338" fmla="*/ 12136 h 1488732"/>
                  <a:gd name="connsiteX2339" fmla="*/ 2910691 w 2972814"/>
                  <a:gd name="connsiteY2339" fmla="*/ 9991 h 1488732"/>
                  <a:gd name="connsiteX2340" fmla="*/ 2901765 w 2972814"/>
                  <a:gd name="connsiteY2340" fmla="*/ 0 h 1488732"/>
                  <a:gd name="connsiteX2341" fmla="*/ 2893007 w 2972814"/>
                  <a:gd name="connsiteY2341" fmla="*/ 0 h 1488732"/>
                  <a:gd name="connsiteX2342" fmla="*/ 2873056 w 2972814"/>
                  <a:gd name="connsiteY2342" fmla="*/ 0 h 1488732"/>
                  <a:gd name="connsiteX2343" fmla="*/ 2853104 w 2972814"/>
                  <a:gd name="connsiteY2343" fmla="*/ 0 h 1488732"/>
                  <a:gd name="connsiteX2344" fmla="*/ 2833152 w 2972814"/>
                  <a:gd name="connsiteY2344" fmla="*/ 0 h 1488732"/>
                  <a:gd name="connsiteX2345" fmla="*/ 2824333 w 2972814"/>
                  <a:gd name="connsiteY2345" fmla="*/ 0 h 1488732"/>
                  <a:gd name="connsiteX2346" fmla="*/ 2828442 w 2972814"/>
                  <a:gd name="connsiteY2346" fmla="*/ 9991 h 1488732"/>
                  <a:gd name="connsiteX2347" fmla="*/ 2832116 w 2972814"/>
                  <a:gd name="connsiteY2347" fmla="*/ 19983 h 1488732"/>
                  <a:gd name="connsiteX2348" fmla="*/ 2833152 w 2972814"/>
                  <a:gd name="connsiteY2348" fmla="*/ 22687 h 1488732"/>
                  <a:gd name="connsiteX2349" fmla="*/ 2836263 w 2972814"/>
                  <a:gd name="connsiteY2349" fmla="*/ 29974 h 1488732"/>
                  <a:gd name="connsiteX2350" fmla="*/ 2839527 w 2972814"/>
                  <a:gd name="connsiteY2350" fmla="*/ 39966 h 1488732"/>
                  <a:gd name="connsiteX2351" fmla="*/ 2842694 w 2972814"/>
                  <a:gd name="connsiteY2351" fmla="*/ 49957 h 1488732"/>
                  <a:gd name="connsiteX2352" fmla="*/ 2846259 w 2972814"/>
                  <a:gd name="connsiteY2352" fmla="*/ 59949 h 1488732"/>
                  <a:gd name="connsiteX2353" fmla="*/ 2849707 w 2972814"/>
                  <a:gd name="connsiteY2353" fmla="*/ 69940 h 1488732"/>
                  <a:gd name="connsiteX2354" fmla="*/ 2853104 w 2972814"/>
                  <a:gd name="connsiteY2354" fmla="*/ 77642 h 1488732"/>
                  <a:gd name="connsiteX2355" fmla="*/ 2854354 w 2972814"/>
                  <a:gd name="connsiteY2355" fmla="*/ 79932 h 1488732"/>
                  <a:gd name="connsiteX2356" fmla="*/ 2860957 w 2972814"/>
                  <a:gd name="connsiteY2356" fmla="*/ 89923 h 1488732"/>
                  <a:gd name="connsiteX2357" fmla="*/ 2869819 w 2972814"/>
                  <a:gd name="connsiteY2357" fmla="*/ 99915 h 1488732"/>
                  <a:gd name="connsiteX2358" fmla="*/ 2873056 w 2972814"/>
                  <a:gd name="connsiteY2358" fmla="*/ 103117 h 1488732"/>
                  <a:gd name="connsiteX2359" fmla="*/ 2881012 w 2972814"/>
                  <a:gd name="connsiteY2359" fmla="*/ 109906 h 1488732"/>
                  <a:gd name="connsiteX2360" fmla="*/ 2893007 w 2972814"/>
                  <a:gd name="connsiteY2360" fmla="*/ 118188 h 1488732"/>
                  <a:gd name="connsiteX2361" fmla="*/ 2895834 w 2972814"/>
                  <a:gd name="connsiteY2361" fmla="*/ 119898 h 1488732"/>
                  <a:gd name="connsiteX2362" fmla="*/ 2912403 w 2972814"/>
                  <a:gd name="connsiteY2362" fmla="*/ 129889 h 1488732"/>
                  <a:gd name="connsiteX2363" fmla="*/ 2912959 w 2972814"/>
                  <a:gd name="connsiteY2363" fmla="*/ 130204 h 1488732"/>
                  <a:gd name="connsiteX2364" fmla="*/ 2930155 w 2972814"/>
                  <a:gd name="connsiteY2364" fmla="*/ 139881 h 1488732"/>
                  <a:gd name="connsiteX2365" fmla="*/ 2932911 w 2972814"/>
                  <a:gd name="connsiteY2365" fmla="*/ 141559 h 1488732"/>
                  <a:gd name="connsiteX2366" fmla="*/ 2945692 w 2972814"/>
                  <a:gd name="connsiteY2366" fmla="*/ 149872 h 1488732"/>
                  <a:gd name="connsiteX2367" fmla="*/ 2952863 w 2972814"/>
                  <a:gd name="connsiteY2367" fmla="*/ 155485 h 1488732"/>
                  <a:gd name="connsiteX2368" fmla="*/ 2957885 w 2972814"/>
                  <a:gd name="connsiteY2368" fmla="*/ 159864 h 1488732"/>
                  <a:gd name="connsiteX2369" fmla="*/ 2967470 w 2972814"/>
                  <a:gd name="connsiteY2369" fmla="*/ 169855 h 1488732"/>
                  <a:gd name="connsiteX2370" fmla="*/ 2474020 w 2972814"/>
                  <a:gd name="connsiteY2370" fmla="*/ 35432 h 1488732"/>
                  <a:gd name="connsiteX2371" fmla="*/ 2493972 w 2972814"/>
                  <a:gd name="connsiteY2371" fmla="*/ 38633 h 1488732"/>
                  <a:gd name="connsiteX2372" fmla="*/ 2513924 w 2972814"/>
                  <a:gd name="connsiteY2372" fmla="*/ 38832 h 1488732"/>
                  <a:gd name="connsiteX2373" fmla="*/ 2533876 w 2972814"/>
                  <a:gd name="connsiteY2373" fmla="*/ 36894 h 1488732"/>
                  <a:gd name="connsiteX2374" fmla="*/ 2553827 w 2972814"/>
                  <a:gd name="connsiteY2374" fmla="*/ 33397 h 1488732"/>
                  <a:gd name="connsiteX2375" fmla="*/ 2567910 w 2972814"/>
                  <a:gd name="connsiteY2375" fmla="*/ 29974 h 1488732"/>
                  <a:gd name="connsiteX2376" fmla="*/ 2573779 w 2972814"/>
                  <a:gd name="connsiteY2376" fmla="*/ 28594 h 1488732"/>
                  <a:gd name="connsiteX2377" fmla="*/ 2593731 w 2972814"/>
                  <a:gd name="connsiteY2377" fmla="*/ 22689 h 1488732"/>
                  <a:gd name="connsiteX2378" fmla="*/ 2601845 w 2972814"/>
                  <a:gd name="connsiteY2378" fmla="*/ 19983 h 1488732"/>
                  <a:gd name="connsiteX2379" fmla="*/ 2613683 w 2972814"/>
                  <a:gd name="connsiteY2379" fmla="*/ 15915 h 1488732"/>
                  <a:gd name="connsiteX2380" fmla="*/ 2629635 w 2972814"/>
                  <a:gd name="connsiteY2380" fmla="*/ 9991 h 1488732"/>
                  <a:gd name="connsiteX2381" fmla="*/ 2633634 w 2972814"/>
                  <a:gd name="connsiteY2381" fmla="*/ 8353 h 1488732"/>
                  <a:gd name="connsiteX2382" fmla="*/ 2653265 w 2972814"/>
                  <a:gd name="connsiteY2382" fmla="*/ 0 h 1488732"/>
                  <a:gd name="connsiteX2383" fmla="*/ 2633634 w 2972814"/>
                  <a:gd name="connsiteY2383" fmla="*/ 0 h 1488732"/>
                  <a:gd name="connsiteX2384" fmla="*/ 2613683 w 2972814"/>
                  <a:gd name="connsiteY2384" fmla="*/ 0 h 1488732"/>
                  <a:gd name="connsiteX2385" fmla="*/ 2593731 w 2972814"/>
                  <a:gd name="connsiteY2385" fmla="*/ 0 h 1488732"/>
                  <a:gd name="connsiteX2386" fmla="*/ 2573779 w 2972814"/>
                  <a:gd name="connsiteY2386" fmla="*/ 0 h 1488732"/>
                  <a:gd name="connsiteX2387" fmla="*/ 2553827 w 2972814"/>
                  <a:gd name="connsiteY2387" fmla="*/ 0 h 1488732"/>
                  <a:gd name="connsiteX2388" fmla="*/ 2533876 w 2972814"/>
                  <a:gd name="connsiteY2388" fmla="*/ 0 h 1488732"/>
                  <a:gd name="connsiteX2389" fmla="*/ 2513924 w 2972814"/>
                  <a:gd name="connsiteY2389" fmla="*/ 0 h 1488732"/>
                  <a:gd name="connsiteX2390" fmla="*/ 2493972 w 2972814"/>
                  <a:gd name="connsiteY2390" fmla="*/ 0 h 1488732"/>
                  <a:gd name="connsiteX2391" fmla="*/ 2474020 w 2972814"/>
                  <a:gd name="connsiteY2391" fmla="*/ 0 h 1488732"/>
                  <a:gd name="connsiteX2392" fmla="*/ 2454068 w 2972814"/>
                  <a:gd name="connsiteY2392" fmla="*/ 0 h 1488732"/>
                  <a:gd name="connsiteX2393" fmla="*/ 2434117 w 2972814"/>
                  <a:gd name="connsiteY2393" fmla="*/ 0 h 1488732"/>
                  <a:gd name="connsiteX2394" fmla="*/ 2423422 w 2972814"/>
                  <a:gd name="connsiteY2394" fmla="*/ 0 h 1488732"/>
                  <a:gd name="connsiteX2395" fmla="*/ 2429940 w 2972814"/>
                  <a:gd name="connsiteY2395" fmla="*/ 9991 h 1488732"/>
                  <a:gd name="connsiteX2396" fmla="*/ 2434117 w 2972814"/>
                  <a:gd name="connsiteY2396" fmla="*/ 14213 h 1488732"/>
                  <a:gd name="connsiteX2397" fmla="*/ 2440160 w 2972814"/>
                  <a:gd name="connsiteY2397" fmla="*/ 19983 h 1488732"/>
                  <a:gd name="connsiteX2398" fmla="*/ 2454068 w 2972814"/>
                  <a:gd name="connsiteY2398" fmla="*/ 28264 h 1488732"/>
                  <a:gd name="connsiteX2399" fmla="*/ 2458079 w 2972814"/>
                  <a:gd name="connsiteY2399" fmla="*/ 29974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</a:cxnLst>
                <a:rect l="l" t="t" r="r" b="b"/>
                <a:pathLst>
                  <a:path w="2972814" h="1488732">
                    <a:moveTo>
                      <a:pt x="19008" y="1478741"/>
                    </a:moveTo>
                    <a:lnTo>
                      <a:pt x="19952" y="1478424"/>
                    </a:lnTo>
                    <a:lnTo>
                      <a:pt x="39904" y="1470193"/>
                    </a:lnTo>
                    <a:lnTo>
                      <a:pt x="42858" y="1468750"/>
                    </a:lnTo>
                    <a:lnTo>
                      <a:pt x="59855" y="1459481"/>
                    </a:lnTo>
                    <a:lnTo>
                      <a:pt x="61017" y="1458758"/>
                    </a:lnTo>
                    <a:lnTo>
                      <a:pt x="75689" y="1448767"/>
                    </a:lnTo>
                    <a:lnTo>
                      <a:pt x="79807" y="1445618"/>
                    </a:lnTo>
                    <a:lnTo>
                      <a:pt x="88309" y="1438775"/>
                    </a:lnTo>
                    <a:lnTo>
                      <a:pt x="99471" y="1428784"/>
                    </a:lnTo>
                    <a:lnTo>
                      <a:pt x="99759" y="1428508"/>
                    </a:lnTo>
                    <a:lnTo>
                      <a:pt x="110359" y="1418792"/>
                    </a:lnTo>
                    <a:lnTo>
                      <a:pt x="119711" y="1409053"/>
                    </a:lnTo>
                    <a:lnTo>
                      <a:pt x="119984" y="1408801"/>
                    </a:lnTo>
                    <a:lnTo>
                      <a:pt x="129667" y="1398809"/>
                    </a:lnTo>
                    <a:lnTo>
                      <a:pt x="138349" y="1388818"/>
                    </a:lnTo>
                    <a:lnTo>
                      <a:pt x="139662" y="1387111"/>
                    </a:lnTo>
                    <a:lnTo>
                      <a:pt x="147152" y="1378826"/>
                    </a:lnTo>
                    <a:lnTo>
                      <a:pt x="154946" y="1368835"/>
                    </a:lnTo>
                    <a:lnTo>
                      <a:pt x="159614" y="1361916"/>
                    </a:lnTo>
                    <a:lnTo>
                      <a:pt x="162215" y="1358843"/>
                    </a:lnTo>
                    <a:lnTo>
                      <a:pt x="169948" y="1348852"/>
                    </a:lnTo>
                    <a:lnTo>
                      <a:pt x="176322" y="1338860"/>
                    </a:lnTo>
                    <a:lnTo>
                      <a:pt x="179566" y="1333445"/>
                    </a:lnTo>
                    <a:lnTo>
                      <a:pt x="183060" y="1328869"/>
                    </a:lnTo>
                    <a:lnTo>
                      <a:pt x="189887" y="1318877"/>
                    </a:lnTo>
                    <a:lnTo>
                      <a:pt x="196072" y="1308886"/>
                    </a:lnTo>
                    <a:lnTo>
                      <a:pt x="199518" y="1302727"/>
                    </a:lnTo>
                    <a:lnTo>
                      <a:pt x="202154" y="1298894"/>
                    </a:lnTo>
                    <a:lnTo>
                      <a:pt x="208378" y="1288903"/>
                    </a:lnTo>
                    <a:lnTo>
                      <a:pt x="212814" y="1278911"/>
                    </a:lnTo>
                    <a:lnTo>
                      <a:pt x="216810" y="1268920"/>
                    </a:lnTo>
                    <a:lnTo>
                      <a:pt x="219470" y="1259526"/>
                    </a:lnTo>
                    <a:lnTo>
                      <a:pt x="219660" y="1258928"/>
                    </a:lnTo>
                    <a:lnTo>
                      <a:pt x="220923" y="1248937"/>
                    </a:lnTo>
                    <a:lnTo>
                      <a:pt x="220991" y="1238945"/>
                    </a:lnTo>
                    <a:lnTo>
                      <a:pt x="220098" y="1228954"/>
                    </a:lnTo>
                    <a:lnTo>
                      <a:pt x="219470" y="1226494"/>
                    </a:lnTo>
                    <a:lnTo>
                      <a:pt x="217873" y="1218962"/>
                    </a:lnTo>
                    <a:lnTo>
                      <a:pt x="215351" y="1208971"/>
                    </a:lnTo>
                    <a:lnTo>
                      <a:pt x="212627" y="1198979"/>
                    </a:lnTo>
                    <a:lnTo>
                      <a:pt x="209637" y="1188988"/>
                    </a:lnTo>
                    <a:lnTo>
                      <a:pt x="207202" y="1178996"/>
                    </a:lnTo>
                    <a:lnTo>
                      <a:pt x="205301" y="1169005"/>
                    </a:lnTo>
                    <a:lnTo>
                      <a:pt x="204061" y="1159013"/>
                    </a:lnTo>
                    <a:lnTo>
                      <a:pt x="203837" y="1149022"/>
                    </a:lnTo>
                    <a:lnTo>
                      <a:pt x="204686" y="1139030"/>
                    </a:lnTo>
                    <a:lnTo>
                      <a:pt x="206464" y="1129039"/>
                    </a:lnTo>
                    <a:lnTo>
                      <a:pt x="209658" y="1119047"/>
                    </a:lnTo>
                    <a:lnTo>
                      <a:pt x="213820" y="1109056"/>
                    </a:lnTo>
                    <a:lnTo>
                      <a:pt x="219254" y="1099064"/>
                    </a:lnTo>
                    <a:lnTo>
                      <a:pt x="219470" y="1098730"/>
                    </a:lnTo>
                    <a:lnTo>
                      <a:pt x="225688" y="1089073"/>
                    </a:lnTo>
                    <a:lnTo>
                      <a:pt x="233234" y="1079081"/>
                    </a:lnTo>
                    <a:lnTo>
                      <a:pt x="239421" y="1071857"/>
                    </a:lnTo>
                    <a:lnTo>
                      <a:pt x="241879" y="1069090"/>
                    </a:lnTo>
                    <a:lnTo>
                      <a:pt x="251292" y="1059098"/>
                    </a:lnTo>
                    <a:lnTo>
                      <a:pt x="259373" y="1051118"/>
                    </a:lnTo>
                    <a:lnTo>
                      <a:pt x="261553" y="1049107"/>
                    </a:lnTo>
                    <a:lnTo>
                      <a:pt x="272930" y="1039115"/>
                    </a:lnTo>
                    <a:lnTo>
                      <a:pt x="279325" y="1033574"/>
                    </a:lnTo>
                    <a:lnTo>
                      <a:pt x="284858" y="1029124"/>
                    </a:lnTo>
                    <a:lnTo>
                      <a:pt x="297629" y="1019132"/>
                    </a:lnTo>
                    <a:lnTo>
                      <a:pt x="299277" y="1017815"/>
                    </a:lnTo>
                    <a:lnTo>
                      <a:pt x="311156" y="1009141"/>
                    </a:lnTo>
                    <a:lnTo>
                      <a:pt x="319228" y="1003100"/>
                    </a:lnTo>
                    <a:lnTo>
                      <a:pt x="325064" y="999149"/>
                    </a:lnTo>
                    <a:lnTo>
                      <a:pt x="338790" y="989158"/>
                    </a:lnTo>
                    <a:lnTo>
                      <a:pt x="339180" y="988847"/>
                    </a:lnTo>
                    <a:lnTo>
                      <a:pt x="352800" y="979166"/>
                    </a:lnTo>
                    <a:lnTo>
                      <a:pt x="359132" y="974229"/>
                    </a:lnTo>
                    <a:lnTo>
                      <a:pt x="366014" y="969175"/>
                    </a:lnTo>
                    <a:lnTo>
                      <a:pt x="378452" y="959183"/>
                    </a:lnTo>
                    <a:lnTo>
                      <a:pt x="379084" y="958606"/>
                    </a:lnTo>
                    <a:lnTo>
                      <a:pt x="390703" y="949192"/>
                    </a:lnTo>
                    <a:lnTo>
                      <a:pt x="399036" y="941735"/>
                    </a:lnTo>
                    <a:lnTo>
                      <a:pt x="402364" y="939201"/>
                    </a:lnTo>
                    <a:lnTo>
                      <a:pt x="415134" y="929209"/>
                    </a:lnTo>
                    <a:lnTo>
                      <a:pt x="418987" y="926185"/>
                    </a:lnTo>
                    <a:lnTo>
                      <a:pt x="430812" y="919217"/>
                    </a:lnTo>
                    <a:lnTo>
                      <a:pt x="438939" y="914442"/>
                    </a:lnTo>
                    <a:lnTo>
                      <a:pt x="454156" y="909226"/>
                    </a:lnTo>
                    <a:lnTo>
                      <a:pt x="458891" y="907736"/>
                    </a:lnTo>
                    <a:lnTo>
                      <a:pt x="478843" y="905224"/>
                    </a:lnTo>
                    <a:lnTo>
                      <a:pt x="498794" y="906411"/>
                    </a:lnTo>
                    <a:lnTo>
                      <a:pt x="512810" y="909226"/>
                    </a:lnTo>
                    <a:lnTo>
                      <a:pt x="518746" y="910371"/>
                    </a:lnTo>
                    <a:lnTo>
                      <a:pt x="538698" y="917299"/>
                    </a:lnTo>
                    <a:lnTo>
                      <a:pt x="543077" y="919217"/>
                    </a:lnTo>
                    <a:lnTo>
                      <a:pt x="558650" y="926711"/>
                    </a:lnTo>
                    <a:lnTo>
                      <a:pt x="563323" y="929209"/>
                    </a:lnTo>
                    <a:lnTo>
                      <a:pt x="578137" y="939201"/>
                    </a:lnTo>
                    <a:lnTo>
                      <a:pt x="578601" y="939560"/>
                    </a:lnTo>
                    <a:lnTo>
                      <a:pt x="591326" y="949192"/>
                    </a:lnTo>
                    <a:lnTo>
                      <a:pt x="598553" y="957067"/>
                    </a:lnTo>
                    <a:lnTo>
                      <a:pt x="600872" y="959183"/>
                    </a:lnTo>
                    <a:lnTo>
                      <a:pt x="608418" y="969175"/>
                    </a:lnTo>
                    <a:lnTo>
                      <a:pt x="613029" y="979166"/>
                    </a:lnTo>
                    <a:lnTo>
                      <a:pt x="615704" y="989158"/>
                    </a:lnTo>
                    <a:lnTo>
                      <a:pt x="617670" y="999149"/>
                    </a:lnTo>
                    <a:lnTo>
                      <a:pt x="618505" y="1005428"/>
                    </a:lnTo>
                    <a:lnTo>
                      <a:pt x="619044" y="1009141"/>
                    </a:lnTo>
                    <a:lnTo>
                      <a:pt x="620363" y="1019132"/>
                    </a:lnTo>
                    <a:lnTo>
                      <a:pt x="621046" y="1029124"/>
                    </a:lnTo>
                    <a:lnTo>
                      <a:pt x="621930" y="1039115"/>
                    </a:lnTo>
                    <a:lnTo>
                      <a:pt x="622470" y="1049107"/>
                    </a:lnTo>
                    <a:lnTo>
                      <a:pt x="623165" y="1059098"/>
                    </a:lnTo>
                    <a:lnTo>
                      <a:pt x="623784" y="1069090"/>
                    </a:lnTo>
                    <a:lnTo>
                      <a:pt x="624464" y="1079081"/>
                    </a:lnTo>
                    <a:lnTo>
                      <a:pt x="625148" y="1089073"/>
                    </a:lnTo>
                    <a:lnTo>
                      <a:pt x="625929" y="1099064"/>
                    </a:lnTo>
                    <a:lnTo>
                      <a:pt x="626876" y="1109056"/>
                    </a:lnTo>
                    <a:lnTo>
                      <a:pt x="628003" y="1119047"/>
                    </a:lnTo>
                    <a:lnTo>
                      <a:pt x="629514" y="1129039"/>
                    </a:lnTo>
                    <a:lnTo>
                      <a:pt x="631488" y="1139030"/>
                    </a:lnTo>
                    <a:lnTo>
                      <a:pt x="634006" y="1149022"/>
                    </a:lnTo>
                    <a:lnTo>
                      <a:pt x="637201" y="1159013"/>
                    </a:lnTo>
                    <a:lnTo>
                      <a:pt x="638457" y="1162430"/>
                    </a:lnTo>
                    <a:lnTo>
                      <a:pt x="641131" y="1169005"/>
                    </a:lnTo>
                    <a:lnTo>
                      <a:pt x="645394" y="1178996"/>
                    </a:lnTo>
                    <a:lnTo>
                      <a:pt x="650251" y="1188988"/>
                    </a:lnTo>
                    <a:lnTo>
                      <a:pt x="654876" y="1198979"/>
                    </a:lnTo>
                    <a:lnTo>
                      <a:pt x="658409" y="1206963"/>
                    </a:lnTo>
                    <a:lnTo>
                      <a:pt x="659370" y="1208971"/>
                    </a:lnTo>
                    <a:lnTo>
                      <a:pt x="662776" y="1218962"/>
                    </a:lnTo>
                    <a:lnTo>
                      <a:pt x="664832" y="1228954"/>
                    </a:lnTo>
                    <a:lnTo>
                      <a:pt x="665083" y="1238945"/>
                    </a:lnTo>
                    <a:lnTo>
                      <a:pt x="662578" y="1248937"/>
                    </a:lnTo>
                    <a:lnTo>
                      <a:pt x="658409" y="1256449"/>
                    </a:lnTo>
                    <a:lnTo>
                      <a:pt x="656951" y="1258928"/>
                    </a:lnTo>
                    <a:lnTo>
                      <a:pt x="647011" y="1268920"/>
                    </a:lnTo>
                    <a:lnTo>
                      <a:pt x="638457" y="1274883"/>
                    </a:lnTo>
                    <a:lnTo>
                      <a:pt x="631967" y="1278911"/>
                    </a:lnTo>
                    <a:lnTo>
                      <a:pt x="618505" y="1285120"/>
                    </a:lnTo>
                    <a:lnTo>
                      <a:pt x="609510" y="1288903"/>
                    </a:lnTo>
                    <a:lnTo>
                      <a:pt x="598553" y="1292946"/>
                    </a:lnTo>
                    <a:lnTo>
                      <a:pt x="580376" y="1298894"/>
                    </a:lnTo>
                    <a:lnTo>
                      <a:pt x="578601" y="1299423"/>
                    </a:lnTo>
                    <a:lnTo>
                      <a:pt x="558650" y="1305013"/>
                    </a:lnTo>
                    <a:lnTo>
                      <a:pt x="544211" y="1308886"/>
                    </a:lnTo>
                    <a:lnTo>
                      <a:pt x="538698" y="1310335"/>
                    </a:lnTo>
                    <a:lnTo>
                      <a:pt x="518746" y="1315376"/>
                    </a:lnTo>
                    <a:lnTo>
                      <a:pt x="504899" y="1318877"/>
                    </a:lnTo>
                    <a:lnTo>
                      <a:pt x="498794" y="1320506"/>
                    </a:lnTo>
                    <a:lnTo>
                      <a:pt x="478843" y="1325525"/>
                    </a:lnTo>
                    <a:lnTo>
                      <a:pt x="464679" y="1328869"/>
                    </a:lnTo>
                    <a:lnTo>
                      <a:pt x="458891" y="1330353"/>
                    </a:lnTo>
                    <a:lnTo>
                      <a:pt x="438939" y="1335508"/>
                    </a:lnTo>
                    <a:lnTo>
                      <a:pt x="424849" y="1338860"/>
                    </a:lnTo>
                    <a:lnTo>
                      <a:pt x="418987" y="1340425"/>
                    </a:lnTo>
                    <a:lnTo>
                      <a:pt x="399036" y="1346397"/>
                    </a:lnTo>
                    <a:lnTo>
                      <a:pt x="391895" y="1348852"/>
                    </a:lnTo>
                    <a:lnTo>
                      <a:pt x="379084" y="1354376"/>
                    </a:lnTo>
                    <a:lnTo>
                      <a:pt x="370257" y="1358843"/>
                    </a:lnTo>
                    <a:lnTo>
                      <a:pt x="359132" y="1366043"/>
                    </a:lnTo>
                    <a:lnTo>
                      <a:pt x="355549" y="1368835"/>
                    </a:lnTo>
                    <a:lnTo>
                      <a:pt x="346076" y="1378826"/>
                    </a:lnTo>
                    <a:lnTo>
                      <a:pt x="339180" y="1387472"/>
                    </a:lnTo>
                    <a:lnTo>
                      <a:pt x="338237" y="1388818"/>
                    </a:lnTo>
                    <a:lnTo>
                      <a:pt x="333107" y="1398809"/>
                    </a:lnTo>
                    <a:lnTo>
                      <a:pt x="328910" y="1408801"/>
                    </a:lnTo>
                    <a:lnTo>
                      <a:pt x="325567" y="1418792"/>
                    </a:lnTo>
                    <a:lnTo>
                      <a:pt x="322290" y="1428784"/>
                    </a:lnTo>
                    <a:lnTo>
                      <a:pt x="319228" y="1438358"/>
                    </a:lnTo>
                    <a:lnTo>
                      <a:pt x="319116" y="1438775"/>
                    </a:lnTo>
                    <a:lnTo>
                      <a:pt x="316737" y="1448767"/>
                    </a:lnTo>
                    <a:lnTo>
                      <a:pt x="314316" y="1458758"/>
                    </a:lnTo>
                    <a:lnTo>
                      <a:pt x="311873" y="1468750"/>
                    </a:lnTo>
                    <a:lnTo>
                      <a:pt x="309616" y="1478741"/>
                    </a:lnTo>
                    <a:lnTo>
                      <a:pt x="308120" y="1488733"/>
                    </a:lnTo>
                    <a:lnTo>
                      <a:pt x="319228" y="1488733"/>
                    </a:lnTo>
                    <a:lnTo>
                      <a:pt x="339180" y="1488733"/>
                    </a:lnTo>
                    <a:lnTo>
                      <a:pt x="359132" y="1488733"/>
                    </a:lnTo>
                    <a:lnTo>
                      <a:pt x="379084" y="1488733"/>
                    </a:lnTo>
                    <a:lnTo>
                      <a:pt x="399036" y="1488733"/>
                    </a:lnTo>
                    <a:lnTo>
                      <a:pt x="418987" y="1488733"/>
                    </a:lnTo>
                    <a:lnTo>
                      <a:pt x="438939" y="1488733"/>
                    </a:lnTo>
                    <a:lnTo>
                      <a:pt x="439295" y="1488733"/>
                    </a:lnTo>
                    <a:lnTo>
                      <a:pt x="458891" y="1480356"/>
                    </a:lnTo>
                    <a:lnTo>
                      <a:pt x="464071" y="1478741"/>
                    </a:lnTo>
                    <a:lnTo>
                      <a:pt x="478843" y="1474657"/>
                    </a:lnTo>
                    <a:lnTo>
                      <a:pt x="498794" y="1471410"/>
                    </a:lnTo>
                    <a:lnTo>
                      <a:pt x="518746" y="1469928"/>
                    </a:lnTo>
                    <a:lnTo>
                      <a:pt x="538698" y="1469803"/>
                    </a:lnTo>
                    <a:lnTo>
                      <a:pt x="558650" y="1470775"/>
                    </a:lnTo>
                    <a:lnTo>
                      <a:pt x="578601" y="1472895"/>
                    </a:lnTo>
                    <a:lnTo>
                      <a:pt x="598553" y="1475907"/>
                    </a:lnTo>
                    <a:lnTo>
                      <a:pt x="612160" y="1478741"/>
                    </a:lnTo>
                    <a:lnTo>
                      <a:pt x="618505" y="1480042"/>
                    </a:lnTo>
                    <a:lnTo>
                      <a:pt x="638457" y="1485042"/>
                    </a:lnTo>
                    <a:lnTo>
                      <a:pt x="650844" y="1488733"/>
                    </a:lnTo>
                    <a:lnTo>
                      <a:pt x="658409" y="1488733"/>
                    </a:lnTo>
                    <a:lnTo>
                      <a:pt x="678360" y="1488733"/>
                    </a:lnTo>
                    <a:lnTo>
                      <a:pt x="698312" y="1488733"/>
                    </a:lnTo>
                    <a:lnTo>
                      <a:pt x="718264" y="1488733"/>
                    </a:lnTo>
                    <a:lnTo>
                      <a:pt x="738216" y="1488733"/>
                    </a:lnTo>
                    <a:lnTo>
                      <a:pt x="758167" y="1488733"/>
                    </a:lnTo>
                    <a:lnTo>
                      <a:pt x="778119" y="1488733"/>
                    </a:lnTo>
                    <a:lnTo>
                      <a:pt x="798071" y="1488733"/>
                    </a:lnTo>
                    <a:lnTo>
                      <a:pt x="818023" y="1488733"/>
                    </a:lnTo>
                    <a:lnTo>
                      <a:pt x="837975" y="1488733"/>
                    </a:lnTo>
                    <a:lnTo>
                      <a:pt x="857926" y="1488733"/>
                    </a:lnTo>
                    <a:lnTo>
                      <a:pt x="877878" y="1488733"/>
                    </a:lnTo>
                    <a:lnTo>
                      <a:pt x="897830" y="1488733"/>
                    </a:lnTo>
                    <a:lnTo>
                      <a:pt x="917782" y="1488733"/>
                    </a:lnTo>
                    <a:lnTo>
                      <a:pt x="937733" y="1488733"/>
                    </a:lnTo>
                    <a:lnTo>
                      <a:pt x="938897" y="1488733"/>
                    </a:lnTo>
                    <a:lnTo>
                      <a:pt x="940761" y="1478741"/>
                    </a:lnTo>
                    <a:lnTo>
                      <a:pt x="942966" y="1468750"/>
                    </a:lnTo>
                    <a:lnTo>
                      <a:pt x="946432" y="1458758"/>
                    </a:lnTo>
                    <a:lnTo>
                      <a:pt x="950171" y="1448767"/>
                    </a:lnTo>
                    <a:lnTo>
                      <a:pt x="954317" y="1438775"/>
                    </a:lnTo>
                    <a:lnTo>
                      <a:pt x="957685" y="1431600"/>
                    </a:lnTo>
                    <a:lnTo>
                      <a:pt x="958875" y="1428784"/>
                    </a:lnTo>
                    <a:lnTo>
                      <a:pt x="962992" y="1418792"/>
                    </a:lnTo>
                    <a:lnTo>
                      <a:pt x="967169" y="1408801"/>
                    </a:lnTo>
                    <a:lnTo>
                      <a:pt x="970777" y="1398809"/>
                    </a:lnTo>
                    <a:lnTo>
                      <a:pt x="974067" y="1388818"/>
                    </a:lnTo>
                    <a:lnTo>
                      <a:pt x="977109" y="1378826"/>
                    </a:lnTo>
                    <a:lnTo>
                      <a:pt x="977637" y="1376203"/>
                    </a:lnTo>
                    <a:lnTo>
                      <a:pt x="979019" y="1368835"/>
                    </a:lnTo>
                    <a:lnTo>
                      <a:pt x="980732" y="1358843"/>
                    </a:lnTo>
                    <a:lnTo>
                      <a:pt x="981937" y="1348852"/>
                    </a:lnTo>
                    <a:lnTo>
                      <a:pt x="982687" y="1338860"/>
                    </a:lnTo>
                    <a:lnTo>
                      <a:pt x="982975" y="1328869"/>
                    </a:lnTo>
                    <a:lnTo>
                      <a:pt x="982742" y="1318877"/>
                    </a:lnTo>
                    <a:lnTo>
                      <a:pt x="982190" y="1308886"/>
                    </a:lnTo>
                    <a:lnTo>
                      <a:pt x="981190" y="1298894"/>
                    </a:lnTo>
                    <a:lnTo>
                      <a:pt x="980246" y="1288903"/>
                    </a:lnTo>
                    <a:lnTo>
                      <a:pt x="978695" y="1278911"/>
                    </a:lnTo>
                    <a:lnTo>
                      <a:pt x="977637" y="1272336"/>
                    </a:lnTo>
                    <a:lnTo>
                      <a:pt x="977066" y="1268920"/>
                    </a:lnTo>
                    <a:lnTo>
                      <a:pt x="976112" y="1258928"/>
                    </a:lnTo>
                    <a:lnTo>
                      <a:pt x="975185" y="1248937"/>
                    </a:lnTo>
                    <a:lnTo>
                      <a:pt x="975069" y="1238945"/>
                    </a:lnTo>
                    <a:lnTo>
                      <a:pt x="975494" y="1228954"/>
                    </a:lnTo>
                    <a:lnTo>
                      <a:pt x="976574" y="1218962"/>
                    </a:lnTo>
                    <a:lnTo>
                      <a:pt x="977637" y="1212261"/>
                    </a:lnTo>
                    <a:lnTo>
                      <a:pt x="978137" y="1208971"/>
                    </a:lnTo>
                    <a:lnTo>
                      <a:pt x="980019" y="1198979"/>
                    </a:lnTo>
                    <a:lnTo>
                      <a:pt x="982468" y="1188988"/>
                    </a:lnTo>
                    <a:lnTo>
                      <a:pt x="984769" y="1178996"/>
                    </a:lnTo>
                    <a:lnTo>
                      <a:pt x="987552" y="1169005"/>
                    </a:lnTo>
                    <a:lnTo>
                      <a:pt x="989980" y="1159013"/>
                    </a:lnTo>
                    <a:lnTo>
                      <a:pt x="992323" y="1149022"/>
                    </a:lnTo>
                    <a:lnTo>
                      <a:pt x="994556" y="1139030"/>
                    </a:lnTo>
                    <a:lnTo>
                      <a:pt x="996500" y="1129039"/>
                    </a:lnTo>
                    <a:lnTo>
                      <a:pt x="997589" y="1121742"/>
                    </a:lnTo>
                    <a:lnTo>
                      <a:pt x="998088" y="1119047"/>
                    </a:lnTo>
                    <a:lnTo>
                      <a:pt x="999799" y="1109056"/>
                    </a:lnTo>
                    <a:lnTo>
                      <a:pt x="1001247" y="1099064"/>
                    </a:lnTo>
                    <a:lnTo>
                      <a:pt x="1002412" y="1089073"/>
                    </a:lnTo>
                    <a:lnTo>
                      <a:pt x="1004291" y="1079081"/>
                    </a:lnTo>
                    <a:lnTo>
                      <a:pt x="1007165" y="1069090"/>
                    </a:lnTo>
                    <a:lnTo>
                      <a:pt x="1013278" y="1059098"/>
                    </a:lnTo>
                    <a:lnTo>
                      <a:pt x="1017541" y="1055381"/>
                    </a:lnTo>
                    <a:lnTo>
                      <a:pt x="1026173" y="1059098"/>
                    </a:lnTo>
                    <a:lnTo>
                      <a:pt x="1037492" y="1062012"/>
                    </a:lnTo>
                    <a:lnTo>
                      <a:pt x="1044661" y="1069090"/>
                    </a:lnTo>
                    <a:lnTo>
                      <a:pt x="1057444" y="1076716"/>
                    </a:lnTo>
                    <a:lnTo>
                      <a:pt x="1059687" y="1079081"/>
                    </a:lnTo>
                    <a:lnTo>
                      <a:pt x="1071429" y="1089073"/>
                    </a:lnTo>
                    <a:lnTo>
                      <a:pt x="1077396" y="1092661"/>
                    </a:lnTo>
                    <a:lnTo>
                      <a:pt x="1084784" y="1099064"/>
                    </a:lnTo>
                    <a:lnTo>
                      <a:pt x="1097348" y="1107791"/>
                    </a:lnTo>
                    <a:lnTo>
                      <a:pt x="1098809" y="1109056"/>
                    </a:lnTo>
                    <a:lnTo>
                      <a:pt x="1111702" y="1119047"/>
                    </a:lnTo>
                    <a:lnTo>
                      <a:pt x="1117299" y="1122973"/>
                    </a:lnTo>
                    <a:lnTo>
                      <a:pt x="1124852" y="1129039"/>
                    </a:lnTo>
                    <a:lnTo>
                      <a:pt x="1137251" y="1138627"/>
                    </a:lnTo>
                    <a:lnTo>
                      <a:pt x="1137749" y="1139030"/>
                    </a:lnTo>
                    <a:lnTo>
                      <a:pt x="1148660" y="1149022"/>
                    </a:lnTo>
                    <a:lnTo>
                      <a:pt x="1157203" y="1157944"/>
                    </a:lnTo>
                    <a:lnTo>
                      <a:pt x="1158251" y="1159013"/>
                    </a:lnTo>
                    <a:lnTo>
                      <a:pt x="1165024" y="1169005"/>
                    </a:lnTo>
                    <a:lnTo>
                      <a:pt x="1169158" y="1178996"/>
                    </a:lnTo>
                    <a:lnTo>
                      <a:pt x="1170231" y="1188988"/>
                    </a:lnTo>
                    <a:lnTo>
                      <a:pt x="1169008" y="1198979"/>
                    </a:lnTo>
                    <a:lnTo>
                      <a:pt x="1165557" y="1208971"/>
                    </a:lnTo>
                    <a:lnTo>
                      <a:pt x="1161635" y="1218962"/>
                    </a:lnTo>
                    <a:lnTo>
                      <a:pt x="1157449" y="1228954"/>
                    </a:lnTo>
                    <a:lnTo>
                      <a:pt x="1157203" y="1229530"/>
                    </a:lnTo>
                    <a:lnTo>
                      <a:pt x="1153156" y="1238945"/>
                    </a:lnTo>
                    <a:lnTo>
                      <a:pt x="1149853" y="1248937"/>
                    </a:lnTo>
                    <a:lnTo>
                      <a:pt x="1147178" y="1258928"/>
                    </a:lnTo>
                    <a:lnTo>
                      <a:pt x="1145918" y="1268920"/>
                    </a:lnTo>
                    <a:lnTo>
                      <a:pt x="1145167" y="1278911"/>
                    </a:lnTo>
                    <a:lnTo>
                      <a:pt x="1145185" y="1288903"/>
                    </a:lnTo>
                    <a:lnTo>
                      <a:pt x="1145868" y="1298894"/>
                    </a:lnTo>
                    <a:lnTo>
                      <a:pt x="1146744" y="1308886"/>
                    </a:lnTo>
                    <a:lnTo>
                      <a:pt x="1147840" y="1318877"/>
                    </a:lnTo>
                    <a:lnTo>
                      <a:pt x="1148782" y="1328869"/>
                    </a:lnTo>
                    <a:lnTo>
                      <a:pt x="1149238" y="1338860"/>
                    </a:lnTo>
                    <a:lnTo>
                      <a:pt x="1149366" y="1348852"/>
                    </a:lnTo>
                    <a:lnTo>
                      <a:pt x="1148936" y="1358843"/>
                    </a:lnTo>
                    <a:lnTo>
                      <a:pt x="1147883" y="1368835"/>
                    </a:lnTo>
                    <a:lnTo>
                      <a:pt x="1146276" y="1378826"/>
                    </a:lnTo>
                    <a:lnTo>
                      <a:pt x="1144212" y="1388818"/>
                    </a:lnTo>
                    <a:lnTo>
                      <a:pt x="1141813" y="1398809"/>
                    </a:lnTo>
                    <a:lnTo>
                      <a:pt x="1139192" y="1408801"/>
                    </a:lnTo>
                    <a:lnTo>
                      <a:pt x="1137251" y="1416136"/>
                    </a:lnTo>
                    <a:lnTo>
                      <a:pt x="1136431" y="1418792"/>
                    </a:lnTo>
                    <a:lnTo>
                      <a:pt x="1133340" y="1428784"/>
                    </a:lnTo>
                    <a:lnTo>
                      <a:pt x="1130566" y="1438775"/>
                    </a:lnTo>
                    <a:lnTo>
                      <a:pt x="1128215" y="1448767"/>
                    </a:lnTo>
                    <a:lnTo>
                      <a:pt x="1126323" y="1458758"/>
                    </a:lnTo>
                    <a:lnTo>
                      <a:pt x="1124661" y="1468750"/>
                    </a:lnTo>
                    <a:lnTo>
                      <a:pt x="1123758" y="1478741"/>
                    </a:lnTo>
                    <a:lnTo>
                      <a:pt x="1122902" y="1488733"/>
                    </a:lnTo>
                    <a:lnTo>
                      <a:pt x="1137251" y="1488733"/>
                    </a:lnTo>
                    <a:lnTo>
                      <a:pt x="1157203" y="1488733"/>
                    </a:lnTo>
                    <a:lnTo>
                      <a:pt x="1177155" y="1488733"/>
                    </a:lnTo>
                    <a:lnTo>
                      <a:pt x="1179881" y="1488733"/>
                    </a:lnTo>
                    <a:lnTo>
                      <a:pt x="1179936" y="1478741"/>
                    </a:lnTo>
                    <a:lnTo>
                      <a:pt x="1180474" y="1468750"/>
                    </a:lnTo>
                    <a:lnTo>
                      <a:pt x="1181599" y="1458758"/>
                    </a:lnTo>
                    <a:lnTo>
                      <a:pt x="1183250" y="1448767"/>
                    </a:lnTo>
                    <a:lnTo>
                      <a:pt x="1185229" y="1438775"/>
                    </a:lnTo>
                    <a:lnTo>
                      <a:pt x="1187585" y="1428784"/>
                    </a:lnTo>
                    <a:lnTo>
                      <a:pt x="1190200" y="1418792"/>
                    </a:lnTo>
                    <a:lnTo>
                      <a:pt x="1192825" y="1408801"/>
                    </a:lnTo>
                    <a:lnTo>
                      <a:pt x="1195317" y="1398809"/>
                    </a:lnTo>
                    <a:lnTo>
                      <a:pt x="1197107" y="1391119"/>
                    </a:lnTo>
                    <a:lnTo>
                      <a:pt x="1197696" y="1388818"/>
                    </a:lnTo>
                    <a:lnTo>
                      <a:pt x="1199994" y="1378826"/>
                    </a:lnTo>
                    <a:lnTo>
                      <a:pt x="1201842" y="1368835"/>
                    </a:lnTo>
                    <a:lnTo>
                      <a:pt x="1203428" y="1358843"/>
                    </a:lnTo>
                    <a:lnTo>
                      <a:pt x="1204391" y="1348852"/>
                    </a:lnTo>
                    <a:lnTo>
                      <a:pt x="1205290" y="1338860"/>
                    </a:lnTo>
                    <a:lnTo>
                      <a:pt x="1206088" y="1328869"/>
                    </a:lnTo>
                    <a:lnTo>
                      <a:pt x="1206841" y="1318877"/>
                    </a:lnTo>
                    <a:lnTo>
                      <a:pt x="1207998" y="1308886"/>
                    </a:lnTo>
                    <a:lnTo>
                      <a:pt x="1209578" y="1298894"/>
                    </a:lnTo>
                    <a:lnTo>
                      <a:pt x="1212088" y="1288903"/>
                    </a:lnTo>
                    <a:lnTo>
                      <a:pt x="1215583" y="1278911"/>
                    </a:lnTo>
                    <a:lnTo>
                      <a:pt x="1217058" y="1275755"/>
                    </a:lnTo>
                    <a:lnTo>
                      <a:pt x="1221160" y="1268920"/>
                    </a:lnTo>
                    <a:lnTo>
                      <a:pt x="1228960" y="1258928"/>
                    </a:lnTo>
                    <a:lnTo>
                      <a:pt x="1237010" y="1250858"/>
                    </a:lnTo>
                    <a:lnTo>
                      <a:pt x="1239742" y="1248937"/>
                    </a:lnTo>
                    <a:lnTo>
                      <a:pt x="1255568" y="1238945"/>
                    </a:lnTo>
                    <a:lnTo>
                      <a:pt x="1256962" y="1238126"/>
                    </a:lnTo>
                    <a:lnTo>
                      <a:pt x="1276914" y="1230738"/>
                    </a:lnTo>
                    <a:lnTo>
                      <a:pt x="1285573" y="1228954"/>
                    </a:lnTo>
                    <a:lnTo>
                      <a:pt x="1296865" y="1226481"/>
                    </a:lnTo>
                    <a:lnTo>
                      <a:pt x="1316817" y="1224246"/>
                    </a:lnTo>
                    <a:lnTo>
                      <a:pt x="1336769" y="1223061"/>
                    </a:lnTo>
                    <a:lnTo>
                      <a:pt x="1356721" y="1222427"/>
                    </a:lnTo>
                    <a:lnTo>
                      <a:pt x="1376673" y="1220775"/>
                    </a:lnTo>
                    <a:lnTo>
                      <a:pt x="1391138" y="1218962"/>
                    </a:lnTo>
                    <a:lnTo>
                      <a:pt x="1396624" y="1218190"/>
                    </a:lnTo>
                    <a:lnTo>
                      <a:pt x="1416576" y="1214231"/>
                    </a:lnTo>
                    <a:lnTo>
                      <a:pt x="1434327" y="1208971"/>
                    </a:lnTo>
                    <a:lnTo>
                      <a:pt x="1436528" y="1208274"/>
                    </a:lnTo>
                    <a:lnTo>
                      <a:pt x="1456480" y="1201361"/>
                    </a:lnTo>
                    <a:lnTo>
                      <a:pt x="1462588" y="1198979"/>
                    </a:lnTo>
                    <a:lnTo>
                      <a:pt x="1476431" y="1193344"/>
                    </a:lnTo>
                    <a:lnTo>
                      <a:pt x="1486126" y="1188988"/>
                    </a:lnTo>
                    <a:lnTo>
                      <a:pt x="1496383" y="1183741"/>
                    </a:lnTo>
                    <a:lnTo>
                      <a:pt x="1504647" y="1178996"/>
                    </a:lnTo>
                    <a:lnTo>
                      <a:pt x="1516335" y="1171172"/>
                    </a:lnTo>
                    <a:lnTo>
                      <a:pt x="1519041" y="1169005"/>
                    </a:lnTo>
                    <a:lnTo>
                      <a:pt x="1530359" y="1159013"/>
                    </a:lnTo>
                    <a:lnTo>
                      <a:pt x="1536287" y="1153084"/>
                    </a:lnTo>
                    <a:lnTo>
                      <a:pt x="1539741" y="1149022"/>
                    </a:lnTo>
                    <a:lnTo>
                      <a:pt x="1548736" y="1139030"/>
                    </a:lnTo>
                    <a:lnTo>
                      <a:pt x="1556239" y="1130770"/>
                    </a:lnTo>
                    <a:lnTo>
                      <a:pt x="1557627" y="1129039"/>
                    </a:lnTo>
                    <a:lnTo>
                      <a:pt x="1566847" y="1119047"/>
                    </a:lnTo>
                    <a:lnTo>
                      <a:pt x="1576190" y="1110008"/>
                    </a:lnTo>
                    <a:lnTo>
                      <a:pt x="1577072" y="1109056"/>
                    </a:lnTo>
                    <a:lnTo>
                      <a:pt x="1588291" y="1099064"/>
                    </a:lnTo>
                    <a:lnTo>
                      <a:pt x="1596142" y="1093258"/>
                    </a:lnTo>
                    <a:lnTo>
                      <a:pt x="1601308" y="1089073"/>
                    </a:lnTo>
                    <a:lnTo>
                      <a:pt x="1615500" y="1079081"/>
                    </a:lnTo>
                    <a:lnTo>
                      <a:pt x="1616094" y="1078711"/>
                    </a:lnTo>
                    <a:lnTo>
                      <a:pt x="1631123" y="1069090"/>
                    </a:lnTo>
                    <a:lnTo>
                      <a:pt x="1636046" y="1066348"/>
                    </a:lnTo>
                    <a:lnTo>
                      <a:pt x="1648967" y="1059098"/>
                    </a:lnTo>
                    <a:lnTo>
                      <a:pt x="1655997" y="1055594"/>
                    </a:lnTo>
                    <a:lnTo>
                      <a:pt x="1669575" y="1049107"/>
                    </a:lnTo>
                    <a:lnTo>
                      <a:pt x="1675949" y="1046322"/>
                    </a:lnTo>
                    <a:lnTo>
                      <a:pt x="1694848" y="1039115"/>
                    </a:lnTo>
                    <a:lnTo>
                      <a:pt x="1695901" y="1038742"/>
                    </a:lnTo>
                    <a:lnTo>
                      <a:pt x="1715853" y="1032647"/>
                    </a:lnTo>
                    <a:lnTo>
                      <a:pt x="1731472" y="1029124"/>
                    </a:lnTo>
                    <a:lnTo>
                      <a:pt x="1735805" y="1028208"/>
                    </a:lnTo>
                    <a:lnTo>
                      <a:pt x="1755756" y="1025061"/>
                    </a:lnTo>
                    <a:lnTo>
                      <a:pt x="1775708" y="1023018"/>
                    </a:lnTo>
                    <a:lnTo>
                      <a:pt x="1795660" y="1021859"/>
                    </a:lnTo>
                    <a:lnTo>
                      <a:pt x="1815612" y="1021106"/>
                    </a:lnTo>
                    <a:lnTo>
                      <a:pt x="1835563" y="1020650"/>
                    </a:lnTo>
                    <a:lnTo>
                      <a:pt x="1855515" y="1020346"/>
                    </a:lnTo>
                    <a:lnTo>
                      <a:pt x="1875467" y="1019654"/>
                    </a:lnTo>
                    <a:lnTo>
                      <a:pt x="1885836" y="1019132"/>
                    </a:lnTo>
                    <a:lnTo>
                      <a:pt x="1895419" y="1018620"/>
                    </a:lnTo>
                    <a:lnTo>
                      <a:pt x="1915371" y="1016962"/>
                    </a:lnTo>
                    <a:lnTo>
                      <a:pt x="1935322" y="1014511"/>
                    </a:lnTo>
                    <a:lnTo>
                      <a:pt x="1955274" y="1011283"/>
                    </a:lnTo>
                    <a:lnTo>
                      <a:pt x="1966718" y="1009141"/>
                    </a:lnTo>
                    <a:lnTo>
                      <a:pt x="1975226" y="1007179"/>
                    </a:lnTo>
                    <a:lnTo>
                      <a:pt x="1995178" y="1002434"/>
                    </a:lnTo>
                    <a:lnTo>
                      <a:pt x="2009770" y="999149"/>
                    </a:lnTo>
                    <a:lnTo>
                      <a:pt x="2015129" y="997480"/>
                    </a:lnTo>
                    <a:lnTo>
                      <a:pt x="2035081" y="991690"/>
                    </a:lnTo>
                    <a:lnTo>
                      <a:pt x="2044606" y="989158"/>
                    </a:lnTo>
                    <a:lnTo>
                      <a:pt x="2055033" y="985408"/>
                    </a:lnTo>
                    <a:lnTo>
                      <a:pt x="2074985" y="979370"/>
                    </a:lnTo>
                    <a:lnTo>
                      <a:pt x="2075582" y="979166"/>
                    </a:lnTo>
                    <a:lnTo>
                      <a:pt x="2094795" y="969175"/>
                    </a:lnTo>
                    <a:lnTo>
                      <a:pt x="2094936" y="968994"/>
                    </a:lnTo>
                    <a:lnTo>
                      <a:pt x="2101082" y="959183"/>
                    </a:lnTo>
                    <a:lnTo>
                      <a:pt x="2094936" y="950882"/>
                    </a:lnTo>
                    <a:lnTo>
                      <a:pt x="2090762" y="949192"/>
                    </a:lnTo>
                    <a:lnTo>
                      <a:pt x="2074985" y="947276"/>
                    </a:lnTo>
                    <a:lnTo>
                      <a:pt x="2055033" y="945529"/>
                    </a:lnTo>
                    <a:lnTo>
                      <a:pt x="2035081" y="943200"/>
                    </a:lnTo>
                    <a:lnTo>
                      <a:pt x="2022087" y="939201"/>
                    </a:lnTo>
                    <a:lnTo>
                      <a:pt x="2015129" y="937503"/>
                    </a:lnTo>
                    <a:lnTo>
                      <a:pt x="1997488" y="929209"/>
                    </a:lnTo>
                    <a:lnTo>
                      <a:pt x="1995178" y="928236"/>
                    </a:lnTo>
                    <a:lnTo>
                      <a:pt x="1981890" y="919217"/>
                    </a:lnTo>
                    <a:lnTo>
                      <a:pt x="1975226" y="914702"/>
                    </a:lnTo>
                    <a:lnTo>
                      <a:pt x="1969576" y="909226"/>
                    </a:lnTo>
                    <a:lnTo>
                      <a:pt x="1959086" y="899234"/>
                    </a:lnTo>
                    <a:lnTo>
                      <a:pt x="1955274" y="895693"/>
                    </a:lnTo>
                    <a:lnTo>
                      <a:pt x="1949438" y="889243"/>
                    </a:lnTo>
                    <a:lnTo>
                      <a:pt x="1940503" y="879252"/>
                    </a:lnTo>
                    <a:lnTo>
                      <a:pt x="1935322" y="873274"/>
                    </a:lnTo>
                    <a:lnTo>
                      <a:pt x="1931908" y="869260"/>
                    </a:lnTo>
                    <a:lnTo>
                      <a:pt x="1923075" y="859269"/>
                    </a:lnTo>
                    <a:lnTo>
                      <a:pt x="1915371" y="850983"/>
                    </a:lnTo>
                    <a:lnTo>
                      <a:pt x="1913542" y="849277"/>
                    </a:lnTo>
                    <a:lnTo>
                      <a:pt x="1901766" y="839286"/>
                    </a:lnTo>
                    <a:lnTo>
                      <a:pt x="1895419" y="834296"/>
                    </a:lnTo>
                    <a:lnTo>
                      <a:pt x="1885788" y="829294"/>
                    </a:lnTo>
                    <a:lnTo>
                      <a:pt x="1875467" y="824742"/>
                    </a:lnTo>
                    <a:lnTo>
                      <a:pt x="1855515" y="820940"/>
                    </a:lnTo>
                    <a:lnTo>
                      <a:pt x="1835563" y="821005"/>
                    </a:lnTo>
                    <a:lnTo>
                      <a:pt x="1815612" y="823670"/>
                    </a:lnTo>
                    <a:lnTo>
                      <a:pt x="1795660" y="827713"/>
                    </a:lnTo>
                    <a:lnTo>
                      <a:pt x="1789088" y="829294"/>
                    </a:lnTo>
                    <a:lnTo>
                      <a:pt x="1775708" y="832357"/>
                    </a:lnTo>
                    <a:lnTo>
                      <a:pt x="1755756" y="837035"/>
                    </a:lnTo>
                    <a:lnTo>
                      <a:pt x="1745096" y="839286"/>
                    </a:lnTo>
                    <a:lnTo>
                      <a:pt x="1735805" y="841246"/>
                    </a:lnTo>
                    <a:lnTo>
                      <a:pt x="1715853" y="844734"/>
                    </a:lnTo>
                    <a:lnTo>
                      <a:pt x="1695901" y="847236"/>
                    </a:lnTo>
                    <a:lnTo>
                      <a:pt x="1675949" y="848490"/>
                    </a:lnTo>
                    <a:lnTo>
                      <a:pt x="1655997" y="848772"/>
                    </a:lnTo>
                    <a:lnTo>
                      <a:pt x="1636046" y="847896"/>
                    </a:lnTo>
                    <a:lnTo>
                      <a:pt x="1616094" y="846415"/>
                    </a:lnTo>
                    <a:lnTo>
                      <a:pt x="1596142" y="845328"/>
                    </a:lnTo>
                    <a:lnTo>
                      <a:pt x="1576190" y="845886"/>
                    </a:lnTo>
                    <a:lnTo>
                      <a:pt x="1556239" y="848950"/>
                    </a:lnTo>
                    <a:lnTo>
                      <a:pt x="1555298" y="849277"/>
                    </a:lnTo>
                    <a:lnTo>
                      <a:pt x="1536287" y="856050"/>
                    </a:lnTo>
                    <a:lnTo>
                      <a:pt x="1531203" y="859269"/>
                    </a:lnTo>
                    <a:lnTo>
                      <a:pt x="1516335" y="869011"/>
                    </a:lnTo>
                    <a:lnTo>
                      <a:pt x="1516072" y="869260"/>
                    </a:lnTo>
                    <a:lnTo>
                      <a:pt x="1505386" y="879252"/>
                    </a:lnTo>
                    <a:lnTo>
                      <a:pt x="1496383" y="888666"/>
                    </a:lnTo>
                    <a:lnTo>
                      <a:pt x="1495947" y="889243"/>
                    </a:lnTo>
                    <a:lnTo>
                      <a:pt x="1488463" y="899234"/>
                    </a:lnTo>
                    <a:lnTo>
                      <a:pt x="1481619" y="909226"/>
                    </a:lnTo>
                    <a:lnTo>
                      <a:pt x="1476431" y="917082"/>
                    </a:lnTo>
                    <a:lnTo>
                      <a:pt x="1475173" y="919217"/>
                    </a:lnTo>
                    <a:lnTo>
                      <a:pt x="1469485" y="929209"/>
                    </a:lnTo>
                    <a:lnTo>
                      <a:pt x="1464326" y="939201"/>
                    </a:lnTo>
                    <a:lnTo>
                      <a:pt x="1459383" y="949192"/>
                    </a:lnTo>
                    <a:lnTo>
                      <a:pt x="1456480" y="955378"/>
                    </a:lnTo>
                    <a:lnTo>
                      <a:pt x="1454749" y="959183"/>
                    </a:lnTo>
                    <a:lnTo>
                      <a:pt x="1450621" y="969175"/>
                    </a:lnTo>
                    <a:lnTo>
                      <a:pt x="1446951" y="979166"/>
                    </a:lnTo>
                    <a:lnTo>
                      <a:pt x="1443208" y="989158"/>
                    </a:lnTo>
                    <a:lnTo>
                      <a:pt x="1439874" y="999149"/>
                    </a:lnTo>
                    <a:lnTo>
                      <a:pt x="1436643" y="1009141"/>
                    </a:lnTo>
                    <a:lnTo>
                      <a:pt x="1436528" y="1009494"/>
                    </a:lnTo>
                    <a:lnTo>
                      <a:pt x="1433368" y="1019132"/>
                    </a:lnTo>
                    <a:lnTo>
                      <a:pt x="1430102" y="1029124"/>
                    </a:lnTo>
                    <a:lnTo>
                      <a:pt x="1426374" y="1039115"/>
                    </a:lnTo>
                    <a:lnTo>
                      <a:pt x="1421935" y="1049107"/>
                    </a:lnTo>
                    <a:lnTo>
                      <a:pt x="1416576" y="1058734"/>
                    </a:lnTo>
                    <a:lnTo>
                      <a:pt x="1416369" y="1059098"/>
                    </a:lnTo>
                    <a:lnTo>
                      <a:pt x="1410219" y="1069090"/>
                    </a:lnTo>
                    <a:lnTo>
                      <a:pt x="1401964" y="1079081"/>
                    </a:lnTo>
                    <a:lnTo>
                      <a:pt x="1396624" y="1084465"/>
                    </a:lnTo>
                    <a:lnTo>
                      <a:pt x="1391674" y="1089073"/>
                    </a:lnTo>
                    <a:lnTo>
                      <a:pt x="1377729" y="1099064"/>
                    </a:lnTo>
                    <a:lnTo>
                      <a:pt x="1376673" y="1099775"/>
                    </a:lnTo>
                    <a:lnTo>
                      <a:pt x="1360915" y="1109056"/>
                    </a:lnTo>
                    <a:lnTo>
                      <a:pt x="1356721" y="1111195"/>
                    </a:lnTo>
                    <a:lnTo>
                      <a:pt x="1337895" y="1119047"/>
                    </a:lnTo>
                    <a:lnTo>
                      <a:pt x="1336769" y="1119490"/>
                    </a:lnTo>
                    <a:lnTo>
                      <a:pt x="1316817" y="1125419"/>
                    </a:lnTo>
                    <a:lnTo>
                      <a:pt x="1296865" y="1129024"/>
                    </a:lnTo>
                    <a:lnTo>
                      <a:pt x="1296662" y="1129039"/>
                    </a:lnTo>
                    <a:lnTo>
                      <a:pt x="1276914" y="1130628"/>
                    </a:lnTo>
                    <a:lnTo>
                      <a:pt x="1256962" y="1129796"/>
                    </a:lnTo>
                    <a:lnTo>
                      <a:pt x="1253205" y="1129039"/>
                    </a:lnTo>
                    <a:lnTo>
                      <a:pt x="1237010" y="1126239"/>
                    </a:lnTo>
                    <a:lnTo>
                      <a:pt x="1217058" y="1120325"/>
                    </a:lnTo>
                    <a:lnTo>
                      <a:pt x="1214129" y="1119047"/>
                    </a:lnTo>
                    <a:lnTo>
                      <a:pt x="1197107" y="1111838"/>
                    </a:lnTo>
                    <a:lnTo>
                      <a:pt x="1192084" y="1109056"/>
                    </a:lnTo>
                    <a:lnTo>
                      <a:pt x="1177155" y="1100685"/>
                    </a:lnTo>
                    <a:lnTo>
                      <a:pt x="1174797" y="1099064"/>
                    </a:lnTo>
                    <a:lnTo>
                      <a:pt x="1161354" y="1089073"/>
                    </a:lnTo>
                    <a:lnTo>
                      <a:pt x="1157203" y="1085666"/>
                    </a:lnTo>
                    <a:lnTo>
                      <a:pt x="1149988" y="1079081"/>
                    </a:lnTo>
                    <a:lnTo>
                      <a:pt x="1140565" y="1069090"/>
                    </a:lnTo>
                    <a:lnTo>
                      <a:pt x="1137251" y="1064986"/>
                    </a:lnTo>
                    <a:lnTo>
                      <a:pt x="1132657" y="1059098"/>
                    </a:lnTo>
                    <a:lnTo>
                      <a:pt x="1125937" y="1049107"/>
                    </a:lnTo>
                    <a:lnTo>
                      <a:pt x="1120250" y="1039115"/>
                    </a:lnTo>
                    <a:lnTo>
                      <a:pt x="1117299" y="1033272"/>
                    </a:lnTo>
                    <a:lnTo>
                      <a:pt x="1115077" y="1029124"/>
                    </a:lnTo>
                    <a:lnTo>
                      <a:pt x="1110446" y="1019132"/>
                    </a:lnTo>
                    <a:lnTo>
                      <a:pt x="1105874" y="1009141"/>
                    </a:lnTo>
                    <a:lnTo>
                      <a:pt x="1101367" y="999149"/>
                    </a:lnTo>
                    <a:lnTo>
                      <a:pt x="1097348" y="990803"/>
                    </a:lnTo>
                    <a:lnTo>
                      <a:pt x="1096440" y="989158"/>
                    </a:lnTo>
                    <a:lnTo>
                      <a:pt x="1090704" y="979166"/>
                    </a:lnTo>
                    <a:lnTo>
                      <a:pt x="1084331" y="969175"/>
                    </a:lnTo>
                    <a:lnTo>
                      <a:pt x="1077396" y="959414"/>
                    </a:lnTo>
                    <a:lnTo>
                      <a:pt x="1077192" y="959183"/>
                    </a:lnTo>
                    <a:lnTo>
                      <a:pt x="1067549" y="949192"/>
                    </a:lnTo>
                    <a:lnTo>
                      <a:pt x="1057444" y="939346"/>
                    </a:lnTo>
                    <a:lnTo>
                      <a:pt x="1057228" y="939201"/>
                    </a:lnTo>
                    <a:lnTo>
                      <a:pt x="1041929" y="929209"/>
                    </a:lnTo>
                    <a:lnTo>
                      <a:pt x="1037492" y="926406"/>
                    </a:lnTo>
                    <a:lnTo>
                      <a:pt x="1018834" y="919217"/>
                    </a:lnTo>
                    <a:lnTo>
                      <a:pt x="1017541" y="918702"/>
                    </a:lnTo>
                    <a:lnTo>
                      <a:pt x="997589" y="915841"/>
                    </a:lnTo>
                    <a:lnTo>
                      <a:pt x="977637" y="919144"/>
                    </a:lnTo>
                    <a:lnTo>
                      <a:pt x="977497" y="919217"/>
                    </a:lnTo>
                    <a:lnTo>
                      <a:pt x="958777" y="929209"/>
                    </a:lnTo>
                    <a:lnTo>
                      <a:pt x="957685" y="929811"/>
                    </a:lnTo>
                    <a:lnTo>
                      <a:pt x="946749" y="939201"/>
                    </a:lnTo>
                    <a:lnTo>
                      <a:pt x="937733" y="946497"/>
                    </a:lnTo>
                    <a:lnTo>
                      <a:pt x="934931" y="949192"/>
                    </a:lnTo>
                    <a:lnTo>
                      <a:pt x="923590" y="959183"/>
                    </a:lnTo>
                    <a:lnTo>
                      <a:pt x="917782" y="963969"/>
                    </a:lnTo>
                    <a:lnTo>
                      <a:pt x="911418" y="969175"/>
                    </a:lnTo>
                    <a:lnTo>
                      <a:pt x="897830" y="978621"/>
                    </a:lnTo>
                    <a:lnTo>
                      <a:pt x="896850" y="979166"/>
                    </a:lnTo>
                    <a:lnTo>
                      <a:pt x="877878" y="988617"/>
                    </a:lnTo>
                    <a:lnTo>
                      <a:pt x="876135" y="989158"/>
                    </a:lnTo>
                    <a:lnTo>
                      <a:pt x="857926" y="994321"/>
                    </a:lnTo>
                    <a:lnTo>
                      <a:pt x="837975" y="996612"/>
                    </a:lnTo>
                    <a:lnTo>
                      <a:pt x="818023" y="996594"/>
                    </a:lnTo>
                    <a:lnTo>
                      <a:pt x="798071" y="994841"/>
                    </a:lnTo>
                    <a:lnTo>
                      <a:pt x="778119" y="991800"/>
                    </a:lnTo>
                    <a:lnTo>
                      <a:pt x="765752" y="989158"/>
                    </a:lnTo>
                    <a:lnTo>
                      <a:pt x="758167" y="987430"/>
                    </a:lnTo>
                    <a:lnTo>
                      <a:pt x="738216" y="981595"/>
                    </a:lnTo>
                    <a:lnTo>
                      <a:pt x="731103" y="979166"/>
                    </a:lnTo>
                    <a:lnTo>
                      <a:pt x="718264" y="973802"/>
                    </a:lnTo>
                    <a:lnTo>
                      <a:pt x="708300" y="969175"/>
                    </a:lnTo>
                    <a:lnTo>
                      <a:pt x="698312" y="962311"/>
                    </a:lnTo>
                    <a:lnTo>
                      <a:pt x="693409" y="959183"/>
                    </a:lnTo>
                    <a:lnTo>
                      <a:pt x="683892" y="949192"/>
                    </a:lnTo>
                    <a:lnTo>
                      <a:pt x="679245" y="939201"/>
                    </a:lnTo>
                    <a:lnTo>
                      <a:pt x="678360" y="934349"/>
                    </a:lnTo>
                    <a:lnTo>
                      <a:pt x="677257" y="929209"/>
                    </a:lnTo>
                    <a:lnTo>
                      <a:pt x="678018" y="919217"/>
                    </a:lnTo>
                    <a:lnTo>
                      <a:pt x="678360" y="918010"/>
                    </a:lnTo>
                    <a:lnTo>
                      <a:pt x="680221" y="909226"/>
                    </a:lnTo>
                    <a:lnTo>
                      <a:pt x="684150" y="899234"/>
                    </a:lnTo>
                    <a:lnTo>
                      <a:pt x="689823" y="889243"/>
                    </a:lnTo>
                    <a:lnTo>
                      <a:pt x="697835" y="879252"/>
                    </a:lnTo>
                    <a:lnTo>
                      <a:pt x="698312" y="878786"/>
                    </a:lnTo>
                    <a:lnTo>
                      <a:pt x="708110" y="869260"/>
                    </a:lnTo>
                    <a:lnTo>
                      <a:pt x="718264" y="862025"/>
                    </a:lnTo>
                    <a:lnTo>
                      <a:pt x="722741" y="859269"/>
                    </a:lnTo>
                    <a:lnTo>
                      <a:pt x="738216" y="851825"/>
                    </a:lnTo>
                    <a:lnTo>
                      <a:pt x="745335" y="849277"/>
                    </a:lnTo>
                    <a:lnTo>
                      <a:pt x="758167" y="845526"/>
                    </a:lnTo>
                    <a:lnTo>
                      <a:pt x="778119" y="841762"/>
                    </a:lnTo>
                    <a:lnTo>
                      <a:pt x="798071" y="839607"/>
                    </a:lnTo>
                    <a:lnTo>
                      <a:pt x="804111" y="839286"/>
                    </a:lnTo>
                    <a:lnTo>
                      <a:pt x="818023" y="838593"/>
                    </a:lnTo>
                    <a:lnTo>
                      <a:pt x="837975" y="838335"/>
                    </a:lnTo>
                    <a:lnTo>
                      <a:pt x="857926" y="838463"/>
                    </a:lnTo>
                    <a:lnTo>
                      <a:pt x="877878" y="838450"/>
                    </a:lnTo>
                    <a:lnTo>
                      <a:pt x="897830" y="837808"/>
                    </a:lnTo>
                    <a:lnTo>
                      <a:pt x="917782" y="835192"/>
                    </a:lnTo>
                    <a:lnTo>
                      <a:pt x="935319" y="829294"/>
                    </a:lnTo>
                    <a:lnTo>
                      <a:pt x="937733" y="828359"/>
                    </a:lnTo>
                    <a:lnTo>
                      <a:pt x="952787" y="819303"/>
                    </a:lnTo>
                    <a:lnTo>
                      <a:pt x="957685" y="815714"/>
                    </a:lnTo>
                    <a:lnTo>
                      <a:pt x="964820" y="809311"/>
                    </a:lnTo>
                    <a:lnTo>
                      <a:pt x="975320" y="799320"/>
                    </a:lnTo>
                    <a:lnTo>
                      <a:pt x="977637" y="797093"/>
                    </a:lnTo>
                    <a:lnTo>
                      <a:pt x="986017" y="789328"/>
                    </a:lnTo>
                    <a:lnTo>
                      <a:pt x="997589" y="779592"/>
                    </a:lnTo>
                    <a:lnTo>
                      <a:pt x="997960" y="779337"/>
                    </a:lnTo>
                    <a:lnTo>
                      <a:pt x="1013839" y="769345"/>
                    </a:lnTo>
                    <a:lnTo>
                      <a:pt x="1017541" y="767253"/>
                    </a:lnTo>
                    <a:lnTo>
                      <a:pt x="1037492" y="760852"/>
                    </a:lnTo>
                    <a:lnTo>
                      <a:pt x="1051652" y="759354"/>
                    </a:lnTo>
                    <a:lnTo>
                      <a:pt x="1057444" y="758831"/>
                    </a:lnTo>
                    <a:lnTo>
                      <a:pt x="1068461" y="759354"/>
                    </a:lnTo>
                    <a:lnTo>
                      <a:pt x="1077396" y="759777"/>
                    </a:lnTo>
                    <a:lnTo>
                      <a:pt x="1097348" y="762280"/>
                    </a:lnTo>
                    <a:lnTo>
                      <a:pt x="1117299" y="765108"/>
                    </a:lnTo>
                    <a:lnTo>
                      <a:pt x="1137251" y="767281"/>
                    </a:lnTo>
                    <a:lnTo>
                      <a:pt x="1157203" y="767988"/>
                    </a:lnTo>
                    <a:lnTo>
                      <a:pt x="1177155" y="766707"/>
                    </a:lnTo>
                    <a:lnTo>
                      <a:pt x="1197107" y="762866"/>
                    </a:lnTo>
                    <a:lnTo>
                      <a:pt x="1207478" y="759354"/>
                    </a:lnTo>
                    <a:lnTo>
                      <a:pt x="1217058" y="755862"/>
                    </a:lnTo>
                    <a:lnTo>
                      <a:pt x="1229717" y="749362"/>
                    </a:lnTo>
                    <a:lnTo>
                      <a:pt x="1237010" y="745139"/>
                    </a:lnTo>
                    <a:lnTo>
                      <a:pt x="1244864" y="739371"/>
                    </a:lnTo>
                    <a:lnTo>
                      <a:pt x="1256271" y="729379"/>
                    </a:lnTo>
                    <a:lnTo>
                      <a:pt x="1256962" y="728652"/>
                    </a:lnTo>
                    <a:lnTo>
                      <a:pt x="1264705" y="719388"/>
                    </a:lnTo>
                    <a:lnTo>
                      <a:pt x="1271347" y="709396"/>
                    </a:lnTo>
                    <a:lnTo>
                      <a:pt x="1276548" y="699405"/>
                    </a:lnTo>
                    <a:lnTo>
                      <a:pt x="1276914" y="698487"/>
                    </a:lnTo>
                    <a:lnTo>
                      <a:pt x="1280456" y="689413"/>
                    </a:lnTo>
                    <a:lnTo>
                      <a:pt x="1283385" y="679422"/>
                    </a:lnTo>
                    <a:lnTo>
                      <a:pt x="1285243" y="669430"/>
                    </a:lnTo>
                    <a:lnTo>
                      <a:pt x="1286577" y="659439"/>
                    </a:lnTo>
                    <a:lnTo>
                      <a:pt x="1287179" y="649447"/>
                    </a:lnTo>
                    <a:lnTo>
                      <a:pt x="1287225" y="639456"/>
                    </a:lnTo>
                    <a:lnTo>
                      <a:pt x="1286816" y="629464"/>
                    </a:lnTo>
                    <a:lnTo>
                      <a:pt x="1285636" y="619473"/>
                    </a:lnTo>
                    <a:lnTo>
                      <a:pt x="1284073" y="609481"/>
                    </a:lnTo>
                    <a:lnTo>
                      <a:pt x="1281805" y="599490"/>
                    </a:lnTo>
                    <a:lnTo>
                      <a:pt x="1279095" y="589498"/>
                    </a:lnTo>
                    <a:lnTo>
                      <a:pt x="1276914" y="582852"/>
                    </a:lnTo>
                    <a:lnTo>
                      <a:pt x="1275673" y="579507"/>
                    </a:lnTo>
                    <a:lnTo>
                      <a:pt x="1271033" y="569515"/>
                    </a:lnTo>
                    <a:lnTo>
                      <a:pt x="1265425" y="559524"/>
                    </a:lnTo>
                    <a:lnTo>
                      <a:pt x="1258637" y="549532"/>
                    </a:lnTo>
                    <a:lnTo>
                      <a:pt x="1256962" y="547391"/>
                    </a:lnTo>
                    <a:lnTo>
                      <a:pt x="1248357" y="539541"/>
                    </a:lnTo>
                    <a:lnTo>
                      <a:pt x="1237010" y="530900"/>
                    </a:lnTo>
                    <a:lnTo>
                      <a:pt x="1233601" y="529549"/>
                    </a:lnTo>
                    <a:lnTo>
                      <a:pt x="1217058" y="523814"/>
                    </a:lnTo>
                    <a:lnTo>
                      <a:pt x="1197107" y="522394"/>
                    </a:lnTo>
                    <a:lnTo>
                      <a:pt x="1177155" y="524423"/>
                    </a:lnTo>
                    <a:lnTo>
                      <a:pt x="1157203" y="529118"/>
                    </a:lnTo>
                    <a:lnTo>
                      <a:pt x="1155973" y="529549"/>
                    </a:lnTo>
                    <a:lnTo>
                      <a:pt x="1137251" y="535585"/>
                    </a:lnTo>
                    <a:lnTo>
                      <a:pt x="1127857" y="539541"/>
                    </a:lnTo>
                    <a:lnTo>
                      <a:pt x="1117299" y="543712"/>
                    </a:lnTo>
                    <a:lnTo>
                      <a:pt x="1105311" y="549532"/>
                    </a:lnTo>
                    <a:lnTo>
                      <a:pt x="1097348" y="553331"/>
                    </a:lnTo>
                    <a:lnTo>
                      <a:pt x="1086250" y="559524"/>
                    </a:lnTo>
                    <a:lnTo>
                      <a:pt x="1077396" y="564443"/>
                    </a:lnTo>
                    <a:lnTo>
                      <a:pt x="1069248" y="569515"/>
                    </a:lnTo>
                    <a:lnTo>
                      <a:pt x="1057444" y="576966"/>
                    </a:lnTo>
                    <a:lnTo>
                      <a:pt x="1053521" y="579507"/>
                    </a:lnTo>
                    <a:lnTo>
                      <a:pt x="1038428" y="589498"/>
                    </a:lnTo>
                    <a:lnTo>
                      <a:pt x="1037492" y="590134"/>
                    </a:lnTo>
                    <a:lnTo>
                      <a:pt x="1022674" y="599490"/>
                    </a:lnTo>
                    <a:lnTo>
                      <a:pt x="1017541" y="602811"/>
                    </a:lnTo>
                    <a:lnTo>
                      <a:pt x="1005090" y="609481"/>
                    </a:lnTo>
                    <a:lnTo>
                      <a:pt x="997589" y="613462"/>
                    </a:lnTo>
                    <a:lnTo>
                      <a:pt x="980658" y="619473"/>
                    </a:lnTo>
                    <a:lnTo>
                      <a:pt x="977637" y="620514"/>
                    </a:lnTo>
                    <a:lnTo>
                      <a:pt x="957685" y="623687"/>
                    </a:lnTo>
                    <a:lnTo>
                      <a:pt x="937733" y="623264"/>
                    </a:lnTo>
                    <a:lnTo>
                      <a:pt x="917782" y="619726"/>
                    </a:lnTo>
                    <a:lnTo>
                      <a:pt x="916989" y="619473"/>
                    </a:lnTo>
                    <a:lnTo>
                      <a:pt x="897830" y="613358"/>
                    </a:lnTo>
                    <a:lnTo>
                      <a:pt x="889169" y="609481"/>
                    </a:lnTo>
                    <a:lnTo>
                      <a:pt x="877878" y="604123"/>
                    </a:lnTo>
                    <a:lnTo>
                      <a:pt x="870080" y="599490"/>
                    </a:lnTo>
                    <a:lnTo>
                      <a:pt x="857926" y="591597"/>
                    </a:lnTo>
                    <a:lnTo>
                      <a:pt x="855128" y="589498"/>
                    </a:lnTo>
                    <a:lnTo>
                      <a:pt x="843043" y="579507"/>
                    </a:lnTo>
                    <a:lnTo>
                      <a:pt x="837975" y="574875"/>
                    </a:lnTo>
                    <a:lnTo>
                      <a:pt x="832324" y="569515"/>
                    </a:lnTo>
                    <a:lnTo>
                      <a:pt x="822456" y="559524"/>
                    </a:lnTo>
                    <a:lnTo>
                      <a:pt x="818023" y="554852"/>
                    </a:lnTo>
                    <a:lnTo>
                      <a:pt x="812623" y="549532"/>
                    </a:lnTo>
                    <a:lnTo>
                      <a:pt x="802344" y="539541"/>
                    </a:lnTo>
                    <a:lnTo>
                      <a:pt x="798071" y="535408"/>
                    </a:lnTo>
                    <a:lnTo>
                      <a:pt x="790470" y="529549"/>
                    </a:lnTo>
                    <a:lnTo>
                      <a:pt x="778119" y="520695"/>
                    </a:lnTo>
                    <a:lnTo>
                      <a:pt x="775780" y="519558"/>
                    </a:lnTo>
                    <a:lnTo>
                      <a:pt x="758167" y="511879"/>
                    </a:lnTo>
                    <a:lnTo>
                      <a:pt x="746052" y="509566"/>
                    </a:lnTo>
                    <a:lnTo>
                      <a:pt x="738216" y="508154"/>
                    </a:lnTo>
                    <a:lnTo>
                      <a:pt x="718264" y="508276"/>
                    </a:lnTo>
                    <a:lnTo>
                      <a:pt x="710097" y="509566"/>
                    </a:lnTo>
                    <a:lnTo>
                      <a:pt x="698312" y="511343"/>
                    </a:lnTo>
                    <a:lnTo>
                      <a:pt x="678360" y="516556"/>
                    </a:lnTo>
                    <a:lnTo>
                      <a:pt x="669697" y="519558"/>
                    </a:lnTo>
                    <a:lnTo>
                      <a:pt x="658409" y="523478"/>
                    </a:lnTo>
                    <a:lnTo>
                      <a:pt x="643421" y="529549"/>
                    </a:lnTo>
                    <a:lnTo>
                      <a:pt x="638457" y="531650"/>
                    </a:lnTo>
                    <a:lnTo>
                      <a:pt x="620867" y="539541"/>
                    </a:lnTo>
                    <a:lnTo>
                      <a:pt x="618505" y="540660"/>
                    </a:lnTo>
                    <a:lnTo>
                      <a:pt x="598838" y="549532"/>
                    </a:lnTo>
                    <a:lnTo>
                      <a:pt x="598553" y="549672"/>
                    </a:lnTo>
                    <a:lnTo>
                      <a:pt x="578601" y="558120"/>
                    </a:lnTo>
                    <a:lnTo>
                      <a:pt x="574097" y="559524"/>
                    </a:lnTo>
                    <a:lnTo>
                      <a:pt x="558650" y="564475"/>
                    </a:lnTo>
                    <a:lnTo>
                      <a:pt x="538698" y="567670"/>
                    </a:lnTo>
                    <a:lnTo>
                      <a:pt x="518746" y="567509"/>
                    </a:lnTo>
                    <a:lnTo>
                      <a:pt x="498794" y="563864"/>
                    </a:lnTo>
                    <a:lnTo>
                      <a:pt x="485896" y="559524"/>
                    </a:lnTo>
                    <a:lnTo>
                      <a:pt x="478843" y="557147"/>
                    </a:lnTo>
                    <a:lnTo>
                      <a:pt x="462656" y="549532"/>
                    </a:lnTo>
                    <a:lnTo>
                      <a:pt x="458891" y="547739"/>
                    </a:lnTo>
                    <a:lnTo>
                      <a:pt x="444180" y="539541"/>
                    </a:lnTo>
                    <a:lnTo>
                      <a:pt x="438939" y="536400"/>
                    </a:lnTo>
                    <a:lnTo>
                      <a:pt x="428484" y="529549"/>
                    </a:lnTo>
                    <a:lnTo>
                      <a:pt x="418987" y="523025"/>
                    </a:lnTo>
                    <a:lnTo>
                      <a:pt x="414181" y="519558"/>
                    </a:lnTo>
                    <a:lnTo>
                      <a:pt x="401468" y="509566"/>
                    </a:lnTo>
                    <a:lnTo>
                      <a:pt x="399036" y="507417"/>
                    </a:lnTo>
                    <a:lnTo>
                      <a:pt x="390282" y="499575"/>
                    </a:lnTo>
                    <a:lnTo>
                      <a:pt x="380220" y="489583"/>
                    </a:lnTo>
                    <a:lnTo>
                      <a:pt x="379084" y="488232"/>
                    </a:lnTo>
                    <a:lnTo>
                      <a:pt x="371508" y="479592"/>
                    </a:lnTo>
                    <a:lnTo>
                      <a:pt x="363663" y="469600"/>
                    </a:lnTo>
                    <a:lnTo>
                      <a:pt x="359132" y="462830"/>
                    </a:lnTo>
                    <a:lnTo>
                      <a:pt x="356721" y="459609"/>
                    </a:lnTo>
                    <a:lnTo>
                      <a:pt x="349807" y="449617"/>
                    </a:lnTo>
                    <a:lnTo>
                      <a:pt x="342989" y="439626"/>
                    </a:lnTo>
                    <a:lnTo>
                      <a:pt x="339180" y="433913"/>
                    </a:lnTo>
                    <a:lnTo>
                      <a:pt x="335581" y="429634"/>
                    </a:lnTo>
                    <a:lnTo>
                      <a:pt x="326721" y="419643"/>
                    </a:lnTo>
                    <a:lnTo>
                      <a:pt x="319228" y="412087"/>
                    </a:lnTo>
                    <a:lnTo>
                      <a:pt x="315329" y="409651"/>
                    </a:lnTo>
                    <a:lnTo>
                      <a:pt x="299277" y="401691"/>
                    </a:lnTo>
                    <a:lnTo>
                      <a:pt x="290835" y="399660"/>
                    </a:lnTo>
                    <a:lnTo>
                      <a:pt x="279325" y="397043"/>
                    </a:lnTo>
                    <a:lnTo>
                      <a:pt x="259373" y="396746"/>
                    </a:lnTo>
                    <a:lnTo>
                      <a:pt x="243041" y="399660"/>
                    </a:lnTo>
                    <a:lnTo>
                      <a:pt x="239421" y="400250"/>
                    </a:lnTo>
                    <a:lnTo>
                      <a:pt x="219470" y="406587"/>
                    </a:lnTo>
                    <a:lnTo>
                      <a:pt x="212901" y="409651"/>
                    </a:lnTo>
                    <a:lnTo>
                      <a:pt x="199518" y="416042"/>
                    </a:lnTo>
                    <a:lnTo>
                      <a:pt x="193763" y="419643"/>
                    </a:lnTo>
                    <a:lnTo>
                      <a:pt x="179566" y="429456"/>
                    </a:lnTo>
                    <a:lnTo>
                      <a:pt x="179353" y="429634"/>
                    </a:lnTo>
                    <a:lnTo>
                      <a:pt x="169108" y="439626"/>
                    </a:lnTo>
                    <a:lnTo>
                      <a:pt x="160691" y="449617"/>
                    </a:lnTo>
                    <a:lnTo>
                      <a:pt x="159614" y="451221"/>
                    </a:lnTo>
                    <a:lnTo>
                      <a:pt x="154600" y="459609"/>
                    </a:lnTo>
                    <a:lnTo>
                      <a:pt x="150374" y="469600"/>
                    </a:lnTo>
                    <a:lnTo>
                      <a:pt x="147361" y="479592"/>
                    </a:lnTo>
                    <a:lnTo>
                      <a:pt x="145584" y="489583"/>
                    </a:lnTo>
                    <a:lnTo>
                      <a:pt x="144442" y="499575"/>
                    </a:lnTo>
                    <a:lnTo>
                      <a:pt x="143953" y="509566"/>
                    </a:lnTo>
                    <a:lnTo>
                      <a:pt x="144067" y="519558"/>
                    </a:lnTo>
                    <a:lnTo>
                      <a:pt x="144316" y="529549"/>
                    </a:lnTo>
                    <a:lnTo>
                      <a:pt x="144481" y="539541"/>
                    </a:lnTo>
                    <a:lnTo>
                      <a:pt x="144667" y="549532"/>
                    </a:lnTo>
                    <a:lnTo>
                      <a:pt x="144647" y="559524"/>
                    </a:lnTo>
                    <a:lnTo>
                      <a:pt x="144411" y="569515"/>
                    </a:lnTo>
                    <a:lnTo>
                      <a:pt x="143786" y="579507"/>
                    </a:lnTo>
                    <a:lnTo>
                      <a:pt x="142983" y="589498"/>
                    </a:lnTo>
                    <a:lnTo>
                      <a:pt x="141561" y="599490"/>
                    </a:lnTo>
                    <a:lnTo>
                      <a:pt x="139764" y="609481"/>
                    </a:lnTo>
                    <a:lnTo>
                      <a:pt x="139662" y="610013"/>
                    </a:lnTo>
                    <a:lnTo>
                      <a:pt x="137722" y="619473"/>
                    </a:lnTo>
                    <a:lnTo>
                      <a:pt x="134958" y="629464"/>
                    </a:lnTo>
                    <a:lnTo>
                      <a:pt x="132242" y="639456"/>
                    </a:lnTo>
                    <a:lnTo>
                      <a:pt x="129314" y="649447"/>
                    </a:lnTo>
                    <a:lnTo>
                      <a:pt x="126841" y="659439"/>
                    </a:lnTo>
                    <a:lnTo>
                      <a:pt x="124364" y="669430"/>
                    </a:lnTo>
                    <a:lnTo>
                      <a:pt x="122909" y="679422"/>
                    </a:lnTo>
                    <a:lnTo>
                      <a:pt x="122650" y="689413"/>
                    </a:lnTo>
                    <a:lnTo>
                      <a:pt x="125307" y="699405"/>
                    </a:lnTo>
                    <a:lnTo>
                      <a:pt x="131552" y="709396"/>
                    </a:lnTo>
                    <a:lnTo>
                      <a:pt x="139662" y="716517"/>
                    </a:lnTo>
                    <a:lnTo>
                      <a:pt x="143661" y="719388"/>
                    </a:lnTo>
                    <a:lnTo>
                      <a:pt x="159614" y="726376"/>
                    </a:lnTo>
                    <a:lnTo>
                      <a:pt x="167867" y="729379"/>
                    </a:lnTo>
                    <a:lnTo>
                      <a:pt x="179566" y="732696"/>
                    </a:lnTo>
                    <a:lnTo>
                      <a:pt x="199518" y="737692"/>
                    </a:lnTo>
                    <a:lnTo>
                      <a:pt x="205128" y="739371"/>
                    </a:lnTo>
                    <a:lnTo>
                      <a:pt x="219470" y="743177"/>
                    </a:lnTo>
                    <a:lnTo>
                      <a:pt x="239421" y="749078"/>
                    </a:lnTo>
                    <a:lnTo>
                      <a:pt x="240206" y="749362"/>
                    </a:lnTo>
                    <a:lnTo>
                      <a:pt x="259373" y="756270"/>
                    </a:lnTo>
                    <a:lnTo>
                      <a:pt x="266326" y="759354"/>
                    </a:lnTo>
                    <a:lnTo>
                      <a:pt x="279325" y="765546"/>
                    </a:lnTo>
                    <a:lnTo>
                      <a:pt x="286480" y="769345"/>
                    </a:lnTo>
                    <a:lnTo>
                      <a:pt x="299277" y="777309"/>
                    </a:lnTo>
                    <a:lnTo>
                      <a:pt x="302149" y="779337"/>
                    </a:lnTo>
                    <a:lnTo>
                      <a:pt x="313569" y="789328"/>
                    </a:lnTo>
                    <a:lnTo>
                      <a:pt x="319228" y="796385"/>
                    </a:lnTo>
                    <a:lnTo>
                      <a:pt x="321445" y="799320"/>
                    </a:lnTo>
                    <a:lnTo>
                      <a:pt x="325910" y="809311"/>
                    </a:lnTo>
                    <a:lnTo>
                      <a:pt x="326476" y="819303"/>
                    </a:lnTo>
                    <a:lnTo>
                      <a:pt x="323011" y="829294"/>
                    </a:lnTo>
                    <a:lnTo>
                      <a:pt x="319228" y="833725"/>
                    </a:lnTo>
                    <a:lnTo>
                      <a:pt x="312959" y="839286"/>
                    </a:lnTo>
                    <a:lnTo>
                      <a:pt x="299277" y="846243"/>
                    </a:lnTo>
                    <a:lnTo>
                      <a:pt x="289727" y="849277"/>
                    </a:lnTo>
                    <a:lnTo>
                      <a:pt x="279325" y="851608"/>
                    </a:lnTo>
                    <a:lnTo>
                      <a:pt x="259373" y="853048"/>
                    </a:lnTo>
                    <a:lnTo>
                      <a:pt x="239421" y="851763"/>
                    </a:lnTo>
                    <a:lnTo>
                      <a:pt x="225980" y="849277"/>
                    </a:lnTo>
                    <a:lnTo>
                      <a:pt x="219470" y="847956"/>
                    </a:lnTo>
                    <a:lnTo>
                      <a:pt x="199518" y="841560"/>
                    </a:lnTo>
                    <a:lnTo>
                      <a:pt x="193968" y="839286"/>
                    </a:lnTo>
                    <a:lnTo>
                      <a:pt x="179566" y="832611"/>
                    </a:lnTo>
                    <a:lnTo>
                      <a:pt x="173085" y="829294"/>
                    </a:lnTo>
                    <a:lnTo>
                      <a:pt x="159614" y="821701"/>
                    </a:lnTo>
                    <a:lnTo>
                      <a:pt x="155487" y="819303"/>
                    </a:lnTo>
                    <a:lnTo>
                      <a:pt x="139662" y="809333"/>
                    </a:lnTo>
                    <a:lnTo>
                      <a:pt x="139625" y="809311"/>
                    </a:lnTo>
                    <a:lnTo>
                      <a:pt x="124861" y="799320"/>
                    </a:lnTo>
                    <a:lnTo>
                      <a:pt x="119711" y="795672"/>
                    </a:lnTo>
                    <a:lnTo>
                      <a:pt x="109470" y="789328"/>
                    </a:lnTo>
                    <a:lnTo>
                      <a:pt x="99759" y="782456"/>
                    </a:lnTo>
                    <a:lnTo>
                      <a:pt x="94087" y="779337"/>
                    </a:lnTo>
                    <a:lnTo>
                      <a:pt x="79807" y="771089"/>
                    </a:lnTo>
                    <a:lnTo>
                      <a:pt x="76351" y="769345"/>
                    </a:lnTo>
                    <a:lnTo>
                      <a:pt x="59855" y="760902"/>
                    </a:lnTo>
                    <a:lnTo>
                      <a:pt x="56372" y="759354"/>
                    </a:lnTo>
                    <a:lnTo>
                      <a:pt x="39904" y="751262"/>
                    </a:lnTo>
                    <a:lnTo>
                      <a:pt x="35796" y="749362"/>
                    </a:lnTo>
                    <a:lnTo>
                      <a:pt x="19952" y="742519"/>
                    </a:lnTo>
                    <a:lnTo>
                      <a:pt x="14091" y="739371"/>
                    </a:lnTo>
                    <a:lnTo>
                      <a:pt x="0" y="732369"/>
                    </a:lnTo>
                    <a:lnTo>
                      <a:pt x="0" y="739371"/>
                    </a:lnTo>
                    <a:lnTo>
                      <a:pt x="0" y="749362"/>
                    </a:lnTo>
                    <a:lnTo>
                      <a:pt x="0" y="759354"/>
                    </a:lnTo>
                    <a:lnTo>
                      <a:pt x="0" y="769345"/>
                    </a:lnTo>
                    <a:lnTo>
                      <a:pt x="0" y="779337"/>
                    </a:lnTo>
                    <a:lnTo>
                      <a:pt x="0" y="789328"/>
                    </a:lnTo>
                    <a:lnTo>
                      <a:pt x="0" y="799320"/>
                    </a:lnTo>
                    <a:lnTo>
                      <a:pt x="0" y="809311"/>
                    </a:lnTo>
                    <a:lnTo>
                      <a:pt x="0" y="812611"/>
                    </a:lnTo>
                    <a:lnTo>
                      <a:pt x="19952" y="818332"/>
                    </a:lnTo>
                    <a:lnTo>
                      <a:pt x="23058" y="819303"/>
                    </a:lnTo>
                    <a:lnTo>
                      <a:pt x="39904" y="824071"/>
                    </a:lnTo>
                    <a:lnTo>
                      <a:pt x="55482" y="829294"/>
                    </a:lnTo>
                    <a:lnTo>
                      <a:pt x="59855" y="830680"/>
                    </a:lnTo>
                    <a:lnTo>
                      <a:pt x="79807" y="837831"/>
                    </a:lnTo>
                    <a:lnTo>
                      <a:pt x="83302" y="839286"/>
                    </a:lnTo>
                    <a:lnTo>
                      <a:pt x="99759" y="845819"/>
                    </a:lnTo>
                    <a:lnTo>
                      <a:pt x="107430" y="849277"/>
                    </a:lnTo>
                    <a:lnTo>
                      <a:pt x="119711" y="854669"/>
                    </a:lnTo>
                    <a:lnTo>
                      <a:pt x="129606" y="859269"/>
                    </a:lnTo>
                    <a:lnTo>
                      <a:pt x="139662" y="863920"/>
                    </a:lnTo>
                    <a:lnTo>
                      <a:pt x="151026" y="869260"/>
                    </a:lnTo>
                    <a:lnTo>
                      <a:pt x="159614" y="873291"/>
                    </a:lnTo>
                    <a:lnTo>
                      <a:pt x="172977" y="879252"/>
                    </a:lnTo>
                    <a:lnTo>
                      <a:pt x="179566" y="882261"/>
                    </a:lnTo>
                    <a:lnTo>
                      <a:pt x="196204" y="889243"/>
                    </a:lnTo>
                    <a:lnTo>
                      <a:pt x="199518" y="890699"/>
                    </a:lnTo>
                    <a:lnTo>
                      <a:pt x="219470" y="898432"/>
                    </a:lnTo>
                    <a:lnTo>
                      <a:pt x="221947" y="899234"/>
                    </a:lnTo>
                    <a:lnTo>
                      <a:pt x="239421" y="905789"/>
                    </a:lnTo>
                    <a:lnTo>
                      <a:pt x="249780" y="909226"/>
                    </a:lnTo>
                    <a:lnTo>
                      <a:pt x="259373" y="913364"/>
                    </a:lnTo>
                    <a:lnTo>
                      <a:pt x="272693" y="919217"/>
                    </a:lnTo>
                    <a:lnTo>
                      <a:pt x="279325" y="923651"/>
                    </a:lnTo>
                    <a:lnTo>
                      <a:pt x="286716" y="929209"/>
                    </a:lnTo>
                    <a:lnTo>
                      <a:pt x="292664" y="939201"/>
                    </a:lnTo>
                    <a:lnTo>
                      <a:pt x="293631" y="949192"/>
                    </a:lnTo>
                    <a:lnTo>
                      <a:pt x="291089" y="959183"/>
                    </a:lnTo>
                    <a:lnTo>
                      <a:pt x="286265" y="969175"/>
                    </a:lnTo>
                    <a:lnTo>
                      <a:pt x="279568" y="979166"/>
                    </a:lnTo>
                    <a:lnTo>
                      <a:pt x="279325" y="979444"/>
                    </a:lnTo>
                    <a:lnTo>
                      <a:pt x="271818" y="989158"/>
                    </a:lnTo>
                    <a:lnTo>
                      <a:pt x="263097" y="999149"/>
                    </a:lnTo>
                    <a:lnTo>
                      <a:pt x="259373" y="1003034"/>
                    </a:lnTo>
                    <a:lnTo>
                      <a:pt x="254028" y="1009141"/>
                    </a:lnTo>
                    <a:lnTo>
                      <a:pt x="244468" y="1019132"/>
                    </a:lnTo>
                    <a:lnTo>
                      <a:pt x="239421" y="1024208"/>
                    </a:lnTo>
                    <a:lnTo>
                      <a:pt x="234854" y="1029124"/>
                    </a:lnTo>
                    <a:lnTo>
                      <a:pt x="225333" y="1039115"/>
                    </a:lnTo>
                    <a:lnTo>
                      <a:pt x="219470" y="1045248"/>
                    </a:lnTo>
                    <a:lnTo>
                      <a:pt x="215869" y="1049107"/>
                    </a:lnTo>
                    <a:lnTo>
                      <a:pt x="206639" y="1059098"/>
                    </a:lnTo>
                    <a:lnTo>
                      <a:pt x="199518" y="1067105"/>
                    </a:lnTo>
                    <a:lnTo>
                      <a:pt x="197729" y="1069090"/>
                    </a:lnTo>
                    <a:lnTo>
                      <a:pt x="189280" y="1079081"/>
                    </a:lnTo>
                    <a:lnTo>
                      <a:pt x="181560" y="1089073"/>
                    </a:lnTo>
                    <a:lnTo>
                      <a:pt x="179566" y="1091970"/>
                    </a:lnTo>
                    <a:lnTo>
                      <a:pt x="174357" y="1099064"/>
                    </a:lnTo>
                    <a:lnTo>
                      <a:pt x="168137" y="1109056"/>
                    </a:lnTo>
                    <a:lnTo>
                      <a:pt x="162881" y="1119047"/>
                    </a:lnTo>
                    <a:lnTo>
                      <a:pt x="159614" y="1126735"/>
                    </a:lnTo>
                    <a:lnTo>
                      <a:pt x="158539" y="1129039"/>
                    </a:lnTo>
                    <a:lnTo>
                      <a:pt x="154962" y="1139030"/>
                    </a:lnTo>
                    <a:lnTo>
                      <a:pt x="152293" y="1149022"/>
                    </a:lnTo>
                    <a:lnTo>
                      <a:pt x="150355" y="1159013"/>
                    </a:lnTo>
                    <a:lnTo>
                      <a:pt x="149018" y="1169005"/>
                    </a:lnTo>
                    <a:lnTo>
                      <a:pt x="148058" y="1178996"/>
                    </a:lnTo>
                    <a:lnTo>
                      <a:pt x="147082" y="1188988"/>
                    </a:lnTo>
                    <a:lnTo>
                      <a:pt x="146262" y="1198979"/>
                    </a:lnTo>
                    <a:lnTo>
                      <a:pt x="144864" y="1208971"/>
                    </a:lnTo>
                    <a:lnTo>
                      <a:pt x="143165" y="1218962"/>
                    </a:lnTo>
                    <a:lnTo>
                      <a:pt x="140869" y="1228954"/>
                    </a:lnTo>
                    <a:lnTo>
                      <a:pt x="139662" y="1232798"/>
                    </a:lnTo>
                    <a:lnTo>
                      <a:pt x="137667" y="1238945"/>
                    </a:lnTo>
                    <a:lnTo>
                      <a:pt x="134258" y="1248937"/>
                    </a:lnTo>
                    <a:lnTo>
                      <a:pt x="130312" y="1258928"/>
                    </a:lnTo>
                    <a:lnTo>
                      <a:pt x="126290" y="1268920"/>
                    </a:lnTo>
                    <a:lnTo>
                      <a:pt x="122347" y="1278911"/>
                    </a:lnTo>
                    <a:lnTo>
                      <a:pt x="119711" y="1285228"/>
                    </a:lnTo>
                    <a:lnTo>
                      <a:pt x="118279" y="1288903"/>
                    </a:lnTo>
                    <a:lnTo>
                      <a:pt x="114890" y="1298894"/>
                    </a:lnTo>
                    <a:lnTo>
                      <a:pt x="111453" y="1308886"/>
                    </a:lnTo>
                    <a:lnTo>
                      <a:pt x="108111" y="1318877"/>
                    </a:lnTo>
                    <a:lnTo>
                      <a:pt x="104614" y="1328869"/>
                    </a:lnTo>
                    <a:lnTo>
                      <a:pt x="100942" y="1338860"/>
                    </a:lnTo>
                    <a:lnTo>
                      <a:pt x="99759" y="1341852"/>
                    </a:lnTo>
                    <a:lnTo>
                      <a:pt x="97183" y="1348852"/>
                    </a:lnTo>
                    <a:lnTo>
                      <a:pt x="92811" y="1358843"/>
                    </a:lnTo>
                    <a:lnTo>
                      <a:pt x="87632" y="1368835"/>
                    </a:lnTo>
                    <a:lnTo>
                      <a:pt x="81622" y="1378826"/>
                    </a:lnTo>
                    <a:lnTo>
                      <a:pt x="79807" y="1381452"/>
                    </a:lnTo>
                    <a:lnTo>
                      <a:pt x="74803" y="1388818"/>
                    </a:lnTo>
                    <a:lnTo>
                      <a:pt x="66932" y="1398809"/>
                    </a:lnTo>
                    <a:lnTo>
                      <a:pt x="59855" y="1406529"/>
                    </a:lnTo>
                    <a:lnTo>
                      <a:pt x="57672" y="1408801"/>
                    </a:lnTo>
                    <a:lnTo>
                      <a:pt x="46818" y="1418792"/>
                    </a:lnTo>
                    <a:lnTo>
                      <a:pt x="39904" y="1424287"/>
                    </a:lnTo>
                    <a:lnTo>
                      <a:pt x="33501" y="1428784"/>
                    </a:lnTo>
                    <a:lnTo>
                      <a:pt x="19952" y="1437180"/>
                    </a:lnTo>
                    <a:lnTo>
                      <a:pt x="16794" y="1438775"/>
                    </a:lnTo>
                    <a:lnTo>
                      <a:pt x="0" y="1446504"/>
                    </a:lnTo>
                    <a:lnTo>
                      <a:pt x="0" y="1448767"/>
                    </a:lnTo>
                    <a:lnTo>
                      <a:pt x="0" y="1458758"/>
                    </a:lnTo>
                    <a:lnTo>
                      <a:pt x="0" y="1468750"/>
                    </a:lnTo>
                    <a:lnTo>
                      <a:pt x="0" y="1478741"/>
                    </a:lnTo>
                    <a:lnTo>
                      <a:pt x="0" y="1484816"/>
                    </a:lnTo>
                    <a:close/>
                    <a:moveTo>
                      <a:pt x="702227" y="1448767"/>
                    </a:moveTo>
                    <a:lnTo>
                      <a:pt x="698312" y="1448521"/>
                    </a:lnTo>
                    <a:lnTo>
                      <a:pt x="678360" y="1445529"/>
                    </a:lnTo>
                    <a:lnTo>
                      <a:pt x="658409" y="1442050"/>
                    </a:lnTo>
                    <a:lnTo>
                      <a:pt x="642104" y="1438775"/>
                    </a:lnTo>
                    <a:lnTo>
                      <a:pt x="638457" y="1437947"/>
                    </a:lnTo>
                    <a:lnTo>
                      <a:pt x="618505" y="1432957"/>
                    </a:lnTo>
                    <a:lnTo>
                      <a:pt x="601589" y="1428784"/>
                    </a:lnTo>
                    <a:lnTo>
                      <a:pt x="598553" y="1427842"/>
                    </a:lnTo>
                    <a:lnTo>
                      <a:pt x="578601" y="1421479"/>
                    </a:lnTo>
                    <a:lnTo>
                      <a:pt x="570573" y="1418792"/>
                    </a:lnTo>
                    <a:lnTo>
                      <a:pt x="558650" y="1412910"/>
                    </a:lnTo>
                    <a:lnTo>
                      <a:pt x="551061" y="1408801"/>
                    </a:lnTo>
                    <a:lnTo>
                      <a:pt x="542992" y="1398809"/>
                    </a:lnTo>
                    <a:lnTo>
                      <a:pt x="543330" y="1388818"/>
                    </a:lnTo>
                    <a:lnTo>
                      <a:pt x="550801" y="1378826"/>
                    </a:lnTo>
                    <a:lnTo>
                      <a:pt x="558650" y="1373396"/>
                    </a:lnTo>
                    <a:lnTo>
                      <a:pt x="565410" y="1368835"/>
                    </a:lnTo>
                    <a:lnTo>
                      <a:pt x="578601" y="1362712"/>
                    </a:lnTo>
                    <a:lnTo>
                      <a:pt x="587667" y="1358843"/>
                    </a:lnTo>
                    <a:lnTo>
                      <a:pt x="598553" y="1354984"/>
                    </a:lnTo>
                    <a:lnTo>
                      <a:pt x="618156" y="1348852"/>
                    </a:lnTo>
                    <a:lnTo>
                      <a:pt x="618505" y="1348756"/>
                    </a:lnTo>
                    <a:lnTo>
                      <a:pt x="638457" y="1344296"/>
                    </a:lnTo>
                    <a:lnTo>
                      <a:pt x="658409" y="1340313"/>
                    </a:lnTo>
                    <a:lnTo>
                      <a:pt x="668890" y="1338860"/>
                    </a:lnTo>
                    <a:lnTo>
                      <a:pt x="678360" y="1337496"/>
                    </a:lnTo>
                    <a:lnTo>
                      <a:pt x="698312" y="1335950"/>
                    </a:lnTo>
                    <a:lnTo>
                      <a:pt x="718264" y="1337036"/>
                    </a:lnTo>
                    <a:lnTo>
                      <a:pt x="725768" y="1338860"/>
                    </a:lnTo>
                    <a:lnTo>
                      <a:pt x="738216" y="1342540"/>
                    </a:lnTo>
                    <a:lnTo>
                      <a:pt x="748917" y="1348852"/>
                    </a:lnTo>
                    <a:lnTo>
                      <a:pt x="758167" y="1356379"/>
                    </a:lnTo>
                    <a:lnTo>
                      <a:pt x="760283" y="1358843"/>
                    </a:lnTo>
                    <a:lnTo>
                      <a:pt x="767515" y="1368835"/>
                    </a:lnTo>
                    <a:lnTo>
                      <a:pt x="773111" y="1378826"/>
                    </a:lnTo>
                    <a:lnTo>
                      <a:pt x="776858" y="1388818"/>
                    </a:lnTo>
                    <a:lnTo>
                      <a:pt x="778119" y="1394382"/>
                    </a:lnTo>
                    <a:lnTo>
                      <a:pt x="779070" y="1398809"/>
                    </a:lnTo>
                    <a:lnTo>
                      <a:pt x="779567" y="1408801"/>
                    </a:lnTo>
                    <a:lnTo>
                      <a:pt x="778356" y="1418792"/>
                    </a:lnTo>
                    <a:lnTo>
                      <a:pt x="778119" y="1419406"/>
                    </a:lnTo>
                    <a:lnTo>
                      <a:pt x="773477" y="1428784"/>
                    </a:lnTo>
                    <a:lnTo>
                      <a:pt x="763601" y="1438775"/>
                    </a:lnTo>
                    <a:lnTo>
                      <a:pt x="758167" y="1442214"/>
                    </a:lnTo>
                    <a:lnTo>
                      <a:pt x="738216" y="1448195"/>
                    </a:lnTo>
                    <a:lnTo>
                      <a:pt x="732396" y="1448767"/>
                    </a:lnTo>
                    <a:lnTo>
                      <a:pt x="718264" y="1449768"/>
                    </a:lnTo>
                    <a:close/>
                    <a:moveTo>
                      <a:pt x="748832" y="1149022"/>
                    </a:moveTo>
                    <a:lnTo>
                      <a:pt x="738216" y="1144818"/>
                    </a:lnTo>
                    <a:lnTo>
                      <a:pt x="731855" y="1139030"/>
                    </a:lnTo>
                    <a:lnTo>
                      <a:pt x="722565" y="1129039"/>
                    </a:lnTo>
                    <a:lnTo>
                      <a:pt x="718264" y="1123645"/>
                    </a:lnTo>
                    <a:lnTo>
                      <a:pt x="715918" y="1119047"/>
                    </a:lnTo>
                    <a:lnTo>
                      <a:pt x="712361" y="1109056"/>
                    </a:lnTo>
                    <a:lnTo>
                      <a:pt x="710416" y="1099064"/>
                    </a:lnTo>
                    <a:lnTo>
                      <a:pt x="710132" y="1089073"/>
                    </a:lnTo>
                    <a:lnTo>
                      <a:pt x="712736" y="1079081"/>
                    </a:lnTo>
                    <a:lnTo>
                      <a:pt x="717140" y="1069090"/>
                    </a:lnTo>
                    <a:lnTo>
                      <a:pt x="718264" y="1067763"/>
                    </a:lnTo>
                    <a:lnTo>
                      <a:pt x="733201" y="1059098"/>
                    </a:lnTo>
                    <a:lnTo>
                      <a:pt x="738216" y="1057182"/>
                    </a:lnTo>
                    <a:lnTo>
                      <a:pt x="758167" y="1055719"/>
                    </a:lnTo>
                    <a:lnTo>
                      <a:pt x="778119" y="1059034"/>
                    </a:lnTo>
                    <a:lnTo>
                      <a:pt x="778322" y="1059098"/>
                    </a:lnTo>
                    <a:lnTo>
                      <a:pt x="798071" y="1067851"/>
                    </a:lnTo>
                    <a:lnTo>
                      <a:pt x="799822" y="1069090"/>
                    </a:lnTo>
                    <a:lnTo>
                      <a:pt x="808572" y="1079081"/>
                    </a:lnTo>
                    <a:lnTo>
                      <a:pt x="812653" y="1089073"/>
                    </a:lnTo>
                    <a:lnTo>
                      <a:pt x="812445" y="1099064"/>
                    </a:lnTo>
                    <a:lnTo>
                      <a:pt x="810202" y="1109056"/>
                    </a:lnTo>
                    <a:lnTo>
                      <a:pt x="806575" y="1119047"/>
                    </a:lnTo>
                    <a:lnTo>
                      <a:pt x="801080" y="1129039"/>
                    </a:lnTo>
                    <a:lnTo>
                      <a:pt x="798071" y="1133751"/>
                    </a:lnTo>
                    <a:lnTo>
                      <a:pt x="792525" y="1139030"/>
                    </a:lnTo>
                    <a:lnTo>
                      <a:pt x="780363" y="1149022"/>
                    </a:lnTo>
                    <a:lnTo>
                      <a:pt x="778119" y="1150485"/>
                    </a:lnTo>
                    <a:lnTo>
                      <a:pt x="758167" y="1152817"/>
                    </a:lnTo>
                    <a:close/>
                    <a:moveTo>
                      <a:pt x="1531996" y="1019132"/>
                    </a:moveTo>
                    <a:lnTo>
                      <a:pt x="1519011" y="1009141"/>
                    </a:lnTo>
                    <a:lnTo>
                      <a:pt x="1516335" y="1005112"/>
                    </a:lnTo>
                    <a:lnTo>
                      <a:pt x="1514065" y="999149"/>
                    </a:lnTo>
                    <a:lnTo>
                      <a:pt x="1512304" y="989158"/>
                    </a:lnTo>
                    <a:lnTo>
                      <a:pt x="1512311" y="979166"/>
                    </a:lnTo>
                    <a:lnTo>
                      <a:pt x="1514071" y="969175"/>
                    </a:lnTo>
                    <a:lnTo>
                      <a:pt x="1516335" y="961548"/>
                    </a:lnTo>
                    <a:lnTo>
                      <a:pt x="1517210" y="959183"/>
                    </a:lnTo>
                    <a:lnTo>
                      <a:pt x="1522631" y="949192"/>
                    </a:lnTo>
                    <a:lnTo>
                      <a:pt x="1529373" y="939201"/>
                    </a:lnTo>
                    <a:lnTo>
                      <a:pt x="1536287" y="930926"/>
                    </a:lnTo>
                    <a:lnTo>
                      <a:pt x="1538265" y="929209"/>
                    </a:lnTo>
                    <a:lnTo>
                      <a:pt x="1551971" y="919217"/>
                    </a:lnTo>
                    <a:lnTo>
                      <a:pt x="1556239" y="916593"/>
                    </a:lnTo>
                    <a:lnTo>
                      <a:pt x="1574500" y="909226"/>
                    </a:lnTo>
                    <a:lnTo>
                      <a:pt x="1576190" y="908626"/>
                    </a:lnTo>
                    <a:lnTo>
                      <a:pt x="1596142" y="904678"/>
                    </a:lnTo>
                    <a:lnTo>
                      <a:pt x="1616094" y="902833"/>
                    </a:lnTo>
                    <a:lnTo>
                      <a:pt x="1636046" y="901945"/>
                    </a:lnTo>
                    <a:lnTo>
                      <a:pt x="1655997" y="900832"/>
                    </a:lnTo>
                    <a:lnTo>
                      <a:pt x="1675873" y="899234"/>
                    </a:lnTo>
                    <a:lnTo>
                      <a:pt x="1675949" y="899229"/>
                    </a:lnTo>
                    <a:lnTo>
                      <a:pt x="1695901" y="896593"/>
                    </a:lnTo>
                    <a:lnTo>
                      <a:pt x="1715853" y="893032"/>
                    </a:lnTo>
                    <a:lnTo>
                      <a:pt x="1732392" y="889243"/>
                    </a:lnTo>
                    <a:lnTo>
                      <a:pt x="1735805" y="888539"/>
                    </a:lnTo>
                    <a:lnTo>
                      <a:pt x="1755756" y="884229"/>
                    </a:lnTo>
                    <a:lnTo>
                      <a:pt x="1775708" y="879996"/>
                    </a:lnTo>
                    <a:lnTo>
                      <a:pt x="1781351" y="879252"/>
                    </a:lnTo>
                    <a:lnTo>
                      <a:pt x="1795660" y="877455"/>
                    </a:lnTo>
                    <a:lnTo>
                      <a:pt x="1815612" y="876837"/>
                    </a:lnTo>
                    <a:lnTo>
                      <a:pt x="1831691" y="879252"/>
                    </a:lnTo>
                    <a:lnTo>
                      <a:pt x="1835563" y="880013"/>
                    </a:lnTo>
                    <a:lnTo>
                      <a:pt x="1855515" y="888923"/>
                    </a:lnTo>
                    <a:lnTo>
                      <a:pt x="1855952" y="889243"/>
                    </a:lnTo>
                    <a:lnTo>
                      <a:pt x="1866881" y="899234"/>
                    </a:lnTo>
                    <a:lnTo>
                      <a:pt x="1874844" y="909226"/>
                    </a:lnTo>
                    <a:lnTo>
                      <a:pt x="1875467" y="910435"/>
                    </a:lnTo>
                    <a:lnTo>
                      <a:pt x="1879378" y="919217"/>
                    </a:lnTo>
                    <a:lnTo>
                      <a:pt x="1881608" y="929209"/>
                    </a:lnTo>
                    <a:lnTo>
                      <a:pt x="1880863" y="939201"/>
                    </a:lnTo>
                    <a:lnTo>
                      <a:pt x="1875945" y="949192"/>
                    </a:lnTo>
                    <a:lnTo>
                      <a:pt x="1875467" y="949701"/>
                    </a:lnTo>
                    <a:lnTo>
                      <a:pt x="1863954" y="959183"/>
                    </a:lnTo>
                    <a:lnTo>
                      <a:pt x="1855515" y="963400"/>
                    </a:lnTo>
                    <a:lnTo>
                      <a:pt x="1838584" y="969175"/>
                    </a:lnTo>
                    <a:lnTo>
                      <a:pt x="1835563" y="969930"/>
                    </a:lnTo>
                    <a:lnTo>
                      <a:pt x="1815612" y="973107"/>
                    </a:lnTo>
                    <a:lnTo>
                      <a:pt x="1795660" y="975156"/>
                    </a:lnTo>
                    <a:lnTo>
                      <a:pt x="1775708" y="976564"/>
                    </a:lnTo>
                    <a:lnTo>
                      <a:pt x="1755756" y="977715"/>
                    </a:lnTo>
                    <a:lnTo>
                      <a:pt x="1736684" y="979166"/>
                    </a:lnTo>
                    <a:lnTo>
                      <a:pt x="1735805" y="979228"/>
                    </a:lnTo>
                    <a:lnTo>
                      <a:pt x="1715853" y="981389"/>
                    </a:lnTo>
                    <a:lnTo>
                      <a:pt x="1695901" y="984644"/>
                    </a:lnTo>
                    <a:lnTo>
                      <a:pt x="1678317" y="989158"/>
                    </a:lnTo>
                    <a:lnTo>
                      <a:pt x="1675949" y="989734"/>
                    </a:lnTo>
                    <a:lnTo>
                      <a:pt x="1655997" y="995770"/>
                    </a:lnTo>
                    <a:lnTo>
                      <a:pt x="1646667" y="999149"/>
                    </a:lnTo>
                    <a:lnTo>
                      <a:pt x="1636046" y="1002954"/>
                    </a:lnTo>
                    <a:lnTo>
                      <a:pt x="1619252" y="1009141"/>
                    </a:lnTo>
                    <a:lnTo>
                      <a:pt x="1616094" y="1010305"/>
                    </a:lnTo>
                    <a:lnTo>
                      <a:pt x="1596142" y="1016625"/>
                    </a:lnTo>
                    <a:lnTo>
                      <a:pt x="1585887" y="1019132"/>
                    </a:lnTo>
                    <a:lnTo>
                      <a:pt x="1576190" y="1021681"/>
                    </a:lnTo>
                    <a:lnTo>
                      <a:pt x="1556239" y="1024195"/>
                    </a:lnTo>
                    <a:lnTo>
                      <a:pt x="1536287" y="1021442"/>
                    </a:lnTo>
                    <a:close/>
                    <a:moveTo>
                      <a:pt x="566593" y="809311"/>
                    </a:moveTo>
                    <a:lnTo>
                      <a:pt x="558650" y="806042"/>
                    </a:lnTo>
                    <a:lnTo>
                      <a:pt x="543687" y="799320"/>
                    </a:lnTo>
                    <a:lnTo>
                      <a:pt x="538698" y="797076"/>
                    </a:lnTo>
                    <a:lnTo>
                      <a:pt x="518746" y="790153"/>
                    </a:lnTo>
                    <a:lnTo>
                      <a:pt x="516367" y="789328"/>
                    </a:lnTo>
                    <a:lnTo>
                      <a:pt x="498794" y="783779"/>
                    </a:lnTo>
                    <a:lnTo>
                      <a:pt x="480239" y="779337"/>
                    </a:lnTo>
                    <a:lnTo>
                      <a:pt x="478843" y="779066"/>
                    </a:lnTo>
                    <a:lnTo>
                      <a:pt x="458891" y="774134"/>
                    </a:lnTo>
                    <a:lnTo>
                      <a:pt x="443324" y="769345"/>
                    </a:lnTo>
                    <a:lnTo>
                      <a:pt x="438939" y="768237"/>
                    </a:lnTo>
                    <a:lnTo>
                      <a:pt x="418987" y="761743"/>
                    </a:lnTo>
                    <a:lnTo>
                      <a:pt x="413162" y="759354"/>
                    </a:lnTo>
                    <a:lnTo>
                      <a:pt x="399036" y="754588"/>
                    </a:lnTo>
                    <a:lnTo>
                      <a:pt x="386426" y="749362"/>
                    </a:lnTo>
                    <a:lnTo>
                      <a:pt x="379084" y="746782"/>
                    </a:lnTo>
                    <a:lnTo>
                      <a:pt x="360505" y="739371"/>
                    </a:lnTo>
                    <a:lnTo>
                      <a:pt x="359132" y="738874"/>
                    </a:lnTo>
                    <a:lnTo>
                      <a:pt x="339180" y="730281"/>
                    </a:lnTo>
                    <a:lnTo>
                      <a:pt x="337267" y="729379"/>
                    </a:lnTo>
                    <a:lnTo>
                      <a:pt x="319228" y="721211"/>
                    </a:lnTo>
                    <a:lnTo>
                      <a:pt x="315346" y="719388"/>
                    </a:lnTo>
                    <a:lnTo>
                      <a:pt x="299277" y="711516"/>
                    </a:lnTo>
                    <a:lnTo>
                      <a:pt x="295130" y="709396"/>
                    </a:lnTo>
                    <a:lnTo>
                      <a:pt x="279325" y="700471"/>
                    </a:lnTo>
                    <a:lnTo>
                      <a:pt x="277462" y="699405"/>
                    </a:lnTo>
                    <a:lnTo>
                      <a:pt x="261897" y="689413"/>
                    </a:lnTo>
                    <a:lnTo>
                      <a:pt x="259373" y="687443"/>
                    </a:lnTo>
                    <a:lnTo>
                      <a:pt x="249388" y="679422"/>
                    </a:lnTo>
                    <a:lnTo>
                      <a:pt x="239577" y="669430"/>
                    </a:lnTo>
                    <a:lnTo>
                      <a:pt x="239421" y="669244"/>
                    </a:lnTo>
                    <a:lnTo>
                      <a:pt x="231531" y="659439"/>
                    </a:lnTo>
                    <a:lnTo>
                      <a:pt x="226190" y="649447"/>
                    </a:lnTo>
                    <a:lnTo>
                      <a:pt x="222071" y="639456"/>
                    </a:lnTo>
                    <a:lnTo>
                      <a:pt x="219470" y="629759"/>
                    </a:lnTo>
                    <a:lnTo>
                      <a:pt x="219396" y="629464"/>
                    </a:lnTo>
                    <a:lnTo>
                      <a:pt x="217679" y="619473"/>
                    </a:lnTo>
                    <a:lnTo>
                      <a:pt x="216570" y="609481"/>
                    </a:lnTo>
                    <a:lnTo>
                      <a:pt x="216079" y="599490"/>
                    </a:lnTo>
                    <a:lnTo>
                      <a:pt x="216218" y="589498"/>
                    </a:lnTo>
                    <a:lnTo>
                      <a:pt x="216880" y="579507"/>
                    </a:lnTo>
                    <a:lnTo>
                      <a:pt x="217891" y="569515"/>
                    </a:lnTo>
                    <a:lnTo>
                      <a:pt x="219211" y="559524"/>
                    </a:lnTo>
                    <a:lnTo>
                      <a:pt x="219470" y="558155"/>
                    </a:lnTo>
                    <a:lnTo>
                      <a:pt x="221682" y="549532"/>
                    </a:lnTo>
                    <a:lnTo>
                      <a:pt x="225511" y="539541"/>
                    </a:lnTo>
                    <a:lnTo>
                      <a:pt x="230573" y="529549"/>
                    </a:lnTo>
                    <a:lnTo>
                      <a:pt x="238006" y="519558"/>
                    </a:lnTo>
                    <a:lnTo>
                      <a:pt x="239421" y="518049"/>
                    </a:lnTo>
                    <a:lnTo>
                      <a:pt x="258322" y="509566"/>
                    </a:lnTo>
                    <a:lnTo>
                      <a:pt x="259373" y="509193"/>
                    </a:lnTo>
                    <a:lnTo>
                      <a:pt x="265130" y="509566"/>
                    </a:lnTo>
                    <a:lnTo>
                      <a:pt x="279325" y="510372"/>
                    </a:lnTo>
                    <a:lnTo>
                      <a:pt x="299277" y="516646"/>
                    </a:lnTo>
                    <a:lnTo>
                      <a:pt x="304804" y="519558"/>
                    </a:lnTo>
                    <a:lnTo>
                      <a:pt x="319228" y="526178"/>
                    </a:lnTo>
                    <a:lnTo>
                      <a:pt x="325171" y="529549"/>
                    </a:lnTo>
                    <a:lnTo>
                      <a:pt x="339180" y="536537"/>
                    </a:lnTo>
                    <a:lnTo>
                      <a:pt x="344217" y="539541"/>
                    </a:lnTo>
                    <a:lnTo>
                      <a:pt x="359132" y="547310"/>
                    </a:lnTo>
                    <a:lnTo>
                      <a:pt x="362885" y="549532"/>
                    </a:lnTo>
                    <a:lnTo>
                      <a:pt x="379084" y="558544"/>
                    </a:lnTo>
                    <a:lnTo>
                      <a:pt x="380712" y="559524"/>
                    </a:lnTo>
                    <a:lnTo>
                      <a:pt x="398181" y="569515"/>
                    </a:lnTo>
                    <a:lnTo>
                      <a:pt x="399036" y="569988"/>
                    </a:lnTo>
                    <a:lnTo>
                      <a:pt x="414967" y="579507"/>
                    </a:lnTo>
                    <a:lnTo>
                      <a:pt x="418987" y="581903"/>
                    </a:lnTo>
                    <a:lnTo>
                      <a:pt x="431701" y="589498"/>
                    </a:lnTo>
                    <a:lnTo>
                      <a:pt x="438939" y="593991"/>
                    </a:lnTo>
                    <a:lnTo>
                      <a:pt x="448339" y="599490"/>
                    </a:lnTo>
                    <a:lnTo>
                      <a:pt x="458891" y="606140"/>
                    </a:lnTo>
                    <a:lnTo>
                      <a:pt x="465032" y="609481"/>
                    </a:lnTo>
                    <a:lnTo>
                      <a:pt x="478843" y="617612"/>
                    </a:lnTo>
                    <a:lnTo>
                      <a:pt x="482986" y="619473"/>
                    </a:lnTo>
                    <a:lnTo>
                      <a:pt x="498794" y="627623"/>
                    </a:lnTo>
                    <a:lnTo>
                      <a:pt x="504722" y="629464"/>
                    </a:lnTo>
                    <a:lnTo>
                      <a:pt x="518746" y="634413"/>
                    </a:lnTo>
                    <a:lnTo>
                      <a:pt x="538698" y="636427"/>
                    </a:lnTo>
                    <a:lnTo>
                      <a:pt x="558650" y="632060"/>
                    </a:lnTo>
                    <a:lnTo>
                      <a:pt x="563279" y="629464"/>
                    </a:lnTo>
                    <a:lnTo>
                      <a:pt x="578601" y="621615"/>
                    </a:lnTo>
                    <a:lnTo>
                      <a:pt x="581371" y="619473"/>
                    </a:lnTo>
                    <a:lnTo>
                      <a:pt x="595462" y="609481"/>
                    </a:lnTo>
                    <a:lnTo>
                      <a:pt x="598553" y="607537"/>
                    </a:lnTo>
                    <a:lnTo>
                      <a:pt x="608984" y="599490"/>
                    </a:lnTo>
                    <a:lnTo>
                      <a:pt x="618505" y="592833"/>
                    </a:lnTo>
                    <a:lnTo>
                      <a:pt x="622931" y="589498"/>
                    </a:lnTo>
                    <a:lnTo>
                      <a:pt x="637607" y="579507"/>
                    </a:lnTo>
                    <a:lnTo>
                      <a:pt x="638457" y="578997"/>
                    </a:lnTo>
                    <a:lnTo>
                      <a:pt x="655069" y="569515"/>
                    </a:lnTo>
                    <a:lnTo>
                      <a:pt x="658409" y="567771"/>
                    </a:lnTo>
                    <a:lnTo>
                      <a:pt x="677882" y="559524"/>
                    </a:lnTo>
                    <a:lnTo>
                      <a:pt x="678360" y="559330"/>
                    </a:lnTo>
                    <a:lnTo>
                      <a:pt x="698312" y="553971"/>
                    </a:lnTo>
                    <a:lnTo>
                      <a:pt x="718264" y="551986"/>
                    </a:lnTo>
                    <a:lnTo>
                      <a:pt x="738216" y="554218"/>
                    </a:lnTo>
                    <a:lnTo>
                      <a:pt x="753428" y="559524"/>
                    </a:lnTo>
                    <a:lnTo>
                      <a:pt x="758167" y="561310"/>
                    </a:lnTo>
                    <a:lnTo>
                      <a:pt x="771526" y="569515"/>
                    </a:lnTo>
                    <a:lnTo>
                      <a:pt x="778119" y="573669"/>
                    </a:lnTo>
                    <a:lnTo>
                      <a:pt x="785299" y="579507"/>
                    </a:lnTo>
                    <a:lnTo>
                      <a:pt x="797926" y="589498"/>
                    </a:lnTo>
                    <a:lnTo>
                      <a:pt x="798071" y="589607"/>
                    </a:lnTo>
                    <a:lnTo>
                      <a:pt x="809948" y="599490"/>
                    </a:lnTo>
                    <a:lnTo>
                      <a:pt x="818023" y="605724"/>
                    </a:lnTo>
                    <a:lnTo>
                      <a:pt x="822876" y="609481"/>
                    </a:lnTo>
                    <a:lnTo>
                      <a:pt x="836905" y="619473"/>
                    </a:lnTo>
                    <a:lnTo>
                      <a:pt x="837975" y="620180"/>
                    </a:lnTo>
                    <a:lnTo>
                      <a:pt x="853078" y="629464"/>
                    </a:lnTo>
                    <a:lnTo>
                      <a:pt x="857926" y="632274"/>
                    </a:lnTo>
                    <a:lnTo>
                      <a:pt x="871701" y="639456"/>
                    </a:lnTo>
                    <a:lnTo>
                      <a:pt x="877878" y="642675"/>
                    </a:lnTo>
                    <a:lnTo>
                      <a:pt x="893234" y="649447"/>
                    </a:lnTo>
                    <a:lnTo>
                      <a:pt x="897830" y="651666"/>
                    </a:lnTo>
                    <a:lnTo>
                      <a:pt x="916539" y="659439"/>
                    </a:lnTo>
                    <a:lnTo>
                      <a:pt x="917782" y="660035"/>
                    </a:lnTo>
                    <a:lnTo>
                      <a:pt x="937733" y="668095"/>
                    </a:lnTo>
                    <a:lnTo>
                      <a:pt x="942037" y="669430"/>
                    </a:lnTo>
                    <a:lnTo>
                      <a:pt x="957685" y="676974"/>
                    </a:lnTo>
                    <a:lnTo>
                      <a:pt x="964745" y="679422"/>
                    </a:lnTo>
                    <a:lnTo>
                      <a:pt x="976440" y="689413"/>
                    </a:lnTo>
                    <a:lnTo>
                      <a:pt x="977637" y="696292"/>
                    </a:lnTo>
                    <a:lnTo>
                      <a:pt x="978348" y="699405"/>
                    </a:lnTo>
                    <a:lnTo>
                      <a:pt x="977637" y="700420"/>
                    </a:lnTo>
                    <a:lnTo>
                      <a:pt x="974503" y="709396"/>
                    </a:lnTo>
                    <a:lnTo>
                      <a:pt x="968632" y="719388"/>
                    </a:lnTo>
                    <a:lnTo>
                      <a:pt x="961580" y="729379"/>
                    </a:lnTo>
                    <a:lnTo>
                      <a:pt x="957685" y="733756"/>
                    </a:lnTo>
                    <a:lnTo>
                      <a:pt x="953571" y="739371"/>
                    </a:lnTo>
                    <a:lnTo>
                      <a:pt x="945368" y="749362"/>
                    </a:lnTo>
                    <a:lnTo>
                      <a:pt x="937733" y="757549"/>
                    </a:lnTo>
                    <a:lnTo>
                      <a:pt x="936031" y="759354"/>
                    </a:lnTo>
                    <a:lnTo>
                      <a:pt x="925012" y="769345"/>
                    </a:lnTo>
                    <a:lnTo>
                      <a:pt x="917782" y="775007"/>
                    </a:lnTo>
                    <a:lnTo>
                      <a:pt x="911315" y="779337"/>
                    </a:lnTo>
                    <a:lnTo>
                      <a:pt x="897830" y="786883"/>
                    </a:lnTo>
                    <a:lnTo>
                      <a:pt x="891923" y="789328"/>
                    </a:lnTo>
                    <a:lnTo>
                      <a:pt x="877878" y="794410"/>
                    </a:lnTo>
                    <a:lnTo>
                      <a:pt x="857926" y="798884"/>
                    </a:lnTo>
                    <a:lnTo>
                      <a:pt x="854611" y="799320"/>
                    </a:lnTo>
                    <a:lnTo>
                      <a:pt x="837975" y="801297"/>
                    </a:lnTo>
                    <a:lnTo>
                      <a:pt x="818023" y="802535"/>
                    </a:lnTo>
                    <a:lnTo>
                      <a:pt x="798071" y="803138"/>
                    </a:lnTo>
                    <a:lnTo>
                      <a:pt x="778119" y="803454"/>
                    </a:lnTo>
                    <a:lnTo>
                      <a:pt x="758167" y="803810"/>
                    </a:lnTo>
                    <a:lnTo>
                      <a:pt x="738216" y="804545"/>
                    </a:lnTo>
                    <a:lnTo>
                      <a:pt x="718264" y="805729"/>
                    </a:lnTo>
                    <a:lnTo>
                      <a:pt x="698312" y="807460"/>
                    </a:lnTo>
                    <a:lnTo>
                      <a:pt x="683586" y="809311"/>
                    </a:lnTo>
                    <a:lnTo>
                      <a:pt x="678360" y="810137"/>
                    </a:lnTo>
                    <a:lnTo>
                      <a:pt x="658409" y="813303"/>
                    </a:lnTo>
                    <a:lnTo>
                      <a:pt x="638457" y="816698"/>
                    </a:lnTo>
                    <a:lnTo>
                      <a:pt x="618505" y="818943"/>
                    </a:lnTo>
                    <a:lnTo>
                      <a:pt x="598553" y="818106"/>
                    </a:lnTo>
                    <a:lnTo>
                      <a:pt x="578601" y="813567"/>
                    </a:lnTo>
                    <a:close/>
                    <a:moveTo>
                      <a:pt x="1134079" y="719388"/>
                    </a:moveTo>
                    <a:lnTo>
                      <a:pt x="1117299" y="717232"/>
                    </a:lnTo>
                    <a:lnTo>
                      <a:pt x="1097348" y="713003"/>
                    </a:lnTo>
                    <a:lnTo>
                      <a:pt x="1083369" y="709396"/>
                    </a:lnTo>
                    <a:lnTo>
                      <a:pt x="1077396" y="707527"/>
                    </a:lnTo>
                    <a:lnTo>
                      <a:pt x="1057444" y="700667"/>
                    </a:lnTo>
                    <a:lnTo>
                      <a:pt x="1053031" y="699405"/>
                    </a:lnTo>
                    <a:lnTo>
                      <a:pt x="1037492" y="692233"/>
                    </a:lnTo>
                    <a:lnTo>
                      <a:pt x="1030420" y="689413"/>
                    </a:lnTo>
                    <a:lnTo>
                      <a:pt x="1021167" y="679422"/>
                    </a:lnTo>
                    <a:lnTo>
                      <a:pt x="1022797" y="669430"/>
                    </a:lnTo>
                    <a:lnTo>
                      <a:pt x="1028507" y="659439"/>
                    </a:lnTo>
                    <a:lnTo>
                      <a:pt x="1036524" y="649447"/>
                    </a:lnTo>
                    <a:lnTo>
                      <a:pt x="1037492" y="648530"/>
                    </a:lnTo>
                    <a:lnTo>
                      <a:pt x="1045254" y="639456"/>
                    </a:lnTo>
                    <a:lnTo>
                      <a:pt x="1055120" y="629464"/>
                    </a:lnTo>
                    <a:lnTo>
                      <a:pt x="1057444" y="627451"/>
                    </a:lnTo>
                    <a:lnTo>
                      <a:pt x="1066496" y="619473"/>
                    </a:lnTo>
                    <a:lnTo>
                      <a:pt x="1077396" y="610790"/>
                    </a:lnTo>
                    <a:lnTo>
                      <a:pt x="1079198" y="609481"/>
                    </a:lnTo>
                    <a:lnTo>
                      <a:pt x="1094508" y="599490"/>
                    </a:lnTo>
                    <a:lnTo>
                      <a:pt x="1097348" y="597763"/>
                    </a:lnTo>
                    <a:lnTo>
                      <a:pt x="1114159" y="589498"/>
                    </a:lnTo>
                    <a:lnTo>
                      <a:pt x="1117299" y="588030"/>
                    </a:lnTo>
                    <a:lnTo>
                      <a:pt x="1137251" y="581269"/>
                    </a:lnTo>
                    <a:lnTo>
                      <a:pt x="1146598" y="579507"/>
                    </a:lnTo>
                    <a:lnTo>
                      <a:pt x="1157203" y="577497"/>
                    </a:lnTo>
                    <a:lnTo>
                      <a:pt x="1177155" y="577523"/>
                    </a:lnTo>
                    <a:lnTo>
                      <a:pt x="1185866" y="579507"/>
                    </a:lnTo>
                    <a:lnTo>
                      <a:pt x="1197107" y="582776"/>
                    </a:lnTo>
                    <a:lnTo>
                      <a:pt x="1207806" y="589498"/>
                    </a:lnTo>
                    <a:lnTo>
                      <a:pt x="1217058" y="597397"/>
                    </a:lnTo>
                    <a:lnTo>
                      <a:pt x="1218688" y="599490"/>
                    </a:lnTo>
                    <a:lnTo>
                      <a:pt x="1224729" y="609481"/>
                    </a:lnTo>
                    <a:lnTo>
                      <a:pt x="1229073" y="619473"/>
                    </a:lnTo>
                    <a:lnTo>
                      <a:pt x="1231606" y="629464"/>
                    </a:lnTo>
                    <a:lnTo>
                      <a:pt x="1232940" y="639456"/>
                    </a:lnTo>
                    <a:lnTo>
                      <a:pt x="1232964" y="649447"/>
                    </a:lnTo>
                    <a:lnTo>
                      <a:pt x="1231630" y="659439"/>
                    </a:lnTo>
                    <a:lnTo>
                      <a:pt x="1228897" y="669430"/>
                    </a:lnTo>
                    <a:lnTo>
                      <a:pt x="1224751" y="679422"/>
                    </a:lnTo>
                    <a:lnTo>
                      <a:pt x="1218711" y="689413"/>
                    </a:lnTo>
                    <a:lnTo>
                      <a:pt x="1217058" y="691553"/>
                    </a:lnTo>
                    <a:lnTo>
                      <a:pt x="1209040" y="699405"/>
                    </a:lnTo>
                    <a:lnTo>
                      <a:pt x="1197107" y="708544"/>
                    </a:lnTo>
                    <a:lnTo>
                      <a:pt x="1195357" y="709396"/>
                    </a:lnTo>
                    <a:lnTo>
                      <a:pt x="1177155" y="716574"/>
                    </a:lnTo>
                    <a:lnTo>
                      <a:pt x="1160954" y="719388"/>
                    </a:lnTo>
                    <a:lnTo>
                      <a:pt x="1157203" y="719962"/>
                    </a:lnTo>
                    <a:lnTo>
                      <a:pt x="1137251" y="719773"/>
                    </a:lnTo>
                    <a:close/>
                    <a:moveTo>
                      <a:pt x="1775708" y="1488733"/>
                    </a:moveTo>
                    <a:lnTo>
                      <a:pt x="1795660" y="1488733"/>
                    </a:lnTo>
                    <a:lnTo>
                      <a:pt x="1815612" y="1488733"/>
                    </a:lnTo>
                    <a:lnTo>
                      <a:pt x="1835563" y="1488733"/>
                    </a:lnTo>
                    <a:lnTo>
                      <a:pt x="1855515" y="1488733"/>
                    </a:lnTo>
                    <a:lnTo>
                      <a:pt x="1875467" y="1488733"/>
                    </a:lnTo>
                    <a:lnTo>
                      <a:pt x="1895419" y="1488733"/>
                    </a:lnTo>
                    <a:lnTo>
                      <a:pt x="1915371" y="1488733"/>
                    </a:lnTo>
                    <a:lnTo>
                      <a:pt x="1935322" y="1488733"/>
                    </a:lnTo>
                    <a:lnTo>
                      <a:pt x="1953699" y="1488733"/>
                    </a:lnTo>
                    <a:lnTo>
                      <a:pt x="1955274" y="1487725"/>
                    </a:lnTo>
                    <a:lnTo>
                      <a:pt x="1968356" y="1478741"/>
                    </a:lnTo>
                    <a:lnTo>
                      <a:pt x="1975226" y="1472806"/>
                    </a:lnTo>
                    <a:lnTo>
                      <a:pt x="1979994" y="1468750"/>
                    </a:lnTo>
                    <a:lnTo>
                      <a:pt x="1989835" y="1458758"/>
                    </a:lnTo>
                    <a:lnTo>
                      <a:pt x="1995178" y="1452094"/>
                    </a:lnTo>
                    <a:lnTo>
                      <a:pt x="1998118" y="1448767"/>
                    </a:lnTo>
                    <a:lnTo>
                      <a:pt x="2005416" y="1438775"/>
                    </a:lnTo>
                    <a:lnTo>
                      <a:pt x="2011512" y="1428784"/>
                    </a:lnTo>
                    <a:lnTo>
                      <a:pt x="2015129" y="1421865"/>
                    </a:lnTo>
                    <a:lnTo>
                      <a:pt x="2017259" y="1418792"/>
                    </a:lnTo>
                    <a:lnTo>
                      <a:pt x="2023892" y="1408801"/>
                    </a:lnTo>
                    <a:lnTo>
                      <a:pt x="2031588" y="1398809"/>
                    </a:lnTo>
                    <a:lnTo>
                      <a:pt x="2035081" y="1394119"/>
                    </a:lnTo>
                    <a:lnTo>
                      <a:pt x="2042214" y="1388818"/>
                    </a:lnTo>
                    <a:lnTo>
                      <a:pt x="2055033" y="1382030"/>
                    </a:lnTo>
                    <a:lnTo>
                      <a:pt x="2073013" y="1378826"/>
                    </a:lnTo>
                    <a:lnTo>
                      <a:pt x="2074985" y="1378519"/>
                    </a:lnTo>
                    <a:lnTo>
                      <a:pt x="2094936" y="1378537"/>
                    </a:lnTo>
                    <a:lnTo>
                      <a:pt x="2114888" y="1378332"/>
                    </a:lnTo>
                    <a:lnTo>
                      <a:pt x="2134840" y="1375232"/>
                    </a:lnTo>
                    <a:lnTo>
                      <a:pt x="2147631" y="1368835"/>
                    </a:lnTo>
                    <a:lnTo>
                      <a:pt x="2154792" y="1365083"/>
                    </a:lnTo>
                    <a:lnTo>
                      <a:pt x="2160884" y="1358843"/>
                    </a:lnTo>
                    <a:lnTo>
                      <a:pt x="2170210" y="1348852"/>
                    </a:lnTo>
                    <a:lnTo>
                      <a:pt x="2174744" y="1343499"/>
                    </a:lnTo>
                    <a:lnTo>
                      <a:pt x="2177341" y="1338860"/>
                    </a:lnTo>
                    <a:lnTo>
                      <a:pt x="2182149" y="1328869"/>
                    </a:lnTo>
                    <a:lnTo>
                      <a:pt x="2186855" y="1318877"/>
                    </a:lnTo>
                    <a:lnTo>
                      <a:pt x="2191007" y="1308886"/>
                    </a:lnTo>
                    <a:lnTo>
                      <a:pt x="2194401" y="1298894"/>
                    </a:lnTo>
                    <a:lnTo>
                      <a:pt x="2194695" y="1297843"/>
                    </a:lnTo>
                    <a:lnTo>
                      <a:pt x="2196736" y="1288903"/>
                    </a:lnTo>
                    <a:lnTo>
                      <a:pt x="2197666" y="1278911"/>
                    </a:lnTo>
                    <a:lnTo>
                      <a:pt x="2198001" y="1268920"/>
                    </a:lnTo>
                    <a:lnTo>
                      <a:pt x="2195842" y="1258928"/>
                    </a:lnTo>
                    <a:lnTo>
                      <a:pt x="2194695" y="1256419"/>
                    </a:lnTo>
                    <a:lnTo>
                      <a:pt x="2187374" y="1248937"/>
                    </a:lnTo>
                    <a:lnTo>
                      <a:pt x="2174744" y="1243332"/>
                    </a:lnTo>
                    <a:lnTo>
                      <a:pt x="2154792" y="1242157"/>
                    </a:lnTo>
                    <a:lnTo>
                      <a:pt x="2134840" y="1244493"/>
                    </a:lnTo>
                    <a:lnTo>
                      <a:pt x="2114888" y="1248923"/>
                    </a:lnTo>
                    <a:lnTo>
                      <a:pt x="2114842" y="1248937"/>
                    </a:lnTo>
                    <a:lnTo>
                      <a:pt x="2094936" y="1255460"/>
                    </a:lnTo>
                    <a:lnTo>
                      <a:pt x="2084827" y="1258928"/>
                    </a:lnTo>
                    <a:lnTo>
                      <a:pt x="2074985" y="1262702"/>
                    </a:lnTo>
                    <a:lnTo>
                      <a:pt x="2055104" y="1268920"/>
                    </a:lnTo>
                    <a:lnTo>
                      <a:pt x="2055033" y="1268946"/>
                    </a:lnTo>
                    <a:lnTo>
                      <a:pt x="2035081" y="1274212"/>
                    </a:lnTo>
                    <a:lnTo>
                      <a:pt x="2015129" y="1276366"/>
                    </a:lnTo>
                    <a:lnTo>
                      <a:pt x="1995178" y="1274499"/>
                    </a:lnTo>
                    <a:lnTo>
                      <a:pt x="1975226" y="1269121"/>
                    </a:lnTo>
                    <a:lnTo>
                      <a:pt x="1974744" y="1268920"/>
                    </a:lnTo>
                    <a:lnTo>
                      <a:pt x="1955274" y="1260722"/>
                    </a:lnTo>
                    <a:lnTo>
                      <a:pt x="1951967" y="1258928"/>
                    </a:lnTo>
                    <a:lnTo>
                      <a:pt x="1935322" y="1249378"/>
                    </a:lnTo>
                    <a:lnTo>
                      <a:pt x="1934561" y="1248937"/>
                    </a:lnTo>
                    <a:lnTo>
                      <a:pt x="1919405" y="1238945"/>
                    </a:lnTo>
                    <a:lnTo>
                      <a:pt x="1915371" y="1236110"/>
                    </a:lnTo>
                    <a:lnTo>
                      <a:pt x="1903921" y="1228954"/>
                    </a:lnTo>
                    <a:lnTo>
                      <a:pt x="1895419" y="1223243"/>
                    </a:lnTo>
                    <a:lnTo>
                      <a:pt x="1885630" y="1218962"/>
                    </a:lnTo>
                    <a:lnTo>
                      <a:pt x="1875467" y="1214566"/>
                    </a:lnTo>
                    <a:lnTo>
                      <a:pt x="1855515" y="1210664"/>
                    </a:lnTo>
                    <a:lnTo>
                      <a:pt x="1835563" y="1215050"/>
                    </a:lnTo>
                    <a:lnTo>
                      <a:pt x="1829463" y="1218962"/>
                    </a:lnTo>
                    <a:lnTo>
                      <a:pt x="1821134" y="1228954"/>
                    </a:lnTo>
                    <a:lnTo>
                      <a:pt x="1818881" y="1238945"/>
                    </a:lnTo>
                    <a:lnTo>
                      <a:pt x="1822781" y="1248937"/>
                    </a:lnTo>
                    <a:lnTo>
                      <a:pt x="1828066" y="1258928"/>
                    </a:lnTo>
                    <a:lnTo>
                      <a:pt x="1833781" y="1268920"/>
                    </a:lnTo>
                    <a:lnTo>
                      <a:pt x="1835563" y="1271693"/>
                    </a:lnTo>
                    <a:lnTo>
                      <a:pt x="1840298" y="1278911"/>
                    </a:lnTo>
                    <a:lnTo>
                      <a:pt x="1845761" y="1288903"/>
                    </a:lnTo>
                    <a:lnTo>
                      <a:pt x="1849311" y="1298894"/>
                    </a:lnTo>
                    <a:lnTo>
                      <a:pt x="1850764" y="1308886"/>
                    </a:lnTo>
                    <a:lnTo>
                      <a:pt x="1850198" y="1318877"/>
                    </a:lnTo>
                    <a:lnTo>
                      <a:pt x="1848941" y="1328869"/>
                    </a:lnTo>
                    <a:lnTo>
                      <a:pt x="1845674" y="1338860"/>
                    </a:lnTo>
                    <a:lnTo>
                      <a:pt x="1841118" y="1348852"/>
                    </a:lnTo>
                    <a:lnTo>
                      <a:pt x="1835563" y="1358117"/>
                    </a:lnTo>
                    <a:lnTo>
                      <a:pt x="1835189" y="1358843"/>
                    </a:lnTo>
                    <a:lnTo>
                      <a:pt x="1828979" y="1368835"/>
                    </a:lnTo>
                    <a:lnTo>
                      <a:pt x="1822272" y="1378826"/>
                    </a:lnTo>
                    <a:lnTo>
                      <a:pt x="1815612" y="1388220"/>
                    </a:lnTo>
                    <a:lnTo>
                      <a:pt x="1815235" y="1388818"/>
                    </a:lnTo>
                    <a:lnTo>
                      <a:pt x="1808210" y="1398809"/>
                    </a:lnTo>
                    <a:lnTo>
                      <a:pt x="1801789" y="1408801"/>
                    </a:lnTo>
                    <a:lnTo>
                      <a:pt x="1795660" y="1418183"/>
                    </a:lnTo>
                    <a:lnTo>
                      <a:pt x="1795287" y="1418792"/>
                    </a:lnTo>
                    <a:lnTo>
                      <a:pt x="1789390" y="1428784"/>
                    </a:lnTo>
                    <a:lnTo>
                      <a:pt x="1784027" y="1438775"/>
                    </a:lnTo>
                    <a:lnTo>
                      <a:pt x="1779039" y="1448767"/>
                    </a:lnTo>
                    <a:lnTo>
                      <a:pt x="1775708" y="1456504"/>
                    </a:lnTo>
                    <a:lnTo>
                      <a:pt x="1774726" y="1458758"/>
                    </a:lnTo>
                    <a:lnTo>
                      <a:pt x="1771128" y="1468750"/>
                    </a:lnTo>
                    <a:lnTo>
                      <a:pt x="1768767" y="1478741"/>
                    </a:lnTo>
                    <a:lnTo>
                      <a:pt x="1767777" y="1488733"/>
                    </a:lnTo>
                    <a:close/>
                    <a:moveTo>
                      <a:pt x="2793249" y="1488733"/>
                    </a:moveTo>
                    <a:lnTo>
                      <a:pt x="2813200" y="1488733"/>
                    </a:lnTo>
                    <a:lnTo>
                      <a:pt x="2833152" y="1488733"/>
                    </a:lnTo>
                    <a:lnTo>
                      <a:pt x="2834002" y="1488733"/>
                    </a:lnTo>
                    <a:lnTo>
                      <a:pt x="2833152" y="1487912"/>
                    </a:lnTo>
                    <a:lnTo>
                      <a:pt x="2817625" y="1478741"/>
                    </a:lnTo>
                    <a:lnTo>
                      <a:pt x="2813200" y="1474565"/>
                    </a:lnTo>
                    <a:lnTo>
                      <a:pt x="2793249" y="1469992"/>
                    </a:lnTo>
                    <a:lnTo>
                      <a:pt x="2785311" y="1478741"/>
                    </a:lnTo>
                    <a:lnTo>
                      <a:pt x="2774121" y="1488733"/>
                    </a:lnTo>
                    <a:close/>
                    <a:moveTo>
                      <a:pt x="2793249" y="1446078"/>
                    </a:moveTo>
                    <a:lnTo>
                      <a:pt x="2800896" y="1438775"/>
                    </a:lnTo>
                    <a:lnTo>
                      <a:pt x="2813200" y="1429803"/>
                    </a:lnTo>
                    <a:lnTo>
                      <a:pt x="2813739" y="1428784"/>
                    </a:lnTo>
                    <a:lnTo>
                      <a:pt x="2821385" y="1418792"/>
                    </a:lnTo>
                    <a:lnTo>
                      <a:pt x="2830945" y="1408801"/>
                    </a:lnTo>
                    <a:lnTo>
                      <a:pt x="2833152" y="1406991"/>
                    </a:lnTo>
                    <a:lnTo>
                      <a:pt x="2840205" y="1398809"/>
                    </a:lnTo>
                    <a:lnTo>
                      <a:pt x="2850426" y="1388818"/>
                    </a:lnTo>
                    <a:lnTo>
                      <a:pt x="2853104" y="1386525"/>
                    </a:lnTo>
                    <a:lnTo>
                      <a:pt x="2861085" y="1378826"/>
                    </a:lnTo>
                    <a:lnTo>
                      <a:pt x="2873048" y="1368835"/>
                    </a:lnTo>
                    <a:lnTo>
                      <a:pt x="2873056" y="1368829"/>
                    </a:lnTo>
                    <a:lnTo>
                      <a:pt x="2886588" y="1358843"/>
                    </a:lnTo>
                    <a:lnTo>
                      <a:pt x="2893007" y="1354558"/>
                    </a:lnTo>
                    <a:lnTo>
                      <a:pt x="2902723" y="1348852"/>
                    </a:lnTo>
                    <a:lnTo>
                      <a:pt x="2912959" y="1343074"/>
                    </a:lnTo>
                    <a:lnTo>
                      <a:pt x="2922603" y="1338860"/>
                    </a:lnTo>
                    <a:lnTo>
                      <a:pt x="2932911" y="1334441"/>
                    </a:lnTo>
                    <a:lnTo>
                      <a:pt x="2951383" y="1328869"/>
                    </a:lnTo>
                    <a:lnTo>
                      <a:pt x="2952863" y="1328405"/>
                    </a:lnTo>
                    <a:lnTo>
                      <a:pt x="2972815" y="1324626"/>
                    </a:lnTo>
                    <a:lnTo>
                      <a:pt x="2972815" y="1318877"/>
                    </a:lnTo>
                    <a:lnTo>
                      <a:pt x="2972815" y="1308886"/>
                    </a:lnTo>
                    <a:lnTo>
                      <a:pt x="2972815" y="1298894"/>
                    </a:lnTo>
                    <a:lnTo>
                      <a:pt x="2972815" y="1288903"/>
                    </a:lnTo>
                    <a:lnTo>
                      <a:pt x="2972815" y="1278911"/>
                    </a:lnTo>
                    <a:lnTo>
                      <a:pt x="2972815" y="1268920"/>
                    </a:lnTo>
                    <a:lnTo>
                      <a:pt x="2972815" y="1258928"/>
                    </a:lnTo>
                    <a:lnTo>
                      <a:pt x="2972815" y="1248937"/>
                    </a:lnTo>
                    <a:lnTo>
                      <a:pt x="2972815" y="1248428"/>
                    </a:lnTo>
                    <a:lnTo>
                      <a:pt x="2972374" y="1248937"/>
                    </a:lnTo>
                    <a:lnTo>
                      <a:pt x="2956664" y="1258928"/>
                    </a:lnTo>
                    <a:lnTo>
                      <a:pt x="2952863" y="1260650"/>
                    </a:lnTo>
                    <a:lnTo>
                      <a:pt x="2938911" y="1268920"/>
                    </a:lnTo>
                    <a:lnTo>
                      <a:pt x="2932911" y="1271759"/>
                    </a:lnTo>
                    <a:lnTo>
                      <a:pt x="2920694" y="1278911"/>
                    </a:lnTo>
                    <a:lnTo>
                      <a:pt x="2912959" y="1283041"/>
                    </a:lnTo>
                    <a:lnTo>
                      <a:pt x="2904271" y="1288903"/>
                    </a:lnTo>
                    <a:lnTo>
                      <a:pt x="2893007" y="1295844"/>
                    </a:lnTo>
                    <a:lnTo>
                      <a:pt x="2888765" y="1298894"/>
                    </a:lnTo>
                    <a:lnTo>
                      <a:pt x="2874304" y="1308886"/>
                    </a:lnTo>
                    <a:lnTo>
                      <a:pt x="2873056" y="1309674"/>
                    </a:lnTo>
                    <a:lnTo>
                      <a:pt x="2858832" y="1318877"/>
                    </a:lnTo>
                    <a:lnTo>
                      <a:pt x="2853104" y="1322693"/>
                    </a:lnTo>
                    <a:lnTo>
                      <a:pt x="2843155" y="1328869"/>
                    </a:lnTo>
                    <a:lnTo>
                      <a:pt x="2833152" y="1335108"/>
                    </a:lnTo>
                    <a:lnTo>
                      <a:pt x="2825316" y="1338860"/>
                    </a:lnTo>
                    <a:lnTo>
                      <a:pt x="2813200" y="1344867"/>
                    </a:lnTo>
                    <a:lnTo>
                      <a:pt x="2797188" y="1348852"/>
                    </a:lnTo>
                    <a:lnTo>
                      <a:pt x="2793249" y="1349845"/>
                    </a:lnTo>
                    <a:lnTo>
                      <a:pt x="2781392" y="1348852"/>
                    </a:lnTo>
                    <a:lnTo>
                      <a:pt x="2773297" y="1348030"/>
                    </a:lnTo>
                    <a:lnTo>
                      <a:pt x="2756813" y="1338860"/>
                    </a:lnTo>
                    <a:lnTo>
                      <a:pt x="2753345" y="1336351"/>
                    </a:lnTo>
                    <a:lnTo>
                      <a:pt x="2747446" y="1328869"/>
                    </a:lnTo>
                    <a:lnTo>
                      <a:pt x="2741974" y="1318877"/>
                    </a:lnTo>
                    <a:lnTo>
                      <a:pt x="2738925" y="1308886"/>
                    </a:lnTo>
                    <a:lnTo>
                      <a:pt x="2738439" y="1298894"/>
                    </a:lnTo>
                    <a:lnTo>
                      <a:pt x="2740819" y="1288903"/>
                    </a:lnTo>
                    <a:lnTo>
                      <a:pt x="2746017" y="1278911"/>
                    </a:lnTo>
                    <a:lnTo>
                      <a:pt x="2753345" y="1269979"/>
                    </a:lnTo>
                    <a:lnTo>
                      <a:pt x="2754428" y="1268920"/>
                    </a:lnTo>
                    <a:lnTo>
                      <a:pt x="2767789" y="1258928"/>
                    </a:lnTo>
                    <a:lnTo>
                      <a:pt x="2773297" y="1255511"/>
                    </a:lnTo>
                    <a:lnTo>
                      <a:pt x="2786369" y="1248937"/>
                    </a:lnTo>
                    <a:lnTo>
                      <a:pt x="2793249" y="1245741"/>
                    </a:lnTo>
                    <a:lnTo>
                      <a:pt x="2810757" y="1238945"/>
                    </a:lnTo>
                    <a:lnTo>
                      <a:pt x="2813200" y="1238054"/>
                    </a:lnTo>
                    <a:lnTo>
                      <a:pt x="2833152" y="1231860"/>
                    </a:lnTo>
                    <a:lnTo>
                      <a:pt x="2844130" y="1228954"/>
                    </a:lnTo>
                    <a:lnTo>
                      <a:pt x="2853104" y="1226535"/>
                    </a:lnTo>
                    <a:lnTo>
                      <a:pt x="2873056" y="1221917"/>
                    </a:lnTo>
                    <a:lnTo>
                      <a:pt x="2888213" y="1218962"/>
                    </a:lnTo>
                    <a:lnTo>
                      <a:pt x="2893007" y="1218033"/>
                    </a:lnTo>
                    <a:lnTo>
                      <a:pt x="2912959" y="1215612"/>
                    </a:lnTo>
                    <a:lnTo>
                      <a:pt x="2932911" y="1214634"/>
                    </a:lnTo>
                    <a:lnTo>
                      <a:pt x="2952863" y="1216143"/>
                    </a:lnTo>
                    <a:lnTo>
                      <a:pt x="2965895" y="1218962"/>
                    </a:lnTo>
                    <a:lnTo>
                      <a:pt x="2972815" y="1221915"/>
                    </a:lnTo>
                    <a:lnTo>
                      <a:pt x="2972815" y="1218962"/>
                    </a:lnTo>
                    <a:lnTo>
                      <a:pt x="2972815" y="1208971"/>
                    </a:lnTo>
                    <a:lnTo>
                      <a:pt x="2972815" y="1198979"/>
                    </a:lnTo>
                    <a:lnTo>
                      <a:pt x="2972815" y="1188988"/>
                    </a:lnTo>
                    <a:lnTo>
                      <a:pt x="2972815" y="1178996"/>
                    </a:lnTo>
                    <a:lnTo>
                      <a:pt x="2972815" y="1169005"/>
                    </a:lnTo>
                    <a:lnTo>
                      <a:pt x="2972815" y="1159013"/>
                    </a:lnTo>
                    <a:lnTo>
                      <a:pt x="2972815" y="1149022"/>
                    </a:lnTo>
                    <a:lnTo>
                      <a:pt x="2972815" y="1139030"/>
                    </a:lnTo>
                    <a:lnTo>
                      <a:pt x="2972815" y="1138551"/>
                    </a:lnTo>
                    <a:lnTo>
                      <a:pt x="2966288" y="1139030"/>
                    </a:lnTo>
                    <a:lnTo>
                      <a:pt x="2952863" y="1140004"/>
                    </a:lnTo>
                    <a:lnTo>
                      <a:pt x="2932911" y="1141669"/>
                    </a:lnTo>
                    <a:lnTo>
                      <a:pt x="2912959" y="1144170"/>
                    </a:lnTo>
                    <a:lnTo>
                      <a:pt x="2893007" y="1148197"/>
                    </a:lnTo>
                    <a:lnTo>
                      <a:pt x="2890217" y="1149022"/>
                    </a:lnTo>
                    <a:lnTo>
                      <a:pt x="2873056" y="1154085"/>
                    </a:lnTo>
                    <a:lnTo>
                      <a:pt x="2860455" y="1159013"/>
                    </a:lnTo>
                    <a:lnTo>
                      <a:pt x="2853104" y="1161914"/>
                    </a:lnTo>
                    <a:lnTo>
                      <a:pt x="2838033" y="1169005"/>
                    </a:lnTo>
                    <a:lnTo>
                      <a:pt x="2833152" y="1171142"/>
                    </a:lnTo>
                    <a:lnTo>
                      <a:pt x="2816698" y="1178996"/>
                    </a:lnTo>
                    <a:lnTo>
                      <a:pt x="2813200" y="1180557"/>
                    </a:lnTo>
                    <a:lnTo>
                      <a:pt x="2794706" y="1188988"/>
                    </a:lnTo>
                    <a:lnTo>
                      <a:pt x="2793249" y="1189610"/>
                    </a:lnTo>
                    <a:lnTo>
                      <a:pt x="2773297" y="1198343"/>
                    </a:lnTo>
                    <a:lnTo>
                      <a:pt x="2771833" y="1198979"/>
                    </a:lnTo>
                    <a:lnTo>
                      <a:pt x="2753345" y="1206939"/>
                    </a:lnTo>
                    <a:lnTo>
                      <a:pt x="2748600" y="1208971"/>
                    </a:lnTo>
                    <a:lnTo>
                      <a:pt x="2733393" y="1215750"/>
                    </a:lnTo>
                    <a:lnTo>
                      <a:pt x="2726096" y="1218962"/>
                    </a:lnTo>
                    <a:lnTo>
                      <a:pt x="2713441" y="1225327"/>
                    </a:lnTo>
                    <a:lnTo>
                      <a:pt x="2706340" y="1228954"/>
                    </a:lnTo>
                    <a:lnTo>
                      <a:pt x="2693490" y="1237337"/>
                    </a:lnTo>
                    <a:lnTo>
                      <a:pt x="2691113" y="1238945"/>
                    </a:lnTo>
                    <a:lnTo>
                      <a:pt x="2680075" y="1248937"/>
                    </a:lnTo>
                    <a:lnTo>
                      <a:pt x="2673538" y="1258878"/>
                    </a:lnTo>
                    <a:lnTo>
                      <a:pt x="2673508" y="1258928"/>
                    </a:lnTo>
                    <a:lnTo>
                      <a:pt x="2669966" y="1268920"/>
                    </a:lnTo>
                    <a:lnTo>
                      <a:pt x="2668404" y="1278911"/>
                    </a:lnTo>
                    <a:lnTo>
                      <a:pt x="2668741" y="1288903"/>
                    </a:lnTo>
                    <a:lnTo>
                      <a:pt x="2670310" y="1298894"/>
                    </a:lnTo>
                    <a:lnTo>
                      <a:pt x="2672753" y="1308886"/>
                    </a:lnTo>
                    <a:lnTo>
                      <a:pt x="2673538" y="1311205"/>
                    </a:lnTo>
                    <a:lnTo>
                      <a:pt x="2676125" y="1318877"/>
                    </a:lnTo>
                    <a:lnTo>
                      <a:pt x="2680312" y="1328869"/>
                    </a:lnTo>
                    <a:lnTo>
                      <a:pt x="2685248" y="1338860"/>
                    </a:lnTo>
                    <a:lnTo>
                      <a:pt x="2690596" y="1348852"/>
                    </a:lnTo>
                    <a:lnTo>
                      <a:pt x="2693490" y="1353688"/>
                    </a:lnTo>
                    <a:lnTo>
                      <a:pt x="2696900" y="1358843"/>
                    </a:lnTo>
                    <a:lnTo>
                      <a:pt x="2704190" y="1368835"/>
                    </a:lnTo>
                    <a:lnTo>
                      <a:pt x="2711720" y="1378826"/>
                    </a:lnTo>
                    <a:lnTo>
                      <a:pt x="2713441" y="1381098"/>
                    </a:lnTo>
                    <a:lnTo>
                      <a:pt x="2720654" y="1388818"/>
                    </a:lnTo>
                    <a:lnTo>
                      <a:pt x="2729947" y="1398809"/>
                    </a:lnTo>
                    <a:lnTo>
                      <a:pt x="2733393" y="1402674"/>
                    </a:lnTo>
                    <a:lnTo>
                      <a:pt x="2740945" y="1408801"/>
                    </a:lnTo>
                    <a:lnTo>
                      <a:pt x="2751471" y="1418792"/>
                    </a:lnTo>
                    <a:lnTo>
                      <a:pt x="2753345" y="1420894"/>
                    </a:lnTo>
                    <a:lnTo>
                      <a:pt x="2765086" y="1428784"/>
                    </a:lnTo>
                    <a:lnTo>
                      <a:pt x="2773297" y="1436729"/>
                    </a:lnTo>
                    <a:lnTo>
                      <a:pt x="2780213" y="1438775"/>
                    </a:lnTo>
                    <a:close/>
                    <a:moveTo>
                      <a:pt x="2314406" y="1209870"/>
                    </a:moveTo>
                    <a:lnTo>
                      <a:pt x="2334358" y="1212374"/>
                    </a:lnTo>
                    <a:lnTo>
                      <a:pt x="2354310" y="1214094"/>
                    </a:lnTo>
                    <a:lnTo>
                      <a:pt x="2374261" y="1215177"/>
                    </a:lnTo>
                    <a:lnTo>
                      <a:pt x="2394213" y="1215899"/>
                    </a:lnTo>
                    <a:lnTo>
                      <a:pt x="2414165" y="1216155"/>
                    </a:lnTo>
                    <a:lnTo>
                      <a:pt x="2434117" y="1215978"/>
                    </a:lnTo>
                    <a:lnTo>
                      <a:pt x="2454068" y="1215322"/>
                    </a:lnTo>
                    <a:lnTo>
                      <a:pt x="2474020" y="1213950"/>
                    </a:lnTo>
                    <a:lnTo>
                      <a:pt x="2493972" y="1211622"/>
                    </a:lnTo>
                    <a:lnTo>
                      <a:pt x="2508196" y="1208971"/>
                    </a:lnTo>
                    <a:lnTo>
                      <a:pt x="2513924" y="1207636"/>
                    </a:lnTo>
                    <a:lnTo>
                      <a:pt x="2533876" y="1200560"/>
                    </a:lnTo>
                    <a:lnTo>
                      <a:pt x="2537072" y="1198979"/>
                    </a:lnTo>
                    <a:lnTo>
                      <a:pt x="2550771" y="1188988"/>
                    </a:lnTo>
                    <a:lnTo>
                      <a:pt x="2553827" y="1185522"/>
                    </a:lnTo>
                    <a:lnTo>
                      <a:pt x="2558677" y="1178996"/>
                    </a:lnTo>
                    <a:lnTo>
                      <a:pt x="2563558" y="1169005"/>
                    </a:lnTo>
                    <a:lnTo>
                      <a:pt x="2566656" y="1159013"/>
                    </a:lnTo>
                    <a:lnTo>
                      <a:pt x="2568830" y="1149022"/>
                    </a:lnTo>
                    <a:lnTo>
                      <a:pt x="2570194" y="1139030"/>
                    </a:lnTo>
                    <a:lnTo>
                      <a:pt x="2571352" y="1129039"/>
                    </a:lnTo>
                    <a:lnTo>
                      <a:pt x="2572123" y="1119047"/>
                    </a:lnTo>
                    <a:lnTo>
                      <a:pt x="2572964" y="1109056"/>
                    </a:lnTo>
                    <a:lnTo>
                      <a:pt x="2573450" y="1099064"/>
                    </a:lnTo>
                    <a:lnTo>
                      <a:pt x="2573779" y="1091525"/>
                    </a:lnTo>
                    <a:lnTo>
                      <a:pt x="2573891" y="1089073"/>
                    </a:lnTo>
                    <a:lnTo>
                      <a:pt x="2574098" y="1079081"/>
                    </a:lnTo>
                    <a:lnTo>
                      <a:pt x="2574000" y="1069090"/>
                    </a:lnTo>
                    <a:lnTo>
                      <a:pt x="2573779" y="1065104"/>
                    </a:lnTo>
                    <a:lnTo>
                      <a:pt x="2573448" y="1059098"/>
                    </a:lnTo>
                    <a:lnTo>
                      <a:pt x="2572242" y="1049107"/>
                    </a:lnTo>
                    <a:lnTo>
                      <a:pt x="2570376" y="1039115"/>
                    </a:lnTo>
                    <a:lnTo>
                      <a:pt x="2567209" y="1029124"/>
                    </a:lnTo>
                    <a:lnTo>
                      <a:pt x="2562435" y="1019132"/>
                    </a:lnTo>
                    <a:lnTo>
                      <a:pt x="2554714" y="1009141"/>
                    </a:lnTo>
                    <a:lnTo>
                      <a:pt x="2553827" y="1008206"/>
                    </a:lnTo>
                    <a:lnTo>
                      <a:pt x="2542291" y="999149"/>
                    </a:lnTo>
                    <a:lnTo>
                      <a:pt x="2533876" y="994584"/>
                    </a:lnTo>
                    <a:lnTo>
                      <a:pt x="2517165" y="989158"/>
                    </a:lnTo>
                    <a:lnTo>
                      <a:pt x="2513924" y="988304"/>
                    </a:lnTo>
                    <a:lnTo>
                      <a:pt x="2493972" y="985763"/>
                    </a:lnTo>
                    <a:lnTo>
                      <a:pt x="2474020" y="985548"/>
                    </a:lnTo>
                    <a:lnTo>
                      <a:pt x="2454068" y="987077"/>
                    </a:lnTo>
                    <a:lnTo>
                      <a:pt x="2440698" y="989158"/>
                    </a:lnTo>
                    <a:lnTo>
                      <a:pt x="2434117" y="990180"/>
                    </a:lnTo>
                    <a:lnTo>
                      <a:pt x="2414165" y="994695"/>
                    </a:lnTo>
                    <a:lnTo>
                      <a:pt x="2399062" y="999149"/>
                    </a:lnTo>
                    <a:lnTo>
                      <a:pt x="2394213" y="1000681"/>
                    </a:lnTo>
                    <a:lnTo>
                      <a:pt x="2374261" y="1008304"/>
                    </a:lnTo>
                    <a:lnTo>
                      <a:pt x="2372354" y="1009141"/>
                    </a:lnTo>
                    <a:lnTo>
                      <a:pt x="2354310" y="1018306"/>
                    </a:lnTo>
                    <a:lnTo>
                      <a:pt x="2352857" y="1019132"/>
                    </a:lnTo>
                    <a:lnTo>
                      <a:pt x="2337705" y="1029124"/>
                    </a:lnTo>
                    <a:lnTo>
                      <a:pt x="2334358" y="1031763"/>
                    </a:lnTo>
                    <a:lnTo>
                      <a:pt x="2325588" y="1039115"/>
                    </a:lnTo>
                    <a:lnTo>
                      <a:pt x="2316065" y="1049107"/>
                    </a:lnTo>
                    <a:lnTo>
                      <a:pt x="2314406" y="1051116"/>
                    </a:lnTo>
                    <a:lnTo>
                      <a:pt x="2307851" y="1059098"/>
                    </a:lnTo>
                    <a:lnTo>
                      <a:pt x="2301054" y="1069090"/>
                    </a:lnTo>
                    <a:lnTo>
                      <a:pt x="2295307" y="1079081"/>
                    </a:lnTo>
                    <a:lnTo>
                      <a:pt x="2294454" y="1080793"/>
                    </a:lnTo>
                    <a:lnTo>
                      <a:pt x="2289984" y="1089073"/>
                    </a:lnTo>
                    <a:lnTo>
                      <a:pt x="2285124" y="1099064"/>
                    </a:lnTo>
                    <a:lnTo>
                      <a:pt x="2281029" y="1109056"/>
                    </a:lnTo>
                    <a:lnTo>
                      <a:pt x="2277336" y="1119047"/>
                    </a:lnTo>
                    <a:lnTo>
                      <a:pt x="2274502" y="1127898"/>
                    </a:lnTo>
                    <a:lnTo>
                      <a:pt x="2274074" y="1129039"/>
                    </a:lnTo>
                    <a:lnTo>
                      <a:pt x="2271119" y="1139030"/>
                    </a:lnTo>
                    <a:lnTo>
                      <a:pt x="2268798" y="1149022"/>
                    </a:lnTo>
                    <a:lnTo>
                      <a:pt x="2267056" y="1159013"/>
                    </a:lnTo>
                    <a:lnTo>
                      <a:pt x="2266353" y="1169005"/>
                    </a:lnTo>
                    <a:lnTo>
                      <a:pt x="2267082" y="1178996"/>
                    </a:lnTo>
                    <a:lnTo>
                      <a:pt x="2270580" y="1188988"/>
                    </a:lnTo>
                    <a:lnTo>
                      <a:pt x="2274502" y="1193688"/>
                    </a:lnTo>
                    <a:lnTo>
                      <a:pt x="2280208" y="1198979"/>
                    </a:lnTo>
                    <a:lnTo>
                      <a:pt x="2294454" y="1205098"/>
                    </a:lnTo>
                    <a:lnTo>
                      <a:pt x="2309086" y="1208971"/>
                    </a:lnTo>
                    <a:close/>
                    <a:moveTo>
                      <a:pt x="2374785" y="1178996"/>
                    </a:moveTo>
                    <a:lnTo>
                      <a:pt x="2374261" y="1178866"/>
                    </a:lnTo>
                    <a:lnTo>
                      <a:pt x="2354310" y="1170573"/>
                    </a:lnTo>
                    <a:lnTo>
                      <a:pt x="2351681" y="1169005"/>
                    </a:lnTo>
                    <a:lnTo>
                      <a:pt x="2339690" y="1159013"/>
                    </a:lnTo>
                    <a:lnTo>
                      <a:pt x="2334358" y="1151520"/>
                    </a:lnTo>
                    <a:lnTo>
                      <a:pt x="2332912" y="1149022"/>
                    </a:lnTo>
                    <a:lnTo>
                      <a:pt x="2329583" y="1139030"/>
                    </a:lnTo>
                    <a:lnTo>
                      <a:pt x="2328295" y="1129039"/>
                    </a:lnTo>
                    <a:lnTo>
                      <a:pt x="2328656" y="1119047"/>
                    </a:lnTo>
                    <a:lnTo>
                      <a:pt x="2330399" y="1109056"/>
                    </a:lnTo>
                    <a:lnTo>
                      <a:pt x="2333498" y="1099064"/>
                    </a:lnTo>
                    <a:lnTo>
                      <a:pt x="2334358" y="1097139"/>
                    </a:lnTo>
                    <a:lnTo>
                      <a:pt x="2338057" y="1089073"/>
                    </a:lnTo>
                    <a:lnTo>
                      <a:pt x="2343734" y="1079081"/>
                    </a:lnTo>
                    <a:lnTo>
                      <a:pt x="2350890" y="1069090"/>
                    </a:lnTo>
                    <a:lnTo>
                      <a:pt x="2354310" y="1065213"/>
                    </a:lnTo>
                    <a:lnTo>
                      <a:pt x="2360233" y="1059098"/>
                    </a:lnTo>
                    <a:lnTo>
                      <a:pt x="2371653" y="1049107"/>
                    </a:lnTo>
                    <a:lnTo>
                      <a:pt x="2374261" y="1047162"/>
                    </a:lnTo>
                    <a:lnTo>
                      <a:pt x="2387024" y="1039115"/>
                    </a:lnTo>
                    <a:lnTo>
                      <a:pt x="2394213" y="1035177"/>
                    </a:lnTo>
                    <a:lnTo>
                      <a:pt x="2408383" y="1029124"/>
                    </a:lnTo>
                    <a:lnTo>
                      <a:pt x="2414165" y="1026851"/>
                    </a:lnTo>
                    <a:lnTo>
                      <a:pt x="2434117" y="1021424"/>
                    </a:lnTo>
                    <a:lnTo>
                      <a:pt x="2450591" y="1019132"/>
                    </a:lnTo>
                    <a:lnTo>
                      <a:pt x="2454068" y="1018660"/>
                    </a:lnTo>
                    <a:lnTo>
                      <a:pt x="2474020" y="1018770"/>
                    </a:lnTo>
                    <a:lnTo>
                      <a:pt x="2476057" y="1019132"/>
                    </a:lnTo>
                    <a:lnTo>
                      <a:pt x="2493972" y="1023139"/>
                    </a:lnTo>
                    <a:lnTo>
                      <a:pt x="2505975" y="1029124"/>
                    </a:lnTo>
                    <a:lnTo>
                      <a:pt x="2513924" y="1034662"/>
                    </a:lnTo>
                    <a:lnTo>
                      <a:pt x="2518167" y="1039115"/>
                    </a:lnTo>
                    <a:lnTo>
                      <a:pt x="2524712" y="1049107"/>
                    </a:lnTo>
                    <a:lnTo>
                      <a:pt x="2528951" y="1059098"/>
                    </a:lnTo>
                    <a:lnTo>
                      <a:pt x="2531321" y="1069090"/>
                    </a:lnTo>
                    <a:lnTo>
                      <a:pt x="2532423" y="1079081"/>
                    </a:lnTo>
                    <a:lnTo>
                      <a:pt x="2532584" y="1089073"/>
                    </a:lnTo>
                    <a:lnTo>
                      <a:pt x="2531929" y="1099064"/>
                    </a:lnTo>
                    <a:lnTo>
                      <a:pt x="2530428" y="1109056"/>
                    </a:lnTo>
                    <a:lnTo>
                      <a:pt x="2528156" y="1119047"/>
                    </a:lnTo>
                    <a:lnTo>
                      <a:pt x="2524895" y="1129039"/>
                    </a:lnTo>
                    <a:lnTo>
                      <a:pt x="2520466" y="1139030"/>
                    </a:lnTo>
                    <a:lnTo>
                      <a:pt x="2514578" y="1149022"/>
                    </a:lnTo>
                    <a:lnTo>
                      <a:pt x="2513924" y="1149889"/>
                    </a:lnTo>
                    <a:lnTo>
                      <a:pt x="2505315" y="1159013"/>
                    </a:lnTo>
                    <a:lnTo>
                      <a:pt x="2493972" y="1167983"/>
                    </a:lnTo>
                    <a:lnTo>
                      <a:pt x="2492193" y="1169005"/>
                    </a:lnTo>
                    <a:lnTo>
                      <a:pt x="2474020" y="1177135"/>
                    </a:lnTo>
                    <a:lnTo>
                      <a:pt x="2467116" y="1178996"/>
                    </a:lnTo>
                    <a:lnTo>
                      <a:pt x="2454068" y="1182016"/>
                    </a:lnTo>
                    <a:lnTo>
                      <a:pt x="2434117" y="1184269"/>
                    </a:lnTo>
                    <a:lnTo>
                      <a:pt x="2414165" y="1184539"/>
                    </a:lnTo>
                    <a:lnTo>
                      <a:pt x="2394213" y="1182896"/>
                    </a:lnTo>
                    <a:close/>
                    <a:moveTo>
                      <a:pt x="2813200" y="902113"/>
                    </a:moveTo>
                    <a:lnTo>
                      <a:pt x="2833152" y="906056"/>
                    </a:lnTo>
                    <a:lnTo>
                      <a:pt x="2853104" y="903425"/>
                    </a:lnTo>
                    <a:lnTo>
                      <a:pt x="2857190" y="899234"/>
                    </a:lnTo>
                    <a:lnTo>
                      <a:pt x="2858062" y="889243"/>
                    </a:lnTo>
                    <a:lnTo>
                      <a:pt x="2855681" y="879252"/>
                    </a:lnTo>
                    <a:lnTo>
                      <a:pt x="2853104" y="873210"/>
                    </a:lnTo>
                    <a:lnTo>
                      <a:pt x="2851205" y="869260"/>
                    </a:lnTo>
                    <a:lnTo>
                      <a:pt x="2845252" y="859269"/>
                    </a:lnTo>
                    <a:lnTo>
                      <a:pt x="2839991" y="849277"/>
                    </a:lnTo>
                    <a:lnTo>
                      <a:pt x="2834954" y="839286"/>
                    </a:lnTo>
                    <a:lnTo>
                      <a:pt x="2833152" y="835434"/>
                    </a:lnTo>
                    <a:lnTo>
                      <a:pt x="2829969" y="829294"/>
                    </a:lnTo>
                    <a:lnTo>
                      <a:pt x="2825168" y="819303"/>
                    </a:lnTo>
                    <a:lnTo>
                      <a:pt x="2821241" y="809311"/>
                    </a:lnTo>
                    <a:lnTo>
                      <a:pt x="2817847" y="799320"/>
                    </a:lnTo>
                    <a:lnTo>
                      <a:pt x="2815098" y="789328"/>
                    </a:lnTo>
                    <a:lnTo>
                      <a:pt x="2813200" y="780768"/>
                    </a:lnTo>
                    <a:lnTo>
                      <a:pt x="2812813" y="779337"/>
                    </a:lnTo>
                    <a:lnTo>
                      <a:pt x="2810532" y="769345"/>
                    </a:lnTo>
                    <a:lnTo>
                      <a:pt x="2809107" y="759354"/>
                    </a:lnTo>
                    <a:lnTo>
                      <a:pt x="2808225" y="749362"/>
                    </a:lnTo>
                    <a:lnTo>
                      <a:pt x="2808109" y="739371"/>
                    </a:lnTo>
                    <a:lnTo>
                      <a:pt x="2808554" y="729379"/>
                    </a:lnTo>
                    <a:lnTo>
                      <a:pt x="2809415" y="719388"/>
                    </a:lnTo>
                    <a:lnTo>
                      <a:pt x="2810635" y="709396"/>
                    </a:lnTo>
                    <a:lnTo>
                      <a:pt x="2812375" y="699405"/>
                    </a:lnTo>
                    <a:lnTo>
                      <a:pt x="2813200" y="693483"/>
                    </a:lnTo>
                    <a:lnTo>
                      <a:pt x="2813613" y="689413"/>
                    </a:lnTo>
                    <a:lnTo>
                      <a:pt x="2814813" y="679422"/>
                    </a:lnTo>
                    <a:lnTo>
                      <a:pt x="2815842" y="669430"/>
                    </a:lnTo>
                    <a:lnTo>
                      <a:pt x="2817079" y="659439"/>
                    </a:lnTo>
                    <a:lnTo>
                      <a:pt x="2817915" y="649447"/>
                    </a:lnTo>
                    <a:lnTo>
                      <a:pt x="2818654" y="639456"/>
                    </a:lnTo>
                    <a:lnTo>
                      <a:pt x="2819636" y="629464"/>
                    </a:lnTo>
                    <a:lnTo>
                      <a:pt x="2820360" y="619473"/>
                    </a:lnTo>
                    <a:lnTo>
                      <a:pt x="2821313" y="609481"/>
                    </a:lnTo>
                    <a:lnTo>
                      <a:pt x="2822323" y="599490"/>
                    </a:lnTo>
                    <a:lnTo>
                      <a:pt x="2823311" y="589498"/>
                    </a:lnTo>
                    <a:lnTo>
                      <a:pt x="2824415" y="579507"/>
                    </a:lnTo>
                    <a:lnTo>
                      <a:pt x="2825915" y="569515"/>
                    </a:lnTo>
                    <a:lnTo>
                      <a:pt x="2827248" y="559524"/>
                    </a:lnTo>
                    <a:lnTo>
                      <a:pt x="2828911" y="549532"/>
                    </a:lnTo>
                    <a:lnTo>
                      <a:pt x="2830598" y="539541"/>
                    </a:lnTo>
                    <a:lnTo>
                      <a:pt x="2832598" y="529549"/>
                    </a:lnTo>
                    <a:lnTo>
                      <a:pt x="2833152" y="526731"/>
                    </a:lnTo>
                    <a:lnTo>
                      <a:pt x="2834306" y="519558"/>
                    </a:lnTo>
                    <a:lnTo>
                      <a:pt x="2836557" y="509566"/>
                    </a:lnTo>
                    <a:lnTo>
                      <a:pt x="2839116" y="499575"/>
                    </a:lnTo>
                    <a:lnTo>
                      <a:pt x="2842317" y="489583"/>
                    </a:lnTo>
                    <a:lnTo>
                      <a:pt x="2846568" y="479592"/>
                    </a:lnTo>
                    <a:lnTo>
                      <a:pt x="2853065" y="469600"/>
                    </a:lnTo>
                    <a:lnTo>
                      <a:pt x="2853104" y="469550"/>
                    </a:lnTo>
                    <a:lnTo>
                      <a:pt x="2861263" y="459609"/>
                    </a:lnTo>
                    <a:lnTo>
                      <a:pt x="2873056" y="451487"/>
                    </a:lnTo>
                    <a:lnTo>
                      <a:pt x="2876220" y="449617"/>
                    </a:lnTo>
                    <a:lnTo>
                      <a:pt x="2893007" y="442800"/>
                    </a:lnTo>
                    <a:lnTo>
                      <a:pt x="2902202" y="439626"/>
                    </a:lnTo>
                    <a:lnTo>
                      <a:pt x="2912959" y="436793"/>
                    </a:lnTo>
                    <a:lnTo>
                      <a:pt x="2932911" y="431683"/>
                    </a:lnTo>
                    <a:lnTo>
                      <a:pt x="2940661" y="429634"/>
                    </a:lnTo>
                    <a:lnTo>
                      <a:pt x="2952863" y="426649"/>
                    </a:lnTo>
                    <a:lnTo>
                      <a:pt x="2972815" y="421959"/>
                    </a:lnTo>
                    <a:lnTo>
                      <a:pt x="2972815" y="419643"/>
                    </a:lnTo>
                    <a:lnTo>
                      <a:pt x="2972815" y="409651"/>
                    </a:lnTo>
                    <a:lnTo>
                      <a:pt x="2972815" y="399660"/>
                    </a:lnTo>
                    <a:lnTo>
                      <a:pt x="2972815" y="389668"/>
                    </a:lnTo>
                    <a:lnTo>
                      <a:pt x="2972815" y="379677"/>
                    </a:lnTo>
                    <a:lnTo>
                      <a:pt x="2972815" y="369685"/>
                    </a:lnTo>
                    <a:lnTo>
                      <a:pt x="2972815" y="359694"/>
                    </a:lnTo>
                    <a:lnTo>
                      <a:pt x="2972815" y="349702"/>
                    </a:lnTo>
                    <a:lnTo>
                      <a:pt x="2972815" y="339711"/>
                    </a:lnTo>
                    <a:lnTo>
                      <a:pt x="2972815" y="329719"/>
                    </a:lnTo>
                    <a:lnTo>
                      <a:pt x="2972815" y="319728"/>
                    </a:lnTo>
                    <a:lnTo>
                      <a:pt x="2972815" y="309736"/>
                    </a:lnTo>
                    <a:lnTo>
                      <a:pt x="2972815" y="299745"/>
                    </a:lnTo>
                    <a:lnTo>
                      <a:pt x="2972815" y="289753"/>
                    </a:lnTo>
                    <a:lnTo>
                      <a:pt x="2972815" y="282826"/>
                    </a:lnTo>
                    <a:lnTo>
                      <a:pt x="2969115" y="289753"/>
                    </a:lnTo>
                    <a:lnTo>
                      <a:pt x="2962613" y="299745"/>
                    </a:lnTo>
                    <a:lnTo>
                      <a:pt x="2954852" y="309736"/>
                    </a:lnTo>
                    <a:lnTo>
                      <a:pt x="2952863" y="312077"/>
                    </a:lnTo>
                    <a:lnTo>
                      <a:pt x="2946204" y="319728"/>
                    </a:lnTo>
                    <a:lnTo>
                      <a:pt x="2936511" y="329719"/>
                    </a:lnTo>
                    <a:lnTo>
                      <a:pt x="2932911" y="333236"/>
                    </a:lnTo>
                    <a:lnTo>
                      <a:pt x="2926036" y="339711"/>
                    </a:lnTo>
                    <a:lnTo>
                      <a:pt x="2914706" y="349702"/>
                    </a:lnTo>
                    <a:lnTo>
                      <a:pt x="2912959" y="351299"/>
                    </a:lnTo>
                    <a:lnTo>
                      <a:pt x="2903164" y="359694"/>
                    </a:lnTo>
                    <a:lnTo>
                      <a:pt x="2893007" y="368646"/>
                    </a:lnTo>
                    <a:lnTo>
                      <a:pt x="2891717" y="369685"/>
                    </a:lnTo>
                    <a:lnTo>
                      <a:pt x="2880268" y="379677"/>
                    </a:lnTo>
                    <a:lnTo>
                      <a:pt x="2873056" y="386345"/>
                    </a:lnTo>
                    <a:lnTo>
                      <a:pt x="2868944" y="389668"/>
                    </a:lnTo>
                    <a:lnTo>
                      <a:pt x="2858229" y="399660"/>
                    </a:lnTo>
                    <a:lnTo>
                      <a:pt x="2853104" y="404421"/>
                    </a:lnTo>
                    <a:lnTo>
                      <a:pt x="2846064" y="409651"/>
                    </a:lnTo>
                    <a:lnTo>
                      <a:pt x="2833152" y="419271"/>
                    </a:lnTo>
                    <a:lnTo>
                      <a:pt x="2832437" y="419643"/>
                    </a:lnTo>
                    <a:lnTo>
                      <a:pt x="2813200" y="428654"/>
                    </a:lnTo>
                    <a:lnTo>
                      <a:pt x="2810360" y="429634"/>
                    </a:lnTo>
                    <a:lnTo>
                      <a:pt x="2793249" y="435017"/>
                    </a:lnTo>
                    <a:lnTo>
                      <a:pt x="2773941" y="439626"/>
                    </a:lnTo>
                    <a:lnTo>
                      <a:pt x="2773297" y="439777"/>
                    </a:lnTo>
                    <a:lnTo>
                      <a:pt x="2753345" y="444766"/>
                    </a:lnTo>
                    <a:lnTo>
                      <a:pt x="2737641" y="449617"/>
                    </a:lnTo>
                    <a:lnTo>
                      <a:pt x="2733393" y="451128"/>
                    </a:lnTo>
                    <a:lnTo>
                      <a:pt x="2716242" y="459609"/>
                    </a:lnTo>
                    <a:lnTo>
                      <a:pt x="2713441" y="461522"/>
                    </a:lnTo>
                    <a:lnTo>
                      <a:pt x="2704574" y="469600"/>
                    </a:lnTo>
                    <a:lnTo>
                      <a:pt x="2696849" y="479592"/>
                    </a:lnTo>
                    <a:lnTo>
                      <a:pt x="2693490" y="486391"/>
                    </a:lnTo>
                    <a:lnTo>
                      <a:pt x="2692294" y="489583"/>
                    </a:lnTo>
                    <a:lnTo>
                      <a:pt x="2689917" y="499575"/>
                    </a:lnTo>
                    <a:lnTo>
                      <a:pt x="2688559" y="509566"/>
                    </a:lnTo>
                    <a:lnTo>
                      <a:pt x="2687689" y="519558"/>
                    </a:lnTo>
                    <a:lnTo>
                      <a:pt x="2687405" y="529549"/>
                    </a:lnTo>
                    <a:lnTo>
                      <a:pt x="2686660" y="539541"/>
                    </a:lnTo>
                    <a:lnTo>
                      <a:pt x="2685998" y="549532"/>
                    </a:lnTo>
                    <a:lnTo>
                      <a:pt x="2685024" y="559524"/>
                    </a:lnTo>
                    <a:lnTo>
                      <a:pt x="2683413" y="569515"/>
                    </a:lnTo>
                    <a:lnTo>
                      <a:pt x="2680879" y="579507"/>
                    </a:lnTo>
                    <a:lnTo>
                      <a:pt x="2677241" y="589498"/>
                    </a:lnTo>
                    <a:lnTo>
                      <a:pt x="2673538" y="596457"/>
                    </a:lnTo>
                    <a:lnTo>
                      <a:pt x="2671588" y="599490"/>
                    </a:lnTo>
                    <a:lnTo>
                      <a:pt x="2663487" y="609481"/>
                    </a:lnTo>
                    <a:lnTo>
                      <a:pt x="2653586" y="618202"/>
                    </a:lnTo>
                    <a:lnTo>
                      <a:pt x="2650934" y="619473"/>
                    </a:lnTo>
                    <a:lnTo>
                      <a:pt x="2633634" y="626127"/>
                    </a:lnTo>
                    <a:lnTo>
                      <a:pt x="2613683" y="627382"/>
                    </a:lnTo>
                    <a:lnTo>
                      <a:pt x="2593731" y="625653"/>
                    </a:lnTo>
                    <a:lnTo>
                      <a:pt x="2573779" y="621773"/>
                    </a:lnTo>
                    <a:lnTo>
                      <a:pt x="2565053" y="619473"/>
                    </a:lnTo>
                    <a:lnTo>
                      <a:pt x="2553827" y="617066"/>
                    </a:lnTo>
                    <a:lnTo>
                      <a:pt x="2533876" y="612278"/>
                    </a:lnTo>
                    <a:lnTo>
                      <a:pt x="2523481" y="609481"/>
                    </a:lnTo>
                    <a:lnTo>
                      <a:pt x="2513924" y="607248"/>
                    </a:lnTo>
                    <a:lnTo>
                      <a:pt x="2493972" y="602853"/>
                    </a:lnTo>
                    <a:lnTo>
                      <a:pt x="2474261" y="599490"/>
                    </a:lnTo>
                    <a:lnTo>
                      <a:pt x="2474020" y="599449"/>
                    </a:lnTo>
                    <a:lnTo>
                      <a:pt x="2454068" y="597688"/>
                    </a:lnTo>
                    <a:lnTo>
                      <a:pt x="2434117" y="598118"/>
                    </a:lnTo>
                    <a:lnTo>
                      <a:pt x="2428630" y="599490"/>
                    </a:lnTo>
                    <a:lnTo>
                      <a:pt x="2414165" y="603500"/>
                    </a:lnTo>
                    <a:lnTo>
                      <a:pt x="2402720" y="609481"/>
                    </a:lnTo>
                    <a:lnTo>
                      <a:pt x="2394213" y="614866"/>
                    </a:lnTo>
                    <a:lnTo>
                      <a:pt x="2389232" y="619473"/>
                    </a:lnTo>
                    <a:lnTo>
                      <a:pt x="2379051" y="629464"/>
                    </a:lnTo>
                    <a:lnTo>
                      <a:pt x="2374261" y="634650"/>
                    </a:lnTo>
                    <a:lnTo>
                      <a:pt x="2370639" y="639456"/>
                    </a:lnTo>
                    <a:lnTo>
                      <a:pt x="2363926" y="649447"/>
                    </a:lnTo>
                    <a:lnTo>
                      <a:pt x="2357543" y="659439"/>
                    </a:lnTo>
                    <a:lnTo>
                      <a:pt x="2354310" y="665704"/>
                    </a:lnTo>
                    <a:lnTo>
                      <a:pt x="2352622" y="669430"/>
                    </a:lnTo>
                    <a:lnTo>
                      <a:pt x="2348758" y="679422"/>
                    </a:lnTo>
                    <a:lnTo>
                      <a:pt x="2345980" y="689413"/>
                    </a:lnTo>
                    <a:lnTo>
                      <a:pt x="2344507" y="699405"/>
                    </a:lnTo>
                    <a:lnTo>
                      <a:pt x="2344657" y="709396"/>
                    </a:lnTo>
                    <a:lnTo>
                      <a:pt x="2346562" y="719388"/>
                    </a:lnTo>
                    <a:lnTo>
                      <a:pt x="2350792" y="729379"/>
                    </a:lnTo>
                    <a:lnTo>
                      <a:pt x="2354310" y="734656"/>
                    </a:lnTo>
                    <a:lnTo>
                      <a:pt x="2358632" y="739371"/>
                    </a:lnTo>
                    <a:lnTo>
                      <a:pt x="2372084" y="749362"/>
                    </a:lnTo>
                    <a:lnTo>
                      <a:pt x="2374261" y="750595"/>
                    </a:lnTo>
                    <a:lnTo>
                      <a:pt x="2394213" y="757625"/>
                    </a:lnTo>
                    <a:lnTo>
                      <a:pt x="2407386" y="759354"/>
                    </a:lnTo>
                    <a:lnTo>
                      <a:pt x="2414165" y="760112"/>
                    </a:lnTo>
                    <a:lnTo>
                      <a:pt x="2434117" y="759635"/>
                    </a:lnTo>
                    <a:lnTo>
                      <a:pt x="2436429" y="759354"/>
                    </a:lnTo>
                    <a:lnTo>
                      <a:pt x="2454068" y="756956"/>
                    </a:lnTo>
                    <a:lnTo>
                      <a:pt x="2474020" y="753023"/>
                    </a:lnTo>
                    <a:lnTo>
                      <a:pt x="2490302" y="749362"/>
                    </a:lnTo>
                    <a:lnTo>
                      <a:pt x="2493972" y="748431"/>
                    </a:lnTo>
                    <a:lnTo>
                      <a:pt x="2513924" y="744360"/>
                    </a:lnTo>
                    <a:lnTo>
                      <a:pt x="2533876" y="741686"/>
                    </a:lnTo>
                    <a:lnTo>
                      <a:pt x="2553827" y="740823"/>
                    </a:lnTo>
                    <a:lnTo>
                      <a:pt x="2573779" y="743596"/>
                    </a:lnTo>
                    <a:lnTo>
                      <a:pt x="2586732" y="749362"/>
                    </a:lnTo>
                    <a:lnTo>
                      <a:pt x="2593731" y="753172"/>
                    </a:lnTo>
                    <a:lnTo>
                      <a:pt x="2600767" y="759354"/>
                    </a:lnTo>
                    <a:lnTo>
                      <a:pt x="2610049" y="769345"/>
                    </a:lnTo>
                    <a:lnTo>
                      <a:pt x="2613683" y="774153"/>
                    </a:lnTo>
                    <a:lnTo>
                      <a:pt x="2617071" y="779337"/>
                    </a:lnTo>
                    <a:lnTo>
                      <a:pt x="2623616" y="789328"/>
                    </a:lnTo>
                    <a:lnTo>
                      <a:pt x="2629635" y="799320"/>
                    </a:lnTo>
                    <a:lnTo>
                      <a:pt x="2633634" y="805338"/>
                    </a:lnTo>
                    <a:lnTo>
                      <a:pt x="2636291" y="809311"/>
                    </a:lnTo>
                    <a:lnTo>
                      <a:pt x="2643081" y="819303"/>
                    </a:lnTo>
                    <a:lnTo>
                      <a:pt x="2650753" y="829294"/>
                    </a:lnTo>
                    <a:lnTo>
                      <a:pt x="2653586" y="832743"/>
                    </a:lnTo>
                    <a:lnTo>
                      <a:pt x="2659800" y="839286"/>
                    </a:lnTo>
                    <a:lnTo>
                      <a:pt x="2670399" y="849277"/>
                    </a:lnTo>
                    <a:lnTo>
                      <a:pt x="2673538" y="851990"/>
                    </a:lnTo>
                    <a:lnTo>
                      <a:pt x="2684042" y="859269"/>
                    </a:lnTo>
                    <a:lnTo>
                      <a:pt x="2693490" y="865157"/>
                    </a:lnTo>
                    <a:lnTo>
                      <a:pt x="2701932" y="869260"/>
                    </a:lnTo>
                    <a:lnTo>
                      <a:pt x="2713441" y="874459"/>
                    </a:lnTo>
                    <a:lnTo>
                      <a:pt x="2726861" y="879252"/>
                    </a:lnTo>
                    <a:lnTo>
                      <a:pt x="2733393" y="881496"/>
                    </a:lnTo>
                    <a:lnTo>
                      <a:pt x="2753345" y="887338"/>
                    </a:lnTo>
                    <a:lnTo>
                      <a:pt x="2761111" y="889243"/>
                    </a:lnTo>
                    <a:lnTo>
                      <a:pt x="2773297" y="892379"/>
                    </a:lnTo>
                    <a:lnTo>
                      <a:pt x="2793249" y="897525"/>
                    </a:lnTo>
                    <a:lnTo>
                      <a:pt x="2801205" y="899234"/>
                    </a:lnTo>
                    <a:close/>
                    <a:moveTo>
                      <a:pt x="13700" y="349702"/>
                    </a:moveTo>
                    <a:lnTo>
                      <a:pt x="19952" y="346846"/>
                    </a:lnTo>
                    <a:lnTo>
                      <a:pt x="34092" y="339711"/>
                    </a:lnTo>
                    <a:lnTo>
                      <a:pt x="39904" y="337078"/>
                    </a:lnTo>
                    <a:lnTo>
                      <a:pt x="55685" y="329719"/>
                    </a:lnTo>
                    <a:lnTo>
                      <a:pt x="59855" y="327853"/>
                    </a:lnTo>
                    <a:lnTo>
                      <a:pt x="79329" y="319728"/>
                    </a:lnTo>
                    <a:lnTo>
                      <a:pt x="79807" y="319545"/>
                    </a:lnTo>
                    <a:lnTo>
                      <a:pt x="99759" y="312432"/>
                    </a:lnTo>
                    <a:lnTo>
                      <a:pt x="109157" y="309736"/>
                    </a:lnTo>
                    <a:lnTo>
                      <a:pt x="119711" y="306974"/>
                    </a:lnTo>
                    <a:lnTo>
                      <a:pt x="139662" y="303208"/>
                    </a:lnTo>
                    <a:lnTo>
                      <a:pt x="159614" y="300790"/>
                    </a:lnTo>
                    <a:lnTo>
                      <a:pt x="179566" y="299762"/>
                    </a:lnTo>
                    <a:lnTo>
                      <a:pt x="182189" y="299745"/>
                    </a:lnTo>
                    <a:lnTo>
                      <a:pt x="199518" y="299644"/>
                    </a:lnTo>
                    <a:lnTo>
                      <a:pt x="206599" y="299745"/>
                    </a:lnTo>
                    <a:lnTo>
                      <a:pt x="219470" y="299977"/>
                    </a:lnTo>
                    <a:lnTo>
                      <a:pt x="239421" y="300491"/>
                    </a:lnTo>
                    <a:lnTo>
                      <a:pt x="259373" y="300485"/>
                    </a:lnTo>
                    <a:lnTo>
                      <a:pt x="279325" y="300018"/>
                    </a:lnTo>
                    <a:lnTo>
                      <a:pt x="282448" y="299745"/>
                    </a:lnTo>
                    <a:lnTo>
                      <a:pt x="299277" y="298438"/>
                    </a:lnTo>
                    <a:lnTo>
                      <a:pt x="319228" y="296289"/>
                    </a:lnTo>
                    <a:lnTo>
                      <a:pt x="339180" y="293272"/>
                    </a:lnTo>
                    <a:lnTo>
                      <a:pt x="359117" y="289753"/>
                    </a:lnTo>
                    <a:lnTo>
                      <a:pt x="359132" y="289751"/>
                    </a:lnTo>
                    <a:lnTo>
                      <a:pt x="379084" y="286685"/>
                    </a:lnTo>
                    <a:lnTo>
                      <a:pt x="399036" y="283868"/>
                    </a:lnTo>
                    <a:lnTo>
                      <a:pt x="418987" y="280604"/>
                    </a:lnTo>
                    <a:lnTo>
                      <a:pt x="424357" y="279762"/>
                    </a:lnTo>
                    <a:lnTo>
                      <a:pt x="438939" y="277040"/>
                    </a:lnTo>
                    <a:lnTo>
                      <a:pt x="458891" y="272266"/>
                    </a:lnTo>
                    <a:lnTo>
                      <a:pt x="465320" y="269770"/>
                    </a:lnTo>
                    <a:lnTo>
                      <a:pt x="478843" y="260018"/>
                    </a:lnTo>
                    <a:lnTo>
                      <a:pt x="479075" y="259779"/>
                    </a:lnTo>
                    <a:lnTo>
                      <a:pt x="484996" y="249787"/>
                    </a:lnTo>
                    <a:lnTo>
                      <a:pt x="487082" y="239796"/>
                    </a:lnTo>
                    <a:lnTo>
                      <a:pt x="487252" y="229804"/>
                    </a:lnTo>
                    <a:lnTo>
                      <a:pt x="485524" y="219813"/>
                    </a:lnTo>
                    <a:lnTo>
                      <a:pt x="483241" y="209821"/>
                    </a:lnTo>
                    <a:lnTo>
                      <a:pt x="480217" y="199830"/>
                    </a:lnTo>
                    <a:lnTo>
                      <a:pt x="478843" y="195877"/>
                    </a:lnTo>
                    <a:lnTo>
                      <a:pt x="477016" y="189838"/>
                    </a:lnTo>
                    <a:lnTo>
                      <a:pt x="472738" y="179847"/>
                    </a:lnTo>
                    <a:lnTo>
                      <a:pt x="467910" y="169855"/>
                    </a:lnTo>
                    <a:lnTo>
                      <a:pt x="461291" y="159864"/>
                    </a:lnTo>
                    <a:lnTo>
                      <a:pt x="458891" y="157049"/>
                    </a:lnTo>
                    <a:lnTo>
                      <a:pt x="453098" y="149872"/>
                    </a:lnTo>
                    <a:lnTo>
                      <a:pt x="442469" y="139881"/>
                    </a:lnTo>
                    <a:lnTo>
                      <a:pt x="438939" y="137376"/>
                    </a:lnTo>
                    <a:lnTo>
                      <a:pt x="428291" y="129889"/>
                    </a:lnTo>
                    <a:lnTo>
                      <a:pt x="418987" y="124899"/>
                    </a:lnTo>
                    <a:lnTo>
                      <a:pt x="409266" y="119898"/>
                    </a:lnTo>
                    <a:lnTo>
                      <a:pt x="399036" y="115737"/>
                    </a:lnTo>
                    <a:lnTo>
                      <a:pt x="383483" y="109906"/>
                    </a:lnTo>
                    <a:lnTo>
                      <a:pt x="379084" y="108539"/>
                    </a:lnTo>
                    <a:lnTo>
                      <a:pt x="359132" y="102784"/>
                    </a:lnTo>
                    <a:lnTo>
                      <a:pt x="347885" y="99915"/>
                    </a:lnTo>
                    <a:lnTo>
                      <a:pt x="339180" y="97927"/>
                    </a:lnTo>
                    <a:lnTo>
                      <a:pt x="319228" y="93513"/>
                    </a:lnTo>
                    <a:lnTo>
                      <a:pt x="301716" y="89923"/>
                    </a:lnTo>
                    <a:lnTo>
                      <a:pt x="299277" y="89449"/>
                    </a:lnTo>
                    <a:lnTo>
                      <a:pt x="279325" y="85327"/>
                    </a:lnTo>
                    <a:lnTo>
                      <a:pt x="259373" y="81001"/>
                    </a:lnTo>
                    <a:lnTo>
                      <a:pt x="254666" y="79932"/>
                    </a:lnTo>
                    <a:lnTo>
                      <a:pt x="239421" y="76488"/>
                    </a:lnTo>
                    <a:lnTo>
                      <a:pt x="219470" y="71549"/>
                    </a:lnTo>
                    <a:lnTo>
                      <a:pt x="213467" y="69940"/>
                    </a:lnTo>
                    <a:lnTo>
                      <a:pt x="199518" y="66100"/>
                    </a:lnTo>
                    <a:lnTo>
                      <a:pt x="179566" y="60445"/>
                    </a:lnTo>
                    <a:lnTo>
                      <a:pt x="177857" y="59949"/>
                    </a:lnTo>
                    <a:lnTo>
                      <a:pt x="159614" y="54400"/>
                    </a:lnTo>
                    <a:lnTo>
                      <a:pt x="144668" y="49957"/>
                    </a:lnTo>
                    <a:lnTo>
                      <a:pt x="139662" y="48377"/>
                    </a:lnTo>
                    <a:lnTo>
                      <a:pt x="119711" y="42463"/>
                    </a:lnTo>
                    <a:lnTo>
                      <a:pt x="109953" y="39966"/>
                    </a:lnTo>
                    <a:lnTo>
                      <a:pt x="99759" y="37075"/>
                    </a:lnTo>
                    <a:lnTo>
                      <a:pt x="79807" y="32403"/>
                    </a:lnTo>
                    <a:lnTo>
                      <a:pt x="65333" y="29974"/>
                    </a:lnTo>
                    <a:lnTo>
                      <a:pt x="59855" y="28923"/>
                    </a:lnTo>
                    <a:lnTo>
                      <a:pt x="39904" y="26947"/>
                    </a:lnTo>
                    <a:lnTo>
                      <a:pt x="19952" y="26991"/>
                    </a:lnTo>
                    <a:lnTo>
                      <a:pt x="0" y="28901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8902"/>
                    </a:lnTo>
                    <a:lnTo>
                      <a:pt x="12577" y="89923"/>
                    </a:lnTo>
                    <a:lnTo>
                      <a:pt x="19952" y="85635"/>
                    </a:lnTo>
                    <a:lnTo>
                      <a:pt x="35147" y="79932"/>
                    </a:lnTo>
                    <a:lnTo>
                      <a:pt x="39904" y="78404"/>
                    </a:lnTo>
                    <a:lnTo>
                      <a:pt x="59855" y="75162"/>
                    </a:lnTo>
                    <a:lnTo>
                      <a:pt x="79807" y="74738"/>
                    </a:lnTo>
                    <a:lnTo>
                      <a:pt x="99759" y="76317"/>
                    </a:lnTo>
                    <a:lnTo>
                      <a:pt x="119711" y="79463"/>
                    </a:lnTo>
                    <a:lnTo>
                      <a:pt x="121869" y="79932"/>
                    </a:lnTo>
                    <a:lnTo>
                      <a:pt x="139662" y="83768"/>
                    </a:lnTo>
                    <a:lnTo>
                      <a:pt x="159614" y="88583"/>
                    </a:lnTo>
                    <a:lnTo>
                      <a:pt x="164785" y="89923"/>
                    </a:lnTo>
                    <a:lnTo>
                      <a:pt x="179566" y="93862"/>
                    </a:lnTo>
                    <a:lnTo>
                      <a:pt x="199518" y="99016"/>
                    </a:lnTo>
                    <a:lnTo>
                      <a:pt x="203016" y="99915"/>
                    </a:lnTo>
                    <a:lnTo>
                      <a:pt x="219470" y="104307"/>
                    </a:lnTo>
                    <a:lnTo>
                      <a:pt x="239421" y="109181"/>
                    </a:lnTo>
                    <a:lnTo>
                      <a:pt x="242517" y="109906"/>
                    </a:lnTo>
                    <a:lnTo>
                      <a:pt x="259373" y="114170"/>
                    </a:lnTo>
                    <a:lnTo>
                      <a:pt x="279325" y="119063"/>
                    </a:lnTo>
                    <a:lnTo>
                      <a:pt x="282733" y="119898"/>
                    </a:lnTo>
                    <a:lnTo>
                      <a:pt x="299277" y="124623"/>
                    </a:lnTo>
                    <a:lnTo>
                      <a:pt x="316356" y="129889"/>
                    </a:lnTo>
                    <a:lnTo>
                      <a:pt x="319228" y="130986"/>
                    </a:lnTo>
                    <a:lnTo>
                      <a:pt x="339180" y="139522"/>
                    </a:lnTo>
                    <a:lnTo>
                      <a:pt x="339930" y="139881"/>
                    </a:lnTo>
                    <a:lnTo>
                      <a:pt x="355629" y="149872"/>
                    </a:lnTo>
                    <a:lnTo>
                      <a:pt x="359132" y="153054"/>
                    </a:lnTo>
                    <a:lnTo>
                      <a:pt x="365947" y="159864"/>
                    </a:lnTo>
                    <a:lnTo>
                      <a:pt x="371751" y="169855"/>
                    </a:lnTo>
                    <a:lnTo>
                      <a:pt x="374068" y="179847"/>
                    </a:lnTo>
                    <a:lnTo>
                      <a:pt x="372735" y="189838"/>
                    </a:lnTo>
                    <a:lnTo>
                      <a:pt x="367675" y="199830"/>
                    </a:lnTo>
                    <a:lnTo>
                      <a:pt x="359132" y="209238"/>
                    </a:lnTo>
                    <a:lnTo>
                      <a:pt x="358527" y="209821"/>
                    </a:lnTo>
                    <a:lnTo>
                      <a:pt x="343879" y="219813"/>
                    </a:lnTo>
                    <a:lnTo>
                      <a:pt x="339180" y="222246"/>
                    </a:lnTo>
                    <a:lnTo>
                      <a:pt x="321878" y="229804"/>
                    </a:lnTo>
                    <a:lnTo>
                      <a:pt x="319228" y="230768"/>
                    </a:lnTo>
                    <a:lnTo>
                      <a:pt x="299277" y="237002"/>
                    </a:lnTo>
                    <a:lnTo>
                      <a:pt x="287883" y="239796"/>
                    </a:lnTo>
                    <a:lnTo>
                      <a:pt x="279325" y="241670"/>
                    </a:lnTo>
                    <a:lnTo>
                      <a:pt x="259373" y="244889"/>
                    </a:lnTo>
                    <a:lnTo>
                      <a:pt x="239421" y="247193"/>
                    </a:lnTo>
                    <a:lnTo>
                      <a:pt x="219470" y="248687"/>
                    </a:lnTo>
                    <a:lnTo>
                      <a:pt x="199518" y="249690"/>
                    </a:lnTo>
                    <a:lnTo>
                      <a:pt x="197303" y="249787"/>
                    </a:lnTo>
                    <a:lnTo>
                      <a:pt x="179566" y="250551"/>
                    </a:lnTo>
                    <a:lnTo>
                      <a:pt x="159614" y="251715"/>
                    </a:lnTo>
                    <a:lnTo>
                      <a:pt x="139662" y="253497"/>
                    </a:lnTo>
                    <a:lnTo>
                      <a:pt x="119711" y="255759"/>
                    </a:lnTo>
                    <a:lnTo>
                      <a:pt x="99759" y="259146"/>
                    </a:lnTo>
                    <a:lnTo>
                      <a:pt x="96350" y="259779"/>
                    </a:lnTo>
                    <a:lnTo>
                      <a:pt x="79807" y="263013"/>
                    </a:lnTo>
                    <a:lnTo>
                      <a:pt x="59855" y="267573"/>
                    </a:lnTo>
                    <a:lnTo>
                      <a:pt x="50784" y="269770"/>
                    </a:lnTo>
                    <a:lnTo>
                      <a:pt x="39904" y="272672"/>
                    </a:lnTo>
                    <a:lnTo>
                      <a:pt x="19952" y="277680"/>
                    </a:lnTo>
                    <a:lnTo>
                      <a:pt x="10003" y="279762"/>
                    </a:lnTo>
                    <a:lnTo>
                      <a:pt x="0" y="282084"/>
                    </a:lnTo>
                    <a:lnTo>
                      <a:pt x="0" y="289753"/>
                    </a:lnTo>
                    <a:lnTo>
                      <a:pt x="0" y="299745"/>
                    </a:lnTo>
                    <a:lnTo>
                      <a:pt x="0" y="309736"/>
                    </a:lnTo>
                    <a:lnTo>
                      <a:pt x="0" y="319728"/>
                    </a:lnTo>
                    <a:lnTo>
                      <a:pt x="0" y="329719"/>
                    </a:lnTo>
                    <a:lnTo>
                      <a:pt x="0" y="339711"/>
                    </a:lnTo>
                    <a:lnTo>
                      <a:pt x="0" y="349702"/>
                    </a:lnTo>
                    <a:lnTo>
                      <a:pt x="0" y="356603"/>
                    </a:lnTo>
                    <a:close/>
                    <a:moveTo>
                      <a:pt x="1396624" y="352768"/>
                    </a:moveTo>
                    <a:lnTo>
                      <a:pt x="1416576" y="352617"/>
                    </a:lnTo>
                    <a:lnTo>
                      <a:pt x="1436528" y="349947"/>
                    </a:lnTo>
                    <a:lnTo>
                      <a:pt x="1437563" y="349702"/>
                    </a:lnTo>
                    <a:lnTo>
                      <a:pt x="1456480" y="344699"/>
                    </a:lnTo>
                    <a:lnTo>
                      <a:pt x="1470174" y="339711"/>
                    </a:lnTo>
                    <a:lnTo>
                      <a:pt x="1476431" y="336893"/>
                    </a:lnTo>
                    <a:lnTo>
                      <a:pt x="1489431" y="329719"/>
                    </a:lnTo>
                    <a:lnTo>
                      <a:pt x="1496383" y="324487"/>
                    </a:lnTo>
                    <a:lnTo>
                      <a:pt x="1501961" y="319728"/>
                    </a:lnTo>
                    <a:lnTo>
                      <a:pt x="1509860" y="309736"/>
                    </a:lnTo>
                    <a:lnTo>
                      <a:pt x="1513982" y="299745"/>
                    </a:lnTo>
                    <a:lnTo>
                      <a:pt x="1515222" y="289753"/>
                    </a:lnTo>
                    <a:lnTo>
                      <a:pt x="1512912" y="279762"/>
                    </a:lnTo>
                    <a:lnTo>
                      <a:pt x="1506528" y="269770"/>
                    </a:lnTo>
                    <a:lnTo>
                      <a:pt x="1496383" y="259890"/>
                    </a:lnTo>
                    <a:lnTo>
                      <a:pt x="1496235" y="259779"/>
                    </a:lnTo>
                    <a:lnTo>
                      <a:pt x="1479511" y="249787"/>
                    </a:lnTo>
                    <a:lnTo>
                      <a:pt x="1476431" y="248142"/>
                    </a:lnTo>
                    <a:lnTo>
                      <a:pt x="1456941" y="239796"/>
                    </a:lnTo>
                    <a:lnTo>
                      <a:pt x="1456480" y="239593"/>
                    </a:lnTo>
                    <a:lnTo>
                      <a:pt x="1436528" y="231606"/>
                    </a:lnTo>
                    <a:lnTo>
                      <a:pt x="1431831" y="229804"/>
                    </a:lnTo>
                    <a:lnTo>
                      <a:pt x="1416576" y="221903"/>
                    </a:lnTo>
                    <a:lnTo>
                      <a:pt x="1412774" y="219813"/>
                    </a:lnTo>
                    <a:lnTo>
                      <a:pt x="1403322" y="209821"/>
                    </a:lnTo>
                    <a:lnTo>
                      <a:pt x="1399502" y="199830"/>
                    </a:lnTo>
                    <a:lnTo>
                      <a:pt x="1398292" y="189838"/>
                    </a:lnTo>
                    <a:lnTo>
                      <a:pt x="1398496" y="179847"/>
                    </a:lnTo>
                    <a:lnTo>
                      <a:pt x="1398201" y="169855"/>
                    </a:lnTo>
                    <a:lnTo>
                      <a:pt x="1397653" y="159864"/>
                    </a:lnTo>
                    <a:lnTo>
                      <a:pt x="1396624" y="155086"/>
                    </a:lnTo>
                    <a:lnTo>
                      <a:pt x="1395447" y="149872"/>
                    </a:lnTo>
                    <a:lnTo>
                      <a:pt x="1389270" y="139881"/>
                    </a:lnTo>
                    <a:lnTo>
                      <a:pt x="1378276" y="129889"/>
                    </a:lnTo>
                    <a:lnTo>
                      <a:pt x="1376673" y="129020"/>
                    </a:lnTo>
                    <a:lnTo>
                      <a:pt x="1356721" y="120107"/>
                    </a:lnTo>
                    <a:lnTo>
                      <a:pt x="1356146" y="119898"/>
                    </a:lnTo>
                    <a:lnTo>
                      <a:pt x="1336769" y="115225"/>
                    </a:lnTo>
                    <a:lnTo>
                      <a:pt x="1316817" y="111685"/>
                    </a:lnTo>
                    <a:lnTo>
                      <a:pt x="1303713" y="109906"/>
                    </a:lnTo>
                    <a:lnTo>
                      <a:pt x="1296865" y="109175"/>
                    </a:lnTo>
                    <a:lnTo>
                      <a:pt x="1276914" y="107219"/>
                    </a:lnTo>
                    <a:lnTo>
                      <a:pt x="1256962" y="105397"/>
                    </a:lnTo>
                    <a:lnTo>
                      <a:pt x="1237010" y="103578"/>
                    </a:lnTo>
                    <a:lnTo>
                      <a:pt x="1217058" y="101559"/>
                    </a:lnTo>
                    <a:lnTo>
                      <a:pt x="1203812" y="99915"/>
                    </a:lnTo>
                    <a:lnTo>
                      <a:pt x="1197107" y="99090"/>
                    </a:lnTo>
                    <a:lnTo>
                      <a:pt x="1177155" y="96097"/>
                    </a:lnTo>
                    <a:lnTo>
                      <a:pt x="1157203" y="91605"/>
                    </a:lnTo>
                    <a:lnTo>
                      <a:pt x="1151747" y="89923"/>
                    </a:lnTo>
                    <a:lnTo>
                      <a:pt x="1137251" y="84615"/>
                    </a:lnTo>
                    <a:lnTo>
                      <a:pt x="1128685" y="79932"/>
                    </a:lnTo>
                    <a:lnTo>
                      <a:pt x="1117299" y="72005"/>
                    </a:lnTo>
                    <a:lnTo>
                      <a:pt x="1115001" y="69940"/>
                    </a:lnTo>
                    <a:lnTo>
                      <a:pt x="1105451" y="59949"/>
                    </a:lnTo>
                    <a:lnTo>
                      <a:pt x="1097825" y="49957"/>
                    </a:lnTo>
                    <a:lnTo>
                      <a:pt x="1097348" y="49349"/>
                    </a:lnTo>
                    <a:lnTo>
                      <a:pt x="1090493" y="39966"/>
                    </a:lnTo>
                    <a:lnTo>
                      <a:pt x="1083960" y="29974"/>
                    </a:lnTo>
                    <a:lnTo>
                      <a:pt x="1077436" y="19983"/>
                    </a:lnTo>
                    <a:lnTo>
                      <a:pt x="1077396" y="19924"/>
                    </a:lnTo>
                    <a:lnTo>
                      <a:pt x="1070337" y="9991"/>
                    </a:lnTo>
                    <a:lnTo>
                      <a:pt x="1063005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98469" y="0"/>
                    </a:lnTo>
                    <a:lnTo>
                      <a:pt x="594909" y="9991"/>
                    </a:lnTo>
                    <a:lnTo>
                      <a:pt x="591915" y="19983"/>
                    </a:lnTo>
                    <a:lnTo>
                      <a:pt x="589510" y="29974"/>
                    </a:lnTo>
                    <a:lnTo>
                      <a:pt x="588234" y="39966"/>
                    </a:lnTo>
                    <a:lnTo>
                      <a:pt x="588310" y="49957"/>
                    </a:lnTo>
                    <a:lnTo>
                      <a:pt x="589999" y="59949"/>
                    </a:lnTo>
                    <a:lnTo>
                      <a:pt x="594236" y="69940"/>
                    </a:lnTo>
                    <a:lnTo>
                      <a:pt x="598553" y="75971"/>
                    </a:lnTo>
                    <a:lnTo>
                      <a:pt x="602496" y="79932"/>
                    </a:lnTo>
                    <a:lnTo>
                      <a:pt x="618027" y="89923"/>
                    </a:lnTo>
                    <a:lnTo>
                      <a:pt x="618505" y="90158"/>
                    </a:lnTo>
                    <a:lnTo>
                      <a:pt x="638457" y="96223"/>
                    </a:lnTo>
                    <a:lnTo>
                      <a:pt x="658409" y="98804"/>
                    </a:lnTo>
                    <a:lnTo>
                      <a:pt x="678360" y="98972"/>
                    </a:lnTo>
                    <a:lnTo>
                      <a:pt x="698312" y="97515"/>
                    </a:lnTo>
                    <a:lnTo>
                      <a:pt x="718264" y="95079"/>
                    </a:lnTo>
                    <a:lnTo>
                      <a:pt x="738216" y="91781"/>
                    </a:lnTo>
                    <a:lnTo>
                      <a:pt x="749052" y="89923"/>
                    </a:lnTo>
                    <a:lnTo>
                      <a:pt x="758167" y="88158"/>
                    </a:lnTo>
                    <a:lnTo>
                      <a:pt x="778119" y="84888"/>
                    </a:lnTo>
                    <a:lnTo>
                      <a:pt x="798071" y="82278"/>
                    </a:lnTo>
                    <a:lnTo>
                      <a:pt x="818023" y="80857"/>
                    </a:lnTo>
                    <a:lnTo>
                      <a:pt x="837975" y="80489"/>
                    </a:lnTo>
                    <a:lnTo>
                      <a:pt x="857926" y="81024"/>
                    </a:lnTo>
                    <a:lnTo>
                      <a:pt x="877878" y="82375"/>
                    </a:lnTo>
                    <a:lnTo>
                      <a:pt x="897830" y="84450"/>
                    </a:lnTo>
                    <a:lnTo>
                      <a:pt x="917782" y="87129"/>
                    </a:lnTo>
                    <a:lnTo>
                      <a:pt x="934631" y="89923"/>
                    </a:lnTo>
                    <a:lnTo>
                      <a:pt x="937733" y="90410"/>
                    </a:lnTo>
                    <a:lnTo>
                      <a:pt x="957685" y="93953"/>
                    </a:lnTo>
                    <a:lnTo>
                      <a:pt x="977637" y="97985"/>
                    </a:lnTo>
                    <a:lnTo>
                      <a:pt x="986549" y="99915"/>
                    </a:lnTo>
                    <a:lnTo>
                      <a:pt x="997589" y="102474"/>
                    </a:lnTo>
                    <a:lnTo>
                      <a:pt x="1017541" y="107561"/>
                    </a:lnTo>
                    <a:lnTo>
                      <a:pt x="1025980" y="109906"/>
                    </a:lnTo>
                    <a:lnTo>
                      <a:pt x="1037492" y="113634"/>
                    </a:lnTo>
                    <a:lnTo>
                      <a:pt x="1053663" y="119898"/>
                    </a:lnTo>
                    <a:lnTo>
                      <a:pt x="1057444" y="121769"/>
                    </a:lnTo>
                    <a:lnTo>
                      <a:pt x="1071413" y="129889"/>
                    </a:lnTo>
                    <a:lnTo>
                      <a:pt x="1077396" y="134187"/>
                    </a:lnTo>
                    <a:lnTo>
                      <a:pt x="1084526" y="139881"/>
                    </a:lnTo>
                    <a:lnTo>
                      <a:pt x="1095251" y="149872"/>
                    </a:lnTo>
                    <a:lnTo>
                      <a:pt x="1097348" y="151919"/>
                    </a:lnTo>
                    <a:lnTo>
                      <a:pt x="1105634" y="159864"/>
                    </a:lnTo>
                    <a:lnTo>
                      <a:pt x="1116038" y="169855"/>
                    </a:lnTo>
                    <a:lnTo>
                      <a:pt x="1117299" y="170968"/>
                    </a:lnTo>
                    <a:lnTo>
                      <a:pt x="1128434" y="179847"/>
                    </a:lnTo>
                    <a:lnTo>
                      <a:pt x="1137251" y="186043"/>
                    </a:lnTo>
                    <a:lnTo>
                      <a:pt x="1143656" y="189838"/>
                    </a:lnTo>
                    <a:lnTo>
                      <a:pt x="1157203" y="196700"/>
                    </a:lnTo>
                    <a:lnTo>
                      <a:pt x="1164531" y="199830"/>
                    </a:lnTo>
                    <a:lnTo>
                      <a:pt x="1177155" y="204585"/>
                    </a:lnTo>
                    <a:lnTo>
                      <a:pt x="1194531" y="209821"/>
                    </a:lnTo>
                    <a:lnTo>
                      <a:pt x="1197107" y="210551"/>
                    </a:lnTo>
                    <a:lnTo>
                      <a:pt x="1217058" y="215475"/>
                    </a:lnTo>
                    <a:lnTo>
                      <a:pt x="1237010" y="219601"/>
                    </a:lnTo>
                    <a:lnTo>
                      <a:pt x="1238103" y="219813"/>
                    </a:lnTo>
                    <a:lnTo>
                      <a:pt x="1256962" y="223799"/>
                    </a:lnTo>
                    <a:lnTo>
                      <a:pt x="1276914" y="228340"/>
                    </a:lnTo>
                    <a:lnTo>
                      <a:pt x="1283609" y="229804"/>
                    </a:lnTo>
                    <a:lnTo>
                      <a:pt x="1296865" y="233583"/>
                    </a:lnTo>
                    <a:lnTo>
                      <a:pt x="1314107" y="239796"/>
                    </a:lnTo>
                    <a:lnTo>
                      <a:pt x="1316817" y="241294"/>
                    </a:lnTo>
                    <a:lnTo>
                      <a:pt x="1329083" y="249787"/>
                    </a:lnTo>
                    <a:lnTo>
                      <a:pt x="1335331" y="259779"/>
                    </a:lnTo>
                    <a:lnTo>
                      <a:pt x="1336769" y="263662"/>
                    </a:lnTo>
                    <a:lnTo>
                      <a:pt x="1338830" y="269770"/>
                    </a:lnTo>
                    <a:lnTo>
                      <a:pt x="1339860" y="279762"/>
                    </a:lnTo>
                    <a:lnTo>
                      <a:pt x="1340852" y="289753"/>
                    </a:lnTo>
                    <a:lnTo>
                      <a:pt x="1342089" y="299745"/>
                    </a:lnTo>
                    <a:lnTo>
                      <a:pt x="1343860" y="309736"/>
                    </a:lnTo>
                    <a:lnTo>
                      <a:pt x="1346528" y="319728"/>
                    </a:lnTo>
                    <a:lnTo>
                      <a:pt x="1351266" y="329719"/>
                    </a:lnTo>
                    <a:lnTo>
                      <a:pt x="1356721" y="336982"/>
                    </a:lnTo>
                    <a:lnTo>
                      <a:pt x="1359579" y="339711"/>
                    </a:lnTo>
                    <a:lnTo>
                      <a:pt x="1376673" y="349269"/>
                    </a:lnTo>
                    <a:lnTo>
                      <a:pt x="1378402" y="349702"/>
                    </a:lnTo>
                    <a:close/>
                    <a:moveTo>
                      <a:pt x="1636046" y="202001"/>
                    </a:moveTo>
                    <a:lnTo>
                      <a:pt x="1655997" y="206066"/>
                    </a:lnTo>
                    <a:lnTo>
                      <a:pt x="1675949" y="207267"/>
                    </a:lnTo>
                    <a:lnTo>
                      <a:pt x="1695901" y="205841"/>
                    </a:lnTo>
                    <a:lnTo>
                      <a:pt x="1715853" y="201974"/>
                    </a:lnTo>
                    <a:lnTo>
                      <a:pt x="1723516" y="199830"/>
                    </a:lnTo>
                    <a:lnTo>
                      <a:pt x="1735805" y="196529"/>
                    </a:lnTo>
                    <a:lnTo>
                      <a:pt x="1754086" y="189838"/>
                    </a:lnTo>
                    <a:lnTo>
                      <a:pt x="1755756" y="189215"/>
                    </a:lnTo>
                    <a:lnTo>
                      <a:pt x="1775708" y="180786"/>
                    </a:lnTo>
                    <a:lnTo>
                      <a:pt x="1777868" y="179847"/>
                    </a:lnTo>
                    <a:lnTo>
                      <a:pt x="1795660" y="171678"/>
                    </a:lnTo>
                    <a:lnTo>
                      <a:pt x="1799580" y="169855"/>
                    </a:lnTo>
                    <a:lnTo>
                      <a:pt x="1815612" y="161702"/>
                    </a:lnTo>
                    <a:lnTo>
                      <a:pt x="1819215" y="159864"/>
                    </a:lnTo>
                    <a:lnTo>
                      <a:pt x="1835563" y="151218"/>
                    </a:lnTo>
                    <a:lnTo>
                      <a:pt x="1838061" y="149872"/>
                    </a:lnTo>
                    <a:lnTo>
                      <a:pt x="1855208" y="139881"/>
                    </a:lnTo>
                    <a:lnTo>
                      <a:pt x="1855515" y="139702"/>
                    </a:lnTo>
                    <a:lnTo>
                      <a:pt x="1872262" y="129889"/>
                    </a:lnTo>
                    <a:lnTo>
                      <a:pt x="1875467" y="128008"/>
                    </a:lnTo>
                    <a:lnTo>
                      <a:pt x="1889450" y="119898"/>
                    </a:lnTo>
                    <a:lnTo>
                      <a:pt x="1895419" y="116252"/>
                    </a:lnTo>
                    <a:lnTo>
                      <a:pt x="1905297" y="109906"/>
                    </a:lnTo>
                    <a:lnTo>
                      <a:pt x="1915371" y="103306"/>
                    </a:lnTo>
                    <a:lnTo>
                      <a:pt x="1920281" y="99915"/>
                    </a:lnTo>
                    <a:lnTo>
                      <a:pt x="1934116" y="89923"/>
                    </a:lnTo>
                    <a:lnTo>
                      <a:pt x="1935322" y="88960"/>
                    </a:lnTo>
                    <a:lnTo>
                      <a:pt x="1946362" y="79932"/>
                    </a:lnTo>
                    <a:lnTo>
                      <a:pt x="1955274" y="70823"/>
                    </a:lnTo>
                    <a:lnTo>
                      <a:pt x="1956127" y="69940"/>
                    </a:lnTo>
                    <a:lnTo>
                      <a:pt x="1964132" y="59949"/>
                    </a:lnTo>
                    <a:lnTo>
                      <a:pt x="1969233" y="49957"/>
                    </a:lnTo>
                    <a:lnTo>
                      <a:pt x="1971033" y="39966"/>
                    </a:lnTo>
                    <a:lnTo>
                      <a:pt x="1969967" y="29974"/>
                    </a:lnTo>
                    <a:lnTo>
                      <a:pt x="1965930" y="19983"/>
                    </a:lnTo>
                    <a:lnTo>
                      <a:pt x="1958817" y="9991"/>
                    </a:lnTo>
                    <a:lnTo>
                      <a:pt x="1955274" y="6389"/>
                    </a:lnTo>
                    <a:lnTo>
                      <a:pt x="1949543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50" y="0"/>
                    </a:lnTo>
                    <a:lnTo>
                      <a:pt x="1861670" y="9991"/>
                    </a:lnTo>
                    <a:lnTo>
                      <a:pt x="1865083" y="19983"/>
                    </a:lnTo>
                    <a:lnTo>
                      <a:pt x="1865480" y="29974"/>
                    </a:lnTo>
                    <a:lnTo>
                      <a:pt x="1862775" y="39966"/>
                    </a:lnTo>
                    <a:lnTo>
                      <a:pt x="1856781" y="49957"/>
                    </a:lnTo>
                    <a:lnTo>
                      <a:pt x="1855515" y="51391"/>
                    </a:lnTo>
                    <a:lnTo>
                      <a:pt x="1847235" y="59949"/>
                    </a:lnTo>
                    <a:lnTo>
                      <a:pt x="1835563" y="69214"/>
                    </a:lnTo>
                    <a:lnTo>
                      <a:pt x="1834569" y="69940"/>
                    </a:lnTo>
                    <a:lnTo>
                      <a:pt x="1819061" y="79932"/>
                    </a:lnTo>
                    <a:lnTo>
                      <a:pt x="1815612" y="82047"/>
                    </a:lnTo>
                    <a:lnTo>
                      <a:pt x="1801508" y="89923"/>
                    </a:lnTo>
                    <a:lnTo>
                      <a:pt x="1795660" y="93190"/>
                    </a:lnTo>
                    <a:lnTo>
                      <a:pt x="1782449" y="99915"/>
                    </a:lnTo>
                    <a:lnTo>
                      <a:pt x="1775708" y="103386"/>
                    </a:lnTo>
                    <a:lnTo>
                      <a:pt x="1761081" y="109906"/>
                    </a:lnTo>
                    <a:lnTo>
                      <a:pt x="1755756" y="112342"/>
                    </a:lnTo>
                    <a:lnTo>
                      <a:pt x="1735805" y="119603"/>
                    </a:lnTo>
                    <a:lnTo>
                      <a:pt x="1734334" y="119898"/>
                    </a:lnTo>
                    <a:lnTo>
                      <a:pt x="1715853" y="123768"/>
                    </a:lnTo>
                    <a:lnTo>
                      <a:pt x="1695901" y="123799"/>
                    </a:lnTo>
                    <a:lnTo>
                      <a:pt x="1684510" y="119898"/>
                    </a:lnTo>
                    <a:lnTo>
                      <a:pt x="1675949" y="114924"/>
                    </a:lnTo>
                    <a:lnTo>
                      <a:pt x="1671971" y="109906"/>
                    </a:lnTo>
                    <a:lnTo>
                      <a:pt x="1668236" y="99915"/>
                    </a:lnTo>
                    <a:lnTo>
                      <a:pt x="1667724" y="89923"/>
                    </a:lnTo>
                    <a:lnTo>
                      <a:pt x="1669373" y="79932"/>
                    </a:lnTo>
                    <a:lnTo>
                      <a:pt x="1672267" y="69940"/>
                    </a:lnTo>
                    <a:lnTo>
                      <a:pt x="1675903" y="59949"/>
                    </a:lnTo>
                    <a:lnTo>
                      <a:pt x="1675949" y="59845"/>
                    </a:lnTo>
                    <a:lnTo>
                      <a:pt x="1680720" y="49957"/>
                    </a:lnTo>
                    <a:lnTo>
                      <a:pt x="1685674" y="39966"/>
                    </a:lnTo>
                    <a:lnTo>
                      <a:pt x="1690261" y="29974"/>
                    </a:lnTo>
                    <a:lnTo>
                      <a:pt x="1695194" y="19983"/>
                    </a:lnTo>
                    <a:lnTo>
                      <a:pt x="1695901" y="18563"/>
                    </a:lnTo>
                    <a:lnTo>
                      <a:pt x="1700824" y="9991"/>
                    </a:lnTo>
                    <a:lnTo>
                      <a:pt x="1706780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44924" y="0"/>
                    </a:lnTo>
                    <a:lnTo>
                      <a:pt x="1639944" y="9991"/>
                    </a:lnTo>
                    <a:lnTo>
                      <a:pt x="1636046" y="16587"/>
                    </a:lnTo>
                    <a:lnTo>
                      <a:pt x="1633985" y="19983"/>
                    </a:lnTo>
                    <a:lnTo>
                      <a:pt x="1627466" y="29974"/>
                    </a:lnTo>
                    <a:lnTo>
                      <a:pt x="1619971" y="39966"/>
                    </a:lnTo>
                    <a:lnTo>
                      <a:pt x="1616094" y="44853"/>
                    </a:lnTo>
                    <a:lnTo>
                      <a:pt x="1611651" y="49957"/>
                    </a:lnTo>
                    <a:lnTo>
                      <a:pt x="1602719" y="59949"/>
                    </a:lnTo>
                    <a:lnTo>
                      <a:pt x="1596142" y="67300"/>
                    </a:lnTo>
                    <a:lnTo>
                      <a:pt x="1593432" y="69940"/>
                    </a:lnTo>
                    <a:lnTo>
                      <a:pt x="1583980" y="79932"/>
                    </a:lnTo>
                    <a:lnTo>
                      <a:pt x="1576190" y="89295"/>
                    </a:lnTo>
                    <a:lnTo>
                      <a:pt x="1575572" y="89923"/>
                    </a:lnTo>
                    <a:lnTo>
                      <a:pt x="1567762" y="99915"/>
                    </a:lnTo>
                    <a:lnTo>
                      <a:pt x="1562339" y="109906"/>
                    </a:lnTo>
                    <a:lnTo>
                      <a:pt x="1559450" y="119898"/>
                    </a:lnTo>
                    <a:lnTo>
                      <a:pt x="1559241" y="129889"/>
                    </a:lnTo>
                    <a:lnTo>
                      <a:pt x="1561619" y="139881"/>
                    </a:lnTo>
                    <a:lnTo>
                      <a:pt x="1566041" y="149872"/>
                    </a:lnTo>
                    <a:lnTo>
                      <a:pt x="1573243" y="159864"/>
                    </a:lnTo>
                    <a:lnTo>
                      <a:pt x="1576190" y="163294"/>
                    </a:lnTo>
                    <a:lnTo>
                      <a:pt x="1581922" y="169855"/>
                    </a:lnTo>
                    <a:lnTo>
                      <a:pt x="1593364" y="179847"/>
                    </a:lnTo>
                    <a:lnTo>
                      <a:pt x="1596142" y="181958"/>
                    </a:lnTo>
                    <a:lnTo>
                      <a:pt x="1607985" y="189838"/>
                    </a:lnTo>
                    <a:lnTo>
                      <a:pt x="1616094" y="194385"/>
                    </a:lnTo>
                    <a:lnTo>
                      <a:pt x="1629831" y="199830"/>
                    </a:lnTo>
                    <a:close/>
                    <a:moveTo>
                      <a:pt x="2972815" y="177048"/>
                    </a:moveTo>
                    <a:lnTo>
                      <a:pt x="2972815" y="169855"/>
                    </a:lnTo>
                    <a:lnTo>
                      <a:pt x="2972815" y="159864"/>
                    </a:lnTo>
                    <a:lnTo>
                      <a:pt x="2972815" y="149872"/>
                    </a:lnTo>
                    <a:lnTo>
                      <a:pt x="2972815" y="139881"/>
                    </a:lnTo>
                    <a:lnTo>
                      <a:pt x="2972815" y="129889"/>
                    </a:lnTo>
                    <a:lnTo>
                      <a:pt x="2972815" y="119898"/>
                    </a:lnTo>
                    <a:lnTo>
                      <a:pt x="2972815" y="109906"/>
                    </a:lnTo>
                    <a:lnTo>
                      <a:pt x="2972815" y="99915"/>
                    </a:lnTo>
                    <a:lnTo>
                      <a:pt x="2972815" y="89923"/>
                    </a:lnTo>
                    <a:lnTo>
                      <a:pt x="2972815" y="79932"/>
                    </a:lnTo>
                    <a:lnTo>
                      <a:pt x="2972815" y="75647"/>
                    </a:lnTo>
                    <a:lnTo>
                      <a:pt x="2965970" y="69940"/>
                    </a:lnTo>
                    <a:lnTo>
                      <a:pt x="2955768" y="59949"/>
                    </a:lnTo>
                    <a:lnTo>
                      <a:pt x="2952863" y="56737"/>
                    </a:lnTo>
                    <a:lnTo>
                      <a:pt x="2945562" y="49957"/>
                    </a:lnTo>
                    <a:lnTo>
                      <a:pt x="2936398" y="39966"/>
                    </a:lnTo>
                    <a:lnTo>
                      <a:pt x="2932911" y="35669"/>
                    </a:lnTo>
                    <a:lnTo>
                      <a:pt x="2926927" y="29974"/>
                    </a:lnTo>
                    <a:lnTo>
                      <a:pt x="2918651" y="19983"/>
                    </a:lnTo>
                    <a:lnTo>
                      <a:pt x="2912959" y="12136"/>
                    </a:lnTo>
                    <a:lnTo>
                      <a:pt x="2910691" y="9991"/>
                    </a:lnTo>
                    <a:lnTo>
                      <a:pt x="2901765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24333" y="0"/>
                    </a:lnTo>
                    <a:lnTo>
                      <a:pt x="2828442" y="9991"/>
                    </a:lnTo>
                    <a:lnTo>
                      <a:pt x="2832116" y="19983"/>
                    </a:lnTo>
                    <a:lnTo>
                      <a:pt x="2833152" y="22687"/>
                    </a:lnTo>
                    <a:lnTo>
                      <a:pt x="2836263" y="29974"/>
                    </a:lnTo>
                    <a:lnTo>
                      <a:pt x="2839527" y="39966"/>
                    </a:lnTo>
                    <a:lnTo>
                      <a:pt x="2842694" y="49957"/>
                    </a:lnTo>
                    <a:lnTo>
                      <a:pt x="2846259" y="59949"/>
                    </a:lnTo>
                    <a:lnTo>
                      <a:pt x="2849707" y="69940"/>
                    </a:lnTo>
                    <a:lnTo>
                      <a:pt x="2853104" y="77642"/>
                    </a:lnTo>
                    <a:lnTo>
                      <a:pt x="2854354" y="79932"/>
                    </a:lnTo>
                    <a:lnTo>
                      <a:pt x="2860957" y="89923"/>
                    </a:lnTo>
                    <a:lnTo>
                      <a:pt x="2869819" y="99915"/>
                    </a:lnTo>
                    <a:lnTo>
                      <a:pt x="2873056" y="103117"/>
                    </a:lnTo>
                    <a:lnTo>
                      <a:pt x="2881012" y="109906"/>
                    </a:lnTo>
                    <a:lnTo>
                      <a:pt x="2893007" y="118188"/>
                    </a:lnTo>
                    <a:lnTo>
                      <a:pt x="2895834" y="119898"/>
                    </a:lnTo>
                    <a:lnTo>
                      <a:pt x="2912403" y="129889"/>
                    </a:lnTo>
                    <a:lnTo>
                      <a:pt x="2912959" y="130204"/>
                    </a:lnTo>
                    <a:lnTo>
                      <a:pt x="2930155" y="139881"/>
                    </a:lnTo>
                    <a:lnTo>
                      <a:pt x="2932911" y="141559"/>
                    </a:lnTo>
                    <a:lnTo>
                      <a:pt x="2945692" y="149872"/>
                    </a:lnTo>
                    <a:lnTo>
                      <a:pt x="2952863" y="155485"/>
                    </a:lnTo>
                    <a:lnTo>
                      <a:pt x="2957885" y="159864"/>
                    </a:lnTo>
                    <a:lnTo>
                      <a:pt x="2967470" y="169855"/>
                    </a:lnTo>
                    <a:close/>
                    <a:moveTo>
                      <a:pt x="2474020" y="35432"/>
                    </a:moveTo>
                    <a:lnTo>
                      <a:pt x="2493972" y="38633"/>
                    </a:lnTo>
                    <a:lnTo>
                      <a:pt x="2513924" y="38832"/>
                    </a:lnTo>
                    <a:lnTo>
                      <a:pt x="2533876" y="36894"/>
                    </a:lnTo>
                    <a:lnTo>
                      <a:pt x="2553827" y="33397"/>
                    </a:lnTo>
                    <a:lnTo>
                      <a:pt x="2567910" y="29974"/>
                    </a:lnTo>
                    <a:lnTo>
                      <a:pt x="2573779" y="28594"/>
                    </a:lnTo>
                    <a:lnTo>
                      <a:pt x="2593731" y="22689"/>
                    </a:lnTo>
                    <a:lnTo>
                      <a:pt x="2601845" y="19983"/>
                    </a:lnTo>
                    <a:lnTo>
                      <a:pt x="2613683" y="15915"/>
                    </a:lnTo>
                    <a:lnTo>
                      <a:pt x="2629635" y="9991"/>
                    </a:lnTo>
                    <a:lnTo>
                      <a:pt x="2633634" y="8353"/>
                    </a:lnTo>
                    <a:lnTo>
                      <a:pt x="2653265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23422" y="0"/>
                    </a:lnTo>
                    <a:lnTo>
                      <a:pt x="2429940" y="9991"/>
                    </a:lnTo>
                    <a:lnTo>
                      <a:pt x="2434117" y="14213"/>
                    </a:lnTo>
                    <a:lnTo>
                      <a:pt x="2440160" y="19983"/>
                    </a:lnTo>
                    <a:lnTo>
                      <a:pt x="2454068" y="28264"/>
                    </a:lnTo>
                    <a:lnTo>
                      <a:pt x="2458079" y="29974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4" name="任意多边形: 形状 3103">
                <a:extLst>
                  <a:ext uri="{FF2B5EF4-FFF2-40B4-BE49-F238E27FC236}">
                    <a16:creationId xmlns:a16="http://schemas.microsoft.com/office/drawing/2014/main" id="{988B3E78-2C9F-14A1-C6EE-2EC0033ED282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957685 w 2972814"/>
                  <a:gd name="connsiteY0" fmla="*/ 1488733 h 1488732"/>
                  <a:gd name="connsiteX1" fmla="*/ 977637 w 2972814"/>
                  <a:gd name="connsiteY1" fmla="*/ 1488733 h 1488732"/>
                  <a:gd name="connsiteX2" fmla="*/ 997589 w 2972814"/>
                  <a:gd name="connsiteY2" fmla="*/ 1488733 h 1488732"/>
                  <a:gd name="connsiteX3" fmla="*/ 1017541 w 2972814"/>
                  <a:gd name="connsiteY3" fmla="*/ 1488733 h 1488732"/>
                  <a:gd name="connsiteX4" fmla="*/ 1037492 w 2972814"/>
                  <a:gd name="connsiteY4" fmla="*/ 1488733 h 1488732"/>
                  <a:gd name="connsiteX5" fmla="*/ 1057444 w 2972814"/>
                  <a:gd name="connsiteY5" fmla="*/ 1488733 h 1488732"/>
                  <a:gd name="connsiteX6" fmla="*/ 1077396 w 2972814"/>
                  <a:gd name="connsiteY6" fmla="*/ 1488733 h 1488732"/>
                  <a:gd name="connsiteX7" fmla="*/ 1097348 w 2972814"/>
                  <a:gd name="connsiteY7" fmla="*/ 1488733 h 1488732"/>
                  <a:gd name="connsiteX8" fmla="*/ 1117299 w 2972814"/>
                  <a:gd name="connsiteY8" fmla="*/ 1488733 h 1488732"/>
                  <a:gd name="connsiteX9" fmla="*/ 1122902 w 2972814"/>
                  <a:gd name="connsiteY9" fmla="*/ 1488733 h 1488732"/>
                  <a:gd name="connsiteX10" fmla="*/ 1123758 w 2972814"/>
                  <a:gd name="connsiteY10" fmla="*/ 1478741 h 1488732"/>
                  <a:gd name="connsiteX11" fmla="*/ 1124661 w 2972814"/>
                  <a:gd name="connsiteY11" fmla="*/ 1468750 h 1488732"/>
                  <a:gd name="connsiteX12" fmla="*/ 1126323 w 2972814"/>
                  <a:gd name="connsiteY12" fmla="*/ 1458758 h 1488732"/>
                  <a:gd name="connsiteX13" fmla="*/ 1128215 w 2972814"/>
                  <a:gd name="connsiteY13" fmla="*/ 1448767 h 1488732"/>
                  <a:gd name="connsiteX14" fmla="*/ 1130566 w 2972814"/>
                  <a:gd name="connsiteY14" fmla="*/ 1438775 h 1488732"/>
                  <a:gd name="connsiteX15" fmla="*/ 1133340 w 2972814"/>
                  <a:gd name="connsiteY15" fmla="*/ 1428784 h 1488732"/>
                  <a:gd name="connsiteX16" fmla="*/ 1136431 w 2972814"/>
                  <a:gd name="connsiteY16" fmla="*/ 1418792 h 1488732"/>
                  <a:gd name="connsiteX17" fmla="*/ 1137251 w 2972814"/>
                  <a:gd name="connsiteY17" fmla="*/ 1416136 h 1488732"/>
                  <a:gd name="connsiteX18" fmla="*/ 1139192 w 2972814"/>
                  <a:gd name="connsiteY18" fmla="*/ 1408801 h 1488732"/>
                  <a:gd name="connsiteX19" fmla="*/ 1141813 w 2972814"/>
                  <a:gd name="connsiteY19" fmla="*/ 1398809 h 1488732"/>
                  <a:gd name="connsiteX20" fmla="*/ 1144212 w 2972814"/>
                  <a:gd name="connsiteY20" fmla="*/ 1388818 h 1488732"/>
                  <a:gd name="connsiteX21" fmla="*/ 1146276 w 2972814"/>
                  <a:gd name="connsiteY21" fmla="*/ 1378826 h 1488732"/>
                  <a:gd name="connsiteX22" fmla="*/ 1147883 w 2972814"/>
                  <a:gd name="connsiteY22" fmla="*/ 1368835 h 1488732"/>
                  <a:gd name="connsiteX23" fmla="*/ 1148936 w 2972814"/>
                  <a:gd name="connsiteY23" fmla="*/ 1358843 h 1488732"/>
                  <a:gd name="connsiteX24" fmla="*/ 1149366 w 2972814"/>
                  <a:gd name="connsiteY24" fmla="*/ 1348852 h 1488732"/>
                  <a:gd name="connsiteX25" fmla="*/ 1149238 w 2972814"/>
                  <a:gd name="connsiteY25" fmla="*/ 1338860 h 1488732"/>
                  <a:gd name="connsiteX26" fmla="*/ 1148782 w 2972814"/>
                  <a:gd name="connsiteY26" fmla="*/ 1328869 h 1488732"/>
                  <a:gd name="connsiteX27" fmla="*/ 1147840 w 2972814"/>
                  <a:gd name="connsiteY27" fmla="*/ 1318877 h 1488732"/>
                  <a:gd name="connsiteX28" fmla="*/ 1146744 w 2972814"/>
                  <a:gd name="connsiteY28" fmla="*/ 1308886 h 1488732"/>
                  <a:gd name="connsiteX29" fmla="*/ 1145868 w 2972814"/>
                  <a:gd name="connsiteY29" fmla="*/ 1298894 h 1488732"/>
                  <a:gd name="connsiteX30" fmla="*/ 1145185 w 2972814"/>
                  <a:gd name="connsiteY30" fmla="*/ 1288903 h 1488732"/>
                  <a:gd name="connsiteX31" fmla="*/ 1145167 w 2972814"/>
                  <a:gd name="connsiteY31" fmla="*/ 1278911 h 1488732"/>
                  <a:gd name="connsiteX32" fmla="*/ 1145918 w 2972814"/>
                  <a:gd name="connsiteY32" fmla="*/ 1268920 h 1488732"/>
                  <a:gd name="connsiteX33" fmla="*/ 1147178 w 2972814"/>
                  <a:gd name="connsiteY33" fmla="*/ 1258928 h 1488732"/>
                  <a:gd name="connsiteX34" fmla="*/ 1149853 w 2972814"/>
                  <a:gd name="connsiteY34" fmla="*/ 1248937 h 1488732"/>
                  <a:gd name="connsiteX35" fmla="*/ 1153156 w 2972814"/>
                  <a:gd name="connsiteY35" fmla="*/ 1238945 h 1488732"/>
                  <a:gd name="connsiteX36" fmla="*/ 1157203 w 2972814"/>
                  <a:gd name="connsiteY36" fmla="*/ 1229530 h 1488732"/>
                  <a:gd name="connsiteX37" fmla="*/ 1157449 w 2972814"/>
                  <a:gd name="connsiteY37" fmla="*/ 1228954 h 1488732"/>
                  <a:gd name="connsiteX38" fmla="*/ 1161635 w 2972814"/>
                  <a:gd name="connsiteY38" fmla="*/ 1218962 h 1488732"/>
                  <a:gd name="connsiteX39" fmla="*/ 1165557 w 2972814"/>
                  <a:gd name="connsiteY39" fmla="*/ 1208971 h 1488732"/>
                  <a:gd name="connsiteX40" fmla="*/ 1169008 w 2972814"/>
                  <a:gd name="connsiteY40" fmla="*/ 1198979 h 1488732"/>
                  <a:gd name="connsiteX41" fmla="*/ 1170231 w 2972814"/>
                  <a:gd name="connsiteY41" fmla="*/ 1188988 h 1488732"/>
                  <a:gd name="connsiteX42" fmla="*/ 1169158 w 2972814"/>
                  <a:gd name="connsiteY42" fmla="*/ 1178996 h 1488732"/>
                  <a:gd name="connsiteX43" fmla="*/ 1165024 w 2972814"/>
                  <a:gd name="connsiteY43" fmla="*/ 1169005 h 1488732"/>
                  <a:gd name="connsiteX44" fmla="*/ 1158251 w 2972814"/>
                  <a:gd name="connsiteY44" fmla="*/ 1159013 h 1488732"/>
                  <a:gd name="connsiteX45" fmla="*/ 1157203 w 2972814"/>
                  <a:gd name="connsiteY45" fmla="*/ 1157944 h 1488732"/>
                  <a:gd name="connsiteX46" fmla="*/ 1148660 w 2972814"/>
                  <a:gd name="connsiteY46" fmla="*/ 1149022 h 1488732"/>
                  <a:gd name="connsiteX47" fmla="*/ 1137749 w 2972814"/>
                  <a:gd name="connsiteY47" fmla="*/ 1139030 h 1488732"/>
                  <a:gd name="connsiteX48" fmla="*/ 1137251 w 2972814"/>
                  <a:gd name="connsiteY48" fmla="*/ 1138627 h 1488732"/>
                  <a:gd name="connsiteX49" fmla="*/ 1124852 w 2972814"/>
                  <a:gd name="connsiteY49" fmla="*/ 1129039 h 1488732"/>
                  <a:gd name="connsiteX50" fmla="*/ 1117299 w 2972814"/>
                  <a:gd name="connsiteY50" fmla="*/ 1122973 h 1488732"/>
                  <a:gd name="connsiteX51" fmla="*/ 1111702 w 2972814"/>
                  <a:gd name="connsiteY51" fmla="*/ 1119047 h 1488732"/>
                  <a:gd name="connsiteX52" fmla="*/ 1098809 w 2972814"/>
                  <a:gd name="connsiteY52" fmla="*/ 1109056 h 1488732"/>
                  <a:gd name="connsiteX53" fmla="*/ 1097348 w 2972814"/>
                  <a:gd name="connsiteY53" fmla="*/ 1107791 h 1488732"/>
                  <a:gd name="connsiteX54" fmla="*/ 1084784 w 2972814"/>
                  <a:gd name="connsiteY54" fmla="*/ 1099064 h 1488732"/>
                  <a:gd name="connsiteX55" fmla="*/ 1077396 w 2972814"/>
                  <a:gd name="connsiteY55" fmla="*/ 1092661 h 1488732"/>
                  <a:gd name="connsiteX56" fmla="*/ 1071429 w 2972814"/>
                  <a:gd name="connsiteY56" fmla="*/ 1089073 h 1488732"/>
                  <a:gd name="connsiteX57" fmla="*/ 1059687 w 2972814"/>
                  <a:gd name="connsiteY57" fmla="*/ 1079081 h 1488732"/>
                  <a:gd name="connsiteX58" fmla="*/ 1057444 w 2972814"/>
                  <a:gd name="connsiteY58" fmla="*/ 1076716 h 1488732"/>
                  <a:gd name="connsiteX59" fmla="*/ 1044661 w 2972814"/>
                  <a:gd name="connsiteY59" fmla="*/ 1069090 h 1488732"/>
                  <a:gd name="connsiteX60" fmla="*/ 1037492 w 2972814"/>
                  <a:gd name="connsiteY60" fmla="*/ 1062012 h 1488732"/>
                  <a:gd name="connsiteX61" fmla="*/ 1026173 w 2972814"/>
                  <a:gd name="connsiteY61" fmla="*/ 1059098 h 1488732"/>
                  <a:gd name="connsiteX62" fmla="*/ 1017541 w 2972814"/>
                  <a:gd name="connsiteY62" fmla="*/ 1055381 h 1488732"/>
                  <a:gd name="connsiteX63" fmla="*/ 1013278 w 2972814"/>
                  <a:gd name="connsiteY63" fmla="*/ 1059098 h 1488732"/>
                  <a:gd name="connsiteX64" fmla="*/ 1007165 w 2972814"/>
                  <a:gd name="connsiteY64" fmla="*/ 1069090 h 1488732"/>
                  <a:gd name="connsiteX65" fmla="*/ 1004291 w 2972814"/>
                  <a:gd name="connsiteY65" fmla="*/ 1079081 h 1488732"/>
                  <a:gd name="connsiteX66" fmla="*/ 1002412 w 2972814"/>
                  <a:gd name="connsiteY66" fmla="*/ 1089073 h 1488732"/>
                  <a:gd name="connsiteX67" fmla="*/ 1001247 w 2972814"/>
                  <a:gd name="connsiteY67" fmla="*/ 1099064 h 1488732"/>
                  <a:gd name="connsiteX68" fmla="*/ 999799 w 2972814"/>
                  <a:gd name="connsiteY68" fmla="*/ 1109056 h 1488732"/>
                  <a:gd name="connsiteX69" fmla="*/ 998088 w 2972814"/>
                  <a:gd name="connsiteY69" fmla="*/ 1119047 h 1488732"/>
                  <a:gd name="connsiteX70" fmla="*/ 997589 w 2972814"/>
                  <a:gd name="connsiteY70" fmla="*/ 1121742 h 1488732"/>
                  <a:gd name="connsiteX71" fmla="*/ 996500 w 2972814"/>
                  <a:gd name="connsiteY71" fmla="*/ 1129039 h 1488732"/>
                  <a:gd name="connsiteX72" fmla="*/ 994556 w 2972814"/>
                  <a:gd name="connsiteY72" fmla="*/ 1139030 h 1488732"/>
                  <a:gd name="connsiteX73" fmla="*/ 992323 w 2972814"/>
                  <a:gd name="connsiteY73" fmla="*/ 1149022 h 1488732"/>
                  <a:gd name="connsiteX74" fmla="*/ 989980 w 2972814"/>
                  <a:gd name="connsiteY74" fmla="*/ 1159013 h 1488732"/>
                  <a:gd name="connsiteX75" fmla="*/ 987552 w 2972814"/>
                  <a:gd name="connsiteY75" fmla="*/ 1169005 h 1488732"/>
                  <a:gd name="connsiteX76" fmla="*/ 984769 w 2972814"/>
                  <a:gd name="connsiteY76" fmla="*/ 1178996 h 1488732"/>
                  <a:gd name="connsiteX77" fmla="*/ 982468 w 2972814"/>
                  <a:gd name="connsiteY77" fmla="*/ 1188988 h 1488732"/>
                  <a:gd name="connsiteX78" fmla="*/ 980019 w 2972814"/>
                  <a:gd name="connsiteY78" fmla="*/ 1198979 h 1488732"/>
                  <a:gd name="connsiteX79" fmla="*/ 978137 w 2972814"/>
                  <a:gd name="connsiteY79" fmla="*/ 1208971 h 1488732"/>
                  <a:gd name="connsiteX80" fmla="*/ 977637 w 2972814"/>
                  <a:gd name="connsiteY80" fmla="*/ 1212261 h 1488732"/>
                  <a:gd name="connsiteX81" fmla="*/ 976574 w 2972814"/>
                  <a:gd name="connsiteY81" fmla="*/ 1218962 h 1488732"/>
                  <a:gd name="connsiteX82" fmla="*/ 975494 w 2972814"/>
                  <a:gd name="connsiteY82" fmla="*/ 1228954 h 1488732"/>
                  <a:gd name="connsiteX83" fmla="*/ 975069 w 2972814"/>
                  <a:gd name="connsiteY83" fmla="*/ 1238945 h 1488732"/>
                  <a:gd name="connsiteX84" fmla="*/ 975185 w 2972814"/>
                  <a:gd name="connsiteY84" fmla="*/ 1248937 h 1488732"/>
                  <a:gd name="connsiteX85" fmla="*/ 976112 w 2972814"/>
                  <a:gd name="connsiteY85" fmla="*/ 1258928 h 1488732"/>
                  <a:gd name="connsiteX86" fmla="*/ 977066 w 2972814"/>
                  <a:gd name="connsiteY86" fmla="*/ 1268920 h 1488732"/>
                  <a:gd name="connsiteX87" fmla="*/ 977637 w 2972814"/>
                  <a:gd name="connsiteY87" fmla="*/ 1272336 h 1488732"/>
                  <a:gd name="connsiteX88" fmla="*/ 978695 w 2972814"/>
                  <a:gd name="connsiteY88" fmla="*/ 1278911 h 1488732"/>
                  <a:gd name="connsiteX89" fmla="*/ 980246 w 2972814"/>
                  <a:gd name="connsiteY89" fmla="*/ 1288903 h 1488732"/>
                  <a:gd name="connsiteX90" fmla="*/ 981190 w 2972814"/>
                  <a:gd name="connsiteY90" fmla="*/ 1298894 h 1488732"/>
                  <a:gd name="connsiteX91" fmla="*/ 982190 w 2972814"/>
                  <a:gd name="connsiteY91" fmla="*/ 1308886 h 1488732"/>
                  <a:gd name="connsiteX92" fmla="*/ 982742 w 2972814"/>
                  <a:gd name="connsiteY92" fmla="*/ 1318877 h 1488732"/>
                  <a:gd name="connsiteX93" fmla="*/ 982975 w 2972814"/>
                  <a:gd name="connsiteY93" fmla="*/ 1328869 h 1488732"/>
                  <a:gd name="connsiteX94" fmla="*/ 982687 w 2972814"/>
                  <a:gd name="connsiteY94" fmla="*/ 1338860 h 1488732"/>
                  <a:gd name="connsiteX95" fmla="*/ 981937 w 2972814"/>
                  <a:gd name="connsiteY95" fmla="*/ 1348852 h 1488732"/>
                  <a:gd name="connsiteX96" fmla="*/ 980732 w 2972814"/>
                  <a:gd name="connsiteY96" fmla="*/ 1358843 h 1488732"/>
                  <a:gd name="connsiteX97" fmla="*/ 979019 w 2972814"/>
                  <a:gd name="connsiteY97" fmla="*/ 1368835 h 1488732"/>
                  <a:gd name="connsiteX98" fmla="*/ 977637 w 2972814"/>
                  <a:gd name="connsiteY98" fmla="*/ 1376203 h 1488732"/>
                  <a:gd name="connsiteX99" fmla="*/ 977109 w 2972814"/>
                  <a:gd name="connsiteY99" fmla="*/ 1378826 h 1488732"/>
                  <a:gd name="connsiteX100" fmla="*/ 974067 w 2972814"/>
                  <a:gd name="connsiteY100" fmla="*/ 1388818 h 1488732"/>
                  <a:gd name="connsiteX101" fmla="*/ 970777 w 2972814"/>
                  <a:gd name="connsiteY101" fmla="*/ 1398809 h 1488732"/>
                  <a:gd name="connsiteX102" fmla="*/ 967169 w 2972814"/>
                  <a:gd name="connsiteY102" fmla="*/ 1408801 h 1488732"/>
                  <a:gd name="connsiteX103" fmla="*/ 962992 w 2972814"/>
                  <a:gd name="connsiteY103" fmla="*/ 1418792 h 1488732"/>
                  <a:gd name="connsiteX104" fmla="*/ 958875 w 2972814"/>
                  <a:gd name="connsiteY104" fmla="*/ 1428784 h 1488732"/>
                  <a:gd name="connsiteX105" fmla="*/ 957685 w 2972814"/>
                  <a:gd name="connsiteY105" fmla="*/ 1431600 h 1488732"/>
                  <a:gd name="connsiteX106" fmla="*/ 954317 w 2972814"/>
                  <a:gd name="connsiteY106" fmla="*/ 1438775 h 1488732"/>
                  <a:gd name="connsiteX107" fmla="*/ 950171 w 2972814"/>
                  <a:gd name="connsiteY107" fmla="*/ 1448767 h 1488732"/>
                  <a:gd name="connsiteX108" fmla="*/ 946432 w 2972814"/>
                  <a:gd name="connsiteY108" fmla="*/ 1458758 h 1488732"/>
                  <a:gd name="connsiteX109" fmla="*/ 942966 w 2972814"/>
                  <a:gd name="connsiteY109" fmla="*/ 1468750 h 1488732"/>
                  <a:gd name="connsiteX110" fmla="*/ 940761 w 2972814"/>
                  <a:gd name="connsiteY110" fmla="*/ 1478741 h 1488732"/>
                  <a:gd name="connsiteX111" fmla="*/ 938897 w 2972814"/>
                  <a:gd name="connsiteY111" fmla="*/ 1488733 h 1488732"/>
                  <a:gd name="connsiteX112" fmla="*/ 718264 w 2972814"/>
                  <a:gd name="connsiteY112" fmla="*/ 1449768 h 1488732"/>
                  <a:gd name="connsiteX113" fmla="*/ 732396 w 2972814"/>
                  <a:gd name="connsiteY113" fmla="*/ 1448767 h 1488732"/>
                  <a:gd name="connsiteX114" fmla="*/ 738216 w 2972814"/>
                  <a:gd name="connsiteY114" fmla="*/ 1448195 h 1488732"/>
                  <a:gd name="connsiteX115" fmla="*/ 758167 w 2972814"/>
                  <a:gd name="connsiteY115" fmla="*/ 1442214 h 1488732"/>
                  <a:gd name="connsiteX116" fmla="*/ 763601 w 2972814"/>
                  <a:gd name="connsiteY116" fmla="*/ 1438775 h 1488732"/>
                  <a:gd name="connsiteX117" fmla="*/ 773477 w 2972814"/>
                  <a:gd name="connsiteY117" fmla="*/ 1428784 h 1488732"/>
                  <a:gd name="connsiteX118" fmla="*/ 778119 w 2972814"/>
                  <a:gd name="connsiteY118" fmla="*/ 1419406 h 1488732"/>
                  <a:gd name="connsiteX119" fmla="*/ 778356 w 2972814"/>
                  <a:gd name="connsiteY119" fmla="*/ 1418792 h 1488732"/>
                  <a:gd name="connsiteX120" fmla="*/ 779567 w 2972814"/>
                  <a:gd name="connsiteY120" fmla="*/ 1408801 h 1488732"/>
                  <a:gd name="connsiteX121" fmla="*/ 779070 w 2972814"/>
                  <a:gd name="connsiteY121" fmla="*/ 1398809 h 1488732"/>
                  <a:gd name="connsiteX122" fmla="*/ 778119 w 2972814"/>
                  <a:gd name="connsiteY122" fmla="*/ 1394382 h 1488732"/>
                  <a:gd name="connsiteX123" fmla="*/ 776858 w 2972814"/>
                  <a:gd name="connsiteY123" fmla="*/ 1388818 h 1488732"/>
                  <a:gd name="connsiteX124" fmla="*/ 773111 w 2972814"/>
                  <a:gd name="connsiteY124" fmla="*/ 1378826 h 1488732"/>
                  <a:gd name="connsiteX125" fmla="*/ 767515 w 2972814"/>
                  <a:gd name="connsiteY125" fmla="*/ 1368835 h 1488732"/>
                  <a:gd name="connsiteX126" fmla="*/ 760283 w 2972814"/>
                  <a:gd name="connsiteY126" fmla="*/ 1358843 h 1488732"/>
                  <a:gd name="connsiteX127" fmla="*/ 758167 w 2972814"/>
                  <a:gd name="connsiteY127" fmla="*/ 1356379 h 1488732"/>
                  <a:gd name="connsiteX128" fmla="*/ 748917 w 2972814"/>
                  <a:gd name="connsiteY128" fmla="*/ 1348852 h 1488732"/>
                  <a:gd name="connsiteX129" fmla="*/ 738216 w 2972814"/>
                  <a:gd name="connsiteY129" fmla="*/ 1342540 h 1488732"/>
                  <a:gd name="connsiteX130" fmla="*/ 725768 w 2972814"/>
                  <a:gd name="connsiteY130" fmla="*/ 1338860 h 1488732"/>
                  <a:gd name="connsiteX131" fmla="*/ 718264 w 2972814"/>
                  <a:gd name="connsiteY131" fmla="*/ 1337036 h 1488732"/>
                  <a:gd name="connsiteX132" fmla="*/ 698312 w 2972814"/>
                  <a:gd name="connsiteY132" fmla="*/ 1335950 h 1488732"/>
                  <a:gd name="connsiteX133" fmla="*/ 678360 w 2972814"/>
                  <a:gd name="connsiteY133" fmla="*/ 1337496 h 1488732"/>
                  <a:gd name="connsiteX134" fmla="*/ 668890 w 2972814"/>
                  <a:gd name="connsiteY134" fmla="*/ 1338860 h 1488732"/>
                  <a:gd name="connsiteX135" fmla="*/ 658409 w 2972814"/>
                  <a:gd name="connsiteY135" fmla="*/ 1340313 h 1488732"/>
                  <a:gd name="connsiteX136" fmla="*/ 638457 w 2972814"/>
                  <a:gd name="connsiteY136" fmla="*/ 1344296 h 1488732"/>
                  <a:gd name="connsiteX137" fmla="*/ 618505 w 2972814"/>
                  <a:gd name="connsiteY137" fmla="*/ 1348756 h 1488732"/>
                  <a:gd name="connsiteX138" fmla="*/ 618156 w 2972814"/>
                  <a:gd name="connsiteY138" fmla="*/ 1348852 h 1488732"/>
                  <a:gd name="connsiteX139" fmla="*/ 598553 w 2972814"/>
                  <a:gd name="connsiteY139" fmla="*/ 1354984 h 1488732"/>
                  <a:gd name="connsiteX140" fmla="*/ 587667 w 2972814"/>
                  <a:gd name="connsiteY140" fmla="*/ 1358843 h 1488732"/>
                  <a:gd name="connsiteX141" fmla="*/ 578601 w 2972814"/>
                  <a:gd name="connsiteY141" fmla="*/ 1362712 h 1488732"/>
                  <a:gd name="connsiteX142" fmla="*/ 565410 w 2972814"/>
                  <a:gd name="connsiteY142" fmla="*/ 1368835 h 1488732"/>
                  <a:gd name="connsiteX143" fmla="*/ 558650 w 2972814"/>
                  <a:gd name="connsiteY143" fmla="*/ 1373396 h 1488732"/>
                  <a:gd name="connsiteX144" fmla="*/ 550801 w 2972814"/>
                  <a:gd name="connsiteY144" fmla="*/ 1378826 h 1488732"/>
                  <a:gd name="connsiteX145" fmla="*/ 543330 w 2972814"/>
                  <a:gd name="connsiteY145" fmla="*/ 1388818 h 1488732"/>
                  <a:gd name="connsiteX146" fmla="*/ 542992 w 2972814"/>
                  <a:gd name="connsiteY146" fmla="*/ 1398809 h 1488732"/>
                  <a:gd name="connsiteX147" fmla="*/ 551061 w 2972814"/>
                  <a:gd name="connsiteY147" fmla="*/ 1408801 h 1488732"/>
                  <a:gd name="connsiteX148" fmla="*/ 558650 w 2972814"/>
                  <a:gd name="connsiteY148" fmla="*/ 1412910 h 1488732"/>
                  <a:gd name="connsiteX149" fmla="*/ 570573 w 2972814"/>
                  <a:gd name="connsiteY149" fmla="*/ 1418792 h 1488732"/>
                  <a:gd name="connsiteX150" fmla="*/ 578601 w 2972814"/>
                  <a:gd name="connsiteY150" fmla="*/ 1421479 h 1488732"/>
                  <a:gd name="connsiteX151" fmla="*/ 598553 w 2972814"/>
                  <a:gd name="connsiteY151" fmla="*/ 1427842 h 1488732"/>
                  <a:gd name="connsiteX152" fmla="*/ 601589 w 2972814"/>
                  <a:gd name="connsiteY152" fmla="*/ 1428784 h 1488732"/>
                  <a:gd name="connsiteX153" fmla="*/ 618505 w 2972814"/>
                  <a:gd name="connsiteY153" fmla="*/ 1432957 h 1488732"/>
                  <a:gd name="connsiteX154" fmla="*/ 638457 w 2972814"/>
                  <a:gd name="connsiteY154" fmla="*/ 1437947 h 1488732"/>
                  <a:gd name="connsiteX155" fmla="*/ 642104 w 2972814"/>
                  <a:gd name="connsiteY155" fmla="*/ 1438775 h 1488732"/>
                  <a:gd name="connsiteX156" fmla="*/ 658409 w 2972814"/>
                  <a:gd name="connsiteY156" fmla="*/ 1442050 h 1488732"/>
                  <a:gd name="connsiteX157" fmla="*/ 678360 w 2972814"/>
                  <a:gd name="connsiteY157" fmla="*/ 1445529 h 1488732"/>
                  <a:gd name="connsiteX158" fmla="*/ 698312 w 2972814"/>
                  <a:gd name="connsiteY158" fmla="*/ 1448521 h 1488732"/>
                  <a:gd name="connsiteX159" fmla="*/ 702227 w 2972814"/>
                  <a:gd name="connsiteY159" fmla="*/ 1448767 h 1488732"/>
                  <a:gd name="connsiteX160" fmla="*/ 16794 w 2972814"/>
                  <a:gd name="connsiteY160" fmla="*/ 1438775 h 1488732"/>
                  <a:gd name="connsiteX161" fmla="*/ 19952 w 2972814"/>
                  <a:gd name="connsiteY161" fmla="*/ 1437180 h 1488732"/>
                  <a:gd name="connsiteX162" fmla="*/ 33501 w 2972814"/>
                  <a:gd name="connsiteY162" fmla="*/ 1428784 h 1488732"/>
                  <a:gd name="connsiteX163" fmla="*/ 39904 w 2972814"/>
                  <a:gd name="connsiteY163" fmla="*/ 1424287 h 1488732"/>
                  <a:gd name="connsiteX164" fmla="*/ 46818 w 2972814"/>
                  <a:gd name="connsiteY164" fmla="*/ 1418792 h 1488732"/>
                  <a:gd name="connsiteX165" fmla="*/ 57672 w 2972814"/>
                  <a:gd name="connsiteY165" fmla="*/ 1408801 h 1488732"/>
                  <a:gd name="connsiteX166" fmla="*/ 59855 w 2972814"/>
                  <a:gd name="connsiteY166" fmla="*/ 1406529 h 1488732"/>
                  <a:gd name="connsiteX167" fmla="*/ 66932 w 2972814"/>
                  <a:gd name="connsiteY167" fmla="*/ 1398809 h 1488732"/>
                  <a:gd name="connsiteX168" fmla="*/ 74803 w 2972814"/>
                  <a:gd name="connsiteY168" fmla="*/ 1388818 h 1488732"/>
                  <a:gd name="connsiteX169" fmla="*/ 79807 w 2972814"/>
                  <a:gd name="connsiteY169" fmla="*/ 1381452 h 1488732"/>
                  <a:gd name="connsiteX170" fmla="*/ 81622 w 2972814"/>
                  <a:gd name="connsiteY170" fmla="*/ 1378826 h 1488732"/>
                  <a:gd name="connsiteX171" fmla="*/ 87632 w 2972814"/>
                  <a:gd name="connsiteY171" fmla="*/ 1368835 h 1488732"/>
                  <a:gd name="connsiteX172" fmla="*/ 92811 w 2972814"/>
                  <a:gd name="connsiteY172" fmla="*/ 1358843 h 1488732"/>
                  <a:gd name="connsiteX173" fmla="*/ 97183 w 2972814"/>
                  <a:gd name="connsiteY173" fmla="*/ 1348852 h 1488732"/>
                  <a:gd name="connsiteX174" fmla="*/ 99759 w 2972814"/>
                  <a:gd name="connsiteY174" fmla="*/ 1341852 h 1488732"/>
                  <a:gd name="connsiteX175" fmla="*/ 100942 w 2972814"/>
                  <a:gd name="connsiteY175" fmla="*/ 1338860 h 1488732"/>
                  <a:gd name="connsiteX176" fmla="*/ 104614 w 2972814"/>
                  <a:gd name="connsiteY176" fmla="*/ 1328869 h 1488732"/>
                  <a:gd name="connsiteX177" fmla="*/ 108111 w 2972814"/>
                  <a:gd name="connsiteY177" fmla="*/ 1318877 h 1488732"/>
                  <a:gd name="connsiteX178" fmla="*/ 111453 w 2972814"/>
                  <a:gd name="connsiteY178" fmla="*/ 1308886 h 1488732"/>
                  <a:gd name="connsiteX179" fmla="*/ 114890 w 2972814"/>
                  <a:gd name="connsiteY179" fmla="*/ 1298894 h 1488732"/>
                  <a:gd name="connsiteX180" fmla="*/ 118279 w 2972814"/>
                  <a:gd name="connsiteY180" fmla="*/ 1288903 h 1488732"/>
                  <a:gd name="connsiteX181" fmla="*/ 119711 w 2972814"/>
                  <a:gd name="connsiteY181" fmla="*/ 1285228 h 1488732"/>
                  <a:gd name="connsiteX182" fmla="*/ 122347 w 2972814"/>
                  <a:gd name="connsiteY182" fmla="*/ 1278911 h 1488732"/>
                  <a:gd name="connsiteX183" fmla="*/ 126290 w 2972814"/>
                  <a:gd name="connsiteY183" fmla="*/ 1268920 h 1488732"/>
                  <a:gd name="connsiteX184" fmla="*/ 130312 w 2972814"/>
                  <a:gd name="connsiteY184" fmla="*/ 1258928 h 1488732"/>
                  <a:gd name="connsiteX185" fmla="*/ 134258 w 2972814"/>
                  <a:gd name="connsiteY185" fmla="*/ 1248937 h 1488732"/>
                  <a:gd name="connsiteX186" fmla="*/ 137667 w 2972814"/>
                  <a:gd name="connsiteY186" fmla="*/ 1238945 h 1488732"/>
                  <a:gd name="connsiteX187" fmla="*/ 139662 w 2972814"/>
                  <a:gd name="connsiteY187" fmla="*/ 1232798 h 1488732"/>
                  <a:gd name="connsiteX188" fmla="*/ 140869 w 2972814"/>
                  <a:gd name="connsiteY188" fmla="*/ 1228954 h 1488732"/>
                  <a:gd name="connsiteX189" fmla="*/ 143165 w 2972814"/>
                  <a:gd name="connsiteY189" fmla="*/ 1218962 h 1488732"/>
                  <a:gd name="connsiteX190" fmla="*/ 144864 w 2972814"/>
                  <a:gd name="connsiteY190" fmla="*/ 1208971 h 1488732"/>
                  <a:gd name="connsiteX191" fmla="*/ 146262 w 2972814"/>
                  <a:gd name="connsiteY191" fmla="*/ 1198979 h 1488732"/>
                  <a:gd name="connsiteX192" fmla="*/ 147082 w 2972814"/>
                  <a:gd name="connsiteY192" fmla="*/ 1188988 h 1488732"/>
                  <a:gd name="connsiteX193" fmla="*/ 148058 w 2972814"/>
                  <a:gd name="connsiteY193" fmla="*/ 1178996 h 1488732"/>
                  <a:gd name="connsiteX194" fmla="*/ 149018 w 2972814"/>
                  <a:gd name="connsiteY194" fmla="*/ 1169005 h 1488732"/>
                  <a:gd name="connsiteX195" fmla="*/ 150355 w 2972814"/>
                  <a:gd name="connsiteY195" fmla="*/ 1159013 h 1488732"/>
                  <a:gd name="connsiteX196" fmla="*/ 152293 w 2972814"/>
                  <a:gd name="connsiteY196" fmla="*/ 1149022 h 1488732"/>
                  <a:gd name="connsiteX197" fmla="*/ 154962 w 2972814"/>
                  <a:gd name="connsiteY197" fmla="*/ 1139030 h 1488732"/>
                  <a:gd name="connsiteX198" fmla="*/ 158539 w 2972814"/>
                  <a:gd name="connsiteY198" fmla="*/ 1129039 h 1488732"/>
                  <a:gd name="connsiteX199" fmla="*/ 159614 w 2972814"/>
                  <a:gd name="connsiteY199" fmla="*/ 1126735 h 1488732"/>
                  <a:gd name="connsiteX200" fmla="*/ 162881 w 2972814"/>
                  <a:gd name="connsiteY200" fmla="*/ 1119047 h 1488732"/>
                  <a:gd name="connsiteX201" fmla="*/ 168137 w 2972814"/>
                  <a:gd name="connsiteY201" fmla="*/ 1109056 h 1488732"/>
                  <a:gd name="connsiteX202" fmla="*/ 174357 w 2972814"/>
                  <a:gd name="connsiteY202" fmla="*/ 1099064 h 1488732"/>
                  <a:gd name="connsiteX203" fmla="*/ 179566 w 2972814"/>
                  <a:gd name="connsiteY203" fmla="*/ 1091970 h 1488732"/>
                  <a:gd name="connsiteX204" fmla="*/ 181560 w 2972814"/>
                  <a:gd name="connsiteY204" fmla="*/ 1089073 h 1488732"/>
                  <a:gd name="connsiteX205" fmla="*/ 189280 w 2972814"/>
                  <a:gd name="connsiteY205" fmla="*/ 1079081 h 1488732"/>
                  <a:gd name="connsiteX206" fmla="*/ 197729 w 2972814"/>
                  <a:gd name="connsiteY206" fmla="*/ 1069090 h 1488732"/>
                  <a:gd name="connsiteX207" fmla="*/ 199518 w 2972814"/>
                  <a:gd name="connsiteY207" fmla="*/ 1067105 h 1488732"/>
                  <a:gd name="connsiteX208" fmla="*/ 206639 w 2972814"/>
                  <a:gd name="connsiteY208" fmla="*/ 1059098 h 1488732"/>
                  <a:gd name="connsiteX209" fmla="*/ 215869 w 2972814"/>
                  <a:gd name="connsiteY209" fmla="*/ 1049107 h 1488732"/>
                  <a:gd name="connsiteX210" fmla="*/ 219470 w 2972814"/>
                  <a:gd name="connsiteY210" fmla="*/ 1045248 h 1488732"/>
                  <a:gd name="connsiteX211" fmla="*/ 225333 w 2972814"/>
                  <a:gd name="connsiteY211" fmla="*/ 1039115 h 1488732"/>
                  <a:gd name="connsiteX212" fmla="*/ 234854 w 2972814"/>
                  <a:gd name="connsiteY212" fmla="*/ 1029124 h 1488732"/>
                  <a:gd name="connsiteX213" fmla="*/ 239421 w 2972814"/>
                  <a:gd name="connsiteY213" fmla="*/ 1024208 h 1488732"/>
                  <a:gd name="connsiteX214" fmla="*/ 244468 w 2972814"/>
                  <a:gd name="connsiteY214" fmla="*/ 1019132 h 1488732"/>
                  <a:gd name="connsiteX215" fmla="*/ 254028 w 2972814"/>
                  <a:gd name="connsiteY215" fmla="*/ 1009141 h 1488732"/>
                  <a:gd name="connsiteX216" fmla="*/ 259373 w 2972814"/>
                  <a:gd name="connsiteY216" fmla="*/ 1003034 h 1488732"/>
                  <a:gd name="connsiteX217" fmla="*/ 263097 w 2972814"/>
                  <a:gd name="connsiteY217" fmla="*/ 999149 h 1488732"/>
                  <a:gd name="connsiteX218" fmla="*/ 271818 w 2972814"/>
                  <a:gd name="connsiteY218" fmla="*/ 989158 h 1488732"/>
                  <a:gd name="connsiteX219" fmla="*/ 279325 w 2972814"/>
                  <a:gd name="connsiteY219" fmla="*/ 979444 h 1488732"/>
                  <a:gd name="connsiteX220" fmla="*/ 279568 w 2972814"/>
                  <a:gd name="connsiteY220" fmla="*/ 979166 h 1488732"/>
                  <a:gd name="connsiteX221" fmla="*/ 286265 w 2972814"/>
                  <a:gd name="connsiteY221" fmla="*/ 969175 h 1488732"/>
                  <a:gd name="connsiteX222" fmla="*/ 291089 w 2972814"/>
                  <a:gd name="connsiteY222" fmla="*/ 959183 h 1488732"/>
                  <a:gd name="connsiteX223" fmla="*/ 293631 w 2972814"/>
                  <a:gd name="connsiteY223" fmla="*/ 949192 h 1488732"/>
                  <a:gd name="connsiteX224" fmla="*/ 292664 w 2972814"/>
                  <a:gd name="connsiteY224" fmla="*/ 939201 h 1488732"/>
                  <a:gd name="connsiteX225" fmla="*/ 286716 w 2972814"/>
                  <a:gd name="connsiteY225" fmla="*/ 929209 h 1488732"/>
                  <a:gd name="connsiteX226" fmla="*/ 279325 w 2972814"/>
                  <a:gd name="connsiteY226" fmla="*/ 923651 h 1488732"/>
                  <a:gd name="connsiteX227" fmla="*/ 272693 w 2972814"/>
                  <a:gd name="connsiteY227" fmla="*/ 919217 h 1488732"/>
                  <a:gd name="connsiteX228" fmla="*/ 259373 w 2972814"/>
                  <a:gd name="connsiteY228" fmla="*/ 913364 h 1488732"/>
                  <a:gd name="connsiteX229" fmla="*/ 249780 w 2972814"/>
                  <a:gd name="connsiteY229" fmla="*/ 909226 h 1488732"/>
                  <a:gd name="connsiteX230" fmla="*/ 239421 w 2972814"/>
                  <a:gd name="connsiteY230" fmla="*/ 905789 h 1488732"/>
                  <a:gd name="connsiteX231" fmla="*/ 221947 w 2972814"/>
                  <a:gd name="connsiteY231" fmla="*/ 899234 h 1488732"/>
                  <a:gd name="connsiteX232" fmla="*/ 219470 w 2972814"/>
                  <a:gd name="connsiteY232" fmla="*/ 898432 h 1488732"/>
                  <a:gd name="connsiteX233" fmla="*/ 199518 w 2972814"/>
                  <a:gd name="connsiteY233" fmla="*/ 890699 h 1488732"/>
                  <a:gd name="connsiteX234" fmla="*/ 196204 w 2972814"/>
                  <a:gd name="connsiteY234" fmla="*/ 889243 h 1488732"/>
                  <a:gd name="connsiteX235" fmla="*/ 179566 w 2972814"/>
                  <a:gd name="connsiteY235" fmla="*/ 882261 h 1488732"/>
                  <a:gd name="connsiteX236" fmla="*/ 172977 w 2972814"/>
                  <a:gd name="connsiteY236" fmla="*/ 879252 h 1488732"/>
                  <a:gd name="connsiteX237" fmla="*/ 159614 w 2972814"/>
                  <a:gd name="connsiteY237" fmla="*/ 873291 h 1488732"/>
                  <a:gd name="connsiteX238" fmla="*/ 151026 w 2972814"/>
                  <a:gd name="connsiteY238" fmla="*/ 869260 h 1488732"/>
                  <a:gd name="connsiteX239" fmla="*/ 139662 w 2972814"/>
                  <a:gd name="connsiteY239" fmla="*/ 863920 h 1488732"/>
                  <a:gd name="connsiteX240" fmla="*/ 129606 w 2972814"/>
                  <a:gd name="connsiteY240" fmla="*/ 859269 h 1488732"/>
                  <a:gd name="connsiteX241" fmla="*/ 119711 w 2972814"/>
                  <a:gd name="connsiteY241" fmla="*/ 854669 h 1488732"/>
                  <a:gd name="connsiteX242" fmla="*/ 107430 w 2972814"/>
                  <a:gd name="connsiteY242" fmla="*/ 849277 h 1488732"/>
                  <a:gd name="connsiteX243" fmla="*/ 99759 w 2972814"/>
                  <a:gd name="connsiteY243" fmla="*/ 845819 h 1488732"/>
                  <a:gd name="connsiteX244" fmla="*/ 83302 w 2972814"/>
                  <a:gd name="connsiteY244" fmla="*/ 839286 h 1488732"/>
                  <a:gd name="connsiteX245" fmla="*/ 79807 w 2972814"/>
                  <a:gd name="connsiteY245" fmla="*/ 837831 h 1488732"/>
                  <a:gd name="connsiteX246" fmla="*/ 59855 w 2972814"/>
                  <a:gd name="connsiteY246" fmla="*/ 830680 h 1488732"/>
                  <a:gd name="connsiteX247" fmla="*/ 55482 w 2972814"/>
                  <a:gd name="connsiteY247" fmla="*/ 829294 h 1488732"/>
                  <a:gd name="connsiteX248" fmla="*/ 39904 w 2972814"/>
                  <a:gd name="connsiteY248" fmla="*/ 824071 h 1488732"/>
                  <a:gd name="connsiteX249" fmla="*/ 23058 w 2972814"/>
                  <a:gd name="connsiteY249" fmla="*/ 819303 h 1488732"/>
                  <a:gd name="connsiteX250" fmla="*/ 19952 w 2972814"/>
                  <a:gd name="connsiteY250" fmla="*/ 818332 h 1488732"/>
                  <a:gd name="connsiteX251" fmla="*/ 0 w 2972814"/>
                  <a:gd name="connsiteY251" fmla="*/ 812611 h 1488732"/>
                  <a:gd name="connsiteX252" fmla="*/ 0 w 2972814"/>
                  <a:gd name="connsiteY252" fmla="*/ 819303 h 1488732"/>
                  <a:gd name="connsiteX253" fmla="*/ 0 w 2972814"/>
                  <a:gd name="connsiteY253" fmla="*/ 829294 h 1488732"/>
                  <a:gd name="connsiteX254" fmla="*/ 0 w 2972814"/>
                  <a:gd name="connsiteY254" fmla="*/ 839286 h 1488732"/>
                  <a:gd name="connsiteX255" fmla="*/ 0 w 2972814"/>
                  <a:gd name="connsiteY255" fmla="*/ 849277 h 1488732"/>
                  <a:gd name="connsiteX256" fmla="*/ 0 w 2972814"/>
                  <a:gd name="connsiteY256" fmla="*/ 855326 h 1488732"/>
                  <a:gd name="connsiteX257" fmla="*/ 19952 w 2972814"/>
                  <a:gd name="connsiteY257" fmla="*/ 858715 h 1488732"/>
                  <a:gd name="connsiteX258" fmla="*/ 22365 w 2972814"/>
                  <a:gd name="connsiteY258" fmla="*/ 859269 h 1488732"/>
                  <a:gd name="connsiteX259" fmla="*/ 39904 w 2972814"/>
                  <a:gd name="connsiteY259" fmla="*/ 863142 h 1488732"/>
                  <a:gd name="connsiteX260" fmla="*/ 59855 w 2972814"/>
                  <a:gd name="connsiteY260" fmla="*/ 868721 h 1488732"/>
                  <a:gd name="connsiteX261" fmla="*/ 61443 w 2972814"/>
                  <a:gd name="connsiteY261" fmla="*/ 869260 h 1488732"/>
                  <a:gd name="connsiteX262" fmla="*/ 79807 w 2972814"/>
                  <a:gd name="connsiteY262" fmla="*/ 875394 h 1488732"/>
                  <a:gd name="connsiteX263" fmla="*/ 89571 w 2972814"/>
                  <a:gd name="connsiteY263" fmla="*/ 879252 h 1488732"/>
                  <a:gd name="connsiteX264" fmla="*/ 99759 w 2972814"/>
                  <a:gd name="connsiteY264" fmla="*/ 883325 h 1488732"/>
                  <a:gd name="connsiteX265" fmla="*/ 113093 w 2972814"/>
                  <a:gd name="connsiteY265" fmla="*/ 889243 h 1488732"/>
                  <a:gd name="connsiteX266" fmla="*/ 119711 w 2972814"/>
                  <a:gd name="connsiteY266" fmla="*/ 892288 h 1488732"/>
                  <a:gd name="connsiteX267" fmla="*/ 133818 w 2972814"/>
                  <a:gd name="connsiteY267" fmla="*/ 899234 h 1488732"/>
                  <a:gd name="connsiteX268" fmla="*/ 139662 w 2972814"/>
                  <a:gd name="connsiteY268" fmla="*/ 902276 h 1488732"/>
                  <a:gd name="connsiteX269" fmla="*/ 152717 w 2972814"/>
                  <a:gd name="connsiteY269" fmla="*/ 909226 h 1488732"/>
                  <a:gd name="connsiteX270" fmla="*/ 159614 w 2972814"/>
                  <a:gd name="connsiteY270" fmla="*/ 913223 h 1488732"/>
                  <a:gd name="connsiteX271" fmla="*/ 169969 w 2972814"/>
                  <a:gd name="connsiteY271" fmla="*/ 919217 h 1488732"/>
                  <a:gd name="connsiteX272" fmla="*/ 179566 w 2972814"/>
                  <a:gd name="connsiteY272" fmla="*/ 925716 h 1488732"/>
                  <a:gd name="connsiteX273" fmla="*/ 185021 w 2972814"/>
                  <a:gd name="connsiteY273" fmla="*/ 929209 h 1488732"/>
                  <a:gd name="connsiteX274" fmla="*/ 197575 w 2972814"/>
                  <a:gd name="connsiteY274" fmla="*/ 939201 h 1488732"/>
                  <a:gd name="connsiteX275" fmla="*/ 199518 w 2972814"/>
                  <a:gd name="connsiteY275" fmla="*/ 941297 h 1488732"/>
                  <a:gd name="connsiteX276" fmla="*/ 206969 w 2972814"/>
                  <a:gd name="connsiteY276" fmla="*/ 949192 h 1488732"/>
                  <a:gd name="connsiteX277" fmla="*/ 212600 w 2972814"/>
                  <a:gd name="connsiteY277" fmla="*/ 959183 h 1488732"/>
                  <a:gd name="connsiteX278" fmla="*/ 214995 w 2972814"/>
                  <a:gd name="connsiteY278" fmla="*/ 969175 h 1488732"/>
                  <a:gd name="connsiteX279" fmla="*/ 214666 w 2972814"/>
                  <a:gd name="connsiteY279" fmla="*/ 979166 h 1488732"/>
                  <a:gd name="connsiteX280" fmla="*/ 212006 w 2972814"/>
                  <a:gd name="connsiteY280" fmla="*/ 989158 h 1488732"/>
                  <a:gd name="connsiteX281" fmla="*/ 207630 w 2972814"/>
                  <a:gd name="connsiteY281" fmla="*/ 999149 h 1488732"/>
                  <a:gd name="connsiteX282" fmla="*/ 201715 w 2972814"/>
                  <a:gd name="connsiteY282" fmla="*/ 1009141 h 1488732"/>
                  <a:gd name="connsiteX283" fmla="*/ 199518 w 2972814"/>
                  <a:gd name="connsiteY283" fmla="*/ 1012232 h 1488732"/>
                  <a:gd name="connsiteX284" fmla="*/ 194700 w 2972814"/>
                  <a:gd name="connsiteY284" fmla="*/ 1019132 h 1488732"/>
                  <a:gd name="connsiteX285" fmla="*/ 186707 w 2972814"/>
                  <a:gd name="connsiteY285" fmla="*/ 1029124 h 1488732"/>
                  <a:gd name="connsiteX286" fmla="*/ 179566 w 2972814"/>
                  <a:gd name="connsiteY286" fmla="*/ 1037631 h 1488732"/>
                  <a:gd name="connsiteX287" fmla="*/ 178262 w 2972814"/>
                  <a:gd name="connsiteY287" fmla="*/ 1039115 h 1488732"/>
                  <a:gd name="connsiteX288" fmla="*/ 168905 w 2972814"/>
                  <a:gd name="connsiteY288" fmla="*/ 1049107 h 1488732"/>
                  <a:gd name="connsiteX289" fmla="*/ 159614 w 2972814"/>
                  <a:gd name="connsiteY289" fmla="*/ 1059029 h 1488732"/>
                  <a:gd name="connsiteX290" fmla="*/ 159542 w 2972814"/>
                  <a:gd name="connsiteY290" fmla="*/ 1059098 h 1488732"/>
                  <a:gd name="connsiteX291" fmla="*/ 149265 w 2972814"/>
                  <a:gd name="connsiteY291" fmla="*/ 1069090 h 1488732"/>
                  <a:gd name="connsiteX292" fmla="*/ 139836 w 2972814"/>
                  <a:gd name="connsiteY292" fmla="*/ 1079081 h 1488732"/>
                  <a:gd name="connsiteX293" fmla="*/ 139662 w 2972814"/>
                  <a:gd name="connsiteY293" fmla="*/ 1079275 h 1488732"/>
                  <a:gd name="connsiteX294" fmla="*/ 129244 w 2972814"/>
                  <a:gd name="connsiteY294" fmla="*/ 1089073 h 1488732"/>
                  <a:gd name="connsiteX295" fmla="*/ 119977 w 2972814"/>
                  <a:gd name="connsiteY295" fmla="*/ 1099064 h 1488732"/>
                  <a:gd name="connsiteX296" fmla="*/ 119711 w 2972814"/>
                  <a:gd name="connsiteY296" fmla="*/ 1099399 h 1488732"/>
                  <a:gd name="connsiteX297" fmla="*/ 110166 w 2972814"/>
                  <a:gd name="connsiteY297" fmla="*/ 1109056 h 1488732"/>
                  <a:gd name="connsiteX298" fmla="*/ 102153 w 2972814"/>
                  <a:gd name="connsiteY298" fmla="*/ 1119047 h 1488732"/>
                  <a:gd name="connsiteX299" fmla="*/ 99759 w 2972814"/>
                  <a:gd name="connsiteY299" fmla="*/ 1122716 h 1488732"/>
                  <a:gd name="connsiteX300" fmla="*/ 94067 w 2972814"/>
                  <a:gd name="connsiteY300" fmla="*/ 1129039 h 1488732"/>
                  <a:gd name="connsiteX301" fmla="*/ 87645 w 2972814"/>
                  <a:gd name="connsiteY301" fmla="*/ 1139030 h 1488732"/>
                  <a:gd name="connsiteX302" fmla="*/ 82742 w 2972814"/>
                  <a:gd name="connsiteY302" fmla="*/ 1149022 h 1488732"/>
                  <a:gd name="connsiteX303" fmla="*/ 79807 w 2972814"/>
                  <a:gd name="connsiteY303" fmla="*/ 1156644 h 1488732"/>
                  <a:gd name="connsiteX304" fmla="*/ 78428 w 2972814"/>
                  <a:gd name="connsiteY304" fmla="*/ 1159013 h 1488732"/>
                  <a:gd name="connsiteX305" fmla="*/ 74408 w 2972814"/>
                  <a:gd name="connsiteY305" fmla="*/ 1169005 h 1488732"/>
                  <a:gd name="connsiteX306" fmla="*/ 70803 w 2972814"/>
                  <a:gd name="connsiteY306" fmla="*/ 1178996 h 1488732"/>
                  <a:gd name="connsiteX307" fmla="*/ 67875 w 2972814"/>
                  <a:gd name="connsiteY307" fmla="*/ 1188988 h 1488732"/>
                  <a:gd name="connsiteX308" fmla="*/ 65096 w 2972814"/>
                  <a:gd name="connsiteY308" fmla="*/ 1198979 h 1488732"/>
                  <a:gd name="connsiteX309" fmla="*/ 62520 w 2972814"/>
                  <a:gd name="connsiteY309" fmla="*/ 1208971 h 1488732"/>
                  <a:gd name="connsiteX310" fmla="*/ 60497 w 2972814"/>
                  <a:gd name="connsiteY310" fmla="*/ 1218962 h 1488732"/>
                  <a:gd name="connsiteX311" fmla="*/ 59855 w 2972814"/>
                  <a:gd name="connsiteY311" fmla="*/ 1221339 h 1488732"/>
                  <a:gd name="connsiteX312" fmla="*/ 57317 w 2972814"/>
                  <a:gd name="connsiteY312" fmla="*/ 1228954 h 1488732"/>
                  <a:gd name="connsiteX313" fmla="*/ 54866 w 2972814"/>
                  <a:gd name="connsiteY313" fmla="*/ 1238945 h 1488732"/>
                  <a:gd name="connsiteX314" fmla="*/ 52646 w 2972814"/>
                  <a:gd name="connsiteY314" fmla="*/ 1248937 h 1488732"/>
                  <a:gd name="connsiteX315" fmla="*/ 51289 w 2972814"/>
                  <a:gd name="connsiteY315" fmla="*/ 1258928 h 1488732"/>
                  <a:gd name="connsiteX316" fmla="*/ 50034 w 2972814"/>
                  <a:gd name="connsiteY316" fmla="*/ 1268920 h 1488732"/>
                  <a:gd name="connsiteX317" fmla="*/ 49094 w 2972814"/>
                  <a:gd name="connsiteY317" fmla="*/ 1278911 h 1488732"/>
                  <a:gd name="connsiteX318" fmla="*/ 48386 w 2972814"/>
                  <a:gd name="connsiteY318" fmla="*/ 1288903 h 1488732"/>
                  <a:gd name="connsiteX319" fmla="*/ 47695 w 2972814"/>
                  <a:gd name="connsiteY319" fmla="*/ 1298894 h 1488732"/>
                  <a:gd name="connsiteX320" fmla="*/ 46762 w 2972814"/>
                  <a:gd name="connsiteY320" fmla="*/ 1308886 h 1488732"/>
                  <a:gd name="connsiteX321" fmla="*/ 45820 w 2972814"/>
                  <a:gd name="connsiteY321" fmla="*/ 1318877 h 1488732"/>
                  <a:gd name="connsiteX322" fmla="*/ 44239 w 2972814"/>
                  <a:gd name="connsiteY322" fmla="*/ 1328869 h 1488732"/>
                  <a:gd name="connsiteX323" fmla="*/ 42112 w 2972814"/>
                  <a:gd name="connsiteY323" fmla="*/ 1338860 h 1488732"/>
                  <a:gd name="connsiteX324" fmla="*/ 39904 w 2972814"/>
                  <a:gd name="connsiteY324" fmla="*/ 1346748 h 1488732"/>
                  <a:gd name="connsiteX325" fmla="*/ 39281 w 2972814"/>
                  <a:gd name="connsiteY325" fmla="*/ 1348852 h 1488732"/>
                  <a:gd name="connsiteX326" fmla="*/ 35210 w 2972814"/>
                  <a:gd name="connsiteY326" fmla="*/ 1358843 h 1488732"/>
                  <a:gd name="connsiteX327" fmla="*/ 29865 w 2972814"/>
                  <a:gd name="connsiteY327" fmla="*/ 1368835 h 1488732"/>
                  <a:gd name="connsiteX328" fmla="*/ 23246 w 2972814"/>
                  <a:gd name="connsiteY328" fmla="*/ 1378826 h 1488732"/>
                  <a:gd name="connsiteX329" fmla="*/ 19952 w 2972814"/>
                  <a:gd name="connsiteY329" fmla="*/ 1382946 h 1488732"/>
                  <a:gd name="connsiteX330" fmla="*/ 14434 w 2972814"/>
                  <a:gd name="connsiteY330" fmla="*/ 1388818 h 1488732"/>
                  <a:gd name="connsiteX331" fmla="*/ 2702 w 2972814"/>
                  <a:gd name="connsiteY331" fmla="*/ 1398809 h 1488732"/>
                  <a:gd name="connsiteX332" fmla="*/ 0 w 2972814"/>
                  <a:gd name="connsiteY332" fmla="*/ 1400805 h 1488732"/>
                  <a:gd name="connsiteX333" fmla="*/ 0 w 2972814"/>
                  <a:gd name="connsiteY333" fmla="*/ 1408801 h 1488732"/>
                  <a:gd name="connsiteX334" fmla="*/ 0 w 2972814"/>
                  <a:gd name="connsiteY334" fmla="*/ 1418792 h 1488732"/>
                  <a:gd name="connsiteX335" fmla="*/ 0 w 2972814"/>
                  <a:gd name="connsiteY335" fmla="*/ 1428784 h 1488732"/>
                  <a:gd name="connsiteX336" fmla="*/ 0 w 2972814"/>
                  <a:gd name="connsiteY336" fmla="*/ 1438775 h 1488732"/>
                  <a:gd name="connsiteX337" fmla="*/ 0 w 2972814"/>
                  <a:gd name="connsiteY337" fmla="*/ 1446504 h 1488732"/>
                  <a:gd name="connsiteX338" fmla="*/ 2793249 w 2972814"/>
                  <a:gd name="connsiteY338" fmla="*/ 1349845 h 1488732"/>
                  <a:gd name="connsiteX339" fmla="*/ 2797188 w 2972814"/>
                  <a:gd name="connsiteY339" fmla="*/ 1348852 h 1488732"/>
                  <a:gd name="connsiteX340" fmla="*/ 2813200 w 2972814"/>
                  <a:gd name="connsiteY340" fmla="*/ 1344867 h 1488732"/>
                  <a:gd name="connsiteX341" fmla="*/ 2825316 w 2972814"/>
                  <a:gd name="connsiteY341" fmla="*/ 1338860 h 1488732"/>
                  <a:gd name="connsiteX342" fmla="*/ 2833152 w 2972814"/>
                  <a:gd name="connsiteY342" fmla="*/ 1335108 h 1488732"/>
                  <a:gd name="connsiteX343" fmla="*/ 2843155 w 2972814"/>
                  <a:gd name="connsiteY343" fmla="*/ 1328869 h 1488732"/>
                  <a:gd name="connsiteX344" fmla="*/ 2853104 w 2972814"/>
                  <a:gd name="connsiteY344" fmla="*/ 1322693 h 1488732"/>
                  <a:gd name="connsiteX345" fmla="*/ 2858832 w 2972814"/>
                  <a:gd name="connsiteY345" fmla="*/ 1318877 h 1488732"/>
                  <a:gd name="connsiteX346" fmla="*/ 2873056 w 2972814"/>
                  <a:gd name="connsiteY346" fmla="*/ 1309674 h 1488732"/>
                  <a:gd name="connsiteX347" fmla="*/ 2874304 w 2972814"/>
                  <a:gd name="connsiteY347" fmla="*/ 1308886 h 1488732"/>
                  <a:gd name="connsiteX348" fmla="*/ 2888765 w 2972814"/>
                  <a:gd name="connsiteY348" fmla="*/ 1298894 h 1488732"/>
                  <a:gd name="connsiteX349" fmla="*/ 2893007 w 2972814"/>
                  <a:gd name="connsiteY349" fmla="*/ 1295844 h 1488732"/>
                  <a:gd name="connsiteX350" fmla="*/ 2904271 w 2972814"/>
                  <a:gd name="connsiteY350" fmla="*/ 1288903 h 1488732"/>
                  <a:gd name="connsiteX351" fmla="*/ 2912959 w 2972814"/>
                  <a:gd name="connsiteY351" fmla="*/ 1283041 h 1488732"/>
                  <a:gd name="connsiteX352" fmla="*/ 2920694 w 2972814"/>
                  <a:gd name="connsiteY352" fmla="*/ 1278911 h 1488732"/>
                  <a:gd name="connsiteX353" fmla="*/ 2932911 w 2972814"/>
                  <a:gd name="connsiteY353" fmla="*/ 1271759 h 1488732"/>
                  <a:gd name="connsiteX354" fmla="*/ 2938911 w 2972814"/>
                  <a:gd name="connsiteY354" fmla="*/ 1268920 h 1488732"/>
                  <a:gd name="connsiteX355" fmla="*/ 2952863 w 2972814"/>
                  <a:gd name="connsiteY355" fmla="*/ 1260650 h 1488732"/>
                  <a:gd name="connsiteX356" fmla="*/ 2956664 w 2972814"/>
                  <a:gd name="connsiteY356" fmla="*/ 1258928 h 1488732"/>
                  <a:gd name="connsiteX357" fmla="*/ 2972374 w 2972814"/>
                  <a:gd name="connsiteY357" fmla="*/ 1248937 h 1488732"/>
                  <a:gd name="connsiteX358" fmla="*/ 2972815 w 2972814"/>
                  <a:gd name="connsiteY358" fmla="*/ 1248428 h 1488732"/>
                  <a:gd name="connsiteX359" fmla="*/ 2972815 w 2972814"/>
                  <a:gd name="connsiteY359" fmla="*/ 1238945 h 1488732"/>
                  <a:gd name="connsiteX360" fmla="*/ 2972815 w 2972814"/>
                  <a:gd name="connsiteY360" fmla="*/ 1228954 h 1488732"/>
                  <a:gd name="connsiteX361" fmla="*/ 2972815 w 2972814"/>
                  <a:gd name="connsiteY361" fmla="*/ 1221915 h 1488732"/>
                  <a:gd name="connsiteX362" fmla="*/ 2965895 w 2972814"/>
                  <a:gd name="connsiteY362" fmla="*/ 1218962 h 1488732"/>
                  <a:gd name="connsiteX363" fmla="*/ 2952863 w 2972814"/>
                  <a:gd name="connsiteY363" fmla="*/ 1216143 h 1488732"/>
                  <a:gd name="connsiteX364" fmla="*/ 2932911 w 2972814"/>
                  <a:gd name="connsiteY364" fmla="*/ 1214634 h 1488732"/>
                  <a:gd name="connsiteX365" fmla="*/ 2912959 w 2972814"/>
                  <a:gd name="connsiteY365" fmla="*/ 1215612 h 1488732"/>
                  <a:gd name="connsiteX366" fmla="*/ 2893007 w 2972814"/>
                  <a:gd name="connsiteY366" fmla="*/ 1218033 h 1488732"/>
                  <a:gd name="connsiteX367" fmla="*/ 2888213 w 2972814"/>
                  <a:gd name="connsiteY367" fmla="*/ 1218962 h 1488732"/>
                  <a:gd name="connsiteX368" fmla="*/ 2873056 w 2972814"/>
                  <a:gd name="connsiteY368" fmla="*/ 1221917 h 1488732"/>
                  <a:gd name="connsiteX369" fmla="*/ 2853104 w 2972814"/>
                  <a:gd name="connsiteY369" fmla="*/ 1226535 h 1488732"/>
                  <a:gd name="connsiteX370" fmla="*/ 2844130 w 2972814"/>
                  <a:gd name="connsiteY370" fmla="*/ 1228954 h 1488732"/>
                  <a:gd name="connsiteX371" fmla="*/ 2833152 w 2972814"/>
                  <a:gd name="connsiteY371" fmla="*/ 1231860 h 1488732"/>
                  <a:gd name="connsiteX372" fmla="*/ 2813200 w 2972814"/>
                  <a:gd name="connsiteY372" fmla="*/ 1238054 h 1488732"/>
                  <a:gd name="connsiteX373" fmla="*/ 2810757 w 2972814"/>
                  <a:gd name="connsiteY373" fmla="*/ 1238945 h 1488732"/>
                  <a:gd name="connsiteX374" fmla="*/ 2793249 w 2972814"/>
                  <a:gd name="connsiteY374" fmla="*/ 1245741 h 1488732"/>
                  <a:gd name="connsiteX375" fmla="*/ 2786369 w 2972814"/>
                  <a:gd name="connsiteY375" fmla="*/ 1248937 h 1488732"/>
                  <a:gd name="connsiteX376" fmla="*/ 2773297 w 2972814"/>
                  <a:gd name="connsiteY376" fmla="*/ 1255511 h 1488732"/>
                  <a:gd name="connsiteX377" fmla="*/ 2767789 w 2972814"/>
                  <a:gd name="connsiteY377" fmla="*/ 1258928 h 1488732"/>
                  <a:gd name="connsiteX378" fmla="*/ 2754428 w 2972814"/>
                  <a:gd name="connsiteY378" fmla="*/ 1268920 h 1488732"/>
                  <a:gd name="connsiteX379" fmla="*/ 2753345 w 2972814"/>
                  <a:gd name="connsiteY379" fmla="*/ 1269979 h 1488732"/>
                  <a:gd name="connsiteX380" fmla="*/ 2746017 w 2972814"/>
                  <a:gd name="connsiteY380" fmla="*/ 1278911 h 1488732"/>
                  <a:gd name="connsiteX381" fmla="*/ 2740819 w 2972814"/>
                  <a:gd name="connsiteY381" fmla="*/ 1288903 h 1488732"/>
                  <a:gd name="connsiteX382" fmla="*/ 2738439 w 2972814"/>
                  <a:gd name="connsiteY382" fmla="*/ 1298894 h 1488732"/>
                  <a:gd name="connsiteX383" fmla="*/ 2738925 w 2972814"/>
                  <a:gd name="connsiteY383" fmla="*/ 1308886 h 1488732"/>
                  <a:gd name="connsiteX384" fmla="*/ 2741974 w 2972814"/>
                  <a:gd name="connsiteY384" fmla="*/ 1318877 h 1488732"/>
                  <a:gd name="connsiteX385" fmla="*/ 2747446 w 2972814"/>
                  <a:gd name="connsiteY385" fmla="*/ 1328869 h 1488732"/>
                  <a:gd name="connsiteX386" fmla="*/ 2753345 w 2972814"/>
                  <a:gd name="connsiteY386" fmla="*/ 1336351 h 1488732"/>
                  <a:gd name="connsiteX387" fmla="*/ 2756813 w 2972814"/>
                  <a:gd name="connsiteY387" fmla="*/ 1338860 h 1488732"/>
                  <a:gd name="connsiteX388" fmla="*/ 2773297 w 2972814"/>
                  <a:gd name="connsiteY388" fmla="*/ 1348030 h 1488732"/>
                  <a:gd name="connsiteX389" fmla="*/ 2781392 w 2972814"/>
                  <a:gd name="connsiteY389" fmla="*/ 1348852 h 1488732"/>
                  <a:gd name="connsiteX390" fmla="*/ 2394213 w 2972814"/>
                  <a:gd name="connsiteY390" fmla="*/ 1182896 h 1488732"/>
                  <a:gd name="connsiteX391" fmla="*/ 2414165 w 2972814"/>
                  <a:gd name="connsiteY391" fmla="*/ 1184539 h 1488732"/>
                  <a:gd name="connsiteX392" fmla="*/ 2434117 w 2972814"/>
                  <a:gd name="connsiteY392" fmla="*/ 1184269 h 1488732"/>
                  <a:gd name="connsiteX393" fmla="*/ 2454068 w 2972814"/>
                  <a:gd name="connsiteY393" fmla="*/ 1182016 h 1488732"/>
                  <a:gd name="connsiteX394" fmla="*/ 2467116 w 2972814"/>
                  <a:gd name="connsiteY394" fmla="*/ 1178996 h 1488732"/>
                  <a:gd name="connsiteX395" fmla="*/ 2474020 w 2972814"/>
                  <a:gd name="connsiteY395" fmla="*/ 1177135 h 1488732"/>
                  <a:gd name="connsiteX396" fmla="*/ 2492193 w 2972814"/>
                  <a:gd name="connsiteY396" fmla="*/ 1169005 h 1488732"/>
                  <a:gd name="connsiteX397" fmla="*/ 2493972 w 2972814"/>
                  <a:gd name="connsiteY397" fmla="*/ 1167983 h 1488732"/>
                  <a:gd name="connsiteX398" fmla="*/ 2505315 w 2972814"/>
                  <a:gd name="connsiteY398" fmla="*/ 1159013 h 1488732"/>
                  <a:gd name="connsiteX399" fmla="*/ 2513924 w 2972814"/>
                  <a:gd name="connsiteY399" fmla="*/ 1149889 h 1488732"/>
                  <a:gd name="connsiteX400" fmla="*/ 2514578 w 2972814"/>
                  <a:gd name="connsiteY400" fmla="*/ 1149022 h 1488732"/>
                  <a:gd name="connsiteX401" fmla="*/ 2520466 w 2972814"/>
                  <a:gd name="connsiteY401" fmla="*/ 1139030 h 1488732"/>
                  <a:gd name="connsiteX402" fmla="*/ 2524895 w 2972814"/>
                  <a:gd name="connsiteY402" fmla="*/ 1129039 h 1488732"/>
                  <a:gd name="connsiteX403" fmla="*/ 2528156 w 2972814"/>
                  <a:gd name="connsiteY403" fmla="*/ 1119047 h 1488732"/>
                  <a:gd name="connsiteX404" fmla="*/ 2530428 w 2972814"/>
                  <a:gd name="connsiteY404" fmla="*/ 1109056 h 1488732"/>
                  <a:gd name="connsiteX405" fmla="*/ 2531929 w 2972814"/>
                  <a:gd name="connsiteY405" fmla="*/ 1099064 h 1488732"/>
                  <a:gd name="connsiteX406" fmla="*/ 2532584 w 2972814"/>
                  <a:gd name="connsiteY406" fmla="*/ 1089073 h 1488732"/>
                  <a:gd name="connsiteX407" fmla="*/ 2532423 w 2972814"/>
                  <a:gd name="connsiteY407" fmla="*/ 1079081 h 1488732"/>
                  <a:gd name="connsiteX408" fmla="*/ 2531321 w 2972814"/>
                  <a:gd name="connsiteY408" fmla="*/ 1069090 h 1488732"/>
                  <a:gd name="connsiteX409" fmla="*/ 2528951 w 2972814"/>
                  <a:gd name="connsiteY409" fmla="*/ 1059098 h 1488732"/>
                  <a:gd name="connsiteX410" fmla="*/ 2524712 w 2972814"/>
                  <a:gd name="connsiteY410" fmla="*/ 1049107 h 1488732"/>
                  <a:gd name="connsiteX411" fmla="*/ 2518167 w 2972814"/>
                  <a:gd name="connsiteY411" fmla="*/ 1039115 h 1488732"/>
                  <a:gd name="connsiteX412" fmla="*/ 2513924 w 2972814"/>
                  <a:gd name="connsiteY412" fmla="*/ 1034662 h 1488732"/>
                  <a:gd name="connsiteX413" fmla="*/ 2505975 w 2972814"/>
                  <a:gd name="connsiteY413" fmla="*/ 1029124 h 1488732"/>
                  <a:gd name="connsiteX414" fmla="*/ 2493972 w 2972814"/>
                  <a:gd name="connsiteY414" fmla="*/ 1023139 h 1488732"/>
                  <a:gd name="connsiteX415" fmla="*/ 2476057 w 2972814"/>
                  <a:gd name="connsiteY415" fmla="*/ 1019132 h 1488732"/>
                  <a:gd name="connsiteX416" fmla="*/ 2474020 w 2972814"/>
                  <a:gd name="connsiteY416" fmla="*/ 1018770 h 1488732"/>
                  <a:gd name="connsiteX417" fmla="*/ 2454068 w 2972814"/>
                  <a:gd name="connsiteY417" fmla="*/ 1018660 h 1488732"/>
                  <a:gd name="connsiteX418" fmla="*/ 2450591 w 2972814"/>
                  <a:gd name="connsiteY418" fmla="*/ 1019132 h 1488732"/>
                  <a:gd name="connsiteX419" fmla="*/ 2434117 w 2972814"/>
                  <a:gd name="connsiteY419" fmla="*/ 1021424 h 1488732"/>
                  <a:gd name="connsiteX420" fmla="*/ 2414165 w 2972814"/>
                  <a:gd name="connsiteY420" fmla="*/ 1026851 h 1488732"/>
                  <a:gd name="connsiteX421" fmla="*/ 2408383 w 2972814"/>
                  <a:gd name="connsiteY421" fmla="*/ 1029124 h 1488732"/>
                  <a:gd name="connsiteX422" fmla="*/ 2394213 w 2972814"/>
                  <a:gd name="connsiteY422" fmla="*/ 1035177 h 1488732"/>
                  <a:gd name="connsiteX423" fmla="*/ 2387024 w 2972814"/>
                  <a:gd name="connsiteY423" fmla="*/ 1039115 h 1488732"/>
                  <a:gd name="connsiteX424" fmla="*/ 2374261 w 2972814"/>
                  <a:gd name="connsiteY424" fmla="*/ 1047162 h 1488732"/>
                  <a:gd name="connsiteX425" fmla="*/ 2371653 w 2972814"/>
                  <a:gd name="connsiteY425" fmla="*/ 1049107 h 1488732"/>
                  <a:gd name="connsiteX426" fmla="*/ 2360233 w 2972814"/>
                  <a:gd name="connsiteY426" fmla="*/ 1059098 h 1488732"/>
                  <a:gd name="connsiteX427" fmla="*/ 2354310 w 2972814"/>
                  <a:gd name="connsiteY427" fmla="*/ 1065213 h 1488732"/>
                  <a:gd name="connsiteX428" fmla="*/ 2350890 w 2972814"/>
                  <a:gd name="connsiteY428" fmla="*/ 1069090 h 1488732"/>
                  <a:gd name="connsiteX429" fmla="*/ 2343734 w 2972814"/>
                  <a:gd name="connsiteY429" fmla="*/ 1079081 h 1488732"/>
                  <a:gd name="connsiteX430" fmla="*/ 2338057 w 2972814"/>
                  <a:gd name="connsiteY430" fmla="*/ 1089073 h 1488732"/>
                  <a:gd name="connsiteX431" fmla="*/ 2334358 w 2972814"/>
                  <a:gd name="connsiteY431" fmla="*/ 1097139 h 1488732"/>
                  <a:gd name="connsiteX432" fmla="*/ 2333498 w 2972814"/>
                  <a:gd name="connsiteY432" fmla="*/ 1099064 h 1488732"/>
                  <a:gd name="connsiteX433" fmla="*/ 2330399 w 2972814"/>
                  <a:gd name="connsiteY433" fmla="*/ 1109056 h 1488732"/>
                  <a:gd name="connsiteX434" fmla="*/ 2328656 w 2972814"/>
                  <a:gd name="connsiteY434" fmla="*/ 1119047 h 1488732"/>
                  <a:gd name="connsiteX435" fmla="*/ 2328295 w 2972814"/>
                  <a:gd name="connsiteY435" fmla="*/ 1129039 h 1488732"/>
                  <a:gd name="connsiteX436" fmla="*/ 2329583 w 2972814"/>
                  <a:gd name="connsiteY436" fmla="*/ 1139030 h 1488732"/>
                  <a:gd name="connsiteX437" fmla="*/ 2332912 w 2972814"/>
                  <a:gd name="connsiteY437" fmla="*/ 1149022 h 1488732"/>
                  <a:gd name="connsiteX438" fmla="*/ 2334358 w 2972814"/>
                  <a:gd name="connsiteY438" fmla="*/ 1151520 h 1488732"/>
                  <a:gd name="connsiteX439" fmla="*/ 2339690 w 2972814"/>
                  <a:gd name="connsiteY439" fmla="*/ 1159013 h 1488732"/>
                  <a:gd name="connsiteX440" fmla="*/ 2351681 w 2972814"/>
                  <a:gd name="connsiteY440" fmla="*/ 1169005 h 1488732"/>
                  <a:gd name="connsiteX441" fmla="*/ 2354310 w 2972814"/>
                  <a:gd name="connsiteY441" fmla="*/ 1170573 h 1488732"/>
                  <a:gd name="connsiteX442" fmla="*/ 2374261 w 2972814"/>
                  <a:gd name="connsiteY442" fmla="*/ 1178866 h 1488732"/>
                  <a:gd name="connsiteX443" fmla="*/ 2374785 w 2972814"/>
                  <a:gd name="connsiteY443" fmla="*/ 1178996 h 1488732"/>
                  <a:gd name="connsiteX444" fmla="*/ 2411325 w 2972814"/>
                  <a:gd name="connsiteY444" fmla="*/ 1139030 h 1488732"/>
                  <a:gd name="connsiteX445" fmla="*/ 2394213 w 2972814"/>
                  <a:gd name="connsiteY445" fmla="*/ 1129715 h 1488732"/>
                  <a:gd name="connsiteX446" fmla="*/ 2393571 w 2972814"/>
                  <a:gd name="connsiteY446" fmla="*/ 1129039 h 1488732"/>
                  <a:gd name="connsiteX447" fmla="*/ 2388450 w 2972814"/>
                  <a:gd name="connsiteY447" fmla="*/ 1119047 h 1488732"/>
                  <a:gd name="connsiteX448" fmla="*/ 2387000 w 2972814"/>
                  <a:gd name="connsiteY448" fmla="*/ 1109056 h 1488732"/>
                  <a:gd name="connsiteX449" fmla="*/ 2389072 w 2972814"/>
                  <a:gd name="connsiteY449" fmla="*/ 1099064 h 1488732"/>
                  <a:gd name="connsiteX450" fmla="*/ 2393586 w 2972814"/>
                  <a:gd name="connsiteY450" fmla="*/ 1089073 h 1488732"/>
                  <a:gd name="connsiteX451" fmla="*/ 2394213 w 2972814"/>
                  <a:gd name="connsiteY451" fmla="*/ 1088196 h 1488732"/>
                  <a:gd name="connsiteX452" fmla="*/ 2403257 w 2972814"/>
                  <a:gd name="connsiteY452" fmla="*/ 1079081 h 1488732"/>
                  <a:gd name="connsiteX453" fmla="*/ 2414165 w 2972814"/>
                  <a:gd name="connsiteY453" fmla="*/ 1070589 h 1488732"/>
                  <a:gd name="connsiteX454" fmla="*/ 2417685 w 2972814"/>
                  <a:gd name="connsiteY454" fmla="*/ 1069090 h 1488732"/>
                  <a:gd name="connsiteX455" fmla="*/ 2434117 w 2972814"/>
                  <a:gd name="connsiteY455" fmla="*/ 1063240 h 1488732"/>
                  <a:gd name="connsiteX456" fmla="*/ 2454068 w 2972814"/>
                  <a:gd name="connsiteY456" fmla="*/ 1062808 h 1488732"/>
                  <a:gd name="connsiteX457" fmla="*/ 2467869 w 2972814"/>
                  <a:gd name="connsiteY457" fmla="*/ 1069090 h 1488732"/>
                  <a:gd name="connsiteX458" fmla="*/ 2474020 w 2972814"/>
                  <a:gd name="connsiteY458" fmla="*/ 1074093 h 1488732"/>
                  <a:gd name="connsiteX459" fmla="*/ 2477017 w 2972814"/>
                  <a:gd name="connsiteY459" fmla="*/ 1079081 h 1488732"/>
                  <a:gd name="connsiteX460" fmla="*/ 2479689 w 2972814"/>
                  <a:gd name="connsiteY460" fmla="*/ 1089073 h 1488732"/>
                  <a:gd name="connsiteX461" fmla="*/ 2479807 w 2972814"/>
                  <a:gd name="connsiteY461" fmla="*/ 1099064 h 1488732"/>
                  <a:gd name="connsiteX462" fmla="*/ 2477590 w 2972814"/>
                  <a:gd name="connsiteY462" fmla="*/ 1109056 h 1488732"/>
                  <a:gd name="connsiteX463" fmla="*/ 2474020 w 2972814"/>
                  <a:gd name="connsiteY463" fmla="*/ 1116790 h 1488732"/>
                  <a:gd name="connsiteX464" fmla="*/ 2472443 w 2972814"/>
                  <a:gd name="connsiteY464" fmla="*/ 1119047 h 1488732"/>
                  <a:gd name="connsiteX465" fmla="*/ 2462438 w 2972814"/>
                  <a:gd name="connsiteY465" fmla="*/ 1129039 h 1488732"/>
                  <a:gd name="connsiteX466" fmla="*/ 2454068 w 2972814"/>
                  <a:gd name="connsiteY466" fmla="*/ 1134960 h 1488732"/>
                  <a:gd name="connsiteX467" fmla="*/ 2441732 w 2972814"/>
                  <a:gd name="connsiteY467" fmla="*/ 1139030 h 1488732"/>
                  <a:gd name="connsiteX468" fmla="*/ 2434117 w 2972814"/>
                  <a:gd name="connsiteY468" fmla="*/ 1141030 h 1488732"/>
                  <a:gd name="connsiteX469" fmla="*/ 2414165 w 2972814"/>
                  <a:gd name="connsiteY469" fmla="*/ 1140067 h 1488732"/>
                  <a:gd name="connsiteX470" fmla="*/ 758167 w 2972814"/>
                  <a:gd name="connsiteY470" fmla="*/ 1152817 h 1488732"/>
                  <a:gd name="connsiteX471" fmla="*/ 778119 w 2972814"/>
                  <a:gd name="connsiteY471" fmla="*/ 1150485 h 1488732"/>
                  <a:gd name="connsiteX472" fmla="*/ 780363 w 2972814"/>
                  <a:gd name="connsiteY472" fmla="*/ 1149022 h 1488732"/>
                  <a:gd name="connsiteX473" fmla="*/ 792525 w 2972814"/>
                  <a:gd name="connsiteY473" fmla="*/ 1139030 h 1488732"/>
                  <a:gd name="connsiteX474" fmla="*/ 798071 w 2972814"/>
                  <a:gd name="connsiteY474" fmla="*/ 1133751 h 1488732"/>
                  <a:gd name="connsiteX475" fmla="*/ 801080 w 2972814"/>
                  <a:gd name="connsiteY475" fmla="*/ 1129039 h 1488732"/>
                  <a:gd name="connsiteX476" fmla="*/ 806575 w 2972814"/>
                  <a:gd name="connsiteY476" fmla="*/ 1119047 h 1488732"/>
                  <a:gd name="connsiteX477" fmla="*/ 810202 w 2972814"/>
                  <a:gd name="connsiteY477" fmla="*/ 1109056 h 1488732"/>
                  <a:gd name="connsiteX478" fmla="*/ 812445 w 2972814"/>
                  <a:gd name="connsiteY478" fmla="*/ 1099064 h 1488732"/>
                  <a:gd name="connsiteX479" fmla="*/ 812653 w 2972814"/>
                  <a:gd name="connsiteY479" fmla="*/ 1089073 h 1488732"/>
                  <a:gd name="connsiteX480" fmla="*/ 808572 w 2972814"/>
                  <a:gd name="connsiteY480" fmla="*/ 1079081 h 1488732"/>
                  <a:gd name="connsiteX481" fmla="*/ 799822 w 2972814"/>
                  <a:gd name="connsiteY481" fmla="*/ 1069090 h 1488732"/>
                  <a:gd name="connsiteX482" fmla="*/ 798071 w 2972814"/>
                  <a:gd name="connsiteY482" fmla="*/ 1067851 h 1488732"/>
                  <a:gd name="connsiteX483" fmla="*/ 778322 w 2972814"/>
                  <a:gd name="connsiteY483" fmla="*/ 1059098 h 1488732"/>
                  <a:gd name="connsiteX484" fmla="*/ 778119 w 2972814"/>
                  <a:gd name="connsiteY484" fmla="*/ 1059034 h 1488732"/>
                  <a:gd name="connsiteX485" fmla="*/ 758167 w 2972814"/>
                  <a:gd name="connsiteY485" fmla="*/ 1055719 h 1488732"/>
                  <a:gd name="connsiteX486" fmla="*/ 738216 w 2972814"/>
                  <a:gd name="connsiteY486" fmla="*/ 1057182 h 1488732"/>
                  <a:gd name="connsiteX487" fmla="*/ 733201 w 2972814"/>
                  <a:gd name="connsiteY487" fmla="*/ 1059098 h 1488732"/>
                  <a:gd name="connsiteX488" fmla="*/ 718264 w 2972814"/>
                  <a:gd name="connsiteY488" fmla="*/ 1067763 h 1488732"/>
                  <a:gd name="connsiteX489" fmla="*/ 717140 w 2972814"/>
                  <a:gd name="connsiteY489" fmla="*/ 1069090 h 1488732"/>
                  <a:gd name="connsiteX490" fmla="*/ 712736 w 2972814"/>
                  <a:gd name="connsiteY490" fmla="*/ 1079081 h 1488732"/>
                  <a:gd name="connsiteX491" fmla="*/ 710132 w 2972814"/>
                  <a:gd name="connsiteY491" fmla="*/ 1089073 h 1488732"/>
                  <a:gd name="connsiteX492" fmla="*/ 710416 w 2972814"/>
                  <a:gd name="connsiteY492" fmla="*/ 1099064 h 1488732"/>
                  <a:gd name="connsiteX493" fmla="*/ 712361 w 2972814"/>
                  <a:gd name="connsiteY493" fmla="*/ 1109056 h 1488732"/>
                  <a:gd name="connsiteX494" fmla="*/ 715918 w 2972814"/>
                  <a:gd name="connsiteY494" fmla="*/ 1119047 h 1488732"/>
                  <a:gd name="connsiteX495" fmla="*/ 718264 w 2972814"/>
                  <a:gd name="connsiteY495" fmla="*/ 1123645 h 1488732"/>
                  <a:gd name="connsiteX496" fmla="*/ 722565 w 2972814"/>
                  <a:gd name="connsiteY496" fmla="*/ 1129039 h 1488732"/>
                  <a:gd name="connsiteX497" fmla="*/ 731855 w 2972814"/>
                  <a:gd name="connsiteY497" fmla="*/ 1139030 h 1488732"/>
                  <a:gd name="connsiteX498" fmla="*/ 738216 w 2972814"/>
                  <a:gd name="connsiteY498" fmla="*/ 1144818 h 1488732"/>
                  <a:gd name="connsiteX499" fmla="*/ 748832 w 2972814"/>
                  <a:gd name="connsiteY499" fmla="*/ 1149022 h 1488732"/>
                  <a:gd name="connsiteX500" fmla="*/ 1536287 w 2972814"/>
                  <a:gd name="connsiteY500" fmla="*/ 1021442 h 1488732"/>
                  <a:gd name="connsiteX501" fmla="*/ 1556239 w 2972814"/>
                  <a:gd name="connsiteY501" fmla="*/ 1024195 h 1488732"/>
                  <a:gd name="connsiteX502" fmla="*/ 1576190 w 2972814"/>
                  <a:gd name="connsiteY502" fmla="*/ 1021681 h 1488732"/>
                  <a:gd name="connsiteX503" fmla="*/ 1585887 w 2972814"/>
                  <a:gd name="connsiteY503" fmla="*/ 1019132 h 1488732"/>
                  <a:gd name="connsiteX504" fmla="*/ 1596142 w 2972814"/>
                  <a:gd name="connsiteY504" fmla="*/ 1016625 h 1488732"/>
                  <a:gd name="connsiteX505" fmla="*/ 1616094 w 2972814"/>
                  <a:gd name="connsiteY505" fmla="*/ 1010305 h 1488732"/>
                  <a:gd name="connsiteX506" fmla="*/ 1619252 w 2972814"/>
                  <a:gd name="connsiteY506" fmla="*/ 1009141 h 1488732"/>
                  <a:gd name="connsiteX507" fmla="*/ 1636046 w 2972814"/>
                  <a:gd name="connsiteY507" fmla="*/ 1002954 h 1488732"/>
                  <a:gd name="connsiteX508" fmla="*/ 1646667 w 2972814"/>
                  <a:gd name="connsiteY508" fmla="*/ 999149 h 1488732"/>
                  <a:gd name="connsiteX509" fmla="*/ 1655997 w 2972814"/>
                  <a:gd name="connsiteY509" fmla="*/ 995770 h 1488732"/>
                  <a:gd name="connsiteX510" fmla="*/ 1675949 w 2972814"/>
                  <a:gd name="connsiteY510" fmla="*/ 989734 h 1488732"/>
                  <a:gd name="connsiteX511" fmla="*/ 1678317 w 2972814"/>
                  <a:gd name="connsiteY511" fmla="*/ 989158 h 1488732"/>
                  <a:gd name="connsiteX512" fmla="*/ 1695901 w 2972814"/>
                  <a:gd name="connsiteY512" fmla="*/ 984644 h 1488732"/>
                  <a:gd name="connsiteX513" fmla="*/ 1715853 w 2972814"/>
                  <a:gd name="connsiteY513" fmla="*/ 981389 h 1488732"/>
                  <a:gd name="connsiteX514" fmla="*/ 1735805 w 2972814"/>
                  <a:gd name="connsiteY514" fmla="*/ 979228 h 1488732"/>
                  <a:gd name="connsiteX515" fmla="*/ 1736684 w 2972814"/>
                  <a:gd name="connsiteY515" fmla="*/ 979166 h 1488732"/>
                  <a:gd name="connsiteX516" fmla="*/ 1755756 w 2972814"/>
                  <a:gd name="connsiteY516" fmla="*/ 977715 h 1488732"/>
                  <a:gd name="connsiteX517" fmla="*/ 1775708 w 2972814"/>
                  <a:gd name="connsiteY517" fmla="*/ 976564 h 1488732"/>
                  <a:gd name="connsiteX518" fmla="*/ 1795660 w 2972814"/>
                  <a:gd name="connsiteY518" fmla="*/ 975156 h 1488732"/>
                  <a:gd name="connsiteX519" fmla="*/ 1815612 w 2972814"/>
                  <a:gd name="connsiteY519" fmla="*/ 973107 h 1488732"/>
                  <a:gd name="connsiteX520" fmla="*/ 1835563 w 2972814"/>
                  <a:gd name="connsiteY520" fmla="*/ 969930 h 1488732"/>
                  <a:gd name="connsiteX521" fmla="*/ 1838584 w 2972814"/>
                  <a:gd name="connsiteY521" fmla="*/ 969175 h 1488732"/>
                  <a:gd name="connsiteX522" fmla="*/ 1855515 w 2972814"/>
                  <a:gd name="connsiteY522" fmla="*/ 963400 h 1488732"/>
                  <a:gd name="connsiteX523" fmla="*/ 1863954 w 2972814"/>
                  <a:gd name="connsiteY523" fmla="*/ 959183 h 1488732"/>
                  <a:gd name="connsiteX524" fmla="*/ 1875467 w 2972814"/>
                  <a:gd name="connsiteY524" fmla="*/ 949701 h 1488732"/>
                  <a:gd name="connsiteX525" fmla="*/ 1875945 w 2972814"/>
                  <a:gd name="connsiteY525" fmla="*/ 949192 h 1488732"/>
                  <a:gd name="connsiteX526" fmla="*/ 1880863 w 2972814"/>
                  <a:gd name="connsiteY526" fmla="*/ 939201 h 1488732"/>
                  <a:gd name="connsiteX527" fmla="*/ 1881608 w 2972814"/>
                  <a:gd name="connsiteY527" fmla="*/ 929209 h 1488732"/>
                  <a:gd name="connsiteX528" fmla="*/ 1879378 w 2972814"/>
                  <a:gd name="connsiteY528" fmla="*/ 919217 h 1488732"/>
                  <a:gd name="connsiteX529" fmla="*/ 1875467 w 2972814"/>
                  <a:gd name="connsiteY529" fmla="*/ 910435 h 1488732"/>
                  <a:gd name="connsiteX530" fmla="*/ 1874844 w 2972814"/>
                  <a:gd name="connsiteY530" fmla="*/ 909226 h 1488732"/>
                  <a:gd name="connsiteX531" fmla="*/ 1866881 w 2972814"/>
                  <a:gd name="connsiteY531" fmla="*/ 899234 h 1488732"/>
                  <a:gd name="connsiteX532" fmla="*/ 1855952 w 2972814"/>
                  <a:gd name="connsiteY532" fmla="*/ 889243 h 1488732"/>
                  <a:gd name="connsiteX533" fmla="*/ 1855515 w 2972814"/>
                  <a:gd name="connsiteY533" fmla="*/ 888923 h 1488732"/>
                  <a:gd name="connsiteX534" fmla="*/ 1835563 w 2972814"/>
                  <a:gd name="connsiteY534" fmla="*/ 880013 h 1488732"/>
                  <a:gd name="connsiteX535" fmla="*/ 1831691 w 2972814"/>
                  <a:gd name="connsiteY535" fmla="*/ 879252 h 1488732"/>
                  <a:gd name="connsiteX536" fmla="*/ 1815612 w 2972814"/>
                  <a:gd name="connsiteY536" fmla="*/ 876837 h 1488732"/>
                  <a:gd name="connsiteX537" fmla="*/ 1795660 w 2972814"/>
                  <a:gd name="connsiteY537" fmla="*/ 877455 h 1488732"/>
                  <a:gd name="connsiteX538" fmla="*/ 1781351 w 2972814"/>
                  <a:gd name="connsiteY538" fmla="*/ 879252 h 1488732"/>
                  <a:gd name="connsiteX539" fmla="*/ 1775708 w 2972814"/>
                  <a:gd name="connsiteY539" fmla="*/ 879996 h 1488732"/>
                  <a:gd name="connsiteX540" fmla="*/ 1755756 w 2972814"/>
                  <a:gd name="connsiteY540" fmla="*/ 884229 h 1488732"/>
                  <a:gd name="connsiteX541" fmla="*/ 1735805 w 2972814"/>
                  <a:gd name="connsiteY541" fmla="*/ 888539 h 1488732"/>
                  <a:gd name="connsiteX542" fmla="*/ 1732392 w 2972814"/>
                  <a:gd name="connsiteY542" fmla="*/ 889243 h 1488732"/>
                  <a:gd name="connsiteX543" fmla="*/ 1715853 w 2972814"/>
                  <a:gd name="connsiteY543" fmla="*/ 893032 h 1488732"/>
                  <a:gd name="connsiteX544" fmla="*/ 1695901 w 2972814"/>
                  <a:gd name="connsiteY544" fmla="*/ 896593 h 1488732"/>
                  <a:gd name="connsiteX545" fmla="*/ 1675949 w 2972814"/>
                  <a:gd name="connsiteY545" fmla="*/ 899229 h 1488732"/>
                  <a:gd name="connsiteX546" fmla="*/ 1675873 w 2972814"/>
                  <a:gd name="connsiteY546" fmla="*/ 899234 h 1488732"/>
                  <a:gd name="connsiteX547" fmla="*/ 1655997 w 2972814"/>
                  <a:gd name="connsiteY547" fmla="*/ 900832 h 1488732"/>
                  <a:gd name="connsiteX548" fmla="*/ 1636046 w 2972814"/>
                  <a:gd name="connsiteY548" fmla="*/ 901945 h 1488732"/>
                  <a:gd name="connsiteX549" fmla="*/ 1616094 w 2972814"/>
                  <a:gd name="connsiteY549" fmla="*/ 902833 h 1488732"/>
                  <a:gd name="connsiteX550" fmla="*/ 1596142 w 2972814"/>
                  <a:gd name="connsiteY550" fmla="*/ 904678 h 1488732"/>
                  <a:gd name="connsiteX551" fmla="*/ 1576190 w 2972814"/>
                  <a:gd name="connsiteY551" fmla="*/ 908626 h 1488732"/>
                  <a:gd name="connsiteX552" fmla="*/ 1574500 w 2972814"/>
                  <a:gd name="connsiteY552" fmla="*/ 909226 h 1488732"/>
                  <a:gd name="connsiteX553" fmla="*/ 1556239 w 2972814"/>
                  <a:gd name="connsiteY553" fmla="*/ 916593 h 1488732"/>
                  <a:gd name="connsiteX554" fmla="*/ 1551971 w 2972814"/>
                  <a:gd name="connsiteY554" fmla="*/ 919217 h 1488732"/>
                  <a:gd name="connsiteX555" fmla="*/ 1538265 w 2972814"/>
                  <a:gd name="connsiteY555" fmla="*/ 929209 h 1488732"/>
                  <a:gd name="connsiteX556" fmla="*/ 1536287 w 2972814"/>
                  <a:gd name="connsiteY556" fmla="*/ 930926 h 1488732"/>
                  <a:gd name="connsiteX557" fmla="*/ 1529373 w 2972814"/>
                  <a:gd name="connsiteY557" fmla="*/ 939201 h 1488732"/>
                  <a:gd name="connsiteX558" fmla="*/ 1522631 w 2972814"/>
                  <a:gd name="connsiteY558" fmla="*/ 949192 h 1488732"/>
                  <a:gd name="connsiteX559" fmla="*/ 1517210 w 2972814"/>
                  <a:gd name="connsiteY559" fmla="*/ 959183 h 1488732"/>
                  <a:gd name="connsiteX560" fmla="*/ 1516335 w 2972814"/>
                  <a:gd name="connsiteY560" fmla="*/ 961548 h 1488732"/>
                  <a:gd name="connsiteX561" fmla="*/ 1514071 w 2972814"/>
                  <a:gd name="connsiteY561" fmla="*/ 969175 h 1488732"/>
                  <a:gd name="connsiteX562" fmla="*/ 1512311 w 2972814"/>
                  <a:gd name="connsiteY562" fmla="*/ 979166 h 1488732"/>
                  <a:gd name="connsiteX563" fmla="*/ 1512304 w 2972814"/>
                  <a:gd name="connsiteY563" fmla="*/ 989158 h 1488732"/>
                  <a:gd name="connsiteX564" fmla="*/ 1514065 w 2972814"/>
                  <a:gd name="connsiteY564" fmla="*/ 999149 h 1488732"/>
                  <a:gd name="connsiteX565" fmla="*/ 1516335 w 2972814"/>
                  <a:gd name="connsiteY565" fmla="*/ 1005112 h 1488732"/>
                  <a:gd name="connsiteX566" fmla="*/ 1519011 w 2972814"/>
                  <a:gd name="connsiteY566" fmla="*/ 1009141 h 1488732"/>
                  <a:gd name="connsiteX567" fmla="*/ 1531996 w 2972814"/>
                  <a:gd name="connsiteY567" fmla="*/ 1019132 h 1488732"/>
                  <a:gd name="connsiteX568" fmla="*/ 578601 w 2972814"/>
                  <a:gd name="connsiteY568" fmla="*/ 813567 h 1488732"/>
                  <a:gd name="connsiteX569" fmla="*/ 598553 w 2972814"/>
                  <a:gd name="connsiteY569" fmla="*/ 818106 h 1488732"/>
                  <a:gd name="connsiteX570" fmla="*/ 618505 w 2972814"/>
                  <a:gd name="connsiteY570" fmla="*/ 818943 h 1488732"/>
                  <a:gd name="connsiteX571" fmla="*/ 638457 w 2972814"/>
                  <a:gd name="connsiteY571" fmla="*/ 816698 h 1488732"/>
                  <a:gd name="connsiteX572" fmla="*/ 658409 w 2972814"/>
                  <a:gd name="connsiteY572" fmla="*/ 813303 h 1488732"/>
                  <a:gd name="connsiteX573" fmla="*/ 678360 w 2972814"/>
                  <a:gd name="connsiteY573" fmla="*/ 810137 h 1488732"/>
                  <a:gd name="connsiteX574" fmla="*/ 683586 w 2972814"/>
                  <a:gd name="connsiteY574" fmla="*/ 809311 h 1488732"/>
                  <a:gd name="connsiteX575" fmla="*/ 698312 w 2972814"/>
                  <a:gd name="connsiteY575" fmla="*/ 807460 h 1488732"/>
                  <a:gd name="connsiteX576" fmla="*/ 718264 w 2972814"/>
                  <a:gd name="connsiteY576" fmla="*/ 805729 h 1488732"/>
                  <a:gd name="connsiteX577" fmla="*/ 738216 w 2972814"/>
                  <a:gd name="connsiteY577" fmla="*/ 804545 h 1488732"/>
                  <a:gd name="connsiteX578" fmla="*/ 758167 w 2972814"/>
                  <a:gd name="connsiteY578" fmla="*/ 803810 h 1488732"/>
                  <a:gd name="connsiteX579" fmla="*/ 778119 w 2972814"/>
                  <a:gd name="connsiteY579" fmla="*/ 803454 h 1488732"/>
                  <a:gd name="connsiteX580" fmla="*/ 798071 w 2972814"/>
                  <a:gd name="connsiteY580" fmla="*/ 803138 h 1488732"/>
                  <a:gd name="connsiteX581" fmla="*/ 818023 w 2972814"/>
                  <a:gd name="connsiteY581" fmla="*/ 802535 h 1488732"/>
                  <a:gd name="connsiteX582" fmla="*/ 837975 w 2972814"/>
                  <a:gd name="connsiteY582" fmla="*/ 801297 h 1488732"/>
                  <a:gd name="connsiteX583" fmla="*/ 854611 w 2972814"/>
                  <a:gd name="connsiteY583" fmla="*/ 799320 h 1488732"/>
                  <a:gd name="connsiteX584" fmla="*/ 857926 w 2972814"/>
                  <a:gd name="connsiteY584" fmla="*/ 798884 h 1488732"/>
                  <a:gd name="connsiteX585" fmla="*/ 877878 w 2972814"/>
                  <a:gd name="connsiteY585" fmla="*/ 794410 h 1488732"/>
                  <a:gd name="connsiteX586" fmla="*/ 891923 w 2972814"/>
                  <a:gd name="connsiteY586" fmla="*/ 789328 h 1488732"/>
                  <a:gd name="connsiteX587" fmla="*/ 897830 w 2972814"/>
                  <a:gd name="connsiteY587" fmla="*/ 786883 h 1488732"/>
                  <a:gd name="connsiteX588" fmla="*/ 911315 w 2972814"/>
                  <a:gd name="connsiteY588" fmla="*/ 779337 h 1488732"/>
                  <a:gd name="connsiteX589" fmla="*/ 917782 w 2972814"/>
                  <a:gd name="connsiteY589" fmla="*/ 775007 h 1488732"/>
                  <a:gd name="connsiteX590" fmla="*/ 925012 w 2972814"/>
                  <a:gd name="connsiteY590" fmla="*/ 769345 h 1488732"/>
                  <a:gd name="connsiteX591" fmla="*/ 936031 w 2972814"/>
                  <a:gd name="connsiteY591" fmla="*/ 759354 h 1488732"/>
                  <a:gd name="connsiteX592" fmla="*/ 937733 w 2972814"/>
                  <a:gd name="connsiteY592" fmla="*/ 757549 h 1488732"/>
                  <a:gd name="connsiteX593" fmla="*/ 945368 w 2972814"/>
                  <a:gd name="connsiteY593" fmla="*/ 749362 h 1488732"/>
                  <a:gd name="connsiteX594" fmla="*/ 953571 w 2972814"/>
                  <a:gd name="connsiteY594" fmla="*/ 739371 h 1488732"/>
                  <a:gd name="connsiteX595" fmla="*/ 957685 w 2972814"/>
                  <a:gd name="connsiteY595" fmla="*/ 733756 h 1488732"/>
                  <a:gd name="connsiteX596" fmla="*/ 961580 w 2972814"/>
                  <a:gd name="connsiteY596" fmla="*/ 729379 h 1488732"/>
                  <a:gd name="connsiteX597" fmla="*/ 968632 w 2972814"/>
                  <a:gd name="connsiteY597" fmla="*/ 719388 h 1488732"/>
                  <a:gd name="connsiteX598" fmla="*/ 974503 w 2972814"/>
                  <a:gd name="connsiteY598" fmla="*/ 709396 h 1488732"/>
                  <a:gd name="connsiteX599" fmla="*/ 977637 w 2972814"/>
                  <a:gd name="connsiteY599" fmla="*/ 700420 h 1488732"/>
                  <a:gd name="connsiteX600" fmla="*/ 978348 w 2972814"/>
                  <a:gd name="connsiteY600" fmla="*/ 699405 h 1488732"/>
                  <a:gd name="connsiteX601" fmla="*/ 977637 w 2972814"/>
                  <a:gd name="connsiteY601" fmla="*/ 696292 h 1488732"/>
                  <a:gd name="connsiteX602" fmla="*/ 976440 w 2972814"/>
                  <a:gd name="connsiteY602" fmla="*/ 689413 h 1488732"/>
                  <a:gd name="connsiteX603" fmla="*/ 964745 w 2972814"/>
                  <a:gd name="connsiteY603" fmla="*/ 679422 h 1488732"/>
                  <a:gd name="connsiteX604" fmla="*/ 957685 w 2972814"/>
                  <a:gd name="connsiteY604" fmla="*/ 676974 h 1488732"/>
                  <a:gd name="connsiteX605" fmla="*/ 942037 w 2972814"/>
                  <a:gd name="connsiteY605" fmla="*/ 669430 h 1488732"/>
                  <a:gd name="connsiteX606" fmla="*/ 937733 w 2972814"/>
                  <a:gd name="connsiteY606" fmla="*/ 668095 h 1488732"/>
                  <a:gd name="connsiteX607" fmla="*/ 917782 w 2972814"/>
                  <a:gd name="connsiteY607" fmla="*/ 660035 h 1488732"/>
                  <a:gd name="connsiteX608" fmla="*/ 916539 w 2972814"/>
                  <a:gd name="connsiteY608" fmla="*/ 659439 h 1488732"/>
                  <a:gd name="connsiteX609" fmla="*/ 897830 w 2972814"/>
                  <a:gd name="connsiteY609" fmla="*/ 651666 h 1488732"/>
                  <a:gd name="connsiteX610" fmla="*/ 893234 w 2972814"/>
                  <a:gd name="connsiteY610" fmla="*/ 649447 h 1488732"/>
                  <a:gd name="connsiteX611" fmla="*/ 877878 w 2972814"/>
                  <a:gd name="connsiteY611" fmla="*/ 642675 h 1488732"/>
                  <a:gd name="connsiteX612" fmla="*/ 871701 w 2972814"/>
                  <a:gd name="connsiteY612" fmla="*/ 639456 h 1488732"/>
                  <a:gd name="connsiteX613" fmla="*/ 857926 w 2972814"/>
                  <a:gd name="connsiteY613" fmla="*/ 632274 h 1488732"/>
                  <a:gd name="connsiteX614" fmla="*/ 853078 w 2972814"/>
                  <a:gd name="connsiteY614" fmla="*/ 629464 h 1488732"/>
                  <a:gd name="connsiteX615" fmla="*/ 837975 w 2972814"/>
                  <a:gd name="connsiteY615" fmla="*/ 620180 h 1488732"/>
                  <a:gd name="connsiteX616" fmla="*/ 836905 w 2972814"/>
                  <a:gd name="connsiteY616" fmla="*/ 619473 h 1488732"/>
                  <a:gd name="connsiteX617" fmla="*/ 822876 w 2972814"/>
                  <a:gd name="connsiteY617" fmla="*/ 609481 h 1488732"/>
                  <a:gd name="connsiteX618" fmla="*/ 818023 w 2972814"/>
                  <a:gd name="connsiteY618" fmla="*/ 605724 h 1488732"/>
                  <a:gd name="connsiteX619" fmla="*/ 809948 w 2972814"/>
                  <a:gd name="connsiteY619" fmla="*/ 599490 h 1488732"/>
                  <a:gd name="connsiteX620" fmla="*/ 798071 w 2972814"/>
                  <a:gd name="connsiteY620" fmla="*/ 589607 h 1488732"/>
                  <a:gd name="connsiteX621" fmla="*/ 797926 w 2972814"/>
                  <a:gd name="connsiteY621" fmla="*/ 589498 h 1488732"/>
                  <a:gd name="connsiteX622" fmla="*/ 785299 w 2972814"/>
                  <a:gd name="connsiteY622" fmla="*/ 579507 h 1488732"/>
                  <a:gd name="connsiteX623" fmla="*/ 778119 w 2972814"/>
                  <a:gd name="connsiteY623" fmla="*/ 573669 h 1488732"/>
                  <a:gd name="connsiteX624" fmla="*/ 771526 w 2972814"/>
                  <a:gd name="connsiteY624" fmla="*/ 569515 h 1488732"/>
                  <a:gd name="connsiteX625" fmla="*/ 758167 w 2972814"/>
                  <a:gd name="connsiteY625" fmla="*/ 561310 h 1488732"/>
                  <a:gd name="connsiteX626" fmla="*/ 753428 w 2972814"/>
                  <a:gd name="connsiteY626" fmla="*/ 559524 h 1488732"/>
                  <a:gd name="connsiteX627" fmla="*/ 738216 w 2972814"/>
                  <a:gd name="connsiteY627" fmla="*/ 554218 h 1488732"/>
                  <a:gd name="connsiteX628" fmla="*/ 718264 w 2972814"/>
                  <a:gd name="connsiteY628" fmla="*/ 551986 h 1488732"/>
                  <a:gd name="connsiteX629" fmla="*/ 698312 w 2972814"/>
                  <a:gd name="connsiteY629" fmla="*/ 553971 h 1488732"/>
                  <a:gd name="connsiteX630" fmla="*/ 678360 w 2972814"/>
                  <a:gd name="connsiteY630" fmla="*/ 559330 h 1488732"/>
                  <a:gd name="connsiteX631" fmla="*/ 677882 w 2972814"/>
                  <a:gd name="connsiteY631" fmla="*/ 559524 h 1488732"/>
                  <a:gd name="connsiteX632" fmla="*/ 658409 w 2972814"/>
                  <a:gd name="connsiteY632" fmla="*/ 567771 h 1488732"/>
                  <a:gd name="connsiteX633" fmla="*/ 655069 w 2972814"/>
                  <a:gd name="connsiteY633" fmla="*/ 569515 h 1488732"/>
                  <a:gd name="connsiteX634" fmla="*/ 638457 w 2972814"/>
                  <a:gd name="connsiteY634" fmla="*/ 578997 h 1488732"/>
                  <a:gd name="connsiteX635" fmla="*/ 637607 w 2972814"/>
                  <a:gd name="connsiteY635" fmla="*/ 579507 h 1488732"/>
                  <a:gd name="connsiteX636" fmla="*/ 622931 w 2972814"/>
                  <a:gd name="connsiteY636" fmla="*/ 589498 h 1488732"/>
                  <a:gd name="connsiteX637" fmla="*/ 618505 w 2972814"/>
                  <a:gd name="connsiteY637" fmla="*/ 592833 h 1488732"/>
                  <a:gd name="connsiteX638" fmla="*/ 608984 w 2972814"/>
                  <a:gd name="connsiteY638" fmla="*/ 599490 h 1488732"/>
                  <a:gd name="connsiteX639" fmla="*/ 598553 w 2972814"/>
                  <a:gd name="connsiteY639" fmla="*/ 607537 h 1488732"/>
                  <a:gd name="connsiteX640" fmla="*/ 595462 w 2972814"/>
                  <a:gd name="connsiteY640" fmla="*/ 609481 h 1488732"/>
                  <a:gd name="connsiteX641" fmla="*/ 581371 w 2972814"/>
                  <a:gd name="connsiteY641" fmla="*/ 619473 h 1488732"/>
                  <a:gd name="connsiteX642" fmla="*/ 578601 w 2972814"/>
                  <a:gd name="connsiteY642" fmla="*/ 621615 h 1488732"/>
                  <a:gd name="connsiteX643" fmla="*/ 563279 w 2972814"/>
                  <a:gd name="connsiteY643" fmla="*/ 629464 h 1488732"/>
                  <a:gd name="connsiteX644" fmla="*/ 558650 w 2972814"/>
                  <a:gd name="connsiteY644" fmla="*/ 632060 h 1488732"/>
                  <a:gd name="connsiteX645" fmla="*/ 538698 w 2972814"/>
                  <a:gd name="connsiteY645" fmla="*/ 636427 h 1488732"/>
                  <a:gd name="connsiteX646" fmla="*/ 518746 w 2972814"/>
                  <a:gd name="connsiteY646" fmla="*/ 634413 h 1488732"/>
                  <a:gd name="connsiteX647" fmla="*/ 504722 w 2972814"/>
                  <a:gd name="connsiteY647" fmla="*/ 629464 h 1488732"/>
                  <a:gd name="connsiteX648" fmla="*/ 498794 w 2972814"/>
                  <a:gd name="connsiteY648" fmla="*/ 627623 h 1488732"/>
                  <a:gd name="connsiteX649" fmla="*/ 482986 w 2972814"/>
                  <a:gd name="connsiteY649" fmla="*/ 619473 h 1488732"/>
                  <a:gd name="connsiteX650" fmla="*/ 478843 w 2972814"/>
                  <a:gd name="connsiteY650" fmla="*/ 617612 h 1488732"/>
                  <a:gd name="connsiteX651" fmla="*/ 465032 w 2972814"/>
                  <a:gd name="connsiteY651" fmla="*/ 609481 h 1488732"/>
                  <a:gd name="connsiteX652" fmla="*/ 458891 w 2972814"/>
                  <a:gd name="connsiteY652" fmla="*/ 606140 h 1488732"/>
                  <a:gd name="connsiteX653" fmla="*/ 448339 w 2972814"/>
                  <a:gd name="connsiteY653" fmla="*/ 599490 h 1488732"/>
                  <a:gd name="connsiteX654" fmla="*/ 438939 w 2972814"/>
                  <a:gd name="connsiteY654" fmla="*/ 593991 h 1488732"/>
                  <a:gd name="connsiteX655" fmla="*/ 431701 w 2972814"/>
                  <a:gd name="connsiteY655" fmla="*/ 589498 h 1488732"/>
                  <a:gd name="connsiteX656" fmla="*/ 418987 w 2972814"/>
                  <a:gd name="connsiteY656" fmla="*/ 581903 h 1488732"/>
                  <a:gd name="connsiteX657" fmla="*/ 414967 w 2972814"/>
                  <a:gd name="connsiteY657" fmla="*/ 579507 h 1488732"/>
                  <a:gd name="connsiteX658" fmla="*/ 399036 w 2972814"/>
                  <a:gd name="connsiteY658" fmla="*/ 569988 h 1488732"/>
                  <a:gd name="connsiteX659" fmla="*/ 398181 w 2972814"/>
                  <a:gd name="connsiteY659" fmla="*/ 569515 h 1488732"/>
                  <a:gd name="connsiteX660" fmla="*/ 380712 w 2972814"/>
                  <a:gd name="connsiteY660" fmla="*/ 559524 h 1488732"/>
                  <a:gd name="connsiteX661" fmla="*/ 379084 w 2972814"/>
                  <a:gd name="connsiteY661" fmla="*/ 558544 h 1488732"/>
                  <a:gd name="connsiteX662" fmla="*/ 362885 w 2972814"/>
                  <a:gd name="connsiteY662" fmla="*/ 549532 h 1488732"/>
                  <a:gd name="connsiteX663" fmla="*/ 359132 w 2972814"/>
                  <a:gd name="connsiteY663" fmla="*/ 547310 h 1488732"/>
                  <a:gd name="connsiteX664" fmla="*/ 344217 w 2972814"/>
                  <a:gd name="connsiteY664" fmla="*/ 539541 h 1488732"/>
                  <a:gd name="connsiteX665" fmla="*/ 339180 w 2972814"/>
                  <a:gd name="connsiteY665" fmla="*/ 536537 h 1488732"/>
                  <a:gd name="connsiteX666" fmla="*/ 325171 w 2972814"/>
                  <a:gd name="connsiteY666" fmla="*/ 529549 h 1488732"/>
                  <a:gd name="connsiteX667" fmla="*/ 319228 w 2972814"/>
                  <a:gd name="connsiteY667" fmla="*/ 526178 h 1488732"/>
                  <a:gd name="connsiteX668" fmla="*/ 304804 w 2972814"/>
                  <a:gd name="connsiteY668" fmla="*/ 519558 h 1488732"/>
                  <a:gd name="connsiteX669" fmla="*/ 299277 w 2972814"/>
                  <a:gd name="connsiteY669" fmla="*/ 516646 h 1488732"/>
                  <a:gd name="connsiteX670" fmla="*/ 279325 w 2972814"/>
                  <a:gd name="connsiteY670" fmla="*/ 510372 h 1488732"/>
                  <a:gd name="connsiteX671" fmla="*/ 265130 w 2972814"/>
                  <a:gd name="connsiteY671" fmla="*/ 509566 h 1488732"/>
                  <a:gd name="connsiteX672" fmla="*/ 259373 w 2972814"/>
                  <a:gd name="connsiteY672" fmla="*/ 509193 h 1488732"/>
                  <a:gd name="connsiteX673" fmla="*/ 258322 w 2972814"/>
                  <a:gd name="connsiteY673" fmla="*/ 509566 h 1488732"/>
                  <a:gd name="connsiteX674" fmla="*/ 239421 w 2972814"/>
                  <a:gd name="connsiteY674" fmla="*/ 518049 h 1488732"/>
                  <a:gd name="connsiteX675" fmla="*/ 238006 w 2972814"/>
                  <a:gd name="connsiteY675" fmla="*/ 519558 h 1488732"/>
                  <a:gd name="connsiteX676" fmla="*/ 230573 w 2972814"/>
                  <a:gd name="connsiteY676" fmla="*/ 529549 h 1488732"/>
                  <a:gd name="connsiteX677" fmla="*/ 225511 w 2972814"/>
                  <a:gd name="connsiteY677" fmla="*/ 539541 h 1488732"/>
                  <a:gd name="connsiteX678" fmla="*/ 221682 w 2972814"/>
                  <a:gd name="connsiteY678" fmla="*/ 549532 h 1488732"/>
                  <a:gd name="connsiteX679" fmla="*/ 219470 w 2972814"/>
                  <a:gd name="connsiteY679" fmla="*/ 558155 h 1488732"/>
                  <a:gd name="connsiteX680" fmla="*/ 219211 w 2972814"/>
                  <a:gd name="connsiteY680" fmla="*/ 559524 h 1488732"/>
                  <a:gd name="connsiteX681" fmla="*/ 217891 w 2972814"/>
                  <a:gd name="connsiteY681" fmla="*/ 569515 h 1488732"/>
                  <a:gd name="connsiteX682" fmla="*/ 216880 w 2972814"/>
                  <a:gd name="connsiteY682" fmla="*/ 579507 h 1488732"/>
                  <a:gd name="connsiteX683" fmla="*/ 216218 w 2972814"/>
                  <a:gd name="connsiteY683" fmla="*/ 589498 h 1488732"/>
                  <a:gd name="connsiteX684" fmla="*/ 216079 w 2972814"/>
                  <a:gd name="connsiteY684" fmla="*/ 599490 h 1488732"/>
                  <a:gd name="connsiteX685" fmla="*/ 216570 w 2972814"/>
                  <a:gd name="connsiteY685" fmla="*/ 609481 h 1488732"/>
                  <a:gd name="connsiteX686" fmla="*/ 217679 w 2972814"/>
                  <a:gd name="connsiteY686" fmla="*/ 619473 h 1488732"/>
                  <a:gd name="connsiteX687" fmla="*/ 219396 w 2972814"/>
                  <a:gd name="connsiteY687" fmla="*/ 629464 h 1488732"/>
                  <a:gd name="connsiteX688" fmla="*/ 219470 w 2972814"/>
                  <a:gd name="connsiteY688" fmla="*/ 629759 h 1488732"/>
                  <a:gd name="connsiteX689" fmla="*/ 222071 w 2972814"/>
                  <a:gd name="connsiteY689" fmla="*/ 639456 h 1488732"/>
                  <a:gd name="connsiteX690" fmla="*/ 226190 w 2972814"/>
                  <a:gd name="connsiteY690" fmla="*/ 649447 h 1488732"/>
                  <a:gd name="connsiteX691" fmla="*/ 231531 w 2972814"/>
                  <a:gd name="connsiteY691" fmla="*/ 659439 h 1488732"/>
                  <a:gd name="connsiteX692" fmla="*/ 239421 w 2972814"/>
                  <a:gd name="connsiteY692" fmla="*/ 669244 h 1488732"/>
                  <a:gd name="connsiteX693" fmla="*/ 239577 w 2972814"/>
                  <a:gd name="connsiteY693" fmla="*/ 669430 h 1488732"/>
                  <a:gd name="connsiteX694" fmla="*/ 249388 w 2972814"/>
                  <a:gd name="connsiteY694" fmla="*/ 679422 h 1488732"/>
                  <a:gd name="connsiteX695" fmla="*/ 259373 w 2972814"/>
                  <a:gd name="connsiteY695" fmla="*/ 687443 h 1488732"/>
                  <a:gd name="connsiteX696" fmla="*/ 261897 w 2972814"/>
                  <a:gd name="connsiteY696" fmla="*/ 689413 h 1488732"/>
                  <a:gd name="connsiteX697" fmla="*/ 277462 w 2972814"/>
                  <a:gd name="connsiteY697" fmla="*/ 699405 h 1488732"/>
                  <a:gd name="connsiteX698" fmla="*/ 279325 w 2972814"/>
                  <a:gd name="connsiteY698" fmla="*/ 700471 h 1488732"/>
                  <a:gd name="connsiteX699" fmla="*/ 295130 w 2972814"/>
                  <a:gd name="connsiteY699" fmla="*/ 709396 h 1488732"/>
                  <a:gd name="connsiteX700" fmla="*/ 299277 w 2972814"/>
                  <a:gd name="connsiteY700" fmla="*/ 711516 h 1488732"/>
                  <a:gd name="connsiteX701" fmla="*/ 315346 w 2972814"/>
                  <a:gd name="connsiteY701" fmla="*/ 719388 h 1488732"/>
                  <a:gd name="connsiteX702" fmla="*/ 319228 w 2972814"/>
                  <a:gd name="connsiteY702" fmla="*/ 721211 h 1488732"/>
                  <a:gd name="connsiteX703" fmla="*/ 337267 w 2972814"/>
                  <a:gd name="connsiteY703" fmla="*/ 729379 h 1488732"/>
                  <a:gd name="connsiteX704" fmla="*/ 339180 w 2972814"/>
                  <a:gd name="connsiteY704" fmla="*/ 730281 h 1488732"/>
                  <a:gd name="connsiteX705" fmla="*/ 359132 w 2972814"/>
                  <a:gd name="connsiteY705" fmla="*/ 738874 h 1488732"/>
                  <a:gd name="connsiteX706" fmla="*/ 360505 w 2972814"/>
                  <a:gd name="connsiteY706" fmla="*/ 739371 h 1488732"/>
                  <a:gd name="connsiteX707" fmla="*/ 379084 w 2972814"/>
                  <a:gd name="connsiteY707" fmla="*/ 746782 h 1488732"/>
                  <a:gd name="connsiteX708" fmla="*/ 386426 w 2972814"/>
                  <a:gd name="connsiteY708" fmla="*/ 749362 h 1488732"/>
                  <a:gd name="connsiteX709" fmla="*/ 399036 w 2972814"/>
                  <a:gd name="connsiteY709" fmla="*/ 754588 h 1488732"/>
                  <a:gd name="connsiteX710" fmla="*/ 413162 w 2972814"/>
                  <a:gd name="connsiteY710" fmla="*/ 759354 h 1488732"/>
                  <a:gd name="connsiteX711" fmla="*/ 418987 w 2972814"/>
                  <a:gd name="connsiteY711" fmla="*/ 761743 h 1488732"/>
                  <a:gd name="connsiteX712" fmla="*/ 438939 w 2972814"/>
                  <a:gd name="connsiteY712" fmla="*/ 768237 h 1488732"/>
                  <a:gd name="connsiteX713" fmla="*/ 443324 w 2972814"/>
                  <a:gd name="connsiteY713" fmla="*/ 769345 h 1488732"/>
                  <a:gd name="connsiteX714" fmla="*/ 458891 w 2972814"/>
                  <a:gd name="connsiteY714" fmla="*/ 774134 h 1488732"/>
                  <a:gd name="connsiteX715" fmla="*/ 478843 w 2972814"/>
                  <a:gd name="connsiteY715" fmla="*/ 779066 h 1488732"/>
                  <a:gd name="connsiteX716" fmla="*/ 480239 w 2972814"/>
                  <a:gd name="connsiteY716" fmla="*/ 779337 h 1488732"/>
                  <a:gd name="connsiteX717" fmla="*/ 498794 w 2972814"/>
                  <a:gd name="connsiteY717" fmla="*/ 783779 h 1488732"/>
                  <a:gd name="connsiteX718" fmla="*/ 516367 w 2972814"/>
                  <a:gd name="connsiteY718" fmla="*/ 789328 h 1488732"/>
                  <a:gd name="connsiteX719" fmla="*/ 518746 w 2972814"/>
                  <a:gd name="connsiteY719" fmla="*/ 790153 h 1488732"/>
                  <a:gd name="connsiteX720" fmla="*/ 538698 w 2972814"/>
                  <a:gd name="connsiteY720" fmla="*/ 797076 h 1488732"/>
                  <a:gd name="connsiteX721" fmla="*/ 543687 w 2972814"/>
                  <a:gd name="connsiteY721" fmla="*/ 799320 h 1488732"/>
                  <a:gd name="connsiteX722" fmla="*/ 558650 w 2972814"/>
                  <a:gd name="connsiteY722" fmla="*/ 806042 h 1488732"/>
                  <a:gd name="connsiteX723" fmla="*/ 566593 w 2972814"/>
                  <a:gd name="connsiteY723" fmla="*/ 809311 h 1488732"/>
                  <a:gd name="connsiteX724" fmla="*/ 783312 w 2972814"/>
                  <a:gd name="connsiteY724" fmla="*/ 759354 h 1488732"/>
                  <a:gd name="connsiteX725" fmla="*/ 778119 w 2972814"/>
                  <a:gd name="connsiteY725" fmla="*/ 758818 h 1488732"/>
                  <a:gd name="connsiteX726" fmla="*/ 758167 w 2972814"/>
                  <a:gd name="connsiteY726" fmla="*/ 754975 h 1488732"/>
                  <a:gd name="connsiteX727" fmla="*/ 739118 w 2972814"/>
                  <a:gd name="connsiteY727" fmla="*/ 749362 h 1488732"/>
                  <a:gd name="connsiteX728" fmla="*/ 738216 w 2972814"/>
                  <a:gd name="connsiteY728" fmla="*/ 749031 h 1488732"/>
                  <a:gd name="connsiteX729" fmla="*/ 718264 w 2972814"/>
                  <a:gd name="connsiteY729" fmla="*/ 739700 h 1488732"/>
                  <a:gd name="connsiteX730" fmla="*/ 717659 w 2972814"/>
                  <a:gd name="connsiteY730" fmla="*/ 739371 h 1488732"/>
                  <a:gd name="connsiteX731" fmla="*/ 703176 w 2972814"/>
                  <a:gd name="connsiteY731" fmla="*/ 729379 h 1488732"/>
                  <a:gd name="connsiteX732" fmla="*/ 698312 w 2972814"/>
                  <a:gd name="connsiteY732" fmla="*/ 725327 h 1488732"/>
                  <a:gd name="connsiteX733" fmla="*/ 691701 w 2972814"/>
                  <a:gd name="connsiteY733" fmla="*/ 719388 h 1488732"/>
                  <a:gd name="connsiteX734" fmla="*/ 682833 w 2972814"/>
                  <a:gd name="connsiteY734" fmla="*/ 709396 h 1488732"/>
                  <a:gd name="connsiteX735" fmla="*/ 678360 w 2972814"/>
                  <a:gd name="connsiteY735" fmla="*/ 703155 h 1488732"/>
                  <a:gd name="connsiteX736" fmla="*/ 675850 w 2972814"/>
                  <a:gd name="connsiteY736" fmla="*/ 699405 h 1488732"/>
                  <a:gd name="connsiteX737" fmla="*/ 670495 w 2972814"/>
                  <a:gd name="connsiteY737" fmla="*/ 689413 h 1488732"/>
                  <a:gd name="connsiteX738" fmla="*/ 666614 w 2972814"/>
                  <a:gd name="connsiteY738" fmla="*/ 679422 h 1488732"/>
                  <a:gd name="connsiteX739" fmla="*/ 664225 w 2972814"/>
                  <a:gd name="connsiteY739" fmla="*/ 669430 h 1488732"/>
                  <a:gd name="connsiteX740" fmla="*/ 664059 w 2972814"/>
                  <a:gd name="connsiteY740" fmla="*/ 659439 h 1488732"/>
                  <a:gd name="connsiteX741" fmla="*/ 665593 w 2972814"/>
                  <a:gd name="connsiteY741" fmla="*/ 649447 h 1488732"/>
                  <a:gd name="connsiteX742" fmla="*/ 669319 w 2972814"/>
                  <a:gd name="connsiteY742" fmla="*/ 639456 h 1488732"/>
                  <a:gd name="connsiteX743" fmla="*/ 675304 w 2972814"/>
                  <a:gd name="connsiteY743" fmla="*/ 629464 h 1488732"/>
                  <a:gd name="connsiteX744" fmla="*/ 678360 w 2972814"/>
                  <a:gd name="connsiteY744" fmla="*/ 625937 h 1488732"/>
                  <a:gd name="connsiteX745" fmla="*/ 686260 w 2972814"/>
                  <a:gd name="connsiteY745" fmla="*/ 619473 h 1488732"/>
                  <a:gd name="connsiteX746" fmla="*/ 698312 w 2972814"/>
                  <a:gd name="connsiteY746" fmla="*/ 612265 h 1488732"/>
                  <a:gd name="connsiteX747" fmla="*/ 709878 w 2972814"/>
                  <a:gd name="connsiteY747" fmla="*/ 609481 h 1488732"/>
                  <a:gd name="connsiteX748" fmla="*/ 718264 w 2972814"/>
                  <a:gd name="connsiteY748" fmla="*/ 607913 h 1488732"/>
                  <a:gd name="connsiteX749" fmla="*/ 729847 w 2972814"/>
                  <a:gd name="connsiteY749" fmla="*/ 609481 h 1488732"/>
                  <a:gd name="connsiteX750" fmla="*/ 738216 w 2972814"/>
                  <a:gd name="connsiteY750" fmla="*/ 610689 h 1488732"/>
                  <a:gd name="connsiteX751" fmla="*/ 758167 w 2972814"/>
                  <a:gd name="connsiteY751" fmla="*/ 618710 h 1488732"/>
                  <a:gd name="connsiteX752" fmla="*/ 759384 w 2972814"/>
                  <a:gd name="connsiteY752" fmla="*/ 619473 h 1488732"/>
                  <a:gd name="connsiteX753" fmla="*/ 776340 w 2972814"/>
                  <a:gd name="connsiteY753" fmla="*/ 629464 h 1488732"/>
                  <a:gd name="connsiteX754" fmla="*/ 778119 w 2972814"/>
                  <a:gd name="connsiteY754" fmla="*/ 630410 h 1488732"/>
                  <a:gd name="connsiteX755" fmla="*/ 792025 w 2972814"/>
                  <a:gd name="connsiteY755" fmla="*/ 639456 h 1488732"/>
                  <a:gd name="connsiteX756" fmla="*/ 798071 w 2972814"/>
                  <a:gd name="connsiteY756" fmla="*/ 643073 h 1488732"/>
                  <a:gd name="connsiteX757" fmla="*/ 808042 w 2972814"/>
                  <a:gd name="connsiteY757" fmla="*/ 649447 h 1488732"/>
                  <a:gd name="connsiteX758" fmla="*/ 818023 w 2972814"/>
                  <a:gd name="connsiteY758" fmla="*/ 655391 h 1488732"/>
                  <a:gd name="connsiteX759" fmla="*/ 824674 w 2972814"/>
                  <a:gd name="connsiteY759" fmla="*/ 659439 h 1488732"/>
                  <a:gd name="connsiteX760" fmla="*/ 837975 w 2972814"/>
                  <a:gd name="connsiteY760" fmla="*/ 667358 h 1488732"/>
                  <a:gd name="connsiteX761" fmla="*/ 841387 w 2972814"/>
                  <a:gd name="connsiteY761" fmla="*/ 669430 h 1488732"/>
                  <a:gd name="connsiteX762" fmla="*/ 856891 w 2972814"/>
                  <a:gd name="connsiteY762" fmla="*/ 679422 h 1488732"/>
                  <a:gd name="connsiteX763" fmla="*/ 857926 w 2972814"/>
                  <a:gd name="connsiteY763" fmla="*/ 680205 h 1488732"/>
                  <a:gd name="connsiteX764" fmla="*/ 869024 w 2972814"/>
                  <a:gd name="connsiteY764" fmla="*/ 689413 h 1488732"/>
                  <a:gd name="connsiteX765" fmla="*/ 877878 w 2972814"/>
                  <a:gd name="connsiteY765" fmla="*/ 699225 h 1488732"/>
                  <a:gd name="connsiteX766" fmla="*/ 878030 w 2972814"/>
                  <a:gd name="connsiteY766" fmla="*/ 699405 h 1488732"/>
                  <a:gd name="connsiteX767" fmla="*/ 882612 w 2972814"/>
                  <a:gd name="connsiteY767" fmla="*/ 709396 h 1488732"/>
                  <a:gd name="connsiteX768" fmla="*/ 883266 w 2972814"/>
                  <a:gd name="connsiteY768" fmla="*/ 719388 h 1488732"/>
                  <a:gd name="connsiteX769" fmla="*/ 880165 w 2972814"/>
                  <a:gd name="connsiteY769" fmla="*/ 729379 h 1488732"/>
                  <a:gd name="connsiteX770" fmla="*/ 877878 w 2972814"/>
                  <a:gd name="connsiteY770" fmla="*/ 732858 h 1488732"/>
                  <a:gd name="connsiteX771" fmla="*/ 872336 w 2972814"/>
                  <a:gd name="connsiteY771" fmla="*/ 739371 h 1488732"/>
                  <a:gd name="connsiteX772" fmla="*/ 859107 w 2972814"/>
                  <a:gd name="connsiteY772" fmla="*/ 749362 h 1488732"/>
                  <a:gd name="connsiteX773" fmla="*/ 857926 w 2972814"/>
                  <a:gd name="connsiteY773" fmla="*/ 750014 h 1488732"/>
                  <a:gd name="connsiteX774" fmla="*/ 837975 w 2972814"/>
                  <a:gd name="connsiteY774" fmla="*/ 757007 h 1488732"/>
                  <a:gd name="connsiteX775" fmla="*/ 824371 w 2972814"/>
                  <a:gd name="connsiteY775" fmla="*/ 759354 h 1488732"/>
                  <a:gd name="connsiteX776" fmla="*/ 818023 w 2972814"/>
                  <a:gd name="connsiteY776" fmla="*/ 760250 h 1488732"/>
                  <a:gd name="connsiteX777" fmla="*/ 798071 w 2972814"/>
                  <a:gd name="connsiteY777" fmla="*/ 760625 h 1488732"/>
                  <a:gd name="connsiteX778" fmla="*/ 1137251 w 2972814"/>
                  <a:gd name="connsiteY778" fmla="*/ 719773 h 1488732"/>
                  <a:gd name="connsiteX779" fmla="*/ 1157203 w 2972814"/>
                  <a:gd name="connsiteY779" fmla="*/ 719962 h 1488732"/>
                  <a:gd name="connsiteX780" fmla="*/ 1160954 w 2972814"/>
                  <a:gd name="connsiteY780" fmla="*/ 719388 h 1488732"/>
                  <a:gd name="connsiteX781" fmla="*/ 1177155 w 2972814"/>
                  <a:gd name="connsiteY781" fmla="*/ 716574 h 1488732"/>
                  <a:gd name="connsiteX782" fmla="*/ 1195357 w 2972814"/>
                  <a:gd name="connsiteY782" fmla="*/ 709396 h 1488732"/>
                  <a:gd name="connsiteX783" fmla="*/ 1197107 w 2972814"/>
                  <a:gd name="connsiteY783" fmla="*/ 708544 h 1488732"/>
                  <a:gd name="connsiteX784" fmla="*/ 1209040 w 2972814"/>
                  <a:gd name="connsiteY784" fmla="*/ 699405 h 1488732"/>
                  <a:gd name="connsiteX785" fmla="*/ 1217058 w 2972814"/>
                  <a:gd name="connsiteY785" fmla="*/ 691553 h 1488732"/>
                  <a:gd name="connsiteX786" fmla="*/ 1218711 w 2972814"/>
                  <a:gd name="connsiteY786" fmla="*/ 689413 h 1488732"/>
                  <a:gd name="connsiteX787" fmla="*/ 1224751 w 2972814"/>
                  <a:gd name="connsiteY787" fmla="*/ 679422 h 1488732"/>
                  <a:gd name="connsiteX788" fmla="*/ 1228897 w 2972814"/>
                  <a:gd name="connsiteY788" fmla="*/ 669430 h 1488732"/>
                  <a:gd name="connsiteX789" fmla="*/ 1231630 w 2972814"/>
                  <a:gd name="connsiteY789" fmla="*/ 659439 h 1488732"/>
                  <a:gd name="connsiteX790" fmla="*/ 1232964 w 2972814"/>
                  <a:gd name="connsiteY790" fmla="*/ 649447 h 1488732"/>
                  <a:gd name="connsiteX791" fmla="*/ 1232940 w 2972814"/>
                  <a:gd name="connsiteY791" fmla="*/ 639456 h 1488732"/>
                  <a:gd name="connsiteX792" fmla="*/ 1231606 w 2972814"/>
                  <a:gd name="connsiteY792" fmla="*/ 629464 h 1488732"/>
                  <a:gd name="connsiteX793" fmla="*/ 1229073 w 2972814"/>
                  <a:gd name="connsiteY793" fmla="*/ 619473 h 1488732"/>
                  <a:gd name="connsiteX794" fmla="*/ 1224729 w 2972814"/>
                  <a:gd name="connsiteY794" fmla="*/ 609481 h 1488732"/>
                  <a:gd name="connsiteX795" fmla="*/ 1218688 w 2972814"/>
                  <a:gd name="connsiteY795" fmla="*/ 599490 h 1488732"/>
                  <a:gd name="connsiteX796" fmla="*/ 1217058 w 2972814"/>
                  <a:gd name="connsiteY796" fmla="*/ 597397 h 1488732"/>
                  <a:gd name="connsiteX797" fmla="*/ 1207806 w 2972814"/>
                  <a:gd name="connsiteY797" fmla="*/ 589498 h 1488732"/>
                  <a:gd name="connsiteX798" fmla="*/ 1197107 w 2972814"/>
                  <a:gd name="connsiteY798" fmla="*/ 582776 h 1488732"/>
                  <a:gd name="connsiteX799" fmla="*/ 1185866 w 2972814"/>
                  <a:gd name="connsiteY799" fmla="*/ 579507 h 1488732"/>
                  <a:gd name="connsiteX800" fmla="*/ 1177155 w 2972814"/>
                  <a:gd name="connsiteY800" fmla="*/ 577523 h 1488732"/>
                  <a:gd name="connsiteX801" fmla="*/ 1157203 w 2972814"/>
                  <a:gd name="connsiteY801" fmla="*/ 577497 h 1488732"/>
                  <a:gd name="connsiteX802" fmla="*/ 1146598 w 2972814"/>
                  <a:gd name="connsiteY802" fmla="*/ 579507 h 1488732"/>
                  <a:gd name="connsiteX803" fmla="*/ 1137251 w 2972814"/>
                  <a:gd name="connsiteY803" fmla="*/ 581269 h 1488732"/>
                  <a:gd name="connsiteX804" fmla="*/ 1117299 w 2972814"/>
                  <a:gd name="connsiteY804" fmla="*/ 588030 h 1488732"/>
                  <a:gd name="connsiteX805" fmla="*/ 1114159 w 2972814"/>
                  <a:gd name="connsiteY805" fmla="*/ 589498 h 1488732"/>
                  <a:gd name="connsiteX806" fmla="*/ 1097348 w 2972814"/>
                  <a:gd name="connsiteY806" fmla="*/ 597763 h 1488732"/>
                  <a:gd name="connsiteX807" fmla="*/ 1094508 w 2972814"/>
                  <a:gd name="connsiteY807" fmla="*/ 599490 h 1488732"/>
                  <a:gd name="connsiteX808" fmla="*/ 1079198 w 2972814"/>
                  <a:gd name="connsiteY808" fmla="*/ 609481 h 1488732"/>
                  <a:gd name="connsiteX809" fmla="*/ 1077396 w 2972814"/>
                  <a:gd name="connsiteY809" fmla="*/ 610790 h 1488732"/>
                  <a:gd name="connsiteX810" fmla="*/ 1066496 w 2972814"/>
                  <a:gd name="connsiteY810" fmla="*/ 619473 h 1488732"/>
                  <a:gd name="connsiteX811" fmla="*/ 1057444 w 2972814"/>
                  <a:gd name="connsiteY811" fmla="*/ 627451 h 1488732"/>
                  <a:gd name="connsiteX812" fmla="*/ 1055120 w 2972814"/>
                  <a:gd name="connsiteY812" fmla="*/ 629464 h 1488732"/>
                  <a:gd name="connsiteX813" fmla="*/ 1045254 w 2972814"/>
                  <a:gd name="connsiteY813" fmla="*/ 639456 h 1488732"/>
                  <a:gd name="connsiteX814" fmla="*/ 1037492 w 2972814"/>
                  <a:gd name="connsiteY814" fmla="*/ 648530 h 1488732"/>
                  <a:gd name="connsiteX815" fmla="*/ 1036524 w 2972814"/>
                  <a:gd name="connsiteY815" fmla="*/ 649447 h 1488732"/>
                  <a:gd name="connsiteX816" fmla="*/ 1028507 w 2972814"/>
                  <a:gd name="connsiteY816" fmla="*/ 659439 h 1488732"/>
                  <a:gd name="connsiteX817" fmla="*/ 1022797 w 2972814"/>
                  <a:gd name="connsiteY817" fmla="*/ 669430 h 1488732"/>
                  <a:gd name="connsiteX818" fmla="*/ 1021167 w 2972814"/>
                  <a:gd name="connsiteY818" fmla="*/ 679422 h 1488732"/>
                  <a:gd name="connsiteX819" fmla="*/ 1030420 w 2972814"/>
                  <a:gd name="connsiteY819" fmla="*/ 689413 h 1488732"/>
                  <a:gd name="connsiteX820" fmla="*/ 1037492 w 2972814"/>
                  <a:gd name="connsiteY820" fmla="*/ 692233 h 1488732"/>
                  <a:gd name="connsiteX821" fmla="*/ 1053031 w 2972814"/>
                  <a:gd name="connsiteY821" fmla="*/ 699405 h 1488732"/>
                  <a:gd name="connsiteX822" fmla="*/ 1057444 w 2972814"/>
                  <a:gd name="connsiteY822" fmla="*/ 700667 h 1488732"/>
                  <a:gd name="connsiteX823" fmla="*/ 1077396 w 2972814"/>
                  <a:gd name="connsiteY823" fmla="*/ 707527 h 1488732"/>
                  <a:gd name="connsiteX824" fmla="*/ 1083369 w 2972814"/>
                  <a:gd name="connsiteY824" fmla="*/ 709396 h 1488732"/>
                  <a:gd name="connsiteX825" fmla="*/ 1097348 w 2972814"/>
                  <a:gd name="connsiteY825" fmla="*/ 713003 h 1488732"/>
                  <a:gd name="connsiteX826" fmla="*/ 1117299 w 2972814"/>
                  <a:gd name="connsiteY826" fmla="*/ 717232 h 1488732"/>
                  <a:gd name="connsiteX827" fmla="*/ 1134079 w 2972814"/>
                  <a:gd name="connsiteY827" fmla="*/ 719388 h 1488732"/>
                  <a:gd name="connsiteX828" fmla="*/ 10003 w 2972814"/>
                  <a:gd name="connsiteY828" fmla="*/ 279762 h 1488732"/>
                  <a:gd name="connsiteX829" fmla="*/ 19952 w 2972814"/>
                  <a:gd name="connsiteY829" fmla="*/ 277680 h 1488732"/>
                  <a:gd name="connsiteX830" fmla="*/ 39904 w 2972814"/>
                  <a:gd name="connsiteY830" fmla="*/ 272672 h 1488732"/>
                  <a:gd name="connsiteX831" fmla="*/ 50784 w 2972814"/>
                  <a:gd name="connsiteY831" fmla="*/ 269770 h 1488732"/>
                  <a:gd name="connsiteX832" fmla="*/ 59855 w 2972814"/>
                  <a:gd name="connsiteY832" fmla="*/ 267573 h 1488732"/>
                  <a:gd name="connsiteX833" fmla="*/ 79807 w 2972814"/>
                  <a:gd name="connsiteY833" fmla="*/ 263013 h 1488732"/>
                  <a:gd name="connsiteX834" fmla="*/ 96350 w 2972814"/>
                  <a:gd name="connsiteY834" fmla="*/ 259779 h 1488732"/>
                  <a:gd name="connsiteX835" fmla="*/ 99759 w 2972814"/>
                  <a:gd name="connsiteY835" fmla="*/ 259146 h 1488732"/>
                  <a:gd name="connsiteX836" fmla="*/ 119711 w 2972814"/>
                  <a:gd name="connsiteY836" fmla="*/ 255759 h 1488732"/>
                  <a:gd name="connsiteX837" fmla="*/ 139662 w 2972814"/>
                  <a:gd name="connsiteY837" fmla="*/ 253497 h 1488732"/>
                  <a:gd name="connsiteX838" fmla="*/ 159614 w 2972814"/>
                  <a:gd name="connsiteY838" fmla="*/ 251715 h 1488732"/>
                  <a:gd name="connsiteX839" fmla="*/ 179566 w 2972814"/>
                  <a:gd name="connsiteY839" fmla="*/ 250551 h 1488732"/>
                  <a:gd name="connsiteX840" fmla="*/ 197303 w 2972814"/>
                  <a:gd name="connsiteY840" fmla="*/ 249787 h 1488732"/>
                  <a:gd name="connsiteX841" fmla="*/ 199518 w 2972814"/>
                  <a:gd name="connsiteY841" fmla="*/ 249690 h 1488732"/>
                  <a:gd name="connsiteX842" fmla="*/ 219470 w 2972814"/>
                  <a:gd name="connsiteY842" fmla="*/ 248687 h 1488732"/>
                  <a:gd name="connsiteX843" fmla="*/ 239421 w 2972814"/>
                  <a:gd name="connsiteY843" fmla="*/ 247193 h 1488732"/>
                  <a:gd name="connsiteX844" fmla="*/ 259373 w 2972814"/>
                  <a:gd name="connsiteY844" fmla="*/ 244889 h 1488732"/>
                  <a:gd name="connsiteX845" fmla="*/ 279325 w 2972814"/>
                  <a:gd name="connsiteY845" fmla="*/ 241670 h 1488732"/>
                  <a:gd name="connsiteX846" fmla="*/ 287883 w 2972814"/>
                  <a:gd name="connsiteY846" fmla="*/ 239796 h 1488732"/>
                  <a:gd name="connsiteX847" fmla="*/ 299277 w 2972814"/>
                  <a:gd name="connsiteY847" fmla="*/ 237002 h 1488732"/>
                  <a:gd name="connsiteX848" fmla="*/ 319228 w 2972814"/>
                  <a:gd name="connsiteY848" fmla="*/ 230768 h 1488732"/>
                  <a:gd name="connsiteX849" fmla="*/ 321878 w 2972814"/>
                  <a:gd name="connsiteY849" fmla="*/ 229804 h 1488732"/>
                  <a:gd name="connsiteX850" fmla="*/ 339180 w 2972814"/>
                  <a:gd name="connsiteY850" fmla="*/ 222246 h 1488732"/>
                  <a:gd name="connsiteX851" fmla="*/ 343879 w 2972814"/>
                  <a:gd name="connsiteY851" fmla="*/ 219813 h 1488732"/>
                  <a:gd name="connsiteX852" fmla="*/ 358527 w 2972814"/>
                  <a:gd name="connsiteY852" fmla="*/ 209821 h 1488732"/>
                  <a:gd name="connsiteX853" fmla="*/ 359132 w 2972814"/>
                  <a:gd name="connsiteY853" fmla="*/ 209238 h 1488732"/>
                  <a:gd name="connsiteX854" fmla="*/ 367675 w 2972814"/>
                  <a:gd name="connsiteY854" fmla="*/ 199830 h 1488732"/>
                  <a:gd name="connsiteX855" fmla="*/ 372735 w 2972814"/>
                  <a:gd name="connsiteY855" fmla="*/ 189838 h 1488732"/>
                  <a:gd name="connsiteX856" fmla="*/ 374068 w 2972814"/>
                  <a:gd name="connsiteY856" fmla="*/ 179847 h 1488732"/>
                  <a:gd name="connsiteX857" fmla="*/ 371751 w 2972814"/>
                  <a:gd name="connsiteY857" fmla="*/ 169855 h 1488732"/>
                  <a:gd name="connsiteX858" fmla="*/ 365947 w 2972814"/>
                  <a:gd name="connsiteY858" fmla="*/ 159864 h 1488732"/>
                  <a:gd name="connsiteX859" fmla="*/ 359132 w 2972814"/>
                  <a:gd name="connsiteY859" fmla="*/ 153054 h 1488732"/>
                  <a:gd name="connsiteX860" fmla="*/ 355629 w 2972814"/>
                  <a:gd name="connsiteY860" fmla="*/ 149872 h 1488732"/>
                  <a:gd name="connsiteX861" fmla="*/ 339930 w 2972814"/>
                  <a:gd name="connsiteY861" fmla="*/ 139881 h 1488732"/>
                  <a:gd name="connsiteX862" fmla="*/ 339180 w 2972814"/>
                  <a:gd name="connsiteY862" fmla="*/ 139522 h 1488732"/>
                  <a:gd name="connsiteX863" fmla="*/ 319228 w 2972814"/>
                  <a:gd name="connsiteY863" fmla="*/ 130986 h 1488732"/>
                  <a:gd name="connsiteX864" fmla="*/ 316356 w 2972814"/>
                  <a:gd name="connsiteY864" fmla="*/ 129889 h 1488732"/>
                  <a:gd name="connsiteX865" fmla="*/ 299277 w 2972814"/>
                  <a:gd name="connsiteY865" fmla="*/ 124623 h 1488732"/>
                  <a:gd name="connsiteX866" fmla="*/ 282733 w 2972814"/>
                  <a:gd name="connsiteY866" fmla="*/ 119898 h 1488732"/>
                  <a:gd name="connsiteX867" fmla="*/ 279325 w 2972814"/>
                  <a:gd name="connsiteY867" fmla="*/ 119063 h 1488732"/>
                  <a:gd name="connsiteX868" fmla="*/ 259373 w 2972814"/>
                  <a:gd name="connsiteY868" fmla="*/ 114170 h 1488732"/>
                  <a:gd name="connsiteX869" fmla="*/ 242517 w 2972814"/>
                  <a:gd name="connsiteY869" fmla="*/ 109906 h 1488732"/>
                  <a:gd name="connsiteX870" fmla="*/ 239421 w 2972814"/>
                  <a:gd name="connsiteY870" fmla="*/ 109181 h 1488732"/>
                  <a:gd name="connsiteX871" fmla="*/ 219470 w 2972814"/>
                  <a:gd name="connsiteY871" fmla="*/ 104307 h 1488732"/>
                  <a:gd name="connsiteX872" fmla="*/ 203016 w 2972814"/>
                  <a:gd name="connsiteY872" fmla="*/ 99915 h 1488732"/>
                  <a:gd name="connsiteX873" fmla="*/ 199518 w 2972814"/>
                  <a:gd name="connsiteY873" fmla="*/ 99016 h 1488732"/>
                  <a:gd name="connsiteX874" fmla="*/ 179566 w 2972814"/>
                  <a:gd name="connsiteY874" fmla="*/ 93862 h 1488732"/>
                  <a:gd name="connsiteX875" fmla="*/ 164785 w 2972814"/>
                  <a:gd name="connsiteY875" fmla="*/ 89923 h 1488732"/>
                  <a:gd name="connsiteX876" fmla="*/ 159614 w 2972814"/>
                  <a:gd name="connsiteY876" fmla="*/ 88583 h 1488732"/>
                  <a:gd name="connsiteX877" fmla="*/ 139662 w 2972814"/>
                  <a:gd name="connsiteY877" fmla="*/ 83768 h 1488732"/>
                  <a:gd name="connsiteX878" fmla="*/ 121869 w 2972814"/>
                  <a:gd name="connsiteY878" fmla="*/ 79932 h 1488732"/>
                  <a:gd name="connsiteX879" fmla="*/ 119711 w 2972814"/>
                  <a:gd name="connsiteY879" fmla="*/ 79463 h 1488732"/>
                  <a:gd name="connsiteX880" fmla="*/ 99759 w 2972814"/>
                  <a:gd name="connsiteY880" fmla="*/ 76317 h 1488732"/>
                  <a:gd name="connsiteX881" fmla="*/ 79807 w 2972814"/>
                  <a:gd name="connsiteY881" fmla="*/ 74738 h 1488732"/>
                  <a:gd name="connsiteX882" fmla="*/ 59855 w 2972814"/>
                  <a:gd name="connsiteY882" fmla="*/ 75162 h 1488732"/>
                  <a:gd name="connsiteX883" fmla="*/ 39904 w 2972814"/>
                  <a:gd name="connsiteY883" fmla="*/ 78404 h 1488732"/>
                  <a:gd name="connsiteX884" fmla="*/ 35147 w 2972814"/>
                  <a:gd name="connsiteY884" fmla="*/ 79932 h 1488732"/>
                  <a:gd name="connsiteX885" fmla="*/ 19952 w 2972814"/>
                  <a:gd name="connsiteY885" fmla="*/ 85635 h 1488732"/>
                  <a:gd name="connsiteX886" fmla="*/ 12577 w 2972814"/>
                  <a:gd name="connsiteY886" fmla="*/ 89923 h 1488732"/>
                  <a:gd name="connsiteX887" fmla="*/ 0 w 2972814"/>
                  <a:gd name="connsiteY887" fmla="*/ 98902 h 1488732"/>
                  <a:gd name="connsiteX888" fmla="*/ 0 w 2972814"/>
                  <a:gd name="connsiteY888" fmla="*/ 99915 h 1488732"/>
                  <a:gd name="connsiteX889" fmla="*/ 0 w 2972814"/>
                  <a:gd name="connsiteY889" fmla="*/ 109906 h 1488732"/>
                  <a:gd name="connsiteX890" fmla="*/ 0 w 2972814"/>
                  <a:gd name="connsiteY890" fmla="*/ 119898 h 1488732"/>
                  <a:gd name="connsiteX891" fmla="*/ 0 w 2972814"/>
                  <a:gd name="connsiteY891" fmla="*/ 129889 h 1488732"/>
                  <a:gd name="connsiteX892" fmla="*/ 0 w 2972814"/>
                  <a:gd name="connsiteY892" fmla="*/ 139881 h 1488732"/>
                  <a:gd name="connsiteX893" fmla="*/ 0 w 2972814"/>
                  <a:gd name="connsiteY893" fmla="*/ 149872 h 1488732"/>
                  <a:gd name="connsiteX894" fmla="*/ 0 w 2972814"/>
                  <a:gd name="connsiteY894" fmla="*/ 159864 h 1488732"/>
                  <a:gd name="connsiteX895" fmla="*/ 0 w 2972814"/>
                  <a:gd name="connsiteY895" fmla="*/ 169855 h 1488732"/>
                  <a:gd name="connsiteX896" fmla="*/ 0 w 2972814"/>
                  <a:gd name="connsiteY896" fmla="*/ 179847 h 1488732"/>
                  <a:gd name="connsiteX897" fmla="*/ 0 w 2972814"/>
                  <a:gd name="connsiteY897" fmla="*/ 189838 h 1488732"/>
                  <a:gd name="connsiteX898" fmla="*/ 0 w 2972814"/>
                  <a:gd name="connsiteY898" fmla="*/ 199830 h 1488732"/>
                  <a:gd name="connsiteX899" fmla="*/ 0 w 2972814"/>
                  <a:gd name="connsiteY899" fmla="*/ 209821 h 1488732"/>
                  <a:gd name="connsiteX900" fmla="*/ 0 w 2972814"/>
                  <a:gd name="connsiteY900" fmla="*/ 219813 h 1488732"/>
                  <a:gd name="connsiteX901" fmla="*/ 0 w 2972814"/>
                  <a:gd name="connsiteY901" fmla="*/ 229804 h 1488732"/>
                  <a:gd name="connsiteX902" fmla="*/ 0 w 2972814"/>
                  <a:gd name="connsiteY902" fmla="*/ 239796 h 1488732"/>
                  <a:gd name="connsiteX903" fmla="*/ 0 w 2972814"/>
                  <a:gd name="connsiteY903" fmla="*/ 249787 h 1488732"/>
                  <a:gd name="connsiteX904" fmla="*/ 0 w 2972814"/>
                  <a:gd name="connsiteY904" fmla="*/ 259779 h 1488732"/>
                  <a:gd name="connsiteX905" fmla="*/ 0 w 2972814"/>
                  <a:gd name="connsiteY905" fmla="*/ 269770 h 1488732"/>
                  <a:gd name="connsiteX906" fmla="*/ 0 w 2972814"/>
                  <a:gd name="connsiteY906" fmla="*/ 279762 h 1488732"/>
                  <a:gd name="connsiteX907" fmla="*/ 0 w 2972814"/>
                  <a:gd name="connsiteY907" fmla="*/ 282084 h 1488732"/>
                  <a:gd name="connsiteX908" fmla="*/ 50771 w 2972814"/>
                  <a:gd name="connsiteY908" fmla="*/ 199830 h 1488732"/>
                  <a:gd name="connsiteX909" fmla="*/ 39904 w 2972814"/>
                  <a:gd name="connsiteY909" fmla="*/ 192779 h 1488732"/>
                  <a:gd name="connsiteX910" fmla="*/ 37658 w 2972814"/>
                  <a:gd name="connsiteY910" fmla="*/ 189838 h 1488732"/>
                  <a:gd name="connsiteX911" fmla="*/ 34048 w 2972814"/>
                  <a:gd name="connsiteY911" fmla="*/ 179847 h 1488732"/>
                  <a:gd name="connsiteX912" fmla="*/ 33682 w 2972814"/>
                  <a:gd name="connsiteY912" fmla="*/ 169855 h 1488732"/>
                  <a:gd name="connsiteX913" fmla="*/ 35966 w 2972814"/>
                  <a:gd name="connsiteY913" fmla="*/ 159864 h 1488732"/>
                  <a:gd name="connsiteX914" fmla="*/ 39904 w 2972814"/>
                  <a:gd name="connsiteY914" fmla="*/ 151528 h 1488732"/>
                  <a:gd name="connsiteX915" fmla="*/ 40985 w 2972814"/>
                  <a:gd name="connsiteY915" fmla="*/ 149872 h 1488732"/>
                  <a:gd name="connsiteX916" fmla="*/ 50568 w 2972814"/>
                  <a:gd name="connsiteY916" fmla="*/ 139881 h 1488732"/>
                  <a:gd name="connsiteX917" fmla="*/ 59855 w 2972814"/>
                  <a:gd name="connsiteY917" fmla="*/ 133123 h 1488732"/>
                  <a:gd name="connsiteX918" fmla="*/ 67383 w 2972814"/>
                  <a:gd name="connsiteY918" fmla="*/ 129889 h 1488732"/>
                  <a:gd name="connsiteX919" fmla="*/ 79807 w 2972814"/>
                  <a:gd name="connsiteY919" fmla="*/ 126008 h 1488732"/>
                  <a:gd name="connsiteX920" fmla="*/ 99759 w 2972814"/>
                  <a:gd name="connsiteY920" fmla="*/ 124246 h 1488732"/>
                  <a:gd name="connsiteX921" fmla="*/ 119711 w 2972814"/>
                  <a:gd name="connsiteY921" fmla="*/ 125640 h 1488732"/>
                  <a:gd name="connsiteX922" fmla="*/ 139662 w 2972814"/>
                  <a:gd name="connsiteY922" fmla="*/ 129155 h 1488732"/>
                  <a:gd name="connsiteX923" fmla="*/ 142584 w 2972814"/>
                  <a:gd name="connsiteY923" fmla="*/ 129889 h 1488732"/>
                  <a:gd name="connsiteX924" fmla="*/ 159614 w 2972814"/>
                  <a:gd name="connsiteY924" fmla="*/ 135130 h 1488732"/>
                  <a:gd name="connsiteX925" fmla="*/ 174552 w 2972814"/>
                  <a:gd name="connsiteY925" fmla="*/ 139881 h 1488732"/>
                  <a:gd name="connsiteX926" fmla="*/ 179566 w 2972814"/>
                  <a:gd name="connsiteY926" fmla="*/ 141936 h 1488732"/>
                  <a:gd name="connsiteX927" fmla="*/ 198485 w 2972814"/>
                  <a:gd name="connsiteY927" fmla="*/ 149872 h 1488732"/>
                  <a:gd name="connsiteX928" fmla="*/ 199518 w 2972814"/>
                  <a:gd name="connsiteY928" fmla="*/ 150533 h 1488732"/>
                  <a:gd name="connsiteX929" fmla="*/ 215427 w 2972814"/>
                  <a:gd name="connsiteY929" fmla="*/ 159864 h 1488732"/>
                  <a:gd name="connsiteX930" fmla="*/ 219470 w 2972814"/>
                  <a:gd name="connsiteY930" fmla="*/ 164599 h 1488732"/>
                  <a:gd name="connsiteX931" fmla="*/ 223867 w 2972814"/>
                  <a:gd name="connsiteY931" fmla="*/ 169855 h 1488732"/>
                  <a:gd name="connsiteX932" fmla="*/ 221595 w 2972814"/>
                  <a:gd name="connsiteY932" fmla="*/ 179847 h 1488732"/>
                  <a:gd name="connsiteX933" fmla="*/ 219470 w 2972814"/>
                  <a:gd name="connsiteY933" fmla="*/ 181276 h 1488732"/>
                  <a:gd name="connsiteX934" fmla="*/ 203451 w 2972814"/>
                  <a:gd name="connsiteY934" fmla="*/ 189838 h 1488732"/>
                  <a:gd name="connsiteX935" fmla="*/ 199518 w 2972814"/>
                  <a:gd name="connsiteY935" fmla="*/ 190995 h 1488732"/>
                  <a:gd name="connsiteX936" fmla="*/ 179566 w 2972814"/>
                  <a:gd name="connsiteY936" fmla="*/ 195276 h 1488732"/>
                  <a:gd name="connsiteX937" fmla="*/ 159614 w 2972814"/>
                  <a:gd name="connsiteY937" fmla="*/ 198989 h 1488732"/>
                  <a:gd name="connsiteX938" fmla="*/ 153932 w 2972814"/>
                  <a:gd name="connsiteY938" fmla="*/ 199830 h 1488732"/>
                  <a:gd name="connsiteX939" fmla="*/ 139662 w 2972814"/>
                  <a:gd name="connsiteY939" fmla="*/ 201483 h 1488732"/>
                  <a:gd name="connsiteX940" fmla="*/ 119711 w 2972814"/>
                  <a:gd name="connsiteY940" fmla="*/ 203438 h 1488732"/>
                  <a:gd name="connsiteX941" fmla="*/ 99759 w 2972814"/>
                  <a:gd name="connsiteY941" fmla="*/ 204930 h 1488732"/>
                  <a:gd name="connsiteX942" fmla="*/ 79807 w 2972814"/>
                  <a:gd name="connsiteY942" fmla="*/ 205253 h 1488732"/>
                  <a:gd name="connsiteX943" fmla="*/ 59855 w 2972814"/>
                  <a:gd name="connsiteY943" fmla="*/ 202974 h 1488732"/>
                  <a:gd name="connsiteX944" fmla="*/ 1695901 w 2972814"/>
                  <a:gd name="connsiteY944" fmla="*/ 123799 h 1488732"/>
                  <a:gd name="connsiteX945" fmla="*/ 1715853 w 2972814"/>
                  <a:gd name="connsiteY945" fmla="*/ 123768 h 1488732"/>
                  <a:gd name="connsiteX946" fmla="*/ 1734334 w 2972814"/>
                  <a:gd name="connsiteY946" fmla="*/ 119898 h 1488732"/>
                  <a:gd name="connsiteX947" fmla="*/ 1735805 w 2972814"/>
                  <a:gd name="connsiteY947" fmla="*/ 119603 h 1488732"/>
                  <a:gd name="connsiteX948" fmla="*/ 1755756 w 2972814"/>
                  <a:gd name="connsiteY948" fmla="*/ 112342 h 1488732"/>
                  <a:gd name="connsiteX949" fmla="*/ 1761081 w 2972814"/>
                  <a:gd name="connsiteY949" fmla="*/ 109906 h 1488732"/>
                  <a:gd name="connsiteX950" fmla="*/ 1775708 w 2972814"/>
                  <a:gd name="connsiteY950" fmla="*/ 103386 h 1488732"/>
                  <a:gd name="connsiteX951" fmla="*/ 1782449 w 2972814"/>
                  <a:gd name="connsiteY951" fmla="*/ 99915 h 1488732"/>
                  <a:gd name="connsiteX952" fmla="*/ 1795660 w 2972814"/>
                  <a:gd name="connsiteY952" fmla="*/ 93190 h 1488732"/>
                  <a:gd name="connsiteX953" fmla="*/ 1801508 w 2972814"/>
                  <a:gd name="connsiteY953" fmla="*/ 89923 h 1488732"/>
                  <a:gd name="connsiteX954" fmla="*/ 1815612 w 2972814"/>
                  <a:gd name="connsiteY954" fmla="*/ 82047 h 1488732"/>
                  <a:gd name="connsiteX955" fmla="*/ 1819061 w 2972814"/>
                  <a:gd name="connsiteY955" fmla="*/ 79932 h 1488732"/>
                  <a:gd name="connsiteX956" fmla="*/ 1834569 w 2972814"/>
                  <a:gd name="connsiteY956" fmla="*/ 69940 h 1488732"/>
                  <a:gd name="connsiteX957" fmla="*/ 1835563 w 2972814"/>
                  <a:gd name="connsiteY957" fmla="*/ 69214 h 1488732"/>
                  <a:gd name="connsiteX958" fmla="*/ 1847235 w 2972814"/>
                  <a:gd name="connsiteY958" fmla="*/ 59949 h 1488732"/>
                  <a:gd name="connsiteX959" fmla="*/ 1855515 w 2972814"/>
                  <a:gd name="connsiteY959" fmla="*/ 51391 h 1488732"/>
                  <a:gd name="connsiteX960" fmla="*/ 1856781 w 2972814"/>
                  <a:gd name="connsiteY960" fmla="*/ 49957 h 1488732"/>
                  <a:gd name="connsiteX961" fmla="*/ 1862775 w 2972814"/>
                  <a:gd name="connsiteY961" fmla="*/ 39966 h 1488732"/>
                  <a:gd name="connsiteX962" fmla="*/ 1865480 w 2972814"/>
                  <a:gd name="connsiteY962" fmla="*/ 29974 h 1488732"/>
                  <a:gd name="connsiteX963" fmla="*/ 1865083 w 2972814"/>
                  <a:gd name="connsiteY963" fmla="*/ 19983 h 1488732"/>
                  <a:gd name="connsiteX964" fmla="*/ 1861670 w 2972814"/>
                  <a:gd name="connsiteY964" fmla="*/ 9991 h 1488732"/>
                  <a:gd name="connsiteX965" fmla="*/ 1855550 w 2972814"/>
                  <a:gd name="connsiteY965" fmla="*/ 0 h 1488732"/>
                  <a:gd name="connsiteX966" fmla="*/ 1855515 w 2972814"/>
                  <a:gd name="connsiteY966" fmla="*/ 0 h 1488732"/>
                  <a:gd name="connsiteX967" fmla="*/ 1835563 w 2972814"/>
                  <a:gd name="connsiteY967" fmla="*/ 0 h 1488732"/>
                  <a:gd name="connsiteX968" fmla="*/ 1815612 w 2972814"/>
                  <a:gd name="connsiteY968" fmla="*/ 0 h 1488732"/>
                  <a:gd name="connsiteX969" fmla="*/ 1795660 w 2972814"/>
                  <a:gd name="connsiteY969" fmla="*/ 0 h 1488732"/>
                  <a:gd name="connsiteX970" fmla="*/ 1775708 w 2972814"/>
                  <a:gd name="connsiteY970" fmla="*/ 0 h 1488732"/>
                  <a:gd name="connsiteX971" fmla="*/ 1755756 w 2972814"/>
                  <a:gd name="connsiteY971" fmla="*/ 0 h 1488732"/>
                  <a:gd name="connsiteX972" fmla="*/ 1735805 w 2972814"/>
                  <a:gd name="connsiteY972" fmla="*/ 0 h 1488732"/>
                  <a:gd name="connsiteX973" fmla="*/ 1715853 w 2972814"/>
                  <a:gd name="connsiteY973" fmla="*/ 0 h 1488732"/>
                  <a:gd name="connsiteX974" fmla="*/ 1706780 w 2972814"/>
                  <a:gd name="connsiteY974" fmla="*/ 0 h 1488732"/>
                  <a:gd name="connsiteX975" fmla="*/ 1700824 w 2972814"/>
                  <a:gd name="connsiteY975" fmla="*/ 9991 h 1488732"/>
                  <a:gd name="connsiteX976" fmla="*/ 1695901 w 2972814"/>
                  <a:gd name="connsiteY976" fmla="*/ 18563 h 1488732"/>
                  <a:gd name="connsiteX977" fmla="*/ 1695194 w 2972814"/>
                  <a:gd name="connsiteY977" fmla="*/ 19983 h 1488732"/>
                  <a:gd name="connsiteX978" fmla="*/ 1690261 w 2972814"/>
                  <a:gd name="connsiteY978" fmla="*/ 29974 h 1488732"/>
                  <a:gd name="connsiteX979" fmla="*/ 1685674 w 2972814"/>
                  <a:gd name="connsiteY979" fmla="*/ 39966 h 1488732"/>
                  <a:gd name="connsiteX980" fmla="*/ 1680720 w 2972814"/>
                  <a:gd name="connsiteY980" fmla="*/ 49957 h 1488732"/>
                  <a:gd name="connsiteX981" fmla="*/ 1675949 w 2972814"/>
                  <a:gd name="connsiteY981" fmla="*/ 59845 h 1488732"/>
                  <a:gd name="connsiteX982" fmla="*/ 1675903 w 2972814"/>
                  <a:gd name="connsiteY982" fmla="*/ 59949 h 1488732"/>
                  <a:gd name="connsiteX983" fmla="*/ 1672267 w 2972814"/>
                  <a:gd name="connsiteY983" fmla="*/ 69940 h 1488732"/>
                  <a:gd name="connsiteX984" fmla="*/ 1669373 w 2972814"/>
                  <a:gd name="connsiteY984" fmla="*/ 79932 h 1488732"/>
                  <a:gd name="connsiteX985" fmla="*/ 1667724 w 2972814"/>
                  <a:gd name="connsiteY985" fmla="*/ 89923 h 1488732"/>
                  <a:gd name="connsiteX986" fmla="*/ 1668236 w 2972814"/>
                  <a:gd name="connsiteY986" fmla="*/ 99915 h 1488732"/>
                  <a:gd name="connsiteX987" fmla="*/ 1671971 w 2972814"/>
                  <a:gd name="connsiteY987" fmla="*/ 109906 h 1488732"/>
                  <a:gd name="connsiteX988" fmla="*/ 1675949 w 2972814"/>
                  <a:gd name="connsiteY988" fmla="*/ 114924 h 1488732"/>
                  <a:gd name="connsiteX989" fmla="*/ 1684510 w 2972814"/>
                  <a:gd name="connsiteY989" fmla="*/ 119898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</a:cxnLst>
                <a:rect l="l" t="t" r="r" b="b"/>
                <a:pathLst>
                  <a:path w="2972814" h="1488732">
                    <a:moveTo>
                      <a:pt x="957685" y="1488733"/>
                    </a:moveTo>
                    <a:lnTo>
                      <a:pt x="977637" y="1488733"/>
                    </a:lnTo>
                    <a:lnTo>
                      <a:pt x="997589" y="1488733"/>
                    </a:lnTo>
                    <a:lnTo>
                      <a:pt x="1017541" y="1488733"/>
                    </a:lnTo>
                    <a:lnTo>
                      <a:pt x="1037492" y="1488733"/>
                    </a:lnTo>
                    <a:lnTo>
                      <a:pt x="1057444" y="1488733"/>
                    </a:lnTo>
                    <a:lnTo>
                      <a:pt x="1077396" y="1488733"/>
                    </a:lnTo>
                    <a:lnTo>
                      <a:pt x="1097348" y="1488733"/>
                    </a:lnTo>
                    <a:lnTo>
                      <a:pt x="1117299" y="1488733"/>
                    </a:lnTo>
                    <a:lnTo>
                      <a:pt x="1122902" y="1488733"/>
                    </a:lnTo>
                    <a:lnTo>
                      <a:pt x="1123758" y="1478741"/>
                    </a:lnTo>
                    <a:lnTo>
                      <a:pt x="1124661" y="1468750"/>
                    </a:lnTo>
                    <a:lnTo>
                      <a:pt x="1126323" y="1458758"/>
                    </a:lnTo>
                    <a:lnTo>
                      <a:pt x="1128215" y="1448767"/>
                    </a:lnTo>
                    <a:lnTo>
                      <a:pt x="1130566" y="1438775"/>
                    </a:lnTo>
                    <a:lnTo>
                      <a:pt x="1133340" y="1428784"/>
                    </a:lnTo>
                    <a:lnTo>
                      <a:pt x="1136431" y="1418792"/>
                    </a:lnTo>
                    <a:lnTo>
                      <a:pt x="1137251" y="1416136"/>
                    </a:lnTo>
                    <a:lnTo>
                      <a:pt x="1139192" y="1408801"/>
                    </a:lnTo>
                    <a:lnTo>
                      <a:pt x="1141813" y="1398809"/>
                    </a:lnTo>
                    <a:lnTo>
                      <a:pt x="1144212" y="1388818"/>
                    </a:lnTo>
                    <a:lnTo>
                      <a:pt x="1146276" y="1378826"/>
                    </a:lnTo>
                    <a:lnTo>
                      <a:pt x="1147883" y="1368835"/>
                    </a:lnTo>
                    <a:lnTo>
                      <a:pt x="1148936" y="1358843"/>
                    </a:lnTo>
                    <a:lnTo>
                      <a:pt x="1149366" y="1348852"/>
                    </a:lnTo>
                    <a:lnTo>
                      <a:pt x="1149238" y="1338860"/>
                    </a:lnTo>
                    <a:lnTo>
                      <a:pt x="1148782" y="1328869"/>
                    </a:lnTo>
                    <a:lnTo>
                      <a:pt x="1147840" y="1318877"/>
                    </a:lnTo>
                    <a:lnTo>
                      <a:pt x="1146744" y="1308886"/>
                    </a:lnTo>
                    <a:lnTo>
                      <a:pt x="1145868" y="1298894"/>
                    </a:lnTo>
                    <a:lnTo>
                      <a:pt x="1145185" y="1288903"/>
                    </a:lnTo>
                    <a:lnTo>
                      <a:pt x="1145167" y="1278911"/>
                    </a:lnTo>
                    <a:lnTo>
                      <a:pt x="1145918" y="1268920"/>
                    </a:lnTo>
                    <a:lnTo>
                      <a:pt x="1147178" y="1258928"/>
                    </a:lnTo>
                    <a:lnTo>
                      <a:pt x="1149853" y="1248937"/>
                    </a:lnTo>
                    <a:lnTo>
                      <a:pt x="1153156" y="1238945"/>
                    </a:lnTo>
                    <a:lnTo>
                      <a:pt x="1157203" y="1229530"/>
                    </a:lnTo>
                    <a:lnTo>
                      <a:pt x="1157449" y="1228954"/>
                    </a:lnTo>
                    <a:lnTo>
                      <a:pt x="1161635" y="1218962"/>
                    </a:lnTo>
                    <a:lnTo>
                      <a:pt x="1165557" y="1208971"/>
                    </a:lnTo>
                    <a:lnTo>
                      <a:pt x="1169008" y="1198979"/>
                    </a:lnTo>
                    <a:lnTo>
                      <a:pt x="1170231" y="1188988"/>
                    </a:lnTo>
                    <a:lnTo>
                      <a:pt x="1169158" y="1178996"/>
                    </a:lnTo>
                    <a:lnTo>
                      <a:pt x="1165024" y="1169005"/>
                    </a:lnTo>
                    <a:lnTo>
                      <a:pt x="1158251" y="1159013"/>
                    </a:lnTo>
                    <a:lnTo>
                      <a:pt x="1157203" y="1157944"/>
                    </a:lnTo>
                    <a:lnTo>
                      <a:pt x="1148660" y="1149022"/>
                    </a:lnTo>
                    <a:lnTo>
                      <a:pt x="1137749" y="1139030"/>
                    </a:lnTo>
                    <a:lnTo>
                      <a:pt x="1137251" y="1138627"/>
                    </a:lnTo>
                    <a:lnTo>
                      <a:pt x="1124852" y="1129039"/>
                    </a:lnTo>
                    <a:lnTo>
                      <a:pt x="1117299" y="1122973"/>
                    </a:lnTo>
                    <a:lnTo>
                      <a:pt x="1111702" y="1119047"/>
                    </a:lnTo>
                    <a:lnTo>
                      <a:pt x="1098809" y="1109056"/>
                    </a:lnTo>
                    <a:lnTo>
                      <a:pt x="1097348" y="1107791"/>
                    </a:lnTo>
                    <a:lnTo>
                      <a:pt x="1084784" y="1099064"/>
                    </a:lnTo>
                    <a:lnTo>
                      <a:pt x="1077396" y="1092661"/>
                    </a:lnTo>
                    <a:lnTo>
                      <a:pt x="1071429" y="1089073"/>
                    </a:lnTo>
                    <a:lnTo>
                      <a:pt x="1059687" y="1079081"/>
                    </a:lnTo>
                    <a:lnTo>
                      <a:pt x="1057444" y="1076716"/>
                    </a:lnTo>
                    <a:lnTo>
                      <a:pt x="1044661" y="1069090"/>
                    </a:lnTo>
                    <a:lnTo>
                      <a:pt x="1037492" y="1062012"/>
                    </a:lnTo>
                    <a:lnTo>
                      <a:pt x="1026173" y="1059098"/>
                    </a:lnTo>
                    <a:lnTo>
                      <a:pt x="1017541" y="1055381"/>
                    </a:lnTo>
                    <a:lnTo>
                      <a:pt x="1013278" y="1059098"/>
                    </a:lnTo>
                    <a:lnTo>
                      <a:pt x="1007165" y="1069090"/>
                    </a:lnTo>
                    <a:lnTo>
                      <a:pt x="1004291" y="1079081"/>
                    </a:lnTo>
                    <a:lnTo>
                      <a:pt x="1002412" y="1089073"/>
                    </a:lnTo>
                    <a:lnTo>
                      <a:pt x="1001247" y="1099064"/>
                    </a:lnTo>
                    <a:lnTo>
                      <a:pt x="999799" y="1109056"/>
                    </a:lnTo>
                    <a:lnTo>
                      <a:pt x="998088" y="1119047"/>
                    </a:lnTo>
                    <a:lnTo>
                      <a:pt x="997589" y="1121742"/>
                    </a:lnTo>
                    <a:lnTo>
                      <a:pt x="996500" y="1129039"/>
                    </a:lnTo>
                    <a:lnTo>
                      <a:pt x="994556" y="1139030"/>
                    </a:lnTo>
                    <a:lnTo>
                      <a:pt x="992323" y="1149022"/>
                    </a:lnTo>
                    <a:lnTo>
                      <a:pt x="989980" y="1159013"/>
                    </a:lnTo>
                    <a:lnTo>
                      <a:pt x="987552" y="1169005"/>
                    </a:lnTo>
                    <a:lnTo>
                      <a:pt x="984769" y="1178996"/>
                    </a:lnTo>
                    <a:lnTo>
                      <a:pt x="982468" y="1188988"/>
                    </a:lnTo>
                    <a:lnTo>
                      <a:pt x="980019" y="1198979"/>
                    </a:lnTo>
                    <a:lnTo>
                      <a:pt x="978137" y="1208971"/>
                    </a:lnTo>
                    <a:lnTo>
                      <a:pt x="977637" y="1212261"/>
                    </a:lnTo>
                    <a:lnTo>
                      <a:pt x="976574" y="1218962"/>
                    </a:lnTo>
                    <a:lnTo>
                      <a:pt x="975494" y="1228954"/>
                    </a:lnTo>
                    <a:lnTo>
                      <a:pt x="975069" y="1238945"/>
                    </a:lnTo>
                    <a:lnTo>
                      <a:pt x="975185" y="1248937"/>
                    </a:lnTo>
                    <a:lnTo>
                      <a:pt x="976112" y="1258928"/>
                    </a:lnTo>
                    <a:lnTo>
                      <a:pt x="977066" y="1268920"/>
                    </a:lnTo>
                    <a:lnTo>
                      <a:pt x="977637" y="1272336"/>
                    </a:lnTo>
                    <a:lnTo>
                      <a:pt x="978695" y="1278911"/>
                    </a:lnTo>
                    <a:lnTo>
                      <a:pt x="980246" y="1288903"/>
                    </a:lnTo>
                    <a:lnTo>
                      <a:pt x="981190" y="1298894"/>
                    </a:lnTo>
                    <a:lnTo>
                      <a:pt x="982190" y="1308886"/>
                    </a:lnTo>
                    <a:lnTo>
                      <a:pt x="982742" y="1318877"/>
                    </a:lnTo>
                    <a:lnTo>
                      <a:pt x="982975" y="1328869"/>
                    </a:lnTo>
                    <a:lnTo>
                      <a:pt x="982687" y="1338860"/>
                    </a:lnTo>
                    <a:lnTo>
                      <a:pt x="981937" y="1348852"/>
                    </a:lnTo>
                    <a:lnTo>
                      <a:pt x="980732" y="1358843"/>
                    </a:lnTo>
                    <a:lnTo>
                      <a:pt x="979019" y="1368835"/>
                    </a:lnTo>
                    <a:lnTo>
                      <a:pt x="977637" y="1376203"/>
                    </a:lnTo>
                    <a:lnTo>
                      <a:pt x="977109" y="1378826"/>
                    </a:lnTo>
                    <a:lnTo>
                      <a:pt x="974067" y="1388818"/>
                    </a:lnTo>
                    <a:lnTo>
                      <a:pt x="970777" y="1398809"/>
                    </a:lnTo>
                    <a:lnTo>
                      <a:pt x="967169" y="1408801"/>
                    </a:lnTo>
                    <a:lnTo>
                      <a:pt x="962992" y="1418792"/>
                    </a:lnTo>
                    <a:lnTo>
                      <a:pt x="958875" y="1428784"/>
                    </a:lnTo>
                    <a:lnTo>
                      <a:pt x="957685" y="1431600"/>
                    </a:lnTo>
                    <a:lnTo>
                      <a:pt x="954317" y="1438775"/>
                    </a:lnTo>
                    <a:lnTo>
                      <a:pt x="950171" y="1448767"/>
                    </a:lnTo>
                    <a:lnTo>
                      <a:pt x="946432" y="1458758"/>
                    </a:lnTo>
                    <a:lnTo>
                      <a:pt x="942966" y="1468750"/>
                    </a:lnTo>
                    <a:lnTo>
                      <a:pt x="940761" y="1478741"/>
                    </a:lnTo>
                    <a:lnTo>
                      <a:pt x="938897" y="1488733"/>
                    </a:lnTo>
                    <a:close/>
                    <a:moveTo>
                      <a:pt x="718264" y="1449768"/>
                    </a:moveTo>
                    <a:lnTo>
                      <a:pt x="732396" y="1448767"/>
                    </a:lnTo>
                    <a:lnTo>
                      <a:pt x="738216" y="1448195"/>
                    </a:lnTo>
                    <a:lnTo>
                      <a:pt x="758167" y="1442214"/>
                    </a:lnTo>
                    <a:lnTo>
                      <a:pt x="763601" y="1438775"/>
                    </a:lnTo>
                    <a:lnTo>
                      <a:pt x="773477" y="1428784"/>
                    </a:lnTo>
                    <a:lnTo>
                      <a:pt x="778119" y="1419406"/>
                    </a:lnTo>
                    <a:lnTo>
                      <a:pt x="778356" y="1418792"/>
                    </a:lnTo>
                    <a:lnTo>
                      <a:pt x="779567" y="1408801"/>
                    </a:lnTo>
                    <a:lnTo>
                      <a:pt x="779070" y="1398809"/>
                    </a:lnTo>
                    <a:lnTo>
                      <a:pt x="778119" y="1394382"/>
                    </a:lnTo>
                    <a:lnTo>
                      <a:pt x="776858" y="1388818"/>
                    </a:lnTo>
                    <a:lnTo>
                      <a:pt x="773111" y="1378826"/>
                    </a:lnTo>
                    <a:lnTo>
                      <a:pt x="767515" y="1368835"/>
                    </a:lnTo>
                    <a:lnTo>
                      <a:pt x="760283" y="1358843"/>
                    </a:lnTo>
                    <a:lnTo>
                      <a:pt x="758167" y="1356379"/>
                    </a:lnTo>
                    <a:lnTo>
                      <a:pt x="748917" y="1348852"/>
                    </a:lnTo>
                    <a:lnTo>
                      <a:pt x="738216" y="1342540"/>
                    </a:lnTo>
                    <a:lnTo>
                      <a:pt x="725768" y="1338860"/>
                    </a:lnTo>
                    <a:lnTo>
                      <a:pt x="718264" y="1337036"/>
                    </a:lnTo>
                    <a:lnTo>
                      <a:pt x="698312" y="1335950"/>
                    </a:lnTo>
                    <a:lnTo>
                      <a:pt x="678360" y="1337496"/>
                    </a:lnTo>
                    <a:lnTo>
                      <a:pt x="668890" y="1338860"/>
                    </a:lnTo>
                    <a:lnTo>
                      <a:pt x="658409" y="1340313"/>
                    </a:lnTo>
                    <a:lnTo>
                      <a:pt x="638457" y="1344296"/>
                    </a:lnTo>
                    <a:lnTo>
                      <a:pt x="618505" y="1348756"/>
                    </a:lnTo>
                    <a:lnTo>
                      <a:pt x="618156" y="1348852"/>
                    </a:lnTo>
                    <a:lnTo>
                      <a:pt x="598553" y="1354984"/>
                    </a:lnTo>
                    <a:lnTo>
                      <a:pt x="587667" y="1358843"/>
                    </a:lnTo>
                    <a:lnTo>
                      <a:pt x="578601" y="1362712"/>
                    </a:lnTo>
                    <a:lnTo>
                      <a:pt x="565410" y="1368835"/>
                    </a:lnTo>
                    <a:lnTo>
                      <a:pt x="558650" y="1373396"/>
                    </a:lnTo>
                    <a:lnTo>
                      <a:pt x="550801" y="1378826"/>
                    </a:lnTo>
                    <a:lnTo>
                      <a:pt x="543330" y="1388818"/>
                    </a:lnTo>
                    <a:lnTo>
                      <a:pt x="542992" y="1398809"/>
                    </a:lnTo>
                    <a:lnTo>
                      <a:pt x="551061" y="1408801"/>
                    </a:lnTo>
                    <a:lnTo>
                      <a:pt x="558650" y="1412910"/>
                    </a:lnTo>
                    <a:lnTo>
                      <a:pt x="570573" y="1418792"/>
                    </a:lnTo>
                    <a:lnTo>
                      <a:pt x="578601" y="1421479"/>
                    </a:lnTo>
                    <a:lnTo>
                      <a:pt x="598553" y="1427842"/>
                    </a:lnTo>
                    <a:lnTo>
                      <a:pt x="601589" y="1428784"/>
                    </a:lnTo>
                    <a:lnTo>
                      <a:pt x="618505" y="1432957"/>
                    </a:lnTo>
                    <a:lnTo>
                      <a:pt x="638457" y="1437947"/>
                    </a:lnTo>
                    <a:lnTo>
                      <a:pt x="642104" y="1438775"/>
                    </a:lnTo>
                    <a:lnTo>
                      <a:pt x="658409" y="1442050"/>
                    </a:lnTo>
                    <a:lnTo>
                      <a:pt x="678360" y="1445529"/>
                    </a:lnTo>
                    <a:lnTo>
                      <a:pt x="698312" y="1448521"/>
                    </a:lnTo>
                    <a:lnTo>
                      <a:pt x="702227" y="1448767"/>
                    </a:lnTo>
                    <a:close/>
                    <a:moveTo>
                      <a:pt x="16794" y="1438775"/>
                    </a:moveTo>
                    <a:lnTo>
                      <a:pt x="19952" y="1437180"/>
                    </a:lnTo>
                    <a:lnTo>
                      <a:pt x="33501" y="1428784"/>
                    </a:lnTo>
                    <a:lnTo>
                      <a:pt x="39904" y="1424287"/>
                    </a:lnTo>
                    <a:lnTo>
                      <a:pt x="46818" y="1418792"/>
                    </a:lnTo>
                    <a:lnTo>
                      <a:pt x="57672" y="1408801"/>
                    </a:lnTo>
                    <a:lnTo>
                      <a:pt x="59855" y="1406529"/>
                    </a:lnTo>
                    <a:lnTo>
                      <a:pt x="66932" y="1398809"/>
                    </a:lnTo>
                    <a:lnTo>
                      <a:pt x="74803" y="1388818"/>
                    </a:lnTo>
                    <a:lnTo>
                      <a:pt x="79807" y="1381452"/>
                    </a:lnTo>
                    <a:lnTo>
                      <a:pt x="81622" y="1378826"/>
                    </a:lnTo>
                    <a:lnTo>
                      <a:pt x="87632" y="1368835"/>
                    </a:lnTo>
                    <a:lnTo>
                      <a:pt x="92811" y="1358843"/>
                    </a:lnTo>
                    <a:lnTo>
                      <a:pt x="97183" y="1348852"/>
                    </a:lnTo>
                    <a:lnTo>
                      <a:pt x="99759" y="1341852"/>
                    </a:lnTo>
                    <a:lnTo>
                      <a:pt x="100942" y="1338860"/>
                    </a:lnTo>
                    <a:lnTo>
                      <a:pt x="104614" y="1328869"/>
                    </a:lnTo>
                    <a:lnTo>
                      <a:pt x="108111" y="1318877"/>
                    </a:lnTo>
                    <a:lnTo>
                      <a:pt x="111453" y="1308886"/>
                    </a:lnTo>
                    <a:lnTo>
                      <a:pt x="114890" y="1298894"/>
                    </a:lnTo>
                    <a:lnTo>
                      <a:pt x="118279" y="1288903"/>
                    </a:lnTo>
                    <a:lnTo>
                      <a:pt x="119711" y="1285228"/>
                    </a:lnTo>
                    <a:lnTo>
                      <a:pt x="122347" y="1278911"/>
                    </a:lnTo>
                    <a:lnTo>
                      <a:pt x="126290" y="1268920"/>
                    </a:lnTo>
                    <a:lnTo>
                      <a:pt x="130312" y="1258928"/>
                    </a:lnTo>
                    <a:lnTo>
                      <a:pt x="134258" y="1248937"/>
                    </a:lnTo>
                    <a:lnTo>
                      <a:pt x="137667" y="1238945"/>
                    </a:lnTo>
                    <a:lnTo>
                      <a:pt x="139662" y="1232798"/>
                    </a:lnTo>
                    <a:lnTo>
                      <a:pt x="140869" y="1228954"/>
                    </a:lnTo>
                    <a:lnTo>
                      <a:pt x="143165" y="1218962"/>
                    </a:lnTo>
                    <a:lnTo>
                      <a:pt x="144864" y="1208971"/>
                    </a:lnTo>
                    <a:lnTo>
                      <a:pt x="146262" y="1198979"/>
                    </a:lnTo>
                    <a:lnTo>
                      <a:pt x="147082" y="1188988"/>
                    </a:lnTo>
                    <a:lnTo>
                      <a:pt x="148058" y="1178996"/>
                    </a:lnTo>
                    <a:lnTo>
                      <a:pt x="149018" y="1169005"/>
                    </a:lnTo>
                    <a:lnTo>
                      <a:pt x="150355" y="1159013"/>
                    </a:lnTo>
                    <a:lnTo>
                      <a:pt x="152293" y="1149022"/>
                    </a:lnTo>
                    <a:lnTo>
                      <a:pt x="154962" y="1139030"/>
                    </a:lnTo>
                    <a:lnTo>
                      <a:pt x="158539" y="1129039"/>
                    </a:lnTo>
                    <a:lnTo>
                      <a:pt x="159614" y="1126735"/>
                    </a:lnTo>
                    <a:lnTo>
                      <a:pt x="162881" y="1119047"/>
                    </a:lnTo>
                    <a:lnTo>
                      <a:pt x="168137" y="1109056"/>
                    </a:lnTo>
                    <a:lnTo>
                      <a:pt x="174357" y="1099064"/>
                    </a:lnTo>
                    <a:lnTo>
                      <a:pt x="179566" y="1091970"/>
                    </a:lnTo>
                    <a:lnTo>
                      <a:pt x="181560" y="1089073"/>
                    </a:lnTo>
                    <a:lnTo>
                      <a:pt x="189280" y="1079081"/>
                    </a:lnTo>
                    <a:lnTo>
                      <a:pt x="197729" y="1069090"/>
                    </a:lnTo>
                    <a:lnTo>
                      <a:pt x="199518" y="1067105"/>
                    </a:lnTo>
                    <a:lnTo>
                      <a:pt x="206639" y="1059098"/>
                    </a:lnTo>
                    <a:lnTo>
                      <a:pt x="215869" y="1049107"/>
                    </a:lnTo>
                    <a:lnTo>
                      <a:pt x="219470" y="1045248"/>
                    </a:lnTo>
                    <a:lnTo>
                      <a:pt x="225333" y="1039115"/>
                    </a:lnTo>
                    <a:lnTo>
                      <a:pt x="234854" y="1029124"/>
                    </a:lnTo>
                    <a:lnTo>
                      <a:pt x="239421" y="1024208"/>
                    </a:lnTo>
                    <a:lnTo>
                      <a:pt x="244468" y="1019132"/>
                    </a:lnTo>
                    <a:lnTo>
                      <a:pt x="254028" y="1009141"/>
                    </a:lnTo>
                    <a:lnTo>
                      <a:pt x="259373" y="1003034"/>
                    </a:lnTo>
                    <a:lnTo>
                      <a:pt x="263097" y="999149"/>
                    </a:lnTo>
                    <a:lnTo>
                      <a:pt x="271818" y="989158"/>
                    </a:lnTo>
                    <a:lnTo>
                      <a:pt x="279325" y="979444"/>
                    </a:lnTo>
                    <a:lnTo>
                      <a:pt x="279568" y="979166"/>
                    </a:lnTo>
                    <a:lnTo>
                      <a:pt x="286265" y="969175"/>
                    </a:lnTo>
                    <a:lnTo>
                      <a:pt x="291089" y="959183"/>
                    </a:lnTo>
                    <a:lnTo>
                      <a:pt x="293631" y="949192"/>
                    </a:lnTo>
                    <a:lnTo>
                      <a:pt x="292664" y="939201"/>
                    </a:lnTo>
                    <a:lnTo>
                      <a:pt x="286716" y="929209"/>
                    </a:lnTo>
                    <a:lnTo>
                      <a:pt x="279325" y="923651"/>
                    </a:lnTo>
                    <a:lnTo>
                      <a:pt x="272693" y="919217"/>
                    </a:lnTo>
                    <a:lnTo>
                      <a:pt x="259373" y="913364"/>
                    </a:lnTo>
                    <a:lnTo>
                      <a:pt x="249780" y="909226"/>
                    </a:lnTo>
                    <a:lnTo>
                      <a:pt x="239421" y="905789"/>
                    </a:lnTo>
                    <a:lnTo>
                      <a:pt x="221947" y="899234"/>
                    </a:lnTo>
                    <a:lnTo>
                      <a:pt x="219470" y="898432"/>
                    </a:lnTo>
                    <a:lnTo>
                      <a:pt x="199518" y="890699"/>
                    </a:lnTo>
                    <a:lnTo>
                      <a:pt x="196204" y="889243"/>
                    </a:lnTo>
                    <a:lnTo>
                      <a:pt x="179566" y="882261"/>
                    </a:lnTo>
                    <a:lnTo>
                      <a:pt x="172977" y="879252"/>
                    </a:lnTo>
                    <a:lnTo>
                      <a:pt x="159614" y="873291"/>
                    </a:lnTo>
                    <a:lnTo>
                      <a:pt x="151026" y="869260"/>
                    </a:lnTo>
                    <a:lnTo>
                      <a:pt x="139662" y="863920"/>
                    </a:lnTo>
                    <a:lnTo>
                      <a:pt x="129606" y="859269"/>
                    </a:lnTo>
                    <a:lnTo>
                      <a:pt x="119711" y="854669"/>
                    </a:lnTo>
                    <a:lnTo>
                      <a:pt x="107430" y="849277"/>
                    </a:lnTo>
                    <a:lnTo>
                      <a:pt x="99759" y="845819"/>
                    </a:lnTo>
                    <a:lnTo>
                      <a:pt x="83302" y="839286"/>
                    </a:lnTo>
                    <a:lnTo>
                      <a:pt x="79807" y="837831"/>
                    </a:lnTo>
                    <a:lnTo>
                      <a:pt x="59855" y="830680"/>
                    </a:lnTo>
                    <a:lnTo>
                      <a:pt x="55482" y="829294"/>
                    </a:lnTo>
                    <a:lnTo>
                      <a:pt x="39904" y="824071"/>
                    </a:lnTo>
                    <a:lnTo>
                      <a:pt x="23058" y="819303"/>
                    </a:lnTo>
                    <a:lnTo>
                      <a:pt x="19952" y="818332"/>
                    </a:lnTo>
                    <a:lnTo>
                      <a:pt x="0" y="812611"/>
                    </a:lnTo>
                    <a:lnTo>
                      <a:pt x="0" y="819303"/>
                    </a:lnTo>
                    <a:lnTo>
                      <a:pt x="0" y="829294"/>
                    </a:lnTo>
                    <a:lnTo>
                      <a:pt x="0" y="839286"/>
                    </a:lnTo>
                    <a:lnTo>
                      <a:pt x="0" y="849277"/>
                    </a:lnTo>
                    <a:lnTo>
                      <a:pt x="0" y="855326"/>
                    </a:lnTo>
                    <a:lnTo>
                      <a:pt x="19952" y="858715"/>
                    </a:lnTo>
                    <a:lnTo>
                      <a:pt x="22365" y="859269"/>
                    </a:lnTo>
                    <a:lnTo>
                      <a:pt x="39904" y="863142"/>
                    </a:lnTo>
                    <a:lnTo>
                      <a:pt x="59855" y="868721"/>
                    </a:lnTo>
                    <a:lnTo>
                      <a:pt x="61443" y="869260"/>
                    </a:lnTo>
                    <a:lnTo>
                      <a:pt x="79807" y="875394"/>
                    </a:lnTo>
                    <a:lnTo>
                      <a:pt x="89571" y="879252"/>
                    </a:lnTo>
                    <a:lnTo>
                      <a:pt x="99759" y="883325"/>
                    </a:lnTo>
                    <a:lnTo>
                      <a:pt x="113093" y="889243"/>
                    </a:lnTo>
                    <a:lnTo>
                      <a:pt x="119711" y="892288"/>
                    </a:lnTo>
                    <a:lnTo>
                      <a:pt x="133818" y="899234"/>
                    </a:lnTo>
                    <a:lnTo>
                      <a:pt x="139662" y="902276"/>
                    </a:lnTo>
                    <a:lnTo>
                      <a:pt x="152717" y="909226"/>
                    </a:lnTo>
                    <a:lnTo>
                      <a:pt x="159614" y="913223"/>
                    </a:lnTo>
                    <a:lnTo>
                      <a:pt x="169969" y="919217"/>
                    </a:lnTo>
                    <a:lnTo>
                      <a:pt x="179566" y="925716"/>
                    </a:lnTo>
                    <a:lnTo>
                      <a:pt x="185021" y="929209"/>
                    </a:lnTo>
                    <a:lnTo>
                      <a:pt x="197575" y="939201"/>
                    </a:lnTo>
                    <a:lnTo>
                      <a:pt x="199518" y="941297"/>
                    </a:lnTo>
                    <a:lnTo>
                      <a:pt x="206969" y="949192"/>
                    </a:lnTo>
                    <a:lnTo>
                      <a:pt x="212600" y="959183"/>
                    </a:lnTo>
                    <a:lnTo>
                      <a:pt x="214995" y="969175"/>
                    </a:lnTo>
                    <a:lnTo>
                      <a:pt x="214666" y="979166"/>
                    </a:lnTo>
                    <a:lnTo>
                      <a:pt x="212006" y="989158"/>
                    </a:lnTo>
                    <a:lnTo>
                      <a:pt x="207630" y="999149"/>
                    </a:lnTo>
                    <a:lnTo>
                      <a:pt x="201715" y="1009141"/>
                    </a:lnTo>
                    <a:lnTo>
                      <a:pt x="199518" y="1012232"/>
                    </a:lnTo>
                    <a:lnTo>
                      <a:pt x="194700" y="1019132"/>
                    </a:lnTo>
                    <a:lnTo>
                      <a:pt x="186707" y="1029124"/>
                    </a:lnTo>
                    <a:lnTo>
                      <a:pt x="179566" y="1037631"/>
                    </a:lnTo>
                    <a:lnTo>
                      <a:pt x="178262" y="1039115"/>
                    </a:lnTo>
                    <a:lnTo>
                      <a:pt x="168905" y="1049107"/>
                    </a:lnTo>
                    <a:lnTo>
                      <a:pt x="159614" y="1059029"/>
                    </a:lnTo>
                    <a:lnTo>
                      <a:pt x="159542" y="1059098"/>
                    </a:lnTo>
                    <a:lnTo>
                      <a:pt x="149265" y="1069090"/>
                    </a:lnTo>
                    <a:lnTo>
                      <a:pt x="139836" y="1079081"/>
                    </a:lnTo>
                    <a:lnTo>
                      <a:pt x="139662" y="1079275"/>
                    </a:lnTo>
                    <a:lnTo>
                      <a:pt x="129244" y="1089073"/>
                    </a:lnTo>
                    <a:lnTo>
                      <a:pt x="119977" y="1099064"/>
                    </a:lnTo>
                    <a:lnTo>
                      <a:pt x="119711" y="1099399"/>
                    </a:lnTo>
                    <a:lnTo>
                      <a:pt x="110166" y="1109056"/>
                    </a:lnTo>
                    <a:lnTo>
                      <a:pt x="102153" y="1119047"/>
                    </a:lnTo>
                    <a:lnTo>
                      <a:pt x="99759" y="1122716"/>
                    </a:lnTo>
                    <a:lnTo>
                      <a:pt x="94067" y="1129039"/>
                    </a:lnTo>
                    <a:lnTo>
                      <a:pt x="87645" y="1139030"/>
                    </a:lnTo>
                    <a:lnTo>
                      <a:pt x="82742" y="1149022"/>
                    </a:lnTo>
                    <a:lnTo>
                      <a:pt x="79807" y="1156644"/>
                    </a:lnTo>
                    <a:lnTo>
                      <a:pt x="78428" y="1159013"/>
                    </a:lnTo>
                    <a:lnTo>
                      <a:pt x="74408" y="1169005"/>
                    </a:lnTo>
                    <a:lnTo>
                      <a:pt x="70803" y="1178996"/>
                    </a:lnTo>
                    <a:lnTo>
                      <a:pt x="67875" y="1188988"/>
                    </a:lnTo>
                    <a:lnTo>
                      <a:pt x="65096" y="1198979"/>
                    </a:lnTo>
                    <a:lnTo>
                      <a:pt x="62520" y="1208971"/>
                    </a:lnTo>
                    <a:lnTo>
                      <a:pt x="60497" y="1218962"/>
                    </a:lnTo>
                    <a:lnTo>
                      <a:pt x="59855" y="1221339"/>
                    </a:lnTo>
                    <a:lnTo>
                      <a:pt x="57317" y="1228954"/>
                    </a:lnTo>
                    <a:lnTo>
                      <a:pt x="54866" y="1238945"/>
                    </a:lnTo>
                    <a:lnTo>
                      <a:pt x="52646" y="1248937"/>
                    </a:lnTo>
                    <a:lnTo>
                      <a:pt x="51289" y="1258928"/>
                    </a:lnTo>
                    <a:lnTo>
                      <a:pt x="50034" y="1268920"/>
                    </a:lnTo>
                    <a:lnTo>
                      <a:pt x="49094" y="1278911"/>
                    </a:lnTo>
                    <a:lnTo>
                      <a:pt x="48386" y="1288903"/>
                    </a:lnTo>
                    <a:lnTo>
                      <a:pt x="47695" y="1298894"/>
                    </a:lnTo>
                    <a:lnTo>
                      <a:pt x="46762" y="1308886"/>
                    </a:lnTo>
                    <a:lnTo>
                      <a:pt x="45820" y="1318877"/>
                    </a:lnTo>
                    <a:lnTo>
                      <a:pt x="44239" y="1328869"/>
                    </a:lnTo>
                    <a:lnTo>
                      <a:pt x="42112" y="1338860"/>
                    </a:lnTo>
                    <a:lnTo>
                      <a:pt x="39904" y="1346748"/>
                    </a:lnTo>
                    <a:lnTo>
                      <a:pt x="39281" y="1348852"/>
                    </a:lnTo>
                    <a:lnTo>
                      <a:pt x="35210" y="1358843"/>
                    </a:lnTo>
                    <a:lnTo>
                      <a:pt x="29865" y="1368835"/>
                    </a:lnTo>
                    <a:lnTo>
                      <a:pt x="23246" y="1378826"/>
                    </a:lnTo>
                    <a:lnTo>
                      <a:pt x="19952" y="1382946"/>
                    </a:lnTo>
                    <a:lnTo>
                      <a:pt x="14434" y="1388818"/>
                    </a:lnTo>
                    <a:lnTo>
                      <a:pt x="2702" y="1398809"/>
                    </a:lnTo>
                    <a:lnTo>
                      <a:pt x="0" y="1400805"/>
                    </a:lnTo>
                    <a:lnTo>
                      <a:pt x="0" y="1408801"/>
                    </a:lnTo>
                    <a:lnTo>
                      <a:pt x="0" y="1418792"/>
                    </a:lnTo>
                    <a:lnTo>
                      <a:pt x="0" y="1428784"/>
                    </a:lnTo>
                    <a:lnTo>
                      <a:pt x="0" y="1438775"/>
                    </a:lnTo>
                    <a:lnTo>
                      <a:pt x="0" y="1446504"/>
                    </a:lnTo>
                    <a:close/>
                    <a:moveTo>
                      <a:pt x="2793249" y="1349845"/>
                    </a:moveTo>
                    <a:lnTo>
                      <a:pt x="2797188" y="1348852"/>
                    </a:lnTo>
                    <a:lnTo>
                      <a:pt x="2813200" y="1344867"/>
                    </a:lnTo>
                    <a:lnTo>
                      <a:pt x="2825316" y="1338860"/>
                    </a:lnTo>
                    <a:lnTo>
                      <a:pt x="2833152" y="1335108"/>
                    </a:lnTo>
                    <a:lnTo>
                      <a:pt x="2843155" y="1328869"/>
                    </a:lnTo>
                    <a:lnTo>
                      <a:pt x="2853104" y="1322693"/>
                    </a:lnTo>
                    <a:lnTo>
                      <a:pt x="2858832" y="1318877"/>
                    </a:lnTo>
                    <a:lnTo>
                      <a:pt x="2873056" y="1309674"/>
                    </a:lnTo>
                    <a:lnTo>
                      <a:pt x="2874304" y="1308886"/>
                    </a:lnTo>
                    <a:lnTo>
                      <a:pt x="2888765" y="1298894"/>
                    </a:lnTo>
                    <a:lnTo>
                      <a:pt x="2893007" y="1295844"/>
                    </a:lnTo>
                    <a:lnTo>
                      <a:pt x="2904271" y="1288903"/>
                    </a:lnTo>
                    <a:lnTo>
                      <a:pt x="2912959" y="1283041"/>
                    </a:lnTo>
                    <a:lnTo>
                      <a:pt x="2920694" y="1278911"/>
                    </a:lnTo>
                    <a:lnTo>
                      <a:pt x="2932911" y="1271759"/>
                    </a:lnTo>
                    <a:lnTo>
                      <a:pt x="2938911" y="1268920"/>
                    </a:lnTo>
                    <a:lnTo>
                      <a:pt x="2952863" y="1260650"/>
                    </a:lnTo>
                    <a:lnTo>
                      <a:pt x="2956664" y="1258928"/>
                    </a:lnTo>
                    <a:lnTo>
                      <a:pt x="2972374" y="1248937"/>
                    </a:lnTo>
                    <a:lnTo>
                      <a:pt x="2972815" y="1248428"/>
                    </a:lnTo>
                    <a:lnTo>
                      <a:pt x="2972815" y="1238945"/>
                    </a:lnTo>
                    <a:lnTo>
                      <a:pt x="2972815" y="1228954"/>
                    </a:lnTo>
                    <a:lnTo>
                      <a:pt x="2972815" y="1221915"/>
                    </a:lnTo>
                    <a:lnTo>
                      <a:pt x="2965895" y="1218962"/>
                    </a:lnTo>
                    <a:lnTo>
                      <a:pt x="2952863" y="1216143"/>
                    </a:lnTo>
                    <a:lnTo>
                      <a:pt x="2932911" y="1214634"/>
                    </a:lnTo>
                    <a:lnTo>
                      <a:pt x="2912959" y="1215612"/>
                    </a:lnTo>
                    <a:lnTo>
                      <a:pt x="2893007" y="1218033"/>
                    </a:lnTo>
                    <a:lnTo>
                      <a:pt x="2888213" y="1218962"/>
                    </a:lnTo>
                    <a:lnTo>
                      <a:pt x="2873056" y="1221917"/>
                    </a:lnTo>
                    <a:lnTo>
                      <a:pt x="2853104" y="1226535"/>
                    </a:lnTo>
                    <a:lnTo>
                      <a:pt x="2844130" y="1228954"/>
                    </a:lnTo>
                    <a:lnTo>
                      <a:pt x="2833152" y="1231860"/>
                    </a:lnTo>
                    <a:lnTo>
                      <a:pt x="2813200" y="1238054"/>
                    </a:lnTo>
                    <a:lnTo>
                      <a:pt x="2810757" y="1238945"/>
                    </a:lnTo>
                    <a:lnTo>
                      <a:pt x="2793249" y="1245741"/>
                    </a:lnTo>
                    <a:lnTo>
                      <a:pt x="2786369" y="1248937"/>
                    </a:lnTo>
                    <a:lnTo>
                      <a:pt x="2773297" y="1255511"/>
                    </a:lnTo>
                    <a:lnTo>
                      <a:pt x="2767789" y="1258928"/>
                    </a:lnTo>
                    <a:lnTo>
                      <a:pt x="2754428" y="1268920"/>
                    </a:lnTo>
                    <a:lnTo>
                      <a:pt x="2753345" y="1269979"/>
                    </a:lnTo>
                    <a:lnTo>
                      <a:pt x="2746017" y="1278911"/>
                    </a:lnTo>
                    <a:lnTo>
                      <a:pt x="2740819" y="1288903"/>
                    </a:lnTo>
                    <a:lnTo>
                      <a:pt x="2738439" y="1298894"/>
                    </a:lnTo>
                    <a:lnTo>
                      <a:pt x="2738925" y="1308886"/>
                    </a:lnTo>
                    <a:lnTo>
                      <a:pt x="2741974" y="1318877"/>
                    </a:lnTo>
                    <a:lnTo>
                      <a:pt x="2747446" y="1328869"/>
                    </a:lnTo>
                    <a:lnTo>
                      <a:pt x="2753345" y="1336351"/>
                    </a:lnTo>
                    <a:lnTo>
                      <a:pt x="2756813" y="1338860"/>
                    </a:lnTo>
                    <a:lnTo>
                      <a:pt x="2773297" y="1348030"/>
                    </a:lnTo>
                    <a:lnTo>
                      <a:pt x="2781392" y="1348852"/>
                    </a:lnTo>
                    <a:close/>
                    <a:moveTo>
                      <a:pt x="2394213" y="1182896"/>
                    </a:moveTo>
                    <a:lnTo>
                      <a:pt x="2414165" y="1184539"/>
                    </a:lnTo>
                    <a:lnTo>
                      <a:pt x="2434117" y="1184269"/>
                    </a:lnTo>
                    <a:lnTo>
                      <a:pt x="2454068" y="1182016"/>
                    </a:lnTo>
                    <a:lnTo>
                      <a:pt x="2467116" y="1178996"/>
                    </a:lnTo>
                    <a:lnTo>
                      <a:pt x="2474020" y="1177135"/>
                    </a:lnTo>
                    <a:lnTo>
                      <a:pt x="2492193" y="1169005"/>
                    </a:lnTo>
                    <a:lnTo>
                      <a:pt x="2493972" y="1167983"/>
                    </a:lnTo>
                    <a:lnTo>
                      <a:pt x="2505315" y="1159013"/>
                    </a:lnTo>
                    <a:lnTo>
                      <a:pt x="2513924" y="1149889"/>
                    </a:lnTo>
                    <a:lnTo>
                      <a:pt x="2514578" y="1149022"/>
                    </a:lnTo>
                    <a:lnTo>
                      <a:pt x="2520466" y="1139030"/>
                    </a:lnTo>
                    <a:lnTo>
                      <a:pt x="2524895" y="1129039"/>
                    </a:lnTo>
                    <a:lnTo>
                      <a:pt x="2528156" y="1119047"/>
                    </a:lnTo>
                    <a:lnTo>
                      <a:pt x="2530428" y="1109056"/>
                    </a:lnTo>
                    <a:lnTo>
                      <a:pt x="2531929" y="1099064"/>
                    </a:lnTo>
                    <a:lnTo>
                      <a:pt x="2532584" y="1089073"/>
                    </a:lnTo>
                    <a:lnTo>
                      <a:pt x="2532423" y="1079081"/>
                    </a:lnTo>
                    <a:lnTo>
                      <a:pt x="2531321" y="1069090"/>
                    </a:lnTo>
                    <a:lnTo>
                      <a:pt x="2528951" y="1059098"/>
                    </a:lnTo>
                    <a:lnTo>
                      <a:pt x="2524712" y="1049107"/>
                    </a:lnTo>
                    <a:lnTo>
                      <a:pt x="2518167" y="1039115"/>
                    </a:lnTo>
                    <a:lnTo>
                      <a:pt x="2513924" y="1034662"/>
                    </a:lnTo>
                    <a:lnTo>
                      <a:pt x="2505975" y="1029124"/>
                    </a:lnTo>
                    <a:lnTo>
                      <a:pt x="2493972" y="1023139"/>
                    </a:lnTo>
                    <a:lnTo>
                      <a:pt x="2476057" y="1019132"/>
                    </a:lnTo>
                    <a:lnTo>
                      <a:pt x="2474020" y="1018770"/>
                    </a:lnTo>
                    <a:lnTo>
                      <a:pt x="2454068" y="1018660"/>
                    </a:lnTo>
                    <a:lnTo>
                      <a:pt x="2450591" y="1019132"/>
                    </a:lnTo>
                    <a:lnTo>
                      <a:pt x="2434117" y="1021424"/>
                    </a:lnTo>
                    <a:lnTo>
                      <a:pt x="2414165" y="1026851"/>
                    </a:lnTo>
                    <a:lnTo>
                      <a:pt x="2408383" y="1029124"/>
                    </a:lnTo>
                    <a:lnTo>
                      <a:pt x="2394213" y="1035177"/>
                    </a:lnTo>
                    <a:lnTo>
                      <a:pt x="2387024" y="1039115"/>
                    </a:lnTo>
                    <a:lnTo>
                      <a:pt x="2374261" y="1047162"/>
                    </a:lnTo>
                    <a:lnTo>
                      <a:pt x="2371653" y="1049107"/>
                    </a:lnTo>
                    <a:lnTo>
                      <a:pt x="2360233" y="1059098"/>
                    </a:lnTo>
                    <a:lnTo>
                      <a:pt x="2354310" y="1065213"/>
                    </a:lnTo>
                    <a:lnTo>
                      <a:pt x="2350890" y="1069090"/>
                    </a:lnTo>
                    <a:lnTo>
                      <a:pt x="2343734" y="1079081"/>
                    </a:lnTo>
                    <a:lnTo>
                      <a:pt x="2338057" y="1089073"/>
                    </a:lnTo>
                    <a:lnTo>
                      <a:pt x="2334358" y="1097139"/>
                    </a:lnTo>
                    <a:lnTo>
                      <a:pt x="2333498" y="1099064"/>
                    </a:lnTo>
                    <a:lnTo>
                      <a:pt x="2330399" y="1109056"/>
                    </a:lnTo>
                    <a:lnTo>
                      <a:pt x="2328656" y="1119047"/>
                    </a:lnTo>
                    <a:lnTo>
                      <a:pt x="2328295" y="1129039"/>
                    </a:lnTo>
                    <a:lnTo>
                      <a:pt x="2329583" y="1139030"/>
                    </a:lnTo>
                    <a:lnTo>
                      <a:pt x="2332912" y="1149022"/>
                    </a:lnTo>
                    <a:lnTo>
                      <a:pt x="2334358" y="1151520"/>
                    </a:lnTo>
                    <a:lnTo>
                      <a:pt x="2339690" y="1159013"/>
                    </a:lnTo>
                    <a:lnTo>
                      <a:pt x="2351681" y="1169005"/>
                    </a:lnTo>
                    <a:lnTo>
                      <a:pt x="2354310" y="1170573"/>
                    </a:lnTo>
                    <a:lnTo>
                      <a:pt x="2374261" y="1178866"/>
                    </a:lnTo>
                    <a:lnTo>
                      <a:pt x="2374785" y="1178996"/>
                    </a:lnTo>
                    <a:close/>
                    <a:moveTo>
                      <a:pt x="2411325" y="1139030"/>
                    </a:moveTo>
                    <a:lnTo>
                      <a:pt x="2394213" y="1129715"/>
                    </a:lnTo>
                    <a:lnTo>
                      <a:pt x="2393571" y="1129039"/>
                    </a:lnTo>
                    <a:lnTo>
                      <a:pt x="2388450" y="1119047"/>
                    </a:lnTo>
                    <a:lnTo>
                      <a:pt x="2387000" y="1109056"/>
                    </a:lnTo>
                    <a:lnTo>
                      <a:pt x="2389072" y="1099064"/>
                    </a:lnTo>
                    <a:lnTo>
                      <a:pt x="2393586" y="1089073"/>
                    </a:lnTo>
                    <a:lnTo>
                      <a:pt x="2394213" y="1088196"/>
                    </a:lnTo>
                    <a:lnTo>
                      <a:pt x="2403257" y="1079081"/>
                    </a:lnTo>
                    <a:lnTo>
                      <a:pt x="2414165" y="1070589"/>
                    </a:lnTo>
                    <a:lnTo>
                      <a:pt x="2417685" y="1069090"/>
                    </a:lnTo>
                    <a:lnTo>
                      <a:pt x="2434117" y="1063240"/>
                    </a:lnTo>
                    <a:lnTo>
                      <a:pt x="2454068" y="1062808"/>
                    </a:lnTo>
                    <a:lnTo>
                      <a:pt x="2467869" y="1069090"/>
                    </a:lnTo>
                    <a:lnTo>
                      <a:pt x="2474020" y="1074093"/>
                    </a:lnTo>
                    <a:lnTo>
                      <a:pt x="2477017" y="1079081"/>
                    </a:lnTo>
                    <a:lnTo>
                      <a:pt x="2479689" y="1089073"/>
                    </a:lnTo>
                    <a:lnTo>
                      <a:pt x="2479807" y="1099064"/>
                    </a:lnTo>
                    <a:lnTo>
                      <a:pt x="2477590" y="1109056"/>
                    </a:lnTo>
                    <a:lnTo>
                      <a:pt x="2474020" y="1116790"/>
                    </a:lnTo>
                    <a:lnTo>
                      <a:pt x="2472443" y="1119047"/>
                    </a:lnTo>
                    <a:lnTo>
                      <a:pt x="2462438" y="1129039"/>
                    </a:lnTo>
                    <a:lnTo>
                      <a:pt x="2454068" y="1134960"/>
                    </a:lnTo>
                    <a:lnTo>
                      <a:pt x="2441732" y="1139030"/>
                    </a:lnTo>
                    <a:lnTo>
                      <a:pt x="2434117" y="1141030"/>
                    </a:lnTo>
                    <a:lnTo>
                      <a:pt x="2414165" y="1140067"/>
                    </a:lnTo>
                    <a:close/>
                    <a:moveTo>
                      <a:pt x="758167" y="1152817"/>
                    </a:moveTo>
                    <a:lnTo>
                      <a:pt x="778119" y="1150485"/>
                    </a:lnTo>
                    <a:lnTo>
                      <a:pt x="780363" y="1149022"/>
                    </a:lnTo>
                    <a:lnTo>
                      <a:pt x="792525" y="1139030"/>
                    </a:lnTo>
                    <a:lnTo>
                      <a:pt x="798071" y="1133751"/>
                    </a:lnTo>
                    <a:lnTo>
                      <a:pt x="801080" y="1129039"/>
                    </a:lnTo>
                    <a:lnTo>
                      <a:pt x="806575" y="1119047"/>
                    </a:lnTo>
                    <a:lnTo>
                      <a:pt x="810202" y="1109056"/>
                    </a:lnTo>
                    <a:lnTo>
                      <a:pt x="812445" y="1099064"/>
                    </a:lnTo>
                    <a:lnTo>
                      <a:pt x="812653" y="1089073"/>
                    </a:lnTo>
                    <a:lnTo>
                      <a:pt x="808572" y="1079081"/>
                    </a:lnTo>
                    <a:lnTo>
                      <a:pt x="799822" y="1069090"/>
                    </a:lnTo>
                    <a:lnTo>
                      <a:pt x="798071" y="1067851"/>
                    </a:lnTo>
                    <a:lnTo>
                      <a:pt x="778322" y="1059098"/>
                    </a:lnTo>
                    <a:lnTo>
                      <a:pt x="778119" y="1059034"/>
                    </a:lnTo>
                    <a:lnTo>
                      <a:pt x="758167" y="1055719"/>
                    </a:lnTo>
                    <a:lnTo>
                      <a:pt x="738216" y="1057182"/>
                    </a:lnTo>
                    <a:lnTo>
                      <a:pt x="733201" y="1059098"/>
                    </a:lnTo>
                    <a:lnTo>
                      <a:pt x="718264" y="1067763"/>
                    </a:lnTo>
                    <a:lnTo>
                      <a:pt x="717140" y="1069090"/>
                    </a:lnTo>
                    <a:lnTo>
                      <a:pt x="712736" y="1079081"/>
                    </a:lnTo>
                    <a:lnTo>
                      <a:pt x="710132" y="1089073"/>
                    </a:lnTo>
                    <a:lnTo>
                      <a:pt x="710416" y="1099064"/>
                    </a:lnTo>
                    <a:lnTo>
                      <a:pt x="712361" y="1109056"/>
                    </a:lnTo>
                    <a:lnTo>
                      <a:pt x="715918" y="1119047"/>
                    </a:lnTo>
                    <a:lnTo>
                      <a:pt x="718264" y="1123645"/>
                    </a:lnTo>
                    <a:lnTo>
                      <a:pt x="722565" y="1129039"/>
                    </a:lnTo>
                    <a:lnTo>
                      <a:pt x="731855" y="1139030"/>
                    </a:lnTo>
                    <a:lnTo>
                      <a:pt x="738216" y="1144818"/>
                    </a:lnTo>
                    <a:lnTo>
                      <a:pt x="748832" y="1149022"/>
                    </a:lnTo>
                    <a:close/>
                    <a:moveTo>
                      <a:pt x="1536287" y="1021442"/>
                    </a:moveTo>
                    <a:lnTo>
                      <a:pt x="1556239" y="1024195"/>
                    </a:lnTo>
                    <a:lnTo>
                      <a:pt x="1576190" y="1021681"/>
                    </a:lnTo>
                    <a:lnTo>
                      <a:pt x="1585887" y="1019132"/>
                    </a:lnTo>
                    <a:lnTo>
                      <a:pt x="1596142" y="1016625"/>
                    </a:lnTo>
                    <a:lnTo>
                      <a:pt x="1616094" y="1010305"/>
                    </a:lnTo>
                    <a:lnTo>
                      <a:pt x="1619252" y="1009141"/>
                    </a:lnTo>
                    <a:lnTo>
                      <a:pt x="1636046" y="1002954"/>
                    </a:lnTo>
                    <a:lnTo>
                      <a:pt x="1646667" y="999149"/>
                    </a:lnTo>
                    <a:lnTo>
                      <a:pt x="1655997" y="995770"/>
                    </a:lnTo>
                    <a:lnTo>
                      <a:pt x="1675949" y="989734"/>
                    </a:lnTo>
                    <a:lnTo>
                      <a:pt x="1678317" y="989158"/>
                    </a:lnTo>
                    <a:lnTo>
                      <a:pt x="1695901" y="984644"/>
                    </a:lnTo>
                    <a:lnTo>
                      <a:pt x="1715853" y="981389"/>
                    </a:lnTo>
                    <a:lnTo>
                      <a:pt x="1735805" y="979228"/>
                    </a:lnTo>
                    <a:lnTo>
                      <a:pt x="1736684" y="979166"/>
                    </a:lnTo>
                    <a:lnTo>
                      <a:pt x="1755756" y="977715"/>
                    </a:lnTo>
                    <a:lnTo>
                      <a:pt x="1775708" y="976564"/>
                    </a:lnTo>
                    <a:lnTo>
                      <a:pt x="1795660" y="975156"/>
                    </a:lnTo>
                    <a:lnTo>
                      <a:pt x="1815612" y="973107"/>
                    </a:lnTo>
                    <a:lnTo>
                      <a:pt x="1835563" y="969930"/>
                    </a:lnTo>
                    <a:lnTo>
                      <a:pt x="1838584" y="969175"/>
                    </a:lnTo>
                    <a:lnTo>
                      <a:pt x="1855515" y="963400"/>
                    </a:lnTo>
                    <a:lnTo>
                      <a:pt x="1863954" y="959183"/>
                    </a:lnTo>
                    <a:lnTo>
                      <a:pt x="1875467" y="949701"/>
                    </a:lnTo>
                    <a:lnTo>
                      <a:pt x="1875945" y="949192"/>
                    </a:lnTo>
                    <a:lnTo>
                      <a:pt x="1880863" y="939201"/>
                    </a:lnTo>
                    <a:lnTo>
                      <a:pt x="1881608" y="929209"/>
                    </a:lnTo>
                    <a:lnTo>
                      <a:pt x="1879378" y="919217"/>
                    </a:lnTo>
                    <a:lnTo>
                      <a:pt x="1875467" y="910435"/>
                    </a:lnTo>
                    <a:lnTo>
                      <a:pt x="1874844" y="909226"/>
                    </a:lnTo>
                    <a:lnTo>
                      <a:pt x="1866881" y="899234"/>
                    </a:lnTo>
                    <a:lnTo>
                      <a:pt x="1855952" y="889243"/>
                    </a:lnTo>
                    <a:lnTo>
                      <a:pt x="1855515" y="888923"/>
                    </a:lnTo>
                    <a:lnTo>
                      <a:pt x="1835563" y="880013"/>
                    </a:lnTo>
                    <a:lnTo>
                      <a:pt x="1831691" y="879252"/>
                    </a:lnTo>
                    <a:lnTo>
                      <a:pt x="1815612" y="876837"/>
                    </a:lnTo>
                    <a:lnTo>
                      <a:pt x="1795660" y="877455"/>
                    </a:lnTo>
                    <a:lnTo>
                      <a:pt x="1781351" y="879252"/>
                    </a:lnTo>
                    <a:lnTo>
                      <a:pt x="1775708" y="879996"/>
                    </a:lnTo>
                    <a:lnTo>
                      <a:pt x="1755756" y="884229"/>
                    </a:lnTo>
                    <a:lnTo>
                      <a:pt x="1735805" y="888539"/>
                    </a:lnTo>
                    <a:lnTo>
                      <a:pt x="1732392" y="889243"/>
                    </a:lnTo>
                    <a:lnTo>
                      <a:pt x="1715853" y="893032"/>
                    </a:lnTo>
                    <a:lnTo>
                      <a:pt x="1695901" y="896593"/>
                    </a:lnTo>
                    <a:lnTo>
                      <a:pt x="1675949" y="899229"/>
                    </a:lnTo>
                    <a:lnTo>
                      <a:pt x="1675873" y="899234"/>
                    </a:lnTo>
                    <a:lnTo>
                      <a:pt x="1655997" y="900832"/>
                    </a:lnTo>
                    <a:lnTo>
                      <a:pt x="1636046" y="901945"/>
                    </a:lnTo>
                    <a:lnTo>
                      <a:pt x="1616094" y="902833"/>
                    </a:lnTo>
                    <a:lnTo>
                      <a:pt x="1596142" y="904678"/>
                    </a:lnTo>
                    <a:lnTo>
                      <a:pt x="1576190" y="908626"/>
                    </a:lnTo>
                    <a:lnTo>
                      <a:pt x="1574500" y="909226"/>
                    </a:lnTo>
                    <a:lnTo>
                      <a:pt x="1556239" y="916593"/>
                    </a:lnTo>
                    <a:lnTo>
                      <a:pt x="1551971" y="919217"/>
                    </a:lnTo>
                    <a:lnTo>
                      <a:pt x="1538265" y="929209"/>
                    </a:lnTo>
                    <a:lnTo>
                      <a:pt x="1536287" y="930926"/>
                    </a:lnTo>
                    <a:lnTo>
                      <a:pt x="1529373" y="939201"/>
                    </a:lnTo>
                    <a:lnTo>
                      <a:pt x="1522631" y="949192"/>
                    </a:lnTo>
                    <a:lnTo>
                      <a:pt x="1517210" y="959183"/>
                    </a:lnTo>
                    <a:lnTo>
                      <a:pt x="1516335" y="961548"/>
                    </a:lnTo>
                    <a:lnTo>
                      <a:pt x="1514071" y="969175"/>
                    </a:lnTo>
                    <a:lnTo>
                      <a:pt x="1512311" y="979166"/>
                    </a:lnTo>
                    <a:lnTo>
                      <a:pt x="1512304" y="989158"/>
                    </a:lnTo>
                    <a:lnTo>
                      <a:pt x="1514065" y="999149"/>
                    </a:lnTo>
                    <a:lnTo>
                      <a:pt x="1516335" y="1005112"/>
                    </a:lnTo>
                    <a:lnTo>
                      <a:pt x="1519011" y="1009141"/>
                    </a:lnTo>
                    <a:lnTo>
                      <a:pt x="1531996" y="1019132"/>
                    </a:lnTo>
                    <a:close/>
                    <a:moveTo>
                      <a:pt x="578601" y="813567"/>
                    </a:moveTo>
                    <a:lnTo>
                      <a:pt x="598553" y="818106"/>
                    </a:lnTo>
                    <a:lnTo>
                      <a:pt x="618505" y="818943"/>
                    </a:lnTo>
                    <a:lnTo>
                      <a:pt x="638457" y="816698"/>
                    </a:lnTo>
                    <a:lnTo>
                      <a:pt x="658409" y="813303"/>
                    </a:lnTo>
                    <a:lnTo>
                      <a:pt x="678360" y="810137"/>
                    </a:lnTo>
                    <a:lnTo>
                      <a:pt x="683586" y="809311"/>
                    </a:lnTo>
                    <a:lnTo>
                      <a:pt x="698312" y="807460"/>
                    </a:lnTo>
                    <a:lnTo>
                      <a:pt x="718264" y="805729"/>
                    </a:lnTo>
                    <a:lnTo>
                      <a:pt x="738216" y="804545"/>
                    </a:lnTo>
                    <a:lnTo>
                      <a:pt x="758167" y="803810"/>
                    </a:lnTo>
                    <a:lnTo>
                      <a:pt x="778119" y="803454"/>
                    </a:lnTo>
                    <a:lnTo>
                      <a:pt x="798071" y="803138"/>
                    </a:lnTo>
                    <a:lnTo>
                      <a:pt x="818023" y="802535"/>
                    </a:lnTo>
                    <a:lnTo>
                      <a:pt x="837975" y="801297"/>
                    </a:lnTo>
                    <a:lnTo>
                      <a:pt x="854611" y="799320"/>
                    </a:lnTo>
                    <a:lnTo>
                      <a:pt x="857926" y="798884"/>
                    </a:lnTo>
                    <a:lnTo>
                      <a:pt x="877878" y="794410"/>
                    </a:lnTo>
                    <a:lnTo>
                      <a:pt x="891923" y="789328"/>
                    </a:lnTo>
                    <a:lnTo>
                      <a:pt x="897830" y="786883"/>
                    </a:lnTo>
                    <a:lnTo>
                      <a:pt x="911315" y="779337"/>
                    </a:lnTo>
                    <a:lnTo>
                      <a:pt x="917782" y="775007"/>
                    </a:lnTo>
                    <a:lnTo>
                      <a:pt x="925012" y="769345"/>
                    </a:lnTo>
                    <a:lnTo>
                      <a:pt x="936031" y="759354"/>
                    </a:lnTo>
                    <a:lnTo>
                      <a:pt x="937733" y="757549"/>
                    </a:lnTo>
                    <a:lnTo>
                      <a:pt x="945368" y="749362"/>
                    </a:lnTo>
                    <a:lnTo>
                      <a:pt x="953571" y="739371"/>
                    </a:lnTo>
                    <a:lnTo>
                      <a:pt x="957685" y="733756"/>
                    </a:lnTo>
                    <a:lnTo>
                      <a:pt x="961580" y="729379"/>
                    </a:lnTo>
                    <a:lnTo>
                      <a:pt x="968632" y="719388"/>
                    </a:lnTo>
                    <a:lnTo>
                      <a:pt x="974503" y="709396"/>
                    </a:lnTo>
                    <a:lnTo>
                      <a:pt x="977637" y="700420"/>
                    </a:lnTo>
                    <a:lnTo>
                      <a:pt x="978348" y="699405"/>
                    </a:lnTo>
                    <a:lnTo>
                      <a:pt x="977637" y="696292"/>
                    </a:lnTo>
                    <a:lnTo>
                      <a:pt x="976440" y="689413"/>
                    </a:lnTo>
                    <a:lnTo>
                      <a:pt x="964745" y="679422"/>
                    </a:lnTo>
                    <a:lnTo>
                      <a:pt x="957685" y="676974"/>
                    </a:lnTo>
                    <a:lnTo>
                      <a:pt x="942037" y="669430"/>
                    </a:lnTo>
                    <a:lnTo>
                      <a:pt x="937733" y="668095"/>
                    </a:lnTo>
                    <a:lnTo>
                      <a:pt x="917782" y="660035"/>
                    </a:lnTo>
                    <a:lnTo>
                      <a:pt x="916539" y="659439"/>
                    </a:lnTo>
                    <a:lnTo>
                      <a:pt x="897830" y="651666"/>
                    </a:lnTo>
                    <a:lnTo>
                      <a:pt x="893234" y="649447"/>
                    </a:lnTo>
                    <a:lnTo>
                      <a:pt x="877878" y="642675"/>
                    </a:lnTo>
                    <a:lnTo>
                      <a:pt x="871701" y="639456"/>
                    </a:lnTo>
                    <a:lnTo>
                      <a:pt x="857926" y="632274"/>
                    </a:lnTo>
                    <a:lnTo>
                      <a:pt x="853078" y="629464"/>
                    </a:lnTo>
                    <a:lnTo>
                      <a:pt x="837975" y="620180"/>
                    </a:lnTo>
                    <a:lnTo>
                      <a:pt x="836905" y="619473"/>
                    </a:lnTo>
                    <a:lnTo>
                      <a:pt x="822876" y="609481"/>
                    </a:lnTo>
                    <a:lnTo>
                      <a:pt x="818023" y="605724"/>
                    </a:lnTo>
                    <a:lnTo>
                      <a:pt x="809948" y="599490"/>
                    </a:lnTo>
                    <a:lnTo>
                      <a:pt x="798071" y="589607"/>
                    </a:lnTo>
                    <a:lnTo>
                      <a:pt x="797926" y="589498"/>
                    </a:lnTo>
                    <a:lnTo>
                      <a:pt x="785299" y="579507"/>
                    </a:lnTo>
                    <a:lnTo>
                      <a:pt x="778119" y="573669"/>
                    </a:lnTo>
                    <a:lnTo>
                      <a:pt x="771526" y="569515"/>
                    </a:lnTo>
                    <a:lnTo>
                      <a:pt x="758167" y="561310"/>
                    </a:lnTo>
                    <a:lnTo>
                      <a:pt x="753428" y="559524"/>
                    </a:lnTo>
                    <a:lnTo>
                      <a:pt x="738216" y="554218"/>
                    </a:lnTo>
                    <a:lnTo>
                      <a:pt x="718264" y="551986"/>
                    </a:lnTo>
                    <a:lnTo>
                      <a:pt x="698312" y="553971"/>
                    </a:lnTo>
                    <a:lnTo>
                      <a:pt x="678360" y="559330"/>
                    </a:lnTo>
                    <a:lnTo>
                      <a:pt x="677882" y="559524"/>
                    </a:lnTo>
                    <a:lnTo>
                      <a:pt x="658409" y="567771"/>
                    </a:lnTo>
                    <a:lnTo>
                      <a:pt x="655069" y="569515"/>
                    </a:lnTo>
                    <a:lnTo>
                      <a:pt x="638457" y="578997"/>
                    </a:lnTo>
                    <a:lnTo>
                      <a:pt x="637607" y="579507"/>
                    </a:lnTo>
                    <a:lnTo>
                      <a:pt x="622931" y="589498"/>
                    </a:lnTo>
                    <a:lnTo>
                      <a:pt x="618505" y="592833"/>
                    </a:lnTo>
                    <a:lnTo>
                      <a:pt x="608984" y="599490"/>
                    </a:lnTo>
                    <a:lnTo>
                      <a:pt x="598553" y="607537"/>
                    </a:lnTo>
                    <a:lnTo>
                      <a:pt x="595462" y="609481"/>
                    </a:lnTo>
                    <a:lnTo>
                      <a:pt x="581371" y="619473"/>
                    </a:lnTo>
                    <a:lnTo>
                      <a:pt x="578601" y="621615"/>
                    </a:lnTo>
                    <a:lnTo>
                      <a:pt x="563279" y="629464"/>
                    </a:lnTo>
                    <a:lnTo>
                      <a:pt x="558650" y="632060"/>
                    </a:lnTo>
                    <a:lnTo>
                      <a:pt x="538698" y="636427"/>
                    </a:lnTo>
                    <a:lnTo>
                      <a:pt x="518746" y="634413"/>
                    </a:lnTo>
                    <a:lnTo>
                      <a:pt x="504722" y="629464"/>
                    </a:lnTo>
                    <a:lnTo>
                      <a:pt x="498794" y="627623"/>
                    </a:lnTo>
                    <a:lnTo>
                      <a:pt x="482986" y="619473"/>
                    </a:lnTo>
                    <a:lnTo>
                      <a:pt x="478843" y="617612"/>
                    </a:lnTo>
                    <a:lnTo>
                      <a:pt x="465032" y="609481"/>
                    </a:lnTo>
                    <a:lnTo>
                      <a:pt x="458891" y="606140"/>
                    </a:lnTo>
                    <a:lnTo>
                      <a:pt x="448339" y="599490"/>
                    </a:lnTo>
                    <a:lnTo>
                      <a:pt x="438939" y="593991"/>
                    </a:lnTo>
                    <a:lnTo>
                      <a:pt x="431701" y="589498"/>
                    </a:lnTo>
                    <a:lnTo>
                      <a:pt x="418987" y="581903"/>
                    </a:lnTo>
                    <a:lnTo>
                      <a:pt x="414967" y="579507"/>
                    </a:lnTo>
                    <a:lnTo>
                      <a:pt x="399036" y="569988"/>
                    </a:lnTo>
                    <a:lnTo>
                      <a:pt x="398181" y="569515"/>
                    </a:lnTo>
                    <a:lnTo>
                      <a:pt x="380712" y="559524"/>
                    </a:lnTo>
                    <a:lnTo>
                      <a:pt x="379084" y="558544"/>
                    </a:lnTo>
                    <a:lnTo>
                      <a:pt x="362885" y="549532"/>
                    </a:lnTo>
                    <a:lnTo>
                      <a:pt x="359132" y="547310"/>
                    </a:lnTo>
                    <a:lnTo>
                      <a:pt x="344217" y="539541"/>
                    </a:lnTo>
                    <a:lnTo>
                      <a:pt x="339180" y="536537"/>
                    </a:lnTo>
                    <a:lnTo>
                      <a:pt x="325171" y="529549"/>
                    </a:lnTo>
                    <a:lnTo>
                      <a:pt x="319228" y="526178"/>
                    </a:lnTo>
                    <a:lnTo>
                      <a:pt x="304804" y="519558"/>
                    </a:lnTo>
                    <a:lnTo>
                      <a:pt x="299277" y="516646"/>
                    </a:lnTo>
                    <a:lnTo>
                      <a:pt x="279325" y="510372"/>
                    </a:lnTo>
                    <a:lnTo>
                      <a:pt x="265130" y="509566"/>
                    </a:lnTo>
                    <a:lnTo>
                      <a:pt x="259373" y="509193"/>
                    </a:lnTo>
                    <a:lnTo>
                      <a:pt x="258322" y="509566"/>
                    </a:lnTo>
                    <a:lnTo>
                      <a:pt x="239421" y="518049"/>
                    </a:lnTo>
                    <a:lnTo>
                      <a:pt x="238006" y="519558"/>
                    </a:lnTo>
                    <a:lnTo>
                      <a:pt x="230573" y="529549"/>
                    </a:lnTo>
                    <a:lnTo>
                      <a:pt x="225511" y="539541"/>
                    </a:lnTo>
                    <a:lnTo>
                      <a:pt x="221682" y="549532"/>
                    </a:lnTo>
                    <a:lnTo>
                      <a:pt x="219470" y="558155"/>
                    </a:lnTo>
                    <a:lnTo>
                      <a:pt x="219211" y="559524"/>
                    </a:lnTo>
                    <a:lnTo>
                      <a:pt x="217891" y="569515"/>
                    </a:lnTo>
                    <a:lnTo>
                      <a:pt x="216880" y="579507"/>
                    </a:lnTo>
                    <a:lnTo>
                      <a:pt x="216218" y="589498"/>
                    </a:lnTo>
                    <a:lnTo>
                      <a:pt x="216079" y="599490"/>
                    </a:lnTo>
                    <a:lnTo>
                      <a:pt x="216570" y="609481"/>
                    </a:lnTo>
                    <a:lnTo>
                      <a:pt x="217679" y="619473"/>
                    </a:lnTo>
                    <a:lnTo>
                      <a:pt x="219396" y="629464"/>
                    </a:lnTo>
                    <a:lnTo>
                      <a:pt x="219470" y="629759"/>
                    </a:lnTo>
                    <a:lnTo>
                      <a:pt x="222071" y="639456"/>
                    </a:lnTo>
                    <a:lnTo>
                      <a:pt x="226190" y="649447"/>
                    </a:lnTo>
                    <a:lnTo>
                      <a:pt x="231531" y="659439"/>
                    </a:lnTo>
                    <a:lnTo>
                      <a:pt x="239421" y="669244"/>
                    </a:lnTo>
                    <a:lnTo>
                      <a:pt x="239577" y="669430"/>
                    </a:lnTo>
                    <a:lnTo>
                      <a:pt x="249388" y="679422"/>
                    </a:lnTo>
                    <a:lnTo>
                      <a:pt x="259373" y="687443"/>
                    </a:lnTo>
                    <a:lnTo>
                      <a:pt x="261897" y="689413"/>
                    </a:lnTo>
                    <a:lnTo>
                      <a:pt x="277462" y="699405"/>
                    </a:lnTo>
                    <a:lnTo>
                      <a:pt x="279325" y="700471"/>
                    </a:lnTo>
                    <a:lnTo>
                      <a:pt x="295130" y="709396"/>
                    </a:lnTo>
                    <a:lnTo>
                      <a:pt x="299277" y="711516"/>
                    </a:lnTo>
                    <a:lnTo>
                      <a:pt x="315346" y="719388"/>
                    </a:lnTo>
                    <a:lnTo>
                      <a:pt x="319228" y="721211"/>
                    </a:lnTo>
                    <a:lnTo>
                      <a:pt x="337267" y="729379"/>
                    </a:lnTo>
                    <a:lnTo>
                      <a:pt x="339180" y="730281"/>
                    </a:lnTo>
                    <a:lnTo>
                      <a:pt x="359132" y="738874"/>
                    </a:lnTo>
                    <a:lnTo>
                      <a:pt x="360505" y="739371"/>
                    </a:lnTo>
                    <a:lnTo>
                      <a:pt x="379084" y="746782"/>
                    </a:lnTo>
                    <a:lnTo>
                      <a:pt x="386426" y="749362"/>
                    </a:lnTo>
                    <a:lnTo>
                      <a:pt x="399036" y="754588"/>
                    </a:lnTo>
                    <a:lnTo>
                      <a:pt x="413162" y="759354"/>
                    </a:lnTo>
                    <a:lnTo>
                      <a:pt x="418987" y="761743"/>
                    </a:lnTo>
                    <a:lnTo>
                      <a:pt x="438939" y="768237"/>
                    </a:lnTo>
                    <a:lnTo>
                      <a:pt x="443324" y="769345"/>
                    </a:lnTo>
                    <a:lnTo>
                      <a:pt x="458891" y="774134"/>
                    </a:lnTo>
                    <a:lnTo>
                      <a:pt x="478843" y="779066"/>
                    </a:lnTo>
                    <a:lnTo>
                      <a:pt x="480239" y="779337"/>
                    </a:lnTo>
                    <a:lnTo>
                      <a:pt x="498794" y="783779"/>
                    </a:lnTo>
                    <a:lnTo>
                      <a:pt x="516367" y="789328"/>
                    </a:lnTo>
                    <a:lnTo>
                      <a:pt x="518746" y="790153"/>
                    </a:lnTo>
                    <a:lnTo>
                      <a:pt x="538698" y="797076"/>
                    </a:lnTo>
                    <a:lnTo>
                      <a:pt x="543687" y="799320"/>
                    </a:lnTo>
                    <a:lnTo>
                      <a:pt x="558650" y="806042"/>
                    </a:lnTo>
                    <a:lnTo>
                      <a:pt x="566593" y="809311"/>
                    </a:lnTo>
                    <a:close/>
                    <a:moveTo>
                      <a:pt x="783312" y="759354"/>
                    </a:moveTo>
                    <a:lnTo>
                      <a:pt x="778119" y="758818"/>
                    </a:lnTo>
                    <a:lnTo>
                      <a:pt x="758167" y="754975"/>
                    </a:lnTo>
                    <a:lnTo>
                      <a:pt x="739118" y="749362"/>
                    </a:lnTo>
                    <a:lnTo>
                      <a:pt x="738216" y="749031"/>
                    </a:lnTo>
                    <a:lnTo>
                      <a:pt x="718264" y="739700"/>
                    </a:lnTo>
                    <a:lnTo>
                      <a:pt x="717659" y="739371"/>
                    </a:lnTo>
                    <a:lnTo>
                      <a:pt x="703176" y="729379"/>
                    </a:lnTo>
                    <a:lnTo>
                      <a:pt x="698312" y="725327"/>
                    </a:lnTo>
                    <a:lnTo>
                      <a:pt x="691701" y="719388"/>
                    </a:lnTo>
                    <a:lnTo>
                      <a:pt x="682833" y="709396"/>
                    </a:lnTo>
                    <a:lnTo>
                      <a:pt x="678360" y="703155"/>
                    </a:lnTo>
                    <a:lnTo>
                      <a:pt x="675850" y="699405"/>
                    </a:lnTo>
                    <a:lnTo>
                      <a:pt x="670495" y="689413"/>
                    </a:lnTo>
                    <a:lnTo>
                      <a:pt x="666614" y="679422"/>
                    </a:lnTo>
                    <a:lnTo>
                      <a:pt x="664225" y="669430"/>
                    </a:lnTo>
                    <a:lnTo>
                      <a:pt x="664059" y="659439"/>
                    </a:lnTo>
                    <a:lnTo>
                      <a:pt x="665593" y="649447"/>
                    </a:lnTo>
                    <a:lnTo>
                      <a:pt x="669319" y="639456"/>
                    </a:lnTo>
                    <a:lnTo>
                      <a:pt x="675304" y="629464"/>
                    </a:lnTo>
                    <a:lnTo>
                      <a:pt x="678360" y="625937"/>
                    </a:lnTo>
                    <a:lnTo>
                      <a:pt x="686260" y="619473"/>
                    </a:lnTo>
                    <a:lnTo>
                      <a:pt x="698312" y="612265"/>
                    </a:lnTo>
                    <a:lnTo>
                      <a:pt x="709878" y="609481"/>
                    </a:lnTo>
                    <a:lnTo>
                      <a:pt x="718264" y="607913"/>
                    </a:lnTo>
                    <a:lnTo>
                      <a:pt x="729847" y="609481"/>
                    </a:lnTo>
                    <a:lnTo>
                      <a:pt x="738216" y="610689"/>
                    </a:lnTo>
                    <a:lnTo>
                      <a:pt x="758167" y="618710"/>
                    </a:lnTo>
                    <a:lnTo>
                      <a:pt x="759384" y="619473"/>
                    </a:lnTo>
                    <a:lnTo>
                      <a:pt x="776340" y="629464"/>
                    </a:lnTo>
                    <a:lnTo>
                      <a:pt x="778119" y="630410"/>
                    </a:lnTo>
                    <a:lnTo>
                      <a:pt x="792025" y="639456"/>
                    </a:lnTo>
                    <a:lnTo>
                      <a:pt x="798071" y="643073"/>
                    </a:lnTo>
                    <a:lnTo>
                      <a:pt x="808042" y="649447"/>
                    </a:lnTo>
                    <a:lnTo>
                      <a:pt x="818023" y="655391"/>
                    </a:lnTo>
                    <a:lnTo>
                      <a:pt x="824674" y="659439"/>
                    </a:lnTo>
                    <a:lnTo>
                      <a:pt x="837975" y="667358"/>
                    </a:lnTo>
                    <a:lnTo>
                      <a:pt x="841387" y="669430"/>
                    </a:lnTo>
                    <a:lnTo>
                      <a:pt x="856891" y="679422"/>
                    </a:lnTo>
                    <a:lnTo>
                      <a:pt x="857926" y="680205"/>
                    </a:lnTo>
                    <a:lnTo>
                      <a:pt x="869024" y="689413"/>
                    </a:lnTo>
                    <a:lnTo>
                      <a:pt x="877878" y="699225"/>
                    </a:lnTo>
                    <a:lnTo>
                      <a:pt x="878030" y="699405"/>
                    </a:lnTo>
                    <a:lnTo>
                      <a:pt x="882612" y="709396"/>
                    </a:lnTo>
                    <a:lnTo>
                      <a:pt x="883266" y="719388"/>
                    </a:lnTo>
                    <a:lnTo>
                      <a:pt x="880165" y="729379"/>
                    </a:lnTo>
                    <a:lnTo>
                      <a:pt x="877878" y="732858"/>
                    </a:lnTo>
                    <a:lnTo>
                      <a:pt x="872336" y="739371"/>
                    </a:lnTo>
                    <a:lnTo>
                      <a:pt x="859107" y="749362"/>
                    </a:lnTo>
                    <a:lnTo>
                      <a:pt x="857926" y="750014"/>
                    </a:lnTo>
                    <a:lnTo>
                      <a:pt x="837975" y="757007"/>
                    </a:lnTo>
                    <a:lnTo>
                      <a:pt x="824371" y="759354"/>
                    </a:lnTo>
                    <a:lnTo>
                      <a:pt x="818023" y="760250"/>
                    </a:lnTo>
                    <a:lnTo>
                      <a:pt x="798071" y="760625"/>
                    </a:lnTo>
                    <a:close/>
                    <a:moveTo>
                      <a:pt x="1137251" y="719773"/>
                    </a:moveTo>
                    <a:lnTo>
                      <a:pt x="1157203" y="719962"/>
                    </a:lnTo>
                    <a:lnTo>
                      <a:pt x="1160954" y="719388"/>
                    </a:lnTo>
                    <a:lnTo>
                      <a:pt x="1177155" y="716574"/>
                    </a:lnTo>
                    <a:lnTo>
                      <a:pt x="1195357" y="709396"/>
                    </a:lnTo>
                    <a:lnTo>
                      <a:pt x="1197107" y="708544"/>
                    </a:lnTo>
                    <a:lnTo>
                      <a:pt x="1209040" y="699405"/>
                    </a:lnTo>
                    <a:lnTo>
                      <a:pt x="1217058" y="691553"/>
                    </a:lnTo>
                    <a:lnTo>
                      <a:pt x="1218711" y="689413"/>
                    </a:lnTo>
                    <a:lnTo>
                      <a:pt x="1224751" y="679422"/>
                    </a:lnTo>
                    <a:lnTo>
                      <a:pt x="1228897" y="669430"/>
                    </a:lnTo>
                    <a:lnTo>
                      <a:pt x="1231630" y="659439"/>
                    </a:lnTo>
                    <a:lnTo>
                      <a:pt x="1232964" y="649447"/>
                    </a:lnTo>
                    <a:lnTo>
                      <a:pt x="1232940" y="639456"/>
                    </a:lnTo>
                    <a:lnTo>
                      <a:pt x="1231606" y="629464"/>
                    </a:lnTo>
                    <a:lnTo>
                      <a:pt x="1229073" y="619473"/>
                    </a:lnTo>
                    <a:lnTo>
                      <a:pt x="1224729" y="609481"/>
                    </a:lnTo>
                    <a:lnTo>
                      <a:pt x="1218688" y="599490"/>
                    </a:lnTo>
                    <a:lnTo>
                      <a:pt x="1217058" y="597397"/>
                    </a:lnTo>
                    <a:lnTo>
                      <a:pt x="1207806" y="589498"/>
                    </a:lnTo>
                    <a:lnTo>
                      <a:pt x="1197107" y="582776"/>
                    </a:lnTo>
                    <a:lnTo>
                      <a:pt x="1185866" y="579507"/>
                    </a:lnTo>
                    <a:lnTo>
                      <a:pt x="1177155" y="577523"/>
                    </a:lnTo>
                    <a:lnTo>
                      <a:pt x="1157203" y="577497"/>
                    </a:lnTo>
                    <a:lnTo>
                      <a:pt x="1146598" y="579507"/>
                    </a:lnTo>
                    <a:lnTo>
                      <a:pt x="1137251" y="581269"/>
                    </a:lnTo>
                    <a:lnTo>
                      <a:pt x="1117299" y="588030"/>
                    </a:lnTo>
                    <a:lnTo>
                      <a:pt x="1114159" y="589498"/>
                    </a:lnTo>
                    <a:lnTo>
                      <a:pt x="1097348" y="597763"/>
                    </a:lnTo>
                    <a:lnTo>
                      <a:pt x="1094508" y="599490"/>
                    </a:lnTo>
                    <a:lnTo>
                      <a:pt x="1079198" y="609481"/>
                    </a:lnTo>
                    <a:lnTo>
                      <a:pt x="1077396" y="610790"/>
                    </a:lnTo>
                    <a:lnTo>
                      <a:pt x="1066496" y="619473"/>
                    </a:lnTo>
                    <a:lnTo>
                      <a:pt x="1057444" y="627451"/>
                    </a:lnTo>
                    <a:lnTo>
                      <a:pt x="1055120" y="629464"/>
                    </a:lnTo>
                    <a:lnTo>
                      <a:pt x="1045254" y="639456"/>
                    </a:lnTo>
                    <a:lnTo>
                      <a:pt x="1037492" y="648530"/>
                    </a:lnTo>
                    <a:lnTo>
                      <a:pt x="1036524" y="649447"/>
                    </a:lnTo>
                    <a:lnTo>
                      <a:pt x="1028507" y="659439"/>
                    </a:lnTo>
                    <a:lnTo>
                      <a:pt x="1022797" y="669430"/>
                    </a:lnTo>
                    <a:lnTo>
                      <a:pt x="1021167" y="679422"/>
                    </a:lnTo>
                    <a:lnTo>
                      <a:pt x="1030420" y="689413"/>
                    </a:lnTo>
                    <a:lnTo>
                      <a:pt x="1037492" y="692233"/>
                    </a:lnTo>
                    <a:lnTo>
                      <a:pt x="1053031" y="699405"/>
                    </a:lnTo>
                    <a:lnTo>
                      <a:pt x="1057444" y="700667"/>
                    </a:lnTo>
                    <a:lnTo>
                      <a:pt x="1077396" y="707527"/>
                    </a:lnTo>
                    <a:lnTo>
                      <a:pt x="1083369" y="709396"/>
                    </a:lnTo>
                    <a:lnTo>
                      <a:pt x="1097348" y="713003"/>
                    </a:lnTo>
                    <a:lnTo>
                      <a:pt x="1117299" y="717232"/>
                    </a:lnTo>
                    <a:lnTo>
                      <a:pt x="1134079" y="719388"/>
                    </a:lnTo>
                    <a:close/>
                    <a:moveTo>
                      <a:pt x="10003" y="279762"/>
                    </a:moveTo>
                    <a:lnTo>
                      <a:pt x="19952" y="277680"/>
                    </a:lnTo>
                    <a:lnTo>
                      <a:pt x="39904" y="272672"/>
                    </a:lnTo>
                    <a:lnTo>
                      <a:pt x="50784" y="269770"/>
                    </a:lnTo>
                    <a:lnTo>
                      <a:pt x="59855" y="267573"/>
                    </a:lnTo>
                    <a:lnTo>
                      <a:pt x="79807" y="263013"/>
                    </a:lnTo>
                    <a:lnTo>
                      <a:pt x="96350" y="259779"/>
                    </a:lnTo>
                    <a:lnTo>
                      <a:pt x="99759" y="259146"/>
                    </a:lnTo>
                    <a:lnTo>
                      <a:pt x="119711" y="255759"/>
                    </a:lnTo>
                    <a:lnTo>
                      <a:pt x="139662" y="253497"/>
                    </a:lnTo>
                    <a:lnTo>
                      <a:pt x="159614" y="251715"/>
                    </a:lnTo>
                    <a:lnTo>
                      <a:pt x="179566" y="250551"/>
                    </a:lnTo>
                    <a:lnTo>
                      <a:pt x="197303" y="249787"/>
                    </a:lnTo>
                    <a:lnTo>
                      <a:pt x="199518" y="249690"/>
                    </a:lnTo>
                    <a:lnTo>
                      <a:pt x="219470" y="248687"/>
                    </a:lnTo>
                    <a:lnTo>
                      <a:pt x="239421" y="247193"/>
                    </a:lnTo>
                    <a:lnTo>
                      <a:pt x="259373" y="244889"/>
                    </a:lnTo>
                    <a:lnTo>
                      <a:pt x="279325" y="241670"/>
                    </a:lnTo>
                    <a:lnTo>
                      <a:pt x="287883" y="239796"/>
                    </a:lnTo>
                    <a:lnTo>
                      <a:pt x="299277" y="237002"/>
                    </a:lnTo>
                    <a:lnTo>
                      <a:pt x="319228" y="230768"/>
                    </a:lnTo>
                    <a:lnTo>
                      <a:pt x="321878" y="229804"/>
                    </a:lnTo>
                    <a:lnTo>
                      <a:pt x="339180" y="222246"/>
                    </a:lnTo>
                    <a:lnTo>
                      <a:pt x="343879" y="219813"/>
                    </a:lnTo>
                    <a:lnTo>
                      <a:pt x="358527" y="209821"/>
                    </a:lnTo>
                    <a:lnTo>
                      <a:pt x="359132" y="209238"/>
                    </a:lnTo>
                    <a:lnTo>
                      <a:pt x="367675" y="199830"/>
                    </a:lnTo>
                    <a:lnTo>
                      <a:pt x="372735" y="189838"/>
                    </a:lnTo>
                    <a:lnTo>
                      <a:pt x="374068" y="179847"/>
                    </a:lnTo>
                    <a:lnTo>
                      <a:pt x="371751" y="169855"/>
                    </a:lnTo>
                    <a:lnTo>
                      <a:pt x="365947" y="159864"/>
                    </a:lnTo>
                    <a:lnTo>
                      <a:pt x="359132" y="153054"/>
                    </a:lnTo>
                    <a:lnTo>
                      <a:pt x="355629" y="149872"/>
                    </a:lnTo>
                    <a:lnTo>
                      <a:pt x="339930" y="139881"/>
                    </a:lnTo>
                    <a:lnTo>
                      <a:pt x="339180" y="139522"/>
                    </a:lnTo>
                    <a:lnTo>
                      <a:pt x="319228" y="130986"/>
                    </a:lnTo>
                    <a:lnTo>
                      <a:pt x="316356" y="129889"/>
                    </a:lnTo>
                    <a:lnTo>
                      <a:pt x="299277" y="124623"/>
                    </a:lnTo>
                    <a:lnTo>
                      <a:pt x="282733" y="119898"/>
                    </a:lnTo>
                    <a:lnTo>
                      <a:pt x="279325" y="119063"/>
                    </a:lnTo>
                    <a:lnTo>
                      <a:pt x="259373" y="114170"/>
                    </a:lnTo>
                    <a:lnTo>
                      <a:pt x="242517" y="109906"/>
                    </a:lnTo>
                    <a:lnTo>
                      <a:pt x="239421" y="109181"/>
                    </a:lnTo>
                    <a:lnTo>
                      <a:pt x="219470" y="104307"/>
                    </a:lnTo>
                    <a:lnTo>
                      <a:pt x="203016" y="99915"/>
                    </a:lnTo>
                    <a:lnTo>
                      <a:pt x="199518" y="99016"/>
                    </a:lnTo>
                    <a:lnTo>
                      <a:pt x="179566" y="93862"/>
                    </a:lnTo>
                    <a:lnTo>
                      <a:pt x="164785" y="89923"/>
                    </a:lnTo>
                    <a:lnTo>
                      <a:pt x="159614" y="88583"/>
                    </a:lnTo>
                    <a:lnTo>
                      <a:pt x="139662" y="83768"/>
                    </a:lnTo>
                    <a:lnTo>
                      <a:pt x="121869" y="79932"/>
                    </a:lnTo>
                    <a:lnTo>
                      <a:pt x="119711" y="79463"/>
                    </a:lnTo>
                    <a:lnTo>
                      <a:pt x="99759" y="76317"/>
                    </a:lnTo>
                    <a:lnTo>
                      <a:pt x="79807" y="74738"/>
                    </a:lnTo>
                    <a:lnTo>
                      <a:pt x="59855" y="75162"/>
                    </a:lnTo>
                    <a:lnTo>
                      <a:pt x="39904" y="78404"/>
                    </a:lnTo>
                    <a:lnTo>
                      <a:pt x="35147" y="79932"/>
                    </a:lnTo>
                    <a:lnTo>
                      <a:pt x="19952" y="85635"/>
                    </a:lnTo>
                    <a:lnTo>
                      <a:pt x="12577" y="89923"/>
                    </a:lnTo>
                    <a:lnTo>
                      <a:pt x="0" y="98902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9898"/>
                    </a:lnTo>
                    <a:lnTo>
                      <a:pt x="0" y="129889"/>
                    </a:lnTo>
                    <a:lnTo>
                      <a:pt x="0" y="139881"/>
                    </a:lnTo>
                    <a:lnTo>
                      <a:pt x="0" y="149872"/>
                    </a:lnTo>
                    <a:lnTo>
                      <a:pt x="0" y="159864"/>
                    </a:lnTo>
                    <a:lnTo>
                      <a:pt x="0" y="169855"/>
                    </a:lnTo>
                    <a:lnTo>
                      <a:pt x="0" y="179847"/>
                    </a:lnTo>
                    <a:lnTo>
                      <a:pt x="0" y="189838"/>
                    </a:lnTo>
                    <a:lnTo>
                      <a:pt x="0" y="199830"/>
                    </a:lnTo>
                    <a:lnTo>
                      <a:pt x="0" y="209821"/>
                    </a:lnTo>
                    <a:lnTo>
                      <a:pt x="0" y="219813"/>
                    </a:lnTo>
                    <a:lnTo>
                      <a:pt x="0" y="229804"/>
                    </a:lnTo>
                    <a:lnTo>
                      <a:pt x="0" y="239796"/>
                    </a:lnTo>
                    <a:lnTo>
                      <a:pt x="0" y="249787"/>
                    </a:lnTo>
                    <a:lnTo>
                      <a:pt x="0" y="259779"/>
                    </a:lnTo>
                    <a:lnTo>
                      <a:pt x="0" y="269770"/>
                    </a:lnTo>
                    <a:lnTo>
                      <a:pt x="0" y="279762"/>
                    </a:lnTo>
                    <a:lnTo>
                      <a:pt x="0" y="282084"/>
                    </a:lnTo>
                    <a:close/>
                    <a:moveTo>
                      <a:pt x="50771" y="199830"/>
                    </a:moveTo>
                    <a:lnTo>
                      <a:pt x="39904" y="192779"/>
                    </a:lnTo>
                    <a:lnTo>
                      <a:pt x="37658" y="189838"/>
                    </a:lnTo>
                    <a:lnTo>
                      <a:pt x="34048" y="179847"/>
                    </a:lnTo>
                    <a:lnTo>
                      <a:pt x="33682" y="169855"/>
                    </a:lnTo>
                    <a:lnTo>
                      <a:pt x="35966" y="159864"/>
                    </a:lnTo>
                    <a:lnTo>
                      <a:pt x="39904" y="151528"/>
                    </a:lnTo>
                    <a:lnTo>
                      <a:pt x="40985" y="149872"/>
                    </a:lnTo>
                    <a:lnTo>
                      <a:pt x="50568" y="139881"/>
                    </a:lnTo>
                    <a:lnTo>
                      <a:pt x="59855" y="133123"/>
                    </a:lnTo>
                    <a:lnTo>
                      <a:pt x="67383" y="129889"/>
                    </a:lnTo>
                    <a:lnTo>
                      <a:pt x="79807" y="126008"/>
                    </a:lnTo>
                    <a:lnTo>
                      <a:pt x="99759" y="124246"/>
                    </a:lnTo>
                    <a:lnTo>
                      <a:pt x="119711" y="125640"/>
                    </a:lnTo>
                    <a:lnTo>
                      <a:pt x="139662" y="129155"/>
                    </a:lnTo>
                    <a:lnTo>
                      <a:pt x="142584" y="129889"/>
                    </a:lnTo>
                    <a:lnTo>
                      <a:pt x="159614" y="135130"/>
                    </a:lnTo>
                    <a:lnTo>
                      <a:pt x="174552" y="139881"/>
                    </a:lnTo>
                    <a:lnTo>
                      <a:pt x="179566" y="141936"/>
                    </a:lnTo>
                    <a:lnTo>
                      <a:pt x="198485" y="149872"/>
                    </a:lnTo>
                    <a:lnTo>
                      <a:pt x="199518" y="150533"/>
                    </a:lnTo>
                    <a:lnTo>
                      <a:pt x="215427" y="159864"/>
                    </a:lnTo>
                    <a:lnTo>
                      <a:pt x="219470" y="164599"/>
                    </a:lnTo>
                    <a:lnTo>
                      <a:pt x="223867" y="169855"/>
                    </a:lnTo>
                    <a:lnTo>
                      <a:pt x="221595" y="179847"/>
                    </a:lnTo>
                    <a:lnTo>
                      <a:pt x="219470" y="181276"/>
                    </a:lnTo>
                    <a:lnTo>
                      <a:pt x="203451" y="189838"/>
                    </a:lnTo>
                    <a:lnTo>
                      <a:pt x="199518" y="190995"/>
                    </a:lnTo>
                    <a:lnTo>
                      <a:pt x="179566" y="195276"/>
                    </a:lnTo>
                    <a:lnTo>
                      <a:pt x="159614" y="198989"/>
                    </a:lnTo>
                    <a:lnTo>
                      <a:pt x="153932" y="199830"/>
                    </a:lnTo>
                    <a:lnTo>
                      <a:pt x="139662" y="201483"/>
                    </a:lnTo>
                    <a:lnTo>
                      <a:pt x="119711" y="203438"/>
                    </a:lnTo>
                    <a:lnTo>
                      <a:pt x="99759" y="204930"/>
                    </a:lnTo>
                    <a:lnTo>
                      <a:pt x="79807" y="205253"/>
                    </a:lnTo>
                    <a:lnTo>
                      <a:pt x="59855" y="202974"/>
                    </a:lnTo>
                    <a:close/>
                    <a:moveTo>
                      <a:pt x="1695901" y="123799"/>
                    </a:moveTo>
                    <a:lnTo>
                      <a:pt x="1715853" y="123768"/>
                    </a:lnTo>
                    <a:lnTo>
                      <a:pt x="1734334" y="119898"/>
                    </a:lnTo>
                    <a:lnTo>
                      <a:pt x="1735805" y="119603"/>
                    </a:lnTo>
                    <a:lnTo>
                      <a:pt x="1755756" y="112342"/>
                    </a:lnTo>
                    <a:lnTo>
                      <a:pt x="1761081" y="109906"/>
                    </a:lnTo>
                    <a:lnTo>
                      <a:pt x="1775708" y="103386"/>
                    </a:lnTo>
                    <a:lnTo>
                      <a:pt x="1782449" y="99915"/>
                    </a:lnTo>
                    <a:lnTo>
                      <a:pt x="1795660" y="93190"/>
                    </a:lnTo>
                    <a:lnTo>
                      <a:pt x="1801508" y="89923"/>
                    </a:lnTo>
                    <a:lnTo>
                      <a:pt x="1815612" y="82047"/>
                    </a:lnTo>
                    <a:lnTo>
                      <a:pt x="1819061" y="79932"/>
                    </a:lnTo>
                    <a:lnTo>
                      <a:pt x="1834569" y="69940"/>
                    </a:lnTo>
                    <a:lnTo>
                      <a:pt x="1835563" y="69214"/>
                    </a:lnTo>
                    <a:lnTo>
                      <a:pt x="1847235" y="59949"/>
                    </a:lnTo>
                    <a:lnTo>
                      <a:pt x="1855515" y="51391"/>
                    </a:lnTo>
                    <a:lnTo>
                      <a:pt x="1856781" y="49957"/>
                    </a:lnTo>
                    <a:lnTo>
                      <a:pt x="1862775" y="39966"/>
                    </a:lnTo>
                    <a:lnTo>
                      <a:pt x="1865480" y="29974"/>
                    </a:lnTo>
                    <a:lnTo>
                      <a:pt x="1865083" y="19983"/>
                    </a:lnTo>
                    <a:lnTo>
                      <a:pt x="1861670" y="9991"/>
                    </a:lnTo>
                    <a:lnTo>
                      <a:pt x="1855550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706780" y="0"/>
                    </a:lnTo>
                    <a:lnTo>
                      <a:pt x="1700824" y="9991"/>
                    </a:lnTo>
                    <a:lnTo>
                      <a:pt x="1695901" y="18563"/>
                    </a:lnTo>
                    <a:lnTo>
                      <a:pt x="1695194" y="19983"/>
                    </a:lnTo>
                    <a:lnTo>
                      <a:pt x="1690261" y="29974"/>
                    </a:lnTo>
                    <a:lnTo>
                      <a:pt x="1685674" y="39966"/>
                    </a:lnTo>
                    <a:lnTo>
                      <a:pt x="1680720" y="49957"/>
                    </a:lnTo>
                    <a:lnTo>
                      <a:pt x="1675949" y="59845"/>
                    </a:lnTo>
                    <a:lnTo>
                      <a:pt x="1675903" y="59949"/>
                    </a:lnTo>
                    <a:lnTo>
                      <a:pt x="1672267" y="69940"/>
                    </a:lnTo>
                    <a:lnTo>
                      <a:pt x="1669373" y="79932"/>
                    </a:lnTo>
                    <a:lnTo>
                      <a:pt x="1667724" y="89923"/>
                    </a:lnTo>
                    <a:lnTo>
                      <a:pt x="1668236" y="99915"/>
                    </a:lnTo>
                    <a:lnTo>
                      <a:pt x="1671971" y="109906"/>
                    </a:lnTo>
                    <a:lnTo>
                      <a:pt x="1675949" y="114924"/>
                    </a:lnTo>
                    <a:lnTo>
                      <a:pt x="1684510" y="119898"/>
                    </a:lnTo>
                    <a:close/>
                  </a:path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5" name="任意多边形: 形状 3104">
                <a:extLst>
                  <a:ext uri="{FF2B5EF4-FFF2-40B4-BE49-F238E27FC236}">
                    <a16:creationId xmlns:a16="http://schemas.microsoft.com/office/drawing/2014/main" id="{B5151437-6591-9235-7E7C-BC91E20C2DB2}"/>
                  </a:ext>
                </a:extLst>
              </p:cNvPr>
              <p:cNvSpPr/>
              <p:nvPr/>
            </p:nvSpPr>
            <p:spPr>
              <a:xfrm>
                <a:off x="13112161" y="3568071"/>
                <a:ext cx="2479806" cy="1276559"/>
              </a:xfrm>
              <a:custGeom>
                <a:avLst/>
                <a:gdLst>
                  <a:gd name="connsiteX0" fmla="*/ 2702 w 2479806"/>
                  <a:gd name="connsiteY0" fmla="*/ 1274563 h 1276559"/>
                  <a:gd name="connsiteX1" fmla="*/ 14434 w 2479806"/>
                  <a:gd name="connsiteY1" fmla="*/ 1264572 h 1276559"/>
                  <a:gd name="connsiteX2" fmla="*/ 19952 w 2479806"/>
                  <a:gd name="connsiteY2" fmla="*/ 1258700 h 1276559"/>
                  <a:gd name="connsiteX3" fmla="*/ 23246 w 2479806"/>
                  <a:gd name="connsiteY3" fmla="*/ 1254580 h 1276559"/>
                  <a:gd name="connsiteX4" fmla="*/ 29865 w 2479806"/>
                  <a:gd name="connsiteY4" fmla="*/ 1244589 h 1276559"/>
                  <a:gd name="connsiteX5" fmla="*/ 35210 w 2479806"/>
                  <a:gd name="connsiteY5" fmla="*/ 1234597 h 1276559"/>
                  <a:gd name="connsiteX6" fmla="*/ 39281 w 2479806"/>
                  <a:gd name="connsiteY6" fmla="*/ 1224606 h 1276559"/>
                  <a:gd name="connsiteX7" fmla="*/ 39904 w 2479806"/>
                  <a:gd name="connsiteY7" fmla="*/ 1222502 h 1276559"/>
                  <a:gd name="connsiteX8" fmla="*/ 42112 w 2479806"/>
                  <a:gd name="connsiteY8" fmla="*/ 1214614 h 1276559"/>
                  <a:gd name="connsiteX9" fmla="*/ 44239 w 2479806"/>
                  <a:gd name="connsiteY9" fmla="*/ 1204623 h 1276559"/>
                  <a:gd name="connsiteX10" fmla="*/ 45820 w 2479806"/>
                  <a:gd name="connsiteY10" fmla="*/ 1194631 h 1276559"/>
                  <a:gd name="connsiteX11" fmla="*/ 46762 w 2479806"/>
                  <a:gd name="connsiteY11" fmla="*/ 1184640 h 1276559"/>
                  <a:gd name="connsiteX12" fmla="*/ 47695 w 2479806"/>
                  <a:gd name="connsiteY12" fmla="*/ 1174648 h 1276559"/>
                  <a:gd name="connsiteX13" fmla="*/ 48386 w 2479806"/>
                  <a:gd name="connsiteY13" fmla="*/ 1164657 h 1276559"/>
                  <a:gd name="connsiteX14" fmla="*/ 49094 w 2479806"/>
                  <a:gd name="connsiteY14" fmla="*/ 1154665 h 1276559"/>
                  <a:gd name="connsiteX15" fmla="*/ 50034 w 2479806"/>
                  <a:gd name="connsiteY15" fmla="*/ 1144674 h 1276559"/>
                  <a:gd name="connsiteX16" fmla="*/ 51289 w 2479806"/>
                  <a:gd name="connsiteY16" fmla="*/ 1134682 h 1276559"/>
                  <a:gd name="connsiteX17" fmla="*/ 52646 w 2479806"/>
                  <a:gd name="connsiteY17" fmla="*/ 1124691 h 1276559"/>
                  <a:gd name="connsiteX18" fmla="*/ 54866 w 2479806"/>
                  <a:gd name="connsiteY18" fmla="*/ 1114700 h 1276559"/>
                  <a:gd name="connsiteX19" fmla="*/ 57317 w 2479806"/>
                  <a:gd name="connsiteY19" fmla="*/ 1104708 h 1276559"/>
                  <a:gd name="connsiteX20" fmla="*/ 59855 w 2479806"/>
                  <a:gd name="connsiteY20" fmla="*/ 1097093 h 1276559"/>
                  <a:gd name="connsiteX21" fmla="*/ 60497 w 2479806"/>
                  <a:gd name="connsiteY21" fmla="*/ 1094716 h 1276559"/>
                  <a:gd name="connsiteX22" fmla="*/ 62520 w 2479806"/>
                  <a:gd name="connsiteY22" fmla="*/ 1084725 h 1276559"/>
                  <a:gd name="connsiteX23" fmla="*/ 65096 w 2479806"/>
                  <a:gd name="connsiteY23" fmla="*/ 1074733 h 1276559"/>
                  <a:gd name="connsiteX24" fmla="*/ 67875 w 2479806"/>
                  <a:gd name="connsiteY24" fmla="*/ 1064742 h 1276559"/>
                  <a:gd name="connsiteX25" fmla="*/ 70803 w 2479806"/>
                  <a:gd name="connsiteY25" fmla="*/ 1054750 h 1276559"/>
                  <a:gd name="connsiteX26" fmla="*/ 74408 w 2479806"/>
                  <a:gd name="connsiteY26" fmla="*/ 1044759 h 1276559"/>
                  <a:gd name="connsiteX27" fmla="*/ 78428 w 2479806"/>
                  <a:gd name="connsiteY27" fmla="*/ 1034767 h 1276559"/>
                  <a:gd name="connsiteX28" fmla="*/ 79807 w 2479806"/>
                  <a:gd name="connsiteY28" fmla="*/ 1032398 h 1276559"/>
                  <a:gd name="connsiteX29" fmla="*/ 82742 w 2479806"/>
                  <a:gd name="connsiteY29" fmla="*/ 1024776 h 1276559"/>
                  <a:gd name="connsiteX30" fmla="*/ 87645 w 2479806"/>
                  <a:gd name="connsiteY30" fmla="*/ 1014785 h 1276559"/>
                  <a:gd name="connsiteX31" fmla="*/ 94067 w 2479806"/>
                  <a:gd name="connsiteY31" fmla="*/ 1004793 h 1276559"/>
                  <a:gd name="connsiteX32" fmla="*/ 99759 w 2479806"/>
                  <a:gd name="connsiteY32" fmla="*/ 998470 h 1276559"/>
                  <a:gd name="connsiteX33" fmla="*/ 102153 w 2479806"/>
                  <a:gd name="connsiteY33" fmla="*/ 994801 h 1276559"/>
                  <a:gd name="connsiteX34" fmla="*/ 110166 w 2479806"/>
                  <a:gd name="connsiteY34" fmla="*/ 984810 h 1276559"/>
                  <a:gd name="connsiteX35" fmla="*/ 119711 w 2479806"/>
                  <a:gd name="connsiteY35" fmla="*/ 975153 h 1276559"/>
                  <a:gd name="connsiteX36" fmla="*/ 119977 w 2479806"/>
                  <a:gd name="connsiteY36" fmla="*/ 974818 h 1276559"/>
                  <a:gd name="connsiteX37" fmla="*/ 129244 w 2479806"/>
                  <a:gd name="connsiteY37" fmla="*/ 964827 h 1276559"/>
                  <a:gd name="connsiteX38" fmla="*/ 139662 w 2479806"/>
                  <a:gd name="connsiteY38" fmla="*/ 955029 h 1276559"/>
                  <a:gd name="connsiteX39" fmla="*/ 139836 w 2479806"/>
                  <a:gd name="connsiteY39" fmla="*/ 954836 h 1276559"/>
                  <a:gd name="connsiteX40" fmla="*/ 149265 w 2479806"/>
                  <a:gd name="connsiteY40" fmla="*/ 944844 h 1276559"/>
                  <a:gd name="connsiteX41" fmla="*/ 159542 w 2479806"/>
                  <a:gd name="connsiteY41" fmla="*/ 934853 h 1276559"/>
                  <a:gd name="connsiteX42" fmla="*/ 159614 w 2479806"/>
                  <a:gd name="connsiteY42" fmla="*/ 934784 h 1276559"/>
                  <a:gd name="connsiteX43" fmla="*/ 168905 w 2479806"/>
                  <a:gd name="connsiteY43" fmla="*/ 924861 h 1276559"/>
                  <a:gd name="connsiteX44" fmla="*/ 178262 w 2479806"/>
                  <a:gd name="connsiteY44" fmla="*/ 914870 h 1276559"/>
                  <a:gd name="connsiteX45" fmla="*/ 179566 w 2479806"/>
                  <a:gd name="connsiteY45" fmla="*/ 913385 h 1276559"/>
                  <a:gd name="connsiteX46" fmla="*/ 186707 w 2479806"/>
                  <a:gd name="connsiteY46" fmla="*/ 904878 h 1276559"/>
                  <a:gd name="connsiteX47" fmla="*/ 194700 w 2479806"/>
                  <a:gd name="connsiteY47" fmla="*/ 894887 h 1276559"/>
                  <a:gd name="connsiteX48" fmla="*/ 199518 w 2479806"/>
                  <a:gd name="connsiteY48" fmla="*/ 887987 h 1276559"/>
                  <a:gd name="connsiteX49" fmla="*/ 201715 w 2479806"/>
                  <a:gd name="connsiteY49" fmla="*/ 884895 h 1276559"/>
                  <a:gd name="connsiteX50" fmla="*/ 207630 w 2479806"/>
                  <a:gd name="connsiteY50" fmla="*/ 874904 h 1276559"/>
                  <a:gd name="connsiteX51" fmla="*/ 212006 w 2479806"/>
                  <a:gd name="connsiteY51" fmla="*/ 864912 h 1276559"/>
                  <a:gd name="connsiteX52" fmla="*/ 214666 w 2479806"/>
                  <a:gd name="connsiteY52" fmla="*/ 854921 h 1276559"/>
                  <a:gd name="connsiteX53" fmla="*/ 214995 w 2479806"/>
                  <a:gd name="connsiteY53" fmla="*/ 844929 h 1276559"/>
                  <a:gd name="connsiteX54" fmla="*/ 212600 w 2479806"/>
                  <a:gd name="connsiteY54" fmla="*/ 834938 h 1276559"/>
                  <a:gd name="connsiteX55" fmla="*/ 206969 w 2479806"/>
                  <a:gd name="connsiteY55" fmla="*/ 824946 h 1276559"/>
                  <a:gd name="connsiteX56" fmla="*/ 199518 w 2479806"/>
                  <a:gd name="connsiteY56" fmla="*/ 817052 h 1276559"/>
                  <a:gd name="connsiteX57" fmla="*/ 197575 w 2479806"/>
                  <a:gd name="connsiteY57" fmla="*/ 814955 h 1276559"/>
                  <a:gd name="connsiteX58" fmla="*/ 185021 w 2479806"/>
                  <a:gd name="connsiteY58" fmla="*/ 804963 h 1276559"/>
                  <a:gd name="connsiteX59" fmla="*/ 179566 w 2479806"/>
                  <a:gd name="connsiteY59" fmla="*/ 801470 h 1276559"/>
                  <a:gd name="connsiteX60" fmla="*/ 169969 w 2479806"/>
                  <a:gd name="connsiteY60" fmla="*/ 794972 h 1276559"/>
                  <a:gd name="connsiteX61" fmla="*/ 159614 w 2479806"/>
                  <a:gd name="connsiteY61" fmla="*/ 788977 h 1276559"/>
                  <a:gd name="connsiteX62" fmla="*/ 152717 w 2479806"/>
                  <a:gd name="connsiteY62" fmla="*/ 784980 h 1276559"/>
                  <a:gd name="connsiteX63" fmla="*/ 139662 w 2479806"/>
                  <a:gd name="connsiteY63" fmla="*/ 778030 h 1276559"/>
                  <a:gd name="connsiteX64" fmla="*/ 133818 w 2479806"/>
                  <a:gd name="connsiteY64" fmla="*/ 774989 h 1276559"/>
                  <a:gd name="connsiteX65" fmla="*/ 119711 w 2479806"/>
                  <a:gd name="connsiteY65" fmla="*/ 768043 h 1276559"/>
                  <a:gd name="connsiteX66" fmla="*/ 113093 w 2479806"/>
                  <a:gd name="connsiteY66" fmla="*/ 764997 h 1276559"/>
                  <a:gd name="connsiteX67" fmla="*/ 99759 w 2479806"/>
                  <a:gd name="connsiteY67" fmla="*/ 759079 h 1276559"/>
                  <a:gd name="connsiteX68" fmla="*/ 89571 w 2479806"/>
                  <a:gd name="connsiteY68" fmla="*/ 755006 h 1276559"/>
                  <a:gd name="connsiteX69" fmla="*/ 79807 w 2479806"/>
                  <a:gd name="connsiteY69" fmla="*/ 751148 h 1276559"/>
                  <a:gd name="connsiteX70" fmla="*/ 61443 w 2479806"/>
                  <a:gd name="connsiteY70" fmla="*/ 745014 h 1276559"/>
                  <a:gd name="connsiteX71" fmla="*/ 59855 w 2479806"/>
                  <a:gd name="connsiteY71" fmla="*/ 744475 h 1276559"/>
                  <a:gd name="connsiteX72" fmla="*/ 39904 w 2479806"/>
                  <a:gd name="connsiteY72" fmla="*/ 738896 h 1276559"/>
                  <a:gd name="connsiteX73" fmla="*/ 22365 w 2479806"/>
                  <a:gd name="connsiteY73" fmla="*/ 735023 h 1276559"/>
                  <a:gd name="connsiteX74" fmla="*/ 19952 w 2479806"/>
                  <a:gd name="connsiteY74" fmla="*/ 734469 h 1276559"/>
                  <a:gd name="connsiteX75" fmla="*/ 0 w 2479806"/>
                  <a:gd name="connsiteY75" fmla="*/ 731080 h 1276559"/>
                  <a:gd name="connsiteX76" fmla="*/ 0 w 2479806"/>
                  <a:gd name="connsiteY76" fmla="*/ 735023 h 1276559"/>
                  <a:gd name="connsiteX77" fmla="*/ 0 w 2479806"/>
                  <a:gd name="connsiteY77" fmla="*/ 745014 h 1276559"/>
                  <a:gd name="connsiteX78" fmla="*/ 0 w 2479806"/>
                  <a:gd name="connsiteY78" fmla="*/ 755006 h 1276559"/>
                  <a:gd name="connsiteX79" fmla="*/ 0 w 2479806"/>
                  <a:gd name="connsiteY79" fmla="*/ 764997 h 1276559"/>
                  <a:gd name="connsiteX80" fmla="*/ 0 w 2479806"/>
                  <a:gd name="connsiteY80" fmla="*/ 771577 h 1276559"/>
                  <a:gd name="connsiteX81" fmla="*/ 19952 w 2479806"/>
                  <a:gd name="connsiteY81" fmla="*/ 772803 h 1276559"/>
                  <a:gd name="connsiteX82" fmla="*/ 33814 w 2479806"/>
                  <a:gd name="connsiteY82" fmla="*/ 774989 h 1276559"/>
                  <a:gd name="connsiteX83" fmla="*/ 39904 w 2479806"/>
                  <a:gd name="connsiteY83" fmla="*/ 775982 h 1276559"/>
                  <a:gd name="connsiteX84" fmla="*/ 59855 w 2479806"/>
                  <a:gd name="connsiteY84" fmla="*/ 781284 h 1276559"/>
                  <a:gd name="connsiteX85" fmla="*/ 70607 w 2479806"/>
                  <a:gd name="connsiteY85" fmla="*/ 784980 h 1276559"/>
                  <a:gd name="connsiteX86" fmla="*/ 79807 w 2479806"/>
                  <a:gd name="connsiteY86" fmla="*/ 788319 h 1276559"/>
                  <a:gd name="connsiteX87" fmla="*/ 94421 w 2479806"/>
                  <a:gd name="connsiteY87" fmla="*/ 794972 h 1276559"/>
                  <a:gd name="connsiteX88" fmla="*/ 99759 w 2479806"/>
                  <a:gd name="connsiteY88" fmla="*/ 797620 h 1276559"/>
                  <a:gd name="connsiteX89" fmla="*/ 112559 w 2479806"/>
                  <a:gd name="connsiteY89" fmla="*/ 804963 h 1276559"/>
                  <a:gd name="connsiteX90" fmla="*/ 119711 w 2479806"/>
                  <a:gd name="connsiteY90" fmla="*/ 809720 h 1276559"/>
                  <a:gd name="connsiteX91" fmla="*/ 126817 w 2479806"/>
                  <a:gd name="connsiteY91" fmla="*/ 814955 h 1276559"/>
                  <a:gd name="connsiteX92" fmla="*/ 138230 w 2479806"/>
                  <a:gd name="connsiteY92" fmla="*/ 824946 h 1276559"/>
                  <a:gd name="connsiteX93" fmla="*/ 139662 w 2479806"/>
                  <a:gd name="connsiteY93" fmla="*/ 826623 h 1276559"/>
                  <a:gd name="connsiteX94" fmla="*/ 146214 w 2479806"/>
                  <a:gd name="connsiteY94" fmla="*/ 834938 h 1276559"/>
                  <a:gd name="connsiteX95" fmla="*/ 151505 w 2479806"/>
                  <a:gd name="connsiteY95" fmla="*/ 844929 h 1276559"/>
                  <a:gd name="connsiteX96" fmla="*/ 153744 w 2479806"/>
                  <a:gd name="connsiteY96" fmla="*/ 854921 h 1276559"/>
                  <a:gd name="connsiteX97" fmla="*/ 153470 w 2479806"/>
                  <a:gd name="connsiteY97" fmla="*/ 864912 h 1276559"/>
                  <a:gd name="connsiteX98" fmla="*/ 150689 w 2479806"/>
                  <a:gd name="connsiteY98" fmla="*/ 874904 h 1276559"/>
                  <a:gd name="connsiteX99" fmla="*/ 145786 w 2479806"/>
                  <a:gd name="connsiteY99" fmla="*/ 884895 h 1276559"/>
                  <a:gd name="connsiteX100" fmla="*/ 139662 w 2479806"/>
                  <a:gd name="connsiteY100" fmla="*/ 894053 h 1276559"/>
                  <a:gd name="connsiteX101" fmla="*/ 138995 w 2479806"/>
                  <a:gd name="connsiteY101" fmla="*/ 894887 h 1276559"/>
                  <a:gd name="connsiteX102" fmla="*/ 129041 w 2479806"/>
                  <a:gd name="connsiteY102" fmla="*/ 904878 h 1276559"/>
                  <a:gd name="connsiteX103" fmla="*/ 119711 w 2479806"/>
                  <a:gd name="connsiteY103" fmla="*/ 913324 h 1276559"/>
                  <a:gd name="connsiteX104" fmla="*/ 117404 w 2479806"/>
                  <a:gd name="connsiteY104" fmla="*/ 914870 h 1276559"/>
                  <a:gd name="connsiteX105" fmla="*/ 101320 w 2479806"/>
                  <a:gd name="connsiteY105" fmla="*/ 924861 h 1276559"/>
                  <a:gd name="connsiteX106" fmla="*/ 99759 w 2479806"/>
                  <a:gd name="connsiteY106" fmla="*/ 925830 h 1276559"/>
                  <a:gd name="connsiteX107" fmla="*/ 79807 w 2479806"/>
                  <a:gd name="connsiteY107" fmla="*/ 933105 h 1276559"/>
                  <a:gd name="connsiteX108" fmla="*/ 61963 w 2479806"/>
                  <a:gd name="connsiteY108" fmla="*/ 934853 h 1276559"/>
                  <a:gd name="connsiteX109" fmla="*/ 59855 w 2479806"/>
                  <a:gd name="connsiteY109" fmla="*/ 935071 h 1276559"/>
                  <a:gd name="connsiteX110" fmla="*/ 58744 w 2479806"/>
                  <a:gd name="connsiteY110" fmla="*/ 934853 h 1276559"/>
                  <a:gd name="connsiteX111" fmla="*/ 39904 w 2479806"/>
                  <a:gd name="connsiteY111" fmla="*/ 931195 h 1276559"/>
                  <a:gd name="connsiteX112" fmla="*/ 25720 w 2479806"/>
                  <a:gd name="connsiteY112" fmla="*/ 924861 h 1276559"/>
                  <a:gd name="connsiteX113" fmla="*/ 19952 w 2479806"/>
                  <a:gd name="connsiteY113" fmla="*/ 922372 h 1276559"/>
                  <a:gd name="connsiteX114" fmla="*/ 7597 w 2479806"/>
                  <a:gd name="connsiteY114" fmla="*/ 914870 h 1276559"/>
                  <a:gd name="connsiteX115" fmla="*/ 0 w 2479806"/>
                  <a:gd name="connsiteY115" fmla="*/ 910417 h 1276559"/>
                  <a:gd name="connsiteX116" fmla="*/ 0 w 2479806"/>
                  <a:gd name="connsiteY116" fmla="*/ 914870 h 1276559"/>
                  <a:gd name="connsiteX117" fmla="*/ 0 w 2479806"/>
                  <a:gd name="connsiteY117" fmla="*/ 924861 h 1276559"/>
                  <a:gd name="connsiteX118" fmla="*/ 0 w 2479806"/>
                  <a:gd name="connsiteY118" fmla="*/ 934853 h 1276559"/>
                  <a:gd name="connsiteX119" fmla="*/ 0 w 2479806"/>
                  <a:gd name="connsiteY119" fmla="*/ 944844 h 1276559"/>
                  <a:gd name="connsiteX120" fmla="*/ 0 w 2479806"/>
                  <a:gd name="connsiteY120" fmla="*/ 954836 h 1276559"/>
                  <a:gd name="connsiteX121" fmla="*/ 0 w 2479806"/>
                  <a:gd name="connsiteY121" fmla="*/ 964827 h 1276559"/>
                  <a:gd name="connsiteX122" fmla="*/ 0 w 2479806"/>
                  <a:gd name="connsiteY122" fmla="*/ 974818 h 1276559"/>
                  <a:gd name="connsiteX123" fmla="*/ 0 w 2479806"/>
                  <a:gd name="connsiteY123" fmla="*/ 984810 h 1276559"/>
                  <a:gd name="connsiteX124" fmla="*/ 0 w 2479806"/>
                  <a:gd name="connsiteY124" fmla="*/ 994801 h 1276559"/>
                  <a:gd name="connsiteX125" fmla="*/ 0 w 2479806"/>
                  <a:gd name="connsiteY125" fmla="*/ 1004793 h 1276559"/>
                  <a:gd name="connsiteX126" fmla="*/ 0 w 2479806"/>
                  <a:gd name="connsiteY126" fmla="*/ 1014785 h 1276559"/>
                  <a:gd name="connsiteX127" fmla="*/ 0 w 2479806"/>
                  <a:gd name="connsiteY127" fmla="*/ 1024776 h 1276559"/>
                  <a:gd name="connsiteX128" fmla="*/ 0 w 2479806"/>
                  <a:gd name="connsiteY128" fmla="*/ 1034767 h 1276559"/>
                  <a:gd name="connsiteX129" fmla="*/ 0 w 2479806"/>
                  <a:gd name="connsiteY129" fmla="*/ 1044759 h 1276559"/>
                  <a:gd name="connsiteX130" fmla="*/ 0 w 2479806"/>
                  <a:gd name="connsiteY130" fmla="*/ 1054750 h 1276559"/>
                  <a:gd name="connsiteX131" fmla="*/ 0 w 2479806"/>
                  <a:gd name="connsiteY131" fmla="*/ 1064742 h 1276559"/>
                  <a:gd name="connsiteX132" fmla="*/ 0 w 2479806"/>
                  <a:gd name="connsiteY132" fmla="*/ 1074733 h 1276559"/>
                  <a:gd name="connsiteX133" fmla="*/ 0 w 2479806"/>
                  <a:gd name="connsiteY133" fmla="*/ 1084725 h 1276559"/>
                  <a:gd name="connsiteX134" fmla="*/ 0 w 2479806"/>
                  <a:gd name="connsiteY134" fmla="*/ 1094716 h 1276559"/>
                  <a:gd name="connsiteX135" fmla="*/ 0 w 2479806"/>
                  <a:gd name="connsiteY135" fmla="*/ 1104708 h 1276559"/>
                  <a:gd name="connsiteX136" fmla="*/ 0 w 2479806"/>
                  <a:gd name="connsiteY136" fmla="*/ 1114700 h 1276559"/>
                  <a:gd name="connsiteX137" fmla="*/ 0 w 2479806"/>
                  <a:gd name="connsiteY137" fmla="*/ 1124691 h 1276559"/>
                  <a:gd name="connsiteX138" fmla="*/ 0 w 2479806"/>
                  <a:gd name="connsiteY138" fmla="*/ 1134682 h 1276559"/>
                  <a:gd name="connsiteX139" fmla="*/ 0 w 2479806"/>
                  <a:gd name="connsiteY139" fmla="*/ 1144674 h 1276559"/>
                  <a:gd name="connsiteX140" fmla="*/ 0 w 2479806"/>
                  <a:gd name="connsiteY140" fmla="*/ 1154665 h 1276559"/>
                  <a:gd name="connsiteX141" fmla="*/ 0 w 2479806"/>
                  <a:gd name="connsiteY141" fmla="*/ 1164657 h 1276559"/>
                  <a:gd name="connsiteX142" fmla="*/ 0 w 2479806"/>
                  <a:gd name="connsiteY142" fmla="*/ 1174648 h 1276559"/>
                  <a:gd name="connsiteX143" fmla="*/ 0 w 2479806"/>
                  <a:gd name="connsiteY143" fmla="*/ 1184640 h 1276559"/>
                  <a:gd name="connsiteX144" fmla="*/ 0 w 2479806"/>
                  <a:gd name="connsiteY144" fmla="*/ 1194631 h 1276559"/>
                  <a:gd name="connsiteX145" fmla="*/ 0 w 2479806"/>
                  <a:gd name="connsiteY145" fmla="*/ 1204623 h 1276559"/>
                  <a:gd name="connsiteX146" fmla="*/ 0 w 2479806"/>
                  <a:gd name="connsiteY146" fmla="*/ 1214614 h 1276559"/>
                  <a:gd name="connsiteX147" fmla="*/ 0 w 2479806"/>
                  <a:gd name="connsiteY147" fmla="*/ 1224606 h 1276559"/>
                  <a:gd name="connsiteX148" fmla="*/ 0 w 2479806"/>
                  <a:gd name="connsiteY148" fmla="*/ 1234597 h 1276559"/>
                  <a:gd name="connsiteX149" fmla="*/ 0 w 2479806"/>
                  <a:gd name="connsiteY149" fmla="*/ 1244589 h 1276559"/>
                  <a:gd name="connsiteX150" fmla="*/ 0 w 2479806"/>
                  <a:gd name="connsiteY150" fmla="*/ 1254580 h 1276559"/>
                  <a:gd name="connsiteX151" fmla="*/ 0 w 2479806"/>
                  <a:gd name="connsiteY151" fmla="*/ 1264572 h 1276559"/>
                  <a:gd name="connsiteX152" fmla="*/ 0 w 2479806"/>
                  <a:gd name="connsiteY152" fmla="*/ 1274563 h 1276559"/>
                  <a:gd name="connsiteX153" fmla="*/ 0 w 2479806"/>
                  <a:gd name="connsiteY153" fmla="*/ 1276560 h 1276559"/>
                  <a:gd name="connsiteX154" fmla="*/ 2414165 w 2479806"/>
                  <a:gd name="connsiteY154" fmla="*/ 1015821 h 1276559"/>
                  <a:gd name="connsiteX155" fmla="*/ 2434117 w 2479806"/>
                  <a:gd name="connsiteY155" fmla="*/ 1016784 h 1276559"/>
                  <a:gd name="connsiteX156" fmla="*/ 2441732 w 2479806"/>
                  <a:gd name="connsiteY156" fmla="*/ 1014785 h 1276559"/>
                  <a:gd name="connsiteX157" fmla="*/ 2454068 w 2479806"/>
                  <a:gd name="connsiteY157" fmla="*/ 1010714 h 1276559"/>
                  <a:gd name="connsiteX158" fmla="*/ 2462438 w 2479806"/>
                  <a:gd name="connsiteY158" fmla="*/ 1004793 h 1276559"/>
                  <a:gd name="connsiteX159" fmla="*/ 2472443 w 2479806"/>
                  <a:gd name="connsiteY159" fmla="*/ 994801 h 1276559"/>
                  <a:gd name="connsiteX160" fmla="*/ 2474020 w 2479806"/>
                  <a:gd name="connsiteY160" fmla="*/ 992544 h 1276559"/>
                  <a:gd name="connsiteX161" fmla="*/ 2477590 w 2479806"/>
                  <a:gd name="connsiteY161" fmla="*/ 984810 h 1276559"/>
                  <a:gd name="connsiteX162" fmla="*/ 2479807 w 2479806"/>
                  <a:gd name="connsiteY162" fmla="*/ 974818 h 1276559"/>
                  <a:gd name="connsiteX163" fmla="*/ 2479689 w 2479806"/>
                  <a:gd name="connsiteY163" fmla="*/ 964827 h 1276559"/>
                  <a:gd name="connsiteX164" fmla="*/ 2477017 w 2479806"/>
                  <a:gd name="connsiteY164" fmla="*/ 954836 h 1276559"/>
                  <a:gd name="connsiteX165" fmla="*/ 2474020 w 2479806"/>
                  <a:gd name="connsiteY165" fmla="*/ 949847 h 1276559"/>
                  <a:gd name="connsiteX166" fmla="*/ 2467869 w 2479806"/>
                  <a:gd name="connsiteY166" fmla="*/ 944844 h 1276559"/>
                  <a:gd name="connsiteX167" fmla="*/ 2454068 w 2479806"/>
                  <a:gd name="connsiteY167" fmla="*/ 938562 h 1276559"/>
                  <a:gd name="connsiteX168" fmla="*/ 2434117 w 2479806"/>
                  <a:gd name="connsiteY168" fmla="*/ 938994 h 1276559"/>
                  <a:gd name="connsiteX169" fmla="*/ 2417685 w 2479806"/>
                  <a:gd name="connsiteY169" fmla="*/ 944844 h 1276559"/>
                  <a:gd name="connsiteX170" fmla="*/ 2414165 w 2479806"/>
                  <a:gd name="connsiteY170" fmla="*/ 946343 h 1276559"/>
                  <a:gd name="connsiteX171" fmla="*/ 2403257 w 2479806"/>
                  <a:gd name="connsiteY171" fmla="*/ 954836 h 1276559"/>
                  <a:gd name="connsiteX172" fmla="*/ 2394213 w 2479806"/>
                  <a:gd name="connsiteY172" fmla="*/ 963950 h 1276559"/>
                  <a:gd name="connsiteX173" fmla="*/ 2393586 w 2479806"/>
                  <a:gd name="connsiteY173" fmla="*/ 964827 h 1276559"/>
                  <a:gd name="connsiteX174" fmla="*/ 2389072 w 2479806"/>
                  <a:gd name="connsiteY174" fmla="*/ 974818 h 1276559"/>
                  <a:gd name="connsiteX175" fmla="*/ 2387000 w 2479806"/>
                  <a:gd name="connsiteY175" fmla="*/ 984810 h 1276559"/>
                  <a:gd name="connsiteX176" fmla="*/ 2388450 w 2479806"/>
                  <a:gd name="connsiteY176" fmla="*/ 994801 h 1276559"/>
                  <a:gd name="connsiteX177" fmla="*/ 2393571 w 2479806"/>
                  <a:gd name="connsiteY177" fmla="*/ 1004793 h 1276559"/>
                  <a:gd name="connsiteX178" fmla="*/ 2394213 w 2479806"/>
                  <a:gd name="connsiteY178" fmla="*/ 1005469 h 1276559"/>
                  <a:gd name="connsiteX179" fmla="*/ 2411325 w 2479806"/>
                  <a:gd name="connsiteY179" fmla="*/ 1014785 h 1276559"/>
                  <a:gd name="connsiteX180" fmla="*/ 798071 w 2479806"/>
                  <a:gd name="connsiteY180" fmla="*/ 636380 h 1276559"/>
                  <a:gd name="connsiteX181" fmla="*/ 818023 w 2479806"/>
                  <a:gd name="connsiteY181" fmla="*/ 636004 h 1276559"/>
                  <a:gd name="connsiteX182" fmla="*/ 824371 w 2479806"/>
                  <a:gd name="connsiteY182" fmla="*/ 635108 h 1276559"/>
                  <a:gd name="connsiteX183" fmla="*/ 837975 w 2479806"/>
                  <a:gd name="connsiteY183" fmla="*/ 632761 h 1276559"/>
                  <a:gd name="connsiteX184" fmla="*/ 857926 w 2479806"/>
                  <a:gd name="connsiteY184" fmla="*/ 625768 h 1276559"/>
                  <a:gd name="connsiteX185" fmla="*/ 859107 w 2479806"/>
                  <a:gd name="connsiteY185" fmla="*/ 625116 h 1276559"/>
                  <a:gd name="connsiteX186" fmla="*/ 872336 w 2479806"/>
                  <a:gd name="connsiteY186" fmla="*/ 615125 h 1276559"/>
                  <a:gd name="connsiteX187" fmla="*/ 877878 w 2479806"/>
                  <a:gd name="connsiteY187" fmla="*/ 608612 h 1276559"/>
                  <a:gd name="connsiteX188" fmla="*/ 880165 w 2479806"/>
                  <a:gd name="connsiteY188" fmla="*/ 605133 h 1276559"/>
                  <a:gd name="connsiteX189" fmla="*/ 883266 w 2479806"/>
                  <a:gd name="connsiteY189" fmla="*/ 595142 h 1276559"/>
                  <a:gd name="connsiteX190" fmla="*/ 882612 w 2479806"/>
                  <a:gd name="connsiteY190" fmla="*/ 585150 h 1276559"/>
                  <a:gd name="connsiteX191" fmla="*/ 878030 w 2479806"/>
                  <a:gd name="connsiteY191" fmla="*/ 575159 h 1276559"/>
                  <a:gd name="connsiteX192" fmla="*/ 877878 w 2479806"/>
                  <a:gd name="connsiteY192" fmla="*/ 574979 h 1276559"/>
                  <a:gd name="connsiteX193" fmla="*/ 869024 w 2479806"/>
                  <a:gd name="connsiteY193" fmla="*/ 565167 h 1276559"/>
                  <a:gd name="connsiteX194" fmla="*/ 857926 w 2479806"/>
                  <a:gd name="connsiteY194" fmla="*/ 555959 h 1276559"/>
                  <a:gd name="connsiteX195" fmla="*/ 856891 w 2479806"/>
                  <a:gd name="connsiteY195" fmla="*/ 555176 h 1276559"/>
                  <a:gd name="connsiteX196" fmla="*/ 841387 w 2479806"/>
                  <a:gd name="connsiteY196" fmla="*/ 545184 h 1276559"/>
                  <a:gd name="connsiteX197" fmla="*/ 837975 w 2479806"/>
                  <a:gd name="connsiteY197" fmla="*/ 543112 h 1276559"/>
                  <a:gd name="connsiteX198" fmla="*/ 824674 w 2479806"/>
                  <a:gd name="connsiteY198" fmla="*/ 535193 h 1276559"/>
                  <a:gd name="connsiteX199" fmla="*/ 818023 w 2479806"/>
                  <a:gd name="connsiteY199" fmla="*/ 531145 h 1276559"/>
                  <a:gd name="connsiteX200" fmla="*/ 808042 w 2479806"/>
                  <a:gd name="connsiteY200" fmla="*/ 525201 h 1276559"/>
                  <a:gd name="connsiteX201" fmla="*/ 798071 w 2479806"/>
                  <a:gd name="connsiteY201" fmla="*/ 518827 h 1276559"/>
                  <a:gd name="connsiteX202" fmla="*/ 792025 w 2479806"/>
                  <a:gd name="connsiteY202" fmla="*/ 515210 h 1276559"/>
                  <a:gd name="connsiteX203" fmla="*/ 778119 w 2479806"/>
                  <a:gd name="connsiteY203" fmla="*/ 506164 h 1276559"/>
                  <a:gd name="connsiteX204" fmla="*/ 776340 w 2479806"/>
                  <a:gd name="connsiteY204" fmla="*/ 505218 h 1276559"/>
                  <a:gd name="connsiteX205" fmla="*/ 759384 w 2479806"/>
                  <a:gd name="connsiteY205" fmla="*/ 495227 h 1276559"/>
                  <a:gd name="connsiteX206" fmla="*/ 758167 w 2479806"/>
                  <a:gd name="connsiteY206" fmla="*/ 494464 h 1276559"/>
                  <a:gd name="connsiteX207" fmla="*/ 738216 w 2479806"/>
                  <a:gd name="connsiteY207" fmla="*/ 486443 h 1276559"/>
                  <a:gd name="connsiteX208" fmla="*/ 729847 w 2479806"/>
                  <a:gd name="connsiteY208" fmla="*/ 485235 h 1276559"/>
                  <a:gd name="connsiteX209" fmla="*/ 718264 w 2479806"/>
                  <a:gd name="connsiteY209" fmla="*/ 483667 h 1276559"/>
                  <a:gd name="connsiteX210" fmla="*/ 709878 w 2479806"/>
                  <a:gd name="connsiteY210" fmla="*/ 485235 h 1276559"/>
                  <a:gd name="connsiteX211" fmla="*/ 698312 w 2479806"/>
                  <a:gd name="connsiteY211" fmla="*/ 488019 h 1276559"/>
                  <a:gd name="connsiteX212" fmla="*/ 686260 w 2479806"/>
                  <a:gd name="connsiteY212" fmla="*/ 495227 h 1276559"/>
                  <a:gd name="connsiteX213" fmla="*/ 678360 w 2479806"/>
                  <a:gd name="connsiteY213" fmla="*/ 501691 h 1276559"/>
                  <a:gd name="connsiteX214" fmla="*/ 675304 w 2479806"/>
                  <a:gd name="connsiteY214" fmla="*/ 505218 h 1276559"/>
                  <a:gd name="connsiteX215" fmla="*/ 669319 w 2479806"/>
                  <a:gd name="connsiteY215" fmla="*/ 515210 h 1276559"/>
                  <a:gd name="connsiteX216" fmla="*/ 665593 w 2479806"/>
                  <a:gd name="connsiteY216" fmla="*/ 525201 h 1276559"/>
                  <a:gd name="connsiteX217" fmla="*/ 664059 w 2479806"/>
                  <a:gd name="connsiteY217" fmla="*/ 535193 h 1276559"/>
                  <a:gd name="connsiteX218" fmla="*/ 664225 w 2479806"/>
                  <a:gd name="connsiteY218" fmla="*/ 545184 h 1276559"/>
                  <a:gd name="connsiteX219" fmla="*/ 666614 w 2479806"/>
                  <a:gd name="connsiteY219" fmla="*/ 555176 h 1276559"/>
                  <a:gd name="connsiteX220" fmla="*/ 670495 w 2479806"/>
                  <a:gd name="connsiteY220" fmla="*/ 565167 h 1276559"/>
                  <a:gd name="connsiteX221" fmla="*/ 675850 w 2479806"/>
                  <a:gd name="connsiteY221" fmla="*/ 575159 h 1276559"/>
                  <a:gd name="connsiteX222" fmla="*/ 678360 w 2479806"/>
                  <a:gd name="connsiteY222" fmla="*/ 578909 h 1276559"/>
                  <a:gd name="connsiteX223" fmla="*/ 682833 w 2479806"/>
                  <a:gd name="connsiteY223" fmla="*/ 585150 h 1276559"/>
                  <a:gd name="connsiteX224" fmla="*/ 691701 w 2479806"/>
                  <a:gd name="connsiteY224" fmla="*/ 595142 h 1276559"/>
                  <a:gd name="connsiteX225" fmla="*/ 698312 w 2479806"/>
                  <a:gd name="connsiteY225" fmla="*/ 601081 h 1276559"/>
                  <a:gd name="connsiteX226" fmla="*/ 703176 w 2479806"/>
                  <a:gd name="connsiteY226" fmla="*/ 605133 h 1276559"/>
                  <a:gd name="connsiteX227" fmla="*/ 717659 w 2479806"/>
                  <a:gd name="connsiteY227" fmla="*/ 615125 h 1276559"/>
                  <a:gd name="connsiteX228" fmla="*/ 718264 w 2479806"/>
                  <a:gd name="connsiteY228" fmla="*/ 615454 h 1276559"/>
                  <a:gd name="connsiteX229" fmla="*/ 738216 w 2479806"/>
                  <a:gd name="connsiteY229" fmla="*/ 624785 h 1276559"/>
                  <a:gd name="connsiteX230" fmla="*/ 739118 w 2479806"/>
                  <a:gd name="connsiteY230" fmla="*/ 625116 h 1276559"/>
                  <a:gd name="connsiteX231" fmla="*/ 758167 w 2479806"/>
                  <a:gd name="connsiteY231" fmla="*/ 630729 h 1276559"/>
                  <a:gd name="connsiteX232" fmla="*/ 778119 w 2479806"/>
                  <a:gd name="connsiteY232" fmla="*/ 634572 h 1276559"/>
                  <a:gd name="connsiteX233" fmla="*/ 783312 w 2479806"/>
                  <a:gd name="connsiteY233" fmla="*/ 635108 h 1276559"/>
                  <a:gd name="connsiteX234" fmla="*/ 59855 w 2479806"/>
                  <a:gd name="connsiteY234" fmla="*/ 78728 h 1276559"/>
                  <a:gd name="connsiteX235" fmla="*/ 79807 w 2479806"/>
                  <a:gd name="connsiteY235" fmla="*/ 81008 h 1276559"/>
                  <a:gd name="connsiteX236" fmla="*/ 99759 w 2479806"/>
                  <a:gd name="connsiteY236" fmla="*/ 80685 h 1276559"/>
                  <a:gd name="connsiteX237" fmla="*/ 119711 w 2479806"/>
                  <a:gd name="connsiteY237" fmla="*/ 79192 h 1276559"/>
                  <a:gd name="connsiteX238" fmla="*/ 139662 w 2479806"/>
                  <a:gd name="connsiteY238" fmla="*/ 77237 h 1276559"/>
                  <a:gd name="connsiteX239" fmla="*/ 153932 w 2479806"/>
                  <a:gd name="connsiteY239" fmla="*/ 75584 h 1276559"/>
                  <a:gd name="connsiteX240" fmla="*/ 159614 w 2479806"/>
                  <a:gd name="connsiteY240" fmla="*/ 74743 h 1276559"/>
                  <a:gd name="connsiteX241" fmla="*/ 179566 w 2479806"/>
                  <a:gd name="connsiteY241" fmla="*/ 71031 h 1276559"/>
                  <a:gd name="connsiteX242" fmla="*/ 199518 w 2479806"/>
                  <a:gd name="connsiteY242" fmla="*/ 66750 h 1276559"/>
                  <a:gd name="connsiteX243" fmla="*/ 203451 w 2479806"/>
                  <a:gd name="connsiteY243" fmla="*/ 65593 h 1276559"/>
                  <a:gd name="connsiteX244" fmla="*/ 219470 w 2479806"/>
                  <a:gd name="connsiteY244" fmla="*/ 57030 h 1276559"/>
                  <a:gd name="connsiteX245" fmla="*/ 221595 w 2479806"/>
                  <a:gd name="connsiteY245" fmla="*/ 55601 h 1276559"/>
                  <a:gd name="connsiteX246" fmla="*/ 223867 w 2479806"/>
                  <a:gd name="connsiteY246" fmla="*/ 45610 h 1276559"/>
                  <a:gd name="connsiteX247" fmla="*/ 219470 w 2479806"/>
                  <a:gd name="connsiteY247" fmla="*/ 40353 h 1276559"/>
                  <a:gd name="connsiteX248" fmla="*/ 215427 w 2479806"/>
                  <a:gd name="connsiteY248" fmla="*/ 35618 h 1276559"/>
                  <a:gd name="connsiteX249" fmla="*/ 199518 w 2479806"/>
                  <a:gd name="connsiteY249" fmla="*/ 26287 h 1276559"/>
                  <a:gd name="connsiteX250" fmla="*/ 198485 w 2479806"/>
                  <a:gd name="connsiteY250" fmla="*/ 25627 h 1276559"/>
                  <a:gd name="connsiteX251" fmla="*/ 179566 w 2479806"/>
                  <a:gd name="connsiteY251" fmla="*/ 17690 h 1276559"/>
                  <a:gd name="connsiteX252" fmla="*/ 174552 w 2479806"/>
                  <a:gd name="connsiteY252" fmla="*/ 15635 h 1276559"/>
                  <a:gd name="connsiteX253" fmla="*/ 159614 w 2479806"/>
                  <a:gd name="connsiteY253" fmla="*/ 10884 h 1276559"/>
                  <a:gd name="connsiteX254" fmla="*/ 142584 w 2479806"/>
                  <a:gd name="connsiteY254" fmla="*/ 5644 h 1276559"/>
                  <a:gd name="connsiteX255" fmla="*/ 139662 w 2479806"/>
                  <a:gd name="connsiteY255" fmla="*/ 4909 h 1276559"/>
                  <a:gd name="connsiteX256" fmla="*/ 119711 w 2479806"/>
                  <a:gd name="connsiteY256" fmla="*/ 1395 h 1276559"/>
                  <a:gd name="connsiteX257" fmla="*/ 99759 w 2479806"/>
                  <a:gd name="connsiteY257" fmla="*/ 0 h 1276559"/>
                  <a:gd name="connsiteX258" fmla="*/ 79807 w 2479806"/>
                  <a:gd name="connsiteY258" fmla="*/ 1762 h 1276559"/>
                  <a:gd name="connsiteX259" fmla="*/ 67383 w 2479806"/>
                  <a:gd name="connsiteY259" fmla="*/ 5644 h 1276559"/>
                  <a:gd name="connsiteX260" fmla="*/ 59855 w 2479806"/>
                  <a:gd name="connsiteY260" fmla="*/ 8877 h 1276559"/>
                  <a:gd name="connsiteX261" fmla="*/ 50568 w 2479806"/>
                  <a:gd name="connsiteY261" fmla="*/ 15635 h 1276559"/>
                  <a:gd name="connsiteX262" fmla="*/ 40985 w 2479806"/>
                  <a:gd name="connsiteY262" fmla="*/ 25627 h 1276559"/>
                  <a:gd name="connsiteX263" fmla="*/ 39904 w 2479806"/>
                  <a:gd name="connsiteY263" fmla="*/ 27282 h 1276559"/>
                  <a:gd name="connsiteX264" fmla="*/ 35966 w 2479806"/>
                  <a:gd name="connsiteY264" fmla="*/ 35618 h 1276559"/>
                  <a:gd name="connsiteX265" fmla="*/ 33682 w 2479806"/>
                  <a:gd name="connsiteY265" fmla="*/ 45610 h 1276559"/>
                  <a:gd name="connsiteX266" fmla="*/ 34048 w 2479806"/>
                  <a:gd name="connsiteY266" fmla="*/ 55601 h 1276559"/>
                  <a:gd name="connsiteX267" fmla="*/ 37658 w 2479806"/>
                  <a:gd name="connsiteY267" fmla="*/ 65593 h 1276559"/>
                  <a:gd name="connsiteX268" fmla="*/ 39904 w 2479806"/>
                  <a:gd name="connsiteY268" fmla="*/ 68533 h 1276559"/>
                  <a:gd name="connsiteX269" fmla="*/ 50771 w 2479806"/>
                  <a:gd name="connsiteY269" fmla="*/ 75584 h 1276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</a:cxnLst>
                <a:rect l="l" t="t" r="r" b="b"/>
                <a:pathLst>
                  <a:path w="2479806" h="1276559">
                    <a:moveTo>
                      <a:pt x="2702" y="1274563"/>
                    </a:moveTo>
                    <a:lnTo>
                      <a:pt x="14434" y="1264572"/>
                    </a:lnTo>
                    <a:lnTo>
                      <a:pt x="19952" y="1258700"/>
                    </a:lnTo>
                    <a:lnTo>
                      <a:pt x="23246" y="1254580"/>
                    </a:lnTo>
                    <a:lnTo>
                      <a:pt x="29865" y="1244589"/>
                    </a:lnTo>
                    <a:lnTo>
                      <a:pt x="35210" y="1234597"/>
                    </a:lnTo>
                    <a:lnTo>
                      <a:pt x="39281" y="1224606"/>
                    </a:lnTo>
                    <a:lnTo>
                      <a:pt x="39904" y="1222502"/>
                    </a:lnTo>
                    <a:lnTo>
                      <a:pt x="42112" y="1214614"/>
                    </a:lnTo>
                    <a:lnTo>
                      <a:pt x="44239" y="1204623"/>
                    </a:lnTo>
                    <a:lnTo>
                      <a:pt x="45820" y="1194631"/>
                    </a:lnTo>
                    <a:lnTo>
                      <a:pt x="46762" y="1184640"/>
                    </a:lnTo>
                    <a:lnTo>
                      <a:pt x="47695" y="1174648"/>
                    </a:lnTo>
                    <a:lnTo>
                      <a:pt x="48386" y="1164657"/>
                    </a:lnTo>
                    <a:lnTo>
                      <a:pt x="49094" y="1154665"/>
                    </a:lnTo>
                    <a:lnTo>
                      <a:pt x="50034" y="1144674"/>
                    </a:lnTo>
                    <a:lnTo>
                      <a:pt x="51289" y="1134682"/>
                    </a:lnTo>
                    <a:lnTo>
                      <a:pt x="52646" y="1124691"/>
                    </a:lnTo>
                    <a:lnTo>
                      <a:pt x="54866" y="1114700"/>
                    </a:lnTo>
                    <a:lnTo>
                      <a:pt x="57317" y="1104708"/>
                    </a:lnTo>
                    <a:lnTo>
                      <a:pt x="59855" y="1097093"/>
                    </a:lnTo>
                    <a:lnTo>
                      <a:pt x="60497" y="1094716"/>
                    </a:lnTo>
                    <a:lnTo>
                      <a:pt x="62520" y="1084725"/>
                    </a:lnTo>
                    <a:lnTo>
                      <a:pt x="65096" y="1074733"/>
                    </a:lnTo>
                    <a:lnTo>
                      <a:pt x="67875" y="1064742"/>
                    </a:lnTo>
                    <a:lnTo>
                      <a:pt x="70803" y="1054750"/>
                    </a:lnTo>
                    <a:lnTo>
                      <a:pt x="74408" y="1044759"/>
                    </a:lnTo>
                    <a:lnTo>
                      <a:pt x="78428" y="1034767"/>
                    </a:lnTo>
                    <a:lnTo>
                      <a:pt x="79807" y="1032398"/>
                    </a:lnTo>
                    <a:lnTo>
                      <a:pt x="82742" y="1024776"/>
                    </a:lnTo>
                    <a:lnTo>
                      <a:pt x="87645" y="1014785"/>
                    </a:lnTo>
                    <a:lnTo>
                      <a:pt x="94067" y="1004793"/>
                    </a:lnTo>
                    <a:lnTo>
                      <a:pt x="99759" y="998470"/>
                    </a:lnTo>
                    <a:lnTo>
                      <a:pt x="102153" y="994801"/>
                    </a:lnTo>
                    <a:lnTo>
                      <a:pt x="110166" y="984810"/>
                    </a:lnTo>
                    <a:lnTo>
                      <a:pt x="119711" y="975153"/>
                    </a:lnTo>
                    <a:lnTo>
                      <a:pt x="119977" y="974818"/>
                    </a:lnTo>
                    <a:lnTo>
                      <a:pt x="129244" y="964827"/>
                    </a:lnTo>
                    <a:lnTo>
                      <a:pt x="139662" y="955029"/>
                    </a:lnTo>
                    <a:lnTo>
                      <a:pt x="139836" y="954836"/>
                    </a:lnTo>
                    <a:lnTo>
                      <a:pt x="149265" y="944844"/>
                    </a:lnTo>
                    <a:lnTo>
                      <a:pt x="159542" y="934853"/>
                    </a:lnTo>
                    <a:lnTo>
                      <a:pt x="159614" y="934784"/>
                    </a:lnTo>
                    <a:lnTo>
                      <a:pt x="168905" y="924861"/>
                    </a:lnTo>
                    <a:lnTo>
                      <a:pt x="178262" y="914870"/>
                    </a:lnTo>
                    <a:lnTo>
                      <a:pt x="179566" y="913385"/>
                    </a:lnTo>
                    <a:lnTo>
                      <a:pt x="186707" y="904878"/>
                    </a:lnTo>
                    <a:lnTo>
                      <a:pt x="194700" y="894887"/>
                    </a:lnTo>
                    <a:lnTo>
                      <a:pt x="199518" y="887987"/>
                    </a:lnTo>
                    <a:lnTo>
                      <a:pt x="201715" y="884895"/>
                    </a:lnTo>
                    <a:lnTo>
                      <a:pt x="207630" y="874904"/>
                    </a:lnTo>
                    <a:lnTo>
                      <a:pt x="212006" y="864912"/>
                    </a:lnTo>
                    <a:lnTo>
                      <a:pt x="214666" y="854921"/>
                    </a:lnTo>
                    <a:lnTo>
                      <a:pt x="214995" y="844929"/>
                    </a:lnTo>
                    <a:lnTo>
                      <a:pt x="212600" y="834938"/>
                    </a:lnTo>
                    <a:lnTo>
                      <a:pt x="206969" y="824946"/>
                    </a:lnTo>
                    <a:lnTo>
                      <a:pt x="199518" y="817052"/>
                    </a:lnTo>
                    <a:lnTo>
                      <a:pt x="197575" y="814955"/>
                    </a:lnTo>
                    <a:lnTo>
                      <a:pt x="185021" y="804963"/>
                    </a:lnTo>
                    <a:lnTo>
                      <a:pt x="179566" y="801470"/>
                    </a:lnTo>
                    <a:lnTo>
                      <a:pt x="169969" y="794972"/>
                    </a:lnTo>
                    <a:lnTo>
                      <a:pt x="159614" y="788977"/>
                    </a:lnTo>
                    <a:lnTo>
                      <a:pt x="152717" y="784980"/>
                    </a:lnTo>
                    <a:lnTo>
                      <a:pt x="139662" y="778030"/>
                    </a:lnTo>
                    <a:lnTo>
                      <a:pt x="133818" y="774989"/>
                    </a:lnTo>
                    <a:lnTo>
                      <a:pt x="119711" y="768043"/>
                    </a:lnTo>
                    <a:lnTo>
                      <a:pt x="113093" y="764997"/>
                    </a:lnTo>
                    <a:lnTo>
                      <a:pt x="99759" y="759079"/>
                    </a:lnTo>
                    <a:lnTo>
                      <a:pt x="89571" y="755006"/>
                    </a:lnTo>
                    <a:lnTo>
                      <a:pt x="79807" y="751148"/>
                    </a:lnTo>
                    <a:lnTo>
                      <a:pt x="61443" y="745014"/>
                    </a:lnTo>
                    <a:lnTo>
                      <a:pt x="59855" y="744475"/>
                    </a:lnTo>
                    <a:lnTo>
                      <a:pt x="39904" y="738896"/>
                    </a:lnTo>
                    <a:lnTo>
                      <a:pt x="22365" y="735023"/>
                    </a:lnTo>
                    <a:lnTo>
                      <a:pt x="19952" y="734469"/>
                    </a:lnTo>
                    <a:lnTo>
                      <a:pt x="0" y="731080"/>
                    </a:lnTo>
                    <a:lnTo>
                      <a:pt x="0" y="735023"/>
                    </a:lnTo>
                    <a:lnTo>
                      <a:pt x="0" y="745014"/>
                    </a:lnTo>
                    <a:lnTo>
                      <a:pt x="0" y="755006"/>
                    </a:lnTo>
                    <a:lnTo>
                      <a:pt x="0" y="764997"/>
                    </a:lnTo>
                    <a:lnTo>
                      <a:pt x="0" y="771577"/>
                    </a:lnTo>
                    <a:lnTo>
                      <a:pt x="19952" y="772803"/>
                    </a:lnTo>
                    <a:lnTo>
                      <a:pt x="33814" y="774989"/>
                    </a:lnTo>
                    <a:lnTo>
                      <a:pt x="39904" y="775982"/>
                    </a:lnTo>
                    <a:lnTo>
                      <a:pt x="59855" y="781284"/>
                    </a:lnTo>
                    <a:lnTo>
                      <a:pt x="70607" y="784980"/>
                    </a:lnTo>
                    <a:lnTo>
                      <a:pt x="79807" y="788319"/>
                    </a:lnTo>
                    <a:lnTo>
                      <a:pt x="94421" y="794972"/>
                    </a:lnTo>
                    <a:lnTo>
                      <a:pt x="99759" y="797620"/>
                    </a:lnTo>
                    <a:lnTo>
                      <a:pt x="112559" y="804963"/>
                    </a:lnTo>
                    <a:lnTo>
                      <a:pt x="119711" y="809720"/>
                    </a:lnTo>
                    <a:lnTo>
                      <a:pt x="126817" y="814955"/>
                    </a:lnTo>
                    <a:lnTo>
                      <a:pt x="138230" y="824946"/>
                    </a:lnTo>
                    <a:lnTo>
                      <a:pt x="139662" y="826623"/>
                    </a:lnTo>
                    <a:lnTo>
                      <a:pt x="146214" y="834938"/>
                    </a:lnTo>
                    <a:lnTo>
                      <a:pt x="151505" y="844929"/>
                    </a:lnTo>
                    <a:lnTo>
                      <a:pt x="153744" y="854921"/>
                    </a:lnTo>
                    <a:lnTo>
                      <a:pt x="153470" y="864912"/>
                    </a:lnTo>
                    <a:lnTo>
                      <a:pt x="150689" y="874904"/>
                    </a:lnTo>
                    <a:lnTo>
                      <a:pt x="145786" y="884895"/>
                    </a:lnTo>
                    <a:lnTo>
                      <a:pt x="139662" y="894053"/>
                    </a:lnTo>
                    <a:lnTo>
                      <a:pt x="138995" y="894887"/>
                    </a:lnTo>
                    <a:lnTo>
                      <a:pt x="129041" y="904878"/>
                    </a:lnTo>
                    <a:lnTo>
                      <a:pt x="119711" y="913324"/>
                    </a:lnTo>
                    <a:lnTo>
                      <a:pt x="117404" y="914870"/>
                    </a:lnTo>
                    <a:lnTo>
                      <a:pt x="101320" y="924861"/>
                    </a:lnTo>
                    <a:lnTo>
                      <a:pt x="99759" y="925830"/>
                    </a:lnTo>
                    <a:lnTo>
                      <a:pt x="79807" y="933105"/>
                    </a:lnTo>
                    <a:lnTo>
                      <a:pt x="61963" y="934853"/>
                    </a:lnTo>
                    <a:lnTo>
                      <a:pt x="59855" y="935071"/>
                    </a:lnTo>
                    <a:lnTo>
                      <a:pt x="58744" y="934853"/>
                    </a:lnTo>
                    <a:lnTo>
                      <a:pt x="39904" y="931195"/>
                    </a:lnTo>
                    <a:lnTo>
                      <a:pt x="25720" y="924861"/>
                    </a:lnTo>
                    <a:lnTo>
                      <a:pt x="19952" y="922372"/>
                    </a:lnTo>
                    <a:lnTo>
                      <a:pt x="7597" y="914870"/>
                    </a:lnTo>
                    <a:lnTo>
                      <a:pt x="0" y="910417"/>
                    </a:lnTo>
                    <a:lnTo>
                      <a:pt x="0" y="914870"/>
                    </a:lnTo>
                    <a:lnTo>
                      <a:pt x="0" y="924861"/>
                    </a:lnTo>
                    <a:lnTo>
                      <a:pt x="0" y="934853"/>
                    </a:lnTo>
                    <a:lnTo>
                      <a:pt x="0" y="944844"/>
                    </a:lnTo>
                    <a:lnTo>
                      <a:pt x="0" y="954836"/>
                    </a:lnTo>
                    <a:lnTo>
                      <a:pt x="0" y="964827"/>
                    </a:lnTo>
                    <a:lnTo>
                      <a:pt x="0" y="974818"/>
                    </a:lnTo>
                    <a:lnTo>
                      <a:pt x="0" y="984810"/>
                    </a:lnTo>
                    <a:lnTo>
                      <a:pt x="0" y="994801"/>
                    </a:lnTo>
                    <a:lnTo>
                      <a:pt x="0" y="1004793"/>
                    </a:lnTo>
                    <a:lnTo>
                      <a:pt x="0" y="1014785"/>
                    </a:lnTo>
                    <a:lnTo>
                      <a:pt x="0" y="1024776"/>
                    </a:lnTo>
                    <a:lnTo>
                      <a:pt x="0" y="1034767"/>
                    </a:lnTo>
                    <a:lnTo>
                      <a:pt x="0" y="1044759"/>
                    </a:lnTo>
                    <a:lnTo>
                      <a:pt x="0" y="1054750"/>
                    </a:lnTo>
                    <a:lnTo>
                      <a:pt x="0" y="1064742"/>
                    </a:lnTo>
                    <a:lnTo>
                      <a:pt x="0" y="1074733"/>
                    </a:lnTo>
                    <a:lnTo>
                      <a:pt x="0" y="1084725"/>
                    </a:lnTo>
                    <a:lnTo>
                      <a:pt x="0" y="1094716"/>
                    </a:lnTo>
                    <a:lnTo>
                      <a:pt x="0" y="1104708"/>
                    </a:lnTo>
                    <a:lnTo>
                      <a:pt x="0" y="1114700"/>
                    </a:lnTo>
                    <a:lnTo>
                      <a:pt x="0" y="1124691"/>
                    </a:lnTo>
                    <a:lnTo>
                      <a:pt x="0" y="1134682"/>
                    </a:lnTo>
                    <a:lnTo>
                      <a:pt x="0" y="1144674"/>
                    </a:lnTo>
                    <a:lnTo>
                      <a:pt x="0" y="1154665"/>
                    </a:lnTo>
                    <a:lnTo>
                      <a:pt x="0" y="1164657"/>
                    </a:lnTo>
                    <a:lnTo>
                      <a:pt x="0" y="1174648"/>
                    </a:lnTo>
                    <a:lnTo>
                      <a:pt x="0" y="1184640"/>
                    </a:lnTo>
                    <a:lnTo>
                      <a:pt x="0" y="1194631"/>
                    </a:lnTo>
                    <a:lnTo>
                      <a:pt x="0" y="1204623"/>
                    </a:lnTo>
                    <a:lnTo>
                      <a:pt x="0" y="1214614"/>
                    </a:lnTo>
                    <a:lnTo>
                      <a:pt x="0" y="1224606"/>
                    </a:lnTo>
                    <a:lnTo>
                      <a:pt x="0" y="1234597"/>
                    </a:lnTo>
                    <a:lnTo>
                      <a:pt x="0" y="1244589"/>
                    </a:lnTo>
                    <a:lnTo>
                      <a:pt x="0" y="1254580"/>
                    </a:lnTo>
                    <a:lnTo>
                      <a:pt x="0" y="1264572"/>
                    </a:lnTo>
                    <a:lnTo>
                      <a:pt x="0" y="1274563"/>
                    </a:lnTo>
                    <a:lnTo>
                      <a:pt x="0" y="1276560"/>
                    </a:lnTo>
                    <a:close/>
                    <a:moveTo>
                      <a:pt x="2414165" y="1015821"/>
                    </a:moveTo>
                    <a:lnTo>
                      <a:pt x="2434117" y="1016784"/>
                    </a:lnTo>
                    <a:lnTo>
                      <a:pt x="2441732" y="1014785"/>
                    </a:lnTo>
                    <a:lnTo>
                      <a:pt x="2454068" y="1010714"/>
                    </a:lnTo>
                    <a:lnTo>
                      <a:pt x="2462438" y="1004793"/>
                    </a:lnTo>
                    <a:lnTo>
                      <a:pt x="2472443" y="994801"/>
                    </a:lnTo>
                    <a:lnTo>
                      <a:pt x="2474020" y="992544"/>
                    </a:lnTo>
                    <a:lnTo>
                      <a:pt x="2477590" y="984810"/>
                    </a:lnTo>
                    <a:lnTo>
                      <a:pt x="2479807" y="974818"/>
                    </a:lnTo>
                    <a:lnTo>
                      <a:pt x="2479689" y="964827"/>
                    </a:lnTo>
                    <a:lnTo>
                      <a:pt x="2477017" y="954836"/>
                    </a:lnTo>
                    <a:lnTo>
                      <a:pt x="2474020" y="949847"/>
                    </a:lnTo>
                    <a:lnTo>
                      <a:pt x="2467869" y="944844"/>
                    </a:lnTo>
                    <a:lnTo>
                      <a:pt x="2454068" y="938562"/>
                    </a:lnTo>
                    <a:lnTo>
                      <a:pt x="2434117" y="938994"/>
                    </a:lnTo>
                    <a:lnTo>
                      <a:pt x="2417685" y="944844"/>
                    </a:lnTo>
                    <a:lnTo>
                      <a:pt x="2414165" y="946343"/>
                    </a:lnTo>
                    <a:lnTo>
                      <a:pt x="2403257" y="954836"/>
                    </a:lnTo>
                    <a:lnTo>
                      <a:pt x="2394213" y="963950"/>
                    </a:lnTo>
                    <a:lnTo>
                      <a:pt x="2393586" y="964827"/>
                    </a:lnTo>
                    <a:lnTo>
                      <a:pt x="2389072" y="974818"/>
                    </a:lnTo>
                    <a:lnTo>
                      <a:pt x="2387000" y="984810"/>
                    </a:lnTo>
                    <a:lnTo>
                      <a:pt x="2388450" y="994801"/>
                    </a:lnTo>
                    <a:lnTo>
                      <a:pt x="2393571" y="1004793"/>
                    </a:lnTo>
                    <a:lnTo>
                      <a:pt x="2394213" y="1005469"/>
                    </a:lnTo>
                    <a:lnTo>
                      <a:pt x="2411325" y="1014785"/>
                    </a:lnTo>
                    <a:close/>
                    <a:moveTo>
                      <a:pt x="798071" y="636380"/>
                    </a:moveTo>
                    <a:lnTo>
                      <a:pt x="818023" y="636004"/>
                    </a:lnTo>
                    <a:lnTo>
                      <a:pt x="824371" y="635108"/>
                    </a:lnTo>
                    <a:lnTo>
                      <a:pt x="837975" y="632761"/>
                    </a:lnTo>
                    <a:lnTo>
                      <a:pt x="857926" y="625768"/>
                    </a:lnTo>
                    <a:lnTo>
                      <a:pt x="859107" y="625116"/>
                    </a:lnTo>
                    <a:lnTo>
                      <a:pt x="872336" y="615125"/>
                    </a:lnTo>
                    <a:lnTo>
                      <a:pt x="877878" y="608612"/>
                    </a:lnTo>
                    <a:lnTo>
                      <a:pt x="880165" y="605133"/>
                    </a:lnTo>
                    <a:lnTo>
                      <a:pt x="883266" y="595142"/>
                    </a:lnTo>
                    <a:lnTo>
                      <a:pt x="882612" y="585150"/>
                    </a:lnTo>
                    <a:lnTo>
                      <a:pt x="878030" y="575159"/>
                    </a:lnTo>
                    <a:lnTo>
                      <a:pt x="877878" y="574979"/>
                    </a:lnTo>
                    <a:lnTo>
                      <a:pt x="869024" y="565167"/>
                    </a:lnTo>
                    <a:lnTo>
                      <a:pt x="857926" y="555959"/>
                    </a:lnTo>
                    <a:lnTo>
                      <a:pt x="856891" y="555176"/>
                    </a:lnTo>
                    <a:lnTo>
                      <a:pt x="841387" y="545184"/>
                    </a:lnTo>
                    <a:lnTo>
                      <a:pt x="837975" y="543112"/>
                    </a:lnTo>
                    <a:lnTo>
                      <a:pt x="824674" y="535193"/>
                    </a:lnTo>
                    <a:lnTo>
                      <a:pt x="818023" y="531145"/>
                    </a:lnTo>
                    <a:lnTo>
                      <a:pt x="808042" y="525201"/>
                    </a:lnTo>
                    <a:lnTo>
                      <a:pt x="798071" y="518827"/>
                    </a:lnTo>
                    <a:lnTo>
                      <a:pt x="792025" y="515210"/>
                    </a:lnTo>
                    <a:lnTo>
                      <a:pt x="778119" y="506164"/>
                    </a:lnTo>
                    <a:lnTo>
                      <a:pt x="776340" y="505218"/>
                    </a:lnTo>
                    <a:lnTo>
                      <a:pt x="759384" y="495227"/>
                    </a:lnTo>
                    <a:lnTo>
                      <a:pt x="758167" y="494464"/>
                    </a:lnTo>
                    <a:lnTo>
                      <a:pt x="738216" y="486443"/>
                    </a:lnTo>
                    <a:lnTo>
                      <a:pt x="729847" y="485235"/>
                    </a:lnTo>
                    <a:lnTo>
                      <a:pt x="718264" y="483667"/>
                    </a:lnTo>
                    <a:lnTo>
                      <a:pt x="709878" y="485235"/>
                    </a:lnTo>
                    <a:lnTo>
                      <a:pt x="698312" y="488019"/>
                    </a:lnTo>
                    <a:lnTo>
                      <a:pt x="686260" y="495227"/>
                    </a:lnTo>
                    <a:lnTo>
                      <a:pt x="678360" y="501691"/>
                    </a:lnTo>
                    <a:lnTo>
                      <a:pt x="675304" y="505218"/>
                    </a:lnTo>
                    <a:lnTo>
                      <a:pt x="669319" y="515210"/>
                    </a:lnTo>
                    <a:lnTo>
                      <a:pt x="665593" y="525201"/>
                    </a:lnTo>
                    <a:lnTo>
                      <a:pt x="664059" y="535193"/>
                    </a:lnTo>
                    <a:lnTo>
                      <a:pt x="664225" y="545184"/>
                    </a:lnTo>
                    <a:lnTo>
                      <a:pt x="666614" y="555176"/>
                    </a:lnTo>
                    <a:lnTo>
                      <a:pt x="670495" y="565167"/>
                    </a:lnTo>
                    <a:lnTo>
                      <a:pt x="675850" y="575159"/>
                    </a:lnTo>
                    <a:lnTo>
                      <a:pt x="678360" y="578909"/>
                    </a:lnTo>
                    <a:lnTo>
                      <a:pt x="682833" y="585150"/>
                    </a:lnTo>
                    <a:lnTo>
                      <a:pt x="691701" y="595142"/>
                    </a:lnTo>
                    <a:lnTo>
                      <a:pt x="698312" y="601081"/>
                    </a:lnTo>
                    <a:lnTo>
                      <a:pt x="703176" y="605133"/>
                    </a:lnTo>
                    <a:lnTo>
                      <a:pt x="717659" y="615125"/>
                    </a:lnTo>
                    <a:lnTo>
                      <a:pt x="718264" y="615454"/>
                    </a:lnTo>
                    <a:lnTo>
                      <a:pt x="738216" y="624785"/>
                    </a:lnTo>
                    <a:lnTo>
                      <a:pt x="739118" y="625116"/>
                    </a:lnTo>
                    <a:lnTo>
                      <a:pt x="758167" y="630729"/>
                    </a:lnTo>
                    <a:lnTo>
                      <a:pt x="778119" y="634572"/>
                    </a:lnTo>
                    <a:lnTo>
                      <a:pt x="783312" y="635108"/>
                    </a:lnTo>
                    <a:close/>
                    <a:moveTo>
                      <a:pt x="59855" y="78728"/>
                    </a:moveTo>
                    <a:lnTo>
                      <a:pt x="79807" y="81008"/>
                    </a:lnTo>
                    <a:lnTo>
                      <a:pt x="99759" y="80685"/>
                    </a:lnTo>
                    <a:lnTo>
                      <a:pt x="119711" y="79192"/>
                    </a:lnTo>
                    <a:lnTo>
                      <a:pt x="139662" y="77237"/>
                    </a:lnTo>
                    <a:lnTo>
                      <a:pt x="153932" y="75584"/>
                    </a:lnTo>
                    <a:lnTo>
                      <a:pt x="159614" y="74743"/>
                    </a:lnTo>
                    <a:lnTo>
                      <a:pt x="179566" y="71031"/>
                    </a:lnTo>
                    <a:lnTo>
                      <a:pt x="199518" y="66750"/>
                    </a:lnTo>
                    <a:lnTo>
                      <a:pt x="203451" y="65593"/>
                    </a:lnTo>
                    <a:lnTo>
                      <a:pt x="219470" y="57030"/>
                    </a:lnTo>
                    <a:lnTo>
                      <a:pt x="221595" y="55601"/>
                    </a:lnTo>
                    <a:lnTo>
                      <a:pt x="223867" y="45610"/>
                    </a:lnTo>
                    <a:lnTo>
                      <a:pt x="219470" y="40353"/>
                    </a:lnTo>
                    <a:lnTo>
                      <a:pt x="215427" y="35618"/>
                    </a:lnTo>
                    <a:lnTo>
                      <a:pt x="199518" y="26287"/>
                    </a:lnTo>
                    <a:lnTo>
                      <a:pt x="198485" y="25627"/>
                    </a:lnTo>
                    <a:lnTo>
                      <a:pt x="179566" y="17690"/>
                    </a:lnTo>
                    <a:lnTo>
                      <a:pt x="174552" y="15635"/>
                    </a:lnTo>
                    <a:lnTo>
                      <a:pt x="159614" y="10884"/>
                    </a:lnTo>
                    <a:lnTo>
                      <a:pt x="142584" y="5644"/>
                    </a:lnTo>
                    <a:lnTo>
                      <a:pt x="139662" y="4909"/>
                    </a:lnTo>
                    <a:lnTo>
                      <a:pt x="119711" y="1395"/>
                    </a:lnTo>
                    <a:lnTo>
                      <a:pt x="99759" y="0"/>
                    </a:lnTo>
                    <a:lnTo>
                      <a:pt x="79807" y="1762"/>
                    </a:lnTo>
                    <a:lnTo>
                      <a:pt x="67383" y="5644"/>
                    </a:lnTo>
                    <a:lnTo>
                      <a:pt x="59855" y="8877"/>
                    </a:lnTo>
                    <a:lnTo>
                      <a:pt x="50568" y="15635"/>
                    </a:lnTo>
                    <a:lnTo>
                      <a:pt x="40985" y="25627"/>
                    </a:lnTo>
                    <a:lnTo>
                      <a:pt x="39904" y="27282"/>
                    </a:lnTo>
                    <a:lnTo>
                      <a:pt x="35966" y="35618"/>
                    </a:lnTo>
                    <a:lnTo>
                      <a:pt x="33682" y="45610"/>
                    </a:lnTo>
                    <a:lnTo>
                      <a:pt x="34048" y="55601"/>
                    </a:lnTo>
                    <a:lnTo>
                      <a:pt x="37658" y="65593"/>
                    </a:lnTo>
                    <a:lnTo>
                      <a:pt x="39904" y="68533"/>
                    </a:lnTo>
                    <a:lnTo>
                      <a:pt x="50771" y="75584"/>
                    </a:lnTo>
                    <a:close/>
                  </a:path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6" name="任意多边形: 形状 3105">
                <a:extLst>
                  <a:ext uri="{FF2B5EF4-FFF2-40B4-BE49-F238E27FC236}">
                    <a16:creationId xmlns:a16="http://schemas.microsoft.com/office/drawing/2014/main" id="{9DAD5794-09ED-CBDD-314A-4538EF2C14B1}"/>
                  </a:ext>
                </a:extLst>
              </p:cNvPr>
              <p:cNvSpPr/>
              <p:nvPr/>
            </p:nvSpPr>
            <p:spPr>
              <a:xfrm>
                <a:off x="13112161" y="4339647"/>
                <a:ext cx="153743" cy="163494"/>
              </a:xfrm>
              <a:custGeom>
                <a:avLst/>
                <a:gdLst>
                  <a:gd name="connsiteX0" fmla="*/ 59855 w 153743"/>
                  <a:gd name="connsiteY0" fmla="*/ 163494 h 163494"/>
                  <a:gd name="connsiteX1" fmla="*/ 61963 w 153743"/>
                  <a:gd name="connsiteY1" fmla="*/ 163276 h 163494"/>
                  <a:gd name="connsiteX2" fmla="*/ 79807 w 153743"/>
                  <a:gd name="connsiteY2" fmla="*/ 161528 h 163494"/>
                  <a:gd name="connsiteX3" fmla="*/ 99759 w 153743"/>
                  <a:gd name="connsiteY3" fmla="*/ 154254 h 163494"/>
                  <a:gd name="connsiteX4" fmla="*/ 101320 w 153743"/>
                  <a:gd name="connsiteY4" fmla="*/ 153284 h 163494"/>
                  <a:gd name="connsiteX5" fmla="*/ 117404 w 153743"/>
                  <a:gd name="connsiteY5" fmla="*/ 143293 h 163494"/>
                  <a:gd name="connsiteX6" fmla="*/ 119711 w 153743"/>
                  <a:gd name="connsiteY6" fmla="*/ 141747 h 163494"/>
                  <a:gd name="connsiteX7" fmla="*/ 129041 w 153743"/>
                  <a:gd name="connsiteY7" fmla="*/ 133301 h 163494"/>
                  <a:gd name="connsiteX8" fmla="*/ 138995 w 153743"/>
                  <a:gd name="connsiteY8" fmla="*/ 123310 h 163494"/>
                  <a:gd name="connsiteX9" fmla="*/ 139662 w 153743"/>
                  <a:gd name="connsiteY9" fmla="*/ 122477 h 163494"/>
                  <a:gd name="connsiteX10" fmla="*/ 145786 w 153743"/>
                  <a:gd name="connsiteY10" fmla="*/ 113318 h 163494"/>
                  <a:gd name="connsiteX11" fmla="*/ 150689 w 153743"/>
                  <a:gd name="connsiteY11" fmla="*/ 103327 h 163494"/>
                  <a:gd name="connsiteX12" fmla="*/ 153470 w 153743"/>
                  <a:gd name="connsiteY12" fmla="*/ 93335 h 163494"/>
                  <a:gd name="connsiteX13" fmla="*/ 153744 w 153743"/>
                  <a:gd name="connsiteY13" fmla="*/ 83344 h 163494"/>
                  <a:gd name="connsiteX14" fmla="*/ 151505 w 153743"/>
                  <a:gd name="connsiteY14" fmla="*/ 73353 h 163494"/>
                  <a:gd name="connsiteX15" fmla="*/ 146214 w 153743"/>
                  <a:gd name="connsiteY15" fmla="*/ 63361 h 163494"/>
                  <a:gd name="connsiteX16" fmla="*/ 139662 w 153743"/>
                  <a:gd name="connsiteY16" fmla="*/ 55046 h 163494"/>
                  <a:gd name="connsiteX17" fmla="*/ 138230 w 153743"/>
                  <a:gd name="connsiteY17" fmla="*/ 53370 h 163494"/>
                  <a:gd name="connsiteX18" fmla="*/ 126817 w 153743"/>
                  <a:gd name="connsiteY18" fmla="*/ 43378 h 163494"/>
                  <a:gd name="connsiteX19" fmla="*/ 119711 w 153743"/>
                  <a:gd name="connsiteY19" fmla="*/ 38144 h 163494"/>
                  <a:gd name="connsiteX20" fmla="*/ 112559 w 153743"/>
                  <a:gd name="connsiteY20" fmla="*/ 33386 h 163494"/>
                  <a:gd name="connsiteX21" fmla="*/ 99759 w 153743"/>
                  <a:gd name="connsiteY21" fmla="*/ 26044 h 163494"/>
                  <a:gd name="connsiteX22" fmla="*/ 94421 w 153743"/>
                  <a:gd name="connsiteY22" fmla="*/ 23395 h 163494"/>
                  <a:gd name="connsiteX23" fmla="*/ 79807 w 153743"/>
                  <a:gd name="connsiteY23" fmla="*/ 16743 h 163494"/>
                  <a:gd name="connsiteX24" fmla="*/ 70607 w 153743"/>
                  <a:gd name="connsiteY24" fmla="*/ 13403 h 163494"/>
                  <a:gd name="connsiteX25" fmla="*/ 59855 w 153743"/>
                  <a:gd name="connsiteY25" fmla="*/ 9707 h 163494"/>
                  <a:gd name="connsiteX26" fmla="*/ 39904 w 153743"/>
                  <a:gd name="connsiteY26" fmla="*/ 4405 h 163494"/>
                  <a:gd name="connsiteX27" fmla="*/ 33814 w 153743"/>
                  <a:gd name="connsiteY27" fmla="*/ 3412 h 163494"/>
                  <a:gd name="connsiteX28" fmla="*/ 19952 w 153743"/>
                  <a:gd name="connsiteY28" fmla="*/ 1227 h 163494"/>
                  <a:gd name="connsiteX29" fmla="*/ 0 w 153743"/>
                  <a:gd name="connsiteY29" fmla="*/ 0 h 163494"/>
                  <a:gd name="connsiteX30" fmla="*/ 0 w 153743"/>
                  <a:gd name="connsiteY30" fmla="*/ 3412 h 163494"/>
                  <a:gd name="connsiteX31" fmla="*/ 0 w 153743"/>
                  <a:gd name="connsiteY31" fmla="*/ 13403 h 163494"/>
                  <a:gd name="connsiteX32" fmla="*/ 0 w 153743"/>
                  <a:gd name="connsiteY32" fmla="*/ 23395 h 163494"/>
                  <a:gd name="connsiteX33" fmla="*/ 0 w 153743"/>
                  <a:gd name="connsiteY33" fmla="*/ 33386 h 163494"/>
                  <a:gd name="connsiteX34" fmla="*/ 0 w 153743"/>
                  <a:gd name="connsiteY34" fmla="*/ 43378 h 163494"/>
                  <a:gd name="connsiteX35" fmla="*/ 0 w 153743"/>
                  <a:gd name="connsiteY35" fmla="*/ 53370 h 163494"/>
                  <a:gd name="connsiteX36" fmla="*/ 0 w 153743"/>
                  <a:gd name="connsiteY36" fmla="*/ 63361 h 163494"/>
                  <a:gd name="connsiteX37" fmla="*/ 0 w 153743"/>
                  <a:gd name="connsiteY37" fmla="*/ 73353 h 163494"/>
                  <a:gd name="connsiteX38" fmla="*/ 0 w 153743"/>
                  <a:gd name="connsiteY38" fmla="*/ 83344 h 163494"/>
                  <a:gd name="connsiteX39" fmla="*/ 0 w 153743"/>
                  <a:gd name="connsiteY39" fmla="*/ 93335 h 163494"/>
                  <a:gd name="connsiteX40" fmla="*/ 0 w 153743"/>
                  <a:gd name="connsiteY40" fmla="*/ 103327 h 163494"/>
                  <a:gd name="connsiteX41" fmla="*/ 0 w 153743"/>
                  <a:gd name="connsiteY41" fmla="*/ 113318 h 163494"/>
                  <a:gd name="connsiteX42" fmla="*/ 0 w 153743"/>
                  <a:gd name="connsiteY42" fmla="*/ 123310 h 163494"/>
                  <a:gd name="connsiteX43" fmla="*/ 0 w 153743"/>
                  <a:gd name="connsiteY43" fmla="*/ 133301 h 163494"/>
                  <a:gd name="connsiteX44" fmla="*/ 0 w 153743"/>
                  <a:gd name="connsiteY44" fmla="*/ 138841 h 163494"/>
                  <a:gd name="connsiteX45" fmla="*/ 7597 w 153743"/>
                  <a:gd name="connsiteY45" fmla="*/ 143293 h 163494"/>
                  <a:gd name="connsiteX46" fmla="*/ 19952 w 153743"/>
                  <a:gd name="connsiteY46" fmla="*/ 150796 h 163494"/>
                  <a:gd name="connsiteX47" fmla="*/ 25720 w 153743"/>
                  <a:gd name="connsiteY47" fmla="*/ 153284 h 163494"/>
                  <a:gd name="connsiteX48" fmla="*/ 39904 w 153743"/>
                  <a:gd name="connsiteY48" fmla="*/ 159618 h 163494"/>
                  <a:gd name="connsiteX49" fmla="*/ 58744 w 153743"/>
                  <a:gd name="connsiteY49" fmla="*/ 163276 h 16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53743" h="163494">
                    <a:moveTo>
                      <a:pt x="59855" y="163494"/>
                    </a:moveTo>
                    <a:lnTo>
                      <a:pt x="61963" y="163276"/>
                    </a:lnTo>
                    <a:lnTo>
                      <a:pt x="79807" y="161528"/>
                    </a:lnTo>
                    <a:lnTo>
                      <a:pt x="99759" y="154254"/>
                    </a:lnTo>
                    <a:lnTo>
                      <a:pt x="101320" y="153284"/>
                    </a:lnTo>
                    <a:lnTo>
                      <a:pt x="117404" y="143293"/>
                    </a:lnTo>
                    <a:lnTo>
                      <a:pt x="119711" y="141747"/>
                    </a:lnTo>
                    <a:lnTo>
                      <a:pt x="129041" y="133301"/>
                    </a:lnTo>
                    <a:lnTo>
                      <a:pt x="138995" y="123310"/>
                    </a:lnTo>
                    <a:lnTo>
                      <a:pt x="139662" y="122477"/>
                    </a:lnTo>
                    <a:lnTo>
                      <a:pt x="145786" y="113318"/>
                    </a:lnTo>
                    <a:lnTo>
                      <a:pt x="150689" y="103327"/>
                    </a:lnTo>
                    <a:lnTo>
                      <a:pt x="153470" y="93335"/>
                    </a:lnTo>
                    <a:lnTo>
                      <a:pt x="153744" y="83344"/>
                    </a:lnTo>
                    <a:lnTo>
                      <a:pt x="151505" y="73353"/>
                    </a:lnTo>
                    <a:lnTo>
                      <a:pt x="146214" y="63361"/>
                    </a:lnTo>
                    <a:lnTo>
                      <a:pt x="139662" y="55046"/>
                    </a:lnTo>
                    <a:lnTo>
                      <a:pt x="138230" y="53370"/>
                    </a:lnTo>
                    <a:lnTo>
                      <a:pt x="126817" y="43378"/>
                    </a:lnTo>
                    <a:lnTo>
                      <a:pt x="119711" y="38144"/>
                    </a:lnTo>
                    <a:lnTo>
                      <a:pt x="112559" y="33386"/>
                    </a:lnTo>
                    <a:lnTo>
                      <a:pt x="99759" y="26044"/>
                    </a:lnTo>
                    <a:lnTo>
                      <a:pt x="94421" y="23395"/>
                    </a:lnTo>
                    <a:lnTo>
                      <a:pt x="79807" y="16743"/>
                    </a:lnTo>
                    <a:lnTo>
                      <a:pt x="70607" y="13403"/>
                    </a:lnTo>
                    <a:lnTo>
                      <a:pt x="59855" y="9707"/>
                    </a:lnTo>
                    <a:lnTo>
                      <a:pt x="39904" y="4405"/>
                    </a:lnTo>
                    <a:lnTo>
                      <a:pt x="33814" y="3412"/>
                    </a:lnTo>
                    <a:lnTo>
                      <a:pt x="19952" y="1227"/>
                    </a:lnTo>
                    <a:lnTo>
                      <a:pt x="0" y="0"/>
                    </a:lnTo>
                    <a:lnTo>
                      <a:pt x="0" y="3412"/>
                    </a:lnTo>
                    <a:lnTo>
                      <a:pt x="0" y="13403"/>
                    </a:lnTo>
                    <a:lnTo>
                      <a:pt x="0" y="23395"/>
                    </a:lnTo>
                    <a:lnTo>
                      <a:pt x="0" y="33386"/>
                    </a:lnTo>
                    <a:lnTo>
                      <a:pt x="0" y="43378"/>
                    </a:lnTo>
                    <a:lnTo>
                      <a:pt x="0" y="53370"/>
                    </a:lnTo>
                    <a:lnTo>
                      <a:pt x="0" y="63361"/>
                    </a:lnTo>
                    <a:lnTo>
                      <a:pt x="0" y="73353"/>
                    </a:lnTo>
                    <a:lnTo>
                      <a:pt x="0" y="83344"/>
                    </a:lnTo>
                    <a:lnTo>
                      <a:pt x="0" y="93335"/>
                    </a:lnTo>
                    <a:lnTo>
                      <a:pt x="0" y="103327"/>
                    </a:lnTo>
                    <a:lnTo>
                      <a:pt x="0" y="113318"/>
                    </a:lnTo>
                    <a:lnTo>
                      <a:pt x="0" y="123310"/>
                    </a:lnTo>
                    <a:lnTo>
                      <a:pt x="0" y="133301"/>
                    </a:lnTo>
                    <a:lnTo>
                      <a:pt x="0" y="138841"/>
                    </a:lnTo>
                    <a:lnTo>
                      <a:pt x="7597" y="143293"/>
                    </a:lnTo>
                    <a:lnTo>
                      <a:pt x="19952" y="150796"/>
                    </a:lnTo>
                    <a:lnTo>
                      <a:pt x="25720" y="153284"/>
                    </a:lnTo>
                    <a:lnTo>
                      <a:pt x="39904" y="159618"/>
                    </a:lnTo>
                    <a:lnTo>
                      <a:pt x="58744" y="163276"/>
                    </a:lnTo>
                    <a:close/>
                  </a:path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7" name="任意多边形: 形状 3106">
                <a:extLst>
                  <a:ext uri="{FF2B5EF4-FFF2-40B4-BE49-F238E27FC236}">
                    <a16:creationId xmlns:a16="http://schemas.microsoft.com/office/drawing/2014/main" id="{927E1C35-3383-698C-AC8A-2362017310EB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8" name="任意多边形: 形状 3107">
                <a:extLst>
                  <a:ext uri="{FF2B5EF4-FFF2-40B4-BE49-F238E27FC236}">
                    <a16:creationId xmlns:a16="http://schemas.microsoft.com/office/drawing/2014/main" id="{D0F6712E-9215-ED08-9E92-E508CE3D53F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9" name="任意多边形: 形状 3108">
                <a:extLst>
                  <a:ext uri="{FF2B5EF4-FFF2-40B4-BE49-F238E27FC236}">
                    <a16:creationId xmlns:a16="http://schemas.microsoft.com/office/drawing/2014/main" id="{6F1BCC13-CD13-5831-874A-0D70DA82979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0" name="任意多边形: 形状 3109">
                <a:extLst>
                  <a:ext uri="{FF2B5EF4-FFF2-40B4-BE49-F238E27FC236}">
                    <a16:creationId xmlns:a16="http://schemas.microsoft.com/office/drawing/2014/main" id="{6AB52A12-CCC5-9773-F48F-05E4EC4F074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1" name="任意多边形: 形状 3110">
                <a:extLst>
                  <a:ext uri="{FF2B5EF4-FFF2-40B4-BE49-F238E27FC236}">
                    <a16:creationId xmlns:a16="http://schemas.microsoft.com/office/drawing/2014/main" id="{90DBB824-BE36-AC05-F602-7666DE01AD5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2" name="任意多边形: 形状 3111">
                <a:extLst>
                  <a:ext uri="{FF2B5EF4-FFF2-40B4-BE49-F238E27FC236}">
                    <a16:creationId xmlns:a16="http://schemas.microsoft.com/office/drawing/2014/main" id="{02848123-C464-FA18-EB5A-79D16A8014D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3" name="任意多边形: 形状 3112">
                <a:extLst>
                  <a:ext uri="{FF2B5EF4-FFF2-40B4-BE49-F238E27FC236}">
                    <a16:creationId xmlns:a16="http://schemas.microsoft.com/office/drawing/2014/main" id="{9D2CA72B-0BB3-1FA2-33C1-5C31F1F8D10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4" name="任意多边形: 形状 3113">
                <a:extLst>
                  <a:ext uri="{FF2B5EF4-FFF2-40B4-BE49-F238E27FC236}">
                    <a16:creationId xmlns:a16="http://schemas.microsoft.com/office/drawing/2014/main" id="{36B24219-2228-E3E7-90A6-C8217DC5390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5" name="任意多边形: 形状 3114">
                <a:extLst>
                  <a:ext uri="{FF2B5EF4-FFF2-40B4-BE49-F238E27FC236}">
                    <a16:creationId xmlns:a16="http://schemas.microsoft.com/office/drawing/2014/main" id="{36046652-9C0A-53FD-462C-0B2748F5612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6" name="任意多边形: 形状 3115">
                <a:extLst>
                  <a:ext uri="{FF2B5EF4-FFF2-40B4-BE49-F238E27FC236}">
                    <a16:creationId xmlns:a16="http://schemas.microsoft.com/office/drawing/2014/main" id="{117C336E-34A2-75FC-5FFC-0CFD73B6431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7" name="任意多边形: 形状 3116">
                <a:extLst>
                  <a:ext uri="{FF2B5EF4-FFF2-40B4-BE49-F238E27FC236}">
                    <a16:creationId xmlns:a16="http://schemas.microsoft.com/office/drawing/2014/main" id="{0791905A-EB6F-5E93-F2A4-BB56FB55803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8" name="任意多边形: 形状 3117">
                <a:extLst>
                  <a:ext uri="{FF2B5EF4-FFF2-40B4-BE49-F238E27FC236}">
                    <a16:creationId xmlns:a16="http://schemas.microsoft.com/office/drawing/2014/main" id="{3EEA46BD-9898-AEC7-318D-7B84F173A69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9" name="任意多边形: 形状 3118">
                <a:extLst>
                  <a:ext uri="{FF2B5EF4-FFF2-40B4-BE49-F238E27FC236}">
                    <a16:creationId xmlns:a16="http://schemas.microsoft.com/office/drawing/2014/main" id="{8C1FC340-1C1F-1EB5-BCEF-A08D86E1611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0" name="任意多边形: 形状 3119">
                <a:extLst>
                  <a:ext uri="{FF2B5EF4-FFF2-40B4-BE49-F238E27FC236}">
                    <a16:creationId xmlns:a16="http://schemas.microsoft.com/office/drawing/2014/main" id="{3AF5A340-7FB2-9F4F-D101-0B1114C98151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1" name="任意多边形: 形状 3120">
                <a:extLst>
                  <a:ext uri="{FF2B5EF4-FFF2-40B4-BE49-F238E27FC236}">
                    <a16:creationId xmlns:a16="http://schemas.microsoft.com/office/drawing/2014/main" id="{3A712E6A-6177-0F76-7363-D987B174934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2" name="任意多边形: 形状 3121">
                <a:extLst>
                  <a:ext uri="{FF2B5EF4-FFF2-40B4-BE49-F238E27FC236}">
                    <a16:creationId xmlns:a16="http://schemas.microsoft.com/office/drawing/2014/main" id="{98E99E13-DE34-8B38-9475-AF6A11CA738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3" name="任意多边形: 形状 3122">
                <a:extLst>
                  <a:ext uri="{FF2B5EF4-FFF2-40B4-BE49-F238E27FC236}">
                    <a16:creationId xmlns:a16="http://schemas.microsoft.com/office/drawing/2014/main" id="{B517FF64-950B-AC58-85C8-B7EF16A3484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4" name="任意多边形: 形状 3123">
                <a:extLst>
                  <a:ext uri="{FF2B5EF4-FFF2-40B4-BE49-F238E27FC236}">
                    <a16:creationId xmlns:a16="http://schemas.microsoft.com/office/drawing/2014/main" id="{9FEB1691-5109-1003-8109-FD3DABD1475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5" name="任意多边形: 形状 3124">
                <a:extLst>
                  <a:ext uri="{FF2B5EF4-FFF2-40B4-BE49-F238E27FC236}">
                    <a16:creationId xmlns:a16="http://schemas.microsoft.com/office/drawing/2014/main" id="{85A0317C-D18D-8DED-D940-C7943E6B022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6" name="任意多边形: 形状 3125">
                <a:extLst>
                  <a:ext uri="{FF2B5EF4-FFF2-40B4-BE49-F238E27FC236}">
                    <a16:creationId xmlns:a16="http://schemas.microsoft.com/office/drawing/2014/main" id="{681B62A3-862E-0EBE-378D-C51745EA2CA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7" name="任意多边形: 形状 3126">
                <a:extLst>
                  <a:ext uri="{FF2B5EF4-FFF2-40B4-BE49-F238E27FC236}">
                    <a16:creationId xmlns:a16="http://schemas.microsoft.com/office/drawing/2014/main" id="{9E004789-0700-9FA1-E59D-14A579F3660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8" name="任意多边形: 形状 3127">
                <a:extLst>
                  <a:ext uri="{FF2B5EF4-FFF2-40B4-BE49-F238E27FC236}">
                    <a16:creationId xmlns:a16="http://schemas.microsoft.com/office/drawing/2014/main" id="{064B34B0-7732-4410-7128-223B684E042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9" name="任意多边形: 形状 3128">
                <a:extLst>
                  <a:ext uri="{FF2B5EF4-FFF2-40B4-BE49-F238E27FC236}">
                    <a16:creationId xmlns:a16="http://schemas.microsoft.com/office/drawing/2014/main" id="{89B7FC71-900C-926E-6AA5-51AE4873FF52}"/>
                  </a:ext>
                </a:extLst>
              </p:cNvPr>
              <p:cNvSpPr/>
              <p:nvPr/>
            </p:nvSpPr>
            <p:spPr>
              <a:xfrm>
                <a:off x="14586775" y="3907071"/>
                <a:ext cx="141213" cy="70833"/>
              </a:xfrm>
              <a:custGeom>
                <a:avLst/>
                <a:gdLst>
                  <a:gd name="connsiteX0" fmla="*/ 41721 w 141213"/>
                  <a:gd name="connsiteY0" fmla="*/ 69019 h 70833"/>
                  <a:gd name="connsiteX1" fmla="*/ 30927 w 141213"/>
                  <a:gd name="connsiteY1" fmla="*/ 66304 h 70833"/>
                  <a:gd name="connsiteX2" fmla="*/ 21769 w 141213"/>
                  <a:gd name="connsiteY2" fmla="*/ 63055 h 70833"/>
                  <a:gd name="connsiteX3" fmla="*/ 10882 w 141213"/>
                  <a:gd name="connsiteY3" fmla="*/ 56312 h 70833"/>
                  <a:gd name="connsiteX4" fmla="*/ 1817 w 141213"/>
                  <a:gd name="connsiteY4" fmla="*/ 46415 h 70833"/>
                  <a:gd name="connsiteX5" fmla="*/ 1757 w 141213"/>
                  <a:gd name="connsiteY5" fmla="*/ 46321 h 70833"/>
                  <a:gd name="connsiteX6" fmla="*/ 0 w 141213"/>
                  <a:gd name="connsiteY6" fmla="*/ 36329 h 70833"/>
                  <a:gd name="connsiteX7" fmla="*/ 1817 w 141213"/>
                  <a:gd name="connsiteY7" fmla="*/ 29974 h 70833"/>
                  <a:gd name="connsiteX8" fmla="*/ 3192 w 141213"/>
                  <a:gd name="connsiteY8" fmla="*/ 26338 h 70833"/>
                  <a:gd name="connsiteX9" fmla="*/ 12452 w 141213"/>
                  <a:gd name="connsiteY9" fmla="*/ 16346 h 70833"/>
                  <a:gd name="connsiteX10" fmla="*/ 21769 w 141213"/>
                  <a:gd name="connsiteY10" fmla="*/ 10353 h 70833"/>
                  <a:gd name="connsiteX11" fmla="*/ 31214 w 141213"/>
                  <a:gd name="connsiteY11" fmla="*/ 6355 h 70833"/>
                  <a:gd name="connsiteX12" fmla="*/ 41721 w 141213"/>
                  <a:gd name="connsiteY12" fmla="*/ 3017 h 70833"/>
                  <a:gd name="connsiteX13" fmla="*/ 61673 w 141213"/>
                  <a:gd name="connsiteY13" fmla="*/ 0 h 70833"/>
                  <a:gd name="connsiteX14" fmla="*/ 81625 w 141213"/>
                  <a:gd name="connsiteY14" fmla="*/ 537 h 70833"/>
                  <a:gd name="connsiteX15" fmla="*/ 101576 w 141213"/>
                  <a:gd name="connsiteY15" fmla="*/ 4526 h 70833"/>
                  <a:gd name="connsiteX16" fmla="*/ 106526 w 141213"/>
                  <a:gd name="connsiteY16" fmla="*/ 6355 h 70833"/>
                  <a:gd name="connsiteX17" fmla="*/ 121528 w 141213"/>
                  <a:gd name="connsiteY17" fmla="*/ 13653 h 70833"/>
                  <a:gd name="connsiteX18" fmla="*/ 125558 w 141213"/>
                  <a:gd name="connsiteY18" fmla="*/ 16346 h 70833"/>
                  <a:gd name="connsiteX19" fmla="*/ 135884 w 141213"/>
                  <a:gd name="connsiteY19" fmla="*/ 26338 h 70833"/>
                  <a:gd name="connsiteX20" fmla="*/ 141214 w 141213"/>
                  <a:gd name="connsiteY20" fmla="*/ 36329 h 70833"/>
                  <a:gd name="connsiteX21" fmla="*/ 140896 w 141213"/>
                  <a:gd name="connsiteY21" fmla="*/ 46321 h 70833"/>
                  <a:gd name="connsiteX22" fmla="*/ 132221 w 141213"/>
                  <a:gd name="connsiteY22" fmla="*/ 56312 h 70833"/>
                  <a:gd name="connsiteX23" fmla="*/ 121528 w 141213"/>
                  <a:gd name="connsiteY23" fmla="*/ 62209 h 70833"/>
                  <a:gd name="connsiteX24" fmla="*/ 109447 w 141213"/>
                  <a:gd name="connsiteY24" fmla="*/ 66304 h 70833"/>
                  <a:gd name="connsiteX25" fmla="*/ 101576 w 141213"/>
                  <a:gd name="connsiteY25" fmla="*/ 68093 h 70833"/>
                  <a:gd name="connsiteX26" fmla="*/ 81625 w 141213"/>
                  <a:gd name="connsiteY26" fmla="*/ 70542 h 70833"/>
                  <a:gd name="connsiteX27" fmla="*/ 61673 w 141213"/>
                  <a:gd name="connsiteY27" fmla="*/ 70834 h 70833"/>
                  <a:gd name="connsiteX28" fmla="*/ 41721 w 141213"/>
                  <a:gd name="connsiteY28" fmla="*/ 69019 h 70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1213" h="70833">
                    <a:moveTo>
                      <a:pt x="41721" y="69019"/>
                    </a:moveTo>
                    <a:lnTo>
                      <a:pt x="30927" y="66304"/>
                    </a:lnTo>
                    <a:lnTo>
                      <a:pt x="21769" y="63055"/>
                    </a:lnTo>
                    <a:lnTo>
                      <a:pt x="10882" y="56312"/>
                    </a:lnTo>
                    <a:lnTo>
                      <a:pt x="1817" y="46415"/>
                    </a:lnTo>
                    <a:lnTo>
                      <a:pt x="1757" y="46321"/>
                    </a:lnTo>
                    <a:lnTo>
                      <a:pt x="0" y="36329"/>
                    </a:lnTo>
                    <a:lnTo>
                      <a:pt x="1817" y="29974"/>
                    </a:lnTo>
                    <a:lnTo>
                      <a:pt x="3192" y="26338"/>
                    </a:lnTo>
                    <a:lnTo>
                      <a:pt x="12452" y="16346"/>
                    </a:lnTo>
                    <a:lnTo>
                      <a:pt x="21769" y="10353"/>
                    </a:lnTo>
                    <a:lnTo>
                      <a:pt x="31214" y="6355"/>
                    </a:lnTo>
                    <a:lnTo>
                      <a:pt x="41721" y="3017"/>
                    </a:lnTo>
                    <a:lnTo>
                      <a:pt x="61673" y="0"/>
                    </a:lnTo>
                    <a:lnTo>
                      <a:pt x="81625" y="537"/>
                    </a:lnTo>
                    <a:lnTo>
                      <a:pt x="101576" y="4526"/>
                    </a:lnTo>
                    <a:lnTo>
                      <a:pt x="106526" y="6355"/>
                    </a:lnTo>
                    <a:lnTo>
                      <a:pt x="121528" y="13653"/>
                    </a:lnTo>
                    <a:lnTo>
                      <a:pt x="125558" y="16346"/>
                    </a:lnTo>
                    <a:lnTo>
                      <a:pt x="135884" y="26338"/>
                    </a:lnTo>
                    <a:lnTo>
                      <a:pt x="141214" y="36329"/>
                    </a:lnTo>
                    <a:lnTo>
                      <a:pt x="140896" y="46321"/>
                    </a:lnTo>
                    <a:lnTo>
                      <a:pt x="132221" y="56312"/>
                    </a:lnTo>
                    <a:lnTo>
                      <a:pt x="121528" y="62209"/>
                    </a:lnTo>
                    <a:lnTo>
                      <a:pt x="109447" y="66304"/>
                    </a:lnTo>
                    <a:lnTo>
                      <a:pt x="101576" y="68093"/>
                    </a:lnTo>
                    <a:lnTo>
                      <a:pt x="81625" y="70542"/>
                    </a:lnTo>
                    <a:lnTo>
                      <a:pt x="61673" y="70834"/>
                    </a:lnTo>
                    <a:lnTo>
                      <a:pt x="41721" y="69019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0" name="任意多边形: 形状 3129">
                <a:extLst>
                  <a:ext uri="{FF2B5EF4-FFF2-40B4-BE49-F238E27FC236}">
                    <a16:creationId xmlns:a16="http://schemas.microsoft.com/office/drawing/2014/main" id="{8FC98965-9AC1-BF48-B066-F0DD96603CEC}"/>
                  </a:ext>
                </a:extLst>
              </p:cNvPr>
              <p:cNvSpPr/>
              <p:nvPr/>
            </p:nvSpPr>
            <p:spPr>
              <a:xfrm>
                <a:off x="14521763" y="3868452"/>
                <a:ext cx="1109804" cy="1052664"/>
              </a:xfrm>
              <a:custGeom>
                <a:avLst/>
                <a:gdLst>
                  <a:gd name="connsiteX0" fmla="*/ 964660 w 1109804"/>
                  <a:gd name="connsiteY0" fmla="*/ 1047283 h 1052664"/>
                  <a:gd name="connsiteX1" fmla="*/ 960163 w 1109804"/>
                  <a:gd name="connsiteY1" fmla="*/ 1044123 h 1052664"/>
                  <a:gd name="connsiteX2" fmla="*/ 947853 w 1109804"/>
                  <a:gd name="connsiteY2" fmla="*/ 1034131 h 1052664"/>
                  <a:gd name="connsiteX3" fmla="*/ 944708 w 1109804"/>
                  <a:gd name="connsiteY3" fmla="*/ 1031272 h 1052664"/>
                  <a:gd name="connsiteX4" fmla="*/ 939713 w 1109804"/>
                  <a:gd name="connsiteY4" fmla="*/ 1024140 h 1052664"/>
                  <a:gd name="connsiteX5" fmla="*/ 933393 w 1109804"/>
                  <a:gd name="connsiteY5" fmla="*/ 1014148 h 1052664"/>
                  <a:gd name="connsiteX6" fmla="*/ 927921 w 1109804"/>
                  <a:gd name="connsiteY6" fmla="*/ 1004157 h 1052664"/>
                  <a:gd name="connsiteX7" fmla="*/ 924756 w 1109804"/>
                  <a:gd name="connsiteY7" fmla="*/ 997478 h 1052664"/>
                  <a:gd name="connsiteX8" fmla="*/ 923565 w 1109804"/>
                  <a:gd name="connsiteY8" fmla="*/ 994165 h 1052664"/>
                  <a:gd name="connsiteX9" fmla="*/ 920682 w 1109804"/>
                  <a:gd name="connsiteY9" fmla="*/ 984174 h 1052664"/>
                  <a:gd name="connsiteX10" fmla="*/ 918548 w 1109804"/>
                  <a:gd name="connsiteY10" fmla="*/ 974182 h 1052664"/>
                  <a:gd name="connsiteX11" fmla="*/ 917655 w 1109804"/>
                  <a:gd name="connsiteY11" fmla="*/ 964191 h 1052664"/>
                  <a:gd name="connsiteX12" fmla="*/ 917733 w 1109804"/>
                  <a:gd name="connsiteY12" fmla="*/ 954199 h 1052664"/>
                  <a:gd name="connsiteX13" fmla="*/ 919265 w 1109804"/>
                  <a:gd name="connsiteY13" fmla="*/ 944208 h 1052664"/>
                  <a:gd name="connsiteX14" fmla="*/ 922016 w 1109804"/>
                  <a:gd name="connsiteY14" fmla="*/ 934216 h 1052664"/>
                  <a:gd name="connsiteX15" fmla="*/ 924756 w 1109804"/>
                  <a:gd name="connsiteY15" fmla="*/ 928040 h 1052664"/>
                  <a:gd name="connsiteX16" fmla="*/ 926868 w 1109804"/>
                  <a:gd name="connsiteY16" fmla="*/ 924225 h 1052664"/>
                  <a:gd name="connsiteX17" fmla="*/ 934515 w 1109804"/>
                  <a:gd name="connsiteY17" fmla="*/ 914233 h 1052664"/>
                  <a:gd name="connsiteX18" fmla="*/ 944668 w 1109804"/>
                  <a:gd name="connsiteY18" fmla="*/ 904242 h 1052664"/>
                  <a:gd name="connsiteX19" fmla="*/ 944708 w 1109804"/>
                  <a:gd name="connsiteY19" fmla="*/ 904210 h 1052664"/>
                  <a:gd name="connsiteX20" fmla="*/ 962339 w 1109804"/>
                  <a:gd name="connsiteY20" fmla="*/ 894250 h 1052664"/>
                  <a:gd name="connsiteX21" fmla="*/ 964660 w 1109804"/>
                  <a:gd name="connsiteY21" fmla="*/ 893167 h 1052664"/>
                  <a:gd name="connsiteX22" fmla="*/ 984611 w 1109804"/>
                  <a:gd name="connsiteY22" fmla="*/ 887678 h 1052664"/>
                  <a:gd name="connsiteX23" fmla="*/ 1004563 w 1109804"/>
                  <a:gd name="connsiteY23" fmla="*/ 885859 h 1052664"/>
                  <a:gd name="connsiteX24" fmla="*/ 1024515 w 1109804"/>
                  <a:gd name="connsiteY24" fmla="*/ 887412 h 1052664"/>
                  <a:gd name="connsiteX25" fmla="*/ 1044467 w 1109804"/>
                  <a:gd name="connsiteY25" fmla="*/ 891796 h 1052664"/>
                  <a:gd name="connsiteX26" fmla="*/ 1051419 w 1109804"/>
                  <a:gd name="connsiteY26" fmla="*/ 894250 h 1052664"/>
                  <a:gd name="connsiteX27" fmla="*/ 1064418 w 1109804"/>
                  <a:gd name="connsiteY27" fmla="*/ 899847 h 1052664"/>
                  <a:gd name="connsiteX28" fmla="*/ 1072246 w 1109804"/>
                  <a:gd name="connsiteY28" fmla="*/ 904242 h 1052664"/>
                  <a:gd name="connsiteX29" fmla="*/ 1084370 w 1109804"/>
                  <a:gd name="connsiteY29" fmla="*/ 912890 h 1052664"/>
                  <a:gd name="connsiteX30" fmla="*/ 1085984 w 1109804"/>
                  <a:gd name="connsiteY30" fmla="*/ 914233 h 1052664"/>
                  <a:gd name="connsiteX31" fmla="*/ 1095395 w 1109804"/>
                  <a:gd name="connsiteY31" fmla="*/ 924225 h 1052664"/>
                  <a:gd name="connsiteX32" fmla="*/ 1102550 w 1109804"/>
                  <a:gd name="connsiteY32" fmla="*/ 934216 h 1052664"/>
                  <a:gd name="connsiteX33" fmla="*/ 1104322 w 1109804"/>
                  <a:gd name="connsiteY33" fmla="*/ 937948 h 1052664"/>
                  <a:gd name="connsiteX34" fmla="*/ 1107095 w 1109804"/>
                  <a:gd name="connsiteY34" fmla="*/ 944208 h 1052664"/>
                  <a:gd name="connsiteX35" fmla="*/ 1109412 w 1109804"/>
                  <a:gd name="connsiteY35" fmla="*/ 954199 h 1052664"/>
                  <a:gd name="connsiteX36" fmla="*/ 1109804 w 1109804"/>
                  <a:gd name="connsiteY36" fmla="*/ 964191 h 1052664"/>
                  <a:gd name="connsiteX37" fmla="*/ 1108188 w 1109804"/>
                  <a:gd name="connsiteY37" fmla="*/ 974182 h 1052664"/>
                  <a:gd name="connsiteX38" fmla="*/ 1104322 w 1109804"/>
                  <a:gd name="connsiteY38" fmla="*/ 982409 h 1052664"/>
                  <a:gd name="connsiteX39" fmla="*/ 1103359 w 1109804"/>
                  <a:gd name="connsiteY39" fmla="*/ 984174 h 1052664"/>
                  <a:gd name="connsiteX40" fmla="*/ 1095981 w 1109804"/>
                  <a:gd name="connsiteY40" fmla="*/ 994165 h 1052664"/>
                  <a:gd name="connsiteX41" fmla="*/ 1085943 w 1109804"/>
                  <a:gd name="connsiteY41" fmla="*/ 1004157 h 1052664"/>
                  <a:gd name="connsiteX42" fmla="*/ 1084370 w 1109804"/>
                  <a:gd name="connsiteY42" fmla="*/ 1005466 h 1052664"/>
                  <a:gd name="connsiteX43" fmla="*/ 1073522 w 1109804"/>
                  <a:gd name="connsiteY43" fmla="*/ 1014148 h 1052664"/>
                  <a:gd name="connsiteX44" fmla="*/ 1064418 w 1109804"/>
                  <a:gd name="connsiteY44" fmla="*/ 1020723 h 1052664"/>
                  <a:gd name="connsiteX45" fmla="*/ 1059258 w 1109804"/>
                  <a:gd name="connsiteY45" fmla="*/ 1024140 h 1052664"/>
                  <a:gd name="connsiteX46" fmla="*/ 1044467 w 1109804"/>
                  <a:gd name="connsiteY46" fmla="*/ 1033437 h 1052664"/>
                  <a:gd name="connsiteX47" fmla="*/ 1043136 w 1109804"/>
                  <a:gd name="connsiteY47" fmla="*/ 1034131 h 1052664"/>
                  <a:gd name="connsiteX48" fmla="*/ 1024515 w 1109804"/>
                  <a:gd name="connsiteY48" fmla="*/ 1044051 h 1052664"/>
                  <a:gd name="connsiteX49" fmla="*/ 1024312 w 1109804"/>
                  <a:gd name="connsiteY49" fmla="*/ 1044123 h 1052664"/>
                  <a:gd name="connsiteX50" fmla="*/ 1004563 w 1109804"/>
                  <a:gd name="connsiteY50" fmla="*/ 1051035 h 1052664"/>
                  <a:gd name="connsiteX51" fmla="*/ 984611 w 1109804"/>
                  <a:gd name="connsiteY51" fmla="*/ 1052664 h 1052664"/>
                  <a:gd name="connsiteX52" fmla="*/ 964660 w 1109804"/>
                  <a:gd name="connsiteY52" fmla="*/ 1047283 h 1052664"/>
                  <a:gd name="connsiteX53" fmla="*/ 66830 w 1109804"/>
                  <a:gd name="connsiteY53" fmla="*/ 145454 h 1052664"/>
                  <a:gd name="connsiteX54" fmla="*/ 64306 w 1109804"/>
                  <a:gd name="connsiteY54" fmla="*/ 144888 h 1052664"/>
                  <a:gd name="connsiteX55" fmla="*/ 46878 w 1109804"/>
                  <a:gd name="connsiteY55" fmla="*/ 140186 h 1052664"/>
                  <a:gd name="connsiteX56" fmla="*/ 36062 w 1109804"/>
                  <a:gd name="connsiteY56" fmla="*/ 134897 h 1052664"/>
                  <a:gd name="connsiteX57" fmla="*/ 26926 w 1109804"/>
                  <a:gd name="connsiteY57" fmla="*/ 129317 h 1052664"/>
                  <a:gd name="connsiteX58" fmla="*/ 21796 w 1109804"/>
                  <a:gd name="connsiteY58" fmla="*/ 124905 h 1052664"/>
                  <a:gd name="connsiteX59" fmla="*/ 12618 w 1109804"/>
                  <a:gd name="connsiteY59" fmla="*/ 114914 h 1052664"/>
                  <a:gd name="connsiteX60" fmla="*/ 6974 w 1109804"/>
                  <a:gd name="connsiteY60" fmla="*/ 106211 h 1052664"/>
                  <a:gd name="connsiteX61" fmla="*/ 6280 w 1109804"/>
                  <a:gd name="connsiteY61" fmla="*/ 104922 h 1052664"/>
                  <a:gd name="connsiteX62" fmla="*/ 2321 w 1109804"/>
                  <a:gd name="connsiteY62" fmla="*/ 94931 h 1052664"/>
                  <a:gd name="connsiteX63" fmla="*/ 243 w 1109804"/>
                  <a:gd name="connsiteY63" fmla="*/ 84939 h 1052664"/>
                  <a:gd name="connsiteX64" fmla="*/ 0 w 1109804"/>
                  <a:gd name="connsiteY64" fmla="*/ 74948 h 1052664"/>
                  <a:gd name="connsiteX65" fmla="*/ 1720 w 1109804"/>
                  <a:gd name="connsiteY65" fmla="*/ 64956 h 1052664"/>
                  <a:gd name="connsiteX66" fmla="*/ 5831 w 1109804"/>
                  <a:gd name="connsiteY66" fmla="*/ 54965 h 1052664"/>
                  <a:gd name="connsiteX67" fmla="*/ 6974 w 1109804"/>
                  <a:gd name="connsiteY67" fmla="*/ 53199 h 1052664"/>
                  <a:gd name="connsiteX68" fmla="*/ 12918 w 1109804"/>
                  <a:gd name="connsiteY68" fmla="*/ 44973 h 1052664"/>
                  <a:gd name="connsiteX69" fmla="*/ 23422 w 1109804"/>
                  <a:gd name="connsiteY69" fmla="*/ 34982 h 1052664"/>
                  <a:gd name="connsiteX70" fmla="*/ 26926 w 1109804"/>
                  <a:gd name="connsiteY70" fmla="*/ 32511 h 1052664"/>
                  <a:gd name="connsiteX71" fmla="*/ 39238 w 1109804"/>
                  <a:gd name="connsiteY71" fmla="*/ 24990 h 1052664"/>
                  <a:gd name="connsiteX72" fmla="*/ 46878 w 1109804"/>
                  <a:gd name="connsiteY72" fmla="*/ 21128 h 1052664"/>
                  <a:gd name="connsiteX73" fmla="*/ 61861 w 1109804"/>
                  <a:gd name="connsiteY73" fmla="*/ 14999 h 1052664"/>
                  <a:gd name="connsiteX74" fmla="*/ 66830 w 1109804"/>
                  <a:gd name="connsiteY74" fmla="*/ 13238 h 1052664"/>
                  <a:gd name="connsiteX75" fmla="*/ 86781 w 1109804"/>
                  <a:gd name="connsiteY75" fmla="*/ 7445 h 1052664"/>
                  <a:gd name="connsiteX76" fmla="*/ 98359 w 1109804"/>
                  <a:gd name="connsiteY76" fmla="*/ 5007 h 1052664"/>
                  <a:gd name="connsiteX77" fmla="*/ 106733 w 1109804"/>
                  <a:gd name="connsiteY77" fmla="*/ 3339 h 1052664"/>
                  <a:gd name="connsiteX78" fmla="*/ 126685 w 1109804"/>
                  <a:gd name="connsiteY78" fmla="*/ 825 h 1052664"/>
                  <a:gd name="connsiteX79" fmla="*/ 146637 w 1109804"/>
                  <a:gd name="connsiteY79" fmla="*/ 0 h 1052664"/>
                  <a:gd name="connsiteX80" fmla="*/ 166589 w 1109804"/>
                  <a:gd name="connsiteY80" fmla="*/ 1181 h 1052664"/>
                  <a:gd name="connsiteX81" fmla="*/ 186540 w 1109804"/>
                  <a:gd name="connsiteY81" fmla="*/ 4786 h 1052664"/>
                  <a:gd name="connsiteX82" fmla="*/ 187289 w 1109804"/>
                  <a:gd name="connsiteY82" fmla="*/ 5007 h 1052664"/>
                  <a:gd name="connsiteX83" fmla="*/ 206492 w 1109804"/>
                  <a:gd name="connsiteY83" fmla="*/ 11223 h 1052664"/>
                  <a:gd name="connsiteX84" fmla="*/ 214989 w 1109804"/>
                  <a:gd name="connsiteY84" fmla="*/ 14999 h 1052664"/>
                  <a:gd name="connsiteX85" fmla="*/ 226444 w 1109804"/>
                  <a:gd name="connsiteY85" fmla="*/ 20615 h 1052664"/>
                  <a:gd name="connsiteX86" fmla="*/ 233741 w 1109804"/>
                  <a:gd name="connsiteY86" fmla="*/ 24990 h 1052664"/>
                  <a:gd name="connsiteX87" fmla="*/ 246396 w 1109804"/>
                  <a:gd name="connsiteY87" fmla="*/ 33468 h 1052664"/>
                  <a:gd name="connsiteX88" fmla="*/ 248425 w 1109804"/>
                  <a:gd name="connsiteY88" fmla="*/ 34982 h 1052664"/>
                  <a:gd name="connsiteX89" fmla="*/ 260154 w 1109804"/>
                  <a:gd name="connsiteY89" fmla="*/ 44973 h 1052664"/>
                  <a:gd name="connsiteX90" fmla="*/ 266347 w 1109804"/>
                  <a:gd name="connsiteY90" fmla="*/ 51090 h 1052664"/>
                  <a:gd name="connsiteX91" fmla="*/ 270059 w 1109804"/>
                  <a:gd name="connsiteY91" fmla="*/ 54965 h 1052664"/>
                  <a:gd name="connsiteX92" fmla="*/ 277743 w 1109804"/>
                  <a:gd name="connsiteY92" fmla="*/ 64956 h 1052664"/>
                  <a:gd name="connsiteX93" fmla="*/ 283370 w 1109804"/>
                  <a:gd name="connsiteY93" fmla="*/ 74948 h 1052664"/>
                  <a:gd name="connsiteX94" fmla="*/ 286299 w 1109804"/>
                  <a:gd name="connsiteY94" fmla="*/ 83135 h 1052664"/>
                  <a:gd name="connsiteX95" fmla="*/ 286940 w 1109804"/>
                  <a:gd name="connsiteY95" fmla="*/ 84939 h 1052664"/>
                  <a:gd name="connsiteX96" fmla="*/ 288231 w 1109804"/>
                  <a:gd name="connsiteY96" fmla="*/ 94931 h 1052664"/>
                  <a:gd name="connsiteX97" fmla="*/ 286862 w 1109804"/>
                  <a:gd name="connsiteY97" fmla="*/ 104922 h 1052664"/>
                  <a:gd name="connsiteX98" fmla="*/ 286299 w 1109804"/>
                  <a:gd name="connsiteY98" fmla="*/ 106272 h 1052664"/>
                  <a:gd name="connsiteX99" fmla="*/ 281931 w 1109804"/>
                  <a:gd name="connsiteY99" fmla="*/ 114914 h 1052664"/>
                  <a:gd name="connsiteX100" fmla="*/ 271823 w 1109804"/>
                  <a:gd name="connsiteY100" fmla="*/ 124905 h 1052664"/>
                  <a:gd name="connsiteX101" fmla="*/ 266347 w 1109804"/>
                  <a:gd name="connsiteY101" fmla="*/ 128269 h 1052664"/>
                  <a:gd name="connsiteX102" fmla="*/ 250225 w 1109804"/>
                  <a:gd name="connsiteY102" fmla="*/ 134897 h 1052664"/>
                  <a:gd name="connsiteX103" fmla="*/ 246396 w 1109804"/>
                  <a:gd name="connsiteY103" fmla="*/ 136047 h 1052664"/>
                  <a:gd name="connsiteX104" fmla="*/ 226444 w 1109804"/>
                  <a:gd name="connsiteY104" fmla="*/ 140068 h 1052664"/>
                  <a:gd name="connsiteX105" fmla="*/ 206492 w 1109804"/>
                  <a:gd name="connsiteY105" fmla="*/ 142594 h 1052664"/>
                  <a:gd name="connsiteX106" fmla="*/ 186540 w 1109804"/>
                  <a:gd name="connsiteY106" fmla="*/ 144386 h 1052664"/>
                  <a:gd name="connsiteX107" fmla="*/ 179324 w 1109804"/>
                  <a:gd name="connsiteY107" fmla="*/ 144888 h 1052664"/>
                  <a:gd name="connsiteX108" fmla="*/ 166589 w 1109804"/>
                  <a:gd name="connsiteY108" fmla="*/ 145694 h 1052664"/>
                  <a:gd name="connsiteX109" fmla="*/ 146637 w 1109804"/>
                  <a:gd name="connsiteY109" fmla="*/ 146774 h 1052664"/>
                  <a:gd name="connsiteX110" fmla="*/ 126685 w 1109804"/>
                  <a:gd name="connsiteY110" fmla="*/ 147717 h 1052664"/>
                  <a:gd name="connsiteX111" fmla="*/ 106733 w 1109804"/>
                  <a:gd name="connsiteY111" fmla="*/ 148136 h 1052664"/>
                  <a:gd name="connsiteX112" fmla="*/ 86781 w 1109804"/>
                  <a:gd name="connsiteY112" fmla="*/ 147579 h 1052664"/>
                  <a:gd name="connsiteX113" fmla="*/ 66830 w 1109804"/>
                  <a:gd name="connsiteY113" fmla="*/ 145454 h 1052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l="l" t="t" r="r" b="b"/>
                <a:pathLst>
                  <a:path w="1109804" h="1052664">
                    <a:moveTo>
                      <a:pt x="964660" y="1047283"/>
                    </a:moveTo>
                    <a:lnTo>
                      <a:pt x="960163" y="1044123"/>
                    </a:lnTo>
                    <a:lnTo>
                      <a:pt x="947853" y="1034131"/>
                    </a:lnTo>
                    <a:lnTo>
                      <a:pt x="944708" y="1031272"/>
                    </a:lnTo>
                    <a:lnTo>
                      <a:pt x="939713" y="1024140"/>
                    </a:lnTo>
                    <a:lnTo>
                      <a:pt x="933393" y="1014148"/>
                    </a:lnTo>
                    <a:lnTo>
                      <a:pt x="927921" y="1004157"/>
                    </a:lnTo>
                    <a:lnTo>
                      <a:pt x="924756" y="997478"/>
                    </a:lnTo>
                    <a:lnTo>
                      <a:pt x="923565" y="994165"/>
                    </a:lnTo>
                    <a:lnTo>
                      <a:pt x="920682" y="984174"/>
                    </a:lnTo>
                    <a:lnTo>
                      <a:pt x="918548" y="974182"/>
                    </a:lnTo>
                    <a:lnTo>
                      <a:pt x="917655" y="964191"/>
                    </a:lnTo>
                    <a:lnTo>
                      <a:pt x="917733" y="954199"/>
                    </a:lnTo>
                    <a:lnTo>
                      <a:pt x="919265" y="944208"/>
                    </a:lnTo>
                    <a:lnTo>
                      <a:pt x="922016" y="934216"/>
                    </a:lnTo>
                    <a:lnTo>
                      <a:pt x="924756" y="928040"/>
                    </a:lnTo>
                    <a:lnTo>
                      <a:pt x="926868" y="924225"/>
                    </a:lnTo>
                    <a:lnTo>
                      <a:pt x="934515" y="914233"/>
                    </a:lnTo>
                    <a:lnTo>
                      <a:pt x="944668" y="904242"/>
                    </a:lnTo>
                    <a:lnTo>
                      <a:pt x="944708" y="904210"/>
                    </a:lnTo>
                    <a:lnTo>
                      <a:pt x="962339" y="894250"/>
                    </a:lnTo>
                    <a:lnTo>
                      <a:pt x="964660" y="893167"/>
                    </a:lnTo>
                    <a:lnTo>
                      <a:pt x="984611" y="887678"/>
                    </a:lnTo>
                    <a:lnTo>
                      <a:pt x="1004563" y="885859"/>
                    </a:lnTo>
                    <a:lnTo>
                      <a:pt x="1024515" y="887412"/>
                    </a:lnTo>
                    <a:lnTo>
                      <a:pt x="1044467" y="891796"/>
                    </a:lnTo>
                    <a:lnTo>
                      <a:pt x="1051419" y="894250"/>
                    </a:lnTo>
                    <a:lnTo>
                      <a:pt x="1064418" y="899847"/>
                    </a:lnTo>
                    <a:lnTo>
                      <a:pt x="1072246" y="904242"/>
                    </a:lnTo>
                    <a:lnTo>
                      <a:pt x="1084370" y="912890"/>
                    </a:lnTo>
                    <a:lnTo>
                      <a:pt x="1085984" y="914233"/>
                    </a:lnTo>
                    <a:lnTo>
                      <a:pt x="1095395" y="924225"/>
                    </a:lnTo>
                    <a:lnTo>
                      <a:pt x="1102550" y="934216"/>
                    </a:lnTo>
                    <a:lnTo>
                      <a:pt x="1104322" y="937948"/>
                    </a:lnTo>
                    <a:lnTo>
                      <a:pt x="1107095" y="944208"/>
                    </a:lnTo>
                    <a:lnTo>
                      <a:pt x="1109412" y="954199"/>
                    </a:lnTo>
                    <a:lnTo>
                      <a:pt x="1109804" y="964191"/>
                    </a:lnTo>
                    <a:lnTo>
                      <a:pt x="1108188" y="974182"/>
                    </a:lnTo>
                    <a:lnTo>
                      <a:pt x="1104322" y="982409"/>
                    </a:lnTo>
                    <a:lnTo>
                      <a:pt x="1103359" y="984174"/>
                    </a:lnTo>
                    <a:lnTo>
                      <a:pt x="1095981" y="994165"/>
                    </a:lnTo>
                    <a:lnTo>
                      <a:pt x="1085943" y="1004157"/>
                    </a:lnTo>
                    <a:lnTo>
                      <a:pt x="1084370" y="1005466"/>
                    </a:lnTo>
                    <a:lnTo>
                      <a:pt x="1073522" y="1014148"/>
                    </a:lnTo>
                    <a:lnTo>
                      <a:pt x="1064418" y="1020723"/>
                    </a:lnTo>
                    <a:lnTo>
                      <a:pt x="1059258" y="1024140"/>
                    </a:lnTo>
                    <a:lnTo>
                      <a:pt x="1044467" y="1033437"/>
                    </a:lnTo>
                    <a:lnTo>
                      <a:pt x="1043136" y="1034131"/>
                    </a:lnTo>
                    <a:lnTo>
                      <a:pt x="1024515" y="1044051"/>
                    </a:lnTo>
                    <a:lnTo>
                      <a:pt x="1024312" y="1044123"/>
                    </a:lnTo>
                    <a:lnTo>
                      <a:pt x="1004563" y="1051035"/>
                    </a:lnTo>
                    <a:lnTo>
                      <a:pt x="984611" y="1052664"/>
                    </a:lnTo>
                    <a:lnTo>
                      <a:pt x="964660" y="1047283"/>
                    </a:lnTo>
                    <a:close/>
                    <a:moveTo>
                      <a:pt x="66830" y="145454"/>
                    </a:moveTo>
                    <a:lnTo>
                      <a:pt x="64306" y="144888"/>
                    </a:lnTo>
                    <a:lnTo>
                      <a:pt x="46878" y="140186"/>
                    </a:lnTo>
                    <a:lnTo>
                      <a:pt x="36062" y="134897"/>
                    </a:lnTo>
                    <a:lnTo>
                      <a:pt x="26926" y="129317"/>
                    </a:lnTo>
                    <a:lnTo>
                      <a:pt x="21796" y="124905"/>
                    </a:lnTo>
                    <a:lnTo>
                      <a:pt x="12618" y="114914"/>
                    </a:lnTo>
                    <a:lnTo>
                      <a:pt x="6974" y="106211"/>
                    </a:lnTo>
                    <a:lnTo>
                      <a:pt x="6280" y="104922"/>
                    </a:lnTo>
                    <a:lnTo>
                      <a:pt x="2321" y="94931"/>
                    </a:lnTo>
                    <a:lnTo>
                      <a:pt x="243" y="84939"/>
                    </a:lnTo>
                    <a:lnTo>
                      <a:pt x="0" y="74948"/>
                    </a:lnTo>
                    <a:lnTo>
                      <a:pt x="1720" y="64956"/>
                    </a:lnTo>
                    <a:lnTo>
                      <a:pt x="5831" y="54965"/>
                    </a:lnTo>
                    <a:lnTo>
                      <a:pt x="6974" y="53199"/>
                    </a:lnTo>
                    <a:lnTo>
                      <a:pt x="12918" y="44973"/>
                    </a:lnTo>
                    <a:lnTo>
                      <a:pt x="23422" y="34982"/>
                    </a:lnTo>
                    <a:lnTo>
                      <a:pt x="26926" y="32511"/>
                    </a:lnTo>
                    <a:lnTo>
                      <a:pt x="39238" y="24990"/>
                    </a:lnTo>
                    <a:lnTo>
                      <a:pt x="46878" y="21128"/>
                    </a:lnTo>
                    <a:lnTo>
                      <a:pt x="61861" y="14999"/>
                    </a:lnTo>
                    <a:lnTo>
                      <a:pt x="66830" y="13238"/>
                    </a:lnTo>
                    <a:lnTo>
                      <a:pt x="86781" y="7445"/>
                    </a:lnTo>
                    <a:lnTo>
                      <a:pt x="98359" y="5007"/>
                    </a:lnTo>
                    <a:lnTo>
                      <a:pt x="106733" y="3339"/>
                    </a:lnTo>
                    <a:lnTo>
                      <a:pt x="126685" y="825"/>
                    </a:lnTo>
                    <a:lnTo>
                      <a:pt x="146637" y="0"/>
                    </a:lnTo>
                    <a:lnTo>
                      <a:pt x="166589" y="1181"/>
                    </a:lnTo>
                    <a:lnTo>
                      <a:pt x="186540" y="4786"/>
                    </a:lnTo>
                    <a:lnTo>
                      <a:pt x="187289" y="5007"/>
                    </a:lnTo>
                    <a:lnTo>
                      <a:pt x="206492" y="11223"/>
                    </a:lnTo>
                    <a:lnTo>
                      <a:pt x="214989" y="14999"/>
                    </a:lnTo>
                    <a:lnTo>
                      <a:pt x="226444" y="20615"/>
                    </a:lnTo>
                    <a:lnTo>
                      <a:pt x="233741" y="24990"/>
                    </a:lnTo>
                    <a:lnTo>
                      <a:pt x="246396" y="33468"/>
                    </a:lnTo>
                    <a:lnTo>
                      <a:pt x="248425" y="34982"/>
                    </a:lnTo>
                    <a:lnTo>
                      <a:pt x="260154" y="44973"/>
                    </a:lnTo>
                    <a:lnTo>
                      <a:pt x="266347" y="51090"/>
                    </a:lnTo>
                    <a:lnTo>
                      <a:pt x="270059" y="54965"/>
                    </a:lnTo>
                    <a:lnTo>
                      <a:pt x="277743" y="64956"/>
                    </a:lnTo>
                    <a:lnTo>
                      <a:pt x="283370" y="74948"/>
                    </a:lnTo>
                    <a:lnTo>
                      <a:pt x="286299" y="83135"/>
                    </a:lnTo>
                    <a:lnTo>
                      <a:pt x="286940" y="84939"/>
                    </a:lnTo>
                    <a:lnTo>
                      <a:pt x="288231" y="94931"/>
                    </a:lnTo>
                    <a:lnTo>
                      <a:pt x="286862" y="104922"/>
                    </a:lnTo>
                    <a:lnTo>
                      <a:pt x="286299" y="106272"/>
                    </a:lnTo>
                    <a:lnTo>
                      <a:pt x="281931" y="114914"/>
                    </a:lnTo>
                    <a:lnTo>
                      <a:pt x="271823" y="124905"/>
                    </a:lnTo>
                    <a:lnTo>
                      <a:pt x="266347" y="128269"/>
                    </a:lnTo>
                    <a:lnTo>
                      <a:pt x="250225" y="134897"/>
                    </a:lnTo>
                    <a:lnTo>
                      <a:pt x="246396" y="136047"/>
                    </a:lnTo>
                    <a:lnTo>
                      <a:pt x="226444" y="140068"/>
                    </a:lnTo>
                    <a:lnTo>
                      <a:pt x="206492" y="142594"/>
                    </a:lnTo>
                    <a:lnTo>
                      <a:pt x="186540" y="144386"/>
                    </a:lnTo>
                    <a:lnTo>
                      <a:pt x="179324" y="144888"/>
                    </a:lnTo>
                    <a:lnTo>
                      <a:pt x="166589" y="145694"/>
                    </a:lnTo>
                    <a:lnTo>
                      <a:pt x="146637" y="146774"/>
                    </a:lnTo>
                    <a:lnTo>
                      <a:pt x="126685" y="147717"/>
                    </a:lnTo>
                    <a:lnTo>
                      <a:pt x="106733" y="148136"/>
                    </a:lnTo>
                    <a:lnTo>
                      <a:pt x="86781" y="147579"/>
                    </a:lnTo>
                    <a:lnTo>
                      <a:pt x="66830" y="145454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1" name="任意多边形: 形状 3130">
                <a:extLst>
                  <a:ext uri="{FF2B5EF4-FFF2-40B4-BE49-F238E27FC236}">
                    <a16:creationId xmlns:a16="http://schemas.microsoft.com/office/drawing/2014/main" id="{7B3DB3D7-4BBE-13B6-0AED-EB91840E4C16}"/>
                  </a:ext>
                </a:extLst>
              </p:cNvPr>
              <p:cNvSpPr/>
              <p:nvPr/>
            </p:nvSpPr>
            <p:spPr>
              <a:xfrm>
                <a:off x="13356100" y="3443825"/>
                <a:ext cx="2728875" cy="1488732"/>
              </a:xfrm>
              <a:custGeom>
                <a:avLst/>
                <a:gdLst>
                  <a:gd name="connsiteX0" fmla="*/ 2052984 w 2728875"/>
                  <a:gd name="connsiteY0" fmla="*/ 1488733 h 1488732"/>
                  <a:gd name="connsiteX1" fmla="*/ 2050515 w 2728875"/>
                  <a:gd name="connsiteY1" fmla="*/ 1483254 h 1488732"/>
                  <a:gd name="connsiteX2" fmla="*/ 2048657 w 2728875"/>
                  <a:gd name="connsiteY2" fmla="*/ 1478741 h 1488732"/>
                  <a:gd name="connsiteX3" fmla="*/ 2045199 w 2728875"/>
                  <a:gd name="connsiteY3" fmla="*/ 1468750 h 1488732"/>
                  <a:gd name="connsiteX4" fmla="*/ 2042262 w 2728875"/>
                  <a:gd name="connsiteY4" fmla="*/ 1458758 h 1488732"/>
                  <a:gd name="connsiteX5" fmla="*/ 2039725 w 2728875"/>
                  <a:gd name="connsiteY5" fmla="*/ 1448767 h 1488732"/>
                  <a:gd name="connsiteX6" fmla="*/ 2037443 w 2728875"/>
                  <a:gd name="connsiteY6" fmla="*/ 1438775 h 1488732"/>
                  <a:gd name="connsiteX7" fmla="*/ 2035603 w 2728875"/>
                  <a:gd name="connsiteY7" fmla="*/ 1428784 h 1488732"/>
                  <a:gd name="connsiteX8" fmla="*/ 2034082 w 2728875"/>
                  <a:gd name="connsiteY8" fmla="*/ 1418792 h 1488732"/>
                  <a:gd name="connsiteX9" fmla="*/ 2033217 w 2728875"/>
                  <a:gd name="connsiteY9" fmla="*/ 1408801 h 1488732"/>
                  <a:gd name="connsiteX10" fmla="*/ 2032814 w 2728875"/>
                  <a:gd name="connsiteY10" fmla="*/ 1398809 h 1488732"/>
                  <a:gd name="connsiteX11" fmla="*/ 2033134 w 2728875"/>
                  <a:gd name="connsiteY11" fmla="*/ 1388818 h 1488732"/>
                  <a:gd name="connsiteX12" fmla="*/ 2034066 w 2728875"/>
                  <a:gd name="connsiteY12" fmla="*/ 1378826 h 1488732"/>
                  <a:gd name="connsiteX13" fmla="*/ 2035716 w 2728875"/>
                  <a:gd name="connsiteY13" fmla="*/ 1368835 h 1488732"/>
                  <a:gd name="connsiteX14" fmla="*/ 2038253 w 2728875"/>
                  <a:gd name="connsiteY14" fmla="*/ 1358843 h 1488732"/>
                  <a:gd name="connsiteX15" fmla="*/ 2041658 w 2728875"/>
                  <a:gd name="connsiteY15" fmla="*/ 1348852 h 1488732"/>
                  <a:gd name="connsiteX16" fmla="*/ 2046031 w 2728875"/>
                  <a:gd name="connsiteY16" fmla="*/ 1338860 h 1488732"/>
                  <a:gd name="connsiteX17" fmla="*/ 2050515 w 2728875"/>
                  <a:gd name="connsiteY17" fmla="*/ 1330724 h 1488732"/>
                  <a:gd name="connsiteX18" fmla="*/ 2051630 w 2728875"/>
                  <a:gd name="connsiteY18" fmla="*/ 1328869 h 1488732"/>
                  <a:gd name="connsiteX19" fmla="*/ 2058859 w 2728875"/>
                  <a:gd name="connsiteY19" fmla="*/ 1318877 h 1488732"/>
                  <a:gd name="connsiteX20" fmla="*/ 2067789 w 2728875"/>
                  <a:gd name="connsiteY20" fmla="*/ 1308886 h 1488732"/>
                  <a:gd name="connsiteX21" fmla="*/ 2070467 w 2728875"/>
                  <a:gd name="connsiteY21" fmla="*/ 1306398 h 1488732"/>
                  <a:gd name="connsiteX22" fmla="*/ 2080294 w 2728875"/>
                  <a:gd name="connsiteY22" fmla="*/ 1298894 h 1488732"/>
                  <a:gd name="connsiteX23" fmla="*/ 2090419 w 2728875"/>
                  <a:gd name="connsiteY23" fmla="*/ 1292461 h 1488732"/>
                  <a:gd name="connsiteX24" fmla="*/ 2097947 w 2728875"/>
                  <a:gd name="connsiteY24" fmla="*/ 1288903 h 1488732"/>
                  <a:gd name="connsiteX25" fmla="*/ 2110370 w 2728875"/>
                  <a:gd name="connsiteY25" fmla="*/ 1283855 h 1488732"/>
                  <a:gd name="connsiteX26" fmla="*/ 2128708 w 2728875"/>
                  <a:gd name="connsiteY26" fmla="*/ 1278911 h 1488732"/>
                  <a:gd name="connsiteX27" fmla="*/ 2130322 w 2728875"/>
                  <a:gd name="connsiteY27" fmla="*/ 1278526 h 1488732"/>
                  <a:gd name="connsiteX28" fmla="*/ 2150274 w 2728875"/>
                  <a:gd name="connsiteY28" fmla="*/ 1275635 h 1488732"/>
                  <a:gd name="connsiteX29" fmla="*/ 2170226 w 2728875"/>
                  <a:gd name="connsiteY29" fmla="*/ 1274578 h 1488732"/>
                  <a:gd name="connsiteX30" fmla="*/ 2190177 w 2728875"/>
                  <a:gd name="connsiteY30" fmla="*/ 1275166 h 1488732"/>
                  <a:gd name="connsiteX31" fmla="*/ 2210129 w 2728875"/>
                  <a:gd name="connsiteY31" fmla="*/ 1277032 h 1488732"/>
                  <a:gd name="connsiteX32" fmla="*/ 2221287 w 2728875"/>
                  <a:gd name="connsiteY32" fmla="*/ 1278911 h 1488732"/>
                  <a:gd name="connsiteX33" fmla="*/ 2230081 w 2728875"/>
                  <a:gd name="connsiteY33" fmla="*/ 1280566 h 1488732"/>
                  <a:gd name="connsiteX34" fmla="*/ 2250033 w 2728875"/>
                  <a:gd name="connsiteY34" fmla="*/ 1285866 h 1488732"/>
                  <a:gd name="connsiteX35" fmla="*/ 2258953 w 2728875"/>
                  <a:gd name="connsiteY35" fmla="*/ 1288903 h 1488732"/>
                  <a:gd name="connsiteX36" fmla="*/ 2269985 w 2728875"/>
                  <a:gd name="connsiteY36" fmla="*/ 1293251 h 1488732"/>
                  <a:gd name="connsiteX37" fmla="*/ 2281561 w 2728875"/>
                  <a:gd name="connsiteY37" fmla="*/ 1298894 h 1488732"/>
                  <a:gd name="connsiteX38" fmla="*/ 2289936 w 2728875"/>
                  <a:gd name="connsiteY38" fmla="*/ 1303672 h 1488732"/>
                  <a:gd name="connsiteX39" fmla="*/ 2297809 w 2728875"/>
                  <a:gd name="connsiteY39" fmla="*/ 1308886 h 1488732"/>
                  <a:gd name="connsiteX40" fmla="*/ 2309888 w 2728875"/>
                  <a:gd name="connsiteY40" fmla="*/ 1318317 h 1488732"/>
                  <a:gd name="connsiteX41" fmla="*/ 2310531 w 2728875"/>
                  <a:gd name="connsiteY41" fmla="*/ 1318877 h 1488732"/>
                  <a:gd name="connsiteX42" fmla="*/ 2320764 w 2728875"/>
                  <a:gd name="connsiteY42" fmla="*/ 1328869 h 1488732"/>
                  <a:gd name="connsiteX43" fmla="*/ 2329729 w 2728875"/>
                  <a:gd name="connsiteY43" fmla="*/ 1338860 h 1488732"/>
                  <a:gd name="connsiteX44" fmla="*/ 2329840 w 2728875"/>
                  <a:gd name="connsiteY44" fmla="*/ 1339004 h 1488732"/>
                  <a:gd name="connsiteX45" fmla="*/ 2336873 w 2728875"/>
                  <a:gd name="connsiteY45" fmla="*/ 1348852 h 1488732"/>
                  <a:gd name="connsiteX46" fmla="*/ 2343178 w 2728875"/>
                  <a:gd name="connsiteY46" fmla="*/ 1358843 h 1488732"/>
                  <a:gd name="connsiteX47" fmla="*/ 2348890 w 2728875"/>
                  <a:gd name="connsiteY47" fmla="*/ 1368835 h 1488732"/>
                  <a:gd name="connsiteX48" fmla="*/ 2349792 w 2728875"/>
                  <a:gd name="connsiteY48" fmla="*/ 1370655 h 1488732"/>
                  <a:gd name="connsiteX49" fmla="*/ 2353676 w 2728875"/>
                  <a:gd name="connsiteY49" fmla="*/ 1378826 h 1488732"/>
                  <a:gd name="connsiteX50" fmla="*/ 2357862 w 2728875"/>
                  <a:gd name="connsiteY50" fmla="*/ 1388818 h 1488732"/>
                  <a:gd name="connsiteX51" fmla="*/ 2361339 w 2728875"/>
                  <a:gd name="connsiteY51" fmla="*/ 1398809 h 1488732"/>
                  <a:gd name="connsiteX52" fmla="*/ 2363986 w 2728875"/>
                  <a:gd name="connsiteY52" fmla="*/ 1408801 h 1488732"/>
                  <a:gd name="connsiteX53" fmla="*/ 2365443 w 2728875"/>
                  <a:gd name="connsiteY53" fmla="*/ 1418792 h 1488732"/>
                  <a:gd name="connsiteX54" fmla="*/ 2365645 w 2728875"/>
                  <a:gd name="connsiteY54" fmla="*/ 1428784 h 1488732"/>
                  <a:gd name="connsiteX55" fmla="*/ 2363998 w 2728875"/>
                  <a:gd name="connsiteY55" fmla="*/ 1438775 h 1488732"/>
                  <a:gd name="connsiteX56" fmla="*/ 2359523 w 2728875"/>
                  <a:gd name="connsiteY56" fmla="*/ 1448767 h 1488732"/>
                  <a:gd name="connsiteX57" fmla="*/ 2351737 w 2728875"/>
                  <a:gd name="connsiteY57" fmla="*/ 1458758 h 1488732"/>
                  <a:gd name="connsiteX58" fmla="*/ 2349792 w 2728875"/>
                  <a:gd name="connsiteY58" fmla="*/ 1460570 h 1488732"/>
                  <a:gd name="connsiteX59" fmla="*/ 2338441 w 2728875"/>
                  <a:gd name="connsiteY59" fmla="*/ 1468750 h 1488732"/>
                  <a:gd name="connsiteX60" fmla="*/ 2329840 w 2728875"/>
                  <a:gd name="connsiteY60" fmla="*/ 1473406 h 1488732"/>
                  <a:gd name="connsiteX61" fmla="*/ 2318951 w 2728875"/>
                  <a:gd name="connsiteY61" fmla="*/ 1478741 h 1488732"/>
                  <a:gd name="connsiteX62" fmla="*/ 2309888 w 2728875"/>
                  <a:gd name="connsiteY62" fmla="*/ 1482622 h 1488732"/>
                  <a:gd name="connsiteX63" fmla="*/ 2296120 w 2728875"/>
                  <a:gd name="connsiteY63" fmla="*/ 1488733 h 1488732"/>
                  <a:gd name="connsiteX64" fmla="*/ 2728875 w 2728875"/>
                  <a:gd name="connsiteY64" fmla="*/ 843368 h 1488732"/>
                  <a:gd name="connsiteX65" fmla="*/ 2724913 w 2728875"/>
                  <a:gd name="connsiteY65" fmla="*/ 839286 h 1488732"/>
                  <a:gd name="connsiteX66" fmla="*/ 2715678 w 2728875"/>
                  <a:gd name="connsiteY66" fmla="*/ 829294 h 1488732"/>
                  <a:gd name="connsiteX67" fmla="*/ 2708924 w 2728875"/>
                  <a:gd name="connsiteY67" fmla="*/ 821126 h 1488732"/>
                  <a:gd name="connsiteX68" fmla="*/ 2707483 w 2728875"/>
                  <a:gd name="connsiteY68" fmla="*/ 819303 h 1488732"/>
                  <a:gd name="connsiteX69" fmla="*/ 2700323 w 2728875"/>
                  <a:gd name="connsiteY69" fmla="*/ 809311 h 1488732"/>
                  <a:gd name="connsiteX70" fmla="*/ 2693959 w 2728875"/>
                  <a:gd name="connsiteY70" fmla="*/ 799320 h 1488732"/>
                  <a:gd name="connsiteX71" fmla="*/ 2688972 w 2728875"/>
                  <a:gd name="connsiteY71" fmla="*/ 790102 h 1488732"/>
                  <a:gd name="connsiteX72" fmla="*/ 2688570 w 2728875"/>
                  <a:gd name="connsiteY72" fmla="*/ 789328 h 1488732"/>
                  <a:gd name="connsiteX73" fmla="*/ 2684119 w 2728875"/>
                  <a:gd name="connsiteY73" fmla="*/ 779337 h 1488732"/>
                  <a:gd name="connsiteX74" fmla="*/ 2680650 w 2728875"/>
                  <a:gd name="connsiteY74" fmla="*/ 769345 h 1488732"/>
                  <a:gd name="connsiteX75" fmla="*/ 2678139 w 2728875"/>
                  <a:gd name="connsiteY75" fmla="*/ 759354 h 1488732"/>
                  <a:gd name="connsiteX76" fmla="*/ 2676202 w 2728875"/>
                  <a:gd name="connsiteY76" fmla="*/ 749362 h 1488732"/>
                  <a:gd name="connsiteX77" fmla="*/ 2674884 w 2728875"/>
                  <a:gd name="connsiteY77" fmla="*/ 739371 h 1488732"/>
                  <a:gd name="connsiteX78" fmla="*/ 2674252 w 2728875"/>
                  <a:gd name="connsiteY78" fmla="*/ 729379 h 1488732"/>
                  <a:gd name="connsiteX79" fmla="*/ 2674122 w 2728875"/>
                  <a:gd name="connsiteY79" fmla="*/ 719388 h 1488732"/>
                  <a:gd name="connsiteX80" fmla="*/ 2674295 w 2728875"/>
                  <a:gd name="connsiteY80" fmla="*/ 709396 h 1488732"/>
                  <a:gd name="connsiteX81" fmla="*/ 2674707 w 2728875"/>
                  <a:gd name="connsiteY81" fmla="*/ 699405 h 1488732"/>
                  <a:gd name="connsiteX82" fmla="*/ 2675417 w 2728875"/>
                  <a:gd name="connsiteY82" fmla="*/ 689413 h 1488732"/>
                  <a:gd name="connsiteX83" fmla="*/ 2676158 w 2728875"/>
                  <a:gd name="connsiteY83" fmla="*/ 679422 h 1488732"/>
                  <a:gd name="connsiteX84" fmla="*/ 2677107 w 2728875"/>
                  <a:gd name="connsiteY84" fmla="*/ 669430 h 1488732"/>
                  <a:gd name="connsiteX85" fmla="*/ 2677979 w 2728875"/>
                  <a:gd name="connsiteY85" fmla="*/ 659439 h 1488732"/>
                  <a:gd name="connsiteX86" fmla="*/ 2679061 w 2728875"/>
                  <a:gd name="connsiteY86" fmla="*/ 649447 h 1488732"/>
                  <a:gd name="connsiteX87" fmla="*/ 2680031 w 2728875"/>
                  <a:gd name="connsiteY87" fmla="*/ 639456 h 1488732"/>
                  <a:gd name="connsiteX88" fmla="*/ 2680993 w 2728875"/>
                  <a:gd name="connsiteY88" fmla="*/ 629464 h 1488732"/>
                  <a:gd name="connsiteX89" fmla="*/ 2682021 w 2728875"/>
                  <a:gd name="connsiteY89" fmla="*/ 619473 h 1488732"/>
                  <a:gd name="connsiteX90" fmla="*/ 2683119 w 2728875"/>
                  <a:gd name="connsiteY90" fmla="*/ 609481 h 1488732"/>
                  <a:gd name="connsiteX91" fmla="*/ 2684442 w 2728875"/>
                  <a:gd name="connsiteY91" fmla="*/ 599490 h 1488732"/>
                  <a:gd name="connsiteX92" fmla="*/ 2685900 w 2728875"/>
                  <a:gd name="connsiteY92" fmla="*/ 589498 h 1488732"/>
                  <a:gd name="connsiteX93" fmla="*/ 2687634 w 2728875"/>
                  <a:gd name="connsiteY93" fmla="*/ 579507 h 1488732"/>
                  <a:gd name="connsiteX94" fmla="*/ 2688972 w 2728875"/>
                  <a:gd name="connsiteY94" fmla="*/ 573390 h 1488732"/>
                  <a:gd name="connsiteX95" fmla="*/ 2689880 w 2728875"/>
                  <a:gd name="connsiteY95" fmla="*/ 569515 h 1488732"/>
                  <a:gd name="connsiteX96" fmla="*/ 2692791 w 2728875"/>
                  <a:gd name="connsiteY96" fmla="*/ 559524 h 1488732"/>
                  <a:gd name="connsiteX97" fmla="*/ 2696388 w 2728875"/>
                  <a:gd name="connsiteY97" fmla="*/ 549532 h 1488732"/>
                  <a:gd name="connsiteX98" fmla="*/ 2701008 w 2728875"/>
                  <a:gd name="connsiteY98" fmla="*/ 539541 h 1488732"/>
                  <a:gd name="connsiteX99" fmla="*/ 2706993 w 2728875"/>
                  <a:gd name="connsiteY99" fmla="*/ 529549 h 1488732"/>
                  <a:gd name="connsiteX100" fmla="*/ 2708924 w 2728875"/>
                  <a:gd name="connsiteY100" fmla="*/ 526884 h 1488732"/>
                  <a:gd name="connsiteX101" fmla="*/ 2714803 w 2728875"/>
                  <a:gd name="connsiteY101" fmla="*/ 519558 h 1488732"/>
                  <a:gd name="connsiteX102" fmla="*/ 2724770 w 2728875"/>
                  <a:gd name="connsiteY102" fmla="*/ 509566 h 1488732"/>
                  <a:gd name="connsiteX103" fmla="*/ 2728875 w 2728875"/>
                  <a:gd name="connsiteY103" fmla="*/ 506148 h 1488732"/>
                  <a:gd name="connsiteX104" fmla="*/ 213160 w 2728875"/>
                  <a:gd name="connsiteY104" fmla="*/ 0 h 1488732"/>
                  <a:gd name="connsiteX105" fmla="*/ 209946 w 2728875"/>
                  <a:gd name="connsiteY105" fmla="*/ 9991 h 1488732"/>
                  <a:gd name="connsiteX106" fmla="*/ 201853 w 2728875"/>
                  <a:gd name="connsiteY106" fmla="*/ 19983 h 1488732"/>
                  <a:gd name="connsiteX107" fmla="*/ 195000 w 2728875"/>
                  <a:gd name="connsiteY107" fmla="*/ 24882 h 1488732"/>
                  <a:gd name="connsiteX108" fmla="*/ 182351 w 2728875"/>
                  <a:gd name="connsiteY108" fmla="*/ 29974 h 1488732"/>
                  <a:gd name="connsiteX109" fmla="*/ 175048 w 2728875"/>
                  <a:gd name="connsiteY109" fmla="*/ 31998 h 1488732"/>
                  <a:gd name="connsiteX110" fmla="*/ 155096 w 2728875"/>
                  <a:gd name="connsiteY110" fmla="*/ 34316 h 1488732"/>
                  <a:gd name="connsiteX111" fmla="*/ 135144 w 2728875"/>
                  <a:gd name="connsiteY111" fmla="*/ 34287 h 1488732"/>
                  <a:gd name="connsiteX112" fmla="*/ 115193 w 2728875"/>
                  <a:gd name="connsiteY112" fmla="*/ 32716 h 1488732"/>
                  <a:gd name="connsiteX113" fmla="*/ 95241 w 2728875"/>
                  <a:gd name="connsiteY113" fmla="*/ 30116 h 1488732"/>
                  <a:gd name="connsiteX114" fmla="*/ 94417 w 2728875"/>
                  <a:gd name="connsiteY114" fmla="*/ 29974 h 1488732"/>
                  <a:gd name="connsiteX115" fmla="*/ 75289 w 2728875"/>
                  <a:gd name="connsiteY115" fmla="*/ 26131 h 1488732"/>
                  <a:gd name="connsiteX116" fmla="*/ 55337 w 2728875"/>
                  <a:gd name="connsiteY116" fmla="*/ 21394 h 1488732"/>
                  <a:gd name="connsiteX117" fmla="*/ 50147 w 2728875"/>
                  <a:gd name="connsiteY117" fmla="*/ 19983 h 1488732"/>
                  <a:gd name="connsiteX118" fmla="*/ 35386 w 2728875"/>
                  <a:gd name="connsiteY118" fmla="*/ 15070 h 1488732"/>
                  <a:gd name="connsiteX119" fmla="*/ 21146 w 2728875"/>
                  <a:gd name="connsiteY119" fmla="*/ 9991 h 1488732"/>
                  <a:gd name="connsiteX120" fmla="*/ 15434 w 2728875"/>
                  <a:gd name="connsiteY120" fmla="*/ 7319 h 1488732"/>
                  <a:gd name="connsiteX121" fmla="*/ 0 w 2728875"/>
                  <a:gd name="connsiteY121" fmla="*/ 0 h 1488732"/>
                  <a:gd name="connsiteX122" fmla="*/ 1186306 w 2728875"/>
                  <a:gd name="connsiteY122" fmla="*/ 0 h 1488732"/>
                  <a:gd name="connsiteX123" fmla="*/ 1172637 w 2728875"/>
                  <a:gd name="connsiteY123" fmla="*/ 4263 h 1488732"/>
                  <a:gd name="connsiteX124" fmla="*/ 1157179 w 2728875"/>
                  <a:gd name="connsiteY124" fmla="*/ 9991 h 1488732"/>
                  <a:gd name="connsiteX125" fmla="*/ 1152685 w 2728875"/>
                  <a:gd name="connsiteY125" fmla="*/ 11263 h 1488732"/>
                  <a:gd name="connsiteX126" fmla="*/ 1132733 w 2728875"/>
                  <a:gd name="connsiteY126" fmla="*/ 17407 h 1488732"/>
                  <a:gd name="connsiteX127" fmla="*/ 1124469 w 2728875"/>
                  <a:gd name="connsiteY127" fmla="*/ 19983 h 1488732"/>
                  <a:gd name="connsiteX128" fmla="*/ 1112782 w 2728875"/>
                  <a:gd name="connsiteY128" fmla="*/ 22995 h 1488732"/>
                  <a:gd name="connsiteX129" fmla="*/ 1092830 w 2728875"/>
                  <a:gd name="connsiteY129" fmla="*/ 27564 h 1488732"/>
                  <a:gd name="connsiteX130" fmla="*/ 1078806 w 2728875"/>
                  <a:gd name="connsiteY130" fmla="*/ 29974 h 1488732"/>
                  <a:gd name="connsiteX131" fmla="*/ 1072878 w 2728875"/>
                  <a:gd name="connsiteY131" fmla="*/ 30819 h 1488732"/>
                  <a:gd name="connsiteX132" fmla="*/ 1052926 w 2728875"/>
                  <a:gd name="connsiteY132" fmla="*/ 32278 h 1488732"/>
                  <a:gd name="connsiteX133" fmla="*/ 1032974 w 2728875"/>
                  <a:gd name="connsiteY133" fmla="*/ 32277 h 1488732"/>
                  <a:gd name="connsiteX134" fmla="*/ 1013023 w 2728875"/>
                  <a:gd name="connsiteY134" fmla="*/ 30561 h 1488732"/>
                  <a:gd name="connsiteX135" fmla="*/ 1009830 w 2728875"/>
                  <a:gd name="connsiteY135" fmla="*/ 29974 h 1488732"/>
                  <a:gd name="connsiteX136" fmla="*/ 993071 w 2728875"/>
                  <a:gd name="connsiteY136" fmla="*/ 26370 h 1488732"/>
                  <a:gd name="connsiteX137" fmla="*/ 974571 w 2728875"/>
                  <a:gd name="connsiteY137" fmla="*/ 19983 h 1488732"/>
                  <a:gd name="connsiteX138" fmla="*/ 973119 w 2728875"/>
                  <a:gd name="connsiteY138" fmla="*/ 19381 h 1488732"/>
                  <a:gd name="connsiteX139" fmla="*/ 956220 w 2728875"/>
                  <a:gd name="connsiteY139" fmla="*/ 9991 h 1488732"/>
                  <a:gd name="connsiteX140" fmla="*/ 953167 w 2728875"/>
                  <a:gd name="connsiteY140" fmla="*/ 7835 h 1488732"/>
                  <a:gd name="connsiteX141" fmla="*/ 944485 w 2728875"/>
                  <a:gd name="connsiteY141" fmla="*/ 0 h 1488732"/>
                  <a:gd name="connsiteX142" fmla="*/ 135144 w 2728875"/>
                  <a:gd name="connsiteY142" fmla="*/ 1160578 h 1488732"/>
                  <a:gd name="connsiteX143" fmla="*/ 129500 w 2728875"/>
                  <a:gd name="connsiteY143" fmla="*/ 1159013 h 1488732"/>
                  <a:gd name="connsiteX144" fmla="*/ 115193 w 2728875"/>
                  <a:gd name="connsiteY144" fmla="*/ 1154705 h 1488732"/>
                  <a:gd name="connsiteX145" fmla="*/ 102911 w 2728875"/>
                  <a:gd name="connsiteY145" fmla="*/ 1149022 h 1488732"/>
                  <a:gd name="connsiteX146" fmla="*/ 95241 w 2728875"/>
                  <a:gd name="connsiteY146" fmla="*/ 1144483 h 1488732"/>
                  <a:gd name="connsiteX147" fmla="*/ 88893 w 2728875"/>
                  <a:gd name="connsiteY147" fmla="*/ 1139030 h 1488732"/>
                  <a:gd name="connsiteX148" fmla="*/ 81389 w 2728875"/>
                  <a:gd name="connsiteY148" fmla="*/ 1129039 h 1488732"/>
                  <a:gd name="connsiteX149" fmla="*/ 77794 w 2728875"/>
                  <a:gd name="connsiteY149" fmla="*/ 1119047 h 1488732"/>
                  <a:gd name="connsiteX150" fmla="*/ 78424 w 2728875"/>
                  <a:gd name="connsiteY150" fmla="*/ 1109056 h 1488732"/>
                  <a:gd name="connsiteX151" fmla="*/ 82010 w 2728875"/>
                  <a:gd name="connsiteY151" fmla="*/ 1099064 h 1488732"/>
                  <a:gd name="connsiteX152" fmla="*/ 88454 w 2728875"/>
                  <a:gd name="connsiteY152" fmla="*/ 1089073 h 1488732"/>
                  <a:gd name="connsiteX153" fmla="*/ 95241 w 2728875"/>
                  <a:gd name="connsiteY153" fmla="*/ 1081368 h 1488732"/>
                  <a:gd name="connsiteX154" fmla="*/ 97584 w 2728875"/>
                  <a:gd name="connsiteY154" fmla="*/ 1079081 h 1488732"/>
                  <a:gd name="connsiteX155" fmla="*/ 110115 w 2728875"/>
                  <a:gd name="connsiteY155" fmla="*/ 1069090 h 1488732"/>
                  <a:gd name="connsiteX156" fmla="*/ 115193 w 2728875"/>
                  <a:gd name="connsiteY156" fmla="*/ 1065593 h 1488732"/>
                  <a:gd name="connsiteX157" fmla="*/ 126398 w 2728875"/>
                  <a:gd name="connsiteY157" fmla="*/ 1059098 h 1488732"/>
                  <a:gd name="connsiteX158" fmla="*/ 135144 w 2728875"/>
                  <a:gd name="connsiteY158" fmla="*/ 1054414 h 1488732"/>
                  <a:gd name="connsiteX159" fmla="*/ 147463 w 2728875"/>
                  <a:gd name="connsiteY159" fmla="*/ 1049107 h 1488732"/>
                  <a:gd name="connsiteX160" fmla="*/ 155096 w 2728875"/>
                  <a:gd name="connsiteY160" fmla="*/ 1045912 h 1488732"/>
                  <a:gd name="connsiteX161" fmla="*/ 175048 w 2728875"/>
                  <a:gd name="connsiteY161" fmla="*/ 1039656 h 1488732"/>
                  <a:gd name="connsiteX162" fmla="*/ 178582 w 2728875"/>
                  <a:gd name="connsiteY162" fmla="*/ 1039115 h 1488732"/>
                  <a:gd name="connsiteX163" fmla="*/ 195000 w 2728875"/>
                  <a:gd name="connsiteY163" fmla="*/ 1036560 h 1488732"/>
                  <a:gd name="connsiteX164" fmla="*/ 214952 w 2728875"/>
                  <a:gd name="connsiteY164" fmla="*/ 1037033 h 1488732"/>
                  <a:gd name="connsiteX165" fmla="*/ 222369 w 2728875"/>
                  <a:gd name="connsiteY165" fmla="*/ 1039115 h 1488732"/>
                  <a:gd name="connsiteX166" fmla="*/ 234903 w 2728875"/>
                  <a:gd name="connsiteY166" fmla="*/ 1043694 h 1488732"/>
                  <a:gd name="connsiteX167" fmla="*/ 242258 w 2728875"/>
                  <a:gd name="connsiteY167" fmla="*/ 1049107 h 1488732"/>
                  <a:gd name="connsiteX168" fmla="*/ 252142 w 2728875"/>
                  <a:gd name="connsiteY168" fmla="*/ 1059098 h 1488732"/>
                  <a:gd name="connsiteX169" fmla="*/ 254855 w 2728875"/>
                  <a:gd name="connsiteY169" fmla="*/ 1063152 h 1488732"/>
                  <a:gd name="connsiteX170" fmla="*/ 257738 w 2728875"/>
                  <a:gd name="connsiteY170" fmla="*/ 1069090 h 1488732"/>
                  <a:gd name="connsiteX171" fmla="*/ 260599 w 2728875"/>
                  <a:gd name="connsiteY171" fmla="*/ 1079081 h 1488732"/>
                  <a:gd name="connsiteX172" fmla="*/ 261827 w 2728875"/>
                  <a:gd name="connsiteY172" fmla="*/ 1089073 h 1488732"/>
                  <a:gd name="connsiteX173" fmla="*/ 261426 w 2728875"/>
                  <a:gd name="connsiteY173" fmla="*/ 1099064 h 1488732"/>
                  <a:gd name="connsiteX174" fmla="*/ 259267 w 2728875"/>
                  <a:gd name="connsiteY174" fmla="*/ 1109056 h 1488732"/>
                  <a:gd name="connsiteX175" fmla="*/ 255686 w 2728875"/>
                  <a:gd name="connsiteY175" fmla="*/ 1119047 h 1488732"/>
                  <a:gd name="connsiteX176" fmla="*/ 254855 w 2728875"/>
                  <a:gd name="connsiteY176" fmla="*/ 1120766 h 1488732"/>
                  <a:gd name="connsiteX177" fmla="*/ 249841 w 2728875"/>
                  <a:gd name="connsiteY177" fmla="*/ 1129039 h 1488732"/>
                  <a:gd name="connsiteX178" fmla="*/ 241258 w 2728875"/>
                  <a:gd name="connsiteY178" fmla="*/ 1139030 h 1488732"/>
                  <a:gd name="connsiteX179" fmla="*/ 234903 w 2728875"/>
                  <a:gd name="connsiteY179" fmla="*/ 1145137 h 1488732"/>
                  <a:gd name="connsiteX180" fmla="*/ 229068 w 2728875"/>
                  <a:gd name="connsiteY180" fmla="*/ 1149022 h 1488732"/>
                  <a:gd name="connsiteX181" fmla="*/ 214952 w 2728875"/>
                  <a:gd name="connsiteY181" fmla="*/ 1156740 h 1488732"/>
                  <a:gd name="connsiteX182" fmla="*/ 207668 w 2728875"/>
                  <a:gd name="connsiteY182" fmla="*/ 1159013 h 1488732"/>
                  <a:gd name="connsiteX183" fmla="*/ 195000 w 2728875"/>
                  <a:gd name="connsiteY183" fmla="*/ 1162546 h 1488732"/>
                  <a:gd name="connsiteX184" fmla="*/ 175048 w 2728875"/>
                  <a:gd name="connsiteY184" fmla="*/ 1164598 h 1488732"/>
                  <a:gd name="connsiteX185" fmla="*/ 155096 w 2728875"/>
                  <a:gd name="connsiteY185" fmla="*/ 1163793 h 1488732"/>
                  <a:gd name="connsiteX186" fmla="*/ 135144 w 2728875"/>
                  <a:gd name="connsiteY186" fmla="*/ 1160578 h 1488732"/>
                  <a:gd name="connsiteX187" fmla="*/ 1032974 w 2728875"/>
                  <a:gd name="connsiteY187" fmla="*/ 993094 h 1488732"/>
                  <a:gd name="connsiteX188" fmla="*/ 1018153 w 2728875"/>
                  <a:gd name="connsiteY188" fmla="*/ 989158 h 1488732"/>
                  <a:gd name="connsiteX189" fmla="*/ 1013023 w 2728875"/>
                  <a:gd name="connsiteY189" fmla="*/ 987353 h 1488732"/>
                  <a:gd name="connsiteX190" fmla="*/ 1005237 w 2728875"/>
                  <a:gd name="connsiteY190" fmla="*/ 979166 h 1488732"/>
                  <a:gd name="connsiteX191" fmla="*/ 997352 w 2728875"/>
                  <a:gd name="connsiteY191" fmla="*/ 969175 h 1488732"/>
                  <a:gd name="connsiteX192" fmla="*/ 993071 w 2728875"/>
                  <a:gd name="connsiteY192" fmla="*/ 962423 h 1488732"/>
                  <a:gd name="connsiteX193" fmla="*/ 991675 w 2728875"/>
                  <a:gd name="connsiteY193" fmla="*/ 959183 h 1488732"/>
                  <a:gd name="connsiteX194" fmla="*/ 987672 w 2728875"/>
                  <a:gd name="connsiteY194" fmla="*/ 949192 h 1488732"/>
                  <a:gd name="connsiteX195" fmla="*/ 984738 w 2728875"/>
                  <a:gd name="connsiteY195" fmla="*/ 939201 h 1488732"/>
                  <a:gd name="connsiteX196" fmla="*/ 982369 w 2728875"/>
                  <a:gd name="connsiteY196" fmla="*/ 929209 h 1488732"/>
                  <a:gd name="connsiteX197" fmla="*/ 981239 w 2728875"/>
                  <a:gd name="connsiteY197" fmla="*/ 919217 h 1488732"/>
                  <a:gd name="connsiteX198" fmla="*/ 981156 w 2728875"/>
                  <a:gd name="connsiteY198" fmla="*/ 909226 h 1488732"/>
                  <a:gd name="connsiteX199" fmla="*/ 982783 w 2728875"/>
                  <a:gd name="connsiteY199" fmla="*/ 899234 h 1488732"/>
                  <a:gd name="connsiteX200" fmla="*/ 986676 w 2728875"/>
                  <a:gd name="connsiteY200" fmla="*/ 889243 h 1488732"/>
                  <a:gd name="connsiteX201" fmla="*/ 992695 w 2728875"/>
                  <a:gd name="connsiteY201" fmla="*/ 879252 h 1488732"/>
                  <a:gd name="connsiteX202" fmla="*/ 993071 w 2728875"/>
                  <a:gd name="connsiteY202" fmla="*/ 878828 h 1488732"/>
                  <a:gd name="connsiteX203" fmla="*/ 1002429 w 2728875"/>
                  <a:gd name="connsiteY203" fmla="*/ 869260 h 1488732"/>
                  <a:gd name="connsiteX204" fmla="*/ 1013023 w 2728875"/>
                  <a:gd name="connsiteY204" fmla="*/ 860544 h 1488732"/>
                  <a:gd name="connsiteX205" fmla="*/ 1014868 w 2728875"/>
                  <a:gd name="connsiteY205" fmla="*/ 859269 h 1488732"/>
                  <a:gd name="connsiteX206" fmla="*/ 1031554 w 2728875"/>
                  <a:gd name="connsiteY206" fmla="*/ 849277 h 1488732"/>
                  <a:gd name="connsiteX207" fmla="*/ 1032974 w 2728875"/>
                  <a:gd name="connsiteY207" fmla="*/ 848516 h 1488732"/>
                  <a:gd name="connsiteX208" fmla="*/ 1052926 w 2728875"/>
                  <a:gd name="connsiteY208" fmla="*/ 840081 h 1488732"/>
                  <a:gd name="connsiteX209" fmla="*/ 1056099 w 2728875"/>
                  <a:gd name="connsiteY209" fmla="*/ 839286 h 1488732"/>
                  <a:gd name="connsiteX210" fmla="*/ 1072878 w 2728875"/>
                  <a:gd name="connsiteY210" fmla="*/ 835464 h 1488732"/>
                  <a:gd name="connsiteX211" fmla="*/ 1092830 w 2728875"/>
                  <a:gd name="connsiteY211" fmla="*/ 835500 h 1488732"/>
                  <a:gd name="connsiteX212" fmla="*/ 1104070 w 2728875"/>
                  <a:gd name="connsiteY212" fmla="*/ 839286 h 1488732"/>
                  <a:gd name="connsiteX213" fmla="*/ 1112782 w 2728875"/>
                  <a:gd name="connsiteY213" fmla="*/ 843235 h 1488732"/>
                  <a:gd name="connsiteX214" fmla="*/ 1118856 w 2728875"/>
                  <a:gd name="connsiteY214" fmla="*/ 849277 h 1488732"/>
                  <a:gd name="connsiteX215" fmla="*/ 1125388 w 2728875"/>
                  <a:gd name="connsiteY215" fmla="*/ 859269 h 1488732"/>
                  <a:gd name="connsiteX216" fmla="*/ 1128406 w 2728875"/>
                  <a:gd name="connsiteY216" fmla="*/ 869260 h 1488732"/>
                  <a:gd name="connsiteX217" fmla="*/ 1129580 w 2728875"/>
                  <a:gd name="connsiteY217" fmla="*/ 879252 h 1488732"/>
                  <a:gd name="connsiteX218" fmla="*/ 1128691 w 2728875"/>
                  <a:gd name="connsiteY218" fmla="*/ 889243 h 1488732"/>
                  <a:gd name="connsiteX219" fmla="*/ 1126371 w 2728875"/>
                  <a:gd name="connsiteY219" fmla="*/ 899234 h 1488732"/>
                  <a:gd name="connsiteX220" fmla="*/ 1122970 w 2728875"/>
                  <a:gd name="connsiteY220" fmla="*/ 909226 h 1488732"/>
                  <a:gd name="connsiteX221" fmla="*/ 1118663 w 2728875"/>
                  <a:gd name="connsiteY221" fmla="*/ 919217 h 1488732"/>
                  <a:gd name="connsiteX222" fmla="*/ 1113528 w 2728875"/>
                  <a:gd name="connsiteY222" fmla="*/ 929209 h 1488732"/>
                  <a:gd name="connsiteX223" fmla="*/ 1112782 w 2728875"/>
                  <a:gd name="connsiteY223" fmla="*/ 930539 h 1488732"/>
                  <a:gd name="connsiteX224" fmla="*/ 1106491 w 2728875"/>
                  <a:gd name="connsiteY224" fmla="*/ 939201 h 1488732"/>
                  <a:gd name="connsiteX225" fmla="*/ 1098873 w 2728875"/>
                  <a:gd name="connsiteY225" fmla="*/ 949192 h 1488732"/>
                  <a:gd name="connsiteX226" fmla="*/ 1092830 w 2728875"/>
                  <a:gd name="connsiteY226" fmla="*/ 956984 h 1488732"/>
                  <a:gd name="connsiteX227" fmla="*/ 1090398 w 2728875"/>
                  <a:gd name="connsiteY227" fmla="*/ 959183 h 1488732"/>
                  <a:gd name="connsiteX228" fmla="*/ 1079740 w 2728875"/>
                  <a:gd name="connsiteY228" fmla="*/ 969175 h 1488732"/>
                  <a:gd name="connsiteX229" fmla="*/ 1072878 w 2728875"/>
                  <a:gd name="connsiteY229" fmla="*/ 975899 h 1488732"/>
                  <a:gd name="connsiteX230" fmla="*/ 1067532 w 2728875"/>
                  <a:gd name="connsiteY230" fmla="*/ 979166 h 1488732"/>
                  <a:gd name="connsiteX231" fmla="*/ 1052926 w 2728875"/>
                  <a:gd name="connsiteY231" fmla="*/ 988634 h 1488732"/>
                  <a:gd name="connsiteX232" fmla="*/ 1050441 w 2728875"/>
                  <a:gd name="connsiteY232" fmla="*/ 989158 h 1488732"/>
                  <a:gd name="connsiteX233" fmla="*/ 1032974 w 2728875"/>
                  <a:gd name="connsiteY233" fmla="*/ 993094 h 1488732"/>
                  <a:gd name="connsiteX234" fmla="*/ 1870949 w 2728875"/>
                  <a:gd name="connsiteY234" fmla="*/ 790851 h 1488732"/>
                  <a:gd name="connsiteX235" fmla="*/ 1853543 w 2728875"/>
                  <a:gd name="connsiteY235" fmla="*/ 789328 h 1488732"/>
                  <a:gd name="connsiteX236" fmla="*/ 1850997 w 2728875"/>
                  <a:gd name="connsiteY236" fmla="*/ 789019 h 1488732"/>
                  <a:gd name="connsiteX237" fmla="*/ 1831045 w 2728875"/>
                  <a:gd name="connsiteY237" fmla="*/ 779571 h 1488732"/>
                  <a:gd name="connsiteX238" fmla="*/ 1830777 w 2728875"/>
                  <a:gd name="connsiteY238" fmla="*/ 779337 h 1488732"/>
                  <a:gd name="connsiteX239" fmla="*/ 1823408 w 2728875"/>
                  <a:gd name="connsiteY239" fmla="*/ 769345 h 1488732"/>
                  <a:gd name="connsiteX240" fmla="*/ 1820329 w 2728875"/>
                  <a:gd name="connsiteY240" fmla="*/ 759354 h 1488732"/>
                  <a:gd name="connsiteX241" fmla="*/ 1821179 w 2728875"/>
                  <a:gd name="connsiteY241" fmla="*/ 749362 h 1488732"/>
                  <a:gd name="connsiteX242" fmla="*/ 1824416 w 2728875"/>
                  <a:gd name="connsiteY242" fmla="*/ 739371 h 1488732"/>
                  <a:gd name="connsiteX243" fmla="*/ 1829329 w 2728875"/>
                  <a:gd name="connsiteY243" fmla="*/ 729379 h 1488732"/>
                  <a:gd name="connsiteX244" fmla="*/ 1831045 w 2728875"/>
                  <a:gd name="connsiteY244" fmla="*/ 726756 h 1488732"/>
                  <a:gd name="connsiteX245" fmla="*/ 1839671 w 2728875"/>
                  <a:gd name="connsiteY245" fmla="*/ 719388 h 1488732"/>
                  <a:gd name="connsiteX246" fmla="*/ 1850997 w 2728875"/>
                  <a:gd name="connsiteY246" fmla="*/ 709430 h 1488732"/>
                  <a:gd name="connsiteX247" fmla="*/ 1851087 w 2728875"/>
                  <a:gd name="connsiteY247" fmla="*/ 709396 h 1488732"/>
                  <a:gd name="connsiteX248" fmla="*/ 1870949 w 2728875"/>
                  <a:gd name="connsiteY248" fmla="*/ 701750 h 1488732"/>
                  <a:gd name="connsiteX249" fmla="*/ 1890901 w 2728875"/>
                  <a:gd name="connsiteY249" fmla="*/ 707803 h 1488732"/>
                  <a:gd name="connsiteX250" fmla="*/ 1891960 w 2728875"/>
                  <a:gd name="connsiteY250" fmla="*/ 709396 h 1488732"/>
                  <a:gd name="connsiteX251" fmla="*/ 1899091 w 2728875"/>
                  <a:gd name="connsiteY251" fmla="*/ 719388 h 1488732"/>
                  <a:gd name="connsiteX252" fmla="*/ 1904981 w 2728875"/>
                  <a:gd name="connsiteY252" fmla="*/ 729379 h 1488732"/>
                  <a:gd name="connsiteX253" fmla="*/ 1909831 w 2728875"/>
                  <a:gd name="connsiteY253" fmla="*/ 739371 h 1488732"/>
                  <a:gd name="connsiteX254" fmla="*/ 1910853 w 2728875"/>
                  <a:gd name="connsiteY254" fmla="*/ 743684 h 1488732"/>
                  <a:gd name="connsiteX255" fmla="*/ 1911736 w 2728875"/>
                  <a:gd name="connsiteY255" fmla="*/ 749362 h 1488732"/>
                  <a:gd name="connsiteX256" fmla="*/ 1912856 w 2728875"/>
                  <a:gd name="connsiteY256" fmla="*/ 759354 h 1488732"/>
                  <a:gd name="connsiteX257" fmla="*/ 1911540 w 2728875"/>
                  <a:gd name="connsiteY257" fmla="*/ 769345 h 1488732"/>
                  <a:gd name="connsiteX258" fmla="*/ 1910853 w 2728875"/>
                  <a:gd name="connsiteY258" fmla="*/ 770819 h 1488732"/>
                  <a:gd name="connsiteX259" fmla="*/ 1903843 w 2728875"/>
                  <a:gd name="connsiteY259" fmla="*/ 779337 h 1488732"/>
                  <a:gd name="connsiteX260" fmla="*/ 1890901 w 2728875"/>
                  <a:gd name="connsiteY260" fmla="*/ 786734 h 1488732"/>
                  <a:gd name="connsiteX261" fmla="*/ 1880288 w 2728875"/>
                  <a:gd name="connsiteY261" fmla="*/ 789328 h 1488732"/>
                  <a:gd name="connsiteX262" fmla="*/ 1870949 w 2728875"/>
                  <a:gd name="connsiteY262" fmla="*/ 790851 h 1488732"/>
                  <a:gd name="connsiteX263" fmla="*/ 1192589 w 2728875"/>
                  <a:gd name="connsiteY263" fmla="*/ 612347 h 1488732"/>
                  <a:gd name="connsiteX264" fmla="*/ 1183552 w 2728875"/>
                  <a:gd name="connsiteY264" fmla="*/ 609481 h 1488732"/>
                  <a:gd name="connsiteX265" fmla="*/ 1172637 w 2728875"/>
                  <a:gd name="connsiteY265" fmla="*/ 605576 h 1488732"/>
                  <a:gd name="connsiteX266" fmla="*/ 1163686 w 2728875"/>
                  <a:gd name="connsiteY266" fmla="*/ 599490 h 1488732"/>
                  <a:gd name="connsiteX267" fmla="*/ 1152685 w 2728875"/>
                  <a:gd name="connsiteY267" fmla="*/ 590093 h 1488732"/>
                  <a:gd name="connsiteX268" fmla="*/ 1152210 w 2728875"/>
                  <a:gd name="connsiteY268" fmla="*/ 589498 h 1488732"/>
                  <a:gd name="connsiteX269" fmla="*/ 1144535 w 2728875"/>
                  <a:gd name="connsiteY269" fmla="*/ 579507 h 1488732"/>
                  <a:gd name="connsiteX270" fmla="*/ 1137773 w 2728875"/>
                  <a:gd name="connsiteY270" fmla="*/ 569515 h 1488732"/>
                  <a:gd name="connsiteX271" fmla="*/ 1132733 w 2728875"/>
                  <a:gd name="connsiteY271" fmla="*/ 560774 h 1488732"/>
                  <a:gd name="connsiteX272" fmla="*/ 1132107 w 2728875"/>
                  <a:gd name="connsiteY272" fmla="*/ 559524 h 1488732"/>
                  <a:gd name="connsiteX273" fmla="*/ 1127542 w 2728875"/>
                  <a:gd name="connsiteY273" fmla="*/ 549532 h 1488732"/>
                  <a:gd name="connsiteX274" fmla="*/ 1123444 w 2728875"/>
                  <a:gd name="connsiteY274" fmla="*/ 539541 h 1488732"/>
                  <a:gd name="connsiteX275" fmla="*/ 1120233 w 2728875"/>
                  <a:gd name="connsiteY275" fmla="*/ 529549 h 1488732"/>
                  <a:gd name="connsiteX276" fmla="*/ 1117746 w 2728875"/>
                  <a:gd name="connsiteY276" fmla="*/ 519558 h 1488732"/>
                  <a:gd name="connsiteX277" fmla="*/ 1116068 w 2728875"/>
                  <a:gd name="connsiteY277" fmla="*/ 509566 h 1488732"/>
                  <a:gd name="connsiteX278" fmla="*/ 1115408 w 2728875"/>
                  <a:gd name="connsiteY278" fmla="*/ 499575 h 1488732"/>
                  <a:gd name="connsiteX279" fmla="*/ 1115909 w 2728875"/>
                  <a:gd name="connsiteY279" fmla="*/ 489583 h 1488732"/>
                  <a:gd name="connsiteX280" fmla="*/ 1117908 w 2728875"/>
                  <a:gd name="connsiteY280" fmla="*/ 479592 h 1488732"/>
                  <a:gd name="connsiteX281" fmla="*/ 1121707 w 2728875"/>
                  <a:gd name="connsiteY281" fmla="*/ 469600 h 1488732"/>
                  <a:gd name="connsiteX282" fmla="*/ 1127988 w 2728875"/>
                  <a:gd name="connsiteY282" fmla="*/ 459609 h 1488732"/>
                  <a:gd name="connsiteX283" fmla="*/ 1132733 w 2728875"/>
                  <a:gd name="connsiteY283" fmla="*/ 454323 h 1488732"/>
                  <a:gd name="connsiteX284" fmla="*/ 1137210 w 2728875"/>
                  <a:gd name="connsiteY284" fmla="*/ 449617 h 1488732"/>
                  <a:gd name="connsiteX285" fmla="*/ 1150465 w 2728875"/>
                  <a:gd name="connsiteY285" fmla="*/ 439626 h 1488732"/>
                  <a:gd name="connsiteX286" fmla="*/ 1152685 w 2728875"/>
                  <a:gd name="connsiteY286" fmla="*/ 438332 h 1488732"/>
                  <a:gd name="connsiteX287" fmla="*/ 1168852 w 2728875"/>
                  <a:gd name="connsiteY287" fmla="*/ 429634 h 1488732"/>
                  <a:gd name="connsiteX288" fmla="*/ 1172637 w 2728875"/>
                  <a:gd name="connsiteY288" fmla="*/ 427930 h 1488732"/>
                  <a:gd name="connsiteX289" fmla="*/ 1192589 w 2728875"/>
                  <a:gd name="connsiteY289" fmla="*/ 419972 h 1488732"/>
                  <a:gd name="connsiteX290" fmla="*/ 1193511 w 2728875"/>
                  <a:gd name="connsiteY290" fmla="*/ 419643 h 1488732"/>
                  <a:gd name="connsiteX291" fmla="*/ 1212540 w 2728875"/>
                  <a:gd name="connsiteY291" fmla="*/ 413440 h 1488732"/>
                  <a:gd name="connsiteX292" fmla="*/ 1225491 w 2728875"/>
                  <a:gd name="connsiteY292" fmla="*/ 409651 h 1488732"/>
                  <a:gd name="connsiteX293" fmla="*/ 1232492 w 2728875"/>
                  <a:gd name="connsiteY293" fmla="*/ 407682 h 1488732"/>
                  <a:gd name="connsiteX294" fmla="*/ 1252444 w 2728875"/>
                  <a:gd name="connsiteY294" fmla="*/ 402668 h 1488732"/>
                  <a:gd name="connsiteX295" fmla="*/ 1266400 w 2728875"/>
                  <a:gd name="connsiteY295" fmla="*/ 399660 h 1488732"/>
                  <a:gd name="connsiteX296" fmla="*/ 1272396 w 2728875"/>
                  <a:gd name="connsiteY296" fmla="*/ 398287 h 1488732"/>
                  <a:gd name="connsiteX297" fmla="*/ 1292348 w 2728875"/>
                  <a:gd name="connsiteY297" fmla="*/ 394523 h 1488732"/>
                  <a:gd name="connsiteX298" fmla="*/ 1312299 w 2728875"/>
                  <a:gd name="connsiteY298" fmla="*/ 391817 h 1488732"/>
                  <a:gd name="connsiteX299" fmla="*/ 1332251 w 2728875"/>
                  <a:gd name="connsiteY299" fmla="*/ 390447 h 1488732"/>
                  <a:gd name="connsiteX300" fmla="*/ 1352203 w 2728875"/>
                  <a:gd name="connsiteY300" fmla="*/ 390980 h 1488732"/>
                  <a:gd name="connsiteX301" fmla="*/ 1372155 w 2728875"/>
                  <a:gd name="connsiteY301" fmla="*/ 394048 h 1488732"/>
                  <a:gd name="connsiteX302" fmla="*/ 1390767 w 2728875"/>
                  <a:gd name="connsiteY302" fmla="*/ 399660 h 1488732"/>
                  <a:gd name="connsiteX303" fmla="*/ 1392106 w 2728875"/>
                  <a:gd name="connsiteY303" fmla="*/ 400082 h 1488732"/>
                  <a:gd name="connsiteX304" fmla="*/ 1412058 w 2728875"/>
                  <a:gd name="connsiteY304" fmla="*/ 409088 h 1488732"/>
                  <a:gd name="connsiteX305" fmla="*/ 1413031 w 2728875"/>
                  <a:gd name="connsiteY305" fmla="*/ 409651 h 1488732"/>
                  <a:gd name="connsiteX306" fmla="*/ 1429695 w 2728875"/>
                  <a:gd name="connsiteY306" fmla="*/ 419643 h 1488732"/>
                  <a:gd name="connsiteX307" fmla="*/ 1432010 w 2728875"/>
                  <a:gd name="connsiteY307" fmla="*/ 421080 h 1488732"/>
                  <a:gd name="connsiteX308" fmla="*/ 1444301 w 2728875"/>
                  <a:gd name="connsiteY308" fmla="*/ 429634 h 1488732"/>
                  <a:gd name="connsiteX309" fmla="*/ 1451962 w 2728875"/>
                  <a:gd name="connsiteY309" fmla="*/ 435225 h 1488732"/>
                  <a:gd name="connsiteX310" fmla="*/ 1457654 w 2728875"/>
                  <a:gd name="connsiteY310" fmla="*/ 439626 h 1488732"/>
                  <a:gd name="connsiteX311" fmla="*/ 1469552 w 2728875"/>
                  <a:gd name="connsiteY311" fmla="*/ 449617 h 1488732"/>
                  <a:gd name="connsiteX312" fmla="*/ 1471914 w 2728875"/>
                  <a:gd name="connsiteY312" fmla="*/ 451702 h 1488732"/>
                  <a:gd name="connsiteX313" fmla="*/ 1480786 w 2728875"/>
                  <a:gd name="connsiteY313" fmla="*/ 459609 h 1488732"/>
                  <a:gd name="connsiteX314" fmla="*/ 1490776 w 2728875"/>
                  <a:gd name="connsiteY314" fmla="*/ 469600 h 1488732"/>
                  <a:gd name="connsiteX315" fmla="*/ 1491865 w 2728875"/>
                  <a:gd name="connsiteY315" fmla="*/ 470820 h 1488732"/>
                  <a:gd name="connsiteX316" fmla="*/ 1499946 w 2728875"/>
                  <a:gd name="connsiteY316" fmla="*/ 479592 h 1488732"/>
                  <a:gd name="connsiteX317" fmla="*/ 1507734 w 2728875"/>
                  <a:gd name="connsiteY317" fmla="*/ 489583 h 1488732"/>
                  <a:gd name="connsiteX318" fmla="*/ 1511817 w 2728875"/>
                  <a:gd name="connsiteY318" fmla="*/ 496039 h 1488732"/>
                  <a:gd name="connsiteX319" fmla="*/ 1514249 w 2728875"/>
                  <a:gd name="connsiteY319" fmla="*/ 499575 h 1488732"/>
                  <a:gd name="connsiteX320" fmla="*/ 1519822 w 2728875"/>
                  <a:gd name="connsiteY320" fmla="*/ 509566 h 1488732"/>
                  <a:gd name="connsiteX321" fmla="*/ 1524052 w 2728875"/>
                  <a:gd name="connsiteY321" fmla="*/ 519558 h 1488732"/>
                  <a:gd name="connsiteX322" fmla="*/ 1527049 w 2728875"/>
                  <a:gd name="connsiteY322" fmla="*/ 529549 h 1488732"/>
                  <a:gd name="connsiteX323" fmla="*/ 1528546 w 2728875"/>
                  <a:gd name="connsiteY323" fmla="*/ 539541 h 1488732"/>
                  <a:gd name="connsiteX324" fmla="*/ 1528938 w 2728875"/>
                  <a:gd name="connsiteY324" fmla="*/ 549532 h 1488732"/>
                  <a:gd name="connsiteX325" fmla="*/ 1528275 w 2728875"/>
                  <a:gd name="connsiteY325" fmla="*/ 559524 h 1488732"/>
                  <a:gd name="connsiteX326" fmla="*/ 1526186 w 2728875"/>
                  <a:gd name="connsiteY326" fmla="*/ 569515 h 1488732"/>
                  <a:gd name="connsiteX327" fmla="*/ 1522136 w 2728875"/>
                  <a:gd name="connsiteY327" fmla="*/ 579507 h 1488732"/>
                  <a:gd name="connsiteX328" fmla="*/ 1516331 w 2728875"/>
                  <a:gd name="connsiteY328" fmla="*/ 589498 h 1488732"/>
                  <a:gd name="connsiteX329" fmla="*/ 1511817 w 2728875"/>
                  <a:gd name="connsiteY329" fmla="*/ 595068 h 1488732"/>
                  <a:gd name="connsiteX330" fmla="*/ 1505995 w 2728875"/>
                  <a:gd name="connsiteY330" fmla="*/ 599490 h 1488732"/>
                  <a:gd name="connsiteX331" fmla="*/ 1491865 w 2728875"/>
                  <a:gd name="connsiteY331" fmla="*/ 606223 h 1488732"/>
                  <a:gd name="connsiteX332" fmla="*/ 1471914 w 2728875"/>
                  <a:gd name="connsiteY332" fmla="*/ 608528 h 1488732"/>
                  <a:gd name="connsiteX333" fmla="*/ 1451962 w 2728875"/>
                  <a:gd name="connsiteY333" fmla="*/ 607575 h 1488732"/>
                  <a:gd name="connsiteX334" fmla="*/ 1432010 w 2728875"/>
                  <a:gd name="connsiteY334" fmla="*/ 605638 h 1488732"/>
                  <a:gd name="connsiteX335" fmla="*/ 1412058 w 2728875"/>
                  <a:gd name="connsiteY335" fmla="*/ 603613 h 1488732"/>
                  <a:gd name="connsiteX336" fmla="*/ 1392106 w 2728875"/>
                  <a:gd name="connsiteY336" fmla="*/ 601947 h 1488732"/>
                  <a:gd name="connsiteX337" fmla="*/ 1372155 w 2728875"/>
                  <a:gd name="connsiteY337" fmla="*/ 600889 h 1488732"/>
                  <a:gd name="connsiteX338" fmla="*/ 1352203 w 2728875"/>
                  <a:gd name="connsiteY338" fmla="*/ 600553 h 1488732"/>
                  <a:gd name="connsiteX339" fmla="*/ 1332251 w 2728875"/>
                  <a:gd name="connsiteY339" fmla="*/ 601021 h 1488732"/>
                  <a:gd name="connsiteX340" fmla="*/ 1312299 w 2728875"/>
                  <a:gd name="connsiteY340" fmla="*/ 602319 h 1488732"/>
                  <a:gd name="connsiteX341" fmla="*/ 1292348 w 2728875"/>
                  <a:gd name="connsiteY341" fmla="*/ 604284 h 1488732"/>
                  <a:gd name="connsiteX342" fmla="*/ 1272396 w 2728875"/>
                  <a:gd name="connsiteY342" fmla="*/ 606833 h 1488732"/>
                  <a:gd name="connsiteX343" fmla="*/ 1253385 w 2728875"/>
                  <a:gd name="connsiteY343" fmla="*/ 609481 h 1488732"/>
                  <a:gd name="connsiteX344" fmla="*/ 1252444 w 2728875"/>
                  <a:gd name="connsiteY344" fmla="*/ 609634 h 1488732"/>
                  <a:gd name="connsiteX345" fmla="*/ 1232492 w 2728875"/>
                  <a:gd name="connsiteY345" fmla="*/ 612259 h 1488732"/>
                  <a:gd name="connsiteX346" fmla="*/ 1212540 w 2728875"/>
                  <a:gd name="connsiteY346" fmla="*/ 613697 h 1488732"/>
                  <a:gd name="connsiteX347" fmla="*/ 1192589 w 2728875"/>
                  <a:gd name="connsiteY347" fmla="*/ 612347 h 1488732"/>
                  <a:gd name="connsiteX348" fmla="*/ 1870949 w 2728875"/>
                  <a:gd name="connsiteY348" fmla="*/ 613394 h 1488732"/>
                  <a:gd name="connsiteX349" fmla="*/ 1866892 w 2728875"/>
                  <a:gd name="connsiteY349" fmla="*/ 609481 h 1488732"/>
                  <a:gd name="connsiteX350" fmla="*/ 1857220 w 2728875"/>
                  <a:gd name="connsiteY350" fmla="*/ 599490 h 1488732"/>
                  <a:gd name="connsiteX351" fmla="*/ 1850997 w 2728875"/>
                  <a:gd name="connsiteY351" fmla="*/ 592703 h 1488732"/>
                  <a:gd name="connsiteX352" fmla="*/ 1849619 w 2728875"/>
                  <a:gd name="connsiteY352" fmla="*/ 589498 h 1488732"/>
                  <a:gd name="connsiteX353" fmla="*/ 1850997 w 2728875"/>
                  <a:gd name="connsiteY353" fmla="*/ 586678 h 1488732"/>
                  <a:gd name="connsiteX354" fmla="*/ 1870949 w 2728875"/>
                  <a:gd name="connsiteY354" fmla="*/ 584783 h 1488732"/>
                  <a:gd name="connsiteX355" fmla="*/ 1884237 w 2728875"/>
                  <a:gd name="connsiteY355" fmla="*/ 589498 h 1488732"/>
                  <a:gd name="connsiteX356" fmla="*/ 1890901 w 2728875"/>
                  <a:gd name="connsiteY356" fmla="*/ 594842 h 1488732"/>
                  <a:gd name="connsiteX357" fmla="*/ 1894266 w 2728875"/>
                  <a:gd name="connsiteY357" fmla="*/ 599490 h 1488732"/>
                  <a:gd name="connsiteX358" fmla="*/ 1897552 w 2728875"/>
                  <a:gd name="connsiteY358" fmla="*/ 609481 h 1488732"/>
                  <a:gd name="connsiteX359" fmla="*/ 1890901 w 2728875"/>
                  <a:gd name="connsiteY359" fmla="*/ 618544 h 1488732"/>
                  <a:gd name="connsiteX360" fmla="*/ 1870949 w 2728875"/>
                  <a:gd name="connsiteY360" fmla="*/ 613394 h 1488732"/>
                  <a:gd name="connsiteX361" fmla="*/ 693794 w 2728875"/>
                  <a:gd name="connsiteY361" fmla="*/ 511062 h 1488732"/>
                  <a:gd name="connsiteX362" fmla="*/ 691444 w 2728875"/>
                  <a:gd name="connsiteY362" fmla="*/ 509566 h 1488732"/>
                  <a:gd name="connsiteX363" fmla="*/ 678931 w 2728875"/>
                  <a:gd name="connsiteY363" fmla="*/ 499575 h 1488732"/>
                  <a:gd name="connsiteX364" fmla="*/ 673842 w 2728875"/>
                  <a:gd name="connsiteY364" fmla="*/ 494507 h 1488732"/>
                  <a:gd name="connsiteX365" fmla="*/ 670757 w 2728875"/>
                  <a:gd name="connsiteY365" fmla="*/ 489583 h 1488732"/>
                  <a:gd name="connsiteX366" fmla="*/ 665932 w 2728875"/>
                  <a:gd name="connsiteY366" fmla="*/ 479592 h 1488732"/>
                  <a:gd name="connsiteX367" fmla="*/ 662342 w 2728875"/>
                  <a:gd name="connsiteY367" fmla="*/ 469600 h 1488732"/>
                  <a:gd name="connsiteX368" fmla="*/ 660198 w 2728875"/>
                  <a:gd name="connsiteY368" fmla="*/ 459609 h 1488732"/>
                  <a:gd name="connsiteX369" fmla="*/ 659985 w 2728875"/>
                  <a:gd name="connsiteY369" fmla="*/ 449617 h 1488732"/>
                  <a:gd name="connsiteX370" fmla="*/ 662370 w 2728875"/>
                  <a:gd name="connsiteY370" fmla="*/ 439626 h 1488732"/>
                  <a:gd name="connsiteX371" fmla="*/ 667701 w 2728875"/>
                  <a:gd name="connsiteY371" fmla="*/ 429634 h 1488732"/>
                  <a:gd name="connsiteX372" fmla="*/ 673842 w 2728875"/>
                  <a:gd name="connsiteY372" fmla="*/ 423218 h 1488732"/>
                  <a:gd name="connsiteX373" fmla="*/ 680331 w 2728875"/>
                  <a:gd name="connsiteY373" fmla="*/ 419643 h 1488732"/>
                  <a:gd name="connsiteX374" fmla="*/ 693794 w 2728875"/>
                  <a:gd name="connsiteY374" fmla="*/ 414073 h 1488732"/>
                  <a:gd name="connsiteX375" fmla="*/ 713746 w 2728875"/>
                  <a:gd name="connsiteY375" fmla="*/ 412483 h 1488732"/>
                  <a:gd name="connsiteX376" fmla="*/ 733698 w 2728875"/>
                  <a:gd name="connsiteY376" fmla="*/ 417087 h 1488732"/>
                  <a:gd name="connsiteX377" fmla="*/ 739234 w 2728875"/>
                  <a:gd name="connsiteY377" fmla="*/ 419643 h 1488732"/>
                  <a:gd name="connsiteX378" fmla="*/ 753649 w 2728875"/>
                  <a:gd name="connsiteY378" fmla="*/ 428011 h 1488732"/>
                  <a:gd name="connsiteX379" fmla="*/ 755560 w 2728875"/>
                  <a:gd name="connsiteY379" fmla="*/ 429634 h 1488732"/>
                  <a:gd name="connsiteX380" fmla="*/ 764431 w 2728875"/>
                  <a:gd name="connsiteY380" fmla="*/ 439626 h 1488732"/>
                  <a:gd name="connsiteX381" fmla="*/ 769210 w 2728875"/>
                  <a:gd name="connsiteY381" fmla="*/ 449617 h 1488732"/>
                  <a:gd name="connsiteX382" fmla="*/ 770702 w 2728875"/>
                  <a:gd name="connsiteY382" fmla="*/ 459609 h 1488732"/>
                  <a:gd name="connsiteX383" fmla="*/ 768952 w 2728875"/>
                  <a:gd name="connsiteY383" fmla="*/ 469600 h 1488732"/>
                  <a:gd name="connsiteX384" fmla="*/ 764445 w 2728875"/>
                  <a:gd name="connsiteY384" fmla="*/ 479592 h 1488732"/>
                  <a:gd name="connsiteX385" fmla="*/ 756973 w 2728875"/>
                  <a:gd name="connsiteY385" fmla="*/ 489583 h 1488732"/>
                  <a:gd name="connsiteX386" fmla="*/ 753649 w 2728875"/>
                  <a:gd name="connsiteY386" fmla="*/ 493092 h 1488732"/>
                  <a:gd name="connsiteX387" fmla="*/ 745505 w 2728875"/>
                  <a:gd name="connsiteY387" fmla="*/ 499575 h 1488732"/>
                  <a:gd name="connsiteX388" fmla="*/ 733698 w 2728875"/>
                  <a:gd name="connsiteY388" fmla="*/ 507608 h 1488732"/>
                  <a:gd name="connsiteX389" fmla="*/ 727703 w 2728875"/>
                  <a:gd name="connsiteY389" fmla="*/ 509566 h 1488732"/>
                  <a:gd name="connsiteX390" fmla="*/ 713746 w 2728875"/>
                  <a:gd name="connsiteY390" fmla="*/ 513534 h 1488732"/>
                  <a:gd name="connsiteX391" fmla="*/ 693794 w 2728875"/>
                  <a:gd name="connsiteY391" fmla="*/ 511062 h 1488732"/>
                  <a:gd name="connsiteX392" fmla="*/ 1850997 w 2728875"/>
                  <a:gd name="connsiteY392" fmla="*/ 355308 h 1488732"/>
                  <a:gd name="connsiteX393" fmla="*/ 1834886 w 2728875"/>
                  <a:gd name="connsiteY393" fmla="*/ 349702 h 1488732"/>
                  <a:gd name="connsiteX394" fmla="*/ 1831045 w 2728875"/>
                  <a:gd name="connsiteY394" fmla="*/ 347387 h 1488732"/>
                  <a:gd name="connsiteX395" fmla="*/ 1825323 w 2728875"/>
                  <a:gd name="connsiteY395" fmla="*/ 339711 h 1488732"/>
                  <a:gd name="connsiteX396" fmla="*/ 1822873 w 2728875"/>
                  <a:gd name="connsiteY396" fmla="*/ 329719 h 1488732"/>
                  <a:gd name="connsiteX397" fmla="*/ 1825242 w 2728875"/>
                  <a:gd name="connsiteY397" fmla="*/ 319728 h 1488732"/>
                  <a:gd name="connsiteX398" fmla="*/ 1830809 w 2728875"/>
                  <a:gd name="connsiteY398" fmla="*/ 309736 h 1488732"/>
                  <a:gd name="connsiteX399" fmla="*/ 1831045 w 2728875"/>
                  <a:gd name="connsiteY399" fmla="*/ 309503 h 1488732"/>
                  <a:gd name="connsiteX400" fmla="*/ 1850997 w 2728875"/>
                  <a:gd name="connsiteY400" fmla="*/ 300570 h 1488732"/>
                  <a:gd name="connsiteX401" fmla="*/ 1870949 w 2728875"/>
                  <a:gd name="connsiteY401" fmla="*/ 302388 h 1488732"/>
                  <a:gd name="connsiteX402" fmla="*/ 1881763 w 2728875"/>
                  <a:gd name="connsiteY402" fmla="*/ 309736 h 1488732"/>
                  <a:gd name="connsiteX403" fmla="*/ 1889434 w 2728875"/>
                  <a:gd name="connsiteY403" fmla="*/ 319728 h 1488732"/>
                  <a:gd name="connsiteX404" fmla="*/ 1890901 w 2728875"/>
                  <a:gd name="connsiteY404" fmla="*/ 327478 h 1488732"/>
                  <a:gd name="connsiteX405" fmla="*/ 1891141 w 2728875"/>
                  <a:gd name="connsiteY405" fmla="*/ 329719 h 1488732"/>
                  <a:gd name="connsiteX406" fmla="*/ 1890901 w 2728875"/>
                  <a:gd name="connsiteY406" fmla="*/ 330513 h 1488732"/>
                  <a:gd name="connsiteX407" fmla="*/ 1886122 w 2728875"/>
                  <a:gd name="connsiteY407" fmla="*/ 339711 h 1488732"/>
                  <a:gd name="connsiteX408" fmla="*/ 1875161 w 2728875"/>
                  <a:gd name="connsiteY408" fmla="*/ 349702 h 1488732"/>
                  <a:gd name="connsiteX409" fmla="*/ 1870949 w 2728875"/>
                  <a:gd name="connsiteY409" fmla="*/ 352184 h 1488732"/>
                  <a:gd name="connsiteX410" fmla="*/ 1850997 w 2728875"/>
                  <a:gd name="connsiteY410" fmla="*/ 355308 h 1488732"/>
                  <a:gd name="connsiteX411" fmla="*/ 2369743 w 2728875"/>
                  <a:gd name="connsiteY411" fmla="*/ 321748 h 1488732"/>
                  <a:gd name="connsiteX412" fmla="*/ 2362124 w 2728875"/>
                  <a:gd name="connsiteY412" fmla="*/ 319728 h 1488732"/>
                  <a:gd name="connsiteX413" fmla="*/ 2349792 w 2728875"/>
                  <a:gd name="connsiteY413" fmla="*/ 315569 h 1488732"/>
                  <a:gd name="connsiteX414" fmla="*/ 2338400 w 2728875"/>
                  <a:gd name="connsiteY414" fmla="*/ 309736 h 1488732"/>
                  <a:gd name="connsiteX415" fmla="*/ 2329840 w 2728875"/>
                  <a:gd name="connsiteY415" fmla="*/ 303452 h 1488732"/>
                  <a:gd name="connsiteX416" fmla="*/ 2325990 w 2728875"/>
                  <a:gd name="connsiteY416" fmla="*/ 299745 h 1488732"/>
                  <a:gd name="connsiteX417" fmla="*/ 2319096 w 2728875"/>
                  <a:gd name="connsiteY417" fmla="*/ 289753 h 1488732"/>
                  <a:gd name="connsiteX418" fmla="*/ 2315430 w 2728875"/>
                  <a:gd name="connsiteY418" fmla="*/ 279762 h 1488732"/>
                  <a:gd name="connsiteX419" fmla="*/ 2314029 w 2728875"/>
                  <a:gd name="connsiteY419" fmla="*/ 269770 h 1488732"/>
                  <a:gd name="connsiteX420" fmla="*/ 2314210 w 2728875"/>
                  <a:gd name="connsiteY420" fmla="*/ 259779 h 1488732"/>
                  <a:gd name="connsiteX421" fmla="*/ 2315529 w 2728875"/>
                  <a:gd name="connsiteY421" fmla="*/ 249787 h 1488732"/>
                  <a:gd name="connsiteX422" fmla="*/ 2317841 w 2728875"/>
                  <a:gd name="connsiteY422" fmla="*/ 239796 h 1488732"/>
                  <a:gd name="connsiteX423" fmla="*/ 2320952 w 2728875"/>
                  <a:gd name="connsiteY423" fmla="*/ 229804 h 1488732"/>
                  <a:gd name="connsiteX424" fmla="*/ 2324812 w 2728875"/>
                  <a:gd name="connsiteY424" fmla="*/ 219813 h 1488732"/>
                  <a:gd name="connsiteX425" fmla="*/ 2329654 w 2728875"/>
                  <a:gd name="connsiteY425" fmla="*/ 209821 h 1488732"/>
                  <a:gd name="connsiteX426" fmla="*/ 2329840 w 2728875"/>
                  <a:gd name="connsiteY426" fmla="*/ 209467 h 1488732"/>
                  <a:gd name="connsiteX427" fmla="*/ 2335755 w 2728875"/>
                  <a:gd name="connsiteY427" fmla="*/ 199830 h 1488732"/>
                  <a:gd name="connsiteX428" fmla="*/ 2343142 w 2728875"/>
                  <a:gd name="connsiteY428" fmla="*/ 189838 h 1488732"/>
                  <a:gd name="connsiteX429" fmla="*/ 2349792 w 2728875"/>
                  <a:gd name="connsiteY429" fmla="*/ 181794 h 1488732"/>
                  <a:gd name="connsiteX430" fmla="*/ 2352008 w 2728875"/>
                  <a:gd name="connsiteY430" fmla="*/ 179847 h 1488732"/>
                  <a:gd name="connsiteX431" fmla="*/ 2365024 w 2728875"/>
                  <a:gd name="connsiteY431" fmla="*/ 169855 h 1488732"/>
                  <a:gd name="connsiteX432" fmla="*/ 2369743 w 2728875"/>
                  <a:gd name="connsiteY432" fmla="*/ 166609 h 1488732"/>
                  <a:gd name="connsiteX433" fmla="*/ 2388224 w 2728875"/>
                  <a:gd name="connsiteY433" fmla="*/ 159864 h 1488732"/>
                  <a:gd name="connsiteX434" fmla="*/ 2389695 w 2728875"/>
                  <a:gd name="connsiteY434" fmla="*/ 159372 h 1488732"/>
                  <a:gd name="connsiteX435" fmla="*/ 2409647 w 2728875"/>
                  <a:gd name="connsiteY435" fmla="*/ 157908 h 1488732"/>
                  <a:gd name="connsiteX436" fmla="*/ 2422970 w 2728875"/>
                  <a:gd name="connsiteY436" fmla="*/ 159864 h 1488732"/>
                  <a:gd name="connsiteX437" fmla="*/ 2429599 w 2728875"/>
                  <a:gd name="connsiteY437" fmla="*/ 160706 h 1488732"/>
                  <a:gd name="connsiteX438" fmla="*/ 2449550 w 2728875"/>
                  <a:gd name="connsiteY438" fmla="*/ 165987 h 1488732"/>
                  <a:gd name="connsiteX439" fmla="*/ 2460383 w 2728875"/>
                  <a:gd name="connsiteY439" fmla="*/ 169855 h 1488732"/>
                  <a:gd name="connsiteX440" fmla="*/ 2469502 w 2728875"/>
                  <a:gd name="connsiteY440" fmla="*/ 172711 h 1488732"/>
                  <a:gd name="connsiteX441" fmla="*/ 2488821 w 2728875"/>
                  <a:gd name="connsiteY441" fmla="*/ 179847 h 1488732"/>
                  <a:gd name="connsiteX442" fmla="*/ 2489454 w 2728875"/>
                  <a:gd name="connsiteY442" fmla="*/ 180061 h 1488732"/>
                  <a:gd name="connsiteX443" fmla="*/ 2509406 w 2728875"/>
                  <a:gd name="connsiteY443" fmla="*/ 187287 h 1488732"/>
                  <a:gd name="connsiteX444" fmla="*/ 2516204 w 2728875"/>
                  <a:gd name="connsiteY444" fmla="*/ 189838 h 1488732"/>
                  <a:gd name="connsiteX445" fmla="*/ 2529358 w 2728875"/>
                  <a:gd name="connsiteY445" fmla="*/ 194763 h 1488732"/>
                  <a:gd name="connsiteX446" fmla="*/ 2542451 w 2728875"/>
                  <a:gd name="connsiteY446" fmla="*/ 199830 h 1488732"/>
                  <a:gd name="connsiteX447" fmla="*/ 2549309 w 2728875"/>
                  <a:gd name="connsiteY447" fmla="*/ 202624 h 1488732"/>
                  <a:gd name="connsiteX448" fmla="*/ 2565381 w 2728875"/>
                  <a:gd name="connsiteY448" fmla="*/ 209821 h 1488732"/>
                  <a:gd name="connsiteX449" fmla="*/ 2569261 w 2728875"/>
                  <a:gd name="connsiteY449" fmla="*/ 211791 h 1488732"/>
                  <a:gd name="connsiteX450" fmla="*/ 2583417 w 2728875"/>
                  <a:gd name="connsiteY450" fmla="*/ 219813 h 1488732"/>
                  <a:gd name="connsiteX451" fmla="*/ 2589213 w 2728875"/>
                  <a:gd name="connsiteY451" fmla="*/ 224044 h 1488732"/>
                  <a:gd name="connsiteX452" fmla="*/ 2595709 w 2728875"/>
                  <a:gd name="connsiteY452" fmla="*/ 229804 h 1488732"/>
                  <a:gd name="connsiteX453" fmla="*/ 2602899 w 2728875"/>
                  <a:gd name="connsiteY453" fmla="*/ 239796 h 1488732"/>
                  <a:gd name="connsiteX454" fmla="*/ 2606318 w 2728875"/>
                  <a:gd name="connsiteY454" fmla="*/ 249787 h 1488732"/>
                  <a:gd name="connsiteX455" fmla="*/ 2606090 w 2728875"/>
                  <a:gd name="connsiteY455" fmla="*/ 259779 h 1488732"/>
                  <a:gd name="connsiteX456" fmla="*/ 2601952 w 2728875"/>
                  <a:gd name="connsiteY456" fmla="*/ 269770 h 1488732"/>
                  <a:gd name="connsiteX457" fmla="*/ 2594464 w 2728875"/>
                  <a:gd name="connsiteY457" fmla="*/ 279762 h 1488732"/>
                  <a:gd name="connsiteX458" fmla="*/ 2589213 w 2728875"/>
                  <a:gd name="connsiteY458" fmla="*/ 284956 h 1488732"/>
                  <a:gd name="connsiteX459" fmla="*/ 2583381 w 2728875"/>
                  <a:gd name="connsiteY459" fmla="*/ 289753 h 1488732"/>
                  <a:gd name="connsiteX460" fmla="*/ 2569261 w 2728875"/>
                  <a:gd name="connsiteY460" fmla="*/ 298668 h 1488732"/>
                  <a:gd name="connsiteX461" fmla="*/ 2567203 w 2728875"/>
                  <a:gd name="connsiteY461" fmla="*/ 299745 h 1488732"/>
                  <a:gd name="connsiteX462" fmla="*/ 2549309 w 2728875"/>
                  <a:gd name="connsiteY462" fmla="*/ 307787 h 1488732"/>
                  <a:gd name="connsiteX463" fmla="*/ 2543832 w 2728875"/>
                  <a:gd name="connsiteY463" fmla="*/ 309736 h 1488732"/>
                  <a:gd name="connsiteX464" fmla="*/ 2529358 w 2728875"/>
                  <a:gd name="connsiteY464" fmla="*/ 314347 h 1488732"/>
                  <a:gd name="connsiteX465" fmla="*/ 2509406 w 2728875"/>
                  <a:gd name="connsiteY465" fmla="*/ 319092 h 1488732"/>
                  <a:gd name="connsiteX466" fmla="*/ 2505786 w 2728875"/>
                  <a:gd name="connsiteY466" fmla="*/ 319728 h 1488732"/>
                  <a:gd name="connsiteX467" fmla="*/ 2489454 w 2728875"/>
                  <a:gd name="connsiteY467" fmla="*/ 322428 h 1488732"/>
                  <a:gd name="connsiteX468" fmla="*/ 2469502 w 2728875"/>
                  <a:gd name="connsiteY468" fmla="*/ 324683 h 1488732"/>
                  <a:gd name="connsiteX469" fmla="*/ 2449550 w 2728875"/>
                  <a:gd name="connsiteY469" fmla="*/ 326093 h 1488732"/>
                  <a:gd name="connsiteX470" fmla="*/ 2429599 w 2728875"/>
                  <a:gd name="connsiteY470" fmla="*/ 326737 h 1488732"/>
                  <a:gd name="connsiteX471" fmla="*/ 2409647 w 2728875"/>
                  <a:gd name="connsiteY471" fmla="*/ 326333 h 1488732"/>
                  <a:gd name="connsiteX472" fmla="*/ 2389695 w 2728875"/>
                  <a:gd name="connsiteY472" fmla="*/ 324922 h 1488732"/>
                  <a:gd name="connsiteX473" fmla="*/ 2369743 w 2728875"/>
                  <a:gd name="connsiteY473" fmla="*/ 321748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2728875" h="1488732">
                    <a:moveTo>
                      <a:pt x="2052984" y="1488733"/>
                    </a:moveTo>
                    <a:lnTo>
                      <a:pt x="2050515" y="1483254"/>
                    </a:lnTo>
                    <a:lnTo>
                      <a:pt x="2048657" y="1478741"/>
                    </a:lnTo>
                    <a:lnTo>
                      <a:pt x="2045199" y="1468750"/>
                    </a:lnTo>
                    <a:lnTo>
                      <a:pt x="2042262" y="1458758"/>
                    </a:lnTo>
                    <a:lnTo>
                      <a:pt x="2039725" y="1448767"/>
                    </a:lnTo>
                    <a:lnTo>
                      <a:pt x="2037443" y="1438775"/>
                    </a:lnTo>
                    <a:lnTo>
                      <a:pt x="2035603" y="1428784"/>
                    </a:lnTo>
                    <a:lnTo>
                      <a:pt x="2034082" y="1418792"/>
                    </a:lnTo>
                    <a:lnTo>
                      <a:pt x="2033217" y="1408801"/>
                    </a:lnTo>
                    <a:lnTo>
                      <a:pt x="2032814" y="1398809"/>
                    </a:lnTo>
                    <a:lnTo>
                      <a:pt x="2033134" y="1388818"/>
                    </a:lnTo>
                    <a:lnTo>
                      <a:pt x="2034066" y="1378826"/>
                    </a:lnTo>
                    <a:lnTo>
                      <a:pt x="2035716" y="1368835"/>
                    </a:lnTo>
                    <a:lnTo>
                      <a:pt x="2038253" y="1358843"/>
                    </a:lnTo>
                    <a:lnTo>
                      <a:pt x="2041658" y="1348852"/>
                    </a:lnTo>
                    <a:lnTo>
                      <a:pt x="2046031" y="1338860"/>
                    </a:lnTo>
                    <a:lnTo>
                      <a:pt x="2050515" y="1330724"/>
                    </a:lnTo>
                    <a:lnTo>
                      <a:pt x="2051630" y="1328869"/>
                    </a:lnTo>
                    <a:lnTo>
                      <a:pt x="2058859" y="1318877"/>
                    </a:lnTo>
                    <a:lnTo>
                      <a:pt x="2067789" y="1308886"/>
                    </a:lnTo>
                    <a:lnTo>
                      <a:pt x="2070467" y="1306398"/>
                    </a:lnTo>
                    <a:lnTo>
                      <a:pt x="2080294" y="1298894"/>
                    </a:lnTo>
                    <a:lnTo>
                      <a:pt x="2090419" y="1292461"/>
                    </a:lnTo>
                    <a:lnTo>
                      <a:pt x="2097947" y="1288903"/>
                    </a:lnTo>
                    <a:lnTo>
                      <a:pt x="2110370" y="1283855"/>
                    </a:lnTo>
                    <a:lnTo>
                      <a:pt x="2128708" y="1278911"/>
                    </a:lnTo>
                    <a:lnTo>
                      <a:pt x="2130322" y="1278526"/>
                    </a:lnTo>
                    <a:lnTo>
                      <a:pt x="2150274" y="1275635"/>
                    </a:lnTo>
                    <a:lnTo>
                      <a:pt x="2170226" y="1274578"/>
                    </a:lnTo>
                    <a:lnTo>
                      <a:pt x="2190177" y="1275166"/>
                    </a:lnTo>
                    <a:lnTo>
                      <a:pt x="2210129" y="1277032"/>
                    </a:lnTo>
                    <a:lnTo>
                      <a:pt x="2221287" y="1278911"/>
                    </a:lnTo>
                    <a:lnTo>
                      <a:pt x="2230081" y="1280566"/>
                    </a:lnTo>
                    <a:lnTo>
                      <a:pt x="2250033" y="1285866"/>
                    </a:lnTo>
                    <a:lnTo>
                      <a:pt x="2258953" y="1288903"/>
                    </a:lnTo>
                    <a:lnTo>
                      <a:pt x="2269985" y="1293251"/>
                    </a:lnTo>
                    <a:lnTo>
                      <a:pt x="2281561" y="1298894"/>
                    </a:lnTo>
                    <a:lnTo>
                      <a:pt x="2289936" y="1303672"/>
                    </a:lnTo>
                    <a:lnTo>
                      <a:pt x="2297809" y="1308886"/>
                    </a:lnTo>
                    <a:lnTo>
                      <a:pt x="2309888" y="1318317"/>
                    </a:lnTo>
                    <a:lnTo>
                      <a:pt x="2310531" y="1318877"/>
                    </a:lnTo>
                    <a:lnTo>
                      <a:pt x="2320764" y="1328869"/>
                    </a:lnTo>
                    <a:lnTo>
                      <a:pt x="2329729" y="1338860"/>
                    </a:lnTo>
                    <a:lnTo>
                      <a:pt x="2329840" y="1339004"/>
                    </a:lnTo>
                    <a:lnTo>
                      <a:pt x="2336873" y="1348852"/>
                    </a:lnTo>
                    <a:lnTo>
                      <a:pt x="2343178" y="1358843"/>
                    </a:lnTo>
                    <a:lnTo>
                      <a:pt x="2348890" y="1368835"/>
                    </a:lnTo>
                    <a:lnTo>
                      <a:pt x="2349792" y="1370655"/>
                    </a:lnTo>
                    <a:lnTo>
                      <a:pt x="2353676" y="1378826"/>
                    </a:lnTo>
                    <a:lnTo>
                      <a:pt x="2357862" y="1388818"/>
                    </a:lnTo>
                    <a:lnTo>
                      <a:pt x="2361339" y="1398809"/>
                    </a:lnTo>
                    <a:lnTo>
                      <a:pt x="2363986" y="1408801"/>
                    </a:lnTo>
                    <a:lnTo>
                      <a:pt x="2365443" y="1418792"/>
                    </a:lnTo>
                    <a:lnTo>
                      <a:pt x="2365645" y="1428784"/>
                    </a:lnTo>
                    <a:lnTo>
                      <a:pt x="2363998" y="1438775"/>
                    </a:lnTo>
                    <a:lnTo>
                      <a:pt x="2359523" y="1448767"/>
                    </a:lnTo>
                    <a:lnTo>
                      <a:pt x="2351737" y="1458758"/>
                    </a:lnTo>
                    <a:lnTo>
                      <a:pt x="2349792" y="1460570"/>
                    </a:lnTo>
                    <a:lnTo>
                      <a:pt x="2338441" y="1468750"/>
                    </a:lnTo>
                    <a:lnTo>
                      <a:pt x="2329840" y="1473406"/>
                    </a:lnTo>
                    <a:lnTo>
                      <a:pt x="2318951" y="1478741"/>
                    </a:lnTo>
                    <a:lnTo>
                      <a:pt x="2309888" y="1482622"/>
                    </a:lnTo>
                    <a:lnTo>
                      <a:pt x="2296120" y="1488733"/>
                    </a:lnTo>
                    <a:moveTo>
                      <a:pt x="2728875" y="843368"/>
                    </a:moveTo>
                    <a:lnTo>
                      <a:pt x="2724913" y="839286"/>
                    </a:lnTo>
                    <a:lnTo>
                      <a:pt x="2715678" y="829294"/>
                    </a:lnTo>
                    <a:lnTo>
                      <a:pt x="2708924" y="821126"/>
                    </a:lnTo>
                    <a:lnTo>
                      <a:pt x="2707483" y="819303"/>
                    </a:lnTo>
                    <a:lnTo>
                      <a:pt x="2700323" y="809311"/>
                    </a:lnTo>
                    <a:lnTo>
                      <a:pt x="2693959" y="799320"/>
                    </a:lnTo>
                    <a:lnTo>
                      <a:pt x="2688972" y="790102"/>
                    </a:lnTo>
                    <a:lnTo>
                      <a:pt x="2688570" y="789328"/>
                    </a:lnTo>
                    <a:lnTo>
                      <a:pt x="2684119" y="779337"/>
                    </a:lnTo>
                    <a:lnTo>
                      <a:pt x="2680650" y="769345"/>
                    </a:lnTo>
                    <a:lnTo>
                      <a:pt x="2678139" y="759354"/>
                    </a:lnTo>
                    <a:lnTo>
                      <a:pt x="2676202" y="749362"/>
                    </a:lnTo>
                    <a:lnTo>
                      <a:pt x="2674884" y="739371"/>
                    </a:lnTo>
                    <a:lnTo>
                      <a:pt x="2674252" y="729379"/>
                    </a:lnTo>
                    <a:lnTo>
                      <a:pt x="2674122" y="719388"/>
                    </a:lnTo>
                    <a:lnTo>
                      <a:pt x="2674295" y="709396"/>
                    </a:lnTo>
                    <a:lnTo>
                      <a:pt x="2674707" y="699405"/>
                    </a:lnTo>
                    <a:lnTo>
                      <a:pt x="2675417" y="689413"/>
                    </a:lnTo>
                    <a:lnTo>
                      <a:pt x="2676158" y="679422"/>
                    </a:lnTo>
                    <a:lnTo>
                      <a:pt x="2677107" y="669430"/>
                    </a:lnTo>
                    <a:lnTo>
                      <a:pt x="2677979" y="659439"/>
                    </a:lnTo>
                    <a:lnTo>
                      <a:pt x="2679061" y="649447"/>
                    </a:lnTo>
                    <a:lnTo>
                      <a:pt x="2680031" y="639456"/>
                    </a:lnTo>
                    <a:lnTo>
                      <a:pt x="2680993" y="629464"/>
                    </a:lnTo>
                    <a:lnTo>
                      <a:pt x="2682021" y="619473"/>
                    </a:lnTo>
                    <a:lnTo>
                      <a:pt x="2683119" y="609481"/>
                    </a:lnTo>
                    <a:lnTo>
                      <a:pt x="2684442" y="599490"/>
                    </a:lnTo>
                    <a:lnTo>
                      <a:pt x="2685900" y="589498"/>
                    </a:lnTo>
                    <a:lnTo>
                      <a:pt x="2687634" y="579507"/>
                    </a:lnTo>
                    <a:lnTo>
                      <a:pt x="2688972" y="573390"/>
                    </a:lnTo>
                    <a:lnTo>
                      <a:pt x="2689880" y="569515"/>
                    </a:lnTo>
                    <a:lnTo>
                      <a:pt x="2692791" y="559524"/>
                    </a:lnTo>
                    <a:lnTo>
                      <a:pt x="2696388" y="549532"/>
                    </a:lnTo>
                    <a:lnTo>
                      <a:pt x="2701008" y="539541"/>
                    </a:lnTo>
                    <a:lnTo>
                      <a:pt x="2706993" y="529549"/>
                    </a:lnTo>
                    <a:lnTo>
                      <a:pt x="2708924" y="526884"/>
                    </a:lnTo>
                    <a:lnTo>
                      <a:pt x="2714803" y="519558"/>
                    </a:lnTo>
                    <a:lnTo>
                      <a:pt x="2724770" y="509566"/>
                    </a:lnTo>
                    <a:lnTo>
                      <a:pt x="2728875" y="506148"/>
                    </a:lnTo>
                    <a:moveTo>
                      <a:pt x="213160" y="0"/>
                    </a:moveTo>
                    <a:lnTo>
                      <a:pt x="209946" y="9991"/>
                    </a:lnTo>
                    <a:lnTo>
                      <a:pt x="201853" y="19983"/>
                    </a:lnTo>
                    <a:lnTo>
                      <a:pt x="195000" y="24882"/>
                    </a:lnTo>
                    <a:lnTo>
                      <a:pt x="182351" y="29974"/>
                    </a:lnTo>
                    <a:lnTo>
                      <a:pt x="175048" y="31998"/>
                    </a:lnTo>
                    <a:lnTo>
                      <a:pt x="155096" y="34316"/>
                    </a:lnTo>
                    <a:lnTo>
                      <a:pt x="135144" y="34287"/>
                    </a:lnTo>
                    <a:lnTo>
                      <a:pt x="115193" y="32716"/>
                    </a:lnTo>
                    <a:lnTo>
                      <a:pt x="95241" y="30116"/>
                    </a:lnTo>
                    <a:lnTo>
                      <a:pt x="94417" y="29974"/>
                    </a:lnTo>
                    <a:lnTo>
                      <a:pt x="75289" y="26131"/>
                    </a:lnTo>
                    <a:lnTo>
                      <a:pt x="55337" y="21394"/>
                    </a:lnTo>
                    <a:lnTo>
                      <a:pt x="50147" y="19983"/>
                    </a:lnTo>
                    <a:lnTo>
                      <a:pt x="35386" y="15070"/>
                    </a:lnTo>
                    <a:lnTo>
                      <a:pt x="21146" y="9991"/>
                    </a:lnTo>
                    <a:lnTo>
                      <a:pt x="15434" y="7319"/>
                    </a:lnTo>
                    <a:lnTo>
                      <a:pt x="0" y="0"/>
                    </a:lnTo>
                    <a:moveTo>
                      <a:pt x="1186306" y="0"/>
                    </a:moveTo>
                    <a:lnTo>
                      <a:pt x="1172637" y="4263"/>
                    </a:lnTo>
                    <a:lnTo>
                      <a:pt x="1157179" y="9991"/>
                    </a:lnTo>
                    <a:lnTo>
                      <a:pt x="1152685" y="11263"/>
                    </a:lnTo>
                    <a:lnTo>
                      <a:pt x="1132733" y="17407"/>
                    </a:lnTo>
                    <a:lnTo>
                      <a:pt x="1124469" y="19983"/>
                    </a:lnTo>
                    <a:lnTo>
                      <a:pt x="1112782" y="22995"/>
                    </a:lnTo>
                    <a:lnTo>
                      <a:pt x="1092830" y="27564"/>
                    </a:lnTo>
                    <a:lnTo>
                      <a:pt x="1078806" y="29974"/>
                    </a:lnTo>
                    <a:lnTo>
                      <a:pt x="1072878" y="30819"/>
                    </a:lnTo>
                    <a:lnTo>
                      <a:pt x="1052926" y="32278"/>
                    </a:lnTo>
                    <a:lnTo>
                      <a:pt x="1032974" y="32277"/>
                    </a:lnTo>
                    <a:lnTo>
                      <a:pt x="1013023" y="30561"/>
                    </a:lnTo>
                    <a:lnTo>
                      <a:pt x="1009830" y="29974"/>
                    </a:lnTo>
                    <a:lnTo>
                      <a:pt x="993071" y="26370"/>
                    </a:lnTo>
                    <a:lnTo>
                      <a:pt x="974571" y="19983"/>
                    </a:lnTo>
                    <a:lnTo>
                      <a:pt x="973119" y="19381"/>
                    </a:lnTo>
                    <a:lnTo>
                      <a:pt x="956220" y="9991"/>
                    </a:lnTo>
                    <a:lnTo>
                      <a:pt x="953167" y="7835"/>
                    </a:lnTo>
                    <a:lnTo>
                      <a:pt x="944485" y="0"/>
                    </a:lnTo>
                    <a:moveTo>
                      <a:pt x="135144" y="1160578"/>
                    </a:moveTo>
                    <a:lnTo>
                      <a:pt x="129500" y="1159013"/>
                    </a:lnTo>
                    <a:lnTo>
                      <a:pt x="115193" y="1154705"/>
                    </a:lnTo>
                    <a:lnTo>
                      <a:pt x="102911" y="1149022"/>
                    </a:lnTo>
                    <a:lnTo>
                      <a:pt x="95241" y="1144483"/>
                    </a:lnTo>
                    <a:lnTo>
                      <a:pt x="88893" y="1139030"/>
                    </a:lnTo>
                    <a:lnTo>
                      <a:pt x="81389" y="1129039"/>
                    </a:lnTo>
                    <a:lnTo>
                      <a:pt x="77794" y="1119047"/>
                    </a:lnTo>
                    <a:lnTo>
                      <a:pt x="78424" y="1109056"/>
                    </a:lnTo>
                    <a:lnTo>
                      <a:pt x="82010" y="1099064"/>
                    </a:lnTo>
                    <a:lnTo>
                      <a:pt x="88454" y="1089073"/>
                    </a:lnTo>
                    <a:lnTo>
                      <a:pt x="95241" y="1081368"/>
                    </a:lnTo>
                    <a:lnTo>
                      <a:pt x="97584" y="1079081"/>
                    </a:lnTo>
                    <a:lnTo>
                      <a:pt x="110115" y="1069090"/>
                    </a:lnTo>
                    <a:lnTo>
                      <a:pt x="115193" y="1065593"/>
                    </a:lnTo>
                    <a:lnTo>
                      <a:pt x="126398" y="1059098"/>
                    </a:lnTo>
                    <a:lnTo>
                      <a:pt x="135144" y="1054414"/>
                    </a:lnTo>
                    <a:lnTo>
                      <a:pt x="147463" y="1049107"/>
                    </a:lnTo>
                    <a:lnTo>
                      <a:pt x="155096" y="1045912"/>
                    </a:lnTo>
                    <a:lnTo>
                      <a:pt x="175048" y="1039656"/>
                    </a:lnTo>
                    <a:lnTo>
                      <a:pt x="178582" y="1039115"/>
                    </a:lnTo>
                    <a:lnTo>
                      <a:pt x="195000" y="1036560"/>
                    </a:lnTo>
                    <a:lnTo>
                      <a:pt x="214952" y="1037033"/>
                    </a:lnTo>
                    <a:lnTo>
                      <a:pt x="222369" y="1039115"/>
                    </a:lnTo>
                    <a:lnTo>
                      <a:pt x="234903" y="1043694"/>
                    </a:lnTo>
                    <a:lnTo>
                      <a:pt x="242258" y="1049107"/>
                    </a:lnTo>
                    <a:lnTo>
                      <a:pt x="252142" y="1059098"/>
                    </a:lnTo>
                    <a:lnTo>
                      <a:pt x="254855" y="1063152"/>
                    </a:lnTo>
                    <a:lnTo>
                      <a:pt x="257738" y="1069090"/>
                    </a:lnTo>
                    <a:lnTo>
                      <a:pt x="260599" y="1079081"/>
                    </a:lnTo>
                    <a:lnTo>
                      <a:pt x="261827" y="1089073"/>
                    </a:lnTo>
                    <a:lnTo>
                      <a:pt x="261426" y="1099064"/>
                    </a:lnTo>
                    <a:lnTo>
                      <a:pt x="259267" y="1109056"/>
                    </a:lnTo>
                    <a:lnTo>
                      <a:pt x="255686" y="1119047"/>
                    </a:lnTo>
                    <a:lnTo>
                      <a:pt x="254855" y="1120766"/>
                    </a:lnTo>
                    <a:lnTo>
                      <a:pt x="249841" y="1129039"/>
                    </a:lnTo>
                    <a:lnTo>
                      <a:pt x="241258" y="1139030"/>
                    </a:lnTo>
                    <a:lnTo>
                      <a:pt x="234903" y="1145137"/>
                    </a:lnTo>
                    <a:lnTo>
                      <a:pt x="229068" y="1149022"/>
                    </a:lnTo>
                    <a:lnTo>
                      <a:pt x="214952" y="1156740"/>
                    </a:lnTo>
                    <a:lnTo>
                      <a:pt x="207668" y="1159013"/>
                    </a:lnTo>
                    <a:lnTo>
                      <a:pt x="195000" y="1162546"/>
                    </a:lnTo>
                    <a:lnTo>
                      <a:pt x="175048" y="1164598"/>
                    </a:lnTo>
                    <a:lnTo>
                      <a:pt x="155096" y="1163793"/>
                    </a:lnTo>
                    <a:lnTo>
                      <a:pt x="135144" y="1160578"/>
                    </a:lnTo>
                    <a:close/>
                    <a:moveTo>
                      <a:pt x="1032974" y="993094"/>
                    </a:moveTo>
                    <a:lnTo>
                      <a:pt x="1018153" y="989158"/>
                    </a:lnTo>
                    <a:lnTo>
                      <a:pt x="1013023" y="987353"/>
                    </a:lnTo>
                    <a:lnTo>
                      <a:pt x="1005237" y="979166"/>
                    </a:lnTo>
                    <a:lnTo>
                      <a:pt x="997352" y="969175"/>
                    </a:lnTo>
                    <a:lnTo>
                      <a:pt x="993071" y="962423"/>
                    </a:lnTo>
                    <a:lnTo>
                      <a:pt x="991675" y="959183"/>
                    </a:lnTo>
                    <a:lnTo>
                      <a:pt x="987672" y="949192"/>
                    </a:lnTo>
                    <a:lnTo>
                      <a:pt x="984738" y="939201"/>
                    </a:lnTo>
                    <a:lnTo>
                      <a:pt x="982369" y="929209"/>
                    </a:lnTo>
                    <a:lnTo>
                      <a:pt x="981239" y="919217"/>
                    </a:lnTo>
                    <a:lnTo>
                      <a:pt x="981156" y="909226"/>
                    </a:lnTo>
                    <a:lnTo>
                      <a:pt x="982783" y="899234"/>
                    </a:lnTo>
                    <a:lnTo>
                      <a:pt x="986676" y="889243"/>
                    </a:lnTo>
                    <a:lnTo>
                      <a:pt x="992695" y="879252"/>
                    </a:lnTo>
                    <a:lnTo>
                      <a:pt x="993071" y="878828"/>
                    </a:lnTo>
                    <a:lnTo>
                      <a:pt x="1002429" y="869260"/>
                    </a:lnTo>
                    <a:lnTo>
                      <a:pt x="1013023" y="860544"/>
                    </a:lnTo>
                    <a:lnTo>
                      <a:pt x="1014868" y="859269"/>
                    </a:lnTo>
                    <a:lnTo>
                      <a:pt x="1031554" y="849277"/>
                    </a:lnTo>
                    <a:lnTo>
                      <a:pt x="1032974" y="848516"/>
                    </a:lnTo>
                    <a:lnTo>
                      <a:pt x="1052926" y="840081"/>
                    </a:lnTo>
                    <a:lnTo>
                      <a:pt x="1056099" y="839286"/>
                    </a:lnTo>
                    <a:lnTo>
                      <a:pt x="1072878" y="835464"/>
                    </a:lnTo>
                    <a:lnTo>
                      <a:pt x="1092830" y="835500"/>
                    </a:lnTo>
                    <a:lnTo>
                      <a:pt x="1104070" y="839286"/>
                    </a:lnTo>
                    <a:lnTo>
                      <a:pt x="1112782" y="843235"/>
                    </a:lnTo>
                    <a:lnTo>
                      <a:pt x="1118856" y="849277"/>
                    </a:lnTo>
                    <a:lnTo>
                      <a:pt x="1125388" y="859269"/>
                    </a:lnTo>
                    <a:lnTo>
                      <a:pt x="1128406" y="869260"/>
                    </a:lnTo>
                    <a:lnTo>
                      <a:pt x="1129580" y="879252"/>
                    </a:lnTo>
                    <a:lnTo>
                      <a:pt x="1128691" y="889243"/>
                    </a:lnTo>
                    <a:lnTo>
                      <a:pt x="1126371" y="899234"/>
                    </a:lnTo>
                    <a:lnTo>
                      <a:pt x="1122970" y="909226"/>
                    </a:lnTo>
                    <a:lnTo>
                      <a:pt x="1118663" y="919217"/>
                    </a:lnTo>
                    <a:lnTo>
                      <a:pt x="1113528" y="929209"/>
                    </a:lnTo>
                    <a:lnTo>
                      <a:pt x="1112782" y="930539"/>
                    </a:lnTo>
                    <a:lnTo>
                      <a:pt x="1106491" y="939201"/>
                    </a:lnTo>
                    <a:lnTo>
                      <a:pt x="1098873" y="949192"/>
                    </a:lnTo>
                    <a:lnTo>
                      <a:pt x="1092830" y="956984"/>
                    </a:lnTo>
                    <a:lnTo>
                      <a:pt x="1090398" y="959183"/>
                    </a:lnTo>
                    <a:lnTo>
                      <a:pt x="1079740" y="969175"/>
                    </a:lnTo>
                    <a:lnTo>
                      <a:pt x="1072878" y="975899"/>
                    </a:lnTo>
                    <a:lnTo>
                      <a:pt x="1067532" y="979166"/>
                    </a:lnTo>
                    <a:lnTo>
                      <a:pt x="1052926" y="988634"/>
                    </a:lnTo>
                    <a:lnTo>
                      <a:pt x="1050441" y="989158"/>
                    </a:lnTo>
                    <a:lnTo>
                      <a:pt x="1032974" y="993094"/>
                    </a:lnTo>
                    <a:close/>
                    <a:moveTo>
                      <a:pt x="1870949" y="790851"/>
                    </a:moveTo>
                    <a:lnTo>
                      <a:pt x="1853543" y="789328"/>
                    </a:lnTo>
                    <a:lnTo>
                      <a:pt x="1850997" y="789019"/>
                    </a:lnTo>
                    <a:lnTo>
                      <a:pt x="1831045" y="779571"/>
                    </a:lnTo>
                    <a:lnTo>
                      <a:pt x="1830777" y="779337"/>
                    </a:lnTo>
                    <a:lnTo>
                      <a:pt x="1823408" y="769345"/>
                    </a:lnTo>
                    <a:lnTo>
                      <a:pt x="1820329" y="759354"/>
                    </a:lnTo>
                    <a:lnTo>
                      <a:pt x="1821179" y="749362"/>
                    </a:lnTo>
                    <a:lnTo>
                      <a:pt x="1824416" y="739371"/>
                    </a:lnTo>
                    <a:lnTo>
                      <a:pt x="1829329" y="729379"/>
                    </a:lnTo>
                    <a:lnTo>
                      <a:pt x="1831045" y="726756"/>
                    </a:lnTo>
                    <a:lnTo>
                      <a:pt x="1839671" y="719388"/>
                    </a:lnTo>
                    <a:lnTo>
                      <a:pt x="1850997" y="709430"/>
                    </a:lnTo>
                    <a:lnTo>
                      <a:pt x="1851087" y="709396"/>
                    </a:lnTo>
                    <a:lnTo>
                      <a:pt x="1870949" y="701750"/>
                    </a:lnTo>
                    <a:lnTo>
                      <a:pt x="1890901" y="707803"/>
                    </a:lnTo>
                    <a:lnTo>
                      <a:pt x="1891960" y="709396"/>
                    </a:lnTo>
                    <a:lnTo>
                      <a:pt x="1899091" y="719388"/>
                    </a:lnTo>
                    <a:lnTo>
                      <a:pt x="1904981" y="729379"/>
                    </a:lnTo>
                    <a:lnTo>
                      <a:pt x="1909831" y="739371"/>
                    </a:lnTo>
                    <a:lnTo>
                      <a:pt x="1910853" y="743684"/>
                    </a:lnTo>
                    <a:lnTo>
                      <a:pt x="1911736" y="749362"/>
                    </a:lnTo>
                    <a:lnTo>
                      <a:pt x="1912856" y="759354"/>
                    </a:lnTo>
                    <a:lnTo>
                      <a:pt x="1911540" y="769345"/>
                    </a:lnTo>
                    <a:lnTo>
                      <a:pt x="1910853" y="770819"/>
                    </a:lnTo>
                    <a:lnTo>
                      <a:pt x="1903843" y="779337"/>
                    </a:lnTo>
                    <a:lnTo>
                      <a:pt x="1890901" y="786734"/>
                    </a:lnTo>
                    <a:lnTo>
                      <a:pt x="1880288" y="789328"/>
                    </a:lnTo>
                    <a:lnTo>
                      <a:pt x="1870949" y="790851"/>
                    </a:lnTo>
                    <a:close/>
                    <a:moveTo>
                      <a:pt x="1192589" y="612347"/>
                    </a:moveTo>
                    <a:lnTo>
                      <a:pt x="1183552" y="609481"/>
                    </a:lnTo>
                    <a:lnTo>
                      <a:pt x="1172637" y="605576"/>
                    </a:lnTo>
                    <a:lnTo>
                      <a:pt x="1163686" y="599490"/>
                    </a:lnTo>
                    <a:lnTo>
                      <a:pt x="1152685" y="590093"/>
                    </a:lnTo>
                    <a:lnTo>
                      <a:pt x="1152210" y="589498"/>
                    </a:lnTo>
                    <a:lnTo>
                      <a:pt x="1144535" y="579507"/>
                    </a:lnTo>
                    <a:lnTo>
                      <a:pt x="1137773" y="569515"/>
                    </a:lnTo>
                    <a:lnTo>
                      <a:pt x="1132733" y="560774"/>
                    </a:lnTo>
                    <a:lnTo>
                      <a:pt x="1132107" y="559524"/>
                    </a:lnTo>
                    <a:lnTo>
                      <a:pt x="1127542" y="549532"/>
                    </a:lnTo>
                    <a:lnTo>
                      <a:pt x="1123444" y="539541"/>
                    </a:lnTo>
                    <a:lnTo>
                      <a:pt x="1120233" y="529549"/>
                    </a:lnTo>
                    <a:lnTo>
                      <a:pt x="1117746" y="519558"/>
                    </a:lnTo>
                    <a:lnTo>
                      <a:pt x="1116068" y="509566"/>
                    </a:lnTo>
                    <a:lnTo>
                      <a:pt x="1115408" y="499575"/>
                    </a:lnTo>
                    <a:lnTo>
                      <a:pt x="1115909" y="489583"/>
                    </a:lnTo>
                    <a:lnTo>
                      <a:pt x="1117908" y="479592"/>
                    </a:lnTo>
                    <a:lnTo>
                      <a:pt x="1121707" y="469600"/>
                    </a:lnTo>
                    <a:lnTo>
                      <a:pt x="1127988" y="459609"/>
                    </a:lnTo>
                    <a:lnTo>
                      <a:pt x="1132733" y="454323"/>
                    </a:lnTo>
                    <a:lnTo>
                      <a:pt x="1137210" y="449617"/>
                    </a:lnTo>
                    <a:lnTo>
                      <a:pt x="1150465" y="439626"/>
                    </a:lnTo>
                    <a:lnTo>
                      <a:pt x="1152685" y="438332"/>
                    </a:lnTo>
                    <a:lnTo>
                      <a:pt x="1168852" y="429634"/>
                    </a:lnTo>
                    <a:lnTo>
                      <a:pt x="1172637" y="427930"/>
                    </a:lnTo>
                    <a:lnTo>
                      <a:pt x="1192589" y="419972"/>
                    </a:lnTo>
                    <a:lnTo>
                      <a:pt x="1193511" y="419643"/>
                    </a:lnTo>
                    <a:lnTo>
                      <a:pt x="1212540" y="413440"/>
                    </a:lnTo>
                    <a:lnTo>
                      <a:pt x="1225491" y="409651"/>
                    </a:lnTo>
                    <a:lnTo>
                      <a:pt x="1232492" y="407682"/>
                    </a:lnTo>
                    <a:lnTo>
                      <a:pt x="1252444" y="402668"/>
                    </a:lnTo>
                    <a:lnTo>
                      <a:pt x="1266400" y="399660"/>
                    </a:lnTo>
                    <a:lnTo>
                      <a:pt x="1272396" y="398287"/>
                    </a:lnTo>
                    <a:lnTo>
                      <a:pt x="1292348" y="394523"/>
                    </a:lnTo>
                    <a:lnTo>
                      <a:pt x="1312299" y="391817"/>
                    </a:lnTo>
                    <a:lnTo>
                      <a:pt x="1332251" y="390447"/>
                    </a:lnTo>
                    <a:lnTo>
                      <a:pt x="1352203" y="390980"/>
                    </a:lnTo>
                    <a:lnTo>
                      <a:pt x="1372155" y="394048"/>
                    </a:lnTo>
                    <a:lnTo>
                      <a:pt x="1390767" y="399660"/>
                    </a:lnTo>
                    <a:lnTo>
                      <a:pt x="1392106" y="400082"/>
                    </a:lnTo>
                    <a:lnTo>
                      <a:pt x="1412058" y="409088"/>
                    </a:lnTo>
                    <a:lnTo>
                      <a:pt x="1413031" y="409651"/>
                    </a:lnTo>
                    <a:lnTo>
                      <a:pt x="1429695" y="419643"/>
                    </a:lnTo>
                    <a:lnTo>
                      <a:pt x="1432010" y="421080"/>
                    </a:lnTo>
                    <a:lnTo>
                      <a:pt x="1444301" y="429634"/>
                    </a:lnTo>
                    <a:lnTo>
                      <a:pt x="1451962" y="435225"/>
                    </a:lnTo>
                    <a:lnTo>
                      <a:pt x="1457654" y="439626"/>
                    </a:lnTo>
                    <a:lnTo>
                      <a:pt x="1469552" y="449617"/>
                    </a:lnTo>
                    <a:lnTo>
                      <a:pt x="1471914" y="451702"/>
                    </a:lnTo>
                    <a:lnTo>
                      <a:pt x="1480786" y="459609"/>
                    </a:lnTo>
                    <a:lnTo>
                      <a:pt x="1490776" y="469600"/>
                    </a:lnTo>
                    <a:lnTo>
                      <a:pt x="1491865" y="470820"/>
                    </a:lnTo>
                    <a:lnTo>
                      <a:pt x="1499946" y="479592"/>
                    </a:lnTo>
                    <a:lnTo>
                      <a:pt x="1507734" y="489583"/>
                    </a:lnTo>
                    <a:lnTo>
                      <a:pt x="1511817" y="496039"/>
                    </a:lnTo>
                    <a:lnTo>
                      <a:pt x="1514249" y="499575"/>
                    </a:lnTo>
                    <a:lnTo>
                      <a:pt x="1519822" y="509566"/>
                    </a:lnTo>
                    <a:lnTo>
                      <a:pt x="1524052" y="519558"/>
                    </a:lnTo>
                    <a:lnTo>
                      <a:pt x="1527049" y="529549"/>
                    </a:lnTo>
                    <a:lnTo>
                      <a:pt x="1528546" y="539541"/>
                    </a:lnTo>
                    <a:lnTo>
                      <a:pt x="1528938" y="549532"/>
                    </a:lnTo>
                    <a:lnTo>
                      <a:pt x="1528275" y="559524"/>
                    </a:lnTo>
                    <a:lnTo>
                      <a:pt x="1526186" y="569515"/>
                    </a:lnTo>
                    <a:lnTo>
                      <a:pt x="1522136" y="579507"/>
                    </a:lnTo>
                    <a:lnTo>
                      <a:pt x="1516331" y="589498"/>
                    </a:lnTo>
                    <a:lnTo>
                      <a:pt x="1511817" y="595068"/>
                    </a:lnTo>
                    <a:lnTo>
                      <a:pt x="1505995" y="599490"/>
                    </a:lnTo>
                    <a:lnTo>
                      <a:pt x="1491865" y="606223"/>
                    </a:lnTo>
                    <a:lnTo>
                      <a:pt x="1471914" y="608528"/>
                    </a:lnTo>
                    <a:lnTo>
                      <a:pt x="1451962" y="607575"/>
                    </a:lnTo>
                    <a:lnTo>
                      <a:pt x="1432010" y="605638"/>
                    </a:lnTo>
                    <a:lnTo>
                      <a:pt x="1412058" y="603613"/>
                    </a:lnTo>
                    <a:lnTo>
                      <a:pt x="1392106" y="601947"/>
                    </a:lnTo>
                    <a:lnTo>
                      <a:pt x="1372155" y="600889"/>
                    </a:lnTo>
                    <a:lnTo>
                      <a:pt x="1352203" y="600553"/>
                    </a:lnTo>
                    <a:lnTo>
                      <a:pt x="1332251" y="601021"/>
                    </a:lnTo>
                    <a:lnTo>
                      <a:pt x="1312299" y="602319"/>
                    </a:lnTo>
                    <a:lnTo>
                      <a:pt x="1292348" y="604284"/>
                    </a:lnTo>
                    <a:lnTo>
                      <a:pt x="1272396" y="606833"/>
                    </a:lnTo>
                    <a:lnTo>
                      <a:pt x="1253385" y="609481"/>
                    </a:lnTo>
                    <a:lnTo>
                      <a:pt x="1252444" y="609634"/>
                    </a:lnTo>
                    <a:lnTo>
                      <a:pt x="1232492" y="612259"/>
                    </a:lnTo>
                    <a:lnTo>
                      <a:pt x="1212540" y="613697"/>
                    </a:lnTo>
                    <a:lnTo>
                      <a:pt x="1192589" y="612347"/>
                    </a:lnTo>
                    <a:close/>
                    <a:moveTo>
                      <a:pt x="1870949" y="613394"/>
                    </a:moveTo>
                    <a:lnTo>
                      <a:pt x="1866892" y="609481"/>
                    </a:lnTo>
                    <a:lnTo>
                      <a:pt x="1857220" y="599490"/>
                    </a:lnTo>
                    <a:lnTo>
                      <a:pt x="1850997" y="592703"/>
                    </a:lnTo>
                    <a:lnTo>
                      <a:pt x="1849619" y="589498"/>
                    </a:lnTo>
                    <a:lnTo>
                      <a:pt x="1850997" y="586678"/>
                    </a:lnTo>
                    <a:lnTo>
                      <a:pt x="1870949" y="584783"/>
                    </a:lnTo>
                    <a:lnTo>
                      <a:pt x="1884237" y="589498"/>
                    </a:lnTo>
                    <a:lnTo>
                      <a:pt x="1890901" y="594842"/>
                    </a:lnTo>
                    <a:lnTo>
                      <a:pt x="1894266" y="599490"/>
                    </a:lnTo>
                    <a:lnTo>
                      <a:pt x="1897552" y="609481"/>
                    </a:lnTo>
                    <a:lnTo>
                      <a:pt x="1890901" y="618544"/>
                    </a:lnTo>
                    <a:lnTo>
                      <a:pt x="1870949" y="613394"/>
                    </a:lnTo>
                    <a:close/>
                    <a:moveTo>
                      <a:pt x="693794" y="511062"/>
                    </a:moveTo>
                    <a:lnTo>
                      <a:pt x="691444" y="509566"/>
                    </a:lnTo>
                    <a:lnTo>
                      <a:pt x="678931" y="499575"/>
                    </a:lnTo>
                    <a:lnTo>
                      <a:pt x="673842" y="494507"/>
                    </a:lnTo>
                    <a:lnTo>
                      <a:pt x="670757" y="489583"/>
                    </a:lnTo>
                    <a:lnTo>
                      <a:pt x="665932" y="479592"/>
                    </a:lnTo>
                    <a:lnTo>
                      <a:pt x="662342" y="469600"/>
                    </a:lnTo>
                    <a:lnTo>
                      <a:pt x="660198" y="459609"/>
                    </a:lnTo>
                    <a:lnTo>
                      <a:pt x="659985" y="449617"/>
                    </a:lnTo>
                    <a:lnTo>
                      <a:pt x="662370" y="439626"/>
                    </a:lnTo>
                    <a:lnTo>
                      <a:pt x="667701" y="429634"/>
                    </a:lnTo>
                    <a:lnTo>
                      <a:pt x="673842" y="423218"/>
                    </a:lnTo>
                    <a:lnTo>
                      <a:pt x="680331" y="419643"/>
                    </a:lnTo>
                    <a:lnTo>
                      <a:pt x="693794" y="414073"/>
                    </a:lnTo>
                    <a:lnTo>
                      <a:pt x="713746" y="412483"/>
                    </a:lnTo>
                    <a:lnTo>
                      <a:pt x="733698" y="417087"/>
                    </a:lnTo>
                    <a:lnTo>
                      <a:pt x="739234" y="419643"/>
                    </a:lnTo>
                    <a:lnTo>
                      <a:pt x="753649" y="428011"/>
                    </a:lnTo>
                    <a:lnTo>
                      <a:pt x="755560" y="429634"/>
                    </a:lnTo>
                    <a:lnTo>
                      <a:pt x="764431" y="439626"/>
                    </a:lnTo>
                    <a:lnTo>
                      <a:pt x="769210" y="449617"/>
                    </a:lnTo>
                    <a:lnTo>
                      <a:pt x="770702" y="459609"/>
                    </a:lnTo>
                    <a:lnTo>
                      <a:pt x="768952" y="469600"/>
                    </a:lnTo>
                    <a:lnTo>
                      <a:pt x="764445" y="479592"/>
                    </a:lnTo>
                    <a:lnTo>
                      <a:pt x="756973" y="489583"/>
                    </a:lnTo>
                    <a:lnTo>
                      <a:pt x="753649" y="493092"/>
                    </a:lnTo>
                    <a:lnTo>
                      <a:pt x="745505" y="499575"/>
                    </a:lnTo>
                    <a:lnTo>
                      <a:pt x="733698" y="507608"/>
                    </a:lnTo>
                    <a:lnTo>
                      <a:pt x="727703" y="509566"/>
                    </a:lnTo>
                    <a:lnTo>
                      <a:pt x="713746" y="513534"/>
                    </a:lnTo>
                    <a:lnTo>
                      <a:pt x="693794" y="511062"/>
                    </a:lnTo>
                    <a:close/>
                    <a:moveTo>
                      <a:pt x="1850997" y="355308"/>
                    </a:moveTo>
                    <a:lnTo>
                      <a:pt x="1834886" y="349702"/>
                    </a:lnTo>
                    <a:lnTo>
                      <a:pt x="1831045" y="347387"/>
                    </a:lnTo>
                    <a:lnTo>
                      <a:pt x="1825323" y="339711"/>
                    </a:lnTo>
                    <a:lnTo>
                      <a:pt x="1822873" y="329719"/>
                    </a:lnTo>
                    <a:lnTo>
                      <a:pt x="1825242" y="319728"/>
                    </a:lnTo>
                    <a:lnTo>
                      <a:pt x="1830809" y="309736"/>
                    </a:lnTo>
                    <a:lnTo>
                      <a:pt x="1831045" y="309503"/>
                    </a:lnTo>
                    <a:lnTo>
                      <a:pt x="1850997" y="300570"/>
                    </a:lnTo>
                    <a:lnTo>
                      <a:pt x="1870949" y="302388"/>
                    </a:lnTo>
                    <a:lnTo>
                      <a:pt x="1881763" y="309736"/>
                    </a:lnTo>
                    <a:lnTo>
                      <a:pt x="1889434" y="319728"/>
                    </a:lnTo>
                    <a:lnTo>
                      <a:pt x="1890901" y="327478"/>
                    </a:lnTo>
                    <a:lnTo>
                      <a:pt x="1891141" y="329719"/>
                    </a:lnTo>
                    <a:lnTo>
                      <a:pt x="1890901" y="330513"/>
                    </a:lnTo>
                    <a:lnTo>
                      <a:pt x="1886122" y="339711"/>
                    </a:lnTo>
                    <a:lnTo>
                      <a:pt x="1875161" y="349702"/>
                    </a:lnTo>
                    <a:lnTo>
                      <a:pt x="1870949" y="352184"/>
                    </a:lnTo>
                    <a:lnTo>
                      <a:pt x="1850997" y="355308"/>
                    </a:lnTo>
                    <a:close/>
                    <a:moveTo>
                      <a:pt x="2369743" y="321748"/>
                    </a:moveTo>
                    <a:lnTo>
                      <a:pt x="2362124" y="319728"/>
                    </a:lnTo>
                    <a:lnTo>
                      <a:pt x="2349792" y="315569"/>
                    </a:lnTo>
                    <a:lnTo>
                      <a:pt x="2338400" y="309736"/>
                    </a:lnTo>
                    <a:lnTo>
                      <a:pt x="2329840" y="303452"/>
                    </a:lnTo>
                    <a:lnTo>
                      <a:pt x="2325990" y="299745"/>
                    </a:lnTo>
                    <a:lnTo>
                      <a:pt x="2319096" y="289753"/>
                    </a:lnTo>
                    <a:lnTo>
                      <a:pt x="2315430" y="279762"/>
                    </a:lnTo>
                    <a:lnTo>
                      <a:pt x="2314029" y="269770"/>
                    </a:lnTo>
                    <a:lnTo>
                      <a:pt x="2314210" y="259779"/>
                    </a:lnTo>
                    <a:lnTo>
                      <a:pt x="2315529" y="249787"/>
                    </a:lnTo>
                    <a:lnTo>
                      <a:pt x="2317841" y="239796"/>
                    </a:lnTo>
                    <a:lnTo>
                      <a:pt x="2320952" y="229804"/>
                    </a:lnTo>
                    <a:lnTo>
                      <a:pt x="2324812" y="219813"/>
                    </a:lnTo>
                    <a:lnTo>
                      <a:pt x="2329654" y="209821"/>
                    </a:lnTo>
                    <a:lnTo>
                      <a:pt x="2329840" y="209467"/>
                    </a:lnTo>
                    <a:lnTo>
                      <a:pt x="2335755" y="199830"/>
                    </a:lnTo>
                    <a:lnTo>
                      <a:pt x="2343142" y="189838"/>
                    </a:lnTo>
                    <a:lnTo>
                      <a:pt x="2349792" y="181794"/>
                    </a:lnTo>
                    <a:lnTo>
                      <a:pt x="2352008" y="179847"/>
                    </a:lnTo>
                    <a:lnTo>
                      <a:pt x="2365024" y="169855"/>
                    </a:lnTo>
                    <a:lnTo>
                      <a:pt x="2369743" y="166609"/>
                    </a:lnTo>
                    <a:lnTo>
                      <a:pt x="2388224" y="159864"/>
                    </a:lnTo>
                    <a:lnTo>
                      <a:pt x="2389695" y="159372"/>
                    </a:lnTo>
                    <a:lnTo>
                      <a:pt x="2409647" y="157908"/>
                    </a:lnTo>
                    <a:lnTo>
                      <a:pt x="2422970" y="159864"/>
                    </a:lnTo>
                    <a:lnTo>
                      <a:pt x="2429599" y="160706"/>
                    </a:lnTo>
                    <a:lnTo>
                      <a:pt x="2449550" y="165987"/>
                    </a:lnTo>
                    <a:lnTo>
                      <a:pt x="2460383" y="169855"/>
                    </a:lnTo>
                    <a:lnTo>
                      <a:pt x="2469502" y="172711"/>
                    </a:lnTo>
                    <a:lnTo>
                      <a:pt x="2488821" y="179847"/>
                    </a:lnTo>
                    <a:lnTo>
                      <a:pt x="2489454" y="180061"/>
                    </a:lnTo>
                    <a:lnTo>
                      <a:pt x="2509406" y="187287"/>
                    </a:lnTo>
                    <a:lnTo>
                      <a:pt x="2516204" y="189838"/>
                    </a:lnTo>
                    <a:lnTo>
                      <a:pt x="2529358" y="194763"/>
                    </a:lnTo>
                    <a:lnTo>
                      <a:pt x="2542451" y="199830"/>
                    </a:lnTo>
                    <a:lnTo>
                      <a:pt x="2549309" y="202624"/>
                    </a:lnTo>
                    <a:lnTo>
                      <a:pt x="2565381" y="209821"/>
                    </a:lnTo>
                    <a:lnTo>
                      <a:pt x="2569261" y="211791"/>
                    </a:lnTo>
                    <a:lnTo>
                      <a:pt x="2583417" y="219813"/>
                    </a:lnTo>
                    <a:lnTo>
                      <a:pt x="2589213" y="224044"/>
                    </a:lnTo>
                    <a:lnTo>
                      <a:pt x="2595709" y="229804"/>
                    </a:lnTo>
                    <a:lnTo>
                      <a:pt x="2602899" y="239796"/>
                    </a:lnTo>
                    <a:lnTo>
                      <a:pt x="2606318" y="249787"/>
                    </a:lnTo>
                    <a:lnTo>
                      <a:pt x="2606090" y="259779"/>
                    </a:lnTo>
                    <a:lnTo>
                      <a:pt x="2601952" y="269770"/>
                    </a:lnTo>
                    <a:lnTo>
                      <a:pt x="2594464" y="279762"/>
                    </a:lnTo>
                    <a:lnTo>
                      <a:pt x="2589213" y="284956"/>
                    </a:lnTo>
                    <a:lnTo>
                      <a:pt x="2583381" y="289753"/>
                    </a:lnTo>
                    <a:lnTo>
                      <a:pt x="2569261" y="298668"/>
                    </a:lnTo>
                    <a:lnTo>
                      <a:pt x="2567203" y="299745"/>
                    </a:lnTo>
                    <a:lnTo>
                      <a:pt x="2549309" y="307787"/>
                    </a:lnTo>
                    <a:lnTo>
                      <a:pt x="2543832" y="309736"/>
                    </a:lnTo>
                    <a:lnTo>
                      <a:pt x="2529358" y="314347"/>
                    </a:lnTo>
                    <a:lnTo>
                      <a:pt x="2509406" y="319092"/>
                    </a:lnTo>
                    <a:lnTo>
                      <a:pt x="2505786" y="319728"/>
                    </a:lnTo>
                    <a:lnTo>
                      <a:pt x="2489454" y="322428"/>
                    </a:lnTo>
                    <a:lnTo>
                      <a:pt x="2469502" y="324683"/>
                    </a:lnTo>
                    <a:lnTo>
                      <a:pt x="2449550" y="326093"/>
                    </a:lnTo>
                    <a:lnTo>
                      <a:pt x="2429599" y="326737"/>
                    </a:lnTo>
                    <a:lnTo>
                      <a:pt x="2409647" y="326333"/>
                    </a:lnTo>
                    <a:lnTo>
                      <a:pt x="2389695" y="324922"/>
                    </a:lnTo>
                    <a:lnTo>
                      <a:pt x="2369743" y="321748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2" name="任意多边形: 形状 3131">
                <a:extLst>
                  <a:ext uri="{FF2B5EF4-FFF2-40B4-BE49-F238E27FC236}">
                    <a16:creationId xmlns:a16="http://schemas.microsoft.com/office/drawing/2014/main" id="{DAD815AC-9E06-977F-F5EC-E6788CD71570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124570 w 2972814"/>
                  <a:gd name="connsiteY0" fmla="*/ 1488733 h 1488732"/>
                  <a:gd name="connsiteX1" fmla="*/ 139662 w 2972814"/>
                  <a:gd name="connsiteY1" fmla="*/ 1479040 h 1488732"/>
                  <a:gd name="connsiteX2" fmla="*/ 140338 w 2972814"/>
                  <a:gd name="connsiteY2" fmla="*/ 1478741 h 1488732"/>
                  <a:gd name="connsiteX3" fmla="*/ 158836 w 2972814"/>
                  <a:gd name="connsiteY3" fmla="*/ 1468750 h 1488732"/>
                  <a:gd name="connsiteX4" fmla="*/ 159614 w 2972814"/>
                  <a:gd name="connsiteY4" fmla="*/ 1468285 h 1488732"/>
                  <a:gd name="connsiteX5" fmla="*/ 179566 w 2972814"/>
                  <a:gd name="connsiteY5" fmla="*/ 1464827 h 1488732"/>
                  <a:gd name="connsiteX6" fmla="*/ 186424 w 2972814"/>
                  <a:gd name="connsiteY6" fmla="*/ 1468750 h 1488732"/>
                  <a:gd name="connsiteX7" fmla="*/ 193589 w 2972814"/>
                  <a:gd name="connsiteY7" fmla="*/ 1478741 h 1488732"/>
                  <a:gd name="connsiteX8" fmla="*/ 195538 w 2972814"/>
                  <a:gd name="connsiteY8" fmla="*/ 1488733 h 1488732"/>
                  <a:gd name="connsiteX9" fmla="*/ 1252049 w 2972814"/>
                  <a:gd name="connsiteY9" fmla="*/ 1488733 h 1488732"/>
                  <a:gd name="connsiteX10" fmla="*/ 1252425 w 2972814"/>
                  <a:gd name="connsiteY10" fmla="*/ 1478741 h 1488732"/>
                  <a:gd name="connsiteX11" fmla="*/ 1253848 w 2972814"/>
                  <a:gd name="connsiteY11" fmla="*/ 1468750 h 1488732"/>
                  <a:gd name="connsiteX12" fmla="*/ 1255941 w 2972814"/>
                  <a:gd name="connsiteY12" fmla="*/ 1458758 h 1488732"/>
                  <a:gd name="connsiteX13" fmla="*/ 1256962 w 2972814"/>
                  <a:gd name="connsiteY13" fmla="*/ 1455354 h 1488732"/>
                  <a:gd name="connsiteX14" fmla="*/ 1261308 w 2972814"/>
                  <a:gd name="connsiteY14" fmla="*/ 1448767 h 1488732"/>
                  <a:gd name="connsiteX15" fmla="*/ 1268087 w 2972814"/>
                  <a:gd name="connsiteY15" fmla="*/ 1438775 h 1488732"/>
                  <a:gd name="connsiteX16" fmla="*/ 1275557 w 2972814"/>
                  <a:gd name="connsiteY16" fmla="*/ 1428784 h 1488732"/>
                  <a:gd name="connsiteX17" fmla="*/ 1276914 w 2972814"/>
                  <a:gd name="connsiteY17" fmla="*/ 1426740 h 1488732"/>
                  <a:gd name="connsiteX18" fmla="*/ 1296865 w 2972814"/>
                  <a:gd name="connsiteY18" fmla="*/ 1428487 h 1488732"/>
                  <a:gd name="connsiteX19" fmla="*/ 1297053 w 2972814"/>
                  <a:gd name="connsiteY19" fmla="*/ 1428784 h 1488732"/>
                  <a:gd name="connsiteX20" fmla="*/ 1303699 w 2972814"/>
                  <a:gd name="connsiteY20" fmla="*/ 1438775 h 1488732"/>
                  <a:gd name="connsiteX21" fmla="*/ 1312467 w 2972814"/>
                  <a:gd name="connsiteY21" fmla="*/ 1448767 h 1488732"/>
                  <a:gd name="connsiteX22" fmla="*/ 1316817 w 2972814"/>
                  <a:gd name="connsiteY22" fmla="*/ 1452784 h 1488732"/>
                  <a:gd name="connsiteX23" fmla="*/ 1321292 w 2972814"/>
                  <a:gd name="connsiteY23" fmla="*/ 1458758 h 1488732"/>
                  <a:gd name="connsiteX24" fmla="*/ 1330106 w 2972814"/>
                  <a:gd name="connsiteY24" fmla="*/ 1468750 h 1488732"/>
                  <a:gd name="connsiteX25" fmla="*/ 1336769 w 2972814"/>
                  <a:gd name="connsiteY25" fmla="*/ 1474741 h 1488732"/>
                  <a:gd name="connsiteX26" fmla="*/ 1340964 w 2972814"/>
                  <a:gd name="connsiteY26" fmla="*/ 1478741 h 1488732"/>
                  <a:gd name="connsiteX27" fmla="*/ 1353424 w 2972814"/>
                  <a:gd name="connsiteY27" fmla="*/ 1488733 h 1488732"/>
                  <a:gd name="connsiteX28" fmla="*/ 1495046 w 2972814"/>
                  <a:gd name="connsiteY28" fmla="*/ 1488733 h 1488732"/>
                  <a:gd name="connsiteX29" fmla="*/ 1496383 w 2972814"/>
                  <a:gd name="connsiteY29" fmla="*/ 1487295 h 1488732"/>
                  <a:gd name="connsiteX30" fmla="*/ 1502494 w 2972814"/>
                  <a:gd name="connsiteY30" fmla="*/ 1478741 h 1488732"/>
                  <a:gd name="connsiteX31" fmla="*/ 1508182 w 2972814"/>
                  <a:gd name="connsiteY31" fmla="*/ 1468750 h 1488732"/>
                  <a:gd name="connsiteX32" fmla="*/ 1513457 w 2972814"/>
                  <a:gd name="connsiteY32" fmla="*/ 1458758 h 1488732"/>
                  <a:gd name="connsiteX33" fmla="*/ 1516335 w 2972814"/>
                  <a:gd name="connsiteY33" fmla="*/ 1453303 h 1488732"/>
                  <a:gd name="connsiteX34" fmla="*/ 1518563 w 2972814"/>
                  <a:gd name="connsiteY34" fmla="*/ 1448767 h 1488732"/>
                  <a:gd name="connsiteX35" fmla="*/ 1523387 w 2972814"/>
                  <a:gd name="connsiteY35" fmla="*/ 1438775 h 1488732"/>
                  <a:gd name="connsiteX36" fmla="*/ 1528362 w 2972814"/>
                  <a:gd name="connsiteY36" fmla="*/ 1428784 h 1488732"/>
                  <a:gd name="connsiteX37" fmla="*/ 1533681 w 2972814"/>
                  <a:gd name="connsiteY37" fmla="*/ 1418792 h 1488732"/>
                  <a:gd name="connsiteX38" fmla="*/ 1536287 w 2972814"/>
                  <a:gd name="connsiteY38" fmla="*/ 1414365 h 1488732"/>
                  <a:gd name="connsiteX39" fmla="*/ 1539695 w 2972814"/>
                  <a:gd name="connsiteY39" fmla="*/ 1408801 h 1488732"/>
                  <a:gd name="connsiteX40" fmla="*/ 1546707 w 2972814"/>
                  <a:gd name="connsiteY40" fmla="*/ 1398809 h 1488732"/>
                  <a:gd name="connsiteX41" fmla="*/ 1555056 w 2972814"/>
                  <a:gd name="connsiteY41" fmla="*/ 1388818 h 1488732"/>
                  <a:gd name="connsiteX42" fmla="*/ 1556239 w 2972814"/>
                  <a:gd name="connsiteY42" fmla="*/ 1387632 h 1488732"/>
                  <a:gd name="connsiteX43" fmla="*/ 1566831 w 2972814"/>
                  <a:gd name="connsiteY43" fmla="*/ 1378826 h 1488732"/>
                  <a:gd name="connsiteX44" fmla="*/ 1576190 w 2972814"/>
                  <a:gd name="connsiteY44" fmla="*/ 1372447 h 1488732"/>
                  <a:gd name="connsiteX45" fmla="*/ 1583007 w 2972814"/>
                  <a:gd name="connsiteY45" fmla="*/ 1368835 h 1488732"/>
                  <a:gd name="connsiteX46" fmla="*/ 1596142 w 2972814"/>
                  <a:gd name="connsiteY46" fmla="*/ 1363030 h 1488732"/>
                  <a:gd name="connsiteX47" fmla="*/ 1608375 w 2972814"/>
                  <a:gd name="connsiteY47" fmla="*/ 1358843 h 1488732"/>
                  <a:gd name="connsiteX48" fmla="*/ 1616094 w 2972814"/>
                  <a:gd name="connsiteY48" fmla="*/ 1356412 h 1488732"/>
                  <a:gd name="connsiteX49" fmla="*/ 1636046 w 2972814"/>
                  <a:gd name="connsiteY49" fmla="*/ 1351759 h 1488732"/>
                  <a:gd name="connsiteX50" fmla="*/ 1651231 w 2972814"/>
                  <a:gd name="connsiteY50" fmla="*/ 1348852 h 1488732"/>
                  <a:gd name="connsiteX51" fmla="*/ 1655997 w 2972814"/>
                  <a:gd name="connsiteY51" fmla="*/ 1347949 h 1488732"/>
                  <a:gd name="connsiteX52" fmla="*/ 1675949 w 2972814"/>
                  <a:gd name="connsiteY52" fmla="*/ 1345635 h 1488732"/>
                  <a:gd name="connsiteX53" fmla="*/ 1695901 w 2972814"/>
                  <a:gd name="connsiteY53" fmla="*/ 1344732 h 1488732"/>
                  <a:gd name="connsiteX54" fmla="*/ 1715853 w 2972814"/>
                  <a:gd name="connsiteY54" fmla="*/ 1347807 h 1488732"/>
                  <a:gd name="connsiteX55" fmla="*/ 1718239 w 2972814"/>
                  <a:gd name="connsiteY55" fmla="*/ 1348852 h 1488732"/>
                  <a:gd name="connsiteX56" fmla="*/ 1731492 w 2972814"/>
                  <a:gd name="connsiteY56" fmla="*/ 1358843 h 1488732"/>
                  <a:gd name="connsiteX57" fmla="*/ 1735805 w 2972814"/>
                  <a:gd name="connsiteY57" fmla="*/ 1365861 h 1488732"/>
                  <a:gd name="connsiteX58" fmla="*/ 1736861 w 2972814"/>
                  <a:gd name="connsiteY58" fmla="*/ 1368835 h 1488732"/>
                  <a:gd name="connsiteX59" fmla="*/ 1737642 w 2972814"/>
                  <a:gd name="connsiteY59" fmla="*/ 1378826 h 1488732"/>
                  <a:gd name="connsiteX60" fmla="*/ 1736414 w 2972814"/>
                  <a:gd name="connsiteY60" fmla="*/ 1388818 h 1488732"/>
                  <a:gd name="connsiteX61" fmla="*/ 1735805 w 2972814"/>
                  <a:gd name="connsiteY61" fmla="*/ 1390921 h 1488732"/>
                  <a:gd name="connsiteX62" fmla="*/ 1733333 w 2972814"/>
                  <a:gd name="connsiteY62" fmla="*/ 1398809 h 1488732"/>
                  <a:gd name="connsiteX63" fmla="*/ 1729591 w 2972814"/>
                  <a:gd name="connsiteY63" fmla="*/ 1408801 h 1488732"/>
                  <a:gd name="connsiteX64" fmla="*/ 1724728 w 2972814"/>
                  <a:gd name="connsiteY64" fmla="*/ 1418792 h 1488732"/>
                  <a:gd name="connsiteX65" fmla="*/ 1719209 w 2972814"/>
                  <a:gd name="connsiteY65" fmla="*/ 1428784 h 1488732"/>
                  <a:gd name="connsiteX66" fmla="*/ 1715853 w 2972814"/>
                  <a:gd name="connsiteY66" fmla="*/ 1434471 h 1488732"/>
                  <a:gd name="connsiteX67" fmla="*/ 1712876 w 2972814"/>
                  <a:gd name="connsiteY67" fmla="*/ 1438775 h 1488732"/>
                  <a:gd name="connsiteX68" fmla="*/ 1705095 w 2972814"/>
                  <a:gd name="connsiteY68" fmla="*/ 1448767 h 1488732"/>
                  <a:gd name="connsiteX69" fmla="*/ 1697001 w 2972814"/>
                  <a:gd name="connsiteY69" fmla="*/ 1458758 h 1488732"/>
                  <a:gd name="connsiteX70" fmla="*/ 1695901 w 2972814"/>
                  <a:gd name="connsiteY70" fmla="*/ 1460059 h 1488732"/>
                  <a:gd name="connsiteX71" fmla="*/ 1686606 w 2972814"/>
                  <a:gd name="connsiteY71" fmla="*/ 1468750 h 1488732"/>
                  <a:gd name="connsiteX72" fmla="*/ 1675949 w 2972814"/>
                  <a:gd name="connsiteY72" fmla="*/ 1478326 h 1488732"/>
                  <a:gd name="connsiteX73" fmla="*/ 1675364 w 2972814"/>
                  <a:gd name="connsiteY73" fmla="*/ 1478741 h 1488732"/>
                  <a:gd name="connsiteX74" fmla="*/ 1661089 w 2972814"/>
                  <a:gd name="connsiteY74" fmla="*/ 1488733 h 1488732"/>
                  <a:gd name="connsiteX75" fmla="*/ 2222782 w 2972814"/>
                  <a:gd name="connsiteY75" fmla="*/ 1488733 h 1488732"/>
                  <a:gd name="connsiteX76" fmla="*/ 2222093 w 2972814"/>
                  <a:gd name="connsiteY76" fmla="*/ 1478741 h 1488732"/>
                  <a:gd name="connsiteX77" fmla="*/ 2221659 w 2972814"/>
                  <a:gd name="connsiteY77" fmla="*/ 1468750 h 1488732"/>
                  <a:gd name="connsiteX78" fmla="*/ 2221350 w 2972814"/>
                  <a:gd name="connsiteY78" fmla="*/ 1458758 h 1488732"/>
                  <a:gd name="connsiteX79" fmla="*/ 2221432 w 2972814"/>
                  <a:gd name="connsiteY79" fmla="*/ 1448767 h 1488732"/>
                  <a:gd name="connsiteX80" fmla="*/ 2221617 w 2972814"/>
                  <a:gd name="connsiteY80" fmla="*/ 1438775 h 1488732"/>
                  <a:gd name="connsiteX81" fmla="*/ 2222329 w 2972814"/>
                  <a:gd name="connsiteY81" fmla="*/ 1428784 h 1488732"/>
                  <a:gd name="connsiteX82" fmla="*/ 2223118 w 2972814"/>
                  <a:gd name="connsiteY82" fmla="*/ 1418792 h 1488732"/>
                  <a:gd name="connsiteX83" fmla="*/ 2224287 w 2972814"/>
                  <a:gd name="connsiteY83" fmla="*/ 1408801 h 1488732"/>
                  <a:gd name="connsiteX84" fmla="*/ 2225682 w 2972814"/>
                  <a:gd name="connsiteY84" fmla="*/ 1398809 h 1488732"/>
                  <a:gd name="connsiteX85" fmla="*/ 2227717 w 2972814"/>
                  <a:gd name="connsiteY85" fmla="*/ 1388818 h 1488732"/>
                  <a:gd name="connsiteX86" fmla="*/ 2230094 w 2972814"/>
                  <a:gd name="connsiteY86" fmla="*/ 1378826 h 1488732"/>
                  <a:gd name="connsiteX87" fmla="*/ 2232783 w 2972814"/>
                  <a:gd name="connsiteY87" fmla="*/ 1368835 h 1488732"/>
                  <a:gd name="connsiteX88" fmla="*/ 2234599 w 2972814"/>
                  <a:gd name="connsiteY88" fmla="*/ 1363460 h 1488732"/>
                  <a:gd name="connsiteX89" fmla="*/ 2235954 w 2972814"/>
                  <a:gd name="connsiteY89" fmla="*/ 1358843 h 1488732"/>
                  <a:gd name="connsiteX90" fmla="*/ 2239196 w 2972814"/>
                  <a:gd name="connsiteY90" fmla="*/ 1348852 h 1488732"/>
                  <a:gd name="connsiteX91" fmla="*/ 2242975 w 2972814"/>
                  <a:gd name="connsiteY91" fmla="*/ 1338860 h 1488732"/>
                  <a:gd name="connsiteX92" fmla="*/ 2247167 w 2972814"/>
                  <a:gd name="connsiteY92" fmla="*/ 1328869 h 1488732"/>
                  <a:gd name="connsiteX93" fmla="*/ 2252154 w 2972814"/>
                  <a:gd name="connsiteY93" fmla="*/ 1318877 h 1488732"/>
                  <a:gd name="connsiteX94" fmla="*/ 2254551 w 2972814"/>
                  <a:gd name="connsiteY94" fmla="*/ 1314654 h 1488732"/>
                  <a:gd name="connsiteX95" fmla="*/ 2257802 w 2972814"/>
                  <a:gd name="connsiteY95" fmla="*/ 1308886 h 1488732"/>
                  <a:gd name="connsiteX96" fmla="*/ 2264059 w 2972814"/>
                  <a:gd name="connsiteY96" fmla="*/ 1298894 h 1488732"/>
                  <a:gd name="connsiteX97" fmla="*/ 2271924 w 2972814"/>
                  <a:gd name="connsiteY97" fmla="*/ 1288903 h 1488732"/>
                  <a:gd name="connsiteX98" fmla="*/ 2274502 w 2972814"/>
                  <a:gd name="connsiteY98" fmla="*/ 1286040 h 1488732"/>
                  <a:gd name="connsiteX99" fmla="*/ 2281693 w 2972814"/>
                  <a:gd name="connsiteY99" fmla="*/ 1278911 h 1488732"/>
                  <a:gd name="connsiteX100" fmla="*/ 2294454 w 2972814"/>
                  <a:gd name="connsiteY100" fmla="*/ 1269036 h 1488732"/>
                  <a:gd name="connsiteX101" fmla="*/ 2294641 w 2972814"/>
                  <a:gd name="connsiteY101" fmla="*/ 1268920 h 1488732"/>
                  <a:gd name="connsiteX102" fmla="*/ 2314406 w 2972814"/>
                  <a:gd name="connsiteY102" fmla="*/ 1258933 h 1488732"/>
                  <a:gd name="connsiteX103" fmla="*/ 2314420 w 2972814"/>
                  <a:gd name="connsiteY103" fmla="*/ 1258928 h 1488732"/>
                  <a:gd name="connsiteX104" fmla="*/ 2334358 w 2972814"/>
                  <a:gd name="connsiteY104" fmla="*/ 1252808 h 1488732"/>
                  <a:gd name="connsiteX105" fmla="*/ 2354310 w 2972814"/>
                  <a:gd name="connsiteY105" fmla="*/ 1248963 h 1488732"/>
                  <a:gd name="connsiteX106" fmla="*/ 2354512 w 2972814"/>
                  <a:gd name="connsiteY106" fmla="*/ 1248937 h 1488732"/>
                  <a:gd name="connsiteX107" fmla="*/ 2374261 w 2972814"/>
                  <a:gd name="connsiteY107" fmla="*/ 1246658 h 1488732"/>
                  <a:gd name="connsiteX108" fmla="*/ 2394213 w 2972814"/>
                  <a:gd name="connsiteY108" fmla="*/ 1245462 h 1488732"/>
                  <a:gd name="connsiteX109" fmla="*/ 2414165 w 2972814"/>
                  <a:gd name="connsiteY109" fmla="*/ 1245012 h 1488732"/>
                  <a:gd name="connsiteX110" fmla="*/ 2434117 w 2972814"/>
                  <a:gd name="connsiteY110" fmla="*/ 1245106 h 1488732"/>
                  <a:gd name="connsiteX111" fmla="*/ 2454068 w 2972814"/>
                  <a:gd name="connsiteY111" fmla="*/ 1245667 h 1488732"/>
                  <a:gd name="connsiteX112" fmla="*/ 2474020 w 2972814"/>
                  <a:gd name="connsiteY112" fmla="*/ 1246812 h 1488732"/>
                  <a:gd name="connsiteX113" fmla="*/ 2493972 w 2972814"/>
                  <a:gd name="connsiteY113" fmla="*/ 1248457 h 1488732"/>
                  <a:gd name="connsiteX114" fmla="*/ 2498159 w 2972814"/>
                  <a:gd name="connsiteY114" fmla="*/ 1248937 h 1488732"/>
                  <a:gd name="connsiteX115" fmla="*/ 2513924 w 2972814"/>
                  <a:gd name="connsiteY115" fmla="*/ 1250980 h 1488732"/>
                  <a:gd name="connsiteX116" fmla="*/ 2533876 w 2972814"/>
                  <a:gd name="connsiteY116" fmla="*/ 1254402 h 1488732"/>
                  <a:gd name="connsiteX117" fmla="*/ 2550822 w 2972814"/>
                  <a:gd name="connsiteY117" fmla="*/ 1258928 h 1488732"/>
                  <a:gd name="connsiteX118" fmla="*/ 2553827 w 2972814"/>
                  <a:gd name="connsiteY118" fmla="*/ 1259900 h 1488732"/>
                  <a:gd name="connsiteX119" fmla="*/ 2573257 w 2972814"/>
                  <a:gd name="connsiteY119" fmla="*/ 1268920 h 1488732"/>
                  <a:gd name="connsiteX120" fmla="*/ 2573779 w 2972814"/>
                  <a:gd name="connsiteY120" fmla="*/ 1269203 h 1488732"/>
                  <a:gd name="connsiteX121" fmla="*/ 2587504 w 2972814"/>
                  <a:gd name="connsiteY121" fmla="*/ 1278911 h 1488732"/>
                  <a:gd name="connsiteX122" fmla="*/ 2593731 w 2972814"/>
                  <a:gd name="connsiteY122" fmla="*/ 1284356 h 1488732"/>
                  <a:gd name="connsiteX123" fmla="*/ 2597930 w 2972814"/>
                  <a:gd name="connsiteY123" fmla="*/ 1288903 h 1488732"/>
                  <a:gd name="connsiteX124" fmla="*/ 2606229 w 2972814"/>
                  <a:gd name="connsiteY124" fmla="*/ 1298894 h 1488732"/>
                  <a:gd name="connsiteX125" fmla="*/ 2613683 w 2972814"/>
                  <a:gd name="connsiteY125" fmla="*/ 1308745 h 1488732"/>
                  <a:gd name="connsiteX126" fmla="*/ 2613775 w 2972814"/>
                  <a:gd name="connsiteY126" fmla="*/ 1308886 h 1488732"/>
                  <a:gd name="connsiteX127" fmla="*/ 2620232 w 2972814"/>
                  <a:gd name="connsiteY127" fmla="*/ 1318877 h 1488732"/>
                  <a:gd name="connsiteX128" fmla="*/ 2626498 w 2972814"/>
                  <a:gd name="connsiteY128" fmla="*/ 1328869 h 1488732"/>
                  <a:gd name="connsiteX129" fmla="*/ 2632508 w 2972814"/>
                  <a:gd name="connsiteY129" fmla="*/ 1338860 h 1488732"/>
                  <a:gd name="connsiteX130" fmla="*/ 2633634 w 2972814"/>
                  <a:gd name="connsiteY130" fmla="*/ 1340717 h 1488732"/>
                  <a:gd name="connsiteX131" fmla="*/ 2638328 w 2972814"/>
                  <a:gd name="connsiteY131" fmla="*/ 1348852 h 1488732"/>
                  <a:gd name="connsiteX132" fmla="*/ 2643996 w 2972814"/>
                  <a:gd name="connsiteY132" fmla="*/ 1358843 h 1488732"/>
                  <a:gd name="connsiteX133" fmla="*/ 2649734 w 2972814"/>
                  <a:gd name="connsiteY133" fmla="*/ 1368835 h 1488732"/>
                  <a:gd name="connsiteX134" fmla="*/ 2653586 w 2972814"/>
                  <a:gd name="connsiteY134" fmla="*/ 1375605 h 1488732"/>
                  <a:gd name="connsiteX135" fmla="*/ 2655435 w 2972814"/>
                  <a:gd name="connsiteY135" fmla="*/ 1378826 h 1488732"/>
                  <a:gd name="connsiteX136" fmla="*/ 2661154 w 2972814"/>
                  <a:gd name="connsiteY136" fmla="*/ 1388818 h 1488732"/>
                  <a:gd name="connsiteX137" fmla="*/ 2666628 w 2972814"/>
                  <a:gd name="connsiteY137" fmla="*/ 1398809 h 1488732"/>
                  <a:gd name="connsiteX138" fmla="*/ 2672079 w 2972814"/>
                  <a:gd name="connsiteY138" fmla="*/ 1408801 h 1488732"/>
                  <a:gd name="connsiteX139" fmla="*/ 2673538 w 2972814"/>
                  <a:gd name="connsiteY139" fmla="*/ 1411894 h 1488732"/>
                  <a:gd name="connsiteX140" fmla="*/ 2676935 w 2972814"/>
                  <a:gd name="connsiteY140" fmla="*/ 1418792 h 1488732"/>
                  <a:gd name="connsiteX141" fmla="*/ 2681259 w 2972814"/>
                  <a:gd name="connsiteY141" fmla="*/ 1428784 h 1488732"/>
                  <a:gd name="connsiteX142" fmla="*/ 2684525 w 2972814"/>
                  <a:gd name="connsiteY142" fmla="*/ 1438775 h 1488732"/>
                  <a:gd name="connsiteX143" fmla="*/ 2686551 w 2972814"/>
                  <a:gd name="connsiteY143" fmla="*/ 1448767 h 1488732"/>
                  <a:gd name="connsiteX144" fmla="*/ 2687145 w 2972814"/>
                  <a:gd name="connsiteY144" fmla="*/ 1458758 h 1488732"/>
                  <a:gd name="connsiteX145" fmla="*/ 2686033 w 2972814"/>
                  <a:gd name="connsiteY145" fmla="*/ 1468750 h 1488732"/>
                  <a:gd name="connsiteX146" fmla="*/ 2682999 w 2972814"/>
                  <a:gd name="connsiteY146" fmla="*/ 1478741 h 1488732"/>
                  <a:gd name="connsiteX147" fmla="*/ 2677868 w 2972814"/>
                  <a:gd name="connsiteY147" fmla="*/ 1488733 h 1488732"/>
                  <a:gd name="connsiteX148" fmla="*/ 2940075 w 2972814"/>
                  <a:gd name="connsiteY148" fmla="*/ 1488733 h 1488732"/>
                  <a:gd name="connsiteX149" fmla="*/ 2932911 w 2972814"/>
                  <a:gd name="connsiteY149" fmla="*/ 1485289 h 1488732"/>
                  <a:gd name="connsiteX150" fmla="*/ 2923214 w 2972814"/>
                  <a:gd name="connsiteY150" fmla="*/ 1478741 h 1488732"/>
                  <a:gd name="connsiteX151" fmla="*/ 2912959 w 2972814"/>
                  <a:gd name="connsiteY151" fmla="*/ 1469917 h 1488732"/>
                  <a:gd name="connsiteX152" fmla="*/ 2911835 w 2972814"/>
                  <a:gd name="connsiteY152" fmla="*/ 1468750 h 1488732"/>
                  <a:gd name="connsiteX153" fmla="*/ 2904656 w 2972814"/>
                  <a:gd name="connsiteY153" fmla="*/ 1458758 h 1488732"/>
                  <a:gd name="connsiteX154" fmla="*/ 2900146 w 2972814"/>
                  <a:gd name="connsiteY154" fmla="*/ 1448767 h 1488732"/>
                  <a:gd name="connsiteX155" fmla="*/ 2898140 w 2972814"/>
                  <a:gd name="connsiteY155" fmla="*/ 1438775 h 1488732"/>
                  <a:gd name="connsiteX156" fmla="*/ 2898431 w 2972814"/>
                  <a:gd name="connsiteY156" fmla="*/ 1428784 h 1488732"/>
                  <a:gd name="connsiteX157" fmla="*/ 2901416 w 2972814"/>
                  <a:gd name="connsiteY157" fmla="*/ 1418792 h 1488732"/>
                  <a:gd name="connsiteX158" fmla="*/ 2906579 w 2972814"/>
                  <a:gd name="connsiteY158" fmla="*/ 1408801 h 1488732"/>
                  <a:gd name="connsiteX159" fmla="*/ 2912959 w 2972814"/>
                  <a:gd name="connsiteY159" fmla="*/ 1400442 h 1488732"/>
                  <a:gd name="connsiteX160" fmla="*/ 2914520 w 2972814"/>
                  <a:gd name="connsiteY160" fmla="*/ 1398809 h 1488732"/>
                  <a:gd name="connsiteX161" fmla="*/ 2927246 w 2972814"/>
                  <a:gd name="connsiteY161" fmla="*/ 1388818 h 1488732"/>
                  <a:gd name="connsiteX162" fmla="*/ 2932911 w 2972814"/>
                  <a:gd name="connsiteY162" fmla="*/ 1385188 h 1488732"/>
                  <a:gd name="connsiteX163" fmla="*/ 2947994 w 2972814"/>
                  <a:gd name="connsiteY163" fmla="*/ 1378826 h 1488732"/>
                  <a:gd name="connsiteX164" fmla="*/ 2952863 w 2972814"/>
                  <a:gd name="connsiteY164" fmla="*/ 1377025 h 1488732"/>
                  <a:gd name="connsiteX165" fmla="*/ 2972815 w 2972814"/>
                  <a:gd name="connsiteY165" fmla="*/ 1373558 h 1488732"/>
                  <a:gd name="connsiteX166" fmla="*/ 2972815 w 2972814"/>
                  <a:gd name="connsiteY166" fmla="*/ 1059825 h 1488732"/>
                  <a:gd name="connsiteX167" fmla="*/ 2952863 w 2972814"/>
                  <a:gd name="connsiteY167" fmla="*/ 1061642 h 1488732"/>
                  <a:gd name="connsiteX168" fmla="*/ 2935896 w 2972814"/>
                  <a:gd name="connsiteY168" fmla="*/ 1059098 h 1488732"/>
                  <a:gd name="connsiteX169" fmla="*/ 2932911 w 2972814"/>
                  <a:gd name="connsiteY169" fmla="*/ 1058208 h 1488732"/>
                  <a:gd name="connsiteX170" fmla="*/ 2915147 w 2972814"/>
                  <a:gd name="connsiteY170" fmla="*/ 1049107 h 1488732"/>
                  <a:gd name="connsiteX171" fmla="*/ 2914252 w 2972814"/>
                  <a:gd name="connsiteY171" fmla="*/ 1039115 h 1488732"/>
                  <a:gd name="connsiteX172" fmla="*/ 2925026 w 2972814"/>
                  <a:gd name="connsiteY172" fmla="*/ 1029124 h 1488732"/>
                  <a:gd name="connsiteX173" fmla="*/ 2932911 w 2972814"/>
                  <a:gd name="connsiteY173" fmla="*/ 1025129 h 1488732"/>
                  <a:gd name="connsiteX174" fmla="*/ 2945428 w 2972814"/>
                  <a:gd name="connsiteY174" fmla="*/ 1019132 h 1488732"/>
                  <a:gd name="connsiteX175" fmla="*/ 2952863 w 2972814"/>
                  <a:gd name="connsiteY175" fmla="*/ 1016517 h 1488732"/>
                  <a:gd name="connsiteX176" fmla="*/ 2972815 w 2972814"/>
                  <a:gd name="connsiteY176" fmla="*/ 1012614 h 1488732"/>
                  <a:gd name="connsiteX177" fmla="*/ 2972815 w 2972814"/>
                  <a:gd name="connsiteY177" fmla="*/ 907747 h 1488732"/>
                  <a:gd name="connsiteX178" fmla="*/ 2965407 w 2972814"/>
                  <a:gd name="connsiteY178" fmla="*/ 899234 h 1488732"/>
                  <a:gd name="connsiteX179" fmla="*/ 2956534 w 2972814"/>
                  <a:gd name="connsiteY179" fmla="*/ 889243 h 1488732"/>
                  <a:gd name="connsiteX180" fmla="*/ 2952863 w 2972814"/>
                  <a:gd name="connsiteY180" fmla="*/ 885284 h 1488732"/>
                  <a:gd name="connsiteX181" fmla="*/ 2947410 w 2972814"/>
                  <a:gd name="connsiteY181" fmla="*/ 879252 h 1488732"/>
                  <a:gd name="connsiteX182" fmla="*/ 2938271 w 2972814"/>
                  <a:gd name="connsiteY182" fmla="*/ 869260 h 1488732"/>
                  <a:gd name="connsiteX183" fmla="*/ 2932911 w 2972814"/>
                  <a:gd name="connsiteY183" fmla="*/ 863404 h 1488732"/>
                  <a:gd name="connsiteX184" fmla="*/ 2929027 w 2972814"/>
                  <a:gd name="connsiteY184" fmla="*/ 859269 h 1488732"/>
                  <a:gd name="connsiteX185" fmla="*/ 2920051 w 2972814"/>
                  <a:gd name="connsiteY185" fmla="*/ 849277 h 1488732"/>
                  <a:gd name="connsiteX186" fmla="*/ 2912959 w 2972814"/>
                  <a:gd name="connsiteY186" fmla="*/ 840672 h 1488732"/>
                  <a:gd name="connsiteX187" fmla="*/ 2911780 w 2972814"/>
                  <a:gd name="connsiteY187" fmla="*/ 839286 h 1488732"/>
                  <a:gd name="connsiteX188" fmla="*/ 2903578 w 2972814"/>
                  <a:gd name="connsiteY188" fmla="*/ 829294 h 1488732"/>
                  <a:gd name="connsiteX189" fmla="*/ 2896653 w 2972814"/>
                  <a:gd name="connsiteY189" fmla="*/ 819303 h 1488732"/>
                  <a:gd name="connsiteX190" fmla="*/ 2893007 w 2972814"/>
                  <a:gd name="connsiteY190" fmla="*/ 813377 h 1488732"/>
                  <a:gd name="connsiteX191" fmla="*/ 2890424 w 2972814"/>
                  <a:gd name="connsiteY191" fmla="*/ 809311 h 1488732"/>
                  <a:gd name="connsiteX192" fmla="*/ 2885040 w 2972814"/>
                  <a:gd name="connsiteY192" fmla="*/ 799320 h 1488732"/>
                  <a:gd name="connsiteX193" fmla="*/ 2880600 w 2972814"/>
                  <a:gd name="connsiteY193" fmla="*/ 789328 h 1488732"/>
                  <a:gd name="connsiteX194" fmla="*/ 2877056 w 2972814"/>
                  <a:gd name="connsiteY194" fmla="*/ 779337 h 1488732"/>
                  <a:gd name="connsiteX195" fmla="*/ 2874462 w 2972814"/>
                  <a:gd name="connsiteY195" fmla="*/ 769345 h 1488732"/>
                  <a:gd name="connsiteX196" fmla="*/ 2873056 w 2972814"/>
                  <a:gd name="connsiteY196" fmla="*/ 761509 h 1488732"/>
                  <a:gd name="connsiteX197" fmla="*/ 2872649 w 2972814"/>
                  <a:gd name="connsiteY197" fmla="*/ 759354 h 1488732"/>
                  <a:gd name="connsiteX198" fmla="*/ 2871470 w 2972814"/>
                  <a:gd name="connsiteY198" fmla="*/ 749362 h 1488732"/>
                  <a:gd name="connsiteX199" fmla="*/ 2870714 w 2972814"/>
                  <a:gd name="connsiteY199" fmla="*/ 739371 h 1488732"/>
                  <a:gd name="connsiteX200" fmla="*/ 2870595 w 2972814"/>
                  <a:gd name="connsiteY200" fmla="*/ 729379 h 1488732"/>
                  <a:gd name="connsiteX201" fmla="*/ 2870921 w 2972814"/>
                  <a:gd name="connsiteY201" fmla="*/ 719388 h 1488732"/>
                  <a:gd name="connsiteX202" fmla="*/ 2871379 w 2972814"/>
                  <a:gd name="connsiteY202" fmla="*/ 709396 h 1488732"/>
                  <a:gd name="connsiteX203" fmla="*/ 2872221 w 2972814"/>
                  <a:gd name="connsiteY203" fmla="*/ 699405 h 1488732"/>
                  <a:gd name="connsiteX204" fmla="*/ 2873032 w 2972814"/>
                  <a:gd name="connsiteY204" fmla="*/ 689413 h 1488732"/>
                  <a:gd name="connsiteX205" fmla="*/ 2873056 w 2972814"/>
                  <a:gd name="connsiteY205" fmla="*/ 689206 h 1488732"/>
                  <a:gd name="connsiteX206" fmla="*/ 2874096 w 2972814"/>
                  <a:gd name="connsiteY206" fmla="*/ 679422 h 1488732"/>
                  <a:gd name="connsiteX207" fmla="*/ 2874978 w 2972814"/>
                  <a:gd name="connsiteY207" fmla="*/ 669430 h 1488732"/>
                  <a:gd name="connsiteX208" fmla="*/ 2875882 w 2972814"/>
                  <a:gd name="connsiteY208" fmla="*/ 659439 h 1488732"/>
                  <a:gd name="connsiteX209" fmla="*/ 2876816 w 2972814"/>
                  <a:gd name="connsiteY209" fmla="*/ 649447 h 1488732"/>
                  <a:gd name="connsiteX210" fmla="*/ 2877719 w 2972814"/>
                  <a:gd name="connsiteY210" fmla="*/ 639456 h 1488732"/>
                  <a:gd name="connsiteX211" fmla="*/ 2878672 w 2972814"/>
                  <a:gd name="connsiteY211" fmla="*/ 629464 h 1488732"/>
                  <a:gd name="connsiteX212" fmla="*/ 2879601 w 2972814"/>
                  <a:gd name="connsiteY212" fmla="*/ 619473 h 1488732"/>
                  <a:gd name="connsiteX213" fmla="*/ 2880526 w 2972814"/>
                  <a:gd name="connsiteY213" fmla="*/ 609481 h 1488732"/>
                  <a:gd name="connsiteX214" fmla="*/ 2881643 w 2972814"/>
                  <a:gd name="connsiteY214" fmla="*/ 599490 h 1488732"/>
                  <a:gd name="connsiteX215" fmla="*/ 2882927 w 2972814"/>
                  <a:gd name="connsiteY215" fmla="*/ 589498 h 1488732"/>
                  <a:gd name="connsiteX216" fmla="*/ 2884419 w 2972814"/>
                  <a:gd name="connsiteY216" fmla="*/ 579507 h 1488732"/>
                  <a:gd name="connsiteX217" fmla="*/ 2886062 w 2972814"/>
                  <a:gd name="connsiteY217" fmla="*/ 569515 h 1488732"/>
                  <a:gd name="connsiteX218" fmla="*/ 2888212 w 2972814"/>
                  <a:gd name="connsiteY218" fmla="*/ 559524 h 1488732"/>
                  <a:gd name="connsiteX219" fmla="*/ 2890752 w 2972814"/>
                  <a:gd name="connsiteY219" fmla="*/ 549532 h 1488732"/>
                  <a:gd name="connsiteX220" fmla="*/ 2893007 w 2972814"/>
                  <a:gd name="connsiteY220" fmla="*/ 542601 h 1488732"/>
                  <a:gd name="connsiteX221" fmla="*/ 2893976 w 2972814"/>
                  <a:gd name="connsiteY221" fmla="*/ 539541 h 1488732"/>
                  <a:gd name="connsiteX222" fmla="*/ 2897757 w 2972814"/>
                  <a:gd name="connsiteY222" fmla="*/ 529549 h 1488732"/>
                  <a:gd name="connsiteX223" fmla="*/ 2902773 w 2972814"/>
                  <a:gd name="connsiteY223" fmla="*/ 519558 h 1488732"/>
                  <a:gd name="connsiteX224" fmla="*/ 2909178 w 2972814"/>
                  <a:gd name="connsiteY224" fmla="*/ 509566 h 1488732"/>
                  <a:gd name="connsiteX225" fmla="*/ 2912959 w 2972814"/>
                  <a:gd name="connsiteY225" fmla="*/ 504819 h 1488732"/>
                  <a:gd name="connsiteX226" fmla="*/ 2917269 w 2972814"/>
                  <a:gd name="connsiteY226" fmla="*/ 499575 h 1488732"/>
                  <a:gd name="connsiteX227" fmla="*/ 2927901 w 2972814"/>
                  <a:gd name="connsiteY227" fmla="*/ 489583 h 1488732"/>
                  <a:gd name="connsiteX228" fmla="*/ 2932911 w 2972814"/>
                  <a:gd name="connsiteY228" fmla="*/ 485737 h 1488732"/>
                  <a:gd name="connsiteX229" fmla="*/ 2941374 w 2972814"/>
                  <a:gd name="connsiteY229" fmla="*/ 479592 h 1488732"/>
                  <a:gd name="connsiteX230" fmla="*/ 2952863 w 2972814"/>
                  <a:gd name="connsiteY230" fmla="*/ 472819 h 1488732"/>
                  <a:gd name="connsiteX231" fmla="*/ 2958912 w 2972814"/>
                  <a:gd name="connsiteY231" fmla="*/ 469600 h 1488732"/>
                  <a:gd name="connsiteX232" fmla="*/ 2972815 w 2972814"/>
                  <a:gd name="connsiteY232" fmla="*/ 463059 h 1488732"/>
                  <a:gd name="connsiteX233" fmla="*/ 0 w 2972814"/>
                  <a:gd name="connsiteY233" fmla="*/ 498155 h 1488732"/>
                  <a:gd name="connsiteX234" fmla="*/ 19952 w 2972814"/>
                  <a:gd name="connsiteY234" fmla="*/ 499000 h 1488732"/>
                  <a:gd name="connsiteX235" fmla="*/ 22215 w 2972814"/>
                  <a:gd name="connsiteY235" fmla="*/ 499575 h 1488732"/>
                  <a:gd name="connsiteX236" fmla="*/ 39904 w 2972814"/>
                  <a:gd name="connsiteY236" fmla="*/ 504758 h 1488732"/>
                  <a:gd name="connsiteX237" fmla="*/ 46626 w 2972814"/>
                  <a:gd name="connsiteY237" fmla="*/ 509566 h 1488732"/>
                  <a:gd name="connsiteX238" fmla="*/ 57651 w 2972814"/>
                  <a:gd name="connsiteY238" fmla="*/ 519558 h 1488732"/>
                  <a:gd name="connsiteX239" fmla="*/ 59855 w 2972814"/>
                  <a:gd name="connsiteY239" fmla="*/ 522080 h 1488732"/>
                  <a:gd name="connsiteX240" fmla="*/ 64217 w 2972814"/>
                  <a:gd name="connsiteY240" fmla="*/ 529549 h 1488732"/>
                  <a:gd name="connsiteX241" fmla="*/ 68382 w 2972814"/>
                  <a:gd name="connsiteY241" fmla="*/ 539541 h 1488732"/>
                  <a:gd name="connsiteX242" fmla="*/ 71287 w 2972814"/>
                  <a:gd name="connsiteY242" fmla="*/ 549532 h 1488732"/>
                  <a:gd name="connsiteX243" fmla="*/ 72599 w 2972814"/>
                  <a:gd name="connsiteY243" fmla="*/ 559524 h 1488732"/>
                  <a:gd name="connsiteX244" fmla="*/ 72161 w 2972814"/>
                  <a:gd name="connsiteY244" fmla="*/ 569515 h 1488732"/>
                  <a:gd name="connsiteX245" fmla="*/ 70299 w 2972814"/>
                  <a:gd name="connsiteY245" fmla="*/ 579507 h 1488732"/>
                  <a:gd name="connsiteX246" fmla="*/ 66804 w 2972814"/>
                  <a:gd name="connsiteY246" fmla="*/ 589498 h 1488732"/>
                  <a:gd name="connsiteX247" fmla="*/ 61050 w 2972814"/>
                  <a:gd name="connsiteY247" fmla="*/ 599490 h 1488732"/>
                  <a:gd name="connsiteX248" fmla="*/ 59855 w 2972814"/>
                  <a:gd name="connsiteY248" fmla="*/ 601172 h 1488732"/>
                  <a:gd name="connsiteX249" fmla="*/ 51785 w 2972814"/>
                  <a:gd name="connsiteY249" fmla="*/ 609481 h 1488732"/>
                  <a:gd name="connsiteX250" fmla="*/ 39904 w 2972814"/>
                  <a:gd name="connsiteY250" fmla="*/ 618643 h 1488732"/>
                  <a:gd name="connsiteX251" fmla="*/ 38200 w 2972814"/>
                  <a:gd name="connsiteY251" fmla="*/ 619473 h 1488732"/>
                  <a:gd name="connsiteX252" fmla="*/ 19952 w 2972814"/>
                  <a:gd name="connsiteY252" fmla="*/ 626953 h 1488732"/>
                  <a:gd name="connsiteX253" fmla="*/ 1946 w 2972814"/>
                  <a:gd name="connsiteY253" fmla="*/ 629464 h 1488732"/>
                  <a:gd name="connsiteX254" fmla="*/ 0 w 2972814"/>
                  <a:gd name="connsiteY254" fmla="*/ 629708 h 1488732"/>
                  <a:gd name="connsiteX255" fmla="*/ 527120 w 2972814"/>
                  <a:gd name="connsiteY255" fmla="*/ 0 h 1488732"/>
                  <a:gd name="connsiteX256" fmla="*/ 526329 w 2972814"/>
                  <a:gd name="connsiteY256" fmla="*/ 9991 h 1488732"/>
                  <a:gd name="connsiteX257" fmla="*/ 524296 w 2972814"/>
                  <a:gd name="connsiteY257" fmla="*/ 19983 h 1488732"/>
                  <a:gd name="connsiteX258" fmla="*/ 521301 w 2972814"/>
                  <a:gd name="connsiteY258" fmla="*/ 29974 h 1488732"/>
                  <a:gd name="connsiteX259" fmla="*/ 518746 w 2972814"/>
                  <a:gd name="connsiteY259" fmla="*/ 37071 h 1488732"/>
                  <a:gd name="connsiteX260" fmla="*/ 517541 w 2972814"/>
                  <a:gd name="connsiteY260" fmla="*/ 39966 h 1488732"/>
                  <a:gd name="connsiteX261" fmla="*/ 512150 w 2972814"/>
                  <a:gd name="connsiteY261" fmla="*/ 49957 h 1488732"/>
                  <a:gd name="connsiteX262" fmla="*/ 505316 w 2972814"/>
                  <a:gd name="connsiteY262" fmla="*/ 59949 h 1488732"/>
                  <a:gd name="connsiteX263" fmla="*/ 498794 w 2972814"/>
                  <a:gd name="connsiteY263" fmla="*/ 67203 h 1488732"/>
                  <a:gd name="connsiteX264" fmla="*/ 494761 w 2972814"/>
                  <a:gd name="connsiteY264" fmla="*/ 69940 h 1488732"/>
                  <a:gd name="connsiteX265" fmla="*/ 478843 w 2972814"/>
                  <a:gd name="connsiteY265" fmla="*/ 77713 h 1488732"/>
                  <a:gd name="connsiteX266" fmla="*/ 464342 w 2972814"/>
                  <a:gd name="connsiteY266" fmla="*/ 79932 h 1488732"/>
                  <a:gd name="connsiteX267" fmla="*/ 458891 w 2972814"/>
                  <a:gd name="connsiteY267" fmla="*/ 80573 h 1488732"/>
                  <a:gd name="connsiteX268" fmla="*/ 438939 w 2972814"/>
                  <a:gd name="connsiteY268" fmla="*/ 80208 h 1488732"/>
                  <a:gd name="connsiteX269" fmla="*/ 436511 w 2972814"/>
                  <a:gd name="connsiteY269" fmla="*/ 79932 h 1488732"/>
                  <a:gd name="connsiteX270" fmla="*/ 418987 w 2972814"/>
                  <a:gd name="connsiteY270" fmla="*/ 78248 h 1488732"/>
                  <a:gd name="connsiteX271" fmla="*/ 399036 w 2972814"/>
                  <a:gd name="connsiteY271" fmla="*/ 75734 h 1488732"/>
                  <a:gd name="connsiteX272" fmla="*/ 379084 w 2972814"/>
                  <a:gd name="connsiteY272" fmla="*/ 72659 h 1488732"/>
                  <a:gd name="connsiteX273" fmla="*/ 362380 w 2972814"/>
                  <a:gd name="connsiteY273" fmla="*/ 69940 h 1488732"/>
                  <a:gd name="connsiteX274" fmla="*/ 359132 w 2972814"/>
                  <a:gd name="connsiteY274" fmla="*/ 69434 h 1488732"/>
                  <a:gd name="connsiteX275" fmla="*/ 339180 w 2972814"/>
                  <a:gd name="connsiteY275" fmla="*/ 66141 h 1488732"/>
                  <a:gd name="connsiteX276" fmla="*/ 319228 w 2972814"/>
                  <a:gd name="connsiteY276" fmla="*/ 62742 h 1488732"/>
                  <a:gd name="connsiteX277" fmla="*/ 304339 w 2972814"/>
                  <a:gd name="connsiteY277" fmla="*/ 59949 h 1488732"/>
                  <a:gd name="connsiteX278" fmla="*/ 299277 w 2972814"/>
                  <a:gd name="connsiteY278" fmla="*/ 58959 h 1488732"/>
                  <a:gd name="connsiteX279" fmla="*/ 279325 w 2972814"/>
                  <a:gd name="connsiteY279" fmla="*/ 54787 h 1488732"/>
                  <a:gd name="connsiteX280" fmla="*/ 259373 w 2972814"/>
                  <a:gd name="connsiteY280" fmla="*/ 50266 h 1488732"/>
                  <a:gd name="connsiteX281" fmla="*/ 258153 w 2972814"/>
                  <a:gd name="connsiteY281" fmla="*/ 49957 h 1488732"/>
                  <a:gd name="connsiteX282" fmla="*/ 239421 w 2972814"/>
                  <a:gd name="connsiteY282" fmla="*/ 44873 h 1488732"/>
                  <a:gd name="connsiteX283" fmla="*/ 222638 w 2972814"/>
                  <a:gd name="connsiteY283" fmla="*/ 39966 h 1488732"/>
                  <a:gd name="connsiteX284" fmla="*/ 219470 w 2972814"/>
                  <a:gd name="connsiteY284" fmla="*/ 38951 h 1488732"/>
                  <a:gd name="connsiteX285" fmla="*/ 199518 w 2972814"/>
                  <a:gd name="connsiteY285" fmla="*/ 32324 h 1488732"/>
                  <a:gd name="connsiteX286" fmla="*/ 192928 w 2972814"/>
                  <a:gd name="connsiteY286" fmla="*/ 29974 h 1488732"/>
                  <a:gd name="connsiteX287" fmla="*/ 179566 w 2972814"/>
                  <a:gd name="connsiteY287" fmla="*/ 24739 h 1488732"/>
                  <a:gd name="connsiteX288" fmla="*/ 167562 w 2972814"/>
                  <a:gd name="connsiteY288" fmla="*/ 19983 h 1488732"/>
                  <a:gd name="connsiteX289" fmla="*/ 159614 w 2972814"/>
                  <a:gd name="connsiteY289" fmla="*/ 16435 h 1488732"/>
                  <a:gd name="connsiteX290" fmla="*/ 144820 w 2972814"/>
                  <a:gd name="connsiteY290" fmla="*/ 9991 h 1488732"/>
                  <a:gd name="connsiteX291" fmla="*/ 139662 w 2972814"/>
                  <a:gd name="connsiteY291" fmla="*/ 7369 h 1488732"/>
                  <a:gd name="connsiteX292" fmla="*/ 124475 w 2972814"/>
                  <a:gd name="connsiteY292" fmla="*/ 0 h 1488732"/>
                  <a:gd name="connsiteX293" fmla="*/ 1585809 w 2972814"/>
                  <a:gd name="connsiteY293" fmla="*/ 0 h 1488732"/>
                  <a:gd name="connsiteX294" fmla="*/ 1579095 w 2972814"/>
                  <a:gd name="connsiteY294" fmla="*/ 9991 h 1488732"/>
                  <a:gd name="connsiteX295" fmla="*/ 1576190 w 2972814"/>
                  <a:gd name="connsiteY295" fmla="*/ 13531 h 1488732"/>
                  <a:gd name="connsiteX296" fmla="*/ 1569752 w 2972814"/>
                  <a:gd name="connsiteY296" fmla="*/ 19983 h 1488732"/>
                  <a:gd name="connsiteX297" fmla="*/ 1557944 w 2972814"/>
                  <a:gd name="connsiteY297" fmla="*/ 29974 h 1488732"/>
                  <a:gd name="connsiteX298" fmla="*/ 1556239 w 2972814"/>
                  <a:gd name="connsiteY298" fmla="*/ 31277 h 1488732"/>
                  <a:gd name="connsiteX299" fmla="*/ 1541408 w 2972814"/>
                  <a:gd name="connsiteY299" fmla="*/ 39966 h 1488732"/>
                  <a:gd name="connsiteX300" fmla="*/ 1536287 w 2972814"/>
                  <a:gd name="connsiteY300" fmla="*/ 42831 h 1488732"/>
                  <a:gd name="connsiteX301" fmla="*/ 1518512 w 2972814"/>
                  <a:gd name="connsiteY301" fmla="*/ 49957 h 1488732"/>
                  <a:gd name="connsiteX302" fmla="*/ 1516335 w 2972814"/>
                  <a:gd name="connsiteY302" fmla="*/ 50845 h 1488732"/>
                  <a:gd name="connsiteX303" fmla="*/ 1496383 w 2972814"/>
                  <a:gd name="connsiteY303" fmla="*/ 56286 h 1488732"/>
                  <a:gd name="connsiteX304" fmla="*/ 1476431 w 2972814"/>
                  <a:gd name="connsiteY304" fmla="*/ 59502 h 1488732"/>
                  <a:gd name="connsiteX305" fmla="*/ 1472314 w 2972814"/>
                  <a:gd name="connsiteY305" fmla="*/ 59949 h 1488732"/>
                  <a:gd name="connsiteX306" fmla="*/ 1456480 w 2972814"/>
                  <a:gd name="connsiteY306" fmla="*/ 61707 h 1488732"/>
                  <a:gd name="connsiteX307" fmla="*/ 1436528 w 2972814"/>
                  <a:gd name="connsiteY307" fmla="*/ 63029 h 1488732"/>
                  <a:gd name="connsiteX308" fmla="*/ 1416576 w 2972814"/>
                  <a:gd name="connsiteY308" fmla="*/ 64266 h 1488732"/>
                  <a:gd name="connsiteX309" fmla="*/ 1396624 w 2972814"/>
                  <a:gd name="connsiteY309" fmla="*/ 65582 h 1488732"/>
                  <a:gd name="connsiteX310" fmla="*/ 1376673 w 2972814"/>
                  <a:gd name="connsiteY310" fmla="*/ 66993 h 1488732"/>
                  <a:gd name="connsiteX311" fmla="*/ 1356721 w 2972814"/>
                  <a:gd name="connsiteY311" fmla="*/ 68280 h 1488732"/>
                  <a:gd name="connsiteX312" fmla="*/ 1336769 w 2972814"/>
                  <a:gd name="connsiteY312" fmla="*/ 69410 h 1488732"/>
                  <a:gd name="connsiteX313" fmla="*/ 1316817 w 2972814"/>
                  <a:gd name="connsiteY313" fmla="*/ 69840 h 1488732"/>
                  <a:gd name="connsiteX314" fmla="*/ 1296865 w 2972814"/>
                  <a:gd name="connsiteY314" fmla="*/ 69905 h 1488732"/>
                  <a:gd name="connsiteX315" fmla="*/ 1276914 w 2972814"/>
                  <a:gd name="connsiteY315" fmla="*/ 69331 h 1488732"/>
                  <a:gd name="connsiteX316" fmla="*/ 1256962 w 2972814"/>
                  <a:gd name="connsiteY316" fmla="*/ 67880 h 1488732"/>
                  <a:gd name="connsiteX317" fmla="*/ 1237010 w 2972814"/>
                  <a:gd name="connsiteY317" fmla="*/ 65453 h 1488732"/>
                  <a:gd name="connsiteX318" fmla="*/ 1217058 w 2972814"/>
                  <a:gd name="connsiteY318" fmla="*/ 61782 h 1488732"/>
                  <a:gd name="connsiteX319" fmla="*/ 1209877 w 2972814"/>
                  <a:gd name="connsiteY319" fmla="*/ 59949 h 1488732"/>
                  <a:gd name="connsiteX320" fmla="*/ 1197107 w 2972814"/>
                  <a:gd name="connsiteY320" fmla="*/ 56349 h 1488732"/>
                  <a:gd name="connsiteX321" fmla="*/ 1180942 w 2972814"/>
                  <a:gd name="connsiteY321" fmla="*/ 49957 h 1488732"/>
                  <a:gd name="connsiteX322" fmla="*/ 1177155 w 2972814"/>
                  <a:gd name="connsiteY322" fmla="*/ 48288 h 1488732"/>
                  <a:gd name="connsiteX323" fmla="*/ 1162590 w 2972814"/>
                  <a:gd name="connsiteY323" fmla="*/ 39966 h 1488732"/>
                  <a:gd name="connsiteX324" fmla="*/ 1157203 w 2972814"/>
                  <a:gd name="connsiteY324" fmla="*/ 36353 h 1488732"/>
                  <a:gd name="connsiteX325" fmla="*/ 1149165 w 2972814"/>
                  <a:gd name="connsiteY325" fmla="*/ 29974 h 1488732"/>
                  <a:gd name="connsiteX326" fmla="*/ 1138310 w 2972814"/>
                  <a:gd name="connsiteY326" fmla="*/ 19983 h 1488732"/>
                  <a:gd name="connsiteX327" fmla="*/ 1137251 w 2972814"/>
                  <a:gd name="connsiteY327" fmla="*/ 18878 h 1488732"/>
                  <a:gd name="connsiteX328" fmla="*/ 1129567 w 2972814"/>
                  <a:gd name="connsiteY328" fmla="*/ 9991 h 1488732"/>
                  <a:gd name="connsiteX329" fmla="*/ 1121800 w 2972814"/>
                  <a:gd name="connsiteY329" fmla="*/ 0 h 1488732"/>
                  <a:gd name="connsiteX330" fmla="*/ 458891 w 2972814"/>
                  <a:gd name="connsiteY330" fmla="*/ 1249585 h 1488732"/>
                  <a:gd name="connsiteX331" fmla="*/ 445483 w 2972814"/>
                  <a:gd name="connsiteY331" fmla="*/ 1248937 h 1488732"/>
                  <a:gd name="connsiteX332" fmla="*/ 438939 w 2972814"/>
                  <a:gd name="connsiteY332" fmla="*/ 1248602 h 1488732"/>
                  <a:gd name="connsiteX333" fmla="*/ 418987 w 2972814"/>
                  <a:gd name="connsiteY333" fmla="*/ 1245177 h 1488732"/>
                  <a:gd name="connsiteX334" fmla="*/ 399036 w 2972814"/>
                  <a:gd name="connsiteY334" fmla="*/ 1239775 h 1488732"/>
                  <a:gd name="connsiteX335" fmla="*/ 396736 w 2972814"/>
                  <a:gd name="connsiteY335" fmla="*/ 1238945 h 1488732"/>
                  <a:gd name="connsiteX336" fmla="*/ 379084 w 2972814"/>
                  <a:gd name="connsiteY336" fmla="*/ 1232944 h 1488732"/>
                  <a:gd name="connsiteX337" fmla="*/ 369387 w 2972814"/>
                  <a:gd name="connsiteY337" fmla="*/ 1228954 h 1488732"/>
                  <a:gd name="connsiteX338" fmla="*/ 359132 w 2972814"/>
                  <a:gd name="connsiteY338" fmla="*/ 1225021 h 1488732"/>
                  <a:gd name="connsiteX339" fmla="*/ 346161 w 2972814"/>
                  <a:gd name="connsiteY339" fmla="*/ 1218962 h 1488732"/>
                  <a:gd name="connsiteX340" fmla="*/ 339180 w 2972814"/>
                  <a:gd name="connsiteY340" fmla="*/ 1216109 h 1488732"/>
                  <a:gd name="connsiteX341" fmla="*/ 324512 w 2972814"/>
                  <a:gd name="connsiteY341" fmla="*/ 1208971 h 1488732"/>
                  <a:gd name="connsiteX342" fmla="*/ 319228 w 2972814"/>
                  <a:gd name="connsiteY342" fmla="*/ 1206560 h 1488732"/>
                  <a:gd name="connsiteX343" fmla="*/ 306202 w 2972814"/>
                  <a:gd name="connsiteY343" fmla="*/ 1198979 h 1488732"/>
                  <a:gd name="connsiteX344" fmla="*/ 299277 w 2972814"/>
                  <a:gd name="connsiteY344" fmla="*/ 1194872 h 1488732"/>
                  <a:gd name="connsiteX345" fmla="*/ 291322 w 2972814"/>
                  <a:gd name="connsiteY345" fmla="*/ 1188988 h 1488732"/>
                  <a:gd name="connsiteX346" fmla="*/ 279328 w 2972814"/>
                  <a:gd name="connsiteY346" fmla="*/ 1178996 h 1488732"/>
                  <a:gd name="connsiteX347" fmla="*/ 279325 w 2972814"/>
                  <a:gd name="connsiteY347" fmla="*/ 1178993 h 1488732"/>
                  <a:gd name="connsiteX348" fmla="*/ 270458 w 2972814"/>
                  <a:gd name="connsiteY348" fmla="*/ 1169005 h 1488732"/>
                  <a:gd name="connsiteX349" fmla="*/ 263858 w 2972814"/>
                  <a:gd name="connsiteY349" fmla="*/ 1159013 h 1488732"/>
                  <a:gd name="connsiteX350" fmla="*/ 259373 w 2972814"/>
                  <a:gd name="connsiteY350" fmla="*/ 1149265 h 1488732"/>
                  <a:gd name="connsiteX351" fmla="*/ 259281 w 2972814"/>
                  <a:gd name="connsiteY351" fmla="*/ 1149022 h 1488732"/>
                  <a:gd name="connsiteX352" fmla="*/ 256963 w 2972814"/>
                  <a:gd name="connsiteY352" fmla="*/ 1139030 h 1488732"/>
                  <a:gd name="connsiteX353" fmla="*/ 256511 w 2972814"/>
                  <a:gd name="connsiteY353" fmla="*/ 1129039 h 1488732"/>
                  <a:gd name="connsiteX354" fmla="*/ 257949 w 2972814"/>
                  <a:gd name="connsiteY354" fmla="*/ 1119047 h 1488732"/>
                  <a:gd name="connsiteX355" fmla="*/ 259373 w 2972814"/>
                  <a:gd name="connsiteY355" fmla="*/ 1114460 h 1488732"/>
                  <a:gd name="connsiteX356" fmla="*/ 261124 w 2972814"/>
                  <a:gd name="connsiteY356" fmla="*/ 1109056 h 1488732"/>
                  <a:gd name="connsiteX357" fmla="*/ 265923 w 2972814"/>
                  <a:gd name="connsiteY357" fmla="*/ 1099064 h 1488732"/>
                  <a:gd name="connsiteX358" fmla="*/ 272231 w 2972814"/>
                  <a:gd name="connsiteY358" fmla="*/ 1089073 h 1488732"/>
                  <a:gd name="connsiteX359" fmla="*/ 279325 w 2972814"/>
                  <a:gd name="connsiteY359" fmla="*/ 1079958 h 1488732"/>
                  <a:gd name="connsiteX360" fmla="*/ 280054 w 2972814"/>
                  <a:gd name="connsiteY360" fmla="*/ 1079081 h 1488732"/>
                  <a:gd name="connsiteX361" fmla="*/ 289782 w 2972814"/>
                  <a:gd name="connsiteY361" fmla="*/ 1069090 h 1488732"/>
                  <a:gd name="connsiteX362" fmla="*/ 299277 w 2972814"/>
                  <a:gd name="connsiteY362" fmla="*/ 1060299 h 1488732"/>
                  <a:gd name="connsiteX363" fmla="*/ 300712 w 2972814"/>
                  <a:gd name="connsiteY363" fmla="*/ 1059098 h 1488732"/>
                  <a:gd name="connsiteX364" fmla="*/ 313662 w 2972814"/>
                  <a:gd name="connsiteY364" fmla="*/ 1049107 h 1488732"/>
                  <a:gd name="connsiteX365" fmla="*/ 319228 w 2972814"/>
                  <a:gd name="connsiteY365" fmla="*/ 1044955 h 1488732"/>
                  <a:gd name="connsiteX366" fmla="*/ 327977 w 2972814"/>
                  <a:gd name="connsiteY366" fmla="*/ 1039115 h 1488732"/>
                  <a:gd name="connsiteX367" fmla="*/ 339180 w 2972814"/>
                  <a:gd name="connsiteY367" fmla="*/ 1032003 h 1488732"/>
                  <a:gd name="connsiteX368" fmla="*/ 344239 w 2972814"/>
                  <a:gd name="connsiteY368" fmla="*/ 1029124 h 1488732"/>
                  <a:gd name="connsiteX369" fmla="*/ 359132 w 2972814"/>
                  <a:gd name="connsiteY369" fmla="*/ 1020469 h 1488732"/>
                  <a:gd name="connsiteX370" fmla="*/ 361729 w 2972814"/>
                  <a:gd name="connsiteY370" fmla="*/ 1019132 h 1488732"/>
                  <a:gd name="connsiteX371" fmla="*/ 379084 w 2972814"/>
                  <a:gd name="connsiteY371" fmla="*/ 1010077 h 1488732"/>
                  <a:gd name="connsiteX372" fmla="*/ 381097 w 2972814"/>
                  <a:gd name="connsiteY372" fmla="*/ 1009141 h 1488732"/>
                  <a:gd name="connsiteX373" fmla="*/ 399036 w 2972814"/>
                  <a:gd name="connsiteY373" fmla="*/ 1000267 h 1488732"/>
                  <a:gd name="connsiteX374" fmla="*/ 401799 w 2972814"/>
                  <a:gd name="connsiteY374" fmla="*/ 999149 h 1488732"/>
                  <a:gd name="connsiteX375" fmla="*/ 418987 w 2972814"/>
                  <a:gd name="connsiteY375" fmla="*/ 991511 h 1488732"/>
                  <a:gd name="connsiteX376" fmla="*/ 425762 w 2972814"/>
                  <a:gd name="connsiteY376" fmla="*/ 989158 h 1488732"/>
                  <a:gd name="connsiteX377" fmla="*/ 438939 w 2972814"/>
                  <a:gd name="connsiteY377" fmla="*/ 984008 h 1488732"/>
                  <a:gd name="connsiteX378" fmla="*/ 457924 w 2972814"/>
                  <a:gd name="connsiteY378" fmla="*/ 979166 h 1488732"/>
                  <a:gd name="connsiteX379" fmla="*/ 458891 w 2972814"/>
                  <a:gd name="connsiteY379" fmla="*/ 978895 h 1488732"/>
                  <a:gd name="connsiteX380" fmla="*/ 478843 w 2972814"/>
                  <a:gd name="connsiteY380" fmla="*/ 977127 h 1488732"/>
                  <a:gd name="connsiteX381" fmla="*/ 493112 w 2972814"/>
                  <a:gd name="connsiteY381" fmla="*/ 979166 h 1488732"/>
                  <a:gd name="connsiteX382" fmla="*/ 498794 w 2972814"/>
                  <a:gd name="connsiteY382" fmla="*/ 980046 h 1488732"/>
                  <a:gd name="connsiteX383" fmla="*/ 518746 w 2972814"/>
                  <a:gd name="connsiteY383" fmla="*/ 989027 h 1488732"/>
                  <a:gd name="connsiteX384" fmla="*/ 518930 w 2972814"/>
                  <a:gd name="connsiteY384" fmla="*/ 989158 h 1488732"/>
                  <a:gd name="connsiteX385" fmla="*/ 531466 w 2972814"/>
                  <a:gd name="connsiteY385" fmla="*/ 999149 h 1488732"/>
                  <a:gd name="connsiteX386" fmla="*/ 538698 w 2972814"/>
                  <a:gd name="connsiteY386" fmla="*/ 1006241 h 1488732"/>
                  <a:gd name="connsiteX387" fmla="*/ 540967 w 2972814"/>
                  <a:gd name="connsiteY387" fmla="*/ 1009141 h 1488732"/>
                  <a:gd name="connsiteX388" fmla="*/ 547563 w 2972814"/>
                  <a:gd name="connsiteY388" fmla="*/ 1019132 h 1488732"/>
                  <a:gd name="connsiteX389" fmla="*/ 553033 w 2972814"/>
                  <a:gd name="connsiteY389" fmla="*/ 1029124 h 1488732"/>
                  <a:gd name="connsiteX390" fmla="*/ 557592 w 2972814"/>
                  <a:gd name="connsiteY390" fmla="*/ 1039115 h 1488732"/>
                  <a:gd name="connsiteX391" fmla="*/ 558650 w 2972814"/>
                  <a:gd name="connsiteY391" fmla="*/ 1042180 h 1488732"/>
                  <a:gd name="connsiteX392" fmla="*/ 560848 w 2972814"/>
                  <a:gd name="connsiteY392" fmla="*/ 1049107 h 1488732"/>
                  <a:gd name="connsiteX393" fmla="*/ 563545 w 2972814"/>
                  <a:gd name="connsiteY393" fmla="*/ 1059098 h 1488732"/>
                  <a:gd name="connsiteX394" fmla="*/ 565373 w 2972814"/>
                  <a:gd name="connsiteY394" fmla="*/ 1069090 h 1488732"/>
                  <a:gd name="connsiteX395" fmla="*/ 566653 w 2972814"/>
                  <a:gd name="connsiteY395" fmla="*/ 1079081 h 1488732"/>
                  <a:gd name="connsiteX396" fmla="*/ 567226 w 2972814"/>
                  <a:gd name="connsiteY396" fmla="*/ 1089073 h 1488732"/>
                  <a:gd name="connsiteX397" fmla="*/ 567542 w 2972814"/>
                  <a:gd name="connsiteY397" fmla="*/ 1099064 h 1488732"/>
                  <a:gd name="connsiteX398" fmla="*/ 567178 w 2972814"/>
                  <a:gd name="connsiteY398" fmla="*/ 1109056 h 1488732"/>
                  <a:gd name="connsiteX399" fmla="*/ 566513 w 2972814"/>
                  <a:gd name="connsiteY399" fmla="*/ 1119047 h 1488732"/>
                  <a:gd name="connsiteX400" fmla="*/ 565432 w 2972814"/>
                  <a:gd name="connsiteY400" fmla="*/ 1129039 h 1488732"/>
                  <a:gd name="connsiteX401" fmla="*/ 564101 w 2972814"/>
                  <a:gd name="connsiteY401" fmla="*/ 1139030 h 1488732"/>
                  <a:gd name="connsiteX402" fmla="*/ 562709 w 2972814"/>
                  <a:gd name="connsiteY402" fmla="*/ 1149022 h 1488732"/>
                  <a:gd name="connsiteX403" fmla="*/ 561036 w 2972814"/>
                  <a:gd name="connsiteY403" fmla="*/ 1159013 h 1488732"/>
                  <a:gd name="connsiteX404" fmla="*/ 559393 w 2972814"/>
                  <a:gd name="connsiteY404" fmla="*/ 1169005 h 1488732"/>
                  <a:gd name="connsiteX405" fmla="*/ 558650 w 2972814"/>
                  <a:gd name="connsiteY405" fmla="*/ 1173221 h 1488732"/>
                  <a:gd name="connsiteX406" fmla="*/ 557436 w 2972814"/>
                  <a:gd name="connsiteY406" fmla="*/ 1178996 h 1488732"/>
                  <a:gd name="connsiteX407" fmla="*/ 555282 w 2972814"/>
                  <a:gd name="connsiteY407" fmla="*/ 1188988 h 1488732"/>
                  <a:gd name="connsiteX408" fmla="*/ 552238 w 2972814"/>
                  <a:gd name="connsiteY408" fmla="*/ 1198979 h 1488732"/>
                  <a:gd name="connsiteX409" fmla="*/ 548469 w 2972814"/>
                  <a:gd name="connsiteY409" fmla="*/ 1208971 h 1488732"/>
                  <a:gd name="connsiteX410" fmla="*/ 542944 w 2972814"/>
                  <a:gd name="connsiteY410" fmla="*/ 1218962 h 1488732"/>
                  <a:gd name="connsiteX411" fmla="*/ 538698 w 2972814"/>
                  <a:gd name="connsiteY411" fmla="*/ 1224139 h 1488732"/>
                  <a:gd name="connsiteX412" fmla="*/ 533054 w 2972814"/>
                  <a:gd name="connsiteY412" fmla="*/ 1228954 h 1488732"/>
                  <a:gd name="connsiteX413" fmla="*/ 518746 w 2972814"/>
                  <a:gd name="connsiteY413" fmla="*/ 1237839 h 1488732"/>
                  <a:gd name="connsiteX414" fmla="*/ 516048 w 2972814"/>
                  <a:gd name="connsiteY414" fmla="*/ 1238945 h 1488732"/>
                  <a:gd name="connsiteX415" fmla="*/ 498794 w 2972814"/>
                  <a:gd name="connsiteY415" fmla="*/ 1244765 h 1488732"/>
                  <a:gd name="connsiteX416" fmla="*/ 478843 w 2972814"/>
                  <a:gd name="connsiteY416" fmla="*/ 1248481 h 1488732"/>
                  <a:gd name="connsiteX417" fmla="*/ 470956 w 2972814"/>
                  <a:gd name="connsiteY417" fmla="*/ 1248937 h 1488732"/>
                  <a:gd name="connsiteX418" fmla="*/ 458891 w 2972814"/>
                  <a:gd name="connsiteY418" fmla="*/ 1249585 h 1488732"/>
                  <a:gd name="connsiteX419" fmla="*/ 2015129 w 2972814"/>
                  <a:gd name="connsiteY419" fmla="*/ 1179343 h 1488732"/>
                  <a:gd name="connsiteX420" fmla="*/ 2013994 w 2972814"/>
                  <a:gd name="connsiteY420" fmla="*/ 1178996 h 1488732"/>
                  <a:gd name="connsiteX421" fmla="*/ 1995178 w 2972814"/>
                  <a:gd name="connsiteY421" fmla="*/ 1172294 h 1488732"/>
                  <a:gd name="connsiteX422" fmla="*/ 1989654 w 2972814"/>
                  <a:gd name="connsiteY422" fmla="*/ 1169005 h 1488732"/>
                  <a:gd name="connsiteX423" fmla="*/ 1975485 w 2972814"/>
                  <a:gd name="connsiteY423" fmla="*/ 1159013 h 1488732"/>
                  <a:gd name="connsiteX424" fmla="*/ 1975226 w 2972814"/>
                  <a:gd name="connsiteY424" fmla="*/ 1158792 h 1488732"/>
                  <a:gd name="connsiteX425" fmla="*/ 1965497 w 2972814"/>
                  <a:gd name="connsiteY425" fmla="*/ 1149022 h 1488732"/>
                  <a:gd name="connsiteX426" fmla="*/ 1957051 w 2972814"/>
                  <a:gd name="connsiteY426" fmla="*/ 1139030 h 1488732"/>
                  <a:gd name="connsiteX427" fmla="*/ 1955274 w 2972814"/>
                  <a:gd name="connsiteY427" fmla="*/ 1135681 h 1488732"/>
                  <a:gd name="connsiteX428" fmla="*/ 1951559 w 2972814"/>
                  <a:gd name="connsiteY428" fmla="*/ 1129039 h 1488732"/>
                  <a:gd name="connsiteX429" fmla="*/ 1948170 w 2972814"/>
                  <a:gd name="connsiteY429" fmla="*/ 1119047 h 1488732"/>
                  <a:gd name="connsiteX430" fmla="*/ 1950668 w 2972814"/>
                  <a:gd name="connsiteY430" fmla="*/ 1109056 h 1488732"/>
                  <a:gd name="connsiteX431" fmla="*/ 1955274 w 2972814"/>
                  <a:gd name="connsiteY431" fmla="*/ 1104241 h 1488732"/>
                  <a:gd name="connsiteX432" fmla="*/ 1960848 w 2972814"/>
                  <a:gd name="connsiteY432" fmla="*/ 1099064 h 1488732"/>
                  <a:gd name="connsiteX433" fmla="*/ 1975226 w 2972814"/>
                  <a:gd name="connsiteY433" fmla="*/ 1092307 h 1488732"/>
                  <a:gd name="connsiteX434" fmla="*/ 1983385 w 2972814"/>
                  <a:gd name="connsiteY434" fmla="*/ 1089073 h 1488732"/>
                  <a:gd name="connsiteX435" fmla="*/ 1995178 w 2972814"/>
                  <a:gd name="connsiteY435" fmla="*/ 1085822 h 1488732"/>
                  <a:gd name="connsiteX436" fmla="*/ 2015129 w 2972814"/>
                  <a:gd name="connsiteY436" fmla="*/ 1081009 h 1488732"/>
                  <a:gd name="connsiteX437" fmla="*/ 2023717 w 2972814"/>
                  <a:gd name="connsiteY437" fmla="*/ 1079081 h 1488732"/>
                  <a:gd name="connsiteX438" fmla="*/ 2035081 w 2972814"/>
                  <a:gd name="connsiteY438" fmla="*/ 1076847 h 1488732"/>
                  <a:gd name="connsiteX439" fmla="*/ 2055033 w 2972814"/>
                  <a:gd name="connsiteY439" fmla="*/ 1073097 h 1488732"/>
                  <a:gd name="connsiteX440" fmla="*/ 2072163 w 2972814"/>
                  <a:gd name="connsiteY440" fmla="*/ 1069090 h 1488732"/>
                  <a:gd name="connsiteX441" fmla="*/ 2074985 w 2972814"/>
                  <a:gd name="connsiteY441" fmla="*/ 1068462 h 1488732"/>
                  <a:gd name="connsiteX442" fmla="*/ 2094936 w 2972814"/>
                  <a:gd name="connsiteY442" fmla="*/ 1063643 h 1488732"/>
                  <a:gd name="connsiteX443" fmla="*/ 2110320 w 2972814"/>
                  <a:gd name="connsiteY443" fmla="*/ 1059098 h 1488732"/>
                  <a:gd name="connsiteX444" fmla="*/ 2114888 w 2972814"/>
                  <a:gd name="connsiteY444" fmla="*/ 1057822 h 1488732"/>
                  <a:gd name="connsiteX445" fmla="*/ 2134840 w 2972814"/>
                  <a:gd name="connsiteY445" fmla="*/ 1051603 h 1488732"/>
                  <a:gd name="connsiteX446" fmla="*/ 2142216 w 2972814"/>
                  <a:gd name="connsiteY446" fmla="*/ 1049107 h 1488732"/>
                  <a:gd name="connsiteX447" fmla="*/ 2154792 w 2972814"/>
                  <a:gd name="connsiteY447" fmla="*/ 1044874 h 1488732"/>
                  <a:gd name="connsiteX448" fmla="*/ 2172654 w 2972814"/>
                  <a:gd name="connsiteY448" fmla="*/ 1039115 h 1488732"/>
                  <a:gd name="connsiteX449" fmla="*/ 2174744 w 2972814"/>
                  <a:gd name="connsiteY449" fmla="*/ 1038397 h 1488732"/>
                  <a:gd name="connsiteX450" fmla="*/ 2194695 w 2972814"/>
                  <a:gd name="connsiteY450" fmla="*/ 1032960 h 1488732"/>
                  <a:gd name="connsiteX451" fmla="*/ 2214647 w 2972814"/>
                  <a:gd name="connsiteY451" fmla="*/ 1030206 h 1488732"/>
                  <a:gd name="connsiteX452" fmla="*/ 2231091 w 2972814"/>
                  <a:gd name="connsiteY452" fmla="*/ 1039115 h 1488732"/>
                  <a:gd name="connsiteX453" fmla="*/ 2232703 w 2972814"/>
                  <a:gd name="connsiteY453" fmla="*/ 1049107 h 1488732"/>
                  <a:gd name="connsiteX454" fmla="*/ 2230968 w 2972814"/>
                  <a:gd name="connsiteY454" fmla="*/ 1059098 h 1488732"/>
                  <a:gd name="connsiteX455" fmla="*/ 2227787 w 2972814"/>
                  <a:gd name="connsiteY455" fmla="*/ 1069090 h 1488732"/>
                  <a:gd name="connsiteX456" fmla="*/ 2223789 w 2972814"/>
                  <a:gd name="connsiteY456" fmla="*/ 1079081 h 1488732"/>
                  <a:gd name="connsiteX457" fmla="*/ 2218892 w 2972814"/>
                  <a:gd name="connsiteY457" fmla="*/ 1089073 h 1488732"/>
                  <a:gd name="connsiteX458" fmla="*/ 2214647 w 2972814"/>
                  <a:gd name="connsiteY458" fmla="*/ 1096768 h 1488732"/>
                  <a:gd name="connsiteX459" fmla="*/ 2212930 w 2972814"/>
                  <a:gd name="connsiteY459" fmla="*/ 1099064 h 1488732"/>
                  <a:gd name="connsiteX460" fmla="*/ 2204335 w 2972814"/>
                  <a:gd name="connsiteY460" fmla="*/ 1109056 h 1488732"/>
                  <a:gd name="connsiteX461" fmla="*/ 2195214 w 2972814"/>
                  <a:gd name="connsiteY461" fmla="*/ 1119047 h 1488732"/>
                  <a:gd name="connsiteX462" fmla="*/ 2194695 w 2972814"/>
                  <a:gd name="connsiteY462" fmla="*/ 1119553 h 1488732"/>
                  <a:gd name="connsiteX463" fmla="*/ 2181551 w 2972814"/>
                  <a:gd name="connsiteY463" fmla="*/ 1129039 h 1488732"/>
                  <a:gd name="connsiteX464" fmla="*/ 2174744 w 2972814"/>
                  <a:gd name="connsiteY464" fmla="*/ 1133594 h 1488732"/>
                  <a:gd name="connsiteX465" fmla="*/ 2163688 w 2972814"/>
                  <a:gd name="connsiteY465" fmla="*/ 1139030 h 1488732"/>
                  <a:gd name="connsiteX466" fmla="*/ 2154792 w 2972814"/>
                  <a:gd name="connsiteY466" fmla="*/ 1143238 h 1488732"/>
                  <a:gd name="connsiteX467" fmla="*/ 2140964 w 2972814"/>
                  <a:gd name="connsiteY467" fmla="*/ 1149022 h 1488732"/>
                  <a:gd name="connsiteX468" fmla="*/ 2134840 w 2972814"/>
                  <a:gd name="connsiteY468" fmla="*/ 1151378 h 1488732"/>
                  <a:gd name="connsiteX469" fmla="*/ 2114892 w 2972814"/>
                  <a:gd name="connsiteY469" fmla="*/ 1159013 h 1488732"/>
                  <a:gd name="connsiteX470" fmla="*/ 2114888 w 2972814"/>
                  <a:gd name="connsiteY470" fmla="*/ 1159015 h 1488732"/>
                  <a:gd name="connsiteX471" fmla="*/ 2094936 w 2972814"/>
                  <a:gd name="connsiteY471" fmla="*/ 1166380 h 1488732"/>
                  <a:gd name="connsiteX472" fmla="*/ 2087954 w 2972814"/>
                  <a:gd name="connsiteY472" fmla="*/ 1169005 h 1488732"/>
                  <a:gd name="connsiteX473" fmla="*/ 2074985 w 2972814"/>
                  <a:gd name="connsiteY473" fmla="*/ 1173437 h 1488732"/>
                  <a:gd name="connsiteX474" fmla="*/ 2055033 w 2972814"/>
                  <a:gd name="connsiteY474" fmla="*/ 1178625 h 1488732"/>
                  <a:gd name="connsiteX475" fmla="*/ 2051819 w 2972814"/>
                  <a:gd name="connsiteY475" fmla="*/ 1178996 h 1488732"/>
                  <a:gd name="connsiteX476" fmla="*/ 2035081 w 2972814"/>
                  <a:gd name="connsiteY476" fmla="*/ 1180797 h 1488732"/>
                  <a:gd name="connsiteX477" fmla="*/ 2015129 w 2972814"/>
                  <a:gd name="connsiteY477" fmla="*/ 1179343 h 1488732"/>
                  <a:gd name="connsiteX478" fmla="*/ 2653586 w 2972814"/>
                  <a:gd name="connsiteY478" fmla="*/ 1159596 h 1488732"/>
                  <a:gd name="connsiteX479" fmla="*/ 2652741 w 2972814"/>
                  <a:gd name="connsiteY479" fmla="*/ 1159013 h 1488732"/>
                  <a:gd name="connsiteX480" fmla="*/ 2641403 w 2972814"/>
                  <a:gd name="connsiteY480" fmla="*/ 1149022 h 1488732"/>
                  <a:gd name="connsiteX481" fmla="*/ 2633634 w 2972814"/>
                  <a:gd name="connsiteY481" fmla="*/ 1139506 h 1488732"/>
                  <a:gd name="connsiteX482" fmla="*/ 2633392 w 2972814"/>
                  <a:gd name="connsiteY482" fmla="*/ 1139030 h 1488732"/>
                  <a:gd name="connsiteX483" fmla="*/ 2629328 w 2972814"/>
                  <a:gd name="connsiteY483" fmla="*/ 1129039 h 1488732"/>
                  <a:gd name="connsiteX484" fmla="*/ 2626343 w 2972814"/>
                  <a:gd name="connsiteY484" fmla="*/ 1119047 h 1488732"/>
                  <a:gd name="connsiteX485" fmla="*/ 2624270 w 2972814"/>
                  <a:gd name="connsiteY485" fmla="*/ 1109056 h 1488732"/>
                  <a:gd name="connsiteX486" fmla="*/ 2622862 w 2972814"/>
                  <a:gd name="connsiteY486" fmla="*/ 1099064 h 1488732"/>
                  <a:gd name="connsiteX487" fmla="*/ 2621930 w 2972814"/>
                  <a:gd name="connsiteY487" fmla="*/ 1089073 h 1488732"/>
                  <a:gd name="connsiteX488" fmla="*/ 2621504 w 2972814"/>
                  <a:gd name="connsiteY488" fmla="*/ 1079081 h 1488732"/>
                  <a:gd name="connsiteX489" fmla="*/ 2621277 w 2972814"/>
                  <a:gd name="connsiteY489" fmla="*/ 1069090 h 1488732"/>
                  <a:gd name="connsiteX490" fmla="*/ 2621275 w 2972814"/>
                  <a:gd name="connsiteY490" fmla="*/ 1059098 h 1488732"/>
                  <a:gd name="connsiteX491" fmla="*/ 2621404 w 2972814"/>
                  <a:gd name="connsiteY491" fmla="*/ 1049107 h 1488732"/>
                  <a:gd name="connsiteX492" fmla="*/ 2621419 w 2972814"/>
                  <a:gd name="connsiteY492" fmla="*/ 1039115 h 1488732"/>
                  <a:gd name="connsiteX493" fmla="*/ 2621161 w 2972814"/>
                  <a:gd name="connsiteY493" fmla="*/ 1029124 h 1488732"/>
                  <a:gd name="connsiteX494" fmla="*/ 2620513 w 2972814"/>
                  <a:gd name="connsiteY494" fmla="*/ 1019132 h 1488732"/>
                  <a:gd name="connsiteX495" fmla="*/ 2619463 w 2972814"/>
                  <a:gd name="connsiteY495" fmla="*/ 1009141 h 1488732"/>
                  <a:gd name="connsiteX496" fmla="*/ 2617819 w 2972814"/>
                  <a:gd name="connsiteY496" fmla="*/ 999149 h 1488732"/>
                  <a:gd name="connsiteX497" fmla="*/ 2614961 w 2972814"/>
                  <a:gd name="connsiteY497" fmla="*/ 989158 h 1488732"/>
                  <a:gd name="connsiteX498" fmla="*/ 2613683 w 2972814"/>
                  <a:gd name="connsiteY498" fmla="*/ 985622 h 1488732"/>
                  <a:gd name="connsiteX499" fmla="*/ 2611090 w 2972814"/>
                  <a:gd name="connsiteY499" fmla="*/ 979166 h 1488732"/>
                  <a:gd name="connsiteX500" fmla="*/ 2604752 w 2972814"/>
                  <a:gd name="connsiteY500" fmla="*/ 969175 h 1488732"/>
                  <a:gd name="connsiteX501" fmla="*/ 2593731 w 2972814"/>
                  <a:gd name="connsiteY501" fmla="*/ 959686 h 1488732"/>
                  <a:gd name="connsiteX502" fmla="*/ 2592835 w 2972814"/>
                  <a:gd name="connsiteY502" fmla="*/ 959183 h 1488732"/>
                  <a:gd name="connsiteX503" fmla="*/ 2573779 w 2972814"/>
                  <a:gd name="connsiteY503" fmla="*/ 952117 h 1488732"/>
                  <a:gd name="connsiteX504" fmla="*/ 2553827 w 2972814"/>
                  <a:gd name="connsiteY504" fmla="*/ 949407 h 1488732"/>
                  <a:gd name="connsiteX505" fmla="*/ 2548355 w 2972814"/>
                  <a:gd name="connsiteY505" fmla="*/ 949192 h 1488732"/>
                  <a:gd name="connsiteX506" fmla="*/ 2533876 w 2972814"/>
                  <a:gd name="connsiteY506" fmla="*/ 948692 h 1488732"/>
                  <a:gd name="connsiteX507" fmla="*/ 2513924 w 2972814"/>
                  <a:gd name="connsiteY507" fmla="*/ 949138 h 1488732"/>
                  <a:gd name="connsiteX508" fmla="*/ 2513216 w 2972814"/>
                  <a:gd name="connsiteY508" fmla="*/ 949192 h 1488732"/>
                  <a:gd name="connsiteX509" fmla="*/ 2493972 w 2972814"/>
                  <a:gd name="connsiteY509" fmla="*/ 950395 h 1488732"/>
                  <a:gd name="connsiteX510" fmla="*/ 2474020 w 2972814"/>
                  <a:gd name="connsiteY510" fmla="*/ 952235 h 1488732"/>
                  <a:gd name="connsiteX511" fmla="*/ 2454068 w 2972814"/>
                  <a:gd name="connsiteY511" fmla="*/ 954778 h 1488732"/>
                  <a:gd name="connsiteX512" fmla="*/ 2434117 w 2972814"/>
                  <a:gd name="connsiteY512" fmla="*/ 957998 h 1488732"/>
                  <a:gd name="connsiteX513" fmla="*/ 2427399 w 2972814"/>
                  <a:gd name="connsiteY513" fmla="*/ 959183 h 1488732"/>
                  <a:gd name="connsiteX514" fmla="*/ 2414165 w 2972814"/>
                  <a:gd name="connsiteY514" fmla="*/ 961423 h 1488732"/>
                  <a:gd name="connsiteX515" fmla="*/ 2394213 w 2972814"/>
                  <a:gd name="connsiteY515" fmla="*/ 965296 h 1488732"/>
                  <a:gd name="connsiteX516" fmla="*/ 2375084 w 2972814"/>
                  <a:gd name="connsiteY516" fmla="*/ 969175 h 1488732"/>
                  <a:gd name="connsiteX517" fmla="*/ 2374261 w 2972814"/>
                  <a:gd name="connsiteY517" fmla="*/ 969351 h 1488732"/>
                  <a:gd name="connsiteX518" fmla="*/ 2354310 w 2972814"/>
                  <a:gd name="connsiteY518" fmla="*/ 973515 h 1488732"/>
                  <a:gd name="connsiteX519" fmla="*/ 2334358 w 2972814"/>
                  <a:gd name="connsiteY519" fmla="*/ 977642 h 1488732"/>
                  <a:gd name="connsiteX520" fmla="*/ 2324200 w 2972814"/>
                  <a:gd name="connsiteY520" fmla="*/ 979166 h 1488732"/>
                  <a:gd name="connsiteX521" fmla="*/ 2314406 w 2972814"/>
                  <a:gd name="connsiteY521" fmla="*/ 981084 h 1488732"/>
                  <a:gd name="connsiteX522" fmla="*/ 2294454 w 2972814"/>
                  <a:gd name="connsiteY522" fmla="*/ 983267 h 1488732"/>
                  <a:gd name="connsiteX523" fmla="*/ 2277131 w 2972814"/>
                  <a:gd name="connsiteY523" fmla="*/ 979166 h 1488732"/>
                  <a:gd name="connsiteX524" fmla="*/ 2274502 w 2972814"/>
                  <a:gd name="connsiteY524" fmla="*/ 977778 h 1488732"/>
                  <a:gd name="connsiteX525" fmla="*/ 2269067 w 2972814"/>
                  <a:gd name="connsiteY525" fmla="*/ 969175 h 1488732"/>
                  <a:gd name="connsiteX526" fmla="*/ 2264599 w 2972814"/>
                  <a:gd name="connsiteY526" fmla="*/ 959183 h 1488732"/>
                  <a:gd name="connsiteX527" fmla="*/ 2260837 w 2972814"/>
                  <a:gd name="connsiteY527" fmla="*/ 949192 h 1488732"/>
                  <a:gd name="connsiteX528" fmla="*/ 2257228 w 2972814"/>
                  <a:gd name="connsiteY528" fmla="*/ 939201 h 1488732"/>
                  <a:gd name="connsiteX529" fmla="*/ 2254551 w 2972814"/>
                  <a:gd name="connsiteY529" fmla="*/ 933472 h 1488732"/>
                  <a:gd name="connsiteX530" fmla="*/ 2252702 w 2972814"/>
                  <a:gd name="connsiteY530" fmla="*/ 929209 h 1488732"/>
                  <a:gd name="connsiteX531" fmla="*/ 2247362 w 2972814"/>
                  <a:gd name="connsiteY531" fmla="*/ 919217 h 1488732"/>
                  <a:gd name="connsiteX532" fmla="*/ 2240483 w 2972814"/>
                  <a:gd name="connsiteY532" fmla="*/ 909226 h 1488732"/>
                  <a:gd name="connsiteX533" fmla="*/ 2234599 w 2972814"/>
                  <a:gd name="connsiteY533" fmla="*/ 902426 h 1488732"/>
                  <a:gd name="connsiteX534" fmla="*/ 2231498 w 2972814"/>
                  <a:gd name="connsiteY534" fmla="*/ 899234 h 1488732"/>
                  <a:gd name="connsiteX535" fmla="*/ 2218961 w 2972814"/>
                  <a:gd name="connsiteY535" fmla="*/ 889243 h 1488732"/>
                  <a:gd name="connsiteX536" fmla="*/ 2214647 w 2972814"/>
                  <a:gd name="connsiteY536" fmla="*/ 886564 h 1488732"/>
                  <a:gd name="connsiteX537" fmla="*/ 2198777 w 2972814"/>
                  <a:gd name="connsiteY537" fmla="*/ 879252 h 1488732"/>
                  <a:gd name="connsiteX538" fmla="*/ 2194695 w 2972814"/>
                  <a:gd name="connsiteY538" fmla="*/ 877672 h 1488732"/>
                  <a:gd name="connsiteX539" fmla="*/ 2174744 w 2972814"/>
                  <a:gd name="connsiteY539" fmla="*/ 872259 h 1488732"/>
                  <a:gd name="connsiteX540" fmla="*/ 2154792 w 2972814"/>
                  <a:gd name="connsiteY540" fmla="*/ 869290 h 1488732"/>
                  <a:gd name="connsiteX541" fmla="*/ 2154450 w 2972814"/>
                  <a:gd name="connsiteY541" fmla="*/ 869260 h 1488732"/>
                  <a:gd name="connsiteX542" fmla="*/ 2134840 w 2972814"/>
                  <a:gd name="connsiteY542" fmla="*/ 867681 h 1488732"/>
                  <a:gd name="connsiteX543" fmla="*/ 2114888 w 2972814"/>
                  <a:gd name="connsiteY543" fmla="*/ 867277 h 1488732"/>
                  <a:gd name="connsiteX544" fmla="*/ 2094936 w 2972814"/>
                  <a:gd name="connsiteY544" fmla="*/ 867134 h 1488732"/>
                  <a:gd name="connsiteX545" fmla="*/ 2074985 w 2972814"/>
                  <a:gd name="connsiteY545" fmla="*/ 866756 h 1488732"/>
                  <a:gd name="connsiteX546" fmla="*/ 2055033 w 2972814"/>
                  <a:gd name="connsiteY546" fmla="*/ 865162 h 1488732"/>
                  <a:gd name="connsiteX547" fmla="*/ 2035081 w 2972814"/>
                  <a:gd name="connsiteY547" fmla="*/ 861482 h 1488732"/>
                  <a:gd name="connsiteX548" fmla="*/ 2028760 w 2972814"/>
                  <a:gd name="connsiteY548" fmla="*/ 859269 h 1488732"/>
                  <a:gd name="connsiteX549" fmla="*/ 2015129 w 2972814"/>
                  <a:gd name="connsiteY549" fmla="*/ 853737 h 1488732"/>
                  <a:gd name="connsiteX550" fmla="*/ 2008025 w 2972814"/>
                  <a:gd name="connsiteY550" fmla="*/ 849277 h 1488732"/>
                  <a:gd name="connsiteX551" fmla="*/ 1995178 w 2972814"/>
                  <a:gd name="connsiteY551" fmla="*/ 840191 h 1488732"/>
                  <a:gd name="connsiteX552" fmla="*/ 1994181 w 2972814"/>
                  <a:gd name="connsiteY552" fmla="*/ 839286 h 1488732"/>
                  <a:gd name="connsiteX553" fmla="*/ 1984533 w 2972814"/>
                  <a:gd name="connsiteY553" fmla="*/ 829294 h 1488732"/>
                  <a:gd name="connsiteX554" fmla="*/ 1975790 w 2972814"/>
                  <a:gd name="connsiteY554" fmla="*/ 819303 h 1488732"/>
                  <a:gd name="connsiteX555" fmla="*/ 1975226 w 2972814"/>
                  <a:gd name="connsiteY555" fmla="*/ 818599 h 1488732"/>
                  <a:gd name="connsiteX556" fmla="*/ 1968047 w 2972814"/>
                  <a:gd name="connsiteY556" fmla="*/ 809311 h 1488732"/>
                  <a:gd name="connsiteX557" fmla="*/ 1960766 w 2972814"/>
                  <a:gd name="connsiteY557" fmla="*/ 799320 h 1488732"/>
                  <a:gd name="connsiteX558" fmla="*/ 1955274 w 2972814"/>
                  <a:gd name="connsiteY558" fmla="*/ 791638 h 1488732"/>
                  <a:gd name="connsiteX559" fmla="*/ 1953418 w 2972814"/>
                  <a:gd name="connsiteY559" fmla="*/ 789328 h 1488732"/>
                  <a:gd name="connsiteX560" fmla="*/ 1945776 w 2972814"/>
                  <a:gd name="connsiteY560" fmla="*/ 779337 h 1488732"/>
                  <a:gd name="connsiteX561" fmla="*/ 1937368 w 2972814"/>
                  <a:gd name="connsiteY561" fmla="*/ 769345 h 1488732"/>
                  <a:gd name="connsiteX562" fmla="*/ 1935322 w 2972814"/>
                  <a:gd name="connsiteY562" fmla="*/ 766888 h 1488732"/>
                  <a:gd name="connsiteX563" fmla="*/ 1925662 w 2972814"/>
                  <a:gd name="connsiteY563" fmla="*/ 759354 h 1488732"/>
                  <a:gd name="connsiteX564" fmla="*/ 1915371 w 2972814"/>
                  <a:gd name="connsiteY564" fmla="*/ 752222 h 1488732"/>
                  <a:gd name="connsiteX565" fmla="*/ 1904558 w 2972814"/>
                  <a:gd name="connsiteY565" fmla="*/ 749362 h 1488732"/>
                  <a:gd name="connsiteX566" fmla="*/ 1895419 w 2972814"/>
                  <a:gd name="connsiteY566" fmla="*/ 747197 h 1488732"/>
                  <a:gd name="connsiteX567" fmla="*/ 1875467 w 2972814"/>
                  <a:gd name="connsiteY567" fmla="*/ 748276 h 1488732"/>
                  <a:gd name="connsiteX568" fmla="*/ 1871788 w 2972814"/>
                  <a:gd name="connsiteY568" fmla="*/ 749362 h 1488732"/>
                  <a:gd name="connsiteX569" fmla="*/ 1855515 w 2972814"/>
                  <a:gd name="connsiteY569" fmla="*/ 753153 h 1488732"/>
                  <a:gd name="connsiteX570" fmla="*/ 1839005 w 2972814"/>
                  <a:gd name="connsiteY570" fmla="*/ 759354 h 1488732"/>
                  <a:gd name="connsiteX571" fmla="*/ 1835563 w 2972814"/>
                  <a:gd name="connsiteY571" fmla="*/ 760468 h 1488732"/>
                  <a:gd name="connsiteX572" fmla="*/ 1815612 w 2972814"/>
                  <a:gd name="connsiteY572" fmla="*/ 768417 h 1488732"/>
                  <a:gd name="connsiteX573" fmla="*/ 1813399 w 2972814"/>
                  <a:gd name="connsiteY573" fmla="*/ 769345 h 1488732"/>
                  <a:gd name="connsiteX574" fmla="*/ 1795660 w 2972814"/>
                  <a:gd name="connsiteY574" fmla="*/ 776127 h 1488732"/>
                  <a:gd name="connsiteX575" fmla="*/ 1786722 w 2972814"/>
                  <a:gd name="connsiteY575" fmla="*/ 779337 h 1488732"/>
                  <a:gd name="connsiteX576" fmla="*/ 1775708 w 2972814"/>
                  <a:gd name="connsiteY576" fmla="*/ 782959 h 1488732"/>
                  <a:gd name="connsiteX577" fmla="*/ 1755756 w 2972814"/>
                  <a:gd name="connsiteY577" fmla="*/ 788521 h 1488732"/>
                  <a:gd name="connsiteX578" fmla="*/ 1751270 w 2972814"/>
                  <a:gd name="connsiteY578" fmla="*/ 789328 h 1488732"/>
                  <a:gd name="connsiteX579" fmla="*/ 1735805 w 2972814"/>
                  <a:gd name="connsiteY579" fmla="*/ 792005 h 1488732"/>
                  <a:gd name="connsiteX580" fmla="*/ 1715853 w 2972814"/>
                  <a:gd name="connsiteY580" fmla="*/ 793111 h 1488732"/>
                  <a:gd name="connsiteX581" fmla="*/ 1695901 w 2972814"/>
                  <a:gd name="connsiteY581" fmla="*/ 790871 h 1488732"/>
                  <a:gd name="connsiteX582" fmla="*/ 1690667 w 2972814"/>
                  <a:gd name="connsiteY582" fmla="*/ 789328 h 1488732"/>
                  <a:gd name="connsiteX583" fmla="*/ 1675949 w 2972814"/>
                  <a:gd name="connsiteY583" fmla="*/ 782643 h 1488732"/>
                  <a:gd name="connsiteX584" fmla="*/ 1671658 w 2972814"/>
                  <a:gd name="connsiteY584" fmla="*/ 779337 h 1488732"/>
                  <a:gd name="connsiteX585" fmla="*/ 1664745 w 2972814"/>
                  <a:gd name="connsiteY585" fmla="*/ 769345 h 1488732"/>
                  <a:gd name="connsiteX586" fmla="*/ 1662105 w 2972814"/>
                  <a:gd name="connsiteY586" fmla="*/ 759354 h 1488732"/>
                  <a:gd name="connsiteX587" fmla="*/ 1661855 w 2972814"/>
                  <a:gd name="connsiteY587" fmla="*/ 749362 h 1488732"/>
                  <a:gd name="connsiteX588" fmla="*/ 1663302 w 2972814"/>
                  <a:gd name="connsiteY588" fmla="*/ 739371 h 1488732"/>
                  <a:gd name="connsiteX589" fmla="*/ 1664965 w 2972814"/>
                  <a:gd name="connsiteY589" fmla="*/ 729379 h 1488732"/>
                  <a:gd name="connsiteX590" fmla="*/ 1666826 w 2972814"/>
                  <a:gd name="connsiteY590" fmla="*/ 719388 h 1488732"/>
                  <a:gd name="connsiteX591" fmla="*/ 1668155 w 2972814"/>
                  <a:gd name="connsiteY591" fmla="*/ 709396 h 1488732"/>
                  <a:gd name="connsiteX592" fmla="*/ 1668942 w 2972814"/>
                  <a:gd name="connsiteY592" fmla="*/ 699405 h 1488732"/>
                  <a:gd name="connsiteX593" fmla="*/ 1668601 w 2972814"/>
                  <a:gd name="connsiteY593" fmla="*/ 689413 h 1488732"/>
                  <a:gd name="connsiteX594" fmla="*/ 1666646 w 2972814"/>
                  <a:gd name="connsiteY594" fmla="*/ 679422 h 1488732"/>
                  <a:gd name="connsiteX595" fmla="*/ 1662344 w 2972814"/>
                  <a:gd name="connsiteY595" fmla="*/ 669430 h 1488732"/>
                  <a:gd name="connsiteX596" fmla="*/ 1655997 w 2972814"/>
                  <a:gd name="connsiteY596" fmla="*/ 661055 h 1488732"/>
                  <a:gd name="connsiteX597" fmla="*/ 1654538 w 2972814"/>
                  <a:gd name="connsiteY597" fmla="*/ 659439 h 1488732"/>
                  <a:gd name="connsiteX598" fmla="*/ 1641183 w 2972814"/>
                  <a:gd name="connsiteY598" fmla="*/ 649447 h 1488732"/>
                  <a:gd name="connsiteX599" fmla="*/ 1636046 w 2972814"/>
                  <a:gd name="connsiteY599" fmla="*/ 646877 h 1488732"/>
                  <a:gd name="connsiteX600" fmla="*/ 1616094 w 2972814"/>
                  <a:gd name="connsiteY600" fmla="*/ 639979 h 1488732"/>
                  <a:gd name="connsiteX601" fmla="*/ 1613187 w 2972814"/>
                  <a:gd name="connsiteY601" fmla="*/ 639456 h 1488732"/>
                  <a:gd name="connsiteX602" fmla="*/ 1596142 w 2972814"/>
                  <a:gd name="connsiteY602" fmla="*/ 636992 h 1488732"/>
                  <a:gd name="connsiteX603" fmla="*/ 1576190 w 2972814"/>
                  <a:gd name="connsiteY603" fmla="*/ 636623 h 1488732"/>
                  <a:gd name="connsiteX604" fmla="*/ 1556239 w 2972814"/>
                  <a:gd name="connsiteY604" fmla="*/ 638548 h 1488732"/>
                  <a:gd name="connsiteX605" fmla="*/ 1551776 w 2972814"/>
                  <a:gd name="connsiteY605" fmla="*/ 639456 h 1488732"/>
                  <a:gd name="connsiteX606" fmla="*/ 1536287 w 2972814"/>
                  <a:gd name="connsiteY606" fmla="*/ 643254 h 1488732"/>
                  <a:gd name="connsiteX607" fmla="*/ 1518668 w 2972814"/>
                  <a:gd name="connsiteY607" fmla="*/ 649447 h 1488732"/>
                  <a:gd name="connsiteX608" fmla="*/ 1516335 w 2972814"/>
                  <a:gd name="connsiteY608" fmla="*/ 650473 h 1488732"/>
                  <a:gd name="connsiteX609" fmla="*/ 1499337 w 2972814"/>
                  <a:gd name="connsiteY609" fmla="*/ 659439 h 1488732"/>
                  <a:gd name="connsiteX610" fmla="*/ 1496383 w 2972814"/>
                  <a:gd name="connsiteY610" fmla="*/ 661467 h 1488732"/>
                  <a:gd name="connsiteX611" fmla="*/ 1485317 w 2972814"/>
                  <a:gd name="connsiteY611" fmla="*/ 669430 h 1488732"/>
                  <a:gd name="connsiteX612" fmla="*/ 1476431 w 2972814"/>
                  <a:gd name="connsiteY612" fmla="*/ 677776 h 1488732"/>
                  <a:gd name="connsiteX613" fmla="*/ 1474517 w 2972814"/>
                  <a:gd name="connsiteY613" fmla="*/ 679422 h 1488732"/>
                  <a:gd name="connsiteX614" fmla="*/ 1465783 w 2972814"/>
                  <a:gd name="connsiteY614" fmla="*/ 689413 h 1488732"/>
                  <a:gd name="connsiteX615" fmla="*/ 1459156 w 2972814"/>
                  <a:gd name="connsiteY615" fmla="*/ 699405 h 1488732"/>
                  <a:gd name="connsiteX616" fmla="*/ 1456480 w 2972814"/>
                  <a:gd name="connsiteY616" fmla="*/ 704779 h 1488732"/>
                  <a:gd name="connsiteX617" fmla="*/ 1453684 w 2972814"/>
                  <a:gd name="connsiteY617" fmla="*/ 709396 h 1488732"/>
                  <a:gd name="connsiteX618" fmla="*/ 1449338 w 2972814"/>
                  <a:gd name="connsiteY618" fmla="*/ 719388 h 1488732"/>
                  <a:gd name="connsiteX619" fmla="*/ 1446523 w 2972814"/>
                  <a:gd name="connsiteY619" fmla="*/ 729379 h 1488732"/>
                  <a:gd name="connsiteX620" fmla="*/ 1445157 w 2972814"/>
                  <a:gd name="connsiteY620" fmla="*/ 739371 h 1488732"/>
                  <a:gd name="connsiteX621" fmla="*/ 1444873 w 2972814"/>
                  <a:gd name="connsiteY621" fmla="*/ 749362 h 1488732"/>
                  <a:gd name="connsiteX622" fmla="*/ 1445529 w 2972814"/>
                  <a:gd name="connsiteY622" fmla="*/ 759354 h 1488732"/>
                  <a:gd name="connsiteX623" fmla="*/ 1446959 w 2972814"/>
                  <a:gd name="connsiteY623" fmla="*/ 769345 h 1488732"/>
                  <a:gd name="connsiteX624" fmla="*/ 1448636 w 2972814"/>
                  <a:gd name="connsiteY624" fmla="*/ 779337 h 1488732"/>
                  <a:gd name="connsiteX625" fmla="*/ 1450495 w 2972814"/>
                  <a:gd name="connsiteY625" fmla="*/ 789328 h 1488732"/>
                  <a:gd name="connsiteX626" fmla="*/ 1451864 w 2972814"/>
                  <a:gd name="connsiteY626" fmla="*/ 799320 h 1488732"/>
                  <a:gd name="connsiteX627" fmla="*/ 1452752 w 2972814"/>
                  <a:gd name="connsiteY627" fmla="*/ 809311 h 1488732"/>
                  <a:gd name="connsiteX628" fmla="*/ 1452747 w 2972814"/>
                  <a:gd name="connsiteY628" fmla="*/ 819303 h 1488732"/>
                  <a:gd name="connsiteX629" fmla="*/ 1452129 w 2972814"/>
                  <a:gd name="connsiteY629" fmla="*/ 829294 h 1488732"/>
                  <a:gd name="connsiteX630" fmla="*/ 1450778 w 2972814"/>
                  <a:gd name="connsiteY630" fmla="*/ 839286 h 1488732"/>
                  <a:gd name="connsiteX631" fmla="*/ 1448877 w 2972814"/>
                  <a:gd name="connsiteY631" fmla="*/ 849277 h 1488732"/>
                  <a:gd name="connsiteX632" fmla="*/ 1446446 w 2972814"/>
                  <a:gd name="connsiteY632" fmla="*/ 859269 h 1488732"/>
                  <a:gd name="connsiteX633" fmla="*/ 1443391 w 2972814"/>
                  <a:gd name="connsiteY633" fmla="*/ 869260 h 1488732"/>
                  <a:gd name="connsiteX634" fmla="*/ 1439977 w 2972814"/>
                  <a:gd name="connsiteY634" fmla="*/ 879252 h 1488732"/>
                  <a:gd name="connsiteX635" fmla="*/ 1436528 w 2972814"/>
                  <a:gd name="connsiteY635" fmla="*/ 888772 h 1488732"/>
                  <a:gd name="connsiteX636" fmla="*/ 1436363 w 2972814"/>
                  <a:gd name="connsiteY636" fmla="*/ 889243 h 1488732"/>
                  <a:gd name="connsiteX637" fmla="*/ 1432107 w 2972814"/>
                  <a:gd name="connsiteY637" fmla="*/ 899234 h 1488732"/>
                  <a:gd name="connsiteX638" fmla="*/ 1427931 w 2972814"/>
                  <a:gd name="connsiteY638" fmla="*/ 909226 h 1488732"/>
                  <a:gd name="connsiteX639" fmla="*/ 1423446 w 2972814"/>
                  <a:gd name="connsiteY639" fmla="*/ 919217 h 1488732"/>
                  <a:gd name="connsiteX640" fmla="*/ 1418765 w 2972814"/>
                  <a:gd name="connsiteY640" fmla="*/ 929209 h 1488732"/>
                  <a:gd name="connsiteX641" fmla="*/ 1416576 w 2972814"/>
                  <a:gd name="connsiteY641" fmla="*/ 933668 h 1488732"/>
                  <a:gd name="connsiteX642" fmla="*/ 1413730 w 2972814"/>
                  <a:gd name="connsiteY642" fmla="*/ 939201 h 1488732"/>
                  <a:gd name="connsiteX643" fmla="*/ 1408697 w 2972814"/>
                  <a:gd name="connsiteY643" fmla="*/ 949192 h 1488732"/>
                  <a:gd name="connsiteX644" fmla="*/ 1403490 w 2972814"/>
                  <a:gd name="connsiteY644" fmla="*/ 959183 h 1488732"/>
                  <a:gd name="connsiteX645" fmla="*/ 1398392 w 2972814"/>
                  <a:gd name="connsiteY645" fmla="*/ 969175 h 1488732"/>
                  <a:gd name="connsiteX646" fmla="*/ 1396624 w 2972814"/>
                  <a:gd name="connsiteY646" fmla="*/ 972574 h 1488732"/>
                  <a:gd name="connsiteX647" fmla="*/ 1392887 w 2972814"/>
                  <a:gd name="connsiteY647" fmla="*/ 979166 h 1488732"/>
                  <a:gd name="connsiteX648" fmla="*/ 1387298 w 2972814"/>
                  <a:gd name="connsiteY648" fmla="*/ 989158 h 1488732"/>
                  <a:gd name="connsiteX649" fmla="*/ 1381654 w 2972814"/>
                  <a:gd name="connsiteY649" fmla="*/ 999149 h 1488732"/>
                  <a:gd name="connsiteX650" fmla="*/ 1376673 w 2972814"/>
                  <a:gd name="connsiteY650" fmla="*/ 1007436 h 1488732"/>
                  <a:gd name="connsiteX651" fmla="*/ 1375513 w 2972814"/>
                  <a:gd name="connsiteY651" fmla="*/ 1009141 h 1488732"/>
                  <a:gd name="connsiteX652" fmla="*/ 1368543 w 2972814"/>
                  <a:gd name="connsiteY652" fmla="*/ 1019132 h 1488732"/>
                  <a:gd name="connsiteX653" fmla="*/ 1360960 w 2972814"/>
                  <a:gd name="connsiteY653" fmla="*/ 1029124 h 1488732"/>
                  <a:gd name="connsiteX654" fmla="*/ 1356721 w 2972814"/>
                  <a:gd name="connsiteY654" fmla="*/ 1034171 h 1488732"/>
                  <a:gd name="connsiteX655" fmla="*/ 1351756 w 2972814"/>
                  <a:gd name="connsiteY655" fmla="*/ 1039115 h 1488732"/>
                  <a:gd name="connsiteX656" fmla="*/ 1340657 w 2972814"/>
                  <a:gd name="connsiteY656" fmla="*/ 1049107 h 1488732"/>
                  <a:gd name="connsiteX657" fmla="*/ 1336769 w 2972814"/>
                  <a:gd name="connsiteY657" fmla="*/ 1052173 h 1488732"/>
                  <a:gd name="connsiteX658" fmla="*/ 1325502 w 2972814"/>
                  <a:gd name="connsiteY658" fmla="*/ 1059098 h 1488732"/>
                  <a:gd name="connsiteX659" fmla="*/ 1316817 w 2972814"/>
                  <a:gd name="connsiteY659" fmla="*/ 1063909 h 1488732"/>
                  <a:gd name="connsiteX660" fmla="*/ 1303678 w 2972814"/>
                  <a:gd name="connsiteY660" fmla="*/ 1069090 h 1488732"/>
                  <a:gd name="connsiteX661" fmla="*/ 1296865 w 2972814"/>
                  <a:gd name="connsiteY661" fmla="*/ 1071552 h 1488732"/>
                  <a:gd name="connsiteX662" fmla="*/ 1276914 w 2972814"/>
                  <a:gd name="connsiteY662" fmla="*/ 1075502 h 1488732"/>
                  <a:gd name="connsiteX663" fmla="*/ 1256962 w 2972814"/>
                  <a:gd name="connsiteY663" fmla="*/ 1076080 h 1488732"/>
                  <a:gd name="connsiteX664" fmla="*/ 1237010 w 2972814"/>
                  <a:gd name="connsiteY664" fmla="*/ 1073069 h 1488732"/>
                  <a:gd name="connsiteX665" fmla="*/ 1225294 w 2972814"/>
                  <a:gd name="connsiteY665" fmla="*/ 1069090 h 1488732"/>
                  <a:gd name="connsiteX666" fmla="*/ 1217058 w 2972814"/>
                  <a:gd name="connsiteY666" fmla="*/ 1065890 h 1488732"/>
                  <a:gd name="connsiteX667" fmla="*/ 1206003 w 2972814"/>
                  <a:gd name="connsiteY667" fmla="*/ 1059098 h 1488732"/>
                  <a:gd name="connsiteX668" fmla="*/ 1197107 w 2972814"/>
                  <a:gd name="connsiteY668" fmla="*/ 1052550 h 1488732"/>
                  <a:gd name="connsiteX669" fmla="*/ 1193589 w 2972814"/>
                  <a:gd name="connsiteY669" fmla="*/ 1049107 h 1488732"/>
                  <a:gd name="connsiteX670" fmla="*/ 1184847 w 2972814"/>
                  <a:gd name="connsiteY670" fmla="*/ 1039115 h 1488732"/>
                  <a:gd name="connsiteX671" fmla="*/ 1177907 w 2972814"/>
                  <a:gd name="connsiteY671" fmla="*/ 1029124 h 1488732"/>
                  <a:gd name="connsiteX672" fmla="*/ 1177155 w 2972814"/>
                  <a:gd name="connsiteY672" fmla="*/ 1027850 h 1488732"/>
                  <a:gd name="connsiteX673" fmla="*/ 1172713 w 2972814"/>
                  <a:gd name="connsiteY673" fmla="*/ 1019132 h 1488732"/>
                  <a:gd name="connsiteX674" fmla="*/ 1168537 w 2972814"/>
                  <a:gd name="connsiteY674" fmla="*/ 1009141 h 1488732"/>
                  <a:gd name="connsiteX675" fmla="*/ 1164587 w 2972814"/>
                  <a:gd name="connsiteY675" fmla="*/ 999149 h 1488732"/>
                  <a:gd name="connsiteX676" fmla="*/ 1161119 w 2972814"/>
                  <a:gd name="connsiteY676" fmla="*/ 989158 h 1488732"/>
                  <a:gd name="connsiteX677" fmla="*/ 1157567 w 2972814"/>
                  <a:gd name="connsiteY677" fmla="*/ 979166 h 1488732"/>
                  <a:gd name="connsiteX678" fmla="*/ 1157203 w 2972814"/>
                  <a:gd name="connsiteY678" fmla="*/ 978173 h 1488732"/>
                  <a:gd name="connsiteX679" fmla="*/ 1153995 w 2972814"/>
                  <a:gd name="connsiteY679" fmla="*/ 969175 h 1488732"/>
                  <a:gd name="connsiteX680" fmla="*/ 1150476 w 2972814"/>
                  <a:gd name="connsiteY680" fmla="*/ 959183 h 1488732"/>
                  <a:gd name="connsiteX681" fmla="*/ 1146591 w 2972814"/>
                  <a:gd name="connsiteY681" fmla="*/ 949192 h 1488732"/>
                  <a:gd name="connsiteX682" fmla="*/ 1142458 w 2972814"/>
                  <a:gd name="connsiteY682" fmla="*/ 939201 h 1488732"/>
                  <a:gd name="connsiteX683" fmla="*/ 1138089 w 2972814"/>
                  <a:gd name="connsiteY683" fmla="*/ 929209 h 1488732"/>
                  <a:gd name="connsiteX684" fmla="*/ 1137251 w 2972814"/>
                  <a:gd name="connsiteY684" fmla="*/ 927223 h 1488732"/>
                  <a:gd name="connsiteX685" fmla="*/ 1133582 w 2972814"/>
                  <a:gd name="connsiteY685" fmla="*/ 919217 h 1488732"/>
                  <a:gd name="connsiteX686" fmla="*/ 1129005 w 2972814"/>
                  <a:gd name="connsiteY686" fmla="*/ 909226 h 1488732"/>
                  <a:gd name="connsiteX687" fmla="*/ 1124509 w 2972814"/>
                  <a:gd name="connsiteY687" fmla="*/ 899234 h 1488732"/>
                  <a:gd name="connsiteX688" fmla="*/ 1120438 w 2972814"/>
                  <a:gd name="connsiteY688" fmla="*/ 889243 h 1488732"/>
                  <a:gd name="connsiteX689" fmla="*/ 1117299 w 2972814"/>
                  <a:gd name="connsiteY689" fmla="*/ 880556 h 1488732"/>
                  <a:gd name="connsiteX690" fmla="*/ 1116742 w 2972814"/>
                  <a:gd name="connsiteY690" fmla="*/ 879252 h 1488732"/>
                  <a:gd name="connsiteX691" fmla="*/ 1114359 w 2972814"/>
                  <a:gd name="connsiteY691" fmla="*/ 869260 h 1488732"/>
                  <a:gd name="connsiteX692" fmla="*/ 1113971 w 2972814"/>
                  <a:gd name="connsiteY692" fmla="*/ 859269 h 1488732"/>
                  <a:gd name="connsiteX693" fmla="*/ 1117299 w 2972814"/>
                  <a:gd name="connsiteY693" fmla="*/ 851201 h 1488732"/>
                  <a:gd name="connsiteX694" fmla="*/ 1118259 w 2972814"/>
                  <a:gd name="connsiteY694" fmla="*/ 849277 h 1488732"/>
                  <a:gd name="connsiteX695" fmla="*/ 1130855 w 2972814"/>
                  <a:gd name="connsiteY695" fmla="*/ 839286 h 1488732"/>
                  <a:gd name="connsiteX696" fmla="*/ 1137251 w 2972814"/>
                  <a:gd name="connsiteY696" fmla="*/ 836784 h 1488732"/>
                  <a:gd name="connsiteX697" fmla="*/ 1157203 w 2972814"/>
                  <a:gd name="connsiteY697" fmla="*/ 829638 h 1488732"/>
                  <a:gd name="connsiteX698" fmla="*/ 1158086 w 2972814"/>
                  <a:gd name="connsiteY698" fmla="*/ 829294 h 1488732"/>
                  <a:gd name="connsiteX699" fmla="*/ 1177155 w 2972814"/>
                  <a:gd name="connsiteY699" fmla="*/ 824011 h 1488732"/>
                  <a:gd name="connsiteX700" fmla="*/ 1191106 w 2972814"/>
                  <a:gd name="connsiteY700" fmla="*/ 819303 h 1488732"/>
                  <a:gd name="connsiteX701" fmla="*/ 1197107 w 2972814"/>
                  <a:gd name="connsiteY701" fmla="*/ 817540 h 1488732"/>
                  <a:gd name="connsiteX702" fmla="*/ 1217058 w 2972814"/>
                  <a:gd name="connsiteY702" fmla="*/ 810155 h 1488732"/>
                  <a:gd name="connsiteX703" fmla="*/ 1219004 w 2972814"/>
                  <a:gd name="connsiteY703" fmla="*/ 809311 h 1488732"/>
                  <a:gd name="connsiteX704" fmla="*/ 1237010 w 2972814"/>
                  <a:gd name="connsiteY704" fmla="*/ 801851 h 1488732"/>
                  <a:gd name="connsiteX705" fmla="*/ 1242356 w 2972814"/>
                  <a:gd name="connsiteY705" fmla="*/ 799320 h 1488732"/>
                  <a:gd name="connsiteX706" fmla="*/ 1256962 w 2972814"/>
                  <a:gd name="connsiteY706" fmla="*/ 792233 h 1488732"/>
                  <a:gd name="connsiteX707" fmla="*/ 1262658 w 2972814"/>
                  <a:gd name="connsiteY707" fmla="*/ 789328 h 1488732"/>
                  <a:gd name="connsiteX708" fmla="*/ 1276914 w 2972814"/>
                  <a:gd name="connsiteY708" fmla="*/ 781517 h 1488732"/>
                  <a:gd name="connsiteX709" fmla="*/ 1280922 w 2972814"/>
                  <a:gd name="connsiteY709" fmla="*/ 779337 h 1488732"/>
                  <a:gd name="connsiteX710" fmla="*/ 1296696 w 2972814"/>
                  <a:gd name="connsiteY710" fmla="*/ 769345 h 1488732"/>
                  <a:gd name="connsiteX711" fmla="*/ 1296865 w 2972814"/>
                  <a:gd name="connsiteY711" fmla="*/ 769222 h 1488732"/>
                  <a:gd name="connsiteX712" fmla="*/ 1311097 w 2972814"/>
                  <a:gd name="connsiteY712" fmla="*/ 759354 h 1488732"/>
                  <a:gd name="connsiteX713" fmla="*/ 1316817 w 2972814"/>
                  <a:gd name="connsiteY713" fmla="*/ 754062 h 1488732"/>
                  <a:gd name="connsiteX714" fmla="*/ 1322708 w 2972814"/>
                  <a:gd name="connsiteY714" fmla="*/ 749362 h 1488732"/>
                  <a:gd name="connsiteX715" fmla="*/ 1332147 w 2972814"/>
                  <a:gd name="connsiteY715" fmla="*/ 739371 h 1488732"/>
                  <a:gd name="connsiteX716" fmla="*/ 1336769 w 2972814"/>
                  <a:gd name="connsiteY716" fmla="*/ 731892 h 1488732"/>
                  <a:gd name="connsiteX717" fmla="*/ 1338711 w 2972814"/>
                  <a:gd name="connsiteY717" fmla="*/ 729379 h 1488732"/>
                  <a:gd name="connsiteX718" fmla="*/ 1344275 w 2972814"/>
                  <a:gd name="connsiteY718" fmla="*/ 719388 h 1488732"/>
                  <a:gd name="connsiteX719" fmla="*/ 1347478 w 2972814"/>
                  <a:gd name="connsiteY719" fmla="*/ 709396 h 1488732"/>
                  <a:gd name="connsiteX720" fmla="*/ 1349276 w 2972814"/>
                  <a:gd name="connsiteY720" fmla="*/ 699405 h 1488732"/>
                  <a:gd name="connsiteX721" fmla="*/ 1350011 w 2972814"/>
                  <a:gd name="connsiteY721" fmla="*/ 689413 h 1488732"/>
                  <a:gd name="connsiteX722" fmla="*/ 1349864 w 2972814"/>
                  <a:gd name="connsiteY722" fmla="*/ 679422 h 1488732"/>
                  <a:gd name="connsiteX723" fmla="*/ 1349198 w 2972814"/>
                  <a:gd name="connsiteY723" fmla="*/ 669430 h 1488732"/>
                  <a:gd name="connsiteX724" fmla="*/ 1348224 w 2972814"/>
                  <a:gd name="connsiteY724" fmla="*/ 659439 h 1488732"/>
                  <a:gd name="connsiteX725" fmla="*/ 1346818 w 2972814"/>
                  <a:gd name="connsiteY725" fmla="*/ 649447 h 1488732"/>
                  <a:gd name="connsiteX726" fmla="*/ 1345218 w 2972814"/>
                  <a:gd name="connsiteY726" fmla="*/ 639456 h 1488732"/>
                  <a:gd name="connsiteX727" fmla="*/ 1343223 w 2972814"/>
                  <a:gd name="connsiteY727" fmla="*/ 629464 h 1488732"/>
                  <a:gd name="connsiteX728" fmla="*/ 1340856 w 2972814"/>
                  <a:gd name="connsiteY728" fmla="*/ 619473 h 1488732"/>
                  <a:gd name="connsiteX729" fmla="*/ 1338414 w 2972814"/>
                  <a:gd name="connsiteY729" fmla="*/ 609481 h 1488732"/>
                  <a:gd name="connsiteX730" fmla="*/ 1336769 w 2972814"/>
                  <a:gd name="connsiteY730" fmla="*/ 603604 h 1488732"/>
                  <a:gd name="connsiteX731" fmla="*/ 1335750 w 2972814"/>
                  <a:gd name="connsiteY731" fmla="*/ 599490 h 1488732"/>
                  <a:gd name="connsiteX732" fmla="*/ 1333146 w 2972814"/>
                  <a:gd name="connsiteY732" fmla="*/ 589498 h 1488732"/>
                  <a:gd name="connsiteX733" fmla="*/ 1330156 w 2972814"/>
                  <a:gd name="connsiteY733" fmla="*/ 579507 h 1488732"/>
                  <a:gd name="connsiteX734" fmla="*/ 1326955 w 2972814"/>
                  <a:gd name="connsiteY734" fmla="*/ 569515 h 1488732"/>
                  <a:gd name="connsiteX735" fmla="*/ 1323614 w 2972814"/>
                  <a:gd name="connsiteY735" fmla="*/ 559524 h 1488732"/>
                  <a:gd name="connsiteX736" fmla="*/ 1320342 w 2972814"/>
                  <a:gd name="connsiteY736" fmla="*/ 549532 h 1488732"/>
                  <a:gd name="connsiteX737" fmla="*/ 1317052 w 2972814"/>
                  <a:gd name="connsiteY737" fmla="*/ 539541 h 1488732"/>
                  <a:gd name="connsiteX738" fmla="*/ 1316817 w 2972814"/>
                  <a:gd name="connsiteY738" fmla="*/ 538844 h 1488732"/>
                  <a:gd name="connsiteX739" fmla="*/ 1313293 w 2972814"/>
                  <a:gd name="connsiteY739" fmla="*/ 529549 h 1488732"/>
                  <a:gd name="connsiteX740" fmla="*/ 1309538 w 2972814"/>
                  <a:gd name="connsiteY740" fmla="*/ 519558 h 1488732"/>
                  <a:gd name="connsiteX741" fmla="*/ 1306185 w 2972814"/>
                  <a:gd name="connsiteY741" fmla="*/ 509566 h 1488732"/>
                  <a:gd name="connsiteX742" fmla="*/ 1302832 w 2972814"/>
                  <a:gd name="connsiteY742" fmla="*/ 499575 h 1488732"/>
                  <a:gd name="connsiteX743" fmla="*/ 1299956 w 2972814"/>
                  <a:gd name="connsiteY743" fmla="*/ 489583 h 1488732"/>
                  <a:gd name="connsiteX744" fmla="*/ 1297580 w 2972814"/>
                  <a:gd name="connsiteY744" fmla="*/ 479592 h 1488732"/>
                  <a:gd name="connsiteX745" fmla="*/ 1296865 w 2972814"/>
                  <a:gd name="connsiteY745" fmla="*/ 475220 h 1488732"/>
                  <a:gd name="connsiteX746" fmla="*/ 1295453 w 2972814"/>
                  <a:gd name="connsiteY746" fmla="*/ 469600 h 1488732"/>
                  <a:gd name="connsiteX747" fmla="*/ 1294310 w 2972814"/>
                  <a:gd name="connsiteY747" fmla="*/ 459609 h 1488732"/>
                  <a:gd name="connsiteX748" fmla="*/ 1295038 w 2972814"/>
                  <a:gd name="connsiteY748" fmla="*/ 449617 h 1488732"/>
                  <a:gd name="connsiteX749" fmla="*/ 1296865 w 2972814"/>
                  <a:gd name="connsiteY749" fmla="*/ 444907 h 1488732"/>
                  <a:gd name="connsiteX750" fmla="*/ 1298659 w 2972814"/>
                  <a:gd name="connsiteY750" fmla="*/ 439626 h 1488732"/>
                  <a:gd name="connsiteX751" fmla="*/ 1307542 w 2972814"/>
                  <a:gd name="connsiteY751" fmla="*/ 429634 h 1488732"/>
                  <a:gd name="connsiteX752" fmla="*/ 1316817 w 2972814"/>
                  <a:gd name="connsiteY752" fmla="*/ 424514 h 1488732"/>
                  <a:gd name="connsiteX753" fmla="*/ 1325334 w 2972814"/>
                  <a:gd name="connsiteY753" fmla="*/ 419643 h 1488732"/>
                  <a:gd name="connsiteX754" fmla="*/ 1336769 w 2972814"/>
                  <a:gd name="connsiteY754" fmla="*/ 415628 h 1488732"/>
                  <a:gd name="connsiteX755" fmla="*/ 1354768 w 2972814"/>
                  <a:gd name="connsiteY755" fmla="*/ 409651 h 1488732"/>
                  <a:gd name="connsiteX756" fmla="*/ 1356721 w 2972814"/>
                  <a:gd name="connsiteY756" fmla="*/ 409171 h 1488732"/>
                  <a:gd name="connsiteX757" fmla="*/ 1376673 w 2972814"/>
                  <a:gd name="connsiteY757" fmla="*/ 403656 h 1488732"/>
                  <a:gd name="connsiteX758" fmla="*/ 1391538 w 2972814"/>
                  <a:gd name="connsiteY758" fmla="*/ 399660 h 1488732"/>
                  <a:gd name="connsiteX759" fmla="*/ 1396624 w 2972814"/>
                  <a:gd name="connsiteY759" fmla="*/ 398496 h 1488732"/>
                  <a:gd name="connsiteX760" fmla="*/ 1416576 w 2972814"/>
                  <a:gd name="connsiteY760" fmla="*/ 393522 h 1488732"/>
                  <a:gd name="connsiteX761" fmla="*/ 1432244 w 2972814"/>
                  <a:gd name="connsiteY761" fmla="*/ 389668 h 1488732"/>
                  <a:gd name="connsiteX762" fmla="*/ 1436528 w 2972814"/>
                  <a:gd name="connsiteY762" fmla="*/ 388655 h 1488732"/>
                  <a:gd name="connsiteX763" fmla="*/ 1456480 w 2972814"/>
                  <a:gd name="connsiteY763" fmla="*/ 383494 h 1488732"/>
                  <a:gd name="connsiteX764" fmla="*/ 1470949 w 2972814"/>
                  <a:gd name="connsiteY764" fmla="*/ 379677 h 1488732"/>
                  <a:gd name="connsiteX765" fmla="*/ 1476431 w 2972814"/>
                  <a:gd name="connsiteY765" fmla="*/ 378144 h 1488732"/>
                  <a:gd name="connsiteX766" fmla="*/ 1496383 w 2972814"/>
                  <a:gd name="connsiteY766" fmla="*/ 372285 h 1488732"/>
                  <a:gd name="connsiteX767" fmla="*/ 1505299 w 2972814"/>
                  <a:gd name="connsiteY767" fmla="*/ 369685 h 1488732"/>
                  <a:gd name="connsiteX768" fmla="*/ 1516335 w 2972814"/>
                  <a:gd name="connsiteY768" fmla="*/ 366036 h 1488732"/>
                  <a:gd name="connsiteX769" fmla="*/ 1535584 w 2972814"/>
                  <a:gd name="connsiteY769" fmla="*/ 359694 h 1488732"/>
                  <a:gd name="connsiteX770" fmla="*/ 1536287 w 2972814"/>
                  <a:gd name="connsiteY770" fmla="*/ 359413 h 1488732"/>
                  <a:gd name="connsiteX771" fmla="*/ 1556239 w 2972814"/>
                  <a:gd name="connsiteY771" fmla="*/ 352011 h 1488732"/>
                  <a:gd name="connsiteX772" fmla="*/ 1563364 w 2972814"/>
                  <a:gd name="connsiteY772" fmla="*/ 349702 h 1488732"/>
                  <a:gd name="connsiteX773" fmla="*/ 1576190 w 2972814"/>
                  <a:gd name="connsiteY773" fmla="*/ 344449 h 1488732"/>
                  <a:gd name="connsiteX774" fmla="*/ 1590222 w 2972814"/>
                  <a:gd name="connsiteY774" fmla="*/ 339711 h 1488732"/>
                  <a:gd name="connsiteX775" fmla="*/ 1596142 w 2972814"/>
                  <a:gd name="connsiteY775" fmla="*/ 337019 h 1488732"/>
                  <a:gd name="connsiteX776" fmla="*/ 1616094 w 2972814"/>
                  <a:gd name="connsiteY776" fmla="*/ 330369 h 1488732"/>
                  <a:gd name="connsiteX777" fmla="*/ 1619362 w 2972814"/>
                  <a:gd name="connsiteY777" fmla="*/ 329719 h 1488732"/>
                  <a:gd name="connsiteX778" fmla="*/ 1636046 w 2972814"/>
                  <a:gd name="connsiteY778" fmla="*/ 325217 h 1488732"/>
                  <a:gd name="connsiteX779" fmla="*/ 1655997 w 2972814"/>
                  <a:gd name="connsiteY779" fmla="*/ 321891 h 1488732"/>
                  <a:gd name="connsiteX780" fmla="*/ 1674883 w 2972814"/>
                  <a:gd name="connsiteY780" fmla="*/ 319728 h 1488732"/>
                  <a:gd name="connsiteX781" fmla="*/ 1675949 w 2972814"/>
                  <a:gd name="connsiteY781" fmla="*/ 319551 h 1488732"/>
                  <a:gd name="connsiteX782" fmla="*/ 1695901 w 2972814"/>
                  <a:gd name="connsiteY782" fmla="*/ 316762 h 1488732"/>
                  <a:gd name="connsiteX783" fmla="*/ 1713242 w 2972814"/>
                  <a:gd name="connsiteY783" fmla="*/ 309736 h 1488732"/>
                  <a:gd name="connsiteX784" fmla="*/ 1715853 w 2972814"/>
                  <a:gd name="connsiteY784" fmla="*/ 308318 h 1488732"/>
                  <a:gd name="connsiteX785" fmla="*/ 1725075 w 2972814"/>
                  <a:gd name="connsiteY785" fmla="*/ 299745 h 1488732"/>
                  <a:gd name="connsiteX786" fmla="*/ 1735805 w 2972814"/>
                  <a:gd name="connsiteY786" fmla="*/ 290820 h 1488732"/>
                  <a:gd name="connsiteX787" fmla="*/ 1736771 w 2972814"/>
                  <a:gd name="connsiteY787" fmla="*/ 289753 h 1488732"/>
                  <a:gd name="connsiteX788" fmla="*/ 1749820 w 2972814"/>
                  <a:gd name="connsiteY788" fmla="*/ 279762 h 1488732"/>
                  <a:gd name="connsiteX789" fmla="*/ 1755756 w 2972814"/>
                  <a:gd name="connsiteY789" fmla="*/ 276253 h 1488732"/>
                  <a:gd name="connsiteX790" fmla="*/ 1766296 w 2972814"/>
                  <a:gd name="connsiteY790" fmla="*/ 269770 h 1488732"/>
                  <a:gd name="connsiteX791" fmla="*/ 1775708 w 2972814"/>
                  <a:gd name="connsiteY791" fmla="*/ 265096 h 1488732"/>
                  <a:gd name="connsiteX792" fmla="*/ 1788317 w 2972814"/>
                  <a:gd name="connsiteY792" fmla="*/ 259779 h 1488732"/>
                  <a:gd name="connsiteX793" fmla="*/ 1795660 w 2972814"/>
                  <a:gd name="connsiteY793" fmla="*/ 257077 h 1488732"/>
                  <a:gd name="connsiteX794" fmla="*/ 1815612 w 2972814"/>
                  <a:gd name="connsiteY794" fmla="*/ 251485 h 1488732"/>
                  <a:gd name="connsiteX795" fmla="*/ 1832560 w 2972814"/>
                  <a:gd name="connsiteY795" fmla="*/ 249787 h 1488732"/>
                  <a:gd name="connsiteX796" fmla="*/ 1835563 w 2972814"/>
                  <a:gd name="connsiteY796" fmla="*/ 249524 h 1488732"/>
                  <a:gd name="connsiteX797" fmla="*/ 1841660 w 2972814"/>
                  <a:gd name="connsiteY797" fmla="*/ 249787 h 1488732"/>
                  <a:gd name="connsiteX798" fmla="*/ 1855515 w 2972814"/>
                  <a:gd name="connsiteY798" fmla="*/ 250740 h 1488732"/>
                  <a:gd name="connsiteX799" fmla="*/ 1875467 w 2972814"/>
                  <a:gd name="connsiteY799" fmla="*/ 254952 h 1488732"/>
                  <a:gd name="connsiteX800" fmla="*/ 1893441 w 2972814"/>
                  <a:gd name="connsiteY800" fmla="*/ 259779 h 1488732"/>
                  <a:gd name="connsiteX801" fmla="*/ 1895419 w 2972814"/>
                  <a:gd name="connsiteY801" fmla="*/ 260565 h 1488732"/>
                  <a:gd name="connsiteX802" fmla="*/ 1915371 w 2972814"/>
                  <a:gd name="connsiteY802" fmla="*/ 263512 h 1488732"/>
                  <a:gd name="connsiteX803" fmla="*/ 1928867 w 2972814"/>
                  <a:gd name="connsiteY803" fmla="*/ 259779 h 1488732"/>
                  <a:gd name="connsiteX804" fmla="*/ 1935322 w 2972814"/>
                  <a:gd name="connsiteY804" fmla="*/ 258329 h 1488732"/>
                  <a:gd name="connsiteX805" fmla="*/ 1950330 w 2972814"/>
                  <a:gd name="connsiteY805" fmla="*/ 249787 h 1488732"/>
                  <a:gd name="connsiteX806" fmla="*/ 1955274 w 2972814"/>
                  <a:gd name="connsiteY806" fmla="*/ 247148 h 1488732"/>
                  <a:gd name="connsiteX807" fmla="*/ 1964106 w 2972814"/>
                  <a:gd name="connsiteY807" fmla="*/ 239796 h 1488732"/>
                  <a:gd name="connsiteX808" fmla="*/ 1975201 w 2972814"/>
                  <a:gd name="connsiteY808" fmla="*/ 229804 h 1488732"/>
                  <a:gd name="connsiteX809" fmla="*/ 1975226 w 2972814"/>
                  <a:gd name="connsiteY809" fmla="*/ 229778 h 1488732"/>
                  <a:gd name="connsiteX810" fmla="*/ 1982509 w 2972814"/>
                  <a:gd name="connsiteY810" fmla="*/ 219813 h 1488732"/>
                  <a:gd name="connsiteX811" fmla="*/ 1989333 w 2972814"/>
                  <a:gd name="connsiteY811" fmla="*/ 209821 h 1488732"/>
                  <a:gd name="connsiteX812" fmla="*/ 1995144 w 2972814"/>
                  <a:gd name="connsiteY812" fmla="*/ 199830 h 1488732"/>
                  <a:gd name="connsiteX813" fmla="*/ 1995178 w 2972814"/>
                  <a:gd name="connsiteY813" fmla="*/ 199748 h 1488732"/>
                  <a:gd name="connsiteX814" fmla="*/ 1998883 w 2972814"/>
                  <a:gd name="connsiteY814" fmla="*/ 189838 h 1488732"/>
                  <a:gd name="connsiteX815" fmla="*/ 2003370 w 2972814"/>
                  <a:gd name="connsiteY815" fmla="*/ 179847 h 1488732"/>
                  <a:gd name="connsiteX816" fmla="*/ 2007330 w 2972814"/>
                  <a:gd name="connsiteY816" fmla="*/ 169855 h 1488732"/>
                  <a:gd name="connsiteX817" fmla="*/ 2012545 w 2972814"/>
                  <a:gd name="connsiteY817" fmla="*/ 159864 h 1488732"/>
                  <a:gd name="connsiteX818" fmla="*/ 2015129 w 2972814"/>
                  <a:gd name="connsiteY818" fmla="*/ 155031 h 1488732"/>
                  <a:gd name="connsiteX819" fmla="*/ 2018147 w 2972814"/>
                  <a:gd name="connsiteY819" fmla="*/ 149872 h 1488732"/>
                  <a:gd name="connsiteX820" fmla="*/ 2026596 w 2972814"/>
                  <a:gd name="connsiteY820" fmla="*/ 139881 h 1488732"/>
                  <a:gd name="connsiteX821" fmla="*/ 2035081 w 2972814"/>
                  <a:gd name="connsiteY821" fmla="*/ 131278 h 1488732"/>
                  <a:gd name="connsiteX822" fmla="*/ 2036731 w 2972814"/>
                  <a:gd name="connsiteY822" fmla="*/ 129889 h 1488732"/>
                  <a:gd name="connsiteX823" fmla="*/ 2050321 w 2972814"/>
                  <a:gd name="connsiteY823" fmla="*/ 119898 h 1488732"/>
                  <a:gd name="connsiteX824" fmla="*/ 2055033 w 2972814"/>
                  <a:gd name="connsiteY824" fmla="*/ 116859 h 1488732"/>
                  <a:gd name="connsiteX825" fmla="*/ 2070396 w 2972814"/>
                  <a:gd name="connsiteY825" fmla="*/ 109906 h 1488732"/>
                  <a:gd name="connsiteX826" fmla="*/ 2074985 w 2972814"/>
                  <a:gd name="connsiteY826" fmla="*/ 107978 h 1488732"/>
                  <a:gd name="connsiteX827" fmla="*/ 2094936 w 2972814"/>
                  <a:gd name="connsiteY827" fmla="*/ 103549 h 1488732"/>
                  <a:gd name="connsiteX828" fmla="*/ 2114888 w 2972814"/>
                  <a:gd name="connsiteY828" fmla="*/ 103171 h 1488732"/>
                  <a:gd name="connsiteX829" fmla="*/ 2134840 w 2972814"/>
                  <a:gd name="connsiteY829" fmla="*/ 105627 h 1488732"/>
                  <a:gd name="connsiteX830" fmla="*/ 2154792 w 2972814"/>
                  <a:gd name="connsiteY830" fmla="*/ 109747 h 1488732"/>
                  <a:gd name="connsiteX831" fmla="*/ 2155443 w 2972814"/>
                  <a:gd name="connsiteY831" fmla="*/ 109906 h 1488732"/>
                  <a:gd name="connsiteX832" fmla="*/ 2174744 w 2972814"/>
                  <a:gd name="connsiteY832" fmla="*/ 115185 h 1488732"/>
                  <a:gd name="connsiteX833" fmla="*/ 2193782 w 2972814"/>
                  <a:gd name="connsiteY833" fmla="*/ 119898 h 1488732"/>
                  <a:gd name="connsiteX834" fmla="*/ 2194695 w 2972814"/>
                  <a:gd name="connsiteY834" fmla="*/ 120205 h 1488732"/>
                  <a:gd name="connsiteX835" fmla="*/ 2214647 w 2972814"/>
                  <a:gd name="connsiteY835" fmla="*/ 125741 h 1488732"/>
                  <a:gd name="connsiteX836" fmla="*/ 2234599 w 2972814"/>
                  <a:gd name="connsiteY836" fmla="*/ 129185 h 1488732"/>
                  <a:gd name="connsiteX837" fmla="*/ 2242145 w 2972814"/>
                  <a:gd name="connsiteY837" fmla="*/ 129889 h 1488732"/>
                  <a:gd name="connsiteX838" fmla="*/ 2254551 w 2972814"/>
                  <a:gd name="connsiteY838" fmla="*/ 132029 h 1488732"/>
                  <a:gd name="connsiteX839" fmla="*/ 2274502 w 2972814"/>
                  <a:gd name="connsiteY839" fmla="*/ 131000 h 1488732"/>
                  <a:gd name="connsiteX840" fmla="*/ 2279720 w 2972814"/>
                  <a:gd name="connsiteY840" fmla="*/ 129889 h 1488732"/>
                  <a:gd name="connsiteX841" fmla="*/ 2294454 w 2972814"/>
                  <a:gd name="connsiteY841" fmla="*/ 128013 h 1488732"/>
                  <a:gd name="connsiteX842" fmla="*/ 2314406 w 2972814"/>
                  <a:gd name="connsiteY842" fmla="*/ 125515 h 1488732"/>
                  <a:gd name="connsiteX843" fmla="*/ 2334358 w 2972814"/>
                  <a:gd name="connsiteY843" fmla="*/ 125425 h 1488732"/>
                  <a:gd name="connsiteX844" fmla="*/ 2354161 w 2972814"/>
                  <a:gd name="connsiteY844" fmla="*/ 129889 h 1488732"/>
                  <a:gd name="connsiteX845" fmla="*/ 2354310 w 2972814"/>
                  <a:gd name="connsiteY845" fmla="*/ 130064 h 1488732"/>
                  <a:gd name="connsiteX846" fmla="*/ 2358623 w 2972814"/>
                  <a:gd name="connsiteY846" fmla="*/ 139881 h 1488732"/>
                  <a:gd name="connsiteX847" fmla="*/ 2354310 w 2972814"/>
                  <a:gd name="connsiteY847" fmla="*/ 144306 h 1488732"/>
                  <a:gd name="connsiteX848" fmla="*/ 2345898 w 2972814"/>
                  <a:gd name="connsiteY848" fmla="*/ 149872 h 1488732"/>
                  <a:gd name="connsiteX849" fmla="*/ 2334358 w 2972814"/>
                  <a:gd name="connsiteY849" fmla="*/ 152783 h 1488732"/>
                  <a:gd name="connsiteX850" fmla="*/ 2314406 w 2972814"/>
                  <a:gd name="connsiteY850" fmla="*/ 155450 h 1488732"/>
                  <a:gd name="connsiteX851" fmla="*/ 2294454 w 2972814"/>
                  <a:gd name="connsiteY851" fmla="*/ 157945 h 1488732"/>
                  <a:gd name="connsiteX852" fmla="*/ 2279421 w 2972814"/>
                  <a:gd name="connsiteY852" fmla="*/ 159864 h 1488732"/>
                  <a:gd name="connsiteX853" fmla="*/ 2274502 w 2972814"/>
                  <a:gd name="connsiteY853" fmla="*/ 160314 h 1488732"/>
                  <a:gd name="connsiteX854" fmla="*/ 2254551 w 2972814"/>
                  <a:gd name="connsiteY854" fmla="*/ 167813 h 1488732"/>
                  <a:gd name="connsiteX855" fmla="*/ 2251989 w 2972814"/>
                  <a:gd name="connsiteY855" fmla="*/ 169855 h 1488732"/>
                  <a:gd name="connsiteX856" fmla="*/ 2236446 w 2972814"/>
                  <a:gd name="connsiteY856" fmla="*/ 179847 h 1488732"/>
                  <a:gd name="connsiteX857" fmla="*/ 2234599 w 2972814"/>
                  <a:gd name="connsiteY857" fmla="*/ 181272 h 1488732"/>
                  <a:gd name="connsiteX858" fmla="*/ 2227770 w 2972814"/>
                  <a:gd name="connsiteY858" fmla="*/ 189838 h 1488732"/>
                  <a:gd name="connsiteX859" fmla="*/ 2221723 w 2972814"/>
                  <a:gd name="connsiteY859" fmla="*/ 199830 h 1488732"/>
                  <a:gd name="connsiteX860" fmla="*/ 2219218 w 2972814"/>
                  <a:gd name="connsiteY860" fmla="*/ 209821 h 1488732"/>
                  <a:gd name="connsiteX861" fmla="*/ 2218350 w 2972814"/>
                  <a:gd name="connsiteY861" fmla="*/ 219813 h 1488732"/>
                  <a:gd name="connsiteX862" fmla="*/ 2219402 w 2972814"/>
                  <a:gd name="connsiteY862" fmla="*/ 229804 h 1488732"/>
                  <a:gd name="connsiteX863" fmla="*/ 2222131 w 2972814"/>
                  <a:gd name="connsiteY863" fmla="*/ 239796 h 1488732"/>
                  <a:gd name="connsiteX864" fmla="*/ 2226196 w 2972814"/>
                  <a:gd name="connsiteY864" fmla="*/ 249787 h 1488732"/>
                  <a:gd name="connsiteX865" fmla="*/ 2230620 w 2972814"/>
                  <a:gd name="connsiteY865" fmla="*/ 259779 h 1488732"/>
                  <a:gd name="connsiteX866" fmla="*/ 2234599 w 2972814"/>
                  <a:gd name="connsiteY866" fmla="*/ 267583 h 1488732"/>
                  <a:gd name="connsiteX867" fmla="*/ 2235805 w 2972814"/>
                  <a:gd name="connsiteY867" fmla="*/ 269770 h 1488732"/>
                  <a:gd name="connsiteX868" fmla="*/ 2241201 w 2972814"/>
                  <a:gd name="connsiteY868" fmla="*/ 279762 h 1488732"/>
                  <a:gd name="connsiteX869" fmla="*/ 2245820 w 2972814"/>
                  <a:gd name="connsiteY869" fmla="*/ 289753 h 1488732"/>
                  <a:gd name="connsiteX870" fmla="*/ 2249222 w 2972814"/>
                  <a:gd name="connsiteY870" fmla="*/ 299745 h 1488732"/>
                  <a:gd name="connsiteX871" fmla="*/ 2251132 w 2972814"/>
                  <a:gd name="connsiteY871" fmla="*/ 309736 h 1488732"/>
                  <a:gd name="connsiteX872" fmla="*/ 2251941 w 2972814"/>
                  <a:gd name="connsiteY872" fmla="*/ 319728 h 1488732"/>
                  <a:gd name="connsiteX873" fmla="*/ 2251289 w 2972814"/>
                  <a:gd name="connsiteY873" fmla="*/ 329719 h 1488732"/>
                  <a:gd name="connsiteX874" fmla="*/ 2248413 w 2972814"/>
                  <a:gd name="connsiteY874" fmla="*/ 339711 h 1488732"/>
                  <a:gd name="connsiteX875" fmla="*/ 2244223 w 2972814"/>
                  <a:gd name="connsiteY875" fmla="*/ 349702 h 1488732"/>
                  <a:gd name="connsiteX876" fmla="*/ 2238169 w 2972814"/>
                  <a:gd name="connsiteY876" fmla="*/ 359694 h 1488732"/>
                  <a:gd name="connsiteX877" fmla="*/ 2234599 w 2972814"/>
                  <a:gd name="connsiteY877" fmla="*/ 364554 h 1488732"/>
                  <a:gd name="connsiteX878" fmla="*/ 2231291 w 2972814"/>
                  <a:gd name="connsiteY878" fmla="*/ 369685 h 1488732"/>
                  <a:gd name="connsiteX879" fmla="*/ 2223636 w 2972814"/>
                  <a:gd name="connsiteY879" fmla="*/ 379677 h 1488732"/>
                  <a:gd name="connsiteX880" fmla="*/ 2215180 w 2972814"/>
                  <a:gd name="connsiteY880" fmla="*/ 389668 h 1488732"/>
                  <a:gd name="connsiteX881" fmla="*/ 2214647 w 2972814"/>
                  <a:gd name="connsiteY881" fmla="*/ 390289 h 1488732"/>
                  <a:gd name="connsiteX882" fmla="*/ 2206469 w 2972814"/>
                  <a:gd name="connsiteY882" fmla="*/ 399660 h 1488732"/>
                  <a:gd name="connsiteX883" fmla="*/ 2197755 w 2972814"/>
                  <a:gd name="connsiteY883" fmla="*/ 409651 h 1488732"/>
                  <a:gd name="connsiteX884" fmla="*/ 2194695 w 2972814"/>
                  <a:gd name="connsiteY884" fmla="*/ 413359 h 1488732"/>
                  <a:gd name="connsiteX885" fmla="*/ 2189023 w 2972814"/>
                  <a:gd name="connsiteY885" fmla="*/ 419643 h 1488732"/>
                  <a:gd name="connsiteX886" fmla="*/ 2182172 w 2972814"/>
                  <a:gd name="connsiteY886" fmla="*/ 429634 h 1488732"/>
                  <a:gd name="connsiteX887" fmla="*/ 2177127 w 2972814"/>
                  <a:gd name="connsiteY887" fmla="*/ 439626 h 1488732"/>
                  <a:gd name="connsiteX888" fmla="*/ 2175677 w 2972814"/>
                  <a:gd name="connsiteY888" fmla="*/ 449617 h 1488732"/>
                  <a:gd name="connsiteX889" fmla="*/ 2178154 w 2972814"/>
                  <a:gd name="connsiteY889" fmla="*/ 459609 h 1488732"/>
                  <a:gd name="connsiteX890" fmla="*/ 2185854 w 2972814"/>
                  <a:gd name="connsiteY890" fmla="*/ 469600 h 1488732"/>
                  <a:gd name="connsiteX891" fmla="*/ 2194695 w 2972814"/>
                  <a:gd name="connsiteY891" fmla="*/ 476987 h 1488732"/>
                  <a:gd name="connsiteX892" fmla="*/ 2197962 w 2972814"/>
                  <a:gd name="connsiteY892" fmla="*/ 479592 h 1488732"/>
                  <a:gd name="connsiteX893" fmla="*/ 2214647 w 2972814"/>
                  <a:gd name="connsiteY893" fmla="*/ 489509 h 1488732"/>
                  <a:gd name="connsiteX894" fmla="*/ 2214773 w 2972814"/>
                  <a:gd name="connsiteY894" fmla="*/ 489583 h 1488732"/>
                  <a:gd name="connsiteX895" fmla="*/ 2234599 w 2972814"/>
                  <a:gd name="connsiteY895" fmla="*/ 499497 h 1488732"/>
                  <a:gd name="connsiteX896" fmla="*/ 2234748 w 2972814"/>
                  <a:gd name="connsiteY896" fmla="*/ 499575 h 1488732"/>
                  <a:gd name="connsiteX897" fmla="*/ 2254551 w 2972814"/>
                  <a:gd name="connsiteY897" fmla="*/ 509427 h 1488732"/>
                  <a:gd name="connsiteX898" fmla="*/ 2254816 w 2972814"/>
                  <a:gd name="connsiteY898" fmla="*/ 509566 h 1488732"/>
                  <a:gd name="connsiteX899" fmla="*/ 2272501 w 2972814"/>
                  <a:gd name="connsiteY899" fmla="*/ 519558 h 1488732"/>
                  <a:gd name="connsiteX900" fmla="*/ 2274502 w 2972814"/>
                  <a:gd name="connsiteY900" fmla="*/ 520772 h 1488732"/>
                  <a:gd name="connsiteX901" fmla="*/ 2287304 w 2972814"/>
                  <a:gd name="connsiteY901" fmla="*/ 529549 h 1488732"/>
                  <a:gd name="connsiteX902" fmla="*/ 2294454 w 2972814"/>
                  <a:gd name="connsiteY902" fmla="*/ 535981 h 1488732"/>
                  <a:gd name="connsiteX903" fmla="*/ 2298122 w 2972814"/>
                  <a:gd name="connsiteY903" fmla="*/ 539541 h 1488732"/>
                  <a:gd name="connsiteX904" fmla="*/ 2305035 w 2972814"/>
                  <a:gd name="connsiteY904" fmla="*/ 549532 h 1488732"/>
                  <a:gd name="connsiteX905" fmla="*/ 2309270 w 2972814"/>
                  <a:gd name="connsiteY905" fmla="*/ 559524 h 1488732"/>
                  <a:gd name="connsiteX906" fmla="*/ 2311088 w 2972814"/>
                  <a:gd name="connsiteY906" fmla="*/ 569515 h 1488732"/>
                  <a:gd name="connsiteX907" fmla="*/ 2310550 w 2972814"/>
                  <a:gd name="connsiteY907" fmla="*/ 579507 h 1488732"/>
                  <a:gd name="connsiteX908" fmla="*/ 2309138 w 2972814"/>
                  <a:gd name="connsiteY908" fmla="*/ 589498 h 1488732"/>
                  <a:gd name="connsiteX909" fmla="*/ 2306288 w 2972814"/>
                  <a:gd name="connsiteY909" fmla="*/ 599490 h 1488732"/>
                  <a:gd name="connsiteX910" fmla="*/ 2302820 w 2972814"/>
                  <a:gd name="connsiteY910" fmla="*/ 609481 h 1488732"/>
                  <a:gd name="connsiteX911" fmla="*/ 2298453 w 2972814"/>
                  <a:gd name="connsiteY911" fmla="*/ 619473 h 1488732"/>
                  <a:gd name="connsiteX912" fmla="*/ 2294454 w 2972814"/>
                  <a:gd name="connsiteY912" fmla="*/ 627850 h 1488732"/>
                  <a:gd name="connsiteX913" fmla="*/ 2293648 w 2972814"/>
                  <a:gd name="connsiteY913" fmla="*/ 629464 h 1488732"/>
                  <a:gd name="connsiteX914" fmla="*/ 2288565 w 2972814"/>
                  <a:gd name="connsiteY914" fmla="*/ 639456 h 1488732"/>
                  <a:gd name="connsiteX915" fmla="*/ 2283499 w 2972814"/>
                  <a:gd name="connsiteY915" fmla="*/ 649447 h 1488732"/>
                  <a:gd name="connsiteX916" fmla="*/ 2278816 w 2972814"/>
                  <a:gd name="connsiteY916" fmla="*/ 659439 h 1488732"/>
                  <a:gd name="connsiteX917" fmla="*/ 2274502 w 2972814"/>
                  <a:gd name="connsiteY917" fmla="*/ 668746 h 1488732"/>
                  <a:gd name="connsiteX918" fmla="*/ 2274165 w 2972814"/>
                  <a:gd name="connsiteY918" fmla="*/ 669430 h 1488732"/>
                  <a:gd name="connsiteX919" fmla="*/ 2270134 w 2972814"/>
                  <a:gd name="connsiteY919" fmla="*/ 679422 h 1488732"/>
                  <a:gd name="connsiteX920" fmla="*/ 2266975 w 2972814"/>
                  <a:gd name="connsiteY920" fmla="*/ 689413 h 1488732"/>
                  <a:gd name="connsiteX921" fmla="*/ 2264639 w 2972814"/>
                  <a:gd name="connsiteY921" fmla="*/ 699405 h 1488732"/>
                  <a:gd name="connsiteX922" fmla="*/ 2263455 w 2972814"/>
                  <a:gd name="connsiteY922" fmla="*/ 709396 h 1488732"/>
                  <a:gd name="connsiteX923" fmla="*/ 2263287 w 2972814"/>
                  <a:gd name="connsiteY923" fmla="*/ 719388 h 1488732"/>
                  <a:gd name="connsiteX924" fmla="*/ 2264323 w 2972814"/>
                  <a:gd name="connsiteY924" fmla="*/ 729379 h 1488732"/>
                  <a:gd name="connsiteX925" fmla="*/ 2266549 w 2972814"/>
                  <a:gd name="connsiteY925" fmla="*/ 739371 h 1488732"/>
                  <a:gd name="connsiteX926" fmla="*/ 2269835 w 2972814"/>
                  <a:gd name="connsiteY926" fmla="*/ 749362 h 1488732"/>
                  <a:gd name="connsiteX927" fmla="*/ 2274502 w 2972814"/>
                  <a:gd name="connsiteY927" fmla="*/ 759217 h 1488732"/>
                  <a:gd name="connsiteX928" fmla="*/ 2274572 w 2972814"/>
                  <a:gd name="connsiteY928" fmla="*/ 759354 h 1488732"/>
                  <a:gd name="connsiteX929" fmla="*/ 2280957 w 2972814"/>
                  <a:gd name="connsiteY929" fmla="*/ 769345 h 1488732"/>
                  <a:gd name="connsiteX930" fmla="*/ 2289219 w 2972814"/>
                  <a:gd name="connsiteY930" fmla="*/ 779337 h 1488732"/>
                  <a:gd name="connsiteX931" fmla="*/ 2294454 w 2972814"/>
                  <a:gd name="connsiteY931" fmla="*/ 784548 h 1488732"/>
                  <a:gd name="connsiteX932" fmla="*/ 2300237 w 2972814"/>
                  <a:gd name="connsiteY932" fmla="*/ 789328 h 1488732"/>
                  <a:gd name="connsiteX933" fmla="*/ 2314406 w 2972814"/>
                  <a:gd name="connsiteY933" fmla="*/ 798913 h 1488732"/>
                  <a:gd name="connsiteX934" fmla="*/ 2315183 w 2972814"/>
                  <a:gd name="connsiteY934" fmla="*/ 799320 h 1488732"/>
                  <a:gd name="connsiteX935" fmla="*/ 2334358 w 2972814"/>
                  <a:gd name="connsiteY935" fmla="*/ 807384 h 1488732"/>
                  <a:gd name="connsiteX936" fmla="*/ 2341015 w 2972814"/>
                  <a:gd name="connsiteY936" fmla="*/ 809311 h 1488732"/>
                  <a:gd name="connsiteX937" fmla="*/ 2354310 w 2972814"/>
                  <a:gd name="connsiteY937" fmla="*/ 812722 h 1488732"/>
                  <a:gd name="connsiteX938" fmla="*/ 2374261 w 2972814"/>
                  <a:gd name="connsiteY938" fmla="*/ 815740 h 1488732"/>
                  <a:gd name="connsiteX939" fmla="*/ 2394213 w 2972814"/>
                  <a:gd name="connsiteY939" fmla="*/ 817053 h 1488732"/>
                  <a:gd name="connsiteX940" fmla="*/ 2414165 w 2972814"/>
                  <a:gd name="connsiteY940" fmla="*/ 817155 h 1488732"/>
                  <a:gd name="connsiteX941" fmla="*/ 2434117 w 2972814"/>
                  <a:gd name="connsiteY941" fmla="*/ 816252 h 1488732"/>
                  <a:gd name="connsiteX942" fmla="*/ 2454068 w 2972814"/>
                  <a:gd name="connsiteY942" fmla="*/ 814919 h 1488732"/>
                  <a:gd name="connsiteX943" fmla="*/ 2474020 w 2972814"/>
                  <a:gd name="connsiteY943" fmla="*/ 813783 h 1488732"/>
                  <a:gd name="connsiteX944" fmla="*/ 2493972 w 2972814"/>
                  <a:gd name="connsiteY944" fmla="*/ 813464 h 1488732"/>
                  <a:gd name="connsiteX945" fmla="*/ 2513924 w 2972814"/>
                  <a:gd name="connsiteY945" fmla="*/ 815243 h 1488732"/>
                  <a:gd name="connsiteX946" fmla="*/ 2530763 w 2972814"/>
                  <a:gd name="connsiteY946" fmla="*/ 819303 h 1488732"/>
                  <a:gd name="connsiteX947" fmla="*/ 2533876 w 2972814"/>
                  <a:gd name="connsiteY947" fmla="*/ 820140 h 1488732"/>
                  <a:gd name="connsiteX948" fmla="*/ 2553334 w 2972814"/>
                  <a:gd name="connsiteY948" fmla="*/ 829294 h 1488732"/>
                  <a:gd name="connsiteX949" fmla="*/ 2553827 w 2972814"/>
                  <a:gd name="connsiteY949" fmla="*/ 829567 h 1488732"/>
                  <a:gd name="connsiteX950" fmla="*/ 2566485 w 2972814"/>
                  <a:gd name="connsiteY950" fmla="*/ 839286 h 1488732"/>
                  <a:gd name="connsiteX951" fmla="*/ 2573779 w 2972814"/>
                  <a:gd name="connsiteY951" fmla="*/ 845458 h 1488732"/>
                  <a:gd name="connsiteX952" fmla="*/ 2577638 w 2972814"/>
                  <a:gd name="connsiteY952" fmla="*/ 849277 h 1488732"/>
                  <a:gd name="connsiteX953" fmla="*/ 2586736 w 2972814"/>
                  <a:gd name="connsiteY953" fmla="*/ 859269 h 1488732"/>
                  <a:gd name="connsiteX954" fmla="*/ 2593731 w 2972814"/>
                  <a:gd name="connsiteY954" fmla="*/ 867477 h 1488732"/>
                  <a:gd name="connsiteX955" fmla="*/ 2595231 w 2972814"/>
                  <a:gd name="connsiteY955" fmla="*/ 869260 h 1488732"/>
                  <a:gd name="connsiteX956" fmla="*/ 2602897 w 2972814"/>
                  <a:gd name="connsiteY956" fmla="*/ 879252 h 1488732"/>
                  <a:gd name="connsiteX957" fmla="*/ 2610348 w 2972814"/>
                  <a:gd name="connsiteY957" fmla="*/ 889243 h 1488732"/>
                  <a:gd name="connsiteX958" fmla="*/ 2613683 w 2972814"/>
                  <a:gd name="connsiteY958" fmla="*/ 893712 h 1488732"/>
                  <a:gd name="connsiteX959" fmla="*/ 2618662 w 2972814"/>
                  <a:gd name="connsiteY959" fmla="*/ 899234 h 1488732"/>
                  <a:gd name="connsiteX960" fmla="*/ 2628140 w 2972814"/>
                  <a:gd name="connsiteY960" fmla="*/ 909226 h 1488732"/>
                  <a:gd name="connsiteX961" fmla="*/ 2633634 w 2972814"/>
                  <a:gd name="connsiteY961" fmla="*/ 914196 h 1488732"/>
                  <a:gd name="connsiteX962" fmla="*/ 2641373 w 2972814"/>
                  <a:gd name="connsiteY962" fmla="*/ 919217 h 1488732"/>
                  <a:gd name="connsiteX963" fmla="*/ 2653586 w 2972814"/>
                  <a:gd name="connsiteY963" fmla="*/ 925110 h 1488732"/>
                  <a:gd name="connsiteX964" fmla="*/ 2666051 w 2972814"/>
                  <a:gd name="connsiteY964" fmla="*/ 929209 h 1488732"/>
                  <a:gd name="connsiteX965" fmla="*/ 2673538 w 2972814"/>
                  <a:gd name="connsiteY965" fmla="*/ 931267 h 1488732"/>
                  <a:gd name="connsiteX966" fmla="*/ 2693490 w 2972814"/>
                  <a:gd name="connsiteY966" fmla="*/ 936361 h 1488732"/>
                  <a:gd name="connsiteX967" fmla="*/ 2703973 w 2972814"/>
                  <a:gd name="connsiteY967" fmla="*/ 939201 h 1488732"/>
                  <a:gd name="connsiteX968" fmla="*/ 2713441 w 2972814"/>
                  <a:gd name="connsiteY968" fmla="*/ 941627 h 1488732"/>
                  <a:gd name="connsiteX969" fmla="*/ 2733393 w 2972814"/>
                  <a:gd name="connsiteY969" fmla="*/ 947836 h 1488732"/>
                  <a:gd name="connsiteX970" fmla="*/ 2736903 w 2972814"/>
                  <a:gd name="connsiteY970" fmla="*/ 949192 h 1488732"/>
                  <a:gd name="connsiteX971" fmla="*/ 2753345 w 2972814"/>
                  <a:gd name="connsiteY971" fmla="*/ 955834 h 1488732"/>
                  <a:gd name="connsiteX972" fmla="*/ 2760471 w 2972814"/>
                  <a:gd name="connsiteY972" fmla="*/ 959183 h 1488732"/>
                  <a:gd name="connsiteX973" fmla="*/ 2773297 w 2972814"/>
                  <a:gd name="connsiteY973" fmla="*/ 965884 h 1488732"/>
                  <a:gd name="connsiteX974" fmla="*/ 2778989 w 2972814"/>
                  <a:gd name="connsiteY974" fmla="*/ 969175 h 1488732"/>
                  <a:gd name="connsiteX975" fmla="*/ 2793249 w 2972814"/>
                  <a:gd name="connsiteY975" fmla="*/ 978432 h 1488732"/>
                  <a:gd name="connsiteX976" fmla="*/ 2794375 w 2972814"/>
                  <a:gd name="connsiteY976" fmla="*/ 979166 h 1488732"/>
                  <a:gd name="connsiteX977" fmla="*/ 2807833 w 2972814"/>
                  <a:gd name="connsiteY977" fmla="*/ 989158 h 1488732"/>
                  <a:gd name="connsiteX978" fmla="*/ 2813200 w 2972814"/>
                  <a:gd name="connsiteY978" fmla="*/ 993874 h 1488732"/>
                  <a:gd name="connsiteX979" fmla="*/ 2820140 w 2972814"/>
                  <a:gd name="connsiteY979" fmla="*/ 999149 h 1488732"/>
                  <a:gd name="connsiteX980" fmla="*/ 2830965 w 2972814"/>
                  <a:gd name="connsiteY980" fmla="*/ 1009141 h 1488732"/>
                  <a:gd name="connsiteX981" fmla="*/ 2833152 w 2972814"/>
                  <a:gd name="connsiteY981" fmla="*/ 1011599 h 1488732"/>
                  <a:gd name="connsiteX982" fmla="*/ 2842536 w 2972814"/>
                  <a:gd name="connsiteY982" fmla="*/ 1019132 h 1488732"/>
                  <a:gd name="connsiteX983" fmla="*/ 2851376 w 2972814"/>
                  <a:gd name="connsiteY983" fmla="*/ 1029124 h 1488732"/>
                  <a:gd name="connsiteX984" fmla="*/ 2853104 w 2972814"/>
                  <a:gd name="connsiteY984" fmla="*/ 1032948 h 1488732"/>
                  <a:gd name="connsiteX985" fmla="*/ 2859054 w 2972814"/>
                  <a:gd name="connsiteY985" fmla="*/ 1039115 h 1488732"/>
                  <a:gd name="connsiteX986" fmla="*/ 2858828 w 2972814"/>
                  <a:gd name="connsiteY986" fmla="*/ 1049107 h 1488732"/>
                  <a:gd name="connsiteX987" fmla="*/ 2853104 w 2972814"/>
                  <a:gd name="connsiteY987" fmla="*/ 1054373 h 1488732"/>
                  <a:gd name="connsiteX988" fmla="*/ 2850860 w 2972814"/>
                  <a:gd name="connsiteY988" fmla="*/ 1059098 h 1488732"/>
                  <a:gd name="connsiteX989" fmla="*/ 2842282 w 2972814"/>
                  <a:gd name="connsiteY989" fmla="*/ 1069090 h 1488732"/>
                  <a:gd name="connsiteX990" fmla="*/ 2833152 w 2972814"/>
                  <a:gd name="connsiteY990" fmla="*/ 1076632 h 1488732"/>
                  <a:gd name="connsiteX991" fmla="*/ 2831152 w 2972814"/>
                  <a:gd name="connsiteY991" fmla="*/ 1079081 h 1488732"/>
                  <a:gd name="connsiteX992" fmla="*/ 2821406 w 2972814"/>
                  <a:gd name="connsiteY992" fmla="*/ 1089073 h 1488732"/>
                  <a:gd name="connsiteX993" fmla="*/ 2813200 w 2972814"/>
                  <a:gd name="connsiteY993" fmla="*/ 1096624 h 1488732"/>
                  <a:gd name="connsiteX994" fmla="*/ 2811004 w 2972814"/>
                  <a:gd name="connsiteY994" fmla="*/ 1099064 h 1488732"/>
                  <a:gd name="connsiteX995" fmla="*/ 2800602 w 2972814"/>
                  <a:gd name="connsiteY995" fmla="*/ 1109056 h 1488732"/>
                  <a:gd name="connsiteX996" fmla="*/ 2793249 w 2972814"/>
                  <a:gd name="connsiteY996" fmla="*/ 1115454 h 1488732"/>
                  <a:gd name="connsiteX997" fmla="*/ 2789350 w 2972814"/>
                  <a:gd name="connsiteY997" fmla="*/ 1119047 h 1488732"/>
                  <a:gd name="connsiteX998" fmla="*/ 2777301 w 2972814"/>
                  <a:gd name="connsiteY998" fmla="*/ 1129039 h 1488732"/>
                  <a:gd name="connsiteX999" fmla="*/ 2773297 w 2972814"/>
                  <a:gd name="connsiteY999" fmla="*/ 1131932 h 1488732"/>
                  <a:gd name="connsiteX1000" fmla="*/ 2762857 w 2972814"/>
                  <a:gd name="connsiteY1000" fmla="*/ 1139030 h 1488732"/>
                  <a:gd name="connsiteX1001" fmla="*/ 2753345 w 2972814"/>
                  <a:gd name="connsiteY1001" fmla="*/ 1144843 h 1488732"/>
                  <a:gd name="connsiteX1002" fmla="*/ 2745207 w 2972814"/>
                  <a:gd name="connsiteY1002" fmla="*/ 1149022 h 1488732"/>
                  <a:gd name="connsiteX1003" fmla="*/ 2733393 w 2972814"/>
                  <a:gd name="connsiteY1003" fmla="*/ 1154605 h 1488732"/>
                  <a:gd name="connsiteX1004" fmla="*/ 2720701 w 2972814"/>
                  <a:gd name="connsiteY1004" fmla="*/ 1159013 h 1488732"/>
                  <a:gd name="connsiteX1005" fmla="*/ 2713441 w 2972814"/>
                  <a:gd name="connsiteY1005" fmla="*/ 1161407 h 1488732"/>
                  <a:gd name="connsiteX1006" fmla="*/ 2693490 w 2972814"/>
                  <a:gd name="connsiteY1006" fmla="*/ 1165237 h 1488732"/>
                  <a:gd name="connsiteX1007" fmla="*/ 2673538 w 2972814"/>
                  <a:gd name="connsiteY1007" fmla="*/ 1165648 h 1488732"/>
                  <a:gd name="connsiteX1008" fmla="*/ 2653586 w 2972814"/>
                  <a:gd name="connsiteY1008" fmla="*/ 1159596 h 1488732"/>
                  <a:gd name="connsiteX1009" fmla="*/ 798071 w 2972814"/>
                  <a:gd name="connsiteY1009" fmla="*/ 933003 h 1488732"/>
                  <a:gd name="connsiteX1010" fmla="*/ 789998 w 2972814"/>
                  <a:gd name="connsiteY1010" fmla="*/ 929209 h 1488732"/>
                  <a:gd name="connsiteX1011" fmla="*/ 778821 w 2972814"/>
                  <a:gd name="connsiteY1011" fmla="*/ 919217 h 1488732"/>
                  <a:gd name="connsiteX1012" fmla="*/ 778119 w 2972814"/>
                  <a:gd name="connsiteY1012" fmla="*/ 913914 h 1488732"/>
                  <a:gd name="connsiteX1013" fmla="*/ 777759 w 2972814"/>
                  <a:gd name="connsiteY1013" fmla="*/ 909226 h 1488732"/>
                  <a:gd name="connsiteX1014" fmla="*/ 778119 w 2972814"/>
                  <a:gd name="connsiteY1014" fmla="*/ 908547 h 1488732"/>
                  <a:gd name="connsiteX1015" fmla="*/ 786279 w 2972814"/>
                  <a:gd name="connsiteY1015" fmla="*/ 899234 h 1488732"/>
                  <a:gd name="connsiteX1016" fmla="*/ 798071 w 2972814"/>
                  <a:gd name="connsiteY1016" fmla="*/ 892908 h 1488732"/>
                  <a:gd name="connsiteX1017" fmla="*/ 818023 w 2972814"/>
                  <a:gd name="connsiteY1017" fmla="*/ 890226 h 1488732"/>
                  <a:gd name="connsiteX1018" fmla="*/ 837975 w 2972814"/>
                  <a:gd name="connsiteY1018" fmla="*/ 895283 h 1488732"/>
                  <a:gd name="connsiteX1019" fmla="*/ 844068 w 2972814"/>
                  <a:gd name="connsiteY1019" fmla="*/ 899234 h 1488732"/>
                  <a:gd name="connsiteX1020" fmla="*/ 849250 w 2972814"/>
                  <a:gd name="connsiteY1020" fmla="*/ 909226 h 1488732"/>
                  <a:gd name="connsiteX1021" fmla="*/ 847529 w 2972814"/>
                  <a:gd name="connsiteY1021" fmla="*/ 919217 h 1488732"/>
                  <a:gd name="connsiteX1022" fmla="*/ 838201 w 2972814"/>
                  <a:gd name="connsiteY1022" fmla="*/ 929209 h 1488732"/>
                  <a:gd name="connsiteX1023" fmla="*/ 837975 w 2972814"/>
                  <a:gd name="connsiteY1023" fmla="*/ 929352 h 1488732"/>
                  <a:gd name="connsiteX1024" fmla="*/ 818023 w 2972814"/>
                  <a:gd name="connsiteY1024" fmla="*/ 935087 h 1488732"/>
                  <a:gd name="connsiteX1025" fmla="*/ 798071 w 2972814"/>
                  <a:gd name="connsiteY1025" fmla="*/ 933003 h 1488732"/>
                  <a:gd name="connsiteX1026" fmla="*/ 937733 w 2972814"/>
                  <a:gd name="connsiteY1026" fmla="*/ 582400 h 1488732"/>
                  <a:gd name="connsiteX1027" fmla="*/ 921139 w 2972814"/>
                  <a:gd name="connsiteY1027" fmla="*/ 579507 h 1488732"/>
                  <a:gd name="connsiteX1028" fmla="*/ 917782 w 2972814"/>
                  <a:gd name="connsiteY1028" fmla="*/ 578849 h 1488732"/>
                  <a:gd name="connsiteX1029" fmla="*/ 897830 w 2972814"/>
                  <a:gd name="connsiteY1029" fmla="*/ 570404 h 1488732"/>
                  <a:gd name="connsiteX1030" fmla="*/ 896432 w 2972814"/>
                  <a:gd name="connsiteY1030" fmla="*/ 569515 h 1488732"/>
                  <a:gd name="connsiteX1031" fmla="*/ 882332 w 2972814"/>
                  <a:gd name="connsiteY1031" fmla="*/ 559524 h 1488732"/>
                  <a:gd name="connsiteX1032" fmla="*/ 877878 w 2972814"/>
                  <a:gd name="connsiteY1032" fmla="*/ 555923 h 1488732"/>
                  <a:gd name="connsiteX1033" fmla="*/ 871493 w 2972814"/>
                  <a:gd name="connsiteY1033" fmla="*/ 549532 h 1488732"/>
                  <a:gd name="connsiteX1034" fmla="*/ 862354 w 2972814"/>
                  <a:gd name="connsiteY1034" fmla="*/ 539541 h 1488732"/>
                  <a:gd name="connsiteX1035" fmla="*/ 857926 w 2972814"/>
                  <a:gd name="connsiteY1035" fmla="*/ 534175 h 1488732"/>
                  <a:gd name="connsiteX1036" fmla="*/ 854384 w 2972814"/>
                  <a:gd name="connsiteY1036" fmla="*/ 529549 h 1488732"/>
                  <a:gd name="connsiteX1037" fmla="*/ 846809 w 2972814"/>
                  <a:gd name="connsiteY1037" fmla="*/ 519558 h 1488732"/>
                  <a:gd name="connsiteX1038" fmla="*/ 839313 w 2972814"/>
                  <a:gd name="connsiteY1038" fmla="*/ 509566 h 1488732"/>
                  <a:gd name="connsiteX1039" fmla="*/ 837975 w 2972814"/>
                  <a:gd name="connsiteY1039" fmla="*/ 507714 h 1488732"/>
                  <a:gd name="connsiteX1040" fmla="*/ 831656 w 2972814"/>
                  <a:gd name="connsiteY1040" fmla="*/ 499575 h 1488732"/>
                  <a:gd name="connsiteX1041" fmla="*/ 823323 w 2972814"/>
                  <a:gd name="connsiteY1041" fmla="*/ 489583 h 1488732"/>
                  <a:gd name="connsiteX1042" fmla="*/ 818023 w 2972814"/>
                  <a:gd name="connsiteY1042" fmla="*/ 483523 h 1488732"/>
                  <a:gd name="connsiteX1043" fmla="*/ 813721 w 2972814"/>
                  <a:gd name="connsiteY1043" fmla="*/ 479592 h 1488732"/>
                  <a:gd name="connsiteX1044" fmla="*/ 802040 w 2972814"/>
                  <a:gd name="connsiteY1044" fmla="*/ 469600 h 1488732"/>
                  <a:gd name="connsiteX1045" fmla="*/ 798071 w 2972814"/>
                  <a:gd name="connsiteY1045" fmla="*/ 466234 h 1488732"/>
                  <a:gd name="connsiteX1046" fmla="*/ 784947 w 2972814"/>
                  <a:gd name="connsiteY1046" fmla="*/ 459609 h 1488732"/>
                  <a:gd name="connsiteX1047" fmla="*/ 778119 w 2972814"/>
                  <a:gd name="connsiteY1047" fmla="*/ 456251 h 1488732"/>
                  <a:gd name="connsiteX1048" fmla="*/ 758167 w 2972814"/>
                  <a:gd name="connsiteY1048" fmla="*/ 452352 h 1488732"/>
                  <a:gd name="connsiteX1049" fmla="*/ 738216 w 2972814"/>
                  <a:gd name="connsiteY1049" fmla="*/ 453193 h 1488732"/>
                  <a:gd name="connsiteX1050" fmla="*/ 718264 w 2972814"/>
                  <a:gd name="connsiteY1050" fmla="*/ 457431 h 1488732"/>
                  <a:gd name="connsiteX1051" fmla="*/ 711655 w 2972814"/>
                  <a:gd name="connsiteY1051" fmla="*/ 459609 h 1488732"/>
                  <a:gd name="connsiteX1052" fmla="*/ 698312 w 2972814"/>
                  <a:gd name="connsiteY1052" fmla="*/ 463355 h 1488732"/>
                  <a:gd name="connsiteX1053" fmla="*/ 680946 w 2972814"/>
                  <a:gd name="connsiteY1053" fmla="*/ 469600 h 1488732"/>
                  <a:gd name="connsiteX1054" fmla="*/ 678360 w 2972814"/>
                  <a:gd name="connsiteY1054" fmla="*/ 470424 h 1488732"/>
                  <a:gd name="connsiteX1055" fmla="*/ 658409 w 2972814"/>
                  <a:gd name="connsiteY1055" fmla="*/ 477789 h 1488732"/>
                  <a:gd name="connsiteX1056" fmla="*/ 653702 w 2972814"/>
                  <a:gd name="connsiteY1056" fmla="*/ 479592 h 1488732"/>
                  <a:gd name="connsiteX1057" fmla="*/ 638457 w 2972814"/>
                  <a:gd name="connsiteY1057" fmla="*/ 485154 h 1488732"/>
                  <a:gd name="connsiteX1058" fmla="*/ 626191 w 2972814"/>
                  <a:gd name="connsiteY1058" fmla="*/ 489583 h 1488732"/>
                  <a:gd name="connsiteX1059" fmla="*/ 618505 w 2972814"/>
                  <a:gd name="connsiteY1059" fmla="*/ 492323 h 1488732"/>
                  <a:gd name="connsiteX1060" fmla="*/ 598553 w 2972814"/>
                  <a:gd name="connsiteY1060" fmla="*/ 498867 h 1488732"/>
                  <a:gd name="connsiteX1061" fmla="*/ 595796 w 2972814"/>
                  <a:gd name="connsiteY1061" fmla="*/ 499575 h 1488732"/>
                  <a:gd name="connsiteX1062" fmla="*/ 578601 w 2972814"/>
                  <a:gd name="connsiteY1062" fmla="*/ 504132 h 1488732"/>
                  <a:gd name="connsiteX1063" fmla="*/ 558650 w 2972814"/>
                  <a:gd name="connsiteY1063" fmla="*/ 507482 h 1488732"/>
                  <a:gd name="connsiteX1064" fmla="*/ 538698 w 2972814"/>
                  <a:gd name="connsiteY1064" fmla="*/ 508210 h 1488732"/>
                  <a:gd name="connsiteX1065" fmla="*/ 518746 w 2972814"/>
                  <a:gd name="connsiteY1065" fmla="*/ 505225 h 1488732"/>
                  <a:gd name="connsiteX1066" fmla="*/ 502399 w 2972814"/>
                  <a:gd name="connsiteY1066" fmla="*/ 499575 h 1488732"/>
                  <a:gd name="connsiteX1067" fmla="*/ 498794 w 2972814"/>
                  <a:gd name="connsiteY1067" fmla="*/ 498032 h 1488732"/>
                  <a:gd name="connsiteX1068" fmla="*/ 485095 w 2972814"/>
                  <a:gd name="connsiteY1068" fmla="*/ 489583 h 1488732"/>
                  <a:gd name="connsiteX1069" fmla="*/ 478843 w 2972814"/>
                  <a:gd name="connsiteY1069" fmla="*/ 484765 h 1488732"/>
                  <a:gd name="connsiteX1070" fmla="*/ 473531 w 2972814"/>
                  <a:gd name="connsiteY1070" fmla="*/ 479592 h 1488732"/>
                  <a:gd name="connsiteX1071" fmla="*/ 466102 w 2972814"/>
                  <a:gd name="connsiteY1071" fmla="*/ 469600 h 1488732"/>
                  <a:gd name="connsiteX1072" fmla="*/ 461311 w 2972814"/>
                  <a:gd name="connsiteY1072" fmla="*/ 459609 h 1488732"/>
                  <a:gd name="connsiteX1073" fmla="*/ 458992 w 2972814"/>
                  <a:gd name="connsiteY1073" fmla="*/ 449617 h 1488732"/>
                  <a:gd name="connsiteX1074" fmla="*/ 459283 w 2972814"/>
                  <a:gd name="connsiteY1074" fmla="*/ 439626 h 1488732"/>
                  <a:gd name="connsiteX1075" fmla="*/ 462467 w 2972814"/>
                  <a:gd name="connsiteY1075" fmla="*/ 429634 h 1488732"/>
                  <a:gd name="connsiteX1076" fmla="*/ 468420 w 2972814"/>
                  <a:gd name="connsiteY1076" fmla="*/ 419643 h 1488732"/>
                  <a:gd name="connsiteX1077" fmla="*/ 477717 w 2972814"/>
                  <a:gd name="connsiteY1077" fmla="*/ 409651 h 1488732"/>
                  <a:gd name="connsiteX1078" fmla="*/ 478843 w 2972814"/>
                  <a:gd name="connsiteY1078" fmla="*/ 408717 h 1488732"/>
                  <a:gd name="connsiteX1079" fmla="*/ 491214 w 2972814"/>
                  <a:gd name="connsiteY1079" fmla="*/ 399660 h 1488732"/>
                  <a:gd name="connsiteX1080" fmla="*/ 498794 w 2972814"/>
                  <a:gd name="connsiteY1080" fmla="*/ 395224 h 1488732"/>
                  <a:gd name="connsiteX1081" fmla="*/ 508678 w 2972814"/>
                  <a:gd name="connsiteY1081" fmla="*/ 389668 h 1488732"/>
                  <a:gd name="connsiteX1082" fmla="*/ 518746 w 2972814"/>
                  <a:gd name="connsiteY1082" fmla="*/ 384938 h 1488732"/>
                  <a:gd name="connsiteX1083" fmla="*/ 529951 w 2972814"/>
                  <a:gd name="connsiteY1083" fmla="*/ 379677 h 1488732"/>
                  <a:gd name="connsiteX1084" fmla="*/ 538698 w 2972814"/>
                  <a:gd name="connsiteY1084" fmla="*/ 375802 h 1488732"/>
                  <a:gd name="connsiteX1085" fmla="*/ 552904 w 2972814"/>
                  <a:gd name="connsiteY1085" fmla="*/ 369685 h 1488732"/>
                  <a:gd name="connsiteX1086" fmla="*/ 558650 w 2972814"/>
                  <a:gd name="connsiteY1086" fmla="*/ 367305 h 1488732"/>
                  <a:gd name="connsiteX1087" fmla="*/ 576428 w 2972814"/>
                  <a:gd name="connsiteY1087" fmla="*/ 359694 h 1488732"/>
                  <a:gd name="connsiteX1088" fmla="*/ 578601 w 2972814"/>
                  <a:gd name="connsiteY1088" fmla="*/ 358796 h 1488732"/>
                  <a:gd name="connsiteX1089" fmla="*/ 598553 w 2972814"/>
                  <a:gd name="connsiteY1089" fmla="*/ 350598 h 1488732"/>
                  <a:gd name="connsiteX1090" fmla="*/ 600857 w 2972814"/>
                  <a:gd name="connsiteY1090" fmla="*/ 349702 h 1488732"/>
                  <a:gd name="connsiteX1091" fmla="*/ 618505 w 2972814"/>
                  <a:gd name="connsiteY1091" fmla="*/ 342260 h 1488732"/>
                  <a:gd name="connsiteX1092" fmla="*/ 625215 w 2972814"/>
                  <a:gd name="connsiteY1092" fmla="*/ 339711 h 1488732"/>
                  <a:gd name="connsiteX1093" fmla="*/ 638457 w 2972814"/>
                  <a:gd name="connsiteY1093" fmla="*/ 334205 h 1488732"/>
                  <a:gd name="connsiteX1094" fmla="*/ 650475 w 2972814"/>
                  <a:gd name="connsiteY1094" fmla="*/ 329719 h 1488732"/>
                  <a:gd name="connsiteX1095" fmla="*/ 658409 w 2972814"/>
                  <a:gd name="connsiteY1095" fmla="*/ 325875 h 1488732"/>
                  <a:gd name="connsiteX1096" fmla="*/ 673314 w 2972814"/>
                  <a:gd name="connsiteY1096" fmla="*/ 319728 h 1488732"/>
                  <a:gd name="connsiteX1097" fmla="*/ 678360 w 2972814"/>
                  <a:gd name="connsiteY1097" fmla="*/ 316609 h 1488732"/>
                  <a:gd name="connsiteX1098" fmla="*/ 691964 w 2972814"/>
                  <a:gd name="connsiteY1098" fmla="*/ 309736 h 1488732"/>
                  <a:gd name="connsiteX1099" fmla="*/ 698312 w 2972814"/>
                  <a:gd name="connsiteY1099" fmla="*/ 303634 h 1488732"/>
                  <a:gd name="connsiteX1100" fmla="*/ 702392 w 2972814"/>
                  <a:gd name="connsiteY1100" fmla="*/ 299745 h 1488732"/>
                  <a:gd name="connsiteX1101" fmla="*/ 706482 w 2972814"/>
                  <a:gd name="connsiteY1101" fmla="*/ 289753 h 1488732"/>
                  <a:gd name="connsiteX1102" fmla="*/ 704860 w 2972814"/>
                  <a:gd name="connsiteY1102" fmla="*/ 279762 h 1488732"/>
                  <a:gd name="connsiteX1103" fmla="*/ 700612 w 2972814"/>
                  <a:gd name="connsiteY1103" fmla="*/ 269770 h 1488732"/>
                  <a:gd name="connsiteX1104" fmla="*/ 698312 w 2972814"/>
                  <a:gd name="connsiteY1104" fmla="*/ 265986 h 1488732"/>
                  <a:gd name="connsiteX1105" fmla="*/ 695023 w 2972814"/>
                  <a:gd name="connsiteY1105" fmla="*/ 259779 h 1488732"/>
                  <a:gd name="connsiteX1106" fmla="*/ 687849 w 2972814"/>
                  <a:gd name="connsiteY1106" fmla="*/ 249787 h 1488732"/>
                  <a:gd name="connsiteX1107" fmla="*/ 680738 w 2972814"/>
                  <a:gd name="connsiteY1107" fmla="*/ 239796 h 1488732"/>
                  <a:gd name="connsiteX1108" fmla="*/ 678360 w 2972814"/>
                  <a:gd name="connsiteY1108" fmla="*/ 236757 h 1488732"/>
                  <a:gd name="connsiteX1109" fmla="*/ 673221 w 2972814"/>
                  <a:gd name="connsiteY1109" fmla="*/ 229804 h 1488732"/>
                  <a:gd name="connsiteX1110" fmla="*/ 666716 w 2972814"/>
                  <a:gd name="connsiteY1110" fmla="*/ 219813 h 1488732"/>
                  <a:gd name="connsiteX1111" fmla="*/ 660135 w 2972814"/>
                  <a:gd name="connsiteY1111" fmla="*/ 209821 h 1488732"/>
                  <a:gd name="connsiteX1112" fmla="*/ 658409 w 2972814"/>
                  <a:gd name="connsiteY1112" fmla="*/ 204354 h 1488732"/>
                  <a:gd name="connsiteX1113" fmla="*/ 656905 w 2972814"/>
                  <a:gd name="connsiteY1113" fmla="*/ 199830 h 1488732"/>
                  <a:gd name="connsiteX1114" fmla="*/ 656328 w 2972814"/>
                  <a:gd name="connsiteY1114" fmla="*/ 189838 h 1488732"/>
                  <a:gd name="connsiteX1115" fmla="*/ 658409 w 2972814"/>
                  <a:gd name="connsiteY1115" fmla="*/ 185893 h 1488732"/>
                  <a:gd name="connsiteX1116" fmla="*/ 661858 w 2972814"/>
                  <a:gd name="connsiteY1116" fmla="*/ 179847 h 1488732"/>
                  <a:gd name="connsiteX1117" fmla="*/ 676501 w 2972814"/>
                  <a:gd name="connsiteY1117" fmla="*/ 169855 h 1488732"/>
                  <a:gd name="connsiteX1118" fmla="*/ 678360 w 2972814"/>
                  <a:gd name="connsiteY1118" fmla="*/ 169155 h 1488732"/>
                  <a:gd name="connsiteX1119" fmla="*/ 698312 w 2972814"/>
                  <a:gd name="connsiteY1119" fmla="*/ 162066 h 1488732"/>
                  <a:gd name="connsiteX1120" fmla="*/ 704842 w 2972814"/>
                  <a:gd name="connsiteY1120" fmla="*/ 159864 h 1488732"/>
                  <a:gd name="connsiteX1121" fmla="*/ 718264 w 2972814"/>
                  <a:gd name="connsiteY1121" fmla="*/ 156525 h 1488732"/>
                  <a:gd name="connsiteX1122" fmla="*/ 738216 w 2972814"/>
                  <a:gd name="connsiteY1122" fmla="*/ 151634 h 1488732"/>
                  <a:gd name="connsiteX1123" fmla="*/ 745073 w 2972814"/>
                  <a:gd name="connsiteY1123" fmla="*/ 149872 h 1488732"/>
                  <a:gd name="connsiteX1124" fmla="*/ 758167 w 2972814"/>
                  <a:gd name="connsiteY1124" fmla="*/ 147100 h 1488732"/>
                  <a:gd name="connsiteX1125" fmla="*/ 778119 w 2972814"/>
                  <a:gd name="connsiteY1125" fmla="*/ 142945 h 1488732"/>
                  <a:gd name="connsiteX1126" fmla="*/ 792277 w 2972814"/>
                  <a:gd name="connsiteY1126" fmla="*/ 139881 h 1488732"/>
                  <a:gd name="connsiteX1127" fmla="*/ 798071 w 2972814"/>
                  <a:gd name="connsiteY1127" fmla="*/ 138775 h 1488732"/>
                  <a:gd name="connsiteX1128" fmla="*/ 818023 w 2972814"/>
                  <a:gd name="connsiteY1128" fmla="*/ 135107 h 1488732"/>
                  <a:gd name="connsiteX1129" fmla="*/ 837975 w 2972814"/>
                  <a:gd name="connsiteY1129" fmla="*/ 132147 h 1488732"/>
                  <a:gd name="connsiteX1130" fmla="*/ 855774 w 2972814"/>
                  <a:gd name="connsiteY1130" fmla="*/ 129889 h 1488732"/>
                  <a:gd name="connsiteX1131" fmla="*/ 857926 w 2972814"/>
                  <a:gd name="connsiteY1131" fmla="*/ 129641 h 1488732"/>
                  <a:gd name="connsiteX1132" fmla="*/ 877878 w 2972814"/>
                  <a:gd name="connsiteY1132" fmla="*/ 128422 h 1488732"/>
                  <a:gd name="connsiteX1133" fmla="*/ 897830 w 2972814"/>
                  <a:gd name="connsiteY1133" fmla="*/ 128450 h 1488732"/>
                  <a:gd name="connsiteX1134" fmla="*/ 917782 w 2972814"/>
                  <a:gd name="connsiteY1134" fmla="*/ 129810 h 1488732"/>
                  <a:gd name="connsiteX1135" fmla="*/ 918344 w 2972814"/>
                  <a:gd name="connsiteY1135" fmla="*/ 129889 h 1488732"/>
                  <a:gd name="connsiteX1136" fmla="*/ 937733 w 2972814"/>
                  <a:gd name="connsiteY1136" fmla="*/ 132803 h 1488732"/>
                  <a:gd name="connsiteX1137" fmla="*/ 957685 w 2972814"/>
                  <a:gd name="connsiteY1137" fmla="*/ 137249 h 1488732"/>
                  <a:gd name="connsiteX1138" fmla="*/ 966140 w 2972814"/>
                  <a:gd name="connsiteY1138" fmla="*/ 139881 h 1488732"/>
                  <a:gd name="connsiteX1139" fmla="*/ 977637 w 2972814"/>
                  <a:gd name="connsiteY1139" fmla="*/ 143839 h 1488732"/>
                  <a:gd name="connsiteX1140" fmla="*/ 991561 w 2972814"/>
                  <a:gd name="connsiteY1140" fmla="*/ 149872 h 1488732"/>
                  <a:gd name="connsiteX1141" fmla="*/ 997589 w 2972814"/>
                  <a:gd name="connsiteY1141" fmla="*/ 152925 h 1488732"/>
                  <a:gd name="connsiteX1142" fmla="*/ 1009432 w 2972814"/>
                  <a:gd name="connsiteY1142" fmla="*/ 159864 h 1488732"/>
                  <a:gd name="connsiteX1143" fmla="*/ 1017541 w 2972814"/>
                  <a:gd name="connsiteY1143" fmla="*/ 165591 h 1488732"/>
                  <a:gd name="connsiteX1144" fmla="*/ 1022988 w 2972814"/>
                  <a:gd name="connsiteY1144" fmla="*/ 169855 h 1488732"/>
                  <a:gd name="connsiteX1145" fmla="*/ 1034611 w 2972814"/>
                  <a:gd name="connsiteY1145" fmla="*/ 179847 h 1488732"/>
                  <a:gd name="connsiteX1146" fmla="*/ 1037492 w 2972814"/>
                  <a:gd name="connsiteY1146" fmla="*/ 182669 h 1488732"/>
                  <a:gd name="connsiteX1147" fmla="*/ 1044528 w 2972814"/>
                  <a:gd name="connsiteY1147" fmla="*/ 189838 h 1488732"/>
                  <a:gd name="connsiteX1148" fmla="*/ 1053870 w 2972814"/>
                  <a:gd name="connsiteY1148" fmla="*/ 199830 h 1488732"/>
                  <a:gd name="connsiteX1149" fmla="*/ 1057444 w 2972814"/>
                  <a:gd name="connsiteY1149" fmla="*/ 203807 h 1488732"/>
                  <a:gd name="connsiteX1150" fmla="*/ 1063142 w 2972814"/>
                  <a:gd name="connsiteY1150" fmla="*/ 209821 h 1488732"/>
                  <a:gd name="connsiteX1151" fmla="*/ 1073155 w 2972814"/>
                  <a:gd name="connsiteY1151" fmla="*/ 219813 h 1488732"/>
                  <a:gd name="connsiteX1152" fmla="*/ 1077396 w 2972814"/>
                  <a:gd name="connsiteY1152" fmla="*/ 223933 h 1488732"/>
                  <a:gd name="connsiteX1153" fmla="*/ 1084647 w 2972814"/>
                  <a:gd name="connsiteY1153" fmla="*/ 229804 h 1488732"/>
                  <a:gd name="connsiteX1154" fmla="*/ 1097348 w 2972814"/>
                  <a:gd name="connsiteY1154" fmla="*/ 238926 h 1488732"/>
                  <a:gd name="connsiteX1155" fmla="*/ 1098912 w 2972814"/>
                  <a:gd name="connsiteY1155" fmla="*/ 239796 h 1488732"/>
                  <a:gd name="connsiteX1156" fmla="*/ 1117299 w 2972814"/>
                  <a:gd name="connsiteY1156" fmla="*/ 249209 h 1488732"/>
                  <a:gd name="connsiteX1157" fmla="*/ 1118760 w 2972814"/>
                  <a:gd name="connsiteY1157" fmla="*/ 249787 h 1488732"/>
                  <a:gd name="connsiteX1158" fmla="*/ 1137251 w 2972814"/>
                  <a:gd name="connsiteY1158" fmla="*/ 256725 h 1488732"/>
                  <a:gd name="connsiteX1159" fmla="*/ 1147946 w 2972814"/>
                  <a:gd name="connsiteY1159" fmla="*/ 259779 h 1488732"/>
                  <a:gd name="connsiteX1160" fmla="*/ 1157203 w 2972814"/>
                  <a:gd name="connsiteY1160" fmla="*/ 262577 h 1488732"/>
                  <a:gd name="connsiteX1161" fmla="*/ 1177155 w 2972814"/>
                  <a:gd name="connsiteY1161" fmla="*/ 268162 h 1488732"/>
                  <a:gd name="connsiteX1162" fmla="*/ 1182360 w 2972814"/>
                  <a:gd name="connsiteY1162" fmla="*/ 269770 h 1488732"/>
                  <a:gd name="connsiteX1163" fmla="*/ 1197107 w 2972814"/>
                  <a:gd name="connsiteY1163" fmla="*/ 274916 h 1488732"/>
                  <a:gd name="connsiteX1164" fmla="*/ 1208401 w 2972814"/>
                  <a:gd name="connsiteY1164" fmla="*/ 279762 h 1488732"/>
                  <a:gd name="connsiteX1165" fmla="*/ 1217058 w 2972814"/>
                  <a:gd name="connsiteY1165" fmla="*/ 284508 h 1488732"/>
                  <a:gd name="connsiteX1166" fmla="*/ 1224429 w 2972814"/>
                  <a:gd name="connsiteY1166" fmla="*/ 289753 h 1488732"/>
                  <a:gd name="connsiteX1167" fmla="*/ 1234317 w 2972814"/>
                  <a:gd name="connsiteY1167" fmla="*/ 299745 h 1488732"/>
                  <a:gd name="connsiteX1168" fmla="*/ 1237010 w 2972814"/>
                  <a:gd name="connsiteY1168" fmla="*/ 303741 h 1488732"/>
                  <a:gd name="connsiteX1169" fmla="*/ 1240306 w 2972814"/>
                  <a:gd name="connsiteY1169" fmla="*/ 309736 h 1488732"/>
                  <a:gd name="connsiteX1170" fmla="*/ 1243960 w 2972814"/>
                  <a:gd name="connsiteY1170" fmla="*/ 319728 h 1488732"/>
                  <a:gd name="connsiteX1171" fmla="*/ 1245854 w 2972814"/>
                  <a:gd name="connsiteY1171" fmla="*/ 329719 h 1488732"/>
                  <a:gd name="connsiteX1172" fmla="*/ 1246835 w 2972814"/>
                  <a:gd name="connsiteY1172" fmla="*/ 339711 h 1488732"/>
                  <a:gd name="connsiteX1173" fmla="*/ 1247136 w 2972814"/>
                  <a:gd name="connsiteY1173" fmla="*/ 349702 h 1488732"/>
                  <a:gd name="connsiteX1174" fmla="*/ 1246490 w 2972814"/>
                  <a:gd name="connsiteY1174" fmla="*/ 359694 h 1488732"/>
                  <a:gd name="connsiteX1175" fmla="*/ 1245751 w 2972814"/>
                  <a:gd name="connsiteY1175" fmla="*/ 369685 h 1488732"/>
                  <a:gd name="connsiteX1176" fmla="*/ 1244516 w 2972814"/>
                  <a:gd name="connsiteY1176" fmla="*/ 379677 h 1488732"/>
                  <a:gd name="connsiteX1177" fmla="*/ 1242488 w 2972814"/>
                  <a:gd name="connsiteY1177" fmla="*/ 389668 h 1488732"/>
                  <a:gd name="connsiteX1178" fmla="*/ 1239414 w 2972814"/>
                  <a:gd name="connsiteY1178" fmla="*/ 399660 h 1488732"/>
                  <a:gd name="connsiteX1179" fmla="*/ 1237010 w 2972814"/>
                  <a:gd name="connsiteY1179" fmla="*/ 403403 h 1488732"/>
                  <a:gd name="connsiteX1180" fmla="*/ 1232683 w 2972814"/>
                  <a:gd name="connsiteY1180" fmla="*/ 409651 h 1488732"/>
                  <a:gd name="connsiteX1181" fmla="*/ 1223786 w 2972814"/>
                  <a:gd name="connsiteY1181" fmla="*/ 419643 h 1488732"/>
                  <a:gd name="connsiteX1182" fmla="*/ 1217058 w 2972814"/>
                  <a:gd name="connsiteY1182" fmla="*/ 424149 h 1488732"/>
                  <a:gd name="connsiteX1183" fmla="*/ 1210262 w 2972814"/>
                  <a:gd name="connsiteY1183" fmla="*/ 429634 h 1488732"/>
                  <a:gd name="connsiteX1184" fmla="*/ 1197107 w 2972814"/>
                  <a:gd name="connsiteY1184" fmla="*/ 437459 h 1488732"/>
                  <a:gd name="connsiteX1185" fmla="*/ 1193907 w 2972814"/>
                  <a:gd name="connsiteY1185" fmla="*/ 439626 h 1488732"/>
                  <a:gd name="connsiteX1186" fmla="*/ 1177155 w 2972814"/>
                  <a:gd name="connsiteY1186" fmla="*/ 449529 h 1488732"/>
                  <a:gd name="connsiteX1187" fmla="*/ 1177034 w 2972814"/>
                  <a:gd name="connsiteY1187" fmla="*/ 449617 h 1488732"/>
                  <a:gd name="connsiteX1188" fmla="*/ 1161849 w 2972814"/>
                  <a:gd name="connsiteY1188" fmla="*/ 459609 h 1488732"/>
                  <a:gd name="connsiteX1189" fmla="*/ 1157203 w 2972814"/>
                  <a:gd name="connsiteY1189" fmla="*/ 462243 h 1488732"/>
                  <a:gd name="connsiteX1190" fmla="*/ 1146829 w 2972814"/>
                  <a:gd name="connsiteY1190" fmla="*/ 469600 h 1488732"/>
                  <a:gd name="connsiteX1191" fmla="*/ 1137251 w 2972814"/>
                  <a:gd name="connsiteY1191" fmla="*/ 475588 h 1488732"/>
                  <a:gd name="connsiteX1192" fmla="*/ 1131983 w 2972814"/>
                  <a:gd name="connsiteY1192" fmla="*/ 479592 h 1488732"/>
                  <a:gd name="connsiteX1193" fmla="*/ 1117299 w 2972814"/>
                  <a:gd name="connsiteY1193" fmla="*/ 489264 h 1488732"/>
                  <a:gd name="connsiteX1194" fmla="*/ 1116872 w 2972814"/>
                  <a:gd name="connsiteY1194" fmla="*/ 489583 h 1488732"/>
                  <a:gd name="connsiteX1195" fmla="*/ 1102609 w 2972814"/>
                  <a:gd name="connsiteY1195" fmla="*/ 499575 h 1488732"/>
                  <a:gd name="connsiteX1196" fmla="*/ 1097348 w 2972814"/>
                  <a:gd name="connsiteY1196" fmla="*/ 502906 h 1488732"/>
                  <a:gd name="connsiteX1197" fmla="*/ 1087729 w 2972814"/>
                  <a:gd name="connsiteY1197" fmla="*/ 509566 h 1488732"/>
                  <a:gd name="connsiteX1198" fmla="*/ 1077396 w 2972814"/>
                  <a:gd name="connsiteY1198" fmla="*/ 516263 h 1488732"/>
                  <a:gd name="connsiteX1199" fmla="*/ 1072731 w 2972814"/>
                  <a:gd name="connsiteY1199" fmla="*/ 519558 h 1488732"/>
                  <a:gd name="connsiteX1200" fmla="*/ 1058369 w 2972814"/>
                  <a:gd name="connsiteY1200" fmla="*/ 529549 h 1488732"/>
                  <a:gd name="connsiteX1201" fmla="*/ 1057444 w 2972814"/>
                  <a:gd name="connsiteY1201" fmla="*/ 530161 h 1488732"/>
                  <a:gd name="connsiteX1202" fmla="*/ 1043773 w 2972814"/>
                  <a:gd name="connsiteY1202" fmla="*/ 539541 h 1488732"/>
                  <a:gd name="connsiteX1203" fmla="*/ 1037492 w 2972814"/>
                  <a:gd name="connsiteY1203" fmla="*/ 543728 h 1488732"/>
                  <a:gd name="connsiteX1204" fmla="*/ 1028724 w 2972814"/>
                  <a:gd name="connsiteY1204" fmla="*/ 549532 h 1488732"/>
                  <a:gd name="connsiteX1205" fmla="*/ 1017541 w 2972814"/>
                  <a:gd name="connsiteY1205" fmla="*/ 556875 h 1488732"/>
                  <a:gd name="connsiteX1206" fmla="*/ 1012965 w 2972814"/>
                  <a:gd name="connsiteY1206" fmla="*/ 559524 h 1488732"/>
                  <a:gd name="connsiteX1207" fmla="*/ 997589 w 2972814"/>
                  <a:gd name="connsiteY1207" fmla="*/ 568218 h 1488732"/>
                  <a:gd name="connsiteX1208" fmla="*/ 994678 w 2972814"/>
                  <a:gd name="connsiteY1208" fmla="*/ 569515 h 1488732"/>
                  <a:gd name="connsiteX1209" fmla="*/ 977637 w 2972814"/>
                  <a:gd name="connsiteY1209" fmla="*/ 576803 h 1488732"/>
                  <a:gd name="connsiteX1210" fmla="*/ 966823 w 2972814"/>
                  <a:gd name="connsiteY1210" fmla="*/ 579507 h 1488732"/>
                  <a:gd name="connsiteX1211" fmla="*/ 957685 w 2972814"/>
                  <a:gd name="connsiteY1211" fmla="*/ 581680 h 1488732"/>
                  <a:gd name="connsiteX1212" fmla="*/ 937733 w 2972814"/>
                  <a:gd name="connsiteY1212" fmla="*/ 582400 h 1488732"/>
                  <a:gd name="connsiteX1213" fmla="*/ 2513924 w 2972814"/>
                  <a:gd name="connsiteY1213" fmla="*/ 516800 h 1488732"/>
                  <a:gd name="connsiteX1214" fmla="*/ 2500384 w 2972814"/>
                  <a:gd name="connsiteY1214" fmla="*/ 509566 h 1488732"/>
                  <a:gd name="connsiteX1215" fmla="*/ 2493972 w 2972814"/>
                  <a:gd name="connsiteY1215" fmla="*/ 502612 h 1488732"/>
                  <a:gd name="connsiteX1216" fmla="*/ 2492568 w 2972814"/>
                  <a:gd name="connsiteY1216" fmla="*/ 499575 h 1488732"/>
                  <a:gd name="connsiteX1217" fmla="*/ 2490732 w 2972814"/>
                  <a:gd name="connsiteY1217" fmla="*/ 489583 h 1488732"/>
                  <a:gd name="connsiteX1218" fmla="*/ 2493783 w 2972814"/>
                  <a:gd name="connsiteY1218" fmla="*/ 479592 h 1488732"/>
                  <a:gd name="connsiteX1219" fmla="*/ 2493972 w 2972814"/>
                  <a:gd name="connsiteY1219" fmla="*/ 479249 h 1488732"/>
                  <a:gd name="connsiteX1220" fmla="*/ 2512885 w 2972814"/>
                  <a:gd name="connsiteY1220" fmla="*/ 469600 h 1488732"/>
                  <a:gd name="connsiteX1221" fmla="*/ 2513924 w 2972814"/>
                  <a:gd name="connsiteY1221" fmla="*/ 469232 h 1488732"/>
                  <a:gd name="connsiteX1222" fmla="*/ 2514643 w 2972814"/>
                  <a:gd name="connsiteY1222" fmla="*/ 469600 h 1488732"/>
                  <a:gd name="connsiteX1223" fmla="*/ 2533876 w 2972814"/>
                  <a:gd name="connsiteY1223" fmla="*/ 479130 h 1488732"/>
                  <a:gd name="connsiteX1224" fmla="*/ 2534243 w 2972814"/>
                  <a:gd name="connsiteY1224" fmla="*/ 479592 h 1488732"/>
                  <a:gd name="connsiteX1225" fmla="*/ 2541112 w 2972814"/>
                  <a:gd name="connsiteY1225" fmla="*/ 489583 h 1488732"/>
                  <a:gd name="connsiteX1226" fmla="*/ 2544929 w 2972814"/>
                  <a:gd name="connsiteY1226" fmla="*/ 499575 h 1488732"/>
                  <a:gd name="connsiteX1227" fmla="*/ 2542348 w 2972814"/>
                  <a:gd name="connsiteY1227" fmla="*/ 509566 h 1488732"/>
                  <a:gd name="connsiteX1228" fmla="*/ 2533876 w 2972814"/>
                  <a:gd name="connsiteY1228" fmla="*/ 517607 h 1488732"/>
                  <a:gd name="connsiteX1229" fmla="*/ 2513924 w 2972814"/>
                  <a:gd name="connsiteY1229" fmla="*/ 516800 h 1488732"/>
                  <a:gd name="connsiteX1230" fmla="*/ 1875467 w 2972814"/>
                  <a:gd name="connsiteY1230" fmla="*/ 493372 h 1488732"/>
                  <a:gd name="connsiteX1231" fmla="*/ 1895419 w 2972814"/>
                  <a:gd name="connsiteY1231" fmla="*/ 492392 h 1488732"/>
                  <a:gd name="connsiteX1232" fmla="*/ 1904474 w 2972814"/>
                  <a:gd name="connsiteY1232" fmla="*/ 489583 h 1488732"/>
                  <a:gd name="connsiteX1233" fmla="*/ 1915371 w 2972814"/>
                  <a:gd name="connsiteY1233" fmla="*/ 486268 h 1488732"/>
                  <a:gd name="connsiteX1234" fmla="*/ 1928675 w 2972814"/>
                  <a:gd name="connsiteY1234" fmla="*/ 479592 h 1488732"/>
                  <a:gd name="connsiteX1235" fmla="*/ 1935322 w 2972814"/>
                  <a:gd name="connsiteY1235" fmla="*/ 476033 h 1488732"/>
                  <a:gd name="connsiteX1236" fmla="*/ 1944852 w 2972814"/>
                  <a:gd name="connsiteY1236" fmla="*/ 469600 h 1488732"/>
                  <a:gd name="connsiteX1237" fmla="*/ 1955274 w 2972814"/>
                  <a:gd name="connsiteY1237" fmla="*/ 461919 h 1488732"/>
                  <a:gd name="connsiteX1238" fmla="*/ 1958221 w 2972814"/>
                  <a:gd name="connsiteY1238" fmla="*/ 459609 h 1488732"/>
                  <a:gd name="connsiteX1239" fmla="*/ 1967257 w 2972814"/>
                  <a:gd name="connsiteY1239" fmla="*/ 449617 h 1488732"/>
                  <a:gd name="connsiteX1240" fmla="*/ 1973344 w 2972814"/>
                  <a:gd name="connsiteY1240" fmla="*/ 439626 h 1488732"/>
                  <a:gd name="connsiteX1241" fmla="*/ 1975226 w 2972814"/>
                  <a:gd name="connsiteY1241" fmla="*/ 432868 h 1488732"/>
                  <a:gd name="connsiteX1242" fmla="*/ 1976067 w 2972814"/>
                  <a:gd name="connsiteY1242" fmla="*/ 429634 h 1488732"/>
                  <a:gd name="connsiteX1243" fmla="*/ 1975642 w 2972814"/>
                  <a:gd name="connsiteY1243" fmla="*/ 419643 h 1488732"/>
                  <a:gd name="connsiteX1244" fmla="*/ 1975226 w 2972814"/>
                  <a:gd name="connsiteY1244" fmla="*/ 418124 h 1488732"/>
                  <a:gd name="connsiteX1245" fmla="*/ 1973070 w 2972814"/>
                  <a:gd name="connsiteY1245" fmla="*/ 409651 h 1488732"/>
                  <a:gd name="connsiteX1246" fmla="*/ 1969259 w 2972814"/>
                  <a:gd name="connsiteY1246" fmla="*/ 399660 h 1488732"/>
                  <a:gd name="connsiteX1247" fmla="*/ 1964256 w 2972814"/>
                  <a:gd name="connsiteY1247" fmla="*/ 389668 h 1488732"/>
                  <a:gd name="connsiteX1248" fmla="*/ 1959112 w 2972814"/>
                  <a:gd name="connsiteY1248" fmla="*/ 379677 h 1488732"/>
                  <a:gd name="connsiteX1249" fmla="*/ 1955274 w 2972814"/>
                  <a:gd name="connsiteY1249" fmla="*/ 372734 h 1488732"/>
                  <a:gd name="connsiteX1250" fmla="*/ 1953329 w 2972814"/>
                  <a:gd name="connsiteY1250" fmla="*/ 369685 h 1488732"/>
                  <a:gd name="connsiteX1251" fmla="*/ 1946780 w 2972814"/>
                  <a:gd name="connsiteY1251" fmla="*/ 359694 h 1488732"/>
                  <a:gd name="connsiteX1252" fmla="*/ 1940038 w 2972814"/>
                  <a:gd name="connsiteY1252" fmla="*/ 349702 h 1488732"/>
                  <a:gd name="connsiteX1253" fmla="*/ 1935322 w 2972814"/>
                  <a:gd name="connsiteY1253" fmla="*/ 342197 h 1488732"/>
                  <a:gd name="connsiteX1254" fmla="*/ 1932997 w 2972814"/>
                  <a:gd name="connsiteY1254" fmla="*/ 339711 h 1488732"/>
                  <a:gd name="connsiteX1255" fmla="*/ 1924019 w 2972814"/>
                  <a:gd name="connsiteY1255" fmla="*/ 329719 h 1488732"/>
                  <a:gd name="connsiteX1256" fmla="*/ 1915371 w 2972814"/>
                  <a:gd name="connsiteY1256" fmla="*/ 320434 h 1488732"/>
                  <a:gd name="connsiteX1257" fmla="*/ 1913744 w 2972814"/>
                  <a:gd name="connsiteY1257" fmla="*/ 319728 h 1488732"/>
                  <a:gd name="connsiteX1258" fmla="*/ 1895419 w 2972814"/>
                  <a:gd name="connsiteY1258" fmla="*/ 311272 h 1488732"/>
                  <a:gd name="connsiteX1259" fmla="*/ 1875467 w 2972814"/>
                  <a:gd name="connsiteY1259" fmla="*/ 311487 h 1488732"/>
                  <a:gd name="connsiteX1260" fmla="*/ 1855515 w 2972814"/>
                  <a:gd name="connsiteY1260" fmla="*/ 314614 h 1488732"/>
                  <a:gd name="connsiteX1261" fmla="*/ 1835563 w 2972814"/>
                  <a:gd name="connsiteY1261" fmla="*/ 318147 h 1488732"/>
                  <a:gd name="connsiteX1262" fmla="*/ 1826818 w 2972814"/>
                  <a:gd name="connsiteY1262" fmla="*/ 319728 h 1488732"/>
                  <a:gd name="connsiteX1263" fmla="*/ 1815612 w 2972814"/>
                  <a:gd name="connsiteY1263" fmla="*/ 321498 h 1488732"/>
                  <a:gd name="connsiteX1264" fmla="*/ 1795660 w 2972814"/>
                  <a:gd name="connsiteY1264" fmla="*/ 323743 h 1488732"/>
                  <a:gd name="connsiteX1265" fmla="*/ 1775708 w 2972814"/>
                  <a:gd name="connsiteY1265" fmla="*/ 325277 h 1488732"/>
                  <a:gd name="connsiteX1266" fmla="*/ 1755756 w 2972814"/>
                  <a:gd name="connsiteY1266" fmla="*/ 326884 h 1488732"/>
                  <a:gd name="connsiteX1267" fmla="*/ 1740539 w 2972814"/>
                  <a:gd name="connsiteY1267" fmla="*/ 329719 h 1488732"/>
                  <a:gd name="connsiteX1268" fmla="*/ 1735805 w 2972814"/>
                  <a:gd name="connsiteY1268" fmla="*/ 331243 h 1488732"/>
                  <a:gd name="connsiteX1269" fmla="*/ 1726212 w 2972814"/>
                  <a:gd name="connsiteY1269" fmla="*/ 339711 h 1488732"/>
                  <a:gd name="connsiteX1270" fmla="*/ 1723519 w 2972814"/>
                  <a:gd name="connsiteY1270" fmla="*/ 349702 h 1488732"/>
                  <a:gd name="connsiteX1271" fmla="*/ 1724312 w 2972814"/>
                  <a:gd name="connsiteY1271" fmla="*/ 359694 h 1488732"/>
                  <a:gd name="connsiteX1272" fmla="*/ 1727399 w 2972814"/>
                  <a:gd name="connsiteY1272" fmla="*/ 369685 h 1488732"/>
                  <a:gd name="connsiteX1273" fmla="*/ 1732227 w 2972814"/>
                  <a:gd name="connsiteY1273" fmla="*/ 379677 h 1488732"/>
                  <a:gd name="connsiteX1274" fmla="*/ 1735805 w 2972814"/>
                  <a:gd name="connsiteY1274" fmla="*/ 385296 h 1488732"/>
                  <a:gd name="connsiteX1275" fmla="*/ 1738384 w 2972814"/>
                  <a:gd name="connsiteY1275" fmla="*/ 389668 h 1488732"/>
                  <a:gd name="connsiteX1276" fmla="*/ 1745683 w 2972814"/>
                  <a:gd name="connsiteY1276" fmla="*/ 399660 h 1488732"/>
                  <a:gd name="connsiteX1277" fmla="*/ 1754264 w 2972814"/>
                  <a:gd name="connsiteY1277" fmla="*/ 409651 h 1488732"/>
                  <a:gd name="connsiteX1278" fmla="*/ 1755756 w 2972814"/>
                  <a:gd name="connsiteY1278" fmla="*/ 411276 h 1488732"/>
                  <a:gd name="connsiteX1279" fmla="*/ 1763719 w 2972814"/>
                  <a:gd name="connsiteY1279" fmla="*/ 419643 h 1488732"/>
                  <a:gd name="connsiteX1280" fmla="*/ 1773960 w 2972814"/>
                  <a:gd name="connsiteY1280" fmla="*/ 429634 h 1488732"/>
                  <a:gd name="connsiteX1281" fmla="*/ 1775708 w 2972814"/>
                  <a:gd name="connsiteY1281" fmla="*/ 431294 h 1488732"/>
                  <a:gd name="connsiteX1282" fmla="*/ 1785402 w 2972814"/>
                  <a:gd name="connsiteY1282" fmla="*/ 439626 h 1488732"/>
                  <a:gd name="connsiteX1283" fmla="*/ 1795660 w 2972814"/>
                  <a:gd name="connsiteY1283" fmla="*/ 448819 h 1488732"/>
                  <a:gd name="connsiteX1284" fmla="*/ 1796693 w 2972814"/>
                  <a:gd name="connsiteY1284" fmla="*/ 449617 h 1488732"/>
                  <a:gd name="connsiteX1285" fmla="*/ 1809476 w 2972814"/>
                  <a:gd name="connsiteY1285" fmla="*/ 459609 h 1488732"/>
                  <a:gd name="connsiteX1286" fmla="*/ 1815612 w 2972814"/>
                  <a:gd name="connsiteY1286" fmla="*/ 464727 h 1488732"/>
                  <a:gd name="connsiteX1287" fmla="*/ 1823070 w 2972814"/>
                  <a:gd name="connsiteY1287" fmla="*/ 469600 h 1488732"/>
                  <a:gd name="connsiteX1288" fmla="*/ 1835563 w 2972814"/>
                  <a:gd name="connsiteY1288" fmla="*/ 478719 h 1488732"/>
                  <a:gd name="connsiteX1289" fmla="*/ 1837305 w 2972814"/>
                  <a:gd name="connsiteY1289" fmla="*/ 479592 h 1488732"/>
                  <a:gd name="connsiteX1290" fmla="*/ 1855515 w 2972814"/>
                  <a:gd name="connsiteY1290" fmla="*/ 488679 h 1488732"/>
                  <a:gd name="connsiteX1291" fmla="*/ 1859847 w 2972814"/>
                  <a:gd name="connsiteY1291" fmla="*/ 489583 h 1488732"/>
                  <a:gd name="connsiteX1292" fmla="*/ 1875467 w 2972814"/>
                  <a:gd name="connsiteY1292" fmla="*/ 493372 h 1488732"/>
                  <a:gd name="connsiteX1293" fmla="*/ 2493972 w 2972814"/>
                  <a:gd name="connsiteY1293" fmla="*/ 399804 h 1488732"/>
                  <a:gd name="connsiteX1294" fmla="*/ 2493722 w 2972814"/>
                  <a:gd name="connsiteY1294" fmla="*/ 399660 h 1488732"/>
                  <a:gd name="connsiteX1295" fmla="*/ 2475277 w 2972814"/>
                  <a:gd name="connsiteY1295" fmla="*/ 389668 h 1488732"/>
                  <a:gd name="connsiteX1296" fmla="*/ 2474020 w 2972814"/>
                  <a:gd name="connsiteY1296" fmla="*/ 388996 h 1488732"/>
                  <a:gd name="connsiteX1297" fmla="*/ 2461958 w 2972814"/>
                  <a:gd name="connsiteY1297" fmla="*/ 379677 h 1488732"/>
                  <a:gd name="connsiteX1298" fmla="*/ 2454068 w 2972814"/>
                  <a:gd name="connsiteY1298" fmla="*/ 373241 h 1488732"/>
                  <a:gd name="connsiteX1299" fmla="*/ 2450547 w 2972814"/>
                  <a:gd name="connsiteY1299" fmla="*/ 369685 h 1488732"/>
                  <a:gd name="connsiteX1300" fmla="*/ 2441024 w 2972814"/>
                  <a:gd name="connsiteY1300" fmla="*/ 359694 h 1488732"/>
                  <a:gd name="connsiteX1301" fmla="*/ 2434117 w 2972814"/>
                  <a:gd name="connsiteY1301" fmla="*/ 350794 h 1488732"/>
                  <a:gd name="connsiteX1302" fmla="*/ 2433300 w 2972814"/>
                  <a:gd name="connsiteY1302" fmla="*/ 349702 h 1488732"/>
                  <a:gd name="connsiteX1303" fmla="*/ 2426960 w 2972814"/>
                  <a:gd name="connsiteY1303" fmla="*/ 339711 h 1488732"/>
                  <a:gd name="connsiteX1304" fmla="*/ 2422674 w 2972814"/>
                  <a:gd name="connsiteY1304" fmla="*/ 329719 h 1488732"/>
                  <a:gd name="connsiteX1305" fmla="*/ 2420798 w 2972814"/>
                  <a:gd name="connsiteY1305" fmla="*/ 319728 h 1488732"/>
                  <a:gd name="connsiteX1306" fmla="*/ 2421429 w 2972814"/>
                  <a:gd name="connsiteY1306" fmla="*/ 309736 h 1488732"/>
                  <a:gd name="connsiteX1307" fmla="*/ 2424463 w 2972814"/>
                  <a:gd name="connsiteY1307" fmla="*/ 299745 h 1488732"/>
                  <a:gd name="connsiteX1308" fmla="*/ 2428762 w 2972814"/>
                  <a:gd name="connsiteY1308" fmla="*/ 289753 h 1488732"/>
                  <a:gd name="connsiteX1309" fmla="*/ 2434117 w 2972814"/>
                  <a:gd name="connsiteY1309" fmla="*/ 280411 h 1488732"/>
                  <a:gd name="connsiteX1310" fmla="*/ 2434431 w 2972814"/>
                  <a:gd name="connsiteY1310" fmla="*/ 279762 h 1488732"/>
                  <a:gd name="connsiteX1311" fmla="*/ 2440466 w 2972814"/>
                  <a:gd name="connsiteY1311" fmla="*/ 269770 h 1488732"/>
                  <a:gd name="connsiteX1312" fmla="*/ 2446027 w 2972814"/>
                  <a:gd name="connsiteY1312" fmla="*/ 259779 h 1488732"/>
                  <a:gd name="connsiteX1313" fmla="*/ 2451642 w 2972814"/>
                  <a:gd name="connsiteY1313" fmla="*/ 249787 h 1488732"/>
                  <a:gd name="connsiteX1314" fmla="*/ 2454068 w 2972814"/>
                  <a:gd name="connsiteY1314" fmla="*/ 245310 h 1488732"/>
                  <a:gd name="connsiteX1315" fmla="*/ 2456572 w 2972814"/>
                  <a:gd name="connsiteY1315" fmla="*/ 239796 h 1488732"/>
                  <a:gd name="connsiteX1316" fmla="*/ 2460261 w 2972814"/>
                  <a:gd name="connsiteY1316" fmla="*/ 229804 h 1488732"/>
                  <a:gd name="connsiteX1317" fmla="*/ 2463029 w 2972814"/>
                  <a:gd name="connsiteY1317" fmla="*/ 219813 h 1488732"/>
                  <a:gd name="connsiteX1318" fmla="*/ 2465442 w 2972814"/>
                  <a:gd name="connsiteY1318" fmla="*/ 209821 h 1488732"/>
                  <a:gd name="connsiteX1319" fmla="*/ 2465530 w 2972814"/>
                  <a:gd name="connsiteY1319" fmla="*/ 199830 h 1488732"/>
                  <a:gd name="connsiteX1320" fmla="*/ 2465853 w 2972814"/>
                  <a:gd name="connsiteY1320" fmla="*/ 189838 h 1488732"/>
                  <a:gd name="connsiteX1321" fmla="*/ 2464521 w 2972814"/>
                  <a:gd name="connsiteY1321" fmla="*/ 179847 h 1488732"/>
                  <a:gd name="connsiteX1322" fmla="*/ 2462855 w 2972814"/>
                  <a:gd name="connsiteY1322" fmla="*/ 169855 h 1488732"/>
                  <a:gd name="connsiteX1323" fmla="*/ 2462925 w 2972814"/>
                  <a:gd name="connsiteY1323" fmla="*/ 159864 h 1488732"/>
                  <a:gd name="connsiteX1324" fmla="*/ 2464445 w 2972814"/>
                  <a:gd name="connsiteY1324" fmla="*/ 149872 h 1488732"/>
                  <a:gd name="connsiteX1325" fmla="*/ 2470633 w 2972814"/>
                  <a:gd name="connsiteY1325" fmla="*/ 139881 h 1488732"/>
                  <a:gd name="connsiteX1326" fmla="*/ 2474020 w 2972814"/>
                  <a:gd name="connsiteY1326" fmla="*/ 137028 h 1488732"/>
                  <a:gd name="connsiteX1327" fmla="*/ 2479888 w 2972814"/>
                  <a:gd name="connsiteY1327" fmla="*/ 129889 h 1488732"/>
                  <a:gd name="connsiteX1328" fmla="*/ 2493815 w 2972814"/>
                  <a:gd name="connsiteY1328" fmla="*/ 119898 h 1488732"/>
                  <a:gd name="connsiteX1329" fmla="*/ 2493972 w 2972814"/>
                  <a:gd name="connsiteY1329" fmla="*/ 119826 h 1488732"/>
                  <a:gd name="connsiteX1330" fmla="*/ 2511064 w 2972814"/>
                  <a:gd name="connsiteY1330" fmla="*/ 109906 h 1488732"/>
                  <a:gd name="connsiteX1331" fmla="*/ 2513924 w 2972814"/>
                  <a:gd name="connsiteY1331" fmla="*/ 108632 h 1488732"/>
                  <a:gd name="connsiteX1332" fmla="*/ 2530092 w 2972814"/>
                  <a:gd name="connsiteY1332" fmla="*/ 99915 h 1488732"/>
                  <a:gd name="connsiteX1333" fmla="*/ 2533876 w 2972814"/>
                  <a:gd name="connsiteY1333" fmla="*/ 98343 h 1488732"/>
                  <a:gd name="connsiteX1334" fmla="*/ 2551971 w 2972814"/>
                  <a:gd name="connsiteY1334" fmla="*/ 89923 h 1488732"/>
                  <a:gd name="connsiteX1335" fmla="*/ 2553827 w 2972814"/>
                  <a:gd name="connsiteY1335" fmla="*/ 89195 h 1488732"/>
                  <a:gd name="connsiteX1336" fmla="*/ 2573779 w 2972814"/>
                  <a:gd name="connsiteY1336" fmla="*/ 81249 h 1488732"/>
                  <a:gd name="connsiteX1337" fmla="*/ 2577160 w 2972814"/>
                  <a:gd name="connsiteY1337" fmla="*/ 79932 h 1488732"/>
                  <a:gd name="connsiteX1338" fmla="*/ 2593731 w 2972814"/>
                  <a:gd name="connsiteY1338" fmla="*/ 74015 h 1488732"/>
                  <a:gd name="connsiteX1339" fmla="*/ 2606355 w 2972814"/>
                  <a:gd name="connsiteY1339" fmla="*/ 69940 h 1488732"/>
                  <a:gd name="connsiteX1340" fmla="*/ 2613683 w 2972814"/>
                  <a:gd name="connsiteY1340" fmla="*/ 67705 h 1488732"/>
                  <a:gd name="connsiteX1341" fmla="*/ 2633634 w 2972814"/>
                  <a:gd name="connsiteY1341" fmla="*/ 61901 h 1488732"/>
                  <a:gd name="connsiteX1342" fmla="*/ 2642161 w 2972814"/>
                  <a:gd name="connsiteY1342" fmla="*/ 59949 h 1488732"/>
                  <a:gd name="connsiteX1343" fmla="*/ 2653586 w 2972814"/>
                  <a:gd name="connsiteY1343" fmla="*/ 57332 h 1488732"/>
                  <a:gd name="connsiteX1344" fmla="*/ 2673538 w 2972814"/>
                  <a:gd name="connsiteY1344" fmla="*/ 54187 h 1488732"/>
                  <a:gd name="connsiteX1345" fmla="*/ 2693490 w 2972814"/>
                  <a:gd name="connsiteY1345" fmla="*/ 53353 h 1488732"/>
                  <a:gd name="connsiteX1346" fmla="*/ 2713441 w 2972814"/>
                  <a:gd name="connsiteY1346" fmla="*/ 56502 h 1488732"/>
                  <a:gd name="connsiteX1347" fmla="*/ 2721120 w 2972814"/>
                  <a:gd name="connsiteY1347" fmla="*/ 59949 h 1488732"/>
                  <a:gd name="connsiteX1348" fmla="*/ 2733393 w 2972814"/>
                  <a:gd name="connsiteY1348" fmla="*/ 67708 h 1488732"/>
                  <a:gd name="connsiteX1349" fmla="*/ 2735608 w 2972814"/>
                  <a:gd name="connsiteY1349" fmla="*/ 69940 h 1488732"/>
                  <a:gd name="connsiteX1350" fmla="*/ 2743903 w 2972814"/>
                  <a:gd name="connsiteY1350" fmla="*/ 79932 h 1488732"/>
                  <a:gd name="connsiteX1351" fmla="*/ 2750605 w 2972814"/>
                  <a:gd name="connsiteY1351" fmla="*/ 89923 h 1488732"/>
                  <a:gd name="connsiteX1352" fmla="*/ 2753345 w 2972814"/>
                  <a:gd name="connsiteY1352" fmla="*/ 94065 h 1488732"/>
                  <a:gd name="connsiteX1353" fmla="*/ 2756751 w 2972814"/>
                  <a:gd name="connsiteY1353" fmla="*/ 99915 h 1488732"/>
                  <a:gd name="connsiteX1354" fmla="*/ 2763587 w 2972814"/>
                  <a:gd name="connsiteY1354" fmla="*/ 109906 h 1488732"/>
                  <a:gd name="connsiteX1355" fmla="*/ 2771627 w 2972814"/>
                  <a:gd name="connsiteY1355" fmla="*/ 119898 h 1488732"/>
                  <a:gd name="connsiteX1356" fmla="*/ 2773297 w 2972814"/>
                  <a:gd name="connsiteY1356" fmla="*/ 121492 h 1488732"/>
                  <a:gd name="connsiteX1357" fmla="*/ 2782034 w 2972814"/>
                  <a:gd name="connsiteY1357" fmla="*/ 129889 h 1488732"/>
                  <a:gd name="connsiteX1358" fmla="*/ 2793249 w 2972814"/>
                  <a:gd name="connsiteY1358" fmla="*/ 138454 h 1488732"/>
                  <a:gd name="connsiteX1359" fmla="*/ 2795189 w 2972814"/>
                  <a:gd name="connsiteY1359" fmla="*/ 139881 h 1488732"/>
                  <a:gd name="connsiteX1360" fmla="*/ 2811845 w 2972814"/>
                  <a:gd name="connsiteY1360" fmla="*/ 149872 h 1488732"/>
                  <a:gd name="connsiteX1361" fmla="*/ 2813200 w 2972814"/>
                  <a:gd name="connsiteY1361" fmla="*/ 150562 h 1488732"/>
                  <a:gd name="connsiteX1362" fmla="*/ 2831807 w 2972814"/>
                  <a:gd name="connsiteY1362" fmla="*/ 159864 h 1488732"/>
                  <a:gd name="connsiteX1363" fmla="*/ 2833152 w 2972814"/>
                  <a:gd name="connsiteY1363" fmla="*/ 160482 h 1488732"/>
                  <a:gd name="connsiteX1364" fmla="*/ 2853104 w 2972814"/>
                  <a:gd name="connsiteY1364" fmla="*/ 169648 h 1488732"/>
                  <a:gd name="connsiteX1365" fmla="*/ 2853541 w 2972814"/>
                  <a:gd name="connsiteY1365" fmla="*/ 169855 h 1488732"/>
                  <a:gd name="connsiteX1366" fmla="*/ 2873056 w 2972814"/>
                  <a:gd name="connsiteY1366" fmla="*/ 179434 h 1488732"/>
                  <a:gd name="connsiteX1367" fmla="*/ 2873789 w 2972814"/>
                  <a:gd name="connsiteY1367" fmla="*/ 179847 h 1488732"/>
                  <a:gd name="connsiteX1368" fmla="*/ 2890517 w 2972814"/>
                  <a:gd name="connsiteY1368" fmla="*/ 189838 h 1488732"/>
                  <a:gd name="connsiteX1369" fmla="*/ 2893007 w 2972814"/>
                  <a:gd name="connsiteY1369" fmla="*/ 191559 h 1488732"/>
                  <a:gd name="connsiteX1370" fmla="*/ 2903060 w 2972814"/>
                  <a:gd name="connsiteY1370" fmla="*/ 199830 h 1488732"/>
                  <a:gd name="connsiteX1371" fmla="*/ 2912426 w 2972814"/>
                  <a:gd name="connsiteY1371" fmla="*/ 209821 h 1488732"/>
                  <a:gd name="connsiteX1372" fmla="*/ 2912959 w 2972814"/>
                  <a:gd name="connsiteY1372" fmla="*/ 210540 h 1488732"/>
                  <a:gd name="connsiteX1373" fmla="*/ 2918896 w 2972814"/>
                  <a:gd name="connsiteY1373" fmla="*/ 219813 h 1488732"/>
                  <a:gd name="connsiteX1374" fmla="*/ 2922757 w 2972814"/>
                  <a:gd name="connsiteY1374" fmla="*/ 229804 h 1488732"/>
                  <a:gd name="connsiteX1375" fmla="*/ 2924603 w 2972814"/>
                  <a:gd name="connsiteY1375" fmla="*/ 239796 h 1488732"/>
                  <a:gd name="connsiteX1376" fmla="*/ 2924576 w 2972814"/>
                  <a:gd name="connsiteY1376" fmla="*/ 249787 h 1488732"/>
                  <a:gd name="connsiteX1377" fmla="*/ 2922813 w 2972814"/>
                  <a:gd name="connsiteY1377" fmla="*/ 259779 h 1488732"/>
                  <a:gd name="connsiteX1378" fmla="*/ 2919373 w 2972814"/>
                  <a:gd name="connsiteY1378" fmla="*/ 269770 h 1488732"/>
                  <a:gd name="connsiteX1379" fmla="*/ 2914153 w 2972814"/>
                  <a:gd name="connsiteY1379" fmla="*/ 279762 h 1488732"/>
                  <a:gd name="connsiteX1380" fmla="*/ 2912959 w 2972814"/>
                  <a:gd name="connsiteY1380" fmla="*/ 281510 h 1488732"/>
                  <a:gd name="connsiteX1381" fmla="*/ 2906941 w 2972814"/>
                  <a:gd name="connsiteY1381" fmla="*/ 289753 h 1488732"/>
                  <a:gd name="connsiteX1382" fmla="*/ 2898249 w 2972814"/>
                  <a:gd name="connsiteY1382" fmla="*/ 299745 h 1488732"/>
                  <a:gd name="connsiteX1383" fmla="*/ 2893007 w 2972814"/>
                  <a:gd name="connsiteY1383" fmla="*/ 304613 h 1488732"/>
                  <a:gd name="connsiteX1384" fmla="*/ 2886973 w 2972814"/>
                  <a:gd name="connsiteY1384" fmla="*/ 309736 h 1488732"/>
                  <a:gd name="connsiteX1385" fmla="*/ 2874262 w 2972814"/>
                  <a:gd name="connsiteY1385" fmla="*/ 319728 h 1488732"/>
                  <a:gd name="connsiteX1386" fmla="*/ 2873056 w 2972814"/>
                  <a:gd name="connsiteY1386" fmla="*/ 320605 h 1488732"/>
                  <a:gd name="connsiteX1387" fmla="*/ 2858945 w 2972814"/>
                  <a:gd name="connsiteY1387" fmla="*/ 329719 h 1488732"/>
                  <a:gd name="connsiteX1388" fmla="*/ 2853104 w 2972814"/>
                  <a:gd name="connsiteY1388" fmla="*/ 333269 h 1488732"/>
                  <a:gd name="connsiteX1389" fmla="*/ 2840938 w 2972814"/>
                  <a:gd name="connsiteY1389" fmla="*/ 339711 h 1488732"/>
                  <a:gd name="connsiteX1390" fmla="*/ 2833152 w 2972814"/>
                  <a:gd name="connsiteY1390" fmla="*/ 343833 h 1488732"/>
                  <a:gd name="connsiteX1391" fmla="*/ 2819836 w 2972814"/>
                  <a:gd name="connsiteY1391" fmla="*/ 349702 h 1488732"/>
                  <a:gd name="connsiteX1392" fmla="*/ 2813200 w 2972814"/>
                  <a:gd name="connsiteY1392" fmla="*/ 352643 h 1488732"/>
                  <a:gd name="connsiteX1393" fmla="*/ 2793302 w 2972814"/>
                  <a:gd name="connsiteY1393" fmla="*/ 359694 h 1488732"/>
                  <a:gd name="connsiteX1394" fmla="*/ 2793249 w 2972814"/>
                  <a:gd name="connsiteY1394" fmla="*/ 359714 h 1488732"/>
                  <a:gd name="connsiteX1395" fmla="*/ 2773297 w 2972814"/>
                  <a:gd name="connsiteY1395" fmla="*/ 365433 h 1488732"/>
                  <a:gd name="connsiteX1396" fmla="*/ 2753345 w 2972814"/>
                  <a:gd name="connsiteY1396" fmla="*/ 369640 h 1488732"/>
                  <a:gd name="connsiteX1397" fmla="*/ 2753074 w 2972814"/>
                  <a:gd name="connsiteY1397" fmla="*/ 369685 h 1488732"/>
                  <a:gd name="connsiteX1398" fmla="*/ 2733393 w 2972814"/>
                  <a:gd name="connsiteY1398" fmla="*/ 373179 h 1488732"/>
                  <a:gd name="connsiteX1399" fmla="*/ 2713441 w 2972814"/>
                  <a:gd name="connsiteY1399" fmla="*/ 375860 h 1488732"/>
                  <a:gd name="connsiteX1400" fmla="*/ 2693490 w 2972814"/>
                  <a:gd name="connsiteY1400" fmla="*/ 378166 h 1488732"/>
                  <a:gd name="connsiteX1401" fmla="*/ 2678311 w 2972814"/>
                  <a:gd name="connsiteY1401" fmla="*/ 379677 h 1488732"/>
                  <a:gd name="connsiteX1402" fmla="*/ 2673538 w 2972814"/>
                  <a:gd name="connsiteY1402" fmla="*/ 380199 h 1488732"/>
                  <a:gd name="connsiteX1403" fmla="*/ 2653586 w 2972814"/>
                  <a:gd name="connsiteY1403" fmla="*/ 382563 h 1488732"/>
                  <a:gd name="connsiteX1404" fmla="*/ 2633634 w 2972814"/>
                  <a:gd name="connsiteY1404" fmla="*/ 385125 h 1488732"/>
                  <a:gd name="connsiteX1405" fmla="*/ 2613683 w 2972814"/>
                  <a:gd name="connsiteY1405" fmla="*/ 387641 h 1488732"/>
                  <a:gd name="connsiteX1406" fmla="*/ 2599871 w 2972814"/>
                  <a:gd name="connsiteY1406" fmla="*/ 389668 h 1488732"/>
                  <a:gd name="connsiteX1407" fmla="*/ 2593731 w 2972814"/>
                  <a:gd name="connsiteY1407" fmla="*/ 390804 h 1488732"/>
                  <a:gd name="connsiteX1408" fmla="*/ 2573779 w 2972814"/>
                  <a:gd name="connsiteY1408" fmla="*/ 394387 h 1488732"/>
                  <a:gd name="connsiteX1409" fmla="*/ 2553827 w 2972814"/>
                  <a:gd name="connsiteY1409" fmla="*/ 398410 h 1488732"/>
                  <a:gd name="connsiteX1410" fmla="*/ 2545771 w 2972814"/>
                  <a:gd name="connsiteY1410" fmla="*/ 399660 h 1488732"/>
                  <a:gd name="connsiteX1411" fmla="*/ 2533876 w 2972814"/>
                  <a:gd name="connsiteY1411" fmla="*/ 402633 h 1488732"/>
                  <a:gd name="connsiteX1412" fmla="*/ 2513924 w 2972814"/>
                  <a:gd name="connsiteY1412" fmla="*/ 404386 h 1488732"/>
                  <a:gd name="connsiteX1413" fmla="*/ 2493972 w 2972814"/>
                  <a:gd name="connsiteY1413" fmla="*/ 399804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</a:cxnLst>
                <a:rect l="l" t="t" r="r" b="b"/>
                <a:pathLst>
                  <a:path w="2972814" h="1488732">
                    <a:moveTo>
                      <a:pt x="124570" y="1488733"/>
                    </a:moveTo>
                    <a:lnTo>
                      <a:pt x="139662" y="1479040"/>
                    </a:lnTo>
                    <a:lnTo>
                      <a:pt x="140338" y="1478741"/>
                    </a:lnTo>
                    <a:lnTo>
                      <a:pt x="158836" y="1468750"/>
                    </a:lnTo>
                    <a:lnTo>
                      <a:pt x="159614" y="1468285"/>
                    </a:lnTo>
                    <a:lnTo>
                      <a:pt x="179566" y="1464827"/>
                    </a:lnTo>
                    <a:lnTo>
                      <a:pt x="186424" y="1468750"/>
                    </a:lnTo>
                    <a:lnTo>
                      <a:pt x="193589" y="1478741"/>
                    </a:lnTo>
                    <a:lnTo>
                      <a:pt x="195538" y="1488733"/>
                    </a:lnTo>
                    <a:moveTo>
                      <a:pt x="1252049" y="1488733"/>
                    </a:moveTo>
                    <a:lnTo>
                      <a:pt x="1252425" y="1478741"/>
                    </a:lnTo>
                    <a:lnTo>
                      <a:pt x="1253848" y="1468750"/>
                    </a:lnTo>
                    <a:lnTo>
                      <a:pt x="1255941" y="1458758"/>
                    </a:lnTo>
                    <a:lnTo>
                      <a:pt x="1256962" y="1455354"/>
                    </a:lnTo>
                    <a:lnTo>
                      <a:pt x="1261308" y="1448767"/>
                    </a:lnTo>
                    <a:lnTo>
                      <a:pt x="1268087" y="1438775"/>
                    </a:lnTo>
                    <a:lnTo>
                      <a:pt x="1275557" y="1428784"/>
                    </a:lnTo>
                    <a:lnTo>
                      <a:pt x="1276914" y="1426740"/>
                    </a:lnTo>
                    <a:lnTo>
                      <a:pt x="1296865" y="1428487"/>
                    </a:lnTo>
                    <a:lnTo>
                      <a:pt x="1297053" y="1428784"/>
                    </a:lnTo>
                    <a:lnTo>
                      <a:pt x="1303699" y="1438775"/>
                    </a:lnTo>
                    <a:lnTo>
                      <a:pt x="1312467" y="1448767"/>
                    </a:lnTo>
                    <a:lnTo>
                      <a:pt x="1316817" y="1452784"/>
                    </a:lnTo>
                    <a:lnTo>
                      <a:pt x="1321292" y="1458758"/>
                    </a:lnTo>
                    <a:lnTo>
                      <a:pt x="1330106" y="1468750"/>
                    </a:lnTo>
                    <a:lnTo>
                      <a:pt x="1336769" y="1474741"/>
                    </a:lnTo>
                    <a:lnTo>
                      <a:pt x="1340964" y="1478741"/>
                    </a:lnTo>
                    <a:lnTo>
                      <a:pt x="1353424" y="1488733"/>
                    </a:lnTo>
                    <a:moveTo>
                      <a:pt x="1495046" y="1488733"/>
                    </a:moveTo>
                    <a:lnTo>
                      <a:pt x="1496383" y="1487295"/>
                    </a:lnTo>
                    <a:lnTo>
                      <a:pt x="1502494" y="1478741"/>
                    </a:lnTo>
                    <a:lnTo>
                      <a:pt x="1508182" y="1468750"/>
                    </a:lnTo>
                    <a:lnTo>
                      <a:pt x="1513457" y="1458758"/>
                    </a:lnTo>
                    <a:lnTo>
                      <a:pt x="1516335" y="1453303"/>
                    </a:lnTo>
                    <a:lnTo>
                      <a:pt x="1518563" y="1448767"/>
                    </a:lnTo>
                    <a:lnTo>
                      <a:pt x="1523387" y="1438775"/>
                    </a:lnTo>
                    <a:lnTo>
                      <a:pt x="1528362" y="1428784"/>
                    </a:lnTo>
                    <a:lnTo>
                      <a:pt x="1533681" y="1418792"/>
                    </a:lnTo>
                    <a:lnTo>
                      <a:pt x="1536287" y="1414365"/>
                    </a:lnTo>
                    <a:lnTo>
                      <a:pt x="1539695" y="1408801"/>
                    </a:lnTo>
                    <a:lnTo>
                      <a:pt x="1546707" y="1398809"/>
                    </a:lnTo>
                    <a:lnTo>
                      <a:pt x="1555056" y="1388818"/>
                    </a:lnTo>
                    <a:lnTo>
                      <a:pt x="1556239" y="1387632"/>
                    </a:lnTo>
                    <a:lnTo>
                      <a:pt x="1566831" y="1378826"/>
                    </a:lnTo>
                    <a:lnTo>
                      <a:pt x="1576190" y="1372447"/>
                    </a:lnTo>
                    <a:lnTo>
                      <a:pt x="1583007" y="1368835"/>
                    </a:lnTo>
                    <a:lnTo>
                      <a:pt x="1596142" y="1363030"/>
                    </a:lnTo>
                    <a:lnTo>
                      <a:pt x="1608375" y="1358843"/>
                    </a:lnTo>
                    <a:lnTo>
                      <a:pt x="1616094" y="1356412"/>
                    </a:lnTo>
                    <a:lnTo>
                      <a:pt x="1636046" y="1351759"/>
                    </a:lnTo>
                    <a:lnTo>
                      <a:pt x="1651231" y="1348852"/>
                    </a:lnTo>
                    <a:lnTo>
                      <a:pt x="1655997" y="1347949"/>
                    </a:lnTo>
                    <a:lnTo>
                      <a:pt x="1675949" y="1345635"/>
                    </a:lnTo>
                    <a:lnTo>
                      <a:pt x="1695901" y="1344732"/>
                    </a:lnTo>
                    <a:lnTo>
                      <a:pt x="1715853" y="1347807"/>
                    </a:lnTo>
                    <a:lnTo>
                      <a:pt x="1718239" y="1348852"/>
                    </a:lnTo>
                    <a:lnTo>
                      <a:pt x="1731492" y="1358843"/>
                    </a:lnTo>
                    <a:lnTo>
                      <a:pt x="1735805" y="1365861"/>
                    </a:lnTo>
                    <a:lnTo>
                      <a:pt x="1736861" y="1368835"/>
                    </a:lnTo>
                    <a:lnTo>
                      <a:pt x="1737642" y="1378826"/>
                    </a:lnTo>
                    <a:lnTo>
                      <a:pt x="1736414" y="1388818"/>
                    </a:lnTo>
                    <a:lnTo>
                      <a:pt x="1735805" y="1390921"/>
                    </a:lnTo>
                    <a:lnTo>
                      <a:pt x="1733333" y="1398809"/>
                    </a:lnTo>
                    <a:lnTo>
                      <a:pt x="1729591" y="1408801"/>
                    </a:lnTo>
                    <a:lnTo>
                      <a:pt x="1724728" y="1418792"/>
                    </a:lnTo>
                    <a:lnTo>
                      <a:pt x="1719209" y="1428784"/>
                    </a:lnTo>
                    <a:lnTo>
                      <a:pt x="1715853" y="1434471"/>
                    </a:lnTo>
                    <a:lnTo>
                      <a:pt x="1712876" y="1438775"/>
                    </a:lnTo>
                    <a:lnTo>
                      <a:pt x="1705095" y="1448767"/>
                    </a:lnTo>
                    <a:lnTo>
                      <a:pt x="1697001" y="1458758"/>
                    </a:lnTo>
                    <a:lnTo>
                      <a:pt x="1695901" y="1460059"/>
                    </a:lnTo>
                    <a:lnTo>
                      <a:pt x="1686606" y="1468750"/>
                    </a:lnTo>
                    <a:lnTo>
                      <a:pt x="1675949" y="1478326"/>
                    </a:lnTo>
                    <a:lnTo>
                      <a:pt x="1675364" y="1478741"/>
                    </a:lnTo>
                    <a:lnTo>
                      <a:pt x="1661089" y="1488733"/>
                    </a:lnTo>
                    <a:moveTo>
                      <a:pt x="2222782" y="1488733"/>
                    </a:moveTo>
                    <a:lnTo>
                      <a:pt x="2222093" y="1478741"/>
                    </a:lnTo>
                    <a:lnTo>
                      <a:pt x="2221659" y="1468750"/>
                    </a:lnTo>
                    <a:lnTo>
                      <a:pt x="2221350" y="1458758"/>
                    </a:lnTo>
                    <a:lnTo>
                      <a:pt x="2221432" y="1448767"/>
                    </a:lnTo>
                    <a:lnTo>
                      <a:pt x="2221617" y="1438775"/>
                    </a:lnTo>
                    <a:lnTo>
                      <a:pt x="2222329" y="1428784"/>
                    </a:lnTo>
                    <a:lnTo>
                      <a:pt x="2223118" y="1418792"/>
                    </a:lnTo>
                    <a:lnTo>
                      <a:pt x="2224287" y="1408801"/>
                    </a:lnTo>
                    <a:lnTo>
                      <a:pt x="2225682" y="1398809"/>
                    </a:lnTo>
                    <a:lnTo>
                      <a:pt x="2227717" y="1388818"/>
                    </a:lnTo>
                    <a:lnTo>
                      <a:pt x="2230094" y="1378826"/>
                    </a:lnTo>
                    <a:lnTo>
                      <a:pt x="2232783" y="1368835"/>
                    </a:lnTo>
                    <a:lnTo>
                      <a:pt x="2234599" y="1363460"/>
                    </a:lnTo>
                    <a:lnTo>
                      <a:pt x="2235954" y="1358843"/>
                    </a:lnTo>
                    <a:lnTo>
                      <a:pt x="2239196" y="1348852"/>
                    </a:lnTo>
                    <a:lnTo>
                      <a:pt x="2242975" y="1338860"/>
                    </a:lnTo>
                    <a:lnTo>
                      <a:pt x="2247167" y="1328869"/>
                    </a:lnTo>
                    <a:lnTo>
                      <a:pt x="2252154" y="1318877"/>
                    </a:lnTo>
                    <a:lnTo>
                      <a:pt x="2254551" y="1314654"/>
                    </a:lnTo>
                    <a:lnTo>
                      <a:pt x="2257802" y="1308886"/>
                    </a:lnTo>
                    <a:lnTo>
                      <a:pt x="2264059" y="1298894"/>
                    </a:lnTo>
                    <a:lnTo>
                      <a:pt x="2271924" y="1288903"/>
                    </a:lnTo>
                    <a:lnTo>
                      <a:pt x="2274502" y="1286040"/>
                    </a:lnTo>
                    <a:lnTo>
                      <a:pt x="2281693" y="1278911"/>
                    </a:lnTo>
                    <a:lnTo>
                      <a:pt x="2294454" y="1269036"/>
                    </a:lnTo>
                    <a:lnTo>
                      <a:pt x="2294641" y="1268920"/>
                    </a:lnTo>
                    <a:lnTo>
                      <a:pt x="2314406" y="1258933"/>
                    </a:lnTo>
                    <a:lnTo>
                      <a:pt x="2314420" y="1258928"/>
                    </a:lnTo>
                    <a:lnTo>
                      <a:pt x="2334358" y="1252808"/>
                    </a:lnTo>
                    <a:lnTo>
                      <a:pt x="2354310" y="1248963"/>
                    </a:lnTo>
                    <a:lnTo>
                      <a:pt x="2354512" y="1248937"/>
                    </a:lnTo>
                    <a:lnTo>
                      <a:pt x="2374261" y="1246658"/>
                    </a:lnTo>
                    <a:lnTo>
                      <a:pt x="2394213" y="1245462"/>
                    </a:lnTo>
                    <a:lnTo>
                      <a:pt x="2414165" y="1245012"/>
                    </a:lnTo>
                    <a:lnTo>
                      <a:pt x="2434117" y="1245106"/>
                    </a:lnTo>
                    <a:lnTo>
                      <a:pt x="2454068" y="1245667"/>
                    </a:lnTo>
                    <a:lnTo>
                      <a:pt x="2474020" y="1246812"/>
                    </a:lnTo>
                    <a:lnTo>
                      <a:pt x="2493972" y="1248457"/>
                    </a:lnTo>
                    <a:lnTo>
                      <a:pt x="2498159" y="1248937"/>
                    </a:lnTo>
                    <a:lnTo>
                      <a:pt x="2513924" y="1250980"/>
                    </a:lnTo>
                    <a:lnTo>
                      <a:pt x="2533876" y="1254402"/>
                    </a:lnTo>
                    <a:lnTo>
                      <a:pt x="2550822" y="1258928"/>
                    </a:lnTo>
                    <a:lnTo>
                      <a:pt x="2553827" y="1259900"/>
                    </a:lnTo>
                    <a:lnTo>
                      <a:pt x="2573257" y="1268920"/>
                    </a:lnTo>
                    <a:lnTo>
                      <a:pt x="2573779" y="1269203"/>
                    </a:lnTo>
                    <a:lnTo>
                      <a:pt x="2587504" y="1278911"/>
                    </a:lnTo>
                    <a:lnTo>
                      <a:pt x="2593731" y="1284356"/>
                    </a:lnTo>
                    <a:lnTo>
                      <a:pt x="2597930" y="1288903"/>
                    </a:lnTo>
                    <a:lnTo>
                      <a:pt x="2606229" y="1298894"/>
                    </a:lnTo>
                    <a:lnTo>
                      <a:pt x="2613683" y="1308745"/>
                    </a:lnTo>
                    <a:lnTo>
                      <a:pt x="2613775" y="1308886"/>
                    </a:lnTo>
                    <a:lnTo>
                      <a:pt x="2620232" y="1318877"/>
                    </a:lnTo>
                    <a:lnTo>
                      <a:pt x="2626498" y="1328869"/>
                    </a:lnTo>
                    <a:lnTo>
                      <a:pt x="2632508" y="1338860"/>
                    </a:lnTo>
                    <a:lnTo>
                      <a:pt x="2633634" y="1340717"/>
                    </a:lnTo>
                    <a:lnTo>
                      <a:pt x="2638328" y="1348852"/>
                    </a:lnTo>
                    <a:lnTo>
                      <a:pt x="2643996" y="1358843"/>
                    </a:lnTo>
                    <a:lnTo>
                      <a:pt x="2649734" y="1368835"/>
                    </a:lnTo>
                    <a:lnTo>
                      <a:pt x="2653586" y="1375605"/>
                    </a:lnTo>
                    <a:lnTo>
                      <a:pt x="2655435" y="1378826"/>
                    </a:lnTo>
                    <a:lnTo>
                      <a:pt x="2661154" y="1388818"/>
                    </a:lnTo>
                    <a:lnTo>
                      <a:pt x="2666628" y="1398809"/>
                    </a:lnTo>
                    <a:lnTo>
                      <a:pt x="2672079" y="1408801"/>
                    </a:lnTo>
                    <a:lnTo>
                      <a:pt x="2673538" y="1411894"/>
                    </a:lnTo>
                    <a:lnTo>
                      <a:pt x="2676935" y="1418792"/>
                    </a:lnTo>
                    <a:lnTo>
                      <a:pt x="2681259" y="1428784"/>
                    </a:lnTo>
                    <a:lnTo>
                      <a:pt x="2684525" y="1438775"/>
                    </a:lnTo>
                    <a:lnTo>
                      <a:pt x="2686551" y="1448767"/>
                    </a:lnTo>
                    <a:lnTo>
                      <a:pt x="2687145" y="1458758"/>
                    </a:lnTo>
                    <a:lnTo>
                      <a:pt x="2686033" y="1468750"/>
                    </a:lnTo>
                    <a:lnTo>
                      <a:pt x="2682999" y="1478741"/>
                    </a:lnTo>
                    <a:lnTo>
                      <a:pt x="2677868" y="1488733"/>
                    </a:lnTo>
                    <a:moveTo>
                      <a:pt x="2940075" y="1488733"/>
                    </a:moveTo>
                    <a:lnTo>
                      <a:pt x="2932911" y="1485289"/>
                    </a:lnTo>
                    <a:lnTo>
                      <a:pt x="2923214" y="1478741"/>
                    </a:lnTo>
                    <a:lnTo>
                      <a:pt x="2912959" y="1469917"/>
                    </a:lnTo>
                    <a:lnTo>
                      <a:pt x="2911835" y="1468750"/>
                    </a:lnTo>
                    <a:lnTo>
                      <a:pt x="2904656" y="1458758"/>
                    </a:lnTo>
                    <a:lnTo>
                      <a:pt x="2900146" y="1448767"/>
                    </a:lnTo>
                    <a:lnTo>
                      <a:pt x="2898140" y="1438775"/>
                    </a:lnTo>
                    <a:lnTo>
                      <a:pt x="2898431" y="1428784"/>
                    </a:lnTo>
                    <a:lnTo>
                      <a:pt x="2901416" y="1418792"/>
                    </a:lnTo>
                    <a:lnTo>
                      <a:pt x="2906579" y="1408801"/>
                    </a:lnTo>
                    <a:lnTo>
                      <a:pt x="2912959" y="1400442"/>
                    </a:lnTo>
                    <a:lnTo>
                      <a:pt x="2914520" y="1398809"/>
                    </a:lnTo>
                    <a:lnTo>
                      <a:pt x="2927246" y="1388818"/>
                    </a:lnTo>
                    <a:lnTo>
                      <a:pt x="2932911" y="1385188"/>
                    </a:lnTo>
                    <a:lnTo>
                      <a:pt x="2947994" y="1378826"/>
                    </a:lnTo>
                    <a:lnTo>
                      <a:pt x="2952863" y="1377025"/>
                    </a:lnTo>
                    <a:lnTo>
                      <a:pt x="2972815" y="1373558"/>
                    </a:lnTo>
                    <a:moveTo>
                      <a:pt x="2972815" y="1059825"/>
                    </a:moveTo>
                    <a:lnTo>
                      <a:pt x="2952863" y="1061642"/>
                    </a:lnTo>
                    <a:lnTo>
                      <a:pt x="2935896" y="1059098"/>
                    </a:lnTo>
                    <a:lnTo>
                      <a:pt x="2932911" y="1058208"/>
                    </a:lnTo>
                    <a:lnTo>
                      <a:pt x="2915147" y="1049107"/>
                    </a:lnTo>
                    <a:lnTo>
                      <a:pt x="2914252" y="1039115"/>
                    </a:lnTo>
                    <a:lnTo>
                      <a:pt x="2925026" y="1029124"/>
                    </a:lnTo>
                    <a:lnTo>
                      <a:pt x="2932911" y="1025129"/>
                    </a:lnTo>
                    <a:lnTo>
                      <a:pt x="2945428" y="1019132"/>
                    </a:lnTo>
                    <a:lnTo>
                      <a:pt x="2952863" y="1016517"/>
                    </a:lnTo>
                    <a:lnTo>
                      <a:pt x="2972815" y="1012614"/>
                    </a:lnTo>
                    <a:moveTo>
                      <a:pt x="2972815" y="907747"/>
                    </a:moveTo>
                    <a:lnTo>
                      <a:pt x="2965407" y="899234"/>
                    </a:lnTo>
                    <a:lnTo>
                      <a:pt x="2956534" y="889243"/>
                    </a:lnTo>
                    <a:lnTo>
                      <a:pt x="2952863" y="885284"/>
                    </a:lnTo>
                    <a:lnTo>
                      <a:pt x="2947410" y="879252"/>
                    </a:lnTo>
                    <a:lnTo>
                      <a:pt x="2938271" y="869260"/>
                    </a:lnTo>
                    <a:lnTo>
                      <a:pt x="2932911" y="863404"/>
                    </a:lnTo>
                    <a:lnTo>
                      <a:pt x="2929027" y="859269"/>
                    </a:lnTo>
                    <a:lnTo>
                      <a:pt x="2920051" y="849277"/>
                    </a:lnTo>
                    <a:lnTo>
                      <a:pt x="2912959" y="840672"/>
                    </a:lnTo>
                    <a:lnTo>
                      <a:pt x="2911780" y="839286"/>
                    </a:lnTo>
                    <a:lnTo>
                      <a:pt x="2903578" y="829294"/>
                    </a:lnTo>
                    <a:lnTo>
                      <a:pt x="2896653" y="819303"/>
                    </a:lnTo>
                    <a:lnTo>
                      <a:pt x="2893007" y="813377"/>
                    </a:lnTo>
                    <a:lnTo>
                      <a:pt x="2890424" y="809311"/>
                    </a:lnTo>
                    <a:lnTo>
                      <a:pt x="2885040" y="799320"/>
                    </a:lnTo>
                    <a:lnTo>
                      <a:pt x="2880600" y="789328"/>
                    </a:lnTo>
                    <a:lnTo>
                      <a:pt x="2877056" y="779337"/>
                    </a:lnTo>
                    <a:lnTo>
                      <a:pt x="2874462" y="769345"/>
                    </a:lnTo>
                    <a:lnTo>
                      <a:pt x="2873056" y="761509"/>
                    </a:lnTo>
                    <a:lnTo>
                      <a:pt x="2872649" y="759354"/>
                    </a:lnTo>
                    <a:lnTo>
                      <a:pt x="2871470" y="749362"/>
                    </a:lnTo>
                    <a:lnTo>
                      <a:pt x="2870714" y="739371"/>
                    </a:lnTo>
                    <a:lnTo>
                      <a:pt x="2870595" y="729379"/>
                    </a:lnTo>
                    <a:lnTo>
                      <a:pt x="2870921" y="719388"/>
                    </a:lnTo>
                    <a:lnTo>
                      <a:pt x="2871379" y="709396"/>
                    </a:lnTo>
                    <a:lnTo>
                      <a:pt x="2872221" y="699405"/>
                    </a:lnTo>
                    <a:lnTo>
                      <a:pt x="2873032" y="689413"/>
                    </a:lnTo>
                    <a:lnTo>
                      <a:pt x="2873056" y="689206"/>
                    </a:lnTo>
                    <a:lnTo>
                      <a:pt x="2874096" y="679422"/>
                    </a:lnTo>
                    <a:lnTo>
                      <a:pt x="2874978" y="669430"/>
                    </a:lnTo>
                    <a:lnTo>
                      <a:pt x="2875882" y="659439"/>
                    </a:lnTo>
                    <a:lnTo>
                      <a:pt x="2876816" y="649447"/>
                    </a:lnTo>
                    <a:lnTo>
                      <a:pt x="2877719" y="639456"/>
                    </a:lnTo>
                    <a:lnTo>
                      <a:pt x="2878672" y="629464"/>
                    </a:lnTo>
                    <a:lnTo>
                      <a:pt x="2879601" y="619473"/>
                    </a:lnTo>
                    <a:lnTo>
                      <a:pt x="2880526" y="609481"/>
                    </a:lnTo>
                    <a:lnTo>
                      <a:pt x="2881643" y="599490"/>
                    </a:lnTo>
                    <a:lnTo>
                      <a:pt x="2882927" y="589498"/>
                    </a:lnTo>
                    <a:lnTo>
                      <a:pt x="2884419" y="579507"/>
                    </a:lnTo>
                    <a:lnTo>
                      <a:pt x="2886062" y="569515"/>
                    </a:lnTo>
                    <a:lnTo>
                      <a:pt x="2888212" y="559524"/>
                    </a:lnTo>
                    <a:lnTo>
                      <a:pt x="2890752" y="549532"/>
                    </a:lnTo>
                    <a:lnTo>
                      <a:pt x="2893007" y="542601"/>
                    </a:lnTo>
                    <a:lnTo>
                      <a:pt x="2893976" y="539541"/>
                    </a:lnTo>
                    <a:lnTo>
                      <a:pt x="2897757" y="529549"/>
                    </a:lnTo>
                    <a:lnTo>
                      <a:pt x="2902773" y="519558"/>
                    </a:lnTo>
                    <a:lnTo>
                      <a:pt x="2909178" y="509566"/>
                    </a:lnTo>
                    <a:lnTo>
                      <a:pt x="2912959" y="504819"/>
                    </a:lnTo>
                    <a:lnTo>
                      <a:pt x="2917269" y="499575"/>
                    </a:lnTo>
                    <a:lnTo>
                      <a:pt x="2927901" y="489583"/>
                    </a:lnTo>
                    <a:lnTo>
                      <a:pt x="2932911" y="485737"/>
                    </a:lnTo>
                    <a:lnTo>
                      <a:pt x="2941374" y="479592"/>
                    </a:lnTo>
                    <a:lnTo>
                      <a:pt x="2952863" y="472819"/>
                    </a:lnTo>
                    <a:lnTo>
                      <a:pt x="2958912" y="469600"/>
                    </a:lnTo>
                    <a:lnTo>
                      <a:pt x="2972815" y="463059"/>
                    </a:lnTo>
                    <a:moveTo>
                      <a:pt x="0" y="498155"/>
                    </a:moveTo>
                    <a:lnTo>
                      <a:pt x="19952" y="499000"/>
                    </a:lnTo>
                    <a:lnTo>
                      <a:pt x="22215" y="499575"/>
                    </a:lnTo>
                    <a:lnTo>
                      <a:pt x="39904" y="504758"/>
                    </a:lnTo>
                    <a:lnTo>
                      <a:pt x="46626" y="509566"/>
                    </a:lnTo>
                    <a:lnTo>
                      <a:pt x="57651" y="519558"/>
                    </a:lnTo>
                    <a:lnTo>
                      <a:pt x="59855" y="522080"/>
                    </a:lnTo>
                    <a:lnTo>
                      <a:pt x="64217" y="529549"/>
                    </a:lnTo>
                    <a:lnTo>
                      <a:pt x="68382" y="539541"/>
                    </a:lnTo>
                    <a:lnTo>
                      <a:pt x="71287" y="549532"/>
                    </a:lnTo>
                    <a:lnTo>
                      <a:pt x="72599" y="559524"/>
                    </a:lnTo>
                    <a:lnTo>
                      <a:pt x="72161" y="569515"/>
                    </a:lnTo>
                    <a:lnTo>
                      <a:pt x="70299" y="579507"/>
                    </a:lnTo>
                    <a:lnTo>
                      <a:pt x="66804" y="589498"/>
                    </a:lnTo>
                    <a:lnTo>
                      <a:pt x="61050" y="599490"/>
                    </a:lnTo>
                    <a:lnTo>
                      <a:pt x="59855" y="601172"/>
                    </a:lnTo>
                    <a:lnTo>
                      <a:pt x="51785" y="609481"/>
                    </a:lnTo>
                    <a:lnTo>
                      <a:pt x="39904" y="618643"/>
                    </a:lnTo>
                    <a:lnTo>
                      <a:pt x="38200" y="619473"/>
                    </a:lnTo>
                    <a:lnTo>
                      <a:pt x="19952" y="626953"/>
                    </a:lnTo>
                    <a:lnTo>
                      <a:pt x="1946" y="629464"/>
                    </a:lnTo>
                    <a:lnTo>
                      <a:pt x="0" y="629708"/>
                    </a:lnTo>
                    <a:moveTo>
                      <a:pt x="527120" y="0"/>
                    </a:moveTo>
                    <a:lnTo>
                      <a:pt x="526329" y="9991"/>
                    </a:lnTo>
                    <a:lnTo>
                      <a:pt x="524296" y="19983"/>
                    </a:lnTo>
                    <a:lnTo>
                      <a:pt x="521301" y="29974"/>
                    </a:lnTo>
                    <a:lnTo>
                      <a:pt x="518746" y="37071"/>
                    </a:lnTo>
                    <a:lnTo>
                      <a:pt x="517541" y="39966"/>
                    </a:lnTo>
                    <a:lnTo>
                      <a:pt x="512150" y="49957"/>
                    </a:lnTo>
                    <a:lnTo>
                      <a:pt x="505316" y="59949"/>
                    </a:lnTo>
                    <a:lnTo>
                      <a:pt x="498794" y="67203"/>
                    </a:lnTo>
                    <a:lnTo>
                      <a:pt x="494761" y="69940"/>
                    </a:lnTo>
                    <a:lnTo>
                      <a:pt x="478843" y="77713"/>
                    </a:lnTo>
                    <a:lnTo>
                      <a:pt x="464342" y="79932"/>
                    </a:lnTo>
                    <a:lnTo>
                      <a:pt x="458891" y="80573"/>
                    </a:lnTo>
                    <a:lnTo>
                      <a:pt x="438939" y="80208"/>
                    </a:lnTo>
                    <a:lnTo>
                      <a:pt x="436511" y="79932"/>
                    </a:lnTo>
                    <a:lnTo>
                      <a:pt x="418987" y="78248"/>
                    </a:lnTo>
                    <a:lnTo>
                      <a:pt x="399036" y="75734"/>
                    </a:lnTo>
                    <a:lnTo>
                      <a:pt x="379084" y="72659"/>
                    </a:lnTo>
                    <a:lnTo>
                      <a:pt x="362380" y="69940"/>
                    </a:lnTo>
                    <a:lnTo>
                      <a:pt x="359132" y="69434"/>
                    </a:lnTo>
                    <a:lnTo>
                      <a:pt x="339180" y="66141"/>
                    </a:lnTo>
                    <a:lnTo>
                      <a:pt x="319228" y="62742"/>
                    </a:lnTo>
                    <a:lnTo>
                      <a:pt x="304339" y="59949"/>
                    </a:lnTo>
                    <a:lnTo>
                      <a:pt x="299277" y="58959"/>
                    </a:lnTo>
                    <a:lnTo>
                      <a:pt x="279325" y="54787"/>
                    </a:lnTo>
                    <a:lnTo>
                      <a:pt x="259373" y="50266"/>
                    </a:lnTo>
                    <a:lnTo>
                      <a:pt x="258153" y="49957"/>
                    </a:lnTo>
                    <a:lnTo>
                      <a:pt x="239421" y="44873"/>
                    </a:lnTo>
                    <a:lnTo>
                      <a:pt x="222638" y="39966"/>
                    </a:lnTo>
                    <a:lnTo>
                      <a:pt x="219470" y="38951"/>
                    </a:lnTo>
                    <a:lnTo>
                      <a:pt x="199518" y="32324"/>
                    </a:lnTo>
                    <a:lnTo>
                      <a:pt x="192928" y="29974"/>
                    </a:lnTo>
                    <a:lnTo>
                      <a:pt x="179566" y="24739"/>
                    </a:lnTo>
                    <a:lnTo>
                      <a:pt x="167562" y="19983"/>
                    </a:lnTo>
                    <a:lnTo>
                      <a:pt x="159614" y="16435"/>
                    </a:lnTo>
                    <a:lnTo>
                      <a:pt x="144820" y="9991"/>
                    </a:lnTo>
                    <a:lnTo>
                      <a:pt x="139662" y="7369"/>
                    </a:lnTo>
                    <a:lnTo>
                      <a:pt x="124475" y="0"/>
                    </a:lnTo>
                    <a:moveTo>
                      <a:pt x="1585809" y="0"/>
                    </a:moveTo>
                    <a:lnTo>
                      <a:pt x="1579095" y="9991"/>
                    </a:lnTo>
                    <a:lnTo>
                      <a:pt x="1576190" y="13531"/>
                    </a:lnTo>
                    <a:lnTo>
                      <a:pt x="1569752" y="19983"/>
                    </a:lnTo>
                    <a:lnTo>
                      <a:pt x="1557944" y="29974"/>
                    </a:lnTo>
                    <a:lnTo>
                      <a:pt x="1556239" y="31277"/>
                    </a:lnTo>
                    <a:lnTo>
                      <a:pt x="1541408" y="39966"/>
                    </a:lnTo>
                    <a:lnTo>
                      <a:pt x="1536287" y="42831"/>
                    </a:lnTo>
                    <a:lnTo>
                      <a:pt x="1518512" y="49957"/>
                    </a:lnTo>
                    <a:lnTo>
                      <a:pt x="1516335" y="50845"/>
                    </a:lnTo>
                    <a:lnTo>
                      <a:pt x="1496383" y="56286"/>
                    </a:lnTo>
                    <a:lnTo>
                      <a:pt x="1476431" y="59502"/>
                    </a:lnTo>
                    <a:lnTo>
                      <a:pt x="1472314" y="59949"/>
                    </a:lnTo>
                    <a:lnTo>
                      <a:pt x="1456480" y="61707"/>
                    </a:lnTo>
                    <a:lnTo>
                      <a:pt x="1436528" y="63029"/>
                    </a:lnTo>
                    <a:lnTo>
                      <a:pt x="1416576" y="64266"/>
                    </a:lnTo>
                    <a:lnTo>
                      <a:pt x="1396624" y="65582"/>
                    </a:lnTo>
                    <a:lnTo>
                      <a:pt x="1376673" y="66993"/>
                    </a:lnTo>
                    <a:lnTo>
                      <a:pt x="1356721" y="68280"/>
                    </a:lnTo>
                    <a:lnTo>
                      <a:pt x="1336769" y="69410"/>
                    </a:lnTo>
                    <a:lnTo>
                      <a:pt x="1316817" y="69840"/>
                    </a:lnTo>
                    <a:lnTo>
                      <a:pt x="1296865" y="69905"/>
                    </a:lnTo>
                    <a:lnTo>
                      <a:pt x="1276914" y="69331"/>
                    </a:lnTo>
                    <a:lnTo>
                      <a:pt x="1256962" y="67880"/>
                    </a:lnTo>
                    <a:lnTo>
                      <a:pt x="1237010" y="65453"/>
                    </a:lnTo>
                    <a:lnTo>
                      <a:pt x="1217058" y="61782"/>
                    </a:lnTo>
                    <a:lnTo>
                      <a:pt x="1209877" y="59949"/>
                    </a:lnTo>
                    <a:lnTo>
                      <a:pt x="1197107" y="56349"/>
                    </a:lnTo>
                    <a:lnTo>
                      <a:pt x="1180942" y="49957"/>
                    </a:lnTo>
                    <a:lnTo>
                      <a:pt x="1177155" y="48288"/>
                    </a:lnTo>
                    <a:lnTo>
                      <a:pt x="1162590" y="39966"/>
                    </a:lnTo>
                    <a:lnTo>
                      <a:pt x="1157203" y="36353"/>
                    </a:lnTo>
                    <a:lnTo>
                      <a:pt x="1149165" y="29974"/>
                    </a:lnTo>
                    <a:lnTo>
                      <a:pt x="1138310" y="19983"/>
                    </a:lnTo>
                    <a:lnTo>
                      <a:pt x="1137251" y="18878"/>
                    </a:lnTo>
                    <a:lnTo>
                      <a:pt x="1129567" y="9991"/>
                    </a:lnTo>
                    <a:lnTo>
                      <a:pt x="1121800" y="0"/>
                    </a:lnTo>
                    <a:moveTo>
                      <a:pt x="458891" y="1249585"/>
                    </a:moveTo>
                    <a:lnTo>
                      <a:pt x="445483" y="1248937"/>
                    </a:lnTo>
                    <a:lnTo>
                      <a:pt x="438939" y="1248602"/>
                    </a:lnTo>
                    <a:lnTo>
                      <a:pt x="418987" y="1245177"/>
                    </a:lnTo>
                    <a:lnTo>
                      <a:pt x="399036" y="1239775"/>
                    </a:lnTo>
                    <a:lnTo>
                      <a:pt x="396736" y="1238945"/>
                    </a:lnTo>
                    <a:lnTo>
                      <a:pt x="379084" y="1232944"/>
                    </a:lnTo>
                    <a:lnTo>
                      <a:pt x="369387" y="1228954"/>
                    </a:lnTo>
                    <a:lnTo>
                      <a:pt x="359132" y="1225021"/>
                    </a:lnTo>
                    <a:lnTo>
                      <a:pt x="346161" y="1218962"/>
                    </a:lnTo>
                    <a:lnTo>
                      <a:pt x="339180" y="1216109"/>
                    </a:lnTo>
                    <a:lnTo>
                      <a:pt x="324512" y="1208971"/>
                    </a:lnTo>
                    <a:lnTo>
                      <a:pt x="319228" y="1206560"/>
                    </a:lnTo>
                    <a:lnTo>
                      <a:pt x="306202" y="1198979"/>
                    </a:lnTo>
                    <a:lnTo>
                      <a:pt x="299277" y="1194872"/>
                    </a:lnTo>
                    <a:lnTo>
                      <a:pt x="291322" y="1188988"/>
                    </a:lnTo>
                    <a:lnTo>
                      <a:pt x="279328" y="1178996"/>
                    </a:lnTo>
                    <a:lnTo>
                      <a:pt x="279325" y="1178993"/>
                    </a:lnTo>
                    <a:lnTo>
                      <a:pt x="270458" y="1169005"/>
                    </a:lnTo>
                    <a:lnTo>
                      <a:pt x="263858" y="1159013"/>
                    </a:lnTo>
                    <a:lnTo>
                      <a:pt x="259373" y="1149265"/>
                    </a:lnTo>
                    <a:lnTo>
                      <a:pt x="259281" y="1149022"/>
                    </a:lnTo>
                    <a:lnTo>
                      <a:pt x="256963" y="1139030"/>
                    </a:lnTo>
                    <a:lnTo>
                      <a:pt x="256511" y="1129039"/>
                    </a:lnTo>
                    <a:lnTo>
                      <a:pt x="257949" y="1119047"/>
                    </a:lnTo>
                    <a:lnTo>
                      <a:pt x="259373" y="1114460"/>
                    </a:lnTo>
                    <a:lnTo>
                      <a:pt x="261124" y="1109056"/>
                    </a:lnTo>
                    <a:lnTo>
                      <a:pt x="265923" y="1099064"/>
                    </a:lnTo>
                    <a:lnTo>
                      <a:pt x="272231" y="1089073"/>
                    </a:lnTo>
                    <a:lnTo>
                      <a:pt x="279325" y="1079958"/>
                    </a:lnTo>
                    <a:lnTo>
                      <a:pt x="280054" y="1079081"/>
                    </a:lnTo>
                    <a:lnTo>
                      <a:pt x="289782" y="1069090"/>
                    </a:lnTo>
                    <a:lnTo>
                      <a:pt x="299277" y="1060299"/>
                    </a:lnTo>
                    <a:lnTo>
                      <a:pt x="300712" y="1059098"/>
                    </a:lnTo>
                    <a:lnTo>
                      <a:pt x="313662" y="1049107"/>
                    </a:lnTo>
                    <a:lnTo>
                      <a:pt x="319228" y="1044955"/>
                    </a:lnTo>
                    <a:lnTo>
                      <a:pt x="327977" y="1039115"/>
                    </a:lnTo>
                    <a:lnTo>
                      <a:pt x="339180" y="1032003"/>
                    </a:lnTo>
                    <a:lnTo>
                      <a:pt x="344239" y="1029124"/>
                    </a:lnTo>
                    <a:lnTo>
                      <a:pt x="359132" y="1020469"/>
                    </a:lnTo>
                    <a:lnTo>
                      <a:pt x="361729" y="1019132"/>
                    </a:lnTo>
                    <a:lnTo>
                      <a:pt x="379084" y="1010077"/>
                    </a:lnTo>
                    <a:lnTo>
                      <a:pt x="381097" y="1009141"/>
                    </a:lnTo>
                    <a:lnTo>
                      <a:pt x="399036" y="1000267"/>
                    </a:lnTo>
                    <a:lnTo>
                      <a:pt x="401799" y="999149"/>
                    </a:lnTo>
                    <a:lnTo>
                      <a:pt x="418987" y="991511"/>
                    </a:lnTo>
                    <a:lnTo>
                      <a:pt x="425762" y="989158"/>
                    </a:lnTo>
                    <a:lnTo>
                      <a:pt x="438939" y="984008"/>
                    </a:lnTo>
                    <a:lnTo>
                      <a:pt x="457924" y="979166"/>
                    </a:lnTo>
                    <a:lnTo>
                      <a:pt x="458891" y="978895"/>
                    </a:lnTo>
                    <a:lnTo>
                      <a:pt x="478843" y="977127"/>
                    </a:lnTo>
                    <a:lnTo>
                      <a:pt x="493112" y="979166"/>
                    </a:lnTo>
                    <a:lnTo>
                      <a:pt x="498794" y="980046"/>
                    </a:lnTo>
                    <a:lnTo>
                      <a:pt x="518746" y="989027"/>
                    </a:lnTo>
                    <a:lnTo>
                      <a:pt x="518930" y="989158"/>
                    </a:lnTo>
                    <a:lnTo>
                      <a:pt x="531466" y="999149"/>
                    </a:lnTo>
                    <a:lnTo>
                      <a:pt x="538698" y="1006241"/>
                    </a:lnTo>
                    <a:lnTo>
                      <a:pt x="540967" y="1009141"/>
                    </a:lnTo>
                    <a:lnTo>
                      <a:pt x="547563" y="1019132"/>
                    </a:lnTo>
                    <a:lnTo>
                      <a:pt x="553033" y="1029124"/>
                    </a:lnTo>
                    <a:lnTo>
                      <a:pt x="557592" y="1039115"/>
                    </a:lnTo>
                    <a:lnTo>
                      <a:pt x="558650" y="1042180"/>
                    </a:lnTo>
                    <a:lnTo>
                      <a:pt x="560848" y="1049107"/>
                    </a:lnTo>
                    <a:lnTo>
                      <a:pt x="563545" y="1059098"/>
                    </a:lnTo>
                    <a:lnTo>
                      <a:pt x="565373" y="1069090"/>
                    </a:lnTo>
                    <a:lnTo>
                      <a:pt x="566653" y="1079081"/>
                    </a:lnTo>
                    <a:lnTo>
                      <a:pt x="567226" y="1089073"/>
                    </a:lnTo>
                    <a:lnTo>
                      <a:pt x="567542" y="1099064"/>
                    </a:lnTo>
                    <a:lnTo>
                      <a:pt x="567178" y="1109056"/>
                    </a:lnTo>
                    <a:lnTo>
                      <a:pt x="566513" y="1119047"/>
                    </a:lnTo>
                    <a:lnTo>
                      <a:pt x="565432" y="1129039"/>
                    </a:lnTo>
                    <a:lnTo>
                      <a:pt x="564101" y="1139030"/>
                    </a:lnTo>
                    <a:lnTo>
                      <a:pt x="562709" y="1149022"/>
                    </a:lnTo>
                    <a:lnTo>
                      <a:pt x="561036" y="1159013"/>
                    </a:lnTo>
                    <a:lnTo>
                      <a:pt x="559393" y="1169005"/>
                    </a:lnTo>
                    <a:lnTo>
                      <a:pt x="558650" y="1173221"/>
                    </a:lnTo>
                    <a:lnTo>
                      <a:pt x="557436" y="1178996"/>
                    </a:lnTo>
                    <a:lnTo>
                      <a:pt x="555282" y="1188988"/>
                    </a:lnTo>
                    <a:lnTo>
                      <a:pt x="552238" y="1198979"/>
                    </a:lnTo>
                    <a:lnTo>
                      <a:pt x="548469" y="1208971"/>
                    </a:lnTo>
                    <a:lnTo>
                      <a:pt x="542944" y="1218962"/>
                    </a:lnTo>
                    <a:lnTo>
                      <a:pt x="538698" y="1224139"/>
                    </a:lnTo>
                    <a:lnTo>
                      <a:pt x="533054" y="1228954"/>
                    </a:lnTo>
                    <a:lnTo>
                      <a:pt x="518746" y="1237839"/>
                    </a:lnTo>
                    <a:lnTo>
                      <a:pt x="516048" y="1238945"/>
                    </a:lnTo>
                    <a:lnTo>
                      <a:pt x="498794" y="1244765"/>
                    </a:lnTo>
                    <a:lnTo>
                      <a:pt x="478843" y="1248481"/>
                    </a:lnTo>
                    <a:lnTo>
                      <a:pt x="470956" y="1248937"/>
                    </a:lnTo>
                    <a:lnTo>
                      <a:pt x="458891" y="1249585"/>
                    </a:lnTo>
                    <a:close/>
                    <a:moveTo>
                      <a:pt x="2015129" y="1179343"/>
                    </a:moveTo>
                    <a:lnTo>
                      <a:pt x="2013994" y="1178996"/>
                    </a:lnTo>
                    <a:lnTo>
                      <a:pt x="1995178" y="1172294"/>
                    </a:lnTo>
                    <a:lnTo>
                      <a:pt x="1989654" y="1169005"/>
                    </a:lnTo>
                    <a:lnTo>
                      <a:pt x="1975485" y="1159013"/>
                    </a:lnTo>
                    <a:lnTo>
                      <a:pt x="1975226" y="1158792"/>
                    </a:lnTo>
                    <a:lnTo>
                      <a:pt x="1965497" y="1149022"/>
                    </a:lnTo>
                    <a:lnTo>
                      <a:pt x="1957051" y="1139030"/>
                    </a:lnTo>
                    <a:lnTo>
                      <a:pt x="1955274" y="1135681"/>
                    </a:lnTo>
                    <a:lnTo>
                      <a:pt x="1951559" y="1129039"/>
                    </a:lnTo>
                    <a:lnTo>
                      <a:pt x="1948170" y="1119047"/>
                    </a:lnTo>
                    <a:lnTo>
                      <a:pt x="1950668" y="1109056"/>
                    </a:lnTo>
                    <a:lnTo>
                      <a:pt x="1955274" y="1104241"/>
                    </a:lnTo>
                    <a:lnTo>
                      <a:pt x="1960848" y="1099064"/>
                    </a:lnTo>
                    <a:lnTo>
                      <a:pt x="1975226" y="1092307"/>
                    </a:lnTo>
                    <a:lnTo>
                      <a:pt x="1983385" y="1089073"/>
                    </a:lnTo>
                    <a:lnTo>
                      <a:pt x="1995178" y="1085822"/>
                    </a:lnTo>
                    <a:lnTo>
                      <a:pt x="2015129" y="1081009"/>
                    </a:lnTo>
                    <a:lnTo>
                      <a:pt x="2023717" y="1079081"/>
                    </a:lnTo>
                    <a:lnTo>
                      <a:pt x="2035081" y="1076847"/>
                    </a:lnTo>
                    <a:lnTo>
                      <a:pt x="2055033" y="1073097"/>
                    </a:lnTo>
                    <a:lnTo>
                      <a:pt x="2072163" y="1069090"/>
                    </a:lnTo>
                    <a:lnTo>
                      <a:pt x="2074985" y="1068462"/>
                    </a:lnTo>
                    <a:lnTo>
                      <a:pt x="2094936" y="1063643"/>
                    </a:lnTo>
                    <a:lnTo>
                      <a:pt x="2110320" y="1059098"/>
                    </a:lnTo>
                    <a:lnTo>
                      <a:pt x="2114888" y="1057822"/>
                    </a:lnTo>
                    <a:lnTo>
                      <a:pt x="2134840" y="1051603"/>
                    </a:lnTo>
                    <a:lnTo>
                      <a:pt x="2142216" y="1049107"/>
                    </a:lnTo>
                    <a:lnTo>
                      <a:pt x="2154792" y="1044874"/>
                    </a:lnTo>
                    <a:lnTo>
                      <a:pt x="2172654" y="1039115"/>
                    </a:lnTo>
                    <a:lnTo>
                      <a:pt x="2174744" y="1038397"/>
                    </a:lnTo>
                    <a:lnTo>
                      <a:pt x="2194695" y="1032960"/>
                    </a:lnTo>
                    <a:lnTo>
                      <a:pt x="2214647" y="1030206"/>
                    </a:lnTo>
                    <a:lnTo>
                      <a:pt x="2231091" y="1039115"/>
                    </a:lnTo>
                    <a:lnTo>
                      <a:pt x="2232703" y="1049107"/>
                    </a:lnTo>
                    <a:lnTo>
                      <a:pt x="2230968" y="1059098"/>
                    </a:lnTo>
                    <a:lnTo>
                      <a:pt x="2227787" y="1069090"/>
                    </a:lnTo>
                    <a:lnTo>
                      <a:pt x="2223789" y="1079081"/>
                    </a:lnTo>
                    <a:lnTo>
                      <a:pt x="2218892" y="1089073"/>
                    </a:lnTo>
                    <a:lnTo>
                      <a:pt x="2214647" y="1096768"/>
                    </a:lnTo>
                    <a:lnTo>
                      <a:pt x="2212930" y="1099064"/>
                    </a:lnTo>
                    <a:lnTo>
                      <a:pt x="2204335" y="1109056"/>
                    </a:lnTo>
                    <a:lnTo>
                      <a:pt x="2195214" y="1119047"/>
                    </a:lnTo>
                    <a:lnTo>
                      <a:pt x="2194695" y="1119553"/>
                    </a:lnTo>
                    <a:lnTo>
                      <a:pt x="2181551" y="1129039"/>
                    </a:lnTo>
                    <a:lnTo>
                      <a:pt x="2174744" y="1133594"/>
                    </a:lnTo>
                    <a:lnTo>
                      <a:pt x="2163688" y="1139030"/>
                    </a:lnTo>
                    <a:lnTo>
                      <a:pt x="2154792" y="1143238"/>
                    </a:lnTo>
                    <a:lnTo>
                      <a:pt x="2140964" y="1149022"/>
                    </a:lnTo>
                    <a:lnTo>
                      <a:pt x="2134840" y="1151378"/>
                    </a:lnTo>
                    <a:lnTo>
                      <a:pt x="2114892" y="1159013"/>
                    </a:lnTo>
                    <a:lnTo>
                      <a:pt x="2114888" y="1159015"/>
                    </a:lnTo>
                    <a:lnTo>
                      <a:pt x="2094936" y="1166380"/>
                    </a:lnTo>
                    <a:lnTo>
                      <a:pt x="2087954" y="1169005"/>
                    </a:lnTo>
                    <a:lnTo>
                      <a:pt x="2074985" y="1173437"/>
                    </a:lnTo>
                    <a:lnTo>
                      <a:pt x="2055033" y="1178625"/>
                    </a:lnTo>
                    <a:lnTo>
                      <a:pt x="2051819" y="1178996"/>
                    </a:lnTo>
                    <a:lnTo>
                      <a:pt x="2035081" y="1180797"/>
                    </a:lnTo>
                    <a:lnTo>
                      <a:pt x="2015129" y="1179343"/>
                    </a:lnTo>
                    <a:close/>
                    <a:moveTo>
                      <a:pt x="2653586" y="1159596"/>
                    </a:moveTo>
                    <a:lnTo>
                      <a:pt x="2652741" y="1159013"/>
                    </a:lnTo>
                    <a:lnTo>
                      <a:pt x="2641403" y="1149022"/>
                    </a:lnTo>
                    <a:lnTo>
                      <a:pt x="2633634" y="1139506"/>
                    </a:lnTo>
                    <a:lnTo>
                      <a:pt x="2633392" y="1139030"/>
                    </a:lnTo>
                    <a:lnTo>
                      <a:pt x="2629328" y="1129039"/>
                    </a:lnTo>
                    <a:lnTo>
                      <a:pt x="2626343" y="1119047"/>
                    </a:lnTo>
                    <a:lnTo>
                      <a:pt x="2624270" y="1109056"/>
                    </a:lnTo>
                    <a:lnTo>
                      <a:pt x="2622862" y="1099064"/>
                    </a:lnTo>
                    <a:lnTo>
                      <a:pt x="2621930" y="1089073"/>
                    </a:lnTo>
                    <a:lnTo>
                      <a:pt x="2621504" y="1079081"/>
                    </a:lnTo>
                    <a:lnTo>
                      <a:pt x="2621277" y="1069090"/>
                    </a:lnTo>
                    <a:lnTo>
                      <a:pt x="2621275" y="1059098"/>
                    </a:lnTo>
                    <a:lnTo>
                      <a:pt x="2621404" y="1049107"/>
                    </a:lnTo>
                    <a:lnTo>
                      <a:pt x="2621419" y="1039115"/>
                    </a:lnTo>
                    <a:lnTo>
                      <a:pt x="2621161" y="1029124"/>
                    </a:lnTo>
                    <a:lnTo>
                      <a:pt x="2620513" y="1019132"/>
                    </a:lnTo>
                    <a:lnTo>
                      <a:pt x="2619463" y="1009141"/>
                    </a:lnTo>
                    <a:lnTo>
                      <a:pt x="2617819" y="999149"/>
                    </a:lnTo>
                    <a:lnTo>
                      <a:pt x="2614961" y="989158"/>
                    </a:lnTo>
                    <a:lnTo>
                      <a:pt x="2613683" y="985622"/>
                    </a:lnTo>
                    <a:lnTo>
                      <a:pt x="2611090" y="979166"/>
                    </a:lnTo>
                    <a:lnTo>
                      <a:pt x="2604752" y="969175"/>
                    </a:lnTo>
                    <a:lnTo>
                      <a:pt x="2593731" y="959686"/>
                    </a:lnTo>
                    <a:lnTo>
                      <a:pt x="2592835" y="959183"/>
                    </a:lnTo>
                    <a:lnTo>
                      <a:pt x="2573779" y="952117"/>
                    </a:lnTo>
                    <a:lnTo>
                      <a:pt x="2553827" y="949407"/>
                    </a:lnTo>
                    <a:lnTo>
                      <a:pt x="2548355" y="949192"/>
                    </a:lnTo>
                    <a:lnTo>
                      <a:pt x="2533876" y="948692"/>
                    </a:lnTo>
                    <a:lnTo>
                      <a:pt x="2513924" y="949138"/>
                    </a:lnTo>
                    <a:lnTo>
                      <a:pt x="2513216" y="949192"/>
                    </a:lnTo>
                    <a:lnTo>
                      <a:pt x="2493972" y="950395"/>
                    </a:lnTo>
                    <a:lnTo>
                      <a:pt x="2474020" y="952235"/>
                    </a:lnTo>
                    <a:lnTo>
                      <a:pt x="2454068" y="954778"/>
                    </a:lnTo>
                    <a:lnTo>
                      <a:pt x="2434117" y="957998"/>
                    </a:lnTo>
                    <a:lnTo>
                      <a:pt x="2427399" y="959183"/>
                    </a:lnTo>
                    <a:lnTo>
                      <a:pt x="2414165" y="961423"/>
                    </a:lnTo>
                    <a:lnTo>
                      <a:pt x="2394213" y="965296"/>
                    </a:lnTo>
                    <a:lnTo>
                      <a:pt x="2375084" y="969175"/>
                    </a:lnTo>
                    <a:lnTo>
                      <a:pt x="2374261" y="969351"/>
                    </a:lnTo>
                    <a:lnTo>
                      <a:pt x="2354310" y="973515"/>
                    </a:lnTo>
                    <a:lnTo>
                      <a:pt x="2334358" y="977642"/>
                    </a:lnTo>
                    <a:lnTo>
                      <a:pt x="2324200" y="979166"/>
                    </a:lnTo>
                    <a:lnTo>
                      <a:pt x="2314406" y="981084"/>
                    </a:lnTo>
                    <a:lnTo>
                      <a:pt x="2294454" y="983267"/>
                    </a:lnTo>
                    <a:lnTo>
                      <a:pt x="2277131" y="979166"/>
                    </a:lnTo>
                    <a:lnTo>
                      <a:pt x="2274502" y="977778"/>
                    </a:lnTo>
                    <a:lnTo>
                      <a:pt x="2269067" y="969175"/>
                    </a:lnTo>
                    <a:lnTo>
                      <a:pt x="2264599" y="959183"/>
                    </a:lnTo>
                    <a:lnTo>
                      <a:pt x="2260837" y="949192"/>
                    </a:lnTo>
                    <a:lnTo>
                      <a:pt x="2257228" y="939201"/>
                    </a:lnTo>
                    <a:lnTo>
                      <a:pt x="2254551" y="933472"/>
                    </a:lnTo>
                    <a:lnTo>
                      <a:pt x="2252702" y="929209"/>
                    </a:lnTo>
                    <a:lnTo>
                      <a:pt x="2247362" y="919217"/>
                    </a:lnTo>
                    <a:lnTo>
                      <a:pt x="2240483" y="909226"/>
                    </a:lnTo>
                    <a:lnTo>
                      <a:pt x="2234599" y="902426"/>
                    </a:lnTo>
                    <a:lnTo>
                      <a:pt x="2231498" y="899234"/>
                    </a:lnTo>
                    <a:lnTo>
                      <a:pt x="2218961" y="889243"/>
                    </a:lnTo>
                    <a:lnTo>
                      <a:pt x="2214647" y="886564"/>
                    </a:lnTo>
                    <a:lnTo>
                      <a:pt x="2198777" y="879252"/>
                    </a:lnTo>
                    <a:lnTo>
                      <a:pt x="2194695" y="877672"/>
                    </a:lnTo>
                    <a:lnTo>
                      <a:pt x="2174744" y="872259"/>
                    </a:lnTo>
                    <a:lnTo>
                      <a:pt x="2154792" y="869290"/>
                    </a:lnTo>
                    <a:lnTo>
                      <a:pt x="2154450" y="869260"/>
                    </a:lnTo>
                    <a:lnTo>
                      <a:pt x="2134840" y="867681"/>
                    </a:lnTo>
                    <a:lnTo>
                      <a:pt x="2114888" y="867277"/>
                    </a:lnTo>
                    <a:lnTo>
                      <a:pt x="2094936" y="867134"/>
                    </a:lnTo>
                    <a:lnTo>
                      <a:pt x="2074985" y="866756"/>
                    </a:lnTo>
                    <a:lnTo>
                      <a:pt x="2055033" y="865162"/>
                    </a:lnTo>
                    <a:lnTo>
                      <a:pt x="2035081" y="861482"/>
                    </a:lnTo>
                    <a:lnTo>
                      <a:pt x="2028760" y="859269"/>
                    </a:lnTo>
                    <a:lnTo>
                      <a:pt x="2015129" y="853737"/>
                    </a:lnTo>
                    <a:lnTo>
                      <a:pt x="2008025" y="849277"/>
                    </a:lnTo>
                    <a:lnTo>
                      <a:pt x="1995178" y="840191"/>
                    </a:lnTo>
                    <a:lnTo>
                      <a:pt x="1994181" y="839286"/>
                    </a:lnTo>
                    <a:lnTo>
                      <a:pt x="1984533" y="829294"/>
                    </a:lnTo>
                    <a:lnTo>
                      <a:pt x="1975790" y="819303"/>
                    </a:lnTo>
                    <a:lnTo>
                      <a:pt x="1975226" y="818599"/>
                    </a:lnTo>
                    <a:lnTo>
                      <a:pt x="1968047" y="809311"/>
                    </a:lnTo>
                    <a:lnTo>
                      <a:pt x="1960766" y="799320"/>
                    </a:lnTo>
                    <a:lnTo>
                      <a:pt x="1955274" y="791638"/>
                    </a:lnTo>
                    <a:lnTo>
                      <a:pt x="1953418" y="789328"/>
                    </a:lnTo>
                    <a:lnTo>
                      <a:pt x="1945776" y="779337"/>
                    </a:lnTo>
                    <a:lnTo>
                      <a:pt x="1937368" y="769345"/>
                    </a:lnTo>
                    <a:lnTo>
                      <a:pt x="1935322" y="766888"/>
                    </a:lnTo>
                    <a:lnTo>
                      <a:pt x="1925662" y="759354"/>
                    </a:lnTo>
                    <a:lnTo>
                      <a:pt x="1915371" y="752222"/>
                    </a:lnTo>
                    <a:lnTo>
                      <a:pt x="1904558" y="749362"/>
                    </a:lnTo>
                    <a:lnTo>
                      <a:pt x="1895419" y="747197"/>
                    </a:lnTo>
                    <a:lnTo>
                      <a:pt x="1875467" y="748276"/>
                    </a:lnTo>
                    <a:lnTo>
                      <a:pt x="1871788" y="749362"/>
                    </a:lnTo>
                    <a:lnTo>
                      <a:pt x="1855515" y="753153"/>
                    </a:lnTo>
                    <a:lnTo>
                      <a:pt x="1839005" y="759354"/>
                    </a:lnTo>
                    <a:lnTo>
                      <a:pt x="1835563" y="760468"/>
                    </a:lnTo>
                    <a:lnTo>
                      <a:pt x="1815612" y="768417"/>
                    </a:lnTo>
                    <a:lnTo>
                      <a:pt x="1813399" y="769345"/>
                    </a:lnTo>
                    <a:lnTo>
                      <a:pt x="1795660" y="776127"/>
                    </a:lnTo>
                    <a:lnTo>
                      <a:pt x="1786722" y="779337"/>
                    </a:lnTo>
                    <a:lnTo>
                      <a:pt x="1775708" y="782959"/>
                    </a:lnTo>
                    <a:lnTo>
                      <a:pt x="1755756" y="788521"/>
                    </a:lnTo>
                    <a:lnTo>
                      <a:pt x="1751270" y="789328"/>
                    </a:lnTo>
                    <a:lnTo>
                      <a:pt x="1735805" y="792005"/>
                    </a:lnTo>
                    <a:lnTo>
                      <a:pt x="1715853" y="793111"/>
                    </a:lnTo>
                    <a:lnTo>
                      <a:pt x="1695901" y="790871"/>
                    </a:lnTo>
                    <a:lnTo>
                      <a:pt x="1690667" y="789328"/>
                    </a:lnTo>
                    <a:lnTo>
                      <a:pt x="1675949" y="782643"/>
                    </a:lnTo>
                    <a:lnTo>
                      <a:pt x="1671658" y="779337"/>
                    </a:lnTo>
                    <a:lnTo>
                      <a:pt x="1664745" y="769345"/>
                    </a:lnTo>
                    <a:lnTo>
                      <a:pt x="1662105" y="759354"/>
                    </a:lnTo>
                    <a:lnTo>
                      <a:pt x="1661855" y="749362"/>
                    </a:lnTo>
                    <a:lnTo>
                      <a:pt x="1663302" y="739371"/>
                    </a:lnTo>
                    <a:lnTo>
                      <a:pt x="1664965" y="729379"/>
                    </a:lnTo>
                    <a:lnTo>
                      <a:pt x="1666826" y="719388"/>
                    </a:lnTo>
                    <a:lnTo>
                      <a:pt x="1668155" y="709396"/>
                    </a:lnTo>
                    <a:lnTo>
                      <a:pt x="1668942" y="699405"/>
                    </a:lnTo>
                    <a:lnTo>
                      <a:pt x="1668601" y="689413"/>
                    </a:lnTo>
                    <a:lnTo>
                      <a:pt x="1666646" y="679422"/>
                    </a:lnTo>
                    <a:lnTo>
                      <a:pt x="1662344" y="669430"/>
                    </a:lnTo>
                    <a:lnTo>
                      <a:pt x="1655997" y="661055"/>
                    </a:lnTo>
                    <a:lnTo>
                      <a:pt x="1654538" y="659439"/>
                    </a:lnTo>
                    <a:lnTo>
                      <a:pt x="1641183" y="649447"/>
                    </a:lnTo>
                    <a:lnTo>
                      <a:pt x="1636046" y="646877"/>
                    </a:lnTo>
                    <a:lnTo>
                      <a:pt x="1616094" y="639979"/>
                    </a:lnTo>
                    <a:lnTo>
                      <a:pt x="1613187" y="639456"/>
                    </a:lnTo>
                    <a:lnTo>
                      <a:pt x="1596142" y="636992"/>
                    </a:lnTo>
                    <a:lnTo>
                      <a:pt x="1576190" y="636623"/>
                    </a:lnTo>
                    <a:lnTo>
                      <a:pt x="1556239" y="638548"/>
                    </a:lnTo>
                    <a:lnTo>
                      <a:pt x="1551776" y="639456"/>
                    </a:lnTo>
                    <a:lnTo>
                      <a:pt x="1536287" y="643254"/>
                    </a:lnTo>
                    <a:lnTo>
                      <a:pt x="1518668" y="649447"/>
                    </a:lnTo>
                    <a:lnTo>
                      <a:pt x="1516335" y="650473"/>
                    </a:lnTo>
                    <a:lnTo>
                      <a:pt x="1499337" y="659439"/>
                    </a:lnTo>
                    <a:lnTo>
                      <a:pt x="1496383" y="661467"/>
                    </a:lnTo>
                    <a:lnTo>
                      <a:pt x="1485317" y="669430"/>
                    </a:lnTo>
                    <a:lnTo>
                      <a:pt x="1476431" y="677776"/>
                    </a:lnTo>
                    <a:lnTo>
                      <a:pt x="1474517" y="679422"/>
                    </a:lnTo>
                    <a:lnTo>
                      <a:pt x="1465783" y="689413"/>
                    </a:lnTo>
                    <a:lnTo>
                      <a:pt x="1459156" y="699405"/>
                    </a:lnTo>
                    <a:lnTo>
                      <a:pt x="1456480" y="704779"/>
                    </a:lnTo>
                    <a:lnTo>
                      <a:pt x="1453684" y="709396"/>
                    </a:lnTo>
                    <a:lnTo>
                      <a:pt x="1449338" y="719388"/>
                    </a:lnTo>
                    <a:lnTo>
                      <a:pt x="1446523" y="729379"/>
                    </a:lnTo>
                    <a:lnTo>
                      <a:pt x="1445157" y="739371"/>
                    </a:lnTo>
                    <a:lnTo>
                      <a:pt x="1444873" y="749362"/>
                    </a:lnTo>
                    <a:lnTo>
                      <a:pt x="1445529" y="759354"/>
                    </a:lnTo>
                    <a:lnTo>
                      <a:pt x="1446959" y="769345"/>
                    </a:lnTo>
                    <a:lnTo>
                      <a:pt x="1448636" y="779337"/>
                    </a:lnTo>
                    <a:lnTo>
                      <a:pt x="1450495" y="789328"/>
                    </a:lnTo>
                    <a:lnTo>
                      <a:pt x="1451864" y="799320"/>
                    </a:lnTo>
                    <a:lnTo>
                      <a:pt x="1452752" y="809311"/>
                    </a:lnTo>
                    <a:lnTo>
                      <a:pt x="1452747" y="819303"/>
                    </a:lnTo>
                    <a:lnTo>
                      <a:pt x="1452129" y="829294"/>
                    </a:lnTo>
                    <a:lnTo>
                      <a:pt x="1450778" y="839286"/>
                    </a:lnTo>
                    <a:lnTo>
                      <a:pt x="1448877" y="849277"/>
                    </a:lnTo>
                    <a:lnTo>
                      <a:pt x="1446446" y="859269"/>
                    </a:lnTo>
                    <a:lnTo>
                      <a:pt x="1443391" y="869260"/>
                    </a:lnTo>
                    <a:lnTo>
                      <a:pt x="1439977" y="879252"/>
                    </a:lnTo>
                    <a:lnTo>
                      <a:pt x="1436528" y="888772"/>
                    </a:lnTo>
                    <a:lnTo>
                      <a:pt x="1436363" y="889243"/>
                    </a:lnTo>
                    <a:lnTo>
                      <a:pt x="1432107" y="899234"/>
                    </a:lnTo>
                    <a:lnTo>
                      <a:pt x="1427931" y="909226"/>
                    </a:lnTo>
                    <a:lnTo>
                      <a:pt x="1423446" y="919217"/>
                    </a:lnTo>
                    <a:lnTo>
                      <a:pt x="1418765" y="929209"/>
                    </a:lnTo>
                    <a:lnTo>
                      <a:pt x="1416576" y="933668"/>
                    </a:lnTo>
                    <a:lnTo>
                      <a:pt x="1413730" y="939201"/>
                    </a:lnTo>
                    <a:lnTo>
                      <a:pt x="1408697" y="949192"/>
                    </a:lnTo>
                    <a:lnTo>
                      <a:pt x="1403490" y="959183"/>
                    </a:lnTo>
                    <a:lnTo>
                      <a:pt x="1398392" y="969175"/>
                    </a:lnTo>
                    <a:lnTo>
                      <a:pt x="1396624" y="972574"/>
                    </a:lnTo>
                    <a:lnTo>
                      <a:pt x="1392887" y="979166"/>
                    </a:lnTo>
                    <a:lnTo>
                      <a:pt x="1387298" y="989158"/>
                    </a:lnTo>
                    <a:lnTo>
                      <a:pt x="1381654" y="999149"/>
                    </a:lnTo>
                    <a:lnTo>
                      <a:pt x="1376673" y="1007436"/>
                    </a:lnTo>
                    <a:lnTo>
                      <a:pt x="1375513" y="1009141"/>
                    </a:lnTo>
                    <a:lnTo>
                      <a:pt x="1368543" y="1019132"/>
                    </a:lnTo>
                    <a:lnTo>
                      <a:pt x="1360960" y="1029124"/>
                    </a:lnTo>
                    <a:lnTo>
                      <a:pt x="1356721" y="1034171"/>
                    </a:lnTo>
                    <a:lnTo>
                      <a:pt x="1351756" y="1039115"/>
                    </a:lnTo>
                    <a:lnTo>
                      <a:pt x="1340657" y="1049107"/>
                    </a:lnTo>
                    <a:lnTo>
                      <a:pt x="1336769" y="1052173"/>
                    </a:lnTo>
                    <a:lnTo>
                      <a:pt x="1325502" y="1059098"/>
                    </a:lnTo>
                    <a:lnTo>
                      <a:pt x="1316817" y="1063909"/>
                    </a:lnTo>
                    <a:lnTo>
                      <a:pt x="1303678" y="1069090"/>
                    </a:lnTo>
                    <a:lnTo>
                      <a:pt x="1296865" y="1071552"/>
                    </a:lnTo>
                    <a:lnTo>
                      <a:pt x="1276914" y="1075502"/>
                    </a:lnTo>
                    <a:lnTo>
                      <a:pt x="1256962" y="1076080"/>
                    </a:lnTo>
                    <a:lnTo>
                      <a:pt x="1237010" y="1073069"/>
                    </a:lnTo>
                    <a:lnTo>
                      <a:pt x="1225294" y="1069090"/>
                    </a:lnTo>
                    <a:lnTo>
                      <a:pt x="1217058" y="1065890"/>
                    </a:lnTo>
                    <a:lnTo>
                      <a:pt x="1206003" y="1059098"/>
                    </a:lnTo>
                    <a:lnTo>
                      <a:pt x="1197107" y="1052550"/>
                    </a:lnTo>
                    <a:lnTo>
                      <a:pt x="1193589" y="1049107"/>
                    </a:lnTo>
                    <a:lnTo>
                      <a:pt x="1184847" y="1039115"/>
                    </a:lnTo>
                    <a:lnTo>
                      <a:pt x="1177907" y="1029124"/>
                    </a:lnTo>
                    <a:lnTo>
                      <a:pt x="1177155" y="1027850"/>
                    </a:lnTo>
                    <a:lnTo>
                      <a:pt x="1172713" y="1019132"/>
                    </a:lnTo>
                    <a:lnTo>
                      <a:pt x="1168537" y="1009141"/>
                    </a:lnTo>
                    <a:lnTo>
                      <a:pt x="1164587" y="999149"/>
                    </a:lnTo>
                    <a:lnTo>
                      <a:pt x="1161119" y="989158"/>
                    </a:lnTo>
                    <a:lnTo>
                      <a:pt x="1157567" y="979166"/>
                    </a:lnTo>
                    <a:lnTo>
                      <a:pt x="1157203" y="978173"/>
                    </a:lnTo>
                    <a:lnTo>
                      <a:pt x="1153995" y="969175"/>
                    </a:lnTo>
                    <a:lnTo>
                      <a:pt x="1150476" y="959183"/>
                    </a:lnTo>
                    <a:lnTo>
                      <a:pt x="1146591" y="949192"/>
                    </a:lnTo>
                    <a:lnTo>
                      <a:pt x="1142458" y="939201"/>
                    </a:lnTo>
                    <a:lnTo>
                      <a:pt x="1138089" y="929209"/>
                    </a:lnTo>
                    <a:lnTo>
                      <a:pt x="1137251" y="927223"/>
                    </a:lnTo>
                    <a:lnTo>
                      <a:pt x="1133582" y="919217"/>
                    </a:lnTo>
                    <a:lnTo>
                      <a:pt x="1129005" y="909226"/>
                    </a:lnTo>
                    <a:lnTo>
                      <a:pt x="1124509" y="899234"/>
                    </a:lnTo>
                    <a:lnTo>
                      <a:pt x="1120438" y="889243"/>
                    </a:lnTo>
                    <a:lnTo>
                      <a:pt x="1117299" y="880556"/>
                    </a:lnTo>
                    <a:lnTo>
                      <a:pt x="1116742" y="879252"/>
                    </a:lnTo>
                    <a:lnTo>
                      <a:pt x="1114359" y="869260"/>
                    </a:lnTo>
                    <a:lnTo>
                      <a:pt x="1113971" y="859269"/>
                    </a:lnTo>
                    <a:lnTo>
                      <a:pt x="1117299" y="851201"/>
                    </a:lnTo>
                    <a:lnTo>
                      <a:pt x="1118259" y="849277"/>
                    </a:lnTo>
                    <a:lnTo>
                      <a:pt x="1130855" y="839286"/>
                    </a:lnTo>
                    <a:lnTo>
                      <a:pt x="1137251" y="836784"/>
                    </a:lnTo>
                    <a:lnTo>
                      <a:pt x="1157203" y="829638"/>
                    </a:lnTo>
                    <a:lnTo>
                      <a:pt x="1158086" y="829294"/>
                    </a:lnTo>
                    <a:lnTo>
                      <a:pt x="1177155" y="824011"/>
                    </a:lnTo>
                    <a:lnTo>
                      <a:pt x="1191106" y="819303"/>
                    </a:lnTo>
                    <a:lnTo>
                      <a:pt x="1197107" y="817540"/>
                    </a:lnTo>
                    <a:lnTo>
                      <a:pt x="1217058" y="810155"/>
                    </a:lnTo>
                    <a:lnTo>
                      <a:pt x="1219004" y="809311"/>
                    </a:lnTo>
                    <a:lnTo>
                      <a:pt x="1237010" y="801851"/>
                    </a:lnTo>
                    <a:lnTo>
                      <a:pt x="1242356" y="799320"/>
                    </a:lnTo>
                    <a:lnTo>
                      <a:pt x="1256962" y="792233"/>
                    </a:lnTo>
                    <a:lnTo>
                      <a:pt x="1262658" y="789328"/>
                    </a:lnTo>
                    <a:lnTo>
                      <a:pt x="1276914" y="781517"/>
                    </a:lnTo>
                    <a:lnTo>
                      <a:pt x="1280922" y="779337"/>
                    </a:lnTo>
                    <a:lnTo>
                      <a:pt x="1296696" y="769345"/>
                    </a:lnTo>
                    <a:lnTo>
                      <a:pt x="1296865" y="769222"/>
                    </a:lnTo>
                    <a:lnTo>
                      <a:pt x="1311097" y="759354"/>
                    </a:lnTo>
                    <a:lnTo>
                      <a:pt x="1316817" y="754062"/>
                    </a:lnTo>
                    <a:lnTo>
                      <a:pt x="1322708" y="749362"/>
                    </a:lnTo>
                    <a:lnTo>
                      <a:pt x="1332147" y="739371"/>
                    </a:lnTo>
                    <a:lnTo>
                      <a:pt x="1336769" y="731892"/>
                    </a:lnTo>
                    <a:lnTo>
                      <a:pt x="1338711" y="729379"/>
                    </a:lnTo>
                    <a:lnTo>
                      <a:pt x="1344275" y="719388"/>
                    </a:lnTo>
                    <a:lnTo>
                      <a:pt x="1347478" y="709396"/>
                    </a:lnTo>
                    <a:lnTo>
                      <a:pt x="1349276" y="699405"/>
                    </a:lnTo>
                    <a:lnTo>
                      <a:pt x="1350011" y="689413"/>
                    </a:lnTo>
                    <a:lnTo>
                      <a:pt x="1349864" y="679422"/>
                    </a:lnTo>
                    <a:lnTo>
                      <a:pt x="1349198" y="669430"/>
                    </a:lnTo>
                    <a:lnTo>
                      <a:pt x="1348224" y="659439"/>
                    </a:lnTo>
                    <a:lnTo>
                      <a:pt x="1346818" y="649447"/>
                    </a:lnTo>
                    <a:lnTo>
                      <a:pt x="1345218" y="639456"/>
                    </a:lnTo>
                    <a:lnTo>
                      <a:pt x="1343223" y="629464"/>
                    </a:lnTo>
                    <a:lnTo>
                      <a:pt x="1340856" y="619473"/>
                    </a:lnTo>
                    <a:lnTo>
                      <a:pt x="1338414" y="609481"/>
                    </a:lnTo>
                    <a:lnTo>
                      <a:pt x="1336769" y="603604"/>
                    </a:lnTo>
                    <a:lnTo>
                      <a:pt x="1335750" y="599490"/>
                    </a:lnTo>
                    <a:lnTo>
                      <a:pt x="1333146" y="589498"/>
                    </a:lnTo>
                    <a:lnTo>
                      <a:pt x="1330156" y="579507"/>
                    </a:lnTo>
                    <a:lnTo>
                      <a:pt x="1326955" y="569515"/>
                    </a:lnTo>
                    <a:lnTo>
                      <a:pt x="1323614" y="559524"/>
                    </a:lnTo>
                    <a:lnTo>
                      <a:pt x="1320342" y="549532"/>
                    </a:lnTo>
                    <a:lnTo>
                      <a:pt x="1317052" y="539541"/>
                    </a:lnTo>
                    <a:lnTo>
                      <a:pt x="1316817" y="538844"/>
                    </a:lnTo>
                    <a:lnTo>
                      <a:pt x="1313293" y="529549"/>
                    </a:lnTo>
                    <a:lnTo>
                      <a:pt x="1309538" y="519558"/>
                    </a:lnTo>
                    <a:lnTo>
                      <a:pt x="1306185" y="509566"/>
                    </a:lnTo>
                    <a:lnTo>
                      <a:pt x="1302832" y="499575"/>
                    </a:lnTo>
                    <a:lnTo>
                      <a:pt x="1299956" y="489583"/>
                    </a:lnTo>
                    <a:lnTo>
                      <a:pt x="1297580" y="479592"/>
                    </a:lnTo>
                    <a:lnTo>
                      <a:pt x="1296865" y="475220"/>
                    </a:lnTo>
                    <a:lnTo>
                      <a:pt x="1295453" y="469600"/>
                    </a:lnTo>
                    <a:lnTo>
                      <a:pt x="1294310" y="459609"/>
                    </a:lnTo>
                    <a:lnTo>
                      <a:pt x="1295038" y="449617"/>
                    </a:lnTo>
                    <a:lnTo>
                      <a:pt x="1296865" y="444907"/>
                    </a:lnTo>
                    <a:lnTo>
                      <a:pt x="1298659" y="439626"/>
                    </a:lnTo>
                    <a:lnTo>
                      <a:pt x="1307542" y="429634"/>
                    </a:lnTo>
                    <a:lnTo>
                      <a:pt x="1316817" y="424514"/>
                    </a:lnTo>
                    <a:lnTo>
                      <a:pt x="1325334" y="419643"/>
                    </a:lnTo>
                    <a:lnTo>
                      <a:pt x="1336769" y="415628"/>
                    </a:lnTo>
                    <a:lnTo>
                      <a:pt x="1354768" y="409651"/>
                    </a:lnTo>
                    <a:lnTo>
                      <a:pt x="1356721" y="409171"/>
                    </a:lnTo>
                    <a:lnTo>
                      <a:pt x="1376673" y="403656"/>
                    </a:lnTo>
                    <a:lnTo>
                      <a:pt x="1391538" y="399660"/>
                    </a:lnTo>
                    <a:lnTo>
                      <a:pt x="1396624" y="398496"/>
                    </a:lnTo>
                    <a:lnTo>
                      <a:pt x="1416576" y="393522"/>
                    </a:lnTo>
                    <a:lnTo>
                      <a:pt x="1432244" y="389668"/>
                    </a:lnTo>
                    <a:lnTo>
                      <a:pt x="1436528" y="388655"/>
                    </a:lnTo>
                    <a:lnTo>
                      <a:pt x="1456480" y="383494"/>
                    </a:lnTo>
                    <a:lnTo>
                      <a:pt x="1470949" y="379677"/>
                    </a:lnTo>
                    <a:lnTo>
                      <a:pt x="1476431" y="378144"/>
                    </a:lnTo>
                    <a:lnTo>
                      <a:pt x="1496383" y="372285"/>
                    </a:lnTo>
                    <a:lnTo>
                      <a:pt x="1505299" y="369685"/>
                    </a:lnTo>
                    <a:lnTo>
                      <a:pt x="1516335" y="366036"/>
                    </a:lnTo>
                    <a:lnTo>
                      <a:pt x="1535584" y="359694"/>
                    </a:lnTo>
                    <a:lnTo>
                      <a:pt x="1536287" y="359413"/>
                    </a:lnTo>
                    <a:lnTo>
                      <a:pt x="1556239" y="352011"/>
                    </a:lnTo>
                    <a:lnTo>
                      <a:pt x="1563364" y="349702"/>
                    </a:lnTo>
                    <a:lnTo>
                      <a:pt x="1576190" y="344449"/>
                    </a:lnTo>
                    <a:lnTo>
                      <a:pt x="1590222" y="339711"/>
                    </a:lnTo>
                    <a:lnTo>
                      <a:pt x="1596142" y="337019"/>
                    </a:lnTo>
                    <a:lnTo>
                      <a:pt x="1616094" y="330369"/>
                    </a:lnTo>
                    <a:lnTo>
                      <a:pt x="1619362" y="329719"/>
                    </a:lnTo>
                    <a:lnTo>
                      <a:pt x="1636046" y="325217"/>
                    </a:lnTo>
                    <a:lnTo>
                      <a:pt x="1655997" y="321891"/>
                    </a:lnTo>
                    <a:lnTo>
                      <a:pt x="1674883" y="319728"/>
                    </a:lnTo>
                    <a:lnTo>
                      <a:pt x="1675949" y="319551"/>
                    </a:lnTo>
                    <a:lnTo>
                      <a:pt x="1695901" y="316762"/>
                    </a:lnTo>
                    <a:lnTo>
                      <a:pt x="1713242" y="309736"/>
                    </a:lnTo>
                    <a:lnTo>
                      <a:pt x="1715853" y="308318"/>
                    </a:lnTo>
                    <a:lnTo>
                      <a:pt x="1725075" y="299745"/>
                    </a:lnTo>
                    <a:lnTo>
                      <a:pt x="1735805" y="290820"/>
                    </a:lnTo>
                    <a:lnTo>
                      <a:pt x="1736771" y="289753"/>
                    </a:lnTo>
                    <a:lnTo>
                      <a:pt x="1749820" y="279762"/>
                    </a:lnTo>
                    <a:lnTo>
                      <a:pt x="1755756" y="276253"/>
                    </a:lnTo>
                    <a:lnTo>
                      <a:pt x="1766296" y="269770"/>
                    </a:lnTo>
                    <a:lnTo>
                      <a:pt x="1775708" y="265096"/>
                    </a:lnTo>
                    <a:lnTo>
                      <a:pt x="1788317" y="259779"/>
                    </a:lnTo>
                    <a:lnTo>
                      <a:pt x="1795660" y="257077"/>
                    </a:lnTo>
                    <a:lnTo>
                      <a:pt x="1815612" y="251485"/>
                    </a:lnTo>
                    <a:lnTo>
                      <a:pt x="1832560" y="249787"/>
                    </a:lnTo>
                    <a:lnTo>
                      <a:pt x="1835563" y="249524"/>
                    </a:lnTo>
                    <a:lnTo>
                      <a:pt x="1841660" y="249787"/>
                    </a:lnTo>
                    <a:lnTo>
                      <a:pt x="1855515" y="250740"/>
                    </a:lnTo>
                    <a:lnTo>
                      <a:pt x="1875467" y="254952"/>
                    </a:lnTo>
                    <a:lnTo>
                      <a:pt x="1893441" y="259779"/>
                    </a:lnTo>
                    <a:lnTo>
                      <a:pt x="1895419" y="260565"/>
                    </a:lnTo>
                    <a:lnTo>
                      <a:pt x="1915371" y="263512"/>
                    </a:lnTo>
                    <a:lnTo>
                      <a:pt x="1928867" y="259779"/>
                    </a:lnTo>
                    <a:lnTo>
                      <a:pt x="1935322" y="258329"/>
                    </a:lnTo>
                    <a:lnTo>
                      <a:pt x="1950330" y="249787"/>
                    </a:lnTo>
                    <a:lnTo>
                      <a:pt x="1955274" y="247148"/>
                    </a:lnTo>
                    <a:lnTo>
                      <a:pt x="1964106" y="239796"/>
                    </a:lnTo>
                    <a:lnTo>
                      <a:pt x="1975201" y="229804"/>
                    </a:lnTo>
                    <a:lnTo>
                      <a:pt x="1975226" y="229778"/>
                    </a:lnTo>
                    <a:lnTo>
                      <a:pt x="1982509" y="219813"/>
                    </a:lnTo>
                    <a:lnTo>
                      <a:pt x="1989333" y="209821"/>
                    </a:lnTo>
                    <a:lnTo>
                      <a:pt x="1995144" y="199830"/>
                    </a:lnTo>
                    <a:lnTo>
                      <a:pt x="1995178" y="199748"/>
                    </a:lnTo>
                    <a:lnTo>
                      <a:pt x="1998883" y="189838"/>
                    </a:lnTo>
                    <a:lnTo>
                      <a:pt x="2003370" y="179847"/>
                    </a:lnTo>
                    <a:lnTo>
                      <a:pt x="2007330" y="169855"/>
                    </a:lnTo>
                    <a:lnTo>
                      <a:pt x="2012545" y="159864"/>
                    </a:lnTo>
                    <a:lnTo>
                      <a:pt x="2015129" y="155031"/>
                    </a:lnTo>
                    <a:lnTo>
                      <a:pt x="2018147" y="149872"/>
                    </a:lnTo>
                    <a:lnTo>
                      <a:pt x="2026596" y="139881"/>
                    </a:lnTo>
                    <a:lnTo>
                      <a:pt x="2035081" y="131278"/>
                    </a:lnTo>
                    <a:lnTo>
                      <a:pt x="2036731" y="129889"/>
                    </a:lnTo>
                    <a:lnTo>
                      <a:pt x="2050321" y="119898"/>
                    </a:lnTo>
                    <a:lnTo>
                      <a:pt x="2055033" y="116859"/>
                    </a:lnTo>
                    <a:lnTo>
                      <a:pt x="2070396" y="109906"/>
                    </a:lnTo>
                    <a:lnTo>
                      <a:pt x="2074985" y="107978"/>
                    </a:lnTo>
                    <a:lnTo>
                      <a:pt x="2094936" y="103549"/>
                    </a:lnTo>
                    <a:lnTo>
                      <a:pt x="2114888" y="103171"/>
                    </a:lnTo>
                    <a:lnTo>
                      <a:pt x="2134840" y="105627"/>
                    </a:lnTo>
                    <a:lnTo>
                      <a:pt x="2154792" y="109747"/>
                    </a:lnTo>
                    <a:lnTo>
                      <a:pt x="2155443" y="109906"/>
                    </a:lnTo>
                    <a:lnTo>
                      <a:pt x="2174744" y="115185"/>
                    </a:lnTo>
                    <a:lnTo>
                      <a:pt x="2193782" y="119898"/>
                    </a:lnTo>
                    <a:lnTo>
                      <a:pt x="2194695" y="120205"/>
                    </a:lnTo>
                    <a:lnTo>
                      <a:pt x="2214647" y="125741"/>
                    </a:lnTo>
                    <a:lnTo>
                      <a:pt x="2234599" y="129185"/>
                    </a:lnTo>
                    <a:lnTo>
                      <a:pt x="2242145" y="129889"/>
                    </a:lnTo>
                    <a:lnTo>
                      <a:pt x="2254551" y="132029"/>
                    </a:lnTo>
                    <a:lnTo>
                      <a:pt x="2274502" y="131000"/>
                    </a:lnTo>
                    <a:lnTo>
                      <a:pt x="2279720" y="129889"/>
                    </a:lnTo>
                    <a:lnTo>
                      <a:pt x="2294454" y="128013"/>
                    </a:lnTo>
                    <a:lnTo>
                      <a:pt x="2314406" y="125515"/>
                    </a:lnTo>
                    <a:lnTo>
                      <a:pt x="2334358" y="125425"/>
                    </a:lnTo>
                    <a:lnTo>
                      <a:pt x="2354161" y="129889"/>
                    </a:lnTo>
                    <a:lnTo>
                      <a:pt x="2354310" y="130064"/>
                    </a:lnTo>
                    <a:lnTo>
                      <a:pt x="2358623" y="139881"/>
                    </a:lnTo>
                    <a:lnTo>
                      <a:pt x="2354310" y="144306"/>
                    </a:lnTo>
                    <a:lnTo>
                      <a:pt x="2345898" y="149872"/>
                    </a:lnTo>
                    <a:lnTo>
                      <a:pt x="2334358" y="152783"/>
                    </a:lnTo>
                    <a:lnTo>
                      <a:pt x="2314406" y="155450"/>
                    </a:lnTo>
                    <a:lnTo>
                      <a:pt x="2294454" y="157945"/>
                    </a:lnTo>
                    <a:lnTo>
                      <a:pt x="2279421" y="159864"/>
                    </a:lnTo>
                    <a:lnTo>
                      <a:pt x="2274502" y="160314"/>
                    </a:lnTo>
                    <a:lnTo>
                      <a:pt x="2254551" y="167813"/>
                    </a:lnTo>
                    <a:lnTo>
                      <a:pt x="2251989" y="169855"/>
                    </a:lnTo>
                    <a:lnTo>
                      <a:pt x="2236446" y="179847"/>
                    </a:lnTo>
                    <a:lnTo>
                      <a:pt x="2234599" y="181272"/>
                    </a:lnTo>
                    <a:lnTo>
                      <a:pt x="2227770" y="189838"/>
                    </a:lnTo>
                    <a:lnTo>
                      <a:pt x="2221723" y="199830"/>
                    </a:lnTo>
                    <a:lnTo>
                      <a:pt x="2219218" y="209821"/>
                    </a:lnTo>
                    <a:lnTo>
                      <a:pt x="2218350" y="219813"/>
                    </a:lnTo>
                    <a:lnTo>
                      <a:pt x="2219402" y="229804"/>
                    </a:lnTo>
                    <a:lnTo>
                      <a:pt x="2222131" y="239796"/>
                    </a:lnTo>
                    <a:lnTo>
                      <a:pt x="2226196" y="249787"/>
                    </a:lnTo>
                    <a:lnTo>
                      <a:pt x="2230620" y="259779"/>
                    </a:lnTo>
                    <a:lnTo>
                      <a:pt x="2234599" y="267583"/>
                    </a:lnTo>
                    <a:lnTo>
                      <a:pt x="2235805" y="269770"/>
                    </a:lnTo>
                    <a:lnTo>
                      <a:pt x="2241201" y="279762"/>
                    </a:lnTo>
                    <a:lnTo>
                      <a:pt x="2245820" y="289753"/>
                    </a:lnTo>
                    <a:lnTo>
                      <a:pt x="2249222" y="299745"/>
                    </a:lnTo>
                    <a:lnTo>
                      <a:pt x="2251132" y="309736"/>
                    </a:lnTo>
                    <a:lnTo>
                      <a:pt x="2251941" y="319728"/>
                    </a:lnTo>
                    <a:lnTo>
                      <a:pt x="2251289" y="329719"/>
                    </a:lnTo>
                    <a:lnTo>
                      <a:pt x="2248413" y="339711"/>
                    </a:lnTo>
                    <a:lnTo>
                      <a:pt x="2244223" y="349702"/>
                    </a:lnTo>
                    <a:lnTo>
                      <a:pt x="2238169" y="359694"/>
                    </a:lnTo>
                    <a:lnTo>
                      <a:pt x="2234599" y="364554"/>
                    </a:lnTo>
                    <a:lnTo>
                      <a:pt x="2231291" y="369685"/>
                    </a:lnTo>
                    <a:lnTo>
                      <a:pt x="2223636" y="379677"/>
                    </a:lnTo>
                    <a:lnTo>
                      <a:pt x="2215180" y="389668"/>
                    </a:lnTo>
                    <a:lnTo>
                      <a:pt x="2214647" y="390289"/>
                    </a:lnTo>
                    <a:lnTo>
                      <a:pt x="2206469" y="399660"/>
                    </a:lnTo>
                    <a:lnTo>
                      <a:pt x="2197755" y="409651"/>
                    </a:lnTo>
                    <a:lnTo>
                      <a:pt x="2194695" y="413359"/>
                    </a:lnTo>
                    <a:lnTo>
                      <a:pt x="2189023" y="419643"/>
                    </a:lnTo>
                    <a:lnTo>
                      <a:pt x="2182172" y="429634"/>
                    </a:lnTo>
                    <a:lnTo>
                      <a:pt x="2177127" y="439626"/>
                    </a:lnTo>
                    <a:lnTo>
                      <a:pt x="2175677" y="449617"/>
                    </a:lnTo>
                    <a:lnTo>
                      <a:pt x="2178154" y="459609"/>
                    </a:lnTo>
                    <a:lnTo>
                      <a:pt x="2185854" y="469600"/>
                    </a:lnTo>
                    <a:lnTo>
                      <a:pt x="2194695" y="476987"/>
                    </a:lnTo>
                    <a:lnTo>
                      <a:pt x="2197962" y="479592"/>
                    </a:lnTo>
                    <a:lnTo>
                      <a:pt x="2214647" y="489509"/>
                    </a:lnTo>
                    <a:lnTo>
                      <a:pt x="2214773" y="489583"/>
                    </a:lnTo>
                    <a:lnTo>
                      <a:pt x="2234599" y="499497"/>
                    </a:lnTo>
                    <a:lnTo>
                      <a:pt x="2234748" y="499575"/>
                    </a:lnTo>
                    <a:lnTo>
                      <a:pt x="2254551" y="509427"/>
                    </a:lnTo>
                    <a:lnTo>
                      <a:pt x="2254816" y="509566"/>
                    </a:lnTo>
                    <a:lnTo>
                      <a:pt x="2272501" y="519558"/>
                    </a:lnTo>
                    <a:lnTo>
                      <a:pt x="2274502" y="520772"/>
                    </a:lnTo>
                    <a:lnTo>
                      <a:pt x="2287304" y="529549"/>
                    </a:lnTo>
                    <a:lnTo>
                      <a:pt x="2294454" y="535981"/>
                    </a:lnTo>
                    <a:lnTo>
                      <a:pt x="2298122" y="539541"/>
                    </a:lnTo>
                    <a:lnTo>
                      <a:pt x="2305035" y="549532"/>
                    </a:lnTo>
                    <a:lnTo>
                      <a:pt x="2309270" y="559524"/>
                    </a:lnTo>
                    <a:lnTo>
                      <a:pt x="2311088" y="569515"/>
                    </a:lnTo>
                    <a:lnTo>
                      <a:pt x="2310550" y="579507"/>
                    </a:lnTo>
                    <a:lnTo>
                      <a:pt x="2309138" y="589498"/>
                    </a:lnTo>
                    <a:lnTo>
                      <a:pt x="2306288" y="599490"/>
                    </a:lnTo>
                    <a:lnTo>
                      <a:pt x="2302820" y="609481"/>
                    </a:lnTo>
                    <a:lnTo>
                      <a:pt x="2298453" y="619473"/>
                    </a:lnTo>
                    <a:lnTo>
                      <a:pt x="2294454" y="627850"/>
                    </a:lnTo>
                    <a:lnTo>
                      <a:pt x="2293648" y="629464"/>
                    </a:lnTo>
                    <a:lnTo>
                      <a:pt x="2288565" y="639456"/>
                    </a:lnTo>
                    <a:lnTo>
                      <a:pt x="2283499" y="649447"/>
                    </a:lnTo>
                    <a:lnTo>
                      <a:pt x="2278816" y="659439"/>
                    </a:lnTo>
                    <a:lnTo>
                      <a:pt x="2274502" y="668746"/>
                    </a:lnTo>
                    <a:lnTo>
                      <a:pt x="2274165" y="669430"/>
                    </a:lnTo>
                    <a:lnTo>
                      <a:pt x="2270134" y="679422"/>
                    </a:lnTo>
                    <a:lnTo>
                      <a:pt x="2266975" y="689413"/>
                    </a:lnTo>
                    <a:lnTo>
                      <a:pt x="2264639" y="699405"/>
                    </a:lnTo>
                    <a:lnTo>
                      <a:pt x="2263455" y="709396"/>
                    </a:lnTo>
                    <a:lnTo>
                      <a:pt x="2263287" y="719388"/>
                    </a:lnTo>
                    <a:lnTo>
                      <a:pt x="2264323" y="729379"/>
                    </a:lnTo>
                    <a:lnTo>
                      <a:pt x="2266549" y="739371"/>
                    </a:lnTo>
                    <a:lnTo>
                      <a:pt x="2269835" y="749362"/>
                    </a:lnTo>
                    <a:lnTo>
                      <a:pt x="2274502" y="759217"/>
                    </a:lnTo>
                    <a:lnTo>
                      <a:pt x="2274572" y="759354"/>
                    </a:lnTo>
                    <a:lnTo>
                      <a:pt x="2280957" y="769345"/>
                    </a:lnTo>
                    <a:lnTo>
                      <a:pt x="2289219" y="779337"/>
                    </a:lnTo>
                    <a:lnTo>
                      <a:pt x="2294454" y="784548"/>
                    </a:lnTo>
                    <a:lnTo>
                      <a:pt x="2300237" y="789328"/>
                    </a:lnTo>
                    <a:lnTo>
                      <a:pt x="2314406" y="798913"/>
                    </a:lnTo>
                    <a:lnTo>
                      <a:pt x="2315183" y="799320"/>
                    </a:lnTo>
                    <a:lnTo>
                      <a:pt x="2334358" y="807384"/>
                    </a:lnTo>
                    <a:lnTo>
                      <a:pt x="2341015" y="809311"/>
                    </a:lnTo>
                    <a:lnTo>
                      <a:pt x="2354310" y="812722"/>
                    </a:lnTo>
                    <a:lnTo>
                      <a:pt x="2374261" y="815740"/>
                    </a:lnTo>
                    <a:lnTo>
                      <a:pt x="2394213" y="817053"/>
                    </a:lnTo>
                    <a:lnTo>
                      <a:pt x="2414165" y="817155"/>
                    </a:lnTo>
                    <a:lnTo>
                      <a:pt x="2434117" y="816252"/>
                    </a:lnTo>
                    <a:lnTo>
                      <a:pt x="2454068" y="814919"/>
                    </a:lnTo>
                    <a:lnTo>
                      <a:pt x="2474020" y="813783"/>
                    </a:lnTo>
                    <a:lnTo>
                      <a:pt x="2493972" y="813464"/>
                    </a:lnTo>
                    <a:lnTo>
                      <a:pt x="2513924" y="815243"/>
                    </a:lnTo>
                    <a:lnTo>
                      <a:pt x="2530763" y="819303"/>
                    </a:lnTo>
                    <a:lnTo>
                      <a:pt x="2533876" y="820140"/>
                    </a:lnTo>
                    <a:lnTo>
                      <a:pt x="2553334" y="829294"/>
                    </a:lnTo>
                    <a:lnTo>
                      <a:pt x="2553827" y="829567"/>
                    </a:lnTo>
                    <a:lnTo>
                      <a:pt x="2566485" y="839286"/>
                    </a:lnTo>
                    <a:lnTo>
                      <a:pt x="2573779" y="845458"/>
                    </a:lnTo>
                    <a:lnTo>
                      <a:pt x="2577638" y="849277"/>
                    </a:lnTo>
                    <a:lnTo>
                      <a:pt x="2586736" y="859269"/>
                    </a:lnTo>
                    <a:lnTo>
                      <a:pt x="2593731" y="867477"/>
                    </a:lnTo>
                    <a:lnTo>
                      <a:pt x="2595231" y="869260"/>
                    </a:lnTo>
                    <a:lnTo>
                      <a:pt x="2602897" y="879252"/>
                    </a:lnTo>
                    <a:lnTo>
                      <a:pt x="2610348" y="889243"/>
                    </a:lnTo>
                    <a:lnTo>
                      <a:pt x="2613683" y="893712"/>
                    </a:lnTo>
                    <a:lnTo>
                      <a:pt x="2618662" y="899234"/>
                    </a:lnTo>
                    <a:lnTo>
                      <a:pt x="2628140" y="909226"/>
                    </a:lnTo>
                    <a:lnTo>
                      <a:pt x="2633634" y="914196"/>
                    </a:lnTo>
                    <a:lnTo>
                      <a:pt x="2641373" y="919217"/>
                    </a:lnTo>
                    <a:lnTo>
                      <a:pt x="2653586" y="925110"/>
                    </a:lnTo>
                    <a:lnTo>
                      <a:pt x="2666051" y="929209"/>
                    </a:lnTo>
                    <a:lnTo>
                      <a:pt x="2673538" y="931267"/>
                    </a:lnTo>
                    <a:lnTo>
                      <a:pt x="2693490" y="936361"/>
                    </a:lnTo>
                    <a:lnTo>
                      <a:pt x="2703973" y="939201"/>
                    </a:lnTo>
                    <a:lnTo>
                      <a:pt x="2713441" y="941627"/>
                    </a:lnTo>
                    <a:lnTo>
                      <a:pt x="2733393" y="947836"/>
                    </a:lnTo>
                    <a:lnTo>
                      <a:pt x="2736903" y="949192"/>
                    </a:lnTo>
                    <a:lnTo>
                      <a:pt x="2753345" y="955834"/>
                    </a:lnTo>
                    <a:lnTo>
                      <a:pt x="2760471" y="959183"/>
                    </a:lnTo>
                    <a:lnTo>
                      <a:pt x="2773297" y="965884"/>
                    </a:lnTo>
                    <a:lnTo>
                      <a:pt x="2778989" y="969175"/>
                    </a:lnTo>
                    <a:lnTo>
                      <a:pt x="2793249" y="978432"/>
                    </a:lnTo>
                    <a:lnTo>
                      <a:pt x="2794375" y="979166"/>
                    </a:lnTo>
                    <a:lnTo>
                      <a:pt x="2807833" y="989158"/>
                    </a:lnTo>
                    <a:lnTo>
                      <a:pt x="2813200" y="993874"/>
                    </a:lnTo>
                    <a:lnTo>
                      <a:pt x="2820140" y="999149"/>
                    </a:lnTo>
                    <a:lnTo>
                      <a:pt x="2830965" y="1009141"/>
                    </a:lnTo>
                    <a:lnTo>
                      <a:pt x="2833152" y="1011599"/>
                    </a:lnTo>
                    <a:lnTo>
                      <a:pt x="2842536" y="1019132"/>
                    </a:lnTo>
                    <a:lnTo>
                      <a:pt x="2851376" y="1029124"/>
                    </a:lnTo>
                    <a:lnTo>
                      <a:pt x="2853104" y="1032948"/>
                    </a:lnTo>
                    <a:lnTo>
                      <a:pt x="2859054" y="1039115"/>
                    </a:lnTo>
                    <a:lnTo>
                      <a:pt x="2858828" y="1049107"/>
                    </a:lnTo>
                    <a:lnTo>
                      <a:pt x="2853104" y="1054373"/>
                    </a:lnTo>
                    <a:lnTo>
                      <a:pt x="2850860" y="1059098"/>
                    </a:lnTo>
                    <a:lnTo>
                      <a:pt x="2842282" y="1069090"/>
                    </a:lnTo>
                    <a:lnTo>
                      <a:pt x="2833152" y="1076632"/>
                    </a:lnTo>
                    <a:lnTo>
                      <a:pt x="2831152" y="1079081"/>
                    </a:lnTo>
                    <a:lnTo>
                      <a:pt x="2821406" y="1089073"/>
                    </a:lnTo>
                    <a:lnTo>
                      <a:pt x="2813200" y="1096624"/>
                    </a:lnTo>
                    <a:lnTo>
                      <a:pt x="2811004" y="1099064"/>
                    </a:lnTo>
                    <a:lnTo>
                      <a:pt x="2800602" y="1109056"/>
                    </a:lnTo>
                    <a:lnTo>
                      <a:pt x="2793249" y="1115454"/>
                    </a:lnTo>
                    <a:lnTo>
                      <a:pt x="2789350" y="1119047"/>
                    </a:lnTo>
                    <a:lnTo>
                      <a:pt x="2777301" y="1129039"/>
                    </a:lnTo>
                    <a:lnTo>
                      <a:pt x="2773297" y="1131932"/>
                    </a:lnTo>
                    <a:lnTo>
                      <a:pt x="2762857" y="1139030"/>
                    </a:lnTo>
                    <a:lnTo>
                      <a:pt x="2753345" y="1144843"/>
                    </a:lnTo>
                    <a:lnTo>
                      <a:pt x="2745207" y="1149022"/>
                    </a:lnTo>
                    <a:lnTo>
                      <a:pt x="2733393" y="1154605"/>
                    </a:lnTo>
                    <a:lnTo>
                      <a:pt x="2720701" y="1159013"/>
                    </a:lnTo>
                    <a:lnTo>
                      <a:pt x="2713441" y="1161407"/>
                    </a:lnTo>
                    <a:lnTo>
                      <a:pt x="2693490" y="1165237"/>
                    </a:lnTo>
                    <a:lnTo>
                      <a:pt x="2673538" y="1165648"/>
                    </a:lnTo>
                    <a:lnTo>
                      <a:pt x="2653586" y="1159596"/>
                    </a:lnTo>
                    <a:moveTo>
                      <a:pt x="798071" y="933003"/>
                    </a:moveTo>
                    <a:lnTo>
                      <a:pt x="789998" y="929209"/>
                    </a:lnTo>
                    <a:lnTo>
                      <a:pt x="778821" y="919217"/>
                    </a:lnTo>
                    <a:lnTo>
                      <a:pt x="778119" y="913914"/>
                    </a:lnTo>
                    <a:lnTo>
                      <a:pt x="777759" y="909226"/>
                    </a:lnTo>
                    <a:lnTo>
                      <a:pt x="778119" y="908547"/>
                    </a:lnTo>
                    <a:lnTo>
                      <a:pt x="786279" y="899234"/>
                    </a:lnTo>
                    <a:lnTo>
                      <a:pt x="798071" y="892908"/>
                    </a:lnTo>
                    <a:lnTo>
                      <a:pt x="818023" y="890226"/>
                    </a:lnTo>
                    <a:lnTo>
                      <a:pt x="837975" y="895283"/>
                    </a:lnTo>
                    <a:lnTo>
                      <a:pt x="844068" y="899234"/>
                    </a:lnTo>
                    <a:lnTo>
                      <a:pt x="849250" y="909226"/>
                    </a:lnTo>
                    <a:lnTo>
                      <a:pt x="847529" y="919217"/>
                    </a:lnTo>
                    <a:lnTo>
                      <a:pt x="838201" y="929209"/>
                    </a:lnTo>
                    <a:lnTo>
                      <a:pt x="837975" y="929352"/>
                    </a:lnTo>
                    <a:lnTo>
                      <a:pt x="818023" y="935087"/>
                    </a:lnTo>
                    <a:lnTo>
                      <a:pt x="798071" y="933003"/>
                    </a:lnTo>
                    <a:close/>
                    <a:moveTo>
                      <a:pt x="937733" y="582400"/>
                    </a:moveTo>
                    <a:lnTo>
                      <a:pt x="921139" y="579507"/>
                    </a:lnTo>
                    <a:lnTo>
                      <a:pt x="917782" y="578849"/>
                    </a:lnTo>
                    <a:lnTo>
                      <a:pt x="897830" y="570404"/>
                    </a:lnTo>
                    <a:lnTo>
                      <a:pt x="896432" y="569515"/>
                    </a:lnTo>
                    <a:lnTo>
                      <a:pt x="882332" y="559524"/>
                    </a:lnTo>
                    <a:lnTo>
                      <a:pt x="877878" y="555923"/>
                    </a:lnTo>
                    <a:lnTo>
                      <a:pt x="871493" y="549532"/>
                    </a:lnTo>
                    <a:lnTo>
                      <a:pt x="862354" y="539541"/>
                    </a:lnTo>
                    <a:lnTo>
                      <a:pt x="857926" y="534175"/>
                    </a:lnTo>
                    <a:lnTo>
                      <a:pt x="854384" y="529549"/>
                    </a:lnTo>
                    <a:lnTo>
                      <a:pt x="846809" y="519558"/>
                    </a:lnTo>
                    <a:lnTo>
                      <a:pt x="839313" y="509566"/>
                    </a:lnTo>
                    <a:lnTo>
                      <a:pt x="837975" y="507714"/>
                    </a:lnTo>
                    <a:lnTo>
                      <a:pt x="831656" y="499575"/>
                    </a:lnTo>
                    <a:lnTo>
                      <a:pt x="823323" y="489583"/>
                    </a:lnTo>
                    <a:lnTo>
                      <a:pt x="818023" y="483523"/>
                    </a:lnTo>
                    <a:lnTo>
                      <a:pt x="813721" y="479592"/>
                    </a:lnTo>
                    <a:lnTo>
                      <a:pt x="802040" y="469600"/>
                    </a:lnTo>
                    <a:lnTo>
                      <a:pt x="798071" y="466234"/>
                    </a:lnTo>
                    <a:lnTo>
                      <a:pt x="784947" y="459609"/>
                    </a:lnTo>
                    <a:lnTo>
                      <a:pt x="778119" y="456251"/>
                    </a:lnTo>
                    <a:lnTo>
                      <a:pt x="758167" y="452352"/>
                    </a:lnTo>
                    <a:lnTo>
                      <a:pt x="738216" y="453193"/>
                    </a:lnTo>
                    <a:lnTo>
                      <a:pt x="718264" y="457431"/>
                    </a:lnTo>
                    <a:lnTo>
                      <a:pt x="711655" y="459609"/>
                    </a:lnTo>
                    <a:lnTo>
                      <a:pt x="698312" y="463355"/>
                    </a:lnTo>
                    <a:lnTo>
                      <a:pt x="680946" y="469600"/>
                    </a:lnTo>
                    <a:lnTo>
                      <a:pt x="678360" y="470424"/>
                    </a:lnTo>
                    <a:lnTo>
                      <a:pt x="658409" y="477789"/>
                    </a:lnTo>
                    <a:lnTo>
                      <a:pt x="653702" y="479592"/>
                    </a:lnTo>
                    <a:lnTo>
                      <a:pt x="638457" y="485154"/>
                    </a:lnTo>
                    <a:lnTo>
                      <a:pt x="626191" y="489583"/>
                    </a:lnTo>
                    <a:lnTo>
                      <a:pt x="618505" y="492323"/>
                    </a:lnTo>
                    <a:lnTo>
                      <a:pt x="598553" y="498867"/>
                    </a:lnTo>
                    <a:lnTo>
                      <a:pt x="595796" y="499575"/>
                    </a:lnTo>
                    <a:lnTo>
                      <a:pt x="578601" y="504132"/>
                    </a:lnTo>
                    <a:lnTo>
                      <a:pt x="558650" y="507482"/>
                    </a:lnTo>
                    <a:lnTo>
                      <a:pt x="538698" y="508210"/>
                    </a:lnTo>
                    <a:lnTo>
                      <a:pt x="518746" y="505225"/>
                    </a:lnTo>
                    <a:lnTo>
                      <a:pt x="502399" y="499575"/>
                    </a:lnTo>
                    <a:lnTo>
                      <a:pt x="498794" y="498032"/>
                    </a:lnTo>
                    <a:lnTo>
                      <a:pt x="485095" y="489583"/>
                    </a:lnTo>
                    <a:lnTo>
                      <a:pt x="478843" y="484765"/>
                    </a:lnTo>
                    <a:lnTo>
                      <a:pt x="473531" y="479592"/>
                    </a:lnTo>
                    <a:lnTo>
                      <a:pt x="466102" y="469600"/>
                    </a:lnTo>
                    <a:lnTo>
                      <a:pt x="461311" y="459609"/>
                    </a:lnTo>
                    <a:lnTo>
                      <a:pt x="458992" y="449617"/>
                    </a:lnTo>
                    <a:lnTo>
                      <a:pt x="459283" y="439626"/>
                    </a:lnTo>
                    <a:lnTo>
                      <a:pt x="462467" y="429634"/>
                    </a:lnTo>
                    <a:lnTo>
                      <a:pt x="468420" y="419643"/>
                    </a:lnTo>
                    <a:lnTo>
                      <a:pt x="477717" y="409651"/>
                    </a:lnTo>
                    <a:lnTo>
                      <a:pt x="478843" y="408717"/>
                    </a:lnTo>
                    <a:lnTo>
                      <a:pt x="491214" y="399660"/>
                    </a:lnTo>
                    <a:lnTo>
                      <a:pt x="498794" y="395224"/>
                    </a:lnTo>
                    <a:lnTo>
                      <a:pt x="508678" y="389668"/>
                    </a:lnTo>
                    <a:lnTo>
                      <a:pt x="518746" y="384938"/>
                    </a:lnTo>
                    <a:lnTo>
                      <a:pt x="529951" y="379677"/>
                    </a:lnTo>
                    <a:lnTo>
                      <a:pt x="538698" y="375802"/>
                    </a:lnTo>
                    <a:lnTo>
                      <a:pt x="552904" y="369685"/>
                    </a:lnTo>
                    <a:lnTo>
                      <a:pt x="558650" y="367305"/>
                    </a:lnTo>
                    <a:lnTo>
                      <a:pt x="576428" y="359694"/>
                    </a:lnTo>
                    <a:lnTo>
                      <a:pt x="578601" y="358796"/>
                    </a:lnTo>
                    <a:lnTo>
                      <a:pt x="598553" y="350598"/>
                    </a:lnTo>
                    <a:lnTo>
                      <a:pt x="600857" y="349702"/>
                    </a:lnTo>
                    <a:lnTo>
                      <a:pt x="618505" y="342260"/>
                    </a:lnTo>
                    <a:lnTo>
                      <a:pt x="625215" y="339711"/>
                    </a:lnTo>
                    <a:lnTo>
                      <a:pt x="638457" y="334205"/>
                    </a:lnTo>
                    <a:lnTo>
                      <a:pt x="650475" y="329719"/>
                    </a:lnTo>
                    <a:lnTo>
                      <a:pt x="658409" y="325875"/>
                    </a:lnTo>
                    <a:lnTo>
                      <a:pt x="673314" y="319728"/>
                    </a:lnTo>
                    <a:lnTo>
                      <a:pt x="678360" y="316609"/>
                    </a:lnTo>
                    <a:lnTo>
                      <a:pt x="691964" y="309736"/>
                    </a:lnTo>
                    <a:lnTo>
                      <a:pt x="698312" y="303634"/>
                    </a:lnTo>
                    <a:lnTo>
                      <a:pt x="702392" y="299745"/>
                    </a:lnTo>
                    <a:lnTo>
                      <a:pt x="706482" y="289753"/>
                    </a:lnTo>
                    <a:lnTo>
                      <a:pt x="704860" y="279762"/>
                    </a:lnTo>
                    <a:lnTo>
                      <a:pt x="700612" y="269770"/>
                    </a:lnTo>
                    <a:lnTo>
                      <a:pt x="698312" y="265986"/>
                    </a:lnTo>
                    <a:lnTo>
                      <a:pt x="695023" y="259779"/>
                    </a:lnTo>
                    <a:lnTo>
                      <a:pt x="687849" y="249787"/>
                    </a:lnTo>
                    <a:lnTo>
                      <a:pt x="680738" y="239796"/>
                    </a:lnTo>
                    <a:lnTo>
                      <a:pt x="678360" y="236757"/>
                    </a:lnTo>
                    <a:lnTo>
                      <a:pt x="673221" y="229804"/>
                    </a:lnTo>
                    <a:lnTo>
                      <a:pt x="666716" y="219813"/>
                    </a:lnTo>
                    <a:lnTo>
                      <a:pt x="660135" y="209821"/>
                    </a:lnTo>
                    <a:lnTo>
                      <a:pt x="658409" y="204354"/>
                    </a:lnTo>
                    <a:lnTo>
                      <a:pt x="656905" y="199830"/>
                    </a:lnTo>
                    <a:lnTo>
                      <a:pt x="656328" y="189838"/>
                    </a:lnTo>
                    <a:lnTo>
                      <a:pt x="658409" y="185893"/>
                    </a:lnTo>
                    <a:lnTo>
                      <a:pt x="661858" y="179847"/>
                    </a:lnTo>
                    <a:lnTo>
                      <a:pt x="676501" y="169855"/>
                    </a:lnTo>
                    <a:lnTo>
                      <a:pt x="678360" y="169155"/>
                    </a:lnTo>
                    <a:lnTo>
                      <a:pt x="698312" y="162066"/>
                    </a:lnTo>
                    <a:lnTo>
                      <a:pt x="704842" y="159864"/>
                    </a:lnTo>
                    <a:lnTo>
                      <a:pt x="718264" y="156525"/>
                    </a:lnTo>
                    <a:lnTo>
                      <a:pt x="738216" y="151634"/>
                    </a:lnTo>
                    <a:lnTo>
                      <a:pt x="745073" y="149872"/>
                    </a:lnTo>
                    <a:lnTo>
                      <a:pt x="758167" y="147100"/>
                    </a:lnTo>
                    <a:lnTo>
                      <a:pt x="778119" y="142945"/>
                    </a:lnTo>
                    <a:lnTo>
                      <a:pt x="792277" y="139881"/>
                    </a:lnTo>
                    <a:lnTo>
                      <a:pt x="798071" y="138775"/>
                    </a:lnTo>
                    <a:lnTo>
                      <a:pt x="818023" y="135107"/>
                    </a:lnTo>
                    <a:lnTo>
                      <a:pt x="837975" y="132147"/>
                    </a:lnTo>
                    <a:lnTo>
                      <a:pt x="855774" y="129889"/>
                    </a:lnTo>
                    <a:lnTo>
                      <a:pt x="857926" y="129641"/>
                    </a:lnTo>
                    <a:lnTo>
                      <a:pt x="877878" y="128422"/>
                    </a:lnTo>
                    <a:lnTo>
                      <a:pt x="897830" y="128450"/>
                    </a:lnTo>
                    <a:lnTo>
                      <a:pt x="917782" y="129810"/>
                    </a:lnTo>
                    <a:lnTo>
                      <a:pt x="918344" y="129889"/>
                    </a:lnTo>
                    <a:lnTo>
                      <a:pt x="937733" y="132803"/>
                    </a:lnTo>
                    <a:lnTo>
                      <a:pt x="957685" y="137249"/>
                    </a:lnTo>
                    <a:lnTo>
                      <a:pt x="966140" y="139881"/>
                    </a:lnTo>
                    <a:lnTo>
                      <a:pt x="977637" y="143839"/>
                    </a:lnTo>
                    <a:lnTo>
                      <a:pt x="991561" y="149872"/>
                    </a:lnTo>
                    <a:lnTo>
                      <a:pt x="997589" y="152925"/>
                    </a:lnTo>
                    <a:lnTo>
                      <a:pt x="1009432" y="159864"/>
                    </a:lnTo>
                    <a:lnTo>
                      <a:pt x="1017541" y="165591"/>
                    </a:lnTo>
                    <a:lnTo>
                      <a:pt x="1022988" y="169855"/>
                    </a:lnTo>
                    <a:lnTo>
                      <a:pt x="1034611" y="179847"/>
                    </a:lnTo>
                    <a:lnTo>
                      <a:pt x="1037492" y="182669"/>
                    </a:lnTo>
                    <a:lnTo>
                      <a:pt x="1044528" y="189838"/>
                    </a:lnTo>
                    <a:lnTo>
                      <a:pt x="1053870" y="199830"/>
                    </a:lnTo>
                    <a:lnTo>
                      <a:pt x="1057444" y="203807"/>
                    </a:lnTo>
                    <a:lnTo>
                      <a:pt x="1063142" y="209821"/>
                    </a:lnTo>
                    <a:lnTo>
                      <a:pt x="1073155" y="219813"/>
                    </a:lnTo>
                    <a:lnTo>
                      <a:pt x="1077396" y="223933"/>
                    </a:lnTo>
                    <a:lnTo>
                      <a:pt x="1084647" y="229804"/>
                    </a:lnTo>
                    <a:lnTo>
                      <a:pt x="1097348" y="238926"/>
                    </a:lnTo>
                    <a:lnTo>
                      <a:pt x="1098912" y="239796"/>
                    </a:lnTo>
                    <a:lnTo>
                      <a:pt x="1117299" y="249209"/>
                    </a:lnTo>
                    <a:lnTo>
                      <a:pt x="1118760" y="249787"/>
                    </a:lnTo>
                    <a:lnTo>
                      <a:pt x="1137251" y="256725"/>
                    </a:lnTo>
                    <a:lnTo>
                      <a:pt x="1147946" y="259779"/>
                    </a:lnTo>
                    <a:lnTo>
                      <a:pt x="1157203" y="262577"/>
                    </a:lnTo>
                    <a:lnTo>
                      <a:pt x="1177155" y="268162"/>
                    </a:lnTo>
                    <a:lnTo>
                      <a:pt x="1182360" y="269770"/>
                    </a:lnTo>
                    <a:lnTo>
                      <a:pt x="1197107" y="274916"/>
                    </a:lnTo>
                    <a:lnTo>
                      <a:pt x="1208401" y="279762"/>
                    </a:lnTo>
                    <a:lnTo>
                      <a:pt x="1217058" y="284508"/>
                    </a:lnTo>
                    <a:lnTo>
                      <a:pt x="1224429" y="289753"/>
                    </a:lnTo>
                    <a:lnTo>
                      <a:pt x="1234317" y="299745"/>
                    </a:lnTo>
                    <a:lnTo>
                      <a:pt x="1237010" y="303741"/>
                    </a:lnTo>
                    <a:lnTo>
                      <a:pt x="1240306" y="309736"/>
                    </a:lnTo>
                    <a:lnTo>
                      <a:pt x="1243960" y="319728"/>
                    </a:lnTo>
                    <a:lnTo>
                      <a:pt x="1245854" y="329719"/>
                    </a:lnTo>
                    <a:lnTo>
                      <a:pt x="1246835" y="339711"/>
                    </a:lnTo>
                    <a:lnTo>
                      <a:pt x="1247136" y="349702"/>
                    </a:lnTo>
                    <a:lnTo>
                      <a:pt x="1246490" y="359694"/>
                    </a:lnTo>
                    <a:lnTo>
                      <a:pt x="1245751" y="369685"/>
                    </a:lnTo>
                    <a:lnTo>
                      <a:pt x="1244516" y="379677"/>
                    </a:lnTo>
                    <a:lnTo>
                      <a:pt x="1242488" y="389668"/>
                    </a:lnTo>
                    <a:lnTo>
                      <a:pt x="1239414" y="399660"/>
                    </a:lnTo>
                    <a:lnTo>
                      <a:pt x="1237010" y="403403"/>
                    </a:lnTo>
                    <a:lnTo>
                      <a:pt x="1232683" y="409651"/>
                    </a:lnTo>
                    <a:lnTo>
                      <a:pt x="1223786" y="419643"/>
                    </a:lnTo>
                    <a:lnTo>
                      <a:pt x="1217058" y="424149"/>
                    </a:lnTo>
                    <a:lnTo>
                      <a:pt x="1210262" y="429634"/>
                    </a:lnTo>
                    <a:lnTo>
                      <a:pt x="1197107" y="437459"/>
                    </a:lnTo>
                    <a:lnTo>
                      <a:pt x="1193907" y="439626"/>
                    </a:lnTo>
                    <a:lnTo>
                      <a:pt x="1177155" y="449529"/>
                    </a:lnTo>
                    <a:lnTo>
                      <a:pt x="1177034" y="449617"/>
                    </a:lnTo>
                    <a:lnTo>
                      <a:pt x="1161849" y="459609"/>
                    </a:lnTo>
                    <a:lnTo>
                      <a:pt x="1157203" y="462243"/>
                    </a:lnTo>
                    <a:lnTo>
                      <a:pt x="1146829" y="469600"/>
                    </a:lnTo>
                    <a:lnTo>
                      <a:pt x="1137251" y="475588"/>
                    </a:lnTo>
                    <a:lnTo>
                      <a:pt x="1131983" y="479592"/>
                    </a:lnTo>
                    <a:lnTo>
                      <a:pt x="1117299" y="489264"/>
                    </a:lnTo>
                    <a:lnTo>
                      <a:pt x="1116872" y="489583"/>
                    </a:lnTo>
                    <a:lnTo>
                      <a:pt x="1102609" y="499575"/>
                    </a:lnTo>
                    <a:lnTo>
                      <a:pt x="1097348" y="502906"/>
                    </a:lnTo>
                    <a:lnTo>
                      <a:pt x="1087729" y="509566"/>
                    </a:lnTo>
                    <a:lnTo>
                      <a:pt x="1077396" y="516263"/>
                    </a:lnTo>
                    <a:lnTo>
                      <a:pt x="1072731" y="519558"/>
                    </a:lnTo>
                    <a:lnTo>
                      <a:pt x="1058369" y="529549"/>
                    </a:lnTo>
                    <a:lnTo>
                      <a:pt x="1057444" y="530161"/>
                    </a:lnTo>
                    <a:lnTo>
                      <a:pt x="1043773" y="539541"/>
                    </a:lnTo>
                    <a:lnTo>
                      <a:pt x="1037492" y="543728"/>
                    </a:lnTo>
                    <a:lnTo>
                      <a:pt x="1028724" y="549532"/>
                    </a:lnTo>
                    <a:lnTo>
                      <a:pt x="1017541" y="556875"/>
                    </a:lnTo>
                    <a:lnTo>
                      <a:pt x="1012965" y="559524"/>
                    </a:lnTo>
                    <a:lnTo>
                      <a:pt x="997589" y="568218"/>
                    </a:lnTo>
                    <a:lnTo>
                      <a:pt x="994678" y="569515"/>
                    </a:lnTo>
                    <a:lnTo>
                      <a:pt x="977637" y="576803"/>
                    </a:lnTo>
                    <a:lnTo>
                      <a:pt x="966823" y="579507"/>
                    </a:lnTo>
                    <a:lnTo>
                      <a:pt x="957685" y="581680"/>
                    </a:lnTo>
                    <a:lnTo>
                      <a:pt x="937733" y="582400"/>
                    </a:lnTo>
                    <a:close/>
                    <a:moveTo>
                      <a:pt x="2513924" y="516800"/>
                    </a:moveTo>
                    <a:lnTo>
                      <a:pt x="2500384" y="509566"/>
                    </a:lnTo>
                    <a:lnTo>
                      <a:pt x="2493972" y="502612"/>
                    </a:lnTo>
                    <a:lnTo>
                      <a:pt x="2492568" y="499575"/>
                    </a:lnTo>
                    <a:lnTo>
                      <a:pt x="2490732" y="489583"/>
                    </a:lnTo>
                    <a:lnTo>
                      <a:pt x="2493783" y="479592"/>
                    </a:lnTo>
                    <a:lnTo>
                      <a:pt x="2493972" y="479249"/>
                    </a:lnTo>
                    <a:lnTo>
                      <a:pt x="2512885" y="469600"/>
                    </a:lnTo>
                    <a:lnTo>
                      <a:pt x="2513924" y="469232"/>
                    </a:lnTo>
                    <a:lnTo>
                      <a:pt x="2514643" y="469600"/>
                    </a:lnTo>
                    <a:lnTo>
                      <a:pt x="2533876" y="479130"/>
                    </a:lnTo>
                    <a:lnTo>
                      <a:pt x="2534243" y="479592"/>
                    </a:lnTo>
                    <a:lnTo>
                      <a:pt x="2541112" y="489583"/>
                    </a:lnTo>
                    <a:lnTo>
                      <a:pt x="2544929" y="499575"/>
                    </a:lnTo>
                    <a:lnTo>
                      <a:pt x="2542348" y="509566"/>
                    </a:lnTo>
                    <a:lnTo>
                      <a:pt x="2533876" y="517607"/>
                    </a:lnTo>
                    <a:lnTo>
                      <a:pt x="2513924" y="516800"/>
                    </a:lnTo>
                    <a:close/>
                    <a:moveTo>
                      <a:pt x="1875467" y="493372"/>
                    </a:moveTo>
                    <a:lnTo>
                      <a:pt x="1895419" y="492392"/>
                    </a:lnTo>
                    <a:lnTo>
                      <a:pt x="1904474" y="489583"/>
                    </a:lnTo>
                    <a:lnTo>
                      <a:pt x="1915371" y="486268"/>
                    </a:lnTo>
                    <a:lnTo>
                      <a:pt x="1928675" y="479592"/>
                    </a:lnTo>
                    <a:lnTo>
                      <a:pt x="1935322" y="476033"/>
                    </a:lnTo>
                    <a:lnTo>
                      <a:pt x="1944852" y="469600"/>
                    </a:lnTo>
                    <a:lnTo>
                      <a:pt x="1955274" y="461919"/>
                    </a:lnTo>
                    <a:lnTo>
                      <a:pt x="1958221" y="459609"/>
                    </a:lnTo>
                    <a:lnTo>
                      <a:pt x="1967257" y="449617"/>
                    </a:lnTo>
                    <a:lnTo>
                      <a:pt x="1973344" y="439626"/>
                    </a:lnTo>
                    <a:lnTo>
                      <a:pt x="1975226" y="432868"/>
                    </a:lnTo>
                    <a:lnTo>
                      <a:pt x="1976067" y="429634"/>
                    </a:lnTo>
                    <a:lnTo>
                      <a:pt x="1975642" y="419643"/>
                    </a:lnTo>
                    <a:lnTo>
                      <a:pt x="1975226" y="418124"/>
                    </a:lnTo>
                    <a:lnTo>
                      <a:pt x="1973070" y="409651"/>
                    </a:lnTo>
                    <a:lnTo>
                      <a:pt x="1969259" y="399660"/>
                    </a:lnTo>
                    <a:lnTo>
                      <a:pt x="1964256" y="389668"/>
                    </a:lnTo>
                    <a:lnTo>
                      <a:pt x="1959112" y="379677"/>
                    </a:lnTo>
                    <a:lnTo>
                      <a:pt x="1955274" y="372734"/>
                    </a:lnTo>
                    <a:lnTo>
                      <a:pt x="1953329" y="369685"/>
                    </a:lnTo>
                    <a:lnTo>
                      <a:pt x="1946780" y="359694"/>
                    </a:lnTo>
                    <a:lnTo>
                      <a:pt x="1940038" y="349702"/>
                    </a:lnTo>
                    <a:lnTo>
                      <a:pt x="1935322" y="342197"/>
                    </a:lnTo>
                    <a:lnTo>
                      <a:pt x="1932997" y="339711"/>
                    </a:lnTo>
                    <a:lnTo>
                      <a:pt x="1924019" y="329719"/>
                    </a:lnTo>
                    <a:lnTo>
                      <a:pt x="1915371" y="320434"/>
                    </a:lnTo>
                    <a:lnTo>
                      <a:pt x="1913744" y="319728"/>
                    </a:lnTo>
                    <a:lnTo>
                      <a:pt x="1895419" y="311272"/>
                    </a:lnTo>
                    <a:lnTo>
                      <a:pt x="1875467" y="311487"/>
                    </a:lnTo>
                    <a:lnTo>
                      <a:pt x="1855515" y="314614"/>
                    </a:lnTo>
                    <a:lnTo>
                      <a:pt x="1835563" y="318147"/>
                    </a:lnTo>
                    <a:lnTo>
                      <a:pt x="1826818" y="319728"/>
                    </a:lnTo>
                    <a:lnTo>
                      <a:pt x="1815612" y="321498"/>
                    </a:lnTo>
                    <a:lnTo>
                      <a:pt x="1795660" y="323743"/>
                    </a:lnTo>
                    <a:lnTo>
                      <a:pt x="1775708" y="325277"/>
                    </a:lnTo>
                    <a:lnTo>
                      <a:pt x="1755756" y="326884"/>
                    </a:lnTo>
                    <a:lnTo>
                      <a:pt x="1740539" y="329719"/>
                    </a:lnTo>
                    <a:lnTo>
                      <a:pt x="1735805" y="331243"/>
                    </a:lnTo>
                    <a:lnTo>
                      <a:pt x="1726212" y="339711"/>
                    </a:lnTo>
                    <a:lnTo>
                      <a:pt x="1723519" y="349702"/>
                    </a:lnTo>
                    <a:lnTo>
                      <a:pt x="1724312" y="359694"/>
                    </a:lnTo>
                    <a:lnTo>
                      <a:pt x="1727399" y="369685"/>
                    </a:lnTo>
                    <a:lnTo>
                      <a:pt x="1732227" y="379677"/>
                    </a:lnTo>
                    <a:lnTo>
                      <a:pt x="1735805" y="385296"/>
                    </a:lnTo>
                    <a:lnTo>
                      <a:pt x="1738384" y="389668"/>
                    </a:lnTo>
                    <a:lnTo>
                      <a:pt x="1745683" y="399660"/>
                    </a:lnTo>
                    <a:lnTo>
                      <a:pt x="1754264" y="409651"/>
                    </a:lnTo>
                    <a:lnTo>
                      <a:pt x="1755756" y="411276"/>
                    </a:lnTo>
                    <a:lnTo>
                      <a:pt x="1763719" y="419643"/>
                    </a:lnTo>
                    <a:lnTo>
                      <a:pt x="1773960" y="429634"/>
                    </a:lnTo>
                    <a:lnTo>
                      <a:pt x="1775708" y="431294"/>
                    </a:lnTo>
                    <a:lnTo>
                      <a:pt x="1785402" y="439626"/>
                    </a:lnTo>
                    <a:lnTo>
                      <a:pt x="1795660" y="448819"/>
                    </a:lnTo>
                    <a:lnTo>
                      <a:pt x="1796693" y="449617"/>
                    </a:lnTo>
                    <a:lnTo>
                      <a:pt x="1809476" y="459609"/>
                    </a:lnTo>
                    <a:lnTo>
                      <a:pt x="1815612" y="464727"/>
                    </a:lnTo>
                    <a:lnTo>
                      <a:pt x="1823070" y="469600"/>
                    </a:lnTo>
                    <a:lnTo>
                      <a:pt x="1835563" y="478719"/>
                    </a:lnTo>
                    <a:lnTo>
                      <a:pt x="1837305" y="479592"/>
                    </a:lnTo>
                    <a:lnTo>
                      <a:pt x="1855515" y="488679"/>
                    </a:lnTo>
                    <a:lnTo>
                      <a:pt x="1859847" y="489583"/>
                    </a:lnTo>
                    <a:lnTo>
                      <a:pt x="1875467" y="493372"/>
                    </a:lnTo>
                    <a:close/>
                    <a:moveTo>
                      <a:pt x="2493972" y="399804"/>
                    </a:moveTo>
                    <a:lnTo>
                      <a:pt x="2493722" y="399660"/>
                    </a:lnTo>
                    <a:lnTo>
                      <a:pt x="2475277" y="389668"/>
                    </a:lnTo>
                    <a:lnTo>
                      <a:pt x="2474020" y="388996"/>
                    </a:lnTo>
                    <a:lnTo>
                      <a:pt x="2461958" y="379677"/>
                    </a:lnTo>
                    <a:lnTo>
                      <a:pt x="2454068" y="373241"/>
                    </a:lnTo>
                    <a:lnTo>
                      <a:pt x="2450547" y="369685"/>
                    </a:lnTo>
                    <a:lnTo>
                      <a:pt x="2441024" y="359694"/>
                    </a:lnTo>
                    <a:lnTo>
                      <a:pt x="2434117" y="350794"/>
                    </a:lnTo>
                    <a:lnTo>
                      <a:pt x="2433300" y="349702"/>
                    </a:lnTo>
                    <a:lnTo>
                      <a:pt x="2426960" y="339711"/>
                    </a:lnTo>
                    <a:lnTo>
                      <a:pt x="2422674" y="329719"/>
                    </a:lnTo>
                    <a:lnTo>
                      <a:pt x="2420798" y="319728"/>
                    </a:lnTo>
                    <a:lnTo>
                      <a:pt x="2421429" y="309736"/>
                    </a:lnTo>
                    <a:lnTo>
                      <a:pt x="2424463" y="299745"/>
                    </a:lnTo>
                    <a:lnTo>
                      <a:pt x="2428762" y="289753"/>
                    </a:lnTo>
                    <a:lnTo>
                      <a:pt x="2434117" y="280411"/>
                    </a:lnTo>
                    <a:lnTo>
                      <a:pt x="2434431" y="279762"/>
                    </a:lnTo>
                    <a:lnTo>
                      <a:pt x="2440466" y="269770"/>
                    </a:lnTo>
                    <a:lnTo>
                      <a:pt x="2446027" y="259779"/>
                    </a:lnTo>
                    <a:lnTo>
                      <a:pt x="2451642" y="249787"/>
                    </a:lnTo>
                    <a:lnTo>
                      <a:pt x="2454068" y="245310"/>
                    </a:lnTo>
                    <a:lnTo>
                      <a:pt x="2456572" y="239796"/>
                    </a:lnTo>
                    <a:lnTo>
                      <a:pt x="2460261" y="229804"/>
                    </a:lnTo>
                    <a:lnTo>
                      <a:pt x="2463029" y="219813"/>
                    </a:lnTo>
                    <a:lnTo>
                      <a:pt x="2465442" y="209821"/>
                    </a:lnTo>
                    <a:lnTo>
                      <a:pt x="2465530" y="199830"/>
                    </a:lnTo>
                    <a:lnTo>
                      <a:pt x="2465853" y="189838"/>
                    </a:lnTo>
                    <a:lnTo>
                      <a:pt x="2464521" y="179847"/>
                    </a:lnTo>
                    <a:lnTo>
                      <a:pt x="2462855" y="169855"/>
                    </a:lnTo>
                    <a:lnTo>
                      <a:pt x="2462925" y="159864"/>
                    </a:lnTo>
                    <a:lnTo>
                      <a:pt x="2464445" y="149872"/>
                    </a:lnTo>
                    <a:lnTo>
                      <a:pt x="2470633" y="139881"/>
                    </a:lnTo>
                    <a:lnTo>
                      <a:pt x="2474020" y="137028"/>
                    </a:lnTo>
                    <a:lnTo>
                      <a:pt x="2479888" y="129889"/>
                    </a:lnTo>
                    <a:lnTo>
                      <a:pt x="2493815" y="119898"/>
                    </a:lnTo>
                    <a:lnTo>
                      <a:pt x="2493972" y="119826"/>
                    </a:lnTo>
                    <a:lnTo>
                      <a:pt x="2511064" y="109906"/>
                    </a:lnTo>
                    <a:lnTo>
                      <a:pt x="2513924" y="108632"/>
                    </a:lnTo>
                    <a:lnTo>
                      <a:pt x="2530092" y="99915"/>
                    </a:lnTo>
                    <a:lnTo>
                      <a:pt x="2533876" y="98343"/>
                    </a:lnTo>
                    <a:lnTo>
                      <a:pt x="2551971" y="89923"/>
                    </a:lnTo>
                    <a:lnTo>
                      <a:pt x="2553827" y="89195"/>
                    </a:lnTo>
                    <a:lnTo>
                      <a:pt x="2573779" y="81249"/>
                    </a:lnTo>
                    <a:lnTo>
                      <a:pt x="2577160" y="79932"/>
                    </a:lnTo>
                    <a:lnTo>
                      <a:pt x="2593731" y="74015"/>
                    </a:lnTo>
                    <a:lnTo>
                      <a:pt x="2606355" y="69940"/>
                    </a:lnTo>
                    <a:lnTo>
                      <a:pt x="2613683" y="67705"/>
                    </a:lnTo>
                    <a:lnTo>
                      <a:pt x="2633634" y="61901"/>
                    </a:lnTo>
                    <a:lnTo>
                      <a:pt x="2642161" y="59949"/>
                    </a:lnTo>
                    <a:lnTo>
                      <a:pt x="2653586" y="57332"/>
                    </a:lnTo>
                    <a:lnTo>
                      <a:pt x="2673538" y="54187"/>
                    </a:lnTo>
                    <a:lnTo>
                      <a:pt x="2693490" y="53353"/>
                    </a:lnTo>
                    <a:lnTo>
                      <a:pt x="2713441" y="56502"/>
                    </a:lnTo>
                    <a:lnTo>
                      <a:pt x="2721120" y="59949"/>
                    </a:lnTo>
                    <a:lnTo>
                      <a:pt x="2733393" y="67708"/>
                    </a:lnTo>
                    <a:lnTo>
                      <a:pt x="2735608" y="69940"/>
                    </a:lnTo>
                    <a:lnTo>
                      <a:pt x="2743903" y="79932"/>
                    </a:lnTo>
                    <a:lnTo>
                      <a:pt x="2750605" y="89923"/>
                    </a:lnTo>
                    <a:lnTo>
                      <a:pt x="2753345" y="94065"/>
                    </a:lnTo>
                    <a:lnTo>
                      <a:pt x="2756751" y="99915"/>
                    </a:lnTo>
                    <a:lnTo>
                      <a:pt x="2763587" y="109906"/>
                    </a:lnTo>
                    <a:lnTo>
                      <a:pt x="2771627" y="119898"/>
                    </a:lnTo>
                    <a:lnTo>
                      <a:pt x="2773297" y="121492"/>
                    </a:lnTo>
                    <a:lnTo>
                      <a:pt x="2782034" y="129889"/>
                    </a:lnTo>
                    <a:lnTo>
                      <a:pt x="2793249" y="138454"/>
                    </a:lnTo>
                    <a:lnTo>
                      <a:pt x="2795189" y="139881"/>
                    </a:lnTo>
                    <a:lnTo>
                      <a:pt x="2811845" y="149872"/>
                    </a:lnTo>
                    <a:lnTo>
                      <a:pt x="2813200" y="150562"/>
                    </a:lnTo>
                    <a:lnTo>
                      <a:pt x="2831807" y="159864"/>
                    </a:lnTo>
                    <a:lnTo>
                      <a:pt x="2833152" y="160482"/>
                    </a:lnTo>
                    <a:lnTo>
                      <a:pt x="2853104" y="169648"/>
                    </a:lnTo>
                    <a:lnTo>
                      <a:pt x="2853541" y="169855"/>
                    </a:lnTo>
                    <a:lnTo>
                      <a:pt x="2873056" y="179434"/>
                    </a:lnTo>
                    <a:lnTo>
                      <a:pt x="2873789" y="179847"/>
                    </a:lnTo>
                    <a:lnTo>
                      <a:pt x="2890517" y="189838"/>
                    </a:lnTo>
                    <a:lnTo>
                      <a:pt x="2893007" y="191559"/>
                    </a:lnTo>
                    <a:lnTo>
                      <a:pt x="2903060" y="199830"/>
                    </a:lnTo>
                    <a:lnTo>
                      <a:pt x="2912426" y="209821"/>
                    </a:lnTo>
                    <a:lnTo>
                      <a:pt x="2912959" y="210540"/>
                    </a:lnTo>
                    <a:lnTo>
                      <a:pt x="2918896" y="219813"/>
                    </a:lnTo>
                    <a:lnTo>
                      <a:pt x="2922757" y="229804"/>
                    </a:lnTo>
                    <a:lnTo>
                      <a:pt x="2924603" y="239796"/>
                    </a:lnTo>
                    <a:lnTo>
                      <a:pt x="2924576" y="249787"/>
                    </a:lnTo>
                    <a:lnTo>
                      <a:pt x="2922813" y="259779"/>
                    </a:lnTo>
                    <a:lnTo>
                      <a:pt x="2919373" y="269770"/>
                    </a:lnTo>
                    <a:lnTo>
                      <a:pt x="2914153" y="279762"/>
                    </a:lnTo>
                    <a:lnTo>
                      <a:pt x="2912959" y="281510"/>
                    </a:lnTo>
                    <a:lnTo>
                      <a:pt x="2906941" y="289753"/>
                    </a:lnTo>
                    <a:lnTo>
                      <a:pt x="2898249" y="299745"/>
                    </a:lnTo>
                    <a:lnTo>
                      <a:pt x="2893007" y="304613"/>
                    </a:lnTo>
                    <a:lnTo>
                      <a:pt x="2886973" y="309736"/>
                    </a:lnTo>
                    <a:lnTo>
                      <a:pt x="2874262" y="319728"/>
                    </a:lnTo>
                    <a:lnTo>
                      <a:pt x="2873056" y="320605"/>
                    </a:lnTo>
                    <a:lnTo>
                      <a:pt x="2858945" y="329719"/>
                    </a:lnTo>
                    <a:lnTo>
                      <a:pt x="2853104" y="333269"/>
                    </a:lnTo>
                    <a:lnTo>
                      <a:pt x="2840938" y="339711"/>
                    </a:lnTo>
                    <a:lnTo>
                      <a:pt x="2833152" y="343833"/>
                    </a:lnTo>
                    <a:lnTo>
                      <a:pt x="2819836" y="349702"/>
                    </a:lnTo>
                    <a:lnTo>
                      <a:pt x="2813200" y="352643"/>
                    </a:lnTo>
                    <a:lnTo>
                      <a:pt x="2793302" y="359694"/>
                    </a:lnTo>
                    <a:lnTo>
                      <a:pt x="2793249" y="359714"/>
                    </a:lnTo>
                    <a:lnTo>
                      <a:pt x="2773297" y="365433"/>
                    </a:lnTo>
                    <a:lnTo>
                      <a:pt x="2753345" y="369640"/>
                    </a:lnTo>
                    <a:lnTo>
                      <a:pt x="2753074" y="369685"/>
                    </a:lnTo>
                    <a:lnTo>
                      <a:pt x="2733393" y="373179"/>
                    </a:lnTo>
                    <a:lnTo>
                      <a:pt x="2713441" y="375860"/>
                    </a:lnTo>
                    <a:lnTo>
                      <a:pt x="2693490" y="378166"/>
                    </a:lnTo>
                    <a:lnTo>
                      <a:pt x="2678311" y="379677"/>
                    </a:lnTo>
                    <a:lnTo>
                      <a:pt x="2673538" y="380199"/>
                    </a:lnTo>
                    <a:lnTo>
                      <a:pt x="2653586" y="382563"/>
                    </a:lnTo>
                    <a:lnTo>
                      <a:pt x="2633634" y="385125"/>
                    </a:lnTo>
                    <a:lnTo>
                      <a:pt x="2613683" y="387641"/>
                    </a:lnTo>
                    <a:lnTo>
                      <a:pt x="2599871" y="389668"/>
                    </a:lnTo>
                    <a:lnTo>
                      <a:pt x="2593731" y="390804"/>
                    </a:lnTo>
                    <a:lnTo>
                      <a:pt x="2573779" y="394387"/>
                    </a:lnTo>
                    <a:lnTo>
                      <a:pt x="2553827" y="398410"/>
                    </a:lnTo>
                    <a:lnTo>
                      <a:pt x="2545771" y="399660"/>
                    </a:lnTo>
                    <a:lnTo>
                      <a:pt x="2533876" y="402633"/>
                    </a:lnTo>
                    <a:lnTo>
                      <a:pt x="2513924" y="404386"/>
                    </a:lnTo>
                    <a:lnTo>
                      <a:pt x="2493972" y="399804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3" name="任意多边形: 形状 3132">
                <a:extLst>
                  <a:ext uri="{FF2B5EF4-FFF2-40B4-BE49-F238E27FC236}">
                    <a16:creationId xmlns:a16="http://schemas.microsoft.com/office/drawing/2014/main" id="{FD2A1893-BF78-670D-FBFA-B7469E292A35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0 w 2972814"/>
                  <a:gd name="connsiteY0" fmla="*/ 1484816 h 1488732"/>
                  <a:gd name="connsiteX1" fmla="*/ 19008 w 2972814"/>
                  <a:gd name="connsiteY1" fmla="*/ 1478741 h 1488732"/>
                  <a:gd name="connsiteX2" fmla="*/ 19952 w 2972814"/>
                  <a:gd name="connsiteY2" fmla="*/ 1478424 h 1488732"/>
                  <a:gd name="connsiteX3" fmla="*/ 39904 w 2972814"/>
                  <a:gd name="connsiteY3" fmla="*/ 1470193 h 1488732"/>
                  <a:gd name="connsiteX4" fmla="*/ 42858 w 2972814"/>
                  <a:gd name="connsiteY4" fmla="*/ 1468750 h 1488732"/>
                  <a:gd name="connsiteX5" fmla="*/ 59855 w 2972814"/>
                  <a:gd name="connsiteY5" fmla="*/ 1459481 h 1488732"/>
                  <a:gd name="connsiteX6" fmla="*/ 61017 w 2972814"/>
                  <a:gd name="connsiteY6" fmla="*/ 1458758 h 1488732"/>
                  <a:gd name="connsiteX7" fmla="*/ 75689 w 2972814"/>
                  <a:gd name="connsiteY7" fmla="*/ 1448767 h 1488732"/>
                  <a:gd name="connsiteX8" fmla="*/ 79807 w 2972814"/>
                  <a:gd name="connsiteY8" fmla="*/ 1445618 h 1488732"/>
                  <a:gd name="connsiteX9" fmla="*/ 88309 w 2972814"/>
                  <a:gd name="connsiteY9" fmla="*/ 1438775 h 1488732"/>
                  <a:gd name="connsiteX10" fmla="*/ 99471 w 2972814"/>
                  <a:gd name="connsiteY10" fmla="*/ 1428784 h 1488732"/>
                  <a:gd name="connsiteX11" fmla="*/ 99759 w 2972814"/>
                  <a:gd name="connsiteY11" fmla="*/ 1428508 h 1488732"/>
                  <a:gd name="connsiteX12" fmla="*/ 110359 w 2972814"/>
                  <a:gd name="connsiteY12" fmla="*/ 1418792 h 1488732"/>
                  <a:gd name="connsiteX13" fmla="*/ 119711 w 2972814"/>
                  <a:gd name="connsiteY13" fmla="*/ 1409053 h 1488732"/>
                  <a:gd name="connsiteX14" fmla="*/ 119984 w 2972814"/>
                  <a:gd name="connsiteY14" fmla="*/ 1408801 h 1488732"/>
                  <a:gd name="connsiteX15" fmla="*/ 129667 w 2972814"/>
                  <a:gd name="connsiteY15" fmla="*/ 1398809 h 1488732"/>
                  <a:gd name="connsiteX16" fmla="*/ 138349 w 2972814"/>
                  <a:gd name="connsiteY16" fmla="*/ 1388818 h 1488732"/>
                  <a:gd name="connsiteX17" fmla="*/ 139662 w 2972814"/>
                  <a:gd name="connsiteY17" fmla="*/ 1387111 h 1488732"/>
                  <a:gd name="connsiteX18" fmla="*/ 147152 w 2972814"/>
                  <a:gd name="connsiteY18" fmla="*/ 1378826 h 1488732"/>
                  <a:gd name="connsiteX19" fmla="*/ 154946 w 2972814"/>
                  <a:gd name="connsiteY19" fmla="*/ 1368835 h 1488732"/>
                  <a:gd name="connsiteX20" fmla="*/ 159614 w 2972814"/>
                  <a:gd name="connsiteY20" fmla="*/ 1361916 h 1488732"/>
                  <a:gd name="connsiteX21" fmla="*/ 162215 w 2972814"/>
                  <a:gd name="connsiteY21" fmla="*/ 1358843 h 1488732"/>
                  <a:gd name="connsiteX22" fmla="*/ 169948 w 2972814"/>
                  <a:gd name="connsiteY22" fmla="*/ 1348852 h 1488732"/>
                  <a:gd name="connsiteX23" fmla="*/ 176322 w 2972814"/>
                  <a:gd name="connsiteY23" fmla="*/ 1338860 h 1488732"/>
                  <a:gd name="connsiteX24" fmla="*/ 179566 w 2972814"/>
                  <a:gd name="connsiteY24" fmla="*/ 1333445 h 1488732"/>
                  <a:gd name="connsiteX25" fmla="*/ 183060 w 2972814"/>
                  <a:gd name="connsiteY25" fmla="*/ 1328869 h 1488732"/>
                  <a:gd name="connsiteX26" fmla="*/ 189887 w 2972814"/>
                  <a:gd name="connsiteY26" fmla="*/ 1318877 h 1488732"/>
                  <a:gd name="connsiteX27" fmla="*/ 196072 w 2972814"/>
                  <a:gd name="connsiteY27" fmla="*/ 1308886 h 1488732"/>
                  <a:gd name="connsiteX28" fmla="*/ 199518 w 2972814"/>
                  <a:gd name="connsiteY28" fmla="*/ 1302727 h 1488732"/>
                  <a:gd name="connsiteX29" fmla="*/ 202154 w 2972814"/>
                  <a:gd name="connsiteY29" fmla="*/ 1298894 h 1488732"/>
                  <a:gd name="connsiteX30" fmla="*/ 208378 w 2972814"/>
                  <a:gd name="connsiteY30" fmla="*/ 1288903 h 1488732"/>
                  <a:gd name="connsiteX31" fmla="*/ 212814 w 2972814"/>
                  <a:gd name="connsiteY31" fmla="*/ 1278911 h 1488732"/>
                  <a:gd name="connsiteX32" fmla="*/ 216810 w 2972814"/>
                  <a:gd name="connsiteY32" fmla="*/ 1268920 h 1488732"/>
                  <a:gd name="connsiteX33" fmla="*/ 219470 w 2972814"/>
                  <a:gd name="connsiteY33" fmla="*/ 1259526 h 1488732"/>
                  <a:gd name="connsiteX34" fmla="*/ 219660 w 2972814"/>
                  <a:gd name="connsiteY34" fmla="*/ 1258928 h 1488732"/>
                  <a:gd name="connsiteX35" fmla="*/ 220923 w 2972814"/>
                  <a:gd name="connsiteY35" fmla="*/ 1248937 h 1488732"/>
                  <a:gd name="connsiteX36" fmla="*/ 220991 w 2972814"/>
                  <a:gd name="connsiteY36" fmla="*/ 1238945 h 1488732"/>
                  <a:gd name="connsiteX37" fmla="*/ 220098 w 2972814"/>
                  <a:gd name="connsiteY37" fmla="*/ 1228954 h 1488732"/>
                  <a:gd name="connsiteX38" fmla="*/ 219470 w 2972814"/>
                  <a:gd name="connsiteY38" fmla="*/ 1226494 h 1488732"/>
                  <a:gd name="connsiteX39" fmla="*/ 217873 w 2972814"/>
                  <a:gd name="connsiteY39" fmla="*/ 1218962 h 1488732"/>
                  <a:gd name="connsiteX40" fmla="*/ 215351 w 2972814"/>
                  <a:gd name="connsiteY40" fmla="*/ 1208971 h 1488732"/>
                  <a:gd name="connsiteX41" fmla="*/ 212627 w 2972814"/>
                  <a:gd name="connsiteY41" fmla="*/ 1198979 h 1488732"/>
                  <a:gd name="connsiteX42" fmla="*/ 209637 w 2972814"/>
                  <a:gd name="connsiteY42" fmla="*/ 1188988 h 1488732"/>
                  <a:gd name="connsiteX43" fmla="*/ 207202 w 2972814"/>
                  <a:gd name="connsiteY43" fmla="*/ 1178996 h 1488732"/>
                  <a:gd name="connsiteX44" fmla="*/ 205301 w 2972814"/>
                  <a:gd name="connsiteY44" fmla="*/ 1169005 h 1488732"/>
                  <a:gd name="connsiteX45" fmla="*/ 204061 w 2972814"/>
                  <a:gd name="connsiteY45" fmla="*/ 1159013 h 1488732"/>
                  <a:gd name="connsiteX46" fmla="*/ 203837 w 2972814"/>
                  <a:gd name="connsiteY46" fmla="*/ 1149022 h 1488732"/>
                  <a:gd name="connsiteX47" fmla="*/ 204686 w 2972814"/>
                  <a:gd name="connsiteY47" fmla="*/ 1139030 h 1488732"/>
                  <a:gd name="connsiteX48" fmla="*/ 206464 w 2972814"/>
                  <a:gd name="connsiteY48" fmla="*/ 1129039 h 1488732"/>
                  <a:gd name="connsiteX49" fmla="*/ 209658 w 2972814"/>
                  <a:gd name="connsiteY49" fmla="*/ 1119047 h 1488732"/>
                  <a:gd name="connsiteX50" fmla="*/ 213820 w 2972814"/>
                  <a:gd name="connsiteY50" fmla="*/ 1109056 h 1488732"/>
                  <a:gd name="connsiteX51" fmla="*/ 219254 w 2972814"/>
                  <a:gd name="connsiteY51" fmla="*/ 1099064 h 1488732"/>
                  <a:gd name="connsiteX52" fmla="*/ 219470 w 2972814"/>
                  <a:gd name="connsiteY52" fmla="*/ 1098730 h 1488732"/>
                  <a:gd name="connsiteX53" fmla="*/ 225688 w 2972814"/>
                  <a:gd name="connsiteY53" fmla="*/ 1089073 h 1488732"/>
                  <a:gd name="connsiteX54" fmla="*/ 233234 w 2972814"/>
                  <a:gd name="connsiteY54" fmla="*/ 1079081 h 1488732"/>
                  <a:gd name="connsiteX55" fmla="*/ 239421 w 2972814"/>
                  <a:gd name="connsiteY55" fmla="*/ 1071857 h 1488732"/>
                  <a:gd name="connsiteX56" fmla="*/ 241879 w 2972814"/>
                  <a:gd name="connsiteY56" fmla="*/ 1069090 h 1488732"/>
                  <a:gd name="connsiteX57" fmla="*/ 251292 w 2972814"/>
                  <a:gd name="connsiteY57" fmla="*/ 1059098 h 1488732"/>
                  <a:gd name="connsiteX58" fmla="*/ 259373 w 2972814"/>
                  <a:gd name="connsiteY58" fmla="*/ 1051118 h 1488732"/>
                  <a:gd name="connsiteX59" fmla="*/ 261553 w 2972814"/>
                  <a:gd name="connsiteY59" fmla="*/ 1049107 h 1488732"/>
                  <a:gd name="connsiteX60" fmla="*/ 272930 w 2972814"/>
                  <a:gd name="connsiteY60" fmla="*/ 1039115 h 1488732"/>
                  <a:gd name="connsiteX61" fmla="*/ 279325 w 2972814"/>
                  <a:gd name="connsiteY61" fmla="*/ 1033574 h 1488732"/>
                  <a:gd name="connsiteX62" fmla="*/ 284858 w 2972814"/>
                  <a:gd name="connsiteY62" fmla="*/ 1029124 h 1488732"/>
                  <a:gd name="connsiteX63" fmla="*/ 297629 w 2972814"/>
                  <a:gd name="connsiteY63" fmla="*/ 1019132 h 1488732"/>
                  <a:gd name="connsiteX64" fmla="*/ 299277 w 2972814"/>
                  <a:gd name="connsiteY64" fmla="*/ 1017815 h 1488732"/>
                  <a:gd name="connsiteX65" fmla="*/ 311156 w 2972814"/>
                  <a:gd name="connsiteY65" fmla="*/ 1009141 h 1488732"/>
                  <a:gd name="connsiteX66" fmla="*/ 319228 w 2972814"/>
                  <a:gd name="connsiteY66" fmla="*/ 1003100 h 1488732"/>
                  <a:gd name="connsiteX67" fmla="*/ 325064 w 2972814"/>
                  <a:gd name="connsiteY67" fmla="*/ 999149 h 1488732"/>
                  <a:gd name="connsiteX68" fmla="*/ 338790 w 2972814"/>
                  <a:gd name="connsiteY68" fmla="*/ 989158 h 1488732"/>
                  <a:gd name="connsiteX69" fmla="*/ 339180 w 2972814"/>
                  <a:gd name="connsiteY69" fmla="*/ 988847 h 1488732"/>
                  <a:gd name="connsiteX70" fmla="*/ 352800 w 2972814"/>
                  <a:gd name="connsiteY70" fmla="*/ 979166 h 1488732"/>
                  <a:gd name="connsiteX71" fmla="*/ 359132 w 2972814"/>
                  <a:gd name="connsiteY71" fmla="*/ 974229 h 1488732"/>
                  <a:gd name="connsiteX72" fmla="*/ 366014 w 2972814"/>
                  <a:gd name="connsiteY72" fmla="*/ 969175 h 1488732"/>
                  <a:gd name="connsiteX73" fmla="*/ 378452 w 2972814"/>
                  <a:gd name="connsiteY73" fmla="*/ 959183 h 1488732"/>
                  <a:gd name="connsiteX74" fmla="*/ 379084 w 2972814"/>
                  <a:gd name="connsiteY74" fmla="*/ 958606 h 1488732"/>
                  <a:gd name="connsiteX75" fmla="*/ 390703 w 2972814"/>
                  <a:gd name="connsiteY75" fmla="*/ 949192 h 1488732"/>
                  <a:gd name="connsiteX76" fmla="*/ 399036 w 2972814"/>
                  <a:gd name="connsiteY76" fmla="*/ 941735 h 1488732"/>
                  <a:gd name="connsiteX77" fmla="*/ 402364 w 2972814"/>
                  <a:gd name="connsiteY77" fmla="*/ 939201 h 1488732"/>
                  <a:gd name="connsiteX78" fmla="*/ 415134 w 2972814"/>
                  <a:gd name="connsiteY78" fmla="*/ 929209 h 1488732"/>
                  <a:gd name="connsiteX79" fmla="*/ 418987 w 2972814"/>
                  <a:gd name="connsiteY79" fmla="*/ 926185 h 1488732"/>
                  <a:gd name="connsiteX80" fmla="*/ 430812 w 2972814"/>
                  <a:gd name="connsiteY80" fmla="*/ 919217 h 1488732"/>
                  <a:gd name="connsiteX81" fmla="*/ 438939 w 2972814"/>
                  <a:gd name="connsiteY81" fmla="*/ 914442 h 1488732"/>
                  <a:gd name="connsiteX82" fmla="*/ 454156 w 2972814"/>
                  <a:gd name="connsiteY82" fmla="*/ 909226 h 1488732"/>
                  <a:gd name="connsiteX83" fmla="*/ 458891 w 2972814"/>
                  <a:gd name="connsiteY83" fmla="*/ 907736 h 1488732"/>
                  <a:gd name="connsiteX84" fmla="*/ 478843 w 2972814"/>
                  <a:gd name="connsiteY84" fmla="*/ 905224 h 1488732"/>
                  <a:gd name="connsiteX85" fmla="*/ 498794 w 2972814"/>
                  <a:gd name="connsiteY85" fmla="*/ 906411 h 1488732"/>
                  <a:gd name="connsiteX86" fmla="*/ 512810 w 2972814"/>
                  <a:gd name="connsiteY86" fmla="*/ 909226 h 1488732"/>
                  <a:gd name="connsiteX87" fmla="*/ 518746 w 2972814"/>
                  <a:gd name="connsiteY87" fmla="*/ 910371 h 1488732"/>
                  <a:gd name="connsiteX88" fmla="*/ 538698 w 2972814"/>
                  <a:gd name="connsiteY88" fmla="*/ 917299 h 1488732"/>
                  <a:gd name="connsiteX89" fmla="*/ 543077 w 2972814"/>
                  <a:gd name="connsiteY89" fmla="*/ 919217 h 1488732"/>
                  <a:gd name="connsiteX90" fmla="*/ 558650 w 2972814"/>
                  <a:gd name="connsiteY90" fmla="*/ 926711 h 1488732"/>
                  <a:gd name="connsiteX91" fmla="*/ 563323 w 2972814"/>
                  <a:gd name="connsiteY91" fmla="*/ 929209 h 1488732"/>
                  <a:gd name="connsiteX92" fmla="*/ 578137 w 2972814"/>
                  <a:gd name="connsiteY92" fmla="*/ 939201 h 1488732"/>
                  <a:gd name="connsiteX93" fmla="*/ 578601 w 2972814"/>
                  <a:gd name="connsiteY93" fmla="*/ 939560 h 1488732"/>
                  <a:gd name="connsiteX94" fmla="*/ 591326 w 2972814"/>
                  <a:gd name="connsiteY94" fmla="*/ 949192 h 1488732"/>
                  <a:gd name="connsiteX95" fmla="*/ 598553 w 2972814"/>
                  <a:gd name="connsiteY95" fmla="*/ 957067 h 1488732"/>
                  <a:gd name="connsiteX96" fmla="*/ 600872 w 2972814"/>
                  <a:gd name="connsiteY96" fmla="*/ 959183 h 1488732"/>
                  <a:gd name="connsiteX97" fmla="*/ 608418 w 2972814"/>
                  <a:gd name="connsiteY97" fmla="*/ 969175 h 1488732"/>
                  <a:gd name="connsiteX98" fmla="*/ 613029 w 2972814"/>
                  <a:gd name="connsiteY98" fmla="*/ 979166 h 1488732"/>
                  <a:gd name="connsiteX99" fmla="*/ 615704 w 2972814"/>
                  <a:gd name="connsiteY99" fmla="*/ 989158 h 1488732"/>
                  <a:gd name="connsiteX100" fmla="*/ 617670 w 2972814"/>
                  <a:gd name="connsiteY100" fmla="*/ 999149 h 1488732"/>
                  <a:gd name="connsiteX101" fmla="*/ 618505 w 2972814"/>
                  <a:gd name="connsiteY101" fmla="*/ 1005428 h 1488732"/>
                  <a:gd name="connsiteX102" fmla="*/ 619044 w 2972814"/>
                  <a:gd name="connsiteY102" fmla="*/ 1009141 h 1488732"/>
                  <a:gd name="connsiteX103" fmla="*/ 620363 w 2972814"/>
                  <a:gd name="connsiteY103" fmla="*/ 1019132 h 1488732"/>
                  <a:gd name="connsiteX104" fmla="*/ 621046 w 2972814"/>
                  <a:gd name="connsiteY104" fmla="*/ 1029124 h 1488732"/>
                  <a:gd name="connsiteX105" fmla="*/ 621930 w 2972814"/>
                  <a:gd name="connsiteY105" fmla="*/ 1039115 h 1488732"/>
                  <a:gd name="connsiteX106" fmla="*/ 622470 w 2972814"/>
                  <a:gd name="connsiteY106" fmla="*/ 1049107 h 1488732"/>
                  <a:gd name="connsiteX107" fmla="*/ 623165 w 2972814"/>
                  <a:gd name="connsiteY107" fmla="*/ 1059098 h 1488732"/>
                  <a:gd name="connsiteX108" fmla="*/ 623784 w 2972814"/>
                  <a:gd name="connsiteY108" fmla="*/ 1069090 h 1488732"/>
                  <a:gd name="connsiteX109" fmla="*/ 624464 w 2972814"/>
                  <a:gd name="connsiteY109" fmla="*/ 1079081 h 1488732"/>
                  <a:gd name="connsiteX110" fmla="*/ 625148 w 2972814"/>
                  <a:gd name="connsiteY110" fmla="*/ 1089073 h 1488732"/>
                  <a:gd name="connsiteX111" fmla="*/ 625929 w 2972814"/>
                  <a:gd name="connsiteY111" fmla="*/ 1099064 h 1488732"/>
                  <a:gd name="connsiteX112" fmla="*/ 626876 w 2972814"/>
                  <a:gd name="connsiteY112" fmla="*/ 1109056 h 1488732"/>
                  <a:gd name="connsiteX113" fmla="*/ 628003 w 2972814"/>
                  <a:gd name="connsiteY113" fmla="*/ 1119047 h 1488732"/>
                  <a:gd name="connsiteX114" fmla="*/ 629514 w 2972814"/>
                  <a:gd name="connsiteY114" fmla="*/ 1129039 h 1488732"/>
                  <a:gd name="connsiteX115" fmla="*/ 631488 w 2972814"/>
                  <a:gd name="connsiteY115" fmla="*/ 1139030 h 1488732"/>
                  <a:gd name="connsiteX116" fmla="*/ 634006 w 2972814"/>
                  <a:gd name="connsiteY116" fmla="*/ 1149022 h 1488732"/>
                  <a:gd name="connsiteX117" fmla="*/ 637201 w 2972814"/>
                  <a:gd name="connsiteY117" fmla="*/ 1159013 h 1488732"/>
                  <a:gd name="connsiteX118" fmla="*/ 638457 w 2972814"/>
                  <a:gd name="connsiteY118" fmla="*/ 1162430 h 1488732"/>
                  <a:gd name="connsiteX119" fmla="*/ 641131 w 2972814"/>
                  <a:gd name="connsiteY119" fmla="*/ 1169005 h 1488732"/>
                  <a:gd name="connsiteX120" fmla="*/ 645394 w 2972814"/>
                  <a:gd name="connsiteY120" fmla="*/ 1178996 h 1488732"/>
                  <a:gd name="connsiteX121" fmla="*/ 650251 w 2972814"/>
                  <a:gd name="connsiteY121" fmla="*/ 1188988 h 1488732"/>
                  <a:gd name="connsiteX122" fmla="*/ 654876 w 2972814"/>
                  <a:gd name="connsiteY122" fmla="*/ 1198979 h 1488732"/>
                  <a:gd name="connsiteX123" fmla="*/ 658409 w 2972814"/>
                  <a:gd name="connsiteY123" fmla="*/ 1206963 h 1488732"/>
                  <a:gd name="connsiteX124" fmla="*/ 659370 w 2972814"/>
                  <a:gd name="connsiteY124" fmla="*/ 1208971 h 1488732"/>
                  <a:gd name="connsiteX125" fmla="*/ 662776 w 2972814"/>
                  <a:gd name="connsiteY125" fmla="*/ 1218962 h 1488732"/>
                  <a:gd name="connsiteX126" fmla="*/ 664832 w 2972814"/>
                  <a:gd name="connsiteY126" fmla="*/ 1228954 h 1488732"/>
                  <a:gd name="connsiteX127" fmla="*/ 665083 w 2972814"/>
                  <a:gd name="connsiteY127" fmla="*/ 1238945 h 1488732"/>
                  <a:gd name="connsiteX128" fmla="*/ 662578 w 2972814"/>
                  <a:gd name="connsiteY128" fmla="*/ 1248937 h 1488732"/>
                  <a:gd name="connsiteX129" fmla="*/ 658409 w 2972814"/>
                  <a:gd name="connsiteY129" fmla="*/ 1256449 h 1488732"/>
                  <a:gd name="connsiteX130" fmla="*/ 656951 w 2972814"/>
                  <a:gd name="connsiteY130" fmla="*/ 1258928 h 1488732"/>
                  <a:gd name="connsiteX131" fmla="*/ 647011 w 2972814"/>
                  <a:gd name="connsiteY131" fmla="*/ 1268920 h 1488732"/>
                  <a:gd name="connsiteX132" fmla="*/ 638457 w 2972814"/>
                  <a:gd name="connsiteY132" fmla="*/ 1274883 h 1488732"/>
                  <a:gd name="connsiteX133" fmla="*/ 631967 w 2972814"/>
                  <a:gd name="connsiteY133" fmla="*/ 1278911 h 1488732"/>
                  <a:gd name="connsiteX134" fmla="*/ 618505 w 2972814"/>
                  <a:gd name="connsiteY134" fmla="*/ 1285120 h 1488732"/>
                  <a:gd name="connsiteX135" fmla="*/ 609510 w 2972814"/>
                  <a:gd name="connsiteY135" fmla="*/ 1288903 h 1488732"/>
                  <a:gd name="connsiteX136" fmla="*/ 598553 w 2972814"/>
                  <a:gd name="connsiteY136" fmla="*/ 1292946 h 1488732"/>
                  <a:gd name="connsiteX137" fmla="*/ 580376 w 2972814"/>
                  <a:gd name="connsiteY137" fmla="*/ 1298894 h 1488732"/>
                  <a:gd name="connsiteX138" fmla="*/ 578601 w 2972814"/>
                  <a:gd name="connsiteY138" fmla="*/ 1299423 h 1488732"/>
                  <a:gd name="connsiteX139" fmla="*/ 558650 w 2972814"/>
                  <a:gd name="connsiteY139" fmla="*/ 1305013 h 1488732"/>
                  <a:gd name="connsiteX140" fmla="*/ 544211 w 2972814"/>
                  <a:gd name="connsiteY140" fmla="*/ 1308886 h 1488732"/>
                  <a:gd name="connsiteX141" fmla="*/ 538698 w 2972814"/>
                  <a:gd name="connsiteY141" fmla="*/ 1310335 h 1488732"/>
                  <a:gd name="connsiteX142" fmla="*/ 518746 w 2972814"/>
                  <a:gd name="connsiteY142" fmla="*/ 1315376 h 1488732"/>
                  <a:gd name="connsiteX143" fmla="*/ 504899 w 2972814"/>
                  <a:gd name="connsiteY143" fmla="*/ 1318877 h 1488732"/>
                  <a:gd name="connsiteX144" fmla="*/ 498794 w 2972814"/>
                  <a:gd name="connsiteY144" fmla="*/ 1320506 h 1488732"/>
                  <a:gd name="connsiteX145" fmla="*/ 478843 w 2972814"/>
                  <a:gd name="connsiteY145" fmla="*/ 1325525 h 1488732"/>
                  <a:gd name="connsiteX146" fmla="*/ 464679 w 2972814"/>
                  <a:gd name="connsiteY146" fmla="*/ 1328869 h 1488732"/>
                  <a:gd name="connsiteX147" fmla="*/ 458891 w 2972814"/>
                  <a:gd name="connsiteY147" fmla="*/ 1330353 h 1488732"/>
                  <a:gd name="connsiteX148" fmla="*/ 438939 w 2972814"/>
                  <a:gd name="connsiteY148" fmla="*/ 1335508 h 1488732"/>
                  <a:gd name="connsiteX149" fmla="*/ 424849 w 2972814"/>
                  <a:gd name="connsiteY149" fmla="*/ 1338860 h 1488732"/>
                  <a:gd name="connsiteX150" fmla="*/ 418987 w 2972814"/>
                  <a:gd name="connsiteY150" fmla="*/ 1340425 h 1488732"/>
                  <a:gd name="connsiteX151" fmla="*/ 399036 w 2972814"/>
                  <a:gd name="connsiteY151" fmla="*/ 1346397 h 1488732"/>
                  <a:gd name="connsiteX152" fmla="*/ 391895 w 2972814"/>
                  <a:gd name="connsiteY152" fmla="*/ 1348852 h 1488732"/>
                  <a:gd name="connsiteX153" fmla="*/ 379084 w 2972814"/>
                  <a:gd name="connsiteY153" fmla="*/ 1354376 h 1488732"/>
                  <a:gd name="connsiteX154" fmla="*/ 370257 w 2972814"/>
                  <a:gd name="connsiteY154" fmla="*/ 1358843 h 1488732"/>
                  <a:gd name="connsiteX155" fmla="*/ 359132 w 2972814"/>
                  <a:gd name="connsiteY155" fmla="*/ 1366043 h 1488732"/>
                  <a:gd name="connsiteX156" fmla="*/ 355549 w 2972814"/>
                  <a:gd name="connsiteY156" fmla="*/ 1368835 h 1488732"/>
                  <a:gd name="connsiteX157" fmla="*/ 346076 w 2972814"/>
                  <a:gd name="connsiteY157" fmla="*/ 1378826 h 1488732"/>
                  <a:gd name="connsiteX158" fmla="*/ 339180 w 2972814"/>
                  <a:gd name="connsiteY158" fmla="*/ 1387472 h 1488732"/>
                  <a:gd name="connsiteX159" fmla="*/ 338237 w 2972814"/>
                  <a:gd name="connsiteY159" fmla="*/ 1388818 h 1488732"/>
                  <a:gd name="connsiteX160" fmla="*/ 333107 w 2972814"/>
                  <a:gd name="connsiteY160" fmla="*/ 1398809 h 1488732"/>
                  <a:gd name="connsiteX161" fmla="*/ 328910 w 2972814"/>
                  <a:gd name="connsiteY161" fmla="*/ 1408801 h 1488732"/>
                  <a:gd name="connsiteX162" fmla="*/ 325567 w 2972814"/>
                  <a:gd name="connsiteY162" fmla="*/ 1418792 h 1488732"/>
                  <a:gd name="connsiteX163" fmla="*/ 322290 w 2972814"/>
                  <a:gd name="connsiteY163" fmla="*/ 1428784 h 1488732"/>
                  <a:gd name="connsiteX164" fmla="*/ 319228 w 2972814"/>
                  <a:gd name="connsiteY164" fmla="*/ 1438358 h 1488732"/>
                  <a:gd name="connsiteX165" fmla="*/ 319116 w 2972814"/>
                  <a:gd name="connsiteY165" fmla="*/ 1438775 h 1488732"/>
                  <a:gd name="connsiteX166" fmla="*/ 316737 w 2972814"/>
                  <a:gd name="connsiteY166" fmla="*/ 1448767 h 1488732"/>
                  <a:gd name="connsiteX167" fmla="*/ 314316 w 2972814"/>
                  <a:gd name="connsiteY167" fmla="*/ 1458758 h 1488732"/>
                  <a:gd name="connsiteX168" fmla="*/ 311873 w 2972814"/>
                  <a:gd name="connsiteY168" fmla="*/ 1468750 h 1488732"/>
                  <a:gd name="connsiteX169" fmla="*/ 309616 w 2972814"/>
                  <a:gd name="connsiteY169" fmla="*/ 1478741 h 1488732"/>
                  <a:gd name="connsiteX170" fmla="*/ 308120 w 2972814"/>
                  <a:gd name="connsiteY170" fmla="*/ 1488733 h 1488732"/>
                  <a:gd name="connsiteX171" fmla="*/ 439295 w 2972814"/>
                  <a:gd name="connsiteY171" fmla="*/ 1488733 h 1488732"/>
                  <a:gd name="connsiteX172" fmla="*/ 458891 w 2972814"/>
                  <a:gd name="connsiteY172" fmla="*/ 1480356 h 1488732"/>
                  <a:gd name="connsiteX173" fmla="*/ 464071 w 2972814"/>
                  <a:gd name="connsiteY173" fmla="*/ 1478741 h 1488732"/>
                  <a:gd name="connsiteX174" fmla="*/ 478843 w 2972814"/>
                  <a:gd name="connsiteY174" fmla="*/ 1474657 h 1488732"/>
                  <a:gd name="connsiteX175" fmla="*/ 498794 w 2972814"/>
                  <a:gd name="connsiteY175" fmla="*/ 1471410 h 1488732"/>
                  <a:gd name="connsiteX176" fmla="*/ 518746 w 2972814"/>
                  <a:gd name="connsiteY176" fmla="*/ 1469928 h 1488732"/>
                  <a:gd name="connsiteX177" fmla="*/ 538698 w 2972814"/>
                  <a:gd name="connsiteY177" fmla="*/ 1469803 h 1488732"/>
                  <a:gd name="connsiteX178" fmla="*/ 558650 w 2972814"/>
                  <a:gd name="connsiteY178" fmla="*/ 1470775 h 1488732"/>
                  <a:gd name="connsiteX179" fmla="*/ 578601 w 2972814"/>
                  <a:gd name="connsiteY179" fmla="*/ 1472895 h 1488732"/>
                  <a:gd name="connsiteX180" fmla="*/ 598553 w 2972814"/>
                  <a:gd name="connsiteY180" fmla="*/ 1475907 h 1488732"/>
                  <a:gd name="connsiteX181" fmla="*/ 612160 w 2972814"/>
                  <a:gd name="connsiteY181" fmla="*/ 1478741 h 1488732"/>
                  <a:gd name="connsiteX182" fmla="*/ 618505 w 2972814"/>
                  <a:gd name="connsiteY182" fmla="*/ 1480042 h 1488732"/>
                  <a:gd name="connsiteX183" fmla="*/ 638457 w 2972814"/>
                  <a:gd name="connsiteY183" fmla="*/ 1485042 h 1488732"/>
                  <a:gd name="connsiteX184" fmla="*/ 650844 w 2972814"/>
                  <a:gd name="connsiteY184" fmla="*/ 1488733 h 1488732"/>
                  <a:gd name="connsiteX185" fmla="*/ 1179881 w 2972814"/>
                  <a:gd name="connsiteY185" fmla="*/ 1488733 h 1488732"/>
                  <a:gd name="connsiteX186" fmla="*/ 1179936 w 2972814"/>
                  <a:gd name="connsiteY186" fmla="*/ 1478741 h 1488732"/>
                  <a:gd name="connsiteX187" fmla="*/ 1180474 w 2972814"/>
                  <a:gd name="connsiteY187" fmla="*/ 1468750 h 1488732"/>
                  <a:gd name="connsiteX188" fmla="*/ 1181599 w 2972814"/>
                  <a:gd name="connsiteY188" fmla="*/ 1458758 h 1488732"/>
                  <a:gd name="connsiteX189" fmla="*/ 1183250 w 2972814"/>
                  <a:gd name="connsiteY189" fmla="*/ 1448767 h 1488732"/>
                  <a:gd name="connsiteX190" fmla="*/ 1185229 w 2972814"/>
                  <a:gd name="connsiteY190" fmla="*/ 1438775 h 1488732"/>
                  <a:gd name="connsiteX191" fmla="*/ 1187585 w 2972814"/>
                  <a:gd name="connsiteY191" fmla="*/ 1428784 h 1488732"/>
                  <a:gd name="connsiteX192" fmla="*/ 1190200 w 2972814"/>
                  <a:gd name="connsiteY192" fmla="*/ 1418792 h 1488732"/>
                  <a:gd name="connsiteX193" fmla="*/ 1192825 w 2972814"/>
                  <a:gd name="connsiteY193" fmla="*/ 1408801 h 1488732"/>
                  <a:gd name="connsiteX194" fmla="*/ 1195317 w 2972814"/>
                  <a:gd name="connsiteY194" fmla="*/ 1398809 h 1488732"/>
                  <a:gd name="connsiteX195" fmla="*/ 1197107 w 2972814"/>
                  <a:gd name="connsiteY195" fmla="*/ 1391119 h 1488732"/>
                  <a:gd name="connsiteX196" fmla="*/ 1197696 w 2972814"/>
                  <a:gd name="connsiteY196" fmla="*/ 1388818 h 1488732"/>
                  <a:gd name="connsiteX197" fmla="*/ 1199994 w 2972814"/>
                  <a:gd name="connsiteY197" fmla="*/ 1378826 h 1488732"/>
                  <a:gd name="connsiteX198" fmla="*/ 1201842 w 2972814"/>
                  <a:gd name="connsiteY198" fmla="*/ 1368835 h 1488732"/>
                  <a:gd name="connsiteX199" fmla="*/ 1203428 w 2972814"/>
                  <a:gd name="connsiteY199" fmla="*/ 1358843 h 1488732"/>
                  <a:gd name="connsiteX200" fmla="*/ 1204391 w 2972814"/>
                  <a:gd name="connsiteY200" fmla="*/ 1348852 h 1488732"/>
                  <a:gd name="connsiteX201" fmla="*/ 1205290 w 2972814"/>
                  <a:gd name="connsiteY201" fmla="*/ 1338860 h 1488732"/>
                  <a:gd name="connsiteX202" fmla="*/ 1206088 w 2972814"/>
                  <a:gd name="connsiteY202" fmla="*/ 1328869 h 1488732"/>
                  <a:gd name="connsiteX203" fmla="*/ 1206841 w 2972814"/>
                  <a:gd name="connsiteY203" fmla="*/ 1318877 h 1488732"/>
                  <a:gd name="connsiteX204" fmla="*/ 1207998 w 2972814"/>
                  <a:gd name="connsiteY204" fmla="*/ 1308886 h 1488732"/>
                  <a:gd name="connsiteX205" fmla="*/ 1209578 w 2972814"/>
                  <a:gd name="connsiteY205" fmla="*/ 1298894 h 1488732"/>
                  <a:gd name="connsiteX206" fmla="*/ 1212088 w 2972814"/>
                  <a:gd name="connsiteY206" fmla="*/ 1288903 h 1488732"/>
                  <a:gd name="connsiteX207" fmla="*/ 1215583 w 2972814"/>
                  <a:gd name="connsiteY207" fmla="*/ 1278911 h 1488732"/>
                  <a:gd name="connsiteX208" fmla="*/ 1217058 w 2972814"/>
                  <a:gd name="connsiteY208" fmla="*/ 1275755 h 1488732"/>
                  <a:gd name="connsiteX209" fmla="*/ 1221160 w 2972814"/>
                  <a:gd name="connsiteY209" fmla="*/ 1268920 h 1488732"/>
                  <a:gd name="connsiteX210" fmla="*/ 1228960 w 2972814"/>
                  <a:gd name="connsiteY210" fmla="*/ 1258928 h 1488732"/>
                  <a:gd name="connsiteX211" fmla="*/ 1237010 w 2972814"/>
                  <a:gd name="connsiteY211" fmla="*/ 1250858 h 1488732"/>
                  <a:gd name="connsiteX212" fmla="*/ 1239742 w 2972814"/>
                  <a:gd name="connsiteY212" fmla="*/ 1248937 h 1488732"/>
                  <a:gd name="connsiteX213" fmla="*/ 1255568 w 2972814"/>
                  <a:gd name="connsiteY213" fmla="*/ 1238945 h 1488732"/>
                  <a:gd name="connsiteX214" fmla="*/ 1256962 w 2972814"/>
                  <a:gd name="connsiteY214" fmla="*/ 1238126 h 1488732"/>
                  <a:gd name="connsiteX215" fmla="*/ 1276914 w 2972814"/>
                  <a:gd name="connsiteY215" fmla="*/ 1230738 h 1488732"/>
                  <a:gd name="connsiteX216" fmla="*/ 1285573 w 2972814"/>
                  <a:gd name="connsiteY216" fmla="*/ 1228954 h 1488732"/>
                  <a:gd name="connsiteX217" fmla="*/ 1296865 w 2972814"/>
                  <a:gd name="connsiteY217" fmla="*/ 1226481 h 1488732"/>
                  <a:gd name="connsiteX218" fmla="*/ 1316817 w 2972814"/>
                  <a:gd name="connsiteY218" fmla="*/ 1224246 h 1488732"/>
                  <a:gd name="connsiteX219" fmla="*/ 1336769 w 2972814"/>
                  <a:gd name="connsiteY219" fmla="*/ 1223061 h 1488732"/>
                  <a:gd name="connsiteX220" fmla="*/ 1356721 w 2972814"/>
                  <a:gd name="connsiteY220" fmla="*/ 1222427 h 1488732"/>
                  <a:gd name="connsiteX221" fmla="*/ 1376673 w 2972814"/>
                  <a:gd name="connsiteY221" fmla="*/ 1220775 h 1488732"/>
                  <a:gd name="connsiteX222" fmla="*/ 1391138 w 2972814"/>
                  <a:gd name="connsiteY222" fmla="*/ 1218962 h 1488732"/>
                  <a:gd name="connsiteX223" fmla="*/ 1396624 w 2972814"/>
                  <a:gd name="connsiteY223" fmla="*/ 1218190 h 1488732"/>
                  <a:gd name="connsiteX224" fmla="*/ 1416576 w 2972814"/>
                  <a:gd name="connsiteY224" fmla="*/ 1214231 h 1488732"/>
                  <a:gd name="connsiteX225" fmla="*/ 1434327 w 2972814"/>
                  <a:gd name="connsiteY225" fmla="*/ 1208971 h 1488732"/>
                  <a:gd name="connsiteX226" fmla="*/ 1436528 w 2972814"/>
                  <a:gd name="connsiteY226" fmla="*/ 1208274 h 1488732"/>
                  <a:gd name="connsiteX227" fmla="*/ 1456480 w 2972814"/>
                  <a:gd name="connsiteY227" fmla="*/ 1201361 h 1488732"/>
                  <a:gd name="connsiteX228" fmla="*/ 1462588 w 2972814"/>
                  <a:gd name="connsiteY228" fmla="*/ 1198979 h 1488732"/>
                  <a:gd name="connsiteX229" fmla="*/ 1476431 w 2972814"/>
                  <a:gd name="connsiteY229" fmla="*/ 1193344 h 1488732"/>
                  <a:gd name="connsiteX230" fmla="*/ 1486126 w 2972814"/>
                  <a:gd name="connsiteY230" fmla="*/ 1188988 h 1488732"/>
                  <a:gd name="connsiteX231" fmla="*/ 1496383 w 2972814"/>
                  <a:gd name="connsiteY231" fmla="*/ 1183741 h 1488732"/>
                  <a:gd name="connsiteX232" fmla="*/ 1504647 w 2972814"/>
                  <a:gd name="connsiteY232" fmla="*/ 1178996 h 1488732"/>
                  <a:gd name="connsiteX233" fmla="*/ 1516335 w 2972814"/>
                  <a:gd name="connsiteY233" fmla="*/ 1171172 h 1488732"/>
                  <a:gd name="connsiteX234" fmla="*/ 1519041 w 2972814"/>
                  <a:gd name="connsiteY234" fmla="*/ 1169005 h 1488732"/>
                  <a:gd name="connsiteX235" fmla="*/ 1530359 w 2972814"/>
                  <a:gd name="connsiteY235" fmla="*/ 1159013 h 1488732"/>
                  <a:gd name="connsiteX236" fmla="*/ 1536287 w 2972814"/>
                  <a:gd name="connsiteY236" fmla="*/ 1153084 h 1488732"/>
                  <a:gd name="connsiteX237" fmla="*/ 1539741 w 2972814"/>
                  <a:gd name="connsiteY237" fmla="*/ 1149022 h 1488732"/>
                  <a:gd name="connsiteX238" fmla="*/ 1548736 w 2972814"/>
                  <a:gd name="connsiteY238" fmla="*/ 1139030 h 1488732"/>
                  <a:gd name="connsiteX239" fmla="*/ 1556239 w 2972814"/>
                  <a:gd name="connsiteY239" fmla="*/ 1130770 h 1488732"/>
                  <a:gd name="connsiteX240" fmla="*/ 1557627 w 2972814"/>
                  <a:gd name="connsiteY240" fmla="*/ 1129039 h 1488732"/>
                  <a:gd name="connsiteX241" fmla="*/ 1566847 w 2972814"/>
                  <a:gd name="connsiteY241" fmla="*/ 1119047 h 1488732"/>
                  <a:gd name="connsiteX242" fmla="*/ 1576190 w 2972814"/>
                  <a:gd name="connsiteY242" fmla="*/ 1110008 h 1488732"/>
                  <a:gd name="connsiteX243" fmla="*/ 1577072 w 2972814"/>
                  <a:gd name="connsiteY243" fmla="*/ 1109056 h 1488732"/>
                  <a:gd name="connsiteX244" fmla="*/ 1588291 w 2972814"/>
                  <a:gd name="connsiteY244" fmla="*/ 1099064 h 1488732"/>
                  <a:gd name="connsiteX245" fmla="*/ 1596142 w 2972814"/>
                  <a:gd name="connsiteY245" fmla="*/ 1093258 h 1488732"/>
                  <a:gd name="connsiteX246" fmla="*/ 1601308 w 2972814"/>
                  <a:gd name="connsiteY246" fmla="*/ 1089073 h 1488732"/>
                  <a:gd name="connsiteX247" fmla="*/ 1615500 w 2972814"/>
                  <a:gd name="connsiteY247" fmla="*/ 1079081 h 1488732"/>
                  <a:gd name="connsiteX248" fmla="*/ 1616094 w 2972814"/>
                  <a:gd name="connsiteY248" fmla="*/ 1078711 h 1488732"/>
                  <a:gd name="connsiteX249" fmla="*/ 1631123 w 2972814"/>
                  <a:gd name="connsiteY249" fmla="*/ 1069090 h 1488732"/>
                  <a:gd name="connsiteX250" fmla="*/ 1636046 w 2972814"/>
                  <a:gd name="connsiteY250" fmla="*/ 1066348 h 1488732"/>
                  <a:gd name="connsiteX251" fmla="*/ 1648967 w 2972814"/>
                  <a:gd name="connsiteY251" fmla="*/ 1059098 h 1488732"/>
                  <a:gd name="connsiteX252" fmla="*/ 1655997 w 2972814"/>
                  <a:gd name="connsiteY252" fmla="*/ 1055594 h 1488732"/>
                  <a:gd name="connsiteX253" fmla="*/ 1669575 w 2972814"/>
                  <a:gd name="connsiteY253" fmla="*/ 1049107 h 1488732"/>
                  <a:gd name="connsiteX254" fmla="*/ 1675949 w 2972814"/>
                  <a:gd name="connsiteY254" fmla="*/ 1046322 h 1488732"/>
                  <a:gd name="connsiteX255" fmla="*/ 1694848 w 2972814"/>
                  <a:gd name="connsiteY255" fmla="*/ 1039115 h 1488732"/>
                  <a:gd name="connsiteX256" fmla="*/ 1695901 w 2972814"/>
                  <a:gd name="connsiteY256" fmla="*/ 1038742 h 1488732"/>
                  <a:gd name="connsiteX257" fmla="*/ 1715853 w 2972814"/>
                  <a:gd name="connsiteY257" fmla="*/ 1032647 h 1488732"/>
                  <a:gd name="connsiteX258" fmla="*/ 1731472 w 2972814"/>
                  <a:gd name="connsiteY258" fmla="*/ 1029124 h 1488732"/>
                  <a:gd name="connsiteX259" fmla="*/ 1735805 w 2972814"/>
                  <a:gd name="connsiteY259" fmla="*/ 1028208 h 1488732"/>
                  <a:gd name="connsiteX260" fmla="*/ 1755756 w 2972814"/>
                  <a:gd name="connsiteY260" fmla="*/ 1025061 h 1488732"/>
                  <a:gd name="connsiteX261" fmla="*/ 1775708 w 2972814"/>
                  <a:gd name="connsiteY261" fmla="*/ 1023018 h 1488732"/>
                  <a:gd name="connsiteX262" fmla="*/ 1795660 w 2972814"/>
                  <a:gd name="connsiteY262" fmla="*/ 1021859 h 1488732"/>
                  <a:gd name="connsiteX263" fmla="*/ 1815612 w 2972814"/>
                  <a:gd name="connsiteY263" fmla="*/ 1021106 h 1488732"/>
                  <a:gd name="connsiteX264" fmla="*/ 1835563 w 2972814"/>
                  <a:gd name="connsiteY264" fmla="*/ 1020650 h 1488732"/>
                  <a:gd name="connsiteX265" fmla="*/ 1855515 w 2972814"/>
                  <a:gd name="connsiteY265" fmla="*/ 1020346 h 1488732"/>
                  <a:gd name="connsiteX266" fmla="*/ 1875467 w 2972814"/>
                  <a:gd name="connsiteY266" fmla="*/ 1019654 h 1488732"/>
                  <a:gd name="connsiteX267" fmla="*/ 1885836 w 2972814"/>
                  <a:gd name="connsiteY267" fmla="*/ 1019132 h 1488732"/>
                  <a:gd name="connsiteX268" fmla="*/ 1895419 w 2972814"/>
                  <a:gd name="connsiteY268" fmla="*/ 1018620 h 1488732"/>
                  <a:gd name="connsiteX269" fmla="*/ 1915371 w 2972814"/>
                  <a:gd name="connsiteY269" fmla="*/ 1016962 h 1488732"/>
                  <a:gd name="connsiteX270" fmla="*/ 1935322 w 2972814"/>
                  <a:gd name="connsiteY270" fmla="*/ 1014511 h 1488732"/>
                  <a:gd name="connsiteX271" fmla="*/ 1955274 w 2972814"/>
                  <a:gd name="connsiteY271" fmla="*/ 1011283 h 1488732"/>
                  <a:gd name="connsiteX272" fmla="*/ 1966718 w 2972814"/>
                  <a:gd name="connsiteY272" fmla="*/ 1009141 h 1488732"/>
                  <a:gd name="connsiteX273" fmla="*/ 1975226 w 2972814"/>
                  <a:gd name="connsiteY273" fmla="*/ 1007179 h 1488732"/>
                  <a:gd name="connsiteX274" fmla="*/ 1995178 w 2972814"/>
                  <a:gd name="connsiteY274" fmla="*/ 1002434 h 1488732"/>
                  <a:gd name="connsiteX275" fmla="*/ 2009770 w 2972814"/>
                  <a:gd name="connsiteY275" fmla="*/ 999149 h 1488732"/>
                  <a:gd name="connsiteX276" fmla="*/ 2015129 w 2972814"/>
                  <a:gd name="connsiteY276" fmla="*/ 997480 h 1488732"/>
                  <a:gd name="connsiteX277" fmla="*/ 2035081 w 2972814"/>
                  <a:gd name="connsiteY277" fmla="*/ 991690 h 1488732"/>
                  <a:gd name="connsiteX278" fmla="*/ 2044606 w 2972814"/>
                  <a:gd name="connsiteY278" fmla="*/ 989158 h 1488732"/>
                  <a:gd name="connsiteX279" fmla="*/ 2055033 w 2972814"/>
                  <a:gd name="connsiteY279" fmla="*/ 985408 h 1488732"/>
                  <a:gd name="connsiteX280" fmla="*/ 2074985 w 2972814"/>
                  <a:gd name="connsiteY280" fmla="*/ 979370 h 1488732"/>
                  <a:gd name="connsiteX281" fmla="*/ 2075582 w 2972814"/>
                  <a:gd name="connsiteY281" fmla="*/ 979166 h 1488732"/>
                  <a:gd name="connsiteX282" fmla="*/ 2094795 w 2972814"/>
                  <a:gd name="connsiteY282" fmla="*/ 969175 h 1488732"/>
                  <a:gd name="connsiteX283" fmla="*/ 2094936 w 2972814"/>
                  <a:gd name="connsiteY283" fmla="*/ 968994 h 1488732"/>
                  <a:gd name="connsiteX284" fmla="*/ 2101082 w 2972814"/>
                  <a:gd name="connsiteY284" fmla="*/ 959183 h 1488732"/>
                  <a:gd name="connsiteX285" fmla="*/ 2094936 w 2972814"/>
                  <a:gd name="connsiteY285" fmla="*/ 950882 h 1488732"/>
                  <a:gd name="connsiteX286" fmla="*/ 2090762 w 2972814"/>
                  <a:gd name="connsiteY286" fmla="*/ 949192 h 1488732"/>
                  <a:gd name="connsiteX287" fmla="*/ 2074985 w 2972814"/>
                  <a:gd name="connsiteY287" fmla="*/ 947276 h 1488732"/>
                  <a:gd name="connsiteX288" fmla="*/ 2055033 w 2972814"/>
                  <a:gd name="connsiteY288" fmla="*/ 945529 h 1488732"/>
                  <a:gd name="connsiteX289" fmla="*/ 2035081 w 2972814"/>
                  <a:gd name="connsiteY289" fmla="*/ 943200 h 1488732"/>
                  <a:gd name="connsiteX290" fmla="*/ 2022087 w 2972814"/>
                  <a:gd name="connsiteY290" fmla="*/ 939201 h 1488732"/>
                  <a:gd name="connsiteX291" fmla="*/ 2015129 w 2972814"/>
                  <a:gd name="connsiteY291" fmla="*/ 937503 h 1488732"/>
                  <a:gd name="connsiteX292" fmla="*/ 1997488 w 2972814"/>
                  <a:gd name="connsiteY292" fmla="*/ 929209 h 1488732"/>
                  <a:gd name="connsiteX293" fmla="*/ 1995178 w 2972814"/>
                  <a:gd name="connsiteY293" fmla="*/ 928236 h 1488732"/>
                  <a:gd name="connsiteX294" fmla="*/ 1981890 w 2972814"/>
                  <a:gd name="connsiteY294" fmla="*/ 919217 h 1488732"/>
                  <a:gd name="connsiteX295" fmla="*/ 1975226 w 2972814"/>
                  <a:gd name="connsiteY295" fmla="*/ 914702 h 1488732"/>
                  <a:gd name="connsiteX296" fmla="*/ 1969576 w 2972814"/>
                  <a:gd name="connsiteY296" fmla="*/ 909226 h 1488732"/>
                  <a:gd name="connsiteX297" fmla="*/ 1959086 w 2972814"/>
                  <a:gd name="connsiteY297" fmla="*/ 899234 h 1488732"/>
                  <a:gd name="connsiteX298" fmla="*/ 1955274 w 2972814"/>
                  <a:gd name="connsiteY298" fmla="*/ 895693 h 1488732"/>
                  <a:gd name="connsiteX299" fmla="*/ 1949438 w 2972814"/>
                  <a:gd name="connsiteY299" fmla="*/ 889243 h 1488732"/>
                  <a:gd name="connsiteX300" fmla="*/ 1940503 w 2972814"/>
                  <a:gd name="connsiteY300" fmla="*/ 879252 h 1488732"/>
                  <a:gd name="connsiteX301" fmla="*/ 1935322 w 2972814"/>
                  <a:gd name="connsiteY301" fmla="*/ 873274 h 1488732"/>
                  <a:gd name="connsiteX302" fmla="*/ 1931908 w 2972814"/>
                  <a:gd name="connsiteY302" fmla="*/ 869260 h 1488732"/>
                  <a:gd name="connsiteX303" fmla="*/ 1923075 w 2972814"/>
                  <a:gd name="connsiteY303" fmla="*/ 859269 h 1488732"/>
                  <a:gd name="connsiteX304" fmla="*/ 1915371 w 2972814"/>
                  <a:gd name="connsiteY304" fmla="*/ 850983 h 1488732"/>
                  <a:gd name="connsiteX305" fmla="*/ 1913542 w 2972814"/>
                  <a:gd name="connsiteY305" fmla="*/ 849277 h 1488732"/>
                  <a:gd name="connsiteX306" fmla="*/ 1901766 w 2972814"/>
                  <a:gd name="connsiteY306" fmla="*/ 839286 h 1488732"/>
                  <a:gd name="connsiteX307" fmla="*/ 1895419 w 2972814"/>
                  <a:gd name="connsiteY307" fmla="*/ 834296 h 1488732"/>
                  <a:gd name="connsiteX308" fmla="*/ 1885788 w 2972814"/>
                  <a:gd name="connsiteY308" fmla="*/ 829294 h 1488732"/>
                  <a:gd name="connsiteX309" fmla="*/ 1875467 w 2972814"/>
                  <a:gd name="connsiteY309" fmla="*/ 824742 h 1488732"/>
                  <a:gd name="connsiteX310" fmla="*/ 1855515 w 2972814"/>
                  <a:gd name="connsiteY310" fmla="*/ 820940 h 1488732"/>
                  <a:gd name="connsiteX311" fmla="*/ 1835563 w 2972814"/>
                  <a:gd name="connsiteY311" fmla="*/ 821005 h 1488732"/>
                  <a:gd name="connsiteX312" fmla="*/ 1815612 w 2972814"/>
                  <a:gd name="connsiteY312" fmla="*/ 823670 h 1488732"/>
                  <a:gd name="connsiteX313" fmla="*/ 1795660 w 2972814"/>
                  <a:gd name="connsiteY313" fmla="*/ 827713 h 1488732"/>
                  <a:gd name="connsiteX314" fmla="*/ 1789088 w 2972814"/>
                  <a:gd name="connsiteY314" fmla="*/ 829294 h 1488732"/>
                  <a:gd name="connsiteX315" fmla="*/ 1775708 w 2972814"/>
                  <a:gd name="connsiteY315" fmla="*/ 832357 h 1488732"/>
                  <a:gd name="connsiteX316" fmla="*/ 1755756 w 2972814"/>
                  <a:gd name="connsiteY316" fmla="*/ 837035 h 1488732"/>
                  <a:gd name="connsiteX317" fmla="*/ 1745096 w 2972814"/>
                  <a:gd name="connsiteY317" fmla="*/ 839286 h 1488732"/>
                  <a:gd name="connsiteX318" fmla="*/ 1735805 w 2972814"/>
                  <a:gd name="connsiteY318" fmla="*/ 841246 h 1488732"/>
                  <a:gd name="connsiteX319" fmla="*/ 1715853 w 2972814"/>
                  <a:gd name="connsiteY319" fmla="*/ 844734 h 1488732"/>
                  <a:gd name="connsiteX320" fmla="*/ 1695901 w 2972814"/>
                  <a:gd name="connsiteY320" fmla="*/ 847236 h 1488732"/>
                  <a:gd name="connsiteX321" fmla="*/ 1675949 w 2972814"/>
                  <a:gd name="connsiteY321" fmla="*/ 848490 h 1488732"/>
                  <a:gd name="connsiteX322" fmla="*/ 1655997 w 2972814"/>
                  <a:gd name="connsiteY322" fmla="*/ 848772 h 1488732"/>
                  <a:gd name="connsiteX323" fmla="*/ 1636046 w 2972814"/>
                  <a:gd name="connsiteY323" fmla="*/ 847896 h 1488732"/>
                  <a:gd name="connsiteX324" fmla="*/ 1616094 w 2972814"/>
                  <a:gd name="connsiteY324" fmla="*/ 846415 h 1488732"/>
                  <a:gd name="connsiteX325" fmla="*/ 1596142 w 2972814"/>
                  <a:gd name="connsiteY325" fmla="*/ 845328 h 1488732"/>
                  <a:gd name="connsiteX326" fmla="*/ 1576190 w 2972814"/>
                  <a:gd name="connsiteY326" fmla="*/ 845886 h 1488732"/>
                  <a:gd name="connsiteX327" fmla="*/ 1556239 w 2972814"/>
                  <a:gd name="connsiteY327" fmla="*/ 848950 h 1488732"/>
                  <a:gd name="connsiteX328" fmla="*/ 1555298 w 2972814"/>
                  <a:gd name="connsiteY328" fmla="*/ 849277 h 1488732"/>
                  <a:gd name="connsiteX329" fmla="*/ 1536287 w 2972814"/>
                  <a:gd name="connsiteY329" fmla="*/ 856050 h 1488732"/>
                  <a:gd name="connsiteX330" fmla="*/ 1531203 w 2972814"/>
                  <a:gd name="connsiteY330" fmla="*/ 859269 h 1488732"/>
                  <a:gd name="connsiteX331" fmla="*/ 1516335 w 2972814"/>
                  <a:gd name="connsiteY331" fmla="*/ 869011 h 1488732"/>
                  <a:gd name="connsiteX332" fmla="*/ 1516072 w 2972814"/>
                  <a:gd name="connsiteY332" fmla="*/ 869260 h 1488732"/>
                  <a:gd name="connsiteX333" fmla="*/ 1505386 w 2972814"/>
                  <a:gd name="connsiteY333" fmla="*/ 879252 h 1488732"/>
                  <a:gd name="connsiteX334" fmla="*/ 1496383 w 2972814"/>
                  <a:gd name="connsiteY334" fmla="*/ 888666 h 1488732"/>
                  <a:gd name="connsiteX335" fmla="*/ 1495947 w 2972814"/>
                  <a:gd name="connsiteY335" fmla="*/ 889243 h 1488732"/>
                  <a:gd name="connsiteX336" fmla="*/ 1488463 w 2972814"/>
                  <a:gd name="connsiteY336" fmla="*/ 899234 h 1488732"/>
                  <a:gd name="connsiteX337" fmla="*/ 1481619 w 2972814"/>
                  <a:gd name="connsiteY337" fmla="*/ 909226 h 1488732"/>
                  <a:gd name="connsiteX338" fmla="*/ 1476431 w 2972814"/>
                  <a:gd name="connsiteY338" fmla="*/ 917082 h 1488732"/>
                  <a:gd name="connsiteX339" fmla="*/ 1475173 w 2972814"/>
                  <a:gd name="connsiteY339" fmla="*/ 919217 h 1488732"/>
                  <a:gd name="connsiteX340" fmla="*/ 1469485 w 2972814"/>
                  <a:gd name="connsiteY340" fmla="*/ 929209 h 1488732"/>
                  <a:gd name="connsiteX341" fmla="*/ 1464326 w 2972814"/>
                  <a:gd name="connsiteY341" fmla="*/ 939201 h 1488732"/>
                  <a:gd name="connsiteX342" fmla="*/ 1459383 w 2972814"/>
                  <a:gd name="connsiteY342" fmla="*/ 949192 h 1488732"/>
                  <a:gd name="connsiteX343" fmla="*/ 1456480 w 2972814"/>
                  <a:gd name="connsiteY343" fmla="*/ 955378 h 1488732"/>
                  <a:gd name="connsiteX344" fmla="*/ 1454749 w 2972814"/>
                  <a:gd name="connsiteY344" fmla="*/ 959183 h 1488732"/>
                  <a:gd name="connsiteX345" fmla="*/ 1450621 w 2972814"/>
                  <a:gd name="connsiteY345" fmla="*/ 969175 h 1488732"/>
                  <a:gd name="connsiteX346" fmla="*/ 1446951 w 2972814"/>
                  <a:gd name="connsiteY346" fmla="*/ 979166 h 1488732"/>
                  <a:gd name="connsiteX347" fmla="*/ 1443208 w 2972814"/>
                  <a:gd name="connsiteY347" fmla="*/ 989158 h 1488732"/>
                  <a:gd name="connsiteX348" fmla="*/ 1439874 w 2972814"/>
                  <a:gd name="connsiteY348" fmla="*/ 999149 h 1488732"/>
                  <a:gd name="connsiteX349" fmla="*/ 1436643 w 2972814"/>
                  <a:gd name="connsiteY349" fmla="*/ 1009141 h 1488732"/>
                  <a:gd name="connsiteX350" fmla="*/ 1436528 w 2972814"/>
                  <a:gd name="connsiteY350" fmla="*/ 1009494 h 1488732"/>
                  <a:gd name="connsiteX351" fmla="*/ 1433368 w 2972814"/>
                  <a:gd name="connsiteY351" fmla="*/ 1019132 h 1488732"/>
                  <a:gd name="connsiteX352" fmla="*/ 1430102 w 2972814"/>
                  <a:gd name="connsiteY352" fmla="*/ 1029124 h 1488732"/>
                  <a:gd name="connsiteX353" fmla="*/ 1426374 w 2972814"/>
                  <a:gd name="connsiteY353" fmla="*/ 1039115 h 1488732"/>
                  <a:gd name="connsiteX354" fmla="*/ 1421935 w 2972814"/>
                  <a:gd name="connsiteY354" fmla="*/ 1049107 h 1488732"/>
                  <a:gd name="connsiteX355" fmla="*/ 1416576 w 2972814"/>
                  <a:gd name="connsiteY355" fmla="*/ 1058734 h 1488732"/>
                  <a:gd name="connsiteX356" fmla="*/ 1416369 w 2972814"/>
                  <a:gd name="connsiteY356" fmla="*/ 1059098 h 1488732"/>
                  <a:gd name="connsiteX357" fmla="*/ 1410219 w 2972814"/>
                  <a:gd name="connsiteY357" fmla="*/ 1069090 h 1488732"/>
                  <a:gd name="connsiteX358" fmla="*/ 1401964 w 2972814"/>
                  <a:gd name="connsiteY358" fmla="*/ 1079081 h 1488732"/>
                  <a:gd name="connsiteX359" fmla="*/ 1396624 w 2972814"/>
                  <a:gd name="connsiteY359" fmla="*/ 1084465 h 1488732"/>
                  <a:gd name="connsiteX360" fmla="*/ 1391674 w 2972814"/>
                  <a:gd name="connsiteY360" fmla="*/ 1089073 h 1488732"/>
                  <a:gd name="connsiteX361" fmla="*/ 1377729 w 2972814"/>
                  <a:gd name="connsiteY361" fmla="*/ 1099064 h 1488732"/>
                  <a:gd name="connsiteX362" fmla="*/ 1376673 w 2972814"/>
                  <a:gd name="connsiteY362" fmla="*/ 1099775 h 1488732"/>
                  <a:gd name="connsiteX363" fmla="*/ 1360915 w 2972814"/>
                  <a:gd name="connsiteY363" fmla="*/ 1109056 h 1488732"/>
                  <a:gd name="connsiteX364" fmla="*/ 1356721 w 2972814"/>
                  <a:gd name="connsiteY364" fmla="*/ 1111195 h 1488732"/>
                  <a:gd name="connsiteX365" fmla="*/ 1337895 w 2972814"/>
                  <a:gd name="connsiteY365" fmla="*/ 1119047 h 1488732"/>
                  <a:gd name="connsiteX366" fmla="*/ 1336769 w 2972814"/>
                  <a:gd name="connsiteY366" fmla="*/ 1119490 h 1488732"/>
                  <a:gd name="connsiteX367" fmla="*/ 1316817 w 2972814"/>
                  <a:gd name="connsiteY367" fmla="*/ 1125419 h 1488732"/>
                  <a:gd name="connsiteX368" fmla="*/ 1296865 w 2972814"/>
                  <a:gd name="connsiteY368" fmla="*/ 1129024 h 1488732"/>
                  <a:gd name="connsiteX369" fmla="*/ 1296662 w 2972814"/>
                  <a:gd name="connsiteY369" fmla="*/ 1129039 h 1488732"/>
                  <a:gd name="connsiteX370" fmla="*/ 1276914 w 2972814"/>
                  <a:gd name="connsiteY370" fmla="*/ 1130628 h 1488732"/>
                  <a:gd name="connsiteX371" fmla="*/ 1256962 w 2972814"/>
                  <a:gd name="connsiteY371" fmla="*/ 1129796 h 1488732"/>
                  <a:gd name="connsiteX372" fmla="*/ 1253205 w 2972814"/>
                  <a:gd name="connsiteY372" fmla="*/ 1129039 h 1488732"/>
                  <a:gd name="connsiteX373" fmla="*/ 1237010 w 2972814"/>
                  <a:gd name="connsiteY373" fmla="*/ 1126239 h 1488732"/>
                  <a:gd name="connsiteX374" fmla="*/ 1217058 w 2972814"/>
                  <a:gd name="connsiteY374" fmla="*/ 1120325 h 1488732"/>
                  <a:gd name="connsiteX375" fmla="*/ 1214129 w 2972814"/>
                  <a:gd name="connsiteY375" fmla="*/ 1119047 h 1488732"/>
                  <a:gd name="connsiteX376" fmla="*/ 1197107 w 2972814"/>
                  <a:gd name="connsiteY376" fmla="*/ 1111838 h 1488732"/>
                  <a:gd name="connsiteX377" fmla="*/ 1192084 w 2972814"/>
                  <a:gd name="connsiteY377" fmla="*/ 1109056 h 1488732"/>
                  <a:gd name="connsiteX378" fmla="*/ 1177155 w 2972814"/>
                  <a:gd name="connsiteY378" fmla="*/ 1100685 h 1488732"/>
                  <a:gd name="connsiteX379" fmla="*/ 1174797 w 2972814"/>
                  <a:gd name="connsiteY379" fmla="*/ 1099064 h 1488732"/>
                  <a:gd name="connsiteX380" fmla="*/ 1161354 w 2972814"/>
                  <a:gd name="connsiteY380" fmla="*/ 1089073 h 1488732"/>
                  <a:gd name="connsiteX381" fmla="*/ 1157203 w 2972814"/>
                  <a:gd name="connsiteY381" fmla="*/ 1085666 h 1488732"/>
                  <a:gd name="connsiteX382" fmla="*/ 1149988 w 2972814"/>
                  <a:gd name="connsiteY382" fmla="*/ 1079081 h 1488732"/>
                  <a:gd name="connsiteX383" fmla="*/ 1140565 w 2972814"/>
                  <a:gd name="connsiteY383" fmla="*/ 1069090 h 1488732"/>
                  <a:gd name="connsiteX384" fmla="*/ 1137251 w 2972814"/>
                  <a:gd name="connsiteY384" fmla="*/ 1064986 h 1488732"/>
                  <a:gd name="connsiteX385" fmla="*/ 1132657 w 2972814"/>
                  <a:gd name="connsiteY385" fmla="*/ 1059098 h 1488732"/>
                  <a:gd name="connsiteX386" fmla="*/ 1125937 w 2972814"/>
                  <a:gd name="connsiteY386" fmla="*/ 1049107 h 1488732"/>
                  <a:gd name="connsiteX387" fmla="*/ 1120250 w 2972814"/>
                  <a:gd name="connsiteY387" fmla="*/ 1039115 h 1488732"/>
                  <a:gd name="connsiteX388" fmla="*/ 1117299 w 2972814"/>
                  <a:gd name="connsiteY388" fmla="*/ 1033272 h 1488732"/>
                  <a:gd name="connsiteX389" fmla="*/ 1115077 w 2972814"/>
                  <a:gd name="connsiteY389" fmla="*/ 1029124 h 1488732"/>
                  <a:gd name="connsiteX390" fmla="*/ 1110446 w 2972814"/>
                  <a:gd name="connsiteY390" fmla="*/ 1019132 h 1488732"/>
                  <a:gd name="connsiteX391" fmla="*/ 1105874 w 2972814"/>
                  <a:gd name="connsiteY391" fmla="*/ 1009141 h 1488732"/>
                  <a:gd name="connsiteX392" fmla="*/ 1101367 w 2972814"/>
                  <a:gd name="connsiteY392" fmla="*/ 999149 h 1488732"/>
                  <a:gd name="connsiteX393" fmla="*/ 1097348 w 2972814"/>
                  <a:gd name="connsiteY393" fmla="*/ 990803 h 1488732"/>
                  <a:gd name="connsiteX394" fmla="*/ 1096440 w 2972814"/>
                  <a:gd name="connsiteY394" fmla="*/ 989158 h 1488732"/>
                  <a:gd name="connsiteX395" fmla="*/ 1090704 w 2972814"/>
                  <a:gd name="connsiteY395" fmla="*/ 979166 h 1488732"/>
                  <a:gd name="connsiteX396" fmla="*/ 1084331 w 2972814"/>
                  <a:gd name="connsiteY396" fmla="*/ 969175 h 1488732"/>
                  <a:gd name="connsiteX397" fmla="*/ 1077396 w 2972814"/>
                  <a:gd name="connsiteY397" fmla="*/ 959414 h 1488732"/>
                  <a:gd name="connsiteX398" fmla="*/ 1077192 w 2972814"/>
                  <a:gd name="connsiteY398" fmla="*/ 959183 h 1488732"/>
                  <a:gd name="connsiteX399" fmla="*/ 1067549 w 2972814"/>
                  <a:gd name="connsiteY399" fmla="*/ 949192 h 1488732"/>
                  <a:gd name="connsiteX400" fmla="*/ 1057444 w 2972814"/>
                  <a:gd name="connsiteY400" fmla="*/ 939346 h 1488732"/>
                  <a:gd name="connsiteX401" fmla="*/ 1057228 w 2972814"/>
                  <a:gd name="connsiteY401" fmla="*/ 939201 h 1488732"/>
                  <a:gd name="connsiteX402" fmla="*/ 1041929 w 2972814"/>
                  <a:gd name="connsiteY402" fmla="*/ 929209 h 1488732"/>
                  <a:gd name="connsiteX403" fmla="*/ 1037492 w 2972814"/>
                  <a:gd name="connsiteY403" fmla="*/ 926406 h 1488732"/>
                  <a:gd name="connsiteX404" fmla="*/ 1018834 w 2972814"/>
                  <a:gd name="connsiteY404" fmla="*/ 919217 h 1488732"/>
                  <a:gd name="connsiteX405" fmla="*/ 1017541 w 2972814"/>
                  <a:gd name="connsiteY405" fmla="*/ 918702 h 1488732"/>
                  <a:gd name="connsiteX406" fmla="*/ 997589 w 2972814"/>
                  <a:gd name="connsiteY406" fmla="*/ 915841 h 1488732"/>
                  <a:gd name="connsiteX407" fmla="*/ 977637 w 2972814"/>
                  <a:gd name="connsiteY407" fmla="*/ 919144 h 1488732"/>
                  <a:gd name="connsiteX408" fmla="*/ 977497 w 2972814"/>
                  <a:gd name="connsiteY408" fmla="*/ 919217 h 1488732"/>
                  <a:gd name="connsiteX409" fmla="*/ 958777 w 2972814"/>
                  <a:gd name="connsiteY409" fmla="*/ 929209 h 1488732"/>
                  <a:gd name="connsiteX410" fmla="*/ 957685 w 2972814"/>
                  <a:gd name="connsiteY410" fmla="*/ 929811 h 1488732"/>
                  <a:gd name="connsiteX411" fmla="*/ 946749 w 2972814"/>
                  <a:gd name="connsiteY411" fmla="*/ 939201 h 1488732"/>
                  <a:gd name="connsiteX412" fmla="*/ 937733 w 2972814"/>
                  <a:gd name="connsiteY412" fmla="*/ 946497 h 1488732"/>
                  <a:gd name="connsiteX413" fmla="*/ 934931 w 2972814"/>
                  <a:gd name="connsiteY413" fmla="*/ 949192 h 1488732"/>
                  <a:gd name="connsiteX414" fmla="*/ 923590 w 2972814"/>
                  <a:gd name="connsiteY414" fmla="*/ 959183 h 1488732"/>
                  <a:gd name="connsiteX415" fmla="*/ 917782 w 2972814"/>
                  <a:gd name="connsiteY415" fmla="*/ 963969 h 1488732"/>
                  <a:gd name="connsiteX416" fmla="*/ 911418 w 2972814"/>
                  <a:gd name="connsiteY416" fmla="*/ 969175 h 1488732"/>
                  <a:gd name="connsiteX417" fmla="*/ 897830 w 2972814"/>
                  <a:gd name="connsiteY417" fmla="*/ 978621 h 1488732"/>
                  <a:gd name="connsiteX418" fmla="*/ 896850 w 2972814"/>
                  <a:gd name="connsiteY418" fmla="*/ 979166 h 1488732"/>
                  <a:gd name="connsiteX419" fmla="*/ 877878 w 2972814"/>
                  <a:gd name="connsiteY419" fmla="*/ 988617 h 1488732"/>
                  <a:gd name="connsiteX420" fmla="*/ 876135 w 2972814"/>
                  <a:gd name="connsiteY420" fmla="*/ 989158 h 1488732"/>
                  <a:gd name="connsiteX421" fmla="*/ 857926 w 2972814"/>
                  <a:gd name="connsiteY421" fmla="*/ 994321 h 1488732"/>
                  <a:gd name="connsiteX422" fmla="*/ 837975 w 2972814"/>
                  <a:gd name="connsiteY422" fmla="*/ 996612 h 1488732"/>
                  <a:gd name="connsiteX423" fmla="*/ 818023 w 2972814"/>
                  <a:gd name="connsiteY423" fmla="*/ 996594 h 1488732"/>
                  <a:gd name="connsiteX424" fmla="*/ 798071 w 2972814"/>
                  <a:gd name="connsiteY424" fmla="*/ 994841 h 1488732"/>
                  <a:gd name="connsiteX425" fmla="*/ 778119 w 2972814"/>
                  <a:gd name="connsiteY425" fmla="*/ 991800 h 1488732"/>
                  <a:gd name="connsiteX426" fmla="*/ 765752 w 2972814"/>
                  <a:gd name="connsiteY426" fmla="*/ 989158 h 1488732"/>
                  <a:gd name="connsiteX427" fmla="*/ 758167 w 2972814"/>
                  <a:gd name="connsiteY427" fmla="*/ 987430 h 1488732"/>
                  <a:gd name="connsiteX428" fmla="*/ 738216 w 2972814"/>
                  <a:gd name="connsiteY428" fmla="*/ 981595 h 1488732"/>
                  <a:gd name="connsiteX429" fmla="*/ 731103 w 2972814"/>
                  <a:gd name="connsiteY429" fmla="*/ 979166 h 1488732"/>
                  <a:gd name="connsiteX430" fmla="*/ 718264 w 2972814"/>
                  <a:gd name="connsiteY430" fmla="*/ 973802 h 1488732"/>
                  <a:gd name="connsiteX431" fmla="*/ 708300 w 2972814"/>
                  <a:gd name="connsiteY431" fmla="*/ 969175 h 1488732"/>
                  <a:gd name="connsiteX432" fmla="*/ 698312 w 2972814"/>
                  <a:gd name="connsiteY432" fmla="*/ 962311 h 1488732"/>
                  <a:gd name="connsiteX433" fmla="*/ 693409 w 2972814"/>
                  <a:gd name="connsiteY433" fmla="*/ 959183 h 1488732"/>
                  <a:gd name="connsiteX434" fmla="*/ 683892 w 2972814"/>
                  <a:gd name="connsiteY434" fmla="*/ 949192 h 1488732"/>
                  <a:gd name="connsiteX435" fmla="*/ 679245 w 2972814"/>
                  <a:gd name="connsiteY435" fmla="*/ 939201 h 1488732"/>
                  <a:gd name="connsiteX436" fmla="*/ 678360 w 2972814"/>
                  <a:gd name="connsiteY436" fmla="*/ 934349 h 1488732"/>
                  <a:gd name="connsiteX437" fmla="*/ 677257 w 2972814"/>
                  <a:gd name="connsiteY437" fmla="*/ 929209 h 1488732"/>
                  <a:gd name="connsiteX438" fmla="*/ 678018 w 2972814"/>
                  <a:gd name="connsiteY438" fmla="*/ 919217 h 1488732"/>
                  <a:gd name="connsiteX439" fmla="*/ 678360 w 2972814"/>
                  <a:gd name="connsiteY439" fmla="*/ 918010 h 1488732"/>
                  <a:gd name="connsiteX440" fmla="*/ 680221 w 2972814"/>
                  <a:gd name="connsiteY440" fmla="*/ 909226 h 1488732"/>
                  <a:gd name="connsiteX441" fmla="*/ 684150 w 2972814"/>
                  <a:gd name="connsiteY441" fmla="*/ 899234 h 1488732"/>
                  <a:gd name="connsiteX442" fmla="*/ 689823 w 2972814"/>
                  <a:gd name="connsiteY442" fmla="*/ 889243 h 1488732"/>
                  <a:gd name="connsiteX443" fmla="*/ 697835 w 2972814"/>
                  <a:gd name="connsiteY443" fmla="*/ 879252 h 1488732"/>
                  <a:gd name="connsiteX444" fmla="*/ 698312 w 2972814"/>
                  <a:gd name="connsiteY444" fmla="*/ 878786 h 1488732"/>
                  <a:gd name="connsiteX445" fmla="*/ 708110 w 2972814"/>
                  <a:gd name="connsiteY445" fmla="*/ 869260 h 1488732"/>
                  <a:gd name="connsiteX446" fmla="*/ 718264 w 2972814"/>
                  <a:gd name="connsiteY446" fmla="*/ 862025 h 1488732"/>
                  <a:gd name="connsiteX447" fmla="*/ 722741 w 2972814"/>
                  <a:gd name="connsiteY447" fmla="*/ 859269 h 1488732"/>
                  <a:gd name="connsiteX448" fmla="*/ 738216 w 2972814"/>
                  <a:gd name="connsiteY448" fmla="*/ 851825 h 1488732"/>
                  <a:gd name="connsiteX449" fmla="*/ 745335 w 2972814"/>
                  <a:gd name="connsiteY449" fmla="*/ 849277 h 1488732"/>
                  <a:gd name="connsiteX450" fmla="*/ 758167 w 2972814"/>
                  <a:gd name="connsiteY450" fmla="*/ 845526 h 1488732"/>
                  <a:gd name="connsiteX451" fmla="*/ 778119 w 2972814"/>
                  <a:gd name="connsiteY451" fmla="*/ 841762 h 1488732"/>
                  <a:gd name="connsiteX452" fmla="*/ 798071 w 2972814"/>
                  <a:gd name="connsiteY452" fmla="*/ 839607 h 1488732"/>
                  <a:gd name="connsiteX453" fmla="*/ 804111 w 2972814"/>
                  <a:gd name="connsiteY453" fmla="*/ 839286 h 1488732"/>
                  <a:gd name="connsiteX454" fmla="*/ 818023 w 2972814"/>
                  <a:gd name="connsiteY454" fmla="*/ 838593 h 1488732"/>
                  <a:gd name="connsiteX455" fmla="*/ 837975 w 2972814"/>
                  <a:gd name="connsiteY455" fmla="*/ 838335 h 1488732"/>
                  <a:gd name="connsiteX456" fmla="*/ 857926 w 2972814"/>
                  <a:gd name="connsiteY456" fmla="*/ 838463 h 1488732"/>
                  <a:gd name="connsiteX457" fmla="*/ 877878 w 2972814"/>
                  <a:gd name="connsiteY457" fmla="*/ 838450 h 1488732"/>
                  <a:gd name="connsiteX458" fmla="*/ 897830 w 2972814"/>
                  <a:gd name="connsiteY458" fmla="*/ 837808 h 1488732"/>
                  <a:gd name="connsiteX459" fmla="*/ 917782 w 2972814"/>
                  <a:gd name="connsiteY459" fmla="*/ 835192 h 1488732"/>
                  <a:gd name="connsiteX460" fmla="*/ 935319 w 2972814"/>
                  <a:gd name="connsiteY460" fmla="*/ 829294 h 1488732"/>
                  <a:gd name="connsiteX461" fmla="*/ 937733 w 2972814"/>
                  <a:gd name="connsiteY461" fmla="*/ 828359 h 1488732"/>
                  <a:gd name="connsiteX462" fmla="*/ 952787 w 2972814"/>
                  <a:gd name="connsiteY462" fmla="*/ 819303 h 1488732"/>
                  <a:gd name="connsiteX463" fmla="*/ 957685 w 2972814"/>
                  <a:gd name="connsiteY463" fmla="*/ 815714 h 1488732"/>
                  <a:gd name="connsiteX464" fmla="*/ 964820 w 2972814"/>
                  <a:gd name="connsiteY464" fmla="*/ 809311 h 1488732"/>
                  <a:gd name="connsiteX465" fmla="*/ 975320 w 2972814"/>
                  <a:gd name="connsiteY465" fmla="*/ 799320 h 1488732"/>
                  <a:gd name="connsiteX466" fmla="*/ 977637 w 2972814"/>
                  <a:gd name="connsiteY466" fmla="*/ 797093 h 1488732"/>
                  <a:gd name="connsiteX467" fmla="*/ 986017 w 2972814"/>
                  <a:gd name="connsiteY467" fmla="*/ 789328 h 1488732"/>
                  <a:gd name="connsiteX468" fmla="*/ 997589 w 2972814"/>
                  <a:gd name="connsiteY468" fmla="*/ 779592 h 1488732"/>
                  <a:gd name="connsiteX469" fmla="*/ 997960 w 2972814"/>
                  <a:gd name="connsiteY469" fmla="*/ 779337 h 1488732"/>
                  <a:gd name="connsiteX470" fmla="*/ 1013839 w 2972814"/>
                  <a:gd name="connsiteY470" fmla="*/ 769345 h 1488732"/>
                  <a:gd name="connsiteX471" fmla="*/ 1017541 w 2972814"/>
                  <a:gd name="connsiteY471" fmla="*/ 767253 h 1488732"/>
                  <a:gd name="connsiteX472" fmla="*/ 1037492 w 2972814"/>
                  <a:gd name="connsiteY472" fmla="*/ 760852 h 1488732"/>
                  <a:gd name="connsiteX473" fmla="*/ 1051652 w 2972814"/>
                  <a:gd name="connsiteY473" fmla="*/ 759354 h 1488732"/>
                  <a:gd name="connsiteX474" fmla="*/ 1057444 w 2972814"/>
                  <a:gd name="connsiteY474" fmla="*/ 758831 h 1488732"/>
                  <a:gd name="connsiteX475" fmla="*/ 1068461 w 2972814"/>
                  <a:gd name="connsiteY475" fmla="*/ 759354 h 1488732"/>
                  <a:gd name="connsiteX476" fmla="*/ 1077396 w 2972814"/>
                  <a:gd name="connsiteY476" fmla="*/ 759777 h 1488732"/>
                  <a:gd name="connsiteX477" fmla="*/ 1097348 w 2972814"/>
                  <a:gd name="connsiteY477" fmla="*/ 762280 h 1488732"/>
                  <a:gd name="connsiteX478" fmla="*/ 1117299 w 2972814"/>
                  <a:gd name="connsiteY478" fmla="*/ 765108 h 1488732"/>
                  <a:gd name="connsiteX479" fmla="*/ 1137251 w 2972814"/>
                  <a:gd name="connsiteY479" fmla="*/ 767281 h 1488732"/>
                  <a:gd name="connsiteX480" fmla="*/ 1157203 w 2972814"/>
                  <a:gd name="connsiteY480" fmla="*/ 767988 h 1488732"/>
                  <a:gd name="connsiteX481" fmla="*/ 1177155 w 2972814"/>
                  <a:gd name="connsiteY481" fmla="*/ 766707 h 1488732"/>
                  <a:gd name="connsiteX482" fmla="*/ 1197107 w 2972814"/>
                  <a:gd name="connsiteY482" fmla="*/ 762866 h 1488732"/>
                  <a:gd name="connsiteX483" fmla="*/ 1207478 w 2972814"/>
                  <a:gd name="connsiteY483" fmla="*/ 759354 h 1488732"/>
                  <a:gd name="connsiteX484" fmla="*/ 1217058 w 2972814"/>
                  <a:gd name="connsiteY484" fmla="*/ 755862 h 1488732"/>
                  <a:gd name="connsiteX485" fmla="*/ 1229717 w 2972814"/>
                  <a:gd name="connsiteY485" fmla="*/ 749362 h 1488732"/>
                  <a:gd name="connsiteX486" fmla="*/ 1237010 w 2972814"/>
                  <a:gd name="connsiteY486" fmla="*/ 745139 h 1488732"/>
                  <a:gd name="connsiteX487" fmla="*/ 1244864 w 2972814"/>
                  <a:gd name="connsiteY487" fmla="*/ 739371 h 1488732"/>
                  <a:gd name="connsiteX488" fmla="*/ 1256271 w 2972814"/>
                  <a:gd name="connsiteY488" fmla="*/ 729379 h 1488732"/>
                  <a:gd name="connsiteX489" fmla="*/ 1256962 w 2972814"/>
                  <a:gd name="connsiteY489" fmla="*/ 728652 h 1488732"/>
                  <a:gd name="connsiteX490" fmla="*/ 1264705 w 2972814"/>
                  <a:gd name="connsiteY490" fmla="*/ 719388 h 1488732"/>
                  <a:gd name="connsiteX491" fmla="*/ 1271347 w 2972814"/>
                  <a:gd name="connsiteY491" fmla="*/ 709396 h 1488732"/>
                  <a:gd name="connsiteX492" fmla="*/ 1276548 w 2972814"/>
                  <a:gd name="connsiteY492" fmla="*/ 699405 h 1488732"/>
                  <a:gd name="connsiteX493" fmla="*/ 1276914 w 2972814"/>
                  <a:gd name="connsiteY493" fmla="*/ 698487 h 1488732"/>
                  <a:gd name="connsiteX494" fmla="*/ 1280456 w 2972814"/>
                  <a:gd name="connsiteY494" fmla="*/ 689413 h 1488732"/>
                  <a:gd name="connsiteX495" fmla="*/ 1283385 w 2972814"/>
                  <a:gd name="connsiteY495" fmla="*/ 679422 h 1488732"/>
                  <a:gd name="connsiteX496" fmla="*/ 1285243 w 2972814"/>
                  <a:gd name="connsiteY496" fmla="*/ 669430 h 1488732"/>
                  <a:gd name="connsiteX497" fmla="*/ 1286577 w 2972814"/>
                  <a:gd name="connsiteY497" fmla="*/ 659439 h 1488732"/>
                  <a:gd name="connsiteX498" fmla="*/ 1287179 w 2972814"/>
                  <a:gd name="connsiteY498" fmla="*/ 649447 h 1488732"/>
                  <a:gd name="connsiteX499" fmla="*/ 1287225 w 2972814"/>
                  <a:gd name="connsiteY499" fmla="*/ 639456 h 1488732"/>
                  <a:gd name="connsiteX500" fmla="*/ 1286816 w 2972814"/>
                  <a:gd name="connsiteY500" fmla="*/ 629464 h 1488732"/>
                  <a:gd name="connsiteX501" fmla="*/ 1285636 w 2972814"/>
                  <a:gd name="connsiteY501" fmla="*/ 619473 h 1488732"/>
                  <a:gd name="connsiteX502" fmla="*/ 1284073 w 2972814"/>
                  <a:gd name="connsiteY502" fmla="*/ 609481 h 1488732"/>
                  <a:gd name="connsiteX503" fmla="*/ 1281805 w 2972814"/>
                  <a:gd name="connsiteY503" fmla="*/ 599490 h 1488732"/>
                  <a:gd name="connsiteX504" fmla="*/ 1279095 w 2972814"/>
                  <a:gd name="connsiteY504" fmla="*/ 589498 h 1488732"/>
                  <a:gd name="connsiteX505" fmla="*/ 1276914 w 2972814"/>
                  <a:gd name="connsiteY505" fmla="*/ 582852 h 1488732"/>
                  <a:gd name="connsiteX506" fmla="*/ 1275673 w 2972814"/>
                  <a:gd name="connsiteY506" fmla="*/ 579507 h 1488732"/>
                  <a:gd name="connsiteX507" fmla="*/ 1271033 w 2972814"/>
                  <a:gd name="connsiteY507" fmla="*/ 569515 h 1488732"/>
                  <a:gd name="connsiteX508" fmla="*/ 1265425 w 2972814"/>
                  <a:gd name="connsiteY508" fmla="*/ 559524 h 1488732"/>
                  <a:gd name="connsiteX509" fmla="*/ 1258637 w 2972814"/>
                  <a:gd name="connsiteY509" fmla="*/ 549532 h 1488732"/>
                  <a:gd name="connsiteX510" fmla="*/ 1256962 w 2972814"/>
                  <a:gd name="connsiteY510" fmla="*/ 547391 h 1488732"/>
                  <a:gd name="connsiteX511" fmla="*/ 1248357 w 2972814"/>
                  <a:gd name="connsiteY511" fmla="*/ 539541 h 1488732"/>
                  <a:gd name="connsiteX512" fmla="*/ 1237010 w 2972814"/>
                  <a:gd name="connsiteY512" fmla="*/ 530900 h 1488732"/>
                  <a:gd name="connsiteX513" fmla="*/ 1233601 w 2972814"/>
                  <a:gd name="connsiteY513" fmla="*/ 529549 h 1488732"/>
                  <a:gd name="connsiteX514" fmla="*/ 1217058 w 2972814"/>
                  <a:gd name="connsiteY514" fmla="*/ 523814 h 1488732"/>
                  <a:gd name="connsiteX515" fmla="*/ 1197107 w 2972814"/>
                  <a:gd name="connsiteY515" fmla="*/ 522394 h 1488732"/>
                  <a:gd name="connsiteX516" fmla="*/ 1177155 w 2972814"/>
                  <a:gd name="connsiteY516" fmla="*/ 524423 h 1488732"/>
                  <a:gd name="connsiteX517" fmla="*/ 1157203 w 2972814"/>
                  <a:gd name="connsiteY517" fmla="*/ 529118 h 1488732"/>
                  <a:gd name="connsiteX518" fmla="*/ 1155973 w 2972814"/>
                  <a:gd name="connsiteY518" fmla="*/ 529549 h 1488732"/>
                  <a:gd name="connsiteX519" fmla="*/ 1137251 w 2972814"/>
                  <a:gd name="connsiteY519" fmla="*/ 535585 h 1488732"/>
                  <a:gd name="connsiteX520" fmla="*/ 1127857 w 2972814"/>
                  <a:gd name="connsiteY520" fmla="*/ 539541 h 1488732"/>
                  <a:gd name="connsiteX521" fmla="*/ 1117299 w 2972814"/>
                  <a:gd name="connsiteY521" fmla="*/ 543712 h 1488732"/>
                  <a:gd name="connsiteX522" fmla="*/ 1105311 w 2972814"/>
                  <a:gd name="connsiteY522" fmla="*/ 549532 h 1488732"/>
                  <a:gd name="connsiteX523" fmla="*/ 1097348 w 2972814"/>
                  <a:gd name="connsiteY523" fmla="*/ 553331 h 1488732"/>
                  <a:gd name="connsiteX524" fmla="*/ 1086250 w 2972814"/>
                  <a:gd name="connsiteY524" fmla="*/ 559524 h 1488732"/>
                  <a:gd name="connsiteX525" fmla="*/ 1077396 w 2972814"/>
                  <a:gd name="connsiteY525" fmla="*/ 564443 h 1488732"/>
                  <a:gd name="connsiteX526" fmla="*/ 1069248 w 2972814"/>
                  <a:gd name="connsiteY526" fmla="*/ 569515 h 1488732"/>
                  <a:gd name="connsiteX527" fmla="*/ 1057444 w 2972814"/>
                  <a:gd name="connsiteY527" fmla="*/ 576966 h 1488732"/>
                  <a:gd name="connsiteX528" fmla="*/ 1053521 w 2972814"/>
                  <a:gd name="connsiteY528" fmla="*/ 579507 h 1488732"/>
                  <a:gd name="connsiteX529" fmla="*/ 1038428 w 2972814"/>
                  <a:gd name="connsiteY529" fmla="*/ 589498 h 1488732"/>
                  <a:gd name="connsiteX530" fmla="*/ 1037492 w 2972814"/>
                  <a:gd name="connsiteY530" fmla="*/ 590134 h 1488732"/>
                  <a:gd name="connsiteX531" fmla="*/ 1022674 w 2972814"/>
                  <a:gd name="connsiteY531" fmla="*/ 599490 h 1488732"/>
                  <a:gd name="connsiteX532" fmla="*/ 1017541 w 2972814"/>
                  <a:gd name="connsiteY532" fmla="*/ 602811 h 1488732"/>
                  <a:gd name="connsiteX533" fmla="*/ 1005090 w 2972814"/>
                  <a:gd name="connsiteY533" fmla="*/ 609481 h 1488732"/>
                  <a:gd name="connsiteX534" fmla="*/ 997589 w 2972814"/>
                  <a:gd name="connsiteY534" fmla="*/ 613462 h 1488732"/>
                  <a:gd name="connsiteX535" fmla="*/ 980658 w 2972814"/>
                  <a:gd name="connsiteY535" fmla="*/ 619473 h 1488732"/>
                  <a:gd name="connsiteX536" fmla="*/ 977637 w 2972814"/>
                  <a:gd name="connsiteY536" fmla="*/ 620514 h 1488732"/>
                  <a:gd name="connsiteX537" fmla="*/ 957685 w 2972814"/>
                  <a:gd name="connsiteY537" fmla="*/ 623687 h 1488732"/>
                  <a:gd name="connsiteX538" fmla="*/ 937733 w 2972814"/>
                  <a:gd name="connsiteY538" fmla="*/ 623264 h 1488732"/>
                  <a:gd name="connsiteX539" fmla="*/ 917782 w 2972814"/>
                  <a:gd name="connsiteY539" fmla="*/ 619726 h 1488732"/>
                  <a:gd name="connsiteX540" fmla="*/ 916989 w 2972814"/>
                  <a:gd name="connsiteY540" fmla="*/ 619473 h 1488732"/>
                  <a:gd name="connsiteX541" fmla="*/ 897830 w 2972814"/>
                  <a:gd name="connsiteY541" fmla="*/ 613358 h 1488732"/>
                  <a:gd name="connsiteX542" fmla="*/ 889169 w 2972814"/>
                  <a:gd name="connsiteY542" fmla="*/ 609481 h 1488732"/>
                  <a:gd name="connsiteX543" fmla="*/ 877878 w 2972814"/>
                  <a:gd name="connsiteY543" fmla="*/ 604123 h 1488732"/>
                  <a:gd name="connsiteX544" fmla="*/ 870080 w 2972814"/>
                  <a:gd name="connsiteY544" fmla="*/ 599490 h 1488732"/>
                  <a:gd name="connsiteX545" fmla="*/ 857926 w 2972814"/>
                  <a:gd name="connsiteY545" fmla="*/ 591597 h 1488732"/>
                  <a:gd name="connsiteX546" fmla="*/ 855128 w 2972814"/>
                  <a:gd name="connsiteY546" fmla="*/ 589498 h 1488732"/>
                  <a:gd name="connsiteX547" fmla="*/ 843043 w 2972814"/>
                  <a:gd name="connsiteY547" fmla="*/ 579507 h 1488732"/>
                  <a:gd name="connsiteX548" fmla="*/ 837975 w 2972814"/>
                  <a:gd name="connsiteY548" fmla="*/ 574875 h 1488732"/>
                  <a:gd name="connsiteX549" fmla="*/ 832324 w 2972814"/>
                  <a:gd name="connsiteY549" fmla="*/ 569515 h 1488732"/>
                  <a:gd name="connsiteX550" fmla="*/ 822456 w 2972814"/>
                  <a:gd name="connsiteY550" fmla="*/ 559524 h 1488732"/>
                  <a:gd name="connsiteX551" fmla="*/ 818023 w 2972814"/>
                  <a:gd name="connsiteY551" fmla="*/ 554852 h 1488732"/>
                  <a:gd name="connsiteX552" fmla="*/ 812623 w 2972814"/>
                  <a:gd name="connsiteY552" fmla="*/ 549532 h 1488732"/>
                  <a:gd name="connsiteX553" fmla="*/ 802344 w 2972814"/>
                  <a:gd name="connsiteY553" fmla="*/ 539541 h 1488732"/>
                  <a:gd name="connsiteX554" fmla="*/ 798071 w 2972814"/>
                  <a:gd name="connsiteY554" fmla="*/ 535408 h 1488732"/>
                  <a:gd name="connsiteX555" fmla="*/ 790470 w 2972814"/>
                  <a:gd name="connsiteY555" fmla="*/ 529549 h 1488732"/>
                  <a:gd name="connsiteX556" fmla="*/ 778119 w 2972814"/>
                  <a:gd name="connsiteY556" fmla="*/ 520695 h 1488732"/>
                  <a:gd name="connsiteX557" fmla="*/ 775780 w 2972814"/>
                  <a:gd name="connsiteY557" fmla="*/ 519558 h 1488732"/>
                  <a:gd name="connsiteX558" fmla="*/ 758167 w 2972814"/>
                  <a:gd name="connsiteY558" fmla="*/ 511879 h 1488732"/>
                  <a:gd name="connsiteX559" fmla="*/ 746052 w 2972814"/>
                  <a:gd name="connsiteY559" fmla="*/ 509566 h 1488732"/>
                  <a:gd name="connsiteX560" fmla="*/ 738216 w 2972814"/>
                  <a:gd name="connsiteY560" fmla="*/ 508154 h 1488732"/>
                  <a:gd name="connsiteX561" fmla="*/ 718264 w 2972814"/>
                  <a:gd name="connsiteY561" fmla="*/ 508276 h 1488732"/>
                  <a:gd name="connsiteX562" fmla="*/ 710097 w 2972814"/>
                  <a:gd name="connsiteY562" fmla="*/ 509566 h 1488732"/>
                  <a:gd name="connsiteX563" fmla="*/ 698312 w 2972814"/>
                  <a:gd name="connsiteY563" fmla="*/ 511343 h 1488732"/>
                  <a:gd name="connsiteX564" fmla="*/ 678360 w 2972814"/>
                  <a:gd name="connsiteY564" fmla="*/ 516556 h 1488732"/>
                  <a:gd name="connsiteX565" fmla="*/ 669697 w 2972814"/>
                  <a:gd name="connsiteY565" fmla="*/ 519558 h 1488732"/>
                  <a:gd name="connsiteX566" fmla="*/ 658409 w 2972814"/>
                  <a:gd name="connsiteY566" fmla="*/ 523478 h 1488732"/>
                  <a:gd name="connsiteX567" fmla="*/ 643421 w 2972814"/>
                  <a:gd name="connsiteY567" fmla="*/ 529549 h 1488732"/>
                  <a:gd name="connsiteX568" fmla="*/ 638457 w 2972814"/>
                  <a:gd name="connsiteY568" fmla="*/ 531650 h 1488732"/>
                  <a:gd name="connsiteX569" fmla="*/ 620867 w 2972814"/>
                  <a:gd name="connsiteY569" fmla="*/ 539541 h 1488732"/>
                  <a:gd name="connsiteX570" fmla="*/ 618505 w 2972814"/>
                  <a:gd name="connsiteY570" fmla="*/ 540660 h 1488732"/>
                  <a:gd name="connsiteX571" fmla="*/ 598838 w 2972814"/>
                  <a:gd name="connsiteY571" fmla="*/ 549532 h 1488732"/>
                  <a:gd name="connsiteX572" fmla="*/ 598553 w 2972814"/>
                  <a:gd name="connsiteY572" fmla="*/ 549672 h 1488732"/>
                  <a:gd name="connsiteX573" fmla="*/ 578601 w 2972814"/>
                  <a:gd name="connsiteY573" fmla="*/ 558120 h 1488732"/>
                  <a:gd name="connsiteX574" fmla="*/ 574097 w 2972814"/>
                  <a:gd name="connsiteY574" fmla="*/ 559524 h 1488732"/>
                  <a:gd name="connsiteX575" fmla="*/ 558650 w 2972814"/>
                  <a:gd name="connsiteY575" fmla="*/ 564475 h 1488732"/>
                  <a:gd name="connsiteX576" fmla="*/ 538698 w 2972814"/>
                  <a:gd name="connsiteY576" fmla="*/ 567670 h 1488732"/>
                  <a:gd name="connsiteX577" fmla="*/ 518746 w 2972814"/>
                  <a:gd name="connsiteY577" fmla="*/ 567509 h 1488732"/>
                  <a:gd name="connsiteX578" fmla="*/ 498794 w 2972814"/>
                  <a:gd name="connsiteY578" fmla="*/ 563864 h 1488732"/>
                  <a:gd name="connsiteX579" fmla="*/ 485896 w 2972814"/>
                  <a:gd name="connsiteY579" fmla="*/ 559524 h 1488732"/>
                  <a:gd name="connsiteX580" fmla="*/ 478843 w 2972814"/>
                  <a:gd name="connsiteY580" fmla="*/ 557147 h 1488732"/>
                  <a:gd name="connsiteX581" fmla="*/ 462656 w 2972814"/>
                  <a:gd name="connsiteY581" fmla="*/ 549532 h 1488732"/>
                  <a:gd name="connsiteX582" fmla="*/ 458891 w 2972814"/>
                  <a:gd name="connsiteY582" fmla="*/ 547739 h 1488732"/>
                  <a:gd name="connsiteX583" fmla="*/ 444180 w 2972814"/>
                  <a:gd name="connsiteY583" fmla="*/ 539541 h 1488732"/>
                  <a:gd name="connsiteX584" fmla="*/ 438939 w 2972814"/>
                  <a:gd name="connsiteY584" fmla="*/ 536400 h 1488732"/>
                  <a:gd name="connsiteX585" fmla="*/ 428484 w 2972814"/>
                  <a:gd name="connsiteY585" fmla="*/ 529549 h 1488732"/>
                  <a:gd name="connsiteX586" fmla="*/ 418987 w 2972814"/>
                  <a:gd name="connsiteY586" fmla="*/ 523025 h 1488732"/>
                  <a:gd name="connsiteX587" fmla="*/ 414181 w 2972814"/>
                  <a:gd name="connsiteY587" fmla="*/ 519558 h 1488732"/>
                  <a:gd name="connsiteX588" fmla="*/ 401468 w 2972814"/>
                  <a:gd name="connsiteY588" fmla="*/ 509566 h 1488732"/>
                  <a:gd name="connsiteX589" fmla="*/ 399036 w 2972814"/>
                  <a:gd name="connsiteY589" fmla="*/ 507417 h 1488732"/>
                  <a:gd name="connsiteX590" fmla="*/ 390282 w 2972814"/>
                  <a:gd name="connsiteY590" fmla="*/ 499575 h 1488732"/>
                  <a:gd name="connsiteX591" fmla="*/ 380220 w 2972814"/>
                  <a:gd name="connsiteY591" fmla="*/ 489583 h 1488732"/>
                  <a:gd name="connsiteX592" fmla="*/ 379084 w 2972814"/>
                  <a:gd name="connsiteY592" fmla="*/ 488232 h 1488732"/>
                  <a:gd name="connsiteX593" fmla="*/ 371508 w 2972814"/>
                  <a:gd name="connsiteY593" fmla="*/ 479592 h 1488732"/>
                  <a:gd name="connsiteX594" fmla="*/ 363663 w 2972814"/>
                  <a:gd name="connsiteY594" fmla="*/ 469600 h 1488732"/>
                  <a:gd name="connsiteX595" fmla="*/ 359132 w 2972814"/>
                  <a:gd name="connsiteY595" fmla="*/ 462830 h 1488732"/>
                  <a:gd name="connsiteX596" fmla="*/ 356721 w 2972814"/>
                  <a:gd name="connsiteY596" fmla="*/ 459609 h 1488732"/>
                  <a:gd name="connsiteX597" fmla="*/ 349807 w 2972814"/>
                  <a:gd name="connsiteY597" fmla="*/ 449617 h 1488732"/>
                  <a:gd name="connsiteX598" fmla="*/ 342989 w 2972814"/>
                  <a:gd name="connsiteY598" fmla="*/ 439626 h 1488732"/>
                  <a:gd name="connsiteX599" fmla="*/ 339180 w 2972814"/>
                  <a:gd name="connsiteY599" fmla="*/ 433913 h 1488732"/>
                  <a:gd name="connsiteX600" fmla="*/ 335581 w 2972814"/>
                  <a:gd name="connsiteY600" fmla="*/ 429634 h 1488732"/>
                  <a:gd name="connsiteX601" fmla="*/ 326721 w 2972814"/>
                  <a:gd name="connsiteY601" fmla="*/ 419643 h 1488732"/>
                  <a:gd name="connsiteX602" fmla="*/ 319228 w 2972814"/>
                  <a:gd name="connsiteY602" fmla="*/ 412087 h 1488732"/>
                  <a:gd name="connsiteX603" fmla="*/ 315329 w 2972814"/>
                  <a:gd name="connsiteY603" fmla="*/ 409651 h 1488732"/>
                  <a:gd name="connsiteX604" fmla="*/ 299277 w 2972814"/>
                  <a:gd name="connsiteY604" fmla="*/ 401691 h 1488732"/>
                  <a:gd name="connsiteX605" fmla="*/ 290835 w 2972814"/>
                  <a:gd name="connsiteY605" fmla="*/ 399660 h 1488732"/>
                  <a:gd name="connsiteX606" fmla="*/ 279325 w 2972814"/>
                  <a:gd name="connsiteY606" fmla="*/ 397043 h 1488732"/>
                  <a:gd name="connsiteX607" fmla="*/ 259373 w 2972814"/>
                  <a:gd name="connsiteY607" fmla="*/ 396746 h 1488732"/>
                  <a:gd name="connsiteX608" fmla="*/ 243041 w 2972814"/>
                  <a:gd name="connsiteY608" fmla="*/ 399660 h 1488732"/>
                  <a:gd name="connsiteX609" fmla="*/ 239421 w 2972814"/>
                  <a:gd name="connsiteY609" fmla="*/ 400250 h 1488732"/>
                  <a:gd name="connsiteX610" fmla="*/ 219470 w 2972814"/>
                  <a:gd name="connsiteY610" fmla="*/ 406587 h 1488732"/>
                  <a:gd name="connsiteX611" fmla="*/ 212901 w 2972814"/>
                  <a:gd name="connsiteY611" fmla="*/ 409651 h 1488732"/>
                  <a:gd name="connsiteX612" fmla="*/ 199518 w 2972814"/>
                  <a:gd name="connsiteY612" fmla="*/ 416042 h 1488732"/>
                  <a:gd name="connsiteX613" fmla="*/ 193763 w 2972814"/>
                  <a:gd name="connsiteY613" fmla="*/ 419643 h 1488732"/>
                  <a:gd name="connsiteX614" fmla="*/ 179566 w 2972814"/>
                  <a:gd name="connsiteY614" fmla="*/ 429456 h 1488732"/>
                  <a:gd name="connsiteX615" fmla="*/ 179353 w 2972814"/>
                  <a:gd name="connsiteY615" fmla="*/ 429634 h 1488732"/>
                  <a:gd name="connsiteX616" fmla="*/ 169108 w 2972814"/>
                  <a:gd name="connsiteY616" fmla="*/ 439626 h 1488732"/>
                  <a:gd name="connsiteX617" fmla="*/ 160691 w 2972814"/>
                  <a:gd name="connsiteY617" fmla="*/ 449617 h 1488732"/>
                  <a:gd name="connsiteX618" fmla="*/ 159614 w 2972814"/>
                  <a:gd name="connsiteY618" fmla="*/ 451221 h 1488732"/>
                  <a:gd name="connsiteX619" fmla="*/ 154600 w 2972814"/>
                  <a:gd name="connsiteY619" fmla="*/ 459609 h 1488732"/>
                  <a:gd name="connsiteX620" fmla="*/ 150374 w 2972814"/>
                  <a:gd name="connsiteY620" fmla="*/ 469600 h 1488732"/>
                  <a:gd name="connsiteX621" fmla="*/ 147361 w 2972814"/>
                  <a:gd name="connsiteY621" fmla="*/ 479592 h 1488732"/>
                  <a:gd name="connsiteX622" fmla="*/ 145584 w 2972814"/>
                  <a:gd name="connsiteY622" fmla="*/ 489583 h 1488732"/>
                  <a:gd name="connsiteX623" fmla="*/ 144442 w 2972814"/>
                  <a:gd name="connsiteY623" fmla="*/ 499575 h 1488732"/>
                  <a:gd name="connsiteX624" fmla="*/ 143953 w 2972814"/>
                  <a:gd name="connsiteY624" fmla="*/ 509566 h 1488732"/>
                  <a:gd name="connsiteX625" fmla="*/ 144067 w 2972814"/>
                  <a:gd name="connsiteY625" fmla="*/ 519558 h 1488732"/>
                  <a:gd name="connsiteX626" fmla="*/ 144316 w 2972814"/>
                  <a:gd name="connsiteY626" fmla="*/ 529549 h 1488732"/>
                  <a:gd name="connsiteX627" fmla="*/ 144481 w 2972814"/>
                  <a:gd name="connsiteY627" fmla="*/ 539541 h 1488732"/>
                  <a:gd name="connsiteX628" fmla="*/ 144667 w 2972814"/>
                  <a:gd name="connsiteY628" fmla="*/ 549532 h 1488732"/>
                  <a:gd name="connsiteX629" fmla="*/ 144647 w 2972814"/>
                  <a:gd name="connsiteY629" fmla="*/ 559524 h 1488732"/>
                  <a:gd name="connsiteX630" fmla="*/ 144411 w 2972814"/>
                  <a:gd name="connsiteY630" fmla="*/ 569515 h 1488732"/>
                  <a:gd name="connsiteX631" fmla="*/ 143786 w 2972814"/>
                  <a:gd name="connsiteY631" fmla="*/ 579507 h 1488732"/>
                  <a:gd name="connsiteX632" fmla="*/ 142983 w 2972814"/>
                  <a:gd name="connsiteY632" fmla="*/ 589498 h 1488732"/>
                  <a:gd name="connsiteX633" fmla="*/ 141561 w 2972814"/>
                  <a:gd name="connsiteY633" fmla="*/ 599490 h 1488732"/>
                  <a:gd name="connsiteX634" fmla="*/ 139764 w 2972814"/>
                  <a:gd name="connsiteY634" fmla="*/ 609481 h 1488732"/>
                  <a:gd name="connsiteX635" fmla="*/ 139662 w 2972814"/>
                  <a:gd name="connsiteY635" fmla="*/ 610013 h 1488732"/>
                  <a:gd name="connsiteX636" fmla="*/ 137722 w 2972814"/>
                  <a:gd name="connsiteY636" fmla="*/ 619473 h 1488732"/>
                  <a:gd name="connsiteX637" fmla="*/ 134958 w 2972814"/>
                  <a:gd name="connsiteY637" fmla="*/ 629464 h 1488732"/>
                  <a:gd name="connsiteX638" fmla="*/ 132242 w 2972814"/>
                  <a:gd name="connsiteY638" fmla="*/ 639456 h 1488732"/>
                  <a:gd name="connsiteX639" fmla="*/ 129314 w 2972814"/>
                  <a:gd name="connsiteY639" fmla="*/ 649447 h 1488732"/>
                  <a:gd name="connsiteX640" fmla="*/ 126841 w 2972814"/>
                  <a:gd name="connsiteY640" fmla="*/ 659439 h 1488732"/>
                  <a:gd name="connsiteX641" fmla="*/ 124364 w 2972814"/>
                  <a:gd name="connsiteY641" fmla="*/ 669430 h 1488732"/>
                  <a:gd name="connsiteX642" fmla="*/ 122909 w 2972814"/>
                  <a:gd name="connsiteY642" fmla="*/ 679422 h 1488732"/>
                  <a:gd name="connsiteX643" fmla="*/ 122650 w 2972814"/>
                  <a:gd name="connsiteY643" fmla="*/ 689413 h 1488732"/>
                  <a:gd name="connsiteX644" fmla="*/ 125307 w 2972814"/>
                  <a:gd name="connsiteY644" fmla="*/ 699405 h 1488732"/>
                  <a:gd name="connsiteX645" fmla="*/ 131552 w 2972814"/>
                  <a:gd name="connsiteY645" fmla="*/ 709396 h 1488732"/>
                  <a:gd name="connsiteX646" fmla="*/ 139662 w 2972814"/>
                  <a:gd name="connsiteY646" fmla="*/ 716517 h 1488732"/>
                  <a:gd name="connsiteX647" fmla="*/ 143661 w 2972814"/>
                  <a:gd name="connsiteY647" fmla="*/ 719388 h 1488732"/>
                  <a:gd name="connsiteX648" fmla="*/ 159614 w 2972814"/>
                  <a:gd name="connsiteY648" fmla="*/ 726376 h 1488732"/>
                  <a:gd name="connsiteX649" fmla="*/ 167867 w 2972814"/>
                  <a:gd name="connsiteY649" fmla="*/ 729379 h 1488732"/>
                  <a:gd name="connsiteX650" fmla="*/ 179566 w 2972814"/>
                  <a:gd name="connsiteY650" fmla="*/ 732696 h 1488732"/>
                  <a:gd name="connsiteX651" fmla="*/ 199518 w 2972814"/>
                  <a:gd name="connsiteY651" fmla="*/ 737692 h 1488732"/>
                  <a:gd name="connsiteX652" fmla="*/ 205128 w 2972814"/>
                  <a:gd name="connsiteY652" fmla="*/ 739371 h 1488732"/>
                  <a:gd name="connsiteX653" fmla="*/ 219470 w 2972814"/>
                  <a:gd name="connsiteY653" fmla="*/ 743177 h 1488732"/>
                  <a:gd name="connsiteX654" fmla="*/ 239421 w 2972814"/>
                  <a:gd name="connsiteY654" fmla="*/ 749078 h 1488732"/>
                  <a:gd name="connsiteX655" fmla="*/ 240206 w 2972814"/>
                  <a:gd name="connsiteY655" fmla="*/ 749362 h 1488732"/>
                  <a:gd name="connsiteX656" fmla="*/ 259373 w 2972814"/>
                  <a:gd name="connsiteY656" fmla="*/ 756270 h 1488732"/>
                  <a:gd name="connsiteX657" fmla="*/ 266326 w 2972814"/>
                  <a:gd name="connsiteY657" fmla="*/ 759354 h 1488732"/>
                  <a:gd name="connsiteX658" fmla="*/ 279325 w 2972814"/>
                  <a:gd name="connsiteY658" fmla="*/ 765546 h 1488732"/>
                  <a:gd name="connsiteX659" fmla="*/ 286480 w 2972814"/>
                  <a:gd name="connsiteY659" fmla="*/ 769345 h 1488732"/>
                  <a:gd name="connsiteX660" fmla="*/ 299277 w 2972814"/>
                  <a:gd name="connsiteY660" fmla="*/ 777309 h 1488732"/>
                  <a:gd name="connsiteX661" fmla="*/ 302149 w 2972814"/>
                  <a:gd name="connsiteY661" fmla="*/ 779337 h 1488732"/>
                  <a:gd name="connsiteX662" fmla="*/ 313569 w 2972814"/>
                  <a:gd name="connsiteY662" fmla="*/ 789328 h 1488732"/>
                  <a:gd name="connsiteX663" fmla="*/ 319228 w 2972814"/>
                  <a:gd name="connsiteY663" fmla="*/ 796385 h 1488732"/>
                  <a:gd name="connsiteX664" fmla="*/ 321445 w 2972814"/>
                  <a:gd name="connsiteY664" fmla="*/ 799320 h 1488732"/>
                  <a:gd name="connsiteX665" fmla="*/ 325910 w 2972814"/>
                  <a:gd name="connsiteY665" fmla="*/ 809311 h 1488732"/>
                  <a:gd name="connsiteX666" fmla="*/ 326476 w 2972814"/>
                  <a:gd name="connsiteY666" fmla="*/ 819303 h 1488732"/>
                  <a:gd name="connsiteX667" fmla="*/ 323011 w 2972814"/>
                  <a:gd name="connsiteY667" fmla="*/ 829294 h 1488732"/>
                  <a:gd name="connsiteX668" fmla="*/ 319228 w 2972814"/>
                  <a:gd name="connsiteY668" fmla="*/ 833725 h 1488732"/>
                  <a:gd name="connsiteX669" fmla="*/ 312959 w 2972814"/>
                  <a:gd name="connsiteY669" fmla="*/ 839286 h 1488732"/>
                  <a:gd name="connsiteX670" fmla="*/ 299277 w 2972814"/>
                  <a:gd name="connsiteY670" fmla="*/ 846243 h 1488732"/>
                  <a:gd name="connsiteX671" fmla="*/ 289727 w 2972814"/>
                  <a:gd name="connsiteY671" fmla="*/ 849277 h 1488732"/>
                  <a:gd name="connsiteX672" fmla="*/ 279325 w 2972814"/>
                  <a:gd name="connsiteY672" fmla="*/ 851608 h 1488732"/>
                  <a:gd name="connsiteX673" fmla="*/ 259373 w 2972814"/>
                  <a:gd name="connsiteY673" fmla="*/ 853048 h 1488732"/>
                  <a:gd name="connsiteX674" fmla="*/ 239421 w 2972814"/>
                  <a:gd name="connsiteY674" fmla="*/ 851763 h 1488732"/>
                  <a:gd name="connsiteX675" fmla="*/ 225980 w 2972814"/>
                  <a:gd name="connsiteY675" fmla="*/ 849277 h 1488732"/>
                  <a:gd name="connsiteX676" fmla="*/ 219470 w 2972814"/>
                  <a:gd name="connsiteY676" fmla="*/ 847956 h 1488732"/>
                  <a:gd name="connsiteX677" fmla="*/ 199518 w 2972814"/>
                  <a:gd name="connsiteY677" fmla="*/ 841560 h 1488732"/>
                  <a:gd name="connsiteX678" fmla="*/ 193968 w 2972814"/>
                  <a:gd name="connsiteY678" fmla="*/ 839286 h 1488732"/>
                  <a:gd name="connsiteX679" fmla="*/ 179566 w 2972814"/>
                  <a:gd name="connsiteY679" fmla="*/ 832611 h 1488732"/>
                  <a:gd name="connsiteX680" fmla="*/ 173085 w 2972814"/>
                  <a:gd name="connsiteY680" fmla="*/ 829294 h 1488732"/>
                  <a:gd name="connsiteX681" fmla="*/ 159614 w 2972814"/>
                  <a:gd name="connsiteY681" fmla="*/ 821701 h 1488732"/>
                  <a:gd name="connsiteX682" fmla="*/ 155487 w 2972814"/>
                  <a:gd name="connsiteY682" fmla="*/ 819303 h 1488732"/>
                  <a:gd name="connsiteX683" fmla="*/ 139662 w 2972814"/>
                  <a:gd name="connsiteY683" fmla="*/ 809333 h 1488732"/>
                  <a:gd name="connsiteX684" fmla="*/ 139625 w 2972814"/>
                  <a:gd name="connsiteY684" fmla="*/ 809311 h 1488732"/>
                  <a:gd name="connsiteX685" fmla="*/ 124861 w 2972814"/>
                  <a:gd name="connsiteY685" fmla="*/ 799320 h 1488732"/>
                  <a:gd name="connsiteX686" fmla="*/ 119711 w 2972814"/>
                  <a:gd name="connsiteY686" fmla="*/ 795672 h 1488732"/>
                  <a:gd name="connsiteX687" fmla="*/ 109470 w 2972814"/>
                  <a:gd name="connsiteY687" fmla="*/ 789328 h 1488732"/>
                  <a:gd name="connsiteX688" fmla="*/ 99759 w 2972814"/>
                  <a:gd name="connsiteY688" fmla="*/ 782456 h 1488732"/>
                  <a:gd name="connsiteX689" fmla="*/ 94087 w 2972814"/>
                  <a:gd name="connsiteY689" fmla="*/ 779337 h 1488732"/>
                  <a:gd name="connsiteX690" fmla="*/ 79807 w 2972814"/>
                  <a:gd name="connsiteY690" fmla="*/ 771089 h 1488732"/>
                  <a:gd name="connsiteX691" fmla="*/ 76351 w 2972814"/>
                  <a:gd name="connsiteY691" fmla="*/ 769345 h 1488732"/>
                  <a:gd name="connsiteX692" fmla="*/ 59855 w 2972814"/>
                  <a:gd name="connsiteY692" fmla="*/ 760902 h 1488732"/>
                  <a:gd name="connsiteX693" fmla="*/ 56372 w 2972814"/>
                  <a:gd name="connsiteY693" fmla="*/ 759354 h 1488732"/>
                  <a:gd name="connsiteX694" fmla="*/ 39904 w 2972814"/>
                  <a:gd name="connsiteY694" fmla="*/ 751262 h 1488732"/>
                  <a:gd name="connsiteX695" fmla="*/ 35796 w 2972814"/>
                  <a:gd name="connsiteY695" fmla="*/ 749362 h 1488732"/>
                  <a:gd name="connsiteX696" fmla="*/ 19952 w 2972814"/>
                  <a:gd name="connsiteY696" fmla="*/ 742519 h 1488732"/>
                  <a:gd name="connsiteX697" fmla="*/ 14091 w 2972814"/>
                  <a:gd name="connsiteY697" fmla="*/ 739371 h 1488732"/>
                  <a:gd name="connsiteX698" fmla="*/ 0 w 2972814"/>
                  <a:gd name="connsiteY698" fmla="*/ 732369 h 1488732"/>
                  <a:gd name="connsiteX699" fmla="*/ 1953699 w 2972814"/>
                  <a:gd name="connsiteY699" fmla="*/ 1488733 h 1488732"/>
                  <a:gd name="connsiteX700" fmla="*/ 1955274 w 2972814"/>
                  <a:gd name="connsiteY700" fmla="*/ 1487725 h 1488732"/>
                  <a:gd name="connsiteX701" fmla="*/ 1968356 w 2972814"/>
                  <a:gd name="connsiteY701" fmla="*/ 1478741 h 1488732"/>
                  <a:gd name="connsiteX702" fmla="*/ 1975226 w 2972814"/>
                  <a:gd name="connsiteY702" fmla="*/ 1472806 h 1488732"/>
                  <a:gd name="connsiteX703" fmla="*/ 1979994 w 2972814"/>
                  <a:gd name="connsiteY703" fmla="*/ 1468750 h 1488732"/>
                  <a:gd name="connsiteX704" fmla="*/ 1989835 w 2972814"/>
                  <a:gd name="connsiteY704" fmla="*/ 1458758 h 1488732"/>
                  <a:gd name="connsiteX705" fmla="*/ 1995178 w 2972814"/>
                  <a:gd name="connsiteY705" fmla="*/ 1452094 h 1488732"/>
                  <a:gd name="connsiteX706" fmla="*/ 1998118 w 2972814"/>
                  <a:gd name="connsiteY706" fmla="*/ 1448767 h 1488732"/>
                  <a:gd name="connsiteX707" fmla="*/ 2005416 w 2972814"/>
                  <a:gd name="connsiteY707" fmla="*/ 1438775 h 1488732"/>
                  <a:gd name="connsiteX708" fmla="*/ 2011512 w 2972814"/>
                  <a:gd name="connsiteY708" fmla="*/ 1428784 h 1488732"/>
                  <a:gd name="connsiteX709" fmla="*/ 2015129 w 2972814"/>
                  <a:gd name="connsiteY709" fmla="*/ 1421865 h 1488732"/>
                  <a:gd name="connsiteX710" fmla="*/ 2017259 w 2972814"/>
                  <a:gd name="connsiteY710" fmla="*/ 1418792 h 1488732"/>
                  <a:gd name="connsiteX711" fmla="*/ 2023892 w 2972814"/>
                  <a:gd name="connsiteY711" fmla="*/ 1408801 h 1488732"/>
                  <a:gd name="connsiteX712" fmla="*/ 2031588 w 2972814"/>
                  <a:gd name="connsiteY712" fmla="*/ 1398809 h 1488732"/>
                  <a:gd name="connsiteX713" fmla="*/ 2035081 w 2972814"/>
                  <a:gd name="connsiteY713" fmla="*/ 1394119 h 1488732"/>
                  <a:gd name="connsiteX714" fmla="*/ 2042214 w 2972814"/>
                  <a:gd name="connsiteY714" fmla="*/ 1388818 h 1488732"/>
                  <a:gd name="connsiteX715" fmla="*/ 2055033 w 2972814"/>
                  <a:gd name="connsiteY715" fmla="*/ 1382030 h 1488732"/>
                  <a:gd name="connsiteX716" fmla="*/ 2073013 w 2972814"/>
                  <a:gd name="connsiteY716" fmla="*/ 1378826 h 1488732"/>
                  <a:gd name="connsiteX717" fmla="*/ 2074985 w 2972814"/>
                  <a:gd name="connsiteY717" fmla="*/ 1378519 h 1488732"/>
                  <a:gd name="connsiteX718" fmla="*/ 2094936 w 2972814"/>
                  <a:gd name="connsiteY718" fmla="*/ 1378537 h 1488732"/>
                  <a:gd name="connsiteX719" fmla="*/ 2114888 w 2972814"/>
                  <a:gd name="connsiteY719" fmla="*/ 1378332 h 1488732"/>
                  <a:gd name="connsiteX720" fmla="*/ 2134840 w 2972814"/>
                  <a:gd name="connsiteY720" fmla="*/ 1375232 h 1488732"/>
                  <a:gd name="connsiteX721" fmla="*/ 2147631 w 2972814"/>
                  <a:gd name="connsiteY721" fmla="*/ 1368835 h 1488732"/>
                  <a:gd name="connsiteX722" fmla="*/ 2154792 w 2972814"/>
                  <a:gd name="connsiteY722" fmla="*/ 1365083 h 1488732"/>
                  <a:gd name="connsiteX723" fmla="*/ 2160884 w 2972814"/>
                  <a:gd name="connsiteY723" fmla="*/ 1358843 h 1488732"/>
                  <a:gd name="connsiteX724" fmla="*/ 2170210 w 2972814"/>
                  <a:gd name="connsiteY724" fmla="*/ 1348852 h 1488732"/>
                  <a:gd name="connsiteX725" fmla="*/ 2174744 w 2972814"/>
                  <a:gd name="connsiteY725" fmla="*/ 1343499 h 1488732"/>
                  <a:gd name="connsiteX726" fmla="*/ 2177341 w 2972814"/>
                  <a:gd name="connsiteY726" fmla="*/ 1338860 h 1488732"/>
                  <a:gd name="connsiteX727" fmla="*/ 2182149 w 2972814"/>
                  <a:gd name="connsiteY727" fmla="*/ 1328869 h 1488732"/>
                  <a:gd name="connsiteX728" fmla="*/ 2186855 w 2972814"/>
                  <a:gd name="connsiteY728" fmla="*/ 1318877 h 1488732"/>
                  <a:gd name="connsiteX729" fmla="*/ 2191007 w 2972814"/>
                  <a:gd name="connsiteY729" fmla="*/ 1308886 h 1488732"/>
                  <a:gd name="connsiteX730" fmla="*/ 2194401 w 2972814"/>
                  <a:gd name="connsiteY730" fmla="*/ 1298894 h 1488732"/>
                  <a:gd name="connsiteX731" fmla="*/ 2194695 w 2972814"/>
                  <a:gd name="connsiteY731" fmla="*/ 1297843 h 1488732"/>
                  <a:gd name="connsiteX732" fmla="*/ 2196736 w 2972814"/>
                  <a:gd name="connsiteY732" fmla="*/ 1288903 h 1488732"/>
                  <a:gd name="connsiteX733" fmla="*/ 2197666 w 2972814"/>
                  <a:gd name="connsiteY733" fmla="*/ 1278911 h 1488732"/>
                  <a:gd name="connsiteX734" fmla="*/ 2198001 w 2972814"/>
                  <a:gd name="connsiteY734" fmla="*/ 1268920 h 1488732"/>
                  <a:gd name="connsiteX735" fmla="*/ 2195842 w 2972814"/>
                  <a:gd name="connsiteY735" fmla="*/ 1258928 h 1488732"/>
                  <a:gd name="connsiteX736" fmla="*/ 2194695 w 2972814"/>
                  <a:gd name="connsiteY736" fmla="*/ 1256419 h 1488732"/>
                  <a:gd name="connsiteX737" fmla="*/ 2187374 w 2972814"/>
                  <a:gd name="connsiteY737" fmla="*/ 1248937 h 1488732"/>
                  <a:gd name="connsiteX738" fmla="*/ 2174744 w 2972814"/>
                  <a:gd name="connsiteY738" fmla="*/ 1243332 h 1488732"/>
                  <a:gd name="connsiteX739" fmla="*/ 2154792 w 2972814"/>
                  <a:gd name="connsiteY739" fmla="*/ 1242157 h 1488732"/>
                  <a:gd name="connsiteX740" fmla="*/ 2134840 w 2972814"/>
                  <a:gd name="connsiteY740" fmla="*/ 1244493 h 1488732"/>
                  <a:gd name="connsiteX741" fmla="*/ 2114888 w 2972814"/>
                  <a:gd name="connsiteY741" fmla="*/ 1248923 h 1488732"/>
                  <a:gd name="connsiteX742" fmla="*/ 2114842 w 2972814"/>
                  <a:gd name="connsiteY742" fmla="*/ 1248937 h 1488732"/>
                  <a:gd name="connsiteX743" fmla="*/ 2094936 w 2972814"/>
                  <a:gd name="connsiteY743" fmla="*/ 1255460 h 1488732"/>
                  <a:gd name="connsiteX744" fmla="*/ 2084827 w 2972814"/>
                  <a:gd name="connsiteY744" fmla="*/ 1258928 h 1488732"/>
                  <a:gd name="connsiteX745" fmla="*/ 2074985 w 2972814"/>
                  <a:gd name="connsiteY745" fmla="*/ 1262702 h 1488732"/>
                  <a:gd name="connsiteX746" fmla="*/ 2055104 w 2972814"/>
                  <a:gd name="connsiteY746" fmla="*/ 1268920 h 1488732"/>
                  <a:gd name="connsiteX747" fmla="*/ 2055033 w 2972814"/>
                  <a:gd name="connsiteY747" fmla="*/ 1268946 h 1488732"/>
                  <a:gd name="connsiteX748" fmla="*/ 2035081 w 2972814"/>
                  <a:gd name="connsiteY748" fmla="*/ 1274212 h 1488732"/>
                  <a:gd name="connsiteX749" fmla="*/ 2015129 w 2972814"/>
                  <a:gd name="connsiteY749" fmla="*/ 1276366 h 1488732"/>
                  <a:gd name="connsiteX750" fmla="*/ 1995178 w 2972814"/>
                  <a:gd name="connsiteY750" fmla="*/ 1274499 h 1488732"/>
                  <a:gd name="connsiteX751" fmla="*/ 1975226 w 2972814"/>
                  <a:gd name="connsiteY751" fmla="*/ 1269121 h 1488732"/>
                  <a:gd name="connsiteX752" fmla="*/ 1974744 w 2972814"/>
                  <a:gd name="connsiteY752" fmla="*/ 1268920 h 1488732"/>
                  <a:gd name="connsiteX753" fmla="*/ 1955274 w 2972814"/>
                  <a:gd name="connsiteY753" fmla="*/ 1260722 h 1488732"/>
                  <a:gd name="connsiteX754" fmla="*/ 1951967 w 2972814"/>
                  <a:gd name="connsiteY754" fmla="*/ 1258928 h 1488732"/>
                  <a:gd name="connsiteX755" fmla="*/ 1935322 w 2972814"/>
                  <a:gd name="connsiteY755" fmla="*/ 1249378 h 1488732"/>
                  <a:gd name="connsiteX756" fmla="*/ 1934561 w 2972814"/>
                  <a:gd name="connsiteY756" fmla="*/ 1248937 h 1488732"/>
                  <a:gd name="connsiteX757" fmla="*/ 1919405 w 2972814"/>
                  <a:gd name="connsiteY757" fmla="*/ 1238945 h 1488732"/>
                  <a:gd name="connsiteX758" fmla="*/ 1915371 w 2972814"/>
                  <a:gd name="connsiteY758" fmla="*/ 1236110 h 1488732"/>
                  <a:gd name="connsiteX759" fmla="*/ 1903921 w 2972814"/>
                  <a:gd name="connsiteY759" fmla="*/ 1228954 h 1488732"/>
                  <a:gd name="connsiteX760" fmla="*/ 1895419 w 2972814"/>
                  <a:gd name="connsiteY760" fmla="*/ 1223243 h 1488732"/>
                  <a:gd name="connsiteX761" fmla="*/ 1885630 w 2972814"/>
                  <a:gd name="connsiteY761" fmla="*/ 1218962 h 1488732"/>
                  <a:gd name="connsiteX762" fmla="*/ 1875467 w 2972814"/>
                  <a:gd name="connsiteY762" fmla="*/ 1214566 h 1488732"/>
                  <a:gd name="connsiteX763" fmla="*/ 1855515 w 2972814"/>
                  <a:gd name="connsiteY763" fmla="*/ 1210664 h 1488732"/>
                  <a:gd name="connsiteX764" fmla="*/ 1835563 w 2972814"/>
                  <a:gd name="connsiteY764" fmla="*/ 1215050 h 1488732"/>
                  <a:gd name="connsiteX765" fmla="*/ 1829463 w 2972814"/>
                  <a:gd name="connsiteY765" fmla="*/ 1218962 h 1488732"/>
                  <a:gd name="connsiteX766" fmla="*/ 1821134 w 2972814"/>
                  <a:gd name="connsiteY766" fmla="*/ 1228954 h 1488732"/>
                  <a:gd name="connsiteX767" fmla="*/ 1818881 w 2972814"/>
                  <a:gd name="connsiteY767" fmla="*/ 1238945 h 1488732"/>
                  <a:gd name="connsiteX768" fmla="*/ 1822781 w 2972814"/>
                  <a:gd name="connsiteY768" fmla="*/ 1248937 h 1488732"/>
                  <a:gd name="connsiteX769" fmla="*/ 1828066 w 2972814"/>
                  <a:gd name="connsiteY769" fmla="*/ 1258928 h 1488732"/>
                  <a:gd name="connsiteX770" fmla="*/ 1833781 w 2972814"/>
                  <a:gd name="connsiteY770" fmla="*/ 1268920 h 1488732"/>
                  <a:gd name="connsiteX771" fmla="*/ 1835563 w 2972814"/>
                  <a:gd name="connsiteY771" fmla="*/ 1271693 h 1488732"/>
                  <a:gd name="connsiteX772" fmla="*/ 1840298 w 2972814"/>
                  <a:gd name="connsiteY772" fmla="*/ 1278911 h 1488732"/>
                  <a:gd name="connsiteX773" fmla="*/ 1845761 w 2972814"/>
                  <a:gd name="connsiteY773" fmla="*/ 1288903 h 1488732"/>
                  <a:gd name="connsiteX774" fmla="*/ 1849311 w 2972814"/>
                  <a:gd name="connsiteY774" fmla="*/ 1298894 h 1488732"/>
                  <a:gd name="connsiteX775" fmla="*/ 1850764 w 2972814"/>
                  <a:gd name="connsiteY775" fmla="*/ 1308886 h 1488732"/>
                  <a:gd name="connsiteX776" fmla="*/ 1850198 w 2972814"/>
                  <a:gd name="connsiteY776" fmla="*/ 1318877 h 1488732"/>
                  <a:gd name="connsiteX777" fmla="*/ 1848941 w 2972814"/>
                  <a:gd name="connsiteY777" fmla="*/ 1328869 h 1488732"/>
                  <a:gd name="connsiteX778" fmla="*/ 1845674 w 2972814"/>
                  <a:gd name="connsiteY778" fmla="*/ 1338860 h 1488732"/>
                  <a:gd name="connsiteX779" fmla="*/ 1841118 w 2972814"/>
                  <a:gd name="connsiteY779" fmla="*/ 1348852 h 1488732"/>
                  <a:gd name="connsiteX780" fmla="*/ 1835563 w 2972814"/>
                  <a:gd name="connsiteY780" fmla="*/ 1358117 h 1488732"/>
                  <a:gd name="connsiteX781" fmla="*/ 1835189 w 2972814"/>
                  <a:gd name="connsiteY781" fmla="*/ 1358843 h 1488732"/>
                  <a:gd name="connsiteX782" fmla="*/ 1828979 w 2972814"/>
                  <a:gd name="connsiteY782" fmla="*/ 1368835 h 1488732"/>
                  <a:gd name="connsiteX783" fmla="*/ 1822272 w 2972814"/>
                  <a:gd name="connsiteY783" fmla="*/ 1378826 h 1488732"/>
                  <a:gd name="connsiteX784" fmla="*/ 1815612 w 2972814"/>
                  <a:gd name="connsiteY784" fmla="*/ 1388220 h 1488732"/>
                  <a:gd name="connsiteX785" fmla="*/ 1815235 w 2972814"/>
                  <a:gd name="connsiteY785" fmla="*/ 1388818 h 1488732"/>
                  <a:gd name="connsiteX786" fmla="*/ 1808210 w 2972814"/>
                  <a:gd name="connsiteY786" fmla="*/ 1398809 h 1488732"/>
                  <a:gd name="connsiteX787" fmla="*/ 1801789 w 2972814"/>
                  <a:gd name="connsiteY787" fmla="*/ 1408801 h 1488732"/>
                  <a:gd name="connsiteX788" fmla="*/ 1795660 w 2972814"/>
                  <a:gd name="connsiteY788" fmla="*/ 1418183 h 1488732"/>
                  <a:gd name="connsiteX789" fmla="*/ 1795287 w 2972814"/>
                  <a:gd name="connsiteY789" fmla="*/ 1418792 h 1488732"/>
                  <a:gd name="connsiteX790" fmla="*/ 1789390 w 2972814"/>
                  <a:gd name="connsiteY790" fmla="*/ 1428784 h 1488732"/>
                  <a:gd name="connsiteX791" fmla="*/ 1784027 w 2972814"/>
                  <a:gd name="connsiteY791" fmla="*/ 1438775 h 1488732"/>
                  <a:gd name="connsiteX792" fmla="*/ 1779039 w 2972814"/>
                  <a:gd name="connsiteY792" fmla="*/ 1448767 h 1488732"/>
                  <a:gd name="connsiteX793" fmla="*/ 1775708 w 2972814"/>
                  <a:gd name="connsiteY793" fmla="*/ 1456504 h 1488732"/>
                  <a:gd name="connsiteX794" fmla="*/ 1774726 w 2972814"/>
                  <a:gd name="connsiteY794" fmla="*/ 1458758 h 1488732"/>
                  <a:gd name="connsiteX795" fmla="*/ 1771128 w 2972814"/>
                  <a:gd name="connsiteY795" fmla="*/ 1468750 h 1488732"/>
                  <a:gd name="connsiteX796" fmla="*/ 1768767 w 2972814"/>
                  <a:gd name="connsiteY796" fmla="*/ 1478741 h 1488732"/>
                  <a:gd name="connsiteX797" fmla="*/ 1767777 w 2972814"/>
                  <a:gd name="connsiteY797" fmla="*/ 1488733 h 1488732"/>
                  <a:gd name="connsiteX798" fmla="*/ 2834002 w 2972814"/>
                  <a:gd name="connsiteY798" fmla="*/ 1488733 h 1488732"/>
                  <a:gd name="connsiteX799" fmla="*/ 2833152 w 2972814"/>
                  <a:gd name="connsiteY799" fmla="*/ 1487912 h 1488732"/>
                  <a:gd name="connsiteX800" fmla="*/ 2817625 w 2972814"/>
                  <a:gd name="connsiteY800" fmla="*/ 1478741 h 1488732"/>
                  <a:gd name="connsiteX801" fmla="*/ 2813200 w 2972814"/>
                  <a:gd name="connsiteY801" fmla="*/ 1474565 h 1488732"/>
                  <a:gd name="connsiteX802" fmla="*/ 2793249 w 2972814"/>
                  <a:gd name="connsiteY802" fmla="*/ 1469992 h 1488732"/>
                  <a:gd name="connsiteX803" fmla="*/ 2785311 w 2972814"/>
                  <a:gd name="connsiteY803" fmla="*/ 1478741 h 1488732"/>
                  <a:gd name="connsiteX804" fmla="*/ 2774121 w 2972814"/>
                  <a:gd name="connsiteY804" fmla="*/ 1488733 h 1488732"/>
                  <a:gd name="connsiteX805" fmla="*/ 2972815 w 2972814"/>
                  <a:gd name="connsiteY805" fmla="*/ 1138551 h 1488732"/>
                  <a:gd name="connsiteX806" fmla="*/ 2966288 w 2972814"/>
                  <a:gd name="connsiteY806" fmla="*/ 1139030 h 1488732"/>
                  <a:gd name="connsiteX807" fmla="*/ 2952863 w 2972814"/>
                  <a:gd name="connsiteY807" fmla="*/ 1140004 h 1488732"/>
                  <a:gd name="connsiteX808" fmla="*/ 2932911 w 2972814"/>
                  <a:gd name="connsiteY808" fmla="*/ 1141669 h 1488732"/>
                  <a:gd name="connsiteX809" fmla="*/ 2912959 w 2972814"/>
                  <a:gd name="connsiteY809" fmla="*/ 1144170 h 1488732"/>
                  <a:gd name="connsiteX810" fmla="*/ 2893007 w 2972814"/>
                  <a:gd name="connsiteY810" fmla="*/ 1148197 h 1488732"/>
                  <a:gd name="connsiteX811" fmla="*/ 2890217 w 2972814"/>
                  <a:gd name="connsiteY811" fmla="*/ 1149022 h 1488732"/>
                  <a:gd name="connsiteX812" fmla="*/ 2873056 w 2972814"/>
                  <a:gd name="connsiteY812" fmla="*/ 1154085 h 1488732"/>
                  <a:gd name="connsiteX813" fmla="*/ 2860455 w 2972814"/>
                  <a:gd name="connsiteY813" fmla="*/ 1159013 h 1488732"/>
                  <a:gd name="connsiteX814" fmla="*/ 2853104 w 2972814"/>
                  <a:gd name="connsiteY814" fmla="*/ 1161914 h 1488732"/>
                  <a:gd name="connsiteX815" fmla="*/ 2838033 w 2972814"/>
                  <a:gd name="connsiteY815" fmla="*/ 1169005 h 1488732"/>
                  <a:gd name="connsiteX816" fmla="*/ 2833152 w 2972814"/>
                  <a:gd name="connsiteY816" fmla="*/ 1171142 h 1488732"/>
                  <a:gd name="connsiteX817" fmla="*/ 2816698 w 2972814"/>
                  <a:gd name="connsiteY817" fmla="*/ 1178996 h 1488732"/>
                  <a:gd name="connsiteX818" fmla="*/ 2813200 w 2972814"/>
                  <a:gd name="connsiteY818" fmla="*/ 1180557 h 1488732"/>
                  <a:gd name="connsiteX819" fmla="*/ 2794706 w 2972814"/>
                  <a:gd name="connsiteY819" fmla="*/ 1188988 h 1488732"/>
                  <a:gd name="connsiteX820" fmla="*/ 2793249 w 2972814"/>
                  <a:gd name="connsiteY820" fmla="*/ 1189610 h 1488732"/>
                  <a:gd name="connsiteX821" fmla="*/ 2773297 w 2972814"/>
                  <a:gd name="connsiteY821" fmla="*/ 1198343 h 1488732"/>
                  <a:gd name="connsiteX822" fmla="*/ 2771833 w 2972814"/>
                  <a:gd name="connsiteY822" fmla="*/ 1198979 h 1488732"/>
                  <a:gd name="connsiteX823" fmla="*/ 2753345 w 2972814"/>
                  <a:gd name="connsiteY823" fmla="*/ 1206939 h 1488732"/>
                  <a:gd name="connsiteX824" fmla="*/ 2748600 w 2972814"/>
                  <a:gd name="connsiteY824" fmla="*/ 1208971 h 1488732"/>
                  <a:gd name="connsiteX825" fmla="*/ 2733393 w 2972814"/>
                  <a:gd name="connsiteY825" fmla="*/ 1215750 h 1488732"/>
                  <a:gd name="connsiteX826" fmla="*/ 2726096 w 2972814"/>
                  <a:gd name="connsiteY826" fmla="*/ 1218962 h 1488732"/>
                  <a:gd name="connsiteX827" fmla="*/ 2713441 w 2972814"/>
                  <a:gd name="connsiteY827" fmla="*/ 1225327 h 1488732"/>
                  <a:gd name="connsiteX828" fmla="*/ 2706340 w 2972814"/>
                  <a:gd name="connsiteY828" fmla="*/ 1228954 h 1488732"/>
                  <a:gd name="connsiteX829" fmla="*/ 2693490 w 2972814"/>
                  <a:gd name="connsiteY829" fmla="*/ 1237337 h 1488732"/>
                  <a:gd name="connsiteX830" fmla="*/ 2691113 w 2972814"/>
                  <a:gd name="connsiteY830" fmla="*/ 1238945 h 1488732"/>
                  <a:gd name="connsiteX831" fmla="*/ 2680075 w 2972814"/>
                  <a:gd name="connsiteY831" fmla="*/ 1248937 h 1488732"/>
                  <a:gd name="connsiteX832" fmla="*/ 2673538 w 2972814"/>
                  <a:gd name="connsiteY832" fmla="*/ 1258878 h 1488732"/>
                  <a:gd name="connsiteX833" fmla="*/ 2673508 w 2972814"/>
                  <a:gd name="connsiteY833" fmla="*/ 1258928 h 1488732"/>
                  <a:gd name="connsiteX834" fmla="*/ 2669966 w 2972814"/>
                  <a:gd name="connsiteY834" fmla="*/ 1268920 h 1488732"/>
                  <a:gd name="connsiteX835" fmla="*/ 2668404 w 2972814"/>
                  <a:gd name="connsiteY835" fmla="*/ 1278911 h 1488732"/>
                  <a:gd name="connsiteX836" fmla="*/ 2668741 w 2972814"/>
                  <a:gd name="connsiteY836" fmla="*/ 1288903 h 1488732"/>
                  <a:gd name="connsiteX837" fmla="*/ 2670310 w 2972814"/>
                  <a:gd name="connsiteY837" fmla="*/ 1298894 h 1488732"/>
                  <a:gd name="connsiteX838" fmla="*/ 2672753 w 2972814"/>
                  <a:gd name="connsiteY838" fmla="*/ 1308886 h 1488732"/>
                  <a:gd name="connsiteX839" fmla="*/ 2673538 w 2972814"/>
                  <a:gd name="connsiteY839" fmla="*/ 1311205 h 1488732"/>
                  <a:gd name="connsiteX840" fmla="*/ 2676125 w 2972814"/>
                  <a:gd name="connsiteY840" fmla="*/ 1318877 h 1488732"/>
                  <a:gd name="connsiteX841" fmla="*/ 2680312 w 2972814"/>
                  <a:gd name="connsiteY841" fmla="*/ 1328869 h 1488732"/>
                  <a:gd name="connsiteX842" fmla="*/ 2685248 w 2972814"/>
                  <a:gd name="connsiteY842" fmla="*/ 1338860 h 1488732"/>
                  <a:gd name="connsiteX843" fmla="*/ 2690596 w 2972814"/>
                  <a:gd name="connsiteY843" fmla="*/ 1348852 h 1488732"/>
                  <a:gd name="connsiteX844" fmla="*/ 2693490 w 2972814"/>
                  <a:gd name="connsiteY844" fmla="*/ 1353688 h 1488732"/>
                  <a:gd name="connsiteX845" fmla="*/ 2696900 w 2972814"/>
                  <a:gd name="connsiteY845" fmla="*/ 1358843 h 1488732"/>
                  <a:gd name="connsiteX846" fmla="*/ 2704190 w 2972814"/>
                  <a:gd name="connsiteY846" fmla="*/ 1368835 h 1488732"/>
                  <a:gd name="connsiteX847" fmla="*/ 2711720 w 2972814"/>
                  <a:gd name="connsiteY847" fmla="*/ 1378826 h 1488732"/>
                  <a:gd name="connsiteX848" fmla="*/ 2713441 w 2972814"/>
                  <a:gd name="connsiteY848" fmla="*/ 1381098 h 1488732"/>
                  <a:gd name="connsiteX849" fmla="*/ 2720654 w 2972814"/>
                  <a:gd name="connsiteY849" fmla="*/ 1388818 h 1488732"/>
                  <a:gd name="connsiteX850" fmla="*/ 2729947 w 2972814"/>
                  <a:gd name="connsiteY850" fmla="*/ 1398809 h 1488732"/>
                  <a:gd name="connsiteX851" fmla="*/ 2733393 w 2972814"/>
                  <a:gd name="connsiteY851" fmla="*/ 1402674 h 1488732"/>
                  <a:gd name="connsiteX852" fmla="*/ 2740945 w 2972814"/>
                  <a:gd name="connsiteY852" fmla="*/ 1408801 h 1488732"/>
                  <a:gd name="connsiteX853" fmla="*/ 2751471 w 2972814"/>
                  <a:gd name="connsiteY853" fmla="*/ 1418792 h 1488732"/>
                  <a:gd name="connsiteX854" fmla="*/ 2753345 w 2972814"/>
                  <a:gd name="connsiteY854" fmla="*/ 1420894 h 1488732"/>
                  <a:gd name="connsiteX855" fmla="*/ 2765086 w 2972814"/>
                  <a:gd name="connsiteY855" fmla="*/ 1428784 h 1488732"/>
                  <a:gd name="connsiteX856" fmla="*/ 2773297 w 2972814"/>
                  <a:gd name="connsiteY856" fmla="*/ 1436729 h 1488732"/>
                  <a:gd name="connsiteX857" fmla="*/ 2780213 w 2972814"/>
                  <a:gd name="connsiteY857" fmla="*/ 1438775 h 1488732"/>
                  <a:gd name="connsiteX858" fmla="*/ 2793249 w 2972814"/>
                  <a:gd name="connsiteY858" fmla="*/ 1446078 h 1488732"/>
                  <a:gd name="connsiteX859" fmla="*/ 2800896 w 2972814"/>
                  <a:gd name="connsiteY859" fmla="*/ 1438775 h 1488732"/>
                  <a:gd name="connsiteX860" fmla="*/ 2813200 w 2972814"/>
                  <a:gd name="connsiteY860" fmla="*/ 1429803 h 1488732"/>
                  <a:gd name="connsiteX861" fmla="*/ 2813739 w 2972814"/>
                  <a:gd name="connsiteY861" fmla="*/ 1428784 h 1488732"/>
                  <a:gd name="connsiteX862" fmla="*/ 2821385 w 2972814"/>
                  <a:gd name="connsiteY862" fmla="*/ 1418792 h 1488732"/>
                  <a:gd name="connsiteX863" fmla="*/ 2830945 w 2972814"/>
                  <a:gd name="connsiteY863" fmla="*/ 1408801 h 1488732"/>
                  <a:gd name="connsiteX864" fmla="*/ 2833152 w 2972814"/>
                  <a:gd name="connsiteY864" fmla="*/ 1406991 h 1488732"/>
                  <a:gd name="connsiteX865" fmla="*/ 2840205 w 2972814"/>
                  <a:gd name="connsiteY865" fmla="*/ 1398809 h 1488732"/>
                  <a:gd name="connsiteX866" fmla="*/ 2850426 w 2972814"/>
                  <a:gd name="connsiteY866" fmla="*/ 1388818 h 1488732"/>
                  <a:gd name="connsiteX867" fmla="*/ 2853104 w 2972814"/>
                  <a:gd name="connsiteY867" fmla="*/ 1386525 h 1488732"/>
                  <a:gd name="connsiteX868" fmla="*/ 2861085 w 2972814"/>
                  <a:gd name="connsiteY868" fmla="*/ 1378826 h 1488732"/>
                  <a:gd name="connsiteX869" fmla="*/ 2873048 w 2972814"/>
                  <a:gd name="connsiteY869" fmla="*/ 1368835 h 1488732"/>
                  <a:gd name="connsiteX870" fmla="*/ 2873056 w 2972814"/>
                  <a:gd name="connsiteY870" fmla="*/ 1368829 h 1488732"/>
                  <a:gd name="connsiteX871" fmla="*/ 2886588 w 2972814"/>
                  <a:gd name="connsiteY871" fmla="*/ 1358843 h 1488732"/>
                  <a:gd name="connsiteX872" fmla="*/ 2893007 w 2972814"/>
                  <a:gd name="connsiteY872" fmla="*/ 1354558 h 1488732"/>
                  <a:gd name="connsiteX873" fmla="*/ 2902723 w 2972814"/>
                  <a:gd name="connsiteY873" fmla="*/ 1348852 h 1488732"/>
                  <a:gd name="connsiteX874" fmla="*/ 2912959 w 2972814"/>
                  <a:gd name="connsiteY874" fmla="*/ 1343074 h 1488732"/>
                  <a:gd name="connsiteX875" fmla="*/ 2922603 w 2972814"/>
                  <a:gd name="connsiteY875" fmla="*/ 1338860 h 1488732"/>
                  <a:gd name="connsiteX876" fmla="*/ 2932911 w 2972814"/>
                  <a:gd name="connsiteY876" fmla="*/ 1334441 h 1488732"/>
                  <a:gd name="connsiteX877" fmla="*/ 2951383 w 2972814"/>
                  <a:gd name="connsiteY877" fmla="*/ 1328869 h 1488732"/>
                  <a:gd name="connsiteX878" fmla="*/ 2952863 w 2972814"/>
                  <a:gd name="connsiteY878" fmla="*/ 1328405 h 1488732"/>
                  <a:gd name="connsiteX879" fmla="*/ 2972815 w 2972814"/>
                  <a:gd name="connsiteY879" fmla="*/ 1324626 h 1488732"/>
                  <a:gd name="connsiteX880" fmla="*/ 0 w 2972814"/>
                  <a:gd name="connsiteY880" fmla="*/ 356603 h 1488732"/>
                  <a:gd name="connsiteX881" fmla="*/ 13700 w 2972814"/>
                  <a:gd name="connsiteY881" fmla="*/ 349702 h 1488732"/>
                  <a:gd name="connsiteX882" fmla="*/ 19952 w 2972814"/>
                  <a:gd name="connsiteY882" fmla="*/ 346846 h 1488732"/>
                  <a:gd name="connsiteX883" fmla="*/ 34092 w 2972814"/>
                  <a:gd name="connsiteY883" fmla="*/ 339711 h 1488732"/>
                  <a:gd name="connsiteX884" fmla="*/ 39904 w 2972814"/>
                  <a:gd name="connsiteY884" fmla="*/ 337078 h 1488732"/>
                  <a:gd name="connsiteX885" fmla="*/ 55685 w 2972814"/>
                  <a:gd name="connsiteY885" fmla="*/ 329719 h 1488732"/>
                  <a:gd name="connsiteX886" fmla="*/ 59855 w 2972814"/>
                  <a:gd name="connsiteY886" fmla="*/ 327853 h 1488732"/>
                  <a:gd name="connsiteX887" fmla="*/ 79329 w 2972814"/>
                  <a:gd name="connsiteY887" fmla="*/ 319728 h 1488732"/>
                  <a:gd name="connsiteX888" fmla="*/ 79807 w 2972814"/>
                  <a:gd name="connsiteY888" fmla="*/ 319545 h 1488732"/>
                  <a:gd name="connsiteX889" fmla="*/ 99759 w 2972814"/>
                  <a:gd name="connsiteY889" fmla="*/ 312432 h 1488732"/>
                  <a:gd name="connsiteX890" fmla="*/ 109157 w 2972814"/>
                  <a:gd name="connsiteY890" fmla="*/ 309736 h 1488732"/>
                  <a:gd name="connsiteX891" fmla="*/ 119711 w 2972814"/>
                  <a:gd name="connsiteY891" fmla="*/ 306974 h 1488732"/>
                  <a:gd name="connsiteX892" fmla="*/ 139662 w 2972814"/>
                  <a:gd name="connsiteY892" fmla="*/ 303208 h 1488732"/>
                  <a:gd name="connsiteX893" fmla="*/ 159614 w 2972814"/>
                  <a:gd name="connsiteY893" fmla="*/ 300790 h 1488732"/>
                  <a:gd name="connsiteX894" fmla="*/ 179566 w 2972814"/>
                  <a:gd name="connsiteY894" fmla="*/ 299762 h 1488732"/>
                  <a:gd name="connsiteX895" fmla="*/ 182189 w 2972814"/>
                  <a:gd name="connsiteY895" fmla="*/ 299745 h 1488732"/>
                  <a:gd name="connsiteX896" fmla="*/ 199518 w 2972814"/>
                  <a:gd name="connsiteY896" fmla="*/ 299644 h 1488732"/>
                  <a:gd name="connsiteX897" fmla="*/ 206599 w 2972814"/>
                  <a:gd name="connsiteY897" fmla="*/ 299745 h 1488732"/>
                  <a:gd name="connsiteX898" fmla="*/ 219470 w 2972814"/>
                  <a:gd name="connsiteY898" fmla="*/ 299977 h 1488732"/>
                  <a:gd name="connsiteX899" fmla="*/ 239421 w 2972814"/>
                  <a:gd name="connsiteY899" fmla="*/ 300491 h 1488732"/>
                  <a:gd name="connsiteX900" fmla="*/ 259373 w 2972814"/>
                  <a:gd name="connsiteY900" fmla="*/ 300485 h 1488732"/>
                  <a:gd name="connsiteX901" fmla="*/ 279325 w 2972814"/>
                  <a:gd name="connsiteY901" fmla="*/ 300018 h 1488732"/>
                  <a:gd name="connsiteX902" fmla="*/ 282448 w 2972814"/>
                  <a:gd name="connsiteY902" fmla="*/ 299745 h 1488732"/>
                  <a:gd name="connsiteX903" fmla="*/ 299277 w 2972814"/>
                  <a:gd name="connsiteY903" fmla="*/ 298438 h 1488732"/>
                  <a:gd name="connsiteX904" fmla="*/ 319228 w 2972814"/>
                  <a:gd name="connsiteY904" fmla="*/ 296289 h 1488732"/>
                  <a:gd name="connsiteX905" fmla="*/ 339180 w 2972814"/>
                  <a:gd name="connsiteY905" fmla="*/ 293272 h 1488732"/>
                  <a:gd name="connsiteX906" fmla="*/ 359117 w 2972814"/>
                  <a:gd name="connsiteY906" fmla="*/ 289753 h 1488732"/>
                  <a:gd name="connsiteX907" fmla="*/ 359132 w 2972814"/>
                  <a:gd name="connsiteY907" fmla="*/ 289751 h 1488732"/>
                  <a:gd name="connsiteX908" fmla="*/ 379084 w 2972814"/>
                  <a:gd name="connsiteY908" fmla="*/ 286685 h 1488732"/>
                  <a:gd name="connsiteX909" fmla="*/ 399036 w 2972814"/>
                  <a:gd name="connsiteY909" fmla="*/ 283868 h 1488732"/>
                  <a:gd name="connsiteX910" fmla="*/ 418987 w 2972814"/>
                  <a:gd name="connsiteY910" fmla="*/ 280604 h 1488732"/>
                  <a:gd name="connsiteX911" fmla="*/ 424357 w 2972814"/>
                  <a:gd name="connsiteY911" fmla="*/ 279762 h 1488732"/>
                  <a:gd name="connsiteX912" fmla="*/ 438939 w 2972814"/>
                  <a:gd name="connsiteY912" fmla="*/ 277040 h 1488732"/>
                  <a:gd name="connsiteX913" fmla="*/ 458891 w 2972814"/>
                  <a:gd name="connsiteY913" fmla="*/ 272266 h 1488732"/>
                  <a:gd name="connsiteX914" fmla="*/ 465320 w 2972814"/>
                  <a:gd name="connsiteY914" fmla="*/ 269770 h 1488732"/>
                  <a:gd name="connsiteX915" fmla="*/ 478843 w 2972814"/>
                  <a:gd name="connsiteY915" fmla="*/ 260018 h 1488732"/>
                  <a:gd name="connsiteX916" fmla="*/ 479075 w 2972814"/>
                  <a:gd name="connsiteY916" fmla="*/ 259779 h 1488732"/>
                  <a:gd name="connsiteX917" fmla="*/ 484996 w 2972814"/>
                  <a:gd name="connsiteY917" fmla="*/ 249787 h 1488732"/>
                  <a:gd name="connsiteX918" fmla="*/ 487082 w 2972814"/>
                  <a:gd name="connsiteY918" fmla="*/ 239796 h 1488732"/>
                  <a:gd name="connsiteX919" fmla="*/ 487252 w 2972814"/>
                  <a:gd name="connsiteY919" fmla="*/ 229804 h 1488732"/>
                  <a:gd name="connsiteX920" fmla="*/ 485524 w 2972814"/>
                  <a:gd name="connsiteY920" fmla="*/ 219813 h 1488732"/>
                  <a:gd name="connsiteX921" fmla="*/ 483241 w 2972814"/>
                  <a:gd name="connsiteY921" fmla="*/ 209821 h 1488732"/>
                  <a:gd name="connsiteX922" fmla="*/ 480217 w 2972814"/>
                  <a:gd name="connsiteY922" fmla="*/ 199830 h 1488732"/>
                  <a:gd name="connsiteX923" fmla="*/ 478843 w 2972814"/>
                  <a:gd name="connsiteY923" fmla="*/ 195877 h 1488732"/>
                  <a:gd name="connsiteX924" fmla="*/ 477016 w 2972814"/>
                  <a:gd name="connsiteY924" fmla="*/ 189838 h 1488732"/>
                  <a:gd name="connsiteX925" fmla="*/ 472738 w 2972814"/>
                  <a:gd name="connsiteY925" fmla="*/ 179847 h 1488732"/>
                  <a:gd name="connsiteX926" fmla="*/ 467910 w 2972814"/>
                  <a:gd name="connsiteY926" fmla="*/ 169855 h 1488732"/>
                  <a:gd name="connsiteX927" fmla="*/ 461291 w 2972814"/>
                  <a:gd name="connsiteY927" fmla="*/ 159864 h 1488732"/>
                  <a:gd name="connsiteX928" fmla="*/ 458891 w 2972814"/>
                  <a:gd name="connsiteY928" fmla="*/ 157049 h 1488732"/>
                  <a:gd name="connsiteX929" fmla="*/ 453098 w 2972814"/>
                  <a:gd name="connsiteY929" fmla="*/ 149872 h 1488732"/>
                  <a:gd name="connsiteX930" fmla="*/ 442469 w 2972814"/>
                  <a:gd name="connsiteY930" fmla="*/ 139881 h 1488732"/>
                  <a:gd name="connsiteX931" fmla="*/ 438939 w 2972814"/>
                  <a:gd name="connsiteY931" fmla="*/ 137376 h 1488732"/>
                  <a:gd name="connsiteX932" fmla="*/ 428291 w 2972814"/>
                  <a:gd name="connsiteY932" fmla="*/ 129889 h 1488732"/>
                  <a:gd name="connsiteX933" fmla="*/ 418987 w 2972814"/>
                  <a:gd name="connsiteY933" fmla="*/ 124899 h 1488732"/>
                  <a:gd name="connsiteX934" fmla="*/ 409266 w 2972814"/>
                  <a:gd name="connsiteY934" fmla="*/ 119898 h 1488732"/>
                  <a:gd name="connsiteX935" fmla="*/ 399036 w 2972814"/>
                  <a:gd name="connsiteY935" fmla="*/ 115737 h 1488732"/>
                  <a:gd name="connsiteX936" fmla="*/ 383483 w 2972814"/>
                  <a:gd name="connsiteY936" fmla="*/ 109906 h 1488732"/>
                  <a:gd name="connsiteX937" fmla="*/ 379084 w 2972814"/>
                  <a:gd name="connsiteY937" fmla="*/ 108539 h 1488732"/>
                  <a:gd name="connsiteX938" fmla="*/ 359132 w 2972814"/>
                  <a:gd name="connsiteY938" fmla="*/ 102784 h 1488732"/>
                  <a:gd name="connsiteX939" fmla="*/ 347885 w 2972814"/>
                  <a:gd name="connsiteY939" fmla="*/ 99915 h 1488732"/>
                  <a:gd name="connsiteX940" fmla="*/ 339180 w 2972814"/>
                  <a:gd name="connsiteY940" fmla="*/ 97927 h 1488732"/>
                  <a:gd name="connsiteX941" fmla="*/ 319228 w 2972814"/>
                  <a:gd name="connsiteY941" fmla="*/ 93513 h 1488732"/>
                  <a:gd name="connsiteX942" fmla="*/ 301716 w 2972814"/>
                  <a:gd name="connsiteY942" fmla="*/ 89923 h 1488732"/>
                  <a:gd name="connsiteX943" fmla="*/ 299277 w 2972814"/>
                  <a:gd name="connsiteY943" fmla="*/ 89449 h 1488732"/>
                  <a:gd name="connsiteX944" fmla="*/ 279325 w 2972814"/>
                  <a:gd name="connsiteY944" fmla="*/ 85327 h 1488732"/>
                  <a:gd name="connsiteX945" fmla="*/ 259373 w 2972814"/>
                  <a:gd name="connsiteY945" fmla="*/ 81001 h 1488732"/>
                  <a:gd name="connsiteX946" fmla="*/ 254666 w 2972814"/>
                  <a:gd name="connsiteY946" fmla="*/ 79932 h 1488732"/>
                  <a:gd name="connsiteX947" fmla="*/ 239421 w 2972814"/>
                  <a:gd name="connsiteY947" fmla="*/ 76488 h 1488732"/>
                  <a:gd name="connsiteX948" fmla="*/ 219470 w 2972814"/>
                  <a:gd name="connsiteY948" fmla="*/ 71549 h 1488732"/>
                  <a:gd name="connsiteX949" fmla="*/ 213467 w 2972814"/>
                  <a:gd name="connsiteY949" fmla="*/ 69940 h 1488732"/>
                  <a:gd name="connsiteX950" fmla="*/ 199518 w 2972814"/>
                  <a:gd name="connsiteY950" fmla="*/ 66100 h 1488732"/>
                  <a:gd name="connsiteX951" fmla="*/ 179566 w 2972814"/>
                  <a:gd name="connsiteY951" fmla="*/ 60445 h 1488732"/>
                  <a:gd name="connsiteX952" fmla="*/ 177857 w 2972814"/>
                  <a:gd name="connsiteY952" fmla="*/ 59949 h 1488732"/>
                  <a:gd name="connsiteX953" fmla="*/ 159614 w 2972814"/>
                  <a:gd name="connsiteY953" fmla="*/ 54400 h 1488732"/>
                  <a:gd name="connsiteX954" fmla="*/ 144668 w 2972814"/>
                  <a:gd name="connsiteY954" fmla="*/ 49957 h 1488732"/>
                  <a:gd name="connsiteX955" fmla="*/ 139662 w 2972814"/>
                  <a:gd name="connsiteY955" fmla="*/ 48377 h 1488732"/>
                  <a:gd name="connsiteX956" fmla="*/ 119711 w 2972814"/>
                  <a:gd name="connsiteY956" fmla="*/ 42463 h 1488732"/>
                  <a:gd name="connsiteX957" fmla="*/ 109953 w 2972814"/>
                  <a:gd name="connsiteY957" fmla="*/ 39966 h 1488732"/>
                  <a:gd name="connsiteX958" fmla="*/ 99759 w 2972814"/>
                  <a:gd name="connsiteY958" fmla="*/ 37075 h 1488732"/>
                  <a:gd name="connsiteX959" fmla="*/ 79807 w 2972814"/>
                  <a:gd name="connsiteY959" fmla="*/ 32403 h 1488732"/>
                  <a:gd name="connsiteX960" fmla="*/ 65333 w 2972814"/>
                  <a:gd name="connsiteY960" fmla="*/ 29974 h 1488732"/>
                  <a:gd name="connsiteX961" fmla="*/ 59855 w 2972814"/>
                  <a:gd name="connsiteY961" fmla="*/ 28923 h 1488732"/>
                  <a:gd name="connsiteX962" fmla="*/ 39904 w 2972814"/>
                  <a:gd name="connsiteY962" fmla="*/ 26947 h 1488732"/>
                  <a:gd name="connsiteX963" fmla="*/ 19952 w 2972814"/>
                  <a:gd name="connsiteY963" fmla="*/ 26991 h 1488732"/>
                  <a:gd name="connsiteX964" fmla="*/ 0 w 2972814"/>
                  <a:gd name="connsiteY964" fmla="*/ 28901 h 1488732"/>
                  <a:gd name="connsiteX965" fmla="*/ 2972815 w 2972814"/>
                  <a:gd name="connsiteY965" fmla="*/ 282826 h 1488732"/>
                  <a:gd name="connsiteX966" fmla="*/ 2969115 w 2972814"/>
                  <a:gd name="connsiteY966" fmla="*/ 289753 h 1488732"/>
                  <a:gd name="connsiteX967" fmla="*/ 2962613 w 2972814"/>
                  <a:gd name="connsiteY967" fmla="*/ 299745 h 1488732"/>
                  <a:gd name="connsiteX968" fmla="*/ 2954852 w 2972814"/>
                  <a:gd name="connsiteY968" fmla="*/ 309736 h 1488732"/>
                  <a:gd name="connsiteX969" fmla="*/ 2952863 w 2972814"/>
                  <a:gd name="connsiteY969" fmla="*/ 312077 h 1488732"/>
                  <a:gd name="connsiteX970" fmla="*/ 2946204 w 2972814"/>
                  <a:gd name="connsiteY970" fmla="*/ 319728 h 1488732"/>
                  <a:gd name="connsiteX971" fmla="*/ 2936511 w 2972814"/>
                  <a:gd name="connsiteY971" fmla="*/ 329719 h 1488732"/>
                  <a:gd name="connsiteX972" fmla="*/ 2932911 w 2972814"/>
                  <a:gd name="connsiteY972" fmla="*/ 333236 h 1488732"/>
                  <a:gd name="connsiteX973" fmla="*/ 2926036 w 2972814"/>
                  <a:gd name="connsiteY973" fmla="*/ 339711 h 1488732"/>
                  <a:gd name="connsiteX974" fmla="*/ 2914706 w 2972814"/>
                  <a:gd name="connsiteY974" fmla="*/ 349702 h 1488732"/>
                  <a:gd name="connsiteX975" fmla="*/ 2912959 w 2972814"/>
                  <a:gd name="connsiteY975" fmla="*/ 351299 h 1488732"/>
                  <a:gd name="connsiteX976" fmla="*/ 2903164 w 2972814"/>
                  <a:gd name="connsiteY976" fmla="*/ 359694 h 1488732"/>
                  <a:gd name="connsiteX977" fmla="*/ 2893007 w 2972814"/>
                  <a:gd name="connsiteY977" fmla="*/ 368646 h 1488732"/>
                  <a:gd name="connsiteX978" fmla="*/ 2891717 w 2972814"/>
                  <a:gd name="connsiteY978" fmla="*/ 369685 h 1488732"/>
                  <a:gd name="connsiteX979" fmla="*/ 2880268 w 2972814"/>
                  <a:gd name="connsiteY979" fmla="*/ 379677 h 1488732"/>
                  <a:gd name="connsiteX980" fmla="*/ 2873056 w 2972814"/>
                  <a:gd name="connsiteY980" fmla="*/ 386345 h 1488732"/>
                  <a:gd name="connsiteX981" fmla="*/ 2868944 w 2972814"/>
                  <a:gd name="connsiteY981" fmla="*/ 389668 h 1488732"/>
                  <a:gd name="connsiteX982" fmla="*/ 2858229 w 2972814"/>
                  <a:gd name="connsiteY982" fmla="*/ 399660 h 1488732"/>
                  <a:gd name="connsiteX983" fmla="*/ 2853104 w 2972814"/>
                  <a:gd name="connsiteY983" fmla="*/ 404421 h 1488732"/>
                  <a:gd name="connsiteX984" fmla="*/ 2846064 w 2972814"/>
                  <a:gd name="connsiteY984" fmla="*/ 409651 h 1488732"/>
                  <a:gd name="connsiteX985" fmla="*/ 2833152 w 2972814"/>
                  <a:gd name="connsiteY985" fmla="*/ 419271 h 1488732"/>
                  <a:gd name="connsiteX986" fmla="*/ 2832437 w 2972814"/>
                  <a:gd name="connsiteY986" fmla="*/ 419643 h 1488732"/>
                  <a:gd name="connsiteX987" fmla="*/ 2813200 w 2972814"/>
                  <a:gd name="connsiteY987" fmla="*/ 428654 h 1488732"/>
                  <a:gd name="connsiteX988" fmla="*/ 2810360 w 2972814"/>
                  <a:gd name="connsiteY988" fmla="*/ 429634 h 1488732"/>
                  <a:gd name="connsiteX989" fmla="*/ 2793249 w 2972814"/>
                  <a:gd name="connsiteY989" fmla="*/ 435017 h 1488732"/>
                  <a:gd name="connsiteX990" fmla="*/ 2773941 w 2972814"/>
                  <a:gd name="connsiteY990" fmla="*/ 439626 h 1488732"/>
                  <a:gd name="connsiteX991" fmla="*/ 2773297 w 2972814"/>
                  <a:gd name="connsiteY991" fmla="*/ 439777 h 1488732"/>
                  <a:gd name="connsiteX992" fmla="*/ 2753345 w 2972814"/>
                  <a:gd name="connsiteY992" fmla="*/ 444766 h 1488732"/>
                  <a:gd name="connsiteX993" fmla="*/ 2737641 w 2972814"/>
                  <a:gd name="connsiteY993" fmla="*/ 449617 h 1488732"/>
                  <a:gd name="connsiteX994" fmla="*/ 2733393 w 2972814"/>
                  <a:gd name="connsiteY994" fmla="*/ 451128 h 1488732"/>
                  <a:gd name="connsiteX995" fmla="*/ 2716242 w 2972814"/>
                  <a:gd name="connsiteY995" fmla="*/ 459609 h 1488732"/>
                  <a:gd name="connsiteX996" fmla="*/ 2713441 w 2972814"/>
                  <a:gd name="connsiteY996" fmla="*/ 461522 h 1488732"/>
                  <a:gd name="connsiteX997" fmla="*/ 2704574 w 2972814"/>
                  <a:gd name="connsiteY997" fmla="*/ 469600 h 1488732"/>
                  <a:gd name="connsiteX998" fmla="*/ 2696849 w 2972814"/>
                  <a:gd name="connsiteY998" fmla="*/ 479592 h 1488732"/>
                  <a:gd name="connsiteX999" fmla="*/ 2693490 w 2972814"/>
                  <a:gd name="connsiteY999" fmla="*/ 486391 h 1488732"/>
                  <a:gd name="connsiteX1000" fmla="*/ 2692294 w 2972814"/>
                  <a:gd name="connsiteY1000" fmla="*/ 489583 h 1488732"/>
                  <a:gd name="connsiteX1001" fmla="*/ 2689917 w 2972814"/>
                  <a:gd name="connsiteY1001" fmla="*/ 499575 h 1488732"/>
                  <a:gd name="connsiteX1002" fmla="*/ 2688559 w 2972814"/>
                  <a:gd name="connsiteY1002" fmla="*/ 509566 h 1488732"/>
                  <a:gd name="connsiteX1003" fmla="*/ 2687689 w 2972814"/>
                  <a:gd name="connsiteY1003" fmla="*/ 519558 h 1488732"/>
                  <a:gd name="connsiteX1004" fmla="*/ 2687405 w 2972814"/>
                  <a:gd name="connsiteY1004" fmla="*/ 529549 h 1488732"/>
                  <a:gd name="connsiteX1005" fmla="*/ 2686660 w 2972814"/>
                  <a:gd name="connsiteY1005" fmla="*/ 539541 h 1488732"/>
                  <a:gd name="connsiteX1006" fmla="*/ 2685998 w 2972814"/>
                  <a:gd name="connsiteY1006" fmla="*/ 549532 h 1488732"/>
                  <a:gd name="connsiteX1007" fmla="*/ 2685024 w 2972814"/>
                  <a:gd name="connsiteY1007" fmla="*/ 559524 h 1488732"/>
                  <a:gd name="connsiteX1008" fmla="*/ 2683413 w 2972814"/>
                  <a:gd name="connsiteY1008" fmla="*/ 569515 h 1488732"/>
                  <a:gd name="connsiteX1009" fmla="*/ 2680879 w 2972814"/>
                  <a:gd name="connsiteY1009" fmla="*/ 579507 h 1488732"/>
                  <a:gd name="connsiteX1010" fmla="*/ 2677241 w 2972814"/>
                  <a:gd name="connsiteY1010" fmla="*/ 589498 h 1488732"/>
                  <a:gd name="connsiteX1011" fmla="*/ 2673538 w 2972814"/>
                  <a:gd name="connsiteY1011" fmla="*/ 596457 h 1488732"/>
                  <a:gd name="connsiteX1012" fmla="*/ 2671588 w 2972814"/>
                  <a:gd name="connsiteY1012" fmla="*/ 599490 h 1488732"/>
                  <a:gd name="connsiteX1013" fmla="*/ 2663487 w 2972814"/>
                  <a:gd name="connsiteY1013" fmla="*/ 609481 h 1488732"/>
                  <a:gd name="connsiteX1014" fmla="*/ 2653586 w 2972814"/>
                  <a:gd name="connsiteY1014" fmla="*/ 618202 h 1488732"/>
                  <a:gd name="connsiteX1015" fmla="*/ 2650934 w 2972814"/>
                  <a:gd name="connsiteY1015" fmla="*/ 619473 h 1488732"/>
                  <a:gd name="connsiteX1016" fmla="*/ 2633634 w 2972814"/>
                  <a:gd name="connsiteY1016" fmla="*/ 626127 h 1488732"/>
                  <a:gd name="connsiteX1017" fmla="*/ 2613683 w 2972814"/>
                  <a:gd name="connsiteY1017" fmla="*/ 627382 h 1488732"/>
                  <a:gd name="connsiteX1018" fmla="*/ 2593731 w 2972814"/>
                  <a:gd name="connsiteY1018" fmla="*/ 625653 h 1488732"/>
                  <a:gd name="connsiteX1019" fmla="*/ 2573779 w 2972814"/>
                  <a:gd name="connsiteY1019" fmla="*/ 621773 h 1488732"/>
                  <a:gd name="connsiteX1020" fmla="*/ 2565053 w 2972814"/>
                  <a:gd name="connsiteY1020" fmla="*/ 619473 h 1488732"/>
                  <a:gd name="connsiteX1021" fmla="*/ 2553827 w 2972814"/>
                  <a:gd name="connsiteY1021" fmla="*/ 617066 h 1488732"/>
                  <a:gd name="connsiteX1022" fmla="*/ 2533876 w 2972814"/>
                  <a:gd name="connsiteY1022" fmla="*/ 612278 h 1488732"/>
                  <a:gd name="connsiteX1023" fmla="*/ 2523481 w 2972814"/>
                  <a:gd name="connsiteY1023" fmla="*/ 609481 h 1488732"/>
                  <a:gd name="connsiteX1024" fmla="*/ 2513924 w 2972814"/>
                  <a:gd name="connsiteY1024" fmla="*/ 607248 h 1488732"/>
                  <a:gd name="connsiteX1025" fmla="*/ 2493972 w 2972814"/>
                  <a:gd name="connsiteY1025" fmla="*/ 602853 h 1488732"/>
                  <a:gd name="connsiteX1026" fmla="*/ 2474261 w 2972814"/>
                  <a:gd name="connsiteY1026" fmla="*/ 599490 h 1488732"/>
                  <a:gd name="connsiteX1027" fmla="*/ 2474020 w 2972814"/>
                  <a:gd name="connsiteY1027" fmla="*/ 599449 h 1488732"/>
                  <a:gd name="connsiteX1028" fmla="*/ 2454068 w 2972814"/>
                  <a:gd name="connsiteY1028" fmla="*/ 597688 h 1488732"/>
                  <a:gd name="connsiteX1029" fmla="*/ 2434117 w 2972814"/>
                  <a:gd name="connsiteY1029" fmla="*/ 598118 h 1488732"/>
                  <a:gd name="connsiteX1030" fmla="*/ 2428630 w 2972814"/>
                  <a:gd name="connsiteY1030" fmla="*/ 599490 h 1488732"/>
                  <a:gd name="connsiteX1031" fmla="*/ 2414165 w 2972814"/>
                  <a:gd name="connsiteY1031" fmla="*/ 603500 h 1488732"/>
                  <a:gd name="connsiteX1032" fmla="*/ 2402720 w 2972814"/>
                  <a:gd name="connsiteY1032" fmla="*/ 609481 h 1488732"/>
                  <a:gd name="connsiteX1033" fmla="*/ 2394213 w 2972814"/>
                  <a:gd name="connsiteY1033" fmla="*/ 614866 h 1488732"/>
                  <a:gd name="connsiteX1034" fmla="*/ 2389232 w 2972814"/>
                  <a:gd name="connsiteY1034" fmla="*/ 619473 h 1488732"/>
                  <a:gd name="connsiteX1035" fmla="*/ 2379051 w 2972814"/>
                  <a:gd name="connsiteY1035" fmla="*/ 629464 h 1488732"/>
                  <a:gd name="connsiteX1036" fmla="*/ 2374261 w 2972814"/>
                  <a:gd name="connsiteY1036" fmla="*/ 634650 h 1488732"/>
                  <a:gd name="connsiteX1037" fmla="*/ 2370639 w 2972814"/>
                  <a:gd name="connsiteY1037" fmla="*/ 639456 h 1488732"/>
                  <a:gd name="connsiteX1038" fmla="*/ 2363926 w 2972814"/>
                  <a:gd name="connsiteY1038" fmla="*/ 649447 h 1488732"/>
                  <a:gd name="connsiteX1039" fmla="*/ 2357543 w 2972814"/>
                  <a:gd name="connsiteY1039" fmla="*/ 659439 h 1488732"/>
                  <a:gd name="connsiteX1040" fmla="*/ 2354310 w 2972814"/>
                  <a:gd name="connsiteY1040" fmla="*/ 665704 h 1488732"/>
                  <a:gd name="connsiteX1041" fmla="*/ 2352622 w 2972814"/>
                  <a:gd name="connsiteY1041" fmla="*/ 669430 h 1488732"/>
                  <a:gd name="connsiteX1042" fmla="*/ 2348758 w 2972814"/>
                  <a:gd name="connsiteY1042" fmla="*/ 679422 h 1488732"/>
                  <a:gd name="connsiteX1043" fmla="*/ 2345980 w 2972814"/>
                  <a:gd name="connsiteY1043" fmla="*/ 689413 h 1488732"/>
                  <a:gd name="connsiteX1044" fmla="*/ 2344507 w 2972814"/>
                  <a:gd name="connsiteY1044" fmla="*/ 699405 h 1488732"/>
                  <a:gd name="connsiteX1045" fmla="*/ 2344657 w 2972814"/>
                  <a:gd name="connsiteY1045" fmla="*/ 709396 h 1488732"/>
                  <a:gd name="connsiteX1046" fmla="*/ 2346562 w 2972814"/>
                  <a:gd name="connsiteY1046" fmla="*/ 719388 h 1488732"/>
                  <a:gd name="connsiteX1047" fmla="*/ 2350792 w 2972814"/>
                  <a:gd name="connsiteY1047" fmla="*/ 729379 h 1488732"/>
                  <a:gd name="connsiteX1048" fmla="*/ 2354310 w 2972814"/>
                  <a:gd name="connsiteY1048" fmla="*/ 734656 h 1488732"/>
                  <a:gd name="connsiteX1049" fmla="*/ 2358632 w 2972814"/>
                  <a:gd name="connsiteY1049" fmla="*/ 739371 h 1488732"/>
                  <a:gd name="connsiteX1050" fmla="*/ 2372084 w 2972814"/>
                  <a:gd name="connsiteY1050" fmla="*/ 749362 h 1488732"/>
                  <a:gd name="connsiteX1051" fmla="*/ 2374261 w 2972814"/>
                  <a:gd name="connsiteY1051" fmla="*/ 750595 h 1488732"/>
                  <a:gd name="connsiteX1052" fmla="*/ 2394213 w 2972814"/>
                  <a:gd name="connsiteY1052" fmla="*/ 757625 h 1488732"/>
                  <a:gd name="connsiteX1053" fmla="*/ 2407386 w 2972814"/>
                  <a:gd name="connsiteY1053" fmla="*/ 759354 h 1488732"/>
                  <a:gd name="connsiteX1054" fmla="*/ 2414165 w 2972814"/>
                  <a:gd name="connsiteY1054" fmla="*/ 760112 h 1488732"/>
                  <a:gd name="connsiteX1055" fmla="*/ 2434117 w 2972814"/>
                  <a:gd name="connsiteY1055" fmla="*/ 759635 h 1488732"/>
                  <a:gd name="connsiteX1056" fmla="*/ 2436429 w 2972814"/>
                  <a:gd name="connsiteY1056" fmla="*/ 759354 h 1488732"/>
                  <a:gd name="connsiteX1057" fmla="*/ 2454068 w 2972814"/>
                  <a:gd name="connsiteY1057" fmla="*/ 756956 h 1488732"/>
                  <a:gd name="connsiteX1058" fmla="*/ 2474020 w 2972814"/>
                  <a:gd name="connsiteY1058" fmla="*/ 753023 h 1488732"/>
                  <a:gd name="connsiteX1059" fmla="*/ 2490302 w 2972814"/>
                  <a:gd name="connsiteY1059" fmla="*/ 749362 h 1488732"/>
                  <a:gd name="connsiteX1060" fmla="*/ 2493972 w 2972814"/>
                  <a:gd name="connsiteY1060" fmla="*/ 748431 h 1488732"/>
                  <a:gd name="connsiteX1061" fmla="*/ 2513924 w 2972814"/>
                  <a:gd name="connsiteY1061" fmla="*/ 744360 h 1488732"/>
                  <a:gd name="connsiteX1062" fmla="*/ 2533876 w 2972814"/>
                  <a:gd name="connsiteY1062" fmla="*/ 741686 h 1488732"/>
                  <a:gd name="connsiteX1063" fmla="*/ 2553827 w 2972814"/>
                  <a:gd name="connsiteY1063" fmla="*/ 740823 h 1488732"/>
                  <a:gd name="connsiteX1064" fmla="*/ 2573779 w 2972814"/>
                  <a:gd name="connsiteY1064" fmla="*/ 743596 h 1488732"/>
                  <a:gd name="connsiteX1065" fmla="*/ 2586732 w 2972814"/>
                  <a:gd name="connsiteY1065" fmla="*/ 749362 h 1488732"/>
                  <a:gd name="connsiteX1066" fmla="*/ 2593731 w 2972814"/>
                  <a:gd name="connsiteY1066" fmla="*/ 753172 h 1488732"/>
                  <a:gd name="connsiteX1067" fmla="*/ 2600767 w 2972814"/>
                  <a:gd name="connsiteY1067" fmla="*/ 759354 h 1488732"/>
                  <a:gd name="connsiteX1068" fmla="*/ 2610049 w 2972814"/>
                  <a:gd name="connsiteY1068" fmla="*/ 769345 h 1488732"/>
                  <a:gd name="connsiteX1069" fmla="*/ 2613683 w 2972814"/>
                  <a:gd name="connsiteY1069" fmla="*/ 774153 h 1488732"/>
                  <a:gd name="connsiteX1070" fmla="*/ 2617071 w 2972814"/>
                  <a:gd name="connsiteY1070" fmla="*/ 779337 h 1488732"/>
                  <a:gd name="connsiteX1071" fmla="*/ 2623616 w 2972814"/>
                  <a:gd name="connsiteY1071" fmla="*/ 789328 h 1488732"/>
                  <a:gd name="connsiteX1072" fmla="*/ 2629635 w 2972814"/>
                  <a:gd name="connsiteY1072" fmla="*/ 799320 h 1488732"/>
                  <a:gd name="connsiteX1073" fmla="*/ 2633634 w 2972814"/>
                  <a:gd name="connsiteY1073" fmla="*/ 805338 h 1488732"/>
                  <a:gd name="connsiteX1074" fmla="*/ 2636291 w 2972814"/>
                  <a:gd name="connsiteY1074" fmla="*/ 809311 h 1488732"/>
                  <a:gd name="connsiteX1075" fmla="*/ 2643081 w 2972814"/>
                  <a:gd name="connsiteY1075" fmla="*/ 819303 h 1488732"/>
                  <a:gd name="connsiteX1076" fmla="*/ 2650753 w 2972814"/>
                  <a:gd name="connsiteY1076" fmla="*/ 829294 h 1488732"/>
                  <a:gd name="connsiteX1077" fmla="*/ 2653586 w 2972814"/>
                  <a:gd name="connsiteY1077" fmla="*/ 832743 h 1488732"/>
                  <a:gd name="connsiteX1078" fmla="*/ 2659800 w 2972814"/>
                  <a:gd name="connsiteY1078" fmla="*/ 839286 h 1488732"/>
                  <a:gd name="connsiteX1079" fmla="*/ 2670399 w 2972814"/>
                  <a:gd name="connsiteY1079" fmla="*/ 849277 h 1488732"/>
                  <a:gd name="connsiteX1080" fmla="*/ 2673538 w 2972814"/>
                  <a:gd name="connsiteY1080" fmla="*/ 851990 h 1488732"/>
                  <a:gd name="connsiteX1081" fmla="*/ 2684042 w 2972814"/>
                  <a:gd name="connsiteY1081" fmla="*/ 859269 h 1488732"/>
                  <a:gd name="connsiteX1082" fmla="*/ 2693490 w 2972814"/>
                  <a:gd name="connsiteY1082" fmla="*/ 865157 h 1488732"/>
                  <a:gd name="connsiteX1083" fmla="*/ 2701932 w 2972814"/>
                  <a:gd name="connsiteY1083" fmla="*/ 869260 h 1488732"/>
                  <a:gd name="connsiteX1084" fmla="*/ 2713441 w 2972814"/>
                  <a:gd name="connsiteY1084" fmla="*/ 874459 h 1488732"/>
                  <a:gd name="connsiteX1085" fmla="*/ 2726861 w 2972814"/>
                  <a:gd name="connsiteY1085" fmla="*/ 879252 h 1488732"/>
                  <a:gd name="connsiteX1086" fmla="*/ 2733393 w 2972814"/>
                  <a:gd name="connsiteY1086" fmla="*/ 881496 h 1488732"/>
                  <a:gd name="connsiteX1087" fmla="*/ 2753345 w 2972814"/>
                  <a:gd name="connsiteY1087" fmla="*/ 887338 h 1488732"/>
                  <a:gd name="connsiteX1088" fmla="*/ 2761111 w 2972814"/>
                  <a:gd name="connsiteY1088" fmla="*/ 889243 h 1488732"/>
                  <a:gd name="connsiteX1089" fmla="*/ 2773297 w 2972814"/>
                  <a:gd name="connsiteY1089" fmla="*/ 892379 h 1488732"/>
                  <a:gd name="connsiteX1090" fmla="*/ 2793249 w 2972814"/>
                  <a:gd name="connsiteY1090" fmla="*/ 897525 h 1488732"/>
                  <a:gd name="connsiteX1091" fmla="*/ 2801205 w 2972814"/>
                  <a:gd name="connsiteY1091" fmla="*/ 899234 h 1488732"/>
                  <a:gd name="connsiteX1092" fmla="*/ 2813200 w 2972814"/>
                  <a:gd name="connsiteY1092" fmla="*/ 902113 h 1488732"/>
                  <a:gd name="connsiteX1093" fmla="*/ 2833152 w 2972814"/>
                  <a:gd name="connsiteY1093" fmla="*/ 906056 h 1488732"/>
                  <a:gd name="connsiteX1094" fmla="*/ 2853104 w 2972814"/>
                  <a:gd name="connsiteY1094" fmla="*/ 903425 h 1488732"/>
                  <a:gd name="connsiteX1095" fmla="*/ 2857190 w 2972814"/>
                  <a:gd name="connsiteY1095" fmla="*/ 899234 h 1488732"/>
                  <a:gd name="connsiteX1096" fmla="*/ 2858062 w 2972814"/>
                  <a:gd name="connsiteY1096" fmla="*/ 889243 h 1488732"/>
                  <a:gd name="connsiteX1097" fmla="*/ 2855681 w 2972814"/>
                  <a:gd name="connsiteY1097" fmla="*/ 879252 h 1488732"/>
                  <a:gd name="connsiteX1098" fmla="*/ 2853104 w 2972814"/>
                  <a:gd name="connsiteY1098" fmla="*/ 873210 h 1488732"/>
                  <a:gd name="connsiteX1099" fmla="*/ 2851205 w 2972814"/>
                  <a:gd name="connsiteY1099" fmla="*/ 869260 h 1488732"/>
                  <a:gd name="connsiteX1100" fmla="*/ 2845252 w 2972814"/>
                  <a:gd name="connsiteY1100" fmla="*/ 859269 h 1488732"/>
                  <a:gd name="connsiteX1101" fmla="*/ 2839991 w 2972814"/>
                  <a:gd name="connsiteY1101" fmla="*/ 849277 h 1488732"/>
                  <a:gd name="connsiteX1102" fmla="*/ 2834954 w 2972814"/>
                  <a:gd name="connsiteY1102" fmla="*/ 839286 h 1488732"/>
                  <a:gd name="connsiteX1103" fmla="*/ 2833152 w 2972814"/>
                  <a:gd name="connsiteY1103" fmla="*/ 835434 h 1488732"/>
                  <a:gd name="connsiteX1104" fmla="*/ 2829969 w 2972814"/>
                  <a:gd name="connsiteY1104" fmla="*/ 829294 h 1488732"/>
                  <a:gd name="connsiteX1105" fmla="*/ 2825168 w 2972814"/>
                  <a:gd name="connsiteY1105" fmla="*/ 819303 h 1488732"/>
                  <a:gd name="connsiteX1106" fmla="*/ 2821241 w 2972814"/>
                  <a:gd name="connsiteY1106" fmla="*/ 809311 h 1488732"/>
                  <a:gd name="connsiteX1107" fmla="*/ 2817847 w 2972814"/>
                  <a:gd name="connsiteY1107" fmla="*/ 799320 h 1488732"/>
                  <a:gd name="connsiteX1108" fmla="*/ 2815098 w 2972814"/>
                  <a:gd name="connsiteY1108" fmla="*/ 789328 h 1488732"/>
                  <a:gd name="connsiteX1109" fmla="*/ 2813200 w 2972814"/>
                  <a:gd name="connsiteY1109" fmla="*/ 780768 h 1488732"/>
                  <a:gd name="connsiteX1110" fmla="*/ 2812813 w 2972814"/>
                  <a:gd name="connsiteY1110" fmla="*/ 779337 h 1488732"/>
                  <a:gd name="connsiteX1111" fmla="*/ 2810532 w 2972814"/>
                  <a:gd name="connsiteY1111" fmla="*/ 769345 h 1488732"/>
                  <a:gd name="connsiteX1112" fmla="*/ 2809107 w 2972814"/>
                  <a:gd name="connsiteY1112" fmla="*/ 759354 h 1488732"/>
                  <a:gd name="connsiteX1113" fmla="*/ 2808225 w 2972814"/>
                  <a:gd name="connsiteY1113" fmla="*/ 749362 h 1488732"/>
                  <a:gd name="connsiteX1114" fmla="*/ 2808109 w 2972814"/>
                  <a:gd name="connsiteY1114" fmla="*/ 739371 h 1488732"/>
                  <a:gd name="connsiteX1115" fmla="*/ 2808554 w 2972814"/>
                  <a:gd name="connsiteY1115" fmla="*/ 729379 h 1488732"/>
                  <a:gd name="connsiteX1116" fmla="*/ 2809415 w 2972814"/>
                  <a:gd name="connsiteY1116" fmla="*/ 719388 h 1488732"/>
                  <a:gd name="connsiteX1117" fmla="*/ 2810635 w 2972814"/>
                  <a:gd name="connsiteY1117" fmla="*/ 709396 h 1488732"/>
                  <a:gd name="connsiteX1118" fmla="*/ 2812375 w 2972814"/>
                  <a:gd name="connsiteY1118" fmla="*/ 699405 h 1488732"/>
                  <a:gd name="connsiteX1119" fmla="*/ 2813200 w 2972814"/>
                  <a:gd name="connsiteY1119" fmla="*/ 693483 h 1488732"/>
                  <a:gd name="connsiteX1120" fmla="*/ 2813613 w 2972814"/>
                  <a:gd name="connsiteY1120" fmla="*/ 689413 h 1488732"/>
                  <a:gd name="connsiteX1121" fmla="*/ 2814813 w 2972814"/>
                  <a:gd name="connsiteY1121" fmla="*/ 679422 h 1488732"/>
                  <a:gd name="connsiteX1122" fmla="*/ 2815842 w 2972814"/>
                  <a:gd name="connsiteY1122" fmla="*/ 669430 h 1488732"/>
                  <a:gd name="connsiteX1123" fmla="*/ 2817079 w 2972814"/>
                  <a:gd name="connsiteY1123" fmla="*/ 659439 h 1488732"/>
                  <a:gd name="connsiteX1124" fmla="*/ 2817915 w 2972814"/>
                  <a:gd name="connsiteY1124" fmla="*/ 649447 h 1488732"/>
                  <a:gd name="connsiteX1125" fmla="*/ 2818654 w 2972814"/>
                  <a:gd name="connsiteY1125" fmla="*/ 639456 h 1488732"/>
                  <a:gd name="connsiteX1126" fmla="*/ 2819636 w 2972814"/>
                  <a:gd name="connsiteY1126" fmla="*/ 629464 h 1488732"/>
                  <a:gd name="connsiteX1127" fmla="*/ 2820360 w 2972814"/>
                  <a:gd name="connsiteY1127" fmla="*/ 619473 h 1488732"/>
                  <a:gd name="connsiteX1128" fmla="*/ 2821313 w 2972814"/>
                  <a:gd name="connsiteY1128" fmla="*/ 609481 h 1488732"/>
                  <a:gd name="connsiteX1129" fmla="*/ 2822323 w 2972814"/>
                  <a:gd name="connsiteY1129" fmla="*/ 599490 h 1488732"/>
                  <a:gd name="connsiteX1130" fmla="*/ 2823311 w 2972814"/>
                  <a:gd name="connsiteY1130" fmla="*/ 589498 h 1488732"/>
                  <a:gd name="connsiteX1131" fmla="*/ 2824415 w 2972814"/>
                  <a:gd name="connsiteY1131" fmla="*/ 579507 h 1488732"/>
                  <a:gd name="connsiteX1132" fmla="*/ 2825915 w 2972814"/>
                  <a:gd name="connsiteY1132" fmla="*/ 569515 h 1488732"/>
                  <a:gd name="connsiteX1133" fmla="*/ 2827248 w 2972814"/>
                  <a:gd name="connsiteY1133" fmla="*/ 559524 h 1488732"/>
                  <a:gd name="connsiteX1134" fmla="*/ 2828911 w 2972814"/>
                  <a:gd name="connsiteY1134" fmla="*/ 549532 h 1488732"/>
                  <a:gd name="connsiteX1135" fmla="*/ 2830598 w 2972814"/>
                  <a:gd name="connsiteY1135" fmla="*/ 539541 h 1488732"/>
                  <a:gd name="connsiteX1136" fmla="*/ 2832598 w 2972814"/>
                  <a:gd name="connsiteY1136" fmla="*/ 529549 h 1488732"/>
                  <a:gd name="connsiteX1137" fmla="*/ 2833152 w 2972814"/>
                  <a:gd name="connsiteY1137" fmla="*/ 526731 h 1488732"/>
                  <a:gd name="connsiteX1138" fmla="*/ 2834306 w 2972814"/>
                  <a:gd name="connsiteY1138" fmla="*/ 519558 h 1488732"/>
                  <a:gd name="connsiteX1139" fmla="*/ 2836557 w 2972814"/>
                  <a:gd name="connsiteY1139" fmla="*/ 509566 h 1488732"/>
                  <a:gd name="connsiteX1140" fmla="*/ 2839116 w 2972814"/>
                  <a:gd name="connsiteY1140" fmla="*/ 499575 h 1488732"/>
                  <a:gd name="connsiteX1141" fmla="*/ 2842317 w 2972814"/>
                  <a:gd name="connsiteY1141" fmla="*/ 489583 h 1488732"/>
                  <a:gd name="connsiteX1142" fmla="*/ 2846568 w 2972814"/>
                  <a:gd name="connsiteY1142" fmla="*/ 479592 h 1488732"/>
                  <a:gd name="connsiteX1143" fmla="*/ 2853065 w 2972814"/>
                  <a:gd name="connsiteY1143" fmla="*/ 469600 h 1488732"/>
                  <a:gd name="connsiteX1144" fmla="*/ 2853104 w 2972814"/>
                  <a:gd name="connsiteY1144" fmla="*/ 469550 h 1488732"/>
                  <a:gd name="connsiteX1145" fmla="*/ 2861263 w 2972814"/>
                  <a:gd name="connsiteY1145" fmla="*/ 459609 h 1488732"/>
                  <a:gd name="connsiteX1146" fmla="*/ 2873056 w 2972814"/>
                  <a:gd name="connsiteY1146" fmla="*/ 451487 h 1488732"/>
                  <a:gd name="connsiteX1147" fmla="*/ 2876220 w 2972814"/>
                  <a:gd name="connsiteY1147" fmla="*/ 449617 h 1488732"/>
                  <a:gd name="connsiteX1148" fmla="*/ 2893007 w 2972814"/>
                  <a:gd name="connsiteY1148" fmla="*/ 442800 h 1488732"/>
                  <a:gd name="connsiteX1149" fmla="*/ 2902202 w 2972814"/>
                  <a:gd name="connsiteY1149" fmla="*/ 439626 h 1488732"/>
                  <a:gd name="connsiteX1150" fmla="*/ 2912959 w 2972814"/>
                  <a:gd name="connsiteY1150" fmla="*/ 436793 h 1488732"/>
                  <a:gd name="connsiteX1151" fmla="*/ 2932911 w 2972814"/>
                  <a:gd name="connsiteY1151" fmla="*/ 431683 h 1488732"/>
                  <a:gd name="connsiteX1152" fmla="*/ 2940661 w 2972814"/>
                  <a:gd name="connsiteY1152" fmla="*/ 429634 h 1488732"/>
                  <a:gd name="connsiteX1153" fmla="*/ 2952863 w 2972814"/>
                  <a:gd name="connsiteY1153" fmla="*/ 426649 h 1488732"/>
                  <a:gd name="connsiteX1154" fmla="*/ 2972815 w 2972814"/>
                  <a:gd name="connsiteY1154" fmla="*/ 421959 h 1488732"/>
                  <a:gd name="connsiteX1155" fmla="*/ 2972815 w 2972814"/>
                  <a:gd name="connsiteY1155" fmla="*/ 75647 h 1488732"/>
                  <a:gd name="connsiteX1156" fmla="*/ 2965970 w 2972814"/>
                  <a:gd name="connsiteY1156" fmla="*/ 69940 h 1488732"/>
                  <a:gd name="connsiteX1157" fmla="*/ 2955768 w 2972814"/>
                  <a:gd name="connsiteY1157" fmla="*/ 59949 h 1488732"/>
                  <a:gd name="connsiteX1158" fmla="*/ 2952863 w 2972814"/>
                  <a:gd name="connsiteY1158" fmla="*/ 56737 h 1488732"/>
                  <a:gd name="connsiteX1159" fmla="*/ 2945562 w 2972814"/>
                  <a:gd name="connsiteY1159" fmla="*/ 49957 h 1488732"/>
                  <a:gd name="connsiteX1160" fmla="*/ 2936398 w 2972814"/>
                  <a:gd name="connsiteY1160" fmla="*/ 39966 h 1488732"/>
                  <a:gd name="connsiteX1161" fmla="*/ 2932911 w 2972814"/>
                  <a:gd name="connsiteY1161" fmla="*/ 35669 h 1488732"/>
                  <a:gd name="connsiteX1162" fmla="*/ 2926927 w 2972814"/>
                  <a:gd name="connsiteY1162" fmla="*/ 29974 h 1488732"/>
                  <a:gd name="connsiteX1163" fmla="*/ 2918651 w 2972814"/>
                  <a:gd name="connsiteY1163" fmla="*/ 19983 h 1488732"/>
                  <a:gd name="connsiteX1164" fmla="*/ 2912959 w 2972814"/>
                  <a:gd name="connsiteY1164" fmla="*/ 12136 h 1488732"/>
                  <a:gd name="connsiteX1165" fmla="*/ 2910691 w 2972814"/>
                  <a:gd name="connsiteY1165" fmla="*/ 9991 h 1488732"/>
                  <a:gd name="connsiteX1166" fmla="*/ 2901765 w 2972814"/>
                  <a:gd name="connsiteY1166" fmla="*/ 0 h 1488732"/>
                  <a:gd name="connsiteX1167" fmla="*/ 598469 w 2972814"/>
                  <a:gd name="connsiteY1167" fmla="*/ 0 h 1488732"/>
                  <a:gd name="connsiteX1168" fmla="*/ 594909 w 2972814"/>
                  <a:gd name="connsiteY1168" fmla="*/ 9991 h 1488732"/>
                  <a:gd name="connsiteX1169" fmla="*/ 591915 w 2972814"/>
                  <a:gd name="connsiteY1169" fmla="*/ 19983 h 1488732"/>
                  <a:gd name="connsiteX1170" fmla="*/ 589510 w 2972814"/>
                  <a:gd name="connsiteY1170" fmla="*/ 29974 h 1488732"/>
                  <a:gd name="connsiteX1171" fmla="*/ 588234 w 2972814"/>
                  <a:gd name="connsiteY1171" fmla="*/ 39966 h 1488732"/>
                  <a:gd name="connsiteX1172" fmla="*/ 588310 w 2972814"/>
                  <a:gd name="connsiteY1172" fmla="*/ 49957 h 1488732"/>
                  <a:gd name="connsiteX1173" fmla="*/ 589999 w 2972814"/>
                  <a:gd name="connsiteY1173" fmla="*/ 59949 h 1488732"/>
                  <a:gd name="connsiteX1174" fmla="*/ 594236 w 2972814"/>
                  <a:gd name="connsiteY1174" fmla="*/ 69940 h 1488732"/>
                  <a:gd name="connsiteX1175" fmla="*/ 598553 w 2972814"/>
                  <a:gd name="connsiteY1175" fmla="*/ 75971 h 1488732"/>
                  <a:gd name="connsiteX1176" fmla="*/ 602496 w 2972814"/>
                  <a:gd name="connsiteY1176" fmla="*/ 79932 h 1488732"/>
                  <a:gd name="connsiteX1177" fmla="*/ 618027 w 2972814"/>
                  <a:gd name="connsiteY1177" fmla="*/ 89923 h 1488732"/>
                  <a:gd name="connsiteX1178" fmla="*/ 618505 w 2972814"/>
                  <a:gd name="connsiteY1178" fmla="*/ 90158 h 1488732"/>
                  <a:gd name="connsiteX1179" fmla="*/ 638457 w 2972814"/>
                  <a:gd name="connsiteY1179" fmla="*/ 96223 h 1488732"/>
                  <a:gd name="connsiteX1180" fmla="*/ 658409 w 2972814"/>
                  <a:gd name="connsiteY1180" fmla="*/ 98804 h 1488732"/>
                  <a:gd name="connsiteX1181" fmla="*/ 678360 w 2972814"/>
                  <a:gd name="connsiteY1181" fmla="*/ 98972 h 1488732"/>
                  <a:gd name="connsiteX1182" fmla="*/ 698312 w 2972814"/>
                  <a:gd name="connsiteY1182" fmla="*/ 97515 h 1488732"/>
                  <a:gd name="connsiteX1183" fmla="*/ 718264 w 2972814"/>
                  <a:gd name="connsiteY1183" fmla="*/ 95079 h 1488732"/>
                  <a:gd name="connsiteX1184" fmla="*/ 738216 w 2972814"/>
                  <a:gd name="connsiteY1184" fmla="*/ 91781 h 1488732"/>
                  <a:gd name="connsiteX1185" fmla="*/ 749052 w 2972814"/>
                  <a:gd name="connsiteY1185" fmla="*/ 89923 h 1488732"/>
                  <a:gd name="connsiteX1186" fmla="*/ 758167 w 2972814"/>
                  <a:gd name="connsiteY1186" fmla="*/ 88158 h 1488732"/>
                  <a:gd name="connsiteX1187" fmla="*/ 778119 w 2972814"/>
                  <a:gd name="connsiteY1187" fmla="*/ 84888 h 1488732"/>
                  <a:gd name="connsiteX1188" fmla="*/ 798071 w 2972814"/>
                  <a:gd name="connsiteY1188" fmla="*/ 82278 h 1488732"/>
                  <a:gd name="connsiteX1189" fmla="*/ 818023 w 2972814"/>
                  <a:gd name="connsiteY1189" fmla="*/ 80857 h 1488732"/>
                  <a:gd name="connsiteX1190" fmla="*/ 837975 w 2972814"/>
                  <a:gd name="connsiteY1190" fmla="*/ 80489 h 1488732"/>
                  <a:gd name="connsiteX1191" fmla="*/ 857926 w 2972814"/>
                  <a:gd name="connsiteY1191" fmla="*/ 81024 h 1488732"/>
                  <a:gd name="connsiteX1192" fmla="*/ 877878 w 2972814"/>
                  <a:gd name="connsiteY1192" fmla="*/ 82375 h 1488732"/>
                  <a:gd name="connsiteX1193" fmla="*/ 897830 w 2972814"/>
                  <a:gd name="connsiteY1193" fmla="*/ 84450 h 1488732"/>
                  <a:gd name="connsiteX1194" fmla="*/ 917782 w 2972814"/>
                  <a:gd name="connsiteY1194" fmla="*/ 87129 h 1488732"/>
                  <a:gd name="connsiteX1195" fmla="*/ 934631 w 2972814"/>
                  <a:gd name="connsiteY1195" fmla="*/ 89923 h 1488732"/>
                  <a:gd name="connsiteX1196" fmla="*/ 937733 w 2972814"/>
                  <a:gd name="connsiteY1196" fmla="*/ 90410 h 1488732"/>
                  <a:gd name="connsiteX1197" fmla="*/ 957685 w 2972814"/>
                  <a:gd name="connsiteY1197" fmla="*/ 93953 h 1488732"/>
                  <a:gd name="connsiteX1198" fmla="*/ 977637 w 2972814"/>
                  <a:gd name="connsiteY1198" fmla="*/ 97985 h 1488732"/>
                  <a:gd name="connsiteX1199" fmla="*/ 986549 w 2972814"/>
                  <a:gd name="connsiteY1199" fmla="*/ 99915 h 1488732"/>
                  <a:gd name="connsiteX1200" fmla="*/ 997589 w 2972814"/>
                  <a:gd name="connsiteY1200" fmla="*/ 102474 h 1488732"/>
                  <a:gd name="connsiteX1201" fmla="*/ 1017541 w 2972814"/>
                  <a:gd name="connsiteY1201" fmla="*/ 107561 h 1488732"/>
                  <a:gd name="connsiteX1202" fmla="*/ 1025980 w 2972814"/>
                  <a:gd name="connsiteY1202" fmla="*/ 109906 h 1488732"/>
                  <a:gd name="connsiteX1203" fmla="*/ 1037492 w 2972814"/>
                  <a:gd name="connsiteY1203" fmla="*/ 113634 h 1488732"/>
                  <a:gd name="connsiteX1204" fmla="*/ 1053663 w 2972814"/>
                  <a:gd name="connsiteY1204" fmla="*/ 119898 h 1488732"/>
                  <a:gd name="connsiteX1205" fmla="*/ 1057444 w 2972814"/>
                  <a:gd name="connsiteY1205" fmla="*/ 121769 h 1488732"/>
                  <a:gd name="connsiteX1206" fmla="*/ 1071413 w 2972814"/>
                  <a:gd name="connsiteY1206" fmla="*/ 129889 h 1488732"/>
                  <a:gd name="connsiteX1207" fmla="*/ 1077396 w 2972814"/>
                  <a:gd name="connsiteY1207" fmla="*/ 134187 h 1488732"/>
                  <a:gd name="connsiteX1208" fmla="*/ 1084526 w 2972814"/>
                  <a:gd name="connsiteY1208" fmla="*/ 139881 h 1488732"/>
                  <a:gd name="connsiteX1209" fmla="*/ 1095251 w 2972814"/>
                  <a:gd name="connsiteY1209" fmla="*/ 149872 h 1488732"/>
                  <a:gd name="connsiteX1210" fmla="*/ 1097348 w 2972814"/>
                  <a:gd name="connsiteY1210" fmla="*/ 151919 h 1488732"/>
                  <a:gd name="connsiteX1211" fmla="*/ 1105634 w 2972814"/>
                  <a:gd name="connsiteY1211" fmla="*/ 159864 h 1488732"/>
                  <a:gd name="connsiteX1212" fmla="*/ 1116038 w 2972814"/>
                  <a:gd name="connsiteY1212" fmla="*/ 169855 h 1488732"/>
                  <a:gd name="connsiteX1213" fmla="*/ 1117299 w 2972814"/>
                  <a:gd name="connsiteY1213" fmla="*/ 170968 h 1488732"/>
                  <a:gd name="connsiteX1214" fmla="*/ 1128434 w 2972814"/>
                  <a:gd name="connsiteY1214" fmla="*/ 179847 h 1488732"/>
                  <a:gd name="connsiteX1215" fmla="*/ 1137251 w 2972814"/>
                  <a:gd name="connsiteY1215" fmla="*/ 186043 h 1488732"/>
                  <a:gd name="connsiteX1216" fmla="*/ 1143656 w 2972814"/>
                  <a:gd name="connsiteY1216" fmla="*/ 189838 h 1488732"/>
                  <a:gd name="connsiteX1217" fmla="*/ 1157203 w 2972814"/>
                  <a:gd name="connsiteY1217" fmla="*/ 196700 h 1488732"/>
                  <a:gd name="connsiteX1218" fmla="*/ 1164531 w 2972814"/>
                  <a:gd name="connsiteY1218" fmla="*/ 199830 h 1488732"/>
                  <a:gd name="connsiteX1219" fmla="*/ 1177155 w 2972814"/>
                  <a:gd name="connsiteY1219" fmla="*/ 204585 h 1488732"/>
                  <a:gd name="connsiteX1220" fmla="*/ 1194531 w 2972814"/>
                  <a:gd name="connsiteY1220" fmla="*/ 209821 h 1488732"/>
                  <a:gd name="connsiteX1221" fmla="*/ 1197107 w 2972814"/>
                  <a:gd name="connsiteY1221" fmla="*/ 210551 h 1488732"/>
                  <a:gd name="connsiteX1222" fmla="*/ 1217058 w 2972814"/>
                  <a:gd name="connsiteY1222" fmla="*/ 215475 h 1488732"/>
                  <a:gd name="connsiteX1223" fmla="*/ 1237010 w 2972814"/>
                  <a:gd name="connsiteY1223" fmla="*/ 219601 h 1488732"/>
                  <a:gd name="connsiteX1224" fmla="*/ 1238103 w 2972814"/>
                  <a:gd name="connsiteY1224" fmla="*/ 219813 h 1488732"/>
                  <a:gd name="connsiteX1225" fmla="*/ 1256962 w 2972814"/>
                  <a:gd name="connsiteY1225" fmla="*/ 223799 h 1488732"/>
                  <a:gd name="connsiteX1226" fmla="*/ 1276914 w 2972814"/>
                  <a:gd name="connsiteY1226" fmla="*/ 228340 h 1488732"/>
                  <a:gd name="connsiteX1227" fmla="*/ 1283609 w 2972814"/>
                  <a:gd name="connsiteY1227" fmla="*/ 229804 h 1488732"/>
                  <a:gd name="connsiteX1228" fmla="*/ 1296865 w 2972814"/>
                  <a:gd name="connsiteY1228" fmla="*/ 233583 h 1488732"/>
                  <a:gd name="connsiteX1229" fmla="*/ 1314107 w 2972814"/>
                  <a:gd name="connsiteY1229" fmla="*/ 239796 h 1488732"/>
                  <a:gd name="connsiteX1230" fmla="*/ 1316817 w 2972814"/>
                  <a:gd name="connsiteY1230" fmla="*/ 241294 h 1488732"/>
                  <a:gd name="connsiteX1231" fmla="*/ 1329083 w 2972814"/>
                  <a:gd name="connsiteY1231" fmla="*/ 249787 h 1488732"/>
                  <a:gd name="connsiteX1232" fmla="*/ 1335331 w 2972814"/>
                  <a:gd name="connsiteY1232" fmla="*/ 259779 h 1488732"/>
                  <a:gd name="connsiteX1233" fmla="*/ 1336769 w 2972814"/>
                  <a:gd name="connsiteY1233" fmla="*/ 263662 h 1488732"/>
                  <a:gd name="connsiteX1234" fmla="*/ 1338830 w 2972814"/>
                  <a:gd name="connsiteY1234" fmla="*/ 269770 h 1488732"/>
                  <a:gd name="connsiteX1235" fmla="*/ 1339860 w 2972814"/>
                  <a:gd name="connsiteY1235" fmla="*/ 279762 h 1488732"/>
                  <a:gd name="connsiteX1236" fmla="*/ 1340852 w 2972814"/>
                  <a:gd name="connsiteY1236" fmla="*/ 289753 h 1488732"/>
                  <a:gd name="connsiteX1237" fmla="*/ 1342089 w 2972814"/>
                  <a:gd name="connsiteY1237" fmla="*/ 299745 h 1488732"/>
                  <a:gd name="connsiteX1238" fmla="*/ 1343860 w 2972814"/>
                  <a:gd name="connsiteY1238" fmla="*/ 309736 h 1488732"/>
                  <a:gd name="connsiteX1239" fmla="*/ 1346528 w 2972814"/>
                  <a:gd name="connsiteY1239" fmla="*/ 319728 h 1488732"/>
                  <a:gd name="connsiteX1240" fmla="*/ 1351266 w 2972814"/>
                  <a:gd name="connsiteY1240" fmla="*/ 329719 h 1488732"/>
                  <a:gd name="connsiteX1241" fmla="*/ 1356721 w 2972814"/>
                  <a:gd name="connsiteY1241" fmla="*/ 336982 h 1488732"/>
                  <a:gd name="connsiteX1242" fmla="*/ 1359579 w 2972814"/>
                  <a:gd name="connsiteY1242" fmla="*/ 339711 h 1488732"/>
                  <a:gd name="connsiteX1243" fmla="*/ 1376673 w 2972814"/>
                  <a:gd name="connsiteY1243" fmla="*/ 349269 h 1488732"/>
                  <a:gd name="connsiteX1244" fmla="*/ 1378402 w 2972814"/>
                  <a:gd name="connsiteY1244" fmla="*/ 349702 h 1488732"/>
                  <a:gd name="connsiteX1245" fmla="*/ 1396624 w 2972814"/>
                  <a:gd name="connsiteY1245" fmla="*/ 352768 h 1488732"/>
                  <a:gd name="connsiteX1246" fmla="*/ 1416576 w 2972814"/>
                  <a:gd name="connsiteY1246" fmla="*/ 352617 h 1488732"/>
                  <a:gd name="connsiteX1247" fmla="*/ 1436528 w 2972814"/>
                  <a:gd name="connsiteY1247" fmla="*/ 349947 h 1488732"/>
                  <a:gd name="connsiteX1248" fmla="*/ 1437563 w 2972814"/>
                  <a:gd name="connsiteY1248" fmla="*/ 349702 h 1488732"/>
                  <a:gd name="connsiteX1249" fmla="*/ 1456480 w 2972814"/>
                  <a:gd name="connsiteY1249" fmla="*/ 344699 h 1488732"/>
                  <a:gd name="connsiteX1250" fmla="*/ 1470174 w 2972814"/>
                  <a:gd name="connsiteY1250" fmla="*/ 339711 h 1488732"/>
                  <a:gd name="connsiteX1251" fmla="*/ 1476431 w 2972814"/>
                  <a:gd name="connsiteY1251" fmla="*/ 336893 h 1488732"/>
                  <a:gd name="connsiteX1252" fmla="*/ 1489431 w 2972814"/>
                  <a:gd name="connsiteY1252" fmla="*/ 329719 h 1488732"/>
                  <a:gd name="connsiteX1253" fmla="*/ 1496383 w 2972814"/>
                  <a:gd name="connsiteY1253" fmla="*/ 324487 h 1488732"/>
                  <a:gd name="connsiteX1254" fmla="*/ 1501961 w 2972814"/>
                  <a:gd name="connsiteY1254" fmla="*/ 319728 h 1488732"/>
                  <a:gd name="connsiteX1255" fmla="*/ 1509860 w 2972814"/>
                  <a:gd name="connsiteY1255" fmla="*/ 309736 h 1488732"/>
                  <a:gd name="connsiteX1256" fmla="*/ 1513982 w 2972814"/>
                  <a:gd name="connsiteY1256" fmla="*/ 299745 h 1488732"/>
                  <a:gd name="connsiteX1257" fmla="*/ 1515222 w 2972814"/>
                  <a:gd name="connsiteY1257" fmla="*/ 289753 h 1488732"/>
                  <a:gd name="connsiteX1258" fmla="*/ 1512912 w 2972814"/>
                  <a:gd name="connsiteY1258" fmla="*/ 279762 h 1488732"/>
                  <a:gd name="connsiteX1259" fmla="*/ 1506528 w 2972814"/>
                  <a:gd name="connsiteY1259" fmla="*/ 269770 h 1488732"/>
                  <a:gd name="connsiteX1260" fmla="*/ 1496383 w 2972814"/>
                  <a:gd name="connsiteY1260" fmla="*/ 259890 h 1488732"/>
                  <a:gd name="connsiteX1261" fmla="*/ 1496235 w 2972814"/>
                  <a:gd name="connsiteY1261" fmla="*/ 259779 h 1488732"/>
                  <a:gd name="connsiteX1262" fmla="*/ 1479511 w 2972814"/>
                  <a:gd name="connsiteY1262" fmla="*/ 249787 h 1488732"/>
                  <a:gd name="connsiteX1263" fmla="*/ 1476431 w 2972814"/>
                  <a:gd name="connsiteY1263" fmla="*/ 248142 h 1488732"/>
                  <a:gd name="connsiteX1264" fmla="*/ 1456941 w 2972814"/>
                  <a:gd name="connsiteY1264" fmla="*/ 239796 h 1488732"/>
                  <a:gd name="connsiteX1265" fmla="*/ 1456480 w 2972814"/>
                  <a:gd name="connsiteY1265" fmla="*/ 239593 h 1488732"/>
                  <a:gd name="connsiteX1266" fmla="*/ 1436528 w 2972814"/>
                  <a:gd name="connsiteY1266" fmla="*/ 231606 h 1488732"/>
                  <a:gd name="connsiteX1267" fmla="*/ 1431831 w 2972814"/>
                  <a:gd name="connsiteY1267" fmla="*/ 229804 h 1488732"/>
                  <a:gd name="connsiteX1268" fmla="*/ 1416576 w 2972814"/>
                  <a:gd name="connsiteY1268" fmla="*/ 221903 h 1488732"/>
                  <a:gd name="connsiteX1269" fmla="*/ 1412774 w 2972814"/>
                  <a:gd name="connsiteY1269" fmla="*/ 219813 h 1488732"/>
                  <a:gd name="connsiteX1270" fmla="*/ 1403322 w 2972814"/>
                  <a:gd name="connsiteY1270" fmla="*/ 209821 h 1488732"/>
                  <a:gd name="connsiteX1271" fmla="*/ 1399502 w 2972814"/>
                  <a:gd name="connsiteY1271" fmla="*/ 199830 h 1488732"/>
                  <a:gd name="connsiteX1272" fmla="*/ 1398292 w 2972814"/>
                  <a:gd name="connsiteY1272" fmla="*/ 189838 h 1488732"/>
                  <a:gd name="connsiteX1273" fmla="*/ 1398496 w 2972814"/>
                  <a:gd name="connsiteY1273" fmla="*/ 179847 h 1488732"/>
                  <a:gd name="connsiteX1274" fmla="*/ 1398201 w 2972814"/>
                  <a:gd name="connsiteY1274" fmla="*/ 169855 h 1488732"/>
                  <a:gd name="connsiteX1275" fmla="*/ 1397653 w 2972814"/>
                  <a:gd name="connsiteY1275" fmla="*/ 159864 h 1488732"/>
                  <a:gd name="connsiteX1276" fmla="*/ 1396624 w 2972814"/>
                  <a:gd name="connsiteY1276" fmla="*/ 155086 h 1488732"/>
                  <a:gd name="connsiteX1277" fmla="*/ 1395447 w 2972814"/>
                  <a:gd name="connsiteY1277" fmla="*/ 149872 h 1488732"/>
                  <a:gd name="connsiteX1278" fmla="*/ 1389270 w 2972814"/>
                  <a:gd name="connsiteY1278" fmla="*/ 139881 h 1488732"/>
                  <a:gd name="connsiteX1279" fmla="*/ 1378276 w 2972814"/>
                  <a:gd name="connsiteY1279" fmla="*/ 129889 h 1488732"/>
                  <a:gd name="connsiteX1280" fmla="*/ 1376673 w 2972814"/>
                  <a:gd name="connsiteY1280" fmla="*/ 129020 h 1488732"/>
                  <a:gd name="connsiteX1281" fmla="*/ 1356721 w 2972814"/>
                  <a:gd name="connsiteY1281" fmla="*/ 120107 h 1488732"/>
                  <a:gd name="connsiteX1282" fmla="*/ 1356146 w 2972814"/>
                  <a:gd name="connsiteY1282" fmla="*/ 119898 h 1488732"/>
                  <a:gd name="connsiteX1283" fmla="*/ 1336769 w 2972814"/>
                  <a:gd name="connsiteY1283" fmla="*/ 115225 h 1488732"/>
                  <a:gd name="connsiteX1284" fmla="*/ 1316817 w 2972814"/>
                  <a:gd name="connsiteY1284" fmla="*/ 111685 h 1488732"/>
                  <a:gd name="connsiteX1285" fmla="*/ 1303713 w 2972814"/>
                  <a:gd name="connsiteY1285" fmla="*/ 109906 h 1488732"/>
                  <a:gd name="connsiteX1286" fmla="*/ 1296865 w 2972814"/>
                  <a:gd name="connsiteY1286" fmla="*/ 109175 h 1488732"/>
                  <a:gd name="connsiteX1287" fmla="*/ 1276914 w 2972814"/>
                  <a:gd name="connsiteY1287" fmla="*/ 107219 h 1488732"/>
                  <a:gd name="connsiteX1288" fmla="*/ 1256962 w 2972814"/>
                  <a:gd name="connsiteY1288" fmla="*/ 105397 h 1488732"/>
                  <a:gd name="connsiteX1289" fmla="*/ 1237010 w 2972814"/>
                  <a:gd name="connsiteY1289" fmla="*/ 103578 h 1488732"/>
                  <a:gd name="connsiteX1290" fmla="*/ 1217058 w 2972814"/>
                  <a:gd name="connsiteY1290" fmla="*/ 101559 h 1488732"/>
                  <a:gd name="connsiteX1291" fmla="*/ 1203812 w 2972814"/>
                  <a:gd name="connsiteY1291" fmla="*/ 99915 h 1488732"/>
                  <a:gd name="connsiteX1292" fmla="*/ 1197107 w 2972814"/>
                  <a:gd name="connsiteY1292" fmla="*/ 99090 h 1488732"/>
                  <a:gd name="connsiteX1293" fmla="*/ 1177155 w 2972814"/>
                  <a:gd name="connsiteY1293" fmla="*/ 96097 h 1488732"/>
                  <a:gd name="connsiteX1294" fmla="*/ 1157203 w 2972814"/>
                  <a:gd name="connsiteY1294" fmla="*/ 91605 h 1488732"/>
                  <a:gd name="connsiteX1295" fmla="*/ 1151747 w 2972814"/>
                  <a:gd name="connsiteY1295" fmla="*/ 89923 h 1488732"/>
                  <a:gd name="connsiteX1296" fmla="*/ 1137251 w 2972814"/>
                  <a:gd name="connsiteY1296" fmla="*/ 84615 h 1488732"/>
                  <a:gd name="connsiteX1297" fmla="*/ 1128685 w 2972814"/>
                  <a:gd name="connsiteY1297" fmla="*/ 79932 h 1488732"/>
                  <a:gd name="connsiteX1298" fmla="*/ 1117299 w 2972814"/>
                  <a:gd name="connsiteY1298" fmla="*/ 72005 h 1488732"/>
                  <a:gd name="connsiteX1299" fmla="*/ 1115001 w 2972814"/>
                  <a:gd name="connsiteY1299" fmla="*/ 69940 h 1488732"/>
                  <a:gd name="connsiteX1300" fmla="*/ 1105451 w 2972814"/>
                  <a:gd name="connsiteY1300" fmla="*/ 59949 h 1488732"/>
                  <a:gd name="connsiteX1301" fmla="*/ 1097825 w 2972814"/>
                  <a:gd name="connsiteY1301" fmla="*/ 49957 h 1488732"/>
                  <a:gd name="connsiteX1302" fmla="*/ 1097348 w 2972814"/>
                  <a:gd name="connsiteY1302" fmla="*/ 49349 h 1488732"/>
                  <a:gd name="connsiteX1303" fmla="*/ 1090493 w 2972814"/>
                  <a:gd name="connsiteY1303" fmla="*/ 39966 h 1488732"/>
                  <a:gd name="connsiteX1304" fmla="*/ 1083960 w 2972814"/>
                  <a:gd name="connsiteY1304" fmla="*/ 29974 h 1488732"/>
                  <a:gd name="connsiteX1305" fmla="*/ 1077436 w 2972814"/>
                  <a:gd name="connsiteY1305" fmla="*/ 19983 h 1488732"/>
                  <a:gd name="connsiteX1306" fmla="*/ 1077396 w 2972814"/>
                  <a:gd name="connsiteY1306" fmla="*/ 19924 h 1488732"/>
                  <a:gd name="connsiteX1307" fmla="*/ 1070337 w 2972814"/>
                  <a:gd name="connsiteY1307" fmla="*/ 9991 h 1488732"/>
                  <a:gd name="connsiteX1308" fmla="*/ 1063005 w 2972814"/>
                  <a:gd name="connsiteY1308" fmla="*/ 0 h 1488732"/>
                  <a:gd name="connsiteX1309" fmla="*/ 1644924 w 2972814"/>
                  <a:gd name="connsiteY1309" fmla="*/ 0 h 1488732"/>
                  <a:gd name="connsiteX1310" fmla="*/ 1639944 w 2972814"/>
                  <a:gd name="connsiteY1310" fmla="*/ 9991 h 1488732"/>
                  <a:gd name="connsiteX1311" fmla="*/ 1636046 w 2972814"/>
                  <a:gd name="connsiteY1311" fmla="*/ 16587 h 1488732"/>
                  <a:gd name="connsiteX1312" fmla="*/ 1633985 w 2972814"/>
                  <a:gd name="connsiteY1312" fmla="*/ 19983 h 1488732"/>
                  <a:gd name="connsiteX1313" fmla="*/ 1627466 w 2972814"/>
                  <a:gd name="connsiteY1313" fmla="*/ 29974 h 1488732"/>
                  <a:gd name="connsiteX1314" fmla="*/ 1619971 w 2972814"/>
                  <a:gd name="connsiteY1314" fmla="*/ 39966 h 1488732"/>
                  <a:gd name="connsiteX1315" fmla="*/ 1616094 w 2972814"/>
                  <a:gd name="connsiteY1315" fmla="*/ 44853 h 1488732"/>
                  <a:gd name="connsiteX1316" fmla="*/ 1611651 w 2972814"/>
                  <a:gd name="connsiteY1316" fmla="*/ 49957 h 1488732"/>
                  <a:gd name="connsiteX1317" fmla="*/ 1602719 w 2972814"/>
                  <a:gd name="connsiteY1317" fmla="*/ 59949 h 1488732"/>
                  <a:gd name="connsiteX1318" fmla="*/ 1596142 w 2972814"/>
                  <a:gd name="connsiteY1318" fmla="*/ 67300 h 1488732"/>
                  <a:gd name="connsiteX1319" fmla="*/ 1593432 w 2972814"/>
                  <a:gd name="connsiteY1319" fmla="*/ 69940 h 1488732"/>
                  <a:gd name="connsiteX1320" fmla="*/ 1583980 w 2972814"/>
                  <a:gd name="connsiteY1320" fmla="*/ 79932 h 1488732"/>
                  <a:gd name="connsiteX1321" fmla="*/ 1576190 w 2972814"/>
                  <a:gd name="connsiteY1321" fmla="*/ 89295 h 1488732"/>
                  <a:gd name="connsiteX1322" fmla="*/ 1575572 w 2972814"/>
                  <a:gd name="connsiteY1322" fmla="*/ 89923 h 1488732"/>
                  <a:gd name="connsiteX1323" fmla="*/ 1567762 w 2972814"/>
                  <a:gd name="connsiteY1323" fmla="*/ 99915 h 1488732"/>
                  <a:gd name="connsiteX1324" fmla="*/ 1562339 w 2972814"/>
                  <a:gd name="connsiteY1324" fmla="*/ 109906 h 1488732"/>
                  <a:gd name="connsiteX1325" fmla="*/ 1559450 w 2972814"/>
                  <a:gd name="connsiteY1325" fmla="*/ 119898 h 1488732"/>
                  <a:gd name="connsiteX1326" fmla="*/ 1559241 w 2972814"/>
                  <a:gd name="connsiteY1326" fmla="*/ 129889 h 1488732"/>
                  <a:gd name="connsiteX1327" fmla="*/ 1561619 w 2972814"/>
                  <a:gd name="connsiteY1327" fmla="*/ 139881 h 1488732"/>
                  <a:gd name="connsiteX1328" fmla="*/ 1566041 w 2972814"/>
                  <a:gd name="connsiteY1328" fmla="*/ 149872 h 1488732"/>
                  <a:gd name="connsiteX1329" fmla="*/ 1573243 w 2972814"/>
                  <a:gd name="connsiteY1329" fmla="*/ 159864 h 1488732"/>
                  <a:gd name="connsiteX1330" fmla="*/ 1576190 w 2972814"/>
                  <a:gd name="connsiteY1330" fmla="*/ 163294 h 1488732"/>
                  <a:gd name="connsiteX1331" fmla="*/ 1581922 w 2972814"/>
                  <a:gd name="connsiteY1331" fmla="*/ 169855 h 1488732"/>
                  <a:gd name="connsiteX1332" fmla="*/ 1593364 w 2972814"/>
                  <a:gd name="connsiteY1332" fmla="*/ 179847 h 1488732"/>
                  <a:gd name="connsiteX1333" fmla="*/ 1596142 w 2972814"/>
                  <a:gd name="connsiteY1333" fmla="*/ 181958 h 1488732"/>
                  <a:gd name="connsiteX1334" fmla="*/ 1607985 w 2972814"/>
                  <a:gd name="connsiteY1334" fmla="*/ 189838 h 1488732"/>
                  <a:gd name="connsiteX1335" fmla="*/ 1616094 w 2972814"/>
                  <a:gd name="connsiteY1335" fmla="*/ 194385 h 1488732"/>
                  <a:gd name="connsiteX1336" fmla="*/ 1629831 w 2972814"/>
                  <a:gd name="connsiteY1336" fmla="*/ 199830 h 1488732"/>
                  <a:gd name="connsiteX1337" fmla="*/ 1636046 w 2972814"/>
                  <a:gd name="connsiteY1337" fmla="*/ 202001 h 1488732"/>
                  <a:gd name="connsiteX1338" fmla="*/ 1655997 w 2972814"/>
                  <a:gd name="connsiteY1338" fmla="*/ 206066 h 1488732"/>
                  <a:gd name="connsiteX1339" fmla="*/ 1675949 w 2972814"/>
                  <a:gd name="connsiteY1339" fmla="*/ 207267 h 1488732"/>
                  <a:gd name="connsiteX1340" fmla="*/ 1695901 w 2972814"/>
                  <a:gd name="connsiteY1340" fmla="*/ 205841 h 1488732"/>
                  <a:gd name="connsiteX1341" fmla="*/ 1715853 w 2972814"/>
                  <a:gd name="connsiteY1341" fmla="*/ 201974 h 1488732"/>
                  <a:gd name="connsiteX1342" fmla="*/ 1723516 w 2972814"/>
                  <a:gd name="connsiteY1342" fmla="*/ 199830 h 1488732"/>
                  <a:gd name="connsiteX1343" fmla="*/ 1735805 w 2972814"/>
                  <a:gd name="connsiteY1343" fmla="*/ 196529 h 1488732"/>
                  <a:gd name="connsiteX1344" fmla="*/ 1754086 w 2972814"/>
                  <a:gd name="connsiteY1344" fmla="*/ 189838 h 1488732"/>
                  <a:gd name="connsiteX1345" fmla="*/ 1755756 w 2972814"/>
                  <a:gd name="connsiteY1345" fmla="*/ 189215 h 1488732"/>
                  <a:gd name="connsiteX1346" fmla="*/ 1775708 w 2972814"/>
                  <a:gd name="connsiteY1346" fmla="*/ 180786 h 1488732"/>
                  <a:gd name="connsiteX1347" fmla="*/ 1777868 w 2972814"/>
                  <a:gd name="connsiteY1347" fmla="*/ 179847 h 1488732"/>
                  <a:gd name="connsiteX1348" fmla="*/ 1795660 w 2972814"/>
                  <a:gd name="connsiteY1348" fmla="*/ 171678 h 1488732"/>
                  <a:gd name="connsiteX1349" fmla="*/ 1799580 w 2972814"/>
                  <a:gd name="connsiteY1349" fmla="*/ 169855 h 1488732"/>
                  <a:gd name="connsiteX1350" fmla="*/ 1815612 w 2972814"/>
                  <a:gd name="connsiteY1350" fmla="*/ 161702 h 1488732"/>
                  <a:gd name="connsiteX1351" fmla="*/ 1819215 w 2972814"/>
                  <a:gd name="connsiteY1351" fmla="*/ 159864 h 1488732"/>
                  <a:gd name="connsiteX1352" fmla="*/ 1835563 w 2972814"/>
                  <a:gd name="connsiteY1352" fmla="*/ 151218 h 1488732"/>
                  <a:gd name="connsiteX1353" fmla="*/ 1838061 w 2972814"/>
                  <a:gd name="connsiteY1353" fmla="*/ 149872 h 1488732"/>
                  <a:gd name="connsiteX1354" fmla="*/ 1855208 w 2972814"/>
                  <a:gd name="connsiteY1354" fmla="*/ 139881 h 1488732"/>
                  <a:gd name="connsiteX1355" fmla="*/ 1855515 w 2972814"/>
                  <a:gd name="connsiteY1355" fmla="*/ 139702 h 1488732"/>
                  <a:gd name="connsiteX1356" fmla="*/ 1872262 w 2972814"/>
                  <a:gd name="connsiteY1356" fmla="*/ 129889 h 1488732"/>
                  <a:gd name="connsiteX1357" fmla="*/ 1875467 w 2972814"/>
                  <a:gd name="connsiteY1357" fmla="*/ 128008 h 1488732"/>
                  <a:gd name="connsiteX1358" fmla="*/ 1889450 w 2972814"/>
                  <a:gd name="connsiteY1358" fmla="*/ 119898 h 1488732"/>
                  <a:gd name="connsiteX1359" fmla="*/ 1895419 w 2972814"/>
                  <a:gd name="connsiteY1359" fmla="*/ 116252 h 1488732"/>
                  <a:gd name="connsiteX1360" fmla="*/ 1905297 w 2972814"/>
                  <a:gd name="connsiteY1360" fmla="*/ 109906 h 1488732"/>
                  <a:gd name="connsiteX1361" fmla="*/ 1915371 w 2972814"/>
                  <a:gd name="connsiteY1361" fmla="*/ 103306 h 1488732"/>
                  <a:gd name="connsiteX1362" fmla="*/ 1920281 w 2972814"/>
                  <a:gd name="connsiteY1362" fmla="*/ 99915 h 1488732"/>
                  <a:gd name="connsiteX1363" fmla="*/ 1934116 w 2972814"/>
                  <a:gd name="connsiteY1363" fmla="*/ 89923 h 1488732"/>
                  <a:gd name="connsiteX1364" fmla="*/ 1935322 w 2972814"/>
                  <a:gd name="connsiteY1364" fmla="*/ 88960 h 1488732"/>
                  <a:gd name="connsiteX1365" fmla="*/ 1946362 w 2972814"/>
                  <a:gd name="connsiteY1365" fmla="*/ 79932 h 1488732"/>
                  <a:gd name="connsiteX1366" fmla="*/ 1955274 w 2972814"/>
                  <a:gd name="connsiteY1366" fmla="*/ 70823 h 1488732"/>
                  <a:gd name="connsiteX1367" fmla="*/ 1956127 w 2972814"/>
                  <a:gd name="connsiteY1367" fmla="*/ 69940 h 1488732"/>
                  <a:gd name="connsiteX1368" fmla="*/ 1964132 w 2972814"/>
                  <a:gd name="connsiteY1368" fmla="*/ 59949 h 1488732"/>
                  <a:gd name="connsiteX1369" fmla="*/ 1969233 w 2972814"/>
                  <a:gd name="connsiteY1369" fmla="*/ 49957 h 1488732"/>
                  <a:gd name="connsiteX1370" fmla="*/ 1971033 w 2972814"/>
                  <a:gd name="connsiteY1370" fmla="*/ 39966 h 1488732"/>
                  <a:gd name="connsiteX1371" fmla="*/ 1969967 w 2972814"/>
                  <a:gd name="connsiteY1371" fmla="*/ 29974 h 1488732"/>
                  <a:gd name="connsiteX1372" fmla="*/ 1965930 w 2972814"/>
                  <a:gd name="connsiteY1372" fmla="*/ 19983 h 1488732"/>
                  <a:gd name="connsiteX1373" fmla="*/ 1958817 w 2972814"/>
                  <a:gd name="connsiteY1373" fmla="*/ 9991 h 1488732"/>
                  <a:gd name="connsiteX1374" fmla="*/ 1955274 w 2972814"/>
                  <a:gd name="connsiteY1374" fmla="*/ 6389 h 1488732"/>
                  <a:gd name="connsiteX1375" fmla="*/ 1949543 w 2972814"/>
                  <a:gd name="connsiteY1375" fmla="*/ 0 h 1488732"/>
                  <a:gd name="connsiteX1376" fmla="*/ 2423422 w 2972814"/>
                  <a:gd name="connsiteY1376" fmla="*/ 0 h 1488732"/>
                  <a:gd name="connsiteX1377" fmla="*/ 2429940 w 2972814"/>
                  <a:gd name="connsiteY1377" fmla="*/ 9991 h 1488732"/>
                  <a:gd name="connsiteX1378" fmla="*/ 2434117 w 2972814"/>
                  <a:gd name="connsiteY1378" fmla="*/ 14213 h 1488732"/>
                  <a:gd name="connsiteX1379" fmla="*/ 2440160 w 2972814"/>
                  <a:gd name="connsiteY1379" fmla="*/ 19983 h 1488732"/>
                  <a:gd name="connsiteX1380" fmla="*/ 2454068 w 2972814"/>
                  <a:gd name="connsiteY1380" fmla="*/ 28264 h 1488732"/>
                  <a:gd name="connsiteX1381" fmla="*/ 2458079 w 2972814"/>
                  <a:gd name="connsiteY1381" fmla="*/ 29974 h 1488732"/>
                  <a:gd name="connsiteX1382" fmla="*/ 2474020 w 2972814"/>
                  <a:gd name="connsiteY1382" fmla="*/ 35432 h 1488732"/>
                  <a:gd name="connsiteX1383" fmla="*/ 2493972 w 2972814"/>
                  <a:gd name="connsiteY1383" fmla="*/ 38633 h 1488732"/>
                  <a:gd name="connsiteX1384" fmla="*/ 2513924 w 2972814"/>
                  <a:gd name="connsiteY1384" fmla="*/ 38832 h 1488732"/>
                  <a:gd name="connsiteX1385" fmla="*/ 2533876 w 2972814"/>
                  <a:gd name="connsiteY1385" fmla="*/ 36894 h 1488732"/>
                  <a:gd name="connsiteX1386" fmla="*/ 2553827 w 2972814"/>
                  <a:gd name="connsiteY1386" fmla="*/ 33397 h 1488732"/>
                  <a:gd name="connsiteX1387" fmla="*/ 2567910 w 2972814"/>
                  <a:gd name="connsiteY1387" fmla="*/ 29974 h 1488732"/>
                  <a:gd name="connsiteX1388" fmla="*/ 2573779 w 2972814"/>
                  <a:gd name="connsiteY1388" fmla="*/ 28594 h 1488732"/>
                  <a:gd name="connsiteX1389" fmla="*/ 2593731 w 2972814"/>
                  <a:gd name="connsiteY1389" fmla="*/ 22689 h 1488732"/>
                  <a:gd name="connsiteX1390" fmla="*/ 2601845 w 2972814"/>
                  <a:gd name="connsiteY1390" fmla="*/ 19983 h 1488732"/>
                  <a:gd name="connsiteX1391" fmla="*/ 2613683 w 2972814"/>
                  <a:gd name="connsiteY1391" fmla="*/ 15915 h 1488732"/>
                  <a:gd name="connsiteX1392" fmla="*/ 2629635 w 2972814"/>
                  <a:gd name="connsiteY1392" fmla="*/ 9991 h 1488732"/>
                  <a:gd name="connsiteX1393" fmla="*/ 2633634 w 2972814"/>
                  <a:gd name="connsiteY1393" fmla="*/ 8353 h 1488732"/>
                  <a:gd name="connsiteX1394" fmla="*/ 2653265 w 2972814"/>
                  <a:gd name="connsiteY1394" fmla="*/ 0 h 1488732"/>
                  <a:gd name="connsiteX1395" fmla="*/ 2824333 w 2972814"/>
                  <a:gd name="connsiteY1395" fmla="*/ 0 h 1488732"/>
                  <a:gd name="connsiteX1396" fmla="*/ 2828442 w 2972814"/>
                  <a:gd name="connsiteY1396" fmla="*/ 9991 h 1488732"/>
                  <a:gd name="connsiteX1397" fmla="*/ 2832116 w 2972814"/>
                  <a:gd name="connsiteY1397" fmla="*/ 19983 h 1488732"/>
                  <a:gd name="connsiteX1398" fmla="*/ 2833152 w 2972814"/>
                  <a:gd name="connsiteY1398" fmla="*/ 22687 h 1488732"/>
                  <a:gd name="connsiteX1399" fmla="*/ 2836263 w 2972814"/>
                  <a:gd name="connsiteY1399" fmla="*/ 29974 h 1488732"/>
                  <a:gd name="connsiteX1400" fmla="*/ 2839527 w 2972814"/>
                  <a:gd name="connsiteY1400" fmla="*/ 39966 h 1488732"/>
                  <a:gd name="connsiteX1401" fmla="*/ 2842694 w 2972814"/>
                  <a:gd name="connsiteY1401" fmla="*/ 49957 h 1488732"/>
                  <a:gd name="connsiteX1402" fmla="*/ 2846259 w 2972814"/>
                  <a:gd name="connsiteY1402" fmla="*/ 59949 h 1488732"/>
                  <a:gd name="connsiteX1403" fmla="*/ 2849707 w 2972814"/>
                  <a:gd name="connsiteY1403" fmla="*/ 69940 h 1488732"/>
                  <a:gd name="connsiteX1404" fmla="*/ 2853104 w 2972814"/>
                  <a:gd name="connsiteY1404" fmla="*/ 77642 h 1488732"/>
                  <a:gd name="connsiteX1405" fmla="*/ 2854354 w 2972814"/>
                  <a:gd name="connsiteY1405" fmla="*/ 79932 h 1488732"/>
                  <a:gd name="connsiteX1406" fmla="*/ 2860957 w 2972814"/>
                  <a:gd name="connsiteY1406" fmla="*/ 89923 h 1488732"/>
                  <a:gd name="connsiteX1407" fmla="*/ 2869819 w 2972814"/>
                  <a:gd name="connsiteY1407" fmla="*/ 99915 h 1488732"/>
                  <a:gd name="connsiteX1408" fmla="*/ 2873056 w 2972814"/>
                  <a:gd name="connsiteY1408" fmla="*/ 103117 h 1488732"/>
                  <a:gd name="connsiteX1409" fmla="*/ 2881012 w 2972814"/>
                  <a:gd name="connsiteY1409" fmla="*/ 109906 h 1488732"/>
                  <a:gd name="connsiteX1410" fmla="*/ 2893007 w 2972814"/>
                  <a:gd name="connsiteY1410" fmla="*/ 118188 h 1488732"/>
                  <a:gd name="connsiteX1411" fmla="*/ 2895834 w 2972814"/>
                  <a:gd name="connsiteY1411" fmla="*/ 119898 h 1488732"/>
                  <a:gd name="connsiteX1412" fmla="*/ 2912403 w 2972814"/>
                  <a:gd name="connsiteY1412" fmla="*/ 129889 h 1488732"/>
                  <a:gd name="connsiteX1413" fmla="*/ 2912959 w 2972814"/>
                  <a:gd name="connsiteY1413" fmla="*/ 130204 h 1488732"/>
                  <a:gd name="connsiteX1414" fmla="*/ 2930155 w 2972814"/>
                  <a:gd name="connsiteY1414" fmla="*/ 139881 h 1488732"/>
                  <a:gd name="connsiteX1415" fmla="*/ 2932911 w 2972814"/>
                  <a:gd name="connsiteY1415" fmla="*/ 141559 h 1488732"/>
                  <a:gd name="connsiteX1416" fmla="*/ 2945692 w 2972814"/>
                  <a:gd name="connsiteY1416" fmla="*/ 149872 h 1488732"/>
                  <a:gd name="connsiteX1417" fmla="*/ 2952863 w 2972814"/>
                  <a:gd name="connsiteY1417" fmla="*/ 155485 h 1488732"/>
                  <a:gd name="connsiteX1418" fmla="*/ 2957885 w 2972814"/>
                  <a:gd name="connsiteY1418" fmla="*/ 159864 h 1488732"/>
                  <a:gd name="connsiteX1419" fmla="*/ 2967470 w 2972814"/>
                  <a:gd name="connsiteY1419" fmla="*/ 169855 h 1488732"/>
                  <a:gd name="connsiteX1420" fmla="*/ 2972815 w 2972814"/>
                  <a:gd name="connsiteY1420" fmla="*/ 177048 h 1488732"/>
                  <a:gd name="connsiteX1421" fmla="*/ 2314406 w 2972814"/>
                  <a:gd name="connsiteY1421" fmla="*/ 1209870 h 1488732"/>
                  <a:gd name="connsiteX1422" fmla="*/ 2334358 w 2972814"/>
                  <a:gd name="connsiteY1422" fmla="*/ 1212374 h 1488732"/>
                  <a:gd name="connsiteX1423" fmla="*/ 2354310 w 2972814"/>
                  <a:gd name="connsiteY1423" fmla="*/ 1214094 h 1488732"/>
                  <a:gd name="connsiteX1424" fmla="*/ 2374261 w 2972814"/>
                  <a:gd name="connsiteY1424" fmla="*/ 1215177 h 1488732"/>
                  <a:gd name="connsiteX1425" fmla="*/ 2394213 w 2972814"/>
                  <a:gd name="connsiteY1425" fmla="*/ 1215899 h 1488732"/>
                  <a:gd name="connsiteX1426" fmla="*/ 2414165 w 2972814"/>
                  <a:gd name="connsiteY1426" fmla="*/ 1216155 h 1488732"/>
                  <a:gd name="connsiteX1427" fmla="*/ 2434117 w 2972814"/>
                  <a:gd name="connsiteY1427" fmla="*/ 1215978 h 1488732"/>
                  <a:gd name="connsiteX1428" fmla="*/ 2454068 w 2972814"/>
                  <a:gd name="connsiteY1428" fmla="*/ 1215322 h 1488732"/>
                  <a:gd name="connsiteX1429" fmla="*/ 2474020 w 2972814"/>
                  <a:gd name="connsiteY1429" fmla="*/ 1213950 h 1488732"/>
                  <a:gd name="connsiteX1430" fmla="*/ 2493972 w 2972814"/>
                  <a:gd name="connsiteY1430" fmla="*/ 1211622 h 1488732"/>
                  <a:gd name="connsiteX1431" fmla="*/ 2508196 w 2972814"/>
                  <a:gd name="connsiteY1431" fmla="*/ 1208971 h 1488732"/>
                  <a:gd name="connsiteX1432" fmla="*/ 2513924 w 2972814"/>
                  <a:gd name="connsiteY1432" fmla="*/ 1207636 h 1488732"/>
                  <a:gd name="connsiteX1433" fmla="*/ 2533876 w 2972814"/>
                  <a:gd name="connsiteY1433" fmla="*/ 1200560 h 1488732"/>
                  <a:gd name="connsiteX1434" fmla="*/ 2537072 w 2972814"/>
                  <a:gd name="connsiteY1434" fmla="*/ 1198979 h 1488732"/>
                  <a:gd name="connsiteX1435" fmla="*/ 2550771 w 2972814"/>
                  <a:gd name="connsiteY1435" fmla="*/ 1188988 h 1488732"/>
                  <a:gd name="connsiteX1436" fmla="*/ 2553827 w 2972814"/>
                  <a:gd name="connsiteY1436" fmla="*/ 1185522 h 1488732"/>
                  <a:gd name="connsiteX1437" fmla="*/ 2558677 w 2972814"/>
                  <a:gd name="connsiteY1437" fmla="*/ 1178996 h 1488732"/>
                  <a:gd name="connsiteX1438" fmla="*/ 2563558 w 2972814"/>
                  <a:gd name="connsiteY1438" fmla="*/ 1169005 h 1488732"/>
                  <a:gd name="connsiteX1439" fmla="*/ 2566656 w 2972814"/>
                  <a:gd name="connsiteY1439" fmla="*/ 1159013 h 1488732"/>
                  <a:gd name="connsiteX1440" fmla="*/ 2568830 w 2972814"/>
                  <a:gd name="connsiteY1440" fmla="*/ 1149022 h 1488732"/>
                  <a:gd name="connsiteX1441" fmla="*/ 2570194 w 2972814"/>
                  <a:gd name="connsiteY1441" fmla="*/ 1139030 h 1488732"/>
                  <a:gd name="connsiteX1442" fmla="*/ 2571352 w 2972814"/>
                  <a:gd name="connsiteY1442" fmla="*/ 1129039 h 1488732"/>
                  <a:gd name="connsiteX1443" fmla="*/ 2572123 w 2972814"/>
                  <a:gd name="connsiteY1443" fmla="*/ 1119047 h 1488732"/>
                  <a:gd name="connsiteX1444" fmla="*/ 2572964 w 2972814"/>
                  <a:gd name="connsiteY1444" fmla="*/ 1109056 h 1488732"/>
                  <a:gd name="connsiteX1445" fmla="*/ 2573450 w 2972814"/>
                  <a:gd name="connsiteY1445" fmla="*/ 1099064 h 1488732"/>
                  <a:gd name="connsiteX1446" fmla="*/ 2573779 w 2972814"/>
                  <a:gd name="connsiteY1446" fmla="*/ 1091525 h 1488732"/>
                  <a:gd name="connsiteX1447" fmla="*/ 2573891 w 2972814"/>
                  <a:gd name="connsiteY1447" fmla="*/ 1089073 h 1488732"/>
                  <a:gd name="connsiteX1448" fmla="*/ 2574098 w 2972814"/>
                  <a:gd name="connsiteY1448" fmla="*/ 1079081 h 1488732"/>
                  <a:gd name="connsiteX1449" fmla="*/ 2574000 w 2972814"/>
                  <a:gd name="connsiteY1449" fmla="*/ 1069090 h 1488732"/>
                  <a:gd name="connsiteX1450" fmla="*/ 2573779 w 2972814"/>
                  <a:gd name="connsiteY1450" fmla="*/ 1065104 h 1488732"/>
                  <a:gd name="connsiteX1451" fmla="*/ 2573448 w 2972814"/>
                  <a:gd name="connsiteY1451" fmla="*/ 1059098 h 1488732"/>
                  <a:gd name="connsiteX1452" fmla="*/ 2572242 w 2972814"/>
                  <a:gd name="connsiteY1452" fmla="*/ 1049107 h 1488732"/>
                  <a:gd name="connsiteX1453" fmla="*/ 2570376 w 2972814"/>
                  <a:gd name="connsiteY1453" fmla="*/ 1039115 h 1488732"/>
                  <a:gd name="connsiteX1454" fmla="*/ 2567209 w 2972814"/>
                  <a:gd name="connsiteY1454" fmla="*/ 1029124 h 1488732"/>
                  <a:gd name="connsiteX1455" fmla="*/ 2562435 w 2972814"/>
                  <a:gd name="connsiteY1455" fmla="*/ 1019132 h 1488732"/>
                  <a:gd name="connsiteX1456" fmla="*/ 2554714 w 2972814"/>
                  <a:gd name="connsiteY1456" fmla="*/ 1009141 h 1488732"/>
                  <a:gd name="connsiteX1457" fmla="*/ 2553827 w 2972814"/>
                  <a:gd name="connsiteY1457" fmla="*/ 1008206 h 1488732"/>
                  <a:gd name="connsiteX1458" fmla="*/ 2542291 w 2972814"/>
                  <a:gd name="connsiteY1458" fmla="*/ 999149 h 1488732"/>
                  <a:gd name="connsiteX1459" fmla="*/ 2533876 w 2972814"/>
                  <a:gd name="connsiteY1459" fmla="*/ 994584 h 1488732"/>
                  <a:gd name="connsiteX1460" fmla="*/ 2517165 w 2972814"/>
                  <a:gd name="connsiteY1460" fmla="*/ 989158 h 1488732"/>
                  <a:gd name="connsiteX1461" fmla="*/ 2513924 w 2972814"/>
                  <a:gd name="connsiteY1461" fmla="*/ 988304 h 1488732"/>
                  <a:gd name="connsiteX1462" fmla="*/ 2493972 w 2972814"/>
                  <a:gd name="connsiteY1462" fmla="*/ 985763 h 1488732"/>
                  <a:gd name="connsiteX1463" fmla="*/ 2474020 w 2972814"/>
                  <a:gd name="connsiteY1463" fmla="*/ 985548 h 1488732"/>
                  <a:gd name="connsiteX1464" fmla="*/ 2454068 w 2972814"/>
                  <a:gd name="connsiteY1464" fmla="*/ 987077 h 1488732"/>
                  <a:gd name="connsiteX1465" fmla="*/ 2440698 w 2972814"/>
                  <a:gd name="connsiteY1465" fmla="*/ 989158 h 1488732"/>
                  <a:gd name="connsiteX1466" fmla="*/ 2434117 w 2972814"/>
                  <a:gd name="connsiteY1466" fmla="*/ 990180 h 1488732"/>
                  <a:gd name="connsiteX1467" fmla="*/ 2414165 w 2972814"/>
                  <a:gd name="connsiteY1467" fmla="*/ 994695 h 1488732"/>
                  <a:gd name="connsiteX1468" fmla="*/ 2399062 w 2972814"/>
                  <a:gd name="connsiteY1468" fmla="*/ 999149 h 1488732"/>
                  <a:gd name="connsiteX1469" fmla="*/ 2394213 w 2972814"/>
                  <a:gd name="connsiteY1469" fmla="*/ 1000681 h 1488732"/>
                  <a:gd name="connsiteX1470" fmla="*/ 2374261 w 2972814"/>
                  <a:gd name="connsiteY1470" fmla="*/ 1008304 h 1488732"/>
                  <a:gd name="connsiteX1471" fmla="*/ 2372354 w 2972814"/>
                  <a:gd name="connsiteY1471" fmla="*/ 1009141 h 1488732"/>
                  <a:gd name="connsiteX1472" fmla="*/ 2354310 w 2972814"/>
                  <a:gd name="connsiteY1472" fmla="*/ 1018306 h 1488732"/>
                  <a:gd name="connsiteX1473" fmla="*/ 2352857 w 2972814"/>
                  <a:gd name="connsiteY1473" fmla="*/ 1019132 h 1488732"/>
                  <a:gd name="connsiteX1474" fmla="*/ 2337705 w 2972814"/>
                  <a:gd name="connsiteY1474" fmla="*/ 1029124 h 1488732"/>
                  <a:gd name="connsiteX1475" fmla="*/ 2334358 w 2972814"/>
                  <a:gd name="connsiteY1475" fmla="*/ 1031763 h 1488732"/>
                  <a:gd name="connsiteX1476" fmla="*/ 2325588 w 2972814"/>
                  <a:gd name="connsiteY1476" fmla="*/ 1039115 h 1488732"/>
                  <a:gd name="connsiteX1477" fmla="*/ 2316065 w 2972814"/>
                  <a:gd name="connsiteY1477" fmla="*/ 1049107 h 1488732"/>
                  <a:gd name="connsiteX1478" fmla="*/ 2314406 w 2972814"/>
                  <a:gd name="connsiteY1478" fmla="*/ 1051116 h 1488732"/>
                  <a:gd name="connsiteX1479" fmla="*/ 2307851 w 2972814"/>
                  <a:gd name="connsiteY1479" fmla="*/ 1059098 h 1488732"/>
                  <a:gd name="connsiteX1480" fmla="*/ 2301054 w 2972814"/>
                  <a:gd name="connsiteY1480" fmla="*/ 1069090 h 1488732"/>
                  <a:gd name="connsiteX1481" fmla="*/ 2295307 w 2972814"/>
                  <a:gd name="connsiteY1481" fmla="*/ 1079081 h 1488732"/>
                  <a:gd name="connsiteX1482" fmla="*/ 2294454 w 2972814"/>
                  <a:gd name="connsiteY1482" fmla="*/ 1080793 h 1488732"/>
                  <a:gd name="connsiteX1483" fmla="*/ 2289984 w 2972814"/>
                  <a:gd name="connsiteY1483" fmla="*/ 1089073 h 1488732"/>
                  <a:gd name="connsiteX1484" fmla="*/ 2285124 w 2972814"/>
                  <a:gd name="connsiteY1484" fmla="*/ 1099064 h 1488732"/>
                  <a:gd name="connsiteX1485" fmla="*/ 2281029 w 2972814"/>
                  <a:gd name="connsiteY1485" fmla="*/ 1109056 h 1488732"/>
                  <a:gd name="connsiteX1486" fmla="*/ 2277336 w 2972814"/>
                  <a:gd name="connsiteY1486" fmla="*/ 1119047 h 1488732"/>
                  <a:gd name="connsiteX1487" fmla="*/ 2274502 w 2972814"/>
                  <a:gd name="connsiteY1487" fmla="*/ 1127898 h 1488732"/>
                  <a:gd name="connsiteX1488" fmla="*/ 2274074 w 2972814"/>
                  <a:gd name="connsiteY1488" fmla="*/ 1129039 h 1488732"/>
                  <a:gd name="connsiteX1489" fmla="*/ 2271119 w 2972814"/>
                  <a:gd name="connsiteY1489" fmla="*/ 1139030 h 1488732"/>
                  <a:gd name="connsiteX1490" fmla="*/ 2268798 w 2972814"/>
                  <a:gd name="connsiteY1490" fmla="*/ 1149022 h 1488732"/>
                  <a:gd name="connsiteX1491" fmla="*/ 2267056 w 2972814"/>
                  <a:gd name="connsiteY1491" fmla="*/ 1159013 h 1488732"/>
                  <a:gd name="connsiteX1492" fmla="*/ 2266353 w 2972814"/>
                  <a:gd name="connsiteY1492" fmla="*/ 1169005 h 1488732"/>
                  <a:gd name="connsiteX1493" fmla="*/ 2267082 w 2972814"/>
                  <a:gd name="connsiteY1493" fmla="*/ 1178996 h 1488732"/>
                  <a:gd name="connsiteX1494" fmla="*/ 2270580 w 2972814"/>
                  <a:gd name="connsiteY1494" fmla="*/ 1188988 h 1488732"/>
                  <a:gd name="connsiteX1495" fmla="*/ 2274502 w 2972814"/>
                  <a:gd name="connsiteY1495" fmla="*/ 1193688 h 1488732"/>
                  <a:gd name="connsiteX1496" fmla="*/ 2280208 w 2972814"/>
                  <a:gd name="connsiteY1496" fmla="*/ 1198979 h 1488732"/>
                  <a:gd name="connsiteX1497" fmla="*/ 2294454 w 2972814"/>
                  <a:gd name="connsiteY1497" fmla="*/ 1205098 h 1488732"/>
                  <a:gd name="connsiteX1498" fmla="*/ 2309086 w 2972814"/>
                  <a:gd name="connsiteY1498" fmla="*/ 1208971 h 1488732"/>
                  <a:gd name="connsiteX1499" fmla="*/ 2314406 w 2972814"/>
                  <a:gd name="connsiteY1499" fmla="*/ 120987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</a:cxnLst>
                <a:rect l="l" t="t" r="r" b="b"/>
                <a:pathLst>
                  <a:path w="2972814" h="1488732">
                    <a:moveTo>
                      <a:pt x="0" y="1484816"/>
                    </a:moveTo>
                    <a:lnTo>
                      <a:pt x="19008" y="1478741"/>
                    </a:lnTo>
                    <a:lnTo>
                      <a:pt x="19952" y="1478424"/>
                    </a:lnTo>
                    <a:lnTo>
                      <a:pt x="39904" y="1470193"/>
                    </a:lnTo>
                    <a:lnTo>
                      <a:pt x="42858" y="1468750"/>
                    </a:lnTo>
                    <a:lnTo>
                      <a:pt x="59855" y="1459481"/>
                    </a:lnTo>
                    <a:lnTo>
                      <a:pt x="61017" y="1458758"/>
                    </a:lnTo>
                    <a:lnTo>
                      <a:pt x="75689" y="1448767"/>
                    </a:lnTo>
                    <a:lnTo>
                      <a:pt x="79807" y="1445618"/>
                    </a:lnTo>
                    <a:lnTo>
                      <a:pt x="88309" y="1438775"/>
                    </a:lnTo>
                    <a:lnTo>
                      <a:pt x="99471" y="1428784"/>
                    </a:lnTo>
                    <a:lnTo>
                      <a:pt x="99759" y="1428508"/>
                    </a:lnTo>
                    <a:lnTo>
                      <a:pt x="110359" y="1418792"/>
                    </a:lnTo>
                    <a:lnTo>
                      <a:pt x="119711" y="1409053"/>
                    </a:lnTo>
                    <a:lnTo>
                      <a:pt x="119984" y="1408801"/>
                    </a:lnTo>
                    <a:lnTo>
                      <a:pt x="129667" y="1398809"/>
                    </a:lnTo>
                    <a:lnTo>
                      <a:pt x="138349" y="1388818"/>
                    </a:lnTo>
                    <a:lnTo>
                      <a:pt x="139662" y="1387111"/>
                    </a:lnTo>
                    <a:lnTo>
                      <a:pt x="147152" y="1378826"/>
                    </a:lnTo>
                    <a:lnTo>
                      <a:pt x="154946" y="1368835"/>
                    </a:lnTo>
                    <a:lnTo>
                      <a:pt x="159614" y="1361916"/>
                    </a:lnTo>
                    <a:lnTo>
                      <a:pt x="162215" y="1358843"/>
                    </a:lnTo>
                    <a:lnTo>
                      <a:pt x="169948" y="1348852"/>
                    </a:lnTo>
                    <a:lnTo>
                      <a:pt x="176322" y="1338860"/>
                    </a:lnTo>
                    <a:lnTo>
                      <a:pt x="179566" y="1333445"/>
                    </a:lnTo>
                    <a:lnTo>
                      <a:pt x="183060" y="1328869"/>
                    </a:lnTo>
                    <a:lnTo>
                      <a:pt x="189887" y="1318877"/>
                    </a:lnTo>
                    <a:lnTo>
                      <a:pt x="196072" y="1308886"/>
                    </a:lnTo>
                    <a:lnTo>
                      <a:pt x="199518" y="1302727"/>
                    </a:lnTo>
                    <a:lnTo>
                      <a:pt x="202154" y="1298894"/>
                    </a:lnTo>
                    <a:lnTo>
                      <a:pt x="208378" y="1288903"/>
                    </a:lnTo>
                    <a:lnTo>
                      <a:pt x="212814" y="1278911"/>
                    </a:lnTo>
                    <a:lnTo>
                      <a:pt x="216810" y="1268920"/>
                    </a:lnTo>
                    <a:lnTo>
                      <a:pt x="219470" y="1259526"/>
                    </a:lnTo>
                    <a:lnTo>
                      <a:pt x="219660" y="1258928"/>
                    </a:lnTo>
                    <a:lnTo>
                      <a:pt x="220923" y="1248937"/>
                    </a:lnTo>
                    <a:lnTo>
                      <a:pt x="220991" y="1238945"/>
                    </a:lnTo>
                    <a:lnTo>
                      <a:pt x="220098" y="1228954"/>
                    </a:lnTo>
                    <a:lnTo>
                      <a:pt x="219470" y="1226494"/>
                    </a:lnTo>
                    <a:lnTo>
                      <a:pt x="217873" y="1218962"/>
                    </a:lnTo>
                    <a:lnTo>
                      <a:pt x="215351" y="1208971"/>
                    </a:lnTo>
                    <a:lnTo>
                      <a:pt x="212627" y="1198979"/>
                    </a:lnTo>
                    <a:lnTo>
                      <a:pt x="209637" y="1188988"/>
                    </a:lnTo>
                    <a:lnTo>
                      <a:pt x="207202" y="1178996"/>
                    </a:lnTo>
                    <a:lnTo>
                      <a:pt x="205301" y="1169005"/>
                    </a:lnTo>
                    <a:lnTo>
                      <a:pt x="204061" y="1159013"/>
                    </a:lnTo>
                    <a:lnTo>
                      <a:pt x="203837" y="1149022"/>
                    </a:lnTo>
                    <a:lnTo>
                      <a:pt x="204686" y="1139030"/>
                    </a:lnTo>
                    <a:lnTo>
                      <a:pt x="206464" y="1129039"/>
                    </a:lnTo>
                    <a:lnTo>
                      <a:pt x="209658" y="1119047"/>
                    </a:lnTo>
                    <a:lnTo>
                      <a:pt x="213820" y="1109056"/>
                    </a:lnTo>
                    <a:lnTo>
                      <a:pt x="219254" y="1099064"/>
                    </a:lnTo>
                    <a:lnTo>
                      <a:pt x="219470" y="1098730"/>
                    </a:lnTo>
                    <a:lnTo>
                      <a:pt x="225688" y="1089073"/>
                    </a:lnTo>
                    <a:lnTo>
                      <a:pt x="233234" y="1079081"/>
                    </a:lnTo>
                    <a:lnTo>
                      <a:pt x="239421" y="1071857"/>
                    </a:lnTo>
                    <a:lnTo>
                      <a:pt x="241879" y="1069090"/>
                    </a:lnTo>
                    <a:lnTo>
                      <a:pt x="251292" y="1059098"/>
                    </a:lnTo>
                    <a:lnTo>
                      <a:pt x="259373" y="1051118"/>
                    </a:lnTo>
                    <a:lnTo>
                      <a:pt x="261553" y="1049107"/>
                    </a:lnTo>
                    <a:lnTo>
                      <a:pt x="272930" y="1039115"/>
                    </a:lnTo>
                    <a:lnTo>
                      <a:pt x="279325" y="1033574"/>
                    </a:lnTo>
                    <a:lnTo>
                      <a:pt x="284858" y="1029124"/>
                    </a:lnTo>
                    <a:lnTo>
                      <a:pt x="297629" y="1019132"/>
                    </a:lnTo>
                    <a:lnTo>
                      <a:pt x="299277" y="1017815"/>
                    </a:lnTo>
                    <a:lnTo>
                      <a:pt x="311156" y="1009141"/>
                    </a:lnTo>
                    <a:lnTo>
                      <a:pt x="319228" y="1003100"/>
                    </a:lnTo>
                    <a:lnTo>
                      <a:pt x="325064" y="999149"/>
                    </a:lnTo>
                    <a:lnTo>
                      <a:pt x="338790" y="989158"/>
                    </a:lnTo>
                    <a:lnTo>
                      <a:pt x="339180" y="988847"/>
                    </a:lnTo>
                    <a:lnTo>
                      <a:pt x="352800" y="979166"/>
                    </a:lnTo>
                    <a:lnTo>
                      <a:pt x="359132" y="974229"/>
                    </a:lnTo>
                    <a:lnTo>
                      <a:pt x="366014" y="969175"/>
                    </a:lnTo>
                    <a:lnTo>
                      <a:pt x="378452" y="959183"/>
                    </a:lnTo>
                    <a:lnTo>
                      <a:pt x="379084" y="958606"/>
                    </a:lnTo>
                    <a:lnTo>
                      <a:pt x="390703" y="949192"/>
                    </a:lnTo>
                    <a:lnTo>
                      <a:pt x="399036" y="941735"/>
                    </a:lnTo>
                    <a:lnTo>
                      <a:pt x="402364" y="939201"/>
                    </a:lnTo>
                    <a:lnTo>
                      <a:pt x="415134" y="929209"/>
                    </a:lnTo>
                    <a:lnTo>
                      <a:pt x="418987" y="926185"/>
                    </a:lnTo>
                    <a:lnTo>
                      <a:pt x="430812" y="919217"/>
                    </a:lnTo>
                    <a:lnTo>
                      <a:pt x="438939" y="914442"/>
                    </a:lnTo>
                    <a:lnTo>
                      <a:pt x="454156" y="909226"/>
                    </a:lnTo>
                    <a:lnTo>
                      <a:pt x="458891" y="907736"/>
                    </a:lnTo>
                    <a:lnTo>
                      <a:pt x="478843" y="905224"/>
                    </a:lnTo>
                    <a:lnTo>
                      <a:pt x="498794" y="906411"/>
                    </a:lnTo>
                    <a:lnTo>
                      <a:pt x="512810" y="909226"/>
                    </a:lnTo>
                    <a:lnTo>
                      <a:pt x="518746" y="910371"/>
                    </a:lnTo>
                    <a:lnTo>
                      <a:pt x="538698" y="917299"/>
                    </a:lnTo>
                    <a:lnTo>
                      <a:pt x="543077" y="919217"/>
                    </a:lnTo>
                    <a:lnTo>
                      <a:pt x="558650" y="926711"/>
                    </a:lnTo>
                    <a:lnTo>
                      <a:pt x="563323" y="929209"/>
                    </a:lnTo>
                    <a:lnTo>
                      <a:pt x="578137" y="939201"/>
                    </a:lnTo>
                    <a:lnTo>
                      <a:pt x="578601" y="939560"/>
                    </a:lnTo>
                    <a:lnTo>
                      <a:pt x="591326" y="949192"/>
                    </a:lnTo>
                    <a:lnTo>
                      <a:pt x="598553" y="957067"/>
                    </a:lnTo>
                    <a:lnTo>
                      <a:pt x="600872" y="959183"/>
                    </a:lnTo>
                    <a:lnTo>
                      <a:pt x="608418" y="969175"/>
                    </a:lnTo>
                    <a:lnTo>
                      <a:pt x="613029" y="979166"/>
                    </a:lnTo>
                    <a:lnTo>
                      <a:pt x="615704" y="989158"/>
                    </a:lnTo>
                    <a:lnTo>
                      <a:pt x="617670" y="999149"/>
                    </a:lnTo>
                    <a:lnTo>
                      <a:pt x="618505" y="1005428"/>
                    </a:lnTo>
                    <a:lnTo>
                      <a:pt x="619044" y="1009141"/>
                    </a:lnTo>
                    <a:lnTo>
                      <a:pt x="620363" y="1019132"/>
                    </a:lnTo>
                    <a:lnTo>
                      <a:pt x="621046" y="1029124"/>
                    </a:lnTo>
                    <a:lnTo>
                      <a:pt x="621930" y="1039115"/>
                    </a:lnTo>
                    <a:lnTo>
                      <a:pt x="622470" y="1049107"/>
                    </a:lnTo>
                    <a:lnTo>
                      <a:pt x="623165" y="1059098"/>
                    </a:lnTo>
                    <a:lnTo>
                      <a:pt x="623784" y="1069090"/>
                    </a:lnTo>
                    <a:lnTo>
                      <a:pt x="624464" y="1079081"/>
                    </a:lnTo>
                    <a:lnTo>
                      <a:pt x="625148" y="1089073"/>
                    </a:lnTo>
                    <a:lnTo>
                      <a:pt x="625929" y="1099064"/>
                    </a:lnTo>
                    <a:lnTo>
                      <a:pt x="626876" y="1109056"/>
                    </a:lnTo>
                    <a:lnTo>
                      <a:pt x="628003" y="1119047"/>
                    </a:lnTo>
                    <a:lnTo>
                      <a:pt x="629514" y="1129039"/>
                    </a:lnTo>
                    <a:lnTo>
                      <a:pt x="631488" y="1139030"/>
                    </a:lnTo>
                    <a:lnTo>
                      <a:pt x="634006" y="1149022"/>
                    </a:lnTo>
                    <a:lnTo>
                      <a:pt x="637201" y="1159013"/>
                    </a:lnTo>
                    <a:lnTo>
                      <a:pt x="638457" y="1162430"/>
                    </a:lnTo>
                    <a:lnTo>
                      <a:pt x="641131" y="1169005"/>
                    </a:lnTo>
                    <a:lnTo>
                      <a:pt x="645394" y="1178996"/>
                    </a:lnTo>
                    <a:lnTo>
                      <a:pt x="650251" y="1188988"/>
                    </a:lnTo>
                    <a:lnTo>
                      <a:pt x="654876" y="1198979"/>
                    </a:lnTo>
                    <a:lnTo>
                      <a:pt x="658409" y="1206963"/>
                    </a:lnTo>
                    <a:lnTo>
                      <a:pt x="659370" y="1208971"/>
                    </a:lnTo>
                    <a:lnTo>
                      <a:pt x="662776" y="1218962"/>
                    </a:lnTo>
                    <a:lnTo>
                      <a:pt x="664832" y="1228954"/>
                    </a:lnTo>
                    <a:lnTo>
                      <a:pt x="665083" y="1238945"/>
                    </a:lnTo>
                    <a:lnTo>
                      <a:pt x="662578" y="1248937"/>
                    </a:lnTo>
                    <a:lnTo>
                      <a:pt x="658409" y="1256449"/>
                    </a:lnTo>
                    <a:lnTo>
                      <a:pt x="656951" y="1258928"/>
                    </a:lnTo>
                    <a:lnTo>
                      <a:pt x="647011" y="1268920"/>
                    </a:lnTo>
                    <a:lnTo>
                      <a:pt x="638457" y="1274883"/>
                    </a:lnTo>
                    <a:lnTo>
                      <a:pt x="631967" y="1278911"/>
                    </a:lnTo>
                    <a:lnTo>
                      <a:pt x="618505" y="1285120"/>
                    </a:lnTo>
                    <a:lnTo>
                      <a:pt x="609510" y="1288903"/>
                    </a:lnTo>
                    <a:lnTo>
                      <a:pt x="598553" y="1292946"/>
                    </a:lnTo>
                    <a:lnTo>
                      <a:pt x="580376" y="1298894"/>
                    </a:lnTo>
                    <a:lnTo>
                      <a:pt x="578601" y="1299423"/>
                    </a:lnTo>
                    <a:lnTo>
                      <a:pt x="558650" y="1305013"/>
                    </a:lnTo>
                    <a:lnTo>
                      <a:pt x="544211" y="1308886"/>
                    </a:lnTo>
                    <a:lnTo>
                      <a:pt x="538698" y="1310335"/>
                    </a:lnTo>
                    <a:lnTo>
                      <a:pt x="518746" y="1315376"/>
                    </a:lnTo>
                    <a:lnTo>
                      <a:pt x="504899" y="1318877"/>
                    </a:lnTo>
                    <a:lnTo>
                      <a:pt x="498794" y="1320506"/>
                    </a:lnTo>
                    <a:lnTo>
                      <a:pt x="478843" y="1325525"/>
                    </a:lnTo>
                    <a:lnTo>
                      <a:pt x="464679" y="1328869"/>
                    </a:lnTo>
                    <a:lnTo>
                      <a:pt x="458891" y="1330353"/>
                    </a:lnTo>
                    <a:lnTo>
                      <a:pt x="438939" y="1335508"/>
                    </a:lnTo>
                    <a:lnTo>
                      <a:pt x="424849" y="1338860"/>
                    </a:lnTo>
                    <a:lnTo>
                      <a:pt x="418987" y="1340425"/>
                    </a:lnTo>
                    <a:lnTo>
                      <a:pt x="399036" y="1346397"/>
                    </a:lnTo>
                    <a:lnTo>
                      <a:pt x="391895" y="1348852"/>
                    </a:lnTo>
                    <a:lnTo>
                      <a:pt x="379084" y="1354376"/>
                    </a:lnTo>
                    <a:lnTo>
                      <a:pt x="370257" y="1358843"/>
                    </a:lnTo>
                    <a:lnTo>
                      <a:pt x="359132" y="1366043"/>
                    </a:lnTo>
                    <a:lnTo>
                      <a:pt x="355549" y="1368835"/>
                    </a:lnTo>
                    <a:lnTo>
                      <a:pt x="346076" y="1378826"/>
                    </a:lnTo>
                    <a:lnTo>
                      <a:pt x="339180" y="1387472"/>
                    </a:lnTo>
                    <a:lnTo>
                      <a:pt x="338237" y="1388818"/>
                    </a:lnTo>
                    <a:lnTo>
                      <a:pt x="333107" y="1398809"/>
                    </a:lnTo>
                    <a:lnTo>
                      <a:pt x="328910" y="1408801"/>
                    </a:lnTo>
                    <a:lnTo>
                      <a:pt x="325567" y="1418792"/>
                    </a:lnTo>
                    <a:lnTo>
                      <a:pt x="322290" y="1428784"/>
                    </a:lnTo>
                    <a:lnTo>
                      <a:pt x="319228" y="1438358"/>
                    </a:lnTo>
                    <a:lnTo>
                      <a:pt x="319116" y="1438775"/>
                    </a:lnTo>
                    <a:lnTo>
                      <a:pt x="316737" y="1448767"/>
                    </a:lnTo>
                    <a:lnTo>
                      <a:pt x="314316" y="1458758"/>
                    </a:lnTo>
                    <a:lnTo>
                      <a:pt x="311873" y="1468750"/>
                    </a:lnTo>
                    <a:lnTo>
                      <a:pt x="309616" y="1478741"/>
                    </a:lnTo>
                    <a:lnTo>
                      <a:pt x="308120" y="1488733"/>
                    </a:lnTo>
                    <a:moveTo>
                      <a:pt x="439295" y="1488733"/>
                    </a:moveTo>
                    <a:lnTo>
                      <a:pt x="458891" y="1480356"/>
                    </a:lnTo>
                    <a:lnTo>
                      <a:pt x="464071" y="1478741"/>
                    </a:lnTo>
                    <a:lnTo>
                      <a:pt x="478843" y="1474657"/>
                    </a:lnTo>
                    <a:lnTo>
                      <a:pt x="498794" y="1471410"/>
                    </a:lnTo>
                    <a:lnTo>
                      <a:pt x="518746" y="1469928"/>
                    </a:lnTo>
                    <a:lnTo>
                      <a:pt x="538698" y="1469803"/>
                    </a:lnTo>
                    <a:lnTo>
                      <a:pt x="558650" y="1470775"/>
                    </a:lnTo>
                    <a:lnTo>
                      <a:pt x="578601" y="1472895"/>
                    </a:lnTo>
                    <a:lnTo>
                      <a:pt x="598553" y="1475907"/>
                    </a:lnTo>
                    <a:lnTo>
                      <a:pt x="612160" y="1478741"/>
                    </a:lnTo>
                    <a:lnTo>
                      <a:pt x="618505" y="1480042"/>
                    </a:lnTo>
                    <a:lnTo>
                      <a:pt x="638457" y="1485042"/>
                    </a:lnTo>
                    <a:lnTo>
                      <a:pt x="650844" y="1488733"/>
                    </a:lnTo>
                    <a:moveTo>
                      <a:pt x="1179881" y="1488733"/>
                    </a:moveTo>
                    <a:lnTo>
                      <a:pt x="1179936" y="1478741"/>
                    </a:lnTo>
                    <a:lnTo>
                      <a:pt x="1180474" y="1468750"/>
                    </a:lnTo>
                    <a:lnTo>
                      <a:pt x="1181599" y="1458758"/>
                    </a:lnTo>
                    <a:lnTo>
                      <a:pt x="1183250" y="1448767"/>
                    </a:lnTo>
                    <a:lnTo>
                      <a:pt x="1185229" y="1438775"/>
                    </a:lnTo>
                    <a:lnTo>
                      <a:pt x="1187585" y="1428784"/>
                    </a:lnTo>
                    <a:lnTo>
                      <a:pt x="1190200" y="1418792"/>
                    </a:lnTo>
                    <a:lnTo>
                      <a:pt x="1192825" y="1408801"/>
                    </a:lnTo>
                    <a:lnTo>
                      <a:pt x="1195317" y="1398809"/>
                    </a:lnTo>
                    <a:lnTo>
                      <a:pt x="1197107" y="1391119"/>
                    </a:lnTo>
                    <a:lnTo>
                      <a:pt x="1197696" y="1388818"/>
                    </a:lnTo>
                    <a:lnTo>
                      <a:pt x="1199994" y="1378826"/>
                    </a:lnTo>
                    <a:lnTo>
                      <a:pt x="1201842" y="1368835"/>
                    </a:lnTo>
                    <a:lnTo>
                      <a:pt x="1203428" y="1358843"/>
                    </a:lnTo>
                    <a:lnTo>
                      <a:pt x="1204391" y="1348852"/>
                    </a:lnTo>
                    <a:lnTo>
                      <a:pt x="1205290" y="1338860"/>
                    </a:lnTo>
                    <a:lnTo>
                      <a:pt x="1206088" y="1328869"/>
                    </a:lnTo>
                    <a:lnTo>
                      <a:pt x="1206841" y="1318877"/>
                    </a:lnTo>
                    <a:lnTo>
                      <a:pt x="1207998" y="1308886"/>
                    </a:lnTo>
                    <a:lnTo>
                      <a:pt x="1209578" y="1298894"/>
                    </a:lnTo>
                    <a:lnTo>
                      <a:pt x="1212088" y="1288903"/>
                    </a:lnTo>
                    <a:lnTo>
                      <a:pt x="1215583" y="1278911"/>
                    </a:lnTo>
                    <a:lnTo>
                      <a:pt x="1217058" y="1275755"/>
                    </a:lnTo>
                    <a:lnTo>
                      <a:pt x="1221160" y="1268920"/>
                    </a:lnTo>
                    <a:lnTo>
                      <a:pt x="1228960" y="1258928"/>
                    </a:lnTo>
                    <a:lnTo>
                      <a:pt x="1237010" y="1250858"/>
                    </a:lnTo>
                    <a:lnTo>
                      <a:pt x="1239742" y="1248937"/>
                    </a:lnTo>
                    <a:lnTo>
                      <a:pt x="1255568" y="1238945"/>
                    </a:lnTo>
                    <a:lnTo>
                      <a:pt x="1256962" y="1238126"/>
                    </a:lnTo>
                    <a:lnTo>
                      <a:pt x="1276914" y="1230738"/>
                    </a:lnTo>
                    <a:lnTo>
                      <a:pt x="1285573" y="1228954"/>
                    </a:lnTo>
                    <a:lnTo>
                      <a:pt x="1296865" y="1226481"/>
                    </a:lnTo>
                    <a:lnTo>
                      <a:pt x="1316817" y="1224246"/>
                    </a:lnTo>
                    <a:lnTo>
                      <a:pt x="1336769" y="1223061"/>
                    </a:lnTo>
                    <a:lnTo>
                      <a:pt x="1356721" y="1222427"/>
                    </a:lnTo>
                    <a:lnTo>
                      <a:pt x="1376673" y="1220775"/>
                    </a:lnTo>
                    <a:lnTo>
                      <a:pt x="1391138" y="1218962"/>
                    </a:lnTo>
                    <a:lnTo>
                      <a:pt x="1396624" y="1218190"/>
                    </a:lnTo>
                    <a:lnTo>
                      <a:pt x="1416576" y="1214231"/>
                    </a:lnTo>
                    <a:lnTo>
                      <a:pt x="1434327" y="1208971"/>
                    </a:lnTo>
                    <a:lnTo>
                      <a:pt x="1436528" y="1208274"/>
                    </a:lnTo>
                    <a:lnTo>
                      <a:pt x="1456480" y="1201361"/>
                    </a:lnTo>
                    <a:lnTo>
                      <a:pt x="1462588" y="1198979"/>
                    </a:lnTo>
                    <a:lnTo>
                      <a:pt x="1476431" y="1193344"/>
                    </a:lnTo>
                    <a:lnTo>
                      <a:pt x="1486126" y="1188988"/>
                    </a:lnTo>
                    <a:lnTo>
                      <a:pt x="1496383" y="1183741"/>
                    </a:lnTo>
                    <a:lnTo>
                      <a:pt x="1504647" y="1178996"/>
                    </a:lnTo>
                    <a:lnTo>
                      <a:pt x="1516335" y="1171172"/>
                    </a:lnTo>
                    <a:lnTo>
                      <a:pt x="1519041" y="1169005"/>
                    </a:lnTo>
                    <a:lnTo>
                      <a:pt x="1530359" y="1159013"/>
                    </a:lnTo>
                    <a:lnTo>
                      <a:pt x="1536287" y="1153084"/>
                    </a:lnTo>
                    <a:lnTo>
                      <a:pt x="1539741" y="1149022"/>
                    </a:lnTo>
                    <a:lnTo>
                      <a:pt x="1548736" y="1139030"/>
                    </a:lnTo>
                    <a:lnTo>
                      <a:pt x="1556239" y="1130770"/>
                    </a:lnTo>
                    <a:lnTo>
                      <a:pt x="1557627" y="1129039"/>
                    </a:lnTo>
                    <a:lnTo>
                      <a:pt x="1566847" y="1119047"/>
                    </a:lnTo>
                    <a:lnTo>
                      <a:pt x="1576190" y="1110008"/>
                    </a:lnTo>
                    <a:lnTo>
                      <a:pt x="1577072" y="1109056"/>
                    </a:lnTo>
                    <a:lnTo>
                      <a:pt x="1588291" y="1099064"/>
                    </a:lnTo>
                    <a:lnTo>
                      <a:pt x="1596142" y="1093258"/>
                    </a:lnTo>
                    <a:lnTo>
                      <a:pt x="1601308" y="1089073"/>
                    </a:lnTo>
                    <a:lnTo>
                      <a:pt x="1615500" y="1079081"/>
                    </a:lnTo>
                    <a:lnTo>
                      <a:pt x="1616094" y="1078711"/>
                    </a:lnTo>
                    <a:lnTo>
                      <a:pt x="1631123" y="1069090"/>
                    </a:lnTo>
                    <a:lnTo>
                      <a:pt x="1636046" y="1066348"/>
                    </a:lnTo>
                    <a:lnTo>
                      <a:pt x="1648967" y="1059098"/>
                    </a:lnTo>
                    <a:lnTo>
                      <a:pt x="1655997" y="1055594"/>
                    </a:lnTo>
                    <a:lnTo>
                      <a:pt x="1669575" y="1049107"/>
                    </a:lnTo>
                    <a:lnTo>
                      <a:pt x="1675949" y="1046322"/>
                    </a:lnTo>
                    <a:lnTo>
                      <a:pt x="1694848" y="1039115"/>
                    </a:lnTo>
                    <a:lnTo>
                      <a:pt x="1695901" y="1038742"/>
                    </a:lnTo>
                    <a:lnTo>
                      <a:pt x="1715853" y="1032647"/>
                    </a:lnTo>
                    <a:lnTo>
                      <a:pt x="1731472" y="1029124"/>
                    </a:lnTo>
                    <a:lnTo>
                      <a:pt x="1735805" y="1028208"/>
                    </a:lnTo>
                    <a:lnTo>
                      <a:pt x="1755756" y="1025061"/>
                    </a:lnTo>
                    <a:lnTo>
                      <a:pt x="1775708" y="1023018"/>
                    </a:lnTo>
                    <a:lnTo>
                      <a:pt x="1795660" y="1021859"/>
                    </a:lnTo>
                    <a:lnTo>
                      <a:pt x="1815612" y="1021106"/>
                    </a:lnTo>
                    <a:lnTo>
                      <a:pt x="1835563" y="1020650"/>
                    </a:lnTo>
                    <a:lnTo>
                      <a:pt x="1855515" y="1020346"/>
                    </a:lnTo>
                    <a:lnTo>
                      <a:pt x="1875467" y="1019654"/>
                    </a:lnTo>
                    <a:lnTo>
                      <a:pt x="1885836" y="1019132"/>
                    </a:lnTo>
                    <a:lnTo>
                      <a:pt x="1895419" y="1018620"/>
                    </a:lnTo>
                    <a:lnTo>
                      <a:pt x="1915371" y="1016962"/>
                    </a:lnTo>
                    <a:lnTo>
                      <a:pt x="1935322" y="1014511"/>
                    </a:lnTo>
                    <a:lnTo>
                      <a:pt x="1955274" y="1011283"/>
                    </a:lnTo>
                    <a:lnTo>
                      <a:pt x="1966718" y="1009141"/>
                    </a:lnTo>
                    <a:lnTo>
                      <a:pt x="1975226" y="1007179"/>
                    </a:lnTo>
                    <a:lnTo>
                      <a:pt x="1995178" y="1002434"/>
                    </a:lnTo>
                    <a:lnTo>
                      <a:pt x="2009770" y="999149"/>
                    </a:lnTo>
                    <a:lnTo>
                      <a:pt x="2015129" y="997480"/>
                    </a:lnTo>
                    <a:lnTo>
                      <a:pt x="2035081" y="991690"/>
                    </a:lnTo>
                    <a:lnTo>
                      <a:pt x="2044606" y="989158"/>
                    </a:lnTo>
                    <a:lnTo>
                      <a:pt x="2055033" y="985408"/>
                    </a:lnTo>
                    <a:lnTo>
                      <a:pt x="2074985" y="979370"/>
                    </a:lnTo>
                    <a:lnTo>
                      <a:pt x="2075582" y="979166"/>
                    </a:lnTo>
                    <a:lnTo>
                      <a:pt x="2094795" y="969175"/>
                    </a:lnTo>
                    <a:lnTo>
                      <a:pt x="2094936" y="968994"/>
                    </a:lnTo>
                    <a:lnTo>
                      <a:pt x="2101082" y="959183"/>
                    </a:lnTo>
                    <a:lnTo>
                      <a:pt x="2094936" y="950882"/>
                    </a:lnTo>
                    <a:lnTo>
                      <a:pt x="2090762" y="949192"/>
                    </a:lnTo>
                    <a:lnTo>
                      <a:pt x="2074985" y="947276"/>
                    </a:lnTo>
                    <a:lnTo>
                      <a:pt x="2055033" y="945529"/>
                    </a:lnTo>
                    <a:lnTo>
                      <a:pt x="2035081" y="943200"/>
                    </a:lnTo>
                    <a:lnTo>
                      <a:pt x="2022087" y="939201"/>
                    </a:lnTo>
                    <a:lnTo>
                      <a:pt x="2015129" y="937503"/>
                    </a:lnTo>
                    <a:lnTo>
                      <a:pt x="1997488" y="929209"/>
                    </a:lnTo>
                    <a:lnTo>
                      <a:pt x="1995178" y="928236"/>
                    </a:lnTo>
                    <a:lnTo>
                      <a:pt x="1981890" y="919217"/>
                    </a:lnTo>
                    <a:lnTo>
                      <a:pt x="1975226" y="914702"/>
                    </a:lnTo>
                    <a:lnTo>
                      <a:pt x="1969576" y="909226"/>
                    </a:lnTo>
                    <a:lnTo>
                      <a:pt x="1959086" y="899234"/>
                    </a:lnTo>
                    <a:lnTo>
                      <a:pt x="1955274" y="895693"/>
                    </a:lnTo>
                    <a:lnTo>
                      <a:pt x="1949438" y="889243"/>
                    </a:lnTo>
                    <a:lnTo>
                      <a:pt x="1940503" y="879252"/>
                    </a:lnTo>
                    <a:lnTo>
                      <a:pt x="1935322" y="873274"/>
                    </a:lnTo>
                    <a:lnTo>
                      <a:pt x="1931908" y="869260"/>
                    </a:lnTo>
                    <a:lnTo>
                      <a:pt x="1923075" y="859269"/>
                    </a:lnTo>
                    <a:lnTo>
                      <a:pt x="1915371" y="850983"/>
                    </a:lnTo>
                    <a:lnTo>
                      <a:pt x="1913542" y="849277"/>
                    </a:lnTo>
                    <a:lnTo>
                      <a:pt x="1901766" y="839286"/>
                    </a:lnTo>
                    <a:lnTo>
                      <a:pt x="1895419" y="834296"/>
                    </a:lnTo>
                    <a:lnTo>
                      <a:pt x="1885788" y="829294"/>
                    </a:lnTo>
                    <a:lnTo>
                      <a:pt x="1875467" y="824742"/>
                    </a:lnTo>
                    <a:lnTo>
                      <a:pt x="1855515" y="820940"/>
                    </a:lnTo>
                    <a:lnTo>
                      <a:pt x="1835563" y="821005"/>
                    </a:lnTo>
                    <a:lnTo>
                      <a:pt x="1815612" y="823670"/>
                    </a:lnTo>
                    <a:lnTo>
                      <a:pt x="1795660" y="827713"/>
                    </a:lnTo>
                    <a:lnTo>
                      <a:pt x="1789088" y="829294"/>
                    </a:lnTo>
                    <a:lnTo>
                      <a:pt x="1775708" y="832357"/>
                    </a:lnTo>
                    <a:lnTo>
                      <a:pt x="1755756" y="837035"/>
                    </a:lnTo>
                    <a:lnTo>
                      <a:pt x="1745096" y="839286"/>
                    </a:lnTo>
                    <a:lnTo>
                      <a:pt x="1735805" y="841246"/>
                    </a:lnTo>
                    <a:lnTo>
                      <a:pt x="1715853" y="844734"/>
                    </a:lnTo>
                    <a:lnTo>
                      <a:pt x="1695901" y="847236"/>
                    </a:lnTo>
                    <a:lnTo>
                      <a:pt x="1675949" y="848490"/>
                    </a:lnTo>
                    <a:lnTo>
                      <a:pt x="1655997" y="848772"/>
                    </a:lnTo>
                    <a:lnTo>
                      <a:pt x="1636046" y="847896"/>
                    </a:lnTo>
                    <a:lnTo>
                      <a:pt x="1616094" y="846415"/>
                    </a:lnTo>
                    <a:lnTo>
                      <a:pt x="1596142" y="845328"/>
                    </a:lnTo>
                    <a:lnTo>
                      <a:pt x="1576190" y="845886"/>
                    </a:lnTo>
                    <a:lnTo>
                      <a:pt x="1556239" y="848950"/>
                    </a:lnTo>
                    <a:lnTo>
                      <a:pt x="1555298" y="849277"/>
                    </a:lnTo>
                    <a:lnTo>
                      <a:pt x="1536287" y="856050"/>
                    </a:lnTo>
                    <a:lnTo>
                      <a:pt x="1531203" y="859269"/>
                    </a:lnTo>
                    <a:lnTo>
                      <a:pt x="1516335" y="869011"/>
                    </a:lnTo>
                    <a:lnTo>
                      <a:pt x="1516072" y="869260"/>
                    </a:lnTo>
                    <a:lnTo>
                      <a:pt x="1505386" y="879252"/>
                    </a:lnTo>
                    <a:lnTo>
                      <a:pt x="1496383" y="888666"/>
                    </a:lnTo>
                    <a:lnTo>
                      <a:pt x="1495947" y="889243"/>
                    </a:lnTo>
                    <a:lnTo>
                      <a:pt x="1488463" y="899234"/>
                    </a:lnTo>
                    <a:lnTo>
                      <a:pt x="1481619" y="909226"/>
                    </a:lnTo>
                    <a:lnTo>
                      <a:pt x="1476431" y="917082"/>
                    </a:lnTo>
                    <a:lnTo>
                      <a:pt x="1475173" y="919217"/>
                    </a:lnTo>
                    <a:lnTo>
                      <a:pt x="1469485" y="929209"/>
                    </a:lnTo>
                    <a:lnTo>
                      <a:pt x="1464326" y="939201"/>
                    </a:lnTo>
                    <a:lnTo>
                      <a:pt x="1459383" y="949192"/>
                    </a:lnTo>
                    <a:lnTo>
                      <a:pt x="1456480" y="955378"/>
                    </a:lnTo>
                    <a:lnTo>
                      <a:pt x="1454749" y="959183"/>
                    </a:lnTo>
                    <a:lnTo>
                      <a:pt x="1450621" y="969175"/>
                    </a:lnTo>
                    <a:lnTo>
                      <a:pt x="1446951" y="979166"/>
                    </a:lnTo>
                    <a:lnTo>
                      <a:pt x="1443208" y="989158"/>
                    </a:lnTo>
                    <a:lnTo>
                      <a:pt x="1439874" y="999149"/>
                    </a:lnTo>
                    <a:lnTo>
                      <a:pt x="1436643" y="1009141"/>
                    </a:lnTo>
                    <a:lnTo>
                      <a:pt x="1436528" y="1009494"/>
                    </a:lnTo>
                    <a:lnTo>
                      <a:pt x="1433368" y="1019132"/>
                    </a:lnTo>
                    <a:lnTo>
                      <a:pt x="1430102" y="1029124"/>
                    </a:lnTo>
                    <a:lnTo>
                      <a:pt x="1426374" y="1039115"/>
                    </a:lnTo>
                    <a:lnTo>
                      <a:pt x="1421935" y="1049107"/>
                    </a:lnTo>
                    <a:lnTo>
                      <a:pt x="1416576" y="1058734"/>
                    </a:lnTo>
                    <a:lnTo>
                      <a:pt x="1416369" y="1059098"/>
                    </a:lnTo>
                    <a:lnTo>
                      <a:pt x="1410219" y="1069090"/>
                    </a:lnTo>
                    <a:lnTo>
                      <a:pt x="1401964" y="1079081"/>
                    </a:lnTo>
                    <a:lnTo>
                      <a:pt x="1396624" y="1084465"/>
                    </a:lnTo>
                    <a:lnTo>
                      <a:pt x="1391674" y="1089073"/>
                    </a:lnTo>
                    <a:lnTo>
                      <a:pt x="1377729" y="1099064"/>
                    </a:lnTo>
                    <a:lnTo>
                      <a:pt x="1376673" y="1099775"/>
                    </a:lnTo>
                    <a:lnTo>
                      <a:pt x="1360915" y="1109056"/>
                    </a:lnTo>
                    <a:lnTo>
                      <a:pt x="1356721" y="1111195"/>
                    </a:lnTo>
                    <a:lnTo>
                      <a:pt x="1337895" y="1119047"/>
                    </a:lnTo>
                    <a:lnTo>
                      <a:pt x="1336769" y="1119490"/>
                    </a:lnTo>
                    <a:lnTo>
                      <a:pt x="1316817" y="1125419"/>
                    </a:lnTo>
                    <a:lnTo>
                      <a:pt x="1296865" y="1129024"/>
                    </a:lnTo>
                    <a:lnTo>
                      <a:pt x="1296662" y="1129039"/>
                    </a:lnTo>
                    <a:lnTo>
                      <a:pt x="1276914" y="1130628"/>
                    </a:lnTo>
                    <a:lnTo>
                      <a:pt x="1256962" y="1129796"/>
                    </a:lnTo>
                    <a:lnTo>
                      <a:pt x="1253205" y="1129039"/>
                    </a:lnTo>
                    <a:lnTo>
                      <a:pt x="1237010" y="1126239"/>
                    </a:lnTo>
                    <a:lnTo>
                      <a:pt x="1217058" y="1120325"/>
                    </a:lnTo>
                    <a:lnTo>
                      <a:pt x="1214129" y="1119047"/>
                    </a:lnTo>
                    <a:lnTo>
                      <a:pt x="1197107" y="1111838"/>
                    </a:lnTo>
                    <a:lnTo>
                      <a:pt x="1192084" y="1109056"/>
                    </a:lnTo>
                    <a:lnTo>
                      <a:pt x="1177155" y="1100685"/>
                    </a:lnTo>
                    <a:lnTo>
                      <a:pt x="1174797" y="1099064"/>
                    </a:lnTo>
                    <a:lnTo>
                      <a:pt x="1161354" y="1089073"/>
                    </a:lnTo>
                    <a:lnTo>
                      <a:pt x="1157203" y="1085666"/>
                    </a:lnTo>
                    <a:lnTo>
                      <a:pt x="1149988" y="1079081"/>
                    </a:lnTo>
                    <a:lnTo>
                      <a:pt x="1140565" y="1069090"/>
                    </a:lnTo>
                    <a:lnTo>
                      <a:pt x="1137251" y="1064986"/>
                    </a:lnTo>
                    <a:lnTo>
                      <a:pt x="1132657" y="1059098"/>
                    </a:lnTo>
                    <a:lnTo>
                      <a:pt x="1125937" y="1049107"/>
                    </a:lnTo>
                    <a:lnTo>
                      <a:pt x="1120250" y="1039115"/>
                    </a:lnTo>
                    <a:lnTo>
                      <a:pt x="1117299" y="1033272"/>
                    </a:lnTo>
                    <a:lnTo>
                      <a:pt x="1115077" y="1029124"/>
                    </a:lnTo>
                    <a:lnTo>
                      <a:pt x="1110446" y="1019132"/>
                    </a:lnTo>
                    <a:lnTo>
                      <a:pt x="1105874" y="1009141"/>
                    </a:lnTo>
                    <a:lnTo>
                      <a:pt x="1101367" y="999149"/>
                    </a:lnTo>
                    <a:lnTo>
                      <a:pt x="1097348" y="990803"/>
                    </a:lnTo>
                    <a:lnTo>
                      <a:pt x="1096440" y="989158"/>
                    </a:lnTo>
                    <a:lnTo>
                      <a:pt x="1090704" y="979166"/>
                    </a:lnTo>
                    <a:lnTo>
                      <a:pt x="1084331" y="969175"/>
                    </a:lnTo>
                    <a:lnTo>
                      <a:pt x="1077396" y="959414"/>
                    </a:lnTo>
                    <a:lnTo>
                      <a:pt x="1077192" y="959183"/>
                    </a:lnTo>
                    <a:lnTo>
                      <a:pt x="1067549" y="949192"/>
                    </a:lnTo>
                    <a:lnTo>
                      <a:pt x="1057444" y="939346"/>
                    </a:lnTo>
                    <a:lnTo>
                      <a:pt x="1057228" y="939201"/>
                    </a:lnTo>
                    <a:lnTo>
                      <a:pt x="1041929" y="929209"/>
                    </a:lnTo>
                    <a:lnTo>
                      <a:pt x="1037492" y="926406"/>
                    </a:lnTo>
                    <a:lnTo>
                      <a:pt x="1018834" y="919217"/>
                    </a:lnTo>
                    <a:lnTo>
                      <a:pt x="1017541" y="918702"/>
                    </a:lnTo>
                    <a:lnTo>
                      <a:pt x="997589" y="915841"/>
                    </a:lnTo>
                    <a:lnTo>
                      <a:pt x="977637" y="919144"/>
                    </a:lnTo>
                    <a:lnTo>
                      <a:pt x="977497" y="919217"/>
                    </a:lnTo>
                    <a:lnTo>
                      <a:pt x="958777" y="929209"/>
                    </a:lnTo>
                    <a:lnTo>
                      <a:pt x="957685" y="929811"/>
                    </a:lnTo>
                    <a:lnTo>
                      <a:pt x="946749" y="939201"/>
                    </a:lnTo>
                    <a:lnTo>
                      <a:pt x="937733" y="946497"/>
                    </a:lnTo>
                    <a:lnTo>
                      <a:pt x="934931" y="949192"/>
                    </a:lnTo>
                    <a:lnTo>
                      <a:pt x="923590" y="959183"/>
                    </a:lnTo>
                    <a:lnTo>
                      <a:pt x="917782" y="963969"/>
                    </a:lnTo>
                    <a:lnTo>
                      <a:pt x="911418" y="969175"/>
                    </a:lnTo>
                    <a:lnTo>
                      <a:pt x="897830" y="978621"/>
                    </a:lnTo>
                    <a:lnTo>
                      <a:pt x="896850" y="979166"/>
                    </a:lnTo>
                    <a:lnTo>
                      <a:pt x="877878" y="988617"/>
                    </a:lnTo>
                    <a:lnTo>
                      <a:pt x="876135" y="989158"/>
                    </a:lnTo>
                    <a:lnTo>
                      <a:pt x="857926" y="994321"/>
                    </a:lnTo>
                    <a:lnTo>
                      <a:pt x="837975" y="996612"/>
                    </a:lnTo>
                    <a:lnTo>
                      <a:pt x="818023" y="996594"/>
                    </a:lnTo>
                    <a:lnTo>
                      <a:pt x="798071" y="994841"/>
                    </a:lnTo>
                    <a:lnTo>
                      <a:pt x="778119" y="991800"/>
                    </a:lnTo>
                    <a:lnTo>
                      <a:pt x="765752" y="989158"/>
                    </a:lnTo>
                    <a:lnTo>
                      <a:pt x="758167" y="987430"/>
                    </a:lnTo>
                    <a:lnTo>
                      <a:pt x="738216" y="981595"/>
                    </a:lnTo>
                    <a:lnTo>
                      <a:pt x="731103" y="979166"/>
                    </a:lnTo>
                    <a:lnTo>
                      <a:pt x="718264" y="973802"/>
                    </a:lnTo>
                    <a:lnTo>
                      <a:pt x="708300" y="969175"/>
                    </a:lnTo>
                    <a:lnTo>
                      <a:pt x="698312" y="962311"/>
                    </a:lnTo>
                    <a:lnTo>
                      <a:pt x="693409" y="959183"/>
                    </a:lnTo>
                    <a:lnTo>
                      <a:pt x="683892" y="949192"/>
                    </a:lnTo>
                    <a:lnTo>
                      <a:pt x="679245" y="939201"/>
                    </a:lnTo>
                    <a:lnTo>
                      <a:pt x="678360" y="934349"/>
                    </a:lnTo>
                    <a:lnTo>
                      <a:pt x="677257" y="929209"/>
                    </a:lnTo>
                    <a:lnTo>
                      <a:pt x="678018" y="919217"/>
                    </a:lnTo>
                    <a:lnTo>
                      <a:pt x="678360" y="918010"/>
                    </a:lnTo>
                    <a:lnTo>
                      <a:pt x="680221" y="909226"/>
                    </a:lnTo>
                    <a:lnTo>
                      <a:pt x="684150" y="899234"/>
                    </a:lnTo>
                    <a:lnTo>
                      <a:pt x="689823" y="889243"/>
                    </a:lnTo>
                    <a:lnTo>
                      <a:pt x="697835" y="879252"/>
                    </a:lnTo>
                    <a:lnTo>
                      <a:pt x="698312" y="878786"/>
                    </a:lnTo>
                    <a:lnTo>
                      <a:pt x="708110" y="869260"/>
                    </a:lnTo>
                    <a:lnTo>
                      <a:pt x="718264" y="862025"/>
                    </a:lnTo>
                    <a:lnTo>
                      <a:pt x="722741" y="859269"/>
                    </a:lnTo>
                    <a:lnTo>
                      <a:pt x="738216" y="851825"/>
                    </a:lnTo>
                    <a:lnTo>
                      <a:pt x="745335" y="849277"/>
                    </a:lnTo>
                    <a:lnTo>
                      <a:pt x="758167" y="845526"/>
                    </a:lnTo>
                    <a:lnTo>
                      <a:pt x="778119" y="841762"/>
                    </a:lnTo>
                    <a:lnTo>
                      <a:pt x="798071" y="839607"/>
                    </a:lnTo>
                    <a:lnTo>
                      <a:pt x="804111" y="839286"/>
                    </a:lnTo>
                    <a:lnTo>
                      <a:pt x="818023" y="838593"/>
                    </a:lnTo>
                    <a:lnTo>
                      <a:pt x="837975" y="838335"/>
                    </a:lnTo>
                    <a:lnTo>
                      <a:pt x="857926" y="838463"/>
                    </a:lnTo>
                    <a:lnTo>
                      <a:pt x="877878" y="838450"/>
                    </a:lnTo>
                    <a:lnTo>
                      <a:pt x="897830" y="837808"/>
                    </a:lnTo>
                    <a:lnTo>
                      <a:pt x="917782" y="835192"/>
                    </a:lnTo>
                    <a:lnTo>
                      <a:pt x="935319" y="829294"/>
                    </a:lnTo>
                    <a:lnTo>
                      <a:pt x="937733" y="828359"/>
                    </a:lnTo>
                    <a:lnTo>
                      <a:pt x="952787" y="819303"/>
                    </a:lnTo>
                    <a:lnTo>
                      <a:pt x="957685" y="815714"/>
                    </a:lnTo>
                    <a:lnTo>
                      <a:pt x="964820" y="809311"/>
                    </a:lnTo>
                    <a:lnTo>
                      <a:pt x="975320" y="799320"/>
                    </a:lnTo>
                    <a:lnTo>
                      <a:pt x="977637" y="797093"/>
                    </a:lnTo>
                    <a:lnTo>
                      <a:pt x="986017" y="789328"/>
                    </a:lnTo>
                    <a:lnTo>
                      <a:pt x="997589" y="779592"/>
                    </a:lnTo>
                    <a:lnTo>
                      <a:pt x="997960" y="779337"/>
                    </a:lnTo>
                    <a:lnTo>
                      <a:pt x="1013839" y="769345"/>
                    </a:lnTo>
                    <a:lnTo>
                      <a:pt x="1017541" y="767253"/>
                    </a:lnTo>
                    <a:lnTo>
                      <a:pt x="1037492" y="760852"/>
                    </a:lnTo>
                    <a:lnTo>
                      <a:pt x="1051652" y="759354"/>
                    </a:lnTo>
                    <a:lnTo>
                      <a:pt x="1057444" y="758831"/>
                    </a:lnTo>
                    <a:lnTo>
                      <a:pt x="1068461" y="759354"/>
                    </a:lnTo>
                    <a:lnTo>
                      <a:pt x="1077396" y="759777"/>
                    </a:lnTo>
                    <a:lnTo>
                      <a:pt x="1097348" y="762280"/>
                    </a:lnTo>
                    <a:lnTo>
                      <a:pt x="1117299" y="765108"/>
                    </a:lnTo>
                    <a:lnTo>
                      <a:pt x="1137251" y="767281"/>
                    </a:lnTo>
                    <a:lnTo>
                      <a:pt x="1157203" y="767988"/>
                    </a:lnTo>
                    <a:lnTo>
                      <a:pt x="1177155" y="766707"/>
                    </a:lnTo>
                    <a:lnTo>
                      <a:pt x="1197107" y="762866"/>
                    </a:lnTo>
                    <a:lnTo>
                      <a:pt x="1207478" y="759354"/>
                    </a:lnTo>
                    <a:lnTo>
                      <a:pt x="1217058" y="755862"/>
                    </a:lnTo>
                    <a:lnTo>
                      <a:pt x="1229717" y="749362"/>
                    </a:lnTo>
                    <a:lnTo>
                      <a:pt x="1237010" y="745139"/>
                    </a:lnTo>
                    <a:lnTo>
                      <a:pt x="1244864" y="739371"/>
                    </a:lnTo>
                    <a:lnTo>
                      <a:pt x="1256271" y="729379"/>
                    </a:lnTo>
                    <a:lnTo>
                      <a:pt x="1256962" y="728652"/>
                    </a:lnTo>
                    <a:lnTo>
                      <a:pt x="1264705" y="719388"/>
                    </a:lnTo>
                    <a:lnTo>
                      <a:pt x="1271347" y="709396"/>
                    </a:lnTo>
                    <a:lnTo>
                      <a:pt x="1276548" y="699405"/>
                    </a:lnTo>
                    <a:lnTo>
                      <a:pt x="1276914" y="698487"/>
                    </a:lnTo>
                    <a:lnTo>
                      <a:pt x="1280456" y="689413"/>
                    </a:lnTo>
                    <a:lnTo>
                      <a:pt x="1283385" y="679422"/>
                    </a:lnTo>
                    <a:lnTo>
                      <a:pt x="1285243" y="669430"/>
                    </a:lnTo>
                    <a:lnTo>
                      <a:pt x="1286577" y="659439"/>
                    </a:lnTo>
                    <a:lnTo>
                      <a:pt x="1287179" y="649447"/>
                    </a:lnTo>
                    <a:lnTo>
                      <a:pt x="1287225" y="639456"/>
                    </a:lnTo>
                    <a:lnTo>
                      <a:pt x="1286816" y="629464"/>
                    </a:lnTo>
                    <a:lnTo>
                      <a:pt x="1285636" y="619473"/>
                    </a:lnTo>
                    <a:lnTo>
                      <a:pt x="1284073" y="609481"/>
                    </a:lnTo>
                    <a:lnTo>
                      <a:pt x="1281805" y="599490"/>
                    </a:lnTo>
                    <a:lnTo>
                      <a:pt x="1279095" y="589498"/>
                    </a:lnTo>
                    <a:lnTo>
                      <a:pt x="1276914" y="582852"/>
                    </a:lnTo>
                    <a:lnTo>
                      <a:pt x="1275673" y="579507"/>
                    </a:lnTo>
                    <a:lnTo>
                      <a:pt x="1271033" y="569515"/>
                    </a:lnTo>
                    <a:lnTo>
                      <a:pt x="1265425" y="559524"/>
                    </a:lnTo>
                    <a:lnTo>
                      <a:pt x="1258637" y="549532"/>
                    </a:lnTo>
                    <a:lnTo>
                      <a:pt x="1256962" y="547391"/>
                    </a:lnTo>
                    <a:lnTo>
                      <a:pt x="1248357" y="539541"/>
                    </a:lnTo>
                    <a:lnTo>
                      <a:pt x="1237010" y="530900"/>
                    </a:lnTo>
                    <a:lnTo>
                      <a:pt x="1233601" y="529549"/>
                    </a:lnTo>
                    <a:lnTo>
                      <a:pt x="1217058" y="523814"/>
                    </a:lnTo>
                    <a:lnTo>
                      <a:pt x="1197107" y="522394"/>
                    </a:lnTo>
                    <a:lnTo>
                      <a:pt x="1177155" y="524423"/>
                    </a:lnTo>
                    <a:lnTo>
                      <a:pt x="1157203" y="529118"/>
                    </a:lnTo>
                    <a:lnTo>
                      <a:pt x="1155973" y="529549"/>
                    </a:lnTo>
                    <a:lnTo>
                      <a:pt x="1137251" y="535585"/>
                    </a:lnTo>
                    <a:lnTo>
                      <a:pt x="1127857" y="539541"/>
                    </a:lnTo>
                    <a:lnTo>
                      <a:pt x="1117299" y="543712"/>
                    </a:lnTo>
                    <a:lnTo>
                      <a:pt x="1105311" y="549532"/>
                    </a:lnTo>
                    <a:lnTo>
                      <a:pt x="1097348" y="553331"/>
                    </a:lnTo>
                    <a:lnTo>
                      <a:pt x="1086250" y="559524"/>
                    </a:lnTo>
                    <a:lnTo>
                      <a:pt x="1077396" y="564443"/>
                    </a:lnTo>
                    <a:lnTo>
                      <a:pt x="1069248" y="569515"/>
                    </a:lnTo>
                    <a:lnTo>
                      <a:pt x="1057444" y="576966"/>
                    </a:lnTo>
                    <a:lnTo>
                      <a:pt x="1053521" y="579507"/>
                    </a:lnTo>
                    <a:lnTo>
                      <a:pt x="1038428" y="589498"/>
                    </a:lnTo>
                    <a:lnTo>
                      <a:pt x="1037492" y="590134"/>
                    </a:lnTo>
                    <a:lnTo>
                      <a:pt x="1022674" y="599490"/>
                    </a:lnTo>
                    <a:lnTo>
                      <a:pt x="1017541" y="602811"/>
                    </a:lnTo>
                    <a:lnTo>
                      <a:pt x="1005090" y="609481"/>
                    </a:lnTo>
                    <a:lnTo>
                      <a:pt x="997589" y="613462"/>
                    </a:lnTo>
                    <a:lnTo>
                      <a:pt x="980658" y="619473"/>
                    </a:lnTo>
                    <a:lnTo>
                      <a:pt x="977637" y="620514"/>
                    </a:lnTo>
                    <a:lnTo>
                      <a:pt x="957685" y="623687"/>
                    </a:lnTo>
                    <a:lnTo>
                      <a:pt x="937733" y="623264"/>
                    </a:lnTo>
                    <a:lnTo>
                      <a:pt x="917782" y="619726"/>
                    </a:lnTo>
                    <a:lnTo>
                      <a:pt x="916989" y="619473"/>
                    </a:lnTo>
                    <a:lnTo>
                      <a:pt x="897830" y="613358"/>
                    </a:lnTo>
                    <a:lnTo>
                      <a:pt x="889169" y="609481"/>
                    </a:lnTo>
                    <a:lnTo>
                      <a:pt x="877878" y="604123"/>
                    </a:lnTo>
                    <a:lnTo>
                      <a:pt x="870080" y="599490"/>
                    </a:lnTo>
                    <a:lnTo>
                      <a:pt x="857926" y="591597"/>
                    </a:lnTo>
                    <a:lnTo>
                      <a:pt x="855128" y="589498"/>
                    </a:lnTo>
                    <a:lnTo>
                      <a:pt x="843043" y="579507"/>
                    </a:lnTo>
                    <a:lnTo>
                      <a:pt x="837975" y="574875"/>
                    </a:lnTo>
                    <a:lnTo>
                      <a:pt x="832324" y="569515"/>
                    </a:lnTo>
                    <a:lnTo>
                      <a:pt x="822456" y="559524"/>
                    </a:lnTo>
                    <a:lnTo>
                      <a:pt x="818023" y="554852"/>
                    </a:lnTo>
                    <a:lnTo>
                      <a:pt x="812623" y="549532"/>
                    </a:lnTo>
                    <a:lnTo>
                      <a:pt x="802344" y="539541"/>
                    </a:lnTo>
                    <a:lnTo>
                      <a:pt x="798071" y="535408"/>
                    </a:lnTo>
                    <a:lnTo>
                      <a:pt x="790470" y="529549"/>
                    </a:lnTo>
                    <a:lnTo>
                      <a:pt x="778119" y="520695"/>
                    </a:lnTo>
                    <a:lnTo>
                      <a:pt x="775780" y="519558"/>
                    </a:lnTo>
                    <a:lnTo>
                      <a:pt x="758167" y="511879"/>
                    </a:lnTo>
                    <a:lnTo>
                      <a:pt x="746052" y="509566"/>
                    </a:lnTo>
                    <a:lnTo>
                      <a:pt x="738216" y="508154"/>
                    </a:lnTo>
                    <a:lnTo>
                      <a:pt x="718264" y="508276"/>
                    </a:lnTo>
                    <a:lnTo>
                      <a:pt x="710097" y="509566"/>
                    </a:lnTo>
                    <a:lnTo>
                      <a:pt x="698312" y="511343"/>
                    </a:lnTo>
                    <a:lnTo>
                      <a:pt x="678360" y="516556"/>
                    </a:lnTo>
                    <a:lnTo>
                      <a:pt x="669697" y="519558"/>
                    </a:lnTo>
                    <a:lnTo>
                      <a:pt x="658409" y="523478"/>
                    </a:lnTo>
                    <a:lnTo>
                      <a:pt x="643421" y="529549"/>
                    </a:lnTo>
                    <a:lnTo>
                      <a:pt x="638457" y="531650"/>
                    </a:lnTo>
                    <a:lnTo>
                      <a:pt x="620867" y="539541"/>
                    </a:lnTo>
                    <a:lnTo>
                      <a:pt x="618505" y="540660"/>
                    </a:lnTo>
                    <a:lnTo>
                      <a:pt x="598838" y="549532"/>
                    </a:lnTo>
                    <a:lnTo>
                      <a:pt x="598553" y="549672"/>
                    </a:lnTo>
                    <a:lnTo>
                      <a:pt x="578601" y="558120"/>
                    </a:lnTo>
                    <a:lnTo>
                      <a:pt x="574097" y="559524"/>
                    </a:lnTo>
                    <a:lnTo>
                      <a:pt x="558650" y="564475"/>
                    </a:lnTo>
                    <a:lnTo>
                      <a:pt x="538698" y="567670"/>
                    </a:lnTo>
                    <a:lnTo>
                      <a:pt x="518746" y="567509"/>
                    </a:lnTo>
                    <a:lnTo>
                      <a:pt x="498794" y="563864"/>
                    </a:lnTo>
                    <a:lnTo>
                      <a:pt x="485896" y="559524"/>
                    </a:lnTo>
                    <a:lnTo>
                      <a:pt x="478843" y="557147"/>
                    </a:lnTo>
                    <a:lnTo>
                      <a:pt x="462656" y="549532"/>
                    </a:lnTo>
                    <a:lnTo>
                      <a:pt x="458891" y="547739"/>
                    </a:lnTo>
                    <a:lnTo>
                      <a:pt x="444180" y="539541"/>
                    </a:lnTo>
                    <a:lnTo>
                      <a:pt x="438939" y="536400"/>
                    </a:lnTo>
                    <a:lnTo>
                      <a:pt x="428484" y="529549"/>
                    </a:lnTo>
                    <a:lnTo>
                      <a:pt x="418987" y="523025"/>
                    </a:lnTo>
                    <a:lnTo>
                      <a:pt x="414181" y="519558"/>
                    </a:lnTo>
                    <a:lnTo>
                      <a:pt x="401468" y="509566"/>
                    </a:lnTo>
                    <a:lnTo>
                      <a:pt x="399036" y="507417"/>
                    </a:lnTo>
                    <a:lnTo>
                      <a:pt x="390282" y="499575"/>
                    </a:lnTo>
                    <a:lnTo>
                      <a:pt x="380220" y="489583"/>
                    </a:lnTo>
                    <a:lnTo>
                      <a:pt x="379084" y="488232"/>
                    </a:lnTo>
                    <a:lnTo>
                      <a:pt x="371508" y="479592"/>
                    </a:lnTo>
                    <a:lnTo>
                      <a:pt x="363663" y="469600"/>
                    </a:lnTo>
                    <a:lnTo>
                      <a:pt x="359132" y="462830"/>
                    </a:lnTo>
                    <a:lnTo>
                      <a:pt x="356721" y="459609"/>
                    </a:lnTo>
                    <a:lnTo>
                      <a:pt x="349807" y="449617"/>
                    </a:lnTo>
                    <a:lnTo>
                      <a:pt x="342989" y="439626"/>
                    </a:lnTo>
                    <a:lnTo>
                      <a:pt x="339180" y="433913"/>
                    </a:lnTo>
                    <a:lnTo>
                      <a:pt x="335581" y="429634"/>
                    </a:lnTo>
                    <a:lnTo>
                      <a:pt x="326721" y="419643"/>
                    </a:lnTo>
                    <a:lnTo>
                      <a:pt x="319228" y="412087"/>
                    </a:lnTo>
                    <a:lnTo>
                      <a:pt x="315329" y="409651"/>
                    </a:lnTo>
                    <a:lnTo>
                      <a:pt x="299277" y="401691"/>
                    </a:lnTo>
                    <a:lnTo>
                      <a:pt x="290835" y="399660"/>
                    </a:lnTo>
                    <a:lnTo>
                      <a:pt x="279325" y="397043"/>
                    </a:lnTo>
                    <a:lnTo>
                      <a:pt x="259373" y="396746"/>
                    </a:lnTo>
                    <a:lnTo>
                      <a:pt x="243041" y="399660"/>
                    </a:lnTo>
                    <a:lnTo>
                      <a:pt x="239421" y="400250"/>
                    </a:lnTo>
                    <a:lnTo>
                      <a:pt x="219470" y="406587"/>
                    </a:lnTo>
                    <a:lnTo>
                      <a:pt x="212901" y="409651"/>
                    </a:lnTo>
                    <a:lnTo>
                      <a:pt x="199518" y="416042"/>
                    </a:lnTo>
                    <a:lnTo>
                      <a:pt x="193763" y="419643"/>
                    </a:lnTo>
                    <a:lnTo>
                      <a:pt x="179566" y="429456"/>
                    </a:lnTo>
                    <a:lnTo>
                      <a:pt x="179353" y="429634"/>
                    </a:lnTo>
                    <a:lnTo>
                      <a:pt x="169108" y="439626"/>
                    </a:lnTo>
                    <a:lnTo>
                      <a:pt x="160691" y="449617"/>
                    </a:lnTo>
                    <a:lnTo>
                      <a:pt x="159614" y="451221"/>
                    </a:lnTo>
                    <a:lnTo>
                      <a:pt x="154600" y="459609"/>
                    </a:lnTo>
                    <a:lnTo>
                      <a:pt x="150374" y="469600"/>
                    </a:lnTo>
                    <a:lnTo>
                      <a:pt x="147361" y="479592"/>
                    </a:lnTo>
                    <a:lnTo>
                      <a:pt x="145584" y="489583"/>
                    </a:lnTo>
                    <a:lnTo>
                      <a:pt x="144442" y="499575"/>
                    </a:lnTo>
                    <a:lnTo>
                      <a:pt x="143953" y="509566"/>
                    </a:lnTo>
                    <a:lnTo>
                      <a:pt x="144067" y="519558"/>
                    </a:lnTo>
                    <a:lnTo>
                      <a:pt x="144316" y="529549"/>
                    </a:lnTo>
                    <a:lnTo>
                      <a:pt x="144481" y="539541"/>
                    </a:lnTo>
                    <a:lnTo>
                      <a:pt x="144667" y="549532"/>
                    </a:lnTo>
                    <a:lnTo>
                      <a:pt x="144647" y="559524"/>
                    </a:lnTo>
                    <a:lnTo>
                      <a:pt x="144411" y="569515"/>
                    </a:lnTo>
                    <a:lnTo>
                      <a:pt x="143786" y="579507"/>
                    </a:lnTo>
                    <a:lnTo>
                      <a:pt x="142983" y="589498"/>
                    </a:lnTo>
                    <a:lnTo>
                      <a:pt x="141561" y="599490"/>
                    </a:lnTo>
                    <a:lnTo>
                      <a:pt x="139764" y="609481"/>
                    </a:lnTo>
                    <a:lnTo>
                      <a:pt x="139662" y="610013"/>
                    </a:lnTo>
                    <a:lnTo>
                      <a:pt x="137722" y="619473"/>
                    </a:lnTo>
                    <a:lnTo>
                      <a:pt x="134958" y="629464"/>
                    </a:lnTo>
                    <a:lnTo>
                      <a:pt x="132242" y="639456"/>
                    </a:lnTo>
                    <a:lnTo>
                      <a:pt x="129314" y="649447"/>
                    </a:lnTo>
                    <a:lnTo>
                      <a:pt x="126841" y="659439"/>
                    </a:lnTo>
                    <a:lnTo>
                      <a:pt x="124364" y="669430"/>
                    </a:lnTo>
                    <a:lnTo>
                      <a:pt x="122909" y="679422"/>
                    </a:lnTo>
                    <a:lnTo>
                      <a:pt x="122650" y="689413"/>
                    </a:lnTo>
                    <a:lnTo>
                      <a:pt x="125307" y="699405"/>
                    </a:lnTo>
                    <a:lnTo>
                      <a:pt x="131552" y="709396"/>
                    </a:lnTo>
                    <a:lnTo>
                      <a:pt x="139662" y="716517"/>
                    </a:lnTo>
                    <a:lnTo>
                      <a:pt x="143661" y="719388"/>
                    </a:lnTo>
                    <a:lnTo>
                      <a:pt x="159614" y="726376"/>
                    </a:lnTo>
                    <a:lnTo>
                      <a:pt x="167867" y="729379"/>
                    </a:lnTo>
                    <a:lnTo>
                      <a:pt x="179566" y="732696"/>
                    </a:lnTo>
                    <a:lnTo>
                      <a:pt x="199518" y="737692"/>
                    </a:lnTo>
                    <a:lnTo>
                      <a:pt x="205128" y="739371"/>
                    </a:lnTo>
                    <a:lnTo>
                      <a:pt x="219470" y="743177"/>
                    </a:lnTo>
                    <a:lnTo>
                      <a:pt x="239421" y="749078"/>
                    </a:lnTo>
                    <a:lnTo>
                      <a:pt x="240206" y="749362"/>
                    </a:lnTo>
                    <a:lnTo>
                      <a:pt x="259373" y="756270"/>
                    </a:lnTo>
                    <a:lnTo>
                      <a:pt x="266326" y="759354"/>
                    </a:lnTo>
                    <a:lnTo>
                      <a:pt x="279325" y="765546"/>
                    </a:lnTo>
                    <a:lnTo>
                      <a:pt x="286480" y="769345"/>
                    </a:lnTo>
                    <a:lnTo>
                      <a:pt x="299277" y="777309"/>
                    </a:lnTo>
                    <a:lnTo>
                      <a:pt x="302149" y="779337"/>
                    </a:lnTo>
                    <a:lnTo>
                      <a:pt x="313569" y="789328"/>
                    </a:lnTo>
                    <a:lnTo>
                      <a:pt x="319228" y="796385"/>
                    </a:lnTo>
                    <a:lnTo>
                      <a:pt x="321445" y="799320"/>
                    </a:lnTo>
                    <a:lnTo>
                      <a:pt x="325910" y="809311"/>
                    </a:lnTo>
                    <a:lnTo>
                      <a:pt x="326476" y="819303"/>
                    </a:lnTo>
                    <a:lnTo>
                      <a:pt x="323011" y="829294"/>
                    </a:lnTo>
                    <a:lnTo>
                      <a:pt x="319228" y="833725"/>
                    </a:lnTo>
                    <a:lnTo>
                      <a:pt x="312959" y="839286"/>
                    </a:lnTo>
                    <a:lnTo>
                      <a:pt x="299277" y="846243"/>
                    </a:lnTo>
                    <a:lnTo>
                      <a:pt x="289727" y="849277"/>
                    </a:lnTo>
                    <a:lnTo>
                      <a:pt x="279325" y="851608"/>
                    </a:lnTo>
                    <a:lnTo>
                      <a:pt x="259373" y="853048"/>
                    </a:lnTo>
                    <a:lnTo>
                      <a:pt x="239421" y="851763"/>
                    </a:lnTo>
                    <a:lnTo>
                      <a:pt x="225980" y="849277"/>
                    </a:lnTo>
                    <a:lnTo>
                      <a:pt x="219470" y="847956"/>
                    </a:lnTo>
                    <a:lnTo>
                      <a:pt x="199518" y="841560"/>
                    </a:lnTo>
                    <a:lnTo>
                      <a:pt x="193968" y="839286"/>
                    </a:lnTo>
                    <a:lnTo>
                      <a:pt x="179566" y="832611"/>
                    </a:lnTo>
                    <a:lnTo>
                      <a:pt x="173085" y="829294"/>
                    </a:lnTo>
                    <a:lnTo>
                      <a:pt x="159614" y="821701"/>
                    </a:lnTo>
                    <a:lnTo>
                      <a:pt x="155487" y="819303"/>
                    </a:lnTo>
                    <a:lnTo>
                      <a:pt x="139662" y="809333"/>
                    </a:lnTo>
                    <a:lnTo>
                      <a:pt x="139625" y="809311"/>
                    </a:lnTo>
                    <a:lnTo>
                      <a:pt x="124861" y="799320"/>
                    </a:lnTo>
                    <a:lnTo>
                      <a:pt x="119711" y="795672"/>
                    </a:lnTo>
                    <a:lnTo>
                      <a:pt x="109470" y="789328"/>
                    </a:lnTo>
                    <a:lnTo>
                      <a:pt x="99759" y="782456"/>
                    </a:lnTo>
                    <a:lnTo>
                      <a:pt x="94087" y="779337"/>
                    </a:lnTo>
                    <a:lnTo>
                      <a:pt x="79807" y="771089"/>
                    </a:lnTo>
                    <a:lnTo>
                      <a:pt x="76351" y="769345"/>
                    </a:lnTo>
                    <a:lnTo>
                      <a:pt x="59855" y="760902"/>
                    </a:lnTo>
                    <a:lnTo>
                      <a:pt x="56372" y="759354"/>
                    </a:lnTo>
                    <a:lnTo>
                      <a:pt x="39904" y="751262"/>
                    </a:lnTo>
                    <a:lnTo>
                      <a:pt x="35796" y="749362"/>
                    </a:lnTo>
                    <a:lnTo>
                      <a:pt x="19952" y="742519"/>
                    </a:lnTo>
                    <a:lnTo>
                      <a:pt x="14091" y="739371"/>
                    </a:lnTo>
                    <a:lnTo>
                      <a:pt x="0" y="732369"/>
                    </a:lnTo>
                    <a:moveTo>
                      <a:pt x="1953699" y="1488733"/>
                    </a:moveTo>
                    <a:lnTo>
                      <a:pt x="1955274" y="1487725"/>
                    </a:lnTo>
                    <a:lnTo>
                      <a:pt x="1968356" y="1478741"/>
                    </a:lnTo>
                    <a:lnTo>
                      <a:pt x="1975226" y="1472806"/>
                    </a:lnTo>
                    <a:lnTo>
                      <a:pt x="1979994" y="1468750"/>
                    </a:lnTo>
                    <a:lnTo>
                      <a:pt x="1989835" y="1458758"/>
                    </a:lnTo>
                    <a:lnTo>
                      <a:pt x="1995178" y="1452094"/>
                    </a:lnTo>
                    <a:lnTo>
                      <a:pt x="1998118" y="1448767"/>
                    </a:lnTo>
                    <a:lnTo>
                      <a:pt x="2005416" y="1438775"/>
                    </a:lnTo>
                    <a:lnTo>
                      <a:pt x="2011512" y="1428784"/>
                    </a:lnTo>
                    <a:lnTo>
                      <a:pt x="2015129" y="1421865"/>
                    </a:lnTo>
                    <a:lnTo>
                      <a:pt x="2017259" y="1418792"/>
                    </a:lnTo>
                    <a:lnTo>
                      <a:pt x="2023892" y="1408801"/>
                    </a:lnTo>
                    <a:lnTo>
                      <a:pt x="2031588" y="1398809"/>
                    </a:lnTo>
                    <a:lnTo>
                      <a:pt x="2035081" y="1394119"/>
                    </a:lnTo>
                    <a:lnTo>
                      <a:pt x="2042214" y="1388818"/>
                    </a:lnTo>
                    <a:lnTo>
                      <a:pt x="2055033" y="1382030"/>
                    </a:lnTo>
                    <a:lnTo>
                      <a:pt x="2073013" y="1378826"/>
                    </a:lnTo>
                    <a:lnTo>
                      <a:pt x="2074985" y="1378519"/>
                    </a:lnTo>
                    <a:lnTo>
                      <a:pt x="2094936" y="1378537"/>
                    </a:lnTo>
                    <a:lnTo>
                      <a:pt x="2114888" y="1378332"/>
                    </a:lnTo>
                    <a:lnTo>
                      <a:pt x="2134840" y="1375232"/>
                    </a:lnTo>
                    <a:lnTo>
                      <a:pt x="2147631" y="1368835"/>
                    </a:lnTo>
                    <a:lnTo>
                      <a:pt x="2154792" y="1365083"/>
                    </a:lnTo>
                    <a:lnTo>
                      <a:pt x="2160884" y="1358843"/>
                    </a:lnTo>
                    <a:lnTo>
                      <a:pt x="2170210" y="1348852"/>
                    </a:lnTo>
                    <a:lnTo>
                      <a:pt x="2174744" y="1343499"/>
                    </a:lnTo>
                    <a:lnTo>
                      <a:pt x="2177341" y="1338860"/>
                    </a:lnTo>
                    <a:lnTo>
                      <a:pt x="2182149" y="1328869"/>
                    </a:lnTo>
                    <a:lnTo>
                      <a:pt x="2186855" y="1318877"/>
                    </a:lnTo>
                    <a:lnTo>
                      <a:pt x="2191007" y="1308886"/>
                    </a:lnTo>
                    <a:lnTo>
                      <a:pt x="2194401" y="1298894"/>
                    </a:lnTo>
                    <a:lnTo>
                      <a:pt x="2194695" y="1297843"/>
                    </a:lnTo>
                    <a:lnTo>
                      <a:pt x="2196736" y="1288903"/>
                    </a:lnTo>
                    <a:lnTo>
                      <a:pt x="2197666" y="1278911"/>
                    </a:lnTo>
                    <a:lnTo>
                      <a:pt x="2198001" y="1268920"/>
                    </a:lnTo>
                    <a:lnTo>
                      <a:pt x="2195842" y="1258928"/>
                    </a:lnTo>
                    <a:lnTo>
                      <a:pt x="2194695" y="1256419"/>
                    </a:lnTo>
                    <a:lnTo>
                      <a:pt x="2187374" y="1248937"/>
                    </a:lnTo>
                    <a:lnTo>
                      <a:pt x="2174744" y="1243332"/>
                    </a:lnTo>
                    <a:lnTo>
                      <a:pt x="2154792" y="1242157"/>
                    </a:lnTo>
                    <a:lnTo>
                      <a:pt x="2134840" y="1244493"/>
                    </a:lnTo>
                    <a:lnTo>
                      <a:pt x="2114888" y="1248923"/>
                    </a:lnTo>
                    <a:lnTo>
                      <a:pt x="2114842" y="1248937"/>
                    </a:lnTo>
                    <a:lnTo>
                      <a:pt x="2094936" y="1255460"/>
                    </a:lnTo>
                    <a:lnTo>
                      <a:pt x="2084827" y="1258928"/>
                    </a:lnTo>
                    <a:lnTo>
                      <a:pt x="2074985" y="1262702"/>
                    </a:lnTo>
                    <a:lnTo>
                      <a:pt x="2055104" y="1268920"/>
                    </a:lnTo>
                    <a:lnTo>
                      <a:pt x="2055033" y="1268946"/>
                    </a:lnTo>
                    <a:lnTo>
                      <a:pt x="2035081" y="1274212"/>
                    </a:lnTo>
                    <a:lnTo>
                      <a:pt x="2015129" y="1276366"/>
                    </a:lnTo>
                    <a:lnTo>
                      <a:pt x="1995178" y="1274499"/>
                    </a:lnTo>
                    <a:lnTo>
                      <a:pt x="1975226" y="1269121"/>
                    </a:lnTo>
                    <a:lnTo>
                      <a:pt x="1974744" y="1268920"/>
                    </a:lnTo>
                    <a:lnTo>
                      <a:pt x="1955274" y="1260722"/>
                    </a:lnTo>
                    <a:lnTo>
                      <a:pt x="1951967" y="1258928"/>
                    </a:lnTo>
                    <a:lnTo>
                      <a:pt x="1935322" y="1249378"/>
                    </a:lnTo>
                    <a:lnTo>
                      <a:pt x="1934561" y="1248937"/>
                    </a:lnTo>
                    <a:lnTo>
                      <a:pt x="1919405" y="1238945"/>
                    </a:lnTo>
                    <a:lnTo>
                      <a:pt x="1915371" y="1236110"/>
                    </a:lnTo>
                    <a:lnTo>
                      <a:pt x="1903921" y="1228954"/>
                    </a:lnTo>
                    <a:lnTo>
                      <a:pt x="1895419" y="1223243"/>
                    </a:lnTo>
                    <a:lnTo>
                      <a:pt x="1885630" y="1218962"/>
                    </a:lnTo>
                    <a:lnTo>
                      <a:pt x="1875467" y="1214566"/>
                    </a:lnTo>
                    <a:lnTo>
                      <a:pt x="1855515" y="1210664"/>
                    </a:lnTo>
                    <a:lnTo>
                      <a:pt x="1835563" y="1215050"/>
                    </a:lnTo>
                    <a:lnTo>
                      <a:pt x="1829463" y="1218962"/>
                    </a:lnTo>
                    <a:lnTo>
                      <a:pt x="1821134" y="1228954"/>
                    </a:lnTo>
                    <a:lnTo>
                      <a:pt x="1818881" y="1238945"/>
                    </a:lnTo>
                    <a:lnTo>
                      <a:pt x="1822781" y="1248937"/>
                    </a:lnTo>
                    <a:lnTo>
                      <a:pt x="1828066" y="1258928"/>
                    </a:lnTo>
                    <a:lnTo>
                      <a:pt x="1833781" y="1268920"/>
                    </a:lnTo>
                    <a:lnTo>
                      <a:pt x="1835563" y="1271693"/>
                    </a:lnTo>
                    <a:lnTo>
                      <a:pt x="1840298" y="1278911"/>
                    </a:lnTo>
                    <a:lnTo>
                      <a:pt x="1845761" y="1288903"/>
                    </a:lnTo>
                    <a:lnTo>
                      <a:pt x="1849311" y="1298894"/>
                    </a:lnTo>
                    <a:lnTo>
                      <a:pt x="1850764" y="1308886"/>
                    </a:lnTo>
                    <a:lnTo>
                      <a:pt x="1850198" y="1318877"/>
                    </a:lnTo>
                    <a:lnTo>
                      <a:pt x="1848941" y="1328869"/>
                    </a:lnTo>
                    <a:lnTo>
                      <a:pt x="1845674" y="1338860"/>
                    </a:lnTo>
                    <a:lnTo>
                      <a:pt x="1841118" y="1348852"/>
                    </a:lnTo>
                    <a:lnTo>
                      <a:pt x="1835563" y="1358117"/>
                    </a:lnTo>
                    <a:lnTo>
                      <a:pt x="1835189" y="1358843"/>
                    </a:lnTo>
                    <a:lnTo>
                      <a:pt x="1828979" y="1368835"/>
                    </a:lnTo>
                    <a:lnTo>
                      <a:pt x="1822272" y="1378826"/>
                    </a:lnTo>
                    <a:lnTo>
                      <a:pt x="1815612" y="1388220"/>
                    </a:lnTo>
                    <a:lnTo>
                      <a:pt x="1815235" y="1388818"/>
                    </a:lnTo>
                    <a:lnTo>
                      <a:pt x="1808210" y="1398809"/>
                    </a:lnTo>
                    <a:lnTo>
                      <a:pt x="1801789" y="1408801"/>
                    </a:lnTo>
                    <a:lnTo>
                      <a:pt x="1795660" y="1418183"/>
                    </a:lnTo>
                    <a:lnTo>
                      <a:pt x="1795287" y="1418792"/>
                    </a:lnTo>
                    <a:lnTo>
                      <a:pt x="1789390" y="1428784"/>
                    </a:lnTo>
                    <a:lnTo>
                      <a:pt x="1784027" y="1438775"/>
                    </a:lnTo>
                    <a:lnTo>
                      <a:pt x="1779039" y="1448767"/>
                    </a:lnTo>
                    <a:lnTo>
                      <a:pt x="1775708" y="1456504"/>
                    </a:lnTo>
                    <a:lnTo>
                      <a:pt x="1774726" y="1458758"/>
                    </a:lnTo>
                    <a:lnTo>
                      <a:pt x="1771128" y="1468750"/>
                    </a:lnTo>
                    <a:lnTo>
                      <a:pt x="1768767" y="1478741"/>
                    </a:lnTo>
                    <a:lnTo>
                      <a:pt x="1767777" y="1488733"/>
                    </a:lnTo>
                    <a:moveTo>
                      <a:pt x="2834002" y="1488733"/>
                    </a:moveTo>
                    <a:lnTo>
                      <a:pt x="2833152" y="1487912"/>
                    </a:lnTo>
                    <a:lnTo>
                      <a:pt x="2817625" y="1478741"/>
                    </a:lnTo>
                    <a:lnTo>
                      <a:pt x="2813200" y="1474565"/>
                    </a:lnTo>
                    <a:lnTo>
                      <a:pt x="2793249" y="1469992"/>
                    </a:lnTo>
                    <a:lnTo>
                      <a:pt x="2785311" y="1478741"/>
                    </a:lnTo>
                    <a:lnTo>
                      <a:pt x="2774121" y="1488733"/>
                    </a:lnTo>
                    <a:moveTo>
                      <a:pt x="2972815" y="1138551"/>
                    </a:moveTo>
                    <a:lnTo>
                      <a:pt x="2966288" y="1139030"/>
                    </a:lnTo>
                    <a:lnTo>
                      <a:pt x="2952863" y="1140004"/>
                    </a:lnTo>
                    <a:lnTo>
                      <a:pt x="2932911" y="1141669"/>
                    </a:lnTo>
                    <a:lnTo>
                      <a:pt x="2912959" y="1144170"/>
                    </a:lnTo>
                    <a:lnTo>
                      <a:pt x="2893007" y="1148197"/>
                    </a:lnTo>
                    <a:lnTo>
                      <a:pt x="2890217" y="1149022"/>
                    </a:lnTo>
                    <a:lnTo>
                      <a:pt x="2873056" y="1154085"/>
                    </a:lnTo>
                    <a:lnTo>
                      <a:pt x="2860455" y="1159013"/>
                    </a:lnTo>
                    <a:lnTo>
                      <a:pt x="2853104" y="1161914"/>
                    </a:lnTo>
                    <a:lnTo>
                      <a:pt x="2838033" y="1169005"/>
                    </a:lnTo>
                    <a:lnTo>
                      <a:pt x="2833152" y="1171142"/>
                    </a:lnTo>
                    <a:lnTo>
                      <a:pt x="2816698" y="1178996"/>
                    </a:lnTo>
                    <a:lnTo>
                      <a:pt x="2813200" y="1180557"/>
                    </a:lnTo>
                    <a:lnTo>
                      <a:pt x="2794706" y="1188988"/>
                    </a:lnTo>
                    <a:lnTo>
                      <a:pt x="2793249" y="1189610"/>
                    </a:lnTo>
                    <a:lnTo>
                      <a:pt x="2773297" y="1198343"/>
                    </a:lnTo>
                    <a:lnTo>
                      <a:pt x="2771833" y="1198979"/>
                    </a:lnTo>
                    <a:lnTo>
                      <a:pt x="2753345" y="1206939"/>
                    </a:lnTo>
                    <a:lnTo>
                      <a:pt x="2748600" y="1208971"/>
                    </a:lnTo>
                    <a:lnTo>
                      <a:pt x="2733393" y="1215750"/>
                    </a:lnTo>
                    <a:lnTo>
                      <a:pt x="2726096" y="1218962"/>
                    </a:lnTo>
                    <a:lnTo>
                      <a:pt x="2713441" y="1225327"/>
                    </a:lnTo>
                    <a:lnTo>
                      <a:pt x="2706340" y="1228954"/>
                    </a:lnTo>
                    <a:lnTo>
                      <a:pt x="2693490" y="1237337"/>
                    </a:lnTo>
                    <a:lnTo>
                      <a:pt x="2691113" y="1238945"/>
                    </a:lnTo>
                    <a:lnTo>
                      <a:pt x="2680075" y="1248937"/>
                    </a:lnTo>
                    <a:lnTo>
                      <a:pt x="2673538" y="1258878"/>
                    </a:lnTo>
                    <a:lnTo>
                      <a:pt x="2673508" y="1258928"/>
                    </a:lnTo>
                    <a:lnTo>
                      <a:pt x="2669966" y="1268920"/>
                    </a:lnTo>
                    <a:lnTo>
                      <a:pt x="2668404" y="1278911"/>
                    </a:lnTo>
                    <a:lnTo>
                      <a:pt x="2668741" y="1288903"/>
                    </a:lnTo>
                    <a:lnTo>
                      <a:pt x="2670310" y="1298894"/>
                    </a:lnTo>
                    <a:lnTo>
                      <a:pt x="2672753" y="1308886"/>
                    </a:lnTo>
                    <a:lnTo>
                      <a:pt x="2673538" y="1311205"/>
                    </a:lnTo>
                    <a:lnTo>
                      <a:pt x="2676125" y="1318877"/>
                    </a:lnTo>
                    <a:lnTo>
                      <a:pt x="2680312" y="1328869"/>
                    </a:lnTo>
                    <a:lnTo>
                      <a:pt x="2685248" y="1338860"/>
                    </a:lnTo>
                    <a:lnTo>
                      <a:pt x="2690596" y="1348852"/>
                    </a:lnTo>
                    <a:lnTo>
                      <a:pt x="2693490" y="1353688"/>
                    </a:lnTo>
                    <a:lnTo>
                      <a:pt x="2696900" y="1358843"/>
                    </a:lnTo>
                    <a:lnTo>
                      <a:pt x="2704190" y="1368835"/>
                    </a:lnTo>
                    <a:lnTo>
                      <a:pt x="2711720" y="1378826"/>
                    </a:lnTo>
                    <a:lnTo>
                      <a:pt x="2713441" y="1381098"/>
                    </a:lnTo>
                    <a:lnTo>
                      <a:pt x="2720654" y="1388818"/>
                    </a:lnTo>
                    <a:lnTo>
                      <a:pt x="2729947" y="1398809"/>
                    </a:lnTo>
                    <a:lnTo>
                      <a:pt x="2733393" y="1402674"/>
                    </a:lnTo>
                    <a:lnTo>
                      <a:pt x="2740945" y="1408801"/>
                    </a:lnTo>
                    <a:lnTo>
                      <a:pt x="2751471" y="1418792"/>
                    </a:lnTo>
                    <a:lnTo>
                      <a:pt x="2753345" y="1420894"/>
                    </a:lnTo>
                    <a:lnTo>
                      <a:pt x="2765086" y="1428784"/>
                    </a:lnTo>
                    <a:lnTo>
                      <a:pt x="2773297" y="1436729"/>
                    </a:lnTo>
                    <a:lnTo>
                      <a:pt x="2780213" y="1438775"/>
                    </a:lnTo>
                    <a:lnTo>
                      <a:pt x="2793249" y="1446078"/>
                    </a:lnTo>
                    <a:lnTo>
                      <a:pt x="2800896" y="1438775"/>
                    </a:lnTo>
                    <a:lnTo>
                      <a:pt x="2813200" y="1429803"/>
                    </a:lnTo>
                    <a:lnTo>
                      <a:pt x="2813739" y="1428784"/>
                    </a:lnTo>
                    <a:lnTo>
                      <a:pt x="2821385" y="1418792"/>
                    </a:lnTo>
                    <a:lnTo>
                      <a:pt x="2830945" y="1408801"/>
                    </a:lnTo>
                    <a:lnTo>
                      <a:pt x="2833152" y="1406991"/>
                    </a:lnTo>
                    <a:lnTo>
                      <a:pt x="2840205" y="1398809"/>
                    </a:lnTo>
                    <a:lnTo>
                      <a:pt x="2850426" y="1388818"/>
                    </a:lnTo>
                    <a:lnTo>
                      <a:pt x="2853104" y="1386525"/>
                    </a:lnTo>
                    <a:lnTo>
                      <a:pt x="2861085" y="1378826"/>
                    </a:lnTo>
                    <a:lnTo>
                      <a:pt x="2873048" y="1368835"/>
                    </a:lnTo>
                    <a:lnTo>
                      <a:pt x="2873056" y="1368829"/>
                    </a:lnTo>
                    <a:lnTo>
                      <a:pt x="2886588" y="1358843"/>
                    </a:lnTo>
                    <a:lnTo>
                      <a:pt x="2893007" y="1354558"/>
                    </a:lnTo>
                    <a:lnTo>
                      <a:pt x="2902723" y="1348852"/>
                    </a:lnTo>
                    <a:lnTo>
                      <a:pt x="2912959" y="1343074"/>
                    </a:lnTo>
                    <a:lnTo>
                      <a:pt x="2922603" y="1338860"/>
                    </a:lnTo>
                    <a:lnTo>
                      <a:pt x="2932911" y="1334441"/>
                    </a:lnTo>
                    <a:lnTo>
                      <a:pt x="2951383" y="1328869"/>
                    </a:lnTo>
                    <a:lnTo>
                      <a:pt x="2952863" y="1328405"/>
                    </a:lnTo>
                    <a:lnTo>
                      <a:pt x="2972815" y="1324626"/>
                    </a:lnTo>
                    <a:moveTo>
                      <a:pt x="0" y="356603"/>
                    </a:moveTo>
                    <a:lnTo>
                      <a:pt x="13700" y="349702"/>
                    </a:lnTo>
                    <a:lnTo>
                      <a:pt x="19952" y="346846"/>
                    </a:lnTo>
                    <a:lnTo>
                      <a:pt x="34092" y="339711"/>
                    </a:lnTo>
                    <a:lnTo>
                      <a:pt x="39904" y="337078"/>
                    </a:lnTo>
                    <a:lnTo>
                      <a:pt x="55685" y="329719"/>
                    </a:lnTo>
                    <a:lnTo>
                      <a:pt x="59855" y="327853"/>
                    </a:lnTo>
                    <a:lnTo>
                      <a:pt x="79329" y="319728"/>
                    </a:lnTo>
                    <a:lnTo>
                      <a:pt x="79807" y="319545"/>
                    </a:lnTo>
                    <a:lnTo>
                      <a:pt x="99759" y="312432"/>
                    </a:lnTo>
                    <a:lnTo>
                      <a:pt x="109157" y="309736"/>
                    </a:lnTo>
                    <a:lnTo>
                      <a:pt x="119711" y="306974"/>
                    </a:lnTo>
                    <a:lnTo>
                      <a:pt x="139662" y="303208"/>
                    </a:lnTo>
                    <a:lnTo>
                      <a:pt x="159614" y="300790"/>
                    </a:lnTo>
                    <a:lnTo>
                      <a:pt x="179566" y="299762"/>
                    </a:lnTo>
                    <a:lnTo>
                      <a:pt x="182189" y="299745"/>
                    </a:lnTo>
                    <a:lnTo>
                      <a:pt x="199518" y="299644"/>
                    </a:lnTo>
                    <a:lnTo>
                      <a:pt x="206599" y="299745"/>
                    </a:lnTo>
                    <a:lnTo>
                      <a:pt x="219470" y="299977"/>
                    </a:lnTo>
                    <a:lnTo>
                      <a:pt x="239421" y="300491"/>
                    </a:lnTo>
                    <a:lnTo>
                      <a:pt x="259373" y="300485"/>
                    </a:lnTo>
                    <a:lnTo>
                      <a:pt x="279325" y="300018"/>
                    </a:lnTo>
                    <a:lnTo>
                      <a:pt x="282448" y="299745"/>
                    </a:lnTo>
                    <a:lnTo>
                      <a:pt x="299277" y="298438"/>
                    </a:lnTo>
                    <a:lnTo>
                      <a:pt x="319228" y="296289"/>
                    </a:lnTo>
                    <a:lnTo>
                      <a:pt x="339180" y="293272"/>
                    </a:lnTo>
                    <a:lnTo>
                      <a:pt x="359117" y="289753"/>
                    </a:lnTo>
                    <a:lnTo>
                      <a:pt x="359132" y="289751"/>
                    </a:lnTo>
                    <a:lnTo>
                      <a:pt x="379084" y="286685"/>
                    </a:lnTo>
                    <a:lnTo>
                      <a:pt x="399036" y="283868"/>
                    </a:lnTo>
                    <a:lnTo>
                      <a:pt x="418987" y="280604"/>
                    </a:lnTo>
                    <a:lnTo>
                      <a:pt x="424357" y="279762"/>
                    </a:lnTo>
                    <a:lnTo>
                      <a:pt x="438939" y="277040"/>
                    </a:lnTo>
                    <a:lnTo>
                      <a:pt x="458891" y="272266"/>
                    </a:lnTo>
                    <a:lnTo>
                      <a:pt x="465320" y="269770"/>
                    </a:lnTo>
                    <a:lnTo>
                      <a:pt x="478843" y="260018"/>
                    </a:lnTo>
                    <a:lnTo>
                      <a:pt x="479075" y="259779"/>
                    </a:lnTo>
                    <a:lnTo>
                      <a:pt x="484996" y="249787"/>
                    </a:lnTo>
                    <a:lnTo>
                      <a:pt x="487082" y="239796"/>
                    </a:lnTo>
                    <a:lnTo>
                      <a:pt x="487252" y="229804"/>
                    </a:lnTo>
                    <a:lnTo>
                      <a:pt x="485524" y="219813"/>
                    </a:lnTo>
                    <a:lnTo>
                      <a:pt x="483241" y="209821"/>
                    </a:lnTo>
                    <a:lnTo>
                      <a:pt x="480217" y="199830"/>
                    </a:lnTo>
                    <a:lnTo>
                      <a:pt x="478843" y="195877"/>
                    </a:lnTo>
                    <a:lnTo>
                      <a:pt x="477016" y="189838"/>
                    </a:lnTo>
                    <a:lnTo>
                      <a:pt x="472738" y="179847"/>
                    </a:lnTo>
                    <a:lnTo>
                      <a:pt x="467910" y="169855"/>
                    </a:lnTo>
                    <a:lnTo>
                      <a:pt x="461291" y="159864"/>
                    </a:lnTo>
                    <a:lnTo>
                      <a:pt x="458891" y="157049"/>
                    </a:lnTo>
                    <a:lnTo>
                      <a:pt x="453098" y="149872"/>
                    </a:lnTo>
                    <a:lnTo>
                      <a:pt x="442469" y="139881"/>
                    </a:lnTo>
                    <a:lnTo>
                      <a:pt x="438939" y="137376"/>
                    </a:lnTo>
                    <a:lnTo>
                      <a:pt x="428291" y="129889"/>
                    </a:lnTo>
                    <a:lnTo>
                      <a:pt x="418987" y="124899"/>
                    </a:lnTo>
                    <a:lnTo>
                      <a:pt x="409266" y="119898"/>
                    </a:lnTo>
                    <a:lnTo>
                      <a:pt x="399036" y="115737"/>
                    </a:lnTo>
                    <a:lnTo>
                      <a:pt x="383483" y="109906"/>
                    </a:lnTo>
                    <a:lnTo>
                      <a:pt x="379084" y="108539"/>
                    </a:lnTo>
                    <a:lnTo>
                      <a:pt x="359132" y="102784"/>
                    </a:lnTo>
                    <a:lnTo>
                      <a:pt x="347885" y="99915"/>
                    </a:lnTo>
                    <a:lnTo>
                      <a:pt x="339180" y="97927"/>
                    </a:lnTo>
                    <a:lnTo>
                      <a:pt x="319228" y="93513"/>
                    </a:lnTo>
                    <a:lnTo>
                      <a:pt x="301716" y="89923"/>
                    </a:lnTo>
                    <a:lnTo>
                      <a:pt x="299277" y="89449"/>
                    </a:lnTo>
                    <a:lnTo>
                      <a:pt x="279325" y="85327"/>
                    </a:lnTo>
                    <a:lnTo>
                      <a:pt x="259373" y="81001"/>
                    </a:lnTo>
                    <a:lnTo>
                      <a:pt x="254666" y="79932"/>
                    </a:lnTo>
                    <a:lnTo>
                      <a:pt x="239421" y="76488"/>
                    </a:lnTo>
                    <a:lnTo>
                      <a:pt x="219470" y="71549"/>
                    </a:lnTo>
                    <a:lnTo>
                      <a:pt x="213467" y="69940"/>
                    </a:lnTo>
                    <a:lnTo>
                      <a:pt x="199518" y="66100"/>
                    </a:lnTo>
                    <a:lnTo>
                      <a:pt x="179566" y="60445"/>
                    </a:lnTo>
                    <a:lnTo>
                      <a:pt x="177857" y="59949"/>
                    </a:lnTo>
                    <a:lnTo>
                      <a:pt x="159614" y="54400"/>
                    </a:lnTo>
                    <a:lnTo>
                      <a:pt x="144668" y="49957"/>
                    </a:lnTo>
                    <a:lnTo>
                      <a:pt x="139662" y="48377"/>
                    </a:lnTo>
                    <a:lnTo>
                      <a:pt x="119711" y="42463"/>
                    </a:lnTo>
                    <a:lnTo>
                      <a:pt x="109953" y="39966"/>
                    </a:lnTo>
                    <a:lnTo>
                      <a:pt x="99759" y="37075"/>
                    </a:lnTo>
                    <a:lnTo>
                      <a:pt x="79807" y="32403"/>
                    </a:lnTo>
                    <a:lnTo>
                      <a:pt x="65333" y="29974"/>
                    </a:lnTo>
                    <a:lnTo>
                      <a:pt x="59855" y="28923"/>
                    </a:lnTo>
                    <a:lnTo>
                      <a:pt x="39904" y="26947"/>
                    </a:lnTo>
                    <a:lnTo>
                      <a:pt x="19952" y="26991"/>
                    </a:lnTo>
                    <a:lnTo>
                      <a:pt x="0" y="28901"/>
                    </a:lnTo>
                    <a:moveTo>
                      <a:pt x="2972815" y="282826"/>
                    </a:moveTo>
                    <a:lnTo>
                      <a:pt x="2969115" y="289753"/>
                    </a:lnTo>
                    <a:lnTo>
                      <a:pt x="2962613" y="299745"/>
                    </a:lnTo>
                    <a:lnTo>
                      <a:pt x="2954852" y="309736"/>
                    </a:lnTo>
                    <a:lnTo>
                      <a:pt x="2952863" y="312077"/>
                    </a:lnTo>
                    <a:lnTo>
                      <a:pt x="2946204" y="319728"/>
                    </a:lnTo>
                    <a:lnTo>
                      <a:pt x="2936511" y="329719"/>
                    </a:lnTo>
                    <a:lnTo>
                      <a:pt x="2932911" y="333236"/>
                    </a:lnTo>
                    <a:lnTo>
                      <a:pt x="2926036" y="339711"/>
                    </a:lnTo>
                    <a:lnTo>
                      <a:pt x="2914706" y="349702"/>
                    </a:lnTo>
                    <a:lnTo>
                      <a:pt x="2912959" y="351299"/>
                    </a:lnTo>
                    <a:lnTo>
                      <a:pt x="2903164" y="359694"/>
                    </a:lnTo>
                    <a:lnTo>
                      <a:pt x="2893007" y="368646"/>
                    </a:lnTo>
                    <a:lnTo>
                      <a:pt x="2891717" y="369685"/>
                    </a:lnTo>
                    <a:lnTo>
                      <a:pt x="2880268" y="379677"/>
                    </a:lnTo>
                    <a:lnTo>
                      <a:pt x="2873056" y="386345"/>
                    </a:lnTo>
                    <a:lnTo>
                      <a:pt x="2868944" y="389668"/>
                    </a:lnTo>
                    <a:lnTo>
                      <a:pt x="2858229" y="399660"/>
                    </a:lnTo>
                    <a:lnTo>
                      <a:pt x="2853104" y="404421"/>
                    </a:lnTo>
                    <a:lnTo>
                      <a:pt x="2846064" y="409651"/>
                    </a:lnTo>
                    <a:lnTo>
                      <a:pt x="2833152" y="419271"/>
                    </a:lnTo>
                    <a:lnTo>
                      <a:pt x="2832437" y="419643"/>
                    </a:lnTo>
                    <a:lnTo>
                      <a:pt x="2813200" y="428654"/>
                    </a:lnTo>
                    <a:lnTo>
                      <a:pt x="2810360" y="429634"/>
                    </a:lnTo>
                    <a:lnTo>
                      <a:pt x="2793249" y="435017"/>
                    </a:lnTo>
                    <a:lnTo>
                      <a:pt x="2773941" y="439626"/>
                    </a:lnTo>
                    <a:lnTo>
                      <a:pt x="2773297" y="439777"/>
                    </a:lnTo>
                    <a:lnTo>
                      <a:pt x="2753345" y="444766"/>
                    </a:lnTo>
                    <a:lnTo>
                      <a:pt x="2737641" y="449617"/>
                    </a:lnTo>
                    <a:lnTo>
                      <a:pt x="2733393" y="451128"/>
                    </a:lnTo>
                    <a:lnTo>
                      <a:pt x="2716242" y="459609"/>
                    </a:lnTo>
                    <a:lnTo>
                      <a:pt x="2713441" y="461522"/>
                    </a:lnTo>
                    <a:lnTo>
                      <a:pt x="2704574" y="469600"/>
                    </a:lnTo>
                    <a:lnTo>
                      <a:pt x="2696849" y="479592"/>
                    </a:lnTo>
                    <a:lnTo>
                      <a:pt x="2693490" y="486391"/>
                    </a:lnTo>
                    <a:lnTo>
                      <a:pt x="2692294" y="489583"/>
                    </a:lnTo>
                    <a:lnTo>
                      <a:pt x="2689917" y="499575"/>
                    </a:lnTo>
                    <a:lnTo>
                      <a:pt x="2688559" y="509566"/>
                    </a:lnTo>
                    <a:lnTo>
                      <a:pt x="2687689" y="519558"/>
                    </a:lnTo>
                    <a:lnTo>
                      <a:pt x="2687405" y="529549"/>
                    </a:lnTo>
                    <a:lnTo>
                      <a:pt x="2686660" y="539541"/>
                    </a:lnTo>
                    <a:lnTo>
                      <a:pt x="2685998" y="549532"/>
                    </a:lnTo>
                    <a:lnTo>
                      <a:pt x="2685024" y="559524"/>
                    </a:lnTo>
                    <a:lnTo>
                      <a:pt x="2683413" y="569515"/>
                    </a:lnTo>
                    <a:lnTo>
                      <a:pt x="2680879" y="579507"/>
                    </a:lnTo>
                    <a:lnTo>
                      <a:pt x="2677241" y="589498"/>
                    </a:lnTo>
                    <a:lnTo>
                      <a:pt x="2673538" y="596457"/>
                    </a:lnTo>
                    <a:lnTo>
                      <a:pt x="2671588" y="599490"/>
                    </a:lnTo>
                    <a:lnTo>
                      <a:pt x="2663487" y="609481"/>
                    </a:lnTo>
                    <a:lnTo>
                      <a:pt x="2653586" y="618202"/>
                    </a:lnTo>
                    <a:lnTo>
                      <a:pt x="2650934" y="619473"/>
                    </a:lnTo>
                    <a:lnTo>
                      <a:pt x="2633634" y="626127"/>
                    </a:lnTo>
                    <a:lnTo>
                      <a:pt x="2613683" y="627382"/>
                    </a:lnTo>
                    <a:lnTo>
                      <a:pt x="2593731" y="625653"/>
                    </a:lnTo>
                    <a:lnTo>
                      <a:pt x="2573779" y="621773"/>
                    </a:lnTo>
                    <a:lnTo>
                      <a:pt x="2565053" y="619473"/>
                    </a:lnTo>
                    <a:lnTo>
                      <a:pt x="2553827" y="617066"/>
                    </a:lnTo>
                    <a:lnTo>
                      <a:pt x="2533876" y="612278"/>
                    </a:lnTo>
                    <a:lnTo>
                      <a:pt x="2523481" y="609481"/>
                    </a:lnTo>
                    <a:lnTo>
                      <a:pt x="2513924" y="607248"/>
                    </a:lnTo>
                    <a:lnTo>
                      <a:pt x="2493972" y="602853"/>
                    </a:lnTo>
                    <a:lnTo>
                      <a:pt x="2474261" y="599490"/>
                    </a:lnTo>
                    <a:lnTo>
                      <a:pt x="2474020" y="599449"/>
                    </a:lnTo>
                    <a:lnTo>
                      <a:pt x="2454068" y="597688"/>
                    </a:lnTo>
                    <a:lnTo>
                      <a:pt x="2434117" y="598118"/>
                    </a:lnTo>
                    <a:lnTo>
                      <a:pt x="2428630" y="599490"/>
                    </a:lnTo>
                    <a:lnTo>
                      <a:pt x="2414165" y="603500"/>
                    </a:lnTo>
                    <a:lnTo>
                      <a:pt x="2402720" y="609481"/>
                    </a:lnTo>
                    <a:lnTo>
                      <a:pt x="2394213" y="614866"/>
                    </a:lnTo>
                    <a:lnTo>
                      <a:pt x="2389232" y="619473"/>
                    </a:lnTo>
                    <a:lnTo>
                      <a:pt x="2379051" y="629464"/>
                    </a:lnTo>
                    <a:lnTo>
                      <a:pt x="2374261" y="634650"/>
                    </a:lnTo>
                    <a:lnTo>
                      <a:pt x="2370639" y="639456"/>
                    </a:lnTo>
                    <a:lnTo>
                      <a:pt x="2363926" y="649447"/>
                    </a:lnTo>
                    <a:lnTo>
                      <a:pt x="2357543" y="659439"/>
                    </a:lnTo>
                    <a:lnTo>
                      <a:pt x="2354310" y="665704"/>
                    </a:lnTo>
                    <a:lnTo>
                      <a:pt x="2352622" y="669430"/>
                    </a:lnTo>
                    <a:lnTo>
                      <a:pt x="2348758" y="679422"/>
                    </a:lnTo>
                    <a:lnTo>
                      <a:pt x="2345980" y="689413"/>
                    </a:lnTo>
                    <a:lnTo>
                      <a:pt x="2344507" y="699405"/>
                    </a:lnTo>
                    <a:lnTo>
                      <a:pt x="2344657" y="709396"/>
                    </a:lnTo>
                    <a:lnTo>
                      <a:pt x="2346562" y="719388"/>
                    </a:lnTo>
                    <a:lnTo>
                      <a:pt x="2350792" y="729379"/>
                    </a:lnTo>
                    <a:lnTo>
                      <a:pt x="2354310" y="734656"/>
                    </a:lnTo>
                    <a:lnTo>
                      <a:pt x="2358632" y="739371"/>
                    </a:lnTo>
                    <a:lnTo>
                      <a:pt x="2372084" y="749362"/>
                    </a:lnTo>
                    <a:lnTo>
                      <a:pt x="2374261" y="750595"/>
                    </a:lnTo>
                    <a:lnTo>
                      <a:pt x="2394213" y="757625"/>
                    </a:lnTo>
                    <a:lnTo>
                      <a:pt x="2407386" y="759354"/>
                    </a:lnTo>
                    <a:lnTo>
                      <a:pt x="2414165" y="760112"/>
                    </a:lnTo>
                    <a:lnTo>
                      <a:pt x="2434117" y="759635"/>
                    </a:lnTo>
                    <a:lnTo>
                      <a:pt x="2436429" y="759354"/>
                    </a:lnTo>
                    <a:lnTo>
                      <a:pt x="2454068" y="756956"/>
                    </a:lnTo>
                    <a:lnTo>
                      <a:pt x="2474020" y="753023"/>
                    </a:lnTo>
                    <a:lnTo>
                      <a:pt x="2490302" y="749362"/>
                    </a:lnTo>
                    <a:lnTo>
                      <a:pt x="2493972" y="748431"/>
                    </a:lnTo>
                    <a:lnTo>
                      <a:pt x="2513924" y="744360"/>
                    </a:lnTo>
                    <a:lnTo>
                      <a:pt x="2533876" y="741686"/>
                    </a:lnTo>
                    <a:lnTo>
                      <a:pt x="2553827" y="740823"/>
                    </a:lnTo>
                    <a:lnTo>
                      <a:pt x="2573779" y="743596"/>
                    </a:lnTo>
                    <a:lnTo>
                      <a:pt x="2586732" y="749362"/>
                    </a:lnTo>
                    <a:lnTo>
                      <a:pt x="2593731" y="753172"/>
                    </a:lnTo>
                    <a:lnTo>
                      <a:pt x="2600767" y="759354"/>
                    </a:lnTo>
                    <a:lnTo>
                      <a:pt x="2610049" y="769345"/>
                    </a:lnTo>
                    <a:lnTo>
                      <a:pt x="2613683" y="774153"/>
                    </a:lnTo>
                    <a:lnTo>
                      <a:pt x="2617071" y="779337"/>
                    </a:lnTo>
                    <a:lnTo>
                      <a:pt x="2623616" y="789328"/>
                    </a:lnTo>
                    <a:lnTo>
                      <a:pt x="2629635" y="799320"/>
                    </a:lnTo>
                    <a:lnTo>
                      <a:pt x="2633634" y="805338"/>
                    </a:lnTo>
                    <a:lnTo>
                      <a:pt x="2636291" y="809311"/>
                    </a:lnTo>
                    <a:lnTo>
                      <a:pt x="2643081" y="819303"/>
                    </a:lnTo>
                    <a:lnTo>
                      <a:pt x="2650753" y="829294"/>
                    </a:lnTo>
                    <a:lnTo>
                      <a:pt x="2653586" y="832743"/>
                    </a:lnTo>
                    <a:lnTo>
                      <a:pt x="2659800" y="839286"/>
                    </a:lnTo>
                    <a:lnTo>
                      <a:pt x="2670399" y="849277"/>
                    </a:lnTo>
                    <a:lnTo>
                      <a:pt x="2673538" y="851990"/>
                    </a:lnTo>
                    <a:lnTo>
                      <a:pt x="2684042" y="859269"/>
                    </a:lnTo>
                    <a:lnTo>
                      <a:pt x="2693490" y="865157"/>
                    </a:lnTo>
                    <a:lnTo>
                      <a:pt x="2701932" y="869260"/>
                    </a:lnTo>
                    <a:lnTo>
                      <a:pt x="2713441" y="874459"/>
                    </a:lnTo>
                    <a:lnTo>
                      <a:pt x="2726861" y="879252"/>
                    </a:lnTo>
                    <a:lnTo>
                      <a:pt x="2733393" y="881496"/>
                    </a:lnTo>
                    <a:lnTo>
                      <a:pt x="2753345" y="887338"/>
                    </a:lnTo>
                    <a:lnTo>
                      <a:pt x="2761111" y="889243"/>
                    </a:lnTo>
                    <a:lnTo>
                      <a:pt x="2773297" y="892379"/>
                    </a:lnTo>
                    <a:lnTo>
                      <a:pt x="2793249" y="897525"/>
                    </a:lnTo>
                    <a:lnTo>
                      <a:pt x="2801205" y="899234"/>
                    </a:lnTo>
                    <a:lnTo>
                      <a:pt x="2813200" y="902113"/>
                    </a:lnTo>
                    <a:lnTo>
                      <a:pt x="2833152" y="906056"/>
                    </a:lnTo>
                    <a:lnTo>
                      <a:pt x="2853104" y="903425"/>
                    </a:lnTo>
                    <a:lnTo>
                      <a:pt x="2857190" y="899234"/>
                    </a:lnTo>
                    <a:lnTo>
                      <a:pt x="2858062" y="889243"/>
                    </a:lnTo>
                    <a:lnTo>
                      <a:pt x="2855681" y="879252"/>
                    </a:lnTo>
                    <a:lnTo>
                      <a:pt x="2853104" y="873210"/>
                    </a:lnTo>
                    <a:lnTo>
                      <a:pt x="2851205" y="869260"/>
                    </a:lnTo>
                    <a:lnTo>
                      <a:pt x="2845252" y="859269"/>
                    </a:lnTo>
                    <a:lnTo>
                      <a:pt x="2839991" y="849277"/>
                    </a:lnTo>
                    <a:lnTo>
                      <a:pt x="2834954" y="839286"/>
                    </a:lnTo>
                    <a:lnTo>
                      <a:pt x="2833152" y="835434"/>
                    </a:lnTo>
                    <a:lnTo>
                      <a:pt x="2829969" y="829294"/>
                    </a:lnTo>
                    <a:lnTo>
                      <a:pt x="2825168" y="819303"/>
                    </a:lnTo>
                    <a:lnTo>
                      <a:pt x="2821241" y="809311"/>
                    </a:lnTo>
                    <a:lnTo>
                      <a:pt x="2817847" y="799320"/>
                    </a:lnTo>
                    <a:lnTo>
                      <a:pt x="2815098" y="789328"/>
                    </a:lnTo>
                    <a:lnTo>
                      <a:pt x="2813200" y="780768"/>
                    </a:lnTo>
                    <a:lnTo>
                      <a:pt x="2812813" y="779337"/>
                    </a:lnTo>
                    <a:lnTo>
                      <a:pt x="2810532" y="769345"/>
                    </a:lnTo>
                    <a:lnTo>
                      <a:pt x="2809107" y="759354"/>
                    </a:lnTo>
                    <a:lnTo>
                      <a:pt x="2808225" y="749362"/>
                    </a:lnTo>
                    <a:lnTo>
                      <a:pt x="2808109" y="739371"/>
                    </a:lnTo>
                    <a:lnTo>
                      <a:pt x="2808554" y="729379"/>
                    </a:lnTo>
                    <a:lnTo>
                      <a:pt x="2809415" y="719388"/>
                    </a:lnTo>
                    <a:lnTo>
                      <a:pt x="2810635" y="709396"/>
                    </a:lnTo>
                    <a:lnTo>
                      <a:pt x="2812375" y="699405"/>
                    </a:lnTo>
                    <a:lnTo>
                      <a:pt x="2813200" y="693483"/>
                    </a:lnTo>
                    <a:lnTo>
                      <a:pt x="2813613" y="689413"/>
                    </a:lnTo>
                    <a:lnTo>
                      <a:pt x="2814813" y="679422"/>
                    </a:lnTo>
                    <a:lnTo>
                      <a:pt x="2815842" y="669430"/>
                    </a:lnTo>
                    <a:lnTo>
                      <a:pt x="2817079" y="659439"/>
                    </a:lnTo>
                    <a:lnTo>
                      <a:pt x="2817915" y="649447"/>
                    </a:lnTo>
                    <a:lnTo>
                      <a:pt x="2818654" y="639456"/>
                    </a:lnTo>
                    <a:lnTo>
                      <a:pt x="2819636" y="629464"/>
                    </a:lnTo>
                    <a:lnTo>
                      <a:pt x="2820360" y="619473"/>
                    </a:lnTo>
                    <a:lnTo>
                      <a:pt x="2821313" y="609481"/>
                    </a:lnTo>
                    <a:lnTo>
                      <a:pt x="2822323" y="599490"/>
                    </a:lnTo>
                    <a:lnTo>
                      <a:pt x="2823311" y="589498"/>
                    </a:lnTo>
                    <a:lnTo>
                      <a:pt x="2824415" y="579507"/>
                    </a:lnTo>
                    <a:lnTo>
                      <a:pt x="2825915" y="569515"/>
                    </a:lnTo>
                    <a:lnTo>
                      <a:pt x="2827248" y="559524"/>
                    </a:lnTo>
                    <a:lnTo>
                      <a:pt x="2828911" y="549532"/>
                    </a:lnTo>
                    <a:lnTo>
                      <a:pt x="2830598" y="539541"/>
                    </a:lnTo>
                    <a:lnTo>
                      <a:pt x="2832598" y="529549"/>
                    </a:lnTo>
                    <a:lnTo>
                      <a:pt x="2833152" y="526731"/>
                    </a:lnTo>
                    <a:lnTo>
                      <a:pt x="2834306" y="519558"/>
                    </a:lnTo>
                    <a:lnTo>
                      <a:pt x="2836557" y="509566"/>
                    </a:lnTo>
                    <a:lnTo>
                      <a:pt x="2839116" y="499575"/>
                    </a:lnTo>
                    <a:lnTo>
                      <a:pt x="2842317" y="489583"/>
                    </a:lnTo>
                    <a:lnTo>
                      <a:pt x="2846568" y="479592"/>
                    </a:lnTo>
                    <a:lnTo>
                      <a:pt x="2853065" y="469600"/>
                    </a:lnTo>
                    <a:lnTo>
                      <a:pt x="2853104" y="469550"/>
                    </a:lnTo>
                    <a:lnTo>
                      <a:pt x="2861263" y="459609"/>
                    </a:lnTo>
                    <a:lnTo>
                      <a:pt x="2873056" y="451487"/>
                    </a:lnTo>
                    <a:lnTo>
                      <a:pt x="2876220" y="449617"/>
                    </a:lnTo>
                    <a:lnTo>
                      <a:pt x="2893007" y="442800"/>
                    </a:lnTo>
                    <a:lnTo>
                      <a:pt x="2902202" y="439626"/>
                    </a:lnTo>
                    <a:lnTo>
                      <a:pt x="2912959" y="436793"/>
                    </a:lnTo>
                    <a:lnTo>
                      <a:pt x="2932911" y="431683"/>
                    </a:lnTo>
                    <a:lnTo>
                      <a:pt x="2940661" y="429634"/>
                    </a:lnTo>
                    <a:lnTo>
                      <a:pt x="2952863" y="426649"/>
                    </a:lnTo>
                    <a:lnTo>
                      <a:pt x="2972815" y="421959"/>
                    </a:lnTo>
                    <a:moveTo>
                      <a:pt x="2972815" y="75647"/>
                    </a:moveTo>
                    <a:lnTo>
                      <a:pt x="2965970" y="69940"/>
                    </a:lnTo>
                    <a:lnTo>
                      <a:pt x="2955768" y="59949"/>
                    </a:lnTo>
                    <a:lnTo>
                      <a:pt x="2952863" y="56737"/>
                    </a:lnTo>
                    <a:lnTo>
                      <a:pt x="2945562" y="49957"/>
                    </a:lnTo>
                    <a:lnTo>
                      <a:pt x="2936398" y="39966"/>
                    </a:lnTo>
                    <a:lnTo>
                      <a:pt x="2932911" y="35669"/>
                    </a:lnTo>
                    <a:lnTo>
                      <a:pt x="2926927" y="29974"/>
                    </a:lnTo>
                    <a:lnTo>
                      <a:pt x="2918651" y="19983"/>
                    </a:lnTo>
                    <a:lnTo>
                      <a:pt x="2912959" y="12136"/>
                    </a:lnTo>
                    <a:lnTo>
                      <a:pt x="2910691" y="9991"/>
                    </a:lnTo>
                    <a:lnTo>
                      <a:pt x="2901765" y="0"/>
                    </a:lnTo>
                    <a:moveTo>
                      <a:pt x="598469" y="0"/>
                    </a:moveTo>
                    <a:lnTo>
                      <a:pt x="594909" y="9991"/>
                    </a:lnTo>
                    <a:lnTo>
                      <a:pt x="591915" y="19983"/>
                    </a:lnTo>
                    <a:lnTo>
                      <a:pt x="589510" y="29974"/>
                    </a:lnTo>
                    <a:lnTo>
                      <a:pt x="588234" y="39966"/>
                    </a:lnTo>
                    <a:lnTo>
                      <a:pt x="588310" y="49957"/>
                    </a:lnTo>
                    <a:lnTo>
                      <a:pt x="589999" y="59949"/>
                    </a:lnTo>
                    <a:lnTo>
                      <a:pt x="594236" y="69940"/>
                    </a:lnTo>
                    <a:lnTo>
                      <a:pt x="598553" y="75971"/>
                    </a:lnTo>
                    <a:lnTo>
                      <a:pt x="602496" y="79932"/>
                    </a:lnTo>
                    <a:lnTo>
                      <a:pt x="618027" y="89923"/>
                    </a:lnTo>
                    <a:lnTo>
                      <a:pt x="618505" y="90158"/>
                    </a:lnTo>
                    <a:lnTo>
                      <a:pt x="638457" y="96223"/>
                    </a:lnTo>
                    <a:lnTo>
                      <a:pt x="658409" y="98804"/>
                    </a:lnTo>
                    <a:lnTo>
                      <a:pt x="678360" y="98972"/>
                    </a:lnTo>
                    <a:lnTo>
                      <a:pt x="698312" y="97515"/>
                    </a:lnTo>
                    <a:lnTo>
                      <a:pt x="718264" y="95079"/>
                    </a:lnTo>
                    <a:lnTo>
                      <a:pt x="738216" y="91781"/>
                    </a:lnTo>
                    <a:lnTo>
                      <a:pt x="749052" y="89923"/>
                    </a:lnTo>
                    <a:lnTo>
                      <a:pt x="758167" y="88158"/>
                    </a:lnTo>
                    <a:lnTo>
                      <a:pt x="778119" y="84888"/>
                    </a:lnTo>
                    <a:lnTo>
                      <a:pt x="798071" y="82278"/>
                    </a:lnTo>
                    <a:lnTo>
                      <a:pt x="818023" y="80857"/>
                    </a:lnTo>
                    <a:lnTo>
                      <a:pt x="837975" y="80489"/>
                    </a:lnTo>
                    <a:lnTo>
                      <a:pt x="857926" y="81024"/>
                    </a:lnTo>
                    <a:lnTo>
                      <a:pt x="877878" y="82375"/>
                    </a:lnTo>
                    <a:lnTo>
                      <a:pt x="897830" y="84450"/>
                    </a:lnTo>
                    <a:lnTo>
                      <a:pt x="917782" y="87129"/>
                    </a:lnTo>
                    <a:lnTo>
                      <a:pt x="934631" y="89923"/>
                    </a:lnTo>
                    <a:lnTo>
                      <a:pt x="937733" y="90410"/>
                    </a:lnTo>
                    <a:lnTo>
                      <a:pt x="957685" y="93953"/>
                    </a:lnTo>
                    <a:lnTo>
                      <a:pt x="977637" y="97985"/>
                    </a:lnTo>
                    <a:lnTo>
                      <a:pt x="986549" y="99915"/>
                    </a:lnTo>
                    <a:lnTo>
                      <a:pt x="997589" y="102474"/>
                    </a:lnTo>
                    <a:lnTo>
                      <a:pt x="1017541" y="107561"/>
                    </a:lnTo>
                    <a:lnTo>
                      <a:pt x="1025980" y="109906"/>
                    </a:lnTo>
                    <a:lnTo>
                      <a:pt x="1037492" y="113634"/>
                    </a:lnTo>
                    <a:lnTo>
                      <a:pt x="1053663" y="119898"/>
                    </a:lnTo>
                    <a:lnTo>
                      <a:pt x="1057444" y="121769"/>
                    </a:lnTo>
                    <a:lnTo>
                      <a:pt x="1071413" y="129889"/>
                    </a:lnTo>
                    <a:lnTo>
                      <a:pt x="1077396" y="134187"/>
                    </a:lnTo>
                    <a:lnTo>
                      <a:pt x="1084526" y="139881"/>
                    </a:lnTo>
                    <a:lnTo>
                      <a:pt x="1095251" y="149872"/>
                    </a:lnTo>
                    <a:lnTo>
                      <a:pt x="1097348" y="151919"/>
                    </a:lnTo>
                    <a:lnTo>
                      <a:pt x="1105634" y="159864"/>
                    </a:lnTo>
                    <a:lnTo>
                      <a:pt x="1116038" y="169855"/>
                    </a:lnTo>
                    <a:lnTo>
                      <a:pt x="1117299" y="170968"/>
                    </a:lnTo>
                    <a:lnTo>
                      <a:pt x="1128434" y="179847"/>
                    </a:lnTo>
                    <a:lnTo>
                      <a:pt x="1137251" y="186043"/>
                    </a:lnTo>
                    <a:lnTo>
                      <a:pt x="1143656" y="189838"/>
                    </a:lnTo>
                    <a:lnTo>
                      <a:pt x="1157203" y="196700"/>
                    </a:lnTo>
                    <a:lnTo>
                      <a:pt x="1164531" y="199830"/>
                    </a:lnTo>
                    <a:lnTo>
                      <a:pt x="1177155" y="204585"/>
                    </a:lnTo>
                    <a:lnTo>
                      <a:pt x="1194531" y="209821"/>
                    </a:lnTo>
                    <a:lnTo>
                      <a:pt x="1197107" y="210551"/>
                    </a:lnTo>
                    <a:lnTo>
                      <a:pt x="1217058" y="215475"/>
                    </a:lnTo>
                    <a:lnTo>
                      <a:pt x="1237010" y="219601"/>
                    </a:lnTo>
                    <a:lnTo>
                      <a:pt x="1238103" y="219813"/>
                    </a:lnTo>
                    <a:lnTo>
                      <a:pt x="1256962" y="223799"/>
                    </a:lnTo>
                    <a:lnTo>
                      <a:pt x="1276914" y="228340"/>
                    </a:lnTo>
                    <a:lnTo>
                      <a:pt x="1283609" y="229804"/>
                    </a:lnTo>
                    <a:lnTo>
                      <a:pt x="1296865" y="233583"/>
                    </a:lnTo>
                    <a:lnTo>
                      <a:pt x="1314107" y="239796"/>
                    </a:lnTo>
                    <a:lnTo>
                      <a:pt x="1316817" y="241294"/>
                    </a:lnTo>
                    <a:lnTo>
                      <a:pt x="1329083" y="249787"/>
                    </a:lnTo>
                    <a:lnTo>
                      <a:pt x="1335331" y="259779"/>
                    </a:lnTo>
                    <a:lnTo>
                      <a:pt x="1336769" y="263662"/>
                    </a:lnTo>
                    <a:lnTo>
                      <a:pt x="1338830" y="269770"/>
                    </a:lnTo>
                    <a:lnTo>
                      <a:pt x="1339860" y="279762"/>
                    </a:lnTo>
                    <a:lnTo>
                      <a:pt x="1340852" y="289753"/>
                    </a:lnTo>
                    <a:lnTo>
                      <a:pt x="1342089" y="299745"/>
                    </a:lnTo>
                    <a:lnTo>
                      <a:pt x="1343860" y="309736"/>
                    </a:lnTo>
                    <a:lnTo>
                      <a:pt x="1346528" y="319728"/>
                    </a:lnTo>
                    <a:lnTo>
                      <a:pt x="1351266" y="329719"/>
                    </a:lnTo>
                    <a:lnTo>
                      <a:pt x="1356721" y="336982"/>
                    </a:lnTo>
                    <a:lnTo>
                      <a:pt x="1359579" y="339711"/>
                    </a:lnTo>
                    <a:lnTo>
                      <a:pt x="1376673" y="349269"/>
                    </a:lnTo>
                    <a:lnTo>
                      <a:pt x="1378402" y="349702"/>
                    </a:lnTo>
                    <a:lnTo>
                      <a:pt x="1396624" y="352768"/>
                    </a:lnTo>
                    <a:lnTo>
                      <a:pt x="1416576" y="352617"/>
                    </a:lnTo>
                    <a:lnTo>
                      <a:pt x="1436528" y="349947"/>
                    </a:lnTo>
                    <a:lnTo>
                      <a:pt x="1437563" y="349702"/>
                    </a:lnTo>
                    <a:lnTo>
                      <a:pt x="1456480" y="344699"/>
                    </a:lnTo>
                    <a:lnTo>
                      <a:pt x="1470174" y="339711"/>
                    </a:lnTo>
                    <a:lnTo>
                      <a:pt x="1476431" y="336893"/>
                    </a:lnTo>
                    <a:lnTo>
                      <a:pt x="1489431" y="329719"/>
                    </a:lnTo>
                    <a:lnTo>
                      <a:pt x="1496383" y="324487"/>
                    </a:lnTo>
                    <a:lnTo>
                      <a:pt x="1501961" y="319728"/>
                    </a:lnTo>
                    <a:lnTo>
                      <a:pt x="1509860" y="309736"/>
                    </a:lnTo>
                    <a:lnTo>
                      <a:pt x="1513982" y="299745"/>
                    </a:lnTo>
                    <a:lnTo>
                      <a:pt x="1515222" y="289753"/>
                    </a:lnTo>
                    <a:lnTo>
                      <a:pt x="1512912" y="279762"/>
                    </a:lnTo>
                    <a:lnTo>
                      <a:pt x="1506528" y="269770"/>
                    </a:lnTo>
                    <a:lnTo>
                      <a:pt x="1496383" y="259890"/>
                    </a:lnTo>
                    <a:lnTo>
                      <a:pt x="1496235" y="259779"/>
                    </a:lnTo>
                    <a:lnTo>
                      <a:pt x="1479511" y="249787"/>
                    </a:lnTo>
                    <a:lnTo>
                      <a:pt x="1476431" y="248142"/>
                    </a:lnTo>
                    <a:lnTo>
                      <a:pt x="1456941" y="239796"/>
                    </a:lnTo>
                    <a:lnTo>
                      <a:pt x="1456480" y="239593"/>
                    </a:lnTo>
                    <a:lnTo>
                      <a:pt x="1436528" y="231606"/>
                    </a:lnTo>
                    <a:lnTo>
                      <a:pt x="1431831" y="229804"/>
                    </a:lnTo>
                    <a:lnTo>
                      <a:pt x="1416576" y="221903"/>
                    </a:lnTo>
                    <a:lnTo>
                      <a:pt x="1412774" y="219813"/>
                    </a:lnTo>
                    <a:lnTo>
                      <a:pt x="1403322" y="209821"/>
                    </a:lnTo>
                    <a:lnTo>
                      <a:pt x="1399502" y="199830"/>
                    </a:lnTo>
                    <a:lnTo>
                      <a:pt x="1398292" y="189838"/>
                    </a:lnTo>
                    <a:lnTo>
                      <a:pt x="1398496" y="179847"/>
                    </a:lnTo>
                    <a:lnTo>
                      <a:pt x="1398201" y="169855"/>
                    </a:lnTo>
                    <a:lnTo>
                      <a:pt x="1397653" y="159864"/>
                    </a:lnTo>
                    <a:lnTo>
                      <a:pt x="1396624" y="155086"/>
                    </a:lnTo>
                    <a:lnTo>
                      <a:pt x="1395447" y="149872"/>
                    </a:lnTo>
                    <a:lnTo>
                      <a:pt x="1389270" y="139881"/>
                    </a:lnTo>
                    <a:lnTo>
                      <a:pt x="1378276" y="129889"/>
                    </a:lnTo>
                    <a:lnTo>
                      <a:pt x="1376673" y="129020"/>
                    </a:lnTo>
                    <a:lnTo>
                      <a:pt x="1356721" y="120107"/>
                    </a:lnTo>
                    <a:lnTo>
                      <a:pt x="1356146" y="119898"/>
                    </a:lnTo>
                    <a:lnTo>
                      <a:pt x="1336769" y="115225"/>
                    </a:lnTo>
                    <a:lnTo>
                      <a:pt x="1316817" y="111685"/>
                    </a:lnTo>
                    <a:lnTo>
                      <a:pt x="1303713" y="109906"/>
                    </a:lnTo>
                    <a:lnTo>
                      <a:pt x="1296865" y="109175"/>
                    </a:lnTo>
                    <a:lnTo>
                      <a:pt x="1276914" y="107219"/>
                    </a:lnTo>
                    <a:lnTo>
                      <a:pt x="1256962" y="105397"/>
                    </a:lnTo>
                    <a:lnTo>
                      <a:pt x="1237010" y="103578"/>
                    </a:lnTo>
                    <a:lnTo>
                      <a:pt x="1217058" y="101559"/>
                    </a:lnTo>
                    <a:lnTo>
                      <a:pt x="1203812" y="99915"/>
                    </a:lnTo>
                    <a:lnTo>
                      <a:pt x="1197107" y="99090"/>
                    </a:lnTo>
                    <a:lnTo>
                      <a:pt x="1177155" y="96097"/>
                    </a:lnTo>
                    <a:lnTo>
                      <a:pt x="1157203" y="91605"/>
                    </a:lnTo>
                    <a:lnTo>
                      <a:pt x="1151747" y="89923"/>
                    </a:lnTo>
                    <a:lnTo>
                      <a:pt x="1137251" y="84615"/>
                    </a:lnTo>
                    <a:lnTo>
                      <a:pt x="1128685" y="79932"/>
                    </a:lnTo>
                    <a:lnTo>
                      <a:pt x="1117299" y="72005"/>
                    </a:lnTo>
                    <a:lnTo>
                      <a:pt x="1115001" y="69940"/>
                    </a:lnTo>
                    <a:lnTo>
                      <a:pt x="1105451" y="59949"/>
                    </a:lnTo>
                    <a:lnTo>
                      <a:pt x="1097825" y="49957"/>
                    </a:lnTo>
                    <a:lnTo>
                      <a:pt x="1097348" y="49349"/>
                    </a:lnTo>
                    <a:lnTo>
                      <a:pt x="1090493" y="39966"/>
                    </a:lnTo>
                    <a:lnTo>
                      <a:pt x="1083960" y="29974"/>
                    </a:lnTo>
                    <a:lnTo>
                      <a:pt x="1077436" y="19983"/>
                    </a:lnTo>
                    <a:lnTo>
                      <a:pt x="1077396" y="19924"/>
                    </a:lnTo>
                    <a:lnTo>
                      <a:pt x="1070337" y="9991"/>
                    </a:lnTo>
                    <a:lnTo>
                      <a:pt x="1063005" y="0"/>
                    </a:lnTo>
                    <a:moveTo>
                      <a:pt x="1644924" y="0"/>
                    </a:moveTo>
                    <a:lnTo>
                      <a:pt x="1639944" y="9991"/>
                    </a:lnTo>
                    <a:lnTo>
                      <a:pt x="1636046" y="16587"/>
                    </a:lnTo>
                    <a:lnTo>
                      <a:pt x="1633985" y="19983"/>
                    </a:lnTo>
                    <a:lnTo>
                      <a:pt x="1627466" y="29974"/>
                    </a:lnTo>
                    <a:lnTo>
                      <a:pt x="1619971" y="39966"/>
                    </a:lnTo>
                    <a:lnTo>
                      <a:pt x="1616094" y="44853"/>
                    </a:lnTo>
                    <a:lnTo>
                      <a:pt x="1611651" y="49957"/>
                    </a:lnTo>
                    <a:lnTo>
                      <a:pt x="1602719" y="59949"/>
                    </a:lnTo>
                    <a:lnTo>
                      <a:pt x="1596142" y="67300"/>
                    </a:lnTo>
                    <a:lnTo>
                      <a:pt x="1593432" y="69940"/>
                    </a:lnTo>
                    <a:lnTo>
                      <a:pt x="1583980" y="79932"/>
                    </a:lnTo>
                    <a:lnTo>
                      <a:pt x="1576190" y="89295"/>
                    </a:lnTo>
                    <a:lnTo>
                      <a:pt x="1575572" y="89923"/>
                    </a:lnTo>
                    <a:lnTo>
                      <a:pt x="1567762" y="99915"/>
                    </a:lnTo>
                    <a:lnTo>
                      <a:pt x="1562339" y="109906"/>
                    </a:lnTo>
                    <a:lnTo>
                      <a:pt x="1559450" y="119898"/>
                    </a:lnTo>
                    <a:lnTo>
                      <a:pt x="1559241" y="129889"/>
                    </a:lnTo>
                    <a:lnTo>
                      <a:pt x="1561619" y="139881"/>
                    </a:lnTo>
                    <a:lnTo>
                      <a:pt x="1566041" y="149872"/>
                    </a:lnTo>
                    <a:lnTo>
                      <a:pt x="1573243" y="159864"/>
                    </a:lnTo>
                    <a:lnTo>
                      <a:pt x="1576190" y="163294"/>
                    </a:lnTo>
                    <a:lnTo>
                      <a:pt x="1581922" y="169855"/>
                    </a:lnTo>
                    <a:lnTo>
                      <a:pt x="1593364" y="179847"/>
                    </a:lnTo>
                    <a:lnTo>
                      <a:pt x="1596142" y="181958"/>
                    </a:lnTo>
                    <a:lnTo>
                      <a:pt x="1607985" y="189838"/>
                    </a:lnTo>
                    <a:lnTo>
                      <a:pt x="1616094" y="194385"/>
                    </a:lnTo>
                    <a:lnTo>
                      <a:pt x="1629831" y="199830"/>
                    </a:lnTo>
                    <a:lnTo>
                      <a:pt x="1636046" y="202001"/>
                    </a:lnTo>
                    <a:lnTo>
                      <a:pt x="1655997" y="206066"/>
                    </a:lnTo>
                    <a:lnTo>
                      <a:pt x="1675949" y="207267"/>
                    </a:lnTo>
                    <a:lnTo>
                      <a:pt x="1695901" y="205841"/>
                    </a:lnTo>
                    <a:lnTo>
                      <a:pt x="1715853" y="201974"/>
                    </a:lnTo>
                    <a:lnTo>
                      <a:pt x="1723516" y="199830"/>
                    </a:lnTo>
                    <a:lnTo>
                      <a:pt x="1735805" y="196529"/>
                    </a:lnTo>
                    <a:lnTo>
                      <a:pt x="1754086" y="189838"/>
                    </a:lnTo>
                    <a:lnTo>
                      <a:pt x="1755756" y="189215"/>
                    </a:lnTo>
                    <a:lnTo>
                      <a:pt x="1775708" y="180786"/>
                    </a:lnTo>
                    <a:lnTo>
                      <a:pt x="1777868" y="179847"/>
                    </a:lnTo>
                    <a:lnTo>
                      <a:pt x="1795660" y="171678"/>
                    </a:lnTo>
                    <a:lnTo>
                      <a:pt x="1799580" y="169855"/>
                    </a:lnTo>
                    <a:lnTo>
                      <a:pt x="1815612" y="161702"/>
                    </a:lnTo>
                    <a:lnTo>
                      <a:pt x="1819215" y="159864"/>
                    </a:lnTo>
                    <a:lnTo>
                      <a:pt x="1835563" y="151218"/>
                    </a:lnTo>
                    <a:lnTo>
                      <a:pt x="1838061" y="149872"/>
                    </a:lnTo>
                    <a:lnTo>
                      <a:pt x="1855208" y="139881"/>
                    </a:lnTo>
                    <a:lnTo>
                      <a:pt x="1855515" y="139702"/>
                    </a:lnTo>
                    <a:lnTo>
                      <a:pt x="1872262" y="129889"/>
                    </a:lnTo>
                    <a:lnTo>
                      <a:pt x="1875467" y="128008"/>
                    </a:lnTo>
                    <a:lnTo>
                      <a:pt x="1889450" y="119898"/>
                    </a:lnTo>
                    <a:lnTo>
                      <a:pt x="1895419" y="116252"/>
                    </a:lnTo>
                    <a:lnTo>
                      <a:pt x="1905297" y="109906"/>
                    </a:lnTo>
                    <a:lnTo>
                      <a:pt x="1915371" y="103306"/>
                    </a:lnTo>
                    <a:lnTo>
                      <a:pt x="1920281" y="99915"/>
                    </a:lnTo>
                    <a:lnTo>
                      <a:pt x="1934116" y="89923"/>
                    </a:lnTo>
                    <a:lnTo>
                      <a:pt x="1935322" y="88960"/>
                    </a:lnTo>
                    <a:lnTo>
                      <a:pt x="1946362" y="79932"/>
                    </a:lnTo>
                    <a:lnTo>
                      <a:pt x="1955274" y="70823"/>
                    </a:lnTo>
                    <a:lnTo>
                      <a:pt x="1956127" y="69940"/>
                    </a:lnTo>
                    <a:lnTo>
                      <a:pt x="1964132" y="59949"/>
                    </a:lnTo>
                    <a:lnTo>
                      <a:pt x="1969233" y="49957"/>
                    </a:lnTo>
                    <a:lnTo>
                      <a:pt x="1971033" y="39966"/>
                    </a:lnTo>
                    <a:lnTo>
                      <a:pt x="1969967" y="29974"/>
                    </a:lnTo>
                    <a:lnTo>
                      <a:pt x="1965930" y="19983"/>
                    </a:lnTo>
                    <a:lnTo>
                      <a:pt x="1958817" y="9991"/>
                    </a:lnTo>
                    <a:lnTo>
                      <a:pt x="1955274" y="6389"/>
                    </a:lnTo>
                    <a:lnTo>
                      <a:pt x="1949543" y="0"/>
                    </a:lnTo>
                    <a:moveTo>
                      <a:pt x="2423422" y="0"/>
                    </a:moveTo>
                    <a:lnTo>
                      <a:pt x="2429940" y="9991"/>
                    </a:lnTo>
                    <a:lnTo>
                      <a:pt x="2434117" y="14213"/>
                    </a:lnTo>
                    <a:lnTo>
                      <a:pt x="2440160" y="19983"/>
                    </a:lnTo>
                    <a:lnTo>
                      <a:pt x="2454068" y="28264"/>
                    </a:lnTo>
                    <a:lnTo>
                      <a:pt x="2458079" y="29974"/>
                    </a:lnTo>
                    <a:lnTo>
                      <a:pt x="2474020" y="35432"/>
                    </a:lnTo>
                    <a:lnTo>
                      <a:pt x="2493972" y="38633"/>
                    </a:lnTo>
                    <a:lnTo>
                      <a:pt x="2513924" y="38832"/>
                    </a:lnTo>
                    <a:lnTo>
                      <a:pt x="2533876" y="36894"/>
                    </a:lnTo>
                    <a:lnTo>
                      <a:pt x="2553827" y="33397"/>
                    </a:lnTo>
                    <a:lnTo>
                      <a:pt x="2567910" y="29974"/>
                    </a:lnTo>
                    <a:lnTo>
                      <a:pt x="2573779" y="28594"/>
                    </a:lnTo>
                    <a:lnTo>
                      <a:pt x="2593731" y="22689"/>
                    </a:lnTo>
                    <a:lnTo>
                      <a:pt x="2601845" y="19983"/>
                    </a:lnTo>
                    <a:lnTo>
                      <a:pt x="2613683" y="15915"/>
                    </a:lnTo>
                    <a:lnTo>
                      <a:pt x="2629635" y="9991"/>
                    </a:lnTo>
                    <a:lnTo>
                      <a:pt x="2633634" y="8353"/>
                    </a:lnTo>
                    <a:lnTo>
                      <a:pt x="2653265" y="0"/>
                    </a:lnTo>
                    <a:moveTo>
                      <a:pt x="2824333" y="0"/>
                    </a:moveTo>
                    <a:lnTo>
                      <a:pt x="2828442" y="9991"/>
                    </a:lnTo>
                    <a:lnTo>
                      <a:pt x="2832116" y="19983"/>
                    </a:lnTo>
                    <a:lnTo>
                      <a:pt x="2833152" y="22687"/>
                    </a:lnTo>
                    <a:lnTo>
                      <a:pt x="2836263" y="29974"/>
                    </a:lnTo>
                    <a:lnTo>
                      <a:pt x="2839527" y="39966"/>
                    </a:lnTo>
                    <a:lnTo>
                      <a:pt x="2842694" y="49957"/>
                    </a:lnTo>
                    <a:lnTo>
                      <a:pt x="2846259" y="59949"/>
                    </a:lnTo>
                    <a:lnTo>
                      <a:pt x="2849707" y="69940"/>
                    </a:lnTo>
                    <a:lnTo>
                      <a:pt x="2853104" y="77642"/>
                    </a:lnTo>
                    <a:lnTo>
                      <a:pt x="2854354" y="79932"/>
                    </a:lnTo>
                    <a:lnTo>
                      <a:pt x="2860957" y="89923"/>
                    </a:lnTo>
                    <a:lnTo>
                      <a:pt x="2869819" y="99915"/>
                    </a:lnTo>
                    <a:lnTo>
                      <a:pt x="2873056" y="103117"/>
                    </a:lnTo>
                    <a:lnTo>
                      <a:pt x="2881012" y="109906"/>
                    </a:lnTo>
                    <a:lnTo>
                      <a:pt x="2893007" y="118188"/>
                    </a:lnTo>
                    <a:lnTo>
                      <a:pt x="2895834" y="119898"/>
                    </a:lnTo>
                    <a:lnTo>
                      <a:pt x="2912403" y="129889"/>
                    </a:lnTo>
                    <a:lnTo>
                      <a:pt x="2912959" y="130204"/>
                    </a:lnTo>
                    <a:lnTo>
                      <a:pt x="2930155" y="139881"/>
                    </a:lnTo>
                    <a:lnTo>
                      <a:pt x="2932911" y="141559"/>
                    </a:lnTo>
                    <a:lnTo>
                      <a:pt x="2945692" y="149872"/>
                    </a:lnTo>
                    <a:lnTo>
                      <a:pt x="2952863" y="155485"/>
                    </a:lnTo>
                    <a:lnTo>
                      <a:pt x="2957885" y="159864"/>
                    </a:lnTo>
                    <a:lnTo>
                      <a:pt x="2967470" y="169855"/>
                    </a:lnTo>
                    <a:lnTo>
                      <a:pt x="2972815" y="177048"/>
                    </a:lnTo>
                    <a:moveTo>
                      <a:pt x="2314406" y="1209870"/>
                    </a:moveTo>
                    <a:lnTo>
                      <a:pt x="2334358" y="1212374"/>
                    </a:lnTo>
                    <a:lnTo>
                      <a:pt x="2354310" y="1214094"/>
                    </a:lnTo>
                    <a:lnTo>
                      <a:pt x="2374261" y="1215177"/>
                    </a:lnTo>
                    <a:lnTo>
                      <a:pt x="2394213" y="1215899"/>
                    </a:lnTo>
                    <a:lnTo>
                      <a:pt x="2414165" y="1216155"/>
                    </a:lnTo>
                    <a:lnTo>
                      <a:pt x="2434117" y="1215978"/>
                    </a:lnTo>
                    <a:lnTo>
                      <a:pt x="2454068" y="1215322"/>
                    </a:lnTo>
                    <a:lnTo>
                      <a:pt x="2474020" y="1213950"/>
                    </a:lnTo>
                    <a:lnTo>
                      <a:pt x="2493972" y="1211622"/>
                    </a:lnTo>
                    <a:lnTo>
                      <a:pt x="2508196" y="1208971"/>
                    </a:lnTo>
                    <a:lnTo>
                      <a:pt x="2513924" y="1207636"/>
                    </a:lnTo>
                    <a:lnTo>
                      <a:pt x="2533876" y="1200560"/>
                    </a:lnTo>
                    <a:lnTo>
                      <a:pt x="2537072" y="1198979"/>
                    </a:lnTo>
                    <a:lnTo>
                      <a:pt x="2550771" y="1188988"/>
                    </a:lnTo>
                    <a:lnTo>
                      <a:pt x="2553827" y="1185522"/>
                    </a:lnTo>
                    <a:lnTo>
                      <a:pt x="2558677" y="1178996"/>
                    </a:lnTo>
                    <a:lnTo>
                      <a:pt x="2563558" y="1169005"/>
                    </a:lnTo>
                    <a:lnTo>
                      <a:pt x="2566656" y="1159013"/>
                    </a:lnTo>
                    <a:lnTo>
                      <a:pt x="2568830" y="1149022"/>
                    </a:lnTo>
                    <a:lnTo>
                      <a:pt x="2570194" y="1139030"/>
                    </a:lnTo>
                    <a:lnTo>
                      <a:pt x="2571352" y="1129039"/>
                    </a:lnTo>
                    <a:lnTo>
                      <a:pt x="2572123" y="1119047"/>
                    </a:lnTo>
                    <a:lnTo>
                      <a:pt x="2572964" y="1109056"/>
                    </a:lnTo>
                    <a:lnTo>
                      <a:pt x="2573450" y="1099064"/>
                    </a:lnTo>
                    <a:lnTo>
                      <a:pt x="2573779" y="1091525"/>
                    </a:lnTo>
                    <a:lnTo>
                      <a:pt x="2573891" y="1089073"/>
                    </a:lnTo>
                    <a:lnTo>
                      <a:pt x="2574098" y="1079081"/>
                    </a:lnTo>
                    <a:lnTo>
                      <a:pt x="2574000" y="1069090"/>
                    </a:lnTo>
                    <a:lnTo>
                      <a:pt x="2573779" y="1065104"/>
                    </a:lnTo>
                    <a:lnTo>
                      <a:pt x="2573448" y="1059098"/>
                    </a:lnTo>
                    <a:lnTo>
                      <a:pt x="2572242" y="1049107"/>
                    </a:lnTo>
                    <a:lnTo>
                      <a:pt x="2570376" y="1039115"/>
                    </a:lnTo>
                    <a:lnTo>
                      <a:pt x="2567209" y="1029124"/>
                    </a:lnTo>
                    <a:lnTo>
                      <a:pt x="2562435" y="1019132"/>
                    </a:lnTo>
                    <a:lnTo>
                      <a:pt x="2554714" y="1009141"/>
                    </a:lnTo>
                    <a:lnTo>
                      <a:pt x="2553827" y="1008206"/>
                    </a:lnTo>
                    <a:lnTo>
                      <a:pt x="2542291" y="999149"/>
                    </a:lnTo>
                    <a:lnTo>
                      <a:pt x="2533876" y="994584"/>
                    </a:lnTo>
                    <a:lnTo>
                      <a:pt x="2517165" y="989158"/>
                    </a:lnTo>
                    <a:lnTo>
                      <a:pt x="2513924" y="988304"/>
                    </a:lnTo>
                    <a:lnTo>
                      <a:pt x="2493972" y="985763"/>
                    </a:lnTo>
                    <a:lnTo>
                      <a:pt x="2474020" y="985548"/>
                    </a:lnTo>
                    <a:lnTo>
                      <a:pt x="2454068" y="987077"/>
                    </a:lnTo>
                    <a:lnTo>
                      <a:pt x="2440698" y="989158"/>
                    </a:lnTo>
                    <a:lnTo>
                      <a:pt x="2434117" y="990180"/>
                    </a:lnTo>
                    <a:lnTo>
                      <a:pt x="2414165" y="994695"/>
                    </a:lnTo>
                    <a:lnTo>
                      <a:pt x="2399062" y="999149"/>
                    </a:lnTo>
                    <a:lnTo>
                      <a:pt x="2394213" y="1000681"/>
                    </a:lnTo>
                    <a:lnTo>
                      <a:pt x="2374261" y="1008304"/>
                    </a:lnTo>
                    <a:lnTo>
                      <a:pt x="2372354" y="1009141"/>
                    </a:lnTo>
                    <a:lnTo>
                      <a:pt x="2354310" y="1018306"/>
                    </a:lnTo>
                    <a:lnTo>
                      <a:pt x="2352857" y="1019132"/>
                    </a:lnTo>
                    <a:lnTo>
                      <a:pt x="2337705" y="1029124"/>
                    </a:lnTo>
                    <a:lnTo>
                      <a:pt x="2334358" y="1031763"/>
                    </a:lnTo>
                    <a:lnTo>
                      <a:pt x="2325588" y="1039115"/>
                    </a:lnTo>
                    <a:lnTo>
                      <a:pt x="2316065" y="1049107"/>
                    </a:lnTo>
                    <a:lnTo>
                      <a:pt x="2314406" y="1051116"/>
                    </a:lnTo>
                    <a:lnTo>
                      <a:pt x="2307851" y="1059098"/>
                    </a:lnTo>
                    <a:lnTo>
                      <a:pt x="2301054" y="1069090"/>
                    </a:lnTo>
                    <a:lnTo>
                      <a:pt x="2295307" y="1079081"/>
                    </a:lnTo>
                    <a:lnTo>
                      <a:pt x="2294454" y="1080793"/>
                    </a:lnTo>
                    <a:lnTo>
                      <a:pt x="2289984" y="1089073"/>
                    </a:lnTo>
                    <a:lnTo>
                      <a:pt x="2285124" y="1099064"/>
                    </a:lnTo>
                    <a:lnTo>
                      <a:pt x="2281029" y="1109056"/>
                    </a:lnTo>
                    <a:lnTo>
                      <a:pt x="2277336" y="1119047"/>
                    </a:lnTo>
                    <a:lnTo>
                      <a:pt x="2274502" y="1127898"/>
                    </a:lnTo>
                    <a:lnTo>
                      <a:pt x="2274074" y="1129039"/>
                    </a:lnTo>
                    <a:lnTo>
                      <a:pt x="2271119" y="1139030"/>
                    </a:lnTo>
                    <a:lnTo>
                      <a:pt x="2268798" y="1149022"/>
                    </a:lnTo>
                    <a:lnTo>
                      <a:pt x="2267056" y="1159013"/>
                    </a:lnTo>
                    <a:lnTo>
                      <a:pt x="2266353" y="1169005"/>
                    </a:lnTo>
                    <a:lnTo>
                      <a:pt x="2267082" y="1178996"/>
                    </a:lnTo>
                    <a:lnTo>
                      <a:pt x="2270580" y="1188988"/>
                    </a:lnTo>
                    <a:lnTo>
                      <a:pt x="2274502" y="1193688"/>
                    </a:lnTo>
                    <a:lnTo>
                      <a:pt x="2280208" y="1198979"/>
                    </a:lnTo>
                    <a:lnTo>
                      <a:pt x="2294454" y="1205098"/>
                    </a:lnTo>
                    <a:lnTo>
                      <a:pt x="2309086" y="1208971"/>
                    </a:lnTo>
                    <a:lnTo>
                      <a:pt x="2314406" y="1209870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4" name="任意多边形: 形状 3133">
                <a:extLst>
                  <a:ext uri="{FF2B5EF4-FFF2-40B4-BE49-F238E27FC236}">
                    <a16:creationId xmlns:a16="http://schemas.microsoft.com/office/drawing/2014/main" id="{CB15555E-9E9B-A6A6-B77D-B6CD397C040A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1122902 w 2972814"/>
                  <a:gd name="connsiteY0" fmla="*/ 1488733 h 1488732"/>
                  <a:gd name="connsiteX1" fmla="*/ 1123758 w 2972814"/>
                  <a:gd name="connsiteY1" fmla="*/ 1478741 h 1488732"/>
                  <a:gd name="connsiteX2" fmla="*/ 1124661 w 2972814"/>
                  <a:gd name="connsiteY2" fmla="*/ 1468750 h 1488732"/>
                  <a:gd name="connsiteX3" fmla="*/ 1126323 w 2972814"/>
                  <a:gd name="connsiteY3" fmla="*/ 1458758 h 1488732"/>
                  <a:gd name="connsiteX4" fmla="*/ 1128215 w 2972814"/>
                  <a:gd name="connsiteY4" fmla="*/ 1448767 h 1488732"/>
                  <a:gd name="connsiteX5" fmla="*/ 1130566 w 2972814"/>
                  <a:gd name="connsiteY5" fmla="*/ 1438775 h 1488732"/>
                  <a:gd name="connsiteX6" fmla="*/ 1133340 w 2972814"/>
                  <a:gd name="connsiteY6" fmla="*/ 1428784 h 1488732"/>
                  <a:gd name="connsiteX7" fmla="*/ 1136431 w 2972814"/>
                  <a:gd name="connsiteY7" fmla="*/ 1418792 h 1488732"/>
                  <a:gd name="connsiteX8" fmla="*/ 1137251 w 2972814"/>
                  <a:gd name="connsiteY8" fmla="*/ 1416136 h 1488732"/>
                  <a:gd name="connsiteX9" fmla="*/ 1139192 w 2972814"/>
                  <a:gd name="connsiteY9" fmla="*/ 1408801 h 1488732"/>
                  <a:gd name="connsiteX10" fmla="*/ 1141813 w 2972814"/>
                  <a:gd name="connsiteY10" fmla="*/ 1398809 h 1488732"/>
                  <a:gd name="connsiteX11" fmla="*/ 1144212 w 2972814"/>
                  <a:gd name="connsiteY11" fmla="*/ 1388818 h 1488732"/>
                  <a:gd name="connsiteX12" fmla="*/ 1146276 w 2972814"/>
                  <a:gd name="connsiteY12" fmla="*/ 1378826 h 1488732"/>
                  <a:gd name="connsiteX13" fmla="*/ 1147883 w 2972814"/>
                  <a:gd name="connsiteY13" fmla="*/ 1368835 h 1488732"/>
                  <a:gd name="connsiteX14" fmla="*/ 1148936 w 2972814"/>
                  <a:gd name="connsiteY14" fmla="*/ 1358843 h 1488732"/>
                  <a:gd name="connsiteX15" fmla="*/ 1149366 w 2972814"/>
                  <a:gd name="connsiteY15" fmla="*/ 1348852 h 1488732"/>
                  <a:gd name="connsiteX16" fmla="*/ 1149238 w 2972814"/>
                  <a:gd name="connsiteY16" fmla="*/ 1338860 h 1488732"/>
                  <a:gd name="connsiteX17" fmla="*/ 1148782 w 2972814"/>
                  <a:gd name="connsiteY17" fmla="*/ 1328869 h 1488732"/>
                  <a:gd name="connsiteX18" fmla="*/ 1147840 w 2972814"/>
                  <a:gd name="connsiteY18" fmla="*/ 1318877 h 1488732"/>
                  <a:gd name="connsiteX19" fmla="*/ 1146744 w 2972814"/>
                  <a:gd name="connsiteY19" fmla="*/ 1308886 h 1488732"/>
                  <a:gd name="connsiteX20" fmla="*/ 1145868 w 2972814"/>
                  <a:gd name="connsiteY20" fmla="*/ 1298894 h 1488732"/>
                  <a:gd name="connsiteX21" fmla="*/ 1145185 w 2972814"/>
                  <a:gd name="connsiteY21" fmla="*/ 1288903 h 1488732"/>
                  <a:gd name="connsiteX22" fmla="*/ 1145167 w 2972814"/>
                  <a:gd name="connsiteY22" fmla="*/ 1278911 h 1488732"/>
                  <a:gd name="connsiteX23" fmla="*/ 1145918 w 2972814"/>
                  <a:gd name="connsiteY23" fmla="*/ 1268920 h 1488732"/>
                  <a:gd name="connsiteX24" fmla="*/ 1147178 w 2972814"/>
                  <a:gd name="connsiteY24" fmla="*/ 1258928 h 1488732"/>
                  <a:gd name="connsiteX25" fmla="*/ 1149853 w 2972814"/>
                  <a:gd name="connsiteY25" fmla="*/ 1248937 h 1488732"/>
                  <a:gd name="connsiteX26" fmla="*/ 1153156 w 2972814"/>
                  <a:gd name="connsiteY26" fmla="*/ 1238945 h 1488732"/>
                  <a:gd name="connsiteX27" fmla="*/ 1157203 w 2972814"/>
                  <a:gd name="connsiteY27" fmla="*/ 1229530 h 1488732"/>
                  <a:gd name="connsiteX28" fmla="*/ 1157449 w 2972814"/>
                  <a:gd name="connsiteY28" fmla="*/ 1228954 h 1488732"/>
                  <a:gd name="connsiteX29" fmla="*/ 1161635 w 2972814"/>
                  <a:gd name="connsiteY29" fmla="*/ 1218962 h 1488732"/>
                  <a:gd name="connsiteX30" fmla="*/ 1165557 w 2972814"/>
                  <a:gd name="connsiteY30" fmla="*/ 1208971 h 1488732"/>
                  <a:gd name="connsiteX31" fmla="*/ 1169008 w 2972814"/>
                  <a:gd name="connsiteY31" fmla="*/ 1198979 h 1488732"/>
                  <a:gd name="connsiteX32" fmla="*/ 1170231 w 2972814"/>
                  <a:gd name="connsiteY32" fmla="*/ 1188988 h 1488732"/>
                  <a:gd name="connsiteX33" fmla="*/ 1169158 w 2972814"/>
                  <a:gd name="connsiteY33" fmla="*/ 1178996 h 1488732"/>
                  <a:gd name="connsiteX34" fmla="*/ 1165024 w 2972814"/>
                  <a:gd name="connsiteY34" fmla="*/ 1169005 h 1488732"/>
                  <a:gd name="connsiteX35" fmla="*/ 1158251 w 2972814"/>
                  <a:gd name="connsiteY35" fmla="*/ 1159013 h 1488732"/>
                  <a:gd name="connsiteX36" fmla="*/ 1157203 w 2972814"/>
                  <a:gd name="connsiteY36" fmla="*/ 1157944 h 1488732"/>
                  <a:gd name="connsiteX37" fmla="*/ 1148660 w 2972814"/>
                  <a:gd name="connsiteY37" fmla="*/ 1149022 h 1488732"/>
                  <a:gd name="connsiteX38" fmla="*/ 1137749 w 2972814"/>
                  <a:gd name="connsiteY38" fmla="*/ 1139030 h 1488732"/>
                  <a:gd name="connsiteX39" fmla="*/ 1137251 w 2972814"/>
                  <a:gd name="connsiteY39" fmla="*/ 1138627 h 1488732"/>
                  <a:gd name="connsiteX40" fmla="*/ 1124852 w 2972814"/>
                  <a:gd name="connsiteY40" fmla="*/ 1129039 h 1488732"/>
                  <a:gd name="connsiteX41" fmla="*/ 1117299 w 2972814"/>
                  <a:gd name="connsiteY41" fmla="*/ 1122973 h 1488732"/>
                  <a:gd name="connsiteX42" fmla="*/ 1111702 w 2972814"/>
                  <a:gd name="connsiteY42" fmla="*/ 1119047 h 1488732"/>
                  <a:gd name="connsiteX43" fmla="*/ 1098809 w 2972814"/>
                  <a:gd name="connsiteY43" fmla="*/ 1109056 h 1488732"/>
                  <a:gd name="connsiteX44" fmla="*/ 1097348 w 2972814"/>
                  <a:gd name="connsiteY44" fmla="*/ 1107791 h 1488732"/>
                  <a:gd name="connsiteX45" fmla="*/ 1084784 w 2972814"/>
                  <a:gd name="connsiteY45" fmla="*/ 1099064 h 1488732"/>
                  <a:gd name="connsiteX46" fmla="*/ 1077396 w 2972814"/>
                  <a:gd name="connsiteY46" fmla="*/ 1092661 h 1488732"/>
                  <a:gd name="connsiteX47" fmla="*/ 1071429 w 2972814"/>
                  <a:gd name="connsiteY47" fmla="*/ 1089073 h 1488732"/>
                  <a:gd name="connsiteX48" fmla="*/ 1059687 w 2972814"/>
                  <a:gd name="connsiteY48" fmla="*/ 1079081 h 1488732"/>
                  <a:gd name="connsiteX49" fmla="*/ 1057444 w 2972814"/>
                  <a:gd name="connsiteY49" fmla="*/ 1076716 h 1488732"/>
                  <a:gd name="connsiteX50" fmla="*/ 1044661 w 2972814"/>
                  <a:gd name="connsiteY50" fmla="*/ 1069090 h 1488732"/>
                  <a:gd name="connsiteX51" fmla="*/ 1037492 w 2972814"/>
                  <a:gd name="connsiteY51" fmla="*/ 1062012 h 1488732"/>
                  <a:gd name="connsiteX52" fmla="*/ 1026173 w 2972814"/>
                  <a:gd name="connsiteY52" fmla="*/ 1059098 h 1488732"/>
                  <a:gd name="connsiteX53" fmla="*/ 1017541 w 2972814"/>
                  <a:gd name="connsiteY53" fmla="*/ 1055381 h 1488732"/>
                  <a:gd name="connsiteX54" fmla="*/ 1013278 w 2972814"/>
                  <a:gd name="connsiteY54" fmla="*/ 1059098 h 1488732"/>
                  <a:gd name="connsiteX55" fmla="*/ 1007165 w 2972814"/>
                  <a:gd name="connsiteY55" fmla="*/ 1069090 h 1488732"/>
                  <a:gd name="connsiteX56" fmla="*/ 1004291 w 2972814"/>
                  <a:gd name="connsiteY56" fmla="*/ 1079081 h 1488732"/>
                  <a:gd name="connsiteX57" fmla="*/ 1002412 w 2972814"/>
                  <a:gd name="connsiteY57" fmla="*/ 1089073 h 1488732"/>
                  <a:gd name="connsiteX58" fmla="*/ 1001247 w 2972814"/>
                  <a:gd name="connsiteY58" fmla="*/ 1099064 h 1488732"/>
                  <a:gd name="connsiteX59" fmla="*/ 999799 w 2972814"/>
                  <a:gd name="connsiteY59" fmla="*/ 1109056 h 1488732"/>
                  <a:gd name="connsiteX60" fmla="*/ 998088 w 2972814"/>
                  <a:gd name="connsiteY60" fmla="*/ 1119047 h 1488732"/>
                  <a:gd name="connsiteX61" fmla="*/ 997589 w 2972814"/>
                  <a:gd name="connsiteY61" fmla="*/ 1121742 h 1488732"/>
                  <a:gd name="connsiteX62" fmla="*/ 996500 w 2972814"/>
                  <a:gd name="connsiteY62" fmla="*/ 1129039 h 1488732"/>
                  <a:gd name="connsiteX63" fmla="*/ 994556 w 2972814"/>
                  <a:gd name="connsiteY63" fmla="*/ 1139030 h 1488732"/>
                  <a:gd name="connsiteX64" fmla="*/ 992323 w 2972814"/>
                  <a:gd name="connsiteY64" fmla="*/ 1149022 h 1488732"/>
                  <a:gd name="connsiteX65" fmla="*/ 989980 w 2972814"/>
                  <a:gd name="connsiteY65" fmla="*/ 1159013 h 1488732"/>
                  <a:gd name="connsiteX66" fmla="*/ 987552 w 2972814"/>
                  <a:gd name="connsiteY66" fmla="*/ 1169005 h 1488732"/>
                  <a:gd name="connsiteX67" fmla="*/ 984769 w 2972814"/>
                  <a:gd name="connsiteY67" fmla="*/ 1178996 h 1488732"/>
                  <a:gd name="connsiteX68" fmla="*/ 982468 w 2972814"/>
                  <a:gd name="connsiteY68" fmla="*/ 1188988 h 1488732"/>
                  <a:gd name="connsiteX69" fmla="*/ 980019 w 2972814"/>
                  <a:gd name="connsiteY69" fmla="*/ 1198979 h 1488732"/>
                  <a:gd name="connsiteX70" fmla="*/ 978137 w 2972814"/>
                  <a:gd name="connsiteY70" fmla="*/ 1208971 h 1488732"/>
                  <a:gd name="connsiteX71" fmla="*/ 977637 w 2972814"/>
                  <a:gd name="connsiteY71" fmla="*/ 1212261 h 1488732"/>
                  <a:gd name="connsiteX72" fmla="*/ 976574 w 2972814"/>
                  <a:gd name="connsiteY72" fmla="*/ 1218962 h 1488732"/>
                  <a:gd name="connsiteX73" fmla="*/ 975494 w 2972814"/>
                  <a:gd name="connsiteY73" fmla="*/ 1228954 h 1488732"/>
                  <a:gd name="connsiteX74" fmla="*/ 975069 w 2972814"/>
                  <a:gd name="connsiteY74" fmla="*/ 1238945 h 1488732"/>
                  <a:gd name="connsiteX75" fmla="*/ 975185 w 2972814"/>
                  <a:gd name="connsiteY75" fmla="*/ 1248937 h 1488732"/>
                  <a:gd name="connsiteX76" fmla="*/ 976112 w 2972814"/>
                  <a:gd name="connsiteY76" fmla="*/ 1258928 h 1488732"/>
                  <a:gd name="connsiteX77" fmla="*/ 977066 w 2972814"/>
                  <a:gd name="connsiteY77" fmla="*/ 1268920 h 1488732"/>
                  <a:gd name="connsiteX78" fmla="*/ 977637 w 2972814"/>
                  <a:gd name="connsiteY78" fmla="*/ 1272336 h 1488732"/>
                  <a:gd name="connsiteX79" fmla="*/ 978695 w 2972814"/>
                  <a:gd name="connsiteY79" fmla="*/ 1278911 h 1488732"/>
                  <a:gd name="connsiteX80" fmla="*/ 980246 w 2972814"/>
                  <a:gd name="connsiteY80" fmla="*/ 1288903 h 1488732"/>
                  <a:gd name="connsiteX81" fmla="*/ 981190 w 2972814"/>
                  <a:gd name="connsiteY81" fmla="*/ 1298894 h 1488732"/>
                  <a:gd name="connsiteX82" fmla="*/ 982190 w 2972814"/>
                  <a:gd name="connsiteY82" fmla="*/ 1308886 h 1488732"/>
                  <a:gd name="connsiteX83" fmla="*/ 982742 w 2972814"/>
                  <a:gd name="connsiteY83" fmla="*/ 1318877 h 1488732"/>
                  <a:gd name="connsiteX84" fmla="*/ 982975 w 2972814"/>
                  <a:gd name="connsiteY84" fmla="*/ 1328869 h 1488732"/>
                  <a:gd name="connsiteX85" fmla="*/ 982687 w 2972814"/>
                  <a:gd name="connsiteY85" fmla="*/ 1338860 h 1488732"/>
                  <a:gd name="connsiteX86" fmla="*/ 981937 w 2972814"/>
                  <a:gd name="connsiteY86" fmla="*/ 1348852 h 1488732"/>
                  <a:gd name="connsiteX87" fmla="*/ 980732 w 2972814"/>
                  <a:gd name="connsiteY87" fmla="*/ 1358843 h 1488732"/>
                  <a:gd name="connsiteX88" fmla="*/ 979019 w 2972814"/>
                  <a:gd name="connsiteY88" fmla="*/ 1368835 h 1488732"/>
                  <a:gd name="connsiteX89" fmla="*/ 977637 w 2972814"/>
                  <a:gd name="connsiteY89" fmla="*/ 1376203 h 1488732"/>
                  <a:gd name="connsiteX90" fmla="*/ 977109 w 2972814"/>
                  <a:gd name="connsiteY90" fmla="*/ 1378826 h 1488732"/>
                  <a:gd name="connsiteX91" fmla="*/ 974067 w 2972814"/>
                  <a:gd name="connsiteY91" fmla="*/ 1388818 h 1488732"/>
                  <a:gd name="connsiteX92" fmla="*/ 970777 w 2972814"/>
                  <a:gd name="connsiteY92" fmla="*/ 1398809 h 1488732"/>
                  <a:gd name="connsiteX93" fmla="*/ 967169 w 2972814"/>
                  <a:gd name="connsiteY93" fmla="*/ 1408801 h 1488732"/>
                  <a:gd name="connsiteX94" fmla="*/ 962992 w 2972814"/>
                  <a:gd name="connsiteY94" fmla="*/ 1418792 h 1488732"/>
                  <a:gd name="connsiteX95" fmla="*/ 958875 w 2972814"/>
                  <a:gd name="connsiteY95" fmla="*/ 1428784 h 1488732"/>
                  <a:gd name="connsiteX96" fmla="*/ 957685 w 2972814"/>
                  <a:gd name="connsiteY96" fmla="*/ 1431600 h 1488732"/>
                  <a:gd name="connsiteX97" fmla="*/ 954317 w 2972814"/>
                  <a:gd name="connsiteY97" fmla="*/ 1438775 h 1488732"/>
                  <a:gd name="connsiteX98" fmla="*/ 950171 w 2972814"/>
                  <a:gd name="connsiteY98" fmla="*/ 1448767 h 1488732"/>
                  <a:gd name="connsiteX99" fmla="*/ 946432 w 2972814"/>
                  <a:gd name="connsiteY99" fmla="*/ 1458758 h 1488732"/>
                  <a:gd name="connsiteX100" fmla="*/ 942966 w 2972814"/>
                  <a:gd name="connsiteY100" fmla="*/ 1468750 h 1488732"/>
                  <a:gd name="connsiteX101" fmla="*/ 940761 w 2972814"/>
                  <a:gd name="connsiteY101" fmla="*/ 1478741 h 1488732"/>
                  <a:gd name="connsiteX102" fmla="*/ 938897 w 2972814"/>
                  <a:gd name="connsiteY102" fmla="*/ 1488733 h 1488732"/>
                  <a:gd name="connsiteX103" fmla="*/ 0 w 2972814"/>
                  <a:gd name="connsiteY103" fmla="*/ 1446504 h 1488732"/>
                  <a:gd name="connsiteX104" fmla="*/ 16794 w 2972814"/>
                  <a:gd name="connsiteY104" fmla="*/ 1438775 h 1488732"/>
                  <a:gd name="connsiteX105" fmla="*/ 19952 w 2972814"/>
                  <a:gd name="connsiteY105" fmla="*/ 1437180 h 1488732"/>
                  <a:gd name="connsiteX106" fmla="*/ 33501 w 2972814"/>
                  <a:gd name="connsiteY106" fmla="*/ 1428784 h 1488732"/>
                  <a:gd name="connsiteX107" fmla="*/ 39904 w 2972814"/>
                  <a:gd name="connsiteY107" fmla="*/ 1424287 h 1488732"/>
                  <a:gd name="connsiteX108" fmla="*/ 46818 w 2972814"/>
                  <a:gd name="connsiteY108" fmla="*/ 1418792 h 1488732"/>
                  <a:gd name="connsiteX109" fmla="*/ 57672 w 2972814"/>
                  <a:gd name="connsiteY109" fmla="*/ 1408801 h 1488732"/>
                  <a:gd name="connsiteX110" fmla="*/ 59855 w 2972814"/>
                  <a:gd name="connsiteY110" fmla="*/ 1406529 h 1488732"/>
                  <a:gd name="connsiteX111" fmla="*/ 66932 w 2972814"/>
                  <a:gd name="connsiteY111" fmla="*/ 1398809 h 1488732"/>
                  <a:gd name="connsiteX112" fmla="*/ 74803 w 2972814"/>
                  <a:gd name="connsiteY112" fmla="*/ 1388818 h 1488732"/>
                  <a:gd name="connsiteX113" fmla="*/ 79807 w 2972814"/>
                  <a:gd name="connsiteY113" fmla="*/ 1381452 h 1488732"/>
                  <a:gd name="connsiteX114" fmla="*/ 81622 w 2972814"/>
                  <a:gd name="connsiteY114" fmla="*/ 1378826 h 1488732"/>
                  <a:gd name="connsiteX115" fmla="*/ 87632 w 2972814"/>
                  <a:gd name="connsiteY115" fmla="*/ 1368835 h 1488732"/>
                  <a:gd name="connsiteX116" fmla="*/ 92811 w 2972814"/>
                  <a:gd name="connsiteY116" fmla="*/ 1358843 h 1488732"/>
                  <a:gd name="connsiteX117" fmla="*/ 97183 w 2972814"/>
                  <a:gd name="connsiteY117" fmla="*/ 1348852 h 1488732"/>
                  <a:gd name="connsiteX118" fmla="*/ 99759 w 2972814"/>
                  <a:gd name="connsiteY118" fmla="*/ 1341852 h 1488732"/>
                  <a:gd name="connsiteX119" fmla="*/ 100942 w 2972814"/>
                  <a:gd name="connsiteY119" fmla="*/ 1338860 h 1488732"/>
                  <a:gd name="connsiteX120" fmla="*/ 104614 w 2972814"/>
                  <a:gd name="connsiteY120" fmla="*/ 1328869 h 1488732"/>
                  <a:gd name="connsiteX121" fmla="*/ 108111 w 2972814"/>
                  <a:gd name="connsiteY121" fmla="*/ 1318877 h 1488732"/>
                  <a:gd name="connsiteX122" fmla="*/ 111453 w 2972814"/>
                  <a:gd name="connsiteY122" fmla="*/ 1308886 h 1488732"/>
                  <a:gd name="connsiteX123" fmla="*/ 114890 w 2972814"/>
                  <a:gd name="connsiteY123" fmla="*/ 1298894 h 1488732"/>
                  <a:gd name="connsiteX124" fmla="*/ 118279 w 2972814"/>
                  <a:gd name="connsiteY124" fmla="*/ 1288903 h 1488732"/>
                  <a:gd name="connsiteX125" fmla="*/ 119711 w 2972814"/>
                  <a:gd name="connsiteY125" fmla="*/ 1285228 h 1488732"/>
                  <a:gd name="connsiteX126" fmla="*/ 122347 w 2972814"/>
                  <a:gd name="connsiteY126" fmla="*/ 1278911 h 1488732"/>
                  <a:gd name="connsiteX127" fmla="*/ 126290 w 2972814"/>
                  <a:gd name="connsiteY127" fmla="*/ 1268920 h 1488732"/>
                  <a:gd name="connsiteX128" fmla="*/ 130312 w 2972814"/>
                  <a:gd name="connsiteY128" fmla="*/ 1258928 h 1488732"/>
                  <a:gd name="connsiteX129" fmla="*/ 134258 w 2972814"/>
                  <a:gd name="connsiteY129" fmla="*/ 1248937 h 1488732"/>
                  <a:gd name="connsiteX130" fmla="*/ 137667 w 2972814"/>
                  <a:gd name="connsiteY130" fmla="*/ 1238945 h 1488732"/>
                  <a:gd name="connsiteX131" fmla="*/ 139662 w 2972814"/>
                  <a:gd name="connsiteY131" fmla="*/ 1232798 h 1488732"/>
                  <a:gd name="connsiteX132" fmla="*/ 140869 w 2972814"/>
                  <a:gd name="connsiteY132" fmla="*/ 1228954 h 1488732"/>
                  <a:gd name="connsiteX133" fmla="*/ 143165 w 2972814"/>
                  <a:gd name="connsiteY133" fmla="*/ 1218962 h 1488732"/>
                  <a:gd name="connsiteX134" fmla="*/ 144864 w 2972814"/>
                  <a:gd name="connsiteY134" fmla="*/ 1208971 h 1488732"/>
                  <a:gd name="connsiteX135" fmla="*/ 146262 w 2972814"/>
                  <a:gd name="connsiteY135" fmla="*/ 1198979 h 1488732"/>
                  <a:gd name="connsiteX136" fmla="*/ 147082 w 2972814"/>
                  <a:gd name="connsiteY136" fmla="*/ 1188988 h 1488732"/>
                  <a:gd name="connsiteX137" fmla="*/ 148058 w 2972814"/>
                  <a:gd name="connsiteY137" fmla="*/ 1178996 h 1488732"/>
                  <a:gd name="connsiteX138" fmla="*/ 149018 w 2972814"/>
                  <a:gd name="connsiteY138" fmla="*/ 1169005 h 1488732"/>
                  <a:gd name="connsiteX139" fmla="*/ 150355 w 2972814"/>
                  <a:gd name="connsiteY139" fmla="*/ 1159013 h 1488732"/>
                  <a:gd name="connsiteX140" fmla="*/ 152293 w 2972814"/>
                  <a:gd name="connsiteY140" fmla="*/ 1149022 h 1488732"/>
                  <a:gd name="connsiteX141" fmla="*/ 154962 w 2972814"/>
                  <a:gd name="connsiteY141" fmla="*/ 1139030 h 1488732"/>
                  <a:gd name="connsiteX142" fmla="*/ 158539 w 2972814"/>
                  <a:gd name="connsiteY142" fmla="*/ 1129039 h 1488732"/>
                  <a:gd name="connsiteX143" fmla="*/ 159614 w 2972814"/>
                  <a:gd name="connsiteY143" fmla="*/ 1126735 h 1488732"/>
                  <a:gd name="connsiteX144" fmla="*/ 162881 w 2972814"/>
                  <a:gd name="connsiteY144" fmla="*/ 1119047 h 1488732"/>
                  <a:gd name="connsiteX145" fmla="*/ 168137 w 2972814"/>
                  <a:gd name="connsiteY145" fmla="*/ 1109056 h 1488732"/>
                  <a:gd name="connsiteX146" fmla="*/ 174357 w 2972814"/>
                  <a:gd name="connsiteY146" fmla="*/ 1099064 h 1488732"/>
                  <a:gd name="connsiteX147" fmla="*/ 179566 w 2972814"/>
                  <a:gd name="connsiteY147" fmla="*/ 1091970 h 1488732"/>
                  <a:gd name="connsiteX148" fmla="*/ 181560 w 2972814"/>
                  <a:gd name="connsiteY148" fmla="*/ 1089073 h 1488732"/>
                  <a:gd name="connsiteX149" fmla="*/ 189280 w 2972814"/>
                  <a:gd name="connsiteY149" fmla="*/ 1079081 h 1488732"/>
                  <a:gd name="connsiteX150" fmla="*/ 197729 w 2972814"/>
                  <a:gd name="connsiteY150" fmla="*/ 1069090 h 1488732"/>
                  <a:gd name="connsiteX151" fmla="*/ 199518 w 2972814"/>
                  <a:gd name="connsiteY151" fmla="*/ 1067105 h 1488732"/>
                  <a:gd name="connsiteX152" fmla="*/ 206639 w 2972814"/>
                  <a:gd name="connsiteY152" fmla="*/ 1059098 h 1488732"/>
                  <a:gd name="connsiteX153" fmla="*/ 215869 w 2972814"/>
                  <a:gd name="connsiteY153" fmla="*/ 1049107 h 1488732"/>
                  <a:gd name="connsiteX154" fmla="*/ 219470 w 2972814"/>
                  <a:gd name="connsiteY154" fmla="*/ 1045248 h 1488732"/>
                  <a:gd name="connsiteX155" fmla="*/ 225333 w 2972814"/>
                  <a:gd name="connsiteY155" fmla="*/ 1039115 h 1488732"/>
                  <a:gd name="connsiteX156" fmla="*/ 234854 w 2972814"/>
                  <a:gd name="connsiteY156" fmla="*/ 1029124 h 1488732"/>
                  <a:gd name="connsiteX157" fmla="*/ 239421 w 2972814"/>
                  <a:gd name="connsiteY157" fmla="*/ 1024208 h 1488732"/>
                  <a:gd name="connsiteX158" fmla="*/ 244468 w 2972814"/>
                  <a:gd name="connsiteY158" fmla="*/ 1019132 h 1488732"/>
                  <a:gd name="connsiteX159" fmla="*/ 254028 w 2972814"/>
                  <a:gd name="connsiteY159" fmla="*/ 1009141 h 1488732"/>
                  <a:gd name="connsiteX160" fmla="*/ 259373 w 2972814"/>
                  <a:gd name="connsiteY160" fmla="*/ 1003034 h 1488732"/>
                  <a:gd name="connsiteX161" fmla="*/ 263097 w 2972814"/>
                  <a:gd name="connsiteY161" fmla="*/ 999149 h 1488732"/>
                  <a:gd name="connsiteX162" fmla="*/ 271818 w 2972814"/>
                  <a:gd name="connsiteY162" fmla="*/ 989158 h 1488732"/>
                  <a:gd name="connsiteX163" fmla="*/ 279325 w 2972814"/>
                  <a:gd name="connsiteY163" fmla="*/ 979444 h 1488732"/>
                  <a:gd name="connsiteX164" fmla="*/ 279568 w 2972814"/>
                  <a:gd name="connsiteY164" fmla="*/ 979166 h 1488732"/>
                  <a:gd name="connsiteX165" fmla="*/ 286265 w 2972814"/>
                  <a:gd name="connsiteY165" fmla="*/ 969175 h 1488732"/>
                  <a:gd name="connsiteX166" fmla="*/ 291089 w 2972814"/>
                  <a:gd name="connsiteY166" fmla="*/ 959183 h 1488732"/>
                  <a:gd name="connsiteX167" fmla="*/ 293631 w 2972814"/>
                  <a:gd name="connsiteY167" fmla="*/ 949192 h 1488732"/>
                  <a:gd name="connsiteX168" fmla="*/ 292664 w 2972814"/>
                  <a:gd name="connsiteY168" fmla="*/ 939201 h 1488732"/>
                  <a:gd name="connsiteX169" fmla="*/ 286716 w 2972814"/>
                  <a:gd name="connsiteY169" fmla="*/ 929209 h 1488732"/>
                  <a:gd name="connsiteX170" fmla="*/ 279325 w 2972814"/>
                  <a:gd name="connsiteY170" fmla="*/ 923651 h 1488732"/>
                  <a:gd name="connsiteX171" fmla="*/ 272693 w 2972814"/>
                  <a:gd name="connsiteY171" fmla="*/ 919217 h 1488732"/>
                  <a:gd name="connsiteX172" fmla="*/ 259373 w 2972814"/>
                  <a:gd name="connsiteY172" fmla="*/ 913364 h 1488732"/>
                  <a:gd name="connsiteX173" fmla="*/ 249780 w 2972814"/>
                  <a:gd name="connsiteY173" fmla="*/ 909226 h 1488732"/>
                  <a:gd name="connsiteX174" fmla="*/ 239421 w 2972814"/>
                  <a:gd name="connsiteY174" fmla="*/ 905789 h 1488732"/>
                  <a:gd name="connsiteX175" fmla="*/ 221947 w 2972814"/>
                  <a:gd name="connsiteY175" fmla="*/ 899234 h 1488732"/>
                  <a:gd name="connsiteX176" fmla="*/ 219470 w 2972814"/>
                  <a:gd name="connsiteY176" fmla="*/ 898432 h 1488732"/>
                  <a:gd name="connsiteX177" fmla="*/ 199518 w 2972814"/>
                  <a:gd name="connsiteY177" fmla="*/ 890699 h 1488732"/>
                  <a:gd name="connsiteX178" fmla="*/ 196204 w 2972814"/>
                  <a:gd name="connsiteY178" fmla="*/ 889243 h 1488732"/>
                  <a:gd name="connsiteX179" fmla="*/ 179566 w 2972814"/>
                  <a:gd name="connsiteY179" fmla="*/ 882261 h 1488732"/>
                  <a:gd name="connsiteX180" fmla="*/ 172977 w 2972814"/>
                  <a:gd name="connsiteY180" fmla="*/ 879252 h 1488732"/>
                  <a:gd name="connsiteX181" fmla="*/ 159614 w 2972814"/>
                  <a:gd name="connsiteY181" fmla="*/ 873291 h 1488732"/>
                  <a:gd name="connsiteX182" fmla="*/ 151026 w 2972814"/>
                  <a:gd name="connsiteY182" fmla="*/ 869260 h 1488732"/>
                  <a:gd name="connsiteX183" fmla="*/ 139662 w 2972814"/>
                  <a:gd name="connsiteY183" fmla="*/ 863920 h 1488732"/>
                  <a:gd name="connsiteX184" fmla="*/ 129606 w 2972814"/>
                  <a:gd name="connsiteY184" fmla="*/ 859269 h 1488732"/>
                  <a:gd name="connsiteX185" fmla="*/ 119711 w 2972814"/>
                  <a:gd name="connsiteY185" fmla="*/ 854669 h 1488732"/>
                  <a:gd name="connsiteX186" fmla="*/ 107430 w 2972814"/>
                  <a:gd name="connsiteY186" fmla="*/ 849277 h 1488732"/>
                  <a:gd name="connsiteX187" fmla="*/ 99759 w 2972814"/>
                  <a:gd name="connsiteY187" fmla="*/ 845819 h 1488732"/>
                  <a:gd name="connsiteX188" fmla="*/ 83302 w 2972814"/>
                  <a:gd name="connsiteY188" fmla="*/ 839286 h 1488732"/>
                  <a:gd name="connsiteX189" fmla="*/ 79807 w 2972814"/>
                  <a:gd name="connsiteY189" fmla="*/ 837831 h 1488732"/>
                  <a:gd name="connsiteX190" fmla="*/ 59855 w 2972814"/>
                  <a:gd name="connsiteY190" fmla="*/ 830680 h 1488732"/>
                  <a:gd name="connsiteX191" fmla="*/ 55482 w 2972814"/>
                  <a:gd name="connsiteY191" fmla="*/ 829294 h 1488732"/>
                  <a:gd name="connsiteX192" fmla="*/ 39904 w 2972814"/>
                  <a:gd name="connsiteY192" fmla="*/ 824071 h 1488732"/>
                  <a:gd name="connsiteX193" fmla="*/ 23058 w 2972814"/>
                  <a:gd name="connsiteY193" fmla="*/ 819303 h 1488732"/>
                  <a:gd name="connsiteX194" fmla="*/ 19952 w 2972814"/>
                  <a:gd name="connsiteY194" fmla="*/ 818332 h 1488732"/>
                  <a:gd name="connsiteX195" fmla="*/ 0 w 2972814"/>
                  <a:gd name="connsiteY195" fmla="*/ 812611 h 1488732"/>
                  <a:gd name="connsiteX196" fmla="*/ 2972815 w 2972814"/>
                  <a:gd name="connsiteY196" fmla="*/ 1221915 h 1488732"/>
                  <a:gd name="connsiteX197" fmla="*/ 2965895 w 2972814"/>
                  <a:gd name="connsiteY197" fmla="*/ 1218962 h 1488732"/>
                  <a:gd name="connsiteX198" fmla="*/ 2952863 w 2972814"/>
                  <a:gd name="connsiteY198" fmla="*/ 1216143 h 1488732"/>
                  <a:gd name="connsiteX199" fmla="*/ 2932911 w 2972814"/>
                  <a:gd name="connsiteY199" fmla="*/ 1214634 h 1488732"/>
                  <a:gd name="connsiteX200" fmla="*/ 2912959 w 2972814"/>
                  <a:gd name="connsiteY200" fmla="*/ 1215612 h 1488732"/>
                  <a:gd name="connsiteX201" fmla="*/ 2893007 w 2972814"/>
                  <a:gd name="connsiteY201" fmla="*/ 1218033 h 1488732"/>
                  <a:gd name="connsiteX202" fmla="*/ 2888213 w 2972814"/>
                  <a:gd name="connsiteY202" fmla="*/ 1218962 h 1488732"/>
                  <a:gd name="connsiteX203" fmla="*/ 2873056 w 2972814"/>
                  <a:gd name="connsiteY203" fmla="*/ 1221917 h 1488732"/>
                  <a:gd name="connsiteX204" fmla="*/ 2853104 w 2972814"/>
                  <a:gd name="connsiteY204" fmla="*/ 1226535 h 1488732"/>
                  <a:gd name="connsiteX205" fmla="*/ 2844130 w 2972814"/>
                  <a:gd name="connsiteY205" fmla="*/ 1228954 h 1488732"/>
                  <a:gd name="connsiteX206" fmla="*/ 2833152 w 2972814"/>
                  <a:gd name="connsiteY206" fmla="*/ 1231860 h 1488732"/>
                  <a:gd name="connsiteX207" fmla="*/ 2813200 w 2972814"/>
                  <a:gd name="connsiteY207" fmla="*/ 1238054 h 1488732"/>
                  <a:gd name="connsiteX208" fmla="*/ 2810757 w 2972814"/>
                  <a:gd name="connsiteY208" fmla="*/ 1238945 h 1488732"/>
                  <a:gd name="connsiteX209" fmla="*/ 2793249 w 2972814"/>
                  <a:gd name="connsiteY209" fmla="*/ 1245741 h 1488732"/>
                  <a:gd name="connsiteX210" fmla="*/ 2786369 w 2972814"/>
                  <a:gd name="connsiteY210" fmla="*/ 1248937 h 1488732"/>
                  <a:gd name="connsiteX211" fmla="*/ 2773297 w 2972814"/>
                  <a:gd name="connsiteY211" fmla="*/ 1255511 h 1488732"/>
                  <a:gd name="connsiteX212" fmla="*/ 2767789 w 2972814"/>
                  <a:gd name="connsiteY212" fmla="*/ 1258928 h 1488732"/>
                  <a:gd name="connsiteX213" fmla="*/ 2754428 w 2972814"/>
                  <a:gd name="connsiteY213" fmla="*/ 1268920 h 1488732"/>
                  <a:gd name="connsiteX214" fmla="*/ 2753345 w 2972814"/>
                  <a:gd name="connsiteY214" fmla="*/ 1269979 h 1488732"/>
                  <a:gd name="connsiteX215" fmla="*/ 2746017 w 2972814"/>
                  <a:gd name="connsiteY215" fmla="*/ 1278911 h 1488732"/>
                  <a:gd name="connsiteX216" fmla="*/ 2740819 w 2972814"/>
                  <a:gd name="connsiteY216" fmla="*/ 1288903 h 1488732"/>
                  <a:gd name="connsiteX217" fmla="*/ 2738439 w 2972814"/>
                  <a:gd name="connsiteY217" fmla="*/ 1298894 h 1488732"/>
                  <a:gd name="connsiteX218" fmla="*/ 2738925 w 2972814"/>
                  <a:gd name="connsiteY218" fmla="*/ 1308886 h 1488732"/>
                  <a:gd name="connsiteX219" fmla="*/ 2741974 w 2972814"/>
                  <a:gd name="connsiteY219" fmla="*/ 1318877 h 1488732"/>
                  <a:gd name="connsiteX220" fmla="*/ 2747446 w 2972814"/>
                  <a:gd name="connsiteY220" fmla="*/ 1328869 h 1488732"/>
                  <a:gd name="connsiteX221" fmla="*/ 2753345 w 2972814"/>
                  <a:gd name="connsiteY221" fmla="*/ 1336351 h 1488732"/>
                  <a:gd name="connsiteX222" fmla="*/ 2756813 w 2972814"/>
                  <a:gd name="connsiteY222" fmla="*/ 1338860 h 1488732"/>
                  <a:gd name="connsiteX223" fmla="*/ 2773297 w 2972814"/>
                  <a:gd name="connsiteY223" fmla="*/ 1348030 h 1488732"/>
                  <a:gd name="connsiteX224" fmla="*/ 2781392 w 2972814"/>
                  <a:gd name="connsiteY224" fmla="*/ 1348852 h 1488732"/>
                  <a:gd name="connsiteX225" fmla="*/ 2793249 w 2972814"/>
                  <a:gd name="connsiteY225" fmla="*/ 1349845 h 1488732"/>
                  <a:gd name="connsiteX226" fmla="*/ 2797188 w 2972814"/>
                  <a:gd name="connsiteY226" fmla="*/ 1348852 h 1488732"/>
                  <a:gd name="connsiteX227" fmla="*/ 2813200 w 2972814"/>
                  <a:gd name="connsiteY227" fmla="*/ 1344867 h 1488732"/>
                  <a:gd name="connsiteX228" fmla="*/ 2825316 w 2972814"/>
                  <a:gd name="connsiteY228" fmla="*/ 1338860 h 1488732"/>
                  <a:gd name="connsiteX229" fmla="*/ 2833152 w 2972814"/>
                  <a:gd name="connsiteY229" fmla="*/ 1335108 h 1488732"/>
                  <a:gd name="connsiteX230" fmla="*/ 2843155 w 2972814"/>
                  <a:gd name="connsiteY230" fmla="*/ 1328869 h 1488732"/>
                  <a:gd name="connsiteX231" fmla="*/ 2853104 w 2972814"/>
                  <a:gd name="connsiteY231" fmla="*/ 1322693 h 1488732"/>
                  <a:gd name="connsiteX232" fmla="*/ 2858832 w 2972814"/>
                  <a:gd name="connsiteY232" fmla="*/ 1318877 h 1488732"/>
                  <a:gd name="connsiteX233" fmla="*/ 2873056 w 2972814"/>
                  <a:gd name="connsiteY233" fmla="*/ 1309674 h 1488732"/>
                  <a:gd name="connsiteX234" fmla="*/ 2874304 w 2972814"/>
                  <a:gd name="connsiteY234" fmla="*/ 1308886 h 1488732"/>
                  <a:gd name="connsiteX235" fmla="*/ 2888765 w 2972814"/>
                  <a:gd name="connsiteY235" fmla="*/ 1298894 h 1488732"/>
                  <a:gd name="connsiteX236" fmla="*/ 2893007 w 2972814"/>
                  <a:gd name="connsiteY236" fmla="*/ 1295844 h 1488732"/>
                  <a:gd name="connsiteX237" fmla="*/ 2904271 w 2972814"/>
                  <a:gd name="connsiteY237" fmla="*/ 1288903 h 1488732"/>
                  <a:gd name="connsiteX238" fmla="*/ 2912959 w 2972814"/>
                  <a:gd name="connsiteY238" fmla="*/ 1283041 h 1488732"/>
                  <a:gd name="connsiteX239" fmla="*/ 2920694 w 2972814"/>
                  <a:gd name="connsiteY239" fmla="*/ 1278911 h 1488732"/>
                  <a:gd name="connsiteX240" fmla="*/ 2932911 w 2972814"/>
                  <a:gd name="connsiteY240" fmla="*/ 1271759 h 1488732"/>
                  <a:gd name="connsiteX241" fmla="*/ 2938911 w 2972814"/>
                  <a:gd name="connsiteY241" fmla="*/ 1268920 h 1488732"/>
                  <a:gd name="connsiteX242" fmla="*/ 2952863 w 2972814"/>
                  <a:gd name="connsiteY242" fmla="*/ 1260650 h 1488732"/>
                  <a:gd name="connsiteX243" fmla="*/ 2956664 w 2972814"/>
                  <a:gd name="connsiteY243" fmla="*/ 1258928 h 1488732"/>
                  <a:gd name="connsiteX244" fmla="*/ 2972374 w 2972814"/>
                  <a:gd name="connsiteY244" fmla="*/ 1248937 h 1488732"/>
                  <a:gd name="connsiteX245" fmla="*/ 2972815 w 2972814"/>
                  <a:gd name="connsiteY245" fmla="*/ 1248428 h 1488732"/>
                  <a:gd name="connsiteX246" fmla="*/ 0 w 2972814"/>
                  <a:gd name="connsiteY246" fmla="*/ 282084 h 1488732"/>
                  <a:gd name="connsiteX247" fmla="*/ 10003 w 2972814"/>
                  <a:gd name="connsiteY247" fmla="*/ 279762 h 1488732"/>
                  <a:gd name="connsiteX248" fmla="*/ 19952 w 2972814"/>
                  <a:gd name="connsiteY248" fmla="*/ 277680 h 1488732"/>
                  <a:gd name="connsiteX249" fmla="*/ 39904 w 2972814"/>
                  <a:gd name="connsiteY249" fmla="*/ 272672 h 1488732"/>
                  <a:gd name="connsiteX250" fmla="*/ 50784 w 2972814"/>
                  <a:gd name="connsiteY250" fmla="*/ 269770 h 1488732"/>
                  <a:gd name="connsiteX251" fmla="*/ 59855 w 2972814"/>
                  <a:gd name="connsiteY251" fmla="*/ 267573 h 1488732"/>
                  <a:gd name="connsiteX252" fmla="*/ 79807 w 2972814"/>
                  <a:gd name="connsiteY252" fmla="*/ 263013 h 1488732"/>
                  <a:gd name="connsiteX253" fmla="*/ 96350 w 2972814"/>
                  <a:gd name="connsiteY253" fmla="*/ 259779 h 1488732"/>
                  <a:gd name="connsiteX254" fmla="*/ 99759 w 2972814"/>
                  <a:gd name="connsiteY254" fmla="*/ 259146 h 1488732"/>
                  <a:gd name="connsiteX255" fmla="*/ 119711 w 2972814"/>
                  <a:gd name="connsiteY255" fmla="*/ 255759 h 1488732"/>
                  <a:gd name="connsiteX256" fmla="*/ 139662 w 2972814"/>
                  <a:gd name="connsiteY256" fmla="*/ 253497 h 1488732"/>
                  <a:gd name="connsiteX257" fmla="*/ 159614 w 2972814"/>
                  <a:gd name="connsiteY257" fmla="*/ 251715 h 1488732"/>
                  <a:gd name="connsiteX258" fmla="*/ 179566 w 2972814"/>
                  <a:gd name="connsiteY258" fmla="*/ 250551 h 1488732"/>
                  <a:gd name="connsiteX259" fmla="*/ 197303 w 2972814"/>
                  <a:gd name="connsiteY259" fmla="*/ 249787 h 1488732"/>
                  <a:gd name="connsiteX260" fmla="*/ 199518 w 2972814"/>
                  <a:gd name="connsiteY260" fmla="*/ 249690 h 1488732"/>
                  <a:gd name="connsiteX261" fmla="*/ 219470 w 2972814"/>
                  <a:gd name="connsiteY261" fmla="*/ 248687 h 1488732"/>
                  <a:gd name="connsiteX262" fmla="*/ 239421 w 2972814"/>
                  <a:gd name="connsiteY262" fmla="*/ 247193 h 1488732"/>
                  <a:gd name="connsiteX263" fmla="*/ 259373 w 2972814"/>
                  <a:gd name="connsiteY263" fmla="*/ 244889 h 1488732"/>
                  <a:gd name="connsiteX264" fmla="*/ 279325 w 2972814"/>
                  <a:gd name="connsiteY264" fmla="*/ 241670 h 1488732"/>
                  <a:gd name="connsiteX265" fmla="*/ 287883 w 2972814"/>
                  <a:gd name="connsiteY265" fmla="*/ 239796 h 1488732"/>
                  <a:gd name="connsiteX266" fmla="*/ 299277 w 2972814"/>
                  <a:gd name="connsiteY266" fmla="*/ 237002 h 1488732"/>
                  <a:gd name="connsiteX267" fmla="*/ 319228 w 2972814"/>
                  <a:gd name="connsiteY267" fmla="*/ 230768 h 1488732"/>
                  <a:gd name="connsiteX268" fmla="*/ 321878 w 2972814"/>
                  <a:gd name="connsiteY268" fmla="*/ 229804 h 1488732"/>
                  <a:gd name="connsiteX269" fmla="*/ 339180 w 2972814"/>
                  <a:gd name="connsiteY269" fmla="*/ 222246 h 1488732"/>
                  <a:gd name="connsiteX270" fmla="*/ 343879 w 2972814"/>
                  <a:gd name="connsiteY270" fmla="*/ 219813 h 1488732"/>
                  <a:gd name="connsiteX271" fmla="*/ 358527 w 2972814"/>
                  <a:gd name="connsiteY271" fmla="*/ 209821 h 1488732"/>
                  <a:gd name="connsiteX272" fmla="*/ 359132 w 2972814"/>
                  <a:gd name="connsiteY272" fmla="*/ 209238 h 1488732"/>
                  <a:gd name="connsiteX273" fmla="*/ 367675 w 2972814"/>
                  <a:gd name="connsiteY273" fmla="*/ 199830 h 1488732"/>
                  <a:gd name="connsiteX274" fmla="*/ 372735 w 2972814"/>
                  <a:gd name="connsiteY274" fmla="*/ 189838 h 1488732"/>
                  <a:gd name="connsiteX275" fmla="*/ 374068 w 2972814"/>
                  <a:gd name="connsiteY275" fmla="*/ 179847 h 1488732"/>
                  <a:gd name="connsiteX276" fmla="*/ 371751 w 2972814"/>
                  <a:gd name="connsiteY276" fmla="*/ 169855 h 1488732"/>
                  <a:gd name="connsiteX277" fmla="*/ 365947 w 2972814"/>
                  <a:gd name="connsiteY277" fmla="*/ 159864 h 1488732"/>
                  <a:gd name="connsiteX278" fmla="*/ 359132 w 2972814"/>
                  <a:gd name="connsiteY278" fmla="*/ 153054 h 1488732"/>
                  <a:gd name="connsiteX279" fmla="*/ 355629 w 2972814"/>
                  <a:gd name="connsiteY279" fmla="*/ 149872 h 1488732"/>
                  <a:gd name="connsiteX280" fmla="*/ 339930 w 2972814"/>
                  <a:gd name="connsiteY280" fmla="*/ 139881 h 1488732"/>
                  <a:gd name="connsiteX281" fmla="*/ 339180 w 2972814"/>
                  <a:gd name="connsiteY281" fmla="*/ 139522 h 1488732"/>
                  <a:gd name="connsiteX282" fmla="*/ 319228 w 2972814"/>
                  <a:gd name="connsiteY282" fmla="*/ 130986 h 1488732"/>
                  <a:gd name="connsiteX283" fmla="*/ 316356 w 2972814"/>
                  <a:gd name="connsiteY283" fmla="*/ 129889 h 1488732"/>
                  <a:gd name="connsiteX284" fmla="*/ 299277 w 2972814"/>
                  <a:gd name="connsiteY284" fmla="*/ 124623 h 1488732"/>
                  <a:gd name="connsiteX285" fmla="*/ 282733 w 2972814"/>
                  <a:gd name="connsiteY285" fmla="*/ 119898 h 1488732"/>
                  <a:gd name="connsiteX286" fmla="*/ 279325 w 2972814"/>
                  <a:gd name="connsiteY286" fmla="*/ 119063 h 1488732"/>
                  <a:gd name="connsiteX287" fmla="*/ 259373 w 2972814"/>
                  <a:gd name="connsiteY287" fmla="*/ 114170 h 1488732"/>
                  <a:gd name="connsiteX288" fmla="*/ 242517 w 2972814"/>
                  <a:gd name="connsiteY288" fmla="*/ 109906 h 1488732"/>
                  <a:gd name="connsiteX289" fmla="*/ 239421 w 2972814"/>
                  <a:gd name="connsiteY289" fmla="*/ 109181 h 1488732"/>
                  <a:gd name="connsiteX290" fmla="*/ 219470 w 2972814"/>
                  <a:gd name="connsiteY290" fmla="*/ 104307 h 1488732"/>
                  <a:gd name="connsiteX291" fmla="*/ 203016 w 2972814"/>
                  <a:gd name="connsiteY291" fmla="*/ 99915 h 1488732"/>
                  <a:gd name="connsiteX292" fmla="*/ 199518 w 2972814"/>
                  <a:gd name="connsiteY292" fmla="*/ 99016 h 1488732"/>
                  <a:gd name="connsiteX293" fmla="*/ 179566 w 2972814"/>
                  <a:gd name="connsiteY293" fmla="*/ 93862 h 1488732"/>
                  <a:gd name="connsiteX294" fmla="*/ 164785 w 2972814"/>
                  <a:gd name="connsiteY294" fmla="*/ 89923 h 1488732"/>
                  <a:gd name="connsiteX295" fmla="*/ 159614 w 2972814"/>
                  <a:gd name="connsiteY295" fmla="*/ 88583 h 1488732"/>
                  <a:gd name="connsiteX296" fmla="*/ 139662 w 2972814"/>
                  <a:gd name="connsiteY296" fmla="*/ 83768 h 1488732"/>
                  <a:gd name="connsiteX297" fmla="*/ 121869 w 2972814"/>
                  <a:gd name="connsiteY297" fmla="*/ 79932 h 1488732"/>
                  <a:gd name="connsiteX298" fmla="*/ 119711 w 2972814"/>
                  <a:gd name="connsiteY298" fmla="*/ 79463 h 1488732"/>
                  <a:gd name="connsiteX299" fmla="*/ 99759 w 2972814"/>
                  <a:gd name="connsiteY299" fmla="*/ 76317 h 1488732"/>
                  <a:gd name="connsiteX300" fmla="*/ 79807 w 2972814"/>
                  <a:gd name="connsiteY300" fmla="*/ 74738 h 1488732"/>
                  <a:gd name="connsiteX301" fmla="*/ 59855 w 2972814"/>
                  <a:gd name="connsiteY301" fmla="*/ 75162 h 1488732"/>
                  <a:gd name="connsiteX302" fmla="*/ 39904 w 2972814"/>
                  <a:gd name="connsiteY302" fmla="*/ 78404 h 1488732"/>
                  <a:gd name="connsiteX303" fmla="*/ 35147 w 2972814"/>
                  <a:gd name="connsiteY303" fmla="*/ 79932 h 1488732"/>
                  <a:gd name="connsiteX304" fmla="*/ 19952 w 2972814"/>
                  <a:gd name="connsiteY304" fmla="*/ 85635 h 1488732"/>
                  <a:gd name="connsiteX305" fmla="*/ 12577 w 2972814"/>
                  <a:gd name="connsiteY305" fmla="*/ 89923 h 1488732"/>
                  <a:gd name="connsiteX306" fmla="*/ 0 w 2972814"/>
                  <a:gd name="connsiteY306" fmla="*/ 98902 h 1488732"/>
                  <a:gd name="connsiteX307" fmla="*/ 1706780 w 2972814"/>
                  <a:gd name="connsiteY307" fmla="*/ 0 h 1488732"/>
                  <a:gd name="connsiteX308" fmla="*/ 1700824 w 2972814"/>
                  <a:gd name="connsiteY308" fmla="*/ 9991 h 1488732"/>
                  <a:gd name="connsiteX309" fmla="*/ 1695901 w 2972814"/>
                  <a:gd name="connsiteY309" fmla="*/ 18563 h 1488732"/>
                  <a:gd name="connsiteX310" fmla="*/ 1695194 w 2972814"/>
                  <a:gd name="connsiteY310" fmla="*/ 19983 h 1488732"/>
                  <a:gd name="connsiteX311" fmla="*/ 1690261 w 2972814"/>
                  <a:gd name="connsiteY311" fmla="*/ 29974 h 1488732"/>
                  <a:gd name="connsiteX312" fmla="*/ 1685674 w 2972814"/>
                  <a:gd name="connsiteY312" fmla="*/ 39966 h 1488732"/>
                  <a:gd name="connsiteX313" fmla="*/ 1680720 w 2972814"/>
                  <a:gd name="connsiteY313" fmla="*/ 49957 h 1488732"/>
                  <a:gd name="connsiteX314" fmla="*/ 1675949 w 2972814"/>
                  <a:gd name="connsiteY314" fmla="*/ 59845 h 1488732"/>
                  <a:gd name="connsiteX315" fmla="*/ 1675903 w 2972814"/>
                  <a:gd name="connsiteY315" fmla="*/ 59949 h 1488732"/>
                  <a:gd name="connsiteX316" fmla="*/ 1672267 w 2972814"/>
                  <a:gd name="connsiteY316" fmla="*/ 69940 h 1488732"/>
                  <a:gd name="connsiteX317" fmla="*/ 1669373 w 2972814"/>
                  <a:gd name="connsiteY317" fmla="*/ 79932 h 1488732"/>
                  <a:gd name="connsiteX318" fmla="*/ 1667724 w 2972814"/>
                  <a:gd name="connsiteY318" fmla="*/ 89923 h 1488732"/>
                  <a:gd name="connsiteX319" fmla="*/ 1668236 w 2972814"/>
                  <a:gd name="connsiteY319" fmla="*/ 99915 h 1488732"/>
                  <a:gd name="connsiteX320" fmla="*/ 1671971 w 2972814"/>
                  <a:gd name="connsiteY320" fmla="*/ 109906 h 1488732"/>
                  <a:gd name="connsiteX321" fmla="*/ 1675949 w 2972814"/>
                  <a:gd name="connsiteY321" fmla="*/ 114924 h 1488732"/>
                  <a:gd name="connsiteX322" fmla="*/ 1684510 w 2972814"/>
                  <a:gd name="connsiteY322" fmla="*/ 119898 h 1488732"/>
                  <a:gd name="connsiteX323" fmla="*/ 1695901 w 2972814"/>
                  <a:gd name="connsiteY323" fmla="*/ 123799 h 1488732"/>
                  <a:gd name="connsiteX324" fmla="*/ 1715853 w 2972814"/>
                  <a:gd name="connsiteY324" fmla="*/ 123768 h 1488732"/>
                  <a:gd name="connsiteX325" fmla="*/ 1734334 w 2972814"/>
                  <a:gd name="connsiteY325" fmla="*/ 119898 h 1488732"/>
                  <a:gd name="connsiteX326" fmla="*/ 1735805 w 2972814"/>
                  <a:gd name="connsiteY326" fmla="*/ 119603 h 1488732"/>
                  <a:gd name="connsiteX327" fmla="*/ 1755756 w 2972814"/>
                  <a:gd name="connsiteY327" fmla="*/ 112342 h 1488732"/>
                  <a:gd name="connsiteX328" fmla="*/ 1761081 w 2972814"/>
                  <a:gd name="connsiteY328" fmla="*/ 109906 h 1488732"/>
                  <a:gd name="connsiteX329" fmla="*/ 1775708 w 2972814"/>
                  <a:gd name="connsiteY329" fmla="*/ 103386 h 1488732"/>
                  <a:gd name="connsiteX330" fmla="*/ 1782449 w 2972814"/>
                  <a:gd name="connsiteY330" fmla="*/ 99915 h 1488732"/>
                  <a:gd name="connsiteX331" fmla="*/ 1795660 w 2972814"/>
                  <a:gd name="connsiteY331" fmla="*/ 93190 h 1488732"/>
                  <a:gd name="connsiteX332" fmla="*/ 1801508 w 2972814"/>
                  <a:gd name="connsiteY332" fmla="*/ 89923 h 1488732"/>
                  <a:gd name="connsiteX333" fmla="*/ 1815612 w 2972814"/>
                  <a:gd name="connsiteY333" fmla="*/ 82047 h 1488732"/>
                  <a:gd name="connsiteX334" fmla="*/ 1819061 w 2972814"/>
                  <a:gd name="connsiteY334" fmla="*/ 79932 h 1488732"/>
                  <a:gd name="connsiteX335" fmla="*/ 1834569 w 2972814"/>
                  <a:gd name="connsiteY335" fmla="*/ 69940 h 1488732"/>
                  <a:gd name="connsiteX336" fmla="*/ 1835563 w 2972814"/>
                  <a:gd name="connsiteY336" fmla="*/ 69214 h 1488732"/>
                  <a:gd name="connsiteX337" fmla="*/ 1847235 w 2972814"/>
                  <a:gd name="connsiteY337" fmla="*/ 59949 h 1488732"/>
                  <a:gd name="connsiteX338" fmla="*/ 1855515 w 2972814"/>
                  <a:gd name="connsiteY338" fmla="*/ 51391 h 1488732"/>
                  <a:gd name="connsiteX339" fmla="*/ 1856781 w 2972814"/>
                  <a:gd name="connsiteY339" fmla="*/ 49957 h 1488732"/>
                  <a:gd name="connsiteX340" fmla="*/ 1862775 w 2972814"/>
                  <a:gd name="connsiteY340" fmla="*/ 39966 h 1488732"/>
                  <a:gd name="connsiteX341" fmla="*/ 1865480 w 2972814"/>
                  <a:gd name="connsiteY341" fmla="*/ 29974 h 1488732"/>
                  <a:gd name="connsiteX342" fmla="*/ 1865083 w 2972814"/>
                  <a:gd name="connsiteY342" fmla="*/ 19983 h 1488732"/>
                  <a:gd name="connsiteX343" fmla="*/ 1861670 w 2972814"/>
                  <a:gd name="connsiteY343" fmla="*/ 9991 h 1488732"/>
                  <a:gd name="connsiteX344" fmla="*/ 1855550 w 2972814"/>
                  <a:gd name="connsiteY344" fmla="*/ 0 h 1488732"/>
                  <a:gd name="connsiteX345" fmla="*/ 718264 w 2972814"/>
                  <a:gd name="connsiteY345" fmla="*/ 1449768 h 1488732"/>
                  <a:gd name="connsiteX346" fmla="*/ 732396 w 2972814"/>
                  <a:gd name="connsiteY346" fmla="*/ 1448767 h 1488732"/>
                  <a:gd name="connsiteX347" fmla="*/ 738216 w 2972814"/>
                  <a:gd name="connsiteY347" fmla="*/ 1448195 h 1488732"/>
                  <a:gd name="connsiteX348" fmla="*/ 758167 w 2972814"/>
                  <a:gd name="connsiteY348" fmla="*/ 1442214 h 1488732"/>
                  <a:gd name="connsiteX349" fmla="*/ 763601 w 2972814"/>
                  <a:gd name="connsiteY349" fmla="*/ 1438775 h 1488732"/>
                  <a:gd name="connsiteX350" fmla="*/ 773477 w 2972814"/>
                  <a:gd name="connsiteY350" fmla="*/ 1428784 h 1488732"/>
                  <a:gd name="connsiteX351" fmla="*/ 778119 w 2972814"/>
                  <a:gd name="connsiteY351" fmla="*/ 1419406 h 1488732"/>
                  <a:gd name="connsiteX352" fmla="*/ 778356 w 2972814"/>
                  <a:gd name="connsiteY352" fmla="*/ 1418792 h 1488732"/>
                  <a:gd name="connsiteX353" fmla="*/ 779567 w 2972814"/>
                  <a:gd name="connsiteY353" fmla="*/ 1408801 h 1488732"/>
                  <a:gd name="connsiteX354" fmla="*/ 779070 w 2972814"/>
                  <a:gd name="connsiteY354" fmla="*/ 1398809 h 1488732"/>
                  <a:gd name="connsiteX355" fmla="*/ 778119 w 2972814"/>
                  <a:gd name="connsiteY355" fmla="*/ 1394382 h 1488732"/>
                  <a:gd name="connsiteX356" fmla="*/ 776858 w 2972814"/>
                  <a:gd name="connsiteY356" fmla="*/ 1388818 h 1488732"/>
                  <a:gd name="connsiteX357" fmla="*/ 773111 w 2972814"/>
                  <a:gd name="connsiteY357" fmla="*/ 1378826 h 1488732"/>
                  <a:gd name="connsiteX358" fmla="*/ 767515 w 2972814"/>
                  <a:gd name="connsiteY358" fmla="*/ 1368835 h 1488732"/>
                  <a:gd name="connsiteX359" fmla="*/ 760283 w 2972814"/>
                  <a:gd name="connsiteY359" fmla="*/ 1358843 h 1488732"/>
                  <a:gd name="connsiteX360" fmla="*/ 758167 w 2972814"/>
                  <a:gd name="connsiteY360" fmla="*/ 1356379 h 1488732"/>
                  <a:gd name="connsiteX361" fmla="*/ 748917 w 2972814"/>
                  <a:gd name="connsiteY361" fmla="*/ 1348852 h 1488732"/>
                  <a:gd name="connsiteX362" fmla="*/ 738216 w 2972814"/>
                  <a:gd name="connsiteY362" fmla="*/ 1342540 h 1488732"/>
                  <a:gd name="connsiteX363" fmla="*/ 725768 w 2972814"/>
                  <a:gd name="connsiteY363" fmla="*/ 1338860 h 1488732"/>
                  <a:gd name="connsiteX364" fmla="*/ 718264 w 2972814"/>
                  <a:gd name="connsiteY364" fmla="*/ 1337036 h 1488732"/>
                  <a:gd name="connsiteX365" fmla="*/ 698312 w 2972814"/>
                  <a:gd name="connsiteY365" fmla="*/ 1335950 h 1488732"/>
                  <a:gd name="connsiteX366" fmla="*/ 678360 w 2972814"/>
                  <a:gd name="connsiteY366" fmla="*/ 1337496 h 1488732"/>
                  <a:gd name="connsiteX367" fmla="*/ 668890 w 2972814"/>
                  <a:gd name="connsiteY367" fmla="*/ 1338860 h 1488732"/>
                  <a:gd name="connsiteX368" fmla="*/ 658409 w 2972814"/>
                  <a:gd name="connsiteY368" fmla="*/ 1340313 h 1488732"/>
                  <a:gd name="connsiteX369" fmla="*/ 638457 w 2972814"/>
                  <a:gd name="connsiteY369" fmla="*/ 1344296 h 1488732"/>
                  <a:gd name="connsiteX370" fmla="*/ 618505 w 2972814"/>
                  <a:gd name="connsiteY370" fmla="*/ 1348756 h 1488732"/>
                  <a:gd name="connsiteX371" fmla="*/ 618156 w 2972814"/>
                  <a:gd name="connsiteY371" fmla="*/ 1348852 h 1488732"/>
                  <a:gd name="connsiteX372" fmla="*/ 598553 w 2972814"/>
                  <a:gd name="connsiteY372" fmla="*/ 1354984 h 1488732"/>
                  <a:gd name="connsiteX373" fmla="*/ 587667 w 2972814"/>
                  <a:gd name="connsiteY373" fmla="*/ 1358843 h 1488732"/>
                  <a:gd name="connsiteX374" fmla="*/ 578601 w 2972814"/>
                  <a:gd name="connsiteY374" fmla="*/ 1362712 h 1488732"/>
                  <a:gd name="connsiteX375" fmla="*/ 565410 w 2972814"/>
                  <a:gd name="connsiteY375" fmla="*/ 1368835 h 1488732"/>
                  <a:gd name="connsiteX376" fmla="*/ 558650 w 2972814"/>
                  <a:gd name="connsiteY376" fmla="*/ 1373396 h 1488732"/>
                  <a:gd name="connsiteX377" fmla="*/ 550801 w 2972814"/>
                  <a:gd name="connsiteY377" fmla="*/ 1378826 h 1488732"/>
                  <a:gd name="connsiteX378" fmla="*/ 543330 w 2972814"/>
                  <a:gd name="connsiteY378" fmla="*/ 1388818 h 1488732"/>
                  <a:gd name="connsiteX379" fmla="*/ 542992 w 2972814"/>
                  <a:gd name="connsiteY379" fmla="*/ 1398809 h 1488732"/>
                  <a:gd name="connsiteX380" fmla="*/ 551061 w 2972814"/>
                  <a:gd name="connsiteY380" fmla="*/ 1408801 h 1488732"/>
                  <a:gd name="connsiteX381" fmla="*/ 558650 w 2972814"/>
                  <a:gd name="connsiteY381" fmla="*/ 1412910 h 1488732"/>
                  <a:gd name="connsiteX382" fmla="*/ 570573 w 2972814"/>
                  <a:gd name="connsiteY382" fmla="*/ 1418792 h 1488732"/>
                  <a:gd name="connsiteX383" fmla="*/ 578601 w 2972814"/>
                  <a:gd name="connsiteY383" fmla="*/ 1421479 h 1488732"/>
                  <a:gd name="connsiteX384" fmla="*/ 598553 w 2972814"/>
                  <a:gd name="connsiteY384" fmla="*/ 1427842 h 1488732"/>
                  <a:gd name="connsiteX385" fmla="*/ 601589 w 2972814"/>
                  <a:gd name="connsiteY385" fmla="*/ 1428784 h 1488732"/>
                  <a:gd name="connsiteX386" fmla="*/ 618505 w 2972814"/>
                  <a:gd name="connsiteY386" fmla="*/ 1432957 h 1488732"/>
                  <a:gd name="connsiteX387" fmla="*/ 638457 w 2972814"/>
                  <a:gd name="connsiteY387" fmla="*/ 1437947 h 1488732"/>
                  <a:gd name="connsiteX388" fmla="*/ 642104 w 2972814"/>
                  <a:gd name="connsiteY388" fmla="*/ 1438775 h 1488732"/>
                  <a:gd name="connsiteX389" fmla="*/ 658409 w 2972814"/>
                  <a:gd name="connsiteY389" fmla="*/ 1442050 h 1488732"/>
                  <a:gd name="connsiteX390" fmla="*/ 678360 w 2972814"/>
                  <a:gd name="connsiteY390" fmla="*/ 1445529 h 1488732"/>
                  <a:gd name="connsiteX391" fmla="*/ 698312 w 2972814"/>
                  <a:gd name="connsiteY391" fmla="*/ 1448521 h 1488732"/>
                  <a:gd name="connsiteX392" fmla="*/ 702227 w 2972814"/>
                  <a:gd name="connsiteY392" fmla="*/ 1448767 h 1488732"/>
                  <a:gd name="connsiteX393" fmla="*/ 718264 w 2972814"/>
                  <a:gd name="connsiteY393" fmla="*/ 1449768 h 1488732"/>
                  <a:gd name="connsiteX394" fmla="*/ 2394213 w 2972814"/>
                  <a:gd name="connsiteY394" fmla="*/ 1182896 h 1488732"/>
                  <a:gd name="connsiteX395" fmla="*/ 2414165 w 2972814"/>
                  <a:gd name="connsiteY395" fmla="*/ 1184539 h 1488732"/>
                  <a:gd name="connsiteX396" fmla="*/ 2434117 w 2972814"/>
                  <a:gd name="connsiteY396" fmla="*/ 1184269 h 1488732"/>
                  <a:gd name="connsiteX397" fmla="*/ 2454068 w 2972814"/>
                  <a:gd name="connsiteY397" fmla="*/ 1182016 h 1488732"/>
                  <a:gd name="connsiteX398" fmla="*/ 2467116 w 2972814"/>
                  <a:gd name="connsiteY398" fmla="*/ 1178996 h 1488732"/>
                  <a:gd name="connsiteX399" fmla="*/ 2474020 w 2972814"/>
                  <a:gd name="connsiteY399" fmla="*/ 1177135 h 1488732"/>
                  <a:gd name="connsiteX400" fmla="*/ 2492193 w 2972814"/>
                  <a:gd name="connsiteY400" fmla="*/ 1169005 h 1488732"/>
                  <a:gd name="connsiteX401" fmla="*/ 2493972 w 2972814"/>
                  <a:gd name="connsiteY401" fmla="*/ 1167983 h 1488732"/>
                  <a:gd name="connsiteX402" fmla="*/ 2505315 w 2972814"/>
                  <a:gd name="connsiteY402" fmla="*/ 1159013 h 1488732"/>
                  <a:gd name="connsiteX403" fmla="*/ 2513924 w 2972814"/>
                  <a:gd name="connsiteY403" fmla="*/ 1149889 h 1488732"/>
                  <a:gd name="connsiteX404" fmla="*/ 2514578 w 2972814"/>
                  <a:gd name="connsiteY404" fmla="*/ 1149022 h 1488732"/>
                  <a:gd name="connsiteX405" fmla="*/ 2520466 w 2972814"/>
                  <a:gd name="connsiteY405" fmla="*/ 1139030 h 1488732"/>
                  <a:gd name="connsiteX406" fmla="*/ 2524895 w 2972814"/>
                  <a:gd name="connsiteY406" fmla="*/ 1129039 h 1488732"/>
                  <a:gd name="connsiteX407" fmla="*/ 2528156 w 2972814"/>
                  <a:gd name="connsiteY407" fmla="*/ 1119047 h 1488732"/>
                  <a:gd name="connsiteX408" fmla="*/ 2530428 w 2972814"/>
                  <a:gd name="connsiteY408" fmla="*/ 1109056 h 1488732"/>
                  <a:gd name="connsiteX409" fmla="*/ 2531929 w 2972814"/>
                  <a:gd name="connsiteY409" fmla="*/ 1099064 h 1488732"/>
                  <a:gd name="connsiteX410" fmla="*/ 2532584 w 2972814"/>
                  <a:gd name="connsiteY410" fmla="*/ 1089073 h 1488732"/>
                  <a:gd name="connsiteX411" fmla="*/ 2532423 w 2972814"/>
                  <a:gd name="connsiteY411" fmla="*/ 1079081 h 1488732"/>
                  <a:gd name="connsiteX412" fmla="*/ 2531321 w 2972814"/>
                  <a:gd name="connsiteY412" fmla="*/ 1069090 h 1488732"/>
                  <a:gd name="connsiteX413" fmla="*/ 2528951 w 2972814"/>
                  <a:gd name="connsiteY413" fmla="*/ 1059098 h 1488732"/>
                  <a:gd name="connsiteX414" fmla="*/ 2524712 w 2972814"/>
                  <a:gd name="connsiteY414" fmla="*/ 1049107 h 1488732"/>
                  <a:gd name="connsiteX415" fmla="*/ 2518167 w 2972814"/>
                  <a:gd name="connsiteY415" fmla="*/ 1039115 h 1488732"/>
                  <a:gd name="connsiteX416" fmla="*/ 2513924 w 2972814"/>
                  <a:gd name="connsiteY416" fmla="*/ 1034662 h 1488732"/>
                  <a:gd name="connsiteX417" fmla="*/ 2505975 w 2972814"/>
                  <a:gd name="connsiteY417" fmla="*/ 1029124 h 1488732"/>
                  <a:gd name="connsiteX418" fmla="*/ 2493972 w 2972814"/>
                  <a:gd name="connsiteY418" fmla="*/ 1023139 h 1488732"/>
                  <a:gd name="connsiteX419" fmla="*/ 2476057 w 2972814"/>
                  <a:gd name="connsiteY419" fmla="*/ 1019132 h 1488732"/>
                  <a:gd name="connsiteX420" fmla="*/ 2474020 w 2972814"/>
                  <a:gd name="connsiteY420" fmla="*/ 1018770 h 1488732"/>
                  <a:gd name="connsiteX421" fmla="*/ 2454068 w 2972814"/>
                  <a:gd name="connsiteY421" fmla="*/ 1018660 h 1488732"/>
                  <a:gd name="connsiteX422" fmla="*/ 2450591 w 2972814"/>
                  <a:gd name="connsiteY422" fmla="*/ 1019132 h 1488732"/>
                  <a:gd name="connsiteX423" fmla="*/ 2434117 w 2972814"/>
                  <a:gd name="connsiteY423" fmla="*/ 1021424 h 1488732"/>
                  <a:gd name="connsiteX424" fmla="*/ 2414165 w 2972814"/>
                  <a:gd name="connsiteY424" fmla="*/ 1026851 h 1488732"/>
                  <a:gd name="connsiteX425" fmla="*/ 2408383 w 2972814"/>
                  <a:gd name="connsiteY425" fmla="*/ 1029124 h 1488732"/>
                  <a:gd name="connsiteX426" fmla="*/ 2394213 w 2972814"/>
                  <a:gd name="connsiteY426" fmla="*/ 1035177 h 1488732"/>
                  <a:gd name="connsiteX427" fmla="*/ 2387024 w 2972814"/>
                  <a:gd name="connsiteY427" fmla="*/ 1039115 h 1488732"/>
                  <a:gd name="connsiteX428" fmla="*/ 2374261 w 2972814"/>
                  <a:gd name="connsiteY428" fmla="*/ 1047162 h 1488732"/>
                  <a:gd name="connsiteX429" fmla="*/ 2371653 w 2972814"/>
                  <a:gd name="connsiteY429" fmla="*/ 1049107 h 1488732"/>
                  <a:gd name="connsiteX430" fmla="*/ 2360233 w 2972814"/>
                  <a:gd name="connsiteY430" fmla="*/ 1059098 h 1488732"/>
                  <a:gd name="connsiteX431" fmla="*/ 2354310 w 2972814"/>
                  <a:gd name="connsiteY431" fmla="*/ 1065213 h 1488732"/>
                  <a:gd name="connsiteX432" fmla="*/ 2350890 w 2972814"/>
                  <a:gd name="connsiteY432" fmla="*/ 1069090 h 1488732"/>
                  <a:gd name="connsiteX433" fmla="*/ 2343734 w 2972814"/>
                  <a:gd name="connsiteY433" fmla="*/ 1079081 h 1488732"/>
                  <a:gd name="connsiteX434" fmla="*/ 2338057 w 2972814"/>
                  <a:gd name="connsiteY434" fmla="*/ 1089073 h 1488732"/>
                  <a:gd name="connsiteX435" fmla="*/ 2334358 w 2972814"/>
                  <a:gd name="connsiteY435" fmla="*/ 1097139 h 1488732"/>
                  <a:gd name="connsiteX436" fmla="*/ 2333498 w 2972814"/>
                  <a:gd name="connsiteY436" fmla="*/ 1099064 h 1488732"/>
                  <a:gd name="connsiteX437" fmla="*/ 2330399 w 2972814"/>
                  <a:gd name="connsiteY437" fmla="*/ 1109056 h 1488732"/>
                  <a:gd name="connsiteX438" fmla="*/ 2328656 w 2972814"/>
                  <a:gd name="connsiteY438" fmla="*/ 1119047 h 1488732"/>
                  <a:gd name="connsiteX439" fmla="*/ 2328295 w 2972814"/>
                  <a:gd name="connsiteY439" fmla="*/ 1129039 h 1488732"/>
                  <a:gd name="connsiteX440" fmla="*/ 2329583 w 2972814"/>
                  <a:gd name="connsiteY440" fmla="*/ 1139030 h 1488732"/>
                  <a:gd name="connsiteX441" fmla="*/ 2332912 w 2972814"/>
                  <a:gd name="connsiteY441" fmla="*/ 1149022 h 1488732"/>
                  <a:gd name="connsiteX442" fmla="*/ 2334358 w 2972814"/>
                  <a:gd name="connsiteY442" fmla="*/ 1151520 h 1488732"/>
                  <a:gd name="connsiteX443" fmla="*/ 2339690 w 2972814"/>
                  <a:gd name="connsiteY443" fmla="*/ 1159013 h 1488732"/>
                  <a:gd name="connsiteX444" fmla="*/ 2351681 w 2972814"/>
                  <a:gd name="connsiteY444" fmla="*/ 1169005 h 1488732"/>
                  <a:gd name="connsiteX445" fmla="*/ 2354310 w 2972814"/>
                  <a:gd name="connsiteY445" fmla="*/ 1170573 h 1488732"/>
                  <a:gd name="connsiteX446" fmla="*/ 2374261 w 2972814"/>
                  <a:gd name="connsiteY446" fmla="*/ 1178866 h 1488732"/>
                  <a:gd name="connsiteX447" fmla="*/ 2374785 w 2972814"/>
                  <a:gd name="connsiteY447" fmla="*/ 1178996 h 1488732"/>
                  <a:gd name="connsiteX448" fmla="*/ 2394213 w 2972814"/>
                  <a:gd name="connsiteY448" fmla="*/ 1182896 h 1488732"/>
                  <a:gd name="connsiteX449" fmla="*/ 758167 w 2972814"/>
                  <a:gd name="connsiteY449" fmla="*/ 1152817 h 1488732"/>
                  <a:gd name="connsiteX450" fmla="*/ 778119 w 2972814"/>
                  <a:gd name="connsiteY450" fmla="*/ 1150485 h 1488732"/>
                  <a:gd name="connsiteX451" fmla="*/ 780363 w 2972814"/>
                  <a:gd name="connsiteY451" fmla="*/ 1149022 h 1488732"/>
                  <a:gd name="connsiteX452" fmla="*/ 792525 w 2972814"/>
                  <a:gd name="connsiteY452" fmla="*/ 1139030 h 1488732"/>
                  <a:gd name="connsiteX453" fmla="*/ 798071 w 2972814"/>
                  <a:gd name="connsiteY453" fmla="*/ 1133751 h 1488732"/>
                  <a:gd name="connsiteX454" fmla="*/ 801080 w 2972814"/>
                  <a:gd name="connsiteY454" fmla="*/ 1129039 h 1488732"/>
                  <a:gd name="connsiteX455" fmla="*/ 806575 w 2972814"/>
                  <a:gd name="connsiteY455" fmla="*/ 1119047 h 1488732"/>
                  <a:gd name="connsiteX456" fmla="*/ 810202 w 2972814"/>
                  <a:gd name="connsiteY456" fmla="*/ 1109056 h 1488732"/>
                  <a:gd name="connsiteX457" fmla="*/ 812445 w 2972814"/>
                  <a:gd name="connsiteY457" fmla="*/ 1099064 h 1488732"/>
                  <a:gd name="connsiteX458" fmla="*/ 812653 w 2972814"/>
                  <a:gd name="connsiteY458" fmla="*/ 1089073 h 1488732"/>
                  <a:gd name="connsiteX459" fmla="*/ 808572 w 2972814"/>
                  <a:gd name="connsiteY459" fmla="*/ 1079081 h 1488732"/>
                  <a:gd name="connsiteX460" fmla="*/ 799822 w 2972814"/>
                  <a:gd name="connsiteY460" fmla="*/ 1069090 h 1488732"/>
                  <a:gd name="connsiteX461" fmla="*/ 798071 w 2972814"/>
                  <a:gd name="connsiteY461" fmla="*/ 1067851 h 1488732"/>
                  <a:gd name="connsiteX462" fmla="*/ 778322 w 2972814"/>
                  <a:gd name="connsiteY462" fmla="*/ 1059098 h 1488732"/>
                  <a:gd name="connsiteX463" fmla="*/ 778119 w 2972814"/>
                  <a:gd name="connsiteY463" fmla="*/ 1059034 h 1488732"/>
                  <a:gd name="connsiteX464" fmla="*/ 758167 w 2972814"/>
                  <a:gd name="connsiteY464" fmla="*/ 1055719 h 1488732"/>
                  <a:gd name="connsiteX465" fmla="*/ 738216 w 2972814"/>
                  <a:gd name="connsiteY465" fmla="*/ 1057182 h 1488732"/>
                  <a:gd name="connsiteX466" fmla="*/ 733201 w 2972814"/>
                  <a:gd name="connsiteY466" fmla="*/ 1059098 h 1488732"/>
                  <a:gd name="connsiteX467" fmla="*/ 718264 w 2972814"/>
                  <a:gd name="connsiteY467" fmla="*/ 1067763 h 1488732"/>
                  <a:gd name="connsiteX468" fmla="*/ 717140 w 2972814"/>
                  <a:gd name="connsiteY468" fmla="*/ 1069090 h 1488732"/>
                  <a:gd name="connsiteX469" fmla="*/ 712736 w 2972814"/>
                  <a:gd name="connsiteY469" fmla="*/ 1079081 h 1488732"/>
                  <a:gd name="connsiteX470" fmla="*/ 710132 w 2972814"/>
                  <a:gd name="connsiteY470" fmla="*/ 1089073 h 1488732"/>
                  <a:gd name="connsiteX471" fmla="*/ 710416 w 2972814"/>
                  <a:gd name="connsiteY471" fmla="*/ 1099064 h 1488732"/>
                  <a:gd name="connsiteX472" fmla="*/ 712361 w 2972814"/>
                  <a:gd name="connsiteY472" fmla="*/ 1109056 h 1488732"/>
                  <a:gd name="connsiteX473" fmla="*/ 715918 w 2972814"/>
                  <a:gd name="connsiteY473" fmla="*/ 1119047 h 1488732"/>
                  <a:gd name="connsiteX474" fmla="*/ 718264 w 2972814"/>
                  <a:gd name="connsiteY474" fmla="*/ 1123645 h 1488732"/>
                  <a:gd name="connsiteX475" fmla="*/ 722565 w 2972814"/>
                  <a:gd name="connsiteY475" fmla="*/ 1129039 h 1488732"/>
                  <a:gd name="connsiteX476" fmla="*/ 731855 w 2972814"/>
                  <a:gd name="connsiteY476" fmla="*/ 1139030 h 1488732"/>
                  <a:gd name="connsiteX477" fmla="*/ 738216 w 2972814"/>
                  <a:gd name="connsiteY477" fmla="*/ 1144818 h 1488732"/>
                  <a:gd name="connsiteX478" fmla="*/ 748832 w 2972814"/>
                  <a:gd name="connsiteY478" fmla="*/ 1149022 h 1488732"/>
                  <a:gd name="connsiteX479" fmla="*/ 758167 w 2972814"/>
                  <a:gd name="connsiteY479" fmla="*/ 1152817 h 1488732"/>
                  <a:gd name="connsiteX480" fmla="*/ 1536287 w 2972814"/>
                  <a:gd name="connsiteY480" fmla="*/ 1021442 h 1488732"/>
                  <a:gd name="connsiteX481" fmla="*/ 1556239 w 2972814"/>
                  <a:gd name="connsiteY481" fmla="*/ 1024195 h 1488732"/>
                  <a:gd name="connsiteX482" fmla="*/ 1576190 w 2972814"/>
                  <a:gd name="connsiteY482" fmla="*/ 1021681 h 1488732"/>
                  <a:gd name="connsiteX483" fmla="*/ 1585887 w 2972814"/>
                  <a:gd name="connsiteY483" fmla="*/ 1019132 h 1488732"/>
                  <a:gd name="connsiteX484" fmla="*/ 1596142 w 2972814"/>
                  <a:gd name="connsiteY484" fmla="*/ 1016625 h 1488732"/>
                  <a:gd name="connsiteX485" fmla="*/ 1616094 w 2972814"/>
                  <a:gd name="connsiteY485" fmla="*/ 1010305 h 1488732"/>
                  <a:gd name="connsiteX486" fmla="*/ 1619252 w 2972814"/>
                  <a:gd name="connsiteY486" fmla="*/ 1009141 h 1488732"/>
                  <a:gd name="connsiteX487" fmla="*/ 1636046 w 2972814"/>
                  <a:gd name="connsiteY487" fmla="*/ 1002954 h 1488732"/>
                  <a:gd name="connsiteX488" fmla="*/ 1646667 w 2972814"/>
                  <a:gd name="connsiteY488" fmla="*/ 999149 h 1488732"/>
                  <a:gd name="connsiteX489" fmla="*/ 1655997 w 2972814"/>
                  <a:gd name="connsiteY489" fmla="*/ 995770 h 1488732"/>
                  <a:gd name="connsiteX490" fmla="*/ 1675949 w 2972814"/>
                  <a:gd name="connsiteY490" fmla="*/ 989734 h 1488732"/>
                  <a:gd name="connsiteX491" fmla="*/ 1678317 w 2972814"/>
                  <a:gd name="connsiteY491" fmla="*/ 989158 h 1488732"/>
                  <a:gd name="connsiteX492" fmla="*/ 1695901 w 2972814"/>
                  <a:gd name="connsiteY492" fmla="*/ 984644 h 1488732"/>
                  <a:gd name="connsiteX493" fmla="*/ 1715853 w 2972814"/>
                  <a:gd name="connsiteY493" fmla="*/ 981389 h 1488732"/>
                  <a:gd name="connsiteX494" fmla="*/ 1735805 w 2972814"/>
                  <a:gd name="connsiteY494" fmla="*/ 979228 h 1488732"/>
                  <a:gd name="connsiteX495" fmla="*/ 1736684 w 2972814"/>
                  <a:gd name="connsiteY495" fmla="*/ 979166 h 1488732"/>
                  <a:gd name="connsiteX496" fmla="*/ 1755756 w 2972814"/>
                  <a:gd name="connsiteY496" fmla="*/ 977715 h 1488732"/>
                  <a:gd name="connsiteX497" fmla="*/ 1775708 w 2972814"/>
                  <a:gd name="connsiteY497" fmla="*/ 976564 h 1488732"/>
                  <a:gd name="connsiteX498" fmla="*/ 1795660 w 2972814"/>
                  <a:gd name="connsiteY498" fmla="*/ 975156 h 1488732"/>
                  <a:gd name="connsiteX499" fmla="*/ 1815612 w 2972814"/>
                  <a:gd name="connsiteY499" fmla="*/ 973107 h 1488732"/>
                  <a:gd name="connsiteX500" fmla="*/ 1835563 w 2972814"/>
                  <a:gd name="connsiteY500" fmla="*/ 969930 h 1488732"/>
                  <a:gd name="connsiteX501" fmla="*/ 1838584 w 2972814"/>
                  <a:gd name="connsiteY501" fmla="*/ 969175 h 1488732"/>
                  <a:gd name="connsiteX502" fmla="*/ 1855515 w 2972814"/>
                  <a:gd name="connsiteY502" fmla="*/ 963400 h 1488732"/>
                  <a:gd name="connsiteX503" fmla="*/ 1863954 w 2972814"/>
                  <a:gd name="connsiteY503" fmla="*/ 959183 h 1488732"/>
                  <a:gd name="connsiteX504" fmla="*/ 1875467 w 2972814"/>
                  <a:gd name="connsiteY504" fmla="*/ 949701 h 1488732"/>
                  <a:gd name="connsiteX505" fmla="*/ 1875945 w 2972814"/>
                  <a:gd name="connsiteY505" fmla="*/ 949192 h 1488732"/>
                  <a:gd name="connsiteX506" fmla="*/ 1880863 w 2972814"/>
                  <a:gd name="connsiteY506" fmla="*/ 939201 h 1488732"/>
                  <a:gd name="connsiteX507" fmla="*/ 1881608 w 2972814"/>
                  <a:gd name="connsiteY507" fmla="*/ 929209 h 1488732"/>
                  <a:gd name="connsiteX508" fmla="*/ 1879378 w 2972814"/>
                  <a:gd name="connsiteY508" fmla="*/ 919217 h 1488732"/>
                  <a:gd name="connsiteX509" fmla="*/ 1875467 w 2972814"/>
                  <a:gd name="connsiteY509" fmla="*/ 910435 h 1488732"/>
                  <a:gd name="connsiteX510" fmla="*/ 1874844 w 2972814"/>
                  <a:gd name="connsiteY510" fmla="*/ 909226 h 1488732"/>
                  <a:gd name="connsiteX511" fmla="*/ 1866881 w 2972814"/>
                  <a:gd name="connsiteY511" fmla="*/ 899234 h 1488732"/>
                  <a:gd name="connsiteX512" fmla="*/ 1855952 w 2972814"/>
                  <a:gd name="connsiteY512" fmla="*/ 889243 h 1488732"/>
                  <a:gd name="connsiteX513" fmla="*/ 1855515 w 2972814"/>
                  <a:gd name="connsiteY513" fmla="*/ 888923 h 1488732"/>
                  <a:gd name="connsiteX514" fmla="*/ 1835563 w 2972814"/>
                  <a:gd name="connsiteY514" fmla="*/ 880013 h 1488732"/>
                  <a:gd name="connsiteX515" fmla="*/ 1831691 w 2972814"/>
                  <a:gd name="connsiteY515" fmla="*/ 879252 h 1488732"/>
                  <a:gd name="connsiteX516" fmla="*/ 1815612 w 2972814"/>
                  <a:gd name="connsiteY516" fmla="*/ 876837 h 1488732"/>
                  <a:gd name="connsiteX517" fmla="*/ 1795660 w 2972814"/>
                  <a:gd name="connsiteY517" fmla="*/ 877455 h 1488732"/>
                  <a:gd name="connsiteX518" fmla="*/ 1781351 w 2972814"/>
                  <a:gd name="connsiteY518" fmla="*/ 879252 h 1488732"/>
                  <a:gd name="connsiteX519" fmla="*/ 1775708 w 2972814"/>
                  <a:gd name="connsiteY519" fmla="*/ 879996 h 1488732"/>
                  <a:gd name="connsiteX520" fmla="*/ 1755756 w 2972814"/>
                  <a:gd name="connsiteY520" fmla="*/ 884229 h 1488732"/>
                  <a:gd name="connsiteX521" fmla="*/ 1735805 w 2972814"/>
                  <a:gd name="connsiteY521" fmla="*/ 888539 h 1488732"/>
                  <a:gd name="connsiteX522" fmla="*/ 1732392 w 2972814"/>
                  <a:gd name="connsiteY522" fmla="*/ 889243 h 1488732"/>
                  <a:gd name="connsiteX523" fmla="*/ 1715853 w 2972814"/>
                  <a:gd name="connsiteY523" fmla="*/ 893032 h 1488732"/>
                  <a:gd name="connsiteX524" fmla="*/ 1695901 w 2972814"/>
                  <a:gd name="connsiteY524" fmla="*/ 896593 h 1488732"/>
                  <a:gd name="connsiteX525" fmla="*/ 1675949 w 2972814"/>
                  <a:gd name="connsiteY525" fmla="*/ 899229 h 1488732"/>
                  <a:gd name="connsiteX526" fmla="*/ 1675873 w 2972814"/>
                  <a:gd name="connsiteY526" fmla="*/ 899234 h 1488732"/>
                  <a:gd name="connsiteX527" fmla="*/ 1655997 w 2972814"/>
                  <a:gd name="connsiteY527" fmla="*/ 900832 h 1488732"/>
                  <a:gd name="connsiteX528" fmla="*/ 1636046 w 2972814"/>
                  <a:gd name="connsiteY528" fmla="*/ 901945 h 1488732"/>
                  <a:gd name="connsiteX529" fmla="*/ 1616094 w 2972814"/>
                  <a:gd name="connsiteY529" fmla="*/ 902833 h 1488732"/>
                  <a:gd name="connsiteX530" fmla="*/ 1596142 w 2972814"/>
                  <a:gd name="connsiteY530" fmla="*/ 904678 h 1488732"/>
                  <a:gd name="connsiteX531" fmla="*/ 1576190 w 2972814"/>
                  <a:gd name="connsiteY531" fmla="*/ 908626 h 1488732"/>
                  <a:gd name="connsiteX532" fmla="*/ 1574500 w 2972814"/>
                  <a:gd name="connsiteY532" fmla="*/ 909226 h 1488732"/>
                  <a:gd name="connsiteX533" fmla="*/ 1556239 w 2972814"/>
                  <a:gd name="connsiteY533" fmla="*/ 916593 h 1488732"/>
                  <a:gd name="connsiteX534" fmla="*/ 1551971 w 2972814"/>
                  <a:gd name="connsiteY534" fmla="*/ 919217 h 1488732"/>
                  <a:gd name="connsiteX535" fmla="*/ 1538265 w 2972814"/>
                  <a:gd name="connsiteY535" fmla="*/ 929209 h 1488732"/>
                  <a:gd name="connsiteX536" fmla="*/ 1536287 w 2972814"/>
                  <a:gd name="connsiteY536" fmla="*/ 930926 h 1488732"/>
                  <a:gd name="connsiteX537" fmla="*/ 1529373 w 2972814"/>
                  <a:gd name="connsiteY537" fmla="*/ 939201 h 1488732"/>
                  <a:gd name="connsiteX538" fmla="*/ 1522631 w 2972814"/>
                  <a:gd name="connsiteY538" fmla="*/ 949192 h 1488732"/>
                  <a:gd name="connsiteX539" fmla="*/ 1517210 w 2972814"/>
                  <a:gd name="connsiteY539" fmla="*/ 959183 h 1488732"/>
                  <a:gd name="connsiteX540" fmla="*/ 1516335 w 2972814"/>
                  <a:gd name="connsiteY540" fmla="*/ 961548 h 1488732"/>
                  <a:gd name="connsiteX541" fmla="*/ 1514071 w 2972814"/>
                  <a:gd name="connsiteY541" fmla="*/ 969175 h 1488732"/>
                  <a:gd name="connsiteX542" fmla="*/ 1512311 w 2972814"/>
                  <a:gd name="connsiteY542" fmla="*/ 979166 h 1488732"/>
                  <a:gd name="connsiteX543" fmla="*/ 1512304 w 2972814"/>
                  <a:gd name="connsiteY543" fmla="*/ 989158 h 1488732"/>
                  <a:gd name="connsiteX544" fmla="*/ 1514065 w 2972814"/>
                  <a:gd name="connsiteY544" fmla="*/ 999149 h 1488732"/>
                  <a:gd name="connsiteX545" fmla="*/ 1516335 w 2972814"/>
                  <a:gd name="connsiteY545" fmla="*/ 1005112 h 1488732"/>
                  <a:gd name="connsiteX546" fmla="*/ 1519011 w 2972814"/>
                  <a:gd name="connsiteY546" fmla="*/ 1009141 h 1488732"/>
                  <a:gd name="connsiteX547" fmla="*/ 1531996 w 2972814"/>
                  <a:gd name="connsiteY547" fmla="*/ 1019132 h 1488732"/>
                  <a:gd name="connsiteX548" fmla="*/ 1536287 w 2972814"/>
                  <a:gd name="connsiteY548" fmla="*/ 1021442 h 1488732"/>
                  <a:gd name="connsiteX549" fmla="*/ 578601 w 2972814"/>
                  <a:gd name="connsiteY549" fmla="*/ 813567 h 1488732"/>
                  <a:gd name="connsiteX550" fmla="*/ 598553 w 2972814"/>
                  <a:gd name="connsiteY550" fmla="*/ 818106 h 1488732"/>
                  <a:gd name="connsiteX551" fmla="*/ 618505 w 2972814"/>
                  <a:gd name="connsiteY551" fmla="*/ 818943 h 1488732"/>
                  <a:gd name="connsiteX552" fmla="*/ 638457 w 2972814"/>
                  <a:gd name="connsiteY552" fmla="*/ 816698 h 1488732"/>
                  <a:gd name="connsiteX553" fmla="*/ 658409 w 2972814"/>
                  <a:gd name="connsiteY553" fmla="*/ 813303 h 1488732"/>
                  <a:gd name="connsiteX554" fmla="*/ 678360 w 2972814"/>
                  <a:gd name="connsiteY554" fmla="*/ 810137 h 1488732"/>
                  <a:gd name="connsiteX555" fmla="*/ 683586 w 2972814"/>
                  <a:gd name="connsiteY555" fmla="*/ 809311 h 1488732"/>
                  <a:gd name="connsiteX556" fmla="*/ 698312 w 2972814"/>
                  <a:gd name="connsiteY556" fmla="*/ 807460 h 1488732"/>
                  <a:gd name="connsiteX557" fmla="*/ 718264 w 2972814"/>
                  <a:gd name="connsiteY557" fmla="*/ 805729 h 1488732"/>
                  <a:gd name="connsiteX558" fmla="*/ 738216 w 2972814"/>
                  <a:gd name="connsiteY558" fmla="*/ 804545 h 1488732"/>
                  <a:gd name="connsiteX559" fmla="*/ 758167 w 2972814"/>
                  <a:gd name="connsiteY559" fmla="*/ 803810 h 1488732"/>
                  <a:gd name="connsiteX560" fmla="*/ 778119 w 2972814"/>
                  <a:gd name="connsiteY560" fmla="*/ 803454 h 1488732"/>
                  <a:gd name="connsiteX561" fmla="*/ 798071 w 2972814"/>
                  <a:gd name="connsiteY561" fmla="*/ 803138 h 1488732"/>
                  <a:gd name="connsiteX562" fmla="*/ 818023 w 2972814"/>
                  <a:gd name="connsiteY562" fmla="*/ 802535 h 1488732"/>
                  <a:gd name="connsiteX563" fmla="*/ 837975 w 2972814"/>
                  <a:gd name="connsiteY563" fmla="*/ 801297 h 1488732"/>
                  <a:gd name="connsiteX564" fmla="*/ 854611 w 2972814"/>
                  <a:gd name="connsiteY564" fmla="*/ 799320 h 1488732"/>
                  <a:gd name="connsiteX565" fmla="*/ 857926 w 2972814"/>
                  <a:gd name="connsiteY565" fmla="*/ 798884 h 1488732"/>
                  <a:gd name="connsiteX566" fmla="*/ 877878 w 2972814"/>
                  <a:gd name="connsiteY566" fmla="*/ 794410 h 1488732"/>
                  <a:gd name="connsiteX567" fmla="*/ 891923 w 2972814"/>
                  <a:gd name="connsiteY567" fmla="*/ 789328 h 1488732"/>
                  <a:gd name="connsiteX568" fmla="*/ 897830 w 2972814"/>
                  <a:gd name="connsiteY568" fmla="*/ 786883 h 1488732"/>
                  <a:gd name="connsiteX569" fmla="*/ 911315 w 2972814"/>
                  <a:gd name="connsiteY569" fmla="*/ 779337 h 1488732"/>
                  <a:gd name="connsiteX570" fmla="*/ 917782 w 2972814"/>
                  <a:gd name="connsiteY570" fmla="*/ 775007 h 1488732"/>
                  <a:gd name="connsiteX571" fmla="*/ 925012 w 2972814"/>
                  <a:gd name="connsiteY571" fmla="*/ 769345 h 1488732"/>
                  <a:gd name="connsiteX572" fmla="*/ 936031 w 2972814"/>
                  <a:gd name="connsiteY572" fmla="*/ 759354 h 1488732"/>
                  <a:gd name="connsiteX573" fmla="*/ 937733 w 2972814"/>
                  <a:gd name="connsiteY573" fmla="*/ 757549 h 1488732"/>
                  <a:gd name="connsiteX574" fmla="*/ 945368 w 2972814"/>
                  <a:gd name="connsiteY574" fmla="*/ 749362 h 1488732"/>
                  <a:gd name="connsiteX575" fmla="*/ 953571 w 2972814"/>
                  <a:gd name="connsiteY575" fmla="*/ 739371 h 1488732"/>
                  <a:gd name="connsiteX576" fmla="*/ 957685 w 2972814"/>
                  <a:gd name="connsiteY576" fmla="*/ 733756 h 1488732"/>
                  <a:gd name="connsiteX577" fmla="*/ 961580 w 2972814"/>
                  <a:gd name="connsiteY577" fmla="*/ 729379 h 1488732"/>
                  <a:gd name="connsiteX578" fmla="*/ 968632 w 2972814"/>
                  <a:gd name="connsiteY578" fmla="*/ 719388 h 1488732"/>
                  <a:gd name="connsiteX579" fmla="*/ 974503 w 2972814"/>
                  <a:gd name="connsiteY579" fmla="*/ 709396 h 1488732"/>
                  <a:gd name="connsiteX580" fmla="*/ 977637 w 2972814"/>
                  <a:gd name="connsiteY580" fmla="*/ 700420 h 1488732"/>
                  <a:gd name="connsiteX581" fmla="*/ 978348 w 2972814"/>
                  <a:gd name="connsiteY581" fmla="*/ 699405 h 1488732"/>
                  <a:gd name="connsiteX582" fmla="*/ 977637 w 2972814"/>
                  <a:gd name="connsiteY582" fmla="*/ 696292 h 1488732"/>
                  <a:gd name="connsiteX583" fmla="*/ 976440 w 2972814"/>
                  <a:gd name="connsiteY583" fmla="*/ 689413 h 1488732"/>
                  <a:gd name="connsiteX584" fmla="*/ 964745 w 2972814"/>
                  <a:gd name="connsiteY584" fmla="*/ 679422 h 1488732"/>
                  <a:gd name="connsiteX585" fmla="*/ 957685 w 2972814"/>
                  <a:gd name="connsiteY585" fmla="*/ 676974 h 1488732"/>
                  <a:gd name="connsiteX586" fmla="*/ 942037 w 2972814"/>
                  <a:gd name="connsiteY586" fmla="*/ 669430 h 1488732"/>
                  <a:gd name="connsiteX587" fmla="*/ 937733 w 2972814"/>
                  <a:gd name="connsiteY587" fmla="*/ 668095 h 1488732"/>
                  <a:gd name="connsiteX588" fmla="*/ 917782 w 2972814"/>
                  <a:gd name="connsiteY588" fmla="*/ 660035 h 1488732"/>
                  <a:gd name="connsiteX589" fmla="*/ 916539 w 2972814"/>
                  <a:gd name="connsiteY589" fmla="*/ 659439 h 1488732"/>
                  <a:gd name="connsiteX590" fmla="*/ 897830 w 2972814"/>
                  <a:gd name="connsiteY590" fmla="*/ 651666 h 1488732"/>
                  <a:gd name="connsiteX591" fmla="*/ 893234 w 2972814"/>
                  <a:gd name="connsiteY591" fmla="*/ 649447 h 1488732"/>
                  <a:gd name="connsiteX592" fmla="*/ 877878 w 2972814"/>
                  <a:gd name="connsiteY592" fmla="*/ 642675 h 1488732"/>
                  <a:gd name="connsiteX593" fmla="*/ 871701 w 2972814"/>
                  <a:gd name="connsiteY593" fmla="*/ 639456 h 1488732"/>
                  <a:gd name="connsiteX594" fmla="*/ 857926 w 2972814"/>
                  <a:gd name="connsiteY594" fmla="*/ 632274 h 1488732"/>
                  <a:gd name="connsiteX595" fmla="*/ 853078 w 2972814"/>
                  <a:gd name="connsiteY595" fmla="*/ 629464 h 1488732"/>
                  <a:gd name="connsiteX596" fmla="*/ 837975 w 2972814"/>
                  <a:gd name="connsiteY596" fmla="*/ 620180 h 1488732"/>
                  <a:gd name="connsiteX597" fmla="*/ 836905 w 2972814"/>
                  <a:gd name="connsiteY597" fmla="*/ 619473 h 1488732"/>
                  <a:gd name="connsiteX598" fmla="*/ 822876 w 2972814"/>
                  <a:gd name="connsiteY598" fmla="*/ 609481 h 1488732"/>
                  <a:gd name="connsiteX599" fmla="*/ 818023 w 2972814"/>
                  <a:gd name="connsiteY599" fmla="*/ 605724 h 1488732"/>
                  <a:gd name="connsiteX600" fmla="*/ 809948 w 2972814"/>
                  <a:gd name="connsiteY600" fmla="*/ 599490 h 1488732"/>
                  <a:gd name="connsiteX601" fmla="*/ 798071 w 2972814"/>
                  <a:gd name="connsiteY601" fmla="*/ 589607 h 1488732"/>
                  <a:gd name="connsiteX602" fmla="*/ 797926 w 2972814"/>
                  <a:gd name="connsiteY602" fmla="*/ 589498 h 1488732"/>
                  <a:gd name="connsiteX603" fmla="*/ 785299 w 2972814"/>
                  <a:gd name="connsiteY603" fmla="*/ 579507 h 1488732"/>
                  <a:gd name="connsiteX604" fmla="*/ 778119 w 2972814"/>
                  <a:gd name="connsiteY604" fmla="*/ 573669 h 1488732"/>
                  <a:gd name="connsiteX605" fmla="*/ 771526 w 2972814"/>
                  <a:gd name="connsiteY605" fmla="*/ 569515 h 1488732"/>
                  <a:gd name="connsiteX606" fmla="*/ 758167 w 2972814"/>
                  <a:gd name="connsiteY606" fmla="*/ 561310 h 1488732"/>
                  <a:gd name="connsiteX607" fmla="*/ 753428 w 2972814"/>
                  <a:gd name="connsiteY607" fmla="*/ 559524 h 1488732"/>
                  <a:gd name="connsiteX608" fmla="*/ 738216 w 2972814"/>
                  <a:gd name="connsiteY608" fmla="*/ 554218 h 1488732"/>
                  <a:gd name="connsiteX609" fmla="*/ 718264 w 2972814"/>
                  <a:gd name="connsiteY609" fmla="*/ 551986 h 1488732"/>
                  <a:gd name="connsiteX610" fmla="*/ 698312 w 2972814"/>
                  <a:gd name="connsiteY610" fmla="*/ 553971 h 1488732"/>
                  <a:gd name="connsiteX611" fmla="*/ 678360 w 2972814"/>
                  <a:gd name="connsiteY611" fmla="*/ 559330 h 1488732"/>
                  <a:gd name="connsiteX612" fmla="*/ 677882 w 2972814"/>
                  <a:gd name="connsiteY612" fmla="*/ 559524 h 1488732"/>
                  <a:gd name="connsiteX613" fmla="*/ 658409 w 2972814"/>
                  <a:gd name="connsiteY613" fmla="*/ 567771 h 1488732"/>
                  <a:gd name="connsiteX614" fmla="*/ 655069 w 2972814"/>
                  <a:gd name="connsiteY614" fmla="*/ 569515 h 1488732"/>
                  <a:gd name="connsiteX615" fmla="*/ 638457 w 2972814"/>
                  <a:gd name="connsiteY615" fmla="*/ 578997 h 1488732"/>
                  <a:gd name="connsiteX616" fmla="*/ 637607 w 2972814"/>
                  <a:gd name="connsiteY616" fmla="*/ 579507 h 1488732"/>
                  <a:gd name="connsiteX617" fmla="*/ 622931 w 2972814"/>
                  <a:gd name="connsiteY617" fmla="*/ 589498 h 1488732"/>
                  <a:gd name="connsiteX618" fmla="*/ 618505 w 2972814"/>
                  <a:gd name="connsiteY618" fmla="*/ 592833 h 1488732"/>
                  <a:gd name="connsiteX619" fmla="*/ 608984 w 2972814"/>
                  <a:gd name="connsiteY619" fmla="*/ 599490 h 1488732"/>
                  <a:gd name="connsiteX620" fmla="*/ 598553 w 2972814"/>
                  <a:gd name="connsiteY620" fmla="*/ 607537 h 1488732"/>
                  <a:gd name="connsiteX621" fmla="*/ 595462 w 2972814"/>
                  <a:gd name="connsiteY621" fmla="*/ 609481 h 1488732"/>
                  <a:gd name="connsiteX622" fmla="*/ 581371 w 2972814"/>
                  <a:gd name="connsiteY622" fmla="*/ 619473 h 1488732"/>
                  <a:gd name="connsiteX623" fmla="*/ 578601 w 2972814"/>
                  <a:gd name="connsiteY623" fmla="*/ 621615 h 1488732"/>
                  <a:gd name="connsiteX624" fmla="*/ 563279 w 2972814"/>
                  <a:gd name="connsiteY624" fmla="*/ 629464 h 1488732"/>
                  <a:gd name="connsiteX625" fmla="*/ 558650 w 2972814"/>
                  <a:gd name="connsiteY625" fmla="*/ 632060 h 1488732"/>
                  <a:gd name="connsiteX626" fmla="*/ 538698 w 2972814"/>
                  <a:gd name="connsiteY626" fmla="*/ 636427 h 1488732"/>
                  <a:gd name="connsiteX627" fmla="*/ 518746 w 2972814"/>
                  <a:gd name="connsiteY627" fmla="*/ 634413 h 1488732"/>
                  <a:gd name="connsiteX628" fmla="*/ 504722 w 2972814"/>
                  <a:gd name="connsiteY628" fmla="*/ 629464 h 1488732"/>
                  <a:gd name="connsiteX629" fmla="*/ 498794 w 2972814"/>
                  <a:gd name="connsiteY629" fmla="*/ 627623 h 1488732"/>
                  <a:gd name="connsiteX630" fmla="*/ 482986 w 2972814"/>
                  <a:gd name="connsiteY630" fmla="*/ 619473 h 1488732"/>
                  <a:gd name="connsiteX631" fmla="*/ 478843 w 2972814"/>
                  <a:gd name="connsiteY631" fmla="*/ 617612 h 1488732"/>
                  <a:gd name="connsiteX632" fmla="*/ 465032 w 2972814"/>
                  <a:gd name="connsiteY632" fmla="*/ 609481 h 1488732"/>
                  <a:gd name="connsiteX633" fmla="*/ 458891 w 2972814"/>
                  <a:gd name="connsiteY633" fmla="*/ 606140 h 1488732"/>
                  <a:gd name="connsiteX634" fmla="*/ 448339 w 2972814"/>
                  <a:gd name="connsiteY634" fmla="*/ 599490 h 1488732"/>
                  <a:gd name="connsiteX635" fmla="*/ 438939 w 2972814"/>
                  <a:gd name="connsiteY635" fmla="*/ 593991 h 1488732"/>
                  <a:gd name="connsiteX636" fmla="*/ 431701 w 2972814"/>
                  <a:gd name="connsiteY636" fmla="*/ 589498 h 1488732"/>
                  <a:gd name="connsiteX637" fmla="*/ 418987 w 2972814"/>
                  <a:gd name="connsiteY637" fmla="*/ 581903 h 1488732"/>
                  <a:gd name="connsiteX638" fmla="*/ 414967 w 2972814"/>
                  <a:gd name="connsiteY638" fmla="*/ 579507 h 1488732"/>
                  <a:gd name="connsiteX639" fmla="*/ 399036 w 2972814"/>
                  <a:gd name="connsiteY639" fmla="*/ 569988 h 1488732"/>
                  <a:gd name="connsiteX640" fmla="*/ 398181 w 2972814"/>
                  <a:gd name="connsiteY640" fmla="*/ 569515 h 1488732"/>
                  <a:gd name="connsiteX641" fmla="*/ 380712 w 2972814"/>
                  <a:gd name="connsiteY641" fmla="*/ 559524 h 1488732"/>
                  <a:gd name="connsiteX642" fmla="*/ 379084 w 2972814"/>
                  <a:gd name="connsiteY642" fmla="*/ 558544 h 1488732"/>
                  <a:gd name="connsiteX643" fmla="*/ 362885 w 2972814"/>
                  <a:gd name="connsiteY643" fmla="*/ 549532 h 1488732"/>
                  <a:gd name="connsiteX644" fmla="*/ 359132 w 2972814"/>
                  <a:gd name="connsiteY644" fmla="*/ 547310 h 1488732"/>
                  <a:gd name="connsiteX645" fmla="*/ 344217 w 2972814"/>
                  <a:gd name="connsiteY645" fmla="*/ 539541 h 1488732"/>
                  <a:gd name="connsiteX646" fmla="*/ 339180 w 2972814"/>
                  <a:gd name="connsiteY646" fmla="*/ 536537 h 1488732"/>
                  <a:gd name="connsiteX647" fmla="*/ 325171 w 2972814"/>
                  <a:gd name="connsiteY647" fmla="*/ 529549 h 1488732"/>
                  <a:gd name="connsiteX648" fmla="*/ 319228 w 2972814"/>
                  <a:gd name="connsiteY648" fmla="*/ 526178 h 1488732"/>
                  <a:gd name="connsiteX649" fmla="*/ 304804 w 2972814"/>
                  <a:gd name="connsiteY649" fmla="*/ 519558 h 1488732"/>
                  <a:gd name="connsiteX650" fmla="*/ 299277 w 2972814"/>
                  <a:gd name="connsiteY650" fmla="*/ 516646 h 1488732"/>
                  <a:gd name="connsiteX651" fmla="*/ 279325 w 2972814"/>
                  <a:gd name="connsiteY651" fmla="*/ 510372 h 1488732"/>
                  <a:gd name="connsiteX652" fmla="*/ 265130 w 2972814"/>
                  <a:gd name="connsiteY652" fmla="*/ 509566 h 1488732"/>
                  <a:gd name="connsiteX653" fmla="*/ 259373 w 2972814"/>
                  <a:gd name="connsiteY653" fmla="*/ 509193 h 1488732"/>
                  <a:gd name="connsiteX654" fmla="*/ 258322 w 2972814"/>
                  <a:gd name="connsiteY654" fmla="*/ 509566 h 1488732"/>
                  <a:gd name="connsiteX655" fmla="*/ 239421 w 2972814"/>
                  <a:gd name="connsiteY655" fmla="*/ 518049 h 1488732"/>
                  <a:gd name="connsiteX656" fmla="*/ 238006 w 2972814"/>
                  <a:gd name="connsiteY656" fmla="*/ 519558 h 1488732"/>
                  <a:gd name="connsiteX657" fmla="*/ 230573 w 2972814"/>
                  <a:gd name="connsiteY657" fmla="*/ 529549 h 1488732"/>
                  <a:gd name="connsiteX658" fmla="*/ 225511 w 2972814"/>
                  <a:gd name="connsiteY658" fmla="*/ 539541 h 1488732"/>
                  <a:gd name="connsiteX659" fmla="*/ 221682 w 2972814"/>
                  <a:gd name="connsiteY659" fmla="*/ 549532 h 1488732"/>
                  <a:gd name="connsiteX660" fmla="*/ 219470 w 2972814"/>
                  <a:gd name="connsiteY660" fmla="*/ 558155 h 1488732"/>
                  <a:gd name="connsiteX661" fmla="*/ 219211 w 2972814"/>
                  <a:gd name="connsiteY661" fmla="*/ 559524 h 1488732"/>
                  <a:gd name="connsiteX662" fmla="*/ 217891 w 2972814"/>
                  <a:gd name="connsiteY662" fmla="*/ 569515 h 1488732"/>
                  <a:gd name="connsiteX663" fmla="*/ 216880 w 2972814"/>
                  <a:gd name="connsiteY663" fmla="*/ 579507 h 1488732"/>
                  <a:gd name="connsiteX664" fmla="*/ 216218 w 2972814"/>
                  <a:gd name="connsiteY664" fmla="*/ 589498 h 1488732"/>
                  <a:gd name="connsiteX665" fmla="*/ 216079 w 2972814"/>
                  <a:gd name="connsiteY665" fmla="*/ 599490 h 1488732"/>
                  <a:gd name="connsiteX666" fmla="*/ 216570 w 2972814"/>
                  <a:gd name="connsiteY666" fmla="*/ 609481 h 1488732"/>
                  <a:gd name="connsiteX667" fmla="*/ 217679 w 2972814"/>
                  <a:gd name="connsiteY667" fmla="*/ 619473 h 1488732"/>
                  <a:gd name="connsiteX668" fmla="*/ 219396 w 2972814"/>
                  <a:gd name="connsiteY668" fmla="*/ 629464 h 1488732"/>
                  <a:gd name="connsiteX669" fmla="*/ 219470 w 2972814"/>
                  <a:gd name="connsiteY669" fmla="*/ 629759 h 1488732"/>
                  <a:gd name="connsiteX670" fmla="*/ 222071 w 2972814"/>
                  <a:gd name="connsiteY670" fmla="*/ 639456 h 1488732"/>
                  <a:gd name="connsiteX671" fmla="*/ 226190 w 2972814"/>
                  <a:gd name="connsiteY671" fmla="*/ 649447 h 1488732"/>
                  <a:gd name="connsiteX672" fmla="*/ 231531 w 2972814"/>
                  <a:gd name="connsiteY672" fmla="*/ 659439 h 1488732"/>
                  <a:gd name="connsiteX673" fmla="*/ 239421 w 2972814"/>
                  <a:gd name="connsiteY673" fmla="*/ 669244 h 1488732"/>
                  <a:gd name="connsiteX674" fmla="*/ 239577 w 2972814"/>
                  <a:gd name="connsiteY674" fmla="*/ 669430 h 1488732"/>
                  <a:gd name="connsiteX675" fmla="*/ 249388 w 2972814"/>
                  <a:gd name="connsiteY675" fmla="*/ 679422 h 1488732"/>
                  <a:gd name="connsiteX676" fmla="*/ 259373 w 2972814"/>
                  <a:gd name="connsiteY676" fmla="*/ 687443 h 1488732"/>
                  <a:gd name="connsiteX677" fmla="*/ 261897 w 2972814"/>
                  <a:gd name="connsiteY677" fmla="*/ 689413 h 1488732"/>
                  <a:gd name="connsiteX678" fmla="*/ 277462 w 2972814"/>
                  <a:gd name="connsiteY678" fmla="*/ 699405 h 1488732"/>
                  <a:gd name="connsiteX679" fmla="*/ 279325 w 2972814"/>
                  <a:gd name="connsiteY679" fmla="*/ 700471 h 1488732"/>
                  <a:gd name="connsiteX680" fmla="*/ 295130 w 2972814"/>
                  <a:gd name="connsiteY680" fmla="*/ 709396 h 1488732"/>
                  <a:gd name="connsiteX681" fmla="*/ 299277 w 2972814"/>
                  <a:gd name="connsiteY681" fmla="*/ 711516 h 1488732"/>
                  <a:gd name="connsiteX682" fmla="*/ 315346 w 2972814"/>
                  <a:gd name="connsiteY682" fmla="*/ 719388 h 1488732"/>
                  <a:gd name="connsiteX683" fmla="*/ 319228 w 2972814"/>
                  <a:gd name="connsiteY683" fmla="*/ 721211 h 1488732"/>
                  <a:gd name="connsiteX684" fmla="*/ 337267 w 2972814"/>
                  <a:gd name="connsiteY684" fmla="*/ 729379 h 1488732"/>
                  <a:gd name="connsiteX685" fmla="*/ 339180 w 2972814"/>
                  <a:gd name="connsiteY685" fmla="*/ 730281 h 1488732"/>
                  <a:gd name="connsiteX686" fmla="*/ 359132 w 2972814"/>
                  <a:gd name="connsiteY686" fmla="*/ 738874 h 1488732"/>
                  <a:gd name="connsiteX687" fmla="*/ 360505 w 2972814"/>
                  <a:gd name="connsiteY687" fmla="*/ 739371 h 1488732"/>
                  <a:gd name="connsiteX688" fmla="*/ 379084 w 2972814"/>
                  <a:gd name="connsiteY688" fmla="*/ 746782 h 1488732"/>
                  <a:gd name="connsiteX689" fmla="*/ 386426 w 2972814"/>
                  <a:gd name="connsiteY689" fmla="*/ 749362 h 1488732"/>
                  <a:gd name="connsiteX690" fmla="*/ 399036 w 2972814"/>
                  <a:gd name="connsiteY690" fmla="*/ 754588 h 1488732"/>
                  <a:gd name="connsiteX691" fmla="*/ 413162 w 2972814"/>
                  <a:gd name="connsiteY691" fmla="*/ 759354 h 1488732"/>
                  <a:gd name="connsiteX692" fmla="*/ 418987 w 2972814"/>
                  <a:gd name="connsiteY692" fmla="*/ 761743 h 1488732"/>
                  <a:gd name="connsiteX693" fmla="*/ 438939 w 2972814"/>
                  <a:gd name="connsiteY693" fmla="*/ 768237 h 1488732"/>
                  <a:gd name="connsiteX694" fmla="*/ 443324 w 2972814"/>
                  <a:gd name="connsiteY694" fmla="*/ 769345 h 1488732"/>
                  <a:gd name="connsiteX695" fmla="*/ 458891 w 2972814"/>
                  <a:gd name="connsiteY695" fmla="*/ 774134 h 1488732"/>
                  <a:gd name="connsiteX696" fmla="*/ 478843 w 2972814"/>
                  <a:gd name="connsiteY696" fmla="*/ 779066 h 1488732"/>
                  <a:gd name="connsiteX697" fmla="*/ 480239 w 2972814"/>
                  <a:gd name="connsiteY697" fmla="*/ 779337 h 1488732"/>
                  <a:gd name="connsiteX698" fmla="*/ 498794 w 2972814"/>
                  <a:gd name="connsiteY698" fmla="*/ 783779 h 1488732"/>
                  <a:gd name="connsiteX699" fmla="*/ 516367 w 2972814"/>
                  <a:gd name="connsiteY699" fmla="*/ 789328 h 1488732"/>
                  <a:gd name="connsiteX700" fmla="*/ 518746 w 2972814"/>
                  <a:gd name="connsiteY700" fmla="*/ 790153 h 1488732"/>
                  <a:gd name="connsiteX701" fmla="*/ 538698 w 2972814"/>
                  <a:gd name="connsiteY701" fmla="*/ 797076 h 1488732"/>
                  <a:gd name="connsiteX702" fmla="*/ 543687 w 2972814"/>
                  <a:gd name="connsiteY702" fmla="*/ 799320 h 1488732"/>
                  <a:gd name="connsiteX703" fmla="*/ 558650 w 2972814"/>
                  <a:gd name="connsiteY703" fmla="*/ 806042 h 1488732"/>
                  <a:gd name="connsiteX704" fmla="*/ 566593 w 2972814"/>
                  <a:gd name="connsiteY704" fmla="*/ 809311 h 1488732"/>
                  <a:gd name="connsiteX705" fmla="*/ 578601 w 2972814"/>
                  <a:gd name="connsiteY705" fmla="*/ 813567 h 1488732"/>
                  <a:gd name="connsiteX706" fmla="*/ 1137251 w 2972814"/>
                  <a:gd name="connsiteY706" fmla="*/ 719773 h 1488732"/>
                  <a:gd name="connsiteX707" fmla="*/ 1157203 w 2972814"/>
                  <a:gd name="connsiteY707" fmla="*/ 719962 h 1488732"/>
                  <a:gd name="connsiteX708" fmla="*/ 1160954 w 2972814"/>
                  <a:gd name="connsiteY708" fmla="*/ 719388 h 1488732"/>
                  <a:gd name="connsiteX709" fmla="*/ 1177155 w 2972814"/>
                  <a:gd name="connsiteY709" fmla="*/ 716574 h 1488732"/>
                  <a:gd name="connsiteX710" fmla="*/ 1195357 w 2972814"/>
                  <a:gd name="connsiteY710" fmla="*/ 709396 h 1488732"/>
                  <a:gd name="connsiteX711" fmla="*/ 1197107 w 2972814"/>
                  <a:gd name="connsiteY711" fmla="*/ 708544 h 1488732"/>
                  <a:gd name="connsiteX712" fmla="*/ 1209040 w 2972814"/>
                  <a:gd name="connsiteY712" fmla="*/ 699405 h 1488732"/>
                  <a:gd name="connsiteX713" fmla="*/ 1217058 w 2972814"/>
                  <a:gd name="connsiteY713" fmla="*/ 691553 h 1488732"/>
                  <a:gd name="connsiteX714" fmla="*/ 1218711 w 2972814"/>
                  <a:gd name="connsiteY714" fmla="*/ 689413 h 1488732"/>
                  <a:gd name="connsiteX715" fmla="*/ 1224751 w 2972814"/>
                  <a:gd name="connsiteY715" fmla="*/ 679422 h 1488732"/>
                  <a:gd name="connsiteX716" fmla="*/ 1228897 w 2972814"/>
                  <a:gd name="connsiteY716" fmla="*/ 669430 h 1488732"/>
                  <a:gd name="connsiteX717" fmla="*/ 1231630 w 2972814"/>
                  <a:gd name="connsiteY717" fmla="*/ 659439 h 1488732"/>
                  <a:gd name="connsiteX718" fmla="*/ 1232964 w 2972814"/>
                  <a:gd name="connsiteY718" fmla="*/ 649447 h 1488732"/>
                  <a:gd name="connsiteX719" fmla="*/ 1232940 w 2972814"/>
                  <a:gd name="connsiteY719" fmla="*/ 639456 h 1488732"/>
                  <a:gd name="connsiteX720" fmla="*/ 1231606 w 2972814"/>
                  <a:gd name="connsiteY720" fmla="*/ 629464 h 1488732"/>
                  <a:gd name="connsiteX721" fmla="*/ 1229073 w 2972814"/>
                  <a:gd name="connsiteY721" fmla="*/ 619473 h 1488732"/>
                  <a:gd name="connsiteX722" fmla="*/ 1224729 w 2972814"/>
                  <a:gd name="connsiteY722" fmla="*/ 609481 h 1488732"/>
                  <a:gd name="connsiteX723" fmla="*/ 1218688 w 2972814"/>
                  <a:gd name="connsiteY723" fmla="*/ 599490 h 1488732"/>
                  <a:gd name="connsiteX724" fmla="*/ 1217058 w 2972814"/>
                  <a:gd name="connsiteY724" fmla="*/ 597397 h 1488732"/>
                  <a:gd name="connsiteX725" fmla="*/ 1207806 w 2972814"/>
                  <a:gd name="connsiteY725" fmla="*/ 589498 h 1488732"/>
                  <a:gd name="connsiteX726" fmla="*/ 1197107 w 2972814"/>
                  <a:gd name="connsiteY726" fmla="*/ 582776 h 1488732"/>
                  <a:gd name="connsiteX727" fmla="*/ 1185866 w 2972814"/>
                  <a:gd name="connsiteY727" fmla="*/ 579507 h 1488732"/>
                  <a:gd name="connsiteX728" fmla="*/ 1177155 w 2972814"/>
                  <a:gd name="connsiteY728" fmla="*/ 577523 h 1488732"/>
                  <a:gd name="connsiteX729" fmla="*/ 1157203 w 2972814"/>
                  <a:gd name="connsiteY729" fmla="*/ 577497 h 1488732"/>
                  <a:gd name="connsiteX730" fmla="*/ 1146598 w 2972814"/>
                  <a:gd name="connsiteY730" fmla="*/ 579507 h 1488732"/>
                  <a:gd name="connsiteX731" fmla="*/ 1137251 w 2972814"/>
                  <a:gd name="connsiteY731" fmla="*/ 581269 h 1488732"/>
                  <a:gd name="connsiteX732" fmla="*/ 1117299 w 2972814"/>
                  <a:gd name="connsiteY732" fmla="*/ 588030 h 1488732"/>
                  <a:gd name="connsiteX733" fmla="*/ 1114159 w 2972814"/>
                  <a:gd name="connsiteY733" fmla="*/ 589498 h 1488732"/>
                  <a:gd name="connsiteX734" fmla="*/ 1097348 w 2972814"/>
                  <a:gd name="connsiteY734" fmla="*/ 597763 h 1488732"/>
                  <a:gd name="connsiteX735" fmla="*/ 1094508 w 2972814"/>
                  <a:gd name="connsiteY735" fmla="*/ 599490 h 1488732"/>
                  <a:gd name="connsiteX736" fmla="*/ 1079198 w 2972814"/>
                  <a:gd name="connsiteY736" fmla="*/ 609481 h 1488732"/>
                  <a:gd name="connsiteX737" fmla="*/ 1077396 w 2972814"/>
                  <a:gd name="connsiteY737" fmla="*/ 610790 h 1488732"/>
                  <a:gd name="connsiteX738" fmla="*/ 1066496 w 2972814"/>
                  <a:gd name="connsiteY738" fmla="*/ 619473 h 1488732"/>
                  <a:gd name="connsiteX739" fmla="*/ 1057444 w 2972814"/>
                  <a:gd name="connsiteY739" fmla="*/ 627451 h 1488732"/>
                  <a:gd name="connsiteX740" fmla="*/ 1055120 w 2972814"/>
                  <a:gd name="connsiteY740" fmla="*/ 629464 h 1488732"/>
                  <a:gd name="connsiteX741" fmla="*/ 1045254 w 2972814"/>
                  <a:gd name="connsiteY741" fmla="*/ 639456 h 1488732"/>
                  <a:gd name="connsiteX742" fmla="*/ 1037492 w 2972814"/>
                  <a:gd name="connsiteY742" fmla="*/ 648530 h 1488732"/>
                  <a:gd name="connsiteX743" fmla="*/ 1036524 w 2972814"/>
                  <a:gd name="connsiteY743" fmla="*/ 649447 h 1488732"/>
                  <a:gd name="connsiteX744" fmla="*/ 1028507 w 2972814"/>
                  <a:gd name="connsiteY744" fmla="*/ 659439 h 1488732"/>
                  <a:gd name="connsiteX745" fmla="*/ 1022797 w 2972814"/>
                  <a:gd name="connsiteY745" fmla="*/ 669430 h 1488732"/>
                  <a:gd name="connsiteX746" fmla="*/ 1021167 w 2972814"/>
                  <a:gd name="connsiteY746" fmla="*/ 679422 h 1488732"/>
                  <a:gd name="connsiteX747" fmla="*/ 1030420 w 2972814"/>
                  <a:gd name="connsiteY747" fmla="*/ 689413 h 1488732"/>
                  <a:gd name="connsiteX748" fmla="*/ 1037492 w 2972814"/>
                  <a:gd name="connsiteY748" fmla="*/ 692233 h 1488732"/>
                  <a:gd name="connsiteX749" fmla="*/ 1053031 w 2972814"/>
                  <a:gd name="connsiteY749" fmla="*/ 699405 h 1488732"/>
                  <a:gd name="connsiteX750" fmla="*/ 1057444 w 2972814"/>
                  <a:gd name="connsiteY750" fmla="*/ 700667 h 1488732"/>
                  <a:gd name="connsiteX751" fmla="*/ 1077396 w 2972814"/>
                  <a:gd name="connsiteY751" fmla="*/ 707527 h 1488732"/>
                  <a:gd name="connsiteX752" fmla="*/ 1083369 w 2972814"/>
                  <a:gd name="connsiteY752" fmla="*/ 709396 h 1488732"/>
                  <a:gd name="connsiteX753" fmla="*/ 1097348 w 2972814"/>
                  <a:gd name="connsiteY753" fmla="*/ 713003 h 1488732"/>
                  <a:gd name="connsiteX754" fmla="*/ 1117299 w 2972814"/>
                  <a:gd name="connsiteY754" fmla="*/ 717232 h 1488732"/>
                  <a:gd name="connsiteX755" fmla="*/ 1134079 w 2972814"/>
                  <a:gd name="connsiteY755" fmla="*/ 719388 h 1488732"/>
                  <a:gd name="connsiteX756" fmla="*/ 1137251 w 2972814"/>
                  <a:gd name="connsiteY756" fmla="*/ 719773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</a:cxnLst>
                <a:rect l="l" t="t" r="r" b="b"/>
                <a:pathLst>
                  <a:path w="2972814" h="1488732">
                    <a:moveTo>
                      <a:pt x="1122902" y="1488733"/>
                    </a:moveTo>
                    <a:lnTo>
                      <a:pt x="1123758" y="1478741"/>
                    </a:lnTo>
                    <a:lnTo>
                      <a:pt x="1124661" y="1468750"/>
                    </a:lnTo>
                    <a:lnTo>
                      <a:pt x="1126323" y="1458758"/>
                    </a:lnTo>
                    <a:lnTo>
                      <a:pt x="1128215" y="1448767"/>
                    </a:lnTo>
                    <a:lnTo>
                      <a:pt x="1130566" y="1438775"/>
                    </a:lnTo>
                    <a:lnTo>
                      <a:pt x="1133340" y="1428784"/>
                    </a:lnTo>
                    <a:lnTo>
                      <a:pt x="1136431" y="1418792"/>
                    </a:lnTo>
                    <a:lnTo>
                      <a:pt x="1137251" y="1416136"/>
                    </a:lnTo>
                    <a:lnTo>
                      <a:pt x="1139192" y="1408801"/>
                    </a:lnTo>
                    <a:lnTo>
                      <a:pt x="1141813" y="1398809"/>
                    </a:lnTo>
                    <a:lnTo>
                      <a:pt x="1144212" y="1388818"/>
                    </a:lnTo>
                    <a:lnTo>
                      <a:pt x="1146276" y="1378826"/>
                    </a:lnTo>
                    <a:lnTo>
                      <a:pt x="1147883" y="1368835"/>
                    </a:lnTo>
                    <a:lnTo>
                      <a:pt x="1148936" y="1358843"/>
                    </a:lnTo>
                    <a:lnTo>
                      <a:pt x="1149366" y="1348852"/>
                    </a:lnTo>
                    <a:lnTo>
                      <a:pt x="1149238" y="1338860"/>
                    </a:lnTo>
                    <a:lnTo>
                      <a:pt x="1148782" y="1328869"/>
                    </a:lnTo>
                    <a:lnTo>
                      <a:pt x="1147840" y="1318877"/>
                    </a:lnTo>
                    <a:lnTo>
                      <a:pt x="1146744" y="1308886"/>
                    </a:lnTo>
                    <a:lnTo>
                      <a:pt x="1145868" y="1298894"/>
                    </a:lnTo>
                    <a:lnTo>
                      <a:pt x="1145185" y="1288903"/>
                    </a:lnTo>
                    <a:lnTo>
                      <a:pt x="1145167" y="1278911"/>
                    </a:lnTo>
                    <a:lnTo>
                      <a:pt x="1145918" y="1268920"/>
                    </a:lnTo>
                    <a:lnTo>
                      <a:pt x="1147178" y="1258928"/>
                    </a:lnTo>
                    <a:lnTo>
                      <a:pt x="1149853" y="1248937"/>
                    </a:lnTo>
                    <a:lnTo>
                      <a:pt x="1153156" y="1238945"/>
                    </a:lnTo>
                    <a:lnTo>
                      <a:pt x="1157203" y="1229530"/>
                    </a:lnTo>
                    <a:lnTo>
                      <a:pt x="1157449" y="1228954"/>
                    </a:lnTo>
                    <a:lnTo>
                      <a:pt x="1161635" y="1218962"/>
                    </a:lnTo>
                    <a:lnTo>
                      <a:pt x="1165557" y="1208971"/>
                    </a:lnTo>
                    <a:lnTo>
                      <a:pt x="1169008" y="1198979"/>
                    </a:lnTo>
                    <a:lnTo>
                      <a:pt x="1170231" y="1188988"/>
                    </a:lnTo>
                    <a:lnTo>
                      <a:pt x="1169158" y="1178996"/>
                    </a:lnTo>
                    <a:lnTo>
                      <a:pt x="1165024" y="1169005"/>
                    </a:lnTo>
                    <a:lnTo>
                      <a:pt x="1158251" y="1159013"/>
                    </a:lnTo>
                    <a:lnTo>
                      <a:pt x="1157203" y="1157944"/>
                    </a:lnTo>
                    <a:lnTo>
                      <a:pt x="1148660" y="1149022"/>
                    </a:lnTo>
                    <a:lnTo>
                      <a:pt x="1137749" y="1139030"/>
                    </a:lnTo>
                    <a:lnTo>
                      <a:pt x="1137251" y="1138627"/>
                    </a:lnTo>
                    <a:lnTo>
                      <a:pt x="1124852" y="1129039"/>
                    </a:lnTo>
                    <a:lnTo>
                      <a:pt x="1117299" y="1122973"/>
                    </a:lnTo>
                    <a:lnTo>
                      <a:pt x="1111702" y="1119047"/>
                    </a:lnTo>
                    <a:lnTo>
                      <a:pt x="1098809" y="1109056"/>
                    </a:lnTo>
                    <a:lnTo>
                      <a:pt x="1097348" y="1107791"/>
                    </a:lnTo>
                    <a:lnTo>
                      <a:pt x="1084784" y="1099064"/>
                    </a:lnTo>
                    <a:lnTo>
                      <a:pt x="1077396" y="1092661"/>
                    </a:lnTo>
                    <a:lnTo>
                      <a:pt x="1071429" y="1089073"/>
                    </a:lnTo>
                    <a:lnTo>
                      <a:pt x="1059687" y="1079081"/>
                    </a:lnTo>
                    <a:lnTo>
                      <a:pt x="1057444" y="1076716"/>
                    </a:lnTo>
                    <a:lnTo>
                      <a:pt x="1044661" y="1069090"/>
                    </a:lnTo>
                    <a:lnTo>
                      <a:pt x="1037492" y="1062012"/>
                    </a:lnTo>
                    <a:lnTo>
                      <a:pt x="1026173" y="1059098"/>
                    </a:lnTo>
                    <a:lnTo>
                      <a:pt x="1017541" y="1055381"/>
                    </a:lnTo>
                    <a:lnTo>
                      <a:pt x="1013278" y="1059098"/>
                    </a:lnTo>
                    <a:lnTo>
                      <a:pt x="1007165" y="1069090"/>
                    </a:lnTo>
                    <a:lnTo>
                      <a:pt x="1004291" y="1079081"/>
                    </a:lnTo>
                    <a:lnTo>
                      <a:pt x="1002412" y="1089073"/>
                    </a:lnTo>
                    <a:lnTo>
                      <a:pt x="1001247" y="1099064"/>
                    </a:lnTo>
                    <a:lnTo>
                      <a:pt x="999799" y="1109056"/>
                    </a:lnTo>
                    <a:lnTo>
                      <a:pt x="998088" y="1119047"/>
                    </a:lnTo>
                    <a:lnTo>
                      <a:pt x="997589" y="1121742"/>
                    </a:lnTo>
                    <a:lnTo>
                      <a:pt x="996500" y="1129039"/>
                    </a:lnTo>
                    <a:lnTo>
                      <a:pt x="994556" y="1139030"/>
                    </a:lnTo>
                    <a:lnTo>
                      <a:pt x="992323" y="1149022"/>
                    </a:lnTo>
                    <a:lnTo>
                      <a:pt x="989980" y="1159013"/>
                    </a:lnTo>
                    <a:lnTo>
                      <a:pt x="987552" y="1169005"/>
                    </a:lnTo>
                    <a:lnTo>
                      <a:pt x="984769" y="1178996"/>
                    </a:lnTo>
                    <a:lnTo>
                      <a:pt x="982468" y="1188988"/>
                    </a:lnTo>
                    <a:lnTo>
                      <a:pt x="980019" y="1198979"/>
                    </a:lnTo>
                    <a:lnTo>
                      <a:pt x="978137" y="1208971"/>
                    </a:lnTo>
                    <a:lnTo>
                      <a:pt x="977637" y="1212261"/>
                    </a:lnTo>
                    <a:lnTo>
                      <a:pt x="976574" y="1218962"/>
                    </a:lnTo>
                    <a:lnTo>
                      <a:pt x="975494" y="1228954"/>
                    </a:lnTo>
                    <a:lnTo>
                      <a:pt x="975069" y="1238945"/>
                    </a:lnTo>
                    <a:lnTo>
                      <a:pt x="975185" y="1248937"/>
                    </a:lnTo>
                    <a:lnTo>
                      <a:pt x="976112" y="1258928"/>
                    </a:lnTo>
                    <a:lnTo>
                      <a:pt x="977066" y="1268920"/>
                    </a:lnTo>
                    <a:lnTo>
                      <a:pt x="977637" y="1272336"/>
                    </a:lnTo>
                    <a:lnTo>
                      <a:pt x="978695" y="1278911"/>
                    </a:lnTo>
                    <a:lnTo>
                      <a:pt x="980246" y="1288903"/>
                    </a:lnTo>
                    <a:lnTo>
                      <a:pt x="981190" y="1298894"/>
                    </a:lnTo>
                    <a:lnTo>
                      <a:pt x="982190" y="1308886"/>
                    </a:lnTo>
                    <a:lnTo>
                      <a:pt x="982742" y="1318877"/>
                    </a:lnTo>
                    <a:lnTo>
                      <a:pt x="982975" y="1328869"/>
                    </a:lnTo>
                    <a:lnTo>
                      <a:pt x="982687" y="1338860"/>
                    </a:lnTo>
                    <a:lnTo>
                      <a:pt x="981937" y="1348852"/>
                    </a:lnTo>
                    <a:lnTo>
                      <a:pt x="980732" y="1358843"/>
                    </a:lnTo>
                    <a:lnTo>
                      <a:pt x="979019" y="1368835"/>
                    </a:lnTo>
                    <a:lnTo>
                      <a:pt x="977637" y="1376203"/>
                    </a:lnTo>
                    <a:lnTo>
                      <a:pt x="977109" y="1378826"/>
                    </a:lnTo>
                    <a:lnTo>
                      <a:pt x="974067" y="1388818"/>
                    </a:lnTo>
                    <a:lnTo>
                      <a:pt x="970777" y="1398809"/>
                    </a:lnTo>
                    <a:lnTo>
                      <a:pt x="967169" y="1408801"/>
                    </a:lnTo>
                    <a:lnTo>
                      <a:pt x="962992" y="1418792"/>
                    </a:lnTo>
                    <a:lnTo>
                      <a:pt x="958875" y="1428784"/>
                    </a:lnTo>
                    <a:lnTo>
                      <a:pt x="957685" y="1431600"/>
                    </a:lnTo>
                    <a:lnTo>
                      <a:pt x="954317" y="1438775"/>
                    </a:lnTo>
                    <a:lnTo>
                      <a:pt x="950171" y="1448767"/>
                    </a:lnTo>
                    <a:lnTo>
                      <a:pt x="946432" y="1458758"/>
                    </a:lnTo>
                    <a:lnTo>
                      <a:pt x="942966" y="1468750"/>
                    </a:lnTo>
                    <a:lnTo>
                      <a:pt x="940761" y="1478741"/>
                    </a:lnTo>
                    <a:lnTo>
                      <a:pt x="938897" y="1488733"/>
                    </a:lnTo>
                    <a:moveTo>
                      <a:pt x="0" y="1446504"/>
                    </a:moveTo>
                    <a:lnTo>
                      <a:pt x="16794" y="1438775"/>
                    </a:lnTo>
                    <a:lnTo>
                      <a:pt x="19952" y="1437180"/>
                    </a:lnTo>
                    <a:lnTo>
                      <a:pt x="33501" y="1428784"/>
                    </a:lnTo>
                    <a:lnTo>
                      <a:pt x="39904" y="1424287"/>
                    </a:lnTo>
                    <a:lnTo>
                      <a:pt x="46818" y="1418792"/>
                    </a:lnTo>
                    <a:lnTo>
                      <a:pt x="57672" y="1408801"/>
                    </a:lnTo>
                    <a:lnTo>
                      <a:pt x="59855" y="1406529"/>
                    </a:lnTo>
                    <a:lnTo>
                      <a:pt x="66932" y="1398809"/>
                    </a:lnTo>
                    <a:lnTo>
                      <a:pt x="74803" y="1388818"/>
                    </a:lnTo>
                    <a:lnTo>
                      <a:pt x="79807" y="1381452"/>
                    </a:lnTo>
                    <a:lnTo>
                      <a:pt x="81622" y="1378826"/>
                    </a:lnTo>
                    <a:lnTo>
                      <a:pt x="87632" y="1368835"/>
                    </a:lnTo>
                    <a:lnTo>
                      <a:pt x="92811" y="1358843"/>
                    </a:lnTo>
                    <a:lnTo>
                      <a:pt x="97183" y="1348852"/>
                    </a:lnTo>
                    <a:lnTo>
                      <a:pt x="99759" y="1341852"/>
                    </a:lnTo>
                    <a:lnTo>
                      <a:pt x="100942" y="1338860"/>
                    </a:lnTo>
                    <a:lnTo>
                      <a:pt x="104614" y="1328869"/>
                    </a:lnTo>
                    <a:lnTo>
                      <a:pt x="108111" y="1318877"/>
                    </a:lnTo>
                    <a:lnTo>
                      <a:pt x="111453" y="1308886"/>
                    </a:lnTo>
                    <a:lnTo>
                      <a:pt x="114890" y="1298894"/>
                    </a:lnTo>
                    <a:lnTo>
                      <a:pt x="118279" y="1288903"/>
                    </a:lnTo>
                    <a:lnTo>
                      <a:pt x="119711" y="1285228"/>
                    </a:lnTo>
                    <a:lnTo>
                      <a:pt x="122347" y="1278911"/>
                    </a:lnTo>
                    <a:lnTo>
                      <a:pt x="126290" y="1268920"/>
                    </a:lnTo>
                    <a:lnTo>
                      <a:pt x="130312" y="1258928"/>
                    </a:lnTo>
                    <a:lnTo>
                      <a:pt x="134258" y="1248937"/>
                    </a:lnTo>
                    <a:lnTo>
                      <a:pt x="137667" y="1238945"/>
                    </a:lnTo>
                    <a:lnTo>
                      <a:pt x="139662" y="1232798"/>
                    </a:lnTo>
                    <a:lnTo>
                      <a:pt x="140869" y="1228954"/>
                    </a:lnTo>
                    <a:lnTo>
                      <a:pt x="143165" y="1218962"/>
                    </a:lnTo>
                    <a:lnTo>
                      <a:pt x="144864" y="1208971"/>
                    </a:lnTo>
                    <a:lnTo>
                      <a:pt x="146262" y="1198979"/>
                    </a:lnTo>
                    <a:lnTo>
                      <a:pt x="147082" y="1188988"/>
                    </a:lnTo>
                    <a:lnTo>
                      <a:pt x="148058" y="1178996"/>
                    </a:lnTo>
                    <a:lnTo>
                      <a:pt x="149018" y="1169005"/>
                    </a:lnTo>
                    <a:lnTo>
                      <a:pt x="150355" y="1159013"/>
                    </a:lnTo>
                    <a:lnTo>
                      <a:pt x="152293" y="1149022"/>
                    </a:lnTo>
                    <a:lnTo>
                      <a:pt x="154962" y="1139030"/>
                    </a:lnTo>
                    <a:lnTo>
                      <a:pt x="158539" y="1129039"/>
                    </a:lnTo>
                    <a:lnTo>
                      <a:pt x="159614" y="1126735"/>
                    </a:lnTo>
                    <a:lnTo>
                      <a:pt x="162881" y="1119047"/>
                    </a:lnTo>
                    <a:lnTo>
                      <a:pt x="168137" y="1109056"/>
                    </a:lnTo>
                    <a:lnTo>
                      <a:pt x="174357" y="1099064"/>
                    </a:lnTo>
                    <a:lnTo>
                      <a:pt x="179566" y="1091970"/>
                    </a:lnTo>
                    <a:lnTo>
                      <a:pt x="181560" y="1089073"/>
                    </a:lnTo>
                    <a:lnTo>
                      <a:pt x="189280" y="1079081"/>
                    </a:lnTo>
                    <a:lnTo>
                      <a:pt x="197729" y="1069090"/>
                    </a:lnTo>
                    <a:lnTo>
                      <a:pt x="199518" y="1067105"/>
                    </a:lnTo>
                    <a:lnTo>
                      <a:pt x="206639" y="1059098"/>
                    </a:lnTo>
                    <a:lnTo>
                      <a:pt x="215869" y="1049107"/>
                    </a:lnTo>
                    <a:lnTo>
                      <a:pt x="219470" y="1045248"/>
                    </a:lnTo>
                    <a:lnTo>
                      <a:pt x="225333" y="1039115"/>
                    </a:lnTo>
                    <a:lnTo>
                      <a:pt x="234854" y="1029124"/>
                    </a:lnTo>
                    <a:lnTo>
                      <a:pt x="239421" y="1024208"/>
                    </a:lnTo>
                    <a:lnTo>
                      <a:pt x="244468" y="1019132"/>
                    </a:lnTo>
                    <a:lnTo>
                      <a:pt x="254028" y="1009141"/>
                    </a:lnTo>
                    <a:lnTo>
                      <a:pt x="259373" y="1003034"/>
                    </a:lnTo>
                    <a:lnTo>
                      <a:pt x="263097" y="999149"/>
                    </a:lnTo>
                    <a:lnTo>
                      <a:pt x="271818" y="989158"/>
                    </a:lnTo>
                    <a:lnTo>
                      <a:pt x="279325" y="979444"/>
                    </a:lnTo>
                    <a:lnTo>
                      <a:pt x="279568" y="979166"/>
                    </a:lnTo>
                    <a:lnTo>
                      <a:pt x="286265" y="969175"/>
                    </a:lnTo>
                    <a:lnTo>
                      <a:pt x="291089" y="959183"/>
                    </a:lnTo>
                    <a:lnTo>
                      <a:pt x="293631" y="949192"/>
                    </a:lnTo>
                    <a:lnTo>
                      <a:pt x="292664" y="939201"/>
                    </a:lnTo>
                    <a:lnTo>
                      <a:pt x="286716" y="929209"/>
                    </a:lnTo>
                    <a:lnTo>
                      <a:pt x="279325" y="923651"/>
                    </a:lnTo>
                    <a:lnTo>
                      <a:pt x="272693" y="919217"/>
                    </a:lnTo>
                    <a:lnTo>
                      <a:pt x="259373" y="913364"/>
                    </a:lnTo>
                    <a:lnTo>
                      <a:pt x="249780" y="909226"/>
                    </a:lnTo>
                    <a:lnTo>
                      <a:pt x="239421" y="905789"/>
                    </a:lnTo>
                    <a:lnTo>
                      <a:pt x="221947" y="899234"/>
                    </a:lnTo>
                    <a:lnTo>
                      <a:pt x="219470" y="898432"/>
                    </a:lnTo>
                    <a:lnTo>
                      <a:pt x="199518" y="890699"/>
                    </a:lnTo>
                    <a:lnTo>
                      <a:pt x="196204" y="889243"/>
                    </a:lnTo>
                    <a:lnTo>
                      <a:pt x="179566" y="882261"/>
                    </a:lnTo>
                    <a:lnTo>
                      <a:pt x="172977" y="879252"/>
                    </a:lnTo>
                    <a:lnTo>
                      <a:pt x="159614" y="873291"/>
                    </a:lnTo>
                    <a:lnTo>
                      <a:pt x="151026" y="869260"/>
                    </a:lnTo>
                    <a:lnTo>
                      <a:pt x="139662" y="863920"/>
                    </a:lnTo>
                    <a:lnTo>
                      <a:pt x="129606" y="859269"/>
                    </a:lnTo>
                    <a:lnTo>
                      <a:pt x="119711" y="854669"/>
                    </a:lnTo>
                    <a:lnTo>
                      <a:pt x="107430" y="849277"/>
                    </a:lnTo>
                    <a:lnTo>
                      <a:pt x="99759" y="845819"/>
                    </a:lnTo>
                    <a:lnTo>
                      <a:pt x="83302" y="839286"/>
                    </a:lnTo>
                    <a:lnTo>
                      <a:pt x="79807" y="837831"/>
                    </a:lnTo>
                    <a:lnTo>
                      <a:pt x="59855" y="830680"/>
                    </a:lnTo>
                    <a:lnTo>
                      <a:pt x="55482" y="829294"/>
                    </a:lnTo>
                    <a:lnTo>
                      <a:pt x="39904" y="824071"/>
                    </a:lnTo>
                    <a:lnTo>
                      <a:pt x="23058" y="819303"/>
                    </a:lnTo>
                    <a:lnTo>
                      <a:pt x="19952" y="818332"/>
                    </a:lnTo>
                    <a:lnTo>
                      <a:pt x="0" y="812611"/>
                    </a:lnTo>
                    <a:moveTo>
                      <a:pt x="2972815" y="1221915"/>
                    </a:moveTo>
                    <a:lnTo>
                      <a:pt x="2965895" y="1218962"/>
                    </a:lnTo>
                    <a:lnTo>
                      <a:pt x="2952863" y="1216143"/>
                    </a:lnTo>
                    <a:lnTo>
                      <a:pt x="2932911" y="1214634"/>
                    </a:lnTo>
                    <a:lnTo>
                      <a:pt x="2912959" y="1215612"/>
                    </a:lnTo>
                    <a:lnTo>
                      <a:pt x="2893007" y="1218033"/>
                    </a:lnTo>
                    <a:lnTo>
                      <a:pt x="2888213" y="1218962"/>
                    </a:lnTo>
                    <a:lnTo>
                      <a:pt x="2873056" y="1221917"/>
                    </a:lnTo>
                    <a:lnTo>
                      <a:pt x="2853104" y="1226535"/>
                    </a:lnTo>
                    <a:lnTo>
                      <a:pt x="2844130" y="1228954"/>
                    </a:lnTo>
                    <a:lnTo>
                      <a:pt x="2833152" y="1231860"/>
                    </a:lnTo>
                    <a:lnTo>
                      <a:pt x="2813200" y="1238054"/>
                    </a:lnTo>
                    <a:lnTo>
                      <a:pt x="2810757" y="1238945"/>
                    </a:lnTo>
                    <a:lnTo>
                      <a:pt x="2793249" y="1245741"/>
                    </a:lnTo>
                    <a:lnTo>
                      <a:pt x="2786369" y="1248937"/>
                    </a:lnTo>
                    <a:lnTo>
                      <a:pt x="2773297" y="1255511"/>
                    </a:lnTo>
                    <a:lnTo>
                      <a:pt x="2767789" y="1258928"/>
                    </a:lnTo>
                    <a:lnTo>
                      <a:pt x="2754428" y="1268920"/>
                    </a:lnTo>
                    <a:lnTo>
                      <a:pt x="2753345" y="1269979"/>
                    </a:lnTo>
                    <a:lnTo>
                      <a:pt x="2746017" y="1278911"/>
                    </a:lnTo>
                    <a:lnTo>
                      <a:pt x="2740819" y="1288903"/>
                    </a:lnTo>
                    <a:lnTo>
                      <a:pt x="2738439" y="1298894"/>
                    </a:lnTo>
                    <a:lnTo>
                      <a:pt x="2738925" y="1308886"/>
                    </a:lnTo>
                    <a:lnTo>
                      <a:pt x="2741974" y="1318877"/>
                    </a:lnTo>
                    <a:lnTo>
                      <a:pt x="2747446" y="1328869"/>
                    </a:lnTo>
                    <a:lnTo>
                      <a:pt x="2753345" y="1336351"/>
                    </a:lnTo>
                    <a:lnTo>
                      <a:pt x="2756813" y="1338860"/>
                    </a:lnTo>
                    <a:lnTo>
                      <a:pt x="2773297" y="1348030"/>
                    </a:lnTo>
                    <a:lnTo>
                      <a:pt x="2781392" y="1348852"/>
                    </a:lnTo>
                    <a:lnTo>
                      <a:pt x="2793249" y="1349845"/>
                    </a:lnTo>
                    <a:lnTo>
                      <a:pt x="2797188" y="1348852"/>
                    </a:lnTo>
                    <a:lnTo>
                      <a:pt x="2813200" y="1344867"/>
                    </a:lnTo>
                    <a:lnTo>
                      <a:pt x="2825316" y="1338860"/>
                    </a:lnTo>
                    <a:lnTo>
                      <a:pt x="2833152" y="1335108"/>
                    </a:lnTo>
                    <a:lnTo>
                      <a:pt x="2843155" y="1328869"/>
                    </a:lnTo>
                    <a:lnTo>
                      <a:pt x="2853104" y="1322693"/>
                    </a:lnTo>
                    <a:lnTo>
                      <a:pt x="2858832" y="1318877"/>
                    </a:lnTo>
                    <a:lnTo>
                      <a:pt x="2873056" y="1309674"/>
                    </a:lnTo>
                    <a:lnTo>
                      <a:pt x="2874304" y="1308886"/>
                    </a:lnTo>
                    <a:lnTo>
                      <a:pt x="2888765" y="1298894"/>
                    </a:lnTo>
                    <a:lnTo>
                      <a:pt x="2893007" y="1295844"/>
                    </a:lnTo>
                    <a:lnTo>
                      <a:pt x="2904271" y="1288903"/>
                    </a:lnTo>
                    <a:lnTo>
                      <a:pt x="2912959" y="1283041"/>
                    </a:lnTo>
                    <a:lnTo>
                      <a:pt x="2920694" y="1278911"/>
                    </a:lnTo>
                    <a:lnTo>
                      <a:pt x="2932911" y="1271759"/>
                    </a:lnTo>
                    <a:lnTo>
                      <a:pt x="2938911" y="1268920"/>
                    </a:lnTo>
                    <a:lnTo>
                      <a:pt x="2952863" y="1260650"/>
                    </a:lnTo>
                    <a:lnTo>
                      <a:pt x="2956664" y="1258928"/>
                    </a:lnTo>
                    <a:lnTo>
                      <a:pt x="2972374" y="1248937"/>
                    </a:lnTo>
                    <a:lnTo>
                      <a:pt x="2972815" y="1248428"/>
                    </a:lnTo>
                    <a:moveTo>
                      <a:pt x="0" y="282084"/>
                    </a:moveTo>
                    <a:lnTo>
                      <a:pt x="10003" y="279762"/>
                    </a:lnTo>
                    <a:lnTo>
                      <a:pt x="19952" y="277680"/>
                    </a:lnTo>
                    <a:lnTo>
                      <a:pt x="39904" y="272672"/>
                    </a:lnTo>
                    <a:lnTo>
                      <a:pt x="50784" y="269770"/>
                    </a:lnTo>
                    <a:lnTo>
                      <a:pt x="59855" y="267573"/>
                    </a:lnTo>
                    <a:lnTo>
                      <a:pt x="79807" y="263013"/>
                    </a:lnTo>
                    <a:lnTo>
                      <a:pt x="96350" y="259779"/>
                    </a:lnTo>
                    <a:lnTo>
                      <a:pt x="99759" y="259146"/>
                    </a:lnTo>
                    <a:lnTo>
                      <a:pt x="119711" y="255759"/>
                    </a:lnTo>
                    <a:lnTo>
                      <a:pt x="139662" y="253497"/>
                    </a:lnTo>
                    <a:lnTo>
                      <a:pt x="159614" y="251715"/>
                    </a:lnTo>
                    <a:lnTo>
                      <a:pt x="179566" y="250551"/>
                    </a:lnTo>
                    <a:lnTo>
                      <a:pt x="197303" y="249787"/>
                    </a:lnTo>
                    <a:lnTo>
                      <a:pt x="199518" y="249690"/>
                    </a:lnTo>
                    <a:lnTo>
                      <a:pt x="219470" y="248687"/>
                    </a:lnTo>
                    <a:lnTo>
                      <a:pt x="239421" y="247193"/>
                    </a:lnTo>
                    <a:lnTo>
                      <a:pt x="259373" y="244889"/>
                    </a:lnTo>
                    <a:lnTo>
                      <a:pt x="279325" y="241670"/>
                    </a:lnTo>
                    <a:lnTo>
                      <a:pt x="287883" y="239796"/>
                    </a:lnTo>
                    <a:lnTo>
                      <a:pt x="299277" y="237002"/>
                    </a:lnTo>
                    <a:lnTo>
                      <a:pt x="319228" y="230768"/>
                    </a:lnTo>
                    <a:lnTo>
                      <a:pt x="321878" y="229804"/>
                    </a:lnTo>
                    <a:lnTo>
                      <a:pt x="339180" y="222246"/>
                    </a:lnTo>
                    <a:lnTo>
                      <a:pt x="343879" y="219813"/>
                    </a:lnTo>
                    <a:lnTo>
                      <a:pt x="358527" y="209821"/>
                    </a:lnTo>
                    <a:lnTo>
                      <a:pt x="359132" y="209238"/>
                    </a:lnTo>
                    <a:lnTo>
                      <a:pt x="367675" y="199830"/>
                    </a:lnTo>
                    <a:lnTo>
                      <a:pt x="372735" y="189838"/>
                    </a:lnTo>
                    <a:lnTo>
                      <a:pt x="374068" y="179847"/>
                    </a:lnTo>
                    <a:lnTo>
                      <a:pt x="371751" y="169855"/>
                    </a:lnTo>
                    <a:lnTo>
                      <a:pt x="365947" y="159864"/>
                    </a:lnTo>
                    <a:lnTo>
                      <a:pt x="359132" y="153054"/>
                    </a:lnTo>
                    <a:lnTo>
                      <a:pt x="355629" y="149872"/>
                    </a:lnTo>
                    <a:lnTo>
                      <a:pt x="339930" y="139881"/>
                    </a:lnTo>
                    <a:lnTo>
                      <a:pt x="339180" y="139522"/>
                    </a:lnTo>
                    <a:lnTo>
                      <a:pt x="319228" y="130986"/>
                    </a:lnTo>
                    <a:lnTo>
                      <a:pt x="316356" y="129889"/>
                    </a:lnTo>
                    <a:lnTo>
                      <a:pt x="299277" y="124623"/>
                    </a:lnTo>
                    <a:lnTo>
                      <a:pt x="282733" y="119898"/>
                    </a:lnTo>
                    <a:lnTo>
                      <a:pt x="279325" y="119063"/>
                    </a:lnTo>
                    <a:lnTo>
                      <a:pt x="259373" y="114170"/>
                    </a:lnTo>
                    <a:lnTo>
                      <a:pt x="242517" y="109906"/>
                    </a:lnTo>
                    <a:lnTo>
                      <a:pt x="239421" y="109181"/>
                    </a:lnTo>
                    <a:lnTo>
                      <a:pt x="219470" y="104307"/>
                    </a:lnTo>
                    <a:lnTo>
                      <a:pt x="203016" y="99915"/>
                    </a:lnTo>
                    <a:lnTo>
                      <a:pt x="199518" y="99016"/>
                    </a:lnTo>
                    <a:lnTo>
                      <a:pt x="179566" y="93862"/>
                    </a:lnTo>
                    <a:lnTo>
                      <a:pt x="164785" y="89923"/>
                    </a:lnTo>
                    <a:lnTo>
                      <a:pt x="159614" y="88583"/>
                    </a:lnTo>
                    <a:lnTo>
                      <a:pt x="139662" y="83768"/>
                    </a:lnTo>
                    <a:lnTo>
                      <a:pt x="121869" y="79932"/>
                    </a:lnTo>
                    <a:lnTo>
                      <a:pt x="119711" y="79463"/>
                    </a:lnTo>
                    <a:lnTo>
                      <a:pt x="99759" y="76317"/>
                    </a:lnTo>
                    <a:lnTo>
                      <a:pt x="79807" y="74738"/>
                    </a:lnTo>
                    <a:lnTo>
                      <a:pt x="59855" y="75162"/>
                    </a:lnTo>
                    <a:lnTo>
                      <a:pt x="39904" y="78404"/>
                    </a:lnTo>
                    <a:lnTo>
                      <a:pt x="35147" y="79932"/>
                    </a:lnTo>
                    <a:lnTo>
                      <a:pt x="19952" y="85635"/>
                    </a:lnTo>
                    <a:lnTo>
                      <a:pt x="12577" y="89923"/>
                    </a:lnTo>
                    <a:lnTo>
                      <a:pt x="0" y="98902"/>
                    </a:lnTo>
                    <a:moveTo>
                      <a:pt x="1706780" y="0"/>
                    </a:moveTo>
                    <a:lnTo>
                      <a:pt x="1700824" y="9991"/>
                    </a:lnTo>
                    <a:lnTo>
                      <a:pt x="1695901" y="18563"/>
                    </a:lnTo>
                    <a:lnTo>
                      <a:pt x="1695194" y="19983"/>
                    </a:lnTo>
                    <a:lnTo>
                      <a:pt x="1690261" y="29974"/>
                    </a:lnTo>
                    <a:lnTo>
                      <a:pt x="1685674" y="39966"/>
                    </a:lnTo>
                    <a:lnTo>
                      <a:pt x="1680720" y="49957"/>
                    </a:lnTo>
                    <a:lnTo>
                      <a:pt x="1675949" y="59845"/>
                    </a:lnTo>
                    <a:lnTo>
                      <a:pt x="1675903" y="59949"/>
                    </a:lnTo>
                    <a:lnTo>
                      <a:pt x="1672267" y="69940"/>
                    </a:lnTo>
                    <a:lnTo>
                      <a:pt x="1669373" y="79932"/>
                    </a:lnTo>
                    <a:lnTo>
                      <a:pt x="1667724" y="89923"/>
                    </a:lnTo>
                    <a:lnTo>
                      <a:pt x="1668236" y="99915"/>
                    </a:lnTo>
                    <a:lnTo>
                      <a:pt x="1671971" y="109906"/>
                    </a:lnTo>
                    <a:lnTo>
                      <a:pt x="1675949" y="114924"/>
                    </a:lnTo>
                    <a:lnTo>
                      <a:pt x="1684510" y="119898"/>
                    </a:lnTo>
                    <a:lnTo>
                      <a:pt x="1695901" y="123799"/>
                    </a:lnTo>
                    <a:lnTo>
                      <a:pt x="1715853" y="123768"/>
                    </a:lnTo>
                    <a:lnTo>
                      <a:pt x="1734334" y="119898"/>
                    </a:lnTo>
                    <a:lnTo>
                      <a:pt x="1735805" y="119603"/>
                    </a:lnTo>
                    <a:lnTo>
                      <a:pt x="1755756" y="112342"/>
                    </a:lnTo>
                    <a:lnTo>
                      <a:pt x="1761081" y="109906"/>
                    </a:lnTo>
                    <a:lnTo>
                      <a:pt x="1775708" y="103386"/>
                    </a:lnTo>
                    <a:lnTo>
                      <a:pt x="1782449" y="99915"/>
                    </a:lnTo>
                    <a:lnTo>
                      <a:pt x="1795660" y="93190"/>
                    </a:lnTo>
                    <a:lnTo>
                      <a:pt x="1801508" y="89923"/>
                    </a:lnTo>
                    <a:lnTo>
                      <a:pt x="1815612" y="82047"/>
                    </a:lnTo>
                    <a:lnTo>
                      <a:pt x="1819061" y="79932"/>
                    </a:lnTo>
                    <a:lnTo>
                      <a:pt x="1834569" y="69940"/>
                    </a:lnTo>
                    <a:lnTo>
                      <a:pt x="1835563" y="69214"/>
                    </a:lnTo>
                    <a:lnTo>
                      <a:pt x="1847235" y="59949"/>
                    </a:lnTo>
                    <a:lnTo>
                      <a:pt x="1855515" y="51391"/>
                    </a:lnTo>
                    <a:lnTo>
                      <a:pt x="1856781" y="49957"/>
                    </a:lnTo>
                    <a:lnTo>
                      <a:pt x="1862775" y="39966"/>
                    </a:lnTo>
                    <a:lnTo>
                      <a:pt x="1865480" y="29974"/>
                    </a:lnTo>
                    <a:lnTo>
                      <a:pt x="1865083" y="19983"/>
                    </a:lnTo>
                    <a:lnTo>
                      <a:pt x="1861670" y="9991"/>
                    </a:lnTo>
                    <a:lnTo>
                      <a:pt x="1855550" y="0"/>
                    </a:lnTo>
                    <a:moveTo>
                      <a:pt x="718264" y="1449768"/>
                    </a:moveTo>
                    <a:lnTo>
                      <a:pt x="732396" y="1448767"/>
                    </a:lnTo>
                    <a:lnTo>
                      <a:pt x="738216" y="1448195"/>
                    </a:lnTo>
                    <a:lnTo>
                      <a:pt x="758167" y="1442214"/>
                    </a:lnTo>
                    <a:lnTo>
                      <a:pt x="763601" y="1438775"/>
                    </a:lnTo>
                    <a:lnTo>
                      <a:pt x="773477" y="1428784"/>
                    </a:lnTo>
                    <a:lnTo>
                      <a:pt x="778119" y="1419406"/>
                    </a:lnTo>
                    <a:lnTo>
                      <a:pt x="778356" y="1418792"/>
                    </a:lnTo>
                    <a:lnTo>
                      <a:pt x="779567" y="1408801"/>
                    </a:lnTo>
                    <a:lnTo>
                      <a:pt x="779070" y="1398809"/>
                    </a:lnTo>
                    <a:lnTo>
                      <a:pt x="778119" y="1394382"/>
                    </a:lnTo>
                    <a:lnTo>
                      <a:pt x="776858" y="1388818"/>
                    </a:lnTo>
                    <a:lnTo>
                      <a:pt x="773111" y="1378826"/>
                    </a:lnTo>
                    <a:lnTo>
                      <a:pt x="767515" y="1368835"/>
                    </a:lnTo>
                    <a:lnTo>
                      <a:pt x="760283" y="1358843"/>
                    </a:lnTo>
                    <a:lnTo>
                      <a:pt x="758167" y="1356379"/>
                    </a:lnTo>
                    <a:lnTo>
                      <a:pt x="748917" y="1348852"/>
                    </a:lnTo>
                    <a:lnTo>
                      <a:pt x="738216" y="1342540"/>
                    </a:lnTo>
                    <a:lnTo>
                      <a:pt x="725768" y="1338860"/>
                    </a:lnTo>
                    <a:lnTo>
                      <a:pt x="718264" y="1337036"/>
                    </a:lnTo>
                    <a:lnTo>
                      <a:pt x="698312" y="1335950"/>
                    </a:lnTo>
                    <a:lnTo>
                      <a:pt x="678360" y="1337496"/>
                    </a:lnTo>
                    <a:lnTo>
                      <a:pt x="668890" y="1338860"/>
                    </a:lnTo>
                    <a:lnTo>
                      <a:pt x="658409" y="1340313"/>
                    </a:lnTo>
                    <a:lnTo>
                      <a:pt x="638457" y="1344296"/>
                    </a:lnTo>
                    <a:lnTo>
                      <a:pt x="618505" y="1348756"/>
                    </a:lnTo>
                    <a:lnTo>
                      <a:pt x="618156" y="1348852"/>
                    </a:lnTo>
                    <a:lnTo>
                      <a:pt x="598553" y="1354984"/>
                    </a:lnTo>
                    <a:lnTo>
                      <a:pt x="587667" y="1358843"/>
                    </a:lnTo>
                    <a:lnTo>
                      <a:pt x="578601" y="1362712"/>
                    </a:lnTo>
                    <a:lnTo>
                      <a:pt x="565410" y="1368835"/>
                    </a:lnTo>
                    <a:lnTo>
                      <a:pt x="558650" y="1373396"/>
                    </a:lnTo>
                    <a:lnTo>
                      <a:pt x="550801" y="1378826"/>
                    </a:lnTo>
                    <a:lnTo>
                      <a:pt x="543330" y="1388818"/>
                    </a:lnTo>
                    <a:lnTo>
                      <a:pt x="542992" y="1398809"/>
                    </a:lnTo>
                    <a:lnTo>
                      <a:pt x="551061" y="1408801"/>
                    </a:lnTo>
                    <a:lnTo>
                      <a:pt x="558650" y="1412910"/>
                    </a:lnTo>
                    <a:lnTo>
                      <a:pt x="570573" y="1418792"/>
                    </a:lnTo>
                    <a:lnTo>
                      <a:pt x="578601" y="1421479"/>
                    </a:lnTo>
                    <a:lnTo>
                      <a:pt x="598553" y="1427842"/>
                    </a:lnTo>
                    <a:lnTo>
                      <a:pt x="601589" y="1428784"/>
                    </a:lnTo>
                    <a:lnTo>
                      <a:pt x="618505" y="1432957"/>
                    </a:lnTo>
                    <a:lnTo>
                      <a:pt x="638457" y="1437947"/>
                    </a:lnTo>
                    <a:lnTo>
                      <a:pt x="642104" y="1438775"/>
                    </a:lnTo>
                    <a:lnTo>
                      <a:pt x="658409" y="1442050"/>
                    </a:lnTo>
                    <a:lnTo>
                      <a:pt x="678360" y="1445529"/>
                    </a:lnTo>
                    <a:lnTo>
                      <a:pt x="698312" y="1448521"/>
                    </a:lnTo>
                    <a:lnTo>
                      <a:pt x="702227" y="1448767"/>
                    </a:lnTo>
                    <a:lnTo>
                      <a:pt x="718264" y="1449768"/>
                    </a:lnTo>
                    <a:close/>
                    <a:moveTo>
                      <a:pt x="2394213" y="1182896"/>
                    </a:moveTo>
                    <a:lnTo>
                      <a:pt x="2414165" y="1184539"/>
                    </a:lnTo>
                    <a:lnTo>
                      <a:pt x="2434117" y="1184269"/>
                    </a:lnTo>
                    <a:lnTo>
                      <a:pt x="2454068" y="1182016"/>
                    </a:lnTo>
                    <a:lnTo>
                      <a:pt x="2467116" y="1178996"/>
                    </a:lnTo>
                    <a:lnTo>
                      <a:pt x="2474020" y="1177135"/>
                    </a:lnTo>
                    <a:lnTo>
                      <a:pt x="2492193" y="1169005"/>
                    </a:lnTo>
                    <a:lnTo>
                      <a:pt x="2493972" y="1167983"/>
                    </a:lnTo>
                    <a:lnTo>
                      <a:pt x="2505315" y="1159013"/>
                    </a:lnTo>
                    <a:lnTo>
                      <a:pt x="2513924" y="1149889"/>
                    </a:lnTo>
                    <a:lnTo>
                      <a:pt x="2514578" y="1149022"/>
                    </a:lnTo>
                    <a:lnTo>
                      <a:pt x="2520466" y="1139030"/>
                    </a:lnTo>
                    <a:lnTo>
                      <a:pt x="2524895" y="1129039"/>
                    </a:lnTo>
                    <a:lnTo>
                      <a:pt x="2528156" y="1119047"/>
                    </a:lnTo>
                    <a:lnTo>
                      <a:pt x="2530428" y="1109056"/>
                    </a:lnTo>
                    <a:lnTo>
                      <a:pt x="2531929" y="1099064"/>
                    </a:lnTo>
                    <a:lnTo>
                      <a:pt x="2532584" y="1089073"/>
                    </a:lnTo>
                    <a:lnTo>
                      <a:pt x="2532423" y="1079081"/>
                    </a:lnTo>
                    <a:lnTo>
                      <a:pt x="2531321" y="1069090"/>
                    </a:lnTo>
                    <a:lnTo>
                      <a:pt x="2528951" y="1059098"/>
                    </a:lnTo>
                    <a:lnTo>
                      <a:pt x="2524712" y="1049107"/>
                    </a:lnTo>
                    <a:lnTo>
                      <a:pt x="2518167" y="1039115"/>
                    </a:lnTo>
                    <a:lnTo>
                      <a:pt x="2513924" y="1034662"/>
                    </a:lnTo>
                    <a:lnTo>
                      <a:pt x="2505975" y="1029124"/>
                    </a:lnTo>
                    <a:lnTo>
                      <a:pt x="2493972" y="1023139"/>
                    </a:lnTo>
                    <a:lnTo>
                      <a:pt x="2476057" y="1019132"/>
                    </a:lnTo>
                    <a:lnTo>
                      <a:pt x="2474020" y="1018770"/>
                    </a:lnTo>
                    <a:lnTo>
                      <a:pt x="2454068" y="1018660"/>
                    </a:lnTo>
                    <a:lnTo>
                      <a:pt x="2450591" y="1019132"/>
                    </a:lnTo>
                    <a:lnTo>
                      <a:pt x="2434117" y="1021424"/>
                    </a:lnTo>
                    <a:lnTo>
                      <a:pt x="2414165" y="1026851"/>
                    </a:lnTo>
                    <a:lnTo>
                      <a:pt x="2408383" y="1029124"/>
                    </a:lnTo>
                    <a:lnTo>
                      <a:pt x="2394213" y="1035177"/>
                    </a:lnTo>
                    <a:lnTo>
                      <a:pt x="2387024" y="1039115"/>
                    </a:lnTo>
                    <a:lnTo>
                      <a:pt x="2374261" y="1047162"/>
                    </a:lnTo>
                    <a:lnTo>
                      <a:pt x="2371653" y="1049107"/>
                    </a:lnTo>
                    <a:lnTo>
                      <a:pt x="2360233" y="1059098"/>
                    </a:lnTo>
                    <a:lnTo>
                      <a:pt x="2354310" y="1065213"/>
                    </a:lnTo>
                    <a:lnTo>
                      <a:pt x="2350890" y="1069090"/>
                    </a:lnTo>
                    <a:lnTo>
                      <a:pt x="2343734" y="1079081"/>
                    </a:lnTo>
                    <a:lnTo>
                      <a:pt x="2338057" y="1089073"/>
                    </a:lnTo>
                    <a:lnTo>
                      <a:pt x="2334358" y="1097139"/>
                    </a:lnTo>
                    <a:lnTo>
                      <a:pt x="2333498" y="1099064"/>
                    </a:lnTo>
                    <a:lnTo>
                      <a:pt x="2330399" y="1109056"/>
                    </a:lnTo>
                    <a:lnTo>
                      <a:pt x="2328656" y="1119047"/>
                    </a:lnTo>
                    <a:lnTo>
                      <a:pt x="2328295" y="1129039"/>
                    </a:lnTo>
                    <a:lnTo>
                      <a:pt x="2329583" y="1139030"/>
                    </a:lnTo>
                    <a:lnTo>
                      <a:pt x="2332912" y="1149022"/>
                    </a:lnTo>
                    <a:lnTo>
                      <a:pt x="2334358" y="1151520"/>
                    </a:lnTo>
                    <a:lnTo>
                      <a:pt x="2339690" y="1159013"/>
                    </a:lnTo>
                    <a:lnTo>
                      <a:pt x="2351681" y="1169005"/>
                    </a:lnTo>
                    <a:lnTo>
                      <a:pt x="2354310" y="1170573"/>
                    </a:lnTo>
                    <a:lnTo>
                      <a:pt x="2374261" y="1178866"/>
                    </a:lnTo>
                    <a:lnTo>
                      <a:pt x="2374785" y="1178996"/>
                    </a:lnTo>
                    <a:lnTo>
                      <a:pt x="2394213" y="1182896"/>
                    </a:lnTo>
                    <a:close/>
                    <a:moveTo>
                      <a:pt x="758167" y="1152817"/>
                    </a:moveTo>
                    <a:lnTo>
                      <a:pt x="778119" y="1150485"/>
                    </a:lnTo>
                    <a:lnTo>
                      <a:pt x="780363" y="1149022"/>
                    </a:lnTo>
                    <a:lnTo>
                      <a:pt x="792525" y="1139030"/>
                    </a:lnTo>
                    <a:lnTo>
                      <a:pt x="798071" y="1133751"/>
                    </a:lnTo>
                    <a:lnTo>
                      <a:pt x="801080" y="1129039"/>
                    </a:lnTo>
                    <a:lnTo>
                      <a:pt x="806575" y="1119047"/>
                    </a:lnTo>
                    <a:lnTo>
                      <a:pt x="810202" y="1109056"/>
                    </a:lnTo>
                    <a:lnTo>
                      <a:pt x="812445" y="1099064"/>
                    </a:lnTo>
                    <a:lnTo>
                      <a:pt x="812653" y="1089073"/>
                    </a:lnTo>
                    <a:lnTo>
                      <a:pt x="808572" y="1079081"/>
                    </a:lnTo>
                    <a:lnTo>
                      <a:pt x="799822" y="1069090"/>
                    </a:lnTo>
                    <a:lnTo>
                      <a:pt x="798071" y="1067851"/>
                    </a:lnTo>
                    <a:lnTo>
                      <a:pt x="778322" y="1059098"/>
                    </a:lnTo>
                    <a:lnTo>
                      <a:pt x="778119" y="1059034"/>
                    </a:lnTo>
                    <a:lnTo>
                      <a:pt x="758167" y="1055719"/>
                    </a:lnTo>
                    <a:lnTo>
                      <a:pt x="738216" y="1057182"/>
                    </a:lnTo>
                    <a:lnTo>
                      <a:pt x="733201" y="1059098"/>
                    </a:lnTo>
                    <a:lnTo>
                      <a:pt x="718264" y="1067763"/>
                    </a:lnTo>
                    <a:lnTo>
                      <a:pt x="717140" y="1069090"/>
                    </a:lnTo>
                    <a:lnTo>
                      <a:pt x="712736" y="1079081"/>
                    </a:lnTo>
                    <a:lnTo>
                      <a:pt x="710132" y="1089073"/>
                    </a:lnTo>
                    <a:lnTo>
                      <a:pt x="710416" y="1099064"/>
                    </a:lnTo>
                    <a:lnTo>
                      <a:pt x="712361" y="1109056"/>
                    </a:lnTo>
                    <a:lnTo>
                      <a:pt x="715918" y="1119047"/>
                    </a:lnTo>
                    <a:lnTo>
                      <a:pt x="718264" y="1123645"/>
                    </a:lnTo>
                    <a:lnTo>
                      <a:pt x="722565" y="1129039"/>
                    </a:lnTo>
                    <a:lnTo>
                      <a:pt x="731855" y="1139030"/>
                    </a:lnTo>
                    <a:lnTo>
                      <a:pt x="738216" y="1144818"/>
                    </a:lnTo>
                    <a:lnTo>
                      <a:pt x="748832" y="1149022"/>
                    </a:lnTo>
                    <a:lnTo>
                      <a:pt x="758167" y="1152817"/>
                    </a:lnTo>
                    <a:close/>
                    <a:moveTo>
                      <a:pt x="1536287" y="1021442"/>
                    </a:moveTo>
                    <a:lnTo>
                      <a:pt x="1556239" y="1024195"/>
                    </a:lnTo>
                    <a:lnTo>
                      <a:pt x="1576190" y="1021681"/>
                    </a:lnTo>
                    <a:lnTo>
                      <a:pt x="1585887" y="1019132"/>
                    </a:lnTo>
                    <a:lnTo>
                      <a:pt x="1596142" y="1016625"/>
                    </a:lnTo>
                    <a:lnTo>
                      <a:pt x="1616094" y="1010305"/>
                    </a:lnTo>
                    <a:lnTo>
                      <a:pt x="1619252" y="1009141"/>
                    </a:lnTo>
                    <a:lnTo>
                      <a:pt x="1636046" y="1002954"/>
                    </a:lnTo>
                    <a:lnTo>
                      <a:pt x="1646667" y="999149"/>
                    </a:lnTo>
                    <a:lnTo>
                      <a:pt x="1655997" y="995770"/>
                    </a:lnTo>
                    <a:lnTo>
                      <a:pt x="1675949" y="989734"/>
                    </a:lnTo>
                    <a:lnTo>
                      <a:pt x="1678317" y="989158"/>
                    </a:lnTo>
                    <a:lnTo>
                      <a:pt x="1695901" y="984644"/>
                    </a:lnTo>
                    <a:lnTo>
                      <a:pt x="1715853" y="981389"/>
                    </a:lnTo>
                    <a:lnTo>
                      <a:pt x="1735805" y="979228"/>
                    </a:lnTo>
                    <a:lnTo>
                      <a:pt x="1736684" y="979166"/>
                    </a:lnTo>
                    <a:lnTo>
                      <a:pt x="1755756" y="977715"/>
                    </a:lnTo>
                    <a:lnTo>
                      <a:pt x="1775708" y="976564"/>
                    </a:lnTo>
                    <a:lnTo>
                      <a:pt x="1795660" y="975156"/>
                    </a:lnTo>
                    <a:lnTo>
                      <a:pt x="1815612" y="973107"/>
                    </a:lnTo>
                    <a:lnTo>
                      <a:pt x="1835563" y="969930"/>
                    </a:lnTo>
                    <a:lnTo>
                      <a:pt x="1838584" y="969175"/>
                    </a:lnTo>
                    <a:lnTo>
                      <a:pt x="1855515" y="963400"/>
                    </a:lnTo>
                    <a:lnTo>
                      <a:pt x="1863954" y="959183"/>
                    </a:lnTo>
                    <a:lnTo>
                      <a:pt x="1875467" y="949701"/>
                    </a:lnTo>
                    <a:lnTo>
                      <a:pt x="1875945" y="949192"/>
                    </a:lnTo>
                    <a:lnTo>
                      <a:pt x="1880863" y="939201"/>
                    </a:lnTo>
                    <a:lnTo>
                      <a:pt x="1881608" y="929209"/>
                    </a:lnTo>
                    <a:lnTo>
                      <a:pt x="1879378" y="919217"/>
                    </a:lnTo>
                    <a:lnTo>
                      <a:pt x="1875467" y="910435"/>
                    </a:lnTo>
                    <a:lnTo>
                      <a:pt x="1874844" y="909226"/>
                    </a:lnTo>
                    <a:lnTo>
                      <a:pt x="1866881" y="899234"/>
                    </a:lnTo>
                    <a:lnTo>
                      <a:pt x="1855952" y="889243"/>
                    </a:lnTo>
                    <a:lnTo>
                      <a:pt x="1855515" y="888923"/>
                    </a:lnTo>
                    <a:lnTo>
                      <a:pt x="1835563" y="880013"/>
                    </a:lnTo>
                    <a:lnTo>
                      <a:pt x="1831691" y="879252"/>
                    </a:lnTo>
                    <a:lnTo>
                      <a:pt x="1815612" y="876837"/>
                    </a:lnTo>
                    <a:lnTo>
                      <a:pt x="1795660" y="877455"/>
                    </a:lnTo>
                    <a:lnTo>
                      <a:pt x="1781351" y="879252"/>
                    </a:lnTo>
                    <a:lnTo>
                      <a:pt x="1775708" y="879996"/>
                    </a:lnTo>
                    <a:lnTo>
                      <a:pt x="1755756" y="884229"/>
                    </a:lnTo>
                    <a:lnTo>
                      <a:pt x="1735805" y="888539"/>
                    </a:lnTo>
                    <a:lnTo>
                      <a:pt x="1732392" y="889243"/>
                    </a:lnTo>
                    <a:lnTo>
                      <a:pt x="1715853" y="893032"/>
                    </a:lnTo>
                    <a:lnTo>
                      <a:pt x="1695901" y="896593"/>
                    </a:lnTo>
                    <a:lnTo>
                      <a:pt x="1675949" y="899229"/>
                    </a:lnTo>
                    <a:lnTo>
                      <a:pt x="1675873" y="899234"/>
                    </a:lnTo>
                    <a:lnTo>
                      <a:pt x="1655997" y="900832"/>
                    </a:lnTo>
                    <a:lnTo>
                      <a:pt x="1636046" y="901945"/>
                    </a:lnTo>
                    <a:lnTo>
                      <a:pt x="1616094" y="902833"/>
                    </a:lnTo>
                    <a:lnTo>
                      <a:pt x="1596142" y="904678"/>
                    </a:lnTo>
                    <a:lnTo>
                      <a:pt x="1576190" y="908626"/>
                    </a:lnTo>
                    <a:lnTo>
                      <a:pt x="1574500" y="909226"/>
                    </a:lnTo>
                    <a:lnTo>
                      <a:pt x="1556239" y="916593"/>
                    </a:lnTo>
                    <a:lnTo>
                      <a:pt x="1551971" y="919217"/>
                    </a:lnTo>
                    <a:lnTo>
                      <a:pt x="1538265" y="929209"/>
                    </a:lnTo>
                    <a:lnTo>
                      <a:pt x="1536287" y="930926"/>
                    </a:lnTo>
                    <a:lnTo>
                      <a:pt x="1529373" y="939201"/>
                    </a:lnTo>
                    <a:lnTo>
                      <a:pt x="1522631" y="949192"/>
                    </a:lnTo>
                    <a:lnTo>
                      <a:pt x="1517210" y="959183"/>
                    </a:lnTo>
                    <a:lnTo>
                      <a:pt x="1516335" y="961548"/>
                    </a:lnTo>
                    <a:lnTo>
                      <a:pt x="1514071" y="969175"/>
                    </a:lnTo>
                    <a:lnTo>
                      <a:pt x="1512311" y="979166"/>
                    </a:lnTo>
                    <a:lnTo>
                      <a:pt x="1512304" y="989158"/>
                    </a:lnTo>
                    <a:lnTo>
                      <a:pt x="1514065" y="999149"/>
                    </a:lnTo>
                    <a:lnTo>
                      <a:pt x="1516335" y="1005112"/>
                    </a:lnTo>
                    <a:lnTo>
                      <a:pt x="1519011" y="1009141"/>
                    </a:lnTo>
                    <a:lnTo>
                      <a:pt x="1531996" y="1019132"/>
                    </a:lnTo>
                    <a:lnTo>
                      <a:pt x="1536287" y="1021442"/>
                    </a:lnTo>
                    <a:close/>
                    <a:moveTo>
                      <a:pt x="578601" y="813567"/>
                    </a:moveTo>
                    <a:lnTo>
                      <a:pt x="598553" y="818106"/>
                    </a:lnTo>
                    <a:lnTo>
                      <a:pt x="618505" y="818943"/>
                    </a:lnTo>
                    <a:lnTo>
                      <a:pt x="638457" y="816698"/>
                    </a:lnTo>
                    <a:lnTo>
                      <a:pt x="658409" y="813303"/>
                    </a:lnTo>
                    <a:lnTo>
                      <a:pt x="678360" y="810137"/>
                    </a:lnTo>
                    <a:lnTo>
                      <a:pt x="683586" y="809311"/>
                    </a:lnTo>
                    <a:lnTo>
                      <a:pt x="698312" y="807460"/>
                    </a:lnTo>
                    <a:lnTo>
                      <a:pt x="718264" y="805729"/>
                    </a:lnTo>
                    <a:lnTo>
                      <a:pt x="738216" y="804545"/>
                    </a:lnTo>
                    <a:lnTo>
                      <a:pt x="758167" y="803810"/>
                    </a:lnTo>
                    <a:lnTo>
                      <a:pt x="778119" y="803454"/>
                    </a:lnTo>
                    <a:lnTo>
                      <a:pt x="798071" y="803138"/>
                    </a:lnTo>
                    <a:lnTo>
                      <a:pt x="818023" y="802535"/>
                    </a:lnTo>
                    <a:lnTo>
                      <a:pt x="837975" y="801297"/>
                    </a:lnTo>
                    <a:lnTo>
                      <a:pt x="854611" y="799320"/>
                    </a:lnTo>
                    <a:lnTo>
                      <a:pt x="857926" y="798884"/>
                    </a:lnTo>
                    <a:lnTo>
                      <a:pt x="877878" y="794410"/>
                    </a:lnTo>
                    <a:lnTo>
                      <a:pt x="891923" y="789328"/>
                    </a:lnTo>
                    <a:lnTo>
                      <a:pt x="897830" y="786883"/>
                    </a:lnTo>
                    <a:lnTo>
                      <a:pt x="911315" y="779337"/>
                    </a:lnTo>
                    <a:lnTo>
                      <a:pt x="917782" y="775007"/>
                    </a:lnTo>
                    <a:lnTo>
                      <a:pt x="925012" y="769345"/>
                    </a:lnTo>
                    <a:lnTo>
                      <a:pt x="936031" y="759354"/>
                    </a:lnTo>
                    <a:lnTo>
                      <a:pt x="937733" y="757549"/>
                    </a:lnTo>
                    <a:lnTo>
                      <a:pt x="945368" y="749362"/>
                    </a:lnTo>
                    <a:lnTo>
                      <a:pt x="953571" y="739371"/>
                    </a:lnTo>
                    <a:lnTo>
                      <a:pt x="957685" y="733756"/>
                    </a:lnTo>
                    <a:lnTo>
                      <a:pt x="961580" y="729379"/>
                    </a:lnTo>
                    <a:lnTo>
                      <a:pt x="968632" y="719388"/>
                    </a:lnTo>
                    <a:lnTo>
                      <a:pt x="974503" y="709396"/>
                    </a:lnTo>
                    <a:lnTo>
                      <a:pt x="977637" y="700420"/>
                    </a:lnTo>
                    <a:lnTo>
                      <a:pt x="978348" y="699405"/>
                    </a:lnTo>
                    <a:lnTo>
                      <a:pt x="977637" y="696292"/>
                    </a:lnTo>
                    <a:lnTo>
                      <a:pt x="976440" y="689413"/>
                    </a:lnTo>
                    <a:lnTo>
                      <a:pt x="964745" y="679422"/>
                    </a:lnTo>
                    <a:lnTo>
                      <a:pt x="957685" y="676974"/>
                    </a:lnTo>
                    <a:lnTo>
                      <a:pt x="942037" y="669430"/>
                    </a:lnTo>
                    <a:lnTo>
                      <a:pt x="937733" y="668095"/>
                    </a:lnTo>
                    <a:lnTo>
                      <a:pt x="917782" y="660035"/>
                    </a:lnTo>
                    <a:lnTo>
                      <a:pt x="916539" y="659439"/>
                    </a:lnTo>
                    <a:lnTo>
                      <a:pt x="897830" y="651666"/>
                    </a:lnTo>
                    <a:lnTo>
                      <a:pt x="893234" y="649447"/>
                    </a:lnTo>
                    <a:lnTo>
                      <a:pt x="877878" y="642675"/>
                    </a:lnTo>
                    <a:lnTo>
                      <a:pt x="871701" y="639456"/>
                    </a:lnTo>
                    <a:lnTo>
                      <a:pt x="857926" y="632274"/>
                    </a:lnTo>
                    <a:lnTo>
                      <a:pt x="853078" y="629464"/>
                    </a:lnTo>
                    <a:lnTo>
                      <a:pt x="837975" y="620180"/>
                    </a:lnTo>
                    <a:lnTo>
                      <a:pt x="836905" y="619473"/>
                    </a:lnTo>
                    <a:lnTo>
                      <a:pt x="822876" y="609481"/>
                    </a:lnTo>
                    <a:lnTo>
                      <a:pt x="818023" y="605724"/>
                    </a:lnTo>
                    <a:lnTo>
                      <a:pt x="809948" y="599490"/>
                    </a:lnTo>
                    <a:lnTo>
                      <a:pt x="798071" y="589607"/>
                    </a:lnTo>
                    <a:lnTo>
                      <a:pt x="797926" y="589498"/>
                    </a:lnTo>
                    <a:lnTo>
                      <a:pt x="785299" y="579507"/>
                    </a:lnTo>
                    <a:lnTo>
                      <a:pt x="778119" y="573669"/>
                    </a:lnTo>
                    <a:lnTo>
                      <a:pt x="771526" y="569515"/>
                    </a:lnTo>
                    <a:lnTo>
                      <a:pt x="758167" y="561310"/>
                    </a:lnTo>
                    <a:lnTo>
                      <a:pt x="753428" y="559524"/>
                    </a:lnTo>
                    <a:lnTo>
                      <a:pt x="738216" y="554218"/>
                    </a:lnTo>
                    <a:lnTo>
                      <a:pt x="718264" y="551986"/>
                    </a:lnTo>
                    <a:lnTo>
                      <a:pt x="698312" y="553971"/>
                    </a:lnTo>
                    <a:lnTo>
                      <a:pt x="678360" y="559330"/>
                    </a:lnTo>
                    <a:lnTo>
                      <a:pt x="677882" y="559524"/>
                    </a:lnTo>
                    <a:lnTo>
                      <a:pt x="658409" y="567771"/>
                    </a:lnTo>
                    <a:lnTo>
                      <a:pt x="655069" y="569515"/>
                    </a:lnTo>
                    <a:lnTo>
                      <a:pt x="638457" y="578997"/>
                    </a:lnTo>
                    <a:lnTo>
                      <a:pt x="637607" y="579507"/>
                    </a:lnTo>
                    <a:lnTo>
                      <a:pt x="622931" y="589498"/>
                    </a:lnTo>
                    <a:lnTo>
                      <a:pt x="618505" y="592833"/>
                    </a:lnTo>
                    <a:lnTo>
                      <a:pt x="608984" y="599490"/>
                    </a:lnTo>
                    <a:lnTo>
                      <a:pt x="598553" y="607537"/>
                    </a:lnTo>
                    <a:lnTo>
                      <a:pt x="595462" y="609481"/>
                    </a:lnTo>
                    <a:lnTo>
                      <a:pt x="581371" y="619473"/>
                    </a:lnTo>
                    <a:lnTo>
                      <a:pt x="578601" y="621615"/>
                    </a:lnTo>
                    <a:lnTo>
                      <a:pt x="563279" y="629464"/>
                    </a:lnTo>
                    <a:lnTo>
                      <a:pt x="558650" y="632060"/>
                    </a:lnTo>
                    <a:lnTo>
                      <a:pt x="538698" y="636427"/>
                    </a:lnTo>
                    <a:lnTo>
                      <a:pt x="518746" y="634413"/>
                    </a:lnTo>
                    <a:lnTo>
                      <a:pt x="504722" y="629464"/>
                    </a:lnTo>
                    <a:lnTo>
                      <a:pt x="498794" y="627623"/>
                    </a:lnTo>
                    <a:lnTo>
                      <a:pt x="482986" y="619473"/>
                    </a:lnTo>
                    <a:lnTo>
                      <a:pt x="478843" y="617612"/>
                    </a:lnTo>
                    <a:lnTo>
                      <a:pt x="465032" y="609481"/>
                    </a:lnTo>
                    <a:lnTo>
                      <a:pt x="458891" y="606140"/>
                    </a:lnTo>
                    <a:lnTo>
                      <a:pt x="448339" y="599490"/>
                    </a:lnTo>
                    <a:lnTo>
                      <a:pt x="438939" y="593991"/>
                    </a:lnTo>
                    <a:lnTo>
                      <a:pt x="431701" y="589498"/>
                    </a:lnTo>
                    <a:lnTo>
                      <a:pt x="418987" y="581903"/>
                    </a:lnTo>
                    <a:lnTo>
                      <a:pt x="414967" y="579507"/>
                    </a:lnTo>
                    <a:lnTo>
                      <a:pt x="399036" y="569988"/>
                    </a:lnTo>
                    <a:lnTo>
                      <a:pt x="398181" y="569515"/>
                    </a:lnTo>
                    <a:lnTo>
                      <a:pt x="380712" y="559524"/>
                    </a:lnTo>
                    <a:lnTo>
                      <a:pt x="379084" y="558544"/>
                    </a:lnTo>
                    <a:lnTo>
                      <a:pt x="362885" y="549532"/>
                    </a:lnTo>
                    <a:lnTo>
                      <a:pt x="359132" y="547310"/>
                    </a:lnTo>
                    <a:lnTo>
                      <a:pt x="344217" y="539541"/>
                    </a:lnTo>
                    <a:lnTo>
                      <a:pt x="339180" y="536537"/>
                    </a:lnTo>
                    <a:lnTo>
                      <a:pt x="325171" y="529549"/>
                    </a:lnTo>
                    <a:lnTo>
                      <a:pt x="319228" y="526178"/>
                    </a:lnTo>
                    <a:lnTo>
                      <a:pt x="304804" y="519558"/>
                    </a:lnTo>
                    <a:lnTo>
                      <a:pt x="299277" y="516646"/>
                    </a:lnTo>
                    <a:lnTo>
                      <a:pt x="279325" y="510372"/>
                    </a:lnTo>
                    <a:lnTo>
                      <a:pt x="265130" y="509566"/>
                    </a:lnTo>
                    <a:lnTo>
                      <a:pt x="259373" y="509193"/>
                    </a:lnTo>
                    <a:lnTo>
                      <a:pt x="258322" y="509566"/>
                    </a:lnTo>
                    <a:lnTo>
                      <a:pt x="239421" y="518049"/>
                    </a:lnTo>
                    <a:lnTo>
                      <a:pt x="238006" y="519558"/>
                    </a:lnTo>
                    <a:lnTo>
                      <a:pt x="230573" y="529549"/>
                    </a:lnTo>
                    <a:lnTo>
                      <a:pt x="225511" y="539541"/>
                    </a:lnTo>
                    <a:lnTo>
                      <a:pt x="221682" y="549532"/>
                    </a:lnTo>
                    <a:lnTo>
                      <a:pt x="219470" y="558155"/>
                    </a:lnTo>
                    <a:lnTo>
                      <a:pt x="219211" y="559524"/>
                    </a:lnTo>
                    <a:lnTo>
                      <a:pt x="217891" y="569515"/>
                    </a:lnTo>
                    <a:lnTo>
                      <a:pt x="216880" y="579507"/>
                    </a:lnTo>
                    <a:lnTo>
                      <a:pt x="216218" y="589498"/>
                    </a:lnTo>
                    <a:lnTo>
                      <a:pt x="216079" y="599490"/>
                    </a:lnTo>
                    <a:lnTo>
                      <a:pt x="216570" y="609481"/>
                    </a:lnTo>
                    <a:lnTo>
                      <a:pt x="217679" y="619473"/>
                    </a:lnTo>
                    <a:lnTo>
                      <a:pt x="219396" y="629464"/>
                    </a:lnTo>
                    <a:lnTo>
                      <a:pt x="219470" y="629759"/>
                    </a:lnTo>
                    <a:lnTo>
                      <a:pt x="222071" y="639456"/>
                    </a:lnTo>
                    <a:lnTo>
                      <a:pt x="226190" y="649447"/>
                    </a:lnTo>
                    <a:lnTo>
                      <a:pt x="231531" y="659439"/>
                    </a:lnTo>
                    <a:lnTo>
                      <a:pt x="239421" y="669244"/>
                    </a:lnTo>
                    <a:lnTo>
                      <a:pt x="239577" y="669430"/>
                    </a:lnTo>
                    <a:lnTo>
                      <a:pt x="249388" y="679422"/>
                    </a:lnTo>
                    <a:lnTo>
                      <a:pt x="259373" y="687443"/>
                    </a:lnTo>
                    <a:lnTo>
                      <a:pt x="261897" y="689413"/>
                    </a:lnTo>
                    <a:lnTo>
                      <a:pt x="277462" y="699405"/>
                    </a:lnTo>
                    <a:lnTo>
                      <a:pt x="279325" y="700471"/>
                    </a:lnTo>
                    <a:lnTo>
                      <a:pt x="295130" y="709396"/>
                    </a:lnTo>
                    <a:lnTo>
                      <a:pt x="299277" y="711516"/>
                    </a:lnTo>
                    <a:lnTo>
                      <a:pt x="315346" y="719388"/>
                    </a:lnTo>
                    <a:lnTo>
                      <a:pt x="319228" y="721211"/>
                    </a:lnTo>
                    <a:lnTo>
                      <a:pt x="337267" y="729379"/>
                    </a:lnTo>
                    <a:lnTo>
                      <a:pt x="339180" y="730281"/>
                    </a:lnTo>
                    <a:lnTo>
                      <a:pt x="359132" y="738874"/>
                    </a:lnTo>
                    <a:lnTo>
                      <a:pt x="360505" y="739371"/>
                    </a:lnTo>
                    <a:lnTo>
                      <a:pt x="379084" y="746782"/>
                    </a:lnTo>
                    <a:lnTo>
                      <a:pt x="386426" y="749362"/>
                    </a:lnTo>
                    <a:lnTo>
                      <a:pt x="399036" y="754588"/>
                    </a:lnTo>
                    <a:lnTo>
                      <a:pt x="413162" y="759354"/>
                    </a:lnTo>
                    <a:lnTo>
                      <a:pt x="418987" y="761743"/>
                    </a:lnTo>
                    <a:lnTo>
                      <a:pt x="438939" y="768237"/>
                    </a:lnTo>
                    <a:lnTo>
                      <a:pt x="443324" y="769345"/>
                    </a:lnTo>
                    <a:lnTo>
                      <a:pt x="458891" y="774134"/>
                    </a:lnTo>
                    <a:lnTo>
                      <a:pt x="478843" y="779066"/>
                    </a:lnTo>
                    <a:lnTo>
                      <a:pt x="480239" y="779337"/>
                    </a:lnTo>
                    <a:lnTo>
                      <a:pt x="498794" y="783779"/>
                    </a:lnTo>
                    <a:lnTo>
                      <a:pt x="516367" y="789328"/>
                    </a:lnTo>
                    <a:lnTo>
                      <a:pt x="518746" y="790153"/>
                    </a:lnTo>
                    <a:lnTo>
                      <a:pt x="538698" y="797076"/>
                    </a:lnTo>
                    <a:lnTo>
                      <a:pt x="543687" y="799320"/>
                    </a:lnTo>
                    <a:lnTo>
                      <a:pt x="558650" y="806042"/>
                    </a:lnTo>
                    <a:lnTo>
                      <a:pt x="566593" y="809311"/>
                    </a:lnTo>
                    <a:lnTo>
                      <a:pt x="578601" y="813567"/>
                    </a:lnTo>
                    <a:close/>
                    <a:moveTo>
                      <a:pt x="1137251" y="719773"/>
                    </a:moveTo>
                    <a:lnTo>
                      <a:pt x="1157203" y="719962"/>
                    </a:lnTo>
                    <a:lnTo>
                      <a:pt x="1160954" y="719388"/>
                    </a:lnTo>
                    <a:lnTo>
                      <a:pt x="1177155" y="716574"/>
                    </a:lnTo>
                    <a:lnTo>
                      <a:pt x="1195357" y="709396"/>
                    </a:lnTo>
                    <a:lnTo>
                      <a:pt x="1197107" y="708544"/>
                    </a:lnTo>
                    <a:lnTo>
                      <a:pt x="1209040" y="699405"/>
                    </a:lnTo>
                    <a:lnTo>
                      <a:pt x="1217058" y="691553"/>
                    </a:lnTo>
                    <a:lnTo>
                      <a:pt x="1218711" y="689413"/>
                    </a:lnTo>
                    <a:lnTo>
                      <a:pt x="1224751" y="679422"/>
                    </a:lnTo>
                    <a:lnTo>
                      <a:pt x="1228897" y="669430"/>
                    </a:lnTo>
                    <a:lnTo>
                      <a:pt x="1231630" y="659439"/>
                    </a:lnTo>
                    <a:lnTo>
                      <a:pt x="1232964" y="649447"/>
                    </a:lnTo>
                    <a:lnTo>
                      <a:pt x="1232940" y="639456"/>
                    </a:lnTo>
                    <a:lnTo>
                      <a:pt x="1231606" y="629464"/>
                    </a:lnTo>
                    <a:lnTo>
                      <a:pt x="1229073" y="619473"/>
                    </a:lnTo>
                    <a:lnTo>
                      <a:pt x="1224729" y="609481"/>
                    </a:lnTo>
                    <a:lnTo>
                      <a:pt x="1218688" y="599490"/>
                    </a:lnTo>
                    <a:lnTo>
                      <a:pt x="1217058" y="597397"/>
                    </a:lnTo>
                    <a:lnTo>
                      <a:pt x="1207806" y="589498"/>
                    </a:lnTo>
                    <a:lnTo>
                      <a:pt x="1197107" y="582776"/>
                    </a:lnTo>
                    <a:lnTo>
                      <a:pt x="1185866" y="579507"/>
                    </a:lnTo>
                    <a:lnTo>
                      <a:pt x="1177155" y="577523"/>
                    </a:lnTo>
                    <a:lnTo>
                      <a:pt x="1157203" y="577497"/>
                    </a:lnTo>
                    <a:lnTo>
                      <a:pt x="1146598" y="579507"/>
                    </a:lnTo>
                    <a:lnTo>
                      <a:pt x="1137251" y="581269"/>
                    </a:lnTo>
                    <a:lnTo>
                      <a:pt x="1117299" y="588030"/>
                    </a:lnTo>
                    <a:lnTo>
                      <a:pt x="1114159" y="589498"/>
                    </a:lnTo>
                    <a:lnTo>
                      <a:pt x="1097348" y="597763"/>
                    </a:lnTo>
                    <a:lnTo>
                      <a:pt x="1094508" y="599490"/>
                    </a:lnTo>
                    <a:lnTo>
                      <a:pt x="1079198" y="609481"/>
                    </a:lnTo>
                    <a:lnTo>
                      <a:pt x="1077396" y="610790"/>
                    </a:lnTo>
                    <a:lnTo>
                      <a:pt x="1066496" y="619473"/>
                    </a:lnTo>
                    <a:lnTo>
                      <a:pt x="1057444" y="627451"/>
                    </a:lnTo>
                    <a:lnTo>
                      <a:pt x="1055120" y="629464"/>
                    </a:lnTo>
                    <a:lnTo>
                      <a:pt x="1045254" y="639456"/>
                    </a:lnTo>
                    <a:lnTo>
                      <a:pt x="1037492" y="648530"/>
                    </a:lnTo>
                    <a:lnTo>
                      <a:pt x="1036524" y="649447"/>
                    </a:lnTo>
                    <a:lnTo>
                      <a:pt x="1028507" y="659439"/>
                    </a:lnTo>
                    <a:lnTo>
                      <a:pt x="1022797" y="669430"/>
                    </a:lnTo>
                    <a:lnTo>
                      <a:pt x="1021167" y="679422"/>
                    </a:lnTo>
                    <a:lnTo>
                      <a:pt x="1030420" y="689413"/>
                    </a:lnTo>
                    <a:lnTo>
                      <a:pt x="1037492" y="692233"/>
                    </a:lnTo>
                    <a:lnTo>
                      <a:pt x="1053031" y="699405"/>
                    </a:lnTo>
                    <a:lnTo>
                      <a:pt x="1057444" y="700667"/>
                    </a:lnTo>
                    <a:lnTo>
                      <a:pt x="1077396" y="707527"/>
                    </a:lnTo>
                    <a:lnTo>
                      <a:pt x="1083369" y="709396"/>
                    </a:lnTo>
                    <a:lnTo>
                      <a:pt x="1097348" y="713003"/>
                    </a:lnTo>
                    <a:lnTo>
                      <a:pt x="1117299" y="717232"/>
                    </a:lnTo>
                    <a:lnTo>
                      <a:pt x="1134079" y="719388"/>
                    </a:lnTo>
                    <a:lnTo>
                      <a:pt x="1137251" y="719773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5" name="任意多边形: 形状 3134">
                <a:extLst>
                  <a:ext uri="{FF2B5EF4-FFF2-40B4-BE49-F238E27FC236}">
                    <a16:creationId xmlns:a16="http://schemas.microsoft.com/office/drawing/2014/main" id="{FAA8E93A-D390-3135-2140-3DFEA7544172}"/>
                  </a:ext>
                </a:extLst>
              </p:cNvPr>
              <p:cNvSpPr/>
              <p:nvPr/>
            </p:nvSpPr>
            <p:spPr>
              <a:xfrm>
                <a:off x="13112161" y="3568071"/>
                <a:ext cx="2479806" cy="1276559"/>
              </a:xfrm>
              <a:custGeom>
                <a:avLst/>
                <a:gdLst>
                  <a:gd name="connsiteX0" fmla="*/ 0 w 2479806"/>
                  <a:gd name="connsiteY0" fmla="*/ 1276560 h 1276559"/>
                  <a:gd name="connsiteX1" fmla="*/ 2702 w 2479806"/>
                  <a:gd name="connsiteY1" fmla="*/ 1274563 h 1276559"/>
                  <a:gd name="connsiteX2" fmla="*/ 14434 w 2479806"/>
                  <a:gd name="connsiteY2" fmla="*/ 1264572 h 1276559"/>
                  <a:gd name="connsiteX3" fmla="*/ 19952 w 2479806"/>
                  <a:gd name="connsiteY3" fmla="*/ 1258700 h 1276559"/>
                  <a:gd name="connsiteX4" fmla="*/ 23246 w 2479806"/>
                  <a:gd name="connsiteY4" fmla="*/ 1254580 h 1276559"/>
                  <a:gd name="connsiteX5" fmla="*/ 29865 w 2479806"/>
                  <a:gd name="connsiteY5" fmla="*/ 1244589 h 1276559"/>
                  <a:gd name="connsiteX6" fmla="*/ 35210 w 2479806"/>
                  <a:gd name="connsiteY6" fmla="*/ 1234597 h 1276559"/>
                  <a:gd name="connsiteX7" fmla="*/ 39281 w 2479806"/>
                  <a:gd name="connsiteY7" fmla="*/ 1224606 h 1276559"/>
                  <a:gd name="connsiteX8" fmla="*/ 39904 w 2479806"/>
                  <a:gd name="connsiteY8" fmla="*/ 1222502 h 1276559"/>
                  <a:gd name="connsiteX9" fmla="*/ 42112 w 2479806"/>
                  <a:gd name="connsiteY9" fmla="*/ 1214614 h 1276559"/>
                  <a:gd name="connsiteX10" fmla="*/ 44239 w 2479806"/>
                  <a:gd name="connsiteY10" fmla="*/ 1204623 h 1276559"/>
                  <a:gd name="connsiteX11" fmla="*/ 45820 w 2479806"/>
                  <a:gd name="connsiteY11" fmla="*/ 1194631 h 1276559"/>
                  <a:gd name="connsiteX12" fmla="*/ 46762 w 2479806"/>
                  <a:gd name="connsiteY12" fmla="*/ 1184640 h 1276559"/>
                  <a:gd name="connsiteX13" fmla="*/ 47695 w 2479806"/>
                  <a:gd name="connsiteY13" fmla="*/ 1174648 h 1276559"/>
                  <a:gd name="connsiteX14" fmla="*/ 48386 w 2479806"/>
                  <a:gd name="connsiteY14" fmla="*/ 1164657 h 1276559"/>
                  <a:gd name="connsiteX15" fmla="*/ 49094 w 2479806"/>
                  <a:gd name="connsiteY15" fmla="*/ 1154665 h 1276559"/>
                  <a:gd name="connsiteX16" fmla="*/ 50034 w 2479806"/>
                  <a:gd name="connsiteY16" fmla="*/ 1144674 h 1276559"/>
                  <a:gd name="connsiteX17" fmla="*/ 51289 w 2479806"/>
                  <a:gd name="connsiteY17" fmla="*/ 1134682 h 1276559"/>
                  <a:gd name="connsiteX18" fmla="*/ 52646 w 2479806"/>
                  <a:gd name="connsiteY18" fmla="*/ 1124691 h 1276559"/>
                  <a:gd name="connsiteX19" fmla="*/ 54866 w 2479806"/>
                  <a:gd name="connsiteY19" fmla="*/ 1114700 h 1276559"/>
                  <a:gd name="connsiteX20" fmla="*/ 57317 w 2479806"/>
                  <a:gd name="connsiteY20" fmla="*/ 1104708 h 1276559"/>
                  <a:gd name="connsiteX21" fmla="*/ 59855 w 2479806"/>
                  <a:gd name="connsiteY21" fmla="*/ 1097093 h 1276559"/>
                  <a:gd name="connsiteX22" fmla="*/ 60497 w 2479806"/>
                  <a:gd name="connsiteY22" fmla="*/ 1094716 h 1276559"/>
                  <a:gd name="connsiteX23" fmla="*/ 62520 w 2479806"/>
                  <a:gd name="connsiteY23" fmla="*/ 1084725 h 1276559"/>
                  <a:gd name="connsiteX24" fmla="*/ 65096 w 2479806"/>
                  <a:gd name="connsiteY24" fmla="*/ 1074733 h 1276559"/>
                  <a:gd name="connsiteX25" fmla="*/ 67875 w 2479806"/>
                  <a:gd name="connsiteY25" fmla="*/ 1064742 h 1276559"/>
                  <a:gd name="connsiteX26" fmla="*/ 70803 w 2479806"/>
                  <a:gd name="connsiteY26" fmla="*/ 1054750 h 1276559"/>
                  <a:gd name="connsiteX27" fmla="*/ 74408 w 2479806"/>
                  <a:gd name="connsiteY27" fmla="*/ 1044759 h 1276559"/>
                  <a:gd name="connsiteX28" fmla="*/ 78428 w 2479806"/>
                  <a:gd name="connsiteY28" fmla="*/ 1034767 h 1276559"/>
                  <a:gd name="connsiteX29" fmla="*/ 79807 w 2479806"/>
                  <a:gd name="connsiteY29" fmla="*/ 1032398 h 1276559"/>
                  <a:gd name="connsiteX30" fmla="*/ 82742 w 2479806"/>
                  <a:gd name="connsiteY30" fmla="*/ 1024776 h 1276559"/>
                  <a:gd name="connsiteX31" fmla="*/ 87645 w 2479806"/>
                  <a:gd name="connsiteY31" fmla="*/ 1014785 h 1276559"/>
                  <a:gd name="connsiteX32" fmla="*/ 94067 w 2479806"/>
                  <a:gd name="connsiteY32" fmla="*/ 1004793 h 1276559"/>
                  <a:gd name="connsiteX33" fmla="*/ 99759 w 2479806"/>
                  <a:gd name="connsiteY33" fmla="*/ 998470 h 1276559"/>
                  <a:gd name="connsiteX34" fmla="*/ 102153 w 2479806"/>
                  <a:gd name="connsiteY34" fmla="*/ 994801 h 1276559"/>
                  <a:gd name="connsiteX35" fmla="*/ 110166 w 2479806"/>
                  <a:gd name="connsiteY35" fmla="*/ 984810 h 1276559"/>
                  <a:gd name="connsiteX36" fmla="*/ 119711 w 2479806"/>
                  <a:gd name="connsiteY36" fmla="*/ 975153 h 1276559"/>
                  <a:gd name="connsiteX37" fmla="*/ 119977 w 2479806"/>
                  <a:gd name="connsiteY37" fmla="*/ 974818 h 1276559"/>
                  <a:gd name="connsiteX38" fmla="*/ 129244 w 2479806"/>
                  <a:gd name="connsiteY38" fmla="*/ 964827 h 1276559"/>
                  <a:gd name="connsiteX39" fmla="*/ 139662 w 2479806"/>
                  <a:gd name="connsiteY39" fmla="*/ 955029 h 1276559"/>
                  <a:gd name="connsiteX40" fmla="*/ 139836 w 2479806"/>
                  <a:gd name="connsiteY40" fmla="*/ 954836 h 1276559"/>
                  <a:gd name="connsiteX41" fmla="*/ 149265 w 2479806"/>
                  <a:gd name="connsiteY41" fmla="*/ 944844 h 1276559"/>
                  <a:gd name="connsiteX42" fmla="*/ 159542 w 2479806"/>
                  <a:gd name="connsiteY42" fmla="*/ 934853 h 1276559"/>
                  <a:gd name="connsiteX43" fmla="*/ 159614 w 2479806"/>
                  <a:gd name="connsiteY43" fmla="*/ 934784 h 1276559"/>
                  <a:gd name="connsiteX44" fmla="*/ 168905 w 2479806"/>
                  <a:gd name="connsiteY44" fmla="*/ 924861 h 1276559"/>
                  <a:gd name="connsiteX45" fmla="*/ 178262 w 2479806"/>
                  <a:gd name="connsiteY45" fmla="*/ 914870 h 1276559"/>
                  <a:gd name="connsiteX46" fmla="*/ 179566 w 2479806"/>
                  <a:gd name="connsiteY46" fmla="*/ 913385 h 1276559"/>
                  <a:gd name="connsiteX47" fmla="*/ 186707 w 2479806"/>
                  <a:gd name="connsiteY47" fmla="*/ 904878 h 1276559"/>
                  <a:gd name="connsiteX48" fmla="*/ 194700 w 2479806"/>
                  <a:gd name="connsiteY48" fmla="*/ 894887 h 1276559"/>
                  <a:gd name="connsiteX49" fmla="*/ 199518 w 2479806"/>
                  <a:gd name="connsiteY49" fmla="*/ 887987 h 1276559"/>
                  <a:gd name="connsiteX50" fmla="*/ 201715 w 2479806"/>
                  <a:gd name="connsiteY50" fmla="*/ 884895 h 1276559"/>
                  <a:gd name="connsiteX51" fmla="*/ 207630 w 2479806"/>
                  <a:gd name="connsiteY51" fmla="*/ 874904 h 1276559"/>
                  <a:gd name="connsiteX52" fmla="*/ 212006 w 2479806"/>
                  <a:gd name="connsiteY52" fmla="*/ 864912 h 1276559"/>
                  <a:gd name="connsiteX53" fmla="*/ 214666 w 2479806"/>
                  <a:gd name="connsiteY53" fmla="*/ 854921 h 1276559"/>
                  <a:gd name="connsiteX54" fmla="*/ 214995 w 2479806"/>
                  <a:gd name="connsiteY54" fmla="*/ 844929 h 1276559"/>
                  <a:gd name="connsiteX55" fmla="*/ 212600 w 2479806"/>
                  <a:gd name="connsiteY55" fmla="*/ 834938 h 1276559"/>
                  <a:gd name="connsiteX56" fmla="*/ 206969 w 2479806"/>
                  <a:gd name="connsiteY56" fmla="*/ 824946 h 1276559"/>
                  <a:gd name="connsiteX57" fmla="*/ 199518 w 2479806"/>
                  <a:gd name="connsiteY57" fmla="*/ 817052 h 1276559"/>
                  <a:gd name="connsiteX58" fmla="*/ 197575 w 2479806"/>
                  <a:gd name="connsiteY58" fmla="*/ 814955 h 1276559"/>
                  <a:gd name="connsiteX59" fmla="*/ 185021 w 2479806"/>
                  <a:gd name="connsiteY59" fmla="*/ 804963 h 1276559"/>
                  <a:gd name="connsiteX60" fmla="*/ 179566 w 2479806"/>
                  <a:gd name="connsiteY60" fmla="*/ 801470 h 1276559"/>
                  <a:gd name="connsiteX61" fmla="*/ 169969 w 2479806"/>
                  <a:gd name="connsiteY61" fmla="*/ 794972 h 1276559"/>
                  <a:gd name="connsiteX62" fmla="*/ 159614 w 2479806"/>
                  <a:gd name="connsiteY62" fmla="*/ 788977 h 1276559"/>
                  <a:gd name="connsiteX63" fmla="*/ 152717 w 2479806"/>
                  <a:gd name="connsiteY63" fmla="*/ 784980 h 1276559"/>
                  <a:gd name="connsiteX64" fmla="*/ 139662 w 2479806"/>
                  <a:gd name="connsiteY64" fmla="*/ 778030 h 1276559"/>
                  <a:gd name="connsiteX65" fmla="*/ 133818 w 2479806"/>
                  <a:gd name="connsiteY65" fmla="*/ 774989 h 1276559"/>
                  <a:gd name="connsiteX66" fmla="*/ 119711 w 2479806"/>
                  <a:gd name="connsiteY66" fmla="*/ 768043 h 1276559"/>
                  <a:gd name="connsiteX67" fmla="*/ 113093 w 2479806"/>
                  <a:gd name="connsiteY67" fmla="*/ 764997 h 1276559"/>
                  <a:gd name="connsiteX68" fmla="*/ 99759 w 2479806"/>
                  <a:gd name="connsiteY68" fmla="*/ 759079 h 1276559"/>
                  <a:gd name="connsiteX69" fmla="*/ 89571 w 2479806"/>
                  <a:gd name="connsiteY69" fmla="*/ 755006 h 1276559"/>
                  <a:gd name="connsiteX70" fmla="*/ 79807 w 2479806"/>
                  <a:gd name="connsiteY70" fmla="*/ 751148 h 1276559"/>
                  <a:gd name="connsiteX71" fmla="*/ 61443 w 2479806"/>
                  <a:gd name="connsiteY71" fmla="*/ 745014 h 1276559"/>
                  <a:gd name="connsiteX72" fmla="*/ 59855 w 2479806"/>
                  <a:gd name="connsiteY72" fmla="*/ 744475 h 1276559"/>
                  <a:gd name="connsiteX73" fmla="*/ 39904 w 2479806"/>
                  <a:gd name="connsiteY73" fmla="*/ 738896 h 1276559"/>
                  <a:gd name="connsiteX74" fmla="*/ 22365 w 2479806"/>
                  <a:gd name="connsiteY74" fmla="*/ 735023 h 1276559"/>
                  <a:gd name="connsiteX75" fmla="*/ 19952 w 2479806"/>
                  <a:gd name="connsiteY75" fmla="*/ 734469 h 1276559"/>
                  <a:gd name="connsiteX76" fmla="*/ 0 w 2479806"/>
                  <a:gd name="connsiteY76" fmla="*/ 731080 h 1276559"/>
                  <a:gd name="connsiteX77" fmla="*/ 2414165 w 2479806"/>
                  <a:gd name="connsiteY77" fmla="*/ 1015821 h 1276559"/>
                  <a:gd name="connsiteX78" fmla="*/ 2434117 w 2479806"/>
                  <a:gd name="connsiteY78" fmla="*/ 1016784 h 1276559"/>
                  <a:gd name="connsiteX79" fmla="*/ 2441732 w 2479806"/>
                  <a:gd name="connsiteY79" fmla="*/ 1014785 h 1276559"/>
                  <a:gd name="connsiteX80" fmla="*/ 2454068 w 2479806"/>
                  <a:gd name="connsiteY80" fmla="*/ 1010714 h 1276559"/>
                  <a:gd name="connsiteX81" fmla="*/ 2462438 w 2479806"/>
                  <a:gd name="connsiteY81" fmla="*/ 1004793 h 1276559"/>
                  <a:gd name="connsiteX82" fmla="*/ 2472443 w 2479806"/>
                  <a:gd name="connsiteY82" fmla="*/ 994801 h 1276559"/>
                  <a:gd name="connsiteX83" fmla="*/ 2474020 w 2479806"/>
                  <a:gd name="connsiteY83" fmla="*/ 992544 h 1276559"/>
                  <a:gd name="connsiteX84" fmla="*/ 2477590 w 2479806"/>
                  <a:gd name="connsiteY84" fmla="*/ 984810 h 1276559"/>
                  <a:gd name="connsiteX85" fmla="*/ 2479807 w 2479806"/>
                  <a:gd name="connsiteY85" fmla="*/ 974818 h 1276559"/>
                  <a:gd name="connsiteX86" fmla="*/ 2479689 w 2479806"/>
                  <a:gd name="connsiteY86" fmla="*/ 964827 h 1276559"/>
                  <a:gd name="connsiteX87" fmla="*/ 2477017 w 2479806"/>
                  <a:gd name="connsiteY87" fmla="*/ 954836 h 1276559"/>
                  <a:gd name="connsiteX88" fmla="*/ 2474020 w 2479806"/>
                  <a:gd name="connsiteY88" fmla="*/ 949847 h 1276559"/>
                  <a:gd name="connsiteX89" fmla="*/ 2467869 w 2479806"/>
                  <a:gd name="connsiteY89" fmla="*/ 944844 h 1276559"/>
                  <a:gd name="connsiteX90" fmla="*/ 2454068 w 2479806"/>
                  <a:gd name="connsiteY90" fmla="*/ 938562 h 1276559"/>
                  <a:gd name="connsiteX91" fmla="*/ 2434117 w 2479806"/>
                  <a:gd name="connsiteY91" fmla="*/ 938994 h 1276559"/>
                  <a:gd name="connsiteX92" fmla="*/ 2417685 w 2479806"/>
                  <a:gd name="connsiteY92" fmla="*/ 944844 h 1276559"/>
                  <a:gd name="connsiteX93" fmla="*/ 2414165 w 2479806"/>
                  <a:gd name="connsiteY93" fmla="*/ 946343 h 1276559"/>
                  <a:gd name="connsiteX94" fmla="*/ 2403257 w 2479806"/>
                  <a:gd name="connsiteY94" fmla="*/ 954836 h 1276559"/>
                  <a:gd name="connsiteX95" fmla="*/ 2394213 w 2479806"/>
                  <a:gd name="connsiteY95" fmla="*/ 963950 h 1276559"/>
                  <a:gd name="connsiteX96" fmla="*/ 2393586 w 2479806"/>
                  <a:gd name="connsiteY96" fmla="*/ 964827 h 1276559"/>
                  <a:gd name="connsiteX97" fmla="*/ 2389072 w 2479806"/>
                  <a:gd name="connsiteY97" fmla="*/ 974818 h 1276559"/>
                  <a:gd name="connsiteX98" fmla="*/ 2387000 w 2479806"/>
                  <a:gd name="connsiteY98" fmla="*/ 984810 h 1276559"/>
                  <a:gd name="connsiteX99" fmla="*/ 2388450 w 2479806"/>
                  <a:gd name="connsiteY99" fmla="*/ 994801 h 1276559"/>
                  <a:gd name="connsiteX100" fmla="*/ 2393571 w 2479806"/>
                  <a:gd name="connsiteY100" fmla="*/ 1004793 h 1276559"/>
                  <a:gd name="connsiteX101" fmla="*/ 2394213 w 2479806"/>
                  <a:gd name="connsiteY101" fmla="*/ 1005469 h 1276559"/>
                  <a:gd name="connsiteX102" fmla="*/ 2411325 w 2479806"/>
                  <a:gd name="connsiteY102" fmla="*/ 1014785 h 1276559"/>
                  <a:gd name="connsiteX103" fmla="*/ 2414165 w 2479806"/>
                  <a:gd name="connsiteY103" fmla="*/ 1015821 h 1276559"/>
                  <a:gd name="connsiteX104" fmla="*/ 798071 w 2479806"/>
                  <a:gd name="connsiteY104" fmla="*/ 636380 h 1276559"/>
                  <a:gd name="connsiteX105" fmla="*/ 818023 w 2479806"/>
                  <a:gd name="connsiteY105" fmla="*/ 636004 h 1276559"/>
                  <a:gd name="connsiteX106" fmla="*/ 824371 w 2479806"/>
                  <a:gd name="connsiteY106" fmla="*/ 635108 h 1276559"/>
                  <a:gd name="connsiteX107" fmla="*/ 837975 w 2479806"/>
                  <a:gd name="connsiteY107" fmla="*/ 632761 h 1276559"/>
                  <a:gd name="connsiteX108" fmla="*/ 857926 w 2479806"/>
                  <a:gd name="connsiteY108" fmla="*/ 625768 h 1276559"/>
                  <a:gd name="connsiteX109" fmla="*/ 859107 w 2479806"/>
                  <a:gd name="connsiteY109" fmla="*/ 625116 h 1276559"/>
                  <a:gd name="connsiteX110" fmla="*/ 872336 w 2479806"/>
                  <a:gd name="connsiteY110" fmla="*/ 615125 h 1276559"/>
                  <a:gd name="connsiteX111" fmla="*/ 877878 w 2479806"/>
                  <a:gd name="connsiteY111" fmla="*/ 608612 h 1276559"/>
                  <a:gd name="connsiteX112" fmla="*/ 880165 w 2479806"/>
                  <a:gd name="connsiteY112" fmla="*/ 605133 h 1276559"/>
                  <a:gd name="connsiteX113" fmla="*/ 883266 w 2479806"/>
                  <a:gd name="connsiteY113" fmla="*/ 595142 h 1276559"/>
                  <a:gd name="connsiteX114" fmla="*/ 882612 w 2479806"/>
                  <a:gd name="connsiteY114" fmla="*/ 585150 h 1276559"/>
                  <a:gd name="connsiteX115" fmla="*/ 878030 w 2479806"/>
                  <a:gd name="connsiteY115" fmla="*/ 575159 h 1276559"/>
                  <a:gd name="connsiteX116" fmla="*/ 877878 w 2479806"/>
                  <a:gd name="connsiteY116" fmla="*/ 574979 h 1276559"/>
                  <a:gd name="connsiteX117" fmla="*/ 869024 w 2479806"/>
                  <a:gd name="connsiteY117" fmla="*/ 565167 h 1276559"/>
                  <a:gd name="connsiteX118" fmla="*/ 857926 w 2479806"/>
                  <a:gd name="connsiteY118" fmla="*/ 555959 h 1276559"/>
                  <a:gd name="connsiteX119" fmla="*/ 856891 w 2479806"/>
                  <a:gd name="connsiteY119" fmla="*/ 555176 h 1276559"/>
                  <a:gd name="connsiteX120" fmla="*/ 841387 w 2479806"/>
                  <a:gd name="connsiteY120" fmla="*/ 545184 h 1276559"/>
                  <a:gd name="connsiteX121" fmla="*/ 837975 w 2479806"/>
                  <a:gd name="connsiteY121" fmla="*/ 543112 h 1276559"/>
                  <a:gd name="connsiteX122" fmla="*/ 824674 w 2479806"/>
                  <a:gd name="connsiteY122" fmla="*/ 535193 h 1276559"/>
                  <a:gd name="connsiteX123" fmla="*/ 818023 w 2479806"/>
                  <a:gd name="connsiteY123" fmla="*/ 531145 h 1276559"/>
                  <a:gd name="connsiteX124" fmla="*/ 808042 w 2479806"/>
                  <a:gd name="connsiteY124" fmla="*/ 525201 h 1276559"/>
                  <a:gd name="connsiteX125" fmla="*/ 798071 w 2479806"/>
                  <a:gd name="connsiteY125" fmla="*/ 518827 h 1276559"/>
                  <a:gd name="connsiteX126" fmla="*/ 792025 w 2479806"/>
                  <a:gd name="connsiteY126" fmla="*/ 515210 h 1276559"/>
                  <a:gd name="connsiteX127" fmla="*/ 778119 w 2479806"/>
                  <a:gd name="connsiteY127" fmla="*/ 506164 h 1276559"/>
                  <a:gd name="connsiteX128" fmla="*/ 776340 w 2479806"/>
                  <a:gd name="connsiteY128" fmla="*/ 505218 h 1276559"/>
                  <a:gd name="connsiteX129" fmla="*/ 759384 w 2479806"/>
                  <a:gd name="connsiteY129" fmla="*/ 495227 h 1276559"/>
                  <a:gd name="connsiteX130" fmla="*/ 758167 w 2479806"/>
                  <a:gd name="connsiteY130" fmla="*/ 494464 h 1276559"/>
                  <a:gd name="connsiteX131" fmla="*/ 738216 w 2479806"/>
                  <a:gd name="connsiteY131" fmla="*/ 486443 h 1276559"/>
                  <a:gd name="connsiteX132" fmla="*/ 729847 w 2479806"/>
                  <a:gd name="connsiteY132" fmla="*/ 485235 h 1276559"/>
                  <a:gd name="connsiteX133" fmla="*/ 718264 w 2479806"/>
                  <a:gd name="connsiteY133" fmla="*/ 483667 h 1276559"/>
                  <a:gd name="connsiteX134" fmla="*/ 709878 w 2479806"/>
                  <a:gd name="connsiteY134" fmla="*/ 485235 h 1276559"/>
                  <a:gd name="connsiteX135" fmla="*/ 698312 w 2479806"/>
                  <a:gd name="connsiteY135" fmla="*/ 488019 h 1276559"/>
                  <a:gd name="connsiteX136" fmla="*/ 686260 w 2479806"/>
                  <a:gd name="connsiteY136" fmla="*/ 495227 h 1276559"/>
                  <a:gd name="connsiteX137" fmla="*/ 678360 w 2479806"/>
                  <a:gd name="connsiteY137" fmla="*/ 501691 h 1276559"/>
                  <a:gd name="connsiteX138" fmla="*/ 675304 w 2479806"/>
                  <a:gd name="connsiteY138" fmla="*/ 505218 h 1276559"/>
                  <a:gd name="connsiteX139" fmla="*/ 669319 w 2479806"/>
                  <a:gd name="connsiteY139" fmla="*/ 515210 h 1276559"/>
                  <a:gd name="connsiteX140" fmla="*/ 665593 w 2479806"/>
                  <a:gd name="connsiteY140" fmla="*/ 525201 h 1276559"/>
                  <a:gd name="connsiteX141" fmla="*/ 664059 w 2479806"/>
                  <a:gd name="connsiteY141" fmla="*/ 535193 h 1276559"/>
                  <a:gd name="connsiteX142" fmla="*/ 664225 w 2479806"/>
                  <a:gd name="connsiteY142" fmla="*/ 545184 h 1276559"/>
                  <a:gd name="connsiteX143" fmla="*/ 666614 w 2479806"/>
                  <a:gd name="connsiteY143" fmla="*/ 555176 h 1276559"/>
                  <a:gd name="connsiteX144" fmla="*/ 670495 w 2479806"/>
                  <a:gd name="connsiteY144" fmla="*/ 565167 h 1276559"/>
                  <a:gd name="connsiteX145" fmla="*/ 675850 w 2479806"/>
                  <a:gd name="connsiteY145" fmla="*/ 575159 h 1276559"/>
                  <a:gd name="connsiteX146" fmla="*/ 678360 w 2479806"/>
                  <a:gd name="connsiteY146" fmla="*/ 578909 h 1276559"/>
                  <a:gd name="connsiteX147" fmla="*/ 682833 w 2479806"/>
                  <a:gd name="connsiteY147" fmla="*/ 585150 h 1276559"/>
                  <a:gd name="connsiteX148" fmla="*/ 691701 w 2479806"/>
                  <a:gd name="connsiteY148" fmla="*/ 595142 h 1276559"/>
                  <a:gd name="connsiteX149" fmla="*/ 698312 w 2479806"/>
                  <a:gd name="connsiteY149" fmla="*/ 601081 h 1276559"/>
                  <a:gd name="connsiteX150" fmla="*/ 703176 w 2479806"/>
                  <a:gd name="connsiteY150" fmla="*/ 605133 h 1276559"/>
                  <a:gd name="connsiteX151" fmla="*/ 717659 w 2479806"/>
                  <a:gd name="connsiteY151" fmla="*/ 615125 h 1276559"/>
                  <a:gd name="connsiteX152" fmla="*/ 718264 w 2479806"/>
                  <a:gd name="connsiteY152" fmla="*/ 615454 h 1276559"/>
                  <a:gd name="connsiteX153" fmla="*/ 738216 w 2479806"/>
                  <a:gd name="connsiteY153" fmla="*/ 624785 h 1276559"/>
                  <a:gd name="connsiteX154" fmla="*/ 739118 w 2479806"/>
                  <a:gd name="connsiteY154" fmla="*/ 625116 h 1276559"/>
                  <a:gd name="connsiteX155" fmla="*/ 758167 w 2479806"/>
                  <a:gd name="connsiteY155" fmla="*/ 630729 h 1276559"/>
                  <a:gd name="connsiteX156" fmla="*/ 778119 w 2479806"/>
                  <a:gd name="connsiteY156" fmla="*/ 634572 h 1276559"/>
                  <a:gd name="connsiteX157" fmla="*/ 783312 w 2479806"/>
                  <a:gd name="connsiteY157" fmla="*/ 635108 h 1276559"/>
                  <a:gd name="connsiteX158" fmla="*/ 798071 w 2479806"/>
                  <a:gd name="connsiteY158" fmla="*/ 636380 h 1276559"/>
                  <a:gd name="connsiteX159" fmla="*/ 59855 w 2479806"/>
                  <a:gd name="connsiteY159" fmla="*/ 78728 h 1276559"/>
                  <a:gd name="connsiteX160" fmla="*/ 79807 w 2479806"/>
                  <a:gd name="connsiteY160" fmla="*/ 81008 h 1276559"/>
                  <a:gd name="connsiteX161" fmla="*/ 99759 w 2479806"/>
                  <a:gd name="connsiteY161" fmla="*/ 80685 h 1276559"/>
                  <a:gd name="connsiteX162" fmla="*/ 119711 w 2479806"/>
                  <a:gd name="connsiteY162" fmla="*/ 79192 h 1276559"/>
                  <a:gd name="connsiteX163" fmla="*/ 139662 w 2479806"/>
                  <a:gd name="connsiteY163" fmla="*/ 77237 h 1276559"/>
                  <a:gd name="connsiteX164" fmla="*/ 153932 w 2479806"/>
                  <a:gd name="connsiteY164" fmla="*/ 75584 h 1276559"/>
                  <a:gd name="connsiteX165" fmla="*/ 159614 w 2479806"/>
                  <a:gd name="connsiteY165" fmla="*/ 74743 h 1276559"/>
                  <a:gd name="connsiteX166" fmla="*/ 179566 w 2479806"/>
                  <a:gd name="connsiteY166" fmla="*/ 71031 h 1276559"/>
                  <a:gd name="connsiteX167" fmla="*/ 199518 w 2479806"/>
                  <a:gd name="connsiteY167" fmla="*/ 66750 h 1276559"/>
                  <a:gd name="connsiteX168" fmla="*/ 203451 w 2479806"/>
                  <a:gd name="connsiteY168" fmla="*/ 65593 h 1276559"/>
                  <a:gd name="connsiteX169" fmla="*/ 219470 w 2479806"/>
                  <a:gd name="connsiteY169" fmla="*/ 57030 h 1276559"/>
                  <a:gd name="connsiteX170" fmla="*/ 221595 w 2479806"/>
                  <a:gd name="connsiteY170" fmla="*/ 55601 h 1276559"/>
                  <a:gd name="connsiteX171" fmla="*/ 223867 w 2479806"/>
                  <a:gd name="connsiteY171" fmla="*/ 45610 h 1276559"/>
                  <a:gd name="connsiteX172" fmla="*/ 219470 w 2479806"/>
                  <a:gd name="connsiteY172" fmla="*/ 40353 h 1276559"/>
                  <a:gd name="connsiteX173" fmla="*/ 215427 w 2479806"/>
                  <a:gd name="connsiteY173" fmla="*/ 35618 h 1276559"/>
                  <a:gd name="connsiteX174" fmla="*/ 199518 w 2479806"/>
                  <a:gd name="connsiteY174" fmla="*/ 26287 h 1276559"/>
                  <a:gd name="connsiteX175" fmla="*/ 198485 w 2479806"/>
                  <a:gd name="connsiteY175" fmla="*/ 25627 h 1276559"/>
                  <a:gd name="connsiteX176" fmla="*/ 179566 w 2479806"/>
                  <a:gd name="connsiteY176" fmla="*/ 17690 h 1276559"/>
                  <a:gd name="connsiteX177" fmla="*/ 174552 w 2479806"/>
                  <a:gd name="connsiteY177" fmla="*/ 15635 h 1276559"/>
                  <a:gd name="connsiteX178" fmla="*/ 159614 w 2479806"/>
                  <a:gd name="connsiteY178" fmla="*/ 10884 h 1276559"/>
                  <a:gd name="connsiteX179" fmla="*/ 142584 w 2479806"/>
                  <a:gd name="connsiteY179" fmla="*/ 5644 h 1276559"/>
                  <a:gd name="connsiteX180" fmla="*/ 139662 w 2479806"/>
                  <a:gd name="connsiteY180" fmla="*/ 4909 h 1276559"/>
                  <a:gd name="connsiteX181" fmla="*/ 119711 w 2479806"/>
                  <a:gd name="connsiteY181" fmla="*/ 1395 h 1276559"/>
                  <a:gd name="connsiteX182" fmla="*/ 99759 w 2479806"/>
                  <a:gd name="connsiteY182" fmla="*/ 0 h 1276559"/>
                  <a:gd name="connsiteX183" fmla="*/ 79807 w 2479806"/>
                  <a:gd name="connsiteY183" fmla="*/ 1762 h 1276559"/>
                  <a:gd name="connsiteX184" fmla="*/ 67383 w 2479806"/>
                  <a:gd name="connsiteY184" fmla="*/ 5644 h 1276559"/>
                  <a:gd name="connsiteX185" fmla="*/ 59855 w 2479806"/>
                  <a:gd name="connsiteY185" fmla="*/ 8877 h 1276559"/>
                  <a:gd name="connsiteX186" fmla="*/ 50568 w 2479806"/>
                  <a:gd name="connsiteY186" fmla="*/ 15635 h 1276559"/>
                  <a:gd name="connsiteX187" fmla="*/ 40985 w 2479806"/>
                  <a:gd name="connsiteY187" fmla="*/ 25627 h 1276559"/>
                  <a:gd name="connsiteX188" fmla="*/ 39904 w 2479806"/>
                  <a:gd name="connsiteY188" fmla="*/ 27282 h 1276559"/>
                  <a:gd name="connsiteX189" fmla="*/ 35966 w 2479806"/>
                  <a:gd name="connsiteY189" fmla="*/ 35618 h 1276559"/>
                  <a:gd name="connsiteX190" fmla="*/ 33682 w 2479806"/>
                  <a:gd name="connsiteY190" fmla="*/ 45610 h 1276559"/>
                  <a:gd name="connsiteX191" fmla="*/ 34048 w 2479806"/>
                  <a:gd name="connsiteY191" fmla="*/ 55601 h 1276559"/>
                  <a:gd name="connsiteX192" fmla="*/ 37658 w 2479806"/>
                  <a:gd name="connsiteY192" fmla="*/ 65593 h 1276559"/>
                  <a:gd name="connsiteX193" fmla="*/ 39904 w 2479806"/>
                  <a:gd name="connsiteY193" fmla="*/ 68533 h 1276559"/>
                  <a:gd name="connsiteX194" fmla="*/ 50771 w 2479806"/>
                  <a:gd name="connsiteY194" fmla="*/ 75584 h 1276559"/>
                  <a:gd name="connsiteX195" fmla="*/ 59855 w 2479806"/>
                  <a:gd name="connsiteY195" fmla="*/ 78728 h 1276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479806" h="1276559">
                    <a:moveTo>
                      <a:pt x="0" y="1276560"/>
                    </a:moveTo>
                    <a:lnTo>
                      <a:pt x="2702" y="1274563"/>
                    </a:lnTo>
                    <a:lnTo>
                      <a:pt x="14434" y="1264572"/>
                    </a:lnTo>
                    <a:lnTo>
                      <a:pt x="19952" y="1258700"/>
                    </a:lnTo>
                    <a:lnTo>
                      <a:pt x="23246" y="1254580"/>
                    </a:lnTo>
                    <a:lnTo>
                      <a:pt x="29865" y="1244589"/>
                    </a:lnTo>
                    <a:lnTo>
                      <a:pt x="35210" y="1234597"/>
                    </a:lnTo>
                    <a:lnTo>
                      <a:pt x="39281" y="1224606"/>
                    </a:lnTo>
                    <a:lnTo>
                      <a:pt x="39904" y="1222502"/>
                    </a:lnTo>
                    <a:lnTo>
                      <a:pt x="42112" y="1214614"/>
                    </a:lnTo>
                    <a:lnTo>
                      <a:pt x="44239" y="1204623"/>
                    </a:lnTo>
                    <a:lnTo>
                      <a:pt x="45820" y="1194631"/>
                    </a:lnTo>
                    <a:lnTo>
                      <a:pt x="46762" y="1184640"/>
                    </a:lnTo>
                    <a:lnTo>
                      <a:pt x="47695" y="1174648"/>
                    </a:lnTo>
                    <a:lnTo>
                      <a:pt x="48386" y="1164657"/>
                    </a:lnTo>
                    <a:lnTo>
                      <a:pt x="49094" y="1154665"/>
                    </a:lnTo>
                    <a:lnTo>
                      <a:pt x="50034" y="1144674"/>
                    </a:lnTo>
                    <a:lnTo>
                      <a:pt x="51289" y="1134682"/>
                    </a:lnTo>
                    <a:lnTo>
                      <a:pt x="52646" y="1124691"/>
                    </a:lnTo>
                    <a:lnTo>
                      <a:pt x="54866" y="1114700"/>
                    </a:lnTo>
                    <a:lnTo>
                      <a:pt x="57317" y="1104708"/>
                    </a:lnTo>
                    <a:lnTo>
                      <a:pt x="59855" y="1097093"/>
                    </a:lnTo>
                    <a:lnTo>
                      <a:pt x="60497" y="1094716"/>
                    </a:lnTo>
                    <a:lnTo>
                      <a:pt x="62520" y="1084725"/>
                    </a:lnTo>
                    <a:lnTo>
                      <a:pt x="65096" y="1074733"/>
                    </a:lnTo>
                    <a:lnTo>
                      <a:pt x="67875" y="1064742"/>
                    </a:lnTo>
                    <a:lnTo>
                      <a:pt x="70803" y="1054750"/>
                    </a:lnTo>
                    <a:lnTo>
                      <a:pt x="74408" y="1044759"/>
                    </a:lnTo>
                    <a:lnTo>
                      <a:pt x="78428" y="1034767"/>
                    </a:lnTo>
                    <a:lnTo>
                      <a:pt x="79807" y="1032398"/>
                    </a:lnTo>
                    <a:lnTo>
                      <a:pt x="82742" y="1024776"/>
                    </a:lnTo>
                    <a:lnTo>
                      <a:pt x="87645" y="1014785"/>
                    </a:lnTo>
                    <a:lnTo>
                      <a:pt x="94067" y="1004793"/>
                    </a:lnTo>
                    <a:lnTo>
                      <a:pt x="99759" y="998470"/>
                    </a:lnTo>
                    <a:lnTo>
                      <a:pt x="102153" y="994801"/>
                    </a:lnTo>
                    <a:lnTo>
                      <a:pt x="110166" y="984810"/>
                    </a:lnTo>
                    <a:lnTo>
                      <a:pt x="119711" y="975153"/>
                    </a:lnTo>
                    <a:lnTo>
                      <a:pt x="119977" y="974818"/>
                    </a:lnTo>
                    <a:lnTo>
                      <a:pt x="129244" y="964827"/>
                    </a:lnTo>
                    <a:lnTo>
                      <a:pt x="139662" y="955029"/>
                    </a:lnTo>
                    <a:lnTo>
                      <a:pt x="139836" y="954836"/>
                    </a:lnTo>
                    <a:lnTo>
                      <a:pt x="149265" y="944844"/>
                    </a:lnTo>
                    <a:lnTo>
                      <a:pt x="159542" y="934853"/>
                    </a:lnTo>
                    <a:lnTo>
                      <a:pt x="159614" y="934784"/>
                    </a:lnTo>
                    <a:lnTo>
                      <a:pt x="168905" y="924861"/>
                    </a:lnTo>
                    <a:lnTo>
                      <a:pt x="178262" y="914870"/>
                    </a:lnTo>
                    <a:lnTo>
                      <a:pt x="179566" y="913385"/>
                    </a:lnTo>
                    <a:lnTo>
                      <a:pt x="186707" y="904878"/>
                    </a:lnTo>
                    <a:lnTo>
                      <a:pt x="194700" y="894887"/>
                    </a:lnTo>
                    <a:lnTo>
                      <a:pt x="199518" y="887987"/>
                    </a:lnTo>
                    <a:lnTo>
                      <a:pt x="201715" y="884895"/>
                    </a:lnTo>
                    <a:lnTo>
                      <a:pt x="207630" y="874904"/>
                    </a:lnTo>
                    <a:lnTo>
                      <a:pt x="212006" y="864912"/>
                    </a:lnTo>
                    <a:lnTo>
                      <a:pt x="214666" y="854921"/>
                    </a:lnTo>
                    <a:lnTo>
                      <a:pt x="214995" y="844929"/>
                    </a:lnTo>
                    <a:lnTo>
                      <a:pt x="212600" y="834938"/>
                    </a:lnTo>
                    <a:lnTo>
                      <a:pt x="206969" y="824946"/>
                    </a:lnTo>
                    <a:lnTo>
                      <a:pt x="199518" y="817052"/>
                    </a:lnTo>
                    <a:lnTo>
                      <a:pt x="197575" y="814955"/>
                    </a:lnTo>
                    <a:lnTo>
                      <a:pt x="185021" y="804963"/>
                    </a:lnTo>
                    <a:lnTo>
                      <a:pt x="179566" y="801470"/>
                    </a:lnTo>
                    <a:lnTo>
                      <a:pt x="169969" y="794972"/>
                    </a:lnTo>
                    <a:lnTo>
                      <a:pt x="159614" y="788977"/>
                    </a:lnTo>
                    <a:lnTo>
                      <a:pt x="152717" y="784980"/>
                    </a:lnTo>
                    <a:lnTo>
                      <a:pt x="139662" y="778030"/>
                    </a:lnTo>
                    <a:lnTo>
                      <a:pt x="133818" y="774989"/>
                    </a:lnTo>
                    <a:lnTo>
                      <a:pt x="119711" y="768043"/>
                    </a:lnTo>
                    <a:lnTo>
                      <a:pt x="113093" y="764997"/>
                    </a:lnTo>
                    <a:lnTo>
                      <a:pt x="99759" y="759079"/>
                    </a:lnTo>
                    <a:lnTo>
                      <a:pt x="89571" y="755006"/>
                    </a:lnTo>
                    <a:lnTo>
                      <a:pt x="79807" y="751148"/>
                    </a:lnTo>
                    <a:lnTo>
                      <a:pt x="61443" y="745014"/>
                    </a:lnTo>
                    <a:lnTo>
                      <a:pt x="59855" y="744475"/>
                    </a:lnTo>
                    <a:lnTo>
                      <a:pt x="39904" y="738896"/>
                    </a:lnTo>
                    <a:lnTo>
                      <a:pt x="22365" y="735023"/>
                    </a:lnTo>
                    <a:lnTo>
                      <a:pt x="19952" y="734469"/>
                    </a:lnTo>
                    <a:lnTo>
                      <a:pt x="0" y="731080"/>
                    </a:lnTo>
                    <a:moveTo>
                      <a:pt x="2414165" y="1015821"/>
                    </a:moveTo>
                    <a:lnTo>
                      <a:pt x="2434117" y="1016784"/>
                    </a:lnTo>
                    <a:lnTo>
                      <a:pt x="2441732" y="1014785"/>
                    </a:lnTo>
                    <a:lnTo>
                      <a:pt x="2454068" y="1010714"/>
                    </a:lnTo>
                    <a:lnTo>
                      <a:pt x="2462438" y="1004793"/>
                    </a:lnTo>
                    <a:lnTo>
                      <a:pt x="2472443" y="994801"/>
                    </a:lnTo>
                    <a:lnTo>
                      <a:pt x="2474020" y="992544"/>
                    </a:lnTo>
                    <a:lnTo>
                      <a:pt x="2477590" y="984810"/>
                    </a:lnTo>
                    <a:lnTo>
                      <a:pt x="2479807" y="974818"/>
                    </a:lnTo>
                    <a:lnTo>
                      <a:pt x="2479689" y="964827"/>
                    </a:lnTo>
                    <a:lnTo>
                      <a:pt x="2477017" y="954836"/>
                    </a:lnTo>
                    <a:lnTo>
                      <a:pt x="2474020" y="949847"/>
                    </a:lnTo>
                    <a:lnTo>
                      <a:pt x="2467869" y="944844"/>
                    </a:lnTo>
                    <a:lnTo>
                      <a:pt x="2454068" y="938562"/>
                    </a:lnTo>
                    <a:lnTo>
                      <a:pt x="2434117" y="938994"/>
                    </a:lnTo>
                    <a:lnTo>
                      <a:pt x="2417685" y="944844"/>
                    </a:lnTo>
                    <a:lnTo>
                      <a:pt x="2414165" y="946343"/>
                    </a:lnTo>
                    <a:lnTo>
                      <a:pt x="2403257" y="954836"/>
                    </a:lnTo>
                    <a:lnTo>
                      <a:pt x="2394213" y="963950"/>
                    </a:lnTo>
                    <a:lnTo>
                      <a:pt x="2393586" y="964827"/>
                    </a:lnTo>
                    <a:lnTo>
                      <a:pt x="2389072" y="974818"/>
                    </a:lnTo>
                    <a:lnTo>
                      <a:pt x="2387000" y="984810"/>
                    </a:lnTo>
                    <a:lnTo>
                      <a:pt x="2388450" y="994801"/>
                    </a:lnTo>
                    <a:lnTo>
                      <a:pt x="2393571" y="1004793"/>
                    </a:lnTo>
                    <a:lnTo>
                      <a:pt x="2394213" y="1005469"/>
                    </a:lnTo>
                    <a:lnTo>
                      <a:pt x="2411325" y="1014785"/>
                    </a:lnTo>
                    <a:lnTo>
                      <a:pt x="2414165" y="1015821"/>
                    </a:lnTo>
                    <a:close/>
                    <a:moveTo>
                      <a:pt x="798071" y="636380"/>
                    </a:moveTo>
                    <a:lnTo>
                      <a:pt x="818023" y="636004"/>
                    </a:lnTo>
                    <a:lnTo>
                      <a:pt x="824371" y="635108"/>
                    </a:lnTo>
                    <a:lnTo>
                      <a:pt x="837975" y="632761"/>
                    </a:lnTo>
                    <a:lnTo>
                      <a:pt x="857926" y="625768"/>
                    </a:lnTo>
                    <a:lnTo>
                      <a:pt x="859107" y="625116"/>
                    </a:lnTo>
                    <a:lnTo>
                      <a:pt x="872336" y="615125"/>
                    </a:lnTo>
                    <a:lnTo>
                      <a:pt x="877878" y="608612"/>
                    </a:lnTo>
                    <a:lnTo>
                      <a:pt x="880165" y="605133"/>
                    </a:lnTo>
                    <a:lnTo>
                      <a:pt x="883266" y="595142"/>
                    </a:lnTo>
                    <a:lnTo>
                      <a:pt x="882612" y="585150"/>
                    </a:lnTo>
                    <a:lnTo>
                      <a:pt x="878030" y="575159"/>
                    </a:lnTo>
                    <a:lnTo>
                      <a:pt x="877878" y="574979"/>
                    </a:lnTo>
                    <a:lnTo>
                      <a:pt x="869024" y="565167"/>
                    </a:lnTo>
                    <a:lnTo>
                      <a:pt x="857926" y="555959"/>
                    </a:lnTo>
                    <a:lnTo>
                      <a:pt x="856891" y="555176"/>
                    </a:lnTo>
                    <a:lnTo>
                      <a:pt x="841387" y="545184"/>
                    </a:lnTo>
                    <a:lnTo>
                      <a:pt x="837975" y="543112"/>
                    </a:lnTo>
                    <a:lnTo>
                      <a:pt x="824674" y="535193"/>
                    </a:lnTo>
                    <a:lnTo>
                      <a:pt x="818023" y="531145"/>
                    </a:lnTo>
                    <a:lnTo>
                      <a:pt x="808042" y="525201"/>
                    </a:lnTo>
                    <a:lnTo>
                      <a:pt x="798071" y="518827"/>
                    </a:lnTo>
                    <a:lnTo>
                      <a:pt x="792025" y="515210"/>
                    </a:lnTo>
                    <a:lnTo>
                      <a:pt x="778119" y="506164"/>
                    </a:lnTo>
                    <a:lnTo>
                      <a:pt x="776340" y="505218"/>
                    </a:lnTo>
                    <a:lnTo>
                      <a:pt x="759384" y="495227"/>
                    </a:lnTo>
                    <a:lnTo>
                      <a:pt x="758167" y="494464"/>
                    </a:lnTo>
                    <a:lnTo>
                      <a:pt x="738216" y="486443"/>
                    </a:lnTo>
                    <a:lnTo>
                      <a:pt x="729847" y="485235"/>
                    </a:lnTo>
                    <a:lnTo>
                      <a:pt x="718264" y="483667"/>
                    </a:lnTo>
                    <a:lnTo>
                      <a:pt x="709878" y="485235"/>
                    </a:lnTo>
                    <a:lnTo>
                      <a:pt x="698312" y="488019"/>
                    </a:lnTo>
                    <a:lnTo>
                      <a:pt x="686260" y="495227"/>
                    </a:lnTo>
                    <a:lnTo>
                      <a:pt x="678360" y="501691"/>
                    </a:lnTo>
                    <a:lnTo>
                      <a:pt x="675304" y="505218"/>
                    </a:lnTo>
                    <a:lnTo>
                      <a:pt x="669319" y="515210"/>
                    </a:lnTo>
                    <a:lnTo>
                      <a:pt x="665593" y="525201"/>
                    </a:lnTo>
                    <a:lnTo>
                      <a:pt x="664059" y="535193"/>
                    </a:lnTo>
                    <a:lnTo>
                      <a:pt x="664225" y="545184"/>
                    </a:lnTo>
                    <a:lnTo>
                      <a:pt x="666614" y="555176"/>
                    </a:lnTo>
                    <a:lnTo>
                      <a:pt x="670495" y="565167"/>
                    </a:lnTo>
                    <a:lnTo>
                      <a:pt x="675850" y="575159"/>
                    </a:lnTo>
                    <a:lnTo>
                      <a:pt x="678360" y="578909"/>
                    </a:lnTo>
                    <a:lnTo>
                      <a:pt x="682833" y="585150"/>
                    </a:lnTo>
                    <a:lnTo>
                      <a:pt x="691701" y="595142"/>
                    </a:lnTo>
                    <a:lnTo>
                      <a:pt x="698312" y="601081"/>
                    </a:lnTo>
                    <a:lnTo>
                      <a:pt x="703176" y="605133"/>
                    </a:lnTo>
                    <a:lnTo>
                      <a:pt x="717659" y="615125"/>
                    </a:lnTo>
                    <a:lnTo>
                      <a:pt x="718264" y="615454"/>
                    </a:lnTo>
                    <a:lnTo>
                      <a:pt x="738216" y="624785"/>
                    </a:lnTo>
                    <a:lnTo>
                      <a:pt x="739118" y="625116"/>
                    </a:lnTo>
                    <a:lnTo>
                      <a:pt x="758167" y="630729"/>
                    </a:lnTo>
                    <a:lnTo>
                      <a:pt x="778119" y="634572"/>
                    </a:lnTo>
                    <a:lnTo>
                      <a:pt x="783312" y="635108"/>
                    </a:lnTo>
                    <a:lnTo>
                      <a:pt x="798071" y="636380"/>
                    </a:lnTo>
                    <a:close/>
                    <a:moveTo>
                      <a:pt x="59855" y="78728"/>
                    </a:moveTo>
                    <a:lnTo>
                      <a:pt x="79807" y="81008"/>
                    </a:lnTo>
                    <a:lnTo>
                      <a:pt x="99759" y="80685"/>
                    </a:lnTo>
                    <a:lnTo>
                      <a:pt x="119711" y="79192"/>
                    </a:lnTo>
                    <a:lnTo>
                      <a:pt x="139662" y="77237"/>
                    </a:lnTo>
                    <a:lnTo>
                      <a:pt x="153932" y="75584"/>
                    </a:lnTo>
                    <a:lnTo>
                      <a:pt x="159614" y="74743"/>
                    </a:lnTo>
                    <a:lnTo>
                      <a:pt x="179566" y="71031"/>
                    </a:lnTo>
                    <a:lnTo>
                      <a:pt x="199518" y="66750"/>
                    </a:lnTo>
                    <a:lnTo>
                      <a:pt x="203451" y="65593"/>
                    </a:lnTo>
                    <a:lnTo>
                      <a:pt x="219470" y="57030"/>
                    </a:lnTo>
                    <a:lnTo>
                      <a:pt x="221595" y="55601"/>
                    </a:lnTo>
                    <a:lnTo>
                      <a:pt x="223867" y="45610"/>
                    </a:lnTo>
                    <a:lnTo>
                      <a:pt x="219470" y="40353"/>
                    </a:lnTo>
                    <a:lnTo>
                      <a:pt x="215427" y="35618"/>
                    </a:lnTo>
                    <a:lnTo>
                      <a:pt x="199518" y="26287"/>
                    </a:lnTo>
                    <a:lnTo>
                      <a:pt x="198485" y="25627"/>
                    </a:lnTo>
                    <a:lnTo>
                      <a:pt x="179566" y="17690"/>
                    </a:lnTo>
                    <a:lnTo>
                      <a:pt x="174552" y="15635"/>
                    </a:lnTo>
                    <a:lnTo>
                      <a:pt x="159614" y="10884"/>
                    </a:lnTo>
                    <a:lnTo>
                      <a:pt x="142584" y="5644"/>
                    </a:lnTo>
                    <a:lnTo>
                      <a:pt x="139662" y="4909"/>
                    </a:lnTo>
                    <a:lnTo>
                      <a:pt x="119711" y="1395"/>
                    </a:lnTo>
                    <a:lnTo>
                      <a:pt x="99759" y="0"/>
                    </a:lnTo>
                    <a:lnTo>
                      <a:pt x="79807" y="1762"/>
                    </a:lnTo>
                    <a:lnTo>
                      <a:pt x="67383" y="5644"/>
                    </a:lnTo>
                    <a:lnTo>
                      <a:pt x="59855" y="8877"/>
                    </a:lnTo>
                    <a:lnTo>
                      <a:pt x="50568" y="15635"/>
                    </a:lnTo>
                    <a:lnTo>
                      <a:pt x="40985" y="25627"/>
                    </a:lnTo>
                    <a:lnTo>
                      <a:pt x="39904" y="27282"/>
                    </a:lnTo>
                    <a:lnTo>
                      <a:pt x="35966" y="35618"/>
                    </a:lnTo>
                    <a:lnTo>
                      <a:pt x="33682" y="45610"/>
                    </a:lnTo>
                    <a:lnTo>
                      <a:pt x="34048" y="55601"/>
                    </a:lnTo>
                    <a:lnTo>
                      <a:pt x="37658" y="65593"/>
                    </a:lnTo>
                    <a:lnTo>
                      <a:pt x="39904" y="68533"/>
                    </a:lnTo>
                    <a:lnTo>
                      <a:pt x="50771" y="75584"/>
                    </a:lnTo>
                    <a:lnTo>
                      <a:pt x="59855" y="78728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6" name="任意多边形: 形状 3135">
                <a:extLst>
                  <a:ext uri="{FF2B5EF4-FFF2-40B4-BE49-F238E27FC236}">
                    <a16:creationId xmlns:a16="http://schemas.microsoft.com/office/drawing/2014/main" id="{680CB2AF-E104-79F8-F33F-6671F4C6A306}"/>
                  </a:ext>
                </a:extLst>
              </p:cNvPr>
              <p:cNvSpPr/>
              <p:nvPr/>
            </p:nvSpPr>
            <p:spPr>
              <a:xfrm>
                <a:off x="13112161" y="4339647"/>
                <a:ext cx="153743" cy="163494"/>
              </a:xfrm>
              <a:custGeom>
                <a:avLst/>
                <a:gdLst>
                  <a:gd name="connsiteX0" fmla="*/ 0 w 153743"/>
                  <a:gd name="connsiteY0" fmla="*/ 138841 h 163494"/>
                  <a:gd name="connsiteX1" fmla="*/ 7597 w 153743"/>
                  <a:gd name="connsiteY1" fmla="*/ 143293 h 163494"/>
                  <a:gd name="connsiteX2" fmla="*/ 19952 w 153743"/>
                  <a:gd name="connsiteY2" fmla="*/ 150796 h 163494"/>
                  <a:gd name="connsiteX3" fmla="*/ 25720 w 153743"/>
                  <a:gd name="connsiteY3" fmla="*/ 153284 h 163494"/>
                  <a:gd name="connsiteX4" fmla="*/ 39904 w 153743"/>
                  <a:gd name="connsiteY4" fmla="*/ 159618 h 163494"/>
                  <a:gd name="connsiteX5" fmla="*/ 58744 w 153743"/>
                  <a:gd name="connsiteY5" fmla="*/ 163276 h 163494"/>
                  <a:gd name="connsiteX6" fmla="*/ 59855 w 153743"/>
                  <a:gd name="connsiteY6" fmla="*/ 163494 h 163494"/>
                  <a:gd name="connsiteX7" fmla="*/ 61963 w 153743"/>
                  <a:gd name="connsiteY7" fmla="*/ 163276 h 163494"/>
                  <a:gd name="connsiteX8" fmla="*/ 79807 w 153743"/>
                  <a:gd name="connsiteY8" fmla="*/ 161528 h 163494"/>
                  <a:gd name="connsiteX9" fmla="*/ 99759 w 153743"/>
                  <a:gd name="connsiteY9" fmla="*/ 154254 h 163494"/>
                  <a:gd name="connsiteX10" fmla="*/ 101320 w 153743"/>
                  <a:gd name="connsiteY10" fmla="*/ 153284 h 163494"/>
                  <a:gd name="connsiteX11" fmla="*/ 117404 w 153743"/>
                  <a:gd name="connsiteY11" fmla="*/ 143293 h 163494"/>
                  <a:gd name="connsiteX12" fmla="*/ 119711 w 153743"/>
                  <a:gd name="connsiteY12" fmla="*/ 141747 h 163494"/>
                  <a:gd name="connsiteX13" fmla="*/ 129041 w 153743"/>
                  <a:gd name="connsiteY13" fmla="*/ 133301 h 163494"/>
                  <a:gd name="connsiteX14" fmla="*/ 138995 w 153743"/>
                  <a:gd name="connsiteY14" fmla="*/ 123310 h 163494"/>
                  <a:gd name="connsiteX15" fmla="*/ 139662 w 153743"/>
                  <a:gd name="connsiteY15" fmla="*/ 122477 h 163494"/>
                  <a:gd name="connsiteX16" fmla="*/ 145786 w 153743"/>
                  <a:gd name="connsiteY16" fmla="*/ 113318 h 163494"/>
                  <a:gd name="connsiteX17" fmla="*/ 150689 w 153743"/>
                  <a:gd name="connsiteY17" fmla="*/ 103327 h 163494"/>
                  <a:gd name="connsiteX18" fmla="*/ 153470 w 153743"/>
                  <a:gd name="connsiteY18" fmla="*/ 93335 h 163494"/>
                  <a:gd name="connsiteX19" fmla="*/ 153744 w 153743"/>
                  <a:gd name="connsiteY19" fmla="*/ 83344 h 163494"/>
                  <a:gd name="connsiteX20" fmla="*/ 151505 w 153743"/>
                  <a:gd name="connsiteY20" fmla="*/ 73353 h 163494"/>
                  <a:gd name="connsiteX21" fmla="*/ 146214 w 153743"/>
                  <a:gd name="connsiteY21" fmla="*/ 63361 h 163494"/>
                  <a:gd name="connsiteX22" fmla="*/ 139662 w 153743"/>
                  <a:gd name="connsiteY22" fmla="*/ 55046 h 163494"/>
                  <a:gd name="connsiteX23" fmla="*/ 138230 w 153743"/>
                  <a:gd name="connsiteY23" fmla="*/ 53370 h 163494"/>
                  <a:gd name="connsiteX24" fmla="*/ 126817 w 153743"/>
                  <a:gd name="connsiteY24" fmla="*/ 43378 h 163494"/>
                  <a:gd name="connsiteX25" fmla="*/ 119711 w 153743"/>
                  <a:gd name="connsiteY25" fmla="*/ 38144 h 163494"/>
                  <a:gd name="connsiteX26" fmla="*/ 112559 w 153743"/>
                  <a:gd name="connsiteY26" fmla="*/ 33386 h 163494"/>
                  <a:gd name="connsiteX27" fmla="*/ 99759 w 153743"/>
                  <a:gd name="connsiteY27" fmla="*/ 26044 h 163494"/>
                  <a:gd name="connsiteX28" fmla="*/ 94421 w 153743"/>
                  <a:gd name="connsiteY28" fmla="*/ 23395 h 163494"/>
                  <a:gd name="connsiteX29" fmla="*/ 79807 w 153743"/>
                  <a:gd name="connsiteY29" fmla="*/ 16743 h 163494"/>
                  <a:gd name="connsiteX30" fmla="*/ 70607 w 153743"/>
                  <a:gd name="connsiteY30" fmla="*/ 13403 h 163494"/>
                  <a:gd name="connsiteX31" fmla="*/ 59855 w 153743"/>
                  <a:gd name="connsiteY31" fmla="*/ 9707 h 163494"/>
                  <a:gd name="connsiteX32" fmla="*/ 39904 w 153743"/>
                  <a:gd name="connsiteY32" fmla="*/ 4405 h 163494"/>
                  <a:gd name="connsiteX33" fmla="*/ 33814 w 153743"/>
                  <a:gd name="connsiteY33" fmla="*/ 3412 h 163494"/>
                  <a:gd name="connsiteX34" fmla="*/ 19952 w 153743"/>
                  <a:gd name="connsiteY34" fmla="*/ 1227 h 163494"/>
                  <a:gd name="connsiteX35" fmla="*/ 0 w 153743"/>
                  <a:gd name="connsiteY35" fmla="*/ 0 h 16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3743" h="163494">
                    <a:moveTo>
                      <a:pt x="0" y="138841"/>
                    </a:moveTo>
                    <a:lnTo>
                      <a:pt x="7597" y="143293"/>
                    </a:lnTo>
                    <a:lnTo>
                      <a:pt x="19952" y="150796"/>
                    </a:lnTo>
                    <a:lnTo>
                      <a:pt x="25720" y="153284"/>
                    </a:lnTo>
                    <a:lnTo>
                      <a:pt x="39904" y="159618"/>
                    </a:lnTo>
                    <a:lnTo>
                      <a:pt x="58744" y="163276"/>
                    </a:lnTo>
                    <a:lnTo>
                      <a:pt x="59855" y="163494"/>
                    </a:lnTo>
                    <a:lnTo>
                      <a:pt x="61963" y="163276"/>
                    </a:lnTo>
                    <a:lnTo>
                      <a:pt x="79807" y="161528"/>
                    </a:lnTo>
                    <a:lnTo>
                      <a:pt x="99759" y="154254"/>
                    </a:lnTo>
                    <a:lnTo>
                      <a:pt x="101320" y="153284"/>
                    </a:lnTo>
                    <a:lnTo>
                      <a:pt x="117404" y="143293"/>
                    </a:lnTo>
                    <a:lnTo>
                      <a:pt x="119711" y="141747"/>
                    </a:lnTo>
                    <a:lnTo>
                      <a:pt x="129041" y="133301"/>
                    </a:lnTo>
                    <a:lnTo>
                      <a:pt x="138995" y="123310"/>
                    </a:lnTo>
                    <a:lnTo>
                      <a:pt x="139662" y="122477"/>
                    </a:lnTo>
                    <a:lnTo>
                      <a:pt x="145786" y="113318"/>
                    </a:lnTo>
                    <a:lnTo>
                      <a:pt x="150689" y="103327"/>
                    </a:lnTo>
                    <a:lnTo>
                      <a:pt x="153470" y="93335"/>
                    </a:lnTo>
                    <a:lnTo>
                      <a:pt x="153744" y="83344"/>
                    </a:lnTo>
                    <a:lnTo>
                      <a:pt x="151505" y="73353"/>
                    </a:lnTo>
                    <a:lnTo>
                      <a:pt x="146214" y="63361"/>
                    </a:lnTo>
                    <a:lnTo>
                      <a:pt x="139662" y="55046"/>
                    </a:lnTo>
                    <a:lnTo>
                      <a:pt x="138230" y="53370"/>
                    </a:lnTo>
                    <a:lnTo>
                      <a:pt x="126817" y="43378"/>
                    </a:lnTo>
                    <a:lnTo>
                      <a:pt x="119711" y="38144"/>
                    </a:lnTo>
                    <a:lnTo>
                      <a:pt x="112559" y="33386"/>
                    </a:lnTo>
                    <a:lnTo>
                      <a:pt x="99759" y="26044"/>
                    </a:lnTo>
                    <a:lnTo>
                      <a:pt x="94421" y="23395"/>
                    </a:lnTo>
                    <a:lnTo>
                      <a:pt x="79807" y="16743"/>
                    </a:lnTo>
                    <a:lnTo>
                      <a:pt x="70607" y="13403"/>
                    </a:lnTo>
                    <a:lnTo>
                      <a:pt x="59855" y="9707"/>
                    </a:lnTo>
                    <a:lnTo>
                      <a:pt x="39904" y="4405"/>
                    </a:lnTo>
                    <a:lnTo>
                      <a:pt x="33814" y="3412"/>
                    </a:lnTo>
                    <a:lnTo>
                      <a:pt x="19952" y="1227"/>
                    </a:lnTo>
                    <a:lnTo>
                      <a:pt x="0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7" name="任意多边形: 形状 3136">
                <a:extLst>
                  <a:ext uri="{FF2B5EF4-FFF2-40B4-BE49-F238E27FC236}">
                    <a16:creationId xmlns:a16="http://schemas.microsoft.com/office/drawing/2014/main" id="{9AABC819-8DBD-69A1-D435-02F9A04230D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8" name="任意多边形: 形状 3137">
                <a:extLst>
                  <a:ext uri="{FF2B5EF4-FFF2-40B4-BE49-F238E27FC236}">
                    <a16:creationId xmlns:a16="http://schemas.microsoft.com/office/drawing/2014/main" id="{8F1585F7-BA9B-8DFF-9254-5720293FFF1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9" name="任意多边形: 形状 3138">
                <a:extLst>
                  <a:ext uri="{FF2B5EF4-FFF2-40B4-BE49-F238E27FC236}">
                    <a16:creationId xmlns:a16="http://schemas.microsoft.com/office/drawing/2014/main" id="{1E035DD9-A7F2-6794-702D-6A27A2871FA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0" name="任意多边形: 形状 3139">
                <a:extLst>
                  <a:ext uri="{FF2B5EF4-FFF2-40B4-BE49-F238E27FC236}">
                    <a16:creationId xmlns:a16="http://schemas.microsoft.com/office/drawing/2014/main" id="{1E63845B-AD6D-1992-7860-9604B9E4452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1" name="任意多边形: 形状 3140">
                <a:extLst>
                  <a:ext uri="{FF2B5EF4-FFF2-40B4-BE49-F238E27FC236}">
                    <a16:creationId xmlns:a16="http://schemas.microsoft.com/office/drawing/2014/main" id="{FB6452F3-6BB4-9E9A-1288-25A20801B68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2" name="任意多边形: 形状 3141">
                <a:extLst>
                  <a:ext uri="{FF2B5EF4-FFF2-40B4-BE49-F238E27FC236}">
                    <a16:creationId xmlns:a16="http://schemas.microsoft.com/office/drawing/2014/main" id="{A3BB24BD-C5CE-7D35-3D36-D87D6DD4D8B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3" name="任意多边形: 形状 3142">
                <a:extLst>
                  <a:ext uri="{FF2B5EF4-FFF2-40B4-BE49-F238E27FC236}">
                    <a16:creationId xmlns:a16="http://schemas.microsoft.com/office/drawing/2014/main" id="{25C04AC5-57A1-6325-708F-77199949790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4" name="任意多边形: 形状 3143">
                <a:extLst>
                  <a:ext uri="{FF2B5EF4-FFF2-40B4-BE49-F238E27FC236}">
                    <a16:creationId xmlns:a16="http://schemas.microsoft.com/office/drawing/2014/main" id="{1B378E32-4297-A69E-107A-C33EF875F6F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5" name="任意多边形: 形状 3144">
                <a:extLst>
                  <a:ext uri="{FF2B5EF4-FFF2-40B4-BE49-F238E27FC236}">
                    <a16:creationId xmlns:a16="http://schemas.microsoft.com/office/drawing/2014/main" id="{D2F6BB30-7E58-091F-FF93-8A995DDE700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6" name="任意多边形: 形状 3145">
                <a:extLst>
                  <a:ext uri="{FF2B5EF4-FFF2-40B4-BE49-F238E27FC236}">
                    <a16:creationId xmlns:a16="http://schemas.microsoft.com/office/drawing/2014/main" id="{76611098-D7C5-6BC2-422F-2B4F27CE603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7" name="任意多边形: 形状 3146">
                <a:extLst>
                  <a:ext uri="{FF2B5EF4-FFF2-40B4-BE49-F238E27FC236}">
                    <a16:creationId xmlns:a16="http://schemas.microsoft.com/office/drawing/2014/main" id="{575D7A12-6A0D-D133-5FFB-796B81AE8ED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8" name="任意多边形: 形状 3147">
                <a:extLst>
                  <a:ext uri="{FF2B5EF4-FFF2-40B4-BE49-F238E27FC236}">
                    <a16:creationId xmlns:a16="http://schemas.microsoft.com/office/drawing/2014/main" id="{6D1AA66D-39B9-D9E3-4B99-FFAA158E9E3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9" name="任意多边形: 形状 3148">
                <a:extLst>
                  <a:ext uri="{FF2B5EF4-FFF2-40B4-BE49-F238E27FC236}">
                    <a16:creationId xmlns:a16="http://schemas.microsoft.com/office/drawing/2014/main" id="{6E273BF3-6CDB-9CC5-2E19-C21E7D974B9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0" name="任意多边形: 形状 3149">
                <a:extLst>
                  <a:ext uri="{FF2B5EF4-FFF2-40B4-BE49-F238E27FC236}">
                    <a16:creationId xmlns:a16="http://schemas.microsoft.com/office/drawing/2014/main" id="{321FD5C3-E0D8-D7E0-B325-4E3ED84375D1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1" name="任意多边形: 形状 3150">
                <a:extLst>
                  <a:ext uri="{FF2B5EF4-FFF2-40B4-BE49-F238E27FC236}">
                    <a16:creationId xmlns:a16="http://schemas.microsoft.com/office/drawing/2014/main" id="{D4BCE690-1912-8678-C301-D08EAAD641E5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488732"/>
              </a:xfrm>
              <a:custGeom>
                <a:avLst/>
                <a:gdLst>
                  <a:gd name="connsiteX0" fmla="*/ 39942 w 2972814"/>
                  <a:gd name="connsiteY0" fmla="*/ 1488733 h 1488732"/>
                  <a:gd name="connsiteX1" fmla="*/ 59855 w 2972814"/>
                  <a:gd name="connsiteY1" fmla="*/ 1480068 h 1488732"/>
                  <a:gd name="connsiteX2" fmla="*/ 62467 w 2972814"/>
                  <a:gd name="connsiteY2" fmla="*/ 1478741 h 1488732"/>
                  <a:gd name="connsiteX3" fmla="*/ 79585 w 2972814"/>
                  <a:gd name="connsiteY3" fmla="*/ 1468750 h 1488732"/>
                  <a:gd name="connsiteX4" fmla="*/ 79807 w 2972814"/>
                  <a:gd name="connsiteY4" fmla="*/ 1468607 h 1488732"/>
                  <a:gd name="connsiteX5" fmla="*/ 94076 w 2972814"/>
                  <a:gd name="connsiteY5" fmla="*/ 1458758 h 1488732"/>
                  <a:gd name="connsiteX6" fmla="*/ 99759 w 2972814"/>
                  <a:gd name="connsiteY6" fmla="*/ 1454312 h 1488732"/>
                  <a:gd name="connsiteX7" fmla="*/ 106910 w 2972814"/>
                  <a:gd name="connsiteY7" fmla="*/ 1448767 h 1488732"/>
                  <a:gd name="connsiteX8" fmla="*/ 118717 w 2972814"/>
                  <a:gd name="connsiteY8" fmla="*/ 1438775 h 1488732"/>
                  <a:gd name="connsiteX9" fmla="*/ 119711 w 2972814"/>
                  <a:gd name="connsiteY9" fmla="*/ 1437876 h 1488732"/>
                  <a:gd name="connsiteX10" fmla="*/ 130908 w 2972814"/>
                  <a:gd name="connsiteY10" fmla="*/ 1428784 h 1488732"/>
                  <a:gd name="connsiteX11" fmla="*/ 139662 w 2972814"/>
                  <a:gd name="connsiteY11" fmla="*/ 1421011 h 1488732"/>
                  <a:gd name="connsiteX12" fmla="*/ 142729 w 2972814"/>
                  <a:gd name="connsiteY12" fmla="*/ 1418792 h 1488732"/>
                  <a:gd name="connsiteX13" fmla="*/ 154826 w 2972814"/>
                  <a:gd name="connsiteY13" fmla="*/ 1408801 h 1488732"/>
                  <a:gd name="connsiteX14" fmla="*/ 159614 w 2972814"/>
                  <a:gd name="connsiteY14" fmla="*/ 1404243 h 1488732"/>
                  <a:gd name="connsiteX15" fmla="*/ 167288 w 2972814"/>
                  <a:gd name="connsiteY15" fmla="*/ 1398809 h 1488732"/>
                  <a:gd name="connsiteX16" fmla="*/ 179520 w 2972814"/>
                  <a:gd name="connsiteY16" fmla="*/ 1388818 h 1488732"/>
                  <a:gd name="connsiteX17" fmla="*/ 179566 w 2972814"/>
                  <a:gd name="connsiteY17" fmla="*/ 1388773 h 1488732"/>
                  <a:gd name="connsiteX18" fmla="*/ 194499 w 2972814"/>
                  <a:gd name="connsiteY18" fmla="*/ 1378826 h 1488732"/>
                  <a:gd name="connsiteX19" fmla="*/ 199518 w 2972814"/>
                  <a:gd name="connsiteY19" fmla="*/ 1374736 h 1488732"/>
                  <a:gd name="connsiteX20" fmla="*/ 211389 w 2972814"/>
                  <a:gd name="connsiteY20" fmla="*/ 1368835 h 1488732"/>
                  <a:gd name="connsiteX21" fmla="*/ 219470 w 2972814"/>
                  <a:gd name="connsiteY21" fmla="*/ 1363272 h 1488732"/>
                  <a:gd name="connsiteX22" fmla="*/ 234295 w 2972814"/>
                  <a:gd name="connsiteY22" fmla="*/ 1358843 h 1488732"/>
                  <a:gd name="connsiteX23" fmla="*/ 239421 w 2972814"/>
                  <a:gd name="connsiteY23" fmla="*/ 1356686 h 1488732"/>
                  <a:gd name="connsiteX24" fmla="*/ 251180 w 2972814"/>
                  <a:gd name="connsiteY24" fmla="*/ 1358843 h 1488732"/>
                  <a:gd name="connsiteX25" fmla="*/ 259373 w 2972814"/>
                  <a:gd name="connsiteY25" fmla="*/ 1361606 h 1488732"/>
                  <a:gd name="connsiteX26" fmla="*/ 263786 w 2972814"/>
                  <a:gd name="connsiteY26" fmla="*/ 1368835 h 1488732"/>
                  <a:gd name="connsiteX27" fmla="*/ 267761 w 2972814"/>
                  <a:gd name="connsiteY27" fmla="*/ 1378826 h 1488732"/>
                  <a:gd name="connsiteX28" fmla="*/ 270576 w 2972814"/>
                  <a:gd name="connsiteY28" fmla="*/ 1388818 h 1488732"/>
                  <a:gd name="connsiteX29" fmla="*/ 271943 w 2972814"/>
                  <a:gd name="connsiteY29" fmla="*/ 1398809 h 1488732"/>
                  <a:gd name="connsiteX30" fmla="*/ 273374 w 2972814"/>
                  <a:gd name="connsiteY30" fmla="*/ 1408801 h 1488732"/>
                  <a:gd name="connsiteX31" fmla="*/ 273979 w 2972814"/>
                  <a:gd name="connsiteY31" fmla="*/ 1418792 h 1488732"/>
                  <a:gd name="connsiteX32" fmla="*/ 273988 w 2972814"/>
                  <a:gd name="connsiteY32" fmla="*/ 1428784 h 1488732"/>
                  <a:gd name="connsiteX33" fmla="*/ 273783 w 2972814"/>
                  <a:gd name="connsiteY33" fmla="*/ 1438775 h 1488732"/>
                  <a:gd name="connsiteX34" fmla="*/ 272747 w 2972814"/>
                  <a:gd name="connsiteY34" fmla="*/ 1448767 h 1488732"/>
                  <a:gd name="connsiteX35" fmla="*/ 271495 w 2972814"/>
                  <a:gd name="connsiteY35" fmla="*/ 1458758 h 1488732"/>
                  <a:gd name="connsiteX36" fmla="*/ 269673 w 2972814"/>
                  <a:gd name="connsiteY36" fmla="*/ 1468750 h 1488732"/>
                  <a:gd name="connsiteX37" fmla="*/ 267426 w 2972814"/>
                  <a:gd name="connsiteY37" fmla="*/ 1478741 h 1488732"/>
                  <a:gd name="connsiteX38" fmla="*/ 265421 w 2972814"/>
                  <a:gd name="connsiteY38" fmla="*/ 1488733 h 1488732"/>
                  <a:gd name="connsiteX39" fmla="*/ 511340 w 2972814"/>
                  <a:gd name="connsiteY39" fmla="*/ 1488733 h 1488732"/>
                  <a:gd name="connsiteX40" fmla="*/ 518746 w 2972814"/>
                  <a:gd name="connsiteY40" fmla="*/ 1487505 h 1488732"/>
                  <a:gd name="connsiteX41" fmla="*/ 538698 w 2972814"/>
                  <a:gd name="connsiteY41" fmla="*/ 1486037 h 1488732"/>
                  <a:gd name="connsiteX42" fmla="*/ 558650 w 2972814"/>
                  <a:gd name="connsiteY42" fmla="*/ 1486209 h 1488732"/>
                  <a:gd name="connsiteX43" fmla="*/ 578601 w 2972814"/>
                  <a:gd name="connsiteY43" fmla="*/ 1487979 h 1488732"/>
                  <a:gd name="connsiteX44" fmla="*/ 583641 w 2972814"/>
                  <a:gd name="connsiteY44" fmla="*/ 1488733 h 1488732"/>
                  <a:gd name="connsiteX45" fmla="*/ 1203222 w 2972814"/>
                  <a:gd name="connsiteY45" fmla="*/ 1488733 h 1488732"/>
                  <a:gd name="connsiteX46" fmla="*/ 1203093 w 2972814"/>
                  <a:gd name="connsiteY46" fmla="*/ 1478741 h 1488732"/>
                  <a:gd name="connsiteX47" fmla="*/ 1203599 w 2972814"/>
                  <a:gd name="connsiteY47" fmla="*/ 1468750 h 1488732"/>
                  <a:gd name="connsiteX48" fmla="*/ 1204736 w 2972814"/>
                  <a:gd name="connsiteY48" fmla="*/ 1458758 h 1488732"/>
                  <a:gd name="connsiteX49" fmla="*/ 1206346 w 2972814"/>
                  <a:gd name="connsiteY49" fmla="*/ 1448767 h 1488732"/>
                  <a:gd name="connsiteX50" fmla="*/ 1208401 w 2972814"/>
                  <a:gd name="connsiteY50" fmla="*/ 1438775 h 1488732"/>
                  <a:gd name="connsiteX51" fmla="*/ 1210738 w 2972814"/>
                  <a:gd name="connsiteY51" fmla="*/ 1428784 h 1488732"/>
                  <a:gd name="connsiteX52" fmla="*/ 1213516 w 2972814"/>
                  <a:gd name="connsiteY52" fmla="*/ 1418792 h 1488732"/>
                  <a:gd name="connsiteX53" fmla="*/ 1216053 w 2972814"/>
                  <a:gd name="connsiteY53" fmla="*/ 1408801 h 1488732"/>
                  <a:gd name="connsiteX54" fmla="*/ 1217058 w 2972814"/>
                  <a:gd name="connsiteY54" fmla="*/ 1404835 h 1488732"/>
                  <a:gd name="connsiteX55" fmla="*/ 1218943 w 2972814"/>
                  <a:gd name="connsiteY55" fmla="*/ 1398809 h 1488732"/>
                  <a:gd name="connsiteX56" fmla="*/ 1221864 w 2972814"/>
                  <a:gd name="connsiteY56" fmla="*/ 1388818 h 1488732"/>
                  <a:gd name="connsiteX57" fmla="*/ 1224222 w 2972814"/>
                  <a:gd name="connsiteY57" fmla="*/ 1378826 h 1488732"/>
                  <a:gd name="connsiteX58" fmla="*/ 1226270 w 2972814"/>
                  <a:gd name="connsiteY58" fmla="*/ 1368835 h 1488732"/>
                  <a:gd name="connsiteX59" fmla="*/ 1228022 w 2972814"/>
                  <a:gd name="connsiteY59" fmla="*/ 1358843 h 1488732"/>
                  <a:gd name="connsiteX60" fmla="*/ 1229454 w 2972814"/>
                  <a:gd name="connsiteY60" fmla="*/ 1348852 h 1488732"/>
                  <a:gd name="connsiteX61" fmla="*/ 1230801 w 2972814"/>
                  <a:gd name="connsiteY61" fmla="*/ 1338860 h 1488732"/>
                  <a:gd name="connsiteX62" fmla="*/ 1232177 w 2972814"/>
                  <a:gd name="connsiteY62" fmla="*/ 1328869 h 1488732"/>
                  <a:gd name="connsiteX63" fmla="*/ 1234057 w 2972814"/>
                  <a:gd name="connsiteY63" fmla="*/ 1318877 h 1488732"/>
                  <a:gd name="connsiteX64" fmla="*/ 1236495 w 2972814"/>
                  <a:gd name="connsiteY64" fmla="*/ 1308886 h 1488732"/>
                  <a:gd name="connsiteX65" fmla="*/ 1237010 w 2972814"/>
                  <a:gd name="connsiteY65" fmla="*/ 1307278 h 1488732"/>
                  <a:gd name="connsiteX66" fmla="*/ 1240682 w 2972814"/>
                  <a:gd name="connsiteY66" fmla="*/ 1298894 h 1488732"/>
                  <a:gd name="connsiteX67" fmla="*/ 1246598 w 2972814"/>
                  <a:gd name="connsiteY67" fmla="*/ 1288903 h 1488732"/>
                  <a:gd name="connsiteX68" fmla="*/ 1254919 w 2972814"/>
                  <a:gd name="connsiteY68" fmla="*/ 1278911 h 1488732"/>
                  <a:gd name="connsiteX69" fmla="*/ 1256962 w 2972814"/>
                  <a:gd name="connsiteY69" fmla="*/ 1276944 h 1488732"/>
                  <a:gd name="connsiteX70" fmla="*/ 1270433 w 2972814"/>
                  <a:gd name="connsiteY70" fmla="*/ 1268920 h 1488732"/>
                  <a:gd name="connsiteX71" fmla="*/ 1276914 w 2972814"/>
                  <a:gd name="connsiteY71" fmla="*/ 1265692 h 1488732"/>
                  <a:gd name="connsiteX72" fmla="*/ 1296865 w 2972814"/>
                  <a:gd name="connsiteY72" fmla="*/ 1260602 h 1488732"/>
                  <a:gd name="connsiteX73" fmla="*/ 1316433 w 2972814"/>
                  <a:gd name="connsiteY73" fmla="*/ 1258928 h 1488732"/>
                  <a:gd name="connsiteX74" fmla="*/ 1316817 w 2972814"/>
                  <a:gd name="connsiteY74" fmla="*/ 1258897 h 1488732"/>
                  <a:gd name="connsiteX75" fmla="*/ 1318010 w 2972814"/>
                  <a:gd name="connsiteY75" fmla="*/ 1258928 h 1488732"/>
                  <a:gd name="connsiteX76" fmla="*/ 1336769 w 2972814"/>
                  <a:gd name="connsiteY76" fmla="*/ 1259503 h 1488732"/>
                  <a:gd name="connsiteX77" fmla="*/ 1356721 w 2972814"/>
                  <a:gd name="connsiteY77" fmla="*/ 1261853 h 1488732"/>
                  <a:gd name="connsiteX78" fmla="*/ 1376673 w 2972814"/>
                  <a:gd name="connsiteY78" fmla="*/ 1264960 h 1488732"/>
                  <a:gd name="connsiteX79" fmla="*/ 1396624 w 2972814"/>
                  <a:gd name="connsiteY79" fmla="*/ 1268390 h 1488732"/>
                  <a:gd name="connsiteX80" fmla="*/ 1401088 w 2972814"/>
                  <a:gd name="connsiteY80" fmla="*/ 1268920 h 1488732"/>
                  <a:gd name="connsiteX81" fmla="*/ 1416576 w 2972814"/>
                  <a:gd name="connsiteY81" fmla="*/ 1271853 h 1488732"/>
                  <a:gd name="connsiteX82" fmla="*/ 1436528 w 2972814"/>
                  <a:gd name="connsiteY82" fmla="*/ 1275996 h 1488732"/>
                  <a:gd name="connsiteX83" fmla="*/ 1456480 w 2972814"/>
                  <a:gd name="connsiteY83" fmla="*/ 1278577 h 1488732"/>
                  <a:gd name="connsiteX84" fmla="*/ 1457916 w 2972814"/>
                  <a:gd name="connsiteY84" fmla="*/ 1278911 h 1488732"/>
                  <a:gd name="connsiteX85" fmla="*/ 1475803 w 2972814"/>
                  <a:gd name="connsiteY85" fmla="*/ 1288903 h 1488732"/>
                  <a:gd name="connsiteX86" fmla="*/ 1476431 w 2972814"/>
                  <a:gd name="connsiteY86" fmla="*/ 1289528 h 1488732"/>
                  <a:gd name="connsiteX87" fmla="*/ 1492533 w 2972814"/>
                  <a:gd name="connsiteY87" fmla="*/ 1298894 h 1488732"/>
                  <a:gd name="connsiteX88" fmla="*/ 1496383 w 2972814"/>
                  <a:gd name="connsiteY88" fmla="*/ 1301532 h 1488732"/>
                  <a:gd name="connsiteX89" fmla="*/ 1516335 w 2972814"/>
                  <a:gd name="connsiteY89" fmla="*/ 1307218 h 1488732"/>
                  <a:gd name="connsiteX90" fmla="*/ 1536287 w 2972814"/>
                  <a:gd name="connsiteY90" fmla="*/ 1308770 h 1488732"/>
                  <a:gd name="connsiteX91" fmla="*/ 1537278 w 2972814"/>
                  <a:gd name="connsiteY91" fmla="*/ 1308886 h 1488732"/>
                  <a:gd name="connsiteX92" fmla="*/ 1556239 w 2972814"/>
                  <a:gd name="connsiteY92" fmla="*/ 1310126 h 1488732"/>
                  <a:gd name="connsiteX93" fmla="*/ 1576190 w 2972814"/>
                  <a:gd name="connsiteY93" fmla="*/ 1310062 h 1488732"/>
                  <a:gd name="connsiteX94" fmla="*/ 1596142 w 2972814"/>
                  <a:gd name="connsiteY94" fmla="*/ 1309129 h 1488732"/>
                  <a:gd name="connsiteX95" fmla="*/ 1598547 w 2972814"/>
                  <a:gd name="connsiteY95" fmla="*/ 1308886 h 1488732"/>
                  <a:gd name="connsiteX96" fmla="*/ 1616094 w 2972814"/>
                  <a:gd name="connsiteY96" fmla="*/ 1306991 h 1488732"/>
                  <a:gd name="connsiteX97" fmla="*/ 1636046 w 2972814"/>
                  <a:gd name="connsiteY97" fmla="*/ 1303629 h 1488732"/>
                  <a:gd name="connsiteX98" fmla="*/ 1655997 w 2972814"/>
                  <a:gd name="connsiteY98" fmla="*/ 1299453 h 1488732"/>
                  <a:gd name="connsiteX99" fmla="*/ 1658215 w 2972814"/>
                  <a:gd name="connsiteY99" fmla="*/ 1298894 h 1488732"/>
                  <a:gd name="connsiteX100" fmla="*/ 1675949 w 2972814"/>
                  <a:gd name="connsiteY100" fmla="*/ 1293448 h 1488732"/>
                  <a:gd name="connsiteX101" fmla="*/ 1691825 w 2972814"/>
                  <a:gd name="connsiteY101" fmla="*/ 1288903 h 1488732"/>
                  <a:gd name="connsiteX102" fmla="*/ 1695901 w 2972814"/>
                  <a:gd name="connsiteY102" fmla="*/ 1287539 h 1488732"/>
                  <a:gd name="connsiteX103" fmla="*/ 1715853 w 2972814"/>
                  <a:gd name="connsiteY103" fmla="*/ 1282539 h 1488732"/>
                  <a:gd name="connsiteX104" fmla="*/ 1735805 w 2972814"/>
                  <a:gd name="connsiteY104" fmla="*/ 1281001 h 1488732"/>
                  <a:gd name="connsiteX105" fmla="*/ 1755756 w 2972814"/>
                  <a:gd name="connsiteY105" fmla="*/ 1283923 h 1488732"/>
                  <a:gd name="connsiteX106" fmla="*/ 1767840 w 2972814"/>
                  <a:gd name="connsiteY106" fmla="*/ 1288903 h 1488732"/>
                  <a:gd name="connsiteX107" fmla="*/ 1775708 w 2972814"/>
                  <a:gd name="connsiteY107" fmla="*/ 1292377 h 1488732"/>
                  <a:gd name="connsiteX108" fmla="*/ 1783829 w 2972814"/>
                  <a:gd name="connsiteY108" fmla="*/ 1298894 h 1488732"/>
                  <a:gd name="connsiteX109" fmla="*/ 1793604 w 2972814"/>
                  <a:gd name="connsiteY109" fmla="*/ 1308886 h 1488732"/>
                  <a:gd name="connsiteX110" fmla="*/ 1795660 w 2972814"/>
                  <a:gd name="connsiteY110" fmla="*/ 1311902 h 1488732"/>
                  <a:gd name="connsiteX111" fmla="*/ 1799207 w 2972814"/>
                  <a:gd name="connsiteY111" fmla="*/ 1318877 h 1488732"/>
                  <a:gd name="connsiteX112" fmla="*/ 1801878 w 2972814"/>
                  <a:gd name="connsiteY112" fmla="*/ 1328869 h 1488732"/>
                  <a:gd name="connsiteX113" fmla="*/ 1802547 w 2972814"/>
                  <a:gd name="connsiteY113" fmla="*/ 1338860 h 1488732"/>
                  <a:gd name="connsiteX114" fmla="*/ 1801116 w 2972814"/>
                  <a:gd name="connsiteY114" fmla="*/ 1348852 h 1488732"/>
                  <a:gd name="connsiteX115" fmla="*/ 1798513 w 2972814"/>
                  <a:gd name="connsiteY115" fmla="*/ 1358843 h 1488732"/>
                  <a:gd name="connsiteX116" fmla="*/ 1795660 w 2972814"/>
                  <a:gd name="connsiteY116" fmla="*/ 1366559 h 1488732"/>
                  <a:gd name="connsiteX117" fmla="*/ 1794856 w 2972814"/>
                  <a:gd name="connsiteY117" fmla="*/ 1368835 h 1488732"/>
                  <a:gd name="connsiteX118" fmla="*/ 1789937 w 2972814"/>
                  <a:gd name="connsiteY118" fmla="*/ 1378826 h 1488732"/>
                  <a:gd name="connsiteX119" fmla="*/ 1785074 w 2972814"/>
                  <a:gd name="connsiteY119" fmla="*/ 1388818 h 1488732"/>
                  <a:gd name="connsiteX120" fmla="*/ 1779671 w 2972814"/>
                  <a:gd name="connsiteY120" fmla="*/ 1398809 h 1488732"/>
                  <a:gd name="connsiteX121" fmla="*/ 1775708 w 2972814"/>
                  <a:gd name="connsiteY121" fmla="*/ 1405891 h 1488732"/>
                  <a:gd name="connsiteX122" fmla="*/ 1774103 w 2972814"/>
                  <a:gd name="connsiteY122" fmla="*/ 1408801 h 1488732"/>
                  <a:gd name="connsiteX123" fmla="*/ 1768349 w 2972814"/>
                  <a:gd name="connsiteY123" fmla="*/ 1418792 h 1488732"/>
                  <a:gd name="connsiteX124" fmla="*/ 1762631 w 2972814"/>
                  <a:gd name="connsiteY124" fmla="*/ 1428784 h 1488732"/>
                  <a:gd name="connsiteX125" fmla="*/ 1757044 w 2972814"/>
                  <a:gd name="connsiteY125" fmla="*/ 1438775 h 1488732"/>
                  <a:gd name="connsiteX126" fmla="*/ 1755756 w 2972814"/>
                  <a:gd name="connsiteY126" fmla="*/ 1441079 h 1488732"/>
                  <a:gd name="connsiteX127" fmla="*/ 1751243 w 2972814"/>
                  <a:gd name="connsiteY127" fmla="*/ 1448767 h 1488732"/>
                  <a:gd name="connsiteX128" fmla="*/ 1745708 w 2972814"/>
                  <a:gd name="connsiteY128" fmla="*/ 1458758 h 1488732"/>
                  <a:gd name="connsiteX129" fmla="*/ 1740304 w 2972814"/>
                  <a:gd name="connsiteY129" fmla="*/ 1468750 h 1488732"/>
                  <a:gd name="connsiteX130" fmla="*/ 1735805 w 2972814"/>
                  <a:gd name="connsiteY130" fmla="*/ 1477209 h 1488732"/>
                  <a:gd name="connsiteX131" fmla="*/ 1734872 w 2972814"/>
                  <a:gd name="connsiteY131" fmla="*/ 1478741 h 1488732"/>
                  <a:gd name="connsiteX132" fmla="*/ 1729408 w 2972814"/>
                  <a:gd name="connsiteY132" fmla="*/ 1488733 h 1488732"/>
                  <a:gd name="connsiteX133" fmla="*/ 1994656 w 2972814"/>
                  <a:gd name="connsiteY133" fmla="*/ 1488733 h 1488732"/>
                  <a:gd name="connsiteX134" fmla="*/ 1995178 w 2972814"/>
                  <a:gd name="connsiteY134" fmla="*/ 1488362 h 1488732"/>
                  <a:gd name="connsiteX135" fmla="*/ 2009501 w 2972814"/>
                  <a:gd name="connsiteY135" fmla="*/ 1478741 h 1488732"/>
                  <a:gd name="connsiteX136" fmla="*/ 2015129 w 2972814"/>
                  <a:gd name="connsiteY136" fmla="*/ 1474252 h 1488732"/>
                  <a:gd name="connsiteX137" fmla="*/ 2023651 w 2972814"/>
                  <a:gd name="connsiteY137" fmla="*/ 1468750 h 1488732"/>
                  <a:gd name="connsiteX138" fmla="*/ 2035081 w 2972814"/>
                  <a:gd name="connsiteY138" fmla="*/ 1459546 h 1488732"/>
                  <a:gd name="connsiteX139" fmla="*/ 2036454 w 2972814"/>
                  <a:gd name="connsiteY139" fmla="*/ 1458758 h 1488732"/>
                  <a:gd name="connsiteX140" fmla="*/ 2052291 w 2972814"/>
                  <a:gd name="connsiteY140" fmla="*/ 1448767 h 1488732"/>
                  <a:gd name="connsiteX141" fmla="*/ 2055033 w 2972814"/>
                  <a:gd name="connsiteY141" fmla="*/ 1446714 h 1488732"/>
                  <a:gd name="connsiteX142" fmla="*/ 2073461 w 2972814"/>
                  <a:gd name="connsiteY142" fmla="*/ 1438775 h 1488732"/>
                  <a:gd name="connsiteX143" fmla="*/ 2074985 w 2972814"/>
                  <a:gd name="connsiteY143" fmla="*/ 1438115 h 1488732"/>
                  <a:gd name="connsiteX144" fmla="*/ 2094936 w 2972814"/>
                  <a:gd name="connsiteY144" fmla="*/ 1434594 h 1488732"/>
                  <a:gd name="connsiteX145" fmla="*/ 2114888 w 2972814"/>
                  <a:gd name="connsiteY145" fmla="*/ 1433491 h 1488732"/>
                  <a:gd name="connsiteX146" fmla="*/ 2134840 w 2972814"/>
                  <a:gd name="connsiteY146" fmla="*/ 1431701 h 1488732"/>
                  <a:gd name="connsiteX147" fmla="*/ 2143717 w 2972814"/>
                  <a:gd name="connsiteY147" fmla="*/ 1428784 h 1488732"/>
                  <a:gd name="connsiteX148" fmla="*/ 2154792 w 2972814"/>
                  <a:gd name="connsiteY148" fmla="*/ 1425078 h 1488732"/>
                  <a:gd name="connsiteX149" fmla="*/ 2162176 w 2972814"/>
                  <a:gd name="connsiteY149" fmla="*/ 1418792 h 1488732"/>
                  <a:gd name="connsiteX150" fmla="*/ 2172527 w 2972814"/>
                  <a:gd name="connsiteY150" fmla="*/ 1408801 h 1488732"/>
                  <a:gd name="connsiteX151" fmla="*/ 2174744 w 2972814"/>
                  <a:gd name="connsiteY151" fmla="*/ 1406613 h 1488732"/>
                  <a:gd name="connsiteX152" fmla="*/ 2179289 w 2972814"/>
                  <a:gd name="connsiteY152" fmla="*/ 1398809 h 1488732"/>
                  <a:gd name="connsiteX153" fmla="*/ 2185101 w 2972814"/>
                  <a:gd name="connsiteY153" fmla="*/ 1388818 h 1488732"/>
                  <a:gd name="connsiteX154" fmla="*/ 2190992 w 2972814"/>
                  <a:gd name="connsiteY154" fmla="*/ 1378826 h 1488732"/>
                  <a:gd name="connsiteX155" fmla="*/ 2194695 w 2972814"/>
                  <a:gd name="connsiteY155" fmla="*/ 1372474 h 1488732"/>
                  <a:gd name="connsiteX156" fmla="*/ 2196212 w 2972814"/>
                  <a:gd name="connsiteY156" fmla="*/ 1368835 h 1488732"/>
                  <a:gd name="connsiteX157" fmla="*/ 2200438 w 2972814"/>
                  <a:gd name="connsiteY157" fmla="*/ 1358843 h 1488732"/>
                  <a:gd name="connsiteX158" fmla="*/ 2204854 w 2972814"/>
                  <a:gd name="connsiteY158" fmla="*/ 1348852 h 1488732"/>
                  <a:gd name="connsiteX159" fmla="*/ 2209487 w 2972814"/>
                  <a:gd name="connsiteY159" fmla="*/ 1338860 h 1488732"/>
                  <a:gd name="connsiteX160" fmla="*/ 2214129 w 2972814"/>
                  <a:gd name="connsiteY160" fmla="*/ 1328869 h 1488732"/>
                  <a:gd name="connsiteX161" fmla="*/ 2214647 w 2972814"/>
                  <a:gd name="connsiteY161" fmla="*/ 1327760 h 1488732"/>
                  <a:gd name="connsiteX162" fmla="*/ 2218131 w 2972814"/>
                  <a:gd name="connsiteY162" fmla="*/ 1318877 h 1488732"/>
                  <a:gd name="connsiteX163" fmla="*/ 2222134 w 2972814"/>
                  <a:gd name="connsiteY163" fmla="*/ 1308886 h 1488732"/>
                  <a:gd name="connsiteX164" fmla="*/ 2226687 w 2972814"/>
                  <a:gd name="connsiteY164" fmla="*/ 1298894 h 1488732"/>
                  <a:gd name="connsiteX165" fmla="*/ 2231491 w 2972814"/>
                  <a:gd name="connsiteY165" fmla="*/ 1288903 h 1488732"/>
                  <a:gd name="connsiteX166" fmla="*/ 2234599 w 2972814"/>
                  <a:gd name="connsiteY166" fmla="*/ 1282965 h 1488732"/>
                  <a:gd name="connsiteX167" fmla="*/ 2236693 w 2972814"/>
                  <a:gd name="connsiteY167" fmla="*/ 1278911 h 1488732"/>
                  <a:gd name="connsiteX168" fmla="*/ 2242416 w 2972814"/>
                  <a:gd name="connsiteY168" fmla="*/ 1268920 h 1488732"/>
                  <a:gd name="connsiteX169" fmla="*/ 2249685 w 2972814"/>
                  <a:gd name="connsiteY169" fmla="*/ 1258928 h 1488732"/>
                  <a:gd name="connsiteX170" fmla="*/ 2254551 w 2972814"/>
                  <a:gd name="connsiteY170" fmla="*/ 1253766 h 1488732"/>
                  <a:gd name="connsiteX171" fmla="*/ 2260111 w 2972814"/>
                  <a:gd name="connsiteY171" fmla="*/ 1248937 h 1488732"/>
                  <a:gd name="connsiteX172" fmla="*/ 2274502 w 2972814"/>
                  <a:gd name="connsiteY172" fmla="*/ 1240359 h 1488732"/>
                  <a:gd name="connsiteX173" fmla="*/ 2277931 w 2972814"/>
                  <a:gd name="connsiteY173" fmla="*/ 1238945 h 1488732"/>
                  <a:gd name="connsiteX174" fmla="*/ 2294454 w 2972814"/>
                  <a:gd name="connsiteY174" fmla="*/ 1233814 h 1488732"/>
                  <a:gd name="connsiteX175" fmla="*/ 2314406 w 2972814"/>
                  <a:gd name="connsiteY175" fmla="*/ 1230832 h 1488732"/>
                  <a:gd name="connsiteX176" fmla="*/ 2334358 w 2972814"/>
                  <a:gd name="connsiteY176" fmla="*/ 1229281 h 1488732"/>
                  <a:gd name="connsiteX177" fmla="*/ 2341130 w 2972814"/>
                  <a:gd name="connsiteY177" fmla="*/ 1228954 h 1488732"/>
                  <a:gd name="connsiteX178" fmla="*/ 2354310 w 2972814"/>
                  <a:gd name="connsiteY178" fmla="*/ 1228392 h 1488732"/>
                  <a:gd name="connsiteX179" fmla="*/ 2374261 w 2972814"/>
                  <a:gd name="connsiteY179" fmla="*/ 1228014 h 1488732"/>
                  <a:gd name="connsiteX180" fmla="*/ 2394213 w 2972814"/>
                  <a:gd name="connsiteY180" fmla="*/ 1227847 h 1488732"/>
                  <a:gd name="connsiteX181" fmla="*/ 2414165 w 2972814"/>
                  <a:gd name="connsiteY181" fmla="*/ 1227799 h 1488732"/>
                  <a:gd name="connsiteX182" fmla="*/ 2434117 w 2972814"/>
                  <a:gd name="connsiteY182" fmla="*/ 1227707 h 1488732"/>
                  <a:gd name="connsiteX183" fmla="*/ 2454068 w 2972814"/>
                  <a:gd name="connsiteY183" fmla="*/ 1227567 h 1488732"/>
                  <a:gd name="connsiteX184" fmla="*/ 2474020 w 2972814"/>
                  <a:gd name="connsiteY184" fmla="*/ 1227280 h 1488732"/>
                  <a:gd name="connsiteX185" fmla="*/ 2493972 w 2972814"/>
                  <a:gd name="connsiteY185" fmla="*/ 1226711 h 1488732"/>
                  <a:gd name="connsiteX186" fmla="*/ 2513924 w 2972814"/>
                  <a:gd name="connsiteY186" fmla="*/ 1225608 h 1488732"/>
                  <a:gd name="connsiteX187" fmla="*/ 2533876 w 2972814"/>
                  <a:gd name="connsiteY187" fmla="*/ 1223930 h 1488732"/>
                  <a:gd name="connsiteX188" fmla="*/ 2553827 w 2972814"/>
                  <a:gd name="connsiteY188" fmla="*/ 1220882 h 1488732"/>
                  <a:gd name="connsiteX189" fmla="*/ 2563052 w 2972814"/>
                  <a:gd name="connsiteY189" fmla="*/ 1218962 h 1488732"/>
                  <a:gd name="connsiteX190" fmla="*/ 2573779 w 2972814"/>
                  <a:gd name="connsiteY190" fmla="*/ 1215236 h 1488732"/>
                  <a:gd name="connsiteX191" fmla="*/ 2585121 w 2972814"/>
                  <a:gd name="connsiteY191" fmla="*/ 1208971 h 1488732"/>
                  <a:gd name="connsiteX192" fmla="*/ 2590993 w 2972814"/>
                  <a:gd name="connsiteY192" fmla="*/ 1198979 h 1488732"/>
                  <a:gd name="connsiteX193" fmla="*/ 2592838 w 2972814"/>
                  <a:gd name="connsiteY193" fmla="*/ 1188988 h 1488732"/>
                  <a:gd name="connsiteX194" fmla="*/ 2592990 w 2972814"/>
                  <a:gd name="connsiteY194" fmla="*/ 1178996 h 1488732"/>
                  <a:gd name="connsiteX195" fmla="*/ 2593118 w 2972814"/>
                  <a:gd name="connsiteY195" fmla="*/ 1169005 h 1488732"/>
                  <a:gd name="connsiteX196" fmla="*/ 2592472 w 2972814"/>
                  <a:gd name="connsiteY196" fmla="*/ 1159013 h 1488732"/>
                  <a:gd name="connsiteX197" fmla="*/ 2592184 w 2972814"/>
                  <a:gd name="connsiteY197" fmla="*/ 1149022 h 1488732"/>
                  <a:gd name="connsiteX198" fmla="*/ 2591648 w 2972814"/>
                  <a:gd name="connsiteY198" fmla="*/ 1139030 h 1488732"/>
                  <a:gd name="connsiteX199" fmla="*/ 2591342 w 2972814"/>
                  <a:gd name="connsiteY199" fmla="*/ 1129039 h 1488732"/>
                  <a:gd name="connsiteX200" fmla="*/ 2591174 w 2972814"/>
                  <a:gd name="connsiteY200" fmla="*/ 1119047 h 1488732"/>
                  <a:gd name="connsiteX201" fmla="*/ 2591157 w 2972814"/>
                  <a:gd name="connsiteY201" fmla="*/ 1109056 h 1488732"/>
                  <a:gd name="connsiteX202" fmla="*/ 2591251 w 2972814"/>
                  <a:gd name="connsiteY202" fmla="*/ 1099064 h 1488732"/>
                  <a:gd name="connsiteX203" fmla="*/ 2591166 w 2972814"/>
                  <a:gd name="connsiteY203" fmla="*/ 1089073 h 1488732"/>
                  <a:gd name="connsiteX204" fmla="*/ 2591425 w 2972814"/>
                  <a:gd name="connsiteY204" fmla="*/ 1079081 h 1488732"/>
                  <a:gd name="connsiteX205" fmla="*/ 2591425 w 2972814"/>
                  <a:gd name="connsiteY205" fmla="*/ 1069090 h 1488732"/>
                  <a:gd name="connsiteX206" fmla="*/ 2591198 w 2972814"/>
                  <a:gd name="connsiteY206" fmla="*/ 1059098 h 1488732"/>
                  <a:gd name="connsiteX207" fmla="*/ 2590587 w 2972814"/>
                  <a:gd name="connsiteY207" fmla="*/ 1049107 h 1488732"/>
                  <a:gd name="connsiteX208" fmla="*/ 2589526 w 2972814"/>
                  <a:gd name="connsiteY208" fmla="*/ 1039115 h 1488732"/>
                  <a:gd name="connsiteX209" fmla="*/ 2587781 w 2972814"/>
                  <a:gd name="connsiteY209" fmla="*/ 1029124 h 1488732"/>
                  <a:gd name="connsiteX210" fmla="*/ 2584870 w 2972814"/>
                  <a:gd name="connsiteY210" fmla="*/ 1019132 h 1488732"/>
                  <a:gd name="connsiteX211" fmla="*/ 2580303 w 2972814"/>
                  <a:gd name="connsiteY211" fmla="*/ 1009141 h 1488732"/>
                  <a:gd name="connsiteX212" fmla="*/ 2573855 w 2972814"/>
                  <a:gd name="connsiteY212" fmla="*/ 999149 h 1488732"/>
                  <a:gd name="connsiteX213" fmla="*/ 2573779 w 2972814"/>
                  <a:gd name="connsiteY213" fmla="*/ 999061 h 1488732"/>
                  <a:gd name="connsiteX214" fmla="*/ 2562771 w 2972814"/>
                  <a:gd name="connsiteY214" fmla="*/ 989158 h 1488732"/>
                  <a:gd name="connsiteX215" fmla="*/ 2553827 w 2972814"/>
                  <a:gd name="connsiteY215" fmla="*/ 983585 h 1488732"/>
                  <a:gd name="connsiteX216" fmla="*/ 2542894 w 2972814"/>
                  <a:gd name="connsiteY216" fmla="*/ 979166 h 1488732"/>
                  <a:gd name="connsiteX217" fmla="*/ 2533876 w 2972814"/>
                  <a:gd name="connsiteY217" fmla="*/ 976356 h 1488732"/>
                  <a:gd name="connsiteX218" fmla="*/ 2513924 w 2972814"/>
                  <a:gd name="connsiteY218" fmla="*/ 973103 h 1488732"/>
                  <a:gd name="connsiteX219" fmla="*/ 2493972 w 2972814"/>
                  <a:gd name="connsiteY219" fmla="*/ 972108 h 1488732"/>
                  <a:gd name="connsiteX220" fmla="*/ 2474020 w 2972814"/>
                  <a:gd name="connsiteY220" fmla="*/ 972769 h 1488732"/>
                  <a:gd name="connsiteX221" fmla="*/ 2454068 w 2972814"/>
                  <a:gd name="connsiteY221" fmla="*/ 974785 h 1488732"/>
                  <a:gd name="connsiteX222" fmla="*/ 2434117 w 2972814"/>
                  <a:gd name="connsiteY222" fmla="*/ 977907 h 1488732"/>
                  <a:gd name="connsiteX223" fmla="*/ 2428021 w 2972814"/>
                  <a:gd name="connsiteY223" fmla="*/ 979166 h 1488732"/>
                  <a:gd name="connsiteX224" fmla="*/ 2414165 w 2972814"/>
                  <a:gd name="connsiteY224" fmla="*/ 982051 h 1488732"/>
                  <a:gd name="connsiteX225" fmla="*/ 2394213 w 2972814"/>
                  <a:gd name="connsiteY225" fmla="*/ 987230 h 1488732"/>
                  <a:gd name="connsiteX226" fmla="*/ 2387732 w 2972814"/>
                  <a:gd name="connsiteY226" fmla="*/ 989158 h 1488732"/>
                  <a:gd name="connsiteX227" fmla="*/ 2374261 w 2972814"/>
                  <a:gd name="connsiteY227" fmla="*/ 993455 h 1488732"/>
                  <a:gd name="connsiteX228" fmla="*/ 2359070 w 2972814"/>
                  <a:gd name="connsiteY228" fmla="*/ 999149 h 1488732"/>
                  <a:gd name="connsiteX229" fmla="*/ 2354310 w 2972814"/>
                  <a:gd name="connsiteY229" fmla="*/ 1001193 h 1488732"/>
                  <a:gd name="connsiteX230" fmla="*/ 2337681 w 2972814"/>
                  <a:gd name="connsiteY230" fmla="*/ 1009141 h 1488732"/>
                  <a:gd name="connsiteX231" fmla="*/ 2334358 w 2972814"/>
                  <a:gd name="connsiteY231" fmla="*/ 1011081 h 1488732"/>
                  <a:gd name="connsiteX232" fmla="*/ 2321360 w 2972814"/>
                  <a:gd name="connsiteY232" fmla="*/ 1019132 h 1488732"/>
                  <a:gd name="connsiteX233" fmla="*/ 2314406 w 2972814"/>
                  <a:gd name="connsiteY233" fmla="*/ 1024701 h 1488732"/>
                  <a:gd name="connsiteX234" fmla="*/ 2309035 w 2972814"/>
                  <a:gd name="connsiteY234" fmla="*/ 1029124 h 1488732"/>
                  <a:gd name="connsiteX235" fmla="*/ 2299250 w 2972814"/>
                  <a:gd name="connsiteY235" fmla="*/ 1039115 h 1488732"/>
                  <a:gd name="connsiteX236" fmla="*/ 2294454 w 2972814"/>
                  <a:gd name="connsiteY236" fmla="*/ 1045159 h 1488732"/>
                  <a:gd name="connsiteX237" fmla="*/ 2291161 w 2972814"/>
                  <a:gd name="connsiteY237" fmla="*/ 1049107 h 1488732"/>
                  <a:gd name="connsiteX238" fmla="*/ 2284184 w 2972814"/>
                  <a:gd name="connsiteY238" fmla="*/ 1059098 h 1488732"/>
                  <a:gd name="connsiteX239" fmla="*/ 2278345 w 2972814"/>
                  <a:gd name="connsiteY239" fmla="*/ 1069090 h 1488732"/>
                  <a:gd name="connsiteX240" fmla="*/ 2274502 w 2972814"/>
                  <a:gd name="connsiteY240" fmla="*/ 1076576 h 1488732"/>
                  <a:gd name="connsiteX241" fmla="*/ 2273051 w 2972814"/>
                  <a:gd name="connsiteY241" fmla="*/ 1079081 h 1488732"/>
                  <a:gd name="connsiteX242" fmla="*/ 2267463 w 2972814"/>
                  <a:gd name="connsiteY242" fmla="*/ 1089073 h 1488732"/>
                  <a:gd name="connsiteX243" fmla="*/ 2262362 w 2972814"/>
                  <a:gd name="connsiteY243" fmla="*/ 1099064 h 1488732"/>
                  <a:gd name="connsiteX244" fmla="*/ 2257694 w 2972814"/>
                  <a:gd name="connsiteY244" fmla="*/ 1109056 h 1488732"/>
                  <a:gd name="connsiteX245" fmla="*/ 2254551 w 2972814"/>
                  <a:gd name="connsiteY245" fmla="*/ 1115995 h 1488732"/>
                  <a:gd name="connsiteX246" fmla="*/ 2252831 w 2972814"/>
                  <a:gd name="connsiteY246" fmla="*/ 1119047 h 1488732"/>
                  <a:gd name="connsiteX247" fmla="*/ 2247412 w 2972814"/>
                  <a:gd name="connsiteY247" fmla="*/ 1129039 h 1488732"/>
                  <a:gd name="connsiteX248" fmla="*/ 2242099 w 2972814"/>
                  <a:gd name="connsiteY248" fmla="*/ 1139030 h 1488732"/>
                  <a:gd name="connsiteX249" fmla="*/ 2236599 w 2972814"/>
                  <a:gd name="connsiteY249" fmla="*/ 1149022 h 1488732"/>
                  <a:gd name="connsiteX250" fmla="*/ 2234599 w 2972814"/>
                  <a:gd name="connsiteY250" fmla="*/ 1152492 h 1488732"/>
                  <a:gd name="connsiteX251" fmla="*/ 2229442 w 2972814"/>
                  <a:gd name="connsiteY251" fmla="*/ 1159013 h 1488732"/>
                  <a:gd name="connsiteX252" fmla="*/ 2221148 w 2972814"/>
                  <a:gd name="connsiteY252" fmla="*/ 1169005 h 1488732"/>
                  <a:gd name="connsiteX253" fmla="*/ 2214647 w 2972814"/>
                  <a:gd name="connsiteY253" fmla="*/ 1175572 h 1488732"/>
                  <a:gd name="connsiteX254" fmla="*/ 2209724 w 2972814"/>
                  <a:gd name="connsiteY254" fmla="*/ 1178996 h 1488732"/>
                  <a:gd name="connsiteX255" fmla="*/ 2194695 w 2972814"/>
                  <a:gd name="connsiteY255" fmla="*/ 1187829 h 1488732"/>
                  <a:gd name="connsiteX256" fmla="*/ 2191871 w 2972814"/>
                  <a:gd name="connsiteY256" fmla="*/ 1188988 h 1488732"/>
                  <a:gd name="connsiteX257" fmla="*/ 2174744 w 2972814"/>
                  <a:gd name="connsiteY257" fmla="*/ 1195157 h 1488732"/>
                  <a:gd name="connsiteX258" fmla="*/ 2162556 w 2972814"/>
                  <a:gd name="connsiteY258" fmla="*/ 1198979 h 1488732"/>
                  <a:gd name="connsiteX259" fmla="*/ 2154792 w 2972814"/>
                  <a:gd name="connsiteY259" fmla="*/ 1201197 h 1488732"/>
                  <a:gd name="connsiteX260" fmla="*/ 2134840 w 2972814"/>
                  <a:gd name="connsiteY260" fmla="*/ 1206973 h 1488732"/>
                  <a:gd name="connsiteX261" fmla="*/ 2128713 w 2972814"/>
                  <a:gd name="connsiteY261" fmla="*/ 1208971 h 1488732"/>
                  <a:gd name="connsiteX262" fmla="*/ 2114888 w 2972814"/>
                  <a:gd name="connsiteY262" fmla="*/ 1213272 h 1488732"/>
                  <a:gd name="connsiteX263" fmla="*/ 2097015 w 2972814"/>
                  <a:gd name="connsiteY263" fmla="*/ 1218962 h 1488732"/>
                  <a:gd name="connsiteX264" fmla="*/ 2094936 w 2972814"/>
                  <a:gd name="connsiteY264" fmla="*/ 1219639 h 1488732"/>
                  <a:gd name="connsiteX265" fmla="*/ 2074985 w 2972814"/>
                  <a:gd name="connsiteY265" fmla="*/ 1226072 h 1488732"/>
                  <a:gd name="connsiteX266" fmla="*/ 2063365 w 2972814"/>
                  <a:gd name="connsiteY266" fmla="*/ 1228954 h 1488732"/>
                  <a:gd name="connsiteX267" fmla="*/ 2055033 w 2972814"/>
                  <a:gd name="connsiteY267" fmla="*/ 1231076 h 1488732"/>
                  <a:gd name="connsiteX268" fmla="*/ 2035081 w 2972814"/>
                  <a:gd name="connsiteY268" fmla="*/ 1234350 h 1488732"/>
                  <a:gd name="connsiteX269" fmla="*/ 2015129 w 2972814"/>
                  <a:gd name="connsiteY269" fmla="*/ 1234560 h 1488732"/>
                  <a:gd name="connsiteX270" fmla="*/ 1995178 w 2972814"/>
                  <a:gd name="connsiteY270" fmla="*/ 1231363 h 1488732"/>
                  <a:gd name="connsiteX271" fmla="*/ 1988445 w 2972814"/>
                  <a:gd name="connsiteY271" fmla="*/ 1228954 h 1488732"/>
                  <a:gd name="connsiteX272" fmla="*/ 1975226 w 2972814"/>
                  <a:gd name="connsiteY272" fmla="*/ 1224198 h 1488732"/>
                  <a:gd name="connsiteX273" fmla="*/ 1965086 w 2972814"/>
                  <a:gd name="connsiteY273" fmla="*/ 1218962 h 1488732"/>
                  <a:gd name="connsiteX274" fmla="*/ 1955274 w 2972814"/>
                  <a:gd name="connsiteY274" fmla="*/ 1213441 h 1488732"/>
                  <a:gd name="connsiteX275" fmla="*/ 1948681 w 2972814"/>
                  <a:gd name="connsiteY275" fmla="*/ 1208971 h 1488732"/>
                  <a:gd name="connsiteX276" fmla="*/ 1935322 w 2972814"/>
                  <a:gd name="connsiteY276" fmla="*/ 1199532 h 1488732"/>
                  <a:gd name="connsiteX277" fmla="*/ 1934539 w 2972814"/>
                  <a:gd name="connsiteY277" fmla="*/ 1198979 h 1488732"/>
                  <a:gd name="connsiteX278" fmla="*/ 1920625 w 2972814"/>
                  <a:gd name="connsiteY278" fmla="*/ 1188988 h 1488732"/>
                  <a:gd name="connsiteX279" fmla="*/ 1915371 w 2972814"/>
                  <a:gd name="connsiteY279" fmla="*/ 1185077 h 1488732"/>
                  <a:gd name="connsiteX280" fmla="*/ 1905193 w 2972814"/>
                  <a:gd name="connsiteY280" fmla="*/ 1178996 h 1488732"/>
                  <a:gd name="connsiteX281" fmla="*/ 1895419 w 2972814"/>
                  <a:gd name="connsiteY281" fmla="*/ 1173497 h 1488732"/>
                  <a:gd name="connsiteX282" fmla="*/ 1884038 w 2972814"/>
                  <a:gd name="connsiteY282" fmla="*/ 1169005 h 1488732"/>
                  <a:gd name="connsiteX283" fmla="*/ 1875467 w 2972814"/>
                  <a:gd name="connsiteY283" fmla="*/ 1165702 h 1488732"/>
                  <a:gd name="connsiteX284" fmla="*/ 1855515 w 2972814"/>
                  <a:gd name="connsiteY284" fmla="*/ 1162456 h 1488732"/>
                  <a:gd name="connsiteX285" fmla="*/ 1835563 w 2972814"/>
                  <a:gd name="connsiteY285" fmla="*/ 1162980 h 1488732"/>
                  <a:gd name="connsiteX286" fmla="*/ 1815612 w 2972814"/>
                  <a:gd name="connsiteY286" fmla="*/ 1166436 h 1488732"/>
                  <a:gd name="connsiteX287" fmla="*/ 1806125 w 2972814"/>
                  <a:gd name="connsiteY287" fmla="*/ 1169005 h 1488732"/>
                  <a:gd name="connsiteX288" fmla="*/ 1795660 w 2972814"/>
                  <a:gd name="connsiteY288" fmla="*/ 1172064 h 1488732"/>
                  <a:gd name="connsiteX289" fmla="*/ 1776030 w 2972814"/>
                  <a:gd name="connsiteY289" fmla="*/ 1178996 h 1488732"/>
                  <a:gd name="connsiteX290" fmla="*/ 1775708 w 2972814"/>
                  <a:gd name="connsiteY290" fmla="*/ 1179127 h 1488732"/>
                  <a:gd name="connsiteX291" fmla="*/ 1755756 w 2972814"/>
                  <a:gd name="connsiteY291" fmla="*/ 1187016 h 1488732"/>
                  <a:gd name="connsiteX292" fmla="*/ 1749809 w 2972814"/>
                  <a:gd name="connsiteY292" fmla="*/ 1188988 h 1488732"/>
                  <a:gd name="connsiteX293" fmla="*/ 1735805 w 2972814"/>
                  <a:gd name="connsiteY293" fmla="*/ 1193838 h 1488732"/>
                  <a:gd name="connsiteX294" fmla="*/ 1715853 w 2972814"/>
                  <a:gd name="connsiteY294" fmla="*/ 1197513 h 1488732"/>
                  <a:gd name="connsiteX295" fmla="*/ 1695901 w 2972814"/>
                  <a:gd name="connsiteY295" fmla="*/ 1198507 h 1488732"/>
                  <a:gd name="connsiteX296" fmla="*/ 1675949 w 2972814"/>
                  <a:gd name="connsiteY296" fmla="*/ 1196960 h 1488732"/>
                  <a:gd name="connsiteX297" fmla="*/ 1655997 w 2972814"/>
                  <a:gd name="connsiteY297" fmla="*/ 1192585 h 1488732"/>
                  <a:gd name="connsiteX298" fmla="*/ 1644812 w 2972814"/>
                  <a:gd name="connsiteY298" fmla="*/ 1188988 h 1488732"/>
                  <a:gd name="connsiteX299" fmla="*/ 1636046 w 2972814"/>
                  <a:gd name="connsiteY299" fmla="*/ 1185212 h 1488732"/>
                  <a:gd name="connsiteX300" fmla="*/ 1626436 w 2972814"/>
                  <a:gd name="connsiteY300" fmla="*/ 1178996 h 1488732"/>
                  <a:gd name="connsiteX301" fmla="*/ 1618174 w 2972814"/>
                  <a:gd name="connsiteY301" fmla="*/ 1169005 h 1488732"/>
                  <a:gd name="connsiteX302" fmla="*/ 1616094 w 2972814"/>
                  <a:gd name="connsiteY302" fmla="*/ 1164568 h 1488732"/>
                  <a:gd name="connsiteX303" fmla="*/ 1614079 w 2972814"/>
                  <a:gd name="connsiteY303" fmla="*/ 1159013 h 1488732"/>
                  <a:gd name="connsiteX304" fmla="*/ 1613432 w 2972814"/>
                  <a:gd name="connsiteY304" fmla="*/ 1149022 h 1488732"/>
                  <a:gd name="connsiteX305" fmla="*/ 1615223 w 2972814"/>
                  <a:gd name="connsiteY305" fmla="*/ 1139030 h 1488732"/>
                  <a:gd name="connsiteX306" fmla="*/ 1616094 w 2972814"/>
                  <a:gd name="connsiteY306" fmla="*/ 1137026 h 1488732"/>
                  <a:gd name="connsiteX307" fmla="*/ 1619495 w 2972814"/>
                  <a:gd name="connsiteY307" fmla="*/ 1129039 h 1488732"/>
                  <a:gd name="connsiteX308" fmla="*/ 1625442 w 2972814"/>
                  <a:gd name="connsiteY308" fmla="*/ 1119047 h 1488732"/>
                  <a:gd name="connsiteX309" fmla="*/ 1632748 w 2972814"/>
                  <a:gd name="connsiteY309" fmla="*/ 1109056 h 1488732"/>
                  <a:gd name="connsiteX310" fmla="*/ 1636046 w 2972814"/>
                  <a:gd name="connsiteY310" fmla="*/ 1105567 h 1488732"/>
                  <a:gd name="connsiteX311" fmla="*/ 1642089 w 2972814"/>
                  <a:gd name="connsiteY311" fmla="*/ 1099064 h 1488732"/>
                  <a:gd name="connsiteX312" fmla="*/ 1653511 w 2972814"/>
                  <a:gd name="connsiteY312" fmla="*/ 1089073 h 1488732"/>
                  <a:gd name="connsiteX313" fmla="*/ 1655997 w 2972814"/>
                  <a:gd name="connsiteY313" fmla="*/ 1087277 h 1488732"/>
                  <a:gd name="connsiteX314" fmla="*/ 1667353 w 2972814"/>
                  <a:gd name="connsiteY314" fmla="*/ 1079081 h 1488732"/>
                  <a:gd name="connsiteX315" fmla="*/ 1675949 w 2972814"/>
                  <a:gd name="connsiteY315" fmla="*/ 1073666 h 1488732"/>
                  <a:gd name="connsiteX316" fmla="*/ 1683979 w 2972814"/>
                  <a:gd name="connsiteY316" fmla="*/ 1069090 h 1488732"/>
                  <a:gd name="connsiteX317" fmla="*/ 1695901 w 2972814"/>
                  <a:gd name="connsiteY317" fmla="*/ 1063319 h 1488732"/>
                  <a:gd name="connsiteX318" fmla="*/ 1705714 w 2972814"/>
                  <a:gd name="connsiteY318" fmla="*/ 1059098 h 1488732"/>
                  <a:gd name="connsiteX319" fmla="*/ 1715853 w 2972814"/>
                  <a:gd name="connsiteY319" fmla="*/ 1055214 h 1488732"/>
                  <a:gd name="connsiteX320" fmla="*/ 1735805 w 2972814"/>
                  <a:gd name="connsiteY320" fmla="*/ 1049261 h 1488732"/>
                  <a:gd name="connsiteX321" fmla="*/ 1736500 w 2972814"/>
                  <a:gd name="connsiteY321" fmla="*/ 1049107 h 1488732"/>
                  <a:gd name="connsiteX322" fmla="*/ 1755756 w 2972814"/>
                  <a:gd name="connsiteY322" fmla="*/ 1045420 h 1488732"/>
                  <a:gd name="connsiteX323" fmla="*/ 1775708 w 2972814"/>
                  <a:gd name="connsiteY323" fmla="*/ 1042950 h 1488732"/>
                  <a:gd name="connsiteX324" fmla="*/ 1795660 w 2972814"/>
                  <a:gd name="connsiteY324" fmla="*/ 1041646 h 1488732"/>
                  <a:gd name="connsiteX325" fmla="*/ 1815612 w 2972814"/>
                  <a:gd name="connsiteY325" fmla="*/ 1041276 h 1488732"/>
                  <a:gd name="connsiteX326" fmla="*/ 1835563 w 2972814"/>
                  <a:gd name="connsiteY326" fmla="*/ 1041641 h 1488732"/>
                  <a:gd name="connsiteX327" fmla="*/ 1855515 w 2972814"/>
                  <a:gd name="connsiteY327" fmla="*/ 1042350 h 1488732"/>
                  <a:gd name="connsiteX328" fmla="*/ 1875467 w 2972814"/>
                  <a:gd name="connsiteY328" fmla="*/ 1043134 h 1488732"/>
                  <a:gd name="connsiteX329" fmla="*/ 1895419 w 2972814"/>
                  <a:gd name="connsiteY329" fmla="*/ 1043555 h 1488732"/>
                  <a:gd name="connsiteX330" fmla="*/ 1915371 w 2972814"/>
                  <a:gd name="connsiteY330" fmla="*/ 1043500 h 1488732"/>
                  <a:gd name="connsiteX331" fmla="*/ 1935322 w 2972814"/>
                  <a:gd name="connsiteY331" fmla="*/ 1042478 h 1488732"/>
                  <a:gd name="connsiteX332" fmla="*/ 1955274 w 2972814"/>
                  <a:gd name="connsiteY332" fmla="*/ 1040953 h 1488732"/>
                  <a:gd name="connsiteX333" fmla="*/ 1972982 w 2972814"/>
                  <a:gd name="connsiteY333" fmla="*/ 1039115 h 1488732"/>
                  <a:gd name="connsiteX334" fmla="*/ 1975226 w 2972814"/>
                  <a:gd name="connsiteY334" fmla="*/ 1038880 h 1488732"/>
                  <a:gd name="connsiteX335" fmla="*/ 1995178 w 2972814"/>
                  <a:gd name="connsiteY335" fmla="*/ 1036259 h 1488732"/>
                  <a:gd name="connsiteX336" fmla="*/ 2015129 w 2972814"/>
                  <a:gd name="connsiteY336" fmla="*/ 1033324 h 1488732"/>
                  <a:gd name="connsiteX337" fmla="*/ 2035081 w 2972814"/>
                  <a:gd name="connsiteY337" fmla="*/ 1029829 h 1488732"/>
                  <a:gd name="connsiteX338" fmla="*/ 2038879 w 2972814"/>
                  <a:gd name="connsiteY338" fmla="*/ 1029124 h 1488732"/>
                  <a:gd name="connsiteX339" fmla="*/ 2055033 w 2972814"/>
                  <a:gd name="connsiteY339" fmla="*/ 1026030 h 1488732"/>
                  <a:gd name="connsiteX340" fmla="*/ 2074985 w 2972814"/>
                  <a:gd name="connsiteY340" fmla="*/ 1021641 h 1488732"/>
                  <a:gd name="connsiteX341" fmla="*/ 2084371 w 2972814"/>
                  <a:gd name="connsiteY341" fmla="*/ 1019132 h 1488732"/>
                  <a:gd name="connsiteX342" fmla="*/ 2094936 w 2972814"/>
                  <a:gd name="connsiteY342" fmla="*/ 1016143 h 1488732"/>
                  <a:gd name="connsiteX343" fmla="*/ 2114888 w 2972814"/>
                  <a:gd name="connsiteY343" fmla="*/ 1009757 h 1488732"/>
                  <a:gd name="connsiteX344" fmla="*/ 2116552 w 2972814"/>
                  <a:gd name="connsiteY344" fmla="*/ 1009141 h 1488732"/>
                  <a:gd name="connsiteX345" fmla="*/ 2134840 w 2972814"/>
                  <a:gd name="connsiteY345" fmla="*/ 1001599 h 1488732"/>
                  <a:gd name="connsiteX346" fmla="*/ 2140127 w 2972814"/>
                  <a:gd name="connsiteY346" fmla="*/ 999149 h 1488732"/>
                  <a:gd name="connsiteX347" fmla="*/ 2154792 w 2972814"/>
                  <a:gd name="connsiteY347" fmla="*/ 991530 h 1488732"/>
                  <a:gd name="connsiteX348" fmla="*/ 2158766 w 2972814"/>
                  <a:gd name="connsiteY348" fmla="*/ 989158 h 1488732"/>
                  <a:gd name="connsiteX349" fmla="*/ 2172140 w 2972814"/>
                  <a:gd name="connsiteY349" fmla="*/ 979166 h 1488732"/>
                  <a:gd name="connsiteX350" fmla="*/ 2174744 w 2972814"/>
                  <a:gd name="connsiteY350" fmla="*/ 976584 h 1488732"/>
                  <a:gd name="connsiteX351" fmla="*/ 2181300 w 2972814"/>
                  <a:gd name="connsiteY351" fmla="*/ 969175 h 1488732"/>
                  <a:gd name="connsiteX352" fmla="*/ 2186474 w 2972814"/>
                  <a:gd name="connsiteY352" fmla="*/ 959183 h 1488732"/>
                  <a:gd name="connsiteX353" fmla="*/ 2187811 w 2972814"/>
                  <a:gd name="connsiteY353" fmla="*/ 949192 h 1488732"/>
                  <a:gd name="connsiteX354" fmla="*/ 2186400 w 2972814"/>
                  <a:gd name="connsiteY354" fmla="*/ 939201 h 1488732"/>
                  <a:gd name="connsiteX355" fmla="*/ 2180443 w 2972814"/>
                  <a:gd name="connsiteY355" fmla="*/ 929209 h 1488732"/>
                  <a:gd name="connsiteX356" fmla="*/ 2174744 w 2972814"/>
                  <a:gd name="connsiteY356" fmla="*/ 923259 h 1488732"/>
                  <a:gd name="connsiteX357" fmla="*/ 2169237 w 2972814"/>
                  <a:gd name="connsiteY357" fmla="*/ 919217 h 1488732"/>
                  <a:gd name="connsiteX358" fmla="*/ 2154792 w 2972814"/>
                  <a:gd name="connsiteY358" fmla="*/ 912299 h 1488732"/>
                  <a:gd name="connsiteX359" fmla="*/ 2143937 w 2972814"/>
                  <a:gd name="connsiteY359" fmla="*/ 909226 h 1488732"/>
                  <a:gd name="connsiteX360" fmla="*/ 2134840 w 2972814"/>
                  <a:gd name="connsiteY360" fmla="*/ 907217 h 1488732"/>
                  <a:gd name="connsiteX361" fmla="*/ 2114888 w 2972814"/>
                  <a:gd name="connsiteY361" fmla="*/ 905321 h 1488732"/>
                  <a:gd name="connsiteX362" fmla="*/ 2094936 w 2972814"/>
                  <a:gd name="connsiteY362" fmla="*/ 905047 h 1488732"/>
                  <a:gd name="connsiteX363" fmla="*/ 2074985 w 2972814"/>
                  <a:gd name="connsiteY363" fmla="*/ 905373 h 1488732"/>
                  <a:gd name="connsiteX364" fmla="*/ 2055033 w 2972814"/>
                  <a:gd name="connsiteY364" fmla="*/ 905362 h 1488732"/>
                  <a:gd name="connsiteX365" fmla="*/ 2035081 w 2972814"/>
                  <a:gd name="connsiteY365" fmla="*/ 904069 h 1488732"/>
                  <a:gd name="connsiteX366" fmla="*/ 2015129 w 2972814"/>
                  <a:gd name="connsiteY366" fmla="*/ 899530 h 1488732"/>
                  <a:gd name="connsiteX367" fmla="*/ 2014395 w 2972814"/>
                  <a:gd name="connsiteY367" fmla="*/ 899234 h 1488732"/>
                  <a:gd name="connsiteX368" fmla="*/ 1995178 w 2972814"/>
                  <a:gd name="connsiteY368" fmla="*/ 891131 h 1488732"/>
                  <a:gd name="connsiteX369" fmla="*/ 1992336 w 2972814"/>
                  <a:gd name="connsiteY369" fmla="*/ 889243 h 1488732"/>
                  <a:gd name="connsiteX370" fmla="*/ 1977961 w 2972814"/>
                  <a:gd name="connsiteY370" fmla="*/ 879252 h 1488732"/>
                  <a:gd name="connsiteX371" fmla="*/ 1975226 w 2972814"/>
                  <a:gd name="connsiteY371" fmla="*/ 877217 h 1488732"/>
                  <a:gd name="connsiteX372" fmla="*/ 1966804 w 2972814"/>
                  <a:gd name="connsiteY372" fmla="*/ 869260 h 1488732"/>
                  <a:gd name="connsiteX373" fmla="*/ 1956863 w 2972814"/>
                  <a:gd name="connsiteY373" fmla="*/ 859269 h 1488732"/>
                  <a:gd name="connsiteX374" fmla="*/ 1955274 w 2972814"/>
                  <a:gd name="connsiteY374" fmla="*/ 857566 h 1488732"/>
                  <a:gd name="connsiteX375" fmla="*/ 1948151 w 2972814"/>
                  <a:gd name="connsiteY375" fmla="*/ 849277 h 1488732"/>
                  <a:gd name="connsiteX376" fmla="*/ 1939191 w 2972814"/>
                  <a:gd name="connsiteY376" fmla="*/ 839286 h 1488732"/>
                  <a:gd name="connsiteX377" fmla="*/ 1935322 w 2972814"/>
                  <a:gd name="connsiteY377" fmla="*/ 834811 h 1488732"/>
                  <a:gd name="connsiteX378" fmla="*/ 1930156 w 2972814"/>
                  <a:gd name="connsiteY378" fmla="*/ 829294 h 1488732"/>
                  <a:gd name="connsiteX379" fmla="*/ 1919881 w 2972814"/>
                  <a:gd name="connsiteY379" fmla="*/ 819303 h 1488732"/>
                  <a:gd name="connsiteX380" fmla="*/ 1915371 w 2972814"/>
                  <a:gd name="connsiteY380" fmla="*/ 815168 h 1488732"/>
                  <a:gd name="connsiteX381" fmla="*/ 1906791 w 2972814"/>
                  <a:gd name="connsiteY381" fmla="*/ 809311 h 1488732"/>
                  <a:gd name="connsiteX382" fmla="*/ 1895419 w 2972814"/>
                  <a:gd name="connsiteY382" fmla="*/ 802552 h 1488732"/>
                  <a:gd name="connsiteX383" fmla="*/ 1884301 w 2972814"/>
                  <a:gd name="connsiteY383" fmla="*/ 799320 h 1488732"/>
                  <a:gd name="connsiteX384" fmla="*/ 1875467 w 2972814"/>
                  <a:gd name="connsiteY384" fmla="*/ 796988 h 1488732"/>
                  <a:gd name="connsiteX385" fmla="*/ 1855515 w 2972814"/>
                  <a:gd name="connsiteY385" fmla="*/ 796271 h 1488732"/>
                  <a:gd name="connsiteX386" fmla="*/ 1835563 w 2972814"/>
                  <a:gd name="connsiteY386" fmla="*/ 798820 h 1488732"/>
                  <a:gd name="connsiteX387" fmla="*/ 1833555 w 2972814"/>
                  <a:gd name="connsiteY387" fmla="*/ 799320 h 1488732"/>
                  <a:gd name="connsiteX388" fmla="*/ 1815612 w 2972814"/>
                  <a:gd name="connsiteY388" fmla="*/ 803333 h 1488732"/>
                  <a:gd name="connsiteX389" fmla="*/ 1795660 w 2972814"/>
                  <a:gd name="connsiteY389" fmla="*/ 808711 h 1488732"/>
                  <a:gd name="connsiteX390" fmla="*/ 1793568 w 2972814"/>
                  <a:gd name="connsiteY390" fmla="*/ 809311 h 1488732"/>
                  <a:gd name="connsiteX391" fmla="*/ 1775708 w 2972814"/>
                  <a:gd name="connsiteY391" fmla="*/ 814102 h 1488732"/>
                  <a:gd name="connsiteX392" fmla="*/ 1755756 w 2972814"/>
                  <a:gd name="connsiteY392" fmla="*/ 819279 h 1488732"/>
                  <a:gd name="connsiteX393" fmla="*/ 1755645 w 2972814"/>
                  <a:gd name="connsiteY393" fmla="*/ 819303 h 1488732"/>
                  <a:gd name="connsiteX394" fmla="*/ 1735805 w 2972814"/>
                  <a:gd name="connsiteY394" fmla="*/ 823349 h 1488732"/>
                  <a:gd name="connsiteX395" fmla="*/ 1715853 w 2972814"/>
                  <a:gd name="connsiteY395" fmla="*/ 826376 h 1488732"/>
                  <a:gd name="connsiteX396" fmla="*/ 1695901 w 2972814"/>
                  <a:gd name="connsiteY396" fmla="*/ 828163 h 1488732"/>
                  <a:gd name="connsiteX397" fmla="*/ 1675949 w 2972814"/>
                  <a:gd name="connsiteY397" fmla="*/ 828113 h 1488732"/>
                  <a:gd name="connsiteX398" fmla="*/ 1655997 w 2972814"/>
                  <a:gd name="connsiteY398" fmla="*/ 826454 h 1488732"/>
                  <a:gd name="connsiteX399" fmla="*/ 1636046 w 2972814"/>
                  <a:gd name="connsiteY399" fmla="*/ 822945 h 1488732"/>
                  <a:gd name="connsiteX400" fmla="*/ 1619617 w 2972814"/>
                  <a:gd name="connsiteY400" fmla="*/ 819303 h 1488732"/>
                  <a:gd name="connsiteX401" fmla="*/ 1616094 w 2972814"/>
                  <a:gd name="connsiteY401" fmla="*/ 818233 h 1488732"/>
                  <a:gd name="connsiteX402" fmla="*/ 1596142 w 2972814"/>
                  <a:gd name="connsiteY402" fmla="*/ 811905 h 1488732"/>
                  <a:gd name="connsiteX403" fmla="*/ 1585208 w 2972814"/>
                  <a:gd name="connsiteY403" fmla="*/ 809311 h 1488732"/>
                  <a:gd name="connsiteX404" fmla="*/ 1576190 w 2972814"/>
                  <a:gd name="connsiteY404" fmla="*/ 805702 h 1488732"/>
                  <a:gd name="connsiteX405" fmla="*/ 1556239 w 2972814"/>
                  <a:gd name="connsiteY405" fmla="*/ 803802 h 1488732"/>
                  <a:gd name="connsiteX406" fmla="*/ 1543579 w 2972814"/>
                  <a:gd name="connsiteY406" fmla="*/ 809311 h 1488732"/>
                  <a:gd name="connsiteX407" fmla="*/ 1536287 w 2972814"/>
                  <a:gd name="connsiteY407" fmla="*/ 811786 h 1488732"/>
                  <a:gd name="connsiteX408" fmla="*/ 1527380 w 2972814"/>
                  <a:gd name="connsiteY408" fmla="*/ 819303 h 1488732"/>
                  <a:gd name="connsiteX409" fmla="*/ 1516335 w 2972814"/>
                  <a:gd name="connsiteY409" fmla="*/ 827677 h 1488732"/>
                  <a:gd name="connsiteX410" fmla="*/ 1515059 w 2972814"/>
                  <a:gd name="connsiteY410" fmla="*/ 829294 h 1488732"/>
                  <a:gd name="connsiteX411" fmla="*/ 1506150 w 2972814"/>
                  <a:gd name="connsiteY411" fmla="*/ 839286 h 1488732"/>
                  <a:gd name="connsiteX412" fmla="*/ 1497365 w 2972814"/>
                  <a:gd name="connsiteY412" fmla="*/ 849277 h 1488732"/>
                  <a:gd name="connsiteX413" fmla="*/ 1496383 w 2972814"/>
                  <a:gd name="connsiteY413" fmla="*/ 850271 h 1488732"/>
                  <a:gd name="connsiteX414" fmla="*/ 1489782 w 2972814"/>
                  <a:gd name="connsiteY414" fmla="*/ 859269 h 1488732"/>
                  <a:gd name="connsiteX415" fmla="*/ 1483061 w 2972814"/>
                  <a:gd name="connsiteY415" fmla="*/ 869260 h 1488732"/>
                  <a:gd name="connsiteX416" fmla="*/ 1476431 w 2972814"/>
                  <a:gd name="connsiteY416" fmla="*/ 879037 h 1488732"/>
                  <a:gd name="connsiteX417" fmla="*/ 1476310 w 2972814"/>
                  <a:gd name="connsiteY417" fmla="*/ 879252 h 1488732"/>
                  <a:gd name="connsiteX418" fmla="*/ 1470450 w 2972814"/>
                  <a:gd name="connsiteY418" fmla="*/ 889243 h 1488732"/>
                  <a:gd name="connsiteX419" fmla="*/ 1464826 w 2972814"/>
                  <a:gd name="connsiteY419" fmla="*/ 899234 h 1488732"/>
                  <a:gd name="connsiteX420" fmla="*/ 1459245 w 2972814"/>
                  <a:gd name="connsiteY420" fmla="*/ 909226 h 1488732"/>
                  <a:gd name="connsiteX421" fmla="*/ 1456480 w 2972814"/>
                  <a:gd name="connsiteY421" fmla="*/ 914185 h 1488732"/>
                  <a:gd name="connsiteX422" fmla="*/ 1453871 w 2972814"/>
                  <a:gd name="connsiteY422" fmla="*/ 919217 h 1488732"/>
                  <a:gd name="connsiteX423" fmla="*/ 1448833 w 2972814"/>
                  <a:gd name="connsiteY423" fmla="*/ 929209 h 1488732"/>
                  <a:gd name="connsiteX424" fmla="*/ 1443839 w 2972814"/>
                  <a:gd name="connsiteY424" fmla="*/ 939201 h 1488732"/>
                  <a:gd name="connsiteX425" fmla="*/ 1439083 w 2972814"/>
                  <a:gd name="connsiteY425" fmla="*/ 949192 h 1488732"/>
                  <a:gd name="connsiteX426" fmla="*/ 1436528 w 2972814"/>
                  <a:gd name="connsiteY426" fmla="*/ 954474 h 1488732"/>
                  <a:gd name="connsiteX427" fmla="*/ 1434263 w 2972814"/>
                  <a:gd name="connsiteY427" fmla="*/ 959183 h 1488732"/>
                  <a:gd name="connsiteX428" fmla="*/ 1429807 w 2972814"/>
                  <a:gd name="connsiteY428" fmla="*/ 969175 h 1488732"/>
                  <a:gd name="connsiteX429" fmla="*/ 1425469 w 2972814"/>
                  <a:gd name="connsiteY429" fmla="*/ 979166 h 1488732"/>
                  <a:gd name="connsiteX430" fmla="*/ 1421117 w 2972814"/>
                  <a:gd name="connsiteY430" fmla="*/ 989158 h 1488732"/>
                  <a:gd name="connsiteX431" fmla="*/ 1416797 w 2972814"/>
                  <a:gd name="connsiteY431" fmla="*/ 999149 h 1488732"/>
                  <a:gd name="connsiteX432" fmla="*/ 1416576 w 2972814"/>
                  <a:gd name="connsiteY432" fmla="*/ 999671 h 1488732"/>
                  <a:gd name="connsiteX433" fmla="*/ 1412416 w 2972814"/>
                  <a:gd name="connsiteY433" fmla="*/ 1009141 h 1488732"/>
                  <a:gd name="connsiteX434" fmla="*/ 1407872 w 2972814"/>
                  <a:gd name="connsiteY434" fmla="*/ 1019132 h 1488732"/>
                  <a:gd name="connsiteX435" fmla="*/ 1402648 w 2972814"/>
                  <a:gd name="connsiteY435" fmla="*/ 1029124 h 1488732"/>
                  <a:gd name="connsiteX436" fmla="*/ 1396984 w 2972814"/>
                  <a:gd name="connsiteY436" fmla="*/ 1039115 h 1488732"/>
                  <a:gd name="connsiteX437" fmla="*/ 1396624 w 2972814"/>
                  <a:gd name="connsiteY437" fmla="*/ 1039656 h 1488732"/>
                  <a:gd name="connsiteX438" fmla="*/ 1389921 w 2972814"/>
                  <a:gd name="connsiteY438" fmla="*/ 1049107 h 1488732"/>
                  <a:gd name="connsiteX439" fmla="*/ 1381905 w 2972814"/>
                  <a:gd name="connsiteY439" fmla="*/ 1059098 h 1488732"/>
                  <a:gd name="connsiteX440" fmla="*/ 1376673 w 2972814"/>
                  <a:gd name="connsiteY440" fmla="*/ 1064552 h 1488732"/>
                  <a:gd name="connsiteX441" fmla="*/ 1371770 w 2972814"/>
                  <a:gd name="connsiteY441" fmla="*/ 1069090 h 1488732"/>
                  <a:gd name="connsiteX442" fmla="*/ 1358814 w 2972814"/>
                  <a:gd name="connsiteY442" fmla="*/ 1079081 h 1488732"/>
                  <a:gd name="connsiteX443" fmla="*/ 1356721 w 2972814"/>
                  <a:gd name="connsiteY443" fmla="*/ 1080518 h 1488732"/>
                  <a:gd name="connsiteX444" fmla="*/ 1341802 w 2972814"/>
                  <a:gd name="connsiteY444" fmla="*/ 1089073 h 1488732"/>
                  <a:gd name="connsiteX445" fmla="*/ 1336769 w 2972814"/>
                  <a:gd name="connsiteY445" fmla="*/ 1091636 h 1488732"/>
                  <a:gd name="connsiteX446" fmla="*/ 1317430 w 2972814"/>
                  <a:gd name="connsiteY446" fmla="*/ 1099064 h 1488732"/>
                  <a:gd name="connsiteX447" fmla="*/ 1316817 w 2972814"/>
                  <a:gd name="connsiteY447" fmla="*/ 1099291 h 1488732"/>
                  <a:gd name="connsiteX448" fmla="*/ 1296865 w 2972814"/>
                  <a:gd name="connsiteY448" fmla="*/ 1104542 h 1488732"/>
                  <a:gd name="connsiteX449" fmla="*/ 1276914 w 2972814"/>
                  <a:gd name="connsiteY449" fmla="*/ 1107193 h 1488732"/>
                  <a:gd name="connsiteX450" fmla="*/ 1256962 w 2972814"/>
                  <a:gd name="connsiteY450" fmla="*/ 1107150 h 1488732"/>
                  <a:gd name="connsiteX451" fmla="*/ 1237010 w 2972814"/>
                  <a:gd name="connsiteY451" fmla="*/ 1104507 h 1488732"/>
                  <a:gd name="connsiteX452" fmla="*/ 1217273 w 2972814"/>
                  <a:gd name="connsiteY452" fmla="*/ 1099064 h 1488732"/>
                  <a:gd name="connsiteX453" fmla="*/ 1217058 w 2972814"/>
                  <a:gd name="connsiteY453" fmla="*/ 1099005 h 1488732"/>
                  <a:gd name="connsiteX454" fmla="*/ 1197107 w 2972814"/>
                  <a:gd name="connsiteY454" fmla="*/ 1090076 h 1488732"/>
                  <a:gd name="connsiteX455" fmla="*/ 1195418 w 2972814"/>
                  <a:gd name="connsiteY455" fmla="*/ 1089073 h 1488732"/>
                  <a:gd name="connsiteX456" fmla="*/ 1179876 w 2972814"/>
                  <a:gd name="connsiteY456" fmla="*/ 1079081 h 1488732"/>
                  <a:gd name="connsiteX457" fmla="*/ 1177155 w 2972814"/>
                  <a:gd name="connsiteY457" fmla="*/ 1077065 h 1488732"/>
                  <a:gd name="connsiteX458" fmla="*/ 1168254 w 2972814"/>
                  <a:gd name="connsiteY458" fmla="*/ 1069090 h 1488732"/>
                  <a:gd name="connsiteX459" fmla="*/ 1158813 w 2972814"/>
                  <a:gd name="connsiteY459" fmla="*/ 1059098 h 1488732"/>
                  <a:gd name="connsiteX460" fmla="*/ 1157203 w 2972814"/>
                  <a:gd name="connsiteY460" fmla="*/ 1057117 h 1488732"/>
                  <a:gd name="connsiteX461" fmla="*/ 1151260 w 2972814"/>
                  <a:gd name="connsiteY461" fmla="*/ 1049107 h 1488732"/>
                  <a:gd name="connsiteX462" fmla="*/ 1144933 w 2972814"/>
                  <a:gd name="connsiteY462" fmla="*/ 1039115 h 1488732"/>
                  <a:gd name="connsiteX463" fmla="*/ 1139769 w 2972814"/>
                  <a:gd name="connsiteY463" fmla="*/ 1029124 h 1488732"/>
                  <a:gd name="connsiteX464" fmla="*/ 1137251 w 2972814"/>
                  <a:gd name="connsiteY464" fmla="*/ 1023699 h 1488732"/>
                  <a:gd name="connsiteX465" fmla="*/ 1135131 w 2972814"/>
                  <a:gd name="connsiteY465" fmla="*/ 1019132 h 1488732"/>
                  <a:gd name="connsiteX466" fmla="*/ 1130819 w 2972814"/>
                  <a:gd name="connsiteY466" fmla="*/ 1009141 h 1488732"/>
                  <a:gd name="connsiteX467" fmla="*/ 1126952 w 2972814"/>
                  <a:gd name="connsiteY467" fmla="*/ 999149 h 1488732"/>
                  <a:gd name="connsiteX468" fmla="*/ 1122893 w 2972814"/>
                  <a:gd name="connsiteY468" fmla="*/ 989158 h 1488732"/>
                  <a:gd name="connsiteX469" fmla="*/ 1118543 w 2972814"/>
                  <a:gd name="connsiteY469" fmla="*/ 979166 h 1488732"/>
                  <a:gd name="connsiteX470" fmla="*/ 1117299 w 2972814"/>
                  <a:gd name="connsiteY470" fmla="*/ 976390 h 1488732"/>
                  <a:gd name="connsiteX471" fmla="*/ 1113796 w 2972814"/>
                  <a:gd name="connsiteY471" fmla="*/ 969175 h 1488732"/>
                  <a:gd name="connsiteX472" fmla="*/ 1108256 w 2972814"/>
                  <a:gd name="connsiteY472" fmla="*/ 959183 h 1488732"/>
                  <a:gd name="connsiteX473" fmla="*/ 1102286 w 2972814"/>
                  <a:gd name="connsiteY473" fmla="*/ 949192 h 1488732"/>
                  <a:gd name="connsiteX474" fmla="*/ 1097348 w 2972814"/>
                  <a:gd name="connsiteY474" fmla="*/ 941588 h 1488732"/>
                  <a:gd name="connsiteX475" fmla="*/ 1095541 w 2972814"/>
                  <a:gd name="connsiteY475" fmla="*/ 939201 h 1488732"/>
                  <a:gd name="connsiteX476" fmla="*/ 1087305 w 2972814"/>
                  <a:gd name="connsiteY476" fmla="*/ 929209 h 1488732"/>
                  <a:gd name="connsiteX477" fmla="*/ 1078645 w 2972814"/>
                  <a:gd name="connsiteY477" fmla="*/ 919217 h 1488732"/>
                  <a:gd name="connsiteX478" fmla="*/ 1077396 w 2972814"/>
                  <a:gd name="connsiteY478" fmla="*/ 917860 h 1488732"/>
                  <a:gd name="connsiteX479" fmla="*/ 1067565 w 2972814"/>
                  <a:gd name="connsiteY479" fmla="*/ 909226 h 1488732"/>
                  <a:gd name="connsiteX480" fmla="*/ 1057444 w 2972814"/>
                  <a:gd name="connsiteY480" fmla="*/ 900530 h 1488732"/>
                  <a:gd name="connsiteX481" fmla="*/ 1055469 w 2972814"/>
                  <a:gd name="connsiteY481" fmla="*/ 899234 h 1488732"/>
                  <a:gd name="connsiteX482" fmla="*/ 1040794 w 2972814"/>
                  <a:gd name="connsiteY482" fmla="*/ 889243 h 1488732"/>
                  <a:gd name="connsiteX483" fmla="*/ 1037492 w 2972814"/>
                  <a:gd name="connsiteY483" fmla="*/ 886777 h 1488732"/>
                  <a:gd name="connsiteX484" fmla="*/ 1024675 w 2972814"/>
                  <a:gd name="connsiteY484" fmla="*/ 879252 h 1488732"/>
                  <a:gd name="connsiteX485" fmla="*/ 1017541 w 2972814"/>
                  <a:gd name="connsiteY485" fmla="*/ 873987 h 1488732"/>
                  <a:gd name="connsiteX486" fmla="*/ 1009372 w 2972814"/>
                  <a:gd name="connsiteY486" fmla="*/ 869260 h 1488732"/>
                  <a:gd name="connsiteX487" fmla="*/ 999189 w 2972814"/>
                  <a:gd name="connsiteY487" fmla="*/ 859269 h 1488732"/>
                  <a:gd name="connsiteX488" fmla="*/ 997589 w 2972814"/>
                  <a:gd name="connsiteY488" fmla="*/ 855366 h 1488732"/>
                  <a:gd name="connsiteX489" fmla="*/ 995185 w 2972814"/>
                  <a:gd name="connsiteY489" fmla="*/ 849277 h 1488732"/>
                  <a:gd name="connsiteX490" fmla="*/ 995975 w 2972814"/>
                  <a:gd name="connsiteY490" fmla="*/ 839286 h 1488732"/>
                  <a:gd name="connsiteX491" fmla="*/ 997589 w 2972814"/>
                  <a:gd name="connsiteY491" fmla="*/ 835025 h 1488732"/>
                  <a:gd name="connsiteX492" fmla="*/ 999423 w 2972814"/>
                  <a:gd name="connsiteY492" fmla="*/ 829294 h 1488732"/>
                  <a:gd name="connsiteX493" fmla="*/ 1004670 w 2972814"/>
                  <a:gd name="connsiteY493" fmla="*/ 819303 h 1488732"/>
                  <a:gd name="connsiteX494" fmla="*/ 1012358 w 2972814"/>
                  <a:gd name="connsiteY494" fmla="*/ 809311 h 1488732"/>
                  <a:gd name="connsiteX495" fmla="*/ 1017541 w 2972814"/>
                  <a:gd name="connsiteY495" fmla="*/ 803932 h 1488732"/>
                  <a:gd name="connsiteX496" fmla="*/ 1023178 w 2972814"/>
                  <a:gd name="connsiteY496" fmla="*/ 799320 h 1488732"/>
                  <a:gd name="connsiteX497" fmla="*/ 1037492 w 2972814"/>
                  <a:gd name="connsiteY497" fmla="*/ 790735 h 1488732"/>
                  <a:gd name="connsiteX498" fmla="*/ 1041830 w 2972814"/>
                  <a:gd name="connsiteY498" fmla="*/ 789328 h 1488732"/>
                  <a:gd name="connsiteX499" fmla="*/ 1057444 w 2972814"/>
                  <a:gd name="connsiteY499" fmla="*/ 785490 h 1488732"/>
                  <a:gd name="connsiteX500" fmla="*/ 1077396 w 2972814"/>
                  <a:gd name="connsiteY500" fmla="*/ 784117 h 1488732"/>
                  <a:gd name="connsiteX501" fmla="*/ 1097348 w 2972814"/>
                  <a:gd name="connsiteY501" fmla="*/ 785442 h 1488732"/>
                  <a:gd name="connsiteX502" fmla="*/ 1117299 w 2972814"/>
                  <a:gd name="connsiteY502" fmla="*/ 787469 h 1488732"/>
                  <a:gd name="connsiteX503" fmla="*/ 1137251 w 2972814"/>
                  <a:gd name="connsiteY503" fmla="*/ 788750 h 1488732"/>
                  <a:gd name="connsiteX504" fmla="*/ 1157203 w 2972814"/>
                  <a:gd name="connsiteY504" fmla="*/ 788839 h 1488732"/>
                  <a:gd name="connsiteX505" fmla="*/ 1177155 w 2972814"/>
                  <a:gd name="connsiteY505" fmla="*/ 787237 h 1488732"/>
                  <a:gd name="connsiteX506" fmla="*/ 1197107 w 2972814"/>
                  <a:gd name="connsiteY506" fmla="*/ 783372 h 1488732"/>
                  <a:gd name="connsiteX507" fmla="*/ 1210048 w 2972814"/>
                  <a:gd name="connsiteY507" fmla="*/ 779337 h 1488732"/>
                  <a:gd name="connsiteX508" fmla="*/ 1217058 w 2972814"/>
                  <a:gd name="connsiteY508" fmla="*/ 777144 h 1488732"/>
                  <a:gd name="connsiteX509" fmla="*/ 1234595 w 2972814"/>
                  <a:gd name="connsiteY509" fmla="*/ 769345 h 1488732"/>
                  <a:gd name="connsiteX510" fmla="*/ 1237010 w 2972814"/>
                  <a:gd name="connsiteY510" fmla="*/ 768212 h 1488732"/>
                  <a:gd name="connsiteX511" fmla="*/ 1252293 w 2972814"/>
                  <a:gd name="connsiteY511" fmla="*/ 759354 h 1488732"/>
                  <a:gd name="connsiteX512" fmla="*/ 1256962 w 2972814"/>
                  <a:gd name="connsiteY512" fmla="*/ 756256 h 1488732"/>
                  <a:gd name="connsiteX513" fmla="*/ 1266019 w 2972814"/>
                  <a:gd name="connsiteY513" fmla="*/ 749362 h 1488732"/>
                  <a:gd name="connsiteX514" fmla="*/ 1276840 w 2972814"/>
                  <a:gd name="connsiteY514" fmla="*/ 739371 h 1488732"/>
                  <a:gd name="connsiteX515" fmla="*/ 1276914 w 2972814"/>
                  <a:gd name="connsiteY515" fmla="*/ 739289 h 1488732"/>
                  <a:gd name="connsiteX516" fmla="*/ 1285572 w 2972814"/>
                  <a:gd name="connsiteY516" fmla="*/ 729379 h 1488732"/>
                  <a:gd name="connsiteX517" fmla="*/ 1292280 w 2972814"/>
                  <a:gd name="connsiteY517" fmla="*/ 719388 h 1488732"/>
                  <a:gd name="connsiteX518" fmla="*/ 1296865 w 2972814"/>
                  <a:gd name="connsiteY518" fmla="*/ 710472 h 1488732"/>
                  <a:gd name="connsiteX519" fmla="*/ 1297435 w 2972814"/>
                  <a:gd name="connsiteY519" fmla="*/ 709396 h 1488732"/>
                  <a:gd name="connsiteX520" fmla="*/ 1301483 w 2972814"/>
                  <a:gd name="connsiteY520" fmla="*/ 699405 h 1488732"/>
                  <a:gd name="connsiteX521" fmla="*/ 1304613 w 2972814"/>
                  <a:gd name="connsiteY521" fmla="*/ 689413 h 1488732"/>
                  <a:gd name="connsiteX522" fmla="*/ 1306618 w 2972814"/>
                  <a:gd name="connsiteY522" fmla="*/ 679422 h 1488732"/>
                  <a:gd name="connsiteX523" fmla="*/ 1307908 w 2972814"/>
                  <a:gd name="connsiteY523" fmla="*/ 669430 h 1488732"/>
                  <a:gd name="connsiteX524" fmla="*/ 1308622 w 2972814"/>
                  <a:gd name="connsiteY524" fmla="*/ 659439 h 1488732"/>
                  <a:gd name="connsiteX525" fmla="*/ 1308820 w 2972814"/>
                  <a:gd name="connsiteY525" fmla="*/ 649447 h 1488732"/>
                  <a:gd name="connsiteX526" fmla="*/ 1308577 w 2972814"/>
                  <a:gd name="connsiteY526" fmla="*/ 639456 h 1488732"/>
                  <a:gd name="connsiteX527" fmla="*/ 1307956 w 2972814"/>
                  <a:gd name="connsiteY527" fmla="*/ 629464 h 1488732"/>
                  <a:gd name="connsiteX528" fmla="*/ 1306780 w 2972814"/>
                  <a:gd name="connsiteY528" fmla="*/ 619473 h 1488732"/>
                  <a:gd name="connsiteX529" fmla="*/ 1305311 w 2972814"/>
                  <a:gd name="connsiteY529" fmla="*/ 609481 h 1488732"/>
                  <a:gd name="connsiteX530" fmla="*/ 1303326 w 2972814"/>
                  <a:gd name="connsiteY530" fmla="*/ 599490 h 1488732"/>
                  <a:gd name="connsiteX531" fmla="*/ 1300961 w 2972814"/>
                  <a:gd name="connsiteY531" fmla="*/ 589498 h 1488732"/>
                  <a:gd name="connsiteX532" fmla="*/ 1298184 w 2972814"/>
                  <a:gd name="connsiteY532" fmla="*/ 579507 h 1488732"/>
                  <a:gd name="connsiteX533" fmla="*/ 1296865 w 2972814"/>
                  <a:gd name="connsiteY533" fmla="*/ 575288 h 1488732"/>
                  <a:gd name="connsiteX534" fmla="*/ 1294896 w 2972814"/>
                  <a:gd name="connsiteY534" fmla="*/ 569515 h 1488732"/>
                  <a:gd name="connsiteX535" fmla="*/ 1290730 w 2972814"/>
                  <a:gd name="connsiteY535" fmla="*/ 559524 h 1488732"/>
                  <a:gd name="connsiteX536" fmla="*/ 1286359 w 2972814"/>
                  <a:gd name="connsiteY536" fmla="*/ 549532 h 1488732"/>
                  <a:gd name="connsiteX537" fmla="*/ 1281225 w 2972814"/>
                  <a:gd name="connsiteY537" fmla="*/ 539541 h 1488732"/>
                  <a:gd name="connsiteX538" fmla="*/ 1276914 w 2972814"/>
                  <a:gd name="connsiteY538" fmla="*/ 531968 h 1488732"/>
                  <a:gd name="connsiteX539" fmla="*/ 1275102 w 2972814"/>
                  <a:gd name="connsiteY539" fmla="*/ 529549 h 1488732"/>
                  <a:gd name="connsiteX540" fmla="*/ 1266873 w 2972814"/>
                  <a:gd name="connsiteY540" fmla="*/ 519558 h 1488732"/>
                  <a:gd name="connsiteX541" fmla="*/ 1257397 w 2972814"/>
                  <a:gd name="connsiteY541" fmla="*/ 509566 h 1488732"/>
                  <a:gd name="connsiteX542" fmla="*/ 1256962 w 2972814"/>
                  <a:gd name="connsiteY542" fmla="*/ 509123 h 1488732"/>
                  <a:gd name="connsiteX543" fmla="*/ 1239625 w 2972814"/>
                  <a:gd name="connsiteY543" fmla="*/ 499575 h 1488732"/>
                  <a:gd name="connsiteX544" fmla="*/ 1237010 w 2972814"/>
                  <a:gd name="connsiteY544" fmla="*/ 498316 h 1488732"/>
                  <a:gd name="connsiteX545" fmla="*/ 1217058 w 2972814"/>
                  <a:gd name="connsiteY545" fmla="*/ 495035 h 1488732"/>
                  <a:gd name="connsiteX546" fmla="*/ 1197107 w 2972814"/>
                  <a:gd name="connsiteY546" fmla="*/ 496531 h 1488732"/>
                  <a:gd name="connsiteX547" fmla="*/ 1185010 w 2972814"/>
                  <a:gd name="connsiteY547" fmla="*/ 499575 h 1488732"/>
                  <a:gd name="connsiteX548" fmla="*/ 1177155 w 2972814"/>
                  <a:gd name="connsiteY548" fmla="*/ 501264 h 1488732"/>
                  <a:gd name="connsiteX549" fmla="*/ 1157203 w 2972814"/>
                  <a:gd name="connsiteY549" fmla="*/ 507786 h 1488732"/>
                  <a:gd name="connsiteX550" fmla="*/ 1153083 w 2972814"/>
                  <a:gd name="connsiteY550" fmla="*/ 509566 h 1488732"/>
                  <a:gd name="connsiteX551" fmla="*/ 1137251 w 2972814"/>
                  <a:gd name="connsiteY551" fmla="*/ 515760 h 1488732"/>
                  <a:gd name="connsiteX552" fmla="*/ 1129506 w 2972814"/>
                  <a:gd name="connsiteY552" fmla="*/ 519558 h 1488732"/>
                  <a:gd name="connsiteX553" fmla="*/ 1117299 w 2972814"/>
                  <a:gd name="connsiteY553" fmla="*/ 525040 h 1488732"/>
                  <a:gd name="connsiteX554" fmla="*/ 1108935 w 2972814"/>
                  <a:gd name="connsiteY554" fmla="*/ 529549 h 1488732"/>
                  <a:gd name="connsiteX555" fmla="*/ 1097348 w 2972814"/>
                  <a:gd name="connsiteY555" fmla="*/ 535479 h 1488732"/>
                  <a:gd name="connsiteX556" fmla="*/ 1090312 w 2972814"/>
                  <a:gd name="connsiteY556" fmla="*/ 539541 h 1488732"/>
                  <a:gd name="connsiteX557" fmla="*/ 1077396 w 2972814"/>
                  <a:gd name="connsiteY557" fmla="*/ 546817 h 1488732"/>
                  <a:gd name="connsiteX558" fmla="*/ 1073094 w 2972814"/>
                  <a:gd name="connsiteY558" fmla="*/ 549532 h 1488732"/>
                  <a:gd name="connsiteX559" fmla="*/ 1057444 w 2972814"/>
                  <a:gd name="connsiteY559" fmla="*/ 559413 h 1488732"/>
                  <a:gd name="connsiteX560" fmla="*/ 1057275 w 2972814"/>
                  <a:gd name="connsiteY560" fmla="*/ 559524 h 1488732"/>
                  <a:gd name="connsiteX561" fmla="*/ 1041863 w 2972814"/>
                  <a:gd name="connsiteY561" fmla="*/ 569515 h 1488732"/>
                  <a:gd name="connsiteX562" fmla="*/ 1037492 w 2972814"/>
                  <a:gd name="connsiteY562" fmla="*/ 572350 h 1488732"/>
                  <a:gd name="connsiteX563" fmla="*/ 1025967 w 2972814"/>
                  <a:gd name="connsiteY563" fmla="*/ 579507 h 1488732"/>
                  <a:gd name="connsiteX564" fmla="*/ 1017541 w 2972814"/>
                  <a:gd name="connsiteY564" fmla="*/ 584857 h 1488732"/>
                  <a:gd name="connsiteX565" fmla="*/ 1009005 w 2972814"/>
                  <a:gd name="connsiteY565" fmla="*/ 589498 h 1488732"/>
                  <a:gd name="connsiteX566" fmla="*/ 997589 w 2972814"/>
                  <a:gd name="connsiteY566" fmla="*/ 595584 h 1488732"/>
                  <a:gd name="connsiteX567" fmla="*/ 987830 w 2972814"/>
                  <a:gd name="connsiteY567" fmla="*/ 599490 h 1488732"/>
                  <a:gd name="connsiteX568" fmla="*/ 977637 w 2972814"/>
                  <a:gd name="connsiteY568" fmla="*/ 603433 h 1488732"/>
                  <a:gd name="connsiteX569" fmla="*/ 957685 w 2972814"/>
                  <a:gd name="connsiteY569" fmla="*/ 607369 h 1488732"/>
                  <a:gd name="connsiteX570" fmla="*/ 937733 w 2972814"/>
                  <a:gd name="connsiteY570" fmla="*/ 607668 h 1488732"/>
                  <a:gd name="connsiteX571" fmla="*/ 917782 w 2972814"/>
                  <a:gd name="connsiteY571" fmla="*/ 604399 h 1488732"/>
                  <a:gd name="connsiteX572" fmla="*/ 903017 w 2972814"/>
                  <a:gd name="connsiteY572" fmla="*/ 599490 h 1488732"/>
                  <a:gd name="connsiteX573" fmla="*/ 897830 w 2972814"/>
                  <a:gd name="connsiteY573" fmla="*/ 597709 h 1488732"/>
                  <a:gd name="connsiteX574" fmla="*/ 881561 w 2972814"/>
                  <a:gd name="connsiteY574" fmla="*/ 589498 h 1488732"/>
                  <a:gd name="connsiteX575" fmla="*/ 877878 w 2972814"/>
                  <a:gd name="connsiteY575" fmla="*/ 587404 h 1488732"/>
                  <a:gd name="connsiteX576" fmla="*/ 866760 w 2972814"/>
                  <a:gd name="connsiteY576" fmla="*/ 579507 h 1488732"/>
                  <a:gd name="connsiteX577" fmla="*/ 857926 w 2972814"/>
                  <a:gd name="connsiteY577" fmla="*/ 572511 h 1488732"/>
                  <a:gd name="connsiteX578" fmla="*/ 854619 w 2972814"/>
                  <a:gd name="connsiteY578" fmla="*/ 569515 h 1488732"/>
                  <a:gd name="connsiteX579" fmla="*/ 844651 w 2972814"/>
                  <a:gd name="connsiteY579" fmla="*/ 559524 h 1488732"/>
                  <a:gd name="connsiteX580" fmla="*/ 837975 w 2972814"/>
                  <a:gd name="connsiteY580" fmla="*/ 552371 h 1488732"/>
                  <a:gd name="connsiteX581" fmla="*/ 835355 w 2972814"/>
                  <a:gd name="connsiteY581" fmla="*/ 549532 h 1488732"/>
                  <a:gd name="connsiteX582" fmla="*/ 826432 w 2972814"/>
                  <a:gd name="connsiteY582" fmla="*/ 539541 h 1488732"/>
                  <a:gd name="connsiteX583" fmla="*/ 818023 w 2972814"/>
                  <a:gd name="connsiteY583" fmla="*/ 529846 h 1488732"/>
                  <a:gd name="connsiteX584" fmla="*/ 817734 w 2972814"/>
                  <a:gd name="connsiteY584" fmla="*/ 529549 h 1488732"/>
                  <a:gd name="connsiteX585" fmla="*/ 807641 w 2972814"/>
                  <a:gd name="connsiteY585" fmla="*/ 519558 h 1488732"/>
                  <a:gd name="connsiteX586" fmla="*/ 798071 w 2972814"/>
                  <a:gd name="connsiteY586" fmla="*/ 510758 h 1488732"/>
                  <a:gd name="connsiteX587" fmla="*/ 796363 w 2972814"/>
                  <a:gd name="connsiteY587" fmla="*/ 509566 h 1488732"/>
                  <a:gd name="connsiteX588" fmla="*/ 780925 w 2972814"/>
                  <a:gd name="connsiteY588" fmla="*/ 499575 h 1488732"/>
                  <a:gd name="connsiteX589" fmla="*/ 778119 w 2972814"/>
                  <a:gd name="connsiteY589" fmla="*/ 497882 h 1488732"/>
                  <a:gd name="connsiteX590" fmla="*/ 758167 w 2972814"/>
                  <a:gd name="connsiteY590" fmla="*/ 491115 h 1488732"/>
                  <a:gd name="connsiteX591" fmla="*/ 744099 w 2972814"/>
                  <a:gd name="connsiteY591" fmla="*/ 489583 h 1488732"/>
                  <a:gd name="connsiteX592" fmla="*/ 738216 w 2972814"/>
                  <a:gd name="connsiteY592" fmla="*/ 488953 h 1488732"/>
                  <a:gd name="connsiteX593" fmla="*/ 729373 w 2972814"/>
                  <a:gd name="connsiteY593" fmla="*/ 489583 h 1488732"/>
                  <a:gd name="connsiteX594" fmla="*/ 718264 w 2972814"/>
                  <a:gd name="connsiteY594" fmla="*/ 490272 h 1488732"/>
                  <a:gd name="connsiteX595" fmla="*/ 698312 w 2972814"/>
                  <a:gd name="connsiteY595" fmla="*/ 493982 h 1488732"/>
                  <a:gd name="connsiteX596" fmla="*/ 678753 w 2972814"/>
                  <a:gd name="connsiteY596" fmla="*/ 499575 h 1488732"/>
                  <a:gd name="connsiteX597" fmla="*/ 678360 w 2972814"/>
                  <a:gd name="connsiteY597" fmla="*/ 499681 h 1488732"/>
                  <a:gd name="connsiteX598" fmla="*/ 658409 w 2972814"/>
                  <a:gd name="connsiteY598" fmla="*/ 506450 h 1488732"/>
                  <a:gd name="connsiteX599" fmla="*/ 650235 w 2972814"/>
                  <a:gd name="connsiteY599" fmla="*/ 509566 h 1488732"/>
                  <a:gd name="connsiteX600" fmla="*/ 638457 w 2972814"/>
                  <a:gd name="connsiteY600" fmla="*/ 514097 h 1488732"/>
                  <a:gd name="connsiteX601" fmla="*/ 624797 w 2972814"/>
                  <a:gd name="connsiteY601" fmla="*/ 519558 h 1488732"/>
                  <a:gd name="connsiteX602" fmla="*/ 618505 w 2972814"/>
                  <a:gd name="connsiteY602" fmla="*/ 522197 h 1488732"/>
                  <a:gd name="connsiteX603" fmla="*/ 600010 w 2972814"/>
                  <a:gd name="connsiteY603" fmla="*/ 529549 h 1488732"/>
                  <a:gd name="connsiteX604" fmla="*/ 598553 w 2972814"/>
                  <a:gd name="connsiteY604" fmla="*/ 530162 h 1488732"/>
                  <a:gd name="connsiteX605" fmla="*/ 578601 w 2972814"/>
                  <a:gd name="connsiteY605" fmla="*/ 537238 h 1488732"/>
                  <a:gd name="connsiteX606" fmla="*/ 569687 w 2972814"/>
                  <a:gd name="connsiteY606" fmla="*/ 539541 h 1488732"/>
                  <a:gd name="connsiteX607" fmla="*/ 558650 w 2972814"/>
                  <a:gd name="connsiteY607" fmla="*/ 542579 h 1488732"/>
                  <a:gd name="connsiteX608" fmla="*/ 538698 w 2972814"/>
                  <a:gd name="connsiteY608" fmla="*/ 545308 h 1488732"/>
                  <a:gd name="connsiteX609" fmla="*/ 518746 w 2972814"/>
                  <a:gd name="connsiteY609" fmla="*/ 544709 h 1488732"/>
                  <a:gd name="connsiteX610" fmla="*/ 498794 w 2972814"/>
                  <a:gd name="connsiteY610" fmla="*/ 540686 h 1488732"/>
                  <a:gd name="connsiteX611" fmla="*/ 495575 w 2972814"/>
                  <a:gd name="connsiteY611" fmla="*/ 539541 h 1488732"/>
                  <a:gd name="connsiteX612" fmla="*/ 478843 w 2972814"/>
                  <a:gd name="connsiteY612" fmla="*/ 533356 h 1488732"/>
                  <a:gd name="connsiteX613" fmla="*/ 471145 w 2972814"/>
                  <a:gd name="connsiteY613" fmla="*/ 529549 h 1488732"/>
                  <a:gd name="connsiteX614" fmla="*/ 458891 w 2972814"/>
                  <a:gd name="connsiteY614" fmla="*/ 523023 h 1488732"/>
                  <a:gd name="connsiteX615" fmla="*/ 453440 w 2972814"/>
                  <a:gd name="connsiteY615" fmla="*/ 519558 h 1488732"/>
                  <a:gd name="connsiteX616" fmla="*/ 438939 w 2972814"/>
                  <a:gd name="connsiteY616" fmla="*/ 509579 h 1488732"/>
                  <a:gd name="connsiteX617" fmla="*/ 438922 w 2972814"/>
                  <a:gd name="connsiteY617" fmla="*/ 509566 h 1488732"/>
                  <a:gd name="connsiteX618" fmla="*/ 427143 w 2972814"/>
                  <a:gd name="connsiteY618" fmla="*/ 499575 h 1488732"/>
                  <a:gd name="connsiteX619" fmla="*/ 418987 w 2972814"/>
                  <a:gd name="connsiteY619" fmla="*/ 491796 h 1488732"/>
                  <a:gd name="connsiteX620" fmla="*/ 416769 w 2972814"/>
                  <a:gd name="connsiteY620" fmla="*/ 489583 h 1488732"/>
                  <a:gd name="connsiteX621" fmla="*/ 408611 w 2972814"/>
                  <a:gd name="connsiteY621" fmla="*/ 479592 h 1488732"/>
                  <a:gd name="connsiteX622" fmla="*/ 401722 w 2972814"/>
                  <a:gd name="connsiteY622" fmla="*/ 469600 h 1488732"/>
                  <a:gd name="connsiteX623" fmla="*/ 399036 w 2972814"/>
                  <a:gd name="connsiteY623" fmla="*/ 464847 h 1488732"/>
                  <a:gd name="connsiteX624" fmla="*/ 396027 w 2972814"/>
                  <a:gd name="connsiteY624" fmla="*/ 459609 h 1488732"/>
                  <a:gd name="connsiteX625" fmla="*/ 391637 w 2972814"/>
                  <a:gd name="connsiteY625" fmla="*/ 449617 h 1488732"/>
                  <a:gd name="connsiteX626" fmla="*/ 388136 w 2972814"/>
                  <a:gd name="connsiteY626" fmla="*/ 439626 h 1488732"/>
                  <a:gd name="connsiteX627" fmla="*/ 385585 w 2972814"/>
                  <a:gd name="connsiteY627" fmla="*/ 429634 h 1488732"/>
                  <a:gd name="connsiteX628" fmla="*/ 384069 w 2972814"/>
                  <a:gd name="connsiteY628" fmla="*/ 419643 h 1488732"/>
                  <a:gd name="connsiteX629" fmla="*/ 382323 w 2972814"/>
                  <a:gd name="connsiteY629" fmla="*/ 409651 h 1488732"/>
                  <a:gd name="connsiteX630" fmla="*/ 382129 w 2972814"/>
                  <a:gd name="connsiteY630" fmla="*/ 399660 h 1488732"/>
                  <a:gd name="connsiteX631" fmla="*/ 382331 w 2972814"/>
                  <a:gd name="connsiteY631" fmla="*/ 389668 h 1488732"/>
                  <a:gd name="connsiteX632" fmla="*/ 383038 w 2972814"/>
                  <a:gd name="connsiteY632" fmla="*/ 379677 h 1488732"/>
                  <a:gd name="connsiteX633" fmla="*/ 386564 w 2972814"/>
                  <a:gd name="connsiteY633" fmla="*/ 369685 h 1488732"/>
                  <a:gd name="connsiteX634" fmla="*/ 394230 w 2972814"/>
                  <a:gd name="connsiteY634" fmla="*/ 359694 h 1488732"/>
                  <a:gd name="connsiteX635" fmla="*/ 399036 w 2972814"/>
                  <a:gd name="connsiteY635" fmla="*/ 356398 h 1488732"/>
                  <a:gd name="connsiteX636" fmla="*/ 412602 w 2972814"/>
                  <a:gd name="connsiteY636" fmla="*/ 349702 h 1488732"/>
                  <a:gd name="connsiteX637" fmla="*/ 418987 w 2972814"/>
                  <a:gd name="connsiteY637" fmla="*/ 347666 h 1488732"/>
                  <a:gd name="connsiteX638" fmla="*/ 438939 w 2972814"/>
                  <a:gd name="connsiteY638" fmla="*/ 343514 h 1488732"/>
                  <a:gd name="connsiteX639" fmla="*/ 458891 w 2972814"/>
                  <a:gd name="connsiteY639" fmla="*/ 340168 h 1488732"/>
                  <a:gd name="connsiteX640" fmla="*/ 461312 w 2972814"/>
                  <a:gd name="connsiteY640" fmla="*/ 339711 h 1488732"/>
                  <a:gd name="connsiteX641" fmla="*/ 478843 w 2972814"/>
                  <a:gd name="connsiteY641" fmla="*/ 336666 h 1488732"/>
                  <a:gd name="connsiteX642" fmla="*/ 498794 w 2972814"/>
                  <a:gd name="connsiteY642" fmla="*/ 332262 h 1488732"/>
                  <a:gd name="connsiteX643" fmla="*/ 507996 w 2972814"/>
                  <a:gd name="connsiteY643" fmla="*/ 329719 h 1488732"/>
                  <a:gd name="connsiteX644" fmla="*/ 518746 w 2972814"/>
                  <a:gd name="connsiteY644" fmla="*/ 326680 h 1488732"/>
                  <a:gd name="connsiteX645" fmla="*/ 538134 w 2972814"/>
                  <a:gd name="connsiteY645" fmla="*/ 319728 h 1488732"/>
                  <a:gd name="connsiteX646" fmla="*/ 538698 w 2972814"/>
                  <a:gd name="connsiteY646" fmla="*/ 319504 h 1488732"/>
                  <a:gd name="connsiteX647" fmla="*/ 557666 w 2972814"/>
                  <a:gd name="connsiteY647" fmla="*/ 309736 h 1488732"/>
                  <a:gd name="connsiteX648" fmla="*/ 558650 w 2972814"/>
                  <a:gd name="connsiteY648" fmla="*/ 309147 h 1488732"/>
                  <a:gd name="connsiteX649" fmla="*/ 572228 w 2972814"/>
                  <a:gd name="connsiteY649" fmla="*/ 299745 h 1488732"/>
                  <a:gd name="connsiteX650" fmla="*/ 578601 w 2972814"/>
                  <a:gd name="connsiteY650" fmla="*/ 292438 h 1488732"/>
                  <a:gd name="connsiteX651" fmla="*/ 580779 w 2972814"/>
                  <a:gd name="connsiteY651" fmla="*/ 289753 h 1488732"/>
                  <a:gd name="connsiteX652" fmla="*/ 585810 w 2972814"/>
                  <a:gd name="connsiteY652" fmla="*/ 279762 h 1488732"/>
                  <a:gd name="connsiteX653" fmla="*/ 586943 w 2972814"/>
                  <a:gd name="connsiteY653" fmla="*/ 269770 h 1488732"/>
                  <a:gd name="connsiteX654" fmla="*/ 585024 w 2972814"/>
                  <a:gd name="connsiteY654" fmla="*/ 259779 h 1488732"/>
                  <a:gd name="connsiteX655" fmla="*/ 579763 w 2972814"/>
                  <a:gd name="connsiteY655" fmla="*/ 249787 h 1488732"/>
                  <a:gd name="connsiteX656" fmla="*/ 578601 w 2972814"/>
                  <a:gd name="connsiteY656" fmla="*/ 248149 h 1488732"/>
                  <a:gd name="connsiteX657" fmla="*/ 572457 w 2972814"/>
                  <a:gd name="connsiteY657" fmla="*/ 239796 h 1488732"/>
                  <a:gd name="connsiteX658" fmla="*/ 563814 w 2972814"/>
                  <a:gd name="connsiteY658" fmla="*/ 229804 h 1488732"/>
                  <a:gd name="connsiteX659" fmla="*/ 558650 w 2972814"/>
                  <a:gd name="connsiteY659" fmla="*/ 224203 h 1488732"/>
                  <a:gd name="connsiteX660" fmla="*/ 554712 w 2972814"/>
                  <a:gd name="connsiteY660" fmla="*/ 219813 h 1488732"/>
                  <a:gd name="connsiteX661" fmla="*/ 546290 w 2972814"/>
                  <a:gd name="connsiteY661" fmla="*/ 209821 h 1488732"/>
                  <a:gd name="connsiteX662" fmla="*/ 538698 w 2972814"/>
                  <a:gd name="connsiteY662" fmla="*/ 200951 h 1488732"/>
                  <a:gd name="connsiteX663" fmla="*/ 537834 w 2972814"/>
                  <a:gd name="connsiteY663" fmla="*/ 199830 h 1488732"/>
                  <a:gd name="connsiteX664" fmla="*/ 530687 w 2972814"/>
                  <a:gd name="connsiteY664" fmla="*/ 189838 h 1488732"/>
                  <a:gd name="connsiteX665" fmla="*/ 523938 w 2972814"/>
                  <a:gd name="connsiteY665" fmla="*/ 179847 h 1488732"/>
                  <a:gd name="connsiteX666" fmla="*/ 518746 w 2972814"/>
                  <a:gd name="connsiteY666" fmla="*/ 172131 h 1488732"/>
                  <a:gd name="connsiteX667" fmla="*/ 517394 w 2972814"/>
                  <a:gd name="connsiteY667" fmla="*/ 169855 h 1488732"/>
                  <a:gd name="connsiteX668" fmla="*/ 511107 w 2972814"/>
                  <a:gd name="connsiteY668" fmla="*/ 159864 h 1488732"/>
                  <a:gd name="connsiteX669" fmla="*/ 503388 w 2972814"/>
                  <a:gd name="connsiteY669" fmla="*/ 149872 h 1488732"/>
                  <a:gd name="connsiteX670" fmla="*/ 498794 w 2972814"/>
                  <a:gd name="connsiteY670" fmla="*/ 145318 h 1488732"/>
                  <a:gd name="connsiteX671" fmla="*/ 493690 w 2972814"/>
                  <a:gd name="connsiteY671" fmla="*/ 139881 h 1488732"/>
                  <a:gd name="connsiteX672" fmla="*/ 479210 w 2972814"/>
                  <a:gd name="connsiteY672" fmla="*/ 129889 h 1488732"/>
                  <a:gd name="connsiteX673" fmla="*/ 478843 w 2972814"/>
                  <a:gd name="connsiteY673" fmla="*/ 129706 h 1488732"/>
                  <a:gd name="connsiteX674" fmla="*/ 460984 w 2972814"/>
                  <a:gd name="connsiteY674" fmla="*/ 119898 h 1488732"/>
                  <a:gd name="connsiteX675" fmla="*/ 458891 w 2972814"/>
                  <a:gd name="connsiteY675" fmla="*/ 119091 h 1488732"/>
                  <a:gd name="connsiteX676" fmla="*/ 438939 w 2972814"/>
                  <a:gd name="connsiteY676" fmla="*/ 110807 h 1488732"/>
                  <a:gd name="connsiteX677" fmla="*/ 436737 w 2972814"/>
                  <a:gd name="connsiteY677" fmla="*/ 109906 h 1488732"/>
                  <a:gd name="connsiteX678" fmla="*/ 418987 w 2972814"/>
                  <a:gd name="connsiteY678" fmla="*/ 104252 h 1488732"/>
                  <a:gd name="connsiteX679" fmla="*/ 404401 w 2972814"/>
                  <a:gd name="connsiteY679" fmla="*/ 99915 h 1488732"/>
                  <a:gd name="connsiteX680" fmla="*/ 399036 w 2972814"/>
                  <a:gd name="connsiteY680" fmla="*/ 98550 h 1488732"/>
                  <a:gd name="connsiteX681" fmla="*/ 379084 w 2972814"/>
                  <a:gd name="connsiteY681" fmla="*/ 93550 h 1488732"/>
                  <a:gd name="connsiteX682" fmla="*/ 363265 w 2972814"/>
                  <a:gd name="connsiteY682" fmla="*/ 89923 h 1488732"/>
                  <a:gd name="connsiteX683" fmla="*/ 359132 w 2972814"/>
                  <a:gd name="connsiteY683" fmla="*/ 89061 h 1488732"/>
                  <a:gd name="connsiteX684" fmla="*/ 339180 w 2972814"/>
                  <a:gd name="connsiteY684" fmla="*/ 84940 h 1488732"/>
                  <a:gd name="connsiteX685" fmla="*/ 319228 w 2972814"/>
                  <a:gd name="connsiteY685" fmla="*/ 81065 h 1488732"/>
                  <a:gd name="connsiteX686" fmla="*/ 313378 w 2972814"/>
                  <a:gd name="connsiteY686" fmla="*/ 79932 h 1488732"/>
                  <a:gd name="connsiteX687" fmla="*/ 299277 w 2972814"/>
                  <a:gd name="connsiteY687" fmla="*/ 77257 h 1488732"/>
                  <a:gd name="connsiteX688" fmla="*/ 279325 w 2972814"/>
                  <a:gd name="connsiteY688" fmla="*/ 73216 h 1488732"/>
                  <a:gd name="connsiteX689" fmla="*/ 263862 w 2972814"/>
                  <a:gd name="connsiteY689" fmla="*/ 69940 h 1488732"/>
                  <a:gd name="connsiteX690" fmla="*/ 259373 w 2972814"/>
                  <a:gd name="connsiteY690" fmla="*/ 68972 h 1488732"/>
                  <a:gd name="connsiteX691" fmla="*/ 239421 w 2972814"/>
                  <a:gd name="connsiteY691" fmla="*/ 64228 h 1488732"/>
                  <a:gd name="connsiteX692" fmla="*/ 222950 w 2972814"/>
                  <a:gd name="connsiteY692" fmla="*/ 59949 h 1488732"/>
                  <a:gd name="connsiteX693" fmla="*/ 219470 w 2972814"/>
                  <a:gd name="connsiteY693" fmla="*/ 59001 h 1488732"/>
                  <a:gd name="connsiteX694" fmla="*/ 199518 w 2972814"/>
                  <a:gd name="connsiteY694" fmla="*/ 53249 h 1488732"/>
                  <a:gd name="connsiteX695" fmla="*/ 188753 w 2972814"/>
                  <a:gd name="connsiteY695" fmla="*/ 49957 h 1488732"/>
                  <a:gd name="connsiteX696" fmla="*/ 179566 w 2972814"/>
                  <a:gd name="connsiteY696" fmla="*/ 46956 h 1488732"/>
                  <a:gd name="connsiteX697" fmla="*/ 159614 w 2972814"/>
                  <a:gd name="connsiteY697" fmla="*/ 40470 h 1488732"/>
                  <a:gd name="connsiteX698" fmla="*/ 158042 w 2972814"/>
                  <a:gd name="connsiteY698" fmla="*/ 39966 h 1488732"/>
                  <a:gd name="connsiteX699" fmla="*/ 139662 w 2972814"/>
                  <a:gd name="connsiteY699" fmla="*/ 33547 h 1488732"/>
                  <a:gd name="connsiteX700" fmla="*/ 129003 w 2972814"/>
                  <a:gd name="connsiteY700" fmla="*/ 29974 h 1488732"/>
                  <a:gd name="connsiteX701" fmla="*/ 119711 w 2972814"/>
                  <a:gd name="connsiteY701" fmla="*/ 26540 h 1488732"/>
                  <a:gd name="connsiteX702" fmla="*/ 100413 w 2972814"/>
                  <a:gd name="connsiteY702" fmla="*/ 19983 h 1488732"/>
                  <a:gd name="connsiteX703" fmla="*/ 99759 w 2972814"/>
                  <a:gd name="connsiteY703" fmla="*/ 19730 h 1488732"/>
                  <a:gd name="connsiteX704" fmla="*/ 79807 w 2972814"/>
                  <a:gd name="connsiteY704" fmla="*/ 13367 h 1488732"/>
                  <a:gd name="connsiteX705" fmla="*/ 66905 w 2972814"/>
                  <a:gd name="connsiteY705" fmla="*/ 9991 h 1488732"/>
                  <a:gd name="connsiteX706" fmla="*/ 59855 w 2972814"/>
                  <a:gd name="connsiteY706" fmla="*/ 7825 h 1488732"/>
                  <a:gd name="connsiteX707" fmla="*/ 39904 w 2972814"/>
                  <a:gd name="connsiteY707" fmla="*/ 3515 h 1488732"/>
                  <a:gd name="connsiteX708" fmla="*/ 19952 w 2972814"/>
                  <a:gd name="connsiteY708" fmla="*/ 967 h 1488732"/>
                  <a:gd name="connsiteX709" fmla="*/ 0 w 2972814"/>
                  <a:gd name="connsiteY709" fmla="*/ 195 h 1488732"/>
                  <a:gd name="connsiteX710" fmla="*/ 2880011 w 2972814"/>
                  <a:gd name="connsiteY710" fmla="*/ 1488733 h 1488732"/>
                  <a:gd name="connsiteX711" fmla="*/ 2873056 w 2972814"/>
                  <a:gd name="connsiteY711" fmla="*/ 1481739 h 1488732"/>
                  <a:gd name="connsiteX712" fmla="*/ 2869921 w 2972814"/>
                  <a:gd name="connsiteY712" fmla="*/ 1478741 h 1488732"/>
                  <a:gd name="connsiteX713" fmla="*/ 2861975 w 2972814"/>
                  <a:gd name="connsiteY713" fmla="*/ 1468750 h 1488732"/>
                  <a:gd name="connsiteX714" fmla="*/ 2856781 w 2972814"/>
                  <a:gd name="connsiteY714" fmla="*/ 1458758 h 1488732"/>
                  <a:gd name="connsiteX715" fmla="*/ 2854157 w 2972814"/>
                  <a:gd name="connsiteY715" fmla="*/ 1448767 h 1488732"/>
                  <a:gd name="connsiteX716" fmla="*/ 2853489 w 2972814"/>
                  <a:gd name="connsiteY716" fmla="*/ 1438775 h 1488732"/>
                  <a:gd name="connsiteX717" fmla="*/ 2855071 w 2972814"/>
                  <a:gd name="connsiteY717" fmla="*/ 1428784 h 1488732"/>
                  <a:gd name="connsiteX718" fmla="*/ 2858200 w 2972814"/>
                  <a:gd name="connsiteY718" fmla="*/ 1418792 h 1488732"/>
                  <a:gd name="connsiteX719" fmla="*/ 2863674 w 2972814"/>
                  <a:gd name="connsiteY719" fmla="*/ 1408801 h 1488732"/>
                  <a:gd name="connsiteX720" fmla="*/ 2870656 w 2972814"/>
                  <a:gd name="connsiteY720" fmla="*/ 1398809 h 1488732"/>
                  <a:gd name="connsiteX721" fmla="*/ 2873056 w 2972814"/>
                  <a:gd name="connsiteY721" fmla="*/ 1396100 h 1488732"/>
                  <a:gd name="connsiteX722" fmla="*/ 2879468 w 2972814"/>
                  <a:gd name="connsiteY722" fmla="*/ 1388818 h 1488732"/>
                  <a:gd name="connsiteX723" fmla="*/ 2890292 w 2972814"/>
                  <a:gd name="connsiteY723" fmla="*/ 1378826 h 1488732"/>
                  <a:gd name="connsiteX724" fmla="*/ 2893007 w 2972814"/>
                  <a:gd name="connsiteY724" fmla="*/ 1376620 h 1488732"/>
                  <a:gd name="connsiteX725" fmla="*/ 2903837 w 2972814"/>
                  <a:gd name="connsiteY725" fmla="*/ 1368835 h 1488732"/>
                  <a:gd name="connsiteX726" fmla="*/ 2912959 w 2972814"/>
                  <a:gd name="connsiteY726" fmla="*/ 1363051 h 1488732"/>
                  <a:gd name="connsiteX727" fmla="*/ 2921291 w 2972814"/>
                  <a:gd name="connsiteY727" fmla="*/ 1358843 h 1488732"/>
                  <a:gd name="connsiteX728" fmla="*/ 2932911 w 2972814"/>
                  <a:gd name="connsiteY728" fmla="*/ 1353441 h 1488732"/>
                  <a:gd name="connsiteX729" fmla="*/ 2947677 w 2972814"/>
                  <a:gd name="connsiteY729" fmla="*/ 1348852 h 1488732"/>
                  <a:gd name="connsiteX730" fmla="*/ 2952863 w 2972814"/>
                  <a:gd name="connsiteY730" fmla="*/ 1347252 h 1488732"/>
                  <a:gd name="connsiteX731" fmla="*/ 2972815 w 2972814"/>
                  <a:gd name="connsiteY731" fmla="*/ 1343912 h 1488732"/>
                  <a:gd name="connsiteX732" fmla="*/ 2972815 w 2972814"/>
                  <a:gd name="connsiteY732" fmla="*/ 1114131 h 1488732"/>
                  <a:gd name="connsiteX733" fmla="*/ 2952863 w 2972814"/>
                  <a:gd name="connsiteY733" fmla="*/ 1115718 h 1488732"/>
                  <a:gd name="connsiteX734" fmla="*/ 2932911 w 2972814"/>
                  <a:gd name="connsiteY734" fmla="*/ 1116576 h 1488732"/>
                  <a:gd name="connsiteX735" fmla="*/ 2912959 w 2972814"/>
                  <a:gd name="connsiteY735" fmla="*/ 1117946 h 1488732"/>
                  <a:gd name="connsiteX736" fmla="*/ 2904236 w 2972814"/>
                  <a:gd name="connsiteY736" fmla="*/ 1119047 h 1488732"/>
                  <a:gd name="connsiteX737" fmla="*/ 2893007 w 2972814"/>
                  <a:gd name="connsiteY737" fmla="*/ 1120491 h 1488732"/>
                  <a:gd name="connsiteX738" fmla="*/ 2873056 w 2972814"/>
                  <a:gd name="connsiteY738" fmla="*/ 1125165 h 1488732"/>
                  <a:gd name="connsiteX739" fmla="*/ 2863062 w 2972814"/>
                  <a:gd name="connsiteY739" fmla="*/ 1129039 h 1488732"/>
                  <a:gd name="connsiteX740" fmla="*/ 2853104 w 2972814"/>
                  <a:gd name="connsiteY740" fmla="*/ 1132983 h 1488732"/>
                  <a:gd name="connsiteX741" fmla="*/ 2841465 w 2972814"/>
                  <a:gd name="connsiteY741" fmla="*/ 1139030 h 1488732"/>
                  <a:gd name="connsiteX742" fmla="*/ 2833152 w 2972814"/>
                  <a:gd name="connsiteY742" fmla="*/ 1143203 h 1488732"/>
                  <a:gd name="connsiteX743" fmla="*/ 2823471 w 2972814"/>
                  <a:gd name="connsiteY743" fmla="*/ 1149022 h 1488732"/>
                  <a:gd name="connsiteX744" fmla="*/ 2813200 w 2972814"/>
                  <a:gd name="connsiteY744" fmla="*/ 1154679 h 1488732"/>
                  <a:gd name="connsiteX745" fmla="*/ 2805744 w 2972814"/>
                  <a:gd name="connsiteY745" fmla="*/ 1159013 h 1488732"/>
                  <a:gd name="connsiteX746" fmla="*/ 2793249 w 2972814"/>
                  <a:gd name="connsiteY746" fmla="*/ 1165702 h 1488732"/>
                  <a:gd name="connsiteX747" fmla="*/ 2787099 w 2972814"/>
                  <a:gd name="connsiteY747" fmla="*/ 1169005 h 1488732"/>
                  <a:gd name="connsiteX748" fmla="*/ 2773297 w 2972814"/>
                  <a:gd name="connsiteY748" fmla="*/ 1175838 h 1488732"/>
                  <a:gd name="connsiteX749" fmla="*/ 2766590 w 2972814"/>
                  <a:gd name="connsiteY749" fmla="*/ 1178996 h 1488732"/>
                  <a:gd name="connsiteX750" fmla="*/ 2753345 w 2972814"/>
                  <a:gd name="connsiteY750" fmla="*/ 1184916 h 1488732"/>
                  <a:gd name="connsiteX751" fmla="*/ 2743405 w 2972814"/>
                  <a:gd name="connsiteY751" fmla="*/ 1188988 h 1488732"/>
                  <a:gd name="connsiteX752" fmla="*/ 2733393 w 2972814"/>
                  <a:gd name="connsiteY752" fmla="*/ 1193087 h 1488732"/>
                  <a:gd name="connsiteX753" fmla="*/ 2717690 w 2972814"/>
                  <a:gd name="connsiteY753" fmla="*/ 1198979 h 1488732"/>
                  <a:gd name="connsiteX754" fmla="*/ 2713441 w 2972814"/>
                  <a:gd name="connsiteY754" fmla="*/ 1200662 h 1488732"/>
                  <a:gd name="connsiteX755" fmla="*/ 2693490 w 2972814"/>
                  <a:gd name="connsiteY755" fmla="*/ 1207785 h 1488732"/>
                  <a:gd name="connsiteX756" fmla="*/ 2689523 w 2972814"/>
                  <a:gd name="connsiteY756" fmla="*/ 1208971 h 1488732"/>
                  <a:gd name="connsiteX757" fmla="*/ 2673538 w 2972814"/>
                  <a:gd name="connsiteY757" fmla="*/ 1214892 h 1488732"/>
                  <a:gd name="connsiteX758" fmla="*/ 2661376 w 2972814"/>
                  <a:gd name="connsiteY758" fmla="*/ 1218962 h 1488732"/>
                  <a:gd name="connsiteX759" fmla="*/ 2653586 w 2972814"/>
                  <a:gd name="connsiteY759" fmla="*/ 1223058 h 1488732"/>
                  <a:gd name="connsiteX760" fmla="*/ 2643004 w 2972814"/>
                  <a:gd name="connsiteY760" fmla="*/ 1228954 h 1488732"/>
                  <a:gd name="connsiteX761" fmla="*/ 2635551 w 2972814"/>
                  <a:gd name="connsiteY761" fmla="*/ 1238945 h 1488732"/>
                  <a:gd name="connsiteX762" fmla="*/ 2633634 w 2972814"/>
                  <a:gd name="connsiteY762" fmla="*/ 1248155 h 1488732"/>
                  <a:gd name="connsiteX763" fmla="*/ 2633489 w 2972814"/>
                  <a:gd name="connsiteY763" fmla="*/ 1248937 h 1488732"/>
                  <a:gd name="connsiteX764" fmla="*/ 2633634 w 2972814"/>
                  <a:gd name="connsiteY764" fmla="*/ 1250514 h 1488732"/>
                  <a:gd name="connsiteX765" fmla="*/ 2634177 w 2972814"/>
                  <a:gd name="connsiteY765" fmla="*/ 1258928 h 1488732"/>
                  <a:gd name="connsiteX766" fmla="*/ 2636102 w 2972814"/>
                  <a:gd name="connsiteY766" fmla="*/ 1268920 h 1488732"/>
                  <a:gd name="connsiteX767" fmla="*/ 2638763 w 2972814"/>
                  <a:gd name="connsiteY767" fmla="*/ 1278911 h 1488732"/>
                  <a:gd name="connsiteX768" fmla="*/ 2641874 w 2972814"/>
                  <a:gd name="connsiteY768" fmla="*/ 1288903 h 1488732"/>
                  <a:gd name="connsiteX769" fmla="*/ 2645612 w 2972814"/>
                  <a:gd name="connsiteY769" fmla="*/ 1298894 h 1488732"/>
                  <a:gd name="connsiteX770" fmla="*/ 2649810 w 2972814"/>
                  <a:gd name="connsiteY770" fmla="*/ 1308886 h 1488732"/>
                  <a:gd name="connsiteX771" fmla="*/ 2653586 w 2972814"/>
                  <a:gd name="connsiteY771" fmla="*/ 1317504 h 1488732"/>
                  <a:gd name="connsiteX772" fmla="*/ 2654150 w 2972814"/>
                  <a:gd name="connsiteY772" fmla="*/ 1318877 h 1488732"/>
                  <a:gd name="connsiteX773" fmla="*/ 2658870 w 2972814"/>
                  <a:gd name="connsiteY773" fmla="*/ 1328869 h 1488732"/>
                  <a:gd name="connsiteX774" fmla="*/ 2664023 w 2972814"/>
                  <a:gd name="connsiteY774" fmla="*/ 1338860 h 1488732"/>
                  <a:gd name="connsiteX775" fmla="*/ 2669288 w 2972814"/>
                  <a:gd name="connsiteY775" fmla="*/ 1348852 h 1488732"/>
                  <a:gd name="connsiteX776" fmla="*/ 2673538 w 2972814"/>
                  <a:gd name="connsiteY776" fmla="*/ 1356188 h 1488732"/>
                  <a:gd name="connsiteX777" fmla="*/ 2675146 w 2972814"/>
                  <a:gd name="connsiteY777" fmla="*/ 1358843 h 1488732"/>
                  <a:gd name="connsiteX778" fmla="*/ 2681441 w 2972814"/>
                  <a:gd name="connsiteY778" fmla="*/ 1368835 h 1488732"/>
                  <a:gd name="connsiteX779" fmla="*/ 2687988 w 2972814"/>
                  <a:gd name="connsiteY779" fmla="*/ 1378826 h 1488732"/>
                  <a:gd name="connsiteX780" fmla="*/ 2693490 w 2972814"/>
                  <a:gd name="connsiteY780" fmla="*/ 1387188 h 1488732"/>
                  <a:gd name="connsiteX781" fmla="*/ 2694691 w 2972814"/>
                  <a:gd name="connsiteY781" fmla="*/ 1388818 h 1488732"/>
                  <a:gd name="connsiteX782" fmla="*/ 2702013 w 2972814"/>
                  <a:gd name="connsiteY782" fmla="*/ 1398809 h 1488732"/>
                  <a:gd name="connsiteX783" fmla="*/ 2709182 w 2972814"/>
                  <a:gd name="connsiteY783" fmla="*/ 1408801 h 1488732"/>
                  <a:gd name="connsiteX784" fmla="*/ 2713441 w 2972814"/>
                  <a:gd name="connsiteY784" fmla="*/ 1415350 h 1488732"/>
                  <a:gd name="connsiteX785" fmla="*/ 2716088 w 2972814"/>
                  <a:gd name="connsiteY785" fmla="*/ 1418792 h 1488732"/>
                  <a:gd name="connsiteX786" fmla="*/ 2722541 w 2972814"/>
                  <a:gd name="connsiteY786" fmla="*/ 1428784 h 1488732"/>
                  <a:gd name="connsiteX787" fmla="*/ 2727708 w 2972814"/>
                  <a:gd name="connsiteY787" fmla="*/ 1438775 h 1488732"/>
                  <a:gd name="connsiteX788" fmla="*/ 2731462 w 2972814"/>
                  <a:gd name="connsiteY788" fmla="*/ 1448767 h 1488732"/>
                  <a:gd name="connsiteX789" fmla="*/ 2733393 w 2972814"/>
                  <a:gd name="connsiteY789" fmla="*/ 1457669 h 1488732"/>
                  <a:gd name="connsiteX790" fmla="*/ 2733686 w 2972814"/>
                  <a:gd name="connsiteY790" fmla="*/ 1458758 h 1488732"/>
                  <a:gd name="connsiteX791" fmla="*/ 2733953 w 2972814"/>
                  <a:gd name="connsiteY791" fmla="*/ 1468750 h 1488732"/>
                  <a:gd name="connsiteX792" fmla="*/ 2733393 w 2972814"/>
                  <a:gd name="connsiteY792" fmla="*/ 1472010 h 1488732"/>
                  <a:gd name="connsiteX793" fmla="*/ 2732417 w 2972814"/>
                  <a:gd name="connsiteY793" fmla="*/ 1478741 h 1488732"/>
                  <a:gd name="connsiteX794" fmla="*/ 2729081 w 2972814"/>
                  <a:gd name="connsiteY794" fmla="*/ 1488733 h 1488732"/>
                  <a:gd name="connsiteX795" fmla="*/ 0 w 2972814"/>
                  <a:gd name="connsiteY795" fmla="*/ 414628 h 1488732"/>
                  <a:gd name="connsiteX796" fmla="*/ 5795 w 2972814"/>
                  <a:gd name="connsiteY796" fmla="*/ 409651 h 1488732"/>
                  <a:gd name="connsiteX797" fmla="*/ 17232 w 2972814"/>
                  <a:gd name="connsiteY797" fmla="*/ 399660 h 1488732"/>
                  <a:gd name="connsiteX798" fmla="*/ 19952 w 2972814"/>
                  <a:gd name="connsiteY798" fmla="*/ 397394 h 1488732"/>
                  <a:gd name="connsiteX799" fmla="*/ 29461 w 2972814"/>
                  <a:gd name="connsiteY799" fmla="*/ 389668 h 1488732"/>
                  <a:gd name="connsiteX800" fmla="*/ 39904 w 2972814"/>
                  <a:gd name="connsiteY800" fmla="*/ 381346 h 1488732"/>
                  <a:gd name="connsiteX801" fmla="*/ 42153 w 2972814"/>
                  <a:gd name="connsiteY801" fmla="*/ 379677 h 1488732"/>
                  <a:gd name="connsiteX802" fmla="*/ 57123 w 2972814"/>
                  <a:gd name="connsiteY802" fmla="*/ 369685 h 1488732"/>
                  <a:gd name="connsiteX803" fmla="*/ 59855 w 2972814"/>
                  <a:gd name="connsiteY803" fmla="*/ 368005 h 1488732"/>
                  <a:gd name="connsiteX804" fmla="*/ 74140 w 2972814"/>
                  <a:gd name="connsiteY804" fmla="*/ 359694 h 1488732"/>
                  <a:gd name="connsiteX805" fmla="*/ 79807 w 2972814"/>
                  <a:gd name="connsiteY805" fmla="*/ 356557 h 1488732"/>
                  <a:gd name="connsiteX806" fmla="*/ 93400 w 2972814"/>
                  <a:gd name="connsiteY806" fmla="*/ 349702 h 1488732"/>
                  <a:gd name="connsiteX807" fmla="*/ 99759 w 2972814"/>
                  <a:gd name="connsiteY807" fmla="*/ 346982 h 1488732"/>
                  <a:gd name="connsiteX808" fmla="*/ 119711 w 2972814"/>
                  <a:gd name="connsiteY808" fmla="*/ 339982 h 1488732"/>
                  <a:gd name="connsiteX809" fmla="*/ 120818 w 2972814"/>
                  <a:gd name="connsiteY809" fmla="*/ 339711 h 1488732"/>
                  <a:gd name="connsiteX810" fmla="*/ 139662 w 2972814"/>
                  <a:gd name="connsiteY810" fmla="*/ 335858 h 1488732"/>
                  <a:gd name="connsiteX811" fmla="*/ 159614 w 2972814"/>
                  <a:gd name="connsiteY811" fmla="*/ 334764 h 1488732"/>
                  <a:gd name="connsiteX812" fmla="*/ 179566 w 2972814"/>
                  <a:gd name="connsiteY812" fmla="*/ 336428 h 1488732"/>
                  <a:gd name="connsiteX813" fmla="*/ 191852 w 2972814"/>
                  <a:gd name="connsiteY813" fmla="*/ 339711 h 1488732"/>
                  <a:gd name="connsiteX814" fmla="*/ 199518 w 2972814"/>
                  <a:gd name="connsiteY814" fmla="*/ 346431 h 1488732"/>
                  <a:gd name="connsiteX815" fmla="*/ 202277 w 2972814"/>
                  <a:gd name="connsiteY815" fmla="*/ 349702 h 1488732"/>
                  <a:gd name="connsiteX816" fmla="*/ 199518 w 2972814"/>
                  <a:gd name="connsiteY816" fmla="*/ 355792 h 1488732"/>
                  <a:gd name="connsiteX817" fmla="*/ 198108 w 2972814"/>
                  <a:gd name="connsiteY817" fmla="*/ 359694 h 1488732"/>
                  <a:gd name="connsiteX818" fmla="*/ 188130 w 2972814"/>
                  <a:gd name="connsiteY818" fmla="*/ 369685 h 1488732"/>
                  <a:gd name="connsiteX819" fmla="*/ 179566 w 2972814"/>
                  <a:gd name="connsiteY819" fmla="*/ 376060 h 1488732"/>
                  <a:gd name="connsiteX820" fmla="*/ 175342 w 2972814"/>
                  <a:gd name="connsiteY820" fmla="*/ 379677 h 1488732"/>
                  <a:gd name="connsiteX821" fmla="*/ 162506 w 2972814"/>
                  <a:gd name="connsiteY821" fmla="*/ 389668 h 1488732"/>
                  <a:gd name="connsiteX822" fmla="*/ 159614 w 2972814"/>
                  <a:gd name="connsiteY822" fmla="*/ 391848 h 1488732"/>
                  <a:gd name="connsiteX823" fmla="*/ 149644 w 2972814"/>
                  <a:gd name="connsiteY823" fmla="*/ 399660 h 1488732"/>
                  <a:gd name="connsiteX824" fmla="*/ 139662 w 2972814"/>
                  <a:gd name="connsiteY824" fmla="*/ 408837 h 1488732"/>
                  <a:gd name="connsiteX825" fmla="*/ 138744 w 2972814"/>
                  <a:gd name="connsiteY825" fmla="*/ 409651 h 1488732"/>
                  <a:gd name="connsiteX826" fmla="*/ 129236 w 2972814"/>
                  <a:gd name="connsiteY826" fmla="*/ 419643 h 1488732"/>
                  <a:gd name="connsiteX827" fmla="*/ 121803 w 2972814"/>
                  <a:gd name="connsiteY827" fmla="*/ 429634 h 1488732"/>
                  <a:gd name="connsiteX828" fmla="*/ 119711 w 2972814"/>
                  <a:gd name="connsiteY828" fmla="*/ 433417 h 1488732"/>
                  <a:gd name="connsiteX829" fmla="*/ 115957 w 2972814"/>
                  <a:gd name="connsiteY829" fmla="*/ 439626 h 1488732"/>
                  <a:gd name="connsiteX830" fmla="*/ 112202 w 2972814"/>
                  <a:gd name="connsiteY830" fmla="*/ 449617 h 1488732"/>
                  <a:gd name="connsiteX831" fmla="*/ 110103 w 2972814"/>
                  <a:gd name="connsiteY831" fmla="*/ 459609 h 1488732"/>
                  <a:gd name="connsiteX832" fmla="*/ 109263 w 2972814"/>
                  <a:gd name="connsiteY832" fmla="*/ 469600 h 1488732"/>
                  <a:gd name="connsiteX833" fmla="*/ 109454 w 2972814"/>
                  <a:gd name="connsiteY833" fmla="*/ 479592 h 1488732"/>
                  <a:gd name="connsiteX834" fmla="*/ 110357 w 2972814"/>
                  <a:gd name="connsiteY834" fmla="*/ 489583 h 1488732"/>
                  <a:gd name="connsiteX835" fmla="*/ 111440 w 2972814"/>
                  <a:gd name="connsiteY835" fmla="*/ 499575 h 1488732"/>
                  <a:gd name="connsiteX836" fmla="*/ 113037 w 2972814"/>
                  <a:gd name="connsiteY836" fmla="*/ 509566 h 1488732"/>
                  <a:gd name="connsiteX837" fmla="*/ 114589 w 2972814"/>
                  <a:gd name="connsiteY837" fmla="*/ 519558 h 1488732"/>
                  <a:gd name="connsiteX838" fmla="*/ 116027 w 2972814"/>
                  <a:gd name="connsiteY838" fmla="*/ 529549 h 1488732"/>
                  <a:gd name="connsiteX839" fmla="*/ 117175 w 2972814"/>
                  <a:gd name="connsiteY839" fmla="*/ 539541 h 1488732"/>
                  <a:gd name="connsiteX840" fmla="*/ 117833 w 2972814"/>
                  <a:gd name="connsiteY840" fmla="*/ 549532 h 1488732"/>
                  <a:gd name="connsiteX841" fmla="*/ 118172 w 2972814"/>
                  <a:gd name="connsiteY841" fmla="*/ 559524 h 1488732"/>
                  <a:gd name="connsiteX842" fmla="*/ 117820 w 2972814"/>
                  <a:gd name="connsiteY842" fmla="*/ 569515 h 1488732"/>
                  <a:gd name="connsiteX843" fmla="*/ 116882 w 2972814"/>
                  <a:gd name="connsiteY843" fmla="*/ 579507 h 1488732"/>
                  <a:gd name="connsiteX844" fmla="*/ 115335 w 2972814"/>
                  <a:gd name="connsiteY844" fmla="*/ 589498 h 1488732"/>
                  <a:gd name="connsiteX845" fmla="*/ 112704 w 2972814"/>
                  <a:gd name="connsiteY845" fmla="*/ 599490 h 1488732"/>
                  <a:gd name="connsiteX846" fmla="*/ 109274 w 2972814"/>
                  <a:gd name="connsiteY846" fmla="*/ 609481 h 1488732"/>
                  <a:gd name="connsiteX847" fmla="*/ 104981 w 2972814"/>
                  <a:gd name="connsiteY847" fmla="*/ 619473 h 1488732"/>
                  <a:gd name="connsiteX848" fmla="*/ 99759 w 2972814"/>
                  <a:gd name="connsiteY848" fmla="*/ 629311 h 1488732"/>
                  <a:gd name="connsiteX849" fmla="*/ 99662 w 2972814"/>
                  <a:gd name="connsiteY849" fmla="*/ 629464 h 1488732"/>
                  <a:gd name="connsiteX850" fmla="*/ 92834 w 2972814"/>
                  <a:gd name="connsiteY850" fmla="*/ 639456 h 1488732"/>
                  <a:gd name="connsiteX851" fmla="*/ 84523 w 2972814"/>
                  <a:gd name="connsiteY851" fmla="*/ 649447 h 1488732"/>
                  <a:gd name="connsiteX852" fmla="*/ 79807 w 2972814"/>
                  <a:gd name="connsiteY852" fmla="*/ 654740 h 1488732"/>
                  <a:gd name="connsiteX853" fmla="*/ 74302 w 2972814"/>
                  <a:gd name="connsiteY853" fmla="*/ 659439 h 1488732"/>
                  <a:gd name="connsiteX854" fmla="*/ 61192 w 2972814"/>
                  <a:gd name="connsiteY854" fmla="*/ 669430 h 1488732"/>
                  <a:gd name="connsiteX855" fmla="*/ 59855 w 2972814"/>
                  <a:gd name="connsiteY855" fmla="*/ 670437 h 1488732"/>
                  <a:gd name="connsiteX856" fmla="*/ 39904 w 2972814"/>
                  <a:gd name="connsiteY856" fmla="*/ 678864 h 1488732"/>
                  <a:gd name="connsiteX857" fmla="*/ 36577 w 2972814"/>
                  <a:gd name="connsiteY857" fmla="*/ 679422 h 1488732"/>
                  <a:gd name="connsiteX858" fmla="*/ 19952 w 2972814"/>
                  <a:gd name="connsiteY858" fmla="*/ 682038 h 1488732"/>
                  <a:gd name="connsiteX859" fmla="*/ 0 w 2972814"/>
                  <a:gd name="connsiteY859" fmla="*/ 680787 h 1488732"/>
                  <a:gd name="connsiteX860" fmla="*/ 2972815 w 2972814"/>
                  <a:gd name="connsiteY860" fmla="*/ 41363 h 1488732"/>
                  <a:gd name="connsiteX861" fmla="*/ 2971387 w 2972814"/>
                  <a:gd name="connsiteY861" fmla="*/ 39966 h 1488732"/>
                  <a:gd name="connsiteX862" fmla="*/ 2962176 w 2972814"/>
                  <a:gd name="connsiteY862" fmla="*/ 29974 h 1488732"/>
                  <a:gd name="connsiteX863" fmla="*/ 2954278 w 2972814"/>
                  <a:gd name="connsiteY863" fmla="*/ 19983 h 1488732"/>
                  <a:gd name="connsiteX864" fmla="*/ 2952863 w 2972814"/>
                  <a:gd name="connsiteY864" fmla="*/ 17941 h 1488732"/>
                  <a:gd name="connsiteX865" fmla="*/ 2946598 w 2972814"/>
                  <a:gd name="connsiteY865" fmla="*/ 9991 h 1488732"/>
                  <a:gd name="connsiteX866" fmla="*/ 2939659 w 2972814"/>
                  <a:gd name="connsiteY866" fmla="*/ 0 h 1488732"/>
                  <a:gd name="connsiteX867" fmla="*/ 566082 w 2972814"/>
                  <a:gd name="connsiteY867" fmla="*/ 0 h 1488732"/>
                  <a:gd name="connsiteX868" fmla="*/ 564356 w 2972814"/>
                  <a:gd name="connsiteY868" fmla="*/ 9991 h 1488732"/>
                  <a:gd name="connsiteX869" fmla="*/ 562389 w 2972814"/>
                  <a:gd name="connsiteY869" fmla="*/ 19983 h 1488732"/>
                  <a:gd name="connsiteX870" fmla="*/ 560180 w 2972814"/>
                  <a:gd name="connsiteY870" fmla="*/ 29974 h 1488732"/>
                  <a:gd name="connsiteX871" fmla="*/ 558650 w 2972814"/>
                  <a:gd name="connsiteY871" fmla="*/ 37756 h 1488732"/>
                  <a:gd name="connsiteX872" fmla="*/ 558230 w 2972814"/>
                  <a:gd name="connsiteY872" fmla="*/ 39966 h 1488732"/>
                  <a:gd name="connsiteX873" fmla="*/ 556837 w 2972814"/>
                  <a:gd name="connsiteY873" fmla="*/ 49957 h 1488732"/>
                  <a:gd name="connsiteX874" fmla="*/ 556094 w 2972814"/>
                  <a:gd name="connsiteY874" fmla="*/ 59949 h 1488732"/>
                  <a:gd name="connsiteX875" fmla="*/ 556176 w 2972814"/>
                  <a:gd name="connsiteY875" fmla="*/ 69940 h 1488732"/>
                  <a:gd name="connsiteX876" fmla="*/ 557773 w 2972814"/>
                  <a:gd name="connsiteY876" fmla="*/ 79932 h 1488732"/>
                  <a:gd name="connsiteX877" fmla="*/ 558650 w 2972814"/>
                  <a:gd name="connsiteY877" fmla="*/ 82808 h 1488732"/>
                  <a:gd name="connsiteX878" fmla="*/ 561181 w 2972814"/>
                  <a:gd name="connsiteY878" fmla="*/ 89923 h 1488732"/>
                  <a:gd name="connsiteX879" fmla="*/ 567810 w 2972814"/>
                  <a:gd name="connsiteY879" fmla="*/ 99915 h 1488732"/>
                  <a:gd name="connsiteX880" fmla="*/ 578601 w 2972814"/>
                  <a:gd name="connsiteY880" fmla="*/ 108738 h 1488732"/>
                  <a:gd name="connsiteX881" fmla="*/ 580707 w 2972814"/>
                  <a:gd name="connsiteY881" fmla="*/ 109906 h 1488732"/>
                  <a:gd name="connsiteX882" fmla="*/ 598553 w 2972814"/>
                  <a:gd name="connsiteY882" fmla="*/ 117207 h 1488732"/>
                  <a:gd name="connsiteX883" fmla="*/ 610191 w 2972814"/>
                  <a:gd name="connsiteY883" fmla="*/ 119898 h 1488732"/>
                  <a:gd name="connsiteX884" fmla="*/ 618505 w 2972814"/>
                  <a:gd name="connsiteY884" fmla="*/ 121551 h 1488732"/>
                  <a:gd name="connsiteX885" fmla="*/ 638457 w 2972814"/>
                  <a:gd name="connsiteY885" fmla="*/ 123340 h 1488732"/>
                  <a:gd name="connsiteX886" fmla="*/ 658409 w 2972814"/>
                  <a:gd name="connsiteY886" fmla="*/ 123547 h 1488732"/>
                  <a:gd name="connsiteX887" fmla="*/ 678360 w 2972814"/>
                  <a:gd name="connsiteY887" fmla="*/ 122682 h 1488732"/>
                  <a:gd name="connsiteX888" fmla="*/ 698312 w 2972814"/>
                  <a:gd name="connsiteY888" fmla="*/ 120741 h 1488732"/>
                  <a:gd name="connsiteX889" fmla="*/ 704958 w 2972814"/>
                  <a:gd name="connsiteY889" fmla="*/ 119898 h 1488732"/>
                  <a:gd name="connsiteX890" fmla="*/ 718264 w 2972814"/>
                  <a:gd name="connsiteY890" fmla="*/ 118259 h 1488732"/>
                  <a:gd name="connsiteX891" fmla="*/ 738216 w 2972814"/>
                  <a:gd name="connsiteY891" fmla="*/ 115142 h 1488732"/>
                  <a:gd name="connsiteX892" fmla="*/ 758167 w 2972814"/>
                  <a:gd name="connsiteY892" fmla="*/ 111917 h 1488732"/>
                  <a:gd name="connsiteX893" fmla="*/ 771128 w 2972814"/>
                  <a:gd name="connsiteY893" fmla="*/ 109906 h 1488732"/>
                  <a:gd name="connsiteX894" fmla="*/ 778119 w 2972814"/>
                  <a:gd name="connsiteY894" fmla="*/ 108847 h 1488732"/>
                  <a:gd name="connsiteX895" fmla="*/ 798071 w 2972814"/>
                  <a:gd name="connsiteY895" fmla="*/ 106006 h 1488732"/>
                  <a:gd name="connsiteX896" fmla="*/ 818023 w 2972814"/>
                  <a:gd name="connsiteY896" fmla="*/ 103685 h 1488732"/>
                  <a:gd name="connsiteX897" fmla="*/ 837975 w 2972814"/>
                  <a:gd name="connsiteY897" fmla="*/ 102003 h 1488732"/>
                  <a:gd name="connsiteX898" fmla="*/ 857926 w 2972814"/>
                  <a:gd name="connsiteY898" fmla="*/ 101238 h 1488732"/>
                  <a:gd name="connsiteX899" fmla="*/ 877878 w 2972814"/>
                  <a:gd name="connsiteY899" fmla="*/ 101340 h 1488732"/>
                  <a:gd name="connsiteX900" fmla="*/ 897830 w 2972814"/>
                  <a:gd name="connsiteY900" fmla="*/ 102456 h 1488732"/>
                  <a:gd name="connsiteX901" fmla="*/ 917782 w 2972814"/>
                  <a:gd name="connsiteY901" fmla="*/ 104434 h 1488732"/>
                  <a:gd name="connsiteX902" fmla="*/ 937733 w 2972814"/>
                  <a:gd name="connsiteY902" fmla="*/ 107390 h 1488732"/>
                  <a:gd name="connsiteX903" fmla="*/ 950656 w 2972814"/>
                  <a:gd name="connsiteY903" fmla="*/ 109906 h 1488732"/>
                  <a:gd name="connsiteX904" fmla="*/ 957685 w 2972814"/>
                  <a:gd name="connsiteY904" fmla="*/ 111273 h 1488732"/>
                  <a:gd name="connsiteX905" fmla="*/ 977637 w 2972814"/>
                  <a:gd name="connsiteY905" fmla="*/ 115956 h 1488732"/>
                  <a:gd name="connsiteX906" fmla="*/ 991198 w 2972814"/>
                  <a:gd name="connsiteY906" fmla="*/ 119898 h 1488732"/>
                  <a:gd name="connsiteX907" fmla="*/ 997589 w 2972814"/>
                  <a:gd name="connsiteY907" fmla="*/ 121951 h 1488732"/>
                  <a:gd name="connsiteX908" fmla="*/ 1017541 w 2972814"/>
                  <a:gd name="connsiteY908" fmla="*/ 129619 h 1488732"/>
                  <a:gd name="connsiteX909" fmla="*/ 1018154 w 2972814"/>
                  <a:gd name="connsiteY909" fmla="*/ 129889 h 1488732"/>
                  <a:gd name="connsiteX910" fmla="*/ 1037492 w 2972814"/>
                  <a:gd name="connsiteY910" fmla="*/ 139866 h 1488732"/>
                  <a:gd name="connsiteX911" fmla="*/ 1037519 w 2972814"/>
                  <a:gd name="connsiteY911" fmla="*/ 139881 h 1488732"/>
                  <a:gd name="connsiteX912" fmla="*/ 1052615 w 2972814"/>
                  <a:gd name="connsiteY912" fmla="*/ 149872 h 1488732"/>
                  <a:gd name="connsiteX913" fmla="*/ 1057444 w 2972814"/>
                  <a:gd name="connsiteY913" fmla="*/ 153567 h 1488732"/>
                  <a:gd name="connsiteX914" fmla="*/ 1065236 w 2972814"/>
                  <a:gd name="connsiteY914" fmla="*/ 159864 h 1488732"/>
                  <a:gd name="connsiteX915" fmla="*/ 1076170 w 2972814"/>
                  <a:gd name="connsiteY915" fmla="*/ 169855 h 1488732"/>
                  <a:gd name="connsiteX916" fmla="*/ 1077396 w 2972814"/>
                  <a:gd name="connsiteY916" fmla="*/ 171020 h 1488732"/>
                  <a:gd name="connsiteX917" fmla="*/ 1087074 w 2972814"/>
                  <a:gd name="connsiteY917" fmla="*/ 179847 h 1488732"/>
                  <a:gd name="connsiteX918" fmla="*/ 1097348 w 2972814"/>
                  <a:gd name="connsiteY918" fmla="*/ 188999 h 1488732"/>
                  <a:gd name="connsiteX919" fmla="*/ 1098391 w 2972814"/>
                  <a:gd name="connsiteY919" fmla="*/ 189838 h 1488732"/>
                  <a:gd name="connsiteX920" fmla="*/ 1111710 w 2972814"/>
                  <a:gd name="connsiteY920" fmla="*/ 199830 h 1488732"/>
                  <a:gd name="connsiteX921" fmla="*/ 1117299 w 2972814"/>
                  <a:gd name="connsiteY921" fmla="*/ 203665 h 1488732"/>
                  <a:gd name="connsiteX922" fmla="*/ 1128179 w 2972814"/>
                  <a:gd name="connsiteY922" fmla="*/ 209821 h 1488732"/>
                  <a:gd name="connsiteX923" fmla="*/ 1137251 w 2972814"/>
                  <a:gd name="connsiteY923" fmla="*/ 214424 h 1488732"/>
                  <a:gd name="connsiteX924" fmla="*/ 1150633 w 2972814"/>
                  <a:gd name="connsiteY924" fmla="*/ 219813 h 1488732"/>
                  <a:gd name="connsiteX925" fmla="*/ 1157203 w 2972814"/>
                  <a:gd name="connsiteY925" fmla="*/ 222309 h 1488732"/>
                  <a:gd name="connsiteX926" fmla="*/ 1177155 w 2972814"/>
                  <a:gd name="connsiteY926" fmla="*/ 228470 h 1488732"/>
                  <a:gd name="connsiteX927" fmla="*/ 1182131 w 2972814"/>
                  <a:gd name="connsiteY927" fmla="*/ 229804 h 1488732"/>
                  <a:gd name="connsiteX928" fmla="*/ 1197107 w 2972814"/>
                  <a:gd name="connsiteY928" fmla="*/ 233813 h 1488732"/>
                  <a:gd name="connsiteX929" fmla="*/ 1217058 w 2972814"/>
                  <a:gd name="connsiteY929" fmla="*/ 239044 h 1488732"/>
                  <a:gd name="connsiteX930" fmla="*/ 1219927 w 2972814"/>
                  <a:gd name="connsiteY930" fmla="*/ 239796 h 1488732"/>
                  <a:gd name="connsiteX931" fmla="*/ 1237010 w 2972814"/>
                  <a:gd name="connsiteY931" fmla="*/ 244806 h 1488732"/>
                  <a:gd name="connsiteX932" fmla="*/ 1251196 w 2972814"/>
                  <a:gd name="connsiteY932" fmla="*/ 249787 h 1488732"/>
                  <a:gd name="connsiteX933" fmla="*/ 1256962 w 2972814"/>
                  <a:gd name="connsiteY933" fmla="*/ 252225 h 1488732"/>
                  <a:gd name="connsiteX934" fmla="*/ 1271569 w 2972814"/>
                  <a:gd name="connsiteY934" fmla="*/ 259779 h 1488732"/>
                  <a:gd name="connsiteX935" fmla="*/ 1276914 w 2972814"/>
                  <a:gd name="connsiteY935" fmla="*/ 263603 h 1488732"/>
                  <a:gd name="connsiteX936" fmla="*/ 1284349 w 2972814"/>
                  <a:gd name="connsiteY936" fmla="*/ 269770 h 1488732"/>
                  <a:gd name="connsiteX937" fmla="*/ 1292406 w 2972814"/>
                  <a:gd name="connsiteY937" fmla="*/ 279762 h 1488732"/>
                  <a:gd name="connsiteX938" fmla="*/ 1296865 w 2972814"/>
                  <a:gd name="connsiteY938" fmla="*/ 287956 h 1488732"/>
                  <a:gd name="connsiteX939" fmla="*/ 1297762 w 2972814"/>
                  <a:gd name="connsiteY939" fmla="*/ 289753 h 1488732"/>
                  <a:gd name="connsiteX940" fmla="*/ 1301339 w 2972814"/>
                  <a:gd name="connsiteY940" fmla="*/ 299745 h 1488732"/>
                  <a:gd name="connsiteX941" fmla="*/ 1304139 w 2972814"/>
                  <a:gd name="connsiteY941" fmla="*/ 309736 h 1488732"/>
                  <a:gd name="connsiteX942" fmla="*/ 1306492 w 2972814"/>
                  <a:gd name="connsiteY942" fmla="*/ 319728 h 1488732"/>
                  <a:gd name="connsiteX943" fmla="*/ 1308967 w 2972814"/>
                  <a:gd name="connsiteY943" fmla="*/ 329719 h 1488732"/>
                  <a:gd name="connsiteX944" fmla="*/ 1312213 w 2972814"/>
                  <a:gd name="connsiteY944" fmla="*/ 339711 h 1488732"/>
                  <a:gd name="connsiteX945" fmla="*/ 1316817 w 2972814"/>
                  <a:gd name="connsiteY945" fmla="*/ 349244 h 1488732"/>
                  <a:gd name="connsiteX946" fmla="*/ 1317084 w 2972814"/>
                  <a:gd name="connsiteY946" fmla="*/ 349702 h 1488732"/>
                  <a:gd name="connsiteX947" fmla="*/ 1325611 w 2972814"/>
                  <a:gd name="connsiteY947" fmla="*/ 359694 h 1488732"/>
                  <a:gd name="connsiteX948" fmla="*/ 1336769 w 2972814"/>
                  <a:gd name="connsiteY948" fmla="*/ 367637 h 1488732"/>
                  <a:gd name="connsiteX949" fmla="*/ 1341923 w 2972814"/>
                  <a:gd name="connsiteY949" fmla="*/ 369685 h 1488732"/>
                  <a:gd name="connsiteX950" fmla="*/ 1356721 w 2972814"/>
                  <a:gd name="connsiteY950" fmla="*/ 373402 h 1488732"/>
                  <a:gd name="connsiteX951" fmla="*/ 1376673 w 2972814"/>
                  <a:gd name="connsiteY951" fmla="*/ 374813 h 1488732"/>
                  <a:gd name="connsiteX952" fmla="*/ 1396624 w 2972814"/>
                  <a:gd name="connsiteY952" fmla="*/ 373740 h 1488732"/>
                  <a:gd name="connsiteX953" fmla="*/ 1416576 w 2972814"/>
                  <a:gd name="connsiteY953" fmla="*/ 371299 h 1488732"/>
                  <a:gd name="connsiteX954" fmla="*/ 1425430 w 2972814"/>
                  <a:gd name="connsiteY954" fmla="*/ 369685 h 1488732"/>
                  <a:gd name="connsiteX955" fmla="*/ 1436528 w 2972814"/>
                  <a:gd name="connsiteY955" fmla="*/ 367601 h 1488732"/>
                  <a:gd name="connsiteX956" fmla="*/ 1456480 w 2972814"/>
                  <a:gd name="connsiteY956" fmla="*/ 362710 h 1488732"/>
                  <a:gd name="connsiteX957" fmla="*/ 1467057 w 2972814"/>
                  <a:gd name="connsiteY957" fmla="*/ 359694 h 1488732"/>
                  <a:gd name="connsiteX958" fmla="*/ 1476431 w 2972814"/>
                  <a:gd name="connsiteY958" fmla="*/ 356692 h 1488732"/>
                  <a:gd name="connsiteX959" fmla="*/ 1495253 w 2972814"/>
                  <a:gd name="connsiteY959" fmla="*/ 349702 h 1488732"/>
                  <a:gd name="connsiteX960" fmla="*/ 1496383 w 2972814"/>
                  <a:gd name="connsiteY960" fmla="*/ 349204 h 1488732"/>
                  <a:gd name="connsiteX961" fmla="*/ 1515871 w 2972814"/>
                  <a:gd name="connsiteY961" fmla="*/ 339711 h 1488732"/>
                  <a:gd name="connsiteX962" fmla="*/ 1516335 w 2972814"/>
                  <a:gd name="connsiteY962" fmla="*/ 339426 h 1488732"/>
                  <a:gd name="connsiteX963" fmla="*/ 1531634 w 2972814"/>
                  <a:gd name="connsiteY963" fmla="*/ 329719 h 1488732"/>
                  <a:gd name="connsiteX964" fmla="*/ 1536287 w 2972814"/>
                  <a:gd name="connsiteY964" fmla="*/ 325631 h 1488732"/>
                  <a:gd name="connsiteX965" fmla="*/ 1543395 w 2972814"/>
                  <a:gd name="connsiteY965" fmla="*/ 319728 h 1488732"/>
                  <a:gd name="connsiteX966" fmla="*/ 1552145 w 2972814"/>
                  <a:gd name="connsiteY966" fmla="*/ 309736 h 1488732"/>
                  <a:gd name="connsiteX967" fmla="*/ 1556239 w 2972814"/>
                  <a:gd name="connsiteY967" fmla="*/ 303265 h 1488732"/>
                  <a:gd name="connsiteX968" fmla="*/ 1558820 w 2972814"/>
                  <a:gd name="connsiteY968" fmla="*/ 299745 h 1488732"/>
                  <a:gd name="connsiteX969" fmla="*/ 1563629 w 2972814"/>
                  <a:gd name="connsiteY969" fmla="*/ 289753 h 1488732"/>
                  <a:gd name="connsiteX970" fmla="*/ 1566774 w 2972814"/>
                  <a:gd name="connsiteY970" fmla="*/ 279762 h 1488732"/>
                  <a:gd name="connsiteX971" fmla="*/ 1569309 w 2972814"/>
                  <a:gd name="connsiteY971" fmla="*/ 269770 h 1488732"/>
                  <a:gd name="connsiteX972" fmla="*/ 1571486 w 2972814"/>
                  <a:gd name="connsiteY972" fmla="*/ 259779 h 1488732"/>
                  <a:gd name="connsiteX973" fmla="*/ 1576052 w 2972814"/>
                  <a:gd name="connsiteY973" fmla="*/ 249787 h 1488732"/>
                  <a:gd name="connsiteX974" fmla="*/ 1576190 w 2972814"/>
                  <a:gd name="connsiteY974" fmla="*/ 249542 h 1488732"/>
                  <a:gd name="connsiteX975" fmla="*/ 1596142 w 2972814"/>
                  <a:gd name="connsiteY975" fmla="*/ 241116 h 1488732"/>
                  <a:gd name="connsiteX976" fmla="*/ 1616094 w 2972814"/>
                  <a:gd name="connsiteY976" fmla="*/ 240547 h 1488732"/>
                  <a:gd name="connsiteX977" fmla="*/ 1636046 w 2972814"/>
                  <a:gd name="connsiteY977" fmla="*/ 240871 h 1488732"/>
                  <a:gd name="connsiteX978" fmla="*/ 1655997 w 2972814"/>
                  <a:gd name="connsiteY978" fmla="*/ 240526 h 1488732"/>
                  <a:gd name="connsiteX979" fmla="*/ 1663059 w 2972814"/>
                  <a:gd name="connsiteY979" fmla="*/ 239796 h 1488732"/>
                  <a:gd name="connsiteX980" fmla="*/ 1675949 w 2972814"/>
                  <a:gd name="connsiteY980" fmla="*/ 238639 h 1488732"/>
                  <a:gd name="connsiteX981" fmla="*/ 1695901 w 2972814"/>
                  <a:gd name="connsiteY981" fmla="*/ 235679 h 1488732"/>
                  <a:gd name="connsiteX982" fmla="*/ 1715853 w 2972814"/>
                  <a:gd name="connsiteY982" fmla="*/ 230678 h 1488732"/>
                  <a:gd name="connsiteX983" fmla="*/ 1718503 w 2972814"/>
                  <a:gd name="connsiteY983" fmla="*/ 229804 h 1488732"/>
                  <a:gd name="connsiteX984" fmla="*/ 1735805 w 2972814"/>
                  <a:gd name="connsiteY984" fmla="*/ 224347 h 1488732"/>
                  <a:gd name="connsiteX985" fmla="*/ 1748727 w 2972814"/>
                  <a:gd name="connsiteY985" fmla="*/ 219813 h 1488732"/>
                  <a:gd name="connsiteX986" fmla="*/ 1755756 w 2972814"/>
                  <a:gd name="connsiteY986" fmla="*/ 217422 h 1488732"/>
                  <a:gd name="connsiteX987" fmla="*/ 1775562 w 2972814"/>
                  <a:gd name="connsiteY987" fmla="*/ 209821 h 1488732"/>
                  <a:gd name="connsiteX988" fmla="*/ 1775708 w 2972814"/>
                  <a:gd name="connsiteY988" fmla="*/ 209765 h 1488732"/>
                  <a:gd name="connsiteX989" fmla="*/ 1795660 w 2972814"/>
                  <a:gd name="connsiteY989" fmla="*/ 202357 h 1488732"/>
                  <a:gd name="connsiteX990" fmla="*/ 1802757 w 2972814"/>
                  <a:gd name="connsiteY990" fmla="*/ 199830 h 1488732"/>
                  <a:gd name="connsiteX991" fmla="*/ 1815612 w 2972814"/>
                  <a:gd name="connsiteY991" fmla="*/ 194791 h 1488732"/>
                  <a:gd name="connsiteX992" fmla="*/ 1829199 w 2972814"/>
                  <a:gd name="connsiteY992" fmla="*/ 189838 h 1488732"/>
                  <a:gd name="connsiteX993" fmla="*/ 1835563 w 2972814"/>
                  <a:gd name="connsiteY993" fmla="*/ 187280 h 1488732"/>
                  <a:gd name="connsiteX994" fmla="*/ 1854720 w 2972814"/>
                  <a:gd name="connsiteY994" fmla="*/ 179847 h 1488732"/>
                  <a:gd name="connsiteX995" fmla="*/ 1855515 w 2972814"/>
                  <a:gd name="connsiteY995" fmla="*/ 179501 h 1488732"/>
                  <a:gd name="connsiteX996" fmla="*/ 1875467 w 2972814"/>
                  <a:gd name="connsiteY996" fmla="*/ 170713 h 1488732"/>
                  <a:gd name="connsiteX997" fmla="*/ 1877174 w 2972814"/>
                  <a:gd name="connsiteY997" fmla="*/ 169855 h 1488732"/>
                  <a:gd name="connsiteX998" fmla="*/ 1894849 w 2972814"/>
                  <a:gd name="connsiteY998" fmla="*/ 159864 h 1488732"/>
                  <a:gd name="connsiteX999" fmla="*/ 1895419 w 2972814"/>
                  <a:gd name="connsiteY999" fmla="*/ 159534 h 1488732"/>
                  <a:gd name="connsiteX1000" fmla="*/ 1910414 w 2972814"/>
                  <a:gd name="connsiteY1000" fmla="*/ 149872 h 1488732"/>
                  <a:gd name="connsiteX1001" fmla="*/ 1915371 w 2972814"/>
                  <a:gd name="connsiteY1001" fmla="*/ 146564 h 1488732"/>
                  <a:gd name="connsiteX1002" fmla="*/ 1924495 w 2972814"/>
                  <a:gd name="connsiteY1002" fmla="*/ 139881 h 1488732"/>
                  <a:gd name="connsiteX1003" fmla="*/ 1935322 w 2972814"/>
                  <a:gd name="connsiteY1003" fmla="*/ 131528 h 1488732"/>
                  <a:gd name="connsiteX1004" fmla="*/ 1937265 w 2972814"/>
                  <a:gd name="connsiteY1004" fmla="*/ 129889 h 1488732"/>
                  <a:gd name="connsiteX1005" fmla="*/ 1950280 w 2972814"/>
                  <a:gd name="connsiteY1005" fmla="*/ 119898 h 1488732"/>
                  <a:gd name="connsiteX1006" fmla="*/ 1955274 w 2972814"/>
                  <a:gd name="connsiteY1006" fmla="*/ 116217 h 1488732"/>
                  <a:gd name="connsiteX1007" fmla="*/ 1963035 w 2972814"/>
                  <a:gd name="connsiteY1007" fmla="*/ 109906 h 1488732"/>
                  <a:gd name="connsiteX1008" fmla="*/ 1975226 w 2972814"/>
                  <a:gd name="connsiteY1008" fmla="*/ 100085 h 1488732"/>
                  <a:gd name="connsiteX1009" fmla="*/ 1975440 w 2972814"/>
                  <a:gd name="connsiteY1009" fmla="*/ 99915 h 1488732"/>
                  <a:gd name="connsiteX1010" fmla="*/ 1987725 w 2972814"/>
                  <a:gd name="connsiteY1010" fmla="*/ 89923 h 1488732"/>
                  <a:gd name="connsiteX1011" fmla="*/ 1995178 w 2972814"/>
                  <a:gd name="connsiteY1011" fmla="*/ 82914 h 1488732"/>
                  <a:gd name="connsiteX1012" fmla="*/ 1998657 w 2972814"/>
                  <a:gd name="connsiteY1012" fmla="*/ 79932 h 1488732"/>
                  <a:gd name="connsiteX1013" fmla="*/ 2009033 w 2972814"/>
                  <a:gd name="connsiteY1013" fmla="*/ 69940 h 1488732"/>
                  <a:gd name="connsiteX1014" fmla="*/ 2015129 w 2972814"/>
                  <a:gd name="connsiteY1014" fmla="*/ 62791 h 1488732"/>
                  <a:gd name="connsiteX1015" fmla="*/ 2018012 w 2972814"/>
                  <a:gd name="connsiteY1015" fmla="*/ 59949 h 1488732"/>
                  <a:gd name="connsiteX1016" fmla="*/ 2025246 w 2972814"/>
                  <a:gd name="connsiteY1016" fmla="*/ 49957 h 1488732"/>
                  <a:gd name="connsiteX1017" fmla="*/ 2028864 w 2972814"/>
                  <a:gd name="connsiteY1017" fmla="*/ 39966 h 1488732"/>
                  <a:gd name="connsiteX1018" fmla="*/ 2028090 w 2972814"/>
                  <a:gd name="connsiteY1018" fmla="*/ 29974 h 1488732"/>
                  <a:gd name="connsiteX1019" fmla="*/ 2022398 w 2972814"/>
                  <a:gd name="connsiteY1019" fmla="*/ 19983 h 1488732"/>
                  <a:gd name="connsiteX1020" fmla="*/ 2015129 w 2972814"/>
                  <a:gd name="connsiteY1020" fmla="*/ 13989 h 1488732"/>
                  <a:gd name="connsiteX1021" fmla="*/ 2011375 w 2972814"/>
                  <a:gd name="connsiteY1021" fmla="*/ 9991 h 1488732"/>
                  <a:gd name="connsiteX1022" fmla="*/ 1997579 w 2972814"/>
                  <a:gd name="connsiteY1022" fmla="*/ 0 h 1488732"/>
                  <a:gd name="connsiteX1023" fmla="*/ 1622738 w 2972814"/>
                  <a:gd name="connsiteY1023" fmla="*/ 0 h 1488732"/>
                  <a:gd name="connsiteX1024" fmla="*/ 1617488 w 2972814"/>
                  <a:gd name="connsiteY1024" fmla="*/ 9991 h 1488732"/>
                  <a:gd name="connsiteX1025" fmla="*/ 1616094 w 2972814"/>
                  <a:gd name="connsiteY1025" fmla="*/ 12217 h 1488732"/>
                  <a:gd name="connsiteX1026" fmla="*/ 1610817 w 2972814"/>
                  <a:gd name="connsiteY1026" fmla="*/ 19983 h 1488732"/>
                  <a:gd name="connsiteX1027" fmla="*/ 1602944 w 2972814"/>
                  <a:gd name="connsiteY1027" fmla="*/ 29974 h 1488732"/>
                  <a:gd name="connsiteX1028" fmla="*/ 1596142 w 2972814"/>
                  <a:gd name="connsiteY1028" fmla="*/ 37675 h 1488732"/>
                  <a:gd name="connsiteX1029" fmla="*/ 1593839 w 2972814"/>
                  <a:gd name="connsiteY1029" fmla="*/ 39966 h 1488732"/>
                  <a:gd name="connsiteX1030" fmla="*/ 1583220 w 2972814"/>
                  <a:gd name="connsiteY1030" fmla="*/ 49957 h 1488732"/>
                  <a:gd name="connsiteX1031" fmla="*/ 1576190 w 2972814"/>
                  <a:gd name="connsiteY1031" fmla="*/ 56374 h 1488732"/>
                  <a:gd name="connsiteX1032" fmla="*/ 1571334 w 2972814"/>
                  <a:gd name="connsiteY1032" fmla="*/ 59949 h 1488732"/>
                  <a:gd name="connsiteX1033" fmla="*/ 1558166 w 2972814"/>
                  <a:gd name="connsiteY1033" fmla="*/ 69940 h 1488732"/>
                  <a:gd name="connsiteX1034" fmla="*/ 1556239 w 2972814"/>
                  <a:gd name="connsiteY1034" fmla="*/ 71552 h 1488732"/>
                  <a:gd name="connsiteX1035" fmla="*/ 1543321 w 2972814"/>
                  <a:gd name="connsiteY1035" fmla="*/ 79932 h 1488732"/>
                  <a:gd name="connsiteX1036" fmla="*/ 1536287 w 2972814"/>
                  <a:gd name="connsiteY1036" fmla="*/ 85370 h 1488732"/>
                  <a:gd name="connsiteX1037" fmla="*/ 1528133 w 2972814"/>
                  <a:gd name="connsiteY1037" fmla="*/ 89923 h 1488732"/>
                  <a:gd name="connsiteX1038" fmla="*/ 1516335 w 2972814"/>
                  <a:gd name="connsiteY1038" fmla="*/ 98179 h 1488732"/>
                  <a:gd name="connsiteX1039" fmla="*/ 1512254 w 2972814"/>
                  <a:gd name="connsiteY1039" fmla="*/ 99915 h 1488732"/>
                  <a:gd name="connsiteX1040" fmla="*/ 1496383 w 2972814"/>
                  <a:gd name="connsiteY1040" fmla="*/ 108706 h 1488732"/>
                  <a:gd name="connsiteX1041" fmla="*/ 1490919 w 2972814"/>
                  <a:gd name="connsiteY1041" fmla="*/ 109906 h 1488732"/>
                  <a:gd name="connsiteX1042" fmla="*/ 1476431 w 2972814"/>
                  <a:gd name="connsiteY1042" fmla="*/ 114187 h 1488732"/>
                  <a:gd name="connsiteX1043" fmla="*/ 1456480 w 2972814"/>
                  <a:gd name="connsiteY1043" fmla="*/ 112189 h 1488732"/>
                  <a:gd name="connsiteX1044" fmla="*/ 1449000 w 2972814"/>
                  <a:gd name="connsiteY1044" fmla="*/ 109906 h 1488732"/>
                  <a:gd name="connsiteX1045" fmla="*/ 1436528 w 2972814"/>
                  <a:gd name="connsiteY1045" fmla="*/ 107634 h 1488732"/>
                  <a:gd name="connsiteX1046" fmla="*/ 1416576 w 2972814"/>
                  <a:gd name="connsiteY1046" fmla="*/ 103275 h 1488732"/>
                  <a:gd name="connsiteX1047" fmla="*/ 1399012 w 2972814"/>
                  <a:gd name="connsiteY1047" fmla="*/ 99915 h 1488732"/>
                  <a:gd name="connsiteX1048" fmla="*/ 1396624 w 2972814"/>
                  <a:gd name="connsiteY1048" fmla="*/ 99600 h 1488732"/>
                  <a:gd name="connsiteX1049" fmla="*/ 1376673 w 2972814"/>
                  <a:gd name="connsiteY1049" fmla="*/ 97235 h 1488732"/>
                  <a:gd name="connsiteX1050" fmla="*/ 1356721 w 2972814"/>
                  <a:gd name="connsiteY1050" fmla="*/ 95540 h 1488732"/>
                  <a:gd name="connsiteX1051" fmla="*/ 1336769 w 2972814"/>
                  <a:gd name="connsiteY1051" fmla="*/ 94293 h 1488732"/>
                  <a:gd name="connsiteX1052" fmla="*/ 1316817 w 2972814"/>
                  <a:gd name="connsiteY1052" fmla="*/ 93108 h 1488732"/>
                  <a:gd name="connsiteX1053" fmla="*/ 1296865 w 2972814"/>
                  <a:gd name="connsiteY1053" fmla="*/ 92086 h 1488732"/>
                  <a:gd name="connsiteX1054" fmla="*/ 1276914 w 2972814"/>
                  <a:gd name="connsiteY1054" fmla="*/ 90775 h 1488732"/>
                  <a:gd name="connsiteX1055" fmla="*/ 1266377 w 2972814"/>
                  <a:gd name="connsiteY1055" fmla="*/ 89923 h 1488732"/>
                  <a:gd name="connsiteX1056" fmla="*/ 1256962 w 2972814"/>
                  <a:gd name="connsiteY1056" fmla="*/ 89220 h 1488732"/>
                  <a:gd name="connsiteX1057" fmla="*/ 1237010 w 2972814"/>
                  <a:gd name="connsiteY1057" fmla="*/ 87221 h 1488732"/>
                  <a:gd name="connsiteX1058" fmla="*/ 1217058 w 2972814"/>
                  <a:gd name="connsiteY1058" fmla="*/ 84600 h 1488732"/>
                  <a:gd name="connsiteX1059" fmla="*/ 1197107 w 2972814"/>
                  <a:gd name="connsiteY1059" fmla="*/ 80834 h 1488732"/>
                  <a:gd name="connsiteX1060" fmla="*/ 1193378 w 2972814"/>
                  <a:gd name="connsiteY1060" fmla="*/ 79932 h 1488732"/>
                  <a:gd name="connsiteX1061" fmla="*/ 1177155 w 2972814"/>
                  <a:gd name="connsiteY1061" fmla="*/ 75696 h 1488732"/>
                  <a:gd name="connsiteX1062" fmla="*/ 1161589 w 2972814"/>
                  <a:gd name="connsiteY1062" fmla="*/ 69940 h 1488732"/>
                  <a:gd name="connsiteX1063" fmla="*/ 1157203 w 2972814"/>
                  <a:gd name="connsiteY1063" fmla="*/ 68075 h 1488732"/>
                  <a:gd name="connsiteX1064" fmla="*/ 1142729 w 2972814"/>
                  <a:gd name="connsiteY1064" fmla="*/ 59949 h 1488732"/>
                  <a:gd name="connsiteX1065" fmla="*/ 1137251 w 2972814"/>
                  <a:gd name="connsiteY1065" fmla="*/ 56328 h 1488732"/>
                  <a:gd name="connsiteX1066" fmla="*/ 1129358 w 2972814"/>
                  <a:gd name="connsiteY1066" fmla="*/ 49957 h 1488732"/>
                  <a:gd name="connsiteX1067" fmla="*/ 1118854 w 2972814"/>
                  <a:gd name="connsiteY1067" fmla="*/ 39966 h 1488732"/>
                  <a:gd name="connsiteX1068" fmla="*/ 1117299 w 2972814"/>
                  <a:gd name="connsiteY1068" fmla="*/ 38348 h 1488732"/>
                  <a:gd name="connsiteX1069" fmla="*/ 1109932 w 2972814"/>
                  <a:gd name="connsiteY1069" fmla="*/ 29974 h 1488732"/>
                  <a:gd name="connsiteX1070" fmla="*/ 1102138 w 2972814"/>
                  <a:gd name="connsiteY1070" fmla="*/ 19983 h 1488732"/>
                  <a:gd name="connsiteX1071" fmla="*/ 1097348 w 2972814"/>
                  <a:gd name="connsiteY1071" fmla="*/ 13716 h 1488732"/>
                  <a:gd name="connsiteX1072" fmla="*/ 1094537 w 2972814"/>
                  <a:gd name="connsiteY1072" fmla="*/ 9991 h 1488732"/>
                  <a:gd name="connsiteX1073" fmla="*/ 1087384 w 2972814"/>
                  <a:gd name="connsiteY1073" fmla="*/ 0 h 1488732"/>
                  <a:gd name="connsiteX1074" fmla="*/ 2149716 w 2972814"/>
                  <a:gd name="connsiteY1074" fmla="*/ 0 h 1488732"/>
                  <a:gd name="connsiteX1075" fmla="*/ 2142848 w 2972814"/>
                  <a:gd name="connsiteY1075" fmla="*/ 9991 h 1488732"/>
                  <a:gd name="connsiteX1076" fmla="*/ 2141250 w 2972814"/>
                  <a:gd name="connsiteY1076" fmla="*/ 19983 h 1488732"/>
                  <a:gd name="connsiteX1077" fmla="*/ 2146731 w 2972814"/>
                  <a:gd name="connsiteY1077" fmla="*/ 29974 h 1488732"/>
                  <a:gd name="connsiteX1078" fmla="*/ 2154792 w 2972814"/>
                  <a:gd name="connsiteY1078" fmla="*/ 36532 h 1488732"/>
                  <a:gd name="connsiteX1079" fmla="*/ 2159274 w 2972814"/>
                  <a:gd name="connsiteY1079" fmla="*/ 39966 h 1488732"/>
                  <a:gd name="connsiteX1080" fmla="*/ 2174744 w 2972814"/>
                  <a:gd name="connsiteY1080" fmla="*/ 47224 h 1488732"/>
                  <a:gd name="connsiteX1081" fmla="*/ 2182450 w 2972814"/>
                  <a:gd name="connsiteY1081" fmla="*/ 49957 h 1488732"/>
                  <a:gd name="connsiteX1082" fmla="*/ 2194695 w 2972814"/>
                  <a:gd name="connsiteY1082" fmla="*/ 53603 h 1488732"/>
                  <a:gd name="connsiteX1083" fmla="*/ 2214647 w 2972814"/>
                  <a:gd name="connsiteY1083" fmla="*/ 56874 h 1488732"/>
                  <a:gd name="connsiteX1084" fmla="*/ 2234599 w 2972814"/>
                  <a:gd name="connsiteY1084" fmla="*/ 57904 h 1488732"/>
                  <a:gd name="connsiteX1085" fmla="*/ 2254551 w 2972814"/>
                  <a:gd name="connsiteY1085" fmla="*/ 56061 h 1488732"/>
                  <a:gd name="connsiteX1086" fmla="*/ 2274502 w 2972814"/>
                  <a:gd name="connsiteY1086" fmla="*/ 52179 h 1488732"/>
                  <a:gd name="connsiteX1087" fmla="*/ 2283473 w 2972814"/>
                  <a:gd name="connsiteY1087" fmla="*/ 49957 h 1488732"/>
                  <a:gd name="connsiteX1088" fmla="*/ 2294454 w 2972814"/>
                  <a:gd name="connsiteY1088" fmla="*/ 46827 h 1488732"/>
                  <a:gd name="connsiteX1089" fmla="*/ 2314406 w 2972814"/>
                  <a:gd name="connsiteY1089" fmla="*/ 40466 h 1488732"/>
                  <a:gd name="connsiteX1090" fmla="*/ 2316539 w 2972814"/>
                  <a:gd name="connsiteY1090" fmla="*/ 39966 h 1488732"/>
                  <a:gd name="connsiteX1091" fmla="*/ 2334358 w 2972814"/>
                  <a:gd name="connsiteY1091" fmla="*/ 34602 h 1488732"/>
                  <a:gd name="connsiteX1092" fmla="*/ 2354310 w 2972814"/>
                  <a:gd name="connsiteY1092" fmla="*/ 32952 h 1488732"/>
                  <a:gd name="connsiteX1093" fmla="*/ 2374261 w 2972814"/>
                  <a:gd name="connsiteY1093" fmla="*/ 36416 h 1488732"/>
                  <a:gd name="connsiteX1094" fmla="*/ 2382703 w 2972814"/>
                  <a:gd name="connsiteY1094" fmla="*/ 39966 h 1488732"/>
                  <a:gd name="connsiteX1095" fmla="*/ 2394213 w 2972814"/>
                  <a:gd name="connsiteY1095" fmla="*/ 43813 h 1488732"/>
                  <a:gd name="connsiteX1096" fmla="*/ 2408302 w 2972814"/>
                  <a:gd name="connsiteY1096" fmla="*/ 49957 h 1488732"/>
                  <a:gd name="connsiteX1097" fmla="*/ 2414165 w 2972814"/>
                  <a:gd name="connsiteY1097" fmla="*/ 52030 h 1488732"/>
                  <a:gd name="connsiteX1098" fmla="*/ 2434117 w 2972814"/>
                  <a:gd name="connsiteY1098" fmla="*/ 58564 h 1488732"/>
                  <a:gd name="connsiteX1099" fmla="*/ 2439434 w 2972814"/>
                  <a:gd name="connsiteY1099" fmla="*/ 59949 h 1488732"/>
                  <a:gd name="connsiteX1100" fmla="*/ 2454068 w 2972814"/>
                  <a:gd name="connsiteY1100" fmla="*/ 63407 h 1488732"/>
                  <a:gd name="connsiteX1101" fmla="*/ 2474020 w 2972814"/>
                  <a:gd name="connsiteY1101" fmla="*/ 65285 h 1488732"/>
                  <a:gd name="connsiteX1102" fmla="*/ 2493972 w 2972814"/>
                  <a:gd name="connsiteY1102" fmla="*/ 64855 h 1488732"/>
                  <a:gd name="connsiteX1103" fmla="*/ 2513924 w 2972814"/>
                  <a:gd name="connsiteY1103" fmla="*/ 62339 h 1488732"/>
                  <a:gd name="connsiteX1104" fmla="*/ 2526001 w 2972814"/>
                  <a:gd name="connsiteY1104" fmla="*/ 59949 h 1488732"/>
                  <a:gd name="connsiteX1105" fmla="*/ 2533876 w 2972814"/>
                  <a:gd name="connsiteY1105" fmla="*/ 58563 h 1488732"/>
                  <a:gd name="connsiteX1106" fmla="*/ 2553827 w 2972814"/>
                  <a:gd name="connsiteY1106" fmla="*/ 53520 h 1488732"/>
                  <a:gd name="connsiteX1107" fmla="*/ 2566384 w 2972814"/>
                  <a:gd name="connsiteY1107" fmla="*/ 49957 h 1488732"/>
                  <a:gd name="connsiteX1108" fmla="*/ 2573779 w 2972814"/>
                  <a:gd name="connsiteY1108" fmla="*/ 47990 h 1488732"/>
                  <a:gd name="connsiteX1109" fmla="*/ 2593731 w 2972814"/>
                  <a:gd name="connsiteY1109" fmla="*/ 41964 h 1488732"/>
                  <a:gd name="connsiteX1110" fmla="*/ 2599951 w 2972814"/>
                  <a:gd name="connsiteY1110" fmla="*/ 39966 h 1488732"/>
                  <a:gd name="connsiteX1111" fmla="*/ 2613683 w 2972814"/>
                  <a:gd name="connsiteY1111" fmla="*/ 35603 h 1488732"/>
                  <a:gd name="connsiteX1112" fmla="*/ 2630723 w 2972814"/>
                  <a:gd name="connsiteY1112" fmla="*/ 29974 h 1488732"/>
                  <a:gd name="connsiteX1113" fmla="*/ 2633634 w 2972814"/>
                  <a:gd name="connsiteY1113" fmla="*/ 28968 h 1488732"/>
                  <a:gd name="connsiteX1114" fmla="*/ 2653586 w 2972814"/>
                  <a:gd name="connsiteY1114" fmla="*/ 22239 h 1488732"/>
                  <a:gd name="connsiteX1115" fmla="*/ 2660965 w 2972814"/>
                  <a:gd name="connsiteY1115" fmla="*/ 19983 h 1488732"/>
                  <a:gd name="connsiteX1116" fmla="*/ 2673538 w 2972814"/>
                  <a:gd name="connsiteY1116" fmla="*/ 15777 h 1488732"/>
                  <a:gd name="connsiteX1117" fmla="*/ 2693490 w 2972814"/>
                  <a:gd name="connsiteY1117" fmla="*/ 10069 h 1488732"/>
                  <a:gd name="connsiteX1118" fmla="*/ 2693914 w 2972814"/>
                  <a:gd name="connsiteY1118" fmla="*/ 9991 h 1488732"/>
                  <a:gd name="connsiteX1119" fmla="*/ 2713441 w 2972814"/>
                  <a:gd name="connsiteY1119" fmla="*/ 5746 h 1488732"/>
                  <a:gd name="connsiteX1120" fmla="*/ 2733393 w 2972814"/>
                  <a:gd name="connsiteY1120" fmla="*/ 4538 h 1488732"/>
                  <a:gd name="connsiteX1121" fmla="*/ 2753345 w 2972814"/>
                  <a:gd name="connsiteY1121" fmla="*/ 7822 h 1488732"/>
                  <a:gd name="connsiteX1122" fmla="*/ 2757828 w 2972814"/>
                  <a:gd name="connsiteY1122" fmla="*/ 9991 h 1488732"/>
                  <a:gd name="connsiteX1123" fmla="*/ 2773297 w 2972814"/>
                  <a:gd name="connsiteY1123" fmla="*/ 18915 h 1488732"/>
                  <a:gd name="connsiteX1124" fmla="*/ 2774494 w 2972814"/>
                  <a:gd name="connsiteY1124" fmla="*/ 19983 h 1488732"/>
                  <a:gd name="connsiteX1125" fmla="*/ 2783975 w 2972814"/>
                  <a:gd name="connsiteY1125" fmla="*/ 29974 h 1488732"/>
                  <a:gd name="connsiteX1126" fmla="*/ 2791075 w 2972814"/>
                  <a:gd name="connsiteY1126" fmla="*/ 39966 h 1488732"/>
                  <a:gd name="connsiteX1127" fmla="*/ 2793249 w 2972814"/>
                  <a:gd name="connsiteY1127" fmla="*/ 43658 h 1488732"/>
                  <a:gd name="connsiteX1128" fmla="*/ 2796535 w 2972814"/>
                  <a:gd name="connsiteY1128" fmla="*/ 49957 h 1488732"/>
                  <a:gd name="connsiteX1129" fmla="*/ 2801070 w 2972814"/>
                  <a:gd name="connsiteY1129" fmla="*/ 59949 h 1488732"/>
                  <a:gd name="connsiteX1130" fmla="*/ 2805416 w 2972814"/>
                  <a:gd name="connsiteY1130" fmla="*/ 69940 h 1488732"/>
                  <a:gd name="connsiteX1131" fmla="*/ 2809589 w 2972814"/>
                  <a:gd name="connsiteY1131" fmla="*/ 79932 h 1488732"/>
                  <a:gd name="connsiteX1132" fmla="*/ 2813200 w 2972814"/>
                  <a:gd name="connsiteY1132" fmla="*/ 86895 h 1488732"/>
                  <a:gd name="connsiteX1133" fmla="*/ 2814880 w 2972814"/>
                  <a:gd name="connsiteY1133" fmla="*/ 89923 h 1488732"/>
                  <a:gd name="connsiteX1134" fmla="*/ 2821134 w 2972814"/>
                  <a:gd name="connsiteY1134" fmla="*/ 99915 h 1488732"/>
                  <a:gd name="connsiteX1135" fmla="*/ 2829043 w 2972814"/>
                  <a:gd name="connsiteY1135" fmla="*/ 109906 h 1488732"/>
                  <a:gd name="connsiteX1136" fmla="*/ 2833152 w 2972814"/>
                  <a:gd name="connsiteY1136" fmla="*/ 114009 h 1488732"/>
                  <a:gd name="connsiteX1137" fmla="*/ 2839624 w 2972814"/>
                  <a:gd name="connsiteY1137" fmla="*/ 119898 h 1488732"/>
                  <a:gd name="connsiteX1138" fmla="*/ 2853104 w 2972814"/>
                  <a:gd name="connsiteY1138" fmla="*/ 129706 h 1488732"/>
                  <a:gd name="connsiteX1139" fmla="*/ 2853379 w 2972814"/>
                  <a:gd name="connsiteY1139" fmla="*/ 129889 h 1488732"/>
                  <a:gd name="connsiteX1140" fmla="*/ 2870443 w 2972814"/>
                  <a:gd name="connsiteY1140" fmla="*/ 139881 h 1488732"/>
                  <a:gd name="connsiteX1141" fmla="*/ 2873056 w 2972814"/>
                  <a:gd name="connsiteY1141" fmla="*/ 141278 h 1488732"/>
                  <a:gd name="connsiteX1142" fmla="*/ 2889085 w 2972814"/>
                  <a:gd name="connsiteY1142" fmla="*/ 149872 h 1488732"/>
                  <a:gd name="connsiteX1143" fmla="*/ 2893007 w 2972814"/>
                  <a:gd name="connsiteY1143" fmla="*/ 151886 h 1488732"/>
                  <a:gd name="connsiteX1144" fmla="*/ 2907436 w 2972814"/>
                  <a:gd name="connsiteY1144" fmla="*/ 159864 h 1488732"/>
                  <a:gd name="connsiteX1145" fmla="*/ 2912959 w 2972814"/>
                  <a:gd name="connsiteY1145" fmla="*/ 163180 h 1488732"/>
                  <a:gd name="connsiteX1146" fmla="*/ 2922858 w 2972814"/>
                  <a:gd name="connsiteY1146" fmla="*/ 169855 h 1488732"/>
                  <a:gd name="connsiteX1147" fmla="*/ 2932911 w 2972814"/>
                  <a:gd name="connsiteY1147" fmla="*/ 177705 h 1488732"/>
                  <a:gd name="connsiteX1148" fmla="*/ 2935357 w 2972814"/>
                  <a:gd name="connsiteY1148" fmla="*/ 179847 h 1488732"/>
                  <a:gd name="connsiteX1149" fmla="*/ 2944645 w 2972814"/>
                  <a:gd name="connsiteY1149" fmla="*/ 189838 h 1488732"/>
                  <a:gd name="connsiteX1150" fmla="*/ 2951854 w 2972814"/>
                  <a:gd name="connsiteY1150" fmla="*/ 199830 h 1488732"/>
                  <a:gd name="connsiteX1151" fmla="*/ 2952863 w 2972814"/>
                  <a:gd name="connsiteY1151" fmla="*/ 201805 h 1488732"/>
                  <a:gd name="connsiteX1152" fmla="*/ 2956674 w 2972814"/>
                  <a:gd name="connsiteY1152" fmla="*/ 209821 h 1488732"/>
                  <a:gd name="connsiteX1153" fmla="*/ 2959955 w 2972814"/>
                  <a:gd name="connsiteY1153" fmla="*/ 219813 h 1488732"/>
                  <a:gd name="connsiteX1154" fmla="*/ 2961610 w 2972814"/>
                  <a:gd name="connsiteY1154" fmla="*/ 229804 h 1488732"/>
                  <a:gd name="connsiteX1155" fmla="*/ 2961902 w 2972814"/>
                  <a:gd name="connsiteY1155" fmla="*/ 239796 h 1488732"/>
                  <a:gd name="connsiteX1156" fmla="*/ 2960825 w 2972814"/>
                  <a:gd name="connsiteY1156" fmla="*/ 249787 h 1488732"/>
                  <a:gd name="connsiteX1157" fmla="*/ 2958602 w 2972814"/>
                  <a:gd name="connsiteY1157" fmla="*/ 259779 h 1488732"/>
                  <a:gd name="connsiteX1158" fmla="*/ 2955145 w 2972814"/>
                  <a:gd name="connsiteY1158" fmla="*/ 269770 h 1488732"/>
                  <a:gd name="connsiteX1159" fmla="*/ 2952863 w 2972814"/>
                  <a:gd name="connsiteY1159" fmla="*/ 274482 h 1488732"/>
                  <a:gd name="connsiteX1160" fmla="*/ 2950310 w 2972814"/>
                  <a:gd name="connsiteY1160" fmla="*/ 279762 h 1488732"/>
                  <a:gd name="connsiteX1161" fmla="*/ 2944342 w 2972814"/>
                  <a:gd name="connsiteY1161" fmla="*/ 289753 h 1488732"/>
                  <a:gd name="connsiteX1162" fmla="*/ 2937028 w 2972814"/>
                  <a:gd name="connsiteY1162" fmla="*/ 299745 h 1488732"/>
                  <a:gd name="connsiteX1163" fmla="*/ 2932911 w 2972814"/>
                  <a:gd name="connsiteY1163" fmla="*/ 304503 h 1488732"/>
                  <a:gd name="connsiteX1164" fmla="*/ 2928144 w 2972814"/>
                  <a:gd name="connsiteY1164" fmla="*/ 309736 h 1488732"/>
                  <a:gd name="connsiteX1165" fmla="*/ 2918046 w 2972814"/>
                  <a:gd name="connsiteY1165" fmla="*/ 319728 h 1488732"/>
                  <a:gd name="connsiteX1166" fmla="*/ 2912959 w 2972814"/>
                  <a:gd name="connsiteY1166" fmla="*/ 324305 h 1488732"/>
                  <a:gd name="connsiteX1167" fmla="*/ 2906493 w 2972814"/>
                  <a:gd name="connsiteY1167" fmla="*/ 329719 h 1488732"/>
                  <a:gd name="connsiteX1168" fmla="*/ 2893672 w 2972814"/>
                  <a:gd name="connsiteY1168" fmla="*/ 339711 h 1488732"/>
                  <a:gd name="connsiteX1169" fmla="*/ 2893007 w 2972814"/>
                  <a:gd name="connsiteY1169" fmla="*/ 340225 h 1488732"/>
                  <a:gd name="connsiteX1170" fmla="*/ 2879878 w 2972814"/>
                  <a:gd name="connsiteY1170" fmla="*/ 349702 h 1488732"/>
                  <a:gd name="connsiteX1171" fmla="*/ 2873056 w 2972814"/>
                  <a:gd name="connsiteY1171" fmla="*/ 354598 h 1488732"/>
                  <a:gd name="connsiteX1172" fmla="*/ 2864963 w 2972814"/>
                  <a:gd name="connsiteY1172" fmla="*/ 359694 h 1488732"/>
                  <a:gd name="connsiteX1173" fmla="*/ 2853104 w 2972814"/>
                  <a:gd name="connsiteY1173" fmla="*/ 367387 h 1488732"/>
                  <a:gd name="connsiteX1174" fmla="*/ 2849024 w 2972814"/>
                  <a:gd name="connsiteY1174" fmla="*/ 369685 h 1488732"/>
                  <a:gd name="connsiteX1175" fmla="*/ 2833152 w 2972814"/>
                  <a:gd name="connsiteY1175" fmla="*/ 378716 h 1488732"/>
                  <a:gd name="connsiteX1176" fmla="*/ 2831076 w 2972814"/>
                  <a:gd name="connsiteY1176" fmla="*/ 379677 h 1488732"/>
                  <a:gd name="connsiteX1177" fmla="*/ 2813200 w 2972814"/>
                  <a:gd name="connsiteY1177" fmla="*/ 388468 h 1488732"/>
                  <a:gd name="connsiteX1178" fmla="*/ 2810087 w 2972814"/>
                  <a:gd name="connsiteY1178" fmla="*/ 389668 h 1488732"/>
                  <a:gd name="connsiteX1179" fmla="*/ 2793249 w 2972814"/>
                  <a:gd name="connsiteY1179" fmla="*/ 396477 h 1488732"/>
                  <a:gd name="connsiteX1180" fmla="*/ 2782407 w 2972814"/>
                  <a:gd name="connsiteY1180" fmla="*/ 399660 h 1488732"/>
                  <a:gd name="connsiteX1181" fmla="*/ 2773297 w 2972814"/>
                  <a:gd name="connsiteY1181" fmla="*/ 402504 h 1488732"/>
                  <a:gd name="connsiteX1182" fmla="*/ 2753345 w 2972814"/>
                  <a:gd name="connsiteY1182" fmla="*/ 407547 h 1488732"/>
                  <a:gd name="connsiteX1183" fmla="*/ 2742797 w 2972814"/>
                  <a:gd name="connsiteY1183" fmla="*/ 409651 h 1488732"/>
                  <a:gd name="connsiteX1184" fmla="*/ 2733393 w 2972814"/>
                  <a:gd name="connsiteY1184" fmla="*/ 411705 h 1488732"/>
                  <a:gd name="connsiteX1185" fmla="*/ 2713441 w 2972814"/>
                  <a:gd name="connsiteY1185" fmla="*/ 415946 h 1488732"/>
                  <a:gd name="connsiteX1186" fmla="*/ 2698256 w 2972814"/>
                  <a:gd name="connsiteY1186" fmla="*/ 419643 h 1488732"/>
                  <a:gd name="connsiteX1187" fmla="*/ 2693490 w 2972814"/>
                  <a:gd name="connsiteY1187" fmla="*/ 421021 h 1488732"/>
                  <a:gd name="connsiteX1188" fmla="*/ 2673538 w 2972814"/>
                  <a:gd name="connsiteY1188" fmla="*/ 427874 h 1488732"/>
                  <a:gd name="connsiteX1189" fmla="*/ 2669423 w 2972814"/>
                  <a:gd name="connsiteY1189" fmla="*/ 429634 h 1488732"/>
                  <a:gd name="connsiteX1190" fmla="*/ 2653586 w 2972814"/>
                  <a:gd name="connsiteY1190" fmla="*/ 439150 h 1488732"/>
                  <a:gd name="connsiteX1191" fmla="*/ 2652963 w 2972814"/>
                  <a:gd name="connsiteY1191" fmla="*/ 439626 h 1488732"/>
                  <a:gd name="connsiteX1192" fmla="*/ 2645099 w 2972814"/>
                  <a:gd name="connsiteY1192" fmla="*/ 449617 h 1488732"/>
                  <a:gd name="connsiteX1193" fmla="*/ 2641136 w 2972814"/>
                  <a:gd name="connsiteY1193" fmla="*/ 459609 h 1488732"/>
                  <a:gd name="connsiteX1194" fmla="*/ 2638981 w 2972814"/>
                  <a:gd name="connsiteY1194" fmla="*/ 469600 h 1488732"/>
                  <a:gd name="connsiteX1195" fmla="*/ 2639090 w 2972814"/>
                  <a:gd name="connsiteY1195" fmla="*/ 479592 h 1488732"/>
                  <a:gd name="connsiteX1196" fmla="*/ 2639064 w 2972814"/>
                  <a:gd name="connsiteY1196" fmla="*/ 489583 h 1488732"/>
                  <a:gd name="connsiteX1197" fmla="*/ 2639586 w 2972814"/>
                  <a:gd name="connsiteY1197" fmla="*/ 499575 h 1488732"/>
                  <a:gd name="connsiteX1198" fmla="*/ 2640134 w 2972814"/>
                  <a:gd name="connsiteY1198" fmla="*/ 509566 h 1488732"/>
                  <a:gd name="connsiteX1199" fmla="*/ 2640234 w 2972814"/>
                  <a:gd name="connsiteY1199" fmla="*/ 519558 h 1488732"/>
                  <a:gd name="connsiteX1200" fmla="*/ 2639326 w 2972814"/>
                  <a:gd name="connsiteY1200" fmla="*/ 529549 h 1488732"/>
                  <a:gd name="connsiteX1201" fmla="*/ 2637597 w 2972814"/>
                  <a:gd name="connsiteY1201" fmla="*/ 539541 h 1488732"/>
                  <a:gd name="connsiteX1202" fmla="*/ 2634623 w 2972814"/>
                  <a:gd name="connsiteY1202" fmla="*/ 549532 h 1488732"/>
                  <a:gd name="connsiteX1203" fmla="*/ 2633634 w 2972814"/>
                  <a:gd name="connsiteY1203" fmla="*/ 551683 h 1488732"/>
                  <a:gd name="connsiteX1204" fmla="*/ 2629057 w 2972814"/>
                  <a:gd name="connsiteY1204" fmla="*/ 559524 h 1488732"/>
                  <a:gd name="connsiteX1205" fmla="*/ 2620230 w 2972814"/>
                  <a:gd name="connsiteY1205" fmla="*/ 569515 h 1488732"/>
                  <a:gd name="connsiteX1206" fmla="*/ 2613683 w 2972814"/>
                  <a:gd name="connsiteY1206" fmla="*/ 574258 h 1488732"/>
                  <a:gd name="connsiteX1207" fmla="*/ 2601404 w 2972814"/>
                  <a:gd name="connsiteY1207" fmla="*/ 579507 h 1488732"/>
                  <a:gd name="connsiteX1208" fmla="*/ 2593731 w 2972814"/>
                  <a:gd name="connsiteY1208" fmla="*/ 582028 h 1488732"/>
                  <a:gd name="connsiteX1209" fmla="*/ 2573779 w 2972814"/>
                  <a:gd name="connsiteY1209" fmla="*/ 584355 h 1488732"/>
                  <a:gd name="connsiteX1210" fmla="*/ 2553827 w 2972814"/>
                  <a:gd name="connsiteY1210" fmla="*/ 584063 h 1488732"/>
                  <a:gd name="connsiteX1211" fmla="*/ 2533876 w 2972814"/>
                  <a:gd name="connsiteY1211" fmla="*/ 581949 h 1488732"/>
                  <a:gd name="connsiteX1212" fmla="*/ 2519499 w 2972814"/>
                  <a:gd name="connsiteY1212" fmla="*/ 579507 h 1488732"/>
                  <a:gd name="connsiteX1213" fmla="*/ 2513924 w 2972814"/>
                  <a:gd name="connsiteY1213" fmla="*/ 578561 h 1488732"/>
                  <a:gd name="connsiteX1214" fmla="*/ 2493972 w 2972814"/>
                  <a:gd name="connsiteY1214" fmla="*/ 574528 h 1488732"/>
                  <a:gd name="connsiteX1215" fmla="*/ 2474020 w 2972814"/>
                  <a:gd name="connsiteY1215" fmla="*/ 570326 h 1488732"/>
                  <a:gd name="connsiteX1216" fmla="*/ 2469760 w 2972814"/>
                  <a:gd name="connsiteY1216" fmla="*/ 569515 h 1488732"/>
                  <a:gd name="connsiteX1217" fmla="*/ 2454068 w 2972814"/>
                  <a:gd name="connsiteY1217" fmla="*/ 566071 h 1488732"/>
                  <a:gd name="connsiteX1218" fmla="*/ 2434117 w 2972814"/>
                  <a:gd name="connsiteY1218" fmla="*/ 563128 h 1488732"/>
                  <a:gd name="connsiteX1219" fmla="*/ 2414165 w 2972814"/>
                  <a:gd name="connsiteY1219" fmla="*/ 563222 h 1488732"/>
                  <a:gd name="connsiteX1220" fmla="*/ 2394213 w 2972814"/>
                  <a:gd name="connsiteY1220" fmla="*/ 569159 h 1488732"/>
                  <a:gd name="connsiteX1221" fmla="*/ 2393725 w 2972814"/>
                  <a:gd name="connsiteY1221" fmla="*/ 569515 h 1488732"/>
                  <a:gd name="connsiteX1222" fmla="*/ 2380442 w 2972814"/>
                  <a:gd name="connsiteY1222" fmla="*/ 579507 h 1488732"/>
                  <a:gd name="connsiteX1223" fmla="*/ 2374261 w 2972814"/>
                  <a:gd name="connsiteY1223" fmla="*/ 584910 h 1488732"/>
                  <a:gd name="connsiteX1224" fmla="*/ 2370626 w 2972814"/>
                  <a:gd name="connsiteY1224" fmla="*/ 589498 h 1488732"/>
                  <a:gd name="connsiteX1225" fmla="*/ 2362565 w 2972814"/>
                  <a:gd name="connsiteY1225" fmla="*/ 599490 h 1488732"/>
                  <a:gd name="connsiteX1226" fmla="*/ 2354842 w 2972814"/>
                  <a:gd name="connsiteY1226" fmla="*/ 609481 h 1488732"/>
                  <a:gd name="connsiteX1227" fmla="*/ 2354310 w 2972814"/>
                  <a:gd name="connsiteY1227" fmla="*/ 610188 h 1488732"/>
                  <a:gd name="connsiteX1228" fmla="*/ 2348472 w 2972814"/>
                  <a:gd name="connsiteY1228" fmla="*/ 619473 h 1488732"/>
                  <a:gd name="connsiteX1229" fmla="*/ 2342100 w 2972814"/>
                  <a:gd name="connsiteY1229" fmla="*/ 629464 h 1488732"/>
                  <a:gd name="connsiteX1230" fmla="*/ 2335977 w 2972814"/>
                  <a:gd name="connsiteY1230" fmla="*/ 639456 h 1488732"/>
                  <a:gd name="connsiteX1231" fmla="*/ 2334358 w 2972814"/>
                  <a:gd name="connsiteY1231" fmla="*/ 642147 h 1488732"/>
                  <a:gd name="connsiteX1232" fmla="*/ 2330208 w 2972814"/>
                  <a:gd name="connsiteY1232" fmla="*/ 649447 h 1488732"/>
                  <a:gd name="connsiteX1233" fmla="*/ 2325011 w 2972814"/>
                  <a:gd name="connsiteY1233" fmla="*/ 659439 h 1488732"/>
                  <a:gd name="connsiteX1234" fmla="*/ 2320377 w 2972814"/>
                  <a:gd name="connsiteY1234" fmla="*/ 669430 h 1488732"/>
                  <a:gd name="connsiteX1235" fmla="*/ 2316287 w 2972814"/>
                  <a:gd name="connsiteY1235" fmla="*/ 679422 h 1488732"/>
                  <a:gd name="connsiteX1236" fmla="*/ 2314406 w 2972814"/>
                  <a:gd name="connsiteY1236" fmla="*/ 685209 h 1488732"/>
                  <a:gd name="connsiteX1237" fmla="*/ 2313072 w 2972814"/>
                  <a:gd name="connsiteY1237" fmla="*/ 689413 h 1488732"/>
                  <a:gd name="connsiteX1238" fmla="*/ 2310912 w 2972814"/>
                  <a:gd name="connsiteY1238" fmla="*/ 699405 h 1488732"/>
                  <a:gd name="connsiteX1239" fmla="*/ 2310323 w 2972814"/>
                  <a:gd name="connsiteY1239" fmla="*/ 709396 h 1488732"/>
                  <a:gd name="connsiteX1240" fmla="*/ 2310694 w 2972814"/>
                  <a:gd name="connsiteY1240" fmla="*/ 719388 h 1488732"/>
                  <a:gd name="connsiteX1241" fmla="*/ 2312651 w 2972814"/>
                  <a:gd name="connsiteY1241" fmla="*/ 729379 h 1488732"/>
                  <a:gd name="connsiteX1242" fmla="*/ 2314406 w 2972814"/>
                  <a:gd name="connsiteY1242" fmla="*/ 733884 h 1488732"/>
                  <a:gd name="connsiteX1243" fmla="*/ 2316877 w 2972814"/>
                  <a:gd name="connsiteY1243" fmla="*/ 739371 h 1488732"/>
                  <a:gd name="connsiteX1244" fmla="*/ 2323324 w 2972814"/>
                  <a:gd name="connsiteY1244" fmla="*/ 749362 h 1488732"/>
                  <a:gd name="connsiteX1245" fmla="*/ 2332407 w 2972814"/>
                  <a:gd name="connsiteY1245" fmla="*/ 759354 h 1488732"/>
                  <a:gd name="connsiteX1246" fmla="*/ 2334358 w 2972814"/>
                  <a:gd name="connsiteY1246" fmla="*/ 761065 h 1488732"/>
                  <a:gd name="connsiteX1247" fmla="*/ 2346545 w 2972814"/>
                  <a:gd name="connsiteY1247" fmla="*/ 769345 h 1488732"/>
                  <a:gd name="connsiteX1248" fmla="*/ 2354310 w 2972814"/>
                  <a:gd name="connsiteY1248" fmla="*/ 773572 h 1488732"/>
                  <a:gd name="connsiteX1249" fmla="*/ 2369999 w 2972814"/>
                  <a:gd name="connsiteY1249" fmla="*/ 779337 h 1488732"/>
                  <a:gd name="connsiteX1250" fmla="*/ 2374261 w 2972814"/>
                  <a:gd name="connsiteY1250" fmla="*/ 780657 h 1488732"/>
                  <a:gd name="connsiteX1251" fmla="*/ 2394213 w 2972814"/>
                  <a:gd name="connsiteY1251" fmla="*/ 784177 h 1488732"/>
                  <a:gd name="connsiteX1252" fmla="*/ 2414165 w 2972814"/>
                  <a:gd name="connsiteY1252" fmla="*/ 785126 h 1488732"/>
                  <a:gd name="connsiteX1253" fmla="*/ 2434117 w 2972814"/>
                  <a:gd name="connsiteY1253" fmla="*/ 784356 h 1488732"/>
                  <a:gd name="connsiteX1254" fmla="*/ 2454068 w 2972814"/>
                  <a:gd name="connsiteY1254" fmla="*/ 782363 h 1488732"/>
                  <a:gd name="connsiteX1255" fmla="*/ 2474020 w 2972814"/>
                  <a:gd name="connsiteY1255" fmla="*/ 779685 h 1488732"/>
                  <a:gd name="connsiteX1256" fmla="*/ 2477045 w 2972814"/>
                  <a:gd name="connsiteY1256" fmla="*/ 779337 h 1488732"/>
                  <a:gd name="connsiteX1257" fmla="*/ 2493972 w 2972814"/>
                  <a:gd name="connsiteY1257" fmla="*/ 777161 h 1488732"/>
                  <a:gd name="connsiteX1258" fmla="*/ 2513924 w 2972814"/>
                  <a:gd name="connsiteY1258" fmla="*/ 775739 h 1488732"/>
                  <a:gd name="connsiteX1259" fmla="*/ 2533876 w 2972814"/>
                  <a:gd name="connsiteY1259" fmla="*/ 776552 h 1488732"/>
                  <a:gd name="connsiteX1260" fmla="*/ 2547041 w 2972814"/>
                  <a:gd name="connsiteY1260" fmla="*/ 779337 h 1488732"/>
                  <a:gd name="connsiteX1261" fmla="*/ 2553827 w 2972814"/>
                  <a:gd name="connsiteY1261" fmla="*/ 780946 h 1488732"/>
                  <a:gd name="connsiteX1262" fmla="*/ 2570914 w 2972814"/>
                  <a:gd name="connsiteY1262" fmla="*/ 789328 h 1488732"/>
                  <a:gd name="connsiteX1263" fmla="*/ 2573779 w 2972814"/>
                  <a:gd name="connsiteY1263" fmla="*/ 790870 h 1488732"/>
                  <a:gd name="connsiteX1264" fmla="*/ 2584486 w 2972814"/>
                  <a:gd name="connsiteY1264" fmla="*/ 799320 h 1488732"/>
                  <a:gd name="connsiteX1265" fmla="*/ 2593731 w 2972814"/>
                  <a:gd name="connsiteY1265" fmla="*/ 807555 h 1488732"/>
                  <a:gd name="connsiteX1266" fmla="*/ 2595398 w 2972814"/>
                  <a:gd name="connsiteY1266" fmla="*/ 809311 h 1488732"/>
                  <a:gd name="connsiteX1267" fmla="*/ 2604581 w 2972814"/>
                  <a:gd name="connsiteY1267" fmla="*/ 819303 h 1488732"/>
                  <a:gd name="connsiteX1268" fmla="*/ 2613310 w 2972814"/>
                  <a:gd name="connsiteY1268" fmla="*/ 829294 h 1488732"/>
                  <a:gd name="connsiteX1269" fmla="*/ 2613683 w 2972814"/>
                  <a:gd name="connsiteY1269" fmla="*/ 829724 h 1488732"/>
                  <a:gd name="connsiteX1270" fmla="*/ 2621766 w 2972814"/>
                  <a:gd name="connsiteY1270" fmla="*/ 839286 h 1488732"/>
                  <a:gd name="connsiteX1271" fmla="*/ 2630536 w 2972814"/>
                  <a:gd name="connsiteY1271" fmla="*/ 849277 h 1488732"/>
                  <a:gd name="connsiteX1272" fmla="*/ 2633634 w 2972814"/>
                  <a:gd name="connsiteY1272" fmla="*/ 852591 h 1488732"/>
                  <a:gd name="connsiteX1273" fmla="*/ 2640450 w 2972814"/>
                  <a:gd name="connsiteY1273" fmla="*/ 859269 h 1488732"/>
                  <a:gd name="connsiteX1274" fmla="*/ 2651232 w 2972814"/>
                  <a:gd name="connsiteY1274" fmla="*/ 869260 h 1488732"/>
                  <a:gd name="connsiteX1275" fmla="*/ 2653586 w 2972814"/>
                  <a:gd name="connsiteY1275" fmla="*/ 871226 h 1488732"/>
                  <a:gd name="connsiteX1276" fmla="*/ 2664916 w 2972814"/>
                  <a:gd name="connsiteY1276" fmla="*/ 879252 h 1488732"/>
                  <a:gd name="connsiteX1277" fmla="*/ 2673538 w 2972814"/>
                  <a:gd name="connsiteY1277" fmla="*/ 884879 h 1488732"/>
                  <a:gd name="connsiteX1278" fmla="*/ 2681888 w 2972814"/>
                  <a:gd name="connsiteY1278" fmla="*/ 889243 h 1488732"/>
                  <a:gd name="connsiteX1279" fmla="*/ 2693490 w 2972814"/>
                  <a:gd name="connsiteY1279" fmla="*/ 894744 h 1488732"/>
                  <a:gd name="connsiteX1280" fmla="*/ 2704964 w 2972814"/>
                  <a:gd name="connsiteY1280" fmla="*/ 899234 h 1488732"/>
                  <a:gd name="connsiteX1281" fmla="*/ 2713441 w 2972814"/>
                  <a:gd name="connsiteY1281" fmla="*/ 902342 h 1488732"/>
                  <a:gd name="connsiteX1282" fmla="*/ 2733393 w 2972814"/>
                  <a:gd name="connsiteY1282" fmla="*/ 909154 h 1488732"/>
                  <a:gd name="connsiteX1283" fmla="*/ 2733613 w 2972814"/>
                  <a:gd name="connsiteY1283" fmla="*/ 909226 h 1488732"/>
                  <a:gd name="connsiteX1284" fmla="*/ 2753345 w 2972814"/>
                  <a:gd name="connsiteY1284" fmla="*/ 915774 h 1488732"/>
                  <a:gd name="connsiteX1285" fmla="*/ 2762947 w 2972814"/>
                  <a:gd name="connsiteY1285" fmla="*/ 919217 h 1488732"/>
                  <a:gd name="connsiteX1286" fmla="*/ 2773297 w 2972814"/>
                  <a:gd name="connsiteY1286" fmla="*/ 923040 h 1488732"/>
                  <a:gd name="connsiteX1287" fmla="*/ 2788679 w 2972814"/>
                  <a:gd name="connsiteY1287" fmla="*/ 929209 h 1488732"/>
                  <a:gd name="connsiteX1288" fmla="*/ 2793249 w 2972814"/>
                  <a:gd name="connsiteY1288" fmla="*/ 931227 h 1488732"/>
                  <a:gd name="connsiteX1289" fmla="*/ 2810887 w 2972814"/>
                  <a:gd name="connsiteY1289" fmla="*/ 939201 h 1488732"/>
                  <a:gd name="connsiteX1290" fmla="*/ 2813200 w 2972814"/>
                  <a:gd name="connsiteY1290" fmla="*/ 940326 h 1488732"/>
                  <a:gd name="connsiteX1291" fmla="*/ 2833074 w 2972814"/>
                  <a:gd name="connsiteY1291" fmla="*/ 949192 h 1488732"/>
                  <a:gd name="connsiteX1292" fmla="*/ 2833152 w 2972814"/>
                  <a:gd name="connsiteY1292" fmla="*/ 949229 h 1488732"/>
                  <a:gd name="connsiteX1293" fmla="*/ 2853104 w 2972814"/>
                  <a:gd name="connsiteY1293" fmla="*/ 956185 h 1488732"/>
                  <a:gd name="connsiteX1294" fmla="*/ 2868692 w 2972814"/>
                  <a:gd name="connsiteY1294" fmla="*/ 959183 h 1488732"/>
                  <a:gd name="connsiteX1295" fmla="*/ 2873056 w 2972814"/>
                  <a:gd name="connsiteY1295" fmla="*/ 960062 h 1488732"/>
                  <a:gd name="connsiteX1296" fmla="*/ 2893007 w 2972814"/>
                  <a:gd name="connsiteY1296" fmla="*/ 959745 h 1488732"/>
                  <a:gd name="connsiteX1297" fmla="*/ 2894948 w 2972814"/>
                  <a:gd name="connsiteY1297" fmla="*/ 959183 h 1488732"/>
                  <a:gd name="connsiteX1298" fmla="*/ 2912959 w 2972814"/>
                  <a:gd name="connsiteY1298" fmla="*/ 952173 h 1488732"/>
                  <a:gd name="connsiteX1299" fmla="*/ 2916859 w 2972814"/>
                  <a:gd name="connsiteY1299" fmla="*/ 949192 h 1488732"/>
                  <a:gd name="connsiteX1300" fmla="*/ 2924685 w 2972814"/>
                  <a:gd name="connsiteY1300" fmla="*/ 939201 h 1488732"/>
                  <a:gd name="connsiteX1301" fmla="*/ 2927102 w 2972814"/>
                  <a:gd name="connsiteY1301" fmla="*/ 929209 h 1488732"/>
                  <a:gd name="connsiteX1302" fmla="*/ 2925984 w 2972814"/>
                  <a:gd name="connsiteY1302" fmla="*/ 919217 h 1488732"/>
                  <a:gd name="connsiteX1303" fmla="*/ 2922377 w 2972814"/>
                  <a:gd name="connsiteY1303" fmla="*/ 909226 h 1488732"/>
                  <a:gd name="connsiteX1304" fmla="*/ 2917257 w 2972814"/>
                  <a:gd name="connsiteY1304" fmla="*/ 899234 h 1488732"/>
                  <a:gd name="connsiteX1305" fmla="*/ 2912959 w 2972814"/>
                  <a:gd name="connsiteY1305" fmla="*/ 892525 h 1488732"/>
                  <a:gd name="connsiteX1306" fmla="*/ 2910645 w 2972814"/>
                  <a:gd name="connsiteY1306" fmla="*/ 889243 h 1488732"/>
                  <a:gd name="connsiteX1307" fmla="*/ 2902832 w 2972814"/>
                  <a:gd name="connsiteY1307" fmla="*/ 879252 h 1488732"/>
                  <a:gd name="connsiteX1308" fmla="*/ 2895128 w 2972814"/>
                  <a:gd name="connsiteY1308" fmla="*/ 869260 h 1488732"/>
                  <a:gd name="connsiteX1309" fmla="*/ 2893007 w 2972814"/>
                  <a:gd name="connsiteY1309" fmla="*/ 866584 h 1488732"/>
                  <a:gd name="connsiteX1310" fmla="*/ 2886714 w 2972814"/>
                  <a:gd name="connsiteY1310" fmla="*/ 859269 h 1488732"/>
                  <a:gd name="connsiteX1311" fmla="*/ 2878672 w 2972814"/>
                  <a:gd name="connsiteY1311" fmla="*/ 849277 h 1488732"/>
                  <a:gd name="connsiteX1312" fmla="*/ 2873056 w 2972814"/>
                  <a:gd name="connsiteY1312" fmla="*/ 841362 h 1488732"/>
                  <a:gd name="connsiteX1313" fmla="*/ 2871458 w 2972814"/>
                  <a:gd name="connsiteY1313" fmla="*/ 839286 h 1488732"/>
                  <a:gd name="connsiteX1314" fmla="*/ 2864249 w 2972814"/>
                  <a:gd name="connsiteY1314" fmla="*/ 829294 h 1488732"/>
                  <a:gd name="connsiteX1315" fmla="*/ 2858374 w 2972814"/>
                  <a:gd name="connsiteY1315" fmla="*/ 819303 h 1488732"/>
                  <a:gd name="connsiteX1316" fmla="*/ 2853292 w 2972814"/>
                  <a:gd name="connsiteY1316" fmla="*/ 809311 h 1488732"/>
                  <a:gd name="connsiteX1317" fmla="*/ 2853104 w 2972814"/>
                  <a:gd name="connsiteY1317" fmla="*/ 808885 h 1488732"/>
                  <a:gd name="connsiteX1318" fmla="*/ 2848535 w 2972814"/>
                  <a:gd name="connsiteY1318" fmla="*/ 799320 h 1488732"/>
                  <a:gd name="connsiteX1319" fmla="*/ 2844932 w 2972814"/>
                  <a:gd name="connsiteY1319" fmla="*/ 789328 h 1488732"/>
                  <a:gd name="connsiteX1320" fmla="*/ 2841961 w 2972814"/>
                  <a:gd name="connsiteY1320" fmla="*/ 779337 h 1488732"/>
                  <a:gd name="connsiteX1321" fmla="*/ 2839846 w 2972814"/>
                  <a:gd name="connsiteY1321" fmla="*/ 769345 h 1488732"/>
                  <a:gd name="connsiteX1322" fmla="*/ 2838430 w 2972814"/>
                  <a:gd name="connsiteY1322" fmla="*/ 759354 h 1488732"/>
                  <a:gd name="connsiteX1323" fmla="*/ 2837739 w 2972814"/>
                  <a:gd name="connsiteY1323" fmla="*/ 749362 h 1488732"/>
                  <a:gd name="connsiteX1324" fmla="*/ 2837562 w 2972814"/>
                  <a:gd name="connsiteY1324" fmla="*/ 739371 h 1488732"/>
                  <a:gd name="connsiteX1325" fmla="*/ 2837687 w 2972814"/>
                  <a:gd name="connsiteY1325" fmla="*/ 729379 h 1488732"/>
                  <a:gd name="connsiteX1326" fmla="*/ 2838271 w 2972814"/>
                  <a:gd name="connsiteY1326" fmla="*/ 719388 h 1488732"/>
                  <a:gd name="connsiteX1327" fmla="*/ 2839152 w 2972814"/>
                  <a:gd name="connsiteY1327" fmla="*/ 709396 h 1488732"/>
                  <a:gd name="connsiteX1328" fmla="*/ 2840280 w 2972814"/>
                  <a:gd name="connsiteY1328" fmla="*/ 699405 h 1488732"/>
                  <a:gd name="connsiteX1329" fmla="*/ 2841306 w 2972814"/>
                  <a:gd name="connsiteY1329" fmla="*/ 689413 h 1488732"/>
                  <a:gd name="connsiteX1330" fmla="*/ 2842474 w 2972814"/>
                  <a:gd name="connsiteY1330" fmla="*/ 679422 h 1488732"/>
                  <a:gd name="connsiteX1331" fmla="*/ 2843590 w 2972814"/>
                  <a:gd name="connsiteY1331" fmla="*/ 669430 h 1488732"/>
                  <a:gd name="connsiteX1332" fmla="*/ 2844738 w 2972814"/>
                  <a:gd name="connsiteY1332" fmla="*/ 659439 h 1488732"/>
                  <a:gd name="connsiteX1333" fmla="*/ 2845601 w 2972814"/>
                  <a:gd name="connsiteY1333" fmla="*/ 649447 h 1488732"/>
                  <a:gd name="connsiteX1334" fmla="*/ 2846584 w 2972814"/>
                  <a:gd name="connsiteY1334" fmla="*/ 639456 h 1488732"/>
                  <a:gd name="connsiteX1335" fmla="*/ 2847547 w 2972814"/>
                  <a:gd name="connsiteY1335" fmla="*/ 629464 h 1488732"/>
                  <a:gd name="connsiteX1336" fmla="*/ 2848474 w 2972814"/>
                  <a:gd name="connsiteY1336" fmla="*/ 619473 h 1488732"/>
                  <a:gd name="connsiteX1337" fmla="*/ 2849425 w 2972814"/>
                  <a:gd name="connsiteY1337" fmla="*/ 609481 h 1488732"/>
                  <a:gd name="connsiteX1338" fmla="*/ 2850527 w 2972814"/>
                  <a:gd name="connsiteY1338" fmla="*/ 599490 h 1488732"/>
                  <a:gd name="connsiteX1339" fmla="*/ 2851720 w 2972814"/>
                  <a:gd name="connsiteY1339" fmla="*/ 589498 h 1488732"/>
                  <a:gd name="connsiteX1340" fmla="*/ 2853007 w 2972814"/>
                  <a:gd name="connsiteY1340" fmla="*/ 579507 h 1488732"/>
                  <a:gd name="connsiteX1341" fmla="*/ 2853104 w 2972814"/>
                  <a:gd name="connsiteY1341" fmla="*/ 578863 h 1488732"/>
                  <a:gd name="connsiteX1342" fmla="*/ 2854291 w 2972814"/>
                  <a:gd name="connsiteY1342" fmla="*/ 569515 h 1488732"/>
                  <a:gd name="connsiteX1343" fmla="*/ 2855787 w 2972814"/>
                  <a:gd name="connsiteY1343" fmla="*/ 559524 h 1488732"/>
                  <a:gd name="connsiteX1344" fmla="*/ 2857629 w 2972814"/>
                  <a:gd name="connsiteY1344" fmla="*/ 549532 h 1488732"/>
                  <a:gd name="connsiteX1345" fmla="*/ 2859740 w 2972814"/>
                  <a:gd name="connsiteY1345" fmla="*/ 539541 h 1488732"/>
                  <a:gd name="connsiteX1346" fmla="*/ 2862450 w 2972814"/>
                  <a:gd name="connsiteY1346" fmla="*/ 529549 h 1488732"/>
                  <a:gd name="connsiteX1347" fmla="*/ 2865851 w 2972814"/>
                  <a:gd name="connsiteY1347" fmla="*/ 519558 h 1488732"/>
                  <a:gd name="connsiteX1348" fmla="*/ 2870289 w 2972814"/>
                  <a:gd name="connsiteY1348" fmla="*/ 509566 h 1488732"/>
                  <a:gd name="connsiteX1349" fmla="*/ 2873056 w 2972814"/>
                  <a:gd name="connsiteY1349" fmla="*/ 504646 h 1488732"/>
                  <a:gd name="connsiteX1350" fmla="*/ 2875800 w 2972814"/>
                  <a:gd name="connsiteY1350" fmla="*/ 499575 h 1488732"/>
                  <a:gd name="connsiteX1351" fmla="*/ 2882524 w 2972814"/>
                  <a:gd name="connsiteY1351" fmla="*/ 489583 h 1488732"/>
                  <a:gd name="connsiteX1352" fmla="*/ 2892291 w 2972814"/>
                  <a:gd name="connsiteY1352" fmla="*/ 479592 h 1488732"/>
                  <a:gd name="connsiteX1353" fmla="*/ 2893007 w 2972814"/>
                  <a:gd name="connsiteY1353" fmla="*/ 478977 h 1488732"/>
                  <a:gd name="connsiteX1354" fmla="*/ 2904519 w 2972814"/>
                  <a:gd name="connsiteY1354" fmla="*/ 469600 h 1488732"/>
                  <a:gd name="connsiteX1355" fmla="*/ 2912959 w 2972814"/>
                  <a:gd name="connsiteY1355" fmla="*/ 464479 h 1488732"/>
                  <a:gd name="connsiteX1356" fmla="*/ 2921725 w 2972814"/>
                  <a:gd name="connsiteY1356" fmla="*/ 459609 h 1488732"/>
                  <a:gd name="connsiteX1357" fmla="*/ 2932911 w 2972814"/>
                  <a:gd name="connsiteY1357" fmla="*/ 454530 h 1488732"/>
                  <a:gd name="connsiteX1358" fmla="*/ 2944478 w 2972814"/>
                  <a:gd name="connsiteY1358" fmla="*/ 449617 h 1488732"/>
                  <a:gd name="connsiteX1359" fmla="*/ 2952863 w 2972814"/>
                  <a:gd name="connsiteY1359" fmla="*/ 446464 h 1488732"/>
                  <a:gd name="connsiteX1360" fmla="*/ 2972699 w 2972814"/>
                  <a:gd name="connsiteY1360" fmla="*/ 439626 h 1488732"/>
                  <a:gd name="connsiteX1361" fmla="*/ 2972815 w 2972814"/>
                  <a:gd name="connsiteY1361" fmla="*/ 439589 h 1488732"/>
                  <a:gd name="connsiteX1362" fmla="*/ 1416576 w 2972814"/>
                  <a:gd name="connsiteY1362" fmla="*/ 1433880 h 1488732"/>
                  <a:gd name="connsiteX1363" fmla="*/ 1436528 w 2972814"/>
                  <a:gd name="connsiteY1363" fmla="*/ 1432612 h 1488732"/>
                  <a:gd name="connsiteX1364" fmla="*/ 1442795 w 2972814"/>
                  <a:gd name="connsiteY1364" fmla="*/ 1428784 h 1488732"/>
                  <a:gd name="connsiteX1365" fmla="*/ 1456480 w 2972814"/>
                  <a:gd name="connsiteY1365" fmla="*/ 1419058 h 1488732"/>
                  <a:gd name="connsiteX1366" fmla="*/ 1456705 w 2972814"/>
                  <a:gd name="connsiteY1366" fmla="*/ 1418792 h 1488732"/>
                  <a:gd name="connsiteX1367" fmla="*/ 1463515 w 2972814"/>
                  <a:gd name="connsiteY1367" fmla="*/ 1408801 h 1488732"/>
                  <a:gd name="connsiteX1368" fmla="*/ 1469332 w 2972814"/>
                  <a:gd name="connsiteY1368" fmla="*/ 1398809 h 1488732"/>
                  <a:gd name="connsiteX1369" fmla="*/ 1474189 w 2972814"/>
                  <a:gd name="connsiteY1369" fmla="*/ 1388818 h 1488732"/>
                  <a:gd name="connsiteX1370" fmla="*/ 1476431 w 2972814"/>
                  <a:gd name="connsiteY1370" fmla="*/ 1383658 h 1488732"/>
                  <a:gd name="connsiteX1371" fmla="*/ 1478181 w 2972814"/>
                  <a:gd name="connsiteY1371" fmla="*/ 1378826 h 1488732"/>
                  <a:gd name="connsiteX1372" fmla="*/ 1480549 w 2972814"/>
                  <a:gd name="connsiteY1372" fmla="*/ 1368835 h 1488732"/>
                  <a:gd name="connsiteX1373" fmla="*/ 1482430 w 2972814"/>
                  <a:gd name="connsiteY1373" fmla="*/ 1358843 h 1488732"/>
                  <a:gd name="connsiteX1374" fmla="*/ 1483934 w 2972814"/>
                  <a:gd name="connsiteY1374" fmla="*/ 1348852 h 1488732"/>
                  <a:gd name="connsiteX1375" fmla="*/ 1483888 w 2972814"/>
                  <a:gd name="connsiteY1375" fmla="*/ 1338860 h 1488732"/>
                  <a:gd name="connsiteX1376" fmla="*/ 1484957 w 2972814"/>
                  <a:gd name="connsiteY1376" fmla="*/ 1328869 h 1488732"/>
                  <a:gd name="connsiteX1377" fmla="*/ 1478957 w 2972814"/>
                  <a:gd name="connsiteY1377" fmla="*/ 1318877 h 1488732"/>
                  <a:gd name="connsiteX1378" fmla="*/ 1476431 w 2972814"/>
                  <a:gd name="connsiteY1378" fmla="*/ 1316552 h 1488732"/>
                  <a:gd name="connsiteX1379" fmla="*/ 1456480 w 2972814"/>
                  <a:gd name="connsiteY1379" fmla="*/ 1316208 h 1488732"/>
                  <a:gd name="connsiteX1380" fmla="*/ 1452753 w 2972814"/>
                  <a:gd name="connsiteY1380" fmla="*/ 1318877 h 1488732"/>
                  <a:gd name="connsiteX1381" fmla="*/ 1436528 w 2972814"/>
                  <a:gd name="connsiteY1381" fmla="*/ 1326821 h 1488732"/>
                  <a:gd name="connsiteX1382" fmla="*/ 1434412 w 2972814"/>
                  <a:gd name="connsiteY1382" fmla="*/ 1328869 h 1488732"/>
                  <a:gd name="connsiteX1383" fmla="*/ 1422205 w 2972814"/>
                  <a:gd name="connsiteY1383" fmla="*/ 1338860 h 1488732"/>
                  <a:gd name="connsiteX1384" fmla="*/ 1416576 w 2972814"/>
                  <a:gd name="connsiteY1384" fmla="*/ 1343101 h 1488732"/>
                  <a:gd name="connsiteX1385" fmla="*/ 1412767 w 2972814"/>
                  <a:gd name="connsiteY1385" fmla="*/ 1348852 h 1488732"/>
                  <a:gd name="connsiteX1386" fmla="*/ 1405100 w 2972814"/>
                  <a:gd name="connsiteY1386" fmla="*/ 1358843 h 1488732"/>
                  <a:gd name="connsiteX1387" fmla="*/ 1397656 w 2972814"/>
                  <a:gd name="connsiteY1387" fmla="*/ 1368835 h 1488732"/>
                  <a:gd name="connsiteX1388" fmla="*/ 1396624 w 2972814"/>
                  <a:gd name="connsiteY1388" fmla="*/ 1370358 h 1488732"/>
                  <a:gd name="connsiteX1389" fmla="*/ 1392952 w 2972814"/>
                  <a:gd name="connsiteY1389" fmla="*/ 1378826 h 1488732"/>
                  <a:gd name="connsiteX1390" fmla="*/ 1390629 w 2972814"/>
                  <a:gd name="connsiteY1390" fmla="*/ 1388818 h 1488732"/>
                  <a:gd name="connsiteX1391" fmla="*/ 1389684 w 2972814"/>
                  <a:gd name="connsiteY1391" fmla="*/ 1398809 h 1488732"/>
                  <a:gd name="connsiteX1392" fmla="*/ 1390329 w 2972814"/>
                  <a:gd name="connsiteY1392" fmla="*/ 1408801 h 1488732"/>
                  <a:gd name="connsiteX1393" fmla="*/ 1394375 w 2972814"/>
                  <a:gd name="connsiteY1393" fmla="*/ 1418792 h 1488732"/>
                  <a:gd name="connsiteX1394" fmla="*/ 1396624 w 2972814"/>
                  <a:gd name="connsiteY1394" fmla="*/ 1422286 h 1488732"/>
                  <a:gd name="connsiteX1395" fmla="*/ 1405756 w 2972814"/>
                  <a:gd name="connsiteY1395" fmla="*/ 1428784 h 1488732"/>
                  <a:gd name="connsiteX1396" fmla="*/ 1416576 w 2972814"/>
                  <a:gd name="connsiteY1396" fmla="*/ 1433880 h 1488732"/>
                  <a:gd name="connsiteX1397" fmla="*/ 319228 w 2972814"/>
                  <a:gd name="connsiteY1397" fmla="*/ 1300705 h 1488732"/>
                  <a:gd name="connsiteX1398" fmla="*/ 315161 w 2972814"/>
                  <a:gd name="connsiteY1398" fmla="*/ 1298894 h 1488732"/>
                  <a:gd name="connsiteX1399" fmla="*/ 299553 w 2972814"/>
                  <a:gd name="connsiteY1399" fmla="*/ 1288903 h 1488732"/>
                  <a:gd name="connsiteX1400" fmla="*/ 299277 w 2972814"/>
                  <a:gd name="connsiteY1400" fmla="*/ 1288599 h 1488732"/>
                  <a:gd name="connsiteX1401" fmla="*/ 293146 w 2972814"/>
                  <a:gd name="connsiteY1401" fmla="*/ 1278911 h 1488732"/>
                  <a:gd name="connsiteX1402" fmla="*/ 287869 w 2972814"/>
                  <a:gd name="connsiteY1402" fmla="*/ 1268920 h 1488732"/>
                  <a:gd name="connsiteX1403" fmla="*/ 282419 w 2972814"/>
                  <a:gd name="connsiteY1403" fmla="*/ 1258928 h 1488732"/>
                  <a:gd name="connsiteX1404" fmla="*/ 279325 w 2972814"/>
                  <a:gd name="connsiteY1404" fmla="*/ 1253614 h 1488732"/>
                  <a:gd name="connsiteX1405" fmla="*/ 277198 w 2972814"/>
                  <a:gd name="connsiteY1405" fmla="*/ 1248937 h 1488732"/>
                  <a:gd name="connsiteX1406" fmla="*/ 270792 w 2972814"/>
                  <a:gd name="connsiteY1406" fmla="*/ 1238945 h 1488732"/>
                  <a:gd name="connsiteX1407" fmla="*/ 263887 w 2972814"/>
                  <a:gd name="connsiteY1407" fmla="*/ 1228954 h 1488732"/>
                  <a:gd name="connsiteX1408" fmla="*/ 259373 w 2972814"/>
                  <a:gd name="connsiteY1408" fmla="*/ 1223046 h 1488732"/>
                  <a:gd name="connsiteX1409" fmla="*/ 256890 w 2972814"/>
                  <a:gd name="connsiteY1409" fmla="*/ 1218962 h 1488732"/>
                  <a:gd name="connsiteX1410" fmla="*/ 250002 w 2972814"/>
                  <a:gd name="connsiteY1410" fmla="*/ 1208971 h 1488732"/>
                  <a:gd name="connsiteX1411" fmla="*/ 243504 w 2972814"/>
                  <a:gd name="connsiteY1411" fmla="*/ 1198979 h 1488732"/>
                  <a:gd name="connsiteX1412" fmla="*/ 239421 w 2972814"/>
                  <a:gd name="connsiteY1412" fmla="*/ 1192502 h 1488732"/>
                  <a:gd name="connsiteX1413" fmla="*/ 237603 w 2972814"/>
                  <a:gd name="connsiteY1413" fmla="*/ 1188988 h 1488732"/>
                  <a:gd name="connsiteX1414" fmla="*/ 232901 w 2972814"/>
                  <a:gd name="connsiteY1414" fmla="*/ 1178996 h 1488732"/>
                  <a:gd name="connsiteX1415" fmla="*/ 229046 w 2972814"/>
                  <a:gd name="connsiteY1415" fmla="*/ 1169005 h 1488732"/>
                  <a:gd name="connsiteX1416" fmla="*/ 226344 w 2972814"/>
                  <a:gd name="connsiteY1416" fmla="*/ 1159013 h 1488732"/>
                  <a:gd name="connsiteX1417" fmla="*/ 224759 w 2972814"/>
                  <a:gd name="connsiteY1417" fmla="*/ 1149022 h 1488732"/>
                  <a:gd name="connsiteX1418" fmla="*/ 224617 w 2972814"/>
                  <a:gd name="connsiteY1418" fmla="*/ 1139030 h 1488732"/>
                  <a:gd name="connsiteX1419" fmla="*/ 225783 w 2972814"/>
                  <a:gd name="connsiteY1419" fmla="*/ 1129039 h 1488732"/>
                  <a:gd name="connsiteX1420" fmla="*/ 228285 w 2972814"/>
                  <a:gd name="connsiteY1420" fmla="*/ 1119047 h 1488732"/>
                  <a:gd name="connsiteX1421" fmla="*/ 232045 w 2972814"/>
                  <a:gd name="connsiteY1421" fmla="*/ 1109056 h 1488732"/>
                  <a:gd name="connsiteX1422" fmla="*/ 237124 w 2972814"/>
                  <a:gd name="connsiteY1422" fmla="*/ 1099064 h 1488732"/>
                  <a:gd name="connsiteX1423" fmla="*/ 239421 w 2972814"/>
                  <a:gd name="connsiteY1423" fmla="*/ 1095444 h 1488732"/>
                  <a:gd name="connsiteX1424" fmla="*/ 243596 w 2972814"/>
                  <a:gd name="connsiteY1424" fmla="*/ 1089073 h 1488732"/>
                  <a:gd name="connsiteX1425" fmla="*/ 251250 w 2972814"/>
                  <a:gd name="connsiteY1425" fmla="*/ 1079081 h 1488732"/>
                  <a:gd name="connsiteX1426" fmla="*/ 259373 w 2972814"/>
                  <a:gd name="connsiteY1426" fmla="*/ 1069836 h 1488732"/>
                  <a:gd name="connsiteX1427" fmla="*/ 260065 w 2972814"/>
                  <a:gd name="connsiteY1427" fmla="*/ 1069090 h 1488732"/>
                  <a:gd name="connsiteX1428" fmla="*/ 270033 w 2972814"/>
                  <a:gd name="connsiteY1428" fmla="*/ 1059098 h 1488732"/>
                  <a:gd name="connsiteX1429" fmla="*/ 279325 w 2972814"/>
                  <a:gd name="connsiteY1429" fmla="*/ 1050610 h 1488732"/>
                  <a:gd name="connsiteX1430" fmla="*/ 281114 w 2972814"/>
                  <a:gd name="connsiteY1430" fmla="*/ 1049107 h 1488732"/>
                  <a:gd name="connsiteX1431" fmla="*/ 293474 w 2972814"/>
                  <a:gd name="connsiteY1431" fmla="*/ 1039115 h 1488732"/>
                  <a:gd name="connsiteX1432" fmla="*/ 299277 w 2972814"/>
                  <a:gd name="connsiteY1432" fmla="*/ 1034530 h 1488732"/>
                  <a:gd name="connsiteX1433" fmla="*/ 306894 w 2972814"/>
                  <a:gd name="connsiteY1433" fmla="*/ 1029124 h 1488732"/>
                  <a:gd name="connsiteX1434" fmla="*/ 319228 w 2972814"/>
                  <a:gd name="connsiteY1434" fmla="*/ 1020412 h 1488732"/>
                  <a:gd name="connsiteX1435" fmla="*/ 321214 w 2972814"/>
                  <a:gd name="connsiteY1435" fmla="*/ 1019132 h 1488732"/>
                  <a:gd name="connsiteX1436" fmla="*/ 336461 w 2972814"/>
                  <a:gd name="connsiteY1436" fmla="*/ 1009141 h 1488732"/>
                  <a:gd name="connsiteX1437" fmla="*/ 339180 w 2972814"/>
                  <a:gd name="connsiteY1437" fmla="*/ 1007327 h 1488732"/>
                  <a:gd name="connsiteX1438" fmla="*/ 352614 w 2972814"/>
                  <a:gd name="connsiteY1438" fmla="*/ 999149 h 1488732"/>
                  <a:gd name="connsiteX1439" fmla="*/ 359132 w 2972814"/>
                  <a:gd name="connsiteY1439" fmla="*/ 994891 h 1488732"/>
                  <a:gd name="connsiteX1440" fmla="*/ 368837 w 2972814"/>
                  <a:gd name="connsiteY1440" fmla="*/ 989158 h 1488732"/>
                  <a:gd name="connsiteX1441" fmla="*/ 379084 w 2972814"/>
                  <a:gd name="connsiteY1441" fmla="*/ 982436 h 1488732"/>
                  <a:gd name="connsiteX1442" fmla="*/ 384670 w 2972814"/>
                  <a:gd name="connsiteY1442" fmla="*/ 979166 h 1488732"/>
                  <a:gd name="connsiteX1443" fmla="*/ 399036 w 2972814"/>
                  <a:gd name="connsiteY1443" fmla="*/ 970070 h 1488732"/>
                  <a:gd name="connsiteX1444" fmla="*/ 400674 w 2972814"/>
                  <a:gd name="connsiteY1444" fmla="*/ 969175 h 1488732"/>
                  <a:gd name="connsiteX1445" fmla="*/ 417137 w 2972814"/>
                  <a:gd name="connsiteY1445" fmla="*/ 959183 h 1488732"/>
                  <a:gd name="connsiteX1446" fmla="*/ 418987 w 2972814"/>
                  <a:gd name="connsiteY1446" fmla="*/ 957964 h 1488732"/>
                  <a:gd name="connsiteX1447" fmla="*/ 435938 w 2972814"/>
                  <a:gd name="connsiteY1447" fmla="*/ 949192 h 1488732"/>
                  <a:gd name="connsiteX1448" fmla="*/ 438939 w 2972814"/>
                  <a:gd name="connsiteY1448" fmla="*/ 947492 h 1488732"/>
                  <a:gd name="connsiteX1449" fmla="*/ 458891 w 2972814"/>
                  <a:gd name="connsiteY1449" fmla="*/ 939825 h 1488732"/>
                  <a:gd name="connsiteX1450" fmla="*/ 462480 w 2972814"/>
                  <a:gd name="connsiteY1450" fmla="*/ 939201 h 1488732"/>
                  <a:gd name="connsiteX1451" fmla="*/ 478843 w 2972814"/>
                  <a:gd name="connsiteY1451" fmla="*/ 936273 h 1488732"/>
                  <a:gd name="connsiteX1452" fmla="*/ 498794 w 2972814"/>
                  <a:gd name="connsiteY1452" fmla="*/ 936921 h 1488732"/>
                  <a:gd name="connsiteX1453" fmla="*/ 508504 w 2972814"/>
                  <a:gd name="connsiteY1453" fmla="*/ 939201 h 1488732"/>
                  <a:gd name="connsiteX1454" fmla="*/ 518746 w 2972814"/>
                  <a:gd name="connsiteY1454" fmla="*/ 941709 h 1488732"/>
                  <a:gd name="connsiteX1455" fmla="*/ 535424 w 2972814"/>
                  <a:gd name="connsiteY1455" fmla="*/ 949192 h 1488732"/>
                  <a:gd name="connsiteX1456" fmla="*/ 538698 w 2972814"/>
                  <a:gd name="connsiteY1456" fmla="*/ 950877 h 1488732"/>
                  <a:gd name="connsiteX1457" fmla="*/ 550258 w 2972814"/>
                  <a:gd name="connsiteY1457" fmla="*/ 959183 h 1488732"/>
                  <a:gd name="connsiteX1458" fmla="*/ 558650 w 2972814"/>
                  <a:gd name="connsiteY1458" fmla="*/ 966336 h 1488732"/>
                  <a:gd name="connsiteX1459" fmla="*/ 561549 w 2972814"/>
                  <a:gd name="connsiteY1459" fmla="*/ 969175 h 1488732"/>
                  <a:gd name="connsiteX1460" fmla="*/ 570136 w 2972814"/>
                  <a:gd name="connsiteY1460" fmla="*/ 979166 h 1488732"/>
                  <a:gd name="connsiteX1461" fmla="*/ 576756 w 2972814"/>
                  <a:gd name="connsiteY1461" fmla="*/ 989158 h 1488732"/>
                  <a:gd name="connsiteX1462" fmla="*/ 578601 w 2972814"/>
                  <a:gd name="connsiteY1462" fmla="*/ 992371 h 1488732"/>
                  <a:gd name="connsiteX1463" fmla="*/ 582246 w 2972814"/>
                  <a:gd name="connsiteY1463" fmla="*/ 999149 h 1488732"/>
                  <a:gd name="connsiteX1464" fmla="*/ 586574 w 2972814"/>
                  <a:gd name="connsiteY1464" fmla="*/ 1009141 h 1488732"/>
                  <a:gd name="connsiteX1465" fmla="*/ 589836 w 2972814"/>
                  <a:gd name="connsiteY1465" fmla="*/ 1019132 h 1488732"/>
                  <a:gd name="connsiteX1466" fmla="*/ 592744 w 2972814"/>
                  <a:gd name="connsiteY1466" fmla="*/ 1029124 h 1488732"/>
                  <a:gd name="connsiteX1467" fmla="*/ 594930 w 2972814"/>
                  <a:gd name="connsiteY1467" fmla="*/ 1039115 h 1488732"/>
                  <a:gd name="connsiteX1468" fmla="*/ 596745 w 2972814"/>
                  <a:gd name="connsiteY1468" fmla="*/ 1049107 h 1488732"/>
                  <a:gd name="connsiteX1469" fmla="*/ 598103 w 2972814"/>
                  <a:gd name="connsiteY1469" fmla="*/ 1059098 h 1488732"/>
                  <a:gd name="connsiteX1470" fmla="*/ 598553 w 2972814"/>
                  <a:gd name="connsiteY1470" fmla="*/ 1062714 h 1488732"/>
                  <a:gd name="connsiteX1471" fmla="*/ 599377 w 2972814"/>
                  <a:gd name="connsiteY1471" fmla="*/ 1069090 h 1488732"/>
                  <a:gd name="connsiteX1472" fmla="*/ 600437 w 2972814"/>
                  <a:gd name="connsiteY1472" fmla="*/ 1079081 h 1488732"/>
                  <a:gd name="connsiteX1473" fmla="*/ 601056 w 2972814"/>
                  <a:gd name="connsiteY1473" fmla="*/ 1089073 h 1488732"/>
                  <a:gd name="connsiteX1474" fmla="*/ 601817 w 2972814"/>
                  <a:gd name="connsiteY1474" fmla="*/ 1099064 h 1488732"/>
                  <a:gd name="connsiteX1475" fmla="*/ 602158 w 2972814"/>
                  <a:gd name="connsiteY1475" fmla="*/ 1109056 h 1488732"/>
                  <a:gd name="connsiteX1476" fmla="*/ 602567 w 2972814"/>
                  <a:gd name="connsiteY1476" fmla="*/ 1119047 h 1488732"/>
                  <a:gd name="connsiteX1477" fmla="*/ 603258 w 2972814"/>
                  <a:gd name="connsiteY1477" fmla="*/ 1129039 h 1488732"/>
                  <a:gd name="connsiteX1478" fmla="*/ 604005 w 2972814"/>
                  <a:gd name="connsiteY1478" fmla="*/ 1139030 h 1488732"/>
                  <a:gd name="connsiteX1479" fmla="*/ 605151 w 2972814"/>
                  <a:gd name="connsiteY1479" fmla="*/ 1149022 h 1488732"/>
                  <a:gd name="connsiteX1480" fmla="*/ 606572 w 2972814"/>
                  <a:gd name="connsiteY1480" fmla="*/ 1159013 h 1488732"/>
                  <a:gd name="connsiteX1481" fmla="*/ 608511 w 2972814"/>
                  <a:gd name="connsiteY1481" fmla="*/ 1169005 h 1488732"/>
                  <a:gd name="connsiteX1482" fmla="*/ 610852 w 2972814"/>
                  <a:gd name="connsiteY1482" fmla="*/ 1178996 h 1488732"/>
                  <a:gd name="connsiteX1483" fmla="*/ 613630 w 2972814"/>
                  <a:gd name="connsiteY1483" fmla="*/ 1188988 h 1488732"/>
                  <a:gd name="connsiteX1484" fmla="*/ 616514 w 2972814"/>
                  <a:gd name="connsiteY1484" fmla="*/ 1198979 h 1488732"/>
                  <a:gd name="connsiteX1485" fmla="*/ 618505 w 2972814"/>
                  <a:gd name="connsiteY1485" fmla="*/ 1206999 h 1488732"/>
                  <a:gd name="connsiteX1486" fmla="*/ 619009 w 2972814"/>
                  <a:gd name="connsiteY1486" fmla="*/ 1208971 h 1488732"/>
                  <a:gd name="connsiteX1487" fmla="*/ 620370 w 2972814"/>
                  <a:gd name="connsiteY1487" fmla="*/ 1218962 h 1488732"/>
                  <a:gd name="connsiteX1488" fmla="*/ 620416 w 2972814"/>
                  <a:gd name="connsiteY1488" fmla="*/ 1228954 h 1488732"/>
                  <a:gd name="connsiteX1489" fmla="*/ 618505 w 2972814"/>
                  <a:gd name="connsiteY1489" fmla="*/ 1236884 h 1488732"/>
                  <a:gd name="connsiteX1490" fmla="*/ 617933 w 2972814"/>
                  <a:gd name="connsiteY1490" fmla="*/ 1238945 h 1488732"/>
                  <a:gd name="connsiteX1491" fmla="*/ 611988 w 2972814"/>
                  <a:gd name="connsiteY1491" fmla="*/ 1248937 h 1488732"/>
                  <a:gd name="connsiteX1492" fmla="*/ 601963 w 2972814"/>
                  <a:gd name="connsiteY1492" fmla="*/ 1258928 h 1488732"/>
                  <a:gd name="connsiteX1493" fmla="*/ 598553 w 2972814"/>
                  <a:gd name="connsiteY1493" fmla="*/ 1261285 h 1488732"/>
                  <a:gd name="connsiteX1494" fmla="*/ 585489 w 2972814"/>
                  <a:gd name="connsiteY1494" fmla="*/ 1268920 h 1488732"/>
                  <a:gd name="connsiteX1495" fmla="*/ 578601 w 2972814"/>
                  <a:gd name="connsiteY1495" fmla="*/ 1272022 h 1488732"/>
                  <a:gd name="connsiteX1496" fmla="*/ 561323 w 2972814"/>
                  <a:gd name="connsiteY1496" fmla="*/ 1278911 h 1488732"/>
                  <a:gd name="connsiteX1497" fmla="*/ 558650 w 2972814"/>
                  <a:gd name="connsiteY1497" fmla="*/ 1279827 h 1488732"/>
                  <a:gd name="connsiteX1498" fmla="*/ 538698 w 2972814"/>
                  <a:gd name="connsiteY1498" fmla="*/ 1285829 h 1488732"/>
                  <a:gd name="connsiteX1499" fmla="*/ 526652 w 2972814"/>
                  <a:gd name="connsiteY1499" fmla="*/ 1288903 h 1488732"/>
                  <a:gd name="connsiteX1500" fmla="*/ 518746 w 2972814"/>
                  <a:gd name="connsiteY1500" fmla="*/ 1290769 h 1488732"/>
                  <a:gd name="connsiteX1501" fmla="*/ 498794 w 2972814"/>
                  <a:gd name="connsiteY1501" fmla="*/ 1294939 h 1488732"/>
                  <a:gd name="connsiteX1502" fmla="*/ 478843 w 2972814"/>
                  <a:gd name="connsiteY1502" fmla="*/ 1298722 h 1488732"/>
                  <a:gd name="connsiteX1503" fmla="*/ 477604 w 2972814"/>
                  <a:gd name="connsiteY1503" fmla="*/ 1298894 h 1488732"/>
                  <a:gd name="connsiteX1504" fmla="*/ 458891 w 2972814"/>
                  <a:gd name="connsiteY1504" fmla="*/ 1301489 h 1488732"/>
                  <a:gd name="connsiteX1505" fmla="*/ 438939 w 2972814"/>
                  <a:gd name="connsiteY1505" fmla="*/ 1303768 h 1488732"/>
                  <a:gd name="connsiteX1506" fmla="*/ 418987 w 2972814"/>
                  <a:gd name="connsiteY1506" fmla="*/ 1305397 h 1488732"/>
                  <a:gd name="connsiteX1507" fmla="*/ 399036 w 2972814"/>
                  <a:gd name="connsiteY1507" fmla="*/ 1306113 h 1488732"/>
                  <a:gd name="connsiteX1508" fmla="*/ 379084 w 2972814"/>
                  <a:gd name="connsiteY1508" fmla="*/ 1306045 h 1488732"/>
                  <a:gd name="connsiteX1509" fmla="*/ 359132 w 2972814"/>
                  <a:gd name="connsiteY1509" fmla="*/ 1305799 h 1488732"/>
                  <a:gd name="connsiteX1510" fmla="*/ 339180 w 2972814"/>
                  <a:gd name="connsiteY1510" fmla="*/ 1304791 h 1488732"/>
                  <a:gd name="connsiteX1511" fmla="*/ 319228 w 2972814"/>
                  <a:gd name="connsiteY1511" fmla="*/ 1300705 h 1488732"/>
                  <a:gd name="connsiteX1512" fmla="*/ 778119 w 2972814"/>
                  <a:gd name="connsiteY1512" fmla="*/ 970585 h 1488732"/>
                  <a:gd name="connsiteX1513" fmla="*/ 773245 w 2972814"/>
                  <a:gd name="connsiteY1513" fmla="*/ 969175 h 1488732"/>
                  <a:gd name="connsiteX1514" fmla="*/ 758167 w 2972814"/>
                  <a:gd name="connsiteY1514" fmla="*/ 964096 h 1488732"/>
                  <a:gd name="connsiteX1515" fmla="*/ 747709 w 2972814"/>
                  <a:gd name="connsiteY1515" fmla="*/ 959183 h 1488732"/>
                  <a:gd name="connsiteX1516" fmla="*/ 738216 w 2972814"/>
                  <a:gd name="connsiteY1516" fmla="*/ 953312 h 1488732"/>
                  <a:gd name="connsiteX1517" fmla="*/ 732690 w 2972814"/>
                  <a:gd name="connsiteY1517" fmla="*/ 949192 h 1488732"/>
                  <a:gd name="connsiteX1518" fmla="*/ 723337 w 2972814"/>
                  <a:gd name="connsiteY1518" fmla="*/ 939201 h 1488732"/>
                  <a:gd name="connsiteX1519" fmla="*/ 718264 w 2972814"/>
                  <a:gd name="connsiteY1519" fmla="*/ 929866 h 1488732"/>
                  <a:gd name="connsiteX1520" fmla="*/ 717935 w 2972814"/>
                  <a:gd name="connsiteY1520" fmla="*/ 929209 h 1488732"/>
                  <a:gd name="connsiteX1521" fmla="*/ 715852 w 2972814"/>
                  <a:gd name="connsiteY1521" fmla="*/ 919217 h 1488732"/>
                  <a:gd name="connsiteX1522" fmla="*/ 716343 w 2972814"/>
                  <a:gd name="connsiteY1522" fmla="*/ 909226 h 1488732"/>
                  <a:gd name="connsiteX1523" fmla="*/ 718264 w 2972814"/>
                  <a:gd name="connsiteY1523" fmla="*/ 903418 h 1488732"/>
                  <a:gd name="connsiteX1524" fmla="*/ 719673 w 2972814"/>
                  <a:gd name="connsiteY1524" fmla="*/ 899234 h 1488732"/>
                  <a:gd name="connsiteX1525" fmla="*/ 725665 w 2972814"/>
                  <a:gd name="connsiteY1525" fmla="*/ 889243 h 1488732"/>
                  <a:gd name="connsiteX1526" fmla="*/ 734933 w 2972814"/>
                  <a:gd name="connsiteY1526" fmla="*/ 879252 h 1488732"/>
                  <a:gd name="connsiteX1527" fmla="*/ 738216 w 2972814"/>
                  <a:gd name="connsiteY1527" fmla="*/ 876666 h 1488732"/>
                  <a:gd name="connsiteX1528" fmla="*/ 749845 w 2972814"/>
                  <a:gd name="connsiteY1528" fmla="*/ 869260 h 1488732"/>
                  <a:gd name="connsiteX1529" fmla="*/ 758167 w 2972814"/>
                  <a:gd name="connsiteY1529" fmla="*/ 865312 h 1488732"/>
                  <a:gd name="connsiteX1530" fmla="*/ 777045 w 2972814"/>
                  <a:gd name="connsiteY1530" fmla="*/ 859269 h 1488732"/>
                  <a:gd name="connsiteX1531" fmla="*/ 778119 w 2972814"/>
                  <a:gd name="connsiteY1531" fmla="*/ 858991 h 1488732"/>
                  <a:gd name="connsiteX1532" fmla="*/ 798071 w 2972814"/>
                  <a:gd name="connsiteY1532" fmla="*/ 855951 h 1488732"/>
                  <a:gd name="connsiteX1533" fmla="*/ 818023 w 2972814"/>
                  <a:gd name="connsiteY1533" fmla="*/ 854874 h 1488732"/>
                  <a:gd name="connsiteX1534" fmla="*/ 837975 w 2972814"/>
                  <a:gd name="connsiteY1534" fmla="*/ 855218 h 1488732"/>
                  <a:gd name="connsiteX1535" fmla="*/ 857926 w 2972814"/>
                  <a:gd name="connsiteY1535" fmla="*/ 856980 h 1488732"/>
                  <a:gd name="connsiteX1536" fmla="*/ 874606 w 2972814"/>
                  <a:gd name="connsiteY1536" fmla="*/ 859269 h 1488732"/>
                  <a:gd name="connsiteX1537" fmla="*/ 877878 w 2972814"/>
                  <a:gd name="connsiteY1537" fmla="*/ 859873 h 1488732"/>
                  <a:gd name="connsiteX1538" fmla="*/ 897830 w 2972814"/>
                  <a:gd name="connsiteY1538" fmla="*/ 864826 h 1488732"/>
                  <a:gd name="connsiteX1539" fmla="*/ 911265 w 2972814"/>
                  <a:gd name="connsiteY1539" fmla="*/ 869260 h 1488732"/>
                  <a:gd name="connsiteX1540" fmla="*/ 917782 w 2972814"/>
                  <a:gd name="connsiteY1540" fmla="*/ 873794 h 1488732"/>
                  <a:gd name="connsiteX1541" fmla="*/ 925013 w 2972814"/>
                  <a:gd name="connsiteY1541" fmla="*/ 879252 h 1488732"/>
                  <a:gd name="connsiteX1542" fmla="*/ 928697 w 2972814"/>
                  <a:gd name="connsiteY1542" fmla="*/ 889243 h 1488732"/>
                  <a:gd name="connsiteX1543" fmla="*/ 927752 w 2972814"/>
                  <a:gd name="connsiteY1543" fmla="*/ 899234 h 1488732"/>
                  <a:gd name="connsiteX1544" fmla="*/ 924073 w 2972814"/>
                  <a:gd name="connsiteY1544" fmla="*/ 909226 h 1488732"/>
                  <a:gd name="connsiteX1545" fmla="*/ 918452 w 2972814"/>
                  <a:gd name="connsiteY1545" fmla="*/ 919217 h 1488732"/>
                  <a:gd name="connsiteX1546" fmla="*/ 917782 w 2972814"/>
                  <a:gd name="connsiteY1546" fmla="*/ 920120 h 1488732"/>
                  <a:gd name="connsiteX1547" fmla="*/ 911775 w 2972814"/>
                  <a:gd name="connsiteY1547" fmla="*/ 929209 h 1488732"/>
                  <a:gd name="connsiteX1548" fmla="*/ 903421 w 2972814"/>
                  <a:gd name="connsiteY1548" fmla="*/ 939201 h 1488732"/>
                  <a:gd name="connsiteX1549" fmla="*/ 897830 w 2972814"/>
                  <a:gd name="connsiteY1549" fmla="*/ 944797 h 1488732"/>
                  <a:gd name="connsiteX1550" fmla="*/ 893123 w 2972814"/>
                  <a:gd name="connsiteY1550" fmla="*/ 949192 h 1488732"/>
                  <a:gd name="connsiteX1551" fmla="*/ 879555 w 2972814"/>
                  <a:gd name="connsiteY1551" fmla="*/ 959183 h 1488732"/>
                  <a:gd name="connsiteX1552" fmla="*/ 877878 w 2972814"/>
                  <a:gd name="connsiteY1552" fmla="*/ 960261 h 1488732"/>
                  <a:gd name="connsiteX1553" fmla="*/ 858362 w 2972814"/>
                  <a:gd name="connsiteY1553" fmla="*/ 969175 h 1488732"/>
                  <a:gd name="connsiteX1554" fmla="*/ 857926 w 2972814"/>
                  <a:gd name="connsiteY1554" fmla="*/ 969345 h 1488732"/>
                  <a:gd name="connsiteX1555" fmla="*/ 837975 w 2972814"/>
                  <a:gd name="connsiteY1555" fmla="*/ 974051 h 1488732"/>
                  <a:gd name="connsiteX1556" fmla="*/ 818023 w 2972814"/>
                  <a:gd name="connsiteY1556" fmla="*/ 975419 h 1488732"/>
                  <a:gd name="connsiteX1557" fmla="*/ 798071 w 2972814"/>
                  <a:gd name="connsiteY1557" fmla="*/ 974130 h 1488732"/>
                  <a:gd name="connsiteX1558" fmla="*/ 778119 w 2972814"/>
                  <a:gd name="connsiteY1558" fmla="*/ 970585 h 1488732"/>
                  <a:gd name="connsiteX1559" fmla="*/ 1556239 w 2972814"/>
                  <a:gd name="connsiteY1559" fmla="*/ 757415 h 1488732"/>
                  <a:gd name="connsiteX1560" fmla="*/ 1576190 w 2972814"/>
                  <a:gd name="connsiteY1560" fmla="*/ 751879 h 1488732"/>
                  <a:gd name="connsiteX1561" fmla="*/ 1578603 w 2972814"/>
                  <a:gd name="connsiteY1561" fmla="*/ 749362 h 1488732"/>
                  <a:gd name="connsiteX1562" fmla="*/ 1589511 w 2972814"/>
                  <a:gd name="connsiteY1562" fmla="*/ 739371 h 1488732"/>
                  <a:gd name="connsiteX1563" fmla="*/ 1596142 w 2972814"/>
                  <a:gd name="connsiteY1563" fmla="*/ 733834 h 1488732"/>
                  <a:gd name="connsiteX1564" fmla="*/ 1599018 w 2972814"/>
                  <a:gd name="connsiteY1564" fmla="*/ 729379 h 1488732"/>
                  <a:gd name="connsiteX1565" fmla="*/ 1604633 w 2972814"/>
                  <a:gd name="connsiteY1565" fmla="*/ 719388 h 1488732"/>
                  <a:gd name="connsiteX1566" fmla="*/ 1608269 w 2972814"/>
                  <a:gd name="connsiteY1566" fmla="*/ 709396 h 1488732"/>
                  <a:gd name="connsiteX1567" fmla="*/ 1609749 w 2972814"/>
                  <a:gd name="connsiteY1567" fmla="*/ 699405 h 1488732"/>
                  <a:gd name="connsiteX1568" fmla="*/ 1607154 w 2972814"/>
                  <a:gd name="connsiteY1568" fmla="*/ 689413 h 1488732"/>
                  <a:gd name="connsiteX1569" fmla="*/ 1598424 w 2972814"/>
                  <a:gd name="connsiteY1569" fmla="*/ 679422 h 1488732"/>
                  <a:gd name="connsiteX1570" fmla="*/ 1596142 w 2972814"/>
                  <a:gd name="connsiteY1570" fmla="*/ 677976 h 1488732"/>
                  <a:gd name="connsiteX1571" fmla="*/ 1576190 w 2972814"/>
                  <a:gd name="connsiteY1571" fmla="*/ 673831 h 1488732"/>
                  <a:gd name="connsiteX1572" fmla="*/ 1556239 w 2972814"/>
                  <a:gd name="connsiteY1572" fmla="*/ 678178 h 1488732"/>
                  <a:gd name="connsiteX1573" fmla="*/ 1553920 w 2972814"/>
                  <a:gd name="connsiteY1573" fmla="*/ 679422 h 1488732"/>
                  <a:gd name="connsiteX1574" fmla="*/ 1539847 w 2972814"/>
                  <a:gd name="connsiteY1574" fmla="*/ 689413 h 1488732"/>
                  <a:gd name="connsiteX1575" fmla="*/ 1536287 w 2972814"/>
                  <a:gd name="connsiteY1575" fmla="*/ 693410 h 1488732"/>
                  <a:gd name="connsiteX1576" fmla="*/ 1532681 w 2972814"/>
                  <a:gd name="connsiteY1576" fmla="*/ 699405 h 1488732"/>
                  <a:gd name="connsiteX1577" fmla="*/ 1529245 w 2972814"/>
                  <a:gd name="connsiteY1577" fmla="*/ 709396 h 1488732"/>
                  <a:gd name="connsiteX1578" fmla="*/ 1528647 w 2972814"/>
                  <a:gd name="connsiteY1578" fmla="*/ 719388 h 1488732"/>
                  <a:gd name="connsiteX1579" fmla="*/ 1530316 w 2972814"/>
                  <a:gd name="connsiteY1579" fmla="*/ 729379 h 1488732"/>
                  <a:gd name="connsiteX1580" fmla="*/ 1533928 w 2972814"/>
                  <a:gd name="connsiteY1580" fmla="*/ 739371 h 1488732"/>
                  <a:gd name="connsiteX1581" fmla="*/ 1536287 w 2972814"/>
                  <a:gd name="connsiteY1581" fmla="*/ 743796 h 1488732"/>
                  <a:gd name="connsiteX1582" fmla="*/ 1543476 w 2972814"/>
                  <a:gd name="connsiteY1582" fmla="*/ 749362 h 1488732"/>
                  <a:gd name="connsiteX1583" fmla="*/ 1556239 w 2972814"/>
                  <a:gd name="connsiteY1583" fmla="*/ 757415 h 1488732"/>
                  <a:gd name="connsiteX1584" fmla="*/ 2314406 w 2972814"/>
                  <a:gd name="connsiteY1584" fmla="*/ 461941 h 1488732"/>
                  <a:gd name="connsiteX1585" fmla="*/ 2334358 w 2972814"/>
                  <a:gd name="connsiteY1585" fmla="*/ 465691 h 1488732"/>
                  <a:gd name="connsiteX1586" fmla="*/ 2354310 w 2972814"/>
                  <a:gd name="connsiteY1586" fmla="*/ 460057 h 1488732"/>
                  <a:gd name="connsiteX1587" fmla="*/ 2354773 w 2972814"/>
                  <a:gd name="connsiteY1587" fmla="*/ 459609 h 1488732"/>
                  <a:gd name="connsiteX1588" fmla="*/ 2359289 w 2972814"/>
                  <a:gd name="connsiteY1588" fmla="*/ 449617 h 1488732"/>
                  <a:gd name="connsiteX1589" fmla="*/ 2361125 w 2972814"/>
                  <a:gd name="connsiteY1589" fmla="*/ 439626 h 1488732"/>
                  <a:gd name="connsiteX1590" fmla="*/ 2359165 w 2972814"/>
                  <a:gd name="connsiteY1590" fmla="*/ 429634 h 1488732"/>
                  <a:gd name="connsiteX1591" fmla="*/ 2354747 w 2972814"/>
                  <a:gd name="connsiteY1591" fmla="*/ 419643 h 1488732"/>
                  <a:gd name="connsiteX1592" fmla="*/ 2354310 w 2972814"/>
                  <a:gd name="connsiteY1592" fmla="*/ 419093 h 1488732"/>
                  <a:gd name="connsiteX1593" fmla="*/ 2341287 w 2972814"/>
                  <a:gd name="connsiteY1593" fmla="*/ 409651 h 1488732"/>
                  <a:gd name="connsiteX1594" fmla="*/ 2334358 w 2972814"/>
                  <a:gd name="connsiteY1594" fmla="*/ 405778 h 1488732"/>
                  <a:gd name="connsiteX1595" fmla="*/ 2314406 w 2972814"/>
                  <a:gd name="connsiteY1595" fmla="*/ 403837 h 1488732"/>
                  <a:gd name="connsiteX1596" fmla="*/ 2301390 w 2972814"/>
                  <a:gd name="connsiteY1596" fmla="*/ 409651 h 1488732"/>
                  <a:gd name="connsiteX1597" fmla="*/ 2294454 w 2972814"/>
                  <a:gd name="connsiteY1597" fmla="*/ 413446 h 1488732"/>
                  <a:gd name="connsiteX1598" fmla="*/ 2289025 w 2972814"/>
                  <a:gd name="connsiteY1598" fmla="*/ 419643 h 1488732"/>
                  <a:gd name="connsiteX1599" fmla="*/ 2284986 w 2972814"/>
                  <a:gd name="connsiteY1599" fmla="*/ 429634 h 1488732"/>
                  <a:gd name="connsiteX1600" fmla="*/ 2286443 w 2972814"/>
                  <a:gd name="connsiteY1600" fmla="*/ 439626 h 1488732"/>
                  <a:gd name="connsiteX1601" fmla="*/ 2292231 w 2972814"/>
                  <a:gd name="connsiteY1601" fmla="*/ 449617 h 1488732"/>
                  <a:gd name="connsiteX1602" fmla="*/ 2294454 w 2972814"/>
                  <a:gd name="connsiteY1602" fmla="*/ 451529 h 1488732"/>
                  <a:gd name="connsiteX1603" fmla="*/ 2309494 w 2972814"/>
                  <a:gd name="connsiteY1603" fmla="*/ 459609 h 1488732"/>
                  <a:gd name="connsiteX1604" fmla="*/ 2314406 w 2972814"/>
                  <a:gd name="connsiteY1604" fmla="*/ 461941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</a:cxnLst>
                <a:rect l="l" t="t" r="r" b="b"/>
                <a:pathLst>
                  <a:path w="2972814" h="1488732">
                    <a:moveTo>
                      <a:pt x="39942" y="1488733"/>
                    </a:moveTo>
                    <a:lnTo>
                      <a:pt x="59855" y="1480068"/>
                    </a:lnTo>
                    <a:lnTo>
                      <a:pt x="62467" y="1478741"/>
                    </a:lnTo>
                    <a:lnTo>
                      <a:pt x="79585" y="1468750"/>
                    </a:lnTo>
                    <a:lnTo>
                      <a:pt x="79807" y="1468607"/>
                    </a:lnTo>
                    <a:lnTo>
                      <a:pt x="94076" y="1458758"/>
                    </a:lnTo>
                    <a:lnTo>
                      <a:pt x="99759" y="1454312"/>
                    </a:lnTo>
                    <a:lnTo>
                      <a:pt x="106910" y="1448767"/>
                    </a:lnTo>
                    <a:lnTo>
                      <a:pt x="118717" y="1438775"/>
                    </a:lnTo>
                    <a:lnTo>
                      <a:pt x="119711" y="1437876"/>
                    </a:lnTo>
                    <a:lnTo>
                      <a:pt x="130908" y="1428784"/>
                    </a:lnTo>
                    <a:lnTo>
                      <a:pt x="139662" y="1421011"/>
                    </a:lnTo>
                    <a:lnTo>
                      <a:pt x="142729" y="1418792"/>
                    </a:lnTo>
                    <a:lnTo>
                      <a:pt x="154826" y="1408801"/>
                    </a:lnTo>
                    <a:lnTo>
                      <a:pt x="159614" y="1404243"/>
                    </a:lnTo>
                    <a:lnTo>
                      <a:pt x="167288" y="1398809"/>
                    </a:lnTo>
                    <a:lnTo>
                      <a:pt x="179520" y="1388818"/>
                    </a:lnTo>
                    <a:lnTo>
                      <a:pt x="179566" y="1388773"/>
                    </a:lnTo>
                    <a:lnTo>
                      <a:pt x="194499" y="1378826"/>
                    </a:lnTo>
                    <a:lnTo>
                      <a:pt x="199518" y="1374736"/>
                    </a:lnTo>
                    <a:lnTo>
                      <a:pt x="211389" y="1368835"/>
                    </a:lnTo>
                    <a:lnTo>
                      <a:pt x="219470" y="1363272"/>
                    </a:lnTo>
                    <a:lnTo>
                      <a:pt x="234295" y="1358843"/>
                    </a:lnTo>
                    <a:lnTo>
                      <a:pt x="239421" y="1356686"/>
                    </a:lnTo>
                    <a:lnTo>
                      <a:pt x="251180" y="1358843"/>
                    </a:lnTo>
                    <a:lnTo>
                      <a:pt x="259373" y="1361606"/>
                    </a:lnTo>
                    <a:lnTo>
                      <a:pt x="263786" y="1368835"/>
                    </a:lnTo>
                    <a:lnTo>
                      <a:pt x="267761" y="1378826"/>
                    </a:lnTo>
                    <a:lnTo>
                      <a:pt x="270576" y="1388818"/>
                    </a:lnTo>
                    <a:lnTo>
                      <a:pt x="271943" y="1398809"/>
                    </a:lnTo>
                    <a:lnTo>
                      <a:pt x="273374" y="1408801"/>
                    </a:lnTo>
                    <a:lnTo>
                      <a:pt x="273979" y="1418792"/>
                    </a:lnTo>
                    <a:lnTo>
                      <a:pt x="273988" y="1428784"/>
                    </a:lnTo>
                    <a:lnTo>
                      <a:pt x="273783" y="1438775"/>
                    </a:lnTo>
                    <a:lnTo>
                      <a:pt x="272747" y="1448767"/>
                    </a:lnTo>
                    <a:lnTo>
                      <a:pt x="271495" y="1458758"/>
                    </a:lnTo>
                    <a:lnTo>
                      <a:pt x="269673" y="1468750"/>
                    </a:lnTo>
                    <a:lnTo>
                      <a:pt x="267426" y="1478741"/>
                    </a:lnTo>
                    <a:lnTo>
                      <a:pt x="265421" y="1488733"/>
                    </a:lnTo>
                    <a:moveTo>
                      <a:pt x="511340" y="1488733"/>
                    </a:moveTo>
                    <a:lnTo>
                      <a:pt x="518746" y="1487505"/>
                    </a:lnTo>
                    <a:lnTo>
                      <a:pt x="538698" y="1486037"/>
                    </a:lnTo>
                    <a:lnTo>
                      <a:pt x="558650" y="1486209"/>
                    </a:lnTo>
                    <a:lnTo>
                      <a:pt x="578601" y="1487979"/>
                    </a:lnTo>
                    <a:lnTo>
                      <a:pt x="583641" y="1488733"/>
                    </a:lnTo>
                    <a:moveTo>
                      <a:pt x="1203222" y="1488733"/>
                    </a:moveTo>
                    <a:lnTo>
                      <a:pt x="1203093" y="1478741"/>
                    </a:lnTo>
                    <a:lnTo>
                      <a:pt x="1203599" y="1468750"/>
                    </a:lnTo>
                    <a:lnTo>
                      <a:pt x="1204736" y="1458758"/>
                    </a:lnTo>
                    <a:lnTo>
                      <a:pt x="1206346" y="1448767"/>
                    </a:lnTo>
                    <a:lnTo>
                      <a:pt x="1208401" y="1438775"/>
                    </a:lnTo>
                    <a:lnTo>
                      <a:pt x="1210738" y="1428784"/>
                    </a:lnTo>
                    <a:lnTo>
                      <a:pt x="1213516" y="1418792"/>
                    </a:lnTo>
                    <a:lnTo>
                      <a:pt x="1216053" y="1408801"/>
                    </a:lnTo>
                    <a:lnTo>
                      <a:pt x="1217058" y="1404835"/>
                    </a:lnTo>
                    <a:lnTo>
                      <a:pt x="1218943" y="1398809"/>
                    </a:lnTo>
                    <a:lnTo>
                      <a:pt x="1221864" y="1388818"/>
                    </a:lnTo>
                    <a:lnTo>
                      <a:pt x="1224222" y="1378826"/>
                    </a:lnTo>
                    <a:lnTo>
                      <a:pt x="1226270" y="1368835"/>
                    </a:lnTo>
                    <a:lnTo>
                      <a:pt x="1228022" y="1358843"/>
                    </a:lnTo>
                    <a:lnTo>
                      <a:pt x="1229454" y="1348852"/>
                    </a:lnTo>
                    <a:lnTo>
                      <a:pt x="1230801" y="1338860"/>
                    </a:lnTo>
                    <a:lnTo>
                      <a:pt x="1232177" y="1328869"/>
                    </a:lnTo>
                    <a:lnTo>
                      <a:pt x="1234057" y="1318877"/>
                    </a:lnTo>
                    <a:lnTo>
                      <a:pt x="1236495" y="1308886"/>
                    </a:lnTo>
                    <a:lnTo>
                      <a:pt x="1237010" y="1307278"/>
                    </a:lnTo>
                    <a:lnTo>
                      <a:pt x="1240682" y="1298894"/>
                    </a:lnTo>
                    <a:lnTo>
                      <a:pt x="1246598" y="1288903"/>
                    </a:lnTo>
                    <a:lnTo>
                      <a:pt x="1254919" y="1278911"/>
                    </a:lnTo>
                    <a:lnTo>
                      <a:pt x="1256962" y="1276944"/>
                    </a:lnTo>
                    <a:lnTo>
                      <a:pt x="1270433" y="1268920"/>
                    </a:lnTo>
                    <a:lnTo>
                      <a:pt x="1276914" y="1265692"/>
                    </a:lnTo>
                    <a:lnTo>
                      <a:pt x="1296865" y="1260602"/>
                    </a:lnTo>
                    <a:lnTo>
                      <a:pt x="1316433" y="1258928"/>
                    </a:lnTo>
                    <a:lnTo>
                      <a:pt x="1316817" y="1258897"/>
                    </a:lnTo>
                    <a:lnTo>
                      <a:pt x="1318010" y="1258928"/>
                    </a:lnTo>
                    <a:lnTo>
                      <a:pt x="1336769" y="1259503"/>
                    </a:lnTo>
                    <a:lnTo>
                      <a:pt x="1356721" y="1261853"/>
                    </a:lnTo>
                    <a:lnTo>
                      <a:pt x="1376673" y="1264960"/>
                    </a:lnTo>
                    <a:lnTo>
                      <a:pt x="1396624" y="1268390"/>
                    </a:lnTo>
                    <a:lnTo>
                      <a:pt x="1401088" y="1268920"/>
                    </a:lnTo>
                    <a:lnTo>
                      <a:pt x="1416576" y="1271853"/>
                    </a:lnTo>
                    <a:lnTo>
                      <a:pt x="1436528" y="1275996"/>
                    </a:lnTo>
                    <a:lnTo>
                      <a:pt x="1456480" y="1278577"/>
                    </a:lnTo>
                    <a:lnTo>
                      <a:pt x="1457916" y="1278911"/>
                    </a:lnTo>
                    <a:lnTo>
                      <a:pt x="1475803" y="1288903"/>
                    </a:lnTo>
                    <a:lnTo>
                      <a:pt x="1476431" y="1289528"/>
                    </a:lnTo>
                    <a:lnTo>
                      <a:pt x="1492533" y="1298894"/>
                    </a:lnTo>
                    <a:lnTo>
                      <a:pt x="1496383" y="1301532"/>
                    </a:lnTo>
                    <a:lnTo>
                      <a:pt x="1516335" y="1307218"/>
                    </a:lnTo>
                    <a:lnTo>
                      <a:pt x="1536287" y="1308770"/>
                    </a:lnTo>
                    <a:lnTo>
                      <a:pt x="1537278" y="1308886"/>
                    </a:lnTo>
                    <a:lnTo>
                      <a:pt x="1556239" y="1310126"/>
                    </a:lnTo>
                    <a:lnTo>
                      <a:pt x="1576190" y="1310062"/>
                    </a:lnTo>
                    <a:lnTo>
                      <a:pt x="1596142" y="1309129"/>
                    </a:lnTo>
                    <a:lnTo>
                      <a:pt x="1598547" y="1308886"/>
                    </a:lnTo>
                    <a:lnTo>
                      <a:pt x="1616094" y="1306991"/>
                    </a:lnTo>
                    <a:lnTo>
                      <a:pt x="1636046" y="1303629"/>
                    </a:lnTo>
                    <a:lnTo>
                      <a:pt x="1655997" y="1299453"/>
                    </a:lnTo>
                    <a:lnTo>
                      <a:pt x="1658215" y="1298894"/>
                    </a:lnTo>
                    <a:lnTo>
                      <a:pt x="1675949" y="1293448"/>
                    </a:lnTo>
                    <a:lnTo>
                      <a:pt x="1691825" y="1288903"/>
                    </a:lnTo>
                    <a:lnTo>
                      <a:pt x="1695901" y="1287539"/>
                    </a:lnTo>
                    <a:lnTo>
                      <a:pt x="1715853" y="1282539"/>
                    </a:lnTo>
                    <a:lnTo>
                      <a:pt x="1735805" y="1281001"/>
                    </a:lnTo>
                    <a:lnTo>
                      <a:pt x="1755756" y="1283923"/>
                    </a:lnTo>
                    <a:lnTo>
                      <a:pt x="1767840" y="1288903"/>
                    </a:lnTo>
                    <a:lnTo>
                      <a:pt x="1775708" y="1292377"/>
                    </a:lnTo>
                    <a:lnTo>
                      <a:pt x="1783829" y="1298894"/>
                    </a:lnTo>
                    <a:lnTo>
                      <a:pt x="1793604" y="1308886"/>
                    </a:lnTo>
                    <a:lnTo>
                      <a:pt x="1795660" y="1311902"/>
                    </a:lnTo>
                    <a:lnTo>
                      <a:pt x="1799207" y="1318877"/>
                    </a:lnTo>
                    <a:lnTo>
                      <a:pt x="1801878" y="1328869"/>
                    </a:lnTo>
                    <a:lnTo>
                      <a:pt x="1802547" y="1338860"/>
                    </a:lnTo>
                    <a:lnTo>
                      <a:pt x="1801116" y="1348852"/>
                    </a:lnTo>
                    <a:lnTo>
                      <a:pt x="1798513" y="1358843"/>
                    </a:lnTo>
                    <a:lnTo>
                      <a:pt x="1795660" y="1366559"/>
                    </a:lnTo>
                    <a:lnTo>
                      <a:pt x="1794856" y="1368835"/>
                    </a:lnTo>
                    <a:lnTo>
                      <a:pt x="1789937" y="1378826"/>
                    </a:lnTo>
                    <a:lnTo>
                      <a:pt x="1785074" y="1388818"/>
                    </a:lnTo>
                    <a:lnTo>
                      <a:pt x="1779671" y="1398809"/>
                    </a:lnTo>
                    <a:lnTo>
                      <a:pt x="1775708" y="1405891"/>
                    </a:lnTo>
                    <a:lnTo>
                      <a:pt x="1774103" y="1408801"/>
                    </a:lnTo>
                    <a:lnTo>
                      <a:pt x="1768349" y="1418792"/>
                    </a:lnTo>
                    <a:lnTo>
                      <a:pt x="1762631" y="1428784"/>
                    </a:lnTo>
                    <a:lnTo>
                      <a:pt x="1757044" y="1438775"/>
                    </a:lnTo>
                    <a:lnTo>
                      <a:pt x="1755756" y="1441079"/>
                    </a:lnTo>
                    <a:lnTo>
                      <a:pt x="1751243" y="1448767"/>
                    </a:lnTo>
                    <a:lnTo>
                      <a:pt x="1745708" y="1458758"/>
                    </a:lnTo>
                    <a:lnTo>
                      <a:pt x="1740304" y="1468750"/>
                    </a:lnTo>
                    <a:lnTo>
                      <a:pt x="1735805" y="1477209"/>
                    </a:lnTo>
                    <a:lnTo>
                      <a:pt x="1734872" y="1478741"/>
                    </a:lnTo>
                    <a:lnTo>
                      <a:pt x="1729408" y="1488733"/>
                    </a:lnTo>
                    <a:moveTo>
                      <a:pt x="1994656" y="1488733"/>
                    </a:moveTo>
                    <a:lnTo>
                      <a:pt x="1995178" y="1488362"/>
                    </a:lnTo>
                    <a:lnTo>
                      <a:pt x="2009501" y="1478741"/>
                    </a:lnTo>
                    <a:lnTo>
                      <a:pt x="2015129" y="1474252"/>
                    </a:lnTo>
                    <a:lnTo>
                      <a:pt x="2023651" y="1468750"/>
                    </a:lnTo>
                    <a:lnTo>
                      <a:pt x="2035081" y="1459546"/>
                    </a:lnTo>
                    <a:lnTo>
                      <a:pt x="2036454" y="1458758"/>
                    </a:lnTo>
                    <a:lnTo>
                      <a:pt x="2052291" y="1448767"/>
                    </a:lnTo>
                    <a:lnTo>
                      <a:pt x="2055033" y="1446714"/>
                    </a:lnTo>
                    <a:lnTo>
                      <a:pt x="2073461" y="1438775"/>
                    </a:lnTo>
                    <a:lnTo>
                      <a:pt x="2074985" y="1438115"/>
                    </a:lnTo>
                    <a:lnTo>
                      <a:pt x="2094936" y="1434594"/>
                    </a:lnTo>
                    <a:lnTo>
                      <a:pt x="2114888" y="1433491"/>
                    </a:lnTo>
                    <a:lnTo>
                      <a:pt x="2134840" y="1431701"/>
                    </a:lnTo>
                    <a:lnTo>
                      <a:pt x="2143717" y="1428784"/>
                    </a:lnTo>
                    <a:lnTo>
                      <a:pt x="2154792" y="1425078"/>
                    </a:lnTo>
                    <a:lnTo>
                      <a:pt x="2162176" y="1418792"/>
                    </a:lnTo>
                    <a:lnTo>
                      <a:pt x="2172527" y="1408801"/>
                    </a:lnTo>
                    <a:lnTo>
                      <a:pt x="2174744" y="1406613"/>
                    </a:lnTo>
                    <a:lnTo>
                      <a:pt x="2179289" y="1398809"/>
                    </a:lnTo>
                    <a:lnTo>
                      <a:pt x="2185101" y="1388818"/>
                    </a:lnTo>
                    <a:lnTo>
                      <a:pt x="2190992" y="1378826"/>
                    </a:lnTo>
                    <a:lnTo>
                      <a:pt x="2194695" y="1372474"/>
                    </a:lnTo>
                    <a:lnTo>
                      <a:pt x="2196212" y="1368835"/>
                    </a:lnTo>
                    <a:lnTo>
                      <a:pt x="2200438" y="1358843"/>
                    </a:lnTo>
                    <a:lnTo>
                      <a:pt x="2204854" y="1348852"/>
                    </a:lnTo>
                    <a:lnTo>
                      <a:pt x="2209487" y="1338860"/>
                    </a:lnTo>
                    <a:lnTo>
                      <a:pt x="2214129" y="1328869"/>
                    </a:lnTo>
                    <a:lnTo>
                      <a:pt x="2214647" y="1327760"/>
                    </a:lnTo>
                    <a:lnTo>
                      <a:pt x="2218131" y="1318877"/>
                    </a:lnTo>
                    <a:lnTo>
                      <a:pt x="2222134" y="1308886"/>
                    </a:lnTo>
                    <a:lnTo>
                      <a:pt x="2226687" y="1298894"/>
                    </a:lnTo>
                    <a:lnTo>
                      <a:pt x="2231491" y="1288903"/>
                    </a:lnTo>
                    <a:lnTo>
                      <a:pt x="2234599" y="1282965"/>
                    </a:lnTo>
                    <a:lnTo>
                      <a:pt x="2236693" y="1278911"/>
                    </a:lnTo>
                    <a:lnTo>
                      <a:pt x="2242416" y="1268920"/>
                    </a:lnTo>
                    <a:lnTo>
                      <a:pt x="2249685" y="1258928"/>
                    </a:lnTo>
                    <a:lnTo>
                      <a:pt x="2254551" y="1253766"/>
                    </a:lnTo>
                    <a:lnTo>
                      <a:pt x="2260111" y="1248937"/>
                    </a:lnTo>
                    <a:lnTo>
                      <a:pt x="2274502" y="1240359"/>
                    </a:lnTo>
                    <a:lnTo>
                      <a:pt x="2277931" y="1238945"/>
                    </a:lnTo>
                    <a:lnTo>
                      <a:pt x="2294454" y="1233814"/>
                    </a:lnTo>
                    <a:lnTo>
                      <a:pt x="2314406" y="1230832"/>
                    </a:lnTo>
                    <a:lnTo>
                      <a:pt x="2334358" y="1229281"/>
                    </a:lnTo>
                    <a:lnTo>
                      <a:pt x="2341130" y="1228954"/>
                    </a:lnTo>
                    <a:lnTo>
                      <a:pt x="2354310" y="1228392"/>
                    </a:lnTo>
                    <a:lnTo>
                      <a:pt x="2374261" y="1228014"/>
                    </a:lnTo>
                    <a:lnTo>
                      <a:pt x="2394213" y="1227847"/>
                    </a:lnTo>
                    <a:lnTo>
                      <a:pt x="2414165" y="1227799"/>
                    </a:lnTo>
                    <a:lnTo>
                      <a:pt x="2434117" y="1227707"/>
                    </a:lnTo>
                    <a:lnTo>
                      <a:pt x="2454068" y="1227567"/>
                    </a:lnTo>
                    <a:lnTo>
                      <a:pt x="2474020" y="1227280"/>
                    </a:lnTo>
                    <a:lnTo>
                      <a:pt x="2493972" y="1226711"/>
                    </a:lnTo>
                    <a:lnTo>
                      <a:pt x="2513924" y="1225608"/>
                    </a:lnTo>
                    <a:lnTo>
                      <a:pt x="2533876" y="1223930"/>
                    </a:lnTo>
                    <a:lnTo>
                      <a:pt x="2553827" y="1220882"/>
                    </a:lnTo>
                    <a:lnTo>
                      <a:pt x="2563052" y="1218962"/>
                    </a:lnTo>
                    <a:lnTo>
                      <a:pt x="2573779" y="1215236"/>
                    </a:lnTo>
                    <a:lnTo>
                      <a:pt x="2585121" y="1208971"/>
                    </a:lnTo>
                    <a:lnTo>
                      <a:pt x="2590993" y="1198979"/>
                    </a:lnTo>
                    <a:lnTo>
                      <a:pt x="2592838" y="1188988"/>
                    </a:lnTo>
                    <a:lnTo>
                      <a:pt x="2592990" y="1178996"/>
                    </a:lnTo>
                    <a:lnTo>
                      <a:pt x="2593118" y="1169005"/>
                    </a:lnTo>
                    <a:lnTo>
                      <a:pt x="2592472" y="1159013"/>
                    </a:lnTo>
                    <a:lnTo>
                      <a:pt x="2592184" y="1149022"/>
                    </a:lnTo>
                    <a:lnTo>
                      <a:pt x="2591648" y="1139030"/>
                    </a:lnTo>
                    <a:lnTo>
                      <a:pt x="2591342" y="1129039"/>
                    </a:lnTo>
                    <a:lnTo>
                      <a:pt x="2591174" y="1119047"/>
                    </a:lnTo>
                    <a:lnTo>
                      <a:pt x="2591157" y="1109056"/>
                    </a:lnTo>
                    <a:lnTo>
                      <a:pt x="2591251" y="1099064"/>
                    </a:lnTo>
                    <a:lnTo>
                      <a:pt x="2591166" y="1089073"/>
                    </a:lnTo>
                    <a:lnTo>
                      <a:pt x="2591425" y="1079081"/>
                    </a:lnTo>
                    <a:lnTo>
                      <a:pt x="2591425" y="1069090"/>
                    </a:lnTo>
                    <a:lnTo>
                      <a:pt x="2591198" y="1059098"/>
                    </a:lnTo>
                    <a:lnTo>
                      <a:pt x="2590587" y="1049107"/>
                    </a:lnTo>
                    <a:lnTo>
                      <a:pt x="2589526" y="1039115"/>
                    </a:lnTo>
                    <a:lnTo>
                      <a:pt x="2587781" y="1029124"/>
                    </a:lnTo>
                    <a:lnTo>
                      <a:pt x="2584870" y="1019132"/>
                    </a:lnTo>
                    <a:lnTo>
                      <a:pt x="2580303" y="1009141"/>
                    </a:lnTo>
                    <a:lnTo>
                      <a:pt x="2573855" y="999149"/>
                    </a:lnTo>
                    <a:lnTo>
                      <a:pt x="2573779" y="999061"/>
                    </a:lnTo>
                    <a:lnTo>
                      <a:pt x="2562771" y="989158"/>
                    </a:lnTo>
                    <a:lnTo>
                      <a:pt x="2553827" y="983585"/>
                    </a:lnTo>
                    <a:lnTo>
                      <a:pt x="2542894" y="979166"/>
                    </a:lnTo>
                    <a:lnTo>
                      <a:pt x="2533876" y="976356"/>
                    </a:lnTo>
                    <a:lnTo>
                      <a:pt x="2513924" y="973103"/>
                    </a:lnTo>
                    <a:lnTo>
                      <a:pt x="2493972" y="972108"/>
                    </a:lnTo>
                    <a:lnTo>
                      <a:pt x="2474020" y="972769"/>
                    </a:lnTo>
                    <a:lnTo>
                      <a:pt x="2454068" y="974785"/>
                    </a:lnTo>
                    <a:lnTo>
                      <a:pt x="2434117" y="977907"/>
                    </a:lnTo>
                    <a:lnTo>
                      <a:pt x="2428021" y="979166"/>
                    </a:lnTo>
                    <a:lnTo>
                      <a:pt x="2414165" y="982051"/>
                    </a:lnTo>
                    <a:lnTo>
                      <a:pt x="2394213" y="987230"/>
                    </a:lnTo>
                    <a:lnTo>
                      <a:pt x="2387732" y="989158"/>
                    </a:lnTo>
                    <a:lnTo>
                      <a:pt x="2374261" y="993455"/>
                    </a:lnTo>
                    <a:lnTo>
                      <a:pt x="2359070" y="999149"/>
                    </a:lnTo>
                    <a:lnTo>
                      <a:pt x="2354310" y="1001193"/>
                    </a:lnTo>
                    <a:lnTo>
                      <a:pt x="2337681" y="1009141"/>
                    </a:lnTo>
                    <a:lnTo>
                      <a:pt x="2334358" y="1011081"/>
                    </a:lnTo>
                    <a:lnTo>
                      <a:pt x="2321360" y="1019132"/>
                    </a:lnTo>
                    <a:lnTo>
                      <a:pt x="2314406" y="1024701"/>
                    </a:lnTo>
                    <a:lnTo>
                      <a:pt x="2309035" y="1029124"/>
                    </a:lnTo>
                    <a:lnTo>
                      <a:pt x="2299250" y="1039115"/>
                    </a:lnTo>
                    <a:lnTo>
                      <a:pt x="2294454" y="1045159"/>
                    </a:lnTo>
                    <a:lnTo>
                      <a:pt x="2291161" y="1049107"/>
                    </a:lnTo>
                    <a:lnTo>
                      <a:pt x="2284184" y="1059098"/>
                    </a:lnTo>
                    <a:lnTo>
                      <a:pt x="2278345" y="1069090"/>
                    </a:lnTo>
                    <a:lnTo>
                      <a:pt x="2274502" y="1076576"/>
                    </a:lnTo>
                    <a:lnTo>
                      <a:pt x="2273051" y="1079081"/>
                    </a:lnTo>
                    <a:lnTo>
                      <a:pt x="2267463" y="1089073"/>
                    </a:lnTo>
                    <a:lnTo>
                      <a:pt x="2262362" y="1099064"/>
                    </a:lnTo>
                    <a:lnTo>
                      <a:pt x="2257694" y="1109056"/>
                    </a:lnTo>
                    <a:lnTo>
                      <a:pt x="2254551" y="1115995"/>
                    </a:lnTo>
                    <a:lnTo>
                      <a:pt x="2252831" y="1119047"/>
                    </a:lnTo>
                    <a:lnTo>
                      <a:pt x="2247412" y="1129039"/>
                    </a:lnTo>
                    <a:lnTo>
                      <a:pt x="2242099" y="1139030"/>
                    </a:lnTo>
                    <a:lnTo>
                      <a:pt x="2236599" y="1149022"/>
                    </a:lnTo>
                    <a:lnTo>
                      <a:pt x="2234599" y="1152492"/>
                    </a:lnTo>
                    <a:lnTo>
                      <a:pt x="2229442" y="1159013"/>
                    </a:lnTo>
                    <a:lnTo>
                      <a:pt x="2221148" y="1169005"/>
                    </a:lnTo>
                    <a:lnTo>
                      <a:pt x="2214647" y="1175572"/>
                    </a:lnTo>
                    <a:lnTo>
                      <a:pt x="2209724" y="1178996"/>
                    </a:lnTo>
                    <a:lnTo>
                      <a:pt x="2194695" y="1187829"/>
                    </a:lnTo>
                    <a:lnTo>
                      <a:pt x="2191871" y="1188988"/>
                    </a:lnTo>
                    <a:lnTo>
                      <a:pt x="2174744" y="1195157"/>
                    </a:lnTo>
                    <a:lnTo>
                      <a:pt x="2162556" y="1198979"/>
                    </a:lnTo>
                    <a:lnTo>
                      <a:pt x="2154792" y="1201197"/>
                    </a:lnTo>
                    <a:lnTo>
                      <a:pt x="2134840" y="1206973"/>
                    </a:lnTo>
                    <a:lnTo>
                      <a:pt x="2128713" y="1208971"/>
                    </a:lnTo>
                    <a:lnTo>
                      <a:pt x="2114888" y="1213272"/>
                    </a:lnTo>
                    <a:lnTo>
                      <a:pt x="2097015" y="1218962"/>
                    </a:lnTo>
                    <a:lnTo>
                      <a:pt x="2094936" y="1219639"/>
                    </a:lnTo>
                    <a:lnTo>
                      <a:pt x="2074985" y="1226072"/>
                    </a:lnTo>
                    <a:lnTo>
                      <a:pt x="2063365" y="1228954"/>
                    </a:lnTo>
                    <a:lnTo>
                      <a:pt x="2055033" y="1231076"/>
                    </a:lnTo>
                    <a:lnTo>
                      <a:pt x="2035081" y="1234350"/>
                    </a:lnTo>
                    <a:lnTo>
                      <a:pt x="2015129" y="1234560"/>
                    </a:lnTo>
                    <a:lnTo>
                      <a:pt x="1995178" y="1231363"/>
                    </a:lnTo>
                    <a:lnTo>
                      <a:pt x="1988445" y="1228954"/>
                    </a:lnTo>
                    <a:lnTo>
                      <a:pt x="1975226" y="1224198"/>
                    </a:lnTo>
                    <a:lnTo>
                      <a:pt x="1965086" y="1218962"/>
                    </a:lnTo>
                    <a:lnTo>
                      <a:pt x="1955274" y="1213441"/>
                    </a:lnTo>
                    <a:lnTo>
                      <a:pt x="1948681" y="1208971"/>
                    </a:lnTo>
                    <a:lnTo>
                      <a:pt x="1935322" y="1199532"/>
                    </a:lnTo>
                    <a:lnTo>
                      <a:pt x="1934539" y="1198979"/>
                    </a:lnTo>
                    <a:lnTo>
                      <a:pt x="1920625" y="1188988"/>
                    </a:lnTo>
                    <a:lnTo>
                      <a:pt x="1915371" y="1185077"/>
                    </a:lnTo>
                    <a:lnTo>
                      <a:pt x="1905193" y="1178996"/>
                    </a:lnTo>
                    <a:lnTo>
                      <a:pt x="1895419" y="1173497"/>
                    </a:lnTo>
                    <a:lnTo>
                      <a:pt x="1884038" y="1169005"/>
                    </a:lnTo>
                    <a:lnTo>
                      <a:pt x="1875467" y="1165702"/>
                    </a:lnTo>
                    <a:lnTo>
                      <a:pt x="1855515" y="1162456"/>
                    </a:lnTo>
                    <a:lnTo>
                      <a:pt x="1835563" y="1162980"/>
                    </a:lnTo>
                    <a:lnTo>
                      <a:pt x="1815612" y="1166436"/>
                    </a:lnTo>
                    <a:lnTo>
                      <a:pt x="1806125" y="1169005"/>
                    </a:lnTo>
                    <a:lnTo>
                      <a:pt x="1795660" y="1172064"/>
                    </a:lnTo>
                    <a:lnTo>
                      <a:pt x="1776030" y="1178996"/>
                    </a:lnTo>
                    <a:lnTo>
                      <a:pt x="1775708" y="1179127"/>
                    </a:lnTo>
                    <a:lnTo>
                      <a:pt x="1755756" y="1187016"/>
                    </a:lnTo>
                    <a:lnTo>
                      <a:pt x="1749809" y="1188988"/>
                    </a:lnTo>
                    <a:lnTo>
                      <a:pt x="1735805" y="1193838"/>
                    </a:lnTo>
                    <a:lnTo>
                      <a:pt x="1715853" y="1197513"/>
                    </a:lnTo>
                    <a:lnTo>
                      <a:pt x="1695901" y="1198507"/>
                    </a:lnTo>
                    <a:lnTo>
                      <a:pt x="1675949" y="1196960"/>
                    </a:lnTo>
                    <a:lnTo>
                      <a:pt x="1655997" y="1192585"/>
                    </a:lnTo>
                    <a:lnTo>
                      <a:pt x="1644812" y="1188988"/>
                    </a:lnTo>
                    <a:lnTo>
                      <a:pt x="1636046" y="1185212"/>
                    </a:lnTo>
                    <a:lnTo>
                      <a:pt x="1626436" y="1178996"/>
                    </a:lnTo>
                    <a:lnTo>
                      <a:pt x="1618174" y="1169005"/>
                    </a:lnTo>
                    <a:lnTo>
                      <a:pt x="1616094" y="1164568"/>
                    </a:lnTo>
                    <a:lnTo>
                      <a:pt x="1614079" y="1159013"/>
                    </a:lnTo>
                    <a:lnTo>
                      <a:pt x="1613432" y="1149022"/>
                    </a:lnTo>
                    <a:lnTo>
                      <a:pt x="1615223" y="1139030"/>
                    </a:lnTo>
                    <a:lnTo>
                      <a:pt x="1616094" y="1137026"/>
                    </a:lnTo>
                    <a:lnTo>
                      <a:pt x="1619495" y="1129039"/>
                    </a:lnTo>
                    <a:lnTo>
                      <a:pt x="1625442" y="1119047"/>
                    </a:lnTo>
                    <a:lnTo>
                      <a:pt x="1632748" y="1109056"/>
                    </a:lnTo>
                    <a:lnTo>
                      <a:pt x="1636046" y="1105567"/>
                    </a:lnTo>
                    <a:lnTo>
                      <a:pt x="1642089" y="1099064"/>
                    </a:lnTo>
                    <a:lnTo>
                      <a:pt x="1653511" y="1089073"/>
                    </a:lnTo>
                    <a:lnTo>
                      <a:pt x="1655997" y="1087277"/>
                    </a:lnTo>
                    <a:lnTo>
                      <a:pt x="1667353" y="1079081"/>
                    </a:lnTo>
                    <a:lnTo>
                      <a:pt x="1675949" y="1073666"/>
                    </a:lnTo>
                    <a:lnTo>
                      <a:pt x="1683979" y="1069090"/>
                    </a:lnTo>
                    <a:lnTo>
                      <a:pt x="1695901" y="1063319"/>
                    </a:lnTo>
                    <a:lnTo>
                      <a:pt x="1705714" y="1059098"/>
                    </a:lnTo>
                    <a:lnTo>
                      <a:pt x="1715853" y="1055214"/>
                    </a:lnTo>
                    <a:lnTo>
                      <a:pt x="1735805" y="1049261"/>
                    </a:lnTo>
                    <a:lnTo>
                      <a:pt x="1736500" y="1049107"/>
                    </a:lnTo>
                    <a:lnTo>
                      <a:pt x="1755756" y="1045420"/>
                    </a:lnTo>
                    <a:lnTo>
                      <a:pt x="1775708" y="1042950"/>
                    </a:lnTo>
                    <a:lnTo>
                      <a:pt x="1795660" y="1041646"/>
                    </a:lnTo>
                    <a:lnTo>
                      <a:pt x="1815612" y="1041276"/>
                    </a:lnTo>
                    <a:lnTo>
                      <a:pt x="1835563" y="1041641"/>
                    </a:lnTo>
                    <a:lnTo>
                      <a:pt x="1855515" y="1042350"/>
                    </a:lnTo>
                    <a:lnTo>
                      <a:pt x="1875467" y="1043134"/>
                    </a:lnTo>
                    <a:lnTo>
                      <a:pt x="1895419" y="1043555"/>
                    </a:lnTo>
                    <a:lnTo>
                      <a:pt x="1915371" y="1043500"/>
                    </a:lnTo>
                    <a:lnTo>
                      <a:pt x="1935322" y="1042478"/>
                    </a:lnTo>
                    <a:lnTo>
                      <a:pt x="1955274" y="1040953"/>
                    </a:lnTo>
                    <a:lnTo>
                      <a:pt x="1972982" y="1039115"/>
                    </a:lnTo>
                    <a:lnTo>
                      <a:pt x="1975226" y="1038880"/>
                    </a:lnTo>
                    <a:lnTo>
                      <a:pt x="1995178" y="1036259"/>
                    </a:lnTo>
                    <a:lnTo>
                      <a:pt x="2015129" y="1033324"/>
                    </a:lnTo>
                    <a:lnTo>
                      <a:pt x="2035081" y="1029829"/>
                    </a:lnTo>
                    <a:lnTo>
                      <a:pt x="2038879" y="1029124"/>
                    </a:lnTo>
                    <a:lnTo>
                      <a:pt x="2055033" y="1026030"/>
                    </a:lnTo>
                    <a:lnTo>
                      <a:pt x="2074985" y="1021641"/>
                    </a:lnTo>
                    <a:lnTo>
                      <a:pt x="2084371" y="1019132"/>
                    </a:lnTo>
                    <a:lnTo>
                      <a:pt x="2094936" y="1016143"/>
                    </a:lnTo>
                    <a:lnTo>
                      <a:pt x="2114888" y="1009757"/>
                    </a:lnTo>
                    <a:lnTo>
                      <a:pt x="2116552" y="1009141"/>
                    </a:lnTo>
                    <a:lnTo>
                      <a:pt x="2134840" y="1001599"/>
                    </a:lnTo>
                    <a:lnTo>
                      <a:pt x="2140127" y="999149"/>
                    </a:lnTo>
                    <a:lnTo>
                      <a:pt x="2154792" y="991530"/>
                    </a:lnTo>
                    <a:lnTo>
                      <a:pt x="2158766" y="989158"/>
                    </a:lnTo>
                    <a:lnTo>
                      <a:pt x="2172140" y="979166"/>
                    </a:lnTo>
                    <a:lnTo>
                      <a:pt x="2174744" y="976584"/>
                    </a:lnTo>
                    <a:lnTo>
                      <a:pt x="2181300" y="969175"/>
                    </a:lnTo>
                    <a:lnTo>
                      <a:pt x="2186474" y="959183"/>
                    </a:lnTo>
                    <a:lnTo>
                      <a:pt x="2187811" y="949192"/>
                    </a:lnTo>
                    <a:lnTo>
                      <a:pt x="2186400" y="939201"/>
                    </a:lnTo>
                    <a:lnTo>
                      <a:pt x="2180443" y="929209"/>
                    </a:lnTo>
                    <a:lnTo>
                      <a:pt x="2174744" y="923259"/>
                    </a:lnTo>
                    <a:lnTo>
                      <a:pt x="2169237" y="919217"/>
                    </a:lnTo>
                    <a:lnTo>
                      <a:pt x="2154792" y="912299"/>
                    </a:lnTo>
                    <a:lnTo>
                      <a:pt x="2143937" y="909226"/>
                    </a:lnTo>
                    <a:lnTo>
                      <a:pt x="2134840" y="907217"/>
                    </a:lnTo>
                    <a:lnTo>
                      <a:pt x="2114888" y="905321"/>
                    </a:lnTo>
                    <a:lnTo>
                      <a:pt x="2094936" y="905047"/>
                    </a:lnTo>
                    <a:lnTo>
                      <a:pt x="2074985" y="905373"/>
                    </a:lnTo>
                    <a:lnTo>
                      <a:pt x="2055033" y="905362"/>
                    </a:lnTo>
                    <a:lnTo>
                      <a:pt x="2035081" y="904069"/>
                    </a:lnTo>
                    <a:lnTo>
                      <a:pt x="2015129" y="899530"/>
                    </a:lnTo>
                    <a:lnTo>
                      <a:pt x="2014395" y="899234"/>
                    </a:lnTo>
                    <a:lnTo>
                      <a:pt x="1995178" y="891131"/>
                    </a:lnTo>
                    <a:lnTo>
                      <a:pt x="1992336" y="889243"/>
                    </a:lnTo>
                    <a:lnTo>
                      <a:pt x="1977961" y="879252"/>
                    </a:lnTo>
                    <a:lnTo>
                      <a:pt x="1975226" y="877217"/>
                    </a:lnTo>
                    <a:lnTo>
                      <a:pt x="1966804" y="869260"/>
                    </a:lnTo>
                    <a:lnTo>
                      <a:pt x="1956863" y="859269"/>
                    </a:lnTo>
                    <a:lnTo>
                      <a:pt x="1955274" y="857566"/>
                    </a:lnTo>
                    <a:lnTo>
                      <a:pt x="1948151" y="849277"/>
                    </a:lnTo>
                    <a:lnTo>
                      <a:pt x="1939191" y="839286"/>
                    </a:lnTo>
                    <a:lnTo>
                      <a:pt x="1935322" y="834811"/>
                    </a:lnTo>
                    <a:lnTo>
                      <a:pt x="1930156" y="829294"/>
                    </a:lnTo>
                    <a:lnTo>
                      <a:pt x="1919881" y="819303"/>
                    </a:lnTo>
                    <a:lnTo>
                      <a:pt x="1915371" y="815168"/>
                    </a:lnTo>
                    <a:lnTo>
                      <a:pt x="1906791" y="809311"/>
                    </a:lnTo>
                    <a:lnTo>
                      <a:pt x="1895419" y="802552"/>
                    </a:lnTo>
                    <a:lnTo>
                      <a:pt x="1884301" y="799320"/>
                    </a:lnTo>
                    <a:lnTo>
                      <a:pt x="1875467" y="796988"/>
                    </a:lnTo>
                    <a:lnTo>
                      <a:pt x="1855515" y="796271"/>
                    </a:lnTo>
                    <a:lnTo>
                      <a:pt x="1835563" y="798820"/>
                    </a:lnTo>
                    <a:lnTo>
                      <a:pt x="1833555" y="799320"/>
                    </a:lnTo>
                    <a:lnTo>
                      <a:pt x="1815612" y="803333"/>
                    </a:lnTo>
                    <a:lnTo>
                      <a:pt x="1795660" y="808711"/>
                    </a:lnTo>
                    <a:lnTo>
                      <a:pt x="1793568" y="809311"/>
                    </a:lnTo>
                    <a:lnTo>
                      <a:pt x="1775708" y="814102"/>
                    </a:lnTo>
                    <a:lnTo>
                      <a:pt x="1755756" y="819279"/>
                    </a:lnTo>
                    <a:lnTo>
                      <a:pt x="1755645" y="819303"/>
                    </a:lnTo>
                    <a:lnTo>
                      <a:pt x="1735805" y="823349"/>
                    </a:lnTo>
                    <a:lnTo>
                      <a:pt x="1715853" y="826376"/>
                    </a:lnTo>
                    <a:lnTo>
                      <a:pt x="1695901" y="828163"/>
                    </a:lnTo>
                    <a:lnTo>
                      <a:pt x="1675949" y="828113"/>
                    </a:lnTo>
                    <a:lnTo>
                      <a:pt x="1655997" y="826454"/>
                    </a:lnTo>
                    <a:lnTo>
                      <a:pt x="1636046" y="822945"/>
                    </a:lnTo>
                    <a:lnTo>
                      <a:pt x="1619617" y="819303"/>
                    </a:lnTo>
                    <a:lnTo>
                      <a:pt x="1616094" y="818233"/>
                    </a:lnTo>
                    <a:lnTo>
                      <a:pt x="1596142" y="811905"/>
                    </a:lnTo>
                    <a:lnTo>
                      <a:pt x="1585208" y="809311"/>
                    </a:lnTo>
                    <a:lnTo>
                      <a:pt x="1576190" y="805702"/>
                    </a:lnTo>
                    <a:lnTo>
                      <a:pt x="1556239" y="803802"/>
                    </a:lnTo>
                    <a:lnTo>
                      <a:pt x="1543579" y="809311"/>
                    </a:lnTo>
                    <a:lnTo>
                      <a:pt x="1536287" y="811786"/>
                    </a:lnTo>
                    <a:lnTo>
                      <a:pt x="1527380" y="819303"/>
                    </a:lnTo>
                    <a:lnTo>
                      <a:pt x="1516335" y="827677"/>
                    </a:lnTo>
                    <a:lnTo>
                      <a:pt x="1515059" y="829294"/>
                    </a:lnTo>
                    <a:lnTo>
                      <a:pt x="1506150" y="839286"/>
                    </a:lnTo>
                    <a:lnTo>
                      <a:pt x="1497365" y="849277"/>
                    </a:lnTo>
                    <a:lnTo>
                      <a:pt x="1496383" y="850271"/>
                    </a:lnTo>
                    <a:lnTo>
                      <a:pt x="1489782" y="859269"/>
                    </a:lnTo>
                    <a:lnTo>
                      <a:pt x="1483061" y="869260"/>
                    </a:lnTo>
                    <a:lnTo>
                      <a:pt x="1476431" y="879037"/>
                    </a:lnTo>
                    <a:lnTo>
                      <a:pt x="1476310" y="879252"/>
                    </a:lnTo>
                    <a:lnTo>
                      <a:pt x="1470450" y="889243"/>
                    </a:lnTo>
                    <a:lnTo>
                      <a:pt x="1464826" y="899234"/>
                    </a:lnTo>
                    <a:lnTo>
                      <a:pt x="1459245" y="909226"/>
                    </a:lnTo>
                    <a:lnTo>
                      <a:pt x="1456480" y="914185"/>
                    </a:lnTo>
                    <a:lnTo>
                      <a:pt x="1453871" y="919217"/>
                    </a:lnTo>
                    <a:lnTo>
                      <a:pt x="1448833" y="929209"/>
                    </a:lnTo>
                    <a:lnTo>
                      <a:pt x="1443839" y="939201"/>
                    </a:lnTo>
                    <a:lnTo>
                      <a:pt x="1439083" y="949192"/>
                    </a:lnTo>
                    <a:lnTo>
                      <a:pt x="1436528" y="954474"/>
                    </a:lnTo>
                    <a:lnTo>
                      <a:pt x="1434263" y="959183"/>
                    </a:lnTo>
                    <a:lnTo>
                      <a:pt x="1429807" y="969175"/>
                    </a:lnTo>
                    <a:lnTo>
                      <a:pt x="1425469" y="979166"/>
                    </a:lnTo>
                    <a:lnTo>
                      <a:pt x="1421117" y="989158"/>
                    </a:lnTo>
                    <a:lnTo>
                      <a:pt x="1416797" y="999149"/>
                    </a:lnTo>
                    <a:lnTo>
                      <a:pt x="1416576" y="999671"/>
                    </a:lnTo>
                    <a:lnTo>
                      <a:pt x="1412416" y="1009141"/>
                    </a:lnTo>
                    <a:lnTo>
                      <a:pt x="1407872" y="1019132"/>
                    </a:lnTo>
                    <a:lnTo>
                      <a:pt x="1402648" y="1029124"/>
                    </a:lnTo>
                    <a:lnTo>
                      <a:pt x="1396984" y="1039115"/>
                    </a:lnTo>
                    <a:lnTo>
                      <a:pt x="1396624" y="1039656"/>
                    </a:lnTo>
                    <a:lnTo>
                      <a:pt x="1389921" y="1049107"/>
                    </a:lnTo>
                    <a:lnTo>
                      <a:pt x="1381905" y="1059098"/>
                    </a:lnTo>
                    <a:lnTo>
                      <a:pt x="1376673" y="1064552"/>
                    </a:lnTo>
                    <a:lnTo>
                      <a:pt x="1371770" y="1069090"/>
                    </a:lnTo>
                    <a:lnTo>
                      <a:pt x="1358814" y="1079081"/>
                    </a:lnTo>
                    <a:lnTo>
                      <a:pt x="1356721" y="1080518"/>
                    </a:lnTo>
                    <a:lnTo>
                      <a:pt x="1341802" y="1089073"/>
                    </a:lnTo>
                    <a:lnTo>
                      <a:pt x="1336769" y="1091636"/>
                    </a:lnTo>
                    <a:lnTo>
                      <a:pt x="1317430" y="1099064"/>
                    </a:lnTo>
                    <a:lnTo>
                      <a:pt x="1316817" y="1099291"/>
                    </a:lnTo>
                    <a:lnTo>
                      <a:pt x="1296865" y="1104542"/>
                    </a:lnTo>
                    <a:lnTo>
                      <a:pt x="1276914" y="1107193"/>
                    </a:lnTo>
                    <a:lnTo>
                      <a:pt x="1256962" y="1107150"/>
                    </a:lnTo>
                    <a:lnTo>
                      <a:pt x="1237010" y="1104507"/>
                    </a:lnTo>
                    <a:lnTo>
                      <a:pt x="1217273" y="1099064"/>
                    </a:lnTo>
                    <a:lnTo>
                      <a:pt x="1217058" y="1099005"/>
                    </a:lnTo>
                    <a:lnTo>
                      <a:pt x="1197107" y="1090076"/>
                    </a:lnTo>
                    <a:lnTo>
                      <a:pt x="1195418" y="1089073"/>
                    </a:lnTo>
                    <a:lnTo>
                      <a:pt x="1179876" y="1079081"/>
                    </a:lnTo>
                    <a:lnTo>
                      <a:pt x="1177155" y="1077065"/>
                    </a:lnTo>
                    <a:lnTo>
                      <a:pt x="1168254" y="1069090"/>
                    </a:lnTo>
                    <a:lnTo>
                      <a:pt x="1158813" y="1059098"/>
                    </a:lnTo>
                    <a:lnTo>
                      <a:pt x="1157203" y="1057117"/>
                    </a:lnTo>
                    <a:lnTo>
                      <a:pt x="1151260" y="1049107"/>
                    </a:lnTo>
                    <a:lnTo>
                      <a:pt x="1144933" y="1039115"/>
                    </a:lnTo>
                    <a:lnTo>
                      <a:pt x="1139769" y="1029124"/>
                    </a:lnTo>
                    <a:lnTo>
                      <a:pt x="1137251" y="1023699"/>
                    </a:lnTo>
                    <a:lnTo>
                      <a:pt x="1135131" y="1019132"/>
                    </a:lnTo>
                    <a:lnTo>
                      <a:pt x="1130819" y="1009141"/>
                    </a:lnTo>
                    <a:lnTo>
                      <a:pt x="1126952" y="999149"/>
                    </a:lnTo>
                    <a:lnTo>
                      <a:pt x="1122893" y="989158"/>
                    </a:lnTo>
                    <a:lnTo>
                      <a:pt x="1118543" y="979166"/>
                    </a:lnTo>
                    <a:lnTo>
                      <a:pt x="1117299" y="976390"/>
                    </a:lnTo>
                    <a:lnTo>
                      <a:pt x="1113796" y="969175"/>
                    </a:lnTo>
                    <a:lnTo>
                      <a:pt x="1108256" y="959183"/>
                    </a:lnTo>
                    <a:lnTo>
                      <a:pt x="1102286" y="949192"/>
                    </a:lnTo>
                    <a:lnTo>
                      <a:pt x="1097348" y="941588"/>
                    </a:lnTo>
                    <a:lnTo>
                      <a:pt x="1095541" y="939201"/>
                    </a:lnTo>
                    <a:lnTo>
                      <a:pt x="1087305" y="929209"/>
                    </a:lnTo>
                    <a:lnTo>
                      <a:pt x="1078645" y="919217"/>
                    </a:lnTo>
                    <a:lnTo>
                      <a:pt x="1077396" y="917860"/>
                    </a:lnTo>
                    <a:lnTo>
                      <a:pt x="1067565" y="909226"/>
                    </a:lnTo>
                    <a:lnTo>
                      <a:pt x="1057444" y="900530"/>
                    </a:lnTo>
                    <a:lnTo>
                      <a:pt x="1055469" y="899234"/>
                    </a:lnTo>
                    <a:lnTo>
                      <a:pt x="1040794" y="889243"/>
                    </a:lnTo>
                    <a:lnTo>
                      <a:pt x="1037492" y="886777"/>
                    </a:lnTo>
                    <a:lnTo>
                      <a:pt x="1024675" y="879252"/>
                    </a:lnTo>
                    <a:lnTo>
                      <a:pt x="1017541" y="873987"/>
                    </a:lnTo>
                    <a:lnTo>
                      <a:pt x="1009372" y="869260"/>
                    </a:lnTo>
                    <a:lnTo>
                      <a:pt x="999189" y="859269"/>
                    </a:lnTo>
                    <a:lnTo>
                      <a:pt x="997589" y="855366"/>
                    </a:lnTo>
                    <a:lnTo>
                      <a:pt x="995185" y="849277"/>
                    </a:lnTo>
                    <a:lnTo>
                      <a:pt x="995975" y="839286"/>
                    </a:lnTo>
                    <a:lnTo>
                      <a:pt x="997589" y="835025"/>
                    </a:lnTo>
                    <a:lnTo>
                      <a:pt x="999423" y="829294"/>
                    </a:lnTo>
                    <a:lnTo>
                      <a:pt x="1004670" y="819303"/>
                    </a:lnTo>
                    <a:lnTo>
                      <a:pt x="1012358" y="809311"/>
                    </a:lnTo>
                    <a:lnTo>
                      <a:pt x="1017541" y="803932"/>
                    </a:lnTo>
                    <a:lnTo>
                      <a:pt x="1023178" y="799320"/>
                    </a:lnTo>
                    <a:lnTo>
                      <a:pt x="1037492" y="790735"/>
                    </a:lnTo>
                    <a:lnTo>
                      <a:pt x="1041830" y="789328"/>
                    </a:lnTo>
                    <a:lnTo>
                      <a:pt x="1057444" y="785490"/>
                    </a:lnTo>
                    <a:lnTo>
                      <a:pt x="1077396" y="784117"/>
                    </a:lnTo>
                    <a:lnTo>
                      <a:pt x="1097348" y="785442"/>
                    </a:lnTo>
                    <a:lnTo>
                      <a:pt x="1117299" y="787469"/>
                    </a:lnTo>
                    <a:lnTo>
                      <a:pt x="1137251" y="788750"/>
                    </a:lnTo>
                    <a:lnTo>
                      <a:pt x="1157203" y="788839"/>
                    </a:lnTo>
                    <a:lnTo>
                      <a:pt x="1177155" y="787237"/>
                    </a:lnTo>
                    <a:lnTo>
                      <a:pt x="1197107" y="783372"/>
                    </a:lnTo>
                    <a:lnTo>
                      <a:pt x="1210048" y="779337"/>
                    </a:lnTo>
                    <a:lnTo>
                      <a:pt x="1217058" y="777144"/>
                    </a:lnTo>
                    <a:lnTo>
                      <a:pt x="1234595" y="769345"/>
                    </a:lnTo>
                    <a:lnTo>
                      <a:pt x="1237010" y="768212"/>
                    </a:lnTo>
                    <a:lnTo>
                      <a:pt x="1252293" y="759354"/>
                    </a:lnTo>
                    <a:lnTo>
                      <a:pt x="1256962" y="756256"/>
                    </a:lnTo>
                    <a:lnTo>
                      <a:pt x="1266019" y="749362"/>
                    </a:lnTo>
                    <a:lnTo>
                      <a:pt x="1276840" y="739371"/>
                    </a:lnTo>
                    <a:lnTo>
                      <a:pt x="1276914" y="739289"/>
                    </a:lnTo>
                    <a:lnTo>
                      <a:pt x="1285572" y="729379"/>
                    </a:lnTo>
                    <a:lnTo>
                      <a:pt x="1292280" y="719388"/>
                    </a:lnTo>
                    <a:lnTo>
                      <a:pt x="1296865" y="710472"/>
                    </a:lnTo>
                    <a:lnTo>
                      <a:pt x="1297435" y="709396"/>
                    </a:lnTo>
                    <a:lnTo>
                      <a:pt x="1301483" y="699405"/>
                    </a:lnTo>
                    <a:lnTo>
                      <a:pt x="1304613" y="689413"/>
                    </a:lnTo>
                    <a:lnTo>
                      <a:pt x="1306618" y="679422"/>
                    </a:lnTo>
                    <a:lnTo>
                      <a:pt x="1307908" y="669430"/>
                    </a:lnTo>
                    <a:lnTo>
                      <a:pt x="1308622" y="659439"/>
                    </a:lnTo>
                    <a:lnTo>
                      <a:pt x="1308820" y="649447"/>
                    </a:lnTo>
                    <a:lnTo>
                      <a:pt x="1308577" y="639456"/>
                    </a:lnTo>
                    <a:lnTo>
                      <a:pt x="1307956" y="629464"/>
                    </a:lnTo>
                    <a:lnTo>
                      <a:pt x="1306780" y="619473"/>
                    </a:lnTo>
                    <a:lnTo>
                      <a:pt x="1305311" y="609481"/>
                    </a:lnTo>
                    <a:lnTo>
                      <a:pt x="1303326" y="599490"/>
                    </a:lnTo>
                    <a:lnTo>
                      <a:pt x="1300961" y="589498"/>
                    </a:lnTo>
                    <a:lnTo>
                      <a:pt x="1298184" y="579507"/>
                    </a:lnTo>
                    <a:lnTo>
                      <a:pt x="1296865" y="575288"/>
                    </a:lnTo>
                    <a:lnTo>
                      <a:pt x="1294896" y="569515"/>
                    </a:lnTo>
                    <a:lnTo>
                      <a:pt x="1290730" y="559524"/>
                    </a:lnTo>
                    <a:lnTo>
                      <a:pt x="1286359" y="549532"/>
                    </a:lnTo>
                    <a:lnTo>
                      <a:pt x="1281225" y="539541"/>
                    </a:lnTo>
                    <a:lnTo>
                      <a:pt x="1276914" y="531968"/>
                    </a:lnTo>
                    <a:lnTo>
                      <a:pt x="1275102" y="529549"/>
                    </a:lnTo>
                    <a:lnTo>
                      <a:pt x="1266873" y="519558"/>
                    </a:lnTo>
                    <a:lnTo>
                      <a:pt x="1257397" y="509566"/>
                    </a:lnTo>
                    <a:lnTo>
                      <a:pt x="1256962" y="509123"/>
                    </a:lnTo>
                    <a:lnTo>
                      <a:pt x="1239625" y="499575"/>
                    </a:lnTo>
                    <a:lnTo>
                      <a:pt x="1237010" y="498316"/>
                    </a:lnTo>
                    <a:lnTo>
                      <a:pt x="1217058" y="495035"/>
                    </a:lnTo>
                    <a:lnTo>
                      <a:pt x="1197107" y="496531"/>
                    </a:lnTo>
                    <a:lnTo>
                      <a:pt x="1185010" y="499575"/>
                    </a:lnTo>
                    <a:lnTo>
                      <a:pt x="1177155" y="501264"/>
                    </a:lnTo>
                    <a:lnTo>
                      <a:pt x="1157203" y="507786"/>
                    </a:lnTo>
                    <a:lnTo>
                      <a:pt x="1153083" y="509566"/>
                    </a:lnTo>
                    <a:lnTo>
                      <a:pt x="1137251" y="515760"/>
                    </a:lnTo>
                    <a:lnTo>
                      <a:pt x="1129506" y="519558"/>
                    </a:lnTo>
                    <a:lnTo>
                      <a:pt x="1117299" y="525040"/>
                    </a:lnTo>
                    <a:lnTo>
                      <a:pt x="1108935" y="529549"/>
                    </a:lnTo>
                    <a:lnTo>
                      <a:pt x="1097348" y="535479"/>
                    </a:lnTo>
                    <a:lnTo>
                      <a:pt x="1090312" y="539541"/>
                    </a:lnTo>
                    <a:lnTo>
                      <a:pt x="1077396" y="546817"/>
                    </a:lnTo>
                    <a:lnTo>
                      <a:pt x="1073094" y="549532"/>
                    </a:lnTo>
                    <a:lnTo>
                      <a:pt x="1057444" y="559413"/>
                    </a:lnTo>
                    <a:lnTo>
                      <a:pt x="1057275" y="559524"/>
                    </a:lnTo>
                    <a:lnTo>
                      <a:pt x="1041863" y="569515"/>
                    </a:lnTo>
                    <a:lnTo>
                      <a:pt x="1037492" y="572350"/>
                    </a:lnTo>
                    <a:lnTo>
                      <a:pt x="1025967" y="579507"/>
                    </a:lnTo>
                    <a:lnTo>
                      <a:pt x="1017541" y="584857"/>
                    </a:lnTo>
                    <a:lnTo>
                      <a:pt x="1009005" y="589498"/>
                    </a:lnTo>
                    <a:lnTo>
                      <a:pt x="997589" y="595584"/>
                    </a:lnTo>
                    <a:lnTo>
                      <a:pt x="987830" y="599490"/>
                    </a:lnTo>
                    <a:lnTo>
                      <a:pt x="977637" y="603433"/>
                    </a:lnTo>
                    <a:lnTo>
                      <a:pt x="957685" y="607369"/>
                    </a:lnTo>
                    <a:lnTo>
                      <a:pt x="937733" y="607668"/>
                    </a:lnTo>
                    <a:lnTo>
                      <a:pt x="917782" y="604399"/>
                    </a:lnTo>
                    <a:lnTo>
                      <a:pt x="903017" y="599490"/>
                    </a:lnTo>
                    <a:lnTo>
                      <a:pt x="897830" y="597709"/>
                    </a:lnTo>
                    <a:lnTo>
                      <a:pt x="881561" y="589498"/>
                    </a:lnTo>
                    <a:lnTo>
                      <a:pt x="877878" y="587404"/>
                    </a:lnTo>
                    <a:lnTo>
                      <a:pt x="866760" y="579507"/>
                    </a:lnTo>
                    <a:lnTo>
                      <a:pt x="857926" y="572511"/>
                    </a:lnTo>
                    <a:lnTo>
                      <a:pt x="854619" y="569515"/>
                    </a:lnTo>
                    <a:lnTo>
                      <a:pt x="844651" y="559524"/>
                    </a:lnTo>
                    <a:lnTo>
                      <a:pt x="837975" y="552371"/>
                    </a:lnTo>
                    <a:lnTo>
                      <a:pt x="835355" y="549532"/>
                    </a:lnTo>
                    <a:lnTo>
                      <a:pt x="826432" y="539541"/>
                    </a:lnTo>
                    <a:lnTo>
                      <a:pt x="818023" y="529846"/>
                    </a:lnTo>
                    <a:lnTo>
                      <a:pt x="817734" y="529549"/>
                    </a:lnTo>
                    <a:lnTo>
                      <a:pt x="807641" y="519558"/>
                    </a:lnTo>
                    <a:lnTo>
                      <a:pt x="798071" y="510758"/>
                    </a:lnTo>
                    <a:lnTo>
                      <a:pt x="796363" y="509566"/>
                    </a:lnTo>
                    <a:lnTo>
                      <a:pt x="780925" y="499575"/>
                    </a:lnTo>
                    <a:lnTo>
                      <a:pt x="778119" y="497882"/>
                    </a:lnTo>
                    <a:lnTo>
                      <a:pt x="758167" y="491115"/>
                    </a:lnTo>
                    <a:lnTo>
                      <a:pt x="744099" y="489583"/>
                    </a:lnTo>
                    <a:lnTo>
                      <a:pt x="738216" y="488953"/>
                    </a:lnTo>
                    <a:lnTo>
                      <a:pt x="729373" y="489583"/>
                    </a:lnTo>
                    <a:lnTo>
                      <a:pt x="718264" y="490272"/>
                    </a:lnTo>
                    <a:lnTo>
                      <a:pt x="698312" y="493982"/>
                    </a:lnTo>
                    <a:lnTo>
                      <a:pt x="678753" y="499575"/>
                    </a:lnTo>
                    <a:lnTo>
                      <a:pt x="678360" y="499681"/>
                    </a:lnTo>
                    <a:lnTo>
                      <a:pt x="658409" y="506450"/>
                    </a:lnTo>
                    <a:lnTo>
                      <a:pt x="650235" y="509566"/>
                    </a:lnTo>
                    <a:lnTo>
                      <a:pt x="638457" y="514097"/>
                    </a:lnTo>
                    <a:lnTo>
                      <a:pt x="624797" y="519558"/>
                    </a:lnTo>
                    <a:lnTo>
                      <a:pt x="618505" y="522197"/>
                    </a:lnTo>
                    <a:lnTo>
                      <a:pt x="600010" y="529549"/>
                    </a:lnTo>
                    <a:lnTo>
                      <a:pt x="598553" y="530162"/>
                    </a:lnTo>
                    <a:lnTo>
                      <a:pt x="578601" y="537238"/>
                    </a:lnTo>
                    <a:lnTo>
                      <a:pt x="569687" y="539541"/>
                    </a:lnTo>
                    <a:lnTo>
                      <a:pt x="558650" y="542579"/>
                    </a:lnTo>
                    <a:lnTo>
                      <a:pt x="538698" y="545308"/>
                    </a:lnTo>
                    <a:lnTo>
                      <a:pt x="518746" y="544709"/>
                    </a:lnTo>
                    <a:lnTo>
                      <a:pt x="498794" y="540686"/>
                    </a:lnTo>
                    <a:lnTo>
                      <a:pt x="495575" y="539541"/>
                    </a:lnTo>
                    <a:lnTo>
                      <a:pt x="478843" y="533356"/>
                    </a:lnTo>
                    <a:lnTo>
                      <a:pt x="471145" y="529549"/>
                    </a:lnTo>
                    <a:lnTo>
                      <a:pt x="458891" y="523023"/>
                    </a:lnTo>
                    <a:lnTo>
                      <a:pt x="453440" y="519558"/>
                    </a:lnTo>
                    <a:lnTo>
                      <a:pt x="438939" y="509579"/>
                    </a:lnTo>
                    <a:lnTo>
                      <a:pt x="438922" y="509566"/>
                    </a:lnTo>
                    <a:lnTo>
                      <a:pt x="427143" y="499575"/>
                    </a:lnTo>
                    <a:lnTo>
                      <a:pt x="418987" y="491796"/>
                    </a:lnTo>
                    <a:lnTo>
                      <a:pt x="416769" y="489583"/>
                    </a:lnTo>
                    <a:lnTo>
                      <a:pt x="408611" y="479592"/>
                    </a:lnTo>
                    <a:lnTo>
                      <a:pt x="401722" y="469600"/>
                    </a:lnTo>
                    <a:lnTo>
                      <a:pt x="399036" y="464847"/>
                    </a:lnTo>
                    <a:lnTo>
                      <a:pt x="396027" y="459609"/>
                    </a:lnTo>
                    <a:lnTo>
                      <a:pt x="391637" y="449617"/>
                    </a:lnTo>
                    <a:lnTo>
                      <a:pt x="388136" y="439626"/>
                    </a:lnTo>
                    <a:lnTo>
                      <a:pt x="385585" y="429634"/>
                    </a:lnTo>
                    <a:lnTo>
                      <a:pt x="384069" y="419643"/>
                    </a:lnTo>
                    <a:lnTo>
                      <a:pt x="382323" y="409651"/>
                    </a:lnTo>
                    <a:lnTo>
                      <a:pt x="382129" y="399660"/>
                    </a:lnTo>
                    <a:lnTo>
                      <a:pt x="382331" y="389668"/>
                    </a:lnTo>
                    <a:lnTo>
                      <a:pt x="383038" y="379677"/>
                    </a:lnTo>
                    <a:lnTo>
                      <a:pt x="386564" y="369685"/>
                    </a:lnTo>
                    <a:lnTo>
                      <a:pt x="394230" y="359694"/>
                    </a:lnTo>
                    <a:lnTo>
                      <a:pt x="399036" y="356398"/>
                    </a:lnTo>
                    <a:lnTo>
                      <a:pt x="412602" y="349702"/>
                    </a:lnTo>
                    <a:lnTo>
                      <a:pt x="418987" y="347666"/>
                    </a:lnTo>
                    <a:lnTo>
                      <a:pt x="438939" y="343514"/>
                    </a:lnTo>
                    <a:lnTo>
                      <a:pt x="458891" y="340168"/>
                    </a:lnTo>
                    <a:lnTo>
                      <a:pt x="461312" y="339711"/>
                    </a:lnTo>
                    <a:lnTo>
                      <a:pt x="478843" y="336666"/>
                    </a:lnTo>
                    <a:lnTo>
                      <a:pt x="498794" y="332262"/>
                    </a:lnTo>
                    <a:lnTo>
                      <a:pt x="507996" y="329719"/>
                    </a:lnTo>
                    <a:lnTo>
                      <a:pt x="518746" y="326680"/>
                    </a:lnTo>
                    <a:lnTo>
                      <a:pt x="538134" y="319728"/>
                    </a:lnTo>
                    <a:lnTo>
                      <a:pt x="538698" y="319504"/>
                    </a:lnTo>
                    <a:lnTo>
                      <a:pt x="557666" y="309736"/>
                    </a:lnTo>
                    <a:lnTo>
                      <a:pt x="558650" y="309147"/>
                    </a:lnTo>
                    <a:lnTo>
                      <a:pt x="572228" y="299745"/>
                    </a:lnTo>
                    <a:lnTo>
                      <a:pt x="578601" y="292438"/>
                    </a:lnTo>
                    <a:lnTo>
                      <a:pt x="580779" y="289753"/>
                    </a:lnTo>
                    <a:lnTo>
                      <a:pt x="585810" y="279762"/>
                    </a:lnTo>
                    <a:lnTo>
                      <a:pt x="586943" y="269770"/>
                    </a:lnTo>
                    <a:lnTo>
                      <a:pt x="585024" y="259779"/>
                    </a:lnTo>
                    <a:lnTo>
                      <a:pt x="579763" y="249787"/>
                    </a:lnTo>
                    <a:lnTo>
                      <a:pt x="578601" y="248149"/>
                    </a:lnTo>
                    <a:lnTo>
                      <a:pt x="572457" y="239796"/>
                    </a:lnTo>
                    <a:lnTo>
                      <a:pt x="563814" y="229804"/>
                    </a:lnTo>
                    <a:lnTo>
                      <a:pt x="558650" y="224203"/>
                    </a:lnTo>
                    <a:lnTo>
                      <a:pt x="554712" y="219813"/>
                    </a:lnTo>
                    <a:lnTo>
                      <a:pt x="546290" y="209821"/>
                    </a:lnTo>
                    <a:lnTo>
                      <a:pt x="538698" y="200951"/>
                    </a:lnTo>
                    <a:lnTo>
                      <a:pt x="537834" y="199830"/>
                    </a:lnTo>
                    <a:lnTo>
                      <a:pt x="530687" y="189838"/>
                    </a:lnTo>
                    <a:lnTo>
                      <a:pt x="523938" y="179847"/>
                    </a:lnTo>
                    <a:lnTo>
                      <a:pt x="518746" y="172131"/>
                    </a:lnTo>
                    <a:lnTo>
                      <a:pt x="517394" y="169855"/>
                    </a:lnTo>
                    <a:lnTo>
                      <a:pt x="511107" y="159864"/>
                    </a:lnTo>
                    <a:lnTo>
                      <a:pt x="503388" y="149872"/>
                    </a:lnTo>
                    <a:lnTo>
                      <a:pt x="498794" y="145318"/>
                    </a:lnTo>
                    <a:lnTo>
                      <a:pt x="493690" y="139881"/>
                    </a:lnTo>
                    <a:lnTo>
                      <a:pt x="479210" y="129889"/>
                    </a:lnTo>
                    <a:lnTo>
                      <a:pt x="478843" y="129706"/>
                    </a:lnTo>
                    <a:lnTo>
                      <a:pt x="460984" y="119898"/>
                    </a:lnTo>
                    <a:lnTo>
                      <a:pt x="458891" y="119091"/>
                    </a:lnTo>
                    <a:lnTo>
                      <a:pt x="438939" y="110807"/>
                    </a:lnTo>
                    <a:lnTo>
                      <a:pt x="436737" y="109906"/>
                    </a:lnTo>
                    <a:lnTo>
                      <a:pt x="418987" y="104252"/>
                    </a:lnTo>
                    <a:lnTo>
                      <a:pt x="404401" y="99915"/>
                    </a:lnTo>
                    <a:lnTo>
                      <a:pt x="399036" y="98550"/>
                    </a:lnTo>
                    <a:lnTo>
                      <a:pt x="379084" y="93550"/>
                    </a:lnTo>
                    <a:lnTo>
                      <a:pt x="363265" y="89923"/>
                    </a:lnTo>
                    <a:lnTo>
                      <a:pt x="359132" y="89061"/>
                    </a:lnTo>
                    <a:lnTo>
                      <a:pt x="339180" y="84940"/>
                    </a:lnTo>
                    <a:lnTo>
                      <a:pt x="319228" y="81065"/>
                    </a:lnTo>
                    <a:lnTo>
                      <a:pt x="313378" y="79932"/>
                    </a:lnTo>
                    <a:lnTo>
                      <a:pt x="299277" y="77257"/>
                    </a:lnTo>
                    <a:lnTo>
                      <a:pt x="279325" y="73216"/>
                    </a:lnTo>
                    <a:lnTo>
                      <a:pt x="263862" y="69940"/>
                    </a:lnTo>
                    <a:lnTo>
                      <a:pt x="259373" y="68972"/>
                    </a:lnTo>
                    <a:lnTo>
                      <a:pt x="239421" y="64228"/>
                    </a:lnTo>
                    <a:lnTo>
                      <a:pt x="222950" y="59949"/>
                    </a:lnTo>
                    <a:lnTo>
                      <a:pt x="219470" y="59001"/>
                    </a:lnTo>
                    <a:lnTo>
                      <a:pt x="199518" y="53249"/>
                    </a:lnTo>
                    <a:lnTo>
                      <a:pt x="188753" y="49957"/>
                    </a:lnTo>
                    <a:lnTo>
                      <a:pt x="179566" y="46956"/>
                    </a:lnTo>
                    <a:lnTo>
                      <a:pt x="159614" y="40470"/>
                    </a:lnTo>
                    <a:lnTo>
                      <a:pt x="158042" y="39966"/>
                    </a:lnTo>
                    <a:lnTo>
                      <a:pt x="139662" y="33547"/>
                    </a:lnTo>
                    <a:lnTo>
                      <a:pt x="129003" y="29974"/>
                    </a:lnTo>
                    <a:lnTo>
                      <a:pt x="119711" y="26540"/>
                    </a:lnTo>
                    <a:lnTo>
                      <a:pt x="100413" y="19983"/>
                    </a:lnTo>
                    <a:lnTo>
                      <a:pt x="99759" y="19730"/>
                    </a:lnTo>
                    <a:lnTo>
                      <a:pt x="79807" y="13367"/>
                    </a:lnTo>
                    <a:lnTo>
                      <a:pt x="66905" y="9991"/>
                    </a:lnTo>
                    <a:lnTo>
                      <a:pt x="59855" y="7825"/>
                    </a:lnTo>
                    <a:lnTo>
                      <a:pt x="39904" y="3515"/>
                    </a:lnTo>
                    <a:lnTo>
                      <a:pt x="19952" y="967"/>
                    </a:lnTo>
                    <a:lnTo>
                      <a:pt x="0" y="195"/>
                    </a:lnTo>
                    <a:moveTo>
                      <a:pt x="2880011" y="1488733"/>
                    </a:moveTo>
                    <a:lnTo>
                      <a:pt x="2873056" y="1481739"/>
                    </a:lnTo>
                    <a:lnTo>
                      <a:pt x="2869921" y="1478741"/>
                    </a:lnTo>
                    <a:lnTo>
                      <a:pt x="2861975" y="1468750"/>
                    </a:lnTo>
                    <a:lnTo>
                      <a:pt x="2856781" y="1458758"/>
                    </a:lnTo>
                    <a:lnTo>
                      <a:pt x="2854157" y="1448767"/>
                    </a:lnTo>
                    <a:lnTo>
                      <a:pt x="2853489" y="1438775"/>
                    </a:lnTo>
                    <a:lnTo>
                      <a:pt x="2855071" y="1428784"/>
                    </a:lnTo>
                    <a:lnTo>
                      <a:pt x="2858200" y="1418792"/>
                    </a:lnTo>
                    <a:lnTo>
                      <a:pt x="2863674" y="1408801"/>
                    </a:lnTo>
                    <a:lnTo>
                      <a:pt x="2870656" y="1398809"/>
                    </a:lnTo>
                    <a:lnTo>
                      <a:pt x="2873056" y="1396100"/>
                    </a:lnTo>
                    <a:lnTo>
                      <a:pt x="2879468" y="1388818"/>
                    </a:lnTo>
                    <a:lnTo>
                      <a:pt x="2890292" y="1378826"/>
                    </a:lnTo>
                    <a:lnTo>
                      <a:pt x="2893007" y="1376620"/>
                    </a:lnTo>
                    <a:lnTo>
                      <a:pt x="2903837" y="1368835"/>
                    </a:lnTo>
                    <a:lnTo>
                      <a:pt x="2912959" y="1363051"/>
                    </a:lnTo>
                    <a:lnTo>
                      <a:pt x="2921291" y="1358843"/>
                    </a:lnTo>
                    <a:lnTo>
                      <a:pt x="2932911" y="1353441"/>
                    </a:lnTo>
                    <a:lnTo>
                      <a:pt x="2947677" y="1348852"/>
                    </a:lnTo>
                    <a:lnTo>
                      <a:pt x="2952863" y="1347252"/>
                    </a:lnTo>
                    <a:lnTo>
                      <a:pt x="2972815" y="1343912"/>
                    </a:lnTo>
                    <a:moveTo>
                      <a:pt x="2972815" y="1114131"/>
                    </a:moveTo>
                    <a:lnTo>
                      <a:pt x="2952863" y="1115718"/>
                    </a:lnTo>
                    <a:lnTo>
                      <a:pt x="2932911" y="1116576"/>
                    </a:lnTo>
                    <a:lnTo>
                      <a:pt x="2912959" y="1117946"/>
                    </a:lnTo>
                    <a:lnTo>
                      <a:pt x="2904236" y="1119047"/>
                    </a:lnTo>
                    <a:lnTo>
                      <a:pt x="2893007" y="1120491"/>
                    </a:lnTo>
                    <a:lnTo>
                      <a:pt x="2873056" y="1125165"/>
                    </a:lnTo>
                    <a:lnTo>
                      <a:pt x="2863062" y="1129039"/>
                    </a:lnTo>
                    <a:lnTo>
                      <a:pt x="2853104" y="1132983"/>
                    </a:lnTo>
                    <a:lnTo>
                      <a:pt x="2841465" y="1139030"/>
                    </a:lnTo>
                    <a:lnTo>
                      <a:pt x="2833152" y="1143203"/>
                    </a:lnTo>
                    <a:lnTo>
                      <a:pt x="2823471" y="1149022"/>
                    </a:lnTo>
                    <a:lnTo>
                      <a:pt x="2813200" y="1154679"/>
                    </a:lnTo>
                    <a:lnTo>
                      <a:pt x="2805744" y="1159013"/>
                    </a:lnTo>
                    <a:lnTo>
                      <a:pt x="2793249" y="1165702"/>
                    </a:lnTo>
                    <a:lnTo>
                      <a:pt x="2787099" y="1169005"/>
                    </a:lnTo>
                    <a:lnTo>
                      <a:pt x="2773297" y="1175838"/>
                    </a:lnTo>
                    <a:lnTo>
                      <a:pt x="2766590" y="1178996"/>
                    </a:lnTo>
                    <a:lnTo>
                      <a:pt x="2753345" y="1184916"/>
                    </a:lnTo>
                    <a:lnTo>
                      <a:pt x="2743405" y="1188988"/>
                    </a:lnTo>
                    <a:lnTo>
                      <a:pt x="2733393" y="1193087"/>
                    </a:lnTo>
                    <a:lnTo>
                      <a:pt x="2717690" y="1198979"/>
                    </a:lnTo>
                    <a:lnTo>
                      <a:pt x="2713441" y="1200662"/>
                    </a:lnTo>
                    <a:lnTo>
                      <a:pt x="2693490" y="1207785"/>
                    </a:lnTo>
                    <a:lnTo>
                      <a:pt x="2689523" y="1208971"/>
                    </a:lnTo>
                    <a:lnTo>
                      <a:pt x="2673538" y="1214892"/>
                    </a:lnTo>
                    <a:lnTo>
                      <a:pt x="2661376" y="1218962"/>
                    </a:lnTo>
                    <a:lnTo>
                      <a:pt x="2653586" y="1223058"/>
                    </a:lnTo>
                    <a:lnTo>
                      <a:pt x="2643004" y="1228954"/>
                    </a:lnTo>
                    <a:lnTo>
                      <a:pt x="2635551" y="1238945"/>
                    </a:lnTo>
                    <a:lnTo>
                      <a:pt x="2633634" y="1248155"/>
                    </a:lnTo>
                    <a:lnTo>
                      <a:pt x="2633489" y="1248937"/>
                    </a:lnTo>
                    <a:lnTo>
                      <a:pt x="2633634" y="1250514"/>
                    </a:lnTo>
                    <a:lnTo>
                      <a:pt x="2634177" y="1258928"/>
                    </a:lnTo>
                    <a:lnTo>
                      <a:pt x="2636102" y="1268920"/>
                    </a:lnTo>
                    <a:lnTo>
                      <a:pt x="2638763" y="1278911"/>
                    </a:lnTo>
                    <a:lnTo>
                      <a:pt x="2641874" y="1288903"/>
                    </a:lnTo>
                    <a:lnTo>
                      <a:pt x="2645612" y="1298894"/>
                    </a:lnTo>
                    <a:lnTo>
                      <a:pt x="2649810" y="1308886"/>
                    </a:lnTo>
                    <a:lnTo>
                      <a:pt x="2653586" y="1317504"/>
                    </a:lnTo>
                    <a:lnTo>
                      <a:pt x="2654150" y="1318877"/>
                    </a:lnTo>
                    <a:lnTo>
                      <a:pt x="2658870" y="1328869"/>
                    </a:lnTo>
                    <a:lnTo>
                      <a:pt x="2664023" y="1338860"/>
                    </a:lnTo>
                    <a:lnTo>
                      <a:pt x="2669288" y="1348852"/>
                    </a:lnTo>
                    <a:lnTo>
                      <a:pt x="2673538" y="1356188"/>
                    </a:lnTo>
                    <a:lnTo>
                      <a:pt x="2675146" y="1358843"/>
                    </a:lnTo>
                    <a:lnTo>
                      <a:pt x="2681441" y="1368835"/>
                    </a:lnTo>
                    <a:lnTo>
                      <a:pt x="2687988" y="1378826"/>
                    </a:lnTo>
                    <a:lnTo>
                      <a:pt x="2693490" y="1387188"/>
                    </a:lnTo>
                    <a:lnTo>
                      <a:pt x="2694691" y="1388818"/>
                    </a:lnTo>
                    <a:lnTo>
                      <a:pt x="2702013" y="1398809"/>
                    </a:lnTo>
                    <a:lnTo>
                      <a:pt x="2709182" y="1408801"/>
                    </a:lnTo>
                    <a:lnTo>
                      <a:pt x="2713441" y="1415350"/>
                    </a:lnTo>
                    <a:lnTo>
                      <a:pt x="2716088" y="1418792"/>
                    </a:lnTo>
                    <a:lnTo>
                      <a:pt x="2722541" y="1428784"/>
                    </a:lnTo>
                    <a:lnTo>
                      <a:pt x="2727708" y="1438775"/>
                    </a:lnTo>
                    <a:lnTo>
                      <a:pt x="2731462" y="1448767"/>
                    </a:lnTo>
                    <a:lnTo>
                      <a:pt x="2733393" y="1457669"/>
                    </a:lnTo>
                    <a:lnTo>
                      <a:pt x="2733686" y="1458758"/>
                    </a:lnTo>
                    <a:lnTo>
                      <a:pt x="2733953" y="1468750"/>
                    </a:lnTo>
                    <a:lnTo>
                      <a:pt x="2733393" y="1472010"/>
                    </a:lnTo>
                    <a:lnTo>
                      <a:pt x="2732417" y="1478741"/>
                    </a:lnTo>
                    <a:lnTo>
                      <a:pt x="2729081" y="1488733"/>
                    </a:lnTo>
                    <a:moveTo>
                      <a:pt x="0" y="414628"/>
                    </a:moveTo>
                    <a:lnTo>
                      <a:pt x="5795" y="409651"/>
                    </a:lnTo>
                    <a:lnTo>
                      <a:pt x="17232" y="399660"/>
                    </a:lnTo>
                    <a:lnTo>
                      <a:pt x="19952" y="397394"/>
                    </a:lnTo>
                    <a:lnTo>
                      <a:pt x="29461" y="389668"/>
                    </a:lnTo>
                    <a:lnTo>
                      <a:pt x="39904" y="381346"/>
                    </a:lnTo>
                    <a:lnTo>
                      <a:pt x="42153" y="379677"/>
                    </a:lnTo>
                    <a:lnTo>
                      <a:pt x="57123" y="369685"/>
                    </a:lnTo>
                    <a:lnTo>
                      <a:pt x="59855" y="368005"/>
                    </a:lnTo>
                    <a:lnTo>
                      <a:pt x="74140" y="359694"/>
                    </a:lnTo>
                    <a:lnTo>
                      <a:pt x="79807" y="356557"/>
                    </a:lnTo>
                    <a:lnTo>
                      <a:pt x="93400" y="349702"/>
                    </a:lnTo>
                    <a:lnTo>
                      <a:pt x="99759" y="346982"/>
                    </a:lnTo>
                    <a:lnTo>
                      <a:pt x="119711" y="339982"/>
                    </a:lnTo>
                    <a:lnTo>
                      <a:pt x="120818" y="339711"/>
                    </a:lnTo>
                    <a:lnTo>
                      <a:pt x="139662" y="335858"/>
                    </a:lnTo>
                    <a:lnTo>
                      <a:pt x="159614" y="334764"/>
                    </a:lnTo>
                    <a:lnTo>
                      <a:pt x="179566" y="336428"/>
                    </a:lnTo>
                    <a:lnTo>
                      <a:pt x="191852" y="339711"/>
                    </a:lnTo>
                    <a:lnTo>
                      <a:pt x="199518" y="346431"/>
                    </a:lnTo>
                    <a:lnTo>
                      <a:pt x="202277" y="349702"/>
                    </a:lnTo>
                    <a:lnTo>
                      <a:pt x="199518" y="355792"/>
                    </a:lnTo>
                    <a:lnTo>
                      <a:pt x="198108" y="359694"/>
                    </a:lnTo>
                    <a:lnTo>
                      <a:pt x="188130" y="369685"/>
                    </a:lnTo>
                    <a:lnTo>
                      <a:pt x="179566" y="376060"/>
                    </a:lnTo>
                    <a:lnTo>
                      <a:pt x="175342" y="379677"/>
                    </a:lnTo>
                    <a:lnTo>
                      <a:pt x="162506" y="389668"/>
                    </a:lnTo>
                    <a:lnTo>
                      <a:pt x="159614" y="391848"/>
                    </a:lnTo>
                    <a:lnTo>
                      <a:pt x="149644" y="399660"/>
                    </a:lnTo>
                    <a:lnTo>
                      <a:pt x="139662" y="408837"/>
                    </a:lnTo>
                    <a:lnTo>
                      <a:pt x="138744" y="409651"/>
                    </a:lnTo>
                    <a:lnTo>
                      <a:pt x="129236" y="419643"/>
                    </a:lnTo>
                    <a:lnTo>
                      <a:pt x="121803" y="429634"/>
                    </a:lnTo>
                    <a:lnTo>
                      <a:pt x="119711" y="433417"/>
                    </a:lnTo>
                    <a:lnTo>
                      <a:pt x="115957" y="439626"/>
                    </a:lnTo>
                    <a:lnTo>
                      <a:pt x="112202" y="449617"/>
                    </a:lnTo>
                    <a:lnTo>
                      <a:pt x="110103" y="459609"/>
                    </a:lnTo>
                    <a:lnTo>
                      <a:pt x="109263" y="469600"/>
                    </a:lnTo>
                    <a:lnTo>
                      <a:pt x="109454" y="479592"/>
                    </a:lnTo>
                    <a:lnTo>
                      <a:pt x="110357" y="489583"/>
                    </a:lnTo>
                    <a:lnTo>
                      <a:pt x="111440" y="499575"/>
                    </a:lnTo>
                    <a:lnTo>
                      <a:pt x="113037" y="509566"/>
                    </a:lnTo>
                    <a:lnTo>
                      <a:pt x="114589" y="519558"/>
                    </a:lnTo>
                    <a:lnTo>
                      <a:pt x="116027" y="529549"/>
                    </a:lnTo>
                    <a:lnTo>
                      <a:pt x="117175" y="539541"/>
                    </a:lnTo>
                    <a:lnTo>
                      <a:pt x="117833" y="549532"/>
                    </a:lnTo>
                    <a:lnTo>
                      <a:pt x="118172" y="559524"/>
                    </a:lnTo>
                    <a:lnTo>
                      <a:pt x="117820" y="569515"/>
                    </a:lnTo>
                    <a:lnTo>
                      <a:pt x="116882" y="579507"/>
                    </a:lnTo>
                    <a:lnTo>
                      <a:pt x="115335" y="589498"/>
                    </a:lnTo>
                    <a:lnTo>
                      <a:pt x="112704" y="599490"/>
                    </a:lnTo>
                    <a:lnTo>
                      <a:pt x="109274" y="609481"/>
                    </a:lnTo>
                    <a:lnTo>
                      <a:pt x="104981" y="619473"/>
                    </a:lnTo>
                    <a:lnTo>
                      <a:pt x="99759" y="629311"/>
                    </a:lnTo>
                    <a:lnTo>
                      <a:pt x="99662" y="629464"/>
                    </a:lnTo>
                    <a:lnTo>
                      <a:pt x="92834" y="639456"/>
                    </a:lnTo>
                    <a:lnTo>
                      <a:pt x="84523" y="649447"/>
                    </a:lnTo>
                    <a:lnTo>
                      <a:pt x="79807" y="654740"/>
                    </a:lnTo>
                    <a:lnTo>
                      <a:pt x="74302" y="659439"/>
                    </a:lnTo>
                    <a:lnTo>
                      <a:pt x="61192" y="669430"/>
                    </a:lnTo>
                    <a:lnTo>
                      <a:pt x="59855" y="670437"/>
                    </a:lnTo>
                    <a:lnTo>
                      <a:pt x="39904" y="678864"/>
                    </a:lnTo>
                    <a:lnTo>
                      <a:pt x="36577" y="679422"/>
                    </a:lnTo>
                    <a:lnTo>
                      <a:pt x="19952" y="682038"/>
                    </a:lnTo>
                    <a:lnTo>
                      <a:pt x="0" y="680787"/>
                    </a:lnTo>
                    <a:moveTo>
                      <a:pt x="2972815" y="41363"/>
                    </a:moveTo>
                    <a:lnTo>
                      <a:pt x="2971387" y="39966"/>
                    </a:lnTo>
                    <a:lnTo>
                      <a:pt x="2962176" y="29974"/>
                    </a:lnTo>
                    <a:lnTo>
                      <a:pt x="2954278" y="19983"/>
                    </a:lnTo>
                    <a:lnTo>
                      <a:pt x="2952863" y="17941"/>
                    </a:lnTo>
                    <a:lnTo>
                      <a:pt x="2946598" y="9991"/>
                    </a:lnTo>
                    <a:lnTo>
                      <a:pt x="2939659" y="0"/>
                    </a:lnTo>
                    <a:moveTo>
                      <a:pt x="566082" y="0"/>
                    </a:moveTo>
                    <a:lnTo>
                      <a:pt x="564356" y="9991"/>
                    </a:lnTo>
                    <a:lnTo>
                      <a:pt x="562389" y="19983"/>
                    </a:lnTo>
                    <a:lnTo>
                      <a:pt x="560180" y="29974"/>
                    </a:lnTo>
                    <a:lnTo>
                      <a:pt x="558650" y="37756"/>
                    </a:lnTo>
                    <a:lnTo>
                      <a:pt x="558230" y="39966"/>
                    </a:lnTo>
                    <a:lnTo>
                      <a:pt x="556837" y="49957"/>
                    </a:lnTo>
                    <a:lnTo>
                      <a:pt x="556094" y="59949"/>
                    </a:lnTo>
                    <a:lnTo>
                      <a:pt x="556176" y="69940"/>
                    </a:lnTo>
                    <a:lnTo>
                      <a:pt x="557773" y="79932"/>
                    </a:lnTo>
                    <a:lnTo>
                      <a:pt x="558650" y="82808"/>
                    </a:lnTo>
                    <a:lnTo>
                      <a:pt x="561181" y="89923"/>
                    </a:lnTo>
                    <a:lnTo>
                      <a:pt x="567810" y="99915"/>
                    </a:lnTo>
                    <a:lnTo>
                      <a:pt x="578601" y="108738"/>
                    </a:lnTo>
                    <a:lnTo>
                      <a:pt x="580707" y="109906"/>
                    </a:lnTo>
                    <a:lnTo>
                      <a:pt x="598553" y="117207"/>
                    </a:lnTo>
                    <a:lnTo>
                      <a:pt x="610191" y="119898"/>
                    </a:lnTo>
                    <a:lnTo>
                      <a:pt x="618505" y="121551"/>
                    </a:lnTo>
                    <a:lnTo>
                      <a:pt x="638457" y="123340"/>
                    </a:lnTo>
                    <a:lnTo>
                      <a:pt x="658409" y="123547"/>
                    </a:lnTo>
                    <a:lnTo>
                      <a:pt x="678360" y="122682"/>
                    </a:lnTo>
                    <a:lnTo>
                      <a:pt x="698312" y="120741"/>
                    </a:lnTo>
                    <a:lnTo>
                      <a:pt x="704958" y="119898"/>
                    </a:lnTo>
                    <a:lnTo>
                      <a:pt x="718264" y="118259"/>
                    </a:lnTo>
                    <a:lnTo>
                      <a:pt x="738216" y="115142"/>
                    </a:lnTo>
                    <a:lnTo>
                      <a:pt x="758167" y="111917"/>
                    </a:lnTo>
                    <a:lnTo>
                      <a:pt x="771128" y="109906"/>
                    </a:lnTo>
                    <a:lnTo>
                      <a:pt x="778119" y="108847"/>
                    </a:lnTo>
                    <a:lnTo>
                      <a:pt x="798071" y="106006"/>
                    </a:lnTo>
                    <a:lnTo>
                      <a:pt x="818023" y="103685"/>
                    </a:lnTo>
                    <a:lnTo>
                      <a:pt x="837975" y="102003"/>
                    </a:lnTo>
                    <a:lnTo>
                      <a:pt x="857926" y="101238"/>
                    </a:lnTo>
                    <a:lnTo>
                      <a:pt x="877878" y="101340"/>
                    </a:lnTo>
                    <a:lnTo>
                      <a:pt x="897830" y="102456"/>
                    </a:lnTo>
                    <a:lnTo>
                      <a:pt x="917782" y="104434"/>
                    </a:lnTo>
                    <a:lnTo>
                      <a:pt x="937733" y="107390"/>
                    </a:lnTo>
                    <a:lnTo>
                      <a:pt x="950656" y="109906"/>
                    </a:lnTo>
                    <a:lnTo>
                      <a:pt x="957685" y="111273"/>
                    </a:lnTo>
                    <a:lnTo>
                      <a:pt x="977637" y="115956"/>
                    </a:lnTo>
                    <a:lnTo>
                      <a:pt x="991198" y="119898"/>
                    </a:lnTo>
                    <a:lnTo>
                      <a:pt x="997589" y="121951"/>
                    </a:lnTo>
                    <a:lnTo>
                      <a:pt x="1017541" y="129619"/>
                    </a:lnTo>
                    <a:lnTo>
                      <a:pt x="1018154" y="129889"/>
                    </a:lnTo>
                    <a:lnTo>
                      <a:pt x="1037492" y="139866"/>
                    </a:lnTo>
                    <a:lnTo>
                      <a:pt x="1037519" y="139881"/>
                    </a:lnTo>
                    <a:lnTo>
                      <a:pt x="1052615" y="149872"/>
                    </a:lnTo>
                    <a:lnTo>
                      <a:pt x="1057444" y="153567"/>
                    </a:lnTo>
                    <a:lnTo>
                      <a:pt x="1065236" y="159864"/>
                    </a:lnTo>
                    <a:lnTo>
                      <a:pt x="1076170" y="169855"/>
                    </a:lnTo>
                    <a:lnTo>
                      <a:pt x="1077396" y="171020"/>
                    </a:lnTo>
                    <a:lnTo>
                      <a:pt x="1087074" y="179847"/>
                    </a:lnTo>
                    <a:lnTo>
                      <a:pt x="1097348" y="188999"/>
                    </a:lnTo>
                    <a:lnTo>
                      <a:pt x="1098391" y="189838"/>
                    </a:lnTo>
                    <a:lnTo>
                      <a:pt x="1111710" y="199830"/>
                    </a:lnTo>
                    <a:lnTo>
                      <a:pt x="1117299" y="203665"/>
                    </a:lnTo>
                    <a:lnTo>
                      <a:pt x="1128179" y="209821"/>
                    </a:lnTo>
                    <a:lnTo>
                      <a:pt x="1137251" y="214424"/>
                    </a:lnTo>
                    <a:lnTo>
                      <a:pt x="1150633" y="219813"/>
                    </a:lnTo>
                    <a:lnTo>
                      <a:pt x="1157203" y="222309"/>
                    </a:lnTo>
                    <a:lnTo>
                      <a:pt x="1177155" y="228470"/>
                    </a:lnTo>
                    <a:lnTo>
                      <a:pt x="1182131" y="229804"/>
                    </a:lnTo>
                    <a:lnTo>
                      <a:pt x="1197107" y="233813"/>
                    </a:lnTo>
                    <a:lnTo>
                      <a:pt x="1217058" y="239044"/>
                    </a:lnTo>
                    <a:lnTo>
                      <a:pt x="1219927" y="239796"/>
                    </a:lnTo>
                    <a:lnTo>
                      <a:pt x="1237010" y="244806"/>
                    </a:lnTo>
                    <a:lnTo>
                      <a:pt x="1251196" y="249787"/>
                    </a:lnTo>
                    <a:lnTo>
                      <a:pt x="1256962" y="252225"/>
                    </a:lnTo>
                    <a:lnTo>
                      <a:pt x="1271569" y="259779"/>
                    </a:lnTo>
                    <a:lnTo>
                      <a:pt x="1276914" y="263603"/>
                    </a:lnTo>
                    <a:lnTo>
                      <a:pt x="1284349" y="269770"/>
                    </a:lnTo>
                    <a:lnTo>
                      <a:pt x="1292406" y="279762"/>
                    </a:lnTo>
                    <a:lnTo>
                      <a:pt x="1296865" y="287956"/>
                    </a:lnTo>
                    <a:lnTo>
                      <a:pt x="1297762" y="289753"/>
                    </a:lnTo>
                    <a:lnTo>
                      <a:pt x="1301339" y="299745"/>
                    </a:lnTo>
                    <a:lnTo>
                      <a:pt x="1304139" y="309736"/>
                    </a:lnTo>
                    <a:lnTo>
                      <a:pt x="1306492" y="319728"/>
                    </a:lnTo>
                    <a:lnTo>
                      <a:pt x="1308967" y="329719"/>
                    </a:lnTo>
                    <a:lnTo>
                      <a:pt x="1312213" y="339711"/>
                    </a:lnTo>
                    <a:lnTo>
                      <a:pt x="1316817" y="349244"/>
                    </a:lnTo>
                    <a:lnTo>
                      <a:pt x="1317084" y="349702"/>
                    </a:lnTo>
                    <a:lnTo>
                      <a:pt x="1325611" y="359694"/>
                    </a:lnTo>
                    <a:lnTo>
                      <a:pt x="1336769" y="367637"/>
                    </a:lnTo>
                    <a:lnTo>
                      <a:pt x="1341923" y="369685"/>
                    </a:lnTo>
                    <a:lnTo>
                      <a:pt x="1356721" y="373402"/>
                    </a:lnTo>
                    <a:lnTo>
                      <a:pt x="1376673" y="374813"/>
                    </a:lnTo>
                    <a:lnTo>
                      <a:pt x="1396624" y="373740"/>
                    </a:lnTo>
                    <a:lnTo>
                      <a:pt x="1416576" y="371299"/>
                    </a:lnTo>
                    <a:lnTo>
                      <a:pt x="1425430" y="369685"/>
                    </a:lnTo>
                    <a:lnTo>
                      <a:pt x="1436528" y="367601"/>
                    </a:lnTo>
                    <a:lnTo>
                      <a:pt x="1456480" y="362710"/>
                    </a:lnTo>
                    <a:lnTo>
                      <a:pt x="1467057" y="359694"/>
                    </a:lnTo>
                    <a:lnTo>
                      <a:pt x="1476431" y="356692"/>
                    </a:lnTo>
                    <a:lnTo>
                      <a:pt x="1495253" y="349702"/>
                    </a:lnTo>
                    <a:lnTo>
                      <a:pt x="1496383" y="349204"/>
                    </a:lnTo>
                    <a:lnTo>
                      <a:pt x="1515871" y="339711"/>
                    </a:lnTo>
                    <a:lnTo>
                      <a:pt x="1516335" y="339426"/>
                    </a:lnTo>
                    <a:lnTo>
                      <a:pt x="1531634" y="329719"/>
                    </a:lnTo>
                    <a:lnTo>
                      <a:pt x="1536287" y="325631"/>
                    </a:lnTo>
                    <a:lnTo>
                      <a:pt x="1543395" y="319728"/>
                    </a:lnTo>
                    <a:lnTo>
                      <a:pt x="1552145" y="309736"/>
                    </a:lnTo>
                    <a:lnTo>
                      <a:pt x="1556239" y="303265"/>
                    </a:lnTo>
                    <a:lnTo>
                      <a:pt x="1558820" y="299745"/>
                    </a:lnTo>
                    <a:lnTo>
                      <a:pt x="1563629" y="289753"/>
                    </a:lnTo>
                    <a:lnTo>
                      <a:pt x="1566774" y="279762"/>
                    </a:lnTo>
                    <a:lnTo>
                      <a:pt x="1569309" y="269770"/>
                    </a:lnTo>
                    <a:lnTo>
                      <a:pt x="1571486" y="259779"/>
                    </a:lnTo>
                    <a:lnTo>
                      <a:pt x="1576052" y="249787"/>
                    </a:lnTo>
                    <a:lnTo>
                      <a:pt x="1576190" y="249542"/>
                    </a:lnTo>
                    <a:lnTo>
                      <a:pt x="1596142" y="241116"/>
                    </a:lnTo>
                    <a:lnTo>
                      <a:pt x="1616094" y="240547"/>
                    </a:lnTo>
                    <a:lnTo>
                      <a:pt x="1636046" y="240871"/>
                    </a:lnTo>
                    <a:lnTo>
                      <a:pt x="1655997" y="240526"/>
                    </a:lnTo>
                    <a:lnTo>
                      <a:pt x="1663059" y="239796"/>
                    </a:lnTo>
                    <a:lnTo>
                      <a:pt x="1675949" y="238639"/>
                    </a:lnTo>
                    <a:lnTo>
                      <a:pt x="1695901" y="235679"/>
                    </a:lnTo>
                    <a:lnTo>
                      <a:pt x="1715853" y="230678"/>
                    </a:lnTo>
                    <a:lnTo>
                      <a:pt x="1718503" y="229804"/>
                    </a:lnTo>
                    <a:lnTo>
                      <a:pt x="1735805" y="224347"/>
                    </a:lnTo>
                    <a:lnTo>
                      <a:pt x="1748727" y="219813"/>
                    </a:lnTo>
                    <a:lnTo>
                      <a:pt x="1755756" y="217422"/>
                    </a:lnTo>
                    <a:lnTo>
                      <a:pt x="1775562" y="209821"/>
                    </a:lnTo>
                    <a:lnTo>
                      <a:pt x="1775708" y="209765"/>
                    </a:lnTo>
                    <a:lnTo>
                      <a:pt x="1795660" y="202357"/>
                    </a:lnTo>
                    <a:lnTo>
                      <a:pt x="1802757" y="199830"/>
                    </a:lnTo>
                    <a:lnTo>
                      <a:pt x="1815612" y="194791"/>
                    </a:lnTo>
                    <a:lnTo>
                      <a:pt x="1829199" y="189838"/>
                    </a:lnTo>
                    <a:lnTo>
                      <a:pt x="1835563" y="187280"/>
                    </a:lnTo>
                    <a:lnTo>
                      <a:pt x="1854720" y="179847"/>
                    </a:lnTo>
                    <a:lnTo>
                      <a:pt x="1855515" y="179501"/>
                    </a:lnTo>
                    <a:lnTo>
                      <a:pt x="1875467" y="170713"/>
                    </a:lnTo>
                    <a:lnTo>
                      <a:pt x="1877174" y="169855"/>
                    </a:lnTo>
                    <a:lnTo>
                      <a:pt x="1894849" y="159864"/>
                    </a:lnTo>
                    <a:lnTo>
                      <a:pt x="1895419" y="159534"/>
                    </a:lnTo>
                    <a:lnTo>
                      <a:pt x="1910414" y="149872"/>
                    </a:lnTo>
                    <a:lnTo>
                      <a:pt x="1915371" y="146564"/>
                    </a:lnTo>
                    <a:lnTo>
                      <a:pt x="1924495" y="139881"/>
                    </a:lnTo>
                    <a:lnTo>
                      <a:pt x="1935322" y="131528"/>
                    </a:lnTo>
                    <a:lnTo>
                      <a:pt x="1937265" y="129889"/>
                    </a:lnTo>
                    <a:lnTo>
                      <a:pt x="1950280" y="119898"/>
                    </a:lnTo>
                    <a:lnTo>
                      <a:pt x="1955274" y="116217"/>
                    </a:lnTo>
                    <a:lnTo>
                      <a:pt x="1963035" y="109906"/>
                    </a:lnTo>
                    <a:lnTo>
                      <a:pt x="1975226" y="100085"/>
                    </a:lnTo>
                    <a:lnTo>
                      <a:pt x="1975440" y="99915"/>
                    </a:lnTo>
                    <a:lnTo>
                      <a:pt x="1987725" y="89923"/>
                    </a:lnTo>
                    <a:lnTo>
                      <a:pt x="1995178" y="82914"/>
                    </a:lnTo>
                    <a:lnTo>
                      <a:pt x="1998657" y="79932"/>
                    </a:lnTo>
                    <a:lnTo>
                      <a:pt x="2009033" y="69940"/>
                    </a:lnTo>
                    <a:lnTo>
                      <a:pt x="2015129" y="62791"/>
                    </a:lnTo>
                    <a:lnTo>
                      <a:pt x="2018012" y="59949"/>
                    </a:lnTo>
                    <a:lnTo>
                      <a:pt x="2025246" y="49957"/>
                    </a:lnTo>
                    <a:lnTo>
                      <a:pt x="2028864" y="39966"/>
                    </a:lnTo>
                    <a:lnTo>
                      <a:pt x="2028090" y="29974"/>
                    </a:lnTo>
                    <a:lnTo>
                      <a:pt x="2022398" y="19983"/>
                    </a:lnTo>
                    <a:lnTo>
                      <a:pt x="2015129" y="13989"/>
                    </a:lnTo>
                    <a:lnTo>
                      <a:pt x="2011375" y="9991"/>
                    </a:lnTo>
                    <a:lnTo>
                      <a:pt x="1997579" y="0"/>
                    </a:lnTo>
                    <a:moveTo>
                      <a:pt x="1622738" y="0"/>
                    </a:moveTo>
                    <a:lnTo>
                      <a:pt x="1617488" y="9991"/>
                    </a:lnTo>
                    <a:lnTo>
                      <a:pt x="1616094" y="12217"/>
                    </a:lnTo>
                    <a:lnTo>
                      <a:pt x="1610817" y="19983"/>
                    </a:lnTo>
                    <a:lnTo>
                      <a:pt x="1602944" y="29974"/>
                    </a:lnTo>
                    <a:lnTo>
                      <a:pt x="1596142" y="37675"/>
                    </a:lnTo>
                    <a:lnTo>
                      <a:pt x="1593839" y="39966"/>
                    </a:lnTo>
                    <a:lnTo>
                      <a:pt x="1583220" y="49957"/>
                    </a:lnTo>
                    <a:lnTo>
                      <a:pt x="1576190" y="56374"/>
                    </a:lnTo>
                    <a:lnTo>
                      <a:pt x="1571334" y="59949"/>
                    </a:lnTo>
                    <a:lnTo>
                      <a:pt x="1558166" y="69940"/>
                    </a:lnTo>
                    <a:lnTo>
                      <a:pt x="1556239" y="71552"/>
                    </a:lnTo>
                    <a:lnTo>
                      <a:pt x="1543321" y="79932"/>
                    </a:lnTo>
                    <a:lnTo>
                      <a:pt x="1536287" y="85370"/>
                    </a:lnTo>
                    <a:lnTo>
                      <a:pt x="1528133" y="89923"/>
                    </a:lnTo>
                    <a:lnTo>
                      <a:pt x="1516335" y="98179"/>
                    </a:lnTo>
                    <a:lnTo>
                      <a:pt x="1512254" y="99915"/>
                    </a:lnTo>
                    <a:lnTo>
                      <a:pt x="1496383" y="108706"/>
                    </a:lnTo>
                    <a:lnTo>
                      <a:pt x="1490919" y="109906"/>
                    </a:lnTo>
                    <a:lnTo>
                      <a:pt x="1476431" y="114187"/>
                    </a:lnTo>
                    <a:lnTo>
                      <a:pt x="1456480" y="112189"/>
                    </a:lnTo>
                    <a:lnTo>
                      <a:pt x="1449000" y="109906"/>
                    </a:lnTo>
                    <a:lnTo>
                      <a:pt x="1436528" y="107634"/>
                    </a:lnTo>
                    <a:lnTo>
                      <a:pt x="1416576" y="103275"/>
                    </a:lnTo>
                    <a:lnTo>
                      <a:pt x="1399012" y="99915"/>
                    </a:lnTo>
                    <a:lnTo>
                      <a:pt x="1396624" y="99600"/>
                    </a:lnTo>
                    <a:lnTo>
                      <a:pt x="1376673" y="97235"/>
                    </a:lnTo>
                    <a:lnTo>
                      <a:pt x="1356721" y="95540"/>
                    </a:lnTo>
                    <a:lnTo>
                      <a:pt x="1336769" y="94293"/>
                    </a:lnTo>
                    <a:lnTo>
                      <a:pt x="1316817" y="93108"/>
                    </a:lnTo>
                    <a:lnTo>
                      <a:pt x="1296865" y="92086"/>
                    </a:lnTo>
                    <a:lnTo>
                      <a:pt x="1276914" y="90775"/>
                    </a:lnTo>
                    <a:lnTo>
                      <a:pt x="1266377" y="89923"/>
                    </a:lnTo>
                    <a:lnTo>
                      <a:pt x="1256962" y="89220"/>
                    </a:lnTo>
                    <a:lnTo>
                      <a:pt x="1237010" y="87221"/>
                    </a:lnTo>
                    <a:lnTo>
                      <a:pt x="1217058" y="84600"/>
                    </a:lnTo>
                    <a:lnTo>
                      <a:pt x="1197107" y="80834"/>
                    </a:lnTo>
                    <a:lnTo>
                      <a:pt x="1193378" y="79932"/>
                    </a:lnTo>
                    <a:lnTo>
                      <a:pt x="1177155" y="75696"/>
                    </a:lnTo>
                    <a:lnTo>
                      <a:pt x="1161589" y="69940"/>
                    </a:lnTo>
                    <a:lnTo>
                      <a:pt x="1157203" y="68075"/>
                    </a:lnTo>
                    <a:lnTo>
                      <a:pt x="1142729" y="59949"/>
                    </a:lnTo>
                    <a:lnTo>
                      <a:pt x="1137251" y="56328"/>
                    </a:lnTo>
                    <a:lnTo>
                      <a:pt x="1129358" y="49957"/>
                    </a:lnTo>
                    <a:lnTo>
                      <a:pt x="1118854" y="39966"/>
                    </a:lnTo>
                    <a:lnTo>
                      <a:pt x="1117299" y="38348"/>
                    </a:lnTo>
                    <a:lnTo>
                      <a:pt x="1109932" y="29974"/>
                    </a:lnTo>
                    <a:lnTo>
                      <a:pt x="1102138" y="19983"/>
                    </a:lnTo>
                    <a:lnTo>
                      <a:pt x="1097348" y="13716"/>
                    </a:lnTo>
                    <a:lnTo>
                      <a:pt x="1094537" y="9991"/>
                    </a:lnTo>
                    <a:lnTo>
                      <a:pt x="1087384" y="0"/>
                    </a:lnTo>
                    <a:moveTo>
                      <a:pt x="2149716" y="0"/>
                    </a:moveTo>
                    <a:lnTo>
                      <a:pt x="2142848" y="9991"/>
                    </a:lnTo>
                    <a:lnTo>
                      <a:pt x="2141250" y="19983"/>
                    </a:lnTo>
                    <a:lnTo>
                      <a:pt x="2146731" y="29974"/>
                    </a:lnTo>
                    <a:lnTo>
                      <a:pt x="2154792" y="36532"/>
                    </a:lnTo>
                    <a:lnTo>
                      <a:pt x="2159274" y="39966"/>
                    </a:lnTo>
                    <a:lnTo>
                      <a:pt x="2174744" y="47224"/>
                    </a:lnTo>
                    <a:lnTo>
                      <a:pt x="2182450" y="49957"/>
                    </a:lnTo>
                    <a:lnTo>
                      <a:pt x="2194695" y="53603"/>
                    </a:lnTo>
                    <a:lnTo>
                      <a:pt x="2214647" y="56874"/>
                    </a:lnTo>
                    <a:lnTo>
                      <a:pt x="2234599" y="57904"/>
                    </a:lnTo>
                    <a:lnTo>
                      <a:pt x="2254551" y="56061"/>
                    </a:lnTo>
                    <a:lnTo>
                      <a:pt x="2274502" y="52179"/>
                    </a:lnTo>
                    <a:lnTo>
                      <a:pt x="2283473" y="49957"/>
                    </a:lnTo>
                    <a:lnTo>
                      <a:pt x="2294454" y="46827"/>
                    </a:lnTo>
                    <a:lnTo>
                      <a:pt x="2314406" y="40466"/>
                    </a:lnTo>
                    <a:lnTo>
                      <a:pt x="2316539" y="39966"/>
                    </a:lnTo>
                    <a:lnTo>
                      <a:pt x="2334358" y="34602"/>
                    </a:lnTo>
                    <a:lnTo>
                      <a:pt x="2354310" y="32952"/>
                    </a:lnTo>
                    <a:lnTo>
                      <a:pt x="2374261" y="36416"/>
                    </a:lnTo>
                    <a:lnTo>
                      <a:pt x="2382703" y="39966"/>
                    </a:lnTo>
                    <a:lnTo>
                      <a:pt x="2394213" y="43813"/>
                    </a:lnTo>
                    <a:lnTo>
                      <a:pt x="2408302" y="49957"/>
                    </a:lnTo>
                    <a:lnTo>
                      <a:pt x="2414165" y="52030"/>
                    </a:lnTo>
                    <a:lnTo>
                      <a:pt x="2434117" y="58564"/>
                    </a:lnTo>
                    <a:lnTo>
                      <a:pt x="2439434" y="59949"/>
                    </a:lnTo>
                    <a:lnTo>
                      <a:pt x="2454068" y="63407"/>
                    </a:lnTo>
                    <a:lnTo>
                      <a:pt x="2474020" y="65285"/>
                    </a:lnTo>
                    <a:lnTo>
                      <a:pt x="2493972" y="64855"/>
                    </a:lnTo>
                    <a:lnTo>
                      <a:pt x="2513924" y="62339"/>
                    </a:lnTo>
                    <a:lnTo>
                      <a:pt x="2526001" y="59949"/>
                    </a:lnTo>
                    <a:lnTo>
                      <a:pt x="2533876" y="58563"/>
                    </a:lnTo>
                    <a:lnTo>
                      <a:pt x="2553827" y="53520"/>
                    </a:lnTo>
                    <a:lnTo>
                      <a:pt x="2566384" y="49957"/>
                    </a:lnTo>
                    <a:lnTo>
                      <a:pt x="2573779" y="47990"/>
                    </a:lnTo>
                    <a:lnTo>
                      <a:pt x="2593731" y="41964"/>
                    </a:lnTo>
                    <a:lnTo>
                      <a:pt x="2599951" y="39966"/>
                    </a:lnTo>
                    <a:lnTo>
                      <a:pt x="2613683" y="35603"/>
                    </a:lnTo>
                    <a:lnTo>
                      <a:pt x="2630723" y="29974"/>
                    </a:lnTo>
                    <a:lnTo>
                      <a:pt x="2633634" y="28968"/>
                    </a:lnTo>
                    <a:lnTo>
                      <a:pt x="2653586" y="22239"/>
                    </a:lnTo>
                    <a:lnTo>
                      <a:pt x="2660965" y="19983"/>
                    </a:lnTo>
                    <a:lnTo>
                      <a:pt x="2673538" y="15777"/>
                    </a:lnTo>
                    <a:lnTo>
                      <a:pt x="2693490" y="10069"/>
                    </a:lnTo>
                    <a:lnTo>
                      <a:pt x="2693914" y="9991"/>
                    </a:lnTo>
                    <a:lnTo>
                      <a:pt x="2713441" y="5746"/>
                    </a:lnTo>
                    <a:lnTo>
                      <a:pt x="2733393" y="4538"/>
                    </a:lnTo>
                    <a:lnTo>
                      <a:pt x="2753345" y="7822"/>
                    </a:lnTo>
                    <a:lnTo>
                      <a:pt x="2757828" y="9991"/>
                    </a:lnTo>
                    <a:lnTo>
                      <a:pt x="2773297" y="18915"/>
                    </a:lnTo>
                    <a:lnTo>
                      <a:pt x="2774494" y="19983"/>
                    </a:lnTo>
                    <a:lnTo>
                      <a:pt x="2783975" y="29974"/>
                    </a:lnTo>
                    <a:lnTo>
                      <a:pt x="2791075" y="39966"/>
                    </a:lnTo>
                    <a:lnTo>
                      <a:pt x="2793249" y="43658"/>
                    </a:lnTo>
                    <a:lnTo>
                      <a:pt x="2796535" y="49957"/>
                    </a:lnTo>
                    <a:lnTo>
                      <a:pt x="2801070" y="59949"/>
                    </a:lnTo>
                    <a:lnTo>
                      <a:pt x="2805416" y="69940"/>
                    </a:lnTo>
                    <a:lnTo>
                      <a:pt x="2809589" y="79932"/>
                    </a:lnTo>
                    <a:lnTo>
                      <a:pt x="2813200" y="86895"/>
                    </a:lnTo>
                    <a:lnTo>
                      <a:pt x="2814880" y="89923"/>
                    </a:lnTo>
                    <a:lnTo>
                      <a:pt x="2821134" y="99915"/>
                    </a:lnTo>
                    <a:lnTo>
                      <a:pt x="2829043" y="109906"/>
                    </a:lnTo>
                    <a:lnTo>
                      <a:pt x="2833152" y="114009"/>
                    </a:lnTo>
                    <a:lnTo>
                      <a:pt x="2839624" y="119898"/>
                    </a:lnTo>
                    <a:lnTo>
                      <a:pt x="2853104" y="129706"/>
                    </a:lnTo>
                    <a:lnTo>
                      <a:pt x="2853379" y="129889"/>
                    </a:lnTo>
                    <a:lnTo>
                      <a:pt x="2870443" y="139881"/>
                    </a:lnTo>
                    <a:lnTo>
                      <a:pt x="2873056" y="141278"/>
                    </a:lnTo>
                    <a:lnTo>
                      <a:pt x="2889085" y="149872"/>
                    </a:lnTo>
                    <a:lnTo>
                      <a:pt x="2893007" y="151886"/>
                    </a:lnTo>
                    <a:lnTo>
                      <a:pt x="2907436" y="159864"/>
                    </a:lnTo>
                    <a:lnTo>
                      <a:pt x="2912959" y="163180"/>
                    </a:lnTo>
                    <a:lnTo>
                      <a:pt x="2922858" y="169855"/>
                    </a:lnTo>
                    <a:lnTo>
                      <a:pt x="2932911" y="177705"/>
                    </a:lnTo>
                    <a:lnTo>
                      <a:pt x="2935357" y="179847"/>
                    </a:lnTo>
                    <a:lnTo>
                      <a:pt x="2944645" y="189838"/>
                    </a:lnTo>
                    <a:lnTo>
                      <a:pt x="2951854" y="199830"/>
                    </a:lnTo>
                    <a:lnTo>
                      <a:pt x="2952863" y="201805"/>
                    </a:lnTo>
                    <a:lnTo>
                      <a:pt x="2956674" y="209821"/>
                    </a:lnTo>
                    <a:lnTo>
                      <a:pt x="2959955" y="219813"/>
                    </a:lnTo>
                    <a:lnTo>
                      <a:pt x="2961610" y="229804"/>
                    </a:lnTo>
                    <a:lnTo>
                      <a:pt x="2961902" y="239796"/>
                    </a:lnTo>
                    <a:lnTo>
                      <a:pt x="2960825" y="249787"/>
                    </a:lnTo>
                    <a:lnTo>
                      <a:pt x="2958602" y="259779"/>
                    </a:lnTo>
                    <a:lnTo>
                      <a:pt x="2955145" y="269770"/>
                    </a:lnTo>
                    <a:lnTo>
                      <a:pt x="2952863" y="274482"/>
                    </a:lnTo>
                    <a:lnTo>
                      <a:pt x="2950310" y="279762"/>
                    </a:lnTo>
                    <a:lnTo>
                      <a:pt x="2944342" y="289753"/>
                    </a:lnTo>
                    <a:lnTo>
                      <a:pt x="2937028" y="299745"/>
                    </a:lnTo>
                    <a:lnTo>
                      <a:pt x="2932911" y="304503"/>
                    </a:lnTo>
                    <a:lnTo>
                      <a:pt x="2928144" y="309736"/>
                    </a:lnTo>
                    <a:lnTo>
                      <a:pt x="2918046" y="319728"/>
                    </a:lnTo>
                    <a:lnTo>
                      <a:pt x="2912959" y="324305"/>
                    </a:lnTo>
                    <a:lnTo>
                      <a:pt x="2906493" y="329719"/>
                    </a:lnTo>
                    <a:lnTo>
                      <a:pt x="2893672" y="339711"/>
                    </a:lnTo>
                    <a:lnTo>
                      <a:pt x="2893007" y="340225"/>
                    </a:lnTo>
                    <a:lnTo>
                      <a:pt x="2879878" y="349702"/>
                    </a:lnTo>
                    <a:lnTo>
                      <a:pt x="2873056" y="354598"/>
                    </a:lnTo>
                    <a:lnTo>
                      <a:pt x="2864963" y="359694"/>
                    </a:lnTo>
                    <a:lnTo>
                      <a:pt x="2853104" y="367387"/>
                    </a:lnTo>
                    <a:lnTo>
                      <a:pt x="2849024" y="369685"/>
                    </a:lnTo>
                    <a:lnTo>
                      <a:pt x="2833152" y="378716"/>
                    </a:lnTo>
                    <a:lnTo>
                      <a:pt x="2831076" y="379677"/>
                    </a:lnTo>
                    <a:lnTo>
                      <a:pt x="2813200" y="388468"/>
                    </a:lnTo>
                    <a:lnTo>
                      <a:pt x="2810087" y="389668"/>
                    </a:lnTo>
                    <a:lnTo>
                      <a:pt x="2793249" y="396477"/>
                    </a:lnTo>
                    <a:lnTo>
                      <a:pt x="2782407" y="399660"/>
                    </a:lnTo>
                    <a:lnTo>
                      <a:pt x="2773297" y="402504"/>
                    </a:lnTo>
                    <a:lnTo>
                      <a:pt x="2753345" y="407547"/>
                    </a:lnTo>
                    <a:lnTo>
                      <a:pt x="2742797" y="409651"/>
                    </a:lnTo>
                    <a:lnTo>
                      <a:pt x="2733393" y="411705"/>
                    </a:lnTo>
                    <a:lnTo>
                      <a:pt x="2713441" y="415946"/>
                    </a:lnTo>
                    <a:lnTo>
                      <a:pt x="2698256" y="419643"/>
                    </a:lnTo>
                    <a:lnTo>
                      <a:pt x="2693490" y="421021"/>
                    </a:lnTo>
                    <a:lnTo>
                      <a:pt x="2673538" y="427874"/>
                    </a:lnTo>
                    <a:lnTo>
                      <a:pt x="2669423" y="429634"/>
                    </a:lnTo>
                    <a:lnTo>
                      <a:pt x="2653586" y="439150"/>
                    </a:lnTo>
                    <a:lnTo>
                      <a:pt x="2652963" y="439626"/>
                    </a:lnTo>
                    <a:lnTo>
                      <a:pt x="2645099" y="449617"/>
                    </a:lnTo>
                    <a:lnTo>
                      <a:pt x="2641136" y="459609"/>
                    </a:lnTo>
                    <a:lnTo>
                      <a:pt x="2638981" y="469600"/>
                    </a:lnTo>
                    <a:lnTo>
                      <a:pt x="2639090" y="479592"/>
                    </a:lnTo>
                    <a:lnTo>
                      <a:pt x="2639064" y="489583"/>
                    </a:lnTo>
                    <a:lnTo>
                      <a:pt x="2639586" y="499575"/>
                    </a:lnTo>
                    <a:lnTo>
                      <a:pt x="2640134" y="509566"/>
                    </a:lnTo>
                    <a:lnTo>
                      <a:pt x="2640234" y="519558"/>
                    </a:lnTo>
                    <a:lnTo>
                      <a:pt x="2639326" y="529549"/>
                    </a:lnTo>
                    <a:lnTo>
                      <a:pt x="2637597" y="539541"/>
                    </a:lnTo>
                    <a:lnTo>
                      <a:pt x="2634623" y="549532"/>
                    </a:lnTo>
                    <a:lnTo>
                      <a:pt x="2633634" y="551683"/>
                    </a:lnTo>
                    <a:lnTo>
                      <a:pt x="2629057" y="559524"/>
                    </a:lnTo>
                    <a:lnTo>
                      <a:pt x="2620230" y="569515"/>
                    </a:lnTo>
                    <a:lnTo>
                      <a:pt x="2613683" y="574258"/>
                    </a:lnTo>
                    <a:lnTo>
                      <a:pt x="2601404" y="579507"/>
                    </a:lnTo>
                    <a:lnTo>
                      <a:pt x="2593731" y="582028"/>
                    </a:lnTo>
                    <a:lnTo>
                      <a:pt x="2573779" y="584355"/>
                    </a:lnTo>
                    <a:lnTo>
                      <a:pt x="2553827" y="584063"/>
                    </a:lnTo>
                    <a:lnTo>
                      <a:pt x="2533876" y="581949"/>
                    </a:lnTo>
                    <a:lnTo>
                      <a:pt x="2519499" y="579507"/>
                    </a:lnTo>
                    <a:lnTo>
                      <a:pt x="2513924" y="578561"/>
                    </a:lnTo>
                    <a:lnTo>
                      <a:pt x="2493972" y="574528"/>
                    </a:lnTo>
                    <a:lnTo>
                      <a:pt x="2474020" y="570326"/>
                    </a:lnTo>
                    <a:lnTo>
                      <a:pt x="2469760" y="569515"/>
                    </a:lnTo>
                    <a:lnTo>
                      <a:pt x="2454068" y="566071"/>
                    </a:lnTo>
                    <a:lnTo>
                      <a:pt x="2434117" y="563128"/>
                    </a:lnTo>
                    <a:lnTo>
                      <a:pt x="2414165" y="563222"/>
                    </a:lnTo>
                    <a:lnTo>
                      <a:pt x="2394213" y="569159"/>
                    </a:lnTo>
                    <a:lnTo>
                      <a:pt x="2393725" y="569515"/>
                    </a:lnTo>
                    <a:lnTo>
                      <a:pt x="2380442" y="579507"/>
                    </a:lnTo>
                    <a:lnTo>
                      <a:pt x="2374261" y="584910"/>
                    </a:lnTo>
                    <a:lnTo>
                      <a:pt x="2370626" y="589498"/>
                    </a:lnTo>
                    <a:lnTo>
                      <a:pt x="2362565" y="599490"/>
                    </a:lnTo>
                    <a:lnTo>
                      <a:pt x="2354842" y="609481"/>
                    </a:lnTo>
                    <a:lnTo>
                      <a:pt x="2354310" y="610188"/>
                    </a:lnTo>
                    <a:lnTo>
                      <a:pt x="2348472" y="619473"/>
                    </a:lnTo>
                    <a:lnTo>
                      <a:pt x="2342100" y="629464"/>
                    </a:lnTo>
                    <a:lnTo>
                      <a:pt x="2335977" y="639456"/>
                    </a:lnTo>
                    <a:lnTo>
                      <a:pt x="2334358" y="642147"/>
                    </a:lnTo>
                    <a:lnTo>
                      <a:pt x="2330208" y="649447"/>
                    </a:lnTo>
                    <a:lnTo>
                      <a:pt x="2325011" y="659439"/>
                    </a:lnTo>
                    <a:lnTo>
                      <a:pt x="2320377" y="669430"/>
                    </a:lnTo>
                    <a:lnTo>
                      <a:pt x="2316287" y="679422"/>
                    </a:lnTo>
                    <a:lnTo>
                      <a:pt x="2314406" y="685209"/>
                    </a:lnTo>
                    <a:lnTo>
                      <a:pt x="2313072" y="689413"/>
                    </a:lnTo>
                    <a:lnTo>
                      <a:pt x="2310912" y="699405"/>
                    </a:lnTo>
                    <a:lnTo>
                      <a:pt x="2310323" y="709396"/>
                    </a:lnTo>
                    <a:lnTo>
                      <a:pt x="2310694" y="719388"/>
                    </a:lnTo>
                    <a:lnTo>
                      <a:pt x="2312651" y="729379"/>
                    </a:lnTo>
                    <a:lnTo>
                      <a:pt x="2314406" y="733884"/>
                    </a:lnTo>
                    <a:lnTo>
                      <a:pt x="2316877" y="739371"/>
                    </a:lnTo>
                    <a:lnTo>
                      <a:pt x="2323324" y="749362"/>
                    </a:lnTo>
                    <a:lnTo>
                      <a:pt x="2332407" y="759354"/>
                    </a:lnTo>
                    <a:lnTo>
                      <a:pt x="2334358" y="761065"/>
                    </a:lnTo>
                    <a:lnTo>
                      <a:pt x="2346545" y="769345"/>
                    </a:lnTo>
                    <a:lnTo>
                      <a:pt x="2354310" y="773572"/>
                    </a:lnTo>
                    <a:lnTo>
                      <a:pt x="2369999" y="779337"/>
                    </a:lnTo>
                    <a:lnTo>
                      <a:pt x="2374261" y="780657"/>
                    </a:lnTo>
                    <a:lnTo>
                      <a:pt x="2394213" y="784177"/>
                    </a:lnTo>
                    <a:lnTo>
                      <a:pt x="2414165" y="785126"/>
                    </a:lnTo>
                    <a:lnTo>
                      <a:pt x="2434117" y="784356"/>
                    </a:lnTo>
                    <a:lnTo>
                      <a:pt x="2454068" y="782363"/>
                    </a:lnTo>
                    <a:lnTo>
                      <a:pt x="2474020" y="779685"/>
                    </a:lnTo>
                    <a:lnTo>
                      <a:pt x="2477045" y="779337"/>
                    </a:lnTo>
                    <a:lnTo>
                      <a:pt x="2493972" y="777161"/>
                    </a:lnTo>
                    <a:lnTo>
                      <a:pt x="2513924" y="775739"/>
                    </a:lnTo>
                    <a:lnTo>
                      <a:pt x="2533876" y="776552"/>
                    </a:lnTo>
                    <a:lnTo>
                      <a:pt x="2547041" y="779337"/>
                    </a:lnTo>
                    <a:lnTo>
                      <a:pt x="2553827" y="780946"/>
                    </a:lnTo>
                    <a:lnTo>
                      <a:pt x="2570914" y="789328"/>
                    </a:lnTo>
                    <a:lnTo>
                      <a:pt x="2573779" y="790870"/>
                    </a:lnTo>
                    <a:lnTo>
                      <a:pt x="2584486" y="799320"/>
                    </a:lnTo>
                    <a:lnTo>
                      <a:pt x="2593731" y="807555"/>
                    </a:lnTo>
                    <a:lnTo>
                      <a:pt x="2595398" y="809311"/>
                    </a:lnTo>
                    <a:lnTo>
                      <a:pt x="2604581" y="819303"/>
                    </a:lnTo>
                    <a:lnTo>
                      <a:pt x="2613310" y="829294"/>
                    </a:lnTo>
                    <a:lnTo>
                      <a:pt x="2613683" y="829724"/>
                    </a:lnTo>
                    <a:lnTo>
                      <a:pt x="2621766" y="839286"/>
                    </a:lnTo>
                    <a:lnTo>
                      <a:pt x="2630536" y="849277"/>
                    </a:lnTo>
                    <a:lnTo>
                      <a:pt x="2633634" y="852591"/>
                    </a:lnTo>
                    <a:lnTo>
                      <a:pt x="2640450" y="859269"/>
                    </a:lnTo>
                    <a:lnTo>
                      <a:pt x="2651232" y="869260"/>
                    </a:lnTo>
                    <a:lnTo>
                      <a:pt x="2653586" y="871226"/>
                    </a:lnTo>
                    <a:lnTo>
                      <a:pt x="2664916" y="879252"/>
                    </a:lnTo>
                    <a:lnTo>
                      <a:pt x="2673538" y="884879"/>
                    </a:lnTo>
                    <a:lnTo>
                      <a:pt x="2681888" y="889243"/>
                    </a:lnTo>
                    <a:lnTo>
                      <a:pt x="2693490" y="894744"/>
                    </a:lnTo>
                    <a:lnTo>
                      <a:pt x="2704964" y="899234"/>
                    </a:lnTo>
                    <a:lnTo>
                      <a:pt x="2713441" y="902342"/>
                    </a:lnTo>
                    <a:lnTo>
                      <a:pt x="2733393" y="909154"/>
                    </a:lnTo>
                    <a:lnTo>
                      <a:pt x="2733613" y="909226"/>
                    </a:lnTo>
                    <a:lnTo>
                      <a:pt x="2753345" y="915774"/>
                    </a:lnTo>
                    <a:lnTo>
                      <a:pt x="2762947" y="919217"/>
                    </a:lnTo>
                    <a:lnTo>
                      <a:pt x="2773297" y="923040"/>
                    </a:lnTo>
                    <a:lnTo>
                      <a:pt x="2788679" y="929209"/>
                    </a:lnTo>
                    <a:lnTo>
                      <a:pt x="2793249" y="931227"/>
                    </a:lnTo>
                    <a:lnTo>
                      <a:pt x="2810887" y="939201"/>
                    </a:lnTo>
                    <a:lnTo>
                      <a:pt x="2813200" y="940326"/>
                    </a:lnTo>
                    <a:lnTo>
                      <a:pt x="2833074" y="949192"/>
                    </a:lnTo>
                    <a:lnTo>
                      <a:pt x="2833152" y="949229"/>
                    </a:lnTo>
                    <a:lnTo>
                      <a:pt x="2853104" y="956185"/>
                    </a:lnTo>
                    <a:lnTo>
                      <a:pt x="2868692" y="959183"/>
                    </a:lnTo>
                    <a:lnTo>
                      <a:pt x="2873056" y="960062"/>
                    </a:lnTo>
                    <a:lnTo>
                      <a:pt x="2893007" y="959745"/>
                    </a:lnTo>
                    <a:lnTo>
                      <a:pt x="2894948" y="959183"/>
                    </a:lnTo>
                    <a:lnTo>
                      <a:pt x="2912959" y="952173"/>
                    </a:lnTo>
                    <a:lnTo>
                      <a:pt x="2916859" y="949192"/>
                    </a:lnTo>
                    <a:lnTo>
                      <a:pt x="2924685" y="939201"/>
                    </a:lnTo>
                    <a:lnTo>
                      <a:pt x="2927102" y="929209"/>
                    </a:lnTo>
                    <a:lnTo>
                      <a:pt x="2925984" y="919217"/>
                    </a:lnTo>
                    <a:lnTo>
                      <a:pt x="2922377" y="909226"/>
                    </a:lnTo>
                    <a:lnTo>
                      <a:pt x="2917257" y="899234"/>
                    </a:lnTo>
                    <a:lnTo>
                      <a:pt x="2912959" y="892525"/>
                    </a:lnTo>
                    <a:lnTo>
                      <a:pt x="2910645" y="889243"/>
                    </a:lnTo>
                    <a:lnTo>
                      <a:pt x="2902832" y="879252"/>
                    </a:lnTo>
                    <a:lnTo>
                      <a:pt x="2895128" y="869260"/>
                    </a:lnTo>
                    <a:lnTo>
                      <a:pt x="2893007" y="866584"/>
                    </a:lnTo>
                    <a:lnTo>
                      <a:pt x="2886714" y="859269"/>
                    </a:lnTo>
                    <a:lnTo>
                      <a:pt x="2878672" y="849277"/>
                    </a:lnTo>
                    <a:lnTo>
                      <a:pt x="2873056" y="841362"/>
                    </a:lnTo>
                    <a:lnTo>
                      <a:pt x="2871458" y="839286"/>
                    </a:lnTo>
                    <a:lnTo>
                      <a:pt x="2864249" y="829294"/>
                    </a:lnTo>
                    <a:lnTo>
                      <a:pt x="2858374" y="819303"/>
                    </a:lnTo>
                    <a:lnTo>
                      <a:pt x="2853292" y="809311"/>
                    </a:lnTo>
                    <a:lnTo>
                      <a:pt x="2853104" y="808885"/>
                    </a:lnTo>
                    <a:lnTo>
                      <a:pt x="2848535" y="799320"/>
                    </a:lnTo>
                    <a:lnTo>
                      <a:pt x="2844932" y="789328"/>
                    </a:lnTo>
                    <a:lnTo>
                      <a:pt x="2841961" y="779337"/>
                    </a:lnTo>
                    <a:lnTo>
                      <a:pt x="2839846" y="769345"/>
                    </a:lnTo>
                    <a:lnTo>
                      <a:pt x="2838430" y="759354"/>
                    </a:lnTo>
                    <a:lnTo>
                      <a:pt x="2837739" y="749362"/>
                    </a:lnTo>
                    <a:lnTo>
                      <a:pt x="2837562" y="739371"/>
                    </a:lnTo>
                    <a:lnTo>
                      <a:pt x="2837687" y="729379"/>
                    </a:lnTo>
                    <a:lnTo>
                      <a:pt x="2838271" y="719388"/>
                    </a:lnTo>
                    <a:lnTo>
                      <a:pt x="2839152" y="709396"/>
                    </a:lnTo>
                    <a:lnTo>
                      <a:pt x="2840280" y="699405"/>
                    </a:lnTo>
                    <a:lnTo>
                      <a:pt x="2841306" y="689413"/>
                    </a:lnTo>
                    <a:lnTo>
                      <a:pt x="2842474" y="679422"/>
                    </a:lnTo>
                    <a:lnTo>
                      <a:pt x="2843590" y="669430"/>
                    </a:lnTo>
                    <a:lnTo>
                      <a:pt x="2844738" y="659439"/>
                    </a:lnTo>
                    <a:lnTo>
                      <a:pt x="2845601" y="649447"/>
                    </a:lnTo>
                    <a:lnTo>
                      <a:pt x="2846584" y="639456"/>
                    </a:lnTo>
                    <a:lnTo>
                      <a:pt x="2847547" y="629464"/>
                    </a:lnTo>
                    <a:lnTo>
                      <a:pt x="2848474" y="619473"/>
                    </a:lnTo>
                    <a:lnTo>
                      <a:pt x="2849425" y="609481"/>
                    </a:lnTo>
                    <a:lnTo>
                      <a:pt x="2850527" y="599490"/>
                    </a:lnTo>
                    <a:lnTo>
                      <a:pt x="2851720" y="589498"/>
                    </a:lnTo>
                    <a:lnTo>
                      <a:pt x="2853007" y="579507"/>
                    </a:lnTo>
                    <a:lnTo>
                      <a:pt x="2853104" y="578863"/>
                    </a:lnTo>
                    <a:lnTo>
                      <a:pt x="2854291" y="569515"/>
                    </a:lnTo>
                    <a:lnTo>
                      <a:pt x="2855787" y="559524"/>
                    </a:lnTo>
                    <a:lnTo>
                      <a:pt x="2857629" y="549532"/>
                    </a:lnTo>
                    <a:lnTo>
                      <a:pt x="2859740" y="539541"/>
                    </a:lnTo>
                    <a:lnTo>
                      <a:pt x="2862450" y="529549"/>
                    </a:lnTo>
                    <a:lnTo>
                      <a:pt x="2865851" y="519558"/>
                    </a:lnTo>
                    <a:lnTo>
                      <a:pt x="2870289" y="509566"/>
                    </a:lnTo>
                    <a:lnTo>
                      <a:pt x="2873056" y="504646"/>
                    </a:lnTo>
                    <a:lnTo>
                      <a:pt x="2875800" y="499575"/>
                    </a:lnTo>
                    <a:lnTo>
                      <a:pt x="2882524" y="489583"/>
                    </a:lnTo>
                    <a:lnTo>
                      <a:pt x="2892291" y="479592"/>
                    </a:lnTo>
                    <a:lnTo>
                      <a:pt x="2893007" y="478977"/>
                    </a:lnTo>
                    <a:lnTo>
                      <a:pt x="2904519" y="469600"/>
                    </a:lnTo>
                    <a:lnTo>
                      <a:pt x="2912959" y="464479"/>
                    </a:lnTo>
                    <a:lnTo>
                      <a:pt x="2921725" y="459609"/>
                    </a:lnTo>
                    <a:lnTo>
                      <a:pt x="2932911" y="454530"/>
                    </a:lnTo>
                    <a:lnTo>
                      <a:pt x="2944478" y="449617"/>
                    </a:lnTo>
                    <a:lnTo>
                      <a:pt x="2952863" y="446464"/>
                    </a:lnTo>
                    <a:lnTo>
                      <a:pt x="2972699" y="439626"/>
                    </a:lnTo>
                    <a:lnTo>
                      <a:pt x="2972815" y="439589"/>
                    </a:lnTo>
                    <a:moveTo>
                      <a:pt x="1416576" y="1433880"/>
                    </a:moveTo>
                    <a:lnTo>
                      <a:pt x="1436528" y="1432612"/>
                    </a:lnTo>
                    <a:lnTo>
                      <a:pt x="1442795" y="1428784"/>
                    </a:lnTo>
                    <a:lnTo>
                      <a:pt x="1456480" y="1419058"/>
                    </a:lnTo>
                    <a:lnTo>
                      <a:pt x="1456705" y="1418792"/>
                    </a:lnTo>
                    <a:lnTo>
                      <a:pt x="1463515" y="1408801"/>
                    </a:lnTo>
                    <a:lnTo>
                      <a:pt x="1469332" y="1398809"/>
                    </a:lnTo>
                    <a:lnTo>
                      <a:pt x="1474189" y="1388818"/>
                    </a:lnTo>
                    <a:lnTo>
                      <a:pt x="1476431" y="1383658"/>
                    </a:lnTo>
                    <a:lnTo>
                      <a:pt x="1478181" y="1378826"/>
                    </a:lnTo>
                    <a:lnTo>
                      <a:pt x="1480549" y="1368835"/>
                    </a:lnTo>
                    <a:lnTo>
                      <a:pt x="1482430" y="1358843"/>
                    </a:lnTo>
                    <a:lnTo>
                      <a:pt x="1483934" y="1348852"/>
                    </a:lnTo>
                    <a:lnTo>
                      <a:pt x="1483888" y="1338860"/>
                    </a:lnTo>
                    <a:lnTo>
                      <a:pt x="1484957" y="1328869"/>
                    </a:lnTo>
                    <a:lnTo>
                      <a:pt x="1478957" y="1318877"/>
                    </a:lnTo>
                    <a:lnTo>
                      <a:pt x="1476431" y="1316552"/>
                    </a:lnTo>
                    <a:lnTo>
                      <a:pt x="1456480" y="1316208"/>
                    </a:lnTo>
                    <a:lnTo>
                      <a:pt x="1452753" y="1318877"/>
                    </a:lnTo>
                    <a:lnTo>
                      <a:pt x="1436528" y="1326821"/>
                    </a:lnTo>
                    <a:lnTo>
                      <a:pt x="1434412" y="1328869"/>
                    </a:lnTo>
                    <a:lnTo>
                      <a:pt x="1422205" y="1338860"/>
                    </a:lnTo>
                    <a:lnTo>
                      <a:pt x="1416576" y="1343101"/>
                    </a:lnTo>
                    <a:lnTo>
                      <a:pt x="1412767" y="1348852"/>
                    </a:lnTo>
                    <a:lnTo>
                      <a:pt x="1405100" y="1358843"/>
                    </a:lnTo>
                    <a:lnTo>
                      <a:pt x="1397656" y="1368835"/>
                    </a:lnTo>
                    <a:lnTo>
                      <a:pt x="1396624" y="1370358"/>
                    </a:lnTo>
                    <a:lnTo>
                      <a:pt x="1392952" y="1378826"/>
                    </a:lnTo>
                    <a:lnTo>
                      <a:pt x="1390629" y="1388818"/>
                    </a:lnTo>
                    <a:lnTo>
                      <a:pt x="1389684" y="1398809"/>
                    </a:lnTo>
                    <a:lnTo>
                      <a:pt x="1390329" y="1408801"/>
                    </a:lnTo>
                    <a:lnTo>
                      <a:pt x="1394375" y="1418792"/>
                    </a:lnTo>
                    <a:lnTo>
                      <a:pt x="1396624" y="1422286"/>
                    </a:lnTo>
                    <a:lnTo>
                      <a:pt x="1405756" y="1428784"/>
                    </a:lnTo>
                    <a:lnTo>
                      <a:pt x="1416576" y="1433880"/>
                    </a:lnTo>
                    <a:close/>
                    <a:moveTo>
                      <a:pt x="319228" y="1300705"/>
                    </a:moveTo>
                    <a:lnTo>
                      <a:pt x="315161" y="1298894"/>
                    </a:lnTo>
                    <a:lnTo>
                      <a:pt x="299553" y="1288903"/>
                    </a:lnTo>
                    <a:lnTo>
                      <a:pt x="299277" y="1288599"/>
                    </a:lnTo>
                    <a:lnTo>
                      <a:pt x="293146" y="1278911"/>
                    </a:lnTo>
                    <a:lnTo>
                      <a:pt x="287869" y="1268920"/>
                    </a:lnTo>
                    <a:lnTo>
                      <a:pt x="282419" y="1258928"/>
                    </a:lnTo>
                    <a:lnTo>
                      <a:pt x="279325" y="1253614"/>
                    </a:lnTo>
                    <a:lnTo>
                      <a:pt x="277198" y="1248937"/>
                    </a:lnTo>
                    <a:lnTo>
                      <a:pt x="270792" y="1238945"/>
                    </a:lnTo>
                    <a:lnTo>
                      <a:pt x="263887" y="1228954"/>
                    </a:lnTo>
                    <a:lnTo>
                      <a:pt x="259373" y="1223046"/>
                    </a:lnTo>
                    <a:lnTo>
                      <a:pt x="256890" y="1218962"/>
                    </a:lnTo>
                    <a:lnTo>
                      <a:pt x="250002" y="1208971"/>
                    </a:lnTo>
                    <a:lnTo>
                      <a:pt x="243504" y="1198979"/>
                    </a:lnTo>
                    <a:lnTo>
                      <a:pt x="239421" y="1192502"/>
                    </a:lnTo>
                    <a:lnTo>
                      <a:pt x="237603" y="1188988"/>
                    </a:lnTo>
                    <a:lnTo>
                      <a:pt x="232901" y="1178996"/>
                    </a:lnTo>
                    <a:lnTo>
                      <a:pt x="229046" y="1169005"/>
                    </a:lnTo>
                    <a:lnTo>
                      <a:pt x="226344" y="1159013"/>
                    </a:lnTo>
                    <a:lnTo>
                      <a:pt x="224759" y="1149022"/>
                    </a:lnTo>
                    <a:lnTo>
                      <a:pt x="224617" y="1139030"/>
                    </a:lnTo>
                    <a:lnTo>
                      <a:pt x="225783" y="1129039"/>
                    </a:lnTo>
                    <a:lnTo>
                      <a:pt x="228285" y="1119047"/>
                    </a:lnTo>
                    <a:lnTo>
                      <a:pt x="232045" y="1109056"/>
                    </a:lnTo>
                    <a:lnTo>
                      <a:pt x="237124" y="1099064"/>
                    </a:lnTo>
                    <a:lnTo>
                      <a:pt x="239421" y="1095444"/>
                    </a:lnTo>
                    <a:lnTo>
                      <a:pt x="243596" y="1089073"/>
                    </a:lnTo>
                    <a:lnTo>
                      <a:pt x="251250" y="1079081"/>
                    </a:lnTo>
                    <a:lnTo>
                      <a:pt x="259373" y="1069836"/>
                    </a:lnTo>
                    <a:lnTo>
                      <a:pt x="260065" y="1069090"/>
                    </a:lnTo>
                    <a:lnTo>
                      <a:pt x="270033" y="1059098"/>
                    </a:lnTo>
                    <a:lnTo>
                      <a:pt x="279325" y="1050610"/>
                    </a:lnTo>
                    <a:lnTo>
                      <a:pt x="281114" y="1049107"/>
                    </a:lnTo>
                    <a:lnTo>
                      <a:pt x="293474" y="1039115"/>
                    </a:lnTo>
                    <a:lnTo>
                      <a:pt x="299277" y="1034530"/>
                    </a:lnTo>
                    <a:lnTo>
                      <a:pt x="306894" y="1029124"/>
                    </a:lnTo>
                    <a:lnTo>
                      <a:pt x="319228" y="1020412"/>
                    </a:lnTo>
                    <a:lnTo>
                      <a:pt x="321214" y="1019132"/>
                    </a:lnTo>
                    <a:lnTo>
                      <a:pt x="336461" y="1009141"/>
                    </a:lnTo>
                    <a:lnTo>
                      <a:pt x="339180" y="1007327"/>
                    </a:lnTo>
                    <a:lnTo>
                      <a:pt x="352614" y="999149"/>
                    </a:lnTo>
                    <a:lnTo>
                      <a:pt x="359132" y="994891"/>
                    </a:lnTo>
                    <a:lnTo>
                      <a:pt x="368837" y="989158"/>
                    </a:lnTo>
                    <a:lnTo>
                      <a:pt x="379084" y="982436"/>
                    </a:lnTo>
                    <a:lnTo>
                      <a:pt x="384670" y="979166"/>
                    </a:lnTo>
                    <a:lnTo>
                      <a:pt x="399036" y="970070"/>
                    </a:lnTo>
                    <a:lnTo>
                      <a:pt x="400674" y="969175"/>
                    </a:lnTo>
                    <a:lnTo>
                      <a:pt x="417137" y="959183"/>
                    </a:lnTo>
                    <a:lnTo>
                      <a:pt x="418987" y="957964"/>
                    </a:lnTo>
                    <a:lnTo>
                      <a:pt x="435938" y="949192"/>
                    </a:lnTo>
                    <a:lnTo>
                      <a:pt x="438939" y="947492"/>
                    </a:lnTo>
                    <a:lnTo>
                      <a:pt x="458891" y="939825"/>
                    </a:lnTo>
                    <a:lnTo>
                      <a:pt x="462480" y="939201"/>
                    </a:lnTo>
                    <a:lnTo>
                      <a:pt x="478843" y="936273"/>
                    </a:lnTo>
                    <a:lnTo>
                      <a:pt x="498794" y="936921"/>
                    </a:lnTo>
                    <a:lnTo>
                      <a:pt x="508504" y="939201"/>
                    </a:lnTo>
                    <a:lnTo>
                      <a:pt x="518746" y="941709"/>
                    </a:lnTo>
                    <a:lnTo>
                      <a:pt x="535424" y="949192"/>
                    </a:lnTo>
                    <a:lnTo>
                      <a:pt x="538698" y="950877"/>
                    </a:lnTo>
                    <a:lnTo>
                      <a:pt x="550258" y="959183"/>
                    </a:lnTo>
                    <a:lnTo>
                      <a:pt x="558650" y="966336"/>
                    </a:lnTo>
                    <a:lnTo>
                      <a:pt x="561549" y="969175"/>
                    </a:lnTo>
                    <a:lnTo>
                      <a:pt x="570136" y="979166"/>
                    </a:lnTo>
                    <a:lnTo>
                      <a:pt x="576756" y="989158"/>
                    </a:lnTo>
                    <a:lnTo>
                      <a:pt x="578601" y="992371"/>
                    </a:lnTo>
                    <a:lnTo>
                      <a:pt x="582246" y="999149"/>
                    </a:lnTo>
                    <a:lnTo>
                      <a:pt x="586574" y="1009141"/>
                    </a:lnTo>
                    <a:lnTo>
                      <a:pt x="589836" y="1019132"/>
                    </a:lnTo>
                    <a:lnTo>
                      <a:pt x="592744" y="1029124"/>
                    </a:lnTo>
                    <a:lnTo>
                      <a:pt x="594930" y="1039115"/>
                    </a:lnTo>
                    <a:lnTo>
                      <a:pt x="596745" y="1049107"/>
                    </a:lnTo>
                    <a:lnTo>
                      <a:pt x="598103" y="1059098"/>
                    </a:lnTo>
                    <a:lnTo>
                      <a:pt x="598553" y="1062714"/>
                    </a:lnTo>
                    <a:lnTo>
                      <a:pt x="599377" y="1069090"/>
                    </a:lnTo>
                    <a:lnTo>
                      <a:pt x="600437" y="1079081"/>
                    </a:lnTo>
                    <a:lnTo>
                      <a:pt x="601056" y="1089073"/>
                    </a:lnTo>
                    <a:lnTo>
                      <a:pt x="601817" y="1099064"/>
                    </a:lnTo>
                    <a:lnTo>
                      <a:pt x="602158" y="1109056"/>
                    </a:lnTo>
                    <a:lnTo>
                      <a:pt x="602567" y="1119047"/>
                    </a:lnTo>
                    <a:lnTo>
                      <a:pt x="603258" y="1129039"/>
                    </a:lnTo>
                    <a:lnTo>
                      <a:pt x="604005" y="1139030"/>
                    </a:lnTo>
                    <a:lnTo>
                      <a:pt x="605151" y="1149022"/>
                    </a:lnTo>
                    <a:lnTo>
                      <a:pt x="606572" y="1159013"/>
                    </a:lnTo>
                    <a:lnTo>
                      <a:pt x="608511" y="1169005"/>
                    </a:lnTo>
                    <a:lnTo>
                      <a:pt x="610852" y="1178996"/>
                    </a:lnTo>
                    <a:lnTo>
                      <a:pt x="613630" y="1188988"/>
                    </a:lnTo>
                    <a:lnTo>
                      <a:pt x="616514" y="1198979"/>
                    </a:lnTo>
                    <a:lnTo>
                      <a:pt x="618505" y="1206999"/>
                    </a:lnTo>
                    <a:lnTo>
                      <a:pt x="619009" y="1208971"/>
                    </a:lnTo>
                    <a:lnTo>
                      <a:pt x="620370" y="1218962"/>
                    </a:lnTo>
                    <a:lnTo>
                      <a:pt x="620416" y="1228954"/>
                    </a:lnTo>
                    <a:lnTo>
                      <a:pt x="618505" y="1236884"/>
                    </a:lnTo>
                    <a:lnTo>
                      <a:pt x="617933" y="1238945"/>
                    </a:lnTo>
                    <a:lnTo>
                      <a:pt x="611988" y="1248937"/>
                    </a:lnTo>
                    <a:lnTo>
                      <a:pt x="601963" y="1258928"/>
                    </a:lnTo>
                    <a:lnTo>
                      <a:pt x="598553" y="1261285"/>
                    </a:lnTo>
                    <a:lnTo>
                      <a:pt x="585489" y="1268920"/>
                    </a:lnTo>
                    <a:lnTo>
                      <a:pt x="578601" y="1272022"/>
                    </a:lnTo>
                    <a:lnTo>
                      <a:pt x="561323" y="1278911"/>
                    </a:lnTo>
                    <a:lnTo>
                      <a:pt x="558650" y="1279827"/>
                    </a:lnTo>
                    <a:lnTo>
                      <a:pt x="538698" y="1285829"/>
                    </a:lnTo>
                    <a:lnTo>
                      <a:pt x="526652" y="1288903"/>
                    </a:lnTo>
                    <a:lnTo>
                      <a:pt x="518746" y="1290769"/>
                    </a:lnTo>
                    <a:lnTo>
                      <a:pt x="498794" y="1294939"/>
                    </a:lnTo>
                    <a:lnTo>
                      <a:pt x="478843" y="1298722"/>
                    </a:lnTo>
                    <a:lnTo>
                      <a:pt x="477604" y="1298894"/>
                    </a:lnTo>
                    <a:lnTo>
                      <a:pt x="458891" y="1301489"/>
                    </a:lnTo>
                    <a:lnTo>
                      <a:pt x="438939" y="1303768"/>
                    </a:lnTo>
                    <a:lnTo>
                      <a:pt x="418987" y="1305397"/>
                    </a:lnTo>
                    <a:lnTo>
                      <a:pt x="399036" y="1306113"/>
                    </a:lnTo>
                    <a:lnTo>
                      <a:pt x="379084" y="1306045"/>
                    </a:lnTo>
                    <a:lnTo>
                      <a:pt x="359132" y="1305799"/>
                    </a:lnTo>
                    <a:lnTo>
                      <a:pt x="339180" y="1304791"/>
                    </a:lnTo>
                    <a:lnTo>
                      <a:pt x="319228" y="1300705"/>
                    </a:lnTo>
                    <a:close/>
                    <a:moveTo>
                      <a:pt x="778119" y="970585"/>
                    </a:moveTo>
                    <a:lnTo>
                      <a:pt x="773245" y="969175"/>
                    </a:lnTo>
                    <a:lnTo>
                      <a:pt x="758167" y="964096"/>
                    </a:lnTo>
                    <a:lnTo>
                      <a:pt x="747709" y="959183"/>
                    </a:lnTo>
                    <a:lnTo>
                      <a:pt x="738216" y="953312"/>
                    </a:lnTo>
                    <a:lnTo>
                      <a:pt x="732690" y="949192"/>
                    </a:lnTo>
                    <a:lnTo>
                      <a:pt x="723337" y="939201"/>
                    </a:lnTo>
                    <a:lnTo>
                      <a:pt x="718264" y="929866"/>
                    </a:lnTo>
                    <a:lnTo>
                      <a:pt x="717935" y="929209"/>
                    </a:lnTo>
                    <a:lnTo>
                      <a:pt x="715852" y="919217"/>
                    </a:lnTo>
                    <a:lnTo>
                      <a:pt x="716343" y="909226"/>
                    </a:lnTo>
                    <a:lnTo>
                      <a:pt x="718264" y="903418"/>
                    </a:lnTo>
                    <a:lnTo>
                      <a:pt x="719673" y="899234"/>
                    </a:lnTo>
                    <a:lnTo>
                      <a:pt x="725665" y="889243"/>
                    </a:lnTo>
                    <a:lnTo>
                      <a:pt x="734933" y="879252"/>
                    </a:lnTo>
                    <a:lnTo>
                      <a:pt x="738216" y="876666"/>
                    </a:lnTo>
                    <a:lnTo>
                      <a:pt x="749845" y="869260"/>
                    </a:lnTo>
                    <a:lnTo>
                      <a:pt x="758167" y="865312"/>
                    </a:lnTo>
                    <a:lnTo>
                      <a:pt x="777045" y="859269"/>
                    </a:lnTo>
                    <a:lnTo>
                      <a:pt x="778119" y="858991"/>
                    </a:lnTo>
                    <a:lnTo>
                      <a:pt x="798071" y="855951"/>
                    </a:lnTo>
                    <a:lnTo>
                      <a:pt x="818023" y="854874"/>
                    </a:lnTo>
                    <a:lnTo>
                      <a:pt x="837975" y="855218"/>
                    </a:lnTo>
                    <a:lnTo>
                      <a:pt x="857926" y="856980"/>
                    </a:lnTo>
                    <a:lnTo>
                      <a:pt x="874606" y="859269"/>
                    </a:lnTo>
                    <a:lnTo>
                      <a:pt x="877878" y="859873"/>
                    </a:lnTo>
                    <a:lnTo>
                      <a:pt x="897830" y="864826"/>
                    </a:lnTo>
                    <a:lnTo>
                      <a:pt x="911265" y="869260"/>
                    </a:lnTo>
                    <a:lnTo>
                      <a:pt x="917782" y="873794"/>
                    </a:lnTo>
                    <a:lnTo>
                      <a:pt x="925013" y="879252"/>
                    </a:lnTo>
                    <a:lnTo>
                      <a:pt x="928697" y="889243"/>
                    </a:lnTo>
                    <a:lnTo>
                      <a:pt x="927752" y="899234"/>
                    </a:lnTo>
                    <a:lnTo>
                      <a:pt x="924073" y="909226"/>
                    </a:lnTo>
                    <a:lnTo>
                      <a:pt x="918452" y="919217"/>
                    </a:lnTo>
                    <a:lnTo>
                      <a:pt x="917782" y="920120"/>
                    </a:lnTo>
                    <a:lnTo>
                      <a:pt x="911775" y="929209"/>
                    </a:lnTo>
                    <a:lnTo>
                      <a:pt x="903421" y="939201"/>
                    </a:lnTo>
                    <a:lnTo>
                      <a:pt x="897830" y="944797"/>
                    </a:lnTo>
                    <a:lnTo>
                      <a:pt x="893123" y="949192"/>
                    </a:lnTo>
                    <a:lnTo>
                      <a:pt x="879555" y="959183"/>
                    </a:lnTo>
                    <a:lnTo>
                      <a:pt x="877878" y="960261"/>
                    </a:lnTo>
                    <a:lnTo>
                      <a:pt x="858362" y="969175"/>
                    </a:lnTo>
                    <a:lnTo>
                      <a:pt x="857926" y="969345"/>
                    </a:lnTo>
                    <a:lnTo>
                      <a:pt x="837975" y="974051"/>
                    </a:lnTo>
                    <a:lnTo>
                      <a:pt x="818023" y="975419"/>
                    </a:lnTo>
                    <a:lnTo>
                      <a:pt x="798071" y="974130"/>
                    </a:lnTo>
                    <a:lnTo>
                      <a:pt x="778119" y="970585"/>
                    </a:lnTo>
                    <a:moveTo>
                      <a:pt x="1556239" y="757415"/>
                    </a:moveTo>
                    <a:lnTo>
                      <a:pt x="1576190" y="751879"/>
                    </a:lnTo>
                    <a:lnTo>
                      <a:pt x="1578603" y="749362"/>
                    </a:lnTo>
                    <a:lnTo>
                      <a:pt x="1589511" y="739371"/>
                    </a:lnTo>
                    <a:lnTo>
                      <a:pt x="1596142" y="733834"/>
                    </a:lnTo>
                    <a:lnTo>
                      <a:pt x="1599018" y="729379"/>
                    </a:lnTo>
                    <a:lnTo>
                      <a:pt x="1604633" y="719388"/>
                    </a:lnTo>
                    <a:lnTo>
                      <a:pt x="1608269" y="709396"/>
                    </a:lnTo>
                    <a:lnTo>
                      <a:pt x="1609749" y="699405"/>
                    </a:lnTo>
                    <a:lnTo>
                      <a:pt x="1607154" y="689413"/>
                    </a:lnTo>
                    <a:lnTo>
                      <a:pt x="1598424" y="679422"/>
                    </a:lnTo>
                    <a:lnTo>
                      <a:pt x="1596142" y="677976"/>
                    </a:lnTo>
                    <a:lnTo>
                      <a:pt x="1576190" y="673831"/>
                    </a:lnTo>
                    <a:lnTo>
                      <a:pt x="1556239" y="678178"/>
                    </a:lnTo>
                    <a:lnTo>
                      <a:pt x="1553920" y="679422"/>
                    </a:lnTo>
                    <a:lnTo>
                      <a:pt x="1539847" y="689413"/>
                    </a:lnTo>
                    <a:lnTo>
                      <a:pt x="1536287" y="693410"/>
                    </a:lnTo>
                    <a:lnTo>
                      <a:pt x="1532681" y="699405"/>
                    </a:lnTo>
                    <a:lnTo>
                      <a:pt x="1529245" y="709396"/>
                    </a:lnTo>
                    <a:lnTo>
                      <a:pt x="1528647" y="719388"/>
                    </a:lnTo>
                    <a:lnTo>
                      <a:pt x="1530316" y="729379"/>
                    </a:lnTo>
                    <a:lnTo>
                      <a:pt x="1533928" y="739371"/>
                    </a:lnTo>
                    <a:lnTo>
                      <a:pt x="1536287" y="743796"/>
                    </a:lnTo>
                    <a:lnTo>
                      <a:pt x="1543476" y="749362"/>
                    </a:lnTo>
                    <a:lnTo>
                      <a:pt x="1556239" y="757415"/>
                    </a:lnTo>
                    <a:close/>
                    <a:moveTo>
                      <a:pt x="2314406" y="461941"/>
                    </a:moveTo>
                    <a:lnTo>
                      <a:pt x="2334358" y="465691"/>
                    </a:lnTo>
                    <a:lnTo>
                      <a:pt x="2354310" y="460057"/>
                    </a:lnTo>
                    <a:lnTo>
                      <a:pt x="2354773" y="459609"/>
                    </a:lnTo>
                    <a:lnTo>
                      <a:pt x="2359289" y="449617"/>
                    </a:lnTo>
                    <a:lnTo>
                      <a:pt x="2361125" y="439626"/>
                    </a:lnTo>
                    <a:lnTo>
                      <a:pt x="2359165" y="429634"/>
                    </a:lnTo>
                    <a:lnTo>
                      <a:pt x="2354747" y="419643"/>
                    </a:lnTo>
                    <a:lnTo>
                      <a:pt x="2354310" y="419093"/>
                    </a:lnTo>
                    <a:lnTo>
                      <a:pt x="2341287" y="409651"/>
                    </a:lnTo>
                    <a:lnTo>
                      <a:pt x="2334358" y="405778"/>
                    </a:lnTo>
                    <a:lnTo>
                      <a:pt x="2314406" y="403837"/>
                    </a:lnTo>
                    <a:lnTo>
                      <a:pt x="2301390" y="409651"/>
                    </a:lnTo>
                    <a:lnTo>
                      <a:pt x="2294454" y="413446"/>
                    </a:lnTo>
                    <a:lnTo>
                      <a:pt x="2289025" y="419643"/>
                    </a:lnTo>
                    <a:lnTo>
                      <a:pt x="2284986" y="429634"/>
                    </a:lnTo>
                    <a:lnTo>
                      <a:pt x="2286443" y="439626"/>
                    </a:lnTo>
                    <a:lnTo>
                      <a:pt x="2292231" y="449617"/>
                    </a:lnTo>
                    <a:lnTo>
                      <a:pt x="2294454" y="451529"/>
                    </a:lnTo>
                    <a:lnTo>
                      <a:pt x="2309494" y="459609"/>
                    </a:lnTo>
                    <a:lnTo>
                      <a:pt x="2314406" y="461941"/>
                    </a:lnTo>
                    <a:close/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2" name="任意多边形: 形状 3151">
                <a:extLst>
                  <a:ext uri="{FF2B5EF4-FFF2-40B4-BE49-F238E27FC236}">
                    <a16:creationId xmlns:a16="http://schemas.microsoft.com/office/drawing/2014/main" id="{8F5AE26D-F0FC-206C-5C1B-61065DAE515C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3" name="任意多边形: 形状 3152">
                <a:extLst>
                  <a:ext uri="{FF2B5EF4-FFF2-40B4-BE49-F238E27FC236}">
                    <a16:creationId xmlns:a16="http://schemas.microsoft.com/office/drawing/2014/main" id="{883FC2AA-B9BF-AA84-B196-97D7C76CD6C1}"/>
                  </a:ext>
                </a:extLst>
              </p:cNvPr>
              <p:cNvSpPr/>
              <p:nvPr/>
            </p:nvSpPr>
            <p:spPr>
              <a:xfrm>
                <a:off x="16084975" y="3443825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4" name="任意多边形: 形状 3153">
                <a:extLst>
                  <a:ext uri="{FF2B5EF4-FFF2-40B4-BE49-F238E27FC236}">
                    <a16:creationId xmlns:a16="http://schemas.microsoft.com/office/drawing/2014/main" id="{57BF1A70-00EA-1B86-3089-C7137D891B55}"/>
                  </a:ext>
                </a:extLst>
              </p:cNvPr>
              <p:cNvSpPr/>
              <p:nvPr/>
            </p:nvSpPr>
            <p:spPr>
              <a:xfrm>
                <a:off x="13112161" y="493255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5" name="任意多边形: 形状 3154">
                <a:extLst>
                  <a:ext uri="{FF2B5EF4-FFF2-40B4-BE49-F238E27FC236}">
                    <a16:creationId xmlns:a16="http://schemas.microsoft.com/office/drawing/2014/main" id="{E98A8FA5-1229-AF90-846F-337D8280E89F}"/>
                  </a:ext>
                </a:extLst>
              </p:cNvPr>
              <p:cNvSpPr/>
              <p:nvPr/>
            </p:nvSpPr>
            <p:spPr>
              <a:xfrm>
                <a:off x="13112161" y="344382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6" name="任意多边形: 形状 3155">
                <a:extLst>
                  <a:ext uri="{FF2B5EF4-FFF2-40B4-BE49-F238E27FC236}">
                    <a16:creationId xmlns:a16="http://schemas.microsoft.com/office/drawing/2014/main" id="{7726C342-1C46-F26E-ECCE-98F48942A0E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7" name="任意多边形: 形状 3156">
                <a:extLst>
                  <a:ext uri="{FF2B5EF4-FFF2-40B4-BE49-F238E27FC236}">
                    <a16:creationId xmlns:a16="http://schemas.microsoft.com/office/drawing/2014/main" id="{65E95D45-DE29-EF3F-8D51-928A748B435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8" name="任意多边形: 形状 3157">
                <a:extLst>
                  <a:ext uri="{FF2B5EF4-FFF2-40B4-BE49-F238E27FC236}">
                    <a16:creationId xmlns:a16="http://schemas.microsoft.com/office/drawing/2014/main" id="{26D8B04D-6C39-98A9-8AEC-8D58ED83D1A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9" name="任意多边形: 形状 3158">
                <a:extLst>
                  <a:ext uri="{FF2B5EF4-FFF2-40B4-BE49-F238E27FC236}">
                    <a16:creationId xmlns:a16="http://schemas.microsoft.com/office/drawing/2014/main" id="{A9EF6F2F-2C30-0F0D-5C43-29F8AD857FF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0" name="任意多边形: 形状 3159">
                <a:extLst>
                  <a:ext uri="{FF2B5EF4-FFF2-40B4-BE49-F238E27FC236}">
                    <a16:creationId xmlns:a16="http://schemas.microsoft.com/office/drawing/2014/main" id="{21C7C511-5CBE-814E-5A5D-CA1868A4F55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1" name="任意多边形: 形状 3160">
                <a:extLst>
                  <a:ext uri="{FF2B5EF4-FFF2-40B4-BE49-F238E27FC236}">
                    <a16:creationId xmlns:a16="http://schemas.microsoft.com/office/drawing/2014/main" id="{F1748272-6C5F-AA82-F0EA-ED9A4468424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2" name="任意多边形: 形状 3161">
                <a:extLst>
                  <a:ext uri="{FF2B5EF4-FFF2-40B4-BE49-F238E27FC236}">
                    <a16:creationId xmlns:a16="http://schemas.microsoft.com/office/drawing/2014/main" id="{0C89E9F7-8DE9-E033-110B-6CB617FD93F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3" name="任意多边形: 形状 3162">
                <a:extLst>
                  <a:ext uri="{FF2B5EF4-FFF2-40B4-BE49-F238E27FC236}">
                    <a16:creationId xmlns:a16="http://schemas.microsoft.com/office/drawing/2014/main" id="{42A658A3-49E0-4188-AB48-7AAB833365E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4" name="任意多边形: 形状 3163">
                <a:extLst>
                  <a:ext uri="{FF2B5EF4-FFF2-40B4-BE49-F238E27FC236}">
                    <a16:creationId xmlns:a16="http://schemas.microsoft.com/office/drawing/2014/main" id="{7B42E38C-761A-FE34-54D2-D0440E41891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5" name="任意多边形: 形状 3164">
                <a:extLst>
                  <a:ext uri="{FF2B5EF4-FFF2-40B4-BE49-F238E27FC236}">
                    <a16:creationId xmlns:a16="http://schemas.microsoft.com/office/drawing/2014/main" id="{D4A7BD53-BBAA-9CE1-2818-00998680A27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6" name="任意多边形: 形状 3165">
                <a:extLst>
                  <a:ext uri="{FF2B5EF4-FFF2-40B4-BE49-F238E27FC236}">
                    <a16:creationId xmlns:a16="http://schemas.microsoft.com/office/drawing/2014/main" id="{96540D1F-99AF-ADCD-457A-568E65C3836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7" name="任意多边形: 形状 3166">
                <a:extLst>
                  <a:ext uri="{FF2B5EF4-FFF2-40B4-BE49-F238E27FC236}">
                    <a16:creationId xmlns:a16="http://schemas.microsoft.com/office/drawing/2014/main" id="{E42F479B-8411-6C1D-F326-8FAB4FCFC05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8" name="任意多边形: 形状 3167">
                <a:extLst>
                  <a:ext uri="{FF2B5EF4-FFF2-40B4-BE49-F238E27FC236}">
                    <a16:creationId xmlns:a16="http://schemas.microsoft.com/office/drawing/2014/main" id="{5372FFA6-1855-25AA-8A8D-EA605285609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9" name="任意多边形: 形状 3168">
                <a:extLst>
                  <a:ext uri="{FF2B5EF4-FFF2-40B4-BE49-F238E27FC236}">
                    <a16:creationId xmlns:a16="http://schemas.microsoft.com/office/drawing/2014/main" id="{5D62F92E-FED8-6307-889E-E151476BCAF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0" name="任意多边形: 形状 3169">
                <a:extLst>
                  <a:ext uri="{FF2B5EF4-FFF2-40B4-BE49-F238E27FC236}">
                    <a16:creationId xmlns:a16="http://schemas.microsoft.com/office/drawing/2014/main" id="{CDD0D3A5-0241-1CD2-3F4A-AF4452FF524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1" name="任意多边形: 形状 3170">
                <a:extLst>
                  <a:ext uri="{FF2B5EF4-FFF2-40B4-BE49-F238E27FC236}">
                    <a16:creationId xmlns:a16="http://schemas.microsoft.com/office/drawing/2014/main" id="{22B995E8-CF3B-FAD9-223E-03BC28098581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2" name="任意多边形: 形状 3171">
                <a:extLst>
                  <a:ext uri="{FF2B5EF4-FFF2-40B4-BE49-F238E27FC236}">
                    <a16:creationId xmlns:a16="http://schemas.microsoft.com/office/drawing/2014/main" id="{0A987BCA-F8B5-DE06-1699-7C5A2548AC8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3" name="任意多边形: 形状 3172">
                <a:extLst>
                  <a:ext uri="{FF2B5EF4-FFF2-40B4-BE49-F238E27FC236}">
                    <a16:creationId xmlns:a16="http://schemas.microsoft.com/office/drawing/2014/main" id="{BD13E17C-F05A-F9E7-28B4-8864A270422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4" name="任意多边形: 形状 3173">
                <a:extLst>
                  <a:ext uri="{FF2B5EF4-FFF2-40B4-BE49-F238E27FC236}">
                    <a16:creationId xmlns:a16="http://schemas.microsoft.com/office/drawing/2014/main" id="{0DDEE924-215F-A5FD-3519-B5B6836A44C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5" name="任意多边形: 形状 3174">
                <a:extLst>
                  <a:ext uri="{FF2B5EF4-FFF2-40B4-BE49-F238E27FC236}">
                    <a16:creationId xmlns:a16="http://schemas.microsoft.com/office/drawing/2014/main" id="{462150C3-4E04-D3F8-F74A-F43C9DA52B4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6" name="任意多边形: 形状 3175">
                <a:extLst>
                  <a:ext uri="{FF2B5EF4-FFF2-40B4-BE49-F238E27FC236}">
                    <a16:creationId xmlns:a16="http://schemas.microsoft.com/office/drawing/2014/main" id="{4FEA5B09-ED07-D1CC-E51D-9AAE73CF593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7" name="任意多边形: 形状 3176">
                <a:extLst>
                  <a:ext uri="{FF2B5EF4-FFF2-40B4-BE49-F238E27FC236}">
                    <a16:creationId xmlns:a16="http://schemas.microsoft.com/office/drawing/2014/main" id="{1D2D3FA3-DF4E-DB4B-E976-2621330B3F8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8" name="任意多边形: 形状 3177">
                <a:extLst>
                  <a:ext uri="{FF2B5EF4-FFF2-40B4-BE49-F238E27FC236}">
                    <a16:creationId xmlns:a16="http://schemas.microsoft.com/office/drawing/2014/main" id="{FA6095EF-556F-C63E-6609-7B604D11E3F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9" name="任意多边形: 形状 3178">
                <a:extLst>
                  <a:ext uri="{FF2B5EF4-FFF2-40B4-BE49-F238E27FC236}">
                    <a16:creationId xmlns:a16="http://schemas.microsoft.com/office/drawing/2014/main" id="{DA9447E8-2DCE-80C7-8E63-3DBE1C80431B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0" name="任意多边形: 形状 3179">
                <a:extLst>
                  <a:ext uri="{FF2B5EF4-FFF2-40B4-BE49-F238E27FC236}">
                    <a16:creationId xmlns:a16="http://schemas.microsoft.com/office/drawing/2014/main" id="{5C62FBD1-6B15-B88F-1E72-73E168067C6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1" name="任意多边形: 形状 3180">
                <a:extLst>
                  <a:ext uri="{FF2B5EF4-FFF2-40B4-BE49-F238E27FC236}">
                    <a16:creationId xmlns:a16="http://schemas.microsoft.com/office/drawing/2014/main" id="{0B7576F5-E57B-6C47-89EC-E69BAB32C5F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2" name="任意多边形: 形状 3181">
                <a:extLst>
                  <a:ext uri="{FF2B5EF4-FFF2-40B4-BE49-F238E27FC236}">
                    <a16:creationId xmlns:a16="http://schemas.microsoft.com/office/drawing/2014/main" id="{DFCC8805-E1EC-CCC4-AE1A-7D650BB8D45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3" name="任意多边形: 形状 3182">
                <a:extLst>
                  <a:ext uri="{FF2B5EF4-FFF2-40B4-BE49-F238E27FC236}">
                    <a16:creationId xmlns:a16="http://schemas.microsoft.com/office/drawing/2014/main" id="{4FF54E19-3E0C-00D9-91F6-E282470EA77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4" name="任意多边形: 形状 3183">
                <a:extLst>
                  <a:ext uri="{FF2B5EF4-FFF2-40B4-BE49-F238E27FC236}">
                    <a16:creationId xmlns:a16="http://schemas.microsoft.com/office/drawing/2014/main" id="{BDEC153B-E247-76DC-1D6B-CBC8BA9888D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5" name="任意多边形: 形状 3184">
                <a:extLst>
                  <a:ext uri="{FF2B5EF4-FFF2-40B4-BE49-F238E27FC236}">
                    <a16:creationId xmlns:a16="http://schemas.microsoft.com/office/drawing/2014/main" id="{CD699B8B-65C1-3E7D-C01C-5AF1A9B790C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6" name="任意多边形: 形状 3185">
                <a:extLst>
                  <a:ext uri="{FF2B5EF4-FFF2-40B4-BE49-F238E27FC236}">
                    <a16:creationId xmlns:a16="http://schemas.microsoft.com/office/drawing/2014/main" id="{26B74667-B8A5-65C4-EBC7-4E8AE1E01F8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7" name="任意多边形: 形状 3186">
                <a:extLst>
                  <a:ext uri="{FF2B5EF4-FFF2-40B4-BE49-F238E27FC236}">
                    <a16:creationId xmlns:a16="http://schemas.microsoft.com/office/drawing/2014/main" id="{7DB15AEB-B1C3-8213-602B-9072C44A5D9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8" name="任意多边形: 形状 3187">
                <a:extLst>
                  <a:ext uri="{FF2B5EF4-FFF2-40B4-BE49-F238E27FC236}">
                    <a16:creationId xmlns:a16="http://schemas.microsoft.com/office/drawing/2014/main" id="{EA2CF98F-9BE9-0AB0-73CF-1D91DF54BEA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9" name="任意多边形: 形状 3188">
                <a:extLst>
                  <a:ext uri="{FF2B5EF4-FFF2-40B4-BE49-F238E27FC236}">
                    <a16:creationId xmlns:a16="http://schemas.microsoft.com/office/drawing/2014/main" id="{3FFF1E17-8A67-BF07-E7C9-B496A68BF9B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0" name="任意多边形: 形状 3189">
                <a:extLst>
                  <a:ext uri="{FF2B5EF4-FFF2-40B4-BE49-F238E27FC236}">
                    <a16:creationId xmlns:a16="http://schemas.microsoft.com/office/drawing/2014/main" id="{B61FCAD1-0C38-14D1-48BD-25DD2142FAC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1" name="任意多边形: 形状 3190">
                <a:extLst>
                  <a:ext uri="{FF2B5EF4-FFF2-40B4-BE49-F238E27FC236}">
                    <a16:creationId xmlns:a16="http://schemas.microsoft.com/office/drawing/2014/main" id="{EE218727-5773-CEE1-3193-FAE6BC17E15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2" name="任意多边形: 形状 3191">
                <a:extLst>
                  <a:ext uri="{FF2B5EF4-FFF2-40B4-BE49-F238E27FC236}">
                    <a16:creationId xmlns:a16="http://schemas.microsoft.com/office/drawing/2014/main" id="{86BA27B5-7C73-05B2-ACD6-9E58147EBD2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3" name="任意多边形: 形状 3192">
                <a:extLst>
                  <a:ext uri="{FF2B5EF4-FFF2-40B4-BE49-F238E27FC236}">
                    <a16:creationId xmlns:a16="http://schemas.microsoft.com/office/drawing/2014/main" id="{517EC494-0658-D751-06EE-4B142ABB606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4" name="任意多边形: 形状 3193">
                <a:extLst>
                  <a:ext uri="{FF2B5EF4-FFF2-40B4-BE49-F238E27FC236}">
                    <a16:creationId xmlns:a16="http://schemas.microsoft.com/office/drawing/2014/main" id="{2D29FF64-8E41-83F0-4758-4750F7FFDFF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5" name="任意多边形: 形状 3194">
                <a:extLst>
                  <a:ext uri="{FF2B5EF4-FFF2-40B4-BE49-F238E27FC236}">
                    <a16:creationId xmlns:a16="http://schemas.microsoft.com/office/drawing/2014/main" id="{46D94973-753D-A389-CA43-5D57948BADF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6" name="任意多边形: 形状 3195">
                <a:extLst>
                  <a:ext uri="{FF2B5EF4-FFF2-40B4-BE49-F238E27FC236}">
                    <a16:creationId xmlns:a16="http://schemas.microsoft.com/office/drawing/2014/main" id="{E6B3B2DA-ED68-C04F-BB74-8471930966F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7" name="任意多边形: 形状 3196">
                <a:extLst>
                  <a:ext uri="{FF2B5EF4-FFF2-40B4-BE49-F238E27FC236}">
                    <a16:creationId xmlns:a16="http://schemas.microsoft.com/office/drawing/2014/main" id="{827784E6-D1AD-753A-6166-40495B82009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8" name="任意多边形: 形状 3197">
                <a:extLst>
                  <a:ext uri="{FF2B5EF4-FFF2-40B4-BE49-F238E27FC236}">
                    <a16:creationId xmlns:a16="http://schemas.microsoft.com/office/drawing/2014/main" id="{C4E7D81A-CDDC-97D8-EFCE-7FD26D1B05C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9" name="任意多边形: 形状 3198">
                <a:extLst>
                  <a:ext uri="{FF2B5EF4-FFF2-40B4-BE49-F238E27FC236}">
                    <a16:creationId xmlns:a16="http://schemas.microsoft.com/office/drawing/2014/main" id="{C2AD0AFB-381C-92A9-7137-8FB907A85DB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0" name="任意多边形: 形状 3199">
                <a:extLst>
                  <a:ext uri="{FF2B5EF4-FFF2-40B4-BE49-F238E27FC236}">
                    <a16:creationId xmlns:a16="http://schemas.microsoft.com/office/drawing/2014/main" id="{A6B634E2-B2B9-0D98-9860-0A06EBE17D6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1" name="任意多边形: 形状 3200">
                <a:extLst>
                  <a:ext uri="{FF2B5EF4-FFF2-40B4-BE49-F238E27FC236}">
                    <a16:creationId xmlns:a16="http://schemas.microsoft.com/office/drawing/2014/main" id="{3F554D2E-3975-5922-6981-7CBE28C6573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2" name="任意多边形: 形状 3201">
                <a:extLst>
                  <a:ext uri="{FF2B5EF4-FFF2-40B4-BE49-F238E27FC236}">
                    <a16:creationId xmlns:a16="http://schemas.microsoft.com/office/drawing/2014/main" id="{6A1EA4D4-2DCA-21C0-B7D4-3F6ADC98272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3" name="任意多边形: 形状 3202">
                <a:extLst>
                  <a:ext uri="{FF2B5EF4-FFF2-40B4-BE49-F238E27FC236}">
                    <a16:creationId xmlns:a16="http://schemas.microsoft.com/office/drawing/2014/main" id="{D311E025-D145-43A3-2C47-7B563675B3C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4" name="任意多边形: 形状 3203">
                <a:extLst>
                  <a:ext uri="{FF2B5EF4-FFF2-40B4-BE49-F238E27FC236}">
                    <a16:creationId xmlns:a16="http://schemas.microsoft.com/office/drawing/2014/main" id="{740702AE-3CF9-3D66-AC5E-A62297CC3E7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5" name="任意多边形: 形状 3204">
                <a:extLst>
                  <a:ext uri="{FF2B5EF4-FFF2-40B4-BE49-F238E27FC236}">
                    <a16:creationId xmlns:a16="http://schemas.microsoft.com/office/drawing/2014/main" id="{D08BF515-3E0C-AB3F-A492-79D0DA70860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6" name="任意多边形: 形状 3205">
                <a:extLst>
                  <a:ext uri="{FF2B5EF4-FFF2-40B4-BE49-F238E27FC236}">
                    <a16:creationId xmlns:a16="http://schemas.microsoft.com/office/drawing/2014/main" id="{D9E10CE6-1FF4-DD05-040F-41C0639F4A5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7" name="任意多边形: 形状 3206">
                <a:extLst>
                  <a:ext uri="{FF2B5EF4-FFF2-40B4-BE49-F238E27FC236}">
                    <a16:creationId xmlns:a16="http://schemas.microsoft.com/office/drawing/2014/main" id="{715D94BE-C53C-19EB-7B0F-6C7884541D0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8" name="任意多边形: 形状 3207">
                <a:extLst>
                  <a:ext uri="{FF2B5EF4-FFF2-40B4-BE49-F238E27FC236}">
                    <a16:creationId xmlns:a16="http://schemas.microsoft.com/office/drawing/2014/main" id="{96B5D244-7D30-4A8F-C44C-B4773E7FC0F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9" name="任意多边形: 形状 3208">
                <a:extLst>
                  <a:ext uri="{FF2B5EF4-FFF2-40B4-BE49-F238E27FC236}">
                    <a16:creationId xmlns:a16="http://schemas.microsoft.com/office/drawing/2014/main" id="{8266C366-49E9-CB08-ECF9-26505079D95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0" name="任意多边形: 形状 3209">
                <a:extLst>
                  <a:ext uri="{FF2B5EF4-FFF2-40B4-BE49-F238E27FC236}">
                    <a16:creationId xmlns:a16="http://schemas.microsoft.com/office/drawing/2014/main" id="{4A7EBF68-950C-78BB-4EDA-1CE41A6B4AC1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1" name="任意多边形: 形状 3210">
                <a:extLst>
                  <a:ext uri="{FF2B5EF4-FFF2-40B4-BE49-F238E27FC236}">
                    <a16:creationId xmlns:a16="http://schemas.microsoft.com/office/drawing/2014/main" id="{82B07E25-2D71-922A-DD4E-AA0D7D56468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2" name="任意多边形: 形状 3211">
                <a:extLst>
                  <a:ext uri="{FF2B5EF4-FFF2-40B4-BE49-F238E27FC236}">
                    <a16:creationId xmlns:a16="http://schemas.microsoft.com/office/drawing/2014/main" id="{7B7696B2-F887-7118-D235-159D12FFE78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3" name="任意多边形: 形状 3212">
                <a:extLst>
                  <a:ext uri="{FF2B5EF4-FFF2-40B4-BE49-F238E27FC236}">
                    <a16:creationId xmlns:a16="http://schemas.microsoft.com/office/drawing/2014/main" id="{0E1873DA-AB6C-8739-9BF6-8F4F03EC6D3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4" name="任意多边形: 形状 3213">
                <a:extLst>
                  <a:ext uri="{FF2B5EF4-FFF2-40B4-BE49-F238E27FC236}">
                    <a16:creationId xmlns:a16="http://schemas.microsoft.com/office/drawing/2014/main" id="{36CFAC4F-BE7B-D425-F52B-E10F0D5D627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5" name="任意多边形: 形状 3214">
                <a:extLst>
                  <a:ext uri="{FF2B5EF4-FFF2-40B4-BE49-F238E27FC236}">
                    <a16:creationId xmlns:a16="http://schemas.microsoft.com/office/drawing/2014/main" id="{572F7EA8-5821-BEF9-D5DC-31C5BB5B212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6" name="任意多边形: 形状 3215">
                <a:extLst>
                  <a:ext uri="{FF2B5EF4-FFF2-40B4-BE49-F238E27FC236}">
                    <a16:creationId xmlns:a16="http://schemas.microsoft.com/office/drawing/2014/main" id="{E29A866B-DBB8-8A71-AFA3-77508E37CD7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7" name="任意多边形: 形状 3216">
                <a:extLst>
                  <a:ext uri="{FF2B5EF4-FFF2-40B4-BE49-F238E27FC236}">
                    <a16:creationId xmlns:a16="http://schemas.microsoft.com/office/drawing/2014/main" id="{50A2AF03-D5BD-4741-F116-0C59E1D793C8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8" name="任意多边形: 形状 3217">
                <a:extLst>
                  <a:ext uri="{FF2B5EF4-FFF2-40B4-BE49-F238E27FC236}">
                    <a16:creationId xmlns:a16="http://schemas.microsoft.com/office/drawing/2014/main" id="{DEDF8E4C-2A64-1BBD-683F-E4D272BB4DA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9" name="任意多边形: 形状 3218">
                <a:extLst>
                  <a:ext uri="{FF2B5EF4-FFF2-40B4-BE49-F238E27FC236}">
                    <a16:creationId xmlns:a16="http://schemas.microsoft.com/office/drawing/2014/main" id="{49072AB9-6768-7A1A-D8E2-062D63DF7F3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0" name="任意多边形: 形状 3219">
                <a:extLst>
                  <a:ext uri="{FF2B5EF4-FFF2-40B4-BE49-F238E27FC236}">
                    <a16:creationId xmlns:a16="http://schemas.microsoft.com/office/drawing/2014/main" id="{27C8BA32-89AB-C85E-2875-84EB45785E9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1" name="任意多边形: 形状 3220">
                <a:extLst>
                  <a:ext uri="{FF2B5EF4-FFF2-40B4-BE49-F238E27FC236}">
                    <a16:creationId xmlns:a16="http://schemas.microsoft.com/office/drawing/2014/main" id="{241F6858-C6A5-00BB-4E19-FC1A681BA61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2" name="任意多边形: 形状 3221">
                <a:extLst>
                  <a:ext uri="{FF2B5EF4-FFF2-40B4-BE49-F238E27FC236}">
                    <a16:creationId xmlns:a16="http://schemas.microsoft.com/office/drawing/2014/main" id="{00C5FA3F-90AF-0F29-7757-1848671956D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3" name="任意多边形: 形状 3222">
                <a:extLst>
                  <a:ext uri="{FF2B5EF4-FFF2-40B4-BE49-F238E27FC236}">
                    <a16:creationId xmlns:a16="http://schemas.microsoft.com/office/drawing/2014/main" id="{F52415AC-8A4B-5FDF-0975-E9869BB0962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4" name="任意多边形: 形状 3223">
                <a:extLst>
                  <a:ext uri="{FF2B5EF4-FFF2-40B4-BE49-F238E27FC236}">
                    <a16:creationId xmlns:a16="http://schemas.microsoft.com/office/drawing/2014/main" id="{6A14DD39-F59E-C00B-FD62-1CE84C2CA5E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5" name="任意多边形: 形状 3224">
                <a:extLst>
                  <a:ext uri="{FF2B5EF4-FFF2-40B4-BE49-F238E27FC236}">
                    <a16:creationId xmlns:a16="http://schemas.microsoft.com/office/drawing/2014/main" id="{C507CEBE-A62F-4933-3B9C-50CF7DA6432B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6" name="任意多边形: 形状 3225">
                <a:extLst>
                  <a:ext uri="{FF2B5EF4-FFF2-40B4-BE49-F238E27FC236}">
                    <a16:creationId xmlns:a16="http://schemas.microsoft.com/office/drawing/2014/main" id="{595CB905-5683-B868-4199-D47FEB462FC0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7" name="任意多边形: 形状 3226">
                <a:extLst>
                  <a:ext uri="{FF2B5EF4-FFF2-40B4-BE49-F238E27FC236}">
                    <a16:creationId xmlns:a16="http://schemas.microsoft.com/office/drawing/2014/main" id="{AEE131E8-AD69-7722-9109-A6F7E909AB0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8" name="任意多边形: 形状 3227">
                <a:extLst>
                  <a:ext uri="{FF2B5EF4-FFF2-40B4-BE49-F238E27FC236}">
                    <a16:creationId xmlns:a16="http://schemas.microsoft.com/office/drawing/2014/main" id="{9545AC1A-577F-F6A8-C1AB-13D6C24F20D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9" name="任意多边形: 形状 3228">
                <a:extLst>
                  <a:ext uri="{FF2B5EF4-FFF2-40B4-BE49-F238E27FC236}">
                    <a16:creationId xmlns:a16="http://schemas.microsoft.com/office/drawing/2014/main" id="{5C906666-AB71-69AB-0614-1DF9B2A71B0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0" name="任意多边形: 形状 3229">
                <a:extLst>
                  <a:ext uri="{FF2B5EF4-FFF2-40B4-BE49-F238E27FC236}">
                    <a16:creationId xmlns:a16="http://schemas.microsoft.com/office/drawing/2014/main" id="{DCDA4318-1E08-F846-D8CA-FD8D130113FA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1" name="任意多边形: 形状 3230">
                <a:extLst>
                  <a:ext uri="{FF2B5EF4-FFF2-40B4-BE49-F238E27FC236}">
                    <a16:creationId xmlns:a16="http://schemas.microsoft.com/office/drawing/2014/main" id="{6FE67527-3871-42D1-E113-901C6B94AE4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2" name="任意多边形: 形状 3231">
                <a:extLst>
                  <a:ext uri="{FF2B5EF4-FFF2-40B4-BE49-F238E27FC236}">
                    <a16:creationId xmlns:a16="http://schemas.microsoft.com/office/drawing/2014/main" id="{D79427C9-B21E-7EBC-916C-1648E753237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3" name="任意多边形: 形状 3232">
                <a:extLst>
                  <a:ext uri="{FF2B5EF4-FFF2-40B4-BE49-F238E27FC236}">
                    <a16:creationId xmlns:a16="http://schemas.microsoft.com/office/drawing/2014/main" id="{3C70D25D-A3EE-5A8C-5762-F0DDF0089F53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4" name="任意多边形: 形状 3233">
                <a:extLst>
                  <a:ext uri="{FF2B5EF4-FFF2-40B4-BE49-F238E27FC236}">
                    <a16:creationId xmlns:a16="http://schemas.microsoft.com/office/drawing/2014/main" id="{901A12BA-03B9-7BD7-9BAE-D4674CC9009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5" name="任意多边形: 形状 3234">
                <a:extLst>
                  <a:ext uri="{FF2B5EF4-FFF2-40B4-BE49-F238E27FC236}">
                    <a16:creationId xmlns:a16="http://schemas.microsoft.com/office/drawing/2014/main" id="{A5091599-AEF4-9F10-391B-DB838038A49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6" name="任意多边形: 形状 3235">
                <a:extLst>
                  <a:ext uri="{FF2B5EF4-FFF2-40B4-BE49-F238E27FC236}">
                    <a16:creationId xmlns:a16="http://schemas.microsoft.com/office/drawing/2014/main" id="{D500F265-F505-6899-4493-57C11F76218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7" name="任意多边形: 形状 3236">
                <a:extLst>
                  <a:ext uri="{FF2B5EF4-FFF2-40B4-BE49-F238E27FC236}">
                    <a16:creationId xmlns:a16="http://schemas.microsoft.com/office/drawing/2014/main" id="{133E89B2-8C94-864E-BEF4-E778A5D0115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8" name="任意多边形: 形状 3237">
                <a:extLst>
                  <a:ext uri="{FF2B5EF4-FFF2-40B4-BE49-F238E27FC236}">
                    <a16:creationId xmlns:a16="http://schemas.microsoft.com/office/drawing/2014/main" id="{070A7EA4-5A64-B4C6-C07E-B39D7818F7B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9" name="任意多边形: 形状 3238">
                <a:extLst>
                  <a:ext uri="{FF2B5EF4-FFF2-40B4-BE49-F238E27FC236}">
                    <a16:creationId xmlns:a16="http://schemas.microsoft.com/office/drawing/2014/main" id="{A854DD34-5DE4-8230-D06A-8F8519BB3636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0" name="任意多边形: 形状 3239">
                <a:extLst>
                  <a:ext uri="{FF2B5EF4-FFF2-40B4-BE49-F238E27FC236}">
                    <a16:creationId xmlns:a16="http://schemas.microsoft.com/office/drawing/2014/main" id="{615E510C-F1B4-0BE0-D2EC-1A0F4F82298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1" name="任意多边形: 形状 3240">
                <a:extLst>
                  <a:ext uri="{FF2B5EF4-FFF2-40B4-BE49-F238E27FC236}">
                    <a16:creationId xmlns:a16="http://schemas.microsoft.com/office/drawing/2014/main" id="{D4BE7BFF-D543-5DF5-12E7-EF8BC4650457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2" name="任意多边形: 形状 3241">
                <a:extLst>
                  <a:ext uri="{FF2B5EF4-FFF2-40B4-BE49-F238E27FC236}">
                    <a16:creationId xmlns:a16="http://schemas.microsoft.com/office/drawing/2014/main" id="{E34FA219-807C-F174-B0BD-AB00DFF97B9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3" name="任意多边形: 形状 3242">
                <a:extLst>
                  <a:ext uri="{FF2B5EF4-FFF2-40B4-BE49-F238E27FC236}">
                    <a16:creationId xmlns:a16="http://schemas.microsoft.com/office/drawing/2014/main" id="{6916AF5A-5AB3-60F5-B5C2-3BD86B22176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4" name="任意多边形: 形状 3243">
                <a:extLst>
                  <a:ext uri="{FF2B5EF4-FFF2-40B4-BE49-F238E27FC236}">
                    <a16:creationId xmlns:a16="http://schemas.microsoft.com/office/drawing/2014/main" id="{EB217AAD-1309-AAA6-C0B1-27C7D172737C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5" name="任意多边形: 形状 3244">
                <a:extLst>
                  <a:ext uri="{FF2B5EF4-FFF2-40B4-BE49-F238E27FC236}">
                    <a16:creationId xmlns:a16="http://schemas.microsoft.com/office/drawing/2014/main" id="{9C122814-8A59-8A01-0901-B5E8015B3671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6" name="任意多边形: 形状 3245">
                <a:extLst>
                  <a:ext uri="{FF2B5EF4-FFF2-40B4-BE49-F238E27FC236}">
                    <a16:creationId xmlns:a16="http://schemas.microsoft.com/office/drawing/2014/main" id="{6A31EFA4-360F-AE07-D250-DDB8F275B44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7" name="任意多边形: 形状 3246">
                <a:extLst>
                  <a:ext uri="{FF2B5EF4-FFF2-40B4-BE49-F238E27FC236}">
                    <a16:creationId xmlns:a16="http://schemas.microsoft.com/office/drawing/2014/main" id="{ED6B404A-0696-9830-3258-B8C149B87DC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8" name="任意多边形: 形状 3247">
                <a:extLst>
                  <a:ext uri="{FF2B5EF4-FFF2-40B4-BE49-F238E27FC236}">
                    <a16:creationId xmlns:a16="http://schemas.microsoft.com/office/drawing/2014/main" id="{0E5DEB9F-DD07-3ED2-BF87-D6786BC74F4E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9" name="任意多边形: 形状 3248">
                <a:extLst>
                  <a:ext uri="{FF2B5EF4-FFF2-40B4-BE49-F238E27FC236}">
                    <a16:creationId xmlns:a16="http://schemas.microsoft.com/office/drawing/2014/main" id="{0644A467-714A-D9CA-2651-2A58D201B7D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0" name="任意多边形: 形状 3249">
                <a:extLst>
                  <a:ext uri="{FF2B5EF4-FFF2-40B4-BE49-F238E27FC236}">
                    <a16:creationId xmlns:a16="http://schemas.microsoft.com/office/drawing/2014/main" id="{B5952D39-968B-61C7-D70C-E6CFDDE2C3A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1" name="任意多边形: 形状 3250">
                <a:extLst>
                  <a:ext uri="{FF2B5EF4-FFF2-40B4-BE49-F238E27FC236}">
                    <a16:creationId xmlns:a16="http://schemas.microsoft.com/office/drawing/2014/main" id="{AC2C4874-1E46-6F87-14A6-19925516261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2" name="任意多边形: 形状 3251">
                <a:extLst>
                  <a:ext uri="{FF2B5EF4-FFF2-40B4-BE49-F238E27FC236}">
                    <a16:creationId xmlns:a16="http://schemas.microsoft.com/office/drawing/2014/main" id="{F26941E4-4A8B-F3F2-1E3C-7C04DE9CDFF4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3" name="任意多边形: 形状 3252">
                <a:extLst>
                  <a:ext uri="{FF2B5EF4-FFF2-40B4-BE49-F238E27FC236}">
                    <a16:creationId xmlns:a16="http://schemas.microsoft.com/office/drawing/2014/main" id="{0DE797DD-A3BE-6A07-D53B-FB7C6C6A62CF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4" name="任意多边形: 形状 3253">
                <a:extLst>
                  <a:ext uri="{FF2B5EF4-FFF2-40B4-BE49-F238E27FC236}">
                    <a16:creationId xmlns:a16="http://schemas.microsoft.com/office/drawing/2014/main" id="{1092EEFF-6514-7221-1712-46561AC6A8B2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5" name="任意多边形: 形状 3254">
                <a:extLst>
                  <a:ext uri="{FF2B5EF4-FFF2-40B4-BE49-F238E27FC236}">
                    <a16:creationId xmlns:a16="http://schemas.microsoft.com/office/drawing/2014/main" id="{9AA2B67C-7B9D-F946-F0C7-DA78F0A5F9AD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6" name="任意多边形: 形状 3255">
                <a:extLst>
                  <a:ext uri="{FF2B5EF4-FFF2-40B4-BE49-F238E27FC236}">
                    <a16:creationId xmlns:a16="http://schemas.microsoft.com/office/drawing/2014/main" id="{3EF83DF1-D65D-6C32-87EB-553E2B0AD499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7" name="任意多边形: 形状 3256">
                <a:extLst>
                  <a:ext uri="{FF2B5EF4-FFF2-40B4-BE49-F238E27FC236}">
                    <a16:creationId xmlns:a16="http://schemas.microsoft.com/office/drawing/2014/main" id="{1B98FA63-52F9-594B-496F-DBC742559275}"/>
                  </a:ext>
                </a:extLst>
              </p:cNvPr>
              <p:cNvSpPr/>
              <p:nvPr/>
            </p:nvSpPr>
            <p:spPr>
              <a:xfrm>
                <a:off x="13020690" y="3352211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16" name="组合 2815">
              <a:extLst>
                <a:ext uri="{FF2B5EF4-FFF2-40B4-BE49-F238E27FC236}">
                  <a16:creationId xmlns:a16="http://schemas.microsoft.com/office/drawing/2014/main" id="{EB676CC5-B917-610F-104F-EC715BB94D01}"/>
                </a:ext>
              </a:extLst>
            </p:cNvPr>
            <p:cNvGrpSpPr/>
            <p:nvPr/>
          </p:nvGrpSpPr>
          <p:grpSpPr>
            <a:xfrm>
              <a:off x="2864871" y="8174625"/>
              <a:ext cx="5349959" cy="2769872"/>
              <a:chOff x="2794074" y="2598936"/>
              <a:chExt cx="3076989" cy="1593071"/>
            </a:xfrm>
          </p:grpSpPr>
          <p:sp>
            <p:nvSpPr>
              <p:cNvPr id="2963" name="任意多边形: 形状 2962">
                <a:extLst>
                  <a:ext uri="{FF2B5EF4-FFF2-40B4-BE49-F238E27FC236}">
                    <a16:creationId xmlns:a16="http://schemas.microsoft.com/office/drawing/2014/main" id="{B1A9BE96-6704-6D35-756E-501EDB3E6B91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5 w 2972814"/>
                  <a:gd name="connsiteY1" fmla="*/ 1488733 h 1488732"/>
                  <a:gd name="connsiteX2" fmla="*/ 2972815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5" y="1488733"/>
                    </a:lnTo>
                    <a:lnTo>
                      <a:pt x="29728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4" name="任意多边形: 形状 2963">
                <a:extLst>
                  <a:ext uri="{FF2B5EF4-FFF2-40B4-BE49-F238E27FC236}">
                    <a16:creationId xmlns:a16="http://schemas.microsoft.com/office/drawing/2014/main" id="{A63ABE83-8C66-4C36-FD7D-4A704337AAD1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5" name="任意多边形: 形状 2964">
                <a:extLst>
                  <a:ext uri="{FF2B5EF4-FFF2-40B4-BE49-F238E27FC236}">
                    <a16:creationId xmlns:a16="http://schemas.microsoft.com/office/drawing/2014/main" id="{A6CB29C6-7113-A7FE-1DDE-153A14D37D6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6" name="任意多边形: 形状 2965">
                <a:extLst>
                  <a:ext uri="{FF2B5EF4-FFF2-40B4-BE49-F238E27FC236}">
                    <a16:creationId xmlns:a16="http://schemas.microsoft.com/office/drawing/2014/main" id="{68752A81-482B-4FDD-1DBD-24D8AD7F0AE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7" name="任意多边形: 形状 2966">
                <a:extLst>
                  <a:ext uri="{FF2B5EF4-FFF2-40B4-BE49-F238E27FC236}">
                    <a16:creationId xmlns:a16="http://schemas.microsoft.com/office/drawing/2014/main" id="{3318F0F0-0BA0-2725-9C07-907E8EEE95D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8" name="任意多边形: 形状 2967">
                <a:extLst>
                  <a:ext uri="{FF2B5EF4-FFF2-40B4-BE49-F238E27FC236}">
                    <a16:creationId xmlns:a16="http://schemas.microsoft.com/office/drawing/2014/main" id="{5128476B-DB69-A921-F036-D65843B54D6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9" name="任意多边形: 形状 2968">
                <a:extLst>
                  <a:ext uri="{FF2B5EF4-FFF2-40B4-BE49-F238E27FC236}">
                    <a16:creationId xmlns:a16="http://schemas.microsoft.com/office/drawing/2014/main" id="{3589C474-B477-FEC8-2BD3-2A2D275C5DE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0" name="任意多边形: 形状 2969">
                <a:extLst>
                  <a:ext uri="{FF2B5EF4-FFF2-40B4-BE49-F238E27FC236}">
                    <a16:creationId xmlns:a16="http://schemas.microsoft.com/office/drawing/2014/main" id="{7E0B5B85-3FFC-F380-A412-5DBB99CC9B11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1" name="任意多边形: 形状 2970">
                <a:extLst>
                  <a:ext uri="{FF2B5EF4-FFF2-40B4-BE49-F238E27FC236}">
                    <a16:creationId xmlns:a16="http://schemas.microsoft.com/office/drawing/2014/main" id="{40A1018A-F921-DC7A-BF51-C80F6D109EC9}"/>
                  </a:ext>
                </a:extLst>
              </p:cNvPr>
              <p:cNvSpPr/>
              <p:nvPr/>
            </p:nvSpPr>
            <p:spPr>
              <a:xfrm>
                <a:off x="5234108" y="4049648"/>
                <a:ext cx="128360" cy="129635"/>
              </a:xfrm>
              <a:custGeom>
                <a:avLst/>
                <a:gdLst>
                  <a:gd name="connsiteX0" fmla="*/ 5746 w 128360"/>
                  <a:gd name="connsiteY0" fmla="*/ 129635 h 129635"/>
                  <a:gd name="connsiteX1" fmla="*/ 25698 w 128360"/>
                  <a:gd name="connsiteY1" fmla="*/ 129635 h 129635"/>
                  <a:gd name="connsiteX2" fmla="*/ 45650 w 128360"/>
                  <a:gd name="connsiteY2" fmla="*/ 129635 h 129635"/>
                  <a:gd name="connsiteX3" fmla="*/ 65601 w 128360"/>
                  <a:gd name="connsiteY3" fmla="*/ 129635 h 129635"/>
                  <a:gd name="connsiteX4" fmla="*/ 85553 w 128360"/>
                  <a:gd name="connsiteY4" fmla="*/ 129635 h 129635"/>
                  <a:gd name="connsiteX5" fmla="*/ 98033 w 128360"/>
                  <a:gd name="connsiteY5" fmla="*/ 129635 h 129635"/>
                  <a:gd name="connsiteX6" fmla="*/ 105505 w 128360"/>
                  <a:gd name="connsiteY6" fmla="*/ 119910 h 129635"/>
                  <a:gd name="connsiteX7" fmla="*/ 105688 w 128360"/>
                  <a:gd name="connsiteY7" fmla="*/ 119644 h 129635"/>
                  <a:gd name="connsiteX8" fmla="*/ 111656 w 128360"/>
                  <a:gd name="connsiteY8" fmla="*/ 109652 h 129635"/>
                  <a:gd name="connsiteX9" fmla="*/ 117016 w 128360"/>
                  <a:gd name="connsiteY9" fmla="*/ 99661 h 129635"/>
                  <a:gd name="connsiteX10" fmla="*/ 121543 w 128360"/>
                  <a:gd name="connsiteY10" fmla="*/ 89669 h 129635"/>
                  <a:gd name="connsiteX11" fmla="*/ 125330 w 128360"/>
                  <a:gd name="connsiteY11" fmla="*/ 79678 h 129635"/>
                  <a:gd name="connsiteX12" fmla="*/ 125457 w 128360"/>
                  <a:gd name="connsiteY12" fmla="*/ 79077 h 129635"/>
                  <a:gd name="connsiteX13" fmla="*/ 127258 w 128360"/>
                  <a:gd name="connsiteY13" fmla="*/ 69686 h 129635"/>
                  <a:gd name="connsiteX14" fmla="*/ 128361 w 128360"/>
                  <a:gd name="connsiteY14" fmla="*/ 59695 h 129635"/>
                  <a:gd name="connsiteX15" fmla="*/ 127778 w 128360"/>
                  <a:gd name="connsiteY15" fmla="*/ 49703 h 129635"/>
                  <a:gd name="connsiteX16" fmla="*/ 125457 w 128360"/>
                  <a:gd name="connsiteY16" fmla="*/ 40424 h 129635"/>
                  <a:gd name="connsiteX17" fmla="*/ 125255 w 128360"/>
                  <a:gd name="connsiteY17" fmla="*/ 39712 h 129635"/>
                  <a:gd name="connsiteX18" fmla="*/ 119957 w 128360"/>
                  <a:gd name="connsiteY18" fmla="*/ 29720 h 129635"/>
                  <a:gd name="connsiteX19" fmla="*/ 111792 w 128360"/>
                  <a:gd name="connsiteY19" fmla="*/ 19729 h 129635"/>
                  <a:gd name="connsiteX20" fmla="*/ 105505 w 128360"/>
                  <a:gd name="connsiteY20" fmla="*/ 14160 h 129635"/>
                  <a:gd name="connsiteX21" fmla="*/ 98472 w 128360"/>
                  <a:gd name="connsiteY21" fmla="*/ 9737 h 129635"/>
                  <a:gd name="connsiteX22" fmla="*/ 85553 w 128360"/>
                  <a:gd name="connsiteY22" fmla="*/ 3599 h 129635"/>
                  <a:gd name="connsiteX23" fmla="*/ 65601 w 128360"/>
                  <a:gd name="connsiteY23" fmla="*/ 0 h 129635"/>
                  <a:gd name="connsiteX24" fmla="*/ 45650 w 128360"/>
                  <a:gd name="connsiteY24" fmla="*/ 2331 h 129635"/>
                  <a:gd name="connsiteX25" fmla="*/ 30157 w 128360"/>
                  <a:gd name="connsiteY25" fmla="*/ 9737 h 129635"/>
                  <a:gd name="connsiteX26" fmla="*/ 25698 w 128360"/>
                  <a:gd name="connsiteY26" fmla="*/ 12502 h 129635"/>
                  <a:gd name="connsiteX27" fmla="*/ 18804 w 128360"/>
                  <a:gd name="connsiteY27" fmla="*/ 19729 h 129635"/>
                  <a:gd name="connsiteX28" fmla="*/ 11866 w 128360"/>
                  <a:gd name="connsiteY28" fmla="*/ 29720 h 129635"/>
                  <a:gd name="connsiteX29" fmla="*/ 6390 w 128360"/>
                  <a:gd name="connsiteY29" fmla="*/ 39712 h 129635"/>
                  <a:gd name="connsiteX30" fmla="*/ 5746 w 128360"/>
                  <a:gd name="connsiteY30" fmla="*/ 41484 h 129635"/>
                  <a:gd name="connsiteX31" fmla="*/ 3661 w 128360"/>
                  <a:gd name="connsiteY31" fmla="*/ 49703 h 129635"/>
                  <a:gd name="connsiteX32" fmla="*/ 1958 w 128360"/>
                  <a:gd name="connsiteY32" fmla="*/ 59695 h 129635"/>
                  <a:gd name="connsiteX33" fmla="*/ 998 w 128360"/>
                  <a:gd name="connsiteY33" fmla="*/ 69686 h 129635"/>
                  <a:gd name="connsiteX34" fmla="*/ 248 w 128360"/>
                  <a:gd name="connsiteY34" fmla="*/ 79678 h 129635"/>
                  <a:gd name="connsiteX35" fmla="*/ 0 w 128360"/>
                  <a:gd name="connsiteY35" fmla="*/ 89669 h 129635"/>
                  <a:gd name="connsiteX36" fmla="*/ 9 w 128360"/>
                  <a:gd name="connsiteY36" fmla="*/ 99661 h 129635"/>
                  <a:gd name="connsiteX37" fmla="*/ 470 w 128360"/>
                  <a:gd name="connsiteY37" fmla="*/ 109652 h 129635"/>
                  <a:gd name="connsiteX38" fmla="*/ 1341 w 128360"/>
                  <a:gd name="connsiteY38" fmla="*/ 119644 h 129635"/>
                  <a:gd name="connsiteX39" fmla="*/ 3285 w 128360"/>
                  <a:gd name="connsiteY39" fmla="*/ 129635 h 129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28360" h="129635">
                    <a:moveTo>
                      <a:pt x="5746" y="129635"/>
                    </a:moveTo>
                    <a:lnTo>
                      <a:pt x="25698" y="129635"/>
                    </a:lnTo>
                    <a:lnTo>
                      <a:pt x="45650" y="129635"/>
                    </a:lnTo>
                    <a:lnTo>
                      <a:pt x="65601" y="129635"/>
                    </a:lnTo>
                    <a:lnTo>
                      <a:pt x="85553" y="129635"/>
                    </a:lnTo>
                    <a:lnTo>
                      <a:pt x="98033" y="129635"/>
                    </a:lnTo>
                    <a:lnTo>
                      <a:pt x="105505" y="119910"/>
                    </a:lnTo>
                    <a:lnTo>
                      <a:pt x="105688" y="119644"/>
                    </a:lnTo>
                    <a:lnTo>
                      <a:pt x="111656" y="109652"/>
                    </a:lnTo>
                    <a:lnTo>
                      <a:pt x="117016" y="99661"/>
                    </a:lnTo>
                    <a:lnTo>
                      <a:pt x="121543" y="89669"/>
                    </a:lnTo>
                    <a:lnTo>
                      <a:pt x="125330" y="79678"/>
                    </a:lnTo>
                    <a:lnTo>
                      <a:pt x="125457" y="79077"/>
                    </a:lnTo>
                    <a:lnTo>
                      <a:pt x="127258" y="69686"/>
                    </a:lnTo>
                    <a:lnTo>
                      <a:pt x="128361" y="59695"/>
                    </a:lnTo>
                    <a:lnTo>
                      <a:pt x="127778" y="49703"/>
                    </a:lnTo>
                    <a:lnTo>
                      <a:pt x="125457" y="40424"/>
                    </a:lnTo>
                    <a:lnTo>
                      <a:pt x="125255" y="39712"/>
                    </a:lnTo>
                    <a:lnTo>
                      <a:pt x="119957" y="29720"/>
                    </a:lnTo>
                    <a:lnTo>
                      <a:pt x="111792" y="19729"/>
                    </a:lnTo>
                    <a:lnTo>
                      <a:pt x="105505" y="14160"/>
                    </a:lnTo>
                    <a:lnTo>
                      <a:pt x="98472" y="9737"/>
                    </a:lnTo>
                    <a:lnTo>
                      <a:pt x="85553" y="3599"/>
                    </a:lnTo>
                    <a:lnTo>
                      <a:pt x="65601" y="0"/>
                    </a:lnTo>
                    <a:lnTo>
                      <a:pt x="45650" y="2331"/>
                    </a:lnTo>
                    <a:lnTo>
                      <a:pt x="30157" y="9737"/>
                    </a:lnTo>
                    <a:lnTo>
                      <a:pt x="25698" y="12502"/>
                    </a:lnTo>
                    <a:lnTo>
                      <a:pt x="18804" y="19729"/>
                    </a:lnTo>
                    <a:lnTo>
                      <a:pt x="11866" y="29720"/>
                    </a:lnTo>
                    <a:lnTo>
                      <a:pt x="6390" y="39712"/>
                    </a:lnTo>
                    <a:lnTo>
                      <a:pt x="5746" y="41484"/>
                    </a:lnTo>
                    <a:lnTo>
                      <a:pt x="3661" y="49703"/>
                    </a:lnTo>
                    <a:lnTo>
                      <a:pt x="1958" y="59695"/>
                    </a:lnTo>
                    <a:lnTo>
                      <a:pt x="998" y="69686"/>
                    </a:lnTo>
                    <a:lnTo>
                      <a:pt x="248" y="79678"/>
                    </a:lnTo>
                    <a:lnTo>
                      <a:pt x="0" y="89669"/>
                    </a:lnTo>
                    <a:lnTo>
                      <a:pt x="9" y="99661"/>
                    </a:lnTo>
                    <a:lnTo>
                      <a:pt x="470" y="109652"/>
                    </a:lnTo>
                    <a:lnTo>
                      <a:pt x="1341" y="119644"/>
                    </a:lnTo>
                    <a:lnTo>
                      <a:pt x="3285" y="129635"/>
                    </a:lnTo>
                    <a:close/>
                  </a:path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2" name="任意多边形: 形状 2971">
                <a:extLst>
                  <a:ext uri="{FF2B5EF4-FFF2-40B4-BE49-F238E27FC236}">
                    <a16:creationId xmlns:a16="http://schemas.microsoft.com/office/drawing/2014/main" id="{64A76AEE-AFFC-1F75-7244-30632588908B}"/>
                  </a:ext>
                </a:extLst>
              </p:cNvPr>
              <p:cNvSpPr/>
              <p:nvPr/>
            </p:nvSpPr>
            <p:spPr>
              <a:xfrm>
                <a:off x="5161411" y="4003382"/>
                <a:ext cx="330392" cy="175900"/>
              </a:xfrm>
              <a:custGeom>
                <a:avLst/>
                <a:gdLst>
                  <a:gd name="connsiteX0" fmla="*/ 18588 w 330392"/>
                  <a:gd name="connsiteY0" fmla="*/ 175900 h 175900"/>
                  <a:gd name="connsiteX1" fmla="*/ 38540 w 330392"/>
                  <a:gd name="connsiteY1" fmla="*/ 175900 h 175900"/>
                  <a:gd name="connsiteX2" fmla="*/ 58492 w 330392"/>
                  <a:gd name="connsiteY2" fmla="*/ 175900 h 175900"/>
                  <a:gd name="connsiteX3" fmla="*/ 75982 w 330392"/>
                  <a:gd name="connsiteY3" fmla="*/ 175900 h 175900"/>
                  <a:gd name="connsiteX4" fmla="*/ 74038 w 330392"/>
                  <a:gd name="connsiteY4" fmla="*/ 165909 h 175900"/>
                  <a:gd name="connsiteX5" fmla="*/ 73167 w 330392"/>
                  <a:gd name="connsiteY5" fmla="*/ 155917 h 175900"/>
                  <a:gd name="connsiteX6" fmla="*/ 72706 w 330392"/>
                  <a:gd name="connsiteY6" fmla="*/ 145926 h 175900"/>
                  <a:gd name="connsiteX7" fmla="*/ 72697 w 330392"/>
                  <a:gd name="connsiteY7" fmla="*/ 135934 h 175900"/>
                  <a:gd name="connsiteX8" fmla="*/ 72945 w 330392"/>
                  <a:gd name="connsiteY8" fmla="*/ 125943 h 175900"/>
                  <a:gd name="connsiteX9" fmla="*/ 73695 w 330392"/>
                  <a:gd name="connsiteY9" fmla="*/ 115951 h 175900"/>
                  <a:gd name="connsiteX10" fmla="*/ 74655 w 330392"/>
                  <a:gd name="connsiteY10" fmla="*/ 105960 h 175900"/>
                  <a:gd name="connsiteX11" fmla="*/ 76358 w 330392"/>
                  <a:gd name="connsiteY11" fmla="*/ 95968 h 175900"/>
                  <a:gd name="connsiteX12" fmla="*/ 78443 w 330392"/>
                  <a:gd name="connsiteY12" fmla="*/ 87749 h 175900"/>
                  <a:gd name="connsiteX13" fmla="*/ 79087 w 330392"/>
                  <a:gd name="connsiteY13" fmla="*/ 85977 h 175900"/>
                  <a:gd name="connsiteX14" fmla="*/ 84563 w 330392"/>
                  <a:gd name="connsiteY14" fmla="*/ 75985 h 175900"/>
                  <a:gd name="connsiteX15" fmla="*/ 91501 w 330392"/>
                  <a:gd name="connsiteY15" fmla="*/ 65994 h 175900"/>
                  <a:gd name="connsiteX16" fmla="*/ 98395 w 330392"/>
                  <a:gd name="connsiteY16" fmla="*/ 58767 h 175900"/>
                  <a:gd name="connsiteX17" fmla="*/ 102854 w 330392"/>
                  <a:gd name="connsiteY17" fmla="*/ 56002 h 175900"/>
                  <a:gd name="connsiteX18" fmla="*/ 118347 w 330392"/>
                  <a:gd name="connsiteY18" fmla="*/ 48596 h 175900"/>
                  <a:gd name="connsiteX19" fmla="*/ 138299 w 330392"/>
                  <a:gd name="connsiteY19" fmla="*/ 46265 h 175900"/>
                  <a:gd name="connsiteX20" fmla="*/ 158250 w 330392"/>
                  <a:gd name="connsiteY20" fmla="*/ 49864 h 175900"/>
                  <a:gd name="connsiteX21" fmla="*/ 171169 w 330392"/>
                  <a:gd name="connsiteY21" fmla="*/ 56002 h 175900"/>
                  <a:gd name="connsiteX22" fmla="*/ 178202 w 330392"/>
                  <a:gd name="connsiteY22" fmla="*/ 60425 h 175900"/>
                  <a:gd name="connsiteX23" fmla="*/ 184489 w 330392"/>
                  <a:gd name="connsiteY23" fmla="*/ 65994 h 175900"/>
                  <a:gd name="connsiteX24" fmla="*/ 192654 w 330392"/>
                  <a:gd name="connsiteY24" fmla="*/ 75985 h 175900"/>
                  <a:gd name="connsiteX25" fmla="*/ 197952 w 330392"/>
                  <a:gd name="connsiteY25" fmla="*/ 85977 h 175900"/>
                  <a:gd name="connsiteX26" fmla="*/ 198154 w 330392"/>
                  <a:gd name="connsiteY26" fmla="*/ 86690 h 175900"/>
                  <a:gd name="connsiteX27" fmla="*/ 200475 w 330392"/>
                  <a:gd name="connsiteY27" fmla="*/ 95968 h 175900"/>
                  <a:gd name="connsiteX28" fmla="*/ 201058 w 330392"/>
                  <a:gd name="connsiteY28" fmla="*/ 105960 h 175900"/>
                  <a:gd name="connsiteX29" fmla="*/ 199955 w 330392"/>
                  <a:gd name="connsiteY29" fmla="*/ 115951 h 175900"/>
                  <a:gd name="connsiteX30" fmla="*/ 198154 w 330392"/>
                  <a:gd name="connsiteY30" fmla="*/ 125342 h 175900"/>
                  <a:gd name="connsiteX31" fmla="*/ 198027 w 330392"/>
                  <a:gd name="connsiteY31" fmla="*/ 125943 h 175900"/>
                  <a:gd name="connsiteX32" fmla="*/ 194240 w 330392"/>
                  <a:gd name="connsiteY32" fmla="*/ 135934 h 175900"/>
                  <a:gd name="connsiteX33" fmla="*/ 189713 w 330392"/>
                  <a:gd name="connsiteY33" fmla="*/ 145926 h 175900"/>
                  <a:gd name="connsiteX34" fmla="*/ 184353 w 330392"/>
                  <a:gd name="connsiteY34" fmla="*/ 155917 h 175900"/>
                  <a:gd name="connsiteX35" fmla="*/ 178385 w 330392"/>
                  <a:gd name="connsiteY35" fmla="*/ 165909 h 175900"/>
                  <a:gd name="connsiteX36" fmla="*/ 178202 w 330392"/>
                  <a:gd name="connsiteY36" fmla="*/ 166175 h 175900"/>
                  <a:gd name="connsiteX37" fmla="*/ 170730 w 330392"/>
                  <a:gd name="connsiteY37" fmla="*/ 175900 h 175900"/>
                  <a:gd name="connsiteX38" fmla="*/ 178202 w 330392"/>
                  <a:gd name="connsiteY38" fmla="*/ 175900 h 175900"/>
                  <a:gd name="connsiteX39" fmla="*/ 198154 w 330392"/>
                  <a:gd name="connsiteY39" fmla="*/ 175900 h 175900"/>
                  <a:gd name="connsiteX40" fmla="*/ 218106 w 330392"/>
                  <a:gd name="connsiteY40" fmla="*/ 175900 h 175900"/>
                  <a:gd name="connsiteX41" fmla="*/ 238058 w 330392"/>
                  <a:gd name="connsiteY41" fmla="*/ 175900 h 175900"/>
                  <a:gd name="connsiteX42" fmla="*/ 258009 w 330392"/>
                  <a:gd name="connsiteY42" fmla="*/ 175900 h 175900"/>
                  <a:gd name="connsiteX43" fmla="*/ 277961 w 330392"/>
                  <a:gd name="connsiteY43" fmla="*/ 175900 h 175900"/>
                  <a:gd name="connsiteX44" fmla="*/ 297913 w 330392"/>
                  <a:gd name="connsiteY44" fmla="*/ 175900 h 175900"/>
                  <a:gd name="connsiteX45" fmla="*/ 317865 w 330392"/>
                  <a:gd name="connsiteY45" fmla="*/ 175900 h 175900"/>
                  <a:gd name="connsiteX46" fmla="*/ 321297 w 330392"/>
                  <a:gd name="connsiteY46" fmla="*/ 175900 h 175900"/>
                  <a:gd name="connsiteX47" fmla="*/ 326917 w 330392"/>
                  <a:gd name="connsiteY47" fmla="*/ 165909 h 175900"/>
                  <a:gd name="connsiteX48" fmla="*/ 330073 w 330392"/>
                  <a:gd name="connsiteY48" fmla="*/ 155917 h 175900"/>
                  <a:gd name="connsiteX49" fmla="*/ 330392 w 330392"/>
                  <a:gd name="connsiteY49" fmla="*/ 145926 h 175900"/>
                  <a:gd name="connsiteX50" fmla="*/ 328542 w 330392"/>
                  <a:gd name="connsiteY50" fmla="*/ 135934 h 175900"/>
                  <a:gd name="connsiteX51" fmla="*/ 325011 w 330392"/>
                  <a:gd name="connsiteY51" fmla="*/ 125943 h 175900"/>
                  <a:gd name="connsiteX52" fmla="*/ 320332 w 330392"/>
                  <a:gd name="connsiteY52" fmla="*/ 115951 h 175900"/>
                  <a:gd name="connsiteX53" fmla="*/ 317865 w 330392"/>
                  <a:gd name="connsiteY53" fmla="*/ 111619 h 175900"/>
                  <a:gd name="connsiteX54" fmla="*/ 314541 w 330392"/>
                  <a:gd name="connsiteY54" fmla="*/ 105960 h 175900"/>
                  <a:gd name="connsiteX55" fmla="*/ 307634 w 330392"/>
                  <a:gd name="connsiteY55" fmla="*/ 95968 h 175900"/>
                  <a:gd name="connsiteX56" fmla="*/ 300552 w 330392"/>
                  <a:gd name="connsiteY56" fmla="*/ 85977 h 175900"/>
                  <a:gd name="connsiteX57" fmla="*/ 297913 w 330392"/>
                  <a:gd name="connsiteY57" fmla="*/ 82668 h 175900"/>
                  <a:gd name="connsiteX58" fmla="*/ 292379 w 330392"/>
                  <a:gd name="connsiteY58" fmla="*/ 75985 h 175900"/>
                  <a:gd name="connsiteX59" fmla="*/ 283327 w 330392"/>
                  <a:gd name="connsiteY59" fmla="*/ 65994 h 175900"/>
                  <a:gd name="connsiteX60" fmla="*/ 277961 w 330392"/>
                  <a:gd name="connsiteY60" fmla="*/ 60577 h 175900"/>
                  <a:gd name="connsiteX61" fmla="*/ 273245 w 330392"/>
                  <a:gd name="connsiteY61" fmla="*/ 56002 h 175900"/>
                  <a:gd name="connsiteX62" fmla="*/ 262131 w 330392"/>
                  <a:gd name="connsiteY62" fmla="*/ 46011 h 175900"/>
                  <a:gd name="connsiteX63" fmla="*/ 258009 w 330392"/>
                  <a:gd name="connsiteY63" fmla="*/ 42756 h 175900"/>
                  <a:gd name="connsiteX64" fmla="*/ 248889 w 330392"/>
                  <a:gd name="connsiteY64" fmla="*/ 36019 h 175900"/>
                  <a:gd name="connsiteX65" fmla="*/ 238058 w 330392"/>
                  <a:gd name="connsiteY65" fmla="*/ 28906 h 175900"/>
                  <a:gd name="connsiteX66" fmla="*/ 233310 w 330392"/>
                  <a:gd name="connsiteY66" fmla="*/ 26028 h 175900"/>
                  <a:gd name="connsiteX67" fmla="*/ 218106 w 330392"/>
                  <a:gd name="connsiteY67" fmla="*/ 18010 h 175900"/>
                  <a:gd name="connsiteX68" fmla="*/ 213734 w 330392"/>
                  <a:gd name="connsiteY68" fmla="*/ 16036 h 175900"/>
                  <a:gd name="connsiteX69" fmla="*/ 198154 w 330392"/>
                  <a:gd name="connsiteY69" fmla="*/ 10029 h 175900"/>
                  <a:gd name="connsiteX70" fmla="*/ 184680 w 330392"/>
                  <a:gd name="connsiteY70" fmla="*/ 6045 h 175900"/>
                  <a:gd name="connsiteX71" fmla="*/ 178202 w 330392"/>
                  <a:gd name="connsiteY71" fmla="*/ 4381 h 175900"/>
                  <a:gd name="connsiteX72" fmla="*/ 158250 w 330392"/>
                  <a:gd name="connsiteY72" fmla="*/ 1143 h 175900"/>
                  <a:gd name="connsiteX73" fmla="*/ 138299 w 330392"/>
                  <a:gd name="connsiteY73" fmla="*/ 0 h 175900"/>
                  <a:gd name="connsiteX74" fmla="*/ 118347 w 330392"/>
                  <a:gd name="connsiteY74" fmla="*/ 1341 h 175900"/>
                  <a:gd name="connsiteX75" fmla="*/ 98395 w 330392"/>
                  <a:gd name="connsiteY75" fmla="*/ 5373 h 175900"/>
                  <a:gd name="connsiteX76" fmla="*/ 96426 w 330392"/>
                  <a:gd name="connsiteY76" fmla="*/ 6045 h 175900"/>
                  <a:gd name="connsiteX77" fmla="*/ 78443 w 330392"/>
                  <a:gd name="connsiteY77" fmla="*/ 13079 h 175900"/>
                  <a:gd name="connsiteX78" fmla="*/ 73107 w 330392"/>
                  <a:gd name="connsiteY78" fmla="*/ 16036 h 175900"/>
                  <a:gd name="connsiteX79" fmla="*/ 58492 w 330392"/>
                  <a:gd name="connsiteY79" fmla="*/ 25460 h 175900"/>
                  <a:gd name="connsiteX80" fmla="*/ 57801 w 330392"/>
                  <a:gd name="connsiteY80" fmla="*/ 26028 h 175900"/>
                  <a:gd name="connsiteX81" fmla="*/ 47462 w 330392"/>
                  <a:gd name="connsiteY81" fmla="*/ 36019 h 175900"/>
                  <a:gd name="connsiteX82" fmla="*/ 38771 w 330392"/>
                  <a:gd name="connsiteY82" fmla="*/ 46011 h 175900"/>
                  <a:gd name="connsiteX83" fmla="*/ 38540 w 330392"/>
                  <a:gd name="connsiteY83" fmla="*/ 46333 h 175900"/>
                  <a:gd name="connsiteX84" fmla="*/ 32465 w 330392"/>
                  <a:gd name="connsiteY84" fmla="*/ 56002 h 175900"/>
                  <a:gd name="connsiteX85" fmla="*/ 27187 w 330392"/>
                  <a:gd name="connsiteY85" fmla="*/ 65994 h 175900"/>
                  <a:gd name="connsiteX86" fmla="*/ 22713 w 330392"/>
                  <a:gd name="connsiteY86" fmla="*/ 75985 h 175900"/>
                  <a:gd name="connsiteX87" fmla="*/ 19025 w 330392"/>
                  <a:gd name="connsiteY87" fmla="*/ 85977 h 175900"/>
                  <a:gd name="connsiteX88" fmla="*/ 18588 w 330392"/>
                  <a:gd name="connsiteY88" fmla="*/ 87399 h 175900"/>
                  <a:gd name="connsiteX89" fmla="*/ 16063 w 330392"/>
                  <a:gd name="connsiteY89" fmla="*/ 95968 h 175900"/>
                  <a:gd name="connsiteX90" fmla="*/ 13489 w 330392"/>
                  <a:gd name="connsiteY90" fmla="*/ 105960 h 175900"/>
                  <a:gd name="connsiteX91" fmla="*/ 11291 w 330392"/>
                  <a:gd name="connsiteY91" fmla="*/ 115951 h 175900"/>
                  <a:gd name="connsiteX92" fmla="*/ 9224 w 330392"/>
                  <a:gd name="connsiteY92" fmla="*/ 125943 h 175900"/>
                  <a:gd name="connsiteX93" fmla="*/ 7321 w 330392"/>
                  <a:gd name="connsiteY93" fmla="*/ 135934 h 175900"/>
                  <a:gd name="connsiteX94" fmla="*/ 5322 w 330392"/>
                  <a:gd name="connsiteY94" fmla="*/ 145926 h 175900"/>
                  <a:gd name="connsiteX95" fmla="*/ 3390 w 330392"/>
                  <a:gd name="connsiteY95" fmla="*/ 155917 h 175900"/>
                  <a:gd name="connsiteX96" fmla="*/ 1571 w 330392"/>
                  <a:gd name="connsiteY96" fmla="*/ 165909 h 175900"/>
                  <a:gd name="connsiteX97" fmla="*/ 0 w 330392"/>
                  <a:gd name="connsiteY97" fmla="*/ 175900 h 17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330392" h="175900">
                    <a:moveTo>
                      <a:pt x="18588" y="175900"/>
                    </a:moveTo>
                    <a:lnTo>
                      <a:pt x="38540" y="175900"/>
                    </a:lnTo>
                    <a:lnTo>
                      <a:pt x="58492" y="175900"/>
                    </a:lnTo>
                    <a:lnTo>
                      <a:pt x="75982" y="175900"/>
                    </a:lnTo>
                    <a:lnTo>
                      <a:pt x="74038" y="165909"/>
                    </a:lnTo>
                    <a:lnTo>
                      <a:pt x="73167" y="155917"/>
                    </a:lnTo>
                    <a:lnTo>
                      <a:pt x="72706" y="145926"/>
                    </a:lnTo>
                    <a:lnTo>
                      <a:pt x="72697" y="135934"/>
                    </a:lnTo>
                    <a:lnTo>
                      <a:pt x="72945" y="125943"/>
                    </a:lnTo>
                    <a:lnTo>
                      <a:pt x="73695" y="115951"/>
                    </a:lnTo>
                    <a:lnTo>
                      <a:pt x="74655" y="105960"/>
                    </a:lnTo>
                    <a:lnTo>
                      <a:pt x="76358" y="95968"/>
                    </a:lnTo>
                    <a:lnTo>
                      <a:pt x="78443" y="87749"/>
                    </a:lnTo>
                    <a:lnTo>
                      <a:pt x="79087" y="85977"/>
                    </a:lnTo>
                    <a:lnTo>
                      <a:pt x="84563" y="75985"/>
                    </a:lnTo>
                    <a:lnTo>
                      <a:pt x="91501" y="65994"/>
                    </a:lnTo>
                    <a:lnTo>
                      <a:pt x="98395" y="58767"/>
                    </a:lnTo>
                    <a:lnTo>
                      <a:pt x="102854" y="56002"/>
                    </a:lnTo>
                    <a:lnTo>
                      <a:pt x="118347" y="48596"/>
                    </a:lnTo>
                    <a:lnTo>
                      <a:pt x="138299" y="46265"/>
                    </a:lnTo>
                    <a:lnTo>
                      <a:pt x="158250" y="49864"/>
                    </a:lnTo>
                    <a:lnTo>
                      <a:pt x="171169" y="56002"/>
                    </a:lnTo>
                    <a:lnTo>
                      <a:pt x="178202" y="60425"/>
                    </a:lnTo>
                    <a:lnTo>
                      <a:pt x="184489" y="65994"/>
                    </a:lnTo>
                    <a:lnTo>
                      <a:pt x="192654" y="75985"/>
                    </a:lnTo>
                    <a:lnTo>
                      <a:pt x="197952" y="85977"/>
                    </a:lnTo>
                    <a:lnTo>
                      <a:pt x="198154" y="86690"/>
                    </a:lnTo>
                    <a:lnTo>
                      <a:pt x="200475" y="95968"/>
                    </a:lnTo>
                    <a:lnTo>
                      <a:pt x="201058" y="105960"/>
                    </a:lnTo>
                    <a:lnTo>
                      <a:pt x="199955" y="115951"/>
                    </a:lnTo>
                    <a:lnTo>
                      <a:pt x="198154" y="125342"/>
                    </a:lnTo>
                    <a:lnTo>
                      <a:pt x="198027" y="125943"/>
                    </a:lnTo>
                    <a:lnTo>
                      <a:pt x="194240" y="135934"/>
                    </a:lnTo>
                    <a:lnTo>
                      <a:pt x="189713" y="145926"/>
                    </a:lnTo>
                    <a:lnTo>
                      <a:pt x="184353" y="155917"/>
                    </a:lnTo>
                    <a:lnTo>
                      <a:pt x="178385" y="165909"/>
                    </a:lnTo>
                    <a:lnTo>
                      <a:pt x="178202" y="166175"/>
                    </a:lnTo>
                    <a:lnTo>
                      <a:pt x="170730" y="175900"/>
                    </a:lnTo>
                    <a:lnTo>
                      <a:pt x="178202" y="175900"/>
                    </a:lnTo>
                    <a:lnTo>
                      <a:pt x="198154" y="175900"/>
                    </a:lnTo>
                    <a:lnTo>
                      <a:pt x="218106" y="175900"/>
                    </a:lnTo>
                    <a:lnTo>
                      <a:pt x="238058" y="175900"/>
                    </a:lnTo>
                    <a:lnTo>
                      <a:pt x="258009" y="175900"/>
                    </a:lnTo>
                    <a:lnTo>
                      <a:pt x="277961" y="175900"/>
                    </a:lnTo>
                    <a:lnTo>
                      <a:pt x="297913" y="175900"/>
                    </a:lnTo>
                    <a:lnTo>
                      <a:pt x="317865" y="175900"/>
                    </a:lnTo>
                    <a:lnTo>
                      <a:pt x="321297" y="175900"/>
                    </a:lnTo>
                    <a:lnTo>
                      <a:pt x="326917" y="165909"/>
                    </a:lnTo>
                    <a:lnTo>
                      <a:pt x="330073" y="155917"/>
                    </a:lnTo>
                    <a:lnTo>
                      <a:pt x="330392" y="145926"/>
                    </a:lnTo>
                    <a:lnTo>
                      <a:pt x="328542" y="135934"/>
                    </a:lnTo>
                    <a:lnTo>
                      <a:pt x="325011" y="125943"/>
                    </a:lnTo>
                    <a:lnTo>
                      <a:pt x="320332" y="115951"/>
                    </a:lnTo>
                    <a:lnTo>
                      <a:pt x="317865" y="111619"/>
                    </a:lnTo>
                    <a:lnTo>
                      <a:pt x="314541" y="105960"/>
                    </a:lnTo>
                    <a:lnTo>
                      <a:pt x="307634" y="95968"/>
                    </a:lnTo>
                    <a:lnTo>
                      <a:pt x="300552" y="85977"/>
                    </a:lnTo>
                    <a:lnTo>
                      <a:pt x="297913" y="82668"/>
                    </a:lnTo>
                    <a:lnTo>
                      <a:pt x="292379" y="75985"/>
                    </a:lnTo>
                    <a:lnTo>
                      <a:pt x="283327" y="65994"/>
                    </a:lnTo>
                    <a:lnTo>
                      <a:pt x="277961" y="60577"/>
                    </a:lnTo>
                    <a:lnTo>
                      <a:pt x="273245" y="56002"/>
                    </a:lnTo>
                    <a:lnTo>
                      <a:pt x="262131" y="46011"/>
                    </a:lnTo>
                    <a:lnTo>
                      <a:pt x="258009" y="42756"/>
                    </a:lnTo>
                    <a:lnTo>
                      <a:pt x="248889" y="36019"/>
                    </a:lnTo>
                    <a:lnTo>
                      <a:pt x="238058" y="28906"/>
                    </a:lnTo>
                    <a:lnTo>
                      <a:pt x="233310" y="26028"/>
                    </a:lnTo>
                    <a:lnTo>
                      <a:pt x="218106" y="18010"/>
                    </a:lnTo>
                    <a:lnTo>
                      <a:pt x="213734" y="16036"/>
                    </a:lnTo>
                    <a:lnTo>
                      <a:pt x="198154" y="10029"/>
                    </a:lnTo>
                    <a:lnTo>
                      <a:pt x="184680" y="6045"/>
                    </a:lnTo>
                    <a:lnTo>
                      <a:pt x="178202" y="4381"/>
                    </a:lnTo>
                    <a:lnTo>
                      <a:pt x="158250" y="1143"/>
                    </a:lnTo>
                    <a:lnTo>
                      <a:pt x="138299" y="0"/>
                    </a:lnTo>
                    <a:lnTo>
                      <a:pt x="118347" y="1341"/>
                    </a:lnTo>
                    <a:lnTo>
                      <a:pt x="98395" y="5373"/>
                    </a:lnTo>
                    <a:lnTo>
                      <a:pt x="96426" y="6045"/>
                    </a:lnTo>
                    <a:lnTo>
                      <a:pt x="78443" y="13079"/>
                    </a:lnTo>
                    <a:lnTo>
                      <a:pt x="73107" y="16036"/>
                    </a:lnTo>
                    <a:lnTo>
                      <a:pt x="58492" y="25460"/>
                    </a:lnTo>
                    <a:lnTo>
                      <a:pt x="57801" y="26028"/>
                    </a:lnTo>
                    <a:lnTo>
                      <a:pt x="47462" y="36019"/>
                    </a:lnTo>
                    <a:lnTo>
                      <a:pt x="38771" y="46011"/>
                    </a:lnTo>
                    <a:lnTo>
                      <a:pt x="38540" y="46333"/>
                    </a:lnTo>
                    <a:lnTo>
                      <a:pt x="32465" y="56002"/>
                    </a:lnTo>
                    <a:lnTo>
                      <a:pt x="27187" y="65994"/>
                    </a:lnTo>
                    <a:lnTo>
                      <a:pt x="22713" y="75985"/>
                    </a:lnTo>
                    <a:lnTo>
                      <a:pt x="19025" y="85977"/>
                    </a:lnTo>
                    <a:lnTo>
                      <a:pt x="18588" y="87399"/>
                    </a:lnTo>
                    <a:lnTo>
                      <a:pt x="16063" y="95968"/>
                    </a:lnTo>
                    <a:lnTo>
                      <a:pt x="13489" y="105960"/>
                    </a:lnTo>
                    <a:lnTo>
                      <a:pt x="11291" y="115951"/>
                    </a:lnTo>
                    <a:lnTo>
                      <a:pt x="9224" y="125943"/>
                    </a:lnTo>
                    <a:lnTo>
                      <a:pt x="7321" y="135934"/>
                    </a:lnTo>
                    <a:lnTo>
                      <a:pt x="5322" y="145926"/>
                    </a:lnTo>
                    <a:lnTo>
                      <a:pt x="3390" y="155917"/>
                    </a:lnTo>
                    <a:lnTo>
                      <a:pt x="1571" y="165909"/>
                    </a:lnTo>
                    <a:lnTo>
                      <a:pt x="0" y="175900"/>
                    </a:lnTo>
                    <a:close/>
                  </a:path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3" name="任意多边形: 形状 2972">
                <a:extLst>
                  <a:ext uri="{FF2B5EF4-FFF2-40B4-BE49-F238E27FC236}">
                    <a16:creationId xmlns:a16="http://schemas.microsoft.com/office/drawing/2014/main" id="{314E641C-7E4C-480F-F869-0DB9B1C3BB8C}"/>
                  </a:ext>
                </a:extLst>
              </p:cNvPr>
              <p:cNvSpPr/>
              <p:nvPr/>
            </p:nvSpPr>
            <p:spPr>
              <a:xfrm>
                <a:off x="2960657" y="3974134"/>
                <a:ext cx="2897702" cy="205148"/>
              </a:xfrm>
              <a:custGeom>
                <a:avLst/>
                <a:gdLst>
                  <a:gd name="connsiteX0" fmla="*/ 4695 w 2897702"/>
                  <a:gd name="connsiteY0" fmla="*/ 205148 h 205148"/>
                  <a:gd name="connsiteX1" fmla="*/ 24647 w 2897702"/>
                  <a:gd name="connsiteY1" fmla="*/ 205148 h 205148"/>
                  <a:gd name="connsiteX2" fmla="*/ 44599 w 2897702"/>
                  <a:gd name="connsiteY2" fmla="*/ 205148 h 205148"/>
                  <a:gd name="connsiteX3" fmla="*/ 64551 w 2897702"/>
                  <a:gd name="connsiteY3" fmla="*/ 205148 h 205148"/>
                  <a:gd name="connsiteX4" fmla="*/ 84503 w 2897702"/>
                  <a:gd name="connsiteY4" fmla="*/ 205148 h 205148"/>
                  <a:gd name="connsiteX5" fmla="*/ 104454 w 2897702"/>
                  <a:gd name="connsiteY5" fmla="*/ 205148 h 205148"/>
                  <a:gd name="connsiteX6" fmla="*/ 124406 w 2897702"/>
                  <a:gd name="connsiteY6" fmla="*/ 205148 h 205148"/>
                  <a:gd name="connsiteX7" fmla="*/ 144358 w 2897702"/>
                  <a:gd name="connsiteY7" fmla="*/ 205148 h 205148"/>
                  <a:gd name="connsiteX8" fmla="*/ 162602 w 2897702"/>
                  <a:gd name="connsiteY8" fmla="*/ 205148 h 205148"/>
                  <a:gd name="connsiteX9" fmla="*/ 155743 w 2897702"/>
                  <a:gd name="connsiteY9" fmla="*/ 195157 h 205148"/>
                  <a:gd name="connsiteX10" fmla="*/ 146999 w 2897702"/>
                  <a:gd name="connsiteY10" fmla="*/ 185165 h 205148"/>
                  <a:gd name="connsiteX11" fmla="*/ 144358 w 2897702"/>
                  <a:gd name="connsiteY11" fmla="*/ 182793 h 205148"/>
                  <a:gd name="connsiteX12" fmla="*/ 129758 w 2897702"/>
                  <a:gd name="connsiteY12" fmla="*/ 175174 h 205148"/>
                  <a:gd name="connsiteX13" fmla="*/ 124406 w 2897702"/>
                  <a:gd name="connsiteY13" fmla="*/ 173011 h 205148"/>
                  <a:gd name="connsiteX14" fmla="*/ 104454 w 2897702"/>
                  <a:gd name="connsiteY14" fmla="*/ 170794 h 205148"/>
                  <a:gd name="connsiteX15" fmla="*/ 84503 w 2897702"/>
                  <a:gd name="connsiteY15" fmla="*/ 173792 h 205148"/>
                  <a:gd name="connsiteX16" fmla="*/ 80309 w 2897702"/>
                  <a:gd name="connsiteY16" fmla="*/ 175174 h 205148"/>
                  <a:gd name="connsiteX17" fmla="*/ 64551 w 2897702"/>
                  <a:gd name="connsiteY17" fmla="*/ 180029 h 205148"/>
                  <a:gd name="connsiteX18" fmla="*/ 51669 w 2897702"/>
                  <a:gd name="connsiteY18" fmla="*/ 185165 h 205148"/>
                  <a:gd name="connsiteX19" fmla="*/ 44599 w 2897702"/>
                  <a:gd name="connsiteY19" fmla="*/ 187824 h 205148"/>
                  <a:gd name="connsiteX20" fmla="*/ 26669 w 2897702"/>
                  <a:gd name="connsiteY20" fmla="*/ 195157 h 205148"/>
                  <a:gd name="connsiteX21" fmla="*/ 24647 w 2897702"/>
                  <a:gd name="connsiteY21" fmla="*/ 195913 h 205148"/>
                  <a:gd name="connsiteX22" fmla="*/ 4695 w 2897702"/>
                  <a:gd name="connsiteY22" fmla="*/ 203565 h 205148"/>
                  <a:gd name="connsiteX23" fmla="*/ 0 w 2897702"/>
                  <a:gd name="connsiteY23" fmla="*/ 205148 h 205148"/>
                  <a:gd name="connsiteX24" fmla="*/ 1161899 w 2897702"/>
                  <a:gd name="connsiteY24" fmla="*/ 205148 h 205148"/>
                  <a:gd name="connsiteX25" fmla="*/ 1181850 w 2897702"/>
                  <a:gd name="connsiteY25" fmla="*/ 205148 h 205148"/>
                  <a:gd name="connsiteX26" fmla="*/ 1201802 w 2897702"/>
                  <a:gd name="connsiteY26" fmla="*/ 205148 h 205148"/>
                  <a:gd name="connsiteX27" fmla="*/ 1221754 w 2897702"/>
                  <a:gd name="connsiteY27" fmla="*/ 205148 h 205148"/>
                  <a:gd name="connsiteX28" fmla="*/ 1241706 w 2897702"/>
                  <a:gd name="connsiteY28" fmla="*/ 205148 h 205148"/>
                  <a:gd name="connsiteX29" fmla="*/ 1261657 w 2897702"/>
                  <a:gd name="connsiteY29" fmla="*/ 205148 h 205148"/>
                  <a:gd name="connsiteX30" fmla="*/ 1281609 w 2897702"/>
                  <a:gd name="connsiteY30" fmla="*/ 205148 h 205148"/>
                  <a:gd name="connsiteX31" fmla="*/ 1301561 w 2897702"/>
                  <a:gd name="connsiteY31" fmla="*/ 205148 h 205148"/>
                  <a:gd name="connsiteX32" fmla="*/ 1321513 w 2897702"/>
                  <a:gd name="connsiteY32" fmla="*/ 205148 h 205148"/>
                  <a:gd name="connsiteX33" fmla="*/ 1341464 w 2897702"/>
                  <a:gd name="connsiteY33" fmla="*/ 205148 h 205148"/>
                  <a:gd name="connsiteX34" fmla="*/ 1361416 w 2897702"/>
                  <a:gd name="connsiteY34" fmla="*/ 205148 h 205148"/>
                  <a:gd name="connsiteX35" fmla="*/ 1381368 w 2897702"/>
                  <a:gd name="connsiteY35" fmla="*/ 205148 h 205148"/>
                  <a:gd name="connsiteX36" fmla="*/ 1401320 w 2897702"/>
                  <a:gd name="connsiteY36" fmla="*/ 205148 h 205148"/>
                  <a:gd name="connsiteX37" fmla="*/ 1421272 w 2897702"/>
                  <a:gd name="connsiteY37" fmla="*/ 205148 h 205148"/>
                  <a:gd name="connsiteX38" fmla="*/ 1441223 w 2897702"/>
                  <a:gd name="connsiteY38" fmla="*/ 205148 h 205148"/>
                  <a:gd name="connsiteX39" fmla="*/ 1461175 w 2897702"/>
                  <a:gd name="connsiteY39" fmla="*/ 205148 h 205148"/>
                  <a:gd name="connsiteX40" fmla="*/ 1481127 w 2897702"/>
                  <a:gd name="connsiteY40" fmla="*/ 205148 h 205148"/>
                  <a:gd name="connsiteX41" fmla="*/ 1501079 w 2897702"/>
                  <a:gd name="connsiteY41" fmla="*/ 205148 h 205148"/>
                  <a:gd name="connsiteX42" fmla="*/ 1521030 w 2897702"/>
                  <a:gd name="connsiteY42" fmla="*/ 205148 h 205148"/>
                  <a:gd name="connsiteX43" fmla="*/ 1540982 w 2897702"/>
                  <a:gd name="connsiteY43" fmla="*/ 205148 h 205148"/>
                  <a:gd name="connsiteX44" fmla="*/ 1560934 w 2897702"/>
                  <a:gd name="connsiteY44" fmla="*/ 205148 h 205148"/>
                  <a:gd name="connsiteX45" fmla="*/ 1580886 w 2897702"/>
                  <a:gd name="connsiteY45" fmla="*/ 205148 h 205148"/>
                  <a:gd name="connsiteX46" fmla="*/ 1600837 w 2897702"/>
                  <a:gd name="connsiteY46" fmla="*/ 205148 h 205148"/>
                  <a:gd name="connsiteX47" fmla="*/ 1620789 w 2897702"/>
                  <a:gd name="connsiteY47" fmla="*/ 205148 h 205148"/>
                  <a:gd name="connsiteX48" fmla="*/ 1626195 w 2897702"/>
                  <a:gd name="connsiteY48" fmla="*/ 205148 h 205148"/>
                  <a:gd name="connsiteX49" fmla="*/ 1626952 w 2897702"/>
                  <a:gd name="connsiteY49" fmla="*/ 195157 h 205148"/>
                  <a:gd name="connsiteX50" fmla="*/ 1628344 w 2897702"/>
                  <a:gd name="connsiteY50" fmla="*/ 185165 h 205148"/>
                  <a:gd name="connsiteX51" fmla="*/ 1629578 w 2897702"/>
                  <a:gd name="connsiteY51" fmla="*/ 175174 h 205148"/>
                  <a:gd name="connsiteX52" fmla="*/ 1630747 w 2897702"/>
                  <a:gd name="connsiteY52" fmla="*/ 165182 h 205148"/>
                  <a:gd name="connsiteX53" fmla="*/ 1631370 w 2897702"/>
                  <a:gd name="connsiteY53" fmla="*/ 155191 h 205148"/>
                  <a:gd name="connsiteX54" fmla="*/ 1630830 w 2897702"/>
                  <a:gd name="connsiteY54" fmla="*/ 145199 h 205148"/>
                  <a:gd name="connsiteX55" fmla="*/ 1628823 w 2897702"/>
                  <a:gd name="connsiteY55" fmla="*/ 135208 h 205148"/>
                  <a:gd name="connsiteX56" fmla="*/ 1624146 w 2897702"/>
                  <a:gd name="connsiteY56" fmla="*/ 125216 h 205148"/>
                  <a:gd name="connsiteX57" fmla="*/ 1620789 w 2897702"/>
                  <a:gd name="connsiteY57" fmla="*/ 120867 h 205148"/>
                  <a:gd name="connsiteX58" fmla="*/ 1613110 w 2897702"/>
                  <a:gd name="connsiteY58" fmla="*/ 115225 h 205148"/>
                  <a:gd name="connsiteX59" fmla="*/ 1600837 w 2897702"/>
                  <a:gd name="connsiteY59" fmla="*/ 109805 h 205148"/>
                  <a:gd name="connsiteX60" fmla="*/ 1580886 w 2897702"/>
                  <a:gd name="connsiteY60" fmla="*/ 106825 h 205148"/>
                  <a:gd name="connsiteX61" fmla="*/ 1560934 w 2897702"/>
                  <a:gd name="connsiteY61" fmla="*/ 107504 h 205148"/>
                  <a:gd name="connsiteX62" fmla="*/ 1540982 w 2897702"/>
                  <a:gd name="connsiteY62" fmla="*/ 110951 h 205148"/>
                  <a:gd name="connsiteX63" fmla="*/ 1525873 w 2897702"/>
                  <a:gd name="connsiteY63" fmla="*/ 115225 h 205148"/>
                  <a:gd name="connsiteX64" fmla="*/ 1521030 w 2897702"/>
                  <a:gd name="connsiteY64" fmla="*/ 116773 h 205148"/>
                  <a:gd name="connsiteX65" fmla="*/ 1501812 w 2897702"/>
                  <a:gd name="connsiteY65" fmla="*/ 125216 h 205148"/>
                  <a:gd name="connsiteX66" fmla="*/ 1501079 w 2897702"/>
                  <a:gd name="connsiteY66" fmla="*/ 125569 h 205148"/>
                  <a:gd name="connsiteX67" fmla="*/ 1484753 w 2897702"/>
                  <a:gd name="connsiteY67" fmla="*/ 135208 h 205148"/>
                  <a:gd name="connsiteX68" fmla="*/ 1481127 w 2897702"/>
                  <a:gd name="connsiteY68" fmla="*/ 137499 h 205148"/>
                  <a:gd name="connsiteX69" fmla="*/ 1470179 w 2897702"/>
                  <a:gd name="connsiteY69" fmla="*/ 145199 h 205148"/>
                  <a:gd name="connsiteX70" fmla="*/ 1461175 w 2897702"/>
                  <a:gd name="connsiteY70" fmla="*/ 151638 h 205148"/>
                  <a:gd name="connsiteX71" fmla="*/ 1456328 w 2897702"/>
                  <a:gd name="connsiteY71" fmla="*/ 155191 h 205148"/>
                  <a:gd name="connsiteX72" fmla="*/ 1442364 w 2897702"/>
                  <a:gd name="connsiteY72" fmla="*/ 165182 h 205148"/>
                  <a:gd name="connsiteX73" fmla="*/ 1441223 w 2897702"/>
                  <a:gd name="connsiteY73" fmla="*/ 165954 h 205148"/>
                  <a:gd name="connsiteX74" fmla="*/ 1426596 w 2897702"/>
                  <a:gd name="connsiteY74" fmla="*/ 175174 h 205148"/>
                  <a:gd name="connsiteX75" fmla="*/ 1421272 w 2897702"/>
                  <a:gd name="connsiteY75" fmla="*/ 178241 h 205148"/>
                  <a:gd name="connsiteX76" fmla="*/ 1406630 w 2897702"/>
                  <a:gd name="connsiteY76" fmla="*/ 185165 h 205148"/>
                  <a:gd name="connsiteX77" fmla="*/ 1401320 w 2897702"/>
                  <a:gd name="connsiteY77" fmla="*/ 187452 h 205148"/>
                  <a:gd name="connsiteX78" fmla="*/ 1381368 w 2897702"/>
                  <a:gd name="connsiteY78" fmla="*/ 193665 h 205148"/>
                  <a:gd name="connsiteX79" fmla="*/ 1372354 w 2897702"/>
                  <a:gd name="connsiteY79" fmla="*/ 195157 h 205148"/>
                  <a:gd name="connsiteX80" fmla="*/ 1361416 w 2897702"/>
                  <a:gd name="connsiteY80" fmla="*/ 196894 h 205148"/>
                  <a:gd name="connsiteX81" fmla="*/ 1341464 w 2897702"/>
                  <a:gd name="connsiteY81" fmla="*/ 197413 h 205148"/>
                  <a:gd name="connsiteX82" fmla="*/ 1321513 w 2897702"/>
                  <a:gd name="connsiteY82" fmla="*/ 195435 h 205148"/>
                  <a:gd name="connsiteX83" fmla="*/ 1320268 w 2897702"/>
                  <a:gd name="connsiteY83" fmla="*/ 195157 h 205148"/>
                  <a:gd name="connsiteX84" fmla="*/ 1301561 w 2897702"/>
                  <a:gd name="connsiteY84" fmla="*/ 190816 h 205148"/>
                  <a:gd name="connsiteX85" fmla="*/ 1285295 w 2897702"/>
                  <a:gd name="connsiteY85" fmla="*/ 185165 h 205148"/>
                  <a:gd name="connsiteX86" fmla="*/ 1281609 w 2897702"/>
                  <a:gd name="connsiteY86" fmla="*/ 183745 h 205148"/>
                  <a:gd name="connsiteX87" fmla="*/ 1262368 w 2897702"/>
                  <a:gd name="connsiteY87" fmla="*/ 175174 h 205148"/>
                  <a:gd name="connsiteX88" fmla="*/ 1261657 w 2897702"/>
                  <a:gd name="connsiteY88" fmla="*/ 174825 h 205148"/>
                  <a:gd name="connsiteX89" fmla="*/ 1241706 w 2897702"/>
                  <a:gd name="connsiteY89" fmla="*/ 165808 h 205148"/>
                  <a:gd name="connsiteX90" fmla="*/ 1239698 w 2897702"/>
                  <a:gd name="connsiteY90" fmla="*/ 165182 h 205148"/>
                  <a:gd name="connsiteX91" fmla="*/ 1221754 w 2897702"/>
                  <a:gd name="connsiteY91" fmla="*/ 159180 h 205148"/>
                  <a:gd name="connsiteX92" fmla="*/ 1201802 w 2897702"/>
                  <a:gd name="connsiteY92" fmla="*/ 158622 h 205148"/>
                  <a:gd name="connsiteX93" fmla="*/ 1183931 w 2897702"/>
                  <a:gd name="connsiteY93" fmla="*/ 165182 h 205148"/>
                  <a:gd name="connsiteX94" fmla="*/ 1181850 w 2897702"/>
                  <a:gd name="connsiteY94" fmla="*/ 165949 h 205148"/>
                  <a:gd name="connsiteX95" fmla="*/ 1170470 w 2897702"/>
                  <a:gd name="connsiteY95" fmla="*/ 175174 h 205148"/>
                  <a:gd name="connsiteX96" fmla="*/ 1161899 w 2897702"/>
                  <a:gd name="connsiteY96" fmla="*/ 182803 h 205148"/>
                  <a:gd name="connsiteX97" fmla="*/ 1160095 w 2897702"/>
                  <a:gd name="connsiteY97" fmla="*/ 185165 h 205148"/>
                  <a:gd name="connsiteX98" fmla="*/ 1153082 w 2897702"/>
                  <a:gd name="connsiteY98" fmla="*/ 195157 h 205148"/>
                  <a:gd name="connsiteX99" fmla="*/ 1147030 w 2897702"/>
                  <a:gd name="connsiteY99" fmla="*/ 205148 h 205148"/>
                  <a:gd name="connsiteX100" fmla="*/ 1959969 w 2897702"/>
                  <a:gd name="connsiteY100" fmla="*/ 205148 h 205148"/>
                  <a:gd name="connsiteX101" fmla="*/ 1979921 w 2897702"/>
                  <a:gd name="connsiteY101" fmla="*/ 205148 h 205148"/>
                  <a:gd name="connsiteX102" fmla="*/ 1999873 w 2897702"/>
                  <a:gd name="connsiteY102" fmla="*/ 205148 h 205148"/>
                  <a:gd name="connsiteX103" fmla="*/ 2019825 w 2897702"/>
                  <a:gd name="connsiteY103" fmla="*/ 205148 h 205148"/>
                  <a:gd name="connsiteX104" fmla="*/ 2039777 w 2897702"/>
                  <a:gd name="connsiteY104" fmla="*/ 205148 h 205148"/>
                  <a:gd name="connsiteX105" fmla="*/ 2059728 w 2897702"/>
                  <a:gd name="connsiteY105" fmla="*/ 205148 h 205148"/>
                  <a:gd name="connsiteX106" fmla="*/ 2079680 w 2897702"/>
                  <a:gd name="connsiteY106" fmla="*/ 205148 h 205148"/>
                  <a:gd name="connsiteX107" fmla="*/ 2099632 w 2897702"/>
                  <a:gd name="connsiteY107" fmla="*/ 205148 h 205148"/>
                  <a:gd name="connsiteX108" fmla="*/ 2119584 w 2897702"/>
                  <a:gd name="connsiteY108" fmla="*/ 205148 h 205148"/>
                  <a:gd name="connsiteX109" fmla="*/ 2139536 w 2897702"/>
                  <a:gd name="connsiteY109" fmla="*/ 205148 h 205148"/>
                  <a:gd name="connsiteX110" fmla="*/ 2159487 w 2897702"/>
                  <a:gd name="connsiteY110" fmla="*/ 205148 h 205148"/>
                  <a:gd name="connsiteX111" fmla="*/ 2179439 w 2897702"/>
                  <a:gd name="connsiteY111" fmla="*/ 205148 h 205148"/>
                  <a:gd name="connsiteX112" fmla="*/ 2199391 w 2897702"/>
                  <a:gd name="connsiteY112" fmla="*/ 205148 h 205148"/>
                  <a:gd name="connsiteX113" fmla="*/ 2200755 w 2897702"/>
                  <a:gd name="connsiteY113" fmla="*/ 205148 h 205148"/>
                  <a:gd name="connsiteX114" fmla="*/ 2202326 w 2897702"/>
                  <a:gd name="connsiteY114" fmla="*/ 195157 h 205148"/>
                  <a:gd name="connsiteX115" fmla="*/ 2204145 w 2897702"/>
                  <a:gd name="connsiteY115" fmla="*/ 185165 h 205148"/>
                  <a:gd name="connsiteX116" fmla="*/ 2206077 w 2897702"/>
                  <a:gd name="connsiteY116" fmla="*/ 175174 h 205148"/>
                  <a:gd name="connsiteX117" fmla="*/ 2208076 w 2897702"/>
                  <a:gd name="connsiteY117" fmla="*/ 165182 h 205148"/>
                  <a:gd name="connsiteX118" fmla="*/ 2209978 w 2897702"/>
                  <a:gd name="connsiteY118" fmla="*/ 155191 h 205148"/>
                  <a:gd name="connsiteX119" fmla="*/ 2212046 w 2897702"/>
                  <a:gd name="connsiteY119" fmla="*/ 145199 h 205148"/>
                  <a:gd name="connsiteX120" fmla="*/ 2214244 w 2897702"/>
                  <a:gd name="connsiteY120" fmla="*/ 135208 h 205148"/>
                  <a:gd name="connsiteX121" fmla="*/ 2216818 w 2897702"/>
                  <a:gd name="connsiteY121" fmla="*/ 125216 h 205148"/>
                  <a:gd name="connsiteX122" fmla="*/ 2219343 w 2897702"/>
                  <a:gd name="connsiteY122" fmla="*/ 116647 h 205148"/>
                  <a:gd name="connsiteX123" fmla="*/ 2219780 w 2897702"/>
                  <a:gd name="connsiteY123" fmla="*/ 115225 h 205148"/>
                  <a:gd name="connsiteX124" fmla="*/ 2223468 w 2897702"/>
                  <a:gd name="connsiteY124" fmla="*/ 105233 h 205148"/>
                  <a:gd name="connsiteX125" fmla="*/ 2227942 w 2897702"/>
                  <a:gd name="connsiteY125" fmla="*/ 95242 h 205148"/>
                  <a:gd name="connsiteX126" fmla="*/ 2233220 w 2897702"/>
                  <a:gd name="connsiteY126" fmla="*/ 85250 h 205148"/>
                  <a:gd name="connsiteX127" fmla="*/ 2239294 w 2897702"/>
                  <a:gd name="connsiteY127" fmla="*/ 75582 h 205148"/>
                  <a:gd name="connsiteX128" fmla="*/ 2239526 w 2897702"/>
                  <a:gd name="connsiteY128" fmla="*/ 75259 h 205148"/>
                  <a:gd name="connsiteX129" fmla="*/ 2248217 w 2897702"/>
                  <a:gd name="connsiteY129" fmla="*/ 65267 h 205148"/>
                  <a:gd name="connsiteX130" fmla="*/ 2258556 w 2897702"/>
                  <a:gd name="connsiteY130" fmla="*/ 55276 h 205148"/>
                  <a:gd name="connsiteX131" fmla="*/ 2259246 w 2897702"/>
                  <a:gd name="connsiteY131" fmla="*/ 54709 h 205148"/>
                  <a:gd name="connsiteX132" fmla="*/ 2273861 w 2897702"/>
                  <a:gd name="connsiteY132" fmla="*/ 45284 h 205148"/>
                  <a:gd name="connsiteX133" fmla="*/ 2279198 w 2897702"/>
                  <a:gd name="connsiteY133" fmla="*/ 42327 h 205148"/>
                  <a:gd name="connsiteX134" fmla="*/ 2297181 w 2897702"/>
                  <a:gd name="connsiteY134" fmla="*/ 35293 h 205148"/>
                  <a:gd name="connsiteX135" fmla="*/ 2299150 w 2897702"/>
                  <a:gd name="connsiteY135" fmla="*/ 34621 h 205148"/>
                  <a:gd name="connsiteX136" fmla="*/ 2319102 w 2897702"/>
                  <a:gd name="connsiteY136" fmla="*/ 30589 h 205148"/>
                  <a:gd name="connsiteX137" fmla="*/ 2339053 w 2897702"/>
                  <a:gd name="connsiteY137" fmla="*/ 29248 h 205148"/>
                  <a:gd name="connsiteX138" fmla="*/ 2359005 w 2897702"/>
                  <a:gd name="connsiteY138" fmla="*/ 30391 h 205148"/>
                  <a:gd name="connsiteX139" fmla="*/ 2378957 w 2897702"/>
                  <a:gd name="connsiteY139" fmla="*/ 33629 h 205148"/>
                  <a:gd name="connsiteX140" fmla="*/ 2385435 w 2897702"/>
                  <a:gd name="connsiteY140" fmla="*/ 35293 h 205148"/>
                  <a:gd name="connsiteX141" fmla="*/ 2398909 w 2897702"/>
                  <a:gd name="connsiteY141" fmla="*/ 39277 h 205148"/>
                  <a:gd name="connsiteX142" fmla="*/ 2414489 w 2897702"/>
                  <a:gd name="connsiteY142" fmla="*/ 45284 h 205148"/>
                  <a:gd name="connsiteX143" fmla="*/ 2418860 w 2897702"/>
                  <a:gd name="connsiteY143" fmla="*/ 47258 h 205148"/>
                  <a:gd name="connsiteX144" fmla="*/ 2434065 w 2897702"/>
                  <a:gd name="connsiteY144" fmla="*/ 55276 h 205148"/>
                  <a:gd name="connsiteX145" fmla="*/ 2438812 w 2897702"/>
                  <a:gd name="connsiteY145" fmla="*/ 58154 h 205148"/>
                  <a:gd name="connsiteX146" fmla="*/ 2449644 w 2897702"/>
                  <a:gd name="connsiteY146" fmla="*/ 65267 h 205148"/>
                  <a:gd name="connsiteX147" fmla="*/ 2458764 w 2897702"/>
                  <a:gd name="connsiteY147" fmla="*/ 72005 h 205148"/>
                  <a:gd name="connsiteX148" fmla="*/ 2462886 w 2897702"/>
                  <a:gd name="connsiteY148" fmla="*/ 75259 h 205148"/>
                  <a:gd name="connsiteX149" fmla="*/ 2474000 w 2897702"/>
                  <a:gd name="connsiteY149" fmla="*/ 85250 h 205148"/>
                  <a:gd name="connsiteX150" fmla="*/ 2478716 w 2897702"/>
                  <a:gd name="connsiteY150" fmla="*/ 89825 h 205148"/>
                  <a:gd name="connsiteX151" fmla="*/ 2484081 w 2897702"/>
                  <a:gd name="connsiteY151" fmla="*/ 95242 h 205148"/>
                  <a:gd name="connsiteX152" fmla="*/ 2493134 w 2897702"/>
                  <a:gd name="connsiteY152" fmla="*/ 105233 h 205148"/>
                  <a:gd name="connsiteX153" fmla="*/ 2498668 w 2897702"/>
                  <a:gd name="connsiteY153" fmla="*/ 111916 h 205148"/>
                  <a:gd name="connsiteX154" fmla="*/ 2501306 w 2897702"/>
                  <a:gd name="connsiteY154" fmla="*/ 115225 h 205148"/>
                  <a:gd name="connsiteX155" fmla="*/ 2508389 w 2897702"/>
                  <a:gd name="connsiteY155" fmla="*/ 125216 h 205148"/>
                  <a:gd name="connsiteX156" fmla="*/ 2515295 w 2897702"/>
                  <a:gd name="connsiteY156" fmla="*/ 135208 h 205148"/>
                  <a:gd name="connsiteX157" fmla="*/ 2518619 w 2897702"/>
                  <a:gd name="connsiteY157" fmla="*/ 140867 h 205148"/>
                  <a:gd name="connsiteX158" fmla="*/ 2521086 w 2897702"/>
                  <a:gd name="connsiteY158" fmla="*/ 145199 h 205148"/>
                  <a:gd name="connsiteX159" fmla="*/ 2525766 w 2897702"/>
                  <a:gd name="connsiteY159" fmla="*/ 155191 h 205148"/>
                  <a:gd name="connsiteX160" fmla="*/ 2529296 w 2897702"/>
                  <a:gd name="connsiteY160" fmla="*/ 165182 h 205148"/>
                  <a:gd name="connsiteX161" fmla="*/ 2531147 w 2897702"/>
                  <a:gd name="connsiteY161" fmla="*/ 175174 h 205148"/>
                  <a:gd name="connsiteX162" fmla="*/ 2530828 w 2897702"/>
                  <a:gd name="connsiteY162" fmla="*/ 185165 h 205148"/>
                  <a:gd name="connsiteX163" fmla="*/ 2527672 w 2897702"/>
                  <a:gd name="connsiteY163" fmla="*/ 195157 h 205148"/>
                  <a:gd name="connsiteX164" fmla="*/ 2522052 w 2897702"/>
                  <a:gd name="connsiteY164" fmla="*/ 205148 h 205148"/>
                  <a:gd name="connsiteX165" fmla="*/ 2538571 w 2897702"/>
                  <a:gd name="connsiteY165" fmla="*/ 205148 h 205148"/>
                  <a:gd name="connsiteX166" fmla="*/ 2558523 w 2897702"/>
                  <a:gd name="connsiteY166" fmla="*/ 205148 h 205148"/>
                  <a:gd name="connsiteX167" fmla="*/ 2578475 w 2897702"/>
                  <a:gd name="connsiteY167" fmla="*/ 205148 h 205148"/>
                  <a:gd name="connsiteX168" fmla="*/ 2598426 w 2897702"/>
                  <a:gd name="connsiteY168" fmla="*/ 205148 h 205148"/>
                  <a:gd name="connsiteX169" fmla="*/ 2618378 w 2897702"/>
                  <a:gd name="connsiteY169" fmla="*/ 205148 h 205148"/>
                  <a:gd name="connsiteX170" fmla="*/ 2629978 w 2897702"/>
                  <a:gd name="connsiteY170" fmla="*/ 205148 h 205148"/>
                  <a:gd name="connsiteX171" fmla="*/ 2627596 w 2897702"/>
                  <a:gd name="connsiteY171" fmla="*/ 195157 h 205148"/>
                  <a:gd name="connsiteX172" fmla="*/ 2623715 w 2897702"/>
                  <a:gd name="connsiteY172" fmla="*/ 185165 h 205148"/>
                  <a:gd name="connsiteX173" fmla="*/ 2618473 w 2897702"/>
                  <a:gd name="connsiteY173" fmla="*/ 175174 h 205148"/>
                  <a:gd name="connsiteX174" fmla="*/ 2618378 w 2897702"/>
                  <a:gd name="connsiteY174" fmla="*/ 175034 h 205148"/>
                  <a:gd name="connsiteX175" fmla="*/ 2612047 w 2897702"/>
                  <a:gd name="connsiteY175" fmla="*/ 165182 h 205148"/>
                  <a:gd name="connsiteX176" fmla="*/ 2604717 w 2897702"/>
                  <a:gd name="connsiteY176" fmla="*/ 155191 h 205148"/>
                  <a:gd name="connsiteX177" fmla="*/ 2598426 w 2897702"/>
                  <a:gd name="connsiteY177" fmla="*/ 147443 h 205148"/>
                  <a:gd name="connsiteX178" fmla="*/ 2596643 w 2897702"/>
                  <a:gd name="connsiteY178" fmla="*/ 145199 h 205148"/>
                  <a:gd name="connsiteX179" fmla="*/ 2587840 w 2897702"/>
                  <a:gd name="connsiteY179" fmla="*/ 135208 h 205148"/>
                  <a:gd name="connsiteX180" fmla="*/ 2578948 w 2897702"/>
                  <a:gd name="connsiteY180" fmla="*/ 125216 h 205148"/>
                  <a:gd name="connsiteX181" fmla="*/ 2578475 w 2897702"/>
                  <a:gd name="connsiteY181" fmla="*/ 124718 h 205148"/>
                  <a:gd name="connsiteX182" fmla="*/ 2569550 w 2897702"/>
                  <a:gd name="connsiteY182" fmla="*/ 115225 h 205148"/>
                  <a:gd name="connsiteX183" fmla="*/ 2560401 w 2897702"/>
                  <a:gd name="connsiteY183" fmla="*/ 105233 h 205148"/>
                  <a:gd name="connsiteX184" fmla="*/ 2558523 w 2897702"/>
                  <a:gd name="connsiteY184" fmla="*/ 103251 h 205148"/>
                  <a:gd name="connsiteX185" fmla="*/ 2550735 w 2897702"/>
                  <a:gd name="connsiteY185" fmla="*/ 95242 h 205148"/>
                  <a:gd name="connsiteX186" fmla="*/ 2541163 w 2897702"/>
                  <a:gd name="connsiteY186" fmla="*/ 85250 h 205148"/>
                  <a:gd name="connsiteX187" fmla="*/ 2538571 w 2897702"/>
                  <a:gd name="connsiteY187" fmla="*/ 82656 h 205148"/>
                  <a:gd name="connsiteX188" fmla="*/ 2530751 w 2897702"/>
                  <a:gd name="connsiteY188" fmla="*/ 75259 h 205148"/>
                  <a:gd name="connsiteX189" fmla="*/ 2520233 w 2897702"/>
                  <a:gd name="connsiteY189" fmla="*/ 65267 h 205148"/>
                  <a:gd name="connsiteX190" fmla="*/ 2518619 w 2897702"/>
                  <a:gd name="connsiteY190" fmla="*/ 63852 h 205148"/>
                  <a:gd name="connsiteX191" fmla="*/ 2508127 w 2897702"/>
                  <a:gd name="connsiteY191" fmla="*/ 55276 h 205148"/>
                  <a:gd name="connsiteX192" fmla="*/ 2498668 w 2897702"/>
                  <a:gd name="connsiteY192" fmla="*/ 47965 h 205148"/>
                  <a:gd name="connsiteX193" fmla="*/ 2494800 w 2897702"/>
                  <a:gd name="connsiteY193" fmla="*/ 45284 h 205148"/>
                  <a:gd name="connsiteX194" fmla="*/ 2479103 w 2897702"/>
                  <a:gd name="connsiteY194" fmla="*/ 35293 h 205148"/>
                  <a:gd name="connsiteX195" fmla="*/ 2478716 w 2897702"/>
                  <a:gd name="connsiteY195" fmla="*/ 35068 h 205148"/>
                  <a:gd name="connsiteX196" fmla="*/ 2459985 w 2897702"/>
                  <a:gd name="connsiteY196" fmla="*/ 25301 h 205148"/>
                  <a:gd name="connsiteX197" fmla="*/ 2458764 w 2897702"/>
                  <a:gd name="connsiteY197" fmla="*/ 24733 h 205148"/>
                  <a:gd name="connsiteX198" fmla="*/ 2438812 w 2897702"/>
                  <a:gd name="connsiteY198" fmla="*/ 16642 h 205148"/>
                  <a:gd name="connsiteX199" fmla="*/ 2434931 w 2897702"/>
                  <a:gd name="connsiteY199" fmla="*/ 15310 h 205148"/>
                  <a:gd name="connsiteX200" fmla="*/ 2418860 w 2897702"/>
                  <a:gd name="connsiteY200" fmla="*/ 10422 h 205148"/>
                  <a:gd name="connsiteX201" fmla="*/ 2398909 w 2897702"/>
                  <a:gd name="connsiteY201" fmla="*/ 5589 h 205148"/>
                  <a:gd name="connsiteX202" fmla="*/ 2397362 w 2897702"/>
                  <a:gd name="connsiteY202" fmla="*/ 5318 h 205148"/>
                  <a:gd name="connsiteX203" fmla="*/ 2378957 w 2897702"/>
                  <a:gd name="connsiteY203" fmla="*/ 2423 h 205148"/>
                  <a:gd name="connsiteX204" fmla="*/ 2359005 w 2897702"/>
                  <a:gd name="connsiteY204" fmla="*/ 573 h 205148"/>
                  <a:gd name="connsiteX205" fmla="*/ 2339053 w 2897702"/>
                  <a:gd name="connsiteY205" fmla="*/ 0 h 205148"/>
                  <a:gd name="connsiteX206" fmla="*/ 2319102 w 2897702"/>
                  <a:gd name="connsiteY206" fmla="*/ 956 h 205148"/>
                  <a:gd name="connsiteX207" fmla="*/ 2299150 w 2897702"/>
                  <a:gd name="connsiteY207" fmla="*/ 3619 h 205148"/>
                  <a:gd name="connsiteX208" fmla="*/ 2291539 w 2897702"/>
                  <a:gd name="connsiteY208" fmla="*/ 5318 h 205148"/>
                  <a:gd name="connsiteX209" fmla="*/ 2279198 w 2897702"/>
                  <a:gd name="connsiteY209" fmla="*/ 8348 h 205148"/>
                  <a:gd name="connsiteX210" fmla="*/ 2260060 w 2897702"/>
                  <a:gd name="connsiteY210" fmla="*/ 15310 h 205148"/>
                  <a:gd name="connsiteX211" fmla="*/ 2259246 w 2897702"/>
                  <a:gd name="connsiteY211" fmla="*/ 15647 h 205148"/>
                  <a:gd name="connsiteX212" fmla="*/ 2241401 w 2897702"/>
                  <a:gd name="connsiteY212" fmla="*/ 25301 h 205148"/>
                  <a:gd name="connsiteX213" fmla="*/ 2239294 w 2897702"/>
                  <a:gd name="connsiteY213" fmla="*/ 26632 h 205148"/>
                  <a:gd name="connsiteX214" fmla="*/ 2227871 w 2897702"/>
                  <a:gd name="connsiteY214" fmla="*/ 35293 h 205148"/>
                  <a:gd name="connsiteX215" fmla="*/ 2219343 w 2897702"/>
                  <a:gd name="connsiteY215" fmla="*/ 42842 h 205148"/>
                  <a:gd name="connsiteX216" fmla="*/ 2216849 w 2897702"/>
                  <a:gd name="connsiteY216" fmla="*/ 45284 h 205148"/>
                  <a:gd name="connsiteX217" fmla="*/ 2207807 w 2897702"/>
                  <a:gd name="connsiteY217" fmla="*/ 55276 h 205148"/>
                  <a:gd name="connsiteX218" fmla="*/ 2200009 w 2897702"/>
                  <a:gd name="connsiteY218" fmla="*/ 65267 h 205148"/>
                  <a:gd name="connsiteX219" fmla="*/ 2199391 w 2897702"/>
                  <a:gd name="connsiteY219" fmla="*/ 66163 h 205148"/>
                  <a:gd name="connsiteX220" fmla="*/ 2193164 w 2897702"/>
                  <a:gd name="connsiteY220" fmla="*/ 75259 h 205148"/>
                  <a:gd name="connsiteX221" fmla="*/ 2187109 w 2897702"/>
                  <a:gd name="connsiteY221" fmla="*/ 85250 h 205148"/>
                  <a:gd name="connsiteX222" fmla="*/ 2181723 w 2897702"/>
                  <a:gd name="connsiteY222" fmla="*/ 95242 h 205148"/>
                  <a:gd name="connsiteX223" fmla="*/ 2179439 w 2897702"/>
                  <a:gd name="connsiteY223" fmla="*/ 99793 h 205148"/>
                  <a:gd name="connsiteX224" fmla="*/ 2176449 w 2897702"/>
                  <a:gd name="connsiteY224" fmla="*/ 105233 h 205148"/>
                  <a:gd name="connsiteX225" fmla="*/ 2171453 w 2897702"/>
                  <a:gd name="connsiteY225" fmla="*/ 115225 h 205148"/>
                  <a:gd name="connsiteX226" fmla="*/ 2166770 w 2897702"/>
                  <a:gd name="connsiteY226" fmla="*/ 125216 h 205148"/>
                  <a:gd name="connsiteX227" fmla="*/ 2162183 w 2897702"/>
                  <a:gd name="connsiteY227" fmla="*/ 135208 h 205148"/>
                  <a:gd name="connsiteX228" fmla="*/ 2159487 w 2897702"/>
                  <a:gd name="connsiteY228" fmla="*/ 141054 h 205148"/>
                  <a:gd name="connsiteX229" fmla="*/ 2157157 w 2897702"/>
                  <a:gd name="connsiteY229" fmla="*/ 145199 h 205148"/>
                  <a:gd name="connsiteX230" fmla="*/ 2151533 w 2897702"/>
                  <a:gd name="connsiteY230" fmla="*/ 155191 h 205148"/>
                  <a:gd name="connsiteX231" fmla="*/ 2145653 w 2897702"/>
                  <a:gd name="connsiteY231" fmla="*/ 165182 h 205148"/>
                  <a:gd name="connsiteX232" fmla="*/ 2139536 w 2897702"/>
                  <a:gd name="connsiteY232" fmla="*/ 174730 h 205148"/>
                  <a:gd name="connsiteX233" fmla="*/ 2139126 w 2897702"/>
                  <a:gd name="connsiteY233" fmla="*/ 175174 h 205148"/>
                  <a:gd name="connsiteX234" fmla="*/ 2129198 w 2897702"/>
                  <a:gd name="connsiteY234" fmla="*/ 185165 h 205148"/>
                  <a:gd name="connsiteX235" fmla="*/ 2119584 w 2897702"/>
                  <a:gd name="connsiteY235" fmla="*/ 193421 h 205148"/>
                  <a:gd name="connsiteX236" fmla="*/ 2115724 w 2897702"/>
                  <a:gd name="connsiteY236" fmla="*/ 195157 h 205148"/>
                  <a:gd name="connsiteX237" fmla="*/ 2099632 w 2897702"/>
                  <a:gd name="connsiteY237" fmla="*/ 201592 h 205148"/>
                  <a:gd name="connsiteX238" fmla="*/ 2079680 w 2897702"/>
                  <a:gd name="connsiteY238" fmla="*/ 203147 h 205148"/>
                  <a:gd name="connsiteX239" fmla="*/ 2059728 w 2897702"/>
                  <a:gd name="connsiteY239" fmla="*/ 201726 h 205148"/>
                  <a:gd name="connsiteX240" fmla="*/ 2039777 w 2897702"/>
                  <a:gd name="connsiteY240" fmla="*/ 199148 h 205148"/>
                  <a:gd name="connsiteX241" fmla="*/ 2019825 w 2897702"/>
                  <a:gd name="connsiteY241" fmla="*/ 197522 h 205148"/>
                  <a:gd name="connsiteX242" fmla="*/ 1999873 w 2897702"/>
                  <a:gd name="connsiteY242" fmla="*/ 197568 h 205148"/>
                  <a:gd name="connsiteX243" fmla="*/ 1979921 w 2897702"/>
                  <a:gd name="connsiteY243" fmla="*/ 199834 h 205148"/>
                  <a:gd name="connsiteX244" fmla="*/ 1959969 w 2897702"/>
                  <a:gd name="connsiteY244" fmla="*/ 204259 h 205148"/>
                  <a:gd name="connsiteX245" fmla="*/ 1957298 w 2897702"/>
                  <a:gd name="connsiteY245" fmla="*/ 205148 h 205148"/>
                  <a:gd name="connsiteX246" fmla="*/ 2837848 w 2897702"/>
                  <a:gd name="connsiteY246" fmla="*/ 205148 h 205148"/>
                  <a:gd name="connsiteX247" fmla="*/ 2857799 w 2897702"/>
                  <a:gd name="connsiteY247" fmla="*/ 205148 h 205148"/>
                  <a:gd name="connsiteX248" fmla="*/ 2877751 w 2897702"/>
                  <a:gd name="connsiteY248" fmla="*/ 205148 h 205148"/>
                  <a:gd name="connsiteX249" fmla="*/ 2897703 w 2897702"/>
                  <a:gd name="connsiteY249" fmla="*/ 205148 h 205148"/>
                  <a:gd name="connsiteX250" fmla="*/ 2897703 w 2897702"/>
                  <a:gd name="connsiteY250" fmla="*/ 195157 h 205148"/>
                  <a:gd name="connsiteX251" fmla="*/ 2897703 w 2897702"/>
                  <a:gd name="connsiteY251" fmla="*/ 185165 h 205148"/>
                  <a:gd name="connsiteX252" fmla="*/ 2897703 w 2897702"/>
                  <a:gd name="connsiteY252" fmla="*/ 175174 h 205148"/>
                  <a:gd name="connsiteX253" fmla="*/ 2897703 w 2897702"/>
                  <a:gd name="connsiteY253" fmla="*/ 165182 h 205148"/>
                  <a:gd name="connsiteX254" fmla="*/ 2897703 w 2897702"/>
                  <a:gd name="connsiteY254" fmla="*/ 155191 h 205148"/>
                  <a:gd name="connsiteX255" fmla="*/ 2897703 w 2897702"/>
                  <a:gd name="connsiteY255" fmla="*/ 145199 h 205148"/>
                  <a:gd name="connsiteX256" fmla="*/ 2897703 w 2897702"/>
                  <a:gd name="connsiteY256" fmla="*/ 135208 h 205148"/>
                  <a:gd name="connsiteX257" fmla="*/ 2897703 w 2897702"/>
                  <a:gd name="connsiteY257" fmla="*/ 125216 h 205148"/>
                  <a:gd name="connsiteX258" fmla="*/ 2897703 w 2897702"/>
                  <a:gd name="connsiteY258" fmla="*/ 115225 h 205148"/>
                  <a:gd name="connsiteX259" fmla="*/ 2897703 w 2897702"/>
                  <a:gd name="connsiteY259" fmla="*/ 114018 h 205148"/>
                  <a:gd name="connsiteX260" fmla="*/ 2889612 w 2897702"/>
                  <a:gd name="connsiteY260" fmla="*/ 115225 h 205148"/>
                  <a:gd name="connsiteX261" fmla="*/ 2877751 w 2897702"/>
                  <a:gd name="connsiteY261" fmla="*/ 117263 h 205148"/>
                  <a:gd name="connsiteX262" fmla="*/ 2857822 w 2897702"/>
                  <a:gd name="connsiteY262" fmla="*/ 125216 h 205148"/>
                  <a:gd name="connsiteX263" fmla="*/ 2857799 w 2897702"/>
                  <a:gd name="connsiteY263" fmla="*/ 125227 h 205148"/>
                  <a:gd name="connsiteX264" fmla="*/ 2844037 w 2897702"/>
                  <a:gd name="connsiteY264" fmla="*/ 135208 h 205148"/>
                  <a:gd name="connsiteX265" fmla="*/ 2837848 w 2897702"/>
                  <a:gd name="connsiteY265" fmla="*/ 140997 h 205148"/>
                  <a:gd name="connsiteX266" fmla="*/ 2834148 w 2897702"/>
                  <a:gd name="connsiteY266" fmla="*/ 145199 h 205148"/>
                  <a:gd name="connsiteX267" fmla="*/ 2828191 w 2897702"/>
                  <a:gd name="connsiteY267" fmla="*/ 155191 h 205148"/>
                  <a:gd name="connsiteX268" fmla="*/ 2824376 w 2897702"/>
                  <a:gd name="connsiteY268" fmla="*/ 165182 h 205148"/>
                  <a:gd name="connsiteX269" fmla="*/ 2822694 w 2897702"/>
                  <a:gd name="connsiteY269" fmla="*/ 175174 h 205148"/>
                  <a:gd name="connsiteX270" fmla="*/ 2823279 w 2897702"/>
                  <a:gd name="connsiteY270" fmla="*/ 185165 h 205148"/>
                  <a:gd name="connsiteX271" fmla="*/ 2826000 w 2897702"/>
                  <a:gd name="connsiteY271" fmla="*/ 195157 h 205148"/>
                  <a:gd name="connsiteX272" fmla="*/ 2830687 w 2897702"/>
                  <a:gd name="connsiteY272" fmla="*/ 205148 h 20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</a:cxnLst>
                <a:rect l="l" t="t" r="r" b="b"/>
                <a:pathLst>
                  <a:path w="2897702" h="205148">
                    <a:moveTo>
                      <a:pt x="4695" y="205148"/>
                    </a:moveTo>
                    <a:lnTo>
                      <a:pt x="24647" y="205148"/>
                    </a:lnTo>
                    <a:lnTo>
                      <a:pt x="44599" y="205148"/>
                    </a:lnTo>
                    <a:lnTo>
                      <a:pt x="64551" y="205148"/>
                    </a:lnTo>
                    <a:lnTo>
                      <a:pt x="84503" y="205148"/>
                    </a:lnTo>
                    <a:lnTo>
                      <a:pt x="104454" y="205148"/>
                    </a:lnTo>
                    <a:lnTo>
                      <a:pt x="124406" y="205148"/>
                    </a:lnTo>
                    <a:lnTo>
                      <a:pt x="144358" y="205148"/>
                    </a:lnTo>
                    <a:lnTo>
                      <a:pt x="162602" y="205148"/>
                    </a:lnTo>
                    <a:lnTo>
                      <a:pt x="155743" y="195157"/>
                    </a:lnTo>
                    <a:lnTo>
                      <a:pt x="146999" y="185165"/>
                    </a:lnTo>
                    <a:lnTo>
                      <a:pt x="144358" y="182793"/>
                    </a:lnTo>
                    <a:lnTo>
                      <a:pt x="129758" y="175174"/>
                    </a:lnTo>
                    <a:lnTo>
                      <a:pt x="124406" y="173011"/>
                    </a:lnTo>
                    <a:lnTo>
                      <a:pt x="104454" y="170794"/>
                    </a:lnTo>
                    <a:lnTo>
                      <a:pt x="84503" y="173792"/>
                    </a:lnTo>
                    <a:lnTo>
                      <a:pt x="80309" y="175174"/>
                    </a:lnTo>
                    <a:lnTo>
                      <a:pt x="64551" y="180029"/>
                    </a:lnTo>
                    <a:lnTo>
                      <a:pt x="51669" y="185165"/>
                    </a:lnTo>
                    <a:lnTo>
                      <a:pt x="44599" y="187824"/>
                    </a:lnTo>
                    <a:lnTo>
                      <a:pt x="26669" y="195157"/>
                    </a:lnTo>
                    <a:lnTo>
                      <a:pt x="24647" y="195913"/>
                    </a:lnTo>
                    <a:lnTo>
                      <a:pt x="4695" y="203565"/>
                    </a:lnTo>
                    <a:lnTo>
                      <a:pt x="0" y="205148"/>
                    </a:lnTo>
                    <a:close/>
                    <a:moveTo>
                      <a:pt x="1161899" y="205148"/>
                    </a:moveTo>
                    <a:lnTo>
                      <a:pt x="1181850" y="205148"/>
                    </a:lnTo>
                    <a:lnTo>
                      <a:pt x="1201802" y="205148"/>
                    </a:lnTo>
                    <a:lnTo>
                      <a:pt x="1221754" y="205148"/>
                    </a:lnTo>
                    <a:lnTo>
                      <a:pt x="1241706" y="205148"/>
                    </a:lnTo>
                    <a:lnTo>
                      <a:pt x="1261657" y="205148"/>
                    </a:lnTo>
                    <a:lnTo>
                      <a:pt x="1281609" y="205148"/>
                    </a:lnTo>
                    <a:lnTo>
                      <a:pt x="1301561" y="205148"/>
                    </a:lnTo>
                    <a:lnTo>
                      <a:pt x="1321513" y="205148"/>
                    </a:lnTo>
                    <a:lnTo>
                      <a:pt x="1341464" y="205148"/>
                    </a:lnTo>
                    <a:lnTo>
                      <a:pt x="1361416" y="205148"/>
                    </a:lnTo>
                    <a:lnTo>
                      <a:pt x="1381368" y="205148"/>
                    </a:lnTo>
                    <a:lnTo>
                      <a:pt x="1401320" y="205148"/>
                    </a:lnTo>
                    <a:lnTo>
                      <a:pt x="1421272" y="205148"/>
                    </a:lnTo>
                    <a:lnTo>
                      <a:pt x="1441223" y="205148"/>
                    </a:lnTo>
                    <a:lnTo>
                      <a:pt x="1461175" y="205148"/>
                    </a:lnTo>
                    <a:lnTo>
                      <a:pt x="1481127" y="205148"/>
                    </a:lnTo>
                    <a:lnTo>
                      <a:pt x="1501079" y="205148"/>
                    </a:lnTo>
                    <a:lnTo>
                      <a:pt x="1521030" y="205148"/>
                    </a:lnTo>
                    <a:lnTo>
                      <a:pt x="1540982" y="205148"/>
                    </a:lnTo>
                    <a:lnTo>
                      <a:pt x="1560934" y="205148"/>
                    </a:lnTo>
                    <a:lnTo>
                      <a:pt x="1580886" y="205148"/>
                    </a:lnTo>
                    <a:lnTo>
                      <a:pt x="1600837" y="205148"/>
                    </a:lnTo>
                    <a:lnTo>
                      <a:pt x="1620789" y="205148"/>
                    </a:lnTo>
                    <a:lnTo>
                      <a:pt x="1626195" y="205148"/>
                    </a:lnTo>
                    <a:lnTo>
                      <a:pt x="1626952" y="195157"/>
                    </a:lnTo>
                    <a:lnTo>
                      <a:pt x="1628344" y="185165"/>
                    </a:lnTo>
                    <a:lnTo>
                      <a:pt x="1629578" y="175174"/>
                    </a:lnTo>
                    <a:lnTo>
                      <a:pt x="1630747" y="165182"/>
                    </a:lnTo>
                    <a:lnTo>
                      <a:pt x="1631370" y="155191"/>
                    </a:lnTo>
                    <a:lnTo>
                      <a:pt x="1630830" y="145199"/>
                    </a:lnTo>
                    <a:lnTo>
                      <a:pt x="1628823" y="135208"/>
                    </a:lnTo>
                    <a:lnTo>
                      <a:pt x="1624146" y="125216"/>
                    </a:lnTo>
                    <a:lnTo>
                      <a:pt x="1620789" y="120867"/>
                    </a:lnTo>
                    <a:lnTo>
                      <a:pt x="1613110" y="115225"/>
                    </a:lnTo>
                    <a:lnTo>
                      <a:pt x="1600837" y="109805"/>
                    </a:lnTo>
                    <a:lnTo>
                      <a:pt x="1580886" y="106825"/>
                    </a:lnTo>
                    <a:lnTo>
                      <a:pt x="1560934" y="107504"/>
                    </a:lnTo>
                    <a:lnTo>
                      <a:pt x="1540982" y="110951"/>
                    </a:lnTo>
                    <a:lnTo>
                      <a:pt x="1525873" y="115225"/>
                    </a:lnTo>
                    <a:lnTo>
                      <a:pt x="1521030" y="116773"/>
                    </a:lnTo>
                    <a:lnTo>
                      <a:pt x="1501812" y="125216"/>
                    </a:lnTo>
                    <a:lnTo>
                      <a:pt x="1501079" y="125569"/>
                    </a:lnTo>
                    <a:lnTo>
                      <a:pt x="1484753" y="135208"/>
                    </a:lnTo>
                    <a:lnTo>
                      <a:pt x="1481127" y="137499"/>
                    </a:lnTo>
                    <a:lnTo>
                      <a:pt x="1470179" y="145199"/>
                    </a:lnTo>
                    <a:lnTo>
                      <a:pt x="1461175" y="151638"/>
                    </a:lnTo>
                    <a:lnTo>
                      <a:pt x="1456328" y="155191"/>
                    </a:lnTo>
                    <a:lnTo>
                      <a:pt x="1442364" y="165182"/>
                    </a:lnTo>
                    <a:lnTo>
                      <a:pt x="1441223" y="165954"/>
                    </a:lnTo>
                    <a:lnTo>
                      <a:pt x="1426596" y="175174"/>
                    </a:lnTo>
                    <a:lnTo>
                      <a:pt x="1421272" y="178241"/>
                    </a:lnTo>
                    <a:lnTo>
                      <a:pt x="1406630" y="185165"/>
                    </a:lnTo>
                    <a:lnTo>
                      <a:pt x="1401320" y="187452"/>
                    </a:lnTo>
                    <a:lnTo>
                      <a:pt x="1381368" y="193665"/>
                    </a:lnTo>
                    <a:lnTo>
                      <a:pt x="1372354" y="195157"/>
                    </a:lnTo>
                    <a:lnTo>
                      <a:pt x="1361416" y="196894"/>
                    </a:lnTo>
                    <a:lnTo>
                      <a:pt x="1341464" y="197413"/>
                    </a:lnTo>
                    <a:lnTo>
                      <a:pt x="1321513" y="195435"/>
                    </a:lnTo>
                    <a:lnTo>
                      <a:pt x="1320268" y="195157"/>
                    </a:lnTo>
                    <a:lnTo>
                      <a:pt x="1301561" y="190816"/>
                    </a:lnTo>
                    <a:lnTo>
                      <a:pt x="1285295" y="185165"/>
                    </a:lnTo>
                    <a:lnTo>
                      <a:pt x="1281609" y="183745"/>
                    </a:lnTo>
                    <a:lnTo>
                      <a:pt x="1262368" y="175174"/>
                    </a:lnTo>
                    <a:lnTo>
                      <a:pt x="1261657" y="174825"/>
                    </a:lnTo>
                    <a:lnTo>
                      <a:pt x="1241706" y="165808"/>
                    </a:lnTo>
                    <a:lnTo>
                      <a:pt x="1239698" y="165182"/>
                    </a:lnTo>
                    <a:lnTo>
                      <a:pt x="1221754" y="159180"/>
                    </a:lnTo>
                    <a:lnTo>
                      <a:pt x="1201802" y="158622"/>
                    </a:lnTo>
                    <a:lnTo>
                      <a:pt x="1183931" y="165182"/>
                    </a:lnTo>
                    <a:lnTo>
                      <a:pt x="1181850" y="165949"/>
                    </a:lnTo>
                    <a:lnTo>
                      <a:pt x="1170470" y="175174"/>
                    </a:lnTo>
                    <a:lnTo>
                      <a:pt x="1161899" y="182803"/>
                    </a:lnTo>
                    <a:lnTo>
                      <a:pt x="1160095" y="185165"/>
                    </a:lnTo>
                    <a:lnTo>
                      <a:pt x="1153082" y="195157"/>
                    </a:lnTo>
                    <a:lnTo>
                      <a:pt x="1147030" y="205148"/>
                    </a:lnTo>
                    <a:close/>
                    <a:moveTo>
                      <a:pt x="1959969" y="205148"/>
                    </a:moveTo>
                    <a:lnTo>
                      <a:pt x="1979921" y="205148"/>
                    </a:lnTo>
                    <a:lnTo>
                      <a:pt x="1999873" y="205148"/>
                    </a:lnTo>
                    <a:lnTo>
                      <a:pt x="2019825" y="205148"/>
                    </a:lnTo>
                    <a:lnTo>
                      <a:pt x="2039777" y="205148"/>
                    </a:lnTo>
                    <a:lnTo>
                      <a:pt x="2059728" y="205148"/>
                    </a:lnTo>
                    <a:lnTo>
                      <a:pt x="2079680" y="205148"/>
                    </a:lnTo>
                    <a:lnTo>
                      <a:pt x="2099632" y="205148"/>
                    </a:lnTo>
                    <a:lnTo>
                      <a:pt x="2119584" y="205148"/>
                    </a:lnTo>
                    <a:lnTo>
                      <a:pt x="2139536" y="205148"/>
                    </a:lnTo>
                    <a:lnTo>
                      <a:pt x="2159487" y="205148"/>
                    </a:lnTo>
                    <a:lnTo>
                      <a:pt x="2179439" y="205148"/>
                    </a:lnTo>
                    <a:lnTo>
                      <a:pt x="2199391" y="205148"/>
                    </a:lnTo>
                    <a:lnTo>
                      <a:pt x="2200755" y="205148"/>
                    </a:lnTo>
                    <a:lnTo>
                      <a:pt x="2202326" y="195157"/>
                    </a:lnTo>
                    <a:lnTo>
                      <a:pt x="2204145" y="185165"/>
                    </a:lnTo>
                    <a:lnTo>
                      <a:pt x="2206077" y="175174"/>
                    </a:lnTo>
                    <a:lnTo>
                      <a:pt x="2208076" y="165182"/>
                    </a:lnTo>
                    <a:lnTo>
                      <a:pt x="2209978" y="155191"/>
                    </a:lnTo>
                    <a:lnTo>
                      <a:pt x="2212046" y="145199"/>
                    </a:lnTo>
                    <a:lnTo>
                      <a:pt x="2214244" y="135208"/>
                    </a:lnTo>
                    <a:lnTo>
                      <a:pt x="2216818" y="125216"/>
                    </a:lnTo>
                    <a:lnTo>
                      <a:pt x="2219343" y="116647"/>
                    </a:lnTo>
                    <a:lnTo>
                      <a:pt x="2219780" y="115225"/>
                    </a:lnTo>
                    <a:lnTo>
                      <a:pt x="2223468" y="105233"/>
                    </a:lnTo>
                    <a:lnTo>
                      <a:pt x="2227942" y="95242"/>
                    </a:lnTo>
                    <a:lnTo>
                      <a:pt x="2233220" y="85250"/>
                    </a:lnTo>
                    <a:lnTo>
                      <a:pt x="2239294" y="75582"/>
                    </a:lnTo>
                    <a:lnTo>
                      <a:pt x="2239526" y="75259"/>
                    </a:lnTo>
                    <a:lnTo>
                      <a:pt x="2248217" y="65267"/>
                    </a:lnTo>
                    <a:lnTo>
                      <a:pt x="2258556" y="55276"/>
                    </a:lnTo>
                    <a:lnTo>
                      <a:pt x="2259246" y="54709"/>
                    </a:lnTo>
                    <a:lnTo>
                      <a:pt x="2273861" y="45284"/>
                    </a:lnTo>
                    <a:lnTo>
                      <a:pt x="2279198" y="42327"/>
                    </a:lnTo>
                    <a:lnTo>
                      <a:pt x="2297181" y="35293"/>
                    </a:lnTo>
                    <a:lnTo>
                      <a:pt x="2299150" y="34621"/>
                    </a:lnTo>
                    <a:lnTo>
                      <a:pt x="2319102" y="30589"/>
                    </a:lnTo>
                    <a:lnTo>
                      <a:pt x="2339053" y="29248"/>
                    </a:lnTo>
                    <a:lnTo>
                      <a:pt x="2359005" y="30391"/>
                    </a:lnTo>
                    <a:lnTo>
                      <a:pt x="2378957" y="33629"/>
                    </a:lnTo>
                    <a:lnTo>
                      <a:pt x="2385435" y="35293"/>
                    </a:lnTo>
                    <a:lnTo>
                      <a:pt x="2398909" y="39277"/>
                    </a:lnTo>
                    <a:lnTo>
                      <a:pt x="2414489" y="45284"/>
                    </a:lnTo>
                    <a:lnTo>
                      <a:pt x="2418860" y="47258"/>
                    </a:lnTo>
                    <a:lnTo>
                      <a:pt x="2434065" y="55276"/>
                    </a:lnTo>
                    <a:lnTo>
                      <a:pt x="2438812" y="58154"/>
                    </a:lnTo>
                    <a:lnTo>
                      <a:pt x="2449644" y="65267"/>
                    </a:lnTo>
                    <a:lnTo>
                      <a:pt x="2458764" y="72005"/>
                    </a:lnTo>
                    <a:lnTo>
                      <a:pt x="2462886" y="75259"/>
                    </a:lnTo>
                    <a:lnTo>
                      <a:pt x="2474000" y="85250"/>
                    </a:lnTo>
                    <a:lnTo>
                      <a:pt x="2478716" y="89825"/>
                    </a:lnTo>
                    <a:lnTo>
                      <a:pt x="2484081" y="95242"/>
                    </a:lnTo>
                    <a:lnTo>
                      <a:pt x="2493134" y="105233"/>
                    </a:lnTo>
                    <a:lnTo>
                      <a:pt x="2498668" y="111916"/>
                    </a:lnTo>
                    <a:lnTo>
                      <a:pt x="2501306" y="115225"/>
                    </a:lnTo>
                    <a:lnTo>
                      <a:pt x="2508389" y="125216"/>
                    </a:lnTo>
                    <a:lnTo>
                      <a:pt x="2515295" y="135208"/>
                    </a:lnTo>
                    <a:lnTo>
                      <a:pt x="2518619" y="140867"/>
                    </a:lnTo>
                    <a:lnTo>
                      <a:pt x="2521086" y="145199"/>
                    </a:lnTo>
                    <a:lnTo>
                      <a:pt x="2525766" y="155191"/>
                    </a:lnTo>
                    <a:lnTo>
                      <a:pt x="2529296" y="165182"/>
                    </a:lnTo>
                    <a:lnTo>
                      <a:pt x="2531147" y="175174"/>
                    </a:lnTo>
                    <a:lnTo>
                      <a:pt x="2530828" y="185165"/>
                    </a:lnTo>
                    <a:lnTo>
                      <a:pt x="2527672" y="195157"/>
                    </a:lnTo>
                    <a:lnTo>
                      <a:pt x="2522052" y="205148"/>
                    </a:lnTo>
                    <a:lnTo>
                      <a:pt x="2538571" y="205148"/>
                    </a:lnTo>
                    <a:lnTo>
                      <a:pt x="2558523" y="205148"/>
                    </a:lnTo>
                    <a:lnTo>
                      <a:pt x="2578475" y="205148"/>
                    </a:lnTo>
                    <a:lnTo>
                      <a:pt x="2598426" y="205148"/>
                    </a:lnTo>
                    <a:lnTo>
                      <a:pt x="2618378" y="205148"/>
                    </a:lnTo>
                    <a:lnTo>
                      <a:pt x="2629978" y="205148"/>
                    </a:lnTo>
                    <a:lnTo>
                      <a:pt x="2627596" y="195157"/>
                    </a:lnTo>
                    <a:lnTo>
                      <a:pt x="2623715" y="185165"/>
                    </a:lnTo>
                    <a:lnTo>
                      <a:pt x="2618473" y="175174"/>
                    </a:lnTo>
                    <a:lnTo>
                      <a:pt x="2618378" y="175034"/>
                    </a:lnTo>
                    <a:lnTo>
                      <a:pt x="2612047" y="165182"/>
                    </a:lnTo>
                    <a:lnTo>
                      <a:pt x="2604717" y="155191"/>
                    </a:lnTo>
                    <a:lnTo>
                      <a:pt x="2598426" y="147443"/>
                    </a:lnTo>
                    <a:lnTo>
                      <a:pt x="2596643" y="145199"/>
                    </a:lnTo>
                    <a:lnTo>
                      <a:pt x="2587840" y="135208"/>
                    </a:lnTo>
                    <a:lnTo>
                      <a:pt x="2578948" y="125216"/>
                    </a:lnTo>
                    <a:lnTo>
                      <a:pt x="2578475" y="124718"/>
                    </a:lnTo>
                    <a:lnTo>
                      <a:pt x="2569550" y="115225"/>
                    </a:lnTo>
                    <a:lnTo>
                      <a:pt x="2560401" y="105233"/>
                    </a:lnTo>
                    <a:lnTo>
                      <a:pt x="2558523" y="103251"/>
                    </a:lnTo>
                    <a:lnTo>
                      <a:pt x="2550735" y="95242"/>
                    </a:lnTo>
                    <a:lnTo>
                      <a:pt x="2541163" y="85250"/>
                    </a:lnTo>
                    <a:lnTo>
                      <a:pt x="2538571" y="82656"/>
                    </a:lnTo>
                    <a:lnTo>
                      <a:pt x="2530751" y="75259"/>
                    </a:lnTo>
                    <a:lnTo>
                      <a:pt x="2520233" y="65267"/>
                    </a:lnTo>
                    <a:lnTo>
                      <a:pt x="2518619" y="63852"/>
                    </a:lnTo>
                    <a:lnTo>
                      <a:pt x="2508127" y="55276"/>
                    </a:lnTo>
                    <a:lnTo>
                      <a:pt x="2498668" y="47965"/>
                    </a:lnTo>
                    <a:lnTo>
                      <a:pt x="2494800" y="45284"/>
                    </a:lnTo>
                    <a:lnTo>
                      <a:pt x="2479103" y="35293"/>
                    </a:lnTo>
                    <a:lnTo>
                      <a:pt x="2478716" y="35068"/>
                    </a:lnTo>
                    <a:lnTo>
                      <a:pt x="2459985" y="25301"/>
                    </a:lnTo>
                    <a:lnTo>
                      <a:pt x="2458764" y="24733"/>
                    </a:lnTo>
                    <a:lnTo>
                      <a:pt x="2438812" y="16642"/>
                    </a:lnTo>
                    <a:lnTo>
                      <a:pt x="2434931" y="15310"/>
                    </a:lnTo>
                    <a:lnTo>
                      <a:pt x="2418860" y="10422"/>
                    </a:lnTo>
                    <a:lnTo>
                      <a:pt x="2398909" y="5589"/>
                    </a:lnTo>
                    <a:lnTo>
                      <a:pt x="2397362" y="5318"/>
                    </a:lnTo>
                    <a:lnTo>
                      <a:pt x="2378957" y="2423"/>
                    </a:lnTo>
                    <a:lnTo>
                      <a:pt x="2359005" y="573"/>
                    </a:lnTo>
                    <a:lnTo>
                      <a:pt x="2339053" y="0"/>
                    </a:lnTo>
                    <a:lnTo>
                      <a:pt x="2319102" y="956"/>
                    </a:lnTo>
                    <a:lnTo>
                      <a:pt x="2299150" y="3619"/>
                    </a:lnTo>
                    <a:lnTo>
                      <a:pt x="2291539" y="5318"/>
                    </a:lnTo>
                    <a:lnTo>
                      <a:pt x="2279198" y="8348"/>
                    </a:lnTo>
                    <a:lnTo>
                      <a:pt x="2260060" y="15310"/>
                    </a:lnTo>
                    <a:lnTo>
                      <a:pt x="2259246" y="15647"/>
                    </a:lnTo>
                    <a:lnTo>
                      <a:pt x="2241401" y="25301"/>
                    </a:lnTo>
                    <a:lnTo>
                      <a:pt x="2239294" y="26632"/>
                    </a:lnTo>
                    <a:lnTo>
                      <a:pt x="2227871" y="35293"/>
                    </a:lnTo>
                    <a:lnTo>
                      <a:pt x="2219343" y="42842"/>
                    </a:lnTo>
                    <a:lnTo>
                      <a:pt x="2216849" y="45284"/>
                    </a:lnTo>
                    <a:lnTo>
                      <a:pt x="2207807" y="55276"/>
                    </a:lnTo>
                    <a:lnTo>
                      <a:pt x="2200009" y="65267"/>
                    </a:lnTo>
                    <a:lnTo>
                      <a:pt x="2199391" y="66163"/>
                    </a:lnTo>
                    <a:lnTo>
                      <a:pt x="2193164" y="75259"/>
                    </a:lnTo>
                    <a:lnTo>
                      <a:pt x="2187109" y="85250"/>
                    </a:lnTo>
                    <a:lnTo>
                      <a:pt x="2181723" y="95242"/>
                    </a:lnTo>
                    <a:lnTo>
                      <a:pt x="2179439" y="99793"/>
                    </a:lnTo>
                    <a:lnTo>
                      <a:pt x="2176449" y="105233"/>
                    </a:lnTo>
                    <a:lnTo>
                      <a:pt x="2171453" y="115225"/>
                    </a:lnTo>
                    <a:lnTo>
                      <a:pt x="2166770" y="125216"/>
                    </a:lnTo>
                    <a:lnTo>
                      <a:pt x="2162183" y="135208"/>
                    </a:lnTo>
                    <a:lnTo>
                      <a:pt x="2159487" y="141054"/>
                    </a:lnTo>
                    <a:lnTo>
                      <a:pt x="2157157" y="145199"/>
                    </a:lnTo>
                    <a:lnTo>
                      <a:pt x="2151533" y="155191"/>
                    </a:lnTo>
                    <a:lnTo>
                      <a:pt x="2145653" y="165182"/>
                    </a:lnTo>
                    <a:lnTo>
                      <a:pt x="2139536" y="174730"/>
                    </a:lnTo>
                    <a:lnTo>
                      <a:pt x="2139126" y="175174"/>
                    </a:lnTo>
                    <a:lnTo>
                      <a:pt x="2129198" y="185165"/>
                    </a:lnTo>
                    <a:lnTo>
                      <a:pt x="2119584" y="193421"/>
                    </a:lnTo>
                    <a:lnTo>
                      <a:pt x="2115724" y="195157"/>
                    </a:lnTo>
                    <a:lnTo>
                      <a:pt x="2099632" y="201592"/>
                    </a:lnTo>
                    <a:lnTo>
                      <a:pt x="2079680" y="203147"/>
                    </a:lnTo>
                    <a:lnTo>
                      <a:pt x="2059728" y="201726"/>
                    </a:lnTo>
                    <a:lnTo>
                      <a:pt x="2039777" y="199148"/>
                    </a:lnTo>
                    <a:lnTo>
                      <a:pt x="2019825" y="197522"/>
                    </a:lnTo>
                    <a:lnTo>
                      <a:pt x="1999873" y="197568"/>
                    </a:lnTo>
                    <a:lnTo>
                      <a:pt x="1979921" y="199834"/>
                    </a:lnTo>
                    <a:lnTo>
                      <a:pt x="1959969" y="204259"/>
                    </a:lnTo>
                    <a:lnTo>
                      <a:pt x="1957298" y="205148"/>
                    </a:lnTo>
                    <a:close/>
                    <a:moveTo>
                      <a:pt x="2837848" y="205148"/>
                    </a:moveTo>
                    <a:lnTo>
                      <a:pt x="2857799" y="205148"/>
                    </a:lnTo>
                    <a:lnTo>
                      <a:pt x="2877751" y="205148"/>
                    </a:lnTo>
                    <a:lnTo>
                      <a:pt x="2897703" y="205148"/>
                    </a:lnTo>
                    <a:lnTo>
                      <a:pt x="2897703" y="195157"/>
                    </a:lnTo>
                    <a:lnTo>
                      <a:pt x="2897703" y="185165"/>
                    </a:lnTo>
                    <a:lnTo>
                      <a:pt x="2897703" y="175174"/>
                    </a:lnTo>
                    <a:lnTo>
                      <a:pt x="2897703" y="165182"/>
                    </a:lnTo>
                    <a:lnTo>
                      <a:pt x="2897703" y="155191"/>
                    </a:lnTo>
                    <a:lnTo>
                      <a:pt x="2897703" y="145199"/>
                    </a:lnTo>
                    <a:lnTo>
                      <a:pt x="2897703" y="135208"/>
                    </a:lnTo>
                    <a:lnTo>
                      <a:pt x="2897703" y="125216"/>
                    </a:lnTo>
                    <a:lnTo>
                      <a:pt x="2897703" y="115225"/>
                    </a:lnTo>
                    <a:lnTo>
                      <a:pt x="2897703" y="114018"/>
                    </a:lnTo>
                    <a:lnTo>
                      <a:pt x="2889612" y="115225"/>
                    </a:lnTo>
                    <a:lnTo>
                      <a:pt x="2877751" y="117263"/>
                    </a:lnTo>
                    <a:lnTo>
                      <a:pt x="2857822" y="125216"/>
                    </a:lnTo>
                    <a:lnTo>
                      <a:pt x="2857799" y="125227"/>
                    </a:lnTo>
                    <a:lnTo>
                      <a:pt x="2844037" y="135208"/>
                    </a:lnTo>
                    <a:lnTo>
                      <a:pt x="2837848" y="140997"/>
                    </a:lnTo>
                    <a:lnTo>
                      <a:pt x="2834148" y="145199"/>
                    </a:lnTo>
                    <a:lnTo>
                      <a:pt x="2828191" y="155191"/>
                    </a:lnTo>
                    <a:lnTo>
                      <a:pt x="2824376" y="165182"/>
                    </a:lnTo>
                    <a:lnTo>
                      <a:pt x="2822694" y="175174"/>
                    </a:lnTo>
                    <a:lnTo>
                      <a:pt x="2823279" y="185165"/>
                    </a:lnTo>
                    <a:lnTo>
                      <a:pt x="2826000" y="195157"/>
                    </a:lnTo>
                    <a:lnTo>
                      <a:pt x="2830687" y="205148"/>
                    </a:lnTo>
                    <a:close/>
                  </a:path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4" name="任意多边形: 形状 2973">
                <a:extLst>
                  <a:ext uri="{FF2B5EF4-FFF2-40B4-BE49-F238E27FC236}">
                    <a16:creationId xmlns:a16="http://schemas.microsoft.com/office/drawing/2014/main" id="{975DCBA9-0F4B-DF3E-DE15-7B1848FEB841}"/>
                  </a:ext>
                </a:extLst>
              </p:cNvPr>
              <p:cNvSpPr/>
              <p:nvPr/>
            </p:nvSpPr>
            <p:spPr>
              <a:xfrm>
                <a:off x="2885545" y="3949209"/>
                <a:ext cx="2972814" cy="230073"/>
              </a:xfrm>
              <a:custGeom>
                <a:avLst/>
                <a:gdLst>
                  <a:gd name="connsiteX0" fmla="*/ 19952 w 2972814"/>
                  <a:gd name="connsiteY0" fmla="*/ 230074 h 230073"/>
                  <a:gd name="connsiteX1" fmla="*/ 39904 w 2972814"/>
                  <a:gd name="connsiteY1" fmla="*/ 230074 h 230073"/>
                  <a:gd name="connsiteX2" fmla="*/ 59855 w 2972814"/>
                  <a:gd name="connsiteY2" fmla="*/ 230074 h 230073"/>
                  <a:gd name="connsiteX3" fmla="*/ 75112 w 2972814"/>
                  <a:gd name="connsiteY3" fmla="*/ 230074 h 230073"/>
                  <a:gd name="connsiteX4" fmla="*/ 79807 w 2972814"/>
                  <a:gd name="connsiteY4" fmla="*/ 228490 h 230073"/>
                  <a:gd name="connsiteX5" fmla="*/ 99759 w 2972814"/>
                  <a:gd name="connsiteY5" fmla="*/ 220838 h 230073"/>
                  <a:gd name="connsiteX6" fmla="*/ 101780 w 2972814"/>
                  <a:gd name="connsiteY6" fmla="*/ 220082 h 230073"/>
                  <a:gd name="connsiteX7" fmla="*/ 119711 w 2972814"/>
                  <a:gd name="connsiteY7" fmla="*/ 212749 h 230073"/>
                  <a:gd name="connsiteX8" fmla="*/ 126781 w 2972814"/>
                  <a:gd name="connsiteY8" fmla="*/ 210091 h 230073"/>
                  <a:gd name="connsiteX9" fmla="*/ 139662 w 2972814"/>
                  <a:gd name="connsiteY9" fmla="*/ 204954 h 230073"/>
                  <a:gd name="connsiteX10" fmla="*/ 155421 w 2972814"/>
                  <a:gd name="connsiteY10" fmla="*/ 200099 h 230073"/>
                  <a:gd name="connsiteX11" fmla="*/ 159614 w 2972814"/>
                  <a:gd name="connsiteY11" fmla="*/ 198717 h 230073"/>
                  <a:gd name="connsiteX12" fmla="*/ 179566 w 2972814"/>
                  <a:gd name="connsiteY12" fmla="*/ 195720 h 230073"/>
                  <a:gd name="connsiteX13" fmla="*/ 199518 w 2972814"/>
                  <a:gd name="connsiteY13" fmla="*/ 197936 h 230073"/>
                  <a:gd name="connsiteX14" fmla="*/ 204869 w 2972814"/>
                  <a:gd name="connsiteY14" fmla="*/ 200099 h 230073"/>
                  <a:gd name="connsiteX15" fmla="*/ 219470 w 2972814"/>
                  <a:gd name="connsiteY15" fmla="*/ 207718 h 230073"/>
                  <a:gd name="connsiteX16" fmla="*/ 222111 w 2972814"/>
                  <a:gd name="connsiteY16" fmla="*/ 210091 h 230073"/>
                  <a:gd name="connsiteX17" fmla="*/ 230855 w 2972814"/>
                  <a:gd name="connsiteY17" fmla="*/ 220082 h 230073"/>
                  <a:gd name="connsiteX18" fmla="*/ 237713 w 2972814"/>
                  <a:gd name="connsiteY18" fmla="*/ 230074 h 230073"/>
                  <a:gd name="connsiteX19" fmla="*/ 239421 w 2972814"/>
                  <a:gd name="connsiteY19" fmla="*/ 230074 h 230073"/>
                  <a:gd name="connsiteX20" fmla="*/ 259373 w 2972814"/>
                  <a:gd name="connsiteY20" fmla="*/ 230074 h 230073"/>
                  <a:gd name="connsiteX21" fmla="*/ 279325 w 2972814"/>
                  <a:gd name="connsiteY21" fmla="*/ 230074 h 230073"/>
                  <a:gd name="connsiteX22" fmla="*/ 299277 w 2972814"/>
                  <a:gd name="connsiteY22" fmla="*/ 230074 h 230073"/>
                  <a:gd name="connsiteX23" fmla="*/ 319228 w 2972814"/>
                  <a:gd name="connsiteY23" fmla="*/ 230074 h 230073"/>
                  <a:gd name="connsiteX24" fmla="*/ 339180 w 2972814"/>
                  <a:gd name="connsiteY24" fmla="*/ 230074 h 230073"/>
                  <a:gd name="connsiteX25" fmla="*/ 359132 w 2972814"/>
                  <a:gd name="connsiteY25" fmla="*/ 230074 h 230073"/>
                  <a:gd name="connsiteX26" fmla="*/ 379084 w 2972814"/>
                  <a:gd name="connsiteY26" fmla="*/ 230074 h 230073"/>
                  <a:gd name="connsiteX27" fmla="*/ 399036 w 2972814"/>
                  <a:gd name="connsiteY27" fmla="*/ 230074 h 230073"/>
                  <a:gd name="connsiteX28" fmla="*/ 418987 w 2972814"/>
                  <a:gd name="connsiteY28" fmla="*/ 230074 h 230073"/>
                  <a:gd name="connsiteX29" fmla="*/ 438939 w 2972814"/>
                  <a:gd name="connsiteY29" fmla="*/ 230074 h 230073"/>
                  <a:gd name="connsiteX30" fmla="*/ 458891 w 2972814"/>
                  <a:gd name="connsiteY30" fmla="*/ 230074 h 230073"/>
                  <a:gd name="connsiteX31" fmla="*/ 478843 w 2972814"/>
                  <a:gd name="connsiteY31" fmla="*/ 230074 h 230073"/>
                  <a:gd name="connsiteX32" fmla="*/ 498794 w 2972814"/>
                  <a:gd name="connsiteY32" fmla="*/ 230074 h 230073"/>
                  <a:gd name="connsiteX33" fmla="*/ 518746 w 2972814"/>
                  <a:gd name="connsiteY33" fmla="*/ 230074 h 230073"/>
                  <a:gd name="connsiteX34" fmla="*/ 538698 w 2972814"/>
                  <a:gd name="connsiteY34" fmla="*/ 230074 h 230073"/>
                  <a:gd name="connsiteX35" fmla="*/ 558650 w 2972814"/>
                  <a:gd name="connsiteY35" fmla="*/ 230074 h 230073"/>
                  <a:gd name="connsiteX36" fmla="*/ 578601 w 2972814"/>
                  <a:gd name="connsiteY36" fmla="*/ 230074 h 230073"/>
                  <a:gd name="connsiteX37" fmla="*/ 598553 w 2972814"/>
                  <a:gd name="connsiteY37" fmla="*/ 230074 h 230073"/>
                  <a:gd name="connsiteX38" fmla="*/ 618505 w 2972814"/>
                  <a:gd name="connsiteY38" fmla="*/ 230074 h 230073"/>
                  <a:gd name="connsiteX39" fmla="*/ 638457 w 2972814"/>
                  <a:gd name="connsiteY39" fmla="*/ 230074 h 230073"/>
                  <a:gd name="connsiteX40" fmla="*/ 658409 w 2972814"/>
                  <a:gd name="connsiteY40" fmla="*/ 230074 h 230073"/>
                  <a:gd name="connsiteX41" fmla="*/ 678360 w 2972814"/>
                  <a:gd name="connsiteY41" fmla="*/ 230074 h 230073"/>
                  <a:gd name="connsiteX42" fmla="*/ 697428 w 2972814"/>
                  <a:gd name="connsiteY42" fmla="*/ 230074 h 230073"/>
                  <a:gd name="connsiteX43" fmla="*/ 678360 w 2972814"/>
                  <a:gd name="connsiteY43" fmla="*/ 225634 h 230073"/>
                  <a:gd name="connsiteX44" fmla="*/ 658409 w 2972814"/>
                  <a:gd name="connsiteY44" fmla="*/ 221254 h 230073"/>
                  <a:gd name="connsiteX45" fmla="*/ 652746 w 2972814"/>
                  <a:gd name="connsiteY45" fmla="*/ 220082 h 230073"/>
                  <a:gd name="connsiteX46" fmla="*/ 638457 w 2972814"/>
                  <a:gd name="connsiteY46" fmla="*/ 217259 h 230073"/>
                  <a:gd name="connsiteX47" fmla="*/ 618505 w 2972814"/>
                  <a:gd name="connsiteY47" fmla="*/ 213674 h 230073"/>
                  <a:gd name="connsiteX48" fmla="*/ 598553 w 2972814"/>
                  <a:gd name="connsiteY48" fmla="*/ 210622 h 230073"/>
                  <a:gd name="connsiteX49" fmla="*/ 593830 w 2972814"/>
                  <a:gd name="connsiteY49" fmla="*/ 210091 h 230073"/>
                  <a:gd name="connsiteX50" fmla="*/ 578601 w 2972814"/>
                  <a:gd name="connsiteY50" fmla="*/ 208282 h 230073"/>
                  <a:gd name="connsiteX51" fmla="*/ 558650 w 2972814"/>
                  <a:gd name="connsiteY51" fmla="*/ 206455 h 230073"/>
                  <a:gd name="connsiteX52" fmla="*/ 538698 w 2972814"/>
                  <a:gd name="connsiteY52" fmla="*/ 205460 h 230073"/>
                  <a:gd name="connsiteX53" fmla="*/ 518746 w 2972814"/>
                  <a:gd name="connsiteY53" fmla="*/ 205216 h 230073"/>
                  <a:gd name="connsiteX54" fmla="*/ 498794 w 2972814"/>
                  <a:gd name="connsiteY54" fmla="*/ 205787 h 230073"/>
                  <a:gd name="connsiteX55" fmla="*/ 478843 w 2972814"/>
                  <a:gd name="connsiteY55" fmla="*/ 207321 h 230073"/>
                  <a:gd name="connsiteX56" fmla="*/ 458891 w 2972814"/>
                  <a:gd name="connsiteY56" fmla="*/ 210010 h 230073"/>
                  <a:gd name="connsiteX57" fmla="*/ 458370 w 2972814"/>
                  <a:gd name="connsiteY57" fmla="*/ 210091 h 230073"/>
                  <a:gd name="connsiteX58" fmla="*/ 438939 w 2972814"/>
                  <a:gd name="connsiteY58" fmla="*/ 213474 h 230073"/>
                  <a:gd name="connsiteX59" fmla="*/ 418987 w 2972814"/>
                  <a:gd name="connsiteY59" fmla="*/ 217617 h 230073"/>
                  <a:gd name="connsiteX60" fmla="*/ 406489 w 2972814"/>
                  <a:gd name="connsiteY60" fmla="*/ 220082 h 230073"/>
                  <a:gd name="connsiteX61" fmla="*/ 399036 w 2972814"/>
                  <a:gd name="connsiteY61" fmla="*/ 221737 h 230073"/>
                  <a:gd name="connsiteX62" fmla="*/ 379084 w 2972814"/>
                  <a:gd name="connsiteY62" fmla="*/ 224183 h 230073"/>
                  <a:gd name="connsiteX63" fmla="*/ 359132 w 2972814"/>
                  <a:gd name="connsiteY63" fmla="*/ 222907 h 230073"/>
                  <a:gd name="connsiteX64" fmla="*/ 351649 w 2972814"/>
                  <a:gd name="connsiteY64" fmla="*/ 220082 h 230073"/>
                  <a:gd name="connsiteX65" fmla="*/ 339180 w 2972814"/>
                  <a:gd name="connsiteY65" fmla="*/ 213757 h 230073"/>
                  <a:gd name="connsiteX66" fmla="*/ 335110 w 2972814"/>
                  <a:gd name="connsiteY66" fmla="*/ 210091 h 230073"/>
                  <a:gd name="connsiteX67" fmla="*/ 325660 w 2972814"/>
                  <a:gd name="connsiteY67" fmla="*/ 200099 h 230073"/>
                  <a:gd name="connsiteX68" fmla="*/ 319228 w 2972814"/>
                  <a:gd name="connsiteY68" fmla="*/ 192350 h 230073"/>
                  <a:gd name="connsiteX69" fmla="*/ 317740 w 2972814"/>
                  <a:gd name="connsiteY69" fmla="*/ 190108 h 230073"/>
                  <a:gd name="connsiteX70" fmla="*/ 311018 w 2972814"/>
                  <a:gd name="connsiteY70" fmla="*/ 180116 h 230073"/>
                  <a:gd name="connsiteX71" fmla="*/ 303910 w 2972814"/>
                  <a:gd name="connsiteY71" fmla="*/ 170125 h 230073"/>
                  <a:gd name="connsiteX72" fmla="*/ 299277 w 2972814"/>
                  <a:gd name="connsiteY72" fmla="*/ 163986 h 230073"/>
                  <a:gd name="connsiteX73" fmla="*/ 296285 w 2972814"/>
                  <a:gd name="connsiteY73" fmla="*/ 160133 h 230073"/>
                  <a:gd name="connsiteX74" fmla="*/ 287269 w 2972814"/>
                  <a:gd name="connsiteY74" fmla="*/ 150142 h 230073"/>
                  <a:gd name="connsiteX75" fmla="*/ 279325 w 2972814"/>
                  <a:gd name="connsiteY75" fmla="*/ 142987 h 230073"/>
                  <a:gd name="connsiteX76" fmla="*/ 275315 w 2972814"/>
                  <a:gd name="connsiteY76" fmla="*/ 140150 h 230073"/>
                  <a:gd name="connsiteX77" fmla="*/ 259373 w 2972814"/>
                  <a:gd name="connsiteY77" fmla="*/ 130506 h 230073"/>
                  <a:gd name="connsiteX78" fmla="*/ 258355 w 2972814"/>
                  <a:gd name="connsiteY78" fmla="*/ 130159 h 230073"/>
                  <a:gd name="connsiteX79" fmla="*/ 239421 w 2972814"/>
                  <a:gd name="connsiteY79" fmla="*/ 125066 h 230073"/>
                  <a:gd name="connsiteX80" fmla="*/ 219470 w 2972814"/>
                  <a:gd name="connsiteY80" fmla="*/ 124400 h 230073"/>
                  <a:gd name="connsiteX81" fmla="*/ 199518 w 2972814"/>
                  <a:gd name="connsiteY81" fmla="*/ 127469 h 230073"/>
                  <a:gd name="connsiteX82" fmla="*/ 191385 w 2972814"/>
                  <a:gd name="connsiteY82" fmla="*/ 130159 h 230073"/>
                  <a:gd name="connsiteX83" fmla="*/ 179566 w 2972814"/>
                  <a:gd name="connsiteY83" fmla="*/ 133622 h 230073"/>
                  <a:gd name="connsiteX84" fmla="*/ 164660 w 2972814"/>
                  <a:gd name="connsiteY84" fmla="*/ 140150 h 230073"/>
                  <a:gd name="connsiteX85" fmla="*/ 159614 w 2972814"/>
                  <a:gd name="connsiteY85" fmla="*/ 142192 h 230073"/>
                  <a:gd name="connsiteX86" fmla="*/ 144995 w 2972814"/>
                  <a:gd name="connsiteY86" fmla="*/ 150142 h 230073"/>
                  <a:gd name="connsiteX87" fmla="*/ 139662 w 2972814"/>
                  <a:gd name="connsiteY87" fmla="*/ 152781 h 230073"/>
                  <a:gd name="connsiteX88" fmla="*/ 127321 w 2972814"/>
                  <a:gd name="connsiteY88" fmla="*/ 160133 h 230073"/>
                  <a:gd name="connsiteX89" fmla="*/ 119711 w 2972814"/>
                  <a:gd name="connsiteY89" fmla="*/ 164299 h 230073"/>
                  <a:gd name="connsiteX90" fmla="*/ 110333 w 2972814"/>
                  <a:gd name="connsiteY90" fmla="*/ 170125 h 230073"/>
                  <a:gd name="connsiteX91" fmla="*/ 99759 w 2972814"/>
                  <a:gd name="connsiteY91" fmla="*/ 176191 h 230073"/>
                  <a:gd name="connsiteX92" fmla="*/ 93214 w 2972814"/>
                  <a:gd name="connsiteY92" fmla="*/ 180116 h 230073"/>
                  <a:gd name="connsiteX93" fmla="*/ 79807 w 2972814"/>
                  <a:gd name="connsiteY93" fmla="*/ 187588 h 230073"/>
                  <a:gd name="connsiteX94" fmla="*/ 75049 w 2972814"/>
                  <a:gd name="connsiteY94" fmla="*/ 190108 h 230073"/>
                  <a:gd name="connsiteX95" fmla="*/ 59855 w 2972814"/>
                  <a:gd name="connsiteY95" fmla="*/ 197491 h 230073"/>
                  <a:gd name="connsiteX96" fmla="*/ 53923 w 2972814"/>
                  <a:gd name="connsiteY96" fmla="*/ 200099 h 230073"/>
                  <a:gd name="connsiteX97" fmla="*/ 39904 w 2972814"/>
                  <a:gd name="connsiteY97" fmla="*/ 205724 h 230073"/>
                  <a:gd name="connsiteX98" fmla="*/ 27116 w 2972814"/>
                  <a:gd name="connsiteY98" fmla="*/ 210091 h 230073"/>
                  <a:gd name="connsiteX99" fmla="*/ 19952 w 2972814"/>
                  <a:gd name="connsiteY99" fmla="*/ 212374 h 230073"/>
                  <a:gd name="connsiteX100" fmla="*/ 0 w 2972814"/>
                  <a:gd name="connsiteY100" fmla="*/ 217596 h 230073"/>
                  <a:gd name="connsiteX101" fmla="*/ 0 w 2972814"/>
                  <a:gd name="connsiteY101" fmla="*/ 220082 h 230073"/>
                  <a:gd name="connsiteX102" fmla="*/ 0 w 2972814"/>
                  <a:gd name="connsiteY102" fmla="*/ 230074 h 230073"/>
                  <a:gd name="connsiteX103" fmla="*/ 1177155 w 2972814"/>
                  <a:gd name="connsiteY103" fmla="*/ 230074 h 230073"/>
                  <a:gd name="connsiteX104" fmla="*/ 1197107 w 2972814"/>
                  <a:gd name="connsiteY104" fmla="*/ 230074 h 230073"/>
                  <a:gd name="connsiteX105" fmla="*/ 1217058 w 2972814"/>
                  <a:gd name="connsiteY105" fmla="*/ 230074 h 230073"/>
                  <a:gd name="connsiteX106" fmla="*/ 1222141 w 2972814"/>
                  <a:gd name="connsiteY106" fmla="*/ 230074 h 230073"/>
                  <a:gd name="connsiteX107" fmla="*/ 1228194 w 2972814"/>
                  <a:gd name="connsiteY107" fmla="*/ 220082 h 230073"/>
                  <a:gd name="connsiteX108" fmla="*/ 1235207 w 2972814"/>
                  <a:gd name="connsiteY108" fmla="*/ 210091 h 230073"/>
                  <a:gd name="connsiteX109" fmla="*/ 1237010 w 2972814"/>
                  <a:gd name="connsiteY109" fmla="*/ 207729 h 230073"/>
                  <a:gd name="connsiteX110" fmla="*/ 1245582 w 2972814"/>
                  <a:gd name="connsiteY110" fmla="*/ 200099 h 230073"/>
                  <a:gd name="connsiteX111" fmla="*/ 1256962 w 2972814"/>
                  <a:gd name="connsiteY111" fmla="*/ 190874 h 230073"/>
                  <a:gd name="connsiteX112" fmla="*/ 1259043 w 2972814"/>
                  <a:gd name="connsiteY112" fmla="*/ 190108 h 230073"/>
                  <a:gd name="connsiteX113" fmla="*/ 1276914 w 2972814"/>
                  <a:gd name="connsiteY113" fmla="*/ 183548 h 230073"/>
                  <a:gd name="connsiteX114" fmla="*/ 1296865 w 2972814"/>
                  <a:gd name="connsiteY114" fmla="*/ 184105 h 230073"/>
                  <a:gd name="connsiteX115" fmla="*/ 1314810 w 2972814"/>
                  <a:gd name="connsiteY115" fmla="*/ 190108 h 230073"/>
                  <a:gd name="connsiteX116" fmla="*/ 1316817 w 2972814"/>
                  <a:gd name="connsiteY116" fmla="*/ 190734 h 230073"/>
                  <a:gd name="connsiteX117" fmla="*/ 1336769 w 2972814"/>
                  <a:gd name="connsiteY117" fmla="*/ 199750 h 230073"/>
                  <a:gd name="connsiteX118" fmla="*/ 1337480 w 2972814"/>
                  <a:gd name="connsiteY118" fmla="*/ 200099 h 230073"/>
                  <a:gd name="connsiteX119" fmla="*/ 1356721 w 2972814"/>
                  <a:gd name="connsiteY119" fmla="*/ 208670 h 230073"/>
                  <a:gd name="connsiteX120" fmla="*/ 1360407 w 2972814"/>
                  <a:gd name="connsiteY120" fmla="*/ 210091 h 230073"/>
                  <a:gd name="connsiteX121" fmla="*/ 1376673 w 2972814"/>
                  <a:gd name="connsiteY121" fmla="*/ 215741 h 230073"/>
                  <a:gd name="connsiteX122" fmla="*/ 1395380 w 2972814"/>
                  <a:gd name="connsiteY122" fmla="*/ 220082 h 230073"/>
                  <a:gd name="connsiteX123" fmla="*/ 1396624 w 2972814"/>
                  <a:gd name="connsiteY123" fmla="*/ 220360 h 230073"/>
                  <a:gd name="connsiteX124" fmla="*/ 1416576 w 2972814"/>
                  <a:gd name="connsiteY124" fmla="*/ 222339 h 230073"/>
                  <a:gd name="connsiteX125" fmla="*/ 1436528 w 2972814"/>
                  <a:gd name="connsiteY125" fmla="*/ 221820 h 230073"/>
                  <a:gd name="connsiteX126" fmla="*/ 1447466 w 2972814"/>
                  <a:gd name="connsiteY126" fmla="*/ 220082 h 230073"/>
                  <a:gd name="connsiteX127" fmla="*/ 1456480 w 2972814"/>
                  <a:gd name="connsiteY127" fmla="*/ 218590 h 230073"/>
                  <a:gd name="connsiteX128" fmla="*/ 1476431 w 2972814"/>
                  <a:gd name="connsiteY128" fmla="*/ 212377 h 230073"/>
                  <a:gd name="connsiteX129" fmla="*/ 1481742 w 2972814"/>
                  <a:gd name="connsiteY129" fmla="*/ 210091 h 230073"/>
                  <a:gd name="connsiteX130" fmla="*/ 1496383 w 2972814"/>
                  <a:gd name="connsiteY130" fmla="*/ 203166 h 230073"/>
                  <a:gd name="connsiteX131" fmla="*/ 1501708 w 2972814"/>
                  <a:gd name="connsiteY131" fmla="*/ 200099 h 230073"/>
                  <a:gd name="connsiteX132" fmla="*/ 1516335 w 2972814"/>
                  <a:gd name="connsiteY132" fmla="*/ 190880 h 230073"/>
                  <a:gd name="connsiteX133" fmla="*/ 1517475 w 2972814"/>
                  <a:gd name="connsiteY133" fmla="*/ 190108 h 230073"/>
                  <a:gd name="connsiteX134" fmla="*/ 1531439 w 2972814"/>
                  <a:gd name="connsiteY134" fmla="*/ 180116 h 230073"/>
                  <a:gd name="connsiteX135" fmla="*/ 1536287 w 2972814"/>
                  <a:gd name="connsiteY135" fmla="*/ 176563 h 230073"/>
                  <a:gd name="connsiteX136" fmla="*/ 1545291 w 2972814"/>
                  <a:gd name="connsiteY136" fmla="*/ 170125 h 230073"/>
                  <a:gd name="connsiteX137" fmla="*/ 1556239 w 2972814"/>
                  <a:gd name="connsiteY137" fmla="*/ 162425 h 230073"/>
                  <a:gd name="connsiteX138" fmla="*/ 1559864 w 2972814"/>
                  <a:gd name="connsiteY138" fmla="*/ 160133 h 230073"/>
                  <a:gd name="connsiteX139" fmla="*/ 1576190 w 2972814"/>
                  <a:gd name="connsiteY139" fmla="*/ 150494 h 230073"/>
                  <a:gd name="connsiteX140" fmla="*/ 1576924 w 2972814"/>
                  <a:gd name="connsiteY140" fmla="*/ 150142 h 230073"/>
                  <a:gd name="connsiteX141" fmla="*/ 1596142 w 2972814"/>
                  <a:gd name="connsiteY141" fmla="*/ 141699 h 230073"/>
                  <a:gd name="connsiteX142" fmla="*/ 1600984 w 2972814"/>
                  <a:gd name="connsiteY142" fmla="*/ 140150 h 230073"/>
                  <a:gd name="connsiteX143" fmla="*/ 1616094 w 2972814"/>
                  <a:gd name="connsiteY143" fmla="*/ 135877 h 230073"/>
                  <a:gd name="connsiteX144" fmla="*/ 1636046 w 2972814"/>
                  <a:gd name="connsiteY144" fmla="*/ 132430 h 230073"/>
                  <a:gd name="connsiteX145" fmla="*/ 1655997 w 2972814"/>
                  <a:gd name="connsiteY145" fmla="*/ 131751 h 230073"/>
                  <a:gd name="connsiteX146" fmla="*/ 1675949 w 2972814"/>
                  <a:gd name="connsiteY146" fmla="*/ 134730 h 230073"/>
                  <a:gd name="connsiteX147" fmla="*/ 1688221 w 2972814"/>
                  <a:gd name="connsiteY147" fmla="*/ 140150 h 230073"/>
                  <a:gd name="connsiteX148" fmla="*/ 1695901 w 2972814"/>
                  <a:gd name="connsiteY148" fmla="*/ 145793 h 230073"/>
                  <a:gd name="connsiteX149" fmla="*/ 1699258 w 2972814"/>
                  <a:gd name="connsiteY149" fmla="*/ 150142 h 230073"/>
                  <a:gd name="connsiteX150" fmla="*/ 1703935 w 2972814"/>
                  <a:gd name="connsiteY150" fmla="*/ 160133 h 230073"/>
                  <a:gd name="connsiteX151" fmla="*/ 1705942 w 2972814"/>
                  <a:gd name="connsiteY151" fmla="*/ 170125 h 230073"/>
                  <a:gd name="connsiteX152" fmla="*/ 1706482 w 2972814"/>
                  <a:gd name="connsiteY152" fmla="*/ 180116 h 230073"/>
                  <a:gd name="connsiteX153" fmla="*/ 1705858 w 2972814"/>
                  <a:gd name="connsiteY153" fmla="*/ 190108 h 230073"/>
                  <a:gd name="connsiteX154" fmla="*/ 1704690 w 2972814"/>
                  <a:gd name="connsiteY154" fmla="*/ 200099 h 230073"/>
                  <a:gd name="connsiteX155" fmla="*/ 1703456 w 2972814"/>
                  <a:gd name="connsiteY155" fmla="*/ 210091 h 230073"/>
                  <a:gd name="connsiteX156" fmla="*/ 1702064 w 2972814"/>
                  <a:gd name="connsiteY156" fmla="*/ 220082 h 230073"/>
                  <a:gd name="connsiteX157" fmla="*/ 1701307 w 2972814"/>
                  <a:gd name="connsiteY157" fmla="*/ 230074 h 230073"/>
                  <a:gd name="connsiteX158" fmla="*/ 1715853 w 2972814"/>
                  <a:gd name="connsiteY158" fmla="*/ 230074 h 230073"/>
                  <a:gd name="connsiteX159" fmla="*/ 1735805 w 2972814"/>
                  <a:gd name="connsiteY159" fmla="*/ 230074 h 230073"/>
                  <a:gd name="connsiteX160" fmla="*/ 1755756 w 2972814"/>
                  <a:gd name="connsiteY160" fmla="*/ 230074 h 230073"/>
                  <a:gd name="connsiteX161" fmla="*/ 1775708 w 2972814"/>
                  <a:gd name="connsiteY161" fmla="*/ 230074 h 230073"/>
                  <a:gd name="connsiteX162" fmla="*/ 1795660 w 2972814"/>
                  <a:gd name="connsiteY162" fmla="*/ 230074 h 230073"/>
                  <a:gd name="connsiteX163" fmla="*/ 1803169 w 2972814"/>
                  <a:gd name="connsiteY163" fmla="*/ 230074 h 230073"/>
                  <a:gd name="connsiteX164" fmla="*/ 1795660 w 2972814"/>
                  <a:gd name="connsiteY164" fmla="*/ 224904 h 230073"/>
                  <a:gd name="connsiteX165" fmla="*/ 1790742 w 2972814"/>
                  <a:gd name="connsiteY165" fmla="*/ 220082 h 230073"/>
                  <a:gd name="connsiteX166" fmla="*/ 1784550 w 2972814"/>
                  <a:gd name="connsiteY166" fmla="*/ 210091 h 230073"/>
                  <a:gd name="connsiteX167" fmla="*/ 1781238 w 2972814"/>
                  <a:gd name="connsiteY167" fmla="*/ 200099 h 230073"/>
                  <a:gd name="connsiteX168" fmla="*/ 1779652 w 2972814"/>
                  <a:gd name="connsiteY168" fmla="*/ 190108 h 230073"/>
                  <a:gd name="connsiteX169" fmla="*/ 1779235 w 2972814"/>
                  <a:gd name="connsiteY169" fmla="*/ 180116 h 230073"/>
                  <a:gd name="connsiteX170" fmla="*/ 1779426 w 2972814"/>
                  <a:gd name="connsiteY170" fmla="*/ 170125 h 230073"/>
                  <a:gd name="connsiteX171" fmla="*/ 1780144 w 2972814"/>
                  <a:gd name="connsiteY171" fmla="*/ 160133 h 230073"/>
                  <a:gd name="connsiteX172" fmla="*/ 1780769 w 2972814"/>
                  <a:gd name="connsiteY172" fmla="*/ 150142 h 230073"/>
                  <a:gd name="connsiteX173" fmla="*/ 1781024 w 2972814"/>
                  <a:gd name="connsiteY173" fmla="*/ 140150 h 230073"/>
                  <a:gd name="connsiteX174" fmla="*/ 1780705 w 2972814"/>
                  <a:gd name="connsiteY174" fmla="*/ 130159 h 230073"/>
                  <a:gd name="connsiteX175" fmla="*/ 1779247 w 2972814"/>
                  <a:gd name="connsiteY175" fmla="*/ 120167 h 230073"/>
                  <a:gd name="connsiteX176" fmla="*/ 1776416 w 2972814"/>
                  <a:gd name="connsiteY176" fmla="*/ 110176 h 230073"/>
                  <a:gd name="connsiteX177" fmla="*/ 1775708 w 2972814"/>
                  <a:gd name="connsiteY177" fmla="*/ 108688 h 230073"/>
                  <a:gd name="connsiteX178" fmla="*/ 1770612 w 2972814"/>
                  <a:gd name="connsiteY178" fmla="*/ 100184 h 230073"/>
                  <a:gd name="connsiteX179" fmla="*/ 1760663 w 2972814"/>
                  <a:gd name="connsiteY179" fmla="*/ 90193 h 230073"/>
                  <a:gd name="connsiteX180" fmla="*/ 1755756 w 2972814"/>
                  <a:gd name="connsiteY180" fmla="*/ 86766 h 230073"/>
                  <a:gd name="connsiteX181" fmla="*/ 1740193 w 2972814"/>
                  <a:gd name="connsiteY181" fmla="*/ 80201 h 230073"/>
                  <a:gd name="connsiteX182" fmla="*/ 1735805 w 2972814"/>
                  <a:gd name="connsiteY182" fmla="*/ 78802 h 230073"/>
                  <a:gd name="connsiteX183" fmla="*/ 1715853 w 2972814"/>
                  <a:gd name="connsiteY183" fmla="*/ 75905 h 230073"/>
                  <a:gd name="connsiteX184" fmla="*/ 1695901 w 2972814"/>
                  <a:gd name="connsiteY184" fmla="*/ 75622 h 230073"/>
                  <a:gd name="connsiteX185" fmla="*/ 1675949 w 2972814"/>
                  <a:gd name="connsiteY185" fmla="*/ 76829 h 230073"/>
                  <a:gd name="connsiteX186" fmla="*/ 1655997 w 2972814"/>
                  <a:gd name="connsiteY186" fmla="*/ 78780 h 230073"/>
                  <a:gd name="connsiteX187" fmla="*/ 1644809 w 2972814"/>
                  <a:gd name="connsiteY187" fmla="*/ 80201 h 230073"/>
                  <a:gd name="connsiteX188" fmla="*/ 1636046 w 2972814"/>
                  <a:gd name="connsiteY188" fmla="*/ 81298 h 230073"/>
                  <a:gd name="connsiteX189" fmla="*/ 1616094 w 2972814"/>
                  <a:gd name="connsiteY189" fmla="*/ 83919 h 230073"/>
                  <a:gd name="connsiteX190" fmla="*/ 1596142 w 2972814"/>
                  <a:gd name="connsiteY190" fmla="*/ 87183 h 230073"/>
                  <a:gd name="connsiteX191" fmla="*/ 1580100 w 2972814"/>
                  <a:gd name="connsiteY191" fmla="*/ 90193 h 230073"/>
                  <a:gd name="connsiteX192" fmla="*/ 1576190 w 2972814"/>
                  <a:gd name="connsiteY192" fmla="*/ 90995 h 230073"/>
                  <a:gd name="connsiteX193" fmla="*/ 1556239 w 2972814"/>
                  <a:gd name="connsiteY193" fmla="*/ 96115 h 230073"/>
                  <a:gd name="connsiteX194" fmla="*/ 1543443 w 2972814"/>
                  <a:gd name="connsiteY194" fmla="*/ 100184 h 230073"/>
                  <a:gd name="connsiteX195" fmla="*/ 1536287 w 2972814"/>
                  <a:gd name="connsiteY195" fmla="*/ 102788 h 230073"/>
                  <a:gd name="connsiteX196" fmla="*/ 1520060 w 2972814"/>
                  <a:gd name="connsiteY196" fmla="*/ 110176 h 230073"/>
                  <a:gd name="connsiteX197" fmla="*/ 1516335 w 2972814"/>
                  <a:gd name="connsiteY197" fmla="*/ 112119 h 230073"/>
                  <a:gd name="connsiteX198" fmla="*/ 1501553 w 2972814"/>
                  <a:gd name="connsiteY198" fmla="*/ 120167 h 230073"/>
                  <a:gd name="connsiteX199" fmla="*/ 1496383 w 2972814"/>
                  <a:gd name="connsiteY199" fmla="*/ 123287 h 230073"/>
                  <a:gd name="connsiteX200" fmla="*/ 1484094 w 2972814"/>
                  <a:gd name="connsiteY200" fmla="*/ 130159 h 230073"/>
                  <a:gd name="connsiteX201" fmla="*/ 1476431 w 2972814"/>
                  <a:gd name="connsiteY201" fmla="*/ 134808 h 230073"/>
                  <a:gd name="connsiteX202" fmla="*/ 1465517 w 2972814"/>
                  <a:gd name="connsiteY202" fmla="*/ 140150 h 230073"/>
                  <a:gd name="connsiteX203" fmla="*/ 1456480 w 2972814"/>
                  <a:gd name="connsiteY203" fmla="*/ 144525 h 230073"/>
                  <a:gd name="connsiteX204" fmla="*/ 1436528 w 2972814"/>
                  <a:gd name="connsiteY204" fmla="*/ 149970 h 230073"/>
                  <a:gd name="connsiteX205" fmla="*/ 1416576 w 2972814"/>
                  <a:gd name="connsiteY205" fmla="*/ 149724 h 230073"/>
                  <a:gd name="connsiteX206" fmla="*/ 1396624 w 2972814"/>
                  <a:gd name="connsiteY206" fmla="*/ 142570 h 230073"/>
                  <a:gd name="connsiteX207" fmla="*/ 1393099 w 2972814"/>
                  <a:gd name="connsiteY207" fmla="*/ 140150 h 230073"/>
                  <a:gd name="connsiteX208" fmla="*/ 1380315 w 2972814"/>
                  <a:gd name="connsiteY208" fmla="*/ 130159 h 230073"/>
                  <a:gd name="connsiteX209" fmla="*/ 1376673 w 2972814"/>
                  <a:gd name="connsiteY209" fmla="*/ 126809 h 230073"/>
                  <a:gd name="connsiteX210" fmla="*/ 1370723 w 2972814"/>
                  <a:gd name="connsiteY210" fmla="*/ 120167 h 230073"/>
                  <a:gd name="connsiteX211" fmla="*/ 1362207 w 2972814"/>
                  <a:gd name="connsiteY211" fmla="*/ 110176 h 230073"/>
                  <a:gd name="connsiteX212" fmla="*/ 1356721 w 2972814"/>
                  <a:gd name="connsiteY212" fmla="*/ 103952 h 230073"/>
                  <a:gd name="connsiteX213" fmla="*/ 1353218 w 2972814"/>
                  <a:gd name="connsiteY213" fmla="*/ 100184 h 230073"/>
                  <a:gd name="connsiteX214" fmla="*/ 1342648 w 2972814"/>
                  <a:gd name="connsiteY214" fmla="*/ 90193 h 230073"/>
                  <a:gd name="connsiteX215" fmla="*/ 1336769 w 2972814"/>
                  <a:gd name="connsiteY215" fmla="*/ 85868 h 230073"/>
                  <a:gd name="connsiteX216" fmla="*/ 1325046 w 2972814"/>
                  <a:gd name="connsiteY216" fmla="*/ 80201 h 230073"/>
                  <a:gd name="connsiteX217" fmla="*/ 1316817 w 2972814"/>
                  <a:gd name="connsiteY217" fmla="*/ 76841 h 230073"/>
                  <a:gd name="connsiteX218" fmla="*/ 1296865 w 2972814"/>
                  <a:gd name="connsiteY218" fmla="*/ 75377 h 230073"/>
                  <a:gd name="connsiteX219" fmla="*/ 1278116 w 2972814"/>
                  <a:gd name="connsiteY219" fmla="*/ 80201 h 230073"/>
                  <a:gd name="connsiteX220" fmla="*/ 1276914 w 2972814"/>
                  <a:gd name="connsiteY220" fmla="*/ 80521 h 230073"/>
                  <a:gd name="connsiteX221" fmla="*/ 1263233 w 2972814"/>
                  <a:gd name="connsiteY221" fmla="*/ 90193 h 230073"/>
                  <a:gd name="connsiteX222" fmla="*/ 1256962 w 2972814"/>
                  <a:gd name="connsiteY222" fmla="*/ 94376 h 230073"/>
                  <a:gd name="connsiteX223" fmla="*/ 1251737 w 2972814"/>
                  <a:gd name="connsiteY223" fmla="*/ 100184 h 230073"/>
                  <a:gd name="connsiteX224" fmla="*/ 1242543 w 2972814"/>
                  <a:gd name="connsiteY224" fmla="*/ 110176 h 230073"/>
                  <a:gd name="connsiteX225" fmla="*/ 1237010 w 2972814"/>
                  <a:gd name="connsiteY225" fmla="*/ 115725 h 230073"/>
                  <a:gd name="connsiteX226" fmla="*/ 1233749 w 2972814"/>
                  <a:gd name="connsiteY226" fmla="*/ 120167 h 230073"/>
                  <a:gd name="connsiteX227" fmla="*/ 1226019 w 2972814"/>
                  <a:gd name="connsiteY227" fmla="*/ 130159 h 230073"/>
                  <a:gd name="connsiteX228" fmla="*/ 1217528 w 2972814"/>
                  <a:gd name="connsiteY228" fmla="*/ 140150 h 230073"/>
                  <a:gd name="connsiteX229" fmla="*/ 1217058 w 2972814"/>
                  <a:gd name="connsiteY229" fmla="*/ 140682 h 230073"/>
                  <a:gd name="connsiteX230" fmla="*/ 1210287 w 2972814"/>
                  <a:gd name="connsiteY230" fmla="*/ 150142 h 230073"/>
                  <a:gd name="connsiteX231" fmla="*/ 1202900 w 2972814"/>
                  <a:gd name="connsiteY231" fmla="*/ 160133 h 230073"/>
                  <a:gd name="connsiteX232" fmla="*/ 1197107 w 2972814"/>
                  <a:gd name="connsiteY232" fmla="*/ 167755 h 230073"/>
                  <a:gd name="connsiteX233" fmla="*/ 1195507 w 2972814"/>
                  <a:gd name="connsiteY233" fmla="*/ 170125 h 230073"/>
                  <a:gd name="connsiteX234" fmla="*/ 1189009 w 2972814"/>
                  <a:gd name="connsiteY234" fmla="*/ 180116 h 230073"/>
                  <a:gd name="connsiteX235" fmla="*/ 1182777 w 2972814"/>
                  <a:gd name="connsiteY235" fmla="*/ 190108 h 230073"/>
                  <a:gd name="connsiteX236" fmla="*/ 1177155 w 2972814"/>
                  <a:gd name="connsiteY236" fmla="*/ 199504 h 230073"/>
                  <a:gd name="connsiteX237" fmla="*/ 1176815 w 2972814"/>
                  <a:gd name="connsiteY237" fmla="*/ 200099 h 230073"/>
                  <a:gd name="connsiteX238" fmla="*/ 1171570 w 2972814"/>
                  <a:gd name="connsiteY238" fmla="*/ 210091 h 230073"/>
                  <a:gd name="connsiteX239" fmla="*/ 1166848 w 2972814"/>
                  <a:gd name="connsiteY239" fmla="*/ 220082 h 230073"/>
                  <a:gd name="connsiteX240" fmla="*/ 1162359 w 2972814"/>
                  <a:gd name="connsiteY240" fmla="*/ 230074 h 230073"/>
                  <a:gd name="connsiteX241" fmla="*/ 1935322 w 2972814"/>
                  <a:gd name="connsiteY241" fmla="*/ 230074 h 230073"/>
                  <a:gd name="connsiteX242" fmla="*/ 1955274 w 2972814"/>
                  <a:gd name="connsiteY242" fmla="*/ 230074 h 230073"/>
                  <a:gd name="connsiteX243" fmla="*/ 1975226 w 2972814"/>
                  <a:gd name="connsiteY243" fmla="*/ 230074 h 230073"/>
                  <a:gd name="connsiteX244" fmla="*/ 1995178 w 2972814"/>
                  <a:gd name="connsiteY244" fmla="*/ 230074 h 230073"/>
                  <a:gd name="connsiteX245" fmla="*/ 2015129 w 2972814"/>
                  <a:gd name="connsiteY245" fmla="*/ 230074 h 230073"/>
                  <a:gd name="connsiteX246" fmla="*/ 2032410 w 2972814"/>
                  <a:gd name="connsiteY246" fmla="*/ 230074 h 230073"/>
                  <a:gd name="connsiteX247" fmla="*/ 2035081 w 2972814"/>
                  <a:gd name="connsiteY247" fmla="*/ 229185 h 230073"/>
                  <a:gd name="connsiteX248" fmla="*/ 2055033 w 2972814"/>
                  <a:gd name="connsiteY248" fmla="*/ 224760 h 230073"/>
                  <a:gd name="connsiteX249" fmla="*/ 2074985 w 2972814"/>
                  <a:gd name="connsiteY249" fmla="*/ 222494 h 230073"/>
                  <a:gd name="connsiteX250" fmla="*/ 2094936 w 2972814"/>
                  <a:gd name="connsiteY250" fmla="*/ 222447 h 230073"/>
                  <a:gd name="connsiteX251" fmla="*/ 2114888 w 2972814"/>
                  <a:gd name="connsiteY251" fmla="*/ 224074 h 230073"/>
                  <a:gd name="connsiteX252" fmla="*/ 2134840 w 2972814"/>
                  <a:gd name="connsiteY252" fmla="*/ 226651 h 230073"/>
                  <a:gd name="connsiteX253" fmla="*/ 2154792 w 2972814"/>
                  <a:gd name="connsiteY253" fmla="*/ 228072 h 230073"/>
                  <a:gd name="connsiteX254" fmla="*/ 2174744 w 2972814"/>
                  <a:gd name="connsiteY254" fmla="*/ 226517 h 230073"/>
                  <a:gd name="connsiteX255" fmla="*/ 2190835 w 2972814"/>
                  <a:gd name="connsiteY255" fmla="*/ 220082 h 230073"/>
                  <a:gd name="connsiteX256" fmla="*/ 2194695 w 2972814"/>
                  <a:gd name="connsiteY256" fmla="*/ 218346 h 230073"/>
                  <a:gd name="connsiteX257" fmla="*/ 2204309 w 2972814"/>
                  <a:gd name="connsiteY257" fmla="*/ 210091 h 230073"/>
                  <a:gd name="connsiteX258" fmla="*/ 2214238 w 2972814"/>
                  <a:gd name="connsiteY258" fmla="*/ 200099 h 230073"/>
                  <a:gd name="connsiteX259" fmla="*/ 2214647 w 2972814"/>
                  <a:gd name="connsiteY259" fmla="*/ 199656 h 230073"/>
                  <a:gd name="connsiteX260" fmla="*/ 2220764 w 2972814"/>
                  <a:gd name="connsiteY260" fmla="*/ 190108 h 230073"/>
                  <a:gd name="connsiteX261" fmla="*/ 2226644 w 2972814"/>
                  <a:gd name="connsiteY261" fmla="*/ 180116 h 230073"/>
                  <a:gd name="connsiteX262" fmla="*/ 2232268 w 2972814"/>
                  <a:gd name="connsiteY262" fmla="*/ 170125 h 230073"/>
                  <a:gd name="connsiteX263" fmla="*/ 2234599 w 2972814"/>
                  <a:gd name="connsiteY263" fmla="*/ 165979 h 230073"/>
                  <a:gd name="connsiteX264" fmla="*/ 2237294 w 2972814"/>
                  <a:gd name="connsiteY264" fmla="*/ 160133 h 230073"/>
                  <a:gd name="connsiteX265" fmla="*/ 2241881 w 2972814"/>
                  <a:gd name="connsiteY265" fmla="*/ 150142 h 230073"/>
                  <a:gd name="connsiteX266" fmla="*/ 2246564 w 2972814"/>
                  <a:gd name="connsiteY266" fmla="*/ 140150 h 230073"/>
                  <a:gd name="connsiteX267" fmla="*/ 2251560 w 2972814"/>
                  <a:gd name="connsiteY267" fmla="*/ 130159 h 230073"/>
                  <a:gd name="connsiteX268" fmla="*/ 2254551 w 2972814"/>
                  <a:gd name="connsiteY268" fmla="*/ 124718 h 230073"/>
                  <a:gd name="connsiteX269" fmla="*/ 2256835 w 2972814"/>
                  <a:gd name="connsiteY269" fmla="*/ 120167 h 230073"/>
                  <a:gd name="connsiteX270" fmla="*/ 2262221 w 2972814"/>
                  <a:gd name="connsiteY270" fmla="*/ 110176 h 230073"/>
                  <a:gd name="connsiteX271" fmla="*/ 2268275 w 2972814"/>
                  <a:gd name="connsiteY271" fmla="*/ 100184 h 230073"/>
                  <a:gd name="connsiteX272" fmla="*/ 2274502 w 2972814"/>
                  <a:gd name="connsiteY272" fmla="*/ 91089 h 230073"/>
                  <a:gd name="connsiteX273" fmla="*/ 2275121 w 2972814"/>
                  <a:gd name="connsiteY273" fmla="*/ 90193 h 230073"/>
                  <a:gd name="connsiteX274" fmla="*/ 2282919 w 2972814"/>
                  <a:gd name="connsiteY274" fmla="*/ 80201 h 230073"/>
                  <a:gd name="connsiteX275" fmla="*/ 2291960 w 2972814"/>
                  <a:gd name="connsiteY275" fmla="*/ 70210 h 230073"/>
                  <a:gd name="connsiteX276" fmla="*/ 2294454 w 2972814"/>
                  <a:gd name="connsiteY276" fmla="*/ 67767 h 230073"/>
                  <a:gd name="connsiteX277" fmla="*/ 2302982 w 2972814"/>
                  <a:gd name="connsiteY277" fmla="*/ 60218 h 230073"/>
                  <a:gd name="connsiteX278" fmla="*/ 2314406 w 2972814"/>
                  <a:gd name="connsiteY278" fmla="*/ 51558 h 230073"/>
                  <a:gd name="connsiteX279" fmla="*/ 2316513 w 2972814"/>
                  <a:gd name="connsiteY279" fmla="*/ 50227 h 230073"/>
                  <a:gd name="connsiteX280" fmla="*/ 2334358 w 2972814"/>
                  <a:gd name="connsiteY280" fmla="*/ 40573 h 230073"/>
                  <a:gd name="connsiteX281" fmla="*/ 2335172 w 2972814"/>
                  <a:gd name="connsiteY281" fmla="*/ 40235 h 230073"/>
                  <a:gd name="connsiteX282" fmla="*/ 2354310 w 2972814"/>
                  <a:gd name="connsiteY282" fmla="*/ 33273 h 230073"/>
                  <a:gd name="connsiteX283" fmla="*/ 2366650 w 2972814"/>
                  <a:gd name="connsiteY283" fmla="*/ 30244 h 230073"/>
                  <a:gd name="connsiteX284" fmla="*/ 2374261 w 2972814"/>
                  <a:gd name="connsiteY284" fmla="*/ 28544 h 230073"/>
                  <a:gd name="connsiteX285" fmla="*/ 2394213 w 2972814"/>
                  <a:gd name="connsiteY285" fmla="*/ 25881 h 230073"/>
                  <a:gd name="connsiteX286" fmla="*/ 2414165 w 2972814"/>
                  <a:gd name="connsiteY286" fmla="*/ 24925 h 230073"/>
                  <a:gd name="connsiteX287" fmla="*/ 2434117 w 2972814"/>
                  <a:gd name="connsiteY287" fmla="*/ 25498 h 230073"/>
                  <a:gd name="connsiteX288" fmla="*/ 2454068 w 2972814"/>
                  <a:gd name="connsiteY288" fmla="*/ 27348 h 230073"/>
                  <a:gd name="connsiteX289" fmla="*/ 2472474 w 2972814"/>
                  <a:gd name="connsiteY289" fmla="*/ 30244 h 230073"/>
                  <a:gd name="connsiteX290" fmla="*/ 2474020 w 2972814"/>
                  <a:gd name="connsiteY290" fmla="*/ 30515 h 230073"/>
                  <a:gd name="connsiteX291" fmla="*/ 2493972 w 2972814"/>
                  <a:gd name="connsiteY291" fmla="*/ 35347 h 230073"/>
                  <a:gd name="connsiteX292" fmla="*/ 2510043 w 2972814"/>
                  <a:gd name="connsiteY292" fmla="*/ 40235 h 230073"/>
                  <a:gd name="connsiteX293" fmla="*/ 2513924 w 2972814"/>
                  <a:gd name="connsiteY293" fmla="*/ 41568 h 230073"/>
                  <a:gd name="connsiteX294" fmla="*/ 2533876 w 2972814"/>
                  <a:gd name="connsiteY294" fmla="*/ 49658 h 230073"/>
                  <a:gd name="connsiteX295" fmla="*/ 2535096 w 2972814"/>
                  <a:gd name="connsiteY295" fmla="*/ 50227 h 230073"/>
                  <a:gd name="connsiteX296" fmla="*/ 2553827 w 2972814"/>
                  <a:gd name="connsiteY296" fmla="*/ 59993 h 230073"/>
                  <a:gd name="connsiteX297" fmla="*/ 2554215 w 2972814"/>
                  <a:gd name="connsiteY297" fmla="*/ 60218 h 230073"/>
                  <a:gd name="connsiteX298" fmla="*/ 2569912 w 2972814"/>
                  <a:gd name="connsiteY298" fmla="*/ 70210 h 230073"/>
                  <a:gd name="connsiteX299" fmla="*/ 2573779 w 2972814"/>
                  <a:gd name="connsiteY299" fmla="*/ 72890 h 230073"/>
                  <a:gd name="connsiteX300" fmla="*/ 2583239 w 2972814"/>
                  <a:gd name="connsiteY300" fmla="*/ 80201 h 230073"/>
                  <a:gd name="connsiteX301" fmla="*/ 2593731 w 2972814"/>
                  <a:gd name="connsiteY301" fmla="*/ 88777 h 230073"/>
                  <a:gd name="connsiteX302" fmla="*/ 2595345 w 2972814"/>
                  <a:gd name="connsiteY302" fmla="*/ 90193 h 230073"/>
                  <a:gd name="connsiteX303" fmla="*/ 2605863 w 2972814"/>
                  <a:gd name="connsiteY303" fmla="*/ 100184 h 230073"/>
                  <a:gd name="connsiteX304" fmla="*/ 2613683 w 2972814"/>
                  <a:gd name="connsiteY304" fmla="*/ 107581 h 230073"/>
                  <a:gd name="connsiteX305" fmla="*/ 2616274 w 2972814"/>
                  <a:gd name="connsiteY305" fmla="*/ 110176 h 230073"/>
                  <a:gd name="connsiteX306" fmla="*/ 2625847 w 2972814"/>
                  <a:gd name="connsiteY306" fmla="*/ 120167 h 230073"/>
                  <a:gd name="connsiteX307" fmla="*/ 2633634 w 2972814"/>
                  <a:gd name="connsiteY307" fmla="*/ 128176 h 230073"/>
                  <a:gd name="connsiteX308" fmla="*/ 2635513 w 2972814"/>
                  <a:gd name="connsiteY308" fmla="*/ 130159 h 230073"/>
                  <a:gd name="connsiteX309" fmla="*/ 2644661 w 2972814"/>
                  <a:gd name="connsiteY309" fmla="*/ 140150 h 230073"/>
                  <a:gd name="connsiteX310" fmla="*/ 2653586 w 2972814"/>
                  <a:gd name="connsiteY310" fmla="*/ 149643 h 230073"/>
                  <a:gd name="connsiteX311" fmla="*/ 2654059 w 2972814"/>
                  <a:gd name="connsiteY311" fmla="*/ 150142 h 230073"/>
                  <a:gd name="connsiteX312" fmla="*/ 2662951 w 2972814"/>
                  <a:gd name="connsiteY312" fmla="*/ 160133 h 230073"/>
                  <a:gd name="connsiteX313" fmla="*/ 2671755 w 2972814"/>
                  <a:gd name="connsiteY313" fmla="*/ 170125 h 230073"/>
                  <a:gd name="connsiteX314" fmla="*/ 2673538 w 2972814"/>
                  <a:gd name="connsiteY314" fmla="*/ 172369 h 230073"/>
                  <a:gd name="connsiteX315" fmla="*/ 2679828 w 2972814"/>
                  <a:gd name="connsiteY315" fmla="*/ 180116 h 230073"/>
                  <a:gd name="connsiteX316" fmla="*/ 2687159 w 2972814"/>
                  <a:gd name="connsiteY316" fmla="*/ 190108 h 230073"/>
                  <a:gd name="connsiteX317" fmla="*/ 2693490 w 2972814"/>
                  <a:gd name="connsiteY317" fmla="*/ 199960 h 230073"/>
                  <a:gd name="connsiteX318" fmla="*/ 2693584 w 2972814"/>
                  <a:gd name="connsiteY318" fmla="*/ 200099 h 230073"/>
                  <a:gd name="connsiteX319" fmla="*/ 2698827 w 2972814"/>
                  <a:gd name="connsiteY319" fmla="*/ 210091 h 230073"/>
                  <a:gd name="connsiteX320" fmla="*/ 2702707 w 2972814"/>
                  <a:gd name="connsiteY320" fmla="*/ 220082 h 230073"/>
                  <a:gd name="connsiteX321" fmla="*/ 2705089 w 2972814"/>
                  <a:gd name="connsiteY321" fmla="*/ 230074 h 230073"/>
                  <a:gd name="connsiteX322" fmla="*/ 2713441 w 2972814"/>
                  <a:gd name="connsiteY322" fmla="*/ 230074 h 230073"/>
                  <a:gd name="connsiteX323" fmla="*/ 2733393 w 2972814"/>
                  <a:gd name="connsiteY323" fmla="*/ 230074 h 230073"/>
                  <a:gd name="connsiteX324" fmla="*/ 2753345 w 2972814"/>
                  <a:gd name="connsiteY324" fmla="*/ 230074 h 230073"/>
                  <a:gd name="connsiteX325" fmla="*/ 2773297 w 2972814"/>
                  <a:gd name="connsiteY325" fmla="*/ 230074 h 230073"/>
                  <a:gd name="connsiteX326" fmla="*/ 2793249 w 2972814"/>
                  <a:gd name="connsiteY326" fmla="*/ 230074 h 230073"/>
                  <a:gd name="connsiteX327" fmla="*/ 2813200 w 2972814"/>
                  <a:gd name="connsiteY327" fmla="*/ 230074 h 230073"/>
                  <a:gd name="connsiteX328" fmla="*/ 2833152 w 2972814"/>
                  <a:gd name="connsiteY328" fmla="*/ 230074 h 230073"/>
                  <a:gd name="connsiteX329" fmla="*/ 2853104 w 2972814"/>
                  <a:gd name="connsiteY329" fmla="*/ 230074 h 230073"/>
                  <a:gd name="connsiteX330" fmla="*/ 2873056 w 2972814"/>
                  <a:gd name="connsiteY330" fmla="*/ 230074 h 230073"/>
                  <a:gd name="connsiteX331" fmla="*/ 2893007 w 2972814"/>
                  <a:gd name="connsiteY331" fmla="*/ 230074 h 230073"/>
                  <a:gd name="connsiteX332" fmla="*/ 2905798 w 2972814"/>
                  <a:gd name="connsiteY332" fmla="*/ 230074 h 230073"/>
                  <a:gd name="connsiteX333" fmla="*/ 2901111 w 2972814"/>
                  <a:gd name="connsiteY333" fmla="*/ 220082 h 230073"/>
                  <a:gd name="connsiteX334" fmla="*/ 2898391 w 2972814"/>
                  <a:gd name="connsiteY334" fmla="*/ 210091 h 230073"/>
                  <a:gd name="connsiteX335" fmla="*/ 2897805 w 2972814"/>
                  <a:gd name="connsiteY335" fmla="*/ 200099 h 230073"/>
                  <a:gd name="connsiteX336" fmla="*/ 2899488 w 2972814"/>
                  <a:gd name="connsiteY336" fmla="*/ 190108 h 230073"/>
                  <a:gd name="connsiteX337" fmla="*/ 2903303 w 2972814"/>
                  <a:gd name="connsiteY337" fmla="*/ 180116 h 230073"/>
                  <a:gd name="connsiteX338" fmla="*/ 2909260 w 2972814"/>
                  <a:gd name="connsiteY338" fmla="*/ 170125 h 230073"/>
                  <a:gd name="connsiteX339" fmla="*/ 2912959 w 2972814"/>
                  <a:gd name="connsiteY339" fmla="*/ 165922 h 230073"/>
                  <a:gd name="connsiteX340" fmla="*/ 2919148 w 2972814"/>
                  <a:gd name="connsiteY340" fmla="*/ 160133 h 230073"/>
                  <a:gd name="connsiteX341" fmla="*/ 2932911 w 2972814"/>
                  <a:gd name="connsiteY341" fmla="*/ 150153 h 230073"/>
                  <a:gd name="connsiteX342" fmla="*/ 2932933 w 2972814"/>
                  <a:gd name="connsiteY342" fmla="*/ 150142 h 230073"/>
                  <a:gd name="connsiteX343" fmla="*/ 2952863 w 2972814"/>
                  <a:gd name="connsiteY343" fmla="*/ 142189 h 230073"/>
                  <a:gd name="connsiteX344" fmla="*/ 2964724 w 2972814"/>
                  <a:gd name="connsiteY344" fmla="*/ 140150 h 230073"/>
                  <a:gd name="connsiteX345" fmla="*/ 2972815 w 2972814"/>
                  <a:gd name="connsiteY345" fmla="*/ 138943 h 230073"/>
                  <a:gd name="connsiteX346" fmla="*/ 2972815 w 2972814"/>
                  <a:gd name="connsiteY346" fmla="*/ 130159 h 230073"/>
                  <a:gd name="connsiteX347" fmla="*/ 2972815 w 2972814"/>
                  <a:gd name="connsiteY347" fmla="*/ 120167 h 230073"/>
                  <a:gd name="connsiteX348" fmla="*/ 2972815 w 2972814"/>
                  <a:gd name="connsiteY348" fmla="*/ 110176 h 230073"/>
                  <a:gd name="connsiteX349" fmla="*/ 2972815 w 2972814"/>
                  <a:gd name="connsiteY349" fmla="*/ 100184 h 230073"/>
                  <a:gd name="connsiteX350" fmla="*/ 2972815 w 2972814"/>
                  <a:gd name="connsiteY350" fmla="*/ 99454 h 230073"/>
                  <a:gd name="connsiteX351" fmla="*/ 2966470 w 2972814"/>
                  <a:gd name="connsiteY351" fmla="*/ 100184 h 230073"/>
                  <a:gd name="connsiteX352" fmla="*/ 2952863 w 2972814"/>
                  <a:gd name="connsiteY352" fmla="*/ 101800 h 230073"/>
                  <a:gd name="connsiteX353" fmla="*/ 2932911 w 2972814"/>
                  <a:gd name="connsiteY353" fmla="*/ 106654 h 230073"/>
                  <a:gd name="connsiteX354" fmla="*/ 2923189 w 2972814"/>
                  <a:gd name="connsiteY354" fmla="*/ 110176 h 230073"/>
                  <a:gd name="connsiteX355" fmla="*/ 2912959 w 2972814"/>
                  <a:gd name="connsiteY355" fmla="*/ 114177 h 230073"/>
                  <a:gd name="connsiteX356" fmla="*/ 2900832 w 2972814"/>
                  <a:gd name="connsiteY356" fmla="*/ 120167 h 230073"/>
                  <a:gd name="connsiteX357" fmla="*/ 2893007 w 2972814"/>
                  <a:gd name="connsiteY357" fmla="*/ 124440 h 230073"/>
                  <a:gd name="connsiteX358" fmla="*/ 2883626 w 2972814"/>
                  <a:gd name="connsiteY358" fmla="*/ 130159 h 230073"/>
                  <a:gd name="connsiteX359" fmla="*/ 2873056 w 2972814"/>
                  <a:gd name="connsiteY359" fmla="*/ 137529 h 230073"/>
                  <a:gd name="connsiteX360" fmla="*/ 2869275 w 2972814"/>
                  <a:gd name="connsiteY360" fmla="*/ 140150 h 230073"/>
                  <a:gd name="connsiteX361" fmla="*/ 2856646 w 2972814"/>
                  <a:gd name="connsiteY361" fmla="*/ 150142 h 230073"/>
                  <a:gd name="connsiteX362" fmla="*/ 2853104 w 2972814"/>
                  <a:gd name="connsiteY362" fmla="*/ 153310 h 230073"/>
                  <a:gd name="connsiteX363" fmla="*/ 2844139 w 2972814"/>
                  <a:gd name="connsiteY363" fmla="*/ 160133 h 230073"/>
                  <a:gd name="connsiteX364" fmla="*/ 2833152 w 2972814"/>
                  <a:gd name="connsiteY364" fmla="*/ 169807 h 230073"/>
                  <a:gd name="connsiteX365" fmla="*/ 2832607 w 2972814"/>
                  <a:gd name="connsiteY365" fmla="*/ 170125 h 230073"/>
                  <a:gd name="connsiteX366" fmla="*/ 2817680 w 2972814"/>
                  <a:gd name="connsiteY366" fmla="*/ 180116 h 230073"/>
                  <a:gd name="connsiteX367" fmla="*/ 2813200 w 2972814"/>
                  <a:gd name="connsiteY367" fmla="*/ 183468 h 230073"/>
                  <a:gd name="connsiteX368" fmla="*/ 2793249 w 2972814"/>
                  <a:gd name="connsiteY368" fmla="*/ 188549 h 230073"/>
                  <a:gd name="connsiteX369" fmla="*/ 2773297 w 2972814"/>
                  <a:gd name="connsiteY369" fmla="*/ 184861 h 230073"/>
                  <a:gd name="connsiteX370" fmla="*/ 2764112 w 2972814"/>
                  <a:gd name="connsiteY370" fmla="*/ 180116 h 230073"/>
                  <a:gd name="connsiteX371" fmla="*/ 2753345 w 2972814"/>
                  <a:gd name="connsiteY371" fmla="*/ 175547 h 230073"/>
                  <a:gd name="connsiteX372" fmla="*/ 2745175 w 2972814"/>
                  <a:gd name="connsiteY372" fmla="*/ 170125 h 230073"/>
                  <a:gd name="connsiteX373" fmla="*/ 2733393 w 2972814"/>
                  <a:gd name="connsiteY373" fmla="*/ 163208 h 230073"/>
                  <a:gd name="connsiteX374" fmla="*/ 2729496 w 2972814"/>
                  <a:gd name="connsiteY374" fmla="*/ 160133 h 230073"/>
                  <a:gd name="connsiteX375" fmla="*/ 2715843 w 2972814"/>
                  <a:gd name="connsiteY375" fmla="*/ 150142 h 230073"/>
                  <a:gd name="connsiteX376" fmla="*/ 2713441 w 2972814"/>
                  <a:gd name="connsiteY376" fmla="*/ 148503 h 230073"/>
                  <a:gd name="connsiteX377" fmla="*/ 2703242 w 2972814"/>
                  <a:gd name="connsiteY377" fmla="*/ 140150 h 230073"/>
                  <a:gd name="connsiteX378" fmla="*/ 2693490 w 2972814"/>
                  <a:gd name="connsiteY378" fmla="*/ 132187 h 230073"/>
                  <a:gd name="connsiteX379" fmla="*/ 2691304 w 2972814"/>
                  <a:gd name="connsiteY379" fmla="*/ 130159 h 230073"/>
                  <a:gd name="connsiteX380" fmla="*/ 2680474 w 2972814"/>
                  <a:gd name="connsiteY380" fmla="*/ 120167 h 230073"/>
                  <a:gd name="connsiteX381" fmla="*/ 2673538 w 2972814"/>
                  <a:gd name="connsiteY381" fmla="*/ 113720 h 230073"/>
                  <a:gd name="connsiteX382" fmla="*/ 2669928 w 2972814"/>
                  <a:gd name="connsiteY382" fmla="*/ 110176 h 230073"/>
                  <a:gd name="connsiteX383" fmla="*/ 2660029 w 2972814"/>
                  <a:gd name="connsiteY383" fmla="*/ 100184 h 230073"/>
                  <a:gd name="connsiteX384" fmla="*/ 2653586 w 2972814"/>
                  <a:gd name="connsiteY384" fmla="*/ 93551 h 230073"/>
                  <a:gd name="connsiteX385" fmla="*/ 2650295 w 2972814"/>
                  <a:gd name="connsiteY385" fmla="*/ 90193 h 230073"/>
                  <a:gd name="connsiteX386" fmla="*/ 2640580 w 2972814"/>
                  <a:gd name="connsiteY386" fmla="*/ 80201 h 230073"/>
                  <a:gd name="connsiteX387" fmla="*/ 2633634 w 2972814"/>
                  <a:gd name="connsiteY387" fmla="*/ 73096 h 230073"/>
                  <a:gd name="connsiteX388" fmla="*/ 2630650 w 2972814"/>
                  <a:gd name="connsiteY388" fmla="*/ 70210 h 230073"/>
                  <a:gd name="connsiteX389" fmla="*/ 2620028 w 2972814"/>
                  <a:gd name="connsiteY389" fmla="*/ 60218 h 230073"/>
                  <a:gd name="connsiteX390" fmla="*/ 2613683 w 2972814"/>
                  <a:gd name="connsiteY390" fmla="*/ 54464 h 230073"/>
                  <a:gd name="connsiteX391" fmla="*/ 2608459 w 2972814"/>
                  <a:gd name="connsiteY391" fmla="*/ 50227 h 230073"/>
                  <a:gd name="connsiteX392" fmla="*/ 2594970 w 2972814"/>
                  <a:gd name="connsiteY392" fmla="*/ 40235 h 230073"/>
                  <a:gd name="connsiteX393" fmla="*/ 2593731 w 2972814"/>
                  <a:gd name="connsiteY393" fmla="*/ 39363 h 230073"/>
                  <a:gd name="connsiteX394" fmla="*/ 2578372 w 2972814"/>
                  <a:gd name="connsiteY394" fmla="*/ 30244 h 230073"/>
                  <a:gd name="connsiteX395" fmla="*/ 2573779 w 2972814"/>
                  <a:gd name="connsiteY395" fmla="*/ 27838 h 230073"/>
                  <a:gd name="connsiteX396" fmla="*/ 2555692 w 2972814"/>
                  <a:gd name="connsiteY396" fmla="*/ 20252 h 230073"/>
                  <a:gd name="connsiteX397" fmla="*/ 2553827 w 2972814"/>
                  <a:gd name="connsiteY397" fmla="*/ 19558 h 230073"/>
                  <a:gd name="connsiteX398" fmla="*/ 2533876 w 2972814"/>
                  <a:gd name="connsiteY398" fmla="*/ 13453 h 230073"/>
                  <a:gd name="connsiteX399" fmla="*/ 2520470 w 2972814"/>
                  <a:gd name="connsiteY399" fmla="*/ 10261 h 230073"/>
                  <a:gd name="connsiteX400" fmla="*/ 2513924 w 2972814"/>
                  <a:gd name="connsiteY400" fmla="*/ 8864 h 230073"/>
                  <a:gd name="connsiteX401" fmla="*/ 2493972 w 2972814"/>
                  <a:gd name="connsiteY401" fmla="*/ 5459 h 230073"/>
                  <a:gd name="connsiteX402" fmla="*/ 2474020 w 2972814"/>
                  <a:gd name="connsiteY402" fmla="*/ 2892 h 230073"/>
                  <a:gd name="connsiteX403" fmla="*/ 2454068 w 2972814"/>
                  <a:gd name="connsiteY403" fmla="*/ 1190 h 230073"/>
                  <a:gd name="connsiteX404" fmla="*/ 2435647 w 2972814"/>
                  <a:gd name="connsiteY404" fmla="*/ 269 h 230073"/>
                  <a:gd name="connsiteX405" fmla="*/ 2434117 w 2972814"/>
                  <a:gd name="connsiteY405" fmla="*/ 197 h 230073"/>
                  <a:gd name="connsiteX406" fmla="*/ 2414165 w 2972814"/>
                  <a:gd name="connsiteY406" fmla="*/ 0 h 230073"/>
                  <a:gd name="connsiteX407" fmla="*/ 2405664 w 2972814"/>
                  <a:gd name="connsiteY407" fmla="*/ 269 h 230073"/>
                  <a:gd name="connsiteX408" fmla="*/ 2394213 w 2972814"/>
                  <a:gd name="connsiteY408" fmla="*/ 643 h 230073"/>
                  <a:gd name="connsiteX409" fmla="*/ 2374261 w 2972814"/>
                  <a:gd name="connsiteY409" fmla="*/ 2228 h 230073"/>
                  <a:gd name="connsiteX410" fmla="*/ 2354310 w 2972814"/>
                  <a:gd name="connsiteY410" fmla="*/ 5075 h 230073"/>
                  <a:gd name="connsiteX411" fmla="*/ 2334358 w 2972814"/>
                  <a:gd name="connsiteY411" fmla="*/ 9508 h 230073"/>
                  <a:gd name="connsiteX412" fmla="*/ 2331808 w 2972814"/>
                  <a:gd name="connsiteY412" fmla="*/ 10261 h 230073"/>
                  <a:gd name="connsiteX413" fmla="*/ 2314406 w 2972814"/>
                  <a:gd name="connsiteY413" fmla="*/ 16118 h 230073"/>
                  <a:gd name="connsiteX414" fmla="*/ 2305055 w 2972814"/>
                  <a:gd name="connsiteY414" fmla="*/ 20252 h 230073"/>
                  <a:gd name="connsiteX415" fmla="*/ 2294454 w 2972814"/>
                  <a:gd name="connsiteY415" fmla="*/ 25711 h 230073"/>
                  <a:gd name="connsiteX416" fmla="*/ 2287098 w 2972814"/>
                  <a:gd name="connsiteY416" fmla="*/ 30244 h 230073"/>
                  <a:gd name="connsiteX417" fmla="*/ 2274502 w 2972814"/>
                  <a:gd name="connsiteY417" fmla="*/ 39233 h 230073"/>
                  <a:gd name="connsiteX418" fmla="*/ 2273235 w 2972814"/>
                  <a:gd name="connsiteY418" fmla="*/ 40235 h 230073"/>
                  <a:gd name="connsiteX419" fmla="*/ 2262121 w 2972814"/>
                  <a:gd name="connsiteY419" fmla="*/ 50227 h 230073"/>
                  <a:gd name="connsiteX420" fmla="*/ 2254551 w 2972814"/>
                  <a:gd name="connsiteY420" fmla="*/ 57973 h 230073"/>
                  <a:gd name="connsiteX421" fmla="*/ 2252341 w 2972814"/>
                  <a:gd name="connsiteY421" fmla="*/ 60218 h 230073"/>
                  <a:gd name="connsiteX422" fmla="*/ 2243367 w 2972814"/>
                  <a:gd name="connsiteY422" fmla="*/ 70210 h 230073"/>
                  <a:gd name="connsiteX423" fmla="*/ 2235500 w 2972814"/>
                  <a:gd name="connsiteY423" fmla="*/ 80201 h 230073"/>
                  <a:gd name="connsiteX424" fmla="*/ 2234599 w 2972814"/>
                  <a:gd name="connsiteY424" fmla="*/ 81394 h 230073"/>
                  <a:gd name="connsiteX425" fmla="*/ 2227097 w 2972814"/>
                  <a:gd name="connsiteY425" fmla="*/ 90193 h 230073"/>
                  <a:gd name="connsiteX426" fmla="*/ 2219278 w 2972814"/>
                  <a:gd name="connsiteY426" fmla="*/ 100184 h 230073"/>
                  <a:gd name="connsiteX427" fmla="*/ 2214647 w 2972814"/>
                  <a:gd name="connsiteY427" fmla="*/ 106160 h 230073"/>
                  <a:gd name="connsiteX428" fmla="*/ 2210784 w 2972814"/>
                  <a:gd name="connsiteY428" fmla="*/ 110176 h 230073"/>
                  <a:gd name="connsiteX429" fmla="*/ 2201480 w 2972814"/>
                  <a:gd name="connsiteY429" fmla="*/ 120167 h 230073"/>
                  <a:gd name="connsiteX430" fmla="*/ 2194695 w 2972814"/>
                  <a:gd name="connsiteY430" fmla="*/ 127384 h 230073"/>
                  <a:gd name="connsiteX431" fmla="*/ 2190950 w 2972814"/>
                  <a:gd name="connsiteY431" fmla="*/ 130159 h 230073"/>
                  <a:gd name="connsiteX432" fmla="*/ 2177270 w 2972814"/>
                  <a:gd name="connsiteY432" fmla="*/ 140150 h 230073"/>
                  <a:gd name="connsiteX433" fmla="*/ 2174744 w 2972814"/>
                  <a:gd name="connsiteY433" fmla="*/ 141960 h 230073"/>
                  <a:gd name="connsiteX434" fmla="*/ 2154876 w 2972814"/>
                  <a:gd name="connsiteY434" fmla="*/ 150142 h 230073"/>
                  <a:gd name="connsiteX435" fmla="*/ 2154792 w 2972814"/>
                  <a:gd name="connsiteY435" fmla="*/ 150176 h 230073"/>
                  <a:gd name="connsiteX436" fmla="*/ 2134840 w 2972814"/>
                  <a:gd name="connsiteY436" fmla="*/ 153969 h 230073"/>
                  <a:gd name="connsiteX437" fmla="*/ 2114888 w 2972814"/>
                  <a:gd name="connsiteY437" fmla="*/ 155256 h 230073"/>
                  <a:gd name="connsiteX438" fmla="*/ 2094936 w 2972814"/>
                  <a:gd name="connsiteY438" fmla="*/ 155835 h 230073"/>
                  <a:gd name="connsiteX439" fmla="*/ 2074985 w 2972814"/>
                  <a:gd name="connsiteY439" fmla="*/ 157337 h 230073"/>
                  <a:gd name="connsiteX440" fmla="*/ 2059819 w 2972814"/>
                  <a:gd name="connsiteY440" fmla="*/ 160133 h 230073"/>
                  <a:gd name="connsiteX441" fmla="*/ 2055033 w 2972814"/>
                  <a:gd name="connsiteY441" fmla="*/ 161042 h 230073"/>
                  <a:gd name="connsiteX442" fmla="*/ 2035081 w 2972814"/>
                  <a:gd name="connsiteY442" fmla="*/ 168110 h 230073"/>
                  <a:gd name="connsiteX443" fmla="*/ 2031317 w 2972814"/>
                  <a:gd name="connsiteY443" fmla="*/ 170125 h 230073"/>
                  <a:gd name="connsiteX444" fmla="*/ 2015129 w 2972814"/>
                  <a:gd name="connsiteY444" fmla="*/ 178716 h 230073"/>
                  <a:gd name="connsiteX445" fmla="*/ 2013059 w 2972814"/>
                  <a:gd name="connsiteY445" fmla="*/ 180116 h 230073"/>
                  <a:gd name="connsiteX446" fmla="*/ 1997205 w 2972814"/>
                  <a:gd name="connsiteY446" fmla="*/ 190108 h 230073"/>
                  <a:gd name="connsiteX447" fmla="*/ 1995178 w 2972814"/>
                  <a:gd name="connsiteY447" fmla="*/ 191292 h 230073"/>
                  <a:gd name="connsiteX448" fmla="*/ 1981498 w 2972814"/>
                  <a:gd name="connsiteY448" fmla="*/ 200099 h 230073"/>
                  <a:gd name="connsiteX449" fmla="*/ 1975226 w 2972814"/>
                  <a:gd name="connsiteY449" fmla="*/ 203701 h 230073"/>
                  <a:gd name="connsiteX450" fmla="*/ 1964363 w 2972814"/>
                  <a:gd name="connsiteY450" fmla="*/ 210091 h 230073"/>
                  <a:gd name="connsiteX451" fmla="*/ 1955274 w 2972814"/>
                  <a:gd name="connsiteY451" fmla="*/ 214856 h 230073"/>
                  <a:gd name="connsiteX452" fmla="*/ 1944601 w 2972814"/>
                  <a:gd name="connsiteY452" fmla="*/ 220082 h 230073"/>
                  <a:gd name="connsiteX453" fmla="*/ 1935322 w 2972814"/>
                  <a:gd name="connsiteY453" fmla="*/ 224018 h 230073"/>
                  <a:gd name="connsiteX454" fmla="*/ 1918802 w 2972814"/>
                  <a:gd name="connsiteY454" fmla="*/ 230074 h 230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972814" h="230073">
                    <a:moveTo>
                      <a:pt x="19952" y="230074"/>
                    </a:moveTo>
                    <a:lnTo>
                      <a:pt x="39904" y="230074"/>
                    </a:lnTo>
                    <a:lnTo>
                      <a:pt x="59855" y="230074"/>
                    </a:lnTo>
                    <a:lnTo>
                      <a:pt x="75112" y="230074"/>
                    </a:lnTo>
                    <a:lnTo>
                      <a:pt x="79807" y="228490"/>
                    </a:lnTo>
                    <a:lnTo>
                      <a:pt x="99759" y="220838"/>
                    </a:lnTo>
                    <a:lnTo>
                      <a:pt x="101780" y="220082"/>
                    </a:lnTo>
                    <a:lnTo>
                      <a:pt x="119711" y="212749"/>
                    </a:lnTo>
                    <a:lnTo>
                      <a:pt x="126781" y="210091"/>
                    </a:lnTo>
                    <a:lnTo>
                      <a:pt x="139662" y="204954"/>
                    </a:lnTo>
                    <a:lnTo>
                      <a:pt x="155421" y="200099"/>
                    </a:lnTo>
                    <a:lnTo>
                      <a:pt x="159614" y="198717"/>
                    </a:lnTo>
                    <a:lnTo>
                      <a:pt x="179566" y="195720"/>
                    </a:lnTo>
                    <a:lnTo>
                      <a:pt x="199518" y="197936"/>
                    </a:lnTo>
                    <a:lnTo>
                      <a:pt x="204869" y="200099"/>
                    </a:lnTo>
                    <a:lnTo>
                      <a:pt x="219470" y="207718"/>
                    </a:lnTo>
                    <a:lnTo>
                      <a:pt x="222111" y="210091"/>
                    </a:lnTo>
                    <a:lnTo>
                      <a:pt x="230855" y="220082"/>
                    </a:lnTo>
                    <a:lnTo>
                      <a:pt x="237713" y="230074"/>
                    </a:lnTo>
                    <a:lnTo>
                      <a:pt x="239421" y="230074"/>
                    </a:lnTo>
                    <a:lnTo>
                      <a:pt x="259373" y="230074"/>
                    </a:lnTo>
                    <a:lnTo>
                      <a:pt x="279325" y="230074"/>
                    </a:lnTo>
                    <a:lnTo>
                      <a:pt x="299277" y="230074"/>
                    </a:lnTo>
                    <a:lnTo>
                      <a:pt x="319228" y="230074"/>
                    </a:lnTo>
                    <a:lnTo>
                      <a:pt x="339180" y="230074"/>
                    </a:lnTo>
                    <a:lnTo>
                      <a:pt x="359132" y="230074"/>
                    </a:lnTo>
                    <a:lnTo>
                      <a:pt x="379084" y="230074"/>
                    </a:lnTo>
                    <a:lnTo>
                      <a:pt x="399036" y="230074"/>
                    </a:lnTo>
                    <a:lnTo>
                      <a:pt x="418987" y="230074"/>
                    </a:lnTo>
                    <a:lnTo>
                      <a:pt x="438939" y="230074"/>
                    </a:lnTo>
                    <a:lnTo>
                      <a:pt x="458891" y="230074"/>
                    </a:lnTo>
                    <a:lnTo>
                      <a:pt x="478843" y="230074"/>
                    </a:lnTo>
                    <a:lnTo>
                      <a:pt x="498794" y="230074"/>
                    </a:lnTo>
                    <a:lnTo>
                      <a:pt x="518746" y="230074"/>
                    </a:lnTo>
                    <a:lnTo>
                      <a:pt x="538698" y="230074"/>
                    </a:lnTo>
                    <a:lnTo>
                      <a:pt x="558650" y="230074"/>
                    </a:lnTo>
                    <a:lnTo>
                      <a:pt x="578601" y="230074"/>
                    </a:lnTo>
                    <a:lnTo>
                      <a:pt x="598553" y="230074"/>
                    </a:lnTo>
                    <a:lnTo>
                      <a:pt x="618505" y="230074"/>
                    </a:lnTo>
                    <a:lnTo>
                      <a:pt x="638457" y="230074"/>
                    </a:lnTo>
                    <a:lnTo>
                      <a:pt x="658409" y="230074"/>
                    </a:lnTo>
                    <a:lnTo>
                      <a:pt x="678360" y="230074"/>
                    </a:lnTo>
                    <a:lnTo>
                      <a:pt x="697428" y="230074"/>
                    </a:lnTo>
                    <a:lnTo>
                      <a:pt x="678360" y="225634"/>
                    </a:lnTo>
                    <a:lnTo>
                      <a:pt x="658409" y="221254"/>
                    </a:lnTo>
                    <a:lnTo>
                      <a:pt x="652746" y="220082"/>
                    </a:lnTo>
                    <a:lnTo>
                      <a:pt x="638457" y="217259"/>
                    </a:lnTo>
                    <a:lnTo>
                      <a:pt x="618505" y="213674"/>
                    </a:lnTo>
                    <a:lnTo>
                      <a:pt x="598553" y="210622"/>
                    </a:lnTo>
                    <a:lnTo>
                      <a:pt x="593830" y="210091"/>
                    </a:lnTo>
                    <a:lnTo>
                      <a:pt x="578601" y="208282"/>
                    </a:lnTo>
                    <a:lnTo>
                      <a:pt x="558650" y="206455"/>
                    </a:lnTo>
                    <a:lnTo>
                      <a:pt x="538698" y="205460"/>
                    </a:lnTo>
                    <a:lnTo>
                      <a:pt x="518746" y="205216"/>
                    </a:lnTo>
                    <a:lnTo>
                      <a:pt x="498794" y="205787"/>
                    </a:lnTo>
                    <a:lnTo>
                      <a:pt x="478843" y="207321"/>
                    </a:lnTo>
                    <a:lnTo>
                      <a:pt x="458891" y="210010"/>
                    </a:lnTo>
                    <a:lnTo>
                      <a:pt x="458370" y="210091"/>
                    </a:lnTo>
                    <a:lnTo>
                      <a:pt x="438939" y="213474"/>
                    </a:lnTo>
                    <a:lnTo>
                      <a:pt x="418987" y="217617"/>
                    </a:lnTo>
                    <a:lnTo>
                      <a:pt x="406489" y="220082"/>
                    </a:lnTo>
                    <a:lnTo>
                      <a:pt x="399036" y="221737"/>
                    </a:lnTo>
                    <a:lnTo>
                      <a:pt x="379084" y="224183"/>
                    </a:lnTo>
                    <a:lnTo>
                      <a:pt x="359132" y="222907"/>
                    </a:lnTo>
                    <a:lnTo>
                      <a:pt x="351649" y="220082"/>
                    </a:lnTo>
                    <a:lnTo>
                      <a:pt x="339180" y="213757"/>
                    </a:lnTo>
                    <a:lnTo>
                      <a:pt x="335110" y="210091"/>
                    </a:lnTo>
                    <a:lnTo>
                      <a:pt x="325660" y="200099"/>
                    </a:lnTo>
                    <a:lnTo>
                      <a:pt x="319228" y="192350"/>
                    </a:lnTo>
                    <a:lnTo>
                      <a:pt x="317740" y="190108"/>
                    </a:lnTo>
                    <a:lnTo>
                      <a:pt x="311018" y="180116"/>
                    </a:lnTo>
                    <a:lnTo>
                      <a:pt x="303910" y="170125"/>
                    </a:lnTo>
                    <a:lnTo>
                      <a:pt x="299277" y="163986"/>
                    </a:lnTo>
                    <a:lnTo>
                      <a:pt x="296285" y="160133"/>
                    </a:lnTo>
                    <a:lnTo>
                      <a:pt x="287269" y="150142"/>
                    </a:lnTo>
                    <a:lnTo>
                      <a:pt x="279325" y="142987"/>
                    </a:lnTo>
                    <a:lnTo>
                      <a:pt x="275315" y="140150"/>
                    </a:lnTo>
                    <a:lnTo>
                      <a:pt x="259373" y="130506"/>
                    </a:lnTo>
                    <a:lnTo>
                      <a:pt x="258355" y="130159"/>
                    </a:lnTo>
                    <a:lnTo>
                      <a:pt x="239421" y="125066"/>
                    </a:lnTo>
                    <a:lnTo>
                      <a:pt x="219470" y="124400"/>
                    </a:lnTo>
                    <a:lnTo>
                      <a:pt x="199518" y="127469"/>
                    </a:lnTo>
                    <a:lnTo>
                      <a:pt x="191385" y="130159"/>
                    </a:lnTo>
                    <a:lnTo>
                      <a:pt x="179566" y="133622"/>
                    </a:lnTo>
                    <a:lnTo>
                      <a:pt x="164660" y="140150"/>
                    </a:lnTo>
                    <a:lnTo>
                      <a:pt x="159614" y="142192"/>
                    </a:lnTo>
                    <a:lnTo>
                      <a:pt x="144995" y="150142"/>
                    </a:lnTo>
                    <a:lnTo>
                      <a:pt x="139662" y="152781"/>
                    </a:lnTo>
                    <a:lnTo>
                      <a:pt x="127321" y="160133"/>
                    </a:lnTo>
                    <a:lnTo>
                      <a:pt x="119711" y="164299"/>
                    </a:lnTo>
                    <a:lnTo>
                      <a:pt x="110333" y="170125"/>
                    </a:lnTo>
                    <a:lnTo>
                      <a:pt x="99759" y="176191"/>
                    </a:lnTo>
                    <a:lnTo>
                      <a:pt x="93214" y="180116"/>
                    </a:lnTo>
                    <a:lnTo>
                      <a:pt x="79807" y="187588"/>
                    </a:lnTo>
                    <a:lnTo>
                      <a:pt x="75049" y="190108"/>
                    </a:lnTo>
                    <a:lnTo>
                      <a:pt x="59855" y="197491"/>
                    </a:lnTo>
                    <a:lnTo>
                      <a:pt x="53923" y="200099"/>
                    </a:lnTo>
                    <a:lnTo>
                      <a:pt x="39904" y="205724"/>
                    </a:lnTo>
                    <a:lnTo>
                      <a:pt x="27116" y="210091"/>
                    </a:lnTo>
                    <a:lnTo>
                      <a:pt x="19952" y="212374"/>
                    </a:lnTo>
                    <a:lnTo>
                      <a:pt x="0" y="217596"/>
                    </a:lnTo>
                    <a:lnTo>
                      <a:pt x="0" y="220082"/>
                    </a:lnTo>
                    <a:lnTo>
                      <a:pt x="0" y="230074"/>
                    </a:lnTo>
                    <a:close/>
                    <a:moveTo>
                      <a:pt x="1177155" y="230074"/>
                    </a:moveTo>
                    <a:lnTo>
                      <a:pt x="1197107" y="230074"/>
                    </a:lnTo>
                    <a:lnTo>
                      <a:pt x="1217058" y="230074"/>
                    </a:lnTo>
                    <a:lnTo>
                      <a:pt x="1222141" y="230074"/>
                    </a:lnTo>
                    <a:lnTo>
                      <a:pt x="1228194" y="220082"/>
                    </a:lnTo>
                    <a:lnTo>
                      <a:pt x="1235207" y="210091"/>
                    </a:lnTo>
                    <a:lnTo>
                      <a:pt x="1237010" y="207729"/>
                    </a:lnTo>
                    <a:lnTo>
                      <a:pt x="1245582" y="200099"/>
                    </a:lnTo>
                    <a:lnTo>
                      <a:pt x="1256962" y="190874"/>
                    </a:lnTo>
                    <a:lnTo>
                      <a:pt x="1259043" y="190108"/>
                    </a:lnTo>
                    <a:lnTo>
                      <a:pt x="1276914" y="183548"/>
                    </a:lnTo>
                    <a:lnTo>
                      <a:pt x="1296865" y="184105"/>
                    </a:lnTo>
                    <a:lnTo>
                      <a:pt x="1314810" y="190108"/>
                    </a:lnTo>
                    <a:lnTo>
                      <a:pt x="1316817" y="190734"/>
                    </a:lnTo>
                    <a:lnTo>
                      <a:pt x="1336769" y="199750"/>
                    </a:lnTo>
                    <a:lnTo>
                      <a:pt x="1337480" y="200099"/>
                    </a:lnTo>
                    <a:lnTo>
                      <a:pt x="1356721" y="208670"/>
                    </a:lnTo>
                    <a:lnTo>
                      <a:pt x="1360407" y="210091"/>
                    </a:lnTo>
                    <a:lnTo>
                      <a:pt x="1376673" y="215741"/>
                    </a:lnTo>
                    <a:lnTo>
                      <a:pt x="1395380" y="220082"/>
                    </a:lnTo>
                    <a:lnTo>
                      <a:pt x="1396624" y="220360"/>
                    </a:lnTo>
                    <a:lnTo>
                      <a:pt x="1416576" y="222339"/>
                    </a:lnTo>
                    <a:lnTo>
                      <a:pt x="1436528" y="221820"/>
                    </a:lnTo>
                    <a:lnTo>
                      <a:pt x="1447466" y="220082"/>
                    </a:lnTo>
                    <a:lnTo>
                      <a:pt x="1456480" y="218590"/>
                    </a:lnTo>
                    <a:lnTo>
                      <a:pt x="1476431" y="212377"/>
                    </a:lnTo>
                    <a:lnTo>
                      <a:pt x="1481742" y="210091"/>
                    </a:lnTo>
                    <a:lnTo>
                      <a:pt x="1496383" y="203166"/>
                    </a:lnTo>
                    <a:lnTo>
                      <a:pt x="1501708" y="200099"/>
                    </a:lnTo>
                    <a:lnTo>
                      <a:pt x="1516335" y="190880"/>
                    </a:lnTo>
                    <a:lnTo>
                      <a:pt x="1517475" y="190108"/>
                    </a:lnTo>
                    <a:lnTo>
                      <a:pt x="1531439" y="180116"/>
                    </a:lnTo>
                    <a:lnTo>
                      <a:pt x="1536287" y="176563"/>
                    </a:lnTo>
                    <a:lnTo>
                      <a:pt x="1545291" y="170125"/>
                    </a:lnTo>
                    <a:lnTo>
                      <a:pt x="1556239" y="162425"/>
                    </a:lnTo>
                    <a:lnTo>
                      <a:pt x="1559864" y="160133"/>
                    </a:lnTo>
                    <a:lnTo>
                      <a:pt x="1576190" y="150494"/>
                    </a:lnTo>
                    <a:lnTo>
                      <a:pt x="1576924" y="150142"/>
                    </a:lnTo>
                    <a:lnTo>
                      <a:pt x="1596142" y="141699"/>
                    </a:lnTo>
                    <a:lnTo>
                      <a:pt x="1600984" y="140150"/>
                    </a:lnTo>
                    <a:lnTo>
                      <a:pt x="1616094" y="135877"/>
                    </a:lnTo>
                    <a:lnTo>
                      <a:pt x="1636046" y="132430"/>
                    </a:lnTo>
                    <a:lnTo>
                      <a:pt x="1655997" y="131751"/>
                    </a:lnTo>
                    <a:lnTo>
                      <a:pt x="1675949" y="134730"/>
                    </a:lnTo>
                    <a:lnTo>
                      <a:pt x="1688221" y="140150"/>
                    </a:lnTo>
                    <a:lnTo>
                      <a:pt x="1695901" y="145793"/>
                    </a:lnTo>
                    <a:lnTo>
                      <a:pt x="1699258" y="150142"/>
                    </a:lnTo>
                    <a:lnTo>
                      <a:pt x="1703935" y="160133"/>
                    </a:lnTo>
                    <a:lnTo>
                      <a:pt x="1705942" y="170125"/>
                    </a:lnTo>
                    <a:lnTo>
                      <a:pt x="1706482" y="180116"/>
                    </a:lnTo>
                    <a:lnTo>
                      <a:pt x="1705858" y="190108"/>
                    </a:lnTo>
                    <a:lnTo>
                      <a:pt x="1704690" y="200099"/>
                    </a:lnTo>
                    <a:lnTo>
                      <a:pt x="1703456" y="210091"/>
                    </a:lnTo>
                    <a:lnTo>
                      <a:pt x="1702064" y="220082"/>
                    </a:lnTo>
                    <a:lnTo>
                      <a:pt x="1701307" y="230074"/>
                    </a:lnTo>
                    <a:lnTo>
                      <a:pt x="1715853" y="230074"/>
                    </a:lnTo>
                    <a:lnTo>
                      <a:pt x="1735805" y="230074"/>
                    </a:lnTo>
                    <a:lnTo>
                      <a:pt x="1755756" y="230074"/>
                    </a:lnTo>
                    <a:lnTo>
                      <a:pt x="1775708" y="230074"/>
                    </a:lnTo>
                    <a:lnTo>
                      <a:pt x="1795660" y="230074"/>
                    </a:lnTo>
                    <a:lnTo>
                      <a:pt x="1803169" y="230074"/>
                    </a:lnTo>
                    <a:lnTo>
                      <a:pt x="1795660" y="224904"/>
                    </a:lnTo>
                    <a:lnTo>
                      <a:pt x="1790742" y="220082"/>
                    </a:lnTo>
                    <a:lnTo>
                      <a:pt x="1784550" y="210091"/>
                    </a:lnTo>
                    <a:lnTo>
                      <a:pt x="1781238" y="200099"/>
                    </a:lnTo>
                    <a:lnTo>
                      <a:pt x="1779652" y="190108"/>
                    </a:lnTo>
                    <a:lnTo>
                      <a:pt x="1779235" y="180116"/>
                    </a:lnTo>
                    <a:lnTo>
                      <a:pt x="1779426" y="170125"/>
                    </a:lnTo>
                    <a:lnTo>
                      <a:pt x="1780144" y="160133"/>
                    </a:lnTo>
                    <a:lnTo>
                      <a:pt x="1780769" y="150142"/>
                    </a:lnTo>
                    <a:lnTo>
                      <a:pt x="1781024" y="140150"/>
                    </a:lnTo>
                    <a:lnTo>
                      <a:pt x="1780705" y="130159"/>
                    </a:lnTo>
                    <a:lnTo>
                      <a:pt x="1779247" y="120167"/>
                    </a:lnTo>
                    <a:lnTo>
                      <a:pt x="1776416" y="110176"/>
                    </a:lnTo>
                    <a:lnTo>
                      <a:pt x="1775708" y="108688"/>
                    </a:lnTo>
                    <a:lnTo>
                      <a:pt x="1770612" y="100184"/>
                    </a:lnTo>
                    <a:lnTo>
                      <a:pt x="1760663" y="90193"/>
                    </a:lnTo>
                    <a:lnTo>
                      <a:pt x="1755756" y="86766"/>
                    </a:lnTo>
                    <a:lnTo>
                      <a:pt x="1740193" y="80201"/>
                    </a:lnTo>
                    <a:lnTo>
                      <a:pt x="1735805" y="78802"/>
                    </a:lnTo>
                    <a:lnTo>
                      <a:pt x="1715853" y="75905"/>
                    </a:lnTo>
                    <a:lnTo>
                      <a:pt x="1695901" y="75622"/>
                    </a:lnTo>
                    <a:lnTo>
                      <a:pt x="1675949" y="76829"/>
                    </a:lnTo>
                    <a:lnTo>
                      <a:pt x="1655997" y="78780"/>
                    </a:lnTo>
                    <a:lnTo>
                      <a:pt x="1644809" y="80201"/>
                    </a:lnTo>
                    <a:lnTo>
                      <a:pt x="1636046" y="81298"/>
                    </a:lnTo>
                    <a:lnTo>
                      <a:pt x="1616094" y="83919"/>
                    </a:lnTo>
                    <a:lnTo>
                      <a:pt x="1596142" y="87183"/>
                    </a:lnTo>
                    <a:lnTo>
                      <a:pt x="1580100" y="90193"/>
                    </a:lnTo>
                    <a:lnTo>
                      <a:pt x="1576190" y="90995"/>
                    </a:lnTo>
                    <a:lnTo>
                      <a:pt x="1556239" y="96115"/>
                    </a:lnTo>
                    <a:lnTo>
                      <a:pt x="1543443" y="100184"/>
                    </a:lnTo>
                    <a:lnTo>
                      <a:pt x="1536287" y="102788"/>
                    </a:lnTo>
                    <a:lnTo>
                      <a:pt x="1520060" y="110176"/>
                    </a:lnTo>
                    <a:lnTo>
                      <a:pt x="1516335" y="112119"/>
                    </a:lnTo>
                    <a:lnTo>
                      <a:pt x="1501553" y="120167"/>
                    </a:lnTo>
                    <a:lnTo>
                      <a:pt x="1496383" y="123287"/>
                    </a:lnTo>
                    <a:lnTo>
                      <a:pt x="1484094" y="130159"/>
                    </a:lnTo>
                    <a:lnTo>
                      <a:pt x="1476431" y="134808"/>
                    </a:lnTo>
                    <a:lnTo>
                      <a:pt x="1465517" y="140150"/>
                    </a:lnTo>
                    <a:lnTo>
                      <a:pt x="1456480" y="144525"/>
                    </a:lnTo>
                    <a:lnTo>
                      <a:pt x="1436528" y="149970"/>
                    </a:lnTo>
                    <a:lnTo>
                      <a:pt x="1416576" y="149724"/>
                    </a:lnTo>
                    <a:lnTo>
                      <a:pt x="1396624" y="142570"/>
                    </a:lnTo>
                    <a:lnTo>
                      <a:pt x="1393099" y="140150"/>
                    </a:lnTo>
                    <a:lnTo>
                      <a:pt x="1380315" y="130159"/>
                    </a:lnTo>
                    <a:lnTo>
                      <a:pt x="1376673" y="126809"/>
                    </a:lnTo>
                    <a:lnTo>
                      <a:pt x="1370723" y="120167"/>
                    </a:lnTo>
                    <a:lnTo>
                      <a:pt x="1362207" y="110176"/>
                    </a:lnTo>
                    <a:lnTo>
                      <a:pt x="1356721" y="103952"/>
                    </a:lnTo>
                    <a:lnTo>
                      <a:pt x="1353218" y="100184"/>
                    </a:lnTo>
                    <a:lnTo>
                      <a:pt x="1342648" y="90193"/>
                    </a:lnTo>
                    <a:lnTo>
                      <a:pt x="1336769" y="85868"/>
                    </a:lnTo>
                    <a:lnTo>
                      <a:pt x="1325046" y="80201"/>
                    </a:lnTo>
                    <a:lnTo>
                      <a:pt x="1316817" y="76841"/>
                    </a:lnTo>
                    <a:lnTo>
                      <a:pt x="1296865" y="75377"/>
                    </a:lnTo>
                    <a:lnTo>
                      <a:pt x="1278116" y="80201"/>
                    </a:lnTo>
                    <a:lnTo>
                      <a:pt x="1276914" y="80521"/>
                    </a:lnTo>
                    <a:lnTo>
                      <a:pt x="1263233" y="90193"/>
                    </a:lnTo>
                    <a:lnTo>
                      <a:pt x="1256962" y="94376"/>
                    </a:lnTo>
                    <a:lnTo>
                      <a:pt x="1251737" y="100184"/>
                    </a:lnTo>
                    <a:lnTo>
                      <a:pt x="1242543" y="110176"/>
                    </a:lnTo>
                    <a:lnTo>
                      <a:pt x="1237010" y="115725"/>
                    </a:lnTo>
                    <a:lnTo>
                      <a:pt x="1233749" y="120167"/>
                    </a:lnTo>
                    <a:lnTo>
                      <a:pt x="1226019" y="130159"/>
                    </a:lnTo>
                    <a:lnTo>
                      <a:pt x="1217528" y="140150"/>
                    </a:lnTo>
                    <a:lnTo>
                      <a:pt x="1217058" y="140682"/>
                    </a:lnTo>
                    <a:lnTo>
                      <a:pt x="1210287" y="150142"/>
                    </a:lnTo>
                    <a:lnTo>
                      <a:pt x="1202900" y="160133"/>
                    </a:lnTo>
                    <a:lnTo>
                      <a:pt x="1197107" y="167755"/>
                    </a:lnTo>
                    <a:lnTo>
                      <a:pt x="1195507" y="170125"/>
                    </a:lnTo>
                    <a:lnTo>
                      <a:pt x="1189009" y="180116"/>
                    </a:lnTo>
                    <a:lnTo>
                      <a:pt x="1182777" y="190108"/>
                    </a:lnTo>
                    <a:lnTo>
                      <a:pt x="1177155" y="199504"/>
                    </a:lnTo>
                    <a:lnTo>
                      <a:pt x="1176815" y="200099"/>
                    </a:lnTo>
                    <a:lnTo>
                      <a:pt x="1171570" y="210091"/>
                    </a:lnTo>
                    <a:lnTo>
                      <a:pt x="1166848" y="220082"/>
                    </a:lnTo>
                    <a:lnTo>
                      <a:pt x="1162359" y="230074"/>
                    </a:lnTo>
                    <a:close/>
                    <a:moveTo>
                      <a:pt x="1935322" y="230074"/>
                    </a:moveTo>
                    <a:lnTo>
                      <a:pt x="1955274" y="230074"/>
                    </a:lnTo>
                    <a:lnTo>
                      <a:pt x="1975226" y="230074"/>
                    </a:lnTo>
                    <a:lnTo>
                      <a:pt x="1995178" y="230074"/>
                    </a:lnTo>
                    <a:lnTo>
                      <a:pt x="2015129" y="230074"/>
                    </a:lnTo>
                    <a:lnTo>
                      <a:pt x="2032410" y="230074"/>
                    </a:lnTo>
                    <a:lnTo>
                      <a:pt x="2035081" y="229185"/>
                    </a:lnTo>
                    <a:lnTo>
                      <a:pt x="2055033" y="224760"/>
                    </a:lnTo>
                    <a:lnTo>
                      <a:pt x="2074985" y="222494"/>
                    </a:lnTo>
                    <a:lnTo>
                      <a:pt x="2094936" y="222447"/>
                    </a:lnTo>
                    <a:lnTo>
                      <a:pt x="2114888" y="224074"/>
                    </a:lnTo>
                    <a:lnTo>
                      <a:pt x="2134840" y="226651"/>
                    </a:lnTo>
                    <a:lnTo>
                      <a:pt x="2154792" y="228072"/>
                    </a:lnTo>
                    <a:lnTo>
                      <a:pt x="2174744" y="226517"/>
                    </a:lnTo>
                    <a:lnTo>
                      <a:pt x="2190835" y="220082"/>
                    </a:lnTo>
                    <a:lnTo>
                      <a:pt x="2194695" y="218346"/>
                    </a:lnTo>
                    <a:lnTo>
                      <a:pt x="2204309" y="210091"/>
                    </a:lnTo>
                    <a:lnTo>
                      <a:pt x="2214238" y="200099"/>
                    </a:lnTo>
                    <a:lnTo>
                      <a:pt x="2214647" y="199656"/>
                    </a:lnTo>
                    <a:lnTo>
                      <a:pt x="2220764" y="190108"/>
                    </a:lnTo>
                    <a:lnTo>
                      <a:pt x="2226644" y="180116"/>
                    </a:lnTo>
                    <a:lnTo>
                      <a:pt x="2232268" y="170125"/>
                    </a:lnTo>
                    <a:lnTo>
                      <a:pt x="2234599" y="165979"/>
                    </a:lnTo>
                    <a:lnTo>
                      <a:pt x="2237294" y="160133"/>
                    </a:lnTo>
                    <a:lnTo>
                      <a:pt x="2241881" y="150142"/>
                    </a:lnTo>
                    <a:lnTo>
                      <a:pt x="2246564" y="140150"/>
                    </a:lnTo>
                    <a:lnTo>
                      <a:pt x="2251560" y="130159"/>
                    </a:lnTo>
                    <a:lnTo>
                      <a:pt x="2254551" y="124718"/>
                    </a:lnTo>
                    <a:lnTo>
                      <a:pt x="2256835" y="120167"/>
                    </a:lnTo>
                    <a:lnTo>
                      <a:pt x="2262221" y="110176"/>
                    </a:lnTo>
                    <a:lnTo>
                      <a:pt x="2268275" y="100184"/>
                    </a:lnTo>
                    <a:lnTo>
                      <a:pt x="2274502" y="91089"/>
                    </a:lnTo>
                    <a:lnTo>
                      <a:pt x="2275121" y="90193"/>
                    </a:lnTo>
                    <a:lnTo>
                      <a:pt x="2282919" y="80201"/>
                    </a:lnTo>
                    <a:lnTo>
                      <a:pt x="2291960" y="70210"/>
                    </a:lnTo>
                    <a:lnTo>
                      <a:pt x="2294454" y="67767"/>
                    </a:lnTo>
                    <a:lnTo>
                      <a:pt x="2302982" y="60218"/>
                    </a:lnTo>
                    <a:lnTo>
                      <a:pt x="2314406" y="51558"/>
                    </a:lnTo>
                    <a:lnTo>
                      <a:pt x="2316513" y="50227"/>
                    </a:lnTo>
                    <a:lnTo>
                      <a:pt x="2334358" y="40573"/>
                    </a:lnTo>
                    <a:lnTo>
                      <a:pt x="2335172" y="40235"/>
                    </a:lnTo>
                    <a:lnTo>
                      <a:pt x="2354310" y="33273"/>
                    </a:lnTo>
                    <a:lnTo>
                      <a:pt x="2366650" y="30244"/>
                    </a:lnTo>
                    <a:lnTo>
                      <a:pt x="2374261" y="28544"/>
                    </a:lnTo>
                    <a:lnTo>
                      <a:pt x="2394213" y="25881"/>
                    </a:lnTo>
                    <a:lnTo>
                      <a:pt x="2414165" y="24925"/>
                    </a:lnTo>
                    <a:lnTo>
                      <a:pt x="2434117" y="25498"/>
                    </a:lnTo>
                    <a:lnTo>
                      <a:pt x="2454068" y="27348"/>
                    </a:lnTo>
                    <a:lnTo>
                      <a:pt x="2472474" y="30244"/>
                    </a:lnTo>
                    <a:lnTo>
                      <a:pt x="2474020" y="30515"/>
                    </a:lnTo>
                    <a:lnTo>
                      <a:pt x="2493972" y="35347"/>
                    </a:lnTo>
                    <a:lnTo>
                      <a:pt x="2510043" y="40235"/>
                    </a:lnTo>
                    <a:lnTo>
                      <a:pt x="2513924" y="41568"/>
                    </a:lnTo>
                    <a:lnTo>
                      <a:pt x="2533876" y="49658"/>
                    </a:lnTo>
                    <a:lnTo>
                      <a:pt x="2535096" y="50227"/>
                    </a:lnTo>
                    <a:lnTo>
                      <a:pt x="2553827" y="59993"/>
                    </a:lnTo>
                    <a:lnTo>
                      <a:pt x="2554215" y="60218"/>
                    </a:lnTo>
                    <a:lnTo>
                      <a:pt x="2569912" y="70210"/>
                    </a:lnTo>
                    <a:lnTo>
                      <a:pt x="2573779" y="72890"/>
                    </a:lnTo>
                    <a:lnTo>
                      <a:pt x="2583239" y="80201"/>
                    </a:lnTo>
                    <a:lnTo>
                      <a:pt x="2593731" y="88777"/>
                    </a:lnTo>
                    <a:lnTo>
                      <a:pt x="2595345" y="90193"/>
                    </a:lnTo>
                    <a:lnTo>
                      <a:pt x="2605863" y="100184"/>
                    </a:lnTo>
                    <a:lnTo>
                      <a:pt x="2613683" y="107581"/>
                    </a:lnTo>
                    <a:lnTo>
                      <a:pt x="2616274" y="110176"/>
                    </a:lnTo>
                    <a:lnTo>
                      <a:pt x="2625847" y="120167"/>
                    </a:lnTo>
                    <a:lnTo>
                      <a:pt x="2633634" y="128176"/>
                    </a:lnTo>
                    <a:lnTo>
                      <a:pt x="2635513" y="130159"/>
                    </a:lnTo>
                    <a:lnTo>
                      <a:pt x="2644661" y="140150"/>
                    </a:lnTo>
                    <a:lnTo>
                      <a:pt x="2653586" y="149643"/>
                    </a:lnTo>
                    <a:lnTo>
                      <a:pt x="2654059" y="150142"/>
                    </a:lnTo>
                    <a:lnTo>
                      <a:pt x="2662951" y="160133"/>
                    </a:lnTo>
                    <a:lnTo>
                      <a:pt x="2671755" y="170125"/>
                    </a:lnTo>
                    <a:lnTo>
                      <a:pt x="2673538" y="172369"/>
                    </a:lnTo>
                    <a:lnTo>
                      <a:pt x="2679828" y="180116"/>
                    </a:lnTo>
                    <a:lnTo>
                      <a:pt x="2687159" y="190108"/>
                    </a:lnTo>
                    <a:lnTo>
                      <a:pt x="2693490" y="199960"/>
                    </a:lnTo>
                    <a:lnTo>
                      <a:pt x="2693584" y="200099"/>
                    </a:lnTo>
                    <a:lnTo>
                      <a:pt x="2698827" y="210091"/>
                    </a:lnTo>
                    <a:lnTo>
                      <a:pt x="2702707" y="220082"/>
                    </a:lnTo>
                    <a:lnTo>
                      <a:pt x="2705089" y="230074"/>
                    </a:lnTo>
                    <a:lnTo>
                      <a:pt x="2713441" y="230074"/>
                    </a:lnTo>
                    <a:lnTo>
                      <a:pt x="2733393" y="230074"/>
                    </a:lnTo>
                    <a:lnTo>
                      <a:pt x="2753345" y="230074"/>
                    </a:lnTo>
                    <a:lnTo>
                      <a:pt x="2773297" y="230074"/>
                    </a:lnTo>
                    <a:lnTo>
                      <a:pt x="2793249" y="230074"/>
                    </a:lnTo>
                    <a:lnTo>
                      <a:pt x="2813200" y="230074"/>
                    </a:lnTo>
                    <a:lnTo>
                      <a:pt x="2833152" y="230074"/>
                    </a:lnTo>
                    <a:lnTo>
                      <a:pt x="2853104" y="230074"/>
                    </a:lnTo>
                    <a:lnTo>
                      <a:pt x="2873056" y="230074"/>
                    </a:lnTo>
                    <a:lnTo>
                      <a:pt x="2893007" y="230074"/>
                    </a:lnTo>
                    <a:lnTo>
                      <a:pt x="2905798" y="230074"/>
                    </a:lnTo>
                    <a:lnTo>
                      <a:pt x="2901111" y="220082"/>
                    </a:lnTo>
                    <a:lnTo>
                      <a:pt x="2898391" y="210091"/>
                    </a:lnTo>
                    <a:lnTo>
                      <a:pt x="2897805" y="200099"/>
                    </a:lnTo>
                    <a:lnTo>
                      <a:pt x="2899488" y="190108"/>
                    </a:lnTo>
                    <a:lnTo>
                      <a:pt x="2903303" y="180116"/>
                    </a:lnTo>
                    <a:lnTo>
                      <a:pt x="2909260" y="170125"/>
                    </a:lnTo>
                    <a:lnTo>
                      <a:pt x="2912959" y="165922"/>
                    </a:lnTo>
                    <a:lnTo>
                      <a:pt x="2919148" y="160133"/>
                    </a:lnTo>
                    <a:lnTo>
                      <a:pt x="2932911" y="150153"/>
                    </a:lnTo>
                    <a:lnTo>
                      <a:pt x="2932933" y="150142"/>
                    </a:lnTo>
                    <a:lnTo>
                      <a:pt x="2952863" y="142189"/>
                    </a:lnTo>
                    <a:lnTo>
                      <a:pt x="2964724" y="140150"/>
                    </a:lnTo>
                    <a:lnTo>
                      <a:pt x="2972815" y="138943"/>
                    </a:lnTo>
                    <a:lnTo>
                      <a:pt x="2972815" y="130159"/>
                    </a:lnTo>
                    <a:lnTo>
                      <a:pt x="2972815" y="120167"/>
                    </a:lnTo>
                    <a:lnTo>
                      <a:pt x="2972815" y="110176"/>
                    </a:lnTo>
                    <a:lnTo>
                      <a:pt x="2972815" y="100184"/>
                    </a:lnTo>
                    <a:lnTo>
                      <a:pt x="2972815" y="99454"/>
                    </a:lnTo>
                    <a:lnTo>
                      <a:pt x="2966470" y="100184"/>
                    </a:lnTo>
                    <a:lnTo>
                      <a:pt x="2952863" y="101800"/>
                    </a:lnTo>
                    <a:lnTo>
                      <a:pt x="2932911" y="106654"/>
                    </a:lnTo>
                    <a:lnTo>
                      <a:pt x="2923189" y="110176"/>
                    </a:lnTo>
                    <a:lnTo>
                      <a:pt x="2912959" y="114177"/>
                    </a:lnTo>
                    <a:lnTo>
                      <a:pt x="2900832" y="120167"/>
                    </a:lnTo>
                    <a:lnTo>
                      <a:pt x="2893007" y="124440"/>
                    </a:lnTo>
                    <a:lnTo>
                      <a:pt x="2883626" y="130159"/>
                    </a:lnTo>
                    <a:lnTo>
                      <a:pt x="2873056" y="137529"/>
                    </a:lnTo>
                    <a:lnTo>
                      <a:pt x="2869275" y="140150"/>
                    </a:lnTo>
                    <a:lnTo>
                      <a:pt x="2856646" y="150142"/>
                    </a:lnTo>
                    <a:lnTo>
                      <a:pt x="2853104" y="153310"/>
                    </a:lnTo>
                    <a:lnTo>
                      <a:pt x="2844139" y="160133"/>
                    </a:lnTo>
                    <a:lnTo>
                      <a:pt x="2833152" y="169807"/>
                    </a:lnTo>
                    <a:lnTo>
                      <a:pt x="2832607" y="170125"/>
                    </a:lnTo>
                    <a:lnTo>
                      <a:pt x="2817680" y="180116"/>
                    </a:lnTo>
                    <a:lnTo>
                      <a:pt x="2813200" y="183468"/>
                    </a:lnTo>
                    <a:lnTo>
                      <a:pt x="2793249" y="188549"/>
                    </a:lnTo>
                    <a:lnTo>
                      <a:pt x="2773297" y="184861"/>
                    </a:lnTo>
                    <a:lnTo>
                      <a:pt x="2764112" y="180116"/>
                    </a:lnTo>
                    <a:lnTo>
                      <a:pt x="2753345" y="175547"/>
                    </a:lnTo>
                    <a:lnTo>
                      <a:pt x="2745175" y="170125"/>
                    </a:lnTo>
                    <a:lnTo>
                      <a:pt x="2733393" y="163208"/>
                    </a:lnTo>
                    <a:lnTo>
                      <a:pt x="2729496" y="160133"/>
                    </a:lnTo>
                    <a:lnTo>
                      <a:pt x="2715843" y="150142"/>
                    </a:lnTo>
                    <a:lnTo>
                      <a:pt x="2713441" y="148503"/>
                    </a:lnTo>
                    <a:lnTo>
                      <a:pt x="2703242" y="140150"/>
                    </a:lnTo>
                    <a:lnTo>
                      <a:pt x="2693490" y="132187"/>
                    </a:lnTo>
                    <a:lnTo>
                      <a:pt x="2691304" y="130159"/>
                    </a:lnTo>
                    <a:lnTo>
                      <a:pt x="2680474" y="120167"/>
                    </a:lnTo>
                    <a:lnTo>
                      <a:pt x="2673538" y="113720"/>
                    </a:lnTo>
                    <a:lnTo>
                      <a:pt x="2669928" y="110176"/>
                    </a:lnTo>
                    <a:lnTo>
                      <a:pt x="2660029" y="100184"/>
                    </a:lnTo>
                    <a:lnTo>
                      <a:pt x="2653586" y="93551"/>
                    </a:lnTo>
                    <a:lnTo>
                      <a:pt x="2650295" y="90193"/>
                    </a:lnTo>
                    <a:lnTo>
                      <a:pt x="2640580" y="80201"/>
                    </a:lnTo>
                    <a:lnTo>
                      <a:pt x="2633634" y="73096"/>
                    </a:lnTo>
                    <a:lnTo>
                      <a:pt x="2630650" y="70210"/>
                    </a:lnTo>
                    <a:lnTo>
                      <a:pt x="2620028" y="60218"/>
                    </a:lnTo>
                    <a:lnTo>
                      <a:pt x="2613683" y="54464"/>
                    </a:lnTo>
                    <a:lnTo>
                      <a:pt x="2608459" y="50227"/>
                    </a:lnTo>
                    <a:lnTo>
                      <a:pt x="2594970" y="40235"/>
                    </a:lnTo>
                    <a:lnTo>
                      <a:pt x="2593731" y="39363"/>
                    </a:lnTo>
                    <a:lnTo>
                      <a:pt x="2578372" y="30244"/>
                    </a:lnTo>
                    <a:lnTo>
                      <a:pt x="2573779" y="27838"/>
                    </a:lnTo>
                    <a:lnTo>
                      <a:pt x="2555692" y="20252"/>
                    </a:lnTo>
                    <a:lnTo>
                      <a:pt x="2553827" y="19558"/>
                    </a:lnTo>
                    <a:lnTo>
                      <a:pt x="2533876" y="13453"/>
                    </a:lnTo>
                    <a:lnTo>
                      <a:pt x="2520470" y="10261"/>
                    </a:lnTo>
                    <a:lnTo>
                      <a:pt x="2513924" y="8864"/>
                    </a:lnTo>
                    <a:lnTo>
                      <a:pt x="2493972" y="5459"/>
                    </a:lnTo>
                    <a:lnTo>
                      <a:pt x="2474020" y="2892"/>
                    </a:lnTo>
                    <a:lnTo>
                      <a:pt x="2454068" y="1190"/>
                    </a:lnTo>
                    <a:lnTo>
                      <a:pt x="2435647" y="269"/>
                    </a:lnTo>
                    <a:lnTo>
                      <a:pt x="2434117" y="197"/>
                    </a:lnTo>
                    <a:lnTo>
                      <a:pt x="2414165" y="0"/>
                    </a:lnTo>
                    <a:lnTo>
                      <a:pt x="2405664" y="269"/>
                    </a:lnTo>
                    <a:lnTo>
                      <a:pt x="2394213" y="643"/>
                    </a:lnTo>
                    <a:lnTo>
                      <a:pt x="2374261" y="2228"/>
                    </a:lnTo>
                    <a:lnTo>
                      <a:pt x="2354310" y="5075"/>
                    </a:lnTo>
                    <a:lnTo>
                      <a:pt x="2334358" y="9508"/>
                    </a:lnTo>
                    <a:lnTo>
                      <a:pt x="2331808" y="10261"/>
                    </a:lnTo>
                    <a:lnTo>
                      <a:pt x="2314406" y="16118"/>
                    </a:lnTo>
                    <a:lnTo>
                      <a:pt x="2305055" y="20252"/>
                    </a:lnTo>
                    <a:lnTo>
                      <a:pt x="2294454" y="25711"/>
                    </a:lnTo>
                    <a:lnTo>
                      <a:pt x="2287098" y="30244"/>
                    </a:lnTo>
                    <a:lnTo>
                      <a:pt x="2274502" y="39233"/>
                    </a:lnTo>
                    <a:lnTo>
                      <a:pt x="2273235" y="40235"/>
                    </a:lnTo>
                    <a:lnTo>
                      <a:pt x="2262121" y="50227"/>
                    </a:lnTo>
                    <a:lnTo>
                      <a:pt x="2254551" y="57973"/>
                    </a:lnTo>
                    <a:lnTo>
                      <a:pt x="2252341" y="60218"/>
                    </a:lnTo>
                    <a:lnTo>
                      <a:pt x="2243367" y="70210"/>
                    </a:lnTo>
                    <a:lnTo>
                      <a:pt x="2235500" y="80201"/>
                    </a:lnTo>
                    <a:lnTo>
                      <a:pt x="2234599" y="81394"/>
                    </a:lnTo>
                    <a:lnTo>
                      <a:pt x="2227097" y="90193"/>
                    </a:lnTo>
                    <a:lnTo>
                      <a:pt x="2219278" y="100184"/>
                    </a:lnTo>
                    <a:lnTo>
                      <a:pt x="2214647" y="106160"/>
                    </a:lnTo>
                    <a:lnTo>
                      <a:pt x="2210784" y="110176"/>
                    </a:lnTo>
                    <a:lnTo>
                      <a:pt x="2201480" y="120167"/>
                    </a:lnTo>
                    <a:lnTo>
                      <a:pt x="2194695" y="127384"/>
                    </a:lnTo>
                    <a:lnTo>
                      <a:pt x="2190950" y="130159"/>
                    </a:lnTo>
                    <a:lnTo>
                      <a:pt x="2177270" y="140150"/>
                    </a:lnTo>
                    <a:lnTo>
                      <a:pt x="2174744" y="141960"/>
                    </a:lnTo>
                    <a:lnTo>
                      <a:pt x="2154876" y="150142"/>
                    </a:lnTo>
                    <a:lnTo>
                      <a:pt x="2154792" y="150176"/>
                    </a:lnTo>
                    <a:lnTo>
                      <a:pt x="2134840" y="153969"/>
                    </a:lnTo>
                    <a:lnTo>
                      <a:pt x="2114888" y="155256"/>
                    </a:lnTo>
                    <a:lnTo>
                      <a:pt x="2094936" y="155835"/>
                    </a:lnTo>
                    <a:lnTo>
                      <a:pt x="2074985" y="157337"/>
                    </a:lnTo>
                    <a:lnTo>
                      <a:pt x="2059819" y="160133"/>
                    </a:lnTo>
                    <a:lnTo>
                      <a:pt x="2055033" y="161042"/>
                    </a:lnTo>
                    <a:lnTo>
                      <a:pt x="2035081" y="168110"/>
                    </a:lnTo>
                    <a:lnTo>
                      <a:pt x="2031317" y="170125"/>
                    </a:lnTo>
                    <a:lnTo>
                      <a:pt x="2015129" y="178716"/>
                    </a:lnTo>
                    <a:lnTo>
                      <a:pt x="2013059" y="180116"/>
                    </a:lnTo>
                    <a:lnTo>
                      <a:pt x="1997205" y="190108"/>
                    </a:lnTo>
                    <a:lnTo>
                      <a:pt x="1995178" y="191292"/>
                    </a:lnTo>
                    <a:lnTo>
                      <a:pt x="1981498" y="200099"/>
                    </a:lnTo>
                    <a:lnTo>
                      <a:pt x="1975226" y="203701"/>
                    </a:lnTo>
                    <a:lnTo>
                      <a:pt x="1964363" y="210091"/>
                    </a:lnTo>
                    <a:lnTo>
                      <a:pt x="1955274" y="214856"/>
                    </a:lnTo>
                    <a:lnTo>
                      <a:pt x="1944601" y="220082"/>
                    </a:lnTo>
                    <a:lnTo>
                      <a:pt x="1935322" y="224018"/>
                    </a:lnTo>
                    <a:lnTo>
                      <a:pt x="1918802" y="230074"/>
                    </a:lnTo>
                    <a:close/>
                  </a:path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5" name="任意多边形: 形状 2974">
                <a:extLst>
                  <a:ext uri="{FF2B5EF4-FFF2-40B4-BE49-F238E27FC236}">
                    <a16:creationId xmlns:a16="http://schemas.microsoft.com/office/drawing/2014/main" id="{ED8C88A8-03F4-E452-F3C5-0953657EDFFD}"/>
                  </a:ext>
                </a:extLst>
              </p:cNvPr>
              <p:cNvSpPr/>
              <p:nvPr/>
            </p:nvSpPr>
            <p:spPr>
              <a:xfrm>
                <a:off x="2885545" y="3735400"/>
                <a:ext cx="2972814" cy="443882"/>
              </a:xfrm>
              <a:custGeom>
                <a:avLst/>
                <a:gdLst>
                  <a:gd name="connsiteX0" fmla="*/ 359132 w 2972814"/>
                  <a:gd name="connsiteY0" fmla="*/ 436716 h 443882"/>
                  <a:gd name="connsiteX1" fmla="*/ 379084 w 2972814"/>
                  <a:gd name="connsiteY1" fmla="*/ 437992 h 443882"/>
                  <a:gd name="connsiteX2" fmla="*/ 399036 w 2972814"/>
                  <a:gd name="connsiteY2" fmla="*/ 435546 h 443882"/>
                  <a:gd name="connsiteX3" fmla="*/ 406489 w 2972814"/>
                  <a:gd name="connsiteY3" fmla="*/ 433891 h 443882"/>
                  <a:gd name="connsiteX4" fmla="*/ 418987 w 2972814"/>
                  <a:gd name="connsiteY4" fmla="*/ 431426 h 443882"/>
                  <a:gd name="connsiteX5" fmla="*/ 438939 w 2972814"/>
                  <a:gd name="connsiteY5" fmla="*/ 427283 h 443882"/>
                  <a:gd name="connsiteX6" fmla="*/ 458370 w 2972814"/>
                  <a:gd name="connsiteY6" fmla="*/ 423900 h 443882"/>
                  <a:gd name="connsiteX7" fmla="*/ 458891 w 2972814"/>
                  <a:gd name="connsiteY7" fmla="*/ 423818 h 443882"/>
                  <a:gd name="connsiteX8" fmla="*/ 478843 w 2972814"/>
                  <a:gd name="connsiteY8" fmla="*/ 421130 h 443882"/>
                  <a:gd name="connsiteX9" fmla="*/ 498794 w 2972814"/>
                  <a:gd name="connsiteY9" fmla="*/ 419596 h 443882"/>
                  <a:gd name="connsiteX10" fmla="*/ 518746 w 2972814"/>
                  <a:gd name="connsiteY10" fmla="*/ 419025 h 443882"/>
                  <a:gd name="connsiteX11" fmla="*/ 538698 w 2972814"/>
                  <a:gd name="connsiteY11" fmla="*/ 419269 h 443882"/>
                  <a:gd name="connsiteX12" fmla="*/ 558650 w 2972814"/>
                  <a:gd name="connsiteY12" fmla="*/ 420264 h 443882"/>
                  <a:gd name="connsiteX13" fmla="*/ 578601 w 2972814"/>
                  <a:gd name="connsiteY13" fmla="*/ 422091 h 443882"/>
                  <a:gd name="connsiteX14" fmla="*/ 593830 w 2972814"/>
                  <a:gd name="connsiteY14" fmla="*/ 423900 h 443882"/>
                  <a:gd name="connsiteX15" fmla="*/ 598553 w 2972814"/>
                  <a:gd name="connsiteY15" fmla="*/ 424431 h 443882"/>
                  <a:gd name="connsiteX16" fmla="*/ 618505 w 2972814"/>
                  <a:gd name="connsiteY16" fmla="*/ 427483 h 443882"/>
                  <a:gd name="connsiteX17" fmla="*/ 638457 w 2972814"/>
                  <a:gd name="connsiteY17" fmla="*/ 431068 h 443882"/>
                  <a:gd name="connsiteX18" fmla="*/ 652746 w 2972814"/>
                  <a:gd name="connsiteY18" fmla="*/ 433891 h 443882"/>
                  <a:gd name="connsiteX19" fmla="*/ 658409 w 2972814"/>
                  <a:gd name="connsiteY19" fmla="*/ 435063 h 443882"/>
                  <a:gd name="connsiteX20" fmla="*/ 678360 w 2972814"/>
                  <a:gd name="connsiteY20" fmla="*/ 439443 h 443882"/>
                  <a:gd name="connsiteX21" fmla="*/ 697428 w 2972814"/>
                  <a:gd name="connsiteY21" fmla="*/ 443883 h 443882"/>
                  <a:gd name="connsiteX22" fmla="*/ 698312 w 2972814"/>
                  <a:gd name="connsiteY22" fmla="*/ 443883 h 443882"/>
                  <a:gd name="connsiteX23" fmla="*/ 718264 w 2972814"/>
                  <a:gd name="connsiteY23" fmla="*/ 443883 h 443882"/>
                  <a:gd name="connsiteX24" fmla="*/ 738216 w 2972814"/>
                  <a:gd name="connsiteY24" fmla="*/ 443883 h 443882"/>
                  <a:gd name="connsiteX25" fmla="*/ 758167 w 2972814"/>
                  <a:gd name="connsiteY25" fmla="*/ 443883 h 443882"/>
                  <a:gd name="connsiteX26" fmla="*/ 778119 w 2972814"/>
                  <a:gd name="connsiteY26" fmla="*/ 443883 h 443882"/>
                  <a:gd name="connsiteX27" fmla="*/ 798071 w 2972814"/>
                  <a:gd name="connsiteY27" fmla="*/ 443883 h 443882"/>
                  <a:gd name="connsiteX28" fmla="*/ 818023 w 2972814"/>
                  <a:gd name="connsiteY28" fmla="*/ 443883 h 443882"/>
                  <a:gd name="connsiteX29" fmla="*/ 837975 w 2972814"/>
                  <a:gd name="connsiteY29" fmla="*/ 443883 h 443882"/>
                  <a:gd name="connsiteX30" fmla="*/ 857926 w 2972814"/>
                  <a:gd name="connsiteY30" fmla="*/ 443883 h 443882"/>
                  <a:gd name="connsiteX31" fmla="*/ 877878 w 2972814"/>
                  <a:gd name="connsiteY31" fmla="*/ 443883 h 443882"/>
                  <a:gd name="connsiteX32" fmla="*/ 897830 w 2972814"/>
                  <a:gd name="connsiteY32" fmla="*/ 443883 h 443882"/>
                  <a:gd name="connsiteX33" fmla="*/ 917782 w 2972814"/>
                  <a:gd name="connsiteY33" fmla="*/ 443883 h 443882"/>
                  <a:gd name="connsiteX34" fmla="*/ 937733 w 2972814"/>
                  <a:gd name="connsiteY34" fmla="*/ 443883 h 443882"/>
                  <a:gd name="connsiteX35" fmla="*/ 957685 w 2972814"/>
                  <a:gd name="connsiteY35" fmla="*/ 443883 h 443882"/>
                  <a:gd name="connsiteX36" fmla="*/ 975453 w 2972814"/>
                  <a:gd name="connsiteY36" fmla="*/ 443883 h 443882"/>
                  <a:gd name="connsiteX37" fmla="*/ 968256 w 2972814"/>
                  <a:gd name="connsiteY37" fmla="*/ 433891 h 443882"/>
                  <a:gd name="connsiteX38" fmla="*/ 961698 w 2972814"/>
                  <a:gd name="connsiteY38" fmla="*/ 423900 h 443882"/>
                  <a:gd name="connsiteX39" fmla="*/ 957685 w 2972814"/>
                  <a:gd name="connsiteY39" fmla="*/ 416790 h 443882"/>
                  <a:gd name="connsiteX40" fmla="*/ 956044 w 2972814"/>
                  <a:gd name="connsiteY40" fmla="*/ 413908 h 443882"/>
                  <a:gd name="connsiteX41" fmla="*/ 951135 w 2972814"/>
                  <a:gd name="connsiteY41" fmla="*/ 403917 h 443882"/>
                  <a:gd name="connsiteX42" fmla="*/ 946782 w 2972814"/>
                  <a:gd name="connsiteY42" fmla="*/ 393925 h 443882"/>
                  <a:gd name="connsiteX43" fmla="*/ 943131 w 2972814"/>
                  <a:gd name="connsiteY43" fmla="*/ 383934 h 443882"/>
                  <a:gd name="connsiteX44" fmla="*/ 939918 w 2972814"/>
                  <a:gd name="connsiteY44" fmla="*/ 373942 h 443882"/>
                  <a:gd name="connsiteX45" fmla="*/ 937733 w 2972814"/>
                  <a:gd name="connsiteY45" fmla="*/ 367141 h 443882"/>
                  <a:gd name="connsiteX46" fmla="*/ 936420 w 2972814"/>
                  <a:gd name="connsiteY46" fmla="*/ 363951 h 443882"/>
                  <a:gd name="connsiteX47" fmla="*/ 932441 w 2972814"/>
                  <a:gd name="connsiteY47" fmla="*/ 353959 h 443882"/>
                  <a:gd name="connsiteX48" fmla="*/ 928365 w 2972814"/>
                  <a:gd name="connsiteY48" fmla="*/ 343968 h 443882"/>
                  <a:gd name="connsiteX49" fmla="*/ 923077 w 2972814"/>
                  <a:gd name="connsiteY49" fmla="*/ 333976 h 443882"/>
                  <a:gd name="connsiteX50" fmla="*/ 917782 w 2972814"/>
                  <a:gd name="connsiteY50" fmla="*/ 325556 h 443882"/>
                  <a:gd name="connsiteX51" fmla="*/ 915957 w 2972814"/>
                  <a:gd name="connsiteY51" fmla="*/ 323985 h 443882"/>
                  <a:gd name="connsiteX52" fmla="*/ 901959 w 2972814"/>
                  <a:gd name="connsiteY52" fmla="*/ 313993 h 443882"/>
                  <a:gd name="connsiteX53" fmla="*/ 897830 w 2972814"/>
                  <a:gd name="connsiteY53" fmla="*/ 311494 h 443882"/>
                  <a:gd name="connsiteX54" fmla="*/ 877878 w 2972814"/>
                  <a:gd name="connsiteY54" fmla="*/ 309452 h 443882"/>
                  <a:gd name="connsiteX55" fmla="*/ 867734 w 2972814"/>
                  <a:gd name="connsiteY55" fmla="*/ 313993 h 443882"/>
                  <a:gd name="connsiteX56" fmla="*/ 857926 w 2972814"/>
                  <a:gd name="connsiteY56" fmla="*/ 319120 h 443882"/>
                  <a:gd name="connsiteX57" fmla="*/ 853088 w 2972814"/>
                  <a:gd name="connsiteY57" fmla="*/ 323985 h 443882"/>
                  <a:gd name="connsiteX58" fmla="*/ 844362 w 2972814"/>
                  <a:gd name="connsiteY58" fmla="*/ 333976 h 443882"/>
                  <a:gd name="connsiteX59" fmla="*/ 837975 w 2972814"/>
                  <a:gd name="connsiteY59" fmla="*/ 342041 h 443882"/>
                  <a:gd name="connsiteX60" fmla="*/ 836768 w 2972814"/>
                  <a:gd name="connsiteY60" fmla="*/ 343968 h 443882"/>
                  <a:gd name="connsiteX61" fmla="*/ 829421 w 2972814"/>
                  <a:gd name="connsiteY61" fmla="*/ 353959 h 443882"/>
                  <a:gd name="connsiteX62" fmla="*/ 821202 w 2972814"/>
                  <a:gd name="connsiteY62" fmla="*/ 363951 h 443882"/>
                  <a:gd name="connsiteX63" fmla="*/ 818023 w 2972814"/>
                  <a:gd name="connsiteY63" fmla="*/ 366948 h 443882"/>
                  <a:gd name="connsiteX64" fmla="*/ 811167 w 2972814"/>
                  <a:gd name="connsiteY64" fmla="*/ 373942 h 443882"/>
                  <a:gd name="connsiteX65" fmla="*/ 798087 w 2972814"/>
                  <a:gd name="connsiteY65" fmla="*/ 383934 h 443882"/>
                  <a:gd name="connsiteX66" fmla="*/ 798071 w 2972814"/>
                  <a:gd name="connsiteY66" fmla="*/ 383943 h 443882"/>
                  <a:gd name="connsiteX67" fmla="*/ 778488 w 2972814"/>
                  <a:gd name="connsiteY67" fmla="*/ 393925 h 443882"/>
                  <a:gd name="connsiteX68" fmla="*/ 778119 w 2972814"/>
                  <a:gd name="connsiteY68" fmla="*/ 394068 h 443882"/>
                  <a:gd name="connsiteX69" fmla="*/ 758167 w 2972814"/>
                  <a:gd name="connsiteY69" fmla="*/ 400172 h 443882"/>
                  <a:gd name="connsiteX70" fmla="*/ 738216 w 2972814"/>
                  <a:gd name="connsiteY70" fmla="*/ 403104 h 443882"/>
                  <a:gd name="connsiteX71" fmla="*/ 723076 w 2972814"/>
                  <a:gd name="connsiteY71" fmla="*/ 403917 h 443882"/>
                  <a:gd name="connsiteX72" fmla="*/ 718264 w 2972814"/>
                  <a:gd name="connsiteY72" fmla="*/ 404130 h 443882"/>
                  <a:gd name="connsiteX73" fmla="*/ 712803 w 2972814"/>
                  <a:gd name="connsiteY73" fmla="*/ 403917 h 443882"/>
                  <a:gd name="connsiteX74" fmla="*/ 698312 w 2972814"/>
                  <a:gd name="connsiteY74" fmla="*/ 403350 h 443882"/>
                  <a:gd name="connsiteX75" fmla="*/ 678360 w 2972814"/>
                  <a:gd name="connsiteY75" fmla="*/ 401407 h 443882"/>
                  <a:gd name="connsiteX76" fmla="*/ 658409 w 2972814"/>
                  <a:gd name="connsiteY76" fmla="*/ 399014 h 443882"/>
                  <a:gd name="connsiteX77" fmla="*/ 638457 w 2972814"/>
                  <a:gd name="connsiteY77" fmla="*/ 396164 h 443882"/>
                  <a:gd name="connsiteX78" fmla="*/ 623849 w 2972814"/>
                  <a:gd name="connsiteY78" fmla="*/ 393925 h 443882"/>
                  <a:gd name="connsiteX79" fmla="*/ 618505 w 2972814"/>
                  <a:gd name="connsiteY79" fmla="*/ 393025 h 443882"/>
                  <a:gd name="connsiteX80" fmla="*/ 598553 w 2972814"/>
                  <a:gd name="connsiteY80" fmla="*/ 389652 h 443882"/>
                  <a:gd name="connsiteX81" fmla="*/ 578601 w 2972814"/>
                  <a:gd name="connsiteY81" fmla="*/ 386460 h 443882"/>
                  <a:gd name="connsiteX82" fmla="*/ 563467 w 2972814"/>
                  <a:gd name="connsiteY82" fmla="*/ 383934 h 443882"/>
                  <a:gd name="connsiteX83" fmla="*/ 558650 w 2972814"/>
                  <a:gd name="connsiteY83" fmla="*/ 382961 h 443882"/>
                  <a:gd name="connsiteX84" fmla="*/ 538698 w 2972814"/>
                  <a:gd name="connsiteY84" fmla="*/ 379183 h 443882"/>
                  <a:gd name="connsiteX85" fmla="*/ 518746 w 2972814"/>
                  <a:gd name="connsiteY85" fmla="*/ 375162 h 443882"/>
                  <a:gd name="connsiteX86" fmla="*/ 512565 w 2972814"/>
                  <a:gd name="connsiteY86" fmla="*/ 373942 h 443882"/>
                  <a:gd name="connsiteX87" fmla="*/ 498794 w 2972814"/>
                  <a:gd name="connsiteY87" fmla="*/ 370192 h 443882"/>
                  <a:gd name="connsiteX88" fmla="*/ 478843 w 2972814"/>
                  <a:gd name="connsiteY88" fmla="*/ 364009 h 443882"/>
                  <a:gd name="connsiteX89" fmla="*/ 478671 w 2972814"/>
                  <a:gd name="connsiteY89" fmla="*/ 363951 h 443882"/>
                  <a:gd name="connsiteX90" fmla="*/ 459375 w 2972814"/>
                  <a:gd name="connsiteY90" fmla="*/ 353959 h 443882"/>
                  <a:gd name="connsiteX91" fmla="*/ 458891 w 2972814"/>
                  <a:gd name="connsiteY91" fmla="*/ 353526 h 443882"/>
                  <a:gd name="connsiteX92" fmla="*/ 448699 w 2972814"/>
                  <a:gd name="connsiteY92" fmla="*/ 343968 h 443882"/>
                  <a:gd name="connsiteX93" fmla="*/ 443806 w 2972814"/>
                  <a:gd name="connsiteY93" fmla="*/ 333976 h 443882"/>
                  <a:gd name="connsiteX94" fmla="*/ 443789 w 2972814"/>
                  <a:gd name="connsiteY94" fmla="*/ 323985 h 443882"/>
                  <a:gd name="connsiteX95" fmla="*/ 447725 w 2972814"/>
                  <a:gd name="connsiteY95" fmla="*/ 313993 h 443882"/>
                  <a:gd name="connsiteX96" fmla="*/ 455469 w 2972814"/>
                  <a:gd name="connsiteY96" fmla="*/ 304002 h 443882"/>
                  <a:gd name="connsiteX97" fmla="*/ 458891 w 2972814"/>
                  <a:gd name="connsiteY97" fmla="*/ 301271 h 443882"/>
                  <a:gd name="connsiteX98" fmla="*/ 468097 w 2972814"/>
                  <a:gd name="connsiteY98" fmla="*/ 294010 h 443882"/>
                  <a:gd name="connsiteX99" fmla="*/ 478843 w 2972814"/>
                  <a:gd name="connsiteY99" fmla="*/ 287693 h 443882"/>
                  <a:gd name="connsiteX100" fmla="*/ 484895 w 2972814"/>
                  <a:gd name="connsiteY100" fmla="*/ 284019 h 443882"/>
                  <a:gd name="connsiteX101" fmla="*/ 498794 w 2972814"/>
                  <a:gd name="connsiteY101" fmla="*/ 276802 h 443882"/>
                  <a:gd name="connsiteX102" fmla="*/ 504072 w 2972814"/>
                  <a:gd name="connsiteY102" fmla="*/ 274027 h 443882"/>
                  <a:gd name="connsiteX103" fmla="*/ 518746 w 2972814"/>
                  <a:gd name="connsiteY103" fmla="*/ 267068 h 443882"/>
                  <a:gd name="connsiteX104" fmla="*/ 525230 w 2972814"/>
                  <a:gd name="connsiteY104" fmla="*/ 264036 h 443882"/>
                  <a:gd name="connsiteX105" fmla="*/ 538698 w 2972814"/>
                  <a:gd name="connsiteY105" fmla="*/ 257895 h 443882"/>
                  <a:gd name="connsiteX106" fmla="*/ 546509 w 2972814"/>
                  <a:gd name="connsiteY106" fmla="*/ 254044 h 443882"/>
                  <a:gd name="connsiteX107" fmla="*/ 558650 w 2972814"/>
                  <a:gd name="connsiteY107" fmla="*/ 247539 h 443882"/>
                  <a:gd name="connsiteX108" fmla="*/ 564607 w 2972814"/>
                  <a:gd name="connsiteY108" fmla="*/ 244053 h 443882"/>
                  <a:gd name="connsiteX109" fmla="*/ 578199 w 2972814"/>
                  <a:gd name="connsiteY109" fmla="*/ 234061 h 443882"/>
                  <a:gd name="connsiteX110" fmla="*/ 578601 w 2972814"/>
                  <a:gd name="connsiteY110" fmla="*/ 233644 h 443882"/>
                  <a:gd name="connsiteX111" fmla="*/ 586762 w 2972814"/>
                  <a:gd name="connsiteY111" fmla="*/ 224070 h 443882"/>
                  <a:gd name="connsiteX112" fmla="*/ 590693 w 2972814"/>
                  <a:gd name="connsiteY112" fmla="*/ 214078 h 443882"/>
                  <a:gd name="connsiteX113" fmla="*/ 590633 w 2972814"/>
                  <a:gd name="connsiteY113" fmla="*/ 204087 h 443882"/>
                  <a:gd name="connsiteX114" fmla="*/ 587450 w 2972814"/>
                  <a:gd name="connsiteY114" fmla="*/ 194095 h 443882"/>
                  <a:gd name="connsiteX115" fmla="*/ 581808 w 2972814"/>
                  <a:gd name="connsiteY115" fmla="*/ 184104 h 443882"/>
                  <a:gd name="connsiteX116" fmla="*/ 578601 w 2972814"/>
                  <a:gd name="connsiteY116" fmla="*/ 179348 h 443882"/>
                  <a:gd name="connsiteX117" fmla="*/ 574977 w 2972814"/>
                  <a:gd name="connsiteY117" fmla="*/ 174112 h 443882"/>
                  <a:gd name="connsiteX118" fmla="*/ 567206 w 2972814"/>
                  <a:gd name="connsiteY118" fmla="*/ 164121 h 443882"/>
                  <a:gd name="connsiteX119" fmla="*/ 559953 w 2972814"/>
                  <a:gd name="connsiteY119" fmla="*/ 154129 h 443882"/>
                  <a:gd name="connsiteX120" fmla="*/ 558650 w 2972814"/>
                  <a:gd name="connsiteY120" fmla="*/ 152120 h 443882"/>
                  <a:gd name="connsiteX121" fmla="*/ 553549 w 2972814"/>
                  <a:gd name="connsiteY121" fmla="*/ 144138 h 443882"/>
                  <a:gd name="connsiteX122" fmla="*/ 548184 w 2972814"/>
                  <a:gd name="connsiteY122" fmla="*/ 134146 h 443882"/>
                  <a:gd name="connsiteX123" fmla="*/ 544131 w 2972814"/>
                  <a:gd name="connsiteY123" fmla="*/ 124155 h 443882"/>
                  <a:gd name="connsiteX124" fmla="*/ 540955 w 2972814"/>
                  <a:gd name="connsiteY124" fmla="*/ 114163 h 443882"/>
                  <a:gd name="connsiteX125" fmla="*/ 538698 w 2972814"/>
                  <a:gd name="connsiteY125" fmla="*/ 105106 h 443882"/>
                  <a:gd name="connsiteX126" fmla="*/ 538463 w 2972814"/>
                  <a:gd name="connsiteY126" fmla="*/ 104172 h 443882"/>
                  <a:gd name="connsiteX127" fmla="*/ 536145 w 2972814"/>
                  <a:gd name="connsiteY127" fmla="*/ 94180 h 443882"/>
                  <a:gd name="connsiteX128" fmla="*/ 533863 w 2972814"/>
                  <a:gd name="connsiteY128" fmla="*/ 84189 h 443882"/>
                  <a:gd name="connsiteX129" fmla="*/ 531426 w 2972814"/>
                  <a:gd name="connsiteY129" fmla="*/ 74197 h 443882"/>
                  <a:gd name="connsiteX130" fmla="*/ 528531 w 2972814"/>
                  <a:gd name="connsiteY130" fmla="*/ 64206 h 443882"/>
                  <a:gd name="connsiteX131" fmla="*/ 524913 w 2972814"/>
                  <a:gd name="connsiteY131" fmla="*/ 54214 h 443882"/>
                  <a:gd name="connsiteX132" fmla="*/ 520319 w 2972814"/>
                  <a:gd name="connsiteY132" fmla="*/ 44223 h 443882"/>
                  <a:gd name="connsiteX133" fmla="*/ 518746 w 2972814"/>
                  <a:gd name="connsiteY133" fmla="*/ 41451 h 443882"/>
                  <a:gd name="connsiteX134" fmla="*/ 513940 w 2972814"/>
                  <a:gd name="connsiteY134" fmla="*/ 34231 h 443882"/>
                  <a:gd name="connsiteX135" fmla="*/ 505437 w 2972814"/>
                  <a:gd name="connsiteY135" fmla="*/ 24240 h 443882"/>
                  <a:gd name="connsiteX136" fmla="*/ 498794 w 2972814"/>
                  <a:gd name="connsiteY136" fmla="*/ 18027 h 443882"/>
                  <a:gd name="connsiteX137" fmla="*/ 493226 w 2972814"/>
                  <a:gd name="connsiteY137" fmla="*/ 14248 h 443882"/>
                  <a:gd name="connsiteX138" fmla="*/ 478843 w 2972814"/>
                  <a:gd name="connsiteY138" fmla="*/ 6514 h 443882"/>
                  <a:gd name="connsiteX139" fmla="*/ 471425 w 2972814"/>
                  <a:gd name="connsiteY139" fmla="*/ 4257 h 443882"/>
                  <a:gd name="connsiteX140" fmla="*/ 458891 w 2972814"/>
                  <a:gd name="connsiteY140" fmla="*/ 1131 h 443882"/>
                  <a:gd name="connsiteX141" fmla="*/ 438939 w 2972814"/>
                  <a:gd name="connsiteY141" fmla="*/ 0 h 443882"/>
                  <a:gd name="connsiteX142" fmla="*/ 418987 w 2972814"/>
                  <a:gd name="connsiteY142" fmla="*/ 1716 h 443882"/>
                  <a:gd name="connsiteX143" fmla="*/ 406772 w 2972814"/>
                  <a:gd name="connsiteY143" fmla="*/ 4257 h 443882"/>
                  <a:gd name="connsiteX144" fmla="*/ 399036 w 2972814"/>
                  <a:gd name="connsiteY144" fmla="*/ 5888 h 443882"/>
                  <a:gd name="connsiteX145" fmla="*/ 379084 w 2972814"/>
                  <a:gd name="connsiteY145" fmla="*/ 11924 h 443882"/>
                  <a:gd name="connsiteX146" fmla="*/ 372999 w 2972814"/>
                  <a:gd name="connsiteY146" fmla="*/ 14248 h 443882"/>
                  <a:gd name="connsiteX147" fmla="*/ 359132 w 2972814"/>
                  <a:gd name="connsiteY147" fmla="*/ 19850 h 443882"/>
                  <a:gd name="connsiteX148" fmla="*/ 349987 w 2972814"/>
                  <a:gd name="connsiteY148" fmla="*/ 24240 h 443882"/>
                  <a:gd name="connsiteX149" fmla="*/ 339180 w 2972814"/>
                  <a:gd name="connsiteY149" fmla="*/ 29927 h 443882"/>
                  <a:gd name="connsiteX150" fmla="*/ 332091 w 2972814"/>
                  <a:gd name="connsiteY150" fmla="*/ 34231 h 443882"/>
                  <a:gd name="connsiteX151" fmla="*/ 319228 w 2972814"/>
                  <a:gd name="connsiteY151" fmla="*/ 42865 h 443882"/>
                  <a:gd name="connsiteX152" fmla="*/ 317424 w 2972814"/>
                  <a:gd name="connsiteY152" fmla="*/ 44223 h 443882"/>
                  <a:gd name="connsiteX153" fmla="*/ 306272 w 2972814"/>
                  <a:gd name="connsiteY153" fmla="*/ 54214 h 443882"/>
                  <a:gd name="connsiteX154" fmla="*/ 299277 w 2972814"/>
                  <a:gd name="connsiteY154" fmla="*/ 61518 h 443882"/>
                  <a:gd name="connsiteX155" fmla="*/ 296931 w 2972814"/>
                  <a:gd name="connsiteY155" fmla="*/ 64206 h 443882"/>
                  <a:gd name="connsiteX156" fmla="*/ 290272 w 2972814"/>
                  <a:gd name="connsiteY156" fmla="*/ 74197 h 443882"/>
                  <a:gd name="connsiteX157" fmla="*/ 285540 w 2972814"/>
                  <a:gd name="connsiteY157" fmla="*/ 84189 h 443882"/>
                  <a:gd name="connsiteX158" fmla="*/ 282517 w 2972814"/>
                  <a:gd name="connsiteY158" fmla="*/ 94180 h 443882"/>
                  <a:gd name="connsiteX159" fmla="*/ 281576 w 2972814"/>
                  <a:gd name="connsiteY159" fmla="*/ 104172 h 443882"/>
                  <a:gd name="connsiteX160" fmla="*/ 282251 w 2972814"/>
                  <a:gd name="connsiteY160" fmla="*/ 114163 h 443882"/>
                  <a:gd name="connsiteX161" fmla="*/ 284558 w 2972814"/>
                  <a:gd name="connsiteY161" fmla="*/ 124155 h 443882"/>
                  <a:gd name="connsiteX162" fmla="*/ 288462 w 2972814"/>
                  <a:gd name="connsiteY162" fmla="*/ 134146 h 443882"/>
                  <a:gd name="connsiteX163" fmla="*/ 292988 w 2972814"/>
                  <a:gd name="connsiteY163" fmla="*/ 144138 h 443882"/>
                  <a:gd name="connsiteX164" fmla="*/ 298047 w 2972814"/>
                  <a:gd name="connsiteY164" fmla="*/ 154129 h 443882"/>
                  <a:gd name="connsiteX165" fmla="*/ 299277 w 2972814"/>
                  <a:gd name="connsiteY165" fmla="*/ 156925 h 443882"/>
                  <a:gd name="connsiteX166" fmla="*/ 303204 w 2972814"/>
                  <a:gd name="connsiteY166" fmla="*/ 164121 h 443882"/>
                  <a:gd name="connsiteX167" fmla="*/ 307216 w 2972814"/>
                  <a:gd name="connsiteY167" fmla="*/ 174112 h 443882"/>
                  <a:gd name="connsiteX168" fmla="*/ 309376 w 2972814"/>
                  <a:gd name="connsiteY168" fmla="*/ 184104 h 443882"/>
                  <a:gd name="connsiteX169" fmla="*/ 309177 w 2972814"/>
                  <a:gd name="connsiteY169" fmla="*/ 194095 h 443882"/>
                  <a:gd name="connsiteX170" fmla="*/ 305226 w 2972814"/>
                  <a:gd name="connsiteY170" fmla="*/ 204087 h 443882"/>
                  <a:gd name="connsiteX171" fmla="*/ 299277 w 2972814"/>
                  <a:gd name="connsiteY171" fmla="*/ 212233 h 443882"/>
                  <a:gd name="connsiteX172" fmla="*/ 297917 w 2972814"/>
                  <a:gd name="connsiteY172" fmla="*/ 214078 h 443882"/>
                  <a:gd name="connsiteX173" fmla="*/ 285999 w 2972814"/>
                  <a:gd name="connsiteY173" fmla="*/ 224070 h 443882"/>
                  <a:gd name="connsiteX174" fmla="*/ 279325 w 2972814"/>
                  <a:gd name="connsiteY174" fmla="*/ 227884 h 443882"/>
                  <a:gd name="connsiteX175" fmla="*/ 268863 w 2972814"/>
                  <a:gd name="connsiteY175" fmla="*/ 234061 h 443882"/>
                  <a:gd name="connsiteX176" fmla="*/ 259373 w 2972814"/>
                  <a:gd name="connsiteY176" fmla="*/ 238438 h 443882"/>
                  <a:gd name="connsiteX177" fmla="*/ 248092 w 2972814"/>
                  <a:gd name="connsiteY177" fmla="*/ 244053 h 443882"/>
                  <a:gd name="connsiteX178" fmla="*/ 239421 w 2972814"/>
                  <a:gd name="connsiteY178" fmla="*/ 247683 h 443882"/>
                  <a:gd name="connsiteX179" fmla="*/ 226845 w 2972814"/>
                  <a:gd name="connsiteY179" fmla="*/ 254044 h 443882"/>
                  <a:gd name="connsiteX180" fmla="*/ 219470 w 2972814"/>
                  <a:gd name="connsiteY180" fmla="*/ 257337 h 443882"/>
                  <a:gd name="connsiteX181" fmla="*/ 207462 w 2972814"/>
                  <a:gd name="connsiteY181" fmla="*/ 264036 h 443882"/>
                  <a:gd name="connsiteX182" fmla="*/ 199518 w 2972814"/>
                  <a:gd name="connsiteY182" fmla="*/ 268065 h 443882"/>
                  <a:gd name="connsiteX183" fmla="*/ 190307 w 2972814"/>
                  <a:gd name="connsiteY183" fmla="*/ 274027 h 443882"/>
                  <a:gd name="connsiteX184" fmla="*/ 179566 w 2972814"/>
                  <a:gd name="connsiteY184" fmla="*/ 280593 h 443882"/>
                  <a:gd name="connsiteX185" fmla="*/ 175012 w 2972814"/>
                  <a:gd name="connsiteY185" fmla="*/ 284019 h 443882"/>
                  <a:gd name="connsiteX186" fmla="*/ 161275 w 2972814"/>
                  <a:gd name="connsiteY186" fmla="*/ 294010 h 443882"/>
                  <a:gd name="connsiteX187" fmla="*/ 159614 w 2972814"/>
                  <a:gd name="connsiteY187" fmla="*/ 295157 h 443882"/>
                  <a:gd name="connsiteX188" fmla="*/ 149050 w 2972814"/>
                  <a:gd name="connsiteY188" fmla="*/ 304002 h 443882"/>
                  <a:gd name="connsiteX189" fmla="*/ 139662 w 2972814"/>
                  <a:gd name="connsiteY189" fmla="*/ 311497 h 443882"/>
                  <a:gd name="connsiteX190" fmla="*/ 136967 w 2972814"/>
                  <a:gd name="connsiteY190" fmla="*/ 313993 h 443882"/>
                  <a:gd name="connsiteX191" fmla="*/ 125333 w 2972814"/>
                  <a:gd name="connsiteY191" fmla="*/ 323985 h 443882"/>
                  <a:gd name="connsiteX192" fmla="*/ 119711 w 2972814"/>
                  <a:gd name="connsiteY192" fmla="*/ 328490 h 443882"/>
                  <a:gd name="connsiteX193" fmla="*/ 113656 w 2972814"/>
                  <a:gd name="connsiteY193" fmla="*/ 333976 h 443882"/>
                  <a:gd name="connsiteX194" fmla="*/ 101530 w 2972814"/>
                  <a:gd name="connsiteY194" fmla="*/ 343968 h 443882"/>
                  <a:gd name="connsiteX195" fmla="*/ 99759 w 2972814"/>
                  <a:gd name="connsiteY195" fmla="*/ 345315 h 443882"/>
                  <a:gd name="connsiteX196" fmla="*/ 89133 w 2972814"/>
                  <a:gd name="connsiteY196" fmla="*/ 353959 h 443882"/>
                  <a:gd name="connsiteX197" fmla="*/ 79807 w 2972814"/>
                  <a:gd name="connsiteY197" fmla="*/ 360854 h 443882"/>
                  <a:gd name="connsiteX198" fmla="*/ 75623 w 2972814"/>
                  <a:gd name="connsiteY198" fmla="*/ 363951 h 443882"/>
                  <a:gd name="connsiteX199" fmla="*/ 60957 w 2972814"/>
                  <a:gd name="connsiteY199" fmla="*/ 373942 h 443882"/>
                  <a:gd name="connsiteX200" fmla="*/ 59855 w 2972814"/>
                  <a:gd name="connsiteY200" fmla="*/ 374630 h 443882"/>
                  <a:gd name="connsiteX201" fmla="*/ 43691 w 2972814"/>
                  <a:gd name="connsiteY201" fmla="*/ 383934 h 443882"/>
                  <a:gd name="connsiteX202" fmla="*/ 39904 w 2972814"/>
                  <a:gd name="connsiteY202" fmla="*/ 385911 h 443882"/>
                  <a:gd name="connsiteX203" fmla="*/ 22444 w 2972814"/>
                  <a:gd name="connsiteY203" fmla="*/ 393925 h 443882"/>
                  <a:gd name="connsiteX204" fmla="*/ 19952 w 2972814"/>
                  <a:gd name="connsiteY204" fmla="*/ 394987 h 443882"/>
                  <a:gd name="connsiteX205" fmla="*/ 0 w 2972814"/>
                  <a:gd name="connsiteY205" fmla="*/ 401931 h 443882"/>
                  <a:gd name="connsiteX206" fmla="*/ 0 w 2972814"/>
                  <a:gd name="connsiteY206" fmla="*/ 403917 h 443882"/>
                  <a:gd name="connsiteX207" fmla="*/ 0 w 2972814"/>
                  <a:gd name="connsiteY207" fmla="*/ 413908 h 443882"/>
                  <a:gd name="connsiteX208" fmla="*/ 0 w 2972814"/>
                  <a:gd name="connsiteY208" fmla="*/ 423900 h 443882"/>
                  <a:gd name="connsiteX209" fmla="*/ 0 w 2972814"/>
                  <a:gd name="connsiteY209" fmla="*/ 431405 h 443882"/>
                  <a:gd name="connsiteX210" fmla="*/ 19952 w 2972814"/>
                  <a:gd name="connsiteY210" fmla="*/ 426183 h 443882"/>
                  <a:gd name="connsiteX211" fmla="*/ 27116 w 2972814"/>
                  <a:gd name="connsiteY211" fmla="*/ 423900 h 443882"/>
                  <a:gd name="connsiteX212" fmla="*/ 39904 w 2972814"/>
                  <a:gd name="connsiteY212" fmla="*/ 419533 h 443882"/>
                  <a:gd name="connsiteX213" fmla="*/ 53923 w 2972814"/>
                  <a:gd name="connsiteY213" fmla="*/ 413908 h 443882"/>
                  <a:gd name="connsiteX214" fmla="*/ 59855 w 2972814"/>
                  <a:gd name="connsiteY214" fmla="*/ 411300 h 443882"/>
                  <a:gd name="connsiteX215" fmla="*/ 75049 w 2972814"/>
                  <a:gd name="connsiteY215" fmla="*/ 403917 h 443882"/>
                  <a:gd name="connsiteX216" fmla="*/ 79807 w 2972814"/>
                  <a:gd name="connsiteY216" fmla="*/ 401397 h 443882"/>
                  <a:gd name="connsiteX217" fmla="*/ 93214 w 2972814"/>
                  <a:gd name="connsiteY217" fmla="*/ 393925 h 443882"/>
                  <a:gd name="connsiteX218" fmla="*/ 99759 w 2972814"/>
                  <a:gd name="connsiteY218" fmla="*/ 390000 h 443882"/>
                  <a:gd name="connsiteX219" fmla="*/ 110333 w 2972814"/>
                  <a:gd name="connsiteY219" fmla="*/ 383934 h 443882"/>
                  <a:gd name="connsiteX220" fmla="*/ 119711 w 2972814"/>
                  <a:gd name="connsiteY220" fmla="*/ 378108 h 443882"/>
                  <a:gd name="connsiteX221" fmla="*/ 127321 w 2972814"/>
                  <a:gd name="connsiteY221" fmla="*/ 373942 h 443882"/>
                  <a:gd name="connsiteX222" fmla="*/ 139662 w 2972814"/>
                  <a:gd name="connsiteY222" fmla="*/ 366590 h 443882"/>
                  <a:gd name="connsiteX223" fmla="*/ 144995 w 2972814"/>
                  <a:gd name="connsiteY223" fmla="*/ 363951 h 443882"/>
                  <a:gd name="connsiteX224" fmla="*/ 159614 w 2972814"/>
                  <a:gd name="connsiteY224" fmla="*/ 356001 h 443882"/>
                  <a:gd name="connsiteX225" fmla="*/ 164660 w 2972814"/>
                  <a:gd name="connsiteY225" fmla="*/ 353959 h 443882"/>
                  <a:gd name="connsiteX226" fmla="*/ 179566 w 2972814"/>
                  <a:gd name="connsiteY226" fmla="*/ 347431 h 443882"/>
                  <a:gd name="connsiteX227" fmla="*/ 191385 w 2972814"/>
                  <a:gd name="connsiteY227" fmla="*/ 343968 h 443882"/>
                  <a:gd name="connsiteX228" fmla="*/ 199518 w 2972814"/>
                  <a:gd name="connsiteY228" fmla="*/ 341278 h 443882"/>
                  <a:gd name="connsiteX229" fmla="*/ 219470 w 2972814"/>
                  <a:gd name="connsiteY229" fmla="*/ 338209 h 443882"/>
                  <a:gd name="connsiteX230" fmla="*/ 239421 w 2972814"/>
                  <a:gd name="connsiteY230" fmla="*/ 338875 h 443882"/>
                  <a:gd name="connsiteX231" fmla="*/ 258355 w 2972814"/>
                  <a:gd name="connsiteY231" fmla="*/ 343968 h 443882"/>
                  <a:gd name="connsiteX232" fmla="*/ 259373 w 2972814"/>
                  <a:gd name="connsiteY232" fmla="*/ 344315 h 443882"/>
                  <a:gd name="connsiteX233" fmla="*/ 275315 w 2972814"/>
                  <a:gd name="connsiteY233" fmla="*/ 353959 h 443882"/>
                  <a:gd name="connsiteX234" fmla="*/ 279325 w 2972814"/>
                  <a:gd name="connsiteY234" fmla="*/ 356795 h 443882"/>
                  <a:gd name="connsiteX235" fmla="*/ 287269 w 2972814"/>
                  <a:gd name="connsiteY235" fmla="*/ 363951 h 443882"/>
                  <a:gd name="connsiteX236" fmla="*/ 296285 w 2972814"/>
                  <a:gd name="connsiteY236" fmla="*/ 373942 h 443882"/>
                  <a:gd name="connsiteX237" fmla="*/ 299277 w 2972814"/>
                  <a:gd name="connsiteY237" fmla="*/ 377795 h 443882"/>
                  <a:gd name="connsiteX238" fmla="*/ 303910 w 2972814"/>
                  <a:gd name="connsiteY238" fmla="*/ 383934 h 443882"/>
                  <a:gd name="connsiteX239" fmla="*/ 311018 w 2972814"/>
                  <a:gd name="connsiteY239" fmla="*/ 393925 h 443882"/>
                  <a:gd name="connsiteX240" fmla="*/ 317740 w 2972814"/>
                  <a:gd name="connsiteY240" fmla="*/ 403917 h 443882"/>
                  <a:gd name="connsiteX241" fmla="*/ 319228 w 2972814"/>
                  <a:gd name="connsiteY241" fmla="*/ 406159 h 443882"/>
                  <a:gd name="connsiteX242" fmla="*/ 325660 w 2972814"/>
                  <a:gd name="connsiteY242" fmla="*/ 413908 h 443882"/>
                  <a:gd name="connsiteX243" fmla="*/ 335110 w 2972814"/>
                  <a:gd name="connsiteY243" fmla="*/ 423900 h 443882"/>
                  <a:gd name="connsiteX244" fmla="*/ 339180 w 2972814"/>
                  <a:gd name="connsiteY244" fmla="*/ 427566 h 443882"/>
                  <a:gd name="connsiteX245" fmla="*/ 351649 w 2972814"/>
                  <a:gd name="connsiteY245" fmla="*/ 433891 h 443882"/>
                  <a:gd name="connsiteX246" fmla="*/ 1117299 w 2972814"/>
                  <a:gd name="connsiteY246" fmla="*/ 443883 h 443882"/>
                  <a:gd name="connsiteX247" fmla="*/ 1137251 w 2972814"/>
                  <a:gd name="connsiteY247" fmla="*/ 443883 h 443882"/>
                  <a:gd name="connsiteX248" fmla="*/ 1157203 w 2972814"/>
                  <a:gd name="connsiteY248" fmla="*/ 443883 h 443882"/>
                  <a:gd name="connsiteX249" fmla="*/ 1162359 w 2972814"/>
                  <a:gd name="connsiteY249" fmla="*/ 443883 h 443882"/>
                  <a:gd name="connsiteX250" fmla="*/ 1166848 w 2972814"/>
                  <a:gd name="connsiteY250" fmla="*/ 433891 h 443882"/>
                  <a:gd name="connsiteX251" fmla="*/ 1171570 w 2972814"/>
                  <a:gd name="connsiteY251" fmla="*/ 423900 h 443882"/>
                  <a:gd name="connsiteX252" fmla="*/ 1176815 w 2972814"/>
                  <a:gd name="connsiteY252" fmla="*/ 413908 h 443882"/>
                  <a:gd name="connsiteX253" fmla="*/ 1177155 w 2972814"/>
                  <a:gd name="connsiteY253" fmla="*/ 413313 h 443882"/>
                  <a:gd name="connsiteX254" fmla="*/ 1182777 w 2972814"/>
                  <a:gd name="connsiteY254" fmla="*/ 403917 h 443882"/>
                  <a:gd name="connsiteX255" fmla="*/ 1189009 w 2972814"/>
                  <a:gd name="connsiteY255" fmla="*/ 393925 h 443882"/>
                  <a:gd name="connsiteX256" fmla="*/ 1195507 w 2972814"/>
                  <a:gd name="connsiteY256" fmla="*/ 383934 h 443882"/>
                  <a:gd name="connsiteX257" fmla="*/ 1197107 w 2972814"/>
                  <a:gd name="connsiteY257" fmla="*/ 381564 h 443882"/>
                  <a:gd name="connsiteX258" fmla="*/ 1202900 w 2972814"/>
                  <a:gd name="connsiteY258" fmla="*/ 373942 h 443882"/>
                  <a:gd name="connsiteX259" fmla="*/ 1210287 w 2972814"/>
                  <a:gd name="connsiteY259" fmla="*/ 363951 h 443882"/>
                  <a:gd name="connsiteX260" fmla="*/ 1217058 w 2972814"/>
                  <a:gd name="connsiteY260" fmla="*/ 354491 h 443882"/>
                  <a:gd name="connsiteX261" fmla="*/ 1217528 w 2972814"/>
                  <a:gd name="connsiteY261" fmla="*/ 353959 h 443882"/>
                  <a:gd name="connsiteX262" fmla="*/ 1226019 w 2972814"/>
                  <a:gd name="connsiteY262" fmla="*/ 343968 h 443882"/>
                  <a:gd name="connsiteX263" fmla="*/ 1233749 w 2972814"/>
                  <a:gd name="connsiteY263" fmla="*/ 333976 h 443882"/>
                  <a:gd name="connsiteX264" fmla="*/ 1237010 w 2972814"/>
                  <a:gd name="connsiteY264" fmla="*/ 329534 h 443882"/>
                  <a:gd name="connsiteX265" fmla="*/ 1242543 w 2972814"/>
                  <a:gd name="connsiteY265" fmla="*/ 323985 h 443882"/>
                  <a:gd name="connsiteX266" fmla="*/ 1251737 w 2972814"/>
                  <a:gd name="connsiteY266" fmla="*/ 313993 h 443882"/>
                  <a:gd name="connsiteX267" fmla="*/ 1256962 w 2972814"/>
                  <a:gd name="connsiteY267" fmla="*/ 308185 h 443882"/>
                  <a:gd name="connsiteX268" fmla="*/ 1263233 w 2972814"/>
                  <a:gd name="connsiteY268" fmla="*/ 304002 h 443882"/>
                  <a:gd name="connsiteX269" fmla="*/ 1276914 w 2972814"/>
                  <a:gd name="connsiteY269" fmla="*/ 294330 h 443882"/>
                  <a:gd name="connsiteX270" fmla="*/ 1278116 w 2972814"/>
                  <a:gd name="connsiteY270" fmla="*/ 294010 h 443882"/>
                  <a:gd name="connsiteX271" fmla="*/ 1296865 w 2972814"/>
                  <a:gd name="connsiteY271" fmla="*/ 289186 h 443882"/>
                  <a:gd name="connsiteX272" fmla="*/ 1316817 w 2972814"/>
                  <a:gd name="connsiteY272" fmla="*/ 290650 h 443882"/>
                  <a:gd name="connsiteX273" fmla="*/ 1325046 w 2972814"/>
                  <a:gd name="connsiteY273" fmla="*/ 294010 h 443882"/>
                  <a:gd name="connsiteX274" fmla="*/ 1336769 w 2972814"/>
                  <a:gd name="connsiteY274" fmla="*/ 299677 h 443882"/>
                  <a:gd name="connsiteX275" fmla="*/ 1342648 w 2972814"/>
                  <a:gd name="connsiteY275" fmla="*/ 304002 h 443882"/>
                  <a:gd name="connsiteX276" fmla="*/ 1353218 w 2972814"/>
                  <a:gd name="connsiteY276" fmla="*/ 313993 h 443882"/>
                  <a:gd name="connsiteX277" fmla="*/ 1356721 w 2972814"/>
                  <a:gd name="connsiteY277" fmla="*/ 317761 h 443882"/>
                  <a:gd name="connsiteX278" fmla="*/ 1362207 w 2972814"/>
                  <a:gd name="connsiteY278" fmla="*/ 323985 h 443882"/>
                  <a:gd name="connsiteX279" fmla="*/ 1370723 w 2972814"/>
                  <a:gd name="connsiteY279" fmla="*/ 333976 h 443882"/>
                  <a:gd name="connsiteX280" fmla="*/ 1376673 w 2972814"/>
                  <a:gd name="connsiteY280" fmla="*/ 340617 h 443882"/>
                  <a:gd name="connsiteX281" fmla="*/ 1380315 w 2972814"/>
                  <a:gd name="connsiteY281" fmla="*/ 343968 h 443882"/>
                  <a:gd name="connsiteX282" fmla="*/ 1393099 w 2972814"/>
                  <a:gd name="connsiteY282" fmla="*/ 353959 h 443882"/>
                  <a:gd name="connsiteX283" fmla="*/ 1396624 w 2972814"/>
                  <a:gd name="connsiteY283" fmla="*/ 356379 h 443882"/>
                  <a:gd name="connsiteX284" fmla="*/ 1416576 w 2972814"/>
                  <a:gd name="connsiteY284" fmla="*/ 363533 h 443882"/>
                  <a:gd name="connsiteX285" fmla="*/ 1436528 w 2972814"/>
                  <a:gd name="connsiteY285" fmla="*/ 363779 h 443882"/>
                  <a:gd name="connsiteX286" fmla="*/ 1456480 w 2972814"/>
                  <a:gd name="connsiteY286" fmla="*/ 358333 h 443882"/>
                  <a:gd name="connsiteX287" fmla="*/ 1465517 w 2972814"/>
                  <a:gd name="connsiteY287" fmla="*/ 353959 h 443882"/>
                  <a:gd name="connsiteX288" fmla="*/ 1476431 w 2972814"/>
                  <a:gd name="connsiteY288" fmla="*/ 348617 h 443882"/>
                  <a:gd name="connsiteX289" fmla="*/ 1484094 w 2972814"/>
                  <a:gd name="connsiteY289" fmla="*/ 343968 h 443882"/>
                  <a:gd name="connsiteX290" fmla="*/ 1496383 w 2972814"/>
                  <a:gd name="connsiteY290" fmla="*/ 337096 h 443882"/>
                  <a:gd name="connsiteX291" fmla="*/ 1501553 w 2972814"/>
                  <a:gd name="connsiteY291" fmla="*/ 333976 h 443882"/>
                  <a:gd name="connsiteX292" fmla="*/ 1516335 w 2972814"/>
                  <a:gd name="connsiteY292" fmla="*/ 325928 h 443882"/>
                  <a:gd name="connsiteX293" fmla="*/ 1520060 w 2972814"/>
                  <a:gd name="connsiteY293" fmla="*/ 323985 h 443882"/>
                  <a:gd name="connsiteX294" fmla="*/ 1536287 w 2972814"/>
                  <a:gd name="connsiteY294" fmla="*/ 316597 h 443882"/>
                  <a:gd name="connsiteX295" fmla="*/ 1543443 w 2972814"/>
                  <a:gd name="connsiteY295" fmla="*/ 313993 h 443882"/>
                  <a:gd name="connsiteX296" fmla="*/ 1556239 w 2972814"/>
                  <a:gd name="connsiteY296" fmla="*/ 309924 h 443882"/>
                  <a:gd name="connsiteX297" fmla="*/ 1576190 w 2972814"/>
                  <a:gd name="connsiteY297" fmla="*/ 304803 h 443882"/>
                  <a:gd name="connsiteX298" fmla="*/ 1580100 w 2972814"/>
                  <a:gd name="connsiteY298" fmla="*/ 304002 h 443882"/>
                  <a:gd name="connsiteX299" fmla="*/ 1596142 w 2972814"/>
                  <a:gd name="connsiteY299" fmla="*/ 300992 h 443882"/>
                  <a:gd name="connsiteX300" fmla="*/ 1616094 w 2972814"/>
                  <a:gd name="connsiteY300" fmla="*/ 297728 h 443882"/>
                  <a:gd name="connsiteX301" fmla="*/ 1636046 w 2972814"/>
                  <a:gd name="connsiteY301" fmla="*/ 295107 h 443882"/>
                  <a:gd name="connsiteX302" fmla="*/ 1644809 w 2972814"/>
                  <a:gd name="connsiteY302" fmla="*/ 294010 h 443882"/>
                  <a:gd name="connsiteX303" fmla="*/ 1655997 w 2972814"/>
                  <a:gd name="connsiteY303" fmla="*/ 292589 h 443882"/>
                  <a:gd name="connsiteX304" fmla="*/ 1675949 w 2972814"/>
                  <a:gd name="connsiteY304" fmla="*/ 290638 h 443882"/>
                  <a:gd name="connsiteX305" fmla="*/ 1695901 w 2972814"/>
                  <a:gd name="connsiteY305" fmla="*/ 289431 h 443882"/>
                  <a:gd name="connsiteX306" fmla="*/ 1715853 w 2972814"/>
                  <a:gd name="connsiteY306" fmla="*/ 289714 h 443882"/>
                  <a:gd name="connsiteX307" fmla="*/ 1735805 w 2972814"/>
                  <a:gd name="connsiteY307" fmla="*/ 292611 h 443882"/>
                  <a:gd name="connsiteX308" fmla="*/ 1740193 w 2972814"/>
                  <a:gd name="connsiteY308" fmla="*/ 294010 h 443882"/>
                  <a:gd name="connsiteX309" fmla="*/ 1755756 w 2972814"/>
                  <a:gd name="connsiteY309" fmla="*/ 300575 h 443882"/>
                  <a:gd name="connsiteX310" fmla="*/ 1760663 w 2972814"/>
                  <a:gd name="connsiteY310" fmla="*/ 304002 h 443882"/>
                  <a:gd name="connsiteX311" fmla="*/ 1770612 w 2972814"/>
                  <a:gd name="connsiteY311" fmla="*/ 313993 h 443882"/>
                  <a:gd name="connsiteX312" fmla="*/ 1775708 w 2972814"/>
                  <a:gd name="connsiteY312" fmla="*/ 322497 h 443882"/>
                  <a:gd name="connsiteX313" fmla="*/ 1776416 w 2972814"/>
                  <a:gd name="connsiteY313" fmla="*/ 323985 h 443882"/>
                  <a:gd name="connsiteX314" fmla="*/ 1779247 w 2972814"/>
                  <a:gd name="connsiteY314" fmla="*/ 333976 h 443882"/>
                  <a:gd name="connsiteX315" fmla="*/ 1780705 w 2972814"/>
                  <a:gd name="connsiteY315" fmla="*/ 343968 h 443882"/>
                  <a:gd name="connsiteX316" fmla="*/ 1781024 w 2972814"/>
                  <a:gd name="connsiteY316" fmla="*/ 353959 h 443882"/>
                  <a:gd name="connsiteX317" fmla="*/ 1780769 w 2972814"/>
                  <a:gd name="connsiteY317" fmla="*/ 363951 h 443882"/>
                  <a:gd name="connsiteX318" fmla="*/ 1780144 w 2972814"/>
                  <a:gd name="connsiteY318" fmla="*/ 373942 h 443882"/>
                  <a:gd name="connsiteX319" fmla="*/ 1779426 w 2972814"/>
                  <a:gd name="connsiteY319" fmla="*/ 383934 h 443882"/>
                  <a:gd name="connsiteX320" fmla="*/ 1779235 w 2972814"/>
                  <a:gd name="connsiteY320" fmla="*/ 393925 h 443882"/>
                  <a:gd name="connsiteX321" fmla="*/ 1779652 w 2972814"/>
                  <a:gd name="connsiteY321" fmla="*/ 403917 h 443882"/>
                  <a:gd name="connsiteX322" fmla="*/ 1781238 w 2972814"/>
                  <a:gd name="connsiteY322" fmla="*/ 413908 h 443882"/>
                  <a:gd name="connsiteX323" fmla="*/ 1784550 w 2972814"/>
                  <a:gd name="connsiteY323" fmla="*/ 423900 h 443882"/>
                  <a:gd name="connsiteX324" fmla="*/ 1790742 w 2972814"/>
                  <a:gd name="connsiteY324" fmla="*/ 433891 h 443882"/>
                  <a:gd name="connsiteX325" fmla="*/ 1795660 w 2972814"/>
                  <a:gd name="connsiteY325" fmla="*/ 438713 h 443882"/>
                  <a:gd name="connsiteX326" fmla="*/ 1803169 w 2972814"/>
                  <a:gd name="connsiteY326" fmla="*/ 443883 h 443882"/>
                  <a:gd name="connsiteX327" fmla="*/ 1815612 w 2972814"/>
                  <a:gd name="connsiteY327" fmla="*/ 443883 h 443882"/>
                  <a:gd name="connsiteX328" fmla="*/ 1835563 w 2972814"/>
                  <a:gd name="connsiteY328" fmla="*/ 443883 h 443882"/>
                  <a:gd name="connsiteX329" fmla="*/ 1855515 w 2972814"/>
                  <a:gd name="connsiteY329" fmla="*/ 443883 h 443882"/>
                  <a:gd name="connsiteX330" fmla="*/ 1875467 w 2972814"/>
                  <a:gd name="connsiteY330" fmla="*/ 443883 h 443882"/>
                  <a:gd name="connsiteX331" fmla="*/ 1895419 w 2972814"/>
                  <a:gd name="connsiteY331" fmla="*/ 443883 h 443882"/>
                  <a:gd name="connsiteX332" fmla="*/ 1915371 w 2972814"/>
                  <a:gd name="connsiteY332" fmla="*/ 443883 h 443882"/>
                  <a:gd name="connsiteX333" fmla="*/ 1918802 w 2972814"/>
                  <a:gd name="connsiteY333" fmla="*/ 443883 h 443882"/>
                  <a:gd name="connsiteX334" fmla="*/ 1935322 w 2972814"/>
                  <a:gd name="connsiteY334" fmla="*/ 437827 h 443882"/>
                  <a:gd name="connsiteX335" fmla="*/ 1944601 w 2972814"/>
                  <a:gd name="connsiteY335" fmla="*/ 433891 h 443882"/>
                  <a:gd name="connsiteX336" fmla="*/ 1955274 w 2972814"/>
                  <a:gd name="connsiteY336" fmla="*/ 428665 h 443882"/>
                  <a:gd name="connsiteX337" fmla="*/ 1964363 w 2972814"/>
                  <a:gd name="connsiteY337" fmla="*/ 423900 h 443882"/>
                  <a:gd name="connsiteX338" fmla="*/ 1975226 w 2972814"/>
                  <a:gd name="connsiteY338" fmla="*/ 417510 h 443882"/>
                  <a:gd name="connsiteX339" fmla="*/ 1981498 w 2972814"/>
                  <a:gd name="connsiteY339" fmla="*/ 413908 h 443882"/>
                  <a:gd name="connsiteX340" fmla="*/ 1995178 w 2972814"/>
                  <a:gd name="connsiteY340" fmla="*/ 405101 h 443882"/>
                  <a:gd name="connsiteX341" fmla="*/ 1997205 w 2972814"/>
                  <a:gd name="connsiteY341" fmla="*/ 403917 h 443882"/>
                  <a:gd name="connsiteX342" fmla="*/ 2013059 w 2972814"/>
                  <a:gd name="connsiteY342" fmla="*/ 393925 h 443882"/>
                  <a:gd name="connsiteX343" fmla="*/ 2015129 w 2972814"/>
                  <a:gd name="connsiteY343" fmla="*/ 392525 h 443882"/>
                  <a:gd name="connsiteX344" fmla="*/ 2031317 w 2972814"/>
                  <a:gd name="connsiteY344" fmla="*/ 383934 h 443882"/>
                  <a:gd name="connsiteX345" fmla="*/ 2035081 w 2972814"/>
                  <a:gd name="connsiteY345" fmla="*/ 381919 h 443882"/>
                  <a:gd name="connsiteX346" fmla="*/ 2055033 w 2972814"/>
                  <a:gd name="connsiteY346" fmla="*/ 374851 h 443882"/>
                  <a:gd name="connsiteX347" fmla="*/ 2059819 w 2972814"/>
                  <a:gd name="connsiteY347" fmla="*/ 373942 h 443882"/>
                  <a:gd name="connsiteX348" fmla="*/ 2074985 w 2972814"/>
                  <a:gd name="connsiteY348" fmla="*/ 371146 h 443882"/>
                  <a:gd name="connsiteX349" fmla="*/ 2094936 w 2972814"/>
                  <a:gd name="connsiteY349" fmla="*/ 369644 h 443882"/>
                  <a:gd name="connsiteX350" fmla="*/ 2114888 w 2972814"/>
                  <a:gd name="connsiteY350" fmla="*/ 369065 h 443882"/>
                  <a:gd name="connsiteX351" fmla="*/ 2134840 w 2972814"/>
                  <a:gd name="connsiteY351" fmla="*/ 367778 h 443882"/>
                  <a:gd name="connsiteX352" fmla="*/ 2154792 w 2972814"/>
                  <a:gd name="connsiteY352" fmla="*/ 363985 h 443882"/>
                  <a:gd name="connsiteX353" fmla="*/ 2154876 w 2972814"/>
                  <a:gd name="connsiteY353" fmla="*/ 363951 h 443882"/>
                  <a:gd name="connsiteX354" fmla="*/ 2174744 w 2972814"/>
                  <a:gd name="connsiteY354" fmla="*/ 355769 h 443882"/>
                  <a:gd name="connsiteX355" fmla="*/ 2177270 w 2972814"/>
                  <a:gd name="connsiteY355" fmla="*/ 353959 h 443882"/>
                  <a:gd name="connsiteX356" fmla="*/ 2190950 w 2972814"/>
                  <a:gd name="connsiteY356" fmla="*/ 343968 h 443882"/>
                  <a:gd name="connsiteX357" fmla="*/ 2194695 w 2972814"/>
                  <a:gd name="connsiteY357" fmla="*/ 341193 h 443882"/>
                  <a:gd name="connsiteX358" fmla="*/ 2201480 w 2972814"/>
                  <a:gd name="connsiteY358" fmla="*/ 333976 h 443882"/>
                  <a:gd name="connsiteX359" fmla="*/ 2210784 w 2972814"/>
                  <a:gd name="connsiteY359" fmla="*/ 323985 h 443882"/>
                  <a:gd name="connsiteX360" fmla="*/ 2214647 w 2972814"/>
                  <a:gd name="connsiteY360" fmla="*/ 319969 h 443882"/>
                  <a:gd name="connsiteX361" fmla="*/ 2219278 w 2972814"/>
                  <a:gd name="connsiteY361" fmla="*/ 313993 h 443882"/>
                  <a:gd name="connsiteX362" fmla="*/ 2227097 w 2972814"/>
                  <a:gd name="connsiteY362" fmla="*/ 304002 h 443882"/>
                  <a:gd name="connsiteX363" fmla="*/ 2234599 w 2972814"/>
                  <a:gd name="connsiteY363" fmla="*/ 295203 h 443882"/>
                  <a:gd name="connsiteX364" fmla="*/ 2235500 w 2972814"/>
                  <a:gd name="connsiteY364" fmla="*/ 294010 h 443882"/>
                  <a:gd name="connsiteX365" fmla="*/ 2243367 w 2972814"/>
                  <a:gd name="connsiteY365" fmla="*/ 284019 h 443882"/>
                  <a:gd name="connsiteX366" fmla="*/ 2252341 w 2972814"/>
                  <a:gd name="connsiteY366" fmla="*/ 274027 h 443882"/>
                  <a:gd name="connsiteX367" fmla="*/ 2254551 w 2972814"/>
                  <a:gd name="connsiteY367" fmla="*/ 271782 h 443882"/>
                  <a:gd name="connsiteX368" fmla="*/ 2262121 w 2972814"/>
                  <a:gd name="connsiteY368" fmla="*/ 264036 h 443882"/>
                  <a:gd name="connsiteX369" fmla="*/ 2273235 w 2972814"/>
                  <a:gd name="connsiteY369" fmla="*/ 254044 h 443882"/>
                  <a:gd name="connsiteX370" fmla="*/ 2274502 w 2972814"/>
                  <a:gd name="connsiteY370" fmla="*/ 253041 h 443882"/>
                  <a:gd name="connsiteX371" fmla="*/ 2287098 w 2972814"/>
                  <a:gd name="connsiteY371" fmla="*/ 244053 h 443882"/>
                  <a:gd name="connsiteX372" fmla="*/ 2294454 w 2972814"/>
                  <a:gd name="connsiteY372" fmla="*/ 239520 h 443882"/>
                  <a:gd name="connsiteX373" fmla="*/ 2305055 w 2972814"/>
                  <a:gd name="connsiteY373" fmla="*/ 234061 h 443882"/>
                  <a:gd name="connsiteX374" fmla="*/ 2314406 w 2972814"/>
                  <a:gd name="connsiteY374" fmla="*/ 229927 h 443882"/>
                  <a:gd name="connsiteX375" fmla="*/ 2331808 w 2972814"/>
                  <a:gd name="connsiteY375" fmla="*/ 224070 h 443882"/>
                  <a:gd name="connsiteX376" fmla="*/ 2334358 w 2972814"/>
                  <a:gd name="connsiteY376" fmla="*/ 223317 h 443882"/>
                  <a:gd name="connsiteX377" fmla="*/ 2354310 w 2972814"/>
                  <a:gd name="connsiteY377" fmla="*/ 218884 h 443882"/>
                  <a:gd name="connsiteX378" fmla="*/ 2374261 w 2972814"/>
                  <a:gd name="connsiteY378" fmla="*/ 216037 h 443882"/>
                  <a:gd name="connsiteX379" fmla="*/ 2394213 w 2972814"/>
                  <a:gd name="connsiteY379" fmla="*/ 214452 h 443882"/>
                  <a:gd name="connsiteX380" fmla="*/ 2405664 w 2972814"/>
                  <a:gd name="connsiteY380" fmla="*/ 214078 h 443882"/>
                  <a:gd name="connsiteX381" fmla="*/ 2414165 w 2972814"/>
                  <a:gd name="connsiteY381" fmla="*/ 213809 h 443882"/>
                  <a:gd name="connsiteX382" fmla="*/ 2434117 w 2972814"/>
                  <a:gd name="connsiteY382" fmla="*/ 214006 h 443882"/>
                  <a:gd name="connsiteX383" fmla="*/ 2435647 w 2972814"/>
                  <a:gd name="connsiteY383" fmla="*/ 214078 h 443882"/>
                  <a:gd name="connsiteX384" fmla="*/ 2454068 w 2972814"/>
                  <a:gd name="connsiteY384" fmla="*/ 214999 h 443882"/>
                  <a:gd name="connsiteX385" fmla="*/ 2474020 w 2972814"/>
                  <a:gd name="connsiteY385" fmla="*/ 216701 h 443882"/>
                  <a:gd name="connsiteX386" fmla="*/ 2493972 w 2972814"/>
                  <a:gd name="connsiteY386" fmla="*/ 219268 h 443882"/>
                  <a:gd name="connsiteX387" fmla="*/ 2513924 w 2972814"/>
                  <a:gd name="connsiteY387" fmla="*/ 222673 h 443882"/>
                  <a:gd name="connsiteX388" fmla="*/ 2520470 w 2972814"/>
                  <a:gd name="connsiteY388" fmla="*/ 224070 h 443882"/>
                  <a:gd name="connsiteX389" fmla="*/ 2533876 w 2972814"/>
                  <a:gd name="connsiteY389" fmla="*/ 227262 h 443882"/>
                  <a:gd name="connsiteX390" fmla="*/ 2553827 w 2972814"/>
                  <a:gd name="connsiteY390" fmla="*/ 233367 h 443882"/>
                  <a:gd name="connsiteX391" fmla="*/ 2555692 w 2972814"/>
                  <a:gd name="connsiteY391" fmla="*/ 234061 h 443882"/>
                  <a:gd name="connsiteX392" fmla="*/ 2573779 w 2972814"/>
                  <a:gd name="connsiteY392" fmla="*/ 241647 h 443882"/>
                  <a:gd name="connsiteX393" fmla="*/ 2578372 w 2972814"/>
                  <a:gd name="connsiteY393" fmla="*/ 244053 h 443882"/>
                  <a:gd name="connsiteX394" fmla="*/ 2593731 w 2972814"/>
                  <a:gd name="connsiteY394" fmla="*/ 253172 h 443882"/>
                  <a:gd name="connsiteX395" fmla="*/ 2594970 w 2972814"/>
                  <a:gd name="connsiteY395" fmla="*/ 254044 h 443882"/>
                  <a:gd name="connsiteX396" fmla="*/ 2608459 w 2972814"/>
                  <a:gd name="connsiteY396" fmla="*/ 264036 h 443882"/>
                  <a:gd name="connsiteX397" fmla="*/ 2613683 w 2972814"/>
                  <a:gd name="connsiteY397" fmla="*/ 268273 h 443882"/>
                  <a:gd name="connsiteX398" fmla="*/ 2620028 w 2972814"/>
                  <a:gd name="connsiteY398" fmla="*/ 274027 h 443882"/>
                  <a:gd name="connsiteX399" fmla="*/ 2630650 w 2972814"/>
                  <a:gd name="connsiteY399" fmla="*/ 284019 h 443882"/>
                  <a:gd name="connsiteX400" fmla="*/ 2633634 w 2972814"/>
                  <a:gd name="connsiteY400" fmla="*/ 286905 h 443882"/>
                  <a:gd name="connsiteX401" fmla="*/ 2640580 w 2972814"/>
                  <a:gd name="connsiteY401" fmla="*/ 294010 h 443882"/>
                  <a:gd name="connsiteX402" fmla="*/ 2650295 w 2972814"/>
                  <a:gd name="connsiteY402" fmla="*/ 304002 h 443882"/>
                  <a:gd name="connsiteX403" fmla="*/ 2653586 w 2972814"/>
                  <a:gd name="connsiteY403" fmla="*/ 307360 h 443882"/>
                  <a:gd name="connsiteX404" fmla="*/ 2660029 w 2972814"/>
                  <a:gd name="connsiteY404" fmla="*/ 313993 h 443882"/>
                  <a:gd name="connsiteX405" fmla="*/ 2669928 w 2972814"/>
                  <a:gd name="connsiteY405" fmla="*/ 323985 h 443882"/>
                  <a:gd name="connsiteX406" fmla="*/ 2673538 w 2972814"/>
                  <a:gd name="connsiteY406" fmla="*/ 327529 h 443882"/>
                  <a:gd name="connsiteX407" fmla="*/ 2680474 w 2972814"/>
                  <a:gd name="connsiteY407" fmla="*/ 333976 h 443882"/>
                  <a:gd name="connsiteX408" fmla="*/ 2691304 w 2972814"/>
                  <a:gd name="connsiteY408" fmla="*/ 343968 h 443882"/>
                  <a:gd name="connsiteX409" fmla="*/ 2693490 w 2972814"/>
                  <a:gd name="connsiteY409" fmla="*/ 345996 h 443882"/>
                  <a:gd name="connsiteX410" fmla="*/ 2703242 w 2972814"/>
                  <a:gd name="connsiteY410" fmla="*/ 353959 h 443882"/>
                  <a:gd name="connsiteX411" fmla="*/ 2713441 w 2972814"/>
                  <a:gd name="connsiteY411" fmla="*/ 362312 h 443882"/>
                  <a:gd name="connsiteX412" fmla="*/ 2715843 w 2972814"/>
                  <a:gd name="connsiteY412" fmla="*/ 363951 h 443882"/>
                  <a:gd name="connsiteX413" fmla="*/ 2729496 w 2972814"/>
                  <a:gd name="connsiteY413" fmla="*/ 373942 h 443882"/>
                  <a:gd name="connsiteX414" fmla="*/ 2733393 w 2972814"/>
                  <a:gd name="connsiteY414" fmla="*/ 377016 h 443882"/>
                  <a:gd name="connsiteX415" fmla="*/ 2745175 w 2972814"/>
                  <a:gd name="connsiteY415" fmla="*/ 383934 h 443882"/>
                  <a:gd name="connsiteX416" fmla="*/ 2753345 w 2972814"/>
                  <a:gd name="connsiteY416" fmla="*/ 389356 h 443882"/>
                  <a:gd name="connsiteX417" fmla="*/ 2764112 w 2972814"/>
                  <a:gd name="connsiteY417" fmla="*/ 393925 h 443882"/>
                  <a:gd name="connsiteX418" fmla="*/ 2773297 w 2972814"/>
                  <a:gd name="connsiteY418" fmla="*/ 398670 h 443882"/>
                  <a:gd name="connsiteX419" fmla="*/ 2793249 w 2972814"/>
                  <a:gd name="connsiteY419" fmla="*/ 402358 h 443882"/>
                  <a:gd name="connsiteX420" fmla="*/ 2813200 w 2972814"/>
                  <a:gd name="connsiteY420" fmla="*/ 397277 h 443882"/>
                  <a:gd name="connsiteX421" fmla="*/ 2817680 w 2972814"/>
                  <a:gd name="connsiteY421" fmla="*/ 393925 h 443882"/>
                  <a:gd name="connsiteX422" fmla="*/ 2832607 w 2972814"/>
                  <a:gd name="connsiteY422" fmla="*/ 383934 h 443882"/>
                  <a:gd name="connsiteX423" fmla="*/ 2833152 w 2972814"/>
                  <a:gd name="connsiteY423" fmla="*/ 383616 h 443882"/>
                  <a:gd name="connsiteX424" fmla="*/ 2844139 w 2972814"/>
                  <a:gd name="connsiteY424" fmla="*/ 373942 h 443882"/>
                  <a:gd name="connsiteX425" fmla="*/ 2853104 w 2972814"/>
                  <a:gd name="connsiteY425" fmla="*/ 367119 h 443882"/>
                  <a:gd name="connsiteX426" fmla="*/ 2856646 w 2972814"/>
                  <a:gd name="connsiteY426" fmla="*/ 363951 h 443882"/>
                  <a:gd name="connsiteX427" fmla="*/ 2869275 w 2972814"/>
                  <a:gd name="connsiteY427" fmla="*/ 353959 h 443882"/>
                  <a:gd name="connsiteX428" fmla="*/ 2873056 w 2972814"/>
                  <a:gd name="connsiteY428" fmla="*/ 351338 h 443882"/>
                  <a:gd name="connsiteX429" fmla="*/ 2883626 w 2972814"/>
                  <a:gd name="connsiteY429" fmla="*/ 343968 h 443882"/>
                  <a:gd name="connsiteX430" fmla="*/ 2893007 w 2972814"/>
                  <a:gd name="connsiteY430" fmla="*/ 338249 h 443882"/>
                  <a:gd name="connsiteX431" fmla="*/ 2900832 w 2972814"/>
                  <a:gd name="connsiteY431" fmla="*/ 333976 h 443882"/>
                  <a:gd name="connsiteX432" fmla="*/ 2912959 w 2972814"/>
                  <a:gd name="connsiteY432" fmla="*/ 327986 h 443882"/>
                  <a:gd name="connsiteX433" fmla="*/ 2923189 w 2972814"/>
                  <a:gd name="connsiteY433" fmla="*/ 323985 h 443882"/>
                  <a:gd name="connsiteX434" fmla="*/ 2932911 w 2972814"/>
                  <a:gd name="connsiteY434" fmla="*/ 320463 h 443882"/>
                  <a:gd name="connsiteX435" fmla="*/ 2952863 w 2972814"/>
                  <a:gd name="connsiteY435" fmla="*/ 315609 h 443882"/>
                  <a:gd name="connsiteX436" fmla="*/ 2966470 w 2972814"/>
                  <a:gd name="connsiteY436" fmla="*/ 313993 h 443882"/>
                  <a:gd name="connsiteX437" fmla="*/ 2972815 w 2972814"/>
                  <a:gd name="connsiteY437" fmla="*/ 313263 h 443882"/>
                  <a:gd name="connsiteX438" fmla="*/ 2972815 w 2972814"/>
                  <a:gd name="connsiteY438" fmla="*/ 304002 h 443882"/>
                  <a:gd name="connsiteX439" fmla="*/ 2972815 w 2972814"/>
                  <a:gd name="connsiteY439" fmla="*/ 294010 h 443882"/>
                  <a:gd name="connsiteX440" fmla="*/ 2972815 w 2972814"/>
                  <a:gd name="connsiteY440" fmla="*/ 284019 h 443882"/>
                  <a:gd name="connsiteX441" fmla="*/ 2972815 w 2972814"/>
                  <a:gd name="connsiteY441" fmla="*/ 278293 h 443882"/>
                  <a:gd name="connsiteX442" fmla="*/ 2952863 w 2972814"/>
                  <a:gd name="connsiteY442" fmla="*/ 281002 h 443882"/>
                  <a:gd name="connsiteX443" fmla="*/ 2939475 w 2972814"/>
                  <a:gd name="connsiteY443" fmla="*/ 284019 h 443882"/>
                  <a:gd name="connsiteX444" fmla="*/ 2932911 w 2972814"/>
                  <a:gd name="connsiteY444" fmla="*/ 285457 h 443882"/>
                  <a:gd name="connsiteX445" fmla="*/ 2912959 w 2972814"/>
                  <a:gd name="connsiteY445" fmla="*/ 291646 h 443882"/>
                  <a:gd name="connsiteX446" fmla="*/ 2906897 w 2972814"/>
                  <a:gd name="connsiteY446" fmla="*/ 294010 h 443882"/>
                  <a:gd name="connsiteX447" fmla="*/ 2893007 w 2972814"/>
                  <a:gd name="connsiteY447" fmla="*/ 299631 h 443882"/>
                  <a:gd name="connsiteX448" fmla="*/ 2883439 w 2972814"/>
                  <a:gd name="connsiteY448" fmla="*/ 304002 h 443882"/>
                  <a:gd name="connsiteX449" fmla="*/ 2873056 w 2972814"/>
                  <a:gd name="connsiteY449" fmla="*/ 308942 h 443882"/>
                  <a:gd name="connsiteX450" fmla="*/ 2862665 w 2972814"/>
                  <a:gd name="connsiteY450" fmla="*/ 313993 h 443882"/>
                  <a:gd name="connsiteX451" fmla="*/ 2853104 w 2972814"/>
                  <a:gd name="connsiteY451" fmla="*/ 318944 h 443882"/>
                  <a:gd name="connsiteX452" fmla="*/ 2842400 w 2972814"/>
                  <a:gd name="connsiteY452" fmla="*/ 323985 h 443882"/>
                  <a:gd name="connsiteX453" fmla="*/ 2833152 w 2972814"/>
                  <a:gd name="connsiteY453" fmla="*/ 328641 h 443882"/>
                  <a:gd name="connsiteX454" fmla="*/ 2819168 w 2972814"/>
                  <a:gd name="connsiteY454" fmla="*/ 333976 h 443882"/>
                  <a:gd name="connsiteX455" fmla="*/ 2813200 w 2972814"/>
                  <a:gd name="connsiteY455" fmla="*/ 336404 h 443882"/>
                  <a:gd name="connsiteX456" fmla="*/ 2793249 w 2972814"/>
                  <a:gd name="connsiteY456" fmla="*/ 340557 h 443882"/>
                  <a:gd name="connsiteX457" fmla="*/ 2773297 w 2972814"/>
                  <a:gd name="connsiteY457" fmla="*/ 340362 h 443882"/>
                  <a:gd name="connsiteX458" fmla="*/ 2753345 w 2972814"/>
                  <a:gd name="connsiteY458" fmla="*/ 335507 h 443882"/>
                  <a:gd name="connsiteX459" fmla="*/ 2750075 w 2972814"/>
                  <a:gd name="connsiteY459" fmla="*/ 333976 h 443882"/>
                  <a:gd name="connsiteX460" fmla="*/ 2733393 w 2972814"/>
                  <a:gd name="connsiteY460" fmla="*/ 326078 h 443882"/>
                  <a:gd name="connsiteX461" fmla="*/ 2730227 w 2972814"/>
                  <a:gd name="connsiteY461" fmla="*/ 323985 h 443882"/>
                  <a:gd name="connsiteX462" fmla="*/ 2715609 w 2972814"/>
                  <a:gd name="connsiteY462" fmla="*/ 313993 h 443882"/>
                  <a:gd name="connsiteX463" fmla="*/ 2713441 w 2972814"/>
                  <a:gd name="connsiteY463" fmla="*/ 312406 h 443882"/>
                  <a:gd name="connsiteX464" fmla="*/ 2704001 w 2972814"/>
                  <a:gd name="connsiteY464" fmla="*/ 304002 h 443882"/>
                  <a:gd name="connsiteX465" fmla="*/ 2693490 w 2972814"/>
                  <a:gd name="connsiteY465" fmla="*/ 294019 h 443882"/>
                  <a:gd name="connsiteX466" fmla="*/ 2693482 w 2972814"/>
                  <a:gd name="connsiteY466" fmla="*/ 294010 h 443882"/>
                  <a:gd name="connsiteX467" fmla="*/ 2684407 w 2972814"/>
                  <a:gd name="connsiteY467" fmla="*/ 284019 h 443882"/>
                  <a:gd name="connsiteX468" fmla="*/ 2675926 w 2972814"/>
                  <a:gd name="connsiteY468" fmla="*/ 274027 h 443882"/>
                  <a:gd name="connsiteX469" fmla="*/ 2673538 w 2972814"/>
                  <a:gd name="connsiteY469" fmla="*/ 270970 h 443882"/>
                  <a:gd name="connsiteX470" fmla="*/ 2668103 w 2972814"/>
                  <a:gd name="connsiteY470" fmla="*/ 264036 h 443882"/>
                  <a:gd name="connsiteX471" fmla="*/ 2660509 w 2972814"/>
                  <a:gd name="connsiteY471" fmla="*/ 254044 h 443882"/>
                  <a:gd name="connsiteX472" fmla="*/ 2653586 w 2972814"/>
                  <a:gd name="connsiteY472" fmla="*/ 244659 h 443882"/>
                  <a:gd name="connsiteX473" fmla="*/ 2653086 w 2972814"/>
                  <a:gd name="connsiteY473" fmla="*/ 244053 h 443882"/>
                  <a:gd name="connsiteX474" fmla="*/ 2645228 w 2972814"/>
                  <a:gd name="connsiteY474" fmla="*/ 234061 h 443882"/>
                  <a:gd name="connsiteX475" fmla="*/ 2636732 w 2972814"/>
                  <a:gd name="connsiteY475" fmla="*/ 224070 h 443882"/>
                  <a:gd name="connsiteX476" fmla="*/ 2633634 w 2972814"/>
                  <a:gd name="connsiteY476" fmla="*/ 220546 h 443882"/>
                  <a:gd name="connsiteX477" fmla="*/ 2626034 w 2972814"/>
                  <a:gd name="connsiteY477" fmla="*/ 214078 h 443882"/>
                  <a:gd name="connsiteX478" fmla="*/ 2613683 w 2972814"/>
                  <a:gd name="connsiteY478" fmla="*/ 205327 h 443882"/>
                  <a:gd name="connsiteX479" fmla="*/ 2611012 w 2972814"/>
                  <a:gd name="connsiteY479" fmla="*/ 204087 h 443882"/>
                  <a:gd name="connsiteX480" fmla="*/ 2593731 w 2972814"/>
                  <a:gd name="connsiteY480" fmla="*/ 197705 h 443882"/>
                  <a:gd name="connsiteX481" fmla="*/ 2573779 w 2972814"/>
                  <a:gd name="connsiteY481" fmla="*/ 194304 h 443882"/>
                  <a:gd name="connsiteX482" fmla="*/ 2571470 w 2972814"/>
                  <a:gd name="connsiteY482" fmla="*/ 194095 h 443882"/>
                  <a:gd name="connsiteX483" fmla="*/ 2553827 w 2972814"/>
                  <a:gd name="connsiteY483" fmla="*/ 192739 h 443882"/>
                  <a:gd name="connsiteX484" fmla="*/ 2533876 w 2972814"/>
                  <a:gd name="connsiteY484" fmla="*/ 191906 h 443882"/>
                  <a:gd name="connsiteX485" fmla="*/ 2513924 w 2972814"/>
                  <a:gd name="connsiteY485" fmla="*/ 191386 h 443882"/>
                  <a:gd name="connsiteX486" fmla="*/ 2493972 w 2972814"/>
                  <a:gd name="connsiteY486" fmla="*/ 190992 h 443882"/>
                  <a:gd name="connsiteX487" fmla="*/ 2474020 w 2972814"/>
                  <a:gd name="connsiteY487" fmla="*/ 190649 h 443882"/>
                  <a:gd name="connsiteX488" fmla="*/ 2454068 w 2972814"/>
                  <a:gd name="connsiteY488" fmla="*/ 190409 h 443882"/>
                  <a:gd name="connsiteX489" fmla="*/ 2434117 w 2972814"/>
                  <a:gd name="connsiteY489" fmla="*/ 190290 h 443882"/>
                  <a:gd name="connsiteX490" fmla="*/ 2414165 w 2972814"/>
                  <a:gd name="connsiteY490" fmla="*/ 190310 h 443882"/>
                  <a:gd name="connsiteX491" fmla="*/ 2394213 w 2972814"/>
                  <a:gd name="connsiteY491" fmla="*/ 190510 h 443882"/>
                  <a:gd name="connsiteX492" fmla="*/ 2374261 w 2972814"/>
                  <a:gd name="connsiteY492" fmla="*/ 190997 h 443882"/>
                  <a:gd name="connsiteX493" fmla="*/ 2354310 w 2972814"/>
                  <a:gd name="connsiteY493" fmla="*/ 191957 h 443882"/>
                  <a:gd name="connsiteX494" fmla="*/ 2334358 w 2972814"/>
                  <a:gd name="connsiteY494" fmla="*/ 193579 h 443882"/>
                  <a:gd name="connsiteX495" fmla="*/ 2329991 w 2972814"/>
                  <a:gd name="connsiteY495" fmla="*/ 194095 h 443882"/>
                  <a:gd name="connsiteX496" fmla="*/ 2314406 w 2972814"/>
                  <a:gd name="connsiteY496" fmla="*/ 196179 h 443882"/>
                  <a:gd name="connsiteX497" fmla="*/ 2294454 w 2972814"/>
                  <a:gd name="connsiteY497" fmla="*/ 200061 h 443882"/>
                  <a:gd name="connsiteX498" fmla="*/ 2280837 w 2972814"/>
                  <a:gd name="connsiteY498" fmla="*/ 204087 h 443882"/>
                  <a:gd name="connsiteX499" fmla="*/ 2274502 w 2972814"/>
                  <a:gd name="connsiteY499" fmla="*/ 206292 h 443882"/>
                  <a:gd name="connsiteX500" fmla="*/ 2257521 w 2972814"/>
                  <a:gd name="connsiteY500" fmla="*/ 214078 h 443882"/>
                  <a:gd name="connsiteX501" fmla="*/ 2254551 w 2972814"/>
                  <a:gd name="connsiteY501" fmla="*/ 215761 h 443882"/>
                  <a:gd name="connsiteX502" fmla="*/ 2241745 w 2972814"/>
                  <a:gd name="connsiteY502" fmla="*/ 224070 h 443882"/>
                  <a:gd name="connsiteX503" fmla="*/ 2234599 w 2972814"/>
                  <a:gd name="connsiteY503" fmla="*/ 229765 h 443882"/>
                  <a:gd name="connsiteX504" fmla="*/ 2229372 w 2972814"/>
                  <a:gd name="connsiteY504" fmla="*/ 234061 h 443882"/>
                  <a:gd name="connsiteX505" fmla="*/ 2218615 w 2972814"/>
                  <a:gd name="connsiteY505" fmla="*/ 244053 h 443882"/>
                  <a:gd name="connsiteX506" fmla="*/ 2214647 w 2972814"/>
                  <a:gd name="connsiteY506" fmla="*/ 248188 h 443882"/>
                  <a:gd name="connsiteX507" fmla="*/ 2208418 w 2972814"/>
                  <a:gd name="connsiteY507" fmla="*/ 254044 h 443882"/>
                  <a:gd name="connsiteX508" fmla="*/ 2198426 w 2972814"/>
                  <a:gd name="connsiteY508" fmla="*/ 264036 h 443882"/>
                  <a:gd name="connsiteX509" fmla="*/ 2194695 w 2972814"/>
                  <a:gd name="connsiteY509" fmla="*/ 267903 h 443882"/>
                  <a:gd name="connsiteX510" fmla="*/ 2187207 w 2972814"/>
                  <a:gd name="connsiteY510" fmla="*/ 274027 h 443882"/>
                  <a:gd name="connsiteX511" fmla="*/ 2175030 w 2972814"/>
                  <a:gd name="connsiteY511" fmla="*/ 284019 h 443882"/>
                  <a:gd name="connsiteX512" fmla="*/ 2174744 w 2972814"/>
                  <a:gd name="connsiteY512" fmla="*/ 284254 h 443882"/>
                  <a:gd name="connsiteX513" fmla="*/ 2156879 w 2972814"/>
                  <a:gd name="connsiteY513" fmla="*/ 294010 h 443882"/>
                  <a:gd name="connsiteX514" fmla="*/ 2154792 w 2972814"/>
                  <a:gd name="connsiteY514" fmla="*/ 295086 h 443882"/>
                  <a:gd name="connsiteX515" fmla="*/ 2134840 w 2972814"/>
                  <a:gd name="connsiteY515" fmla="*/ 300307 h 443882"/>
                  <a:gd name="connsiteX516" fmla="*/ 2114888 w 2972814"/>
                  <a:gd name="connsiteY516" fmla="*/ 301997 h 443882"/>
                  <a:gd name="connsiteX517" fmla="*/ 2094936 w 2972814"/>
                  <a:gd name="connsiteY517" fmla="*/ 301021 h 443882"/>
                  <a:gd name="connsiteX518" fmla="*/ 2074985 w 2972814"/>
                  <a:gd name="connsiteY518" fmla="*/ 299004 h 443882"/>
                  <a:gd name="connsiteX519" fmla="*/ 2055033 w 2972814"/>
                  <a:gd name="connsiteY519" fmla="*/ 297323 h 443882"/>
                  <a:gd name="connsiteX520" fmla="*/ 2035081 w 2972814"/>
                  <a:gd name="connsiteY520" fmla="*/ 296990 h 443882"/>
                  <a:gd name="connsiteX521" fmla="*/ 2015129 w 2972814"/>
                  <a:gd name="connsiteY521" fmla="*/ 299590 h 443882"/>
                  <a:gd name="connsiteX522" fmla="*/ 1999965 w 2972814"/>
                  <a:gd name="connsiteY522" fmla="*/ 304002 h 443882"/>
                  <a:gd name="connsiteX523" fmla="*/ 1995178 w 2972814"/>
                  <a:gd name="connsiteY523" fmla="*/ 305666 h 443882"/>
                  <a:gd name="connsiteX524" fmla="*/ 1980069 w 2972814"/>
                  <a:gd name="connsiteY524" fmla="*/ 313993 h 443882"/>
                  <a:gd name="connsiteX525" fmla="*/ 1975226 w 2972814"/>
                  <a:gd name="connsiteY525" fmla="*/ 317213 h 443882"/>
                  <a:gd name="connsiteX526" fmla="*/ 1966081 w 2972814"/>
                  <a:gd name="connsiteY526" fmla="*/ 323985 h 443882"/>
                  <a:gd name="connsiteX527" fmla="*/ 1955719 w 2972814"/>
                  <a:gd name="connsiteY527" fmla="*/ 333976 h 443882"/>
                  <a:gd name="connsiteX528" fmla="*/ 1955274 w 2972814"/>
                  <a:gd name="connsiteY528" fmla="*/ 334484 h 443882"/>
                  <a:gd name="connsiteX529" fmla="*/ 1946318 w 2972814"/>
                  <a:gd name="connsiteY529" fmla="*/ 343968 h 443882"/>
                  <a:gd name="connsiteX530" fmla="*/ 1938610 w 2972814"/>
                  <a:gd name="connsiteY530" fmla="*/ 353959 h 443882"/>
                  <a:gd name="connsiteX531" fmla="*/ 1935322 w 2972814"/>
                  <a:gd name="connsiteY531" fmla="*/ 358239 h 443882"/>
                  <a:gd name="connsiteX532" fmla="*/ 1929448 w 2972814"/>
                  <a:gd name="connsiteY532" fmla="*/ 363951 h 443882"/>
                  <a:gd name="connsiteX533" fmla="*/ 1919291 w 2972814"/>
                  <a:gd name="connsiteY533" fmla="*/ 373942 h 443882"/>
                  <a:gd name="connsiteX534" fmla="*/ 1915371 w 2972814"/>
                  <a:gd name="connsiteY534" fmla="*/ 377337 h 443882"/>
                  <a:gd name="connsiteX535" fmla="*/ 1901268 w 2972814"/>
                  <a:gd name="connsiteY535" fmla="*/ 383934 h 443882"/>
                  <a:gd name="connsiteX536" fmla="*/ 1895419 w 2972814"/>
                  <a:gd name="connsiteY536" fmla="*/ 386330 h 443882"/>
                  <a:gd name="connsiteX537" fmla="*/ 1875467 w 2972814"/>
                  <a:gd name="connsiteY537" fmla="*/ 383944 h 443882"/>
                  <a:gd name="connsiteX538" fmla="*/ 1875455 w 2972814"/>
                  <a:gd name="connsiteY538" fmla="*/ 383934 h 443882"/>
                  <a:gd name="connsiteX539" fmla="*/ 1870074 w 2972814"/>
                  <a:gd name="connsiteY539" fmla="*/ 373942 h 443882"/>
                  <a:gd name="connsiteX540" fmla="*/ 1868490 w 2972814"/>
                  <a:gd name="connsiteY540" fmla="*/ 363951 h 443882"/>
                  <a:gd name="connsiteX541" fmla="*/ 1868820 w 2972814"/>
                  <a:gd name="connsiteY541" fmla="*/ 353959 h 443882"/>
                  <a:gd name="connsiteX542" fmla="*/ 1869981 w 2972814"/>
                  <a:gd name="connsiteY542" fmla="*/ 343968 h 443882"/>
                  <a:gd name="connsiteX543" fmla="*/ 1871434 w 2972814"/>
                  <a:gd name="connsiteY543" fmla="*/ 333976 h 443882"/>
                  <a:gd name="connsiteX544" fmla="*/ 1872059 w 2972814"/>
                  <a:gd name="connsiteY544" fmla="*/ 323985 h 443882"/>
                  <a:gd name="connsiteX545" fmla="*/ 1871453 w 2972814"/>
                  <a:gd name="connsiteY545" fmla="*/ 313993 h 443882"/>
                  <a:gd name="connsiteX546" fmla="*/ 1869054 w 2972814"/>
                  <a:gd name="connsiteY546" fmla="*/ 304002 h 443882"/>
                  <a:gd name="connsiteX547" fmla="*/ 1865153 w 2972814"/>
                  <a:gd name="connsiteY547" fmla="*/ 294010 h 443882"/>
                  <a:gd name="connsiteX548" fmla="*/ 1858736 w 2972814"/>
                  <a:gd name="connsiteY548" fmla="*/ 284019 h 443882"/>
                  <a:gd name="connsiteX549" fmla="*/ 1855515 w 2972814"/>
                  <a:gd name="connsiteY549" fmla="*/ 280752 h 443882"/>
                  <a:gd name="connsiteX550" fmla="*/ 1849742 w 2972814"/>
                  <a:gd name="connsiteY550" fmla="*/ 274027 h 443882"/>
                  <a:gd name="connsiteX551" fmla="*/ 1838885 w 2972814"/>
                  <a:gd name="connsiteY551" fmla="*/ 264036 h 443882"/>
                  <a:gd name="connsiteX552" fmla="*/ 1835563 w 2972814"/>
                  <a:gd name="connsiteY552" fmla="*/ 261733 h 443882"/>
                  <a:gd name="connsiteX553" fmla="*/ 1824156 w 2972814"/>
                  <a:gd name="connsiteY553" fmla="*/ 254044 h 443882"/>
                  <a:gd name="connsiteX554" fmla="*/ 1815612 w 2972814"/>
                  <a:gd name="connsiteY554" fmla="*/ 249369 h 443882"/>
                  <a:gd name="connsiteX555" fmla="*/ 1804414 w 2972814"/>
                  <a:gd name="connsiteY555" fmla="*/ 244053 h 443882"/>
                  <a:gd name="connsiteX556" fmla="*/ 1795660 w 2972814"/>
                  <a:gd name="connsiteY556" fmla="*/ 240265 h 443882"/>
                  <a:gd name="connsiteX557" fmla="*/ 1775708 w 2972814"/>
                  <a:gd name="connsiteY557" fmla="*/ 234097 h 443882"/>
                  <a:gd name="connsiteX558" fmla="*/ 1775511 w 2972814"/>
                  <a:gd name="connsiteY558" fmla="*/ 234061 h 443882"/>
                  <a:gd name="connsiteX559" fmla="*/ 1755756 w 2972814"/>
                  <a:gd name="connsiteY559" fmla="*/ 230348 h 443882"/>
                  <a:gd name="connsiteX560" fmla="*/ 1735805 w 2972814"/>
                  <a:gd name="connsiteY560" fmla="*/ 228987 h 443882"/>
                  <a:gd name="connsiteX561" fmla="*/ 1715853 w 2972814"/>
                  <a:gd name="connsiteY561" fmla="*/ 229855 h 443882"/>
                  <a:gd name="connsiteX562" fmla="*/ 1695901 w 2972814"/>
                  <a:gd name="connsiteY562" fmla="*/ 232435 h 443882"/>
                  <a:gd name="connsiteX563" fmla="*/ 1687134 w 2972814"/>
                  <a:gd name="connsiteY563" fmla="*/ 234061 h 443882"/>
                  <a:gd name="connsiteX564" fmla="*/ 1675949 w 2972814"/>
                  <a:gd name="connsiteY564" fmla="*/ 235875 h 443882"/>
                  <a:gd name="connsiteX565" fmla="*/ 1655997 w 2972814"/>
                  <a:gd name="connsiteY565" fmla="*/ 238869 h 443882"/>
                  <a:gd name="connsiteX566" fmla="*/ 1636046 w 2972814"/>
                  <a:gd name="connsiteY566" fmla="*/ 241405 h 443882"/>
                  <a:gd name="connsiteX567" fmla="*/ 1616094 w 2972814"/>
                  <a:gd name="connsiteY567" fmla="*/ 242619 h 443882"/>
                  <a:gd name="connsiteX568" fmla="*/ 1596142 w 2972814"/>
                  <a:gd name="connsiteY568" fmla="*/ 242252 h 443882"/>
                  <a:gd name="connsiteX569" fmla="*/ 1576190 w 2972814"/>
                  <a:gd name="connsiteY569" fmla="*/ 240438 h 443882"/>
                  <a:gd name="connsiteX570" fmla="*/ 1556239 w 2972814"/>
                  <a:gd name="connsiteY570" fmla="*/ 237379 h 443882"/>
                  <a:gd name="connsiteX571" fmla="*/ 1538066 w 2972814"/>
                  <a:gd name="connsiteY571" fmla="*/ 234061 h 443882"/>
                  <a:gd name="connsiteX572" fmla="*/ 1536287 w 2972814"/>
                  <a:gd name="connsiteY572" fmla="*/ 233687 h 443882"/>
                  <a:gd name="connsiteX573" fmla="*/ 1516335 w 2972814"/>
                  <a:gd name="connsiteY573" fmla="*/ 229893 h 443882"/>
                  <a:gd name="connsiteX574" fmla="*/ 1496383 w 2972814"/>
                  <a:gd name="connsiteY574" fmla="*/ 227383 h 443882"/>
                  <a:gd name="connsiteX575" fmla="*/ 1476431 w 2972814"/>
                  <a:gd name="connsiteY575" fmla="*/ 226119 h 443882"/>
                  <a:gd name="connsiteX576" fmla="*/ 1456480 w 2972814"/>
                  <a:gd name="connsiteY576" fmla="*/ 225467 h 443882"/>
                  <a:gd name="connsiteX577" fmla="*/ 1436528 w 2972814"/>
                  <a:gd name="connsiteY577" fmla="*/ 225181 h 443882"/>
                  <a:gd name="connsiteX578" fmla="*/ 1416576 w 2972814"/>
                  <a:gd name="connsiteY578" fmla="*/ 224472 h 443882"/>
                  <a:gd name="connsiteX579" fmla="*/ 1410417 w 2972814"/>
                  <a:gd name="connsiteY579" fmla="*/ 224070 h 443882"/>
                  <a:gd name="connsiteX580" fmla="*/ 1396624 w 2972814"/>
                  <a:gd name="connsiteY580" fmla="*/ 223322 h 443882"/>
                  <a:gd name="connsiteX581" fmla="*/ 1376673 w 2972814"/>
                  <a:gd name="connsiteY581" fmla="*/ 221617 h 443882"/>
                  <a:gd name="connsiteX582" fmla="*/ 1356721 w 2972814"/>
                  <a:gd name="connsiteY582" fmla="*/ 219839 h 443882"/>
                  <a:gd name="connsiteX583" fmla="*/ 1336769 w 2972814"/>
                  <a:gd name="connsiteY583" fmla="*/ 218387 h 443882"/>
                  <a:gd name="connsiteX584" fmla="*/ 1316817 w 2972814"/>
                  <a:gd name="connsiteY584" fmla="*/ 217875 h 443882"/>
                  <a:gd name="connsiteX585" fmla="*/ 1296865 w 2972814"/>
                  <a:gd name="connsiteY585" fmla="*/ 218810 h 443882"/>
                  <a:gd name="connsiteX586" fmla="*/ 1276914 w 2972814"/>
                  <a:gd name="connsiteY586" fmla="*/ 221804 h 443882"/>
                  <a:gd name="connsiteX587" fmla="*/ 1269088 w 2972814"/>
                  <a:gd name="connsiteY587" fmla="*/ 224070 h 443882"/>
                  <a:gd name="connsiteX588" fmla="*/ 1256962 w 2972814"/>
                  <a:gd name="connsiteY588" fmla="*/ 227951 h 443882"/>
                  <a:gd name="connsiteX589" fmla="*/ 1245151 w 2972814"/>
                  <a:gd name="connsiteY589" fmla="*/ 234061 h 443882"/>
                  <a:gd name="connsiteX590" fmla="*/ 1237010 w 2972814"/>
                  <a:gd name="connsiteY590" fmla="*/ 238892 h 443882"/>
                  <a:gd name="connsiteX591" fmla="*/ 1230772 w 2972814"/>
                  <a:gd name="connsiteY591" fmla="*/ 244053 h 443882"/>
                  <a:gd name="connsiteX592" fmla="*/ 1220841 w 2972814"/>
                  <a:gd name="connsiteY592" fmla="*/ 254044 h 443882"/>
                  <a:gd name="connsiteX593" fmla="*/ 1217058 w 2972814"/>
                  <a:gd name="connsiteY593" fmla="*/ 258448 h 443882"/>
                  <a:gd name="connsiteX594" fmla="*/ 1213179 w 2972814"/>
                  <a:gd name="connsiteY594" fmla="*/ 264036 h 443882"/>
                  <a:gd name="connsiteX595" fmla="*/ 1207058 w 2972814"/>
                  <a:gd name="connsiteY595" fmla="*/ 274027 h 443882"/>
                  <a:gd name="connsiteX596" fmla="*/ 1201669 w 2972814"/>
                  <a:gd name="connsiteY596" fmla="*/ 284019 h 443882"/>
                  <a:gd name="connsiteX597" fmla="*/ 1197107 w 2972814"/>
                  <a:gd name="connsiteY597" fmla="*/ 292664 h 443882"/>
                  <a:gd name="connsiteX598" fmla="*/ 1196456 w 2972814"/>
                  <a:gd name="connsiteY598" fmla="*/ 294010 h 443882"/>
                  <a:gd name="connsiteX599" fmla="*/ 1191594 w 2972814"/>
                  <a:gd name="connsiteY599" fmla="*/ 304002 h 443882"/>
                  <a:gd name="connsiteX600" fmla="*/ 1186614 w 2972814"/>
                  <a:gd name="connsiteY600" fmla="*/ 313993 h 443882"/>
                  <a:gd name="connsiteX601" fmla="*/ 1181122 w 2972814"/>
                  <a:gd name="connsiteY601" fmla="*/ 323985 h 443882"/>
                  <a:gd name="connsiteX602" fmla="*/ 1177155 w 2972814"/>
                  <a:gd name="connsiteY602" fmla="*/ 330972 h 443882"/>
                  <a:gd name="connsiteX603" fmla="*/ 1175452 w 2972814"/>
                  <a:gd name="connsiteY603" fmla="*/ 333976 h 443882"/>
                  <a:gd name="connsiteX604" fmla="*/ 1169287 w 2972814"/>
                  <a:gd name="connsiteY604" fmla="*/ 343968 h 443882"/>
                  <a:gd name="connsiteX605" fmla="*/ 1162765 w 2972814"/>
                  <a:gd name="connsiteY605" fmla="*/ 353959 h 443882"/>
                  <a:gd name="connsiteX606" fmla="*/ 1157203 w 2972814"/>
                  <a:gd name="connsiteY606" fmla="*/ 362326 h 443882"/>
                  <a:gd name="connsiteX607" fmla="*/ 1156048 w 2972814"/>
                  <a:gd name="connsiteY607" fmla="*/ 363951 h 443882"/>
                  <a:gd name="connsiteX608" fmla="*/ 1148932 w 2972814"/>
                  <a:gd name="connsiteY608" fmla="*/ 373942 h 443882"/>
                  <a:gd name="connsiteX609" fmla="*/ 1141980 w 2972814"/>
                  <a:gd name="connsiteY609" fmla="*/ 383934 h 443882"/>
                  <a:gd name="connsiteX610" fmla="*/ 1137251 w 2972814"/>
                  <a:gd name="connsiteY610" fmla="*/ 390930 h 443882"/>
                  <a:gd name="connsiteX611" fmla="*/ 1134934 w 2972814"/>
                  <a:gd name="connsiteY611" fmla="*/ 393925 h 443882"/>
                  <a:gd name="connsiteX612" fmla="*/ 1127674 w 2972814"/>
                  <a:gd name="connsiteY612" fmla="*/ 403917 h 443882"/>
                  <a:gd name="connsiteX613" fmla="*/ 1121013 w 2972814"/>
                  <a:gd name="connsiteY613" fmla="*/ 413908 h 443882"/>
                  <a:gd name="connsiteX614" fmla="*/ 1117299 w 2972814"/>
                  <a:gd name="connsiteY614" fmla="*/ 419640 h 443882"/>
                  <a:gd name="connsiteX615" fmla="*/ 1113890 w 2972814"/>
                  <a:gd name="connsiteY615" fmla="*/ 423900 h 443882"/>
                  <a:gd name="connsiteX616" fmla="*/ 1106748 w 2972814"/>
                  <a:gd name="connsiteY616" fmla="*/ 433891 h 443882"/>
                  <a:gd name="connsiteX617" fmla="*/ 1099659 w 2972814"/>
                  <a:gd name="connsiteY617" fmla="*/ 443883 h 44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</a:cxnLst>
                <a:rect l="l" t="t" r="r" b="b"/>
                <a:pathLst>
                  <a:path w="2972814" h="443882">
                    <a:moveTo>
                      <a:pt x="359132" y="436716"/>
                    </a:moveTo>
                    <a:lnTo>
                      <a:pt x="379084" y="437992"/>
                    </a:lnTo>
                    <a:lnTo>
                      <a:pt x="399036" y="435546"/>
                    </a:lnTo>
                    <a:lnTo>
                      <a:pt x="406489" y="433891"/>
                    </a:lnTo>
                    <a:lnTo>
                      <a:pt x="418987" y="431426"/>
                    </a:lnTo>
                    <a:lnTo>
                      <a:pt x="438939" y="427283"/>
                    </a:lnTo>
                    <a:lnTo>
                      <a:pt x="458370" y="423900"/>
                    </a:lnTo>
                    <a:lnTo>
                      <a:pt x="458891" y="423818"/>
                    </a:lnTo>
                    <a:lnTo>
                      <a:pt x="478843" y="421130"/>
                    </a:lnTo>
                    <a:lnTo>
                      <a:pt x="498794" y="419596"/>
                    </a:lnTo>
                    <a:lnTo>
                      <a:pt x="518746" y="419025"/>
                    </a:lnTo>
                    <a:lnTo>
                      <a:pt x="538698" y="419269"/>
                    </a:lnTo>
                    <a:lnTo>
                      <a:pt x="558650" y="420264"/>
                    </a:lnTo>
                    <a:lnTo>
                      <a:pt x="578601" y="422091"/>
                    </a:lnTo>
                    <a:lnTo>
                      <a:pt x="593830" y="423900"/>
                    </a:lnTo>
                    <a:lnTo>
                      <a:pt x="598553" y="424431"/>
                    </a:lnTo>
                    <a:lnTo>
                      <a:pt x="618505" y="427483"/>
                    </a:lnTo>
                    <a:lnTo>
                      <a:pt x="638457" y="431068"/>
                    </a:lnTo>
                    <a:lnTo>
                      <a:pt x="652746" y="433891"/>
                    </a:lnTo>
                    <a:lnTo>
                      <a:pt x="658409" y="435063"/>
                    </a:lnTo>
                    <a:lnTo>
                      <a:pt x="678360" y="439443"/>
                    </a:lnTo>
                    <a:lnTo>
                      <a:pt x="697428" y="443883"/>
                    </a:lnTo>
                    <a:lnTo>
                      <a:pt x="698312" y="443883"/>
                    </a:lnTo>
                    <a:lnTo>
                      <a:pt x="718264" y="443883"/>
                    </a:lnTo>
                    <a:lnTo>
                      <a:pt x="738216" y="443883"/>
                    </a:lnTo>
                    <a:lnTo>
                      <a:pt x="758167" y="443883"/>
                    </a:lnTo>
                    <a:lnTo>
                      <a:pt x="778119" y="443883"/>
                    </a:lnTo>
                    <a:lnTo>
                      <a:pt x="798071" y="443883"/>
                    </a:lnTo>
                    <a:lnTo>
                      <a:pt x="818023" y="443883"/>
                    </a:lnTo>
                    <a:lnTo>
                      <a:pt x="837975" y="443883"/>
                    </a:lnTo>
                    <a:lnTo>
                      <a:pt x="857926" y="443883"/>
                    </a:lnTo>
                    <a:lnTo>
                      <a:pt x="877878" y="443883"/>
                    </a:lnTo>
                    <a:lnTo>
                      <a:pt x="897830" y="443883"/>
                    </a:lnTo>
                    <a:lnTo>
                      <a:pt x="917782" y="443883"/>
                    </a:lnTo>
                    <a:lnTo>
                      <a:pt x="937733" y="443883"/>
                    </a:lnTo>
                    <a:lnTo>
                      <a:pt x="957685" y="443883"/>
                    </a:lnTo>
                    <a:lnTo>
                      <a:pt x="975453" y="443883"/>
                    </a:lnTo>
                    <a:lnTo>
                      <a:pt x="968256" y="433891"/>
                    </a:lnTo>
                    <a:lnTo>
                      <a:pt x="961698" y="423900"/>
                    </a:lnTo>
                    <a:lnTo>
                      <a:pt x="957685" y="416790"/>
                    </a:lnTo>
                    <a:lnTo>
                      <a:pt x="956044" y="413908"/>
                    </a:lnTo>
                    <a:lnTo>
                      <a:pt x="951135" y="403917"/>
                    </a:lnTo>
                    <a:lnTo>
                      <a:pt x="946782" y="393925"/>
                    </a:lnTo>
                    <a:lnTo>
                      <a:pt x="943131" y="383934"/>
                    </a:lnTo>
                    <a:lnTo>
                      <a:pt x="939918" y="373942"/>
                    </a:lnTo>
                    <a:lnTo>
                      <a:pt x="937733" y="367141"/>
                    </a:lnTo>
                    <a:lnTo>
                      <a:pt x="936420" y="363951"/>
                    </a:lnTo>
                    <a:lnTo>
                      <a:pt x="932441" y="353959"/>
                    </a:lnTo>
                    <a:lnTo>
                      <a:pt x="928365" y="343968"/>
                    </a:lnTo>
                    <a:lnTo>
                      <a:pt x="923077" y="333976"/>
                    </a:lnTo>
                    <a:lnTo>
                      <a:pt x="917782" y="325556"/>
                    </a:lnTo>
                    <a:lnTo>
                      <a:pt x="915957" y="323985"/>
                    </a:lnTo>
                    <a:lnTo>
                      <a:pt x="901959" y="313993"/>
                    </a:lnTo>
                    <a:lnTo>
                      <a:pt x="897830" y="311494"/>
                    </a:lnTo>
                    <a:lnTo>
                      <a:pt x="877878" y="309452"/>
                    </a:lnTo>
                    <a:lnTo>
                      <a:pt x="867734" y="313993"/>
                    </a:lnTo>
                    <a:lnTo>
                      <a:pt x="857926" y="319120"/>
                    </a:lnTo>
                    <a:lnTo>
                      <a:pt x="853088" y="323985"/>
                    </a:lnTo>
                    <a:lnTo>
                      <a:pt x="844362" y="333976"/>
                    </a:lnTo>
                    <a:lnTo>
                      <a:pt x="837975" y="342041"/>
                    </a:lnTo>
                    <a:lnTo>
                      <a:pt x="836768" y="343968"/>
                    </a:lnTo>
                    <a:lnTo>
                      <a:pt x="829421" y="353959"/>
                    </a:lnTo>
                    <a:lnTo>
                      <a:pt x="821202" y="363951"/>
                    </a:lnTo>
                    <a:lnTo>
                      <a:pt x="818023" y="366948"/>
                    </a:lnTo>
                    <a:lnTo>
                      <a:pt x="811167" y="373942"/>
                    </a:lnTo>
                    <a:lnTo>
                      <a:pt x="798087" y="383934"/>
                    </a:lnTo>
                    <a:lnTo>
                      <a:pt x="798071" y="383943"/>
                    </a:lnTo>
                    <a:lnTo>
                      <a:pt x="778488" y="393925"/>
                    </a:lnTo>
                    <a:lnTo>
                      <a:pt x="778119" y="394068"/>
                    </a:lnTo>
                    <a:lnTo>
                      <a:pt x="758167" y="400172"/>
                    </a:lnTo>
                    <a:lnTo>
                      <a:pt x="738216" y="403104"/>
                    </a:lnTo>
                    <a:lnTo>
                      <a:pt x="723076" y="403917"/>
                    </a:lnTo>
                    <a:lnTo>
                      <a:pt x="718264" y="404130"/>
                    </a:lnTo>
                    <a:lnTo>
                      <a:pt x="712803" y="403917"/>
                    </a:lnTo>
                    <a:lnTo>
                      <a:pt x="698312" y="403350"/>
                    </a:lnTo>
                    <a:lnTo>
                      <a:pt x="678360" y="401407"/>
                    </a:lnTo>
                    <a:lnTo>
                      <a:pt x="658409" y="399014"/>
                    </a:lnTo>
                    <a:lnTo>
                      <a:pt x="638457" y="396164"/>
                    </a:lnTo>
                    <a:lnTo>
                      <a:pt x="623849" y="393925"/>
                    </a:lnTo>
                    <a:lnTo>
                      <a:pt x="618505" y="393025"/>
                    </a:lnTo>
                    <a:lnTo>
                      <a:pt x="598553" y="389652"/>
                    </a:lnTo>
                    <a:lnTo>
                      <a:pt x="578601" y="386460"/>
                    </a:lnTo>
                    <a:lnTo>
                      <a:pt x="563467" y="383934"/>
                    </a:lnTo>
                    <a:lnTo>
                      <a:pt x="558650" y="382961"/>
                    </a:lnTo>
                    <a:lnTo>
                      <a:pt x="538698" y="379183"/>
                    </a:lnTo>
                    <a:lnTo>
                      <a:pt x="518746" y="375162"/>
                    </a:lnTo>
                    <a:lnTo>
                      <a:pt x="512565" y="373942"/>
                    </a:lnTo>
                    <a:lnTo>
                      <a:pt x="498794" y="370192"/>
                    </a:lnTo>
                    <a:lnTo>
                      <a:pt x="478843" y="364009"/>
                    </a:lnTo>
                    <a:lnTo>
                      <a:pt x="478671" y="363951"/>
                    </a:lnTo>
                    <a:lnTo>
                      <a:pt x="459375" y="353959"/>
                    </a:lnTo>
                    <a:lnTo>
                      <a:pt x="458891" y="353526"/>
                    </a:lnTo>
                    <a:lnTo>
                      <a:pt x="448699" y="343968"/>
                    </a:lnTo>
                    <a:lnTo>
                      <a:pt x="443806" y="333976"/>
                    </a:lnTo>
                    <a:lnTo>
                      <a:pt x="443789" y="323985"/>
                    </a:lnTo>
                    <a:lnTo>
                      <a:pt x="447725" y="313993"/>
                    </a:lnTo>
                    <a:lnTo>
                      <a:pt x="455469" y="304002"/>
                    </a:lnTo>
                    <a:lnTo>
                      <a:pt x="458891" y="301271"/>
                    </a:lnTo>
                    <a:lnTo>
                      <a:pt x="468097" y="294010"/>
                    </a:lnTo>
                    <a:lnTo>
                      <a:pt x="478843" y="287693"/>
                    </a:lnTo>
                    <a:lnTo>
                      <a:pt x="484895" y="284019"/>
                    </a:lnTo>
                    <a:lnTo>
                      <a:pt x="498794" y="276802"/>
                    </a:lnTo>
                    <a:lnTo>
                      <a:pt x="504072" y="274027"/>
                    </a:lnTo>
                    <a:lnTo>
                      <a:pt x="518746" y="267068"/>
                    </a:lnTo>
                    <a:lnTo>
                      <a:pt x="525230" y="264036"/>
                    </a:lnTo>
                    <a:lnTo>
                      <a:pt x="538698" y="257895"/>
                    </a:lnTo>
                    <a:lnTo>
                      <a:pt x="546509" y="254044"/>
                    </a:lnTo>
                    <a:lnTo>
                      <a:pt x="558650" y="247539"/>
                    </a:lnTo>
                    <a:lnTo>
                      <a:pt x="564607" y="244053"/>
                    </a:lnTo>
                    <a:lnTo>
                      <a:pt x="578199" y="234061"/>
                    </a:lnTo>
                    <a:lnTo>
                      <a:pt x="578601" y="233644"/>
                    </a:lnTo>
                    <a:lnTo>
                      <a:pt x="586762" y="224070"/>
                    </a:lnTo>
                    <a:lnTo>
                      <a:pt x="590693" y="214078"/>
                    </a:lnTo>
                    <a:lnTo>
                      <a:pt x="590633" y="204087"/>
                    </a:lnTo>
                    <a:lnTo>
                      <a:pt x="587450" y="194095"/>
                    </a:lnTo>
                    <a:lnTo>
                      <a:pt x="581808" y="184104"/>
                    </a:lnTo>
                    <a:lnTo>
                      <a:pt x="578601" y="179348"/>
                    </a:lnTo>
                    <a:lnTo>
                      <a:pt x="574977" y="174112"/>
                    </a:lnTo>
                    <a:lnTo>
                      <a:pt x="567206" y="164121"/>
                    </a:lnTo>
                    <a:lnTo>
                      <a:pt x="559953" y="154129"/>
                    </a:lnTo>
                    <a:lnTo>
                      <a:pt x="558650" y="152120"/>
                    </a:lnTo>
                    <a:lnTo>
                      <a:pt x="553549" y="144138"/>
                    </a:lnTo>
                    <a:lnTo>
                      <a:pt x="548184" y="134146"/>
                    </a:lnTo>
                    <a:lnTo>
                      <a:pt x="544131" y="124155"/>
                    </a:lnTo>
                    <a:lnTo>
                      <a:pt x="540955" y="114163"/>
                    </a:lnTo>
                    <a:lnTo>
                      <a:pt x="538698" y="105106"/>
                    </a:lnTo>
                    <a:lnTo>
                      <a:pt x="538463" y="104172"/>
                    </a:lnTo>
                    <a:lnTo>
                      <a:pt x="536145" y="94180"/>
                    </a:lnTo>
                    <a:lnTo>
                      <a:pt x="533863" y="84189"/>
                    </a:lnTo>
                    <a:lnTo>
                      <a:pt x="531426" y="74197"/>
                    </a:lnTo>
                    <a:lnTo>
                      <a:pt x="528531" y="64206"/>
                    </a:lnTo>
                    <a:lnTo>
                      <a:pt x="524913" y="54214"/>
                    </a:lnTo>
                    <a:lnTo>
                      <a:pt x="520319" y="44223"/>
                    </a:lnTo>
                    <a:lnTo>
                      <a:pt x="518746" y="41451"/>
                    </a:lnTo>
                    <a:lnTo>
                      <a:pt x="513940" y="34231"/>
                    </a:lnTo>
                    <a:lnTo>
                      <a:pt x="505437" y="24240"/>
                    </a:lnTo>
                    <a:lnTo>
                      <a:pt x="498794" y="18027"/>
                    </a:lnTo>
                    <a:lnTo>
                      <a:pt x="493226" y="14248"/>
                    </a:lnTo>
                    <a:lnTo>
                      <a:pt x="478843" y="6514"/>
                    </a:lnTo>
                    <a:lnTo>
                      <a:pt x="471425" y="4257"/>
                    </a:lnTo>
                    <a:lnTo>
                      <a:pt x="458891" y="1131"/>
                    </a:lnTo>
                    <a:lnTo>
                      <a:pt x="438939" y="0"/>
                    </a:lnTo>
                    <a:lnTo>
                      <a:pt x="418987" y="1716"/>
                    </a:lnTo>
                    <a:lnTo>
                      <a:pt x="406772" y="4257"/>
                    </a:lnTo>
                    <a:lnTo>
                      <a:pt x="399036" y="5888"/>
                    </a:lnTo>
                    <a:lnTo>
                      <a:pt x="379084" y="11924"/>
                    </a:lnTo>
                    <a:lnTo>
                      <a:pt x="372999" y="14248"/>
                    </a:lnTo>
                    <a:lnTo>
                      <a:pt x="359132" y="19850"/>
                    </a:lnTo>
                    <a:lnTo>
                      <a:pt x="349987" y="24240"/>
                    </a:lnTo>
                    <a:lnTo>
                      <a:pt x="339180" y="29927"/>
                    </a:lnTo>
                    <a:lnTo>
                      <a:pt x="332091" y="34231"/>
                    </a:lnTo>
                    <a:lnTo>
                      <a:pt x="319228" y="42865"/>
                    </a:lnTo>
                    <a:lnTo>
                      <a:pt x="317424" y="44223"/>
                    </a:lnTo>
                    <a:lnTo>
                      <a:pt x="306272" y="54214"/>
                    </a:lnTo>
                    <a:lnTo>
                      <a:pt x="299277" y="61518"/>
                    </a:lnTo>
                    <a:lnTo>
                      <a:pt x="296931" y="64206"/>
                    </a:lnTo>
                    <a:lnTo>
                      <a:pt x="290272" y="74197"/>
                    </a:lnTo>
                    <a:lnTo>
                      <a:pt x="285540" y="84189"/>
                    </a:lnTo>
                    <a:lnTo>
                      <a:pt x="282517" y="94180"/>
                    </a:lnTo>
                    <a:lnTo>
                      <a:pt x="281576" y="104172"/>
                    </a:lnTo>
                    <a:lnTo>
                      <a:pt x="282251" y="114163"/>
                    </a:lnTo>
                    <a:lnTo>
                      <a:pt x="284558" y="124155"/>
                    </a:lnTo>
                    <a:lnTo>
                      <a:pt x="288462" y="134146"/>
                    </a:lnTo>
                    <a:lnTo>
                      <a:pt x="292988" y="144138"/>
                    </a:lnTo>
                    <a:lnTo>
                      <a:pt x="298047" y="154129"/>
                    </a:lnTo>
                    <a:lnTo>
                      <a:pt x="299277" y="156925"/>
                    </a:lnTo>
                    <a:lnTo>
                      <a:pt x="303204" y="164121"/>
                    </a:lnTo>
                    <a:lnTo>
                      <a:pt x="307216" y="174112"/>
                    </a:lnTo>
                    <a:lnTo>
                      <a:pt x="309376" y="184104"/>
                    </a:lnTo>
                    <a:lnTo>
                      <a:pt x="309177" y="194095"/>
                    </a:lnTo>
                    <a:lnTo>
                      <a:pt x="305226" y="204087"/>
                    </a:lnTo>
                    <a:lnTo>
                      <a:pt x="299277" y="212233"/>
                    </a:lnTo>
                    <a:lnTo>
                      <a:pt x="297917" y="214078"/>
                    </a:lnTo>
                    <a:lnTo>
                      <a:pt x="285999" y="224070"/>
                    </a:lnTo>
                    <a:lnTo>
                      <a:pt x="279325" y="227884"/>
                    </a:lnTo>
                    <a:lnTo>
                      <a:pt x="268863" y="234061"/>
                    </a:lnTo>
                    <a:lnTo>
                      <a:pt x="259373" y="238438"/>
                    </a:lnTo>
                    <a:lnTo>
                      <a:pt x="248092" y="244053"/>
                    </a:lnTo>
                    <a:lnTo>
                      <a:pt x="239421" y="247683"/>
                    </a:lnTo>
                    <a:lnTo>
                      <a:pt x="226845" y="254044"/>
                    </a:lnTo>
                    <a:lnTo>
                      <a:pt x="219470" y="257337"/>
                    </a:lnTo>
                    <a:lnTo>
                      <a:pt x="207462" y="264036"/>
                    </a:lnTo>
                    <a:lnTo>
                      <a:pt x="199518" y="268065"/>
                    </a:lnTo>
                    <a:lnTo>
                      <a:pt x="190307" y="274027"/>
                    </a:lnTo>
                    <a:lnTo>
                      <a:pt x="179566" y="280593"/>
                    </a:lnTo>
                    <a:lnTo>
                      <a:pt x="175012" y="284019"/>
                    </a:lnTo>
                    <a:lnTo>
                      <a:pt x="161275" y="294010"/>
                    </a:lnTo>
                    <a:lnTo>
                      <a:pt x="159614" y="295157"/>
                    </a:lnTo>
                    <a:lnTo>
                      <a:pt x="149050" y="304002"/>
                    </a:lnTo>
                    <a:lnTo>
                      <a:pt x="139662" y="311497"/>
                    </a:lnTo>
                    <a:lnTo>
                      <a:pt x="136967" y="313993"/>
                    </a:lnTo>
                    <a:lnTo>
                      <a:pt x="125333" y="323985"/>
                    </a:lnTo>
                    <a:lnTo>
                      <a:pt x="119711" y="328490"/>
                    </a:lnTo>
                    <a:lnTo>
                      <a:pt x="113656" y="333976"/>
                    </a:lnTo>
                    <a:lnTo>
                      <a:pt x="101530" y="343968"/>
                    </a:lnTo>
                    <a:lnTo>
                      <a:pt x="99759" y="345315"/>
                    </a:lnTo>
                    <a:lnTo>
                      <a:pt x="89133" y="353959"/>
                    </a:lnTo>
                    <a:lnTo>
                      <a:pt x="79807" y="360854"/>
                    </a:lnTo>
                    <a:lnTo>
                      <a:pt x="75623" y="363951"/>
                    </a:lnTo>
                    <a:lnTo>
                      <a:pt x="60957" y="373942"/>
                    </a:lnTo>
                    <a:lnTo>
                      <a:pt x="59855" y="374630"/>
                    </a:lnTo>
                    <a:lnTo>
                      <a:pt x="43691" y="383934"/>
                    </a:lnTo>
                    <a:lnTo>
                      <a:pt x="39904" y="385911"/>
                    </a:lnTo>
                    <a:lnTo>
                      <a:pt x="22444" y="393925"/>
                    </a:lnTo>
                    <a:lnTo>
                      <a:pt x="19952" y="394987"/>
                    </a:lnTo>
                    <a:lnTo>
                      <a:pt x="0" y="401931"/>
                    </a:lnTo>
                    <a:lnTo>
                      <a:pt x="0" y="403917"/>
                    </a:lnTo>
                    <a:lnTo>
                      <a:pt x="0" y="413908"/>
                    </a:lnTo>
                    <a:lnTo>
                      <a:pt x="0" y="423900"/>
                    </a:lnTo>
                    <a:lnTo>
                      <a:pt x="0" y="431405"/>
                    </a:lnTo>
                    <a:lnTo>
                      <a:pt x="19952" y="426183"/>
                    </a:lnTo>
                    <a:lnTo>
                      <a:pt x="27116" y="423900"/>
                    </a:lnTo>
                    <a:lnTo>
                      <a:pt x="39904" y="419533"/>
                    </a:lnTo>
                    <a:lnTo>
                      <a:pt x="53923" y="413908"/>
                    </a:lnTo>
                    <a:lnTo>
                      <a:pt x="59855" y="411300"/>
                    </a:lnTo>
                    <a:lnTo>
                      <a:pt x="75049" y="403917"/>
                    </a:lnTo>
                    <a:lnTo>
                      <a:pt x="79807" y="401397"/>
                    </a:lnTo>
                    <a:lnTo>
                      <a:pt x="93214" y="393925"/>
                    </a:lnTo>
                    <a:lnTo>
                      <a:pt x="99759" y="390000"/>
                    </a:lnTo>
                    <a:lnTo>
                      <a:pt x="110333" y="383934"/>
                    </a:lnTo>
                    <a:lnTo>
                      <a:pt x="119711" y="378108"/>
                    </a:lnTo>
                    <a:lnTo>
                      <a:pt x="127321" y="373942"/>
                    </a:lnTo>
                    <a:lnTo>
                      <a:pt x="139662" y="366590"/>
                    </a:lnTo>
                    <a:lnTo>
                      <a:pt x="144995" y="363951"/>
                    </a:lnTo>
                    <a:lnTo>
                      <a:pt x="159614" y="356001"/>
                    </a:lnTo>
                    <a:lnTo>
                      <a:pt x="164660" y="353959"/>
                    </a:lnTo>
                    <a:lnTo>
                      <a:pt x="179566" y="347431"/>
                    </a:lnTo>
                    <a:lnTo>
                      <a:pt x="191385" y="343968"/>
                    </a:lnTo>
                    <a:lnTo>
                      <a:pt x="199518" y="341278"/>
                    </a:lnTo>
                    <a:lnTo>
                      <a:pt x="219470" y="338209"/>
                    </a:lnTo>
                    <a:lnTo>
                      <a:pt x="239421" y="338875"/>
                    </a:lnTo>
                    <a:lnTo>
                      <a:pt x="258355" y="343968"/>
                    </a:lnTo>
                    <a:lnTo>
                      <a:pt x="259373" y="344315"/>
                    </a:lnTo>
                    <a:lnTo>
                      <a:pt x="275315" y="353959"/>
                    </a:lnTo>
                    <a:lnTo>
                      <a:pt x="279325" y="356795"/>
                    </a:lnTo>
                    <a:lnTo>
                      <a:pt x="287269" y="363951"/>
                    </a:lnTo>
                    <a:lnTo>
                      <a:pt x="296285" y="373942"/>
                    </a:lnTo>
                    <a:lnTo>
                      <a:pt x="299277" y="377795"/>
                    </a:lnTo>
                    <a:lnTo>
                      <a:pt x="303910" y="383934"/>
                    </a:lnTo>
                    <a:lnTo>
                      <a:pt x="311018" y="393925"/>
                    </a:lnTo>
                    <a:lnTo>
                      <a:pt x="317740" y="403917"/>
                    </a:lnTo>
                    <a:lnTo>
                      <a:pt x="319228" y="406159"/>
                    </a:lnTo>
                    <a:lnTo>
                      <a:pt x="325660" y="413908"/>
                    </a:lnTo>
                    <a:lnTo>
                      <a:pt x="335110" y="423900"/>
                    </a:lnTo>
                    <a:lnTo>
                      <a:pt x="339180" y="427566"/>
                    </a:lnTo>
                    <a:lnTo>
                      <a:pt x="351649" y="433891"/>
                    </a:lnTo>
                    <a:close/>
                    <a:moveTo>
                      <a:pt x="1117299" y="443883"/>
                    </a:moveTo>
                    <a:lnTo>
                      <a:pt x="1137251" y="443883"/>
                    </a:lnTo>
                    <a:lnTo>
                      <a:pt x="1157203" y="443883"/>
                    </a:lnTo>
                    <a:lnTo>
                      <a:pt x="1162359" y="443883"/>
                    </a:lnTo>
                    <a:lnTo>
                      <a:pt x="1166848" y="433891"/>
                    </a:lnTo>
                    <a:lnTo>
                      <a:pt x="1171570" y="423900"/>
                    </a:lnTo>
                    <a:lnTo>
                      <a:pt x="1176815" y="413908"/>
                    </a:lnTo>
                    <a:lnTo>
                      <a:pt x="1177155" y="413313"/>
                    </a:lnTo>
                    <a:lnTo>
                      <a:pt x="1182777" y="403917"/>
                    </a:lnTo>
                    <a:lnTo>
                      <a:pt x="1189009" y="393925"/>
                    </a:lnTo>
                    <a:lnTo>
                      <a:pt x="1195507" y="383934"/>
                    </a:lnTo>
                    <a:lnTo>
                      <a:pt x="1197107" y="381564"/>
                    </a:lnTo>
                    <a:lnTo>
                      <a:pt x="1202900" y="373942"/>
                    </a:lnTo>
                    <a:lnTo>
                      <a:pt x="1210287" y="363951"/>
                    </a:lnTo>
                    <a:lnTo>
                      <a:pt x="1217058" y="354491"/>
                    </a:lnTo>
                    <a:lnTo>
                      <a:pt x="1217528" y="353959"/>
                    </a:lnTo>
                    <a:lnTo>
                      <a:pt x="1226019" y="343968"/>
                    </a:lnTo>
                    <a:lnTo>
                      <a:pt x="1233749" y="333976"/>
                    </a:lnTo>
                    <a:lnTo>
                      <a:pt x="1237010" y="329534"/>
                    </a:lnTo>
                    <a:lnTo>
                      <a:pt x="1242543" y="323985"/>
                    </a:lnTo>
                    <a:lnTo>
                      <a:pt x="1251737" y="313993"/>
                    </a:lnTo>
                    <a:lnTo>
                      <a:pt x="1256962" y="308185"/>
                    </a:lnTo>
                    <a:lnTo>
                      <a:pt x="1263233" y="304002"/>
                    </a:lnTo>
                    <a:lnTo>
                      <a:pt x="1276914" y="294330"/>
                    </a:lnTo>
                    <a:lnTo>
                      <a:pt x="1278116" y="294010"/>
                    </a:lnTo>
                    <a:lnTo>
                      <a:pt x="1296865" y="289186"/>
                    </a:lnTo>
                    <a:lnTo>
                      <a:pt x="1316817" y="290650"/>
                    </a:lnTo>
                    <a:lnTo>
                      <a:pt x="1325046" y="294010"/>
                    </a:lnTo>
                    <a:lnTo>
                      <a:pt x="1336769" y="299677"/>
                    </a:lnTo>
                    <a:lnTo>
                      <a:pt x="1342648" y="304002"/>
                    </a:lnTo>
                    <a:lnTo>
                      <a:pt x="1353218" y="313993"/>
                    </a:lnTo>
                    <a:lnTo>
                      <a:pt x="1356721" y="317761"/>
                    </a:lnTo>
                    <a:lnTo>
                      <a:pt x="1362207" y="323985"/>
                    </a:lnTo>
                    <a:lnTo>
                      <a:pt x="1370723" y="333976"/>
                    </a:lnTo>
                    <a:lnTo>
                      <a:pt x="1376673" y="340617"/>
                    </a:lnTo>
                    <a:lnTo>
                      <a:pt x="1380315" y="343968"/>
                    </a:lnTo>
                    <a:lnTo>
                      <a:pt x="1393099" y="353959"/>
                    </a:lnTo>
                    <a:lnTo>
                      <a:pt x="1396624" y="356379"/>
                    </a:lnTo>
                    <a:lnTo>
                      <a:pt x="1416576" y="363533"/>
                    </a:lnTo>
                    <a:lnTo>
                      <a:pt x="1436528" y="363779"/>
                    </a:lnTo>
                    <a:lnTo>
                      <a:pt x="1456480" y="358333"/>
                    </a:lnTo>
                    <a:lnTo>
                      <a:pt x="1465517" y="353959"/>
                    </a:lnTo>
                    <a:lnTo>
                      <a:pt x="1476431" y="348617"/>
                    </a:lnTo>
                    <a:lnTo>
                      <a:pt x="1484094" y="343968"/>
                    </a:lnTo>
                    <a:lnTo>
                      <a:pt x="1496383" y="337096"/>
                    </a:lnTo>
                    <a:lnTo>
                      <a:pt x="1501553" y="333976"/>
                    </a:lnTo>
                    <a:lnTo>
                      <a:pt x="1516335" y="325928"/>
                    </a:lnTo>
                    <a:lnTo>
                      <a:pt x="1520060" y="323985"/>
                    </a:lnTo>
                    <a:lnTo>
                      <a:pt x="1536287" y="316597"/>
                    </a:lnTo>
                    <a:lnTo>
                      <a:pt x="1543443" y="313993"/>
                    </a:lnTo>
                    <a:lnTo>
                      <a:pt x="1556239" y="309924"/>
                    </a:lnTo>
                    <a:lnTo>
                      <a:pt x="1576190" y="304803"/>
                    </a:lnTo>
                    <a:lnTo>
                      <a:pt x="1580100" y="304002"/>
                    </a:lnTo>
                    <a:lnTo>
                      <a:pt x="1596142" y="300992"/>
                    </a:lnTo>
                    <a:lnTo>
                      <a:pt x="1616094" y="297728"/>
                    </a:lnTo>
                    <a:lnTo>
                      <a:pt x="1636046" y="295107"/>
                    </a:lnTo>
                    <a:lnTo>
                      <a:pt x="1644809" y="294010"/>
                    </a:lnTo>
                    <a:lnTo>
                      <a:pt x="1655997" y="292589"/>
                    </a:lnTo>
                    <a:lnTo>
                      <a:pt x="1675949" y="290638"/>
                    </a:lnTo>
                    <a:lnTo>
                      <a:pt x="1695901" y="289431"/>
                    </a:lnTo>
                    <a:lnTo>
                      <a:pt x="1715853" y="289714"/>
                    </a:lnTo>
                    <a:lnTo>
                      <a:pt x="1735805" y="292611"/>
                    </a:lnTo>
                    <a:lnTo>
                      <a:pt x="1740193" y="294010"/>
                    </a:lnTo>
                    <a:lnTo>
                      <a:pt x="1755756" y="300575"/>
                    </a:lnTo>
                    <a:lnTo>
                      <a:pt x="1760663" y="304002"/>
                    </a:lnTo>
                    <a:lnTo>
                      <a:pt x="1770612" y="313993"/>
                    </a:lnTo>
                    <a:lnTo>
                      <a:pt x="1775708" y="322497"/>
                    </a:lnTo>
                    <a:lnTo>
                      <a:pt x="1776416" y="323985"/>
                    </a:lnTo>
                    <a:lnTo>
                      <a:pt x="1779247" y="333976"/>
                    </a:lnTo>
                    <a:lnTo>
                      <a:pt x="1780705" y="343968"/>
                    </a:lnTo>
                    <a:lnTo>
                      <a:pt x="1781024" y="353959"/>
                    </a:lnTo>
                    <a:lnTo>
                      <a:pt x="1780769" y="363951"/>
                    </a:lnTo>
                    <a:lnTo>
                      <a:pt x="1780144" y="373942"/>
                    </a:lnTo>
                    <a:lnTo>
                      <a:pt x="1779426" y="383934"/>
                    </a:lnTo>
                    <a:lnTo>
                      <a:pt x="1779235" y="393925"/>
                    </a:lnTo>
                    <a:lnTo>
                      <a:pt x="1779652" y="403917"/>
                    </a:lnTo>
                    <a:lnTo>
                      <a:pt x="1781238" y="413908"/>
                    </a:lnTo>
                    <a:lnTo>
                      <a:pt x="1784550" y="423900"/>
                    </a:lnTo>
                    <a:lnTo>
                      <a:pt x="1790742" y="433891"/>
                    </a:lnTo>
                    <a:lnTo>
                      <a:pt x="1795660" y="438713"/>
                    </a:lnTo>
                    <a:lnTo>
                      <a:pt x="1803169" y="443883"/>
                    </a:lnTo>
                    <a:lnTo>
                      <a:pt x="1815612" y="443883"/>
                    </a:lnTo>
                    <a:lnTo>
                      <a:pt x="1835563" y="443883"/>
                    </a:lnTo>
                    <a:lnTo>
                      <a:pt x="1855515" y="443883"/>
                    </a:lnTo>
                    <a:lnTo>
                      <a:pt x="1875467" y="443883"/>
                    </a:lnTo>
                    <a:lnTo>
                      <a:pt x="1895419" y="443883"/>
                    </a:lnTo>
                    <a:lnTo>
                      <a:pt x="1915371" y="443883"/>
                    </a:lnTo>
                    <a:lnTo>
                      <a:pt x="1918802" y="443883"/>
                    </a:lnTo>
                    <a:lnTo>
                      <a:pt x="1935322" y="437827"/>
                    </a:lnTo>
                    <a:lnTo>
                      <a:pt x="1944601" y="433891"/>
                    </a:lnTo>
                    <a:lnTo>
                      <a:pt x="1955274" y="428665"/>
                    </a:lnTo>
                    <a:lnTo>
                      <a:pt x="1964363" y="423900"/>
                    </a:lnTo>
                    <a:lnTo>
                      <a:pt x="1975226" y="417510"/>
                    </a:lnTo>
                    <a:lnTo>
                      <a:pt x="1981498" y="413908"/>
                    </a:lnTo>
                    <a:lnTo>
                      <a:pt x="1995178" y="405101"/>
                    </a:lnTo>
                    <a:lnTo>
                      <a:pt x="1997205" y="403917"/>
                    </a:lnTo>
                    <a:lnTo>
                      <a:pt x="2013059" y="393925"/>
                    </a:lnTo>
                    <a:lnTo>
                      <a:pt x="2015129" y="392525"/>
                    </a:lnTo>
                    <a:lnTo>
                      <a:pt x="2031317" y="383934"/>
                    </a:lnTo>
                    <a:lnTo>
                      <a:pt x="2035081" y="381919"/>
                    </a:lnTo>
                    <a:lnTo>
                      <a:pt x="2055033" y="374851"/>
                    </a:lnTo>
                    <a:lnTo>
                      <a:pt x="2059819" y="373942"/>
                    </a:lnTo>
                    <a:lnTo>
                      <a:pt x="2074985" y="371146"/>
                    </a:lnTo>
                    <a:lnTo>
                      <a:pt x="2094936" y="369644"/>
                    </a:lnTo>
                    <a:lnTo>
                      <a:pt x="2114888" y="369065"/>
                    </a:lnTo>
                    <a:lnTo>
                      <a:pt x="2134840" y="367778"/>
                    </a:lnTo>
                    <a:lnTo>
                      <a:pt x="2154792" y="363985"/>
                    </a:lnTo>
                    <a:lnTo>
                      <a:pt x="2154876" y="363951"/>
                    </a:lnTo>
                    <a:lnTo>
                      <a:pt x="2174744" y="355769"/>
                    </a:lnTo>
                    <a:lnTo>
                      <a:pt x="2177270" y="353959"/>
                    </a:lnTo>
                    <a:lnTo>
                      <a:pt x="2190950" y="343968"/>
                    </a:lnTo>
                    <a:lnTo>
                      <a:pt x="2194695" y="341193"/>
                    </a:lnTo>
                    <a:lnTo>
                      <a:pt x="2201480" y="333976"/>
                    </a:lnTo>
                    <a:lnTo>
                      <a:pt x="2210784" y="323985"/>
                    </a:lnTo>
                    <a:lnTo>
                      <a:pt x="2214647" y="319969"/>
                    </a:lnTo>
                    <a:lnTo>
                      <a:pt x="2219278" y="313993"/>
                    </a:lnTo>
                    <a:lnTo>
                      <a:pt x="2227097" y="304002"/>
                    </a:lnTo>
                    <a:lnTo>
                      <a:pt x="2234599" y="295203"/>
                    </a:lnTo>
                    <a:lnTo>
                      <a:pt x="2235500" y="294010"/>
                    </a:lnTo>
                    <a:lnTo>
                      <a:pt x="2243367" y="284019"/>
                    </a:lnTo>
                    <a:lnTo>
                      <a:pt x="2252341" y="274027"/>
                    </a:lnTo>
                    <a:lnTo>
                      <a:pt x="2254551" y="271782"/>
                    </a:lnTo>
                    <a:lnTo>
                      <a:pt x="2262121" y="264036"/>
                    </a:lnTo>
                    <a:lnTo>
                      <a:pt x="2273235" y="254044"/>
                    </a:lnTo>
                    <a:lnTo>
                      <a:pt x="2274502" y="253041"/>
                    </a:lnTo>
                    <a:lnTo>
                      <a:pt x="2287098" y="244053"/>
                    </a:lnTo>
                    <a:lnTo>
                      <a:pt x="2294454" y="239520"/>
                    </a:lnTo>
                    <a:lnTo>
                      <a:pt x="2305055" y="234061"/>
                    </a:lnTo>
                    <a:lnTo>
                      <a:pt x="2314406" y="229927"/>
                    </a:lnTo>
                    <a:lnTo>
                      <a:pt x="2331808" y="224070"/>
                    </a:lnTo>
                    <a:lnTo>
                      <a:pt x="2334358" y="223317"/>
                    </a:lnTo>
                    <a:lnTo>
                      <a:pt x="2354310" y="218884"/>
                    </a:lnTo>
                    <a:lnTo>
                      <a:pt x="2374261" y="216037"/>
                    </a:lnTo>
                    <a:lnTo>
                      <a:pt x="2394213" y="214452"/>
                    </a:lnTo>
                    <a:lnTo>
                      <a:pt x="2405664" y="214078"/>
                    </a:lnTo>
                    <a:lnTo>
                      <a:pt x="2414165" y="213809"/>
                    </a:lnTo>
                    <a:lnTo>
                      <a:pt x="2434117" y="214006"/>
                    </a:lnTo>
                    <a:lnTo>
                      <a:pt x="2435647" y="214078"/>
                    </a:lnTo>
                    <a:lnTo>
                      <a:pt x="2454068" y="214999"/>
                    </a:lnTo>
                    <a:lnTo>
                      <a:pt x="2474020" y="216701"/>
                    </a:lnTo>
                    <a:lnTo>
                      <a:pt x="2493972" y="219268"/>
                    </a:lnTo>
                    <a:lnTo>
                      <a:pt x="2513924" y="222673"/>
                    </a:lnTo>
                    <a:lnTo>
                      <a:pt x="2520470" y="224070"/>
                    </a:lnTo>
                    <a:lnTo>
                      <a:pt x="2533876" y="227262"/>
                    </a:lnTo>
                    <a:lnTo>
                      <a:pt x="2553827" y="233367"/>
                    </a:lnTo>
                    <a:lnTo>
                      <a:pt x="2555692" y="234061"/>
                    </a:lnTo>
                    <a:lnTo>
                      <a:pt x="2573779" y="241647"/>
                    </a:lnTo>
                    <a:lnTo>
                      <a:pt x="2578372" y="244053"/>
                    </a:lnTo>
                    <a:lnTo>
                      <a:pt x="2593731" y="253172"/>
                    </a:lnTo>
                    <a:lnTo>
                      <a:pt x="2594970" y="254044"/>
                    </a:lnTo>
                    <a:lnTo>
                      <a:pt x="2608459" y="264036"/>
                    </a:lnTo>
                    <a:lnTo>
                      <a:pt x="2613683" y="268273"/>
                    </a:lnTo>
                    <a:lnTo>
                      <a:pt x="2620028" y="274027"/>
                    </a:lnTo>
                    <a:lnTo>
                      <a:pt x="2630650" y="284019"/>
                    </a:lnTo>
                    <a:lnTo>
                      <a:pt x="2633634" y="286905"/>
                    </a:lnTo>
                    <a:lnTo>
                      <a:pt x="2640580" y="294010"/>
                    </a:lnTo>
                    <a:lnTo>
                      <a:pt x="2650295" y="304002"/>
                    </a:lnTo>
                    <a:lnTo>
                      <a:pt x="2653586" y="307360"/>
                    </a:lnTo>
                    <a:lnTo>
                      <a:pt x="2660029" y="313993"/>
                    </a:lnTo>
                    <a:lnTo>
                      <a:pt x="2669928" y="323985"/>
                    </a:lnTo>
                    <a:lnTo>
                      <a:pt x="2673538" y="327529"/>
                    </a:lnTo>
                    <a:lnTo>
                      <a:pt x="2680474" y="333976"/>
                    </a:lnTo>
                    <a:lnTo>
                      <a:pt x="2691304" y="343968"/>
                    </a:lnTo>
                    <a:lnTo>
                      <a:pt x="2693490" y="345996"/>
                    </a:lnTo>
                    <a:lnTo>
                      <a:pt x="2703242" y="353959"/>
                    </a:lnTo>
                    <a:lnTo>
                      <a:pt x="2713441" y="362312"/>
                    </a:lnTo>
                    <a:lnTo>
                      <a:pt x="2715843" y="363951"/>
                    </a:lnTo>
                    <a:lnTo>
                      <a:pt x="2729496" y="373942"/>
                    </a:lnTo>
                    <a:lnTo>
                      <a:pt x="2733393" y="377016"/>
                    </a:lnTo>
                    <a:lnTo>
                      <a:pt x="2745175" y="383934"/>
                    </a:lnTo>
                    <a:lnTo>
                      <a:pt x="2753345" y="389356"/>
                    </a:lnTo>
                    <a:lnTo>
                      <a:pt x="2764112" y="393925"/>
                    </a:lnTo>
                    <a:lnTo>
                      <a:pt x="2773297" y="398670"/>
                    </a:lnTo>
                    <a:lnTo>
                      <a:pt x="2793249" y="402358"/>
                    </a:lnTo>
                    <a:lnTo>
                      <a:pt x="2813200" y="397277"/>
                    </a:lnTo>
                    <a:lnTo>
                      <a:pt x="2817680" y="393925"/>
                    </a:lnTo>
                    <a:lnTo>
                      <a:pt x="2832607" y="383934"/>
                    </a:lnTo>
                    <a:lnTo>
                      <a:pt x="2833152" y="383616"/>
                    </a:lnTo>
                    <a:lnTo>
                      <a:pt x="2844139" y="373942"/>
                    </a:lnTo>
                    <a:lnTo>
                      <a:pt x="2853104" y="367119"/>
                    </a:lnTo>
                    <a:lnTo>
                      <a:pt x="2856646" y="363951"/>
                    </a:lnTo>
                    <a:lnTo>
                      <a:pt x="2869275" y="353959"/>
                    </a:lnTo>
                    <a:lnTo>
                      <a:pt x="2873056" y="351338"/>
                    </a:lnTo>
                    <a:lnTo>
                      <a:pt x="2883626" y="343968"/>
                    </a:lnTo>
                    <a:lnTo>
                      <a:pt x="2893007" y="338249"/>
                    </a:lnTo>
                    <a:lnTo>
                      <a:pt x="2900832" y="333976"/>
                    </a:lnTo>
                    <a:lnTo>
                      <a:pt x="2912959" y="327986"/>
                    </a:lnTo>
                    <a:lnTo>
                      <a:pt x="2923189" y="323985"/>
                    </a:lnTo>
                    <a:lnTo>
                      <a:pt x="2932911" y="320463"/>
                    </a:lnTo>
                    <a:lnTo>
                      <a:pt x="2952863" y="315609"/>
                    </a:lnTo>
                    <a:lnTo>
                      <a:pt x="2966470" y="313993"/>
                    </a:lnTo>
                    <a:lnTo>
                      <a:pt x="2972815" y="313263"/>
                    </a:lnTo>
                    <a:lnTo>
                      <a:pt x="2972815" y="304002"/>
                    </a:lnTo>
                    <a:lnTo>
                      <a:pt x="2972815" y="294010"/>
                    </a:lnTo>
                    <a:lnTo>
                      <a:pt x="2972815" y="284019"/>
                    </a:lnTo>
                    <a:lnTo>
                      <a:pt x="2972815" y="278293"/>
                    </a:lnTo>
                    <a:lnTo>
                      <a:pt x="2952863" y="281002"/>
                    </a:lnTo>
                    <a:lnTo>
                      <a:pt x="2939475" y="284019"/>
                    </a:lnTo>
                    <a:lnTo>
                      <a:pt x="2932911" y="285457"/>
                    </a:lnTo>
                    <a:lnTo>
                      <a:pt x="2912959" y="291646"/>
                    </a:lnTo>
                    <a:lnTo>
                      <a:pt x="2906897" y="294010"/>
                    </a:lnTo>
                    <a:lnTo>
                      <a:pt x="2893007" y="299631"/>
                    </a:lnTo>
                    <a:lnTo>
                      <a:pt x="2883439" y="304002"/>
                    </a:lnTo>
                    <a:lnTo>
                      <a:pt x="2873056" y="308942"/>
                    </a:lnTo>
                    <a:lnTo>
                      <a:pt x="2862665" y="313993"/>
                    </a:lnTo>
                    <a:lnTo>
                      <a:pt x="2853104" y="318944"/>
                    </a:lnTo>
                    <a:lnTo>
                      <a:pt x="2842400" y="323985"/>
                    </a:lnTo>
                    <a:lnTo>
                      <a:pt x="2833152" y="328641"/>
                    </a:lnTo>
                    <a:lnTo>
                      <a:pt x="2819168" y="333976"/>
                    </a:lnTo>
                    <a:lnTo>
                      <a:pt x="2813200" y="336404"/>
                    </a:lnTo>
                    <a:lnTo>
                      <a:pt x="2793249" y="340557"/>
                    </a:lnTo>
                    <a:lnTo>
                      <a:pt x="2773297" y="340362"/>
                    </a:lnTo>
                    <a:lnTo>
                      <a:pt x="2753345" y="335507"/>
                    </a:lnTo>
                    <a:lnTo>
                      <a:pt x="2750075" y="333976"/>
                    </a:lnTo>
                    <a:lnTo>
                      <a:pt x="2733393" y="326078"/>
                    </a:lnTo>
                    <a:lnTo>
                      <a:pt x="2730227" y="323985"/>
                    </a:lnTo>
                    <a:lnTo>
                      <a:pt x="2715609" y="313993"/>
                    </a:lnTo>
                    <a:lnTo>
                      <a:pt x="2713441" y="312406"/>
                    </a:lnTo>
                    <a:lnTo>
                      <a:pt x="2704001" y="304002"/>
                    </a:lnTo>
                    <a:lnTo>
                      <a:pt x="2693490" y="294019"/>
                    </a:lnTo>
                    <a:lnTo>
                      <a:pt x="2693482" y="294010"/>
                    </a:lnTo>
                    <a:lnTo>
                      <a:pt x="2684407" y="284019"/>
                    </a:lnTo>
                    <a:lnTo>
                      <a:pt x="2675926" y="274027"/>
                    </a:lnTo>
                    <a:lnTo>
                      <a:pt x="2673538" y="270970"/>
                    </a:lnTo>
                    <a:lnTo>
                      <a:pt x="2668103" y="264036"/>
                    </a:lnTo>
                    <a:lnTo>
                      <a:pt x="2660509" y="254044"/>
                    </a:lnTo>
                    <a:lnTo>
                      <a:pt x="2653586" y="244659"/>
                    </a:lnTo>
                    <a:lnTo>
                      <a:pt x="2653086" y="244053"/>
                    </a:lnTo>
                    <a:lnTo>
                      <a:pt x="2645228" y="234061"/>
                    </a:lnTo>
                    <a:lnTo>
                      <a:pt x="2636732" y="224070"/>
                    </a:lnTo>
                    <a:lnTo>
                      <a:pt x="2633634" y="220546"/>
                    </a:lnTo>
                    <a:lnTo>
                      <a:pt x="2626034" y="214078"/>
                    </a:lnTo>
                    <a:lnTo>
                      <a:pt x="2613683" y="205327"/>
                    </a:lnTo>
                    <a:lnTo>
                      <a:pt x="2611012" y="204087"/>
                    </a:lnTo>
                    <a:lnTo>
                      <a:pt x="2593731" y="197705"/>
                    </a:lnTo>
                    <a:lnTo>
                      <a:pt x="2573779" y="194304"/>
                    </a:lnTo>
                    <a:lnTo>
                      <a:pt x="2571470" y="194095"/>
                    </a:lnTo>
                    <a:lnTo>
                      <a:pt x="2553827" y="192739"/>
                    </a:lnTo>
                    <a:lnTo>
                      <a:pt x="2533876" y="191906"/>
                    </a:lnTo>
                    <a:lnTo>
                      <a:pt x="2513924" y="191386"/>
                    </a:lnTo>
                    <a:lnTo>
                      <a:pt x="2493972" y="190992"/>
                    </a:lnTo>
                    <a:lnTo>
                      <a:pt x="2474020" y="190649"/>
                    </a:lnTo>
                    <a:lnTo>
                      <a:pt x="2454068" y="190409"/>
                    </a:lnTo>
                    <a:lnTo>
                      <a:pt x="2434117" y="190290"/>
                    </a:lnTo>
                    <a:lnTo>
                      <a:pt x="2414165" y="190310"/>
                    </a:lnTo>
                    <a:lnTo>
                      <a:pt x="2394213" y="190510"/>
                    </a:lnTo>
                    <a:lnTo>
                      <a:pt x="2374261" y="190997"/>
                    </a:lnTo>
                    <a:lnTo>
                      <a:pt x="2354310" y="191957"/>
                    </a:lnTo>
                    <a:lnTo>
                      <a:pt x="2334358" y="193579"/>
                    </a:lnTo>
                    <a:lnTo>
                      <a:pt x="2329991" y="194095"/>
                    </a:lnTo>
                    <a:lnTo>
                      <a:pt x="2314406" y="196179"/>
                    </a:lnTo>
                    <a:lnTo>
                      <a:pt x="2294454" y="200061"/>
                    </a:lnTo>
                    <a:lnTo>
                      <a:pt x="2280837" y="204087"/>
                    </a:lnTo>
                    <a:lnTo>
                      <a:pt x="2274502" y="206292"/>
                    </a:lnTo>
                    <a:lnTo>
                      <a:pt x="2257521" y="214078"/>
                    </a:lnTo>
                    <a:lnTo>
                      <a:pt x="2254551" y="215761"/>
                    </a:lnTo>
                    <a:lnTo>
                      <a:pt x="2241745" y="224070"/>
                    </a:lnTo>
                    <a:lnTo>
                      <a:pt x="2234599" y="229765"/>
                    </a:lnTo>
                    <a:lnTo>
                      <a:pt x="2229372" y="234061"/>
                    </a:lnTo>
                    <a:lnTo>
                      <a:pt x="2218615" y="244053"/>
                    </a:lnTo>
                    <a:lnTo>
                      <a:pt x="2214647" y="248188"/>
                    </a:lnTo>
                    <a:lnTo>
                      <a:pt x="2208418" y="254044"/>
                    </a:lnTo>
                    <a:lnTo>
                      <a:pt x="2198426" y="264036"/>
                    </a:lnTo>
                    <a:lnTo>
                      <a:pt x="2194695" y="267903"/>
                    </a:lnTo>
                    <a:lnTo>
                      <a:pt x="2187207" y="274027"/>
                    </a:lnTo>
                    <a:lnTo>
                      <a:pt x="2175030" y="284019"/>
                    </a:lnTo>
                    <a:lnTo>
                      <a:pt x="2174744" y="284254"/>
                    </a:lnTo>
                    <a:lnTo>
                      <a:pt x="2156879" y="294010"/>
                    </a:lnTo>
                    <a:lnTo>
                      <a:pt x="2154792" y="295086"/>
                    </a:lnTo>
                    <a:lnTo>
                      <a:pt x="2134840" y="300307"/>
                    </a:lnTo>
                    <a:lnTo>
                      <a:pt x="2114888" y="301997"/>
                    </a:lnTo>
                    <a:lnTo>
                      <a:pt x="2094936" y="301021"/>
                    </a:lnTo>
                    <a:lnTo>
                      <a:pt x="2074985" y="299004"/>
                    </a:lnTo>
                    <a:lnTo>
                      <a:pt x="2055033" y="297323"/>
                    </a:lnTo>
                    <a:lnTo>
                      <a:pt x="2035081" y="296990"/>
                    </a:lnTo>
                    <a:lnTo>
                      <a:pt x="2015129" y="299590"/>
                    </a:lnTo>
                    <a:lnTo>
                      <a:pt x="1999965" y="304002"/>
                    </a:lnTo>
                    <a:lnTo>
                      <a:pt x="1995178" y="305666"/>
                    </a:lnTo>
                    <a:lnTo>
                      <a:pt x="1980069" y="313993"/>
                    </a:lnTo>
                    <a:lnTo>
                      <a:pt x="1975226" y="317213"/>
                    </a:lnTo>
                    <a:lnTo>
                      <a:pt x="1966081" y="323985"/>
                    </a:lnTo>
                    <a:lnTo>
                      <a:pt x="1955719" y="333976"/>
                    </a:lnTo>
                    <a:lnTo>
                      <a:pt x="1955274" y="334484"/>
                    </a:lnTo>
                    <a:lnTo>
                      <a:pt x="1946318" y="343968"/>
                    </a:lnTo>
                    <a:lnTo>
                      <a:pt x="1938610" y="353959"/>
                    </a:lnTo>
                    <a:lnTo>
                      <a:pt x="1935322" y="358239"/>
                    </a:lnTo>
                    <a:lnTo>
                      <a:pt x="1929448" y="363951"/>
                    </a:lnTo>
                    <a:lnTo>
                      <a:pt x="1919291" y="373942"/>
                    </a:lnTo>
                    <a:lnTo>
                      <a:pt x="1915371" y="377337"/>
                    </a:lnTo>
                    <a:lnTo>
                      <a:pt x="1901268" y="383934"/>
                    </a:lnTo>
                    <a:lnTo>
                      <a:pt x="1895419" y="386330"/>
                    </a:lnTo>
                    <a:lnTo>
                      <a:pt x="1875467" y="383944"/>
                    </a:lnTo>
                    <a:lnTo>
                      <a:pt x="1875455" y="383934"/>
                    </a:lnTo>
                    <a:lnTo>
                      <a:pt x="1870074" y="373942"/>
                    </a:lnTo>
                    <a:lnTo>
                      <a:pt x="1868490" y="363951"/>
                    </a:lnTo>
                    <a:lnTo>
                      <a:pt x="1868820" y="353959"/>
                    </a:lnTo>
                    <a:lnTo>
                      <a:pt x="1869981" y="343968"/>
                    </a:lnTo>
                    <a:lnTo>
                      <a:pt x="1871434" y="333976"/>
                    </a:lnTo>
                    <a:lnTo>
                      <a:pt x="1872059" y="323985"/>
                    </a:lnTo>
                    <a:lnTo>
                      <a:pt x="1871453" y="313993"/>
                    </a:lnTo>
                    <a:lnTo>
                      <a:pt x="1869054" y="304002"/>
                    </a:lnTo>
                    <a:lnTo>
                      <a:pt x="1865153" y="294010"/>
                    </a:lnTo>
                    <a:lnTo>
                      <a:pt x="1858736" y="284019"/>
                    </a:lnTo>
                    <a:lnTo>
                      <a:pt x="1855515" y="280752"/>
                    </a:lnTo>
                    <a:lnTo>
                      <a:pt x="1849742" y="274027"/>
                    </a:lnTo>
                    <a:lnTo>
                      <a:pt x="1838885" y="264036"/>
                    </a:lnTo>
                    <a:lnTo>
                      <a:pt x="1835563" y="261733"/>
                    </a:lnTo>
                    <a:lnTo>
                      <a:pt x="1824156" y="254044"/>
                    </a:lnTo>
                    <a:lnTo>
                      <a:pt x="1815612" y="249369"/>
                    </a:lnTo>
                    <a:lnTo>
                      <a:pt x="1804414" y="244053"/>
                    </a:lnTo>
                    <a:lnTo>
                      <a:pt x="1795660" y="240265"/>
                    </a:lnTo>
                    <a:lnTo>
                      <a:pt x="1775708" y="234097"/>
                    </a:lnTo>
                    <a:lnTo>
                      <a:pt x="1775511" y="234061"/>
                    </a:lnTo>
                    <a:lnTo>
                      <a:pt x="1755756" y="230348"/>
                    </a:lnTo>
                    <a:lnTo>
                      <a:pt x="1735805" y="228987"/>
                    </a:lnTo>
                    <a:lnTo>
                      <a:pt x="1715853" y="229855"/>
                    </a:lnTo>
                    <a:lnTo>
                      <a:pt x="1695901" y="232435"/>
                    </a:lnTo>
                    <a:lnTo>
                      <a:pt x="1687134" y="234061"/>
                    </a:lnTo>
                    <a:lnTo>
                      <a:pt x="1675949" y="235875"/>
                    </a:lnTo>
                    <a:lnTo>
                      <a:pt x="1655997" y="238869"/>
                    </a:lnTo>
                    <a:lnTo>
                      <a:pt x="1636046" y="241405"/>
                    </a:lnTo>
                    <a:lnTo>
                      <a:pt x="1616094" y="242619"/>
                    </a:lnTo>
                    <a:lnTo>
                      <a:pt x="1596142" y="242252"/>
                    </a:lnTo>
                    <a:lnTo>
                      <a:pt x="1576190" y="240438"/>
                    </a:lnTo>
                    <a:lnTo>
                      <a:pt x="1556239" y="237379"/>
                    </a:lnTo>
                    <a:lnTo>
                      <a:pt x="1538066" y="234061"/>
                    </a:lnTo>
                    <a:lnTo>
                      <a:pt x="1536287" y="233687"/>
                    </a:lnTo>
                    <a:lnTo>
                      <a:pt x="1516335" y="229893"/>
                    </a:lnTo>
                    <a:lnTo>
                      <a:pt x="1496383" y="227383"/>
                    </a:lnTo>
                    <a:lnTo>
                      <a:pt x="1476431" y="226119"/>
                    </a:lnTo>
                    <a:lnTo>
                      <a:pt x="1456480" y="225467"/>
                    </a:lnTo>
                    <a:lnTo>
                      <a:pt x="1436528" y="225181"/>
                    </a:lnTo>
                    <a:lnTo>
                      <a:pt x="1416576" y="224472"/>
                    </a:lnTo>
                    <a:lnTo>
                      <a:pt x="1410417" y="224070"/>
                    </a:lnTo>
                    <a:lnTo>
                      <a:pt x="1396624" y="223322"/>
                    </a:lnTo>
                    <a:lnTo>
                      <a:pt x="1376673" y="221617"/>
                    </a:lnTo>
                    <a:lnTo>
                      <a:pt x="1356721" y="219839"/>
                    </a:lnTo>
                    <a:lnTo>
                      <a:pt x="1336769" y="218387"/>
                    </a:lnTo>
                    <a:lnTo>
                      <a:pt x="1316817" y="217875"/>
                    </a:lnTo>
                    <a:lnTo>
                      <a:pt x="1296865" y="218810"/>
                    </a:lnTo>
                    <a:lnTo>
                      <a:pt x="1276914" y="221804"/>
                    </a:lnTo>
                    <a:lnTo>
                      <a:pt x="1269088" y="224070"/>
                    </a:lnTo>
                    <a:lnTo>
                      <a:pt x="1256962" y="227951"/>
                    </a:lnTo>
                    <a:lnTo>
                      <a:pt x="1245151" y="234061"/>
                    </a:lnTo>
                    <a:lnTo>
                      <a:pt x="1237010" y="238892"/>
                    </a:lnTo>
                    <a:lnTo>
                      <a:pt x="1230772" y="244053"/>
                    </a:lnTo>
                    <a:lnTo>
                      <a:pt x="1220841" y="254044"/>
                    </a:lnTo>
                    <a:lnTo>
                      <a:pt x="1217058" y="258448"/>
                    </a:lnTo>
                    <a:lnTo>
                      <a:pt x="1213179" y="264036"/>
                    </a:lnTo>
                    <a:lnTo>
                      <a:pt x="1207058" y="274027"/>
                    </a:lnTo>
                    <a:lnTo>
                      <a:pt x="1201669" y="284019"/>
                    </a:lnTo>
                    <a:lnTo>
                      <a:pt x="1197107" y="292664"/>
                    </a:lnTo>
                    <a:lnTo>
                      <a:pt x="1196456" y="294010"/>
                    </a:lnTo>
                    <a:lnTo>
                      <a:pt x="1191594" y="304002"/>
                    </a:lnTo>
                    <a:lnTo>
                      <a:pt x="1186614" y="313993"/>
                    </a:lnTo>
                    <a:lnTo>
                      <a:pt x="1181122" y="323985"/>
                    </a:lnTo>
                    <a:lnTo>
                      <a:pt x="1177155" y="330972"/>
                    </a:lnTo>
                    <a:lnTo>
                      <a:pt x="1175452" y="333976"/>
                    </a:lnTo>
                    <a:lnTo>
                      <a:pt x="1169287" y="343968"/>
                    </a:lnTo>
                    <a:lnTo>
                      <a:pt x="1162765" y="353959"/>
                    </a:lnTo>
                    <a:lnTo>
                      <a:pt x="1157203" y="362326"/>
                    </a:lnTo>
                    <a:lnTo>
                      <a:pt x="1156048" y="363951"/>
                    </a:lnTo>
                    <a:lnTo>
                      <a:pt x="1148932" y="373942"/>
                    </a:lnTo>
                    <a:lnTo>
                      <a:pt x="1141980" y="383934"/>
                    </a:lnTo>
                    <a:lnTo>
                      <a:pt x="1137251" y="390930"/>
                    </a:lnTo>
                    <a:lnTo>
                      <a:pt x="1134934" y="393925"/>
                    </a:lnTo>
                    <a:lnTo>
                      <a:pt x="1127674" y="403917"/>
                    </a:lnTo>
                    <a:lnTo>
                      <a:pt x="1121013" y="413908"/>
                    </a:lnTo>
                    <a:lnTo>
                      <a:pt x="1117299" y="419640"/>
                    </a:lnTo>
                    <a:lnTo>
                      <a:pt x="1113890" y="423900"/>
                    </a:lnTo>
                    <a:lnTo>
                      <a:pt x="1106748" y="433891"/>
                    </a:lnTo>
                    <a:lnTo>
                      <a:pt x="1099659" y="443883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6" name="任意多边形: 形状 2975">
                <a:extLst>
                  <a:ext uri="{FF2B5EF4-FFF2-40B4-BE49-F238E27FC236}">
                    <a16:creationId xmlns:a16="http://schemas.microsoft.com/office/drawing/2014/main" id="{15159AF2-33D0-BFF7-2D6F-B611C1D91BF2}"/>
                  </a:ext>
                </a:extLst>
              </p:cNvPr>
              <p:cNvSpPr/>
              <p:nvPr/>
            </p:nvSpPr>
            <p:spPr>
              <a:xfrm>
                <a:off x="2885545" y="3576136"/>
                <a:ext cx="2972814" cy="603146"/>
              </a:xfrm>
              <a:custGeom>
                <a:avLst/>
                <a:gdLst>
                  <a:gd name="connsiteX0" fmla="*/ 977637 w 2972814"/>
                  <a:gd name="connsiteY0" fmla="*/ 603147 h 603146"/>
                  <a:gd name="connsiteX1" fmla="*/ 997589 w 2972814"/>
                  <a:gd name="connsiteY1" fmla="*/ 603147 h 603146"/>
                  <a:gd name="connsiteX2" fmla="*/ 1017541 w 2972814"/>
                  <a:gd name="connsiteY2" fmla="*/ 603147 h 603146"/>
                  <a:gd name="connsiteX3" fmla="*/ 1037492 w 2972814"/>
                  <a:gd name="connsiteY3" fmla="*/ 603147 h 603146"/>
                  <a:gd name="connsiteX4" fmla="*/ 1057444 w 2972814"/>
                  <a:gd name="connsiteY4" fmla="*/ 603147 h 603146"/>
                  <a:gd name="connsiteX5" fmla="*/ 1077396 w 2972814"/>
                  <a:gd name="connsiteY5" fmla="*/ 603147 h 603146"/>
                  <a:gd name="connsiteX6" fmla="*/ 1097348 w 2972814"/>
                  <a:gd name="connsiteY6" fmla="*/ 603147 h 603146"/>
                  <a:gd name="connsiteX7" fmla="*/ 1099659 w 2972814"/>
                  <a:gd name="connsiteY7" fmla="*/ 603147 h 603146"/>
                  <a:gd name="connsiteX8" fmla="*/ 1106748 w 2972814"/>
                  <a:gd name="connsiteY8" fmla="*/ 593155 h 603146"/>
                  <a:gd name="connsiteX9" fmla="*/ 1113890 w 2972814"/>
                  <a:gd name="connsiteY9" fmla="*/ 583164 h 603146"/>
                  <a:gd name="connsiteX10" fmla="*/ 1117299 w 2972814"/>
                  <a:gd name="connsiteY10" fmla="*/ 578904 h 603146"/>
                  <a:gd name="connsiteX11" fmla="*/ 1121013 w 2972814"/>
                  <a:gd name="connsiteY11" fmla="*/ 573172 h 603146"/>
                  <a:gd name="connsiteX12" fmla="*/ 1127674 w 2972814"/>
                  <a:gd name="connsiteY12" fmla="*/ 563181 h 603146"/>
                  <a:gd name="connsiteX13" fmla="*/ 1134934 w 2972814"/>
                  <a:gd name="connsiteY13" fmla="*/ 553189 h 603146"/>
                  <a:gd name="connsiteX14" fmla="*/ 1137251 w 2972814"/>
                  <a:gd name="connsiteY14" fmla="*/ 550194 h 603146"/>
                  <a:gd name="connsiteX15" fmla="*/ 1141980 w 2972814"/>
                  <a:gd name="connsiteY15" fmla="*/ 543198 h 603146"/>
                  <a:gd name="connsiteX16" fmla="*/ 1148932 w 2972814"/>
                  <a:gd name="connsiteY16" fmla="*/ 533206 h 603146"/>
                  <a:gd name="connsiteX17" fmla="*/ 1156048 w 2972814"/>
                  <a:gd name="connsiteY17" fmla="*/ 523215 h 603146"/>
                  <a:gd name="connsiteX18" fmla="*/ 1157203 w 2972814"/>
                  <a:gd name="connsiteY18" fmla="*/ 521590 h 603146"/>
                  <a:gd name="connsiteX19" fmla="*/ 1162765 w 2972814"/>
                  <a:gd name="connsiteY19" fmla="*/ 513223 h 603146"/>
                  <a:gd name="connsiteX20" fmla="*/ 1169287 w 2972814"/>
                  <a:gd name="connsiteY20" fmla="*/ 503232 h 603146"/>
                  <a:gd name="connsiteX21" fmla="*/ 1175452 w 2972814"/>
                  <a:gd name="connsiteY21" fmla="*/ 493240 h 603146"/>
                  <a:gd name="connsiteX22" fmla="*/ 1177155 w 2972814"/>
                  <a:gd name="connsiteY22" fmla="*/ 490236 h 603146"/>
                  <a:gd name="connsiteX23" fmla="*/ 1181122 w 2972814"/>
                  <a:gd name="connsiteY23" fmla="*/ 483249 h 603146"/>
                  <a:gd name="connsiteX24" fmla="*/ 1186614 w 2972814"/>
                  <a:gd name="connsiteY24" fmla="*/ 473257 h 603146"/>
                  <a:gd name="connsiteX25" fmla="*/ 1191594 w 2972814"/>
                  <a:gd name="connsiteY25" fmla="*/ 463266 h 603146"/>
                  <a:gd name="connsiteX26" fmla="*/ 1196456 w 2972814"/>
                  <a:gd name="connsiteY26" fmla="*/ 453274 h 603146"/>
                  <a:gd name="connsiteX27" fmla="*/ 1197107 w 2972814"/>
                  <a:gd name="connsiteY27" fmla="*/ 451929 h 603146"/>
                  <a:gd name="connsiteX28" fmla="*/ 1201669 w 2972814"/>
                  <a:gd name="connsiteY28" fmla="*/ 443283 h 603146"/>
                  <a:gd name="connsiteX29" fmla="*/ 1207058 w 2972814"/>
                  <a:gd name="connsiteY29" fmla="*/ 433291 h 603146"/>
                  <a:gd name="connsiteX30" fmla="*/ 1213179 w 2972814"/>
                  <a:gd name="connsiteY30" fmla="*/ 423300 h 603146"/>
                  <a:gd name="connsiteX31" fmla="*/ 1217058 w 2972814"/>
                  <a:gd name="connsiteY31" fmla="*/ 417712 h 603146"/>
                  <a:gd name="connsiteX32" fmla="*/ 1220841 w 2972814"/>
                  <a:gd name="connsiteY32" fmla="*/ 413308 h 603146"/>
                  <a:gd name="connsiteX33" fmla="*/ 1230772 w 2972814"/>
                  <a:gd name="connsiteY33" fmla="*/ 403317 h 603146"/>
                  <a:gd name="connsiteX34" fmla="*/ 1237010 w 2972814"/>
                  <a:gd name="connsiteY34" fmla="*/ 398156 h 603146"/>
                  <a:gd name="connsiteX35" fmla="*/ 1245151 w 2972814"/>
                  <a:gd name="connsiteY35" fmla="*/ 393325 h 603146"/>
                  <a:gd name="connsiteX36" fmla="*/ 1256962 w 2972814"/>
                  <a:gd name="connsiteY36" fmla="*/ 387215 h 603146"/>
                  <a:gd name="connsiteX37" fmla="*/ 1269088 w 2972814"/>
                  <a:gd name="connsiteY37" fmla="*/ 383334 h 603146"/>
                  <a:gd name="connsiteX38" fmla="*/ 1276914 w 2972814"/>
                  <a:gd name="connsiteY38" fmla="*/ 381068 h 603146"/>
                  <a:gd name="connsiteX39" fmla="*/ 1296865 w 2972814"/>
                  <a:gd name="connsiteY39" fmla="*/ 378074 h 603146"/>
                  <a:gd name="connsiteX40" fmla="*/ 1316817 w 2972814"/>
                  <a:gd name="connsiteY40" fmla="*/ 377139 h 603146"/>
                  <a:gd name="connsiteX41" fmla="*/ 1336769 w 2972814"/>
                  <a:gd name="connsiteY41" fmla="*/ 377652 h 603146"/>
                  <a:gd name="connsiteX42" fmla="*/ 1356721 w 2972814"/>
                  <a:gd name="connsiteY42" fmla="*/ 379103 h 603146"/>
                  <a:gd name="connsiteX43" fmla="*/ 1376673 w 2972814"/>
                  <a:gd name="connsiteY43" fmla="*/ 380881 h 603146"/>
                  <a:gd name="connsiteX44" fmla="*/ 1396624 w 2972814"/>
                  <a:gd name="connsiteY44" fmla="*/ 382586 h 603146"/>
                  <a:gd name="connsiteX45" fmla="*/ 1410417 w 2972814"/>
                  <a:gd name="connsiteY45" fmla="*/ 383334 h 603146"/>
                  <a:gd name="connsiteX46" fmla="*/ 1416576 w 2972814"/>
                  <a:gd name="connsiteY46" fmla="*/ 383736 h 603146"/>
                  <a:gd name="connsiteX47" fmla="*/ 1436528 w 2972814"/>
                  <a:gd name="connsiteY47" fmla="*/ 384445 h 603146"/>
                  <a:gd name="connsiteX48" fmla="*/ 1456480 w 2972814"/>
                  <a:gd name="connsiteY48" fmla="*/ 384731 h 603146"/>
                  <a:gd name="connsiteX49" fmla="*/ 1476431 w 2972814"/>
                  <a:gd name="connsiteY49" fmla="*/ 385383 h 603146"/>
                  <a:gd name="connsiteX50" fmla="*/ 1496383 w 2972814"/>
                  <a:gd name="connsiteY50" fmla="*/ 386647 h 603146"/>
                  <a:gd name="connsiteX51" fmla="*/ 1516335 w 2972814"/>
                  <a:gd name="connsiteY51" fmla="*/ 389157 h 603146"/>
                  <a:gd name="connsiteX52" fmla="*/ 1536287 w 2972814"/>
                  <a:gd name="connsiteY52" fmla="*/ 392951 h 603146"/>
                  <a:gd name="connsiteX53" fmla="*/ 1538066 w 2972814"/>
                  <a:gd name="connsiteY53" fmla="*/ 393325 h 603146"/>
                  <a:gd name="connsiteX54" fmla="*/ 1556239 w 2972814"/>
                  <a:gd name="connsiteY54" fmla="*/ 396643 h 603146"/>
                  <a:gd name="connsiteX55" fmla="*/ 1576190 w 2972814"/>
                  <a:gd name="connsiteY55" fmla="*/ 399702 h 603146"/>
                  <a:gd name="connsiteX56" fmla="*/ 1596142 w 2972814"/>
                  <a:gd name="connsiteY56" fmla="*/ 401516 h 603146"/>
                  <a:gd name="connsiteX57" fmla="*/ 1616094 w 2972814"/>
                  <a:gd name="connsiteY57" fmla="*/ 401883 h 603146"/>
                  <a:gd name="connsiteX58" fmla="*/ 1636046 w 2972814"/>
                  <a:gd name="connsiteY58" fmla="*/ 400669 h 603146"/>
                  <a:gd name="connsiteX59" fmla="*/ 1655997 w 2972814"/>
                  <a:gd name="connsiteY59" fmla="*/ 398133 h 603146"/>
                  <a:gd name="connsiteX60" fmla="*/ 1675949 w 2972814"/>
                  <a:gd name="connsiteY60" fmla="*/ 395139 h 603146"/>
                  <a:gd name="connsiteX61" fmla="*/ 1687134 w 2972814"/>
                  <a:gd name="connsiteY61" fmla="*/ 393325 h 603146"/>
                  <a:gd name="connsiteX62" fmla="*/ 1695901 w 2972814"/>
                  <a:gd name="connsiteY62" fmla="*/ 391699 h 603146"/>
                  <a:gd name="connsiteX63" fmla="*/ 1715853 w 2972814"/>
                  <a:gd name="connsiteY63" fmla="*/ 389119 h 603146"/>
                  <a:gd name="connsiteX64" fmla="*/ 1735805 w 2972814"/>
                  <a:gd name="connsiteY64" fmla="*/ 388251 h 603146"/>
                  <a:gd name="connsiteX65" fmla="*/ 1755756 w 2972814"/>
                  <a:gd name="connsiteY65" fmla="*/ 389612 h 603146"/>
                  <a:gd name="connsiteX66" fmla="*/ 1775511 w 2972814"/>
                  <a:gd name="connsiteY66" fmla="*/ 393325 h 603146"/>
                  <a:gd name="connsiteX67" fmla="*/ 1775708 w 2972814"/>
                  <a:gd name="connsiteY67" fmla="*/ 393361 h 603146"/>
                  <a:gd name="connsiteX68" fmla="*/ 1795660 w 2972814"/>
                  <a:gd name="connsiteY68" fmla="*/ 399529 h 603146"/>
                  <a:gd name="connsiteX69" fmla="*/ 1804414 w 2972814"/>
                  <a:gd name="connsiteY69" fmla="*/ 403317 h 603146"/>
                  <a:gd name="connsiteX70" fmla="*/ 1815612 w 2972814"/>
                  <a:gd name="connsiteY70" fmla="*/ 408633 h 603146"/>
                  <a:gd name="connsiteX71" fmla="*/ 1824156 w 2972814"/>
                  <a:gd name="connsiteY71" fmla="*/ 413308 h 603146"/>
                  <a:gd name="connsiteX72" fmla="*/ 1835563 w 2972814"/>
                  <a:gd name="connsiteY72" fmla="*/ 420997 h 603146"/>
                  <a:gd name="connsiteX73" fmla="*/ 1838885 w 2972814"/>
                  <a:gd name="connsiteY73" fmla="*/ 423300 h 603146"/>
                  <a:gd name="connsiteX74" fmla="*/ 1849742 w 2972814"/>
                  <a:gd name="connsiteY74" fmla="*/ 433291 h 603146"/>
                  <a:gd name="connsiteX75" fmla="*/ 1855515 w 2972814"/>
                  <a:gd name="connsiteY75" fmla="*/ 440016 h 603146"/>
                  <a:gd name="connsiteX76" fmla="*/ 1858736 w 2972814"/>
                  <a:gd name="connsiteY76" fmla="*/ 443283 h 603146"/>
                  <a:gd name="connsiteX77" fmla="*/ 1865153 w 2972814"/>
                  <a:gd name="connsiteY77" fmla="*/ 453274 h 603146"/>
                  <a:gd name="connsiteX78" fmla="*/ 1869054 w 2972814"/>
                  <a:gd name="connsiteY78" fmla="*/ 463266 h 603146"/>
                  <a:gd name="connsiteX79" fmla="*/ 1871453 w 2972814"/>
                  <a:gd name="connsiteY79" fmla="*/ 473257 h 603146"/>
                  <a:gd name="connsiteX80" fmla="*/ 1872059 w 2972814"/>
                  <a:gd name="connsiteY80" fmla="*/ 483249 h 603146"/>
                  <a:gd name="connsiteX81" fmla="*/ 1871434 w 2972814"/>
                  <a:gd name="connsiteY81" fmla="*/ 493240 h 603146"/>
                  <a:gd name="connsiteX82" fmla="*/ 1869981 w 2972814"/>
                  <a:gd name="connsiteY82" fmla="*/ 503232 h 603146"/>
                  <a:gd name="connsiteX83" fmla="*/ 1868820 w 2972814"/>
                  <a:gd name="connsiteY83" fmla="*/ 513223 h 603146"/>
                  <a:gd name="connsiteX84" fmla="*/ 1868490 w 2972814"/>
                  <a:gd name="connsiteY84" fmla="*/ 523215 h 603146"/>
                  <a:gd name="connsiteX85" fmla="*/ 1870074 w 2972814"/>
                  <a:gd name="connsiteY85" fmla="*/ 533206 h 603146"/>
                  <a:gd name="connsiteX86" fmla="*/ 1875455 w 2972814"/>
                  <a:gd name="connsiteY86" fmla="*/ 543198 h 603146"/>
                  <a:gd name="connsiteX87" fmla="*/ 1875467 w 2972814"/>
                  <a:gd name="connsiteY87" fmla="*/ 543208 h 603146"/>
                  <a:gd name="connsiteX88" fmla="*/ 1895419 w 2972814"/>
                  <a:gd name="connsiteY88" fmla="*/ 545594 h 603146"/>
                  <a:gd name="connsiteX89" fmla="*/ 1901268 w 2972814"/>
                  <a:gd name="connsiteY89" fmla="*/ 543198 h 603146"/>
                  <a:gd name="connsiteX90" fmla="*/ 1915371 w 2972814"/>
                  <a:gd name="connsiteY90" fmla="*/ 536601 h 603146"/>
                  <a:gd name="connsiteX91" fmla="*/ 1919291 w 2972814"/>
                  <a:gd name="connsiteY91" fmla="*/ 533206 h 603146"/>
                  <a:gd name="connsiteX92" fmla="*/ 1929448 w 2972814"/>
                  <a:gd name="connsiteY92" fmla="*/ 523215 h 603146"/>
                  <a:gd name="connsiteX93" fmla="*/ 1935322 w 2972814"/>
                  <a:gd name="connsiteY93" fmla="*/ 517503 h 603146"/>
                  <a:gd name="connsiteX94" fmla="*/ 1938610 w 2972814"/>
                  <a:gd name="connsiteY94" fmla="*/ 513223 h 603146"/>
                  <a:gd name="connsiteX95" fmla="*/ 1946318 w 2972814"/>
                  <a:gd name="connsiteY95" fmla="*/ 503232 h 603146"/>
                  <a:gd name="connsiteX96" fmla="*/ 1955274 w 2972814"/>
                  <a:gd name="connsiteY96" fmla="*/ 493748 h 603146"/>
                  <a:gd name="connsiteX97" fmla="*/ 1955719 w 2972814"/>
                  <a:gd name="connsiteY97" fmla="*/ 493240 h 603146"/>
                  <a:gd name="connsiteX98" fmla="*/ 1966081 w 2972814"/>
                  <a:gd name="connsiteY98" fmla="*/ 483249 h 603146"/>
                  <a:gd name="connsiteX99" fmla="*/ 1975226 w 2972814"/>
                  <a:gd name="connsiteY99" fmla="*/ 476477 h 603146"/>
                  <a:gd name="connsiteX100" fmla="*/ 1980069 w 2972814"/>
                  <a:gd name="connsiteY100" fmla="*/ 473257 h 603146"/>
                  <a:gd name="connsiteX101" fmla="*/ 1995178 w 2972814"/>
                  <a:gd name="connsiteY101" fmla="*/ 464930 h 603146"/>
                  <a:gd name="connsiteX102" fmla="*/ 1999965 w 2972814"/>
                  <a:gd name="connsiteY102" fmla="*/ 463266 h 603146"/>
                  <a:gd name="connsiteX103" fmla="*/ 2015129 w 2972814"/>
                  <a:gd name="connsiteY103" fmla="*/ 458855 h 603146"/>
                  <a:gd name="connsiteX104" fmla="*/ 2035081 w 2972814"/>
                  <a:gd name="connsiteY104" fmla="*/ 456254 h 603146"/>
                  <a:gd name="connsiteX105" fmla="*/ 2055033 w 2972814"/>
                  <a:gd name="connsiteY105" fmla="*/ 456587 h 603146"/>
                  <a:gd name="connsiteX106" fmla="*/ 2074985 w 2972814"/>
                  <a:gd name="connsiteY106" fmla="*/ 458268 h 603146"/>
                  <a:gd name="connsiteX107" fmla="*/ 2094936 w 2972814"/>
                  <a:gd name="connsiteY107" fmla="*/ 460285 h 603146"/>
                  <a:gd name="connsiteX108" fmla="*/ 2114888 w 2972814"/>
                  <a:gd name="connsiteY108" fmla="*/ 461261 h 603146"/>
                  <a:gd name="connsiteX109" fmla="*/ 2134840 w 2972814"/>
                  <a:gd name="connsiteY109" fmla="*/ 459571 h 603146"/>
                  <a:gd name="connsiteX110" fmla="*/ 2154792 w 2972814"/>
                  <a:gd name="connsiteY110" fmla="*/ 454350 h 603146"/>
                  <a:gd name="connsiteX111" fmla="*/ 2156879 w 2972814"/>
                  <a:gd name="connsiteY111" fmla="*/ 453274 h 603146"/>
                  <a:gd name="connsiteX112" fmla="*/ 2174744 w 2972814"/>
                  <a:gd name="connsiteY112" fmla="*/ 443518 h 603146"/>
                  <a:gd name="connsiteX113" fmla="*/ 2175030 w 2972814"/>
                  <a:gd name="connsiteY113" fmla="*/ 443283 h 603146"/>
                  <a:gd name="connsiteX114" fmla="*/ 2187207 w 2972814"/>
                  <a:gd name="connsiteY114" fmla="*/ 433291 h 603146"/>
                  <a:gd name="connsiteX115" fmla="*/ 2194695 w 2972814"/>
                  <a:gd name="connsiteY115" fmla="*/ 427167 h 603146"/>
                  <a:gd name="connsiteX116" fmla="*/ 2198426 w 2972814"/>
                  <a:gd name="connsiteY116" fmla="*/ 423300 h 603146"/>
                  <a:gd name="connsiteX117" fmla="*/ 2208418 w 2972814"/>
                  <a:gd name="connsiteY117" fmla="*/ 413308 h 603146"/>
                  <a:gd name="connsiteX118" fmla="*/ 2214647 w 2972814"/>
                  <a:gd name="connsiteY118" fmla="*/ 407452 h 603146"/>
                  <a:gd name="connsiteX119" fmla="*/ 2218615 w 2972814"/>
                  <a:gd name="connsiteY119" fmla="*/ 403317 h 603146"/>
                  <a:gd name="connsiteX120" fmla="*/ 2229372 w 2972814"/>
                  <a:gd name="connsiteY120" fmla="*/ 393325 h 603146"/>
                  <a:gd name="connsiteX121" fmla="*/ 2234599 w 2972814"/>
                  <a:gd name="connsiteY121" fmla="*/ 389029 h 603146"/>
                  <a:gd name="connsiteX122" fmla="*/ 2241745 w 2972814"/>
                  <a:gd name="connsiteY122" fmla="*/ 383334 h 603146"/>
                  <a:gd name="connsiteX123" fmla="*/ 2254551 w 2972814"/>
                  <a:gd name="connsiteY123" fmla="*/ 375025 h 603146"/>
                  <a:gd name="connsiteX124" fmla="*/ 2257521 w 2972814"/>
                  <a:gd name="connsiteY124" fmla="*/ 373342 h 603146"/>
                  <a:gd name="connsiteX125" fmla="*/ 2274502 w 2972814"/>
                  <a:gd name="connsiteY125" fmla="*/ 365556 h 603146"/>
                  <a:gd name="connsiteX126" fmla="*/ 2280837 w 2972814"/>
                  <a:gd name="connsiteY126" fmla="*/ 363351 h 603146"/>
                  <a:gd name="connsiteX127" fmla="*/ 2294454 w 2972814"/>
                  <a:gd name="connsiteY127" fmla="*/ 359325 h 603146"/>
                  <a:gd name="connsiteX128" fmla="*/ 2314406 w 2972814"/>
                  <a:gd name="connsiteY128" fmla="*/ 355443 h 603146"/>
                  <a:gd name="connsiteX129" fmla="*/ 2329991 w 2972814"/>
                  <a:gd name="connsiteY129" fmla="*/ 353359 h 603146"/>
                  <a:gd name="connsiteX130" fmla="*/ 2334358 w 2972814"/>
                  <a:gd name="connsiteY130" fmla="*/ 352843 h 603146"/>
                  <a:gd name="connsiteX131" fmla="*/ 2354310 w 2972814"/>
                  <a:gd name="connsiteY131" fmla="*/ 351221 h 603146"/>
                  <a:gd name="connsiteX132" fmla="*/ 2374261 w 2972814"/>
                  <a:gd name="connsiteY132" fmla="*/ 350261 h 603146"/>
                  <a:gd name="connsiteX133" fmla="*/ 2394213 w 2972814"/>
                  <a:gd name="connsiteY133" fmla="*/ 349774 h 603146"/>
                  <a:gd name="connsiteX134" fmla="*/ 2414165 w 2972814"/>
                  <a:gd name="connsiteY134" fmla="*/ 349574 h 603146"/>
                  <a:gd name="connsiteX135" fmla="*/ 2434117 w 2972814"/>
                  <a:gd name="connsiteY135" fmla="*/ 349555 h 603146"/>
                  <a:gd name="connsiteX136" fmla="*/ 2454068 w 2972814"/>
                  <a:gd name="connsiteY136" fmla="*/ 349673 h 603146"/>
                  <a:gd name="connsiteX137" fmla="*/ 2474020 w 2972814"/>
                  <a:gd name="connsiteY137" fmla="*/ 349914 h 603146"/>
                  <a:gd name="connsiteX138" fmla="*/ 2493972 w 2972814"/>
                  <a:gd name="connsiteY138" fmla="*/ 350256 h 603146"/>
                  <a:gd name="connsiteX139" fmla="*/ 2513924 w 2972814"/>
                  <a:gd name="connsiteY139" fmla="*/ 350650 h 603146"/>
                  <a:gd name="connsiteX140" fmla="*/ 2533876 w 2972814"/>
                  <a:gd name="connsiteY140" fmla="*/ 351170 h 603146"/>
                  <a:gd name="connsiteX141" fmla="*/ 2553827 w 2972814"/>
                  <a:gd name="connsiteY141" fmla="*/ 352003 h 603146"/>
                  <a:gd name="connsiteX142" fmla="*/ 2571470 w 2972814"/>
                  <a:gd name="connsiteY142" fmla="*/ 353359 h 603146"/>
                  <a:gd name="connsiteX143" fmla="*/ 2573779 w 2972814"/>
                  <a:gd name="connsiteY143" fmla="*/ 353568 h 603146"/>
                  <a:gd name="connsiteX144" fmla="*/ 2593731 w 2972814"/>
                  <a:gd name="connsiteY144" fmla="*/ 356969 h 603146"/>
                  <a:gd name="connsiteX145" fmla="*/ 2611012 w 2972814"/>
                  <a:gd name="connsiteY145" fmla="*/ 363351 h 603146"/>
                  <a:gd name="connsiteX146" fmla="*/ 2613683 w 2972814"/>
                  <a:gd name="connsiteY146" fmla="*/ 364591 h 603146"/>
                  <a:gd name="connsiteX147" fmla="*/ 2626034 w 2972814"/>
                  <a:gd name="connsiteY147" fmla="*/ 373342 h 603146"/>
                  <a:gd name="connsiteX148" fmla="*/ 2633634 w 2972814"/>
                  <a:gd name="connsiteY148" fmla="*/ 379810 h 603146"/>
                  <a:gd name="connsiteX149" fmla="*/ 2636732 w 2972814"/>
                  <a:gd name="connsiteY149" fmla="*/ 383334 h 603146"/>
                  <a:gd name="connsiteX150" fmla="*/ 2645228 w 2972814"/>
                  <a:gd name="connsiteY150" fmla="*/ 393325 h 603146"/>
                  <a:gd name="connsiteX151" fmla="*/ 2653086 w 2972814"/>
                  <a:gd name="connsiteY151" fmla="*/ 403317 h 603146"/>
                  <a:gd name="connsiteX152" fmla="*/ 2653586 w 2972814"/>
                  <a:gd name="connsiteY152" fmla="*/ 403923 h 603146"/>
                  <a:gd name="connsiteX153" fmla="*/ 2660509 w 2972814"/>
                  <a:gd name="connsiteY153" fmla="*/ 413308 h 603146"/>
                  <a:gd name="connsiteX154" fmla="*/ 2668103 w 2972814"/>
                  <a:gd name="connsiteY154" fmla="*/ 423300 h 603146"/>
                  <a:gd name="connsiteX155" fmla="*/ 2673538 w 2972814"/>
                  <a:gd name="connsiteY155" fmla="*/ 430234 h 603146"/>
                  <a:gd name="connsiteX156" fmla="*/ 2675926 w 2972814"/>
                  <a:gd name="connsiteY156" fmla="*/ 433291 h 603146"/>
                  <a:gd name="connsiteX157" fmla="*/ 2684407 w 2972814"/>
                  <a:gd name="connsiteY157" fmla="*/ 443283 h 603146"/>
                  <a:gd name="connsiteX158" fmla="*/ 2693482 w 2972814"/>
                  <a:gd name="connsiteY158" fmla="*/ 453274 h 603146"/>
                  <a:gd name="connsiteX159" fmla="*/ 2693490 w 2972814"/>
                  <a:gd name="connsiteY159" fmla="*/ 453283 h 603146"/>
                  <a:gd name="connsiteX160" fmla="*/ 2704001 w 2972814"/>
                  <a:gd name="connsiteY160" fmla="*/ 463266 h 603146"/>
                  <a:gd name="connsiteX161" fmla="*/ 2713441 w 2972814"/>
                  <a:gd name="connsiteY161" fmla="*/ 471670 h 603146"/>
                  <a:gd name="connsiteX162" fmla="*/ 2715609 w 2972814"/>
                  <a:gd name="connsiteY162" fmla="*/ 473257 h 603146"/>
                  <a:gd name="connsiteX163" fmla="*/ 2730227 w 2972814"/>
                  <a:gd name="connsiteY163" fmla="*/ 483249 h 603146"/>
                  <a:gd name="connsiteX164" fmla="*/ 2733393 w 2972814"/>
                  <a:gd name="connsiteY164" fmla="*/ 485342 h 603146"/>
                  <a:gd name="connsiteX165" fmla="*/ 2750075 w 2972814"/>
                  <a:gd name="connsiteY165" fmla="*/ 493240 h 603146"/>
                  <a:gd name="connsiteX166" fmla="*/ 2753345 w 2972814"/>
                  <a:gd name="connsiteY166" fmla="*/ 494771 h 603146"/>
                  <a:gd name="connsiteX167" fmla="*/ 2773297 w 2972814"/>
                  <a:gd name="connsiteY167" fmla="*/ 499626 h 603146"/>
                  <a:gd name="connsiteX168" fmla="*/ 2793249 w 2972814"/>
                  <a:gd name="connsiteY168" fmla="*/ 499822 h 603146"/>
                  <a:gd name="connsiteX169" fmla="*/ 2813200 w 2972814"/>
                  <a:gd name="connsiteY169" fmla="*/ 495668 h 603146"/>
                  <a:gd name="connsiteX170" fmla="*/ 2819168 w 2972814"/>
                  <a:gd name="connsiteY170" fmla="*/ 493240 h 603146"/>
                  <a:gd name="connsiteX171" fmla="*/ 2833152 w 2972814"/>
                  <a:gd name="connsiteY171" fmla="*/ 487905 h 603146"/>
                  <a:gd name="connsiteX172" fmla="*/ 2842400 w 2972814"/>
                  <a:gd name="connsiteY172" fmla="*/ 483249 h 603146"/>
                  <a:gd name="connsiteX173" fmla="*/ 2853104 w 2972814"/>
                  <a:gd name="connsiteY173" fmla="*/ 478208 h 603146"/>
                  <a:gd name="connsiteX174" fmla="*/ 2862665 w 2972814"/>
                  <a:gd name="connsiteY174" fmla="*/ 473257 h 603146"/>
                  <a:gd name="connsiteX175" fmla="*/ 2873056 w 2972814"/>
                  <a:gd name="connsiteY175" fmla="*/ 468206 h 603146"/>
                  <a:gd name="connsiteX176" fmla="*/ 2883439 w 2972814"/>
                  <a:gd name="connsiteY176" fmla="*/ 463266 h 603146"/>
                  <a:gd name="connsiteX177" fmla="*/ 2893007 w 2972814"/>
                  <a:gd name="connsiteY177" fmla="*/ 458895 h 603146"/>
                  <a:gd name="connsiteX178" fmla="*/ 2906897 w 2972814"/>
                  <a:gd name="connsiteY178" fmla="*/ 453274 h 603146"/>
                  <a:gd name="connsiteX179" fmla="*/ 2912959 w 2972814"/>
                  <a:gd name="connsiteY179" fmla="*/ 450910 h 603146"/>
                  <a:gd name="connsiteX180" fmla="*/ 2932911 w 2972814"/>
                  <a:gd name="connsiteY180" fmla="*/ 444721 h 603146"/>
                  <a:gd name="connsiteX181" fmla="*/ 2939475 w 2972814"/>
                  <a:gd name="connsiteY181" fmla="*/ 443283 h 603146"/>
                  <a:gd name="connsiteX182" fmla="*/ 2952863 w 2972814"/>
                  <a:gd name="connsiteY182" fmla="*/ 440266 h 603146"/>
                  <a:gd name="connsiteX183" fmla="*/ 2972815 w 2972814"/>
                  <a:gd name="connsiteY183" fmla="*/ 437557 h 603146"/>
                  <a:gd name="connsiteX184" fmla="*/ 2972815 w 2972814"/>
                  <a:gd name="connsiteY184" fmla="*/ 433291 h 603146"/>
                  <a:gd name="connsiteX185" fmla="*/ 2972815 w 2972814"/>
                  <a:gd name="connsiteY185" fmla="*/ 423300 h 603146"/>
                  <a:gd name="connsiteX186" fmla="*/ 2972815 w 2972814"/>
                  <a:gd name="connsiteY186" fmla="*/ 413308 h 603146"/>
                  <a:gd name="connsiteX187" fmla="*/ 2972815 w 2972814"/>
                  <a:gd name="connsiteY187" fmla="*/ 403317 h 603146"/>
                  <a:gd name="connsiteX188" fmla="*/ 2972815 w 2972814"/>
                  <a:gd name="connsiteY188" fmla="*/ 396831 h 603146"/>
                  <a:gd name="connsiteX189" fmla="*/ 2952863 w 2972814"/>
                  <a:gd name="connsiteY189" fmla="*/ 400782 h 603146"/>
                  <a:gd name="connsiteX190" fmla="*/ 2942785 w 2972814"/>
                  <a:gd name="connsiteY190" fmla="*/ 403317 h 603146"/>
                  <a:gd name="connsiteX191" fmla="*/ 2932911 w 2972814"/>
                  <a:gd name="connsiteY191" fmla="*/ 405641 h 603146"/>
                  <a:gd name="connsiteX192" fmla="*/ 2912959 w 2972814"/>
                  <a:gd name="connsiteY192" fmla="*/ 411865 h 603146"/>
                  <a:gd name="connsiteX193" fmla="*/ 2909106 w 2972814"/>
                  <a:gd name="connsiteY193" fmla="*/ 413308 h 603146"/>
                  <a:gd name="connsiteX194" fmla="*/ 2893007 w 2972814"/>
                  <a:gd name="connsiteY194" fmla="*/ 419161 h 603146"/>
                  <a:gd name="connsiteX195" fmla="*/ 2883246 w 2972814"/>
                  <a:gd name="connsiteY195" fmla="*/ 423300 h 603146"/>
                  <a:gd name="connsiteX196" fmla="*/ 2873056 w 2972814"/>
                  <a:gd name="connsiteY196" fmla="*/ 427475 h 603146"/>
                  <a:gd name="connsiteX197" fmla="*/ 2859206 w 2972814"/>
                  <a:gd name="connsiteY197" fmla="*/ 433291 h 603146"/>
                  <a:gd name="connsiteX198" fmla="*/ 2853104 w 2972814"/>
                  <a:gd name="connsiteY198" fmla="*/ 435903 h 603146"/>
                  <a:gd name="connsiteX199" fmla="*/ 2834596 w 2972814"/>
                  <a:gd name="connsiteY199" fmla="*/ 443283 h 603146"/>
                  <a:gd name="connsiteX200" fmla="*/ 2833152 w 2972814"/>
                  <a:gd name="connsiteY200" fmla="*/ 443860 h 603146"/>
                  <a:gd name="connsiteX201" fmla="*/ 2813200 w 2972814"/>
                  <a:gd name="connsiteY201" fmla="*/ 449639 h 603146"/>
                  <a:gd name="connsiteX202" fmla="*/ 2793249 w 2972814"/>
                  <a:gd name="connsiteY202" fmla="*/ 452246 h 603146"/>
                  <a:gd name="connsiteX203" fmla="*/ 2773297 w 2972814"/>
                  <a:gd name="connsiteY203" fmla="*/ 450199 h 603146"/>
                  <a:gd name="connsiteX204" fmla="*/ 2755116 w 2972814"/>
                  <a:gd name="connsiteY204" fmla="*/ 443283 h 603146"/>
                  <a:gd name="connsiteX205" fmla="*/ 2753345 w 2972814"/>
                  <a:gd name="connsiteY205" fmla="*/ 442452 h 603146"/>
                  <a:gd name="connsiteX206" fmla="*/ 2741648 w 2972814"/>
                  <a:gd name="connsiteY206" fmla="*/ 433291 h 603146"/>
                  <a:gd name="connsiteX207" fmla="*/ 2733393 w 2972814"/>
                  <a:gd name="connsiteY207" fmla="*/ 425258 h 603146"/>
                  <a:gd name="connsiteX208" fmla="*/ 2731825 w 2972814"/>
                  <a:gd name="connsiteY208" fmla="*/ 423300 h 603146"/>
                  <a:gd name="connsiteX209" fmla="*/ 2725568 w 2972814"/>
                  <a:gd name="connsiteY209" fmla="*/ 413308 h 603146"/>
                  <a:gd name="connsiteX210" fmla="*/ 2721249 w 2972814"/>
                  <a:gd name="connsiteY210" fmla="*/ 403317 h 603146"/>
                  <a:gd name="connsiteX211" fmla="*/ 2718809 w 2972814"/>
                  <a:gd name="connsiteY211" fmla="*/ 393325 h 603146"/>
                  <a:gd name="connsiteX212" fmla="*/ 2718321 w 2972814"/>
                  <a:gd name="connsiteY212" fmla="*/ 383334 h 603146"/>
                  <a:gd name="connsiteX213" fmla="*/ 2720153 w 2972814"/>
                  <a:gd name="connsiteY213" fmla="*/ 373342 h 603146"/>
                  <a:gd name="connsiteX214" fmla="*/ 2724245 w 2972814"/>
                  <a:gd name="connsiteY214" fmla="*/ 363351 h 603146"/>
                  <a:gd name="connsiteX215" fmla="*/ 2731139 w 2972814"/>
                  <a:gd name="connsiteY215" fmla="*/ 353359 h 603146"/>
                  <a:gd name="connsiteX216" fmla="*/ 2733393 w 2972814"/>
                  <a:gd name="connsiteY216" fmla="*/ 350897 h 603146"/>
                  <a:gd name="connsiteX217" fmla="*/ 2740843 w 2972814"/>
                  <a:gd name="connsiteY217" fmla="*/ 343368 h 603146"/>
                  <a:gd name="connsiteX218" fmla="*/ 2752611 w 2972814"/>
                  <a:gd name="connsiteY218" fmla="*/ 333376 h 603146"/>
                  <a:gd name="connsiteX219" fmla="*/ 2753345 w 2972814"/>
                  <a:gd name="connsiteY219" fmla="*/ 332811 h 603146"/>
                  <a:gd name="connsiteX220" fmla="*/ 2765883 w 2972814"/>
                  <a:gd name="connsiteY220" fmla="*/ 323385 h 603146"/>
                  <a:gd name="connsiteX221" fmla="*/ 2773297 w 2972814"/>
                  <a:gd name="connsiteY221" fmla="*/ 317944 h 603146"/>
                  <a:gd name="connsiteX222" fmla="*/ 2779544 w 2972814"/>
                  <a:gd name="connsiteY222" fmla="*/ 313393 h 603146"/>
                  <a:gd name="connsiteX223" fmla="*/ 2792745 w 2972814"/>
                  <a:gd name="connsiteY223" fmla="*/ 303402 h 603146"/>
                  <a:gd name="connsiteX224" fmla="*/ 2793249 w 2972814"/>
                  <a:gd name="connsiteY224" fmla="*/ 302985 h 603146"/>
                  <a:gd name="connsiteX225" fmla="*/ 2804933 w 2972814"/>
                  <a:gd name="connsiteY225" fmla="*/ 293410 h 603146"/>
                  <a:gd name="connsiteX226" fmla="*/ 2813200 w 2972814"/>
                  <a:gd name="connsiteY226" fmla="*/ 285523 h 603146"/>
                  <a:gd name="connsiteX227" fmla="*/ 2815490 w 2972814"/>
                  <a:gd name="connsiteY227" fmla="*/ 283419 h 603146"/>
                  <a:gd name="connsiteX228" fmla="*/ 2824785 w 2972814"/>
                  <a:gd name="connsiteY228" fmla="*/ 273428 h 603146"/>
                  <a:gd name="connsiteX229" fmla="*/ 2832891 w 2972814"/>
                  <a:gd name="connsiteY229" fmla="*/ 263436 h 603146"/>
                  <a:gd name="connsiteX230" fmla="*/ 2833152 w 2972814"/>
                  <a:gd name="connsiteY230" fmla="*/ 263040 h 603146"/>
                  <a:gd name="connsiteX231" fmla="*/ 2840718 w 2972814"/>
                  <a:gd name="connsiteY231" fmla="*/ 253445 h 603146"/>
                  <a:gd name="connsiteX232" fmla="*/ 2847658 w 2972814"/>
                  <a:gd name="connsiteY232" fmla="*/ 243453 h 603146"/>
                  <a:gd name="connsiteX233" fmla="*/ 2853104 w 2972814"/>
                  <a:gd name="connsiteY233" fmla="*/ 234128 h 603146"/>
                  <a:gd name="connsiteX234" fmla="*/ 2853666 w 2972814"/>
                  <a:gd name="connsiteY234" fmla="*/ 233461 h 603146"/>
                  <a:gd name="connsiteX235" fmla="*/ 2860613 w 2972814"/>
                  <a:gd name="connsiteY235" fmla="*/ 223470 h 603146"/>
                  <a:gd name="connsiteX236" fmla="*/ 2865965 w 2972814"/>
                  <a:gd name="connsiteY236" fmla="*/ 213479 h 603146"/>
                  <a:gd name="connsiteX237" fmla="*/ 2868720 w 2972814"/>
                  <a:gd name="connsiteY237" fmla="*/ 203487 h 603146"/>
                  <a:gd name="connsiteX238" fmla="*/ 2866392 w 2972814"/>
                  <a:gd name="connsiteY238" fmla="*/ 193496 h 603146"/>
                  <a:gd name="connsiteX239" fmla="*/ 2856272 w 2972814"/>
                  <a:gd name="connsiteY239" fmla="*/ 183504 h 603146"/>
                  <a:gd name="connsiteX240" fmla="*/ 2853104 w 2972814"/>
                  <a:gd name="connsiteY240" fmla="*/ 181871 h 603146"/>
                  <a:gd name="connsiteX241" fmla="*/ 2843877 w 2972814"/>
                  <a:gd name="connsiteY241" fmla="*/ 173513 h 603146"/>
                  <a:gd name="connsiteX242" fmla="*/ 2833152 w 2972814"/>
                  <a:gd name="connsiteY242" fmla="*/ 166246 h 603146"/>
                  <a:gd name="connsiteX243" fmla="*/ 2830287 w 2972814"/>
                  <a:gd name="connsiteY243" fmla="*/ 163521 h 603146"/>
                  <a:gd name="connsiteX244" fmla="*/ 2816918 w 2972814"/>
                  <a:gd name="connsiteY244" fmla="*/ 153530 h 603146"/>
                  <a:gd name="connsiteX245" fmla="*/ 2813200 w 2972814"/>
                  <a:gd name="connsiteY245" fmla="*/ 151193 h 603146"/>
                  <a:gd name="connsiteX246" fmla="*/ 2803425 w 2972814"/>
                  <a:gd name="connsiteY246" fmla="*/ 143538 h 603146"/>
                  <a:gd name="connsiteX247" fmla="*/ 2793249 w 2972814"/>
                  <a:gd name="connsiteY247" fmla="*/ 136831 h 603146"/>
                  <a:gd name="connsiteX248" fmla="*/ 2788477 w 2972814"/>
                  <a:gd name="connsiteY248" fmla="*/ 133547 h 603146"/>
                  <a:gd name="connsiteX249" fmla="*/ 2773297 w 2972814"/>
                  <a:gd name="connsiteY249" fmla="*/ 124576 h 603146"/>
                  <a:gd name="connsiteX250" fmla="*/ 2771375 w 2972814"/>
                  <a:gd name="connsiteY250" fmla="*/ 123555 h 603146"/>
                  <a:gd name="connsiteX251" fmla="*/ 2753345 w 2972814"/>
                  <a:gd name="connsiteY251" fmla="*/ 114980 h 603146"/>
                  <a:gd name="connsiteX252" fmla="*/ 2749369 w 2972814"/>
                  <a:gd name="connsiteY252" fmla="*/ 113564 h 603146"/>
                  <a:gd name="connsiteX253" fmla="*/ 2733393 w 2972814"/>
                  <a:gd name="connsiteY253" fmla="*/ 108463 h 603146"/>
                  <a:gd name="connsiteX254" fmla="*/ 2713441 w 2972814"/>
                  <a:gd name="connsiteY254" fmla="*/ 105221 h 603146"/>
                  <a:gd name="connsiteX255" fmla="*/ 2693490 w 2972814"/>
                  <a:gd name="connsiteY255" fmla="*/ 105297 h 603146"/>
                  <a:gd name="connsiteX256" fmla="*/ 2673538 w 2972814"/>
                  <a:gd name="connsiteY256" fmla="*/ 110264 h 603146"/>
                  <a:gd name="connsiteX257" fmla="*/ 2667573 w 2972814"/>
                  <a:gd name="connsiteY257" fmla="*/ 113564 h 603146"/>
                  <a:gd name="connsiteX258" fmla="*/ 2653586 w 2972814"/>
                  <a:gd name="connsiteY258" fmla="*/ 123493 h 603146"/>
                  <a:gd name="connsiteX259" fmla="*/ 2653530 w 2972814"/>
                  <a:gd name="connsiteY259" fmla="*/ 123555 h 603146"/>
                  <a:gd name="connsiteX260" fmla="*/ 2645345 w 2972814"/>
                  <a:gd name="connsiteY260" fmla="*/ 133547 h 603146"/>
                  <a:gd name="connsiteX261" fmla="*/ 2638412 w 2972814"/>
                  <a:gd name="connsiteY261" fmla="*/ 143538 h 603146"/>
                  <a:gd name="connsiteX262" fmla="*/ 2633634 w 2972814"/>
                  <a:gd name="connsiteY262" fmla="*/ 150900 h 603146"/>
                  <a:gd name="connsiteX263" fmla="*/ 2632334 w 2972814"/>
                  <a:gd name="connsiteY263" fmla="*/ 153530 h 603146"/>
                  <a:gd name="connsiteX264" fmla="*/ 2627525 w 2972814"/>
                  <a:gd name="connsiteY264" fmla="*/ 163521 h 603146"/>
                  <a:gd name="connsiteX265" fmla="*/ 2622859 w 2972814"/>
                  <a:gd name="connsiteY265" fmla="*/ 173513 h 603146"/>
                  <a:gd name="connsiteX266" fmla="*/ 2618395 w 2972814"/>
                  <a:gd name="connsiteY266" fmla="*/ 183504 h 603146"/>
                  <a:gd name="connsiteX267" fmla="*/ 2614048 w 2972814"/>
                  <a:gd name="connsiteY267" fmla="*/ 193496 h 603146"/>
                  <a:gd name="connsiteX268" fmla="*/ 2613683 w 2972814"/>
                  <a:gd name="connsiteY268" fmla="*/ 194339 h 603146"/>
                  <a:gd name="connsiteX269" fmla="*/ 2610312 w 2972814"/>
                  <a:gd name="connsiteY269" fmla="*/ 203487 h 603146"/>
                  <a:gd name="connsiteX270" fmla="*/ 2606893 w 2972814"/>
                  <a:gd name="connsiteY270" fmla="*/ 213479 h 603146"/>
                  <a:gd name="connsiteX271" fmla="*/ 2603276 w 2972814"/>
                  <a:gd name="connsiteY271" fmla="*/ 223470 h 603146"/>
                  <a:gd name="connsiteX272" fmla="*/ 2599652 w 2972814"/>
                  <a:gd name="connsiteY272" fmla="*/ 233461 h 603146"/>
                  <a:gd name="connsiteX273" fmla="*/ 2595801 w 2972814"/>
                  <a:gd name="connsiteY273" fmla="*/ 243453 h 603146"/>
                  <a:gd name="connsiteX274" fmla="*/ 2593731 w 2972814"/>
                  <a:gd name="connsiteY274" fmla="*/ 248593 h 603146"/>
                  <a:gd name="connsiteX275" fmla="*/ 2591912 w 2972814"/>
                  <a:gd name="connsiteY275" fmla="*/ 253445 h 603146"/>
                  <a:gd name="connsiteX276" fmla="*/ 2587849 w 2972814"/>
                  <a:gd name="connsiteY276" fmla="*/ 263436 h 603146"/>
                  <a:gd name="connsiteX277" fmla="*/ 2582497 w 2972814"/>
                  <a:gd name="connsiteY277" fmla="*/ 273428 h 603146"/>
                  <a:gd name="connsiteX278" fmla="*/ 2575518 w 2972814"/>
                  <a:gd name="connsiteY278" fmla="*/ 283419 h 603146"/>
                  <a:gd name="connsiteX279" fmla="*/ 2573779 w 2972814"/>
                  <a:gd name="connsiteY279" fmla="*/ 285369 h 603146"/>
                  <a:gd name="connsiteX280" fmla="*/ 2566236 w 2972814"/>
                  <a:gd name="connsiteY280" fmla="*/ 293410 h 603146"/>
                  <a:gd name="connsiteX281" fmla="*/ 2553827 w 2972814"/>
                  <a:gd name="connsiteY281" fmla="*/ 302444 h 603146"/>
                  <a:gd name="connsiteX282" fmla="*/ 2552266 w 2972814"/>
                  <a:gd name="connsiteY282" fmla="*/ 303402 h 603146"/>
                  <a:gd name="connsiteX283" fmla="*/ 2533876 w 2972814"/>
                  <a:gd name="connsiteY283" fmla="*/ 311776 h 603146"/>
                  <a:gd name="connsiteX284" fmla="*/ 2529135 w 2972814"/>
                  <a:gd name="connsiteY284" fmla="*/ 313393 h 603146"/>
                  <a:gd name="connsiteX285" fmla="*/ 2513924 w 2972814"/>
                  <a:gd name="connsiteY285" fmla="*/ 317529 h 603146"/>
                  <a:gd name="connsiteX286" fmla="*/ 2493972 w 2972814"/>
                  <a:gd name="connsiteY286" fmla="*/ 321221 h 603146"/>
                  <a:gd name="connsiteX287" fmla="*/ 2475643 w 2972814"/>
                  <a:gd name="connsiteY287" fmla="*/ 323385 h 603146"/>
                  <a:gd name="connsiteX288" fmla="*/ 2474020 w 2972814"/>
                  <a:gd name="connsiteY288" fmla="*/ 323553 h 603146"/>
                  <a:gd name="connsiteX289" fmla="*/ 2454068 w 2972814"/>
                  <a:gd name="connsiteY289" fmla="*/ 324987 h 603146"/>
                  <a:gd name="connsiteX290" fmla="*/ 2434117 w 2972814"/>
                  <a:gd name="connsiteY290" fmla="*/ 325654 h 603146"/>
                  <a:gd name="connsiteX291" fmla="*/ 2414165 w 2972814"/>
                  <a:gd name="connsiteY291" fmla="*/ 325854 h 603146"/>
                  <a:gd name="connsiteX292" fmla="*/ 2394213 w 2972814"/>
                  <a:gd name="connsiteY292" fmla="*/ 325469 h 603146"/>
                  <a:gd name="connsiteX293" fmla="*/ 2374261 w 2972814"/>
                  <a:gd name="connsiteY293" fmla="*/ 324650 h 603146"/>
                  <a:gd name="connsiteX294" fmla="*/ 2355176 w 2972814"/>
                  <a:gd name="connsiteY294" fmla="*/ 323385 h 603146"/>
                  <a:gd name="connsiteX295" fmla="*/ 2354310 w 2972814"/>
                  <a:gd name="connsiteY295" fmla="*/ 323319 h 603146"/>
                  <a:gd name="connsiteX296" fmla="*/ 2334358 w 2972814"/>
                  <a:gd name="connsiteY296" fmla="*/ 321252 h 603146"/>
                  <a:gd name="connsiteX297" fmla="*/ 2314406 w 2972814"/>
                  <a:gd name="connsiteY297" fmla="*/ 318291 h 603146"/>
                  <a:gd name="connsiteX298" fmla="*/ 2294454 w 2972814"/>
                  <a:gd name="connsiteY298" fmla="*/ 313875 h 603146"/>
                  <a:gd name="connsiteX299" fmla="*/ 2292589 w 2972814"/>
                  <a:gd name="connsiteY299" fmla="*/ 313393 h 603146"/>
                  <a:gd name="connsiteX300" fmla="*/ 2274502 w 2972814"/>
                  <a:gd name="connsiteY300" fmla="*/ 306509 h 603146"/>
                  <a:gd name="connsiteX301" fmla="*/ 2268184 w 2972814"/>
                  <a:gd name="connsiteY301" fmla="*/ 303402 h 603146"/>
                  <a:gd name="connsiteX302" fmla="*/ 2256061 w 2972814"/>
                  <a:gd name="connsiteY302" fmla="*/ 293410 h 603146"/>
                  <a:gd name="connsiteX303" fmla="*/ 2254551 w 2972814"/>
                  <a:gd name="connsiteY303" fmla="*/ 291362 h 603146"/>
                  <a:gd name="connsiteX304" fmla="*/ 2249004 w 2972814"/>
                  <a:gd name="connsiteY304" fmla="*/ 283419 h 603146"/>
                  <a:gd name="connsiteX305" fmla="*/ 2245048 w 2972814"/>
                  <a:gd name="connsiteY305" fmla="*/ 273428 h 603146"/>
                  <a:gd name="connsiteX306" fmla="*/ 2242917 w 2972814"/>
                  <a:gd name="connsiteY306" fmla="*/ 263436 h 603146"/>
                  <a:gd name="connsiteX307" fmla="*/ 2241712 w 2972814"/>
                  <a:gd name="connsiteY307" fmla="*/ 253445 h 603146"/>
                  <a:gd name="connsiteX308" fmla="*/ 2241080 w 2972814"/>
                  <a:gd name="connsiteY308" fmla="*/ 243453 h 603146"/>
                  <a:gd name="connsiteX309" fmla="*/ 2240724 w 2972814"/>
                  <a:gd name="connsiteY309" fmla="*/ 233461 h 603146"/>
                  <a:gd name="connsiteX310" fmla="*/ 2240645 w 2972814"/>
                  <a:gd name="connsiteY310" fmla="*/ 223470 h 603146"/>
                  <a:gd name="connsiteX311" fmla="*/ 2240287 w 2972814"/>
                  <a:gd name="connsiteY311" fmla="*/ 213479 h 603146"/>
                  <a:gd name="connsiteX312" fmla="*/ 2239483 w 2972814"/>
                  <a:gd name="connsiteY312" fmla="*/ 203487 h 603146"/>
                  <a:gd name="connsiteX313" fmla="*/ 2237901 w 2972814"/>
                  <a:gd name="connsiteY313" fmla="*/ 193496 h 603146"/>
                  <a:gd name="connsiteX314" fmla="*/ 2234845 w 2972814"/>
                  <a:gd name="connsiteY314" fmla="*/ 183504 h 603146"/>
                  <a:gd name="connsiteX315" fmla="*/ 2234599 w 2972814"/>
                  <a:gd name="connsiteY315" fmla="*/ 183001 h 603146"/>
                  <a:gd name="connsiteX316" fmla="*/ 2226234 w 2972814"/>
                  <a:gd name="connsiteY316" fmla="*/ 173513 h 603146"/>
                  <a:gd name="connsiteX317" fmla="*/ 2214647 w 2972814"/>
                  <a:gd name="connsiteY317" fmla="*/ 166541 h 603146"/>
                  <a:gd name="connsiteX318" fmla="*/ 2194695 w 2972814"/>
                  <a:gd name="connsiteY318" fmla="*/ 163615 h 603146"/>
                  <a:gd name="connsiteX319" fmla="*/ 2174744 w 2972814"/>
                  <a:gd name="connsiteY319" fmla="*/ 164546 h 603146"/>
                  <a:gd name="connsiteX320" fmla="*/ 2154792 w 2972814"/>
                  <a:gd name="connsiteY320" fmla="*/ 167349 h 603146"/>
                  <a:gd name="connsiteX321" fmla="*/ 2134840 w 2972814"/>
                  <a:gd name="connsiteY321" fmla="*/ 170816 h 603146"/>
                  <a:gd name="connsiteX322" fmla="*/ 2119307 w 2972814"/>
                  <a:gd name="connsiteY322" fmla="*/ 173513 h 603146"/>
                  <a:gd name="connsiteX323" fmla="*/ 2114888 w 2972814"/>
                  <a:gd name="connsiteY323" fmla="*/ 174314 h 603146"/>
                  <a:gd name="connsiteX324" fmla="*/ 2094936 w 2972814"/>
                  <a:gd name="connsiteY324" fmla="*/ 177628 h 603146"/>
                  <a:gd name="connsiteX325" fmla="*/ 2074985 w 2972814"/>
                  <a:gd name="connsiteY325" fmla="*/ 180525 h 603146"/>
                  <a:gd name="connsiteX326" fmla="*/ 2055033 w 2972814"/>
                  <a:gd name="connsiteY326" fmla="*/ 183173 h 603146"/>
                  <a:gd name="connsiteX327" fmla="*/ 2051823 w 2972814"/>
                  <a:gd name="connsiteY327" fmla="*/ 183504 h 603146"/>
                  <a:gd name="connsiteX328" fmla="*/ 2035081 w 2972814"/>
                  <a:gd name="connsiteY328" fmla="*/ 185319 h 603146"/>
                  <a:gd name="connsiteX329" fmla="*/ 2015129 w 2972814"/>
                  <a:gd name="connsiteY329" fmla="*/ 187758 h 603146"/>
                  <a:gd name="connsiteX330" fmla="*/ 1995178 w 2972814"/>
                  <a:gd name="connsiteY330" fmla="*/ 190053 h 603146"/>
                  <a:gd name="connsiteX331" fmla="*/ 1975226 w 2972814"/>
                  <a:gd name="connsiteY331" fmla="*/ 192425 h 603146"/>
                  <a:gd name="connsiteX332" fmla="*/ 1965832 w 2972814"/>
                  <a:gd name="connsiteY332" fmla="*/ 193496 h 603146"/>
                  <a:gd name="connsiteX333" fmla="*/ 1955274 w 2972814"/>
                  <a:gd name="connsiteY333" fmla="*/ 194897 h 603146"/>
                  <a:gd name="connsiteX334" fmla="*/ 1935322 w 2972814"/>
                  <a:gd name="connsiteY334" fmla="*/ 197359 h 603146"/>
                  <a:gd name="connsiteX335" fmla="*/ 1915371 w 2972814"/>
                  <a:gd name="connsiteY335" fmla="*/ 199422 h 603146"/>
                  <a:gd name="connsiteX336" fmla="*/ 1895419 w 2972814"/>
                  <a:gd name="connsiteY336" fmla="*/ 200614 h 603146"/>
                  <a:gd name="connsiteX337" fmla="*/ 1875467 w 2972814"/>
                  <a:gd name="connsiteY337" fmla="*/ 200406 h 603146"/>
                  <a:gd name="connsiteX338" fmla="*/ 1855515 w 2972814"/>
                  <a:gd name="connsiteY338" fmla="*/ 199165 h 603146"/>
                  <a:gd name="connsiteX339" fmla="*/ 1835563 w 2972814"/>
                  <a:gd name="connsiteY339" fmla="*/ 197295 h 603146"/>
                  <a:gd name="connsiteX340" fmla="*/ 1815612 w 2972814"/>
                  <a:gd name="connsiteY340" fmla="*/ 195176 h 603146"/>
                  <a:gd name="connsiteX341" fmla="*/ 1795660 w 2972814"/>
                  <a:gd name="connsiteY341" fmla="*/ 194135 h 603146"/>
                  <a:gd name="connsiteX342" fmla="*/ 1775708 w 2972814"/>
                  <a:gd name="connsiteY342" fmla="*/ 194464 h 603146"/>
                  <a:gd name="connsiteX343" fmla="*/ 1755756 w 2972814"/>
                  <a:gd name="connsiteY343" fmla="*/ 196296 h 603146"/>
                  <a:gd name="connsiteX344" fmla="*/ 1735805 w 2972814"/>
                  <a:gd name="connsiteY344" fmla="*/ 199778 h 603146"/>
                  <a:gd name="connsiteX345" fmla="*/ 1720543 w 2972814"/>
                  <a:gd name="connsiteY345" fmla="*/ 203487 h 603146"/>
                  <a:gd name="connsiteX346" fmla="*/ 1715853 w 2972814"/>
                  <a:gd name="connsiteY346" fmla="*/ 204804 h 603146"/>
                  <a:gd name="connsiteX347" fmla="*/ 1695901 w 2972814"/>
                  <a:gd name="connsiteY347" fmla="*/ 211633 h 603146"/>
                  <a:gd name="connsiteX348" fmla="*/ 1691244 w 2972814"/>
                  <a:gd name="connsiteY348" fmla="*/ 213479 h 603146"/>
                  <a:gd name="connsiteX349" fmla="*/ 1675949 w 2972814"/>
                  <a:gd name="connsiteY349" fmla="*/ 220147 h 603146"/>
                  <a:gd name="connsiteX350" fmla="*/ 1668941 w 2972814"/>
                  <a:gd name="connsiteY350" fmla="*/ 223470 h 603146"/>
                  <a:gd name="connsiteX351" fmla="*/ 1655997 w 2972814"/>
                  <a:gd name="connsiteY351" fmla="*/ 230144 h 603146"/>
                  <a:gd name="connsiteX352" fmla="*/ 1649790 w 2972814"/>
                  <a:gd name="connsiteY352" fmla="*/ 233461 h 603146"/>
                  <a:gd name="connsiteX353" fmla="*/ 1636046 w 2972814"/>
                  <a:gd name="connsiteY353" fmla="*/ 241490 h 603146"/>
                  <a:gd name="connsiteX354" fmla="*/ 1632676 w 2972814"/>
                  <a:gd name="connsiteY354" fmla="*/ 243453 h 603146"/>
                  <a:gd name="connsiteX355" fmla="*/ 1616094 w 2972814"/>
                  <a:gd name="connsiteY355" fmla="*/ 253395 h 603146"/>
                  <a:gd name="connsiteX356" fmla="*/ 1616009 w 2972814"/>
                  <a:gd name="connsiteY356" fmla="*/ 253445 h 603146"/>
                  <a:gd name="connsiteX357" fmla="*/ 1599955 w 2972814"/>
                  <a:gd name="connsiteY357" fmla="*/ 263436 h 603146"/>
                  <a:gd name="connsiteX358" fmla="*/ 1596142 w 2972814"/>
                  <a:gd name="connsiteY358" fmla="*/ 265865 h 603146"/>
                  <a:gd name="connsiteX359" fmla="*/ 1582757 w 2972814"/>
                  <a:gd name="connsiteY359" fmla="*/ 273428 h 603146"/>
                  <a:gd name="connsiteX360" fmla="*/ 1576190 w 2972814"/>
                  <a:gd name="connsiteY360" fmla="*/ 276804 h 603146"/>
                  <a:gd name="connsiteX361" fmla="*/ 1560806 w 2972814"/>
                  <a:gd name="connsiteY361" fmla="*/ 283419 h 603146"/>
                  <a:gd name="connsiteX362" fmla="*/ 1556239 w 2972814"/>
                  <a:gd name="connsiteY362" fmla="*/ 285284 h 603146"/>
                  <a:gd name="connsiteX363" fmla="*/ 1536287 w 2972814"/>
                  <a:gd name="connsiteY363" fmla="*/ 292284 h 603146"/>
                  <a:gd name="connsiteX364" fmla="*/ 1532438 w 2972814"/>
                  <a:gd name="connsiteY364" fmla="*/ 293410 h 603146"/>
                  <a:gd name="connsiteX365" fmla="*/ 1516335 w 2972814"/>
                  <a:gd name="connsiteY365" fmla="*/ 297683 h 603146"/>
                  <a:gd name="connsiteX366" fmla="*/ 1496383 w 2972814"/>
                  <a:gd name="connsiteY366" fmla="*/ 302316 h 603146"/>
                  <a:gd name="connsiteX367" fmla="*/ 1491397 w 2972814"/>
                  <a:gd name="connsiteY367" fmla="*/ 303402 h 603146"/>
                  <a:gd name="connsiteX368" fmla="*/ 1476431 w 2972814"/>
                  <a:gd name="connsiteY368" fmla="*/ 306479 h 603146"/>
                  <a:gd name="connsiteX369" fmla="*/ 1456480 w 2972814"/>
                  <a:gd name="connsiteY369" fmla="*/ 310347 h 603146"/>
                  <a:gd name="connsiteX370" fmla="*/ 1439748 w 2972814"/>
                  <a:gd name="connsiteY370" fmla="*/ 313393 h 603146"/>
                  <a:gd name="connsiteX371" fmla="*/ 1436528 w 2972814"/>
                  <a:gd name="connsiteY371" fmla="*/ 313966 h 603146"/>
                  <a:gd name="connsiteX372" fmla="*/ 1416576 w 2972814"/>
                  <a:gd name="connsiteY372" fmla="*/ 317016 h 603146"/>
                  <a:gd name="connsiteX373" fmla="*/ 1396624 w 2972814"/>
                  <a:gd name="connsiteY373" fmla="*/ 319563 h 603146"/>
                  <a:gd name="connsiteX374" fmla="*/ 1376673 w 2972814"/>
                  <a:gd name="connsiteY374" fmla="*/ 321449 h 603146"/>
                  <a:gd name="connsiteX375" fmla="*/ 1356721 w 2972814"/>
                  <a:gd name="connsiteY375" fmla="*/ 322677 h 603146"/>
                  <a:gd name="connsiteX376" fmla="*/ 1340516 w 2972814"/>
                  <a:gd name="connsiteY376" fmla="*/ 323385 h 603146"/>
                  <a:gd name="connsiteX377" fmla="*/ 1336769 w 2972814"/>
                  <a:gd name="connsiteY377" fmla="*/ 323534 h 603146"/>
                  <a:gd name="connsiteX378" fmla="*/ 1316817 w 2972814"/>
                  <a:gd name="connsiteY378" fmla="*/ 324339 h 603146"/>
                  <a:gd name="connsiteX379" fmla="*/ 1296865 w 2972814"/>
                  <a:gd name="connsiteY379" fmla="*/ 325644 h 603146"/>
                  <a:gd name="connsiteX380" fmla="*/ 1276914 w 2972814"/>
                  <a:gd name="connsiteY380" fmla="*/ 328087 h 603146"/>
                  <a:gd name="connsiteX381" fmla="*/ 1256962 w 2972814"/>
                  <a:gd name="connsiteY381" fmla="*/ 332496 h 603146"/>
                  <a:gd name="connsiteX382" fmla="*/ 1254341 w 2972814"/>
                  <a:gd name="connsiteY382" fmla="*/ 333376 h 603146"/>
                  <a:gd name="connsiteX383" fmla="*/ 1237010 w 2972814"/>
                  <a:gd name="connsiteY383" fmla="*/ 338872 h 603146"/>
                  <a:gd name="connsiteX384" fmla="*/ 1227169 w 2972814"/>
                  <a:gd name="connsiteY384" fmla="*/ 343368 h 603146"/>
                  <a:gd name="connsiteX385" fmla="*/ 1217058 w 2972814"/>
                  <a:gd name="connsiteY385" fmla="*/ 348196 h 603146"/>
                  <a:gd name="connsiteX386" fmla="*/ 1208706 w 2972814"/>
                  <a:gd name="connsiteY386" fmla="*/ 353359 h 603146"/>
                  <a:gd name="connsiteX387" fmla="*/ 1197107 w 2972814"/>
                  <a:gd name="connsiteY387" fmla="*/ 361216 h 603146"/>
                  <a:gd name="connsiteX388" fmla="*/ 1194477 w 2972814"/>
                  <a:gd name="connsiteY388" fmla="*/ 363351 h 603146"/>
                  <a:gd name="connsiteX389" fmla="*/ 1183440 w 2972814"/>
                  <a:gd name="connsiteY389" fmla="*/ 373342 h 603146"/>
                  <a:gd name="connsiteX390" fmla="*/ 1177155 w 2972814"/>
                  <a:gd name="connsiteY390" fmla="*/ 380272 h 603146"/>
                  <a:gd name="connsiteX391" fmla="*/ 1174587 w 2972814"/>
                  <a:gd name="connsiteY391" fmla="*/ 383334 h 603146"/>
                  <a:gd name="connsiteX392" fmla="*/ 1167232 w 2972814"/>
                  <a:gd name="connsiteY392" fmla="*/ 393325 h 603146"/>
                  <a:gd name="connsiteX393" fmla="*/ 1161455 w 2972814"/>
                  <a:gd name="connsiteY393" fmla="*/ 403317 h 603146"/>
                  <a:gd name="connsiteX394" fmla="*/ 1157203 w 2972814"/>
                  <a:gd name="connsiteY394" fmla="*/ 412169 h 603146"/>
                  <a:gd name="connsiteX395" fmla="*/ 1156628 w 2972814"/>
                  <a:gd name="connsiteY395" fmla="*/ 413308 h 603146"/>
                  <a:gd name="connsiteX396" fmla="*/ 1152094 w 2972814"/>
                  <a:gd name="connsiteY396" fmla="*/ 423300 h 603146"/>
                  <a:gd name="connsiteX397" fmla="*/ 1148064 w 2972814"/>
                  <a:gd name="connsiteY397" fmla="*/ 433291 h 603146"/>
                  <a:gd name="connsiteX398" fmla="*/ 1144119 w 2972814"/>
                  <a:gd name="connsiteY398" fmla="*/ 443283 h 603146"/>
                  <a:gd name="connsiteX399" fmla="*/ 1139881 w 2972814"/>
                  <a:gd name="connsiteY399" fmla="*/ 453274 h 603146"/>
                  <a:gd name="connsiteX400" fmla="*/ 1137251 w 2972814"/>
                  <a:gd name="connsiteY400" fmla="*/ 459411 h 603146"/>
                  <a:gd name="connsiteX401" fmla="*/ 1135247 w 2972814"/>
                  <a:gd name="connsiteY401" fmla="*/ 463266 h 603146"/>
                  <a:gd name="connsiteX402" fmla="*/ 1129212 w 2972814"/>
                  <a:gd name="connsiteY402" fmla="*/ 473257 h 603146"/>
                  <a:gd name="connsiteX403" fmla="*/ 1122725 w 2972814"/>
                  <a:gd name="connsiteY403" fmla="*/ 483249 h 603146"/>
                  <a:gd name="connsiteX404" fmla="*/ 1117299 w 2972814"/>
                  <a:gd name="connsiteY404" fmla="*/ 490974 h 603146"/>
                  <a:gd name="connsiteX405" fmla="*/ 1115100 w 2972814"/>
                  <a:gd name="connsiteY405" fmla="*/ 493240 h 603146"/>
                  <a:gd name="connsiteX406" fmla="*/ 1104972 w 2972814"/>
                  <a:gd name="connsiteY406" fmla="*/ 503232 h 603146"/>
                  <a:gd name="connsiteX407" fmla="*/ 1097348 w 2972814"/>
                  <a:gd name="connsiteY407" fmla="*/ 510715 h 603146"/>
                  <a:gd name="connsiteX408" fmla="*/ 1092812 w 2972814"/>
                  <a:gd name="connsiteY408" fmla="*/ 513223 h 603146"/>
                  <a:gd name="connsiteX409" fmla="*/ 1077396 w 2972814"/>
                  <a:gd name="connsiteY409" fmla="*/ 522567 h 603146"/>
                  <a:gd name="connsiteX410" fmla="*/ 1073412 w 2972814"/>
                  <a:gd name="connsiteY410" fmla="*/ 523215 h 603146"/>
                  <a:gd name="connsiteX411" fmla="*/ 1057444 w 2972814"/>
                  <a:gd name="connsiteY411" fmla="*/ 526014 h 603146"/>
                  <a:gd name="connsiteX412" fmla="*/ 1049461 w 2972814"/>
                  <a:gd name="connsiteY412" fmla="*/ 523215 h 603146"/>
                  <a:gd name="connsiteX413" fmla="*/ 1037492 w 2972814"/>
                  <a:gd name="connsiteY413" fmla="*/ 518080 h 603146"/>
                  <a:gd name="connsiteX414" fmla="*/ 1032695 w 2972814"/>
                  <a:gd name="connsiteY414" fmla="*/ 513223 h 603146"/>
                  <a:gd name="connsiteX415" fmla="*/ 1023899 w 2972814"/>
                  <a:gd name="connsiteY415" fmla="*/ 503232 h 603146"/>
                  <a:gd name="connsiteX416" fmla="*/ 1017541 w 2972814"/>
                  <a:gd name="connsiteY416" fmla="*/ 494676 h 603146"/>
                  <a:gd name="connsiteX417" fmla="*/ 1016774 w 2972814"/>
                  <a:gd name="connsiteY417" fmla="*/ 493240 h 603146"/>
                  <a:gd name="connsiteX418" fmla="*/ 1011332 w 2972814"/>
                  <a:gd name="connsiteY418" fmla="*/ 483249 h 603146"/>
                  <a:gd name="connsiteX419" fmla="*/ 1006068 w 2972814"/>
                  <a:gd name="connsiteY419" fmla="*/ 473257 h 603146"/>
                  <a:gd name="connsiteX420" fmla="*/ 1000597 w 2972814"/>
                  <a:gd name="connsiteY420" fmla="*/ 463266 h 603146"/>
                  <a:gd name="connsiteX421" fmla="*/ 997589 w 2972814"/>
                  <a:gd name="connsiteY421" fmla="*/ 458050 h 603146"/>
                  <a:gd name="connsiteX422" fmla="*/ 994990 w 2972814"/>
                  <a:gd name="connsiteY422" fmla="*/ 453274 h 603146"/>
                  <a:gd name="connsiteX423" fmla="*/ 989151 w 2972814"/>
                  <a:gd name="connsiteY423" fmla="*/ 443283 h 603146"/>
                  <a:gd name="connsiteX424" fmla="*/ 982448 w 2972814"/>
                  <a:gd name="connsiteY424" fmla="*/ 433291 h 603146"/>
                  <a:gd name="connsiteX425" fmla="*/ 977637 w 2972814"/>
                  <a:gd name="connsiteY425" fmla="*/ 426716 h 603146"/>
                  <a:gd name="connsiteX426" fmla="*/ 974966 w 2972814"/>
                  <a:gd name="connsiteY426" fmla="*/ 423300 h 603146"/>
                  <a:gd name="connsiteX427" fmla="*/ 966547 w 2972814"/>
                  <a:gd name="connsiteY427" fmla="*/ 413308 h 603146"/>
                  <a:gd name="connsiteX428" fmla="*/ 957685 w 2972814"/>
                  <a:gd name="connsiteY428" fmla="*/ 403660 h 603146"/>
                  <a:gd name="connsiteX429" fmla="*/ 957302 w 2972814"/>
                  <a:gd name="connsiteY429" fmla="*/ 403317 h 603146"/>
                  <a:gd name="connsiteX430" fmla="*/ 945693 w 2972814"/>
                  <a:gd name="connsiteY430" fmla="*/ 393325 h 603146"/>
                  <a:gd name="connsiteX431" fmla="*/ 937733 w 2972814"/>
                  <a:gd name="connsiteY431" fmla="*/ 386473 h 603146"/>
                  <a:gd name="connsiteX432" fmla="*/ 932771 w 2972814"/>
                  <a:gd name="connsiteY432" fmla="*/ 383334 h 603146"/>
                  <a:gd name="connsiteX433" fmla="*/ 917782 w 2972814"/>
                  <a:gd name="connsiteY433" fmla="*/ 374134 h 603146"/>
                  <a:gd name="connsiteX434" fmla="*/ 915505 w 2972814"/>
                  <a:gd name="connsiteY434" fmla="*/ 373342 h 603146"/>
                  <a:gd name="connsiteX435" fmla="*/ 897830 w 2972814"/>
                  <a:gd name="connsiteY435" fmla="*/ 366628 h 603146"/>
                  <a:gd name="connsiteX436" fmla="*/ 877878 w 2972814"/>
                  <a:gd name="connsiteY436" fmla="*/ 364487 h 603146"/>
                  <a:gd name="connsiteX437" fmla="*/ 857926 w 2972814"/>
                  <a:gd name="connsiteY437" fmla="*/ 366251 h 603146"/>
                  <a:gd name="connsiteX438" fmla="*/ 837975 w 2972814"/>
                  <a:gd name="connsiteY438" fmla="*/ 370511 h 603146"/>
                  <a:gd name="connsiteX439" fmla="*/ 826552 w 2972814"/>
                  <a:gd name="connsiteY439" fmla="*/ 373342 h 603146"/>
                  <a:gd name="connsiteX440" fmla="*/ 818023 w 2972814"/>
                  <a:gd name="connsiteY440" fmla="*/ 375572 h 603146"/>
                  <a:gd name="connsiteX441" fmla="*/ 798071 w 2972814"/>
                  <a:gd name="connsiteY441" fmla="*/ 380149 h 603146"/>
                  <a:gd name="connsiteX442" fmla="*/ 778119 w 2972814"/>
                  <a:gd name="connsiteY442" fmla="*/ 382190 h 603146"/>
                  <a:gd name="connsiteX443" fmla="*/ 758167 w 2972814"/>
                  <a:gd name="connsiteY443" fmla="*/ 380668 h 603146"/>
                  <a:gd name="connsiteX444" fmla="*/ 740554 w 2972814"/>
                  <a:gd name="connsiteY444" fmla="*/ 373342 h 603146"/>
                  <a:gd name="connsiteX445" fmla="*/ 738216 w 2972814"/>
                  <a:gd name="connsiteY445" fmla="*/ 372429 h 603146"/>
                  <a:gd name="connsiteX446" fmla="*/ 725561 w 2972814"/>
                  <a:gd name="connsiteY446" fmla="*/ 363351 h 603146"/>
                  <a:gd name="connsiteX447" fmla="*/ 718264 w 2972814"/>
                  <a:gd name="connsiteY447" fmla="*/ 358785 h 603146"/>
                  <a:gd name="connsiteX448" fmla="*/ 711862 w 2972814"/>
                  <a:gd name="connsiteY448" fmla="*/ 353359 h 603146"/>
                  <a:gd name="connsiteX449" fmla="*/ 698946 w 2972814"/>
                  <a:gd name="connsiteY449" fmla="*/ 343368 h 603146"/>
                  <a:gd name="connsiteX450" fmla="*/ 698312 w 2972814"/>
                  <a:gd name="connsiteY450" fmla="*/ 342931 h 603146"/>
                  <a:gd name="connsiteX451" fmla="*/ 686602 w 2972814"/>
                  <a:gd name="connsiteY451" fmla="*/ 333376 h 603146"/>
                  <a:gd name="connsiteX452" fmla="*/ 678360 w 2972814"/>
                  <a:gd name="connsiteY452" fmla="*/ 327179 h 603146"/>
                  <a:gd name="connsiteX453" fmla="*/ 673810 w 2972814"/>
                  <a:gd name="connsiteY453" fmla="*/ 323385 h 603146"/>
                  <a:gd name="connsiteX454" fmla="*/ 660977 w 2972814"/>
                  <a:gd name="connsiteY454" fmla="*/ 313393 h 603146"/>
                  <a:gd name="connsiteX455" fmla="*/ 658409 w 2972814"/>
                  <a:gd name="connsiteY455" fmla="*/ 311444 h 603146"/>
                  <a:gd name="connsiteX456" fmla="*/ 648813 w 2972814"/>
                  <a:gd name="connsiteY456" fmla="*/ 303402 h 603146"/>
                  <a:gd name="connsiteX457" fmla="*/ 638457 w 2972814"/>
                  <a:gd name="connsiteY457" fmla="*/ 294566 h 603146"/>
                  <a:gd name="connsiteX458" fmla="*/ 637193 w 2972814"/>
                  <a:gd name="connsiteY458" fmla="*/ 293410 h 603146"/>
                  <a:gd name="connsiteX459" fmla="*/ 627000 w 2972814"/>
                  <a:gd name="connsiteY459" fmla="*/ 283419 h 603146"/>
                  <a:gd name="connsiteX460" fmla="*/ 618505 w 2972814"/>
                  <a:gd name="connsiteY460" fmla="*/ 274098 h 603146"/>
                  <a:gd name="connsiteX461" fmla="*/ 617942 w 2972814"/>
                  <a:gd name="connsiteY461" fmla="*/ 273428 h 603146"/>
                  <a:gd name="connsiteX462" fmla="*/ 610342 w 2972814"/>
                  <a:gd name="connsiteY462" fmla="*/ 263436 h 603146"/>
                  <a:gd name="connsiteX463" fmla="*/ 603681 w 2972814"/>
                  <a:gd name="connsiteY463" fmla="*/ 253445 h 603146"/>
                  <a:gd name="connsiteX464" fmla="*/ 598553 w 2972814"/>
                  <a:gd name="connsiteY464" fmla="*/ 244524 h 603146"/>
                  <a:gd name="connsiteX465" fmla="*/ 597975 w 2972814"/>
                  <a:gd name="connsiteY465" fmla="*/ 243453 h 603146"/>
                  <a:gd name="connsiteX466" fmla="*/ 592811 w 2972814"/>
                  <a:gd name="connsiteY466" fmla="*/ 233461 h 603146"/>
                  <a:gd name="connsiteX467" fmla="*/ 588137 w 2972814"/>
                  <a:gd name="connsiteY467" fmla="*/ 223470 h 603146"/>
                  <a:gd name="connsiteX468" fmla="*/ 583591 w 2972814"/>
                  <a:gd name="connsiteY468" fmla="*/ 213479 h 603146"/>
                  <a:gd name="connsiteX469" fmla="*/ 578761 w 2972814"/>
                  <a:gd name="connsiteY469" fmla="*/ 203487 h 603146"/>
                  <a:gd name="connsiteX470" fmla="*/ 578601 w 2972814"/>
                  <a:gd name="connsiteY470" fmla="*/ 203167 h 603146"/>
                  <a:gd name="connsiteX471" fmla="*/ 573807 w 2972814"/>
                  <a:gd name="connsiteY471" fmla="*/ 193496 h 603146"/>
                  <a:gd name="connsiteX472" fmla="*/ 568209 w 2972814"/>
                  <a:gd name="connsiteY472" fmla="*/ 183504 h 603146"/>
                  <a:gd name="connsiteX473" fmla="*/ 561958 w 2972814"/>
                  <a:gd name="connsiteY473" fmla="*/ 173513 h 603146"/>
                  <a:gd name="connsiteX474" fmla="*/ 558650 w 2972814"/>
                  <a:gd name="connsiteY474" fmla="*/ 168955 h 603146"/>
                  <a:gd name="connsiteX475" fmla="*/ 554412 w 2972814"/>
                  <a:gd name="connsiteY475" fmla="*/ 163521 h 603146"/>
                  <a:gd name="connsiteX476" fmla="*/ 545683 w 2972814"/>
                  <a:gd name="connsiteY476" fmla="*/ 153530 h 603146"/>
                  <a:gd name="connsiteX477" fmla="*/ 538698 w 2972814"/>
                  <a:gd name="connsiteY477" fmla="*/ 146822 h 603146"/>
                  <a:gd name="connsiteX478" fmla="*/ 534625 w 2972814"/>
                  <a:gd name="connsiteY478" fmla="*/ 143538 h 603146"/>
                  <a:gd name="connsiteX479" fmla="*/ 520372 w 2972814"/>
                  <a:gd name="connsiteY479" fmla="*/ 133547 h 603146"/>
                  <a:gd name="connsiteX480" fmla="*/ 518746 w 2972814"/>
                  <a:gd name="connsiteY480" fmla="*/ 132542 h 603146"/>
                  <a:gd name="connsiteX481" fmla="*/ 498794 w 2972814"/>
                  <a:gd name="connsiteY481" fmla="*/ 123957 h 603146"/>
                  <a:gd name="connsiteX482" fmla="*/ 497023 w 2972814"/>
                  <a:gd name="connsiteY482" fmla="*/ 123555 h 603146"/>
                  <a:gd name="connsiteX483" fmla="*/ 478843 w 2972814"/>
                  <a:gd name="connsiteY483" fmla="*/ 119800 h 603146"/>
                  <a:gd name="connsiteX484" fmla="*/ 458891 w 2972814"/>
                  <a:gd name="connsiteY484" fmla="*/ 119123 h 603146"/>
                  <a:gd name="connsiteX485" fmla="*/ 438939 w 2972814"/>
                  <a:gd name="connsiteY485" fmla="*/ 121208 h 603146"/>
                  <a:gd name="connsiteX486" fmla="*/ 427642 w 2972814"/>
                  <a:gd name="connsiteY486" fmla="*/ 123555 h 603146"/>
                  <a:gd name="connsiteX487" fmla="*/ 418987 w 2972814"/>
                  <a:gd name="connsiteY487" fmla="*/ 125241 h 603146"/>
                  <a:gd name="connsiteX488" fmla="*/ 399036 w 2972814"/>
                  <a:gd name="connsiteY488" fmla="*/ 130749 h 603146"/>
                  <a:gd name="connsiteX489" fmla="*/ 390894 w 2972814"/>
                  <a:gd name="connsiteY489" fmla="*/ 133547 h 603146"/>
                  <a:gd name="connsiteX490" fmla="*/ 379084 w 2972814"/>
                  <a:gd name="connsiteY490" fmla="*/ 137434 h 603146"/>
                  <a:gd name="connsiteX491" fmla="*/ 363346 w 2972814"/>
                  <a:gd name="connsiteY491" fmla="*/ 143538 h 603146"/>
                  <a:gd name="connsiteX492" fmla="*/ 359132 w 2972814"/>
                  <a:gd name="connsiteY492" fmla="*/ 145153 h 603146"/>
                  <a:gd name="connsiteX493" fmla="*/ 339722 w 2972814"/>
                  <a:gd name="connsiteY493" fmla="*/ 153530 h 603146"/>
                  <a:gd name="connsiteX494" fmla="*/ 339180 w 2972814"/>
                  <a:gd name="connsiteY494" fmla="*/ 153768 h 603146"/>
                  <a:gd name="connsiteX495" fmla="*/ 319729 w 2972814"/>
                  <a:gd name="connsiteY495" fmla="*/ 163521 h 603146"/>
                  <a:gd name="connsiteX496" fmla="*/ 319228 w 2972814"/>
                  <a:gd name="connsiteY496" fmla="*/ 163782 h 603146"/>
                  <a:gd name="connsiteX497" fmla="*/ 302308 w 2972814"/>
                  <a:gd name="connsiteY497" fmla="*/ 173513 h 603146"/>
                  <a:gd name="connsiteX498" fmla="*/ 299277 w 2972814"/>
                  <a:gd name="connsiteY498" fmla="*/ 175355 h 603146"/>
                  <a:gd name="connsiteX499" fmla="*/ 287166 w 2972814"/>
                  <a:gd name="connsiteY499" fmla="*/ 183504 h 603146"/>
                  <a:gd name="connsiteX500" fmla="*/ 279325 w 2972814"/>
                  <a:gd name="connsiteY500" fmla="*/ 189181 h 603146"/>
                  <a:gd name="connsiteX501" fmla="*/ 273743 w 2972814"/>
                  <a:gd name="connsiteY501" fmla="*/ 193496 h 603146"/>
                  <a:gd name="connsiteX502" fmla="*/ 261971 w 2972814"/>
                  <a:gd name="connsiteY502" fmla="*/ 203487 h 603146"/>
                  <a:gd name="connsiteX503" fmla="*/ 259373 w 2972814"/>
                  <a:gd name="connsiteY503" fmla="*/ 205987 h 603146"/>
                  <a:gd name="connsiteX504" fmla="*/ 251970 w 2972814"/>
                  <a:gd name="connsiteY504" fmla="*/ 213479 h 603146"/>
                  <a:gd name="connsiteX505" fmla="*/ 243256 w 2972814"/>
                  <a:gd name="connsiteY505" fmla="*/ 223470 h 603146"/>
                  <a:gd name="connsiteX506" fmla="*/ 239421 w 2972814"/>
                  <a:gd name="connsiteY506" fmla="*/ 228571 h 603146"/>
                  <a:gd name="connsiteX507" fmla="*/ 235876 w 2972814"/>
                  <a:gd name="connsiteY507" fmla="*/ 233461 h 603146"/>
                  <a:gd name="connsiteX508" fmla="*/ 229866 w 2972814"/>
                  <a:gd name="connsiteY508" fmla="*/ 243453 h 603146"/>
                  <a:gd name="connsiteX509" fmla="*/ 224866 w 2972814"/>
                  <a:gd name="connsiteY509" fmla="*/ 253445 h 603146"/>
                  <a:gd name="connsiteX510" fmla="*/ 220734 w 2972814"/>
                  <a:gd name="connsiteY510" fmla="*/ 263436 h 603146"/>
                  <a:gd name="connsiteX511" fmla="*/ 219470 w 2972814"/>
                  <a:gd name="connsiteY511" fmla="*/ 267646 h 603146"/>
                  <a:gd name="connsiteX512" fmla="*/ 217740 w 2972814"/>
                  <a:gd name="connsiteY512" fmla="*/ 273428 h 603146"/>
                  <a:gd name="connsiteX513" fmla="*/ 215175 w 2972814"/>
                  <a:gd name="connsiteY513" fmla="*/ 283419 h 603146"/>
                  <a:gd name="connsiteX514" fmla="*/ 212926 w 2972814"/>
                  <a:gd name="connsiteY514" fmla="*/ 293410 h 603146"/>
                  <a:gd name="connsiteX515" fmla="*/ 210666 w 2972814"/>
                  <a:gd name="connsiteY515" fmla="*/ 303402 h 603146"/>
                  <a:gd name="connsiteX516" fmla="*/ 208147 w 2972814"/>
                  <a:gd name="connsiteY516" fmla="*/ 313393 h 603146"/>
                  <a:gd name="connsiteX517" fmla="*/ 204483 w 2972814"/>
                  <a:gd name="connsiteY517" fmla="*/ 323385 h 603146"/>
                  <a:gd name="connsiteX518" fmla="*/ 199865 w 2972814"/>
                  <a:gd name="connsiteY518" fmla="*/ 333376 h 603146"/>
                  <a:gd name="connsiteX519" fmla="*/ 199518 w 2972814"/>
                  <a:gd name="connsiteY519" fmla="*/ 333949 h 603146"/>
                  <a:gd name="connsiteX520" fmla="*/ 193939 w 2972814"/>
                  <a:gd name="connsiteY520" fmla="*/ 343368 h 603146"/>
                  <a:gd name="connsiteX521" fmla="*/ 186519 w 2972814"/>
                  <a:gd name="connsiteY521" fmla="*/ 353359 h 603146"/>
                  <a:gd name="connsiteX522" fmla="*/ 179566 w 2972814"/>
                  <a:gd name="connsiteY522" fmla="*/ 360956 h 603146"/>
                  <a:gd name="connsiteX523" fmla="*/ 177485 w 2972814"/>
                  <a:gd name="connsiteY523" fmla="*/ 363351 h 603146"/>
                  <a:gd name="connsiteX524" fmla="*/ 167722 w 2972814"/>
                  <a:gd name="connsiteY524" fmla="*/ 373342 h 603146"/>
                  <a:gd name="connsiteX525" fmla="*/ 159614 w 2972814"/>
                  <a:gd name="connsiteY525" fmla="*/ 380633 h 603146"/>
                  <a:gd name="connsiteX526" fmla="*/ 156846 w 2972814"/>
                  <a:gd name="connsiteY526" fmla="*/ 383334 h 603146"/>
                  <a:gd name="connsiteX527" fmla="*/ 146365 w 2972814"/>
                  <a:gd name="connsiteY527" fmla="*/ 393325 h 603146"/>
                  <a:gd name="connsiteX528" fmla="*/ 139662 w 2972814"/>
                  <a:gd name="connsiteY528" fmla="*/ 399362 h 603146"/>
                  <a:gd name="connsiteX529" fmla="*/ 135692 w 2972814"/>
                  <a:gd name="connsiteY529" fmla="*/ 403317 h 603146"/>
                  <a:gd name="connsiteX530" fmla="*/ 126202 w 2972814"/>
                  <a:gd name="connsiteY530" fmla="*/ 413308 h 603146"/>
                  <a:gd name="connsiteX531" fmla="*/ 119711 w 2972814"/>
                  <a:gd name="connsiteY531" fmla="*/ 420082 h 603146"/>
                  <a:gd name="connsiteX532" fmla="*/ 116888 w 2972814"/>
                  <a:gd name="connsiteY532" fmla="*/ 423300 h 603146"/>
                  <a:gd name="connsiteX533" fmla="*/ 108338 w 2972814"/>
                  <a:gd name="connsiteY533" fmla="*/ 433291 h 603146"/>
                  <a:gd name="connsiteX534" fmla="*/ 99871 w 2972814"/>
                  <a:gd name="connsiteY534" fmla="*/ 443283 h 603146"/>
                  <a:gd name="connsiteX535" fmla="*/ 99759 w 2972814"/>
                  <a:gd name="connsiteY535" fmla="*/ 443412 h 603146"/>
                  <a:gd name="connsiteX536" fmla="*/ 91920 w 2972814"/>
                  <a:gd name="connsiteY536" fmla="*/ 453274 h 603146"/>
                  <a:gd name="connsiteX537" fmla="*/ 83719 w 2972814"/>
                  <a:gd name="connsiteY537" fmla="*/ 463266 h 603146"/>
                  <a:gd name="connsiteX538" fmla="*/ 79807 w 2972814"/>
                  <a:gd name="connsiteY538" fmla="*/ 467696 h 603146"/>
                  <a:gd name="connsiteX539" fmla="*/ 75072 w 2972814"/>
                  <a:gd name="connsiteY539" fmla="*/ 473257 h 603146"/>
                  <a:gd name="connsiteX540" fmla="*/ 65770 w 2972814"/>
                  <a:gd name="connsiteY540" fmla="*/ 483249 h 603146"/>
                  <a:gd name="connsiteX541" fmla="*/ 59855 w 2972814"/>
                  <a:gd name="connsiteY541" fmla="*/ 489056 h 603146"/>
                  <a:gd name="connsiteX542" fmla="*/ 55473 w 2972814"/>
                  <a:gd name="connsiteY542" fmla="*/ 493240 h 603146"/>
                  <a:gd name="connsiteX543" fmla="*/ 43569 w 2972814"/>
                  <a:gd name="connsiteY543" fmla="*/ 503232 h 603146"/>
                  <a:gd name="connsiteX544" fmla="*/ 39904 w 2972814"/>
                  <a:gd name="connsiteY544" fmla="*/ 506041 h 603146"/>
                  <a:gd name="connsiteX545" fmla="*/ 29621 w 2972814"/>
                  <a:gd name="connsiteY545" fmla="*/ 513223 h 603146"/>
                  <a:gd name="connsiteX546" fmla="*/ 19952 w 2972814"/>
                  <a:gd name="connsiteY546" fmla="*/ 519162 h 603146"/>
                  <a:gd name="connsiteX547" fmla="*/ 12101 w 2972814"/>
                  <a:gd name="connsiteY547" fmla="*/ 523215 h 603146"/>
                  <a:gd name="connsiteX548" fmla="*/ 0 w 2972814"/>
                  <a:gd name="connsiteY548" fmla="*/ 528866 h 603146"/>
                  <a:gd name="connsiteX549" fmla="*/ 0 w 2972814"/>
                  <a:gd name="connsiteY549" fmla="*/ 533206 h 603146"/>
                  <a:gd name="connsiteX550" fmla="*/ 0 w 2972814"/>
                  <a:gd name="connsiteY550" fmla="*/ 543198 h 603146"/>
                  <a:gd name="connsiteX551" fmla="*/ 0 w 2972814"/>
                  <a:gd name="connsiteY551" fmla="*/ 553189 h 603146"/>
                  <a:gd name="connsiteX552" fmla="*/ 0 w 2972814"/>
                  <a:gd name="connsiteY552" fmla="*/ 561195 h 603146"/>
                  <a:gd name="connsiteX553" fmla="*/ 19952 w 2972814"/>
                  <a:gd name="connsiteY553" fmla="*/ 554251 h 603146"/>
                  <a:gd name="connsiteX554" fmla="*/ 22444 w 2972814"/>
                  <a:gd name="connsiteY554" fmla="*/ 553189 h 603146"/>
                  <a:gd name="connsiteX555" fmla="*/ 39904 w 2972814"/>
                  <a:gd name="connsiteY555" fmla="*/ 545175 h 603146"/>
                  <a:gd name="connsiteX556" fmla="*/ 43691 w 2972814"/>
                  <a:gd name="connsiteY556" fmla="*/ 543198 h 603146"/>
                  <a:gd name="connsiteX557" fmla="*/ 59855 w 2972814"/>
                  <a:gd name="connsiteY557" fmla="*/ 533894 h 603146"/>
                  <a:gd name="connsiteX558" fmla="*/ 60957 w 2972814"/>
                  <a:gd name="connsiteY558" fmla="*/ 533206 h 603146"/>
                  <a:gd name="connsiteX559" fmla="*/ 75623 w 2972814"/>
                  <a:gd name="connsiteY559" fmla="*/ 523215 h 603146"/>
                  <a:gd name="connsiteX560" fmla="*/ 79807 w 2972814"/>
                  <a:gd name="connsiteY560" fmla="*/ 520118 h 603146"/>
                  <a:gd name="connsiteX561" fmla="*/ 89133 w 2972814"/>
                  <a:gd name="connsiteY561" fmla="*/ 513223 h 603146"/>
                  <a:gd name="connsiteX562" fmla="*/ 99759 w 2972814"/>
                  <a:gd name="connsiteY562" fmla="*/ 504579 h 603146"/>
                  <a:gd name="connsiteX563" fmla="*/ 101530 w 2972814"/>
                  <a:gd name="connsiteY563" fmla="*/ 503232 h 603146"/>
                  <a:gd name="connsiteX564" fmla="*/ 113656 w 2972814"/>
                  <a:gd name="connsiteY564" fmla="*/ 493240 h 603146"/>
                  <a:gd name="connsiteX565" fmla="*/ 119711 w 2972814"/>
                  <a:gd name="connsiteY565" fmla="*/ 487754 h 603146"/>
                  <a:gd name="connsiteX566" fmla="*/ 125333 w 2972814"/>
                  <a:gd name="connsiteY566" fmla="*/ 483249 h 603146"/>
                  <a:gd name="connsiteX567" fmla="*/ 136967 w 2972814"/>
                  <a:gd name="connsiteY567" fmla="*/ 473257 h 603146"/>
                  <a:gd name="connsiteX568" fmla="*/ 139662 w 2972814"/>
                  <a:gd name="connsiteY568" fmla="*/ 470761 h 603146"/>
                  <a:gd name="connsiteX569" fmla="*/ 149050 w 2972814"/>
                  <a:gd name="connsiteY569" fmla="*/ 463266 h 603146"/>
                  <a:gd name="connsiteX570" fmla="*/ 159614 w 2972814"/>
                  <a:gd name="connsiteY570" fmla="*/ 454421 h 603146"/>
                  <a:gd name="connsiteX571" fmla="*/ 161275 w 2972814"/>
                  <a:gd name="connsiteY571" fmla="*/ 453274 h 603146"/>
                  <a:gd name="connsiteX572" fmla="*/ 175012 w 2972814"/>
                  <a:gd name="connsiteY572" fmla="*/ 443283 h 603146"/>
                  <a:gd name="connsiteX573" fmla="*/ 179566 w 2972814"/>
                  <a:gd name="connsiteY573" fmla="*/ 439857 h 603146"/>
                  <a:gd name="connsiteX574" fmla="*/ 190307 w 2972814"/>
                  <a:gd name="connsiteY574" fmla="*/ 433291 h 603146"/>
                  <a:gd name="connsiteX575" fmla="*/ 199518 w 2972814"/>
                  <a:gd name="connsiteY575" fmla="*/ 427329 h 603146"/>
                  <a:gd name="connsiteX576" fmla="*/ 207462 w 2972814"/>
                  <a:gd name="connsiteY576" fmla="*/ 423300 h 603146"/>
                  <a:gd name="connsiteX577" fmla="*/ 219470 w 2972814"/>
                  <a:gd name="connsiteY577" fmla="*/ 416601 h 603146"/>
                  <a:gd name="connsiteX578" fmla="*/ 226845 w 2972814"/>
                  <a:gd name="connsiteY578" fmla="*/ 413308 h 603146"/>
                  <a:gd name="connsiteX579" fmla="*/ 239421 w 2972814"/>
                  <a:gd name="connsiteY579" fmla="*/ 406947 h 603146"/>
                  <a:gd name="connsiteX580" fmla="*/ 248092 w 2972814"/>
                  <a:gd name="connsiteY580" fmla="*/ 403317 h 603146"/>
                  <a:gd name="connsiteX581" fmla="*/ 259373 w 2972814"/>
                  <a:gd name="connsiteY581" fmla="*/ 397703 h 603146"/>
                  <a:gd name="connsiteX582" fmla="*/ 268863 w 2972814"/>
                  <a:gd name="connsiteY582" fmla="*/ 393325 h 603146"/>
                  <a:gd name="connsiteX583" fmla="*/ 279325 w 2972814"/>
                  <a:gd name="connsiteY583" fmla="*/ 387149 h 603146"/>
                  <a:gd name="connsiteX584" fmla="*/ 285999 w 2972814"/>
                  <a:gd name="connsiteY584" fmla="*/ 383334 h 603146"/>
                  <a:gd name="connsiteX585" fmla="*/ 297917 w 2972814"/>
                  <a:gd name="connsiteY585" fmla="*/ 373342 h 603146"/>
                  <a:gd name="connsiteX586" fmla="*/ 299277 w 2972814"/>
                  <a:gd name="connsiteY586" fmla="*/ 371497 h 603146"/>
                  <a:gd name="connsiteX587" fmla="*/ 305226 w 2972814"/>
                  <a:gd name="connsiteY587" fmla="*/ 363351 h 603146"/>
                  <a:gd name="connsiteX588" fmla="*/ 309177 w 2972814"/>
                  <a:gd name="connsiteY588" fmla="*/ 353359 h 603146"/>
                  <a:gd name="connsiteX589" fmla="*/ 309376 w 2972814"/>
                  <a:gd name="connsiteY589" fmla="*/ 343368 h 603146"/>
                  <a:gd name="connsiteX590" fmla="*/ 307216 w 2972814"/>
                  <a:gd name="connsiteY590" fmla="*/ 333376 h 603146"/>
                  <a:gd name="connsiteX591" fmla="*/ 303204 w 2972814"/>
                  <a:gd name="connsiteY591" fmla="*/ 323385 h 603146"/>
                  <a:gd name="connsiteX592" fmla="*/ 299277 w 2972814"/>
                  <a:gd name="connsiteY592" fmla="*/ 316189 h 603146"/>
                  <a:gd name="connsiteX593" fmla="*/ 298047 w 2972814"/>
                  <a:gd name="connsiteY593" fmla="*/ 313393 h 603146"/>
                  <a:gd name="connsiteX594" fmla="*/ 292988 w 2972814"/>
                  <a:gd name="connsiteY594" fmla="*/ 303402 h 603146"/>
                  <a:gd name="connsiteX595" fmla="*/ 288462 w 2972814"/>
                  <a:gd name="connsiteY595" fmla="*/ 293410 h 603146"/>
                  <a:gd name="connsiteX596" fmla="*/ 284558 w 2972814"/>
                  <a:gd name="connsiteY596" fmla="*/ 283419 h 603146"/>
                  <a:gd name="connsiteX597" fmla="*/ 282251 w 2972814"/>
                  <a:gd name="connsiteY597" fmla="*/ 273428 h 603146"/>
                  <a:gd name="connsiteX598" fmla="*/ 281576 w 2972814"/>
                  <a:gd name="connsiteY598" fmla="*/ 263436 h 603146"/>
                  <a:gd name="connsiteX599" fmla="*/ 282517 w 2972814"/>
                  <a:gd name="connsiteY599" fmla="*/ 253445 h 603146"/>
                  <a:gd name="connsiteX600" fmla="*/ 285540 w 2972814"/>
                  <a:gd name="connsiteY600" fmla="*/ 243453 h 603146"/>
                  <a:gd name="connsiteX601" fmla="*/ 290272 w 2972814"/>
                  <a:gd name="connsiteY601" fmla="*/ 233461 h 603146"/>
                  <a:gd name="connsiteX602" fmla="*/ 296931 w 2972814"/>
                  <a:gd name="connsiteY602" fmla="*/ 223470 h 603146"/>
                  <a:gd name="connsiteX603" fmla="*/ 299277 w 2972814"/>
                  <a:gd name="connsiteY603" fmla="*/ 220782 h 603146"/>
                  <a:gd name="connsiteX604" fmla="*/ 306272 w 2972814"/>
                  <a:gd name="connsiteY604" fmla="*/ 213479 h 603146"/>
                  <a:gd name="connsiteX605" fmla="*/ 317424 w 2972814"/>
                  <a:gd name="connsiteY605" fmla="*/ 203487 h 603146"/>
                  <a:gd name="connsiteX606" fmla="*/ 319228 w 2972814"/>
                  <a:gd name="connsiteY606" fmla="*/ 202129 h 603146"/>
                  <a:gd name="connsiteX607" fmla="*/ 332091 w 2972814"/>
                  <a:gd name="connsiteY607" fmla="*/ 193496 h 603146"/>
                  <a:gd name="connsiteX608" fmla="*/ 339180 w 2972814"/>
                  <a:gd name="connsiteY608" fmla="*/ 189191 h 603146"/>
                  <a:gd name="connsiteX609" fmla="*/ 349987 w 2972814"/>
                  <a:gd name="connsiteY609" fmla="*/ 183504 h 603146"/>
                  <a:gd name="connsiteX610" fmla="*/ 359132 w 2972814"/>
                  <a:gd name="connsiteY610" fmla="*/ 179114 h 603146"/>
                  <a:gd name="connsiteX611" fmla="*/ 372999 w 2972814"/>
                  <a:gd name="connsiteY611" fmla="*/ 173513 h 603146"/>
                  <a:gd name="connsiteX612" fmla="*/ 379084 w 2972814"/>
                  <a:gd name="connsiteY612" fmla="*/ 171188 h 603146"/>
                  <a:gd name="connsiteX613" fmla="*/ 399036 w 2972814"/>
                  <a:gd name="connsiteY613" fmla="*/ 165152 h 603146"/>
                  <a:gd name="connsiteX614" fmla="*/ 406772 w 2972814"/>
                  <a:gd name="connsiteY614" fmla="*/ 163521 h 603146"/>
                  <a:gd name="connsiteX615" fmla="*/ 418987 w 2972814"/>
                  <a:gd name="connsiteY615" fmla="*/ 160980 h 603146"/>
                  <a:gd name="connsiteX616" fmla="*/ 438939 w 2972814"/>
                  <a:gd name="connsiteY616" fmla="*/ 159264 h 603146"/>
                  <a:gd name="connsiteX617" fmla="*/ 458891 w 2972814"/>
                  <a:gd name="connsiteY617" fmla="*/ 160395 h 603146"/>
                  <a:gd name="connsiteX618" fmla="*/ 471425 w 2972814"/>
                  <a:gd name="connsiteY618" fmla="*/ 163521 h 603146"/>
                  <a:gd name="connsiteX619" fmla="*/ 478843 w 2972814"/>
                  <a:gd name="connsiteY619" fmla="*/ 165778 h 603146"/>
                  <a:gd name="connsiteX620" fmla="*/ 493226 w 2972814"/>
                  <a:gd name="connsiteY620" fmla="*/ 173513 h 603146"/>
                  <a:gd name="connsiteX621" fmla="*/ 498794 w 2972814"/>
                  <a:gd name="connsiteY621" fmla="*/ 177291 h 603146"/>
                  <a:gd name="connsiteX622" fmla="*/ 505437 w 2972814"/>
                  <a:gd name="connsiteY622" fmla="*/ 183504 h 603146"/>
                  <a:gd name="connsiteX623" fmla="*/ 513940 w 2972814"/>
                  <a:gd name="connsiteY623" fmla="*/ 193496 h 603146"/>
                  <a:gd name="connsiteX624" fmla="*/ 518746 w 2972814"/>
                  <a:gd name="connsiteY624" fmla="*/ 200715 h 603146"/>
                  <a:gd name="connsiteX625" fmla="*/ 520319 w 2972814"/>
                  <a:gd name="connsiteY625" fmla="*/ 203487 h 603146"/>
                  <a:gd name="connsiteX626" fmla="*/ 524913 w 2972814"/>
                  <a:gd name="connsiteY626" fmla="*/ 213479 h 603146"/>
                  <a:gd name="connsiteX627" fmla="*/ 528531 w 2972814"/>
                  <a:gd name="connsiteY627" fmla="*/ 223470 h 603146"/>
                  <a:gd name="connsiteX628" fmla="*/ 531426 w 2972814"/>
                  <a:gd name="connsiteY628" fmla="*/ 233461 h 603146"/>
                  <a:gd name="connsiteX629" fmla="*/ 533863 w 2972814"/>
                  <a:gd name="connsiteY629" fmla="*/ 243453 h 603146"/>
                  <a:gd name="connsiteX630" fmla="*/ 536145 w 2972814"/>
                  <a:gd name="connsiteY630" fmla="*/ 253445 h 603146"/>
                  <a:gd name="connsiteX631" fmla="*/ 538463 w 2972814"/>
                  <a:gd name="connsiteY631" fmla="*/ 263436 h 603146"/>
                  <a:gd name="connsiteX632" fmla="*/ 538698 w 2972814"/>
                  <a:gd name="connsiteY632" fmla="*/ 264370 h 603146"/>
                  <a:gd name="connsiteX633" fmla="*/ 540955 w 2972814"/>
                  <a:gd name="connsiteY633" fmla="*/ 273428 h 603146"/>
                  <a:gd name="connsiteX634" fmla="*/ 544131 w 2972814"/>
                  <a:gd name="connsiteY634" fmla="*/ 283419 h 603146"/>
                  <a:gd name="connsiteX635" fmla="*/ 548184 w 2972814"/>
                  <a:gd name="connsiteY635" fmla="*/ 293410 h 603146"/>
                  <a:gd name="connsiteX636" fmla="*/ 553549 w 2972814"/>
                  <a:gd name="connsiteY636" fmla="*/ 303402 h 603146"/>
                  <a:gd name="connsiteX637" fmla="*/ 558650 w 2972814"/>
                  <a:gd name="connsiteY637" fmla="*/ 311384 h 603146"/>
                  <a:gd name="connsiteX638" fmla="*/ 559953 w 2972814"/>
                  <a:gd name="connsiteY638" fmla="*/ 313393 h 603146"/>
                  <a:gd name="connsiteX639" fmla="*/ 567206 w 2972814"/>
                  <a:gd name="connsiteY639" fmla="*/ 323385 h 603146"/>
                  <a:gd name="connsiteX640" fmla="*/ 574977 w 2972814"/>
                  <a:gd name="connsiteY640" fmla="*/ 333376 h 603146"/>
                  <a:gd name="connsiteX641" fmla="*/ 578601 w 2972814"/>
                  <a:gd name="connsiteY641" fmla="*/ 338612 h 603146"/>
                  <a:gd name="connsiteX642" fmla="*/ 581808 w 2972814"/>
                  <a:gd name="connsiteY642" fmla="*/ 343368 h 603146"/>
                  <a:gd name="connsiteX643" fmla="*/ 587450 w 2972814"/>
                  <a:gd name="connsiteY643" fmla="*/ 353359 h 603146"/>
                  <a:gd name="connsiteX644" fmla="*/ 590633 w 2972814"/>
                  <a:gd name="connsiteY644" fmla="*/ 363351 h 603146"/>
                  <a:gd name="connsiteX645" fmla="*/ 590693 w 2972814"/>
                  <a:gd name="connsiteY645" fmla="*/ 373342 h 603146"/>
                  <a:gd name="connsiteX646" fmla="*/ 586762 w 2972814"/>
                  <a:gd name="connsiteY646" fmla="*/ 383334 h 603146"/>
                  <a:gd name="connsiteX647" fmla="*/ 578601 w 2972814"/>
                  <a:gd name="connsiteY647" fmla="*/ 392908 h 603146"/>
                  <a:gd name="connsiteX648" fmla="*/ 578199 w 2972814"/>
                  <a:gd name="connsiteY648" fmla="*/ 393325 h 603146"/>
                  <a:gd name="connsiteX649" fmla="*/ 564607 w 2972814"/>
                  <a:gd name="connsiteY649" fmla="*/ 403317 h 603146"/>
                  <a:gd name="connsiteX650" fmla="*/ 558650 w 2972814"/>
                  <a:gd name="connsiteY650" fmla="*/ 406803 h 603146"/>
                  <a:gd name="connsiteX651" fmla="*/ 546509 w 2972814"/>
                  <a:gd name="connsiteY651" fmla="*/ 413308 h 603146"/>
                  <a:gd name="connsiteX652" fmla="*/ 538698 w 2972814"/>
                  <a:gd name="connsiteY652" fmla="*/ 417159 h 603146"/>
                  <a:gd name="connsiteX653" fmla="*/ 525230 w 2972814"/>
                  <a:gd name="connsiteY653" fmla="*/ 423300 h 603146"/>
                  <a:gd name="connsiteX654" fmla="*/ 518746 w 2972814"/>
                  <a:gd name="connsiteY654" fmla="*/ 426333 h 603146"/>
                  <a:gd name="connsiteX655" fmla="*/ 504072 w 2972814"/>
                  <a:gd name="connsiteY655" fmla="*/ 433291 h 603146"/>
                  <a:gd name="connsiteX656" fmla="*/ 498794 w 2972814"/>
                  <a:gd name="connsiteY656" fmla="*/ 436067 h 603146"/>
                  <a:gd name="connsiteX657" fmla="*/ 484895 w 2972814"/>
                  <a:gd name="connsiteY657" fmla="*/ 443283 h 603146"/>
                  <a:gd name="connsiteX658" fmla="*/ 478843 w 2972814"/>
                  <a:gd name="connsiteY658" fmla="*/ 446958 h 603146"/>
                  <a:gd name="connsiteX659" fmla="*/ 468097 w 2972814"/>
                  <a:gd name="connsiteY659" fmla="*/ 453274 h 603146"/>
                  <a:gd name="connsiteX660" fmla="*/ 458891 w 2972814"/>
                  <a:gd name="connsiteY660" fmla="*/ 460535 h 603146"/>
                  <a:gd name="connsiteX661" fmla="*/ 455469 w 2972814"/>
                  <a:gd name="connsiteY661" fmla="*/ 463266 h 603146"/>
                  <a:gd name="connsiteX662" fmla="*/ 447725 w 2972814"/>
                  <a:gd name="connsiteY662" fmla="*/ 473257 h 603146"/>
                  <a:gd name="connsiteX663" fmla="*/ 443789 w 2972814"/>
                  <a:gd name="connsiteY663" fmla="*/ 483249 h 603146"/>
                  <a:gd name="connsiteX664" fmla="*/ 443806 w 2972814"/>
                  <a:gd name="connsiteY664" fmla="*/ 493240 h 603146"/>
                  <a:gd name="connsiteX665" fmla="*/ 448699 w 2972814"/>
                  <a:gd name="connsiteY665" fmla="*/ 503232 h 603146"/>
                  <a:gd name="connsiteX666" fmla="*/ 458891 w 2972814"/>
                  <a:gd name="connsiteY666" fmla="*/ 512790 h 603146"/>
                  <a:gd name="connsiteX667" fmla="*/ 459375 w 2972814"/>
                  <a:gd name="connsiteY667" fmla="*/ 513223 h 603146"/>
                  <a:gd name="connsiteX668" fmla="*/ 478671 w 2972814"/>
                  <a:gd name="connsiteY668" fmla="*/ 523215 h 603146"/>
                  <a:gd name="connsiteX669" fmla="*/ 478843 w 2972814"/>
                  <a:gd name="connsiteY669" fmla="*/ 523273 h 603146"/>
                  <a:gd name="connsiteX670" fmla="*/ 498794 w 2972814"/>
                  <a:gd name="connsiteY670" fmla="*/ 529456 h 603146"/>
                  <a:gd name="connsiteX671" fmla="*/ 512565 w 2972814"/>
                  <a:gd name="connsiteY671" fmla="*/ 533206 h 603146"/>
                  <a:gd name="connsiteX672" fmla="*/ 518746 w 2972814"/>
                  <a:gd name="connsiteY672" fmla="*/ 534426 h 603146"/>
                  <a:gd name="connsiteX673" fmla="*/ 538698 w 2972814"/>
                  <a:gd name="connsiteY673" fmla="*/ 538447 h 603146"/>
                  <a:gd name="connsiteX674" fmla="*/ 558650 w 2972814"/>
                  <a:gd name="connsiteY674" fmla="*/ 542225 h 603146"/>
                  <a:gd name="connsiteX675" fmla="*/ 563467 w 2972814"/>
                  <a:gd name="connsiteY675" fmla="*/ 543198 h 603146"/>
                  <a:gd name="connsiteX676" fmla="*/ 578601 w 2972814"/>
                  <a:gd name="connsiteY676" fmla="*/ 545725 h 603146"/>
                  <a:gd name="connsiteX677" fmla="*/ 598553 w 2972814"/>
                  <a:gd name="connsiteY677" fmla="*/ 548916 h 603146"/>
                  <a:gd name="connsiteX678" fmla="*/ 618505 w 2972814"/>
                  <a:gd name="connsiteY678" fmla="*/ 552289 h 603146"/>
                  <a:gd name="connsiteX679" fmla="*/ 623849 w 2972814"/>
                  <a:gd name="connsiteY679" fmla="*/ 553189 h 603146"/>
                  <a:gd name="connsiteX680" fmla="*/ 638457 w 2972814"/>
                  <a:gd name="connsiteY680" fmla="*/ 555428 h 603146"/>
                  <a:gd name="connsiteX681" fmla="*/ 658409 w 2972814"/>
                  <a:gd name="connsiteY681" fmla="*/ 558278 h 603146"/>
                  <a:gd name="connsiteX682" fmla="*/ 678360 w 2972814"/>
                  <a:gd name="connsiteY682" fmla="*/ 560671 h 603146"/>
                  <a:gd name="connsiteX683" fmla="*/ 698312 w 2972814"/>
                  <a:gd name="connsiteY683" fmla="*/ 562614 h 603146"/>
                  <a:gd name="connsiteX684" fmla="*/ 712803 w 2972814"/>
                  <a:gd name="connsiteY684" fmla="*/ 563181 h 603146"/>
                  <a:gd name="connsiteX685" fmla="*/ 718264 w 2972814"/>
                  <a:gd name="connsiteY685" fmla="*/ 563394 h 603146"/>
                  <a:gd name="connsiteX686" fmla="*/ 723076 w 2972814"/>
                  <a:gd name="connsiteY686" fmla="*/ 563181 h 603146"/>
                  <a:gd name="connsiteX687" fmla="*/ 738216 w 2972814"/>
                  <a:gd name="connsiteY687" fmla="*/ 562368 h 603146"/>
                  <a:gd name="connsiteX688" fmla="*/ 758167 w 2972814"/>
                  <a:gd name="connsiteY688" fmla="*/ 559436 h 603146"/>
                  <a:gd name="connsiteX689" fmla="*/ 778119 w 2972814"/>
                  <a:gd name="connsiteY689" fmla="*/ 553332 h 603146"/>
                  <a:gd name="connsiteX690" fmla="*/ 778488 w 2972814"/>
                  <a:gd name="connsiteY690" fmla="*/ 553189 h 603146"/>
                  <a:gd name="connsiteX691" fmla="*/ 798071 w 2972814"/>
                  <a:gd name="connsiteY691" fmla="*/ 543208 h 603146"/>
                  <a:gd name="connsiteX692" fmla="*/ 798087 w 2972814"/>
                  <a:gd name="connsiteY692" fmla="*/ 543198 h 603146"/>
                  <a:gd name="connsiteX693" fmla="*/ 811167 w 2972814"/>
                  <a:gd name="connsiteY693" fmla="*/ 533206 h 603146"/>
                  <a:gd name="connsiteX694" fmla="*/ 818023 w 2972814"/>
                  <a:gd name="connsiteY694" fmla="*/ 526212 h 603146"/>
                  <a:gd name="connsiteX695" fmla="*/ 821202 w 2972814"/>
                  <a:gd name="connsiteY695" fmla="*/ 523215 h 603146"/>
                  <a:gd name="connsiteX696" fmla="*/ 829421 w 2972814"/>
                  <a:gd name="connsiteY696" fmla="*/ 513223 h 603146"/>
                  <a:gd name="connsiteX697" fmla="*/ 836768 w 2972814"/>
                  <a:gd name="connsiteY697" fmla="*/ 503232 h 603146"/>
                  <a:gd name="connsiteX698" fmla="*/ 837975 w 2972814"/>
                  <a:gd name="connsiteY698" fmla="*/ 501305 h 603146"/>
                  <a:gd name="connsiteX699" fmla="*/ 844362 w 2972814"/>
                  <a:gd name="connsiteY699" fmla="*/ 493240 h 603146"/>
                  <a:gd name="connsiteX700" fmla="*/ 853088 w 2972814"/>
                  <a:gd name="connsiteY700" fmla="*/ 483249 h 603146"/>
                  <a:gd name="connsiteX701" fmla="*/ 857926 w 2972814"/>
                  <a:gd name="connsiteY701" fmla="*/ 478385 h 603146"/>
                  <a:gd name="connsiteX702" fmla="*/ 867734 w 2972814"/>
                  <a:gd name="connsiteY702" fmla="*/ 473257 h 603146"/>
                  <a:gd name="connsiteX703" fmla="*/ 877878 w 2972814"/>
                  <a:gd name="connsiteY703" fmla="*/ 468716 h 603146"/>
                  <a:gd name="connsiteX704" fmla="*/ 897830 w 2972814"/>
                  <a:gd name="connsiteY704" fmla="*/ 470758 h 603146"/>
                  <a:gd name="connsiteX705" fmla="*/ 901959 w 2972814"/>
                  <a:gd name="connsiteY705" fmla="*/ 473257 h 603146"/>
                  <a:gd name="connsiteX706" fmla="*/ 915957 w 2972814"/>
                  <a:gd name="connsiteY706" fmla="*/ 483249 h 603146"/>
                  <a:gd name="connsiteX707" fmla="*/ 917782 w 2972814"/>
                  <a:gd name="connsiteY707" fmla="*/ 484820 h 603146"/>
                  <a:gd name="connsiteX708" fmla="*/ 923077 w 2972814"/>
                  <a:gd name="connsiteY708" fmla="*/ 493240 h 603146"/>
                  <a:gd name="connsiteX709" fmla="*/ 928365 w 2972814"/>
                  <a:gd name="connsiteY709" fmla="*/ 503232 h 603146"/>
                  <a:gd name="connsiteX710" fmla="*/ 932441 w 2972814"/>
                  <a:gd name="connsiteY710" fmla="*/ 513223 h 603146"/>
                  <a:gd name="connsiteX711" fmla="*/ 936420 w 2972814"/>
                  <a:gd name="connsiteY711" fmla="*/ 523215 h 603146"/>
                  <a:gd name="connsiteX712" fmla="*/ 937733 w 2972814"/>
                  <a:gd name="connsiteY712" fmla="*/ 526405 h 603146"/>
                  <a:gd name="connsiteX713" fmla="*/ 939918 w 2972814"/>
                  <a:gd name="connsiteY713" fmla="*/ 533206 h 603146"/>
                  <a:gd name="connsiteX714" fmla="*/ 943131 w 2972814"/>
                  <a:gd name="connsiteY714" fmla="*/ 543198 h 603146"/>
                  <a:gd name="connsiteX715" fmla="*/ 946782 w 2972814"/>
                  <a:gd name="connsiteY715" fmla="*/ 553189 h 603146"/>
                  <a:gd name="connsiteX716" fmla="*/ 951135 w 2972814"/>
                  <a:gd name="connsiteY716" fmla="*/ 563181 h 603146"/>
                  <a:gd name="connsiteX717" fmla="*/ 956044 w 2972814"/>
                  <a:gd name="connsiteY717" fmla="*/ 573172 h 603146"/>
                  <a:gd name="connsiteX718" fmla="*/ 957685 w 2972814"/>
                  <a:gd name="connsiteY718" fmla="*/ 576054 h 603146"/>
                  <a:gd name="connsiteX719" fmla="*/ 961698 w 2972814"/>
                  <a:gd name="connsiteY719" fmla="*/ 583164 h 603146"/>
                  <a:gd name="connsiteX720" fmla="*/ 968256 w 2972814"/>
                  <a:gd name="connsiteY720" fmla="*/ 593155 h 603146"/>
                  <a:gd name="connsiteX721" fmla="*/ 975453 w 2972814"/>
                  <a:gd name="connsiteY721" fmla="*/ 603147 h 603146"/>
                  <a:gd name="connsiteX722" fmla="*/ 1237010 w 2972814"/>
                  <a:gd name="connsiteY722" fmla="*/ 195362 h 603146"/>
                  <a:gd name="connsiteX723" fmla="*/ 1256962 w 2972814"/>
                  <a:gd name="connsiteY723" fmla="*/ 199969 h 603146"/>
                  <a:gd name="connsiteX724" fmla="*/ 1276914 w 2972814"/>
                  <a:gd name="connsiteY724" fmla="*/ 199243 h 603146"/>
                  <a:gd name="connsiteX725" fmla="*/ 1296375 w 2972814"/>
                  <a:gd name="connsiteY725" fmla="*/ 193496 h 603146"/>
                  <a:gd name="connsiteX726" fmla="*/ 1296865 w 2972814"/>
                  <a:gd name="connsiteY726" fmla="*/ 193322 h 603146"/>
                  <a:gd name="connsiteX727" fmla="*/ 1311742 w 2972814"/>
                  <a:gd name="connsiteY727" fmla="*/ 183504 h 603146"/>
                  <a:gd name="connsiteX728" fmla="*/ 1316817 w 2972814"/>
                  <a:gd name="connsiteY728" fmla="*/ 179552 h 603146"/>
                  <a:gd name="connsiteX729" fmla="*/ 1322340 w 2972814"/>
                  <a:gd name="connsiteY729" fmla="*/ 173513 h 603146"/>
                  <a:gd name="connsiteX730" fmla="*/ 1330045 w 2972814"/>
                  <a:gd name="connsiteY730" fmla="*/ 163521 h 603146"/>
                  <a:gd name="connsiteX731" fmla="*/ 1335515 w 2972814"/>
                  <a:gd name="connsiteY731" fmla="*/ 153530 h 603146"/>
                  <a:gd name="connsiteX732" fmla="*/ 1336769 w 2972814"/>
                  <a:gd name="connsiteY732" fmla="*/ 151120 h 603146"/>
                  <a:gd name="connsiteX733" fmla="*/ 1339899 w 2972814"/>
                  <a:gd name="connsiteY733" fmla="*/ 143538 h 603146"/>
                  <a:gd name="connsiteX734" fmla="*/ 1342608 w 2972814"/>
                  <a:gd name="connsiteY734" fmla="*/ 133547 h 603146"/>
                  <a:gd name="connsiteX735" fmla="*/ 1345022 w 2972814"/>
                  <a:gd name="connsiteY735" fmla="*/ 123555 h 603146"/>
                  <a:gd name="connsiteX736" fmla="*/ 1346880 w 2972814"/>
                  <a:gd name="connsiteY736" fmla="*/ 113564 h 603146"/>
                  <a:gd name="connsiteX737" fmla="*/ 1348476 w 2972814"/>
                  <a:gd name="connsiteY737" fmla="*/ 103572 h 603146"/>
                  <a:gd name="connsiteX738" fmla="*/ 1349993 w 2972814"/>
                  <a:gd name="connsiteY738" fmla="*/ 93581 h 603146"/>
                  <a:gd name="connsiteX739" fmla="*/ 1351395 w 2972814"/>
                  <a:gd name="connsiteY739" fmla="*/ 83589 h 603146"/>
                  <a:gd name="connsiteX740" fmla="*/ 1352612 w 2972814"/>
                  <a:gd name="connsiteY740" fmla="*/ 73598 h 603146"/>
                  <a:gd name="connsiteX741" fmla="*/ 1353505 w 2972814"/>
                  <a:gd name="connsiteY741" fmla="*/ 63606 h 603146"/>
                  <a:gd name="connsiteX742" fmla="*/ 1354114 w 2972814"/>
                  <a:gd name="connsiteY742" fmla="*/ 53615 h 603146"/>
                  <a:gd name="connsiteX743" fmla="*/ 1353658 w 2972814"/>
                  <a:gd name="connsiteY743" fmla="*/ 43623 h 603146"/>
                  <a:gd name="connsiteX744" fmla="*/ 1352216 w 2972814"/>
                  <a:gd name="connsiteY744" fmla="*/ 33632 h 603146"/>
                  <a:gd name="connsiteX745" fmla="*/ 1348622 w 2972814"/>
                  <a:gd name="connsiteY745" fmla="*/ 23640 h 603146"/>
                  <a:gd name="connsiteX746" fmla="*/ 1342491 w 2972814"/>
                  <a:gd name="connsiteY746" fmla="*/ 13649 h 603146"/>
                  <a:gd name="connsiteX747" fmla="*/ 1336769 w 2972814"/>
                  <a:gd name="connsiteY747" fmla="*/ 7620 h 603146"/>
                  <a:gd name="connsiteX748" fmla="*/ 1328053 w 2972814"/>
                  <a:gd name="connsiteY748" fmla="*/ 3657 h 603146"/>
                  <a:gd name="connsiteX749" fmla="*/ 1316817 w 2972814"/>
                  <a:gd name="connsiteY749" fmla="*/ 0 h 603146"/>
                  <a:gd name="connsiteX750" fmla="*/ 1296865 w 2972814"/>
                  <a:gd name="connsiteY750" fmla="*/ 459 h 603146"/>
                  <a:gd name="connsiteX751" fmla="*/ 1285598 w 2972814"/>
                  <a:gd name="connsiteY751" fmla="*/ 3657 h 603146"/>
                  <a:gd name="connsiteX752" fmla="*/ 1276914 w 2972814"/>
                  <a:gd name="connsiteY752" fmla="*/ 6433 h 603146"/>
                  <a:gd name="connsiteX753" fmla="*/ 1262961 w 2972814"/>
                  <a:gd name="connsiteY753" fmla="*/ 13649 h 603146"/>
                  <a:gd name="connsiteX754" fmla="*/ 1256962 w 2972814"/>
                  <a:gd name="connsiteY754" fmla="*/ 17153 h 603146"/>
                  <a:gd name="connsiteX755" fmla="*/ 1248825 w 2972814"/>
                  <a:gd name="connsiteY755" fmla="*/ 23640 h 603146"/>
                  <a:gd name="connsiteX756" fmla="*/ 1238148 w 2972814"/>
                  <a:gd name="connsiteY756" fmla="*/ 33632 h 603146"/>
                  <a:gd name="connsiteX757" fmla="*/ 1237010 w 2972814"/>
                  <a:gd name="connsiteY757" fmla="*/ 34894 h 603146"/>
                  <a:gd name="connsiteX758" fmla="*/ 1230713 w 2972814"/>
                  <a:gd name="connsiteY758" fmla="*/ 43623 h 603146"/>
                  <a:gd name="connsiteX759" fmla="*/ 1224474 w 2972814"/>
                  <a:gd name="connsiteY759" fmla="*/ 53615 h 603146"/>
                  <a:gd name="connsiteX760" fmla="*/ 1218774 w 2972814"/>
                  <a:gd name="connsiteY760" fmla="*/ 63606 h 603146"/>
                  <a:gd name="connsiteX761" fmla="*/ 1217058 w 2972814"/>
                  <a:gd name="connsiteY761" fmla="*/ 66875 h 603146"/>
                  <a:gd name="connsiteX762" fmla="*/ 1214146 w 2972814"/>
                  <a:gd name="connsiteY762" fmla="*/ 73598 h 603146"/>
                  <a:gd name="connsiteX763" fmla="*/ 1210369 w 2972814"/>
                  <a:gd name="connsiteY763" fmla="*/ 83589 h 603146"/>
                  <a:gd name="connsiteX764" fmla="*/ 1206842 w 2972814"/>
                  <a:gd name="connsiteY764" fmla="*/ 93581 h 603146"/>
                  <a:gd name="connsiteX765" fmla="*/ 1203586 w 2972814"/>
                  <a:gd name="connsiteY765" fmla="*/ 103572 h 603146"/>
                  <a:gd name="connsiteX766" fmla="*/ 1200900 w 2972814"/>
                  <a:gd name="connsiteY766" fmla="*/ 113564 h 603146"/>
                  <a:gd name="connsiteX767" fmla="*/ 1198694 w 2972814"/>
                  <a:gd name="connsiteY767" fmla="*/ 123555 h 603146"/>
                  <a:gd name="connsiteX768" fmla="*/ 1197691 w 2972814"/>
                  <a:gd name="connsiteY768" fmla="*/ 133547 h 603146"/>
                  <a:gd name="connsiteX769" fmla="*/ 1197947 w 2972814"/>
                  <a:gd name="connsiteY769" fmla="*/ 143538 h 603146"/>
                  <a:gd name="connsiteX770" fmla="*/ 1199479 w 2972814"/>
                  <a:gd name="connsiteY770" fmla="*/ 153530 h 603146"/>
                  <a:gd name="connsiteX771" fmla="*/ 1203121 w 2972814"/>
                  <a:gd name="connsiteY771" fmla="*/ 163521 h 603146"/>
                  <a:gd name="connsiteX772" fmla="*/ 1208882 w 2972814"/>
                  <a:gd name="connsiteY772" fmla="*/ 173513 h 603146"/>
                  <a:gd name="connsiteX773" fmla="*/ 1217039 w 2972814"/>
                  <a:gd name="connsiteY773" fmla="*/ 183504 h 603146"/>
                  <a:gd name="connsiteX774" fmla="*/ 1217058 w 2972814"/>
                  <a:gd name="connsiteY774" fmla="*/ 183522 h 603146"/>
                  <a:gd name="connsiteX775" fmla="*/ 1233533 w 2972814"/>
                  <a:gd name="connsiteY775" fmla="*/ 193496 h 603146"/>
                  <a:gd name="connsiteX776" fmla="*/ 2952863 w 2972814"/>
                  <a:gd name="connsiteY776" fmla="*/ 195633 h 603146"/>
                  <a:gd name="connsiteX777" fmla="*/ 2958420 w 2972814"/>
                  <a:gd name="connsiteY777" fmla="*/ 193496 h 603146"/>
                  <a:gd name="connsiteX778" fmla="*/ 2964860 w 2972814"/>
                  <a:gd name="connsiteY778" fmla="*/ 183504 h 603146"/>
                  <a:gd name="connsiteX779" fmla="*/ 2952863 w 2972814"/>
                  <a:gd name="connsiteY779" fmla="*/ 179785 h 603146"/>
                  <a:gd name="connsiteX780" fmla="*/ 2940196 w 2972814"/>
                  <a:gd name="connsiteY780" fmla="*/ 183504 h 603146"/>
                  <a:gd name="connsiteX781" fmla="*/ 2942888 w 2972814"/>
                  <a:gd name="connsiteY781" fmla="*/ 193496 h 60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</a:cxnLst>
                <a:rect l="l" t="t" r="r" b="b"/>
                <a:pathLst>
                  <a:path w="2972814" h="603146">
                    <a:moveTo>
                      <a:pt x="977637" y="603147"/>
                    </a:moveTo>
                    <a:lnTo>
                      <a:pt x="997589" y="603147"/>
                    </a:lnTo>
                    <a:lnTo>
                      <a:pt x="1017541" y="603147"/>
                    </a:lnTo>
                    <a:lnTo>
                      <a:pt x="1037492" y="603147"/>
                    </a:lnTo>
                    <a:lnTo>
                      <a:pt x="1057444" y="603147"/>
                    </a:lnTo>
                    <a:lnTo>
                      <a:pt x="1077396" y="603147"/>
                    </a:lnTo>
                    <a:lnTo>
                      <a:pt x="1097348" y="603147"/>
                    </a:lnTo>
                    <a:lnTo>
                      <a:pt x="1099659" y="603147"/>
                    </a:lnTo>
                    <a:lnTo>
                      <a:pt x="1106748" y="593155"/>
                    </a:lnTo>
                    <a:lnTo>
                      <a:pt x="1113890" y="583164"/>
                    </a:lnTo>
                    <a:lnTo>
                      <a:pt x="1117299" y="578904"/>
                    </a:lnTo>
                    <a:lnTo>
                      <a:pt x="1121013" y="573172"/>
                    </a:lnTo>
                    <a:lnTo>
                      <a:pt x="1127674" y="563181"/>
                    </a:lnTo>
                    <a:lnTo>
                      <a:pt x="1134934" y="553189"/>
                    </a:lnTo>
                    <a:lnTo>
                      <a:pt x="1137251" y="550194"/>
                    </a:lnTo>
                    <a:lnTo>
                      <a:pt x="1141980" y="543198"/>
                    </a:lnTo>
                    <a:lnTo>
                      <a:pt x="1148932" y="533206"/>
                    </a:lnTo>
                    <a:lnTo>
                      <a:pt x="1156048" y="523215"/>
                    </a:lnTo>
                    <a:lnTo>
                      <a:pt x="1157203" y="521590"/>
                    </a:lnTo>
                    <a:lnTo>
                      <a:pt x="1162765" y="513223"/>
                    </a:lnTo>
                    <a:lnTo>
                      <a:pt x="1169287" y="503232"/>
                    </a:lnTo>
                    <a:lnTo>
                      <a:pt x="1175452" y="493240"/>
                    </a:lnTo>
                    <a:lnTo>
                      <a:pt x="1177155" y="490236"/>
                    </a:lnTo>
                    <a:lnTo>
                      <a:pt x="1181122" y="483249"/>
                    </a:lnTo>
                    <a:lnTo>
                      <a:pt x="1186614" y="473257"/>
                    </a:lnTo>
                    <a:lnTo>
                      <a:pt x="1191594" y="463266"/>
                    </a:lnTo>
                    <a:lnTo>
                      <a:pt x="1196456" y="453274"/>
                    </a:lnTo>
                    <a:lnTo>
                      <a:pt x="1197107" y="451929"/>
                    </a:lnTo>
                    <a:lnTo>
                      <a:pt x="1201669" y="443283"/>
                    </a:lnTo>
                    <a:lnTo>
                      <a:pt x="1207058" y="433291"/>
                    </a:lnTo>
                    <a:lnTo>
                      <a:pt x="1213179" y="423300"/>
                    </a:lnTo>
                    <a:lnTo>
                      <a:pt x="1217058" y="417712"/>
                    </a:lnTo>
                    <a:lnTo>
                      <a:pt x="1220841" y="413308"/>
                    </a:lnTo>
                    <a:lnTo>
                      <a:pt x="1230772" y="403317"/>
                    </a:lnTo>
                    <a:lnTo>
                      <a:pt x="1237010" y="398156"/>
                    </a:lnTo>
                    <a:lnTo>
                      <a:pt x="1245151" y="393325"/>
                    </a:lnTo>
                    <a:lnTo>
                      <a:pt x="1256962" y="387215"/>
                    </a:lnTo>
                    <a:lnTo>
                      <a:pt x="1269088" y="383334"/>
                    </a:lnTo>
                    <a:lnTo>
                      <a:pt x="1276914" y="381068"/>
                    </a:lnTo>
                    <a:lnTo>
                      <a:pt x="1296865" y="378074"/>
                    </a:lnTo>
                    <a:lnTo>
                      <a:pt x="1316817" y="377139"/>
                    </a:lnTo>
                    <a:lnTo>
                      <a:pt x="1336769" y="377652"/>
                    </a:lnTo>
                    <a:lnTo>
                      <a:pt x="1356721" y="379103"/>
                    </a:lnTo>
                    <a:lnTo>
                      <a:pt x="1376673" y="380881"/>
                    </a:lnTo>
                    <a:lnTo>
                      <a:pt x="1396624" y="382586"/>
                    </a:lnTo>
                    <a:lnTo>
                      <a:pt x="1410417" y="383334"/>
                    </a:lnTo>
                    <a:lnTo>
                      <a:pt x="1416576" y="383736"/>
                    </a:lnTo>
                    <a:lnTo>
                      <a:pt x="1436528" y="384445"/>
                    </a:lnTo>
                    <a:lnTo>
                      <a:pt x="1456480" y="384731"/>
                    </a:lnTo>
                    <a:lnTo>
                      <a:pt x="1476431" y="385383"/>
                    </a:lnTo>
                    <a:lnTo>
                      <a:pt x="1496383" y="386647"/>
                    </a:lnTo>
                    <a:lnTo>
                      <a:pt x="1516335" y="389157"/>
                    </a:lnTo>
                    <a:lnTo>
                      <a:pt x="1536287" y="392951"/>
                    </a:lnTo>
                    <a:lnTo>
                      <a:pt x="1538066" y="393325"/>
                    </a:lnTo>
                    <a:lnTo>
                      <a:pt x="1556239" y="396643"/>
                    </a:lnTo>
                    <a:lnTo>
                      <a:pt x="1576190" y="399702"/>
                    </a:lnTo>
                    <a:lnTo>
                      <a:pt x="1596142" y="401516"/>
                    </a:lnTo>
                    <a:lnTo>
                      <a:pt x="1616094" y="401883"/>
                    </a:lnTo>
                    <a:lnTo>
                      <a:pt x="1636046" y="400669"/>
                    </a:lnTo>
                    <a:lnTo>
                      <a:pt x="1655997" y="398133"/>
                    </a:lnTo>
                    <a:lnTo>
                      <a:pt x="1675949" y="395139"/>
                    </a:lnTo>
                    <a:lnTo>
                      <a:pt x="1687134" y="393325"/>
                    </a:lnTo>
                    <a:lnTo>
                      <a:pt x="1695901" y="391699"/>
                    </a:lnTo>
                    <a:lnTo>
                      <a:pt x="1715853" y="389119"/>
                    </a:lnTo>
                    <a:lnTo>
                      <a:pt x="1735805" y="388251"/>
                    </a:lnTo>
                    <a:lnTo>
                      <a:pt x="1755756" y="389612"/>
                    </a:lnTo>
                    <a:lnTo>
                      <a:pt x="1775511" y="393325"/>
                    </a:lnTo>
                    <a:lnTo>
                      <a:pt x="1775708" y="393361"/>
                    </a:lnTo>
                    <a:lnTo>
                      <a:pt x="1795660" y="399529"/>
                    </a:lnTo>
                    <a:lnTo>
                      <a:pt x="1804414" y="403317"/>
                    </a:lnTo>
                    <a:lnTo>
                      <a:pt x="1815612" y="408633"/>
                    </a:lnTo>
                    <a:lnTo>
                      <a:pt x="1824156" y="413308"/>
                    </a:lnTo>
                    <a:lnTo>
                      <a:pt x="1835563" y="420997"/>
                    </a:lnTo>
                    <a:lnTo>
                      <a:pt x="1838885" y="423300"/>
                    </a:lnTo>
                    <a:lnTo>
                      <a:pt x="1849742" y="433291"/>
                    </a:lnTo>
                    <a:lnTo>
                      <a:pt x="1855515" y="440016"/>
                    </a:lnTo>
                    <a:lnTo>
                      <a:pt x="1858736" y="443283"/>
                    </a:lnTo>
                    <a:lnTo>
                      <a:pt x="1865153" y="453274"/>
                    </a:lnTo>
                    <a:lnTo>
                      <a:pt x="1869054" y="463266"/>
                    </a:lnTo>
                    <a:lnTo>
                      <a:pt x="1871453" y="473257"/>
                    </a:lnTo>
                    <a:lnTo>
                      <a:pt x="1872059" y="483249"/>
                    </a:lnTo>
                    <a:lnTo>
                      <a:pt x="1871434" y="493240"/>
                    </a:lnTo>
                    <a:lnTo>
                      <a:pt x="1869981" y="503232"/>
                    </a:lnTo>
                    <a:lnTo>
                      <a:pt x="1868820" y="513223"/>
                    </a:lnTo>
                    <a:lnTo>
                      <a:pt x="1868490" y="523215"/>
                    </a:lnTo>
                    <a:lnTo>
                      <a:pt x="1870074" y="533206"/>
                    </a:lnTo>
                    <a:lnTo>
                      <a:pt x="1875455" y="543198"/>
                    </a:lnTo>
                    <a:lnTo>
                      <a:pt x="1875467" y="543208"/>
                    </a:lnTo>
                    <a:lnTo>
                      <a:pt x="1895419" y="545594"/>
                    </a:lnTo>
                    <a:lnTo>
                      <a:pt x="1901268" y="543198"/>
                    </a:lnTo>
                    <a:lnTo>
                      <a:pt x="1915371" y="536601"/>
                    </a:lnTo>
                    <a:lnTo>
                      <a:pt x="1919291" y="533206"/>
                    </a:lnTo>
                    <a:lnTo>
                      <a:pt x="1929448" y="523215"/>
                    </a:lnTo>
                    <a:lnTo>
                      <a:pt x="1935322" y="517503"/>
                    </a:lnTo>
                    <a:lnTo>
                      <a:pt x="1938610" y="513223"/>
                    </a:lnTo>
                    <a:lnTo>
                      <a:pt x="1946318" y="503232"/>
                    </a:lnTo>
                    <a:lnTo>
                      <a:pt x="1955274" y="493748"/>
                    </a:lnTo>
                    <a:lnTo>
                      <a:pt x="1955719" y="493240"/>
                    </a:lnTo>
                    <a:lnTo>
                      <a:pt x="1966081" y="483249"/>
                    </a:lnTo>
                    <a:lnTo>
                      <a:pt x="1975226" y="476477"/>
                    </a:lnTo>
                    <a:lnTo>
                      <a:pt x="1980069" y="473257"/>
                    </a:lnTo>
                    <a:lnTo>
                      <a:pt x="1995178" y="464930"/>
                    </a:lnTo>
                    <a:lnTo>
                      <a:pt x="1999965" y="463266"/>
                    </a:lnTo>
                    <a:lnTo>
                      <a:pt x="2015129" y="458855"/>
                    </a:lnTo>
                    <a:lnTo>
                      <a:pt x="2035081" y="456254"/>
                    </a:lnTo>
                    <a:lnTo>
                      <a:pt x="2055033" y="456587"/>
                    </a:lnTo>
                    <a:lnTo>
                      <a:pt x="2074985" y="458268"/>
                    </a:lnTo>
                    <a:lnTo>
                      <a:pt x="2094936" y="460285"/>
                    </a:lnTo>
                    <a:lnTo>
                      <a:pt x="2114888" y="461261"/>
                    </a:lnTo>
                    <a:lnTo>
                      <a:pt x="2134840" y="459571"/>
                    </a:lnTo>
                    <a:lnTo>
                      <a:pt x="2154792" y="454350"/>
                    </a:lnTo>
                    <a:lnTo>
                      <a:pt x="2156879" y="453274"/>
                    </a:lnTo>
                    <a:lnTo>
                      <a:pt x="2174744" y="443518"/>
                    </a:lnTo>
                    <a:lnTo>
                      <a:pt x="2175030" y="443283"/>
                    </a:lnTo>
                    <a:lnTo>
                      <a:pt x="2187207" y="433291"/>
                    </a:lnTo>
                    <a:lnTo>
                      <a:pt x="2194695" y="427167"/>
                    </a:lnTo>
                    <a:lnTo>
                      <a:pt x="2198426" y="423300"/>
                    </a:lnTo>
                    <a:lnTo>
                      <a:pt x="2208418" y="413308"/>
                    </a:lnTo>
                    <a:lnTo>
                      <a:pt x="2214647" y="407452"/>
                    </a:lnTo>
                    <a:lnTo>
                      <a:pt x="2218615" y="403317"/>
                    </a:lnTo>
                    <a:lnTo>
                      <a:pt x="2229372" y="393325"/>
                    </a:lnTo>
                    <a:lnTo>
                      <a:pt x="2234599" y="389029"/>
                    </a:lnTo>
                    <a:lnTo>
                      <a:pt x="2241745" y="383334"/>
                    </a:lnTo>
                    <a:lnTo>
                      <a:pt x="2254551" y="375025"/>
                    </a:lnTo>
                    <a:lnTo>
                      <a:pt x="2257521" y="373342"/>
                    </a:lnTo>
                    <a:lnTo>
                      <a:pt x="2274502" y="365556"/>
                    </a:lnTo>
                    <a:lnTo>
                      <a:pt x="2280837" y="363351"/>
                    </a:lnTo>
                    <a:lnTo>
                      <a:pt x="2294454" y="359325"/>
                    </a:lnTo>
                    <a:lnTo>
                      <a:pt x="2314406" y="355443"/>
                    </a:lnTo>
                    <a:lnTo>
                      <a:pt x="2329991" y="353359"/>
                    </a:lnTo>
                    <a:lnTo>
                      <a:pt x="2334358" y="352843"/>
                    </a:lnTo>
                    <a:lnTo>
                      <a:pt x="2354310" y="351221"/>
                    </a:lnTo>
                    <a:lnTo>
                      <a:pt x="2374261" y="350261"/>
                    </a:lnTo>
                    <a:lnTo>
                      <a:pt x="2394213" y="349774"/>
                    </a:lnTo>
                    <a:lnTo>
                      <a:pt x="2414165" y="349574"/>
                    </a:lnTo>
                    <a:lnTo>
                      <a:pt x="2434117" y="349555"/>
                    </a:lnTo>
                    <a:lnTo>
                      <a:pt x="2454068" y="349673"/>
                    </a:lnTo>
                    <a:lnTo>
                      <a:pt x="2474020" y="349914"/>
                    </a:lnTo>
                    <a:lnTo>
                      <a:pt x="2493972" y="350256"/>
                    </a:lnTo>
                    <a:lnTo>
                      <a:pt x="2513924" y="350650"/>
                    </a:lnTo>
                    <a:lnTo>
                      <a:pt x="2533876" y="351170"/>
                    </a:lnTo>
                    <a:lnTo>
                      <a:pt x="2553827" y="352003"/>
                    </a:lnTo>
                    <a:lnTo>
                      <a:pt x="2571470" y="353359"/>
                    </a:lnTo>
                    <a:lnTo>
                      <a:pt x="2573779" y="353568"/>
                    </a:lnTo>
                    <a:lnTo>
                      <a:pt x="2593731" y="356969"/>
                    </a:lnTo>
                    <a:lnTo>
                      <a:pt x="2611012" y="363351"/>
                    </a:lnTo>
                    <a:lnTo>
                      <a:pt x="2613683" y="364591"/>
                    </a:lnTo>
                    <a:lnTo>
                      <a:pt x="2626034" y="373342"/>
                    </a:lnTo>
                    <a:lnTo>
                      <a:pt x="2633634" y="379810"/>
                    </a:lnTo>
                    <a:lnTo>
                      <a:pt x="2636732" y="383334"/>
                    </a:lnTo>
                    <a:lnTo>
                      <a:pt x="2645228" y="393325"/>
                    </a:lnTo>
                    <a:lnTo>
                      <a:pt x="2653086" y="403317"/>
                    </a:lnTo>
                    <a:lnTo>
                      <a:pt x="2653586" y="403923"/>
                    </a:lnTo>
                    <a:lnTo>
                      <a:pt x="2660509" y="413308"/>
                    </a:lnTo>
                    <a:lnTo>
                      <a:pt x="2668103" y="423300"/>
                    </a:lnTo>
                    <a:lnTo>
                      <a:pt x="2673538" y="430234"/>
                    </a:lnTo>
                    <a:lnTo>
                      <a:pt x="2675926" y="433291"/>
                    </a:lnTo>
                    <a:lnTo>
                      <a:pt x="2684407" y="443283"/>
                    </a:lnTo>
                    <a:lnTo>
                      <a:pt x="2693482" y="453274"/>
                    </a:lnTo>
                    <a:lnTo>
                      <a:pt x="2693490" y="453283"/>
                    </a:lnTo>
                    <a:lnTo>
                      <a:pt x="2704001" y="463266"/>
                    </a:lnTo>
                    <a:lnTo>
                      <a:pt x="2713441" y="471670"/>
                    </a:lnTo>
                    <a:lnTo>
                      <a:pt x="2715609" y="473257"/>
                    </a:lnTo>
                    <a:lnTo>
                      <a:pt x="2730227" y="483249"/>
                    </a:lnTo>
                    <a:lnTo>
                      <a:pt x="2733393" y="485342"/>
                    </a:lnTo>
                    <a:lnTo>
                      <a:pt x="2750075" y="493240"/>
                    </a:lnTo>
                    <a:lnTo>
                      <a:pt x="2753345" y="494771"/>
                    </a:lnTo>
                    <a:lnTo>
                      <a:pt x="2773297" y="499626"/>
                    </a:lnTo>
                    <a:lnTo>
                      <a:pt x="2793249" y="499822"/>
                    </a:lnTo>
                    <a:lnTo>
                      <a:pt x="2813200" y="495668"/>
                    </a:lnTo>
                    <a:lnTo>
                      <a:pt x="2819168" y="493240"/>
                    </a:lnTo>
                    <a:lnTo>
                      <a:pt x="2833152" y="487905"/>
                    </a:lnTo>
                    <a:lnTo>
                      <a:pt x="2842400" y="483249"/>
                    </a:lnTo>
                    <a:lnTo>
                      <a:pt x="2853104" y="478208"/>
                    </a:lnTo>
                    <a:lnTo>
                      <a:pt x="2862665" y="473257"/>
                    </a:lnTo>
                    <a:lnTo>
                      <a:pt x="2873056" y="468206"/>
                    </a:lnTo>
                    <a:lnTo>
                      <a:pt x="2883439" y="463266"/>
                    </a:lnTo>
                    <a:lnTo>
                      <a:pt x="2893007" y="458895"/>
                    </a:lnTo>
                    <a:lnTo>
                      <a:pt x="2906897" y="453274"/>
                    </a:lnTo>
                    <a:lnTo>
                      <a:pt x="2912959" y="450910"/>
                    </a:lnTo>
                    <a:lnTo>
                      <a:pt x="2932911" y="444721"/>
                    </a:lnTo>
                    <a:lnTo>
                      <a:pt x="2939475" y="443283"/>
                    </a:lnTo>
                    <a:lnTo>
                      <a:pt x="2952863" y="440266"/>
                    </a:lnTo>
                    <a:lnTo>
                      <a:pt x="2972815" y="437557"/>
                    </a:lnTo>
                    <a:lnTo>
                      <a:pt x="2972815" y="433291"/>
                    </a:lnTo>
                    <a:lnTo>
                      <a:pt x="2972815" y="423300"/>
                    </a:lnTo>
                    <a:lnTo>
                      <a:pt x="2972815" y="413308"/>
                    </a:lnTo>
                    <a:lnTo>
                      <a:pt x="2972815" y="403317"/>
                    </a:lnTo>
                    <a:lnTo>
                      <a:pt x="2972815" y="396831"/>
                    </a:lnTo>
                    <a:lnTo>
                      <a:pt x="2952863" y="400782"/>
                    </a:lnTo>
                    <a:lnTo>
                      <a:pt x="2942785" y="403317"/>
                    </a:lnTo>
                    <a:lnTo>
                      <a:pt x="2932911" y="405641"/>
                    </a:lnTo>
                    <a:lnTo>
                      <a:pt x="2912959" y="411865"/>
                    </a:lnTo>
                    <a:lnTo>
                      <a:pt x="2909106" y="413308"/>
                    </a:lnTo>
                    <a:lnTo>
                      <a:pt x="2893007" y="419161"/>
                    </a:lnTo>
                    <a:lnTo>
                      <a:pt x="2883246" y="423300"/>
                    </a:lnTo>
                    <a:lnTo>
                      <a:pt x="2873056" y="427475"/>
                    </a:lnTo>
                    <a:lnTo>
                      <a:pt x="2859206" y="433291"/>
                    </a:lnTo>
                    <a:lnTo>
                      <a:pt x="2853104" y="435903"/>
                    </a:lnTo>
                    <a:lnTo>
                      <a:pt x="2834596" y="443283"/>
                    </a:lnTo>
                    <a:lnTo>
                      <a:pt x="2833152" y="443860"/>
                    </a:lnTo>
                    <a:lnTo>
                      <a:pt x="2813200" y="449639"/>
                    </a:lnTo>
                    <a:lnTo>
                      <a:pt x="2793249" y="452246"/>
                    </a:lnTo>
                    <a:lnTo>
                      <a:pt x="2773297" y="450199"/>
                    </a:lnTo>
                    <a:lnTo>
                      <a:pt x="2755116" y="443283"/>
                    </a:lnTo>
                    <a:lnTo>
                      <a:pt x="2753345" y="442452"/>
                    </a:lnTo>
                    <a:lnTo>
                      <a:pt x="2741648" y="433291"/>
                    </a:lnTo>
                    <a:lnTo>
                      <a:pt x="2733393" y="425258"/>
                    </a:lnTo>
                    <a:lnTo>
                      <a:pt x="2731825" y="423300"/>
                    </a:lnTo>
                    <a:lnTo>
                      <a:pt x="2725568" y="413308"/>
                    </a:lnTo>
                    <a:lnTo>
                      <a:pt x="2721249" y="403317"/>
                    </a:lnTo>
                    <a:lnTo>
                      <a:pt x="2718809" y="393325"/>
                    </a:lnTo>
                    <a:lnTo>
                      <a:pt x="2718321" y="383334"/>
                    </a:lnTo>
                    <a:lnTo>
                      <a:pt x="2720153" y="373342"/>
                    </a:lnTo>
                    <a:lnTo>
                      <a:pt x="2724245" y="363351"/>
                    </a:lnTo>
                    <a:lnTo>
                      <a:pt x="2731139" y="353359"/>
                    </a:lnTo>
                    <a:lnTo>
                      <a:pt x="2733393" y="350897"/>
                    </a:lnTo>
                    <a:lnTo>
                      <a:pt x="2740843" y="343368"/>
                    </a:lnTo>
                    <a:lnTo>
                      <a:pt x="2752611" y="333376"/>
                    </a:lnTo>
                    <a:lnTo>
                      <a:pt x="2753345" y="332811"/>
                    </a:lnTo>
                    <a:lnTo>
                      <a:pt x="2765883" y="323385"/>
                    </a:lnTo>
                    <a:lnTo>
                      <a:pt x="2773297" y="317944"/>
                    </a:lnTo>
                    <a:lnTo>
                      <a:pt x="2779544" y="313393"/>
                    </a:lnTo>
                    <a:lnTo>
                      <a:pt x="2792745" y="303402"/>
                    </a:lnTo>
                    <a:lnTo>
                      <a:pt x="2793249" y="302985"/>
                    </a:lnTo>
                    <a:lnTo>
                      <a:pt x="2804933" y="293410"/>
                    </a:lnTo>
                    <a:lnTo>
                      <a:pt x="2813200" y="285523"/>
                    </a:lnTo>
                    <a:lnTo>
                      <a:pt x="2815490" y="283419"/>
                    </a:lnTo>
                    <a:lnTo>
                      <a:pt x="2824785" y="273428"/>
                    </a:lnTo>
                    <a:lnTo>
                      <a:pt x="2832891" y="263436"/>
                    </a:lnTo>
                    <a:lnTo>
                      <a:pt x="2833152" y="263040"/>
                    </a:lnTo>
                    <a:lnTo>
                      <a:pt x="2840718" y="253445"/>
                    </a:lnTo>
                    <a:lnTo>
                      <a:pt x="2847658" y="243453"/>
                    </a:lnTo>
                    <a:lnTo>
                      <a:pt x="2853104" y="234128"/>
                    </a:lnTo>
                    <a:lnTo>
                      <a:pt x="2853666" y="233461"/>
                    </a:lnTo>
                    <a:lnTo>
                      <a:pt x="2860613" y="223470"/>
                    </a:lnTo>
                    <a:lnTo>
                      <a:pt x="2865965" y="213479"/>
                    </a:lnTo>
                    <a:lnTo>
                      <a:pt x="2868720" y="203487"/>
                    </a:lnTo>
                    <a:lnTo>
                      <a:pt x="2866392" y="193496"/>
                    </a:lnTo>
                    <a:lnTo>
                      <a:pt x="2856272" y="183504"/>
                    </a:lnTo>
                    <a:lnTo>
                      <a:pt x="2853104" y="181871"/>
                    </a:lnTo>
                    <a:lnTo>
                      <a:pt x="2843877" y="173513"/>
                    </a:lnTo>
                    <a:lnTo>
                      <a:pt x="2833152" y="166246"/>
                    </a:lnTo>
                    <a:lnTo>
                      <a:pt x="2830287" y="163521"/>
                    </a:lnTo>
                    <a:lnTo>
                      <a:pt x="2816918" y="153530"/>
                    </a:lnTo>
                    <a:lnTo>
                      <a:pt x="2813200" y="151193"/>
                    </a:lnTo>
                    <a:lnTo>
                      <a:pt x="2803425" y="143538"/>
                    </a:lnTo>
                    <a:lnTo>
                      <a:pt x="2793249" y="136831"/>
                    </a:lnTo>
                    <a:lnTo>
                      <a:pt x="2788477" y="133547"/>
                    </a:lnTo>
                    <a:lnTo>
                      <a:pt x="2773297" y="124576"/>
                    </a:lnTo>
                    <a:lnTo>
                      <a:pt x="2771375" y="123555"/>
                    </a:lnTo>
                    <a:lnTo>
                      <a:pt x="2753345" y="114980"/>
                    </a:lnTo>
                    <a:lnTo>
                      <a:pt x="2749369" y="113564"/>
                    </a:lnTo>
                    <a:lnTo>
                      <a:pt x="2733393" y="108463"/>
                    </a:lnTo>
                    <a:lnTo>
                      <a:pt x="2713441" y="105221"/>
                    </a:lnTo>
                    <a:lnTo>
                      <a:pt x="2693490" y="105297"/>
                    </a:lnTo>
                    <a:lnTo>
                      <a:pt x="2673538" y="110264"/>
                    </a:lnTo>
                    <a:lnTo>
                      <a:pt x="2667573" y="113564"/>
                    </a:lnTo>
                    <a:lnTo>
                      <a:pt x="2653586" y="123493"/>
                    </a:lnTo>
                    <a:lnTo>
                      <a:pt x="2653530" y="123555"/>
                    </a:lnTo>
                    <a:lnTo>
                      <a:pt x="2645345" y="133547"/>
                    </a:lnTo>
                    <a:lnTo>
                      <a:pt x="2638412" y="143538"/>
                    </a:lnTo>
                    <a:lnTo>
                      <a:pt x="2633634" y="150900"/>
                    </a:lnTo>
                    <a:lnTo>
                      <a:pt x="2632334" y="153530"/>
                    </a:lnTo>
                    <a:lnTo>
                      <a:pt x="2627525" y="163521"/>
                    </a:lnTo>
                    <a:lnTo>
                      <a:pt x="2622859" y="173513"/>
                    </a:lnTo>
                    <a:lnTo>
                      <a:pt x="2618395" y="183504"/>
                    </a:lnTo>
                    <a:lnTo>
                      <a:pt x="2614048" y="193496"/>
                    </a:lnTo>
                    <a:lnTo>
                      <a:pt x="2613683" y="194339"/>
                    </a:lnTo>
                    <a:lnTo>
                      <a:pt x="2610312" y="203487"/>
                    </a:lnTo>
                    <a:lnTo>
                      <a:pt x="2606893" y="213479"/>
                    </a:lnTo>
                    <a:lnTo>
                      <a:pt x="2603276" y="223470"/>
                    </a:lnTo>
                    <a:lnTo>
                      <a:pt x="2599652" y="233461"/>
                    </a:lnTo>
                    <a:lnTo>
                      <a:pt x="2595801" y="243453"/>
                    </a:lnTo>
                    <a:lnTo>
                      <a:pt x="2593731" y="248593"/>
                    </a:lnTo>
                    <a:lnTo>
                      <a:pt x="2591912" y="253445"/>
                    </a:lnTo>
                    <a:lnTo>
                      <a:pt x="2587849" y="263436"/>
                    </a:lnTo>
                    <a:lnTo>
                      <a:pt x="2582497" y="273428"/>
                    </a:lnTo>
                    <a:lnTo>
                      <a:pt x="2575518" y="283419"/>
                    </a:lnTo>
                    <a:lnTo>
                      <a:pt x="2573779" y="285369"/>
                    </a:lnTo>
                    <a:lnTo>
                      <a:pt x="2566236" y="293410"/>
                    </a:lnTo>
                    <a:lnTo>
                      <a:pt x="2553827" y="302444"/>
                    </a:lnTo>
                    <a:lnTo>
                      <a:pt x="2552266" y="303402"/>
                    </a:lnTo>
                    <a:lnTo>
                      <a:pt x="2533876" y="311776"/>
                    </a:lnTo>
                    <a:lnTo>
                      <a:pt x="2529135" y="313393"/>
                    </a:lnTo>
                    <a:lnTo>
                      <a:pt x="2513924" y="317529"/>
                    </a:lnTo>
                    <a:lnTo>
                      <a:pt x="2493972" y="321221"/>
                    </a:lnTo>
                    <a:lnTo>
                      <a:pt x="2475643" y="323385"/>
                    </a:lnTo>
                    <a:lnTo>
                      <a:pt x="2474020" y="323553"/>
                    </a:lnTo>
                    <a:lnTo>
                      <a:pt x="2454068" y="324987"/>
                    </a:lnTo>
                    <a:lnTo>
                      <a:pt x="2434117" y="325654"/>
                    </a:lnTo>
                    <a:lnTo>
                      <a:pt x="2414165" y="325854"/>
                    </a:lnTo>
                    <a:lnTo>
                      <a:pt x="2394213" y="325469"/>
                    </a:lnTo>
                    <a:lnTo>
                      <a:pt x="2374261" y="324650"/>
                    </a:lnTo>
                    <a:lnTo>
                      <a:pt x="2355176" y="323385"/>
                    </a:lnTo>
                    <a:lnTo>
                      <a:pt x="2354310" y="323319"/>
                    </a:lnTo>
                    <a:lnTo>
                      <a:pt x="2334358" y="321252"/>
                    </a:lnTo>
                    <a:lnTo>
                      <a:pt x="2314406" y="318291"/>
                    </a:lnTo>
                    <a:lnTo>
                      <a:pt x="2294454" y="313875"/>
                    </a:lnTo>
                    <a:lnTo>
                      <a:pt x="2292589" y="313393"/>
                    </a:lnTo>
                    <a:lnTo>
                      <a:pt x="2274502" y="306509"/>
                    </a:lnTo>
                    <a:lnTo>
                      <a:pt x="2268184" y="303402"/>
                    </a:lnTo>
                    <a:lnTo>
                      <a:pt x="2256061" y="293410"/>
                    </a:lnTo>
                    <a:lnTo>
                      <a:pt x="2254551" y="291362"/>
                    </a:lnTo>
                    <a:lnTo>
                      <a:pt x="2249004" y="283419"/>
                    </a:lnTo>
                    <a:lnTo>
                      <a:pt x="2245048" y="273428"/>
                    </a:lnTo>
                    <a:lnTo>
                      <a:pt x="2242917" y="263436"/>
                    </a:lnTo>
                    <a:lnTo>
                      <a:pt x="2241712" y="253445"/>
                    </a:lnTo>
                    <a:lnTo>
                      <a:pt x="2241080" y="243453"/>
                    </a:lnTo>
                    <a:lnTo>
                      <a:pt x="2240724" y="233461"/>
                    </a:lnTo>
                    <a:lnTo>
                      <a:pt x="2240645" y="223470"/>
                    </a:lnTo>
                    <a:lnTo>
                      <a:pt x="2240287" y="213479"/>
                    </a:lnTo>
                    <a:lnTo>
                      <a:pt x="2239483" y="203487"/>
                    </a:lnTo>
                    <a:lnTo>
                      <a:pt x="2237901" y="193496"/>
                    </a:lnTo>
                    <a:lnTo>
                      <a:pt x="2234845" y="183504"/>
                    </a:lnTo>
                    <a:lnTo>
                      <a:pt x="2234599" y="183001"/>
                    </a:lnTo>
                    <a:lnTo>
                      <a:pt x="2226234" y="173513"/>
                    </a:lnTo>
                    <a:lnTo>
                      <a:pt x="2214647" y="166541"/>
                    </a:lnTo>
                    <a:lnTo>
                      <a:pt x="2194695" y="163615"/>
                    </a:lnTo>
                    <a:lnTo>
                      <a:pt x="2174744" y="164546"/>
                    </a:lnTo>
                    <a:lnTo>
                      <a:pt x="2154792" y="167349"/>
                    </a:lnTo>
                    <a:lnTo>
                      <a:pt x="2134840" y="170816"/>
                    </a:lnTo>
                    <a:lnTo>
                      <a:pt x="2119307" y="173513"/>
                    </a:lnTo>
                    <a:lnTo>
                      <a:pt x="2114888" y="174314"/>
                    </a:lnTo>
                    <a:lnTo>
                      <a:pt x="2094936" y="177628"/>
                    </a:lnTo>
                    <a:lnTo>
                      <a:pt x="2074985" y="180525"/>
                    </a:lnTo>
                    <a:lnTo>
                      <a:pt x="2055033" y="183173"/>
                    </a:lnTo>
                    <a:lnTo>
                      <a:pt x="2051823" y="183504"/>
                    </a:lnTo>
                    <a:lnTo>
                      <a:pt x="2035081" y="185319"/>
                    </a:lnTo>
                    <a:lnTo>
                      <a:pt x="2015129" y="187758"/>
                    </a:lnTo>
                    <a:lnTo>
                      <a:pt x="1995178" y="190053"/>
                    </a:lnTo>
                    <a:lnTo>
                      <a:pt x="1975226" y="192425"/>
                    </a:lnTo>
                    <a:lnTo>
                      <a:pt x="1965832" y="193496"/>
                    </a:lnTo>
                    <a:lnTo>
                      <a:pt x="1955274" y="194897"/>
                    </a:lnTo>
                    <a:lnTo>
                      <a:pt x="1935322" y="197359"/>
                    </a:lnTo>
                    <a:lnTo>
                      <a:pt x="1915371" y="199422"/>
                    </a:lnTo>
                    <a:lnTo>
                      <a:pt x="1895419" y="200614"/>
                    </a:lnTo>
                    <a:lnTo>
                      <a:pt x="1875467" y="200406"/>
                    </a:lnTo>
                    <a:lnTo>
                      <a:pt x="1855515" y="199165"/>
                    </a:lnTo>
                    <a:lnTo>
                      <a:pt x="1835563" y="197295"/>
                    </a:lnTo>
                    <a:lnTo>
                      <a:pt x="1815612" y="195176"/>
                    </a:lnTo>
                    <a:lnTo>
                      <a:pt x="1795660" y="194135"/>
                    </a:lnTo>
                    <a:lnTo>
                      <a:pt x="1775708" y="194464"/>
                    </a:lnTo>
                    <a:lnTo>
                      <a:pt x="1755756" y="196296"/>
                    </a:lnTo>
                    <a:lnTo>
                      <a:pt x="1735805" y="199778"/>
                    </a:lnTo>
                    <a:lnTo>
                      <a:pt x="1720543" y="203487"/>
                    </a:lnTo>
                    <a:lnTo>
                      <a:pt x="1715853" y="204804"/>
                    </a:lnTo>
                    <a:lnTo>
                      <a:pt x="1695901" y="211633"/>
                    </a:lnTo>
                    <a:lnTo>
                      <a:pt x="1691244" y="213479"/>
                    </a:lnTo>
                    <a:lnTo>
                      <a:pt x="1675949" y="220147"/>
                    </a:lnTo>
                    <a:lnTo>
                      <a:pt x="1668941" y="223470"/>
                    </a:lnTo>
                    <a:lnTo>
                      <a:pt x="1655997" y="230144"/>
                    </a:lnTo>
                    <a:lnTo>
                      <a:pt x="1649790" y="233461"/>
                    </a:lnTo>
                    <a:lnTo>
                      <a:pt x="1636046" y="241490"/>
                    </a:lnTo>
                    <a:lnTo>
                      <a:pt x="1632676" y="243453"/>
                    </a:lnTo>
                    <a:lnTo>
                      <a:pt x="1616094" y="253395"/>
                    </a:lnTo>
                    <a:lnTo>
                      <a:pt x="1616009" y="253445"/>
                    </a:lnTo>
                    <a:lnTo>
                      <a:pt x="1599955" y="263436"/>
                    </a:lnTo>
                    <a:lnTo>
                      <a:pt x="1596142" y="265865"/>
                    </a:lnTo>
                    <a:lnTo>
                      <a:pt x="1582757" y="273428"/>
                    </a:lnTo>
                    <a:lnTo>
                      <a:pt x="1576190" y="276804"/>
                    </a:lnTo>
                    <a:lnTo>
                      <a:pt x="1560806" y="283419"/>
                    </a:lnTo>
                    <a:lnTo>
                      <a:pt x="1556239" y="285284"/>
                    </a:lnTo>
                    <a:lnTo>
                      <a:pt x="1536287" y="292284"/>
                    </a:lnTo>
                    <a:lnTo>
                      <a:pt x="1532438" y="293410"/>
                    </a:lnTo>
                    <a:lnTo>
                      <a:pt x="1516335" y="297683"/>
                    </a:lnTo>
                    <a:lnTo>
                      <a:pt x="1496383" y="302316"/>
                    </a:lnTo>
                    <a:lnTo>
                      <a:pt x="1491397" y="303402"/>
                    </a:lnTo>
                    <a:lnTo>
                      <a:pt x="1476431" y="306479"/>
                    </a:lnTo>
                    <a:lnTo>
                      <a:pt x="1456480" y="310347"/>
                    </a:lnTo>
                    <a:lnTo>
                      <a:pt x="1439748" y="313393"/>
                    </a:lnTo>
                    <a:lnTo>
                      <a:pt x="1436528" y="313966"/>
                    </a:lnTo>
                    <a:lnTo>
                      <a:pt x="1416576" y="317016"/>
                    </a:lnTo>
                    <a:lnTo>
                      <a:pt x="1396624" y="319563"/>
                    </a:lnTo>
                    <a:lnTo>
                      <a:pt x="1376673" y="321449"/>
                    </a:lnTo>
                    <a:lnTo>
                      <a:pt x="1356721" y="322677"/>
                    </a:lnTo>
                    <a:lnTo>
                      <a:pt x="1340516" y="323385"/>
                    </a:lnTo>
                    <a:lnTo>
                      <a:pt x="1336769" y="323534"/>
                    </a:lnTo>
                    <a:lnTo>
                      <a:pt x="1316817" y="324339"/>
                    </a:lnTo>
                    <a:lnTo>
                      <a:pt x="1296865" y="325644"/>
                    </a:lnTo>
                    <a:lnTo>
                      <a:pt x="1276914" y="328087"/>
                    </a:lnTo>
                    <a:lnTo>
                      <a:pt x="1256962" y="332496"/>
                    </a:lnTo>
                    <a:lnTo>
                      <a:pt x="1254341" y="333376"/>
                    </a:lnTo>
                    <a:lnTo>
                      <a:pt x="1237010" y="338872"/>
                    </a:lnTo>
                    <a:lnTo>
                      <a:pt x="1227169" y="343368"/>
                    </a:lnTo>
                    <a:lnTo>
                      <a:pt x="1217058" y="348196"/>
                    </a:lnTo>
                    <a:lnTo>
                      <a:pt x="1208706" y="353359"/>
                    </a:lnTo>
                    <a:lnTo>
                      <a:pt x="1197107" y="361216"/>
                    </a:lnTo>
                    <a:lnTo>
                      <a:pt x="1194477" y="363351"/>
                    </a:lnTo>
                    <a:lnTo>
                      <a:pt x="1183440" y="373342"/>
                    </a:lnTo>
                    <a:lnTo>
                      <a:pt x="1177155" y="380272"/>
                    </a:lnTo>
                    <a:lnTo>
                      <a:pt x="1174587" y="383334"/>
                    </a:lnTo>
                    <a:lnTo>
                      <a:pt x="1167232" y="393325"/>
                    </a:lnTo>
                    <a:lnTo>
                      <a:pt x="1161455" y="403317"/>
                    </a:lnTo>
                    <a:lnTo>
                      <a:pt x="1157203" y="412169"/>
                    </a:lnTo>
                    <a:lnTo>
                      <a:pt x="1156628" y="413308"/>
                    </a:lnTo>
                    <a:lnTo>
                      <a:pt x="1152094" y="423300"/>
                    </a:lnTo>
                    <a:lnTo>
                      <a:pt x="1148064" y="433291"/>
                    </a:lnTo>
                    <a:lnTo>
                      <a:pt x="1144119" y="443283"/>
                    </a:lnTo>
                    <a:lnTo>
                      <a:pt x="1139881" y="453274"/>
                    </a:lnTo>
                    <a:lnTo>
                      <a:pt x="1137251" y="459411"/>
                    </a:lnTo>
                    <a:lnTo>
                      <a:pt x="1135247" y="463266"/>
                    </a:lnTo>
                    <a:lnTo>
                      <a:pt x="1129212" y="473257"/>
                    </a:lnTo>
                    <a:lnTo>
                      <a:pt x="1122725" y="483249"/>
                    </a:lnTo>
                    <a:lnTo>
                      <a:pt x="1117299" y="490974"/>
                    </a:lnTo>
                    <a:lnTo>
                      <a:pt x="1115100" y="493240"/>
                    </a:lnTo>
                    <a:lnTo>
                      <a:pt x="1104972" y="503232"/>
                    </a:lnTo>
                    <a:lnTo>
                      <a:pt x="1097348" y="510715"/>
                    </a:lnTo>
                    <a:lnTo>
                      <a:pt x="1092812" y="513223"/>
                    </a:lnTo>
                    <a:lnTo>
                      <a:pt x="1077396" y="522567"/>
                    </a:lnTo>
                    <a:lnTo>
                      <a:pt x="1073412" y="523215"/>
                    </a:lnTo>
                    <a:lnTo>
                      <a:pt x="1057444" y="526014"/>
                    </a:lnTo>
                    <a:lnTo>
                      <a:pt x="1049461" y="523215"/>
                    </a:lnTo>
                    <a:lnTo>
                      <a:pt x="1037492" y="518080"/>
                    </a:lnTo>
                    <a:lnTo>
                      <a:pt x="1032695" y="513223"/>
                    </a:lnTo>
                    <a:lnTo>
                      <a:pt x="1023899" y="503232"/>
                    </a:lnTo>
                    <a:lnTo>
                      <a:pt x="1017541" y="494676"/>
                    </a:lnTo>
                    <a:lnTo>
                      <a:pt x="1016774" y="493240"/>
                    </a:lnTo>
                    <a:lnTo>
                      <a:pt x="1011332" y="483249"/>
                    </a:lnTo>
                    <a:lnTo>
                      <a:pt x="1006068" y="473257"/>
                    </a:lnTo>
                    <a:lnTo>
                      <a:pt x="1000597" y="463266"/>
                    </a:lnTo>
                    <a:lnTo>
                      <a:pt x="997589" y="458050"/>
                    </a:lnTo>
                    <a:lnTo>
                      <a:pt x="994990" y="453274"/>
                    </a:lnTo>
                    <a:lnTo>
                      <a:pt x="989151" y="443283"/>
                    </a:lnTo>
                    <a:lnTo>
                      <a:pt x="982448" y="433291"/>
                    </a:lnTo>
                    <a:lnTo>
                      <a:pt x="977637" y="426716"/>
                    </a:lnTo>
                    <a:lnTo>
                      <a:pt x="974966" y="423300"/>
                    </a:lnTo>
                    <a:lnTo>
                      <a:pt x="966547" y="413308"/>
                    </a:lnTo>
                    <a:lnTo>
                      <a:pt x="957685" y="403660"/>
                    </a:lnTo>
                    <a:lnTo>
                      <a:pt x="957302" y="403317"/>
                    </a:lnTo>
                    <a:lnTo>
                      <a:pt x="945693" y="393325"/>
                    </a:lnTo>
                    <a:lnTo>
                      <a:pt x="937733" y="386473"/>
                    </a:lnTo>
                    <a:lnTo>
                      <a:pt x="932771" y="383334"/>
                    </a:lnTo>
                    <a:lnTo>
                      <a:pt x="917782" y="374134"/>
                    </a:lnTo>
                    <a:lnTo>
                      <a:pt x="915505" y="373342"/>
                    </a:lnTo>
                    <a:lnTo>
                      <a:pt x="897830" y="366628"/>
                    </a:lnTo>
                    <a:lnTo>
                      <a:pt x="877878" y="364487"/>
                    </a:lnTo>
                    <a:lnTo>
                      <a:pt x="857926" y="366251"/>
                    </a:lnTo>
                    <a:lnTo>
                      <a:pt x="837975" y="370511"/>
                    </a:lnTo>
                    <a:lnTo>
                      <a:pt x="826552" y="373342"/>
                    </a:lnTo>
                    <a:lnTo>
                      <a:pt x="818023" y="375572"/>
                    </a:lnTo>
                    <a:lnTo>
                      <a:pt x="798071" y="380149"/>
                    </a:lnTo>
                    <a:lnTo>
                      <a:pt x="778119" y="382190"/>
                    </a:lnTo>
                    <a:lnTo>
                      <a:pt x="758167" y="380668"/>
                    </a:lnTo>
                    <a:lnTo>
                      <a:pt x="740554" y="373342"/>
                    </a:lnTo>
                    <a:lnTo>
                      <a:pt x="738216" y="372429"/>
                    </a:lnTo>
                    <a:lnTo>
                      <a:pt x="725561" y="363351"/>
                    </a:lnTo>
                    <a:lnTo>
                      <a:pt x="718264" y="358785"/>
                    </a:lnTo>
                    <a:lnTo>
                      <a:pt x="711862" y="353359"/>
                    </a:lnTo>
                    <a:lnTo>
                      <a:pt x="698946" y="343368"/>
                    </a:lnTo>
                    <a:lnTo>
                      <a:pt x="698312" y="342931"/>
                    </a:lnTo>
                    <a:lnTo>
                      <a:pt x="686602" y="333376"/>
                    </a:lnTo>
                    <a:lnTo>
                      <a:pt x="678360" y="327179"/>
                    </a:lnTo>
                    <a:lnTo>
                      <a:pt x="673810" y="323385"/>
                    </a:lnTo>
                    <a:lnTo>
                      <a:pt x="660977" y="313393"/>
                    </a:lnTo>
                    <a:lnTo>
                      <a:pt x="658409" y="311444"/>
                    </a:lnTo>
                    <a:lnTo>
                      <a:pt x="648813" y="303402"/>
                    </a:lnTo>
                    <a:lnTo>
                      <a:pt x="638457" y="294566"/>
                    </a:lnTo>
                    <a:lnTo>
                      <a:pt x="637193" y="293410"/>
                    </a:lnTo>
                    <a:lnTo>
                      <a:pt x="627000" y="283419"/>
                    </a:lnTo>
                    <a:lnTo>
                      <a:pt x="618505" y="274098"/>
                    </a:lnTo>
                    <a:lnTo>
                      <a:pt x="617942" y="273428"/>
                    </a:lnTo>
                    <a:lnTo>
                      <a:pt x="610342" y="263436"/>
                    </a:lnTo>
                    <a:lnTo>
                      <a:pt x="603681" y="253445"/>
                    </a:lnTo>
                    <a:lnTo>
                      <a:pt x="598553" y="244524"/>
                    </a:lnTo>
                    <a:lnTo>
                      <a:pt x="597975" y="243453"/>
                    </a:lnTo>
                    <a:lnTo>
                      <a:pt x="592811" y="233461"/>
                    </a:lnTo>
                    <a:lnTo>
                      <a:pt x="588137" y="223470"/>
                    </a:lnTo>
                    <a:lnTo>
                      <a:pt x="583591" y="213479"/>
                    </a:lnTo>
                    <a:lnTo>
                      <a:pt x="578761" y="203487"/>
                    </a:lnTo>
                    <a:lnTo>
                      <a:pt x="578601" y="203167"/>
                    </a:lnTo>
                    <a:lnTo>
                      <a:pt x="573807" y="193496"/>
                    </a:lnTo>
                    <a:lnTo>
                      <a:pt x="568209" y="183504"/>
                    </a:lnTo>
                    <a:lnTo>
                      <a:pt x="561958" y="173513"/>
                    </a:lnTo>
                    <a:lnTo>
                      <a:pt x="558650" y="168955"/>
                    </a:lnTo>
                    <a:lnTo>
                      <a:pt x="554412" y="163521"/>
                    </a:lnTo>
                    <a:lnTo>
                      <a:pt x="545683" y="153530"/>
                    </a:lnTo>
                    <a:lnTo>
                      <a:pt x="538698" y="146822"/>
                    </a:lnTo>
                    <a:lnTo>
                      <a:pt x="534625" y="143538"/>
                    </a:lnTo>
                    <a:lnTo>
                      <a:pt x="520372" y="133547"/>
                    </a:lnTo>
                    <a:lnTo>
                      <a:pt x="518746" y="132542"/>
                    </a:lnTo>
                    <a:lnTo>
                      <a:pt x="498794" y="123957"/>
                    </a:lnTo>
                    <a:lnTo>
                      <a:pt x="497023" y="123555"/>
                    </a:lnTo>
                    <a:lnTo>
                      <a:pt x="478843" y="119800"/>
                    </a:lnTo>
                    <a:lnTo>
                      <a:pt x="458891" y="119123"/>
                    </a:lnTo>
                    <a:lnTo>
                      <a:pt x="438939" y="121208"/>
                    </a:lnTo>
                    <a:lnTo>
                      <a:pt x="427642" y="123555"/>
                    </a:lnTo>
                    <a:lnTo>
                      <a:pt x="418987" y="125241"/>
                    </a:lnTo>
                    <a:lnTo>
                      <a:pt x="399036" y="130749"/>
                    </a:lnTo>
                    <a:lnTo>
                      <a:pt x="390894" y="133547"/>
                    </a:lnTo>
                    <a:lnTo>
                      <a:pt x="379084" y="137434"/>
                    </a:lnTo>
                    <a:lnTo>
                      <a:pt x="363346" y="143538"/>
                    </a:lnTo>
                    <a:lnTo>
                      <a:pt x="359132" y="145153"/>
                    </a:lnTo>
                    <a:lnTo>
                      <a:pt x="339722" y="153530"/>
                    </a:lnTo>
                    <a:lnTo>
                      <a:pt x="339180" y="153768"/>
                    </a:lnTo>
                    <a:lnTo>
                      <a:pt x="319729" y="163521"/>
                    </a:lnTo>
                    <a:lnTo>
                      <a:pt x="319228" y="163782"/>
                    </a:lnTo>
                    <a:lnTo>
                      <a:pt x="302308" y="173513"/>
                    </a:lnTo>
                    <a:lnTo>
                      <a:pt x="299277" y="175355"/>
                    </a:lnTo>
                    <a:lnTo>
                      <a:pt x="287166" y="183504"/>
                    </a:lnTo>
                    <a:lnTo>
                      <a:pt x="279325" y="189181"/>
                    </a:lnTo>
                    <a:lnTo>
                      <a:pt x="273743" y="193496"/>
                    </a:lnTo>
                    <a:lnTo>
                      <a:pt x="261971" y="203487"/>
                    </a:lnTo>
                    <a:lnTo>
                      <a:pt x="259373" y="205987"/>
                    </a:lnTo>
                    <a:lnTo>
                      <a:pt x="251970" y="213479"/>
                    </a:lnTo>
                    <a:lnTo>
                      <a:pt x="243256" y="223470"/>
                    </a:lnTo>
                    <a:lnTo>
                      <a:pt x="239421" y="228571"/>
                    </a:lnTo>
                    <a:lnTo>
                      <a:pt x="235876" y="233461"/>
                    </a:lnTo>
                    <a:lnTo>
                      <a:pt x="229866" y="243453"/>
                    </a:lnTo>
                    <a:lnTo>
                      <a:pt x="224866" y="253445"/>
                    </a:lnTo>
                    <a:lnTo>
                      <a:pt x="220734" y="263436"/>
                    </a:lnTo>
                    <a:lnTo>
                      <a:pt x="219470" y="267646"/>
                    </a:lnTo>
                    <a:lnTo>
                      <a:pt x="217740" y="273428"/>
                    </a:lnTo>
                    <a:lnTo>
                      <a:pt x="215175" y="283419"/>
                    </a:lnTo>
                    <a:lnTo>
                      <a:pt x="212926" y="293410"/>
                    </a:lnTo>
                    <a:lnTo>
                      <a:pt x="210666" y="303402"/>
                    </a:lnTo>
                    <a:lnTo>
                      <a:pt x="208147" y="313393"/>
                    </a:lnTo>
                    <a:lnTo>
                      <a:pt x="204483" y="323385"/>
                    </a:lnTo>
                    <a:lnTo>
                      <a:pt x="199865" y="333376"/>
                    </a:lnTo>
                    <a:lnTo>
                      <a:pt x="199518" y="333949"/>
                    </a:lnTo>
                    <a:lnTo>
                      <a:pt x="193939" y="343368"/>
                    </a:lnTo>
                    <a:lnTo>
                      <a:pt x="186519" y="353359"/>
                    </a:lnTo>
                    <a:lnTo>
                      <a:pt x="179566" y="360956"/>
                    </a:lnTo>
                    <a:lnTo>
                      <a:pt x="177485" y="363351"/>
                    </a:lnTo>
                    <a:lnTo>
                      <a:pt x="167722" y="373342"/>
                    </a:lnTo>
                    <a:lnTo>
                      <a:pt x="159614" y="380633"/>
                    </a:lnTo>
                    <a:lnTo>
                      <a:pt x="156846" y="383334"/>
                    </a:lnTo>
                    <a:lnTo>
                      <a:pt x="146365" y="393325"/>
                    </a:lnTo>
                    <a:lnTo>
                      <a:pt x="139662" y="399362"/>
                    </a:lnTo>
                    <a:lnTo>
                      <a:pt x="135692" y="403317"/>
                    </a:lnTo>
                    <a:lnTo>
                      <a:pt x="126202" y="413308"/>
                    </a:lnTo>
                    <a:lnTo>
                      <a:pt x="119711" y="420082"/>
                    </a:lnTo>
                    <a:lnTo>
                      <a:pt x="116888" y="423300"/>
                    </a:lnTo>
                    <a:lnTo>
                      <a:pt x="108338" y="433291"/>
                    </a:lnTo>
                    <a:lnTo>
                      <a:pt x="99871" y="443283"/>
                    </a:lnTo>
                    <a:lnTo>
                      <a:pt x="99759" y="443412"/>
                    </a:lnTo>
                    <a:lnTo>
                      <a:pt x="91920" y="453274"/>
                    </a:lnTo>
                    <a:lnTo>
                      <a:pt x="83719" y="463266"/>
                    </a:lnTo>
                    <a:lnTo>
                      <a:pt x="79807" y="467696"/>
                    </a:lnTo>
                    <a:lnTo>
                      <a:pt x="75072" y="473257"/>
                    </a:lnTo>
                    <a:lnTo>
                      <a:pt x="65770" y="483249"/>
                    </a:lnTo>
                    <a:lnTo>
                      <a:pt x="59855" y="489056"/>
                    </a:lnTo>
                    <a:lnTo>
                      <a:pt x="55473" y="493240"/>
                    </a:lnTo>
                    <a:lnTo>
                      <a:pt x="43569" y="503232"/>
                    </a:lnTo>
                    <a:lnTo>
                      <a:pt x="39904" y="506041"/>
                    </a:lnTo>
                    <a:lnTo>
                      <a:pt x="29621" y="513223"/>
                    </a:lnTo>
                    <a:lnTo>
                      <a:pt x="19952" y="519162"/>
                    </a:lnTo>
                    <a:lnTo>
                      <a:pt x="12101" y="523215"/>
                    </a:lnTo>
                    <a:lnTo>
                      <a:pt x="0" y="528866"/>
                    </a:lnTo>
                    <a:lnTo>
                      <a:pt x="0" y="533206"/>
                    </a:lnTo>
                    <a:lnTo>
                      <a:pt x="0" y="543198"/>
                    </a:lnTo>
                    <a:lnTo>
                      <a:pt x="0" y="553189"/>
                    </a:lnTo>
                    <a:lnTo>
                      <a:pt x="0" y="561195"/>
                    </a:lnTo>
                    <a:lnTo>
                      <a:pt x="19952" y="554251"/>
                    </a:lnTo>
                    <a:lnTo>
                      <a:pt x="22444" y="553189"/>
                    </a:lnTo>
                    <a:lnTo>
                      <a:pt x="39904" y="545175"/>
                    </a:lnTo>
                    <a:lnTo>
                      <a:pt x="43691" y="543198"/>
                    </a:lnTo>
                    <a:lnTo>
                      <a:pt x="59855" y="533894"/>
                    </a:lnTo>
                    <a:lnTo>
                      <a:pt x="60957" y="533206"/>
                    </a:lnTo>
                    <a:lnTo>
                      <a:pt x="75623" y="523215"/>
                    </a:lnTo>
                    <a:lnTo>
                      <a:pt x="79807" y="520118"/>
                    </a:lnTo>
                    <a:lnTo>
                      <a:pt x="89133" y="513223"/>
                    </a:lnTo>
                    <a:lnTo>
                      <a:pt x="99759" y="504579"/>
                    </a:lnTo>
                    <a:lnTo>
                      <a:pt x="101530" y="503232"/>
                    </a:lnTo>
                    <a:lnTo>
                      <a:pt x="113656" y="493240"/>
                    </a:lnTo>
                    <a:lnTo>
                      <a:pt x="119711" y="487754"/>
                    </a:lnTo>
                    <a:lnTo>
                      <a:pt x="125333" y="483249"/>
                    </a:lnTo>
                    <a:lnTo>
                      <a:pt x="136967" y="473257"/>
                    </a:lnTo>
                    <a:lnTo>
                      <a:pt x="139662" y="470761"/>
                    </a:lnTo>
                    <a:lnTo>
                      <a:pt x="149050" y="463266"/>
                    </a:lnTo>
                    <a:lnTo>
                      <a:pt x="159614" y="454421"/>
                    </a:lnTo>
                    <a:lnTo>
                      <a:pt x="161275" y="453274"/>
                    </a:lnTo>
                    <a:lnTo>
                      <a:pt x="175012" y="443283"/>
                    </a:lnTo>
                    <a:lnTo>
                      <a:pt x="179566" y="439857"/>
                    </a:lnTo>
                    <a:lnTo>
                      <a:pt x="190307" y="433291"/>
                    </a:lnTo>
                    <a:lnTo>
                      <a:pt x="199518" y="427329"/>
                    </a:lnTo>
                    <a:lnTo>
                      <a:pt x="207462" y="423300"/>
                    </a:lnTo>
                    <a:lnTo>
                      <a:pt x="219470" y="416601"/>
                    </a:lnTo>
                    <a:lnTo>
                      <a:pt x="226845" y="413308"/>
                    </a:lnTo>
                    <a:lnTo>
                      <a:pt x="239421" y="406947"/>
                    </a:lnTo>
                    <a:lnTo>
                      <a:pt x="248092" y="403317"/>
                    </a:lnTo>
                    <a:lnTo>
                      <a:pt x="259373" y="397703"/>
                    </a:lnTo>
                    <a:lnTo>
                      <a:pt x="268863" y="393325"/>
                    </a:lnTo>
                    <a:lnTo>
                      <a:pt x="279325" y="387149"/>
                    </a:lnTo>
                    <a:lnTo>
                      <a:pt x="285999" y="383334"/>
                    </a:lnTo>
                    <a:lnTo>
                      <a:pt x="297917" y="373342"/>
                    </a:lnTo>
                    <a:lnTo>
                      <a:pt x="299277" y="371497"/>
                    </a:lnTo>
                    <a:lnTo>
                      <a:pt x="305226" y="363351"/>
                    </a:lnTo>
                    <a:lnTo>
                      <a:pt x="309177" y="353359"/>
                    </a:lnTo>
                    <a:lnTo>
                      <a:pt x="309376" y="343368"/>
                    </a:lnTo>
                    <a:lnTo>
                      <a:pt x="307216" y="333376"/>
                    </a:lnTo>
                    <a:lnTo>
                      <a:pt x="303204" y="323385"/>
                    </a:lnTo>
                    <a:lnTo>
                      <a:pt x="299277" y="316189"/>
                    </a:lnTo>
                    <a:lnTo>
                      <a:pt x="298047" y="313393"/>
                    </a:lnTo>
                    <a:lnTo>
                      <a:pt x="292988" y="303402"/>
                    </a:lnTo>
                    <a:lnTo>
                      <a:pt x="288462" y="293410"/>
                    </a:lnTo>
                    <a:lnTo>
                      <a:pt x="284558" y="283419"/>
                    </a:lnTo>
                    <a:lnTo>
                      <a:pt x="282251" y="273428"/>
                    </a:lnTo>
                    <a:lnTo>
                      <a:pt x="281576" y="263436"/>
                    </a:lnTo>
                    <a:lnTo>
                      <a:pt x="282517" y="253445"/>
                    </a:lnTo>
                    <a:lnTo>
                      <a:pt x="285540" y="243453"/>
                    </a:lnTo>
                    <a:lnTo>
                      <a:pt x="290272" y="233461"/>
                    </a:lnTo>
                    <a:lnTo>
                      <a:pt x="296931" y="223470"/>
                    </a:lnTo>
                    <a:lnTo>
                      <a:pt x="299277" y="220782"/>
                    </a:lnTo>
                    <a:lnTo>
                      <a:pt x="306272" y="213479"/>
                    </a:lnTo>
                    <a:lnTo>
                      <a:pt x="317424" y="203487"/>
                    </a:lnTo>
                    <a:lnTo>
                      <a:pt x="319228" y="202129"/>
                    </a:lnTo>
                    <a:lnTo>
                      <a:pt x="332091" y="193496"/>
                    </a:lnTo>
                    <a:lnTo>
                      <a:pt x="339180" y="189191"/>
                    </a:lnTo>
                    <a:lnTo>
                      <a:pt x="349987" y="183504"/>
                    </a:lnTo>
                    <a:lnTo>
                      <a:pt x="359132" y="179114"/>
                    </a:lnTo>
                    <a:lnTo>
                      <a:pt x="372999" y="173513"/>
                    </a:lnTo>
                    <a:lnTo>
                      <a:pt x="379084" y="171188"/>
                    </a:lnTo>
                    <a:lnTo>
                      <a:pt x="399036" y="165152"/>
                    </a:lnTo>
                    <a:lnTo>
                      <a:pt x="406772" y="163521"/>
                    </a:lnTo>
                    <a:lnTo>
                      <a:pt x="418987" y="160980"/>
                    </a:lnTo>
                    <a:lnTo>
                      <a:pt x="438939" y="159264"/>
                    </a:lnTo>
                    <a:lnTo>
                      <a:pt x="458891" y="160395"/>
                    </a:lnTo>
                    <a:lnTo>
                      <a:pt x="471425" y="163521"/>
                    </a:lnTo>
                    <a:lnTo>
                      <a:pt x="478843" y="165778"/>
                    </a:lnTo>
                    <a:lnTo>
                      <a:pt x="493226" y="173513"/>
                    </a:lnTo>
                    <a:lnTo>
                      <a:pt x="498794" y="177291"/>
                    </a:lnTo>
                    <a:lnTo>
                      <a:pt x="505437" y="183504"/>
                    </a:lnTo>
                    <a:lnTo>
                      <a:pt x="513940" y="193496"/>
                    </a:lnTo>
                    <a:lnTo>
                      <a:pt x="518746" y="200715"/>
                    </a:lnTo>
                    <a:lnTo>
                      <a:pt x="520319" y="203487"/>
                    </a:lnTo>
                    <a:lnTo>
                      <a:pt x="524913" y="213479"/>
                    </a:lnTo>
                    <a:lnTo>
                      <a:pt x="528531" y="223470"/>
                    </a:lnTo>
                    <a:lnTo>
                      <a:pt x="531426" y="233461"/>
                    </a:lnTo>
                    <a:lnTo>
                      <a:pt x="533863" y="243453"/>
                    </a:lnTo>
                    <a:lnTo>
                      <a:pt x="536145" y="253445"/>
                    </a:lnTo>
                    <a:lnTo>
                      <a:pt x="538463" y="263436"/>
                    </a:lnTo>
                    <a:lnTo>
                      <a:pt x="538698" y="264370"/>
                    </a:lnTo>
                    <a:lnTo>
                      <a:pt x="540955" y="273428"/>
                    </a:lnTo>
                    <a:lnTo>
                      <a:pt x="544131" y="283419"/>
                    </a:lnTo>
                    <a:lnTo>
                      <a:pt x="548184" y="293410"/>
                    </a:lnTo>
                    <a:lnTo>
                      <a:pt x="553549" y="303402"/>
                    </a:lnTo>
                    <a:lnTo>
                      <a:pt x="558650" y="311384"/>
                    </a:lnTo>
                    <a:lnTo>
                      <a:pt x="559953" y="313393"/>
                    </a:lnTo>
                    <a:lnTo>
                      <a:pt x="567206" y="323385"/>
                    </a:lnTo>
                    <a:lnTo>
                      <a:pt x="574977" y="333376"/>
                    </a:lnTo>
                    <a:lnTo>
                      <a:pt x="578601" y="338612"/>
                    </a:lnTo>
                    <a:lnTo>
                      <a:pt x="581808" y="343368"/>
                    </a:lnTo>
                    <a:lnTo>
                      <a:pt x="587450" y="353359"/>
                    </a:lnTo>
                    <a:lnTo>
                      <a:pt x="590633" y="363351"/>
                    </a:lnTo>
                    <a:lnTo>
                      <a:pt x="590693" y="373342"/>
                    </a:lnTo>
                    <a:lnTo>
                      <a:pt x="586762" y="383334"/>
                    </a:lnTo>
                    <a:lnTo>
                      <a:pt x="578601" y="392908"/>
                    </a:lnTo>
                    <a:lnTo>
                      <a:pt x="578199" y="393325"/>
                    </a:lnTo>
                    <a:lnTo>
                      <a:pt x="564607" y="403317"/>
                    </a:lnTo>
                    <a:lnTo>
                      <a:pt x="558650" y="406803"/>
                    </a:lnTo>
                    <a:lnTo>
                      <a:pt x="546509" y="413308"/>
                    </a:lnTo>
                    <a:lnTo>
                      <a:pt x="538698" y="417159"/>
                    </a:lnTo>
                    <a:lnTo>
                      <a:pt x="525230" y="423300"/>
                    </a:lnTo>
                    <a:lnTo>
                      <a:pt x="518746" y="426333"/>
                    </a:lnTo>
                    <a:lnTo>
                      <a:pt x="504072" y="433291"/>
                    </a:lnTo>
                    <a:lnTo>
                      <a:pt x="498794" y="436067"/>
                    </a:lnTo>
                    <a:lnTo>
                      <a:pt x="484895" y="443283"/>
                    </a:lnTo>
                    <a:lnTo>
                      <a:pt x="478843" y="446958"/>
                    </a:lnTo>
                    <a:lnTo>
                      <a:pt x="468097" y="453274"/>
                    </a:lnTo>
                    <a:lnTo>
                      <a:pt x="458891" y="460535"/>
                    </a:lnTo>
                    <a:lnTo>
                      <a:pt x="455469" y="463266"/>
                    </a:lnTo>
                    <a:lnTo>
                      <a:pt x="447725" y="473257"/>
                    </a:lnTo>
                    <a:lnTo>
                      <a:pt x="443789" y="483249"/>
                    </a:lnTo>
                    <a:lnTo>
                      <a:pt x="443806" y="493240"/>
                    </a:lnTo>
                    <a:lnTo>
                      <a:pt x="448699" y="503232"/>
                    </a:lnTo>
                    <a:lnTo>
                      <a:pt x="458891" y="512790"/>
                    </a:lnTo>
                    <a:lnTo>
                      <a:pt x="459375" y="513223"/>
                    </a:lnTo>
                    <a:lnTo>
                      <a:pt x="478671" y="523215"/>
                    </a:lnTo>
                    <a:lnTo>
                      <a:pt x="478843" y="523273"/>
                    </a:lnTo>
                    <a:lnTo>
                      <a:pt x="498794" y="529456"/>
                    </a:lnTo>
                    <a:lnTo>
                      <a:pt x="512565" y="533206"/>
                    </a:lnTo>
                    <a:lnTo>
                      <a:pt x="518746" y="534426"/>
                    </a:lnTo>
                    <a:lnTo>
                      <a:pt x="538698" y="538447"/>
                    </a:lnTo>
                    <a:lnTo>
                      <a:pt x="558650" y="542225"/>
                    </a:lnTo>
                    <a:lnTo>
                      <a:pt x="563467" y="543198"/>
                    </a:lnTo>
                    <a:lnTo>
                      <a:pt x="578601" y="545725"/>
                    </a:lnTo>
                    <a:lnTo>
                      <a:pt x="598553" y="548916"/>
                    </a:lnTo>
                    <a:lnTo>
                      <a:pt x="618505" y="552289"/>
                    </a:lnTo>
                    <a:lnTo>
                      <a:pt x="623849" y="553189"/>
                    </a:lnTo>
                    <a:lnTo>
                      <a:pt x="638457" y="555428"/>
                    </a:lnTo>
                    <a:lnTo>
                      <a:pt x="658409" y="558278"/>
                    </a:lnTo>
                    <a:lnTo>
                      <a:pt x="678360" y="560671"/>
                    </a:lnTo>
                    <a:lnTo>
                      <a:pt x="698312" y="562614"/>
                    </a:lnTo>
                    <a:lnTo>
                      <a:pt x="712803" y="563181"/>
                    </a:lnTo>
                    <a:lnTo>
                      <a:pt x="718264" y="563394"/>
                    </a:lnTo>
                    <a:lnTo>
                      <a:pt x="723076" y="563181"/>
                    </a:lnTo>
                    <a:lnTo>
                      <a:pt x="738216" y="562368"/>
                    </a:lnTo>
                    <a:lnTo>
                      <a:pt x="758167" y="559436"/>
                    </a:lnTo>
                    <a:lnTo>
                      <a:pt x="778119" y="553332"/>
                    </a:lnTo>
                    <a:lnTo>
                      <a:pt x="778488" y="553189"/>
                    </a:lnTo>
                    <a:lnTo>
                      <a:pt x="798071" y="543208"/>
                    </a:lnTo>
                    <a:lnTo>
                      <a:pt x="798087" y="543198"/>
                    </a:lnTo>
                    <a:lnTo>
                      <a:pt x="811167" y="533206"/>
                    </a:lnTo>
                    <a:lnTo>
                      <a:pt x="818023" y="526212"/>
                    </a:lnTo>
                    <a:lnTo>
                      <a:pt x="821202" y="523215"/>
                    </a:lnTo>
                    <a:lnTo>
                      <a:pt x="829421" y="513223"/>
                    </a:lnTo>
                    <a:lnTo>
                      <a:pt x="836768" y="503232"/>
                    </a:lnTo>
                    <a:lnTo>
                      <a:pt x="837975" y="501305"/>
                    </a:lnTo>
                    <a:lnTo>
                      <a:pt x="844362" y="493240"/>
                    </a:lnTo>
                    <a:lnTo>
                      <a:pt x="853088" y="483249"/>
                    </a:lnTo>
                    <a:lnTo>
                      <a:pt x="857926" y="478385"/>
                    </a:lnTo>
                    <a:lnTo>
                      <a:pt x="867734" y="473257"/>
                    </a:lnTo>
                    <a:lnTo>
                      <a:pt x="877878" y="468716"/>
                    </a:lnTo>
                    <a:lnTo>
                      <a:pt x="897830" y="470758"/>
                    </a:lnTo>
                    <a:lnTo>
                      <a:pt x="901959" y="473257"/>
                    </a:lnTo>
                    <a:lnTo>
                      <a:pt x="915957" y="483249"/>
                    </a:lnTo>
                    <a:lnTo>
                      <a:pt x="917782" y="484820"/>
                    </a:lnTo>
                    <a:lnTo>
                      <a:pt x="923077" y="493240"/>
                    </a:lnTo>
                    <a:lnTo>
                      <a:pt x="928365" y="503232"/>
                    </a:lnTo>
                    <a:lnTo>
                      <a:pt x="932441" y="513223"/>
                    </a:lnTo>
                    <a:lnTo>
                      <a:pt x="936420" y="523215"/>
                    </a:lnTo>
                    <a:lnTo>
                      <a:pt x="937733" y="526405"/>
                    </a:lnTo>
                    <a:lnTo>
                      <a:pt x="939918" y="533206"/>
                    </a:lnTo>
                    <a:lnTo>
                      <a:pt x="943131" y="543198"/>
                    </a:lnTo>
                    <a:lnTo>
                      <a:pt x="946782" y="553189"/>
                    </a:lnTo>
                    <a:lnTo>
                      <a:pt x="951135" y="563181"/>
                    </a:lnTo>
                    <a:lnTo>
                      <a:pt x="956044" y="573172"/>
                    </a:lnTo>
                    <a:lnTo>
                      <a:pt x="957685" y="576054"/>
                    </a:lnTo>
                    <a:lnTo>
                      <a:pt x="961698" y="583164"/>
                    </a:lnTo>
                    <a:lnTo>
                      <a:pt x="968256" y="593155"/>
                    </a:lnTo>
                    <a:lnTo>
                      <a:pt x="975453" y="603147"/>
                    </a:lnTo>
                    <a:close/>
                    <a:moveTo>
                      <a:pt x="1237010" y="195362"/>
                    </a:moveTo>
                    <a:lnTo>
                      <a:pt x="1256962" y="199969"/>
                    </a:lnTo>
                    <a:lnTo>
                      <a:pt x="1276914" y="199243"/>
                    </a:lnTo>
                    <a:lnTo>
                      <a:pt x="1296375" y="193496"/>
                    </a:lnTo>
                    <a:lnTo>
                      <a:pt x="1296865" y="193322"/>
                    </a:lnTo>
                    <a:lnTo>
                      <a:pt x="1311742" y="183504"/>
                    </a:lnTo>
                    <a:lnTo>
                      <a:pt x="1316817" y="179552"/>
                    </a:lnTo>
                    <a:lnTo>
                      <a:pt x="1322340" y="173513"/>
                    </a:lnTo>
                    <a:lnTo>
                      <a:pt x="1330045" y="163521"/>
                    </a:lnTo>
                    <a:lnTo>
                      <a:pt x="1335515" y="153530"/>
                    </a:lnTo>
                    <a:lnTo>
                      <a:pt x="1336769" y="151120"/>
                    </a:lnTo>
                    <a:lnTo>
                      <a:pt x="1339899" y="143538"/>
                    </a:lnTo>
                    <a:lnTo>
                      <a:pt x="1342608" y="133547"/>
                    </a:lnTo>
                    <a:lnTo>
                      <a:pt x="1345022" y="123555"/>
                    </a:lnTo>
                    <a:lnTo>
                      <a:pt x="1346880" y="113564"/>
                    </a:lnTo>
                    <a:lnTo>
                      <a:pt x="1348476" y="103572"/>
                    </a:lnTo>
                    <a:lnTo>
                      <a:pt x="1349993" y="93581"/>
                    </a:lnTo>
                    <a:lnTo>
                      <a:pt x="1351395" y="83589"/>
                    </a:lnTo>
                    <a:lnTo>
                      <a:pt x="1352612" y="73598"/>
                    </a:lnTo>
                    <a:lnTo>
                      <a:pt x="1353505" y="63606"/>
                    </a:lnTo>
                    <a:lnTo>
                      <a:pt x="1354114" y="53615"/>
                    </a:lnTo>
                    <a:lnTo>
                      <a:pt x="1353658" y="43623"/>
                    </a:lnTo>
                    <a:lnTo>
                      <a:pt x="1352216" y="33632"/>
                    </a:lnTo>
                    <a:lnTo>
                      <a:pt x="1348622" y="23640"/>
                    </a:lnTo>
                    <a:lnTo>
                      <a:pt x="1342491" y="13649"/>
                    </a:lnTo>
                    <a:lnTo>
                      <a:pt x="1336769" y="7620"/>
                    </a:lnTo>
                    <a:lnTo>
                      <a:pt x="1328053" y="3657"/>
                    </a:lnTo>
                    <a:lnTo>
                      <a:pt x="1316817" y="0"/>
                    </a:lnTo>
                    <a:lnTo>
                      <a:pt x="1296865" y="459"/>
                    </a:lnTo>
                    <a:lnTo>
                      <a:pt x="1285598" y="3657"/>
                    </a:lnTo>
                    <a:lnTo>
                      <a:pt x="1276914" y="6433"/>
                    </a:lnTo>
                    <a:lnTo>
                      <a:pt x="1262961" y="13649"/>
                    </a:lnTo>
                    <a:lnTo>
                      <a:pt x="1256962" y="17153"/>
                    </a:lnTo>
                    <a:lnTo>
                      <a:pt x="1248825" y="23640"/>
                    </a:lnTo>
                    <a:lnTo>
                      <a:pt x="1238148" y="33632"/>
                    </a:lnTo>
                    <a:lnTo>
                      <a:pt x="1237010" y="34894"/>
                    </a:lnTo>
                    <a:lnTo>
                      <a:pt x="1230713" y="43623"/>
                    </a:lnTo>
                    <a:lnTo>
                      <a:pt x="1224474" y="53615"/>
                    </a:lnTo>
                    <a:lnTo>
                      <a:pt x="1218774" y="63606"/>
                    </a:lnTo>
                    <a:lnTo>
                      <a:pt x="1217058" y="66875"/>
                    </a:lnTo>
                    <a:lnTo>
                      <a:pt x="1214146" y="73598"/>
                    </a:lnTo>
                    <a:lnTo>
                      <a:pt x="1210369" y="83589"/>
                    </a:lnTo>
                    <a:lnTo>
                      <a:pt x="1206842" y="93581"/>
                    </a:lnTo>
                    <a:lnTo>
                      <a:pt x="1203586" y="103572"/>
                    </a:lnTo>
                    <a:lnTo>
                      <a:pt x="1200900" y="113564"/>
                    </a:lnTo>
                    <a:lnTo>
                      <a:pt x="1198694" y="123555"/>
                    </a:lnTo>
                    <a:lnTo>
                      <a:pt x="1197691" y="133547"/>
                    </a:lnTo>
                    <a:lnTo>
                      <a:pt x="1197947" y="143538"/>
                    </a:lnTo>
                    <a:lnTo>
                      <a:pt x="1199479" y="153530"/>
                    </a:lnTo>
                    <a:lnTo>
                      <a:pt x="1203121" y="163521"/>
                    </a:lnTo>
                    <a:lnTo>
                      <a:pt x="1208882" y="173513"/>
                    </a:lnTo>
                    <a:lnTo>
                      <a:pt x="1217039" y="183504"/>
                    </a:lnTo>
                    <a:lnTo>
                      <a:pt x="1217058" y="183522"/>
                    </a:lnTo>
                    <a:lnTo>
                      <a:pt x="1233533" y="193496"/>
                    </a:lnTo>
                    <a:close/>
                    <a:moveTo>
                      <a:pt x="2952863" y="195633"/>
                    </a:moveTo>
                    <a:lnTo>
                      <a:pt x="2958420" y="193496"/>
                    </a:lnTo>
                    <a:lnTo>
                      <a:pt x="2964860" y="183504"/>
                    </a:lnTo>
                    <a:lnTo>
                      <a:pt x="2952863" y="179785"/>
                    </a:lnTo>
                    <a:lnTo>
                      <a:pt x="2940196" y="183504"/>
                    </a:lnTo>
                    <a:lnTo>
                      <a:pt x="2942888" y="193496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7" name="任意多边形: 形状 2976">
                <a:extLst>
                  <a:ext uri="{FF2B5EF4-FFF2-40B4-BE49-F238E27FC236}">
                    <a16:creationId xmlns:a16="http://schemas.microsoft.com/office/drawing/2014/main" id="{08C670A7-5452-CA93-3C78-7B44B8FA0B7E}"/>
                  </a:ext>
                </a:extLst>
              </p:cNvPr>
              <p:cNvSpPr/>
              <p:nvPr/>
            </p:nvSpPr>
            <p:spPr>
              <a:xfrm>
                <a:off x="2885545" y="3195402"/>
                <a:ext cx="2972814" cy="909600"/>
              </a:xfrm>
              <a:custGeom>
                <a:avLst/>
                <a:gdLst>
                  <a:gd name="connsiteX0" fmla="*/ 12101 w 2972814"/>
                  <a:gd name="connsiteY0" fmla="*/ 903949 h 909600"/>
                  <a:gd name="connsiteX1" fmla="*/ 19952 w 2972814"/>
                  <a:gd name="connsiteY1" fmla="*/ 899896 h 909600"/>
                  <a:gd name="connsiteX2" fmla="*/ 29621 w 2972814"/>
                  <a:gd name="connsiteY2" fmla="*/ 893958 h 909600"/>
                  <a:gd name="connsiteX3" fmla="*/ 39904 w 2972814"/>
                  <a:gd name="connsiteY3" fmla="*/ 886775 h 909600"/>
                  <a:gd name="connsiteX4" fmla="*/ 43569 w 2972814"/>
                  <a:gd name="connsiteY4" fmla="*/ 883966 h 909600"/>
                  <a:gd name="connsiteX5" fmla="*/ 55473 w 2972814"/>
                  <a:gd name="connsiteY5" fmla="*/ 873975 h 909600"/>
                  <a:gd name="connsiteX6" fmla="*/ 59855 w 2972814"/>
                  <a:gd name="connsiteY6" fmla="*/ 869790 h 909600"/>
                  <a:gd name="connsiteX7" fmla="*/ 65770 w 2972814"/>
                  <a:gd name="connsiteY7" fmla="*/ 863983 h 909600"/>
                  <a:gd name="connsiteX8" fmla="*/ 75072 w 2972814"/>
                  <a:gd name="connsiteY8" fmla="*/ 853992 h 909600"/>
                  <a:gd name="connsiteX9" fmla="*/ 79807 w 2972814"/>
                  <a:gd name="connsiteY9" fmla="*/ 848431 h 909600"/>
                  <a:gd name="connsiteX10" fmla="*/ 83719 w 2972814"/>
                  <a:gd name="connsiteY10" fmla="*/ 844000 h 909600"/>
                  <a:gd name="connsiteX11" fmla="*/ 91920 w 2972814"/>
                  <a:gd name="connsiteY11" fmla="*/ 834009 h 909600"/>
                  <a:gd name="connsiteX12" fmla="*/ 99759 w 2972814"/>
                  <a:gd name="connsiteY12" fmla="*/ 824147 h 909600"/>
                  <a:gd name="connsiteX13" fmla="*/ 99871 w 2972814"/>
                  <a:gd name="connsiteY13" fmla="*/ 824017 h 909600"/>
                  <a:gd name="connsiteX14" fmla="*/ 108338 w 2972814"/>
                  <a:gd name="connsiteY14" fmla="*/ 814026 h 909600"/>
                  <a:gd name="connsiteX15" fmla="*/ 116888 w 2972814"/>
                  <a:gd name="connsiteY15" fmla="*/ 804034 h 909600"/>
                  <a:gd name="connsiteX16" fmla="*/ 119711 w 2972814"/>
                  <a:gd name="connsiteY16" fmla="*/ 800817 h 909600"/>
                  <a:gd name="connsiteX17" fmla="*/ 126202 w 2972814"/>
                  <a:gd name="connsiteY17" fmla="*/ 794043 h 909600"/>
                  <a:gd name="connsiteX18" fmla="*/ 135692 w 2972814"/>
                  <a:gd name="connsiteY18" fmla="*/ 784051 h 909600"/>
                  <a:gd name="connsiteX19" fmla="*/ 139662 w 2972814"/>
                  <a:gd name="connsiteY19" fmla="*/ 780096 h 909600"/>
                  <a:gd name="connsiteX20" fmla="*/ 146365 w 2972814"/>
                  <a:gd name="connsiteY20" fmla="*/ 774060 h 909600"/>
                  <a:gd name="connsiteX21" fmla="*/ 156846 w 2972814"/>
                  <a:gd name="connsiteY21" fmla="*/ 764068 h 909600"/>
                  <a:gd name="connsiteX22" fmla="*/ 159614 w 2972814"/>
                  <a:gd name="connsiteY22" fmla="*/ 761367 h 909600"/>
                  <a:gd name="connsiteX23" fmla="*/ 167722 w 2972814"/>
                  <a:gd name="connsiteY23" fmla="*/ 754077 h 909600"/>
                  <a:gd name="connsiteX24" fmla="*/ 177485 w 2972814"/>
                  <a:gd name="connsiteY24" fmla="*/ 744085 h 909600"/>
                  <a:gd name="connsiteX25" fmla="*/ 179566 w 2972814"/>
                  <a:gd name="connsiteY25" fmla="*/ 741690 h 909600"/>
                  <a:gd name="connsiteX26" fmla="*/ 186519 w 2972814"/>
                  <a:gd name="connsiteY26" fmla="*/ 734094 h 909600"/>
                  <a:gd name="connsiteX27" fmla="*/ 193939 w 2972814"/>
                  <a:gd name="connsiteY27" fmla="*/ 724102 h 909600"/>
                  <a:gd name="connsiteX28" fmla="*/ 199518 w 2972814"/>
                  <a:gd name="connsiteY28" fmla="*/ 714684 h 909600"/>
                  <a:gd name="connsiteX29" fmla="*/ 199865 w 2972814"/>
                  <a:gd name="connsiteY29" fmla="*/ 714111 h 909600"/>
                  <a:gd name="connsiteX30" fmla="*/ 204483 w 2972814"/>
                  <a:gd name="connsiteY30" fmla="*/ 704119 h 909600"/>
                  <a:gd name="connsiteX31" fmla="*/ 208147 w 2972814"/>
                  <a:gd name="connsiteY31" fmla="*/ 694128 h 909600"/>
                  <a:gd name="connsiteX32" fmla="*/ 210666 w 2972814"/>
                  <a:gd name="connsiteY32" fmla="*/ 684136 h 909600"/>
                  <a:gd name="connsiteX33" fmla="*/ 212926 w 2972814"/>
                  <a:gd name="connsiteY33" fmla="*/ 674145 h 909600"/>
                  <a:gd name="connsiteX34" fmla="*/ 215175 w 2972814"/>
                  <a:gd name="connsiteY34" fmla="*/ 664153 h 909600"/>
                  <a:gd name="connsiteX35" fmla="*/ 217740 w 2972814"/>
                  <a:gd name="connsiteY35" fmla="*/ 654162 h 909600"/>
                  <a:gd name="connsiteX36" fmla="*/ 219470 w 2972814"/>
                  <a:gd name="connsiteY36" fmla="*/ 648380 h 909600"/>
                  <a:gd name="connsiteX37" fmla="*/ 220734 w 2972814"/>
                  <a:gd name="connsiteY37" fmla="*/ 644170 h 909600"/>
                  <a:gd name="connsiteX38" fmla="*/ 224866 w 2972814"/>
                  <a:gd name="connsiteY38" fmla="*/ 634179 h 909600"/>
                  <a:gd name="connsiteX39" fmla="*/ 229866 w 2972814"/>
                  <a:gd name="connsiteY39" fmla="*/ 624187 h 909600"/>
                  <a:gd name="connsiteX40" fmla="*/ 235876 w 2972814"/>
                  <a:gd name="connsiteY40" fmla="*/ 614196 h 909600"/>
                  <a:gd name="connsiteX41" fmla="*/ 239421 w 2972814"/>
                  <a:gd name="connsiteY41" fmla="*/ 609305 h 909600"/>
                  <a:gd name="connsiteX42" fmla="*/ 243256 w 2972814"/>
                  <a:gd name="connsiteY42" fmla="*/ 604204 h 909600"/>
                  <a:gd name="connsiteX43" fmla="*/ 251970 w 2972814"/>
                  <a:gd name="connsiteY43" fmla="*/ 594213 h 909600"/>
                  <a:gd name="connsiteX44" fmla="*/ 259373 w 2972814"/>
                  <a:gd name="connsiteY44" fmla="*/ 586722 h 909600"/>
                  <a:gd name="connsiteX45" fmla="*/ 261971 w 2972814"/>
                  <a:gd name="connsiteY45" fmla="*/ 584221 h 909600"/>
                  <a:gd name="connsiteX46" fmla="*/ 273743 w 2972814"/>
                  <a:gd name="connsiteY46" fmla="*/ 574230 h 909600"/>
                  <a:gd name="connsiteX47" fmla="*/ 279325 w 2972814"/>
                  <a:gd name="connsiteY47" fmla="*/ 569915 h 909600"/>
                  <a:gd name="connsiteX48" fmla="*/ 287166 w 2972814"/>
                  <a:gd name="connsiteY48" fmla="*/ 564238 h 909600"/>
                  <a:gd name="connsiteX49" fmla="*/ 299277 w 2972814"/>
                  <a:gd name="connsiteY49" fmla="*/ 556089 h 909600"/>
                  <a:gd name="connsiteX50" fmla="*/ 302308 w 2972814"/>
                  <a:gd name="connsiteY50" fmla="*/ 554247 h 909600"/>
                  <a:gd name="connsiteX51" fmla="*/ 319228 w 2972814"/>
                  <a:gd name="connsiteY51" fmla="*/ 544516 h 909600"/>
                  <a:gd name="connsiteX52" fmla="*/ 319729 w 2972814"/>
                  <a:gd name="connsiteY52" fmla="*/ 544255 h 909600"/>
                  <a:gd name="connsiteX53" fmla="*/ 339180 w 2972814"/>
                  <a:gd name="connsiteY53" fmla="*/ 534503 h 909600"/>
                  <a:gd name="connsiteX54" fmla="*/ 339722 w 2972814"/>
                  <a:gd name="connsiteY54" fmla="*/ 534264 h 909600"/>
                  <a:gd name="connsiteX55" fmla="*/ 359132 w 2972814"/>
                  <a:gd name="connsiteY55" fmla="*/ 525887 h 909600"/>
                  <a:gd name="connsiteX56" fmla="*/ 363346 w 2972814"/>
                  <a:gd name="connsiteY56" fmla="*/ 524272 h 909600"/>
                  <a:gd name="connsiteX57" fmla="*/ 379084 w 2972814"/>
                  <a:gd name="connsiteY57" fmla="*/ 518168 h 909600"/>
                  <a:gd name="connsiteX58" fmla="*/ 390894 w 2972814"/>
                  <a:gd name="connsiteY58" fmla="*/ 514281 h 909600"/>
                  <a:gd name="connsiteX59" fmla="*/ 399036 w 2972814"/>
                  <a:gd name="connsiteY59" fmla="*/ 511483 h 909600"/>
                  <a:gd name="connsiteX60" fmla="*/ 418987 w 2972814"/>
                  <a:gd name="connsiteY60" fmla="*/ 505976 h 909600"/>
                  <a:gd name="connsiteX61" fmla="*/ 427642 w 2972814"/>
                  <a:gd name="connsiteY61" fmla="*/ 504289 h 909600"/>
                  <a:gd name="connsiteX62" fmla="*/ 438939 w 2972814"/>
                  <a:gd name="connsiteY62" fmla="*/ 501942 h 909600"/>
                  <a:gd name="connsiteX63" fmla="*/ 458891 w 2972814"/>
                  <a:gd name="connsiteY63" fmla="*/ 499857 h 909600"/>
                  <a:gd name="connsiteX64" fmla="*/ 478843 w 2972814"/>
                  <a:gd name="connsiteY64" fmla="*/ 500534 h 909600"/>
                  <a:gd name="connsiteX65" fmla="*/ 497023 w 2972814"/>
                  <a:gd name="connsiteY65" fmla="*/ 504289 h 909600"/>
                  <a:gd name="connsiteX66" fmla="*/ 498794 w 2972814"/>
                  <a:gd name="connsiteY66" fmla="*/ 504692 h 909600"/>
                  <a:gd name="connsiteX67" fmla="*/ 518746 w 2972814"/>
                  <a:gd name="connsiteY67" fmla="*/ 513276 h 909600"/>
                  <a:gd name="connsiteX68" fmla="*/ 520372 w 2972814"/>
                  <a:gd name="connsiteY68" fmla="*/ 514281 h 909600"/>
                  <a:gd name="connsiteX69" fmla="*/ 534625 w 2972814"/>
                  <a:gd name="connsiteY69" fmla="*/ 524272 h 909600"/>
                  <a:gd name="connsiteX70" fmla="*/ 538698 w 2972814"/>
                  <a:gd name="connsiteY70" fmla="*/ 527556 h 909600"/>
                  <a:gd name="connsiteX71" fmla="*/ 545683 w 2972814"/>
                  <a:gd name="connsiteY71" fmla="*/ 534264 h 909600"/>
                  <a:gd name="connsiteX72" fmla="*/ 554412 w 2972814"/>
                  <a:gd name="connsiteY72" fmla="*/ 544255 h 909600"/>
                  <a:gd name="connsiteX73" fmla="*/ 558650 w 2972814"/>
                  <a:gd name="connsiteY73" fmla="*/ 549689 h 909600"/>
                  <a:gd name="connsiteX74" fmla="*/ 561958 w 2972814"/>
                  <a:gd name="connsiteY74" fmla="*/ 554247 h 909600"/>
                  <a:gd name="connsiteX75" fmla="*/ 568209 w 2972814"/>
                  <a:gd name="connsiteY75" fmla="*/ 564238 h 909600"/>
                  <a:gd name="connsiteX76" fmla="*/ 573807 w 2972814"/>
                  <a:gd name="connsiteY76" fmla="*/ 574230 h 909600"/>
                  <a:gd name="connsiteX77" fmla="*/ 578601 w 2972814"/>
                  <a:gd name="connsiteY77" fmla="*/ 583902 h 909600"/>
                  <a:gd name="connsiteX78" fmla="*/ 578761 w 2972814"/>
                  <a:gd name="connsiteY78" fmla="*/ 584221 h 909600"/>
                  <a:gd name="connsiteX79" fmla="*/ 583591 w 2972814"/>
                  <a:gd name="connsiteY79" fmla="*/ 594213 h 909600"/>
                  <a:gd name="connsiteX80" fmla="*/ 588137 w 2972814"/>
                  <a:gd name="connsiteY80" fmla="*/ 604204 h 909600"/>
                  <a:gd name="connsiteX81" fmla="*/ 592811 w 2972814"/>
                  <a:gd name="connsiteY81" fmla="*/ 614196 h 909600"/>
                  <a:gd name="connsiteX82" fmla="*/ 597975 w 2972814"/>
                  <a:gd name="connsiteY82" fmla="*/ 624187 h 909600"/>
                  <a:gd name="connsiteX83" fmla="*/ 598553 w 2972814"/>
                  <a:gd name="connsiteY83" fmla="*/ 625258 h 909600"/>
                  <a:gd name="connsiteX84" fmla="*/ 603681 w 2972814"/>
                  <a:gd name="connsiteY84" fmla="*/ 634179 h 909600"/>
                  <a:gd name="connsiteX85" fmla="*/ 610342 w 2972814"/>
                  <a:gd name="connsiteY85" fmla="*/ 644170 h 909600"/>
                  <a:gd name="connsiteX86" fmla="*/ 617942 w 2972814"/>
                  <a:gd name="connsiteY86" fmla="*/ 654162 h 909600"/>
                  <a:gd name="connsiteX87" fmla="*/ 618505 w 2972814"/>
                  <a:gd name="connsiteY87" fmla="*/ 654832 h 909600"/>
                  <a:gd name="connsiteX88" fmla="*/ 627000 w 2972814"/>
                  <a:gd name="connsiteY88" fmla="*/ 664153 h 909600"/>
                  <a:gd name="connsiteX89" fmla="*/ 637193 w 2972814"/>
                  <a:gd name="connsiteY89" fmla="*/ 674145 h 909600"/>
                  <a:gd name="connsiteX90" fmla="*/ 638457 w 2972814"/>
                  <a:gd name="connsiteY90" fmla="*/ 675301 h 909600"/>
                  <a:gd name="connsiteX91" fmla="*/ 648813 w 2972814"/>
                  <a:gd name="connsiteY91" fmla="*/ 684136 h 909600"/>
                  <a:gd name="connsiteX92" fmla="*/ 658409 w 2972814"/>
                  <a:gd name="connsiteY92" fmla="*/ 692178 h 909600"/>
                  <a:gd name="connsiteX93" fmla="*/ 660977 w 2972814"/>
                  <a:gd name="connsiteY93" fmla="*/ 694128 h 909600"/>
                  <a:gd name="connsiteX94" fmla="*/ 673810 w 2972814"/>
                  <a:gd name="connsiteY94" fmla="*/ 704119 h 909600"/>
                  <a:gd name="connsiteX95" fmla="*/ 678360 w 2972814"/>
                  <a:gd name="connsiteY95" fmla="*/ 707913 h 909600"/>
                  <a:gd name="connsiteX96" fmla="*/ 686602 w 2972814"/>
                  <a:gd name="connsiteY96" fmla="*/ 714111 h 909600"/>
                  <a:gd name="connsiteX97" fmla="*/ 698312 w 2972814"/>
                  <a:gd name="connsiteY97" fmla="*/ 723666 h 909600"/>
                  <a:gd name="connsiteX98" fmla="*/ 698946 w 2972814"/>
                  <a:gd name="connsiteY98" fmla="*/ 724102 h 909600"/>
                  <a:gd name="connsiteX99" fmla="*/ 711862 w 2972814"/>
                  <a:gd name="connsiteY99" fmla="*/ 734094 h 909600"/>
                  <a:gd name="connsiteX100" fmla="*/ 718264 w 2972814"/>
                  <a:gd name="connsiteY100" fmla="*/ 739519 h 909600"/>
                  <a:gd name="connsiteX101" fmla="*/ 725561 w 2972814"/>
                  <a:gd name="connsiteY101" fmla="*/ 744085 h 909600"/>
                  <a:gd name="connsiteX102" fmla="*/ 738216 w 2972814"/>
                  <a:gd name="connsiteY102" fmla="*/ 753164 h 909600"/>
                  <a:gd name="connsiteX103" fmla="*/ 740554 w 2972814"/>
                  <a:gd name="connsiteY103" fmla="*/ 754077 h 909600"/>
                  <a:gd name="connsiteX104" fmla="*/ 758167 w 2972814"/>
                  <a:gd name="connsiteY104" fmla="*/ 761403 h 909600"/>
                  <a:gd name="connsiteX105" fmla="*/ 778119 w 2972814"/>
                  <a:gd name="connsiteY105" fmla="*/ 762925 h 909600"/>
                  <a:gd name="connsiteX106" fmla="*/ 798071 w 2972814"/>
                  <a:gd name="connsiteY106" fmla="*/ 760883 h 909600"/>
                  <a:gd name="connsiteX107" fmla="*/ 818023 w 2972814"/>
                  <a:gd name="connsiteY107" fmla="*/ 756307 h 909600"/>
                  <a:gd name="connsiteX108" fmla="*/ 826552 w 2972814"/>
                  <a:gd name="connsiteY108" fmla="*/ 754077 h 909600"/>
                  <a:gd name="connsiteX109" fmla="*/ 837975 w 2972814"/>
                  <a:gd name="connsiteY109" fmla="*/ 751245 h 909600"/>
                  <a:gd name="connsiteX110" fmla="*/ 857926 w 2972814"/>
                  <a:gd name="connsiteY110" fmla="*/ 746985 h 909600"/>
                  <a:gd name="connsiteX111" fmla="*/ 877878 w 2972814"/>
                  <a:gd name="connsiteY111" fmla="*/ 745221 h 909600"/>
                  <a:gd name="connsiteX112" fmla="*/ 897830 w 2972814"/>
                  <a:gd name="connsiteY112" fmla="*/ 747362 h 909600"/>
                  <a:gd name="connsiteX113" fmla="*/ 915505 w 2972814"/>
                  <a:gd name="connsiteY113" fmla="*/ 754077 h 909600"/>
                  <a:gd name="connsiteX114" fmla="*/ 917782 w 2972814"/>
                  <a:gd name="connsiteY114" fmla="*/ 754868 h 909600"/>
                  <a:gd name="connsiteX115" fmla="*/ 932771 w 2972814"/>
                  <a:gd name="connsiteY115" fmla="*/ 764068 h 909600"/>
                  <a:gd name="connsiteX116" fmla="*/ 937733 w 2972814"/>
                  <a:gd name="connsiteY116" fmla="*/ 767207 h 909600"/>
                  <a:gd name="connsiteX117" fmla="*/ 945693 w 2972814"/>
                  <a:gd name="connsiteY117" fmla="*/ 774060 h 909600"/>
                  <a:gd name="connsiteX118" fmla="*/ 957302 w 2972814"/>
                  <a:gd name="connsiteY118" fmla="*/ 784051 h 909600"/>
                  <a:gd name="connsiteX119" fmla="*/ 957685 w 2972814"/>
                  <a:gd name="connsiteY119" fmla="*/ 784395 h 909600"/>
                  <a:gd name="connsiteX120" fmla="*/ 966547 w 2972814"/>
                  <a:gd name="connsiteY120" fmla="*/ 794043 h 909600"/>
                  <a:gd name="connsiteX121" fmla="*/ 974966 w 2972814"/>
                  <a:gd name="connsiteY121" fmla="*/ 804034 h 909600"/>
                  <a:gd name="connsiteX122" fmla="*/ 977637 w 2972814"/>
                  <a:gd name="connsiteY122" fmla="*/ 807450 h 909600"/>
                  <a:gd name="connsiteX123" fmla="*/ 982448 w 2972814"/>
                  <a:gd name="connsiteY123" fmla="*/ 814026 h 909600"/>
                  <a:gd name="connsiteX124" fmla="*/ 989151 w 2972814"/>
                  <a:gd name="connsiteY124" fmla="*/ 824017 h 909600"/>
                  <a:gd name="connsiteX125" fmla="*/ 994990 w 2972814"/>
                  <a:gd name="connsiteY125" fmla="*/ 834009 h 909600"/>
                  <a:gd name="connsiteX126" fmla="*/ 997589 w 2972814"/>
                  <a:gd name="connsiteY126" fmla="*/ 838784 h 909600"/>
                  <a:gd name="connsiteX127" fmla="*/ 1000597 w 2972814"/>
                  <a:gd name="connsiteY127" fmla="*/ 844000 h 909600"/>
                  <a:gd name="connsiteX128" fmla="*/ 1006068 w 2972814"/>
                  <a:gd name="connsiteY128" fmla="*/ 853992 h 909600"/>
                  <a:gd name="connsiteX129" fmla="*/ 1011332 w 2972814"/>
                  <a:gd name="connsiteY129" fmla="*/ 863983 h 909600"/>
                  <a:gd name="connsiteX130" fmla="*/ 1016774 w 2972814"/>
                  <a:gd name="connsiteY130" fmla="*/ 873975 h 909600"/>
                  <a:gd name="connsiteX131" fmla="*/ 1017541 w 2972814"/>
                  <a:gd name="connsiteY131" fmla="*/ 875410 h 909600"/>
                  <a:gd name="connsiteX132" fmla="*/ 1023899 w 2972814"/>
                  <a:gd name="connsiteY132" fmla="*/ 883966 h 909600"/>
                  <a:gd name="connsiteX133" fmla="*/ 1032695 w 2972814"/>
                  <a:gd name="connsiteY133" fmla="*/ 893958 h 909600"/>
                  <a:gd name="connsiteX134" fmla="*/ 1037492 w 2972814"/>
                  <a:gd name="connsiteY134" fmla="*/ 898815 h 909600"/>
                  <a:gd name="connsiteX135" fmla="*/ 1049461 w 2972814"/>
                  <a:gd name="connsiteY135" fmla="*/ 903949 h 909600"/>
                  <a:gd name="connsiteX136" fmla="*/ 1057444 w 2972814"/>
                  <a:gd name="connsiteY136" fmla="*/ 906748 h 909600"/>
                  <a:gd name="connsiteX137" fmla="*/ 1073412 w 2972814"/>
                  <a:gd name="connsiteY137" fmla="*/ 903949 h 909600"/>
                  <a:gd name="connsiteX138" fmla="*/ 1077396 w 2972814"/>
                  <a:gd name="connsiteY138" fmla="*/ 903301 h 909600"/>
                  <a:gd name="connsiteX139" fmla="*/ 1092812 w 2972814"/>
                  <a:gd name="connsiteY139" fmla="*/ 893958 h 909600"/>
                  <a:gd name="connsiteX140" fmla="*/ 1097348 w 2972814"/>
                  <a:gd name="connsiteY140" fmla="*/ 891449 h 909600"/>
                  <a:gd name="connsiteX141" fmla="*/ 1104972 w 2972814"/>
                  <a:gd name="connsiteY141" fmla="*/ 883966 h 909600"/>
                  <a:gd name="connsiteX142" fmla="*/ 1115100 w 2972814"/>
                  <a:gd name="connsiteY142" fmla="*/ 873975 h 909600"/>
                  <a:gd name="connsiteX143" fmla="*/ 1117299 w 2972814"/>
                  <a:gd name="connsiteY143" fmla="*/ 871708 h 909600"/>
                  <a:gd name="connsiteX144" fmla="*/ 1122725 w 2972814"/>
                  <a:gd name="connsiteY144" fmla="*/ 863983 h 909600"/>
                  <a:gd name="connsiteX145" fmla="*/ 1129212 w 2972814"/>
                  <a:gd name="connsiteY145" fmla="*/ 853992 h 909600"/>
                  <a:gd name="connsiteX146" fmla="*/ 1135247 w 2972814"/>
                  <a:gd name="connsiteY146" fmla="*/ 844000 h 909600"/>
                  <a:gd name="connsiteX147" fmla="*/ 1137251 w 2972814"/>
                  <a:gd name="connsiteY147" fmla="*/ 840145 h 909600"/>
                  <a:gd name="connsiteX148" fmla="*/ 1139881 w 2972814"/>
                  <a:gd name="connsiteY148" fmla="*/ 834009 h 909600"/>
                  <a:gd name="connsiteX149" fmla="*/ 1144119 w 2972814"/>
                  <a:gd name="connsiteY149" fmla="*/ 824017 h 909600"/>
                  <a:gd name="connsiteX150" fmla="*/ 1148064 w 2972814"/>
                  <a:gd name="connsiteY150" fmla="*/ 814026 h 909600"/>
                  <a:gd name="connsiteX151" fmla="*/ 1152094 w 2972814"/>
                  <a:gd name="connsiteY151" fmla="*/ 804034 h 909600"/>
                  <a:gd name="connsiteX152" fmla="*/ 1156628 w 2972814"/>
                  <a:gd name="connsiteY152" fmla="*/ 794043 h 909600"/>
                  <a:gd name="connsiteX153" fmla="*/ 1157203 w 2972814"/>
                  <a:gd name="connsiteY153" fmla="*/ 792903 h 909600"/>
                  <a:gd name="connsiteX154" fmla="*/ 1161455 w 2972814"/>
                  <a:gd name="connsiteY154" fmla="*/ 784051 h 909600"/>
                  <a:gd name="connsiteX155" fmla="*/ 1167232 w 2972814"/>
                  <a:gd name="connsiteY155" fmla="*/ 774060 h 909600"/>
                  <a:gd name="connsiteX156" fmla="*/ 1174587 w 2972814"/>
                  <a:gd name="connsiteY156" fmla="*/ 764068 h 909600"/>
                  <a:gd name="connsiteX157" fmla="*/ 1177155 w 2972814"/>
                  <a:gd name="connsiteY157" fmla="*/ 761006 h 909600"/>
                  <a:gd name="connsiteX158" fmla="*/ 1183440 w 2972814"/>
                  <a:gd name="connsiteY158" fmla="*/ 754077 h 909600"/>
                  <a:gd name="connsiteX159" fmla="*/ 1194477 w 2972814"/>
                  <a:gd name="connsiteY159" fmla="*/ 744085 h 909600"/>
                  <a:gd name="connsiteX160" fmla="*/ 1197107 w 2972814"/>
                  <a:gd name="connsiteY160" fmla="*/ 741951 h 909600"/>
                  <a:gd name="connsiteX161" fmla="*/ 1208706 w 2972814"/>
                  <a:gd name="connsiteY161" fmla="*/ 734094 h 909600"/>
                  <a:gd name="connsiteX162" fmla="*/ 1217058 w 2972814"/>
                  <a:gd name="connsiteY162" fmla="*/ 728931 h 909600"/>
                  <a:gd name="connsiteX163" fmla="*/ 1227169 w 2972814"/>
                  <a:gd name="connsiteY163" fmla="*/ 724102 h 909600"/>
                  <a:gd name="connsiteX164" fmla="*/ 1237010 w 2972814"/>
                  <a:gd name="connsiteY164" fmla="*/ 719607 h 909600"/>
                  <a:gd name="connsiteX165" fmla="*/ 1254341 w 2972814"/>
                  <a:gd name="connsiteY165" fmla="*/ 714111 h 909600"/>
                  <a:gd name="connsiteX166" fmla="*/ 1256962 w 2972814"/>
                  <a:gd name="connsiteY166" fmla="*/ 713230 h 909600"/>
                  <a:gd name="connsiteX167" fmla="*/ 1276914 w 2972814"/>
                  <a:gd name="connsiteY167" fmla="*/ 708821 h 909600"/>
                  <a:gd name="connsiteX168" fmla="*/ 1296865 w 2972814"/>
                  <a:gd name="connsiteY168" fmla="*/ 706378 h 909600"/>
                  <a:gd name="connsiteX169" fmla="*/ 1316817 w 2972814"/>
                  <a:gd name="connsiteY169" fmla="*/ 705073 h 909600"/>
                  <a:gd name="connsiteX170" fmla="*/ 1336769 w 2972814"/>
                  <a:gd name="connsiteY170" fmla="*/ 704268 h 909600"/>
                  <a:gd name="connsiteX171" fmla="*/ 1340516 w 2972814"/>
                  <a:gd name="connsiteY171" fmla="*/ 704119 h 909600"/>
                  <a:gd name="connsiteX172" fmla="*/ 1356721 w 2972814"/>
                  <a:gd name="connsiteY172" fmla="*/ 703412 h 909600"/>
                  <a:gd name="connsiteX173" fmla="*/ 1376673 w 2972814"/>
                  <a:gd name="connsiteY173" fmla="*/ 702184 h 909600"/>
                  <a:gd name="connsiteX174" fmla="*/ 1396624 w 2972814"/>
                  <a:gd name="connsiteY174" fmla="*/ 700298 h 909600"/>
                  <a:gd name="connsiteX175" fmla="*/ 1416576 w 2972814"/>
                  <a:gd name="connsiteY175" fmla="*/ 697750 h 909600"/>
                  <a:gd name="connsiteX176" fmla="*/ 1436528 w 2972814"/>
                  <a:gd name="connsiteY176" fmla="*/ 694700 h 909600"/>
                  <a:gd name="connsiteX177" fmla="*/ 1439748 w 2972814"/>
                  <a:gd name="connsiteY177" fmla="*/ 694128 h 909600"/>
                  <a:gd name="connsiteX178" fmla="*/ 1456480 w 2972814"/>
                  <a:gd name="connsiteY178" fmla="*/ 691081 h 909600"/>
                  <a:gd name="connsiteX179" fmla="*/ 1476431 w 2972814"/>
                  <a:gd name="connsiteY179" fmla="*/ 687214 h 909600"/>
                  <a:gd name="connsiteX180" fmla="*/ 1491397 w 2972814"/>
                  <a:gd name="connsiteY180" fmla="*/ 684136 h 909600"/>
                  <a:gd name="connsiteX181" fmla="*/ 1496383 w 2972814"/>
                  <a:gd name="connsiteY181" fmla="*/ 683051 h 909600"/>
                  <a:gd name="connsiteX182" fmla="*/ 1516335 w 2972814"/>
                  <a:gd name="connsiteY182" fmla="*/ 678418 h 909600"/>
                  <a:gd name="connsiteX183" fmla="*/ 1532438 w 2972814"/>
                  <a:gd name="connsiteY183" fmla="*/ 674145 h 909600"/>
                  <a:gd name="connsiteX184" fmla="*/ 1536287 w 2972814"/>
                  <a:gd name="connsiteY184" fmla="*/ 673019 h 909600"/>
                  <a:gd name="connsiteX185" fmla="*/ 1556239 w 2972814"/>
                  <a:gd name="connsiteY185" fmla="*/ 666018 h 909600"/>
                  <a:gd name="connsiteX186" fmla="*/ 1560806 w 2972814"/>
                  <a:gd name="connsiteY186" fmla="*/ 664153 h 909600"/>
                  <a:gd name="connsiteX187" fmla="*/ 1576190 w 2972814"/>
                  <a:gd name="connsiteY187" fmla="*/ 657539 h 909600"/>
                  <a:gd name="connsiteX188" fmla="*/ 1582757 w 2972814"/>
                  <a:gd name="connsiteY188" fmla="*/ 654162 h 909600"/>
                  <a:gd name="connsiteX189" fmla="*/ 1596142 w 2972814"/>
                  <a:gd name="connsiteY189" fmla="*/ 646599 h 909600"/>
                  <a:gd name="connsiteX190" fmla="*/ 1599955 w 2972814"/>
                  <a:gd name="connsiteY190" fmla="*/ 644170 h 909600"/>
                  <a:gd name="connsiteX191" fmla="*/ 1616009 w 2972814"/>
                  <a:gd name="connsiteY191" fmla="*/ 634179 h 909600"/>
                  <a:gd name="connsiteX192" fmla="*/ 1616094 w 2972814"/>
                  <a:gd name="connsiteY192" fmla="*/ 634129 h 909600"/>
                  <a:gd name="connsiteX193" fmla="*/ 1632676 w 2972814"/>
                  <a:gd name="connsiteY193" fmla="*/ 624187 h 909600"/>
                  <a:gd name="connsiteX194" fmla="*/ 1636046 w 2972814"/>
                  <a:gd name="connsiteY194" fmla="*/ 622224 h 909600"/>
                  <a:gd name="connsiteX195" fmla="*/ 1649790 w 2972814"/>
                  <a:gd name="connsiteY195" fmla="*/ 614196 h 909600"/>
                  <a:gd name="connsiteX196" fmla="*/ 1655997 w 2972814"/>
                  <a:gd name="connsiteY196" fmla="*/ 610879 h 909600"/>
                  <a:gd name="connsiteX197" fmla="*/ 1668941 w 2972814"/>
                  <a:gd name="connsiteY197" fmla="*/ 604204 h 909600"/>
                  <a:gd name="connsiteX198" fmla="*/ 1675949 w 2972814"/>
                  <a:gd name="connsiteY198" fmla="*/ 600882 h 909600"/>
                  <a:gd name="connsiteX199" fmla="*/ 1691244 w 2972814"/>
                  <a:gd name="connsiteY199" fmla="*/ 594213 h 909600"/>
                  <a:gd name="connsiteX200" fmla="*/ 1695901 w 2972814"/>
                  <a:gd name="connsiteY200" fmla="*/ 592367 h 909600"/>
                  <a:gd name="connsiteX201" fmla="*/ 1715853 w 2972814"/>
                  <a:gd name="connsiteY201" fmla="*/ 585539 h 909600"/>
                  <a:gd name="connsiteX202" fmla="*/ 1720543 w 2972814"/>
                  <a:gd name="connsiteY202" fmla="*/ 584221 h 909600"/>
                  <a:gd name="connsiteX203" fmla="*/ 1735805 w 2972814"/>
                  <a:gd name="connsiteY203" fmla="*/ 580512 h 909600"/>
                  <a:gd name="connsiteX204" fmla="*/ 1755756 w 2972814"/>
                  <a:gd name="connsiteY204" fmla="*/ 577030 h 909600"/>
                  <a:gd name="connsiteX205" fmla="*/ 1775708 w 2972814"/>
                  <a:gd name="connsiteY205" fmla="*/ 575199 h 909600"/>
                  <a:gd name="connsiteX206" fmla="*/ 1795660 w 2972814"/>
                  <a:gd name="connsiteY206" fmla="*/ 574869 h 909600"/>
                  <a:gd name="connsiteX207" fmla="*/ 1815612 w 2972814"/>
                  <a:gd name="connsiteY207" fmla="*/ 575910 h 909600"/>
                  <a:gd name="connsiteX208" fmla="*/ 1835563 w 2972814"/>
                  <a:gd name="connsiteY208" fmla="*/ 578029 h 909600"/>
                  <a:gd name="connsiteX209" fmla="*/ 1855515 w 2972814"/>
                  <a:gd name="connsiteY209" fmla="*/ 579899 h 909600"/>
                  <a:gd name="connsiteX210" fmla="*/ 1875467 w 2972814"/>
                  <a:gd name="connsiteY210" fmla="*/ 581141 h 909600"/>
                  <a:gd name="connsiteX211" fmla="*/ 1895419 w 2972814"/>
                  <a:gd name="connsiteY211" fmla="*/ 581348 h 909600"/>
                  <a:gd name="connsiteX212" fmla="*/ 1915371 w 2972814"/>
                  <a:gd name="connsiteY212" fmla="*/ 580156 h 909600"/>
                  <a:gd name="connsiteX213" fmla="*/ 1935322 w 2972814"/>
                  <a:gd name="connsiteY213" fmla="*/ 578093 h 909600"/>
                  <a:gd name="connsiteX214" fmla="*/ 1955274 w 2972814"/>
                  <a:gd name="connsiteY214" fmla="*/ 575631 h 909600"/>
                  <a:gd name="connsiteX215" fmla="*/ 1965832 w 2972814"/>
                  <a:gd name="connsiteY215" fmla="*/ 574230 h 909600"/>
                  <a:gd name="connsiteX216" fmla="*/ 1975226 w 2972814"/>
                  <a:gd name="connsiteY216" fmla="*/ 573159 h 909600"/>
                  <a:gd name="connsiteX217" fmla="*/ 1995178 w 2972814"/>
                  <a:gd name="connsiteY217" fmla="*/ 570787 h 909600"/>
                  <a:gd name="connsiteX218" fmla="*/ 2015129 w 2972814"/>
                  <a:gd name="connsiteY218" fmla="*/ 568493 h 909600"/>
                  <a:gd name="connsiteX219" fmla="*/ 2035081 w 2972814"/>
                  <a:gd name="connsiteY219" fmla="*/ 566054 h 909600"/>
                  <a:gd name="connsiteX220" fmla="*/ 2051823 w 2972814"/>
                  <a:gd name="connsiteY220" fmla="*/ 564238 h 909600"/>
                  <a:gd name="connsiteX221" fmla="*/ 2055033 w 2972814"/>
                  <a:gd name="connsiteY221" fmla="*/ 563907 h 909600"/>
                  <a:gd name="connsiteX222" fmla="*/ 2074985 w 2972814"/>
                  <a:gd name="connsiteY222" fmla="*/ 561259 h 909600"/>
                  <a:gd name="connsiteX223" fmla="*/ 2094936 w 2972814"/>
                  <a:gd name="connsiteY223" fmla="*/ 558362 h 909600"/>
                  <a:gd name="connsiteX224" fmla="*/ 2114888 w 2972814"/>
                  <a:gd name="connsiteY224" fmla="*/ 555049 h 909600"/>
                  <a:gd name="connsiteX225" fmla="*/ 2119307 w 2972814"/>
                  <a:gd name="connsiteY225" fmla="*/ 554247 h 909600"/>
                  <a:gd name="connsiteX226" fmla="*/ 2134840 w 2972814"/>
                  <a:gd name="connsiteY226" fmla="*/ 551550 h 909600"/>
                  <a:gd name="connsiteX227" fmla="*/ 2154792 w 2972814"/>
                  <a:gd name="connsiteY227" fmla="*/ 548083 h 909600"/>
                  <a:gd name="connsiteX228" fmla="*/ 2174744 w 2972814"/>
                  <a:gd name="connsiteY228" fmla="*/ 545280 h 909600"/>
                  <a:gd name="connsiteX229" fmla="*/ 2194695 w 2972814"/>
                  <a:gd name="connsiteY229" fmla="*/ 544349 h 909600"/>
                  <a:gd name="connsiteX230" fmla="*/ 2214647 w 2972814"/>
                  <a:gd name="connsiteY230" fmla="*/ 547275 h 909600"/>
                  <a:gd name="connsiteX231" fmla="*/ 2226234 w 2972814"/>
                  <a:gd name="connsiteY231" fmla="*/ 554247 h 909600"/>
                  <a:gd name="connsiteX232" fmla="*/ 2234599 w 2972814"/>
                  <a:gd name="connsiteY232" fmla="*/ 563735 h 909600"/>
                  <a:gd name="connsiteX233" fmla="*/ 2234845 w 2972814"/>
                  <a:gd name="connsiteY233" fmla="*/ 564238 h 909600"/>
                  <a:gd name="connsiteX234" fmla="*/ 2237901 w 2972814"/>
                  <a:gd name="connsiteY234" fmla="*/ 574230 h 909600"/>
                  <a:gd name="connsiteX235" fmla="*/ 2239483 w 2972814"/>
                  <a:gd name="connsiteY235" fmla="*/ 584221 h 909600"/>
                  <a:gd name="connsiteX236" fmla="*/ 2240287 w 2972814"/>
                  <a:gd name="connsiteY236" fmla="*/ 594213 h 909600"/>
                  <a:gd name="connsiteX237" fmla="*/ 2240645 w 2972814"/>
                  <a:gd name="connsiteY237" fmla="*/ 604204 h 909600"/>
                  <a:gd name="connsiteX238" fmla="*/ 2240724 w 2972814"/>
                  <a:gd name="connsiteY238" fmla="*/ 614196 h 909600"/>
                  <a:gd name="connsiteX239" fmla="*/ 2241080 w 2972814"/>
                  <a:gd name="connsiteY239" fmla="*/ 624187 h 909600"/>
                  <a:gd name="connsiteX240" fmla="*/ 2241712 w 2972814"/>
                  <a:gd name="connsiteY240" fmla="*/ 634179 h 909600"/>
                  <a:gd name="connsiteX241" fmla="*/ 2242917 w 2972814"/>
                  <a:gd name="connsiteY241" fmla="*/ 644170 h 909600"/>
                  <a:gd name="connsiteX242" fmla="*/ 2245048 w 2972814"/>
                  <a:gd name="connsiteY242" fmla="*/ 654162 h 909600"/>
                  <a:gd name="connsiteX243" fmla="*/ 2249004 w 2972814"/>
                  <a:gd name="connsiteY243" fmla="*/ 664153 h 909600"/>
                  <a:gd name="connsiteX244" fmla="*/ 2254551 w 2972814"/>
                  <a:gd name="connsiteY244" fmla="*/ 672097 h 909600"/>
                  <a:gd name="connsiteX245" fmla="*/ 2256061 w 2972814"/>
                  <a:gd name="connsiteY245" fmla="*/ 674145 h 909600"/>
                  <a:gd name="connsiteX246" fmla="*/ 2268184 w 2972814"/>
                  <a:gd name="connsiteY246" fmla="*/ 684136 h 909600"/>
                  <a:gd name="connsiteX247" fmla="*/ 2274502 w 2972814"/>
                  <a:gd name="connsiteY247" fmla="*/ 687244 h 909600"/>
                  <a:gd name="connsiteX248" fmla="*/ 2292589 w 2972814"/>
                  <a:gd name="connsiteY248" fmla="*/ 694128 h 909600"/>
                  <a:gd name="connsiteX249" fmla="*/ 2294454 w 2972814"/>
                  <a:gd name="connsiteY249" fmla="*/ 694609 h 909600"/>
                  <a:gd name="connsiteX250" fmla="*/ 2314406 w 2972814"/>
                  <a:gd name="connsiteY250" fmla="*/ 699025 h 909600"/>
                  <a:gd name="connsiteX251" fmla="*/ 2334358 w 2972814"/>
                  <a:gd name="connsiteY251" fmla="*/ 701986 h 909600"/>
                  <a:gd name="connsiteX252" fmla="*/ 2354310 w 2972814"/>
                  <a:gd name="connsiteY252" fmla="*/ 704054 h 909600"/>
                  <a:gd name="connsiteX253" fmla="*/ 2355176 w 2972814"/>
                  <a:gd name="connsiteY253" fmla="*/ 704119 h 909600"/>
                  <a:gd name="connsiteX254" fmla="*/ 2374261 w 2972814"/>
                  <a:gd name="connsiteY254" fmla="*/ 705385 h 909600"/>
                  <a:gd name="connsiteX255" fmla="*/ 2394213 w 2972814"/>
                  <a:gd name="connsiteY255" fmla="*/ 706204 h 909600"/>
                  <a:gd name="connsiteX256" fmla="*/ 2414165 w 2972814"/>
                  <a:gd name="connsiteY256" fmla="*/ 706588 h 909600"/>
                  <a:gd name="connsiteX257" fmla="*/ 2434117 w 2972814"/>
                  <a:gd name="connsiteY257" fmla="*/ 706388 h 909600"/>
                  <a:gd name="connsiteX258" fmla="*/ 2454068 w 2972814"/>
                  <a:gd name="connsiteY258" fmla="*/ 705721 h 909600"/>
                  <a:gd name="connsiteX259" fmla="*/ 2474020 w 2972814"/>
                  <a:gd name="connsiteY259" fmla="*/ 704288 h 909600"/>
                  <a:gd name="connsiteX260" fmla="*/ 2475643 w 2972814"/>
                  <a:gd name="connsiteY260" fmla="*/ 704119 h 909600"/>
                  <a:gd name="connsiteX261" fmla="*/ 2493972 w 2972814"/>
                  <a:gd name="connsiteY261" fmla="*/ 701955 h 909600"/>
                  <a:gd name="connsiteX262" fmla="*/ 2513924 w 2972814"/>
                  <a:gd name="connsiteY262" fmla="*/ 698264 h 909600"/>
                  <a:gd name="connsiteX263" fmla="*/ 2529135 w 2972814"/>
                  <a:gd name="connsiteY263" fmla="*/ 694128 h 909600"/>
                  <a:gd name="connsiteX264" fmla="*/ 2533876 w 2972814"/>
                  <a:gd name="connsiteY264" fmla="*/ 692510 h 909600"/>
                  <a:gd name="connsiteX265" fmla="*/ 2552266 w 2972814"/>
                  <a:gd name="connsiteY265" fmla="*/ 684136 h 909600"/>
                  <a:gd name="connsiteX266" fmla="*/ 2553827 w 2972814"/>
                  <a:gd name="connsiteY266" fmla="*/ 683178 h 909600"/>
                  <a:gd name="connsiteX267" fmla="*/ 2566236 w 2972814"/>
                  <a:gd name="connsiteY267" fmla="*/ 674145 h 909600"/>
                  <a:gd name="connsiteX268" fmla="*/ 2573779 w 2972814"/>
                  <a:gd name="connsiteY268" fmla="*/ 666103 h 909600"/>
                  <a:gd name="connsiteX269" fmla="*/ 2575518 w 2972814"/>
                  <a:gd name="connsiteY269" fmla="*/ 664153 h 909600"/>
                  <a:gd name="connsiteX270" fmla="*/ 2582497 w 2972814"/>
                  <a:gd name="connsiteY270" fmla="*/ 654162 h 909600"/>
                  <a:gd name="connsiteX271" fmla="*/ 2587849 w 2972814"/>
                  <a:gd name="connsiteY271" fmla="*/ 644170 h 909600"/>
                  <a:gd name="connsiteX272" fmla="*/ 2591912 w 2972814"/>
                  <a:gd name="connsiteY272" fmla="*/ 634179 h 909600"/>
                  <a:gd name="connsiteX273" fmla="*/ 2593731 w 2972814"/>
                  <a:gd name="connsiteY273" fmla="*/ 629327 h 909600"/>
                  <a:gd name="connsiteX274" fmla="*/ 2595801 w 2972814"/>
                  <a:gd name="connsiteY274" fmla="*/ 624187 h 909600"/>
                  <a:gd name="connsiteX275" fmla="*/ 2599652 w 2972814"/>
                  <a:gd name="connsiteY275" fmla="*/ 614196 h 909600"/>
                  <a:gd name="connsiteX276" fmla="*/ 2603276 w 2972814"/>
                  <a:gd name="connsiteY276" fmla="*/ 604204 h 909600"/>
                  <a:gd name="connsiteX277" fmla="*/ 2606893 w 2972814"/>
                  <a:gd name="connsiteY277" fmla="*/ 594213 h 909600"/>
                  <a:gd name="connsiteX278" fmla="*/ 2610312 w 2972814"/>
                  <a:gd name="connsiteY278" fmla="*/ 584221 h 909600"/>
                  <a:gd name="connsiteX279" fmla="*/ 2613683 w 2972814"/>
                  <a:gd name="connsiteY279" fmla="*/ 575074 h 909600"/>
                  <a:gd name="connsiteX280" fmla="*/ 2614048 w 2972814"/>
                  <a:gd name="connsiteY280" fmla="*/ 574230 h 909600"/>
                  <a:gd name="connsiteX281" fmla="*/ 2618395 w 2972814"/>
                  <a:gd name="connsiteY281" fmla="*/ 564238 h 909600"/>
                  <a:gd name="connsiteX282" fmla="*/ 2622859 w 2972814"/>
                  <a:gd name="connsiteY282" fmla="*/ 554247 h 909600"/>
                  <a:gd name="connsiteX283" fmla="*/ 2627525 w 2972814"/>
                  <a:gd name="connsiteY283" fmla="*/ 544255 h 909600"/>
                  <a:gd name="connsiteX284" fmla="*/ 2632334 w 2972814"/>
                  <a:gd name="connsiteY284" fmla="*/ 534264 h 909600"/>
                  <a:gd name="connsiteX285" fmla="*/ 2633634 w 2972814"/>
                  <a:gd name="connsiteY285" fmla="*/ 531634 h 909600"/>
                  <a:gd name="connsiteX286" fmla="*/ 2638412 w 2972814"/>
                  <a:gd name="connsiteY286" fmla="*/ 524272 h 909600"/>
                  <a:gd name="connsiteX287" fmla="*/ 2645345 w 2972814"/>
                  <a:gd name="connsiteY287" fmla="*/ 514281 h 909600"/>
                  <a:gd name="connsiteX288" fmla="*/ 2653530 w 2972814"/>
                  <a:gd name="connsiteY288" fmla="*/ 504289 h 909600"/>
                  <a:gd name="connsiteX289" fmla="*/ 2653586 w 2972814"/>
                  <a:gd name="connsiteY289" fmla="*/ 504228 h 909600"/>
                  <a:gd name="connsiteX290" fmla="*/ 2667573 w 2972814"/>
                  <a:gd name="connsiteY290" fmla="*/ 494298 h 909600"/>
                  <a:gd name="connsiteX291" fmla="*/ 2673538 w 2972814"/>
                  <a:gd name="connsiteY291" fmla="*/ 490999 h 909600"/>
                  <a:gd name="connsiteX292" fmla="*/ 2693490 w 2972814"/>
                  <a:gd name="connsiteY292" fmla="*/ 486031 h 909600"/>
                  <a:gd name="connsiteX293" fmla="*/ 2713441 w 2972814"/>
                  <a:gd name="connsiteY293" fmla="*/ 485955 h 909600"/>
                  <a:gd name="connsiteX294" fmla="*/ 2733393 w 2972814"/>
                  <a:gd name="connsiteY294" fmla="*/ 489197 h 909600"/>
                  <a:gd name="connsiteX295" fmla="*/ 2749369 w 2972814"/>
                  <a:gd name="connsiteY295" fmla="*/ 494298 h 909600"/>
                  <a:gd name="connsiteX296" fmla="*/ 2753345 w 2972814"/>
                  <a:gd name="connsiteY296" fmla="*/ 495714 h 909600"/>
                  <a:gd name="connsiteX297" fmla="*/ 2771375 w 2972814"/>
                  <a:gd name="connsiteY297" fmla="*/ 504289 h 909600"/>
                  <a:gd name="connsiteX298" fmla="*/ 2773297 w 2972814"/>
                  <a:gd name="connsiteY298" fmla="*/ 505310 h 909600"/>
                  <a:gd name="connsiteX299" fmla="*/ 2788477 w 2972814"/>
                  <a:gd name="connsiteY299" fmla="*/ 514281 h 909600"/>
                  <a:gd name="connsiteX300" fmla="*/ 2793249 w 2972814"/>
                  <a:gd name="connsiteY300" fmla="*/ 517565 h 909600"/>
                  <a:gd name="connsiteX301" fmla="*/ 2803425 w 2972814"/>
                  <a:gd name="connsiteY301" fmla="*/ 524272 h 909600"/>
                  <a:gd name="connsiteX302" fmla="*/ 2813200 w 2972814"/>
                  <a:gd name="connsiteY302" fmla="*/ 531927 h 909600"/>
                  <a:gd name="connsiteX303" fmla="*/ 2816918 w 2972814"/>
                  <a:gd name="connsiteY303" fmla="*/ 534264 h 909600"/>
                  <a:gd name="connsiteX304" fmla="*/ 2830287 w 2972814"/>
                  <a:gd name="connsiteY304" fmla="*/ 544255 h 909600"/>
                  <a:gd name="connsiteX305" fmla="*/ 2833152 w 2972814"/>
                  <a:gd name="connsiteY305" fmla="*/ 546981 h 909600"/>
                  <a:gd name="connsiteX306" fmla="*/ 2843877 w 2972814"/>
                  <a:gd name="connsiteY306" fmla="*/ 554247 h 909600"/>
                  <a:gd name="connsiteX307" fmla="*/ 2853104 w 2972814"/>
                  <a:gd name="connsiteY307" fmla="*/ 562605 h 909600"/>
                  <a:gd name="connsiteX308" fmla="*/ 2856272 w 2972814"/>
                  <a:gd name="connsiteY308" fmla="*/ 564238 h 909600"/>
                  <a:gd name="connsiteX309" fmla="*/ 2866392 w 2972814"/>
                  <a:gd name="connsiteY309" fmla="*/ 574230 h 909600"/>
                  <a:gd name="connsiteX310" fmla="*/ 2868720 w 2972814"/>
                  <a:gd name="connsiteY310" fmla="*/ 584221 h 909600"/>
                  <a:gd name="connsiteX311" fmla="*/ 2865965 w 2972814"/>
                  <a:gd name="connsiteY311" fmla="*/ 594213 h 909600"/>
                  <a:gd name="connsiteX312" fmla="*/ 2860613 w 2972814"/>
                  <a:gd name="connsiteY312" fmla="*/ 604204 h 909600"/>
                  <a:gd name="connsiteX313" fmla="*/ 2853666 w 2972814"/>
                  <a:gd name="connsiteY313" fmla="*/ 614196 h 909600"/>
                  <a:gd name="connsiteX314" fmla="*/ 2853104 w 2972814"/>
                  <a:gd name="connsiteY314" fmla="*/ 614862 h 909600"/>
                  <a:gd name="connsiteX315" fmla="*/ 2847658 w 2972814"/>
                  <a:gd name="connsiteY315" fmla="*/ 624187 h 909600"/>
                  <a:gd name="connsiteX316" fmla="*/ 2840718 w 2972814"/>
                  <a:gd name="connsiteY316" fmla="*/ 634179 h 909600"/>
                  <a:gd name="connsiteX317" fmla="*/ 2833152 w 2972814"/>
                  <a:gd name="connsiteY317" fmla="*/ 643774 h 909600"/>
                  <a:gd name="connsiteX318" fmla="*/ 2832891 w 2972814"/>
                  <a:gd name="connsiteY318" fmla="*/ 644170 h 909600"/>
                  <a:gd name="connsiteX319" fmla="*/ 2824785 w 2972814"/>
                  <a:gd name="connsiteY319" fmla="*/ 654162 h 909600"/>
                  <a:gd name="connsiteX320" fmla="*/ 2815490 w 2972814"/>
                  <a:gd name="connsiteY320" fmla="*/ 664153 h 909600"/>
                  <a:gd name="connsiteX321" fmla="*/ 2813200 w 2972814"/>
                  <a:gd name="connsiteY321" fmla="*/ 666258 h 909600"/>
                  <a:gd name="connsiteX322" fmla="*/ 2804933 w 2972814"/>
                  <a:gd name="connsiteY322" fmla="*/ 674145 h 909600"/>
                  <a:gd name="connsiteX323" fmla="*/ 2793249 w 2972814"/>
                  <a:gd name="connsiteY323" fmla="*/ 683719 h 909600"/>
                  <a:gd name="connsiteX324" fmla="*/ 2792745 w 2972814"/>
                  <a:gd name="connsiteY324" fmla="*/ 684136 h 909600"/>
                  <a:gd name="connsiteX325" fmla="*/ 2779544 w 2972814"/>
                  <a:gd name="connsiteY325" fmla="*/ 694128 h 909600"/>
                  <a:gd name="connsiteX326" fmla="*/ 2773297 w 2972814"/>
                  <a:gd name="connsiteY326" fmla="*/ 698679 h 909600"/>
                  <a:gd name="connsiteX327" fmla="*/ 2765883 w 2972814"/>
                  <a:gd name="connsiteY327" fmla="*/ 704119 h 909600"/>
                  <a:gd name="connsiteX328" fmla="*/ 2753345 w 2972814"/>
                  <a:gd name="connsiteY328" fmla="*/ 713546 h 909600"/>
                  <a:gd name="connsiteX329" fmla="*/ 2752611 w 2972814"/>
                  <a:gd name="connsiteY329" fmla="*/ 714111 h 909600"/>
                  <a:gd name="connsiteX330" fmla="*/ 2740843 w 2972814"/>
                  <a:gd name="connsiteY330" fmla="*/ 724102 h 909600"/>
                  <a:gd name="connsiteX331" fmla="*/ 2733393 w 2972814"/>
                  <a:gd name="connsiteY331" fmla="*/ 731631 h 909600"/>
                  <a:gd name="connsiteX332" fmla="*/ 2731139 w 2972814"/>
                  <a:gd name="connsiteY332" fmla="*/ 734094 h 909600"/>
                  <a:gd name="connsiteX333" fmla="*/ 2724245 w 2972814"/>
                  <a:gd name="connsiteY333" fmla="*/ 744085 h 909600"/>
                  <a:gd name="connsiteX334" fmla="*/ 2720153 w 2972814"/>
                  <a:gd name="connsiteY334" fmla="*/ 754077 h 909600"/>
                  <a:gd name="connsiteX335" fmla="*/ 2718321 w 2972814"/>
                  <a:gd name="connsiteY335" fmla="*/ 764068 h 909600"/>
                  <a:gd name="connsiteX336" fmla="*/ 2718809 w 2972814"/>
                  <a:gd name="connsiteY336" fmla="*/ 774060 h 909600"/>
                  <a:gd name="connsiteX337" fmla="*/ 2721249 w 2972814"/>
                  <a:gd name="connsiteY337" fmla="*/ 784051 h 909600"/>
                  <a:gd name="connsiteX338" fmla="*/ 2725568 w 2972814"/>
                  <a:gd name="connsiteY338" fmla="*/ 794043 h 909600"/>
                  <a:gd name="connsiteX339" fmla="*/ 2731825 w 2972814"/>
                  <a:gd name="connsiteY339" fmla="*/ 804034 h 909600"/>
                  <a:gd name="connsiteX340" fmla="*/ 2733393 w 2972814"/>
                  <a:gd name="connsiteY340" fmla="*/ 805993 h 909600"/>
                  <a:gd name="connsiteX341" fmla="*/ 2741648 w 2972814"/>
                  <a:gd name="connsiteY341" fmla="*/ 814026 h 909600"/>
                  <a:gd name="connsiteX342" fmla="*/ 2753345 w 2972814"/>
                  <a:gd name="connsiteY342" fmla="*/ 823186 h 909600"/>
                  <a:gd name="connsiteX343" fmla="*/ 2755116 w 2972814"/>
                  <a:gd name="connsiteY343" fmla="*/ 824017 h 909600"/>
                  <a:gd name="connsiteX344" fmla="*/ 2773297 w 2972814"/>
                  <a:gd name="connsiteY344" fmla="*/ 830934 h 909600"/>
                  <a:gd name="connsiteX345" fmla="*/ 2793249 w 2972814"/>
                  <a:gd name="connsiteY345" fmla="*/ 832981 h 909600"/>
                  <a:gd name="connsiteX346" fmla="*/ 2813200 w 2972814"/>
                  <a:gd name="connsiteY346" fmla="*/ 830373 h 909600"/>
                  <a:gd name="connsiteX347" fmla="*/ 2833152 w 2972814"/>
                  <a:gd name="connsiteY347" fmla="*/ 824595 h 909600"/>
                  <a:gd name="connsiteX348" fmla="*/ 2834596 w 2972814"/>
                  <a:gd name="connsiteY348" fmla="*/ 824017 h 909600"/>
                  <a:gd name="connsiteX349" fmla="*/ 2853104 w 2972814"/>
                  <a:gd name="connsiteY349" fmla="*/ 816637 h 909600"/>
                  <a:gd name="connsiteX350" fmla="*/ 2859206 w 2972814"/>
                  <a:gd name="connsiteY350" fmla="*/ 814026 h 909600"/>
                  <a:gd name="connsiteX351" fmla="*/ 2873056 w 2972814"/>
                  <a:gd name="connsiteY351" fmla="*/ 808209 h 909600"/>
                  <a:gd name="connsiteX352" fmla="*/ 2883246 w 2972814"/>
                  <a:gd name="connsiteY352" fmla="*/ 804034 h 909600"/>
                  <a:gd name="connsiteX353" fmla="*/ 2893007 w 2972814"/>
                  <a:gd name="connsiteY353" fmla="*/ 799896 h 909600"/>
                  <a:gd name="connsiteX354" fmla="*/ 2909106 w 2972814"/>
                  <a:gd name="connsiteY354" fmla="*/ 794043 h 909600"/>
                  <a:gd name="connsiteX355" fmla="*/ 2912959 w 2972814"/>
                  <a:gd name="connsiteY355" fmla="*/ 792599 h 909600"/>
                  <a:gd name="connsiteX356" fmla="*/ 2932911 w 2972814"/>
                  <a:gd name="connsiteY356" fmla="*/ 786375 h 909600"/>
                  <a:gd name="connsiteX357" fmla="*/ 2942785 w 2972814"/>
                  <a:gd name="connsiteY357" fmla="*/ 784051 h 909600"/>
                  <a:gd name="connsiteX358" fmla="*/ 2952863 w 2972814"/>
                  <a:gd name="connsiteY358" fmla="*/ 781517 h 909600"/>
                  <a:gd name="connsiteX359" fmla="*/ 2972815 w 2972814"/>
                  <a:gd name="connsiteY359" fmla="*/ 777566 h 909600"/>
                  <a:gd name="connsiteX360" fmla="*/ 2972815 w 2972814"/>
                  <a:gd name="connsiteY360" fmla="*/ 774060 h 909600"/>
                  <a:gd name="connsiteX361" fmla="*/ 2972815 w 2972814"/>
                  <a:gd name="connsiteY361" fmla="*/ 764068 h 909600"/>
                  <a:gd name="connsiteX362" fmla="*/ 2972815 w 2972814"/>
                  <a:gd name="connsiteY362" fmla="*/ 754077 h 909600"/>
                  <a:gd name="connsiteX363" fmla="*/ 2972815 w 2972814"/>
                  <a:gd name="connsiteY363" fmla="*/ 744085 h 909600"/>
                  <a:gd name="connsiteX364" fmla="*/ 2972815 w 2972814"/>
                  <a:gd name="connsiteY364" fmla="*/ 734094 h 909600"/>
                  <a:gd name="connsiteX365" fmla="*/ 2972815 w 2972814"/>
                  <a:gd name="connsiteY365" fmla="*/ 724102 h 909600"/>
                  <a:gd name="connsiteX366" fmla="*/ 2972815 w 2972814"/>
                  <a:gd name="connsiteY366" fmla="*/ 714111 h 909600"/>
                  <a:gd name="connsiteX367" fmla="*/ 2972815 w 2972814"/>
                  <a:gd name="connsiteY367" fmla="*/ 704119 h 909600"/>
                  <a:gd name="connsiteX368" fmla="*/ 2972815 w 2972814"/>
                  <a:gd name="connsiteY368" fmla="*/ 694128 h 909600"/>
                  <a:gd name="connsiteX369" fmla="*/ 2972815 w 2972814"/>
                  <a:gd name="connsiteY369" fmla="*/ 684136 h 909600"/>
                  <a:gd name="connsiteX370" fmla="*/ 2972815 w 2972814"/>
                  <a:gd name="connsiteY370" fmla="*/ 674145 h 909600"/>
                  <a:gd name="connsiteX371" fmla="*/ 2972815 w 2972814"/>
                  <a:gd name="connsiteY371" fmla="*/ 664153 h 909600"/>
                  <a:gd name="connsiteX372" fmla="*/ 2972815 w 2972814"/>
                  <a:gd name="connsiteY372" fmla="*/ 654162 h 909600"/>
                  <a:gd name="connsiteX373" fmla="*/ 2972815 w 2972814"/>
                  <a:gd name="connsiteY373" fmla="*/ 644170 h 909600"/>
                  <a:gd name="connsiteX374" fmla="*/ 2972815 w 2972814"/>
                  <a:gd name="connsiteY374" fmla="*/ 634179 h 909600"/>
                  <a:gd name="connsiteX375" fmla="*/ 2972815 w 2972814"/>
                  <a:gd name="connsiteY375" fmla="*/ 624187 h 909600"/>
                  <a:gd name="connsiteX376" fmla="*/ 2972815 w 2972814"/>
                  <a:gd name="connsiteY376" fmla="*/ 614196 h 909600"/>
                  <a:gd name="connsiteX377" fmla="*/ 2972815 w 2972814"/>
                  <a:gd name="connsiteY377" fmla="*/ 604204 h 909600"/>
                  <a:gd name="connsiteX378" fmla="*/ 2972815 w 2972814"/>
                  <a:gd name="connsiteY378" fmla="*/ 594213 h 909600"/>
                  <a:gd name="connsiteX379" fmla="*/ 2972815 w 2972814"/>
                  <a:gd name="connsiteY379" fmla="*/ 584221 h 909600"/>
                  <a:gd name="connsiteX380" fmla="*/ 2972815 w 2972814"/>
                  <a:gd name="connsiteY380" fmla="*/ 574230 h 909600"/>
                  <a:gd name="connsiteX381" fmla="*/ 2972815 w 2972814"/>
                  <a:gd name="connsiteY381" fmla="*/ 564238 h 909600"/>
                  <a:gd name="connsiteX382" fmla="*/ 2972815 w 2972814"/>
                  <a:gd name="connsiteY382" fmla="*/ 554247 h 909600"/>
                  <a:gd name="connsiteX383" fmla="*/ 2972815 w 2972814"/>
                  <a:gd name="connsiteY383" fmla="*/ 544255 h 909600"/>
                  <a:gd name="connsiteX384" fmla="*/ 2972815 w 2972814"/>
                  <a:gd name="connsiteY384" fmla="*/ 534264 h 909600"/>
                  <a:gd name="connsiteX385" fmla="*/ 2972815 w 2972814"/>
                  <a:gd name="connsiteY385" fmla="*/ 524272 h 909600"/>
                  <a:gd name="connsiteX386" fmla="*/ 2972815 w 2972814"/>
                  <a:gd name="connsiteY386" fmla="*/ 514281 h 909600"/>
                  <a:gd name="connsiteX387" fmla="*/ 2972815 w 2972814"/>
                  <a:gd name="connsiteY387" fmla="*/ 504289 h 909600"/>
                  <a:gd name="connsiteX388" fmla="*/ 2972815 w 2972814"/>
                  <a:gd name="connsiteY388" fmla="*/ 494298 h 909600"/>
                  <a:gd name="connsiteX389" fmla="*/ 2972815 w 2972814"/>
                  <a:gd name="connsiteY389" fmla="*/ 484306 h 909600"/>
                  <a:gd name="connsiteX390" fmla="*/ 2972815 w 2972814"/>
                  <a:gd name="connsiteY390" fmla="*/ 474315 h 909600"/>
                  <a:gd name="connsiteX391" fmla="*/ 2972815 w 2972814"/>
                  <a:gd name="connsiteY391" fmla="*/ 464323 h 909600"/>
                  <a:gd name="connsiteX392" fmla="*/ 2972815 w 2972814"/>
                  <a:gd name="connsiteY392" fmla="*/ 457174 h 909600"/>
                  <a:gd name="connsiteX393" fmla="*/ 2957592 w 2972814"/>
                  <a:gd name="connsiteY393" fmla="*/ 464323 h 909600"/>
                  <a:gd name="connsiteX394" fmla="*/ 2952863 w 2972814"/>
                  <a:gd name="connsiteY394" fmla="*/ 465995 h 909600"/>
                  <a:gd name="connsiteX395" fmla="*/ 2932911 w 2972814"/>
                  <a:gd name="connsiteY395" fmla="*/ 472051 h 909600"/>
                  <a:gd name="connsiteX396" fmla="*/ 2922074 w 2972814"/>
                  <a:gd name="connsiteY396" fmla="*/ 474315 h 909600"/>
                  <a:gd name="connsiteX397" fmla="*/ 2912959 w 2972814"/>
                  <a:gd name="connsiteY397" fmla="*/ 476083 h 909600"/>
                  <a:gd name="connsiteX398" fmla="*/ 2893007 w 2972814"/>
                  <a:gd name="connsiteY398" fmla="*/ 478100 h 909600"/>
                  <a:gd name="connsiteX399" fmla="*/ 2873056 w 2972814"/>
                  <a:gd name="connsiteY399" fmla="*/ 477662 h 909600"/>
                  <a:gd name="connsiteX400" fmla="*/ 2853104 w 2972814"/>
                  <a:gd name="connsiteY400" fmla="*/ 474646 h 909600"/>
                  <a:gd name="connsiteX401" fmla="*/ 2851833 w 2972814"/>
                  <a:gd name="connsiteY401" fmla="*/ 474315 h 909600"/>
                  <a:gd name="connsiteX402" fmla="*/ 2833152 w 2972814"/>
                  <a:gd name="connsiteY402" fmla="*/ 469734 h 909600"/>
                  <a:gd name="connsiteX403" fmla="*/ 2817094 w 2972814"/>
                  <a:gd name="connsiteY403" fmla="*/ 464323 h 909600"/>
                  <a:gd name="connsiteX404" fmla="*/ 2813200 w 2972814"/>
                  <a:gd name="connsiteY404" fmla="*/ 463095 h 909600"/>
                  <a:gd name="connsiteX405" fmla="*/ 2793249 w 2972814"/>
                  <a:gd name="connsiteY405" fmla="*/ 456134 h 909600"/>
                  <a:gd name="connsiteX406" fmla="*/ 2788208 w 2972814"/>
                  <a:gd name="connsiteY406" fmla="*/ 454332 h 909600"/>
                  <a:gd name="connsiteX407" fmla="*/ 2773297 w 2972814"/>
                  <a:gd name="connsiteY407" fmla="*/ 449324 h 909600"/>
                  <a:gd name="connsiteX408" fmla="*/ 2756720 w 2972814"/>
                  <a:gd name="connsiteY408" fmla="*/ 444340 h 909600"/>
                  <a:gd name="connsiteX409" fmla="*/ 2753345 w 2972814"/>
                  <a:gd name="connsiteY409" fmla="*/ 443356 h 909600"/>
                  <a:gd name="connsiteX410" fmla="*/ 2733393 w 2972814"/>
                  <a:gd name="connsiteY410" fmla="*/ 438319 h 909600"/>
                  <a:gd name="connsiteX411" fmla="*/ 2714191 w 2972814"/>
                  <a:gd name="connsiteY411" fmla="*/ 434349 h 909600"/>
                  <a:gd name="connsiteX412" fmla="*/ 2713441 w 2972814"/>
                  <a:gd name="connsiteY412" fmla="*/ 434193 h 909600"/>
                  <a:gd name="connsiteX413" fmla="*/ 2693490 w 2972814"/>
                  <a:gd name="connsiteY413" fmla="*/ 430758 h 909600"/>
                  <a:gd name="connsiteX414" fmla="*/ 2673538 w 2972814"/>
                  <a:gd name="connsiteY414" fmla="*/ 427675 h 909600"/>
                  <a:gd name="connsiteX415" fmla="*/ 2653586 w 2972814"/>
                  <a:gd name="connsiteY415" fmla="*/ 424484 h 909600"/>
                  <a:gd name="connsiteX416" fmla="*/ 2652857 w 2972814"/>
                  <a:gd name="connsiteY416" fmla="*/ 424357 h 909600"/>
                  <a:gd name="connsiteX417" fmla="*/ 2633634 w 2972814"/>
                  <a:gd name="connsiteY417" fmla="*/ 420486 h 909600"/>
                  <a:gd name="connsiteX418" fmla="*/ 2614824 w 2972814"/>
                  <a:gd name="connsiteY418" fmla="*/ 414366 h 909600"/>
                  <a:gd name="connsiteX419" fmla="*/ 2613683 w 2972814"/>
                  <a:gd name="connsiteY419" fmla="*/ 413912 h 909600"/>
                  <a:gd name="connsiteX420" fmla="*/ 2597023 w 2972814"/>
                  <a:gd name="connsiteY420" fmla="*/ 404374 h 909600"/>
                  <a:gd name="connsiteX421" fmla="*/ 2593731 w 2972814"/>
                  <a:gd name="connsiteY421" fmla="*/ 402238 h 909600"/>
                  <a:gd name="connsiteX422" fmla="*/ 2583581 w 2972814"/>
                  <a:gd name="connsiteY422" fmla="*/ 394383 h 909600"/>
                  <a:gd name="connsiteX423" fmla="*/ 2573779 w 2972814"/>
                  <a:gd name="connsiteY423" fmla="*/ 386479 h 909600"/>
                  <a:gd name="connsiteX424" fmla="*/ 2571413 w 2972814"/>
                  <a:gd name="connsiteY424" fmla="*/ 384391 h 909600"/>
                  <a:gd name="connsiteX425" fmla="*/ 2558171 w 2972814"/>
                  <a:gd name="connsiteY425" fmla="*/ 374400 h 909600"/>
                  <a:gd name="connsiteX426" fmla="*/ 2553827 w 2972814"/>
                  <a:gd name="connsiteY426" fmla="*/ 371512 h 909600"/>
                  <a:gd name="connsiteX427" fmla="*/ 2541564 w 2972814"/>
                  <a:gd name="connsiteY427" fmla="*/ 364409 h 909600"/>
                  <a:gd name="connsiteX428" fmla="*/ 2533876 w 2972814"/>
                  <a:gd name="connsiteY428" fmla="*/ 360690 h 909600"/>
                  <a:gd name="connsiteX429" fmla="*/ 2517130 w 2972814"/>
                  <a:gd name="connsiteY429" fmla="*/ 354417 h 909600"/>
                  <a:gd name="connsiteX430" fmla="*/ 2513924 w 2972814"/>
                  <a:gd name="connsiteY430" fmla="*/ 353404 h 909600"/>
                  <a:gd name="connsiteX431" fmla="*/ 2493972 w 2972814"/>
                  <a:gd name="connsiteY431" fmla="*/ 349529 h 909600"/>
                  <a:gd name="connsiteX432" fmla="*/ 2474020 w 2972814"/>
                  <a:gd name="connsiteY432" fmla="*/ 347703 h 909600"/>
                  <a:gd name="connsiteX433" fmla="*/ 2454068 w 2972814"/>
                  <a:gd name="connsiteY433" fmla="*/ 347157 h 909600"/>
                  <a:gd name="connsiteX434" fmla="*/ 2434117 w 2972814"/>
                  <a:gd name="connsiteY434" fmla="*/ 347590 h 909600"/>
                  <a:gd name="connsiteX435" fmla="*/ 2414165 w 2972814"/>
                  <a:gd name="connsiteY435" fmla="*/ 348313 h 909600"/>
                  <a:gd name="connsiteX436" fmla="*/ 2394213 w 2972814"/>
                  <a:gd name="connsiteY436" fmla="*/ 349178 h 909600"/>
                  <a:gd name="connsiteX437" fmla="*/ 2374261 w 2972814"/>
                  <a:gd name="connsiteY437" fmla="*/ 350303 h 909600"/>
                  <a:gd name="connsiteX438" fmla="*/ 2354310 w 2972814"/>
                  <a:gd name="connsiteY438" fmla="*/ 351401 h 909600"/>
                  <a:gd name="connsiteX439" fmla="*/ 2334358 w 2972814"/>
                  <a:gd name="connsiteY439" fmla="*/ 353042 h 909600"/>
                  <a:gd name="connsiteX440" fmla="*/ 2321849 w 2972814"/>
                  <a:gd name="connsiteY440" fmla="*/ 354417 h 909600"/>
                  <a:gd name="connsiteX441" fmla="*/ 2314406 w 2972814"/>
                  <a:gd name="connsiteY441" fmla="*/ 355607 h 909600"/>
                  <a:gd name="connsiteX442" fmla="*/ 2294454 w 2972814"/>
                  <a:gd name="connsiteY442" fmla="*/ 361300 h 909600"/>
                  <a:gd name="connsiteX443" fmla="*/ 2287775 w 2972814"/>
                  <a:gd name="connsiteY443" fmla="*/ 364409 h 909600"/>
                  <a:gd name="connsiteX444" fmla="*/ 2275864 w 2972814"/>
                  <a:gd name="connsiteY444" fmla="*/ 374400 h 909600"/>
                  <a:gd name="connsiteX445" fmla="*/ 2274502 w 2972814"/>
                  <a:gd name="connsiteY445" fmla="*/ 376262 h 909600"/>
                  <a:gd name="connsiteX446" fmla="*/ 2269741 w 2972814"/>
                  <a:gd name="connsiteY446" fmla="*/ 384391 h 909600"/>
                  <a:gd name="connsiteX447" fmla="*/ 2266072 w 2972814"/>
                  <a:gd name="connsiteY447" fmla="*/ 394383 h 909600"/>
                  <a:gd name="connsiteX448" fmla="*/ 2263410 w 2972814"/>
                  <a:gd name="connsiteY448" fmla="*/ 404374 h 909600"/>
                  <a:gd name="connsiteX449" fmla="*/ 2260555 w 2972814"/>
                  <a:gd name="connsiteY449" fmla="*/ 414366 h 909600"/>
                  <a:gd name="connsiteX450" fmla="*/ 2257176 w 2972814"/>
                  <a:gd name="connsiteY450" fmla="*/ 424357 h 909600"/>
                  <a:gd name="connsiteX451" fmla="*/ 2254551 w 2972814"/>
                  <a:gd name="connsiteY451" fmla="*/ 430305 h 909600"/>
                  <a:gd name="connsiteX452" fmla="*/ 2252775 w 2972814"/>
                  <a:gd name="connsiteY452" fmla="*/ 434349 h 909600"/>
                  <a:gd name="connsiteX453" fmla="*/ 2246648 w 2972814"/>
                  <a:gd name="connsiteY453" fmla="*/ 444340 h 909600"/>
                  <a:gd name="connsiteX454" fmla="*/ 2238168 w 2972814"/>
                  <a:gd name="connsiteY454" fmla="*/ 454332 h 909600"/>
                  <a:gd name="connsiteX455" fmla="*/ 2234599 w 2972814"/>
                  <a:gd name="connsiteY455" fmla="*/ 457422 h 909600"/>
                  <a:gd name="connsiteX456" fmla="*/ 2226115 w 2972814"/>
                  <a:gd name="connsiteY456" fmla="*/ 464323 h 909600"/>
                  <a:gd name="connsiteX457" fmla="*/ 2214647 w 2972814"/>
                  <a:gd name="connsiteY457" fmla="*/ 471098 h 909600"/>
                  <a:gd name="connsiteX458" fmla="*/ 2208967 w 2972814"/>
                  <a:gd name="connsiteY458" fmla="*/ 474315 h 909600"/>
                  <a:gd name="connsiteX459" fmla="*/ 2194695 w 2972814"/>
                  <a:gd name="connsiteY459" fmla="*/ 480933 h 909600"/>
                  <a:gd name="connsiteX460" fmla="*/ 2186718 w 2972814"/>
                  <a:gd name="connsiteY460" fmla="*/ 484306 h 909600"/>
                  <a:gd name="connsiteX461" fmla="*/ 2174744 w 2972814"/>
                  <a:gd name="connsiteY461" fmla="*/ 488672 h 909600"/>
                  <a:gd name="connsiteX462" fmla="*/ 2157781 w 2972814"/>
                  <a:gd name="connsiteY462" fmla="*/ 494298 h 909600"/>
                  <a:gd name="connsiteX463" fmla="*/ 2154792 w 2972814"/>
                  <a:gd name="connsiteY463" fmla="*/ 495186 h 909600"/>
                  <a:gd name="connsiteX464" fmla="*/ 2134840 w 2972814"/>
                  <a:gd name="connsiteY464" fmla="*/ 500685 h 909600"/>
                  <a:gd name="connsiteX465" fmla="*/ 2120141 w 2972814"/>
                  <a:gd name="connsiteY465" fmla="*/ 504289 h 909600"/>
                  <a:gd name="connsiteX466" fmla="*/ 2114888 w 2972814"/>
                  <a:gd name="connsiteY466" fmla="*/ 505495 h 909600"/>
                  <a:gd name="connsiteX467" fmla="*/ 2094936 w 2972814"/>
                  <a:gd name="connsiteY467" fmla="*/ 509438 h 909600"/>
                  <a:gd name="connsiteX468" fmla="*/ 2074985 w 2972814"/>
                  <a:gd name="connsiteY468" fmla="*/ 512878 h 909600"/>
                  <a:gd name="connsiteX469" fmla="*/ 2064952 w 2972814"/>
                  <a:gd name="connsiteY469" fmla="*/ 514281 h 909600"/>
                  <a:gd name="connsiteX470" fmla="*/ 2055033 w 2972814"/>
                  <a:gd name="connsiteY470" fmla="*/ 515610 h 909600"/>
                  <a:gd name="connsiteX471" fmla="*/ 2035081 w 2972814"/>
                  <a:gd name="connsiteY471" fmla="*/ 517991 h 909600"/>
                  <a:gd name="connsiteX472" fmla="*/ 2015129 w 2972814"/>
                  <a:gd name="connsiteY472" fmla="*/ 520174 h 909600"/>
                  <a:gd name="connsiteX473" fmla="*/ 1995178 w 2972814"/>
                  <a:gd name="connsiteY473" fmla="*/ 522092 h 909600"/>
                  <a:gd name="connsiteX474" fmla="*/ 1975226 w 2972814"/>
                  <a:gd name="connsiteY474" fmla="*/ 523921 h 909600"/>
                  <a:gd name="connsiteX475" fmla="*/ 1970833 w 2972814"/>
                  <a:gd name="connsiteY475" fmla="*/ 524272 h 909600"/>
                  <a:gd name="connsiteX476" fmla="*/ 1955274 w 2972814"/>
                  <a:gd name="connsiteY476" fmla="*/ 525456 h 909600"/>
                  <a:gd name="connsiteX477" fmla="*/ 1935322 w 2972814"/>
                  <a:gd name="connsiteY477" fmla="*/ 526667 h 909600"/>
                  <a:gd name="connsiteX478" fmla="*/ 1915371 w 2972814"/>
                  <a:gd name="connsiteY478" fmla="*/ 527409 h 909600"/>
                  <a:gd name="connsiteX479" fmla="*/ 1895419 w 2972814"/>
                  <a:gd name="connsiteY479" fmla="*/ 527838 h 909600"/>
                  <a:gd name="connsiteX480" fmla="*/ 1875467 w 2972814"/>
                  <a:gd name="connsiteY480" fmla="*/ 527949 h 909600"/>
                  <a:gd name="connsiteX481" fmla="*/ 1855515 w 2972814"/>
                  <a:gd name="connsiteY481" fmla="*/ 527808 h 909600"/>
                  <a:gd name="connsiteX482" fmla="*/ 1835563 w 2972814"/>
                  <a:gd name="connsiteY482" fmla="*/ 527601 h 909600"/>
                  <a:gd name="connsiteX483" fmla="*/ 1815612 w 2972814"/>
                  <a:gd name="connsiteY483" fmla="*/ 527649 h 909600"/>
                  <a:gd name="connsiteX484" fmla="*/ 1795660 w 2972814"/>
                  <a:gd name="connsiteY484" fmla="*/ 528012 h 909600"/>
                  <a:gd name="connsiteX485" fmla="*/ 1775708 w 2972814"/>
                  <a:gd name="connsiteY485" fmla="*/ 528873 h 909600"/>
                  <a:gd name="connsiteX486" fmla="*/ 1755756 w 2972814"/>
                  <a:gd name="connsiteY486" fmla="*/ 530509 h 909600"/>
                  <a:gd name="connsiteX487" fmla="*/ 1735805 w 2972814"/>
                  <a:gd name="connsiteY487" fmla="*/ 533098 h 909600"/>
                  <a:gd name="connsiteX488" fmla="*/ 1728567 w 2972814"/>
                  <a:gd name="connsiteY488" fmla="*/ 534264 h 909600"/>
                  <a:gd name="connsiteX489" fmla="*/ 1715853 w 2972814"/>
                  <a:gd name="connsiteY489" fmla="*/ 536455 h 909600"/>
                  <a:gd name="connsiteX490" fmla="*/ 1695901 w 2972814"/>
                  <a:gd name="connsiteY490" fmla="*/ 541159 h 909600"/>
                  <a:gd name="connsiteX491" fmla="*/ 1684321 w 2972814"/>
                  <a:gd name="connsiteY491" fmla="*/ 544255 h 909600"/>
                  <a:gd name="connsiteX492" fmla="*/ 1675949 w 2972814"/>
                  <a:gd name="connsiteY492" fmla="*/ 546690 h 909600"/>
                  <a:gd name="connsiteX493" fmla="*/ 1655997 w 2972814"/>
                  <a:gd name="connsiteY493" fmla="*/ 553068 h 909600"/>
                  <a:gd name="connsiteX494" fmla="*/ 1652469 w 2972814"/>
                  <a:gd name="connsiteY494" fmla="*/ 554247 h 909600"/>
                  <a:gd name="connsiteX495" fmla="*/ 1636046 w 2972814"/>
                  <a:gd name="connsiteY495" fmla="*/ 560178 h 909600"/>
                  <a:gd name="connsiteX496" fmla="*/ 1624721 w 2972814"/>
                  <a:gd name="connsiteY496" fmla="*/ 564238 h 909600"/>
                  <a:gd name="connsiteX497" fmla="*/ 1616094 w 2972814"/>
                  <a:gd name="connsiteY497" fmla="*/ 567614 h 909600"/>
                  <a:gd name="connsiteX498" fmla="*/ 1598711 w 2972814"/>
                  <a:gd name="connsiteY498" fmla="*/ 574230 h 909600"/>
                  <a:gd name="connsiteX499" fmla="*/ 1596142 w 2972814"/>
                  <a:gd name="connsiteY499" fmla="*/ 575283 h 909600"/>
                  <a:gd name="connsiteX500" fmla="*/ 1576190 w 2972814"/>
                  <a:gd name="connsiteY500" fmla="*/ 582691 h 909600"/>
                  <a:gd name="connsiteX501" fmla="*/ 1571418 w 2972814"/>
                  <a:gd name="connsiteY501" fmla="*/ 584221 h 909600"/>
                  <a:gd name="connsiteX502" fmla="*/ 1556239 w 2972814"/>
                  <a:gd name="connsiteY502" fmla="*/ 589699 h 909600"/>
                  <a:gd name="connsiteX503" fmla="*/ 1542054 w 2972814"/>
                  <a:gd name="connsiteY503" fmla="*/ 594213 h 909600"/>
                  <a:gd name="connsiteX504" fmla="*/ 1536287 w 2972814"/>
                  <a:gd name="connsiteY504" fmla="*/ 596249 h 909600"/>
                  <a:gd name="connsiteX505" fmla="*/ 1516335 w 2972814"/>
                  <a:gd name="connsiteY505" fmla="*/ 601789 h 909600"/>
                  <a:gd name="connsiteX506" fmla="*/ 1503745 w 2972814"/>
                  <a:gd name="connsiteY506" fmla="*/ 604204 h 909600"/>
                  <a:gd name="connsiteX507" fmla="*/ 1496383 w 2972814"/>
                  <a:gd name="connsiteY507" fmla="*/ 605767 h 909600"/>
                  <a:gd name="connsiteX508" fmla="*/ 1476431 w 2972814"/>
                  <a:gd name="connsiteY508" fmla="*/ 608316 h 909600"/>
                  <a:gd name="connsiteX509" fmla="*/ 1456480 w 2972814"/>
                  <a:gd name="connsiteY509" fmla="*/ 608046 h 909600"/>
                  <a:gd name="connsiteX510" fmla="*/ 1439230 w 2972814"/>
                  <a:gd name="connsiteY510" fmla="*/ 604204 h 909600"/>
                  <a:gd name="connsiteX511" fmla="*/ 1436528 w 2972814"/>
                  <a:gd name="connsiteY511" fmla="*/ 603283 h 909600"/>
                  <a:gd name="connsiteX512" fmla="*/ 1425492 w 2972814"/>
                  <a:gd name="connsiteY512" fmla="*/ 594213 h 909600"/>
                  <a:gd name="connsiteX513" fmla="*/ 1419457 w 2972814"/>
                  <a:gd name="connsiteY513" fmla="*/ 584221 h 909600"/>
                  <a:gd name="connsiteX514" fmla="*/ 1416969 w 2972814"/>
                  <a:gd name="connsiteY514" fmla="*/ 574230 h 909600"/>
                  <a:gd name="connsiteX515" fmla="*/ 1416576 w 2972814"/>
                  <a:gd name="connsiteY515" fmla="*/ 572445 h 909600"/>
                  <a:gd name="connsiteX516" fmla="*/ 1415199 w 2972814"/>
                  <a:gd name="connsiteY516" fmla="*/ 564238 h 909600"/>
                  <a:gd name="connsiteX517" fmla="*/ 1413951 w 2972814"/>
                  <a:gd name="connsiteY517" fmla="*/ 554247 h 909600"/>
                  <a:gd name="connsiteX518" fmla="*/ 1413162 w 2972814"/>
                  <a:gd name="connsiteY518" fmla="*/ 544255 h 909600"/>
                  <a:gd name="connsiteX519" fmla="*/ 1412612 w 2972814"/>
                  <a:gd name="connsiteY519" fmla="*/ 534264 h 909600"/>
                  <a:gd name="connsiteX520" fmla="*/ 1412024 w 2972814"/>
                  <a:gd name="connsiteY520" fmla="*/ 524272 h 909600"/>
                  <a:gd name="connsiteX521" fmla="*/ 1411683 w 2972814"/>
                  <a:gd name="connsiteY521" fmla="*/ 514281 h 909600"/>
                  <a:gd name="connsiteX522" fmla="*/ 1411410 w 2972814"/>
                  <a:gd name="connsiteY522" fmla="*/ 504289 h 909600"/>
                  <a:gd name="connsiteX523" fmla="*/ 1411378 w 2972814"/>
                  <a:gd name="connsiteY523" fmla="*/ 494298 h 909600"/>
                  <a:gd name="connsiteX524" fmla="*/ 1411634 w 2972814"/>
                  <a:gd name="connsiteY524" fmla="*/ 484306 h 909600"/>
                  <a:gd name="connsiteX525" fmla="*/ 1412030 w 2972814"/>
                  <a:gd name="connsiteY525" fmla="*/ 474315 h 909600"/>
                  <a:gd name="connsiteX526" fmla="*/ 1412907 w 2972814"/>
                  <a:gd name="connsiteY526" fmla="*/ 464323 h 909600"/>
                  <a:gd name="connsiteX527" fmla="*/ 1413760 w 2972814"/>
                  <a:gd name="connsiteY527" fmla="*/ 454332 h 909600"/>
                  <a:gd name="connsiteX528" fmla="*/ 1414754 w 2972814"/>
                  <a:gd name="connsiteY528" fmla="*/ 444340 h 909600"/>
                  <a:gd name="connsiteX529" fmla="*/ 1415736 w 2972814"/>
                  <a:gd name="connsiteY529" fmla="*/ 434349 h 909600"/>
                  <a:gd name="connsiteX530" fmla="*/ 1416576 w 2972814"/>
                  <a:gd name="connsiteY530" fmla="*/ 426302 h 909600"/>
                  <a:gd name="connsiteX531" fmla="*/ 1416770 w 2972814"/>
                  <a:gd name="connsiteY531" fmla="*/ 424357 h 909600"/>
                  <a:gd name="connsiteX532" fmla="*/ 1417518 w 2972814"/>
                  <a:gd name="connsiteY532" fmla="*/ 414366 h 909600"/>
                  <a:gd name="connsiteX533" fmla="*/ 1417748 w 2972814"/>
                  <a:gd name="connsiteY533" fmla="*/ 404374 h 909600"/>
                  <a:gd name="connsiteX534" fmla="*/ 1417430 w 2972814"/>
                  <a:gd name="connsiteY534" fmla="*/ 394383 h 909600"/>
                  <a:gd name="connsiteX535" fmla="*/ 1416576 w 2972814"/>
                  <a:gd name="connsiteY535" fmla="*/ 386120 h 909600"/>
                  <a:gd name="connsiteX536" fmla="*/ 1416373 w 2972814"/>
                  <a:gd name="connsiteY536" fmla="*/ 384391 h 909600"/>
                  <a:gd name="connsiteX537" fmla="*/ 1414420 w 2972814"/>
                  <a:gd name="connsiteY537" fmla="*/ 374400 h 909600"/>
                  <a:gd name="connsiteX538" fmla="*/ 1410939 w 2972814"/>
                  <a:gd name="connsiteY538" fmla="*/ 364409 h 909600"/>
                  <a:gd name="connsiteX539" fmla="*/ 1405792 w 2972814"/>
                  <a:gd name="connsiteY539" fmla="*/ 354417 h 909600"/>
                  <a:gd name="connsiteX540" fmla="*/ 1398827 w 2972814"/>
                  <a:gd name="connsiteY540" fmla="*/ 344426 h 909600"/>
                  <a:gd name="connsiteX541" fmla="*/ 1396624 w 2972814"/>
                  <a:gd name="connsiteY541" fmla="*/ 341980 h 909600"/>
                  <a:gd name="connsiteX542" fmla="*/ 1387458 w 2972814"/>
                  <a:gd name="connsiteY542" fmla="*/ 334434 h 909600"/>
                  <a:gd name="connsiteX543" fmla="*/ 1376673 w 2972814"/>
                  <a:gd name="connsiteY543" fmla="*/ 327383 h 909600"/>
                  <a:gd name="connsiteX544" fmla="*/ 1369212 w 2972814"/>
                  <a:gd name="connsiteY544" fmla="*/ 324443 h 909600"/>
                  <a:gd name="connsiteX545" fmla="*/ 1356721 w 2972814"/>
                  <a:gd name="connsiteY545" fmla="*/ 320345 h 909600"/>
                  <a:gd name="connsiteX546" fmla="*/ 1336769 w 2972814"/>
                  <a:gd name="connsiteY546" fmla="*/ 318179 h 909600"/>
                  <a:gd name="connsiteX547" fmla="*/ 1316817 w 2972814"/>
                  <a:gd name="connsiteY547" fmla="*/ 319134 h 909600"/>
                  <a:gd name="connsiteX548" fmla="*/ 1296865 w 2972814"/>
                  <a:gd name="connsiteY548" fmla="*/ 322596 h 909600"/>
                  <a:gd name="connsiteX549" fmla="*/ 1289656 w 2972814"/>
                  <a:gd name="connsiteY549" fmla="*/ 324443 h 909600"/>
                  <a:gd name="connsiteX550" fmla="*/ 1276914 w 2972814"/>
                  <a:gd name="connsiteY550" fmla="*/ 327704 h 909600"/>
                  <a:gd name="connsiteX551" fmla="*/ 1256962 w 2972814"/>
                  <a:gd name="connsiteY551" fmla="*/ 334075 h 909600"/>
                  <a:gd name="connsiteX552" fmla="*/ 1255915 w 2972814"/>
                  <a:gd name="connsiteY552" fmla="*/ 334434 h 909600"/>
                  <a:gd name="connsiteX553" fmla="*/ 1237010 w 2972814"/>
                  <a:gd name="connsiteY553" fmla="*/ 341382 h 909600"/>
                  <a:gd name="connsiteX554" fmla="*/ 1228729 w 2972814"/>
                  <a:gd name="connsiteY554" fmla="*/ 344426 h 909600"/>
                  <a:gd name="connsiteX555" fmla="*/ 1217058 w 2972814"/>
                  <a:gd name="connsiteY555" fmla="*/ 349279 h 909600"/>
                  <a:gd name="connsiteX556" fmla="*/ 1205264 w 2972814"/>
                  <a:gd name="connsiteY556" fmla="*/ 354417 h 909600"/>
                  <a:gd name="connsiteX557" fmla="*/ 1197107 w 2972814"/>
                  <a:gd name="connsiteY557" fmla="*/ 358539 h 909600"/>
                  <a:gd name="connsiteX558" fmla="*/ 1185492 w 2972814"/>
                  <a:gd name="connsiteY558" fmla="*/ 364409 h 909600"/>
                  <a:gd name="connsiteX559" fmla="*/ 1177155 w 2972814"/>
                  <a:gd name="connsiteY559" fmla="*/ 369887 h 909600"/>
                  <a:gd name="connsiteX560" fmla="*/ 1170608 w 2972814"/>
                  <a:gd name="connsiteY560" fmla="*/ 374400 h 909600"/>
                  <a:gd name="connsiteX561" fmla="*/ 1159705 w 2972814"/>
                  <a:gd name="connsiteY561" fmla="*/ 384391 h 909600"/>
                  <a:gd name="connsiteX562" fmla="*/ 1157203 w 2972814"/>
                  <a:gd name="connsiteY562" fmla="*/ 387605 h 909600"/>
                  <a:gd name="connsiteX563" fmla="*/ 1152280 w 2972814"/>
                  <a:gd name="connsiteY563" fmla="*/ 394383 h 909600"/>
                  <a:gd name="connsiteX564" fmla="*/ 1147194 w 2972814"/>
                  <a:gd name="connsiteY564" fmla="*/ 404374 h 909600"/>
                  <a:gd name="connsiteX565" fmla="*/ 1143721 w 2972814"/>
                  <a:gd name="connsiteY565" fmla="*/ 414366 h 909600"/>
                  <a:gd name="connsiteX566" fmla="*/ 1141283 w 2972814"/>
                  <a:gd name="connsiteY566" fmla="*/ 424357 h 909600"/>
                  <a:gd name="connsiteX567" fmla="*/ 1139554 w 2972814"/>
                  <a:gd name="connsiteY567" fmla="*/ 434349 h 909600"/>
                  <a:gd name="connsiteX568" fmla="*/ 1138147 w 2972814"/>
                  <a:gd name="connsiteY568" fmla="*/ 444340 h 909600"/>
                  <a:gd name="connsiteX569" fmla="*/ 1137251 w 2972814"/>
                  <a:gd name="connsiteY569" fmla="*/ 452189 h 909600"/>
                  <a:gd name="connsiteX570" fmla="*/ 1137015 w 2972814"/>
                  <a:gd name="connsiteY570" fmla="*/ 454332 h 909600"/>
                  <a:gd name="connsiteX571" fmla="*/ 1135851 w 2972814"/>
                  <a:gd name="connsiteY571" fmla="*/ 464323 h 909600"/>
                  <a:gd name="connsiteX572" fmla="*/ 1134798 w 2972814"/>
                  <a:gd name="connsiteY572" fmla="*/ 474315 h 909600"/>
                  <a:gd name="connsiteX573" fmla="*/ 1133686 w 2972814"/>
                  <a:gd name="connsiteY573" fmla="*/ 484306 h 909600"/>
                  <a:gd name="connsiteX574" fmla="*/ 1132780 w 2972814"/>
                  <a:gd name="connsiteY574" fmla="*/ 494298 h 909600"/>
                  <a:gd name="connsiteX575" fmla="*/ 1131848 w 2972814"/>
                  <a:gd name="connsiteY575" fmla="*/ 504289 h 909600"/>
                  <a:gd name="connsiteX576" fmla="*/ 1131431 w 2972814"/>
                  <a:gd name="connsiteY576" fmla="*/ 514281 h 909600"/>
                  <a:gd name="connsiteX577" fmla="*/ 1131268 w 2972814"/>
                  <a:gd name="connsiteY577" fmla="*/ 524272 h 909600"/>
                  <a:gd name="connsiteX578" fmla="*/ 1131521 w 2972814"/>
                  <a:gd name="connsiteY578" fmla="*/ 534264 h 909600"/>
                  <a:gd name="connsiteX579" fmla="*/ 1132658 w 2972814"/>
                  <a:gd name="connsiteY579" fmla="*/ 544255 h 909600"/>
                  <a:gd name="connsiteX580" fmla="*/ 1134464 w 2972814"/>
                  <a:gd name="connsiteY580" fmla="*/ 554247 h 909600"/>
                  <a:gd name="connsiteX581" fmla="*/ 1137169 w 2972814"/>
                  <a:gd name="connsiteY581" fmla="*/ 564238 h 909600"/>
                  <a:gd name="connsiteX582" fmla="*/ 1137251 w 2972814"/>
                  <a:gd name="connsiteY582" fmla="*/ 564463 h 909600"/>
                  <a:gd name="connsiteX583" fmla="*/ 1140946 w 2972814"/>
                  <a:gd name="connsiteY583" fmla="*/ 574230 h 909600"/>
                  <a:gd name="connsiteX584" fmla="*/ 1145834 w 2972814"/>
                  <a:gd name="connsiteY584" fmla="*/ 584221 h 909600"/>
                  <a:gd name="connsiteX585" fmla="*/ 1151663 w 2972814"/>
                  <a:gd name="connsiteY585" fmla="*/ 594213 h 909600"/>
                  <a:gd name="connsiteX586" fmla="*/ 1157203 w 2972814"/>
                  <a:gd name="connsiteY586" fmla="*/ 602533 h 909600"/>
                  <a:gd name="connsiteX587" fmla="*/ 1158435 w 2972814"/>
                  <a:gd name="connsiteY587" fmla="*/ 604204 h 909600"/>
                  <a:gd name="connsiteX588" fmla="*/ 1166114 w 2972814"/>
                  <a:gd name="connsiteY588" fmla="*/ 614196 h 909600"/>
                  <a:gd name="connsiteX589" fmla="*/ 1173155 w 2972814"/>
                  <a:gd name="connsiteY589" fmla="*/ 624187 h 909600"/>
                  <a:gd name="connsiteX590" fmla="*/ 1177155 w 2972814"/>
                  <a:gd name="connsiteY590" fmla="*/ 630337 h 909600"/>
                  <a:gd name="connsiteX591" fmla="*/ 1180041 w 2972814"/>
                  <a:gd name="connsiteY591" fmla="*/ 634179 h 909600"/>
                  <a:gd name="connsiteX592" fmla="*/ 1184558 w 2972814"/>
                  <a:gd name="connsiteY592" fmla="*/ 644170 h 909600"/>
                  <a:gd name="connsiteX593" fmla="*/ 1186214 w 2972814"/>
                  <a:gd name="connsiteY593" fmla="*/ 654162 h 909600"/>
                  <a:gd name="connsiteX594" fmla="*/ 1184567 w 2972814"/>
                  <a:gd name="connsiteY594" fmla="*/ 664153 h 909600"/>
                  <a:gd name="connsiteX595" fmla="*/ 1179602 w 2972814"/>
                  <a:gd name="connsiteY595" fmla="*/ 674145 h 909600"/>
                  <a:gd name="connsiteX596" fmla="*/ 1177155 w 2972814"/>
                  <a:gd name="connsiteY596" fmla="*/ 677147 h 909600"/>
                  <a:gd name="connsiteX597" fmla="*/ 1171912 w 2972814"/>
                  <a:gd name="connsiteY597" fmla="*/ 684136 h 909600"/>
                  <a:gd name="connsiteX598" fmla="*/ 1162500 w 2972814"/>
                  <a:gd name="connsiteY598" fmla="*/ 694128 h 909600"/>
                  <a:gd name="connsiteX599" fmla="*/ 1157203 w 2972814"/>
                  <a:gd name="connsiteY599" fmla="*/ 698872 h 909600"/>
                  <a:gd name="connsiteX600" fmla="*/ 1151373 w 2972814"/>
                  <a:gd name="connsiteY600" fmla="*/ 704119 h 909600"/>
                  <a:gd name="connsiteX601" fmla="*/ 1140282 w 2972814"/>
                  <a:gd name="connsiteY601" fmla="*/ 714111 h 909600"/>
                  <a:gd name="connsiteX602" fmla="*/ 1137251 w 2972814"/>
                  <a:gd name="connsiteY602" fmla="*/ 716833 h 909600"/>
                  <a:gd name="connsiteX603" fmla="*/ 1128218 w 2972814"/>
                  <a:gd name="connsiteY603" fmla="*/ 724102 h 909600"/>
                  <a:gd name="connsiteX604" fmla="*/ 1117299 w 2972814"/>
                  <a:gd name="connsiteY604" fmla="*/ 733756 h 909600"/>
                  <a:gd name="connsiteX605" fmla="*/ 1116814 w 2972814"/>
                  <a:gd name="connsiteY605" fmla="*/ 734094 h 909600"/>
                  <a:gd name="connsiteX606" fmla="*/ 1103949 w 2972814"/>
                  <a:gd name="connsiteY606" fmla="*/ 744085 h 909600"/>
                  <a:gd name="connsiteX607" fmla="*/ 1097348 w 2972814"/>
                  <a:gd name="connsiteY607" fmla="*/ 749778 h 909600"/>
                  <a:gd name="connsiteX608" fmla="*/ 1088700 w 2972814"/>
                  <a:gd name="connsiteY608" fmla="*/ 754077 h 909600"/>
                  <a:gd name="connsiteX609" fmla="*/ 1077396 w 2972814"/>
                  <a:gd name="connsiteY609" fmla="*/ 760458 h 909600"/>
                  <a:gd name="connsiteX610" fmla="*/ 1057444 w 2972814"/>
                  <a:gd name="connsiteY610" fmla="*/ 761315 h 909600"/>
                  <a:gd name="connsiteX611" fmla="*/ 1041506 w 2972814"/>
                  <a:gd name="connsiteY611" fmla="*/ 754077 h 909600"/>
                  <a:gd name="connsiteX612" fmla="*/ 1037492 w 2972814"/>
                  <a:gd name="connsiteY612" fmla="*/ 752367 h 909600"/>
                  <a:gd name="connsiteX613" fmla="*/ 1027326 w 2972814"/>
                  <a:gd name="connsiteY613" fmla="*/ 744085 h 909600"/>
                  <a:gd name="connsiteX614" fmla="*/ 1017541 w 2972814"/>
                  <a:gd name="connsiteY614" fmla="*/ 735892 h 909600"/>
                  <a:gd name="connsiteX615" fmla="*/ 1015950 w 2972814"/>
                  <a:gd name="connsiteY615" fmla="*/ 734094 h 909600"/>
                  <a:gd name="connsiteX616" fmla="*/ 1007213 w 2972814"/>
                  <a:gd name="connsiteY616" fmla="*/ 724102 h 909600"/>
                  <a:gd name="connsiteX617" fmla="*/ 999164 w 2972814"/>
                  <a:gd name="connsiteY617" fmla="*/ 714111 h 909600"/>
                  <a:gd name="connsiteX618" fmla="*/ 997589 w 2972814"/>
                  <a:gd name="connsiteY618" fmla="*/ 712003 h 909600"/>
                  <a:gd name="connsiteX619" fmla="*/ 992314 w 2972814"/>
                  <a:gd name="connsiteY619" fmla="*/ 704119 h 909600"/>
                  <a:gd name="connsiteX620" fmla="*/ 986263 w 2972814"/>
                  <a:gd name="connsiteY620" fmla="*/ 694128 h 909600"/>
                  <a:gd name="connsiteX621" fmla="*/ 980917 w 2972814"/>
                  <a:gd name="connsiteY621" fmla="*/ 684136 h 909600"/>
                  <a:gd name="connsiteX622" fmla="*/ 977637 w 2972814"/>
                  <a:gd name="connsiteY622" fmla="*/ 678148 h 909600"/>
                  <a:gd name="connsiteX623" fmla="*/ 975304 w 2972814"/>
                  <a:gd name="connsiteY623" fmla="*/ 674145 h 909600"/>
                  <a:gd name="connsiteX624" fmla="*/ 969579 w 2972814"/>
                  <a:gd name="connsiteY624" fmla="*/ 664153 h 909600"/>
                  <a:gd name="connsiteX625" fmla="*/ 963159 w 2972814"/>
                  <a:gd name="connsiteY625" fmla="*/ 654162 h 909600"/>
                  <a:gd name="connsiteX626" fmla="*/ 957685 w 2972814"/>
                  <a:gd name="connsiteY626" fmla="*/ 646599 h 909600"/>
                  <a:gd name="connsiteX627" fmla="*/ 955364 w 2972814"/>
                  <a:gd name="connsiteY627" fmla="*/ 644170 h 909600"/>
                  <a:gd name="connsiteX628" fmla="*/ 944125 w 2972814"/>
                  <a:gd name="connsiteY628" fmla="*/ 634179 h 909600"/>
                  <a:gd name="connsiteX629" fmla="*/ 937733 w 2972814"/>
                  <a:gd name="connsiteY629" fmla="*/ 629503 h 909600"/>
                  <a:gd name="connsiteX630" fmla="*/ 923881 w 2972814"/>
                  <a:gd name="connsiteY630" fmla="*/ 624187 h 909600"/>
                  <a:gd name="connsiteX631" fmla="*/ 917782 w 2972814"/>
                  <a:gd name="connsiteY631" fmla="*/ 622123 h 909600"/>
                  <a:gd name="connsiteX632" fmla="*/ 897830 w 2972814"/>
                  <a:gd name="connsiteY632" fmla="*/ 621759 h 909600"/>
                  <a:gd name="connsiteX633" fmla="*/ 888513 w 2972814"/>
                  <a:gd name="connsiteY633" fmla="*/ 624187 h 909600"/>
                  <a:gd name="connsiteX634" fmla="*/ 877878 w 2972814"/>
                  <a:gd name="connsiteY634" fmla="*/ 627067 h 909600"/>
                  <a:gd name="connsiteX635" fmla="*/ 862847 w 2972814"/>
                  <a:gd name="connsiteY635" fmla="*/ 634179 h 909600"/>
                  <a:gd name="connsiteX636" fmla="*/ 857926 w 2972814"/>
                  <a:gd name="connsiteY636" fmla="*/ 636485 h 909600"/>
                  <a:gd name="connsiteX637" fmla="*/ 845051 w 2972814"/>
                  <a:gd name="connsiteY637" fmla="*/ 644170 h 909600"/>
                  <a:gd name="connsiteX638" fmla="*/ 837975 w 2972814"/>
                  <a:gd name="connsiteY638" fmla="*/ 648157 h 909600"/>
                  <a:gd name="connsiteX639" fmla="*/ 826900 w 2972814"/>
                  <a:gd name="connsiteY639" fmla="*/ 654162 h 909600"/>
                  <a:gd name="connsiteX640" fmla="*/ 818023 w 2972814"/>
                  <a:gd name="connsiteY640" fmla="*/ 658771 h 909600"/>
                  <a:gd name="connsiteX641" fmla="*/ 804696 w 2972814"/>
                  <a:gd name="connsiteY641" fmla="*/ 664153 h 909600"/>
                  <a:gd name="connsiteX642" fmla="*/ 798071 w 2972814"/>
                  <a:gd name="connsiteY642" fmla="*/ 666661 h 909600"/>
                  <a:gd name="connsiteX643" fmla="*/ 778119 w 2972814"/>
                  <a:gd name="connsiteY643" fmla="*/ 670498 h 909600"/>
                  <a:gd name="connsiteX644" fmla="*/ 758167 w 2972814"/>
                  <a:gd name="connsiteY644" fmla="*/ 670386 h 909600"/>
                  <a:gd name="connsiteX645" fmla="*/ 738216 w 2972814"/>
                  <a:gd name="connsiteY645" fmla="*/ 666434 h 909600"/>
                  <a:gd name="connsiteX646" fmla="*/ 731879 w 2972814"/>
                  <a:gd name="connsiteY646" fmla="*/ 664153 h 909600"/>
                  <a:gd name="connsiteX647" fmla="*/ 718264 w 2972814"/>
                  <a:gd name="connsiteY647" fmla="*/ 659133 h 909600"/>
                  <a:gd name="connsiteX648" fmla="*/ 708983 w 2972814"/>
                  <a:gd name="connsiteY648" fmla="*/ 654162 h 909600"/>
                  <a:gd name="connsiteX649" fmla="*/ 698312 w 2972814"/>
                  <a:gd name="connsiteY649" fmla="*/ 648468 h 909600"/>
                  <a:gd name="connsiteX650" fmla="*/ 692115 w 2972814"/>
                  <a:gd name="connsiteY650" fmla="*/ 644170 h 909600"/>
                  <a:gd name="connsiteX651" fmla="*/ 678721 w 2972814"/>
                  <a:gd name="connsiteY651" fmla="*/ 634179 h 909600"/>
                  <a:gd name="connsiteX652" fmla="*/ 678360 w 2972814"/>
                  <a:gd name="connsiteY652" fmla="*/ 633889 h 909600"/>
                  <a:gd name="connsiteX653" fmla="*/ 668271 w 2972814"/>
                  <a:gd name="connsiteY653" fmla="*/ 624187 h 909600"/>
                  <a:gd name="connsiteX654" fmla="*/ 659030 w 2972814"/>
                  <a:gd name="connsiteY654" fmla="*/ 614196 h 909600"/>
                  <a:gd name="connsiteX655" fmla="*/ 658409 w 2972814"/>
                  <a:gd name="connsiteY655" fmla="*/ 613479 h 909600"/>
                  <a:gd name="connsiteX656" fmla="*/ 651498 w 2972814"/>
                  <a:gd name="connsiteY656" fmla="*/ 604204 h 909600"/>
                  <a:gd name="connsiteX657" fmla="*/ 644698 w 2972814"/>
                  <a:gd name="connsiteY657" fmla="*/ 594213 h 909600"/>
                  <a:gd name="connsiteX658" fmla="*/ 638457 w 2972814"/>
                  <a:gd name="connsiteY658" fmla="*/ 584683 h 909600"/>
                  <a:gd name="connsiteX659" fmla="*/ 638187 w 2972814"/>
                  <a:gd name="connsiteY659" fmla="*/ 584221 h 909600"/>
                  <a:gd name="connsiteX660" fmla="*/ 632743 w 2972814"/>
                  <a:gd name="connsiteY660" fmla="*/ 574230 h 909600"/>
                  <a:gd name="connsiteX661" fmla="*/ 627065 w 2972814"/>
                  <a:gd name="connsiteY661" fmla="*/ 564238 h 909600"/>
                  <a:gd name="connsiteX662" fmla="*/ 621280 w 2972814"/>
                  <a:gd name="connsiteY662" fmla="*/ 554247 h 909600"/>
                  <a:gd name="connsiteX663" fmla="*/ 618505 w 2972814"/>
                  <a:gd name="connsiteY663" fmla="*/ 549777 h 909600"/>
                  <a:gd name="connsiteX664" fmla="*/ 615317 w 2972814"/>
                  <a:gd name="connsiteY664" fmla="*/ 544255 h 909600"/>
                  <a:gd name="connsiteX665" fmla="*/ 609238 w 2972814"/>
                  <a:gd name="connsiteY665" fmla="*/ 534264 h 909600"/>
                  <a:gd name="connsiteX666" fmla="*/ 602192 w 2972814"/>
                  <a:gd name="connsiteY666" fmla="*/ 524272 h 909600"/>
                  <a:gd name="connsiteX667" fmla="*/ 598553 w 2972814"/>
                  <a:gd name="connsiteY667" fmla="*/ 519786 h 909600"/>
                  <a:gd name="connsiteX668" fmla="*/ 594123 w 2972814"/>
                  <a:gd name="connsiteY668" fmla="*/ 514281 h 909600"/>
                  <a:gd name="connsiteX669" fmla="*/ 585303 w 2972814"/>
                  <a:gd name="connsiteY669" fmla="*/ 504289 h 909600"/>
                  <a:gd name="connsiteX670" fmla="*/ 578601 w 2972814"/>
                  <a:gd name="connsiteY670" fmla="*/ 497903 h 909600"/>
                  <a:gd name="connsiteX671" fmla="*/ 574539 w 2972814"/>
                  <a:gd name="connsiteY671" fmla="*/ 494298 h 909600"/>
                  <a:gd name="connsiteX672" fmla="*/ 561627 w 2972814"/>
                  <a:gd name="connsiteY672" fmla="*/ 484306 h 909600"/>
                  <a:gd name="connsiteX673" fmla="*/ 558650 w 2972814"/>
                  <a:gd name="connsiteY673" fmla="*/ 482252 h 909600"/>
                  <a:gd name="connsiteX674" fmla="*/ 545285 w 2972814"/>
                  <a:gd name="connsiteY674" fmla="*/ 474315 h 909600"/>
                  <a:gd name="connsiteX675" fmla="*/ 538698 w 2972814"/>
                  <a:gd name="connsiteY675" fmla="*/ 470848 h 909600"/>
                  <a:gd name="connsiteX676" fmla="*/ 521885 w 2972814"/>
                  <a:gd name="connsiteY676" fmla="*/ 464323 h 909600"/>
                  <a:gd name="connsiteX677" fmla="*/ 518746 w 2972814"/>
                  <a:gd name="connsiteY677" fmla="*/ 463203 h 909600"/>
                  <a:gd name="connsiteX678" fmla="*/ 498794 w 2972814"/>
                  <a:gd name="connsiteY678" fmla="*/ 458887 h 909600"/>
                  <a:gd name="connsiteX679" fmla="*/ 478843 w 2972814"/>
                  <a:gd name="connsiteY679" fmla="*/ 457762 h 909600"/>
                  <a:gd name="connsiteX680" fmla="*/ 458891 w 2972814"/>
                  <a:gd name="connsiteY680" fmla="*/ 459655 h 909600"/>
                  <a:gd name="connsiteX681" fmla="*/ 438939 w 2972814"/>
                  <a:gd name="connsiteY681" fmla="*/ 463946 h 909600"/>
                  <a:gd name="connsiteX682" fmla="*/ 437780 w 2972814"/>
                  <a:gd name="connsiteY682" fmla="*/ 464323 h 909600"/>
                  <a:gd name="connsiteX683" fmla="*/ 418987 w 2972814"/>
                  <a:gd name="connsiteY683" fmla="*/ 470067 h 909600"/>
                  <a:gd name="connsiteX684" fmla="*/ 407841 w 2972814"/>
                  <a:gd name="connsiteY684" fmla="*/ 474315 h 909600"/>
                  <a:gd name="connsiteX685" fmla="*/ 399036 w 2972814"/>
                  <a:gd name="connsiteY685" fmla="*/ 477439 h 909600"/>
                  <a:gd name="connsiteX686" fmla="*/ 382658 w 2972814"/>
                  <a:gd name="connsiteY686" fmla="*/ 484306 h 909600"/>
                  <a:gd name="connsiteX687" fmla="*/ 379084 w 2972814"/>
                  <a:gd name="connsiteY687" fmla="*/ 485707 h 909600"/>
                  <a:gd name="connsiteX688" fmla="*/ 359327 w 2972814"/>
                  <a:gd name="connsiteY688" fmla="*/ 494298 h 909600"/>
                  <a:gd name="connsiteX689" fmla="*/ 359132 w 2972814"/>
                  <a:gd name="connsiteY689" fmla="*/ 494379 h 909600"/>
                  <a:gd name="connsiteX690" fmla="*/ 339180 w 2972814"/>
                  <a:gd name="connsiteY690" fmla="*/ 503475 h 909600"/>
                  <a:gd name="connsiteX691" fmla="*/ 337551 w 2972814"/>
                  <a:gd name="connsiteY691" fmla="*/ 504289 h 909600"/>
                  <a:gd name="connsiteX692" fmla="*/ 319228 w 2972814"/>
                  <a:gd name="connsiteY692" fmla="*/ 513336 h 909600"/>
                  <a:gd name="connsiteX693" fmla="*/ 317481 w 2972814"/>
                  <a:gd name="connsiteY693" fmla="*/ 514281 h 909600"/>
                  <a:gd name="connsiteX694" fmla="*/ 299277 w 2972814"/>
                  <a:gd name="connsiteY694" fmla="*/ 524038 h 909600"/>
                  <a:gd name="connsiteX695" fmla="*/ 298878 w 2972814"/>
                  <a:gd name="connsiteY695" fmla="*/ 524272 h 909600"/>
                  <a:gd name="connsiteX696" fmla="*/ 282189 w 2972814"/>
                  <a:gd name="connsiteY696" fmla="*/ 534264 h 909600"/>
                  <a:gd name="connsiteX697" fmla="*/ 279325 w 2972814"/>
                  <a:gd name="connsiteY697" fmla="*/ 536007 h 909600"/>
                  <a:gd name="connsiteX698" fmla="*/ 266679 w 2972814"/>
                  <a:gd name="connsiteY698" fmla="*/ 544255 h 909600"/>
                  <a:gd name="connsiteX699" fmla="*/ 259373 w 2972814"/>
                  <a:gd name="connsiteY699" fmla="*/ 549252 h 909600"/>
                  <a:gd name="connsiteX700" fmla="*/ 252548 w 2972814"/>
                  <a:gd name="connsiteY700" fmla="*/ 554247 h 909600"/>
                  <a:gd name="connsiteX701" fmla="*/ 239601 w 2972814"/>
                  <a:gd name="connsiteY701" fmla="*/ 564238 h 909600"/>
                  <a:gd name="connsiteX702" fmla="*/ 239421 w 2972814"/>
                  <a:gd name="connsiteY702" fmla="*/ 564383 h 909600"/>
                  <a:gd name="connsiteX703" fmla="*/ 227630 w 2972814"/>
                  <a:gd name="connsiteY703" fmla="*/ 574230 h 909600"/>
                  <a:gd name="connsiteX704" fmla="*/ 219470 w 2972814"/>
                  <a:gd name="connsiteY704" fmla="*/ 581617 h 909600"/>
                  <a:gd name="connsiteX705" fmla="*/ 216603 w 2972814"/>
                  <a:gd name="connsiteY705" fmla="*/ 584221 h 909600"/>
                  <a:gd name="connsiteX706" fmla="*/ 206681 w 2972814"/>
                  <a:gd name="connsiteY706" fmla="*/ 594213 h 909600"/>
                  <a:gd name="connsiteX707" fmla="*/ 199518 w 2972814"/>
                  <a:gd name="connsiteY707" fmla="*/ 602211 h 909600"/>
                  <a:gd name="connsiteX708" fmla="*/ 197679 w 2972814"/>
                  <a:gd name="connsiteY708" fmla="*/ 604204 h 909600"/>
                  <a:gd name="connsiteX709" fmla="*/ 189470 w 2972814"/>
                  <a:gd name="connsiteY709" fmla="*/ 614196 h 909600"/>
                  <a:gd name="connsiteX710" fmla="*/ 182091 w 2972814"/>
                  <a:gd name="connsiteY710" fmla="*/ 624187 h 909600"/>
                  <a:gd name="connsiteX711" fmla="*/ 179566 w 2972814"/>
                  <a:gd name="connsiteY711" fmla="*/ 628212 h 909600"/>
                  <a:gd name="connsiteX712" fmla="*/ 175566 w 2972814"/>
                  <a:gd name="connsiteY712" fmla="*/ 634179 h 909600"/>
                  <a:gd name="connsiteX713" fmla="*/ 169573 w 2972814"/>
                  <a:gd name="connsiteY713" fmla="*/ 644170 h 909600"/>
                  <a:gd name="connsiteX714" fmla="*/ 164065 w 2972814"/>
                  <a:gd name="connsiteY714" fmla="*/ 654162 h 909600"/>
                  <a:gd name="connsiteX715" fmla="*/ 159614 w 2972814"/>
                  <a:gd name="connsiteY715" fmla="*/ 662897 h 909600"/>
                  <a:gd name="connsiteX716" fmla="*/ 158923 w 2972814"/>
                  <a:gd name="connsiteY716" fmla="*/ 664153 h 909600"/>
                  <a:gd name="connsiteX717" fmla="*/ 153686 w 2972814"/>
                  <a:gd name="connsiteY717" fmla="*/ 674145 h 909600"/>
                  <a:gd name="connsiteX718" fmla="*/ 148048 w 2972814"/>
                  <a:gd name="connsiteY718" fmla="*/ 684136 h 909600"/>
                  <a:gd name="connsiteX719" fmla="*/ 142228 w 2972814"/>
                  <a:gd name="connsiteY719" fmla="*/ 694128 h 909600"/>
                  <a:gd name="connsiteX720" fmla="*/ 139662 w 2972814"/>
                  <a:gd name="connsiteY720" fmla="*/ 697971 h 909600"/>
                  <a:gd name="connsiteX721" fmla="*/ 135216 w 2972814"/>
                  <a:gd name="connsiteY721" fmla="*/ 704119 h 909600"/>
                  <a:gd name="connsiteX722" fmla="*/ 127553 w 2972814"/>
                  <a:gd name="connsiteY722" fmla="*/ 714111 h 909600"/>
                  <a:gd name="connsiteX723" fmla="*/ 119711 w 2972814"/>
                  <a:gd name="connsiteY723" fmla="*/ 723390 h 909600"/>
                  <a:gd name="connsiteX724" fmla="*/ 119070 w 2972814"/>
                  <a:gd name="connsiteY724" fmla="*/ 724102 h 909600"/>
                  <a:gd name="connsiteX725" fmla="*/ 109454 w 2972814"/>
                  <a:gd name="connsiteY725" fmla="*/ 734094 h 909600"/>
                  <a:gd name="connsiteX726" fmla="*/ 99964 w 2972814"/>
                  <a:gd name="connsiteY726" fmla="*/ 744085 h 909600"/>
                  <a:gd name="connsiteX727" fmla="*/ 99759 w 2972814"/>
                  <a:gd name="connsiteY727" fmla="*/ 744299 h 909600"/>
                  <a:gd name="connsiteX728" fmla="*/ 90320 w 2972814"/>
                  <a:gd name="connsiteY728" fmla="*/ 754077 h 909600"/>
                  <a:gd name="connsiteX729" fmla="*/ 81406 w 2972814"/>
                  <a:gd name="connsiteY729" fmla="*/ 764068 h 909600"/>
                  <a:gd name="connsiteX730" fmla="*/ 79807 w 2972814"/>
                  <a:gd name="connsiteY730" fmla="*/ 765974 h 909600"/>
                  <a:gd name="connsiteX731" fmla="*/ 73003 w 2972814"/>
                  <a:gd name="connsiteY731" fmla="*/ 774060 h 909600"/>
                  <a:gd name="connsiteX732" fmla="*/ 65481 w 2972814"/>
                  <a:gd name="connsiteY732" fmla="*/ 784051 h 909600"/>
                  <a:gd name="connsiteX733" fmla="*/ 59855 w 2972814"/>
                  <a:gd name="connsiteY733" fmla="*/ 792161 h 909600"/>
                  <a:gd name="connsiteX734" fmla="*/ 58575 w 2972814"/>
                  <a:gd name="connsiteY734" fmla="*/ 794043 h 909600"/>
                  <a:gd name="connsiteX735" fmla="*/ 52152 w 2972814"/>
                  <a:gd name="connsiteY735" fmla="*/ 804034 h 909600"/>
                  <a:gd name="connsiteX736" fmla="*/ 46039 w 2972814"/>
                  <a:gd name="connsiteY736" fmla="*/ 814026 h 909600"/>
                  <a:gd name="connsiteX737" fmla="*/ 39904 w 2972814"/>
                  <a:gd name="connsiteY737" fmla="*/ 823653 h 909600"/>
                  <a:gd name="connsiteX738" fmla="*/ 39663 w 2972814"/>
                  <a:gd name="connsiteY738" fmla="*/ 824017 h 909600"/>
                  <a:gd name="connsiteX739" fmla="*/ 32544 w 2972814"/>
                  <a:gd name="connsiteY739" fmla="*/ 834009 h 909600"/>
                  <a:gd name="connsiteX740" fmla="*/ 24843 w 2972814"/>
                  <a:gd name="connsiteY740" fmla="*/ 844000 h 909600"/>
                  <a:gd name="connsiteX741" fmla="*/ 19952 w 2972814"/>
                  <a:gd name="connsiteY741" fmla="*/ 849544 h 909600"/>
                  <a:gd name="connsiteX742" fmla="*/ 15493 w 2972814"/>
                  <a:gd name="connsiteY742" fmla="*/ 853992 h 909600"/>
                  <a:gd name="connsiteX743" fmla="*/ 3889 w 2972814"/>
                  <a:gd name="connsiteY743" fmla="*/ 863983 h 909600"/>
                  <a:gd name="connsiteX744" fmla="*/ 0 w 2972814"/>
                  <a:gd name="connsiteY744" fmla="*/ 866888 h 909600"/>
                  <a:gd name="connsiteX745" fmla="*/ 0 w 2972814"/>
                  <a:gd name="connsiteY745" fmla="*/ 873975 h 909600"/>
                  <a:gd name="connsiteX746" fmla="*/ 0 w 2972814"/>
                  <a:gd name="connsiteY746" fmla="*/ 883966 h 909600"/>
                  <a:gd name="connsiteX747" fmla="*/ 0 w 2972814"/>
                  <a:gd name="connsiteY747" fmla="*/ 893958 h 909600"/>
                  <a:gd name="connsiteX748" fmla="*/ 0 w 2972814"/>
                  <a:gd name="connsiteY748" fmla="*/ 903949 h 909600"/>
                  <a:gd name="connsiteX749" fmla="*/ 0 w 2972814"/>
                  <a:gd name="connsiteY749" fmla="*/ 909600 h 909600"/>
                  <a:gd name="connsiteX750" fmla="*/ 2362708 w 2972814"/>
                  <a:gd name="connsiteY750" fmla="*/ 674145 h 909600"/>
                  <a:gd name="connsiteX751" fmla="*/ 2354310 w 2972814"/>
                  <a:gd name="connsiteY751" fmla="*/ 671679 h 909600"/>
                  <a:gd name="connsiteX752" fmla="*/ 2336491 w 2972814"/>
                  <a:gd name="connsiteY752" fmla="*/ 664153 h 909600"/>
                  <a:gd name="connsiteX753" fmla="*/ 2334358 w 2972814"/>
                  <a:gd name="connsiteY753" fmla="*/ 662973 h 909600"/>
                  <a:gd name="connsiteX754" fmla="*/ 2321800 w 2972814"/>
                  <a:gd name="connsiteY754" fmla="*/ 654162 h 909600"/>
                  <a:gd name="connsiteX755" fmla="*/ 2314406 w 2972814"/>
                  <a:gd name="connsiteY755" fmla="*/ 646405 h 909600"/>
                  <a:gd name="connsiteX756" fmla="*/ 2312530 w 2972814"/>
                  <a:gd name="connsiteY756" fmla="*/ 644170 h 909600"/>
                  <a:gd name="connsiteX757" fmla="*/ 2306660 w 2972814"/>
                  <a:gd name="connsiteY757" fmla="*/ 634179 h 909600"/>
                  <a:gd name="connsiteX758" fmla="*/ 2302840 w 2972814"/>
                  <a:gd name="connsiteY758" fmla="*/ 624187 h 909600"/>
                  <a:gd name="connsiteX759" fmla="*/ 2300684 w 2972814"/>
                  <a:gd name="connsiteY759" fmla="*/ 614196 h 909600"/>
                  <a:gd name="connsiteX760" fmla="*/ 2299733 w 2972814"/>
                  <a:gd name="connsiteY760" fmla="*/ 604204 h 909600"/>
                  <a:gd name="connsiteX761" fmla="*/ 2299568 w 2972814"/>
                  <a:gd name="connsiteY761" fmla="*/ 594213 h 909600"/>
                  <a:gd name="connsiteX762" fmla="*/ 2300333 w 2972814"/>
                  <a:gd name="connsiteY762" fmla="*/ 584221 h 909600"/>
                  <a:gd name="connsiteX763" fmla="*/ 2301642 w 2972814"/>
                  <a:gd name="connsiteY763" fmla="*/ 574230 h 909600"/>
                  <a:gd name="connsiteX764" fmla="*/ 2303680 w 2972814"/>
                  <a:gd name="connsiteY764" fmla="*/ 564238 h 909600"/>
                  <a:gd name="connsiteX765" fmla="*/ 2306313 w 2972814"/>
                  <a:gd name="connsiteY765" fmla="*/ 554247 h 909600"/>
                  <a:gd name="connsiteX766" fmla="*/ 2309754 w 2972814"/>
                  <a:gd name="connsiteY766" fmla="*/ 544255 h 909600"/>
                  <a:gd name="connsiteX767" fmla="*/ 2314309 w 2972814"/>
                  <a:gd name="connsiteY767" fmla="*/ 534264 h 909600"/>
                  <a:gd name="connsiteX768" fmla="*/ 2314406 w 2972814"/>
                  <a:gd name="connsiteY768" fmla="*/ 534077 h 909600"/>
                  <a:gd name="connsiteX769" fmla="*/ 2319565 w 2972814"/>
                  <a:gd name="connsiteY769" fmla="*/ 524272 h 909600"/>
                  <a:gd name="connsiteX770" fmla="*/ 2326495 w 2972814"/>
                  <a:gd name="connsiteY770" fmla="*/ 514281 h 909600"/>
                  <a:gd name="connsiteX771" fmla="*/ 2334358 w 2972814"/>
                  <a:gd name="connsiteY771" fmla="*/ 506071 h 909600"/>
                  <a:gd name="connsiteX772" fmla="*/ 2336168 w 2972814"/>
                  <a:gd name="connsiteY772" fmla="*/ 504289 h 909600"/>
                  <a:gd name="connsiteX773" fmla="*/ 2349036 w 2972814"/>
                  <a:gd name="connsiteY773" fmla="*/ 494298 h 909600"/>
                  <a:gd name="connsiteX774" fmla="*/ 2354310 w 2972814"/>
                  <a:gd name="connsiteY774" fmla="*/ 491149 h 909600"/>
                  <a:gd name="connsiteX775" fmla="*/ 2367074 w 2972814"/>
                  <a:gd name="connsiteY775" fmla="*/ 484306 h 909600"/>
                  <a:gd name="connsiteX776" fmla="*/ 2374261 w 2972814"/>
                  <a:gd name="connsiteY776" fmla="*/ 481044 h 909600"/>
                  <a:gd name="connsiteX777" fmla="*/ 2391490 w 2972814"/>
                  <a:gd name="connsiteY777" fmla="*/ 474315 h 909600"/>
                  <a:gd name="connsiteX778" fmla="*/ 2394213 w 2972814"/>
                  <a:gd name="connsiteY778" fmla="*/ 473351 h 909600"/>
                  <a:gd name="connsiteX779" fmla="*/ 2414165 w 2972814"/>
                  <a:gd name="connsiteY779" fmla="*/ 466981 h 909600"/>
                  <a:gd name="connsiteX780" fmla="*/ 2424472 w 2972814"/>
                  <a:gd name="connsiteY780" fmla="*/ 464323 h 909600"/>
                  <a:gd name="connsiteX781" fmla="*/ 2434117 w 2972814"/>
                  <a:gd name="connsiteY781" fmla="*/ 461815 h 909600"/>
                  <a:gd name="connsiteX782" fmla="*/ 2454068 w 2972814"/>
                  <a:gd name="connsiteY782" fmla="*/ 457582 h 909600"/>
                  <a:gd name="connsiteX783" fmla="*/ 2474020 w 2972814"/>
                  <a:gd name="connsiteY783" fmla="*/ 454405 h 909600"/>
                  <a:gd name="connsiteX784" fmla="*/ 2474822 w 2972814"/>
                  <a:gd name="connsiteY784" fmla="*/ 454332 h 909600"/>
                  <a:gd name="connsiteX785" fmla="*/ 2493972 w 2972814"/>
                  <a:gd name="connsiteY785" fmla="*/ 452278 h 909600"/>
                  <a:gd name="connsiteX786" fmla="*/ 2513924 w 2972814"/>
                  <a:gd name="connsiteY786" fmla="*/ 451423 h 909600"/>
                  <a:gd name="connsiteX787" fmla="*/ 2533876 w 2972814"/>
                  <a:gd name="connsiteY787" fmla="*/ 452491 h 909600"/>
                  <a:gd name="connsiteX788" fmla="*/ 2542502 w 2972814"/>
                  <a:gd name="connsiteY788" fmla="*/ 454332 h 909600"/>
                  <a:gd name="connsiteX789" fmla="*/ 2553827 w 2972814"/>
                  <a:gd name="connsiteY789" fmla="*/ 457434 h 909600"/>
                  <a:gd name="connsiteX790" fmla="*/ 2564939 w 2972814"/>
                  <a:gd name="connsiteY790" fmla="*/ 464323 h 909600"/>
                  <a:gd name="connsiteX791" fmla="*/ 2573678 w 2972814"/>
                  <a:gd name="connsiteY791" fmla="*/ 474315 h 909600"/>
                  <a:gd name="connsiteX792" fmla="*/ 2573779 w 2972814"/>
                  <a:gd name="connsiteY792" fmla="*/ 474480 h 909600"/>
                  <a:gd name="connsiteX793" fmla="*/ 2578280 w 2972814"/>
                  <a:gd name="connsiteY793" fmla="*/ 484306 h 909600"/>
                  <a:gd name="connsiteX794" fmla="*/ 2580602 w 2972814"/>
                  <a:gd name="connsiteY794" fmla="*/ 494298 h 909600"/>
                  <a:gd name="connsiteX795" fmla="*/ 2581361 w 2972814"/>
                  <a:gd name="connsiteY795" fmla="*/ 504289 h 909600"/>
                  <a:gd name="connsiteX796" fmla="*/ 2581496 w 2972814"/>
                  <a:gd name="connsiteY796" fmla="*/ 514281 h 909600"/>
                  <a:gd name="connsiteX797" fmla="*/ 2580683 w 2972814"/>
                  <a:gd name="connsiteY797" fmla="*/ 524272 h 909600"/>
                  <a:gd name="connsiteX798" fmla="*/ 2579157 w 2972814"/>
                  <a:gd name="connsiteY798" fmla="*/ 534264 h 909600"/>
                  <a:gd name="connsiteX799" fmla="*/ 2577050 w 2972814"/>
                  <a:gd name="connsiteY799" fmla="*/ 544255 h 909600"/>
                  <a:gd name="connsiteX800" fmla="*/ 2574668 w 2972814"/>
                  <a:gd name="connsiteY800" fmla="*/ 554247 h 909600"/>
                  <a:gd name="connsiteX801" fmla="*/ 2573779 w 2972814"/>
                  <a:gd name="connsiteY801" fmla="*/ 557317 h 909600"/>
                  <a:gd name="connsiteX802" fmla="*/ 2571885 w 2972814"/>
                  <a:gd name="connsiteY802" fmla="*/ 564238 h 909600"/>
                  <a:gd name="connsiteX803" fmla="*/ 2568797 w 2972814"/>
                  <a:gd name="connsiteY803" fmla="*/ 574230 h 909600"/>
                  <a:gd name="connsiteX804" fmla="*/ 2565427 w 2972814"/>
                  <a:gd name="connsiteY804" fmla="*/ 584221 h 909600"/>
                  <a:gd name="connsiteX805" fmla="*/ 2561704 w 2972814"/>
                  <a:gd name="connsiteY805" fmla="*/ 594213 h 909600"/>
                  <a:gd name="connsiteX806" fmla="*/ 2557575 w 2972814"/>
                  <a:gd name="connsiteY806" fmla="*/ 604204 h 909600"/>
                  <a:gd name="connsiteX807" fmla="*/ 2553827 w 2972814"/>
                  <a:gd name="connsiteY807" fmla="*/ 612030 h 909600"/>
                  <a:gd name="connsiteX808" fmla="*/ 2552772 w 2972814"/>
                  <a:gd name="connsiteY808" fmla="*/ 614196 h 909600"/>
                  <a:gd name="connsiteX809" fmla="*/ 2547364 w 2972814"/>
                  <a:gd name="connsiteY809" fmla="*/ 624187 h 909600"/>
                  <a:gd name="connsiteX810" fmla="*/ 2540790 w 2972814"/>
                  <a:gd name="connsiteY810" fmla="*/ 634179 h 909600"/>
                  <a:gd name="connsiteX811" fmla="*/ 2533876 w 2972814"/>
                  <a:gd name="connsiteY811" fmla="*/ 642731 h 909600"/>
                  <a:gd name="connsiteX812" fmla="*/ 2532572 w 2972814"/>
                  <a:gd name="connsiteY812" fmla="*/ 644170 h 909600"/>
                  <a:gd name="connsiteX813" fmla="*/ 2521542 w 2972814"/>
                  <a:gd name="connsiteY813" fmla="*/ 654162 h 909600"/>
                  <a:gd name="connsiteX814" fmla="*/ 2513924 w 2972814"/>
                  <a:gd name="connsiteY814" fmla="*/ 659546 h 909600"/>
                  <a:gd name="connsiteX815" fmla="*/ 2505737 w 2972814"/>
                  <a:gd name="connsiteY815" fmla="*/ 664153 h 909600"/>
                  <a:gd name="connsiteX816" fmla="*/ 2493972 w 2972814"/>
                  <a:gd name="connsiteY816" fmla="*/ 669527 h 909600"/>
                  <a:gd name="connsiteX817" fmla="*/ 2479488 w 2972814"/>
                  <a:gd name="connsiteY817" fmla="*/ 674145 h 909600"/>
                  <a:gd name="connsiteX818" fmla="*/ 2474020 w 2972814"/>
                  <a:gd name="connsiteY818" fmla="*/ 675641 h 909600"/>
                  <a:gd name="connsiteX819" fmla="*/ 2454068 w 2972814"/>
                  <a:gd name="connsiteY819" fmla="*/ 679144 h 909600"/>
                  <a:gd name="connsiteX820" fmla="*/ 2434117 w 2972814"/>
                  <a:gd name="connsiteY820" fmla="*/ 680834 h 909600"/>
                  <a:gd name="connsiteX821" fmla="*/ 2414165 w 2972814"/>
                  <a:gd name="connsiteY821" fmla="*/ 681075 h 909600"/>
                  <a:gd name="connsiteX822" fmla="*/ 2394213 w 2972814"/>
                  <a:gd name="connsiteY822" fmla="*/ 679843 h 909600"/>
                  <a:gd name="connsiteX823" fmla="*/ 2374261 w 2972814"/>
                  <a:gd name="connsiteY823" fmla="*/ 676918 h 909600"/>
                  <a:gd name="connsiteX824" fmla="*/ 1233533 w 2972814"/>
                  <a:gd name="connsiteY824" fmla="*/ 574230 h 909600"/>
                  <a:gd name="connsiteX825" fmla="*/ 1217058 w 2972814"/>
                  <a:gd name="connsiteY825" fmla="*/ 564257 h 909600"/>
                  <a:gd name="connsiteX826" fmla="*/ 1217039 w 2972814"/>
                  <a:gd name="connsiteY826" fmla="*/ 564238 h 909600"/>
                  <a:gd name="connsiteX827" fmla="*/ 1208882 w 2972814"/>
                  <a:gd name="connsiteY827" fmla="*/ 554247 h 909600"/>
                  <a:gd name="connsiteX828" fmla="*/ 1203121 w 2972814"/>
                  <a:gd name="connsiteY828" fmla="*/ 544255 h 909600"/>
                  <a:gd name="connsiteX829" fmla="*/ 1199479 w 2972814"/>
                  <a:gd name="connsiteY829" fmla="*/ 534264 h 909600"/>
                  <a:gd name="connsiteX830" fmla="*/ 1197947 w 2972814"/>
                  <a:gd name="connsiteY830" fmla="*/ 524272 h 909600"/>
                  <a:gd name="connsiteX831" fmla="*/ 1197691 w 2972814"/>
                  <a:gd name="connsiteY831" fmla="*/ 514281 h 909600"/>
                  <a:gd name="connsiteX832" fmla="*/ 1198694 w 2972814"/>
                  <a:gd name="connsiteY832" fmla="*/ 504289 h 909600"/>
                  <a:gd name="connsiteX833" fmla="*/ 1200900 w 2972814"/>
                  <a:gd name="connsiteY833" fmla="*/ 494298 h 909600"/>
                  <a:gd name="connsiteX834" fmla="*/ 1203586 w 2972814"/>
                  <a:gd name="connsiteY834" fmla="*/ 484306 h 909600"/>
                  <a:gd name="connsiteX835" fmla="*/ 1206842 w 2972814"/>
                  <a:gd name="connsiteY835" fmla="*/ 474315 h 909600"/>
                  <a:gd name="connsiteX836" fmla="*/ 1210369 w 2972814"/>
                  <a:gd name="connsiteY836" fmla="*/ 464323 h 909600"/>
                  <a:gd name="connsiteX837" fmla="*/ 1214146 w 2972814"/>
                  <a:gd name="connsiteY837" fmla="*/ 454332 h 909600"/>
                  <a:gd name="connsiteX838" fmla="*/ 1217058 w 2972814"/>
                  <a:gd name="connsiteY838" fmla="*/ 447609 h 909600"/>
                  <a:gd name="connsiteX839" fmla="*/ 1218774 w 2972814"/>
                  <a:gd name="connsiteY839" fmla="*/ 444340 h 909600"/>
                  <a:gd name="connsiteX840" fmla="*/ 1224474 w 2972814"/>
                  <a:gd name="connsiteY840" fmla="*/ 434349 h 909600"/>
                  <a:gd name="connsiteX841" fmla="*/ 1230713 w 2972814"/>
                  <a:gd name="connsiteY841" fmla="*/ 424357 h 909600"/>
                  <a:gd name="connsiteX842" fmla="*/ 1237010 w 2972814"/>
                  <a:gd name="connsiteY842" fmla="*/ 415628 h 909600"/>
                  <a:gd name="connsiteX843" fmla="*/ 1238148 w 2972814"/>
                  <a:gd name="connsiteY843" fmla="*/ 414366 h 909600"/>
                  <a:gd name="connsiteX844" fmla="*/ 1248825 w 2972814"/>
                  <a:gd name="connsiteY844" fmla="*/ 404374 h 909600"/>
                  <a:gd name="connsiteX845" fmla="*/ 1256962 w 2972814"/>
                  <a:gd name="connsiteY845" fmla="*/ 397887 h 909600"/>
                  <a:gd name="connsiteX846" fmla="*/ 1262961 w 2972814"/>
                  <a:gd name="connsiteY846" fmla="*/ 394383 h 909600"/>
                  <a:gd name="connsiteX847" fmla="*/ 1276914 w 2972814"/>
                  <a:gd name="connsiteY847" fmla="*/ 387167 h 909600"/>
                  <a:gd name="connsiteX848" fmla="*/ 1285598 w 2972814"/>
                  <a:gd name="connsiteY848" fmla="*/ 384391 h 909600"/>
                  <a:gd name="connsiteX849" fmla="*/ 1296865 w 2972814"/>
                  <a:gd name="connsiteY849" fmla="*/ 381194 h 909600"/>
                  <a:gd name="connsiteX850" fmla="*/ 1316817 w 2972814"/>
                  <a:gd name="connsiteY850" fmla="*/ 380734 h 909600"/>
                  <a:gd name="connsiteX851" fmla="*/ 1328053 w 2972814"/>
                  <a:gd name="connsiteY851" fmla="*/ 384391 h 909600"/>
                  <a:gd name="connsiteX852" fmla="*/ 1336769 w 2972814"/>
                  <a:gd name="connsiteY852" fmla="*/ 388354 h 909600"/>
                  <a:gd name="connsiteX853" fmla="*/ 1342491 w 2972814"/>
                  <a:gd name="connsiteY853" fmla="*/ 394383 h 909600"/>
                  <a:gd name="connsiteX854" fmla="*/ 1348622 w 2972814"/>
                  <a:gd name="connsiteY854" fmla="*/ 404374 h 909600"/>
                  <a:gd name="connsiteX855" fmla="*/ 1352216 w 2972814"/>
                  <a:gd name="connsiteY855" fmla="*/ 414366 h 909600"/>
                  <a:gd name="connsiteX856" fmla="*/ 1353658 w 2972814"/>
                  <a:gd name="connsiteY856" fmla="*/ 424357 h 909600"/>
                  <a:gd name="connsiteX857" fmla="*/ 1354114 w 2972814"/>
                  <a:gd name="connsiteY857" fmla="*/ 434349 h 909600"/>
                  <a:gd name="connsiteX858" fmla="*/ 1353505 w 2972814"/>
                  <a:gd name="connsiteY858" fmla="*/ 444340 h 909600"/>
                  <a:gd name="connsiteX859" fmla="*/ 1352612 w 2972814"/>
                  <a:gd name="connsiteY859" fmla="*/ 454332 h 909600"/>
                  <a:gd name="connsiteX860" fmla="*/ 1351395 w 2972814"/>
                  <a:gd name="connsiteY860" fmla="*/ 464323 h 909600"/>
                  <a:gd name="connsiteX861" fmla="*/ 1349993 w 2972814"/>
                  <a:gd name="connsiteY861" fmla="*/ 474315 h 909600"/>
                  <a:gd name="connsiteX862" fmla="*/ 1348476 w 2972814"/>
                  <a:gd name="connsiteY862" fmla="*/ 484306 h 909600"/>
                  <a:gd name="connsiteX863" fmla="*/ 1346880 w 2972814"/>
                  <a:gd name="connsiteY863" fmla="*/ 494298 h 909600"/>
                  <a:gd name="connsiteX864" fmla="*/ 1345022 w 2972814"/>
                  <a:gd name="connsiteY864" fmla="*/ 504289 h 909600"/>
                  <a:gd name="connsiteX865" fmla="*/ 1342608 w 2972814"/>
                  <a:gd name="connsiteY865" fmla="*/ 514281 h 909600"/>
                  <a:gd name="connsiteX866" fmla="*/ 1339899 w 2972814"/>
                  <a:gd name="connsiteY866" fmla="*/ 524272 h 909600"/>
                  <a:gd name="connsiteX867" fmla="*/ 1336769 w 2972814"/>
                  <a:gd name="connsiteY867" fmla="*/ 531855 h 909600"/>
                  <a:gd name="connsiteX868" fmla="*/ 1335515 w 2972814"/>
                  <a:gd name="connsiteY868" fmla="*/ 534264 h 909600"/>
                  <a:gd name="connsiteX869" fmla="*/ 1330045 w 2972814"/>
                  <a:gd name="connsiteY869" fmla="*/ 544255 h 909600"/>
                  <a:gd name="connsiteX870" fmla="*/ 1322340 w 2972814"/>
                  <a:gd name="connsiteY870" fmla="*/ 554247 h 909600"/>
                  <a:gd name="connsiteX871" fmla="*/ 1316817 w 2972814"/>
                  <a:gd name="connsiteY871" fmla="*/ 560286 h 909600"/>
                  <a:gd name="connsiteX872" fmla="*/ 1311742 w 2972814"/>
                  <a:gd name="connsiteY872" fmla="*/ 564238 h 909600"/>
                  <a:gd name="connsiteX873" fmla="*/ 1296865 w 2972814"/>
                  <a:gd name="connsiteY873" fmla="*/ 574057 h 909600"/>
                  <a:gd name="connsiteX874" fmla="*/ 1296375 w 2972814"/>
                  <a:gd name="connsiteY874" fmla="*/ 574230 h 909600"/>
                  <a:gd name="connsiteX875" fmla="*/ 1276914 w 2972814"/>
                  <a:gd name="connsiteY875" fmla="*/ 579978 h 909600"/>
                  <a:gd name="connsiteX876" fmla="*/ 1256962 w 2972814"/>
                  <a:gd name="connsiteY876" fmla="*/ 580703 h 909600"/>
                  <a:gd name="connsiteX877" fmla="*/ 1237010 w 2972814"/>
                  <a:gd name="connsiteY877" fmla="*/ 576096 h 909600"/>
                  <a:gd name="connsiteX878" fmla="*/ 2942888 w 2972814"/>
                  <a:gd name="connsiteY878" fmla="*/ 574230 h 909600"/>
                  <a:gd name="connsiteX879" fmla="*/ 2940196 w 2972814"/>
                  <a:gd name="connsiteY879" fmla="*/ 564238 h 909600"/>
                  <a:gd name="connsiteX880" fmla="*/ 2952863 w 2972814"/>
                  <a:gd name="connsiteY880" fmla="*/ 560520 h 909600"/>
                  <a:gd name="connsiteX881" fmla="*/ 2964860 w 2972814"/>
                  <a:gd name="connsiteY881" fmla="*/ 564238 h 909600"/>
                  <a:gd name="connsiteX882" fmla="*/ 2958420 w 2972814"/>
                  <a:gd name="connsiteY882" fmla="*/ 574230 h 909600"/>
                  <a:gd name="connsiteX883" fmla="*/ 2952863 w 2972814"/>
                  <a:gd name="connsiteY883" fmla="*/ 576367 h 909600"/>
                  <a:gd name="connsiteX884" fmla="*/ 818023 w 2972814"/>
                  <a:gd name="connsiteY884" fmla="*/ 434725 h 909600"/>
                  <a:gd name="connsiteX885" fmla="*/ 818677 w 2972814"/>
                  <a:gd name="connsiteY885" fmla="*/ 434349 h 909600"/>
                  <a:gd name="connsiteX886" fmla="*/ 822853 w 2972814"/>
                  <a:gd name="connsiteY886" fmla="*/ 424357 h 909600"/>
                  <a:gd name="connsiteX887" fmla="*/ 818023 w 2972814"/>
                  <a:gd name="connsiteY887" fmla="*/ 419607 h 909600"/>
                  <a:gd name="connsiteX888" fmla="*/ 803697 w 2972814"/>
                  <a:gd name="connsiteY888" fmla="*/ 424357 h 909600"/>
                  <a:gd name="connsiteX889" fmla="*/ 816361 w 2972814"/>
                  <a:gd name="connsiteY889" fmla="*/ 434349 h 909600"/>
                  <a:gd name="connsiteX890" fmla="*/ 2972815 w 2972814"/>
                  <a:gd name="connsiteY890" fmla="*/ 370123 h 909600"/>
                  <a:gd name="connsiteX891" fmla="*/ 2972815 w 2972814"/>
                  <a:gd name="connsiteY891" fmla="*/ 364409 h 909600"/>
                  <a:gd name="connsiteX892" fmla="*/ 2972815 w 2972814"/>
                  <a:gd name="connsiteY892" fmla="*/ 354417 h 909600"/>
                  <a:gd name="connsiteX893" fmla="*/ 2972815 w 2972814"/>
                  <a:gd name="connsiteY893" fmla="*/ 344426 h 909600"/>
                  <a:gd name="connsiteX894" fmla="*/ 2972815 w 2972814"/>
                  <a:gd name="connsiteY894" fmla="*/ 334434 h 909600"/>
                  <a:gd name="connsiteX895" fmla="*/ 2972815 w 2972814"/>
                  <a:gd name="connsiteY895" fmla="*/ 324443 h 909600"/>
                  <a:gd name="connsiteX896" fmla="*/ 2972815 w 2972814"/>
                  <a:gd name="connsiteY896" fmla="*/ 314451 h 909600"/>
                  <a:gd name="connsiteX897" fmla="*/ 2972815 w 2972814"/>
                  <a:gd name="connsiteY897" fmla="*/ 304460 h 909600"/>
                  <a:gd name="connsiteX898" fmla="*/ 2972815 w 2972814"/>
                  <a:gd name="connsiteY898" fmla="*/ 294468 h 909600"/>
                  <a:gd name="connsiteX899" fmla="*/ 2972815 w 2972814"/>
                  <a:gd name="connsiteY899" fmla="*/ 284477 h 909600"/>
                  <a:gd name="connsiteX900" fmla="*/ 2972815 w 2972814"/>
                  <a:gd name="connsiteY900" fmla="*/ 274485 h 909600"/>
                  <a:gd name="connsiteX901" fmla="*/ 2972815 w 2972814"/>
                  <a:gd name="connsiteY901" fmla="*/ 264494 h 909600"/>
                  <a:gd name="connsiteX902" fmla="*/ 2972815 w 2972814"/>
                  <a:gd name="connsiteY902" fmla="*/ 254502 h 909600"/>
                  <a:gd name="connsiteX903" fmla="*/ 2972815 w 2972814"/>
                  <a:gd name="connsiteY903" fmla="*/ 244511 h 909600"/>
                  <a:gd name="connsiteX904" fmla="*/ 2972815 w 2972814"/>
                  <a:gd name="connsiteY904" fmla="*/ 234519 h 909600"/>
                  <a:gd name="connsiteX905" fmla="*/ 2972815 w 2972814"/>
                  <a:gd name="connsiteY905" fmla="*/ 224528 h 909600"/>
                  <a:gd name="connsiteX906" fmla="*/ 2972815 w 2972814"/>
                  <a:gd name="connsiteY906" fmla="*/ 214536 h 909600"/>
                  <a:gd name="connsiteX907" fmla="*/ 2972815 w 2972814"/>
                  <a:gd name="connsiteY907" fmla="*/ 204545 h 909600"/>
                  <a:gd name="connsiteX908" fmla="*/ 2972815 w 2972814"/>
                  <a:gd name="connsiteY908" fmla="*/ 194553 h 909600"/>
                  <a:gd name="connsiteX909" fmla="*/ 2972815 w 2972814"/>
                  <a:gd name="connsiteY909" fmla="*/ 185830 h 909600"/>
                  <a:gd name="connsiteX910" fmla="*/ 2966643 w 2972814"/>
                  <a:gd name="connsiteY910" fmla="*/ 194553 h 909600"/>
                  <a:gd name="connsiteX911" fmla="*/ 2960069 w 2972814"/>
                  <a:gd name="connsiteY911" fmla="*/ 204545 h 909600"/>
                  <a:gd name="connsiteX912" fmla="*/ 2954067 w 2972814"/>
                  <a:gd name="connsiteY912" fmla="*/ 214536 h 909600"/>
                  <a:gd name="connsiteX913" fmla="*/ 2952863 w 2972814"/>
                  <a:gd name="connsiteY913" fmla="*/ 216785 h 909600"/>
                  <a:gd name="connsiteX914" fmla="*/ 2949635 w 2972814"/>
                  <a:gd name="connsiteY914" fmla="*/ 224528 h 909600"/>
                  <a:gd name="connsiteX915" fmla="*/ 2945980 w 2972814"/>
                  <a:gd name="connsiteY915" fmla="*/ 234519 h 909600"/>
                  <a:gd name="connsiteX916" fmla="*/ 2943014 w 2972814"/>
                  <a:gd name="connsiteY916" fmla="*/ 244511 h 909600"/>
                  <a:gd name="connsiteX917" fmla="*/ 2940905 w 2972814"/>
                  <a:gd name="connsiteY917" fmla="*/ 254502 h 909600"/>
                  <a:gd name="connsiteX918" fmla="*/ 2939388 w 2972814"/>
                  <a:gd name="connsiteY918" fmla="*/ 264494 h 909600"/>
                  <a:gd name="connsiteX919" fmla="*/ 2938901 w 2972814"/>
                  <a:gd name="connsiteY919" fmla="*/ 274485 h 909600"/>
                  <a:gd name="connsiteX920" fmla="*/ 2939413 w 2972814"/>
                  <a:gd name="connsiteY920" fmla="*/ 284477 h 909600"/>
                  <a:gd name="connsiteX921" fmla="*/ 2940659 w 2972814"/>
                  <a:gd name="connsiteY921" fmla="*/ 294468 h 909600"/>
                  <a:gd name="connsiteX922" fmla="*/ 2942878 w 2972814"/>
                  <a:gd name="connsiteY922" fmla="*/ 304460 h 909600"/>
                  <a:gd name="connsiteX923" fmla="*/ 2945802 w 2972814"/>
                  <a:gd name="connsiteY923" fmla="*/ 314451 h 909600"/>
                  <a:gd name="connsiteX924" fmla="*/ 2949426 w 2972814"/>
                  <a:gd name="connsiteY924" fmla="*/ 324443 h 909600"/>
                  <a:gd name="connsiteX925" fmla="*/ 2952863 w 2972814"/>
                  <a:gd name="connsiteY925" fmla="*/ 332229 h 909600"/>
                  <a:gd name="connsiteX926" fmla="*/ 2953884 w 2972814"/>
                  <a:gd name="connsiteY926" fmla="*/ 334434 h 909600"/>
                  <a:gd name="connsiteX927" fmla="*/ 2958942 w 2972814"/>
                  <a:gd name="connsiteY927" fmla="*/ 344426 h 909600"/>
                  <a:gd name="connsiteX928" fmla="*/ 2964287 w 2972814"/>
                  <a:gd name="connsiteY928" fmla="*/ 354417 h 909600"/>
                  <a:gd name="connsiteX929" fmla="*/ 2969753 w 2972814"/>
                  <a:gd name="connsiteY929" fmla="*/ 364409 h 909600"/>
                  <a:gd name="connsiteX930" fmla="*/ 1536287 w 2972814"/>
                  <a:gd name="connsiteY930" fmla="*/ 15312 h 909600"/>
                  <a:gd name="connsiteX931" fmla="*/ 1549744 w 2972814"/>
                  <a:gd name="connsiteY931" fmla="*/ 14706 h 909600"/>
                  <a:gd name="connsiteX932" fmla="*/ 1556239 w 2972814"/>
                  <a:gd name="connsiteY932" fmla="*/ 13225 h 909600"/>
                  <a:gd name="connsiteX933" fmla="*/ 1560071 w 2972814"/>
                  <a:gd name="connsiteY933" fmla="*/ 4715 h 909600"/>
                  <a:gd name="connsiteX934" fmla="*/ 1556239 w 2972814"/>
                  <a:gd name="connsiteY934" fmla="*/ 2057 h 909600"/>
                  <a:gd name="connsiteX935" fmla="*/ 1536287 w 2972814"/>
                  <a:gd name="connsiteY935" fmla="*/ 0 h 909600"/>
                  <a:gd name="connsiteX936" fmla="*/ 1527954 w 2972814"/>
                  <a:gd name="connsiteY936" fmla="*/ 4715 h 909600"/>
                  <a:gd name="connsiteX937" fmla="*/ 1534443 w 2972814"/>
                  <a:gd name="connsiteY937" fmla="*/ 14706 h 9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</a:cxnLst>
                <a:rect l="l" t="t" r="r" b="b"/>
                <a:pathLst>
                  <a:path w="2972814" h="909600">
                    <a:moveTo>
                      <a:pt x="12101" y="903949"/>
                    </a:moveTo>
                    <a:lnTo>
                      <a:pt x="19952" y="899896"/>
                    </a:lnTo>
                    <a:lnTo>
                      <a:pt x="29621" y="893958"/>
                    </a:lnTo>
                    <a:lnTo>
                      <a:pt x="39904" y="886775"/>
                    </a:lnTo>
                    <a:lnTo>
                      <a:pt x="43569" y="883966"/>
                    </a:lnTo>
                    <a:lnTo>
                      <a:pt x="55473" y="873975"/>
                    </a:lnTo>
                    <a:lnTo>
                      <a:pt x="59855" y="869790"/>
                    </a:lnTo>
                    <a:lnTo>
                      <a:pt x="65770" y="863983"/>
                    </a:lnTo>
                    <a:lnTo>
                      <a:pt x="75072" y="853992"/>
                    </a:lnTo>
                    <a:lnTo>
                      <a:pt x="79807" y="848431"/>
                    </a:lnTo>
                    <a:lnTo>
                      <a:pt x="83719" y="844000"/>
                    </a:lnTo>
                    <a:lnTo>
                      <a:pt x="91920" y="834009"/>
                    </a:lnTo>
                    <a:lnTo>
                      <a:pt x="99759" y="824147"/>
                    </a:lnTo>
                    <a:lnTo>
                      <a:pt x="99871" y="824017"/>
                    </a:lnTo>
                    <a:lnTo>
                      <a:pt x="108338" y="814026"/>
                    </a:lnTo>
                    <a:lnTo>
                      <a:pt x="116888" y="804034"/>
                    </a:lnTo>
                    <a:lnTo>
                      <a:pt x="119711" y="800817"/>
                    </a:lnTo>
                    <a:lnTo>
                      <a:pt x="126202" y="794043"/>
                    </a:lnTo>
                    <a:lnTo>
                      <a:pt x="135692" y="784051"/>
                    </a:lnTo>
                    <a:lnTo>
                      <a:pt x="139662" y="780096"/>
                    </a:lnTo>
                    <a:lnTo>
                      <a:pt x="146365" y="774060"/>
                    </a:lnTo>
                    <a:lnTo>
                      <a:pt x="156846" y="764068"/>
                    </a:lnTo>
                    <a:lnTo>
                      <a:pt x="159614" y="761367"/>
                    </a:lnTo>
                    <a:lnTo>
                      <a:pt x="167722" y="754077"/>
                    </a:lnTo>
                    <a:lnTo>
                      <a:pt x="177485" y="744085"/>
                    </a:lnTo>
                    <a:lnTo>
                      <a:pt x="179566" y="741690"/>
                    </a:lnTo>
                    <a:lnTo>
                      <a:pt x="186519" y="734094"/>
                    </a:lnTo>
                    <a:lnTo>
                      <a:pt x="193939" y="724102"/>
                    </a:lnTo>
                    <a:lnTo>
                      <a:pt x="199518" y="714684"/>
                    </a:lnTo>
                    <a:lnTo>
                      <a:pt x="199865" y="714111"/>
                    </a:lnTo>
                    <a:lnTo>
                      <a:pt x="204483" y="704119"/>
                    </a:lnTo>
                    <a:lnTo>
                      <a:pt x="208147" y="694128"/>
                    </a:lnTo>
                    <a:lnTo>
                      <a:pt x="210666" y="684136"/>
                    </a:lnTo>
                    <a:lnTo>
                      <a:pt x="212926" y="674145"/>
                    </a:lnTo>
                    <a:lnTo>
                      <a:pt x="215175" y="664153"/>
                    </a:lnTo>
                    <a:lnTo>
                      <a:pt x="217740" y="654162"/>
                    </a:lnTo>
                    <a:lnTo>
                      <a:pt x="219470" y="648380"/>
                    </a:lnTo>
                    <a:lnTo>
                      <a:pt x="220734" y="644170"/>
                    </a:lnTo>
                    <a:lnTo>
                      <a:pt x="224866" y="634179"/>
                    </a:lnTo>
                    <a:lnTo>
                      <a:pt x="229866" y="624187"/>
                    </a:lnTo>
                    <a:lnTo>
                      <a:pt x="235876" y="614196"/>
                    </a:lnTo>
                    <a:lnTo>
                      <a:pt x="239421" y="609305"/>
                    </a:lnTo>
                    <a:lnTo>
                      <a:pt x="243256" y="604204"/>
                    </a:lnTo>
                    <a:lnTo>
                      <a:pt x="251970" y="594213"/>
                    </a:lnTo>
                    <a:lnTo>
                      <a:pt x="259373" y="586722"/>
                    </a:lnTo>
                    <a:lnTo>
                      <a:pt x="261971" y="584221"/>
                    </a:lnTo>
                    <a:lnTo>
                      <a:pt x="273743" y="574230"/>
                    </a:lnTo>
                    <a:lnTo>
                      <a:pt x="279325" y="569915"/>
                    </a:lnTo>
                    <a:lnTo>
                      <a:pt x="287166" y="564238"/>
                    </a:lnTo>
                    <a:lnTo>
                      <a:pt x="299277" y="556089"/>
                    </a:lnTo>
                    <a:lnTo>
                      <a:pt x="302308" y="554247"/>
                    </a:lnTo>
                    <a:lnTo>
                      <a:pt x="319228" y="544516"/>
                    </a:lnTo>
                    <a:lnTo>
                      <a:pt x="319729" y="544255"/>
                    </a:lnTo>
                    <a:lnTo>
                      <a:pt x="339180" y="534503"/>
                    </a:lnTo>
                    <a:lnTo>
                      <a:pt x="339722" y="534264"/>
                    </a:lnTo>
                    <a:lnTo>
                      <a:pt x="359132" y="525887"/>
                    </a:lnTo>
                    <a:lnTo>
                      <a:pt x="363346" y="524272"/>
                    </a:lnTo>
                    <a:lnTo>
                      <a:pt x="379084" y="518168"/>
                    </a:lnTo>
                    <a:lnTo>
                      <a:pt x="390894" y="514281"/>
                    </a:lnTo>
                    <a:lnTo>
                      <a:pt x="399036" y="511483"/>
                    </a:lnTo>
                    <a:lnTo>
                      <a:pt x="418987" y="505976"/>
                    </a:lnTo>
                    <a:lnTo>
                      <a:pt x="427642" y="504289"/>
                    </a:lnTo>
                    <a:lnTo>
                      <a:pt x="438939" y="501942"/>
                    </a:lnTo>
                    <a:lnTo>
                      <a:pt x="458891" y="499857"/>
                    </a:lnTo>
                    <a:lnTo>
                      <a:pt x="478843" y="500534"/>
                    </a:lnTo>
                    <a:lnTo>
                      <a:pt x="497023" y="504289"/>
                    </a:lnTo>
                    <a:lnTo>
                      <a:pt x="498794" y="504692"/>
                    </a:lnTo>
                    <a:lnTo>
                      <a:pt x="518746" y="513276"/>
                    </a:lnTo>
                    <a:lnTo>
                      <a:pt x="520372" y="514281"/>
                    </a:lnTo>
                    <a:lnTo>
                      <a:pt x="534625" y="524272"/>
                    </a:lnTo>
                    <a:lnTo>
                      <a:pt x="538698" y="527556"/>
                    </a:lnTo>
                    <a:lnTo>
                      <a:pt x="545683" y="534264"/>
                    </a:lnTo>
                    <a:lnTo>
                      <a:pt x="554412" y="544255"/>
                    </a:lnTo>
                    <a:lnTo>
                      <a:pt x="558650" y="549689"/>
                    </a:lnTo>
                    <a:lnTo>
                      <a:pt x="561958" y="554247"/>
                    </a:lnTo>
                    <a:lnTo>
                      <a:pt x="568209" y="564238"/>
                    </a:lnTo>
                    <a:lnTo>
                      <a:pt x="573807" y="574230"/>
                    </a:lnTo>
                    <a:lnTo>
                      <a:pt x="578601" y="583902"/>
                    </a:lnTo>
                    <a:lnTo>
                      <a:pt x="578761" y="584221"/>
                    </a:lnTo>
                    <a:lnTo>
                      <a:pt x="583591" y="594213"/>
                    </a:lnTo>
                    <a:lnTo>
                      <a:pt x="588137" y="604204"/>
                    </a:lnTo>
                    <a:lnTo>
                      <a:pt x="592811" y="614196"/>
                    </a:lnTo>
                    <a:lnTo>
                      <a:pt x="597975" y="624187"/>
                    </a:lnTo>
                    <a:lnTo>
                      <a:pt x="598553" y="625258"/>
                    </a:lnTo>
                    <a:lnTo>
                      <a:pt x="603681" y="634179"/>
                    </a:lnTo>
                    <a:lnTo>
                      <a:pt x="610342" y="644170"/>
                    </a:lnTo>
                    <a:lnTo>
                      <a:pt x="617942" y="654162"/>
                    </a:lnTo>
                    <a:lnTo>
                      <a:pt x="618505" y="654832"/>
                    </a:lnTo>
                    <a:lnTo>
                      <a:pt x="627000" y="664153"/>
                    </a:lnTo>
                    <a:lnTo>
                      <a:pt x="637193" y="674145"/>
                    </a:lnTo>
                    <a:lnTo>
                      <a:pt x="638457" y="675301"/>
                    </a:lnTo>
                    <a:lnTo>
                      <a:pt x="648813" y="684136"/>
                    </a:lnTo>
                    <a:lnTo>
                      <a:pt x="658409" y="692178"/>
                    </a:lnTo>
                    <a:lnTo>
                      <a:pt x="660977" y="694128"/>
                    </a:lnTo>
                    <a:lnTo>
                      <a:pt x="673810" y="704119"/>
                    </a:lnTo>
                    <a:lnTo>
                      <a:pt x="678360" y="707913"/>
                    </a:lnTo>
                    <a:lnTo>
                      <a:pt x="686602" y="714111"/>
                    </a:lnTo>
                    <a:lnTo>
                      <a:pt x="698312" y="723666"/>
                    </a:lnTo>
                    <a:lnTo>
                      <a:pt x="698946" y="724102"/>
                    </a:lnTo>
                    <a:lnTo>
                      <a:pt x="711862" y="734094"/>
                    </a:lnTo>
                    <a:lnTo>
                      <a:pt x="718264" y="739519"/>
                    </a:lnTo>
                    <a:lnTo>
                      <a:pt x="725561" y="744085"/>
                    </a:lnTo>
                    <a:lnTo>
                      <a:pt x="738216" y="753164"/>
                    </a:lnTo>
                    <a:lnTo>
                      <a:pt x="740554" y="754077"/>
                    </a:lnTo>
                    <a:lnTo>
                      <a:pt x="758167" y="761403"/>
                    </a:lnTo>
                    <a:lnTo>
                      <a:pt x="778119" y="762925"/>
                    </a:lnTo>
                    <a:lnTo>
                      <a:pt x="798071" y="760883"/>
                    </a:lnTo>
                    <a:lnTo>
                      <a:pt x="818023" y="756307"/>
                    </a:lnTo>
                    <a:lnTo>
                      <a:pt x="826552" y="754077"/>
                    </a:lnTo>
                    <a:lnTo>
                      <a:pt x="837975" y="751245"/>
                    </a:lnTo>
                    <a:lnTo>
                      <a:pt x="857926" y="746985"/>
                    </a:lnTo>
                    <a:lnTo>
                      <a:pt x="877878" y="745221"/>
                    </a:lnTo>
                    <a:lnTo>
                      <a:pt x="897830" y="747362"/>
                    </a:lnTo>
                    <a:lnTo>
                      <a:pt x="915505" y="754077"/>
                    </a:lnTo>
                    <a:lnTo>
                      <a:pt x="917782" y="754868"/>
                    </a:lnTo>
                    <a:lnTo>
                      <a:pt x="932771" y="764068"/>
                    </a:lnTo>
                    <a:lnTo>
                      <a:pt x="937733" y="767207"/>
                    </a:lnTo>
                    <a:lnTo>
                      <a:pt x="945693" y="774060"/>
                    </a:lnTo>
                    <a:lnTo>
                      <a:pt x="957302" y="784051"/>
                    </a:lnTo>
                    <a:lnTo>
                      <a:pt x="957685" y="784395"/>
                    </a:lnTo>
                    <a:lnTo>
                      <a:pt x="966547" y="794043"/>
                    </a:lnTo>
                    <a:lnTo>
                      <a:pt x="974966" y="804034"/>
                    </a:lnTo>
                    <a:lnTo>
                      <a:pt x="977637" y="807450"/>
                    </a:lnTo>
                    <a:lnTo>
                      <a:pt x="982448" y="814026"/>
                    </a:lnTo>
                    <a:lnTo>
                      <a:pt x="989151" y="824017"/>
                    </a:lnTo>
                    <a:lnTo>
                      <a:pt x="994990" y="834009"/>
                    </a:lnTo>
                    <a:lnTo>
                      <a:pt x="997589" y="838784"/>
                    </a:lnTo>
                    <a:lnTo>
                      <a:pt x="1000597" y="844000"/>
                    </a:lnTo>
                    <a:lnTo>
                      <a:pt x="1006068" y="853992"/>
                    </a:lnTo>
                    <a:lnTo>
                      <a:pt x="1011332" y="863983"/>
                    </a:lnTo>
                    <a:lnTo>
                      <a:pt x="1016774" y="873975"/>
                    </a:lnTo>
                    <a:lnTo>
                      <a:pt x="1017541" y="875410"/>
                    </a:lnTo>
                    <a:lnTo>
                      <a:pt x="1023899" y="883966"/>
                    </a:lnTo>
                    <a:lnTo>
                      <a:pt x="1032695" y="893958"/>
                    </a:lnTo>
                    <a:lnTo>
                      <a:pt x="1037492" y="898815"/>
                    </a:lnTo>
                    <a:lnTo>
                      <a:pt x="1049461" y="903949"/>
                    </a:lnTo>
                    <a:lnTo>
                      <a:pt x="1057444" y="906748"/>
                    </a:lnTo>
                    <a:lnTo>
                      <a:pt x="1073412" y="903949"/>
                    </a:lnTo>
                    <a:lnTo>
                      <a:pt x="1077396" y="903301"/>
                    </a:lnTo>
                    <a:lnTo>
                      <a:pt x="1092812" y="893958"/>
                    </a:lnTo>
                    <a:lnTo>
                      <a:pt x="1097348" y="891449"/>
                    </a:lnTo>
                    <a:lnTo>
                      <a:pt x="1104972" y="883966"/>
                    </a:lnTo>
                    <a:lnTo>
                      <a:pt x="1115100" y="873975"/>
                    </a:lnTo>
                    <a:lnTo>
                      <a:pt x="1117299" y="871708"/>
                    </a:lnTo>
                    <a:lnTo>
                      <a:pt x="1122725" y="863983"/>
                    </a:lnTo>
                    <a:lnTo>
                      <a:pt x="1129212" y="853992"/>
                    </a:lnTo>
                    <a:lnTo>
                      <a:pt x="1135247" y="844000"/>
                    </a:lnTo>
                    <a:lnTo>
                      <a:pt x="1137251" y="840145"/>
                    </a:lnTo>
                    <a:lnTo>
                      <a:pt x="1139881" y="834009"/>
                    </a:lnTo>
                    <a:lnTo>
                      <a:pt x="1144119" y="824017"/>
                    </a:lnTo>
                    <a:lnTo>
                      <a:pt x="1148064" y="814026"/>
                    </a:lnTo>
                    <a:lnTo>
                      <a:pt x="1152094" y="804034"/>
                    </a:lnTo>
                    <a:lnTo>
                      <a:pt x="1156628" y="794043"/>
                    </a:lnTo>
                    <a:lnTo>
                      <a:pt x="1157203" y="792903"/>
                    </a:lnTo>
                    <a:lnTo>
                      <a:pt x="1161455" y="784051"/>
                    </a:lnTo>
                    <a:lnTo>
                      <a:pt x="1167232" y="774060"/>
                    </a:lnTo>
                    <a:lnTo>
                      <a:pt x="1174587" y="764068"/>
                    </a:lnTo>
                    <a:lnTo>
                      <a:pt x="1177155" y="761006"/>
                    </a:lnTo>
                    <a:lnTo>
                      <a:pt x="1183440" y="754077"/>
                    </a:lnTo>
                    <a:lnTo>
                      <a:pt x="1194477" y="744085"/>
                    </a:lnTo>
                    <a:lnTo>
                      <a:pt x="1197107" y="741951"/>
                    </a:lnTo>
                    <a:lnTo>
                      <a:pt x="1208706" y="734094"/>
                    </a:lnTo>
                    <a:lnTo>
                      <a:pt x="1217058" y="728931"/>
                    </a:lnTo>
                    <a:lnTo>
                      <a:pt x="1227169" y="724102"/>
                    </a:lnTo>
                    <a:lnTo>
                      <a:pt x="1237010" y="719607"/>
                    </a:lnTo>
                    <a:lnTo>
                      <a:pt x="1254341" y="714111"/>
                    </a:lnTo>
                    <a:lnTo>
                      <a:pt x="1256962" y="713230"/>
                    </a:lnTo>
                    <a:lnTo>
                      <a:pt x="1276914" y="708821"/>
                    </a:lnTo>
                    <a:lnTo>
                      <a:pt x="1296865" y="706378"/>
                    </a:lnTo>
                    <a:lnTo>
                      <a:pt x="1316817" y="705073"/>
                    </a:lnTo>
                    <a:lnTo>
                      <a:pt x="1336769" y="704268"/>
                    </a:lnTo>
                    <a:lnTo>
                      <a:pt x="1340516" y="704119"/>
                    </a:lnTo>
                    <a:lnTo>
                      <a:pt x="1356721" y="703412"/>
                    </a:lnTo>
                    <a:lnTo>
                      <a:pt x="1376673" y="702184"/>
                    </a:lnTo>
                    <a:lnTo>
                      <a:pt x="1396624" y="700298"/>
                    </a:lnTo>
                    <a:lnTo>
                      <a:pt x="1416576" y="697750"/>
                    </a:lnTo>
                    <a:lnTo>
                      <a:pt x="1436528" y="694700"/>
                    </a:lnTo>
                    <a:lnTo>
                      <a:pt x="1439748" y="694128"/>
                    </a:lnTo>
                    <a:lnTo>
                      <a:pt x="1456480" y="691081"/>
                    </a:lnTo>
                    <a:lnTo>
                      <a:pt x="1476431" y="687214"/>
                    </a:lnTo>
                    <a:lnTo>
                      <a:pt x="1491397" y="684136"/>
                    </a:lnTo>
                    <a:lnTo>
                      <a:pt x="1496383" y="683051"/>
                    </a:lnTo>
                    <a:lnTo>
                      <a:pt x="1516335" y="678418"/>
                    </a:lnTo>
                    <a:lnTo>
                      <a:pt x="1532438" y="674145"/>
                    </a:lnTo>
                    <a:lnTo>
                      <a:pt x="1536287" y="673019"/>
                    </a:lnTo>
                    <a:lnTo>
                      <a:pt x="1556239" y="666018"/>
                    </a:lnTo>
                    <a:lnTo>
                      <a:pt x="1560806" y="664153"/>
                    </a:lnTo>
                    <a:lnTo>
                      <a:pt x="1576190" y="657539"/>
                    </a:lnTo>
                    <a:lnTo>
                      <a:pt x="1582757" y="654162"/>
                    </a:lnTo>
                    <a:lnTo>
                      <a:pt x="1596142" y="646599"/>
                    </a:lnTo>
                    <a:lnTo>
                      <a:pt x="1599955" y="644170"/>
                    </a:lnTo>
                    <a:lnTo>
                      <a:pt x="1616009" y="634179"/>
                    </a:lnTo>
                    <a:lnTo>
                      <a:pt x="1616094" y="634129"/>
                    </a:lnTo>
                    <a:lnTo>
                      <a:pt x="1632676" y="624187"/>
                    </a:lnTo>
                    <a:lnTo>
                      <a:pt x="1636046" y="622224"/>
                    </a:lnTo>
                    <a:lnTo>
                      <a:pt x="1649790" y="614196"/>
                    </a:lnTo>
                    <a:lnTo>
                      <a:pt x="1655997" y="610879"/>
                    </a:lnTo>
                    <a:lnTo>
                      <a:pt x="1668941" y="604204"/>
                    </a:lnTo>
                    <a:lnTo>
                      <a:pt x="1675949" y="600882"/>
                    </a:lnTo>
                    <a:lnTo>
                      <a:pt x="1691244" y="594213"/>
                    </a:lnTo>
                    <a:lnTo>
                      <a:pt x="1695901" y="592367"/>
                    </a:lnTo>
                    <a:lnTo>
                      <a:pt x="1715853" y="585539"/>
                    </a:lnTo>
                    <a:lnTo>
                      <a:pt x="1720543" y="584221"/>
                    </a:lnTo>
                    <a:lnTo>
                      <a:pt x="1735805" y="580512"/>
                    </a:lnTo>
                    <a:lnTo>
                      <a:pt x="1755756" y="577030"/>
                    </a:lnTo>
                    <a:lnTo>
                      <a:pt x="1775708" y="575199"/>
                    </a:lnTo>
                    <a:lnTo>
                      <a:pt x="1795660" y="574869"/>
                    </a:lnTo>
                    <a:lnTo>
                      <a:pt x="1815612" y="575910"/>
                    </a:lnTo>
                    <a:lnTo>
                      <a:pt x="1835563" y="578029"/>
                    </a:lnTo>
                    <a:lnTo>
                      <a:pt x="1855515" y="579899"/>
                    </a:lnTo>
                    <a:lnTo>
                      <a:pt x="1875467" y="581141"/>
                    </a:lnTo>
                    <a:lnTo>
                      <a:pt x="1895419" y="581348"/>
                    </a:lnTo>
                    <a:lnTo>
                      <a:pt x="1915371" y="580156"/>
                    </a:lnTo>
                    <a:lnTo>
                      <a:pt x="1935322" y="578093"/>
                    </a:lnTo>
                    <a:lnTo>
                      <a:pt x="1955274" y="575631"/>
                    </a:lnTo>
                    <a:lnTo>
                      <a:pt x="1965832" y="574230"/>
                    </a:lnTo>
                    <a:lnTo>
                      <a:pt x="1975226" y="573159"/>
                    </a:lnTo>
                    <a:lnTo>
                      <a:pt x="1995178" y="570787"/>
                    </a:lnTo>
                    <a:lnTo>
                      <a:pt x="2015129" y="568493"/>
                    </a:lnTo>
                    <a:lnTo>
                      <a:pt x="2035081" y="566054"/>
                    </a:lnTo>
                    <a:lnTo>
                      <a:pt x="2051823" y="564238"/>
                    </a:lnTo>
                    <a:lnTo>
                      <a:pt x="2055033" y="563907"/>
                    </a:lnTo>
                    <a:lnTo>
                      <a:pt x="2074985" y="561259"/>
                    </a:lnTo>
                    <a:lnTo>
                      <a:pt x="2094936" y="558362"/>
                    </a:lnTo>
                    <a:lnTo>
                      <a:pt x="2114888" y="555049"/>
                    </a:lnTo>
                    <a:lnTo>
                      <a:pt x="2119307" y="554247"/>
                    </a:lnTo>
                    <a:lnTo>
                      <a:pt x="2134840" y="551550"/>
                    </a:lnTo>
                    <a:lnTo>
                      <a:pt x="2154792" y="548083"/>
                    </a:lnTo>
                    <a:lnTo>
                      <a:pt x="2174744" y="545280"/>
                    </a:lnTo>
                    <a:lnTo>
                      <a:pt x="2194695" y="544349"/>
                    </a:lnTo>
                    <a:lnTo>
                      <a:pt x="2214647" y="547275"/>
                    </a:lnTo>
                    <a:lnTo>
                      <a:pt x="2226234" y="554247"/>
                    </a:lnTo>
                    <a:lnTo>
                      <a:pt x="2234599" y="563735"/>
                    </a:lnTo>
                    <a:lnTo>
                      <a:pt x="2234845" y="564238"/>
                    </a:lnTo>
                    <a:lnTo>
                      <a:pt x="2237901" y="574230"/>
                    </a:lnTo>
                    <a:lnTo>
                      <a:pt x="2239483" y="584221"/>
                    </a:lnTo>
                    <a:lnTo>
                      <a:pt x="2240287" y="594213"/>
                    </a:lnTo>
                    <a:lnTo>
                      <a:pt x="2240645" y="604204"/>
                    </a:lnTo>
                    <a:lnTo>
                      <a:pt x="2240724" y="614196"/>
                    </a:lnTo>
                    <a:lnTo>
                      <a:pt x="2241080" y="624187"/>
                    </a:lnTo>
                    <a:lnTo>
                      <a:pt x="2241712" y="634179"/>
                    </a:lnTo>
                    <a:lnTo>
                      <a:pt x="2242917" y="644170"/>
                    </a:lnTo>
                    <a:lnTo>
                      <a:pt x="2245048" y="654162"/>
                    </a:lnTo>
                    <a:lnTo>
                      <a:pt x="2249004" y="664153"/>
                    </a:lnTo>
                    <a:lnTo>
                      <a:pt x="2254551" y="672097"/>
                    </a:lnTo>
                    <a:lnTo>
                      <a:pt x="2256061" y="674145"/>
                    </a:lnTo>
                    <a:lnTo>
                      <a:pt x="2268184" y="684136"/>
                    </a:lnTo>
                    <a:lnTo>
                      <a:pt x="2274502" y="687244"/>
                    </a:lnTo>
                    <a:lnTo>
                      <a:pt x="2292589" y="694128"/>
                    </a:lnTo>
                    <a:lnTo>
                      <a:pt x="2294454" y="694609"/>
                    </a:lnTo>
                    <a:lnTo>
                      <a:pt x="2314406" y="699025"/>
                    </a:lnTo>
                    <a:lnTo>
                      <a:pt x="2334358" y="701986"/>
                    </a:lnTo>
                    <a:lnTo>
                      <a:pt x="2354310" y="704054"/>
                    </a:lnTo>
                    <a:lnTo>
                      <a:pt x="2355176" y="704119"/>
                    </a:lnTo>
                    <a:lnTo>
                      <a:pt x="2374261" y="705385"/>
                    </a:lnTo>
                    <a:lnTo>
                      <a:pt x="2394213" y="706204"/>
                    </a:lnTo>
                    <a:lnTo>
                      <a:pt x="2414165" y="706588"/>
                    </a:lnTo>
                    <a:lnTo>
                      <a:pt x="2434117" y="706388"/>
                    </a:lnTo>
                    <a:lnTo>
                      <a:pt x="2454068" y="705721"/>
                    </a:lnTo>
                    <a:lnTo>
                      <a:pt x="2474020" y="704288"/>
                    </a:lnTo>
                    <a:lnTo>
                      <a:pt x="2475643" y="704119"/>
                    </a:lnTo>
                    <a:lnTo>
                      <a:pt x="2493972" y="701955"/>
                    </a:lnTo>
                    <a:lnTo>
                      <a:pt x="2513924" y="698264"/>
                    </a:lnTo>
                    <a:lnTo>
                      <a:pt x="2529135" y="694128"/>
                    </a:lnTo>
                    <a:lnTo>
                      <a:pt x="2533876" y="692510"/>
                    </a:lnTo>
                    <a:lnTo>
                      <a:pt x="2552266" y="684136"/>
                    </a:lnTo>
                    <a:lnTo>
                      <a:pt x="2553827" y="683178"/>
                    </a:lnTo>
                    <a:lnTo>
                      <a:pt x="2566236" y="674145"/>
                    </a:lnTo>
                    <a:lnTo>
                      <a:pt x="2573779" y="666103"/>
                    </a:lnTo>
                    <a:lnTo>
                      <a:pt x="2575518" y="664153"/>
                    </a:lnTo>
                    <a:lnTo>
                      <a:pt x="2582497" y="654162"/>
                    </a:lnTo>
                    <a:lnTo>
                      <a:pt x="2587849" y="644170"/>
                    </a:lnTo>
                    <a:lnTo>
                      <a:pt x="2591912" y="634179"/>
                    </a:lnTo>
                    <a:lnTo>
                      <a:pt x="2593731" y="629327"/>
                    </a:lnTo>
                    <a:lnTo>
                      <a:pt x="2595801" y="624187"/>
                    </a:lnTo>
                    <a:lnTo>
                      <a:pt x="2599652" y="614196"/>
                    </a:lnTo>
                    <a:lnTo>
                      <a:pt x="2603276" y="604204"/>
                    </a:lnTo>
                    <a:lnTo>
                      <a:pt x="2606893" y="594213"/>
                    </a:lnTo>
                    <a:lnTo>
                      <a:pt x="2610312" y="584221"/>
                    </a:lnTo>
                    <a:lnTo>
                      <a:pt x="2613683" y="575074"/>
                    </a:lnTo>
                    <a:lnTo>
                      <a:pt x="2614048" y="574230"/>
                    </a:lnTo>
                    <a:lnTo>
                      <a:pt x="2618395" y="564238"/>
                    </a:lnTo>
                    <a:lnTo>
                      <a:pt x="2622859" y="554247"/>
                    </a:lnTo>
                    <a:lnTo>
                      <a:pt x="2627525" y="544255"/>
                    </a:lnTo>
                    <a:lnTo>
                      <a:pt x="2632334" y="534264"/>
                    </a:lnTo>
                    <a:lnTo>
                      <a:pt x="2633634" y="531634"/>
                    </a:lnTo>
                    <a:lnTo>
                      <a:pt x="2638412" y="524272"/>
                    </a:lnTo>
                    <a:lnTo>
                      <a:pt x="2645345" y="514281"/>
                    </a:lnTo>
                    <a:lnTo>
                      <a:pt x="2653530" y="504289"/>
                    </a:lnTo>
                    <a:lnTo>
                      <a:pt x="2653586" y="504228"/>
                    </a:lnTo>
                    <a:lnTo>
                      <a:pt x="2667573" y="494298"/>
                    </a:lnTo>
                    <a:lnTo>
                      <a:pt x="2673538" y="490999"/>
                    </a:lnTo>
                    <a:lnTo>
                      <a:pt x="2693490" y="486031"/>
                    </a:lnTo>
                    <a:lnTo>
                      <a:pt x="2713441" y="485955"/>
                    </a:lnTo>
                    <a:lnTo>
                      <a:pt x="2733393" y="489197"/>
                    </a:lnTo>
                    <a:lnTo>
                      <a:pt x="2749369" y="494298"/>
                    </a:lnTo>
                    <a:lnTo>
                      <a:pt x="2753345" y="495714"/>
                    </a:lnTo>
                    <a:lnTo>
                      <a:pt x="2771375" y="504289"/>
                    </a:lnTo>
                    <a:lnTo>
                      <a:pt x="2773297" y="505310"/>
                    </a:lnTo>
                    <a:lnTo>
                      <a:pt x="2788477" y="514281"/>
                    </a:lnTo>
                    <a:lnTo>
                      <a:pt x="2793249" y="517565"/>
                    </a:lnTo>
                    <a:lnTo>
                      <a:pt x="2803425" y="524272"/>
                    </a:lnTo>
                    <a:lnTo>
                      <a:pt x="2813200" y="531927"/>
                    </a:lnTo>
                    <a:lnTo>
                      <a:pt x="2816918" y="534264"/>
                    </a:lnTo>
                    <a:lnTo>
                      <a:pt x="2830287" y="544255"/>
                    </a:lnTo>
                    <a:lnTo>
                      <a:pt x="2833152" y="546981"/>
                    </a:lnTo>
                    <a:lnTo>
                      <a:pt x="2843877" y="554247"/>
                    </a:lnTo>
                    <a:lnTo>
                      <a:pt x="2853104" y="562605"/>
                    </a:lnTo>
                    <a:lnTo>
                      <a:pt x="2856272" y="564238"/>
                    </a:lnTo>
                    <a:lnTo>
                      <a:pt x="2866392" y="574230"/>
                    </a:lnTo>
                    <a:lnTo>
                      <a:pt x="2868720" y="584221"/>
                    </a:lnTo>
                    <a:lnTo>
                      <a:pt x="2865965" y="594213"/>
                    </a:lnTo>
                    <a:lnTo>
                      <a:pt x="2860613" y="604204"/>
                    </a:lnTo>
                    <a:lnTo>
                      <a:pt x="2853666" y="614196"/>
                    </a:lnTo>
                    <a:lnTo>
                      <a:pt x="2853104" y="614862"/>
                    </a:lnTo>
                    <a:lnTo>
                      <a:pt x="2847658" y="624187"/>
                    </a:lnTo>
                    <a:lnTo>
                      <a:pt x="2840718" y="634179"/>
                    </a:lnTo>
                    <a:lnTo>
                      <a:pt x="2833152" y="643774"/>
                    </a:lnTo>
                    <a:lnTo>
                      <a:pt x="2832891" y="644170"/>
                    </a:lnTo>
                    <a:lnTo>
                      <a:pt x="2824785" y="654162"/>
                    </a:lnTo>
                    <a:lnTo>
                      <a:pt x="2815490" y="664153"/>
                    </a:lnTo>
                    <a:lnTo>
                      <a:pt x="2813200" y="666258"/>
                    </a:lnTo>
                    <a:lnTo>
                      <a:pt x="2804933" y="674145"/>
                    </a:lnTo>
                    <a:lnTo>
                      <a:pt x="2793249" y="683719"/>
                    </a:lnTo>
                    <a:lnTo>
                      <a:pt x="2792745" y="684136"/>
                    </a:lnTo>
                    <a:lnTo>
                      <a:pt x="2779544" y="694128"/>
                    </a:lnTo>
                    <a:lnTo>
                      <a:pt x="2773297" y="698679"/>
                    </a:lnTo>
                    <a:lnTo>
                      <a:pt x="2765883" y="704119"/>
                    </a:lnTo>
                    <a:lnTo>
                      <a:pt x="2753345" y="713546"/>
                    </a:lnTo>
                    <a:lnTo>
                      <a:pt x="2752611" y="714111"/>
                    </a:lnTo>
                    <a:lnTo>
                      <a:pt x="2740843" y="724102"/>
                    </a:lnTo>
                    <a:lnTo>
                      <a:pt x="2733393" y="731631"/>
                    </a:lnTo>
                    <a:lnTo>
                      <a:pt x="2731139" y="734094"/>
                    </a:lnTo>
                    <a:lnTo>
                      <a:pt x="2724245" y="744085"/>
                    </a:lnTo>
                    <a:lnTo>
                      <a:pt x="2720153" y="754077"/>
                    </a:lnTo>
                    <a:lnTo>
                      <a:pt x="2718321" y="764068"/>
                    </a:lnTo>
                    <a:lnTo>
                      <a:pt x="2718809" y="774060"/>
                    </a:lnTo>
                    <a:lnTo>
                      <a:pt x="2721249" y="784051"/>
                    </a:lnTo>
                    <a:lnTo>
                      <a:pt x="2725568" y="794043"/>
                    </a:lnTo>
                    <a:lnTo>
                      <a:pt x="2731825" y="804034"/>
                    </a:lnTo>
                    <a:lnTo>
                      <a:pt x="2733393" y="805993"/>
                    </a:lnTo>
                    <a:lnTo>
                      <a:pt x="2741648" y="814026"/>
                    </a:lnTo>
                    <a:lnTo>
                      <a:pt x="2753345" y="823186"/>
                    </a:lnTo>
                    <a:lnTo>
                      <a:pt x="2755116" y="824017"/>
                    </a:lnTo>
                    <a:lnTo>
                      <a:pt x="2773297" y="830934"/>
                    </a:lnTo>
                    <a:lnTo>
                      <a:pt x="2793249" y="832981"/>
                    </a:lnTo>
                    <a:lnTo>
                      <a:pt x="2813200" y="830373"/>
                    </a:lnTo>
                    <a:lnTo>
                      <a:pt x="2833152" y="824595"/>
                    </a:lnTo>
                    <a:lnTo>
                      <a:pt x="2834596" y="824017"/>
                    </a:lnTo>
                    <a:lnTo>
                      <a:pt x="2853104" y="816637"/>
                    </a:lnTo>
                    <a:lnTo>
                      <a:pt x="2859206" y="814026"/>
                    </a:lnTo>
                    <a:lnTo>
                      <a:pt x="2873056" y="808209"/>
                    </a:lnTo>
                    <a:lnTo>
                      <a:pt x="2883246" y="804034"/>
                    </a:lnTo>
                    <a:lnTo>
                      <a:pt x="2893007" y="799896"/>
                    </a:lnTo>
                    <a:lnTo>
                      <a:pt x="2909106" y="794043"/>
                    </a:lnTo>
                    <a:lnTo>
                      <a:pt x="2912959" y="792599"/>
                    </a:lnTo>
                    <a:lnTo>
                      <a:pt x="2932911" y="786375"/>
                    </a:lnTo>
                    <a:lnTo>
                      <a:pt x="2942785" y="784051"/>
                    </a:lnTo>
                    <a:lnTo>
                      <a:pt x="2952863" y="781517"/>
                    </a:lnTo>
                    <a:lnTo>
                      <a:pt x="2972815" y="777566"/>
                    </a:lnTo>
                    <a:lnTo>
                      <a:pt x="2972815" y="774060"/>
                    </a:lnTo>
                    <a:lnTo>
                      <a:pt x="2972815" y="764068"/>
                    </a:lnTo>
                    <a:lnTo>
                      <a:pt x="2972815" y="754077"/>
                    </a:lnTo>
                    <a:lnTo>
                      <a:pt x="2972815" y="744085"/>
                    </a:lnTo>
                    <a:lnTo>
                      <a:pt x="2972815" y="734094"/>
                    </a:lnTo>
                    <a:lnTo>
                      <a:pt x="2972815" y="724102"/>
                    </a:lnTo>
                    <a:lnTo>
                      <a:pt x="2972815" y="714111"/>
                    </a:lnTo>
                    <a:lnTo>
                      <a:pt x="2972815" y="704119"/>
                    </a:lnTo>
                    <a:lnTo>
                      <a:pt x="2972815" y="694128"/>
                    </a:lnTo>
                    <a:lnTo>
                      <a:pt x="2972815" y="684136"/>
                    </a:lnTo>
                    <a:lnTo>
                      <a:pt x="2972815" y="674145"/>
                    </a:lnTo>
                    <a:lnTo>
                      <a:pt x="2972815" y="664153"/>
                    </a:lnTo>
                    <a:lnTo>
                      <a:pt x="2972815" y="654162"/>
                    </a:lnTo>
                    <a:lnTo>
                      <a:pt x="2972815" y="644170"/>
                    </a:lnTo>
                    <a:lnTo>
                      <a:pt x="2972815" y="634179"/>
                    </a:lnTo>
                    <a:lnTo>
                      <a:pt x="2972815" y="624187"/>
                    </a:lnTo>
                    <a:lnTo>
                      <a:pt x="2972815" y="614196"/>
                    </a:lnTo>
                    <a:lnTo>
                      <a:pt x="2972815" y="604204"/>
                    </a:lnTo>
                    <a:lnTo>
                      <a:pt x="2972815" y="594213"/>
                    </a:lnTo>
                    <a:lnTo>
                      <a:pt x="2972815" y="584221"/>
                    </a:lnTo>
                    <a:lnTo>
                      <a:pt x="2972815" y="574230"/>
                    </a:lnTo>
                    <a:lnTo>
                      <a:pt x="2972815" y="564238"/>
                    </a:lnTo>
                    <a:lnTo>
                      <a:pt x="2972815" y="554247"/>
                    </a:lnTo>
                    <a:lnTo>
                      <a:pt x="2972815" y="544255"/>
                    </a:lnTo>
                    <a:lnTo>
                      <a:pt x="2972815" y="534264"/>
                    </a:lnTo>
                    <a:lnTo>
                      <a:pt x="2972815" y="524272"/>
                    </a:lnTo>
                    <a:lnTo>
                      <a:pt x="2972815" y="514281"/>
                    </a:lnTo>
                    <a:lnTo>
                      <a:pt x="2972815" y="504289"/>
                    </a:lnTo>
                    <a:lnTo>
                      <a:pt x="2972815" y="494298"/>
                    </a:lnTo>
                    <a:lnTo>
                      <a:pt x="2972815" y="484306"/>
                    </a:lnTo>
                    <a:lnTo>
                      <a:pt x="2972815" y="474315"/>
                    </a:lnTo>
                    <a:lnTo>
                      <a:pt x="2972815" y="464323"/>
                    </a:lnTo>
                    <a:lnTo>
                      <a:pt x="2972815" y="457174"/>
                    </a:lnTo>
                    <a:lnTo>
                      <a:pt x="2957592" y="464323"/>
                    </a:lnTo>
                    <a:lnTo>
                      <a:pt x="2952863" y="465995"/>
                    </a:lnTo>
                    <a:lnTo>
                      <a:pt x="2932911" y="472051"/>
                    </a:lnTo>
                    <a:lnTo>
                      <a:pt x="2922074" y="474315"/>
                    </a:lnTo>
                    <a:lnTo>
                      <a:pt x="2912959" y="476083"/>
                    </a:lnTo>
                    <a:lnTo>
                      <a:pt x="2893007" y="478100"/>
                    </a:lnTo>
                    <a:lnTo>
                      <a:pt x="2873056" y="477662"/>
                    </a:lnTo>
                    <a:lnTo>
                      <a:pt x="2853104" y="474646"/>
                    </a:lnTo>
                    <a:lnTo>
                      <a:pt x="2851833" y="474315"/>
                    </a:lnTo>
                    <a:lnTo>
                      <a:pt x="2833152" y="469734"/>
                    </a:lnTo>
                    <a:lnTo>
                      <a:pt x="2817094" y="464323"/>
                    </a:lnTo>
                    <a:lnTo>
                      <a:pt x="2813200" y="463095"/>
                    </a:lnTo>
                    <a:lnTo>
                      <a:pt x="2793249" y="456134"/>
                    </a:lnTo>
                    <a:lnTo>
                      <a:pt x="2788208" y="454332"/>
                    </a:lnTo>
                    <a:lnTo>
                      <a:pt x="2773297" y="449324"/>
                    </a:lnTo>
                    <a:lnTo>
                      <a:pt x="2756720" y="444340"/>
                    </a:lnTo>
                    <a:lnTo>
                      <a:pt x="2753345" y="443356"/>
                    </a:lnTo>
                    <a:lnTo>
                      <a:pt x="2733393" y="438319"/>
                    </a:lnTo>
                    <a:lnTo>
                      <a:pt x="2714191" y="434349"/>
                    </a:lnTo>
                    <a:lnTo>
                      <a:pt x="2713441" y="434193"/>
                    </a:lnTo>
                    <a:lnTo>
                      <a:pt x="2693490" y="430758"/>
                    </a:lnTo>
                    <a:lnTo>
                      <a:pt x="2673538" y="427675"/>
                    </a:lnTo>
                    <a:lnTo>
                      <a:pt x="2653586" y="424484"/>
                    </a:lnTo>
                    <a:lnTo>
                      <a:pt x="2652857" y="424357"/>
                    </a:lnTo>
                    <a:lnTo>
                      <a:pt x="2633634" y="420486"/>
                    </a:lnTo>
                    <a:lnTo>
                      <a:pt x="2614824" y="414366"/>
                    </a:lnTo>
                    <a:lnTo>
                      <a:pt x="2613683" y="413912"/>
                    </a:lnTo>
                    <a:lnTo>
                      <a:pt x="2597023" y="404374"/>
                    </a:lnTo>
                    <a:lnTo>
                      <a:pt x="2593731" y="402238"/>
                    </a:lnTo>
                    <a:lnTo>
                      <a:pt x="2583581" y="394383"/>
                    </a:lnTo>
                    <a:lnTo>
                      <a:pt x="2573779" y="386479"/>
                    </a:lnTo>
                    <a:lnTo>
                      <a:pt x="2571413" y="384391"/>
                    </a:lnTo>
                    <a:lnTo>
                      <a:pt x="2558171" y="374400"/>
                    </a:lnTo>
                    <a:lnTo>
                      <a:pt x="2553827" y="371512"/>
                    </a:lnTo>
                    <a:lnTo>
                      <a:pt x="2541564" y="364409"/>
                    </a:lnTo>
                    <a:lnTo>
                      <a:pt x="2533876" y="360690"/>
                    </a:lnTo>
                    <a:lnTo>
                      <a:pt x="2517130" y="354417"/>
                    </a:lnTo>
                    <a:lnTo>
                      <a:pt x="2513924" y="353404"/>
                    </a:lnTo>
                    <a:lnTo>
                      <a:pt x="2493972" y="349529"/>
                    </a:lnTo>
                    <a:lnTo>
                      <a:pt x="2474020" y="347703"/>
                    </a:lnTo>
                    <a:lnTo>
                      <a:pt x="2454068" y="347157"/>
                    </a:lnTo>
                    <a:lnTo>
                      <a:pt x="2434117" y="347590"/>
                    </a:lnTo>
                    <a:lnTo>
                      <a:pt x="2414165" y="348313"/>
                    </a:lnTo>
                    <a:lnTo>
                      <a:pt x="2394213" y="349178"/>
                    </a:lnTo>
                    <a:lnTo>
                      <a:pt x="2374261" y="350303"/>
                    </a:lnTo>
                    <a:lnTo>
                      <a:pt x="2354310" y="351401"/>
                    </a:lnTo>
                    <a:lnTo>
                      <a:pt x="2334358" y="353042"/>
                    </a:lnTo>
                    <a:lnTo>
                      <a:pt x="2321849" y="354417"/>
                    </a:lnTo>
                    <a:lnTo>
                      <a:pt x="2314406" y="355607"/>
                    </a:lnTo>
                    <a:lnTo>
                      <a:pt x="2294454" y="361300"/>
                    </a:lnTo>
                    <a:lnTo>
                      <a:pt x="2287775" y="364409"/>
                    </a:lnTo>
                    <a:lnTo>
                      <a:pt x="2275864" y="374400"/>
                    </a:lnTo>
                    <a:lnTo>
                      <a:pt x="2274502" y="376262"/>
                    </a:lnTo>
                    <a:lnTo>
                      <a:pt x="2269741" y="384391"/>
                    </a:lnTo>
                    <a:lnTo>
                      <a:pt x="2266072" y="394383"/>
                    </a:lnTo>
                    <a:lnTo>
                      <a:pt x="2263410" y="404374"/>
                    </a:lnTo>
                    <a:lnTo>
                      <a:pt x="2260555" y="414366"/>
                    </a:lnTo>
                    <a:lnTo>
                      <a:pt x="2257176" y="424357"/>
                    </a:lnTo>
                    <a:lnTo>
                      <a:pt x="2254551" y="430305"/>
                    </a:lnTo>
                    <a:lnTo>
                      <a:pt x="2252775" y="434349"/>
                    </a:lnTo>
                    <a:lnTo>
                      <a:pt x="2246648" y="444340"/>
                    </a:lnTo>
                    <a:lnTo>
                      <a:pt x="2238168" y="454332"/>
                    </a:lnTo>
                    <a:lnTo>
                      <a:pt x="2234599" y="457422"/>
                    </a:lnTo>
                    <a:lnTo>
                      <a:pt x="2226115" y="464323"/>
                    </a:lnTo>
                    <a:lnTo>
                      <a:pt x="2214647" y="471098"/>
                    </a:lnTo>
                    <a:lnTo>
                      <a:pt x="2208967" y="474315"/>
                    </a:lnTo>
                    <a:lnTo>
                      <a:pt x="2194695" y="480933"/>
                    </a:lnTo>
                    <a:lnTo>
                      <a:pt x="2186718" y="484306"/>
                    </a:lnTo>
                    <a:lnTo>
                      <a:pt x="2174744" y="488672"/>
                    </a:lnTo>
                    <a:lnTo>
                      <a:pt x="2157781" y="494298"/>
                    </a:lnTo>
                    <a:lnTo>
                      <a:pt x="2154792" y="495186"/>
                    </a:lnTo>
                    <a:lnTo>
                      <a:pt x="2134840" y="500685"/>
                    </a:lnTo>
                    <a:lnTo>
                      <a:pt x="2120141" y="504289"/>
                    </a:lnTo>
                    <a:lnTo>
                      <a:pt x="2114888" y="505495"/>
                    </a:lnTo>
                    <a:lnTo>
                      <a:pt x="2094936" y="509438"/>
                    </a:lnTo>
                    <a:lnTo>
                      <a:pt x="2074985" y="512878"/>
                    </a:lnTo>
                    <a:lnTo>
                      <a:pt x="2064952" y="514281"/>
                    </a:lnTo>
                    <a:lnTo>
                      <a:pt x="2055033" y="515610"/>
                    </a:lnTo>
                    <a:lnTo>
                      <a:pt x="2035081" y="517991"/>
                    </a:lnTo>
                    <a:lnTo>
                      <a:pt x="2015129" y="520174"/>
                    </a:lnTo>
                    <a:lnTo>
                      <a:pt x="1995178" y="522092"/>
                    </a:lnTo>
                    <a:lnTo>
                      <a:pt x="1975226" y="523921"/>
                    </a:lnTo>
                    <a:lnTo>
                      <a:pt x="1970833" y="524272"/>
                    </a:lnTo>
                    <a:lnTo>
                      <a:pt x="1955274" y="525456"/>
                    </a:lnTo>
                    <a:lnTo>
                      <a:pt x="1935322" y="526667"/>
                    </a:lnTo>
                    <a:lnTo>
                      <a:pt x="1915371" y="527409"/>
                    </a:lnTo>
                    <a:lnTo>
                      <a:pt x="1895419" y="527838"/>
                    </a:lnTo>
                    <a:lnTo>
                      <a:pt x="1875467" y="527949"/>
                    </a:lnTo>
                    <a:lnTo>
                      <a:pt x="1855515" y="527808"/>
                    </a:lnTo>
                    <a:lnTo>
                      <a:pt x="1835563" y="527601"/>
                    </a:lnTo>
                    <a:lnTo>
                      <a:pt x="1815612" y="527649"/>
                    </a:lnTo>
                    <a:lnTo>
                      <a:pt x="1795660" y="528012"/>
                    </a:lnTo>
                    <a:lnTo>
                      <a:pt x="1775708" y="528873"/>
                    </a:lnTo>
                    <a:lnTo>
                      <a:pt x="1755756" y="530509"/>
                    </a:lnTo>
                    <a:lnTo>
                      <a:pt x="1735805" y="533098"/>
                    </a:lnTo>
                    <a:lnTo>
                      <a:pt x="1728567" y="534264"/>
                    </a:lnTo>
                    <a:lnTo>
                      <a:pt x="1715853" y="536455"/>
                    </a:lnTo>
                    <a:lnTo>
                      <a:pt x="1695901" y="541159"/>
                    </a:lnTo>
                    <a:lnTo>
                      <a:pt x="1684321" y="544255"/>
                    </a:lnTo>
                    <a:lnTo>
                      <a:pt x="1675949" y="546690"/>
                    </a:lnTo>
                    <a:lnTo>
                      <a:pt x="1655997" y="553068"/>
                    </a:lnTo>
                    <a:lnTo>
                      <a:pt x="1652469" y="554247"/>
                    </a:lnTo>
                    <a:lnTo>
                      <a:pt x="1636046" y="560178"/>
                    </a:lnTo>
                    <a:lnTo>
                      <a:pt x="1624721" y="564238"/>
                    </a:lnTo>
                    <a:lnTo>
                      <a:pt x="1616094" y="567614"/>
                    </a:lnTo>
                    <a:lnTo>
                      <a:pt x="1598711" y="574230"/>
                    </a:lnTo>
                    <a:lnTo>
                      <a:pt x="1596142" y="575283"/>
                    </a:lnTo>
                    <a:lnTo>
                      <a:pt x="1576190" y="582691"/>
                    </a:lnTo>
                    <a:lnTo>
                      <a:pt x="1571418" y="584221"/>
                    </a:lnTo>
                    <a:lnTo>
                      <a:pt x="1556239" y="589699"/>
                    </a:lnTo>
                    <a:lnTo>
                      <a:pt x="1542054" y="594213"/>
                    </a:lnTo>
                    <a:lnTo>
                      <a:pt x="1536287" y="596249"/>
                    </a:lnTo>
                    <a:lnTo>
                      <a:pt x="1516335" y="601789"/>
                    </a:lnTo>
                    <a:lnTo>
                      <a:pt x="1503745" y="604204"/>
                    </a:lnTo>
                    <a:lnTo>
                      <a:pt x="1496383" y="605767"/>
                    </a:lnTo>
                    <a:lnTo>
                      <a:pt x="1476431" y="608316"/>
                    </a:lnTo>
                    <a:lnTo>
                      <a:pt x="1456480" y="608046"/>
                    </a:lnTo>
                    <a:lnTo>
                      <a:pt x="1439230" y="604204"/>
                    </a:lnTo>
                    <a:lnTo>
                      <a:pt x="1436528" y="603283"/>
                    </a:lnTo>
                    <a:lnTo>
                      <a:pt x="1425492" y="594213"/>
                    </a:lnTo>
                    <a:lnTo>
                      <a:pt x="1419457" y="584221"/>
                    </a:lnTo>
                    <a:lnTo>
                      <a:pt x="1416969" y="574230"/>
                    </a:lnTo>
                    <a:lnTo>
                      <a:pt x="1416576" y="572445"/>
                    </a:lnTo>
                    <a:lnTo>
                      <a:pt x="1415199" y="564238"/>
                    </a:lnTo>
                    <a:lnTo>
                      <a:pt x="1413951" y="554247"/>
                    </a:lnTo>
                    <a:lnTo>
                      <a:pt x="1413162" y="544255"/>
                    </a:lnTo>
                    <a:lnTo>
                      <a:pt x="1412612" y="534264"/>
                    </a:lnTo>
                    <a:lnTo>
                      <a:pt x="1412024" y="524272"/>
                    </a:lnTo>
                    <a:lnTo>
                      <a:pt x="1411683" y="514281"/>
                    </a:lnTo>
                    <a:lnTo>
                      <a:pt x="1411410" y="504289"/>
                    </a:lnTo>
                    <a:lnTo>
                      <a:pt x="1411378" y="494298"/>
                    </a:lnTo>
                    <a:lnTo>
                      <a:pt x="1411634" y="484306"/>
                    </a:lnTo>
                    <a:lnTo>
                      <a:pt x="1412030" y="474315"/>
                    </a:lnTo>
                    <a:lnTo>
                      <a:pt x="1412907" y="464323"/>
                    </a:lnTo>
                    <a:lnTo>
                      <a:pt x="1413760" y="454332"/>
                    </a:lnTo>
                    <a:lnTo>
                      <a:pt x="1414754" y="444340"/>
                    </a:lnTo>
                    <a:lnTo>
                      <a:pt x="1415736" y="434349"/>
                    </a:lnTo>
                    <a:lnTo>
                      <a:pt x="1416576" y="426302"/>
                    </a:lnTo>
                    <a:lnTo>
                      <a:pt x="1416770" y="424357"/>
                    </a:lnTo>
                    <a:lnTo>
                      <a:pt x="1417518" y="414366"/>
                    </a:lnTo>
                    <a:lnTo>
                      <a:pt x="1417748" y="404374"/>
                    </a:lnTo>
                    <a:lnTo>
                      <a:pt x="1417430" y="394383"/>
                    </a:lnTo>
                    <a:lnTo>
                      <a:pt x="1416576" y="386120"/>
                    </a:lnTo>
                    <a:lnTo>
                      <a:pt x="1416373" y="384391"/>
                    </a:lnTo>
                    <a:lnTo>
                      <a:pt x="1414420" y="374400"/>
                    </a:lnTo>
                    <a:lnTo>
                      <a:pt x="1410939" y="364409"/>
                    </a:lnTo>
                    <a:lnTo>
                      <a:pt x="1405792" y="354417"/>
                    </a:lnTo>
                    <a:lnTo>
                      <a:pt x="1398827" y="344426"/>
                    </a:lnTo>
                    <a:lnTo>
                      <a:pt x="1396624" y="341980"/>
                    </a:lnTo>
                    <a:lnTo>
                      <a:pt x="1387458" y="334434"/>
                    </a:lnTo>
                    <a:lnTo>
                      <a:pt x="1376673" y="327383"/>
                    </a:lnTo>
                    <a:lnTo>
                      <a:pt x="1369212" y="324443"/>
                    </a:lnTo>
                    <a:lnTo>
                      <a:pt x="1356721" y="320345"/>
                    </a:lnTo>
                    <a:lnTo>
                      <a:pt x="1336769" y="318179"/>
                    </a:lnTo>
                    <a:lnTo>
                      <a:pt x="1316817" y="319134"/>
                    </a:lnTo>
                    <a:lnTo>
                      <a:pt x="1296865" y="322596"/>
                    </a:lnTo>
                    <a:lnTo>
                      <a:pt x="1289656" y="324443"/>
                    </a:lnTo>
                    <a:lnTo>
                      <a:pt x="1276914" y="327704"/>
                    </a:lnTo>
                    <a:lnTo>
                      <a:pt x="1256962" y="334075"/>
                    </a:lnTo>
                    <a:lnTo>
                      <a:pt x="1255915" y="334434"/>
                    </a:lnTo>
                    <a:lnTo>
                      <a:pt x="1237010" y="341382"/>
                    </a:lnTo>
                    <a:lnTo>
                      <a:pt x="1228729" y="344426"/>
                    </a:lnTo>
                    <a:lnTo>
                      <a:pt x="1217058" y="349279"/>
                    </a:lnTo>
                    <a:lnTo>
                      <a:pt x="1205264" y="354417"/>
                    </a:lnTo>
                    <a:lnTo>
                      <a:pt x="1197107" y="358539"/>
                    </a:lnTo>
                    <a:lnTo>
                      <a:pt x="1185492" y="364409"/>
                    </a:lnTo>
                    <a:lnTo>
                      <a:pt x="1177155" y="369887"/>
                    </a:lnTo>
                    <a:lnTo>
                      <a:pt x="1170608" y="374400"/>
                    </a:lnTo>
                    <a:lnTo>
                      <a:pt x="1159705" y="384391"/>
                    </a:lnTo>
                    <a:lnTo>
                      <a:pt x="1157203" y="387605"/>
                    </a:lnTo>
                    <a:lnTo>
                      <a:pt x="1152280" y="394383"/>
                    </a:lnTo>
                    <a:lnTo>
                      <a:pt x="1147194" y="404374"/>
                    </a:lnTo>
                    <a:lnTo>
                      <a:pt x="1143721" y="414366"/>
                    </a:lnTo>
                    <a:lnTo>
                      <a:pt x="1141283" y="424357"/>
                    </a:lnTo>
                    <a:lnTo>
                      <a:pt x="1139554" y="434349"/>
                    </a:lnTo>
                    <a:lnTo>
                      <a:pt x="1138147" y="444340"/>
                    </a:lnTo>
                    <a:lnTo>
                      <a:pt x="1137251" y="452189"/>
                    </a:lnTo>
                    <a:lnTo>
                      <a:pt x="1137015" y="454332"/>
                    </a:lnTo>
                    <a:lnTo>
                      <a:pt x="1135851" y="464323"/>
                    </a:lnTo>
                    <a:lnTo>
                      <a:pt x="1134798" y="474315"/>
                    </a:lnTo>
                    <a:lnTo>
                      <a:pt x="1133686" y="484306"/>
                    </a:lnTo>
                    <a:lnTo>
                      <a:pt x="1132780" y="494298"/>
                    </a:lnTo>
                    <a:lnTo>
                      <a:pt x="1131848" y="504289"/>
                    </a:lnTo>
                    <a:lnTo>
                      <a:pt x="1131431" y="514281"/>
                    </a:lnTo>
                    <a:lnTo>
                      <a:pt x="1131268" y="524272"/>
                    </a:lnTo>
                    <a:lnTo>
                      <a:pt x="1131521" y="534264"/>
                    </a:lnTo>
                    <a:lnTo>
                      <a:pt x="1132658" y="544255"/>
                    </a:lnTo>
                    <a:lnTo>
                      <a:pt x="1134464" y="554247"/>
                    </a:lnTo>
                    <a:lnTo>
                      <a:pt x="1137169" y="564238"/>
                    </a:lnTo>
                    <a:lnTo>
                      <a:pt x="1137251" y="564463"/>
                    </a:lnTo>
                    <a:lnTo>
                      <a:pt x="1140946" y="574230"/>
                    </a:lnTo>
                    <a:lnTo>
                      <a:pt x="1145834" y="584221"/>
                    </a:lnTo>
                    <a:lnTo>
                      <a:pt x="1151663" y="594213"/>
                    </a:lnTo>
                    <a:lnTo>
                      <a:pt x="1157203" y="602533"/>
                    </a:lnTo>
                    <a:lnTo>
                      <a:pt x="1158435" y="604204"/>
                    </a:lnTo>
                    <a:lnTo>
                      <a:pt x="1166114" y="614196"/>
                    </a:lnTo>
                    <a:lnTo>
                      <a:pt x="1173155" y="624187"/>
                    </a:lnTo>
                    <a:lnTo>
                      <a:pt x="1177155" y="630337"/>
                    </a:lnTo>
                    <a:lnTo>
                      <a:pt x="1180041" y="634179"/>
                    </a:lnTo>
                    <a:lnTo>
                      <a:pt x="1184558" y="644170"/>
                    </a:lnTo>
                    <a:lnTo>
                      <a:pt x="1186214" y="654162"/>
                    </a:lnTo>
                    <a:lnTo>
                      <a:pt x="1184567" y="664153"/>
                    </a:lnTo>
                    <a:lnTo>
                      <a:pt x="1179602" y="674145"/>
                    </a:lnTo>
                    <a:lnTo>
                      <a:pt x="1177155" y="677147"/>
                    </a:lnTo>
                    <a:lnTo>
                      <a:pt x="1171912" y="684136"/>
                    </a:lnTo>
                    <a:lnTo>
                      <a:pt x="1162500" y="694128"/>
                    </a:lnTo>
                    <a:lnTo>
                      <a:pt x="1157203" y="698872"/>
                    </a:lnTo>
                    <a:lnTo>
                      <a:pt x="1151373" y="704119"/>
                    </a:lnTo>
                    <a:lnTo>
                      <a:pt x="1140282" y="714111"/>
                    </a:lnTo>
                    <a:lnTo>
                      <a:pt x="1137251" y="716833"/>
                    </a:lnTo>
                    <a:lnTo>
                      <a:pt x="1128218" y="724102"/>
                    </a:lnTo>
                    <a:lnTo>
                      <a:pt x="1117299" y="733756"/>
                    </a:lnTo>
                    <a:lnTo>
                      <a:pt x="1116814" y="734094"/>
                    </a:lnTo>
                    <a:lnTo>
                      <a:pt x="1103949" y="744085"/>
                    </a:lnTo>
                    <a:lnTo>
                      <a:pt x="1097348" y="749778"/>
                    </a:lnTo>
                    <a:lnTo>
                      <a:pt x="1088700" y="754077"/>
                    </a:lnTo>
                    <a:lnTo>
                      <a:pt x="1077396" y="760458"/>
                    </a:lnTo>
                    <a:lnTo>
                      <a:pt x="1057444" y="761315"/>
                    </a:lnTo>
                    <a:lnTo>
                      <a:pt x="1041506" y="754077"/>
                    </a:lnTo>
                    <a:lnTo>
                      <a:pt x="1037492" y="752367"/>
                    </a:lnTo>
                    <a:lnTo>
                      <a:pt x="1027326" y="744085"/>
                    </a:lnTo>
                    <a:lnTo>
                      <a:pt x="1017541" y="735892"/>
                    </a:lnTo>
                    <a:lnTo>
                      <a:pt x="1015950" y="734094"/>
                    </a:lnTo>
                    <a:lnTo>
                      <a:pt x="1007213" y="724102"/>
                    </a:lnTo>
                    <a:lnTo>
                      <a:pt x="999164" y="714111"/>
                    </a:lnTo>
                    <a:lnTo>
                      <a:pt x="997589" y="712003"/>
                    </a:lnTo>
                    <a:lnTo>
                      <a:pt x="992314" y="704119"/>
                    </a:lnTo>
                    <a:lnTo>
                      <a:pt x="986263" y="694128"/>
                    </a:lnTo>
                    <a:lnTo>
                      <a:pt x="980917" y="684136"/>
                    </a:lnTo>
                    <a:lnTo>
                      <a:pt x="977637" y="678148"/>
                    </a:lnTo>
                    <a:lnTo>
                      <a:pt x="975304" y="674145"/>
                    </a:lnTo>
                    <a:lnTo>
                      <a:pt x="969579" y="664153"/>
                    </a:lnTo>
                    <a:lnTo>
                      <a:pt x="963159" y="654162"/>
                    </a:lnTo>
                    <a:lnTo>
                      <a:pt x="957685" y="646599"/>
                    </a:lnTo>
                    <a:lnTo>
                      <a:pt x="955364" y="644170"/>
                    </a:lnTo>
                    <a:lnTo>
                      <a:pt x="944125" y="634179"/>
                    </a:lnTo>
                    <a:lnTo>
                      <a:pt x="937733" y="629503"/>
                    </a:lnTo>
                    <a:lnTo>
                      <a:pt x="923881" y="624187"/>
                    </a:lnTo>
                    <a:lnTo>
                      <a:pt x="917782" y="622123"/>
                    </a:lnTo>
                    <a:lnTo>
                      <a:pt x="897830" y="621759"/>
                    </a:lnTo>
                    <a:lnTo>
                      <a:pt x="888513" y="624187"/>
                    </a:lnTo>
                    <a:lnTo>
                      <a:pt x="877878" y="627067"/>
                    </a:lnTo>
                    <a:lnTo>
                      <a:pt x="862847" y="634179"/>
                    </a:lnTo>
                    <a:lnTo>
                      <a:pt x="857926" y="636485"/>
                    </a:lnTo>
                    <a:lnTo>
                      <a:pt x="845051" y="644170"/>
                    </a:lnTo>
                    <a:lnTo>
                      <a:pt x="837975" y="648157"/>
                    </a:lnTo>
                    <a:lnTo>
                      <a:pt x="826900" y="654162"/>
                    </a:lnTo>
                    <a:lnTo>
                      <a:pt x="818023" y="658771"/>
                    </a:lnTo>
                    <a:lnTo>
                      <a:pt x="804696" y="664153"/>
                    </a:lnTo>
                    <a:lnTo>
                      <a:pt x="798071" y="666661"/>
                    </a:lnTo>
                    <a:lnTo>
                      <a:pt x="778119" y="670498"/>
                    </a:lnTo>
                    <a:lnTo>
                      <a:pt x="758167" y="670386"/>
                    </a:lnTo>
                    <a:lnTo>
                      <a:pt x="738216" y="666434"/>
                    </a:lnTo>
                    <a:lnTo>
                      <a:pt x="731879" y="664153"/>
                    </a:lnTo>
                    <a:lnTo>
                      <a:pt x="718264" y="659133"/>
                    </a:lnTo>
                    <a:lnTo>
                      <a:pt x="708983" y="654162"/>
                    </a:lnTo>
                    <a:lnTo>
                      <a:pt x="698312" y="648468"/>
                    </a:lnTo>
                    <a:lnTo>
                      <a:pt x="692115" y="644170"/>
                    </a:lnTo>
                    <a:lnTo>
                      <a:pt x="678721" y="634179"/>
                    </a:lnTo>
                    <a:lnTo>
                      <a:pt x="678360" y="633889"/>
                    </a:lnTo>
                    <a:lnTo>
                      <a:pt x="668271" y="624187"/>
                    </a:lnTo>
                    <a:lnTo>
                      <a:pt x="659030" y="614196"/>
                    </a:lnTo>
                    <a:lnTo>
                      <a:pt x="658409" y="613479"/>
                    </a:lnTo>
                    <a:lnTo>
                      <a:pt x="651498" y="604204"/>
                    </a:lnTo>
                    <a:lnTo>
                      <a:pt x="644698" y="594213"/>
                    </a:lnTo>
                    <a:lnTo>
                      <a:pt x="638457" y="584683"/>
                    </a:lnTo>
                    <a:lnTo>
                      <a:pt x="638187" y="584221"/>
                    </a:lnTo>
                    <a:lnTo>
                      <a:pt x="632743" y="574230"/>
                    </a:lnTo>
                    <a:lnTo>
                      <a:pt x="627065" y="564238"/>
                    </a:lnTo>
                    <a:lnTo>
                      <a:pt x="621280" y="554247"/>
                    </a:lnTo>
                    <a:lnTo>
                      <a:pt x="618505" y="549777"/>
                    </a:lnTo>
                    <a:lnTo>
                      <a:pt x="615317" y="544255"/>
                    </a:lnTo>
                    <a:lnTo>
                      <a:pt x="609238" y="534264"/>
                    </a:lnTo>
                    <a:lnTo>
                      <a:pt x="602192" y="524272"/>
                    </a:lnTo>
                    <a:lnTo>
                      <a:pt x="598553" y="519786"/>
                    </a:lnTo>
                    <a:lnTo>
                      <a:pt x="594123" y="514281"/>
                    </a:lnTo>
                    <a:lnTo>
                      <a:pt x="585303" y="504289"/>
                    </a:lnTo>
                    <a:lnTo>
                      <a:pt x="578601" y="497903"/>
                    </a:lnTo>
                    <a:lnTo>
                      <a:pt x="574539" y="494298"/>
                    </a:lnTo>
                    <a:lnTo>
                      <a:pt x="561627" y="484306"/>
                    </a:lnTo>
                    <a:lnTo>
                      <a:pt x="558650" y="482252"/>
                    </a:lnTo>
                    <a:lnTo>
                      <a:pt x="545285" y="474315"/>
                    </a:lnTo>
                    <a:lnTo>
                      <a:pt x="538698" y="470848"/>
                    </a:lnTo>
                    <a:lnTo>
                      <a:pt x="521885" y="464323"/>
                    </a:lnTo>
                    <a:lnTo>
                      <a:pt x="518746" y="463203"/>
                    </a:lnTo>
                    <a:lnTo>
                      <a:pt x="498794" y="458887"/>
                    </a:lnTo>
                    <a:lnTo>
                      <a:pt x="478843" y="457762"/>
                    </a:lnTo>
                    <a:lnTo>
                      <a:pt x="458891" y="459655"/>
                    </a:lnTo>
                    <a:lnTo>
                      <a:pt x="438939" y="463946"/>
                    </a:lnTo>
                    <a:lnTo>
                      <a:pt x="437780" y="464323"/>
                    </a:lnTo>
                    <a:lnTo>
                      <a:pt x="418987" y="470067"/>
                    </a:lnTo>
                    <a:lnTo>
                      <a:pt x="407841" y="474315"/>
                    </a:lnTo>
                    <a:lnTo>
                      <a:pt x="399036" y="477439"/>
                    </a:lnTo>
                    <a:lnTo>
                      <a:pt x="382658" y="484306"/>
                    </a:lnTo>
                    <a:lnTo>
                      <a:pt x="379084" y="485707"/>
                    </a:lnTo>
                    <a:lnTo>
                      <a:pt x="359327" y="494298"/>
                    </a:lnTo>
                    <a:lnTo>
                      <a:pt x="359132" y="494379"/>
                    </a:lnTo>
                    <a:lnTo>
                      <a:pt x="339180" y="503475"/>
                    </a:lnTo>
                    <a:lnTo>
                      <a:pt x="337551" y="504289"/>
                    </a:lnTo>
                    <a:lnTo>
                      <a:pt x="319228" y="513336"/>
                    </a:lnTo>
                    <a:lnTo>
                      <a:pt x="317481" y="514281"/>
                    </a:lnTo>
                    <a:lnTo>
                      <a:pt x="299277" y="524038"/>
                    </a:lnTo>
                    <a:lnTo>
                      <a:pt x="298878" y="524272"/>
                    </a:lnTo>
                    <a:lnTo>
                      <a:pt x="282189" y="534264"/>
                    </a:lnTo>
                    <a:lnTo>
                      <a:pt x="279325" y="536007"/>
                    </a:lnTo>
                    <a:lnTo>
                      <a:pt x="266679" y="544255"/>
                    </a:lnTo>
                    <a:lnTo>
                      <a:pt x="259373" y="549252"/>
                    </a:lnTo>
                    <a:lnTo>
                      <a:pt x="252548" y="554247"/>
                    </a:lnTo>
                    <a:lnTo>
                      <a:pt x="239601" y="564238"/>
                    </a:lnTo>
                    <a:lnTo>
                      <a:pt x="239421" y="564383"/>
                    </a:lnTo>
                    <a:lnTo>
                      <a:pt x="227630" y="574230"/>
                    </a:lnTo>
                    <a:lnTo>
                      <a:pt x="219470" y="581617"/>
                    </a:lnTo>
                    <a:lnTo>
                      <a:pt x="216603" y="584221"/>
                    </a:lnTo>
                    <a:lnTo>
                      <a:pt x="206681" y="594213"/>
                    </a:lnTo>
                    <a:lnTo>
                      <a:pt x="199518" y="602211"/>
                    </a:lnTo>
                    <a:lnTo>
                      <a:pt x="197679" y="604204"/>
                    </a:lnTo>
                    <a:lnTo>
                      <a:pt x="189470" y="614196"/>
                    </a:lnTo>
                    <a:lnTo>
                      <a:pt x="182091" y="624187"/>
                    </a:lnTo>
                    <a:lnTo>
                      <a:pt x="179566" y="628212"/>
                    </a:lnTo>
                    <a:lnTo>
                      <a:pt x="175566" y="634179"/>
                    </a:lnTo>
                    <a:lnTo>
                      <a:pt x="169573" y="644170"/>
                    </a:lnTo>
                    <a:lnTo>
                      <a:pt x="164065" y="654162"/>
                    </a:lnTo>
                    <a:lnTo>
                      <a:pt x="159614" y="662897"/>
                    </a:lnTo>
                    <a:lnTo>
                      <a:pt x="158923" y="664153"/>
                    </a:lnTo>
                    <a:lnTo>
                      <a:pt x="153686" y="674145"/>
                    </a:lnTo>
                    <a:lnTo>
                      <a:pt x="148048" y="684136"/>
                    </a:lnTo>
                    <a:lnTo>
                      <a:pt x="142228" y="694128"/>
                    </a:lnTo>
                    <a:lnTo>
                      <a:pt x="139662" y="697971"/>
                    </a:lnTo>
                    <a:lnTo>
                      <a:pt x="135216" y="704119"/>
                    </a:lnTo>
                    <a:lnTo>
                      <a:pt x="127553" y="714111"/>
                    </a:lnTo>
                    <a:lnTo>
                      <a:pt x="119711" y="723390"/>
                    </a:lnTo>
                    <a:lnTo>
                      <a:pt x="119070" y="724102"/>
                    </a:lnTo>
                    <a:lnTo>
                      <a:pt x="109454" y="734094"/>
                    </a:lnTo>
                    <a:lnTo>
                      <a:pt x="99964" y="744085"/>
                    </a:lnTo>
                    <a:lnTo>
                      <a:pt x="99759" y="744299"/>
                    </a:lnTo>
                    <a:lnTo>
                      <a:pt x="90320" y="754077"/>
                    </a:lnTo>
                    <a:lnTo>
                      <a:pt x="81406" y="764068"/>
                    </a:lnTo>
                    <a:lnTo>
                      <a:pt x="79807" y="765974"/>
                    </a:lnTo>
                    <a:lnTo>
                      <a:pt x="73003" y="774060"/>
                    </a:lnTo>
                    <a:lnTo>
                      <a:pt x="65481" y="784051"/>
                    </a:lnTo>
                    <a:lnTo>
                      <a:pt x="59855" y="792161"/>
                    </a:lnTo>
                    <a:lnTo>
                      <a:pt x="58575" y="794043"/>
                    </a:lnTo>
                    <a:lnTo>
                      <a:pt x="52152" y="804034"/>
                    </a:lnTo>
                    <a:lnTo>
                      <a:pt x="46039" y="814026"/>
                    </a:lnTo>
                    <a:lnTo>
                      <a:pt x="39904" y="823653"/>
                    </a:lnTo>
                    <a:lnTo>
                      <a:pt x="39663" y="824017"/>
                    </a:lnTo>
                    <a:lnTo>
                      <a:pt x="32544" y="834009"/>
                    </a:lnTo>
                    <a:lnTo>
                      <a:pt x="24843" y="844000"/>
                    </a:lnTo>
                    <a:lnTo>
                      <a:pt x="19952" y="849544"/>
                    </a:lnTo>
                    <a:lnTo>
                      <a:pt x="15493" y="853992"/>
                    </a:lnTo>
                    <a:lnTo>
                      <a:pt x="3889" y="863983"/>
                    </a:lnTo>
                    <a:lnTo>
                      <a:pt x="0" y="866888"/>
                    </a:lnTo>
                    <a:lnTo>
                      <a:pt x="0" y="873975"/>
                    </a:lnTo>
                    <a:lnTo>
                      <a:pt x="0" y="883966"/>
                    </a:lnTo>
                    <a:lnTo>
                      <a:pt x="0" y="893958"/>
                    </a:lnTo>
                    <a:lnTo>
                      <a:pt x="0" y="903949"/>
                    </a:lnTo>
                    <a:lnTo>
                      <a:pt x="0" y="909600"/>
                    </a:lnTo>
                    <a:close/>
                    <a:moveTo>
                      <a:pt x="2362708" y="674145"/>
                    </a:moveTo>
                    <a:lnTo>
                      <a:pt x="2354310" y="671679"/>
                    </a:lnTo>
                    <a:lnTo>
                      <a:pt x="2336491" y="664153"/>
                    </a:lnTo>
                    <a:lnTo>
                      <a:pt x="2334358" y="662973"/>
                    </a:lnTo>
                    <a:lnTo>
                      <a:pt x="2321800" y="654162"/>
                    </a:lnTo>
                    <a:lnTo>
                      <a:pt x="2314406" y="646405"/>
                    </a:lnTo>
                    <a:lnTo>
                      <a:pt x="2312530" y="644170"/>
                    </a:lnTo>
                    <a:lnTo>
                      <a:pt x="2306660" y="634179"/>
                    </a:lnTo>
                    <a:lnTo>
                      <a:pt x="2302840" y="624187"/>
                    </a:lnTo>
                    <a:lnTo>
                      <a:pt x="2300684" y="614196"/>
                    </a:lnTo>
                    <a:lnTo>
                      <a:pt x="2299733" y="604204"/>
                    </a:lnTo>
                    <a:lnTo>
                      <a:pt x="2299568" y="594213"/>
                    </a:lnTo>
                    <a:lnTo>
                      <a:pt x="2300333" y="584221"/>
                    </a:lnTo>
                    <a:lnTo>
                      <a:pt x="2301642" y="574230"/>
                    </a:lnTo>
                    <a:lnTo>
                      <a:pt x="2303680" y="564238"/>
                    </a:lnTo>
                    <a:lnTo>
                      <a:pt x="2306313" y="554247"/>
                    </a:lnTo>
                    <a:lnTo>
                      <a:pt x="2309754" y="544255"/>
                    </a:lnTo>
                    <a:lnTo>
                      <a:pt x="2314309" y="534264"/>
                    </a:lnTo>
                    <a:lnTo>
                      <a:pt x="2314406" y="534077"/>
                    </a:lnTo>
                    <a:lnTo>
                      <a:pt x="2319565" y="524272"/>
                    </a:lnTo>
                    <a:lnTo>
                      <a:pt x="2326495" y="514281"/>
                    </a:lnTo>
                    <a:lnTo>
                      <a:pt x="2334358" y="506071"/>
                    </a:lnTo>
                    <a:lnTo>
                      <a:pt x="2336168" y="504289"/>
                    </a:lnTo>
                    <a:lnTo>
                      <a:pt x="2349036" y="494298"/>
                    </a:lnTo>
                    <a:lnTo>
                      <a:pt x="2354310" y="491149"/>
                    </a:lnTo>
                    <a:lnTo>
                      <a:pt x="2367074" y="484306"/>
                    </a:lnTo>
                    <a:lnTo>
                      <a:pt x="2374261" y="481044"/>
                    </a:lnTo>
                    <a:lnTo>
                      <a:pt x="2391490" y="474315"/>
                    </a:lnTo>
                    <a:lnTo>
                      <a:pt x="2394213" y="473351"/>
                    </a:lnTo>
                    <a:lnTo>
                      <a:pt x="2414165" y="466981"/>
                    </a:lnTo>
                    <a:lnTo>
                      <a:pt x="2424472" y="464323"/>
                    </a:lnTo>
                    <a:lnTo>
                      <a:pt x="2434117" y="461815"/>
                    </a:lnTo>
                    <a:lnTo>
                      <a:pt x="2454068" y="457582"/>
                    </a:lnTo>
                    <a:lnTo>
                      <a:pt x="2474020" y="454405"/>
                    </a:lnTo>
                    <a:lnTo>
                      <a:pt x="2474822" y="454332"/>
                    </a:lnTo>
                    <a:lnTo>
                      <a:pt x="2493972" y="452278"/>
                    </a:lnTo>
                    <a:lnTo>
                      <a:pt x="2513924" y="451423"/>
                    </a:lnTo>
                    <a:lnTo>
                      <a:pt x="2533876" y="452491"/>
                    </a:lnTo>
                    <a:lnTo>
                      <a:pt x="2542502" y="454332"/>
                    </a:lnTo>
                    <a:lnTo>
                      <a:pt x="2553827" y="457434"/>
                    </a:lnTo>
                    <a:lnTo>
                      <a:pt x="2564939" y="464323"/>
                    </a:lnTo>
                    <a:lnTo>
                      <a:pt x="2573678" y="474315"/>
                    </a:lnTo>
                    <a:lnTo>
                      <a:pt x="2573779" y="474480"/>
                    </a:lnTo>
                    <a:lnTo>
                      <a:pt x="2578280" y="484306"/>
                    </a:lnTo>
                    <a:lnTo>
                      <a:pt x="2580602" y="494298"/>
                    </a:lnTo>
                    <a:lnTo>
                      <a:pt x="2581361" y="504289"/>
                    </a:lnTo>
                    <a:lnTo>
                      <a:pt x="2581496" y="514281"/>
                    </a:lnTo>
                    <a:lnTo>
                      <a:pt x="2580683" y="524272"/>
                    </a:lnTo>
                    <a:lnTo>
                      <a:pt x="2579157" y="534264"/>
                    </a:lnTo>
                    <a:lnTo>
                      <a:pt x="2577050" y="544255"/>
                    </a:lnTo>
                    <a:lnTo>
                      <a:pt x="2574668" y="554247"/>
                    </a:lnTo>
                    <a:lnTo>
                      <a:pt x="2573779" y="557317"/>
                    </a:lnTo>
                    <a:lnTo>
                      <a:pt x="2571885" y="564238"/>
                    </a:lnTo>
                    <a:lnTo>
                      <a:pt x="2568797" y="574230"/>
                    </a:lnTo>
                    <a:lnTo>
                      <a:pt x="2565427" y="584221"/>
                    </a:lnTo>
                    <a:lnTo>
                      <a:pt x="2561704" y="594213"/>
                    </a:lnTo>
                    <a:lnTo>
                      <a:pt x="2557575" y="604204"/>
                    </a:lnTo>
                    <a:lnTo>
                      <a:pt x="2553827" y="612030"/>
                    </a:lnTo>
                    <a:lnTo>
                      <a:pt x="2552772" y="614196"/>
                    </a:lnTo>
                    <a:lnTo>
                      <a:pt x="2547364" y="624187"/>
                    </a:lnTo>
                    <a:lnTo>
                      <a:pt x="2540790" y="634179"/>
                    </a:lnTo>
                    <a:lnTo>
                      <a:pt x="2533876" y="642731"/>
                    </a:lnTo>
                    <a:lnTo>
                      <a:pt x="2532572" y="644170"/>
                    </a:lnTo>
                    <a:lnTo>
                      <a:pt x="2521542" y="654162"/>
                    </a:lnTo>
                    <a:lnTo>
                      <a:pt x="2513924" y="659546"/>
                    </a:lnTo>
                    <a:lnTo>
                      <a:pt x="2505737" y="664153"/>
                    </a:lnTo>
                    <a:lnTo>
                      <a:pt x="2493972" y="669527"/>
                    </a:lnTo>
                    <a:lnTo>
                      <a:pt x="2479488" y="674145"/>
                    </a:lnTo>
                    <a:lnTo>
                      <a:pt x="2474020" y="675641"/>
                    </a:lnTo>
                    <a:lnTo>
                      <a:pt x="2454068" y="679144"/>
                    </a:lnTo>
                    <a:lnTo>
                      <a:pt x="2434117" y="680834"/>
                    </a:lnTo>
                    <a:lnTo>
                      <a:pt x="2414165" y="681075"/>
                    </a:lnTo>
                    <a:lnTo>
                      <a:pt x="2394213" y="679843"/>
                    </a:lnTo>
                    <a:lnTo>
                      <a:pt x="2374261" y="676918"/>
                    </a:lnTo>
                    <a:close/>
                    <a:moveTo>
                      <a:pt x="1233533" y="574230"/>
                    </a:moveTo>
                    <a:lnTo>
                      <a:pt x="1217058" y="564257"/>
                    </a:lnTo>
                    <a:lnTo>
                      <a:pt x="1217039" y="564238"/>
                    </a:lnTo>
                    <a:lnTo>
                      <a:pt x="1208882" y="554247"/>
                    </a:lnTo>
                    <a:lnTo>
                      <a:pt x="1203121" y="544255"/>
                    </a:lnTo>
                    <a:lnTo>
                      <a:pt x="1199479" y="534264"/>
                    </a:lnTo>
                    <a:lnTo>
                      <a:pt x="1197947" y="524272"/>
                    </a:lnTo>
                    <a:lnTo>
                      <a:pt x="1197691" y="514281"/>
                    </a:lnTo>
                    <a:lnTo>
                      <a:pt x="1198694" y="504289"/>
                    </a:lnTo>
                    <a:lnTo>
                      <a:pt x="1200900" y="494298"/>
                    </a:lnTo>
                    <a:lnTo>
                      <a:pt x="1203586" y="484306"/>
                    </a:lnTo>
                    <a:lnTo>
                      <a:pt x="1206842" y="474315"/>
                    </a:lnTo>
                    <a:lnTo>
                      <a:pt x="1210369" y="464323"/>
                    </a:lnTo>
                    <a:lnTo>
                      <a:pt x="1214146" y="454332"/>
                    </a:lnTo>
                    <a:lnTo>
                      <a:pt x="1217058" y="447609"/>
                    </a:lnTo>
                    <a:lnTo>
                      <a:pt x="1218774" y="444340"/>
                    </a:lnTo>
                    <a:lnTo>
                      <a:pt x="1224474" y="434349"/>
                    </a:lnTo>
                    <a:lnTo>
                      <a:pt x="1230713" y="424357"/>
                    </a:lnTo>
                    <a:lnTo>
                      <a:pt x="1237010" y="415628"/>
                    </a:lnTo>
                    <a:lnTo>
                      <a:pt x="1238148" y="414366"/>
                    </a:lnTo>
                    <a:lnTo>
                      <a:pt x="1248825" y="404374"/>
                    </a:lnTo>
                    <a:lnTo>
                      <a:pt x="1256962" y="397887"/>
                    </a:lnTo>
                    <a:lnTo>
                      <a:pt x="1262961" y="394383"/>
                    </a:lnTo>
                    <a:lnTo>
                      <a:pt x="1276914" y="387167"/>
                    </a:lnTo>
                    <a:lnTo>
                      <a:pt x="1285598" y="384391"/>
                    </a:lnTo>
                    <a:lnTo>
                      <a:pt x="1296865" y="381194"/>
                    </a:lnTo>
                    <a:lnTo>
                      <a:pt x="1316817" y="380734"/>
                    </a:lnTo>
                    <a:lnTo>
                      <a:pt x="1328053" y="384391"/>
                    </a:lnTo>
                    <a:lnTo>
                      <a:pt x="1336769" y="388354"/>
                    </a:lnTo>
                    <a:lnTo>
                      <a:pt x="1342491" y="394383"/>
                    </a:lnTo>
                    <a:lnTo>
                      <a:pt x="1348622" y="404374"/>
                    </a:lnTo>
                    <a:lnTo>
                      <a:pt x="1352216" y="414366"/>
                    </a:lnTo>
                    <a:lnTo>
                      <a:pt x="1353658" y="424357"/>
                    </a:lnTo>
                    <a:lnTo>
                      <a:pt x="1354114" y="434349"/>
                    </a:lnTo>
                    <a:lnTo>
                      <a:pt x="1353505" y="444340"/>
                    </a:lnTo>
                    <a:lnTo>
                      <a:pt x="1352612" y="454332"/>
                    </a:lnTo>
                    <a:lnTo>
                      <a:pt x="1351395" y="464323"/>
                    </a:lnTo>
                    <a:lnTo>
                      <a:pt x="1349993" y="474315"/>
                    </a:lnTo>
                    <a:lnTo>
                      <a:pt x="1348476" y="484306"/>
                    </a:lnTo>
                    <a:lnTo>
                      <a:pt x="1346880" y="494298"/>
                    </a:lnTo>
                    <a:lnTo>
                      <a:pt x="1345022" y="504289"/>
                    </a:lnTo>
                    <a:lnTo>
                      <a:pt x="1342608" y="514281"/>
                    </a:lnTo>
                    <a:lnTo>
                      <a:pt x="1339899" y="524272"/>
                    </a:lnTo>
                    <a:lnTo>
                      <a:pt x="1336769" y="531855"/>
                    </a:lnTo>
                    <a:lnTo>
                      <a:pt x="1335515" y="534264"/>
                    </a:lnTo>
                    <a:lnTo>
                      <a:pt x="1330045" y="544255"/>
                    </a:lnTo>
                    <a:lnTo>
                      <a:pt x="1322340" y="554247"/>
                    </a:lnTo>
                    <a:lnTo>
                      <a:pt x="1316817" y="560286"/>
                    </a:lnTo>
                    <a:lnTo>
                      <a:pt x="1311742" y="564238"/>
                    </a:lnTo>
                    <a:lnTo>
                      <a:pt x="1296865" y="574057"/>
                    </a:lnTo>
                    <a:lnTo>
                      <a:pt x="1296375" y="574230"/>
                    </a:lnTo>
                    <a:lnTo>
                      <a:pt x="1276914" y="579978"/>
                    </a:lnTo>
                    <a:lnTo>
                      <a:pt x="1256962" y="580703"/>
                    </a:lnTo>
                    <a:lnTo>
                      <a:pt x="1237010" y="576096"/>
                    </a:lnTo>
                    <a:close/>
                    <a:moveTo>
                      <a:pt x="2942888" y="574230"/>
                    </a:moveTo>
                    <a:lnTo>
                      <a:pt x="2940196" y="564238"/>
                    </a:lnTo>
                    <a:lnTo>
                      <a:pt x="2952863" y="560520"/>
                    </a:lnTo>
                    <a:lnTo>
                      <a:pt x="2964860" y="564238"/>
                    </a:lnTo>
                    <a:lnTo>
                      <a:pt x="2958420" y="574230"/>
                    </a:lnTo>
                    <a:lnTo>
                      <a:pt x="2952863" y="576367"/>
                    </a:lnTo>
                    <a:close/>
                    <a:moveTo>
                      <a:pt x="818023" y="434725"/>
                    </a:moveTo>
                    <a:lnTo>
                      <a:pt x="818677" y="434349"/>
                    </a:lnTo>
                    <a:lnTo>
                      <a:pt x="822853" y="424357"/>
                    </a:lnTo>
                    <a:lnTo>
                      <a:pt x="818023" y="419607"/>
                    </a:lnTo>
                    <a:lnTo>
                      <a:pt x="803697" y="424357"/>
                    </a:lnTo>
                    <a:lnTo>
                      <a:pt x="816361" y="434349"/>
                    </a:lnTo>
                    <a:close/>
                    <a:moveTo>
                      <a:pt x="2972815" y="370123"/>
                    </a:moveTo>
                    <a:lnTo>
                      <a:pt x="2972815" y="364409"/>
                    </a:lnTo>
                    <a:lnTo>
                      <a:pt x="2972815" y="354417"/>
                    </a:lnTo>
                    <a:lnTo>
                      <a:pt x="2972815" y="344426"/>
                    </a:lnTo>
                    <a:lnTo>
                      <a:pt x="2972815" y="334434"/>
                    </a:lnTo>
                    <a:lnTo>
                      <a:pt x="2972815" y="324443"/>
                    </a:lnTo>
                    <a:lnTo>
                      <a:pt x="2972815" y="314451"/>
                    </a:lnTo>
                    <a:lnTo>
                      <a:pt x="2972815" y="304460"/>
                    </a:lnTo>
                    <a:lnTo>
                      <a:pt x="2972815" y="294468"/>
                    </a:lnTo>
                    <a:lnTo>
                      <a:pt x="2972815" y="284477"/>
                    </a:lnTo>
                    <a:lnTo>
                      <a:pt x="2972815" y="274485"/>
                    </a:lnTo>
                    <a:lnTo>
                      <a:pt x="2972815" y="264494"/>
                    </a:lnTo>
                    <a:lnTo>
                      <a:pt x="2972815" y="254502"/>
                    </a:lnTo>
                    <a:lnTo>
                      <a:pt x="2972815" y="244511"/>
                    </a:lnTo>
                    <a:lnTo>
                      <a:pt x="2972815" y="234519"/>
                    </a:lnTo>
                    <a:lnTo>
                      <a:pt x="2972815" y="224528"/>
                    </a:lnTo>
                    <a:lnTo>
                      <a:pt x="2972815" y="214536"/>
                    </a:lnTo>
                    <a:lnTo>
                      <a:pt x="2972815" y="204545"/>
                    </a:lnTo>
                    <a:lnTo>
                      <a:pt x="2972815" y="194553"/>
                    </a:lnTo>
                    <a:lnTo>
                      <a:pt x="2972815" y="185830"/>
                    </a:lnTo>
                    <a:lnTo>
                      <a:pt x="2966643" y="194553"/>
                    </a:lnTo>
                    <a:lnTo>
                      <a:pt x="2960069" y="204545"/>
                    </a:lnTo>
                    <a:lnTo>
                      <a:pt x="2954067" y="214536"/>
                    </a:lnTo>
                    <a:lnTo>
                      <a:pt x="2952863" y="216785"/>
                    </a:lnTo>
                    <a:lnTo>
                      <a:pt x="2949635" y="224528"/>
                    </a:lnTo>
                    <a:lnTo>
                      <a:pt x="2945980" y="234519"/>
                    </a:lnTo>
                    <a:lnTo>
                      <a:pt x="2943014" y="244511"/>
                    </a:lnTo>
                    <a:lnTo>
                      <a:pt x="2940905" y="254502"/>
                    </a:lnTo>
                    <a:lnTo>
                      <a:pt x="2939388" y="264494"/>
                    </a:lnTo>
                    <a:lnTo>
                      <a:pt x="2938901" y="274485"/>
                    </a:lnTo>
                    <a:lnTo>
                      <a:pt x="2939413" y="284477"/>
                    </a:lnTo>
                    <a:lnTo>
                      <a:pt x="2940659" y="294468"/>
                    </a:lnTo>
                    <a:lnTo>
                      <a:pt x="2942878" y="304460"/>
                    </a:lnTo>
                    <a:lnTo>
                      <a:pt x="2945802" y="314451"/>
                    </a:lnTo>
                    <a:lnTo>
                      <a:pt x="2949426" y="324443"/>
                    </a:lnTo>
                    <a:lnTo>
                      <a:pt x="2952863" y="332229"/>
                    </a:lnTo>
                    <a:lnTo>
                      <a:pt x="2953884" y="334434"/>
                    </a:lnTo>
                    <a:lnTo>
                      <a:pt x="2958942" y="344426"/>
                    </a:lnTo>
                    <a:lnTo>
                      <a:pt x="2964287" y="354417"/>
                    </a:lnTo>
                    <a:lnTo>
                      <a:pt x="2969753" y="364409"/>
                    </a:lnTo>
                    <a:close/>
                    <a:moveTo>
                      <a:pt x="1536287" y="15312"/>
                    </a:moveTo>
                    <a:lnTo>
                      <a:pt x="1549744" y="14706"/>
                    </a:lnTo>
                    <a:lnTo>
                      <a:pt x="1556239" y="13225"/>
                    </a:lnTo>
                    <a:lnTo>
                      <a:pt x="1560071" y="4715"/>
                    </a:lnTo>
                    <a:lnTo>
                      <a:pt x="1556239" y="2057"/>
                    </a:lnTo>
                    <a:lnTo>
                      <a:pt x="1536287" y="0"/>
                    </a:lnTo>
                    <a:lnTo>
                      <a:pt x="1527954" y="4715"/>
                    </a:lnTo>
                    <a:lnTo>
                      <a:pt x="1534443" y="14706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8" name="任意多边形: 形状 2977">
                <a:extLst>
                  <a:ext uri="{FF2B5EF4-FFF2-40B4-BE49-F238E27FC236}">
                    <a16:creationId xmlns:a16="http://schemas.microsoft.com/office/drawing/2014/main" id="{1F7CCDE0-3739-8DD1-32DD-F3169C54D908}"/>
                  </a:ext>
                </a:extLst>
              </p:cNvPr>
              <p:cNvSpPr/>
              <p:nvPr/>
            </p:nvSpPr>
            <p:spPr>
              <a:xfrm>
                <a:off x="2885545" y="3142699"/>
                <a:ext cx="2972814" cy="919590"/>
              </a:xfrm>
              <a:custGeom>
                <a:avLst/>
                <a:gdLst>
                  <a:gd name="connsiteX0" fmla="*/ 3889 w 2972814"/>
                  <a:gd name="connsiteY0" fmla="*/ 916686 h 919590"/>
                  <a:gd name="connsiteX1" fmla="*/ 15493 w 2972814"/>
                  <a:gd name="connsiteY1" fmla="*/ 906695 h 919590"/>
                  <a:gd name="connsiteX2" fmla="*/ 19952 w 2972814"/>
                  <a:gd name="connsiteY2" fmla="*/ 902246 h 919590"/>
                  <a:gd name="connsiteX3" fmla="*/ 24843 w 2972814"/>
                  <a:gd name="connsiteY3" fmla="*/ 896703 h 919590"/>
                  <a:gd name="connsiteX4" fmla="*/ 32544 w 2972814"/>
                  <a:gd name="connsiteY4" fmla="*/ 886712 h 919590"/>
                  <a:gd name="connsiteX5" fmla="*/ 39663 w 2972814"/>
                  <a:gd name="connsiteY5" fmla="*/ 876720 h 919590"/>
                  <a:gd name="connsiteX6" fmla="*/ 39904 w 2972814"/>
                  <a:gd name="connsiteY6" fmla="*/ 876355 h 919590"/>
                  <a:gd name="connsiteX7" fmla="*/ 46039 w 2972814"/>
                  <a:gd name="connsiteY7" fmla="*/ 866728 h 919590"/>
                  <a:gd name="connsiteX8" fmla="*/ 52152 w 2972814"/>
                  <a:gd name="connsiteY8" fmla="*/ 856737 h 919590"/>
                  <a:gd name="connsiteX9" fmla="*/ 58575 w 2972814"/>
                  <a:gd name="connsiteY9" fmla="*/ 846745 h 919590"/>
                  <a:gd name="connsiteX10" fmla="*/ 59855 w 2972814"/>
                  <a:gd name="connsiteY10" fmla="*/ 844864 h 919590"/>
                  <a:gd name="connsiteX11" fmla="*/ 65481 w 2972814"/>
                  <a:gd name="connsiteY11" fmla="*/ 836754 h 919590"/>
                  <a:gd name="connsiteX12" fmla="*/ 73003 w 2972814"/>
                  <a:gd name="connsiteY12" fmla="*/ 826763 h 919590"/>
                  <a:gd name="connsiteX13" fmla="*/ 79807 w 2972814"/>
                  <a:gd name="connsiteY13" fmla="*/ 818677 h 919590"/>
                  <a:gd name="connsiteX14" fmla="*/ 81406 w 2972814"/>
                  <a:gd name="connsiteY14" fmla="*/ 816771 h 919590"/>
                  <a:gd name="connsiteX15" fmla="*/ 90320 w 2972814"/>
                  <a:gd name="connsiteY15" fmla="*/ 806780 h 919590"/>
                  <a:gd name="connsiteX16" fmla="*/ 99759 w 2972814"/>
                  <a:gd name="connsiteY16" fmla="*/ 797001 h 919590"/>
                  <a:gd name="connsiteX17" fmla="*/ 99964 w 2972814"/>
                  <a:gd name="connsiteY17" fmla="*/ 796788 h 919590"/>
                  <a:gd name="connsiteX18" fmla="*/ 109454 w 2972814"/>
                  <a:gd name="connsiteY18" fmla="*/ 786797 h 919590"/>
                  <a:gd name="connsiteX19" fmla="*/ 119070 w 2972814"/>
                  <a:gd name="connsiteY19" fmla="*/ 776805 h 919590"/>
                  <a:gd name="connsiteX20" fmla="*/ 119711 w 2972814"/>
                  <a:gd name="connsiteY20" fmla="*/ 776093 h 919590"/>
                  <a:gd name="connsiteX21" fmla="*/ 127553 w 2972814"/>
                  <a:gd name="connsiteY21" fmla="*/ 766814 h 919590"/>
                  <a:gd name="connsiteX22" fmla="*/ 135216 w 2972814"/>
                  <a:gd name="connsiteY22" fmla="*/ 756822 h 919590"/>
                  <a:gd name="connsiteX23" fmla="*/ 139662 w 2972814"/>
                  <a:gd name="connsiteY23" fmla="*/ 750673 h 919590"/>
                  <a:gd name="connsiteX24" fmla="*/ 142228 w 2972814"/>
                  <a:gd name="connsiteY24" fmla="*/ 746831 h 919590"/>
                  <a:gd name="connsiteX25" fmla="*/ 148048 w 2972814"/>
                  <a:gd name="connsiteY25" fmla="*/ 736839 h 919590"/>
                  <a:gd name="connsiteX26" fmla="*/ 153686 w 2972814"/>
                  <a:gd name="connsiteY26" fmla="*/ 726848 h 919590"/>
                  <a:gd name="connsiteX27" fmla="*/ 158923 w 2972814"/>
                  <a:gd name="connsiteY27" fmla="*/ 716856 h 919590"/>
                  <a:gd name="connsiteX28" fmla="*/ 159614 w 2972814"/>
                  <a:gd name="connsiteY28" fmla="*/ 715600 h 919590"/>
                  <a:gd name="connsiteX29" fmla="*/ 164065 w 2972814"/>
                  <a:gd name="connsiteY29" fmla="*/ 706865 h 919590"/>
                  <a:gd name="connsiteX30" fmla="*/ 169573 w 2972814"/>
                  <a:gd name="connsiteY30" fmla="*/ 696873 h 919590"/>
                  <a:gd name="connsiteX31" fmla="*/ 175566 w 2972814"/>
                  <a:gd name="connsiteY31" fmla="*/ 686882 h 919590"/>
                  <a:gd name="connsiteX32" fmla="*/ 179566 w 2972814"/>
                  <a:gd name="connsiteY32" fmla="*/ 680915 h 919590"/>
                  <a:gd name="connsiteX33" fmla="*/ 182091 w 2972814"/>
                  <a:gd name="connsiteY33" fmla="*/ 676890 h 919590"/>
                  <a:gd name="connsiteX34" fmla="*/ 189470 w 2972814"/>
                  <a:gd name="connsiteY34" fmla="*/ 666899 h 919590"/>
                  <a:gd name="connsiteX35" fmla="*/ 197679 w 2972814"/>
                  <a:gd name="connsiteY35" fmla="*/ 656907 h 919590"/>
                  <a:gd name="connsiteX36" fmla="*/ 199518 w 2972814"/>
                  <a:gd name="connsiteY36" fmla="*/ 654914 h 919590"/>
                  <a:gd name="connsiteX37" fmla="*/ 206681 w 2972814"/>
                  <a:gd name="connsiteY37" fmla="*/ 646916 h 919590"/>
                  <a:gd name="connsiteX38" fmla="*/ 216603 w 2972814"/>
                  <a:gd name="connsiteY38" fmla="*/ 636924 h 919590"/>
                  <a:gd name="connsiteX39" fmla="*/ 219470 w 2972814"/>
                  <a:gd name="connsiteY39" fmla="*/ 634319 h 919590"/>
                  <a:gd name="connsiteX40" fmla="*/ 227630 w 2972814"/>
                  <a:gd name="connsiteY40" fmla="*/ 626933 h 919590"/>
                  <a:gd name="connsiteX41" fmla="*/ 239421 w 2972814"/>
                  <a:gd name="connsiteY41" fmla="*/ 617086 h 919590"/>
                  <a:gd name="connsiteX42" fmla="*/ 239601 w 2972814"/>
                  <a:gd name="connsiteY42" fmla="*/ 616941 h 919590"/>
                  <a:gd name="connsiteX43" fmla="*/ 252548 w 2972814"/>
                  <a:gd name="connsiteY43" fmla="*/ 606950 h 919590"/>
                  <a:gd name="connsiteX44" fmla="*/ 259373 w 2972814"/>
                  <a:gd name="connsiteY44" fmla="*/ 601954 h 919590"/>
                  <a:gd name="connsiteX45" fmla="*/ 266679 w 2972814"/>
                  <a:gd name="connsiteY45" fmla="*/ 596958 h 919590"/>
                  <a:gd name="connsiteX46" fmla="*/ 279325 w 2972814"/>
                  <a:gd name="connsiteY46" fmla="*/ 588710 h 919590"/>
                  <a:gd name="connsiteX47" fmla="*/ 282189 w 2972814"/>
                  <a:gd name="connsiteY47" fmla="*/ 586967 h 919590"/>
                  <a:gd name="connsiteX48" fmla="*/ 298878 w 2972814"/>
                  <a:gd name="connsiteY48" fmla="*/ 576975 h 919590"/>
                  <a:gd name="connsiteX49" fmla="*/ 299277 w 2972814"/>
                  <a:gd name="connsiteY49" fmla="*/ 576741 h 919590"/>
                  <a:gd name="connsiteX50" fmla="*/ 317481 w 2972814"/>
                  <a:gd name="connsiteY50" fmla="*/ 566984 h 919590"/>
                  <a:gd name="connsiteX51" fmla="*/ 319228 w 2972814"/>
                  <a:gd name="connsiteY51" fmla="*/ 566039 h 919590"/>
                  <a:gd name="connsiteX52" fmla="*/ 337551 w 2972814"/>
                  <a:gd name="connsiteY52" fmla="*/ 556992 h 919590"/>
                  <a:gd name="connsiteX53" fmla="*/ 339180 w 2972814"/>
                  <a:gd name="connsiteY53" fmla="*/ 556178 h 919590"/>
                  <a:gd name="connsiteX54" fmla="*/ 359132 w 2972814"/>
                  <a:gd name="connsiteY54" fmla="*/ 547082 h 919590"/>
                  <a:gd name="connsiteX55" fmla="*/ 359327 w 2972814"/>
                  <a:gd name="connsiteY55" fmla="*/ 547001 h 919590"/>
                  <a:gd name="connsiteX56" fmla="*/ 379084 w 2972814"/>
                  <a:gd name="connsiteY56" fmla="*/ 538410 h 919590"/>
                  <a:gd name="connsiteX57" fmla="*/ 382658 w 2972814"/>
                  <a:gd name="connsiteY57" fmla="*/ 537009 h 919590"/>
                  <a:gd name="connsiteX58" fmla="*/ 399036 w 2972814"/>
                  <a:gd name="connsiteY58" fmla="*/ 530142 h 919590"/>
                  <a:gd name="connsiteX59" fmla="*/ 407841 w 2972814"/>
                  <a:gd name="connsiteY59" fmla="*/ 527018 h 919590"/>
                  <a:gd name="connsiteX60" fmla="*/ 418987 w 2972814"/>
                  <a:gd name="connsiteY60" fmla="*/ 522770 h 919590"/>
                  <a:gd name="connsiteX61" fmla="*/ 437780 w 2972814"/>
                  <a:gd name="connsiteY61" fmla="*/ 517026 h 919590"/>
                  <a:gd name="connsiteX62" fmla="*/ 438939 w 2972814"/>
                  <a:gd name="connsiteY62" fmla="*/ 516649 h 919590"/>
                  <a:gd name="connsiteX63" fmla="*/ 458891 w 2972814"/>
                  <a:gd name="connsiteY63" fmla="*/ 512357 h 919590"/>
                  <a:gd name="connsiteX64" fmla="*/ 478843 w 2972814"/>
                  <a:gd name="connsiteY64" fmla="*/ 510465 h 919590"/>
                  <a:gd name="connsiteX65" fmla="*/ 498794 w 2972814"/>
                  <a:gd name="connsiteY65" fmla="*/ 511589 h 919590"/>
                  <a:gd name="connsiteX66" fmla="*/ 518746 w 2972814"/>
                  <a:gd name="connsiteY66" fmla="*/ 515906 h 919590"/>
                  <a:gd name="connsiteX67" fmla="*/ 521885 w 2972814"/>
                  <a:gd name="connsiteY67" fmla="*/ 517026 h 919590"/>
                  <a:gd name="connsiteX68" fmla="*/ 538698 w 2972814"/>
                  <a:gd name="connsiteY68" fmla="*/ 523551 h 919590"/>
                  <a:gd name="connsiteX69" fmla="*/ 545285 w 2972814"/>
                  <a:gd name="connsiteY69" fmla="*/ 527018 h 919590"/>
                  <a:gd name="connsiteX70" fmla="*/ 558650 w 2972814"/>
                  <a:gd name="connsiteY70" fmla="*/ 534955 h 919590"/>
                  <a:gd name="connsiteX71" fmla="*/ 561627 w 2972814"/>
                  <a:gd name="connsiteY71" fmla="*/ 537009 h 919590"/>
                  <a:gd name="connsiteX72" fmla="*/ 574539 w 2972814"/>
                  <a:gd name="connsiteY72" fmla="*/ 547001 h 919590"/>
                  <a:gd name="connsiteX73" fmla="*/ 578601 w 2972814"/>
                  <a:gd name="connsiteY73" fmla="*/ 550605 h 919590"/>
                  <a:gd name="connsiteX74" fmla="*/ 585303 w 2972814"/>
                  <a:gd name="connsiteY74" fmla="*/ 556992 h 919590"/>
                  <a:gd name="connsiteX75" fmla="*/ 594123 w 2972814"/>
                  <a:gd name="connsiteY75" fmla="*/ 566984 h 919590"/>
                  <a:gd name="connsiteX76" fmla="*/ 598553 w 2972814"/>
                  <a:gd name="connsiteY76" fmla="*/ 572488 h 919590"/>
                  <a:gd name="connsiteX77" fmla="*/ 602192 w 2972814"/>
                  <a:gd name="connsiteY77" fmla="*/ 576975 h 919590"/>
                  <a:gd name="connsiteX78" fmla="*/ 609238 w 2972814"/>
                  <a:gd name="connsiteY78" fmla="*/ 586967 h 919590"/>
                  <a:gd name="connsiteX79" fmla="*/ 615317 w 2972814"/>
                  <a:gd name="connsiteY79" fmla="*/ 596958 h 919590"/>
                  <a:gd name="connsiteX80" fmla="*/ 618505 w 2972814"/>
                  <a:gd name="connsiteY80" fmla="*/ 602480 h 919590"/>
                  <a:gd name="connsiteX81" fmla="*/ 621280 w 2972814"/>
                  <a:gd name="connsiteY81" fmla="*/ 606950 h 919590"/>
                  <a:gd name="connsiteX82" fmla="*/ 627065 w 2972814"/>
                  <a:gd name="connsiteY82" fmla="*/ 616941 h 919590"/>
                  <a:gd name="connsiteX83" fmla="*/ 632743 w 2972814"/>
                  <a:gd name="connsiteY83" fmla="*/ 626933 h 919590"/>
                  <a:gd name="connsiteX84" fmla="*/ 638187 w 2972814"/>
                  <a:gd name="connsiteY84" fmla="*/ 636924 h 919590"/>
                  <a:gd name="connsiteX85" fmla="*/ 638457 w 2972814"/>
                  <a:gd name="connsiteY85" fmla="*/ 637386 h 919590"/>
                  <a:gd name="connsiteX86" fmla="*/ 644698 w 2972814"/>
                  <a:gd name="connsiteY86" fmla="*/ 646916 h 919590"/>
                  <a:gd name="connsiteX87" fmla="*/ 651498 w 2972814"/>
                  <a:gd name="connsiteY87" fmla="*/ 656907 h 919590"/>
                  <a:gd name="connsiteX88" fmla="*/ 658409 w 2972814"/>
                  <a:gd name="connsiteY88" fmla="*/ 666182 h 919590"/>
                  <a:gd name="connsiteX89" fmla="*/ 659030 w 2972814"/>
                  <a:gd name="connsiteY89" fmla="*/ 666899 h 919590"/>
                  <a:gd name="connsiteX90" fmla="*/ 668271 w 2972814"/>
                  <a:gd name="connsiteY90" fmla="*/ 676890 h 919590"/>
                  <a:gd name="connsiteX91" fmla="*/ 678360 w 2972814"/>
                  <a:gd name="connsiteY91" fmla="*/ 686592 h 919590"/>
                  <a:gd name="connsiteX92" fmla="*/ 678721 w 2972814"/>
                  <a:gd name="connsiteY92" fmla="*/ 686882 h 919590"/>
                  <a:gd name="connsiteX93" fmla="*/ 692115 w 2972814"/>
                  <a:gd name="connsiteY93" fmla="*/ 696873 h 919590"/>
                  <a:gd name="connsiteX94" fmla="*/ 698312 w 2972814"/>
                  <a:gd name="connsiteY94" fmla="*/ 701170 h 919590"/>
                  <a:gd name="connsiteX95" fmla="*/ 708983 w 2972814"/>
                  <a:gd name="connsiteY95" fmla="*/ 706865 h 919590"/>
                  <a:gd name="connsiteX96" fmla="*/ 718264 w 2972814"/>
                  <a:gd name="connsiteY96" fmla="*/ 711836 h 919590"/>
                  <a:gd name="connsiteX97" fmla="*/ 731879 w 2972814"/>
                  <a:gd name="connsiteY97" fmla="*/ 716856 h 919590"/>
                  <a:gd name="connsiteX98" fmla="*/ 738216 w 2972814"/>
                  <a:gd name="connsiteY98" fmla="*/ 719137 h 919590"/>
                  <a:gd name="connsiteX99" fmla="*/ 758167 w 2972814"/>
                  <a:gd name="connsiteY99" fmla="*/ 723089 h 919590"/>
                  <a:gd name="connsiteX100" fmla="*/ 778119 w 2972814"/>
                  <a:gd name="connsiteY100" fmla="*/ 723201 h 919590"/>
                  <a:gd name="connsiteX101" fmla="*/ 798071 w 2972814"/>
                  <a:gd name="connsiteY101" fmla="*/ 719364 h 919590"/>
                  <a:gd name="connsiteX102" fmla="*/ 804696 w 2972814"/>
                  <a:gd name="connsiteY102" fmla="*/ 716856 h 919590"/>
                  <a:gd name="connsiteX103" fmla="*/ 818023 w 2972814"/>
                  <a:gd name="connsiteY103" fmla="*/ 711473 h 919590"/>
                  <a:gd name="connsiteX104" fmla="*/ 826900 w 2972814"/>
                  <a:gd name="connsiteY104" fmla="*/ 706865 h 919590"/>
                  <a:gd name="connsiteX105" fmla="*/ 837975 w 2972814"/>
                  <a:gd name="connsiteY105" fmla="*/ 700860 h 919590"/>
                  <a:gd name="connsiteX106" fmla="*/ 845051 w 2972814"/>
                  <a:gd name="connsiteY106" fmla="*/ 696873 h 919590"/>
                  <a:gd name="connsiteX107" fmla="*/ 857926 w 2972814"/>
                  <a:gd name="connsiteY107" fmla="*/ 689188 h 919590"/>
                  <a:gd name="connsiteX108" fmla="*/ 862847 w 2972814"/>
                  <a:gd name="connsiteY108" fmla="*/ 686882 h 919590"/>
                  <a:gd name="connsiteX109" fmla="*/ 877878 w 2972814"/>
                  <a:gd name="connsiteY109" fmla="*/ 679770 h 919590"/>
                  <a:gd name="connsiteX110" fmla="*/ 888513 w 2972814"/>
                  <a:gd name="connsiteY110" fmla="*/ 676890 h 919590"/>
                  <a:gd name="connsiteX111" fmla="*/ 897830 w 2972814"/>
                  <a:gd name="connsiteY111" fmla="*/ 674462 h 919590"/>
                  <a:gd name="connsiteX112" fmla="*/ 917782 w 2972814"/>
                  <a:gd name="connsiteY112" fmla="*/ 674826 h 919590"/>
                  <a:gd name="connsiteX113" fmla="*/ 923881 w 2972814"/>
                  <a:gd name="connsiteY113" fmla="*/ 676890 h 919590"/>
                  <a:gd name="connsiteX114" fmla="*/ 937733 w 2972814"/>
                  <a:gd name="connsiteY114" fmla="*/ 682206 h 919590"/>
                  <a:gd name="connsiteX115" fmla="*/ 944125 w 2972814"/>
                  <a:gd name="connsiteY115" fmla="*/ 686882 h 919590"/>
                  <a:gd name="connsiteX116" fmla="*/ 955364 w 2972814"/>
                  <a:gd name="connsiteY116" fmla="*/ 696873 h 919590"/>
                  <a:gd name="connsiteX117" fmla="*/ 957685 w 2972814"/>
                  <a:gd name="connsiteY117" fmla="*/ 699301 h 919590"/>
                  <a:gd name="connsiteX118" fmla="*/ 963159 w 2972814"/>
                  <a:gd name="connsiteY118" fmla="*/ 706865 h 919590"/>
                  <a:gd name="connsiteX119" fmla="*/ 969579 w 2972814"/>
                  <a:gd name="connsiteY119" fmla="*/ 716856 h 919590"/>
                  <a:gd name="connsiteX120" fmla="*/ 975304 w 2972814"/>
                  <a:gd name="connsiteY120" fmla="*/ 726848 h 919590"/>
                  <a:gd name="connsiteX121" fmla="*/ 977637 w 2972814"/>
                  <a:gd name="connsiteY121" fmla="*/ 730851 h 919590"/>
                  <a:gd name="connsiteX122" fmla="*/ 980917 w 2972814"/>
                  <a:gd name="connsiteY122" fmla="*/ 736839 h 919590"/>
                  <a:gd name="connsiteX123" fmla="*/ 986263 w 2972814"/>
                  <a:gd name="connsiteY123" fmla="*/ 746831 h 919590"/>
                  <a:gd name="connsiteX124" fmla="*/ 992314 w 2972814"/>
                  <a:gd name="connsiteY124" fmla="*/ 756822 h 919590"/>
                  <a:gd name="connsiteX125" fmla="*/ 997589 w 2972814"/>
                  <a:gd name="connsiteY125" fmla="*/ 764706 h 919590"/>
                  <a:gd name="connsiteX126" fmla="*/ 999164 w 2972814"/>
                  <a:gd name="connsiteY126" fmla="*/ 766814 h 919590"/>
                  <a:gd name="connsiteX127" fmla="*/ 1007213 w 2972814"/>
                  <a:gd name="connsiteY127" fmla="*/ 776805 h 919590"/>
                  <a:gd name="connsiteX128" fmla="*/ 1015950 w 2972814"/>
                  <a:gd name="connsiteY128" fmla="*/ 786797 h 919590"/>
                  <a:gd name="connsiteX129" fmla="*/ 1017541 w 2972814"/>
                  <a:gd name="connsiteY129" fmla="*/ 788594 h 919590"/>
                  <a:gd name="connsiteX130" fmla="*/ 1027326 w 2972814"/>
                  <a:gd name="connsiteY130" fmla="*/ 796788 h 919590"/>
                  <a:gd name="connsiteX131" fmla="*/ 1037492 w 2972814"/>
                  <a:gd name="connsiteY131" fmla="*/ 805070 h 919590"/>
                  <a:gd name="connsiteX132" fmla="*/ 1041506 w 2972814"/>
                  <a:gd name="connsiteY132" fmla="*/ 806780 h 919590"/>
                  <a:gd name="connsiteX133" fmla="*/ 1057444 w 2972814"/>
                  <a:gd name="connsiteY133" fmla="*/ 814018 h 919590"/>
                  <a:gd name="connsiteX134" fmla="*/ 1077396 w 2972814"/>
                  <a:gd name="connsiteY134" fmla="*/ 813161 h 919590"/>
                  <a:gd name="connsiteX135" fmla="*/ 1088700 w 2972814"/>
                  <a:gd name="connsiteY135" fmla="*/ 806780 h 919590"/>
                  <a:gd name="connsiteX136" fmla="*/ 1097348 w 2972814"/>
                  <a:gd name="connsiteY136" fmla="*/ 802481 h 919590"/>
                  <a:gd name="connsiteX137" fmla="*/ 1103949 w 2972814"/>
                  <a:gd name="connsiteY137" fmla="*/ 796788 h 919590"/>
                  <a:gd name="connsiteX138" fmla="*/ 1116814 w 2972814"/>
                  <a:gd name="connsiteY138" fmla="*/ 786797 h 919590"/>
                  <a:gd name="connsiteX139" fmla="*/ 1117299 w 2972814"/>
                  <a:gd name="connsiteY139" fmla="*/ 786459 h 919590"/>
                  <a:gd name="connsiteX140" fmla="*/ 1128218 w 2972814"/>
                  <a:gd name="connsiteY140" fmla="*/ 776805 h 919590"/>
                  <a:gd name="connsiteX141" fmla="*/ 1137251 w 2972814"/>
                  <a:gd name="connsiteY141" fmla="*/ 769536 h 919590"/>
                  <a:gd name="connsiteX142" fmla="*/ 1140282 w 2972814"/>
                  <a:gd name="connsiteY142" fmla="*/ 766814 h 919590"/>
                  <a:gd name="connsiteX143" fmla="*/ 1151373 w 2972814"/>
                  <a:gd name="connsiteY143" fmla="*/ 756822 h 919590"/>
                  <a:gd name="connsiteX144" fmla="*/ 1157203 w 2972814"/>
                  <a:gd name="connsiteY144" fmla="*/ 751575 h 919590"/>
                  <a:gd name="connsiteX145" fmla="*/ 1162500 w 2972814"/>
                  <a:gd name="connsiteY145" fmla="*/ 746831 h 919590"/>
                  <a:gd name="connsiteX146" fmla="*/ 1171912 w 2972814"/>
                  <a:gd name="connsiteY146" fmla="*/ 736839 h 919590"/>
                  <a:gd name="connsiteX147" fmla="*/ 1177155 w 2972814"/>
                  <a:gd name="connsiteY147" fmla="*/ 729850 h 919590"/>
                  <a:gd name="connsiteX148" fmla="*/ 1179602 w 2972814"/>
                  <a:gd name="connsiteY148" fmla="*/ 726848 h 919590"/>
                  <a:gd name="connsiteX149" fmla="*/ 1184567 w 2972814"/>
                  <a:gd name="connsiteY149" fmla="*/ 716856 h 919590"/>
                  <a:gd name="connsiteX150" fmla="*/ 1186214 w 2972814"/>
                  <a:gd name="connsiteY150" fmla="*/ 706865 h 919590"/>
                  <a:gd name="connsiteX151" fmla="*/ 1184558 w 2972814"/>
                  <a:gd name="connsiteY151" fmla="*/ 696873 h 919590"/>
                  <a:gd name="connsiteX152" fmla="*/ 1180041 w 2972814"/>
                  <a:gd name="connsiteY152" fmla="*/ 686882 h 919590"/>
                  <a:gd name="connsiteX153" fmla="*/ 1177155 w 2972814"/>
                  <a:gd name="connsiteY153" fmla="*/ 683040 h 919590"/>
                  <a:gd name="connsiteX154" fmla="*/ 1173155 w 2972814"/>
                  <a:gd name="connsiteY154" fmla="*/ 676890 h 919590"/>
                  <a:gd name="connsiteX155" fmla="*/ 1166114 w 2972814"/>
                  <a:gd name="connsiteY155" fmla="*/ 666899 h 919590"/>
                  <a:gd name="connsiteX156" fmla="*/ 1158435 w 2972814"/>
                  <a:gd name="connsiteY156" fmla="*/ 656907 h 919590"/>
                  <a:gd name="connsiteX157" fmla="*/ 1157203 w 2972814"/>
                  <a:gd name="connsiteY157" fmla="*/ 655236 h 919590"/>
                  <a:gd name="connsiteX158" fmla="*/ 1151663 w 2972814"/>
                  <a:gd name="connsiteY158" fmla="*/ 646916 h 919590"/>
                  <a:gd name="connsiteX159" fmla="*/ 1145834 w 2972814"/>
                  <a:gd name="connsiteY159" fmla="*/ 636924 h 919590"/>
                  <a:gd name="connsiteX160" fmla="*/ 1140946 w 2972814"/>
                  <a:gd name="connsiteY160" fmla="*/ 626933 h 919590"/>
                  <a:gd name="connsiteX161" fmla="*/ 1137251 w 2972814"/>
                  <a:gd name="connsiteY161" fmla="*/ 617166 h 919590"/>
                  <a:gd name="connsiteX162" fmla="*/ 1137169 w 2972814"/>
                  <a:gd name="connsiteY162" fmla="*/ 616941 h 919590"/>
                  <a:gd name="connsiteX163" fmla="*/ 1134464 w 2972814"/>
                  <a:gd name="connsiteY163" fmla="*/ 606950 h 919590"/>
                  <a:gd name="connsiteX164" fmla="*/ 1132658 w 2972814"/>
                  <a:gd name="connsiteY164" fmla="*/ 596958 h 919590"/>
                  <a:gd name="connsiteX165" fmla="*/ 1131521 w 2972814"/>
                  <a:gd name="connsiteY165" fmla="*/ 586967 h 919590"/>
                  <a:gd name="connsiteX166" fmla="*/ 1131268 w 2972814"/>
                  <a:gd name="connsiteY166" fmla="*/ 576975 h 919590"/>
                  <a:gd name="connsiteX167" fmla="*/ 1131431 w 2972814"/>
                  <a:gd name="connsiteY167" fmla="*/ 566984 h 919590"/>
                  <a:gd name="connsiteX168" fmla="*/ 1131848 w 2972814"/>
                  <a:gd name="connsiteY168" fmla="*/ 556992 h 919590"/>
                  <a:gd name="connsiteX169" fmla="*/ 1132780 w 2972814"/>
                  <a:gd name="connsiteY169" fmla="*/ 547001 h 919590"/>
                  <a:gd name="connsiteX170" fmla="*/ 1133686 w 2972814"/>
                  <a:gd name="connsiteY170" fmla="*/ 537009 h 919590"/>
                  <a:gd name="connsiteX171" fmla="*/ 1134798 w 2972814"/>
                  <a:gd name="connsiteY171" fmla="*/ 527018 h 919590"/>
                  <a:gd name="connsiteX172" fmla="*/ 1135851 w 2972814"/>
                  <a:gd name="connsiteY172" fmla="*/ 517026 h 919590"/>
                  <a:gd name="connsiteX173" fmla="*/ 1137015 w 2972814"/>
                  <a:gd name="connsiteY173" fmla="*/ 507035 h 919590"/>
                  <a:gd name="connsiteX174" fmla="*/ 1137251 w 2972814"/>
                  <a:gd name="connsiteY174" fmla="*/ 504891 h 919590"/>
                  <a:gd name="connsiteX175" fmla="*/ 1138147 w 2972814"/>
                  <a:gd name="connsiteY175" fmla="*/ 497043 h 919590"/>
                  <a:gd name="connsiteX176" fmla="*/ 1139554 w 2972814"/>
                  <a:gd name="connsiteY176" fmla="*/ 487052 h 919590"/>
                  <a:gd name="connsiteX177" fmla="*/ 1141283 w 2972814"/>
                  <a:gd name="connsiteY177" fmla="*/ 477060 h 919590"/>
                  <a:gd name="connsiteX178" fmla="*/ 1143721 w 2972814"/>
                  <a:gd name="connsiteY178" fmla="*/ 467069 h 919590"/>
                  <a:gd name="connsiteX179" fmla="*/ 1147194 w 2972814"/>
                  <a:gd name="connsiteY179" fmla="*/ 457077 h 919590"/>
                  <a:gd name="connsiteX180" fmla="*/ 1152280 w 2972814"/>
                  <a:gd name="connsiteY180" fmla="*/ 447086 h 919590"/>
                  <a:gd name="connsiteX181" fmla="*/ 1157203 w 2972814"/>
                  <a:gd name="connsiteY181" fmla="*/ 440308 h 919590"/>
                  <a:gd name="connsiteX182" fmla="*/ 1159705 w 2972814"/>
                  <a:gd name="connsiteY182" fmla="*/ 437094 h 919590"/>
                  <a:gd name="connsiteX183" fmla="*/ 1170608 w 2972814"/>
                  <a:gd name="connsiteY183" fmla="*/ 427103 h 919590"/>
                  <a:gd name="connsiteX184" fmla="*/ 1177155 w 2972814"/>
                  <a:gd name="connsiteY184" fmla="*/ 422590 h 919590"/>
                  <a:gd name="connsiteX185" fmla="*/ 1185492 w 2972814"/>
                  <a:gd name="connsiteY185" fmla="*/ 417111 h 919590"/>
                  <a:gd name="connsiteX186" fmla="*/ 1197107 w 2972814"/>
                  <a:gd name="connsiteY186" fmla="*/ 411242 h 919590"/>
                  <a:gd name="connsiteX187" fmla="*/ 1205264 w 2972814"/>
                  <a:gd name="connsiteY187" fmla="*/ 407120 h 919590"/>
                  <a:gd name="connsiteX188" fmla="*/ 1217058 w 2972814"/>
                  <a:gd name="connsiteY188" fmla="*/ 401982 h 919590"/>
                  <a:gd name="connsiteX189" fmla="*/ 1228729 w 2972814"/>
                  <a:gd name="connsiteY189" fmla="*/ 397128 h 919590"/>
                  <a:gd name="connsiteX190" fmla="*/ 1237010 w 2972814"/>
                  <a:gd name="connsiteY190" fmla="*/ 394084 h 919590"/>
                  <a:gd name="connsiteX191" fmla="*/ 1255915 w 2972814"/>
                  <a:gd name="connsiteY191" fmla="*/ 387137 h 919590"/>
                  <a:gd name="connsiteX192" fmla="*/ 1256962 w 2972814"/>
                  <a:gd name="connsiteY192" fmla="*/ 386778 h 919590"/>
                  <a:gd name="connsiteX193" fmla="*/ 1276914 w 2972814"/>
                  <a:gd name="connsiteY193" fmla="*/ 380407 h 919590"/>
                  <a:gd name="connsiteX194" fmla="*/ 1289656 w 2972814"/>
                  <a:gd name="connsiteY194" fmla="*/ 377145 h 919590"/>
                  <a:gd name="connsiteX195" fmla="*/ 1296865 w 2972814"/>
                  <a:gd name="connsiteY195" fmla="*/ 375299 h 919590"/>
                  <a:gd name="connsiteX196" fmla="*/ 1316817 w 2972814"/>
                  <a:gd name="connsiteY196" fmla="*/ 371837 h 919590"/>
                  <a:gd name="connsiteX197" fmla="*/ 1336769 w 2972814"/>
                  <a:gd name="connsiteY197" fmla="*/ 370882 h 919590"/>
                  <a:gd name="connsiteX198" fmla="*/ 1356721 w 2972814"/>
                  <a:gd name="connsiteY198" fmla="*/ 373048 h 919590"/>
                  <a:gd name="connsiteX199" fmla="*/ 1369212 w 2972814"/>
                  <a:gd name="connsiteY199" fmla="*/ 377145 h 919590"/>
                  <a:gd name="connsiteX200" fmla="*/ 1376673 w 2972814"/>
                  <a:gd name="connsiteY200" fmla="*/ 380086 h 919590"/>
                  <a:gd name="connsiteX201" fmla="*/ 1387458 w 2972814"/>
                  <a:gd name="connsiteY201" fmla="*/ 387137 h 919590"/>
                  <a:gd name="connsiteX202" fmla="*/ 1396624 w 2972814"/>
                  <a:gd name="connsiteY202" fmla="*/ 394683 h 919590"/>
                  <a:gd name="connsiteX203" fmla="*/ 1398827 w 2972814"/>
                  <a:gd name="connsiteY203" fmla="*/ 397128 h 919590"/>
                  <a:gd name="connsiteX204" fmla="*/ 1405792 w 2972814"/>
                  <a:gd name="connsiteY204" fmla="*/ 407120 h 919590"/>
                  <a:gd name="connsiteX205" fmla="*/ 1410939 w 2972814"/>
                  <a:gd name="connsiteY205" fmla="*/ 417111 h 919590"/>
                  <a:gd name="connsiteX206" fmla="*/ 1414420 w 2972814"/>
                  <a:gd name="connsiteY206" fmla="*/ 427103 h 919590"/>
                  <a:gd name="connsiteX207" fmla="*/ 1416373 w 2972814"/>
                  <a:gd name="connsiteY207" fmla="*/ 437094 h 919590"/>
                  <a:gd name="connsiteX208" fmla="*/ 1416576 w 2972814"/>
                  <a:gd name="connsiteY208" fmla="*/ 438823 h 919590"/>
                  <a:gd name="connsiteX209" fmla="*/ 1417430 w 2972814"/>
                  <a:gd name="connsiteY209" fmla="*/ 447086 h 919590"/>
                  <a:gd name="connsiteX210" fmla="*/ 1417748 w 2972814"/>
                  <a:gd name="connsiteY210" fmla="*/ 457077 h 919590"/>
                  <a:gd name="connsiteX211" fmla="*/ 1417518 w 2972814"/>
                  <a:gd name="connsiteY211" fmla="*/ 467069 h 919590"/>
                  <a:gd name="connsiteX212" fmla="*/ 1416770 w 2972814"/>
                  <a:gd name="connsiteY212" fmla="*/ 477060 h 919590"/>
                  <a:gd name="connsiteX213" fmla="*/ 1416576 w 2972814"/>
                  <a:gd name="connsiteY213" fmla="*/ 479005 h 919590"/>
                  <a:gd name="connsiteX214" fmla="*/ 1415736 w 2972814"/>
                  <a:gd name="connsiteY214" fmla="*/ 487052 h 919590"/>
                  <a:gd name="connsiteX215" fmla="*/ 1414754 w 2972814"/>
                  <a:gd name="connsiteY215" fmla="*/ 497043 h 919590"/>
                  <a:gd name="connsiteX216" fmla="*/ 1413760 w 2972814"/>
                  <a:gd name="connsiteY216" fmla="*/ 507035 h 919590"/>
                  <a:gd name="connsiteX217" fmla="*/ 1412907 w 2972814"/>
                  <a:gd name="connsiteY217" fmla="*/ 517026 h 919590"/>
                  <a:gd name="connsiteX218" fmla="*/ 1412030 w 2972814"/>
                  <a:gd name="connsiteY218" fmla="*/ 527018 h 919590"/>
                  <a:gd name="connsiteX219" fmla="*/ 1411634 w 2972814"/>
                  <a:gd name="connsiteY219" fmla="*/ 537009 h 919590"/>
                  <a:gd name="connsiteX220" fmla="*/ 1411378 w 2972814"/>
                  <a:gd name="connsiteY220" fmla="*/ 547001 h 919590"/>
                  <a:gd name="connsiteX221" fmla="*/ 1411410 w 2972814"/>
                  <a:gd name="connsiteY221" fmla="*/ 556992 h 919590"/>
                  <a:gd name="connsiteX222" fmla="*/ 1411683 w 2972814"/>
                  <a:gd name="connsiteY222" fmla="*/ 566984 h 919590"/>
                  <a:gd name="connsiteX223" fmla="*/ 1412024 w 2972814"/>
                  <a:gd name="connsiteY223" fmla="*/ 576975 h 919590"/>
                  <a:gd name="connsiteX224" fmla="*/ 1412612 w 2972814"/>
                  <a:gd name="connsiteY224" fmla="*/ 586967 h 919590"/>
                  <a:gd name="connsiteX225" fmla="*/ 1413162 w 2972814"/>
                  <a:gd name="connsiteY225" fmla="*/ 596958 h 919590"/>
                  <a:gd name="connsiteX226" fmla="*/ 1413951 w 2972814"/>
                  <a:gd name="connsiteY226" fmla="*/ 606950 h 919590"/>
                  <a:gd name="connsiteX227" fmla="*/ 1415199 w 2972814"/>
                  <a:gd name="connsiteY227" fmla="*/ 616941 h 919590"/>
                  <a:gd name="connsiteX228" fmla="*/ 1416576 w 2972814"/>
                  <a:gd name="connsiteY228" fmla="*/ 625148 h 919590"/>
                  <a:gd name="connsiteX229" fmla="*/ 1416969 w 2972814"/>
                  <a:gd name="connsiteY229" fmla="*/ 626933 h 919590"/>
                  <a:gd name="connsiteX230" fmla="*/ 1419457 w 2972814"/>
                  <a:gd name="connsiteY230" fmla="*/ 636924 h 919590"/>
                  <a:gd name="connsiteX231" fmla="*/ 1425492 w 2972814"/>
                  <a:gd name="connsiteY231" fmla="*/ 646916 h 919590"/>
                  <a:gd name="connsiteX232" fmla="*/ 1436528 w 2972814"/>
                  <a:gd name="connsiteY232" fmla="*/ 655986 h 919590"/>
                  <a:gd name="connsiteX233" fmla="*/ 1439230 w 2972814"/>
                  <a:gd name="connsiteY233" fmla="*/ 656907 h 919590"/>
                  <a:gd name="connsiteX234" fmla="*/ 1456480 w 2972814"/>
                  <a:gd name="connsiteY234" fmla="*/ 660749 h 919590"/>
                  <a:gd name="connsiteX235" fmla="*/ 1476431 w 2972814"/>
                  <a:gd name="connsiteY235" fmla="*/ 661019 h 919590"/>
                  <a:gd name="connsiteX236" fmla="*/ 1496383 w 2972814"/>
                  <a:gd name="connsiteY236" fmla="*/ 658470 h 919590"/>
                  <a:gd name="connsiteX237" fmla="*/ 1503745 w 2972814"/>
                  <a:gd name="connsiteY237" fmla="*/ 656907 h 919590"/>
                  <a:gd name="connsiteX238" fmla="*/ 1516335 w 2972814"/>
                  <a:gd name="connsiteY238" fmla="*/ 654492 h 919590"/>
                  <a:gd name="connsiteX239" fmla="*/ 1536287 w 2972814"/>
                  <a:gd name="connsiteY239" fmla="*/ 648951 h 919590"/>
                  <a:gd name="connsiteX240" fmla="*/ 1542054 w 2972814"/>
                  <a:gd name="connsiteY240" fmla="*/ 646916 h 919590"/>
                  <a:gd name="connsiteX241" fmla="*/ 1556239 w 2972814"/>
                  <a:gd name="connsiteY241" fmla="*/ 642402 h 919590"/>
                  <a:gd name="connsiteX242" fmla="*/ 1571418 w 2972814"/>
                  <a:gd name="connsiteY242" fmla="*/ 636924 h 919590"/>
                  <a:gd name="connsiteX243" fmla="*/ 1576190 w 2972814"/>
                  <a:gd name="connsiteY243" fmla="*/ 635393 h 919590"/>
                  <a:gd name="connsiteX244" fmla="*/ 1596142 w 2972814"/>
                  <a:gd name="connsiteY244" fmla="*/ 627986 h 919590"/>
                  <a:gd name="connsiteX245" fmla="*/ 1598711 w 2972814"/>
                  <a:gd name="connsiteY245" fmla="*/ 626933 h 919590"/>
                  <a:gd name="connsiteX246" fmla="*/ 1616094 w 2972814"/>
                  <a:gd name="connsiteY246" fmla="*/ 620316 h 919590"/>
                  <a:gd name="connsiteX247" fmla="*/ 1624721 w 2972814"/>
                  <a:gd name="connsiteY247" fmla="*/ 616941 h 919590"/>
                  <a:gd name="connsiteX248" fmla="*/ 1636046 w 2972814"/>
                  <a:gd name="connsiteY248" fmla="*/ 612880 h 919590"/>
                  <a:gd name="connsiteX249" fmla="*/ 1652469 w 2972814"/>
                  <a:gd name="connsiteY249" fmla="*/ 606950 h 919590"/>
                  <a:gd name="connsiteX250" fmla="*/ 1655997 w 2972814"/>
                  <a:gd name="connsiteY250" fmla="*/ 605771 h 919590"/>
                  <a:gd name="connsiteX251" fmla="*/ 1675949 w 2972814"/>
                  <a:gd name="connsiteY251" fmla="*/ 599393 h 919590"/>
                  <a:gd name="connsiteX252" fmla="*/ 1684321 w 2972814"/>
                  <a:gd name="connsiteY252" fmla="*/ 596958 h 919590"/>
                  <a:gd name="connsiteX253" fmla="*/ 1695901 w 2972814"/>
                  <a:gd name="connsiteY253" fmla="*/ 593862 h 919590"/>
                  <a:gd name="connsiteX254" fmla="*/ 1715853 w 2972814"/>
                  <a:gd name="connsiteY254" fmla="*/ 589158 h 919590"/>
                  <a:gd name="connsiteX255" fmla="*/ 1728567 w 2972814"/>
                  <a:gd name="connsiteY255" fmla="*/ 586967 h 919590"/>
                  <a:gd name="connsiteX256" fmla="*/ 1735805 w 2972814"/>
                  <a:gd name="connsiteY256" fmla="*/ 585801 h 919590"/>
                  <a:gd name="connsiteX257" fmla="*/ 1755756 w 2972814"/>
                  <a:gd name="connsiteY257" fmla="*/ 583212 h 919590"/>
                  <a:gd name="connsiteX258" fmla="*/ 1775708 w 2972814"/>
                  <a:gd name="connsiteY258" fmla="*/ 581576 h 919590"/>
                  <a:gd name="connsiteX259" fmla="*/ 1795660 w 2972814"/>
                  <a:gd name="connsiteY259" fmla="*/ 580715 h 919590"/>
                  <a:gd name="connsiteX260" fmla="*/ 1815612 w 2972814"/>
                  <a:gd name="connsiteY260" fmla="*/ 580352 h 919590"/>
                  <a:gd name="connsiteX261" fmla="*/ 1835563 w 2972814"/>
                  <a:gd name="connsiteY261" fmla="*/ 580304 h 919590"/>
                  <a:gd name="connsiteX262" fmla="*/ 1855515 w 2972814"/>
                  <a:gd name="connsiteY262" fmla="*/ 580511 h 919590"/>
                  <a:gd name="connsiteX263" fmla="*/ 1875467 w 2972814"/>
                  <a:gd name="connsiteY263" fmla="*/ 580652 h 919590"/>
                  <a:gd name="connsiteX264" fmla="*/ 1895419 w 2972814"/>
                  <a:gd name="connsiteY264" fmla="*/ 580541 h 919590"/>
                  <a:gd name="connsiteX265" fmla="*/ 1915371 w 2972814"/>
                  <a:gd name="connsiteY265" fmla="*/ 580112 h 919590"/>
                  <a:gd name="connsiteX266" fmla="*/ 1935322 w 2972814"/>
                  <a:gd name="connsiteY266" fmla="*/ 579370 h 919590"/>
                  <a:gd name="connsiteX267" fmla="*/ 1955274 w 2972814"/>
                  <a:gd name="connsiteY267" fmla="*/ 578159 h 919590"/>
                  <a:gd name="connsiteX268" fmla="*/ 1970833 w 2972814"/>
                  <a:gd name="connsiteY268" fmla="*/ 576975 h 919590"/>
                  <a:gd name="connsiteX269" fmla="*/ 1975226 w 2972814"/>
                  <a:gd name="connsiteY269" fmla="*/ 576624 h 919590"/>
                  <a:gd name="connsiteX270" fmla="*/ 1995178 w 2972814"/>
                  <a:gd name="connsiteY270" fmla="*/ 574795 h 919590"/>
                  <a:gd name="connsiteX271" fmla="*/ 2015129 w 2972814"/>
                  <a:gd name="connsiteY271" fmla="*/ 572877 h 919590"/>
                  <a:gd name="connsiteX272" fmla="*/ 2035081 w 2972814"/>
                  <a:gd name="connsiteY272" fmla="*/ 570694 h 919590"/>
                  <a:gd name="connsiteX273" fmla="*/ 2055033 w 2972814"/>
                  <a:gd name="connsiteY273" fmla="*/ 568313 h 919590"/>
                  <a:gd name="connsiteX274" fmla="*/ 2064952 w 2972814"/>
                  <a:gd name="connsiteY274" fmla="*/ 566984 h 919590"/>
                  <a:gd name="connsiteX275" fmla="*/ 2074985 w 2972814"/>
                  <a:gd name="connsiteY275" fmla="*/ 565581 h 919590"/>
                  <a:gd name="connsiteX276" fmla="*/ 2094936 w 2972814"/>
                  <a:gd name="connsiteY276" fmla="*/ 562141 h 919590"/>
                  <a:gd name="connsiteX277" fmla="*/ 2114888 w 2972814"/>
                  <a:gd name="connsiteY277" fmla="*/ 558198 h 919590"/>
                  <a:gd name="connsiteX278" fmla="*/ 2120141 w 2972814"/>
                  <a:gd name="connsiteY278" fmla="*/ 556992 h 919590"/>
                  <a:gd name="connsiteX279" fmla="*/ 2134840 w 2972814"/>
                  <a:gd name="connsiteY279" fmla="*/ 553388 h 919590"/>
                  <a:gd name="connsiteX280" fmla="*/ 2154792 w 2972814"/>
                  <a:gd name="connsiteY280" fmla="*/ 547889 h 919590"/>
                  <a:gd name="connsiteX281" fmla="*/ 2157781 w 2972814"/>
                  <a:gd name="connsiteY281" fmla="*/ 547001 h 919590"/>
                  <a:gd name="connsiteX282" fmla="*/ 2174744 w 2972814"/>
                  <a:gd name="connsiteY282" fmla="*/ 541375 h 919590"/>
                  <a:gd name="connsiteX283" fmla="*/ 2186718 w 2972814"/>
                  <a:gd name="connsiteY283" fmla="*/ 537009 h 919590"/>
                  <a:gd name="connsiteX284" fmla="*/ 2194695 w 2972814"/>
                  <a:gd name="connsiteY284" fmla="*/ 533636 h 919590"/>
                  <a:gd name="connsiteX285" fmla="*/ 2208967 w 2972814"/>
                  <a:gd name="connsiteY285" fmla="*/ 527018 h 919590"/>
                  <a:gd name="connsiteX286" fmla="*/ 2214647 w 2972814"/>
                  <a:gd name="connsiteY286" fmla="*/ 523801 h 919590"/>
                  <a:gd name="connsiteX287" fmla="*/ 2226115 w 2972814"/>
                  <a:gd name="connsiteY287" fmla="*/ 517026 h 919590"/>
                  <a:gd name="connsiteX288" fmla="*/ 2234599 w 2972814"/>
                  <a:gd name="connsiteY288" fmla="*/ 510125 h 919590"/>
                  <a:gd name="connsiteX289" fmla="*/ 2238168 w 2972814"/>
                  <a:gd name="connsiteY289" fmla="*/ 507035 h 919590"/>
                  <a:gd name="connsiteX290" fmla="*/ 2246648 w 2972814"/>
                  <a:gd name="connsiteY290" fmla="*/ 497043 h 919590"/>
                  <a:gd name="connsiteX291" fmla="*/ 2252775 w 2972814"/>
                  <a:gd name="connsiteY291" fmla="*/ 487052 h 919590"/>
                  <a:gd name="connsiteX292" fmla="*/ 2254551 w 2972814"/>
                  <a:gd name="connsiteY292" fmla="*/ 483008 h 919590"/>
                  <a:gd name="connsiteX293" fmla="*/ 2257176 w 2972814"/>
                  <a:gd name="connsiteY293" fmla="*/ 477060 h 919590"/>
                  <a:gd name="connsiteX294" fmla="*/ 2260555 w 2972814"/>
                  <a:gd name="connsiteY294" fmla="*/ 467069 h 919590"/>
                  <a:gd name="connsiteX295" fmla="*/ 2263410 w 2972814"/>
                  <a:gd name="connsiteY295" fmla="*/ 457077 h 919590"/>
                  <a:gd name="connsiteX296" fmla="*/ 2266072 w 2972814"/>
                  <a:gd name="connsiteY296" fmla="*/ 447086 h 919590"/>
                  <a:gd name="connsiteX297" fmla="*/ 2269741 w 2972814"/>
                  <a:gd name="connsiteY297" fmla="*/ 437094 h 919590"/>
                  <a:gd name="connsiteX298" fmla="*/ 2274502 w 2972814"/>
                  <a:gd name="connsiteY298" fmla="*/ 428965 h 919590"/>
                  <a:gd name="connsiteX299" fmla="*/ 2275864 w 2972814"/>
                  <a:gd name="connsiteY299" fmla="*/ 427103 h 919590"/>
                  <a:gd name="connsiteX300" fmla="*/ 2287775 w 2972814"/>
                  <a:gd name="connsiteY300" fmla="*/ 417111 h 919590"/>
                  <a:gd name="connsiteX301" fmla="*/ 2294454 w 2972814"/>
                  <a:gd name="connsiteY301" fmla="*/ 414003 h 919590"/>
                  <a:gd name="connsiteX302" fmla="*/ 2314406 w 2972814"/>
                  <a:gd name="connsiteY302" fmla="*/ 408310 h 919590"/>
                  <a:gd name="connsiteX303" fmla="*/ 2321849 w 2972814"/>
                  <a:gd name="connsiteY303" fmla="*/ 407120 h 919590"/>
                  <a:gd name="connsiteX304" fmla="*/ 2334358 w 2972814"/>
                  <a:gd name="connsiteY304" fmla="*/ 405744 h 919590"/>
                  <a:gd name="connsiteX305" fmla="*/ 2354310 w 2972814"/>
                  <a:gd name="connsiteY305" fmla="*/ 404104 h 919590"/>
                  <a:gd name="connsiteX306" fmla="*/ 2374261 w 2972814"/>
                  <a:gd name="connsiteY306" fmla="*/ 403006 h 919590"/>
                  <a:gd name="connsiteX307" fmla="*/ 2394213 w 2972814"/>
                  <a:gd name="connsiteY307" fmla="*/ 401881 h 919590"/>
                  <a:gd name="connsiteX308" fmla="*/ 2414165 w 2972814"/>
                  <a:gd name="connsiteY308" fmla="*/ 401016 h 919590"/>
                  <a:gd name="connsiteX309" fmla="*/ 2434117 w 2972814"/>
                  <a:gd name="connsiteY309" fmla="*/ 400293 h 919590"/>
                  <a:gd name="connsiteX310" fmla="*/ 2454068 w 2972814"/>
                  <a:gd name="connsiteY310" fmla="*/ 399859 h 919590"/>
                  <a:gd name="connsiteX311" fmla="*/ 2474020 w 2972814"/>
                  <a:gd name="connsiteY311" fmla="*/ 400406 h 919590"/>
                  <a:gd name="connsiteX312" fmla="*/ 2493972 w 2972814"/>
                  <a:gd name="connsiteY312" fmla="*/ 402232 h 919590"/>
                  <a:gd name="connsiteX313" fmla="*/ 2513924 w 2972814"/>
                  <a:gd name="connsiteY313" fmla="*/ 406107 h 919590"/>
                  <a:gd name="connsiteX314" fmla="*/ 2517130 w 2972814"/>
                  <a:gd name="connsiteY314" fmla="*/ 407120 h 919590"/>
                  <a:gd name="connsiteX315" fmla="*/ 2533876 w 2972814"/>
                  <a:gd name="connsiteY315" fmla="*/ 413392 h 919590"/>
                  <a:gd name="connsiteX316" fmla="*/ 2541564 w 2972814"/>
                  <a:gd name="connsiteY316" fmla="*/ 417111 h 919590"/>
                  <a:gd name="connsiteX317" fmla="*/ 2553827 w 2972814"/>
                  <a:gd name="connsiteY317" fmla="*/ 424215 h 919590"/>
                  <a:gd name="connsiteX318" fmla="*/ 2558171 w 2972814"/>
                  <a:gd name="connsiteY318" fmla="*/ 427103 h 919590"/>
                  <a:gd name="connsiteX319" fmla="*/ 2571413 w 2972814"/>
                  <a:gd name="connsiteY319" fmla="*/ 437094 h 919590"/>
                  <a:gd name="connsiteX320" fmla="*/ 2573779 w 2972814"/>
                  <a:gd name="connsiteY320" fmla="*/ 439182 h 919590"/>
                  <a:gd name="connsiteX321" fmla="*/ 2583581 w 2972814"/>
                  <a:gd name="connsiteY321" fmla="*/ 447086 h 919590"/>
                  <a:gd name="connsiteX322" fmla="*/ 2593731 w 2972814"/>
                  <a:gd name="connsiteY322" fmla="*/ 454941 h 919590"/>
                  <a:gd name="connsiteX323" fmla="*/ 2597023 w 2972814"/>
                  <a:gd name="connsiteY323" fmla="*/ 457077 h 919590"/>
                  <a:gd name="connsiteX324" fmla="*/ 2613683 w 2972814"/>
                  <a:gd name="connsiteY324" fmla="*/ 466614 h 919590"/>
                  <a:gd name="connsiteX325" fmla="*/ 2614824 w 2972814"/>
                  <a:gd name="connsiteY325" fmla="*/ 467069 h 919590"/>
                  <a:gd name="connsiteX326" fmla="*/ 2633634 w 2972814"/>
                  <a:gd name="connsiteY326" fmla="*/ 473189 h 919590"/>
                  <a:gd name="connsiteX327" fmla="*/ 2652857 w 2972814"/>
                  <a:gd name="connsiteY327" fmla="*/ 477060 h 919590"/>
                  <a:gd name="connsiteX328" fmla="*/ 2653586 w 2972814"/>
                  <a:gd name="connsiteY328" fmla="*/ 477187 h 919590"/>
                  <a:gd name="connsiteX329" fmla="*/ 2673538 w 2972814"/>
                  <a:gd name="connsiteY329" fmla="*/ 480378 h 919590"/>
                  <a:gd name="connsiteX330" fmla="*/ 2693490 w 2972814"/>
                  <a:gd name="connsiteY330" fmla="*/ 483461 h 919590"/>
                  <a:gd name="connsiteX331" fmla="*/ 2713441 w 2972814"/>
                  <a:gd name="connsiteY331" fmla="*/ 486895 h 919590"/>
                  <a:gd name="connsiteX332" fmla="*/ 2714191 w 2972814"/>
                  <a:gd name="connsiteY332" fmla="*/ 487052 h 919590"/>
                  <a:gd name="connsiteX333" fmla="*/ 2733393 w 2972814"/>
                  <a:gd name="connsiteY333" fmla="*/ 491021 h 919590"/>
                  <a:gd name="connsiteX334" fmla="*/ 2753345 w 2972814"/>
                  <a:gd name="connsiteY334" fmla="*/ 496059 h 919590"/>
                  <a:gd name="connsiteX335" fmla="*/ 2756720 w 2972814"/>
                  <a:gd name="connsiteY335" fmla="*/ 497043 h 919590"/>
                  <a:gd name="connsiteX336" fmla="*/ 2773297 w 2972814"/>
                  <a:gd name="connsiteY336" fmla="*/ 502026 h 919590"/>
                  <a:gd name="connsiteX337" fmla="*/ 2788208 w 2972814"/>
                  <a:gd name="connsiteY337" fmla="*/ 507035 h 919590"/>
                  <a:gd name="connsiteX338" fmla="*/ 2793249 w 2972814"/>
                  <a:gd name="connsiteY338" fmla="*/ 508837 h 919590"/>
                  <a:gd name="connsiteX339" fmla="*/ 2813200 w 2972814"/>
                  <a:gd name="connsiteY339" fmla="*/ 515797 h 919590"/>
                  <a:gd name="connsiteX340" fmla="*/ 2817094 w 2972814"/>
                  <a:gd name="connsiteY340" fmla="*/ 517026 h 919590"/>
                  <a:gd name="connsiteX341" fmla="*/ 2833152 w 2972814"/>
                  <a:gd name="connsiteY341" fmla="*/ 522437 h 919590"/>
                  <a:gd name="connsiteX342" fmla="*/ 2851833 w 2972814"/>
                  <a:gd name="connsiteY342" fmla="*/ 527018 h 919590"/>
                  <a:gd name="connsiteX343" fmla="*/ 2853104 w 2972814"/>
                  <a:gd name="connsiteY343" fmla="*/ 527349 h 919590"/>
                  <a:gd name="connsiteX344" fmla="*/ 2873056 w 2972814"/>
                  <a:gd name="connsiteY344" fmla="*/ 530365 h 919590"/>
                  <a:gd name="connsiteX345" fmla="*/ 2893007 w 2972814"/>
                  <a:gd name="connsiteY345" fmla="*/ 530803 h 919590"/>
                  <a:gd name="connsiteX346" fmla="*/ 2912959 w 2972814"/>
                  <a:gd name="connsiteY346" fmla="*/ 528785 h 919590"/>
                  <a:gd name="connsiteX347" fmla="*/ 2922074 w 2972814"/>
                  <a:gd name="connsiteY347" fmla="*/ 527018 h 919590"/>
                  <a:gd name="connsiteX348" fmla="*/ 2932911 w 2972814"/>
                  <a:gd name="connsiteY348" fmla="*/ 524754 h 919590"/>
                  <a:gd name="connsiteX349" fmla="*/ 2952863 w 2972814"/>
                  <a:gd name="connsiteY349" fmla="*/ 518697 h 919590"/>
                  <a:gd name="connsiteX350" fmla="*/ 2957592 w 2972814"/>
                  <a:gd name="connsiteY350" fmla="*/ 517026 h 919590"/>
                  <a:gd name="connsiteX351" fmla="*/ 2972815 w 2972814"/>
                  <a:gd name="connsiteY351" fmla="*/ 509877 h 919590"/>
                  <a:gd name="connsiteX352" fmla="*/ 2972815 w 2972814"/>
                  <a:gd name="connsiteY352" fmla="*/ 507035 h 919590"/>
                  <a:gd name="connsiteX353" fmla="*/ 2972815 w 2972814"/>
                  <a:gd name="connsiteY353" fmla="*/ 497043 h 919590"/>
                  <a:gd name="connsiteX354" fmla="*/ 2972815 w 2972814"/>
                  <a:gd name="connsiteY354" fmla="*/ 487052 h 919590"/>
                  <a:gd name="connsiteX355" fmla="*/ 2972815 w 2972814"/>
                  <a:gd name="connsiteY355" fmla="*/ 477060 h 919590"/>
                  <a:gd name="connsiteX356" fmla="*/ 2972815 w 2972814"/>
                  <a:gd name="connsiteY356" fmla="*/ 467069 h 919590"/>
                  <a:gd name="connsiteX357" fmla="*/ 2972815 w 2972814"/>
                  <a:gd name="connsiteY357" fmla="*/ 457077 h 919590"/>
                  <a:gd name="connsiteX358" fmla="*/ 2972815 w 2972814"/>
                  <a:gd name="connsiteY358" fmla="*/ 447086 h 919590"/>
                  <a:gd name="connsiteX359" fmla="*/ 2972815 w 2972814"/>
                  <a:gd name="connsiteY359" fmla="*/ 437094 h 919590"/>
                  <a:gd name="connsiteX360" fmla="*/ 2972815 w 2972814"/>
                  <a:gd name="connsiteY360" fmla="*/ 427103 h 919590"/>
                  <a:gd name="connsiteX361" fmla="*/ 2972815 w 2972814"/>
                  <a:gd name="connsiteY361" fmla="*/ 422826 h 919590"/>
                  <a:gd name="connsiteX362" fmla="*/ 2969753 w 2972814"/>
                  <a:gd name="connsiteY362" fmla="*/ 417111 h 919590"/>
                  <a:gd name="connsiteX363" fmla="*/ 2964287 w 2972814"/>
                  <a:gd name="connsiteY363" fmla="*/ 407120 h 919590"/>
                  <a:gd name="connsiteX364" fmla="*/ 2958942 w 2972814"/>
                  <a:gd name="connsiteY364" fmla="*/ 397128 h 919590"/>
                  <a:gd name="connsiteX365" fmla="*/ 2953884 w 2972814"/>
                  <a:gd name="connsiteY365" fmla="*/ 387137 h 919590"/>
                  <a:gd name="connsiteX366" fmla="*/ 2952863 w 2972814"/>
                  <a:gd name="connsiteY366" fmla="*/ 384932 h 919590"/>
                  <a:gd name="connsiteX367" fmla="*/ 2949426 w 2972814"/>
                  <a:gd name="connsiteY367" fmla="*/ 377145 h 919590"/>
                  <a:gd name="connsiteX368" fmla="*/ 2945802 w 2972814"/>
                  <a:gd name="connsiteY368" fmla="*/ 367154 h 919590"/>
                  <a:gd name="connsiteX369" fmla="*/ 2942878 w 2972814"/>
                  <a:gd name="connsiteY369" fmla="*/ 357162 h 919590"/>
                  <a:gd name="connsiteX370" fmla="*/ 2940659 w 2972814"/>
                  <a:gd name="connsiteY370" fmla="*/ 347171 h 919590"/>
                  <a:gd name="connsiteX371" fmla="*/ 2939413 w 2972814"/>
                  <a:gd name="connsiteY371" fmla="*/ 337179 h 919590"/>
                  <a:gd name="connsiteX372" fmla="*/ 2938901 w 2972814"/>
                  <a:gd name="connsiteY372" fmla="*/ 327188 h 919590"/>
                  <a:gd name="connsiteX373" fmla="*/ 2939388 w 2972814"/>
                  <a:gd name="connsiteY373" fmla="*/ 317196 h 919590"/>
                  <a:gd name="connsiteX374" fmla="*/ 2940905 w 2972814"/>
                  <a:gd name="connsiteY374" fmla="*/ 307205 h 919590"/>
                  <a:gd name="connsiteX375" fmla="*/ 2943014 w 2972814"/>
                  <a:gd name="connsiteY375" fmla="*/ 297213 h 919590"/>
                  <a:gd name="connsiteX376" fmla="*/ 2945980 w 2972814"/>
                  <a:gd name="connsiteY376" fmla="*/ 287222 h 919590"/>
                  <a:gd name="connsiteX377" fmla="*/ 2949635 w 2972814"/>
                  <a:gd name="connsiteY377" fmla="*/ 277230 h 919590"/>
                  <a:gd name="connsiteX378" fmla="*/ 2952863 w 2972814"/>
                  <a:gd name="connsiteY378" fmla="*/ 269488 h 919590"/>
                  <a:gd name="connsiteX379" fmla="*/ 2954067 w 2972814"/>
                  <a:gd name="connsiteY379" fmla="*/ 267239 h 919590"/>
                  <a:gd name="connsiteX380" fmla="*/ 2960069 w 2972814"/>
                  <a:gd name="connsiteY380" fmla="*/ 257247 h 919590"/>
                  <a:gd name="connsiteX381" fmla="*/ 2966643 w 2972814"/>
                  <a:gd name="connsiteY381" fmla="*/ 247256 h 919590"/>
                  <a:gd name="connsiteX382" fmla="*/ 2972815 w 2972814"/>
                  <a:gd name="connsiteY382" fmla="*/ 238532 h 919590"/>
                  <a:gd name="connsiteX383" fmla="*/ 2972815 w 2972814"/>
                  <a:gd name="connsiteY383" fmla="*/ 237264 h 919590"/>
                  <a:gd name="connsiteX384" fmla="*/ 2972815 w 2972814"/>
                  <a:gd name="connsiteY384" fmla="*/ 227273 h 919590"/>
                  <a:gd name="connsiteX385" fmla="*/ 2972815 w 2972814"/>
                  <a:gd name="connsiteY385" fmla="*/ 217281 h 919590"/>
                  <a:gd name="connsiteX386" fmla="*/ 2972815 w 2972814"/>
                  <a:gd name="connsiteY386" fmla="*/ 207290 h 919590"/>
                  <a:gd name="connsiteX387" fmla="*/ 2972815 w 2972814"/>
                  <a:gd name="connsiteY387" fmla="*/ 197298 h 919590"/>
                  <a:gd name="connsiteX388" fmla="*/ 2972815 w 2972814"/>
                  <a:gd name="connsiteY388" fmla="*/ 187307 h 919590"/>
                  <a:gd name="connsiteX389" fmla="*/ 2972815 w 2972814"/>
                  <a:gd name="connsiteY389" fmla="*/ 177315 h 919590"/>
                  <a:gd name="connsiteX390" fmla="*/ 2972815 w 2972814"/>
                  <a:gd name="connsiteY390" fmla="*/ 167324 h 919590"/>
                  <a:gd name="connsiteX391" fmla="*/ 2972815 w 2972814"/>
                  <a:gd name="connsiteY391" fmla="*/ 157332 h 919590"/>
                  <a:gd name="connsiteX392" fmla="*/ 2972815 w 2972814"/>
                  <a:gd name="connsiteY392" fmla="*/ 147341 h 919590"/>
                  <a:gd name="connsiteX393" fmla="*/ 2972815 w 2972814"/>
                  <a:gd name="connsiteY393" fmla="*/ 137349 h 919590"/>
                  <a:gd name="connsiteX394" fmla="*/ 2972815 w 2972814"/>
                  <a:gd name="connsiteY394" fmla="*/ 129114 h 919590"/>
                  <a:gd name="connsiteX395" fmla="*/ 2967592 w 2972814"/>
                  <a:gd name="connsiteY395" fmla="*/ 137349 h 919590"/>
                  <a:gd name="connsiteX396" fmla="*/ 2961379 w 2972814"/>
                  <a:gd name="connsiteY396" fmla="*/ 147341 h 919590"/>
                  <a:gd name="connsiteX397" fmla="*/ 2955137 w 2972814"/>
                  <a:gd name="connsiteY397" fmla="*/ 157332 h 919590"/>
                  <a:gd name="connsiteX398" fmla="*/ 2952863 w 2972814"/>
                  <a:gd name="connsiteY398" fmla="*/ 160879 h 919590"/>
                  <a:gd name="connsiteX399" fmla="*/ 2949464 w 2972814"/>
                  <a:gd name="connsiteY399" fmla="*/ 167324 h 919590"/>
                  <a:gd name="connsiteX400" fmla="*/ 2944259 w 2972814"/>
                  <a:gd name="connsiteY400" fmla="*/ 177315 h 919590"/>
                  <a:gd name="connsiteX401" fmla="*/ 2939042 w 2972814"/>
                  <a:gd name="connsiteY401" fmla="*/ 187307 h 919590"/>
                  <a:gd name="connsiteX402" fmla="*/ 2933719 w 2972814"/>
                  <a:gd name="connsiteY402" fmla="*/ 197298 h 919590"/>
                  <a:gd name="connsiteX403" fmla="*/ 2932911 w 2972814"/>
                  <a:gd name="connsiteY403" fmla="*/ 198731 h 919590"/>
                  <a:gd name="connsiteX404" fmla="*/ 2928748 w 2972814"/>
                  <a:gd name="connsiteY404" fmla="*/ 207290 h 919590"/>
                  <a:gd name="connsiteX405" fmla="*/ 2924136 w 2972814"/>
                  <a:gd name="connsiteY405" fmla="*/ 217281 h 919590"/>
                  <a:gd name="connsiteX406" fmla="*/ 2919417 w 2972814"/>
                  <a:gd name="connsiteY406" fmla="*/ 227273 h 919590"/>
                  <a:gd name="connsiteX407" fmla="*/ 2914927 w 2972814"/>
                  <a:gd name="connsiteY407" fmla="*/ 237264 h 919590"/>
                  <a:gd name="connsiteX408" fmla="*/ 2912959 w 2972814"/>
                  <a:gd name="connsiteY408" fmla="*/ 241626 h 919590"/>
                  <a:gd name="connsiteX409" fmla="*/ 2910548 w 2972814"/>
                  <a:gd name="connsiteY409" fmla="*/ 247256 h 919590"/>
                  <a:gd name="connsiteX410" fmla="*/ 2906477 w 2972814"/>
                  <a:gd name="connsiteY410" fmla="*/ 257247 h 919590"/>
                  <a:gd name="connsiteX411" fmla="*/ 2902614 w 2972814"/>
                  <a:gd name="connsiteY411" fmla="*/ 267239 h 919590"/>
                  <a:gd name="connsiteX412" fmla="*/ 2899075 w 2972814"/>
                  <a:gd name="connsiteY412" fmla="*/ 277230 h 919590"/>
                  <a:gd name="connsiteX413" fmla="*/ 2895969 w 2972814"/>
                  <a:gd name="connsiteY413" fmla="*/ 287222 h 919590"/>
                  <a:gd name="connsiteX414" fmla="*/ 2893190 w 2972814"/>
                  <a:gd name="connsiteY414" fmla="*/ 297213 h 919590"/>
                  <a:gd name="connsiteX415" fmla="*/ 2893007 w 2972814"/>
                  <a:gd name="connsiteY415" fmla="*/ 298036 h 919590"/>
                  <a:gd name="connsiteX416" fmla="*/ 2890874 w 2972814"/>
                  <a:gd name="connsiteY416" fmla="*/ 307205 h 919590"/>
                  <a:gd name="connsiteX417" fmla="*/ 2889199 w 2972814"/>
                  <a:gd name="connsiteY417" fmla="*/ 317196 h 919590"/>
                  <a:gd name="connsiteX418" fmla="*/ 2888009 w 2972814"/>
                  <a:gd name="connsiteY418" fmla="*/ 327188 h 919590"/>
                  <a:gd name="connsiteX419" fmla="*/ 2887591 w 2972814"/>
                  <a:gd name="connsiteY419" fmla="*/ 337179 h 919590"/>
                  <a:gd name="connsiteX420" fmla="*/ 2887939 w 2972814"/>
                  <a:gd name="connsiteY420" fmla="*/ 347171 h 919590"/>
                  <a:gd name="connsiteX421" fmla="*/ 2888902 w 2972814"/>
                  <a:gd name="connsiteY421" fmla="*/ 357162 h 919590"/>
                  <a:gd name="connsiteX422" fmla="*/ 2890573 w 2972814"/>
                  <a:gd name="connsiteY422" fmla="*/ 367154 h 919590"/>
                  <a:gd name="connsiteX423" fmla="*/ 2892746 w 2972814"/>
                  <a:gd name="connsiteY423" fmla="*/ 377145 h 919590"/>
                  <a:gd name="connsiteX424" fmla="*/ 2893007 w 2972814"/>
                  <a:gd name="connsiteY424" fmla="*/ 378049 h 919590"/>
                  <a:gd name="connsiteX425" fmla="*/ 2895526 w 2972814"/>
                  <a:gd name="connsiteY425" fmla="*/ 387137 h 919590"/>
                  <a:gd name="connsiteX426" fmla="*/ 2898152 w 2972814"/>
                  <a:gd name="connsiteY426" fmla="*/ 397128 h 919590"/>
                  <a:gd name="connsiteX427" fmla="*/ 2901061 w 2972814"/>
                  <a:gd name="connsiteY427" fmla="*/ 407120 h 919590"/>
                  <a:gd name="connsiteX428" fmla="*/ 2903579 w 2972814"/>
                  <a:gd name="connsiteY428" fmla="*/ 417111 h 919590"/>
                  <a:gd name="connsiteX429" fmla="*/ 2905397 w 2972814"/>
                  <a:gd name="connsiteY429" fmla="*/ 427103 h 919590"/>
                  <a:gd name="connsiteX430" fmla="*/ 2905769 w 2972814"/>
                  <a:gd name="connsiteY430" fmla="*/ 437094 h 919590"/>
                  <a:gd name="connsiteX431" fmla="*/ 2903877 w 2972814"/>
                  <a:gd name="connsiteY431" fmla="*/ 447086 h 919590"/>
                  <a:gd name="connsiteX432" fmla="*/ 2897926 w 2972814"/>
                  <a:gd name="connsiteY432" fmla="*/ 457077 h 919590"/>
                  <a:gd name="connsiteX433" fmla="*/ 2893007 w 2972814"/>
                  <a:gd name="connsiteY433" fmla="*/ 461486 h 919590"/>
                  <a:gd name="connsiteX434" fmla="*/ 2879978 w 2972814"/>
                  <a:gd name="connsiteY434" fmla="*/ 467069 h 919590"/>
                  <a:gd name="connsiteX435" fmla="*/ 2873056 w 2972814"/>
                  <a:gd name="connsiteY435" fmla="*/ 468999 h 919590"/>
                  <a:gd name="connsiteX436" fmla="*/ 2853104 w 2972814"/>
                  <a:gd name="connsiteY436" fmla="*/ 470039 h 919590"/>
                  <a:gd name="connsiteX437" fmla="*/ 2833152 w 2972814"/>
                  <a:gd name="connsiteY437" fmla="*/ 468427 h 919590"/>
                  <a:gd name="connsiteX438" fmla="*/ 2826069 w 2972814"/>
                  <a:gd name="connsiteY438" fmla="*/ 467069 h 919590"/>
                  <a:gd name="connsiteX439" fmla="*/ 2813200 w 2972814"/>
                  <a:gd name="connsiteY439" fmla="*/ 464705 h 919590"/>
                  <a:gd name="connsiteX440" fmla="*/ 2793249 w 2972814"/>
                  <a:gd name="connsiteY440" fmla="*/ 460661 h 919590"/>
                  <a:gd name="connsiteX441" fmla="*/ 2776546 w 2972814"/>
                  <a:gd name="connsiteY441" fmla="*/ 457077 h 919590"/>
                  <a:gd name="connsiteX442" fmla="*/ 2773297 w 2972814"/>
                  <a:gd name="connsiteY442" fmla="*/ 456419 h 919590"/>
                  <a:gd name="connsiteX443" fmla="*/ 2753345 w 2972814"/>
                  <a:gd name="connsiteY443" fmla="*/ 452331 h 919590"/>
                  <a:gd name="connsiteX444" fmla="*/ 2733393 w 2972814"/>
                  <a:gd name="connsiteY444" fmla="*/ 448185 h 919590"/>
                  <a:gd name="connsiteX445" fmla="*/ 2728516 w 2972814"/>
                  <a:gd name="connsiteY445" fmla="*/ 447086 h 919590"/>
                  <a:gd name="connsiteX446" fmla="*/ 2713441 w 2972814"/>
                  <a:gd name="connsiteY446" fmla="*/ 443600 h 919590"/>
                  <a:gd name="connsiteX447" fmla="*/ 2693490 w 2972814"/>
                  <a:gd name="connsiteY447" fmla="*/ 438483 h 919590"/>
                  <a:gd name="connsiteX448" fmla="*/ 2688988 w 2972814"/>
                  <a:gd name="connsiteY448" fmla="*/ 437094 h 919590"/>
                  <a:gd name="connsiteX449" fmla="*/ 2673538 w 2972814"/>
                  <a:gd name="connsiteY449" fmla="*/ 432022 h 919590"/>
                  <a:gd name="connsiteX450" fmla="*/ 2661543 w 2972814"/>
                  <a:gd name="connsiteY450" fmla="*/ 427103 h 919590"/>
                  <a:gd name="connsiteX451" fmla="*/ 2653586 w 2972814"/>
                  <a:gd name="connsiteY451" fmla="*/ 423671 h 919590"/>
                  <a:gd name="connsiteX452" fmla="*/ 2640688 w 2972814"/>
                  <a:gd name="connsiteY452" fmla="*/ 417111 h 919590"/>
                  <a:gd name="connsiteX453" fmla="*/ 2633634 w 2972814"/>
                  <a:gd name="connsiteY453" fmla="*/ 413224 h 919590"/>
                  <a:gd name="connsiteX454" fmla="*/ 2623739 w 2972814"/>
                  <a:gd name="connsiteY454" fmla="*/ 407120 h 919590"/>
                  <a:gd name="connsiteX455" fmla="*/ 2613683 w 2972814"/>
                  <a:gd name="connsiteY455" fmla="*/ 400825 h 919590"/>
                  <a:gd name="connsiteX456" fmla="*/ 2607840 w 2972814"/>
                  <a:gd name="connsiteY456" fmla="*/ 397128 h 919590"/>
                  <a:gd name="connsiteX457" fmla="*/ 2593731 w 2972814"/>
                  <a:gd name="connsiteY457" fmla="*/ 388207 h 919590"/>
                  <a:gd name="connsiteX458" fmla="*/ 2591895 w 2972814"/>
                  <a:gd name="connsiteY458" fmla="*/ 387137 h 919590"/>
                  <a:gd name="connsiteX459" fmla="*/ 2573924 w 2972814"/>
                  <a:gd name="connsiteY459" fmla="*/ 377145 h 919590"/>
                  <a:gd name="connsiteX460" fmla="*/ 2573779 w 2972814"/>
                  <a:gd name="connsiteY460" fmla="*/ 377068 h 919590"/>
                  <a:gd name="connsiteX461" fmla="*/ 2553827 w 2972814"/>
                  <a:gd name="connsiteY461" fmla="*/ 368498 h 919590"/>
                  <a:gd name="connsiteX462" fmla="*/ 2549200 w 2972814"/>
                  <a:gd name="connsiteY462" fmla="*/ 367154 h 919590"/>
                  <a:gd name="connsiteX463" fmla="*/ 2533876 w 2972814"/>
                  <a:gd name="connsiteY463" fmla="*/ 362972 h 919590"/>
                  <a:gd name="connsiteX464" fmla="*/ 2513924 w 2972814"/>
                  <a:gd name="connsiteY464" fmla="*/ 360057 h 919590"/>
                  <a:gd name="connsiteX465" fmla="*/ 2493972 w 2972814"/>
                  <a:gd name="connsiteY465" fmla="*/ 358961 h 919590"/>
                  <a:gd name="connsiteX466" fmla="*/ 2474020 w 2972814"/>
                  <a:gd name="connsiteY466" fmla="*/ 359298 h 919590"/>
                  <a:gd name="connsiteX467" fmla="*/ 2454068 w 2972814"/>
                  <a:gd name="connsiteY467" fmla="*/ 360144 h 919590"/>
                  <a:gd name="connsiteX468" fmla="*/ 2434117 w 2972814"/>
                  <a:gd name="connsiteY468" fmla="*/ 361146 h 919590"/>
                  <a:gd name="connsiteX469" fmla="*/ 2414165 w 2972814"/>
                  <a:gd name="connsiteY469" fmla="*/ 361807 h 919590"/>
                  <a:gd name="connsiteX470" fmla="*/ 2394213 w 2972814"/>
                  <a:gd name="connsiteY470" fmla="*/ 361636 h 919590"/>
                  <a:gd name="connsiteX471" fmla="*/ 2374261 w 2972814"/>
                  <a:gd name="connsiteY471" fmla="*/ 360626 h 919590"/>
                  <a:gd name="connsiteX472" fmla="*/ 2354310 w 2972814"/>
                  <a:gd name="connsiteY472" fmla="*/ 358366 h 919590"/>
                  <a:gd name="connsiteX473" fmla="*/ 2347338 w 2972814"/>
                  <a:gd name="connsiteY473" fmla="*/ 357162 h 919590"/>
                  <a:gd name="connsiteX474" fmla="*/ 2334358 w 2972814"/>
                  <a:gd name="connsiteY474" fmla="*/ 354735 h 919590"/>
                  <a:gd name="connsiteX475" fmla="*/ 2314406 w 2972814"/>
                  <a:gd name="connsiteY475" fmla="*/ 349568 h 919590"/>
                  <a:gd name="connsiteX476" fmla="*/ 2307429 w 2972814"/>
                  <a:gd name="connsiteY476" fmla="*/ 347171 h 919590"/>
                  <a:gd name="connsiteX477" fmla="*/ 2294454 w 2972814"/>
                  <a:gd name="connsiteY477" fmla="*/ 342096 h 919590"/>
                  <a:gd name="connsiteX478" fmla="*/ 2283990 w 2972814"/>
                  <a:gd name="connsiteY478" fmla="*/ 337179 h 919590"/>
                  <a:gd name="connsiteX479" fmla="*/ 2274502 w 2972814"/>
                  <a:gd name="connsiteY479" fmla="*/ 331964 h 919590"/>
                  <a:gd name="connsiteX480" fmla="*/ 2266698 w 2972814"/>
                  <a:gd name="connsiteY480" fmla="*/ 327188 h 919590"/>
                  <a:gd name="connsiteX481" fmla="*/ 2254551 w 2972814"/>
                  <a:gd name="connsiteY481" fmla="*/ 318769 h 919590"/>
                  <a:gd name="connsiteX482" fmla="*/ 2252454 w 2972814"/>
                  <a:gd name="connsiteY482" fmla="*/ 317196 h 919590"/>
                  <a:gd name="connsiteX483" fmla="*/ 2240620 w 2972814"/>
                  <a:gd name="connsiteY483" fmla="*/ 307205 h 919590"/>
                  <a:gd name="connsiteX484" fmla="*/ 2234599 w 2972814"/>
                  <a:gd name="connsiteY484" fmla="*/ 301475 h 919590"/>
                  <a:gd name="connsiteX485" fmla="*/ 2229956 w 2972814"/>
                  <a:gd name="connsiteY485" fmla="*/ 297213 h 919590"/>
                  <a:gd name="connsiteX486" fmla="*/ 2219987 w 2972814"/>
                  <a:gd name="connsiteY486" fmla="*/ 287222 h 919590"/>
                  <a:gd name="connsiteX487" fmla="*/ 2214647 w 2972814"/>
                  <a:gd name="connsiteY487" fmla="*/ 281397 h 919590"/>
                  <a:gd name="connsiteX488" fmla="*/ 2210260 w 2972814"/>
                  <a:gd name="connsiteY488" fmla="*/ 277230 h 919590"/>
                  <a:gd name="connsiteX489" fmla="*/ 2200493 w 2972814"/>
                  <a:gd name="connsiteY489" fmla="*/ 267239 h 919590"/>
                  <a:gd name="connsiteX490" fmla="*/ 2194695 w 2972814"/>
                  <a:gd name="connsiteY490" fmla="*/ 261159 h 919590"/>
                  <a:gd name="connsiteX491" fmla="*/ 2189732 w 2972814"/>
                  <a:gd name="connsiteY491" fmla="*/ 257247 h 919590"/>
                  <a:gd name="connsiteX492" fmla="*/ 2177478 w 2972814"/>
                  <a:gd name="connsiteY492" fmla="*/ 247256 h 919590"/>
                  <a:gd name="connsiteX493" fmla="*/ 2174744 w 2972814"/>
                  <a:gd name="connsiteY493" fmla="*/ 244984 h 919590"/>
                  <a:gd name="connsiteX494" fmla="*/ 2160168 w 2972814"/>
                  <a:gd name="connsiteY494" fmla="*/ 237264 h 919590"/>
                  <a:gd name="connsiteX495" fmla="*/ 2154792 w 2972814"/>
                  <a:gd name="connsiteY495" fmla="*/ 234554 h 919590"/>
                  <a:gd name="connsiteX496" fmla="*/ 2134840 w 2972814"/>
                  <a:gd name="connsiteY496" fmla="*/ 230026 h 919590"/>
                  <a:gd name="connsiteX497" fmla="*/ 2114888 w 2972814"/>
                  <a:gd name="connsiteY497" fmla="*/ 229933 h 919590"/>
                  <a:gd name="connsiteX498" fmla="*/ 2094936 w 2972814"/>
                  <a:gd name="connsiteY498" fmla="*/ 232989 h 919590"/>
                  <a:gd name="connsiteX499" fmla="*/ 2079821 w 2972814"/>
                  <a:gd name="connsiteY499" fmla="*/ 237264 h 919590"/>
                  <a:gd name="connsiteX500" fmla="*/ 2074985 w 2972814"/>
                  <a:gd name="connsiteY500" fmla="*/ 238530 h 919590"/>
                  <a:gd name="connsiteX501" fmla="*/ 2055033 w 2972814"/>
                  <a:gd name="connsiteY501" fmla="*/ 245799 h 919590"/>
                  <a:gd name="connsiteX502" fmla="*/ 2051874 w 2972814"/>
                  <a:gd name="connsiteY502" fmla="*/ 247256 h 919590"/>
                  <a:gd name="connsiteX503" fmla="*/ 2035081 w 2972814"/>
                  <a:gd name="connsiteY503" fmla="*/ 255058 h 919590"/>
                  <a:gd name="connsiteX504" fmla="*/ 2031149 w 2972814"/>
                  <a:gd name="connsiteY504" fmla="*/ 257247 h 919590"/>
                  <a:gd name="connsiteX505" fmla="*/ 2015129 w 2972814"/>
                  <a:gd name="connsiteY505" fmla="*/ 266535 h 919590"/>
                  <a:gd name="connsiteX506" fmla="*/ 2014049 w 2972814"/>
                  <a:gd name="connsiteY506" fmla="*/ 267239 h 919590"/>
                  <a:gd name="connsiteX507" fmla="*/ 2000719 w 2972814"/>
                  <a:gd name="connsiteY507" fmla="*/ 277230 h 919590"/>
                  <a:gd name="connsiteX508" fmla="*/ 1995178 w 2972814"/>
                  <a:gd name="connsiteY508" fmla="*/ 282119 h 919590"/>
                  <a:gd name="connsiteX509" fmla="*/ 1989932 w 2972814"/>
                  <a:gd name="connsiteY509" fmla="*/ 287222 h 919590"/>
                  <a:gd name="connsiteX510" fmla="*/ 1981823 w 2972814"/>
                  <a:gd name="connsiteY510" fmla="*/ 297213 h 919590"/>
                  <a:gd name="connsiteX511" fmla="*/ 1975515 w 2972814"/>
                  <a:gd name="connsiteY511" fmla="*/ 307205 h 919590"/>
                  <a:gd name="connsiteX512" fmla="*/ 1975226 w 2972814"/>
                  <a:gd name="connsiteY512" fmla="*/ 307863 h 919590"/>
                  <a:gd name="connsiteX513" fmla="*/ 1971271 w 2972814"/>
                  <a:gd name="connsiteY513" fmla="*/ 317196 h 919590"/>
                  <a:gd name="connsiteX514" fmla="*/ 1968369 w 2972814"/>
                  <a:gd name="connsiteY514" fmla="*/ 327188 h 919590"/>
                  <a:gd name="connsiteX515" fmla="*/ 1966422 w 2972814"/>
                  <a:gd name="connsiteY515" fmla="*/ 337179 h 919590"/>
                  <a:gd name="connsiteX516" fmla="*/ 1965675 w 2972814"/>
                  <a:gd name="connsiteY516" fmla="*/ 347171 h 919590"/>
                  <a:gd name="connsiteX517" fmla="*/ 1965655 w 2972814"/>
                  <a:gd name="connsiteY517" fmla="*/ 357162 h 919590"/>
                  <a:gd name="connsiteX518" fmla="*/ 1966295 w 2972814"/>
                  <a:gd name="connsiteY518" fmla="*/ 367154 h 919590"/>
                  <a:gd name="connsiteX519" fmla="*/ 1967421 w 2972814"/>
                  <a:gd name="connsiteY519" fmla="*/ 377145 h 919590"/>
                  <a:gd name="connsiteX520" fmla="*/ 1968991 w 2972814"/>
                  <a:gd name="connsiteY520" fmla="*/ 387137 h 919590"/>
                  <a:gd name="connsiteX521" fmla="*/ 1971219 w 2972814"/>
                  <a:gd name="connsiteY521" fmla="*/ 397128 h 919590"/>
                  <a:gd name="connsiteX522" fmla="*/ 1973843 w 2972814"/>
                  <a:gd name="connsiteY522" fmla="*/ 407120 h 919590"/>
                  <a:gd name="connsiteX523" fmla="*/ 1975226 w 2972814"/>
                  <a:gd name="connsiteY523" fmla="*/ 411797 h 919590"/>
                  <a:gd name="connsiteX524" fmla="*/ 1977140 w 2972814"/>
                  <a:gd name="connsiteY524" fmla="*/ 417111 h 919590"/>
                  <a:gd name="connsiteX525" fmla="*/ 1981417 w 2972814"/>
                  <a:gd name="connsiteY525" fmla="*/ 427103 h 919590"/>
                  <a:gd name="connsiteX526" fmla="*/ 1986129 w 2972814"/>
                  <a:gd name="connsiteY526" fmla="*/ 437094 h 919590"/>
                  <a:gd name="connsiteX527" fmla="*/ 1991088 w 2972814"/>
                  <a:gd name="connsiteY527" fmla="*/ 447086 h 919590"/>
                  <a:gd name="connsiteX528" fmla="*/ 1995178 w 2972814"/>
                  <a:gd name="connsiteY528" fmla="*/ 455694 h 919590"/>
                  <a:gd name="connsiteX529" fmla="*/ 1996281 w 2972814"/>
                  <a:gd name="connsiteY529" fmla="*/ 457077 h 919590"/>
                  <a:gd name="connsiteX530" fmla="*/ 2003256 w 2972814"/>
                  <a:gd name="connsiteY530" fmla="*/ 467069 h 919590"/>
                  <a:gd name="connsiteX531" fmla="*/ 2007702 w 2972814"/>
                  <a:gd name="connsiteY531" fmla="*/ 477060 h 919590"/>
                  <a:gd name="connsiteX532" fmla="*/ 2008008 w 2972814"/>
                  <a:gd name="connsiteY532" fmla="*/ 487052 h 919590"/>
                  <a:gd name="connsiteX533" fmla="*/ 2001744 w 2972814"/>
                  <a:gd name="connsiteY533" fmla="*/ 497043 h 919590"/>
                  <a:gd name="connsiteX534" fmla="*/ 1995178 w 2972814"/>
                  <a:gd name="connsiteY534" fmla="*/ 501588 h 919590"/>
                  <a:gd name="connsiteX535" fmla="*/ 1989390 w 2972814"/>
                  <a:gd name="connsiteY535" fmla="*/ 507035 h 919590"/>
                  <a:gd name="connsiteX536" fmla="*/ 1975226 w 2972814"/>
                  <a:gd name="connsiteY536" fmla="*/ 514489 h 919590"/>
                  <a:gd name="connsiteX537" fmla="*/ 1970868 w 2972814"/>
                  <a:gd name="connsiteY537" fmla="*/ 517026 h 919590"/>
                  <a:gd name="connsiteX538" fmla="*/ 1955274 w 2972814"/>
                  <a:gd name="connsiteY538" fmla="*/ 523179 h 919590"/>
                  <a:gd name="connsiteX539" fmla="*/ 1945643 w 2972814"/>
                  <a:gd name="connsiteY539" fmla="*/ 527018 h 919590"/>
                  <a:gd name="connsiteX540" fmla="*/ 1935322 w 2972814"/>
                  <a:gd name="connsiteY540" fmla="*/ 530085 h 919590"/>
                  <a:gd name="connsiteX541" fmla="*/ 1915371 w 2972814"/>
                  <a:gd name="connsiteY541" fmla="*/ 535160 h 919590"/>
                  <a:gd name="connsiteX542" fmla="*/ 1906842 w 2972814"/>
                  <a:gd name="connsiteY542" fmla="*/ 537009 h 919590"/>
                  <a:gd name="connsiteX543" fmla="*/ 1895419 w 2972814"/>
                  <a:gd name="connsiteY543" fmla="*/ 538991 h 919590"/>
                  <a:gd name="connsiteX544" fmla="*/ 1875467 w 2972814"/>
                  <a:gd name="connsiteY544" fmla="*/ 541766 h 919590"/>
                  <a:gd name="connsiteX545" fmla="*/ 1855515 w 2972814"/>
                  <a:gd name="connsiteY545" fmla="*/ 543802 h 919590"/>
                  <a:gd name="connsiteX546" fmla="*/ 1835563 w 2972814"/>
                  <a:gd name="connsiteY546" fmla="*/ 545249 h 919590"/>
                  <a:gd name="connsiteX547" fmla="*/ 1815612 w 2972814"/>
                  <a:gd name="connsiteY547" fmla="*/ 546251 h 919590"/>
                  <a:gd name="connsiteX548" fmla="*/ 1798036 w 2972814"/>
                  <a:gd name="connsiteY548" fmla="*/ 547001 h 919590"/>
                  <a:gd name="connsiteX549" fmla="*/ 1795660 w 2972814"/>
                  <a:gd name="connsiteY549" fmla="*/ 547098 h 919590"/>
                  <a:gd name="connsiteX550" fmla="*/ 1775708 w 2972814"/>
                  <a:gd name="connsiteY550" fmla="*/ 548001 h 919590"/>
                  <a:gd name="connsiteX551" fmla="*/ 1755756 w 2972814"/>
                  <a:gd name="connsiteY551" fmla="*/ 549165 h 919590"/>
                  <a:gd name="connsiteX552" fmla="*/ 1735805 w 2972814"/>
                  <a:gd name="connsiteY552" fmla="*/ 550835 h 919590"/>
                  <a:gd name="connsiteX553" fmla="*/ 1715853 w 2972814"/>
                  <a:gd name="connsiteY553" fmla="*/ 553160 h 919590"/>
                  <a:gd name="connsiteX554" fmla="*/ 1695901 w 2972814"/>
                  <a:gd name="connsiteY554" fmla="*/ 556459 h 919590"/>
                  <a:gd name="connsiteX555" fmla="*/ 1693309 w 2972814"/>
                  <a:gd name="connsiteY555" fmla="*/ 556992 h 919590"/>
                  <a:gd name="connsiteX556" fmla="*/ 1675949 w 2972814"/>
                  <a:gd name="connsiteY556" fmla="*/ 560612 h 919590"/>
                  <a:gd name="connsiteX557" fmla="*/ 1655997 w 2972814"/>
                  <a:gd name="connsiteY557" fmla="*/ 565428 h 919590"/>
                  <a:gd name="connsiteX558" fmla="*/ 1650031 w 2972814"/>
                  <a:gd name="connsiteY558" fmla="*/ 566984 h 919590"/>
                  <a:gd name="connsiteX559" fmla="*/ 1636046 w 2972814"/>
                  <a:gd name="connsiteY559" fmla="*/ 570682 h 919590"/>
                  <a:gd name="connsiteX560" fmla="*/ 1616094 w 2972814"/>
                  <a:gd name="connsiteY560" fmla="*/ 575946 h 919590"/>
                  <a:gd name="connsiteX561" fmla="*/ 1611900 w 2972814"/>
                  <a:gd name="connsiteY561" fmla="*/ 576975 h 919590"/>
                  <a:gd name="connsiteX562" fmla="*/ 1596142 w 2972814"/>
                  <a:gd name="connsiteY562" fmla="*/ 581002 h 919590"/>
                  <a:gd name="connsiteX563" fmla="*/ 1576190 w 2972814"/>
                  <a:gd name="connsiteY563" fmla="*/ 585048 h 919590"/>
                  <a:gd name="connsiteX564" fmla="*/ 1562949 w 2972814"/>
                  <a:gd name="connsiteY564" fmla="*/ 586967 h 919590"/>
                  <a:gd name="connsiteX565" fmla="*/ 1556239 w 2972814"/>
                  <a:gd name="connsiteY565" fmla="*/ 588008 h 919590"/>
                  <a:gd name="connsiteX566" fmla="*/ 1536287 w 2972814"/>
                  <a:gd name="connsiteY566" fmla="*/ 588580 h 919590"/>
                  <a:gd name="connsiteX567" fmla="*/ 1522773 w 2972814"/>
                  <a:gd name="connsiteY567" fmla="*/ 586967 h 919590"/>
                  <a:gd name="connsiteX568" fmla="*/ 1516335 w 2972814"/>
                  <a:gd name="connsiteY568" fmla="*/ 586070 h 919590"/>
                  <a:gd name="connsiteX569" fmla="*/ 1496383 w 2972814"/>
                  <a:gd name="connsiteY569" fmla="*/ 578164 h 919590"/>
                  <a:gd name="connsiteX570" fmla="*/ 1494726 w 2972814"/>
                  <a:gd name="connsiteY570" fmla="*/ 576975 h 919590"/>
                  <a:gd name="connsiteX571" fmla="*/ 1483970 w 2972814"/>
                  <a:gd name="connsiteY571" fmla="*/ 566984 h 919590"/>
                  <a:gd name="connsiteX572" fmla="*/ 1476431 w 2972814"/>
                  <a:gd name="connsiteY572" fmla="*/ 557148 h 919590"/>
                  <a:gd name="connsiteX573" fmla="*/ 1476342 w 2972814"/>
                  <a:gd name="connsiteY573" fmla="*/ 556992 h 919590"/>
                  <a:gd name="connsiteX574" fmla="*/ 1471813 w 2972814"/>
                  <a:gd name="connsiteY574" fmla="*/ 547001 h 919590"/>
                  <a:gd name="connsiteX575" fmla="*/ 1468639 w 2972814"/>
                  <a:gd name="connsiteY575" fmla="*/ 537009 h 919590"/>
                  <a:gd name="connsiteX576" fmla="*/ 1466651 w 2972814"/>
                  <a:gd name="connsiteY576" fmla="*/ 527018 h 919590"/>
                  <a:gd name="connsiteX577" fmla="*/ 1465554 w 2972814"/>
                  <a:gd name="connsiteY577" fmla="*/ 517026 h 919590"/>
                  <a:gd name="connsiteX578" fmla="*/ 1465207 w 2972814"/>
                  <a:gd name="connsiteY578" fmla="*/ 507035 h 919590"/>
                  <a:gd name="connsiteX579" fmla="*/ 1465528 w 2972814"/>
                  <a:gd name="connsiteY579" fmla="*/ 497043 h 919590"/>
                  <a:gd name="connsiteX580" fmla="*/ 1466339 w 2972814"/>
                  <a:gd name="connsiteY580" fmla="*/ 487052 h 919590"/>
                  <a:gd name="connsiteX581" fmla="*/ 1467392 w 2972814"/>
                  <a:gd name="connsiteY581" fmla="*/ 477060 h 919590"/>
                  <a:gd name="connsiteX582" fmla="*/ 1468871 w 2972814"/>
                  <a:gd name="connsiteY582" fmla="*/ 467069 h 919590"/>
                  <a:gd name="connsiteX583" fmla="*/ 1470455 w 2972814"/>
                  <a:gd name="connsiteY583" fmla="*/ 457077 h 919590"/>
                  <a:gd name="connsiteX584" fmla="*/ 1471950 w 2972814"/>
                  <a:gd name="connsiteY584" fmla="*/ 447086 h 919590"/>
                  <a:gd name="connsiteX585" fmla="*/ 1473322 w 2972814"/>
                  <a:gd name="connsiteY585" fmla="*/ 437094 h 919590"/>
                  <a:gd name="connsiteX586" fmla="*/ 1474518 w 2972814"/>
                  <a:gd name="connsiteY586" fmla="*/ 427103 h 919590"/>
                  <a:gd name="connsiteX587" fmla="*/ 1475275 w 2972814"/>
                  <a:gd name="connsiteY587" fmla="*/ 417111 h 919590"/>
                  <a:gd name="connsiteX588" fmla="*/ 1475202 w 2972814"/>
                  <a:gd name="connsiteY588" fmla="*/ 407120 h 919590"/>
                  <a:gd name="connsiteX589" fmla="*/ 1474319 w 2972814"/>
                  <a:gd name="connsiteY589" fmla="*/ 397128 h 919590"/>
                  <a:gd name="connsiteX590" fmla="*/ 1472164 w 2972814"/>
                  <a:gd name="connsiteY590" fmla="*/ 387137 h 919590"/>
                  <a:gd name="connsiteX591" fmla="*/ 1468568 w 2972814"/>
                  <a:gd name="connsiteY591" fmla="*/ 377145 h 919590"/>
                  <a:gd name="connsiteX592" fmla="*/ 1462868 w 2972814"/>
                  <a:gd name="connsiteY592" fmla="*/ 367154 h 919590"/>
                  <a:gd name="connsiteX593" fmla="*/ 1456480 w 2972814"/>
                  <a:gd name="connsiteY593" fmla="*/ 358491 h 919590"/>
                  <a:gd name="connsiteX594" fmla="*/ 1455458 w 2972814"/>
                  <a:gd name="connsiteY594" fmla="*/ 357162 h 919590"/>
                  <a:gd name="connsiteX595" fmla="*/ 1446023 w 2972814"/>
                  <a:gd name="connsiteY595" fmla="*/ 347171 h 919590"/>
                  <a:gd name="connsiteX596" fmla="*/ 1436528 w 2972814"/>
                  <a:gd name="connsiteY596" fmla="*/ 338697 h 919590"/>
                  <a:gd name="connsiteX597" fmla="*/ 1434548 w 2972814"/>
                  <a:gd name="connsiteY597" fmla="*/ 337179 h 919590"/>
                  <a:gd name="connsiteX598" fmla="*/ 1419974 w 2972814"/>
                  <a:gd name="connsiteY598" fmla="*/ 327188 h 919590"/>
                  <a:gd name="connsiteX599" fmla="*/ 1416576 w 2972814"/>
                  <a:gd name="connsiteY599" fmla="*/ 324918 h 919590"/>
                  <a:gd name="connsiteX600" fmla="*/ 1399434 w 2972814"/>
                  <a:gd name="connsiteY600" fmla="*/ 317196 h 919590"/>
                  <a:gd name="connsiteX601" fmla="*/ 1396624 w 2972814"/>
                  <a:gd name="connsiteY601" fmla="*/ 316050 h 919590"/>
                  <a:gd name="connsiteX602" fmla="*/ 1376673 w 2972814"/>
                  <a:gd name="connsiteY602" fmla="*/ 312454 h 919590"/>
                  <a:gd name="connsiteX603" fmla="*/ 1356721 w 2972814"/>
                  <a:gd name="connsiteY603" fmla="*/ 313575 h 919590"/>
                  <a:gd name="connsiteX604" fmla="*/ 1338537 w 2972814"/>
                  <a:gd name="connsiteY604" fmla="*/ 317196 h 919590"/>
                  <a:gd name="connsiteX605" fmla="*/ 1336769 w 2972814"/>
                  <a:gd name="connsiteY605" fmla="*/ 317490 h 919590"/>
                  <a:gd name="connsiteX606" fmla="*/ 1316817 w 2972814"/>
                  <a:gd name="connsiteY606" fmla="*/ 323483 h 919590"/>
                  <a:gd name="connsiteX607" fmla="*/ 1306654 w 2972814"/>
                  <a:gd name="connsiteY607" fmla="*/ 327188 h 919590"/>
                  <a:gd name="connsiteX608" fmla="*/ 1296865 w 2972814"/>
                  <a:gd name="connsiteY608" fmla="*/ 330351 h 919590"/>
                  <a:gd name="connsiteX609" fmla="*/ 1277628 w 2972814"/>
                  <a:gd name="connsiteY609" fmla="*/ 337179 h 919590"/>
                  <a:gd name="connsiteX610" fmla="*/ 1276914 w 2972814"/>
                  <a:gd name="connsiteY610" fmla="*/ 337416 h 919590"/>
                  <a:gd name="connsiteX611" fmla="*/ 1256962 w 2972814"/>
                  <a:gd name="connsiteY611" fmla="*/ 344390 h 919590"/>
                  <a:gd name="connsiteX612" fmla="*/ 1248614 w 2972814"/>
                  <a:gd name="connsiteY612" fmla="*/ 347171 h 919590"/>
                  <a:gd name="connsiteX613" fmla="*/ 1237010 w 2972814"/>
                  <a:gd name="connsiteY613" fmla="*/ 350972 h 919590"/>
                  <a:gd name="connsiteX614" fmla="*/ 1217058 w 2972814"/>
                  <a:gd name="connsiteY614" fmla="*/ 356689 h 919590"/>
                  <a:gd name="connsiteX615" fmla="*/ 1215065 w 2972814"/>
                  <a:gd name="connsiteY615" fmla="*/ 357162 h 919590"/>
                  <a:gd name="connsiteX616" fmla="*/ 1197107 w 2972814"/>
                  <a:gd name="connsiteY616" fmla="*/ 361640 h 919590"/>
                  <a:gd name="connsiteX617" fmla="*/ 1177155 w 2972814"/>
                  <a:gd name="connsiteY617" fmla="*/ 365501 h 919590"/>
                  <a:gd name="connsiteX618" fmla="*/ 1164807 w 2972814"/>
                  <a:gd name="connsiteY618" fmla="*/ 367154 h 919590"/>
                  <a:gd name="connsiteX619" fmla="*/ 1157203 w 2972814"/>
                  <a:gd name="connsiteY619" fmla="*/ 368296 h 919590"/>
                  <a:gd name="connsiteX620" fmla="*/ 1137251 w 2972814"/>
                  <a:gd name="connsiteY620" fmla="*/ 370464 h 919590"/>
                  <a:gd name="connsiteX621" fmla="*/ 1117299 w 2972814"/>
                  <a:gd name="connsiteY621" fmla="*/ 372413 h 919590"/>
                  <a:gd name="connsiteX622" fmla="*/ 1097348 w 2972814"/>
                  <a:gd name="connsiteY622" fmla="*/ 374827 h 919590"/>
                  <a:gd name="connsiteX623" fmla="*/ 1085833 w 2972814"/>
                  <a:gd name="connsiteY623" fmla="*/ 377145 h 919590"/>
                  <a:gd name="connsiteX624" fmla="*/ 1077396 w 2972814"/>
                  <a:gd name="connsiteY624" fmla="*/ 379476 h 919590"/>
                  <a:gd name="connsiteX625" fmla="*/ 1058910 w 2972814"/>
                  <a:gd name="connsiteY625" fmla="*/ 387137 h 919590"/>
                  <a:gd name="connsiteX626" fmla="*/ 1057444 w 2972814"/>
                  <a:gd name="connsiteY626" fmla="*/ 388063 h 919590"/>
                  <a:gd name="connsiteX627" fmla="*/ 1045771 w 2972814"/>
                  <a:gd name="connsiteY627" fmla="*/ 397128 h 919590"/>
                  <a:gd name="connsiteX628" fmla="*/ 1037825 w 2972814"/>
                  <a:gd name="connsiteY628" fmla="*/ 407120 h 919590"/>
                  <a:gd name="connsiteX629" fmla="*/ 1037492 w 2972814"/>
                  <a:gd name="connsiteY629" fmla="*/ 407865 h 919590"/>
                  <a:gd name="connsiteX630" fmla="*/ 1032887 w 2972814"/>
                  <a:gd name="connsiteY630" fmla="*/ 417111 h 919590"/>
                  <a:gd name="connsiteX631" fmla="*/ 1030657 w 2972814"/>
                  <a:gd name="connsiteY631" fmla="*/ 427103 h 919590"/>
                  <a:gd name="connsiteX632" fmla="*/ 1031282 w 2972814"/>
                  <a:gd name="connsiteY632" fmla="*/ 437094 h 919590"/>
                  <a:gd name="connsiteX633" fmla="*/ 1034631 w 2972814"/>
                  <a:gd name="connsiteY633" fmla="*/ 447086 h 919590"/>
                  <a:gd name="connsiteX634" fmla="*/ 1037492 w 2972814"/>
                  <a:gd name="connsiteY634" fmla="*/ 452508 h 919590"/>
                  <a:gd name="connsiteX635" fmla="*/ 1039162 w 2972814"/>
                  <a:gd name="connsiteY635" fmla="*/ 457077 h 919590"/>
                  <a:gd name="connsiteX636" fmla="*/ 1043241 w 2972814"/>
                  <a:gd name="connsiteY636" fmla="*/ 467069 h 919590"/>
                  <a:gd name="connsiteX637" fmla="*/ 1047700 w 2972814"/>
                  <a:gd name="connsiteY637" fmla="*/ 477060 h 919590"/>
                  <a:gd name="connsiteX638" fmla="*/ 1051740 w 2972814"/>
                  <a:gd name="connsiteY638" fmla="*/ 487052 h 919590"/>
                  <a:gd name="connsiteX639" fmla="*/ 1055481 w 2972814"/>
                  <a:gd name="connsiteY639" fmla="*/ 497043 h 919590"/>
                  <a:gd name="connsiteX640" fmla="*/ 1057444 w 2972814"/>
                  <a:gd name="connsiteY640" fmla="*/ 503166 h 919590"/>
                  <a:gd name="connsiteX641" fmla="*/ 1058319 w 2972814"/>
                  <a:gd name="connsiteY641" fmla="*/ 507035 h 919590"/>
                  <a:gd name="connsiteX642" fmla="*/ 1059911 w 2972814"/>
                  <a:gd name="connsiteY642" fmla="*/ 517026 h 919590"/>
                  <a:gd name="connsiteX643" fmla="*/ 1060782 w 2972814"/>
                  <a:gd name="connsiteY643" fmla="*/ 527018 h 919590"/>
                  <a:gd name="connsiteX644" fmla="*/ 1061274 w 2972814"/>
                  <a:gd name="connsiteY644" fmla="*/ 537009 h 919590"/>
                  <a:gd name="connsiteX645" fmla="*/ 1060953 w 2972814"/>
                  <a:gd name="connsiteY645" fmla="*/ 547001 h 919590"/>
                  <a:gd name="connsiteX646" fmla="*/ 1060285 w 2972814"/>
                  <a:gd name="connsiteY646" fmla="*/ 556992 h 919590"/>
                  <a:gd name="connsiteX647" fmla="*/ 1059029 w 2972814"/>
                  <a:gd name="connsiteY647" fmla="*/ 566984 h 919590"/>
                  <a:gd name="connsiteX648" fmla="*/ 1057444 w 2972814"/>
                  <a:gd name="connsiteY648" fmla="*/ 575740 h 919590"/>
                  <a:gd name="connsiteX649" fmla="*/ 1057090 w 2972814"/>
                  <a:gd name="connsiteY649" fmla="*/ 576975 h 919590"/>
                  <a:gd name="connsiteX650" fmla="*/ 1053384 w 2972814"/>
                  <a:gd name="connsiteY650" fmla="*/ 586967 h 919590"/>
                  <a:gd name="connsiteX651" fmla="*/ 1048134 w 2972814"/>
                  <a:gd name="connsiteY651" fmla="*/ 596958 h 919590"/>
                  <a:gd name="connsiteX652" fmla="*/ 1041448 w 2972814"/>
                  <a:gd name="connsiteY652" fmla="*/ 606950 h 919590"/>
                  <a:gd name="connsiteX653" fmla="*/ 1037492 w 2972814"/>
                  <a:gd name="connsiteY653" fmla="*/ 611026 h 919590"/>
                  <a:gd name="connsiteX654" fmla="*/ 1017541 w 2972814"/>
                  <a:gd name="connsiteY654" fmla="*/ 613041 h 919590"/>
                  <a:gd name="connsiteX655" fmla="*/ 998277 w 2972814"/>
                  <a:gd name="connsiteY655" fmla="*/ 606950 h 919590"/>
                  <a:gd name="connsiteX656" fmla="*/ 997589 w 2972814"/>
                  <a:gd name="connsiteY656" fmla="*/ 606761 h 919590"/>
                  <a:gd name="connsiteX657" fmla="*/ 978869 w 2972814"/>
                  <a:gd name="connsiteY657" fmla="*/ 596958 h 919590"/>
                  <a:gd name="connsiteX658" fmla="*/ 977637 w 2972814"/>
                  <a:gd name="connsiteY658" fmla="*/ 596318 h 919590"/>
                  <a:gd name="connsiteX659" fmla="*/ 963430 w 2972814"/>
                  <a:gd name="connsiteY659" fmla="*/ 586967 h 919590"/>
                  <a:gd name="connsiteX660" fmla="*/ 957685 w 2972814"/>
                  <a:gd name="connsiteY660" fmla="*/ 582319 h 919590"/>
                  <a:gd name="connsiteX661" fmla="*/ 951543 w 2972814"/>
                  <a:gd name="connsiteY661" fmla="*/ 576975 h 919590"/>
                  <a:gd name="connsiteX662" fmla="*/ 943874 w 2972814"/>
                  <a:gd name="connsiteY662" fmla="*/ 566984 h 919590"/>
                  <a:gd name="connsiteX663" fmla="*/ 939579 w 2972814"/>
                  <a:gd name="connsiteY663" fmla="*/ 556992 h 919590"/>
                  <a:gd name="connsiteX664" fmla="*/ 938274 w 2972814"/>
                  <a:gd name="connsiteY664" fmla="*/ 547001 h 919590"/>
                  <a:gd name="connsiteX665" fmla="*/ 939016 w 2972814"/>
                  <a:gd name="connsiteY665" fmla="*/ 537009 h 919590"/>
                  <a:gd name="connsiteX666" fmla="*/ 940805 w 2972814"/>
                  <a:gd name="connsiteY666" fmla="*/ 527018 h 919590"/>
                  <a:gd name="connsiteX667" fmla="*/ 943416 w 2972814"/>
                  <a:gd name="connsiteY667" fmla="*/ 517026 h 919590"/>
                  <a:gd name="connsiteX668" fmla="*/ 946247 w 2972814"/>
                  <a:gd name="connsiteY668" fmla="*/ 507035 h 919590"/>
                  <a:gd name="connsiteX669" fmla="*/ 949151 w 2972814"/>
                  <a:gd name="connsiteY669" fmla="*/ 497043 h 919590"/>
                  <a:gd name="connsiteX670" fmla="*/ 951578 w 2972814"/>
                  <a:gd name="connsiteY670" fmla="*/ 487052 h 919590"/>
                  <a:gd name="connsiteX671" fmla="*/ 953193 w 2972814"/>
                  <a:gd name="connsiteY671" fmla="*/ 477060 h 919590"/>
                  <a:gd name="connsiteX672" fmla="*/ 953801 w 2972814"/>
                  <a:gd name="connsiteY672" fmla="*/ 467069 h 919590"/>
                  <a:gd name="connsiteX673" fmla="*/ 952209 w 2972814"/>
                  <a:gd name="connsiteY673" fmla="*/ 457077 h 919590"/>
                  <a:gd name="connsiteX674" fmla="*/ 948195 w 2972814"/>
                  <a:gd name="connsiteY674" fmla="*/ 447086 h 919590"/>
                  <a:gd name="connsiteX675" fmla="*/ 937733 w 2972814"/>
                  <a:gd name="connsiteY675" fmla="*/ 437866 h 919590"/>
                  <a:gd name="connsiteX676" fmla="*/ 936950 w 2972814"/>
                  <a:gd name="connsiteY676" fmla="*/ 437094 h 919590"/>
                  <a:gd name="connsiteX677" fmla="*/ 918359 w 2972814"/>
                  <a:gd name="connsiteY677" fmla="*/ 427103 h 919590"/>
                  <a:gd name="connsiteX678" fmla="*/ 917782 w 2972814"/>
                  <a:gd name="connsiteY678" fmla="*/ 426917 h 919590"/>
                  <a:gd name="connsiteX679" fmla="*/ 897830 w 2972814"/>
                  <a:gd name="connsiteY679" fmla="*/ 420269 h 919590"/>
                  <a:gd name="connsiteX680" fmla="*/ 885616 w 2972814"/>
                  <a:gd name="connsiteY680" fmla="*/ 417111 h 919590"/>
                  <a:gd name="connsiteX681" fmla="*/ 877878 w 2972814"/>
                  <a:gd name="connsiteY681" fmla="*/ 415638 h 919590"/>
                  <a:gd name="connsiteX682" fmla="*/ 857926 w 2972814"/>
                  <a:gd name="connsiteY682" fmla="*/ 412546 h 919590"/>
                  <a:gd name="connsiteX683" fmla="*/ 837975 w 2972814"/>
                  <a:gd name="connsiteY683" fmla="*/ 410624 h 919590"/>
                  <a:gd name="connsiteX684" fmla="*/ 818023 w 2972814"/>
                  <a:gd name="connsiteY684" fmla="*/ 410086 h 919590"/>
                  <a:gd name="connsiteX685" fmla="*/ 798071 w 2972814"/>
                  <a:gd name="connsiteY685" fmla="*/ 410969 h 919590"/>
                  <a:gd name="connsiteX686" fmla="*/ 778119 w 2972814"/>
                  <a:gd name="connsiteY686" fmla="*/ 413713 h 919590"/>
                  <a:gd name="connsiteX687" fmla="*/ 763702 w 2972814"/>
                  <a:gd name="connsiteY687" fmla="*/ 417111 h 919590"/>
                  <a:gd name="connsiteX688" fmla="*/ 758167 w 2972814"/>
                  <a:gd name="connsiteY688" fmla="*/ 418665 h 919590"/>
                  <a:gd name="connsiteX689" fmla="*/ 738216 w 2972814"/>
                  <a:gd name="connsiteY689" fmla="*/ 426825 h 919590"/>
                  <a:gd name="connsiteX690" fmla="*/ 737660 w 2972814"/>
                  <a:gd name="connsiteY690" fmla="*/ 427103 h 919590"/>
                  <a:gd name="connsiteX691" fmla="*/ 721246 w 2972814"/>
                  <a:gd name="connsiteY691" fmla="*/ 437094 h 919590"/>
                  <a:gd name="connsiteX692" fmla="*/ 718264 w 2972814"/>
                  <a:gd name="connsiteY692" fmla="*/ 439390 h 919590"/>
                  <a:gd name="connsiteX693" fmla="*/ 708739 w 2972814"/>
                  <a:gd name="connsiteY693" fmla="*/ 447086 h 919590"/>
                  <a:gd name="connsiteX694" fmla="*/ 698849 w 2972814"/>
                  <a:gd name="connsiteY694" fmla="*/ 457077 h 919590"/>
                  <a:gd name="connsiteX695" fmla="*/ 698312 w 2972814"/>
                  <a:gd name="connsiteY695" fmla="*/ 457765 h 919590"/>
                  <a:gd name="connsiteX696" fmla="*/ 689838 w 2972814"/>
                  <a:gd name="connsiteY696" fmla="*/ 467069 h 919590"/>
                  <a:gd name="connsiteX697" fmla="*/ 681873 w 2972814"/>
                  <a:gd name="connsiteY697" fmla="*/ 477060 h 919590"/>
                  <a:gd name="connsiteX698" fmla="*/ 678360 w 2972814"/>
                  <a:gd name="connsiteY698" fmla="*/ 482150 h 919590"/>
                  <a:gd name="connsiteX699" fmla="*/ 673144 w 2972814"/>
                  <a:gd name="connsiteY699" fmla="*/ 487052 h 919590"/>
                  <a:gd name="connsiteX700" fmla="*/ 661719 w 2972814"/>
                  <a:gd name="connsiteY700" fmla="*/ 497043 h 919590"/>
                  <a:gd name="connsiteX701" fmla="*/ 658409 w 2972814"/>
                  <a:gd name="connsiteY701" fmla="*/ 499503 h 919590"/>
                  <a:gd name="connsiteX702" fmla="*/ 638457 w 2972814"/>
                  <a:gd name="connsiteY702" fmla="*/ 502435 h 919590"/>
                  <a:gd name="connsiteX703" fmla="*/ 618505 w 2972814"/>
                  <a:gd name="connsiteY703" fmla="*/ 498518 h 919590"/>
                  <a:gd name="connsiteX704" fmla="*/ 614582 w 2972814"/>
                  <a:gd name="connsiteY704" fmla="*/ 497043 h 919590"/>
                  <a:gd name="connsiteX705" fmla="*/ 598553 w 2972814"/>
                  <a:gd name="connsiteY705" fmla="*/ 492247 h 919590"/>
                  <a:gd name="connsiteX706" fmla="*/ 584996 w 2972814"/>
                  <a:gd name="connsiteY706" fmla="*/ 487052 h 919590"/>
                  <a:gd name="connsiteX707" fmla="*/ 578601 w 2972814"/>
                  <a:gd name="connsiteY707" fmla="*/ 484901 h 919590"/>
                  <a:gd name="connsiteX708" fmla="*/ 558650 w 2972814"/>
                  <a:gd name="connsiteY708" fmla="*/ 477766 h 919590"/>
                  <a:gd name="connsiteX709" fmla="*/ 556454 w 2972814"/>
                  <a:gd name="connsiteY709" fmla="*/ 477060 h 919590"/>
                  <a:gd name="connsiteX710" fmla="*/ 538698 w 2972814"/>
                  <a:gd name="connsiteY710" fmla="*/ 471838 h 919590"/>
                  <a:gd name="connsiteX711" fmla="*/ 518746 w 2972814"/>
                  <a:gd name="connsiteY711" fmla="*/ 467262 h 919590"/>
                  <a:gd name="connsiteX712" fmla="*/ 517233 w 2972814"/>
                  <a:gd name="connsiteY712" fmla="*/ 467069 h 919590"/>
                  <a:gd name="connsiteX713" fmla="*/ 498794 w 2972814"/>
                  <a:gd name="connsiteY713" fmla="*/ 464768 h 919590"/>
                  <a:gd name="connsiteX714" fmla="*/ 478843 w 2972814"/>
                  <a:gd name="connsiteY714" fmla="*/ 464296 h 919590"/>
                  <a:gd name="connsiteX715" fmla="*/ 458891 w 2972814"/>
                  <a:gd name="connsiteY715" fmla="*/ 466327 h 919590"/>
                  <a:gd name="connsiteX716" fmla="*/ 455481 w 2972814"/>
                  <a:gd name="connsiteY716" fmla="*/ 467069 h 919590"/>
                  <a:gd name="connsiteX717" fmla="*/ 438939 w 2972814"/>
                  <a:gd name="connsiteY717" fmla="*/ 470656 h 919590"/>
                  <a:gd name="connsiteX718" fmla="*/ 420404 w 2972814"/>
                  <a:gd name="connsiteY718" fmla="*/ 477060 h 919590"/>
                  <a:gd name="connsiteX719" fmla="*/ 418987 w 2972814"/>
                  <a:gd name="connsiteY719" fmla="*/ 477560 h 919590"/>
                  <a:gd name="connsiteX720" fmla="*/ 399036 w 2972814"/>
                  <a:gd name="connsiteY720" fmla="*/ 486504 h 919590"/>
                  <a:gd name="connsiteX721" fmla="*/ 398030 w 2972814"/>
                  <a:gd name="connsiteY721" fmla="*/ 487052 h 919590"/>
                  <a:gd name="connsiteX722" fmla="*/ 379180 w 2972814"/>
                  <a:gd name="connsiteY722" fmla="*/ 497043 h 919590"/>
                  <a:gd name="connsiteX723" fmla="*/ 379084 w 2972814"/>
                  <a:gd name="connsiteY723" fmla="*/ 497091 h 919590"/>
                  <a:gd name="connsiteX724" fmla="*/ 361391 w 2972814"/>
                  <a:gd name="connsiteY724" fmla="*/ 507035 h 919590"/>
                  <a:gd name="connsiteX725" fmla="*/ 359132 w 2972814"/>
                  <a:gd name="connsiteY725" fmla="*/ 508231 h 919590"/>
                  <a:gd name="connsiteX726" fmla="*/ 343857 w 2972814"/>
                  <a:gd name="connsiteY726" fmla="*/ 517026 h 919590"/>
                  <a:gd name="connsiteX727" fmla="*/ 339180 w 2972814"/>
                  <a:gd name="connsiteY727" fmla="*/ 519506 h 919590"/>
                  <a:gd name="connsiteX728" fmla="*/ 326382 w 2972814"/>
                  <a:gd name="connsiteY728" fmla="*/ 527018 h 919590"/>
                  <a:gd name="connsiteX729" fmla="*/ 319228 w 2972814"/>
                  <a:gd name="connsiteY729" fmla="*/ 531029 h 919590"/>
                  <a:gd name="connsiteX730" fmla="*/ 309314 w 2972814"/>
                  <a:gd name="connsiteY730" fmla="*/ 537009 h 919590"/>
                  <a:gd name="connsiteX731" fmla="*/ 299277 w 2972814"/>
                  <a:gd name="connsiteY731" fmla="*/ 542835 h 919590"/>
                  <a:gd name="connsiteX732" fmla="*/ 292758 w 2972814"/>
                  <a:gd name="connsiteY732" fmla="*/ 547001 h 919590"/>
                  <a:gd name="connsiteX733" fmla="*/ 279325 w 2972814"/>
                  <a:gd name="connsiteY733" fmla="*/ 555301 h 919590"/>
                  <a:gd name="connsiteX734" fmla="*/ 276878 w 2972814"/>
                  <a:gd name="connsiteY734" fmla="*/ 556992 h 919590"/>
                  <a:gd name="connsiteX735" fmla="*/ 261766 w 2972814"/>
                  <a:gd name="connsiteY735" fmla="*/ 566984 h 919590"/>
                  <a:gd name="connsiteX736" fmla="*/ 259373 w 2972814"/>
                  <a:gd name="connsiteY736" fmla="*/ 568545 h 919590"/>
                  <a:gd name="connsiteX737" fmla="*/ 247468 w 2972814"/>
                  <a:gd name="connsiteY737" fmla="*/ 576975 h 919590"/>
                  <a:gd name="connsiteX738" fmla="*/ 239421 w 2972814"/>
                  <a:gd name="connsiteY738" fmla="*/ 582726 h 919590"/>
                  <a:gd name="connsiteX739" fmla="*/ 233805 w 2972814"/>
                  <a:gd name="connsiteY739" fmla="*/ 586967 h 919590"/>
                  <a:gd name="connsiteX740" fmla="*/ 220623 w 2972814"/>
                  <a:gd name="connsiteY740" fmla="*/ 596958 h 919590"/>
                  <a:gd name="connsiteX741" fmla="*/ 219470 w 2972814"/>
                  <a:gd name="connsiteY741" fmla="*/ 597849 h 919590"/>
                  <a:gd name="connsiteX742" fmla="*/ 207863 w 2972814"/>
                  <a:gd name="connsiteY742" fmla="*/ 606950 h 919590"/>
                  <a:gd name="connsiteX743" fmla="*/ 199518 w 2972814"/>
                  <a:gd name="connsiteY743" fmla="*/ 613710 h 919590"/>
                  <a:gd name="connsiteX744" fmla="*/ 195476 w 2972814"/>
                  <a:gd name="connsiteY744" fmla="*/ 616941 h 919590"/>
                  <a:gd name="connsiteX745" fmla="*/ 183509 w 2972814"/>
                  <a:gd name="connsiteY745" fmla="*/ 626933 h 919590"/>
                  <a:gd name="connsiteX746" fmla="*/ 179566 w 2972814"/>
                  <a:gd name="connsiteY746" fmla="*/ 630447 h 919590"/>
                  <a:gd name="connsiteX747" fmla="*/ 171918 w 2972814"/>
                  <a:gd name="connsiteY747" fmla="*/ 636924 h 919590"/>
                  <a:gd name="connsiteX748" fmla="*/ 160848 w 2972814"/>
                  <a:gd name="connsiteY748" fmla="*/ 646916 h 919590"/>
                  <a:gd name="connsiteX749" fmla="*/ 159614 w 2972814"/>
                  <a:gd name="connsiteY749" fmla="*/ 648164 h 919590"/>
                  <a:gd name="connsiteX750" fmla="*/ 150013 w 2972814"/>
                  <a:gd name="connsiteY750" fmla="*/ 656907 h 919590"/>
                  <a:gd name="connsiteX751" fmla="*/ 140098 w 2972814"/>
                  <a:gd name="connsiteY751" fmla="*/ 666899 h 919590"/>
                  <a:gd name="connsiteX752" fmla="*/ 139662 w 2972814"/>
                  <a:gd name="connsiteY752" fmla="*/ 667387 h 919590"/>
                  <a:gd name="connsiteX753" fmla="*/ 129846 w 2972814"/>
                  <a:gd name="connsiteY753" fmla="*/ 676890 h 919590"/>
                  <a:gd name="connsiteX754" fmla="*/ 120950 w 2972814"/>
                  <a:gd name="connsiteY754" fmla="*/ 686882 h 919590"/>
                  <a:gd name="connsiteX755" fmla="*/ 119711 w 2972814"/>
                  <a:gd name="connsiteY755" fmla="*/ 688386 h 919590"/>
                  <a:gd name="connsiteX756" fmla="*/ 111167 w 2972814"/>
                  <a:gd name="connsiteY756" fmla="*/ 696873 h 919590"/>
                  <a:gd name="connsiteX757" fmla="*/ 102108 w 2972814"/>
                  <a:gd name="connsiteY757" fmla="*/ 706865 h 919590"/>
                  <a:gd name="connsiteX758" fmla="*/ 99759 w 2972814"/>
                  <a:gd name="connsiteY758" fmla="*/ 709702 h 919590"/>
                  <a:gd name="connsiteX759" fmla="*/ 92267 w 2972814"/>
                  <a:gd name="connsiteY759" fmla="*/ 716856 h 919590"/>
                  <a:gd name="connsiteX760" fmla="*/ 82210 w 2972814"/>
                  <a:gd name="connsiteY760" fmla="*/ 726848 h 919590"/>
                  <a:gd name="connsiteX761" fmla="*/ 79807 w 2972814"/>
                  <a:gd name="connsiteY761" fmla="*/ 729319 h 919590"/>
                  <a:gd name="connsiteX762" fmla="*/ 69837 w 2972814"/>
                  <a:gd name="connsiteY762" fmla="*/ 736839 h 919590"/>
                  <a:gd name="connsiteX763" fmla="*/ 59855 w 2972814"/>
                  <a:gd name="connsiteY763" fmla="*/ 744942 h 919590"/>
                  <a:gd name="connsiteX764" fmla="*/ 56461 w 2972814"/>
                  <a:gd name="connsiteY764" fmla="*/ 746831 h 919590"/>
                  <a:gd name="connsiteX765" fmla="*/ 41243 w 2972814"/>
                  <a:gd name="connsiteY765" fmla="*/ 756822 h 919590"/>
                  <a:gd name="connsiteX766" fmla="*/ 39904 w 2972814"/>
                  <a:gd name="connsiteY766" fmla="*/ 757828 h 919590"/>
                  <a:gd name="connsiteX767" fmla="*/ 21985 w 2972814"/>
                  <a:gd name="connsiteY767" fmla="*/ 766814 h 919590"/>
                  <a:gd name="connsiteX768" fmla="*/ 19952 w 2972814"/>
                  <a:gd name="connsiteY768" fmla="*/ 768182 h 919590"/>
                  <a:gd name="connsiteX769" fmla="*/ 710 w 2972814"/>
                  <a:gd name="connsiteY769" fmla="*/ 776805 h 919590"/>
                  <a:gd name="connsiteX770" fmla="*/ 0 w 2972814"/>
                  <a:gd name="connsiteY770" fmla="*/ 777431 h 919590"/>
                  <a:gd name="connsiteX771" fmla="*/ 0 w 2972814"/>
                  <a:gd name="connsiteY771" fmla="*/ 786797 h 919590"/>
                  <a:gd name="connsiteX772" fmla="*/ 0 w 2972814"/>
                  <a:gd name="connsiteY772" fmla="*/ 796788 h 919590"/>
                  <a:gd name="connsiteX773" fmla="*/ 0 w 2972814"/>
                  <a:gd name="connsiteY773" fmla="*/ 806780 h 919590"/>
                  <a:gd name="connsiteX774" fmla="*/ 0 w 2972814"/>
                  <a:gd name="connsiteY774" fmla="*/ 816771 h 919590"/>
                  <a:gd name="connsiteX775" fmla="*/ 0 w 2972814"/>
                  <a:gd name="connsiteY775" fmla="*/ 826763 h 919590"/>
                  <a:gd name="connsiteX776" fmla="*/ 0 w 2972814"/>
                  <a:gd name="connsiteY776" fmla="*/ 836754 h 919590"/>
                  <a:gd name="connsiteX777" fmla="*/ 0 w 2972814"/>
                  <a:gd name="connsiteY777" fmla="*/ 846745 h 919590"/>
                  <a:gd name="connsiteX778" fmla="*/ 0 w 2972814"/>
                  <a:gd name="connsiteY778" fmla="*/ 856737 h 919590"/>
                  <a:gd name="connsiteX779" fmla="*/ 0 w 2972814"/>
                  <a:gd name="connsiteY779" fmla="*/ 866728 h 919590"/>
                  <a:gd name="connsiteX780" fmla="*/ 0 w 2972814"/>
                  <a:gd name="connsiteY780" fmla="*/ 876720 h 919590"/>
                  <a:gd name="connsiteX781" fmla="*/ 0 w 2972814"/>
                  <a:gd name="connsiteY781" fmla="*/ 886712 h 919590"/>
                  <a:gd name="connsiteX782" fmla="*/ 0 w 2972814"/>
                  <a:gd name="connsiteY782" fmla="*/ 896703 h 919590"/>
                  <a:gd name="connsiteX783" fmla="*/ 0 w 2972814"/>
                  <a:gd name="connsiteY783" fmla="*/ 906695 h 919590"/>
                  <a:gd name="connsiteX784" fmla="*/ 0 w 2972814"/>
                  <a:gd name="connsiteY784" fmla="*/ 916686 h 919590"/>
                  <a:gd name="connsiteX785" fmla="*/ 0 w 2972814"/>
                  <a:gd name="connsiteY785" fmla="*/ 919591 h 919590"/>
                  <a:gd name="connsiteX786" fmla="*/ 747603 w 2972814"/>
                  <a:gd name="connsiteY786" fmla="*/ 626933 h 919590"/>
                  <a:gd name="connsiteX787" fmla="*/ 738216 w 2972814"/>
                  <a:gd name="connsiteY787" fmla="*/ 623882 h 919590"/>
                  <a:gd name="connsiteX788" fmla="*/ 730921 w 2972814"/>
                  <a:gd name="connsiteY788" fmla="*/ 616941 h 919590"/>
                  <a:gd name="connsiteX789" fmla="*/ 724179 w 2972814"/>
                  <a:gd name="connsiteY789" fmla="*/ 606950 h 919590"/>
                  <a:gd name="connsiteX790" fmla="*/ 720626 w 2972814"/>
                  <a:gd name="connsiteY790" fmla="*/ 596958 h 919590"/>
                  <a:gd name="connsiteX791" fmla="*/ 726270 w 2972814"/>
                  <a:gd name="connsiteY791" fmla="*/ 586967 h 919590"/>
                  <a:gd name="connsiteX792" fmla="*/ 738216 w 2972814"/>
                  <a:gd name="connsiteY792" fmla="*/ 582294 h 919590"/>
                  <a:gd name="connsiteX793" fmla="*/ 758167 w 2972814"/>
                  <a:gd name="connsiteY793" fmla="*/ 584514 h 919590"/>
                  <a:gd name="connsiteX794" fmla="*/ 765387 w 2972814"/>
                  <a:gd name="connsiteY794" fmla="*/ 586967 h 919590"/>
                  <a:gd name="connsiteX795" fmla="*/ 778119 w 2972814"/>
                  <a:gd name="connsiteY795" fmla="*/ 593055 h 919590"/>
                  <a:gd name="connsiteX796" fmla="*/ 783042 w 2972814"/>
                  <a:gd name="connsiteY796" fmla="*/ 596958 h 919590"/>
                  <a:gd name="connsiteX797" fmla="*/ 787750 w 2972814"/>
                  <a:gd name="connsiteY797" fmla="*/ 606950 h 919590"/>
                  <a:gd name="connsiteX798" fmla="*/ 784586 w 2972814"/>
                  <a:gd name="connsiteY798" fmla="*/ 616941 h 919590"/>
                  <a:gd name="connsiteX799" fmla="*/ 778119 w 2972814"/>
                  <a:gd name="connsiteY799" fmla="*/ 623324 h 919590"/>
                  <a:gd name="connsiteX800" fmla="*/ 768534 w 2972814"/>
                  <a:gd name="connsiteY800" fmla="*/ 626933 h 919590"/>
                  <a:gd name="connsiteX801" fmla="*/ 758167 w 2972814"/>
                  <a:gd name="connsiteY801" fmla="*/ 629347 h 919590"/>
                  <a:gd name="connsiteX802" fmla="*/ 816361 w 2972814"/>
                  <a:gd name="connsiteY802" fmla="*/ 487052 h 919590"/>
                  <a:gd name="connsiteX803" fmla="*/ 803697 w 2972814"/>
                  <a:gd name="connsiteY803" fmla="*/ 477060 h 919590"/>
                  <a:gd name="connsiteX804" fmla="*/ 818023 w 2972814"/>
                  <a:gd name="connsiteY804" fmla="*/ 472310 h 919590"/>
                  <a:gd name="connsiteX805" fmla="*/ 822853 w 2972814"/>
                  <a:gd name="connsiteY805" fmla="*/ 477060 h 919590"/>
                  <a:gd name="connsiteX806" fmla="*/ 818677 w 2972814"/>
                  <a:gd name="connsiteY806" fmla="*/ 487052 h 919590"/>
                  <a:gd name="connsiteX807" fmla="*/ 818023 w 2972814"/>
                  <a:gd name="connsiteY807" fmla="*/ 487428 h 919590"/>
                  <a:gd name="connsiteX808" fmla="*/ 2374261 w 2972814"/>
                  <a:gd name="connsiteY808" fmla="*/ 729621 h 919590"/>
                  <a:gd name="connsiteX809" fmla="*/ 2394213 w 2972814"/>
                  <a:gd name="connsiteY809" fmla="*/ 732545 h 919590"/>
                  <a:gd name="connsiteX810" fmla="*/ 2414165 w 2972814"/>
                  <a:gd name="connsiteY810" fmla="*/ 733778 h 919590"/>
                  <a:gd name="connsiteX811" fmla="*/ 2434117 w 2972814"/>
                  <a:gd name="connsiteY811" fmla="*/ 733537 h 919590"/>
                  <a:gd name="connsiteX812" fmla="*/ 2454068 w 2972814"/>
                  <a:gd name="connsiteY812" fmla="*/ 731847 h 919590"/>
                  <a:gd name="connsiteX813" fmla="*/ 2474020 w 2972814"/>
                  <a:gd name="connsiteY813" fmla="*/ 728344 h 919590"/>
                  <a:gd name="connsiteX814" fmla="*/ 2479488 w 2972814"/>
                  <a:gd name="connsiteY814" fmla="*/ 726848 h 919590"/>
                  <a:gd name="connsiteX815" fmla="*/ 2493972 w 2972814"/>
                  <a:gd name="connsiteY815" fmla="*/ 722230 h 919590"/>
                  <a:gd name="connsiteX816" fmla="*/ 2505737 w 2972814"/>
                  <a:gd name="connsiteY816" fmla="*/ 716856 h 919590"/>
                  <a:gd name="connsiteX817" fmla="*/ 2513924 w 2972814"/>
                  <a:gd name="connsiteY817" fmla="*/ 712249 h 919590"/>
                  <a:gd name="connsiteX818" fmla="*/ 2521542 w 2972814"/>
                  <a:gd name="connsiteY818" fmla="*/ 706865 h 919590"/>
                  <a:gd name="connsiteX819" fmla="*/ 2532572 w 2972814"/>
                  <a:gd name="connsiteY819" fmla="*/ 696873 h 919590"/>
                  <a:gd name="connsiteX820" fmla="*/ 2533876 w 2972814"/>
                  <a:gd name="connsiteY820" fmla="*/ 695434 h 919590"/>
                  <a:gd name="connsiteX821" fmla="*/ 2540790 w 2972814"/>
                  <a:gd name="connsiteY821" fmla="*/ 686882 h 919590"/>
                  <a:gd name="connsiteX822" fmla="*/ 2547364 w 2972814"/>
                  <a:gd name="connsiteY822" fmla="*/ 676890 h 919590"/>
                  <a:gd name="connsiteX823" fmla="*/ 2552772 w 2972814"/>
                  <a:gd name="connsiteY823" fmla="*/ 666899 h 919590"/>
                  <a:gd name="connsiteX824" fmla="*/ 2553827 w 2972814"/>
                  <a:gd name="connsiteY824" fmla="*/ 664733 h 919590"/>
                  <a:gd name="connsiteX825" fmla="*/ 2557575 w 2972814"/>
                  <a:gd name="connsiteY825" fmla="*/ 656907 h 919590"/>
                  <a:gd name="connsiteX826" fmla="*/ 2561704 w 2972814"/>
                  <a:gd name="connsiteY826" fmla="*/ 646916 h 919590"/>
                  <a:gd name="connsiteX827" fmla="*/ 2565427 w 2972814"/>
                  <a:gd name="connsiteY827" fmla="*/ 636924 h 919590"/>
                  <a:gd name="connsiteX828" fmla="*/ 2568797 w 2972814"/>
                  <a:gd name="connsiteY828" fmla="*/ 626933 h 919590"/>
                  <a:gd name="connsiteX829" fmla="*/ 2571885 w 2972814"/>
                  <a:gd name="connsiteY829" fmla="*/ 616941 h 919590"/>
                  <a:gd name="connsiteX830" fmla="*/ 2573779 w 2972814"/>
                  <a:gd name="connsiteY830" fmla="*/ 610019 h 919590"/>
                  <a:gd name="connsiteX831" fmla="*/ 2574668 w 2972814"/>
                  <a:gd name="connsiteY831" fmla="*/ 606950 h 919590"/>
                  <a:gd name="connsiteX832" fmla="*/ 2577050 w 2972814"/>
                  <a:gd name="connsiteY832" fmla="*/ 596958 h 919590"/>
                  <a:gd name="connsiteX833" fmla="*/ 2579157 w 2972814"/>
                  <a:gd name="connsiteY833" fmla="*/ 586967 h 919590"/>
                  <a:gd name="connsiteX834" fmla="*/ 2580683 w 2972814"/>
                  <a:gd name="connsiteY834" fmla="*/ 576975 h 919590"/>
                  <a:gd name="connsiteX835" fmla="*/ 2581496 w 2972814"/>
                  <a:gd name="connsiteY835" fmla="*/ 566984 h 919590"/>
                  <a:gd name="connsiteX836" fmla="*/ 2581361 w 2972814"/>
                  <a:gd name="connsiteY836" fmla="*/ 556992 h 919590"/>
                  <a:gd name="connsiteX837" fmla="*/ 2580602 w 2972814"/>
                  <a:gd name="connsiteY837" fmla="*/ 547001 h 919590"/>
                  <a:gd name="connsiteX838" fmla="*/ 2578280 w 2972814"/>
                  <a:gd name="connsiteY838" fmla="*/ 537009 h 919590"/>
                  <a:gd name="connsiteX839" fmla="*/ 2573779 w 2972814"/>
                  <a:gd name="connsiteY839" fmla="*/ 527183 h 919590"/>
                  <a:gd name="connsiteX840" fmla="*/ 2573678 w 2972814"/>
                  <a:gd name="connsiteY840" fmla="*/ 527018 h 919590"/>
                  <a:gd name="connsiteX841" fmla="*/ 2564939 w 2972814"/>
                  <a:gd name="connsiteY841" fmla="*/ 517026 h 919590"/>
                  <a:gd name="connsiteX842" fmla="*/ 2553827 w 2972814"/>
                  <a:gd name="connsiteY842" fmla="*/ 510137 h 919590"/>
                  <a:gd name="connsiteX843" fmla="*/ 2542502 w 2972814"/>
                  <a:gd name="connsiteY843" fmla="*/ 507035 h 919590"/>
                  <a:gd name="connsiteX844" fmla="*/ 2533876 w 2972814"/>
                  <a:gd name="connsiteY844" fmla="*/ 505194 h 919590"/>
                  <a:gd name="connsiteX845" fmla="*/ 2513924 w 2972814"/>
                  <a:gd name="connsiteY845" fmla="*/ 504126 h 919590"/>
                  <a:gd name="connsiteX846" fmla="*/ 2493972 w 2972814"/>
                  <a:gd name="connsiteY846" fmla="*/ 504981 h 919590"/>
                  <a:gd name="connsiteX847" fmla="*/ 2474822 w 2972814"/>
                  <a:gd name="connsiteY847" fmla="*/ 507035 h 919590"/>
                  <a:gd name="connsiteX848" fmla="*/ 2474020 w 2972814"/>
                  <a:gd name="connsiteY848" fmla="*/ 507108 h 919590"/>
                  <a:gd name="connsiteX849" fmla="*/ 2454068 w 2972814"/>
                  <a:gd name="connsiteY849" fmla="*/ 510284 h 919590"/>
                  <a:gd name="connsiteX850" fmla="*/ 2434117 w 2972814"/>
                  <a:gd name="connsiteY850" fmla="*/ 514518 h 919590"/>
                  <a:gd name="connsiteX851" fmla="*/ 2424472 w 2972814"/>
                  <a:gd name="connsiteY851" fmla="*/ 517026 h 919590"/>
                  <a:gd name="connsiteX852" fmla="*/ 2414165 w 2972814"/>
                  <a:gd name="connsiteY852" fmla="*/ 519684 h 919590"/>
                  <a:gd name="connsiteX853" fmla="*/ 2394213 w 2972814"/>
                  <a:gd name="connsiteY853" fmla="*/ 526054 h 919590"/>
                  <a:gd name="connsiteX854" fmla="*/ 2391490 w 2972814"/>
                  <a:gd name="connsiteY854" fmla="*/ 527018 h 919590"/>
                  <a:gd name="connsiteX855" fmla="*/ 2374261 w 2972814"/>
                  <a:gd name="connsiteY855" fmla="*/ 533747 h 919590"/>
                  <a:gd name="connsiteX856" fmla="*/ 2367074 w 2972814"/>
                  <a:gd name="connsiteY856" fmla="*/ 537009 h 919590"/>
                  <a:gd name="connsiteX857" fmla="*/ 2354310 w 2972814"/>
                  <a:gd name="connsiteY857" fmla="*/ 543852 h 919590"/>
                  <a:gd name="connsiteX858" fmla="*/ 2349036 w 2972814"/>
                  <a:gd name="connsiteY858" fmla="*/ 547001 h 919590"/>
                  <a:gd name="connsiteX859" fmla="*/ 2336168 w 2972814"/>
                  <a:gd name="connsiteY859" fmla="*/ 556992 h 919590"/>
                  <a:gd name="connsiteX860" fmla="*/ 2334358 w 2972814"/>
                  <a:gd name="connsiteY860" fmla="*/ 558774 h 919590"/>
                  <a:gd name="connsiteX861" fmla="*/ 2326495 w 2972814"/>
                  <a:gd name="connsiteY861" fmla="*/ 566984 h 919590"/>
                  <a:gd name="connsiteX862" fmla="*/ 2319565 w 2972814"/>
                  <a:gd name="connsiteY862" fmla="*/ 576975 h 919590"/>
                  <a:gd name="connsiteX863" fmla="*/ 2314406 w 2972814"/>
                  <a:gd name="connsiteY863" fmla="*/ 586779 h 919590"/>
                  <a:gd name="connsiteX864" fmla="*/ 2314309 w 2972814"/>
                  <a:gd name="connsiteY864" fmla="*/ 586967 h 919590"/>
                  <a:gd name="connsiteX865" fmla="*/ 2309754 w 2972814"/>
                  <a:gd name="connsiteY865" fmla="*/ 596958 h 919590"/>
                  <a:gd name="connsiteX866" fmla="*/ 2306313 w 2972814"/>
                  <a:gd name="connsiteY866" fmla="*/ 606950 h 919590"/>
                  <a:gd name="connsiteX867" fmla="*/ 2303680 w 2972814"/>
                  <a:gd name="connsiteY867" fmla="*/ 616941 h 919590"/>
                  <a:gd name="connsiteX868" fmla="*/ 2301642 w 2972814"/>
                  <a:gd name="connsiteY868" fmla="*/ 626933 h 919590"/>
                  <a:gd name="connsiteX869" fmla="*/ 2300333 w 2972814"/>
                  <a:gd name="connsiteY869" fmla="*/ 636924 h 919590"/>
                  <a:gd name="connsiteX870" fmla="*/ 2299568 w 2972814"/>
                  <a:gd name="connsiteY870" fmla="*/ 646916 h 919590"/>
                  <a:gd name="connsiteX871" fmla="*/ 2299733 w 2972814"/>
                  <a:gd name="connsiteY871" fmla="*/ 656907 h 919590"/>
                  <a:gd name="connsiteX872" fmla="*/ 2300684 w 2972814"/>
                  <a:gd name="connsiteY872" fmla="*/ 666899 h 919590"/>
                  <a:gd name="connsiteX873" fmla="*/ 2302840 w 2972814"/>
                  <a:gd name="connsiteY873" fmla="*/ 676890 h 919590"/>
                  <a:gd name="connsiteX874" fmla="*/ 2306660 w 2972814"/>
                  <a:gd name="connsiteY874" fmla="*/ 686882 h 919590"/>
                  <a:gd name="connsiteX875" fmla="*/ 2312530 w 2972814"/>
                  <a:gd name="connsiteY875" fmla="*/ 696873 h 919590"/>
                  <a:gd name="connsiteX876" fmla="*/ 2314406 w 2972814"/>
                  <a:gd name="connsiteY876" fmla="*/ 699108 h 919590"/>
                  <a:gd name="connsiteX877" fmla="*/ 2321800 w 2972814"/>
                  <a:gd name="connsiteY877" fmla="*/ 706865 h 919590"/>
                  <a:gd name="connsiteX878" fmla="*/ 2334358 w 2972814"/>
                  <a:gd name="connsiteY878" fmla="*/ 715676 h 919590"/>
                  <a:gd name="connsiteX879" fmla="*/ 2336491 w 2972814"/>
                  <a:gd name="connsiteY879" fmla="*/ 716856 h 919590"/>
                  <a:gd name="connsiteX880" fmla="*/ 2354310 w 2972814"/>
                  <a:gd name="connsiteY880" fmla="*/ 724382 h 919590"/>
                  <a:gd name="connsiteX881" fmla="*/ 2362708 w 2972814"/>
                  <a:gd name="connsiteY881" fmla="*/ 726848 h 919590"/>
                  <a:gd name="connsiteX882" fmla="*/ 2385456 w 2972814"/>
                  <a:gd name="connsiteY882" fmla="*/ 696873 h 919590"/>
                  <a:gd name="connsiteX883" fmla="*/ 2374261 w 2972814"/>
                  <a:gd name="connsiteY883" fmla="*/ 691701 h 919590"/>
                  <a:gd name="connsiteX884" fmla="*/ 2367419 w 2972814"/>
                  <a:gd name="connsiteY884" fmla="*/ 686882 h 919590"/>
                  <a:gd name="connsiteX885" fmla="*/ 2357267 w 2972814"/>
                  <a:gd name="connsiteY885" fmla="*/ 676890 h 919590"/>
                  <a:gd name="connsiteX886" fmla="*/ 2354310 w 2972814"/>
                  <a:gd name="connsiteY886" fmla="*/ 672282 h 919590"/>
                  <a:gd name="connsiteX887" fmla="*/ 2351506 w 2972814"/>
                  <a:gd name="connsiteY887" fmla="*/ 666899 h 919590"/>
                  <a:gd name="connsiteX888" fmla="*/ 2348403 w 2972814"/>
                  <a:gd name="connsiteY888" fmla="*/ 656907 h 919590"/>
                  <a:gd name="connsiteX889" fmla="*/ 2347338 w 2972814"/>
                  <a:gd name="connsiteY889" fmla="*/ 646916 h 919590"/>
                  <a:gd name="connsiteX890" fmla="*/ 2347930 w 2972814"/>
                  <a:gd name="connsiteY890" fmla="*/ 636924 h 919590"/>
                  <a:gd name="connsiteX891" fmla="*/ 2349873 w 2972814"/>
                  <a:gd name="connsiteY891" fmla="*/ 626933 h 919590"/>
                  <a:gd name="connsiteX892" fmla="*/ 2353367 w 2972814"/>
                  <a:gd name="connsiteY892" fmla="*/ 616941 h 919590"/>
                  <a:gd name="connsiteX893" fmla="*/ 2354310 w 2972814"/>
                  <a:gd name="connsiteY893" fmla="*/ 615046 h 919590"/>
                  <a:gd name="connsiteX894" fmla="*/ 2358734 w 2972814"/>
                  <a:gd name="connsiteY894" fmla="*/ 606950 h 919590"/>
                  <a:gd name="connsiteX895" fmla="*/ 2365656 w 2972814"/>
                  <a:gd name="connsiteY895" fmla="*/ 596958 h 919590"/>
                  <a:gd name="connsiteX896" fmla="*/ 2374261 w 2972814"/>
                  <a:gd name="connsiteY896" fmla="*/ 587375 h 919590"/>
                  <a:gd name="connsiteX897" fmla="*/ 2374695 w 2972814"/>
                  <a:gd name="connsiteY897" fmla="*/ 586967 h 919590"/>
                  <a:gd name="connsiteX898" fmla="*/ 2387301 w 2972814"/>
                  <a:gd name="connsiteY898" fmla="*/ 576975 h 919590"/>
                  <a:gd name="connsiteX899" fmla="*/ 2394213 w 2972814"/>
                  <a:gd name="connsiteY899" fmla="*/ 572265 h 919590"/>
                  <a:gd name="connsiteX900" fmla="*/ 2404067 w 2972814"/>
                  <a:gd name="connsiteY900" fmla="*/ 566984 h 919590"/>
                  <a:gd name="connsiteX901" fmla="*/ 2414165 w 2972814"/>
                  <a:gd name="connsiteY901" fmla="*/ 562256 h 919590"/>
                  <a:gd name="connsiteX902" fmla="*/ 2429500 w 2972814"/>
                  <a:gd name="connsiteY902" fmla="*/ 556992 h 919590"/>
                  <a:gd name="connsiteX903" fmla="*/ 2434117 w 2972814"/>
                  <a:gd name="connsiteY903" fmla="*/ 555480 h 919590"/>
                  <a:gd name="connsiteX904" fmla="*/ 2454068 w 2972814"/>
                  <a:gd name="connsiteY904" fmla="*/ 551642 h 919590"/>
                  <a:gd name="connsiteX905" fmla="*/ 2474020 w 2972814"/>
                  <a:gd name="connsiteY905" fmla="*/ 550456 h 919590"/>
                  <a:gd name="connsiteX906" fmla="*/ 2493972 w 2972814"/>
                  <a:gd name="connsiteY906" fmla="*/ 553030 h 919590"/>
                  <a:gd name="connsiteX907" fmla="*/ 2504304 w 2972814"/>
                  <a:gd name="connsiteY907" fmla="*/ 556992 h 919590"/>
                  <a:gd name="connsiteX908" fmla="*/ 2513924 w 2972814"/>
                  <a:gd name="connsiteY908" fmla="*/ 562246 h 919590"/>
                  <a:gd name="connsiteX909" fmla="*/ 2518809 w 2972814"/>
                  <a:gd name="connsiteY909" fmla="*/ 566984 h 919590"/>
                  <a:gd name="connsiteX910" fmla="*/ 2525428 w 2972814"/>
                  <a:gd name="connsiteY910" fmla="*/ 576975 h 919590"/>
                  <a:gd name="connsiteX911" fmla="*/ 2529007 w 2972814"/>
                  <a:gd name="connsiteY911" fmla="*/ 586967 h 919590"/>
                  <a:gd name="connsiteX912" fmla="*/ 2530428 w 2972814"/>
                  <a:gd name="connsiteY912" fmla="*/ 596958 h 919590"/>
                  <a:gd name="connsiteX913" fmla="*/ 2530342 w 2972814"/>
                  <a:gd name="connsiteY913" fmla="*/ 606950 h 919590"/>
                  <a:gd name="connsiteX914" fmla="*/ 2528946 w 2972814"/>
                  <a:gd name="connsiteY914" fmla="*/ 616941 h 919590"/>
                  <a:gd name="connsiteX915" fmla="*/ 2526618 w 2972814"/>
                  <a:gd name="connsiteY915" fmla="*/ 626933 h 919590"/>
                  <a:gd name="connsiteX916" fmla="*/ 2523396 w 2972814"/>
                  <a:gd name="connsiteY916" fmla="*/ 636924 h 919590"/>
                  <a:gd name="connsiteX917" fmla="*/ 2519278 w 2972814"/>
                  <a:gd name="connsiteY917" fmla="*/ 646916 h 919590"/>
                  <a:gd name="connsiteX918" fmla="*/ 2514161 w 2972814"/>
                  <a:gd name="connsiteY918" fmla="*/ 656907 h 919590"/>
                  <a:gd name="connsiteX919" fmla="*/ 2513924 w 2972814"/>
                  <a:gd name="connsiteY919" fmla="*/ 657296 h 919590"/>
                  <a:gd name="connsiteX920" fmla="*/ 2507053 w 2972814"/>
                  <a:gd name="connsiteY920" fmla="*/ 666899 h 919590"/>
                  <a:gd name="connsiteX921" fmla="*/ 2498112 w 2972814"/>
                  <a:gd name="connsiteY921" fmla="*/ 676890 h 919590"/>
                  <a:gd name="connsiteX922" fmla="*/ 2493972 w 2972814"/>
                  <a:gd name="connsiteY922" fmla="*/ 680695 h 919590"/>
                  <a:gd name="connsiteX923" fmla="*/ 2485239 w 2972814"/>
                  <a:gd name="connsiteY923" fmla="*/ 686882 h 919590"/>
                  <a:gd name="connsiteX924" fmla="*/ 2474020 w 2972814"/>
                  <a:gd name="connsiteY924" fmla="*/ 693461 h 919590"/>
                  <a:gd name="connsiteX925" fmla="*/ 2464924 w 2972814"/>
                  <a:gd name="connsiteY925" fmla="*/ 696873 h 919590"/>
                  <a:gd name="connsiteX926" fmla="*/ 2454068 w 2972814"/>
                  <a:gd name="connsiteY926" fmla="*/ 700363 h 919590"/>
                  <a:gd name="connsiteX927" fmla="*/ 2434117 w 2972814"/>
                  <a:gd name="connsiteY927" fmla="*/ 703482 h 919590"/>
                  <a:gd name="connsiteX928" fmla="*/ 2414165 w 2972814"/>
                  <a:gd name="connsiteY928" fmla="*/ 703341 h 919590"/>
                  <a:gd name="connsiteX929" fmla="*/ 2394213 w 2972814"/>
                  <a:gd name="connsiteY929" fmla="*/ 699899 h 919590"/>
                  <a:gd name="connsiteX930" fmla="*/ 1735805 w 2972814"/>
                  <a:gd name="connsiteY930" fmla="*/ 323582 h 919590"/>
                  <a:gd name="connsiteX931" fmla="*/ 1755756 w 2972814"/>
                  <a:gd name="connsiteY931" fmla="*/ 317565 h 919590"/>
                  <a:gd name="connsiteX932" fmla="*/ 1756382 w 2972814"/>
                  <a:gd name="connsiteY932" fmla="*/ 317196 h 919590"/>
                  <a:gd name="connsiteX933" fmla="*/ 1770525 w 2972814"/>
                  <a:gd name="connsiteY933" fmla="*/ 307205 h 919590"/>
                  <a:gd name="connsiteX934" fmla="*/ 1775708 w 2972814"/>
                  <a:gd name="connsiteY934" fmla="*/ 302670 h 919590"/>
                  <a:gd name="connsiteX935" fmla="*/ 1780085 w 2972814"/>
                  <a:gd name="connsiteY935" fmla="*/ 297213 h 919590"/>
                  <a:gd name="connsiteX936" fmla="*/ 1784005 w 2972814"/>
                  <a:gd name="connsiteY936" fmla="*/ 287222 h 919590"/>
                  <a:gd name="connsiteX937" fmla="*/ 1784848 w 2972814"/>
                  <a:gd name="connsiteY937" fmla="*/ 277230 h 919590"/>
                  <a:gd name="connsiteX938" fmla="*/ 1778237 w 2972814"/>
                  <a:gd name="connsiteY938" fmla="*/ 267239 h 919590"/>
                  <a:gd name="connsiteX939" fmla="*/ 1775708 w 2972814"/>
                  <a:gd name="connsiteY939" fmla="*/ 265238 h 919590"/>
                  <a:gd name="connsiteX940" fmla="*/ 1755756 w 2972814"/>
                  <a:gd name="connsiteY940" fmla="*/ 264407 h 919590"/>
                  <a:gd name="connsiteX941" fmla="*/ 1751214 w 2972814"/>
                  <a:gd name="connsiteY941" fmla="*/ 267239 h 919590"/>
                  <a:gd name="connsiteX942" fmla="*/ 1735805 w 2972814"/>
                  <a:gd name="connsiteY942" fmla="*/ 276842 h 919590"/>
                  <a:gd name="connsiteX943" fmla="*/ 1735455 w 2972814"/>
                  <a:gd name="connsiteY943" fmla="*/ 277230 h 919590"/>
                  <a:gd name="connsiteX944" fmla="*/ 1727700 w 2972814"/>
                  <a:gd name="connsiteY944" fmla="*/ 287222 h 919590"/>
                  <a:gd name="connsiteX945" fmla="*/ 1720271 w 2972814"/>
                  <a:gd name="connsiteY945" fmla="*/ 297213 h 919590"/>
                  <a:gd name="connsiteX946" fmla="*/ 1715853 w 2972814"/>
                  <a:gd name="connsiteY946" fmla="*/ 306299 h 919590"/>
                  <a:gd name="connsiteX947" fmla="*/ 1715545 w 2972814"/>
                  <a:gd name="connsiteY947" fmla="*/ 307205 h 919590"/>
                  <a:gd name="connsiteX948" fmla="*/ 1715853 w 2972814"/>
                  <a:gd name="connsiteY948" fmla="*/ 316237 h 919590"/>
                  <a:gd name="connsiteX949" fmla="*/ 1715965 w 2972814"/>
                  <a:gd name="connsiteY949" fmla="*/ 317196 h 919590"/>
                  <a:gd name="connsiteX950" fmla="*/ 1476431 w 2972814"/>
                  <a:gd name="connsiteY950" fmla="*/ 127770 h 919590"/>
                  <a:gd name="connsiteX951" fmla="*/ 1496383 w 2972814"/>
                  <a:gd name="connsiteY951" fmla="*/ 129324 h 919590"/>
                  <a:gd name="connsiteX952" fmla="*/ 1516335 w 2972814"/>
                  <a:gd name="connsiteY952" fmla="*/ 129099 h 919590"/>
                  <a:gd name="connsiteX953" fmla="*/ 1536287 w 2972814"/>
                  <a:gd name="connsiteY953" fmla="*/ 127931 h 919590"/>
                  <a:gd name="connsiteX954" fmla="*/ 1544045 w 2972814"/>
                  <a:gd name="connsiteY954" fmla="*/ 127358 h 919590"/>
                  <a:gd name="connsiteX955" fmla="*/ 1556239 w 2972814"/>
                  <a:gd name="connsiteY955" fmla="*/ 126457 h 919590"/>
                  <a:gd name="connsiteX956" fmla="*/ 1576190 w 2972814"/>
                  <a:gd name="connsiteY956" fmla="*/ 124904 h 919590"/>
                  <a:gd name="connsiteX957" fmla="*/ 1596142 w 2972814"/>
                  <a:gd name="connsiteY957" fmla="*/ 123397 h 919590"/>
                  <a:gd name="connsiteX958" fmla="*/ 1616094 w 2972814"/>
                  <a:gd name="connsiteY958" fmla="*/ 121813 h 919590"/>
                  <a:gd name="connsiteX959" fmla="*/ 1636046 w 2972814"/>
                  <a:gd name="connsiteY959" fmla="*/ 119498 h 919590"/>
                  <a:gd name="connsiteX960" fmla="*/ 1647605 w 2972814"/>
                  <a:gd name="connsiteY960" fmla="*/ 117366 h 919590"/>
                  <a:gd name="connsiteX961" fmla="*/ 1655997 w 2972814"/>
                  <a:gd name="connsiteY961" fmla="*/ 115175 h 919590"/>
                  <a:gd name="connsiteX962" fmla="*/ 1672384 w 2972814"/>
                  <a:gd name="connsiteY962" fmla="*/ 107375 h 919590"/>
                  <a:gd name="connsiteX963" fmla="*/ 1675949 w 2972814"/>
                  <a:gd name="connsiteY963" fmla="*/ 104418 h 919590"/>
                  <a:gd name="connsiteX964" fmla="*/ 1681623 w 2972814"/>
                  <a:gd name="connsiteY964" fmla="*/ 97383 h 919590"/>
                  <a:gd name="connsiteX965" fmla="*/ 1684643 w 2972814"/>
                  <a:gd name="connsiteY965" fmla="*/ 87392 h 919590"/>
                  <a:gd name="connsiteX966" fmla="*/ 1684056 w 2972814"/>
                  <a:gd name="connsiteY966" fmla="*/ 77400 h 919590"/>
                  <a:gd name="connsiteX967" fmla="*/ 1680835 w 2972814"/>
                  <a:gd name="connsiteY967" fmla="*/ 67409 h 919590"/>
                  <a:gd name="connsiteX968" fmla="*/ 1675949 w 2972814"/>
                  <a:gd name="connsiteY968" fmla="*/ 58684 h 919590"/>
                  <a:gd name="connsiteX969" fmla="*/ 1675221 w 2972814"/>
                  <a:gd name="connsiteY969" fmla="*/ 57417 h 919590"/>
                  <a:gd name="connsiteX970" fmla="*/ 1666566 w 2972814"/>
                  <a:gd name="connsiteY970" fmla="*/ 47426 h 919590"/>
                  <a:gd name="connsiteX971" fmla="*/ 1655997 w 2972814"/>
                  <a:gd name="connsiteY971" fmla="*/ 37480 h 919590"/>
                  <a:gd name="connsiteX972" fmla="*/ 1655946 w 2972814"/>
                  <a:gd name="connsiteY972" fmla="*/ 37434 h 919590"/>
                  <a:gd name="connsiteX973" fmla="*/ 1641944 w 2972814"/>
                  <a:gd name="connsiteY973" fmla="*/ 27443 h 919590"/>
                  <a:gd name="connsiteX974" fmla="*/ 1636046 w 2972814"/>
                  <a:gd name="connsiteY974" fmla="*/ 23910 h 919590"/>
                  <a:gd name="connsiteX975" fmla="*/ 1623691 w 2972814"/>
                  <a:gd name="connsiteY975" fmla="*/ 17451 h 919590"/>
                  <a:gd name="connsiteX976" fmla="*/ 1616094 w 2972814"/>
                  <a:gd name="connsiteY976" fmla="*/ 13992 h 919590"/>
                  <a:gd name="connsiteX977" fmla="*/ 1598062 w 2972814"/>
                  <a:gd name="connsiteY977" fmla="*/ 7460 h 919590"/>
                  <a:gd name="connsiteX978" fmla="*/ 1596142 w 2972814"/>
                  <a:gd name="connsiteY978" fmla="*/ 6846 h 919590"/>
                  <a:gd name="connsiteX979" fmla="*/ 1576190 w 2972814"/>
                  <a:gd name="connsiteY979" fmla="*/ 2335 h 919590"/>
                  <a:gd name="connsiteX980" fmla="*/ 1556239 w 2972814"/>
                  <a:gd name="connsiteY980" fmla="*/ 110 h 919590"/>
                  <a:gd name="connsiteX981" fmla="*/ 1536287 w 2972814"/>
                  <a:gd name="connsiteY981" fmla="*/ 0 h 919590"/>
                  <a:gd name="connsiteX982" fmla="*/ 1516335 w 2972814"/>
                  <a:gd name="connsiteY982" fmla="*/ 1946 h 919590"/>
                  <a:gd name="connsiteX983" fmla="*/ 1496383 w 2972814"/>
                  <a:gd name="connsiteY983" fmla="*/ 5844 h 919590"/>
                  <a:gd name="connsiteX984" fmla="*/ 1490722 w 2972814"/>
                  <a:gd name="connsiteY984" fmla="*/ 7460 h 919590"/>
                  <a:gd name="connsiteX985" fmla="*/ 1476431 w 2972814"/>
                  <a:gd name="connsiteY985" fmla="*/ 12256 h 919590"/>
                  <a:gd name="connsiteX986" fmla="*/ 1464935 w 2972814"/>
                  <a:gd name="connsiteY986" fmla="*/ 17451 h 919590"/>
                  <a:gd name="connsiteX987" fmla="*/ 1456480 w 2972814"/>
                  <a:gd name="connsiteY987" fmla="*/ 22151 h 919590"/>
                  <a:gd name="connsiteX988" fmla="*/ 1448709 w 2972814"/>
                  <a:gd name="connsiteY988" fmla="*/ 27443 h 919590"/>
                  <a:gd name="connsiteX989" fmla="*/ 1437907 w 2972814"/>
                  <a:gd name="connsiteY989" fmla="*/ 37434 h 919590"/>
                  <a:gd name="connsiteX990" fmla="*/ 1436528 w 2972814"/>
                  <a:gd name="connsiteY990" fmla="*/ 39231 h 919590"/>
                  <a:gd name="connsiteX991" fmla="*/ 1431111 w 2972814"/>
                  <a:gd name="connsiteY991" fmla="*/ 47426 h 919590"/>
                  <a:gd name="connsiteX992" fmla="*/ 1427131 w 2972814"/>
                  <a:gd name="connsiteY992" fmla="*/ 57417 h 919590"/>
                  <a:gd name="connsiteX993" fmla="*/ 1425163 w 2972814"/>
                  <a:gd name="connsiteY993" fmla="*/ 67409 h 919590"/>
                  <a:gd name="connsiteX994" fmla="*/ 1425336 w 2972814"/>
                  <a:gd name="connsiteY994" fmla="*/ 77400 h 919590"/>
                  <a:gd name="connsiteX995" fmla="*/ 1427281 w 2972814"/>
                  <a:gd name="connsiteY995" fmla="*/ 87392 h 919590"/>
                  <a:gd name="connsiteX996" fmla="*/ 1431263 w 2972814"/>
                  <a:gd name="connsiteY996" fmla="*/ 97383 h 919590"/>
                  <a:gd name="connsiteX997" fmla="*/ 1436528 w 2972814"/>
                  <a:gd name="connsiteY997" fmla="*/ 106137 h 919590"/>
                  <a:gd name="connsiteX998" fmla="*/ 1437577 w 2972814"/>
                  <a:gd name="connsiteY998" fmla="*/ 107375 h 919590"/>
                  <a:gd name="connsiteX999" fmla="*/ 1448993 w 2972814"/>
                  <a:gd name="connsiteY999" fmla="*/ 117366 h 919590"/>
                  <a:gd name="connsiteX1000" fmla="*/ 1456480 w 2972814"/>
                  <a:gd name="connsiteY1000" fmla="*/ 122061 h 919590"/>
                  <a:gd name="connsiteX1001" fmla="*/ 1474651 w 2972814"/>
                  <a:gd name="connsiteY1001" fmla="*/ 127358 h 919590"/>
                  <a:gd name="connsiteX1002" fmla="*/ 1534443 w 2972814"/>
                  <a:gd name="connsiteY1002" fmla="*/ 67409 h 919590"/>
                  <a:gd name="connsiteX1003" fmla="*/ 1527954 w 2972814"/>
                  <a:gd name="connsiteY1003" fmla="*/ 57417 h 919590"/>
                  <a:gd name="connsiteX1004" fmla="*/ 1536287 w 2972814"/>
                  <a:gd name="connsiteY1004" fmla="*/ 52703 h 919590"/>
                  <a:gd name="connsiteX1005" fmla="*/ 1556239 w 2972814"/>
                  <a:gd name="connsiteY1005" fmla="*/ 54759 h 919590"/>
                  <a:gd name="connsiteX1006" fmla="*/ 1560071 w 2972814"/>
                  <a:gd name="connsiteY1006" fmla="*/ 57417 h 919590"/>
                  <a:gd name="connsiteX1007" fmla="*/ 1556239 w 2972814"/>
                  <a:gd name="connsiteY1007" fmla="*/ 65928 h 919590"/>
                  <a:gd name="connsiteX1008" fmla="*/ 1549744 w 2972814"/>
                  <a:gd name="connsiteY1008" fmla="*/ 67409 h 919590"/>
                  <a:gd name="connsiteX1009" fmla="*/ 1536287 w 2972814"/>
                  <a:gd name="connsiteY1009" fmla="*/ 68015 h 919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</a:cxnLst>
                <a:rect l="l" t="t" r="r" b="b"/>
                <a:pathLst>
                  <a:path w="2972814" h="919590">
                    <a:moveTo>
                      <a:pt x="3889" y="916686"/>
                    </a:moveTo>
                    <a:lnTo>
                      <a:pt x="15493" y="906695"/>
                    </a:lnTo>
                    <a:lnTo>
                      <a:pt x="19952" y="902246"/>
                    </a:lnTo>
                    <a:lnTo>
                      <a:pt x="24843" y="896703"/>
                    </a:lnTo>
                    <a:lnTo>
                      <a:pt x="32544" y="886712"/>
                    </a:lnTo>
                    <a:lnTo>
                      <a:pt x="39663" y="876720"/>
                    </a:lnTo>
                    <a:lnTo>
                      <a:pt x="39904" y="876355"/>
                    </a:lnTo>
                    <a:lnTo>
                      <a:pt x="46039" y="866728"/>
                    </a:lnTo>
                    <a:lnTo>
                      <a:pt x="52152" y="856737"/>
                    </a:lnTo>
                    <a:lnTo>
                      <a:pt x="58575" y="846745"/>
                    </a:lnTo>
                    <a:lnTo>
                      <a:pt x="59855" y="844864"/>
                    </a:lnTo>
                    <a:lnTo>
                      <a:pt x="65481" y="836754"/>
                    </a:lnTo>
                    <a:lnTo>
                      <a:pt x="73003" y="826763"/>
                    </a:lnTo>
                    <a:lnTo>
                      <a:pt x="79807" y="818677"/>
                    </a:lnTo>
                    <a:lnTo>
                      <a:pt x="81406" y="816771"/>
                    </a:lnTo>
                    <a:lnTo>
                      <a:pt x="90320" y="806780"/>
                    </a:lnTo>
                    <a:lnTo>
                      <a:pt x="99759" y="797001"/>
                    </a:lnTo>
                    <a:lnTo>
                      <a:pt x="99964" y="796788"/>
                    </a:lnTo>
                    <a:lnTo>
                      <a:pt x="109454" y="786797"/>
                    </a:lnTo>
                    <a:lnTo>
                      <a:pt x="119070" y="776805"/>
                    </a:lnTo>
                    <a:lnTo>
                      <a:pt x="119711" y="776093"/>
                    </a:lnTo>
                    <a:lnTo>
                      <a:pt x="127553" y="766814"/>
                    </a:lnTo>
                    <a:lnTo>
                      <a:pt x="135216" y="756822"/>
                    </a:lnTo>
                    <a:lnTo>
                      <a:pt x="139662" y="750673"/>
                    </a:lnTo>
                    <a:lnTo>
                      <a:pt x="142228" y="746831"/>
                    </a:lnTo>
                    <a:lnTo>
                      <a:pt x="148048" y="736839"/>
                    </a:lnTo>
                    <a:lnTo>
                      <a:pt x="153686" y="726848"/>
                    </a:lnTo>
                    <a:lnTo>
                      <a:pt x="158923" y="716856"/>
                    </a:lnTo>
                    <a:lnTo>
                      <a:pt x="159614" y="715600"/>
                    </a:lnTo>
                    <a:lnTo>
                      <a:pt x="164065" y="706865"/>
                    </a:lnTo>
                    <a:lnTo>
                      <a:pt x="169573" y="696873"/>
                    </a:lnTo>
                    <a:lnTo>
                      <a:pt x="175566" y="686882"/>
                    </a:lnTo>
                    <a:lnTo>
                      <a:pt x="179566" y="680915"/>
                    </a:lnTo>
                    <a:lnTo>
                      <a:pt x="182091" y="676890"/>
                    </a:lnTo>
                    <a:lnTo>
                      <a:pt x="189470" y="666899"/>
                    </a:lnTo>
                    <a:lnTo>
                      <a:pt x="197679" y="656907"/>
                    </a:lnTo>
                    <a:lnTo>
                      <a:pt x="199518" y="654914"/>
                    </a:lnTo>
                    <a:lnTo>
                      <a:pt x="206681" y="646916"/>
                    </a:lnTo>
                    <a:lnTo>
                      <a:pt x="216603" y="636924"/>
                    </a:lnTo>
                    <a:lnTo>
                      <a:pt x="219470" y="634319"/>
                    </a:lnTo>
                    <a:lnTo>
                      <a:pt x="227630" y="626933"/>
                    </a:lnTo>
                    <a:lnTo>
                      <a:pt x="239421" y="617086"/>
                    </a:lnTo>
                    <a:lnTo>
                      <a:pt x="239601" y="616941"/>
                    </a:lnTo>
                    <a:lnTo>
                      <a:pt x="252548" y="606950"/>
                    </a:lnTo>
                    <a:lnTo>
                      <a:pt x="259373" y="601954"/>
                    </a:lnTo>
                    <a:lnTo>
                      <a:pt x="266679" y="596958"/>
                    </a:lnTo>
                    <a:lnTo>
                      <a:pt x="279325" y="588710"/>
                    </a:lnTo>
                    <a:lnTo>
                      <a:pt x="282189" y="586967"/>
                    </a:lnTo>
                    <a:lnTo>
                      <a:pt x="298878" y="576975"/>
                    </a:lnTo>
                    <a:lnTo>
                      <a:pt x="299277" y="576741"/>
                    </a:lnTo>
                    <a:lnTo>
                      <a:pt x="317481" y="566984"/>
                    </a:lnTo>
                    <a:lnTo>
                      <a:pt x="319228" y="566039"/>
                    </a:lnTo>
                    <a:lnTo>
                      <a:pt x="337551" y="556992"/>
                    </a:lnTo>
                    <a:lnTo>
                      <a:pt x="339180" y="556178"/>
                    </a:lnTo>
                    <a:lnTo>
                      <a:pt x="359132" y="547082"/>
                    </a:lnTo>
                    <a:lnTo>
                      <a:pt x="359327" y="547001"/>
                    </a:lnTo>
                    <a:lnTo>
                      <a:pt x="379084" y="538410"/>
                    </a:lnTo>
                    <a:lnTo>
                      <a:pt x="382658" y="537009"/>
                    </a:lnTo>
                    <a:lnTo>
                      <a:pt x="399036" y="530142"/>
                    </a:lnTo>
                    <a:lnTo>
                      <a:pt x="407841" y="527018"/>
                    </a:lnTo>
                    <a:lnTo>
                      <a:pt x="418987" y="522770"/>
                    </a:lnTo>
                    <a:lnTo>
                      <a:pt x="437780" y="517026"/>
                    </a:lnTo>
                    <a:lnTo>
                      <a:pt x="438939" y="516649"/>
                    </a:lnTo>
                    <a:lnTo>
                      <a:pt x="458891" y="512357"/>
                    </a:lnTo>
                    <a:lnTo>
                      <a:pt x="478843" y="510465"/>
                    </a:lnTo>
                    <a:lnTo>
                      <a:pt x="498794" y="511589"/>
                    </a:lnTo>
                    <a:lnTo>
                      <a:pt x="518746" y="515906"/>
                    </a:lnTo>
                    <a:lnTo>
                      <a:pt x="521885" y="517026"/>
                    </a:lnTo>
                    <a:lnTo>
                      <a:pt x="538698" y="523551"/>
                    </a:lnTo>
                    <a:lnTo>
                      <a:pt x="545285" y="527018"/>
                    </a:lnTo>
                    <a:lnTo>
                      <a:pt x="558650" y="534955"/>
                    </a:lnTo>
                    <a:lnTo>
                      <a:pt x="561627" y="537009"/>
                    </a:lnTo>
                    <a:lnTo>
                      <a:pt x="574539" y="547001"/>
                    </a:lnTo>
                    <a:lnTo>
                      <a:pt x="578601" y="550605"/>
                    </a:lnTo>
                    <a:lnTo>
                      <a:pt x="585303" y="556992"/>
                    </a:lnTo>
                    <a:lnTo>
                      <a:pt x="594123" y="566984"/>
                    </a:lnTo>
                    <a:lnTo>
                      <a:pt x="598553" y="572488"/>
                    </a:lnTo>
                    <a:lnTo>
                      <a:pt x="602192" y="576975"/>
                    </a:lnTo>
                    <a:lnTo>
                      <a:pt x="609238" y="586967"/>
                    </a:lnTo>
                    <a:lnTo>
                      <a:pt x="615317" y="596958"/>
                    </a:lnTo>
                    <a:lnTo>
                      <a:pt x="618505" y="602480"/>
                    </a:lnTo>
                    <a:lnTo>
                      <a:pt x="621280" y="606950"/>
                    </a:lnTo>
                    <a:lnTo>
                      <a:pt x="627065" y="616941"/>
                    </a:lnTo>
                    <a:lnTo>
                      <a:pt x="632743" y="626933"/>
                    </a:lnTo>
                    <a:lnTo>
                      <a:pt x="638187" y="636924"/>
                    </a:lnTo>
                    <a:lnTo>
                      <a:pt x="638457" y="637386"/>
                    </a:lnTo>
                    <a:lnTo>
                      <a:pt x="644698" y="646916"/>
                    </a:lnTo>
                    <a:lnTo>
                      <a:pt x="651498" y="656907"/>
                    </a:lnTo>
                    <a:lnTo>
                      <a:pt x="658409" y="666182"/>
                    </a:lnTo>
                    <a:lnTo>
                      <a:pt x="659030" y="666899"/>
                    </a:lnTo>
                    <a:lnTo>
                      <a:pt x="668271" y="676890"/>
                    </a:lnTo>
                    <a:lnTo>
                      <a:pt x="678360" y="686592"/>
                    </a:lnTo>
                    <a:lnTo>
                      <a:pt x="678721" y="686882"/>
                    </a:lnTo>
                    <a:lnTo>
                      <a:pt x="692115" y="696873"/>
                    </a:lnTo>
                    <a:lnTo>
                      <a:pt x="698312" y="701170"/>
                    </a:lnTo>
                    <a:lnTo>
                      <a:pt x="708983" y="706865"/>
                    </a:lnTo>
                    <a:lnTo>
                      <a:pt x="718264" y="711836"/>
                    </a:lnTo>
                    <a:lnTo>
                      <a:pt x="731879" y="716856"/>
                    </a:lnTo>
                    <a:lnTo>
                      <a:pt x="738216" y="719137"/>
                    </a:lnTo>
                    <a:lnTo>
                      <a:pt x="758167" y="723089"/>
                    </a:lnTo>
                    <a:lnTo>
                      <a:pt x="778119" y="723201"/>
                    </a:lnTo>
                    <a:lnTo>
                      <a:pt x="798071" y="719364"/>
                    </a:lnTo>
                    <a:lnTo>
                      <a:pt x="804696" y="716856"/>
                    </a:lnTo>
                    <a:lnTo>
                      <a:pt x="818023" y="711473"/>
                    </a:lnTo>
                    <a:lnTo>
                      <a:pt x="826900" y="706865"/>
                    </a:lnTo>
                    <a:lnTo>
                      <a:pt x="837975" y="700860"/>
                    </a:lnTo>
                    <a:lnTo>
                      <a:pt x="845051" y="696873"/>
                    </a:lnTo>
                    <a:lnTo>
                      <a:pt x="857926" y="689188"/>
                    </a:lnTo>
                    <a:lnTo>
                      <a:pt x="862847" y="686882"/>
                    </a:lnTo>
                    <a:lnTo>
                      <a:pt x="877878" y="679770"/>
                    </a:lnTo>
                    <a:lnTo>
                      <a:pt x="888513" y="676890"/>
                    </a:lnTo>
                    <a:lnTo>
                      <a:pt x="897830" y="674462"/>
                    </a:lnTo>
                    <a:lnTo>
                      <a:pt x="917782" y="674826"/>
                    </a:lnTo>
                    <a:lnTo>
                      <a:pt x="923881" y="676890"/>
                    </a:lnTo>
                    <a:lnTo>
                      <a:pt x="937733" y="682206"/>
                    </a:lnTo>
                    <a:lnTo>
                      <a:pt x="944125" y="686882"/>
                    </a:lnTo>
                    <a:lnTo>
                      <a:pt x="955364" y="696873"/>
                    </a:lnTo>
                    <a:lnTo>
                      <a:pt x="957685" y="699301"/>
                    </a:lnTo>
                    <a:lnTo>
                      <a:pt x="963159" y="706865"/>
                    </a:lnTo>
                    <a:lnTo>
                      <a:pt x="969579" y="716856"/>
                    </a:lnTo>
                    <a:lnTo>
                      <a:pt x="975304" y="726848"/>
                    </a:lnTo>
                    <a:lnTo>
                      <a:pt x="977637" y="730851"/>
                    </a:lnTo>
                    <a:lnTo>
                      <a:pt x="980917" y="736839"/>
                    </a:lnTo>
                    <a:lnTo>
                      <a:pt x="986263" y="746831"/>
                    </a:lnTo>
                    <a:lnTo>
                      <a:pt x="992314" y="756822"/>
                    </a:lnTo>
                    <a:lnTo>
                      <a:pt x="997589" y="764706"/>
                    </a:lnTo>
                    <a:lnTo>
                      <a:pt x="999164" y="766814"/>
                    </a:lnTo>
                    <a:lnTo>
                      <a:pt x="1007213" y="776805"/>
                    </a:lnTo>
                    <a:lnTo>
                      <a:pt x="1015950" y="786797"/>
                    </a:lnTo>
                    <a:lnTo>
                      <a:pt x="1017541" y="788594"/>
                    </a:lnTo>
                    <a:lnTo>
                      <a:pt x="1027326" y="796788"/>
                    </a:lnTo>
                    <a:lnTo>
                      <a:pt x="1037492" y="805070"/>
                    </a:lnTo>
                    <a:lnTo>
                      <a:pt x="1041506" y="806780"/>
                    </a:lnTo>
                    <a:lnTo>
                      <a:pt x="1057444" y="814018"/>
                    </a:lnTo>
                    <a:lnTo>
                      <a:pt x="1077396" y="813161"/>
                    </a:lnTo>
                    <a:lnTo>
                      <a:pt x="1088700" y="806780"/>
                    </a:lnTo>
                    <a:lnTo>
                      <a:pt x="1097348" y="802481"/>
                    </a:lnTo>
                    <a:lnTo>
                      <a:pt x="1103949" y="796788"/>
                    </a:lnTo>
                    <a:lnTo>
                      <a:pt x="1116814" y="786797"/>
                    </a:lnTo>
                    <a:lnTo>
                      <a:pt x="1117299" y="786459"/>
                    </a:lnTo>
                    <a:lnTo>
                      <a:pt x="1128218" y="776805"/>
                    </a:lnTo>
                    <a:lnTo>
                      <a:pt x="1137251" y="769536"/>
                    </a:lnTo>
                    <a:lnTo>
                      <a:pt x="1140282" y="766814"/>
                    </a:lnTo>
                    <a:lnTo>
                      <a:pt x="1151373" y="756822"/>
                    </a:lnTo>
                    <a:lnTo>
                      <a:pt x="1157203" y="751575"/>
                    </a:lnTo>
                    <a:lnTo>
                      <a:pt x="1162500" y="746831"/>
                    </a:lnTo>
                    <a:lnTo>
                      <a:pt x="1171912" y="736839"/>
                    </a:lnTo>
                    <a:lnTo>
                      <a:pt x="1177155" y="729850"/>
                    </a:lnTo>
                    <a:lnTo>
                      <a:pt x="1179602" y="726848"/>
                    </a:lnTo>
                    <a:lnTo>
                      <a:pt x="1184567" y="716856"/>
                    </a:lnTo>
                    <a:lnTo>
                      <a:pt x="1186214" y="706865"/>
                    </a:lnTo>
                    <a:lnTo>
                      <a:pt x="1184558" y="696873"/>
                    </a:lnTo>
                    <a:lnTo>
                      <a:pt x="1180041" y="686882"/>
                    </a:lnTo>
                    <a:lnTo>
                      <a:pt x="1177155" y="683040"/>
                    </a:lnTo>
                    <a:lnTo>
                      <a:pt x="1173155" y="676890"/>
                    </a:lnTo>
                    <a:lnTo>
                      <a:pt x="1166114" y="666899"/>
                    </a:lnTo>
                    <a:lnTo>
                      <a:pt x="1158435" y="656907"/>
                    </a:lnTo>
                    <a:lnTo>
                      <a:pt x="1157203" y="655236"/>
                    </a:lnTo>
                    <a:lnTo>
                      <a:pt x="1151663" y="646916"/>
                    </a:lnTo>
                    <a:lnTo>
                      <a:pt x="1145834" y="636924"/>
                    </a:lnTo>
                    <a:lnTo>
                      <a:pt x="1140946" y="626933"/>
                    </a:lnTo>
                    <a:lnTo>
                      <a:pt x="1137251" y="617166"/>
                    </a:lnTo>
                    <a:lnTo>
                      <a:pt x="1137169" y="616941"/>
                    </a:lnTo>
                    <a:lnTo>
                      <a:pt x="1134464" y="606950"/>
                    </a:lnTo>
                    <a:lnTo>
                      <a:pt x="1132658" y="596958"/>
                    </a:lnTo>
                    <a:lnTo>
                      <a:pt x="1131521" y="586967"/>
                    </a:lnTo>
                    <a:lnTo>
                      <a:pt x="1131268" y="576975"/>
                    </a:lnTo>
                    <a:lnTo>
                      <a:pt x="1131431" y="566984"/>
                    </a:lnTo>
                    <a:lnTo>
                      <a:pt x="1131848" y="556992"/>
                    </a:lnTo>
                    <a:lnTo>
                      <a:pt x="1132780" y="547001"/>
                    </a:lnTo>
                    <a:lnTo>
                      <a:pt x="1133686" y="537009"/>
                    </a:lnTo>
                    <a:lnTo>
                      <a:pt x="1134798" y="527018"/>
                    </a:lnTo>
                    <a:lnTo>
                      <a:pt x="1135851" y="517026"/>
                    </a:lnTo>
                    <a:lnTo>
                      <a:pt x="1137015" y="507035"/>
                    </a:lnTo>
                    <a:lnTo>
                      <a:pt x="1137251" y="504891"/>
                    </a:lnTo>
                    <a:lnTo>
                      <a:pt x="1138147" y="497043"/>
                    </a:lnTo>
                    <a:lnTo>
                      <a:pt x="1139554" y="487052"/>
                    </a:lnTo>
                    <a:lnTo>
                      <a:pt x="1141283" y="477060"/>
                    </a:lnTo>
                    <a:lnTo>
                      <a:pt x="1143721" y="467069"/>
                    </a:lnTo>
                    <a:lnTo>
                      <a:pt x="1147194" y="457077"/>
                    </a:lnTo>
                    <a:lnTo>
                      <a:pt x="1152280" y="447086"/>
                    </a:lnTo>
                    <a:lnTo>
                      <a:pt x="1157203" y="440308"/>
                    </a:lnTo>
                    <a:lnTo>
                      <a:pt x="1159705" y="437094"/>
                    </a:lnTo>
                    <a:lnTo>
                      <a:pt x="1170608" y="427103"/>
                    </a:lnTo>
                    <a:lnTo>
                      <a:pt x="1177155" y="422590"/>
                    </a:lnTo>
                    <a:lnTo>
                      <a:pt x="1185492" y="417111"/>
                    </a:lnTo>
                    <a:lnTo>
                      <a:pt x="1197107" y="411242"/>
                    </a:lnTo>
                    <a:lnTo>
                      <a:pt x="1205264" y="407120"/>
                    </a:lnTo>
                    <a:lnTo>
                      <a:pt x="1217058" y="401982"/>
                    </a:lnTo>
                    <a:lnTo>
                      <a:pt x="1228729" y="397128"/>
                    </a:lnTo>
                    <a:lnTo>
                      <a:pt x="1237010" y="394084"/>
                    </a:lnTo>
                    <a:lnTo>
                      <a:pt x="1255915" y="387137"/>
                    </a:lnTo>
                    <a:lnTo>
                      <a:pt x="1256962" y="386778"/>
                    </a:lnTo>
                    <a:lnTo>
                      <a:pt x="1276914" y="380407"/>
                    </a:lnTo>
                    <a:lnTo>
                      <a:pt x="1289656" y="377145"/>
                    </a:lnTo>
                    <a:lnTo>
                      <a:pt x="1296865" y="375299"/>
                    </a:lnTo>
                    <a:lnTo>
                      <a:pt x="1316817" y="371837"/>
                    </a:lnTo>
                    <a:lnTo>
                      <a:pt x="1336769" y="370882"/>
                    </a:lnTo>
                    <a:lnTo>
                      <a:pt x="1356721" y="373048"/>
                    </a:lnTo>
                    <a:lnTo>
                      <a:pt x="1369212" y="377145"/>
                    </a:lnTo>
                    <a:lnTo>
                      <a:pt x="1376673" y="380086"/>
                    </a:lnTo>
                    <a:lnTo>
                      <a:pt x="1387458" y="387137"/>
                    </a:lnTo>
                    <a:lnTo>
                      <a:pt x="1396624" y="394683"/>
                    </a:lnTo>
                    <a:lnTo>
                      <a:pt x="1398827" y="397128"/>
                    </a:lnTo>
                    <a:lnTo>
                      <a:pt x="1405792" y="407120"/>
                    </a:lnTo>
                    <a:lnTo>
                      <a:pt x="1410939" y="417111"/>
                    </a:lnTo>
                    <a:lnTo>
                      <a:pt x="1414420" y="427103"/>
                    </a:lnTo>
                    <a:lnTo>
                      <a:pt x="1416373" y="437094"/>
                    </a:lnTo>
                    <a:lnTo>
                      <a:pt x="1416576" y="438823"/>
                    </a:lnTo>
                    <a:lnTo>
                      <a:pt x="1417430" y="447086"/>
                    </a:lnTo>
                    <a:lnTo>
                      <a:pt x="1417748" y="457077"/>
                    </a:lnTo>
                    <a:lnTo>
                      <a:pt x="1417518" y="467069"/>
                    </a:lnTo>
                    <a:lnTo>
                      <a:pt x="1416770" y="477060"/>
                    </a:lnTo>
                    <a:lnTo>
                      <a:pt x="1416576" y="479005"/>
                    </a:lnTo>
                    <a:lnTo>
                      <a:pt x="1415736" y="487052"/>
                    </a:lnTo>
                    <a:lnTo>
                      <a:pt x="1414754" y="497043"/>
                    </a:lnTo>
                    <a:lnTo>
                      <a:pt x="1413760" y="507035"/>
                    </a:lnTo>
                    <a:lnTo>
                      <a:pt x="1412907" y="517026"/>
                    </a:lnTo>
                    <a:lnTo>
                      <a:pt x="1412030" y="527018"/>
                    </a:lnTo>
                    <a:lnTo>
                      <a:pt x="1411634" y="537009"/>
                    </a:lnTo>
                    <a:lnTo>
                      <a:pt x="1411378" y="547001"/>
                    </a:lnTo>
                    <a:lnTo>
                      <a:pt x="1411410" y="556992"/>
                    </a:lnTo>
                    <a:lnTo>
                      <a:pt x="1411683" y="566984"/>
                    </a:lnTo>
                    <a:lnTo>
                      <a:pt x="1412024" y="576975"/>
                    </a:lnTo>
                    <a:lnTo>
                      <a:pt x="1412612" y="586967"/>
                    </a:lnTo>
                    <a:lnTo>
                      <a:pt x="1413162" y="596958"/>
                    </a:lnTo>
                    <a:lnTo>
                      <a:pt x="1413951" y="606950"/>
                    </a:lnTo>
                    <a:lnTo>
                      <a:pt x="1415199" y="616941"/>
                    </a:lnTo>
                    <a:lnTo>
                      <a:pt x="1416576" y="625148"/>
                    </a:lnTo>
                    <a:lnTo>
                      <a:pt x="1416969" y="626933"/>
                    </a:lnTo>
                    <a:lnTo>
                      <a:pt x="1419457" y="636924"/>
                    </a:lnTo>
                    <a:lnTo>
                      <a:pt x="1425492" y="646916"/>
                    </a:lnTo>
                    <a:lnTo>
                      <a:pt x="1436528" y="655986"/>
                    </a:lnTo>
                    <a:lnTo>
                      <a:pt x="1439230" y="656907"/>
                    </a:lnTo>
                    <a:lnTo>
                      <a:pt x="1456480" y="660749"/>
                    </a:lnTo>
                    <a:lnTo>
                      <a:pt x="1476431" y="661019"/>
                    </a:lnTo>
                    <a:lnTo>
                      <a:pt x="1496383" y="658470"/>
                    </a:lnTo>
                    <a:lnTo>
                      <a:pt x="1503745" y="656907"/>
                    </a:lnTo>
                    <a:lnTo>
                      <a:pt x="1516335" y="654492"/>
                    </a:lnTo>
                    <a:lnTo>
                      <a:pt x="1536287" y="648951"/>
                    </a:lnTo>
                    <a:lnTo>
                      <a:pt x="1542054" y="646916"/>
                    </a:lnTo>
                    <a:lnTo>
                      <a:pt x="1556239" y="642402"/>
                    </a:lnTo>
                    <a:lnTo>
                      <a:pt x="1571418" y="636924"/>
                    </a:lnTo>
                    <a:lnTo>
                      <a:pt x="1576190" y="635393"/>
                    </a:lnTo>
                    <a:lnTo>
                      <a:pt x="1596142" y="627986"/>
                    </a:lnTo>
                    <a:lnTo>
                      <a:pt x="1598711" y="626933"/>
                    </a:lnTo>
                    <a:lnTo>
                      <a:pt x="1616094" y="620316"/>
                    </a:lnTo>
                    <a:lnTo>
                      <a:pt x="1624721" y="616941"/>
                    </a:lnTo>
                    <a:lnTo>
                      <a:pt x="1636046" y="612880"/>
                    </a:lnTo>
                    <a:lnTo>
                      <a:pt x="1652469" y="606950"/>
                    </a:lnTo>
                    <a:lnTo>
                      <a:pt x="1655997" y="605771"/>
                    </a:lnTo>
                    <a:lnTo>
                      <a:pt x="1675949" y="599393"/>
                    </a:lnTo>
                    <a:lnTo>
                      <a:pt x="1684321" y="596958"/>
                    </a:lnTo>
                    <a:lnTo>
                      <a:pt x="1695901" y="593862"/>
                    </a:lnTo>
                    <a:lnTo>
                      <a:pt x="1715853" y="589158"/>
                    </a:lnTo>
                    <a:lnTo>
                      <a:pt x="1728567" y="586967"/>
                    </a:lnTo>
                    <a:lnTo>
                      <a:pt x="1735805" y="585801"/>
                    </a:lnTo>
                    <a:lnTo>
                      <a:pt x="1755756" y="583212"/>
                    </a:lnTo>
                    <a:lnTo>
                      <a:pt x="1775708" y="581576"/>
                    </a:lnTo>
                    <a:lnTo>
                      <a:pt x="1795660" y="580715"/>
                    </a:lnTo>
                    <a:lnTo>
                      <a:pt x="1815612" y="580352"/>
                    </a:lnTo>
                    <a:lnTo>
                      <a:pt x="1835563" y="580304"/>
                    </a:lnTo>
                    <a:lnTo>
                      <a:pt x="1855515" y="580511"/>
                    </a:lnTo>
                    <a:lnTo>
                      <a:pt x="1875467" y="580652"/>
                    </a:lnTo>
                    <a:lnTo>
                      <a:pt x="1895419" y="580541"/>
                    </a:lnTo>
                    <a:lnTo>
                      <a:pt x="1915371" y="580112"/>
                    </a:lnTo>
                    <a:lnTo>
                      <a:pt x="1935322" y="579370"/>
                    </a:lnTo>
                    <a:lnTo>
                      <a:pt x="1955274" y="578159"/>
                    </a:lnTo>
                    <a:lnTo>
                      <a:pt x="1970833" y="576975"/>
                    </a:lnTo>
                    <a:lnTo>
                      <a:pt x="1975226" y="576624"/>
                    </a:lnTo>
                    <a:lnTo>
                      <a:pt x="1995178" y="574795"/>
                    </a:lnTo>
                    <a:lnTo>
                      <a:pt x="2015129" y="572877"/>
                    </a:lnTo>
                    <a:lnTo>
                      <a:pt x="2035081" y="570694"/>
                    </a:lnTo>
                    <a:lnTo>
                      <a:pt x="2055033" y="568313"/>
                    </a:lnTo>
                    <a:lnTo>
                      <a:pt x="2064952" y="566984"/>
                    </a:lnTo>
                    <a:lnTo>
                      <a:pt x="2074985" y="565581"/>
                    </a:lnTo>
                    <a:lnTo>
                      <a:pt x="2094936" y="562141"/>
                    </a:lnTo>
                    <a:lnTo>
                      <a:pt x="2114888" y="558198"/>
                    </a:lnTo>
                    <a:lnTo>
                      <a:pt x="2120141" y="556992"/>
                    </a:lnTo>
                    <a:lnTo>
                      <a:pt x="2134840" y="553388"/>
                    </a:lnTo>
                    <a:lnTo>
                      <a:pt x="2154792" y="547889"/>
                    </a:lnTo>
                    <a:lnTo>
                      <a:pt x="2157781" y="547001"/>
                    </a:lnTo>
                    <a:lnTo>
                      <a:pt x="2174744" y="541375"/>
                    </a:lnTo>
                    <a:lnTo>
                      <a:pt x="2186718" y="537009"/>
                    </a:lnTo>
                    <a:lnTo>
                      <a:pt x="2194695" y="533636"/>
                    </a:lnTo>
                    <a:lnTo>
                      <a:pt x="2208967" y="527018"/>
                    </a:lnTo>
                    <a:lnTo>
                      <a:pt x="2214647" y="523801"/>
                    </a:lnTo>
                    <a:lnTo>
                      <a:pt x="2226115" y="517026"/>
                    </a:lnTo>
                    <a:lnTo>
                      <a:pt x="2234599" y="510125"/>
                    </a:lnTo>
                    <a:lnTo>
                      <a:pt x="2238168" y="507035"/>
                    </a:lnTo>
                    <a:lnTo>
                      <a:pt x="2246648" y="497043"/>
                    </a:lnTo>
                    <a:lnTo>
                      <a:pt x="2252775" y="487052"/>
                    </a:lnTo>
                    <a:lnTo>
                      <a:pt x="2254551" y="483008"/>
                    </a:lnTo>
                    <a:lnTo>
                      <a:pt x="2257176" y="477060"/>
                    </a:lnTo>
                    <a:lnTo>
                      <a:pt x="2260555" y="467069"/>
                    </a:lnTo>
                    <a:lnTo>
                      <a:pt x="2263410" y="457077"/>
                    </a:lnTo>
                    <a:lnTo>
                      <a:pt x="2266072" y="447086"/>
                    </a:lnTo>
                    <a:lnTo>
                      <a:pt x="2269741" y="437094"/>
                    </a:lnTo>
                    <a:lnTo>
                      <a:pt x="2274502" y="428965"/>
                    </a:lnTo>
                    <a:lnTo>
                      <a:pt x="2275864" y="427103"/>
                    </a:lnTo>
                    <a:lnTo>
                      <a:pt x="2287775" y="417111"/>
                    </a:lnTo>
                    <a:lnTo>
                      <a:pt x="2294454" y="414003"/>
                    </a:lnTo>
                    <a:lnTo>
                      <a:pt x="2314406" y="408310"/>
                    </a:lnTo>
                    <a:lnTo>
                      <a:pt x="2321849" y="407120"/>
                    </a:lnTo>
                    <a:lnTo>
                      <a:pt x="2334358" y="405744"/>
                    </a:lnTo>
                    <a:lnTo>
                      <a:pt x="2354310" y="404104"/>
                    </a:lnTo>
                    <a:lnTo>
                      <a:pt x="2374261" y="403006"/>
                    </a:lnTo>
                    <a:lnTo>
                      <a:pt x="2394213" y="401881"/>
                    </a:lnTo>
                    <a:lnTo>
                      <a:pt x="2414165" y="401016"/>
                    </a:lnTo>
                    <a:lnTo>
                      <a:pt x="2434117" y="400293"/>
                    </a:lnTo>
                    <a:lnTo>
                      <a:pt x="2454068" y="399859"/>
                    </a:lnTo>
                    <a:lnTo>
                      <a:pt x="2474020" y="400406"/>
                    </a:lnTo>
                    <a:lnTo>
                      <a:pt x="2493972" y="402232"/>
                    </a:lnTo>
                    <a:lnTo>
                      <a:pt x="2513924" y="406107"/>
                    </a:lnTo>
                    <a:lnTo>
                      <a:pt x="2517130" y="407120"/>
                    </a:lnTo>
                    <a:lnTo>
                      <a:pt x="2533876" y="413392"/>
                    </a:lnTo>
                    <a:lnTo>
                      <a:pt x="2541564" y="417111"/>
                    </a:lnTo>
                    <a:lnTo>
                      <a:pt x="2553827" y="424215"/>
                    </a:lnTo>
                    <a:lnTo>
                      <a:pt x="2558171" y="427103"/>
                    </a:lnTo>
                    <a:lnTo>
                      <a:pt x="2571413" y="437094"/>
                    </a:lnTo>
                    <a:lnTo>
                      <a:pt x="2573779" y="439182"/>
                    </a:lnTo>
                    <a:lnTo>
                      <a:pt x="2583581" y="447086"/>
                    </a:lnTo>
                    <a:lnTo>
                      <a:pt x="2593731" y="454941"/>
                    </a:lnTo>
                    <a:lnTo>
                      <a:pt x="2597023" y="457077"/>
                    </a:lnTo>
                    <a:lnTo>
                      <a:pt x="2613683" y="466614"/>
                    </a:lnTo>
                    <a:lnTo>
                      <a:pt x="2614824" y="467069"/>
                    </a:lnTo>
                    <a:lnTo>
                      <a:pt x="2633634" y="473189"/>
                    </a:lnTo>
                    <a:lnTo>
                      <a:pt x="2652857" y="477060"/>
                    </a:lnTo>
                    <a:lnTo>
                      <a:pt x="2653586" y="477187"/>
                    </a:lnTo>
                    <a:lnTo>
                      <a:pt x="2673538" y="480378"/>
                    </a:lnTo>
                    <a:lnTo>
                      <a:pt x="2693490" y="483461"/>
                    </a:lnTo>
                    <a:lnTo>
                      <a:pt x="2713441" y="486895"/>
                    </a:lnTo>
                    <a:lnTo>
                      <a:pt x="2714191" y="487052"/>
                    </a:lnTo>
                    <a:lnTo>
                      <a:pt x="2733393" y="491021"/>
                    </a:lnTo>
                    <a:lnTo>
                      <a:pt x="2753345" y="496059"/>
                    </a:lnTo>
                    <a:lnTo>
                      <a:pt x="2756720" y="497043"/>
                    </a:lnTo>
                    <a:lnTo>
                      <a:pt x="2773297" y="502026"/>
                    </a:lnTo>
                    <a:lnTo>
                      <a:pt x="2788208" y="507035"/>
                    </a:lnTo>
                    <a:lnTo>
                      <a:pt x="2793249" y="508837"/>
                    </a:lnTo>
                    <a:lnTo>
                      <a:pt x="2813200" y="515797"/>
                    </a:lnTo>
                    <a:lnTo>
                      <a:pt x="2817094" y="517026"/>
                    </a:lnTo>
                    <a:lnTo>
                      <a:pt x="2833152" y="522437"/>
                    </a:lnTo>
                    <a:lnTo>
                      <a:pt x="2851833" y="527018"/>
                    </a:lnTo>
                    <a:lnTo>
                      <a:pt x="2853104" y="527349"/>
                    </a:lnTo>
                    <a:lnTo>
                      <a:pt x="2873056" y="530365"/>
                    </a:lnTo>
                    <a:lnTo>
                      <a:pt x="2893007" y="530803"/>
                    </a:lnTo>
                    <a:lnTo>
                      <a:pt x="2912959" y="528785"/>
                    </a:lnTo>
                    <a:lnTo>
                      <a:pt x="2922074" y="527018"/>
                    </a:lnTo>
                    <a:lnTo>
                      <a:pt x="2932911" y="524754"/>
                    </a:lnTo>
                    <a:lnTo>
                      <a:pt x="2952863" y="518697"/>
                    </a:lnTo>
                    <a:lnTo>
                      <a:pt x="2957592" y="517026"/>
                    </a:lnTo>
                    <a:lnTo>
                      <a:pt x="2972815" y="509877"/>
                    </a:lnTo>
                    <a:lnTo>
                      <a:pt x="2972815" y="507035"/>
                    </a:lnTo>
                    <a:lnTo>
                      <a:pt x="2972815" y="497043"/>
                    </a:lnTo>
                    <a:lnTo>
                      <a:pt x="2972815" y="487052"/>
                    </a:lnTo>
                    <a:lnTo>
                      <a:pt x="2972815" y="477060"/>
                    </a:lnTo>
                    <a:lnTo>
                      <a:pt x="2972815" y="467069"/>
                    </a:lnTo>
                    <a:lnTo>
                      <a:pt x="2972815" y="457077"/>
                    </a:lnTo>
                    <a:lnTo>
                      <a:pt x="2972815" y="447086"/>
                    </a:lnTo>
                    <a:lnTo>
                      <a:pt x="2972815" y="437094"/>
                    </a:lnTo>
                    <a:lnTo>
                      <a:pt x="2972815" y="427103"/>
                    </a:lnTo>
                    <a:lnTo>
                      <a:pt x="2972815" y="422826"/>
                    </a:lnTo>
                    <a:lnTo>
                      <a:pt x="2969753" y="417111"/>
                    </a:lnTo>
                    <a:lnTo>
                      <a:pt x="2964287" y="407120"/>
                    </a:lnTo>
                    <a:lnTo>
                      <a:pt x="2958942" y="397128"/>
                    </a:lnTo>
                    <a:lnTo>
                      <a:pt x="2953884" y="387137"/>
                    </a:lnTo>
                    <a:lnTo>
                      <a:pt x="2952863" y="384932"/>
                    </a:lnTo>
                    <a:lnTo>
                      <a:pt x="2949426" y="377145"/>
                    </a:lnTo>
                    <a:lnTo>
                      <a:pt x="2945802" y="367154"/>
                    </a:lnTo>
                    <a:lnTo>
                      <a:pt x="2942878" y="357162"/>
                    </a:lnTo>
                    <a:lnTo>
                      <a:pt x="2940659" y="347171"/>
                    </a:lnTo>
                    <a:lnTo>
                      <a:pt x="2939413" y="337179"/>
                    </a:lnTo>
                    <a:lnTo>
                      <a:pt x="2938901" y="327188"/>
                    </a:lnTo>
                    <a:lnTo>
                      <a:pt x="2939388" y="317196"/>
                    </a:lnTo>
                    <a:lnTo>
                      <a:pt x="2940905" y="307205"/>
                    </a:lnTo>
                    <a:lnTo>
                      <a:pt x="2943014" y="297213"/>
                    </a:lnTo>
                    <a:lnTo>
                      <a:pt x="2945980" y="287222"/>
                    </a:lnTo>
                    <a:lnTo>
                      <a:pt x="2949635" y="277230"/>
                    </a:lnTo>
                    <a:lnTo>
                      <a:pt x="2952863" y="269488"/>
                    </a:lnTo>
                    <a:lnTo>
                      <a:pt x="2954067" y="267239"/>
                    </a:lnTo>
                    <a:lnTo>
                      <a:pt x="2960069" y="257247"/>
                    </a:lnTo>
                    <a:lnTo>
                      <a:pt x="2966643" y="247256"/>
                    </a:lnTo>
                    <a:lnTo>
                      <a:pt x="2972815" y="238532"/>
                    </a:lnTo>
                    <a:lnTo>
                      <a:pt x="2972815" y="237264"/>
                    </a:lnTo>
                    <a:lnTo>
                      <a:pt x="2972815" y="227273"/>
                    </a:lnTo>
                    <a:lnTo>
                      <a:pt x="2972815" y="217281"/>
                    </a:lnTo>
                    <a:lnTo>
                      <a:pt x="2972815" y="207290"/>
                    </a:lnTo>
                    <a:lnTo>
                      <a:pt x="2972815" y="197298"/>
                    </a:lnTo>
                    <a:lnTo>
                      <a:pt x="2972815" y="187307"/>
                    </a:lnTo>
                    <a:lnTo>
                      <a:pt x="2972815" y="177315"/>
                    </a:lnTo>
                    <a:lnTo>
                      <a:pt x="2972815" y="167324"/>
                    </a:lnTo>
                    <a:lnTo>
                      <a:pt x="2972815" y="157332"/>
                    </a:lnTo>
                    <a:lnTo>
                      <a:pt x="2972815" y="147341"/>
                    </a:lnTo>
                    <a:lnTo>
                      <a:pt x="2972815" y="137349"/>
                    </a:lnTo>
                    <a:lnTo>
                      <a:pt x="2972815" y="129114"/>
                    </a:lnTo>
                    <a:lnTo>
                      <a:pt x="2967592" y="137349"/>
                    </a:lnTo>
                    <a:lnTo>
                      <a:pt x="2961379" y="147341"/>
                    </a:lnTo>
                    <a:lnTo>
                      <a:pt x="2955137" y="157332"/>
                    </a:lnTo>
                    <a:lnTo>
                      <a:pt x="2952863" y="160879"/>
                    </a:lnTo>
                    <a:lnTo>
                      <a:pt x="2949464" y="167324"/>
                    </a:lnTo>
                    <a:lnTo>
                      <a:pt x="2944259" y="177315"/>
                    </a:lnTo>
                    <a:lnTo>
                      <a:pt x="2939042" y="187307"/>
                    </a:lnTo>
                    <a:lnTo>
                      <a:pt x="2933719" y="197298"/>
                    </a:lnTo>
                    <a:lnTo>
                      <a:pt x="2932911" y="198731"/>
                    </a:lnTo>
                    <a:lnTo>
                      <a:pt x="2928748" y="207290"/>
                    </a:lnTo>
                    <a:lnTo>
                      <a:pt x="2924136" y="217281"/>
                    </a:lnTo>
                    <a:lnTo>
                      <a:pt x="2919417" y="227273"/>
                    </a:lnTo>
                    <a:lnTo>
                      <a:pt x="2914927" y="237264"/>
                    </a:lnTo>
                    <a:lnTo>
                      <a:pt x="2912959" y="241626"/>
                    </a:lnTo>
                    <a:lnTo>
                      <a:pt x="2910548" y="247256"/>
                    </a:lnTo>
                    <a:lnTo>
                      <a:pt x="2906477" y="257247"/>
                    </a:lnTo>
                    <a:lnTo>
                      <a:pt x="2902614" y="267239"/>
                    </a:lnTo>
                    <a:lnTo>
                      <a:pt x="2899075" y="277230"/>
                    </a:lnTo>
                    <a:lnTo>
                      <a:pt x="2895969" y="287222"/>
                    </a:lnTo>
                    <a:lnTo>
                      <a:pt x="2893190" y="297213"/>
                    </a:lnTo>
                    <a:lnTo>
                      <a:pt x="2893007" y="298036"/>
                    </a:lnTo>
                    <a:lnTo>
                      <a:pt x="2890874" y="307205"/>
                    </a:lnTo>
                    <a:lnTo>
                      <a:pt x="2889199" y="317196"/>
                    </a:lnTo>
                    <a:lnTo>
                      <a:pt x="2888009" y="327188"/>
                    </a:lnTo>
                    <a:lnTo>
                      <a:pt x="2887591" y="337179"/>
                    </a:lnTo>
                    <a:lnTo>
                      <a:pt x="2887939" y="347171"/>
                    </a:lnTo>
                    <a:lnTo>
                      <a:pt x="2888902" y="357162"/>
                    </a:lnTo>
                    <a:lnTo>
                      <a:pt x="2890573" y="367154"/>
                    </a:lnTo>
                    <a:lnTo>
                      <a:pt x="2892746" y="377145"/>
                    </a:lnTo>
                    <a:lnTo>
                      <a:pt x="2893007" y="378049"/>
                    </a:lnTo>
                    <a:lnTo>
                      <a:pt x="2895526" y="387137"/>
                    </a:lnTo>
                    <a:lnTo>
                      <a:pt x="2898152" y="397128"/>
                    </a:lnTo>
                    <a:lnTo>
                      <a:pt x="2901061" y="407120"/>
                    </a:lnTo>
                    <a:lnTo>
                      <a:pt x="2903579" y="417111"/>
                    </a:lnTo>
                    <a:lnTo>
                      <a:pt x="2905397" y="427103"/>
                    </a:lnTo>
                    <a:lnTo>
                      <a:pt x="2905769" y="437094"/>
                    </a:lnTo>
                    <a:lnTo>
                      <a:pt x="2903877" y="447086"/>
                    </a:lnTo>
                    <a:lnTo>
                      <a:pt x="2897926" y="457077"/>
                    </a:lnTo>
                    <a:lnTo>
                      <a:pt x="2893007" y="461486"/>
                    </a:lnTo>
                    <a:lnTo>
                      <a:pt x="2879978" y="467069"/>
                    </a:lnTo>
                    <a:lnTo>
                      <a:pt x="2873056" y="468999"/>
                    </a:lnTo>
                    <a:lnTo>
                      <a:pt x="2853104" y="470039"/>
                    </a:lnTo>
                    <a:lnTo>
                      <a:pt x="2833152" y="468427"/>
                    </a:lnTo>
                    <a:lnTo>
                      <a:pt x="2826069" y="467069"/>
                    </a:lnTo>
                    <a:lnTo>
                      <a:pt x="2813200" y="464705"/>
                    </a:lnTo>
                    <a:lnTo>
                      <a:pt x="2793249" y="460661"/>
                    </a:lnTo>
                    <a:lnTo>
                      <a:pt x="2776546" y="457077"/>
                    </a:lnTo>
                    <a:lnTo>
                      <a:pt x="2773297" y="456419"/>
                    </a:lnTo>
                    <a:lnTo>
                      <a:pt x="2753345" y="452331"/>
                    </a:lnTo>
                    <a:lnTo>
                      <a:pt x="2733393" y="448185"/>
                    </a:lnTo>
                    <a:lnTo>
                      <a:pt x="2728516" y="447086"/>
                    </a:lnTo>
                    <a:lnTo>
                      <a:pt x="2713441" y="443600"/>
                    </a:lnTo>
                    <a:lnTo>
                      <a:pt x="2693490" y="438483"/>
                    </a:lnTo>
                    <a:lnTo>
                      <a:pt x="2688988" y="437094"/>
                    </a:lnTo>
                    <a:lnTo>
                      <a:pt x="2673538" y="432022"/>
                    </a:lnTo>
                    <a:lnTo>
                      <a:pt x="2661543" y="427103"/>
                    </a:lnTo>
                    <a:lnTo>
                      <a:pt x="2653586" y="423671"/>
                    </a:lnTo>
                    <a:lnTo>
                      <a:pt x="2640688" y="417111"/>
                    </a:lnTo>
                    <a:lnTo>
                      <a:pt x="2633634" y="413224"/>
                    </a:lnTo>
                    <a:lnTo>
                      <a:pt x="2623739" y="407120"/>
                    </a:lnTo>
                    <a:lnTo>
                      <a:pt x="2613683" y="400825"/>
                    </a:lnTo>
                    <a:lnTo>
                      <a:pt x="2607840" y="397128"/>
                    </a:lnTo>
                    <a:lnTo>
                      <a:pt x="2593731" y="388207"/>
                    </a:lnTo>
                    <a:lnTo>
                      <a:pt x="2591895" y="387137"/>
                    </a:lnTo>
                    <a:lnTo>
                      <a:pt x="2573924" y="377145"/>
                    </a:lnTo>
                    <a:lnTo>
                      <a:pt x="2573779" y="377068"/>
                    </a:lnTo>
                    <a:lnTo>
                      <a:pt x="2553827" y="368498"/>
                    </a:lnTo>
                    <a:lnTo>
                      <a:pt x="2549200" y="367154"/>
                    </a:lnTo>
                    <a:lnTo>
                      <a:pt x="2533876" y="362972"/>
                    </a:lnTo>
                    <a:lnTo>
                      <a:pt x="2513924" y="360057"/>
                    </a:lnTo>
                    <a:lnTo>
                      <a:pt x="2493972" y="358961"/>
                    </a:lnTo>
                    <a:lnTo>
                      <a:pt x="2474020" y="359298"/>
                    </a:lnTo>
                    <a:lnTo>
                      <a:pt x="2454068" y="360144"/>
                    </a:lnTo>
                    <a:lnTo>
                      <a:pt x="2434117" y="361146"/>
                    </a:lnTo>
                    <a:lnTo>
                      <a:pt x="2414165" y="361807"/>
                    </a:lnTo>
                    <a:lnTo>
                      <a:pt x="2394213" y="361636"/>
                    </a:lnTo>
                    <a:lnTo>
                      <a:pt x="2374261" y="360626"/>
                    </a:lnTo>
                    <a:lnTo>
                      <a:pt x="2354310" y="358366"/>
                    </a:lnTo>
                    <a:lnTo>
                      <a:pt x="2347338" y="357162"/>
                    </a:lnTo>
                    <a:lnTo>
                      <a:pt x="2334358" y="354735"/>
                    </a:lnTo>
                    <a:lnTo>
                      <a:pt x="2314406" y="349568"/>
                    </a:lnTo>
                    <a:lnTo>
                      <a:pt x="2307429" y="347171"/>
                    </a:lnTo>
                    <a:lnTo>
                      <a:pt x="2294454" y="342096"/>
                    </a:lnTo>
                    <a:lnTo>
                      <a:pt x="2283990" y="337179"/>
                    </a:lnTo>
                    <a:lnTo>
                      <a:pt x="2274502" y="331964"/>
                    </a:lnTo>
                    <a:lnTo>
                      <a:pt x="2266698" y="327188"/>
                    </a:lnTo>
                    <a:lnTo>
                      <a:pt x="2254551" y="318769"/>
                    </a:lnTo>
                    <a:lnTo>
                      <a:pt x="2252454" y="317196"/>
                    </a:lnTo>
                    <a:lnTo>
                      <a:pt x="2240620" y="307205"/>
                    </a:lnTo>
                    <a:lnTo>
                      <a:pt x="2234599" y="301475"/>
                    </a:lnTo>
                    <a:lnTo>
                      <a:pt x="2229956" y="297213"/>
                    </a:lnTo>
                    <a:lnTo>
                      <a:pt x="2219987" y="287222"/>
                    </a:lnTo>
                    <a:lnTo>
                      <a:pt x="2214647" y="281397"/>
                    </a:lnTo>
                    <a:lnTo>
                      <a:pt x="2210260" y="277230"/>
                    </a:lnTo>
                    <a:lnTo>
                      <a:pt x="2200493" y="267239"/>
                    </a:lnTo>
                    <a:lnTo>
                      <a:pt x="2194695" y="261159"/>
                    </a:lnTo>
                    <a:lnTo>
                      <a:pt x="2189732" y="257247"/>
                    </a:lnTo>
                    <a:lnTo>
                      <a:pt x="2177478" y="247256"/>
                    </a:lnTo>
                    <a:lnTo>
                      <a:pt x="2174744" y="244984"/>
                    </a:lnTo>
                    <a:lnTo>
                      <a:pt x="2160168" y="237264"/>
                    </a:lnTo>
                    <a:lnTo>
                      <a:pt x="2154792" y="234554"/>
                    </a:lnTo>
                    <a:lnTo>
                      <a:pt x="2134840" y="230026"/>
                    </a:lnTo>
                    <a:lnTo>
                      <a:pt x="2114888" y="229933"/>
                    </a:lnTo>
                    <a:lnTo>
                      <a:pt x="2094936" y="232989"/>
                    </a:lnTo>
                    <a:lnTo>
                      <a:pt x="2079821" y="237264"/>
                    </a:lnTo>
                    <a:lnTo>
                      <a:pt x="2074985" y="238530"/>
                    </a:lnTo>
                    <a:lnTo>
                      <a:pt x="2055033" y="245799"/>
                    </a:lnTo>
                    <a:lnTo>
                      <a:pt x="2051874" y="247256"/>
                    </a:lnTo>
                    <a:lnTo>
                      <a:pt x="2035081" y="255058"/>
                    </a:lnTo>
                    <a:lnTo>
                      <a:pt x="2031149" y="257247"/>
                    </a:lnTo>
                    <a:lnTo>
                      <a:pt x="2015129" y="266535"/>
                    </a:lnTo>
                    <a:lnTo>
                      <a:pt x="2014049" y="267239"/>
                    </a:lnTo>
                    <a:lnTo>
                      <a:pt x="2000719" y="277230"/>
                    </a:lnTo>
                    <a:lnTo>
                      <a:pt x="1995178" y="282119"/>
                    </a:lnTo>
                    <a:lnTo>
                      <a:pt x="1989932" y="287222"/>
                    </a:lnTo>
                    <a:lnTo>
                      <a:pt x="1981823" y="297213"/>
                    </a:lnTo>
                    <a:lnTo>
                      <a:pt x="1975515" y="307205"/>
                    </a:lnTo>
                    <a:lnTo>
                      <a:pt x="1975226" y="307863"/>
                    </a:lnTo>
                    <a:lnTo>
                      <a:pt x="1971271" y="317196"/>
                    </a:lnTo>
                    <a:lnTo>
                      <a:pt x="1968369" y="327188"/>
                    </a:lnTo>
                    <a:lnTo>
                      <a:pt x="1966422" y="337179"/>
                    </a:lnTo>
                    <a:lnTo>
                      <a:pt x="1965675" y="347171"/>
                    </a:lnTo>
                    <a:lnTo>
                      <a:pt x="1965655" y="357162"/>
                    </a:lnTo>
                    <a:lnTo>
                      <a:pt x="1966295" y="367154"/>
                    </a:lnTo>
                    <a:lnTo>
                      <a:pt x="1967421" y="377145"/>
                    </a:lnTo>
                    <a:lnTo>
                      <a:pt x="1968991" y="387137"/>
                    </a:lnTo>
                    <a:lnTo>
                      <a:pt x="1971219" y="397128"/>
                    </a:lnTo>
                    <a:lnTo>
                      <a:pt x="1973843" y="407120"/>
                    </a:lnTo>
                    <a:lnTo>
                      <a:pt x="1975226" y="411797"/>
                    </a:lnTo>
                    <a:lnTo>
                      <a:pt x="1977140" y="417111"/>
                    </a:lnTo>
                    <a:lnTo>
                      <a:pt x="1981417" y="427103"/>
                    </a:lnTo>
                    <a:lnTo>
                      <a:pt x="1986129" y="437094"/>
                    </a:lnTo>
                    <a:lnTo>
                      <a:pt x="1991088" y="447086"/>
                    </a:lnTo>
                    <a:lnTo>
                      <a:pt x="1995178" y="455694"/>
                    </a:lnTo>
                    <a:lnTo>
                      <a:pt x="1996281" y="457077"/>
                    </a:lnTo>
                    <a:lnTo>
                      <a:pt x="2003256" y="467069"/>
                    </a:lnTo>
                    <a:lnTo>
                      <a:pt x="2007702" y="477060"/>
                    </a:lnTo>
                    <a:lnTo>
                      <a:pt x="2008008" y="487052"/>
                    </a:lnTo>
                    <a:lnTo>
                      <a:pt x="2001744" y="497043"/>
                    </a:lnTo>
                    <a:lnTo>
                      <a:pt x="1995178" y="501588"/>
                    </a:lnTo>
                    <a:lnTo>
                      <a:pt x="1989390" y="507035"/>
                    </a:lnTo>
                    <a:lnTo>
                      <a:pt x="1975226" y="514489"/>
                    </a:lnTo>
                    <a:lnTo>
                      <a:pt x="1970868" y="517026"/>
                    </a:lnTo>
                    <a:lnTo>
                      <a:pt x="1955274" y="523179"/>
                    </a:lnTo>
                    <a:lnTo>
                      <a:pt x="1945643" y="527018"/>
                    </a:lnTo>
                    <a:lnTo>
                      <a:pt x="1935322" y="530085"/>
                    </a:lnTo>
                    <a:lnTo>
                      <a:pt x="1915371" y="535160"/>
                    </a:lnTo>
                    <a:lnTo>
                      <a:pt x="1906842" y="537009"/>
                    </a:lnTo>
                    <a:lnTo>
                      <a:pt x="1895419" y="538991"/>
                    </a:lnTo>
                    <a:lnTo>
                      <a:pt x="1875467" y="541766"/>
                    </a:lnTo>
                    <a:lnTo>
                      <a:pt x="1855515" y="543802"/>
                    </a:lnTo>
                    <a:lnTo>
                      <a:pt x="1835563" y="545249"/>
                    </a:lnTo>
                    <a:lnTo>
                      <a:pt x="1815612" y="546251"/>
                    </a:lnTo>
                    <a:lnTo>
                      <a:pt x="1798036" y="547001"/>
                    </a:lnTo>
                    <a:lnTo>
                      <a:pt x="1795660" y="547098"/>
                    </a:lnTo>
                    <a:lnTo>
                      <a:pt x="1775708" y="548001"/>
                    </a:lnTo>
                    <a:lnTo>
                      <a:pt x="1755756" y="549165"/>
                    </a:lnTo>
                    <a:lnTo>
                      <a:pt x="1735805" y="550835"/>
                    </a:lnTo>
                    <a:lnTo>
                      <a:pt x="1715853" y="553160"/>
                    </a:lnTo>
                    <a:lnTo>
                      <a:pt x="1695901" y="556459"/>
                    </a:lnTo>
                    <a:lnTo>
                      <a:pt x="1693309" y="556992"/>
                    </a:lnTo>
                    <a:lnTo>
                      <a:pt x="1675949" y="560612"/>
                    </a:lnTo>
                    <a:lnTo>
                      <a:pt x="1655997" y="565428"/>
                    </a:lnTo>
                    <a:lnTo>
                      <a:pt x="1650031" y="566984"/>
                    </a:lnTo>
                    <a:lnTo>
                      <a:pt x="1636046" y="570682"/>
                    </a:lnTo>
                    <a:lnTo>
                      <a:pt x="1616094" y="575946"/>
                    </a:lnTo>
                    <a:lnTo>
                      <a:pt x="1611900" y="576975"/>
                    </a:lnTo>
                    <a:lnTo>
                      <a:pt x="1596142" y="581002"/>
                    </a:lnTo>
                    <a:lnTo>
                      <a:pt x="1576190" y="585048"/>
                    </a:lnTo>
                    <a:lnTo>
                      <a:pt x="1562949" y="586967"/>
                    </a:lnTo>
                    <a:lnTo>
                      <a:pt x="1556239" y="588008"/>
                    </a:lnTo>
                    <a:lnTo>
                      <a:pt x="1536287" y="588580"/>
                    </a:lnTo>
                    <a:lnTo>
                      <a:pt x="1522773" y="586967"/>
                    </a:lnTo>
                    <a:lnTo>
                      <a:pt x="1516335" y="586070"/>
                    </a:lnTo>
                    <a:lnTo>
                      <a:pt x="1496383" y="578164"/>
                    </a:lnTo>
                    <a:lnTo>
                      <a:pt x="1494726" y="576975"/>
                    </a:lnTo>
                    <a:lnTo>
                      <a:pt x="1483970" y="566984"/>
                    </a:lnTo>
                    <a:lnTo>
                      <a:pt x="1476431" y="557148"/>
                    </a:lnTo>
                    <a:lnTo>
                      <a:pt x="1476342" y="556992"/>
                    </a:lnTo>
                    <a:lnTo>
                      <a:pt x="1471813" y="547001"/>
                    </a:lnTo>
                    <a:lnTo>
                      <a:pt x="1468639" y="537009"/>
                    </a:lnTo>
                    <a:lnTo>
                      <a:pt x="1466651" y="527018"/>
                    </a:lnTo>
                    <a:lnTo>
                      <a:pt x="1465554" y="517026"/>
                    </a:lnTo>
                    <a:lnTo>
                      <a:pt x="1465207" y="507035"/>
                    </a:lnTo>
                    <a:lnTo>
                      <a:pt x="1465528" y="497043"/>
                    </a:lnTo>
                    <a:lnTo>
                      <a:pt x="1466339" y="487052"/>
                    </a:lnTo>
                    <a:lnTo>
                      <a:pt x="1467392" y="477060"/>
                    </a:lnTo>
                    <a:lnTo>
                      <a:pt x="1468871" y="467069"/>
                    </a:lnTo>
                    <a:lnTo>
                      <a:pt x="1470455" y="457077"/>
                    </a:lnTo>
                    <a:lnTo>
                      <a:pt x="1471950" y="447086"/>
                    </a:lnTo>
                    <a:lnTo>
                      <a:pt x="1473322" y="437094"/>
                    </a:lnTo>
                    <a:lnTo>
                      <a:pt x="1474518" y="427103"/>
                    </a:lnTo>
                    <a:lnTo>
                      <a:pt x="1475275" y="417111"/>
                    </a:lnTo>
                    <a:lnTo>
                      <a:pt x="1475202" y="407120"/>
                    </a:lnTo>
                    <a:lnTo>
                      <a:pt x="1474319" y="397128"/>
                    </a:lnTo>
                    <a:lnTo>
                      <a:pt x="1472164" y="387137"/>
                    </a:lnTo>
                    <a:lnTo>
                      <a:pt x="1468568" y="377145"/>
                    </a:lnTo>
                    <a:lnTo>
                      <a:pt x="1462868" y="367154"/>
                    </a:lnTo>
                    <a:lnTo>
                      <a:pt x="1456480" y="358491"/>
                    </a:lnTo>
                    <a:lnTo>
                      <a:pt x="1455458" y="357162"/>
                    </a:lnTo>
                    <a:lnTo>
                      <a:pt x="1446023" y="347171"/>
                    </a:lnTo>
                    <a:lnTo>
                      <a:pt x="1436528" y="338697"/>
                    </a:lnTo>
                    <a:lnTo>
                      <a:pt x="1434548" y="337179"/>
                    </a:lnTo>
                    <a:lnTo>
                      <a:pt x="1419974" y="327188"/>
                    </a:lnTo>
                    <a:lnTo>
                      <a:pt x="1416576" y="324918"/>
                    </a:lnTo>
                    <a:lnTo>
                      <a:pt x="1399434" y="317196"/>
                    </a:lnTo>
                    <a:lnTo>
                      <a:pt x="1396624" y="316050"/>
                    </a:lnTo>
                    <a:lnTo>
                      <a:pt x="1376673" y="312454"/>
                    </a:lnTo>
                    <a:lnTo>
                      <a:pt x="1356721" y="313575"/>
                    </a:lnTo>
                    <a:lnTo>
                      <a:pt x="1338537" y="317196"/>
                    </a:lnTo>
                    <a:lnTo>
                      <a:pt x="1336769" y="317490"/>
                    </a:lnTo>
                    <a:lnTo>
                      <a:pt x="1316817" y="323483"/>
                    </a:lnTo>
                    <a:lnTo>
                      <a:pt x="1306654" y="327188"/>
                    </a:lnTo>
                    <a:lnTo>
                      <a:pt x="1296865" y="330351"/>
                    </a:lnTo>
                    <a:lnTo>
                      <a:pt x="1277628" y="337179"/>
                    </a:lnTo>
                    <a:lnTo>
                      <a:pt x="1276914" y="337416"/>
                    </a:lnTo>
                    <a:lnTo>
                      <a:pt x="1256962" y="344390"/>
                    </a:lnTo>
                    <a:lnTo>
                      <a:pt x="1248614" y="347171"/>
                    </a:lnTo>
                    <a:lnTo>
                      <a:pt x="1237010" y="350972"/>
                    </a:lnTo>
                    <a:lnTo>
                      <a:pt x="1217058" y="356689"/>
                    </a:lnTo>
                    <a:lnTo>
                      <a:pt x="1215065" y="357162"/>
                    </a:lnTo>
                    <a:lnTo>
                      <a:pt x="1197107" y="361640"/>
                    </a:lnTo>
                    <a:lnTo>
                      <a:pt x="1177155" y="365501"/>
                    </a:lnTo>
                    <a:lnTo>
                      <a:pt x="1164807" y="367154"/>
                    </a:lnTo>
                    <a:lnTo>
                      <a:pt x="1157203" y="368296"/>
                    </a:lnTo>
                    <a:lnTo>
                      <a:pt x="1137251" y="370464"/>
                    </a:lnTo>
                    <a:lnTo>
                      <a:pt x="1117299" y="372413"/>
                    </a:lnTo>
                    <a:lnTo>
                      <a:pt x="1097348" y="374827"/>
                    </a:lnTo>
                    <a:lnTo>
                      <a:pt x="1085833" y="377145"/>
                    </a:lnTo>
                    <a:lnTo>
                      <a:pt x="1077396" y="379476"/>
                    </a:lnTo>
                    <a:lnTo>
                      <a:pt x="1058910" y="387137"/>
                    </a:lnTo>
                    <a:lnTo>
                      <a:pt x="1057444" y="388063"/>
                    </a:lnTo>
                    <a:lnTo>
                      <a:pt x="1045771" y="397128"/>
                    </a:lnTo>
                    <a:lnTo>
                      <a:pt x="1037825" y="407120"/>
                    </a:lnTo>
                    <a:lnTo>
                      <a:pt x="1037492" y="407865"/>
                    </a:lnTo>
                    <a:lnTo>
                      <a:pt x="1032887" y="417111"/>
                    </a:lnTo>
                    <a:lnTo>
                      <a:pt x="1030657" y="427103"/>
                    </a:lnTo>
                    <a:lnTo>
                      <a:pt x="1031282" y="437094"/>
                    </a:lnTo>
                    <a:lnTo>
                      <a:pt x="1034631" y="447086"/>
                    </a:lnTo>
                    <a:lnTo>
                      <a:pt x="1037492" y="452508"/>
                    </a:lnTo>
                    <a:lnTo>
                      <a:pt x="1039162" y="457077"/>
                    </a:lnTo>
                    <a:lnTo>
                      <a:pt x="1043241" y="467069"/>
                    </a:lnTo>
                    <a:lnTo>
                      <a:pt x="1047700" y="477060"/>
                    </a:lnTo>
                    <a:lnTo>
                      <a:pt x="1051740" y="487052"/>
                    </a:lnTo>
                    <a:lnTo>
                      <a:pt x="1055481" y="497043"/>
                    </a:lnTo>
                    <a:lnTo>
                      <a:pt x="1057444" y="503166"/>
                    </a:lnTo>
                    <a:lnTo>
                      <a:pt x="1058319" y="507035"/>
                    </a:lnTo>
                    <a:lnTo>
                      <a:pt x="1059911" y="517026"/>
                    </a:lnTo>
                    <a:lnTo>
                      <a:pt x="1060782" y="527018"/>
                    </a:lnTo>
                    <a:lnTo>
                      <a:pt x="1061274" y="537009"/>
                    </a:lnTo>
                    <a:lnTo>
                      <a:pt x="1060953" y="547001"/>
                    </a:lnTo>
                    <a:lnTo>
                      <a:pt x="1060285" y="556992"/>
                    </a:lnTo>
                    <a:lnTo>
                      <a:pt x="1059029" y="566984"/>
                    </a:lnTo>
                    <a:lnTo>
                      <a:pt x="1057444" y="575740"/>
                    </a:lnTo>
                    <a:lnTo>
                      <a:pt x="1057090" y="576975"/>
                    </a:lnTo>
                    <a:lnTo>
                      <a:pt x="1053384" y="586967"/>
                    </a:lnTo>
                    <a:lnTo>
                      <a:pt x="1048134" y="596958"/>
                    </a:lnTo>
                    <a:lnTo>
                      <a:pt x="1041448" y="606950"/>
                    </a:lnTo>
                    <a:lnTo>
                      <a:pt x="1037492" y="611026"/>
                    </a:lnTo>
                    <a:lnTo>
                      <a:pt x="1017541" y="613041"/>
                    </a:lnTo>
                    <a:lnTo>
                      <a:pt x="998277" y="606950"/>
                    </a:lnTo>
                    <a:lnTo>
                      <a:pt x="997589" y="606761"/>
                    </a:lnTo>
                    <a:lnTo>
                      <a:pt x="978869" y="596958"/>
                    </a:lnTo>
                    <a:lnTo>
                      <a:pt x="977637" y="596318"/>
                    </a:lnTo>
                    <a:lnTo>
                      <a:pt x="963430" y="586967"/>
                    </a:lnTo>
                    <a:lnTo>
                      <a:pt x="957685" y="582319"/>
                    </a:lnTo>
                    <a:lnTo>
                      <a:pt x="951543" y="576975"/>
                    </a:lnTo>
                    <a:lnTo>
                      <a:pt x="943874" y="566984"/>
                    </a:lnTo>
                    <a:lnTo>
                      <a:pt x="939579" y="556992"/>
                    </a:lnTo>
                    <a:lnTo>
                      <a:pt x="938274" y="547001"/>
                    </a:lnTo>
                    <a:lnTo>
                      <a:pt x="939016" y="537009"/>
                    </a:lnTo>
                    <a:lnTo>
                      <a:pt x="940805" y="527018"/>
                    </a:lnTo>
                    <a:lnTo>
                      <a:pt x="943416" y="517026"/>
                    </a:lnTo>
                    <a:lnTo>
                      <a:pt x="946247" y="507035"/>
                    </a:lnTo>
                    <a:lnTo>
                      <a:pt x="949151" y="497043"/>
                    </a:lnTo>
                    <a:lnTo>
                      <a:pt x="951578" y="487052"/>
                    </a:lnTo>
                    <a:lnTo>
                      <a:pt x="953193" y="477060"/>
                    </a:lnTo>
                    <a:lnTo>
                      <a:pt x="953801" y="467069"/>
                    </a:lnTo>
                    <a:lnTo>
                      <a:pt x="952209" y="457077"/>
                    </a:lnTo>
                    <a:lnTo>
                      <a:pt x="948195" y="447086"/>
                    </a:lnTo>
                    <a:lnTo>
                      <a:pt x="937733" y="437866"/>
                    </a:lnTo>
                    <a:lnTo>
                      <a:pt x="936950" y="437094"/>
                    </a:lnTo>
                    <a:lnTo>
                      <a:pt x="918359" y="427103"/>
                    </a:lnTo>
                    <a:lnTo>
                      <a:pt x="917782" y="426917"/>
                    </a:lnTo>
                    <a:lnTo>
                      <a:pt x="897830" y="420269"/>
                    </a:lnTo>
                    <a:lnTo>
                      <a:pt x="885616" y="417111"/>
                    </a:lnTo>
                    <a:lnTo>
                      <a:pt x="877878" y="415638"/>
                    </a:lnTo>
                    <a:lnTo>
                      <a:pt x="857926" y="412546"/>
                    </a:lnTo>
                    <a:lnTo>
                      <a:pt x="837975" y="410624"/>
                    </a:lnTo>
                    <a:lnTo>
                      <a:pt x="818023" y="410086"/>
                    </a:lnTo>
                    <a:lnTo>
                      <a:pt x="798071" y="410969"/>
                    </a:lnTo>
                    <a:lnTo>
                      <a:pt x="778119" y="413713"/>
                    </a:lnTo>
                    <a:lnTo>
                      <a:pt x="763702" y="417111"/>
                    </a:lnTo>
                    <a:lnTo>
                      <a:pt x="758167" y="418665"/>
                    </a:lnTo>
                    <a:lnTo>
                      <a:pt x="738216" y="426825"/>
                    </a:lnTo>
                    <a:lnTo>
                      <a:pt x="737660" y="427103"/>
                    </a:lnTo>
                    <a:lnTo>
                      <a:pt x="721246" y="437094"/>
                    </a:lnTo>
                    <a:lnTo>
                      <a:pt x="718264" y="439390"/>
                    </a:lnTo>
                    <a:lnTo>
                      <a:pt x="708739" y="447086"/>
                    </a:lnTo>
                    <a:lnTo>
                      <a:pt x="698849" y="457077"/>
                    </a:lnTo>
                    <a:lnTo>
                      <a:pt x="698312" y="457765"/>
                    </a:lnTo>
                    <a:lnTo>
                      <a:pt x="689838" y="467069"/>
                    </a:lnTo>
                    <a:lnTo>
                      <a:pt x="681873" y="477060"/>
                    </a:lnTo>
                    <a:lnTo>
                      <a:pt x="678360" y="482150"/>
                    </a:lnTo>
                    <a:lnTo>
                      <a:pt x="673144" y="487052"/>
                    </a:lnTo>
                    <a:lnTo>
                      <a:pt x="661719" y="497043"/>
                    </a:lnTo>
                    <a:lnTo>
                      <a:pt x="658409" y="499503"/>
                    </a:lnTo>
                    <a:lnTo>
                      <a:pt x="638457" y="502435"/>
                    </a:lnTo>
                    <a:lnTo>
                      <a:pt x="618505" y="498518"/>
                    </a:lnTo>
                    <a:lnTo>
                      <a:pt x="614582" y="497043"/>
                    </a:lnTo>
                    <a:lnTo>
                      <a:pt x="598553" y="492247"/>
                    </a:lnTo>
                    <a:lnTo>
                      <a:pt x="584996" y="487052"/>
                    </a:lnTo>
                    <a:lnTo>
                      <a:pt x="578601" y="484901"/>
                    </a:lnTo>
                    <a:lnTo>
                      <a:pt x="558650" y="477766"/>
                    </a:lnTo>
                    <a:lnTo>
                      <a:pt x="556454" y="477060"/>
                    </a:lnTo>
                    <a:lnTo>
                      <a:pt x="538698" y="471838"/>
                    </a:lnTo>
                    <a:lnTo>
                      <a:pt x="518746" y="467262"/>
                    </a:lnTo>
                    <a:lnTo>
                      <a:pt x="517233" y="467069"/>
                    </a:lnTo>
                    <a:lnTo>
                      <a:pt x="498794" y="464768"/>
                    </a:lnTo>
                    <a:lnTo>
                      <a:pt x="478843" y="464296"/>
                    </a:lnTo>
                    <a:lnTo>
                      <a:pt x="458891" y="466327"/>
                    </a:lnTo>
                    <a:lnTo>
                      <a:pt x="455481" y="467069"/>
                    </a:lnTo>
                    <a:lnTo>
                      <a:pt x="438939" y="470656"/>
                    </a:lnTo>
                    <a:lnTo>
                      <a:pt x="420404" y="477060"/>
                    </a:lnTo>
                    <a:lnTo>
                      <a:pt x="418987" y="477560"/>
                    </a:lnTo>
                    <a:lnTo>
                      <a:pt x="399036" y="486504"/>
                    </a:lnTo>
                    <a:lnTo>
                      <a:pt x="398030" y="487052"/>
                    </a:lnTo>
                    <a:lnTo>
                      <a:pt x="379180" y="497043"/>
                    </a:lnTo>
                    <a:lnTo>
                      <a:pt x="379084" y="497091"/>
                    </a:lnTo>
                    <a:lnTo>
                      <a:pt x="361391" y="507035"/>
                    </a:lnTo>
                    <a:lnTo>
                      <a:pt x="359132" y="508231"/>
                    </a:lnTo>
                    <a:lnTo>
                      <a:pt x="343857" y="517026"/>
                    </a:lnTo>
                    <a:lnTo>
                      <a:pt x="339180" y="519506"/>
                    </a:lnTo>
                    <a:lnTo>
                      <a:pt x="326382" y="527018"/>
                    </a:lnTo>
                    <a:lnTo>
                      <a:pt x="319228" y="531029"/>
                    </a:lnTo>
                    <a:lnTo>
                      <a:pt x="309314" y="537009"/>
                    </a:lnTo>
                    <a:lnTo>
                      <a:pt x="299277" y="542835"/>
                    </a:lnTo>
                    <a:lnTo>
                      <a:pt x="292758" y="547001"/>
                    </a:lnTo>
                    <a:lnTo>
                      <a:pt x="279325" y="555301"/>
                    </a:lnTo>
                    <a:lnTo>
                      <a:pt x="276878" y="556992"/>
                    </a:lnTo>
                    <a:lnTo>
                      <a:pt x="261766" y="566984"/>
                    </a:lnTo>
                    <a:lnTo>
                      <a:pt x="259373" y="568545"/>
                    </a:lnTo>
                    <a:lnTo>
                      <a:pt x="247468" y="576975"/>
                    </a:lnTo>
                    <a:lnTo>
                      <a:pt x="239421" y="582726"/>
                    </a:lnTo>
                    <a:lnTo>
                      <a:pt x="233805" y="586967"/>
                    </a:lnTo>
                    <a:lnTo>
                      <a:pt x="220623" y="596958"/>
                    </a:lnTo>
                    <a:lnTo>
                      <a:pt x="219470" y="597849"/>
                    </a:lnTo>
                    <a:lnTo>
                      <a:pt x="207863" y="606950"/>
                    </a:lnTo>
                    <a:lnTo>
                      <a:pt x="199518" y="613710"/>
                    </a:lnTo>
                    <a:lnTo>
                      <a:pt x="195476" y="616941"/>
                    </a:lnTo>
                    <a:lnTo>
                      <a:pt x="183509" y="626933"/>
                    </a:lnTo>
                    <a:lnTo>
                      <a:pt x="179566" y="630447"/>
                    </a:lnTo>
                    <a:lnTo>
                      <a:pt x="171918" y="636924"/>
                    </a:lnTo>
                    <a:lnTo>
                      <a:pt x="160848" y="646916"/>
                    </a:lnTo>
                    <a:lnTo>
                      <a:pt x="159614" y="648164"/>
                    </a:lnTo>
                    <a:lnTo>
                      <a:pt x="150013" y="656907"/>
                    </a:lnTo>
                    <a:lnTo>
                      <a:pt x="140098" y="666899"/>
                    </a:lnTo>
                    <a:lnTo>
                      <a:pt x="139662" y="667387"/>
                    </a:lnTo>
                    <a:lnTo>
                      <a:pt x="129846" y="676890"/>
                    </a:lnTo>
                    <a:lnTo>
                      <a:pt x="120950" y="686882"/>
                    </a:lnTo>
                    <a:lnTo>
                      <a:pt x="119711" y="688386"/>
                    </a:lnTo>
                    <a:lnTo>
                      <a:pt x="111167" y="696873"/>
                    </a:lnTo>
                    <a:lnTo>
                      <a:pt x="102108" y="706865"/>
                    </a:lnTo>
                    <a:lnTo>
                      <a:pt x="99759" y="709702"/>
                    </a:lnTo>
                    <a:lnTo>
                      <a:pt x="92267" y="716856"/>
                    </a:lnTo>
                    <a:lnTo>
                      <a:pt x="82210" y="726848"/>
                    </a:lnTo>
                    <a:lnTo>
                      <a:pt x="79807" y="729319"/>
                    </a:lnTo>
                    <a:lnTo>
                      <a:pt x="69837" y="736839"/>
                    </a:lnTo>
                    <a:lnTo>
                      <a:pt x="59855" y="744942"/>
                    </a:lnTo>
                    <a:lnTo>
                      <a:pt x="56461" y="746831"/>
                    </a:lnTo>
                    <a:lnTo>
                      <a:pt x="41243" y="756822"/>
                    </a:lnTo>
                    <a:lnTo>
                      <a:pt x="39904" y="757828"/>
                    </a:lnTo>
                    <a:lnTo>
                      <a:pt x="21985" y="766814"/>
                    </a:lnTo>
                    <a:lnTo>
                      <a:pt x="19952" y="768182"/>
                    </a:lnTo>
                    <a:lnTo>
                      <a:pt x="710" y="776805"/>
                    </a:lnTo>
                    <a:lnTo>
                      <a:pt x="0" y="777431"/>
                    </a:lnTo>
                    <a:lnTo>
                      <a:pt x="0" y="786797"/>
                    </a:lnTo>
                    <a:lnTo>
                      <a:pt x="0" y="796788"/>
                    </a:lnTo>
                    <a:lnTo>
                      <a:pt x="0" y="806780"/>
                    </a:lnTo>
                    <a:lnTo>
                      <a:pt x="0" y="816771"/>
                    </a:lnTo>
                    <a:lnTo>
                      <a:pt x="0" y="826763"/>
                    </a:lnTo>
                    <a:lnTo>
                      <a:pt x="0" y="836754"/>
                    </a:lnTo>
                    <a:lnTo>
                      <a:pt x="0" y="846745"/>
                    </a:lnTo>
                    <a:lnTo>
                      <a:pt x="0" y="856737"/>
                    </a:lnTo>
                    <a:lnTo>
                      <a:pt x="0" y="866728"/>
                    </a:lnTo>
                    <a:lnTo>
                      <a:pt x="0" y="876720"/>
                    </a:lnTo>
                    <a:lnTo>
                      <a:pt x="0" y="886712"/>
                    </a:lnTo>
                    <a:lnTo>
                      <a:pt x="0" y="896703"/>
                    </a:lnTo>
                    <a:lnTo>
                      <a:pt x="0" y="906695"/>
                    </a:lnTo>
                    <a:lnTo>
                      <a:pt x="0" y="916686"/>
                    </a:lnTo>
                    <a:lnTo>
                      <a:pt x="0" y="919591"/>
                    </a:lnTo>
                    <a:close/>
                    <a:moveTo>
                      <a:pt x="747603" y="626933"/>
                    </a:moveTo>
                    <a:lnTo>
                      <a:pt x="738216" y="623882"/>
                    </a:lnTo>
                    <a:lnTo>
                      <a:pt x="730921" y="616941"/>
                    </a:lnTo>
                    <a:lnTo>
                      <a:pt x="724179" y="606950"/>
                    </a:lnTo>
                    <a:lnTo>
                      <a:pt x="720626" y="596958"/>
                    </a:lnTo>
                    <a:lnTo>
                      <a:pt x="726270" y="586967"/>
                    </a:lnTo>
                    <a:lnTo>
                      <a:pt x="738216" y="582294"/>
                    </a:lnTo>
                    <a:lnTo>
                      <a:pt x="758167" y="584514"/>
                    </a:lnTo>
                    <a:lnTo>
                      <a:pt x="765387" y="586967"/>
                    </a:lnTo>
                    <a:lnTo>
                      <a:pt x="778119" y="593055"/>
                    </a:lnTo>
                    <a:lnTo>
                      <a:pt x="783042" y="596958"/>
                    </a:lnTo>
                    <a:lnTo>
                      <a:pt x="787750" y="606950"/>
                    </a:lnTo>
                    <a:lnTo>
                      <a:pt x="784586" y="616941"/>
                    </a:lnTo>
                    <a:lnTo>
                      <a:pt x="778119" y="623324"/>
                    </a:lnTo>
                    <a:lnTo>
                      <a:pt x="768534" y="626933"/>
                    </a:lnTo>
                    <a:lnTo>
                      <a:pt x="758167" y="629347"/>
                    </a:lnTo>
                    <a:close/>
                    <a:moveTo>
                      <a:pt x="816361" y="487052"/>
                    </a:moveTo>
                    <a:lnTo>
                      <a:pt x="803697" y="477060"/>
                    </a:lnTo>
                    <a:lnTo>
                      <a:pt x="818023" y="472310"/>
                    </a:lnTo>
                    <a:lnTo>
                      <a:pt x="822853" y="477060"/>
                    </a:lnTo>
                    <a:lnTo>
                      <a:pt x="818677" y="487052"/>
                    </a:lnTo>
                    <a:lnTo>
                      <a:pt x="818023" y="487428"/>
                    </a:lnTo>
                    <a:close/>
                    <a:moveTo>
                      <a:pt x="2374261" y="729621"/>
                    </a:moveTo>
                    <a:lnTo>
                      <a:pt x="2394213" y="732545"/>
                    </a:lnTo>
                    <a:lnTo>
                      <a:pt x="2414165" y="733778"/>
                    </a:lnTo>
                    <a:lnTo>
                      <a:pt x="2434117" y="733537"/>
                    </a:lnTo>
                    <a:lnTo>
                      <a:pt x="2454068" y="731847"/>
                    </a:lnTo>
                    <a:lnTo>
                      <a:pt x="2474020" y="728344"/>
                    </a:lnTo>
                    <a:lnTo>
                      <a:pt x="2479488" y="726848"/>
                    </a:lnTo>
                    <a:lnTo>
                      <a:pt x="2493972" y="722230"/>
                    </a:lnTo>
                    <a:lnTo>
                      <a:pt x="2505737" y="716856"/>
                    </a:lnTo>
                    <a:lnTo>
                      <a:pt x="2513924" y="712249"/>
                    </a:lnTo>
                    <a:lnTo>
                      <a:pt x="2521542" y="706865"/>
                    </a:lnTo>
                    <a:lnTo>
                      <a:pt x="2532572" y="696873"/>
                    </a:lnTo>
                    <a:lnTo>
                      <a:pt x="2533876" y="695434"/>
                    </a:lnTo>
                    <a:lnTo>
                      <a:pt x="2540790" y="686882"/>
                    </a:lnTo>
                    <a:lnTo>
                      <a:pt x="2547364" y="676890"/>
                    </a:lnTo>
                    <a:lnTo>
                      <a:pt x="2552772" y="666899"/>
                    </a:lnTo>
                    <a:lnTo>
                      <a:pt x="2553827" y="664733"/>
                    </a:lnTo>
                    <a:lnTo>
                      <a:pt x="2557575" y="656907"/>
                    </a:lnTo>
                    <a:lnTo>
                      <a:pt x="2561704" y="646916"/>
                    </a:lnTo>
                    <a:lnTo>
                      <a:pt x="2565427" y="636924"/>
                    </a:lnTo>
                    <a:lnTo>
                      <a:pt x="2568797" y="626933"/>
                    </a:lnTo>
                    <a:lnTo>
                      <a:pt x="2571885" y="616941"/>
                    </a:lnTo>
                    <a:lnTo>
                      <a:pt x="2573779" y="610019"/>
                    </a:lnTo>
                    <a:lnTo>
                      <a:pt x="2574668" y="606950"/>
                    </a:lnTo>
                    <a:lnTo>
                      <a:pt x="2577050" y="596958"/>
                    </a:lnTo>
                    <a:lnTo>
                      <a:pt x="2579157" y="586967"/>
                    </a:lnTo>
                    <a:lnTo>
                      <a:pt x="2580683" y="576975"/>
                    </a:lnTo>
                    <a:lnTo>
                      <a:pt x="2581496" y="566984"/>
                    </a:lnTo>
                    <a:lnTo>
                      <a:pt x="2581361" y="556992"/>
                    </a:lnTo>
                    <a:lnTo>
                      <a:pt x="2580602" y="547001"/>
                    </a:lnTo>
                    <a:lnTo>
                      <a:pt x="2578280" y="537009"/>
                    </a:lnTo>
                    <a:lnTo>
                      <a:pt x="2573779" y="527183"/>
                    </a:lnTo>
                    <a:lnTo>
                      <a:pt x="2573678" y="527018"/>
                    </a:lnTo>
                    <a:lnTo>
                      <a:pt x="2564939" y="517026"/>
                    </a:lnTo>
                    <a:lnTo>
                      <a:pt x="2553827" y="510137"/>
                    </a:lnTo>
                    <a:lnTo>
                      <a:pt x="2542502" y="507035"/>
                    </a:lnTo>
                    <a:lnTo>
                      <a:pt x="2533876" y="505194"/>
                    </a:lnTo>
                    <a:lnTo>
                      <a:pt x="2513924" y="504126"/>
                    </a:lnTo>
                    <a:lnTo>
                      <a:pt x="2493972" y="504981"/>
                    </a:lnTo>
                    <a:lnTo>
                      <a:pt x="2474822" y="507035"/>
                    </a:lnTo>
                    <a:lnTo>
                      <a:pt x="2474020" y="507108"/>
                    </a:lnTo>
                    <a:lnTo>
                      <a:pt x="2454068" y="510284"/>
                    </a:lnTo>
                    <a:lnTo>
                      <a:pt x="2434117" y="514518"/>
                    </a:lnTo>
                    <a:lnTo>
                      <a:pt x="2424472" y="517026"/>
                    </a:lnTo>
                    <a:lnTo>
                      <a:pt x="2414165" y="519684"/>
                    </a:lnTo>
                    <a:lnTo>
                      <a:pt x="2394213" y="526054"/>
                    </a:lnTo>
                    <a:lnTo>
                      <a:pt x="2391490" y="527018"/>
                    </a:lnTo>
                    <a:lnTo>
                      <a:pt x="2374261" y="533747"/>
                    </a:lnTo>
                    <a:lnTo>
                      <a:pt x="2367074" y="537009"/>
                    </a:lnTo>
                    <a:lnTo>
                      <a:pt x="2354310" y="543852"/>
                    </a:lnTo>
                    <a:lnTo>
                      <a:pt x="2349036" y="547001"/>
                    </a:lnTo>
                    <a:lnTo>
                      <a:pt x="2336168" y="556992"/>
                    </a:lnTo>
                    <a:lnTo>
                      <a:pt x="2334358" y="558774"/>
                    </a:lnTo>
                    <a:lnTo>
                      <a:pt x="2326495" y="566984"/>
                    </a:lnTo>
                    <a:lnTo>
                      <a:pt x="2319565" y="576975"/>
                    </a:lnTo>
                    <a:lnTo>
                      <a:pt x="2314406" y="586779"/>
                    </a:lnTo>
                    <a:lnTo>
                      <a:pt x="2314309" y="586967"/>
                    </a:lnTo>
                    <a:lnTo>
                      <a:pt x="2309754" y="596958"/>
                    </a:lnTo>
                    <a:lnTo>
                      <a:pt x="2306313" y="606950"/>
                    </a:lnTo>
                    <a:lnTo>
                      <a:pt x="2303680" y="616941"/>
                    </a:lnTo>
                    <a:lnTo>
                      <a:pt x="2301642" y="626933"/>
                    </a:lnTo>
                    <a:lnTo>
                      <a:pt x="2300333" y="636924"/>
                    </a:lnTo>
                    <a:lnTo>
                      <a:pt x="2299568" y="646916"/>
                    </a:lnTo>
                    <a:lnTo>
                      <a:pt x="2299733" y="656907"/>
                    </a:lnTo>
                    <a:lnTo>
                      <a:pt x="2300684" y="666899"/>
                    </a:lnTo>
                    <a:lnTo>
                      <a:pt x="2302840" y="676890"/>
                    </a:lnTo>
                    <a:lnTo>
                      <a:pt x="2306660" y="686882"/>
                    </a:lnTo>
                    <a:lnTo>
                      <a:pt x="2312530" y="696873"/>
                    </a:lnTo>
                    <a:lnTo>
                      <a:pt x="2314406" y="699108"/>
                    </a:lnTo>
                    <a:lnTo>
                      <a:pt x="2321800" y="706865"/>
                    </a:lnTo>
                    <a:lnTo>
                      <a:pt x="2334358" y="715676"/>
                    </a:lnTo>
                    <a:lnTo>
                      <a:pt x="2336491" y="716856"/>
                    </a:lnTo>
                    <a:lnTo>
                      <a:pt x="2354310" y="724382"/>
                    </a:lnTo>
                    <a:lnTo>
                      <a:pt x="2362708" y="726848"/>
                    </a:lnTo>
                    <a:close/>
                    <a:moveTo>
                      <a:pt x="2385456" y="696873"/>
                    </a:moveTo>
                    <a:lnTo>
                      <a:pt x="2374261" y="691701"/>
                    </a:lnTo>
                    <a:lnTo>
                      <a:pt x="2367419" y="686882"/>
                    </a:lnTo>
                    <a:lnTo>
                      <a:pt x="2357267" y="676890"/>
                    </a:lnTo>
                    <a:lnTo>
                      <a:pt x="2354310" y="672282"/>
                    </a:lnTo>
                    <a:lnTo>
                      <a:pt x="2351506" y="666899"/>
                    </a:lnTo>
                    <a:lnTo>
                      <a:pt x="2348403" y="656907"/>
                    </a:lnTo>
                    <a:lnTo>
                      <a:pt x="2347338" y="646916"/>
                    </a:lnTo>
                    <a:lnTo>
                      <a:pt x="2347930" y="636924"/>
                    </a:lnTo>
                    <a:lnTo>
                      <a:pt x="2349873" y="626933"/>
                    </a:lnTo>
                    <a:lnTo>
                      <a:pt x="2353367" y="616941"/>
                    </a:lnTo>
                    <a:lnTo>
                      <a:pt x="2354310" y="615046"/>
                    </a:lnTo>
                    <a:lnTo>
                      <a:pt x="2358734" y="606950"/>
                    </a:lnTo>
                    <a:lnTo>
                      <a:pt x="2365656" y="596958"/>
                    </a:lnTo>
                    <a:lnTo>
                      <a:pt x="2374261" y="587375"/>
                    </a:lnTo>
                    <a:lnTo>
                      <a:pt x="2374695" y="586967"/>
                    </a:lnTo>
                    <a:lnTo>
                      <a:pt x="2387301" y="576975"/>
                    </a:lnTo>
                    <a:lnTo>
                      <a:pt x="2394213" y="572265"/>
                    </a:lnTo>
                    <a:lnTo>
                      <a:pt x="2404067" y="566984"/>
                    </a:lnTo>
                    <a:lnTo>
                      <a:pt x="2414165" y="562256"/>
                    </a:lnTo>
                    <a:lnTo>
                      <a:pt x="2429500" y="556992"/>
                    </a:lnTo>
                    <a:lnTo>
                      <a:pt x="2434117" y="555480"/>
                    </a:lnTo>
                    <a:lnTo>
                      <a:pt x="2454068" y="551642"/>
                    </a:lnTo>
                    <a:lnTo>
                      <a:pt x="2474020" y="550456"/>
                    </a:lnTo>
                    <a:lnTo>
                      <a:pt x="2493972" y="553030"/>
                    </a:lnTo>
                    <a:lnTo>
                      <a:pt x="2504304" y="556992"/>
                    </a:lnTo>
                    <a:lnTo>
                      <a:pt x="2513924" y="562246"/>
                    </a:lnTo>
                    <a:lnTo>
                      <a:pt x="2518809" y="566984"/>
                    </a:lnTo>
                    <a:lnTo>
                      <a:pt x="2525428" y="576975"/>
                    </a:lnTo>
                    <a:lnTo>
                      <a:pt x="2529007" y="586967"/>
                    </a:lnTo>
                    <a:lnTo>
                      <a:pt x="2530428" y="596958"/>
                    </a:lnTo>
                    <a:lnTo>
                      <a:pt x="2530342" y="606950"/>
                    </a:lnTo>
                    <a:lnTo>
                      <a:pt x="2528946" y="616941"/>
                    </a:lnTo>
                    <a:lnTo>
                      <a:pt x="2526618" y="626933"/>
                    </a:lnTo>
                    <a:lnTo>
                      <a:pt x="2523396" y="636924"/>
                    </a:lnTo>
                    <a:lnTo>
                      <a:pt x="2519278" y="646916"/>
                    </a:lnTo>
                    <a:lnTo>
                      <a:pt x="2514161" y="656907"/>
                    </a:lnTo>
                    <a:lnTo>
                      <a:pt x="2513924" y="657296"/>
                    </a:lnTo>
                    <a:lnTo>
                      <a:pt x="2507053" y="666899"/>
                    </a:lnTo>
                    <a:lnTo>
                      <a:pt x="2498112" y="676890"/>
                    </a:lnTo>
                    <a:lnTo>
                      <a:pt x="2493972" y="680695"/>
                    </a:lnTo>
                    <a:lnTo>
                      <a:pt x="2485239" y="686882"/>
                    </a:lnTo>
                    <a:lnTo>
                      <a:pt x="2474020" y="693461"/>
                    </a:lnTo>
                    <a:lnTo>
                      <a:pt x="2464924" y="696873"/>
                    </a:lnTo>
                    <a:lnTo>
                      <a:pt x="2454068" y="700363"/>
                    </a:lnTo>
                    <a:lnTo>
                      <a:pt x="2434117" y="703482"/>
                    </a:lnTo>
                    <a:lnTo>
                      <a:pt x="2414165" y="703341"/>
                    </a:lnTo>
                    <a:lnTo>
                      <a:pt x="2394213" y="699899"/>
                    </a:lnTo>
                    <a:close/>
                    <a:moveTo>
                      <a:pt x="1735805" y="323582"/>
                    </a:moveTo>
                    <a:lnTo>
                      <a:pt x="1755756" y="317565"/>
                    </a:lnTo>
                    <a:lnTo>
                      <a:pt x="1756382" y="317196"/>
                    </a:lnTo>
                    <a:lnTo>
                      <a:pt x="1770525" y="307205"/>
                    </a:lnTo>
                    <a:lnTo>
                      <a:pt x="1775708" y="302670"/>
                    </a:lnTo>
                    <a:lnTo>
                      <a:pt x="1780085" y="297213"/>
                    </a:lnTo>
                    <a:lnTo>
                      <a:pt x="1784005" y="287222"/>
                    </a:lnTo>
                    <a:lnTo>
                      <a:pt x="1784848" y="277230"/>
                    </a:lnTo>
                    <a:lnTo>
                      <a:pt x="1778237" y="267239"/>
                    </a:lnTo>
                    <a:lnTo>
                      <a:pt x="1775708" y="265238"/>
                    </a:lnTo>
                    <a:lnTo>
                      <a:pt x="1755756" y="264407"/>
                    </a:lnTo>
                    <a:lnTo>
                      <a:pt x="1751214" y="267239"/>
                    </a:lnTo>
                    <a:lnTo>
                      <a:pt x="1735805" y="276842"/>
                    </a:lnTo>
                    <a:lnTo>
                      <a:pt x="1735455" y="277230"/>
                    </a:lnTo>
                    <a:lnTo>
                      <a:pt x="1727700" y="287222"/>
                    </a:lnTo>
                    <a:lnTo>
                      <a:pt x="1720271" y="297213"/>
                    </a:lnTo>
                    <a:lnTo>
                      <a:pt x="1715853" y="306299"/>
                    </a:lnTo>
                    <a:lnTo>
                      <a:pt x="1715545" y="307205"/>
                    </a:lnTo>
                    <a:lnTo>
                      <a:pt x="1715853" y="316237"/>
                    </a:lnTo>
                    <a:lnTo>
                      <a:pt x="1715965" y="317196"/>
                    </a:lnTo>
                    <a:close/>
                    <a:moveTo>
                      <a:pt x="1476431" y="127770"/>
                    </a:moveTo>
                    <a:lnTo>
                      <a:pt x="1496383" y="129324"/>
                    </a:lnTo>
                    <a:lnTo>
                      <a:pt x="1516335" y="129099"/>
                    </a:lnTo>
                    <a:lnTo>
                      <a:pt x="1536287" y="127931"/>
                    </a:lnTo>
                    <a:lnTo>
                      <a:pt x="1544045" y="127358"/>
                    </a:lnTo>
                    <a:lnTo>
                      <a:pt x="1556239" y="126457"/>
                    </a:lnTo>
                    <a:lnTo>
                      <a:pt x="1576190" y="124904"/>
                    </a:lnTo>
                    <a:lnTo>
                      <a:pt x="1596142" y="123397"/>
                    </a:lnTo>
                    <a:lnTo>
                      <a:pt x="1616094" y="121813"/>
                    </a:lnTo>
                    <a:lnTo>
                      <a:pt x="1636046" y="119498"/>
                    </a:lnTo>
                    <a:lnTo>
                      <a:pt x="1647605" y="117366"/>
                    </a:lnTo>
                    <a:lnTo>
                      <a:pt x="1655997" y="115175"/>
                    </a:lnTo>
                    <a:lnTo>
                      <a:pt x="1672384" y="107375"/>
                    </a:lnTo>
                    <a:lnTo>
                      <a:pt x="1675949" y="104418"/>
                    </a:lnTo>
                    <a:lnTo>
                      <a:pt x="1681623" y="97383"/>
                    </a:lnTo>
                    <a:lnTo>
                      <a:pt x="1684643" y="87392"/>
                    </a:lnTo>
                    <a:lnTo>
                      <a:pt x="1684056" y="77400"/>
                    </a:lnTo>
                    <a:lnTo>
                      <a:pt x="1680835" y="67409"/>
                    </a:lnTo>
                    <a:lnTo>
                      <a:pt x="1675949" y="58684"/>
                    </a:lnTo>
                    <a:lnTo>
                      <a:pt x="1675221" y="57417"/>
                    </a:lnTo>
                    <a:lnTo>
                      <a:pt x="1666566" y="47426"/>
                    </a:lnTo>
                    <a:lnTo>
                      <a:pt x="1655997" y="37480"/>
                    </a:lnTo>
                    <a:lnTo>
                      <a:pt x="1655946" y="37434"/>
                    </a:lnTo>
                    <a:lnTo>
                      <a:pt x="1641944" y="27443"/>
                    </a:lnTo>
                    <a:lnTo>
                      <a:pt x="1636046" y="23910"/>
                    </a:lnTo>
                    <a:lnTo>
                      <a:pt x="1623691" y="17451"/>
                    </a:lnTo>
                    <a:lnTo>
                      <a:pt x="1616094" y="13992"/>
                    </a:lnTo>
                    <a:lnTo>
                      <a:pt x="1598062" y="7460"/>
                    </a:lnTo>
                    <a:lnTo>
                      <a:pt x="1596142" y="6846"/>
                    </a:lnTo>
                    <a:lnTo>
                      <a:pt x="1576190" y="2335"/>
                    </a:lnTo>
                    <a:lnTo>
                      <a:pt x="1556239" y="110"/>
                    </a:lnTo>
                    <a:lnTo>
                      <a:pt x="1536287" y="0"/>
                    </a:lnTo>
                    <a:lnTo>
                      <a:pt x="1516335" y="1946"/>
                    </a:lnTo>
                    <a:lnTo>
                      <a:pt x="1496383" y="5844"/>
                    </a:lnTo>
                    <a:lnTo>
                      <a:pt x="1490722" y="7460"/>
                    </a:lnTo>
                    <a:lnTo>
                      <a:pt x="1476431" y="12256"/>
                    </a:lnTo>
                    <a:lnTo>
                      <a:pt x="1464935" y="17451"/>
                    </a:lnTo>
                    <a:lnTo>
                      <a:pt x="1456480" y="22151"/>
                    </a:lnTo>
                    <a:lnTo>
                      <a:pt x="1448709" y="27443"/>
                    </a:lnTo>
                    <a:lnTo>
                      <a:pt x="1437907" y="37434"/>
                    </a:lnTo>
                    <a:lnTo>
                      <a:pt x="1436528" y="39231"/>
                    </a:lnTo>
                    <a:lnTo>
                      <a:pt x="1431111" y="47426"/>
                    </a:lnTo>
                    <a:lnTo>
                      <a:pt x="1427131" y="57417"/>
                    </a:lnTo>
                    <a:lnTo>
                      <a:pt x="1425163" y="67409"/>
                    </a:lnTo>
                    <a:lnTo>
                      <a:pt x="1425336" y="77400"/>
                    </a:lnTo>
                    <a:lnTo>
                      <a:pt x="1427281" y="87392"/>
                    </a:lnTo>
                    <a:lnTo>
                      <a:pt x="1431263" y="97383"/>
                    </a:lnTo>
                    <a:lnTo>
                      <a:pt x="1436528" y="106137"/>
                    </a:lnTo>
                    <a:lnTo>
                      <a:pt x="1437577" y="107375"/>
                    </a:lnTo>
                    <a:lnTo>
                      <a:pt x="1448993" y="117366"/>
                    </a:lnTo>
                    <a:lnTo>
                      <a:pt x="1456480" y="122061"/>
                    </a:lnTo>
                    <a:lnTo>
                      <a:pt x="1474651" y="127358"/>
                    </a:lnTo>
                    <a:close/>
                    <a:moveTo>
                      <a:pt x="1534443" y="67409"/>
                    </a:moveTo>
                    <a:lnTo>
                      <a:pt x="1527954" y="57417"/>
                    </a:lnTo>
                    <a:lnTo>
                      <a:pt x="1536287" y="52703"/>
                    </a:lnTo>
                    <a:lnTo>
                      <a:pt x="1556239" y="54759"/>
                    </a:lnTo>
                    <a:lnTo>
                      <a:pt x="1560071" y="57417"/>
                    </a:lnTo>
                    <a:lnTo>
                      <a:pt x="1556239" y="65928"/>
                    </a:lnTo>
                    <a:lnTo>
                      <a:pt x="1549744" y="67409"/>
                    </a:lnTo>
                    <a:lnTo>
                      <a:pt x="1536287" y="68015"/>
                    </a:lnTo>
                    <a:close/>
                  </a:path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9" name="任意多边形: 形状 2978">
                <a:extLst>
                  <a:ext uri="{FF2B5EF4-FFF2-40B4-BE49-F238E27FC236}">
                    <a16:creationId xmlns:a16="http://schemas.microsoft.com/office/drawing/2014/main" id="{5A3DEAA6-B123-460C-59F1-04017CF7AB37}"/>
                  </a:ext>
                </a:extLst>
              </p:cNvPr>
              <p:cNvSpPr/>
              <p:nvPr/>
            </p:nvSpPr>
            <p:spPr>
              <a:xfrm>
                <a:off x="2885545" y="3114418"/>
                <a:ext cx="2972814" cy="805711"/>
              </a:xfrm>
              <a:custGeom>
                <a:avLst/>
                <a:gdLst>
                  <a:gd name="connsiteX0" fmla="*/ 710 w 2972814"/>
                  <a:gd name="connsiteY0" fmla="*/ 805085 h 805711"/>
                  <a:gd name="connsiteX1" fmla="*/ 19952 w 2972814"/>
                  <a:gd name="connsiteY1" fmla="*/ 796462 h 805711"/>
                  <a:gd name="connsiteX2" fmla="*/ 21985 w 2972814"/>
                  <a:gd name="connsiteY2" fmla="*/ 795094 h 805711"/>
                  <a:gd name="connsiteX3" fmla="*/ 39904 w 2972814"/>
                  <a:gd name="connsiteY3" fmla="*/ 786109 h 805711"/>
                  <a:gd name="connsiteX4" fmla="*/ 41243 w 2972814"/>
                  <a:gd name="connsiteY4" fmla="*/ 785102 h 805711"/>
                  <a:gd name="connsiteX5" fmla="*/ 56461 w 2972814"/>
                  <a:gd name="connsiteY5" fmla="*/ 775111 h 805711"/>
                  <a:gd name="connsiteX6" fmla="*/ 59855 w 2972814"/>
                  <a:gd name="connsiteY6" fmla="*/ 773223 h 805711"/>
                  <a:gd name="connsiteX7" fmla="*/ 69837 w 2972814"/>
                  <a:gd name="connsiteY7" fmla="*/ 765120 h 805711"/>
                  <a:gd name="connsiteX8" fmla="*/ 79807 w 2972814"/>
                  <a:gd name="connsiteY8" fmla="*/ 757599 h 805711"/>
                  <a:gd name="connsiteX9" fmla="*/ 82210 w 2972814"/>
                  <a:gd name="connsiteY9" fmla="*/ 755128 h 805711"/>
                  <a:gd name="connsiteX10" fmla="*/ 92267 w 2972814"/>
                  <a:gd name="connsiteY10" fmla="*/ 745137 h 805711"/>
                  <a:gd name="connsiteX11" fmla="*/ 99759 w 2972814"/>
                  <a:gd name="connsiteY11" fmla="*/ 737983 h 805711"/>
                  <a:gd name="connsiteX12" fmla="*/ 102108 w 2972814"/>
                  <a:gd name="connsiteY12" fmla="*/ 735145 h 805711"/>
                  <a:gd name="connsiteX13" fmla="*/ 111167 w 2972814"/>
                  <a:gd name="connsiteY13" fmla="*/ 725154 h 805711"/>
                  <a:gd name="connsiteX14" fmla="*/ 119711 w 2972814"/>
                  <a:gd name="connsiteY14" fmla="*/ 716666 h 805711"/>
                  <a:gd name="connsiteX15" fmla="*/ 120950 w 2972814"/>
                  <a:gd name="connsiteY15" fmla="*/ 715162 h 805711"/>
                  <a:gd name="connsiteX16" fmla="*/ 129846 w 2972814"/>
                  <a:gd name="connsiteY16" fmla="*/ 705171 h 805711"/>
                  <a:gd name="connsiteX17" fmla="*/ 139662 w 2972814"/>
                  <a:gd name="connsiteY17" fmla="*/ 695667 h 805711"/>
                  <a:gd name="connsiteX18" fmla="*/ 140098 w 2972814"/>
                  <a:gd name="connsiteY18" fmla="*/ 695179 h 805711"/>
                  <a:gd name="connsiteX19" fmla="*/ 150013 w 2972814"/>
                  <a:gd name="connsiteY19" fmla="*/ 685188 h 805711"/>
                  <a:gd name="connsiteX20" fmla="*/ 159614 w 2972814"/>
                  <a:gd name="connsiteY20" fmla="*/ 676444 h 805711"/>
                  <a:gd name="connsiteX21" fmla="*/ 160848 w 2972814"/>
                  <a:gd name="connsiteY21" fmla="*/ 675196 h 805711"/>
                  <a:gd name="connsiteX22" fmla="*/ 171918 w 2972814"/>
                  <a:gd name="connsiteY22" fmla="*/ 665205 h 805711"/>
                  <a:gd name="connsiteX23" fmla="*/ 179566 w 2972814"/>
                  <a:gd name="connsiteY23" fmla="*/ 658727 h 805711"/>
                  <a:gd name="connsiteX24" fmla="*/ 183509 w 2972814"/>
                  <a:gd name="connsiteY24" fmla="*/ 655213 h 805711"/>
                  <a:gd name="connsiteX25" fmla="*/ 195476 w 2972814"/>
                  <a:gd name="connsiteY25" fmla="*/ 645222 h 805711"/>
                  <a:gd name="connsiteX26" fmla="*/ 199518 w 2972814"/>
                  <a:gd name="connsiteY26" fmla="*/ 641990 h 805711"/>
                  <a:gd name="connsiteX27" fmla="*/ 207863 w 2972814"/>
                  <a:gd name="connsiteY27" fmla="*/ 635230 h 805711"/>
                  <a:gd name="connsiteX28" fmla="*/ 219470 w 2972814"/>
                  <a:gd name="connsiteY28" fmla="*/ 626129 h 805711"/>
                  <a:gd name="connsiteX29" fmla="*/ 220623 w 2972814"/>
                  <a:gd name="connsiteY29" fmla="*/ 625239 h 805711"/>
                  <a:gd name="connsiteX30" fmla="*/ 233805 w 2972814"/>
                  <a:gd name="connsiteY30" fmla="*/ 615247 h 805711"/>
                  <a:gd name="connsiteX31" fmla="*/ 239421 w 2972814"/>
                  <a:gd name="connsiteY31" fmla="*/ 611006 h 805711"/>
                  <a:gd name="connsiteX32" fmla="*/ 247468 w 2972814"/>
                  <a:gd name="connsiteY32" fmla="*/ 605256 h 805711"/>
                  <a:gd name="connsiteX33" fmla="*/ 259373 w 2972814"/>
                  <a:gd name="connsiteY33" fmla="*/ 596826 h 805711"/>
                  <a:gd name="connsiteX34" fmla="*/ 261766 w 2972814"/>
                  <a:gd name="connsiteY34" fmla="*/ 595264 h 805711"/>
                  <a:gd name="connsiteX35" fmla="*/ 276878 w 2972814"/>
                  <a:gd name="connsiteY35" fmla="*/ 585273 h 805711"/>
                  <a:gd name="connsiteX36" fmla="*/ 279325 w 2972814"/>
                  <a:gd name="connsiteY36" fmla="*/ 583581 h 805711"/>
                  <a:gd name="connsiteX37" fmla="*/ 292758 w 2972814"/>
                  <a:gd name="connsiteY37" fmla="*/ 575281 h 805711"/>
                  <a:gd name="connsiteX38" fmla="*/ 299277 w 2972814"/>
                  <a:gd name="connsiteY38" fmla="*/ 571116 h 805711"/>
                  <a:gd name="connsiteX39" fmla="*/ 309314 w 2972814"/>
                  <a:gd name="connsiteY39" fmla="*/ 565290 h 805711"/>
                  <a:gd name="connsiteX40" fmla="*/ 319228 w 2972814"/>
                  <a:gd name="connsiteY40" fmla="*/ 559309 h 805711"/>
                  <a:gd name="connsiteX41" fmla="*/ 326382 w 2972814"/>
                  <a:gd name="connsiteY41" fmla="*/ 555298 h 805711"/>
                  <a:gd name="connsiteX42" fmla="*/ 339180 w 2972814"/>
                  <a:gd name="connsiteY42" fmla="*/ 547786 h 805711"/>
                  <a:gd name="connsiteX43" fmla="*/ 343857 w 2972814"/>
                  <a:gd name="connsiteY43" fmla="*/ 545307 h 805711"/>
                  <a:gd name="connsiteX44" fmla="*/ 359132 w 2972814"/>
                  <a:gd name="connsiteY44" fmla="*/ 536512 h 805711"/>
                  <a:gd name="connsiteX45" fmla="*/ 361391 w 2972814"/>
                  <a:gd name="connsiteY45" fmla="*/ 535315 h 805711"/>
                  <a:gd name="connsiteX46" fmla="*/ 379084 w 2972814"/>
                  <a:gd name="connsiteY46" fmla="*/ 525372 h 805711"/>
                  <a:gd name="connsiteX47" fmla="*/ 379180 w 2972814"/>
                  <a:gd name="connsiteY47" fmla="*/ 525324 h 805711"/>
                  <a:gd name="connsiteX48" fmla="*/ 398030 w 2972814"/>
                  <a:gd name="connsiteY48" fmla="*/ 515332 h 805711"/>
                  <a:gd name="connsiteX49" fmla="*/ 399036 w 2972814"/>
                  <a:gd name="connsiteY49" fmla="*/ 514785 h 805711"/>
                  <a:gd name="connsiteX50" fmla="*/ 418987 w 2972814"/>
                  <a:gd name="connsiteY50" fmla="*/ 505841 h 805711"/>
                  <a:gd name="connsiteX51" fmla="*/ 420404 w 2972814"/>
                  <a:gd name="connsiteY51" fmla="*/ 505341 h 805711"/>
                  <a:gd name="connsiteX52" fmla="*/ 438939 w 2972814"/>
                  <a:gd name="connsiteY52" fmla="*/ 498937 h 805711"/>
                  <a:gd name="connsiteX53" fmla="*/ 455481 w 2972814"/>
                  <a:gd name="connsiteY53" fmla="*/ 495349 h 805711"/>
                  <a:gd name="connsiteX54" fmla="*/ 458891 w 2972814"/>
                  <a:gd name="connsiteY54" fmla="*/ 494607 h 805711"/>
                  <a:gd name="connsiteX55" fmla="*/ 478843 w 2972814"/>
                  <a:gd name="connsiteY55" fmla="*/ 492576 h 805711"/>
                  <a:gd name="connsiteX56" fmla="*/ 498794 w 2972814"/>
                  <a:gd name="connsiteY56" fmla="*/ 493048 h 805711"/>
                  <a:gd name="connsiteX57" fmla="*/ 517233 w 2972814"/>
                  <a:gd name="connsiteY57" fmla="*/ 495349 h 805711"/>
                  <a:gd name="connsiteX58" fmla="*/ 518746 w 2972814"/>
                  <a:gd name="connsiteY58" fmla="*/ 495542 h 805711"/>
                  <a:gd name="connsiteX59" fmla="*/ 538698 w 2972814"/>
                  <a:gd name="connsiteY59" fmla="*/ 500118 h 805711"/>
                  <a:gd name="connsiteX60" fmla="*/ 556454 w 2972814"/>
                  <a:gd name="connsiteY60" fmla="*/ 505341 h 805711"/>
                  <a:gd name="connsiteX61" fmla="*/ 558650 w 2972814"/>
                  <a:gd name="connsiteY61" fmla="*/ 506046 h 805711"/>
                  <a:gd name="connsiteX62" fmla="*/ 578601 w 2972814"/>
                  <a:gd name="connsiteY62" fmla="*/ 513182 h 805711"/>
                  <a:gd name="connsiteX63" fmla="*/ 584996 w 2972814"/>
                  <a:gd name="connsiteY63" fmla="*/ 515332 h 805711"/>
                  <a:gd name="connsiteX64" fmla="*/ 598553 w 2972814"/>
                  <a:gd name="connsiteY64" fmla="*/ 520528 h 805711"/>
                  <a:gd name="connsiteX65" fmla="*/ 614582 w 2972814"/>
                  <a:gd name="connsiteY65" fmla="*/ 525324 h 805711"/>
                  <a:gd name="connsiteX66" fmla="*/ 618505 w 2972814"/>
                  <a:gd name="connsiteY66" fmla="*/ 526799 h 805711"/>
                  <a:gd name="connsiteX67" fmla="*/ 638457 w 2972814"/>
                  <a:gd name="connsiteY67" fmla="*/ 530715 h 805711"/>
                  <a:gd name="connsiteX68" fmla="*/ 658409 w 2972814"/>
                  <a:gd name="connsiteY68" fmla="*/ 527783 h 805711"/>
                  <a:gd name="connsiteX69" fmla="*/ 661719 w 2972814"/>
                  <a:gd name="connsiteY69" fmla="*/ 525324 h 805711"/>
                  <a:gd name="connsiteX70" fmla="*/ 673144 w 2972814"/>
                  <a:gd name="connsiteY70" fmla="*/ 515332 h 805711"/>
                  <a:gd name="connsiteX71" fmla="*/ 678360 w 2972814"/>
                  <a:gd name="connsiteY71" fmla="*/ 510430 h 805711"/>
                  <a:gd name="connsiteX72" fmla="*/ 681873 w 2972814"/>
                  <a:gd name="connsiteY72" fmla="*/ 505341 h 805711"/>
                  <a:gd name="connsiteX73" fmla="*/ 689838 w 2972814"/>
                  <a:gd name="connsiteY73" fmla="*/ 495349 h 805711"/>
                  <a:gd name="connsiteX74" fmla="*/ 698312 w 2972814"/>
                  <a:gd name="connsiteY74" fmla="*/ 486046 h 805711"/>
                  <a:gd name="connsiteX75" fmla="*/ 698849 w 2972814"/>
                  <a:gd name="connsiteY75" fmla="*/ 485358 h 805711"/>
                  <a:gd name="connsiteX76" fmla="*/ 708739 w 2972814"/>
                  <a:gd name="connsiteY76" fmla="*/ 475366 h 805711"/>
                  <a:gd name="connsiteX77" fmla="*/ 718264 w 2972814"/>
                  <a:gd name="connsiteY77" fmla="*/ 467670 h 805711"/>
                  <a:gd name="connsiteX78" fmla="*/ 721246 w 2972814"/>
                  <a:gd name="connsiteY78" fmla="*/ 465375 h 805711"/>
                  <a:gd name="connsiteX79" fmla="*/ 737660 w 2972814"/>
                  <a:gd name="connsiteY79" fmla="*/ 455383 h 805711"/>
                  <a:gd name="connsiteX80" fmla="*/ 738216 w 2972814"/>
                  <a:gd name="connsiteY80" fmla="*/ 455106 h 805711"/>
                  <a:gd name="connsiteX81" fmla="*/ 758167 w 2972814"/>
                  <a:gd name="connsiteY81" fmla="*/ 446945 h 805711"/>
                  <a:gd name="connsiteX82" fmla="*/ 763702 w 2972814"/>
                  <a:gd name="connsiteY82" fmla="*/ 445392 h 805711"/>
                  <a:gd name="connsiteX83" fmla="*/ 778119 w 2972814"/>
                  <a:gd name="connsiteY83" fmla="*/ 441993 h 805711"/>
                  <a:gd name="connsiteX84" fmla="*/ 798071 w 2972814"/>
                  <a:gd name="connsiteY84" fmla="*/ 439249 h 805711"/>
                  <a:gd name="connsiteX85" fmla="*/ 818023 w 2972814"/>
                  <a:gd name="connsiteY85" fmla="*/ 438367 h 805711"/>
                  <a:gd name="connsiteX86" fmla="*/ 837975 w 2972814"/>
                  <a:gd name="connsiteY86" fmla="*/ 438905 h 805711"/>
                  <a:gd name="connsiteX87" fmla="*/ 857926 w 2972814"/>
                  <a:gd name="connsiteY87" fmla="*/ 440826 h 805711"/>
                  <a:gd name="connsiteX88" fmla="*/ 877878 w 2972814"/>
                  <a:gd name="connsiteY88" fmla="*/ 443919 h 805711"/>
                  <a:gd name="connsiteX89" fmla="*/ 885616 w 2972814"/>
                  <a:gd name="connsiteY89" fmla="*/ 445392 h 805711"/>
                  <a:gd name="connsiteX90" fmla="*/ 897830 w 2972814"/>
                  <a:gd name="connsiteY90" fmla="*/ 448549 h 805711"/>
                  <a:gd name="connsiteX91" fmla="*/ 917782 w 2972814"/>
                  <a:gd name="connsiteY91" fmla="*/ 455198 h 805711"/>
                  <a:gd name="connsiteX92" fmla="*/ 918359 w 2972814"/>
                  <a:gd name="connsiteY92" fmla="*/ 455383 h 805711"/>
                  <a:gd name="connsiteX93" fmla="*/ 936950 w 2972814"/>
                  <a:gd name="connsiteY93" fmla="*/ 465375 h 805711"/>
                  <a:gd name="connsiteX94" fmla="*/ 937733 w 2972814"/>
                  <a:gd name="connsiteY94" fmla="*/ 466146 h 805711"/>
                  <a:gd name="connsiteX95" fmla="*/ 948195 w 2972814"/>
                  <a:gd name="connsiteY95" fmla="*/ 475366 h 805711"/>
                  <a:gd name="connsiteX96" fmla="*/ 952209 w 2972814"/>
                  <a:gd name="connsiteY96" fmla="*/ 485358 h 805711"/>
                  <a:gd name="connsiteX97" fmla="*/ 953801 w 2972814"/>
                  <a:gd name="connsiteY97" fmla="*/ 495349 h 805711"/>
                  <a:gd name="connsiteX98" fmla="*/ 953193 w 2972814"/>
                  <a:gd name="connsiteY98" fmla="*/ 505341 h 805711"/>
                  <a:gd name="connsiteX99" fmla="*/ 951578 w 2972814"/>
                  <a:gd name="connsiteY99" fmla="*/ 515332 h 805711"/>
                  <a:gd name="connsiteX100" fmla="*/ 949151 w 2972814"/>
                  <a:gd name="connsiteY100" fmla="*/ 525324 h 805711"/>
                  <a:gd name="connsiteX101" fmla="*/ 946247 w 2972814"/>
                  <a:gd name="connsiteY101" fmla="*/ 535315 h 805711"/>
                  <a:gd name="connsiteX102" fmla="*/ 943416 w 2972814"/>
                  <a:gd name="connsiteY102" fmla="*/ 545307 h 805711"/>
                  <a:gd name="connsiteX103" fmla="*/ 940805 w 2972814"/>
                  <a:gd name="connsiteY103" fmla="*/ 555298 h 805711"/>
                  <a:gd name="connsiteX104" fmla="*/ 939016 w 2972814"/>
                  <a:gd name="connsiteY104" fmla="*/ 565290 h 805711"/>
                  <a:gd name="connsiteX105" fmla="*/ 938274 w 2972814"/>
                  <a:gd name="connsiteY105" fmla="*/ 575281 h 805711"/>
                  <a:gd name="connsiteX106" fmla="*/ 939579 w 2972814"/>
                  <a:gd name="connsiteY106" fmla="*/ 585273 h 805711"/>
                  <a:gd name="connsiteX107" fmla="*/ 943874 w 2972814"/>
                  <a:gd name="connsiteY107" fmla="*/ 595264 h 805711"/>
                  <a:gd name="connsiteX108" fmla="*/ 951543 w 2972814"/>
                  <a:gd name="connsiteY108" fmla="*/ 605256 h 805711"/>
                  <a:gd name="connsiteX109" fmla="*/ 957685 w 2972814"/>
                  <a:gd name="connsiteY109" fmla="*/ 610599 h 805711"/>
                  <a:gd name="connsiteX110" fmla="*/ 963430 w 2972814"/>
                  <a:gd name="connsiteY110" fmla="*/ 615247 h 805711"/>
                  <a:gd name="connsiteX111" fmla="*/ 977637 w 2972814"/>
                  <a:gd name="connsiteY111" fmla="*/ 624598 h 805711"/>
                  <a:gd name="connsiteX112" fmla="*/ 978869 w 2972814"/>
                  <a:gd name="connsiteY112" fmla="*/ 625239 h 805711"/>
                  <a:gd name="connsiteX113" fmla="*/ 997589 w 2972814"/>
                  <a:gd name="connsiteY113" fmla="*/ 635041 h 805711"/>
                  <a:gd name="connsiteX114" fmla="*/ 998277 w 2972814"/>
                  <a:gd name="connsiteY114" fmla="*/ 635230 h 805711"/>
                  <a:gd name="connsiteX115" fmla="*/ 1017541 w 2972814"/>
                  <a:gd name="connsiteY115" fmla="*/ 641321 h 805711"/>
                  <a:gd name="connsiteX116" fmla="*/ 1037492 w 2972814"/>
                  <a:gd name="connsiteY116" fmla="*/ 639307 h 805711"/>
                  <a:gd name="connsiteX117" fmla="*/ 1041448 w 2972814"/>
                  <a:gd name="connsiteY117" fmla="*/ 635230 h 805711"/>
                  <a:gd name="connsiteX118" fmla="*/ 1048134 w 2972814"/>
                  <a:gd name="connsiteY118" fmla="*/ 625239 h 805711"/>
                  <a:gd name="connsiteX119" fmla="*/ 1053384 w 2972814"/>
                  <a:gd name="connsiteY119" fmla="*/ 615247 h 805711"/>
                  <a:gd name="connsiteX120" fmla="*/ 1057090 w 2972814"/>
                  <a:gd name="connsiteY120" fmla="*/ 605256 h 805711"/>
                  <a:gd name="connsiteX121" fmla="*/ 1057444 w 2972814"/>
                  <a:gd name="connsiteY121" fmla="*/ 604020 h 805711"/>
                  <a:gd name="connsiteX122" fmla="*/ 1059029 w 2972814"/>
                  <a:gd name="connsiteY122" fmla="*/ 595264 h 805711"/>
                  <a:gd name="connsiteX123" fmla="*/ 1060285 w 2972814"/>
                  <a:gd name="connsiteY123" fmla="*/ 585273 h 805711"/>
                  <a:gd name="connsiteX124" fmla="*/ 1060953 w 2972814"/>
                  <a:gd name="connsiteY124" fmla="*/ 575281 h 805711"/>
                  <a:gd name="connsiteX125" fmla="*/ 1061274 w 2972814"/>
                  <a:gd name="connsiteY125" fmla="*/ 565290 h 805711"/>
                  <a:gd name="connsiteX126" fmla="*/ 1060782 w 2972814"/>
                  <a:gd name="connsiteY126" fmla="*/ 555298 h 805711"/>
                  <a:gd name="connsiteX127" fmla="*/ 1059911 w 2972814"/>
                  <a:gd name="connsiteY127" fmla="*/ 545307 h 805711"/>
                  <a:gd name="connsiteX128" fmla="*/ 1058319 w 2972814"/>
                  <a:gd name="connsiteY128" fmla="*/ 535315 h 805711"/>
                  <a:gd name="connsiteX129" fmla="*/ 1057444 w 2972814"/>
                  <a:gd name="connsiteY129" fmla="*/ 531446 h 805711"/>
                  <a:gd name="connsiteX130" fmla="*/ 1055481 w 2972814"/>
                  <a:gd name="connsiteY130" fmla="*/ 525324 h 805711"/>
                  <a:gd name="connsiteX131" fmla="*/ 1051740 w 2972814"/>
                  <a:gd name="connsiteY131" fmla="*/ 515332 h 805711"/>
                  <a:gd name="connsiteX132" fmla="*/ 1047700 w 2972814"/>
                  <a:gd name="connsiteY132" fmla="*/ 505341 h 805711"/>
                  <a:gd name="connsiteX133" fmla="*/ 1043241 w 2972814"/>
                  <a:gd name="connsiteY133" fmla="*/ 495349 h 805711"/>
                  <a:gd name="connsiteX134" fmla="*/ 1039162 w 2972814"/>
                  <a:gd name="connsiteY134" fmla="*/ 485358 h 805711"/>
                  <a:gd name="connsiteX135" fmla="*/ 1037492 w 2972814"/>
                  <a:gd name="connsiteY135" fmla="*/ 480788 h 805711"/>
                  <a:gd name="connsiteX136" fmla="*/ 1034631 w 2972814"/>
                  <a:gd name="connsiteY136" fmla="*/ 475366 h 805711"/>
                  <a:gd name="connsiteX137" fmla="*/ 1031282 w 2972814"/>
                  <a:gd name="connsiteY137" fmla="*/ 465375 h 805711"/>
                  <a:gd name="connsiteX138" fmla="*/ 1030657 w 2972814"/>
                  <a:gd name="connsiteY138" fmla="*/ 455383 h 805711"/>
                  <a:gd name="connsiteX139" fmla="*/ 1032887 w 2972814"/>
                  <a:gd name="connsiteY139" fmla="*/ 445392 h 805711"/>
                  <a:gd name="connsiteX140" fmla="*/ 1037492 w 2972814"/>
                  <a:gd name="connsiteY140" fmla="*/ 436146 h 805711"/>
                  <a:gd name="connsiteX141" fmla="*/ 1037825 w 2972814"/>
                  <a:gd name="connsiteY141" fmla="*/ 435400 h 805711"/>
                  <a:gd name="connsiteX142" fmla="*/ 1045771 w 2972814"/>
                  <a:gd name="connsiteY142" fmla="*/ 425409 h 805711"/>
                  <a:gd name="connsiteX143" fmla="*/ 1057444 w 2972814"/>
                  <a:gd name="connsiteY143" fmla="*/ 416344 h 805711"/>
                  <a:gd name="connsiteX144" fmla="*/ 1058910 w 2972814"/>
                  <a:gd name="connsiteY144" fmla="*/ 415417 h 805711"/>
                  <a:gd name="connsiteX145" fmla="*/ 1077396 w 2972814"/>
                  <a:gd name="connsiteY145" fmla="*/ 407756 h 805711"/>
                  <a:gd name="connsiteX146" fmla="*/ 1085833 w 2972814"/>
                  <a:gd name="connsiteY146" fmla="*/ 405426 h 805711"/>
                  <a:gd name="connsiteX147" fmla="*/ 1097348 w 2972814"/>
                  <a:gd name="connsiteY147" fmla="*/ 403108 h 805711"/>
                  <a:gd name="connsiteX148" fmla="*/ 1117299 w 2972814"/>
                  <a:gd name="connsiteY148" fmla="*/ 400693 h 805711"/>
                  <a:gd name="connsiteX149" fmla="*/ 1137251 w 2972814"/>
                  <a:gd name="connsiteY149" fmla="*/ 398745 h 805711"/>
                  <a:gd name="connsiteX150" fmla="*/ 1157203 w 2972814"/>
                  <a:gd name="connsiteY150" fmla="*/ 396576 h 805711"/>
                  <a:gd name="connsiteX151" fmla="*/ 1164807 w 2972814"/>
                  <a:gd name="connsiteY151" fmla="*/ 395434 h 805711"/>
                  <a:gd name="connsiteX152" fmla="*/ 1177155 w 2972814"/>
                  <a:gd name="connsiteY152" fmla="*/ 393782 h 805711"/>
                  <a:gd name="connsiteX153" fmla="*/ 1197107 w 2972814"/>
                  <a:gd name="connsiteY153" fmla="*/ 389921 h 805711"/>
                  <a:gd name="connsiteX154" fmla="*/ 1215065 w 2972814"/>
                  <a:gd name="connsiteY154" fmla="*/ 385443 h 805711"/>
                  <a:gd name="connsiteX155" fmla="*/ 1217058 w 2972814"/>
                  <a:gd name="connsiteY155" fmla="*/ 384969 h 805711"/>
                  <a:gd name="connsiteX156" fmla="*/ 1237010 w 2972814"/>
                  <a:gd name="connsiteY156" fmla="*/ 379252 h 805711"/>
                  <a:gd name="connsiteX157" fmla="*/ 1248614 w 2972814"/>
                  <a:gd name="connsiteY157" fmla="*/ 375451 h 805711"/>
                  <a:gd name="connsiteX158" fmla="*/ 1256962 w 2972814"/>
                  <a:gd name="connsiteY158" fmla="*/ 372671 h 805711"/>
                  <a:gd name="connsiteX159" fmla="*/ 1276914 w 2972814"/>
                  <a:gd name="connsiteY159" fmla="*/ 365696 h 805711"/>
                  <a:gd name="connsiteX160" fmla="*/ 1277628 w 2972814"/>
                  <a:gd name="connsiteY160" fmla="*/ 365460 h 805711"/>
                  <a:gd name="connsiteX161" fmla="*/ 1296865 w 2972814"/>
                  <a:gd name="connsiteY161" fmla="*/ 358631 h 805711"/>
                  <a:gd name="connsiteX162" fmla="*/ 1306654 w 2972814"/>
                  <a:gd name="connsiteY162" fmla="*/ 355468 h 805711"/>
                  <a:gd name="connsiteX163" fmla="*/ 1316817 w 2972814"/>
                  <a:gd name="connsiteY163" fmla="*/ 351764 h 805711"/>
                  <a:gd name="connsiteX164" fmla="*/ 1336769 w 2972814"/>
                  <a:gd name="connsiteY164" fmla="*/ 345770 h 805711"/>
                  <a:gd name="connsiteX165" fmla="*/ 1338537 w 2972814"/>
                  <a:gd name="connsiteY165" fmla="*/ 345477 h 805711"/>
                  <a:gd name="connsiteX166" fmla="*/ 1356721 w 2972814"/>
                  <a:gd name="connsiteY166" fmla="*/ 341855 h 805711"/>
                  <a:gd name="connsiteX167" fmla="*/ 1376673 w 2972814"/>
                  <a:gd name="connsiteY167" fmla="*/ 340734 h 805711"/>
                  <a:gd name="connsiteX168" fmla="*/ 1396624 w 2972814"/>
                  <a:gd name="connsiteY168" fmla="*/ 344330 h 805711"/>
                  <a:gd name="connsiteX169" fmla="*/ 1399434 w 2972814"/>
                  <a:gd name="connsiteY169" fmla="*/ 345477 h 805711"/>
                  <a:gd name="connsiteX170" fmla="*/ 1416576 w 2972814"/>
                  <a:gd name="connsiteY170" fmla="*/ 353198 h 805711"/>
                  <a:gd name="connsiteX171" fmla="*/ 1419974 w 2972814"/>
                  <a:gd name="connsiteY171" fmla="*/ 355468 h 805711"/>
                  <a:gd name="connsiteX172" fmla="*/ 1434548 w 2972814"/>
                  <a:gd name="connsiteY172" fmla="*/ 365460 h 805711"/>
                  <a:gd name="connsiteX173" fmla="*/ 1436528 w 2972814"/>
                  <a:gd name="connsiteY173" fmla="*/ 366977 h 805711"/>
                  <a:gd name="connsiteX174" fmla="*/ 1446023 w 2972814"/>
                  <a:gd name="connsiteY174" fmla="*/ 375451 h 805711"/>
                  <a:gd name="connsiteX175" fmla="*/ 1455458 w 2972814"/>
                  <a:gd name="connsiteY175" fmla="*/ 385443 h 805711"/>
                  <a:gd name="connsiteX176" fmla="*/ 1456480 w 2972814"/>
                  <a:gd name="connsiteY176" fmla="*/ 386772 h 805711"/>
                  <a:gd name="connsiteX177" fmla="*/ 1462868 w 2972814"/>
                  <a:gd name="connsiteY177" fmla="*/ 395434 h 805711"/>
                  <a:gd name="connsiteX178" fmla="*/ 1468568 w 2972814"/>
                  <a:gd name="connsiteY178" fmla="*/ 405426 h 805711"/>
                  <a:gd name="connsiteX179" fmla="*/ 1472164 w 2972814"/>
                  <a:gd name="connsiteY179" fmla="*/ 415417 h 805711"/>
                  <a:gd name="connsiteX180" fmla="*/ 1474319 w 2972814"/>
                  <a:gd name="connsiteY180" fmla="*/ 425409 h 805711"/>
                  <a:gd name="connsiteX181" fmla="*/ 1475202 w 2972814"/>
                  <a:gd name="connsiteY181" fmla="*/ 435400 h 805711"/>
                  <a:gd name="connsiteX182" fmla="*/ 1475275 w 2972814"/>
                  <a:gd name="connsiteY182" fmla="*/ 445392 h 805711"/>
                  <a:gd name="connsiteX183" fmla="*/ 1474518 w 2972814"/>
                  <a:gd name="connsiteY183" fmla="*/ 455383 h 805711"/>
                  <a:gd name="connsiteX184" fmla="*/ 1473322 w 2972814"/>
                  <a:gd name="connsiteY184" fmla="*/ 465375 h 805711"/>
                  <a:gd name="connsiteX185" fmla="*/ 1471950 w 2972814"/>
                  <a:gd name="connsiteY185" fmla="*/ 475366 h 805711"/>
                  <a:gd name="connsiteX186" fmla="*/ 1470455 w 2972814"/>
                  <a:gd name="connsiteY186" fmla="*/ 485358 h 805711"/>
                  <a:gd name="connsiteX187" fmla="*/ 1468871 w 2972814"/>
                  <a:gd name="connsiteY187" fmla="*/ 495349 h 805711"/>
                  <a:gd name="connsiteX188" fmla="*/ 1467392 w 2972814"/>
                  <a:gd name="connsiteY188" fmla="*/ 505341 h 805711"/>
                  <a:gd name="connsiteX189" fmla="*/ 1466339 w 2972814"/>
                  <a:gd name="connsiteY189" fmla="*/ 515332 h 805711"/>
                  <a:gd name="connsiteX190" fmla="*/ 1465528 w 2972814"/>
                  <a:gd name="connsiteY190" fmla="*/ 525324 h 805711"/>
                  <a:gd name="connsiteX191" fmla="*/ 1465207 w 2972814"/>
                  <a:gd name="connsiteY191" fmla="*/ 535315 h 805711"/>
                  <a:gd name="connsiteX192" fmla="*/ 1465554 w 2972814"/>
                  <a:gd name="connsiteY192" fmla="*/ 545307 h 805711"/>
                  <a:gd name="connsiteX193" fmla="*/ 1466651 w 2972814"/>
                  <a:gd name="connsiteY193" fmla="*/ 555298 h 805711"/>
                  <a:gd name="connsiteX194" fmla="*/ 1468639 w 2972814"/>
                  <a:gd name="connsiteY194" fmla="*/ 565290 h 805711"/>
                  <a:gd name="connsiteX195" fmla="*/ 1471813 w 2972814"/>
                  <a:gd name="connsiteY195" fmla="*/ 575281 h 805711"/>
                  <a:gd name="connsiteX196" fmla="*/ 1476342 w 2972814"/>
                  <a:gd name="connsiteY196" fmla="*/ 585273 h 805711"/>
                  <a:gd name="connsiteX197" fmla="*/ 1476431 w 2972814"/>
                  <a:gd name="connsiteY197" fmla="*/ 585429 h 805711"/>
                  <a:gd name="connsiteX198" fmla="*/ 1483970 w 2972814"/>
                  <a:gd name="connsiteY198" fmla="*/ 595264 h 805711"/>
                  <a:gd name="connsiteX199" fmla="*/ 1494726 w 2972814"/>
                  <a:gd name="connsiteY199" fmla="*/ 605256 h 805711"/>
                  <a:gd name="connsiteX200" fmla="*/ 1496383 w 2972814"/>
                  <a:gd name="connsiteY200" fmla="*/ 606445 h 805711"/>
                  <a:gd name="connsiteX201" fmla="*/ 1516335 w 2972814"/>
                  <a:gd name="connsiteY201" fmla="*/ 614350 h 805711"/>
                  <a:gd name="connsiteX202" fmla="*/ 1522773 w 2972814"/>
                  <a:gd name="connsiteY202" fmla="*/ 615247 h 805711"/>
                  <a:gd name="connsiteX203" fmla="*/ 1536287 w 2972814"/>
                  <a:gd name="connsiteY203" fmla="*/ 616860 h 805711"/>
                  <a:gd name="connsiteX204" fmla="*/ 1556239 w 2972814"/>
                  <a:gd name="connsiteY204" fmla="*/ 616289 h 805711"/>
                  <a:gd name="connsiteX205" fmla="*/ 1562949 w 2972814"/>
                  <a:gd name="connsiteY205" fmla="*/ 615247 h 805711"/>
                  <a:gd name="connsiteX206" fmla="*/ 1576190 w 2972814"/>
                  <a:gd name="connsiteY206" fmla="*/ 613329 h 805711"/>
                  <a:gd name="connsiteX207" fmla="*/ 1596142 w 2972814"/>
                  <a:gd name="connsiteY207" fmla="*/ 609282 h 805711"/>
                  <a:gd name="connsiteX208" fmla="*/ 1611900 w 2972814"/>
                  <a:gd name="connsiteY208" fmla="*/ 605256 h 805711"/>
                  <a:gd name="connsiteX209" fmla="*/ 1616094 w 2972814"/>
                  <a:gd name="connsiteY209" fmla="*/ 604227 h 805711"/>
                  <a:gd name="connsiteX210" fmla="*/ 1636046 w 2972814"/>
                  <a:gd name="connsiteY210" fmla="*/ 598962 h 805711"/>
                  <a:gd name="connsiteX211" fmla="*/ 1650031 w 2972814"/>
                  <a:gd name="connsiteY211" fmla="*/ 595264 h 805711"/>
                  <a:gd name="connsiteX212" fmla="*/ 1655997 w 2972814"/>
                  <a:gd name="connsiteY212" fmla="*/ 593708 h 805711"/>
                  <a:gd name="connsiteX213" fmla="*/ 1675949 w 2972814"/>
                  <a:gd name="connsiteY213" fmla="*/ 588892 h 805711"/>
                  <a:gd name="connsiteX214" fmla="*/ 1693309 w 2972814"/>
                  <a:gd name="connsiteY214" fmla="*/ 585273 h 805711"/>
                  <a:gd name="connsiteX215" fmla="*/ 1695901 w 2972814"/>
                  <a:gd name="connsiteY215" fmla="*/ 584739 h 805711"/>
                  <a:gd name="connsiteX216" fmla="*/ 1715853 w 2972814"/>
                  <a:gd name="connsiteY216" fmla="*/ 581441 h 805711"/>
                  <a:gd name="connsiteX217" fmla="*/ 1735805 w 2972814"/>
                  <a:gd name="connsiteY217" fmla="*/ 579116 h 805711"/>
                  <a:gd name="connsiteX218" fmla="*/ 1755756 w 2972814"/>
                  <a:gd name="connsiteY218" fmla="*/ 577445 h 805711"/>
                  <a:gd name="connsiteX219" fmla="*/ 1775708 w 2972814"/>
                  <a:gd name="connsiteY219" fmla="*/ 576281 h 805711"/>
                  <a:gd name="connsiteX220" fmla="*/ 1795660 w 2972814"/>
                  <a:gd name="connsiteY220" fmla="*/ 575379 h 805711"/>
                  <a:gd name="connsiteX221" fmla="*/ 1798036 w 2972814"/>
                  <a:gd name="connsiteY221" fmla="*/ 575281 h 805711"/>
                  <a:gd name="connsiteX222" fmla="*/ 1815612 w 2972814"/>
                  <a:gd name="connsiteY222" fmla="*/ 574531 h 805711"/>
                  <a:gd name="connsiteX223" fmla="*/ 1835563 w 2972814"/>
                  <a:gd name="connsiteY223" fmla="*/ 573529 h 805711"/>
                  <a:gd name="connsiteX224" fmla="*/ 1855515 w 2972814"/>
                  <a:gd name="connsiteY224" fmla="*/ 572083 h 805711"/>
                  <a:gd name="connsiteX225" fmla="*/ 1875467 w 2972814"/>
                  <a:gd name="connsiteY225" fmla="*/ 570046 h 805711"/>
                  <a:gd name="connsiteX226" fmla="*/ 1895419 w 2972814"/>
                  <a:gd name="connsiteY226" fmla="*/ 567271 h 805711"/>
                  <a:gd name="connsiteX227" fmla="*/ 1906842 w 2972814"/>
                  <a:gd name="connsiteY227" fmla="*/ 565290 h 805711"/>
                  <a:gd name="connsiteX228" fmla="*/ 1915371 w 2972814"/>
                  <a:gd name="connsiteY228" fmla="*/ 563441 h 805711"/>
                  <a:gd name="connsiteX229" fmla="*/ 1935322 w 2972814"/>
                  <a:gd name="connsiteY229" fmla="*/ 558365 h 805711"/>
                  <a:gd name="connsiteX230" fmla="*/ 1945643 w 2972814"/>
                  <a:gd name="connsiteY230" fmla="*/ 555298 h 805711"/>
                  <a:gd name="connsiteX231" fmla="*/ 1955274 w 2972814"/>
                  <a:gd name="connsiteY231" fmla="*/ 551459 h 805711"/>
                  <a:gd name="connsiteX232" fmla="*/ 1970868 w 2972814"/>
                  <a:gd name="connsiteY232" fmla="*/ 545307 h 805711"/>
                  <a:gd name="connsiteX233" fmla="*/ 1975226 w 2972814"/>
                  <a:gd name="connsiteY233" fmla="*/ 542769 h 805711"/>
                  <a:gd name="connsiteX234" fmla="*/ 1989390 w 2972814"/>
                  <a:gd name="connsiteY234" fmla="*/ 535315 h 805711"/>
                  <a:gd name="connsiteX235" fmla="*/ 1995178 w 2972814"/>
                  <a:gd name="connsiteY235" fmla="*/ 529868 h 805711"/>
                  <a:gd name="connsiteX236" fmla="*/ 2001744 w 2972814"/>
                  <a:gd name="connsiteY236" fmla="*/ 525324 h 805711"/>
                  <a:gd name="connsiteX237" fmla="*/ 2008008 w 2972814"/>
                  <a:gd name="connsiteY237" fmla="*/ 515332 h 805711"/>
                  <a:gd name="connsiteX238" fmla="*/ 2007702 w 2972814"/>
                  <a:gd name="connsiteY238" fmla="*/ 505341 h 805711"/>
                  <a:gd name="connsiteX239" fmla="*/ 2003256 w 2972814"/>
                  <a:gd name="connsiteY239" fmla="*/ 495349 h 805711"/>
                  <a:gd name="connsiteX240" fmla="*/ 1996281 w 2972814"/>
                  <a:gd name="connsiteY240" fmla="*/ 485358 h 805711"/>
                  <a:gd name="connsiteX241" fmla="*/ 1995178 w 2972814"/>
                  <a:gd name="connsiteY241" fmla="*/ 483974 h 805711"/>
                  <a:gd name="connsiteX242" fmla="*/ 1991088 w 2972814"/>
                  <a:gd name="connsiteY242" fmla="*/ 475366 h 805711"/>
                  <a:gd name="connsiteX243" fmla="*/ 1986129 w 2972814"/>
                  <a:gd name="connsiteY243" fmla="*/ 465375 h 805711"/>
                  <a:gd name="connsiteX244" fmla="*/ 1981417 w 2972814"/>
                  <a:gd name="connsiteY244" fmla="*/ 455383 h 805711"/>
                  <a:gd name="connsiteX245" fmla="*/ 1977140 w 2972814"/>
                  <a:gd name="connsiteY245" fmla="*/ 445392 h 805711"/>
                  <a:gd name="connsiteX246" fmla="*/ 1975226 w 2972814"/>
                  <a:gd name="connsiteY246" fmla="*/ 440077 h 805711"/>
                  <a:gd name="connsiteX247" fmla="*/ 1973843 w 2972814"/>
                  <a:gd name="connsiteY247" fmla="*/ 435400 h 805711"/>
                  <a:gd name="connsiteX248" fmla="*/ 1971219 w 2972814"/>
                  <a:gd name="connsiteY248" fmla="*/ 425409 h 805711"/>
                  <a:gd name="connsiteX249" fmla="*/ 1968991 w 2972814"/>
                  <a:gd name="connsiteY249" fmla="*/ 415417 h 805711"/>
                  <a:gd name="connsiteX250" fmla="*/ 1967421 w 2972814"/>
                  <a:gd name="connsiteY250" fmla="*/ 405426 h 805711"/>
                  <a:gd name="connsiteX251" fmla="*/ 1966295 w 2972814"/>
                  <a:gd name="connsiteY251" fmla="*/ 395434 h 805711"/>
                  <a:gd name="connsiteX252" fmla="*/ 1965655 w 2972814"/>
                  <a:gd name="connsiteY252" fmla="*/ 385443 h 805711"/>
                  <a:gd name="connsiteX253" fmla="*/ 1965675 w 2972814"/>
                  <a:gd name="connsiteY253" fmla="*/ 375451 h 805711"/>
                  <a:gd name="connsiteX254" fmla="*/ 1966422 w 2972814"/>
                  <a:gd name="connsiteY254" fmla="*/ 365460 h 805711"/>
                  <a:gd name="connsiteX255" fmla="*/ 1968369 w 2972814"/>
                  <a:gd name="connsiteY255" fmla="*/ 355468 h 805711"/>
                  <a:gd name="connsiteX256" fmla="*/ 1971271 w 2972814"/>
                  <a:gd name="connsiteY256" fmla="*/ 345477 h 805711"/>
                  <a:gd name="connsiteX257" fmla="*/ 1975226 w 2972814"/>
                  <a:gd name="connsiteY257" fmla="*/ 336143 h 805711"/>
                  <a:gd name="connsiteX258" fmla="*/ 1975515 w 2972814"/>
                  <a:gd name="connsiteY258" fmla="*/ 335485 h 805711"/>
                  <a:gd name="connsiteX259" fmla="*/ 1981823 w 2972814"/>
                  <a:gd name="connsiteY259" fmla="*/ 325494 h 805711"/>
                  <a:gd name="connsiteX260" fmla="*/ 1989932 w 2972814"/>
                  <a:gd name="connsiteY260" fmla="*/ 315502 h 805711"/>
                  <a:gd name="connsiteX261" fmla="*/ 1995178 w 2972814"/>
                  <a:gd name="connsiteY261" fmla="*/ 310399 h 805711"/>
                  <a:gd name="connsiteX262" fmla="*/ 2000719 w 2972814"/>
                  <a:gd name="connsiteY262" fmla="*/ 305511 h 805711"/>
                  <a:gd name="connsiteX263" fmla="*/ 2014049 w 2972814"/>
                  <a:gd name="connsiteY263" fmla="*/ 295519 h 805711"/>
                  <a:gd name="connsiteX264" fmla="*/ 2015129 w 2972814"/>
                  <a:gd name="connsiteY264" fmla="*/ 294815 h 805711"/>
                  <a:gd name="connsiteX265" fmla="*/ 2031149 w 2972814"/>
                  <a:gd name="connsiteY265" fmla="*/ 285528 h 805711"/>
                  <a:gd name="connsiteX266" fmla="*/ 2035081 w 2972814"/>
                  <a:gd name="connsiteY266" fmla="*/ 283339 h 805711"/>
                  <a:gd name="connsiteX267" fmla="*/ 2051874 w 2972814"/>
                  <a:gd name="connsiteY267" fmla="*/ 275536 h 805711"/>
                  <a:gd name="connsiteX268" fmla="*/ 2055033 w 2972814"/>
                  <a:gd name="connsiteY268" fmla="*/ 274079 h 805711"/>
                  <a:gd name="connsiteX269" fmla="*/ 2074985 w 2972814"/>
                  <a:gd name="connsiteY269" fmla="*/ 266810 h 805711"/>
                  <a:gd name="connsiteX270" fmla="*/ 2079821 w 2972814"/>
                  <a:gd name="connsiteY270" fmla="*/ 265545 h 805711"/>
                  <a:gd name="connsiteX271" fmla="*/ 2094936 w 2972814"/>
                  <a:gd name="connsiteY271" fmla="*/ 261269 h 805711"/>
                  <a:gd name="connsiteX272" fmla="*/ 2114888 w 2972814"/>
                  <a:gd name="connsiteY272" fmla="*/ 258214 h 805711"/>
                  <a:gd name="connsiteX273" fmla="*/ 2134840 w 2972814"/>
                  <a:gd name="connsiteY273" fmla="*/ 258307 h 805711"/>
                  <a:gd name="connsiteX274" fmla="*/ 2154792 w 2972814"/>
                  <a:gd name="connsiteY274" fmla="*/ 262835 h 805711"/>
                  <a:gd name="connsiteX275" fmla="*/ 2160168 w 2972814"/>
                  <a:gd name="connsiteY275" fmla="*/ 265545 h 805711"/>
                  <a:gd name="connsiteX276" fmla="*/ 2174744 w 2972814"/>
                  <a:gd name="connsiteY276" fmla="*/ 273264 h 805711"/>
                  <a:gd name="connsiteX277" fmla="*/ 2177478 w 2972814"/>
                  <a:gd name="connsiteY277" fmla="*/ 275536 h 805711"/>
                  <a:gd name="connsiteX278" fmla="*/ 2189732 w 2972814"/>
                  <a:gd name="connsiteY278" fmla="*/ 285528 h 805711"/>
                  <a:gd name="connsiteX279" fmla="*/ 2194695 w 2972814"/>
                  <a:gd name="connsiteY279" fmla="*/ 289439 h 805711"/>
                  <a:gd name="connsiteX280" fmla="*/ 2200493 w 2972814"/>
                  <a:gd name="connsiteY280" fmla="*/ 295519 h 805711"/>
                  <a:gd name="connsiteX281" fmla="*/ 2210260 w 2972814"/>
                  <a:gd name="connsiteY281" fmla="*/ 305511 h 805711"/>
                  <a:gd name="connsiteX282" fmla="*/ 2214647 w 2972814"/>
                  <a:gd name="connsiteY282" fmla="*/ 309678 h 805711"/>
                  <a:gd name="connsiteX283" fmla="*/ 2219987 w 2972814"/>
                  <a:gd name="connsiteY283" fmla="*/ 315502 h 805711"/>
                  <a:gd name="connsiteX284" fmla="*/ 2229956 w 2972814"/>
                  <a:gd name="connsiteY284" fmla="*/ 325494 h 805711"/>
                  <a:gd name="connsiteX285" fmla="*/ 2234599 w 2972814"/>
                  <a:gd name="connsiteY285" fmla="*/ 329755 h 805711"/>
                  <a:gd name="connsiteX286" fmla="*/ 2240620 w 2972814"/>
                  <a:gd name="connsiteY286" fmla="*/ 335485 h 805711"/>
                  <a:gd name="connsiteX287" fmla="*/ 2252454 w 2972814"/>
                  <a:gd name="connsiteY287" fmla="*/ 345477 h 805711"/>
                  <a:gd name="connsiteX288" fmla="*/ 2254551 w 2972814"/>
                  <a:gd name="connsiteY288" fmla="*/ 347050 h 805711"/>
                  <a:gd name="connsiteX289" fmla="*/ 2266698 w 2972814"/>
                  <a:gd name="connsiteY289" fmla="*/ 355468 h 805711"/>
                  <a:gd name="connsiteX290" fmla="*/ 2274502 w 2972814"/>
                  <a:gd name="connsiteY290" fmla="*/ 360244 h 805711"/>
                  <a:gd name="connsiteX291" fmla="*/ 2283990 w 2972814"/>
                  <a:gd name="connsiteY291" fmla="*/ 365460 h 805711"/>
                  <a:gd name="connsiteX292" fmla="*/ 2294454 w 2972814"/>
                  <a:gd name="connsiteY292" fmla="*/ 370377 h 805711"/>
                  <a:gd name="connsiteX293" fmla="*/ 2307429 w 2972814"/>
                  <a:gd name="connsiteY293" fmla="*/ 375451 h 805711"/>
                  <a:gd name="connsiteX294" fmla="*/ 2314406 w 2972814"/>
                  <a:gd name="connsiteY294" fmla="*/ 377848 h 805711"/>
                  <a:gd name="connsiteX295" fmla="*/ 2334358 w 2972814"/>
                  <a:gd name="connsiteY295" fmla="*/ 383015 h 805711"/>
                  <a:gd name="connsiteX296" fmla="*/ 2347338 w 2972814"/>
                  <a:gd name="connsiteY296" fmla="*/ 385443 h 805711"/>
                  <a:gd name="connsiteX297" fmla="*/ 2354310 w 2972814"/>
                  <a:gd name="connsiteY297" fmla="*/ 386647 h 805711"/>
                  <a:gd name="connsiteX298" fmla="*/ 2374261 w 2972814"/>
                  <a:gd name="connsiteY298" fmla="*/ 388906 h 805711"/>
                  <a:gd name="connsiteX299" fmla="*/ 2394213 w 2972814"/>
                  <a:gd name="connsiteY299" fmla="*/ 389916 h 805711"/>
                  <a:gd name="connsiteX300" fmla="*/ 2414165 w 2972814"/>
                  <a:gd name="connsiteY300" fmla="*/ 390088 h 805711"/>
                  <a:gd name="connsiteX301" fmla="*/ 2434117 w 2972814"/>
                  <a:gd name="connsiteY301" fmla="*/ 389427 h 805711"/>
                  <a:gd name="connsiteX302" fmla="*/ 2454068 w 2972814"/>
                  <a:gd name="connsiteY302" fmla="*/ 388424 h 805711"/>
                  <a:gd name="connsiteX303" fmla="*/ 2474020 w 2972814"/>
                  <a:gd name="connsiteY303" fmla="*/ 387578 h 805711"/>
                  <a:gd name="connsiteX304" fmla="*/ 2493972 w 2972814"/>
                  <a:gd name="connsiteY304" fmla="*/ 387242 h 805711"/>
                  <a:gd name="connsiteX305" fmla="*/ 2513924 w 2972814"/>
                  <a:gd name="connsiteY305" fmla="*/ 388338 h 805711"/>
                  <a:gd name="connsiteX306" fmla="*/ 2533876 w 2972814"/>
                  <a:gd name="connsiteY306" fmla="*/ 391252 h 805711"/>
                  <a:gd name="connsiteX307" fmla="*/ 2549200 w 2972814"/>
                  <a:gd name="connsiteY307" fmla="*/ 395434 h 805711"/>
                  <a:gd name="connsiteX308" fmla="*/ 2553827 w 2972814"/>
                  <a:gd name="connsiteY308" fmla="*/ 396779 h 805711"/>
                  <a:gd name="connsiteX309" fmla="*/ 2573779 w 2972814"/>
                  <a:gd name="connsiteY309" fmla="*/ 405349 h 805711"/>
                  <a:gd name="connsiteX310" fmla="*/ 2573924 w 2972814"/>
                  <a:gd name="connsiteY310" fmla="*/ 405426 h 805711"/>
                  <a:gd name="connsiteX311" fmla="*/ 2591895 w 2972814"/>
                  <a:gd name="connsiteY311" fmla="*/ 415417 h 805711"/>
                  <a:gd name="connsiteX312" fmla="*/ 2593731 w 2972814"/>
                  <a:gd name="connsiteY312" fmla="*/ 416487 h 805711"/>
                  <a:gd name="connsiteX313" fmla="*/ 2607840 w 2972814"/>
                  <a:gd name="connsiteY313" fmla="*/ 425409 h 805711"/>
                  <a:gd name="connsiteX314" fmla="*/ 2613683 w 2972814"/>
                  <a:gd name="connsiteY314" fmla="*/ 429105 h 805711"/>
                  <a:gd name="connsiteX315" fmla="*/ 2623739 w 2972814"/>
                  <a:gd name="connsiteY315" fmla="*/ 435400 h 805711"/>
                  <a:gd name="connsiteX316" fmla="*/ 2633634 w 2972814"/>
                  <a:gd name="connsiteY316" fmla="*/ 441505 h 805711"/>
                  <a:gd name="connsiteX317" fmla="*/ 2640688 w 2972814"/>
                  <a:gd name="connsiteY317" fmla="*/ 445392 h 805711"/>
                  <a:gd name="connsiteX318" fmla="*/ 2653586 w 2972814"/>
                  <a:gd name="connsiteY318" fmla="*/ 451951 h 805711"/>
                  <a:gd name="connsiteX319" fmla="*/ 2661543 w 2972814"/>
                  <a:gd name="connsiteY319" fmla="*/ 455383 h 805711"/>
                  <a:gd name="connsiteX320" fmla="*/ 2673538 w 2972814"/>
                  <a:gd name="connsiteY320" fmla="*/ 460302 h 805711"/>
                  <a:gd name="connsiteX321" fmla="*/ 2688988 w 2972814"/>
                  <a:gd name="connsiteY321" fmla="*/ 465375 h 805711"/>
                  <a:gd name="connsiteX322" fmla="*/ 2693490 w 2972814"/>
                  <a:gd name="connsiteY322" fmla="*/ 466764 h 805711"/>
                  <a:gd name="connsiteX323" fmla="*/ 2713441 w 2972814"/>
                  <a:gd name="connsiteY323" fmla="*/ 471880 h 805711"/>
                  <a:gd name="connsiteX324" fmla="*/ 2728516 w 2972814"/>
                  <a:gd name="connsiteY324" fmla="*/ 475366 h 805711"/>
                  <a:gd name="connsiteX325" fmla="*/ 2733393 w 2972814"/>
                  <a:gd name="connsiteY325" fmla="*/ 476465 h 805711"/>
                  <a:gd name="connsiteX326" fmla="*/ 2753345 w 2972814"/>
                  <a:gd name="connsiteY326" fmla="*/ 480611 h 805711"/>
                  <a:gd name="connsiteX327" fmla="*/ 2773297 w 2972814"/>
                  <a:gd name="connsiteY327" fmla="*/ 484699 h 805711"/>
                  <a:gd name="connsiteX328" fmla="*/ 2776546 w 2972814"/>
                  <a:gd name="connsiteY328" fmla="*/ 485358 h 805711"/>
                  <a:gd name="connsiteX329" fmla="*/ 2793249 w 2972814"/>
                  <a:gd name="connsiteY329" fmla="*/ 488942 h 805711"/>
                  <a:gd name="connsiteX330" fmla="*/ 2813200 w 2972814"/>
                  <a:gd name="connsiteY330" fmla="*/ 492985 h 805711"/>
                  <a:gd name="connsiteX331" fmla="*/ 2826069 w 2972814"/>
                  <a:gd name="connsiteY331" fmla="*/ 495349 h 805711"/>
                  <a:gd name="connsiteX332" fmla="*/ 2833152 w 2972814"/>
                  <a:gd name="connsiteY332" fmla="*/ 496707 h 805711"/>
                  <a:gd name="connsiteX333" fmla="*/ 2853104 w 2972814"/>
                  <a:gd name="connsiteY333" fmla="*/ 498319 h 805711"/>
                  <a:gd name="connsiteX334" fmla="*/ 2873056 w 2972814"/>
                  <a:gd name="connsiteY334" fmla="*/ 497280 h 805711"/>
                  <a:gd name="connsiteX335" fmla="*/ 2879978 w 2972814"/>
                  <a:gd name="connsiteY335" fmla="*/ 495349 h 805711"/>
                  <a:gd name="connsiteX336" fmla="*/ 2893007 w 2972814"/>
                  <a:gd name="connsiteY336" fmla="*/ 489767 h 805711"/>
                  <a:gd name="connsiteX337" fmla="*/ 2897926 w 2972814"/>
                  <a:gd name="connsiteY337" fmla="*/ 485358 h 805711"/>
                  <a:gd name="connsiteX338" fmla="*/ 2903877 w 2972814"/>
                  <a:gd name="connsiteY338" fmla="*/ 475366 h 805711"/>
                  <a:gd name="connsiteX339" fmla="*/ 2905769 w 2972814"/>
                  <a:gd name="connsiteY339" fmla="*/ 465375 h 805711"/>
                  <a:gd name="connsiteX340" fmla="*/ 2905397 w 2972814"/>
                  <a:gd name="connsiteY340" fmla="*/ 455383 h 805711"/>
                  <a:gd name="connsiteX341" fmla="*/ 2903579 w 2972814"/>
                  <a:gd name="connsiteY341" fmla="*/ 445392 h 805711"/>
                  <a:gd name="connsiteX342" fmla="*/ 2901061 w 2972814"/>
                  <a:gd name="connsiteY342" fmla="*/ 435400 h 805711"/>
                  <a:gd name="connsiteX343" fmla="*/ 2898152 w 2972814"/>
                  <a:gd name="connsiteY343" fmla="*/ 425409 h 805711"/>
                  <a:gd name="connsiteX344" fmla="*/ 2895526 w 2972814"/>
                  <a:gd name="connsiteY344" fmla="*/ 415417 h 805711"/>
                  <a:gd name="connsiteX345" fmla="*/ 2893007 w 2972814"/>
                  <a:gd name="connsiteY345" fmla="*/ 406329 h 805711"/>
                  <a:gd name="connsiteX346" fmla="*/ 2892746 w 2972814"/>
                  <a:gd name="connsiteY346" fmla="*/ 405426 h 805711"/>
                  <a:gd name="connsiteX347" fmla="*/ 2890573 w 2972814"/>
                  <a:gd name="connsiteY347" fmla="*/ 395434 h 805711"/>
                  <a:gd name="connsiteX348" fmla="*/ 2888902 w 2972814"/>
                  <a:gd name="connsiteY348" fmla="*/ 385443 h 805711"/>
                  <a:gd name="connsiteX349" fmla="*/ 2887939 w 2972814"/>
                  <a:gd name="connsiteY349" fmla="*/ 375451 h 805711"/>
                  <a:gd name="connsiteX350" fmla="*/ 2887591 w 2972814"/>
                  <a:gd name="connsiteY350" fmla="*/ 365460 h 805711"/>
                  <a:gd name="connsiteX351" fmla="*/ 2888009 w 2972814"/>
                  <a:gd name="connsiteY351" fmla="*/ 355468 h 805711"/>
                  <a:gd name="connsiteX352" fmla="*/ 2889199 w 2972814"/>
                  <a:gd name="connsiteY352" fmla="*/ 345477 h 805711"/>
                  <a:gd name="connsiteX353" fmla="*/ 2890874 w 2972814"/>
                  <a:gd name="connsiteY353" fmla="*/ 335485 h 805711"/>
                  <a:gd name="connsiteX354" fmla="*/ 2893007 w 2972814"/>
                  <a:gd name="connsiteY354" fmla="*/ 326317 h 805711"/>
                  <a:gd name="connsiteX355" fmla="*/ 2893190 w 2972814"/>
                  <a:gd name="connsiteY355" fmla="*/ 325494 h 805711"/>
                  <a:gd name="connsiteX356" fmla="*/ 2895969 w 2972814"/>
                  <a:gd name="connsiteY356" fmla="*/ 315502 h 805711"/>
                  <a:gd name="connsiteX357" fmla="*/ 2899075 w 2972814"/>
                  <a:gd name="connsiteY357" fmla="*/ 305511 h 805711"/>
                  <a:gd name="connsiteX358" fmla="*/ 2902614 w 2972814"/>
                  <a:gd name="connsiteY358" fmla="*/ 295519 h 805711"/>
                  <a:gd name="connsiteX359" fmla="*/ 2906477 w 2972814"/>
                  <a:gd name="connsiteY359" fmla="*/ 285528 h 805711"/>
                  <a:gd name="connsiteX360" fmla="*/ 2910548 w 2972814"/>
                  <a:gd name="connsiteY360" fmla="*/ 275536 h 805711"/>
                  <a:gd name="connsiteX361" fmla="*/ 2912959 w 2972814"/>
                  <a:gd name="connsiteY361" fmla="*/ 269907 h 805711"/>
                  <a:gd name="connsiteX362" fmla="*/ 2914927 w 2972814"/>
                  <a:gd name="connsiteY362" fmla="*/ 265545 h 805711"/>
                  <a:gd name="connsiteX363" fmla="*/ 2919417 w 2972814"/>
                  <a:gd name="connsiteY363" fmla="*/ 255553 h 805711"/>
                  <a:gd name="connsiteX364" fmla="*/ 2924136 w 2972814"/>
                  <a:gd name="connsiteY364" fmla="*/ 245562 h 805711"/>
                  <a:gd name="connsiteX365" fmla="*/ 2928748 w 2972814"/>
                  <a:gd name="connsiteY365" fmla="*/ 235570 h 805711"/>
                  <a:gd name="connsiteX366" fmla="*/ 2932911 w 2972814"/>
                  <a:gd name="connsiteY366" fmla="*/ 227011 h 805711"/>
                  <a:gd name="connsiteX367" fmla="*/ 2933719 w 2972814"/>
                  <a:gd name="connsiteY367" fmla="*/ 225579 h 805711"/>
                  <a:gd name="connsiteX368" fmla="*/ 2939042 w 2972814"/>
                  <a:gd name="connsiteY368" fmla="*/ 215587 h 805711"/>
                  <a:gd name="connsiteX369" fmla="*/ 2944259 w 2972814"/>
                  <a:gd name="connsiteY369" fmla="*/ 205596 h 805711"/>
                  <a:gd name="connsiteX370" fmla="*/ 2949464 w 2972814"/>
                  <a:gd name="connsiteY370" fmla="*/ 195604 h 805711"/>
                  <a:gd name="connsiteX371" fmla="*/ 2952863 w 2972814"/>
                  <a:gd name="connsiteY371" fmla="*/ 189160 h 805711"/>
                  <a:gd name="connsiteX372" fmla="*/ 2955137 w 2972814"/>
                  <a:gd name="connsiteY372" fmla="*/ 185613 h 805711"/>
                  <a:gd name="connsiteX373" fmla="*/ 2961379 w 2972814"/>
                  <a:gd name="connsiteY373" fmla="*/ 175621 h 805711"/>
                  <a:gd name="connsiteX374" fmla="*/ 2967592 w 2972814"/>
                  <a:gd name="connsiteY374" fmla="*/ 165630 h 805711"/>
                  <a:gd name="connsiteX375" fmla="*/ 2972815 w 2972814"/>
                  <a:gd name="connsiteY375" fmla="*/ 157394 h 805711"/>
                  <a:gd name="connsiteX376" fmla="*/ 2972815 w 2972814"/>
                  <a:gd name="connsiteY376" fmla="*/ 155638 h 805711"/>
                  <a:gd name="connsiteX377" fmla="*/ 2972815 w 2972814"/>
                  <a:gd name="connsiteY377" fmla="*/ 145647 h 805711"/>
                  <a:gd name="connsiteX378" fmla="*/ 2972815 w 2972814"/>
                  <a:gd name="connsiteY378" fmla="*/ 135655 h 805711"/>
                  <a:gd name="connsiteX379" fmla="*/ 2972815 w 2972814"/>
                  <a:gd name="connsiteY379" fmla="*/ 125664 h 805711"/>
                  <a:gd name="connsiteX380" fmla="*/ 2972815 w 2972814"/>
                  <a:gd name="connsiteY380" fmla="*/ 115672 h 805711"/>
                  <a:gd name="connsiteX381" fmla="*/ 2972815 w 2972814"/>
                  <a:gd name="connsiteY381" fmla="*/ 105681 h 805711"/>
                  <a:gd name="connsiteX382" fmla="*/ 2972815 w 2972814"/>
                  <a:gd name="connsiteY382" fmla="*/ 95689 h 805711"/>
                  <a:gd name="connsiteX383" fmla="*/ 2972815 w 2972814"/>
                  <a:gd name="connsiteY383" fmla="*/ 95524 h 805711"/>
                  <a:gd name="connsiteX384" fmla="*/ 2972571 w 2972814"/>
                  <a:gd name="connsiteY384" fmla="*/ 95689 h 805711"/>
                  <a:gd name="connsiteX385" fmla="*/ 2959766 w 2972814"/>
                  <a:gd name="connsiteY385" fmla="*/ 105681 h 805711"/>
                  <a:gd name="connsiteX386" fmla="*/ 2952863 w 2972814"/>
                  <a:gd name="connsiteY386" fmla="*/ 111784 h 805711"/>
                  <a:gd name="connsiteX387" fmla="*/ 2948926 w 2972814"/>
                  <a:gd name="connsiteY387" fmla="*/ 115672 h 805711"/>
                  <a:gd name="connsiteX388" fmla="*/ 2940231 w 2972814"/>
                  <a:gd name="connsiteY388" fmla="*/ 125664 h 805711"/>
                  <a:gd name="connsiteX389" fmla="*/ 2932911 w 2972814"/>
                  <a:gd name="connsiteY389" fmla="*/ 135290 h 805711"/>
                  <a:gd name="connsiteX390" fmla="*/ 2932651 w 2972814"/>
                  <a:gd name="connsiteY390" fmla="*/ 135655 h 805711"/>
                  <a:gd name="connsiteX391" fmla="*/ 2926242 w 2972814"/>
                  <a:gd name="connsiteY391" fmla="*/ 145647 h 805711"/>
                  <a:gd name="connsiteX392" fmla="*/ 2920354 w 2972814"/>
                  <a:gd name="connsiteY392" fmla="*/ 155638 h 805711"/>
                  <a:gd name="connsiteX393" fmla="*/ 2914946 w 2972814"/>
                  <a:gd name="connsiteY393" fmla="*/ 165630 h 805711"/>
                  <a:gd name="connsiteX394" fmla="*/ 2912959 w 2972814"/>
                  <a:gd name="connsiteY394" fmla="*/ 169510 h 805711"/>
                  <a:gd name="connsiteX395" fmla="*/ 2909947 w 2972814"/>
                  <a:gd name="connsiteY395" fmla="*/ 175621 h 805711"/>
                  <a:gd name="connsiteX396" fmla="*/ 2905135 w 2972814"/>
                  <a:gd name="connsiteY396" fmla="*/ 185613 h 805711"/>
                  <a:gd name="connsiteX397" fmla="*/ 2900570 w 2972814"/>
                  <a:gd name="connsiteY397" fmla="*/ 195604 h 805711"/>
                  <a:gd name="connsiteX398" fmla="*/ 2896001 w 2972814"/>
                  <a:gd name="connsiteY398" fmla="*/ 205596 h 805711"/>
                  <a:gd name="connsiteX399" fmla="*/ 2893007 w 2972814"/>
                  <a:gd name="connsiteY399" fmla="*/ 212148 h 805711"/>
                  <a:gd name="connsiteX400" fmla="*/ 2891423 w 2972814"/>
                  <a:gd name="connsiteY400" fmla="*/ 215587 h 805711"/>
                  <a:gd name="connsiteX401" fmla="*/ 2886923 w 2972814"/>
                  <a:gd name="connsiteY401" fmla="*/ 225579 h 805711"/>
                  <a:gd name="connsiteX402" fmla="*/ 2882439 w 2972814"/>
                  <a:gd name="connsiteY402" fmla="*/ 235570 h 805711"/>
                  <a:gd name="connsiteX403" fmla="*/ 2877917 w 2972814"/>
                  <a:gd name="connsiteY403" fmla="*/ 245562 h 805711"/>
                  <a:gd name="connsiteX404" fmla="*/ 2873454 w 2972814"/>
                  <a:gd name="connsiteY404" fmla="*/ 255553 h 805711"/>
                  <a:gd name="connsiteX405" fmla="*/ 2873056 w 2972814"/>
                  <a:gd name="connsiteY405" fmla="*/ 256411 h 805711"/>
                  <a:gd name="connsiteX406" fmla="*/ 2868448 w 2972814"/>
                  <a:gd name="connsiteY406" fmla="*/ 265545 h 805711"/>
                  <a:gd name="connsiteX407" fmla="*/ 2863669 w 2972814"/>
                  <a:gd name="connsiteY407" fmla="*/ 275536 h 805711"/>
                  <a:gd name="connsiteX408" fmla="*/ 2858922 w 2972814"/>
                  <a:gd name="connsiteY408" fmla="*/ 285528 h 805711"/>
                  <a:gd name="connsiteX409" fmla="*/ 2854296 w 2972814"/>
                  <a:gd name="connsiteY409" fmla="*/ 295519 h 805711"/>
                  <a:gd name="connsiteX410" fmla="*/ 2853104 w 2972814"/>
                  <a:gd name="connsiteY410" fmla="*/ 298170 h 805711"/>
                  <a:gd name="connsiteX411" fmla="*/ 2849292 w 2972814"/>
                  <a:gd name="connsiteY411" fmla="*/ 305511 h 805711"/>
                  <a:gd name="connsiteX412" fmla="*/ 2844628 w 2972814"/>
                  <a:gd name="connsiteY412" fmla="*/ 315502 h 805711"/>
                  <a:gd name="connsiteX413" fmla="*/ 2840212 w 2972814"/>
                  <a:gd name="connsiteY413" fmla="*/ 325494 h 805711"/>
                  <a:gd name="connsiteX414" fmla="*/ 2836179 w 2972814"/>
                  <a:gd name="connsiteY414" fmla="*/ 335485 h 805711"/>
                  <a:gd name="connsiteX415" fmla="*/ 2833152 w 2972814"/>
                  <a:gd name="connsiteY415" fmla="*/ 344043 h 805711"/>
                  <a:gd name="connsiteX416" fmla="*/ 2832530 w 2972814"/>
                  <a:gd name="connsiteY416" fmla="*/ 345477 h 805711"/>
                  <a:gd name="connsiteX417" fmla="*/ 2828803 w 2972814"/>
                  <a:gd name="connsiteY417" fmla="*/ 355468 h 805711"/>
                  <a:gd name="connsiteX418" fmla="*/ 2825467 w 2972814"/>
                  <a:gd name="connsiteY418" fmla="*/ 365460 h 805711"/>
                  <a:gd name="connsiteX419" fmla="*/ 2822206 w 2972814"/>
                  <a:gd name="connsiteY419" fmla="*/ 375451 h 805711"/>
                  <a:gd name="connsiteX420" fmla="*/ 2818888 w 2972814"/>
                  <a:gd name="connsiteY420" fmla="*/ 385443 h 805711"/>
                  <a:gd name="connsiteX421" fmla="*/ 2815034 w 2972814"/>
                  <a:gd name="connsiteY421" fmla="*/ 395434 h 805711"/>
                  <a:gd name="connsiteX422" fmla="*/ 2813200 w 2972814"/>
                  <a:gd name="connsiteY422" fmla="*/ 399185 h 805711"/>
                  <a:gd name="connsiteX423" fmla="*/ 2808889 w 2972814"/>
                  <a:gd name="connsiteY423" fmla="*/ 405426 h 805711"/>
                  <a:gd name="connsiteX424" fmla="*/ 2799068 w 2972814"/>
                  <a:gd name="connsiteY424" fmla="*/ 415417 h 805711"/>
                  <a:gd name="connsiteX425" fmla="*/ 2793249 w 2972814"/>
                  <a:gd name="connsiteY425" fmla="*/ 419233 h 805711"/>
                  <a:gd name="connsiteX426" fmla="*/ 2773974 w 2972814"/>
                  <a:gd name="connsiteY426" fmla="*/ 425409 h 805711"/>
                  <a:gd name="connsiteX427" fmla="*/ 2773297 w 2972814"/>
                  <a:gd name="connsiteY427" fmla="*/ 425563 h 805711"/>
                  <a:gd name="connsiteX428" fmla="*/ 2753345 w 2972814"/>
                  <a:gd name="connsiteY428" fmla="*/ 426842 h 805711"/>
                  <a:gd name="connsiteX429" fmla="*/ 2733393 w 2972814"/>
                  <a:gd name="connsiteY429" fmla="*/ 425434 h 805711"/>
                  <a:gd name="connsiteX430" fmla="*/ 2733253 w 2972814"/>
                  <a:gd name="connsiteY430" fmla="*/ 425409 h 805711"/>
                  <a:gd name="connsiteX431" fmla="*/ 2713441 w 2972814"/>
                  <a:gd name="connsiteY431" fmla="*/ 421714 h 805711"/>
                  <a:gd name="connsiteX432" fmla="*/ 2693490 w 2972814"/>
                  <a:gd name="connsiteY432" fmla="*/ 415597 h 805711"/>
                  <a:gd name="connsiteX433" fmla="*/ 2693062 w 2972814"/>
                  <a:gd name="connsiteY433" fmla="*/ 415417 h 805711"/>
                  <a:gd name="connsiteX434" fmla="*/ 2673538 w 2972814"/>
                  <a:gd name="connsiteY434" fmla="*/ 406563 h 805711"/>
                  <a:gd name="connsiteX435" fmla="*/ 2671478 w 2972814"/>
                  <a:gd name="connsiteY435" fmla="*/ 405426 h 805711"/>
                  <a:gd name="connsiteX436" fmla="*/ 2653695 w 2972814"/>
                  <a:gd name="connsiteY436" fmla="*/ 395434 h 805711"/>
                  <a:gd name="connsiteX437" fmla="*/ 2653586 w 2972814"/>
                  <a:gd name="connsiteY437" fmla="*/ 395368 h 805711"/>
                  <a:gd name="connsiteX438" fmla="*/ 2639126 w 2972814"/>
                  <a:gd name="connsiteY438" fmla="*/ 385443 h 805711"/>
                  <a:gd name="connsiteX439" fmla="*/ 2633634 w 2972814"/>
                  <a:gd name="connsiteY439" fmla="*/ 381823 h 805711"/>
                  <a:gd name="connsiteX440" fmla="*/ 2624030 w 2972814"/>
                  <a:gd name="connsiteY440" fmla="*/ 375451 h 805711"/>
                  <a:gd name="connsiteX441" fmla="*/ 2613683 w 2972814"/>
                  <a:gd name="connsiteY441" fmla="*/ 368809 h 805711"/>
                  <a:gd name="connsiteX442" fmla="*/ 2607663 w 2972814"/>
                  <a:gd name="connsiteY442" fmla="*/ 365460 h 805711"/>
                  <a:gd name="connsiteX443" fmla="*/ 2593731 w 2972814"/>
                  <a:gd name="connsiteY443" fmla="*/ 358107 h 805711"/>
                  <a:gd name="connsiteX444" fmla="*/ 2587194 w 2972814"/>
                  <a:gd name="connsiteY444" fmla="*/ 355468 h 805711"/>
                  <a:gd name="connsiteX445" fmla="*/ 2573779 w 2972814"/>
                  <a:gd name="connsiteY445" fmla="*/ 350607 h 805711"/>
                  <a:gd name="connsiteX446" fmla="*/ 2553827 w 2972814"/>
                  <a:gd name="connsiteY446" fmla="*/ 346277 h 805711"/>
                  <a:gd name="connsiteX447" fmla="*/ 2545883 w 2972814"/>
                  <a:gd name="connsiteY447" fmla="*/ 345477 h 805711"/>
                  <a:gd name="connsiteX448" fmla="*/ 2533876 w 2972814"/>
                  <a:gd name="connsiteY448" fmla="*/ 344301 h 805711"/>
                  <a:gd name="connsiteX449" fmla="*/ 2513924 w 2972814"/>
                  <a:gd name="connsiteY449" fmla="*/ 344280 h 805711"/>
                  <a:gd name="connsiteX450" fmla="*/ 2496033 w 2972814"/>
                  <a:gd name="connsiteY450" fmla="*/ 345477 h 805711"/>
                  <a:gd name="connsiteX451" fmla="*/ 2493972 w 2972814"/>
                  <a:gd name="connsiteY451" fmla="*/ 345604 h 805711"/>
                  <a:gd name="connsiteX452" fmla="*/ 2474020 w 2972814"/>
                  <a:gd name="connsiteY452" fmla="*/ 347587 h 805711"/>
                  <a:gd name="connsiteX453" fmla="*/ 2454068 w 2972814"/>
                  <a:gd name="connsiteY453" fmla="*/ 349705 h 805711"/>
                  <a:gd name="connsiteX454" fmla="*/ 2434117 w 2972814"/>
                  <a:gd name="connsiteY454" fmla="*/ 351213 h 805711"/>
                  <a:gd name="connsiteX455" fmla="*/ 2414165 w 2972814"/>
                  <a:gd name="connsiteY455" fmla="*/ 351703 h 805711"/>
                  <a:gd name="connsiteX456" fmla="*/ 2394213 w 2972814"/>
                  <a:gd name="connsiteY456" fmla="*/ 350757 h 805711"/>
                  <a:gd name="connsiteX457" fmla="*/ 2374261 w 2972814"/>
                  <a:gd name="connsiteY457" fmla="*/ 347940 h 805711"/>
                  <a:gd name="connsiteX458" fmla="*/ 2364361 w 2972814"/>
                  <a:gd name="connsiteY458" fmla="*/ 345477 h 805711"/>
                  <a:gd name="connsiteX459" fmla="*/ 2354310 w 2972814"/>
                  <a:gd name="connsiteY459" fmla="*/ 342637 h 805711"/>
                  <a:gd name="connsiteX460" fmla="*/ 2336589 w 2972814"/>
                  <a:gd name="connsiteY460" fmla="*/ 335485 h 805711"/>
                  <a:gd name="connsiteX461" fmla="*/ 2334358 w 2972814"/>
                  <a:gd name="connsiteY461" fmla="*/ 334423 h 805711"/>
                  <a:gd name="connsiteX462" fmla="*/ 2319220 w 2972814"/>
                  <a:gd name="connsiteY462" fmla="*/ 325494 h 805711"/>
                  <a:gd name="connsiteX463" fmla="*/ 2314406 w 2972814"/>
                  <a:gd name="connsiteY463" fmla="*/ 322074 h 805711"/>
                  <a:gd name="connsiteX464" fmla="*/ 2306478 w 2972814"/>
                  <a:gd name="connsiteY464" fmla="*/ 315502 h 805711"/>
                  <a:gd name="connsiteX465" fmla="*/ 2296689 w 2972814"/>
                  <a:gd name="connsiteY465" fmla="*/ 305511 h 805711"/>
                  <a:gd name="connsiteX466" fmla="*/ 2294454 w 2972814"/>
                  <a:gd name="connsiteY466" fmla="*/ 302740 h 805711"/>
                  <a:gd name="connsiteX467" fmla="*/ 2288899 w 2972814"/>
                  <a:gd name="connsiteY467" fmla="*/ 295519 h 805711"/>
                  <a:gd name="connsiteX468" fmla="*/ 2282881 w 2972814"/>
                  <a:gd name="connsiteY468" fmla="*/ 285528 h 805711"/>
                  <a:gd name="connsiteX469" fmla="*/ 2278013 w 2972814"/>
                  <a:gd name="connsiteY469" fmla="*/ 275536 h 805711"/>
                  <a:gd name="connsiteX470" fmla="*/ 2274502 w 2972814"/>
                  <a:gd name="connsiteY470" fmla="*/ 265723 h 805711"/>
                  <a:gd name="connsiteX471" fmla="*/ 2274435 w 2972814"/>
                  <a:gd name="connsiteY471" fmla="*/ 265545 h 805711"/>
                  <a:gd name="connsiteX472" fmla="*/ 2271276 w 2972814"/>
                  <a:gd name="connsiteY472" fmla="*/ 255553 h 805711"/>
                  <a:gd name="connsiteX473" fmla="*/ 2268815 w 2972814"/>
                  <a:gd name="connsiteY473" fmla="*/ 245562 h 805711"/>
                  <a:gd name="connsiteX474" fmla="*/ 2266975 w 2972814"/>
                  <a:gd name="connsiteY474" fmla="*/ 235570 h 805711"/>
                  <a:gd name="connsiteX475" fmla="*/ 2264839 w 2972814"/>
                  <a:gd name="connsiteY475" fmla="*/ 225579 h 805711"/>
                  <a:gd name="connsiteX476" fmla="*/ 2262688 w 2972814"/>
                  <a:gd name="connsiteY476" fmla="*/ 215587 h 805711"/>
                  <a:gd name="connsiteX477" fmla="*/ 2259843 w 2972814"/>
                  <a:gd name="connsiteY477" fmla="*/ 205596 h 805711"/>
                  <a:gd name="connsiteX478" fmla="*/ 2256419 w 2972814"/>
                  <a:gd name="connsiteY478" fmla="*/ 195604 h 805711"/>
                  <a:gd name="connsiteX479" fmla="*/ 2254551 w 2972814"/>
                  <a:gd name="connsiteY479" fmla="*/ 191752 h 805711"/>
                  <a:gd name="connsiteX480" fmla="*/ 2250832 w 2972814"/>
                  <a:gd name="connsiteY480" fmla="*/ 185613 h 805711"/>
                  <a:gd name="connsiteX481" fmla="*/ 2242525 w 2972814"/>
                  <a:gd name="connsiteY481" fmla="*/ 175621 h 805711"/>
                  <a:gd name="connsiteX482" fmla="*/ 2234599 w 2972814"/>
                  <a:gd name="connsiteY482" fmla="*/ 168731 h 805711"/>
                  <a:gd name="connsiteX483" fmla="*/ 2229953 w 2972814"/>
                  <a:gd name="connsiteY483" fmla="*/ 165630 h 805711"/>
                  <a:gd name="connsiteX484" fmla="*/ 2214647 w 2972814"/>
                  <a:gd name="connsiteY484" fmla="*/ 157114 h 805711"/>
                  <a:gd name="connsiteX485" fmla="*/ 2211045 w 2972814"/>
                  <a:gd name="connsiteY485" fmla="*/ 155638 h 805711"/>
                  <a:gd name="connsiteX486" fmla="*/ 2194695 w 2972814"/>
                  <a:gd name="connsiteY486" fmla="*/ 149891 h 805711"/>
                  <a:gd name="connsiteX487" fmla="*/ 2178578 w 2972814"/>
                  <a:gd name="connsiteY487" fmla="*/ 145647 h 805711"/>
                  <a:gd name="connsiteX488" fmla="*/ 2174744 w 2972814"/>
                  <a:gd name="connsiteY488" fmla="*/ 144721 h 805711"/>
                  <a:gd name="connsiteX489" fmla="*/ 2154792 w 2972814"/>
                  <a:gd name="connsiteY489" fmla="*/ 140655 h 805711"/>
                  <a:gd name="connsiteX490" fmla="*/ 2134840 w 2972814"/>
                  <a:gd name="connsiteY490" fmla="*/ 137518 h 805711"/>
                  <a:gd name="connsiteX491" fmla="*/ 2121122 w 2972814"/>
                  <a:gd name="connsiteY491" fmla="*/ 135655 h 805711"/>
                  <a:gd name="connsiteX492" fmla="*/ 2114888 w 2972814"/>
                  <a:gd name="connsiteY492" fmla="*/ 134842 h 805711"/>
                  <a:gd name="connsiteX493" fmla="*/ 2094936 w 2972814"/>
                  <a:gd name="connsiteY493" fmla="*/ 133085 h 805711"/>
                  <a:gd name="connsiteX494" fmla="*/ 2074985 w 2972814"/>
                  <a:gd name="connsiteY494" fmla="*/ 132373 h 805711"/>
                  <a:gd name="connsiteX495" fmla="*/ 2055033 w 2972814"/>
                  <a:gd name="connsiteY495" fmla="*/ 133725 h 805711"/>
                  <a:gd name="connsiteX496" fmla="*/ 2042949 w 2972814"/>
                  <a:gd name="connsiteY496" fmla="*/ 135655 h 805711"/>
                  <a:gd name="connsiteX497" fmla="*/ 2035081 w 2972814"/>
                  <a:gd name="connsiteY497" fmla="*/ 137207 h 805711"/>
                  <a:gd name="connsiteX498" fmla="*/ 2015129 w 2972814"/>
                  <a:gd name="connsiteY498" fmla="*/ 144264 h 805711"/>
                  <a:gd name="connsiteX499" fmla="*/ 2012077 w 2972814"/>
                  <a:gd name="connsiteY499" fmla="*/ 145647 h 805711"/>
                  <a:gd name="connsiteX500" fmla="*/ 1995178 w 2972814"/>
                  <a:gd name="connsiteY500" fmla="*/ 154935 h 805711"/>
                  <a:gd name="connsiteX501" fmla="*/ 1994073 w 2972814"/>
                  <a:gd name="connsiteY501" fmla="*/ 155638 h 805711"/>
                  <a:gd name="connsiteX502" fmla="*/ 1980082 w 2972814"/>
                  <a:gd name="connsiteY502" fmla="*/ 165630 h 805711"/>
                  <a:gd name="connsiteX503" fmla="*/ 1975226 w 2972814"/>
                  <a:gd name="connsiteY503" fmla="*/ 169184 h 805711"/>
                  <a:gd name="connsiteX504" fmla="*/ 1965977 w 2972814"/>
                  <a:gd name="connsiteY504" fmla="*/ 175621 h 805711"/>
                  <a:gd name="connsiteX505" fmla="*/ 1955274 w 2972814"/>
                  <a:gd name="connsiteY505" fmla="*/ 183473 h 805711"/>
                  <a:gd name="connsiteX506" fmla="*/ 1951218 w 2972814"/>
                  <a:gd name="connsiteY506" fmla="*/ 185613 h 805711"/>
                  <a:gd name="connsiteX507" fmla="*/ 1935322 w 2972814"/>
                  <a:gd name="connsiteY507" fmla="*/ 193212 h 805711"/>
                  <a:gd name="connsiteX508" fmla="*/ 1926368 w 2972814"/>
                  <a:gd name="connsiteY508" fmla="*/ 195604 h 805711"/>
                  <a:gd name="connsiteX509" fmla="*/ 1915371 w 2972814"/>
                  <a:gd name="connsiteY509" fmla="*/ 198189 h 805711"/>
                  <a:gd name="connsiteX510" fmla="*/ 1895419 w 2972814"/>
                  <a:gd name="connsiteY510" fmla="*/ 198727 h 805711"/>
                  <a:gd name="connsiteX511" fmla="*/ 1876506 w 2972814"/>
                  <a:gd name="connsiteY511" fmla="*/ 195604 h 805711"/>
                  <a:gd name="connsiteX512" fmla="*/ 1875467 w 2972814"/>
                  <a:gd name="connsiteY512" fmla="*/ 195448 h 805711"/>
                  <a:gd name="connsiteX513" fmla="*/ 1855515 w 2972814"/>
                  <a:gd name="connsiteY513" fmla="*/ 189671 h 805711"/>
                  <a:gd name="connsiteX514" fmla="*/ 1845751 w 2972814"/>
                  <a:gd name="connsiteY514" fmla="*/ 185613 h 805711"/>
                  <a:gd name="connsiteX515" fmla="*/ 1835563 w 2972814"/>
                  <a:gd name="connsiteY515" fmla="*/ 181501 h 805711"/>
                  <a:gd name="connsiteX516" fmla="*/ 1824593 w 2972814"/>
                  <a:gd name="connsiteY516" fmla="*/ 175621 h 805711"/>
                  <a:gd name="connsiteX517" fmla="*/ 1815612 w 2972814"/>
                  <a:gd name="connsiteY517" fmla="*/ 170305 h 805711"/>
                  <a:gd name="connsiteX518" fmla="*/ 1809357 w 2972814"/>
                  <a:gd name="connsiteY518" fmla="*/ 165630 h 805711"/>
                  <a:gd name="connsiteX519" fmla="*/ 1797007 w 2972814"/>
                  <a:gd name="connsiteY519" fmla="*/ 155638 h 805711"/>
                  <a:gd name="connsiteX520" fmla="*/ 1795660 w 2972814"/>
                  <a:gd name="connsiteY520" fmla="*/ 154391 h 805711"/>
                  <a:gd name="connsiteX521" fmla="*/ 1788271 w 2972814"/>
                  <a:gd name="connsiteY521" fmla="*/ 145647 h 805711"/>
                  <a:gd name="connsiteX522" fmla="*/ 1780384 w 2972814"/>
                  <a:gd name="connsiteY522" fmla="*/ 135655 h 805711"/>
                  <a:gd name="connsiteX523" fmla="*/ 1775708 w 2972814"/>
                  <a:gd name="connsiteY523" fmla="*/ 129732 h 805711"/>
                  <a:gd name="connsiteX524" fmla="*/ 1773042 w 2972814"/>
                  <a:gd name="connsiteY524" fmla="*/ 125664 h 805711"/>
                  <a:gd name="connsiteX525" fmla="*/ 1766276 w 2972814"/>
                  <a:gd name="connsiteY525" fmla="*/ 115672 h 805711"/>
                  <a:gd name="connsiteX526" fmla="*/ 1759013 w 2972814"/>
                  <a:gd name="connsiteY526" fmla="*/ 105681 h 805711"/>
                  <a:gd name="connsiteX527" fmla="*/ 1755756 w 2972814"/>
                  <a:gd name="connsiteY527" fmla="*/ 101888 h 805711"/>
                  <a:gd name="connsiteX528" fmla="*/ 1750983 w 2972814"/>
                  <a:gd name="connsiteY528" fmla="*/ 95689 h 805711"/>
                  <a:gd name="connsiteX529" fmla="*/ 1742148 w 2972814"/>
                  <a:gd name="connsiteY529" fmla="*/ 85698 h 805711"/>
                  <a:gd name="connsiteX530" fmla="*/ 1735805 w 2972814"/>
                  <a:gd name="connsiteY530" fmla="*/ 79342 h 805711"/>
                  <a:gd name="connsiteX531" fmla="*/ 1732395 w 2972814"/>
                  <a:gd name="connsiteY531" fmla="*/ 75706 h 805711"/>
                  <a:gd name="connsiteX532" fmla="*/ 1721240 w 2972814"/>
                  <a:gd name="connsiteY532" fmla="*/ 65715 h 805711"/>
                  <a:gd name="connsiteX533" fmla="*/ 1715853 w 2972814"/>
                  <a:gd name="connsiteY533" fmla="*/ 61477 h 805711"/>
                  <a:gd name="connsiteX534" fmla="*/ 1708649 w 2972814"/>
                  <a:gd name="connsiteY534" fmla="*/ 55723 h 805711"/>
                  <a:gd name="connsiteX535" fmla="*/ 1695901 w 2972814"/>
                  <a:gd name="connsiteY535" fmla="*/ 46624 h 805711"/>
                  <a:gd name="connsiteX536" fmla="*/ 1694611 w 2972814"/>
                  <a:gd name="connsiteY536" fmla="*/ 45732 h 805711"/>
                  <a:gd name="connsiteX537" fmla="*/ 1678558 w 2972814"/>
                  <a:gd name="connsiteY537" fmla="*/ 35740 h 805711"/>
                  <a:gd name="connsiteX538" fmla="*/ 1675949 w 2972814"/>
                  <a:gd name="connsiteY538" fmla="*/ 34246 h 805711"/>
                  <a:gd name="connsiteX539" fmla="*/ 1660057 w 2972814"/>
                  <a:gd name="connsiteY539" fmla="*/ 25749 h 805711"/>
                  <a:gd name="connsiteX540" fmla="*/ 1655997 w 2972814"/>
                  <a:gd name="connsiteY540" fmla="*/ 23731 h 805711"/>
                  <a:gd name="connsiteX541" fmla="*/ 1637860 w 2972814"/>
                  <a:gd name="connsiteY541" fmla="*/ 15757 h 805711"/>
                  <a:gd name="connsiteX542" fmla="*/ 1636046 w 2972814"/>
                  <a:gd name="connsiteY542" fmla="*/ 15015 h 805711"/>
                  <a:gd name="connsiteX543" fmla="*/ 1616094 w 2972814"/>
                  <a:gd name="connsiteY543" fmla="*/ 8344 h 805711"/>
                  <a:gd name="connsiteX544" fmla="*/ 1605555 w 2972814"/>
                  <a:gd name="connsiteY544" fmla="*/ 5766 h 805711"/>
                  <a:gd name="connsiteX545" fmla="*/ 1596142 w 2972814"/>
                  <a:gd name="connsiteY545" fmla="*/ 3618 h 805711"/>
                  <a:gd name="connsiteX546" fmla="*/ 1576190 w 2972814"/>
                  <a:gd name="connsiteY546" fmla="*/ 889 h 805711"/>
                  <a:gd name="connsiteX547" fmla="*/ 1556239 w 2972814"/>
                  <a:gd name="connsiteY547" fmla="*/ 0 h 805711"/>
                  <a:gd name="connsiteX548" fmla="*/ 1536287 w 2972814"/>
                  <a:gd name="connsiteY548" fmla="*/ 692 h 805711"/>
                  <a:gd name="connsiteX549" fmla="*/ 1516335 w 2972814"/>
                  <a:gd name="connsiteY549" fmla="*/ 2749 h 805711"/>
                  <a:gd name="connsiteX550" fmla="*/ 1497586 w 2972814"/>
                  <a:gd name="connsiteY550" fmla="*/ 5766 h 805711"/>
                  <a:gd name="connsiteX551" fmla="*/ 1496383 w 2972814"/>
                  <a:gd name="connsiteY551" fmla="*/ 5968 h 805711"/>
                  <a:gd name="connsiteX552" fmla="*/ 1476431 w 2972814"/>
                  <a:gd name="connsiteY552" fmla="*/ 10595 h 805711"/>
                  <a:gd name="connsiteX553" fmla="*/ 1458197 w 2972814"/>
                  <a:gd name="connsiteY553" fmla="*/ 15757 h 805711"/>
                  <a:gd name="connsiteX554" fmla="*/ 1456480 w 2972814"/>
                  <a:gd name="connsiteY554" fmla="*/ 16302 h 805711"/>
                  <a:gd name="connsiteX555" fmla="*/ 1436528 w 2972814"/>
                  <a:gd name="connsiteY555" fmla="*/ 24039 h 805711"/>
                  <a:gd name="connsiteX556" fmla="*/ 1432660 w 2972814"/>
                  <a:gd name="connsiteY556" fmla="*/ 25749 h 805711"/>
                  <a:gd name="connsiteX557" fmla="*/ 1416576 w 2972814"/>
                  <a:gd name="connsiteY557" fmla="*/ 34166 h 805711"/>
                  <a:gd name="connsiteX558" fmla="*/ 1413947 w 2972814"/>
                  <a:gd name="connsiteY558" fmla="*/ 35740 h 805711"/>
                  <a:gd name="connsiteX559" fmla="*/ 1400596 w 2972814"/>
                  <a:gd name="connsiteY559" fmla="*/ 45732 h 805711"/>
                  <a:gd name="connsiteX560" fmla="*/ 1396624 w 2972814"/>
                  <a:gd name="connsiteY560" fmla="*/ 49574 h 805711"/>
                  <a:gd name="connsiteX561" fmla="*/ 1390704 w 2972814"/>
                  <a:gd name="connsiteY561" fmla="*/ 55723 h 805711"/>
                  <a:gd name="connsiteX562" fmla="*/ 1383550 w 2972814"/>
                  <a:gd name="connsiteY562" fmla="*/ 65715 h 805711"/>
                  <a:gd name="connsiteX563" fmla="*/ 1378493 w 2972814"/>
                  <a:gd name="connsiteY563" fmla="*/ 75706 h 805711"/>
                  <a:gd name="connsiteX564" fmla="*/ 1376673 w 2972814"/>
                  <a:gd name="connsiteY564" fmla="*/ 80961 h 805711"/>
                  <a:gd name="connsiteX565" fmla="*/ 1375071 w 2972814"/>
                  <a:gd name="connsiteY565" fmla="*/ 85698 h 805711"/>
                  <a:gd name="connsiteX566" fmla="*/ 1372889 w 2972814"/>
                  <a:gd name="connsiteY566" fmla="*/ 95689 h 805711"/>
                  <a:gd name="connsiteX567" fmla="*/ 1371706 w 2972814"/>
                  <a:gd name="connsiteY567" fmla="*/ 105681 h 805711"/>
                  <a:gd name="connsiteX568" fmla="*/ 1371184 w 2972814"/>
                  <a:gd name="connsiteY568" fmla="*/ 115672 h 805711"/>
                  <a:gd name="connsiteX569" fmla="*/ 1371385 w 2972814"/>
                  <a:gd name="connsiteY569" fmla="*/ 125664 h 805711"/>
                  <a:gd name="connsiteX570" fmla="*/ 1371752 w 2972814"/>
                  <a:gd name="connsiteY570" fmla="*/ 135655 h 805711"/>
                  <a:gd name="connsiteX571" fmla="*/ 1372388 w 2972814"/>
                  <a:gd name="connsiteY571" fmla="*/ 145647 h 805711"/>
                  <a:gd name="connsiteX572" fmla="*/ 1373075 w 2972814"/>
                  <a:gd name="connsiteY572" fmla="*/ 155638 h 805711"/>
                  <a:gd name="connsiteX573" fmla="*/ 1373528 w 2972814"/>
                  <a:gd name="connsiteY573" fmla="*/ 165630 h 805711"/>
                  <a:gd name="connsiteX574" fmla="*/ 1373846 w 2972814"/>
                  <a:gd name="connsiteY574" fmla="*/ 175621 h 805711"/>
                  <a:gd name="connsiteX575" fmla="*/ 1373811 w 2972814"/>
                  <a:gd name="connsiteY575" fmla="*/ 185613 h 805711"/>
                  <a:gd name="connsiteX576" fmla="*/ 1372900 w 2972814"/>
                  <a:gd name="connsiteY576" fmla="*/ 195604 h 805711"/>
                  <a:gd name="connsiteX577" fmla="*/ 1371334 w 2972814"/>
                  <a:gd name="connsiteY577" fmla="*/ 205596 h 805711"/>
                  <a:gd name="connsiteX578" fmla="*/ 1369048 w 2972814"/>
                  <a:gd name="connsiteY578" fmla="*/ 215587 h 805711"/>
                  <a:gd name="connsiteX579" fmla="*/ 1365339 w 2972814"/>
                  <a:gd name="connsiteY579" fmla="*/ 225579 h 805711"/>
                  <a:gd name="connsiteX580" fmla="*/ 1360420 w 2972814"/>
                  <a:gd name="connsiteY580" fmla="*/ 235570 h 805711"/>
                  <a:gd name="connsiteX581" fmla="*/ 1356721 w 2972814"/>
                  <a:gd name="connsiteY581" fmla="*/ 241120 h 805711"/>
                  <a:gd name="connsiteX582" fmla="*/ 1354461 w 2972814"/>
                  <a:gd name="connsiteY582" fmla="*/ 245562 h 805711"/>
                  <a:gd name="connsiteX583" fmla="*/ 1348624 w 2972814"/>
                  <a:gd name="connsiteY583" fmla="*/ 255553 h 805711"/>
                  <a:gd name="connsiteX584" fmla="*/ 1341301 w 2972814"/>
                  <a:gd name="connsiteY584" fmla="*/ 265545 h 805711"/>
                  <a:gd name="connsiteX585" fmla="*/ 1336769 w 2972814"/>
                  <a:gd name="connsiteY585" fmla="*/ 270563 h 805711"/>
                  <a:gd name="connsiteX586" fmla="*/ 1332977 w 2972814"/>
                  <a:gd name="connsiteY586" fmla="*/ 275536 h 805711"/>
                  <a:gd name="connsiteX587" fmla="*/ 1323798 w 2972814"/>
                  <a:gd name="connsiteY587" fmla="*/ 285528 h 805711"/>
                  <a:gd name="connsiteX588" fmla="*/ 1316817 w 2972814"/>
                  <a:gd name="connsiteY588" fmla="*/ 291763 h 805711"/>
                  <a:gd name="connsiteX589" fmla="*/ 1312994 w 2972814"/>
                  <a:gd name="connsiteY589" fmla="*/ 295519 h 805711"/>
                  <a:gd name="connsiteX590" fmla="*/ 1300794 w 2972814"/>
                  <a:gd name="connsiteY590" fmla="*/ 305511 h 805711"/>
                  <a:gd name="connsiteX591" fmla="*/ 1296865 w 2972814"/>
                  <a:gd name="connsiteY591" fmla="*/ 308211 h 805711"/>
                  <a:gd name="connsiteX592" fmla="*/ 1286494 w 2972814"/>
                  <a:gd name="connsiteY592" fmla="*/ 315502 h 805711"/>
                  <a:gd name="connsiteX593" fmla="*/ 1276914 w 2972814"/>
                  <a:gd name="connsiteY593" fmla="*/ 321222 h 805711"/>
                  <a:gd name="connsiteX594" fmla="*/ 1269483 w 2972814"/>
                  <a:gd name="connsiteY594" fmla="*/ 325494 h 805711"/>
                  <a:gd name="connsiteX595" fmla="*/ 1256962 w 2972814"/>
                  <a:gd name="connsiteY595" fmla="*/ 331847 h 805711"/>
                  <a:gd name="connsiteX596" fmla="*/ 1248736 w 2972814"/>
                  <a:gd name="connsiteY596" fmla="*/ 335485 h 805711"/>
                  <a:gd name="connsiteX597" fmla="*/ 1237010 w 2972814"/>
                  <a:gd name="connsiteY597" fmla="*/ 340215 h 805711"/>
                  <a:gd name="connsiteX598" fmla="*/ 1220891 w 2972814"/>
                  <a:gd name="connsiteY598" fmla="*/ 345477 h 805711"/>
                  <a:gd name="connsiteX599" fmla="*/ 1217058 w 2972814"/>
                  <a:gd name="connsiteY599" fmla="*/ 346682 h 805711"/>
                  <a:gd name="connsiteX600" fmla="*/ 1197107 w 2972814"/>
                  <a:gd name="connsiteY600" fmla="*/ 351196 h 805711"/>
                  <a:gd name="connsiteX601" fmla="*/ 1177155 w 2972814"/>
                  <a:gd name="connsiteY601" fmla="*/ 353909 h 805711"/>
                  <a:gd name="connsiteX602" fmla="*/ 1157203 w 2972814"/>
                  <a:gd name="connsiteY602" fmla="*/ 354908 h 805711"/>
                  <a:gd name="connsiteX603" fmla="*/ 1137251 w 2972814"/>
                  <a:gd name="connsiteY603" fmla="*/ 354537 h 805711"/>
                  <a:gd name="connsiteX604" fmla="*/ 1117299 w 2972814"/>
                  <a:gd name="connsiteY604" fmla="*/ 353233 h 805711"/>
                  <a:gd name="connsiteX605" fmla="*/ 1097348 w 2972814"/>
                  <a:gd name="connsiteY605" fmla="*/ 351506 h 805711"/>
                  <a:gd name="connsiteX606" fmla="*/ 1077396 w 2972814"/>
                  <a:gd name="connsiteY606" fmla="*/ 350214 h 805711"/>
                  <a:gd name="connsiteX607" fmla="*/ 1057444 w 2972814"/>
                  <a:gd name="connsiteY607" fmla="*/ 350436 h 805711"/>
                  <a:gd name="connsiteX608" fmla="*/ 1037492 w 2972814"/>
                  <a:gd name="connsiteY608" fmla="*/ 352692 h 805711"/>
                  <a:gd name="connsiteX609" fmla="*/ 1026644 w 2972814"/>
                  <a:gd name="connsiteY609" fmla="*/ 355468 h 805711"/>
                  <a:gd name="connsiteX610" fmla="*/ 1017541 w 2972814"/>
                  <a:gd name="connsiteY610" fmla="*/ 358064 h 805711"/>
                  <a:gd name="connsiteX611" fmla="*/ 999570 w 2972814"/>
                  <a:gd name="connsiteY611" fmla="*/ 365460 h 805711"/>
                  <a:gd name="connsiteX612" fmla="*/ 997589 w 2972814"/>
                  <a:gd name="connsiteY612" fmla="*/ 366357 h 805711"/>
                  <a:gd name="connsiteX613" fmla="*/ 980626 w 2972814"/>
                  <a:gd name="connsiteY613" fmla="*/ 375451 h 805711"/>
                  <a:gd name="connsiteX614" fmla="*/ 977637 w 2972814"/>
                  <a:gd name="connsiteY614" fmla="*/ 377089 h 805711"/>
                  <a:gd name="connsiteX615" fmla="*/ 961982 w 2972814"/>
                  <a:gd name="connsiteY615" fmla="*/ 385443 h 805711"/>
                  <a:gd name="connsiteX616" fmla="*/ 957685 w 2972814"/>
                  <a:gd name="connsiteY616" fmla="*/ 387631 h 805711"/>
                  <a:gd name="connsiteX617" fmla="*/ 938920 w 2972814"/>
                  <a:gd name="connsiteY617" fmla="*/ 395434 h 805711"/>
                  <a:gd name="connsiteX618" fmla="*/ 937733 w 2972814"/>
                  <a:gd name="connsiteY618" fmla="*/ 395873 h 805711"/>
                  <a:gd name="connsiteX619" fmla="*/ 917782 w 2972814"/>
                  <a:gd name="connsiteY619" fmla="*/ 401326 h 805711"/>
                  <a:gd name="connsiteX620" fmla="*/ 897830 w 2972814"/>
                  <a:gd name="connsiteY620" fmla="*/ 404385 h 805711"/>
                  <a:gd name="connsiteX621" fmla="*/ 885748 w 2972814"/>
                  <a:gd name="connsiteY621" fmla="*/ 405426 h 805711"/>
                  <a:gd name="connsiteX622" fmla="*/ 877878 w 2972814"/>
                  <a:gd name="connsiteY622" fmla="*/ 406051 h 805711"/>
                  <a:gd name="connsiteX623" fmla="*/ 857926 w 2972814"/>
                  <a:gd name="connsiteY623" fmla="*/ 406752 h 805711"/>
                  <a:gd name="connsiteX624" fmla="*/ 837975 w 2972814"/>
                  <a:gd name="connsiteY624" fmla="*/ 407074 h 805711"/>
                  <a:gd name="connsiteX625" fmla="*/ 818023 w 2972814"/>
                  <a:gd name="connsiteY625" fmla="*/ 407455 h 805711"/>
                  <a:gd name="connsiteX626" fmla="*/ 798071 w 2972814"/>
                  <a:gd name="connsiteY626" fmla="*/ 408138 h 805711"/>
                  <a:gd name="connsiteX627" fmla="*/ 778119 w 2972814"/>
                  <a:gd name="connsiteY627" fmla="*/ 409465 h 805711"/>
                  <a:gd name="connsiteX628" fmla="*/ 758167 w 2972814"/>
                  <a:gd name="connsiteY628" fmla="*/ 411662 h 805711"/>
                  <a:gd name="connsiteX629" fmla="*/ 738216 w 2972814"/>
                  <a:gd name="connsiteY629" fmla="*/ 415054 h 805711"/>
                  <a:gd name="connsiteX630" fmla="*/ 736564 w 2972814"/>
                  <a:gd name="connsiteY630" fmla="*/ 415417 h 805711"/>
                  <a:gd name="connsiteX631" fmla="*/ 718264 w 2972814"/>
                  <a:gd name="connsiteY631" fmla="*/ 420025 h 805711"/>
                  <a:gd name="connsiteX632" fmla="*/ 701339 w 2972814"/>
                  <a:gd name="connsiteY632" fmla="*/ 425409 h 805711"/>
                  <a:gd name="connsiteX633" fmla="*/ 698312 w 2972814"/>
                  <a:gd name="connsiteY633" fmla="*/ 426544 h 805711"/>
                  <a:gd name="connsiteX634" fmla="*/ 678360 w 2972814"/>
                  <a:gd name="connsiteY634" fmla="*/ 434543 h 805711"/>
                  <a:gd name="connsiteX635" fmla="*/ 676131 w 2972814"/>
                  <a:gd name="connsiteY635" fmla="*/ 435400 h 805711"/>
                  <a:gd name="connsiteX636" fmla="*/ 658409 w 2972814"/>
                  <a:gd name="connsiteY636" fmla="*/ 443175 h 805711"/>
                  <a:gd name="connsiteX637" fmla="*/ 652073 w 2972814"/>
                  <a:gd name="connsiteY637" fmla="*/ 445392 h 805711"/>
                  <a:gd name="connsiteX638" fmla="*/ 638457 w 2972814"/>
                  <a:gd name="connsiteY638" fmla="*/ 450552 h 805711"/>
                  <a:gd name="connsiteX639" fmla="*/ 618505 w 2972814"/>
                  <a:gd name="connsiteY639" fmla="*/ 454925 h 805711"/>
                  <a:gd name="connsiteX640" fmla="*/ 611546 w 2972814"/>
                  <a:gd name="connsiteY640" fmla="*/ 455383 h 805711"/>
                  <a:gd name="connsiteX641" fmla="*/ 598553 w 2972814"/>
                  <a:gd name="connsiteY641" fmla="*/ 456233 h 805711"/>
                  <a:gd name="connsiteX642" fmla="*/ 587898 w 2972814"/>
                  <a:gd name="connsiteY642" fmla="*/ 455383 h 805711"/>
                  <a:gd name="connsiteX643" fmla="*/ 578601 w 2972814"/>
                  <a:gd name="connsiteY643" fmla="*/ 454654 h 805711"/>
                  <a:gd name="connsiteX644" fmla="*/ 558650 w 2972814"/>
                  <a:gd name="connsiteY644" fmla="*/ 451406 h 805711"/>
                  <a:gd name="connsiteX645" fmla="*/ 538698 w 2972814"/>
                  <a:gd name="connsiteY645" fmla="*/ 447719 h 805711"/>
                  <a:gd name="connsiteX646" fmla="*/ 524936 w 2972814"/>
                  <a:gd name="connsiteY646" fmla="*/ 445392 h 805711"/>
                  <a:gd name="connsiteX647" fmla="*/ 518746 w 2972814"/>
                  <a:gd name="connsiteY647" fmla="*/ 444348 h 805711"/>
                  <a:gd name="connsiteX648" fmla="*/ 498794 w 2972814"/>
                  <a:gd name="connsiteY648" fmla="*/ 441476 h 805711"/>
                  <a:gd name="connsiteX649" fmla="*/ 478843 w 2972814"/>
                  <a:gd name="connsiteY649" fmla="*/ 439334 h 805711"/>
                  <a:gd name="connsiteX650" fmla="*/ 458891 w 2972814"/>
                  <a:gd name="connsiteY650" fmla="*/ 437760 h 805711"/>
                  <a:gd name="connsiteX651" fmla="*/ 438939 w 2972814"/>
                  <a:gd name="connsiteY651" fmla="*/ 436705 h 805711"/>
                  <a:gd name="connsiteX652" fmla="*/ 421473 w 2972814"/>
                  <a:gd name="connsiteY652" fmla="*/ 435400 h 805711"/>
                  <a:gd name="connsiteX653" fmla="*/ 418987 w 2972814"/>
                  <a:gd name="connsiteY653" fmla="*/ 435173 h 805711"/>
                  <a:gd name="connsiteX654" fmla="*/ 399036 w 2972814"/>
                  <a:gd name="connsiteY654" fmla="*/ 432428 h 805711"/>
                  <a:gd name="connsiteX655" fmla="*/ 379084 w 2972814"/>
                  <a:gd name="connsiteY655" fmla="*/ 425982 h 805711"/>
                  <a:gd name="connsiteX656" fmla="*/ 378050 w 2972814"/>
                  <a:gd name="connsiteY656" fmla="*/ 425409 h 805711"/>
                  <a:gd name="connsiteX657" fmla="*/ 363848 w 2972814"/>
                  <a:gd name="connsiteY657" fmla="*/ 415417 h 805711"/>
                  <a:gd name="connsiteX658" fmla="*/ 359132 w 2972814"/>
                  <a:gd name="connsiteY658" fmla="*/ 411777 h 805711"/>
                  <a:gd name="connsiteX659" fmla="*/ 352668 w 2972814"/>
                  <a:gd name="connsiteY659" fmla="*/ 405426 h 805711"/>
                  <a:gd name="connsiteX660" fmla="*/ 341864 w 2972814"/>
                  <a:gd name="connsiteY660" fmla="*/ 395434 h 805711"/>
                  <a:gd name="connsiteX661" fmla="*/ 339180 w 2972814"/>
                  <a:gd name="connsiteY661" fmla="*/ 393358 h 805711"/>
                  <a:gd name="connsiteX662" fmla="*/ 329474 w 2972814"/>
                  <a:gd name="connsiteY662" fmla="*/ 385443 h 805711"/>
                  <a:gd name="connsiteX663" fmla="*/ 319228 w 2972814"/>
                  <a:gd name="connsiteY663" fmla="*/ 378621 h 805711"/>
                  <a:gd name="connsiteX664" fmla="*/ 314330 w 2972814"/>
                  <a:gd name="connsiteY664" fmla="*/ 375451 h 805711"/>
                  <a:gd name="connsiteX665" fmla="*/ 299277 w 2972814"/>
                  <a:gd name="connsiteY665" fmla="*/ 367432 h 805711"/>
                  <a:gd name="connsiteX666" fmla="*/ 295061 w 2972814"/>
                  <a:gd name="connsiteY666" fmla="*/ 365460 h 805711"/>
                  <a:gd name="connsiteX667" fmla="*/ 279325 w 2972814"/>
                  <a:gd name="connsiteY667" fmla="*/ 359041 h 805711"/>
                  <a:gd name="connsiteX668" fmla="*/ 268129 w 2972814"/>
                  <a:gd name="connsiteY668" fmla="*/ 355468 h 805711"/>
                  <a:gd name="connsiteX669" fmla="*/ 259373 w 2972814"/>
                  <a:gd name="connsiteY669" fmla="*/ 353024 h 805711"/>
                  <a:gd name="connsiteX670" fmla="*/ 239421 w 2972814"/>
                  <a:gd name="connsiteY670" fmla="*/ 348977 h 805711"/>
                  <a:gd name="connsiteX671" fmla="*/ 219470 w 2972814"/>
                  <a:gd name="connsiteY671" fmla="*/ 346593 h 805711"/>
                  <a:gd name="connsiteX672" fmla="*/ 199518 w 2972814"/>
                  <a:gd name="connsiteY672" fmla="*/ 346113 h 805711"/>
                  <a:gd name="connsiteX673" fmla="*/ 179566 w 2972814"/>
                  <a:gd name="connsiteY673" fmla="*/ 347483 h 805711"/>
                  <a:gd name="connsiteX674" fmla="*/ 159614 w 2972814"/>
                  <a:gd name="connsiteY674" fmla="*/ 351394 h 805711"/>
                  <a:gd name="connsiteX675" fmla="*/ 148324 w 2972814"/>
                  <a:gd name="connsiteY675" fmla="*/ 355468 h 805711"/>
                  <a:gd name="connsiteX676" fmla="*/ 139662 w 2972814"/>
                  <a:gd name="connsiteY676" fmla="*/ 362063 h 805711"/>
                  <a:gd name="connsiteX677" fmla="*/ 136340 w 2972814"/>
                  <a:gd name="connsiteY677" fmla="*/ 365460 h 805711"/>
                  <a:gd name="connsiteX678" fmla="*/ 133579 w 2972814"/>
                  <a:gd name="connsiteY678" fmla="*/ 375451 h 805711"/>
                  <a:gd name="connsiteX679" fmla="*/ 135902 w 2972814"/>
                  <a:gd name="connsiteY679" fmla="*/ 385443 h 805711"/>
                  <a:gd name="connsiteX680" fmla="*/ 139662 w 2972814"/>
                  <a:gd name="connsiteY680" fmla="*/ 391740 h 805711"/>
                  <a:gd name="connsiteX681" fmla="*/ 141709 w 2972814"/>
                  <a:gd name="connsiteY681" fmla="*/ 395434 h 805711"/>
                  <a:gd name="connsiteX682" fmla="*/ 149703 w 2972814"/>
                  <a:gd name="connsiteY682" fmla="*/ 405426 h 805711"/>
                  <a:gd name="connsiteX683" fmla="*/ 159614 w 2972814"/>
                  <a:gd name="connsiteY683" fmla="*/ 415262 h 805711"/>
                  <a:gd name="connsiteX684" fmla="*/ 159772 w 2972814"/>
                  <a:gd name="connsiteY684" fmla="*/ 415417 h 805711"/>
                  <a:gd name="connsiteX685" fmla="*/ 172169 w 2972814"/>
                  <a:gd name="connsiteY685" fmla="*/ 425409 h 805711"/>
                  <a:gd name="connsiteX686" fmla="*/ 179566 w 2972814"/>
                  <a:gd name="connsiteY686" fmla="*/ 430971 h 805711"/>
                  <a:gd name="connsiteX687" fmla="*/ 186268 w 2972814"/>
                  <a:gd name="connsiteY687" fmla="*/ 435400 h 805711"/>
                  <a:gd name="connsiteX688" fmla="*/ 199518 w 2972814"/>
                  <a:gd name="connsiteY688" fmla="*/ 443608 h 805711"/>
                  <a:gd name="connsiteX689" fmla="*/ 203056 w 2972814"/>
                  <a:gd name="connsiteY689" fmla="*/ 445392 h 805711"/>
                  <a:gd name="connsiteX690" fmla="*/ 219470 w 2972814"/>
                  <a:gd name="connsiteY690" fmla="*/ 453803 h 805711"/>
                  <a:gd name="connsiteX691" fmla="*/ 223318 w 2972814"/>
                  <a:gd name="connsiteY691" fmla="*/ 455383 h 805711"/>
                  <a:gd name="connsiteX692" fmla="*/ 239421 w 2972814"/>
                  <a:gd name="connsiteY692" fmla="*/ 462475 h 805711"/>
                  <a:gd name="connsiteX693" fmla="*/ 247993 w 2972814"/>
                  <a:gd name="connsiteY693" fmla="*/ 465375 h 805711"/>
                  <a:gd name="connsiteX694" fmla="*/ 259373 w 2972814"/>
                  <a:gd name="connsiteY694" fmla="*/ 470166 h 805711"/>
                  <a:gd name="connsiteX695" fmla="*/ 272513 w 2972814"/>
                  <a:gd name="connsiteY695" fmla="*/ 475366 h 805711"/>
                  <a:gd name="connsiteX696" fmla="*/ 279325 w 2972814"/>
                  <a:gd name="connsiteY696" fmla="*/ 479691 h 805711"/>
                  <a:gd name="connsiteX697" fmla="*/ 287306 w 2972814"/>
                  <a:gd name="connsiteY697" fmla="*/ 485358 h 805711"/>
                  <a:gd name="connsiteX698" fmla="*/ 292635 w 2972814"/>
                  <a:gd name="connsiteY698" fmla="*/ 495349 h 805711"/>
                  <a:gd name="connsiteX699" fmla="*/ 292328 w 2972814"/>
                  <a:gd name="connsiteY699" fmla="*/ 505341 h 805711"/>
                  <a:gd name="connsiteX700" fmla="*/ 288265 w 2972814"/>
                  <a:gd name="connsiteY700" fmla="*/ 515332 h 805711"/>
                  <a:gd name="connsiteX701" fmla="*/ 282264 w 2972814"/>
                  <a:gd name="connsiteY701" fmla="*/ 525324 h 805711"/>
                  <a:gd name="connsiteX702" fmla="*/ 279325 w 2972814"/>
                  <a:gd name="connsiteY702" fmla="*/ 528676 h 805711"/>
                  <a:gd name="connsiteX703" fmla="*/ 274413 w 2972814"/>
                  <a:gd name="connsiteY703" fmla="*/ 535315 h 805711"/>
                  <a:gd name="connsiteX704" fmla="*/ 265692 w 2972814"/>
                  <a:gd name="connsiteY704" fmla="*/ 545307 h 805711"/>
                  <a:gd name="connsiteX705" fmla="*/ 259373 w 2972814"/>
                  <a:gd name="connsiteY705" fmla="*/ 551477 h 805711"/>
                  <a:gd name="connsiteX706" fmla="*/ 255937 w 2972814"/>
                  <a:gd name="connsiteY706" fmla="*/ 555298 h 805711"/>
                  <a:gd name="connsiteX707" fmla="*/ 245467 w 2972814"/>
                  <a:gd name="connsiteY707" fmla="*/ 565290 h 805711"/>
                  <a:gd name="connsiteX708" fmla="*/ 239421 w 2972814"/>
                  <a:gd name="connsiteY708" fmla="*/ 570609 h 805711"/>
                  <a:gd name="connsiteX709" fmla="*/ 234664 w 2972814"/>
                  <a:gd name="connsiteY709" fmla="*/ 575281 h 805711"/>
                  <a:gd name="connsiteX710" fmla="*/ 223287 w 2972814"/>
                  <a:gd name="connsiteY710" fmla="*/ 585273 h 805711"/>
                  <a:gd name="connsiteX711" fmla="*/ 219470 w 2972814"/>
                  <a:gd name="connsiteY711" fmla="*/ 588432 h 805711"/>
                  <a:gd name="connsiteX712" fmla="*/ 211616 w 2972814"/>
                  <a:gd name="connsiteY712" fmla="*/ 595264 h 805711"/>
                  <a:gd name="connsiteX713" fmla="*/ 199621 w 2972814"/>
                  <a:gd name="connsiteY713" fmla="*/ 605256 h 805711"/>
                  <a:gd name="connsiteX714" fmla="*/ 199518 w 2972814"/>
                  <a:gd name="connsiteY714" fmla="*/ 605339 h 805711"/>
                  <a:gd name="connsiteX715" fmla="*/ 187174 w 2972814"/>
                  <a:gd name="connsiteY715" fmla="*/ 615247 h 805711"/>
                  <a:gd name="connsiteX716" fmla="*/ 179566 w 2972814"/>
                  <a:gd name="connsiteY716" fmla="*/ 621228 h 805711"/>
                  <a:gd name="connsiteX717" fmla="*/ 174221 w 2972814"/>
                  <a:gd name="connsiteY717" fmla="*/ 625239 h 805711"/>
                  <a:gd name="connsiteX718" fmla="*/ 160921 w 2972814"/>
                  <a:gd name="connsiteY718" fmla="*/ 635230 h 805711"/>
                  <a:gd name="connsiteX719" fmla="*/ 159614 w 2972814"/>
                  <a:gd name="connsiteY719" fmla="*/ 636228 h 805711"/>
                  <a:gd name="connsiteX720" fmla="*/ 146495 w 2972814"/>
                  <a:gd name="connsiteY720" fmla="*/ 645222 h 805711"/>
                  <a:gd name="connsiteX721" fmla="*/ 139662 w 2972814"/>
                  <a:gd name="connsiteY721" fmla="*/ 650197 h 805711"/>
                  <a:gd name="connsiteX722" fmla="*/ 131332 w 2972814"/>
                  <a:gd name="connsiteY722" fmla="*/ 655213 h 805711"/>
                  <a:gd name="connsiteX723" fmla="*/ 119711 w 2972814"/>
                  <a:gd name="connsiteY723" fmla="*/ 662758 h 805711"/>
                  <a:gd name="connsiteX724" fmla="*/ 114892 w 2972814"/>
                  <a:gd name="connsiteY724" fmla="*/ 665205 h 805711"/>
                  <a:gd name="connsiteX725" fmla="*/ 99759 w 2972814"/>
                  <a:gd name="connsiteY725" fmla="*/ 673677 h 805711"/>
                  <a:gd name="connsiteX726" fmla="*/ 95568 w 2972814"/>
                  <a:gd name="connsiteY726" fmla="*/ 675196 h 805711"/>
                  <a:gd name="connsiteX727" fmla="*/ 79807 w 2972814"/>
                  <a:gd name="connsiteY727" fmla="*/ 681738 h 805711"/>
                  <a:gd name="connsiteX728" fmla="*/ 63765 w 2972814"/>
                  <a:gd name="connsiteY728" fmla="*/ 685188 h 805711"/>
                  <a:gd name="connsiteX729" fmla="*/ 59855 w 2972814"/>
                  <a:gd name="connsiteY729" fmla="*/ 686186 h 805711"/>
                  <a:gd name="connsiteX730" fmla="*/ 39904 w 2972814"/>
                  <a:gd name="connsiteY730" fmla="*/ 685211 h 805711"/>
                  <a:gd name="connsiteX731" fmla="*/ 39836 w 2972814"/>
                  <a:gd name="connsiteY731" fmla="*/ 685188 h 805711"/>
                  <a:gd name="connsiteX732" fmla="*/ 19952 w 2972814"/>
                  <a:gd name="connsiteY732" fmla="*/ 678655 h 805711"/>
                  <a:gd name="connsiteX733" fmla="*/ 14305 w 2972814"/>
                  <a:gd name="connsiteY733" fmla="*/ 675196 h 805711"/>
                  <a:gd name="connsiteX734" fmla="*/ 0 w 2972814"/>
                  <a:gd name="connsiteY734" fmla="*/ 667115 h 805711"/>
                  <a:gd name="connsiteX735" fmla="*/ 0 w 2972814"/>
                  <a:gd name="connsiteY735" fmla="*/ 675196 h 805711"/>
                  <a:gd name="connsiteX736" fmla="*/ 0 w 2972814"/>
                  <a:gd name="connsiteY736" fmla="*/ 685188 h 805711"/>
                  <a:gd name="connsiteX737" fmla="*/ 0 w 2972814"/>
                  <a:gd name="connsiteY737" fmla="*/ 695179 h 805711"/>
                  <a:gd name="connsiteX738" fmla="*/ 0 w 2972814"/>
                  <a:gd name="connsiteY738" fmla="*/ 705171 h 805711"/>
                  <a:gd name="connsiteX739" fmla="*/ 0 w 2972814"/>
                  <a:gd name="connsiteY739" fmla="*/ 715162 h 805711"/>
                  <a:gd name="connsiteX740" fmla="*/ 0 w 2972814"/>
                  <a:gd name="connsiteY740" fmla="*/ 725154 h 805711"/>
                  <a:gd name="connsiteX741" fmla="*/ 0 w 2972814"/>
                  <a:gd name="connsiteY741" fmla="*/ 735145 h 805711"/>
                  <a:gd name="connsiteX742" fmla="*/ 0 w 2972814"/>
                  <a:gd name="connsiteY742" fmla="*/ 745137 h 805711"/>
                  <a:gd name="connsiteX743" fmla="*/ 0 w 2972814"/>
                  <a:gd name="connsiteY743" fmla="*/ 755128 h 805711"/>
                  <a:gd name="connsiteX744" fmla="*/ 0 w 2972814"/>
                  <a:gd name="connsiteY744" fmla="*/ 765120 h 805711"/>
                  <a:gd name="connsiteX745" fmla="*/ 0 w 2972814"/>
                  <a:gd name="connsiteY745" fmla="*/ 775111 h 805711"/>
                  <a:gd name="connsiteX746" fmla="*/ 0 w 2972814"/>
                  <a:gd name="connsiteY746" fmla="*/ 785102 h 805711"/>
                  <a:gd name="connsiteX747" fmla="*/ 0 w 2972814"/>
                  <a:gd name="connsiteY747" fmla="*/ 795094 h 805711"/>
                  <a:gd name="connsiteX748" fmla="*/ 0 w 2972814"/>
                  <a:gd name="connsiteY748" fmla="*/ 805085 h 805711"/>
                  <a:gd name="connsiteX749" fmla="*/ 0 w 2972814"/>
                  <a:gd name="connsiteY749" fmla="*/ 805711 h 805711"/>
                  <a:gd name="connsiteX750" fmla="*/ 1562450 w 2972814"/>
                  <a:gd name="connsiteY750" fmla="*/ 555298 h 805711"/>
                  <a:gd name="connsiteX751" fmla="*/ 1556239 w 2972814"/>
                  <a:gd name="connsiteY751" fmla="*/ 553645 h 805711"/>
                  <a:gd name="connsiteX752" fmla="*/ 1544133 w 2972814"/>
                  <a:gd name="connsiteY752" fmla="*/ 545307 h 805711"/>
                  <a:gd name="connsiteX753" fmla="*/ 1536287 w 2972814"/>
                  <a:gd name="connsiteY753" fmla="*/ 535524 h 805711"/>
                  <a:gd name="connsiteX754" fmla="*/ 1536181 w 2972814"/>
                  <a:gd name="connsiteY754" fmla="*/ 535315 h 805711"/>
                  <a:gd name="connsiteX755" fmla="*/ 1533330 w 2972814"/>
                  <a:gd name="connsiteY755" fmla="*/ 525324 h 805711"/>
                  <a:gd name="connsiteX756" fmla="*/ 1532776 w 2972814"/>
                  <a:gd name="connsiteY756" fmla="*/ 515332 h 805711"/>
                  <a:gd name="connsiteX757" fmla="*/ 1534213 w 2972814"/>
                  <a:gd name="connsiteY757" fmla="*/ 505341 h 805711"/>
                  <a:gd name="connsiteX758" fmla="*/ 1536287 w 2972814"/>
                  <a:gd name="connsiteY758" fmla="*/ 498154 h 805711"/>
                  <a:gd name="connsiteX759" fmla="*/ 1537429 w 2972814"/>
                  <a:gd name="connsiteY759" fmla="*/ 495349 h 805711"/>
                  <a:gd name="connsiteX760" fmla="*/ 1543792 w 2972814"/>
                  <a:gd name="connsiteY760" fmla="*/ 485358 h 805711"/>
                  <a:gd name="connsiteX761" fmla="*/ 1551681 w 2972814"/>
                  <a:gd name="connsiteY761" fmla="*/ 475366 h 805711"/>
                  <a:gd name="connsiteX762" fmla="*/ 1556239 w 2972814"/>
                  <a:gd name="connsiteY762" fmla="*/ 470749 h 805711"/>
                  <a:gd name="connsiteX763" fmla="*/ 1565211 w 2972814"/>
                  <a:gd name="connsiteY763" fmla="*/ 465375 h 805711"/>
                  <a:gd name="connsiteX764" fmla="*/ 1576190 w 2972814"/>
                  <a:gd name="connsiteY764" fmla="*/ 459722 h 805711"/>
                  <a:gd name="connsiteX765" fmla="*/ 1593969 w 2972814"/>
                  <a:gd name="connsiteY765" fmla="*/ 455383 h 805711"/>
                  <a:gd name="connsiteX766" fmla="*/ 1596142 w 2972814"/>
                  <a:gd name="connsiteY766" fmla="*/ 454914 h 805711"/>
                  <a:gd name="connsiteX767" fmla="*/ 1616094 w 2972814"/>
                  <a:gd name="connsiteY767" fmla="*/ 453329 h 805711"/>
                  <a:gd name="connsiteX768" fmla="*/ 1636046 w 2972814"/>
                  <a:gd name="connsiteY768" fmla="*/ 452586 h 805711"/>
                  <a:gd name="connsiteX769" fmla="*/ 1655997 w 2972814"/>
                  <a:gd name="connsiteY769" fmla="*/ 451853 h 805711"/>
                  <a:gd name="connsiteX770" fmla="*/ 1675949 w 2972814"/>
                  <a:gd name="connsiteY770" fmla="*/ 450068 h 805711"/>
                  <a:gd name="connsiteX771" fmla="*/ 1695901 w 2972814"/>
                  <a:gd name="connsiteY771" fmla="*/ 446396 h 805711"/>
                  <a:gd name="connsiteX772" fmla="*/ 1700035 w 2972814"/>
                  <a:gd name="connsiteY772" fmla="*/ 445392 h 805711"/>
                  <a:gd name="connsiteX773" fmla="*/ 1715853 w 2972814"/>
                  <a:gd name="connsiteY773" fmla="*/ 441803 h 805711"/>
                  <a:gd name="connsiteX774" fmla="*/ 1735805 w 2972814"/>
                  <a:gd name="connsiteY774" fmla="*/ 435712 h 805711"/>
                  <a:gd name="connsiteX775" fmla="*/ 1736741 w 2972814"/>
                  <a:gd name="connsiteY775" fmla="*/ 435400 h 805711"/>
                  <a:gd name="connsiteX776" fmla="*/ 1755756 w 2972814"/>
                  <a:gd name="connsiteY776" fmla="*/ 429367 h 805711"/>
                  <a:gd name="connsiteX777" fmla="*/ 1767379 w 2972814"/>
                  <a:gd name="connsiteY777" fmla="*/ 425409 h 805711"/>
                  <a:gd name="connsiteX778" fmla="*/ 1775708 w 2972814"/>
                  <a:gd name="connsiteY778" fmla="*/ 422569 h 805711"/>
                  <a:gd name="connsiteX779" fmla="*/ 1795660 w 2972814"/>
                  <a:gd name="connsiteY779" fmla="*/ 416084 h 805711"/>
                  <a:gd name="connsiteX780" fmla="*/ 1798511 w 2972814"/>
                  <a:gd name="connsiteY780" fmla="*/ 415417 h 805711"/>
                  <a:gd name="connsiteX781" fmla="*/ 1815612 w 2972814"/>
                  <a:gd name="connsiteY781" fmla="*/ 411104 h 805711"/>
                  <a:gd name="connsiteX782" fmla="*/ 1835563 w 2972814"/>
                  <a:gd name="connsiteY782" fmla="*/ 408294 h 805711"/>
                  <a:gd name="connsiteX783" fmla="*/ 1855515 w 2972814"/>
                  <a:gd name="connsiteY783" fmla="*/ 410641 h 805711"/>
                  <a:gd name="connsiteX784" fmla="*/ 1864640 w 2972814"/>
                  <a:gd name="connsiteY784" fmla="*/ 415417 h 805711"/>
                  <a:gd name="connsiteX785" fmla="*/ 1875467 w 2972814"/>
                  <a:gd name="connsiteY785" fmla="*/ 423277 h 805711"/>
                  <a:gd name="connsiteX786" fmla="*/ 1877061 w 2972814"/>
                  <a:gd name="connsiteY786" fmla="*/ 425409 h 805711"/>
                  <a:gd name="connsiteX787" fmla="*/ 1883354 w 2972814"/>
                  <a:gd name="connsiteY787" fmla="*/ 435400 h 805711"/>
                  <a:gd name="connsiteX788" fmla="*/ 1888263 w 2972814"/>
                  <a:gd name="connsiteY788" fmla="*/ 445392 h 805711"/>
                  <a:gd name="connsiteX789" fmla="*/ 1891394 w 2972814"/>
                  <a:gd name="connsiteY789" fmla="*/ 455383 h 805711"/>
                  <a:gd name="connsiteX790" fmla="*/ 1893719 w 2972814"/>
                  <a:gd name="connsiteY790" fmla="*/ 465375 h 805711"/>
                  <a:gd name="connsiteX791" fmla="*/ 1894792 w 2972814"/>
                  <a:gd name="connsiteY791" fmla="*/ 475366 h 805711"/>
                  <a:gd name="connsiteX792" fmla="*/ 1894059 w 2972814"/>
                  <a:gd name="connsiteY792" fmla="*/ 485358 h 805711"/>
                  <a:gd name="connsiteX793" fmla="*/ 1891300 w 2972814"/>
                  <a:gd name="connsiteY793" fmla="*/ 495349 h 805711"/>
                  <a:gd name="connsiteX794" fmla="*/ 1885848 w 2972814"/>
                  <a:gd name="connsiteY794" fmla="*/ 505341 h 805711"/>
                  <a:gd name="connsiteX795" fmla="*/ 1876522 w 2972814"/>
                  <a:gd name="connsiteY795" fmla="*/ 515332 h 805711"/>
                  <a:gd name="connsiteX796" fmla="*/ 1875467 w 2972814"/>
                  <a:gd name="connsiteY796" fmla="*/ 516095 h 805711"/>
                  <a:gd name="connsiteX797" fmla="*/ 1859085 w 2972814"/>
                  <a:gd name="connsiteY797" fmla="*/ 525324 h 805711"/>
                  <a:gd name="connsiteX798" fmla="*/ 1855515 w 2972814"/>
                  <a:gd name="connsiteY798" fmla="*/ 526789 h 805711"/>
                  <a:gd name="connsiteX799" fmla="*/ 1835563 w 2972814"/>
                  <a:gd name="connsiteY799" fmla="*/ 532679 h 805711"/>
                  <a:gd name="connsiteX800" fmla="*/ 1821464 w 2972814"/>
                  <a:gd name="connsiteY800" fmla="*/ 535315 h 805711"/>
                  <a:gd name="connsiteX801" fmla="*/ 1815612 w 2972814"/>
                  <a:gd name="connsiteY801" fmla="*/ 536202 h 805711"/>
                  <a:gd name="connsiteX802" fmla="*/ 1795660 w 2972814"/>
                  <a:gd name="connsiteY802" fmla="*/ 537975 h 805711"/>
                  <a:gd name="connsiteX803" fmla="*/ 1775708 w 2972814"/>
                  <a:gd name="connsiteY803" fmla="*/ 538956 h 805711"/>
                  <a:gd name="connsiteX804" fmla="*/ 1755756 w 2972814"/>
                  <a:gd name="connsiteY804" fmla="*/ 539349 h 805711"/>
                  <a:gd name="connsiteX805" fmla="*/ 1735805 w 2972814"/>
                  <a:gd name="connsiteY805" fmla="*/ 539679 h 805711"/>
                  <a:gd name="connsiteX806" fmla="*/ 1715853 w 2972814"/>
                  <a:gd name="connsiteY806" fmla="*/ 540299 h 805711"/>
                  <a:gd name="connsiteX807" fmla="*/ 1695901 w 2972814"/>
                  <a:gd name="connsiteY807" fmla="*/ 541748 h 805711"/>
                  <a:gd name="connsiteX808" fmla="*/ 1675949 w 2972814"/>
                  <a:gd name="connsiteY808" fmla="*/ 544293 h 805711"/>
                  <a:gd name="connsiteX809" fmla="*/ 1670114 w 2972814"/>
                  <a:gd name="connsiteY809" fmla="*/ 545307 h 805711"/>
                  <a:gd name="connsiteX810" fmla="*/ 1655997 w 2972814"/>
                  <a:gd name="connsiteY810" fmla="*/ 547552 h 805711"/>
                  <a:gd name="connsiteX811" fmla="*/ 1636046 w 2972814"/>
                  <a:gd name="connsiteY811" fmla="*/ 551272 h 805711"/>
                  <a:gd name="connsiteX812" fmla="*/ 1616094 w 2972814"/>
                  <a:gd name="connsiteY812" fmla="*/ 555280 h 805711"/>
                  <a:gd name="connsiteX813" fmla="*/ 1615952 w 2972814"/>
                  <a:gd name="connsiteY813" fmla="*/ 555298 h 805711"/>
                  <a:gd name="connsiteX814" fmla="*/ 1596142 w 2972814"/>
                  <a:gd name="connsiteY814" fmla="*/ 557662 h 805711"/>
                  <a:gd name="connsiteX815" fmla="*/ 1576190 w 2972814"/>
                  <a:gd name="connsiteY815" fmla="*/ 557824 h 805711"/>
                  <a:gd name="connsiteX816" fmla="*/ 1715965 w 2972814"/>
                  <a:gd name="connsiteY816" fmla="*/ 345477 h 805711"/>
                  <a:gd name="connsiteX817" fmla="*/ 1715853 w 2972814"/>
                  <a:gd name="connsiteY817" fmla="*/ 344517 h 805711"/>
                  <a:gd name="connsiteX818" fmla="*/ 1715545 w 2972814"/>
                  <a:gd name="connsiteY818" fmla="*/ 335485 h 805711"/>
                  <a:gd name="connsiteX819" fmla="*/ 1715853 w 2972814"/>
                  <a:gd name="connsiteY819" fmla="*/ 334580 h 805711"/>
                  <a:gd name="connsiteX820" fmla="*/ 1720271 w 2972814"/>
                  <a:gd name="connsiteY820" fmla="*/ 325494 h 805711"/>
                  <a:gd name="connsiteX821" fmla="*/ 1727700 w 2972814"/>
                  <a:gd name="connsiteY821" fmla="*/ 315502 h 805711"/>
                  <a:gd name="connsiteX822" fmla="*/ 1735455 w 2972814"/>
                  <a:gd name="connsiteY822" fmla="*/ 305511 h 805711"/>
                  <a:gd name="connsiteX823" fmla="*/ 1735805 w 2972814"/>
                  <a:gd name="connsiteY823" fmla="*/ 305122 h 805711"/>
                  <a:gd name="connsiteX824" fmla="*/ 1751214 w 2972814"/>
                  <a:gd name="connsiteY824" fmla="*/ 295519 h 805711"/>
                  <a:gd name="connsiteX825" fmla="*/ 1755756 w 2972814"/>
                  <a:gd name="connsiteY825" fmla="*/ 292687 h 805711"/>
                  <a:gd name="connsiteX826" fmla="*/ 1775708 w 2972814"/>
                  <a:gd name="connsiteY826" fmla="*/ 293518 h 805711"/>
                  <a:gd name="connsiteX827" fmla="*/ 1778237 w 2972814"/>
                  <a:gd name="connsiteY827" fmla="*/ 295519 h 805711"/>
                  <a:gd name="connsiteX828" fmla="*/ 1784848 w 2972814"/>
                  <a:gd name="connsiteY828" fmla="*/ 305511 h 805711"/>
                  <a:gd name="connsiteX829" fmla="*/ 1784005 w 2972814"/>
                  <a:gd name="connsiteY829" fmla="*/ 315502 h 805711"/>
                  <a:gd name="connsiteX830" fmla="*/ 1780085 w 2972814"/>
                  <a:gd name="connsiteY830" fmla="*/ 325494 h 805711"/>
                  <a:gd name="connsiteX831" fmla="*/ 1775708 w 2972814"/>
                  <a:gd name="connsiteY831" fmla="*/ 330951 h 805711"/>
                  <a:gd name="connsiteX832" fmla="*/ 1770525 w 2972814"/>
                  <a:gd name="connsiteY832" fmla="*/ 335485 h 805711"/>
                  <a:gd name="connsiteX833" fmla="*/ 1756382 w 2972814"/>
                  <a:gd name="connsiteY833" fmla="*/ 345477 h 805711"/>
                  <a:gd name="connsiteX834" fmla="*/ 1755756 w 2972814"/>
                  <a:gd name="connsiteY834" fmla="*/ 345845 h 805711"/>
                  <a:gd name="connsiteX835" fmla="*/ 1735805 w 2972814"/>
                  <a:gd name="connsiteY835" fmla="*/ 351863 h 805711"/>
                  <a:gd name="connsiteX836" fmla="*/ 1530125 w 2972814"/>
                  <a:gd name="connsiteY836" fmla="*/ 325494 h 805711"/>
                  <a:gd name="connsiteX837" fmla="*/ 1516335 w 2972814"/>
                  <a:gd name="connsiteY837" fmla="*/ 319063 h 805711"/>
                  <a:gd name="connsiteX838" fmla="*/ 1511353 w 2972814"/>
                  <a:gd name="connsiteY838" fmla="*/ 315502 h 805711"/>
                  <a:gd name="connsiteX839" fmla="*/ 1499120 w 2972814"/>
                  <a:gd name="connsiteY839" fmla="*/ 305511 h 805711"/>
                  <a:gd name="connsiteX840" fmla="*/ 1496383 w 2972814"/>
                  <a:gd name="connsiteY840" fmla="*/ 302697 h 805711"/>
                  <a:gd name="connsiteX841" fmla="*/ 1490480 w 2972814"/>
                  <a:gd name="connsiteY841" fmla="*/ 295519 h 805711"/>
                  <a:gd name="connsiteX842" fmla="*/ 1483960 w 2972814"/>
                  <a:gd name="connsiteY842" fmla="*/ 285528 h 805711"/>
                  <a:gd name="connsiteX843" fmla="*/ 1479581 w 2972814"/>
                  <a:gd name="connsiteY843" fmla="*/ 275536 h 805711"/>
                  <a:gd name="connsiteX844" fmla="*/ 1476995 w 2972814"/>
                  <a:gd name="connsiteY844" fmla="*/ 265545 h 805711"/>
                  <a:gd name="connsiteX845" fmla="*/ 1476431 w 2972814"/>
                  <a:gd name="connsiteY845" fmla="*/ 257616 h 805711"/>
                  <a:gd name="connsiteX846" fmla="*/ 1476267 w 2972814"/>
                  <a:gd name="connsiteY846" fmla="*/ 255553 h 805711"/>
                  <a:gd name="connsiteX847" fmla="*/ 1476431 w 2972814"/>
                  <a:gd name="connsiteY847" fmla="*/ 254671 h 805711"/>
                  <a:gd name="connsiteX848" fmla="*/ 1477985 w 2972814"/>
                  <a:gd name="connsiteY848" fmla="*/ 245562 h 805711"/>
                  <a:gd name="connsiteX849" fmla="*/ 1482097 w 2972814"/>
                  <a:gd name="connsiteY849" fmla="*/ 235570 h 805711"/>
                  <a:gd name="connsiteX850" fmla="*/ 1489720 w 2972814"/>
                  <a:gd name="connsiteY850" fmla="*/ 225579 h 805711"/>
                  <a:gd name="connsiteX851" fmla="*/ 1496383 w 2972814"/>
                  <a:gd name="connsiteY851" fmla="*/ 220336 h 805711"/>
                  <a:gd name="connsiteX852" fmla="*/ 1502805 w 2972814"/>
                  <a:gd name="connsiteY852" fmla="*/ 215587 h 805711"/>
                  <a:gd name="connsiteX853" fmla="*/ 1516335 w 2972814"/>
                  <a:gd name="connsiteY853" fmla="*/ 208632 h 805711"/>
                  <a:gd name="connsiteX854" fmla="*/ 1523646 w 2972814"/>
                  <a:gd name="connsiteY854" fmla="*/ 205596 h 805711"/>
                  <a:gd name="connsiteX855" fmla="*/ 1536287 w 2972814"/>
                  <a:gd name="connsiteY855" fmla="*/ 201586 h 805711"/>
                  <a:gd name="connsiteX856" fmla="*/ 1556239 w 2972814"/>
                  <a:gd name="connsiteY856" fmla="*/ 197182 h 805711"/>
                  <a:gd name="connsiteX857" fmla="*/ 1569887 w 2972814"/>
                  <a:gd name="connsiteY857" fmla="*/ 195604 h 805711"/>
                  <a:gd name="connsiteX858" fmla="*/ 1576190 w 2972814"/>
                  <a:gd name="connsiteY858" fmla="*/ 194966 h 805711"/>
                  <a:gd name="connsiteX859" fmla="*/ 1596142 w 2972814"/>
                  <a:gd name="connsiteY859" fmla="*/ 194734 h 805711"/>
                  <a:gd name="connsiteX860" fmla="*/ 1605400 w 2972814"/>
                  <a:gd name="connsiteY860" fmla="*/ 195604 h 805711"/>
                  <a:gd name="connsiteX861" fmla="*/ 1616094 w 2972814"/>
                  <a:gd name="connsiteY861" fmla="*/ 196842 h 805711"/>
                  <a:gd name="connsiteX862" fmla="*/ 1636046 w 2972814"/>
                  <a:gd name="connsiteY862" fmla="*/ 201994 h 805711"/>
                  <a:gd name="connsiteX863" fmla="*/ 1644945 w 2972814"/>
                  <a:gd name="connsiteY863" fmla="*/ 205596 h 805711"/>
                  <a:gd name="connsiteX864" fmla="*/ 1655997 w 2972814"/>
                  <a:gd name="connsiteY864" fmla="*/ 212571 h 805711"/>
                  <a:gd name="connsiteX865" fmla="*/ 1659581 w 2972814"/>
                  <a:gd name="connsiteY865" fmla="*/ 215587 h 805711"/>
                  <a:gd name="connsiteX866" fmla="*/ 1666444 w 2972814"/>
                  <a:gd name="connsiteY866" fmla="*/ 225579 h 805711"/>
                  <a:gd name="connsiteX867" fmla="*/ 1668620 w 2972814"/>
                  <a:gd name="connsiteY867" fmla="*/ 235570 h 805711"/>
                  <a:gd name="connsiteX868" fmla="*/ 1668046 w 2972814"/>
                  <a:gd name="connsiteY868" fmla="*/ 245562 h 805711"/>
                  <a:gd name="connsiteX869" fmla="*/ 1665459 w 2972814"/>
                  <a:gd name="connsiteY869" fmla="*/ 255553 h 805711"/>
                  <a:gd name="connsiteX870" fmla="*/ 1660931 w 2972814"/>
                  <a:gd name="connsiteY870" fmla="*/ 265545 h 805711"/>
                  <a:gd name="connsiteX871" fmla="*/ 1655997 w 2972814"/>
                  <a:gd name="connsiteY871" fmla="*/ 273579 h 805711"/>
                  <a:gd name="connsiteX872" fmla="*/ 1654710 w 2972814"/>
                  <a:gd name="connsiteY872" fmla="*/ 275536 h 805711"/>
                  <a:gd name="connsiteX873" fmla="*/ 1646965 w 2972814"/>
                  <a:gd name="connsiteY873" fmla="*/ 285528 h 805711"/>
                  <a:gd name="connsiteX874" fmla="*/ 1637590 w 2972814"/>
                  <a:gd name="connsiteY874" fmla="*/ 295519 h 805711"/>
                  <a:gd name="connsiteX875" fmla="*/ 1636046 w 2972814"/>
                  <a:gd name="connsiteY875" fmla="*/ 297055 h 805711"/>
                  <a:gd name="connsiteX876" fmla="*/ 1625649 w 2972814"/>
                  <a:gd name="connsiteY876" fmla="*/ 305511 h 805711"/>
                  <a:gd name="connsiteX877" fmla="*/ 1616094 w 2972814"/>
                  <a:gd name="connsiteY877" fmla="*/ 312736 h 805711"/>
                  <a:gd name="connsiteX878" fmla="*/ 1611013 w 2972814"/>
                  <a:gd name="connsiteY878" fmla="*/ 315502 h 805711"/>
                  <a:gd name="connsiteX879" fmla="*/ 1596142 w 2972814"/>
                  <a:gd name="connsiteY879" fmla="*/ 323459 h 805711"/>
                  <a:gd name="connsiteX880" fmla="*/ 1589598 w 2972814"/>
                  <a:gd name="connsiteY880" fmla="*/ 325494 h 805711"/>
                  <a:gd name="connsiteX881" fmla="*/ 1576190 w 2972814"/>
                  <a:gd name="connsiteY881" fmla="*/ 329898 h 805711"/>
                  <a:gd name="connsiteX882" fmla="*/ 1556239 w 2972814"/>
                  <a:gd name="connsiteY882" fmla="*/ 331574 h 805711"/>
                  <a:gd name="connsiteX883" fmla="*/ 1536287 w 2972814"/>
                  <a:gd name="connsiteY883" fmla="*/ 328050 h 805711"/>
                  <a:gd name="connsiteX884" fmla="*/ 1474651 w 2972814"/>
                  <a:gd name="connsiteY884" fmla="*/ 155638 h 805711"/>
                  <a:gd name="connsiteX885" fmla="*/ 1456480 w 2972814"/>
                  <a:gd name="connsiteY885" fmla="*/ 150342 h 805711"/>
                  <a:gd name="connsiteX886" fmla="*/ 1448993 w 2972814"/>
                  <a:gd name="connsiteY886" fmla="*/ 145647 h 805711"/>
                  <a:gd name="connsiteX887" fmla="*/ 1437577 w 2972814"/>
                  <a:gd name="connsiteY887" fmla="*/ 135655 h 805711"/>
                  <a:gd name="connsiteX888" fmla="*/ 1436528 w 2972814"/>
                  <a:gd name="connsiteY888" fmla="*/ 134417 h 805711"/>
                  <a:gd name="connsiteX889" fmla="*/ 1431263 w 2972814"/>
                  <a:gd name="connsiteY889" fmla="*/ 125664 h 805711"/>
                  <a:gd name="connsiteX890" fmla="*/ 1427281 w 2972814"/>
                  <a:gd name="connsiteY890" fmla="*/ 115672 h 805711"/>
                  <a:gd name="connsiteX891" fmla="*/ 1425336 w 2972814"/>
                  <a:gd name="connsiteY891" fmla="*/ 105681 h 805711"/>
                  <a:gd name="connsiteX892" fmla="*/ 1425163 w 2972814"/>
                  <a:gd name="connsiteY892" fmla="*/ 95689 h 805711"/>
                  <a:gd name="connsiteX893" fmla="*/ 1427131 w 2972814"/>
                  <a:gd name="connsiteY893" fmla="*/ 85698 h 805711"/>
                  <a:gd name="connsiteX894" fmla="*/ 1431111 w 2972814"/>
                  <a:gd name="connsiteY894" fmla="*/ 75706 h 805711"/>
                  <a:gd name="connsiteX895" fmla="*/ 1436528 w 2972814"/>
                  <a:gd name="connsiteY895" fmla="*/ 67512 h 805711"/>
                  <a:gd name="connsiteX896" fmla="*/ 1437907 w 2972814"/>
                  <a:gd name="connsiteY896" fmla="*/ 65715 h 805711"/>
                  <a:gd name="connsiteX897" fmla="*/ 1448709 w 2972814"/>
                  <a:gd name="connsiteY897" fmla="*/ 55723 h 805711"/>
                  <a:gd name="connsiteX898" fmla="*/ 1456480 w 2972814"/>
                  <a:gd name="connsiteY898" fmla="*/ 50431 h 805711"/>
                  <a:gd name="connsiteX899" fmla="*/ 1464935 w 2972814"/>
                  <a:gd name="connsiteY899" fmla="*/ 45732 h 805711"/>
                  <a:gd name="connsiteX900" fmla="*/ 1476431 w 2972814"/>
                  <a:gd name="connsiteY900" fmla="*/ 40536 h 805711"/>
                  <a:gd name="connsiteX901" fmla="*/ 1490722 w 2972814"/>
                  <a:gd name="connsiteY901" fmla="*/ 35740 h 805711"/>
                  <a:gd name="connsiteX902" fmla="*/ 1496383 w 2972814"/>
                  <a:gd name="connsiteY902" fmla="*/ 34125 h 805711"/>
                  <a:gd name="connsiteX903" fmla="*/ 1516335 w 2972814"/>
                  <a:gd name="connsiteY903" fmla="*/ 30226 h 805711"/>
                  <a:gd name="connsiteX904" fmla="*/ 1536287 w 2972814"/>
                  <a:gd name="connsiteY904" fmla="*/ 28280 h 805711"/>
                  <a:gd name="connsiteX905" fmla="*/ 1556239 w 2972814"/>
                  <a:gd name="connsiteY905" fmla="*/ 28390 h 805711"/>
                  <a:gd name="connsiteX906" fmla="*/ 1576190 w 2972814"/>
                  <a:gd name="connsiteY906" fmla="*/ 30616 h 805711"/>
                  <a:gd name="connsiteX907" fmla="*/ 1596142 w 2972814"/>
                  <a:gd name="connsiteY907" fmla="*/ 35127 h 805711"/>
                  <a:gd name="connsiteX908" fmla="*/ 1598062 w 2972814"/>
                  <a:gd name="connsiteY908" fmla="*/ 35740 h 805711"/>
                  <a:gd name="connsiteX909" fmla="*/ 1616094 w 2972814"/>
                  <a:gd name="connsiteY909" fmla="*/ 42272 h 805711"/>
                  <a:gd name="connsiteX910" fmla="*/ 1623691 w 2972814"/>
                  <a:gd name="connsiteY910" fmla="*/ 45732 h 805711"/>
                  <a:gd name="connsiteX911" fmla="*/ 1636046 w 2972814"/>
                  <a:gd name="connsiteY911" fmla="*/ 52190 h 805711"/>
                  <a:gd name="connsiteX912" fmla="*/ 1641944 w 2972814"/>
                  <a:gd name="connsiteY912" fmla="*/ 55723 h 805711"/>
                  <a:gd name="connsiteX913" fmla="*/ 1655946 w 2972814"/>
                  <a:gd name="connsiteY913" fmla="*/ 65715 h 805711"/>
                  <a:gd name="connsiteX914" fmla="*/ 1655997 w 2972814"/>
                  <a:gd name="connsiteY914" fmla="*/ 65760 h 805711"/>
                  <a:gd name="connsiteX915" fmla="*/ 1666566 w 2972814"/>
                  <a:gd name="connsiteY915" fmla="*/ 75706 h 805711"/>
                  <a:gd name="connsiteX916" fmla="*/ 1675221 w 2972814"/>
                  <a:gd name="connsiteY916" fmla="*/ 85698 h 805711"/>
                  <a:gd name="connsiteX917" fmla="*/ 1675949 w 2972814"/>
                  <a:gd name="connsiteY917" fmla="*/ 86965 h 805711"/>
                  <a:gd name="connsiteX918" fmla="*/ 1680835 w 2972814"/>
                  <a:gd name="connsiteY918" fmla="*/ 95689 h 805711"/>
                  <a:gd name="connsiteX919" fmla="*/ 1684056 w 2972814"/>
                  <a:gd name="connsiteY919" fmla="*/ 105681 h 805711"/>
                  <a:gd name="connsiteX920" fmla="*/ 1684643 w 2972814"/>
                  <a:gd name="connsiteY920" fmla="*/ 115672 h 805711"/>
                  <a:gd name="connsiteX921" fmla="*/ 1681623 w 2972814"/>
                  <a:gd name="connsiteY921" fmla="*/ 125664 h 805711"/>
                  <a:gd name="connsiteX922" fmla="*/ 1675949 w 2972814"/>
                  <a:gd name="connsiteY922" fmla="*/ 132698 h 805711"/>
                  <a:gd name="connsiteX923" fmla="*/ 1672384 w 2972814"/>
                  <a:gd name="connsiteY923" fmla="*/ 135655 h 805711"/>
                  <a:gd name="connsiteX924" fmla="*/ 1655997 w 2972814"/>
                  <a:gd name="connsiteY924" fmla="*/ 143455 h 805711"/>
                  <a:gd name="connsiteX925" fmla="*/ 1647605 w 2972814"/>
                  <a:gd name="connsiteY925" fmla="*/ 145647 h 805711"/>
                  <a:gd name="connsiteX926" fmla="*/ 1636046 w 2972814"/>
                  <a:gd name="connsiteY926" fmla="*/ 147779 h 805711"/>
                  <a:gd name="connsiteX927" fmla="*/ 1616094 w 2972814"/>
                  <a:gd name="connsiteY927" fmla="*/ 150094 h 805711"/>
                  <a:gd name="connsiteX928" fmla="*/ 1596142 w 2972814"/>
                  <a:gd name="connsiteY928" fmla="*/ 151678 h 805711"/>
                  <a:gd name="connsiteX929" fmla="*/ 1576190 w 2972814"/>
                  <a:gd name="connsiteY929" fmla="*/ 153184 h 805711"/>
                  <a:gd name="connsiteX930" fmla="*/ 1556239 w 2972814"/>
                  <a:gd name="connsiteY930" fmla="*/ 154737 h 805711"/>
                  <a:gd name="connsiteX931" fmla="*/ 1544045 w 2972814"/>
                  <a:gd name="connsiteY931" fmla="*/ 155638 h 805711"/>
                  <a:gd name="connsiteX932" fmla="*/ 1536287 w 2972814"/>
                  <a:gd name="connsiteY932" fmla="*/ 156212 h 805711"/>
                  <a:gd name="connsiteX933" fmla="*/ 1516335 w 2972814"/>
                  <a:gd name="connsiteY933" fmla="*/ 157380 h 805711"/>
                  <a:gd name="connsiteX934" fmla="*/ 1496383 w 2972814"/>
                  <a:gd name="connsiteY934" fmla="*/ 157605 h 805711"/>
                  <a:gd name="connsiteX935" fmla="*/ 1476431 w 2972814"/>
                  <a:gd name="connsiteY935" fmla="*/ 156051 h 805711"/>
                  <a:gd name="connsiteX936" fmla="*/ 2394213 w 2972814"/>
                  <a:gd name="connsiteY936" fmla="*/ 728179 h 805711"/>
                  <a:gd name="connsiteX937" fmla="*/ 2414165 w 2972814"/>
                  <a:gd name="connsiteY937" fmla="*/ 731621 h 805711"/>
                  <a:gd name="connsiteX938" fmla="*/ 2434117 w 2972814"/>
                  <a:gd name="connsiteY938" fmla="*/ 731763 h 805711"/>
                  <a:gd name="connsiteX939" fmla="*/ 2454068 w 2972814"/>
                  <a:gd name="connsiteY939" fmla="*/ 728643 h 805711"/>
                  <a:gd name="connsiteX940" fmla="*/ 2464924 w 2972814"/>
                  <a:gd name="connsiteY940" fmla="*/ 725154 h 805711"/>
                  <a:gd name="connsiteX941" fmla="*/ 2474020 w 2972814"/>
                  <a:gd name="connsiteY941" fmla="*/ 721741 h 805711"/>
                  <a:gd name="connsiteX942" fmla="*/ 2485239 w 2972814"/>
                  <a:gd name="connsiteY942" fmla="*/ 715162 h 805711"/>
                  <a:gd name="connsiteX943" fmla="*/ 2493972 w 2972814"/>
                  <a:gd name="connsiteY943" fmla="*/ 708975 h 805711"/>
                  <a:gd name="connsiteX944" fmla="*/ 2498112 w 2972814"/>
                  <a:gd name="connsiteY944" fmla="*/ 705171 h 805711"/>
                  <a:gd name="connsiteX945" fmla="*/ 2507053 w 2972814"/>
                  <a:gd name="connsiteY945" fmla="*/ 695179 h 805711"/>
                  <a:gd name="connsiteX946" fmla="*/ 2513924 w 2972814"/>
                  <a:gd name="connsiteY946" fmla="*/ 685576 h 805711"/>
                  <a:gd name="connsiteX947" fmla="*/ 2514161 w 2972814"/>
                  <a:gd name="connsiteY947" fmla="*/ 685188 h 805711"/>
                  <a:gd name="connsiteX948" fmla="*/ 2519278 w 2972814"/>
                  <a:gd name="connsiteY948" fmla="*/ 675196 h 805711"/>
                  <a:gd name="connsiteX949" fmla="*/ 2523396 w 2972814"/>
                  <a:gd name="connsiteY949" fmla="*/ 665205 h 805711"/>
                  <a:gd name="connsiteX950" fmla="*/ 2526618 w 2972814"/>
                  <a:gd name="connsiteY950" fmla="*/ 655213 h 805711"/>
                  <a:gd name="connsiteX951" fmla="*/ 2528946 w 2972814"/>
                  <a:gd name="connsiteY951" fmla="*/ 645222 h 805711"/>
                  <a:gd name="connsiteX952" fmla="*/ 2530342 w 2972814"/>
                  <a:gd name="connsiteY952" fmla="*/ 635230 h 805711"/>
                  <a:gd name="connsiteX953" fmla="*/ 2530428 w 2972814"/>
                  <a:gd name="connsiteY953" fmla="*/ 625239 h 805711"/>
                  <a:gd name="connsiteX954" fmla="*/ 2529007 w 2972814"/>
                  <a:gd name="connsiteY954" fmla="*/ 615247 h 805711"/>
                  <a:gd name="connsiteX955" fmla="*/ 2525428 w 2972814"/>
                  <a:gd name="connsiteY955" fmla="*/ 605256 h 805711"/>
                  <a:gd name="connsiteX956" fmla="*/ 2518809 w 2972814"/>
                  <a:gd name="connsiteY956" fmla="*/ 595264 h 805711"/>
                  <a:gd name="connsiteX957" fmla="*/ 2513924 w 2972814"/>
                  <a:gd name="connsiteY957" fmla="*/ 590526 h 805711"/>
                  <a:gd name="connsiteX958" fmla="*/ 2504304 w 2972814"/>
                  <a:gd name="connsiteY958" fmla="*/ 585273 h 805711"/>
                  <a:gd name="connsiteX959" fmla="*/ 2493972 w 2972814"/>
                  <a:gd name="connsiteY959" fmla="*/ 581310 h 805711"/>
                  <a:gd name="connsiteX960" fmla="*/ 2474020 w 2972814"/>
                  <a:gd name="connsiteY960" fmla="*/ 578737 h 805711"/>
                  <a:gd name="connsiteX961" fmla="*/ 2454068 w 2972814"/>
                  <a:gd name="connsiteY961" fmla="*/ 579923 h 805711"/>
                  <a:gd name="connsiteX962" fmla="*/ 2434117 w 2972814"/>
                  <a:gd name="connsiteY962" fmla="*/ 583761 h 805711"/>
                  <a:gd name="connsiteX963" fmla="*/ 2429500 w 2972814"/>
                  <a:gd name="connsiteY963" fmla="*/ 585273 h 805711"/>
                  <a:gd name="connsiteX964" fmla="*/ 2414165 w 2972814"/>
                  <a:gd name="connsiteY964" fmla="*/ 590536 h 805711"/>
                  <a:gd name="connsiteX965" fmla="*/ 2404067 w 2972814"/>
                  <a:gd name="connsiteY965" fmla="*/ 595264 h 805711"/>
                  <a:gd name="connsiteX966" fmla="*/ 2394213 w 2972814"/>
                  <a:gd name="connsiteY966" fmla="*/ 600545 h 805711"/>
                  <a:gd name="connsiteX967" fmla="*/ 2387301 w 2972814"/>
                  <a:gd name="connsiteY967" fmla="*/ 605256 h 805711"/>
                  <a:gd name="connsiteX968" fmla="*/ 2374695 w 2972814"/>
                  <a:gd name="connsiteY968" fmla="*/ 615247 h 805711"/>
                  <a:gd name="connsiteX969" fmla="*/ 2374261 w 2972814"/>
                  <a:gd name="connsiteY969" fmla="*/ 615655 h 805711"/>
                  <a:gd name="connsiteX970" fmla="*/ 2365656 w 2972814"/>
                  <a:gd name="connsiteY970" fmla="*/ 625239 h 805711"/>
                  <a:gd name="connsiteX971" fmla="*/ 2358734 w 2972814"/>
                  <a:gd name="connsiteY971" fmla="*/ 635230 h 805711"/>
                  <a:gd name="connsiteX972" fmla="*/ 2354310 w 2972814"/>
                  <a:gd name="connsiteY972" fmla="*/ 643327 h 805711"/>
                  <a:gd name="connsiteX973" fmla="*/ 2353367 w 2972814"/>
                  <a:gd name="connsiteY973" fmla="*/ 645222 h 805711"/>
                  <a:gd name="connsiteX974" fmla="*/ 2349873 w 2972814"/>
                  <a:gd name="connsiteY974" fmla="*/ 655213 h 805711"/>
                  <a:gd name="connsiteX975" fmla="*/ 2347930 w 2972814"/>
                  <a:gd name="connsiteY975" fmla="*/ 665205 h 805711"/>
                  <a:gd name="connsiteX976" fmla="*/ 2347338 w 2972814"/>
                  <a:gd name="connsiteY976" fmla="*/ 675196 h 805711"/>
                  <a:gd name="connsiteX977" fmla="*/ 2348403 w 2972814"/>
                  <a:gd name="connsiteY977" fmla="*/ 685188 h 805711"/>
                  <a:gd name="connsiteX978" fmla="*/ 2351506 w 2972814"/>
                  <a:gd name="connsiteY978" fmla="*/ 695179 h 805711"/>
                  <a:gd name="connsiteX979" fmla="*/ 2354310 w 2972814"/>
                  <a:gd name="connsiteY979" fmla="*/ 700563 h 805711"/>
                  <a:gd name="connsiteX980" fmla="*/ 2357267 w 2972814"/>
                  <a:gd name="connsiteY980" fmla="*/ 705171 h 805711"/>
                  <a:gd name="connsiteX981" fmla="*/ 2367419 w 2972814"/>
                  <a:gd name="connsiteY981" fmla="*/ 715162 h 805711"/>
                  <a:gd name="connsiteX982" fmla="*/ 2374261 w 2972814"/>
                  <a:gd name="connsiteY982" fmla="*/ 719982 h 805711"/>
                  <a:gd name="connsiteX983" fmla="*/ 2385456 w 2972814"/>
                  <a:gd name="connsiteY983" fmla="*/ 725154 h 805711"/>
                  <a:gd name="connsiteX984" fmla="*/ 2421344 w 2972814"/>
                  <a:gd name="connsiteY984" fmla="*/ 675196 h 805711"/>
                  <a:gd name="connsiteX985" fmla="*/ 2414165 w 2972814"/>
                  <a:gd name="connsiteY985" fmla="*/ 666338 h 805711"/>
                  <a:gd name="connsiteX986" fmla="*/ 2413865 w 2972814"/>
                  <a:gd name="connsiteY986" fmla="*/ 665205 h 805711"/>
                  <a:gd name="connsiteX987" fmla="*/ 2414165 w 2972814"/>
                  <a:gd name="connsiteY987" fmla="*/ 663043 h 805711"/>
                  <a:gd name="connsiteX988" fmla="*/ 2416328 w 2972814"/>
                  <a:gd name="connsiteY988" fmla="*/ 655213 h 805711"/>
                  <a:gd name="connsiteX989" fmla="*/ 2426228 w 2972814"/>
                  <a:gd name="connsiteY989" fmla="*/ 645222 h 805711"/>
                  <a:gd name="connsiteX990" fmla="*/ 2434117 w 2972814"/>
                  <a:gd name="connsiteY990" fmla="*/ 639901 h 805711"/>
                  <a:gd name="connsiteX991" fmla="*/ 2454068 w 2972814"/>
                  <a:gd name="connsiteY991" fmla="*/ 639132 h 805711"/>
                  <a:gd name="connsiteX992" fmla="*/ 2460180 w 2972814"/>
                  <a:gd name="connsiteY992" fmla="*/ 645222 h 805711"/>
                  <a:gd name="connsiteX993" fmla="*/ 2462472 w 2972814"/>
                  <a:gd name="connsiteY993" fmla="*/ 655213 h 805711"/>
                  <a:gd name="connsiteX994" fmla="*/ 2459331 w 2972814"/>
                  <a:gd name="connsiteY994" fmla="*/ 665205 h 805711"/>
                  <a:gd name="connsiteX995" fmla="*/ 2454068 w 2972814"/>
                  <a:gd name="connsiteY995" fmla="*/ 672610 h 805711"/>
                  <a:gd name="connsiteX996" fmla="*/ 2448617 w 2972814"/>
                  <a:gd name="connsiteY996" fmla="*/ 675196 h 805711"/>
                  <a:gd name="connsiteX997" fmla="*/ 2434117 w 2972814"/>
                  <a:gd name="connsiteY997" fmla="*/ 680155 h 805711"/>
                  <a:gd name="connsiteX998" fmla="*/ 758167 w 2972814"/>
                  <a:gd name="connsiteY998" fmla="*/ 657628 h 805711"/>
                  <a:gd name="connsiteX999" fmla="*/ 768534 w 2972814"/>
                  <a:gd name="connsiteY999" fmla="*/ 655213 h 805711"/>
                  <a:gd name="connsiteX1000" fmla="*/ 778119 w 2972814"/>
                  <a:gd name="connsiteY1000" fmla="*/ 651605 h 805711"/>
                  <a:gd name="connsiteX1001" fmla="*/ 784586 w 2972814"/>
                  <a:gd name="connsiteY1001" fmla="*/ 645222 h 805711"/>
                  <a:gd name="connsiteX1002" fmla="*/ 787750 w 2972814"/>
                  <a:gd name="connsiteY1002" fmla="*/ 635230 h 805711"/>
                  <a:gd name="connsiteX1003" fmla="*/ 783042 w 2972814"/>
                  <a:gd name="connsiteY1003" fmla="*/ 625239 h 805711"/>
                  <a:gd name="connsiteX1004" fmla="*/ 778119 w 2972814"/>
                  <a:gd name="connsiteY1004" fmla="*/ 621336 h 805711"/>
                  <a:gd name="connsiteX1005" fmla="*/ 765387 w 2972814"/>
                  <a:gd name="connsiteY1005" fmla="*/ 615247 h 805711"/>
                  <a:gd name="connsiteX1006" fmla="*/ 758167 w 2972814"/>
                  <a:gd name="connsiteY1006" fmla="*/ 612794 h 805711"/>
                  <a:gd name="connsiteX1007" fmla="*/ 738216 w 2972814"/>
                  <a:gd name="connsiteY1007" fmla="*/ 610575 h 805711"/>
                  <a:gd name="connsiteX1008" fmla="*/ 726270 w 2972814"/>
                  <a:gd name="connsiteY1008" fmla="*/ 615247 h 805711"/>
                  <a:gd name="connsiteX1009" fmla="*/ 720626 w 2972814"/>
                  <a:gd name="connsiteY1009" fmla="*/ 625239 h 805711"/>
                  <a:gd name="connsiteX1010" fmla="*/ 724179 w 2972814"/>
                  <a:gd name="connsiteY1010" fmla="*/ 635230 h 805711"/>
                  <a:gd name="connsiteX1011" fmla="*/ 730921 w 2972814"/>
                  <a:gd name="connsiteY1011" fmla="*/ 645222 h 805711"/>
                  <a:gd name="connsiteX1012" fmla="*/ 738216 w 2972814"/>
                  <a:gd name="connsiteY1012" fmla="*/ 652162 h 805711"/>
                  <a:gd name="connsiteX1013" fmla="*/ 747603 w 2972814"/>
                  <a:gd name="connsiteY1013" fmla="*/ 655213 h 805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</a:cxnLst>
                <a:rect l="l" t="t" r="r" b="b"/>
                <a:pathLst>
                  <a:path w="2972814" h="805711">
                    <a:moveTo>
                      <a:pt x="710" y="805085"/>
                    </a:moveTo>
                    <a:lnTo>
                      <a:pt x="19952" y="796462"/>
                    </a:lnTo>
                    <a:lnTo>
                      <a:pt x="21985" y="795094"/>
                    </a:lnTo>
                    <a:lnTo>
                      <a:pt x="39904" y="786109"/>
                    </a:lnTo>
                    <a:lnTo>
                      <a:pt x="41243" y="785102"/>
                    </a:lnTo>
                    <a:lnTo>
                      <a:pt x="56461" y="775111"/>
                    </a:lnTo>
                    <a:lnTo>
                      <a:pt x="59855" y="773223"/>
                    </a:lnTo>
                    <a:lnTo>
                      <a:pt x="69837" y="765120"/>
                    </a:lnTo>
                    <a:lnTo>
                      <a:pt x="79807" y="757599"/>
                    </a:lnTo>
                    <a:lnTo>
                      <a:pt x="82210" y="755128"/>
                    </a:lnTo>
                    <a:lnTo>
                      <a:pt x="92267" y="745137"/>
                    </a:lnTo>
                    <a:lnTo>
                      <a:pt x="99759" y="737983"/>
                    </a:lnTo>
                    <a:lnTo>
                      <a:pt x="102108" y="735145"/>
                    </a:lnTo>
                    <a:lnTo>
                      <a:pt x="111167" y="725154"/>
                    </a:lnTo>
                    <a:lnTo>
                      <a:pt x="119711" y="716666"/>
                    </a:lnTo>
                    <a:lnTo>
                      <a:pt x="120950" y="715162"/>
                    </a:lnTo>
                    <a:lnTo>
                      <a:pt x="129846" y="705171"/>
                    </a:lnTo>
                    <a:lnTo>
                      <a:pt x="139662" y="695667"/>
                    </a:lnTo>
                    <a:lnTo>
                      <a:pt x="140098" y="695179"/>
                    </a:lnTo>
                    <a:lnTo>
                      <a:pt x="150013" y="685188"/>
                    </a:lnTo>
                    <a:lnTo>
                      <a:pt x="159614" y="676444"/>
                    </a:lnTo>
                    <a:lnTo>
                      <a:pt x="160848" y="675196"/>
                    </a:lnTo>
                    <a:lnTo>
                      <a:pt x="171918" y="665205"/>
                    </a:lnTo>
                    <a:lnTo>
                      <a:pt x="179566" y="658727"/>
                    </a:lnTo>
                    <a:lnTo>
                      <a:pt x="183509" y="655213"/>
                    </a:lnTo>
                    <a:lnTo>
                      <a:pt x="195476" y="645222"/>
                    </a:lnTo>
                    <a:lnTo>
                      <a:pt x="199518" y="641990"/>
                    </a:lnTo>
                    <a:lnTo>
                      <a:pt x="207863" y="635230"/>
                    </a:lnTo>
                    <a:lnTo>
                      <a:pt x="219470" y="626129"/>
                    </a:lnTo>
                    <a:lnTo>
                      <a:pt x="220623" y="625239"/>
                    </a:lnTo>
                    <a:lnTo>
                      <a:pt x="233805" y="615247"/>
                    </a:lnTo>
                    <a:lnTo>
                      <a:pt x="239421" y="611006"/>
                    </a:lnTo>
                    <a:lnTo>
                      <a:pt x="247468" y="605256"/>
                    </a:lnTo>
                    <a:lnTo>
                      <a:pt x="259373" y="596826"/>
                    </a:lnTo>
                    <a:lnTo>
                      <a:pt x="261766" y="595264"/>
                    </a:lnTo>
                    <a:lnTo>
                      <a:pt x="276878" y="585273"/>
                    </a:lnTo>
                    <a:lnTo>
                      <a:pt x="279325" y="583581"/>
                    </a:lnTo>
                    <a:lnTo>
                      <a:pt x="292758" y="575281"/>
                    </a:lnTo>
                    <a:lnTo>
                      <a:pt x="299277" y="571116"/>
                    </a:lnTo>
                    <a:lnTo>
                      <a:pt x="309314" y="565290"/>
                    </a:lnTo>
                    <a:lnTo>
                      <a:pt x="319228" y="559309"/>
                    </a:lnTo>
                    <a:lnTo>
                      <a:pt x="326382" y="555298"/>
                    </a:lnTo>
                    <a:lnTo>
                      <a:pt x="339180" y="547786"/>
                    </a:lnTo>
                    <a:lnTo>
                      <a:pt x="343857" y="545307"/>
                    </a:lnTo>
                    <a:lnTo>
                      <a:pt x="359132" y="536512"/>
                    </a:lnTo>
                    <a:lnTo>
                      <a:pt x="361391" y="535315"/>
                    </a:lnTo>
                    <a:lnTo>
                      <a:pt x="379084" y="525372"/>
                    </a:lnTo>
                    <a:lnTo>
                      <a:pt x="379180" y="525324"/>
                    </a:lnTo>
                    <a:lnTo>
                      <a:pt x="398030" y="515332"/>
                    </a:lnTo>
                    <a:lnTo>
                      <a:pt x="399036" y="514785"/>
                    </a:lnTo>
                    <a:lnTo>
                      <a:pt x="418987" y="505841"/>
                    </a:lnTo>
                    <a:lnTo>
                      <a:pt x="420404" y="505341"/>
                    </a:lnTo>
                    <a:lnTo>
                      <a:pt x="438939" y="498937"/>
                    </a:lnTo>
                    <a:lnTo>
                      <a:pt x="455481" y="495349"/>
                    </a:lnTo>
                    <a:lnTo>
                      <a:pt x="458891" y="494607"/>
                    </a:lnTo>
                    <a:lnTo>
                      <a:pt x="478843" y="492576"/>
                    </a:lnTo>
                    <a:lnTo>
                      <a:pt x="498794" y="493048"/>
                    </a:lnTo>
                    <a:lnTo>
                      <a:pt x="517233" y="495349"/>
                    </a:lnTo>
                    <a:lnTo>
                      <a:pt x="518746" y="495542"/>
                    </a:lnTo>
                    <a:lnTo>
                      <a:pt x="538698" y="500118"/>
                    </a:lnTo>
                    <a:lnTo>
                      <a:pt x="556454" y="505341"/>
                    </a:lnTo>
                    <a:lnTo>
                      <a:pt x="558650" y="506046"/>
                    </a:lnTo>
                    <a:lnTo>
                      <a:pt x="578601" y="513182"/>
                    </a:lnTo>
                    <a:lnTo>
                      <a:pt x="584996" y="515332"/>
                    </a:lnTo>
                    <a:lnTo>
                      <a:pt x="598553" y="520528"/>
                    </a:lnTo>
                    <a:lnTo>
                      <a:pt x="614582" y="525324"/>
                    </a:lnTo>
                    <a:lnTo>
                      <a:pt x="618505" y="526799"/>
                    </a:lnTo>
                    <a:lnTo>
                      <a:pt x="638457" y="530715"/>
                    </a:lnTo>
                    <a:lnTo>
                      <a:pt x="658409" y="527783"/>
                    </a:lnTo>
                    <a:lnTo>
                      <a:pt x="661719" y="525324"/>
                    </a:lnTo>
                    <a:lnTo>
                      <a:pt x="673144" y="515332"/>
                    </a:lnTo>
                    <a:lnTo>
                      <a:pt x="678360" y="510430"/>
                    </a:lnTo>
                    <a:lnTo>
                      <a:pt x="681873" y="505341"/>
                    </a:lnTo>
                    <a:lnTo>
                      <a:pt x="689838" y="495349"/>
                    </a:lnTo>
                    <a:lnTo>
                      <a:pt x="698312" y="486046"/>
                    </a:lnTo>
                    <a:lnTo>
                      <a:pt x="698849" y="485358"/>
                    </a:lnTo>
                    <a:lnTo>
                      <a:pt x="708739" y="475366"/>
                    </a:lnTo>
                    <a:lnTo>
                      <a:pt x="718264" y="467670"/>
                    </a:lnTo>
                    <a:lnTo>
                      <a:pt x="721246" y="465375"/>
                    </a:lnTo>
                    <a:lnTo>
                      <a:pt x="737660" y="455383"/>
                    </a:lnTo>
                    <a:lnTo>
                      <a:pt x="738216" y="455106"/>
                    </a:lnTo>
                    <a:lnTo>
                      <a:pt x="758167" y="446945"/>
                    </a:lnTo>
                    <a:lnTo>
                      <a:pt x="763702" y="445392"/>
                    </a:lnTo>
                    <a:lnTo>
                      <a:pt x="778119" y="441993"/>
                    </a:lnTo>
                    <a:lnTo>
                      <a:pt x="798071" y="439249"/>
                    </a:lnTo>
                    <a:lnTo>
                      <a:pt x="818023" y="438367"/>
                    </a:lnTo>
                    <a:lnTo>
                      <a:pt x="837975" y="438905"/>
                    </a:lnTo>
                    <a:lnTo>
                      <a:pt x="857926" y="440826"/>
                    </a:lnTo>
                    <a:lnTo>
                      <a:pt x="877878" y="443919"/>
                    </a:lnTo>
                    <a:lnTo>
                      <a:pt x="885616" y="445392"/>
                    </a:lnTo>
                    <a:lnTo>
                      <a:pt x="897830" y="448549"/>
                    </a:lnTo>
                    <a:lnTo>
                      <a:pt x="917782" y="455198"/>
                    </a:lnTo>
                    <a:lnTo>
                      <a:pt x="918359" y="455383"/>
                    </a:lnTo>
                    <a:lnTo>
                      <a:pt x="936950" y="465375"/>
                    </a:lnTo>
                    <a:lnTo>
                      <a:pt x="937733" y="466146"/>
                    </a:lnTo>
                    <a:lnTo>
                      <a:pt x="948195" y="475366"/>
                    </a:lnTo>
                    <a:lnTo>
                      <a:pt x="952209" y="485358"/>
                    </a:lnTo>
                    <a:lnTo>
                      <a:pt x="953801" y="495349"/>
                    </a:lnTo>
                    <a:lnTo>
                      <a:pt x="953193" y="505341"/>
                    </a:lnTo>
                    <a:lnTo>
                      <a:pt x="951578" y="515332"/>
                    </a:lnTo>
                    <a:lnTo>
                      <a:pt x="949151" y="525324"/>
                    </a:lnTo>
                    <a:lnTo>
                      <a:pt x="946247" y="535315"/>
                    </a:lnTo>
                    <a:lnTo>
                      <a:pt x="943416" y="545307"/>
                    </a:lnTo>
                    <a:lnTo>
                      <a:pt x="940805" y="555298"/>
                    </a:lnTo>
                    <a:lnTo>
                      <a:pt x="939016" y="565290"/>
                    </a:lnTo>
                    <a:lnTo>
                      <a:pt x="938274" y="575281"/>
                    </a:lnTo>
                    <a:lnTo>
                      <a:pt x="939579" y="585273"/>
                    </a:lnTo>
                    <a:lnTo>
                      <a:pt x="943874" y="595264"/>
                    </a:lnTo>
                    <a:lnTo>
                      <a:pt x="951543" y="605256"/>
                    </a:lnTo>
                    <a:lnTo>
                      <a:pt x="957685" y="610599"/>
                    </a:lnTo>
                    <a:lnTo>
                      <a:pt x="963430" y="615247"/>
                    </a:lnTo>
                    <a:lnTo>
                      <a:pt x="977637" y="624598"/>
                    </a:lnTo>
                    <a:lnTo>
                      <a:pt x="978869" y="625239"/>
                    </a:lnTo>
                    <a:lnTo>
                      <a:pt x="997589" y="635041"/>
                    </a:lnTo>
                    <a:lnTo>
                      <a:pt x="998277" y="635230"/>
                    </a:lnTo>
                    <a:lnTo>
                      <a:pt x="1017541" y="641321"/>
                    </a:lnTo>
                    <a:lnTo>
                      <a:pt x="1037492" y="639307"/>
                    </a:lnTo>
                    <a:lnTo>
                      <a:pt x="1041448" y="635230"/>
                    </a:lnTo>
                    <a:lnTo>
                      <a:pt x="1048134" y="625239"/>
                    </a:lnTo>
                    <a:lnTo>
                      <a:pt x="1053384" y="615247"/>
                    </a:lnTo>
                    <a:lnTo>
                      <a:pt x="1057090" y="605256"/>
                    </a:lnTo>
                    <a:lnTo>
                      <a:pt x="1057444" y="604020"/>
                    </a:lnTo>
                    <a:lnTo>
                      <a:pt x="1059029" y="595264"/>
                    </a:lnTo>
                    <a:lnTo>
                      <a:pt x="1060285" y="585273"/>
                    </a:lnTo>
                    <a:lnTo>
                      <a:pt x="1060953" y="575281"/>
                    </a:lnTo>
                    <a:lnTo>
                      <a:pt x="1061274" y="565290"/>
                    </a:lnTo>
                    <a:lnTo>
                      <a:pt x="1060782" y="555298"/>
                    </a:lnTo>
                    <a:lnTo>
                      <a:pt x="1059911" y="545307"/>
                    </a:lnTo>
                    <a:lnTo>
                      <a:pt x="1058319" y="535315"/>
                    </a:lnTo>
                    <a:lnTo>
                      <a:pt x="1057444" y="531446"/>
                    </a:lnTo>
                    <a:lnTo>
                      <a:pt x="1055481" y="525324"/>
                    </a:lnTo>
                    <a:lnTo>
                      <a:pt x="1051740" y="515332"/>
                    </a:lnTo>
                    <a:lnTo>
                      <a:pt x="1047700" y="505341"/>
                    </a:lnTo>
                    <a:lnTo>
                      <a:pt x="1043241" y="495349"/>
                    </a:lnTo>
                    <a:lnTo>
                      <a:pt x="1039162" y="485358"/>
                    </a:lnTo>
                    <a:lnTo>
                      <a:pt x="1037492" y="480788"/>
                    </a:lnTo>
                    <a:lnTo>
                      <a:pt x="1034631" y="475366"/>
                    </a:lnTo>
                    <a:lnTo>
                      <a:pt x="1031282" y="465375"/>
                    </a:lnTo>
                    <a:lnTo>
                      <a:pt x="1030657" y="455383"/>
                    </a:lnTo>
                    <a:lnTo>
                      <a:pt x="1032887" y="445392"/>
                    </a:lnTo>
                    <a:lnTo>
                      <a:pt x="1037492" y="436146"/>
                    </a:lnTo>
                    <a:lnTo>
                      <a:pt x="1037825" y="435400"/>
                    </a:lnTo>
                    <a:lnTo>
                      <a:pt x="1045771" y="425409"/>
                    </a:lnTo>
                    <a:lnTo>
                      <a:pt x="1057444" y="416344"/>
                    </a:lnTo>
                    <a:lnTo>
                      <a:pt x="1058910" y="415417"/>
                    </a:lnTo>
                    <a:lnTo>
                      <a:pt x="1077396" y="407756"/>
                    </a:lnTo>
                    <a:lnTo>
                      <a:pt x="1085833" y="405426"/>
                    </a:lnTo>
                    <a:lnTo>
                      <a:pt x="1097348" y="403108"/>
                    </a:lnTo>
                    <a:lnTo>
                      <a:pt x="1117299" y="400693"/>
                    </a:lnTo>
                    <a:lnTo>
                      <a:pt x="1137251" y="398745"/>
                    </a:lnTo>
                    <a:lnTo>
                      <a:pt x="1157203" y="396576"/>
                    </a:lnTo>
                    <a:lnTo>
                      <a:pt x="1164807" y="395434"/>
                    </a:lnTo>
                    <a:lnTo>
                      <a:pt x="1177155" y="393782"/>
                    </a:lnTo>
                    <a:lnTo>
                      <a:pt x="1197107" y="389921"/>
                    </a:lnTo>
                    <a:lnTo>
                      <a:pt x="1215065" y="385443"/>
                    </a:lnTo>
                    <a:lnTo>
                      <a:pt x="1217058" y="384969"/>
                    </a:lnTo>
                    <a:lnTo>
                      <a:pt x="1237010" y="379252"/>
                    </a:lnTo>
                    <a:lnTo>
                      <a:pt x="1248614" y="375451"/>
                    </a:lnTo>
                    <a:lnTo>
                      <a:pt x="1256962" y="372671"/>
                    </a:lnTo>
                    <a:lnTo>
                      <a:pt x="1276914" y="365696"/>
                    </a:lnTo>
                    <a:lnTo>
                      <a:pt x="1277628" y="365460"/>
                    </a:lnTo>
                    <a:lnTo>
                      <a:pt x="1296865" y="358631"/>
                    </a:lnTo>
                    <a:lnTo>
                      <a:pt x="1306654" y="355468"/>
                    </a:lnTo>
                    <a:lnTo>
                      <a:pt x="1316817" y="351764"/>
                    </a:lnTo>
                    <a:lnTo>
                      <a:pt x="1336769" y="345770"/>
                    </a:lnTo>
                    <a:lnTo>
                      <a:pt x="1338537" y="345477"/>
                    </a:lnTo>
                    <a:lnTo>
                      <a:pt x="1356721" y="341855"/>
                    </a:lnTo>
                    <a:lnTo>
                      <a:pt x="1376673" y="340734"/>
                    </a:lnTo>
                    <a:lnTo>
                      <a:pt x="1396624" y="344330"/>
                    </a:lnTo>
                    <a:lnTo>
                      <a:pt x="1399434" y="345477"/>
                    </a:lnTo>
                    <a:lnTo>
                      <a:pt x="1416576" y="353198"/>
                    </a:lnTo>
                    <a:lnTo>
                      <a:pt x="1419974" y="355468"/>
                    </a:lnTo>
                    <a:lnTo>
                      <a:pt x="1434548" y="365460"/>
                    </a:lnTo>
                    <a:lnTo>
                      <a:pt x="1436528" y="366977"/>
                    </a:lnTo>
                    <a:lnTo>
                      <a:pt x="1446023" y="375451"/>
                    </a:lnTo>
                    <a:lnTo>
                      <a:pt x="1455458" y="385443"/>
                    </a:lnTo>
                    <a:lnTo>
                      <a:pt x="1456480" y="386772"/>
                    </a:lnTo>
                    <a:lnTo>
                      <a:pt x="1462868" y="395434"/>
                    </a:lnTo>
                    <a:lnTo>
                      <a:pt x="1468568" y="405426"/>
                    </a:lnTo>
                    <a:lnTo>
                      <a:pt x="1472164" y="415417"/>
                    </a:lnTo>
                    <a:lnTo>
                      <a:pt x="1474319" y="425409"/>
                    </a:lnTo>
                    <a:lnTo>
                      <a:pt x="1475202" y="435400"/>
                    </a:lnTo>
                    <a:lnTo>
                      <a:pt x="1475275" y="445392"/>
                    </a:lnTo>
                    <a:lnTo>
                      <a:pt x="1474518" y="455383"/>
                    </a:lnTo>
                    <a:lnTo>
                      <a:pt x="1473322" y="465375"/>
                    </a:lnTo>
                    <a:lnTo>
                      <a:pt x="1471950" y="475366"/>
                    </a:lnTo>
                    <a:lnTo>
                      <a:pt x="1470455" y="485358"/>
                    </a:lnTo>
                    <a:lnTo>
                      <a:pt x="1468871" y="495349"/>
                    </a:lnTo>
                    <a:lnTo>
                      <a:pt x="1467392" y="505341"/>
                    </a:lnTo>
                    <a:lnTo>
                      <a:pt x="1466339" y="515332"/>
                    </a:lnTo>
                    <a:lnTo>
                      <a:pt x="1465528" y="525324"/>
                    </a:lnTo>
                    <a:lnTo>
                      <a:pt x="1465207" y="535315"/>
                    </a:lnTo>
                    <a:lnTo>
                      <a:pt x="1465554" y="545307"/>
                    </a:lnTo>
                    <a:lnTo>
                      <a:pt x="1466651" y="555298"/>
                    </a:lnTo>
                    <a:lnTo>
                      <a:pt x="1468639" y="565290"/>
                    </a:lnTo>
                    <a:lnTo>
                      <a:pt x="1471813" y="575281"/>
                    </a:lnTo>
                    <a:lnTo>
                      <a:pt x="1476342" y="585273"/>
                    </a:lnTo>
                    <a:lnTo>
                      <a:pt x="1476431" y="585429"/>
                    </a:lnTo>
                    <a:lnTo>
                      <a:pt x="1483970" y="595264"/>
                    </a:lnTo>
                    <a:lnTo>
                      <a:pt x="1494726" y="605256"/>
                    </a:lnTo>
                    <a:lnTo>
                      <a:pt x="1496383" y="606445"/>
                    </a:lnTo>
                    <a:lnTo>
                      <a:pt x="1516335" y="614350"/>
                    </a:lnTo>
                    <a:lnTo>
                      <a:pt x="1522773" y="615247"/>
                    </a:lnTo>
                    <a:lnTo>
                      <a:pt x="1536287" y="616860"/>
                    </a:lnTo>
                    <a:lnTo>
                      <a:pt x="1556239" y="616289"/>
                    </a:lnTo>
                    <a:lnTo>
                      <a:pt x="1562949" y="615247"/>
                    </a:lnTo>
                    <a:lnTo>
                      <a:pt x="1576190" y="613329"/>
                    </a:lnTo>
                    <a:lnTo>
                      <a:pt x="1596142" y="609282"/>
                    </a:lnTo>
                    <a:lnTo>
                      <a:pt x="1611900" y="605256"/>
                    </a:lnTo>
                    <a:lnTo>
                      <a:pt x="1616094" y="604227"/>
                    </a:lnTo>
                    <a:lnTo>
                      <a:pt x="1636046" y="598962"/>
                    </a:lnTo>
                    <a:lnTo>
                      <a:pt x="1650031" y="595264"/>
                    </a:lnTo>
                    <a:lnTo>
                      <a:pt x="1655997" y="593708"/>
                    </a:lnTo>
                    <a:lnTo>
                      <a:pt x="1675949" y="588892"/>
                    </a:lnTo>
                    <a:lnTo>
                      <a:pt x="1693309" y="585273"/>
                    </a:lnTo>
                    <a:lnTo>
                      <a:pt x="1695901" y="584739"/>
                    </a:lnTo>
                    <a:lnTo>
                      <a:pt x="1715853" y="581441"/>
                    </a:lnTo>
                    <a:lnTo>
                      <a:pt x="1735805" y="579116"/>
                    </a:lnTo>
                    <a:lnTo>
                      <a:pt x="1755756" y="577445"/>
                    </a:lnTo>
                    <a:lnTo>
                      <a:pt x="1775708" y="576281"/>
                    </a:lnTo>
                    <a:lnTo>
                      <a:pt x="1795660" y="575379"/>
                    </a:lnTo>
                    <a:lnTo>
                      <a:pt x="1798036" y="575281"/>
                    </a:lnTo>
                    <a:lnTo>
                      <a:pt x="1815612" y="574531"/>
                    </a:lnTo>
                    <a:lnTo>
                      <a:pt x="1835563" y="573529"/>
                    </a:lnTo>
                    <a:lnTo>
                      <a:pt x="1855515" y="572083"/>
                    </a:lnTo>
                    <a:lnTo>
                      <a:pt x="1875467" y="570046"/>
                    </a:lnTo>
                    <a:lnTo>
                      <a:pt x="1895419" y="567271"/>
                    </a:lnTo>
                    <a:lnTo>
                      <a:pt x="1906842" y="565290"/>
                    </a:lnTo>
                    <a:lnTo>
                      <a:pt x="1915371" y="563441"/>
                    </a:lnTo>
                    <a:lnTo>
                      <a:pt x="1935322" y="558365"/>
                    </a:lnTo>
                    <a:lnTo>
                      <a:pt x="1945643" y="555298"/>
                    </a:lnTo>
                    <a:lnTo>
                      <a:pt x="1955274" y="551459"/>
                    </a:lnTo>
                    <a:lnTo>
                      <a:pt x="1970868" y="545307"/>
                    </a:lnTo>
                    <a:lnTo>
                      <a:pt x="1975226" y="542769"/>
                    </a:lnTo>
                    <a:lnTo>
                      <a:pt x="1989390" y="535315"/>
                    </a:lnTo>
                    <a:lnTo>
                      <a:pt x="1995178" y="529868"/>
                    </a:lnTo>
                    <a:lnTo>
                      <a:pt x="2001744" y="525324"/>
                    </a:lnTo>
                    <a:lnTo>
                      <a:pt x="2008008" y="515332"/>
                    </a:lnTo>
                    <a:lnTo>
                      <a:pt x="2007702" y="505341"/>
                    </a:lnTo>
                    <a:lnTo>
                      <a:pt x="2003256" y="495349"/>
                    </a:lnTo>
                    <a:lnTo>
                      <a:pt x="1996281" y="485358"/>
                    </a:lnTo>
                    <a:lnTo>
                      <a:pt x="1995178" y="483974"/>
                    </a:lnTo>
                    <a:lnTo>
                      <a:pt x="1991088" y="475366"/>
                    </a:lnTo>
                    <a:lnTo>
                      <a:pt x="1986129" y="465375"/>
                    </a:lnTo>
                    <a:lnTo>
                      <a:pt x="1981417" y="455383"/>
                    </a:lnTo>
                    <a:lnTo>
                      <a:pt x="1977140" y="445392"/>
                    </a:lnTo>
                    <a:lnTo>
                      <a:pt x="1975226" y="440077"/>
                    </a:lnTo>
                    <a:lnTo>
                      <a:pt x="1973843" y="435400"/>
                    </a:lnTo>
                    <a:lnTo>
                      <a:pt x="1971219" y="425409"/>
                    </a:lnTo>
                    <a:lnTo>
                      <a:pt x="1968991" y="415417"/>
                    </a:lnTo>
                    <a:lnTo>
                      <a:pt x="1967421" y="405426"/>
                    </a:lnTo>
                    <a:lnTo>
                      <a:pt x="1966295" y="395434"/>
                    </a:lnTo>
                    <a:lnTo>
                      <a:pt x="1965655" y="385443"/>
                    </a:lnTo>
                    <a:lnTo>
                      <a:pt x="1965675" y="375451"/>
                    </a:lnTo>
                    <a:lnTo>
                      <a:pt x="1966422" y="365460"/>
                    </a:lnTo>
                    <a:lnTo>
                      <a:pt x="1968369" y="355468"/>
                    </a:lnTo>
                    <a:lnTo>
                      <a:pt x="1971271" y="345477"/>
                    </a:lnTo>
                    <a:lnTo>
                      <a:pt x="1975226" y="336143"/>
                    </a:lnTo>
                    <a:lnTo>
                      <a:pt x="1975515" y="335485"/>
                    </a:lnTo>
                    <a:lnTo>
                      <a:pt x="1981823" y="325494"/>
                    </a:lnTo>
                    <a:lnTo>
                      <a:pt x="1989932" y="315502"/>
                    </a:lnTo>
                    <a:lnTo>
                      <a:pt x="1995178" y="310399"/>
                    </a:lnTo>
                    <a:lnTo>
                      <a:pt x="2000719" y="305511"/>
                    </a:lnTo>
                    <a:lnTo>
                      <a:pt x="2014049" y="295519"/>
                    </a:lnTo>
                    <a:lnTo>
                      <a:pt x="2015129" y="294815"/>
                    </a:lnTo>
                    <a:lnTo>
                      <a:pt x="2031149" y="285528"/>
                    </a:lnTo>
                    <a:lnTo>
                      <a:pt x="2035081" y="283339"/>
                    </a:lnTo>
                    <a:lnTo>
                      <a:pt x="2051874" y="275536"/>
                    </a:lnTo>
                    <a:lnTo>
                      <a:pt x="2055033" y="274079"/>
                    </a:lnTo>
                    <a:lnTo>
                      <a:pt x="2074985" y="266810"/>
                    </a:lnTo>
                    <a:lnTo>
                      <a:pt x="2079821" y="265545"/>
                    </a:lnTo>
                    <a:lnTo>
                      <a:pt x="2094936" y="261269"/>
                    </a:lnTo>
                    <a:lnTo>
                      <a:pt x="2114888" y="258214"/>
                    </a:lnTo>
                    <a:lnTo>
                      <a:pt x="2134840" y="258307"/>
                    </a:lnTo>
                    <a:lnTo>
                      <a:pt x="2154792" y="262835"/>
                    </a:lnTo>
                    <a:lnTo>
                      <a:pt x="2160168" y="265545"/>
                    </a:lnTo>
                    <a:lnTo>
                      <a:pt x="2174744" y="273264"/>
                    </a:lnTo>
                    <a:lnTo>
                      <a:pt x="2177478" y="275536"/>
                    </a:lnTo>
                    <a:lnTo>
                      <a:pt x="2189732" y="285528"/>
                    </a:lnTo>
                    <a:lnTo>
                      <a:pt x="2194695" y="289439"/>
                    </a:lnTo>
                    <a:lnTo>
                      <a:pt x="2200493" y="295519"/>
                    </a:lnTo>
                    <a:lnTo>
                      <a:pt x="2210260" y="305511"/>
                    </a:lnTo>
                    <a:lnTo>
                      <a:pt x="2214647" y="309678"/>
                    </a:lnTo>
                    <a:lnTo>
                      <a:pt x="2219987" y="315502"/>
                    </a:lnTo>
                    <a:lnTo>
                      <a:pt x="2229956" y="325494"/>
                    </a:lnTo>
                    <a:lnTo>
                      <a:pt x="2234599" y="329755"/>
                    </a:lnTo>
                    <a:lnTo>
                      <a:pt x="2240620" y="335485"/>
                    </a:lnTo>
                    <a:lnTo>
                      <a:pt x="2252454" y="345477"/>
                    </a:lnTo>
                    <a:lnTo>
                      <a:pt x="2254551" y="347050"/>
                    </a:lnTo>
                    <a:lnTo>
                      <a:pt x="2266698" y="355468"/>
                    </a:lnTo>
                    <a:lnTo>
                      <a:pt x="2274502" y="360244"/>
                    </a:lnTo>
                    <a:lnTo>
                      <a:pt x="2283990" y="365460"/>
                    </a:lnTo>
                    <a:lnTo>
                      <a:pt x="2294454" y="370377"/>
                    </a:lnTo>
                    <a:lnTo>
                      <a:pt x="2307429" y="375451"/>
                    </a:lnTo>
                    <a:lnTo>
                      <a:pt x="2314406" y="377848"/>
                    </a:lnTo>
                    <a:lnTo>
                      <a:pt x="2334358" y="383015"/>
                    </a:lnTo>
                    <a:lnTo>
                      <a:pt x="2347338" y="385443"/>
                    </a:lnTo>
                    <a:lnTo>
                      <a:pt x="2354310" y="386647"/>
                    </a:lnTo>
                    <a:lnTo>
                      <a:pt x="2374261" y="388906"/>
                    </a:lnTo>
                    <a:lnTo>
                      <a:pt x="2394213" y="389916"/>
                    </a:lnTo>
                    <a:lnTo>
                      <a:pt x="2414165" y="390088"/>
                    </a:lnTo>
                    <a:lnTo>
                      <a:pt x="2434117" y="389427"/>
                    </a:lnTo>
                    <a:lnTo>
                      <a:pt x="2454068" y="388424"/>
                    </a:lnTo>
                    <a:lnTo>
                      <a:pt x="2474020" y="387578"/>
                    </a:lnTo>
                    <a:lnTo>
                      <a:pt x="2493972" y="387242"/>
                    </a:lnTo>
                    <a:lnTo>
                      <a:pt x="2513924" y="388338"/>
                    </a:lnTo>
                    <a:lnTo>
                      <a:pt x="2533876" y="391252"/>
                    </a:lnTo>
                    <a:lnTo>
                      <a:pt x="2549200" y="395434"/>
                    </a:lnTo>
                    <a:lnTo>
                      <a:pt x="2553827" y="396779"/>
                    </a:lnTo>
                    <a:lnTo>
                      <a:pt x="2573779" y="405349"/>
                    </a:lnTo>
                    <a:lnTo>
                      <a:pt x="2573924" y="405426"/>
                    </a:lnTo>
                    <a:lnTo>
                      <a:pt x="2591895" y="415417"/>
                    </a:lnTo>
                    <a:lnTo>
                      <a:pt x="2593731" y="416487"/>
                    </a:lnTo>
                    <a:lnTo>
                      <a:pt x="2607840" y="425409"/>
                    </a:lnTo>
                    <a:lnTo>
                      <a:pt x="2613683" y="429105"/>
                    </a:lnTo>
                    <a:lnTo>
                      <a:pt x="2623739" y="435400"/>
                    </a:lnTo>
                    <a:lnTo>
                      <a:pt x="2633634" y="441505"/>
                    </a:lnTo>
                    <a:lnTo>
                      <a:pt x="2640688" y="445392"/>
                    </a:lnTo>
                    <a:lnTo>
                      <a:pt x="2653586" y="451951"/>
                    </a:lnTo>
                    <a:lnTo>
                      <a:pt x="2661543" y="455383"/>
                    </a:lnTo>
                    <a:lnTo>
                      <a:pt x="2673538" y="460302"/>
                    </a:lnTo>
                    <a:lnTo>
                      <a:pt x="2688988" y="465375"/>
                    </a:lnTo>
                    <a:lnTo>
                      <a:pt x="2693490" y="466764"/>
                    </a:lnTo>
                    <a:lnTo>
                      <a:pt x="2713441" y="471880"/>
                    </a:lnTo>
                    <a:lnTo>
                      <a:pt x="2728516" y="475366"/>
                    </a:lnTo>
                    <a:lnTo>
                      <a:pt x="2733393" y="476465"/>
                    </a:lnTo>
                    <a:lnTo>
                      <a:pt x="2753345" y="480611"/>
                    </a:lnTo>
                    <a:lnTo>
                      <a:pt x="2773297" y="484699"/>
                    </a:lnTo>
                    <a:lnTo>
                      <a:pt x="2776546" y="485358"/>
                    </a:lnTo>
                    <a:lnTo>
                      <a:pt x="2793249" y="488942"/>
                    </a:lnTo>
                    <a:lnTo>
                      <a:pt x="2813200" y="492985"/>
                    </a:lnTo>
                    <a:lnTo>
                      <a:pt x="2826069" y="495349"/>
                    </a:lnTo>
                    <a:lnTo>
                      <a:pt x="2833152" y="496707"/>
                    </a:lnTo>
                    <a:lnTo>
                      <a:pt x="2853104" y="498319"/>
                    </a:lnTo>
                    <a:lnTo>
                      <a:pt x="2873056" y="497280"/>
                    </a:lnTo>
                    <a:lnTo>
                      <a:pt x="2879978" y="495349"/>
                    </a:lnTo>
                    <a:lnTo>
                      <a:pt x="2893007" y="489767"/>
                    </a:lnTo>
                    <a:lnTo>
                      <a:pt x="2897926" y="485358"/>
                    </a:lnTo>
                    <a:lnTo>
                      <a:pt x="2903877" y="475366"/>
                    </a:lnTo>
                    <a:lnTo>
                      <a:pt x="2905769" y="465375"/>
                    </a:lnTo>
                    <a:lnTo>
                      <a:pt x="2905397" y="455383"/>
                    </a:lnTo>
                    <a:lnTo>
                      <a:pt x="2903579" y="445392"/>
                    </a:lnTo>
                    <a:lnTo>
                      <a:pt x="2901061" y="435400"/>
                    </a:lnTo>
                    <a:lnTo>
                      <a:pt x="2898152" y="425409"/>
                    </a:lnTo>
                    <a:lnTo>
                      <a:pt x="2895526" y="415417"/>
                    </a:lnTo>
                    <a:lnTo>
                      <a:pt x="2893007" y="406329"/>
                    </a:lnTo>
                    <a:lnTo>
                      <a:pt x="2892746" y="405426"/>
                    </a:lnTo>
                    <a:lnTo>
                      <a:pt x="2890573" y="395434"/>
                    </a:lnTo>
                    <a:lnTo>
                      <a:pt x="2888902" y="385443"/>
                    </a:lnTo>
                    <a:lnTo>
                      <a:pt x="2887939" y="375451"/>
                    </a:lnTo>
                    <a:lnTo>
                      <a:pt x="2887591" y="365460"/>
                    </a:lnTo>
                    <a:lnTo>
                      <a:pt x="2888009" y="355468"/>
                    </a:lnTo>
                    <a:lnTo>
                      <a:pt x="2889199" y="345477"/>
                    </a:lnTo>
                    <a:lnTo>
                      <a:pt x="2890874" y="335485"/>
                    </a:lnTo>
                    <a:lnTo>
                      <a:pt x="2893007" y="326317"/>
                    </a:lnTo>
                    <a:lnTo>
                      <a:pt x="2893190" y="325494"/>
                    </a:lnTo>
                    <a:lnTo>
                      <a:pt x="2895969" y="315502"/>
                    </a:lnTo>
                    <a:lnTo>
                      <a:pt x="2899075" y="305511"/>
                    </a:lnTo>
                    <a:lnTo>
                      <a:pt x="2902614" y="295519"/>
                    </a:lnTo>
                    <a:lnTo>
                      <a:pt x="2906477" y="285528"/>
                    </a:lnTo>
                    <a:lnTo>
                      <a:pt x="2910548" y="275536"/>
                    </a:lnTo>
                    <a:lnTo>
                      <a:pt x="2912959" y="269907"/>
                    </a:lnTo>
                    <a:lnTo>
                      <a:pt x="2914927" y="265545"/>
                    </a:lnTo>
                    <a:lnTo>
                      <a:pt x="2919417" y="255553"/>
                    </a:lnTo>
                    <a:lnTo>
                      <a:pt x="2924136" y="245562"/>
                    </a:lnTo>
                    <a:lnTo>
                      <a:pt x="2928748" y="235570"/>
                    </a:lnTo>
                    <a:lnTo>
                      <a:pt x="2932911" y="227011"/>
                    </a:lnTo>
                    <a:lnTo>
                      <a:pt x="2933719" y="225579"/>
                    </a:lnTo>
                    <a:lnTo>
                      <a:pt x="2939042" y="215587"/>
                    </a:lnTo>
                    <a:lnTo>
                      <a:pt x="2944259" y="205596"/>
                    </a:lnTo>
                    <a:lnTo>
                      <a:pt x="2949464" y="195604"/>
                    </a:lnTo>
                    <a:lnTo>
                      <a:pt x="2952863" y="189160"/>
                    </a:lnTo>
                    <a:lnTo>
                      <a:pt x="2955137" y="185613"/>
                    </a:lnTo>
                    <a:lnTo>
                      <a:pt x="2961379" y="175621"/>
                    </a:lnTo>
                    <a:lnTo>
                      <a:pt x="2967592" y="165630"/>
                    </a:lnTo>
                    <a:lnTo>
                      <a:pt x="2972815" y="157394"/>
                    </a:lnTo>
                    <a:lnTo>
                      <a:pt x="2972815" y="155638"/>
                    </a:lnTo>
                    <a:lnTo>
                      <a:pt x="2972815" y="145647"/>
                    </a:lnTo>
                    <a:lnTo>
                      <a:pt x="2972815" y="135655"/>
                    </a:lnTo>
                    <a:lnTo>
                      <a:pt x="2972815" y="125664"/>
                    </a:lnTo>
                    <a:lnTo>
                      <a:pt x="2972815" y="115672"/>
                    </a:lnTo>
                    <a:lnTo>
                      <a:pt x="2972815" y="105681"/>
                    </a:lnTo>
                    <a:lnTo>
                      <a:pt x="2972815" y="95689"/>
                    </a:lnTo>
                    <a:lnTo>
                      <a:pt x="2972815" y="95524"/>
                    </a:lnTo>
                    <a:lnTo>
                      <a:pt x="2972571" y="95689"/>
                    </a:lnTo>
                    <a:lnTo>
                      <a:pt x="2959766" y="105681"/>
                    </a:lnTo>
                    <a:lnTo>
                      <a:pt x="2952863" y="111784"/>
                    </a:lnTo>
                    <a:lnTo>
                      <a:pt x="2948926" y="115672"/>
                    </a:lnTo>
                    <a:lnTo>
                      <a:pt x="2940231" y="125664"/>
                    </a:lnTo>
                    <a:lnTo>
                      <a:pt x="2932911" y="135290"/>
                    </a:lnTo>
                    <a:lnTo>
                      <a:pt x="2932651" y="135655"/>
                    </a:lnTo>
                    <a:lnTo>
                      <a:pt x="2926242" y="145647"/>
                    </a:lnTo>
                    <a:lnTo>
                      <a:pt x="2920354" y="155638"/>
                    </a:lnTo>
                    <a:lnTo>
                      <a:pt x="2914946" y="165630"/>
                    </a:lnTo>
                    <a:lnTo>
                      <a:pt x="2912959" y="169510"/>
                    </a:lnTo>
                    <a:lnTo>
                      <a:pt x="2909947" y="175621"/>
                    </a:lnTo>
                    <a:lnTo>
                      <a:pt x="2905135" y="185613"/>
                    </a:lnTo>
                    <a:lnTo>
                      <a:pt x="2900570" y="195604"/>
                    </a:lnTo>
                    <a:lnTo>
                      <a:pt x="2896001" y="205596"/>
                    </a:lnTo>
                    <a:lnTo>
                      <a:pt x="2893007" y="212148"/>
                    </a:lnTo>
                    <a:lnTo>
                      <a:pt x="2891423" y="215587"/>
                    </a:lnTo>
                    <a:lnTo>
                      <a:pt x="2886923" y="225579"/>
                    </a:lnTo>
                    <a:lnTo>
                      <a:pt x="2882439" y="235570"/>
                    </a:lnTo>
                    <a:lnTo>
                      <a:pt x="2877917" y="245562"/>
                    </a:lnTo>
                    <a:lnTo>
                      <a:pt x="2873454" y="255553"/>
                    </a:lnTo>
                    <a:lnTo>
                      <a:pt x="2873056" y="256411"/>
                    </a:lnTo>
                    <a:lnTo>
                      <a:pt x="2868448" y="265545"/>
                    </a:lnTo>
                    <a:lnTo>
                      <a:pt x="2863669" y="275536"/>
                    </a:lnTo>
                    <a:lnTo>
                      <a:pt x="2858922" y="285528"/>
                    </a:lnTo>
                    <a:lnTo>
                      <a:pt x="2854296" y="295519"/>
                    </a:lnTo>
                    <a:lnTo>
                      <a:pt x="2853104" y="298170"/>
                    </a:lnTo>
                    <a:lnTo>
                      <a:pt x="2849292" y="305511"/>
                    </a:lnTo>
                    <a:lnTo>
                      <a:pt x="2844628" y="315502"/>
                    </a:lnTo>
                    <a:lnTo>
                      <a:pt x="2840212" y="325494"/>
                    </a:lnTo>
                    <a:lnTo>
                      <a:pt x="2836179" y="335485"/>
                    </a:lnTo>
                    <a:lnTo>
                      <a:pt x="2833152" y="344043"/>
                    </a:lnTo>
                    <a:lnTo>
                      <a:pt x="2832530" y="345477"/>
                    </a:lnTo>
                    <a:lnTo>
                      <a:pt x="2828803" y="355468"/>
                    </a:lnTo>
                    <a:lnTo>
                      <a:pt x="2825467" y="365460"/>
                    </a:lnTo>
                    <a:lnTo>
                      <a:pt x="2822206" y="375451"/>
                    </a:lnTo>
                    <a:lnTo>
                      <a:pt x="2818888" y="385443"/>
                    </a:lnTo>
                    <a:lnTo>
                      <a:pt x="2815034" y="395434"/>
                    </a:lnTo>
                    <a:lnTo>
                      <a:pt x="2813200" y="399185"/>
                    </a:lnTo>
                    <a:lnTo>
                      <a:pt x="2808889" y="405426"/>
                    </a:lnTo>
                    <a:lnTo>
                      <a:pt x="2799068" y="415417"/>
                    </a:lnTo>
                    <a:lnTo>
                      <a:pt x="2793249" y="419233"/>
                    </a:lnTo>
                    <a:lnTo>
                      <a:pt x="2773974" y="425409"/>
                    </a:lnTo>
                    <a:lnTo>
                      <a:pt x="2773297" y="425563"/>
                    </a:lnTo>
                    <a:lnTo>
                      <a:pt x="2753345" y="426842"/>
                    </a:lnTo>
                    <a:lnTo>
                      <a:pt x="2733393" y="425434"/>
                    </a:lnTo>
                    <a:lnTo>
                      <a:pt x="2733253" y="425409"/>
                    </a:lnTo>
                    <a:lnTo>
                      <a:pt x="2713441" y="421714"/>
                    </a:lnTo>
                    <a:lnTo>
                      <a:pt x="2693490" y="415597"/>
                    </a:lnTo>
                    <a:lnTo>
                      <a:pt x="2693062" y="415417"/>
                    </a:lnTo>
                    <a:lnTo>
                      <a:pt x="2673538" y="406563"/>
                    </a:lnTo>
                    <a:lnTo>
                      <a:pt x="2671478" y="405426"/>
                    </a:lnTo>
                    <a:lnTo>
                      <a:pt x="2653695" y="395434"/>
                    </a:lnTo>
                    <a:lnTo>
                      <a:pt x="2653586" y="395368"/>
                    </a:lnTo>
                    <a:lnTo>
                      <a:pt x="2639126" y="385443"/>
                    </a:lnTo>
                    <a:lnTo>
                      <a:pt x="2633634" y="381823"/>
                    </a:lnTo>
                    <a:lnTo>
                      <a:pt x="2624030" y="375451"/>
                    </a:lnTo>
                    <a:lnTo>
                      <a:pt x="2613683" y="368809"/>
                    </a:lnTo>
                    <a:lnTo>
                      <a:pt x="2607663" y="365460"/>
                    </a:lnTo>
                    <a:lnTo>
                      <a:pt x="2593731" y="358107"/>
                    </a:lnTo>
                    <a:lnTo>
                      <a:pt x="2587194" y="355468"/>
                    </a:lnTo>
                    <a:lnTo>
                      <a:pt x="2573779" y="350607"/>
                    </a:lnTo>
                    <a:lnTo>
                      <a:pt x="2553827" y="346277"/>
                    </a:lnTo>
                    <a:lnTo>
                      <a:pt x="2545883" y="345477"/>
                    </a:lnTo>
                    <a:lnTo>
                      <a:pt x="2533876" y="344301"/>
                    </a:lnTo>
                    <a:lnTo>
                      <a:pt x="2513924" y="344280"/>
                    </a:lnTo>
                    <a:lnTo>
                      <a:pt x="2496033" y="345477"/>
                    </a:lnTo>
                    <a:lnTo>
                      <a:pt x="2493972" y="345604"/>
                    </a:lnTo>
                    <a:lnTo>
                      <a:pt x="2474020" y="347587"/>
                    </a:lnTo>
                    <a:lnTo>
                      <a:pt x="2454068" y="349705"/>
                    </a:lnTo>
                    <a:lnTo>
                      <a:pt x="2434117" y="351213"/>
                    </a:lnTo>
                    <a:lnTo>
                      <a:pt x="2414165" y="351703"/>
                    </a:lnTo>
                    <a:lnTo>
                      <a:pt x="2394213" y="350757"/>
                    </a:lnTo>
                    <a:lnTo>
                      <a:pt x="2374261" y="347940"/>
                    </a:lnTo>
                    <a:lnTo>
                      <a:pt x="2364361" y="345477"/>
                    </a:lnTo>
                    <a:lnTo>
                      <a:pt x="2354310" y="342637"/>
                    </a:lnTo>
                    <a:lnTo>
                      <a:pt x="2336589" y="335485"/>
                    </a:lnTo>
                    <a:lnTo>
                      <a:pt x="2334358" y="334423"/>
                    </a:lnTo>
                    <a:lnTo>
                      <a:pt x="2319220" y="325494"/>
                    </a:lnTo>
                    <a:lnTo>
                      <a:pt x="2314406" y="322074"/>
                    </a:lnTo>
                    <a:lnTo>
                      <a:pt x="2306478" y="315502"/>
                    </a:lnTo>
                    <a:lnTo>
                      <a:pt x="2296689" y="305511"/>
                    </a:lnTo>
                    <a:lnTo>
                      <a:pt x="2294454" y="302740"/>
                    </a:lnTo>
                    <a:lnTo>
                      <a:pt x="2288899" y="295519"/>
                    </a:lnTo>
                    <a:lnTo>
                      <a:pt x="2282881" y="285528"/>
                    </a:lnTo>
                    <a:lnTo>
                      <a:pt x="2278013" y="275536"/>
                    </a:lnTo>
                    <a:lnTo>
                      <a:pt x="2274502" y="265723"/>
                    </a:lnTo>
                    <a:lnTo>
                      <a:pt x="2274435" y="265545"/>
                    </a:lnTo>
                    <a:lnTo>
                      <a:pt x="2271276" y="255553"/>
                    </a:lnTo>
                    <a:lnTo>
                      <a:pt x="2268815" y="245562"/>
                    </a:lnTo>
                    <a:lnTo>
                      <a:pt x="2266975" y="235570"/>
                    </a:lnTo>
                    <a:lnTo>
                      <a:pt x="2264839" y="225579"/>
                    </a:lnTo>
                    <a:lnTo>
                      <a:pt x="2262688" y="215587"/>
                    </a:lnTo>
                    <a:lnTo>
                      <a:pt x="2259843" y="205596"/>
                    </a:lnTo>
                    <a:lnTo>
                      <a:pt x="2256419" y="195604"/>
                    </a:lnTo>
                    <a:lnTo>
                      <a:pt x="2254551" y="191752"/>
                    </a:lnTo>
                    <a:lnTo>
                      <a:pt x="2250832" y="185613"/>
                    </a:lnTo>
                    <a:lnTo>
                      <a:pt x="2242525" y="175621"/>
                    </a:lnTo>
                    <a:lnTo>
                      <a:pt x="2234599" y="168731"/>
                    </a:lnTo>
                    <a:lnTo>
                      <a:pt x="2229953" y="165630"/>
                    </a:lnTo>
                    <a:lnTo>
                      <a:pt x="2214647" y="157114"/>
                    </a:lnTo>
                    <a:lnTo>
                      <a:pt x="2211045" y="155638"/>
                    </a:lnTo>
                    <a:lnTo>
                      <a:pt x="2194695" y="149891"/>
                    </a:lnTo>
                    <a:lnTo>
                      <a:pt x="2178578" y="145647"/>
                    </a:lnTo>
                    <a:lnTo>
                      <a:pt x="2174744" y="144721"/>
                    </a:lnTo>
                    <a:lnTo>
                      <a:pt x="2154792" y="140655"/>
                    </a:lnTo>
                    <a:lnTo>
                      <a:pt x="2134840" y="137518"/>
                    </a:lnTo>
                    <a:lnTo>
                      <a:pt x="2121122" y="135655"/>
                    </a:lnTo>
                    <a:lnTo>
                      <a:pt x="2114888" y="134842"/>
                    </a:lnTo>
                    <a:lnTo>
                      <a:pt x="2094936" y="133085"/>
                    </a:lnTo>
                    <a:lnTo>
                      <a:pt x="2074985" y="132373"/>
                    </a:lnTo>
                    <a:lnTo>
                      <a:pt x="2055033" y="133725"/>
                    </a:lnTo>
                    <a:lnTo>
                      <a:pt x="2042949" y="135655"/>
                    </a:lnTo>
                    <a:lnTo>
                      <a:pt x="2035081" y="137207"/>
                    </a:lnTo>
                    <a:lnTo>
                      <a:pt x="2015129" y="144264"/>
                    </a:lnTo>
                    <a:lnTo>
                      <a:pt x="2012077" y="145647"/>
                    </a:lnTo>
                    <a:lnTo>
                      <a:pt x="1995178" y="154935"/>
                    </a:lnTo>
                    <a:lnTo>
                      <a:pt x="1994073" y="155638"/>
                    </a:lnTo>
                    <a:lnTo>
                      <a:pt x="1980082" y="165630"/>
                    </a:lnTo>
                    <a:lnTo>
                      <a:pt x="1975226" y="169184"/>
                    </a:lnTo>
                    <a:lnTo>
                      <a:pt x="1965977" y="175621"/>
                    </a:lnTo>
                    <a:lnTo>
                      <a:pt x="1955274" y="183473"/>
                    </a:lnTo>
                    <a:lnTo>
                      <a:pt x="1951218" y="185613"/>
                    </a:lnTo>
                    <a:lnTo>
                      <a:pt x="1935322" y="193212"/>
                    </a:lnTo>
                    <a:lnTo>
                      <a:pt x="1926368" y="195604"/>
                    </a:lnTo>
                    <a:lnTo>
                      <a:pt x="1915371" y="198189"/>
                    </a:lnTo>
                    <a:lnTo>
                      <a:pt x="1895419" y="198727"/>
                    </a:lnTo>
                    <a:lnTo>
                      <a:pt x="1876506" y="195604"/>
                    </a:lnTo>
                    <a:lnTo>
                      <a:pt x="1875467" y="195448"/>
                    </a:lnTo>
                    <a:lnTo>
                      <a:pt x="1855515" y="189671"/>
                    </a:lnTo>
                    <a:lnTo>
                      <a:pt x="1845751" y="185613"/>
                    </a:lnTo>
                    <a:lnTo>
                      <a:pt x="1835563" y="181501"/>
                    </a:lnTo>
                    <a:lnTo>
                      <a:pt x="1824593" y="175621"/>
                    </a:lnTo>
                    <a:lnTo>
                      <a:pt x="1815612" y="170305"/>
                    </a:lnTo>
                    <a:lnTo>
                      <a:pt x="1809357" y="165630"/>
                    </a:lnTo>
                    <a:lnTo>
                      <a:pt x="1797007" y="155638"/>
                    </a:lnTo>
                    <a:lnTo>
                      <a:pt x="1795660" y="154391"/>
                    </a:lnTo>
                    <a:lnTo>
                      <a:pt x="1788271" y="145647"/>
                    </a:lnTo>
                    <a:lnTo>
                      <a:pt x="1780384" y="135655"/>
                    </a:lnTo>
                    <a:lnTo>
                      <a:pt x="1775708" y="129732"/>
                    </a:lnTo>
                    <a:lnTo>
                      <a:pt x="1773042" y="125664"/>
                    </a:lnTo>
                    <a:lnTo>
                      <a:pt x="1766276" y="115672"/>
                    </a:lnTo>
                    <a:lnTo>
                      <a:pt x="1759013" y="105681"/>
                    </a:lnTo>
                    <a:lnTo>
                      <a:pt x="1755756" y="101888"/>
                    </a:lnTo>
                    <a:lnTo>
                      <a:pt x="1750983" y="95689"/>
                    </a:lnTo>
                    <a:lnTo>
                      <a:pt x="1742148" y="85698"/>
                    </a:lnTo>
                    <a:lnTo>
                      <a:pt x="1735805" y="79342"/>
                    </a:lnTo>
                    <a:lnTo>
                      <a:pt x="1732395" y="75706"/>
                    </a:lnTo>
                    <a:lnTo>
                      <a:pt x="1721240" y="65715"/>
                    </a:lnTo>
                    <a:lnTo>
                      <a:pt x="1715853" y="61477"/>
                    </a:lnTo>
                    <a:lnTo>
                      <a:pt x="1708649" y="55723"/>
                    </a:lnTo>
                    <a:lnTo>
                      <a:pt x="1695901" y="46624"/>
                    </a:lnTo>
                    <a:lnTo>
                      <a:pt x="1694611" y="45732"/>
                    </a:lnTo>
                    <a:lnTo>
                      <a:pt x="1678558" y="35740"/>
                    </a:lnTo>
                    <a:lnTo>
                      <a:pt x="1675949" y="34246"/>
                    </a:lnTo>
                    <a:lnTo>
                      <a:pt x="1660057" y="25749"/>
                    </a:lnTo>
                    <a:lnTo>
                      <a:pt x="1655997" y="23731"/>
                    </a:lnTo>
                    <a:lnTo>
                      <a:pt x="1637860" y="15757"/>
                    </a:lnTo>
                    <a:lnTo>
                      <a:pt x="1636046" y="15015"/>
                    </a:lnTo>
                    <a:lnTo>
                      <a:pt x="1616094" y="8344"/>
                    </a:lnTo>
                    <a:lnTo>
                      <a:pt x="1605555" y="5766"/>
                    </a:lnTo>
                    <a:lnTo>
                      <a:pt x="1596142" y="3618"/>
                    </a:lnTo>
                    <a:lnTo>
                      <a:pt x="1576190" y="889"/>
                    </a:lnTo>
                    <a:lnTo>
                      <a:pt x="1556239" y="0"/>
                    </a:lnTo>
                    <a:lnTo>
                      <a:pt x="1536287" y="692"/>
                    </a:lnTo>
                    <a:lnTo>
                      <a:pt x="1516335" y="2749"/>
                    </a:lnTo>
                    <a:lnTo>
                      <a:pt x="1497586" y="5766"/>
                    </a:lnTo>
                    <a:lnTo>
                      <a:pt x="1496383" y="5968"/>
                    </a:lnTo>
                    <a:lnTo>
                      <a:pt x="1476431" y="10595"/>
                    </a:lnTo>
                    <a:lnTo>
                      <a:pt x="1458197" y="15757"/>
                    </a:lnTo>
                    <a:lnTo>
                      <a:pt x="1456480" y="16302"/>
                    </a:lnTo>
                    <a:lnTo>
                      <a:pt x="1436528" y="24039"/>
                    </a:lnTo>
                    <a:lnTo>
                      <a:pt x="1432660" y="25749"/>
                    </a:lnTo>
                    <a:lnTo>
                      <a:pt x="1416576" y="34166"/>
                    </a:lnTo>
                    <a:lnTo>
                      <a:pt x="1413947" y="35740"/>
                    </a:lnTo>
                    <a:lnTo>
                      <a:pt x="1400596" y="45732"/>
                    </a:lnTo>
                    <a:lnTo>
                      <a:pt x="1396624" y="49574"/>
                    </a:lnTo>
                    <a:lnTo>
                      <a:pt x="1390704" y="55723"/>
                    </a:lnTo>
                    <a:lnTo>
                      <a:pt x="1383550" y="65715"/>
                    </a:lnTo>
                    <a:lnTo>
                      <a:pt x="1378493" y="75706"/>
                    </a:lnTo>
                    <a:lnTo>
                      <a:pt x="1376673" y="80961"/>
                    </a:lnTo>
                    <a:lnTo>
                      <a:pt x="1375071" y="85698"/>
                    </a:lnTo>
                    <a:lnTo>
                      <a:pt x="1372889" y="95689"/>
                    </a:lnTo>
                    <a:lnTo>
                      <a:pt x="1371706" y="105681"/>
                    </a:lnTo>
                    <a:lnTo>
                      <a:pt x="1371184" y="115672"/>
                    </a:lnTo>
                    <a:lnTo>
                      <a:pt x="1371385" y="125664"/>
                    </a:lnTo>
                    <a:lnTo>
                      <a:pt x="1371752" y="135655"/>
                    </a:lnTo>
                    <a:lnTo>
                      <a:pt x="1372388" y="145647"/>
                    </a:lnTo>
                    <a:lnTo>
                      <a:pt x="1373075" y="155638"/>
                    </a:lnTo>
                    <a:lnTo>
                      <a:pt x="1373528" y="165630"/>
                    </a:lnTo>
                    <a:lnTo>
                      <a:pt x="1373846" y="175621"/>
                    </a:lnTo>
                    <a:lnTo>
                      <a:pt x="1373811" y="185613"/>
                    </a:lnTo>
                    <a:lnTo>
                      <a:pt x="1372900" y="195604"/>
                    </a:lnTo>
                    <a:lnTo>
                      <a:pt x="1371334" y="205596"/>
                    </a:lnTo>
                    <a:lnTo>
                      <a:pt x="1369048" y="215587"/>
                    </a:lnTo>
                    <a:lnTo>
                      <a:pt x="1365339" y="225579"/>
                    </a:lnTo>
                    <a:lnTo>
                      <a:pt x="1360420" y="235570"/>
                    </a:lnTo>
                    <a:lnTo>
                      <a:pt x="1356721" y="241120"/>
                    </a:lnTo>
                    <a:lnTo>
                      <a:pt x="1354461" y="245562"/>
                    </a:lnTo>
                    <a:lnTo>
                      <a:pt x="1348624" y="255553"/>
                    </a:lnTo>
                    <a:lnTo>
                      <a:pt x="1341301" y="265545"/>
                    </a:lnTo>
                    <a:lnTo>
                      <a:pt x="1336769" y="270563"/>
                    </a:lnTo>
                    <a:lnTo>
                      <a:pt x="1332977" y="275536"/>
                    </a:lnTo>
                    <a:lnTo>
                      <a:pt x="1323798" y="285528"/>
                    </a:lnTo>
                    <a:lnTo>
                      <a:pt x="1316817" y="291763"/>
                    </a:lnTo>
                    <a:lnTo>
                      <a:pt x="1312994" y="295519"/>
                    </a:lnTo>
                    <a:lnTo>
                      <a:pt x="1300794" y="305511"/>
                    </a:lnTo>
                    <a:lnTo>
                      <a:pt x="1296865" y="308211"/>
                    </a:lnTo>
                    <a:lnTo>
                      <a:pt x="1286494" y="315502"/>
                    </a:lnTo>
                    <a:lnTo>
                      <a:pt x="1276914" y="321222"/>
                    </a:lnTo>
                    <a:lnTo>
                      <a:pt x="1269483" y="325494"/>
                    </a:lnTo>
                    <a:lnTo>
                      <a:pt x="1256962" y="331847"/>
                    </a:lnTo>
                    <a:lnTo>
                      <a:pt x="1248736" y="335485"/>
                    </a:lnTo>
                    <a:lnTo>
                      <a:pt x="1237010" y="340215"/>
                    </a:lnTo>
                    <a:lnTo>
                      <a:pt x="1220891" y="345477"/>
                    </a:lnTo>
                    <a:lnTo>
                      <a:pt x="1217058" y="346682"/>
                    </a:lnTo>
                    <a:lnTo>
                      <a:pt x="1197107" y="351196"/>
                    </a:lnTo>
                    <a:lnTo>
                      <a:pt x="1177155" y="353909"/>
                    </a:lnTo>
                    <a:lnTo>
                      <a:pt x="1157203" y="354908"/>
                    </a:lnTo>
                    <a:lnTo>
                      <a:pt x="1137251" y="354537"/>
                    </a:lnTo>
                    <a:lnTo>
                      <a:pt x="1117299" y="353233"/>
                    </a:lnTo>
                    <a:lnTo>
                      <a:pt x="1097348" y="351506"/>
                    </a:lnTo>
                    <a:lnTo>
                      <a:pt x="1077396" y="350214"/>
                    </a:lnTo>
                    <a:lnTo>
                      <a:pt x="1057444" y="350436"/>
                    </a:lnTo>
                    <a:lnTo>
                      <a:pt x="1037492" y="352692"/>
                    </a:lnTo>
                    <a:lnTo>
                      <a:pt x="1026644" y="355468"/>
                    </a:lnTo>
                    <a:lnTo>
                      <a:pt x="1017541" y="358064"/>
                    </a:lnTo>
                    <a:lnTo>
                      <a:pt x="999570" y="365460"/>
                    </a:lnTo>
                    <a:lnTo>
                      <a:pt x="997589" y="366357"/>
                    </a:lnTo>
                    <a:lnTo>
                      <a:pt x="980626" y="375451"/>
                    </a:lnTo>
                    <a:lnTo>
                      <a:pt x="977637" y="377089"/>
                    </a:lnTo>
                    <a:lnTo>
                      <a:pt x="961982" y="385443"/>
                    </a:lnTo>
                    <a:lnTo>
                      <a:pt x="957685" y="387631"/>
                    </a:lnTo>
                    <a:lnTo>
                      <a:pt x="938920" y="395434"/>
                    </a:lnTo>
                    <a:lnTo>
                      <a:pt x="937733" y="395873"/>
                    </a:lnTo>
                    <a:lnTo>
                      <a:pt x="917782" y="401326"/>
                    </a:lnTo>
                    <a:lnTo>
                      <a:pt x="897830" y="404385"/>
                    </a:lnTo>
                    <a:lnTo>
                      <a:pt x="885748" y="405426"/>
                    </a:lnTo>
                    <a:lnTo>
                      <a:pt x="877878" y="406051"/>
                    </a:lnTo>
                    <a:lnTo>
                      <a:pt x="857926" y="406752"/>
                    </a:lnTo>
                    <a:lnTo>
                      <a:pt x="837975" y="407074"/>
                    </a:lnTo>
                    <a:lnTo>
                      <a:pt x="818023" y="407455"/>
                    </a:lnTo>
                    <a:lnTo>
                      <a:pt x="798071" y="408138"/>
                    </a:lnTo>
                    <a:lnTo>
                      <a:pt x="778119" y="409465"/>
                    </a:lnTo>
                    <a:lnTo>
                      <a:pt x="758167" y="411662"/>
                    </a:lnTo>
                    <a:lnTo>
                      <a:pt x="738216" y="415054"/>
                    </a:lnTo>
                    <a:lnTo>
                      <a:pt x="736564" y="415417"/>
                    </a:lnTo>
                    <a:lnTo>
                      <a:pt x="718264" y="420025"/>
                    </a:lnTo>
                    <a:lnTo>
                      <a:pt x="701339" y="425409"/>
                    </a:lnTo>
                    <a:lnTo>
                      <a:pt x="698312" y="426544"/>
                    </a:lnTo>
                    <a:lnTo>
                      <a:pt x="678360" y="434543"/>
                    </a:lnTo>
                    <a:lnTo>
                      <a:pt x="676131" y="435400"/>
                    </a:lnTo>
                    <a:lnTo>
                      <a:pt x="658409" y="443175"/>
                    </a:lnTo>
                    <a:lnTo>
                      <a:pt x="652073" y="445392"/>
                    </a:lnTo>
                    <a:lnTo>
                      <a:pt x="638457" y="450552"/>
                    </a:lnTo>
                    <a:lnTo>
                      <a:pt x="618505" y="454925"/>
                    </a:lnTo>
                    <a:lnTo>
                      <a:pt x="611546" y="455383"/>
                    </a:lnTo>
                    <a:lnTo>
                      <a:pt x="598553" y="456233"/>
                    </a:lnTo>
                    <a:lnTo>
                      <a:pt x="587898" y="455383"/>
                    </a:lnTo>
                    <a:lnTo>
                      <a:pt x="578601" y="454654"/>
                    </a:lnTo>
                    <a:lnTo>
                      <a:pt x="558650" y="451406"/>
                    </a:lnTo>
                    <a:lnTo>
                      <a:pt x="538698" y="447719"/>
                    </a:lnTo>
                    <a:lnTo>
                      <a:pt x="524936" y="445392"/>
                    </a:lnTo>
                    <a:lnTo>
                      <a:pt x="518746" y="444348"/>
                    </a:lnTo>
                    <a:lnTo>
                      <a:pt x="498794" y="441476"/>
                    </a:lnTo>
                    <a:lnTo>
                      <a:pt x="478843" y="439334"/>
                    </a:lnTo>
                    <a:lnTo>
                      <a:pt x="458891" y="437760"/>
                    </a:lnTo>
                    <a:lnTo>
                      <a:pt x="438939" y="436705"/>
                    </a:lnTo>
                    <a:lnTo>
                      <a:pt x="421473" y="435400"/>
                    </a:lnTo>
                    <a:lnTo>
                      <a:pt x="418987" y="435173"/>
                    </a:lnTo>
                    <a:lnTo>
                      <a:pt x="399036" y="432428"/>
                    </a:lnTo>
                    <a:lnTo>
                      <a:pt x="379084" y="425982"/>
                    </a:lnTo>
                    <a:lnTo>
                      <a:pt x="378050" y="425409"/>
                    </a:lnTo>
                    <a:lnTo>
                      <a:pt x="363848" y="415417"/>
                    </a:lnTo>
                    <a:lnTo>
                      <a:pt x="359132" y="411777"/>
                    </a:lnTo>
                    <a:lnTo>
                      <a:pt x="352668" y="405426"/>
                    </a:lnTo>
                    <a:lnTo>
                      <a:pt x="341864" y="395434"/>
                    </a:lnTo>
                    <a:lnTo>
                      <a:pt x="339180" y="393358"/>
                    </a:lnTo>
                    <a:lnTo>
                      <a:pt x="329474" y="385443"/>
                    </a:lnTo>
                    <a:lnTo>
                      <a:pt x="319228" y="378621"/>
                    </a:lnTo>
                    <a:lnTo>
                      <a:pt x="314330" y="375451"/>
                    </a:lnTo>
                    <a:lnTo>
                      <a:pt x="299277" y="367432"/>
                    </a:lnTo>
                    <a:lnTo>
                      <a:pt x="295061" y="365460"/>
                    </a:lnTo>
                    <a:lnTo>
                      <a:pt x="279325" y="359041"/>
                    </a:lnTo>
                    <a:lnTo>
                      <a:pt x="268129" y="355468"/>
                    </a:lnTo>
                    <a:lnTo>
                      <a:pt x="259373" y="353024"/>
                    </a:lnTo>
                    <a:lnTo>
                      <a:pt x="239421" y="348977"/>
                    </a:lnTo>
                    <a:lnTo>
                      <a:pt x="219470" y="346593"/>
                    </a:lnTo>
                    <a:lnTo>
                      <a:pt x="199518" y="346113"/>
                    </a:lnTo>
                    <a:lnTo>
                      <a:pt x="179566" y="347483"/>
                    </a:lnTo>
                    <a:lnTo>
                      <a:pt x="159614" y="351394"/>
                    </a:lnTo>
                    <a:lnTo>
                      <a:pt x="148324" y="355468"/>
                    </a:lnTo>
                    <a:lnTo>
                      <a:pt x="139662" y="362063"/>
                    </a:lnTo>
                    <a:lnTo>
                      <a:pt x="136340" y="365460"/>
                    </a:lnTo>
                    <a:lnTo>
                      <a:pt x="133579" y="375451"/>
                    </a:lnTo>
                    <a:lnTo>
                      <a:pt x="135902" y="385443"/>
                    </a:lnTo>
                    <a:lnTo>
                      <a:pt x="139662" y="391740"/>
                    </a:lnTo>
                    <a:lnTo>
                      <a:pt x="141709" y="395434"/>
                    </a:lnTo>
                    <a:lnTo>
                      <a:pt x="149703" y="405426"/>
                    </a:lnTo>
                    <a:lnTo>
                      <a:pt x="159614" y="415262"/>
                    </a:lnTo>
                    <a:lnTo>
                      <a:pt x="159772" y="415417"/>
                    </a:lnTo>
                    <a:lnTo>
                      <a:pt x="172169" y="425409"/>
                    </a:lnTo>
                    <a:lnTo>
                      <a:pt x="179566" y="430971"/>
                    </a:lnTo>
                    <a:lnTo>
                      <a:pt x="186268" y="435400"/>
                    </a:lnTo>
                    <a:lnTo>
                      <a:pt x="199518" y="443608"/>
                    </a:lnTo>
                    <a:lnTo>
                      <a:pt x="203056" y="445392"/>
                    </a:lnTo>
                    <a:lnTo>
                      <a:pt x="219470" y="453803"/>
                    </a:lnTo>
                    <a:lnTo>
                      <a:pt x="223318" y="455383"/>
                    </a:lnTo>
                    <a:lnTo>
                      <a:pt x="239421" y="462475"/>
                    </a:lnTo>
                    <a:lnTo>
                      <a:pt x="247993" y="465375"/>
                    </a:lnTo>
                    <a:lnTo>
                      <a:pt x="259373" y="470166"/>
                    </a:lnTo>
                    <a:lnTo>
                      <a:pt x="272513" y="475366"/>
                    </a:lnTo>
                    <a:lnTo>
                      <a:pt x="279325" y="479691"/>
                    </a:lnTo>
                    <a:lnTo>
                      <a:pt x="287306" y="485358"/>
                    </a:lnTo>
                    <a:lnTo>
                      <a:pt x="292635" y="495349"/>
                    </a:lnTo>
                    <a:lnTo>
                      <a:pt x="292328" y="505341"/>
                    </a:lnTo>
                    <a:lnTo>
                      <a:pt x="288265" y="515332"/>
                    </a:lnTo>
                    <a:lnTo>
                      <a:pt x="282264" y="525324"/>
                    </a:lnTo>
                    <a:lnTo>
                      <a:pt x="279325" y="528676"/>
                    </a:lnTo>
                    <a:lnTo>
                      <a:pt x="274413" y="535315"/>
                    </a:lnTo>
                    <a:lnTo>
                      <a:pt x="265692" y="545307"/>
                    </a:lnTo>
                    <a:lnTo>
                      <a:pt x="259373" y="551477"/>
                    </a:lnTo>
                    <a:lnTo>
                      <a:pt x="255937" y="555298"/>
                    </a:lnTo>
                    <a:lnTo>
                      <a:pt x="245467" y="565290"/>
                    </a:lnTo>
                    <a:lnTo>
                      <a:pt x="239421" y="570609"/>
                    </a:lnTo>
                    <a:lnTo>
                      <a:pt x="234664" y="575281"/>
                    </a:lnTo>
                    <a:lnTo>
                      <a:pt x="223287" y="585273"/>
                    </a:lnTo>
                    <a:lnTo>
                      <a:pt x="219470" y="588432"/>
                    </a:lnTo>
                    <a:lnTo>
                      <a:pt x="211616" y="595264"/>
                    </a:lnTo>
                    <a:lnTo>
                      <a:pt x="199621" y="605256"/>
                    </a:lnTo>
                    <a:lnTo>
                      <a:pt x="199518" y="605339"/>
                    </a:lnTo>
                    <a:lnTo>
                      <a:pt x="187174" y="615247"/>
                    </a:lnTo>
                    <a:lnTo>
                      <a:pt x="179566" y="621228"/>
                    </a:lnTo>
                    <a:lnTo>
                      <a:pt x="174221" y="625239"/>
                    </a:lnTo>
                    <a:lnTo>
                      <a:pt x="160921" y="635230"/>
                    </a:lnTo>
                    <a:lnTo>
                      <a:pt x="159614" y="636228"/>
                    </a:lnTo>
                    <a:lnTo>
                      <a:pt x="146495" y="645222"/>
                    </a:lnTo>
                    <a:lnTo>
                      <a:pt x="139662" y="650197"/>
                    </a:lnTo>
                    <a:lnTo>
                      <a:pt x="131332" y="655213"/>
                    </a:lnTo>
                    <a:lnTo>
                      <a:pt x="119711" y="662758"/>
                    </a:lnTo>
                    <a:lnTo>
                      <a:pt x="114892" y="665205"/>
                    </a:lnTo>
                    <a:lnTo>
                      <a:pt x="99759" y="673677"/>
                    </a:lnTo>
                    <a:lnTo>
                      <a:pt x="95568" y="675196"/>
                    </a:lnTo>
                    <a:lnTo>
                      <a:pt x="79807" y="681738"/>
                    </a:lnTo>
                    <a:lnTo>
                      <a:pt x="63765" y="685188"/>
                    </a:lnTo>
                    <a:lnTo>
                      <a:pt x="59855" y="686186"/>
                    </a:lnTo>
                    <a:lnTo>
                      <a:pt x="39904" y="685211"/>
                    </a:lnTo>
                    <a:lnTo>
                      <a:pt x="39836" y="685188"/>
                    </a:lnTo>
                    <a:lnTo>
                      <a:pt x="19952" y="678655"/>
                    </a:lnTo>
                    <a:lnTo>
                      <a:pt x="14305" y="675196"/>
                    </a:lnTo>
                    <a:lnTo>
                      <a:pt x="0" y="667115"/>
                    </a:lnTo>
                    <a:lnTo>
                      <a:pt x="0" y="675196"/>
                    </a:lnTo>
                    <a:lnTo>
                      <a:pt x="0" y="685188"/>
                    </a:lnTo>
                    <a:lnTo>
                      <a:pt x="0" y="695179"/>
                    </a:lnTo>
                    <a:lnTo>
                      <a:pt x="0" y="705171"/>
                    </a:lnTo>
                    <a:lnTo>
                      <a:pt x="0" y="715162"/>
                    </a:lnTo>
                    <a:lnTo>
                      <a:pt x="0" y="725154"/>
                    </a:lnTo>
                    <a:lnTo>
                      <a:pt x="0" y="735145"/>
                    </a:lnTo>
                    <a:lnTo>
                      <a:pt x="0" y="745137"/>
                    </a:lnTo>
                    <a:lnTo>
                      <a:pt x="0" y="755128"/>
                    </a:lnTo>
                    <a:lnTo>
                      <a:pt x="0" y="765120"/>
                    </a:lnTo>
                    <a:lnTo>
                      <a:pt x="0" y="775111"/>
                    </a:lnTo>
                    <a:lnTo>
                      <a:pt x="0" y="785102"/>
                    </a:lnTo>
                    <a:lnTo>
                      <a:pt x="0" y="795094"/>
                    </a:lnTo>
                    <a:lnTo>
                      <a:pt x="0" y="805085"/>
                    </a:lnTo>
                    <a:lnTo>
                      <a:pt x="0" y="805711"/>
                    </a:lnTo>
                    <a:close/>
                    <a:moveTo>
                      <a:pt x="1562450" y="555298"/>
                    </a:moveTo>
                    <a:lnTo>
                      <a:pt x="1556239" y="553645"/>
                    </a:lnTo>
                    <a:lnTo>
                      <a:pt x="1544133" y="545307"/>
                    </a:lnTo>
                    <a:lnTo>
                      <a:pt x="1536287" y="535524"/>
                    </a:lnTo>
                    <a:lnTo>
                      <a:pt x="1536181" y="535315"/>
                    </a:lnTo>
                    <a:lnTo>
                      <a:pt x="1533330" y="525324"/>
                    </a:lnTo>
                    <a:lnTo>
                      <a:pt x="1532776" y="515332"/>
                    </a:lnTo>
                    <a:lnTo>
                      <a:pt x="1534213" y="505341"/>
                    </a:lnTo>
                    <a:lnTo>
                      <a:pt x="1536287" y="498154"/>
                    </a:lnTo>
                    <a:lnTo>
                      <a:pt x="1537429" y="495349"/>
                    </a:lnTo>
                    <a:lnTo>
                      <a:pt x="1543792" y="485358"/>
                    </a:lnTo>
                    <a:lnTo>
                      <a:pt x="1551681" y="475366"/>
                    </a:lnTo>
                    <a:lnTo>
                      <a:pt x="1556239" y="470749"/>
                    </a:lnTo>
                    <a:lnTo>
                      <a:pt x="1565211" y="465375"/>
                    </a:lnTo>
                    <a:lnTo>
                      <a:pt x="1576190" y="459722"/>
                    </a:lnTo>
                    <a:lnTo>
                      <a:pt x="1593969" y="455383"/>
                    </a:lnTo>
                    <a:lnTo>
                      <a:pt x="1596142" y="454914"/>
                    </a:lnTo>
                    <a:lnTo>
                      <a:pt x="1616094" y="453329"/>
                    </a:lnTo>
                    <a:lnTo>
                      <a:pt x="1636046" y="452586"/>
                    </a:lnTo>
                    <a:lnTo>
                      <a:pt x="1655997" y="451853"/>
                    </a:lnTo>
                    <a:lnTo>
                      <a:pt x="1675949" y="450068"/>
                    </a:lnTo>
                    <a:lnTo>
                      <a:pt x="1695901" y="446396"/>
                    </a:lnTo>
                    <a:lnTo>
                      <a:pt x="1700035" y="445392"/>
                    </a:lnTo>
                    <a:lnTo>
                      <a:pt x="1715853" y="441803"/>
                    </a:lnTo>
                    <a:lnTo>
                      <a:pt x="1735805" y="435712"/>
                    </a:lnTo>
                    <a:lnTo>
                      <a:pt x="1736741" y="435400"/>
                    </a:lnTo>
                    <a:lnTo>
                      <a:pt x="1755756" y="429367"/>
                    </a:lnTo>
                    <a:lnTo>
                      <a:pt x="1767379" y="425409"/>
                    </a:lnTo>
                    <a:lnTo>
                      <a:pt x="1775708" y="422569"/>
                    </a:lnTo>
                    <a:lnTo>
                      <a:pt x="1795660" y="416084"/>
                    </a:lnTo>
                    <a:lnTo>
                      <a:pt x="1798511" y="415417"/>
                    </a:lnTo>
                    <a:lnTo>
                      <a:pt x="1815612" y="411104"/>
                    </a:lnTo>
                    <a:lnTo>
                      <a:pt x="1835563" y="408294"/>
                    </a:lnTo>
                    <a:lnTo>
                      <a:pt x="1855515" y="410641"/>
                    </a:lnTo>
                    <a:lnTo>
                      <a:pt x="1864640" y="415417"/>
                    </a:lnTo>
                    <a:lnTo>
                      <a:pt x="1875467" y="423277"/>
                    </a:lnTo>
                    <a:lnTo>
                      <a:pt x="1877061" y="425409"/>
                    </a:lnTo>
                    <a:lnTo>
                      <a:pt x="1883354" y="435400"/>
                    </a:lnTo>
                    <a:lnTo>
                      <a:pt x="1888263" y="445392"/>
                    </a:lnTo>
                    <a:lnTo>
                      <a:pt x="1891394" y="455383"/>
                    </a:lnTo>
                    <a:lnTo>
                      <a:pt x="1893719" y="465375"/>
                    </a:lnTo>
                    <a:lnTo>
                      <a:pt x="1894792" y="475366"/>
                    </a:lnTo>
                    <a:lnTo>
                      <a:pt x="1894059" y="485358"/>
                    </a:lnTo>
                    <a:lnTo>
                      <a:pt x="1891300" y="495349"/>
                    </a:lnTo>
                    <a:lnTo>
                      <a:pt x="1885848" y="505341"/>
                    </a:lnTo>
                    <a:lnTo>
                      <a:pt x="1876522" y="515332"/>
                    </a:lnTo>
                    <a:lnTo>
                      <a:pt x="1875467" y="516095"/>
                    </a:lnTo>
                    <a:lnTo>
                      <a:pt x="1859085" y="525324"/>
                    </a:lnTo>
                    <a:lnTo>
                      <a:pt x="1855515" y="526789"/>
                    </a:lnTo>
                    <a:lnTo>
                      <a:pt x="1835563" y="532679"/>
                    </a:lnTo>
                    <a:lnTo>
                      <a:pt x="1821464" y="535315"/>
                    </a:lnTo>
                    <a:lnTo>
                      <a:pt x="1815612" y="536202"/>
                    </a:lnTo>
                    <a:lnTo>
                      <a:pt x="1795660" y="537975"/>
                    </a:lnTo>
                    <a:lnTo>
                      <a:pt x="1775708" y="538956"/>
                    </a:lnTo>
                    <a:lnTo>
                      <a:pt x="1755756" y="539349"/>
                    </a:lnTo>
                    <a:lnTo>
                      <a:pt x="1735805" y="539679"/>
                    </a:lnTo>
                    <a:lnTo>
                      <a:pt x="1715853" y="540299"/>
                    </a:lnTo>
                    <a:lnTo>
                      <a:pt x="1695901" y="541748"/>
                    </a:lnTo>
                    <a:lnTo>
                      <a:pt x="1675949" y="544293"/>
                    </a:lnTo>
                    <a:lnTo>
                      <a:pt x="1670114" y="545307"/>
                    </a:lnTo>
                    <a:lnTo>
                      <a:pt x="1655997" y="547552"/>
                    </a:lnTo>
                    <a:lnTo>
                      <a:pt x="1636046" y="551272"/>
                    </a:lnTo>
                    <a:lnTo>
                      <a:pt x="1616094" y="555280"/>
                    </a:lnTo>
                    <a:lnTo>
                      <a:pt x="1615952" y="555298"/>
                    </a:lnTo>
                    <a:lnTo>
                      <a:pt x="1596142" y="557662"/>
                    </a:lnTo>
                    <a:lnTo>
                      <a:pt x="1576190" y="557824"/>
                    </a:lnTo>
                    <a:close/>
                    <a:moveTo>
                      <a:pt x="1715965" y="345477"/>
                    </a:moveTo>
                    <a:lnTo>
                      <a:pt x="1715853" y="344517"/>
                    </a:lnTo>
                    <a:lnTo>
                      <a:pt x="1715545" y="335485"/>
                    </a:lnTo>
                    <a:lnTo>
                      <a:pt x="1715853" y="334580"/>
                    </a:lnTo>
                    <a:lnTo>
                      <a:pt x="1720271" y="325494"/>
                    </a:lnTo>
                    <a:lnTo>
                      <a:pt x="1727700" y="315502"/>
                    </a:lnTo>
                    <a:lnTo>
                      <a:pt x="1735455" y="305511"/>
                    </a:lnTo>
                    <a:lnTo>
                      <a:pt x="1735805" y="305122"/>
                    </a:lnTo>
                    <a:lnTo>
                      <a:pt x="1751214" y="295519"/>
                    </a:lnTo>
                    <a:lnTo>
                      <a:pt x="1755756" y="292687"/>
                    </a:lnTo>
                    <a:lnTo>
                      <a:pt x="1775708" y="293518"/>
                    </a:lnTo>
                    <a:lnTo>
                      <a:pt x="1778237" y="295519"/>
                    </a:lnTo>
                    <a:lnTo>
                      <a:pt x="1784848" y="305511"/>
                    </a:lnTo>
                    <a:lnTo>
                      <a:pt x="1784005" y="315502"/>
                    </a:lnTo>
                    <a:lnTo>
                      <a:pt x="1780085" y="325494"/>
                    </a:lnTo>
                    <a:lnTo>
                      <a:pt x="1775708" y="330951"/>
                    </a:lnTo>
                    <a:lnTo>
                      <a:pt x="1770525" y="335485"/>
                    </a:lnTo>
                    <a:lnTo>
                      <a:pt x="1756382" y="345477"/>
                    </a:lnTo>
                    <a:lnTo>
                      <a:pt x="1755756" y="345845"/>
                    </a:lnTo>
                    <a:lnTo>
                      <a:pt x="1735805" y="351863"/>
                    </a:lnTo>
                    <a:close/>
                    <a:moveTo>
                      <a:pt x="1530125" y="325494"/>
                    </a:moveTo>
                    <a:lnTo>
                      <a:pt x="1516335" y="319063"/>
                    </a:lnTo>
                    <a:lnTo>
                      <a:pt x="1511353" y="315502"/>
                    </a:lnTo>
                    <a:lnTo>
                      <a:pt x="1499120" y="305511"/>
                    </a:lnTo>
                    <a:lnTo>
                      <a:pt x="1496383" y="302697"/>
                    </a:lnTo>
                    <a:lnTo>
                      <a:pt x="1490480" y="295519"/>
                    </a:lnTo>
                    <a:lnTo>
                      <a:pt x="1483960" y="285528"/>
                    </a:lnTo>
                    <a:lnTo>
                      <a:pt x="1479581" y="275536"/>
                    </a:lnTo>
                    <a:lnTo>
                      <a:pt x="1476995" y="265545"/>
                    </a:lnTo>
                    <a:lnTo>
                      <a:pt x="1476431" y="257616"/>
                    </a:lnTo>
                    <a:lnTo>
                      <a:pt x="1476267" y="255553"/>
                    </a:lnTo>
                    <a:lnTo>
                      <a:pt x="1476431" y="254671"/>
                    </a:lnTo>
                    <a:lnTo>
                      <a:pt x="1477985" y="245562"/>
                    </a:lnTo>
                    <a:lnTo>
                      <a:pt x="1482097" y="235570"/>
                    </a:lnTo>
                    <a:lnTo>
                      <a:pt x="1489720" y="225579"/>
                    </a:lnTo>
                    <a:lnTo>
                      <a:pt x="1496383" y="220336"/>
                    </a:lnTo>
                    <a:lnTo>
                      <a:pt x="1502805" y="215587"/>
                    </a:lnTo>
                    <a:lnTo>
                      <a:pt x="1516335" y="208632"/>
                    </a:lnTo>
                    <a:lnTo>
                      <a:pt x="1523646" y="205596"/>
                    </a:lnTo>
                    <a:lnTo>
                      <a:pt x="1536287" y="201586"/>
                    </a:lnTo>
                    <a:lnTo>
                      <a:pt x="1556239" y="197182"/>
                    </a:lnTo>
                    <a:lnTo>
                      <a:pt x="1569887" y="195604"/>
                    </a:lnTo>
                    <a:lnTo>
                      <a:pt x="1576190" y="194966"/>
                    </a:lnTo>
                    <a:lnTo>
                      <a:pt x="1596142" y="194734"/>
                    </a:lnTo>
                    <a:lnTo>
                      <a:pt x="1605400" y="195604"/>
                    </a:lnTo>
                    <a:lnTo>
                      <a:pt x="1616094" y="196842"/>
                    </a:lnTo>
                    <a:lnTo>
                      <a:pt x="1636046" y="201994"/>
                    </a:lnTo>
                    <a:lnTo>
                      <a:pt x="1644945" y="205596"/>
                    </a:lnTo>
                    <a:lnTo>
                      <a:pt x="1655997" y="212571"/>
                    </a:lnTo>
                    <a:lnTo>
                      <a:pt x="1659581" y="215587"/>
                    </a:lnTo>
                    <a:lnTo>
                      <a:pt x="1666444" y="225579"/>
                    </a:lnTo>
                    <a:lnTo>
                      <a:pt x="1668620" y="235570"/>
                    </a:lnTo>
                    <a:lnTo>
                      <a:pt x="1668046" y="245562"/>
                    </a:lnTo>
                    <a:lnTo>
                      <a:pt x="1665459" y="255553"/>
                    </a:lnTo>
                    <a:lnTo>
                      <a:pt x="1660931" y="265545"/>
                    </a:lnTo>
                    <a:lnTo>
                      <a:pt x="1655997" y="273579"/>
                    </a:lnTo>
                    <a:lnTo>
                      <a:pt x="1654710" y="275536"/>
                    </a:lnTo>
                    <a:lnTo>
                      <a:pt x="1646965" y="285528"/>
                    </a:lnTo>
                    <a:lnTo>
                      <a:pt x="1637590" y="295519"/>
                    </a:lnTo>
                    <a:lnTo>
                      <a:pt x="1636046" y="297055"/>
                    </a:lnTo>
                    <a:lnTo>
                      <a:pt x="1625649" y="305511"/>
                    </a:lnTo>
                    <a:lnTo>
                      <a:pt x="1616094" y="312736"/>
                    </a:lnTo>
                    <a:lnTo>
                      <a:pt x="1611013" y="315502"/>
                    </a:lnTo>
                    <a:lnTo>
                      <a:pt x="1596142" y="323459"/>
                    </a:lnTo>
                    <a:lnTo>
                      <a:pt x="1589598" y="325494"/>
                    </a:lnTo>
                    <a:lnTo>
                      <a:pt x="1576190" y="329898"/>
                    </a:lnTo>
                    <a:lnTo>
                      <a:pt x="1556239" y="331574"/>
                    </a:lnTo>
                    <a:lnTo>
                      <a:pt x="1536287" y="328050"/>
                    </a:lnTo>
                    <a:close/>
                    <a:moveTo>
                      <a:pt x="1474651" y="155638"/>
                    </a:moveTo>
                    <a:lnTo>
                      <a:pt x="1456480" y="150342"/>
                    </a:lnTo>
                    <a:lnTo>
                      <a:pt x="1448993" y="145647"/>
                    </a:lnTo>
                    <a:lnTo>
                      <a:pt x="1437577" y="135655"/>
                    </a:lnTo>
                    <a:lnTo>
                      <a:pt x="1436528" y="134417"/>
                    </a:lnTo>
                    <a:lnTo>
                      <a:pt x="1431263" y="125664"/>
                    </a:lnTo>
                    <a:lnTo>
                      <a:pt x="1427281" y="115672"/>
                    </a:lnTo>
                    <a:lnTo>
                      <a:pt x="1425336" y="105681"/>
                    </a:lnTo>
                    <a:lnTo>
                      <a:pt x="1425163" y="95689"/>
                    </a:lnTo>
                    <a:lnTo>
                      <a:pt x="1427131" y="85698"/>
                    </a:lnTo>
                    <a:lnTo>
                      <a:pt x="1431111" y="75706"/>
                    </a:lnTo>
                    <a:lnTo>
                      <a:pt x="1436528" y="67512"/>
                    </a:lnTo>
                    <a:lnTo>
                      <a:pt x="1437907" y="65715"/>
                    </a:lnTo>
                    <a:lnTo>
                      <a:pt x="1448709" y="55723"/>
                    </a:lnTo>
                    <a:lnTo>
                      <a:pt x="1456480" y="50431"/>
                    </a:lnTo>
                    <a:lnTo>
                      <a:pt x="1464935" y="45732"/>
                    </a:lnTo>
                    <a:lnTo>
                      <a:pt x="1476431" y="40536"/>
                    </a:lnTo>
                    <a:lnTo>
                      <a:pt x="1490722" y="35740"/>
                    </a:lnTo>
                    <a:lnTo>
                      <a:pt x="1496383" y="34125"/>
                    </a:lnTo>
                    <a:lnTo>
                      <a:pt x="1516335" y="30226"/>
                    </a:lnTo>
                    <a:lnTo>
                      <a:pt x="1536287" y="28280"/>
                    </a:lnTo>
                    <a:lnTo>
                      <a:pt x="1556239" y="28390"/>
                    </a:lnTo>
                    <a:lnTo>
                      <a:pt x="1576190" y="30616"/>
                    </a:lnTo>
                    <a:lnTo>
                      <a:pt x="1596142" y="35127"/>
                    </a:lnTo>
                    <a:lnTo>
                      <a:pt x="1598062" y="35740"/>
                    </a:lnTo>
                    <a:lnTo>
                      <a:pt x="1616094" y="42272"/>
                    </a:lnTo>
                    <a:lnTo>
                      <a:pt x="1623691" y="45732"/>
                    </a:lnTo>
                    <a:lnTo>
                      <a:pt x="1636046" y="52190"/>
                    </a:lnTo>
                    <a:lnTo>
                      <a:pt x="1641944" y="55723"/>
                    </a:lnTo>
                    <a:lnTo>
                      <a:pt x="1655946" y="65715"/>
                    </a:lnTo>
                    <a:lnTo>
                      <a:pt x="1655997" y="65760"/>
                    </a:lnTo>
                    <a:lnTo>
                      <a:pt x="1666566" y="75706"/>
                    </a:lnTo>
                    <a:lnTo>
                      <a:pt x="1675221" y="85698"/>
                    </a:lnTo>
                    <a:lnTo>
                      <a:pt x="1675949" y="86965"/>
                    </a:lnTo>
                    <a:lnTo>
                      <a:pt x="1680835" y="95689"/>
                    </a:lnTo>
                    <a:lnTo>
                      <a:pt x="1684056" y="105681"/>
                    </a:lnTo>
                    <a:lnTo>
                      <a:pt x="1684643" y="115672"/>
                    </a:lnTo>
                    <a:lnTo>
                      <a:pt x="1681623" y="125664"/>
                    </a:lnTo>
                    <a:lnTo>
                      <a:pt x="1675949" y="132698"/>
                    </a:lnTo>
                    <a:lnTo>
                      <a:pt x="1672384" y="135655"/>
                    </a:lnTo>
                    <a:lnTo>
                      <a:pt x="1655997" y="143455"/>
                    </a:lnTo>
                    <a:lnTo>
                      <a:pt x="1647605" y="145647"/>
                    </a:lnTo>
                    <a:lnTo>
                      <a:pt x="1636046" y="147779"/>
                    </a:lnTo>
                    <a:lnTo>
                      <a:pt x="1616094" y="150094"/>
                    </a:lnTo>
                    <a:lnTo>
                      <a:pt x="1596142" y="151678"/>
                    </a:lnTo>
                    <a:lnTo>
                      <a:pt x="1576190" y="153184"/>
                    </a:lnTo>
                    <a:lnTo>
                      <a:pt x="1556239" y="154737"/>
                    </a:lnTo>
                    <a:lnTo>
                      <a:pt x="1544045" y="155638"/>
                    </a:lnTo>
                    <a:lnTo>
                      <a:pt x="1536287" y="156212"/>
                    </a:lnTo>
                    <a:lnTo>
                      <a:pt x="1516335" y="157380"/>
                    </a:lnTo>
                    <a:lnTo>
                      <a:pt x="1496383" y="157605"/>
                    </a:lnTo>
                    <a:lnTo>
                      <a:pt x="1476431" y="156051"/>
                    </a:lnTo>
                    <a:close/>
                    <a:moveTo>
                      <a:pt x="2394213" y="728179"/>
                    </a:moveTo>
                    <a:lnTo>
                      <a:pt x="2414165" y="731621"/>
                    </a:lnTo>
                    <a:lnTo>
                      <a:pt x="2434117" y="731763"/>
                    </a:lnTo>
                    <a:lnTo>
                      <a:pt x="2454068" y="728643"/>
                    </a:lnTo>
                    <a:lnTo>
                      <a:pt x="2464924" y="725154"/>
                    </a:lnTo>
                    <a:lnTo>
                      <a:pt x="2474020" y="721741"/>
                    </a:lnTo>
                    <a:lnTo>
                      <a:pt x="2485239" y="715162"/>
                    </a:lnTo>
                    <a:lnTo>
                      <a:pt x="2493972" y="708975"/>
                    </a:lnTo>
                    <a:lnTo>
                      <a:pt x="2498112" y="705171"/>
                    </a:lnTo>
                    <a:lnTo>
                      <a:pt x="2507053" y="695179"/>
                    </a:lnTo>
                    <a:lnTo>
                      <a:pt x="2513924" y="685576"/>
                    </a:lnTo>
                    <a:lnTo>
                      <a:pt x="2514161" y="685188"/>
                    </a:lnTo>
                    <a:lnTo>
                      <a:pt x="2519278" y="675196"/>
                    </a:lnTo>
                    <a:lnTo>
                      <a:pt x="2523396" y="665205"/>
                    </a:lnTo>
                    <a:lnTo>
                      <a:pt x="2526618" y="655213"/>
                    </a:lnTo>
                    <a:lnTo>
                      <a:pt x="2528946" y="645222"/>
                    </a:lnTo>
                    <a:lnTo>
                      <a:pt x="2530342" y="635230"/>
                    </a:lnTo>
                    <a:lnTo>
                      <a:pt x="2530428" y="625239"/>
                    </a:lnTo>
                    <a:lnTo>
                      <a:pt x="2529007" y="615247"/>
                    </a:lnTo>
                    <a:lnTo>
                      <a:pt x="2525428" y="605256"/>
                    </a:lnTo>
                    <a:lnTo>
                      <a:pt x="2518809" y="595264"/>
                    </a:lnTo>
                    <a:lnTo>
                      <a:pt x="2513924" y="590526"/>
                    </a:lnTo>
                    <a:lnTo>
                      <a:pt x="2504304" y="585273"/>
                    </a:lnTo>
                    <a:lnTo>
                      <a:pt x="2493972" y="581310"/>
                    </a:lnTo>
                    <a:lnTo>
                      <a:pt x="2474020" y="578737"/>
                    </a:lnTo>
                    <a:lnTo>
                      <a:pt x="2454068" y="579923"/>
                    </a:lnTo>
                    <a:lnTo>
                      <a:pt x="2434117" y="583761"/>
                    </a:lnTo>
                    <a:lnTo>
                      <a:pt x="2429500" y="585273"/>
                    </a:lnTo>
                    <a:lnTo>
                      <a:pt x="2414165" y="590536"/>
                    </a:lnTo>
                    <a:lnTo>
                      <a:pt x="2404067" y="595264"/>
                    </a:lnTo>
                    <a:lnTo>
                      <a:pt x="2394213" y="600545"/>
                    </a:lnTo>
                    <a:lnTo>
                      <a:pt x="2387301" y="605256"/>
                    </a:lnTo>
                    <a:lnTo>
                      <a:pt x="2374695" y="615247"/>
                    </a:lnTo>
                    <a:lnTo>
                      <a:pt x="2374261" y="615655"/>
                    </a:lnTo>
                    <a:lnTo>
                      <a:pt x="2365656" y="625239"/>
                    </a:lnTo>
                    <a:lnTo>
                      <a:pt x="2358734" y="635230"/>
                    </a:lnTo>
                    <a:lnTo>
                      <a:pt x="2354310" y="643327"/>
                    </a:lnTo>
                    <a:lnTo>
                      <a:pt x="2353367" y="645222"/>
                    </a:lnTo>
                    <a:lnTo>
                      <a:pt x="2349873" y="655213"/>
                    </a:lnTo>
                    <a:lnTo>
                      <a:pt x="2347930" y="665205"/>
                    </a:lnTo>
                    <a:lnTo>
                      <a:pt x="2347338" y="675196"/>
                    </a:lnTo>
                    <a:lnTo>
                      <a:pt x="2348403" y="685188"/>
                    </a:lnTo>
                    <a:lnTo>
                      <a:pt x="2351506" y="695179"/>
                    </a:lnTo>
                    <a:lnTo>
                      <a:pt x="2354310" y="700563"/>
                    </a:lnTo>
                    <a:lnTo>
                      <a:pt x="2357267" y="705171"/>
                    </a:lnTo>
                    <a:lnTo>
                      <a:pt x="2367419" y="715162"/>
                    </a:lnTo>
                    <a:lnTo>
                      <a:pt x="2374261" y="719982"/>
                    </a:lnTo>
                    <a:lnTo>
                      <a:pt x="2385456" y="725154"/>
                    </a:lnTo>
                    <a:close/>
                    <a:moveTo>
                      <a:pt x="2421344" y="675196"/>
                    </a:moveTo>
                    <a:lnTo>
                      <a:pt x="2414165" y="666338"/>
                    </a:lnTo>
                    <a:lnTo>
                      <a:pt x="2413865" y="665205"/>
                    </a:lnTo>
                    <a:lnTo>
                      <a:pt x="2414165" y="663043"/>
                    </a:lnTo>
                    <a:lnTo>
                      <a:pt x="2416328" y="655213"/>
                    </a:lnTo>
                    <a:lnTo>
                      <a:pt x="2426228" y="645222"/>
                    </a:lnTo>
                    <a:lnTo>
                      <a:pt x="2434117" y="639901"/>
                    </a:lnTo>
                    <a:lnTo>
                      <a:pt x="2454068" y="639132"/>
                    </a:lnTo>
                    <a:lnTo>
                      <a:pt x="2460180" y="645222"/>
                    </a:lnTo>
                    <a:lnTo>
                      <a:pt x="2462472" y="655213"/>
                    </a:lnTo>
                    <a:lnTo>
                      <a:pt x="2459331" y="665205"/>
                    </a:lnTo>
                    <a:lnTo>
                      <a:pt x="2454068" y="672610"/>
                    </a:lnTo>
                    <a:lnTo>
                      <a:pt x="2448617" y="675196"/>
                    </a:lnTo>
                    <a:lnTo>
                      <a:pt x="2434117" y="680155"/>
                    </a:lnTo>
                    <a:close/>
                    <a:moveTo>
                      <a:pt x="758167" y="657628"/>
                    </a:moveTo>
                    <a:lnTo>
                      <a:pt x="768534" y="655213"/>
                    </a:lnTo>
                    <a:lnTo>
                      <a:pt x="778119" y="651605"/>
                    </a:lnTo>
                    <a:lnTo>
                      <a:pt x="784586" y="645222"/>
                    </a:lnTo>
                    <a:lnTo>
                      <a:pt x="787750" y="635230"/>
                    </a:lnTo>
                    <a:lnTo>
                      <a:pt x="783042" y="625239"/>
                    </a:lnTo>
                    <a:lnTo>
                      <a:pt x="778119" y="621336"/>
                    </a:lnTo>
                    <a:lnTo>
                      <a:pt x="765387" y="615247"/>
                    </a:lnTo>
                    <a:lnTo>
                      <a:pt x="758167" y="612794"/>
                    </a:lnTo>
                    <a:lnTo>
                      <a:pt x="738216" y="610575"/>
                    </a:lnTo>
                    <a:lnTo>
                      <a:pt x="726270" y="615247"/>
                    </a:lnTo>
                    <a:lnTo>
                      <a:pt x="720626" y="625239"/>
                    </a:lnTo>
                    <a:lnTo>
                      <a:pt x="724179" y="635230"/>
                    </a:lnTo>
                    <a:lnTo>
                      <a:pt x="730921" y="645222"/>
                    </a:lnTo>
                    <a:lnTo>
                      <a:pt x="738216" y="652162"/>
                    </a:lnTo>
                    <a:lnTo>
                      <a:pt x="747603" y="655213"/>
                    </a:lnTo>
                    <a:close/>
                  </a:path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0" name="任意多边形: 形状 2979">
                <a:extLst>
                  <a:ext uri="{FF2B5EF4-FFF2-40B4-BE49-F238E27FC236}">
                    <a16:creationId xmlns:a16="http://schemas.microsoft.com/office/drawing/2014/main" id="{3FD03C56-6676-DCCB-72AB-EA3E9C8DEE55}"/>
                  </a:ext>
                </a:extLst>
              </p:cNvPr>
              <p:cNvSpPr/>
              <p:nvPr/>
            </p:nvSpPr>
            <p:spPr>
              <a:xfrm>
                <a:off x="2885545" y="3087733"/>
                <a:ext cx="2972814" cy="712871"/>
              </a:xfrm>
              <a:custGeom>
                <a:avLst/>
                <a:gdLst>
                  <a:gd name="connsiteX0" fmla="*/ 39904 w 2972814"/>
                  <a:gd name="connsiteY0" fmla="*/ 711896 h 712871"/>
                  <a:gd name="connsiteX1" fmla="*/ 59855 w 2972814"/>
                  <a:gd name="connsiteY1" fmla="*/ 712871 h 712871"/>
                  <a:gd name="connsiteX2" fmla="*/ 63765 w 2972814"/>
                  <a:gd name="connsiteY2" fmla="*/ 711873 h 712871"/>
                  <a:gd name="connsiteX3" fmla="*/ 79807 w 2972814"/>
                  <a:gd name="connsiteY3" fmla="*/ 708423 h 712871"/>
                  <a:gd name="connsiteX4" fmla="*/ 95568 w 2972814"/>
                  <a:gd name="connsiteY4" fmla="*/ 701881 h 712871"/>
                  <a:gd name="connsiteX5" fmla="*/ 99759 w 2972814"/>
                  <a:gd name="connsiteY5" fmla="*/ 700362 h 712871"/>
                  <a:gd name="connsiteX6" fmla="*/ 114892 w 2972814"/>
                  <a:gd name="connsiteY6" fmla="*/ 691890 h 712871"/>
                  <a:gd name="connsiteX7" fmla="*/ 119711 w 2972814"/>
                  <a:gd name="connsiteY7" fmla="*/ 689443 h 712871"/>
                  <a:gd name="connsiteX8" fmla="*/ 131332 w 2972814"/>
                  <a:gd name="connsiteY8" fmla="*/ 681899 h 712871"/>
                  <a:gd name="connsiteX9" fmla="*/ 139662 w 2972814"/>
                  <a:gd name="connsiteY9" fmla="*/ 676882 h 712871"/>
                  <a:gd name="connsiteX10" fmla="*/ 146495 w 2972814"/>
                  <a:gd name="connsiteY10" fmla="*/ 671907 h 712871"/>
                  <a:gd name="connsiteX11" fmla="*/ 159614 w 2972814"/>
                  <a:gd name="connsiteY11" fmla="*/ 662913 h 712871"/>
                  <a:gd name="connsiteX12" fmla="*/ 160921 w 2972814"/>
                  <a:gd name="connsiteY12" fmla="*/ 661916 h 712871"/>
                  <a:gd name="connsiteX13" fmla="*/ 174221 w 2972814"/>
                  <a:gd name="connsiteY13" fmla="*/ 651924 h 712871"/>
                  <a:gd name="connsiteX14" fmla="*/ 179566 w 2972814"/>
                  <a:gd name="connsiteY14" fmla="*/ 647913 h 712871"/>
                  <a:gd name="connsiteX15" fmla="*/ 187174 w 2972814"/>
                  <a:gd name="connsiteY15" fmla="*/ 641933 h 712871"/>
                  <a:gd name="connsiteX16" fmla="*/ 199518 w 2972814"/>
                  <a:gd name="connsiteY16" fmla="*/ 632024 h 712871"/>
                  <a:gd name="connsiteX17" fmla="*/ 199621 w 2972814"/>
                  <a:gd name="connsiteY17" fmla="*/ 631941 h 712871"/>
                  <a:gd name="connsiteX18" fmla="*/ 211616 w 2972814"/>
                  <a:gd name="connsiteY18" fmla="*/ 621950 h 712871"/>
                  <a:gd name="connsiteX19" fmla="*/ 219470 w 2972814"/>
                  <a:gd name="connsiteY19" fmla="*/ 615117 h 712871"/>
                  <a:gd name="connsiteX20" fmla="*/ 223287 w 2972814"/>
                  <a:gd name="connsiteY20" fmla="*/ 611958 h 712871"/>
                  <a:gd name="connsiteX21" fmla="*/ 234664 w 2972814"/>
                  <a:gd name="connsiteY21" fmla="*/ 601967 h 712871"/>
                  <a:gd name="connsiteX22" fmla="*/ 239421 w 2972814"/>
                  <a:gd name="connsiteY22" fmla="*/ 597294 h 712871"/>
                  <a:gd name="connsiteX23" fmla="*/ 245467 w 2972814"/>
                  <a:gd name="connsiteY23" fmla="*/ 591975 h 712871"/>
                  <a:gd name="connsiteX24" fmla="*/ 255937 w 2972814"/>
                  <a:gd name="connsiteY24" fmla="*/ 581984 h 712871"/>
                  <a:gd name="connsiteX25" fmla="*/ 259373 w 2972814"/>
                  <a:gd name="connsiteY25" fmla="*/ 578163 h 712871"/>
                  <a:gd name="connsiteX26" fmla="*/ 265692 w 2972814"/>
                  <a:gd name="connsiteY26" fmla="*/ 571992 h 712871"/>
                  <a:gd name="connsiteX27" fmla="*/ 274413 w 2972814"/>
                  <a:gd name="connsiteY27" fmla="*/ 562001 h 712871"/>
                  <a:gd name="connsiteX28" fmla="*/ 279325 w 2972814"/>
                  <a:gd name="connsiteY28" fmla="*/ 555362 h 712871"/>
                  <a:gd name="connsiteX29" fmla="*/ 282264 w 2972814"/>
                  <a:gd name="connsiteY29" fmla="*/ 552009 h 712871"/>
                  <a:gd name="connsiteX30" fmla="*/ 288265 w 2972814"/>
                  <a:gd name="connsiteY30" fmla="*/ 542018 h 712871"/>
                  <a:gd name="connsiteX31" fmla="*/ 292328 w 2972814"/>
                  <a:gd name="connsiteY31" fmla="*/ 532026 h 712871"/>
                  <a:gd name="connsiteX32" fmla="*/ 292635 w 2972814"/>
                  <a:gd name="connsiteY32" fmla="*/ 522035 h 712871"/>
                  <a:gd name="connsiteX33" fmla="*/ 287306 w 2972814"/>
                  <a:gd name="connsiteY33" fmla="*/ 512043 h 712871"/>
                  <a:gd name="connsiteX34" fmla="*/ 279325 w 2972814"/>
                  <a:gd name="connsiteY34" fmla="*/ 506377 h 712871"/>
                  <a:gd name="connsiteX35" fmla="*/ 272513 w 2972814"/>
                  <a:gd name="connsiteY35" fmla="*/ 502052 h 712871"/>
                  <a:gd name="connsiteX36" fmla="*/ 259373 w 2972814"/>
                  <a:gd name="connsiteY36" fmla="*/ 496851 h 712871"/>
                  <a:gd name="connsiteX37" fmla="*/ 247993 w 2972814"/>
                  <a:gd name="connsiteY37" fmla="*/ 492060 h 712871"/>
                  <a:gd name="connsiteX38" fmla="*/ 239421 w 2972814"/>
                  <a:gd name="connsiteY38" fmla="*/ 489161 h 712871"/>
                  <a:gd name="connsiteX39" fmla="*/ 223318 w 2972814"/>
                  <a:gd name="connsiteY39" fmla="*/ 482069 h 712871"/>
                  <a:gd name="connsiteX40" fmla="*/ 219470 w 2972814"/>
                  <a:gd name="connsiteY40" fmla="*/ 480488 h 712871"/>
                  <a:gd name="connsiteX41" fmla="*/ 203056 w 2972814"/>
                  <a:gd name="connsiteY41" fmla="*/ 472077 h 712871"/>
                  <a:gd name="connsiteX42" fmla="*/ 199518 w 2972814"/>
                  <a:gd name="connsiteY42" fmla="*/ 470294 h 712871"/>
                  <a:gd name="connsiteX43" fmla="*/ 186268 w 2972814"/>
                  <a:gd name="connsiteY43" fmla="*/ 462086 h 712871"/>
                  <a:gd name="connsiteX44" fmla="*/ 179566 w 2972814"/>
                  <a:gd name="connsiteY44" fmla="*/ 457657 h 712871"/>
                  <a:gd name="connsiteX45" fmla="*/ 172169 w 2972814"/>
                  <a:gd name="connsiteY45" fmla="*/ 452094 h 712871"/>
                  <a:gd name="connsiteX46" fmla="*/ 159772 w 2972814"/>
                  <a:gd name="connsiteY46" fmla="*/ 442103 h 712871"/>
                  <a:gd name="connsiteX47" fmla="*/ 159614 w 2972814"/>
                  <a:gd name="connsiteY47" fmla="*/ 441947 h 712871"/>
                  <a:gd name="connsiteX48" fmla="*/ 149703 w 2972814"/>
                  <a:gd name="connsiteY48" fmla="*/ 432111 h 712871"/>
                  <a:gd name="connsiteX49" fmla="*/ 141709 w 2972814"/>
                  <a:gd name="connsiteY49" fmla="*/ 422120 h 712871"/>
                  <a:gd name="connsiteX50" fmla="*/ 139662 w 2972814"/>
                  <a:gd name="connsiteY50" fmla="*/ 418425 h 712871"/>
                  <a:gd name="connsiteX51" fmla="*/ 135902 w 2972814"/>
                  <a:gd name="connsiteY51" fmla="*/ 412128 h 712871"/>
                  <a:gd name="connsiteX52" fmla="*/ 133579 w 2972814"/>
                  <a:gd name="connsiteY52" fmla="*/ 402137 h 712871"/>
                  <a:gd name="connsiteX53" fmla="*/ 136340 w 2972814"/>
                  <a:gd name="connsiteY53" fmla="*/ 392145 h 712871"/>
                  <a:gd name="connsiteX54" fmla="*/ 139662 w 2972814"/>
                  <a:gd name="connsiteY54" fmla="*/ 388748 h 712871"/>
                  <a:gd name="connsiteX55" fmla="*/ 148324 w 2972814"/>
                  <a:gd name="connsiteY55" fmla="*/ 382154 h 712871"/>
                  <a:gd name="connsiteX56" fmla="*/ 159614 w 2972814"/>
                  <a:gd name="connsiteY56" fmla="*/ 378079 h 712871"/>
                  <a:gd name="connsiteX57" fmla="*/ 179566 w 2972814"/>
                  <a:gd name="connsiteY57" fmla="*/ 374169 h 712871"/>
                  <a:gd name="connsiteX58" fmla="*/ 199518 w 2972814"/>
                  <a:gd name="connsiteY58" fmla="*/ 372799 h 712871"/>
                  <a:gd name="connsiteX59" fmla="*/ 219470 w 2972814"/>
                  <a:gd name="connsiteY59" fmla="*/ 373278 h 712871"/>
                  <a:gd name="connsiteX60" fmla="*/ 239421 w 2972814"/>
                  <a:gd name="connsiteY60" fmla="*/ 375662 h 712871"/>
                  <a:gd name="connsiteX61" fmla="*/ 259373 w 2972814"/>
                  <a:gd name="connsiteY61" fmla="*/ 379710 h 712871"/>
                  <a:gd name="connsiteX62" fmla="*/ 268129 w 2972814"/>
                  <a:gd name="connsiteY62" fmla="*/ 382154 h 712871"/>
                  <a:gd name="connsiteX63" fmla="*/ 279325 w 2972814"/>
                  <a:gd name="connsiteY63" fmla="*/ 385727 h 712871"/>
                  <a:gd name="connsiteX64" fmla="*/ 295061 w 2972814"/>
                  <a:gd name="connsiteY64" fmla="*/ 392145 h 712871"/>
                  <a:gd name="connsiteX65" fmla="*/ 299277 w 2972814"/>
                  <a:gd name="connsiteY65" fmla="*/ 394118 h 712871"/>
                  <a:gd name="connsiteX66" fmla="*/ 314330 w 2972814"/>
                  <a:gd name="connsiteY66" fmla="*/ 402137 h 712871"/>
                  <a:gd name="connsiteX67" fmla="*/ 319228 w 2972814"/>
                  <a:gd name="connsiteY67" fmla="*/ 405306 h 712871"/>
                  <a:gd name="connsiteX68" fmla="*/ 329474 w 2972814"/>
                  <a:gd name="connsiteY68" fmla="*/ 412128 h 712871"/>
                  <a:gd name="connsiteX69" fmla="*/ 339180 w 2972814"/>
                  <a:gd name="connsiteY69" fmla="*/ 420043 h 712871"/>
                  <a:gd name="connsiteX70" fmla="*/ 341864 w 2972814"/>
                  <a:gd name="connsiteY70" fmla="*/ 422120 h 712871"/>
                  <a:gd name="connsiteX71" fmla="*/ 352668 w 2972814"/>
                  <a:gd name="connsiteY71" fmla="*/ 432111 h 712871"/>
                  <a:gd name="connsiteX72" fmla="*/ 359132 w 2972814"/>
                  <a:gd name="connsiteY72" fmla="*/ 438463 h 712871"/>
                  <a:gd name="connsiteX73" fmla="*/ 363848 w 2972814"/>
                  <a:gd name="connsiteY73" fmla="*/ 442103 h 712871"/>
                  <a:gd name="connsiteX74" fmla="*/ 378050 w 2972814"/>
                  <a:gd name="connsiteY74" fmla="*/ 452094 h 712871"/>
                  <a:gd name="connsiteX75" fmla="*/ 379084 w 2972814"/>
                  <a:gd name="connsiteY75" fmla="*/ 452668 h 712871"/>
                  <a:gd name="connsiteX76" fmla="*/ 399036 w 2972814"/>
                  <a:gd name="connsiteY76" fmla="*/ 459113 h 712871"/>
                  <a:gd name="connsiteX77" fmla="*/ 418987 w 2972814"/>
                  <a:gd name="connsiteY77" fmla="*/ 461858 h 712871"/>
                  <a:gd name="connsiteX78" fmla="*/ 421473 w 2972814"/>
                  <a:gd name="connsiteY78" fmla="*/ 462086 h 712871"/>
                  <a:gd name="connsiteX79" fmla="*/ 438939 w 2972814"/>
                  <a:gd name="connsiteY79" fmla="*/ 463391 h 712871"/>
                  <a:gd name="connsiteX80" fmla="*/ 458891 w 2972814"/>
                  <a:gd name="connsiteY80" fmla="*/ 464445 h 712871"/>
                  <a:gd name="connsiteX81" fmla="*/ 478843 w 2972814"/>
                  <a:gd name="connsiteY81" fmla="*/ 466019 h 712871"/>
                  <a:gd name="connsiteX82" fmla="*/ 498794 w 2972814"/>
                  <a:gd name="connsiteY82" fmla="*/ 468162 h 712871"/>
                  <a:gd name="connsiteX83" fmla="*/ 518746 w 2972814"/>
                  <a:gd name="connsiteY83" fmla="*/ 471033 h 712871"/>
                  <a:gd name="connsiteX84" fmla="*/ 524936 w 2972814"/>
                  <a:gd name="connsiteY84" fmla="*/ 472077 h 712871"/>
                  <a:gd name="connsiteX85" fmla="*/ 538698 w 2972814"/>
                  <a:gd name="connsiteY85" fmla="*/ 474405 h 712871"/>
                  <a:gd name="connsiteX86" fmla="*/ 558650 w 2972814"/>
                  <a:gd name="connsiteY86" fmla="*/ 478092 h 712871"/>
                  <a:gd name="connsiteX87" fmla="*/ 578601 w 2972814"/>
                  <a:gd name="connsiteY87" fmla="*/ 481339 h 712871"/>
                  <a:gd name="connsiteX88" fmla="*/ 587898 w 2972814"/>
                  <a:gd name="connsiteY88" fmla="*/ 482069 h 712871"/>
                  <a:gd name="connsiteX89" fmla="*/ 598553 w 2972814"/>
                  <a:gd name="connsiteY89" fmla="*/ 482919 h 712871"/>
                  <a:gd name="connsiteX90" fmla="*/ 611546 w 2972814"/>
                  <a:gd name="connsiteY90" fmla="*/ 482069 h 712871"/>
                  <a:gd name="connsiteX91" fmla="*/ 618505 w 2972814"/>
                  <a:gd name="connsiteY91" fmla="*/ 481610 h 712871"/>
                  <a:gd name="connsiteX92" fmla="*/ 638457 w 2972814"/>
                  <a:gd name="connsiteY92" fmla="*/ 477238 h 712871"/>
                  <a:gd name="connsiteX93" fmla="*/ 652073 w 2972814"/>
                  <a:gd name="connsiteY93" fmla="*/ 472077 h 712871"/>
                  <a:gd name="connsiteX94" fmla="*/ 658409 w 2972814"/>
                  <a:gd name="connsiteY94" fmla="*/ 469861 h 712871"/>
                  <a:gd name="connsiteX95" fmla="*/ 676131 w 2972814"/>
                  <a:gd name="connsiteY95" fmla="*/ 462086 h 712871"/>
                  <a:gd name="connsiteX96" fmla="*/ 678360 w 2972814"/>
                  <a:gd name="connsiteY96" fmla="*/ 461229 h 712871"/>
                  <a:gd name="connsiteX97" fmla="*/ 698312 w 2972814"/>
                  <a:gd name="connsiteY97" fmla="*/ 453230 h 712871"/>
                  <a:gd name="connsiteX98" fmla="*/ 701339 w 2972814"/>
                  <a:gd name="connsiteY98" fmla="*/ 452094 h 712871"/>
                  <a:gd name="connsiteX99" fmla="*/ 718264 w 2972814"/>
                  <a:gd name="connsiteY99" fmla="*/ 446711 h 712871"/>
                  <a:gd name="connsiteX100" fmla="*/ 736564 w 2972814"/>
                  <a:gd name="connsiteY100" fmla="*/ 442103 h 712871"/>
                  <a:gd name="connsiteX101" fmla="*/ 738216 w 2972814"/>
                  <a:gd name="connsiteY101" fmla="*/ 441739 h 712871"/>
                  <a:gd name="connsiteX102" fmla="*/ 758167 w 2972814"/>
                  <a:gd name="connsiteY102" fmla="*/ 438347 h 712871"/>
                  <a:gd name="connsiteX103" fmla="*/ 778119 w 2972814"/>
                  <a:gd name="connsiteY103" fmla="*/ 436150 h 712871"/>
                  <a:gd name="connsiteX104" fmla="*/ 798071 w 2972814"/>
                  <a:gd name="connsiteY104" fmla="*/ 434823 h 712871"/>
                  <a:gd name="connsiteX105" fmla="*/ 818023 w 2972814"/>
                  <a:gd name="connsiteY105" fmla="*/ 434141 h 712871"/>
                  <a:gd name="connsiteX106" fmla="*/ 837975 w 2972814"/>
                  <a:gd name="connsiteY106" fmla="*/ 433759 h 712871"/>
                  <a:gd name="connsiteX107" fmla="*/ 857926 w 2972814"/>
                  <a:gd name="connsiteY107" fmla="*/ 433437 h 712871"/>
                  <a:gd name="connsiteX108" fmla="*/ 877878 w 2972814"/>
                  <a:gd name="connsiteY108" fmla="*/ 432736 h 712871"/>
                  <a:gd name="connsiteX109" fmla="*/ 885748 w 2972814"/>
                  <a:gd name="connsiteY109" fmla="*/ 432111 h 712871"/>
                  <a:gd name="connsiteX110" fmla="*/ 897830 w 2972814"/>
                  <a:gd name="connsiteY110" fmla="*/ 431070 h 712871"/>
                  <a:gd name="connsiteX111" fmla="*/ 917782 w 2972814"/>
                  <a:gd name="connsiteY111" fmla="*/ 428011 h 712871"/>
                  <a:gd name="connsiteX112" fmla="*/ 937733 w 2972814"/>
                  <a:gd name="connsiteY112" fmla="*/ 422559 h 712871"/>
                  <a:gd name="connsiteX113" fmla="*/ 938920 w 2972814"/>
                  <a:gd name="connsiteY113" fmla="*/ 422120 h 712871"/>
                  <a:gd name="connsiteX114" fmla="*/ 957685 w 2972814"/>
                  <a:gd name="connsiteY114" fmla="*/ 414316 h 712871"/>
                  <a:gd name="connsiteX115" fmla="*/ 961982 w 2972814"/>
                  <a:gd name="connsiteY115" fmla="*/ 412128 h 712871"/>
                  <a:gd name="connsiteX116" fmla="*/ 977637 w 2972814"/>
                  <a:gd name="connsiteY116" fmla="*/ 403775 h 712871"/>
                  <a:gd name="connsiteX117" fmla="*/ 980626 w 2972814"/>
                  <a:gd name="connsiteY117" fmla="*/ 402137 h 712871"/>
                  <a:gd name="connsiteX118" fmla="*/ 997589 w 2972814"/>
                  <a:gd name="connsiteY118" fmla="*/ 393042 h 712871"/>
                  <a:gd name="connsiteX119" fmla="*/ 999570 w 2972814"/>
                  <a:gd name="connsiteY119" fmla="*/ 392145 h 712871"/>
                  <a:gd name="connsiteX120" fmla="*/ 1017541 w 2972814"/>
                  <a:gd name="connsiteY120" fmla="*/ 384749 h 712871"/>
                  <a:gd name="connsiteX121" fmla="*/ 1026644 w 2972814"/>
                  <a:gd name="connsiteY121" fmla="*/ 382154 h 712871"/>
                  <a:gd name="connsiteX122" fmla="*/ 1037492 w 2972814"/>
                  <a:gd name="connsiteY122" fmla="*/ 379378 h 712871"/>
                  <a:gd name="connsiteX123" fmla="*/ 1057444 w 2972814"/>
                  <a:gd name="connsiteY123" fmla="*/ 377121 h 712871"/>
                  <a:gd name="connsiteX124" fmla="*/ 1077396 w 2972814"/>
                  <a:gd name="connsiteY124" fmla="*/ 376900 h 712871"/>
                  <a:gd name="connsiteX125" fmla="*/ 1097348 w 2972814"/>
                  <a:gd name="connsiteY125" fmla="*/ 378192 h 712871"/>
                  <a:gd name="connsiteX126" fmla="*/ 1117299 w 2972814"/>
                  <a:gd name="connsiteY126" fmla="*/ 379918 h 712871"/>
                  <a:gd name="connsiteX127" fmla="*/ 1137251 w 2972814"/>
                  <a:gd name="connsiteY127" fmla="*/ 381222 h 712871"/>
                  <a:gd name="connsiteX128" fmla="*/ 1157203 w 2972814"/>
                  <a:gd name="connsiteY128" fmla="*/ 381593 h 712871"/>
                  <a:gd name="connsiteX129" fmla="*/ 1177155 w 2972814"/>
                  <a:gd name="connsiteY129" fmla="*/ 380595 h 712871"/>
                  <a:gd name="connsiteX130" fmla="*/ 1197107 w 2972814"/>
                  <a:gd name="connsiteY130" fmla="*/ 377881 h 712871"/>
                  <a:gd name="connsiteX131" fmla="*/ 1217058 w 2972814"/>
                  <a:gd name="connsiteY131" fmla="*/ 373367 h 712871"/>
                  <a:gd name="connsiteX132" fmla="*/ 1220891 w 2972814"/>
                  <a:gd name="connsiteY132" fmla="*/ 372162 h 712871"/>
                  <a:gd name="connsiteX133" fmla="*/ 1237010 w 2972814"/>
                  <a:gd name="connsiteY133" fmla="*/ 366901 h 712871"/>
                  <a:gd name="connsiteX134" fmla="*/ 1248736 w 2972814"/>
                  <a:gd name="connsiteY134" fmla="*/ 362171 h 712871"/>
                  <a:gd name="connsiteX135" fmla="*/ 1256962 w 2972814"/>
                  <a:gd name="connsiteY135" fmla="*/ 358532 h 712871"/>
                  <a:gd name="connsiteX136" fmla="*/ 1269483 w 2972814"/>
                  <a:gd name="connsiteY136" fmla="*/ 352179 h 712871"/>
                  <a:gd name="connsiteX137" fmla="*/ 1276914 w 2972814"/>
                  <a:gd name="connsiteY137" fmla="*/ 347908 h 712871"/>
                  <a:gd name="connsiteX138" fmla="*/ 1286494 w 2972814"/>
                  <a:gd name="connsiteY138" fmla="*/ 342188 h 712871"/>
                  <a:gd name="connsiteX139" fmla="*/ 1296865 w 2972814"/>
                  <a:gd name="connsiteY139" fmla="*/ 334896 h 712871"/>
                  <a:gd name="connsiteX140" fmla="*/ 1300794 w 2972814"/>
                  <a:gd name="connsiteY140" fmla="*/ 332196 h 712871"/>
                  <a:gd name="connsiteX141" fmla="*/ 1312994 w 2972814"/>
                  <a:gd name="connsiteY141" fmla="*/ 322205 h 712871"/>
                  <a:gd name="connsiteX142" fmla="*/ 1316817 w 2972814"/>
                  <a:gd name="connsiteY142" fmla="*/ 318448 h 712871"/>
                  <a:gd name="connsiteX143" fmla="*/ 1323798 w 2972814"/>
                  <a:gd name="connsiteY143" fmla="*/ 312213 h 712871"/>
                  <a:gd name="connsiteX144" fmla="*/ 1332977 w 2972814"/>
                  <a:gd name="connsiteY144" fmla="*/ 302222 h 712871"/>
                  <a:gd name="connsiteX145" fmla="*/ 1336769 w 2972814"/>
                  <a:gd name="connsiteY145" fmla="*/ 297248 h 712871"/>
                  <a:gd name="connsiteX146" fmla="*/ 1341301 w 2972814"/>
                  <a:gd name="connsiteY146" fmla="*/ 292230 h 712871"/>
                  <a:gd name="connsiteX147" fmla="*/ 1348624 w 2972814"/>
                  <a:gd name="connsiteY147" fmla="*/ 282239 h 712871"/>
                  <a:gd name="connsiteX148" fmla="*/ 1354461 w 2972814"/>
                  <a:gd name="connsiteY148" fmla="*/ 272247 h 712871"/>
                  <a:gd name="connsiteX149" fmla="*/ 1356721 w 2972814"/>
                  <a:gd name="connsiteY149" fmla="*/ 267806 h 712871"/>
                  <a:gd name="connsiteX150" fmla="*/ 1360420 w 2972814"/>
                  <a:gd name="connsiteY150" fmla="*/ 262256 h 712871"/>
                  <a:gd name="connsiteX151" fmla="*/ 1365339 w 2972814"/>
                  <a:gd name="connsiteY151" fmla="*/ 252264 h 712871"/>
                  <a:gd name="connsiteX152" fmla="*/ 1369048 w 2972814"/>
                  <a:gd name="connsiteY152" fmla="*/ 242273 h 712871"/>
                  <a:gd name="connsiteX153" fmla="*/ 1371334 w 2972814"/>
                  <a:gd name="connsiteY153" fmla="*/ 232281 h 712871"/>
                  <a:gd name="connsiteX154" fmla="*/ 1372900 w 2972814"/>
                  <a:gd name="connsiteY154" fmla="*/ 222290 h 712871"/>
                  <a:gd name="connsiteX155" fmla="*/ 1373811 w 2972814"/>
                  <a:gd name="connsiteY155" fmla="*/ 212298 h 712871"/>
                  <a:gd name="connsiteX156" fmla="*/ 1373846 w 2972814"/>
                  <a:gd name="connsiteY156" fmla="*/ 202307 h 712871"/>
                  <a:gd name="connsiteX157" fmla="*/ 1373528 w 2972814"/>
                  <a:gd name="connsiteY157" fmla="*/ 192315 h 712871"/>
                  <a:gd name="connsiteX158" fmla="*/ 1373075 w 2972814"/>
                  <a:gd name="connsiteY158" fmla="*/ 182324 h 712871"/>
                  <a:gd name="connsiteX159" fmla="*/ 1372388 w 2972814"/>
                  <a:gd name="connsiteY159" fmla="*/ 172332 h 712871"/>
                  <a:gd name="connsiteX160" fmla="*/ 1371752 w 2972814"/>
                  <a:gd name="connsiteY160" fmla="*/ 162341 h 712871"/>
                  <a:gd name="connsiteX161" fmla="*/ 1371385 w 2972814"/>
                  <a:gd name="connsiteY161" fmla="*/ 152349 h 712871"/>
                  <a:gd name="connsiteX162" fmla="*/ 1371184 w 2972814"/>
                  <a:gd name="connsiteY162" fmla="*/ 142358 h 712871"/>
                  <a:gd name="connsiteX163" fmla="*/ 1371706 w 2972814"/>
                  <a:gd name="connsiteY163" fmla="*/ 132366 h 712871"/>
                  <a:gd name="connsiteX164" fmla="*/ 1372889 w 2972814"/>
                  <a:gd name="connsiteY164" fmla="*/ 122375 h 712871"/>
                  <a:gd name="connsiteX165" fmla="*/ 1375071 w 2972814"/>
                  <a:gd name="connsiteY165" fmla="*/ 112383 h 712871"/>
                  <a:gd name="connsiteX166" fmla="*/ 1376673 w 2972814"/>
                  <a:gd name="connsiteY166" fmla="*/ 107647 h 712871"/>
                  <a:gd name="connsiteX167" fmla="*/ 1378493 w 2972814"/>
                  <a:gd name="connsiteY167" fmla="*/ 102392 h 712871"/>
                  <a:gd name="connsiteX168" fmla="*/ 1383550 w 2972814"/>
                  <a:gd name="connsiteY168" fmla="*/ 92400 h 712871"/>
                  <a:gd name="connsiteX169" fmla="*/ 1390704 w 2972814"/>
                  <a:gd name="connsiteY169" fmla="*/ 82409 h 712871"/>
                  <a:gd name="connsiteX170" fmla="*/ 1396624 w 2972814"/>
                  <a:gd name="connsiteY170" fmla="*/ 76259 h 712871"/>
                  <a:gd name="connsiteX171" fmla="*/ 1400596 w 2972814"/>
                  <a:gd name="connsiteY171" fmla="*/ 72417 h 712871"/>
                  <a:gd name="connsiteX172" fmla="*/ 1413947 w 2972814"/>
                  <a:gd name="connsiteY172" fmla="*/ 62426 h 712871"/>
                  <a:gd name="connsiteX173" fmla="*/ 1416576 w 2972814"/>
                  <a:gd name="connsiteY173" fmla="*/ 60851 h 712871"/>
                  <a:gd name="connsiteX174" fmla="*/ 1432660 w 2972814"/>
                  <a:gd name="connsiteY174" fmla="*/ 52434 h 712871"/>
                  <a:gd name="connsiteX175" fmla="*/ 1436528 w 2972814"/>
                  <a:gd name="connsiteY175" fmla="*/ 50724 h 712871"/>
                  <a:gd name="connsiteX176" fmla="*/ 1456480 w 2972814"/>
                  <a:gd name="connsiteY176" fmla="*/ 42987 h 712871"/>
                  <a:gd name="connsiteX177" fmla="*/ 1458197 w 2972814"/>
                  <a:gd name="connsiteY177" fmla="*/ 42443 h 712871"/>
                  <a:gd name="connsiteX178" fmla="*/ 1476431 w 2972814"/>
                  <a:gd name="connsiteY178" fmla="*/ 37281 h 712871"/>
                  <a:gd name="connsiteX179" fmla="*/ 1496383 w 2972814"/>
                  <a:gd name="connsiteY179" fmla="*/ 32654 h 712871"/>
                  <a:gd name="connsiteX180" fmla="*/ 1497586 w 2972814"/>
                  <a:gd name="connsiteY180" fmla="*/ 32451 h 712871"/>
                  <a:gd name="connsiteX181" fmla="*/ 1516335 w 2972814"/>
                  <a:gd name="connsiteY181" fmla="*/ 29434 h 712871"/>
                  <a:gd name="connsiteX182" fmla="*/ 1536287 w 2972814"/>
                  <a:gd name="connsiteY182" fmla="*/ 27378 h 712871"/>
                  <a:gd name="connsiteX183" fmla="*/ 1556239 w 2972814"/>
                  <a:gd name="connsiteY183" fmla="*/ 26685 h 712871"/>
                  <a:gd name="connsiteX184" fmla="*/ 1576190 w 2972814"/>
                  <a:gd name="connsiteY184" fmla="*/ 27575 h 712871"/>
                  <a:gd name="connsiteX185" fmla="*/ 1596142 w 2972814"/>
                  <a:gd name="connsiteY185" fmla="*/ 30303 h 712871"/>
                  <a:gd name="connsiteX186" fmla="*/ 1605555 w 2972814"/>
                  <a:gd name="connsiteY186" fmla="*/ 32451 h 712871"/>
                  <a:gd name="connsiteX187" fmla="*/ 1616094 w 2972814"/>
                  <a:gd name="connsiteY187" fmla="*/ 35030 h 712871"/>
                  <a:gd name="connsiteX188" fmla="*/ 1636046 w 2972814"/>
                  <a:gd name="connsiteY188" fmla="*/ 41701 h 712871"/>
                  <a:gd name="connsiteX189" fmla="*/ 1637860 w 2972814"/>
                  <a:gd name="connsiteY189" fmla="*/ 42443 h 712871"/>
                  <a:gd name="connsiteX190" fmla="*/ 1655997 w 2972814"/>
                  <a:gd name="connsiteY190" fmla="*/ 50416 h 712871"/>
                  <a:gd name="connsiteX191" fmla="*/ 1660057 w 2972814"/>
                  <a:gd name="connsiteY191" fmla="*/ 52434 h 712871"/>
                  <a:gd name="connsiteX192" fmla="*/ 1675949 w 2972814"/>
                  <a:gd name="connsiteY192" fmla="*/ 60931 h 712871"/>
                  <a:gd name="connsiteX193" fmla="*/ 1678558 w 2972814"/>
                  <a:gd name="connsiteY193" fmla="*/ 62426 h 712871"/>
                  <a:gd name="connsiteX194" fmla="*/ 1694611 w 2972814"/>
                  <a:gd name="connsiteY194" fmla="*/ 72417 h 712871"/>
                  <a:gd name="connsiteX195" fmla="*/ 1695901 w 2972814"/>
                  <a:gd name="connsiteY195" fmla="*/ 73309 h 712871"/>
                  <a:gd name="connsiteX196" fmla="*/ 1708649 w 2972814"/>
                  <a:gd name="connsiteY196" fmla="*/ 82409 h 712871"/>
                  <a:gd name="connsiteX197" fmla="*/ 1715853 w 2972814"/>
                  <a:gd name="connsiteY197" fmla="*/ 88163 h 712871"/>
                  <a:gd name="connsiteX198" fmla="*/ 1721240 w 2972814"/>
                  <a:gd name="connsiteY198" fmla="*/ 92400 h 712871"/>
                  <a:gd name="connsiteX199" fmla="*/ 1732395 w 2972814"/>
                  <a:gd name="connsiteY199" fmla="*/ 102392 h 712871"/>
                  <a:gd name="connsiteX200" fmla="*/ 1735805 w 2972814"/>
                  <a:gd name="connsiteY200" fmla="*/ 106027 h 712871"/>
                  <a:gd name="connsiteX201" fmla="*/ 1742148 w 2972814"/>
                  <a:gd name="connsiteY201" fmla="*/ 112383 h 712871"/>
                  <a:gd name="connsiteX202" fmla="*/ 1750983 w 2972814"/>
                  <a:gd name="connsiteY202" fmla="*/ 122375 h 712871"/>
                  <a:gd name="connsiteX203" fmla="*/ 1755756 w 2972814"/>
                  <a:gd name="connsiteY203" fmla="*/ 128573 h 712871"/>
                  <a:gd name="connsiteX204" fmla="*/ 1759013 w 2972814"/>
                  <a:gd name="connsiteY204" fmla="*/ 132366 h 712871"/>
                  <a:gd name="connsiteX205" fmla="*/ 1766276 w 2972814"/>
                  <a:gd name="connsiteY205" fmla="*/ 142358 h 712871"/>
                  <a:gd name="connsiteX206" fmla="*/ 1773042 w 2972814"/>
                  <a:gd name="connsiteY206" fmla="*/ 152349 h 712871"/>
                  <a:gd name="connsiteX207" fmla="*/ 1775708 w 2972814"/>
                  <a:gd name="connsiteY207" fmla="*/ 156418 h 712871"/>
                  <a:gd name="connsiteX208" fmla="*/ 1780384 w 2972814"/>
                  <a:gd name="connsiteY208" fmla="*/ 162341 h 712871"/>
                  <a:gd name="connsiteX209" fmla="*/ 1788271 w 2972814"/>
                  <a:gd name="connsiteY209" fmla="*/ 172332 h 712871"/>
                  <a:gd name="connsiteX210" fmla="*/ 1795660 w 2972814"/>
                  <a:gd name="connsiteY210" fmla="*/ 181076 h 712871"/>
                  <a:gd name="connsiteX211" fmla="*/ 1797007 w 2972814"/>
                  <a:gd name="connsiteY211" fmla="*/ 182324 h 712871"/>
                  <a:gd name="connsiteX212" fmla="*/ 1809357 w 2972814"/>
                  <a:gd name="connsiteY212" fmla="*/ 192315 h 712871"/>
                  <a:gd name="connsiteX213" fmla="*/ 1815612 w 2972814"/>
                  <a:gd name="connsiteY213" fmla="*/ 196990 h 712871"/>
                  <a:gd name="connsiteX214" fmla="*/ 1824593 w 2972814"/>
                  <a:gd name="connsiteY214" fmla="*/ 202307 h 712871"/>
                  <a:gd name="connsiteX215" fmla="*/ 1835563 w 2972814"/>
                  <a:gd name="connsiteY215" fmla="*/ 208187 h 712871"/>
                  <a:gd name="connsiteX216" fmla="*/ 1845751 w 2972814"/>
                  <a:gd name="connsiteY216" fmla="*/ 212298 h 712871"/>
                  <a:gd name="connsiteX217" fmla="*/ 1855515 w 2972814"/>
                  <a:gd name="connsiteY217" fmla="*/ 216357 h 712871"/>
                  <a:gd name="connsiteX218" fmla="*/ 1875467 w 2972814"/>
                  <a:gd name="connsiteY218" fmla="*/ 222134 h 712871"/>
                  <a:gd name="connsiteX219" fmla="*/ 1876506 w 2972814"/>
                  <a:gd name="connsiteY219" fmla="*/ 222290 h 712871"/>
                  <a:gd name="connsiteX220" fmla="*/ 1895419 w 2972814"/>
                  <a:gd name="connsiteY220" fmla="*/ 225412 h 712871"/>
                  <a:gd name="connsiteX221" fmla="*/ 1915371 w 2972814"/>
                  <a:gd name="connsiteY221" fmla="*/ 224875 h 712871"/>
                  <a:gd name="connsiteX222" fmla="*/ 1926368 w 2972814"/>
                  <a:gd name="connsiteY222" fmla="*/ 222290 h 712871"/>
                  <a:gd name="connsiteX223" fmla="*/ 1935322 w 2972814"/>
                  <a:gd name="connsiteY223" fmla="*/ 219897 h 712871"/>
                  <a:gd name="connsiteX224" fmla="*/ 1951218 w 2972814"/>
                  <a:gd name="connsiteY224" fmla="*/ 212298 h 712871"/>
                  <a:gd name="connsiteX225" fmla="*/ 1955274 w 2972814"/>
                  <a:gd name="connsiteY225" fmla="*/ 210158 h 712871"/>
                  <a:gd name="connsiteX226" fmla="*/ 1965977 w 2972814"/>
                  <a:gd name="connsiteY226" fmla="*/ 202307 h 712871"/>
                  <a:gd name="connsiteX227" fmla="*/ 1975226 w 2972814"/>
                  <a:gd name="connsiteY227" fmla="*/ 195869 h 712871"/>
                  <a:gd name="connsiteX228" fmla="*/ 1980082 w 2972814"/>
                  <a:gd name="connsiteY228" fmla="*/ 192315 h 712871"/>
                  <a:gd name="connsiteX229" fmla="*/ 1994073 w 2972814"/>
                  <a:gd name="connsiteY229" fmla="*/ 182324 h 712871"/>
                  <a:gd name="connsiteX230" fmla="*/ 1995178 w 2972814"/>
                  <a:gd name="connsiteY230" fmla="*/ 181620 h 712871"/>
                  <a:gd name="connsiteX231" fmla="*/ 2012077 w 2972814"/>
                  <a:gd name="connsiteY231" fmla="*/ 172332 h 712871"/>
                  <a:gd name="connsiteX232" fmla="*/ 2015129 w 2972814"/>
                  <a:gd name="connsiteY232" fmla="*/ 170949 h 712871"/>
                  <a:gd name="connsiteX233" fmla="*/ 2035081 w 2972814"/>
                  <a:gd name="connsiteY233" fmla="*/ 163892 h 712871"/>
                  <a:gd name="connsiteX234" fmla="*/ 2042949 w 2972814"/>
                  <a:gd name="connsiteY234" fmla="*/ 162341 h 712871"/>
                  <a:gd name="connsiteX235" fmla="*/ 2055033 w 2972814"/>
                  <a:gd name="connsiteY235" fmla="*/ 160410 h 712871"/>
                  <a:gd name="connsiteX236" fmla="*/ 2074985 w 2972814"/>
                  <a:gd name="connsiteY236" fmla="*/ 159058 h 712871"/>
                  <a:gd name="connsiteX237" fmla="*/ 2094936 w 2972814"/>
                  <a:gd name="connsiteY237" fmla="*/ 159771 h 712871"/>
                  <a:gd name="connsiteX238" fmla="*/ 2114888 w 2972814"/>
                  <a:gd name="connsiteY238" fmla="*/ 161527 h 712871"/>
                  <a:gd name="connsiteX239" fmla="*/ 2121122 w 2972814"/>
                  <a:gd name="connsiteY239" fmla="*/ 162341 h 712871"/>
                  <a:gd name="connsiteX240" fmla="*/ 2134840 w 2972814"/>
                  <a:gd name="connsiteY240" fmla="*/ 164203 h 712871"/>
                  <a:gd name="connsiteX241" fmla="*/ 2154792 w 2972814"/>
                  <a:gd name="connsiteY241" fmla="*/ 167340 h 712871"/>
                  <a:gd name="connsiteX242" fmla="*/ 2174744 w 2972814"/>
                  <a:gd name="connsiteY242" fmla="*/ 171407 h 712871"/>
                  <a:gd name="connsiteX243" fmla="*/ 2178578 w 2972814"/>
                  <a:gd name="connsiteY243" fmla="*/ 172332 h 712871"/>
                  <a:gd name="connsiteX244" fmla="*/ 2194695 w 2972814"/>
                  <a:gd name="connsiteY244" fmla="*/ 176577 h 712871"/>
                  <a:gd name="connsiteX245" fmla="*/ 2211045 w 2972814"/>
                  <a:gd name="connsiteY245" fmla="*/ 182324 h 712871"/>
                  <a:gd name="connsiteX246" fmla="*/ 2214647 w 2972814"/>
                  <a:gd name="connsiteY246" fmla="*/ 183800 h 712871"/>
                  <a:gd name="connsiteX247" fmla="*/ 2229953 w 2972814"/>
                  <a:gd name="connsiteY247" fmla="*/ 192315 h 712871"/>
                  <a:gd name="connsiteX248" fmla="*/ 2234599 w 2972814"/>
                  <a:gd name="connsiteY248" fmla="*/ 195417 h 712871"/>
                  <a:gd name="connsiteX249" fmla="*/ 2242525 w 2972814"/>
                  <a:gd name="connsiteY249" fmla="*/ 202307 h 712871"/>
                  <a:gd name="connsiteX250" fmla="*/ 2250832 w 2972814"/>
                  <a:gd name="connsiteY250" fmla="*/ 212298 h 712871"/>
                  <a:gd name="connsiteX251" fmla="*/ 2254551 w 2972814"/>
                  <a:gd name="connsiteY251" fmla="*/ 218438 h 712871"/>
                  <a:gd name="connsiteX252" fmla="*/ 2256419 w 2972814"/>
                  <a:gd name="connsiteY252" fmla="*/ 222290 h 712871"/>
                  <a:gd name="connsiteX253" fmla="*/ 2259843 w 2972814"/>
                  <a:gd name="connsiteY253" fmla="*/ 232281 h 712871"/>
                  <a:gd name="connsiteX254" fmla="*/ 2262688 w 2972814"/>
                  <a:gd name="connsiteY254" fmla="*/ 242273 h 712871"/>
                  <a:gd name="connsiteX255" fmla="*/ 2264839 w 2972814"/>
                  <a:gd name="connsiteY255" fmla="*/ 252264 h 712871"/>
                  <a:gd name="connsiteX256" fmla="*/ 2266975 w 2972814"/>
                  <a:gd name="connsiteY256" fmla="*/ 262256 h 712871"/>
                  <a:gd name="connsiteX257" fmla="*/ 2268815 w 2972814"/>
                  <a:gd name="connsiteY257" fmla="*/ 272247 h 712871"/>
                  <a:gd name="connsiteX258" fmla="*/ 2271276 w 2972814"/>
                  <a:gd name="connsiteY258" fmla="*/ 282239 h 712871"/>
                  <a:gd name="connsiteX259" fmla="*/ 2274435 w 2972814"/>
                  <a:gd name="connsiteY259" fmla="*/ 292230 h 712871"/>
                  <a:gd name="connsiteX260" fmla="*/ 2274502 w 2972814"/>
                  <a:gd name="connsiteY260" fmla="*/ 292409 h 712871"/>
                  <a:gd name="connsiteX261" fmla="*/ 2278013 w 2972814"/>
                  <a:gd name="connsiteY261" fmla="*/ 302222 h 712871"/>
                  <a:gd name="connsiteX262" fmla="*/ 2282881 w 2972814"/>
                  <a:gd name="connsiteY262" fmla="*/ 312213 h 712871"/>
                  <a:gd name="connsiteX263" fmla="*/ 2288899 w 2972814"/>
                  <a:gd name="connsiteY263" fmla="*/ 322205 h 712871"/>
                  <a:gd name="connsiteX264" fmla="*/ 2294454 w 2972814"/>
                  <a:gd name="connsiteY264" fmla="*/ 329425 h 712871"/>
                  <a:gd name="connsiteX265" fmla="*/ 2296689 w 2972814"/>
                  <a:gd name="connsiteY265" fmla="*/ 332196 h 712871"/>
                  <a:gd name="connsiteX266" fmla="*/ 2306478 w 2972814"/>
                  <a:gd name="connsiteY266" fmla="*/ 342188 h 712871"/>
                  <a:gd name="connsiteX267" fmla="*/ 2314406 w 2972814"/>
                  <a:gd name="connsiteY267" fmla="*/ 348759 h 712871"/>
                  <a:gd name="connsiteX268" fmla="*/ 2319220 w 2972814"/>
                  <a:gd name="connsiteY268" fmla="*/ 352179 h 712871"/>
                  <a:gd name="connsiteX269" fmla="*/ 2334358 w 2972814"/>
                  <a:gd name="connsiteY269" fmla="*/ 361108 h 712871"/>
                  <a:gd name="connsiteX270" fmla="*/ 2336589 w 2972814"/>
                  <a:gd name="connsiteY270" fmla="*/ 362171 h 712871"/>
                  <a:gd name="connsiteX271" fmla="*/ 2354310 w 2972814"/>
                  <a:gd name="connsiteY271" fmla="*/ 369323 h 712871"/>
                  <a:gd name="connsiteX272" fmla="*/ 2364361 w 2972814"/>
                  <a:gd name="connsiteY272" fmla="*/ 372162 h 712871"/>
                  <a:gd name="connsiteX273" fmla="*/ 2374261 w 2972814"/>
                  <a:gd name="connsiteY273" fmla="*/ 374626 h 712871"/>
                  <a:gd name="connsiteX274" fmla="*/ 2394213 w 2972814"/>
                  <a:gd name="connsiteY274" fmla="*/ 377442 h 712871"/>
                  <a:gd name="connsiteX275" fmla="*/ 2414165 w 2972814"/>
                  <a:gd name="connsiteY275" fmla="*/ 378388 h 712871"/>
                  <a:gd name="connsiteX276" fmla="*/ 2434117 w 2972814"/>
                  <a:gd name="connsiteY276" fmla="*/ 377898 h 712871"/>
                  <a:gd name="connsiteX277" fmla="*/ 2454068 w 2972814"/>
                  <a:gd name="connsiteY277" fmla="*/ 376391 h 712871"/>
                  <a:gd name="connsiteX278" fmla="*/ 2474020 w 2972814"/>
                  <a:gd name="connsiteY278" fmla="*/ 374273 h 712871"/>
                  <a:gd name="connsiteX279" fmla="*/ 2493972 w 2972814"/>
                  <a:gd name="connsiteY279" fmla="*/ 372289 h 712871"/>
                  <a:gd name="connsiteX280" fmla="*/ 2496033 w 2972814"/>
                  <a:gd name="connsiteY280" fmla="*/ 372162 h 712871"/>
                  <a:gd name="connsiteX281" fmla="*/ 2513924 w 2972814"/>
                  <a:gd name="connsiteY281" fmla="*/ 370965 h 712871"/>
                  <a:gd name="connsiteX282" fmla="*/ 2533876 w 2972814"/>
                  <a:gd name="connsiteY282" fmla="*/ 370986 h 712871"/>
                  <a:gd name="connsiteX283" fmla="*/ 2545883 w 2972814"/>
                  <a:gd name="connsiteY283" fmla="*/ 372162 h 712871"/>
                  <a:gd name="connsiteX284" fmla="*/ 2553827 w 2972814"/>
                  <a:gd name="connsiteY284" fmla="*/ 372963 h 712871"/>
                  <a:gd name="connsiteX285" fmla="*/ 2573779 w 2972814"/>
                  <a:gd name="connsiteY285" fmla="*/ 377292 h 712871"/>
                  <a:gd name="connsiteX286" fmla="*/ 2587194 w 2972814"/>
                  <a:gd name="connsiteY286" fmla="*/ 382154 h 712871"/>
                  <a:gd name="connsiteX287" fmla="*/ 2593731 w 2972814"/>
                  <a:gd name="connsiteY287" fmla="*/ 384793 h 712871"/>
                  <a:gd name="connsiteX288" fmla="*/ 2607663 w 2972814"/>
                  <a:gd name="connsiteY288" fmla="*/ 392145 h 712871"/>
                  <a:gd name="connsiteX289" fmla="*/ 2613683 w 2972814"/>
                  <a:gd name="connsiteY289" fmla="*/ 395495 h 712871"/>
                  <a:gd name="connsiteX290" fmla="*/ 2624030 w 2972814"/>
                  <a:gd name="connsiteY290" fmla="*/ 402137 h 712871"/>
                  <a:gd name="connsiteX291" fmla="*/ 2633634 w 2972814"/>
                  <a:gd name="connsiteY291" fmla="*/ 408508 h 712871"/>
                  <a:gd name="connsiteX292" fmla="*/ 2639126 w 2972814"/>
                  <a:gd name="connsiteY292" fmla="*/ 412128 h 712871"/>
                  <a:gd name="connsiteX293" fmla="*/ 2653586 w 2972814"/>
                  <a:gd name="connsiteY293" fmla="*/ 422054 h 712871"/>
                  <a:gd name="connsiteX294" fmla="*/ 2653695 w 2972814"/>
                  <a:gd name="connsiteY294" fmla="*/ 422120 h 712871"/>
                  <a:gd name="connsiteX295" fmla="*/ 2671478 w 2972814"/>
                  <a:gd name="connsiteY295" fmla="*/ 432111 h 712871"/>
                  <a:gd name="connsiteX296" fmla="*/ 2673538 w 2972814"/>
                  <a:gd name="connsiteY296" fmla="*/ 433248 h 712871"/>
                  <a:gd name="connsiteX297" fmla="*/ 2693062 w 2972814"/>
                  <a:gd name="connsiteY297" fmla="*/ 442103 h 712871"/>
                  <a:gd name="connsiteX298" fmla="*/ 2693490 w 2972814"/>
                  <a:gd name="connsiteY298" fmla="*/ 442283 h 712871"/>
                  <a:gd name="connsiteX299" fmla="*/ 2713441 w 2972814"/>
                  <a:gd name="connsiteY299" fmla="*/ 448400 h 712871"/>
                  <a:gd name="connsiteX300" fmla="*/ 2733253 w 2972814"/>
                  <a:gd name="connsiteY300" fmla="*/ 452094 h 712871"/>
                  <a:gd name="connsiteX301" fmla="*/ 2733393 w 2972814"/>
                  <a:gd name="connsiteY301" fmla="*/ 452119 h 712871"/>
                  <a:gd name="connsiteX302" fmla="*/ 2753345 w 2972814"/>
                  <a:gd name="connsiteY302" fmla="*/ 453528 h 712871"/>
                  <a:gd name="connsiteX303" fmla="*/ 2773297 w 2972814"/>
                  <a:gd name="connsiteY303" fmla="*/ 452249 h 712871"/>
                  <a:gd name="connsiteX304" fmla="*/ 2773974 w 2972814"/>
                  <a:gd name="connsiteY304" fmla="*/ 452094 h 712871"/>
                  <a:gd name="connsiteX305" fmla="*/ 2793249 w 2972814"/>
                  <a:gd name="connsiteY305" fmla="*/ 445919 h 712871"/>
                  <a:gd name="connsiteX306" fmla="*/ 2799068 w 2972814"/>
                  <a:gd name="connsiteY306" fmla="*/ 442103 h 712871"/>
                  <a:gd name="connsiteX307" fmla="*/ 2808889 w 2972814"/>
                  <a:gd name="connsiteY307" fmla="*/ 432111 h 712871"/>
                  <a:gd name="connsiteX308" fmla="*/ 2813200 w 2972814"/>
                  <a:gd name="connsiteY308" fmla="*/ 425871 h 712871"/>
                  <a:gd name="connsiteX309" fmla="*/ 2815034 w 2972814"/>
                  <a:gd name="connsiteY309" fmla="*/ 422120 h 712871"/>
                  <a:gd name="connsiteX310" fmla="*/ 2818888 w 2972814"/>
                  <a:gd name="connsiteY310" fmla="*/ 412128 h 712871"/>
                  <a:gd name="connsiteX311" fmla="*/ 2822206 w 2972814"/>
                  <a:gd name="connsiteY311" fmla="*/ 402137 h 712871"/>
                  <a:gd name="connsiteX312" fmla="*/ 2825467 w 2972814"/>
                  <a:gd name="connsiteY312" fmla="*/ 392145 h 712871"/>
                  <a:gd name="connsiteX313" fmla="*/ 2828803 w 2972814"/>
                  <a:gd name="connsiteY313" fmla="*/ 382154 h 712871"/>
                  <a:gd name="connsiteX314" fmla="*/ 2832530 w 2972814"/>
                  <a:gd name="connsiteY314" fmla="*/ 372162 h 712871"/>
                  <a:gd name="connsiteX315" fmla="*/ 2833152 w 2972814"/>
                  <a:gd name="connsiteY315" fmla="*/ 370729 h 712871"/>
                  <a:gd name="connsiteX316" fmla="*/ 2836179 w 2972814"/>
                  <a:gd name="connsiteY316" fmla="*/ 362171 h 712871"/>
                  <a:gd name="connsiteX317" fmla="*/ 2840212 w 2972814"/>
                  <a:gd name="connsiteY317" fmla="*/ 352179 h 712871"/>
                  <a:gd name="connsiteX318" fmla="*/ 2844628 w 2972814"/>
                  <a:gd name="connsiteY318" fmla="*/ 342188 h 712871"/>
                  <a:gd name="connsiteX319" fmla="*/ 2849292 w 2972814"/>
                  <a:gd name="connsiteY319" fmla="*/ 332196 h 712871"/>
                  <a:gd name="connsiteX320" fmla="*/ 2853104 w 2972814"/>
                  <a:gd name="connsiteY320" fmla="*/ 324856 h 712871"/>
                  <a:gd name="connsiteX321" fmla="*/ 2854296 w 2972814"/>
                  <a:gd name="connsiteY321" fmla="*/ 322205 h 712871"/>
                  <a:gd name="connsiteX322" fmla="*/ 2858922 w 2972814"/>
                  <a:gd name="connsiteY322" fmla="*/ 312213 h 712871"/>
                  <a:gd name="connsiteX323" fmla="*/ 2863669 w 2972814"/>
                  <a:gd name="connsiteY323" fmla="*/ 302222 h 712871"/>
                  <a:gd name="connsiteX324" fmla="*/ 2868448 w 2972814"/>
                  <a:gd name="connsiteY324" fmla="*/ 292230 h 712871"/>
                  <a:gd name="connsiteX325" fmla="*/ 2873056 w 2972814"/>
                  <a:gd name="connsiteY325" fmla="*/ 283097 h 712871"/>
                  <a:gd name="connsiteX326" fmla="*/ 2873454 w 2972814"/>
                  <a:gd name="connsiteY326" fmla="*/ 282239 h 712871"/>
                  <a:gd name="connsiteX327" fmla="*/ 2877917 w 2972814"/>
                  <a:gd name="connsiteY327" fmla="*/ 272247 h 712871"/>
                  <a:gd name="connsiteX328" fmla="*/ 2882439 w 2972814"/>
                  <a:gd name="connsiteY328" fmla="*/ 262256 h 712871"/>
                  <a:gd name="connsiteX329" fmla="*/ 2886923 w 2972814"/>
                  <a:gd name="connsiteY329" fmla="*/ 252264 h 712871"/>
                  <a:gd name="connsiteX330" fmla="*/ 2891423 w 2972814"/>
                  <a:gd name="connsiteY330" fmla="*/ 242273 h 712871"/>
                  <a:gd name="connsiteX331" fmla="*/ 2893007 w 2972814"/>
                  <a:gd name="connsiteY331" fmla="*/ 238834 h 712871"/>
                  <a:gd name="connsiteX332" fmla="*/ 2896001 w 2972814"/>
                  <a:gd name="connsiteY332" fmla="*/ 232281 h 712871"/>
                  <a:gd name="connsiteX333" fmla="*/ 2900570 w 2972814"/>
                  <a:gd name="connsiteY333" fmla="*/ 222290 h 712871"/>
                  <a:gd name="connsiteX334" fmla="*/ 2905135 w 2972814"/>
                  <a:gd name="connsiteY334" fmla="*/ 212298 h 712871"/>
                  <a:gd name="connsiteX335" fmla="*/ 2909947 w 2972814"/>
                  <a:gd name="connsiteY335" fmla="*/ 202307 h 712871"/>
                  <a:gd name="connsiteX336" fmla="*/ 2912959 w 2972814"/>
                  <a:gd name="connsiteY336" fmla="*/ 196196 h 712871"/>
                  <a:gd name="connsiteX337" fmla="*/ 2914946 w 2972814"/>
                  <a:gd name="connsiteY337" fmla="*/ 192315 h 712871"/>
                  <a:gd name="connsiteX338" fmla="*/ 2920354 w 2972814"/>
                  <a:gd name="connsiteY338" fmla="*/ 182324 h 712871"/>
                  <a:gd name="connsiteX339" fmla="*/ 2926242 w 2972814"/>
                  <a:gd name="connsiteY339" fmla="*/ 172332 h 712871"/>
                  <a:gd name="connsiteX340" fmla="*/ 2932651 w 2972814"/>
                  <a:gd name="connsiteY340" fmla="*/ 162341 h 712871"/>
                  <a:gd name="connsiteX341" fmla="*/ 2932911 w 2972814"/>
                  <a:gd name="connsiteY341" fmla="*/ 161976 h 712871"/>
                  <a:gd name="connsiteX342" fmla="*/ 2940231 w 2972814"/>
                  <a:gd name="connsiteY342" fmla="*/ 152349 h 712871"/>
                  <a:gd name="connsiteX343" fmla="*/ 2948926 w 2972814"/>
                  <a:gd name="connsiteY343" fmla="*/ 142358 h 712871"/>
                  <a:gd name="connsiteX344" fmla="*/ 2952863 w 2972814"/>
                  <a:gd name="connsiteY344" fmla="*/ 138470 h 712871"/>
                  <a:gd name="connsiteX345" fmla="*/ 2959766 w 2972814"/>
                  <a:gd name="connsiteY345" fmla="*/ 132366 h 712871"/>
                  <a:gd name="connsiteX346" fmla="*/ 2972571 w 2972814"/>
                  <a:gd name="connsiteY346" fmla="*/ 122375 h 712871"/>
                  <a:gd name="connsiteX347" fmla="*/ 2972815 w 2972814"/>
                  <a:gd name="connsiteY347" fmla="*/ 122210 h 712871"/>
                  <a:gd name="connsiteX348" fmla="*/ 2972815 w 2972814"/>
                  <a:gd name="connsiteY348" fmla="*/ 112383 h 712871"/>
                  <a:gd name="connsiteX349" fmla="*/ 2972815 w 2972814"/>
                  <a:gd name="connsiteY349" fmla="*/ 102392 h 712871"/>
                  <a:gd name="connsiteX350" fmla="*/ 2972815 w 2972814"/>
                  <a:gd name="connsiteY350" fmla="*/ 92400 h 712871"/>
                  <a:gd name="connsiteX351" fmla="*/ 2972815 w 2972814"/>
                  <a:gd name="connsiteY351" fmla="*/ 86351 h 712871"/>
                  <a:gd name="connsiteX352" fmla="*/ 2959700 w 2972814"/>
                  <a:gd name="connsiteY352" fmla="*/ 92400 h 712871"/>
                  <a:gd name="connsiteX353" fmla="*/ 2952863 w 2972814"/>
                  <a:gd name="connsiteY353" fmla="*/ 95971 h 712871"/>
                  <a:gd name="connsiteX354" fmla="*/ 2941684 w 2972814"/>
                  <a:gd name="connsiteY354" fmla="*/ 102392 h 712871"/>
                  <a:gd name="connsiteX355" fmla="*/ 2932911 w 2972814"/>
                  <a:gd name="connsiteY355" fmla="*/ 108360 h 712871"/>
                  <a:gd name="connsiteX356" fmla="*/ 2927417 w 2972814"/>
                  <a:gd name="connsiteY356" fmla="*/ 112383 h 712871"/>
                  <a:gd name="connsiteX357" fmla="*/ 2915793 w 2972814"/>
                  <a:gd name="connsiteY357" fmla="*/ 122375 h 712871"/>
                  <a:gd name="connsiteX358" fmla="*/ 2912959 w 2972814"/>
                  <a:gd name="connsiteY358" fmla="*/ 125204 h 712871"/>
                  <a:gd name="connsiteX359" fmla="*/ 2905960 w 2972814"/>
                  <a:gd name="connsiteY359" fmla="*/ 132366 h 712871"/>
                  <a:gd name="connsiteX360" fmla="*/ 2897844 w 2972814"/>
                  <a:gd name="connsiteY360" fmla="*/ 142358 h 712871"/>
                  <a:gd name="connsiteX361" fmla="*/ 2893007 w 2972814"/>
                  <a:gd name="connsiteY361" fmla="*/ 149139 h 712871"/>
                  <a:gd name="connsiteX362" fmla="*/ 2890653 w 2972814"/>
                  <a:gd name="connsiteY362" fmla="*/ 152349 h 712871"/>
                  <a:gd name="connsiteX363" fmla="*/ 2884146 w 2972814"/>
                  <a:gd name="connsiteY363" fmla="*/ 162341 h 712871"/>
                  <a:gd name="connsiteX364" fmla="*/ 2878264 w 2972814"/>
                  <a:gd name="connsiteY364" fmla="*/ 172332 h 712871"/>
                  <a:gd name="connsiteX365" fmla="*/ 2873056 w 2972814"/>
                  <a:gd name="connsiteY365" fmla="*/ 182241 h 712871"/>
                  <a:gd name="connsiteX366" fmla="*/ 2873008 w 2972814"/>
                  <a:gd name="connsiteY366" fmla="*/ 182324 h 712871"/>
                  <a:gd name="connsiteX367" fmla="*/ 2867273 w 2972814"/>
                  <a:gd name="connsiteY367" fmla="*/ 192315 h 712871"/>
                  <a:gd name="connsiteX368" fmla="*/ 2861968 w 2972814"/>
                  <a:gd name="connsiteY368" fmla="*/ 202307 h 712871"/>
                  <a:gd name="connsiteX369" fmla="*/ 2856897 w 2972814"/>
                  <a:gd name="connsiteY369" fmla="*/ 212298 h 712871"/>
                  <a:gd name="connsiteX370" fmla="*/ 2853104 w 2972814"/>
                  <a:gd name="connsiteY370" fmla="*/ 220009 h 712871"/>
                  <a:gd name="connsiteX371" fmla="*/ 2851769 w 2972814"/>
                  <a:gd name="connsiteY371" fmla="*/ 222290 h 712871"/>
                  <a:gd name="connsiteX372" fmla="*/ 2846032 w 2972814"/>
                  <a:gd name="connsiteY372" fmla="*/ 232281 h 712871"/>
                  <a:gd name="connsiteX373" fmla="*/ 2840352 w 2972814"/>
                  <a:gd name="connsiteY373" fmla="*/ 242273 h 712871"/>
                  <a:gd name="connsiteX374" fmla="*/ 2834789 w 2972814"/>
                  <a:gd name="connsiteY374" fmla="*/ 252264 h 712871"/>
                  <a:gd name="connsiteX375" fmla="*/ 2833152 w 2972814"/>
                  <a:gd name="connsiteY375" fmla="*/ 255185 h 712871"/>
                  <a:gd name="connsiteX376" fmla="*/ 2828040 w 2972814"/>
                  <a:gd name="connsiteY376" fmla="*/ 262256 h 712871"/>
                  <a:gd name="connsiteX377" fmla="*/ 2820795 w 2972814"/>
                  <a:gd name="connsiteY377" fmla="*/ 272247 h 712871"/>
                  <a:gd name="connsiteX378" fmla="*/ 2813753 w 2972814"/>
                  <a:gd name="connsiteY378" fmla="*/ 282239 h 712871"/>
                  <a:gd name="connsiteX379" fmla="*/ 2813200 w 2972814"/>
                  <a:gd name="connsiteY379" fmla="*/ 283017 h 712871"/>
                  <a:gd name="connsiteX380" fmla="*/ 2804163 w 2972814"/>
                  <a:gd name="connsiteY380" fmla="*/ 292230 h 712871"/>
                  <a:gd name="connsiteX381" fmla="*/ 2794902 w 2972814"/>
                  <a:gd name="connsiteY381" fmla="*/ 302222 h 712871"/>
                  <a:gd name="connsiteX382" fmla="*/ 2793249 w 2972814"/>
                  <a:gd name="connsiteY382" fmla="*/ 303951 h 712871"/>
                  <a:gd name="connsiteX383" fmla="*/ 2781444 w 2972814"/>
                  <a:gd name="connsiteY383" fmla="*/ 312213 h 712871"/>
                  <a:gd name="connsiteX384" fmla="*/ 2773297 w 2972814"/>
                  <a:gd name="connsiteY384" fmla="*/ 318938 h 712871"/>
                  <a:gd name="connsiteX385" fmla="*/ 2766172 w 2972814"/>
                  <a:gd name="connsiteY385" fmla="*/ 322205 h 712871"/>
                  <a:gd name="connsiteX386" fmla="*/ 2753345 w 2972814"/>
                  <a:gd name="connsiteY386" fmla="*/ 329009 h 712871"/>
                  <a:gd name="connsiteX387" fmla="*/ 2738473 w 2972814"/>
                  <a:gd name="connsiteY387" fmla="*/ 332196 h 712871"/>
                  <a:gd name="connsiteX388" fmla="*/ 2733393 w 2972814"/>
                  <a:gd name="connsiteY388" fmla="*/ 333437 h 712871"/>
                  <a:gd name="connsiteX389" fmla="*/ 2713441 w 2972814"/>
                  <a:gd name="connsiteY389" fmla="*/ 332724 h 712871"/>
                  <a:gd name="connsiteX390" fmla="*/ 2711462 w 2972814"/>
                  <a:gd name="connsiteY390" fmla="*/ 332196 h 712871"/>
                  <a:gd name="connsiteX391" fmla="*/ 2693490 w 2972814"/>
                  <a:gd name="connsiteY391" fmla="*/ 327424 h 712871"/>
                  <a:gd name="connsiteX392" fmla="*/ 2679953 w 2972814"/>
                  <a:gd name="connsiteY392" fmla="*/ 322205 h 712871"/>
                  <a:gd name="connsiteX393" fmla="*/ 2673538 w 2972814"/>
                  <a:gd name="connsiteY393" fmla="*/ 319854 h 712871"/>
                  <a:gd name="connsiteX394" fmla="*/ 2653586 w 2972814"/>
                  <a:gd name="connsiteY394" fmla="*/ 313455 h 712871"/>
                  <a:gd name="connsiteX395" fmla="*/ 2648294 w 2972814"/>
                  <a:gd name="connsiteY395" fmla="*/ 312213 h 712871"/>
                  <a:gd name="connsiteX396" fmla="*/ 2633634 w 2972814"/>
                  <a:gd name="connsiteY396" fmla="*/ 309051 h 712871"/>
                  <a:gd name="connsiteX397" fmla="*/ 2613683 w 2972814"/>
                  <a:gd name="connsiteY397" fmla="*/ 306816 h 712871"/>
                  <a:gd name="connsiteX398" fmla="*/ 2593731 w 2972814"/>
                  <a:gd name="connsiteY398" fmla="*/ 306499 h 712871"/>
                  <a:gd name="connsiteX399" fmla="*/ 2573779 w 2972814"/>
                  <a:gd name="connsiteY399" fmla="*/ 307770 h 712871"/>
                  <a:gd name="connsiteX400" fmla="*/ 2553827 w 2972814"/>
                  <a:gd name="connsiteY400" fmla="*/ 310219 h 712871"/>
                  <a:gd name="connsiteX401" fmla="*/ 2542581 w 2972814"/>
                  <a:gd name="connsiteY401" fmla="*/ 312213 h 712871"/>
                  <a:gd name="connsiteX402" fmla="*/ 2533876 w 2972814"/>
                  <a:gd name="connsiteY402" fmla="*/ 313557 h 712871"/>
                  <a:gd name="connsiteX403" fmla="*/ 2513924 w 2972814"/>
                  <a:gd name="connsiteY403" fmla="*/ 317330 h 712871"/>
                  <a:gd name="connsiteX404" fmla="*/ 2493972 w 2972814"/>
                  <a:gd name="connsiteY404" fmla="*/ 321202 h 712871"/>
                  <a:gd name="connsiteX405" fmla="*/ 2489057 w 2972814"/>
                  <a:gd name="connsiteY405" fmla="*/ 322205 h 712871"/>
                  <a:gd name="connsiteX406" fmla="*/ 2474020 w 2972814"/>
                  <a:gd name="connsiteY406" fmla="*/ 325000 h 712871"/>
                  <a:gd name="connsiteX407" fmla="*/ 2454068 w 2972814"/>
                  <a:gd name="connsiteY407" fmla="*/ 327889 h 712871"/>
                  <a:gd name="connsiteX408" fmla="*/ 2434117 w 2972814"/>
                  <a:gd name="connsiteY408" fmla="*/ 329384 h 712871"/>
                  <a:gd name="connsiteX409" fmla="*/ 2414165 w 2972814"/>
                  <a:gd name="connsiteY409" fmla="*/ 328564 h 712871"/>
                  <a:gd name="connsiteX410" fmla="*/ 2394213 w 2972814"/>
                  <a:gd name="connsiteY410" fmla="*/ 324341 h 712871"/>
                  <a:gd name="connsiteX411" fmla="*/ 2388895 w 2972814"/>
                  <a:gd name="connsiteY411" fmla="*/ 322205 h 712871"/>
                  <a:gd name="connsiteX412" fmla="*/ 2374261 w 2972814"/>
                  <a:gd name="connsiteY412" fmla="*/ 314677 h 712871"/>
                  <a:gd name="connsiteX413" fmla="*/ 2371103 w 2972814"/>
                  <a:gd name="connsiteY413" fmla="*/ 312213 h 712871"/>
                  <a:gd name="connsiteX414" fmla="*/ 2361075 w 2972814"/>
                  <a:gd name="connsiteY414" fmla="*/ 302222 h 712871"/>
                  <a:gd name="connsiteX415" fmla="*/ 2354310 w 2972814"/>
                  <a:gd name="connsiteY415" fmla="*/ 292673 h 712871"/>
                  <a:gd name="connsiteX416" fmla="*/ 2354060 w 2972814"/>
                  <a:gd name="connsiteY416" fmla="*/ 292230 h 712871"/>
                  <a:gd name="connsiteX417" fmla="*/ 2349940 w 2972814"/>
                  <a:gd name="connsiteY417" fmla="*/ 282239 h 712871"/>
                  <a:gd name="connsiteX418" fmla="*/ 2347317 w 2972814"/>
                  <a:gd name="connsiteY418" fmla="*/ 272247 h 712871"/>
                  <a:gd name="connsiteX419" fmla="*/ 2345523 w 2972814"/>
                  <a:gd name="connsiteY419" fmla="*/ 262256 h 712871"/>
                  <a:gd name="connsiteX420" fmla="*/ 2344827 w 2972814"/>
                  <a:gd name="connsiteY420" fmla="*/ 252264 h 712871"/>
                  <a:gd name="connsiteX421" fmla="*/ 2344380 w 2972814"/>
                  <a:gd name="connsiteY421" fmla="*/ 242273 h 712871"/>
                  <a:gd name="connsiteX422" fmla="*/ 2344146 w 2972814"/>
                  <a:gd name="connsiteY422" fmla="*/ 232281 h 712871"/>
                  <a:gd name="connsiteX423" fmla="*/ 2343902 w 2972814"/>
                  <a:gd name="connsiteY423" fmla="*/ 222290 h 712871"/>
                  <a:gd name="connsiteX424" fmla="*/ 2343125 w 2972814"/>
                  <a:gd name="connsiteY424" fmla="*/ 212298 h 712871"/>
                  <a:gd name="connsiteX425" fmla="*/ 2341797 w 2972814"/>
                  <a:gd name="connsiteY425" fmla="*/ 202307 h 712871"/>
                  <a:gd name="connsiteX426" fmla="*/ 2339224 w 2972814"/>
                  <a:gd name="connsiteY426" fmla="*/ 192315 h 712871"/>
                  <a:gd name="connsiteX427" fmla="*/ 2334906 w 2972814"/>
                  <a:gd name="connsiteY427" fmla="*/ 182324 h 712871"/>
                  <a:gd name="connsiteX428" fmla="*/ 2334358 w 2972814"/>
                  <a:gd name="connsiteY428" fmla="*/ 181423 h 712871"/>
                  <a:gd name="connsiteX429" fmla="*/ 2328755 w 2972814"/>
                  <a:gd name="connsiteY429" fmla="*/ 172332 h 712871"/>
                  <a:gd name="connsiteX430" fmla="*/ 2318966 w 2972814"/>
                  <a:gd name="connsiteY430" fmla="*/ 162341 h 712871"/>
                  <a:gd name="connsiteX431" fmla="*/ 2314406 w 2972814"/>
                  <a:gd name="connsiteY431" fmla="*/ 158894 h 712871"/>
                  <a:gd name="connsiteX432" fmla="*/ 2305279 w 2972814"/>
                  <a:gd name="connsiteY432" fmla="*/ 152349 h 712871"/>
                  <a:gd name="connsiteX433" fmla="*/ 2294454 w 2972814"/>
                  <a:gd name="connsiteY433" fmla="*/ 146136 h 712871"/>
                  <a:gd name="connsiteX434" fmla="*/ 2286786 w 2972814"/>
                  <a:gd name="connsiteY434" fmla="*/ 142358 h 712871"/>
                  <a:gd name="connsiteX435" fmla="*/ 2274502 w 2972814"/>
                  <a:gd name="connsiteY435" fmla="*/ 137074 h 712871"/>
                  <a:gd name="connsiteX436" fmla="*/ 2261740 w 2972814"/>
                  <a:gd name="connsiteY436" fmla="*/ 132366 h 712871"/>
                  <a:gd name="connsiteX437" fmla="*/ 2254551 w 2972814"/>
                  <a:gd name="connsiteY437" fmla="*/ 129987 h 712871"/>
                  <a:gd name="connsiteX438" fmla="*/ 2234599 w 2972814"/>
                  <a:gd name="connsiteY438" fmla="*/ 123887 h 712871"/>
                  <a:gd name="connsiteX439" fmla="*/ 2228970 w 2972814"/>
                  <a:gd name="connsiteY439" fmla="*/ 122375 h 712871"/>
                  <a:gd name="connsiteX440" fmla="*/ 2214647 w 2972814"/>
                  <a:gd name="connsiteY440" fmla="*/ 118535 h 712871"/>
                  <a:gd name="connsiteX441" fmla="*/ 2194695 w 2972814"/>
                  <a:gd name="connsiteY441" fmla="*/ 113648 h 712871"/>
                  <a:gd name="connsiteX442" fmla="*/ 2189216 w 2972814"/>
                  <a:gd name="connsiteY442" fmla="*/ 112383 h 712871"/>
                  <a:gd name="connsiteX443" fmla="*/ 2174744 w 2972814"/>
                  <a:gd name="connsiteY443" fmla="*/ 108967 h 712871"/>
                  <a:gd name="connsiteX444" fmla="*/ 2154792 w 2972814"/>
                  <a:gd name="connsiteY444" fmla="*/ 104360 h 712871"/>
                  <a:gd name="connsiteX445" fmla="*/ 2145576 w 2972814"/>
                  <a:gd name="connsiteY445" fmla="*/ 102392 h 712871"/>
                  <a:gd name="connsiteX446" fmla="*/ 2134840 w 2972814"/>
                  <a:gd name="connsiteY446" fmla="*/ 99934 h 712871"/>
                  <a:gd name="connsiteX447" fmla="*/ 2114888 w 2972814"/>
                  <a:gd name="connsiteY447" fmla="*/ 95444 h 712871"/>
                  <a:gd name="connsiteX448" fmla="*/ 2098323 w 2972814"/>
                  <a:gd name="connsiteY448" fmla="*/ 92400 h 712871"/>
                  <a:gd name="connsiteX449" fmla="*/ 2094936 w 2972814"/>
                  <a:gd name="connsiteY449" fmla="*/ 91737 h 712871"/>
                  <a:gd name="connsiteX450" fmla="*/ 2074985 w 2972814"/>
                  <a:gd name="connsiteY450" fmla="*/ 89274 h 712871"/>
                  <a:gd name="connsiteX451" fmla="*/ 2055033 w 2972814"/>
                  <a:gd name="connsiteY451" fmla="*/ 88616 h 712871"/>
                  <a:gd name="connsiteX452" fmla="*/ 2035081 w 2972814"/>
                  <a:gd name="connsiteY452" fmla="*/ 89625 h 712871"/>
                  <a:gd name="connsiteX453" fmla="*/ 2017137 w 2972814"/>
                  <a:gd name="connsiteY453" fmla="*/ 92400 h 712871"/>
                  <a:gd name="connsiteX454" fmla="*/ 2015129 w 2972814"/>
                  <a:gd name="connsiteY454" fmla="*/ 92698 h 712871"/>
                  <a:gd name="connsiteX455" fmla="*/ 1995178 w 2972814"/>
                  <a:gd name="connsiteY455" fmla="*/ 97260 h 712871"/>
                  <a:gd name="connsiteX456" fmla="*/ 1977378 w 2972814"/>
                  <a:gd name="connsiteY456" fmla="*/ 102392 h 712871"/>
                  <a:gd name="connsiteX457" fmla="*/ 1975226 w 2972814"/>
                  <a:gd name="connsiteY457" fmla="*/ 103014 h 712871"/>
                  <a:gd name="connsiteX458" fmla="*/ 1955274 w 2972814"/>
                  <a:gd name="connsiteY458" fmla="*/ 109404 h 712871"/>
                  <a:gd name="connsiteX459" fmla="*/ 1946010 w 2972814"/>
                  <a:gd name="connsiteY459" fmla="*/ 112383 h 712871"/>
                  <a:gd name="connsiteX460" fmla="*/ 1935322 w 2972814"/>
                  <a:gd name="connsiteY460" fmla="*/ 115924 h 712871"/>
                  <a:gd name="connsiteX461" fmla="*/ 1915371 w 2972814"/>
                  <a:gd name="connsiteY461" fmla="*/ 121294 h 712871"/>
                  <a:gd name="connsiteX462" fmla="*/ 1909114 w 2972814"/>
                  <a:gd name="connsiteY462" fmla="*/ 122375 h 712871"/>
                  <a:gd name="connsiteX463" fmla="*/ 1895419 w 2972814"/>
                  <a:gd name="connsiteY463" fmla="*/ 124826 h 712871"/>
                  <a:gd name="connsiteX464" fmla="*/ 1875467 w 2972814"/>
                  <a:gd name="connsiteY464" fmla="*/ 125510 h 712871"/>
                  <a:gd name="connsiteX465" fmla="*/ 1855515 w 2972814"/>
                  <a:gd name="connsiteY465" fmla="*/ 122597 h 712871"/>
                  <a:gd name="connsiteX466" fmla="*/ 1854860 w 2972814"/>
                  <a:gd name="connsiteY466" fmla="*/ 122375 h 712871"/>
                  <a:gd name="connsiteX467" fmla="*/ 1835563 w 2972814"/>
                  <a:gd name="connsiteY467" fmla="*/ 116212 h 712871"/>
                  <a:gd name="connsiteX468" fmla="*/ 1828040 w 2972814"/>
                  <a:gd name="connsiteY468" fmla="*/ 112383 h 712871"/>
                  <a:gd name="connsiteX469" fmla="*/ 1815612 w 2972814"/>
                  <a:gd name="connsiteY469" fmla="*/ 106378 h 712871"/>
                  <a:gd name="connsiteX470" fmla="*/ 1809398 w 2972814"/>
                  <a:gd name="connsiteY470" fmla="*/ 102392 h 712871"/>
                  <a:gd name="connsiteX471" fmla="*/ 1795660 w 2972814"/>
                  <a:gd name="connsiteY471" fmla="*/ 94465 h 712871"/>
                  <a:gd name="connsiteX472" fmla="*/ 1792695 w 2972814"/>
                  <a:gd name="connsiteY472" fmla="*/ 92400 h 712871"/>
                  <a:gd name="connsiteX473" fmla="*/ 1776975 w 2972814"/>
                  <a:gd name="connsiteY473" fmla="*/ 82409 h 712871"/>
                  <a:gd name="connsiteX474" fmla="*/ 1775708 w 2972814"/>
                  <a:gd name="connsiteY474" fmla="*/ 81665 h 712871"/>
                  <a:gd name="connsiteX475" fmla="*/ 1761735 w 2972814"/>
                  <a:gd name="connsiteY475" fmla="*/ 72417 h 712871"/>
                  <a:gd name="connsiteX476" fmla="*/ 1755756 w 2972814"/>
                  <a:gd name="connsiteY476" fmla="*/ 68781 h 712871"/>
                  <a:gd name="connsiteX477" fmla="*/ 1745951 w 2972814"/>
                  <a:gd name="connsiteY477" fmla="*/ 62426 h 712871"/>
                  <a:gd name="connsiteX478" fmla="*/ 1735805 w 2972814"/>
                  <a:gd name="connsiteY478" fmla="*/ 56376 h 712871"/>
                  <a:gd name="connsiteX479" fmla="*/ 1729367 w 2972814"/>
                  <a:gd name="connsiteY479" fmla="*/ 52434 h 712871"/>
                  <a:gd name="connsiteX480" fmla="*/ 1715853 w 2972814"/>
                  <a:gd name="connsiteY480" fmla="*/ 44656 h 712871"/>
                  <a:gd name="connsiteX481" fmla="*/ 1712006 w 2972814"/>
                  <a:gd name="connsiteY481" fmla="*/ 42443 h 712871"/>
                  <a:gd name="connsiteX482" fmla="*/ 1695901 w 2972814"/>
                  <a:gd name="connsiteY482" fmla="*/ 33742 h 712871"/>
                  <a:gd name="connsiteX483" fmla="*/ 1693369 w 2972814"/>
                  <a:gd name="connsiteY483" fmla="*/ 32451 h 712871"/>
                  <a:gd name="connsiteX484" fmla="*/ 1675949 w 2972814"/>
                  <a:gd name="connsiteY484" fmla="*/ 23860 h 712871"/>
                  <a:gd name="connsiteX485" fmla="*/ 1672767 w 2972814"/>
                  <a:gd name="connsiteY485" fmla="*/ 22460 h 712871"/>
                  <a:gd name="connsiteX486" fmla="*/ 1655997 w 2972814"/>
                  <a:gd name="connsiteY486" fmla="*/ 15291 h 712871"/>
                  <a:gd name="connsiteX487" fmla="*/ 1647855 w 2972814"/>
                  <a:gd name="connsiteY487" fmla="*/ 12468 h 712871"/>
                  <a:gd name="connsiteX488" fmla="*/ 1636046 w 2972814"/>
                  <a:gd name="connsiteY488" fmla="*/ 8552 h 712871"/>
                  <a:gd name="connsiteX489" fmla="*/ 1616094 w 2972814"/>
                  <a:gd name="connsiteY489" fmla="*/ 3838 h 712871"/>
                  <a:gd name="connsiteX490" fmla="*/ 1606734 w 2972814"/>
                  <a:gd name="connsiteY490" fmla="*/ 2477 h 712871"/>
                  <a:gd name="connsiteX491" fmla="*/ 1596142 w 2972814"/>
                  <a:gd name="connsiteY491" fmla="*/ 984 h 712871"/>
                  <a:gd name="connsiteX492" fmla="*/ 1576190 w 2972814"/>
                  <a:gd name="connsiteY492" fmla="*/ 0 h 712871"/>
                  <a:gd name="connsiteX493" fmla="*/ 1556239 w 2972814"/>
                  <a:gd name="connsiteY493" fmla="*/ 680 h 712871"/>
                  <a:gd name="connsiteX494" fmla="*/ 1536690 w 2972814"/>
                  <a:gd name="connsiteY494" fmla="*/ 2477 h 712871"/>
                  <a:gd name="connsiteX495" fmla="*/ 1536287 w 2972814"/>
                  <a:gd name="connsiteY495" fmla="*/ 2511 h 712871"/>
                  <a:gd name="connsiteX496" fmla="*/ 1516335 w 2972814"/>
                  <a:gd name="connsiteY496" fmla="*/ 5338 h 712871"/>
                  <a:gd name="connsiteX497" fmla="*/ 1496383 w 2972814"/>
                  <a:gd name="connsiteY497" fmla="*/ 8783 h 712871"/>
                  <a:gd name="connsiteX498" fmla="*/ 1478558 w 2972814"/>
                  <a:gd name="connsiteY498" fmla="*/ 12468 h 712871"/>
                  <a:gd name="connsiteX499" fmla="*/ 1476431 w 2972814"/>
                  <a:gd name="connsiteY499" fmla="*/ 12917 h 712871"/>
                  <a:gd name="connsiteX500" fmla="*/ 1456480 w 2972814"/>
                  <a:gd name="connsiteY500" fmla="*/ 17668 h 712871"/>
                  <a:gd name="connsiteX501" fmla="*/ 1438378 w 2972814"/>
                  <a:gd name="connsiteY501" fmla="*/ 22460 h 712871"/>
                  <a:gd name="connsiteX502" fmla="*/ 1436528 w 2972814"/>
                  <a:gd name="connsiteY502" fmla="*/ 22986 h 712871"/>
                  <a:gd name="connsiteX503" fmla="*/ 1416576 w 2972814"/>
                  <a:gd name="connsiteY503" fmla="*/ 29229 h 712871"/>
                  <a:gd name="connsiteX504" fmla="*/ 1407427 w 2972814"/>
                  <a:gd name="connsiteY504" fmla="*/ 32451 h 712871"/>
                  <a:gd name="connsiteX505" fmla="*/ 1396624 w 2972814"/>
                  <a:gd name="connsiteY505" fmla="*/ 36814 h 712871"/>
                  <a:gd name="connsiteX506" fmla="*/ 1383753 w 2972814"/>
                  <a:gd name="connsiteY506" fmla="*/ 42443 h 712871"/>
                  <a:gd name="connsiteX507" fmla="*/ 1376673 w 2972814"/>
                  <a:gd name="connsiteY507" fmla="*/ 46278 h 712871"/>
                  <a:gd name="connsiteX508" fmla="*/ 1365917 w 2972814"/>
                  <a:gd name="connsiteY508" fmla="*/ 52434 h 712871"/>
                  <a:gd name="connsiteX509" fmla="*/ 1356721 w 2972814"/>
                  <a:gd name="connsiteY509" fmla="*/ 59460 h 712871"/>
                  <a:gd name="connsiteX510" fmla="*/ 1352840 w 2972814"/>
                  <a:gd name="connsiteY510" fmla="*/ 62426 h 712871"/>
                  <a:gd name="connsiteX511" fmla="*/ 1342900 w 2972814"/>
                  <a:gd name="connsiteY511" fmla="*/ 72417 h 712871"/>
                  <a:gd name="connsiteX512" fmla="*/ 1336769 w 2972814"/>
                  <a:gd name="connsiteY512" fmla="*/ 81351 h 712871"/>
                  <a:gd name="connsiteX513" fmla="*/ 1335999 w 2972814"/>
                  <a:gd name="connsiteY513" fmla="*/ 82409 h 712871"/>
                  <a:gd name="connsiteX514" fmla="*/ 1330500 w 2972814"/>
                  <a:gd name="connsiteY514" fmla="*/ 92400 h 712871"/>
                  <a:gd name="connsiteX515" fmla="*/ 1326845 w 2972814"/>
                  <a:gd name="connsiteY515" fmla="*/ 102392 h 712871"/>
                  <a:gd name="connsiteX516" fmla="*/ 1324417 w 2972814"/>
                  <a:gd name="connsiteY516" fmla="*/ 112383 h 712871"/>
                  <a:gd name="connsiteX517" fmla="*/ 1322759 w 2972814"/>
                  <a:gd name="connsiteY517" fmla="*/ 122375 h 712871"/>
                  <a:gd name="connsiteX518" fmla="*/ 1321677 w 2972814"/>
                  <a:gd name="connsiteY518" fmla="*/ 132366 h 712871"/>
                  <a:gd name="connsiteX519" fmla="*/ 1320951 w 2972814"/>
                  <a:gd name="connsiteY519" fmla="*/ 142358 h 712871"/>
                  <a:gd name="connsiteX520" fmla="*/ 1320245 w 2972814"/>
                  <a:gd name="connsiteY520" fmla="*/ 152349 h 712871"/>
                  <a:gd name="connsiteX521" fmla="*/ 1319481 w 2972814"/>
                  <a:gd name="connsiteY521" fmla="*/ 162341 h 712871"/>
                  <a:gd name="connsiteX522" fmla="*/ 1318703 w 2972814"/>
                  <a:gd name="connsiteY522" fmla="*/ 172332 h 712871"/>
                  <a:gd name="connsiteX523" fmla="*/ 1317571 w 2972814"/>
                  <a:gd name="connsiteY523" fmla="*/ 182324 h 712871"/>
                  <a:gd name="connsiteX524" fmla="*/ 1316817 w 2972814"/>
                  <a:gd name="connsiteY524" fmla="*/ 187931 h 712871"/>
                  <a:gd name="connsiteX525" fmla="*/ 1316230 w 2972814"/>
                  <a:gd name="connsiteY525" fmla="*/ 192315 h 712871"/>
                  <a:gd name="connsiteX526" fmla="*/ 1314462 w 2972814"/>
                  <a:gd name="connsiteY526" fmla="*/ 202307 h 712871"/>
                  <a:gd name="connsiteX527" fmla="*/ 1312258 w 2972814"/>
                  <a:gd name="connsiteY527" fmla="*/ 212298 h 712871"/>
                  <a:gd name="connsiteX528" fmla="*/ 1309610 w 2972814"/>
                  <a:gd name="connsiteY528" fmla="*/ 222290 h 712871"/>
                  <a:gd name="connsiteX529" fmla="*/ 1306640 w 2972814"/>
                  <a:gd name="connsiteY529" fmla="*/ 232281 h 712871"/>
                  <a:gd name="connsiteX530" fmla="*/ 1303008 w 2972814"/>
                  <a:gd name="connsiteY530" fmla="*/ 242273 h 712871"/>
                  <a:gd name="connsiteX531" fmla="*/ 1298792 w 2972814"/>
                  <a:gd name="connsiteY531" fmla="*/ 252264 h 712871"/>
                  <a:gd name="connsiteX532" fmla="*/ 1296865 w 2972814"/>
                  <a:gd name="connsiteY532" fmla="*/ 256249 h 712871"/>
                  <a:gd name="connsiteX533" fmla="*/ 1294095 w 2972814"/>
                  <a:gd name="connsiteY533" fmla="*/ 262256 h 712871"/>
                  <a:gd name="connsiteX534" fmla="*/ 1288783 w 2972814"/>
                  <a:gd name="connsiteY534" fmla="*/ 272247 h 712871"/>
                  <a:gd name="connsiteX535" fmla="*/ 1282605 w 2972814"/>
                  <a:gd name="connsiteY535" fmla="*/ 282239 h 712871"/>
                  <a:gd name="connsiteX536" fmla="*/ 1276914 w 2972814"/>
                  <a:gd name="connsiteY536" fmla="*/ 289845 h 712871"/>
                  <a:gd name="connsiteX537" fmla="*/ 1275063 w 2972814"/>
                  <a:gd name="connsiteY537" fmla="*/ 292230 h 712871"/>
                  <a:gd name="connsiteX538" fmla="*/ 1266305 w 2972814"/>
                  <a:gd name="connsiteY538" fmla="*/ 302222 h 712871"/>
                  <a:gd name="connsiteX539" fmla="*/ 1256962 w 2972814"/>
                  <a:gd name="connsiteY539" fmla="*/ 310911 h 712871"/>
                  <a:gd name="connsiteX540" fmla="*/ 1255406 w 2972814"/>
                  <a:gd name="connsiteY540" fmla="*/ 312213 h 712871"/>
                  <a:gd name="connsiteX541" fmla="*/ 1241714 w 2972814"/>
                  <a:gd name="connsiteY541" fmla="*/ 322205 h 712871"/>
                  <a:gd name="connsiteX542" fmla="*/ 1237010 w 2972814"/>
                  <a:gd name="connsiteY542" fmla="*/ 325174 h 712871"/>
                  <a:gd name="connsiteX543" fmla="*/ 1223280 w 2972814"/>
                  <a:gd name="connsiteY543" fmla="*/ 332196 h 712871"/>
                  <a:gd name="connsiteX544" fmla="*/ 1217058 w 2972814"/>
                  <a:gd name="connsiteY544" fmla="*/ 334997 h 712871"/>
                  <a:gd name="connsiteX545" fmla="*/ 1197107 w 2972814"/>
                  <a:gd name="connsiteY545" fmla="*/ 341339 h 712871"/>
                  <a:gd name="connsiteX546" fmla="*/ 1192688 w 2972814"/>
                  <a:gd name="connsiteY546" fmla="*/ 342188 h 712871"/>
                  <a:gd name="connsiteX547" fmla="*/ 1177155 w 2972814"/>
                  <a:gd name="connsiteY547" fmla="*/ 345012 h 712871"/>
                  <a:gd name="connsiteX548" fmla="*/ 1157203 w 2972814"/>
                  <a:gd name="connsiteY548" fmla="*/ 346353 h 712871"/>
                  <a:gd name="connsiteX549" fmla="*/ 1137251 w 2972814"/>
                  <a:gd name="connsiteY549" fmla="*/ 345872 h 712871"/>
                  <a:gd name="connsiteX550" fmla="*/ 1117299 w 2972814"/>
                  <a:gd name="connsiteY550" fmla="*/ 344046 h 712871"/>
                  <a:gd name="connsiteX551" fmla="*/ 1101794 w 2972814"/>
                  <a:gd name="connsiteY551" fmla="*/ 342188 h 712871"/>
                  <a:gd name="connsiteX552" fmla="*/ 1097348 w 2972814"/>
                  <a:gd name="connsiteY552" fmla="*/ 341649 h 712871"/>
                  <a:gd name="connsiteX553" fmla="*/ 1077396 w 2972814"/>
                  <a:gd name="connsiteY553" fmla="*/ 339148 h 712871"/>
                  <a:gd name="connsiteX554" fmla="*/ 1057444 w 2972814"/>
                  <a:gd name="connsiteY554" fmla="*/ 337340 h 712871"/>
                  <a:gd name="connsiteX555" fmla="*/ 1037492 w 2972814"/>
                  <a:gd name="connsiteY555" fmla="*/ 337025 h 712871"/>
                  <a:gd name="connsiteX556" fmla="*/ 1017541 w 2972814"/>
                  <a:gd name="connsiteY556" fmla="*/ 339226 h 712871"/>
                  <a:gd name="connsiteX557" fmla="*/ 1006734 w 2972814"/>
                  <a:gd name="connsiteY557" fmla="*/ 342188 h 712871"/>
                  <a:gd name="connsiteX558" fmla="*/ 997589 w 2972814"/>
                  <a:gd name="connsiteY558" fmla="*/ 344777 h 712871"/>
                  <a:gd name="connsiteX559" fmla="*/ 981467 w 2972814"/>
                  <a:gd name="connsiteY559" fmla="*/ 352179 h 712871"/>
                  <a:gd name="connsiteX560" fmla="*/ 977637 w 2972814"/>
                  <a:gd name="connsiteY560" fmla="*/ 354018 h 712871"/>
                  <a:gd name="connsiteX561" fmla="*/ 963747 w 2972814"/>
                  <a:gd name="connsiteY561" fmla="*/ 362171 h 712871"/>
                  <a:gd name="connsiteX562" fmla="*/ 957685 w 2972814"/>
                  <a:gd name="connsiteY562" fmla="*/ 365668 h 712871"/>
                  <a:gd name="connsiteX563" fmla="*/ 947170 w 2972814"/>
                  <a:gd name="connsiteY563" fmla="*/ 372162 h 712871"/>
                  <a:gd name="connsiteX564" fmla="*/ 937733 w 2972814"/>
                  <a:gd name="connsiteY564" fmla="*/ 377544 h 712871"/>
                  <a:gd name="connsiteX565" fmla="*/ 929085 w 2972814"/>
                  <a:gd name="connsiteY565" fmla="*/ 382154 h 712871"/>
                  <a:gd name="connsiteX566" fmla="*/ 917782 w 2972814"/>
                  <a:gd name="connsiteY566" fmla="*/ 387677 h 712871"/>
                  <a:gd name="connsiteX567" fmla="*/ 906313 w 2972814"/>
                  <a:gd name="connsiteY567" fmla="*/ 392145 h 712871"/>
                  <a:gd name="connsiteX568" fmla="*/ 897830 w 2972814"/>
                  <a:gd name="connsiteY568" fmla="*/ 395088 h 712871"/>
                  <a:gd name="connsiteX569" fmla="*/ 877878 w 2972814"/>
                  <a:gd name="connsiteY569" fmla="*/ 400203 h 712871"/>
                  <a:gd name="connsiteX570" fmla="*/ 866171 w 2972814"/>
                  <a:gd name="connsiteY570" fmla="*/ 402137 h 712871"/>
                  <a:gd name="connsiteX571" fmla="*/ 857926 w 2972814"/>
                  <a:gd name="connsiteY571" fmla="*/ 403367 h 712871"/>
                  <a:gd name="connsiteX572" fmla="*/ 837975 w 2972814"/>
                  <a:gd name="connsiteY572" fmla="*/ 405163 h 712871"/>
                  <a:gd name="connsiteX573" fmla="*/ 818023 w 2972814"/>
                  <a:gd name="connsiteY573" fmla="*/ 406117 h 712871"/>
                  <a:gd name="connsiteX574" fmla="*/ 798071 w 2972814"/>
                  <a:gd name="connsiteY574" fmla="*/ 406583 h 712871"/>
                  <a:gd name="connsiteX575" fmla="*/ 778119 w 2972814"/>
                  <a:gd name="connsiteY575" fmla="*/ 406849 h 712871"/>
                  <a:gd name="connsiteX576" fmla="*/ 758167 w 2972814"/>
                  <a:gd name="connsiteY576" fmla="*/ 407150 h 712871"/>
                  <a:gd name="connsiteX577" fmla="*/ 738216 w 2972814"/>
                  <a:gd name="connsiteY577" fmla="*/ 407745 h 712871"/>
                  <a:gd name="connsiteX578" fmla="*/ 718264 w 2972814"/>
                  <a:gd name="connsiteY578" fmla="*/ 408618 h 712871"/>
                  <a:gd name="connsiteX579" fmla="*/ 698312 w 2972814"/>
                  <a:gd name="connsiteY579" fmla="*/ 409779 h 712871"/>
                  <a:gd name="connsiteX580" fmla="*/ 678360 w 2972814"/>
                  <a:gd name="connsiteY580" fmla="*/ 411338 h 712871"/>
                  <a:gd name="connsiteX581" fmla="*/ 667488 w 2972814"/>
                  <a:gd name="connsiteY581" fmla="*/ 412128 h 712871"/>
                  <a:gd name="connsiteX582" fmla="*/ 658409 w 2972814"/>
                  <a:gd name="connsiteY582" fmla="*/ 412879 h 712871"/>
                  <a:gd name="connsiteX583" fmla="*/ 638457 w 2972814"/>
                  <a:gd name="connsiteY583" fmla="*/ 413996 h 712871"/>
                  <a:gd name="connsiteX584" fmla="*/ 618505 w 2972814"/>
                  <a:gd name="connsiteY584" fmla="*/ 414364 h 712871"/>
                  <a:gd name="connsiteX585" fmla="*/ 598553 w 2972814"/>
                  <a:gd name="connsiteY585" fmla="*/ 413423 h 712871"/>
                  <a:gd name="connsiteX586" fmla="*/ 585047 w 2972814"/>
                  <a:gd name="connsiteY586" fmla="*/ 412128 h 712871"/>
                  <a:gd name="connsiteX587" fmla="*/ 578601 w 2972814"/>
                  <a:gd name="connsiteY587" fmla="*/ 411465 h 712871"/>
                  <a:gd name="connsiteX588" fmla="*/ 558650 w 2972814"/>
                  <a:gd name="connsiteY588" fmla="*/ 408810 h 712871"/>
                  <a:gd name="connsiteX589" fmla="*/ 538698 w 2972814"/>
                  <a:gd name="connsiteY589" fmla="*/ 405815 h 712871"/>
                  <a:gd name="connsiteX590" fmla="*/ 518746 w 2972814"/>
                  <a:gd name="connsiteY590" fmla="*/ 403194 h 712871"/>
                  <a:gd name="connsiteX591" fmla="*/ 511145 w 2972814"/>
                  <a:gd name="connsiteY591" fmla="*/ 402137 h 712871"/>
                  <a:gd name="connsiteX592" fmla="*/ 498794 w 2972814"/>
                  <a:gd name="connsiteY592" fmla="*/ 400429 h 712871"/>
                  <a:gd name="connsiteX593" fmla="*/ 478843 w 2972814"/>
                  <a:gd name="connsiteY593" fmla="*/ 397378 h 712871"/>
                  <a:gd name="connsiteX594" fmla="*/ 458891 w 2972814"/>
                  <a:gd name="connsiteY594" fmla="*/ 394032 h 712871"/>
                  <a:gd name="connsiteX595" fmla="*/ 450267 w 2972814"/>
                  <a:gd name="connsiteY595" fmla="*/ 392145 h 712871"/>
                  <a:gd name="connsiteX596" fmla="*/ 438939 w 2972814"/>
                  <a:gd name="connsiteY596" fmla="*/ 389876 h 712871"/>
                  <a:gd name="connsiteX597" fmla="*/ 418987 w 2972814"/>
                  <a:gd name="connsiteY597" fmla="*/ 384712 h 712871"/>
                  <a:gd name="connsiteX598" fmla="*/ 411363 w 2972814"/>
                  <a:gd name="connsiteY598" fmla="*/ 382154 h 712871"/>
                  <a:gd name="connsiteX599" fmla="*/ 399036 w 2972814"/>
                  <a:gd name="connsiteY599" fmla="*/ 378555 h 712871"/>
                  <a:gd name="connsiteX600" fmla="*/ 380161 w 2972814"/>
                  <a:gd name="connsiteY600" fmla="*/ 372162 h 712871"/>
                  <a:gd name="connsiteX601" fmla="*/ 379084 w 2972814"/>
                  <a:gd name="connsiteY601" fmla="*/ 371832 h 712871"/>
                  <a:gd name="connsiteX602" fmla="*/ 359132 w 2972814"/>
                  <a:gd name="connsiteY602" fmla="*/ 364829 h 712871"/>
                  <a:gd name="connsiteX603" fmla="*/ 351898 w 2972814"/>
                  <a:gd name="connsiteY603" fmla="*/ 362171 h 712871"/>
                  <a:gd name="connsiteX604" fmla="*/ 339180 w 2972814"/>
                  <a:gd name="connsiteY604" fmla="*/ 357899 h 712871"/>
                  <a:gd name="connsiteX605" fmla="*/ 323297 w 2972814"/>
                  <a:gd name="connsiteY605" fmla="*/ 352179 h 712871"/>
                  <a:gd name="connsiteX606" fmla="*/ 319228 w 2972814"/>
                  <a:gd name="connsiteY606" fmla="*/ 350797 h 712871"/>
                  <a:gd name="connsiteX607" fmla="*/ 299277 w 2972814"/>
                  <a:gd name="connsiteY607" fmla="*/ 344208 h 712871"/>
                  <a:gd name="connsiteX608" fmla="*/ 292898 w 2972814"/>
                  <a:gd name="connsiteY608" fmla="*/ 342188 h 712871"/>
                  <a:gd name="connsiteX609" fmla="*/ 279325 w 2972814"/>
                  <a:gd name="connsiteY609" fmla="*/ 337846 h 712871"/>
                  <a:gd name="connsiteX610" fmla="*/ 260842 w 2972814"/>
                  <a:gd name="connsiteY610" fmla="*/ 332196 h 712871"/>
                  <a:gd name="connsiteX611" fmla="*/ 259373 w 2972814"/>
                  <a:gd name="connsiteY611" fmla="*/ 331733 h 712871"/>
                  <a:gd name="connsiteX612" fmla="*/ 239421 w 2972814"/>
                  <a:gd name="connsiteY612" fmla="*/ 326035 h 712871"/>
                  <a:gd name="connsiteX613" fmla="*/ 225284 w 2972814"/>
                  <a:gd name="connsiteY613" fmla="*/ 322205 h 712871"/>
                  <a:gd name="connsiteX614" fmla="*/ 219470 w 2972814"/>
                  <a:gd name="connsiteY614" fmla="*/ 320471 h 712871"/>
                  <a:gd name="connsiteX615" fmla="*/ 199518 w 2972814"/>
                  <a:gd name="connsiteY615" fmla="*/ 315030 h 712871"/>
                  <a:gd name="connsiteX616" fmla="*/ 189466 w 2972814"/>
                  <a:gd name="connsiteY616" fmla="*/ 312213 h 712871"/>
                  <a:gd name="connsiteX617" fmla="*/ 179566 w 2972814"/>
                  <a:gd name="connsiteY617" fmla="*/ 309013 h 712871"/>
                  <a:gd name="connsiteX618" fmla="*/ 160348 w 2972814"/>
                  <a:gd name="connsiteY618" fmla="*/ 302222 h 712871"/>
                  <a:gd name="connsiteX619" fmla="*/ 159614 w 2972814"/>
                  <a:gd name="connsiteY619" fmla="*/ 301896 h 712871"/>
                  <a:gd name="connsiteX620" fmla="*/ 139662 w 2972814"/>
                  <a:gd name="connsiteY620" fmla="*/ 292592 h 712871"/>
                  <a:gd name="connsiteX621" fmla="*/ 138980 w 2972814"/>
                  <a:gd name="connsiteY621" fmla="*/ 292230 h 712871"/>
                  <a:gd name="connsiteX622" fmla="*/ 124987 w 2972814"/>
                  <a:gd name="connsiteY622" fmla="*/ 282239 h 712871"/>
                  <a:gd name="connsiteX623" fmla="*/ 119711 w 2972814"/>
                  <a:gd name="connsiteY623" fmla="*/ 276664 h 712871"/>
                  <a:gd name="connsiteX624" fmla="*/ 115804 w 2972814"/>
                  <a:gd name="connsiteY624" fmla="*/ 272247 h 712871"/>
                  <a:gd name="connsiteX625" fmla="*/ 109893 w 2972814"/>
                  <a:gd name="connsiteY625" fmla="*/ 262256 h 712871"/>
                  <a:gd name="connsiteX626" fmla="*/ 106096 w 2972814"/>
                  <a:gd name="connsiteY626" fmla="*/ 252264 h 712871"/>
                  <a:gd name="connsiteX627" fmla="*/ 103751 w 2972814"/>
                  <a:gd name="connsiteY627" fmla="*/ 242273 h 712871"/>
                  <a:gd name="connsiteX628" fmla="*/ 101925 w 2972814"/>
                  <a:gd name="connsiteY628" fmla="*/ 232281 h 712871"/>
                  <a:gd name="connsiteX629" fmla="*/ 100494 w 2972814"/>
                  <a:gd name="connsiteY629" fmla="*/ 222290 h 712871"/>
                  <a:gd name="connsiteX630" fmla="*/ 99759 w 2972814"/>
                  <a:gd name="connsiteY630" fmla="*/ 217735 h 712871"/>
                  <a:gd name="connsiteX631" fmla="*/ 98847 w 2972814"/>
                  <a:gd name="connsiteY631" fmla="*/ 212298 h 712871"/>
                  <a:gd name="connsiteX632" fmla="*/ 96687 w 2972814"/>
                  <a:gd name="connsiteY632" fmla="*/ 202307 h 712871"/>
                  <a:gd name="connsiteX633" fmla="*/ 93993 w 2972814"/>
                  <a:gd name="connsiteY633" fmla="*/ 192315 h 712871"/>
                  <a:gd name="connsiteX634" fmla="*/ 90184 w 2972814"/>
                  <a:gd name="connsiteY634" fmla="*/ 182324 h 712871"/>
                  <a:gd name="connsiteX635" fmla="*/ 85632 w 2972814"/>
                  <a:gd name="connsiteY635" fmla="*/ 172332 h 712871"/>
                  <a:gd name="connsiteX636" fmla="*/ 80056 w 2972814"/>
                  <a:gd name="connsiteY636" fmla="*/ 162341 h 712871"/>
                  <a:gd name="connsiteX637" fmla="*/ 79807 w 2972814"/>
                  <a:gd name="connsiteY637" fmla="*/ 161985 h 712871"/>
                  <a:gd name="connsiteX638" fmla="*/ 71468 w 2972814"/>
                  <a:gd name="connsiteY638" fmla="*/ 152349 h 712871"/>
                  <a:gd name="connsiteX639" fmla="*/ 60884 w 2972814"/>
                  <a:gd name="connsiteY639" fmla="*/ 142358 h 712871"/>
                  <a:gd name="connsiteX640" fmla="*/ 59855 w 2972814"/>
                  <a:gd name="connsiteY640" fmla="*/ 141508 h 712871"/>
                  <a:gd name="connsiteX641" fmla="*/ 43870 w 2972814"/>
                  <a:gd name="connsiteY641" fmla="*/ 132366 h 712871"/>
                  <a:gd name="connsiteX642" fmla="*/ 39904 w 2972814"/>
                  <a:gd name="connsiteY642" fmla="*/ 130466 h 712871"/>
                  <a:gd name="connsiteX643" fmla="*/ 19952 w 2972814"/>
                  <a:gd name="connsiteY643" fmla="*/ 125257 h 712871"/>
                  <a:gd name="connsiteX644" fmla="*/ 0 w 2972814"/>
                  <a:gd name="connsiteY644" fmla="*/ 123342 h 712871"/>
                  <a:gd name="connsiteX645" fmla="*/ 0 w 2972814"/>
                  <a:gd name="connsiteY645" fmla="*/ 132366 h 712871"/>
                  <a:gd name="connsiteX646" fmla="*/ 0 w 2972814"/>
                  <a:gd name="connsiteY646" fmla="*/ 142358 h 712871"/>
                  <a:gd name="connsiteX647" fmla="*/ 0 w 2972814"/>
                  <a:gd name="connsiteY647" fmla="*/ 152349 h 712871"/>
                  <a:gd name="connsiteX648" fmla="*/ 0 w 2972814"/>
                  <a:gd name="connsiteY648" fmla="*/ 162341 h 712871"/>
                  <a:gd name="connsiteX649" fmla="*/ 0 w 2972814"/>
                  <a:gd name="connsiteY649" fmla="*/ 172332 h 712871"/>
                  <a:gd name="connsiteX650" fmla="*/ 0 w 2972814"/>
                  <a:gd name="connsiteY650" fmla="*/ 182324 h 712871"/>
                  <a:gd name="connsiteX651" fmla="*/ 0 w 2972814"/>
                  <a:gd name="connsiteY651" fmla="*/ 192315 h 712871"/>
                  <a:gd name="connsiteX652" fmla="*/ 0 w 2972814"/>
                  <a:gd name="connsiteY652" fmla="*/ 202307 h 712871"/>
                  <a:gd name="connsiteX653" fmla="*/ 0 w 2972814"/>
                  <a:gd name="connsiteY653" fmla="*/ 212298 h 712871"/>
                  <a:gd name="connsiteX654" fmla="*/ 0 w 2972814"/>
                  <a:gd name="connsiteY654" fmla="*/ 222290 h 712871"/>
                  <a:gd name="connsiteX655" fmla="*/ 0 w 2972814"/>
                  <a:gd name="connsiteY655" fmla="*/ 232281 h 712871"/>
                  <a:gd name="connsiteX656" fmla="*/ 0 w 2972814"/>
                  <a:gd name="connsiteY656" fmla="*/ 242273 h 712871"/>
                  <a:gd name="connsiteX657" fmla="*/ 0 w 2972814"/>
                  <a:gd name="connsiteY657" fmla="*/ 252264 h 712871"/>
                  <a:gd name="connsiteX658" fmla="*/ 0 w 2972814"/>
                  <a:gd name="connsiteY658" fmla="*/ 262256 h 712871"/>
                  <a:gd name="connsiteX659" fmla="*/ 0 w 2972814"/>
                  <a:gd name="connsiteY659" fmla="*/ 272247 h 712871"/>
                  <a:gd name="connsiteX660" fmla="*/ 0 w 2972814"/>
                  <a:gd name="connsiteY660" fmla="*/ 282239 h 712871"/>
                  <a:gd name="connsiteX661" fmla="*/ 0 w 2972814"/>
                  <a:gd name="connsiteY661" fmla="*/ 292230 h 712871"/>
                  <a:gd name="connsiteX662" fmla="*/ 0 w 2972814"/>
                  <a:gd name="connsiteY662" fmla="*/ 302222 h 712871"/>
                  <a:gd name="connsiteX663" fmla="*/ 0 w 2972814"/>
                  <a:gd name="connsiteY663" fmla="*/ 312213 h 712871"/>
                  <a:gd name="connsiteX664" fmla="*/ 0 w 2972814"/>
                  <a:gd name="connsiteY664" fmla="*/ 322205 h 712871"/>
                  <a:gd name="connsiteX665" fmla="*/ 0 w 2972814"/>
                  <a:gd name="connsiteY665" fmla="*/ 332196 h 712871"/>
                  <a:gd name="connsiteX666" fmla="*/ 0 w 2972814"/>
                  <a:gd name="connsiteY666" fmla="*/ 342188 h 712871"/>
                  <a:gd name="connsiteX667" fmla="*/ 0 w 2972814"/>
                  <a:gd name="connsiteY667" fmla="*/ 352179 h 712871"/>
                  <a:gd name="connsiteX668" fmla="*/ 0 w 2972814"/>
                  <a:gd name="connsiteY668" fmla="*/ 362171 h 712871"/>
                  <a:gd name="connsiteX669" fmla="*/ 0 w 2972814"/>
                  <a:gd name="connsiteY669" fmla="*/ 372162 h 712871"/>
                  <a:gd name="connsiteX670" fmla="*/ 0 w 2972814"/>
                  <a:gd name="connsiteY670" fmla="*/ 382154 h 712871"/>
                  <a:gd name="connsiteX671" fmla="*/ 0 w 2972814"/>
                  <a:gd name="connsiteY671" fmla="*/ 392145 h 712871"/>
                  <a:gd name="connsiteX672" fmla="*/ 0 w 2972814"/>
                  <a:gd name="connsiteY672" fmla="*/ 402137 h 712871"/>
                  <a:gd name="connsiteX673" fmla="*/ 0 w 2972814"/>
                  <a:gd name="connsiteY673" fmla="*/ 412128 h 712871"/>
                  <a:gd name="connsiteX674" fmla="*/ 0 w 2972814"/>
                  <a:gd name="connsiteY674" fmla="*/ 419493 h 712871"/>
                  <a:gd name="connsiteX675" fmla="*/ 5672 w 2972814"/>
                  <a:gd name="connsiteY675" fmla="*/ 422120 h 712871"/>
                  <a:gd name="connsiteX676" fmla="*/ 19952 w 2972814"/>
                  <a:gd name="connsiteY676" fmla="*/ 427726 h 712871"/>
                  <a:gd name="connsiteX677" fmla="*/ 30032 w 2972814"/>
                  <a:gd name="connsiteY677" fmla="*/ 432111 h 712871"/>
                  <a:gd name="connsiteX678" fmla="*/ 39904 w 2972814"/>
                  <a:gd name="connsiteY678" fmla="*/ 436017 h 712871"/>
                  <a:gd name="connsiteX679" fmla="*/ 52778 w 2972814"/>
                  <a:gd name="connsiteY679" fmla="*/ 442103 h 712871"/>
                  <a:gd name="connsiteX680" fmla="*/ 59855 w 2972814"/>
                  <a:gd name="connsiteY680" fmla="*/ 445128 h 712871"/>
                  <a:gd name="connsiteX681" fmla="*/ 73911 w 2972814"/>
                  <a:gd name="connsiteY681" fmla="*/ 452094 h 712871"/>
                  <a:gd name="connsiteX682" fmla="*/ 79807 w 2972814"/>
                  <a:gd name="connsiteY682" fmla="*/ 454930 h 712871"/>
                  <a:gd name="connsiteX683" fmla="*/ 92498 w 2972814"/>
                  <a:gd name="connsiteY683" fmla="*/ 462086 h 712871"/>
                  <a:gd name="connsiteX684" fmla="*/ 99759 w 2972814"/>
                  <a:gd name="connsiteY684" fmla="*/ 466102 h 712871"/>
                  <a:gd name="connsiteX685" fmla="*/ 109599 w 2972814"/>
                  <a:gd name="connsiteY685" fmla="*/ 472077 h 712871"/>
                  <a:gd name="connsiteX686" fmla="*/ 119711 w 2972814"/>
                  <a:gd name="connsiteY686" fmla="*/ 478172 h 712871"/>
                  <a:gd name="connsiteX687" fmla="*/ 125598 w 2972814"/>
                  <a:gd name="connsiteY687" fmla="*/ 482069 h 712871"/>
                  <a:gd name="connsiteX688" fmla="*/ 139662 w 2972814"/>
                  <a:gd name="connsiteY688" fmla="*/ 491520 h 712871"/>
                  <a:gd name="connsiteX689" fmla="*/ 140466 w 2972814"/>
                  <a:gd name="connsiteY689" fmla="*/ 492060 h 712871"/>
                  <a:gd name="connsiteX690" fmla="*/ 154339 w 2972814"/>
                  <a:gd name="connsiteY690" fmla="*/ 502052 h 712871"/>
                  <a:gd name="connsiteX691" fmla="*/ 159614 w 2972814"/>
                  <a:gd name="connsiteY691" fmla="*/ 506136 h 712871"/>
                  <a:gd name="connsiteX692" fmla="*/ 167489 w 2972814"/>
                  <a:gd name="connsiteY692" fmla="*/ 512043 h 712871"/>
                  <a:gd name="connsiteX693" fmla="*/ 178630 w 2972814"/>
                  <a:gd name="connsiteY693" fmla="*/ 522035 h 712871"/>
                  <a:gd name="connsiteX694" fmla="*/ 179566 w 2972814"/>
                  <a:gd name="connsiteY694" fmla="*/ 523071 h 712871"/>
                  <a:gd name="connsiteX695" fmla="*/ 188116 w 2972814"/>
                  <a:gd name="connsiteY695" fmla="*/ 532026 h 712871"/>
                  <a:gd name="connsiteX696" fmla="*/ 194805 w 2972814"/>
                  <a:gd name="connsiteY696" fmla="*/ 542018 h 712871"/>
                  <a:gd name="connsiteX697" fmla="*/ 198457 w 2972814"/>
                  <a:gd name="connsiteY697" fmla="*/ 552009 h 712871"/>
                  <a:gd name="connsiteX698" fmla="*/ 199285 w 2972814"/>
                  <a:gd name="connsiteY698" fmla="*/ 562001 h 712871"/>
                  <a:gd name="connsiteX699" fmla="*/ 197669 w 2972814"/>
                  <a:gd name="connsiteY699" fmla="*/ 571992 h 712871"/>
                  <a:gd name="connsiteX700" fmla="*/ 193658 w 2972814"/>
                  <a:gd name="connsiteY700" fmla="*/ 581984 h 712871"/>
                  <a:gd name="connsiteX701" fmla="*/ 187600 w 2972814"/>
                  <a:gd name="connsiteY701" fmla="*/ 591975 h 712871"/>
                  <a:gd name="connsiteX702" fmla="*/ 180041 w 2972814"/>
                  <a:gd name="connsiteY702" fmla="*/ 601967 h 712871"/>
                  <a:gd name="connsiteX703" fmla="*/ 179566 w 2972814"/>
                  <a:gd name="connsiteY703" fmla="*/ 602475 h 712871"/>
                  <a:gd name="connsiteX704" fmla="*/ 170487 w 2972814"/>
                  <a:gd name="connsiteY704" fmla="*/ 611958 h 712871"/>
                  <a:gd name="connsiteX705" fmla="*/ 159922 w 2972814"/>
                  <a:gd name="connsiteY705" fmla="*/ 621950 h 712871"/>
                  <a:gd name="connsiteX706" fmla="*/ 159614 w 2972814"/>
                  <a:gd name="connsiteY706" fmla="*/ 622207 h 712871"/>
                  <a:gd name="connsiteX707" fmla="*/ 146709 w 2972814"/>
                  <a:gd name="connsiteY707" fmla="*/ 631941 h 712871"/>
                  <a:gd name="connsiteX708" fmla="*/ 139662 w 2972814"/>
                  <a:gd name="connsiteY708" fmla="*/ 636938 h 712871"/>
                  <a:gd name="connsiteX709" fmla="*/ 131232 w 2972814"/>
                  <a:gd name="connsiteY709" fmla="*/ 641933 h 712871"/>
                  <a:gd name="connsiteX710" fmla="*/ 119711 w 2972814"/>
                  <a:gd name="connsiteY710" fmla="*/ 648504 h 712871"/>
                  <a:gd name="connsiteX711" fmla="*/ 111592 w 2972814"/>
                  <a:gd name="connsiteY711" fmla="*/ 651924 h 712871"/>
                  <a:gd name="connsiteX712" fmla="*/ 99759 w 2972814"/>
                  <a:gd name="connsiteY712" fmla="*/ 656920 h 712871"/>
                  <a:gd name="connsiteX713" fmla="*/ 79807 w 2972814"/>
                  <a:gd name="connsiteY713" fmla="*/ 661886 h 712871"/>
                  <a:gd name="connsiteX714" fmla="*/ 79362 w 2972814"/>
                  <a:gd name="connsiteY714" fmla="*/ 661916 h 712871"/>
                  <a:gd name="connsiteX715" fmla="*/ 59855 w 2972814"/>
                  <a:gd name="connsiteY715" fmla="*/ 663256 h 712871"/>
                  <a:gd name="connsiteX716" fmla="*/ 49571 w 2972814"/>
                  <a:gd name="connsiteY716" fmla="*/ 661916 h 712871"/>
                  <a:gd name="connsiteX717" fmla="*/ 39904 w 2972814"/>
                  <a:gd name="connsiteY717" fmla="*/ 660666 h 712871"/>
                  <a:gd name="connsiteX718" fmla="*/ 19952 w 2972814"/>
                  <a:gd name="connsiteY718" fmla="*/ 654754 h 712871"/>
                  <a:gd name="connsiteX719" fmla="*/ 13319 w 2972814"/>
                  <a:gd name="connsiteY719" fmla="*/ 651924 h 712871"/>
                  <a:gd name="connsiteX720" fmla="*/ 0 w 2972814"/>
                  <a:gd name="connsiteY720" fmla="*/ 646465 h 712871"/>
                  <a:gd name="connsiteX721" fmla="*/ 0 w 2972814"/>
                  <a:gd name="connsiteY721" fmla="*/ 651924 h 712871"/>
                  <a:gd name="connsiteX722" fmla="*/ 0 w 2972814"/>
                  <a:gd name="connsiteY722" fmla="*/ 661916 h 712871"/>
                  <a:gd name="connsiteX723" fmla="*/ 0 w 2972814"/>
                  <a:gd name="connsiteY723" fmla="*/ 671907 h 712871"/>
                  <a:gd name="connsiteX724" fmla="*/ 0 w 2972814"/>
                  <a:gd name="connsiteY724" fmla="*/ 681899 h 712871"/>
                  <a:gd name="connsiteX725" fmla="*/ 0 w 2972814"/>
                  <a:gd name="connsiteY725" fmla="*/ 691890 h 712871"/>
                  <a:gd name="connsiteX726" fmla="*/ 0 w 2972814"/>
                  <a:gd name="connsiteY726" fmla="*/ 693801 h 712871"/>
                  <a:gd name="connsiteX727" fmla="*/ 14305 w 2972814"/>
                  <a:gd name="connsiteY727" fmla="*/ 701881 h 712871"/>
                  <a:gd name="connsiteX728" fmla="*/ 19952 w 2972814"/>
                  <a:gd name="connsiteY728" fmla="*/ 705340 h 712871"/>
                  <a:gd name="connsiteX729" fmla="*/ 39836 w 2972814"/>
                  <a:gd name="connsiteY729" fmla="*/ 711873 h 712871"/>
                  <a:gd name="connsiteX730" fmla="*/ 2434117 w 2972814"/>
                  <a:gd name="connsiteY730" fmla="*/ 706841 h 712871"/>
                  <a:gd name="connsiteX731" fmla="*/ 2448617 w 2972814"/>
                  <a:gd name="connsiteY731" fmla="*/ 701881 h 712871"/>
                  <a:gd name="connsiteX732" fmla="*/ 2454068 w 2972814"/>
                  <a:gd name="connsiteY732" fmla="*/ 699296 h 712871"/>
                  <a:gd name="connsiteX733" fmla="*/ 2459331 w 2972814"/>
                  <a:gd name="connsiteY733" fmla="*/ 691890 h 712871"/>
                  <a:gd name="connsiteX734" fmla="*/ 2462472 w 2972814"/>
                  <a:gd name="connsiteY734" fmla="*/ 681899 h 712871"/>
                  <a:gd name="connsiteX735" fmla="*/ 2460180 w 2972814"/>
                  <a:gd name="connsiteY735" fmla="*/ 671907 h 712871"/>
                  <a:gd name="connsiteX736" fmla="*/ 2454068 w 2972814"/>
                  <a:gd name="connsiteY736" fmla="*/ 665817 h 712871"/>
                  <a:gd name="connsiteX737" fmla="*/ 2434117 w 2972814"/>
                  <a:gd name="connsiteY737" fmla="*/ 666587 h 712871"/>
                  <a:gd name="connsiteX738" fmla="*/ 2426228 w 2972814"/>
                  <a:gd name="connsiteY738" fmla="*/ 671907 h 712871"/>
                  <a:gd name="connsiteX739" fmla="*/ 2416328 w 2972814"/>
                  <a:gd name="connsiteY739" fmla="*/ 681899 h 712871"/>
                  <a:gd name="connsiteX740" fmla="*/ 2414165 w 2972814"/>
                  <a:gd name="connsiteY740" fmla="*/ 689728 h 712871"/>
                  <a:gd name="connsiteX741" fmla="*/ 2413865 w 2972814"/>
                  <a:gd name="connsiteY741" fmla="*/ 691890 h 712871"/>
                  <a:gd name="connsiteX742" fmla="*/ 2414165 w 2972814"/>
                  <a:gd name="connsiteY742" fmla="*/ 693024 h 712871"/>
                  <a:gd name="connsiteX743" fmla="*/ 2421344 w 2972814"/>
                  <a:gd name="connsiteY743" fmla="*/ 701881 h 712871"/>
                  <a:gd name="connsiteX744" fmla="*/ 1576190 w 2972814"/>
                  <a:gd name="connsiteY744" fmla="*/ 584510 h 712871"/>
                  <a:gd name="connsiteX745" fmla="*/ 1596142 w 2972814"/>
                  <a:gd name="connsiteY745" fmla="*/ 584348 h 712871"/>
                  <a:gd name="connsiteX746" fmla="*/ 1615952 w 2972814"/>
                  <a:gd name="connsiteY746" fmla="*/ 581984 h 712871"/>
                  <a:gd name="connsiteX747" fmla="*/ 1616094 w 2972814"/>
                  <a:gd name="connsiteY747" fmla="*/ 581965 h 712871"/>
                  <a:gd name="connsiteX748" fmla="*/ 1636046 w 2972814"/>
                  <a:gd name="connsiteY748" fmla="*/ 577958 h 712871"/>
                  <a:gd name="connsiteX749" fmla="*/ 1655997 w 2972814"/>
                  <a:gd name="connsiteY749" fmla="*/ 574238 h 712871"/>
                  <a:gd name="connsiteX750" fmla="*/ 1670114 w 2972814"/>
                  <a:gd name="connsiteY750" fmla="*/ 571992 h 712871"/>
                  <a:gd name="connsiteX751" fmla="*/ 1675949 w 2972814"/>
                  <a:gd name="connsiteY751" fmla="*/ 570979 h 712871"/>
                  <a:gd name="connsiteX752" fmla="*/ 1695901 w 2972814"/>
                  <a:gd name="connsiteY752" fmla="*/ 568433 h 712871"/>
                  <a:gd name="connsiteX753" fmla="*/ 1715853 w 2972814"/>
                  <a:gd name="connsiteY753" fmla="*/ 566985 h 712871"/>
                  <a:gd name="connsiteX754" fmla="*/ 1735805 w 2972814"/>
                  <a:gd name="connsiteY754" fmla="*/ 566365 h 712871"/>
                  <a:gd name="connsiteX755" fmla="*/ 1755756 w 2972814"/>
                  <a:gd name="connsiteY755" fmla="*/ 566035 h 712871"/>
                  <a:gd name="connsiteX756" fmla="*/ 1775708 w 2972814"/>
                  <a:gd name="connsiteY756" fmla="*/ 565641 h 712871"/>
                  <a:gd name="connsiteX757" fmla="*/ 1795660 w 2972814"/>
                  <a:gd name="connsiteY757" fmla="*/ 564661 h 712871"/>
                  <a:gd name="connsiteX758" fmla="*/ 1815612 w 2972814"/>
                  <a:gd name="connsiteY758" fmla="*/ 562888 h 712871"/>
                  <a:gd name="connsiteX759" fmla="*/ 1821464 w 2972814"/>
                  <a:gd name="connsiteY759" fmla="*/ 562001 h 712871"/>
                  <a:gd name="connsiteX760" fmla="*/ 1835563 w 2972814"/>
                  <a:gd name="connsiteY760" fmla="*/ 559365 h 712871"/>
                  <a:gd name="connsiteX761" fmla="*/ 1855515 w 2972814"/>
                  <a:gd name="connsiteY761" fmla="*/ 553474 h 712871"/>
                  <a:gd name="connsiteX762" fmla="*/ 1859085 w 2972814"/>
                  <a:gd name="connsiteY762" fmla="*/ 552009 h 712871"/>
                  <a:gd name="connsiteX763" fmla="*/ 1875467 w 2972814"/>
                  <a:gd name="connsiteY763" fmla="*/ 542780 h 712871"/>
                  <a:gd name="connsiteX764" fmla="*/ 1876522 w 2972814"/>
                  <a:gd name="connsiteY764" fmla="*/ 542018 h 712871"/>
                  <a:gd name="connsiteX765" fmla="*/ 1885848 w 2972814"/>
                  <a:gd name="connsiteY765" fmla="*/ 532026 h 712871"/>
                  <a:gd name="connsiteX766" fmla="*/ 1891300 w 2972814"/>
                  <a:gd name="connsiteY766" fmla="*/ 522035 h 712871"/>
                  <a:gd name="connsiteX767" fmla="*/ 1894059 w 2972814"/>
                  <a:gd name="connsiteY767" fmla="*/ 512043 h 712871"/>
                  <a:gd name="connsiteX768" fmla="*/ 1894792 w 2972814"/>
                  <a:gd name="connsiteY768" fmla="*/ 502052 h 712871"/>
                  <a:gd name="connsiteX769" fmla="*/ 1893719 w 2972814"/>
                  <a:gd name="connsiteY769" fmla="*/ 492060 h 712871"/>
                  <a:gd name="connsiteX770" fmla="*/ 1891394 w 2972814"/>
                  <a:gd name="connsiteY770" fmla="*/ 482069 h 712871"/>
                  <a:gd name="connsiteX771" fmla="*/ 1888263 w 2972814"/>
                  <a:gd name="connsiteY771" fmla="*/ 472077 h 712871"/>
                  <a:gd name="connsiteX772" fmla="*/ 1883354 w 2972814"/>
                  <a:gd name="connsiteY772" fmla="*/ 462086 h 712871"/>
                  <a:gd name="connsiteX773" fmla="*/ 1877061 w 2972814"/>
                  <a:gd name="connsiteY773" fmla="*/ 452094 h 712871"/>
                  <a:gd name="connsiteX774" fmla="*/ 1875467 w 2972814"/>
                  <a:gd name="connsiteY774" fmla="*/ 449962 h 712871"/>
                  <a:gd name="connsiteX775" fmla="*/ 1864640 w 2972814"/>
                  <a:gd name="connsiteY775" fmla="*/ 442103 h 712871"/>
                  <a:gd name="connsiteX776" fmla="*/ 1855515 w 2972814"/>
                  <a:gd name="connsiteY776" fmla="*/ 437327 h 712871"/>
                  <a:gd name="connsiteX777" fmla="*/ 1835563 w 2972814"/>
                  <a:gd name="connsiteY777" fmla="*/ 434979 h 712871"/>
                  <a:gd name="connsiteX778" fmla="*/ 1815612 w 2972814"/>
                  <a:gd name="connsiteY778" fmla="*/ 437790 h 712871"/>
                  <a:gd name="connsiteX779" fmla="*/ 1798511 w 2972814"/>
                  <a:gd name="connsiteY779" fmla="*/ 442103 h 712871"/>
                  <a:gd name="connsiteX780" fmla="*/ 1795660 w 2972814"/>
                  <a:gd name="connsiteY780" fmla="*/ 442770 h 712871"/>
                  <a:gd name="connsiteX781" fmla="*/ 1775708 w 2972814"/>
                  <a:gd name="connsiteY781" fmla="*/ 449255 h 712871"/>
                  <a:gd name="connsiteX782" fmla="*/ 1767379 w 2972814"/>
                  <a:gd name="connsiteY782" fmla="*/ 452094 h 712871"/>
                  <a:gd name="connsiteX783" fmla="*/ 1755756 w 2972814"/>
                  <a:gd name="connsiteY783" fmla="*/ 456052 h 712871"/>
                  <a:gd name="connsiteX784" fmla="*/ 1736741 w 2972814"/>
                  <a:gd name="connsiteY784" fmla="*/ 462086 h 712871"/>
                  <a:gd name="connsiteX785" fmla="*/ 1735805 w 2972814"/>
                  <a:gd name="connsiteY785" fmla="*/ 462398 h 712871"/>
                  <a:gd name="connsiteX786" fmla="*/ 1715853 w 2972814"/>
                  <a:gd name="connsiteY786" fmla="*/ 468488 h 712871"/>
                  <a:gd name="connsiteX787" fmla="*/ 1700035 w 2972814"/>
                  <a:gd name="connsiteY787" fmla="*/ 472077 h 712871"/>
                  <a:gd name="connsiteX788" fmla="*/ 1695901 w 2972814"/>
                  <a:gd name="connsiteY788" fmla="*/ 473082 h 712871"/>
                  <a:gd name="connsiteX789" fmla="*/ 1675949 w 2972814"/>
                  <a:gd name="connsiteY789" fmla="*/ 476753 h 712871"/>
                  <a:gd name="connsiteX790" fmla="*/ 1655997 w 2972814"/>
                  <a:gd name="connsiteY790" fmla="*/ 478538 h 712871"/>
                  <a:gd name="connsiteX791" fmla="*/ 1636046 w 2972814"/>
                  <a:gd name="connsiteY791" fmla="*/ 479272 h 712871"/>
                  <a:gd name="connsiteX792" fmla="*/ 1616094 w 2972814"/>
                  <a:gd name="connsiteY792" fmla="*/ 480014 h 712871"/>
                  <a:gd name="connsiteX793" fmla="*/ 1596142 w 2972814"/>
                  <a:gd name="connsiteY793" fmla="*/ 481599 h 712871"/>
                  <a:gd name="connsiteX794" fmla="*/ 1593969 w 2972814"/>
                  <a:gd name="connsiteY794" fmla="*/ 482069 h 712871"/>
                  <a:gd name="connsiteX795" fmla="*/ 1576190 w 2972814"/>
                  <a:gd name="connsiteY795" fmla="*/ 486408 h 712871"/>
                  <a:gd name="connsiteX796" fmla="*/ 1565211 w 2972814"/>
                  <a:gd name="connsiteY796" fmla="*/ 492060 h 712871"/>
                  <a:gd name="connsiteX797" fmla="*/ 1556239 w 2972814"/>
                  <a:gd name="connsiteY797" fmla="*/ 497434 h 712871"/>
                  <a:gd name="connsiteX798" fmla="*/ 1551681 w 2972814"/>
                  <a:gd name="connsiteY798" fmla="*/ 502052 h 712871"/>
                  <a:gd name="connsiteX799" fmla="*/ 1543792 w 2972814"/>
                  <a:gd name="connsiteY799" fmla="*/ 512043 h 712871"/>
                  <a:gd name="connsiteX800" fmla="*/ 1537429 w 2972814"/>
                  <a:gd name="connsiteY800" fmla="*/ 522035 h 712871"/>
                  <a:gd name="connsiteX801" fmla="*/ 1536287 w 2972814"/>
                  <a:gd name="connsiteY801" fmla="*/ 524840 h 712871"/>
                  <a:gd name="connsiteX802" fmla="*/ 1534213 w 2972814"/>
                  <a:gd name="connsiteY802" fmla="*/ 532026 h 712871"/>
                  <a:gd name="connsiteX803" fmla="*/ 1532776 w 2972814"/>
                  <a:gd name="connsiteY803" fmla="*/ 542018 h 712871"/>
                  <a:gd name="connsiteX804" fmla="*/ 1533330 w 2972814"/>
                  <a:gd name="connsiteY804" fmla="*/ 552009 h 712871"/>
                  <a:gd name="connsiteX805" fmla="*/ 1536181 w 2972814"/>
                  <a:gd name="connsiteY805" fmla="*/ 562001 h 712871"/>
                  <a:gd name="connsiteX806" fmla="*/ 1536287 w 2972814"/>
                  <a:gd name="connsiteY806" fmla="*/ 562209 h 712871"/>
                  <a:gd name="connsiteX807" fmla="*/ 1544133 w 2972814"/>
                  <a:gd name="connsiteY807" fmla="*/ 571992 h 712871"/>
                  <a:gd name="connsiteX808" fmla="*/ 1556239 w 2972814"/>
                  <a:gd name="connsiteY808" fmla="*/ 580330 h 712871"/>
                  <a:gd name="connsiteX809" fmla="*/ 1562450 w 2972814"/>
                  <a:gd name="connsiteY809" fmla="*/ 581984 h 712871"/>
                  <a:gd name="connsiteX810" fmla="*/ 1536287 w 2972814"/>
                  <a:gd name="connsiteY810" fmla="*/ 354735 h 712871"/>
                  <a:gd name="connsiteX811" fmla="*/ 1556239 w 2972814"/>
                  <a:gd name="connsiteY811" fmla="*/ 358260 h 712871"/>
                  <a:gd name="connsiteX812" fmla="*/ 1576190 w 2972814"/>
                  <a:gd name="connsiteY812" fmla="*/ 356583 h 712871"/>
                  <a:gd name="connsiteX813" fmla="*/ 1589598 w 2972814"/>
                  <a:gd name="connsiteY813" fmla="*/ 352179 h 712871"/>
                  <a:gd name="connsiteX814" fmla="*/ 1596142 w 2972814"/>
                  <a:gd name="connsiteY814" fmla="*/ 350144 h 712871"/>
                  <a:gd name="connsiteX815" fmla="*/ 1611013 w 2972814"/>
                  <a:gd name="connsiteY815" fmla="*/ 342188 h 712871"/>
                  <a:gd name="connsiteX816" fmla="*/ 1616094 w 2972814"/>
                  <a:gd name="connsiteY816" fmla="*/ 339422 h 712871"/>
                  <a:gd name="connsiteX817" fmla="*/ 1625649 w 2972814"/>
                  <a:gd name="connsiteY817" fmla="*/ 332196 h 712871"/>
                  <a:gd name="connsiteX818" fmla="*/ 1636046 w 2972814"/>
                  <a:gd name="connsiteY818" fmla="*/ 323741 h 712871"/>
                  <a:gd name="connsiteX819" fmla="*/ 1637590 w 2972814"/>
                  <a:gd name="connsiteY819" fmla="*/ 322205 h 712871"/>
                  <a:gd name="connsiteX820" fmla="*/ 1646965 w 2972814"/>
                  <a:gd name="connsiteY820" fmla="*/ 312213 h 712871"/>
                  <a:gd name="connsiteX821" fmla="*/ 1654710 w 2972814"/>
                  <a:gd name="connsiteY821" fmla="*/ 302222 h 712871"/>
                  <a:gd name="connsiteX822" fmla="*/ 1655997 w 2972814"/>
                  <a:gd name="connsiteY822" fmla="*/ 300265 h 712871"/>
                  <a:gd name="connsiteX823" fmla="*/ 1660931 w 2972814"/>
                  <a:gd name="connsiteY823" fmla="*/ 292230 h 712871"/>
                  <a:gd name="connsiteX824" fmla="*/ 1665459 w 2972814"/>
                  <a:gd name="connsiteY824" fmla="*/ 282239 h 712871"/>
                  <a:gd name="connsiteX825" fmla="*/ 1668046 w 2972814"/>
                  <a:gd name="connsiteY825" fmla="*/ 272247 h 712871"/>
                  <a:gd name="connsiteX826" fmla="*/ 1668620 w 2972814"/>
                  <a:gd name="connsiteY826" fmla="*/ 262256 h 712871"/>
                  <a:gd name="connsiteX827" fmla="*/ 1666444 w 2972814"/>
                  <a:gd name="connsiteY827" fmla="*/ 252264 h 712871"/>
                  <a:gd name="connsiteX828" fmla="*/ 1659581 w 2972814"/>
                  <a:gd name="connsiteY828" fmla="*/ 242273 h 712871"/>
                  <a:gd name="connsiteX829" fmla="*/ 1655997 w 2972814"/>
                  <a:gd name="connsiteY829" fmla="*/ 239257 h 712871"/>
                  <a:gd name="connsiteX830" fmla="*/ 1644945 w 2972814"/>
                  <a:gd name="connsiteY830" fmla="*/ 232281 h 712871"/>
                  <a:gd name="connsiteX831" fmla="*/ 1636046 w 2972814"/>
                  <a:gd name="connsiteY831" fmla="*/ 228680 h 712871"/>
                  <a:gd name="connsiteX832" fmla="*/ 1616094 w 2972814"/>
                  <a:gd name="connsiteY832" fmla="*/ 223528 h 712871"/>
                  <a:gd name="connsiteX833" fmla="*/ 1605400 w 2972814"/>
                  <a:gd name="connsiteY833" fmla="*/ 222290 h 712871"/>
                  <a:gd name="connsiteX834" fmla="*/ 1596142 w 2972814"/>
                  <a:gd name="connsiteY834" fmla="*/ 221420 h 712871"/>
                  <a:gd name="connsiteX835" fmla="*/ 1576190 w 2972814"/>
                  <a:gd name="connsiteY835" fmla="*/ 221651 h 712871"/>
                  <a:gd name="connsiteX836" fmla="*/ 1569887 w 2972814"/>
                  <a:gd name="connsiteY836" fmla="*/ 222290 h 712871"/>
                  <a:gd name="connsiteX837" fmla="*/ 1556239 w 2972814"/>
                  <a:gd name="connsiteY837" fmla="*/ 223867 h 712871"/>
                  <a:gd name="connsiteX838" fmla="*/ 1536287 w 2972814"/>
                  <a:gd name="connsiteY838" fmla="*/ 228272 h 712871"/>
                  <a:gd name="connsiteX839" fmla="*/ 1523646 w 2972814"/>
                  <a:gd name="connsiteY839" fmla="*/ 232281 h 712871"/>
                  <a:gd name="connsiteX840" fmla="*/ 1516335 w 2972814"/>
                  <a:gd name="connsiteY840" fmla="*/ 235317 h 712871"/>
                  <a:gd name="connsiteX841" fmla="*/ 1502805 w 2972814"/>
                  <a:gd name="connsiteY841" fmla="*/ 242273 h 712871"/>
                  <a:gd name="connsiteX842" fmla="*/ 1496383 w 2972814"/>
                  <a:gd name="connsiteY842" fmla="*/ 247022 h 712871"/>
                  <a:gd name="connsiteX843" fmla="*/ 1489720 w 2972814"/>
                  <a:gd name="connsiteY843" fmla="*/ 252264 h 712871"/>
                  <a:gd name="connsiteX844" fmla="*/ 1482097 w 2972814"/>
                  <a:gd name="connsiteY844" fmla="*/ 262256 h 712871"/>
                  <a:gd name="connsiteX845" fmla="*/ 1477985 w 2972814"/>
                  <a:gd name="connsiteY845" fmla="*/ 272247 h 712871"/>
                  <a:gd name="connsiteX846" fmla="*/ 1476431 w 2972814"/>
                  <a:gd name="connsiteY846" fmla="*/ 281356 h 712871"/>
                  <a:gd name="connsiteX847" fmla="*/ 1476267 w 2972814"/>
                  <a:gd name="connsiteY847" fmla="*/ 282239 h 712871"/>
                  <a:gd name="connsiteX848" fmla="*/ 1476431 w 2972814"/>
                  <a:gd name="connsiteY848" fmla="*/ 284301 h 712871"/>
                  <a:gd name="connsiteX849" fmla="*/ 1476995 w 2972814"/>
                  <a:gd name="connsiteY849" fmla="*/ 292230 h 712871"/>
                  <a:gd name="connsiteX850" fmla="*/ 1479581 w 2972814"/>
                  <a:gd name="connsiteY850" fmla="*/ 302222 h 712871"/>
                  <a:gd name="connsiteX851" fmla="*/ 1483960 w 2972814"/>
                  <a:gd name="connsiteY851" fmla="*/ 312213 h 712871"/>
                  <a:gd name="connsiteX852" fmla="*/ 1490480 w 2972814"/>
                  <a:gd name="connsiteY852" fmla="*/ 322205 h 712871"/>
                  <a:gd name="connsiteX853" fmla="*/ 1496383 w 2972814"/>
                  <a:gd name="connsiteY853" fmla="*/ 329382 h 712871"/>
                  <a:gd name="connsiteX854" fmla="*/ 1499120 w 2972814"/>
                  <a:gd name="connsiteY854" fmla="*/ 332196 h 712871"/>
                  <a:gd name="connsiteX855" fmla="*/ 1511353 w 2972814"/>
                  <a:gd name="connsiteY855" fmla="*/ 342188 h 712871"/>
                  <a:gd name="connsiteX856" fmla="*/ 1516335 w 2972814"/>
                  <a:gd name="connsiteY856" fmla="*/ 345748 h 712871"/>
                  <a:gd name="connsiteX857" fmla="*/ 1530125 w 2972814"/>
                  <a:gd name="connsiteY857" fmla="*/ 352179 h 712871"/>
                  <a:gd name="connsiteX858" fmla="*/ 917782 w 2972814"/>
                  <a:gd name="connsiteY858" fmla="*/ 197145 h 712871"/>
                  <a:gd name="connsiteX859" fmla="*/ 937733 w 2972814"/>
                  <a:gd name="connsiteY859" fmla="*/ 201986 h 712871"/>
                  <a:gd name="connsiteX860" fmla="*/ 957685 w 2972814"/>
                  <a:gd name="connsiteY860" fmla="*/ 201216 h 712871"/>
                  <a:gd name="connsiteX861" fmla="*/ 977637 w 2972814"/>
                  <a:gd name="connsiteY861" fmla="*/ 194770 h 712871"/>
                  <a:gd name="connsiteX862" fmla="*/ 981689 w 2972814"/>
                  <a:gd name="connsiteY862" fmla="*/ 192315 h 712871"/>
                  <a:gd name="connsiteX863" fmla="*/ 997285 w 2972814"/>
                  <a:gd name="connsiteY863" fmla="*/ 182324 h 712871"/>
                  <a:gd name="connsiteX864" fmla="*/ 997589 w 2972814"/>
                  <a:gd name="connsiteY864" fmla="*/ 182118 h 712871"/>
                  <a:gd name="connsiteX865" fmla="*/ 1008766 w 2972814"/>
                  <a:gd name="connsiteY865" fmla="*/ 172332 h 712871"/>
                  <a:gd name="connsiteX866" fmla="*/ 1017541 w 2972814"/>
                  <a:gd name="connsiteY866" fmla="*/ 164470 h 712871"/>
                  <a:gd name="connsiteX867" fmla="*/ 1019641 w 2972814"/>
                  <a:gd name="connsiteY867" fmla="*/ 162341 h 712871"/>
                  <a:gd name="connsiteX868" fmla="*/ 1028870 w 2972814"/>
                  <a:gd name="connsiteY868" fmla="*/ 152349 h 712871"/>
                  <a:gd name="connsiteX869" fmla="*/ 1037492 w 2972814"/>
                  <a:gd name="connsiteY869" fmla="*/ 142804 h 712871"/>
                  <a:gd name="connsiteX870" fmla="*/ 1037893 w 2972814"/>
                  <a:gd name="connsiteY870" fmla="*/ 142358 h 712871"/>
                  <a:gd name="connsiteX871" fmla="*/ 1045728 w 2972814"/>
                  <a:gd name="connsiteY871" fmla="*/ 132366 h 712871"/>
                  <a:gd name="connsiteX872" fmla="*/ 1052936 w 2972814"/>
                  <a:gd name="connsiteY872" fmla="*/ 122375 h 712871"/>
                  <a:gd name="connsiteX873" fmla="*/ 1057444 w 2972814"/>
                  <a:gd name="connsiteY873" fmla="*/ 115200 h 712871"/>
                  <a:gd name="connsiteX874" fmla="*/ 1059308 w 2972814"/>
                  <a:gd name="connsiteY874" fmla="*/ 112383 h 712871"/>
                  <a:gd name="connsiteX875" fmla="*/ 1064169 w 2972814"/>
                  <a:gd name="connsiteY875" fmla="*/ 102392 h 712871"/>
                  <a:gd name="connsiteX876" fmla="*/ 1067130 w 2972814"/>
                  <a:gd name="connsiteY876" fmla="*/ 92400 h 712871"/>
                  <a:gd name="connsiteX877" fmla="*/ 1068151 w 2972814"/>
                  <a:gd name="connsiteY877" fmla="*/ 82409 h 712871"/>
                  <a:gd name="connsiteX878" fmla="*/ 1066057 w 2972814"/>
                  <a:gd name="connsiteY878" fmla="*/ 72417 h 712871"/>
                  <a:gd name="connsiteX879" fmla="*/ 1060882 w 2972814"/>
                  <a:gd name="connsiteY879" fmla="*/ 62426 h 712871"/>
                  <a:gd name="connsiteX880" fmla="*/ 1057444 w 2972814"/>
                  <a:gd name="connsiteY880" fmla="*/ 58523 h 712871"/>
                  <a:gd name="connsiteX881" fmla="*/ 1051355 w 2972814"/>
                  <a:gd name="connsiteY881" fmla="*/ 52434 h 712871"/>
                  <a:gd name="connsiteX882" fmla="*/ 1037492 w 2972814"/>
                  <a:gd name="connsiteY882" fmla="*/ 42874 h 712871"/>
                  <a:gd name="connsiteX883" fmla="*/ 1036756 w 2972814"/>
                  <a:gd name="connsiteY883" fmla="*/ 42443 h 712871"/>
                  <a:gd name="connsiteX884" fmla="*/ 1017541 w 2972814"/>
                  <a:gd name="connsiteY884" fmla="*/ 33155 h 712871"/>
                  <a:gd name="connsiteX885" fmla="*/ 1015650 w 2972814"/>
                  <a:gd name="connsiteY885" fmla="*/ 32451 h 712871"/>
                  <a:gd name="connsiteX886" fmla="*/ 997589 w 2972814"/>
                  <a:gd name="connsiteY886" fmla="*/ 26505 h 712871"/>
                  <a:gd name="connsiteX887" fmla="*/ 979611 w 2972814"/>
                  <a:gd name="connsiteY887" fmla="*/ 22460 h 712871"/>
                  <a:gd name="connsiteX888" fmla="*/ 977637 w 2972814"/>
                  <a:gd name="connsiteY888" fmla="*/ 22056 h 712871"/>
                  <a:gd name="connsiteX889" fmla="*/ 957685 w 2972814"/>
                  <a:gd name="connsiteY889" fmla="*/ 20027 h 712871"/>
                  <a:gd name="connsiteX890" fmla="*/ 937733 w 2972814"/>
                  <a:gd name="connsiteY890" fmla="*/ 20800 h 712871"/>
                  <a:gd name="connsiteX891" fmla="*/ 928437 w 2972814"/>
                  <a:gd name="connsiteY891" fmla="*/ 22460 h 712871"/>
                  <a:gd name="connsiteX892" fmla="*/ 917782 w 2972814"/>
                  <a:gd name="connsiteY892" fmla="*/ 24592 h 712871"/>
                  <a:gd name="connsiteX893" fmla="*/ 897830 w 2972814"/>
                  <a:gd name="connsiteY893" fmla="*/ 32141 h 712871"/>
                  <a:gd name="connsiteX894" fmla="*/ 897265 w 2972814"/>
                  <a:gd name="connsiteY894" fmla="*/ 32451 h 712871"/>
                  <a:gd name="connsiteX895" fmla="*/ 883046 w 2972814"/>
                  <a:gd name="connsiteY895" fmla="*/ 42443 h 712871"/>
                  <a:gd name="connsiteX896" fmla="*/ 877878 w 2972814"/>
                  <a:gd name="connsiteY896" fmla="*/ 47303 h 712871"/>
                  <a:gd name="connsiteX897" fmla="*/ 873502 w 2972814"/>
                  <a:gd name="connsiteY897" fmla="*/ 52434 h 712871"/>
                  <a:gd name="connsiteX898" fmla="*/ 867371 w 2972814"/>
                  <a:gd name="connsiteY898" fmla="*/ 62426 h 712871"/>
                  <a:gd name="connsiteX899" fmla="*/ 863498 w 2972814"/>
                  <a:gd name="connsiteY899" fmla="*/ 72417 h 712871"/>
                  <a:gd name="connsiteX900" fmla="*/ 861319 w 2972814"/>
                  <a:gd name="connsiteY900" fmla="*/ 82409 h 712871"/>
                  <a:gd name="connsiteX901" fmla="*/ 860249 w 2972814"/>
                  <a:gd name="connsiteY901" fmla="*/ 92400 h 712871"/>
                  <a:gd name="connsiteX902" fmla="*/ 860010 w 2972814"/>
                  <a:gd name="connsiteY902" fmla="*/ 102392 h 712871"/>
                  <a:gd name="connsiteX903" fmla="*/ 860769 w 2972814"/>
                  <a:gd name="connsiteY903" fmla="*/ 112383 h 712871"/>
                  <a:gd name="connsiteX904" fmla="*/ 862260 w 2972814"/>
                  <a:gd name="connsiteY904" fmla="*/ 122375 h 712871"/>
                  <a:gd name="connsiteX905" fmla="*/ 864444 w 2972814"/>
                  <a:gd name="connsiteY905" fmla="*/ 132366 h 712871"/>
                  <a:gd name="connsiteX906" fmla="*/ 867415 w 2972814"/>
                  <a:gd name="connsiteY906" fmla="*/ 142358 h 712871"/>
                  <a:gd name="connsiteX907" fmla="*/ 871371 w 2972814"/>
                  <a:gd name="connsiteY907" fmla="*/ 152349 h 712871"/>
                  <a:gd name="connsiteX908" fmla="*/ 876310 w 2972814"/>
                  <a:gd name="connsiteY908" fmla="*/ 162341 h 712871"/>
                  <a:gd name="connsiteX909" fmla="*/ 877878 w 2972814"/>
                  <a:gd name="connsiteY909" fmla="*/ 164817 h 712871"/>
                  <a:gd name="connsiteX910" fmla="*/ 883826 w 2972814"/>
                  <a:gd name="connsiteY910" fmla="*/ 172332 h 712871"/>
                  <a:gd name="connsiteX911" fmla="*/ 893289 w 2972814"/>
                  <a:gd name="connsiteY911" fmla="*/ 182324 h 712871"/>
                  <a:gd name="connsiteX912" fmla="*/ 897830 w 2972814"/>
                  <a:gd name="connsiteY912" fmla="*/ 186343 h 712871"/>
                  <a:gd name="connsiteX913" fmla="*/ 908148 w 2972814"/>
                  <a:gd name="connsiteY913" fmla="*/ 192315 h 712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</a:cxnLst>
                <a:rect l="l" t="t" r="r" b="b"/>
                <a:pathLst>
                  <a:path w="2972814" h="712871">
                    <a:moveTo>
                      <a:pt x="39904" y="711896"/>
                    </a:moveTo>
                    <a:lnTo>
                      <a:pt x="59855" y="712871"/>
                    </a:lnTo>
                    <a:lnTo>
                      <a:pt x="63765" y="711873"/>
                    </a:lnTo>
                    <a:lnTo>
                      <a:pt x="79807" y="708423"/>
                    </a:lnTo>
                    <a:lnTo>
                      <a:pt x="95568" y="701881"/>
                    </a:lnTo>
                    <a:lnTo>
                      <a:pt x="99759" y="700362"/>
                    </a:lnTo>
                    <a:lnTo>
                      <a:pt x="114892" y="691890"/>
                    </a:lnTo>
                    <a:lnTo>
                      <a:pt x="119711" y="689443"/>
                    </a:lnTo>
                    <a:lnTo>
                      <a:pt x="131332" y="681899"/>
                    </a:lnTo>
                    <a:lnTo>
                      <a:pt x="139662" y="676882"/>
                    </a:lnTo>
                    <a:lnTo>
                      <a:pt x="146495" y="671907"/>
                    </a:lnTo>
                    <a:lnTo>
                      <a:pt x="159614" y="662913"/>
                    </a:lnTo>
                    <a:lnTo>
                      <a:pt x="160921" y="661916"/>
                    </a:lnTo>
                    <a:lnTo>
                      <a:pt x="174221" y="651924"/>
                    </a:lnTo>
                    <a:lnTo>
                      <a:pt x="179566" y="647913"/>
                    </a:lnTo>
                    <a:lnTo>
                      <a:pt x="187174" y="641933"/>
                    </a:lnTo>
                    <a:lnTo>
                      <a:pt x="199518" y="632024"/>
                    </a:lnTo>
                    <a:lnTo>
                      <a:pt x="199621" y="631941"/>
                    </a:lnTo>
                    <a:lnTo>
                      <a:pt x="211616" y="621950"/>
                    </a:lnTo>
                    <a:lnTo>
                      <a:pt x="219470" y="615117"/>
                    </a:lnTo>
                    <a:lnTo>
                      <a:pt x="223287" y="611958"/>
                    </a:lnTo>
                    <a:lnTo>
                      <a:pt x="234664" y="601967"/>
                    </a:lnTo>
                    <a:lnTo>
                      <a:pt x="239421" y="597294"/>
                    </a:lnTo>
                    <a:lnTo>
                      <a:pt x="245467" y="591975"/>
                    </a:lnTo>
                    <a:lnTo>
                      <a:pt x="255937" y="581984"/>
                    </a:lnTo>
                    <a:lnTo>
                      <a:pt x="259373" y="578163"/>
                    </a:lnTo>
                    <a:lnTo>
                      <a:pt x="265692" y="571992"/>
                    </a:lnTo>
                    <a:lnTo>
                      <a:pt x="274413" y="562001"/>
                    </a:lnTo>
                    <a:lnTo>
                      <a:pt x="279325" y="555362"/>
                    </a:lnTo>
                    <a:lnTo>
                      <a:pt x="282264" y="552009"/>
                    </a:lnTo>
                    <a:lnTo>
                      <a:pt x="288265" y="542018"/>
                    </a:lnTo>
                    <a:lnTo>
                      <a:pt x="292328" y="532026"/>
                    </a:lnTo>
                    <a:lnTo>
                      <a:pt x="292635" y="522035"/>
                    </a:lnTo>
                    <a:lnTo>
                      <a:pt x="287306" y="512043"/>
                    </a:lnTo>
                    <a:lnTo>
                      <a:pt x="279325" y="506377"/>
                    </a:lnTo>
                    <a:lnTo>
                      <a:pt x="272513" y="502052"/>
                    </a:lnTo>
                    <a:lnTo>
                      <a:pt x="259373" y="496851"/>
                    </a:lnTo>
                    <a:lnTo>
                      <a:pt x="247993" y="492060"/>
                    </a:lnTo>
                    <a:lnTo>
                      <a:pt x="239421" y="489161"/>
                    </a:lnTo>
                    <a:lnTo>
                      <a:pt x="223318" y="482069"/>
                    </a:lnTo>
                    <a:lnTo>
                      <a:pt x="219470" y="480488"/>
                    </a:lnTo>
                    <a:lnTo>
                      <a:pt x="203056" y="472077"/>
                    </a:lnTo>
                    <a:lnTo>
                      <a:pt x="199518" y="470294"/>
                    </a:lnTo>
                    <a:lnTo>
                      <a:pt x="186268" y="462086"/>
                    </a:lnTo>
                    <a:lnTo>
                      <a:pt x="179566" y="457657"/>
                    </a:lnTo>
                    <a:lnTo>
                      <a:pt x="172169" y="452094"/>
                    </a:lnTo>
                    <a:lnTo>
                      <a:pt x="159772" y="442103"/>
                    </a:lnTo>
                    <a:lnTo>
                      <a:pt x="159614" y="441947"/>
                    </a:lnTo>
                    <a:lnTo>
                      <a:pt x="149703" y="432111"/>
                    </a:lnTo>
                    <a:lnTo>
                      <a:pt x="141709" y="422120"/>
                    </a:lnTo>
                    <a:lnTo>
                      <a:pt x="139662" y="418425"/>
                    </a:lnTo>
                    <a:lnTo>
                      <a:pt x="135902" y="412128"/>
                    </a:lnTo>
                    <a:lnTo>
                      <a:pt x="133579" y="402137"/>
                    </a:lnTo>
                    <a:lnTo>
                      <a:pt x="136340" y="392145"/>
                    </a:lnTo>
                    <a:lnTo>
                      <a:pt x="139662" y="388748"/>
                    </a:lnTo>
                    <a:lnTo>
                      <a:pt x="148324" y="382154"/>
                    </a:lnTo>
                    <a:lnTo>
                      <a:pt x="159614" y="378079"/>
                    </a:lnTo>
                    <a:lnTo>
                      <a:pt x="179566" y="374169"/>
                    </a:lnTo>
                    <a:lnTo>
                      <a:pt x="199518" y="372799"/>
                    </a:lnTo>
                    <a:lnTo>
                      <a:pt x="219470" y="373278"/>
                    </a:lnTo>
                    <a:lnTo>
                      <a:pt x="239421" y="375662"/>
                    </a:lnTo>
                    <a:lnTo>
                      <a:pt x="259373" y="379710"/>
                    </a:lnTo>
                    <a:lnTo>
                      <a:pt x="268129" y="382154"/>
                    </a:lnTo>
                    <a:lnTo>
                      <a:pt x="279325" y="385727"/>
                    </a:lnTo>
                    <a:lnTo>
                      <a:pt x="295061" y="392145"/>
                    </a:lnTo>
                    <a:lnTo>
                      <a:pt x="299277" y="394118"/>
                    </a:lnTo>
                    <a:lnTo>
                      <a:pt x="314330" y="402137"/>
                    </a:lnTo>
                    <a:lnTo>
                      <a:pt x="319228" y="405306"/>
                    </a:lnTo>
                    <a:lnTo>
                      <a:pt x="329474" y="412128"/>
                    </a:lnTo>
                    <a:lnTo>
                      <a:pt x="339180" y="420043"/>
                    </a:lnTo>
                    <a:lnTo>
                      <a:pt x="341864" y="422120"/>
                    </a:lnTo>
                    <a:lnTo>
                      <a:pt x="352668" y="432111"/>
                    </a:lnTo>
                    <a:lnTo>
                      <a:pt x="359132" y="438463"/>
                    </a:lnTo>
                    <a:lnTo>
                      <a:pt x="363848" y="442103"/>
                    </a:lnTo>
                    <a:lnTo>
                      <a:pt x="378050" y="452094"/>
                    </a:lnTo>
                    <a:lnTo>
                      <a:pt x="379084" y="452668"/>
                    </a:lnTo>
                    <a:lnTo>
                      <a:pt x="399036" y="459113"/>
                    </a:lnTo>
                    <a:lnTo>
                      <a:pt x="418987" y="461858"/>
                    </a:lnTo>
                    <a:lnTo>
                      <a:pt x="421473" y="462086"/>
                    </a:lnTo>
                    <a:lnTo>
                      <a:pt x="438939" y="463391"/>
                    </a:lnTo>
                    <a:lnTo>
                      <a:pt x="458891" y="464445"/>
                    </a:lnTo>
                    <a:lnTo>
                      <a:pt x="478843" y="466019"/>
                    </a:lnTo>
                    <a:lnTo>
                      <a:pt x="498794" y="468162"/>
                    </a:lnTo>
                    <a:lnTo>
                      <a:pt x="518746" y="471033"/>
                    </a:lnTo>
                    <a:lnTo>
                      <a:pt x="524936" y="472077"/>
                    </a:lnTo>
                    <a:lnTo>
                      <a:pt x="538698" y="474405"/>
                    </a:lnTo>
                    <a:lnTo>
                      <a:pt x="558650" y="478092"/>
                    </a:lnTo>
                    <a:lnTo>
                      <a:pt x="578601" y="481339"/>
                    </a:lnTo>
                    <a:lnTo>
                      <a:pt x="587898" y="482069"/>
                    </a:lnTo>
                    <a:lnTo>
                      <a:pt x="598553" y="482919"/>
                    </a:lnTo>
                    <a:lnTo>
                      <a:pt x="611546" y="482069"/>
                    </a:lnTo>
                    <a:lnTo>
                      <a:pt x="618505" y="481610"/>
                    </a:lnTo>
                    <a:lnTo>
                      <a:pt x="638457" y="477238"/>
                    </a:lnTo>
                    <a:lnTo>
                      <a:pt x="652073" y="472077"/>
                    </a:lnTo>
                    <a:lnTo>
                      <a:pt x="658409" y="469861"/>
                    </a:lnTo>
                    <a:lnTo>
                      <a:pt x="676131" y="462086"/>
                    </a:lnTo>
                    <a:lnTo>
                      <a:pt x="678360" y="461229"/>
                    </a:lnTo>
                    <a:lnTo>
                      <a:pt x="698312" y="453230"/>
                    </a:lnTo>
                    <a:lnTo>
                      <a:pt x="701339" y="452094"/>
                    </a:lnTo>
                    <a:lnTo>
                      <a:pt x="718264" y="446711"/>
                    </a:lnTo>
                    <a:lnTo>
                      <a:pt x="736564" y="442103"/>
                    </a:lnTo>
                    <a:lnTo>
                      <a:pt x="738216" y="441739"/>
                    </a:lnTo>
                    <a:lnTo>
                      <a:pt x="758167" y="438347"/>
                    </a:lnTo>
                    <a:lnTo>
                      <a:pt x="778119" y="436150"/>
                    </a:lnTo>
                    <a:lnTo>
                      <a:pt x="798071" y="434823"/>
                    </a:lnTo>
                    <a:lnTo>
                      <a:pt x="818023" y="434141"/>
                    </a:lnTo>
                    <a:lnTo>
                      <a:pt x="837975" y="433759"/>
                    </a:lnTo>
                    <a:lnTo>
                      <a:pt x="857926" y="433437"/>
                    </a:lnTo>
                    <a:lnTo>
                      <a:pt x="877878" y="432736"/>
                    </a:lnTo>
                    <a:lnTo>
                      <a:pt x="885748" y="432111"/>
                    </a:lnTo>
                    <a:lnTo>
                      <a:pt x="897830" y="431070"/>
                    </a:lnTo>
                    <a:lnTo>
                      <a:pt x="917782" y="428011"/>
                    </a:lnTo>
                    <a:lnTo>
                      <a:pt x="937733" y="422559"/>
                    </a:lnTo>
                    <a:lnTo>
                      <a:pt x="938920" y="422120"/>
                    </a:lnTo>
                    <a:lnTo>
                      <a:pt x="957685" y="414316"/>
                    </a:lnTo>
                    <a:lnTo>
                      <a:pt x="961982" y="412128"/>
                    </a:lnTo>
                    <a:lnTo>
                      <a:pt x="977637" y="403775"/>
                    </a:lnTo>
                    <a:lnTo>
                      <a:pt x="980626" y="402137"/>
                    </a:lnTo>
                    <a:lnTo>
                      <a:pt x="997589" y="393042"/>
                    </a:lnTo>
                    <a:lnTo>
                      <a:pt x="999570" y="392145"/>
                    </a:lnTo>
                    <a:lnTo>
                      <a:pt x="1017541" y="384749"/>
                    </a:lnTo>
                    <a:lnTo>
                      <a:pt x="1026644" y="382154"/>
                    </a:lnTo>
                    <a:lnTo>
                      <a:pt x="1037492" y="379378"/>
                    </a:lnTo>
                    <a:lnTo>
                      <a:pt x="1057444" y="377121"/>
                    </a:lnTo>
                    <a:lnTo>
                      <a:pt x="1077396" y="376900"/>
                    </a:lnTo>
                    <a:lnTo>
                      <a:pt x="1097348" y="378192"/>
                    </a:lnTo>
                    <a:lnTo>
                      <a:pt x="1117299" y="379918"/>
                    </a:lnTo>
                    <a:lnTo>
                      <a:pt x="1137251" y="381222"/>
                    </a:lnTo>
                    <a:lnTo>
                      <a:pt x="1157203" y="381593"/>
                    </a:lnTo>
                    <a:lnTo>
                      <a:pt x="1177155" y="380595"/>
                    </a:lnTo>
                    <a:lnTo>
                      <a:pt x="1197107" y="377881"/>
                    </a:lnTo>
                    <a:lnTo>
                      <a:pt x="1217058" y="373367"/>
                    </a:lnTo>
                    <a:lnTo>
                      <a:pt x="1220891" y="372162"/>
                    </a:lnTo>
                    <a:lnTo>
                      <a:pt x="1237010" y="366901"/>
                    </a:lnTo>
                    <a:lnTo>
                      <a:pt x="1248736" y="362171"/>
                    </a:lnTo>
                    <a:lnTo>
                      <a:pt x="1256962" y="358532"/>
                    </a:lnTo>
                    <a:lnTo>
                      <a:pt x="1269483" y="352179"/>
                    </a:lnTo>
                    <a:lnTo>
                      <a:pt x="1276914" y="347908"/>
                    </a:lnTo>
                    <a:lnTo>
                      <a:pt x="1286494" y="342188"/>
                    </a:lnTo>
                    <a:lnTo>
                      <a:pt x="1296865" y="334896"/>
                    </a:lnTo>
                    <a:lnTo>
                      <a:pt x="1300794" y="332196"/>
                    </a:lnTo>
                    <a:lnTo>
                      <a:pt x="1312994" y="322205"/>
                    </a:lnTo>
                    <a:lnTo>
                      <a:pt x="1316817" y="318448"/>
                    </a:lnTo>
                    <a:lnTo>
                      <a:pt x="1323798" y="312213"/>
                    </a:lnTo>
                    <a:lnTo>
                      <a:pt x="1332977" y="302222"/>
                    </a:lnTo>
                    <a:lnTo>
                      <a:pt x="1336769" y="297248"/>
                    </a:lnTo>
                    <a:lnTo>
                      <a:pt x="1341301" y="292230"/>
                    </a:lnTo>
                    <a:lnTo>
                      <a:pt x="1348624" y="282239"/>
                    </a:lnTo>
                    <a:lnTo>
                      <a:pt x="1354461" y="272247"/>
                    </a:lnTo>
                    <a:lnTo>
                      <a:pt x="1356721" y="267806"/>
                    </a:lnTo>
                    <a:lnTo>
                      <a:pt x="1360420" y="262256"/>
                    </a:lnTo>
                    <a:lnTo>
                      <a:pt x="1365339" y="252264"/>
                    </a:lnTo>
                    <a:lnTo>
                      <a:pt x="1369048" y="242273"/>
                    </a:lnTo>
                    <a:lnTo>
                      <a:pt x="1371334" y="232281"/>
                    </a:lnTo>
                    <a:lnTo>
                      <a:pt x="1372900" y="222290"/>
                    </a:lnTo>
                    <a:lnTo>
                      <a:pt x="1373811" y="212298"/>
                    </a:lnTo>
                    <a:lnTo>
                      <a:pt x="1373846" y="202307"/>
                    </a:lnTo>
                    <a:lnTo>
                      <a:pt x="1373528" y="192315"/>
                    </a:lnTo>
                    <a:lnTo>
                      <a:pt x="1373075" y="182324"/>
                    </a:lnTo>
                    <a:lnTo>
                      <a:pt x="1372388" y="172332"/>
                    </a:lnTo>
                    <a:lnTo>
                      <a:pt x="1371752" y="162341"/>
                    </a:lnTo>
                    <a:lnTo>
                      <a:pt x="1371385" y="152349"/>
                    </a:lnTo>
                    <a:lnTo>
                      <a:pt x="1371184" y="142358"/>
                    </a:lnTo>
                    <a:lnTo>
                      <a:pt x="1371706" y="132366"/>
                    </a:lnTo>
                    <a:lnTo>
                      <a:pt x="1372889" y="122375"/>
                    </a:lnTo>
                    <a:lnTo>
                      <a:pt x="1375071" y="112383"/>
                    </a:lnTo>
                    <a:lnTo>
                      <a:pt x="1376673" y="107647"/>
                    </a:lnTo>
                    <a:lnTo>
                      <a:pt x="1378493" y="102392"/>
                    </a:lnTo>
                    <a:lnTo>
                      <a:pt x="1383550" y="92400"/>
                    </a:lnTo>
                    <a:lnTo>
                      <a:pt x="1390704" y="82409"/>
                    </a:lnTo>
                    <a:lnTo>
                      <a:pt x="1396624" y="76259"/>
                    </a:lnTo>
                    <a:lnTo>
                      <a:pt x="1400596" y="72417"/>
                    </a:lnTo>
                    <a:lnTo>
                      <a:pt x="1413947" y="62426"/>
                    </a:lnTo>
                    <a:lnTo>
                      <a:pt x="1416576" y="60851"/>
                    </a:lnTo>
                    <a:lnTo>
                      <a:pt x="1432660" y="52434"/>
                    </a:lnTo>
                    <a:lnTo>
                      <a:pt x="1436528" y="50724"/>
                    </a:lnTo>
                    <a:lnTo>
                      <a:pt x="1456480" y="42987"/>
                    </a:lnTo>
                    <a:lnTo>
                      <a:pt x="1458197" y="42443"/>
                    </a:lnTo>
                    <a:lnTo>
                      <a:pt x="1476431" y="37281"/>
                    </a:lnTo>
                    <a:lnTo>
                      <a:pt x="1496383" y="32654"/>
                    </a:lnTo>
                    <a:lnTo>
                      <a:pt x="1497586" y="32451"/>
                    </a:lnTo>
                    <a:lnTo>
                      <a:pt x="1516335" y="29434"/>
                    </a:lnTo>
                    <a:lnTo>
                      <a:pt x="1536287" y="27378"/>
                    </a:lnTo>
                    <a:lnTo>
                      <a:pt x="1556239" y="26685"/>
                    </a:lnTo>
                    <a:lnTo>
                      <a:pt x="1576190" y="27575"/>
                    </a:lnTo>
                    <a:lnTo>
                      <a:pt x="1596142" y="30303"/>
                    </a:lnTo>
                    <a:lnTo>
                      <a:pt x="1605555" y="32451"/>
                    </a:lnTo>
                    <a:lnTo>
                      <a:pt x="1616094" y="35030"/>
                    </a:lnTo>
                    <a:lnTo>
                      <a:pt x="1636046" y="41701"/>
                    </a:lnTo>
                    <a:lnTo>
                      <a:pt x="1637860" y="42443"/>
                    </a:lnTo>
                    <a:lnTo>
                      <a:pt x="1655997" y="50416"/>
                    </a:lnTo>
                    <a:lnTo>
                      <a:pt x="1660057" y="52434"/>
                    </a:lnTo>
                    <a:lnTo>
                      <a:pt x="1675949" y="60931"/>
                    </a:lnTo>
                    <a:lnTo>
                      <a:pt x="1678558" y="62426"/>
                    </a:lnTo>
                    <a:lnTo>
                      <a:pt x="1694611" y="72417"/>
                    </a:lnTo>
                    <a:lnTo>
                      <a:pt x="1695901" y="73309"/>
                    </a:lnTo>
                    <a:lnTo>
                      <a:pt x="1708649" y="82409"/>
                    </a:lnTo>
                    <a:lnTo>
                      <a:pt x="1715853" y="88163"/>
                    </a:lnTo>
                    <a:lnTo>
                      <a:pt x="1721240" y="92400"/>
                    </a:lnTo>
                    <a:lnTo>
                      <a:pt x="1732395" y="102392"/>
                    </a:lnTo>
                    <a:lnTo>
                      <a:pt x="1735805" y="106027"/>
                    </a:lnTo>
                    <a:lnTo>
                      <a:pt x="1742148" y="112383"/>
                    </a:lnTo>
                    <a:lnTo>
                      <a:pt x="1750983" y="122375"/>
                    </a:lnTo>
                    <a:lnTo>
                      <a:pt x="1755756" y="128573"/>
                    </a:lnTo>
                    <a:lnTo>
                      <a:pt x="1759013" y="132366"/>
                    </a:lnTo>
                    <a:lnTo>
                      <a:pt x="1766276" y="142358"/>
                    </a:lnTo>
                    <a:lnTo>
                      <a:pt x="1773042" y="152349"/>
                    </a:lnTo>
                    <a:lnTo>
                      <a:pt x="1775708" y="156418"/>
                    </a:lnTo>
                    <a:lnTo>
                      <a:pt x="1780384" y="162341"/>
                    </a:lnTo>
                    <a:lnTo>
                      <a:pt x="1788271" y="172332"/>
                    </a:lnTo>
                    <a:lnTo>
                      <a:pt x="1795660" y="181076"/>
                    </a:lnTo>
                    <a:lnTo>
                      <a:pt x="1797007" y="182324"/>
                    </a:lnTo>
                    <a:lnTo>
                      <a:pt x="1809357" y="192315"/>
                    </a:lnTo>
                    <a:lnTo>
                      <a:pt x="1815612" y="196990"/>
                    </a:lnTo>
                    <a:lnTo>
                      <a:pt x="1824593" y="202307"/>
                    </a:lnTo>
                    <a:lnTo>
                      <a:pt x="1835563" y="208187"/>
                    </a:lnTo>
                    <a:lnTo>
                      <a:pt x="1845751" y="212298"/>
                    </a:lnTo>
                    <a:lnTo>
                      <a:pt x="1855515" y="216357"/>
                    </a:lnTo>
                    <a:lnTo>
                      <a:pt x="1875467" y="222134"/>
                    </a:lnTo>
                    <a:lnTo>
                      <a:pt x="1876506" y="222290"/>
                    </a:lnTo>
                    <a:lnTo>
                      <a:pt x="1895419" y="225412"/>
                    </a:lnTo>
                    <a:lnTo>
                      <a:pt x="1915371" y="224875"/>
                    </a:lnTo>
                    <a:lnTo>
                      <a:pt x="1926368" y="222290"/>
                    </a:lnTo>
                    <a:lnTo>
                      <a:pt x="1935322" y="219897"/>
                    </a:lnTo>
                    <a:lnTo>
                      <a:pt x="1951218" y="212298"/>
                    </a:lnTo>
                    <a:lnTo>
                      <a:pt x="1955274" y="210158"/>
                    </a:lnTo>
                    <a:lnTo>
                      <a:pt x="1965977" y="202307"/>
                    </a:lnTo>
                    <a:lnTo>
                      <a:pt x="1975226" y="195869"/>
                    </a:lnTo>
                    <a:lnTo>
                      <a:pt x="1980082" y="192315"/>
                    </a:lnTo>
                    <a:lnTo>
                      <a:pt x="1994073" y="182324"/>
                    </a:lnTo>
                    <a:lnTo>
                      <a:pt x="1995178" y="181620"/>
                    </a:lnTo>
                    <a:lnTo>
                      <a:pt x="2012077" y="172332"/>
                    </a:lnTo>
                    <a:lnTo>
                      <a:pt x="2015129" y="170949"/>
                    </a:lnTo>
                    <a:lnTo>
                      <a:pt x="2035081" y="163892"/>
                    </a:lnTo>
                    <a:lnTo>
                      <a:pt x="2042949" y="162341"/>
                    </a:lnTo>
                    <a:lnTo>
                      <a:pt x="2055033" y="160410"/>
                    </a:lnTo>
                    <a:lnTo>
                      <a:pt x="2074985" y="159058"/>
                    </a:lnTo>
                    <a:lnTo>
                      <a:pt x="2094936" y="159771"/>
                    </a:lnTo>
                    <a:lnTo>
                      <a:pt x="2114888" y="161527"/>
                    </a:lnTo>
                    <a:lnTo>
                      <a:pt x="2121122" y="162341"/>
                    </a:lnTo>
                    <a:lnTo>
                      <a:pt x="2134840" y="164203"/>
                    </a:lnTo>
                    <a:lnTo>
                      <a:pt x="2154792" y="167340"/>
                    </a:lnTo>
                    <a:lnTo>
                      <a:pt x="2174744" y="171407"/>
                    </a:lnTo>
                    <a:lnTo>
                      <a:pt x="2178578" y="172332"/>
                    </a:lnTo>
                    <a:lnTo>
                      <a:pt x="2194695" y="176577"/>
                    </a:lnTo>
                    <a:lnTo>
                      <a:pt x="2211045" y="182324"/>
                    </a:lnTo>
                    <a:lnTo>
                      <a:pt x="2214647" y="183800"/>
                    </a:lnTo>
                    <a:lnTo>
                      <a:pt x="2229953" y="192315"/>
                    </a:lnTo>
                    <a:lnTo>
                      <a:pt x="2234599" y="195417"/>
                    </a:lnTo>
                    <a:lnTo>
                      <a:pt x="2242525" y="202307"/>
                    </a:lnTo>
                    <a:lnTo>
                      <a:pt x="2250832" y="212298"/>
                    </a:lnTo>
                    <a:lnTo>
                      <a:pt x="2254551" y="218438"/>
                    </a:lnTo>
                    <a:lnTo>
                      <a:pt x="2256419" y="222290"/>
                    </a:lnTo>
                    <a:lnTo>
                      <a:pt x="2259843" y="232281"/>
                    </a:lnTo>
                    <a:lnTo>
                      <a:pt x="2262688" y="242273"/>
                    </a:lnTo>
                    <a:lnTo>
                      <a:pt x="2264839" y="252264"/>
                    </a:lnTo>
                    <a:lnTo>
                      <a:pt x="2266975" y="262256"/>
                    </a:lnTo>
                    <a:lnTo>
                      <a:pt x="2268815" y="272247"/>
                    </a:lnTo>
                    <a:lnTo>
                      <a:pt x="2271276" y="282239"/>
                    </a:lnTo>
                    <a:lnTo>
                      <a:pt x="2274435" y="292230"/>
                    </a:lnTo>
                    <a:lnTo>
                      <a:pt x="2274502" y="292409"/>
                    </a:lnTo>
                    <a:lnTo>
                      <a:pt x="2278013" y="302222"/>
                    </a:lnTo>
                    <a:lnTo>
                      <a:pt x="2282881" y="312213"/>
                    </a:lnTo>
                    <a:lnTo>
                      <a:pt x="2288899" y="322205"/>
                    </a:lnTo>
                    <a:lnTo>
                      <a:pt x="2294454" y="329425"/>
                    </a:lnTo>
                    <a:lnTo>
                      <a:pt x="2296689" y="332196"/>
                    </a:lnTo>
                    <a:lnTo>
                      <a:pt x="2306478" y="342188"/>
                    </a:lnTo>
                    <a:lnTo>
                      <a:pt x="2314406" y="348759"/>
                    </a:lnTo>
                    <a:lnTo>
                      <a:pt x="2319220" y="352179"/>
                    </a:lnTo>
                    <a:lnTo>
                      <a:pt x="2334358" y="361108"/>
                    </a:lnTo>
                    <a:lnTo>
                      <a:pt x="2336589" y="362171"/>
                    </a:lnTo>
                    <a:lnTo>
                      <a:pt x="2354310" y="369323"/>
                    </a:lnTo>
                    <a:lnTo>
                      <a:pt x="2364361" y="372162"/>
                    </a:lnTo>
                    <a:lnTo>
                      <a:pt x="2374261" y="374626"/>
                    </a:lnTo>
                    <a:lnTo>
                      <a:pt x="2394213" y="377442"/>
                    </a:lnTo>
                    <a:lnTo>
                      <a:pt x="2414165" y="378388"/>
                    </a:lnTo>
                    <a:lnTo>
                      <a:pt x="2434117" y="377898"/>
                    </a:lnTo>
                    <a:lnTo>
                      <a:pt x="2454068" y="376391"/>
                    </a:lnTo>
                    <a:lnTo>
                      <a:pt x="2474020" y="374273"/>
                    </a:lnTo>
                    <a:lnTo>
                      <a:pt x="2493972" y="372289"/>
                    </a:lnTo>
                    <a:lnTo>
                      <a:pt x="2496033" y="372162"/>
                    </a:lnTo>
                    <a:lnTo>
                      <a:pt x="2513924" y="370965"/>
                    </a:lnTo>
                    <a:lnTo>
                      <a:pt x="2533876" y="370986"/>
                    </a:lnTo>
                    <a:lnTo>
                      <a:pt x="2545883" y="372162"/>
                    </a:lnTo>
                    <a:lnTo>
                      <a:pt x="2553827" y="372963"/>
                    </a:lnTo>
                    <a:lnTo>
                      <a:pt x="2573779" y="377292"/>
                    </a:lnTo>
                    <a:lnTo>
                      <a:pt x="2587194" y="382154"/>
                    </a:lnTo>
                    <a:lnTo>
                      <a:pt x="2593731" y="384793"/>
                    </a:lnTo>
                    <a:lnTo>
                      <a:pt x="2607663" y="392145"/>
                    </a:lnTo>
                    <a:lnTo>
                      <a:pt x="2613683" y="395495"/>
                    </a:lnTo>
                    <a:lnTo>
                      <a:pt x="2624030" y="402137"/>
                    </a:lnTo>
                    <a:lnTo>
                      <a:pt x="2633634" y="408508"/>
                    </a:lnTo>
                    <a:lnTo>
                      <a:pt x="2639126" y="412128"/>
                    </a:lnTo>
                    <a:lnTo>
                      <a:pt x="2653586" y="422054"/>
                    </a:lnTo>
                    <a:lnTo>
                      <a:pt x="2653695" y="422120"/>
                    </a:lnTo>
                    <a:lnTo>
                      <a:pt x="2671478" y="432111"/>
                    </a:lnTo>
                    <a:lnTo>
                      <a:pt x="2673538" y="433248"/>
                    </a:lnTo>
                    <a:lnTo>
                      <a:pt x="2693062" y="442103"/>
                    </a:lnTo>
                    <a:lnTo>
                      <a:pt x="2693490" y="442283"/>
                    </a:lnTo>
                    <a:lnTo>
                      <a:pt x="2713441" y="448400"/>
                    </a:lnTo>
                    <a:lnTo>
                      <a:pt x="2733253" y="452094"/>
                    </a:lnTo>
                    <a:lnTo>
                      <a:pt x="2733393" y="452119"/>
                    </a:lnTo>
                    <a:lnTo>
                      <a:pt x="2753345" y="453528"/>
                    </a:lnTo>
                    <a:lnTo>
                      <a:pt x="2773297" y="452249"/>
                    </a:lnTo>
                    <a:lnTo>
                      <a:pt x="2773974" y="452094"/>
                    </a:lnTo>
                    <a:lnTo>
                      <a:pt x="2793249" y="445919"/>
                    </a:lnTo>
                    <a:lnTo>
                      <a:pt x="2799068" y="442103"/>
                    </a:lnTo>
                    <a:lnTo>
                      <a:pt x="2808889" y="432111"/>
                    </a:lnTo>
                    <a:lnTo>
                      <a:pt x="2813200" y="425871"/>
                    </a:lnTo>
                    <a:lnTo>
                      <a:pt x="2815034" y="422120"/>
                    </a:lnTo>
                    <a:lnTo>
                      <a:pt x="2818888" y="412128"/>
                    </a:lnTo>
                    <a:lnTo>
                      <a:pt x="2822206" y="402137"/>
                    </a:lnTo>
                    <a:lnTo>
                      <a:pt x="2825467" y="392145"/>
                    </a:lnTo>
                    <a:lnTo>
                      <a:pt x="2828803" y="382154"/>
                    </a:lnTo>
                    <a:lnTo>
                      <a:pt x="2832530" y="372162"/>
                    </a:lnTo>
                    <a:lnTo>
                      <a:pt x="2833152" y="370729"/>
                    </a:lnTo>
                    <a:lnTo>
                      <a:pt x="2836179" y="362171"/>
                    </a:lnTo>
                    <a:lnTo>
                      <a:pt x="2840212" y="352179"/>
                    </a:lnTo>
                    <a:lnTo>
                      <a:pt x="2844628" y="342188"/>
                    </a:lnTo>
                    <a:lnTo>
                      <a:pt x="2849292" y="332196"/>
                    </a:lnTo>
                    <a:lnTo>
                      <a:pt x="2853104" y="324856"/>
                    </a:lnTo>
                    <a:lnTo>
                      <a:pt x="2854296" y="322205"/>
                    </a:lnTo>
                    <a:lnTo>
                      <a:pt x="2858922" y="312213"/>
                    </a:lnTo>
                    <a:lnTo>
                      <a:pt x="2863669" y="302222"/>
                    </a:lnTo>
                    <a:lnTo>
                      <a:pt x="2868448" y="292230"/>
                    </a:lnTo>
                    <a:lnTo>
                      <a:pt x="2873056" y="283097"/>
                    </a:lnTo>
                    <a:lnTo>
                      <a:pt x="2873454" y="282239"/>
                    </a:lnTo>
                    <a:lnTo>
                      <a:pt x="2877917" y="272247"/>
                    </a:lnTo>
                    <a:lnTo>
                      <a:pt x="2882439" y="262256"/>
                    </a:lnTo>
                    <a:lnTo>
                      <a:pt x="2886923" y="252264"/>
                    </a:lnTo>
                    <a:lnTo>
                      <a:pt x="2891423" y="242273"/>
                    </a:lnTo>
                    <a:lnTo>
                      <a:pt x="2893007" y="238834"/>
                    </a:lnTo>
                    <a:lnTo>
                      <a:pt x="2896001" y="232281"/>
                    </a:lnTo>
                    <a:lnTo>
                      <a:pt x="2900570" y="222290"/>
                    </a:lnTo>
                    <a:lnTo>
                      <a:pt x="2905135" y="212298"/>
                    </a:lnTo>
                    <a:lnTo>
                      <a:pt x="2909947" y="202307"/>
                    </a:lnTo>
                    <a:lnTo>
                      <a:pt x="2912959" y="196196"/>
                    </a:lnTo>
                    <a:lnTo>
                      <a:pt x="2914946" y="192315"/>
                    </a:lnTo>
                    <a:lnTo>
                      <a:pt x="2920354" y="182324"/>
                    </a:lnTo>
                    <a:lnTo>
                      <a:pt x="2926242" y="172332"/>
                    </a:lnTo>
                    <a:lnTo>
                      <a:pt x="2932651" y="162341"/>
                    </a:lnTo>
                    <a:lnTo>
                      <a:pt x="2932911" y="161976"/>
                    </a:lnTo>
                    <a:lnTo>
                      <a:pt x="2940231" y="152349"/>
                    </a:lnTo>
                    <a:lnTo>
                      <a:pt x="2948926" y="142358"/>
                    </a:lnTo>
                    <a:lnTo>
                      <a:pt x="2952863" y="138470"/>
                    </a:lnTo>
                    <a:lnTo>
                      <a:pt x="2959766" y="132366"/>
                    </a:lnTo>
                    <a:lnTo>
                      <a:pt x="2972571" y="122375"/>
                    </a:lnTo>
                    <a:lnTo>
                      <a:pt x="2972815" y="122210"/>
                    </a:lnTo>
                    <a:lnTo>
                      <a:pt x="2972815" y="112383"/>
                    </a:lnTo>
                    <a:lnTo>
                      <a:pt x="2972815" y="102392"/>
                    </a:lnTo>
                    <a:lnTo>
                      <a:pt x="2972815" y="92400"/>
                    </a:lnTo>
                    <a:lnTo>
                      <a:pt x="2972815" y="86351"/>
                    </a:lnTo>
                    <a:lnTo>
                      <a:pt x="2959700" y="92400"/>
                    </a:lnTo>
                    <a:lnTo>
                      <a:pt x="2952863" y="95971"/>
                    </a:lnTo>
                    <a:lnTo>
                      <a:pt x="2941684" y="102392"/>
                    </a:lnTo>
                    <a:lnTo>
                      <a:pt x="2932911" y="108360"/>
                    </a:lnTo>
                    <a:lnTo>
                      <a:pt x="2927417" y="112383"/>
                    </a:lnTo>
                    <a:lnTo>
                      <a:pt x="2915793" y="122375"/>
                    </a:lnTo>
                    <a:lnTo>
                      <a:pt x="2912959" y="125204"/>
                    </a:lnTo>
                    <a:lnTo>
                      <a:pt x="2905960" y="132366"/>
                    </a:lnTo>
                    <a:lnTo>
                      <a:pt x="2897844" y="142358"/>
                    </a:lnTo>
                    <a:lnTo>
                      <a:pt x="2893007" y="149139"/>
                    </a:lnTo>
                    <a:lnTo>
                      <a:pt x="2890653" y="152349"/>
                    </a:lnTo>
                    <a:lnTo>
                      <a:pt x="2884146" y="162341"/>
                    </a:lnTo>
                    <a:lnTo>
                      <a:pt x="2878264" y="172332"/>
                    </a:lnTo>
                    <a:lnTo>
                      <a:pt x="2873056" y="182241"/>
                    </a:lnTo>
                    <a:lnTo>
                      <a:pt x="2873008" y="182324"/>
                    </a:lnTo>
                    <a:lnTo>
                      <a:pt x="2867273" y="192315"/>
                    </a:lnTo>
                    <a:lnTo>
                      <a:pt x="2861968" y="202307"/>
                    </a:lnTo>
                    <a:lnTo>
                      <a:pt x="2856897" y="212298"/>
                    </a:lnTo>
                    <a:lnTo>
                      <a:pt x="2853104" y="220009"/>
                    </a:lnTo>
                    <a:lnTo>
                      <a:pt x="2851769" y="222290"/>
                    </a:lnTo>
                    <a:lnTo>
                      <a:pt x="2846032" y="232281"/>
                    </a:lnTo>
                    <a:lnTo>
                      <a:pt x="2840352" y="242273"/>
                    </a:lnTo>
                    <a:lnTo>
                      <a:pt x="2834789" y="252264"/>
                    </a:lnTo>
                    <a:lnTo>
                      <a:pt x="2833152" y="255185"/>
                    </a:lnTo>
                    <a:lnTo>
                      <a:pt x="2828040" y="262256"/>
                    </a:lnTo>
                    <a:lnTo>
                      <a:pt x="2820795" y="272247"/>
                    </a:lnTo>
                    <a:lnTo>
                      <a:pt x="2813753" y="282239"/>
                    </a:lnTo>
                    <a:lnTo>
                      <a:pt x="2813200" y="283017"/>
                    </a:lnTo>
                    <a:lnTo>
                      <a:pt x="2804163" y="292230"/>
                    </a:lnTo>
                    <a:lnTo>
                      <a:pt x="2794902" y="302222"/>
                    </a:lnTo>
                    <a:lnTo>
                      <a:pt x="2793249" y="303951"/>
                    </a:lnTo>
                    <a:lnTo>
                      <a:pt x="2781444" y="312213"/>
                    </a:lnTo>
                    <a:lnTo>
                      <a:pt x="2773297" y="318938"/>
                    </a:lnTo>
                    <a:lnTo>
                      <a:pt x="2766172" y="322205"/>
                    </a:lnTo>
                    <a:lnTo>
                      <a:pt x="2753345" y="329009"/>
                    </a:lnTo>
                    <a:lnTo>
                      <a:pt x="2738473" y="332196"/>
                    </a:lnTo>
                    <a:lnTo>
                      <a:pt x="2733393" y="333437"/>
                    </a:lnTo>
                    <a:lnTo>
                      <a:pt x="2713441" y="332724"/>
                    </a:lnTo>
                    <a:lnTo>
                      <a:pt x="2711462" y="332196"/>
                    </a:lnTo>
                    <a:lnTo>
                      <a:pt x="2693490" y="327424"/>
                    </a:lnTo>
                    <a:lnTo>
                      <a:pt x="2679953" y="322205"/>
                    </a:lnTo>
                    <a:lnTo>
                      <a:pt x="2673538" y="319854"/>
                    </a:lnTo>
                    <a:lnTo>
                      <a:pt x="2653586" y="313455"/>
                    </a:lnTo>
                    <a:lnTo>
                      <a:pt x="2648294" y="312213"/>
                    </a:lnTo>
                    <a:lnTo>
                      <a:pt x="2633634" y="309051"/>
                    </a:lnTo>
                    <a:lnTo>
                      <a:pt x="2613683" y="306816"/>
                    </a:lnTo>
                    <a:lnTo>
                      <a:pt x="2593731" y="306499"/>
                    </a:lnTo>
                    <a:lnTo>
                      <a:pt x="2573779" y="307770"/>
                    </a:lnTo>
                    <a:lnTo>
                      <a:pt x="2553827" y="310219"/>
                    </a:lnTo>
                    <a:lnTo>
                      <a:pt x="2542581" y="312213"/>
                    </a:lnTo>
                    <a:lnTo>
                      <a:pt x="2533876" y="313557"/>
                    </a:lnTo>
                    <a:lnTo>
                      <a:pt x="2513924" y="317330"/>
                    </a:lnTo>
                    <a:lnTo>
                      <a:pt x="2493972" y="321202"/>
                    </a:lnTo>
                    <a:lnTo>
                      <a:pt x="2489057" y="322205"/>
                    </a:lnTo>
                    <a:lnTo>
                      <a:pt x="2474020" y="325000"/>
                    </a:lnTo>
                    <a:lnTo>
                      <a:pt x="2454068" y="327889"/>
                    </a:lnTo>
                    <a:lnTo>
                      <a:pt x="2434117" y="329384"/>
                    </a:lnTo>
                    <a:lnTo>
                      <a:pt x="2414165" y="328564"/>
                    </a:lnTo>
                    <a:lnTo>
                      <a:pt x="2394213" y="324341"/>
                    </a:lnTo>
                    <a:lnTo>
                      <a:pt x="2388895" y="322205"/>
                    </a:lnTo>
                    <a:lnTo>
                      <a:pt x="2374261" y="314677"/>
                    </a:lnTo>
                    <a:lnTo>
                      <a:pt x="2371103" y="312213"/>
                    </a:lnTo>
                    <a:lnTo>
                      <a:pt x="2361075" y="302222"/>
                    </a:lnTo>
                    <a:lnTo>
                      <a:pt x="2354310" y="292673"/>
                    </a:lnTo>
                    <a:lnTo>
                      <a:pt x="2354060" y="292230"/>
                    </a:lnTo>
                    <a:lnTo>
                      <a:pt x="2349940" y="282239"/>
                    </a:lnTo>
                    <a:lnTo>
                      <a:pt x="2347317" y="272247"/>
                    </a:lnTo>
                    <a:lnTo>
                      <a:pt x="2345523" y="262256"/>
                    </a:lnTo>
                    <a:lnTo>
                      <a:pt x="2344827" y="252264"/>
                    </a:lnTo>
                    <a:lnTo>
                      <a:pt x="2344380" y="242273"/>
                    </a:lnTo>
                    <a:lnTo>
                      <a:pt x="2344146" y="232281"/>
                    </a:lnTo>
                    <a:lnTo>
                      <a:pt x="2343902" y="222290"/>
                    </a:lnTo>
                    <a:lnTo>
                      <a:pt x="2343125" y="212298"/>
                    </a:lnTo>
                    <a:lnTo>
                      <a:pt x="2341797" y="202307"/>
                    </a:lnTo>
                    <a:lnTo>
                      <a:pt x="2339224" y="192315"/>
                    </a:lnTo>
                    <a:lnTo>
                      <a:pt x="2334906" y="182324"/>
                    </a:lnTo>
                    <a:lnTo>
                      <a:pt x="2334358" y="181423"/>
                    </a:lnTo>
                    <a:lnTo>
                      <a:pt x="2328755" y="172332"/>
                    </a:lnTo>
                    <a:lnTo>
                      <a:pt x="2318966" y="162341"/>
                    </a:lnTo>
                    <a:lnTo>
                      <a:pt x="2314406" y="158894"/>
                    </a:lnTo>
                    <a:lnTo>
                      <a:pt x="2305279" y="152349"/>
                    </a:lnTo>
                    <a:lnTo>
                      <a:pt x="2294454" y="146136"/>
                    </a:lnTo>
                    <a:lnTo>
                      <a:pt x="2286786" y="142358"/>
                    </a:lnTo>
                    <a:lnTo>
                      <a:pt x="2274502" y="137074"/>
                    </a:lnTo>
                    <a:lnTo>
                      <a:pt x="2261740" y="132366"/>
                    </a:lnTo>
                    <a:lnTo>
                      <a:pt x="2254551" y="129987"/>
                    </a:lnTo>
                    <a:lnTo>
                      <a:pt x="2234599" y="123887"/>
                    </a:lnTo>
                    <a:lnTo>
                      <a:pt x="2228970" y="122375"/>
                    </a:lnTo>
                    <a:lnTo>
                      <a:pt x="2214647" y="118535"/>
                    </a:lnTo>
                    <a:lnTo>
                      <a:pt x="2194695" y="113648"/>
                    </a:lnTo>
                    <a:lnTo>
                      <a:pt x="2189216" y="112383"/>
                    </a:lnTo>
                    <a:lnTo>
                      <a:pt x="2174744" y="108967"/>
                    </a:lnTo>
                    <a:lnTo>
                      <a:pt x="2154792" y="104360"/>
                    </a:lnTo>
                    <a:lnTo>
                      <a:pt x="2145576" y="102392"/>
                    </a:lnTo>
                    <a:lnTo>
                      <a:pt x="2134840" y="99934"/>
                    </a:lnTo>
                    <a:lnTo>
                      <a:pt x="2114888" y="95444"/>
                    </a:lnTo>
                    <a:lnTo>
                      <a:pt x="2098323" y="92400"/>
                    </a:lnTo>
                    <a:lnTo>
                      <a:pt x="2094936" y="91737"/>
                    </a:lnTo>
                    <a:lnTo>
                      <a:pt x="2074985" y="89274"/>
                    </a:lnTo>
                    <a:lnTo>
                      <a:pt x="2055033" y="88616"/>
                    </a:lnTo>
                    <a:lnTo>
                      <a:pt x="2035081" y="89625"/>
                    </a:lnTo>
                    <a:lnTo>
                      <a:pt x="2017137" y="92400"/>
                    </a:lnTo>
                    <a:lnTo>
                      <a:pt x="2015129" y="92698"/>
                    </a:lnTo>
                    <a:lnTo>
                      <a:pt x="1995178" y="97260"/>
                    </a:lnTo>
                    <a:lnTo>
                      <a:pt x="1977378" y="102392"/>
                    </a:lnTo>
                    <a:lnTo>
                      <a:pt x="1975226" y="103014"/>
                    </a:lnTo>
                    <a:lnTo>
                      <a:pt x="1955274" y="109404"/>
                    </a:lnTo>
                    <a:lnTo>
                      <a:pt x="1946010" y="112383"/>
                    </a:lnTo>
                    <a:lnTo>
                      <a:pt x="1935322" y="115924"/>
                    </a:lnTo>
                    <a:lnTo>
                      <a:pt x="1915371" y="121294"/>
                    </a:lnTo>
                    <a:lnTo>
                      <a:pt x="1909114" y="122375"/>
                    </a:lnTo>
                    <a:lnTo>
                      <a:pt x="1895419" y="124826"/>
                    </a:lnTo>
                    <a:lnTo>
                      <a:pt x="1875467" y="125510"/>
                    </a:lnTo>
                    <a:lnTo>
                      <a:pt x="1855515" y="122597"/>
                    </a:lnTo>
                    <a:lnTo>
                      <a:pt x="1854860" y="122375"/>
                    </a:lnTo>
                    <a:lnTo>
                      <a:pt x="1835563" y="116212"/>
                    </a:lnTo>
                    <a:lnTo>
                      <a:pt x="1828040" y="112383"/>
                    </a:lnTo>
                    <a:lnTo>
                      <a:pt x="1815612" y="106378"/>
                    </a:lnTo>
                    <a:lnTo>
                      <a:pt x="1809398" y="102392"/>
                    </a:lnTo>
                    <a:lnTo>
                      <a:pt x="1795660" y="94465"/>
                    </a:lnTo>
                    <a:lnTo>
                      <a:pt x="1792695" y="92400"/>
                    </a:lnTo>
                    <a:lnTo>
                      <a:pt x="1776975" y="82409"/>
                    </a:lnTo>
                    <a:lnTo>
                      <a:pt x="1775708" y="81665"/>
                    </a:lnTo>
                    <a:lnTo>
                      <a:pt x="1761735" y="72417"/>
                    </a:lnTo>
                    <a:lnTo>
                      <a:pt x="1755756" y="68781"/>
                    </a:lnTo>
                    <a:lnTo>
                      <a:pt x="1745951" y="62426"/>
                    </a:lnTo>
                    <a:lnTo>
                      <a:pt x="1735805" y="56376"/>
                    </a:lnTo>
                    <a:lnTo>
                      <a:pt x="1729367" y="52434"/>
                    </a:lnTo>
                    <a:lnTo>
                      <a:pt x="1715853" y="44656"/>
                    </a:lnTo>
                    <a:lnTo>
                      <a:pt x="1712006" y="42443"/>
                    </a:lnTo>
                    <a:lnTo>
                      <a:pt x="1695901" y="33742"/>
                    </a:lnTo>
                    <a:lnTo>
                      <a:pt x="1693369" y="32451"/>
                    </a:lnTo>
                    <a:lnTo>
                      <a:pt x="1675949" y="23860"/>
                    </a:lnTo>
                    <a:lnTo>
                      <a:pt x="1672767" y="22460"/>
                    </a:lnTo>
                    <a:lnTo>
                      <a:pt x="1655997" y="15291"/>
                    </a:lnTo>
                    <a:lnTo>
                      <a:pt x="1647855" y="12468"/>
                    </a:lnTo>
                    <a:lnTo>
                      <a:pt x="1636046" y="8552"/>
                    </a:lnTo>
                    <a:lnTo>
                      <a:pt x="1616094" y="3838"/>
                    </a:lnTo>
                    <a:lnTo>
                      <a:pt x="1606734" y="2477"/>
                    </a:lnTo>
                    <a:lnTo>
                      <a:pt x="1596142" y="984"/>
                    </a:lnTo>
                    <a:lnTo>
                      <a:pt x="1576190" y="0"/>
                    </a:lnTo>
                    <a:lnTo>
                      <a:pt x="1556239" y="680"/>
                    </a:lnTo>
                    <a:lnTo>
                      <a:pt x="1536690" y="2477"/>
                    </a:lnTo>
                    <a:lnTo>
                      <a:pt x="1536287" y="2511"/>
                    </a:lnTo>
                    <a:lnTo>
                      <a:pt x="1516335" y="5338"/>
                    </a:lnTo>
                    <a:lnTo>
                      <a:pt x="1496383" y="8783"/>
                    </a:lnTo>
                    <a:lnTo>
                      <a:pt x="1478558" y="12468"/>
                    </a:lnTo>
                    <a:lnTo>
                      <a:pt x="1476431" y="12917"/>
                    </a:lnTo>
                    <a:lnTo>
                      <a:pt x="1456480" y="17668"/>
                    </a:lnTo>
                    <a:lnTo>
                      <a:pt x="1438378" y="22460"/>
                    </a:lnTo>
                    <a:lnTo>
                      <a:pt x="1436528" y="22986"/>
                    </a:lnTo>
                    <a:lnTo>
                      <a:pt x="1416576" y="29229"/>
                    </a:lnTo>
                    <a:lnTo>
                      <a:pt x="1407427" y="32451"/>
                    </a:lnTo>
                    <a:lnTo>
                      <a:pt x="1396624" y="36814"/>
                    </a:lnTo>
                    <a:lnTo>
                      <a:pt x="1383753" y="42443"/>
                    </a:lnTo>
                    <a:lnTo>
                      <a:pt x="1376673" y="46278"/>
                    </a:lnTo>
                    <a:lnTo>
                      <a:pt x="1365917" y="52434"/>
                    </a:lnTo>
                    <a:lnTo>
                      <a:pt x="1356721" y="59460"/>
                    </a:lnTo>
                    <a:lnTo>
                      <a:pt x="1352840" y="62426"/>
                    </a:lnTo>
                    <a:lnTo>
                      <a:pt x="1342900" y="72417"/>
                    </a:lnTo>
                    <a:lnTo>
                      <a:pt x="1336769" y="81351"/>
                    </a:lnTo>
                    <a:lnTo>
                      <a:pt x="1335999" y="82409"/>
                    </a:lnTo>
                    <a:lnTo>
                      <a:pt x="1330500" y="92400"/>
                    </a:lnTo>
                    <a:lnTo>
                      <a:pt x="1326845" y="102392"/>
                    </a:lnTo>
                    <a:lnTo>
                      <a:pt x="1324417" y="112383"/>
                    </a:lnTo>
                    <a:lnTo>
                      <a:pt x="1322759" y="122375"/>
                    </a:lnTo>
                    <a:lnTo>
                      <a:pt x="1321677" y="132366"/>
                    </a:lnTo>
                    <a:lnTo>
                      <a:pt x="1320951" y="142358"/>
                    </a:lnTo>
                    <a:lnTo>
                      <a:pt x="1320245" y="152349"/>
                    </a:lnTo>
                    <a:lnTo>
                      <a:pt x="1319481" y="162341"/>
                    </a:lnTo>
                    <a:lnTo>
                      <a:pt x="1318703" y="172332"/>
                    </a:lnTo>
                    <a:lnTo>
                      <a:pt x="1317571" y="182324"/>
                    </a:lnTo>
                    <a:lnTo>
                      <a:pt x="1316817" y="187931"/>
                    </a:lnTo>
                    <a:lnTo>
                      <a:pt x="1316230" y="192315"/>
                    </a:lnTo>
                    <a:lnTo>
                      <a:pt x="1314462" y="202307"/>
                    </a:lnTo>
                    <a:lnTo>
                      <a:pt x="1312258" y="212298"/>
                    </a:lnTo>
                    <a:lnTo>
                      <a:pt x="1309610" y="222290"/>
                    </a:lnTo>
                    <a:lnTo>
                      <a:pt x="1306640" y="232281"/>
                    </a:lnTo>
                    <a:lnTo>
                      <a:pt x="1303008" y="242273"/>
                    </a:lnTo>
                    <a:lnTo>
                      <a:pt x="1298792" y="252264"/>
                    </a:lnTo>
                    <a:lnTo>
                      <a:pt x="1296865" y="256249"/>
                    </a:lnTo>
                    <a:lnTo>
                      <a:pt x="1294095" y="262256"/>
                    </a:lnTo>
                    <a:lnTo>
                      <a:pt x="1288783" y="272247"/>
                    </a:lnTo>
                    <a:lnTo>
                      <a:pt x="1282605" y="282239"/>
                    </a:lnTo>
                    <a:lnTo>
                      <a:pt x="1276914" y="289845"/>
                    </a:lnTo>
                    <a:lnTo>
                      <a:pt x="1275063" y="292230"/>
                    </a:lnTo>
                    <a:lnTo>
                      <a:pt x="1266305" y="302222"/>
                    </a:lnTo>
                    <a:lnTo>
                      <a:pt x="1256962" y="310911"/>
                    </a:lnTo>
                    <a:lnTo>
                      <a:pt x="1255406" y="312213"/>
                    </a:lnTo>
                    <a:lnTo>
                      <a:pt x="1241714" y="322205"/>
                    </a:lnTo>
                    <a:lnTo>
                      <a:pt x="1237010" y="325174"/>
                    </a:lnTo>
                    <a:lnTo>
                      <a:pt x="1223280" y="332196"/>
                    </a:lnTo>
                    <a:lnTo>
                      <a:pt x="1217058" y="334997"/>
                    </a:lnTo>
                    <a:lnTo>
                      <a:pt x="1197107" y="341339"/>
                    </a:lnTo>
                    <a:lnTo>
                      <a:pt x="1192688" y="342188"/>
                    </a:lnTo>
                    <a:lnTo>
                      <a:pt x="1177155" y="345012"/>
                    </a:lnTo>
                    <a:lnTo>
                      <a:pt x="1157203" y="346353"/>
                    </a:lnTo>
                    <a:lnTo>
                      <a:pt x="1137251" y="345872"/>
                    </a:lnTo>
                    <a:lnTo>
                      <a:pt x="1117299" y="344046"/>
                    </a:lnTo>
                    <a:lnTo>
                      <a:pt x="1101794" y="342188"/>
                    </a:lnTo>
                    <a:lnTo>
                      <a:pt x="1097348" y="341649"/>
                    </a:lnTo>
                    <a:lnTo>
                      <a:pt x="1077396" y="339148"/>
                    </a:lnTo>
                    <a:lnTo>
                      <a:pt x="1057444" y="337340"/>
                    </a:lnTo>
                    <a:lnTo>
                      <a:pt x="1037492" y="337025"/>
                    </a:lnTo>
                    <a:lnTo>
                      <a:pt x="1017541" y="339226"/>
                    </a:lnTo>
                    <a:lnTo>
                      <a:pt x="1006734" y="342188"/>
                    </a:lnTo>
                    <a:lnTo>
                      <a:pt x="997589" y="344777"/>
                    </a:lnTo>
                    <a:lnTo>
                      <a:pt x="981467" y="352179"/>
                    </a:lnTo>
                    <a:lnTo>
                      <a:pt x="977637" y="354018"/>
                    </a:lnTo>
                    <a:lnTo>
                      <a:pt x="963747" y="362171"/>
                    </a:lnTo>
                    <a:lnTo>
                      <a:pt x="957685" y="365668"/>
                    </a:lnTo>
                    <a:lnTo>
                      <a:pt x="947170" y="372162"/>
                    </a:lnTo>
                    <a:lnTo>
                      <a:pt x="937733" y="377544"/>
                    </a:lnTo>
                    <a:lnTo>
                      <a:pt x="929085" y="382154"/>
                    </a:lnTo>
                    <a:lnTo>
                      <a:pt x="917782" y="387677"/>
                    </a:lnTo>
                    <a:lnTo>
                      <a:pt x="906313" y="392145"/>
                    </a:lnTo>
                    <a:lnTo>
                      <a:pt x="897830" y="395088"/>
                    </a:lnTo>
                    <a:lnTo>
                      <a:pt x="877878" y="400203"/>
                    </a:lnTo>
                    <a:lnTo>
                      <a:pt x="866171" y="402137"/>
                    </a:lnTo>
                    <a:lnTo>
                      <a:pt x="857926" y="403367"/>
                    </a:lnTo>
                    <a:lnTo>
                      <a:pt x="837975" y="405163"/>
                    </a:lnTo>
                    <a:lnTo>
                      <a:pt x="818023" y="406117"/>
                    </a:lnTo>
                    <a:lnTo>
                      <a:pt x="798071" y="406583"/>
                    </a:lnTo>
                    <a:lnTo>
                      <a:pt x="778119" y="406849"/>
                    </a:lnTo>
                    <a:lnTo>
                      <a:pt x="758167" y="407150"/>
                    </a:lnTo>
                    <a:lnTo>
                      <a:pt x="738216" y="407745"/>
                    </a:lnTo>
                    <a:lnTo>
                      <a:pt x="718264" y="408618"/>
                    </a:lnTo>
                    <a:lnTo>
                      <a:pt x="698312" y="409779"/>
                    </a:lnTo>
                    <a:lnTo>
                      <a:pt x="678360" y="411338"/>
                    </a:lnTo>
                    <a:lnTo>
                      <a:pt x="667488" y="412128"/>
                    </a:lnTo>
                    <a:lnTo>
                      <a:pt x="658409" y="412879"/>
                    </a:lnTo>
                    <a:lnTo>
                      <a:pt x="638457" y="413996"/>
                    </a:lnTo>
                    <a:lnTo>
                      <a:pt x="618505" y="414364"/>
                    </a:lnTo>
                    <a:lnTo>
                      <a:pt x="598553" y="413423"/>
                    </a:lnTo>
                    <a:lnTo>
                      <a:pt x="585047" y="412128"/>
                    </a:lnTo>
                    <a:lnTo>
                      <a:pt x="578601" y="411465"/>
                    </a:lnTo>
                    <a:lnTo>
                      <a:pt x="558650" y="408810"/>
                    </a:lnTo>
                    <a:lnTo>
                      <a:pt x="538698" y="405815"/>
                    </a:lnTo>
                    <a:lnTo>
                      <a:pt x="518746" y="403194"/>
                    </a:lnTo>
                    <a:lnTo>
                      <a:pt x="511145" y="402137"/>
                    </a:lnTo>
                    <a:lnTo>
                      <a:pt x="498794" y="400429"/>
                    </a:lnTo>
                    <a:lnTo>
                      <a:pt x="478843" y="397378"/>
                    </a:lnTo>
                    <a:lnTo>
                      <a:pt x="458891" y="394032"/>
                    </a:lnTo>
                    <a:lnTo>
                      <a:pt x="450267" y="392145"/>
                    </a:lnTo>
                    <a:lnTo>
                      <a:pt x="438939" y="389876"/>
                    </a:lnTo>
                    <a:lnTo>
                      <a:pt x="418987" y="384712"/>
                    </a:lnTo>
                    <a:lnTo>
                      <a:pt x="411363" y="382154"/>
                    </a:lnTo>
                    <a:lnTo>
                      <a:pt x="399036" y="378555"/>
                    </a:lnTo>
                    <a:lnTo>
                      <a:pt x="380161" y="372162"/>
                    </a:lnTo>
                    <a:lnTo>
                      <a:pt x="379084" y="371832"/>
                    </a:lnTo>
                    <a:lnTo>
                      <a:pt x="359132" y="364829"/>
                    </a:lnTo>
                    <a:lnTo>
                      <a:pt x="351898" y="362171"/>
                    </a:lnTo>
                    <a:lnTo>
                      <a:pt x="339180" y="357899"/>
                    </a:lnTo>
                    <a:lnTo>
                      <a:pt x="323297" y="352179"/>
                    </a:lnTo>
                    <a:lnTo>
                      <a:pt x="319228" y="350797"/>
                    </a:lnTo>
                    <a:lnTo>
                      <a:pt x="299277" y="344208"/>
                    </a:lnTo>
                    <a:lnTo>
                      <a:pt x="292898" y="342188"/>
                    </a:lnTo>
                    <a:lnTo>
                      <a:pt x="279325" y="337846"/>
                    </a:lnTo>
                    <a:lnTo>
                      <a:pt x="260842" y="332196"/>
                    </a:lnTo>
                    <a:lnTo>
                      <a:pt x="259373" y="331733"/>
                    </a:lnTo>
                    <a:lnTo>
                      <a:pt x="239421" y="326035"/>
                    </a:lnTo>
                    <a:lnTo>
                      <a:pt x="225284" y="322205"/>
                    </a:lnTo>
                    <a:lnTo>
                      <a:pt x="219470" y="320471"/>
                    </a:lnTo>
                    <a:lnTo>
                      <a:pt x="199518" y="315030"/>
                    </a:lnTo>
                    <a:lnTo>
                      <a:pt x="189466" y="312213"/>
                    </a:lnTo>
                    <a:lnTo>
                      <a:pt x="179566" y="309013"/>
                    </a:lnTo>
                    <a:lnTo>
                      <a:pt x="160348" y="302222"/>
                    </a:lnTo>
                    <a:lnTo>
                      <a:pt x="159614" y="301896"/>
                    </a:lnTo>
                    <a:lnTo>
                      <a:pt x="139662" y="292592"/>
                    </a:lnTo>
                    <a:lnTo>
                      <a:pt x="138980" y="292230"/>
                    </a:lnTo>
                    <a:lnTo>
                      <a:pt x="124987" y="282239"/>
                    </a:lnTo>
                    <a:lnTo>
                      <a:pt x="119711" y="276664"/>
                    </a:lnTo>
                    <a:lnTo>
                      <a:pt x="115804" y="272247"/>
                    </a:lnTo>
                    <a:lnTo>
                      <a:pt x="109893" y="262256"/>
                    </a:lnTo>
                    <a:lnTo>
                      <a:pt x="106096" y="252264"/>
                    </a:lnTo>
                    <a:lnTo>
                      <a:pt x="103751" y="242273"/>
                    </a:lnTo>
                    <a:lnTo>
                      <a:pt x="101925" y="232281"/>
                    </a:lnTo>
                    <a:lnTo>
                      <a:pt x="100494" y="222290"/>
                    </a:lnTo>
                    <a:lnTo>
                      <a:pt x="99759" y="217735"/>
                    </a:lnTo>
                    <a:lnTo>
                      <a:pt x="98847" y="212298"/>
                    </a:lnTo>
                    <a:lnTo>
                      <a:pt x="96687" y="202307"/>
                    </a:lnTo>
                    <a:lnTo>
                      <a:pt x="93993" y="192315"/>
                    </a:lnTo>
                    <a:lnTo>
                      <a:pt x="90184" y="182324"/>
                    </a:lnTo>
                    <a:lnTo>
                      <a:pt x="85632" y="172332"/>
                    </a:lnTo>
                    <a:lnTo>
                      <a:pt x="80056" y="162341"/>
                    </a:lnTo>
                    <a:lnTo>
                      <a:pt x="79807" y="161985"/>
                    </a:lnTo>
                    <a:lnTo>
                      <a:pt x="71468" y="152349"/>
                    </a:lnTo>
                    <a:lnTo>
                      <a:pt x="60884" y="142358"/>
                    </a:lnTo>
                    <a:lnTo>
                      <a:pt x="59855" y="141508"/>
                    </a:lnTo>
                    <a:lnTo>
                      <a:pt x="43870" y="132366"/>
                    </a:lnTo>
                    <a:lnTo>
                      <a:pt x="39904" y="130466"/>
                    </a:lnTo>
                    <a:lnTo>
                      <a:pt x="19952" y="125257"/>
                    </a:lnTo>
                    <a:lnTo>
                      <a:pt x="0" y="123342"/>
                    </a:lnTo>
                    <a:lnTo>
                      <a:pt x="0" y="132366"/>
                    </a:lnTo>
                    <a:lnTo>
                      <a:pt x="0" y="142358"/>
                    </a:lnTo>
                    <a:lnTo>
                      <a:pt x="0" y="152349"/>
                    </a:lnTo>
                    <a:lnTo>
                      <a:pt x="0" y="162341"/>
                    </a:lnTo>
                    <a:lnTo>
                      <a:pt x="0" y="172332"/>
                    </a:lnTo>
                    <a:lnTo>
                      <a:pt x="0" y="182324"/>
                    </a:lnTo>
                    <a:lnTo>
                      <a:pt x="0" y="192315"/>
                    </a:lnTo>
                    <a:lnTo>
                      <a:pt x="0" y="202307"/>
                    </a:lnTo>
                    <a:lnTo>
                      <a:pt x="0" y="212298"/>
                    </a:lnTo>
                    <a:lnTo>
                      <a:pt x="0" y="222290"/>
                    </a:lnTo>
                    <a:lnTo>
                      <a:pt x="0" y="232281"/>
                    </a:lnTo>
                    <a:lnTo>
                      <a:pt x="0" y="242273"/>
                    </a:lnTo>
                    <a:lnTo>
                      <a:pt x="0" y="252264"/>
                    </a:lnTo>
                    <a:lnTo>
                      <a:pt x="0" y="262256"/>
                    </a:lnTo>
                    <a:lnTo>
                      <a:pt x="0" y="272247"/>
                    </a:lnTo>
                    <a:lnTo>
                      <a:pt x="0" y="282239"/>
                    </a:lnTo>
                    <a:lnTo>
                      <a:pt x="0" y="292230"/>
                    </a:lnTo>
                    <a:lnTo>
                      <a:pt x="0" y="302222"/>
                    </a:lnTo>
                    <a:lnTo>
                      <a:pt x="0" y="312213"/>
                    </a:lnTo>
                    <a:lnTo>
                      <a:pt x="0" y="322205"/>
                    </a:lnTo>
                    <a:lnTo>
                      <a:pt x="0" y="332196"/>
                    </a:lnTo>
                    <a:lnTo>
                      <a:pt x="0" y="342188"/>
                    </a:lnTo>
                    <a:lnTo>
                      <a:pt x="0" y="352179"/>
                    </a:lnTo>
                    <a:lnTo>
                      <a:pt x="0" y="362171"/>
                    </a:lnTo>
                    <a:lnTo>
                      <a:pt x="0" y="372162"/>
                    </a:lnTo>
                    <a:lnTo>
                      <a:pt x="0" y="382154"/>
                    </a:lnTo>
                    <a:lnTo>
                      <a:pt x="0" y="392145"/>
                    </a:lnTo>
                    <a:lnTo>
                      <a:pt x="0" y="402137"/>
                    </a:lnTo>
                    <a:lnTo>
                      <a:pt x="0" y="412128"/>
                    </a:lnTo>
                    <a:lnTo>
                      <a:pt x="0" y="419493"/>
                    </a:lnTo>
                    <a:lnTo>
                      <a:pt x="5672" y="422120"/>
                    </a:lnTo>
                    <a:lnTo>
                      <a:pt x="19952" y="427726"/>
                    </a:lnTo>
                    <a:lnTo>
                      <a:pt x="30032" y="432111"/>
                    </a:lnTo>
                    <a:lnTo>
                      <a:pt x="39904" y="436017"/>
                    </a:lnTo>
                    <a:lnTo>
                      <a:pt x="52778" y="442103"/>
                    </a:lnTo>
                    <a:lnTo>
                      <a:pt x="59855" y="445128"/>
                    </a:lnTo>
                    <a:lnTo>
                      <a:pt x="73911" y="452094"/>
                    </a:lnTo>
                    <a:lnTo>
                      <a:pt x="79807" y="454930"/>
                    </a:lnTo>
                    <a:lnTo>
                      <a:pt x="92498" y="462086"/>
                    </a:lnTo>
                    <a:lnTo>
                      <a:pt x="99759" y="466102"/>
                    </a:lnTo>
                    <a:lnTo>
                      <a:pt x="109599" y="472077"/>
                    </a:lnTo>
                    <a:lnTo>
                      <a:pt x="119711" y="478172"/>
                    </a:lnTo>
                    <a:lnTo>
                      <a:pt x="125598" y="482069"/>
                    </a:lnTo>
                    <a:lnTo>
                      <a:pt x="139662" y="491520"/>
                    </a:lnTo>
                    <a:lnTo>
                      <a:pt x="140466" y="492060"/>
                    </a:lnTo>
                    <a:lnTo>
                      <a:pt x="154339" y="502052"/>
                    </a:lnTo>
                    <a:lnTo>
                      <a:pt x="159614" y="506136"/>
                    </a:lnTo>
                    <a:lnTo>
                      <a:pt x="167489" y="512043"/>
                    </a:lnTo>
                    <a:lnTo>
                      <a:pt x="178630" y="522035"/>
                    </a:lnTo>
                    <a:lnTo>
                      <a:pt x="179566" y="523071"/>
                    </a:lnTo>
                    <a:lnTo>
                      <a:pt x="188116" y="532026"/>
                    </a:lnTo>
                    <a:lnTo>
                      <a:pt x="194805" y="542018"/>
                    </a:lnTo>
                    <a:lnTo>
                      <a:pt x="198457" y="552009"/>
                    </a:lnTo>
                    <a:lnTo>
                      <a:pt x="199285" y="562001"/>
                    </a:lnTo>
                    <a:lnTo>
                      <a:pt x="197669" y="571992"/>
                    </a:lnTo>
                    <a:lnTo>
                      <a:pt x="193658" y="581984"/>
                    </a:lnTo>
                    <a:lnTo>
                      <a:pt x="187600" y="591975"/>
                    </a:lnTo>
                    <a:lnTo>
                      <a:pt x="180041" y="601967"/>
                    </a:lnTo>
                    <a:lnTo>
                      <a:pt x="179566" y="602475"/>
                    </a:lnTo>
                    <a:lnTo>
                      <a:pt x="170487" y="611958"/>
                    </a:lnTo>
                    <a:lnTo>
                      <a:pt x="159922" y="621950"/>
                    </a:lnTo>
                    <a:lnTo>
                      <a:pt x="159614" y="622207"/>
                    </a:lnTo>
                    <a:lnTo>
                      <a:pt x="146709" y="631941"/>
                    </a:lnTo>
                    <a:lnTo>
                      <a:pt x="139662" y="636938"/>
                    </a:lnTo>
                    <a:lnTo>
                      <a:pt x="131232" y="641933"/>
                    </a:lnTo>
                    <a:lnTo>
                      <a:pt x="119711" y="648504"/>
                    </a:lnTo>
                    <a:lnTo>
                      <a:pt x="111592" y="651924"/>
                    </a:lnTo>
                    <a:lnTo>
                      <a:pt x="99759" y="656920"/>
                    </a:lnTo>
                    <a:lnTo>
                      <a:pt x="79807" y="661886"/>
                    </a:lnTo>
                    <a:lnTo>
                      <a:pt x="79362" y="661916"/>
                    </a:lnTo>
                    <a:lnTo>
                      <a:pt x="59855" y="663256"/>
                    </a:lnTo>
                    <a:lnTo>
                      <a:pt x="49571" y="661916"/>
                    </a:lnTo>
                    <a:lnTo>
                      <a:pt x="39904" y="660666"/>
                    </a:lnTo>
                    <a:lnTo>
                      <a:pt x="19952" y="654754"/>
                    </a:lnTo>
                    <a:lnTo>
                      <a:pt x="13319" y="651924"/>
                    </a:lnTo>
                    <a:lnTo>
                      <a:pt x="0" y="646465"/>
                    </a:lnTo>
                    <a:lnTo>
                      <a:pt x="0" y="651924"/>
                    </a:lnTo>
                    <a:lnTo>
                      <a:pt x="0" y="661916"/>
                    </a:lnTo>
                    <a:lnTo>
                      <a:pt x="0" y="671907"/>
                    </a:lnTo>
                    <a:lnTo>
                      <a:pt x="0" y="681899"/>
                    </a:lnTo>
                    <a:lnTo>
                      <a:pt x="0" y="691890"/>
                    </a:lnTo>
                    <a:lnTo>
                      <a:pt x="0" y="693801"/>
                    </a:lnTo>
                    <a:lnTo>
                      <a:pt x="14305" y="701881"/>
                    </a:lnTo>
                    <a:lnTo>
                      <a:pt x="19952" y="705340"/>
                    </a:lnTo>
                    <a:lnTo>
                      <a:pt x="39836" y="711873"/>
                    </a:lnTo>
                    <a:close/>
                    <a:moveTo>
                      <a:pt x="2434117" y="706841"/>
                    </a:moveTo>
                    <a:lnTo>
                      <a:pt x="2448617" y="701881"/>
                    </a:lnTo>
                    <a:lnTo>
                      <a:pt x="2454068" y="699296"/>
                    </a:lnTo>
                    <a:lnTo>
                      <a:pt x="2459331" y="691890"/>
                    </a:lnTo>
                    <a:lnTo>
                      <a:pt x="2462472" y="681899"/>
                    </a:lnTo>
                    <a:lnTo>
                      <a:pt x="2460180" y="671907"/>
                    </a:lnTo>
                    <a:lnTo>
                      <a:pt x="2454068" y="665817"/>
                    </a:lnTo>
                    <a:lnTo>
                      <a:pt x="2434117" y="666587"/>
                    </a:lnTo>
                    <a:lnTo>
                      <a:pt x="2426228" y="671907"/>
                    </a:lnTo>
                    <a:lnTo>
                      <a:pt x="2416328" y="681899"/>
                    </a:lnTo>
                    <a:lnTo>
                      <a:pt x="2414165" y="689728"/>
                    </a:lnTo>
                    <a:lnTo>
                      <a:pt x="2413865" y="691890"/>
                    </a:lnTo>
                    <a:lnTo>
                      <a:pt x="2414165" y="693024"/>
                    </a:lnTo>
                    <a:lnTo>
                      <a:pt x="2421344" y="701881"/>
                    </a:lnTo>
                    <a:close/>
                    <a:moveTo>
                      <a:pt x="1576190" y="584510"/>
                    </a:moveTo>
                    <a:lnTo>
                      <a:pt x="1596142" y="584348"/>
                    </a:lnTo>
                    <a:lnTo>
                      <a:pt x="1615952" y="581984"/>
                    </a:lnTo>
                    <a:lnTo>
                      <a:pt x="1616094" y="581965"/>
                    </a:lnTo>
                    <a:lnTo>
                      <a:pt x="1636046" y="577958"/>
                    </a:lnTo>
                    <a:lnTo>
                      <a:pt x="1655997" y="574238"/>
                    </a:lnTo>
                    <a:lnTo>
                      <a:pt x="1670114" y="571992"/>
                    </a:lnTo>
                    <a:lnTo>
                      <a:pt x="1675949" y="570979"/>
                    </a:lnTo>
                    <a:lnTo>
                      <a:pt x="1695901" y="568433"/>
                    </a:lnTo>
                    <a:lnTo>
                      <a:pt x="1715853" y="566985"/>
                    </a:lnTo>
                    <a:lnTo>
                      <a:pt x="1735805" y="566365"/>
                    </a:lnTo>
                    <a:lnTo>
                      <a:pt x="1755756" y="566035"/>
                    </a:lnTo>
                    <a:lnTo>
                      <a:pt x="1775708" y="565641"/>
                    </a:lnTo>
                    <a:lnTo>
                      <a:pt x="1795660" y="564661"/>
                    </a:lnTo>
                    <a:lnTo>
                      <a:pt x="1815612" y="562888"/>
                    </a:lnTo>
                    <a:lnTo>
                      <a:pt x="1821464" y="562001"/>
                    </a:lnTo>
                    <a:lnTo>
                      <a:pt x="1835563" y="559365"/>
                    </a:lnTo>
                    <a:lnTo>
                      <a:pt x="1855515" y="553474"/>
                    </a:lnTo>
                    <a:lnTo>
                      <a:pt x="1859085" y="552009"/>
                    </a:lnTo>
                    <a:lnTo>
                      <a:pt x="1875467" y="542780"/>
                    </a:lnTo>
                    <a:lnTo>
                      <a:pt x="1876522" y="542018"/>
                    </a:lnTo>
                    <a:lnTo>
                      <a:pt x="1885848" y="532026"/>
                    </a:lnTo>
                    <a:lnTo>
                      <a:pt x="1891300" y="522035"/>
                    </a:lnTo>
                    <a:lnTo>
                      <a:pt x="1894059" y="512043"/>
                    </a:lnTo>
                    <a:lnTo>
                      <a:pt x="1894792" y="502052"/>
                    </a:lnTo>
                    <a:lnTo>
                      <a:pt x="1893719" y="492060"/>
                    </a:lnTo>
                    <a:lnTo>
                      <a:pt x="1891394" y="482069"/>
                    </a:lnTo>
                    <a:lnTo>
                      <a:pt x="1888263" y="472077"/>
                    </a:lnTo>
                    <a:lnTo>
                      <a:pt x="1883354" y="462086"/>
                    </a:lnTo>
                    <a:lnTo>
                      <a:pt x="1877061" y="452094"/>
                    </a:lnTo>
                    <a:lnTo>
                      <a:pt x="1875467" y="449962"/>
                    </a:lnTo>
                    <a:lnTo>
                      <a:pt x="1864640" y="442103"/>
                    </a:lnTo>
                    <a:lnTo>
                      <a:pt x="1855515" y="437327"/>
                    </a:lnTo>
                    <a:lnTo>
                      <a:pt x="1835563" y="434979"/>
                    </a:lnTo>
                    <a:lnTo>
                      <a:pt x="1815612" y="437790"/>
                    </a:lnTo>
                    <a:lnTo>
                      <a:pt x="1798511" y="442103"/>
                    </a:lnTo>
                    <a:lnTo>
                      <a:pt x="1795660" y="442770"/>
                    </a:lnTo>
                    <a:lnTo>
                      <a:pt x="1775708" y="449255"/>
                    </a:lnTo>
                    <a:lnTo>
                      <a:pt x="1767379" y="452094"/>
                    </a:lnTo>
                    <a:lnTo>
                      <a:pt x="1755756" y="456052"/>
                    </a:lnTo>
                    <a:lnTo>
                      <a:pt x="1736741" y="462086"/>
                    </a:lnTo>
                    <a:lnTo>
                      <a:pt x="1735805" y="462398"/>
                    </a:lnTo>
                    <a:lnTo>
                      <a:pt x="1715853" y="468488"/>
                    </a:lnTo>
                    <a:lnTo>
                      <a:pt x="1700035" y="472077"/>
                    </a:lnTo>
                    <a:lnTo>
                      <a:pt x="1695901" y="473082"/>
                    </a:lnTo>
                    <a:lnTo>
                      <a:pt x="1675949" y="476753"/>
                    </a:lnTo>
                    <a:lnTo>
                      <a:pt x="1655997" y="478538"/>
                    </a:lnTo>
                    <a:lnTo>
                      <a:pt x="1636046" y="479272"/>
                    </a:lnTo>
                    <a:lnTo>
                      <a:pt x="1616094" y="480014"/>
                    </a:lnTo>
                    <a:lnTo>
                      <a:pt x="1596142" y="481599"/>
                    </a:lnTo>
                    <a:lnTo>
                      <a:pt x="1593969" y="482069"/>
                    </a:lnTo>
                    <a:lnTo>
                      <a:pt x="1576190" y="486408"/>
                    </a:lnTo>
                    <a:lnTo>
                      <a:pt x="1565211" y="492060"/>
                    </a:lnTo>
                    <a:lnTo>
                      <a:pt x="1556239" y="497434"/>
                    </a:lnTo>
                    <a:lnTo>
                      <a:pt x="1551681" y="502052"/>
                    </a:lnTo>
                    <a:lnTo>
                      <a:pt x="1543792" y="512043"/>
                    </a:lnTo>
                    <a:lnTo>
                      <a:pt x="1537429" y="522035"/>
                    </a:lnTo>
                    <a:lnTo>
                      <a:pt x="1536287" y="524840"/>
                    </a:lnTo>
                    <a:lnTo>
                      <a:pt x="1534213" y="532026"/>
                    </a:lnTo>
                    <a:lnTo>
                      <a:pt x="1532776" y="542018"/>
                    </a:lnTo>
                    <a:lnTo>
                      <a:pt x="1533330" y="552009"/>
                    </a:lnTo>
                    <a:lnTo>
                      <a:pt x="1536181" y="562001"/>
                    </a:lnTo>
                    <a:lnTo>
                      <a:pt x="1536287" y="562209"/>
                    </a:lnTo>
                    <a:lnTo>
                      <a:pt x="1544133" y="571992"/>
                    </a:lnTo>
                    <a:lnTo>
                      <a:pt x="1556239" y="580330"/>
                    </a:lnTo>
                    <a:lnTo>
                      <a:pt x="1562450" y="581984"/>
                    </a:lnTo>
                    <a:close/>
                    <a:moveTo>
                      <a:pt x="1536287" y="354735"/>
                    </a:moveTo>
                    <a:lnTo>
                      <a:pt x="1556239" y="358260"/>
                    </a:lnTo>
                    <a:lnTo>
                      <a:pt x="1576190" y="356583"/>
                    </a:lnTo>
                    <a:lnTo>
                      <a:pt x="1589598" y="352179"/>
                    </a:lnTo>
                    <a:lnTo>
                      <a:pt x="1596142" y="350144"/>
                    </a:lnTo>
                    <a:lnTo>
                      <a:pt x="1611013" y="342188"/>
                    </a:lnTo>
                    <a:lnTo>
                      <a:pt x="1616094" y="339422"/>
                    </a:lnTo>
                    <a:lnTo>
                      <a:pt x="1625649" y="332196"/>
                    </a:lnTo>
                    <a:lnTo>
                      <a:pt x="1636046" y="323741"/>
                    </a:lnTo>
                    <a:lnTo>
                      <a:pt x="1637590" y="322205"/>
                    </a:lnTo>
                    <a:lnTo>
                      <a:pt x="1646965" y="312213"/>
                    </a:lnTo>
                    <a:lnTo>
                      <a:pt x="1654710" y="302222"/>
                    </a:lnTo>
                    <a:lnTo>
                      <a:pt x="1655997" y="300265"/>
                    </a:lnTo>
                    <a:lnTo>
                      <a:pt x="1660931" y="292230"/>
                    </a:lnTo>
                    <a:lnTo>
                      <a:pt x="1665459" y="282239"/>
                    </a:lnTo>
                    <a:lnTo>
                      <a:pt x="1668046" y="272247"/>
                    </a:lnTo>
                    <a:lnTo>
                      <a:pt x="1668620" y="262256"/>
                    </a:lnTo>
                    <a:lnTo>
                      <a:pt x="1666444" y="252264"/>
                    </a:lnTo>
                    <a:lnTo>
                      <a:pt x="1659581" y="242273"/>
                    </a:lnTo>
                    <a:lnTo>
                      <a:pt x="1655997" y="239257"/>
                    </a:lnTo>
                    <a:lnTo>
                      <a:pt x="1644945" y="232281"/>
                    </a:lnTo>
                    <a:lnTo>
                      <a:pt x="1636046" y="228680"/>
                    </a:lnTo>
                    <a:lnTo>
                      <a:pt x="1616094" y="223528"/>
                    </a:lnTo>
                    <a:lnTo>
                      <a:pt x="1605400" y="222290"/>
                    </a:lnTo>
                    <a:lnTo>
                      <a:pt x="1596142" y="221420"/>
                    </a:lnTo>
                    <a:lnTo>
                      <a:pt x="1576190" y="221651"/>
                    </a:lnTo>
                    <a:lnTo>
                      <a:pt x="1569887" y="222290"/>
                    </a:lnTo>
                    <a:lnTo>
                      <a:pt x="1556239" y="223867"/>
                    </a:lnTo>
                    <a:lnTo>
                      <a:pt x="1536287" y="228272"/>
                    </a:lnTo>
                    <a:lnTo>
                      <a:pt x="1523646" y="232281"/>
                    </a:lnTo>
                    <a:lnTo>
                      <a:pt x="1516335" y="235317"/>
                    </a:lnTo>
                    <a:lnTo>
                      <a:pt x="1502805" y="242273"/>
                    </a:lnTo>
                    <a:lnTo>
                      <a:pt x="1496383" y="247022"/>
                    </a:lnTo>
                    <a:lnTo>
                      <a:pt x="1489720" y="252264"/>
                    </a:lnTo>
                    <a:lnTo>
                      <a:pt x="1482097" y="262256"/>
                    </a:lnTo>
                    <a:lnTo>
                      <a:pt x="1477985" y="272247"/>
                    </a:lnTo>
                    <a:lnTo>
                      <a:pt x="1476431" y="281356"/>
                    </a:lnTo>
                    <a:lnTo>
                      <a:pt x="1476267" y="282239"/>
                    </a:lnTo>
                    <a:lnTo>
                      <a:pt x="1476431" y="284301"/>
                    </a:lnTo>
                    <a:lnTo>
                      <a:pt x="1476995" y="292230"/>
                    </a:lnTo>
                    <a:lnTo>
                      <a:pt x="1479581" y="302222"/>
                    </a:lnTo>
                    <a:lnTo>
                      <a:pt x="1483960" y="312213"/>
                    </a:lnTo>
                    <a:lnTo>
                      <a:pt x="1490480" y="322205"/>
                    </a:lnTo>
                    <a:lnTo>
                      <a:pt x="1496383" y="329382"/>
                    </a:lnTo>
                    <a:lnTo>
                      <a:pt x="1499120" y="332196"/>
                    </a:lnTo>
                    <a:lnTo>
                      <a:pt x="1511353" y="342188"/>
                    </a:lnTo>
                    <a:lnTo>
                      <a:pt x="1516335" y="345748"/>
                    </a:lnTo>
                    <a:lnTo>
                      <a:pt x="1530125" y="352179"/>
                    </a:lnTo>
                    <a:close/>
                    <a:moveTo>
                      <a:pt x="917782" y="197145"/>
                    </a:moveTo>
                    <a:lnTo>
                      <a:pt x="937733" y="201986"/>
                    </a:lnTo>
                    <a:lnTo>
                      <a:pt x="957685" y="201216"/>
                    </a:lnTo>
                    <a:lnTo>
                      <a:pt x="977637" y="194770"/>
                    </a:lnTo>
                    <a:lnTo>
                      <a:pt x="981689" y="192315"/>
                    </a:lnTo>
                    <a:lnTo>
                      <a:pt x="997285" y="182324"/>
                    </a:lnTo>
                    <a:lnTo>
                      <a:pt x="997589" y="182118"/>
                    </a:lnTo>
                    <a:lnTo>
                      <a:pt x="1008766" y="172332"/>
                    </a:lnTo>
                    <a:lnTo>
                      <a:pt x="1017541" y="164470"/>
                    </a:lnTo>
                    <a:lnTo>
                      <a:pt x="1019641" y="162341"/>
                    </a:lnTo>
                    <a:lnTo>
                      <a:pt x="1028870" y="152349"/>
                    </a:lnTo>
                    <a:lnTo>
                      <a:pt x="1037492" y="142804"/>
                    </a:lnTo>
                    <a:lnTo>
                      <a:pt x="1037893" y="142358"/>
                    </a:lnTo>
                    <a:lnTo>
                      <a:pt x="1045728" y="132366"/>
                    </a:lnTo>
                    <a:lnTo>
                      <a:pt x="1052936" y="122375"/>
                    </a:lnTo>
                    <a:lnTo>
                      <a:pt x="1057444" y="115200"/>
                    </a:lnTo>
                    <a:lnTo>
                      <a:pt x="1059308" y="112383"/>
                    </a:lnTo>
                    <a:lnTo>
                      <a:pt x="1064169" y="102392"/>
                    </a:lnTo>
                    <a:lnTo>
                      <a:pt x="1067130" y="92400"/>
                    </a:lnTo>
                    <a:lnTo>
                      <a:pt x="1068151" y="82409"/>
                    </a:lnTo>
                    <a:lnTo>
                      <a:pt x="1066057" y="72417"/>
                    </a:lnTo>
                    <a:lnTo>
                      <a:pt x="1060882" y="62426"/>
                    </a:lnTo>
                    <a:lnTo>
                      <a:pt x="1057444" y="58523"/>
                    </a:lnTo>
                    <a:lnTo>
                      <a:pt x="1051355" y="52434"/>
                    </a:lnTo>
                    <a:lnTo>
                      <a:pt x="1037492" y="42874"/>
                    </a:lnTo>
                    <a:lnTo>
                      <a:pt x="1036756" y="42443"/>
                    </a:lnTo>
                    <a:lnTo>
                      <a:pt x="1017541" y="33155"/>
                    </a:lnTo>
                    <a:lnTo>
                      <a:pt x="1015650" y="32451"/>
                    </a:lnTo>
                    <a:lnTo>
                      <a:pt x="997589" y="26505"/>
                    </a:lnTo>
                    <a:lnTo>
                      <a:pt x="979611" y="22460"/>
                    </a:lnTo>
                    <a:lnTo>
                      <a:pt x="977637" y="22056"/>
                    </a:lnTo>
                    <a:lnTo>
                      <a:pt x="957685" y="20027"/>
                    </a:lnTo>
                    <a:lnTo>
                      <a:pt x="937733" y="20800"/>
                    </a:lnTo>
                    <a:lnTo>
                      <a:pt x="928437" y="22460"/>
                    </a:lnTo>
                    <a:lnTo>
                      <a:pt x="917782" y="24592"/>
                    </a:lnTo>
                    <a:lnTo>
                      <a:pt x="897830" y="32141"/>
                    </a:lnTo>
                    <a:lnTo>
                      <a:pt x="897265" y="32451"/>
                    </a:lnTo>
                    <a:lnTo>
                      <a:pt x="883046" y="42443"/>
                    </a:lnTo>
                    <a:lnTo>
                      <a:pt x="877878" y="47303"/>
                    </a:lnTo>
                    <a:lnTo>
                      <a:pt x="873502" y="52434"/>
                    </a:lnTo>
                    <a:lnTo>
                      <a:pt x="867371" y="62426"/>
                    </a:lnTo>
                    <a:lnTo>
                      <a:pt x="863498" y="72417"/>
                    </a:lnTo>
                    <a:lnTo>
                      <a:pt x="861319" y="82409"/>
                    </a:lnTo>
                    <a:lnTo>
                      <a:pt x="860249" y="92400"/>
                    </a:lnTo>
                    <a:lnTo>
                      <a:pt x="860010" y="102392"/>
                    </a:lnTo>
                    <a:lnTo>
                      <a:pt x="860769" y="112383"/>
                    </a:lnTo>
                    <a:lnTo>
                      <a:pt x="862260" y="122375"/>
                    </a:lnTo>
                    <a:lnTo>
                      <a:pt x="864444" y="132366"/>
                    </a:lnTo>
                    <a:lnTo>
                      <a:pt x="867415" y="142358"/>
                    </a:lnTo>
                    <a:lnTo>
                      <a:pt x="871371" y="152349"/>
                    </a:lnTo>
                    <a:lnTo>
                      <a:pt x="876310" y="162341"/>
                    </a:lnTo>
                    <a:lnTo>
                      <a:pt x="877878" y="164817"/>
                    </a:lnTo>
                    <a:lnTo>
                      <a:pt x="883826" y="172332"/>
                    </a:lnTo>
                    <a:lnTo>
                      <a:pt x="893289" y="182324"/>
                    </a:lnTo>
                    <a:lnTo>
                      <a:pt x="897830" y="186343"/>
                    </a:lnTo>
                    <a:lnTo>
                      <a:pt x="908148" y="192315"/>
                    </a:lnTo>
                    <a:close/>
                  </a:path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1" name="任意多边形: 形状 2980">
                <a:extLst>
                  <a:ext uri="{FF2B5EF4-FFF2-40B4-BE49-F238E27FC236}">
                    <a16:creationId xmlns:a16="http://schemas.microsoft.com/office/drawing/2014/main" id="{2D9901DA-9FA0-9F4A-FCF9-CDB6F24C5BD9}"/>
                  </a:ext>
                </a:extLst>
              </p:cNvPr>
              <p:cNvSpPr/>
              <p:nvPr/>
            </p:nvSpPr>
            <p:spPr>
              <a:xfrm>
                <a:off x="2885545" y="2904155"/>
                <a:ext cx="2972814" cy="846834"/>
              </a:xfrm>
              <a:custGeom>
                <a:avLst/>
                <a:gdLst>
                  <a:gd name="connsiteX0" fmla="*/ 59855 w 2972814"/>
                  <a:gd name="connsiteY0" fmla="*/ 846834 h 846834"/>
                  <a:gd name="connsiteX1" fmla="*/ 79362 w 2972814"/>
                  <a:gd name="connsiteY1" fmla="*/ 845494 h 846834"/>
                  <a:gd name="connsiteX2" fmla="*/ 79807 w 2972814"/>
                  <a:gd name="connsiteY2" fmla="*/ 845464 h 846834"/>
                  <a:gd name="connsiteX3" fmla="*/ 99759 w 2972814"/>
                  <a:gd name="connsiteY3" fmla="*/ 840498 h 846834"/>
                  <a:gd name="connsiteX4" fmla="*/ 111592 w 2972814"/>
                  <a:gd name="connsiteY4" fmla="*/ 835502 h 846834"/>
                  <a:gd name="connsiteX5" fmla="*/ 119711 w 2972814"/>
                  <a:gd name="connsiteY5" fmla="*/ 832082 h 846834"/>
                  <a:gd name="connsiteX6" fmla="*/ 131232 w 2972814"/>
                  <a:gd name="connsiteY6" fmla="*/ 825511 h 846834"/>
                  <a:gd name="connsiteX7" fmla="*/ 139662 w 2972814"/>
                  <a:gd name="connsiteY7" fmla="*/ 820516 h 846834"/>
                  <a:gd name="connsiteX8" fmla="*/ 146709 w 2972814"/>
                  <a:gd name="connsiteY8" fmla="*/ 815519 h 846834"/>
                  <a:gd name="connsiteX9" fmla="*/ 159614 w 2972814"/>
                  <a:gd name="connsiteY9" fmla="*/ 805785 h 846834"/>
                  <a:gd name="connsiteX10" fmla="*/ 159922 w 2972814"/>
                  <a:gd name="connsiteY10" fmla="*/ 805528 h 846834"/>
                  <a:gd name="connsiteX11" fmla="*/ 170487 w 2972814"/>
                  <a:gd name="connsiteY11" fmla="*/ 795536 h 846834"/>
                  <a:gd name="connsiteX12" fmla="*/ 179566 w 2972814"/>
                  <a:gd name="connsiteY12" fmla="*/ 786053 h 846834"/>
                  <a:gd name="connsiteX13" fmla="*/ 180041 w 2972814"/>
                  <a:gd name="connsiteY13" fmla="*/ 785545 h 846834"/>
                  <a:gd name="connsiteX14" fmla="*/ 187600 w 2972814"/>
                  <a:gd name="connsiteY14" fmla="*/ 775553 h 846834"/>
                  <a:gd name="connsiteX15" fmla="*/ 193658 w 2972814"/>
                  <a:gd name="connsiteY15" fmla="*/ 765562 h 846834"/>
                  <a:gd name="connsiteX16" fmla="*/ 197669 w 2972814"/>
                  <a:gd name="connsiteY16" fmla="*/ 755570 h 846834"/>
                  <a:gd name="connsiteX17" fmla="*/ 199285 w 2972814"/>
                  <a:gd name="connsiteY17" fmla="*/ 745579 h 846834"/>
                  <a:gd name="connsiteX18" fmla="*/ 198457 w 2972814"/>
                  <a:gd name="connsiteY18" fmla="*/ 735587 h 846834"/>
                  <a:gd name="connsiteX19" fmla="*/ 194805 w 2972814"/>
                  <a:gd name="connsiteY19" fmla="*/ 725596 h 846834"/>
                  <a:gd name="connsiteX20" fmla="*/ 188116 w 2972814"/>
                  <a:gd name="connsiteY20" fmla="*/ 715604 h 846834"/>
                  <a:gd name="connsiteX21" fmla="*/ 179566 w 2972814"/>
                  <a:gd name="connsiteY21" fmla="*/ 706649 h 846834"/>
                  <a:gd name="connsiteX22" fmla="*/ 178630 w 2972814"/>
                  <a:gd name="connsiteY22" fmla="*/ 705613 h 846834"/>
                  <a:gd name="connsiteX23" fmla="*/ 167489 w 2972814"/>
                  <a:gd name="connsiteY23" fmla="*/ 695621 h 846834"/>
                  <a:gd name="connsiteX24" fmla="*/ 159614 w 2972814"/>
                  <a:gd name="connsiteY24" fmla="*/ 689714 h 846834"/>
                  <a:gd name="connsiteX25" fmla="*/ 154339 w 2972814"/>
                  <a:gd name="connsiteY25" fmla="*/ 685630 h 846834"/>
                  <a:gd name="connsiteX26" fmla="*/ 140466 w 2972814"/>
                  <a:gd name="connsiteY26" fmla="*/ 675638 h 846834"/>
                  <a:gd name="connsiteX27" fmla="*/ 139662 w 2972814"/>
                  <a:gd name="connsiteY27" fmla="*/ 675098 h 846834"/>
                  <a:gd name="connsiteX28" fmla="*/ 125598 w 2972814"/>
                  <a:gd name="connsiteY28" fmla="*/ 665647 h 846834"/>
                  <a:gd name="connsiteX29" fmla="*/ 119711 w 2972814"/>
                  <a:gd name="connsiteY29" fmla="*/ 661750 h 846834"/>
                  <a:gd name="connsiteX30" fmla="*/ 109599 w 2972814"/>
                  <a:gd name="connsiteY30" fmla="*/ 655655 h 846834"/>
                  <a:gd name="connsiteX31" fmla="*/ 99759 w 2972814"/>
                  <a:gd name="connsiteY31" fmla="*/ 649680 h 846834"/>
                  <a:gd name="connsiteX32" fmla="*/ 92498 w 2972814"/>
                  <a:gd name="connsiteY32" fmla="*/ 645664 h 846834"/>
                  <a:gd name="connsiteX33" fmla="*/ 79807 w 2972814"/>
                  <a:gd name="connsiteY33" fmla="*/ 638508 h 846834"/>
                  <a:gd name="connsiteX34" fmla="*/ 73911 w 2972814"/>
                  <a:gd name="connsiteY34" fmla="*/ 635672 h 846834"/>
                  <a:gd name="connsiteX35" fmla="*/ 59855 w 2972814"/>
                  <a:gd name="connsiteY35" fmla="*/ 628706 h 846834"/>
                  <a:gd name="connsiteX36" fmla="*/ 52778 w 2972814"/>
                  <a:gd name="connsiteY36" fmla="*/ 625681 h 846834"/>
                  <a:gd name="connsiteX37" fmla="*/ 39904 w 2972814"/>
                  <a:gd name="connsiteY37" fmla="*/ 619595 h 846834"/>
                  <a:gd name="connsiteX38" fmla="*/ 30032 w 2972814"/>
                  <a:gd name="connsiteY38" fmla="*/ 615689 h 846834"/>
                  <a:gd name="connsiteX39" fmla="*/ 19952 w 2972814"/>
                  <a:gd name="connsiteY39" fmla="*/ 611304 h 846834"/>
                  <a:gd name="connsiteX40" fmla="*/ 5672 w 2972814"/>
                  <a:gd name="connsiteY40" fmla="*/ 605698 h 846834"/>
                  <a:gd name="connsiteX41" fmla="*/ 0 w 2972814"/>
                  <a:gd name="connsiteY41" fmla="*/ 603071 h 846834"/>
                  <a:gd name="connsiteX42" fmla="*/ 0 w 2972814"/>
                  <a:gd name="connsiteY42" fmla="*/ 605698 h 846834"/>
                  <a:gd name="connsiteX43" fmla="*/ 0 w 2972814"/>
                  <a:gd name="connsiteY43" fmla="*/ 615689 h 846834"/>
                  <a:gd name="connsiteX44" fmla="*/ 0 w 2972814"/>
                  <a:gd name="connsiteY44" fmla="*/ 625681 h 846834"/>
                  <a:gd name="connsiteX45" fmla="*/ 0 w 2972814"/>
                  <a:gd name="connsiteY45" fmla="*/ 635672 h 846834"/>
                  <a:gd name="connsiteX46" fmla="*/ 0 w 2972814"/>
                  <a:gd name="connsiteY46" fmla="*/ 645664 h 846834"/>
                  <a:gd name="connsiteX47" fmla="*/ 0 w 2972814"/>
                  <a:gd name="connsiteY47" fmla="*/ 655655 h 846834"/>
                  <a:gd name="connsiteX48" fmla="*/ 0 w 2972814"/>
                  <a:gd name="connsiteY48" fmla="*/ 663311 h 846834"/>
                  <a:gd name="connsiteX49" fmla="*/ 13388 w 2972814"/>
                  <a:gd name="connsiteY49" fmla="*/ 665647 h 846834"/>
                  <a:gd name="connsiteX50" fmla="*/ 19952 w 2972814"/>
                  <a:gd name="connsiteY50" fmla="*/ 666753 h 846834"/>
                  <a:gd name="connsiteX51" fmla="*/ 39904 w 2972814"/>
                  <a:gd name="connsiteY51" fmla="*/ 671976 h 846834"/>
                  <a:gd name="connsiteX52" fmla="*/ 49686 w 2972814"/>
                  <a:gd name="connsiteY52" fmla="*/ 675638 h 846834"/>
                  <a:gd name="connsiteX53" fmla="*/ 59855 w 2972814"/>
                  <a:gd name="connsiteY53" fmla="*/ 679497 h 846834"/>
                  <a:gd name="connsiteX54" fmla="*/ 72769 w 2972814"/>
                  <a:gd name="connsiteY54" fmla="*/ 685630 h 846834"/>
                  <a:gd name="connsiteX55" fmla="*/ 79807 w 2972814"/>
                  <a:gd name="connsiteY55" fmla="*/ 689154 h 846834"/>
                  <a:gd name="connsiteX56" fmla="*/ 90495 w 2972814"/>
                  <a:gd name="connsiteY56" fmla="*/ 695621 h 846834"/>
                  <a:gd name="connsiteX57" fmla="*/ 99759 w 2972814"/>
                  <a:gd name="connsiteY57" fmla="*/ 701881 h 846834"/>
                  <a:gd name="connsiteX58" fmla="*/ 104569 w 2972814"/>
                  <a:gd name="connsiteY58" fmla="*/ 705613 h 846834"/>
                  <a:gd name="connsiteX59" fmla="*/ 115763 w 2972814"/>
                  <a:gd name="connsiteY59" fmla="*/ 715604 h 846834"/>
                  <a:gd name="connsiteX60" fmla="*/ 119711 w 2972814"/>
                  <a:gd name="connsiteY60" fmla="*/ 720116 h 846834"/>
                  <a:gd name="connsiteX61" fmla="*/ 124040 w 2972814"/>
                  <a:gd name="connsiteY61" fmla="*/ 725596 h 846834"/>
                  <a:gd name="connsiteX62" fmla="*/ 129762 w 2972814"/>
                  <a:gd name="connsiteY62" fmla="*/ 735587 h 846834"/>
                  <a:gd name="connsiteX63" fmla="*/ 132604 w 2972814"/>
                  <a:gd name="connsiteY63" fmla="*/ 745579 h 846834"/>
                  <a:gd name="connsiteX64" fmla="*/ 132786 w 2972814"/>
                  <a:gd name="connsiteY64" fmla="*/ 755570 h 846834"/>
                  <a:gd name="connsiteX65" fmla="*/ 129801 w 2972814"/>
                  <a:gd name="connsiteY65" fmla="*/ 765562 h 846834"/>
                  <a:gd name="connsiteX66" fmla="*/ 123803 w 2972814"/>
                  <a:gd name="connsiteY66" fmla="*/ 775553 h 846834"/>
                  <a:gd name="connsiteX67" fmla="*/ 119711 w 2972814"/>
                  <a:gd name="connsiteY67" fmla="*/ 780112 h 846834"/>
                  <a:gd name="connsiteX68" fmla="*/ 113363 w 2972814"/>
                  <a:gd name="connsiteY68" fmla="*/ 785545 h 846834"/>
                  <a:gd name="connsiteX69" fmla="*/ 99759 w 2972814"/>
                  <a:gd name="connsiteY69" fmla="*/ 794359 h 846834"/>
                  <a:gd name="connsiteX70" fmla="*/ 96794 w 2972814"/>
                  <a:gd name="connsiteY70" fmla="*/ 795536 h 846834"/>
                  <a:gd name="connsiteX71" fmla="*/ 79807 w 2972814"/>
                  <a:gd name="connsiteY71" fmla="*/ 801040 h 846834"/>
                  <a:gd name="connsiteX72" fmla="*/ 59855 w 2972814"/>
                  <a:gd name="connsiteY72" fmla="*/ 802889 h 846834"/>
                  <a:gd name="connsiteX73" fmla="*/ 39904 w 2972814"/>
                  <a:gd name="connsiteY73" fmla="*/ 800639 h 846834"/>
                  <a:gd name="connsiteX74" fmla="*/ 20300 w 2972814"/>
                  <a:gd name="connsiteY74" fmla="*/ 795536 h 846834"/>
                  <a:gd name="connsiteX75" fmla="*/ 19952 w 2972814"/>
                  <a:gd name="connsiteY75" fmla="*/ 795441 h 846834"/>
                  <a:gd name="connsiteX76" fmla="*/ 0 w 2972814"/>
                  <a:gd name="connsiteY76" fmla="*/ 787623 h 846834"/>
                  <a:gd name="connsiteX77" fmla="*/ 0 w 2972814"/>
                  <a:gd name="connsiteY77" fmla="*/ 795536 h 846834"/>
                  <a:gd name="connsiteX78" fmla="*/ 0 w 2972814"/>
                  <a:gd name="connsiteY78" fmla="*/ 805528 h 846834"/>
                  <a:gd name="connsiteX79" fmla="*/ 0 w 2972814"/>
                  <a:gd name="connsiteY79" fmla="*/ 815519 h 846834"/>
                  <a:gd name="connsiteX80" fmla="*/ 0 w 2972814"/>
                  <a:gd name="connsiteY80" fmla="*/ 825511 h 846834"/>
                  <a:gd name="connsiteX81" fmla="*/ 0 w 2972814"/>
                  <a:gd name="connsiteY81" fmla="*/ 830043 h 846834"/>
                  <a:gd name="connsiteX82" fmla="*/ 13319 w 2972814"/>
                  <a:gd name="connsiteY82" fmla="*/ 835502 h 846834"/>
                  <a:gd name="connsiteX83" fmla="*/ 19952 w 2972814"/>
                  <a:gd name="connsiteY83" fmla="*/ 838332 h 846834"/>
                  <a:gd name="connsiteX84" fmla="*/ 39904 w 2972814"/>
                  <a:gd name="connsiteY84" fmla="*/ 844244 h 846834"/>
                  <a:gd name="connsiteX85" fmla="*/ 49571 w 2972814"/>
                  <a:gd name="connsiteY85" fmla="*/ 845494 h 846834"/>
                  <a:gd name="connsiteX86" fmla="*/ 598553 w 2972814"/>
                  <a:gd name="connsiteY86" fmla="*/ 597001 h 846834"/>
                  <a:gd name="connsiteX87" fmla="*/ 618505 w 2972814"/>
                  <a:gd name="connsiteY87" fmla="*/ 597942 h 846834"/>
                  <a:gd name="connsiteX88" fmla="*/ 638457 w 2972814"/>
                  <a:gd name="connsiteY88" fmla="*/ 597574 h 846834"/>
                  <a:gd name="connsiteX89" fmla="*/ 658409 w 2972814"/>
                  <a:gd name="connsiteY89" fmla="*/ 596457 h 846834"/>
                  <a:gd name="connsiteX90" fmla="*/ 667488 w 2972814"/>
                  <a:gd name="connsiteY90" fmla="*/ 595706 h 846834"/>
                  <a:gd name="connsiteX91" fmla="*/ 678360 w 2972814"/>
                  <a:gd name="connsiteY91" fmla="*/ 594916 h 846834"/>
                  <a:gd name="connsiteX92" fmla="*/ 698312 w 2972814"/>
                  <a:gd name="connsiteY92" fmla="*/ 593357 h 846834"/>
                  <a:gd name="connsiteX93" fmla="*/ 718264 w 2972814"/>
                  <a:gd name="connsiteY93" fmla="*/ 592196 h 846834"/>
                  <a:gd name="connsiteX94" fmla="*/ 738216 w 2972814"/>
                  <a:gd name="connsiteY94" fmla="*/ 591324 h 846834"/>
                  <a:gd name="connsiteX95" fmla="*/ 758167 w 2972814"/>
                  <a:gd name="connsiteY95" fmla="*/ 590728 h 846834"/>
                  <a:gd name="connsiteX96" fmla="*/ 778119 w 2972814"/>
                  <a:gd name="connsiteY96" fmla="*/ 590427 h 846834"/>
                  <a:gd name="connsiteX97" fmla="*/ 798071 w 2972814"/>
                  <a:gd name="connsiteY97" fmla="*/ 590161 h 846834"/>
                  <a:gd name="connsiteX98" fmla="*/ 818023 w 2972814"/>
                  <a:gd name="connsiteY98" fmla="*/ 589695 h 846834"/>
                  <a:gd name="connsiteX99" fmla="*/ 837975 w 2972814"/>
                  <a:gd name="connsiteY99" fmla="*/ 588742 h 846834"/>
                  <a:gd name="connsiteX100" fmla="*/ 857926 w 2972814"/>
                  <a:gd name="connsiteY100" fmla="*/ 586945 h 846834"/>
                  <a:gd name="connsiteX101" fmla="*/ 866171 w 2972814"/>
                  <a:gd name="connsiteY101" fmla="*/ 585715 h 846834"/>
                  <a:gd name="connsiteX102" fmla="*/ 877878 w 2972814"/>
                  <a:gd name="connsiteY102" fmla="*/ 583781 h 846834"/>
                  <a:gd name="connsiteX103" fmla="*/ 897830 w 2972814"/>
                  <a:gd name="connsiteY103" fmla="*/ 578666 h 846834"/>
                  <a:gd name="connsiteX104" fmla="*/ 906313 w 2972814"/>
                  <a:gd name="connsiteY104" fmla="*/ 575723 h 846834"/>
                  <a:gd name="connsiteX105" fmla="*/ 917782 w 2972814"/>
                  <a:gd name="connsiteY105" fmla="*/ 571255 h 846834"/>
                  <a:gd name="connsiteX106" fmla="*/ 929085 w 2972814"/>
                  <a:gd name="connsiteY106" fmla="*/ 565732 h 846834"/>
                  <a:gd name="connsiteX107" fmla="*/ 937733 w 2972814"/>
                  <a:gd name="connsiteY107" fmla="*/ 561122 h 846834"/>
                  <a:gd name="connsiteX108" fmla="*/ 947170 w 2972814"/>
                  <a:gd name="connsiteY108" fmla="*/ 555740 h 846834"/>
                  <a:gd name="connsiteX109" fmla="*/ 957685 w 2972814"/>
                  <a:gd name="connsiteY109" fmla="*/ 549246 h 846834"/>
                  <a:gd name="connsiteX110" fmla="*/ 963747 w 2972814"/>
                  <a:gd name="connsiteY110" fmla="*/ 545749 h 846834"/>
                  <a:gd name="connsiteX111" fmla="*/ 977637 w 2972814"/>
                  <a:gd name="connsiteY111" fmla="*/ 537596 h 846834"/>
                  <a:gd name="connsiteX112" fmla="*/ 981467 w 2972814"/>
                  <a:gd name="connsiteY112" fmla="*/ 535757 h 846834"/>
                  <a:gd name="connsiteX113" fmla="*/ 997589 w 2972814"/>
                  <a:gd name="connsiteY113" fmla="*/ 528355 h 846834"/>
                  <a:gd name="connsiteX114" fmla="*/ 1006734 w 2972814"/>
                  <a:gd name="connsiteY114" fmla="*/ 525766 h 846834"/>
                  <a:gd name="connsiteX115" fmla="*/ 1017541 w 2972814"/>
                  <a:gd name="connsiteY115" fmla="*/ 522805 h 846834"/>
                  <a:gd name="connsiteX116" fmla="*/ 1037492 w 2972814"/>
                  <a:gd name="connsiteY116" fmla="*/ 520603 h 846834"/>
                  <a:gd name="connsiteX117" fmla="*/ 1057444 w 2972814"/>
                  <a:gd name="connsiteY117" fmla="*/ 520918 h 846834"/>
                  <a:gd name="connsiteX118" fmla="*/ 1077396 w 2972814"/>
                  <a:gd name="connsiteY118" fmla="*/ 522726 h 846834"/>
                  <a:gd name="connsiteX119" fmla="*/ 1097348 w 2972814"/>
                  <a:gd name="connsiteY119" fmla="*/ 525227 h 846834"/>
                  <a:gd name="connsiteX120" fmla="*/ 1101794 w 2972814"/>
                  <a:gd name="connsiteY120" fmla="*/ 525766 h 846834"/>
                  <a:gd name="connsiteX121" fmla="*/ 1117299 w 2972814"/>
                  <a:gd name="connsiteY121" fmla="*/ 527624 h 846834"/>
                  <a:gd name="connsiteX122" fmla="*/ 1137251 w 2972814"/>
                  <a:gd name="connsiteY122" fmla="*/ 529450 h 846834"/>
                  <a:gd name="connsiteX123" fmla="*/ 1157203 w 2972814"/>
                  <a:gd name="connsiteY123" fmla="*/ 529931 h 846834"/>
                  <a:gd name="connsiteX124" fmla="*/ 1177155 w 2972814"/>
                  <a:gd name="connsiteY124" fmla="*/ 528590 h 846834"/>
                  <a:gd name="connsiteX125" fmla="*/ 1192688 w 2972814"/>
                  <a:gd name="connsiteY125" fmla="*/ 525766 h 846834"/>
                  <a:gd name="connsiteX126" fmla="*/ 1197107 w 2972814"/>
                  <a:gd name="connsiteY126" fmla="*/ 524917 h 846834"/>
                  <a:gd name="connsiteX127" fmla="*/ 1217058 w 2972814"/>
                  <a:gd name="connsiteY127" fmla="*/ 518575 h 846834"/>
                  <a:gd name="connsiteX128" fmla="*/ 1223280 w 2972814"/>
                  <a:gd name="connsiteY128" fmla="*/ 515774 h 846834"/>
                  <a:gd name="connsiteX129" fmla="*/ 1237010 w 2972814"/>
                  <a:gd name="connsiteY129" fmla="*/ 508753 h 846834"/>
                  <a:gd name="connsiteX130" fmla="*/ 1241714 w 2972814"/>
                  <a:gd name="connsiteY130" fmla="*/ 505783 h 846834"/>
                  <a:gd name="connsiteX131" fmla="*/ 1255406 w 2972814"/>
                  <a:gd name="connsiteY131" fmla="*/ 495791 h 846834"/>
                  <a:gd name="connsiteX132" fmla="*/ 1256962 w 2972814"/>
                  <a:gd name="connsiteY132" fmla="*/ 494489 h 846834"/>
                  <a:gd name="connsiteX133" fmla="*/ 1266305 w 2972814"/>
                  <a:gd name="connsiteY133" fmla="*/ 485800 h 846834"/>
                  <a:gd name="connsiteX134" fmla="*/ 1275063 w 2972814"/>
                  <a:gd name="connsiteY134" fmla="*/ 475808 h 846834"/>
                  <a:gd name="connsiteX135" fmla="*/ 1276914 w 2972814"/>
                  <a:gd name="connsiteY135" fmla="*/ 473423 h 846834"/>
                  <a:gd name="connsiteX136" fmla="*/ 1282605 w 2972814"/>
                  <a:gd name="connsiteY136" fmla="*/ 465817 h 846834"/>
                  <a:gd name="connsiteX137" fmla="*/ 1288783 w 2972814"/>
                  <a:gd name="connsiteY137" fmla="*/ 455825 h 846834"/>
                  <a:gd name="connsiteX138" fmla="*/ 1294095 w 2972814"/>
                  <a:gd name="connsiteY138" fmla="*/ 445834 h 846834"/>
                  <a:gd name="connsiteX139" fmla="*/ 1296865 w 2972814"/>
                  <a:gd name="connsiteY139" fmla="*/ 439827 h 846834"/>
                  <a:gd name="connsiteX140" fmla="*/ 1298792 w 2972814"/>
                  <a:gd name="connsiteY140" fmla="*/ 435842 h 846834"/>
                  <a:gd name="connsiteX141" fmla="*/ 1303008 w 2972814"/>
                  <a:gd name="connsiteY141" fmla="*/ 425851 h 846834"/>
                  <a:gd name="connsiteX142" fmla="*/ 1306640 w 2972814"/>
                  <a:gd name="connsiteY142" fmla="*/ 415859 h 846834"/>
                  <a:gd name="connsiteX143" fmla="*/ 1309610 w 2972814"/>
                  <a:gd name="connsiteY143" fmla="*/ 405868 h 846834"/>
                  <a:gd name="connsiteX144" fmla="*/ 1312258 w 2972814"/>
                  <a:gd name="connsiteY144" fmla="*/ 395876 h 846834"/>
                  <a:gd name="connsiteX145" fmla="*/ 1314462 w 2972814"/>
                  <a:gd name="connsiteY145" fmla="*/ 385885 h 846834"/>
                  <a:gd name="connsiteX146" fmla="*/ 1316230 w 2972814"/>
                  <a:gd name="connsiteY146" fmla="*/ 375893 h 846834"/>
                  <a:gd name="connsiteX147" fmla="*/ 1316817 w 2972814"/>
                  <a:gd name="connsiteY147" fmla="*/ 371509 h 846834"/>
                  <a:gd name="connsiteX148" fmla="*/ 1317571 w 2972814"/>
                  <a:gd name="connsiteY148" fmla="*/ 365902 h 846834"/>
                  <a:gd name="connsiteX149" fmla="*/ 1318703 w 2972814"/>
                  <a:gd name="connsiteY149" fmla="*/ 355910 h 846834"/>
                  <a:gd name="connsiteX150" fmla="*/ 1319481 w 2972814"/>
                  <a:gd name="connsiteY150" fmla="*/ 345919 h 846834"/>
                  <a:gd name="connsiteX151" fmla="*/ 1320245 w 2972814"/>
                  <a:gd name="connsiteY151" fmla="*/ 335927 h 846834"/>
                  <a:gd name="connsiteX152" fmla="*/ 1320951 w 2972814"/>
                  <a:gd name="connsiteY152" fmla="*/ 325936 h 846834"/>
                  <a:gd name="connsiteX153" fmla="*/ 1321677 w 2972814"/>
                  <a:gd name="connsiteY153" fmla="*/ 315944 h 846834"/>
                  <a:gd name="connsiteX154" fmla="*/ 1322759 w 2972814"/>
                  <a:gd name="connsiteY154" fmla="*/ 305953 h 846834"/>
                  <a:gd name="connsiteX155" fmla="*/ 1324417 w 2972814"/>
                  <a:gd name="connsiteY155" fmla="*/ 295961 h 846834"/>
                  <a:gd name="connsiteX156" fmla="*/ 1326845 w 2972814"/>
                  <a:gd name="connsiteY156" fmla="*/ 285970 h 846834"/>
                  <a:gd name="connsiteX157" fmla="*/ 1330500 w 2972814"/>
                  <a:gd name="connsiteY157" fmla="*/ 275978 h 846834"/>
                  <a:gd name="connsiteX158" fmla="*/ 1335999 w 2972814"/>
                  <a:gd name="connsiteY158" fmla="*/ 265987 h 846834"/>
                  <a:gd name="connsiteX159" fmla="*/ 1336769 w 2972814"/>
                  <a:gd name="connsiteY159" fmla="*/ 264929 h 846834"/>
                  <a:gd name="connsiteX160" fmla="*/ 1342900 w 2972814"/>
                  <a:gd name="connsiteY160" fmla="*/ 255995 h 846834"/>
                  <a:gd name="connsiteX161" fmla="*/ 1352840 w 2972814"/>
                  <a:gd name="connsiteY161" fmla="*/ 246004 h 846834"/>
                  <a:gd name="connsiteX162" fmla="*/ 1356721 w 2972814"/>
                  <a:gd name="connsiteY162" fmla="*/ 243038 h 846834"/>
                  <a:gd name="connsiteX163" fmla="*/ 1365917 w 2972814"/>
                  <a:gd name="connsiteY163" fmla="*/ 236012 h 846834"/>
                  <a:gd name="connsiteX164" fmla="*/ 1376673 w 2972814"/>
                  <a:gd name="connsiteY164" fmla="*/ 229857 h 846834"/>
                  <a:gd name="connsiteX165" fmla="*/ 1383753 w 2972814"/>
                  <a:gd name="connsiteY165" fmla="*/ 226021 h 846834"/>
                  <a:gd name="connsiteX166" fmla="*/ 1396624 w 2972814"/>
                  <a:gd name="connsiteY166" fmla="*/ 220392 h 846834"/>
                  <a:gd name="connsiteX167" fmla="*/ 1407427 w 2972814"/>
                  <a:gd name="connsiteY167" fmla="*/ 216029 h 846834"/>
                  <a:gd name="connsiteX168" fmla="*/ 1416576 w 2972814"/>
                  <a:gd name="connsiteY168" fmla="*/ 212807 h 846834"/>
                  <a:gd name="connsiteX169" fmla="*/ 1436528 w 2972814"/>
                  <a:gd name="connsiteY169" fmla="*/ 206565 h 846834"/>
                  <a:gd name="connsiteX170" fmla="*/ 1438378 w 2972814"/>
                  <a:gd name="connsiteY170" fmla="*/ 206038 h 846834"/>
                  <a:gd name="connsiteX171" fmla="*/ 1456480 w 2972814"/>
                  <a:gd name="connsiteY171" fmla="*/ 201246 h 846834"/>
                  <a:gd name="connsiteX172" fmla="*/ 1476431 w 2972814"/>
                  <a:gd name="connsiteY172" fmla="*/ 196495 h 846834"/>
                  <a:gd name="connsiteX173" fmla="*/ 1478558 w 2972814"/>
                  <a:gd name="connsiteY173" fmla="*/ 196046 h 846834"/>
                  <a:gd name="connsiteX174" fmla="*/ 1496383 w 2972814"/>
                  <a:gd name="connsiteY174" fmla="*/ 192361 h 846834"/>
                  <a:gd name="connsiteX175" fmla="*/ 1516335 w 2972814"/>
                  <a:gd name="connsiteY175" fmla="*/ 188916 h 846834"/>
                  <a:gd name="connsiteX176" fmla="*/ 1536287 w 2972814"/>
                  <a:gd name="connsiteY176" fmla="*/ 186089 h 846834"/>
                  <a:gd name="connsiteX177" fmla="*/ 1536690 w 2972814"/>
                  <a:gd name="connsiteY177" fmla="*/ 186055 h 846834"/>
                  <a:gd name="connsiteX178" fmla="*/ 1556239 w 2972814"/>
                  <a:gd name="connsiteY178" fmla="*/ 184258 h 846834"/>
                  <a:gd name="connsiteX179" fmla="*/ 1576190 w 2972814"/>
                  <a:gd name="connsiteY179" fmla="*/ 183578 h 846834"/>
                  <a:gd name="connsiteX180" fmla="*/ 1596142 w 2972814"/>
                  <a:gd name="connsiteY180" fmla="*/ 184562 h 846834"/>
                  <a:gd name="connsiteX181" fmla="*/ 1606734 w 2972814"/>
                  <a:gd name="connsiteY181" fmla="*/ 186055 h 846834"/>
                  <a:gd name="connsiteX182" fmla="*/ 1616094 w 2972814"/>
                  <a:gd name="connsiteY182" fmla="*/ 187416 h 846834"/>
                  <a:gd name="connsiteX183" fmla="*/ 1636046 w 2972814"/>
                  <a:gd name="connsiteY183" fmla="*/ 192130 h 846834"/>
                  <a:gd name="connsiteX184" fmla="*/ 1647855 w 2972814"/>
                  <a:gd name="connsiteY184" fmla="*/ 196046 h 846834"/>
                  <a:gd name="connsiteX185" fmla="*/ 1655997 w 2972814"/>
                  <a:gd name="connsiteY185" fmla="*/ 198869 h 846834"/>
                  <a:gd name="connsiteX186" fmla="*/ 1672767 w 2972814"/>
                  <a:gd name="connsiteY186" fmla="*/ 206038 h 846834"/>
                  <a:gd name="connsiteX187" fmla="*/ 1675949 w 2972814"/>
                  <a:gd name="connsiteY187" fmla="*/ 207438 h 846834"/>
                  <a:gd name="connsiteX188" fmla="*/ 1693369 w 2972814"/>
                  <a:gd name="connsiteY188" fmla="*/ 216029 h 846834"/>
                  <a:gd name="connsiteX189" fmla="*/ 1695901 w 2972814"/>
                  <a:gd name="connsiteY189" fmla="*/ 217320 h 846834"/>
                  <a:gd name="connsiteX190" fmla="*/ 1712006 w 2972814"/>
                  <a:gd name="connsiteY190" fmla="*/ 226021 h 846834"/>
                  <a:gd name="connsiteX191" fmla="*/ 1715853 w 2972814"/>
                  <a:gd name="connsiteY191" fmla="*/ 228234 h 846834"/>
                  <a:gd name="connsiteX192" fmla="*/ 1729367 w 2972814"/>
                  <a:gd name="connsiteY192" fmla="*/ 236012 h 846834"/>
                  <a:gd name="connsiteX193" fmla="*/ 1735805 w 2972814"/>
                  <a:gd name="connsiteY193" fmla="*/ 239954 h 846834"/>
                  <a:gd name="connsiteX194" fmla="*/ 1745951 w 2972814"/>
                  <a:gd name="connsiteY194" fmla="*/ 246004 h 846834"/>
                  <a:gd name="connsiteX195" fmla="*/ 1755756 w 2972814"/>
                  <a:gd name="connsiteY195" fmla="*/ 252359 h 846834"/>
                  <a:gd name="connsiteX196" fmla="*/ 1761735 w 2972814"/>
                  <a:gd name="connsiteY196" fmla="*/ 255995 h 846834"/>
                  <a:gd name="connsiteX197" fmla="*/ 1775708 w 2972814"/>
                  <a:gd name="connsiteY197" fmla="*/ 265243 h 846834"/>
                  <a:gd name="connsiteX198" fmla="*/ 1776975 w 2972814"/>
                  <a:gd name="connsiteY198" fmla="*/ 265987 h 846834"/>
                  <a:gd name="connsiteX199" fmla="*/ 1792695 w 2972814"/>
                  <a:gd name="connsiteY199" fmla="*/ 275978 h 846834"/>
                  <a:gd name="connsiteX200" fmla="*/ 1795660 w 2972814"/>
                  <a:gd name="connsiteY200" fmla="*/ 278043 h 846834"/>
                  <a:gd name="connsiteX201" fmla="*/ 1809398 w 2972814"/>
                  <a:gd name="connsiteY201" fmla="*/ 285970 h 846834"/>
                  <a:gd name="connsiteX202" fmla="*/ 1815612 w 2972814"/>
                  <a:gd name="connsiteY202" fmla="*/ 289956 h 846834"/>
                  <a:gd name="connsiteX203" fmla="*/ 1828040 w 2972814"/>
                  <a:gd name="connsiteY203" fmla="*/ 295961 h 846834"/>
                  <a:gd name="connsiteX204" fmla="*/ 1835563 w 2972814"/>
                  <a:gd name="connsiteY204" fmla="*/ 299790 h 846834"/>
                  <a:gd name="connsiteX205" fmla="*/ 1854860 w 2972814"/>
                  <a:gd name="connsiteY205" fmla="*/ 305953 h 846834"/>
                  <a:gd name="connsiteX206" fmla="*/ 1855515 w 2972814"/>
                  <a:gd name="connsiteY206" fmla="*/ 306175 h 846834"/>
                  <a:gd name="connsiteX207" fmla="*/ 1875467 w 2972814"/>
                  <a:gd name="connsiteY207" fmla="*/ 309088 h 846834"/>
                  <a:gd name="connsiteX208" fmla="*/ 1895419 w 2972814"/>
                  <a:gd name="connsiteY208" fmla="*/ 308404 h 846834"/>
                  <a:gd name="connsiteX209" fmla="*/ 1909114 w 2972814"/>
                  <a:gd name="connsiteY209" fmla="*/ 305953 h 846834"/>
                  <a:gd name="connsiteX210" fmla="*/ 1915371 w 2972814"/>
                  <a:gd name="connsiteY210" fmla="*/ 304872 h 846834"/>
                  <a:gd name="connsiteX211" fmla="*/ 1935322 w 2972814"/>
                  <a:gd name="connsiteY211" fmla="*/ 299502 h 846834"/>
                  <a:gd name="connsiteX212" fmla="*/ 1946010 w 2972814"/>
                  <a:gd name="connsiteY212" fmla="*/ 295961 h 846834"/>
                  <a:gd name="connsiteX213" fmla="*/ 1955274 w 2972814"/>
                  <a:gd name="connsiteY213" fmla="*/ 292982 h 846834"/>
                  <a:gd name="connsiteX214" fmla="*/ 1975226 w 2972814"/>
                  <a:gd name="connsiteY214" fmla="*/ 286592 h 846834"/>
                  <a:gd name="connsiteX215" fmla="*/ 1977378 w 2972814"/>
                  <a:gd name="connsiteY215" fmla="*/ 285970 h 846834"/>
                  <a:gd name="connsiteX216" fmla="*/ 1995178 w 2972814"/>
                  <a:gd name="connsiteY216" fmla="*/ 280838 h 846834"/>
                  <a:gd name="connsiteX217" fmla="*/ 2015129 w 2972814"/>
                  <a:gd name="connsiteY217" fmla="*/ 276276 h 846834"/>
                  <a:gd name="connsiteX218" fmla="*/ 2017137 w 2972814"/>
                  <a:gd name="connsiteY218" fmla="*/ 275978 h 846834"/>
                  <a:gd name="connsiteX219" fmla="*/ 2035081 w 2972814"/>
                  <a:gd name="connsiteY219" fmla="*/ 273203 h 846834"/>
                  <a:gd name="connsiteX220" fmla="*/ 2055033 w 2972814"/>
                  <a:gd name="connsiteY220" fmla="*/ 272194 h 846834"/>
                  <a:gd name="connsiteX221" fmla="*/ 2074985 w 2972814"/>
                  <a:gd name="connsiteY221" fmla="*/ 272852 h 846834"/>
                  <a:gd name="connsiteX222" fmla="*/ 2094936 w 2972814"/>
                  <a:gd name="connsiteY222" fmla="*/ 275315 h 846834"/>
                  <a:gd name="connsiteX223" fmla="*/ 2098323 w 2972814"/>
                  <a:gd name="connsiteY223" fmla="*/ 275978 h 846834"/>
                  <a:gd name="connsiteX224" fmla="*/ 2114888 w 2972814"/>
                  <a:gd name="connsiteY224" fmla="*/ 279022 h 846834"/>
                  <a:gd name="connsiteX225" fmla="*/ 2134840 w 2972814"/>
                  <a:gd name="connsiteY225" fmla="*/ 283512 h 846834"/>
                  <a:gd name="connsiteX226" fmla="*/ 2145576 w 2972814"/>
                  <a:gd name="connsiteY226" fmla="*/ 285970 h 846834"/>
                  <a:gd name="connsiteX227" fmla="*/ 2154792 w 2972814"/>
                  <a:gd name="connsiteY227" fmla="*/ 287938 h 846834"/>
                  <a:gd name="connsiteX228" fmla="*/ 2174744 w 2972814"/>
                  <a:gd name="connsiteY228" fmla="*/ 292545 h 846834"/>
                  <a:gd name="connsiteX229" fmla="*/ 2189216 w 2972814"/>
                  <a:gd name="connsiteY229" fmla="*/ 295961 h 846834"/>
                  <a:gd name="connsiteX230" fmla="*/ 2194695 w 2972814"/>
                  <a:gd name="connsiteY230" fmla="*/ 297226 h 846834"/>
                  <a:gd name="connsiteX231" fmla="*/ 2214647 w 2972814"/>
                  <a:gd name="connsiteY231" fmla="*/ 302113 h 846834"/>
                  <a:gd name="connsiteX232" fmla="*/ 2228970 w 2972814"/>
                  <a:gd name="connsiteY232" fmla="*/ 305953 h 846834"/>
                  <a:gd name="connsiteX233" fmla="*/ 2234599 w 2972814"/>
                  <a:gd name="connsiteY233" fmla="*/ 307465 h 846834"/>
                  <a:gd name="connsiteX234" fmla="*/ 2254551 w 2972814"/>
                  <a:gd name="connsiteY234" fmla="*/ 313566 h 846834"/>
                  <a:gd name="connsiteX235" fmla="*/ 2261740 w 2972814"/>
                  <a:gd name="connsiteY235" fmla="*/ 315944 h 846834"/>
                  <a:gd name="connsiteX236" fmla="*/ 2274502 w 2972814"/>
                  <a:gd name="connsiteY236" fmla="*/ 320652 h 846834"/>
                  <a:gd name="connsiteX237" fmla="*/ 2286786 w 2972814"/>
                  <a:gd name="connsiteY237" fmla="*/ 325936 h 846834"/>
                  <a:gd name="connsiteX238" fmla="*/ 2294454 w 2972814"/>
                  <a:gd name="connsiteY238" fmla="*/ 329714 h 846834"/>
                  <a:gd name="connsiteX239" fmla="*/ 2305279 w 2972814"/>
                  <a:gd name="connsiteY239" fmla="*/ 335927 h 846834"/>
                  <a:gd name="connsiteX240" fmla="*/ 2314406 w 2972814"/>
                  <a:gd name="connsiteY240" fmla="*/ 342472 h 846834"/>
                  <a:gd name="connsiteX241" fmla="*/ 2318966 w 2972814"/>
                  <a:gd name="connsiteY241" fmla="*/ 345919 h 846834"/>
                  <a:gd name="connsiteX242" fmla="*/ 2328755 w 2972814"/>
                  <a:gd name="connsiteY242" fmla="*/ 355910 h 846834"/>
                  <a:gd name="connsiteX243" fmla="*/ 2334358 w 2972814"/>
                  <a:gd name="connsiteY243" fmla="*/ 365001 h 846834"/>
                  <a:gd name="connsiteX244" fmla="*/ 2334906 w 2972814"/>
                  <a:gd name="connsiteY244" fmla="*/ 365902 h 846834"/>
                  <a:gd name="connsiteX245" fmla="*/ 2339224 w 2972814"/>
                  <a:gd name="connsiteY245" fmla="*/ 375893 h 846834"/>
                  <a:gd name="connsiteX246" fmla="*/ 2341797 w 2972814"/>
                  <a:gd name="connsiteY246" fmla="*/ 385885 h 846834"/>
                  <a:gd name="connsiteX247" fmla="*/ 2343125 w 2972814"/>
                  <a:gd name="connsiteY247" fmla="*/ 395876 h 846834"/>
                  <a:gd name="connsiteX248" fmla="*/ 2343902 w 2972814"/>
                  <a:gd name="connsiteY248" fmla="*/ 405868 h 846834"/>
                  <a:gd name="connsiteX249" fmla="*/ 2344146 w 2972814"/>
                  <a:gd name="connsiteY249" fmla="*/ 415859 h 846834"/>
                  <a:gd name="connsiteX250" fmla="*/ 2344380 w 2972814"/>
                  <a:gd name="connsiteY250" fmla="*/ 425851 h 846834"/>
                  <a:gd name="connsiteX251" fmla="*/ 2344827 w 2972814"/>
                  <a:gd name="connsiteY251" fmla="*/ 435842 h 846834"/>
                  <a:gd name="connsiteX252" fmla="*/ 2345523 w 2972814"/>
                  <a:gd name="connsiteY252" fmla="*/ 445834 h 846834"/>
                  <a:gd name="connsiteX253" fmla="*/ 2347317 w 2972814"/>
                  <a:gd name="connsiteY253" fmla="*/ 455825 h 846834"/>
                  <a:gd name="connsiteX254" fmla="*/ 2349940 w 2972814"/>
                  <a:gd name="connsiteY254" fmla="*/ 465817 h 846834"/>
                  <a:gd name="connsiteX255" fmla="*/ 2354060 w 2972814"/>
                  <a:gd name="connsiteY255" fmla="*/ 475808 h 846834"/>
                  <a:gd name="connsiteX256" fmla="*/ 2354310 w 2972814"/>
                  <a:gd name="connsiteY256" fmla="*/ 476251 h 846834"/>
                  <a:gd name="connsiteX257" fmla="*/ 2361075 w 2972814"/>
                  <a:gd name="connsiteY257" fmla="*/ 485800 h 846834"/>
                  <a:gd name="connsiteX258" fmla="*/ 2371103 w 2972814"/>
                  <a:gd name="connsiteY258" fmla="*/ 495791 h 846834"/>
                  <a:gd name="connsiteX259" fmla="*/ 2374261 w 2972814"/>
                  <a:gd name="connsiteY259" fmla="*/ 498255 h 846834"/>
                  <a:gd name="connsiteX260" fmla="*/ 2388895 w 2972814"/>
                  <a:gd name="connsiteY260" fmla="*/ 505783 h 846834"/>
                  <a:gd name="connsiteX261" fmla="*/ 2394213 w 2972814"/>
                  <a:gd name="connsiteY261" fmla="*/ 507919 h 846834"/>
                  <a:gd name="connsiteX262" fmla="*/ 2414165 w 2972814"/>
                  <a:gd name="connsiteY262" fmla="*/ 512143 h 846834"/>
                  <a:gd name="connsiteX263" fmla="*/ 2434117 w 2972814"/>
                  <a:gd name="connsiteY263" fmla="*/ 512962 h 846834"/>
                  <a:gd name="connsiteX264" fmla="*/ 2454068 w 2972814"/>
                  <a:gd name="connsiteY264" fmla="*/ 511467 h 846834"/>
                  <a:gd name="connsiteX265" fmla="*/ 2474020 w 2972814"/>
                  <a:gd name="connsiteY265" fmla="*/ 508578 h 846834"/>
                  <a:gd name="connsiteX266" fmla="*/ 2489057 w 2972814"/>
                  <a:gd name="connsiteY266" fmla="*/ 505783 h 846834"/>
                  <a:gd name="connsiteX267" fmla="*/ 2493972 w 2972814"/>
                  <a:gd name="connsiteY267" fmla="*/ 504780 h 846834"/>
                  <a:gd name="connsiteX268" fmla="*/ 2513924 w 2972814"/>
                  <a:gd name="connsiteY268" fmla="*/ 500908 h 846834"/>
                  <a:gd name="connsiteX269" fmla="*/ 2533876 w 2972814"/>
                  <a:gd name="connsiteY269" fmla="*/ 497135 h 846834"/>
                  <a:gd name="connsiteX270" fmla="*/ 2542581 w 2972814"/>
                  <a:gd name="connsiteY270" fmla="*/ 495791 h 846834"/>
                  <a:gd name="connsiteX271" fmla="*/ 2553827 w 2972814"/>
                  <a:gd name="connsiteY271" fmla="*/ 493797 h 846834"/>
                  <a:gd name="connsiteX272" fmla="*/ 2573779 w 2972814"/>
                  <a:gd name="connsiteY272" fmla="*/ 491348 h 846834"/>
                  <a:gd name="connsiteX273" fmla="*/ 2593731 w 2972814"/>
                  <a:gd name="connsiteY273" fmla="*/ 490077 h 846834"/>
                  <a:gd name="connsiteX274" fmla="*/ 2613683 w 2972814"/>
                  <a:gd name="connsiteY274" fmla="*/ 490394 h 846834"/>
                  <a:gd name="connsiteX275" fmla="*/ 2633634 w 2972814"/>
                  <a:gd name="connsiteY275" fmla="*/ 492629 h 846834"/>
                  <a:gd name="connsiteX276" fmla="*/ 2648294 w 2972814"/>
                  <a:gd name="connsiteY276" fmla="*/ 495791 h 846834"/>
                  <a:gd name="connsiteX277" fmla="*/ 2653586 w 2972814"/>
                  <a:gd name="connsiteY277" fmla="*/ 497033 h 846834"/>
                  <a:gd name="connsiteX278" fmla="*/ 2673538 w 2972814"/>
                  <a:gd name="connsiteY278" fmla="*/ 503432 h 846834"/>
                  <a:gd name="connsiteX279" fmla="*/ 2679953 w 2972814"/>
                  <a:gd name="connsiteY279" fmla="*/ 505783 h 846834"/>
                  <a:gd name="connsiteX280" fmla="*/ 2693490 w 2972814"/>
                  <a:gd name="connsiteY280" fmla="*/ 511002 h 846834"/>
                  <a:gd name="connsiteX281" fmla="*/ 2711462 w 2972814"/>
                  <a:gd name="connsiteY281" fmla="*/ 515774 h 846834"/>
                  <a:gd name="connsiteX282" fmla="*/ 2713441 w 2972814"/>
                  <a:gd name="connsiteY282" fmla="*/ 516302 h 846834"/>
                  <a:gd name="connsiteX283" fmla="*/ 2733393 w 2972814"/>
                  <a:gd name="connsiteY283" fmla="*/ 517015 h 846834"/>
                  <a:gd name="connsiteX284" fmla="*/ 2738473 w 2972814"/>
                  <a:gd name="connsiteY284" fmla="*/ 515774 h 846834"/>
                  <a:gd name="connsiteX285" fmla="*/ 2753345 w 2972814"/>
                  <a:gd name="connsiteY285" fmla="*/ 512587 h 846834"/>
                  <a:gd name="connsiteX286" fmla="*/ 2766172 w 2972814"/>
                  <a:gd name="connsiteY286" fmla="*/ 505783 h 846834"/>
                  <a:gd name="connsiteX287" fmla="*/ 2773297 w 2972814"/>
                  <a:gd name="connsiteY287" fmla="*/ 502517 h 846834"/>
                  <a:gd name="connsiteX288" fmla="*/ 2781444 w 2972814"/>
                  <a:gd name="connsiteY288" fmla="*/ 495791 h 846834"/>
                  <a:gd name="connsiteX289" fmla="*/ 2793249 w 2972814"/>
                  <a:gd name="connsiteY289" fmla="*/ 487529 h 846834"/>
                  <a:gd name="connsiteX290" fmla="*/ 2794902 w 2972814"/>
                  <a:gd name="connsiteY290" fmla="*/ 485800 h 846834"/>
                  <a:gd name="connsiteX291" fmla="*/ 2804163 w 2972814"/>
                  <a:gd name="connsiteY291" fmla="*/ 475808 h 846834"/>
                  <a:gd name="connsiteX292" fmla="*/ 2813200 w 2972814"/>
                  <a:gd name="connsiteY292" fmla="*/ 466595 h 846834"/>
                  <a:gd name="connsiteX293" fmla="*/ 2813753 w 2972814"/>
                  <a:gd name="connsiteY293" fmla="*/ 465817 h 846834"/>
                  <a:gd name="connsiteX294" fmla="*/ 2820795 w 2972814"/>
                  <a:gd name="connsiteY294" fmla="*/ 455825 h 846834"/>
                  <a:gd name="connsiteX295" fmla="*/ 2828040 w 2972814"/>
                  <a:gd name="connsiteY295" fmla="*/ 445834 h 846834"/>
                  <a:gd name="connsiteX296" fmla="*/ 2833152 w 2972814"/>
                  <a:gd name="connsiteY296" fmla="*/ 438763 h 846834"/>
                  <a:gd name="connsiteX297" fmla="*/ 2834789 w 2972814"/>
                  <a:gd name="connsiteY297" fmla="*/ 435842 h 846834"/>
                  <a:gd name="connsiteX298" fmla="*/ 2840352 w 2972814"/>
                  <a:gd name="connsiteY298" fmla="*/ 425851 h 846834"/>
                  <a:gd name="connsiteX299" fmla="*/ 2846032 w 2972814"/>
                  <a:gd name="connsiteY299" fmla="*/ 415859 h 846834"/>
                  <a:gd name="connsiteX300" fmla="*/ 2851769 w 2972814"/>
                  <a:gd name="connsiteY300" fmla="*/ 405868 h 846834"/>
                  <a:gd name="connsiteX301" fmla="*/ 2853104 w 2972814"/>
                  <a:gd name="connsiteY301" fmla="*/ 403588 h 846834"/>
                  <a:gd name="connsiteX302" fmla="*/ 2856897 w 2972814"/>
                  <a:gd name="connsiteY302" fmla="*/ 395876 h 846834"/>
                  <a:gd name="connsiteX303" fmla="*/ 2861968 w 2972814"/>
                  <a:gd name="connsiteY303" fmla="*/ 385885 h 846834"/>
                  <a:gd name="connsiteX304" fmla="*/ 2867273 w 2972814"/>
                  <a:gd name="connsiteY304" fmla="*/ 375893 h 846834"/>
                  <a:gd name="connsiteX305" fmla="*/ 2873008 w 2972814"/>
                  <a:gd name="connsiteY305" fmla="*/ 365902 h 846834"/>
                  <a:gd name="connsiteX306" fmla="*/ 2873056 w 2972814"/>
                  <a:gd name="connsiteY306" fmla="*/ 365819 h 846834"/>
                  <a:gd name="connsiteX307" fmla="*/ 2878264 w 2972814"/>
                  <a:gd name="connsiteY307" fmla="*/ 355910 h 846834"/>
                  <a:gd name="connsiteX308" fmla="*/ 2884146 w 2972814"/>
                  <a:gd name="connsiteY308" fmla="*/ 345919 h 846834"/>
                  <a:gd name="connsiteX309" fmla="*/ 2890653 w 2972814"/>
                  <a:gd name="connsiteY309" fmla="*/ 335927 h 846834"/>
                  <a:gd name="connsiteX310" fmla="*/ 2893007 w 2972814"/>
                  <a:gd name="connsiteY310" fmla="*/ 332717 h 846834"/>
                  <a:gd name="connsiteX311" fmla="*/ 2897844 w 2972814"/>
                  <a:gd name="connsiteY311" fmla="*/ 325936 h 846834"/>
                  <a:gd name="connsiteX312" fmla="*/ 2905960 w 2972814"/>
                  <a:gd name="connsiteY312" fmla="*/ 315944 h 846834"/>
                  <a:gd name="connsiteX313" fmla="*/ 2912959 w 2972814"/>
                  <a:gd name="connsiteY313" fmla="*/ 308782 h 846834"/>
                  <a:gd name="connsiteX314" fmla="*/ 2915793 w 2972814"/>
                  <a:gd name="connsiteY314" fmla="*/ 305953 h 846834"/>
                  <a:gd name="connsiteX315" fmla="*/ 2927417 w 2972814"/>
                  <a:gd name="connsiteY315" fmla="*/ 295961 h 846834"/>
                  <a:gd name="connsiteX316" fmla="*/ 2932911 w 2972814"/>
                  <a:gd name="connsiteY316" fmla="*/ 291938 h 846834"/>
                  <a:gd name="connsiteX317" fmla="*/ 2941684 w 2972814"/>
                  <a:gd name="connsiteY317" fmla="*/ 285970 h 846834"/>
                  <a:gd name="connsiteX318" fmla="*/ 2952863 w 2972814"/>
                  <a:gd name="connsiteY318" fmla="*/ 279549 h 846834"/>
                  <a:gd name="connsiteX319" fmla="*/ 2959700 w 2972814"/>
                  <a:gd name="connsiteY319" fmla="*/ 275978 h 846834"/>
                  <a:gd name="connsiteX320" fmla="*/ 2972815 w 2972814"/>
                  <a:gd name="connsiteY320" fmla="*/ 269929 h 846834"/>
                  <a:gd name="connsiteX321" fmla="*/ 2972815 w 2972814"/>
                  <a:gd name="connsiteY321" fmla="*/ 265987 h 846834"/>
                  <a:gd name="connsiteX322" fmla="*/ 2972815 w 2972814"/>
                  <a:gd name="connsiteY322" fmla="*/ 255995 h 846834"/>
                  <a:gd name="connsiteX323" fmla="*/ 2972815 w 2972814"/>
                  <a:gd name="connsiteY323" fmla="*/ 246004 h 846834"/>
                  <a:gd name="connsiteX324" fmla="*/ 2972815 w 2972814"/>
                  <a:gd name="connsiteY324" fmla="*/ 239727 h 846834"/>
                  <a:gd name="connsiteX325" fmla="*/ 2953009 w 2972814"/>
                  <a:gd name="connsiteY325" fmla="*/ 246004 h 846834"/>
                  <a:gd name="connsiteX326" fmla="*/ 2952863 w 2972814"/>
                  <a:gd name="connsiteY326" fmla="*/ 246055 h 846834"/>
                  <a:gd name="connsiteX327" fmla="*/ 2932911 w 2972814"/>
                  <a:gd name="connsiteY327" fmla="*/ 253345 h 846834"/>
                  <a:gd name="connsiteX328" fmla="*/ 2926113 w 2972814"/>
                  <a:gd name="connsiteY328" fmla="*/ 255995 h 846834"/>
                  <a:gd name="connsiteX329" fmla="*/ 2912959 w 2972814"/>
                  <a:gd name="connsiteY329" fmla="*/ 262002 h 846834"/>
                  <a:gd name="connsiteX330" fmla="*/ 2904831 w 2972814"/>
                  <a:gd name="connsiteY330" fmla="*/ 265987 h 846834"/>
                  <a:gd name="connsiteX331" fmla="*/ 2893007 w 2972814"/>
                  <a:gd name="connsiteY331" fmla="*/ 272877 h 846834"/>
                  <a:gd name="connsiteX332" fmla="*/ 2887934 w 2972814"/>
                  <a:gd name="connsiteY332" fmla="*/ 275978 h 846834"/>
                  <a:gd name="connsiteX333" fmla="*/ 2874866 w 2972814"/>
                  <a:gd name="connsiteY333" fmla="*/ 285970 h 846834"/>
                  <a:gd name="connsiteX334" fmla="*/ 2873056 w 2972814"/>
                  <a:gd name="connsiteY334" fmla="*/ 287589 h 846834"/>
                  <a:gd name="connsiteX335" fmla="*/ 2863328 w 2972814"/>
                  <a:gd name="connsiteY335" fmla="*/ 295961 h 846834"/>
                  <a:gd name="connsiteX336" fmla="*/ 2854099 w 2972814"/>
                  <a:gd name="connsiteY336" fmla="*/ 305953 h 846834"/>
                  <a:gd name="connsiteX337" fmla="*/ 2853104 w 2972814"/>
                  <a:gd name="connsiteY337" fmla="*/ 307163 h 846834"/>
                  <a:gd name="connsiteX338" fmla="*/ 2844915 w 2972814"/>
                  <a:gd name="connsiteY338" fmla="*/ 315944 h 846834"/>
                  <a:gd name="connsiteX339" fmla="*/ 2836919 w 2972814"/>
                  <a:gd name="connsiteY339" fmla="*/ 325936 h 846834"/>
                  <a:gd name="connsiteX340" fmla="*/ 2833152 w 2972814"/>
                  <a:gd name="connsiteY340" fmla="*/ 331123 h 846834"/>
                  <a:gd name="connsiteX341" fmla="*/ 2828733 w 2972814"/>
                  <a:gd name="connsiteY341" fmla="*/ 335927 h 846834"/>
                  <a:gd name="connsiteX342" fmla="*/ 2819928 w 2972814"/>
                  <a:gd name="connsiteY342" fmla="*/ 345919 h 846834"/>
                  <a:gd name="connsiteX343" fmla="*/ 2813200 w 2972814"/>
                  <a:gd name="connsiteY343" fmla="*/ 354289 h 846834"/>
                  <a:gd name="connsiteX344" fmla="*/ 2811179 w 2972814"/>
                  <a:gd name="connsiteY344" fmla="*/ 355910 h 846834"/>
                  <a:gd name="connsiteX345" fmla="*/ 2798571 w 2972814"/>
                  <a:gd name="connsiteY345" fmla="*/ 365902 h 846834"/>
                  <a:gd name="connsiteX346" fmla="*/ 2793249 w 2972814"/>
                  <a:gd name="connsiteY346" fmla="*/ 370560 h 846834"/>
                  <a:gd name="connsiteX347" fmla="*/ 2780602 w 2972814"/>
                  <a:gd name="connsiteY347" fmla="*/ 375893 h 846834"/>
                  <a:gd name="connsiteX348" fmla="*/ 2773297 w 2972814"/>
                  <a:gd name="connsiteY348" fmla="*/ 378937 h 846834"/>
                  <a:gd name="connsiteX349" fmla="*/ 2753345 w 2972814"/>
                  <a:gd name="connsiteY349" fmla="*/ 379328 h 846834"/>
                  <a:gd name="connsiteX350" fmla="*/ 2742502 w 2972814"/>
                  <a:gd name="connsiteY350" fmla="*/ 375893 h 846834"/>
                  <a:gd name="connsiteX351" fmla="*/ 2733393 w 2972814"/>
                  <a:gd name="connsiteY351" fmla="*/ 372904 h 846834"/>
                  <a:gd name="connsiteX352" fmla="*/ 2721785 w 2972814"/>
                  <a:gd name="connsiteY352" fmla="*/ 365902 h 846834"/>
                  <a:gd name="connsiteX353" fmla="*/ 2713441 w 2972814"/>
                  <a:gd name="connsiteY353" fmla="*/ 360637 h 846834"/>
                  <a:gd name="connsiteX354" fmla="*/ 2707755 w 2972814"/>
                  <a:gd name="connsiteY354" fmla="*/ 355910 h 846834"/>
                  <a:gd name="connsiteX355" fmla="*/ 2696401 w 2972814"/>
                  <a:gd name="connsiteY355" fmla="*/ 345919 h 846834"/>
                  <a:gd name="connsiteX356" fmla="*/ 2693490 w 2972814"/>
                  <a:gd name="connsiteY356" fmla="*/ 343393 h 846834"/>
                  <a:gd name="connsiteX357" fmla="*/ 2686239 w 2972814"/>
                  <a:gd name="connsiteY357" fmla="*/ 335927 h 846834"/>
                  <a:gd name="connsiteX358" fmla="*/ 2676959 w 2972814"/>
                  <a:gd name="connsiteY358" fmla="*/ 325936 h 846834"/>
                  <a:gd name="connsiteX359" fmla="*/ 2673538 w 2972814"/>
                  <a:gd name="connsiteY359" fmla="*/ 322136 h 846834"/>
                  <a:gd name="connsiteX360" fmla="*/ 2668420 w 2972814"/>
                  <a:gd name="connsiteY360" fmla="*/ 315944 h 846834"/>
                  <a:gd name="connsiteX361" fmla="*/ 2659725 w 2972814"/>
                  <a:gd name="connsiteY361" fmla="*/ 305953 h 846834"/>
                  <a:gd name="connsiteX362" fmla="*/ 2653586 w 2972814"/>
                  <a:gd name="connsiteY362" fmla="*/ 299218 h 846834"/>
                  <a:gd name="connsiteX363" fmla="*/ 2650627 w 2972814"/>
                  <a:gd name="connsiteY363" fmla="*/ 295961 h 846834"/>
                  <a:gd name="connsiteX364" fmla="*/ 2641118 w 2972814"/>
                  <a:gd name="connsiteY364" fmla="*/ 285970 h 846834"/>
                  <a:gd name="connsiteX365" fmla="*/ 2633634 w 2972814"/>
                  <a:gd name="connsiteY365" fmla="*/ 278600 h 846834"/>
                  <a:gd name="connsiteX366" fmla="*/ 2630837 w 2972814"/>
                  <a:gd name="connsiteY366" fmla="*/ 275978 h 846834"/>
                  <a:gd name="connsiteX367" fmla="*/ 2619631 w 2972814"/>
                  <a:gd name="connsiteY367" fmla="*/ 265987 h 846834"/>
                  <a:gd name="connsiteX368" fmla="*/ 2613683 w 2972814"/>
                  <a:gd name="connsiteY368" fmla="*/ 261189 h 846834"/>
                  <a:gd name="connsiteX369" fmla="*/ 2606726 w 2972814"/>
                  <a:gd name="connsiteY369" fmla="*/ 255995 h 846834"/>
                  <a:gd name="connsiteX370" fmla="*/ 2593731 w 2972814"/>
                  <a:gd name="connsiteY370" fmla="*/ 246608 h 846834"/>
                  <a:gd name="connsiteX371" fmla="*/ 2592712 w 2972814"/>
                  <a:gd name="connsiteY371" fmla="*/ 246004 h 846834"/>
                  <a:gd name="connsiteX372" fmla="*/ 2576574 w 2972814"/>
                  <a:gd name="connsiteY372" fmla="*/ 236012 h 846834"/>
                  <a:gd name="connsiteX373" fmla="*/ 2573779 w 2972814"/>
                  <a:gd name="connsiteY373" fmla="*/ 234243 h 846834"/>
                  <a:gd name="connsiteX374" fmla="*/ 2557311 w 2972814"/>
                  <a:gd name="connsiteY374" fmla="*/ 226021 h 846834"/>
                  <a:gd name="connsiteX375" fmla="*/ 2553827 w 2972814"/>
                  <a:gd name="connsiteY375" fmla="*/ 224164 h 846834"/>
                  <a:gd name="connsiteX376" fmla="*/ 2533876 w 2972814"/>
                  <a:gd name="connsiteY376" fmla="*/ 217489 h 846834"/>
                  <a:gd name="connsiteX377" fmla="*/ 2524638 w 2972814"/>
                  <a:gd name="connsiteY377" fmla="*/ 216029 h 846834"/>
                  <a:gd name="connsiteX378" fmla="*/ 2513924 w 2972814"/>
                  <a:gd name="connsiteY378" fmla="*/ 214172 h 846834"/>
                  <a:gd name="connsiteX379" fmla="*/ 2493972 w 2972814"/>
                  <a:gd name="connsiteY379" fmla="*/ 215607 h 846834"/>
                  <a:gd name="connsiteX380" fmla="*/ 2492463 w 2972814"/>
                  <a:gd name="connsiteY380" fmla="*/ 216029 h 846834"/>
                  <a:gd name="connsiteX381" fmla="*/ 2474020 w 2972814"/>
                  <a:gd name="connsiteY381" fmla="*/ 220392 h 846834"/>
                  <a:gd name="connsiteX382" fmla="*/ 2461170 w 2972814"/>
                  <a:gd name="connsiteY382" fmla="*/ 226021 h 846834"/>
                  <a:gd name="connsiteX383" fmla="*/ 2454068 w 2972814"/>
                  <a:gd name="connsiteY383" fmla="*/ 228944 h 846834"/>
                  <a:gd name="connsiteX384" fmla="*/ 2442231 w 2972814"/>
                  <a:gd name="connsiteY384" fmla="*/ 236012 h 846834"/>
                  <a:gd name="connsiteX385" fmla="*/ 2434117 w 2972814"/>
                  <a:gd name="connsiteY385" fmla="*/ 240737 h 846834"/>
                  <a:gd name="connsiteX386" fmla="*/ 2425421 w 2972814"/>
                  <a:gd name="connsiteY386" fmla="*/ 246004 h 846834"/>
                  <a:gd name="connsiteX387" fmla="*/ 2414165 w 2972814"/>
                  <a:gd name="connsiteY387" fmla="*/ 252870 h 846834"/>
                  <a:gd name="connsiteX388" fmla="*/ 2408696 w 2972814"/>
                  <a:gd name="connsiteY388" fmla="*/ 255995 h 846834"/>
                  <a:gd name="connsiteX389" fmla="*/ 2394213 w 2972814"/>
                  <a:gd name="connsiteY389" fmla="*/ 263435 h 846834"/>
                  <a:gd name="connsiteX390" fmla="*/ 2387186 w 2972814"/>
                  <a:gd name="connsiteY390" fmla="*/ 265987 h 846834"/>
                  <a:gd name="connsiteX391" fmla="*/ 2374261 w 2972814"/>
                  <a:gd name="connsiteY391" fmla="*/ 270195 h 846834"/>
                  <a:gd name="connsiteX392" fmla="*/ 2354310 w 2972814"/>
                  <a:gd name="connsiteY392" fmla="*/ 272647 h 846834"/>
                  <a:gd name="connsiteX393" fmla="*/ 2334358 w 2972814"/>
                  <a:gd name="connsiteY393" fmla="*/ 272148 h 846834"/>
                  <a:gd name="connsiteX394" fmla="*/ 2314406 w 2972814"/>
                  <a:gd name="connsiteY394" fmla="*/ 269586 h 846834"/>
                  <a:gd name="connsiteX395" fmla="*/ 2296985 w 2972814"/>
                  <a:gd name="connsiteY395" fmla="*/ 265987 h 846834"/>
                  <a:gd name="connsiteX396" fmla="*/ 2294454 w 2972814"/>
                  <a:gd name="connsiteY396" fmla="*/ 265464 h 846834"/>
                  <a:gd name="connsiteX397" fmla="*/ 2274502 w 2972814"/>
                  <a:gd name="connsiteY397" fmla="*/ 260273 h 846834"/>
                  <a:gd name="connsiteX398" fmla="*/ 2260434 w 2972814"/>
                  <a:gd name="connsiteY398" fmla="*/ 255995 h 846834"/>
                  <a:gd name="connsiteX399" fmla="*/ 2254551 w 2972814"/>
                  <a:gd name="connsiteY399" fmla="*/ 254049 h 846834"/>
                  <a:gd name="connsiteX400" fmla="*/ 2234599 w 2972814"/>
                  <a:gd name="connsiteY400" fmla="*/ 246554 h 846834"/>
                  <a:gd name="connsiteX401" fmla="*/ 2233252 w 2972814"/>
                  <a:gd name="connsiteY401" fmla="*/ 246004 h 846834"/>
                  <a:gd name="connsiteX402" fmla="*/ 2214647 w 2972814"/>
                  <a:gd name="connsiteY402" fmla="*/ 236354 h 846834"/>
                  <a:gd name="connsiteX403" fmla="*/ 2214020 w 2972814"/>
                  <a:gd name="connsiteY403" fmla="*/ 236012 h 846834"/>
                  <a:gd name="connsiteX404" fmla="*/ 2200409 w 2972814"/>
                  <a:gd name="connsiteY404" fmla="*/ 226021 h 846834"/>
                  <a:gd name="connsiteX405" fmla="*/ 2194695 w 2972814"/>
                  <a:gd name="connsiteY405" fmla="*/ 219052 h 846834"/>
                  <a:gd name="connsiteX406" fmla="*/ 2192408 w 2972814"/>
                  <a:gd name="connsiteY406" fmla="*/ 216029 h 846834"/>
                  <a:gd name="connsiteX407" fmla="*/ 2187604 w 2972814"/>
                  <a:gd name="connsiteY407" fmla="*/ 206038 h 846834"/>
                  <a:gd name="connsiteX408" fmla="*/ 2185959 w 2972814"/>
                  <a:gd name="connsiteY408" fmla="*/ 196046 h 846834"/>
                  <a:gd name="connsiteX409" fmla="*/ 2186066 w 2972814"/>
                  <a:gd name="connsiteY409" fmla="*/ 186055 h 846834"/>
                  <a:gd name="connsiteX410" fmla="*/ 2187057 w 2972814"/>
                  <a:gd name="connsiteY410" fmla="*/ 176063 h 846834"/>
                  <a:gd name="connsiteX411" fmla="*/ 2187922 w 2972814"/>
                  <a:gd name="connsiteY411" fmla="*/ 166072 h 846834"/>
                  <a:gd name="connsiteX412" fmla="*/ 2188140 w 2972814"/>
                  <a:gd name="connsiteY412" fmla="*/ 156080 h 846834"/>
                  <a:gd name="connsiteX413" fmla="*/ 2187357 w 2972814"/>
                  <a:gd name="connsiteY413" fmla="*/ 146089 h 846834"/>
                  <a:gd name="connsiteX414" fmla="*/ 2185250 w 2972814"/>
                  <a:gd name="connsiteY414" fmla="*/ 136097 h 846834"/>
                  <a:gd name="connsiteX415" fmla="*/ 2180927 w 2972814"/>
                  <a:gd name="connsiteY415" fmla="*/ 126106 h 846834"/>
                  <a:gd name="connsiteX416" fmla="*/ 2174805 w 2972814"/>
                  <a:gd name="connsiteY416" fmla="*/ 116114 h 846834"/>
                  <a:gd name="connsiteX417" fmla="*/ 2174744 w 2972814"/>
                  <a:gd name="connsiteY417" fmla="*/ 116040 h 846834"/>
                  <a:gd name="connsiteX418" fmla="*/ 2165062 w 2972814"/>
                  <a:gd name="connsiteY418" fmla="*/ 106123 h 846834"/>
                  <a:gd name="connsiteX419" fmla="*/ 2154792 w 2972814"/>
                  <a:gd name="connsiteY419" fmla="*/ 97936 h 846834"/>
                  <a:gd name="connsiteX420" fmla="*/ 2151745 w 2972814"/>
                  <a:gd name="connsiteY420" fmla="*/ 96131 h 846834"/>
                  <a:gd name="connsiteX421" fmla="*/ 2134840 w 2972814"/>
                  <a:gd name="connsiteY421" fmla="*/ 88013 h 846834"/>
                  <a:gd name="connsiteX422" fmla="*/ 2127695 w 2972814"/>
                  <a:gd name="connsiteY422" fmla="*/ 86140 h 846834"/>
                  <a:gd name="connsiteX423" fmla="*/ 2114888 w 2972814"/>
                  <a:gd name="connsiteY423" fmla="*/ 83063 h 846834"/>
                  <a:gd name="connsiteX424" fmla="*/ 2094936 w 2972814"/>
                  <a:gd name="connsiteY424" fmla="*/ 82452 h 846834"/>
                  <a:gd name="connsiteX425" fmla="*/ 2074985 w 2972814"/>
                  <a:gd name="connsiteY425" fmla="*/ 85565 h 846834"/>
                  <a:gd name="connsiteX426" fmla="*/ 2073240 w 2972814"/>
                  <a:gd name="connsiteY426" fmla="*/ 86140 h 846834"/>
                  <a:gd name="connsiteX427" fmla="*/ 2055033 w 2972814"/>
                  <a:gd name="connsiteY427" fmla="*/ 93007 h 846834"/>
                  <a:gd name="connsiteX428" fmla="*/ 2049336 w 2972814"/>
                  <a:gd name="connsiteY428" fmla="*/ 96131 h 846834"/>
                  <a:gd name="connsiteX429" fmla="*/ 2035081 w 2972814"/>
                  <a:gd name="connsiteY429" fmla="*/ 105214 h 846834"/>
                  <a:gd name="connsiteX430" fmla="*/ 2033878 w 2972814"/>
                  <a:gd name="connsiteY430" fmla="*/ 106123 h 846834"/>
                  <a:gd name="connsiteX431" fmla="*/ 2023168 w 2972814"/>
                  <a:gd name="connsiteY431" fmla="*/ 116114 h 846834"/>
                  <a:gd name="connsiteX432" fmla="*/ 2015174 w 2972814"/>
                  <a:gd name="connsiteY432" fmla="*/ 126106 h 846834"/>
                  <a:gd name="connsiteX433" fmla="*/ 2015129 w 2972814"/>
                  <a:gd name="connsiteY433" fmla="*/ 126174 h 846834"/>
                  <a:gd name="connsiteX434" fmla="*/ 2009037 w 2972814"/>
                  <a:gd name="connsiteY434" fmla="*/ 136097 h 846834"/>
                  <a:gd name="connsiteX435" fmla="*/ 2004813 w 2972814"/>
                  <a:gd name="connsiteY435" fmla="*/ 146089 h 846834"/>
                  <a:gd name="connsiteX436" fmla="*/ 2001470 w 2972814"/>
                  <a:gd name="connsiteY436" fmla="*/ 156080 h 846834"/>
                  <a:gd name="connsiteX437" fmla="*/ 1998185 w 2972814"/>
                  <a:gd name="connsiteY437" fmla="*/ 166072 h 846834"/>
                  <a:gd name="connsiteX438" fmla="*/ 1995376 w 2972814"/>
                  <a:gd name="connsiteY438" fmla="*/ 176063 h 846834"/>
                  <a:gd name="connsiteX439" fmla="*/ 1995178 w 2972814"/>
                  <a:gd name="connsiteY439" fmla="*/ 176572 h 846834"/>
                  <a:gd name="connsiteX440" fmla="*/ 1991375 w 2972814"/>
                  <a:gd name="connsiteY440" fmla="*/ 186055 h 846834"/>
                  <a:gd name="connsiteX441" fmla="*/ 1985520 w 2972814"/>
                  <a:gd name="connsiteY441" fmla="*/ 196046 h 846834"/>
                  <a:gd name="connsiteX442" fmla="*/ 1977185 w 2972814"/>
                  <a:gd name="connsiteY442" fmla="*/ 206038 h 846834"/>
                  <a:gd name="connsiteX443" fmla="*/ 1975226 w 2972814"/>
                  <a:gd name="connsiteY443" fmla="*/ 207756 h 846834"/>
                  <a:gd name="connsiteX444" fmla="*/ 1965283 w 2972814"/>
                  <a:gd name="connsiteY444" fmla="*/ 216029 h 846834"/>
                  <a:gd name="connsiteX445" fmla="*/ 1955274 w 2972814"/>
                  <a:gd name="connsiteY445" fmla="*/ 222150 h 846834"/>
                  <a:gd name="connsiteX446" fmla="*/ 1948063 w 2972814"/>
                  <a:gd name="connsiteY446" fmla="*/ 226021 h 846834"/>
                  <a:gd name="connsiteX447" fmla="*/ 1935322 w 2972814"/>
                  <a:gd name="connsiteY447" fmla="*/ 231825 h 846834"/>
                  <a:gd name="connsiteX448" fmla="*/ 1923896 w 2972814"/>
                  <a:gd name="connsiteY448" fmla="*/ 236012 h 846834"/>
                  <a:gd name="connsiteX449" fmla="*/ 1915371 w 2972814"/>
                  <a:gd name="connsiteY449" fmla="*/ 238706 h 846834"/>
                  <a:gd name="connsiteX450" fmla="*/ 1895419 w 2972814"/>
                  <a:gd name="connsiteY450" fmla="*/ 242544 h 846834"/>
                  <a:gd name="connsiteX451" fmla="*/ 1875467 w 2972814"/>
                  <a:gd name="connsiteY451" fmla="*/ 243925 h 846834"/>
                  <a:gd name="connsiteX452" fmla="*/ 1855515 w 2972814"/>
                  <a:gd name="connsiteY452" fmla="*/ 242332 h 846834"/>
                  <a:gd name="connsiteX453" fmla="*/ 1835563 w 2972814"/>
                  <a:gd name="connsiteY453" fmla="*/ 238034 h 846834"/>
                  <a:gd name="connsiteX454" fmla="*/ 1829779 w 2972814"/>
                  <a:gd name="connsiteY454" fmla="*/ 236012 h 846834"/>
                  <a:gd name="connsiteX455" fmla="*/ 1815612 w 2972814"/>
                  <a:gd name="connsiteY455" fmla="*/ 231192 h 846834"/>
                  <a:gd name="connsiteX456" fmla="*/ 1803483 w 2972814"/>
                  <a:gd name="connsiteY456" fmla="*/ 226021 h 846834"/>
                  <a:gd name="connsiteX457" fmla="*/ 1795660 w 2972814"/>
                  <a:gd name="connsiteY457" fmla="*/ 222710 h 846834"/>
                  <a:gd name="connsiteX458" fmla="*/ 1781967 w 2972814"/>
                  <a:gd name="connsiteY458" fmla="*/ 216029 h 846834"/>
                  <a:gd name="connsiteX459" fmla="*/ 1775708 w 2972814"/>
                  <a:gd name="connsiteY459" fmla="*/ 212954 h 846834"/>
                  <a:gd name="connsiteX460" fmla="*/ 1762538 w 2972814"/>
                  <a:gd name="connsiteY460" fmla="*/ 206038 h 846834"/>
                  <a:gd name="connsiteX461" fmla="*/ 1755756 w 2972814"/>
                  <a:gd name="connsiteY461" fmla="*/ 202379 h 846834"/>
                  <a:gd name="connsiteX462" fmla="*/ 1744428 w 2972814"/>
                  <a:gd name="connsiteY462" fmla="*/ 196046 h 846834"/>
                  <a:gd name="connsiteX463" fmla="*/ 1735805 w 2972814"/>
                  <a:gd name="connsiteY463" fmla="*/ 191369 h 846834"/>
                  <a:gd name="connsiteX464" fmla="*/ 1725893 w 2972814"/>
                  <a:gd name="connsiteY464" fmla="*/ 186055 h 846834"/>
                  <a:gd name="connsiteX465" fmla="*/ 1715853 w 2972814"/>
                  <a:gd name="connsiteY465" fmla="*/ 180621 h 846834"/>
                  <a:gd name="connsiteX466" fmla="*/ 1706752 w 2972814"/>
                  <a:gd name="connsiteY466" fmla="*/ 176063 h 846834"/>
                  <a:gd name="connsiteX467" fmla="*/ 1695901 w 2972814"/>
                  <a:gd name="connsiteY467" fmla="*/ 170672 h 846834"/>
                  <a:gd name="connsiteX468" fmla="*/ 1684700 w 2972814"/>
                  <a:gd name="connsiteY468" fmla="*/ 166072 h 846834"/>
                  <a:gd name="connsiteX469" fmla="*/ 1675949 w 2972814"/>
                  <a:gd name="connsiteY469" fmla="*/ 162691 h 846834"/>
                  <a:gd name="connsiteX470" fmla="*/ 1655997 w 2972814"/>
                  <a:gd name="connsiteY470" fmla="*/ 156693 h 846834"/>
                  <a:gd name="connsiteX471" fmla="*/ 1653053 w 2972814"/>
                  <a:gd name="connsiteY471" fmla="*/ 156080 h 846834"/>
                  <a:gd name="connsiteX472" fmla="*/ 1636046 w 2972814"/>
                  <a:gd name="connsiteY472" fmla="*/ 152764 h 846834"/>
                  <a:gd name="connsiteX473" fmla="*/ 1616094 w 2972814"/>
                  <a:gd name="connsiteY473" fmla="*/ 151073 h 846834"/>
                  <a:gd name="connsiteX474" fmla="*/ 1596142 w 2972814"/>
                  <a:gd name="connsiteY474" fmla="*/ 151380 h 846834"/>
                  <a:gd name="connsiteX475" fmla="*/ 1576190 w 2972814"/>
                  <a:gd name="connsiteY475" fmla="*/ 153214 h 846834"/>
                  <a:gd name="connsiteX476" fmla="*/ 1557236 w 2972814"/>
                  <a:gd name="connsiteY476" fmla="*/ 156080 h 846834"/>
                  <a:gd name="connsiteX477" fmla="*/ 1556239 w 2972814"/>
                  <a:gd name="connsiteY477" fmla="*/ 156211 h 846834"/>
                  <a:gd name="connsiteX478" fmla="*/ 1536287 w 2972814"/>
                  <a:gd name="connsiteY478" fmla="*/ 159953 h 846834"/>
                  <a:gd name="connsiteX479" fmla="*/ 1516335 w 2972814"/>
                  <a:gd name="connsiteY479" fmla="*/ 164154 h 846834"/>
                  <a:gd name="connsiteX480" fmla="*/ 1507916 w 2972814"/>
                  <a:gd name="connsiteY480" fmla="*/ 166072 h 846834"/>
                  <a:gd name="connsiteX481" fmla="*/ 1496383 w 2972814"/>
                  <a:gd name="connsiteY481" fmla="*/ 168489 h 846834"/>
                  <a:gd name="connsiteX482" fmla="*/ 1476431 w 2972814"/>
                  <a:gd name="connsiteY482" fmla="*/ 172841 h 846834"/>
                  <a:gd name="connsiteX483" fmla="*/ 1461703 w 2972814"/>
                  <a:gd name="connsiteY483" fmla="*/ 176063 h 846834"/>
                  <a:gd name="connsiteX484" fmla="*/ 1456480 w 2972814"/>
                  <a:gd name="connsiteY484" fmla="*/ 177193 h 846834"/>
                  <a:gd name="connsiteX485" fmla="*/ 1436528 w 2972814"/>
                  <a:gd name="connsiteY485" fmla="*/ 181477 h 846834"/>
                  <a:gd name="connsiteX486" fmla="*/ 1416576 w 2972814"/>
                  <a:gd name="connsiteY486" fmla="*/ 185733 h 846834"/>
                  <a:gd name="connsiteX487" fmla="*/ 1414975 w 2972814"/>
                  <a:gd name="connsiteY487" fmla="*/ 186055 h 846834"/>
                  <a:gd name="connsiteX488" fmla="*/ 1396624 w 2972814"/>
                  <a:gd name="connsiteY488" fmla="*/ 190066 h 846834"/>
                  <a:gd name="connsiteX489" fmla="*/ 1376673 w 2972814"/>
                  <a:gd name="connsiteY489" fmla="*/ 194575 h 846834"/>
                  <a:gd name="connsiteX490" fmla="*/ 1369582 w 2972814"/>
                  <a:gd name="connsiteY490" fmla="*/ 196046 h 846834"/>
                  <a:gd name="connsiteX491" fmla="*/ 1356721 w 2972814"/>
                  <a:gd name="connsiteY491" fmla="*/ 199163 h 846834"/>
                  <a:gd name="connsiteX492" fmla="*/ 1336769 w 2972814"/>
                  <a:gd name="connsiteY492" fmla="*/ 203998 h 846834"/>
                  <a:gd name="connsiteX493" fmla="*/ 1327532 w 2972814"/>
                  <a:gd name="connsiteY493" fmla="*/ 206038 h 846834"/>
                  <a:gd name="connsiteX494" fmla="*/ 1316817 w 2972814"/>
                  <a:gd name="connsiteY494" fmla="*/ 209164 h 846834"/>
                  <a:gd name="connsiteX495" fmla="*/ 1296865 w 2972814"/>
                  <a:gd name="connsiteY495" fmla="*/ 214403 h 846834"/>
                  <a:gd name="connsiteX496" fmla="*/ 1287730 w 2972814"/>
                  <a:gd name="connsiteY496" fmla="*/ 216029 h 846834"/>
                  <a:gd name="connsiteX497" fmla="*/ 1276914 w 2972814"/>
                  <a:gd name="connsiteY497" fmla="*/ 218985 h 846834"/>
                  <a:gd name="connsiteX498" fmla="*/ 1256962 w 2972814"/>
                  <a:gd name="connsiteY498" fmla="*/ 222108 h 846834"/>
                  <a:gd name="connsiteX499" fmla="*/ 1237010 w 2972814"/>
                  <a:gd name="connsiteY499" fmla="*/ 218095 h 846834"/>
                  <a:gd name="connsiteX500" fmla="*/ 1233958 w 2972814"/>
                  <a:gd name="connsiteY500" fmla="*/ 216029 h 846834"/>
                  <a:gd name="connsiteX501" fmla="*/ 1220407 w 2972814"/>
                  <a:gd name="connsiteY501" fmla="*/ 206038 h 846834"/>
                  <a:gd name="connsiteX502" fmla="*/ 1217058 w 2972814"/>
                  <a:gd name="connsiteY502" fmla="*/ 203479 h 846834"/>
                  <a:gd name="connsiteX503" fmla="*/ 1209323 w 2972814"/>
                  <a:gd name="connsiteY503" fmla="*/ 196046 h 846834"/>
                  <a:gd name="connsiteX504" fmla="*/ 1198262 w 2972814"/>
                  <a:gd name="connsiteY504" fmla="*/ 186055 h 846834"/>
                  <a:gd name="connsiteX505" fmla="*/ 1197107 w 2972814"/>
                  <a:gd name="connsiteY505" fmla="*/ 185042 h 846834"/>
                  <a:gd name="connsiteX506" fmla="*/ 1184781 w 2972814"/>
                  <a:gd name="connsiteY506" fmla="*/ 176063 h 846834"/>
                  <a:gd name="connsiteX507" fmla="*/ 1177155 w 2972814"/>
                  <a:gd name="connsiteY507" fmla="*/ 171206 h 846834"/>
                  <a:gd name="connsiteX508" fmla="*/ 1166407 w 2972814"/>
                  <a:gd name="connsiteY508" fmla="*/ 166072 h 846834"/>
                  <a:gd name="connsiteX509" fmla="*/ 1157203 w 2972814"/>
                  <a:gd name="connsiteY509" fmla="*/ 162107 h 846834"/>
                  <a:gd name="connsiteX510" fmla="*/ 1137251 w 2972814"/>
                  <a:gd name="connsiteY510" fmla="*/ 156583 h 846834"/>
                  <a:gd name="connsiteX511" fmla="*/ 1134712 w 2972814"/>
                  <a:gd name="connsiteY511" fmla="*/ 156080 h 846834"/>
                  <a:gd name="connsiteX512" fmla="*/ 1117299 w 2972814"/>
                  <a:gd name="connsiteY512" fmla="*/ 153180 h 846834"/>
                  <a:gd name="connsiteX513" fmla="*/ 1097348 w 2972814"/>
                  <a:gd name="connsiteY513" fmla="*/ 150746 h 846834"/>
                  <a:gd name="connsiteX514" fmla="*/ 1077396 w 2972814"/>
                  <a:gd name="connsiteY514" fmla="*/ 147856 h 846834"/>
                  <a:gd name="connsiteX515" fmla="*/ 1066475 w 2972814"/>
                  <a:gd name="connsiteY515" fmla="*/ 146089 h 846834"/>
                  <a:gd name="connsiteX516" fmla="*/ 1057444 w 2972814"/>
                  <a:gd name="connsiteY516" fmla="*/ 144703 h 846834"/>
                  <a:gd name="connsiteX517" fmla="*/ 1037492 w 2972814"/>
                  <a:gd name="connsiteY517" fmla="*/ 141331 h 846834"/>
                  <a:gd name="connsiteX518" fmla="*/ 1017541 w 2972814"/>
                  <a:gd name="connsiteY518" fmla="*/ 138062 h 846834"/>
                  <a:gd name="connsiteX519" fmla="*/ 1001325 w 2972814"/>
                  <a:gd name="connsiteY519" fmla="*/ 136097 h 846834"/>
                  <a:gd name="connsiteX520" fmla="*/ 997589 w 2972814"/>
                  <a:gd name="connsiteY520" fmla="*/ 135634 h 846834"/>
                  <a:gd name="connsiteX521" fmla="*/ 977637 w 2972814"/>
                  <a:gd name="connsiteY521" fmla="*/ 134110 h 846834"/>
                  <a:gd name="connsiteX522" fmla="*/ 957685 w 2972814"/>
                  <a:gd name="connsiteY522" fmla="*/ 134149 h 846834"/>
                  <a:gd name="connsiteX523" fmla="*/ 937733 w 2972814"/>
                  <a:gd name="connsiteY523" fmla="*/ 135707 h 846834"/>
                  <a:gd name="connsiteX524" fmla="*/ 935430 w 2972814"/>
                  <a:gd name="connsiteY524" fmla="*/ 136097 h 846834"/>
                  <a:gd name="connsiteX525" fmla="*/ 917782 w 2972814"/>
                  <a:gd name="connsiteY525" fmla="*/ 138813 h 846834"/>
                  <a:gd name="connsiteX526" fmla="*/ 897830 w 2972814"/>
                  <a:gd name="connsiteY526" fmla="*/ 143015 h 846834"/>
                  <a:gd name="connsiteX527" fmla="*/ 886490 w 2972814"/>
                  <a:gd name="connsiteY527" fmla="*/ 146089 h 846834"/>
                  <a:gd name="connsiteX528" fmla="*/ 877878 w 2972814"/>
                  <a:gd name="connsiteY528" fmla="*/ 148359 h 846834"/>
                  <a:gd name="connsiteX529" fmla="*/ 857926 w 2972814"/>
                  <a:gd name="connsiteY529" fmla="*/ 153921 h 846834"/>
                  <a:gd name="connsiteX530" fmla="*/ 850191 w 2972814"/>
                  <a:gd name="connsiteY530" fmla="*/ 156080 h 846834"/>
                  <a:gd name="connsiteX531" fmla="*/ 837975 w 2972814"/>
                  <a:gd name="connsiteY531" fmla="*/ 159712 h 846834"/>
                  <a:gd name="connsiteX532" fmla="*/ 818023 w 2972814"/>
                  <a:gd name="connsiteY532" fmla="*/ 164973 h 846834"/>
                  <a:gd name="connsiteX533" fmla="*/ 811810 w 2972814"/>
                  <a:gd name="connsiteY533" fmla="*/ 166072 h 846834"/>
                  <a:gd name="connsiteX534" fmla="*/ 798071 w 2972814"/>
                  <a:gd name="connsiteY534" fmla="*/ 168824 h 846834"/>
                  <a:gd name="connsiteX535" fmla="*/ 778119 w 2972814"/>
                  <a:gd name="connsiteY535" fmla="*/ 170278 h 846834"/>
                  <a:gd name="connsiteX536" fmla="*/ 758167 w 2972814"/>
                  <a:gd name="connsiteY536" fmla="*/ 168651 h 846834"/>
                  <a:gd name="connsiteX537" fmla="*/ 744975 w 2972814"/>
                  <a:gd name="connsiteY537" fmla="*/ 166072 h 846834"/>
                  <a:gd name="connsiteX538" fmla="*/ 738216 w 2972814"/>
                  <a:gd name="connsiteY538" fmla="*/ 164926 h 846834"/>
                  <a:gd name="connsiteX539" fmla="*/ 718264 w 2972814"/>
                  <a:gd name="connsiteY539" fmla="*/ 160880 h 846834"/>
                  <a:gd name="connsiteX540" fmla="*/ 698312 w 2972814"/>
                  <a:gd name="connsiteY540" fmla="*/ 157759 h 846834"/>
                  <a:gd name="connsiteX541" fmla="*/ 679587 w 2972814"/>
                  <a:gd name="connsiteY541" fmla="*/ 156080 h 846834"/>
                  <a:gd name="connsiteX542" fmla="*/ 678360 w 2972814"/>
                  <a:gd name="connsiteY542" fmla="*/ 155990 h 846834"/>
                  <a:gd name="connsiteX543" fmla="*/ 672726 w 2972814"/>
                  <a:gd name="connsiteY543" fmla="*/ 156080 h 846834"/>
                  <a:gd name="connsiteX544" fmla="*/ 658409 w 2972814"/>
                  <a:gd name="connsiteY544" fmla="*/ 156310 h 846834"/>
                  <a:gd name="connsiteX545" fmla="*/ 638457 w 2972814"/>
                  <a:gd name="connsiteY545" fmla="*/ 158148 h 846834"/>
                  <a:gd name="connsiteX546" fmla="*/ 618505 w 2972814"/>
                  <a:gd name="connsiteY546" fmla="*/ 161117 h 846834"/>
                  <a:gd name="connsiteX547" fmla="*/ 598553 w 2972814"/>
                  <a:gd name="connsiteY547" fmla="*/ 165232 h 846834"/>
                  <a:gd name="connsiteX548" fmla="*/ 595041 w 2972814"/>
                  <a:gd name="connsiteY548" fmla="*/ 166072 h 846834"/>
                  <a:gd name="connsiteX549" fmla="*/ 578601 w 2972814"/>
                  <a:gd name="connsiteY549" fmla="*/ 170081 h 846834"/>
                  <a:gd name="connsiteX550" fmla="*/ 558650 w 2972814"/>
                  <a:gd name="connsiteY550" fmla="*/ 175443 h 846834"/>
                  <a:gd name="connsiteX551" fmla="*/ 556391 w 2972814"/>
                  <a:gd name="connsiteY551" fmla="*/ 176063 h 846834"/>
                  <a:gd name="connsiteX552" fmla="*/ 538698 w 2972814"/>
                  <a:gd name="connsiteY552" fmla="*/ 181238 h 846834"/>
                  <a:gd name="connsiteX553" fmla="*/ 522489 w 2972814"/>
                  <a:gd name="connsiteY553" fmla="*/ 186055 h 846834"/>
                  <a:gd name="connsiteX554" fmla="*/ 518746 w 2972814"/>
                  <a:gd name="connsiteY554" fmla="*/ 187285 h 846834"/>
                  <a:gd name="connsiteX555" fmla="*/ 498794 w 2972814"/>
                  <a:gd name="connsiteY555" fmla="*/ 194107 h 846834"/>
                  <a:gd name="connsiteX556" fmla="*/ 493369 w 2972814"/>
                  <a:gd name="connsiteY556" fmla="*/ 196046 h 846834"/>
                  <a:gd name="connsiteX557" fmla="*/ 478843 w 2972814"/>
                  <a:gd name="connsiteY557" fmla="*/ 201970 h 846834"/>
                  <a:gd name="connsiteX558" fmla="*/ 470029 w 2972814"/>
                  <a:gd name="connsiteY558" fmla="*/ 206038 h 846834"/>
                  <a:gd name="connsiteX559" fmla="*/ 458891 w 2972814"/>
                  <a:gd name="connsiteY559" fmla="*/ 212238 h 846834"/>
                  <a:gd name="connsiteX560" fmla="*/ 453003 w 2972814"/>
                  <a:gd name="connsiteY560" fmla="*/ 216029 h 846834"/>
                  <a:gd name="connsiteX561" fmla="*/ 440286 w 2972814"/>
                  <a:gd name="connsiteY561" fmla="*/ 226021 h 846834"/>
                  <a:gd name="connsiteX562" fmla="*/ 438939 w 2972814"/>
                  <a:gd name="connsiteY562" fmla="*/ 227479 h 846834"/>
                  <a:gd name="connsiteX563" fmla="*/ 432111 w 2972814"/>
                  <a:gd name="connsiteY563" fmla="*/ 236012 h 846834"/>
                  <a:gd name="connsiteX564" fmla="*/ 426705 w 2972814"/>
                  <a:gd name="connsiteY564" fmla="*/ 246004 h 846834"/>
                  <a:gd name="connsiteX565" fmla="*/ 423360 w 2972814"/>
                  <a:gd name="connsiteY565" fmla="*/ 255995 h 846834"/>
                  <a:gd name="connsiteX566" fmla="*/ 422394 w 2972814"/>
                  <a:gd name="connsiteY566" fmla="*/ 265987 h 846834"/>
                  <a:gd name="connsiteX567" fmla="*/ 423060 w 2972814"/>
                  <a:gd name="connsiteY567" fmla="*/ 275978 h 846834"/>
                  <a:gd name="connsiteX568" fmla="*/ 425930 w 2972814"/>
                  <a:gd name="connsiteY568" fmla="*/ 285970 h 846834"/>
                  <a:gd name="connsiteX569" fmla="*/ 430213 w 2972814"/>
                  <a:gd name="connsiteY569" fmla="*/ 295961 h 846834"/>
                  <a:gd name="connsiteX570" fmla="*/ 435977 w 2972814"/>
                  <a:gd name="connsiteY570" fmla="*/ 305953 h 846834"/>
                  <a:gd name="connsiteX571" fmla="*/ 438939 w 2972814"/>
                  <a:gd name="connsiteY571" fmla="*/ 310105 h 846834"/>
                  <a:gd name="connsiteX572" fmla="*/ 443468 w 2972814"/>
                  <a:gd name="connsiteY572" fmla="*/ 315944 h 846834"/>
                  <a:gd name="connsiteX573" fmla="*/ 452070 w 2972814"/>
                  <a:gd name="connsiteY573" fmla="*/ 325936 h 846834"/>
                  <a:gd name="connsiteX574" fmla="*/ 458891 w 2972814"/>
                  <a:gd name="connsiteY574" fmla="*/ 332859 h 846834"/>
                  <a:gd name="connsiteX575" fmla="*/ 462428 w 2972814"/>
                  <a:gd name="connsiteY575" fmla="*/ 335927 h 846834"/>
                  <a:gd name="connsiteX576" fmla="*/ 474211 w 2972814"/>
                  <a:gd name="connsiteY576" fmla="*/ 345919 h 846834"/>
                  <a:gd name="connsiteX577" fmla="*/ 478843 w 2972814"/>
                  <a:gd name="connsiteY577" fmla="*/ 349661 h 846834"/>
                  <a:gd name="connsiteX578" fmla="*/ 489237 w 2972814"/>
                  <a:gd name="connsiteY578" fmla="*/ 355910 h 846834"/>
                  <a:gd name="connsiteX579" fmla="*/ 498794 w 2972814"/>
                  <a:gd name="connsiteY579" fmla="*/ 361732 h 846834"/>
                  <a:gd name="connsiteX580" fmla="*/ 511003 w 2972814"/>
                  <a:gd name="connsiteY580" fmla="*/ 365902 h 846834"/>
                  <a:gd name="connsiteX581" fmla="*/ 518746 w 2972814"/>
                  <a:gd name="connsiteY581" fmla="*/ 368764 h 846834"/>
                  <a:gd name="connsiteX582" fmla="*/ 538698 w 2972814"/>
                  <a:gd name="connsiteY582" fmla="*/ 368923 h 846834"/>
                  <a:gd name="connsiteX583" fmla="*/ 547555 w 2972814"/>
                  <a:gd name="connsiteY583" fmla="*/ 365902 h 846834"/>
                  <a:gd name="connsiteX584" fmla="*/ 558650 w 2972814"/>
                  <a:gd name="connsiteY584" fmla="*/ 362535 h 846834"/>
                  <a:gd name="connsiteX585" fmla="*/ 569275 w 2972814"/>
                  <a:gd name="connsiteY585" fmla="*/ 355910 h 846834"/>
                  <a:gd name="connsiteX586" fmla="*/ 578601 w 2972814"/>
                  <a:gd name="connsiteY586" fmla="*/ 350738 h 846834"/>
                  <a:gd name="connsiteX587" fmla="*/ 584869 w 2972814"/>
                  <a:gd name="connsiteY587" fmla="*/ 345919 h 846834"/>
                  <a:gd name="connsiteX588" fmla="*/ 598553 w 2972814"/>
                  <a:gd name="connsiteY588" fmla="*/ 336312 h 846834"/>
                  <a:gd name="connsiteX589" fmla="*/ 599030 w 2972814"/>
                  <a:gd name="connsiteY589" fmla="*/ 335927 h 846834"/>
                  <a:gd name="connsiteX590" fmla="*/ 612917 w 2972814"/>
                  <a:gd name="connsiteY590" fmla="*/ 325936 h 846834"/>
                  <a:gd name="connsiteX591" fmla="*/ 618505 w 2972814"/>
                  <a:gd name="connsiteY591" fmla="*/ 322224 h 846834"/>
                  <a:gd name="connsiteX592" fmla="*/ 627540 w 2972814"/>
                  <a:gd name="connsiteY592" fmla="*/ 315944 h 846834"/>
                  <a:gd name="connsiteX593" fmla="*/ 638457 w 2972814"/>
                  <a:gd name="connsiteY593" fmla="*/ 308922 h 846834"/>
                  <a:gd name="connsiteX594" fmla="*/ 643340 w 2972814"/>
                  <a:gd name="connsiteY594" fmla="*/ 305953 h 846834"/>
                  <a:gd name="connsiteX595" fmla="*/ 658409 w 2972814"/>
                  <a:gd name="connsiteY595" fmla="*/ 297187 h 846834"/>
                  <a:gd name="connsiteX596" fmla="*/ 660793 w 2972814"/>
                  <a:gd name="connsiteY596" fmla="*/ 295961 h 846834"/>
                  <a:gd name="connsiteX597" fmla="*/ 678360 w 2972814"/>
                  <a:gd name="connsiteY597" fmla="*/ 286930 h 846834"/>
                  <a:gd name="connsiteX598" fmla="*/ 680734 w 2972814"/>
                  <a:gd name="connsiteY598" fmla="*/ 285970 h 846834"/>
                  <a:gd name="connsiteX599" fmla="*/ 698312 w 2972814"/>
                  <a:gd name="connsiteY599" fmla="*/ 278241 h 846834"/>
                  <a:gd name="connsiteX600" fmla="*/ 706195 w 2972814"/>
                  <a:gd name="connsiteY600" fmla="*/ 275978 h 846834"/>
                  <a:gd name="connsiteX601" fmla="*/ 718264 w 2972814"/>
                  <a:gd name="connsiteY601" fmla="*/ 271926 h 846834"/>
                  <a:gd name="connsiteX602" fmla="*/ 738216 w 2972814"/>
                  <a:gd name="connsiteY602" fmla="*/ 269089 h 846834"/>
                  <a:gd name="connsiteX603" fmla="*/ 758167 w 2972814"/>
                  <a:gd name="connsiteY603" fmla="*/ 272179 h 846834"/>
                  <a:gd name="connsiteX604" fmla="*/ 764929 w 2972814"/>
                  <a:gd name="connsiteY604" fmla="*/ 275978 h 846834"/>
                  <a:gd name="connsiteX605" fmla="*/ 778119 w 2972814"/>
                  <a:gd name="connsiteY605" fmla="*/ 284211 h 846834"/>
                  <a:gd name="connsiteX606" fmla="*/ 779654 w 2972814"/>
                  <a:gd name="connsiteY606" fmla="*/ 285970 h 846834"/>
                  <a:gd name="connsiteX607" fmla="*/ 788154 w 2972814"/>
                  <a:gd name="connsiteY607" fmla="*/ 295961 h 846834"/>
                  <a:gd name="connsiteX608" fmla="*/ 795634 w 2972814"/>
                  <a:gd name="connsiteY608" fmla="*/ 305953 h 846834"/>
                  <a:gd name="connsiteX609" fmla="*/ 798071 w 2972814"/>
                  <a:gd name="connsiteY609" fmla="*/ 309427 h 846834"/>
                  <a:gd name="connsiteX610" fmla="*/ 801667 w 2972814"/>
                  <a:gd name="connsiteY610" fmla="*/ 315944 h 846834"/>
                  <a:gd name="connsiteX611" fmla="*/ 807003 w 2972814"/>
                  <a:gd name="connsiteY611" fmla="*/ 325936 h 846834"/>
                  <a:gd name="connsiteX612" fmla="*/ 812513 w 2972814"/>
                  <a:gd name="connsiteY612" fmla="*/ 335927 h 846834"/>
                  <a:gd name="connsiteX613" fmla="*/ 818023 w 2972814"/>
                  <a:gd name="connsiteY613" fmla="*/ 345811 h 846834"/>
                  <a:gd name="connsiteX614" fmla="*/ 818079 w 2972814"/>
                  <a:gd name="connsiteY614" fmla="*/ 345919 h 846834"/>
                  <a:gd name="connsiteX615" fmla="*/ 823709 w 2972814"/>
                  <a:gd name="connsiteY615" fmla="*/ 355910 h 846834"/>
                  <a:gd name="connsiteX616" fmla="*/ 829995 w 2972814"/>
                  <a:gd name="connsiteY616" fmla="*/ 365902 h 846834"/>
                  <a:gd name="connsiteX617" fmla="*/ 837047 w 2972814"/>
                  <a:gd name="connsiteY617" fmla="*/ 375893 h 846834"/>
                  <a:gd name="connsiteX618" fmla="*/ 837975 w 2972814"/>
                  <a:gd name="connsiteY618" fmla="*/ 377038 h 846834"/>
                  <a:gd name="connsiteX619" fmla="*/ 845581 w 2972814"/>
                  <a:gd name="connsiteY619" fmla="*/ 385885 h 846834"/>
                  <a:gd name="connsiteX620" fmla="*/ 855263 w 2972814"/>
                  <a:gd name="connsiteY620" fmla="*/ 395876 h 846834"/>
                  <a:gd name="connsiteX621" fmla="*/ 857926 w 2972814"/>
                  <a:gd name="connsiteY621" fmla="*/ 398355 h 846834"/>
                  <a:gd name="connsiteX622" fmla="*/ 867206 w 2972814"/>
                  <a:gd name="connsiteY622" fmla="*/ 405868 h 846834"/>
                  <a:gd name="connsiteX623" fmla="*/ 877878 w 2972814"/>
                  <a:gd name="connsiteY623" fmla="*/ 413899 h 846834"/>
                  <a:gd name="connsiteX624" fmla="*/ 881045 w 2972814"/>
                  <a:gd name="connsiteY624" fmla="*/ 415859 h 846834"/>
                  <a:gd name="connsiteX625" fmla="*/ 897158 w 2972814"/>
                  <a:gd name="connsiteY625" fmla="*/ 425851 h 846834"/>
                  <a:gd name="connsiteX626" fmla="*/ 897830 w 2972814"/>
                  <a:gd name="connsiteY626" fmla="*/ 426279 h 846834"/>
                  <a:gd name="connsiteX627" fmla="*/ 916191 w 2972814"/>
                  <a:gd name="connsiteY627" fmla="*/ 435842 h 846834"/>
                  <a:gd name="connsiteX628" fmla="*/ 917782 w 2972814"/>
                  <a:gd name="connsiteY628" fmla="*/ 436854 h 846834"/>
                  <a:gd name="connsiteX629" fmla="*/ 935895 w 2972814"/>
                  <a:gd name="connsiteY629" fmla="*/ 445834 h 846834"/>
                  <a:gd name="connsiteX630" fmla="*/ 937733 w 2972814"/>
                  <a:gd name="connsiteY630" fmla="*/ 447139 h 846834"/>
                  <a:gd name="connsiteX631" fmla="*/ 953546 w 2972814"/>
                  <a:gd name="connsiteY631" fmla="*/ 455825 h 846834"/>
                  <a:gd name="connsiteX632" fmla="*/ 957685 w 2972814"/>
                  <a:gd name="connsiteY632" fmla="*/ 461997 h 846834"/>
                  <a:gd name="connsiteX633" fmla="*/ 961248 w 2972814"/>
                  <a:gd name="connsiteY633" fmla="*/ 465817 h 846834"/>
                  <a:gd name="connsiteX634" fmla="*/ 959860 w 2972814"/>
                  <a:gd name="connsiteY634" fmla="*/ 475808 h 846834"/>
                  <a:gd name="connsiteX635" fmla="*/ 957685 w 2972814"/>
                  <a:gd name="connsiteY635" fmla="*/ 479072 h 846834"/>
                  <a:gd name="connsiteX636" fmla="*/ 954994 w 2972814"/>
                  <a:gd name="connsiteY636" fmla="*/ 485800 h 846834"/>
                  <a:gd name="connsiteX637" fmla="*/ 947701 w 2972814"/>
                  <a:gd name="connsiteY637" fmla="*/ 495791 h 846834"/>
                  <a:gd name="connsiteX638" fmla="*/ 938790 w 2972814"/>
                  <a:gd name="connsiteY638" fmla="*/ 505783 h 846834"/>
                  <a:gd name="connsiteX639" fmla="*/ 937733 w 2972814"/>
                  <a:gd name="connsiteY639" fmla="*/ 506746 h 846834"/>
                  <a:gd name="connsiteX640" fmla="*/ 928872 w 2972814"/>
                  <a:gd name="connsiteY640" fmla="*/ 515774 h 846834"/>
                  <a:gd name="connsiteX641" fmla="*/ 917782 w 2972814"/>
                  <a:gd name="connsiteY641" fmla="*/ 525341 h 846834"/>
                  <a:gd name="connsiteX642" fmla="*/ 917280 w 2972814"/>
                  <a:gd name="connsiteY642" fmla="*/ 525766 h 846834"/>
                  <a:gd name="connsiteX643" fmla="*/ 902954 w 2972814"/>
                  <a:gd name="connsiteY643" fmla="*/ 535757 h 846834"/>
                  <a:gd name="connsiteX644" fmla="*/ 897830 w 2972814"/>
                  <a:gd name="connsiteY644" fmla="*/ 538773 h 846834"/>
                  <a:gd name="connsiteX645" fmla="*/ 883538 w 2972814"/>
                  <a:gd name="connsiteY645" fmla="*/ 545749 h 846834"/>
                  <a:gd name="connsiteX646" fmla="*/ 877878 w 2972814"/>
                  <a:gd name="connsiteY646" fmla="*/ 548092 h 846834"/>
                  <a:gd name="connsiteX647" fmla="*/ 857926 w 2972814"/>
                  <a:gd name="connsiteY647" fmla="*/ 554137 h 846834"/>
                  <a:gd name="connsiteX648" fmla="*/ 849321 w 2972814"/>
                  <a:gd name="connsiteY648" fmla="*/ 555740 h 846834"/>
                  <a:gd name="connsiteX649" fmla="*/ 837975 w 2972814"/>
                  <a:gd name="connsiteY649" fmla="*/ 557593 h 846834"/>
                  <a:gd name="connsiteX650" fmla="*/ 818023 w 2972814"/>
                  <a:gd name="connsiteY650" fmla="*/ 559254 h 846834"/>
                  <a:gd name="connsiteX651" fmla="*/ 798071 w 2972814"/>
                  <a:gd name="connsiteY651" fmla="*/ 559538 h 846834"/>
                  <a:gd name="connsiteX652" fmla="*/ 778119 w 2972814"/>
                  <a:gd name="connsiteY652" fmla="*/ 558751 h 846834"/>
                  <a:gd name="connsiteX653" fmla="*/ 758167 w 2972814"/>
                  <a:gd name="connsiteY653" fmla="*/ 557118 h 846834"/>
                  <a:gd name="connsiteX654" fmla="*/ 745580 w 2972814"/>
                  <a:gd name="connsiteY654" fmla="*/ 555740 h 846834"/>
                  <a:gd name="connsiteX655" fmla="*/ 738216 w 2972814"/>
                  <a:gd name="connsiteY655" fmla="*/ 554797 h 846834"/>
                  <a:gd name="connsiteX656" fmla="*/ 718264 w 2972814"/>
                  <a:gd name="connsiteY656" fmla="*/ 551327 h 846834"/>
                  <a:gd name="connsiteX657" fmla="*/ 698312 w 2972814"/>
                  <a:gd name="connsiteY657" fmla="*/ 547047 h 846834"/>
                  <a:gd name="connsiteX658" fmla="*/ 693024 w 2972814"/>
                  <a:gd name="connsiteY658" fmla="*/ 545749 h 846834"/>
                  <a:gd name="connsiteX659" fmla="*/ 678360 w 2972814"/>
                  <a:gd name="connsiteY659" fmla="*/ 541586 h 846834"/>
                  <a:gd name="connsiteX660" fmla="*/ 660574 w 2972814"/>
                  <a:gd name="connsiteY660" fmla="*/ 535757 h 846834"/>
                  <a:gd name="connsiteX661" fmla="*/ 658409 w 2972814"/>
                  <a:gd name="connsiteY661" fmla="*/ 534944 h 846834"/>
                  <a:gd name="connsiteX662" fmla="*/ 638457 w 2972814"/>
                  <a:gd name="connsiteY662" fmla="*/ 526762 h 846834"/>
                  <a:gd name="connsiteX663" fmla="*/ 635905 w 2972814"/>
                  <a:gd name="connsiteY663" fmla="*/ 525766 h 846834"/>
                  <a:gd name="connsiteX664" fmla="*/ 618505 w 2972814"/>
                  <a:gd name="connsiteY664" fmla="*/ 518129 h 846834"/>
                  <a:gd name="connsiteX665" fmla="*/ 612762 w 2972814"/>
                  <a:gd name="connsiteY665" fmla="*/ 515774 h 846834"/>
                  <a:gd name="connsiteX666" fmla="*/ 598553 w 2972814"/>
                  <a:gd name="connsiteY666" fmla="*/ 509407 h 846834"/>
                  <a:gd name="connsiteX667" fmla="*/ 587955 w 2972814"/>
                  <a:gd name="connsiteY667" fmla="*/ 505783 h 846834"/>
                  <a:gd name="connsiteX668" fmla="*/ 578601 w 2972814"/>
                  <a:gd name="connsiteY668" fmla="*/ 502283 h 846834"/>
                  <a:gd name="connsiteX669" fmla="*/ 558650 w 2972814"/>
                  <a:gd name="connsiteY669" fmla="*/ 497106 h 846834"/>
                  <a:gd name="connsiteX670" fmla="*/ 538698 w 2972814"/>
                  <a:gd name="connsiteY670" fmla="*/ 495910 h 846834"/>
                  <a:gd name="connsiteX671" fmla="*/ 518746 w 2972814"/>
                  <a:gd name="connsiteY671" fmla="*/ 498300 h 846834"/>
                  <a:gd name="connsiteX672" fmla="*/ 498794 w 2972814"/>
                  <a:gd name="connsiteY672" fmla="*/ 502708 h 846834"/>
                  <a:gd name="connsiteX673" fmla="*/ 486101 w 2972814"/>
                  <a:gd name="connsiteY673" fmla="*/ 505783 h 846834"/>
                  <a:gd name="connsiteX674" fmla="*/ 478843 w 2972814"/>
                  <a:gd name="connsiteY674" fmla="*/ 507252 h 846834"/>
                  <a:gd name="connsiteX675" fmla="*/ 458891 w 2972814"/>
                  <a:gd name="connsiteY675" fmla="*/ 510811 h 846834"/>
                  <a:gd name="connsiteX676" fmla="*/ 438939 w 2972814"/>
                  <a:gd name="connsiteY676" fmla="*/ 512767 h 846834"/>
                  <a:gd name="connsiteX677" fmla="*/ 418987 w 2972814"/>
                  <a:gd name="connsiteY677" fmla="*/ 513057 h 846834"/>
                  <a:gd name="connsiteX678" fmla="*/ 399036 w 2972814"/>
                  <a:gd name="connsiteY678" fmla="*/ 511814 h 846834"/>
                  <a:gd name="connsiteX679" fmla="*/ 379084 w 2972814"/>
                  <a:gd name="connsiteY679" fmla="*/ 509007 h 846834"/>
                  <a:gd name="connsiteX680" fmla="*/ 363195 w 2972814"/>
                  <a:gd name="connsiteY680" fmla="*/ 505783 h 846834"/>
                  <a:gd name="connsiteX681" fmla="*/ 359132 w 2972814"/>
                  <a:gd name="connsiteY681" fmla="*/ 504985 h 846834"/>
                  <a:gd name="connsiteX682" fmla="*/ 339180 w 2972814"/>
                  <a:gd name="connsiteY682" fmla="*/ 499803 h 846834"/>
                  <a:gd name="connsiteX683" fmla="*/ 326057 w 2972814"/>
                  <a:gd name="connsiteY683" fmla="*/ 495791 h 846834"/>
                  <a:gd name="connsiteX684" fmla="*/ 319228 w 2972814"/>
                  <a:gd name="connsiteY684" fmla="*/ 493667 h 846834"/>
                  <a:gd name="connsiteX685" fmla="*/ 299277 w 2972814"/>
                  <a:gd name="connsiteY685" fmla="*/ 486732 h 846834"/>
                  <a:gd name="connsiteX686" fmla="*/ 296794 w 2972814"/>
                  <a:gd name="connsiteY686" fmla="*/ 485800 h 846834"/>
                  <a:gd name="connsiteX687" fmla="*/ 279325 w 2972814"/>
                  <a:gd name="connsiteY687" fmla="*/ 478842 h 846834"/>
                  <a:gd name="connsiteX688" fmla="*/ 271976 w 2972814"/>
                  <a:gd name="connsiteY688" fmla="*/ 475808 h 846834"/>
                  <a:gd name="connsiteX689" fmla="*/ 259373 w 2972814"/>
                  <a:gd name="connsiteY689" fmla="*/ 469909 h 846834"/>
                  <a:gd name="connsiteX690" fmla="*/ 250878 w 2972814"/>
                  <a:gd name="connsiteY690" fmla="*/ 465817 h 846834"/>
                  <a:gd name="connsiteX691" fmla="*/ 239421 w 2972814"/>
                  <a:gd name="connsiteY691" fmla="*/ 459496 h 846834"/>
                  <a:gd name="connsiteX692" fmla="*/ 232768 w 2972814"/>
                  <a:gd name="connsiteY692" fmla="*/ 455825 h 846834"/>
                  <a:gd name="connsiteX693" fmla="*/ 219470 w 2972814"/>
                  <a:gd name="connsiteY693" fmla="*/ 447160 h 846834"/>
                  <a:gd name="connsiteX694" fmla="*/ 217560 w 2972814"/>
                  <a:gd name="connsiteY694" fmla="*/ 445834 h 846834"/>
                  <a:gd name="connsiteX695" fmla="*/ 205370 w 2972814"/>
                  <a:gd name="connsiteY695" fmla="*/ 435842 h 846834"/>
                  <a:gd name="connsiteX696" fmla="*/ 199518 w 2972814"/>
                  <a:gd name="connsiteY696" fmla="*/ 429989 h 846834"/>
                  <a:gd name="connsiteX697" fmla="*/ 195601 w 2972814"/>
                  <a:gd name="connsiteY697" fmla="*/ 425851 h 846834"/>
                  <a:gd name="connsiteX698" fmla="*/ 187346 w 2972814"/>
                  <a:gd name="connsiteY698" fmla="*/ 415859 h 846834"/>
                  <a:gd name="connsiteX699" fmla="*/ 180511 w 2972814"/>
                  <a:gd name="connsiteY699" fmla="*/ 405868 h 846834"/>
                  <a:gd name="connsiteX700" fmla="*/ 179566 w 2972814"/>
                  <a:gd name="connsiteY700" fmla="*/ 404372 h 846834"/>
                  <a:gd name="connsiteX701" fmla="*/ 174603 w 2972814"/>
                  <a:gd name="connsiteY701" fmla="*/ 395876 h 846834"/>
                  <a:gd name="connsiteX702" fmla="*/ 169287 w 2972814"/>
                  <a:gd name="connsiteY702" fmla="*/ 385885 h 846834"/>
                  <a:gd name="connsiteX703" fmla="*/ 164440 w 2972814"/>
                  <a:gd name="connsiteY703" fmla="*/ 375893 h 846834"/>
                  <a:gd name="connsiteX704" fmla="*/ 159614 w 2972814"/>
                  <a:gd name="connsiteY704" fmla="*/ 366357 h 846834"/>
                  <a:gd name="connsiteX705" fmla="*/ 159394 w 2972814"/>
                  <a:gd name="connsiteY705" fmla="*/ 365902 h 846834"/>
                  <a:gd name="connsiteX706" fmla="*/ 154768 w 2972814"/>
                  <a:gd name="connsiteY706" fmla="*/ 355910 h 846834"/>
                  <a:gd name="connsiteX707" fmla="*/ 149954 w 2972814"/>
                  <a:gd name="connsiteY707" fmla="*/ 345919 h 846834"/>
                  <a:gd name="connsiteX708" fmla="*/ 144792 w 2972814"/>
                  <a:gd name="connsiteY708" fmla="*/ 335927 h 846834"/>
                  <a:gd name="connsiteX709" fmla="*/ 139662 w 2972814"/>
                  <a:gd name="connsiteY709" fmla="*/ 326513 h 846834"/>
                  <a:gd name="connsiteX710" fmla="*/ 139340 w 2972814"/>
                  <a:gd name="connsiteY710" fmla="*/ 325936 h 846834"/>
                  <a:gd name="connsiteX711" fmla="*/ 133538 w 2972814"/>
                  <a:gd name="connsiteY711" fmla="*/ 315944 h 846834"/>
                  <a:gd name="connsiteX712" fmla="*/ 127198 w 2972814"/>
                  <a:gd name="connsiteY712" fmla="*/ 305953 h 846834"/>
                  <a:gd name="connsiteX713" fmla="*/ 120449 w 2972814"/>
                  <a:gd name="connsiteY713" fmla="*/ 295961 h 846834"/>
                  <a:gd name="connsiteX714" fmla="*/ 119711 w 2972814"/>
                  <a:gd name="connsiteY714" fmla="*/ 294887 h 846834"/>
                  <a:gd name="connsiteX715" fmla="*/ 112559 w 2972814"/>
                  <a:gd name="connsiteY715" fmla="*/ 285970 h 846834"/>
                  <a:gd name="connsiteX716" fmla="*/ 104135 w 2972814"/>
                  <a:gd name="connsiteY716" fmla="*/ 275978 h 846834"/>
                  <a:gd name="connsiteX717" fmla="*/ 99759 w 2972814"/>
                  <a:gd name="connsiteY717" fmla="*/ 271197 h 846834"/>
                  <a:gd name="connsiteX718" fmla="*/ 93226 w 2972814"/>
                  <a:gd name="connsiteY718" fmla="*/ 265987 h 846834"/>
                  <a:gd name="connsiteX719" fmla="*/ 79807 w 2972814"/>
                  <a:gd name="connsiteY719" fmla="*/ 256487 h 846834"/>
                  <a:gd name="connsiteX720" fmla="*/ 78645 w 2972814"/>
                  <a:gd name="connsiteY720" fmla="*/ 255995 h 846834"/>
                  <a:gd name="connsiteX721" fmla="*/ 59855 w 2972814"/>
                  <a:gd name="connsiteY721" fmla="*/ 248648 h 846834"/>
                  <a:gd name="connsiteX722" fmla="*/ 39904 w 2972814"/>
                  <a:gd name="connsiteY722" fmla="*/ 246403 h 846834"/>
                  <a:gd name="connsiteX723" fmla="*/ 19952 w 2972814"/>
                  <a:gd name="connsiteY723" fmla="*/ 246916 h 846834"/>
                  <a:gd name="connsiteX724" fmla="*/ 0 w 2972814"/>
                  <a:gd name="connsiteY724" fmla="*/ 249521 h 846834"/>
                  <a:gd name="connsiteX725" fmla="*/ 0 w 2972814"/>
                  <a:gd name="connsiteY725" fmla="*/ 255995 h 846834"/>
                  <a:gd name="connsiteX726" fmla="*/ 0 w 2972814"/>
                  <a:gd name="connsiteY726" fmla="*/ 265987 h 846834"/>
                  <a:gd name="connsiteX727" fmla="*/ 0 w 2972814"/>
                  <a:gd name="connsiteY727" fmla="*/ 275978 h 846834"/>
                  <a:gd name="connsiteX728" fmla="*/ 0 w 2972814"/>
                  <a:gd name="connsiteY728" fmla="*/ 285970 h 846834"/>
                  <a:gd name="connsiteX729" fmla="*/ 0 w 2972814"/>
                  <a:gd name="connsiteY729" fmla="*/ 295961 h 846834"/>
                  <a:gd name="connsiteX730" fmla="*/ 0 w 2972814"/>
                  <a:gd name="connsiteY730" fmla="*/ 305953 h 846834"/>
                  <a:gd name="connsiteX731" fmla="*/ 0 w 2972814"/>
                  <a:gd name="connsiteY731" fmla="*/ 306920 h 846834"/>
                  <a:gd name="connsiteX732" fmla="*/ 19952 w 2972814"/>
                  <a:gd name="connsiteY732" fmla="*/ 308835 h 846834"/>
                  <a:gd name="connsiteX733" fmla="*/ 39904 w 2972814"/>
                  <a:gd name="connsiteY733" fmla="*/ 314044 h 846834"/>
                  <a:gd name="connsiteX734" fmla="*/ 43870 w 2972814"/>
                  <a:gd name="connsiteY734" fmla="*/ 315944 h 846834"/>
                  <a:gd name="connsiteX735" fmla="*/ 59855 w 2972814"/>
                  <a:gd name="connsiteY735" fmla="*/ 325087 h 846834"/>
                  <a:gd name="connsiteX736" fmla="*/ 60884 w 2972814"/>
                  <a:gd name="connsiteY736" fmla="*/ 325936 h 846834"/>
                  <a:gd name="connsiteX737" fmla="*/ 71468 w 2972814"/>
                  <a:gd name="connsiteY737" fmla="*/ 335927 h 846834"/>
                  <a:gd name="connsiteX738" fmla="*/ 79807 w 2972814"/>
                  <a:gd name="connsiteY738" fmla="*/ 345563 h 846834"/>
                  <a:gd name="connsiteX739" fmla="*/ 80056 w 2972814"/>
                  <a:gd name="connsiteY739" fmla="*/ 345919 h 846834"/>
                  <a:gd name="connsiteX740" fmla="*/ 85632 w 2972814"/>
                  <a:gd name="connsiteY740" fmla="*/ 355910 h 846834"/>
                  <a:gd name="connsiteX741" fmla="*/ 90184 w 2972814"/>
                  <a:gd name="connsiteY741" fmla="*/ 365902 h 846834"/>
                  <a:gd name="connsiteX742" fmla="*/ 93993 w 2972814"/>
                  <a:gd name="connsiteY742" fmla="*/ 375893 h 846834"/>
                  <a:gd name="connsiteX743" fmla="*/ 96687 w 2972814"/>
                  <a:gd name="connsiteY743" fmla="*/ 385885 h 846834"/>
                  <a:gd name="connsiteX744" fmla="*/ 98847 w 2972814"/>
                  <a:gd name="connsiteY744" fmla="*/ 395876 h 846834"/>
                  <a:gd name="connsiteX745" fmla="*/ 99759 w 2972814"/>
                  <a:gd name="connsiteY745" fmla="*/ 401313 h 846834"/>
                  <a:gd name="connsiteX746" fmla="*/ 100494 w 2972814"/>
                  <a:gd name="connsiteY746" fmla="*/ 405868 h 846834"/>
                  <a:gd name="connsiteX747" fmla="*/ 101925 w 2972814"/>
                  <a:gd name="connsiteY747" fmla="*/ 415859 h 846834"/>
                  <a:gd name="connsiteX748" fmla="*/ 103751 w 2972814"/>
                  <a:gd name="connsiteY748" fmla="*/ 425851 h 846834"/>
                  <a:gd name="connsiteX749" fmla="*/ 106096 w 2972814"/>
                  <a:gd name="connsiteY749" fmla="*/ 435842 h 846834"/>
                  <a:gd name="connsiteX750" fmla="*/ 109893 w 2972814"/>
                  <a:gd name="connsiteY750" fmla="*/ 445834 h 846834"/>
                  <a:gd name="connsiteX751" fmla="*/ 115804 w 2972814"/>
                  <a:gd name="connsiteY751" fmla="*/ 455825 h 846834"/>
                  <a:gd name="connsiteX752" fmla="*/ 119711 w 2972814"/>
                  <a:gd name="connsiteY752" fmla="*/ 460242 h 846834"/>
                  <a:gd name="connsiteX753" fmla="*/ 124987 w 2972814"/>
                  <a:gd name="connsiteY753" fmla="*/ 465817 h 846834"/>
                  <a:gd name="connsiteX754" fmla="*/ 138980 w 2972814"/>
                  <a:gd name="connsiteY754" fmla="*/ 475808 h 846834"/>
                  <a:gd name="connsiteX755" fmla="*/ 139662 w 2972814"/>
                  <a:gd name="connsiteY755" fmla="*/ 476170 h 846834"/>
                  <a:gd name="connsiteX756" fmla="*/ 159614 w 2972814"/>
                  <a:gd name="connsiteY756" fmla="*/ 485474 h 846834"/>
                  <a:gd name="connsiteX757" fmla="*/ 160348 w 2972814"/>
                  <a:gd name="connsiteY757" fmla="*/ 485800 h 846834"/>
                  <a:gd name="connsiteX758" fmla="*/ 179566 w 2972814"/>
                  <a:gd name="connsiteY758" fmla="*/ 492591 h 846834"/>
                  <a:gd name="connsiteX759" fmla="*/ 189466 w 2972814"/>
                  <a:gd name="connsiteY759" fmla="*/ 495791 h 846834"/>
                  <a:gd name="connsiteX760" fmla="*/ 199518 w 2972814"/>
                  <a:gd name="connsiteY760" fmla="*/ 498608 h 846834"/>
                  <a:gd name="connsiteX761" fmla="*/ 219470 w 2972814"/>
                  <a:gd name="connsiteY761" fmla="*/ 504049 h 846834"/>
                  <a:gd name="connsiteX762" fmla="*/ 225284 w 2972814"/>
                  <a:gd name="connsiteY762" fmla="*/ 505783 h 846834"/>
                  <a:gd name="connsiteX763" fmla="*/ 239421 w 2972814"/>
                  <a:gd name="connsiteY763" fmla="*/ 509613 h 846834"/>
                  <a:gd name="connsiteX764" fmla="*/ 259373 w 2972814"/>
                  <a:gd name="connsiteY764" fmla="*/ 515311 h 846834"/>
                  <a:gd name="connsiteX765" fmla="*/ 260842 w 2972814"/>
                  <a:gd name="connsiteY765" fmla="*/ 515774 h 846834"/>
                  <a:gd name="connsiteX766" fmla="*/ 279325 w 2972814"/>
                  <a:gd name="connsiteY766" fmla="*/ 521424 h 846834"/>
                  <a:gd name="connsiteX767" fmla="*/ 292898 w 2972814"/>
                  <a:gd name="connsiteY767" fmla="*/ 525766 h 846834"/>
                  <a:gd name="connsiteX768" fmla="*/ 299277 w 2972814"/>
                  <a:gd name="connsiteY768" fmla="*/ 527786 h 846834"/>
                  <a:gd name="connsiteX769" fmla="*/ 319228 w 2972814"/>
                  <a:gd name="connsiteY769" fmla="*/ 534375 h 846834"/>
                  <a:gd name="connsiteX770" fmla="*/ 323297 w 2972814"/>
                  <a:gd name="connsiteY770" fmla="*/ 535757 h 846834"/>
                  <a:gd name="connsiteX771" fmla="*/ 339180 w 2972814"/>
                  <a:gd name="connsiteY771" fmla="*/ 541477 h 846834"/>
                  <a:gd name="connsiteX772" fmla="*/ 351898 w 2972814"/>
                  <a:gd name="connsiteY772" fmla="*/ 545749 h 846834"/>
                  <a:gd name="connsiteX773" fmla="*/ 359132 w 2972814"/>
                  <a:gd name="connsiteY773" fmla="*/ 548407 h 846834"/>
                  <a:gd name="connsiteX774" fmla="*/ 379084 w 2972814"/>
                  <a:gd name="connsiteY774" fmla="*/ 555410 h 846834"/>
                  <a:gd name="connsiteX775" fmla="*/ 380161 w 2972814"/>
                  <a:gd name="connsiteY775" fmla="*/ 555740 h 846834"/>
                  <a:gd name="connsiteX776" fmla="*/ 399036 w 2972814"/>
                  <a:gd name="connsiteY776" fmla="*/ 562134 h 846834"/>
                  <a:gd name="connsiteX777" fmla="*/ 411363 w 2972814"/>
                  <a:gd name="connsiteY777" fmla="*/ 565732 h 846834"/>
                  <a:gd name="connsiteX778" fmla="*/ 418987 w 2972814"/>
                  <a:gd name="connsiteY778" fmla="*/ 568290 h 846834"/>
                  <a:gd name="connsiteX779" fmla="*/ 438939 w 2972814"/>
                  <a:gd name="connsiteY779" fmla="*/ 573455 h 846834"/>
                  <a:gd name="connsiteX780" fmla="*/ 450267 w 2972814"/>
                  <a:gd name="connsiteY780" fmla="*/ 575723 h 846834"/>
                  <a:gd name="connsiteX781" fmla="*/ 458891 w 2972814"/>
                  <a:gd name="connsiteY781" fmla="*/ 577610 h 846834"/>
                  <a:gd name="connsiteX782" fmla="*/ 478843 w 2972814"/>
                  <a:gd name="connsiteY782" fmla="*/ 580956 h 846834"/>
                  <a:gd name="connsiteX783" fmla="*/ 498794 w 2972814"/>
                  <a:gd name="connsiteY783" fmla="*/ 584007 h 846834"/>
                  <a:gd name="connsiteX784" fmla="*/ 511145 w 2972814"/>
                  <a:gd name="connsiteY784" fmla="*/ 585715 h 846834"/>
                  <a:gd name="connsiteX785" fmla="*/ 518746 w 2972814"/>
                  <a:gd name="connsiteY785" fmla="*/ 586772 h 846834"/>
                  <a:gd name="connsiteX786" fmla="*/ 538698 w 2972814"/>
                  <a:gd name="connsiteY786" fmla="*/ 589393 h 846834"/>
                  <a:gd name="connsiteX787" fmla="*/ 558650 w 2972814"/>
                  <a:gd name="connsiteY787" fmla="*/ 592388 h 846834"/>
                  <a:gd name="connsiteX788" fmla="*/ 578601 w 2972814"/>
                  <a:gd name="connsiteY788" fmla="*/ 595043 h 846834"/>
                  <a:gd name="connsiteX789" fmla="*/ 585047 w 2972814"/>
                  <a:gd name="connsiteY789" fmla="*/ 595706 h 846834"/>
                  <a:gd name="connsiteX790" fmla="*/ 1084527 w 2972814"/>
                  <a:gd name="connsiteY790" fmla="*/ 485800 h 846834"/>
                  <a:gd name="connsiteX791" fmla="*/ 1077396 w 2972814"/>
                  <a:gd name="connsiteY791" fmla="*/ 483944 h 846834"/>
                  <a:gd name="connsiteX792" fmla="*/ 1057444 w 2972814"/>
                  <a:gd name="connsiteY792" fmla="*/ 477930 h 846834"/>
                  <a:gd name="connsiteX793" fmla="*/ 1049908 w 2972814"/>
                  <a:gd name="connsiteY793" fmla="*/ 475808 h 846834"/>
                  <a:gd name="connsiteX794" fmla="*/ 1037492 w 2972814"/>
                  <a:gd name="connsiteY794" fmla="*/ 470792 h 846834"/>
                  <a:gd name="connsiteX795" fmla="*/ 1023980 w 2972814"/>
                  <a:gd name="connsiteY795" fmla="*/ 465817 h 846834"/>
                  <a:gd name="connsiteX796" fmla="*/ 1017541 w 2972814"/>
                  <a:gd name="connsiteY796" fmla="*/ 460604 h 846834"/>
                  <a:gd name="connsiteX797" fmla="*/ 1010407 w 2972814"/>
                  <a:gd name="connsiteY797" fmla="*/ 455825 h 846834"/>
                  <a:gd name="connsiteX798" fmla="*/ 1008344 w 2972814"/>
                  <a:gd name="connsiteY798" fmla="*/ 445834 h 846834"/>
                  <a:gd name="connsiteX799" fmla="*/ 1012098 w 2972814"/>
                  <a:gd name="connsiteY799" fmla="*/ 435842 h 846834"/>
                  <a:gd name="connsiteX800" fmla="*/ 1017541 w 2972814"/>
                  <a:gd name="connsiteY800" fmla="*/ 428320 h 846834"/>
                  <a:gd name="connsiteX801" fmla="*/ 1018728 w 2972814"/>
                  <a:gd name="connsiteY801" fmla="*/ 425851 h 846834"/>
                  <a:gd name="connsiteX802" fmla="*/ 1025206 w 2972814"/>
                  <a:gd name="connsiteY802" fmla="*/ 415859 h 846834"/>
                  <a:gd name="connsiteX803" fmla="*/ 1032852 w 2972814"/>
                  <a:gd name="connsiteY803" fmla="*/ 405868 h 846834"/>
                  <a:gd name="connsiteX804" fmla="*/ 1037492 w 2972814"/>
                  <a:gd name="connsiteY804" fmla="*/ 400611 h 846834"/>
                  <a:gd name="connsiteX805" fmla="*/ 1041239 w 2972814"/>
                  <a:gd name="connsiteY805" fmla="*/ 395876 h 846834"/>
                  <a:gd name="connsiteX806" fmla="*/ 1049858 w 2972814"/>
                  <a:gd name="connsiteY806" fmla="*/ 385885 h 846834"/>
                  <a:gd name="connsiteX807" fmla="*/ 1057444 w 2972814"/>
                  <a:gd name="connsiteY807" fmla="*/ 377857 h 846834"/>
                  <a:gd name="connsiteX808" fmla="*/ 1059347 w 2972814"/>
                  <a:gd name="connsiteY808" fmla="*/ 375893 h 846834"/>
                  <a:gd name="connsiteX809" fmla="*/ 1069616 w 2972814"/>
                  <a:gd name="connsiteY809" fmla="*/ 365902 h 846834"/>
                  <a:gd name="connsiteX810" fmla="*/ 1077396 w 2972814"/>
                  <a:gd name="connsiteY810" fmla="*/ 358514 h 846834"/>
                  <a:gd name="connsiteX811" fmla="*/ 1080448 w 2972814"/>
                  <a:gd name="connsiteY811" fmla="*/ 355910 h 846834"/>
                  <a:gd name="connsiteX812" fmla="*/ 1092437 w 2972814"/>
                  <a:gd name="connsiteY812" fmla="*/ 345919 h 846834"/>
                  <a:gd name="connsiteX813" fmla="*/ 1097348 w 2972814"/>
                  <a:gd name="connsiteY813" fmla="*/ 341783 h 846834"/>
                  <a:gd name="connsiteX814" fmla="*/ 1105482 w 2972814"/>
                  <a:gd name="connsiteY814" fmla="*/ 335927 h 846834"/>
                  <a:gd name="connsiteX815" fmla="*/ 1117299 w 2972814"/>
                  <a:gd name="connsiteY815" fmla="*/ 327190 h 846834"/>
                  <a:gd name="connsiteX816" fmla="*/ 1119384 w 2972814"/>
                  <a:gd name="connsiteY816" fmla="*/ 325936 h 846834"/>
                  <a:gd name="connsiteX817" fmla="*/ 1134458 w 2972814"/>
                  <a:gd name="connsiteY817" fmla="*/ 315944 h 846834"/>
                  <a:gd name="connsiteX818" fmla="*/ 1137251 w 2972814"/>
                  <a:gd name="connsiteY818" fmla="*/ 313900 h 846834"/>
                  <a:gd name="connsiteX819" fmla="*/ 1150972 w 2972814"/>
                  <a:gd name="connsiteY819" fmla="*/ 305953 h 846834"/>
                  <a:gd name="connsiteX820" fmla="*/ 1157203 w 2972814"/>
                  <a:gd name="connsiteY820" fmla="*/ 301720 h 846834"/>
                  <a:gd name="connsiteX821" fmla="*/ 1168510 w 2972814"/>
                  <a:gd name="connsiteY821" fmla="*/ 295961 h 846834"/>
                  <a:gd name="connsiteX822" fmla="*/ 1177155 w 2972814"/>
                  <a:gd name="connsiteY822" fmla="*/ 290622 h 846834"/>
                  <a:gd name="connsiteX823" fmla="*/ 1188568 w 2972814"/>
                  <a:gd name="connsiteY823" fmla="*/ 285970 h 846834"/>
                  <a:gd name="connsiteX824" fmla="*/ 1197107 w 2972814"/>
                  <a:gd name="connsiteY824" fmla="*/ 281165 h 846834"/>
                  <a:gd name="connsiteX825" fmla="*/ 1217058 w 2972814"/>
                  <a:gd name="connsiteY825" fmla="*/ 276619 h 846834"/>
                  <a:gd name="connsiteX826" fmla="*/ 1237010 w 2972814"/>
                  <a:gd name="connsiteY826" fmla="*/ 285567 h 846834"/>
                  <a:gd name="connsiteX827" fmla="*/ 1237259 w 2972814"/>
                  <a:gd name="connsiteY827" fmla="*/ 285970 h 846834"/>
                  <a:gd name="connsiteX828" fmla="*/ 1243522 w 2972814"/>
                  <a:gd name="connsiteY828" fmla="*/ 295961 h 846834"/>
                  <a:gd name="connsiteX829" fmla="*/ 1248594 w 2972814"/>
                  <a:gd name="connsiteY829" fmla="*/ 305953 h 846834"/>
                  <a:gd name="connsiteX830" fmla="*/ 1253173 w 2972814"/>
                  <a:gd name="connsiteY830" fmla="*/ 315944 h 846834"/>
                  <a:gd name="connsiteX831" fmla="*/ 1256200 w 2972814"/>
                  <a:gd name="connsiteY831" fmla="*/ 325936 h 846834"/>
                  <a:gd name="connsiteX832" fmla="*/ 1256962 w 2972814"/>
                  <a:gd name="connsiteY832" fmla="*/ 328548 h 846834"/>
                  <a:gd name="connsiteX833" fmla="*/ 1258499 w 2972814"/>
                  <a:gd name="connsiteY833" fmla="*/ 335927 h 846834"/>
                  <a:gd name="connsiteX834" fmla="*/ 1259959 w 2972814"/>
                  <a:gd name="connsiteY834" fmla="*/ 345919 h 846834"/>
                  <a:gd name="connsiteX835" fmla="*/ 1260737 w 2972814"/>
                  <a:gd name="connsiteY835" fmla="*/ 355910 h 846834"/>
                  <a:gd name="connsiteX836" fmla="*/ 1261040 w 2972814"/>
                  <a:gd name="connsiteY836" fmla="*/ 365902 h 846834"/>
                  <a:gd name="connsiteX837" fmla="*/ 1260774 w 2972814"/>
                  <a:gd name="connsiteY837" fmla="*/ 375893 h 846834"/>
                  <a:gd name="connsiteX838" fmla="*/ 1259953 w 2972814"/>
                  <a:gd name="connsiteY838" fmla="*/ 385885 h 846834"/>
                  <a:gd name="connsiteX839" fmla="*/ 1258575 w 2972814"/>
                  <a:gd name="connsiteY839" fmla="*/ 395876 h 846834"/>
                  <a:gd name="connsiteX840" fmla="*/ 1256962 w 2972814"/>
                  <a:gd name="connsiteY840" fmla="*/ 403710 h 846834"/>
                  <a:gd name="connsiteX841" fmla="*/ 1256491 w 2972814"/>
                  <a:gd name="connsiteY841" fmla="*/ 405868 h 846834"/>
                  <a:gd name="connsiteX842" fmla="*/ 1253674 w 2972814"/>
                  <a:gd name="connsiteY842" fmla="*/ 415859 h 846834"/>
                  <a:gd name="connsiteX843" fmla="*/ 1249997 w 2972814"/>
                  <a:gd name="connsiteY843" fmla="*/ 425851 h 846834"/>
                  <a:gd name="connsiteX844" fmla="*/ 1245593 w 2972814"/>
                  <a:gd name="connsiteY844" fmla="*/ 435842 h 846834"/>
                  <a:gd name="connsiteX845" fmla="*/ 1240172 w 2972814"/>
                  <a:gd name="connsiteY845" fmla="*/ 445834 h 846834"/>
                  <a:gd name="connsiteX846" fmla="*/ 1237010 w 2972814"/>
                  <a:gd name="connsiteY846" fmla="*/ 450580 h 846834"/>
                  <a:gd name="connsiteX847" fmla="*/ 1233000 w 2972814"/>
                  <a:gd name="connsiteY847" fmla="*/ 455825 h 846834"/>
                  <a:gd name="connsiteX848" fmla="*/ 1223837 w 2972814"/>
                  <a:gd name="connsiteY848" fmla="*/ 465817 h 846834"/>
                  <a:gd name="connsiteX849" fmla="*/ 1217058 w 2972814"/>
                  <a:gd name="connsiteY849" fmla="*/ 471857 h 846834"/>
                  <a:gd name="connsiteX850" fmla="*/ 1211360 w 2972814"/>
                  <a:gd name="connsiteY850" fmla="*/ 475808 h 846834"/>
                  <a:gd name="connsiteX851" fmla="*/ 1197107 w 2972814"/>
                  <a:gd name="connsiteY851" fmla="*/ 483964 h 846834"/>
                  <a:gd name="connsiteX852" fmla="*/ 1192309 w 2972814"/>
                  <a:gd name="connsiteY852" fmla="*/ 485800 h 846834"/>
                  <a:gd name="connsiteX853" fmla="*/ 1177155 w 2972814"/>
                  <a:gd name="connsiteY853" fmla="*/ 490805 h 846834"/>
                  <a:gd name="connsiteX854" fmla="*/ 1157203 w 2972814"/>
                  <a:gd name="connsiteY854" fmla="*/ 493883 h 846834"/>
                  <a:gd name="connsiteX855" fmla="*/ 1137251 w 2972814"/>
                  <a:gd name="connsiteY855" fmla="*/ 494154 h 846834"/>
                  <a:gd name="connsiteX856" fmla="*/ 1117299 w 2972814"/>
                  <a:gd name="connsiteY856" fmla="*/ 492114 h 846834"/>
                  <a:gd name="connsiteX857" fmla="*/ 1097348 w 2972814"/>
                  <a:gd name="connsiteY857" fmla="*/ 488637 h 846834"/>
                  <a:gd name="connsiteX858" fmla="*/ 908148 w 2972814"/>
                  <a:gd name="connsiteY858" fmla="*/ 375893 h 846834"/>
                  <a:gd name="connsiteX859" fmla="*/ 897830 w 2972814"/>
                  <a:gd name="connsiteY859" fmla="*/ 369921 h 846834"/>
                  <a:gd name="connsiteX860" fmla="*/ 893289 w 2972814"/>
                  <a:gd name="connsiteY860" fmla="*/ 365902 h 846834"/>
                  <a:gd name="connsiteX861" fmla="*/ 883826 w 2972814"/>
                  <a:gd name="connsiteY861" fmla="*/ 355910 h 846834"/>
                  <a:gd name="connsiteX862" fmla="*/ 877878 w 2972814"/>
                  <a:gd name="connsiteY862" fmla="*/ 348395 h 846834"/>
                  <a:gd name="connsiteX863" fmla="*/ 876310 w 2972814"/>
                  <a:gd name="connsiteY863" fmla="*/ 345919 h 846834"/>
                  <a:gd name="connsiteX864" fmla="*/ 871371 w 2972814"/>
                  <a:gd name="connsiteY864" fmla="*/ 335927 h 846834"/>
                  <a:gd name="connsiteX865" fmla="*/ 867415 w 2972814"/>
                  <a:gd name="connsiteY865" fmla="*/ 325936 h 846834"/>
                  <a:gd name="connsiteX866" fmla="*/ 864444 w 2972814"/>
                  <a:gd name="connsiteY866" fmla="*/ 315944 h 846834"/>
                  <a:gd name="connsiteX867" fmla="*/ 862260 w 2972814"/>
                  <a:gd name="connsiteY867" fmla="*/ 305953 h 846834"/>
                  <a:gd name="connsiteX868" fmla="*/ 860769 w 2972814"/>
                  <a:gd name="connsiteY868" fmla="*/ 295961 h 846834"/>
                  <a:gd name="connsiteX869" fmla="*/ 860010 w 2972814"/>
                  <a:gd name="connsiteY869" fmla="*/ 285970 h 846834"/>
                  <a:gd name="connsiteX870" fmla="*/ 860249 w 2972814"/>
                  <a:gd name="connsiteY870" fmla="*/ 275978 h 846834"/>
                  <a:gd name="connsiteX871" fmla="*/ 861319 w 2972814"/>
                  <a:gd name="connsiteY871" fmla="*/ 265987 h 846834"/>
                  <a:gd name="connsiteX872" fmla="*/ 863498 w 2972814"/>
                  <a:gd name="connsiteY872" fmla="*/ 255995 h 846834"/>
                  <a:gd name="connsiteX873" fmla="*/ 867371 w 2972814"/>
                  <a:gd name="connsiteY873" fmla="*/ 246004 h 846834"/>
                  <a:gd name="connsiteX874" fmla="*/ 873502 w 2972814"/>
                  <a:gd name="connsiteY874" fmla="*/ 236012 h 846834"/>
                  <a:gd name="connsiteX875" fmla="*/ 877878 w 2972814"/>
                  <a:gd name="connsiteY875" fmla="*/ 230881 h 846834"/>
                  <a:gd name="connsiteX876" fmla="*/ 883046 w 2972814"/>
                  <a:gd name="connsiteY876" fmla="*/ 226021 h 846834"/>
                  <a:gd name="connsiteX877" fmla="*/ 897265 w 2972814"/>
                  <a:gd name="connsiteY877" fmla="*/ 216029 h 846834"/>
                  <a:gd name="connsiteX878" fmla="*/ 897830 w 2972814"/>
                  <a:gd name="connsiteY878" fmla="*/ 215719 h 846834"/>
                  <a:gd name="connsiteX879" fmla="*/ 917782 w 2972814"/>
                  <a:gd name="connsiteY879" fmla="*/ 208170 h 846834"/>
                  <a:gd name="connsiteX880" fmla="*/ 928437 w 2972814"/>
                  <a:gd name="connsiteY880" fmla="*/ 206038 h 846834"/>
                  <a:gd name="connsiteX881" fmla="*/ 937733 w 2972814"/>
                  <a:gd name="connsiteY881" fmla="*/ 204378 h 846834"/>
                  <a:gd name="connsiteX882" fmla="*/ 957685 w 2972814"/>
                  <a:gd name="connsiteY882" fmla="*/ 203605 h 846834"/>
                  <a:gd name="connsiteX883" fmla="*/ 977637 w 2972814"/>
                  <a:gd name="connsiteY883" fmla="*/ 205634 h 846834"/>
                  <a:gd name="connsiteX884" fmla="*/ 979611 w 2972814"/>
                  <a:gd name="connsiteY884" fmla="*/ 206038 h 846834"/>
                  <a:gd name="connsiteX885" fmla="*/ 997589 w 2972814"/>
                  <a:gd name="connsiteY885" fmla="*/ 210083 h 846834"/>
                  <a:gd name="connsiteX886" fmla="*/ 1015650 w 2972814"/>
                  <a:gd name="connsiteY886" fmla="*/ 216029 h 846834"/>
                  <a:gd name="connsiteX887" fmla="*/ 1017541 w 2972814"/>
                  <a:gd name="connsiteY887" fmla="*/ 216733 h 846834"/>
                  <a:gd name="connsiteX888" fmla="*/ 1036756 w 2972814"/>
                  <a:gd name="connsiteY888" fmla="*/ 226021 h 846834"/>
                  <a:gd name="connsiteX889" fmla="*/ 1037492 w 2972814"/>
                  <a:gd name="connsiteY889" fmla="*/ 226452 h 846834"/>
                  <a:gd name="connsiteX890" fmla="*/ 1051355 w 2972814"/>
                  <a:gd name="connsiteY890" fmla="*/ 236012 h 846834"/>
                  <a:gd name="connsiteX891" fmla="*/ 1057444 w 2972814"/>
                  <a:gd name="connsiteY891" fmla="*/ 242101 h 846834"/>
                  <a:gd name="connsiteX892" fmla="*/ 1060882 w 2972814"/>
                  <a:gd name="connsiteY892" fmla="*/ 246004 h 846834"/>
                  <a:gd name="connsiteX893" fmla="*/ 1066057 w 2972814"/>
                  <a:gd name="connsiteY893" fmla="*/ 255995 h 846834"/>
                  <a:gd name="connsiteX894" fmla="*/ 1068151 w 2972814"/>
                  <a:gd name="connsiteY894" fmla="*/ 265987 h 846834"/>
                  <a:gd name="connsiteX895" fmla="*/ 1067130 w 2972814"/>
                  <a:gd name="connsiteY895" fmla="*/ 275978 h 846834"/>
                  <a:gd name="connsiteX896" fmla="*/ 1064169 w 2972814"/>
                  <a:gd name="connsiteY896" fmla="*/ 285970 h 846834"/>
                  <a:gd name="connsiteX897" fmla="*/ 1059308 w 2972814"/>
                  <a:gd name="connsiteY897" fmla="*/ 295961 h 846834"/>
                  <a:gd name="connsiteX898" fmla="*/ 1057444 w 2972814"/>
                  <a:gd name="connsiteY898" fmla="*/ 298778 h 846834"/>
                  <a:gd name="connsiteX899" fmla="*/ 1052936 w 2972814"/>
                  <a:gd name="connsiteY899" fmla="*/ 305953 h 846834"/>
                  <a:gd name="connsiteX900" fmla="*/ 1045728 w 2972814"/>
                  <a:gd name="connsiteY900" fmla="*/ 315944 h 846834"/>
                  <a:gd name="connsiteX901" fmla="*/ 1037893 w 2972814"/>
                  <a:gd name="connsiteY901" fmla="*/ 325936 h 846834"/>
                  <a:gd name="connsiteX902" fmla="*/ 1037492 w 2972814"/>
                  <a:gd name="connsiteY902" fmla="*/ 326382 h 846834"/>
                  <a:gd name="connsiteX903" fmla="*/ 1028870 w 2972814"/>
                  <a:gd name="connsiteY903" fmla="*/ 335927 h 846834"/>
                  <a:gd name="connsiteX904" fmla="*/ 1019641 w 2972814"/>
                  <a:gd name="connsiteY904" fmla="*/ 345919 h 846834"/>
                  <a:gd name="connsiteX905" fmla="*/ 1017541 w 2972814"/>
                  <a:gd name="connsiteY905" fmla="*/ 348048 h 846834"/>
                  <a:gd name="connsiteX906" fmla="*/ 1008766 w 2972814"/>
                  <a:gd name="connsiteY906" fmla="*/ 355910 h 846834"/>
                  <a:gd name="connsiteX907" fmla="*/ 997589 w 2972814"/>
                  <a:gd name="connsiteY907" fmla="*/ 365696 h 846834"/>
                  <a:gd name="connsiteX908" fmla="*/ 997285 w 2972814"/>
                  <a:gd name="connsiteY908" fmla="*/ 365902 h 846834"/>
                  <a:gd name="connsiteX909" fmla="*/ 981689 w 2972814"/>
                  <a:gd name="connsiteY909" fmla="*/ 375893 h 846834"/>
                  <a:gd name="connsiteX910" fmla="*/ 977637 w 2972814"/>
                  <a:gd name="connsiteY910" fmla="*/ 378348 h 846834"/>
                  <a:gd name="connsiteX911" fmla="*/ 957685 w 2972814"/>
                  <a:gd name="connsiteY911" fmla="*/ 384794 h 846834"/>
                  <a:gd name="connsiteX912" fmla="*/ 937733 w 2972814"/>
                  <a:gd name="connsiteY912" fmla="*/ 385564 h 846834"/>
                  <a:gd name="connsiteX913" fmla="*/ 917782 w 2972814"/>
                  <a:gd name="connsiteY913" fmla="*/ 380723 h 846834"/>
                  <a:gd name="connsiteX914" fmla="*/ 2613683 w 2972814"/>
                  <a:gd name="connsiteY914" fmla="*/ 136752 h 846834"/>
                  <a:gd name="connsiteX915" fmla="*/ 2633634 w 2972814"/>
                  <a:gd name="connsiteY915" fmla="*/ 137520 h 846834"/>
                  <a:gd name="connsiteX916" fmla="*/ 2653586 w 2972814"/>
                  <a:gd name="connsiteY916" fmla="*/ 137430 h 846834"/>
                  <a:gd name="connsiteX917" fmla="*/ 2671116 w 2972814"/>
                  <a:gd name="connsiteY917" fmla="*/ 136097 h 846834"/>
                  <a:gd name="connsiteX918" fmla="*/ 2673538 w 2972814"/>
                  <a:gd name="connsiteY918" fmla="*/ 135935 h 846834"/>
                  <a:gd name="connsiteX919" fmla="*/ 2693490 w 2972814"/>
                  <a:gd name="connsiteY919" fmla="*/ 134152 h 846834"/>
                  <a:gd name="connsiteX920" fmla="*/ 2713441 w 2972814"/>
                  <a:gd name="connsiteY920" fmla="*/ 131363 h 846834"/>
                  <a:gd name="connsiteX921" fmla="*/ 2733393 w 2972814"/>
                  <a:gd name="connsiteY921" fmla="*/ 127714 h 846834"/>
                  <a:gd name="connsiteX922" fmla="*/ 2739740 w 2972814"/>
                  <a:gd name="connsiteY922" fmla="*/ 126106 h 846834"/>
                  <a:gd name="connsiteX923" fmla="*/ 2753345 w 2972814"/>
                  <a:gd name="connsiteY923" fmla="*/ 122674 h 846834"/>
                  <a:gd name="connsiteX924" fmla="*/ 2772370 w 2972814"/>
                  <a:gd name="connsiteY924" fmla="*/ 116114 h 846834"/>
                  <a:gd name="connsiteX925" fmla="*/ 2773297 w 2972814"/>
                  <a:gd name="connsiteY925" fmla="*/ 115777 h 846834"/>
                  <a:gd name="connsiteX926" fmla="*/ 2793065 w 2972814"/>
                  <a:gd name="connsiteY926" fmla="*/ 106123 h 846834"/>
                  <a:gd name="connsiteX927" fmla="*/ 2793249 w 2972814"/>
                  <a:gd name="connsiteY927" fmla="*/ 106020 h 846834"/>
                  <a:gd name="connsiteX928" fmla="*/ 2807324 w 2972814"/>
                  <a:gd name="connsiteY928" fmla="*/ 96131 h 846834"/>
                  <a:gd name="connsiteX929" fmla="*/ 2813200 w 2972814"/>
                  <a:gd name="connsiteY929" fmla="*/ 91020 h 846834"/>
                  <a:gd name="connsiteX930" fmla="*/ 2817844 w 2972814"/>
                  <a:gd name="connsiteY930" fmla="*/ 86140 h 846834"/>
                  <a:gd name="connsiteX931" fmla="*/ 2824772 w 2972814"/>
                  <a:gd name="connsiteY931" fmla="*/ 76149 h 846834"/>
                  <a:gd name="connsiteX932" fmla="*/ 2828099 w 2972814"/>
                  <a:gd name="connsiteY932" fmla="*/ 66157 h 846834"/>
                  <a:gd name="connsiteX933" fmla="*/ 2827798 w 2972814"/>
                  <a:gd name="connsiteY933" fmla="*/ 56166 h 846834"/>
                  <a:gd name="connsiteX934" fmla="*/ 2823149 w 2972814"/>
                  <a:gd name="connsiteY934" fmla="*/ 46174 h 846834"/>
                  <a:gd name="connsiteX935" fmla="*/ 2813242 w 2972814"/>
                  <a:gd name="connsiteY935" fmla="*/ 36183 h 846834"/>
                  <a:gd name="connsiteX936" fmla="*/ 2813200 w 2972814"/>
                  <a:gd name="connsiteY936" fmla="*/ 36154 h 846834"/>
                  <a:gd name="connsiteX937" fmla="*/ 2796385 w 2972814"/>
                  <a:gd name="connsiteY937" fmla="*/ 26191 h 846834"/>
                  <a:gd name="connsiteX938" fmla="*/ 2793249 w 2972814"/>
                  <a:gd name="connsiteY938" fmla="*/ 24812 h 846834"/>
                  <a:gd name="connsiteX939" fmla="*/ 2773297 w 2972814"/>
                  <a:gd name="connsiteY939" fmla="*/ 17363 h 846834"/>
                  <a:gd name="connsiteX940" fmla="*/ 2769838 w 2972814"/>
                  <a:gd name="connsiteY940" fmla="*/ 16200 h 846834"/>
                  <a:gd name="connsiteX941" fmla="*/ 2753345 w 2972814"/>
                  <a:gd name="connsiteY941" fmla="*/ 11430 h 846834"/>
                  <a:gd name="connsiteX942" fmla="*/ 2733393 w 2972814"/>
                  <a:gd name="connsiteY942" fmla="*/ 6610 h 846834"/>
                  <a:gd name="connsiteX943" fmla="*/ 2731367 w 2972814"/>
                  <a:gd name="connsiteY943" fmla="*/ 6208 h 846834"/>
                  <a:gd name="connsiteX944" fmla="*/ 2713441 w 2972814"/>
                  <a:gd name="connsiteY944" fmla="*/ 3028 h 846834"/>
                  <a:gd name="connsiteX945" fmla="*/ 2693490 w 2972814"/>
                  <a:gd name="connsiteY945" fmla="*/ 622 h 846834"/>
                  <a:gd name="connsiteX946" fmla="*/ 2673538 w 2972814"/>
                  <a:gd name="connsiteY946" fmla="*/ 0 h 846834"/>
                  <a:gd name="connsiteX947" fmla="*/ 2653586 w 2972814"/>
                  <a:gd name="connsiteY947" fmla="*/ 1661 h 846834"/>
                  <a:gd name="connsiteX948" fmla="*/ 2634604 w 2972814"/>
                  <a:gd name="connsiteY948" fmla="*/ 6208 h 846834"/>
                  <a:gd name="connsiteX949" fmla="*/ 2633634 w 2972814"/>
                  <a:gd name="connsiteY949" fmla="*/ 6485 h 846834"/>
                  <a:gd name="connsiteX950" fmla="*/ 2613683 w 2972814"/>
                  <a:gd name="connsiteY950" fmla="*/ 16193 h 846834"/>
                  <a:gd name="connsiteX951" fmla="*/ 2613673 w 2972814"/>
                  <a:gd name="connsiteY951" fmla="*/ 16200 h 846834"/>
                  <a:gd name="connsiteX952" fmla="*/ 2600396 w 2972814"/>
                  <a:gd name="connsiteY952" fmla="*/ 26191 h 846834"/>
                  <a:gd name="connsiteX953" fmla="*/ 2593731 w 2972814"/>
                  <a:gd name="connsiteY953" fmla="*/ 32153 h 846834"/>
                  <a:gd name="connsiteX954" fmla="*/ 2589889 w 2972814"/>
                  <a:gd name="connsiteY954" fmla="*/ 36183 h 846834"/>
                  <a:gd name="connsiteX955" fmla="*/ 2581862 w 2972814"/>
                  <a:gd name="connsiteY955" fmla="*/ 46174 h 846834"/>
                  <a:gd name="connsiteX956" fmla="*/ 2575171 w 2972814"/>
                  <a:gd name="connsiteY956" fmla="*/ 56166 h 846834"/>
                  <a:gd name="connsiteX957" fmla="*/ 2573779 w 2972814"/>
                  <a:gd name="connsiteY957" fmla="*/ 58788 h 846834"/>
                  <a:gd name="connsiteX958" fmla="*/ 2569817 w 2972814"/>
                  <a:gd name="connsiteY958" fmla="*/ 66157 h 846834"/>
                  <a:gd name="connsiteX959" fmla="*/ 2565591 w 2972814"/>
                  <a:gd name="connsiteY959" fmla="*/ 76149 h 846834"/>
                  <a:gd name="connsiteX960" fmla="*/ 2562927 w 2972814"/>
                  <a:gd name="connsiteY960" fmla="*/ 86140 h 846834"/>
                  <a:gd name="connsiteX961" fmla="*/ 2561720 w 2972814"/>
                  <a:gd name="connsiteY961" fmla="*/ 96131 h 846834"/>
                  <a:gd name="connsiteX962" fmla="*/ 2562883 w 2972814"/>
                  <a:gd name="connsiteY962" fmla="*/ 106123 h 846834"/>
                  <a:gd name="connsiteX963" fmla="*/ 2566773 w 2972814"/>
                  <a:gd name="connsiteY963" fmla="*/ 116114 h 846834"/>
                  <a:gd name="connsiteX964" fmla="*/ 2573779 w 2972814"/>
                  <a:gd name="connsiteY964" fmla="*/ 123984 h 846834"/>
                  <a:gd name="connsiteX965" fmla="*/ 2576843 w 2972814"/>
                  <a:gd name="connsiteY965" fmla="*/ 126106 h 846834"/>
                  <a:gd name="connsiteX966" fmla="*/ 2593731 w 2972814"/>
                  <a:gd name="connsiteY966" fmla="*/ 133359 h 846834"/>
                  <a:gd name="connsiteX967" fmla="*/ 2609140 w 2972814"/>
                  <a:gd name="connsiteY967" fmla="*/ 136097 h 846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</a:cxnLst>
                <a:rect l="l" t="t" r="r" b="b"/>
                <a:pathLst>
                  <a:path w="2972814" h="846834">
                    <a:moveTo>
                      <a:pt x="59855" y="846834"/>
                    </a:moveTo>
                    <a:lnTo>
                      <a:pt x="79362" y="845494"/>
                    </a:lnTo>
                    <a:lnTo>
                      <a:pt x="79807" y="845464"/>
                    </a:lnTo>
                    <a:lnTo>
                      <a:pt x="99759" y="840498"/>
                    </a:lnTo>
                    <a:lnTo>
                      <a:pt x="111592" y="835502"/>
                    </a:lnTo>
                    <a:lnTo>
                      <a:pt x="119711" y="832082"/>
                    </a:lnTo>
                    <a:lnTo>
                      <a:pt x="131232" y="825511"/>
                    </a:lnTo>
                    <a:lnTo>
                      <a:pt x="139662" y="820516"/>
                    </a:lnTo>
                    <a:lnTo>
                      <a:pt x="146709" y="815519"/>
                    </a:lnTo>
                    <a:lnTo>
                      <a:pt x="159614" y="805785"/>
                    </a:lnTo>
                    <a:lnTo>
                      <a:pt x="159922" y="805528"/>
                    </a:lnTo>
                    <a:lnTo>
                      <a:pt x="170487" y="795536"/>
                    </a:lnTo>
                    <a:lnTo>
                      <a:pt x="179566" y="786053"/>
                    </a:lnTo>
                    <a:lnTo>
                      <a:pt x="180041" y="785545"/>
                    </a:lnTo>
                    <a:lnTo>
                      <a:pt x="187600" y="775553"/>
                    </a:lnTo>
                    <a:lnTo>
                      <a:pt x="193658" y="765562"/>
                    </a:lnTo>
                    <a:lnTo>
                      <a:pt x="197669" y="755570"/>
                    </a:lnTo>
                    <a:lnTo>
                      <a:pt x="199285" y="745579"/>
                    </a:lnTo>
                    <a:lnTo>
                      <a:pt x="198457" y="735587"/>
                    </a:lnTo>
                    <a:lnTo>
                      <a:pt x="194805" y="725596"/>
                    </a:lnTo>
                    <a:lnTo>
                      <a:pt x="188116" y="715604"/>
                    </a:lnTo>
                    <a:lnTo>
                      <a:pt x="179566" y="706649"/>
                    </a:lnTo>
                    <a:lnTo>
                      <a:pt x="178630" y="705613"/>
                    </a:lnTo>
                    <a:lnTo>
                      <a:pt x="167489" y="695621"/>
                    </a:lnTo>
                    <a:lnTo>
                      <a:pt x="159614" y="689714"/>
                    </a:lnTo>
                    <a:lnTo>
                      <a:pt x="154339" y="685630"/>
                    </a:lnTo>
                    <a:lnTo>
                      <a:pt x="140466" y="675638"/>
                    </a:lnTo>
                    <a:lnTo>
                      <a:pt x="139662" y="675098"/>
                    </a:lnTo>
                    <a:lnTo>
                      <a:pt x="125598" y="665647"/>
                    </a:lnTo>
                    <a:lnTo>
                      <a:pt x="119711" y="661750"/>
                    </a:lnTo>
                    <a:lnTo>
                      <a:pt x="109599" y="655655"/>
                    </a:lnTo>
                    <a:lnTo>
                      <a:pt x="99759" y="649680"/>
                    </a:lnTo>
                    <a:lnTo>
                      <a:pt x="92498" y="645664"/>
                    </a:lnTo>
                    <a:lnTo>
                      <a:pt x="79807" y="638508"/>
                    </a:lnTo>
                    <a:lnTo>
                      <a:pt x="73911" y="635672"/>
                    </a:lnTo>
                    <a:lnTo>
                      <a:pt x="59855" y="628706"/>
                    </a:lnTo>
                    <a:lnTo>
                      <a:pt x="52778" y="625681"/>
                    </a:lnTo>
                    <a:lnTo>
                      <a:pt x="39904" y="619595"/>
                    </a:lnTo>
                    <a:lnTo>
                      <a:pt x="30032" y="615689"/>
                    </a:lnTo>
                    <a:lnTo>
                      <a:pt x="19952" y="611304"/>
                    </a:lnTo>
                    <a:lnTo>
                      <a:pt x="5672" y="605698"/>
                    </a:lnTo>
                    <a:lnTo>
                      <a:pt x="0" y="603071"/>
                    </a:lnTo>
                    <a:lnTo>
                      <a:pt x="0" y="605698"/>
                    </a:lnTo>
                    <a:lnTo>
                      <a:pt x="0" y="615689"/>
                    </a:lnTo>
                    <a:lnTo>
                      <a:pt x="0" y="625681"/>
                    </a:lnTo>
                    <a:lnTo>
                      <a:pt x="0" y="635672"/>
                    </a:lnTo>
                    <a:lnTo>
                      <a:pt x="0" y="645664"/>
                    </a:lnTo>
                    <a:lnTo>
                      <a:pt x="0" y="655655"/>
                    </a:lnTo>
                    <a:lnTo>
                      <a:pt x="0" y="663311"/>
                    </a:lnTo>
                    <a:lnTo>
                      <a:pt x="13388" y="665647"/>
                    </a:lnTo>
                    <a:lnTo>
                      <a:pt x="19952" y="666753"/>
                    </a:lnTo>
                    <a:lnTo>
                      <a:pt x="39904" y="671976"/>
                    </a:lnTo>
                    <a:lnTo>
                      <a:pt x="49686" y="675638"/>
                    </a:lnTo>
                    <a:lnTo>
                      <a:pt x="59855" y="679497"/>
                    </a:lnTo>
                    <a:lnTo>
                      <a:pt x="72769" y="685630"/>
                    </a:lnTo>
                    <a:lnTo>
                      <a:pt x="79807" y="689154"/>
                    </a:lnTo>
                    <a:lnTo>
                      <a:pt x="90495" y="695621"/>
                    </a:lnTo>
                    <a:lnTo>
                      <a:pt x="99759" y="701881"/>
                    </a:lnTo>
                    <a:lnTo>
                      <a:pt x="104569" y="705613"/>
                    </a:lnTo>
                    <a:lnTo>
                      <a:pt x="115763" y="715604"/>
                    </a:lnTo>
                    <a:lnTo>
                      <a:pt x="119711" y="720116"/>
                    </a:lnTo>
                    <a:lnTo>
                      <a:pt x="124040" y="725596"/>
                    </a:lnTo>
                    <a:lnTo>
                      <a:pt x="129762" y="735587"/>
                    </a:lnTo>
                    <a:lnTo>
                      <a:pt x="132604" y="745579"/>
                    </a:lnTo>
                    <a:lnTo>
                      <a:pt x="132786" y="755570"/>
                    </a:lnTo>
                    <a:lnTo>
                      <a:pt x="129801" y="765562"/>
                    </a:lnTo>
                    <a:lnTo>
                      <a:pt x="123803" y="775553"/>
                    </a:lnTo>
                    <a:lnTo>
                      <a:pt x="119711" y="780112"/>
                    </a:lnTo>
                    <a:lnTo>
                      <a:pt x="113363" y="785545"/>
                    </a:lnTo>
                    <a:lnTo>
                      <a:pt x="99759" y="794359"/>
                    </a:lnTo>
                    <a:lnTo>
                      <a:pt x="96794" y="795536"/>
                    </a:lnTo>
                    <a:lnTo>
                      <a:pt x="79807" y="801040"/>
                    </a:lnTo>
                    <a:lnTo>
                      <a:pt x="59855" y="802889"/>
                    </a:lnTo>
                    <a:lnTo>
                      <a:pt x="39904" y="800639"/>
                    </a:lnTo>
                    <a:lnTo>
                      <a:pt x="20300" y="795536"/>
                    </a:lnTo>
                    <a:lnTo>
                      <a:pt x="19952" y="795441"/>
                    </a:lnTo>
                    <a:lnTo>
                      <a:pt x="0" y="787623"/>
                    </a:lnTo>
                    <a:lnTo>
                      <a:pt x="0" y="795536"/>
                    </a:lnTo>
                    <a:lnTo>
                      <a:pt x="0" y="805528"/>
                    </a:lnTo>
                    <a:lnTo>
                      <a:pt x="0" y="815519"/>
                    </a:lnTo>
                    <a:lnTo>
                      <a:pt x="0" y="825511"/>
                    </a:lnTo>
                    <a:lnTo>
                      <a:pt x="0" y="830043"/>
                    </a:lnTo>
                    <a:lnTo>
                      <a:pt x="13319" y="835502"/>
                    </a:lnTo>
                    <a:lnTo>
                      <a:pt x="19952" y="838332"/>
                    </a:lnTo>
                    <a:lnTo>
                      <a:pt x="39904" y="844244"/>
                    </a:lnTo>
                    <a:lnTo>
                      <a:pt x="49571" y="845494"/>
                    </a:lnTo>
                    <a:close/>
                    <a:moveTo>
                      <a:pt x="598553" y="597001"/>
                    </a:moveTo>
                    <a:lnTo>
                      <a:pt x="618505" y="597942"/>
                    </a:lnTo>
                    <a:lnTo>
                      <a:pt x="638457" y="597574"/>
                    </a:lnTo>
                    <a:lnTo>
                      <a:pt x="658409" y="596457"/>
                    </a:lnTo>
                    <a:lnTo>
                      <a:pt x="667488" y="595706"/>
                    </a:lnTo>
                    <a:lnTo>
                      <a:pt x="678360" y="594916"/>
                    </a:lnTo>
                    <a:lnTo>
                      <a:pt x="698312" y="593357"/>
                    </a:lnTo>
                    <a:lnTo>
                      <a:pt x="718264" y="592196"/>
                    </a:lnTo>
                    <a:lnTo>
                      <a:pt x="738216" y="591324"/>
                    </a:lnTo>
                    <a:lnTo>
                      <a:pt x="758167" y="590728"/>
                    </a:lnTo>
                    <a:lnTo>
                      <a:pt x="778119" y="590427"/>
                    </a:lnTo>
                    <a:lnTo>
                      <a:pt x="798071" y="590161"/>
                    </a:lnTo>
                    <a:lnTo>
                      <a:pt x="818023" y="589695"/>
                    </a:lnTo>
                    <a:lnTo>
                      <a:pt x="837975" y="588742"/>
                    </a:lnTo>
                    <a:lnTo>
                      <a:pt x="857926" y="586945"/>
                    </a:lnTo>
                    <a:lnTo>
                      <a:pt x="866171" y="585715"/>
                    </a:lnTo>
                    <a:lnTo>
                      <a:pt x="877878" y="583781"/>
                    </a:lnTo>
                    <a:lnTo>
                      <a:pt x="897830" y="578666"/>
                    </a:lnTo>
                    <a:lnTo>
                      <a:pt x="906313" y="575723"/>
                    </a:lnTo>
                    <a:lnTo>
                      <a:pt x="917782" y="571255"/>
                    </a:lnTo>
                    <a:lnTo>
                      <a:pt x="929085" y="565732"/>
                    </a:lnTo>
                    <a:lnTo>
                      <a:pt x="937733" y="561122"/>
                    </a:lnTo>
                    <a:lnTo>
                      <a:pt x="947170" y="555740"/>
                    </a:lnTo>
                    <a:lnTo>
                      <a:pt x="957685" y="549246"/>
                    </a:lnTo>
                    <a:lnTo>
                      <a:pt x="963747" y="545749"/>
                    </a:lnTo>
                    <a:lnTo>
                      <a:pt x="977637" y="537596"/>
                    </a:lnTo>
                    <a:lnTo>
                      <a:pt x="981467" y="535757"/>
                    </a:lnTo>
                    <a:lnTo>
                      <a:pt x="997589" y="528355"/>
                    </a:lnTo>
                    <a:lnTo>
                      <a:pt x="1006734" y="525766"/>
                    </a:lnTo>
                    <a:lnTo>
                      <a:pt x="1017541" y="522805"/>
                    </a:lnTo>
                    <a:lnTo>
                      <a:pt x="1037492" y="520603"/>
                    </a:lnTo>
                    <a:lnTo>
                      <a:pt x="1057444" y="520918"/>
                    </a:lnTo>
                    <a:lnTo>
                      <a:pt x="1077396" y="522726"/>
                    </a:lnTo>
                    <a:lnTo>
                      <a:pt x="1097348" y="525227"/>
                    </a:lnTo>
                    <a:lnTo>
                      <a:pt x="1101794" y="525766"/>
                    </a:lnTo>
                    <a:lnTo>
                      <a:pt x="1117299" y="527624"/>
                    </a:lnTo>
                    <a:lnTo>
                      <a:pt x="1137251" y="529450"/>
                    </a:lnTo>
                    <a:lnTo>
                      <a:pt x="1157203" y="529931"/>
                    </a:lnTo>
                    <a:lnTo>
                      <a:pt x="1177155" y="528590"/>
                    </a:lnTo>
                    <a:lnTo>
                      <a:pt x="1192688" y="525766"/>
                    </a:lnTo>
                    <a:lnTo>
                      <a:pt x="1197107" y="524917"/>
                    </a:lnTo>
                    <a:lnTo>
                      <a:pt x="1217058" y="518575"/>
                    </a:lnTo>
                    <a:lnTo>
                      <a:pt x="1223280" y="515774"/>
                    </a:lnTo>
                    <a:lnTo>
                      <a:pt x="1237010" y="508753"/>
                    </a:lnTo>
                    <a:lnTo>
                      <a:pt x="1241714" y="505783"/>
                    </a:lnTo>
                    <a:lnTo>
                      <a:pt x="1255406" y="495791"/>
                    </a:lnTo>
                    <a:lnTo>
                      <a:pt x="1256962" y="494489"/>
                    </a:lnTo>
                    <a:lnTo>
                      <a:pt x="1266305" y="485800"/>
                    </a:lnTo>
                    <a:lnTo>
                      <a:pt x="1275063" y="475808"/>
                    </a:lnTo>
                    <a:lnTo>
                      <a:pt x="1276914" y="473423"/>
                    </a:lnTo>
                    <a:lnTo>
                      <a:pt x="1282605" y="465817"/>
                    </a:lnTo>
                    <a:lnTo>
                      <a:pt x="1288783" y="455825"/>
                    </a:lnTo>
                    <a:lnTo>
                      <a:pt x="1294095" y="445834"/>
                    </a:lnTo>
                    <a:lnTo>
                      <a:pt x="1296865" y="439827"/>
                    </a:lnTo>
                    <a:lnTo>
                      <a:pt x="1298792" y="435842"/>
                    </a:lnTo>
                    <a:lnTo>
                      <a:pt x="1303008" y="425851"/>
                    </a:lnTo>
                    <a:lnTo>
                      <a:pt x="1306640" y="415859"/>
                    </a:lnTo>
                    <a:lnTo>
                      <a:pt x="1309610" y="405868"/>
                    </a:lnTo>
                    <a:lnTo>
                      <a:pt x="1312258" y="395876"/>
                    </a:lnTo>
                    <a:lnTo>
                      <a:pt x="1314462" y="385885"/>
                    </a:lnTo>
                    <a:lnTo>
                      <a:pt x="1316230" y="375893"/>
                    </a:lnTo>
                    <a:lnTo>
                      <a:pt x="1316817" y="371509"/>
                    </a:lnTo>
                    <a:lnTo>
                      <a:pt x="1317571" y="365902"/>
                    </a:lnTo>
                    <a:lnTo>
                      <a:pt x="1318703" y="355910"/>
                    </a:lnTo>
                    <a:lnTo>
                      <a:pt x="1319481" y="345919"/>
                    </a:lnTo>
                    <a:lnTo>
                      <a:pt x="1320245" y="335927"/>
                    </a:lnTo>
                    <a:lnTo>
                      <a:pt x="1320951" y="325936"/>
                    </a:lnTo>
                    <a:lnTo>
                      <a:pt x="1321677" y="315944"/>
                    </a:lnTo>
                    <a:lnTo>
                      <a:pt x="1322759" y="305953"/>
                    </a:lnTo>
                    <a:lnTo>
                      <a:pt x="1324417" y="295961"/>
                    </a:lnTo>
                    <a:lnTo>
                      <a:pt x="1326845" y="285970"/>
                    </a:lnTo>
                    <a:lnTo>
                      <a:pt x="1330500" y="275978"/>
                    </a:lnTo>
                    <a:lnTo>
                      <a:pt x="1335999" y="265987"/>
                    </a:lnTo>
                    <a:lnTo>
                      <a:pt x="1336769" y="264929"/>
                    </a:lnTo>
                    <a:lnTo>
                      <a:pt x="1342900" y="255995"/>
                    </a:lnTo>
                    <a:lnTo>
                      <a:pt x="1352840" y="246004"/>
                    </a:lnTo>
                    <a:lnTo>
                      <a:pt x="1356721" y="243038"/>
                    </a:lnTo>
                    <a:lnTo>
                      <a:pt x="1365917" y="236012"/>
                    </a:lnTo>
                    <a:lnTo>
                      <a:pt x="1376673" y="229857"/>
                    </a:lnTo>
                    <a:lnTo>
                      <a:pt x="1383753" y="226021"/>
                    </a:lnTo>
                    <a:lnTo>
                      <a:pt x="1396624" y="220392"/>
                    </a:lnTo>
                    <a:lnTo>
                      <a:pt x="1407427" y="216029"/>
                    </a:lnTo>
                    <a:lnTo>
                      <a:pt x="1416576" y="212807"/>
                    </a:lnTo>
                    <a:lnTo>
                      <a:pt x="1436528" y="206565"/>
                    </a:lnTo>
                    <a:lnTo>
                      <a:pt x="1438378" y="206038"/>
                    </a:lnTo>
                    <a:lnTo>
                      <a:pt x="1456480" y="201246"/>
                    </a:lnTo>
                    <a:lnTo>
                      <a:pt x="1476431" y="196495"/>
                    </a:lnTo>
                    <a:lnTo>
                      <a:pt x="1478558" y="196046"/>
                    </a:lnTo>
                    <a:lnTo>
                      <a:pt x="1496383" y="192361"/>
                    </a:lnTo>
                    <a:lnTo>
                      <a:pt x="1516335" y="188916"/>
                    </a:lnTo>
                    <a:lnTo>
                      <a:pt x="1536287" y="186089"/>
                    </a:lnTo>
                    <a:lnTo>
                      <a:pt x="1536690" y="186055"/>
                    </a:lnTo>
                    <a:lnTo>
                      <a:pt x="1556239" y="184258"/>
                    </a:lnTo>
                    <a:lnTo>
                      <a:pt x="1576190" y="183578"/>
                    </a:lnTo>
                    <a:lnTo>
                      <a:pt x="1596142" y="184562"/>
                    </a:lnTo>
                    <a:lnTo>
                      <a:pt x="1606734" y="186055"/>
                    </a:lnTo>
                    <a:lnTo>
                      <a:pt x="1616094" y="187416"/>
                    </a:lnTo>
                    <a:lnTo>
                      <a:pt x="1636046" y="192130"/>
                    </a:lnTo>
                    <a:lnTo>
                      <a:pt x="1647855" y="196046"/>
                    </a:lnTo>
                    <a:lnTo>
                      <a:pt x="1655997" y="198869"/>
                    </a:lnTo>
                    <a:lnTo>
                      <a:pt x="1672767" y="206038"/>
                    </a:lnTo>
                    <a:lnTo>
                      <a:pt x="1675949" y="207438"/>
                    </a:lnTo>
                    <a:lnTo>
                      <a:pt x="1693369" y="216029"/>
                    </a:lnTo>
                    <a:lnTo>
                      <a:pt x="1695901" y="217320"/>
                    </a:lnTo>
                    <a:lnTo>
                      <a:pt x="1712006" y="226021"/>
                    </a:lnTo>
                    <a:lnTo>
                      <a:pt x="1715853" y="228234"/>
                    </a:lnTo>
                    <a:lnTo>
                      <a:pt x="1729367" y="236012"/>
                    </a:lnTo>
                    <a:lnTo>
                      <a:pt x="1735805" y="239954"/>
                    </a:lnTo>
                    <a:lnTo>
                      <a:pt x="1745951" y="246004"/>
                    </a:lnTo>
                    <a:lnTo>
                      <a:pt x="1755756" y="252359"/>
                    </a:lnTo>
                    <a:lnTo>
                      <a:pt x="1761735" y="255995"/>
                    </a:lnTo>
                    <a:lnTo>
                      <a:pt x="1775708" y="265243"/>
                    </a:lnTo>
                    <a:lnTo>
                      <a:pt x="1776975" y="265987"/>
                    </a:lnTo>
                    <a:lnTo>
                      <a:pt x="1792695" y="275978"/>
                    </a:lnTo>
                    <a:lnTo>
                      <a:pt x="1795660" y="278043"/>
                    </a:lnTo>
                    <a:lnTo>
                      <a:pt x="1809398" y="285970"/>
                    </a:lnTo>
                    <a:lnTo>
                      <a:pt x="1815612" y="289956"/>
                    </a:lnTo>
                    <a:lnTo>
                      <a:pt x="1828040" y="295961"/>
                    </a:lnTo>
                    <a:lnTo>
                      <a:pt x="1835563" y="299790"/>
                    </a:lnTo>
                    <a:lnTo>
                      <a:pt x="1854860" y="305953"/>
                    </a:lnTo>
                    <a:lnTo>
                      <a:pt x="1855515" y="306175"/>
                    </a:lnTo>
                    <a:lnTo>
                      <a:pt x="1875467" y="309088"/>
                    </a:lnTo>
                    <a:lnTo>
                      <a:pt x="1895419" y="308404"/>
                    </a:lnTo>
                    <a:lnTo>
                      <a:pt x="1909114" y="305953"/>
                    </a:lnTo>
                    <a:lnTo>
                      <a:pt x="1915371" y="304872"/>
                    </a:lnTo>
                    <a:lnTo>
                      <a:pt x="1935322" y="299502"/>
                    </a:lnTo>
                    <a:lnTo>
                      <a:pt x="1946010" y="295961"/>
                    </a:lnTo>
                    <a:lnTo>
                      <a:pt x="1955274" y="292982"/>
                    </a:lnTo>
                    <a:lnTo>
                      <a:pt x="1975226" y="286592"/>
                    </a:lnTo>
                    <a:lnTo>
                      <a:pt x="1977378" y="285970"/>
                    </a:lnTo>
                    <a:lnTo>
                      <a:pt x="1995178" y="280838"/>
                    </a:lnTo>
                    <a:lnTo>
                      <a:pt x="2015129" y="276276"/>
                    </a:lnTo>
                    <a:lnTo>
                      <a:pt x="2017137" y="275978"/>
                    </a:lnTo>
                    <a:lnTo>
                      <a:pt x="2035081" y="273203"/>
                    </a:lnTo>
                    <a:lnTo>
                      <a:pt x="2055033" y="272194"/>
                    </a:lnTo>
                    <a:lnTo>
                      <a:pt x="2074985" y="272852"/>
                    </a:lnTo>
                    <a:lnTo>
                      <a:pt x="2094936" y="275315"/>
                    </a:lnTo>
                    <a:lnTo>
                      <a:pt x="2098323" y="275978"/>
                    </a:lnTo>
                    <a:lnTo>
                      <a:pt x="2114888" y="279022"/>
                    </a:lnTo>
                    <a:lnTo>
                      <a:pt x="2134840" y="283512"/>
                    </a:lnTo>
                    <a:lnTo>
                      <a:pt x="2145576" y="285970"/>
                    </a:lnTo>
                    <a:lnTo>
                      <a:pt x="2154792" y="287938"/>
                    </a:lnTo>
                    <a:lnTo>
                      <a:pt x="2174744" y="292545"/>
                    </a:lnTo>
                    <a:lnTo>
                      <a:pt x="2189216" y="295961"/>
                    </a:lnTo>
                    <a:lnTo>
                      <a:pt x="2194695" y="297226"/>
                    </a:lnTo>
                    <a:lnTo>
                      <a:pt x="2214647" y="302113"/>
                    </a:lnTo>
                    <a:lnTo>
                      <a:pt x="2228970" y="305953"/>
                    </a:lnTo>
                    <a:lnTo>
                      <a:pt x="2234599" y="307465"/>
                    </a:lnTo>
                    <a:lnTo>
                      <a:pt x="2254551" y="313566"/>
                    </a:lnTo>
                    <a:lnTo>
                      <a:pt x="2261740" y="315944"/>
                    </a:lnTo>
                    <a:lnTo>
                      <a:pt x="2274502" y="320652"/>
                    </a:lnTo>
                    <a:lnTo>
                      <a:pt x="2286786" y="325936"/>
                    </a:lnTo>
                    <a:lnTo>
                      <a:pt x="2294454" y="329714"/>
                    </a:lnTo>
                    <a:lnTo>
                      <a:pt x="2305279" y="335927"/>
                    </a:lnTo>
                    <a:lnTo>
                      <a:pt x="2314406" y="342472"/>
                    </a:lnTo>
                    <a:lnTo>
                      <a:pt x="2318966" y="345919"/>
                    </a:lnTo>
                    <a:lnTo>
                      <a:pt x="2328755" y="355910"/>
                    </a:lnTo>
                    <a:lnTo>
                      <a:pt x="2334358" y="365001"/>
                    </a:lnTo>
                    <a:lnTo>
                      <a:pt x="2334906" y="365902"/>
                    </a:lnTo>
                    <a:lnTo>
                      <a:pt x="2339224" y="375893"/>
                    </a:lnTo>
                    <a:lnTo>
                      <a:pt x="2341797" y="385885"/>
                    </a:lnTo>
                    <a:lnTo>
                      <a:pt x="2343125" y="395876"/>
                    </a:lnTo>
                    <a:lnTo>
                      <a:pt x="2343902" y="405868"/>
                    </a:lnTo>
                    <a:lnTo>
                      <a:pt x="2344146" y="415859"/>
                    </a:lnTo>
                    <a:lnTo>
                      <a:pt x="2344380" y="425851"/>
                    </a:lnTo>
                    <a:lnTo>
                      <a:pt x="2344827" y="435842"/>
                    </a:lnTo>
                    <a:lnTo>
                      <a:pt x="2345523" y="445834"/>
                    </a:lnTo>
                    <a:lnTo>
                      <a:pt x="2347317" y="455825"/>
                    </a:lnTo>
                    <a:lnTo>
                      <a:pt x="2349940" y="465817"/>
                    </a:lnTo>
                    <a:lnTo>
                      <a:pt x="2354060" y="475808"/>
                    </a:lnTo>
                    <a:lnTo>
                      <a:pt x="2354310" y="476251"/>
                    </a:lnTo>
                    <a:lnTo>
                      <a:pt x="2361075" y="485800"/>
                    </a:lnTo>
                    <a:lnTo>
                      <a:pt x="2371103" y="495791"/>
                    </a:lnTo>
                    <a:lnTo>
                      <a:pt x="2374261" y="498255"/>
                    </a:lnTo>
                    <a:lnTo>
                      <a:pt x="2388895" y="505783"/>
                    </a:lnTo>
                    <a:lnTo>
                      <a:pt x="2394213" y="507919"/>
                    </a:lnTo>
                    <a:lnTo>
                      <a:pt x="2414165" y="512143"/>
                    </a:lnTo>
                    <a:lnTo>
                      <a:pt x="2434117" y="512962"/>
                    </a:lnTo>
                    <a:lnTo>
                      <a:pt x="2454068" y="511467"/>
                    </a:lnTo>
                    <a:lnTo>
                      <a:pt x="2474020" y="508578"/>
                    </a:lnTo>
                    <a:lnTo>
                      <a:pt x="2489057" y="505783"/>
                    </a:lnTo>
                    <a:lnTo>
                      <a:pt x="2493972" y="504780"/>
                    </a:lnTo>
                    <a:lnTo>
                      <a:pt x="2513924" y="500908"/>
                    </a:lnTo>
                    <a:lnTo>
                      <a:pt x="2533876" y="497135"/>
                    </a:lnTo>
                    <a:lnTo>
                      <a:pt x="2542581" y="495791"/>
                    </a:lnTo>
                    <a:lnTo>
                      <a:pt x="2553827" y="493797"/>
                    </a:lnTo>
                    <a:lnTo>
                      <a:pt x="2573779" y="491348"/>
                    </a:lnTo>
                    <a:lnTo>
                      <a:pt x="2593731" y="490077"/>
                    </a:lnTo>
                    <a:lnTo>
                      <a:pt x="2613683" y="490394"/>
                    </a:lnTo>
                    <a:lnTo>
                      <a:pt x="2633634" y="492629"/>
                    </a:lnTo>
                    <a:lnTo>
                      <a:pt x="2648294" y="495791"/>
                    </a:lnTo>
                    <a:lnTo>
                      <a:pt x="2653586" y="497033"/>
                    </a:lnTo>
                    <a:lnTo>
                      <a:pt x="2673538" y="503432"/>
                    </a:lnTo>
                    <a:lnTo>
                      <a:pt x="2679953" y="505783"/>
                    </a:lnTo>
                    <a:lnTo>
                      <a:pt x="2693490" y="511002"/>
                    </a:lnTo>
                    <a:lnTo>
                      <a:pt x="2711462" y="515774"/>
                    </a:lnTo>
                    <a:lnTo>
                      <a:pt x="2713441" y="516302"/>
                    </a:lnTo>
                    <a:lnTo>
                      <a:pt x="2733393" y="517015"/>
                    </a:lnTo>
                    <a:lnTo>
                      <a:pt x="2738473" y="515774"/>
                    </a:lnTo>
                    <a:lnTo>
                      <a:pt x="2753345" y="512587"/>
                    </a:lnTo>
                    <a:lnTo>
                      <a:pt x="2766172" y="505783"/>
                    </a:lnTo>
                    <a:lnTo>
                      <a:pt x="2773297" y="502517"/>
                    </a:lnTo>
                    <a:lnTo>
                      <a:pt x="2781444" y="495791"/>
                    </a:lnTo>
                    <a:lnTo>
                      <a:pt x="2793249" y="487529"/>
                    </a:lnTo>
                    <a:lnTo>
                      <a:pt x="2794902" y="485800"/>
                    </a:lnTo>
                    <a:lnTo>
                      <a:pt x="2804163" y="475808"/>
                    </a:lnTo>
                    <a:lnTo>
                      <a:pt x="2813200" y="466595"/>
                    </a:lnTo>
                    <a:lnTo>
                      <a:pt x="2813753" y="465817"/>
                    </a:lnTo>
                    <a:lnTo>
                      <a:pt x="2820795" y="455825"/>
                    </a:lnTo>
                    <a:lnTo>
                      <a:pt x="2828040" y="445834"/>
                    </a:lnTo>
                    <a:lnTo>
                      <a:pt x="2833152" y="438763"/>
                    </a:lnTo>
                    <a:lnTo>
                      <a:pt x="2834789" y="435842"/>
                    </a:lnTo>
                    <a:lnTo>
                      <a:pt x="2840352" y="425851"/>
                    </a:lnTo>
                    <a:lnTo>
                      <a:pt x="2846032" y="415859"/>
                    </a:lnTo>
                    <a:lnTo>
                      <a:pt x="2851769" y="405868"/>
                    </a:lnTo>
                    <a:lnTo>
                      <a:pt x="2853104" y="403588"/>
                    </a:lnTo>
                    <a:lnTo>
                      <a:pt x="2856897" y="395876"/>
                    </a:lnTo>
                    <a:lnTo>
                      <a:pt x="2861968" y="385885"/>
                    </a:lnTo>
                    <a:lnTo>
                      <a:pt x="2867273" y="375893"/>
                    </a:lnTo>
                    <a:lnTo>
                      <a:pt x="2873008" y="365902"/>
                    </a:lnTo>
                    <a:lnTo>
                      <a:pt x="2873056" y="365819"/>
                    </a:lnTo>
                    <a:lnTo>
                      <a:pt x="2878264" y="355910"/>
                    </a:lnTo>
                    <a:lnTo>
                      <a:pt x="2884146" y="345919"/>
                    </a:lnTo>
                    <a:lnTo>
                      <a:pt x="2890653" y="335927"/>
                    </a:lnTo>
                    <a:lnTo>
                      <a:pt x="2893007" y="332717"/>
                    </a:lnTo>
                    <a:lnTo>
                      <a:pt x="2897844" y="325936"/>
                    </a:lnTo>
                    <a:lnTo>
                      <a:pt x="2905960" y="315944"/>
                    </a:lnTo>
                    <a:lnTo>
                      <a:pt x="2912959" y="308782"/>
                    </a:lnTo>
                    <a:lnTo>
                      <a:pt x="2915793" y="305953"/>
                    </a:lnTo>
                    <a:lnTo>
                      <a:pt x="2927417" y="295961"/>
                    </a:lnTo>
                    <a:lnTo>
                      <a:pt x="2932911" y="291938"/>
                    </a:lnTo>
                    <a:lnTo>
                      <a:pt x="2941684" y="285970"/>
                    </a:lnTo>
                    <a:lnTo>
                      <a:pt x="2952863" y="279549"/>
                    </a:lnTo>
                    <a:lnTo>
                      <a:pt x="2959700" y="275978"/>
                    </a:lnTo>
                    <a:lnTo>
                      <a:pt x="2972815" y="269929"/>
                    </a:lnTo>
                    <a:lnTo>
                      <a:pt x="2972815" y="265987"/>
                    </a:lnTo>
                    <a:lnTo>
                      <a:pt x="2972815" y="255995"/>
                    </a:lnTo>
                    <a:lnTo>
                      <a:pt x="2972815" y="246004"/>
                    </a:lnTo>
                    <a:lnTo>
                      <a:pt x="2972815" y="239727"/>
                    </a:lnTo>
                    <a:lnTo>
                      <a:pt x="2953009" y="246004"/>
                    </a:lnTo>
                    <a:lnTo>
                      <a:pt x="2952863" y="246055"/>
                    </a:lnTo>
                    <a:lnTo>
                      <a:pt x="2932911" y="253345"/>
                    </a:lnTo>
                    <a:lnTo>
                      <a:pt x="2926113" y="255995"/>
                    </a:lnTo>
                    <a:lnTo>
                      <a:pt x="2912959" y="262002"/>
                    </a:lnTo>
                    <a:lnTo>
                      <a:pt x="2904831" y="265987"/>
                    </a:lnTo>
                    <a:lnTo>
                      <a:pt x="2893007" y="272877"/>
                    </a:lnTo>
                    <a:lnTo>
                      <a:pt x="2887934" y="275978"/>
                    </a:lnTo>
                    <a:lnTo>
                      <a:pt x="2874866" y="285970"/>
                    </a:lnTo>
                    <a:lnTo>
                      <a:pt x="2873056" y="287589"/>
                    </a:lnTo>
                    <a:lnTo>
                      <a:pt x="2863328" y="295961"/>
                    </a:lnTo>
                    <a:lnTo>
                      <a:pt x="2854099" y="305953"/>
                    </a:lnTo>
                    <a:lnTo>
                      <a:pt x="2853104" y="307163"/>
                    </a:lnTo>
                    <a:lnTo>
                      <a:pt x="2844915" y="315944"/>
                    </a:lnTo>
                    <a:lnTo>
                      <a:pt x="2836919" y="325936"/>
                    </a:lnTo>
                    <a:lnTo>
                      <a:pt x="2833152" y="331123"/>
                    </a:lnTo>
                    <a:lnTo>
                      <a:pt x="2828733" y="335927"/>
                    </a:lnTo>
                    <a:lnTo>
                      <a:pt x="2819928" y="345919"/>
                    </a:lnTo>
                    <a:lnTo>
                      <a:pt x="2813200" y="354289"/>
                    </a:lnTo>
                    <a:lnTo>
                      <a:pt x="2811179" y="355910"/>
                    </a:lnTo>
                    <a:lnTo>
                      <a:pt x="2798571" y="365902"/>
                    </a:lnTo>
                    <a:lnTo>
                      <a:pt x="2793249" y="370560"/>
                    </a:lnTo>
                    <a:lnTo>
                      <a:pt x="2780602" y="375893"/>
                    </a:lnTo>
                    <a:lnTo>
                      <a:pt x="2773297" y="378937"/>
                    </a:lnTo>
                    <a:lnTo>
                      <a:pt x="2753345" y="379328"/>
                    </a:lnTo>
                    <a:lnTo>
                      <a:pt x="2742502" y="375893"/>
                    </a:lnTo>
                    <a:lnTo>
                      <a:pt x="2733393" y="372904"/>
                    </a:lnTo>
                    <a:lnTo>
                      <a:pt x="2721785" y="365902"/>
                    </a:lnTo>
                    <a:lnTo>
                      <a:pt x="2713441" y="360637"/>
                    </a:lnTo>
                    <a:lnTo>
                      <a:pt x="2707755" y="355910"/>
                    </a:lnTo>
                    <a:lnTo>
                      <a:pt x="2696401" y="345919"/>
                    </a:lnTo>
                    <a:lnTo>
                      <a:pt x="2693490" y="343393"/>
                    </a:lnTo>
                    <a:lnTo>
                      <a:pt x="2686239" y="335927"/>
                    </a:lnTo>
                    <a:lnTo>
                      <a:pt x="2676959" y="325936"/>
                    </a:lnTo>
                    <a:lnTo>
                      <a:pt x="2673538" y="322136"/>
                    </a:lnTo>
                    <a:lnTo>
                      <a:pt x="2668420" y="315944"/>
                    </a:lnTo>
                    <a:lnTo>
                      <a:pt x="2659725" y="305953"/>
                    </a:lnTo>
                    <a:lnTo>
                      <a:pt x="2653586" y="299218"/>
                    </a:lnTo>
                    <a:lnTo>
                      <a:pt x="2650627" y="295961"/>
                    </a:lnTo>
                    <a:lnTo>
                      <a:pt x="2641118" y="285970"/>
                    </a:lnTo>
                    <a:lnTo>
                      <a:pt x="2633634" y="278600"/>
                    </a:lnTo>
                    <a:lnTo>
                      <a:pt x="2630837" y="275978"/>
                    </a:lnTo>
                    <a:lnTo>
                      <a:pt x="2619631" y="265987"/>
                    </a:lnTo>
                    <a:lnTo>
                      <a:pt x="2613683" y="261189"/>
                    </a:lnTo>
                    <a:lnTo>
                      <a:pt x="2606726" y="255995"/>
                    </a:lnTo>
                    <a:lnTo>
                      <a:pt x="2593731" y="246608"/>
                    </a:lnTo>
                    <a:lnTo>
                      <a:pt x="2592712" y="246004"/>
                    </a:lnTo>
                    <a:lnTo>
                      <a:pt x="2576574" y="236012"/>
                    </a:lnTo>
                    <a:lnTo>
                      <a:pt x="2573779" y="234243"/>
                    </a:lnTo>
                    <a:lnTo>
                      <a:pt x="2557311" y="226021"/>
                    </a:lnTo>
                    <a:lnTo>
                      <a:pt x="2553827" y="224164"/>
                    </a:lnTo>
                    <a:lnTo>
                      <a:pt x="2533876" y="217489"/>
                    </a:lnTo>
                    <a:lnTo>
                      <a:pt x="2524638" y="216029"/>
                    </a:lnTo>
                    <a:lnTo>
                      <a:pt x="2513924" y="214172"/>
                    </a:lnTo>
                    <a:lnTo>
                      <a:pt x="2493972" y="215607"/>
                    </a:lnTo>
                    <a:lnTo>
                      <a:pt x="2492463" y="216029"/>
                    </a:lnTo>
                    <a:lnTo>
                      <a:pt x="2474020" y="220392"/>
                    </a:lnTo>
                    <a:lnTo>
                      <a:pt x="2461170" y="226021"/>
                    </a:lnTo>
                    <a:lnTo>
                      <a:pt x="2454068" y="228944"/>
                    </a:lnTo>
                    <a:lnTo>
                      <a:pt x="2442231" y="236012"/>
                    </a:lnTo>
                    <a:lnTo>
                      <a:pt x="2434117" y="240737"/>
                    </a:lnTo>
                    <a:lnTo>
                      <a:pt x="2425421" y="246004"/>
                    </a:lnTo>
                    <a:lnTo>
                      <a:pt x="2414165" y="252870"/>
                    </a:lnTo>
                    <a:lnTo>
                      <a:pt x="2408696" y="255995"/>
                    </a:lnTo>
                    <a:lnTo>
                      <a:pt x="2394213" y="263435"/>
                    </a:lnTo>
                    <a:lnTo>
                      <a:pt x="2387186" y="265987"/>
                    </a:lnTo>
                    <a:lnTo>
                      <a:pt x="2374261" y="270195"/>
                    </a:lnTo>
                    <a:lnTo>
                      <a:pt x="2354310" y="272647"/>
                    </a:lnTo>
                    <a:lnTo>
                      <a:pt x="2334358" y="272148"/>
                    </a:lnTo>
                    <a:lnTo>
                      <a:pt x="2314406" y="269586"/>
                    </a:lnTo>
                    <a:lnTo>
                      <a:pt x="2296985" y="265987"/>
                    </a:lnTo>
                    <a:lnTo>
                      <a:pt x="2294454" y="265464"/>
                    </a:lnTo>
                    <a:lnTo>
                      <a:pt x="2274502" y="260273"/>
                    </a:lnTo>
                    <a:lnTo>
                      <a:pt x="2260434" y="255995"/>
                    </a:lnTo>
                    <a:lnTo>
                      <a:pt x="2254551" y="254049"/>
                    </a:lnTo>
                    <a:lnTo>
                      <a:pt x="2234599" y="246554"/>
                    </a:lnTo>
                    <a:lnTo>
                      <a:pt x="2233252" y="246004"/>
                    </a:lnTo>
                    <a:lnTo>
                      <a:pt x="2214647" y="236354"/>
                    </a:lnTo>
                    <a:lnTo>
                      <a:pt x="2214020" y="236012"/>
                    </a:lnTo>
                    <a:lnTo>
                      <a:pt x="2200409" y="226021"/>
                    </a:lnTo>
                    <a:lnTo>
                      <a:pt x="2194695" y="219052"/>
                    </a:lnTo>
                    <a:lnTo>
                      <a:pt x="2192408" y="216029"/>
                    </a:lnTo>
                    <a:lnTo>
                      <a:pt x="2187604" y="206038"/>
                    </a:lnTo>
                    <a:lnTo>
                      <a:pt x="2185959" y="196046"/>
                    </a:lnTo>
                    <a:lnTo>
                      <a:pt x="2186066" y="186055"/>
                    </a:lnTo>
                    <a:lnTo>
                      <a:pt x="2187057" y="176063"/>
                    </a:lnTo>
                    <a:lnTo>
                      <a:pt x="2187922" y="166072"/>
                    </a:lnTo>
                    <a:lnTo>
                      <a:pt x="2188140" y="156080"/>
                    </a:lnTo>
                    <a:lnTo>
                      <a:pt x="2187357" y="146089"/>
                    </a:lnTo>
                    <a:lnTo>
                      <a:pt x="2185250" y="136097"/>
                    </a:lnTo>
                    <a:lnTo>
                      <a:pt x="2180927" y="126106"/>
                    </a:lnTo>
                    <a:lnTo>
                      <a:pt x="2174805" y="116114"/>
                    </a:lnTo>
                    <a:lnTo>
                      <a:pt x="2174744" y="116040"/>
                    </a:lnTo>
                    <a:lnTo>
                      <a:pt x="2165062" y="106123"/>
                    </a:lnTo>
                    <a:lnTo>
                      <a:pt x="2154792" y="97936"/>
                    </a:lnTo>
                    <a:lnTo>
                      <a:pt x="2151745" y="96131"/>
                    </a:lnTo>
                    <a:lnTo>
                      <a:pt x="2134840" y="88013"/>
                    </a:lnTo>
                    <a:lnTo>
                      <a:pt x="2127695" y="86140"/>
                    </a:lnTo>
                    <a:lnTo>
                      <a:pt x="2114888" y="83063"/>
                    </a:lnTo>
                    <a:lnTo>
                      <a:pt x="2094936" y="82452"/>
                    </a:lnTo>
                    <a:lnTo>
                      <a:pt x="2074985" y="85565"/>
                    </a:lnTo>
                    <a:lnTo>
                      <a:pt x="2073240" y="86140"/>
                    </a:lnTo>
                    <a:lnTo>
                      <a:pt x="2055033" y="93007"/>
                    </a:lnTo>
                    <a:lnTo>
                      <a:pt x="2049336" y="96131"/>
                    </a:lnTo>
                    <a:lnTo>
                      <a:pt x="2035081" y="105214"/>
                    </a:lnTo>
                    <a:lnTo>
                      <a:pt x="2033878" y="106123"/>
                    </a:lnTo>
                    <a:lnTo>
                      <a:pt x="2023168" y="116114"/>
                    </a:lnTo>
                    <a:lnTo>
                      <a:pt x="2015174" y="126106"/>
                    </a:lnTo>
                    <a:lnTo>
                      <a:pt x="2015129" y="126174"/>
                    </a:lnTo>
                    <a:lnTo>
                      <a:pt x="2009037" y="136097"/>
                    </a:lnTo>
                    <a:lnTo>
                      <a:pt x="2004813" y="146089"/>
                    </a:lnTo>
                    <a:lnTo>
                      <a:pt x="2001470" y="156080"/>
                    </a:lnTo>
                    <a:lnTo>
                      <a:pt x="1998185" y="166072"/>
                    </a:lnTo>
                    <a:lnTo>
                      <a:pt x="1995376" y="176063"/>
                    </a:lnTo>
                    <a:lnTo>
                      <a:pt x="1995178" y="176572"/>
                    </a:lnTo>
                    <a:lnTo>
                      <a:pt x="1991375" y="186055"/>
                    </a:lnTo>
                    <a:lnTo>
                      <a:pt x="1985520" y="196046"/>
                    </a:lnTo>
                    <a:lnTo>
                      <a:pt x="1977185" y="206038"/>
                    </a:lnTo>
                    <a:lnTo>
                      <a:pt x="1975226" y="207756"/>
                    </a:lnTo>
                    <a:lnTo>
                      <a:pt x="1965283" y="216029"/>
                    </a:lnTo>
                    <a:lnTo>
                      <a:pt x="1955274" y="222150"/>
                    </a:lnTo>
                    <a:lnTo>
                      <a:pt x="1948063" y="226021"/>
                    </a:lnTo>
                    <a:lnTo>
                      <a:pt x="1935322" y="231825"/>
                    </a:lnTo>
                    <a:lnTo>
                      <a:pt x="1923896" y="236012"/>
                    </a:lnTo>
                    <a:lnTo>
                      <a:pt x="1915371" y="238706"/>
                    </a:lnTo>
                    <a:lnTo>
                      <a:pt x="1895419" y="242544"/>
                    </a:lnTo>
                    <a:lnTo>
                      <a:pt x="1875467" y="243925"/>
                    </a:lnTo>
                    <a:lnTo>
                      <a:pt x="1855515" y="242332"/>
                    </a:lnTo>
                    <a:lnTo>
                      <a:pt x="1835563" y="238034"/>
                    </a:lnTo>
                    <a:lnTo>
                      <a:pt x="1829779" y="236012"/>
                    </a:lnTo>
                    <a:lnTo>
                      <a:pt x="1815612" y="231192"/>
                    </a:lnTo>
                    <a:lnTo>
                      <a:pt x="1803483" y="226021"/>
                    </a:lnTo>
                    <a:lnTo>
                      <a:pt x="1795660" y="222710"/>
                    </a:lnTo>
                    <a:lnTo>
                      <a:pt x="1781967" y="216029"/>
                    </a:lnTo>
                    <a:lnTo>
                      <a:pt x="1775708" y="212954"/>
                    </a:lnTo>
                    <a:lnTo>
                      <a:pt x="1762538" y="206038"/>
                    </a:lnTo>
                    <a:lnTo>
                      <a:pt x="1755756" y="202379"/>
                    </a:lnTo>
                    <a:lnTo>
                      <a:pt x="1744428" y="196046"/>
                    </a:lnTo>
                    <a:lnTo>
                      <a:pt x="1735805" y="191369"/>
                    </a:lnTo>
                    <a:lnTo>
                      <a:pt x="1725893" y="186055"/>
                    </a:lnTo>
                    <a:lnTo>
                      <a:pt x="1715853" y="180621"/>
                    </a:lnTo>
                    <a:lnTo>
                      <a:pt x="1706752" y="176063"/>
                    </a:lnTo>
                    <a:lnTo>
                      <a:pt x="1695901" y="170672"/>
                    </a:lnTo>
                    <a:lnTo>
                      <a:pt x="1684700" y="166072"/>
                    </a:lnTo>
                    <a:lnTo>
                      <a:pt x="1675949" y="162691"/>
                    </a:lnTo>
                    <a:lnTo>
                      <a:pt x="1655997" y="156693"/>
                    </a:lnTo>
                    <a:lnTo>
                      <a:pt x="1653053" y="156080"/>
                    </a:lnTo>
                    <a:lnTo>
                      <a:pt x="1636046" y="152764"/>
                    </a:lnTo>
                    <a:lnTo>
                      <a:pt x="1616094" y="151073"/>
                    </a:lnTo>
                    <a:lnTo>
                      <a:pt x="1596142" y="151380"/>
                    </a:lnTo>
                    <a:lnTo>
                      <a:pt x="1576190" y="153214"/>
                    </a:lnTo>
                    <a:lnTo>
                      <a:pt x="1557236" y="156080"/>
                    </a:lnTo>
                    <a:lnTo>
                      <a:pt x="1556239" y="156211"/>
                    </a:lnTo>
                    <a:lnTo>
                      <a:pt x="1536287" y="159953"/>
                    </a:lnTo>
                    <a:lnTo>
                      <a:pt x="1516335" y="164154"/>
                    </a:lnTo>
                    <a:lnTo>
                      <a:pt x="1507916" y="166072"/>
                    </a:lnTo>
                    <a:lnTo>
                      <a:pt x="1496383" y="168489"/>
                    </a:lnTo>
                    <a:lnTo>
                      <a:pt x="1476431" y="172841"/>
                    </a:lnTo>
                    <a:lnTo>
                      <a:pt x="1461703" y="176063"/>
                    </a:lnTo>
                    <a:lnTo>
                      <a:pt x="1456480" y="177193"/>
                    </a:lnTo>
                    <a:lnTo>
                      <a:pt x="1436528" y="181477"/>
                    </a:lnTo>
                    <a:lnTo>
                      <a:pt x="1416576" y="185733"/>
                    </a:lnTo>
                    <a:lnTo>
                      <a:pt x="1414975" y="186055"/>
                    </a:lnTo>
                    <a:lnTo>
                      <a:pt x="1396624" y="190066"/>
                    </a:lnTo>
                    <a:lnTo>
                      <a:pt x="1376673" y="194575"/>
                    </a:lnTo>
                    <a:lnTo>
                      <a:pt x="1369582" y="196046"/>
                    </a:lnTo>
                    <a:lnTo>
                      <a:pt x="1356721" y="199163"/>
                    </a:lnTo>
                    <a:lnTo>
                      <a:pt x="1336769" y="203998"/>
                    </a:lnTo>
                    <a:lnTo>
                      <a:pt x="1327532" y="206038"/>
                    </a:lnTo>
                    <a:lnTo>
                      <a:pt x="1316817" y="209164"/>
                    </a:lnTo>
                    <a:lnTo>
                      <a:pt x="1296865" y="214403"/>
                    </a:lnTo>
                    <a:lnTo>
                      <a:pt x="1287730" y="216029"/>
                    </a:lnTo>
                    <a:lnTo>
                      <a:pt x="1276914" y="218985"/>
                    </a:lnTo>
                    <a:lnTo>
                      <a:pt x="1256962" y="222108"/>
                    </a:lnTo>
                    <a:lnTo>
                      <a:pt x="1237010" y="218095"/>
                    </a:lnTo>
                    <a:lnTo>
                      <a:pt x="1233958" y="216029"/>
                    </a:lnTo>
                    <a:lnTo>
                      <a:pt x="1220407" y="206038"/>
                    </a:lnTo>
                    <a:lnTo>
                      <a:pt x="1217058" y="203479"/>
                    </a:lnTo>
                    <a:lnTo>
                      <a:pt x="1209323" y="196046"/>
                    </a:lnTo>
                    <a:lnTo>
                      <a:pt x="1198262" y="186055"/>
                    </a:lnTo>
                    <a:lnTo>
                      <a:pt x="1197107" y="185042"/>
                    </a:lnTo>
                    <a:lnTo>
                      <a:pt x="1184781" y="176063"/>
                    </a:lnTo>
                    <a:lnTo>
                      <a:pt x="1177155" y="171206"/>
                    </a:lnTo>
                    <a:lnTo>
                      <a:pt x="1166407" y="166072"/>
                    </a:lnTo>
                    <a:lnTo>
                      <a:pt x="1157203" y="162107"/>
                    </a:lnTo>
                    <a:lnTo>
                      <a:pt x="1137251" y="156583"/>
                    </a:lnTo>
                    <a:lnTo>
                      <a:pt x="1134712" y="156080"/>
                    </a:lnTo>
                    <a:lnTo>
                      <a:pt x="1117299" y="153180"/>
                    </a:lnTo>
                    <a:lnTo>
                      <a:pt x="1097348" y="150746"/>
                    </a:lnTo>
                    <a:lnTo>
                      <a:pt x="1077396" y="147856"/>
                    </a:lnTo>
                    <a:lnTo>
                      <a:pt x="1066475" y="146089"/>
                    </a:lnTo>
                    <a:lnTo>
                      <a:pt x="1057444" y="144703"/>
                    </a:lnTo>
                    <a:lnTo>
                      <a:pt x="1037492" y="141331"/>
                    </a:lnTo>
                    <a:lnTo>
                      <a:pt x="1017541" y="138062"/>
                    </a:lnTo>
                    <a:lnTo>
                      <a:pt x="1001325" y="136097"/>
                    </a:lnTo>
                    <a:lnTo>
                      <a:pt x="997589" y="135634"/>
                    </a:lnTo>
                    <a:lnTo>
                      <a:pt x="977637" y="134110"/>
                    </a:lnTo>
                    <a:lnTo>
                      <a:pt x="957685" y="134149"/>
                    </a:lnTo>
                    <a:lnTo>
                      <a:pt x="937733" y="135707"/>
                    </a:lnTo>
                    <a:lnTo>
                      <a:pt x="935430" y="136097"/>
                    </a:lnTo>
                    <a:lnTo>
                      <a:pt x="917782" y="138813"/>
                    </a:lnTo>
                    <a:lnTo>
                      <a:pt x="897830" y="143015"/>
                    </a:lnTo>
                    <a:lnTo>
                      <a:pt x="886490" y="146089"/>
                    </a:lnTo>
                    <a:lnTo>
                      <a:pt x="877878" y="148359"/>
                    </a:lnTo>
                    <a:lnTo>
                      <a:pt x="857926" y="153921"/>
                    </a:lnTo>
                    <a:lnTo>
                      <a:pt x="850191" y="156080"/>
                    </a:lnTo>
                    <a:lnTo>
                      <a:pt x="837975" y="159712"/>
                    </a:lnTo>
                    <a:lnTo>
                      <a:pt x="818023" y="164973"/>
                    </a:lnTo>
                    <a:lnTo>
                      <a:pt x="811810" y="166072"/>
                    </a:lnTo>
                    <a:lnTo>
                      <a:pt x="798071" y="168824"/>
                    </a:lnTo>
                    <a:lnTo>
                      <a:pt x="778119" y="170278"/>
                    </a:lnTo>
                    <a:lnTo>
                      <a:pt x="758167" y="168651"/>
                    </a:lnTo>
                    <a:lnTo>
                      <a:pt x="744975" y="166072"/>
                    </a:lnTo>
                    <a:lnTo>
                      <a:pt x="738216" y="164926"/>
                    </a:lnTo>
                    <a:lnTo>
                      <a:pt x="718264" y="160880"/>
                    </a:lnTo>
                    <a:lnTo>
                      <a:pt x="698312" y="157759"/>
                    </a:lnTo>
                    <a:lnTo>
                      <a:pt x="679587" y="156080"/>
                    </a:lnTo>
                    <a:lnTo>
                      <a:pt x="678360" y="155990"/>
                    </a:lnTo>
                    <a:lnTo>
                      <a:pt x="672726" y="156080"/>
                    </a:lnTo>
                    <a:lnTo>
                      <a:pt x="658409" y="156310"/>
                    </a:lnTo>
                    <a:lnTo>
                      <a:pt x="638457" y="158148"/>
                    </a:lnTo>
                    <a:lnTo>
                      <a:pt x="618505" y="161117"/>
                    </a:lnTo>
                    <a:lnTo>
                      <a:pt x="598553" y="165232"/>
                    </a:lnTo>
                    <a:lnTo>
                      <a:pt x="595041" y="166072"/>
                    </a:lnTo>
                    <a:lnTo>
                      <a:pt x="578601" y="170081"/>
                    </a:lnTo>
                    <a:lnTo>
                      <a:pt x="558650" y="175443"/>
                    </a:lnTo>
                    <a:lnTo>
                      <a:pt x="556391" y="176063"/>
                    </a:lnTo>
                    <a:lnTo>
                      <a:pt x="538698" y="181238"/>
                    </a:lnTo>
                    <a:lnTo>
                      <a:pt x="522489" y="186055"/>
                    </a:lnTo>
                    <a:lnTo>
                      <a:pt x="518746" y="187285"/>
                    </a:lnTo>
                    <a:lnTo>
                      <a:pt x="498794" y="194107"/>
                    </a:lnTo>
                    <a:lnTo>
                      <a:pt x="493369" y="196046"/>
                    </a:lnTo>
                    <a:lnTo>
                      <a:pt x="478843" y="201970"/>
                    </a:lnTo>
                    <a:lnTo>
                      <a:pt x="470029" y="206038"/>
                    </a:lnTo>
                    <a:lnTo>
                      <a:pt x="458891" y="212238"/>
                    </a:lnTo>
                    <a:lnTo>
                      <a:pt x="453003" y="216029"/>
                    </a:lnTo>
                    <a:lnTo>
                      <a:pt x="440286" y="226021"/>
                    </a:lnTo>
                    <a:lnTo>
                      <a:pt x="438939" y="227479"/>
                    </a:lnTo>
                    <a:lnTo>
                      <a:pt x="432111" y="236012"/>
                    </a:lnTo>
                    <a:lnTo>
                      <a:pt x="426705" y="246004"/>
                    </a:lnTo>
                    <a:lnTo>
                      <a:pt x="423360" y="255995"/>
                    </a:lnTo>
                    <a:lnTo>
                      <a:pt x="422394" y="265987"/>
                    </a:lnTo>
                    <a:lnTo>
                      <a:pt x="423060" y="275978"/>
                    </a:lnTo>
                    <a:lnTo>
                      <a:pt x="425930" y="285970"/>
                    </a:lnTo>
                    <a:lnTo>
                      <a:pt x="430213" y="295961"/>
                    </a:lnTo>
                    <a:lnTo>
                      <a:pt x="435977" y="305953"/>
                    </a:lnTo>
                    <a:lnTo>
                      <a:pt x="438939" y="310105"/>
                    </a:lnTo>
                    <a:lnTo>
                      <a:pt x="443468" y="315944"/>
                    </a:lnTo>
                    <a:lnTo>
                      <a:pt x="452070" y="325936"/>
                    </a:lnTo>
                    <a:lnTo>
                      <a:pt x="458891" y="332859"/>
                    </a:lnTo>
                    <a:lnTo>
                      <a:pt x="462428" y="335927"/>
                    </a:lnTo>
                    <a:lnTo>
                      <a:pt x="474211" y="345919"/>
                    </a:lnTo>
                    <a:lnTo>
                      <a:pt x="478843" y="349661"/>
                    </a:lnTo>
                    <a:lnTo>
                      <a:pt x="489237" y="355910"/>
                    </a:lnTo>
                    <a:lnTo>
                      <a:pt x="498794" y="361732"/>
                    </a:lnTo>
                    <a:lnTo>
                      <a:pt x="511003" y="365902"/>
                    </a:lnTo>
                    <a:lnTo>
                      <a:pt x="518746" y="368764"/>
                    </a:lnTo>
                    <a:lnTo>
                      <a:pt x="538698" y="368923"/>
                    </a:lnTo>
                    <a:lnTo>
                      <a:pt x="547555" y="365902"/>
                    </a:lnTo>
                    <a:lnTo>
                      <a:pt x="558650" y="362535"/>
                    </a:lnTo>
                    <a:lnTo>
                      <a:pt x="569275" y="355910"/>
                    </a:lnTo>
                    <a:lnTo>
                      <a:pt x="578601" y="350738"/>
                    </a:lnTo>
                    <a:lnTo>
                      <a:pt x="584869" y="345919"/>
                    </a:lnTo>
                    <a:lnTo>
                      <a:pt x="598553" y="336312"/>
                    </a:lnTo>
                    <a:lnTo>
                      <a:pt x="599030" y="335927"/>
                    </a:lnTo>
                    <a:lnTo>
                      <a:pt x="612917" y="325936"/>
                    </a:lnTo>
                    <a:lnTo>
                      <a:pt x="618505" y="322224"/>
                    </a:lnTo>
                    <a:lnTo>
                      <a:pt x="627540" y="315944"/>
                    </a:lnTo>
                    <a:lnTo>
                      <a:pt x="638457" y="308922"/>
                    </a:lnTo>
                    <a:lnTo>
                      <a:pt x="643340" y="305953"/>
                    </a:lnTo>
                    <a:lnTo>
                      <a:pt x="658409" y="297187"/>
                    </a:lnTo>
                    <a:lnTo>
                      <a:pt x="660793" y="295961"/>
                    </a:lnTo>
                    <a:lnTo>
                      <a:pt x="678360" y="286930"/>
                    </a:lnTo>
                    <a:lnTo>
                      <a:pt x="680734" y="285970"/>
                    </a:lnTo>
                    <a:lnTo>
                      <a:pt x="698312" y="278241"/>
                    </a:lnTo>
                    <a:lnTo>
                      <a:pt x="706195" y="275978"/>
                    </a:lnTo>
                    <a:lnTo>
                      <a:pt x="718264" y="271926"/>
                    </a:lnTo>
                    <a:lnTo>
                      <a:pt x="738216" y="269089"/>
                    </a:lnTo>
                    <a:lnTo>
                      <a:pt x="758167" y="272179"/>
                    </a:lnTo>
                    <a:lnTo>
                      <a:pt x="764929" y="275978"/>
                    </a:lnTo>
                    <a:lnTo>
                      <a:pt x="778119" y="284211"/>
                    </a:lnTo>
                    <a:lnTo>
                      <a:pt x="779654" y="285970"/>
                    </a:lnTo>
                    <a:lnTo>
                      <a:pt x="788154" y="295961"/>
                    </a:lnTo>
                    <a:lnTo>
                      <a:pt x="795634" y="305953"/>
                    </a:lnTo>
                    <a:lnTo>
                      <a:pt x="798071" y="309427"/>
                    </a:lnTo>
                    <a:lnTo>
                      <a:pt x="801667" y="315944"/>
                    </a:lnTo>
                    <a:lnTo>
                      <a:pt x="807003" y="325936"/>
                    </a:lnTo>
                    <a:lnTo>
                      <a:pt x="812513" y="335927"/>
                    </a:lnTo>
                    <a:lnTo>
                      <a:pt x="818023" y="345811"/>
                    </a:lnTo>
                    <a:lnTo>
                      <a:pt x="818079" y="345919"/>
                    </a:lnTo>
                    <a:lnTo>
                      <a:pt x="823709" y="355910"/>
                    </a:lnTo>
                    <a:lnTo>
                      <a:pt x="829995" y="365902"/>
                    </a:lnTo>
                    <a:lnTo>
                      <a:pt x="837047" y="375893"/>
                    </a:lnTo>
                    <a:lnTo>
                      <a:pt x="837975" y="377038"/>
                    </a:lnTo>
                    <a:lnTo>
                      <a:pt x="845581" y="385885"/>
                    </a:lnTo>
                    <a:lnTo>
                      <a:pt x="855263" y="395876"/>
                    </a:lnTo>
                    <a:lnTo>
                      <a:pt x="857926" y="398355"/>
                    </a:lnTo>
                    <a:lnTo>
                      <a:pt x="867206" y="405868"/>
                    </a:lnTo>
                    <a:lnTo>
                      <a:pt x="877878" y="413899"/>
                    </a:lnTo>
                    <a:lnTo>
                      <a:pt x="881045" y="415859"/>
                    </a:lnTo>
                    <a:lnTo>
                      <a:pt x="897158" y="425851"/>
                    </a:lnTo>
                    <a:lnTo>
                      <a:pt x="897830" y="426279"/>
                    </a:lnTo>
                    <a:lnTo>
                      <a:pt x="916191" y="435842"/>
                    </a:lnTo>
                    <a:lnTo>
                      <a:pt x="917782" y="436854"/>
                    </a:lnTo>
                    <a:lnTo>
                      <a:pt x="935895" y="445834"/>
                    </a:lnTo>
                    <a:lnTo>
                      <a:pt x="937733" y="447139"/>
                    </a:lnTo>
                    <a:lnTo>
                      <a:pt x="953546" y="455825"/>
                    </a:lnTo>
                    <a:lnTo>
                      <a:pt x="957685" y="461997"/>
                    </a:lnTo>
                    <a:lnTo>
                      <a:pt x="961248" y="465817"/>
                    </a:lnTo>
                    <a:lnTo>
                      <a:pt x="959860" y="475808"/>
                    </a:lnTo>
                    <a:lnTo>
                      <a:pt x="957685" y="479072"/>
                    </a:lnTo>
                    <a:lnTo>
                      <a:pt x="954994" y="485800"/>
                    </a:lnTo>
                    <a:lnTo>
                      <a:pt x="947701" y="495791"/>
                    </a:lnTo>
                    <a:lnTo>
                      <a:pt x="938790" y="505783"/>
                    </a:lnTo>
                    <a:lnTo>
                      <a:pt x="937733" y="506746"/>
                    </a:lnTo>
                    <a:lnTo>
                      <a:pt x="928872" y="515774"/>
                    </a:lnTo>
                    <a:lnTo>
                      <a:pt x="917782" y="525341"/>
                    </a:lnTo>
                    <a:lnTo>
                      <a:pt x="917280" y="525766"/>
                    </a:lnTo>
                    <a:lnTo>
                      <a:pt x="902954" y="535757"/>
                    </a:lnTo>
                    <a:lnTo>
                      <a:pt x="897830" y="538773"/>
                    </a:lnTo>
                    <a:lnTo>
                      <a:pt x="883538" y="545749"/>
                    </a:lnTo>
                    <a:lnTo>
                      <a:pt x="877878" y="548092"/>
                    </a:lnTo>
                    <a:lnTo>
                      <a:pt x="857926" y="554137"/>
                    </a:lnTo>
                    <a:lnTo>
                      <a:pt x="849321" y="555740"/>
                    </a:lnTo>
                    <a:lnTo>
                      <a:pt x="837975" y="557593"/>
                    </a:lnTo>
                    <a:lnTo>
                      <a:pt x="818023" y="559254"/>
                    </a:lnTo>
                    <a:lnTo>
                      <a:pt x="798071" y="559538"/>
                    </a:lnTo>
                    <a:lnTo>
                      <a:pt x="778119" y="558751"/>
                    </a:lnTo>
                    <a:lnTo>
                      <a:pt x="758167" y="557118"/>
                    </a:lnTo>
                    <a:lnTo>
                      <a:pt x="745580" y="555740"/>
                    </a:lnTo>
                    <a:lnTo>
                      <a:pt x="738216" y="554797"/>
                    </a:lnTo>
                    <a:lnTo>
                      <a:pt x="718264" y="551327"/>
                    </a:lnTo>
                    <a:lnTo>
                      <a:pt x="698312" y="547047"/>
                    </a:lnTo>
                    <a:lnTo>
                      <a:pt x="693024" y="545749"/>
                    </a:lnTo>
                    <a:lnTo>
                      <a:pt x="678360" y="541586"/>
                    </a:lnTo>
                    <a:lnTo>
                      <a:pt x="660574" y="535757"/>
                    </a:lnTo>
                    <a:lnTo>
                      <a:pt x="658409" y="534944"/>
                    </a:lnTo>
                    <a:lnTo>
                      <a:pt x="638457" y="526762"/>
                    </a:lnTo>
                    <a:lnTo>
                      <a:pt x="635905" y="525766"/>
                    </a:lnTo>
                    <a:lnTo>
                      <a:pt x="618505" y="518129"/>
                    </a:lnTo>
                    <a:lnTo>
                      <a:pt x="612762" y="515774"/>
                    </a:lnTo>
                    <a:lnTo>
                      <a:pt x="598553" y="509407"/>
                    </a:lnTo>
                    <a:lnTo>
                      <a:pt x="587955" y="505783"/>
                    </a:lnTo>
                    <a:lnTo>
                      <a:pt x="578601" y="502283"/>
                    </a:lnTo>
                    <a:lnTo>
                      <a:pt x="558650" y="497106"/>
                    </a:lnTo>
                    <a:lnTo>
                      <a:pt x="538698" y="495910"/>
                    </a:lnTo>
                    <a:lnTo>
                      <a:pt x="518746" y="498300"/>
                    </a:lnTo>
                    <a:lnTo>
                      <a:pt x="498794" y="502708"/>
                    </a:lnTo>
                    <a:lnTo>
                      <a:pt x="486101" y="505783"/>
                    </a:lnTo>
                    <a:lnTo>
                      <a:pt x="478843" y="507252"/>
                    </a:lnTo>
                    <a:lnTo>
                      <a:pt x="458891" y="510811"/>
                    </a:lnTo>
                    <a:lnTo>
                      <a:pt x="438939" y="512767"/>
                    </a:lnTo>
                    <a:lnTo>
                      <a:pt x="418987" y="513057"/>
                    </a:lnTo>
                    <a:lnTo>
                      <a:pt x="399036" y="511814"/>
                    </a:lnTo>
                    <a:lnTo>
                      <a:pt x="379084" y="509007"/>
                    </a:lnTo>
                    <a:lnTo>
                      <a:pt x="363195" y="505783"/>
                    </a:lnTo>
                    <a:lnTo>
                      <a:pt x="359132" y="504985"/>
                    </a:lnTo>
                    <a:lnTo>
                      <a:pt x="339180" y="499803"/>
                    </a:lnTo>
                    <a:lnTo>
                      <a:pt x="326057" y="495791"/>
                    </a:lnTo>
                    <a:lnTo>
                      <a:pt x="319228" y="493667"/>
                    </a:lnTo>
                    <a:lnTo>
                      <a:pt x="299277" y="486732"/>
                    </a:lnTo>
                    <a:lnTo>
                      <a:pt x="296794" y="485800"/>
                    </a:lnTo>
                    <a:lnTo>
                      <a:pt x="279325" y="478842"/>
                    </a:lnTo>
                    <a:lnTo>
                      <a:pt x="271976" y="475808"/>
                    </a:lnTo>
                    <a:lnTo>
                      <a:pt x="259373" y="469909"/>
                    </a:lnTo>
                    <a:lnTo>
                      <a:pt x="250878" y="465817"/>
                    </a:lnTo>
                    <a:lnTo>
                      <a:pt x="239421" y="459496"/>
                    </a:lnTo>
                    <a:lnTo>
                      <a:pt x="232768" y="455825"/>
                    </a:lnTo>
                    <a:lnTo>
                      <a:pt x="219470" y="447160"/>
                    </a:lnTo>
                    <a:lnTo>
                      <a:pt x="217560" y="445834"/>
                    </a:lnTo>
                    <a:lnTo>
                      <a:pt x="205370" y="435842"/>
                    </a:lnTo>
                    <a:lnTo>
                      <a:pt x="199518" y="429989"/>
                    </a:lnTo>
                    <a:lnTo>
                      <a:pt x="195601" y="425851"/>
                    </a:lnTo>
                    <a:lnTo>
                      <a:pt x="187346" y="415859"/>
                    </a:lnTo>
                    <a:lnTo>
                      <a:pt x="180511" y="405868"/>
                    </a:lnTo>
                    <a:lnTo>
                      <a:pt x="179566" y="404372"/>
                    </a:lnTo>
                    <a:lnTo>
                      <a:pt x="174603" y="395876"/>
                    </a:lnTo>
                    <a:lnTo>
                      <a:pt x="169287" y="385885"/>
                    </a:lnTo>
                    <a:lnTo>
                      <a:pt x="164440" y="375893"/>
                    </a:lnTo>
                    <a:lnTo>
                      <a:pt x="159614" y="366357"/>
                    </a:lnTo>
                    <a:lnTo>
                      <a:pt x="159394" y="365902"/>
                    </a:lnTo>
                    <a:lnTo>
                      <a:pt x="154768" y="355910"/>
                    </a:lnTo>
                    <a:lnTo>
                      <a:pt x="149954" y="345919"/>
                    </a:lnTo>
                    <a:lnTo>
                      <a:pt x="144792" y="335927"/>
                    </a:lnTo>
                    <a:lnTo>
                      <a:pt x="139662" y="326513"/>
                    </a:lnTo>
                    <a:lnTo>
                      <a:pt x="139340" y="325936"/>
                    </a:lnTo>
                    <a:lnTo>
                      <a:pt x="133538" y="315944"/>
                    </a:lnTo>
                    <a:lnTo>
                      <a:pt x="127198" y="305953"/>
                    </a:lnTo>
                    <a:lnTo>
                      <a:pt x="120449" y="295961"/>
                    </a:lnTo>
                    <a:lnTo>
                      <a:pt x="119711" y="294887"/>
                    </a:lnTo>
                    <a:lnTo>
                      <a:pt x="112559" y="285970"/>
                    </a:lnTo>
                    <a:lnTo>
                      <a:pt x="104135" y="275978"/>
                    </a:lnTo>
                    <a:lnTo>
                      <a:pt x="99759" y="271197"/>
                    </a:lnTo>
                    <a:lnTo>
                      <a:pt x="93226" y="265987"/>
                    </a:lnTo>
                    <a:lnTo>
                      <a:pt x="79807" y="256487"/>
                    </a:lnTo>
                    <a:lnTo>
                      <a:pt x="78645" y="255995"/>
                    </a:lnTo>
                    <a:lnTo>
                      <a:pt x="59855" y="248648"/>
                    </a:lnTo>
                    <a:lnTo>
                      <a:pt x="39904" y="246403"/>
                    </a:lnTo>
                    <a:lnTo>
                      <a:pt x="19952" y="246916"/>
                    </a:lnTo>
                    <a:lnTo>
                      <a:pt x="0" y="249521"/>
                    </a:lnTo>
                    <a:lnTo>
                      <a:pt x="0" y="255995"/>
                    </a:lnTo>
                    <a:lnTo>
                      <a:pt x="0" y="265987"/>
                    </a:lnTo>
                    <a:lnTo>
                      <a:pt x="0" y="275978"/>
                    </a:lnTo>
                    <a:lnTo>
                      <a:pt x="0" y="285970"/>
                    </a:lnTo>
                    <a:lnTo>
                      <a:pt x="0" y="295961"/>
                    </a:lnTo>
                    <a:lnTo>
                      <a:pt x="0" y="305953"/>
                    </a:lnTo>
                    <a:lnTo>
                      <a:pt x="0" y="306920"/>
                    </a:lnTo>
                    <a:lnTo>
                      <a:pt x="19952" y="308835"/>
                    </a:lnTo>
                    <a:lnTo>
                      <a:pt x="39904" y="314044"/>
                    </a:lnTo>
                    <a:lnTo>
                      <a:pt x="43870" y="315944"/>
                    </a:lnTo>
                    <a:lnTo>
                      <a:pt x="59855" y="325087"/>
                    </a:lnTo>
                    <a:lnTo>
                      <a:pt x="60884" y="325936"/>
                    </a:lnTo>
                    <a:lnTo>
                      <a:pt x="71468" y="335927"/>
                    </a:lnTo>
                    <a:lnTo>
                      <a:pt x="79807" y="345563"/>
                    </a:lnTo>
                    <a:lnTo>
                      <a:pt x="80056" y="345919"/>
                    </a:lnTo>
                    <a:lnTo>
                      <a:pt x="85632" y="355910"/>
                    </a:lnTo>
                    <a:lnTo>
                      <a:pt x="90184" y="365902"/>
                    </a:lnTo>
                    <a:lnTo>
                      <a:pt x="93993" y="375893"/>
                    </a:lnTo>
                    <a:lnTo>
                      <a:pt x="96687" y="385885"/>
                    </a:lnTo>
                    <a:lnTo>
                      <a:pt x="98847" y="395876"/>
                    </a:lnTo>
                    <a:lnTo>
                      <a:pt x="99759" y="401313"/>
                    </a:lnTo>
                    <a:lnTo>
                      <a:pt x="100494" y="405868"/>
                    </a:lnTo>
                    <a:lnTo>
                      <a:pt x="101925" y="415859"/>
                    </a:lnTo>
                    <a:lnTo>
                      <a:pt x="103751" y="425851"/>
                    </a:lnTo>
                    <a:lnTo>
                      <a:pt x="106096" y="435842"/>
                    </a:lnTo>
                    <a:lnTo>
                      <a:pt x="109893" y="445834"/>
                    </a:lnTo>
                    <a:lnTo>
                      <a:pt x="115804" y="455825"/>
                    </a:lnTo>
                    <a:lnTo>
                      <a:pt x="119711" y="460242"/>
                    </a:lnTo>
                    <a:lnTo>
                      <a:pt x="124987" y="465817"/>
                    </a:lnTo>
                    <a:lnTo>
                      <a:pt x="138980" y="475808"/>
                    </a:lnTo>
                    <a:lnTo>
                      <a:pt x="139662" y="476170"/>
                    </a:lnTo>
                    <a:lnTo>
                      <a:pt x="159614" y="485474"/>
                    </a:lnTo>
                    <a:lnTo>
                      <a:pt x="160348" y="485800"/>
                    </a:lnTo>
                    <a:lnTo>
                      <a:pt x="179566" y="492591"/>
                    </a:lnTo>
                    <a:lnTo>
                      <a:pt x="189466" y="495791"/>
                    </a:lnTo>
                    <a:lnTo>
                      <a:pt x="199518" y="498608"/>
                    </a:lnTo>
                    <a:lnTo>
                      <a:pt x="219470" y="504049"/>
                    </a:lnTo>
                    <a:lnTo>
                      <a:pt x="225284" y="505783"/>
                    </a:lnTo>
                    <a:lnTo>
                      <a:pt x="239421" y="509613"/>
                    </a:lnTo>
                    <a:lnTo>
                      <a:pt x="259373" y="515311"/>
                    </a:lnTo>
                    <a:lnTo>
                      <a:pt x="260842" y="515774"/>
                    </a:lnTo>
                    <a:lnTo>
                      <a:pt x="279325" y="521424"/>
                    </a:lnTo>
                    <a:lnTo>
                      <a:pt x="292898" y="525766"/>
                    </a:lnTo>
                    <a:lnTo>
                      <a:pt x="299277" y="527786"/>
                    </a:lnTo>
                    <a:lnTo>
                      <a:pt x="319228" y="534375"/>
                    </a:lnTo>
                    <a:lnTo>
                      <a:pt x="323297" y="535757"/>
                    </a:lnTo>
                    <a:lnTo>
                      <a:pt x="339180" y="541477"/>
                    </a:lnTo>
                    <a:lnTo>
                      <a:pt x="351898" y="545749"/>
                    </a:lnTo>
                    <a:lnTo>
                      <a:pt x="359132" y="548407"/>
                    </a:lnTo>
                    <a:lnTo>
                      <a:pt x="379084" y="555410"/>
                    </a:lnTo>
                    <a:lnTo>
                      <a:pt x="380161" y="555740"/>
                    </a:lnTo>
                    <a:lnTo>
                      <a:pt x="399036" y="562134"/>
                    </a:lnTo>
                    <a:lnTo>
                      <a:pt x="411363" y="565732"/>
                    </a:lnTo>
                    <a:lnTo>
                      <a:pt x="418987" y="568290"/>
                    </a:lnTo>
                    <a:lnTo>
                      <a:pt x="438939" y="573455"/>
                    </a:lnTo>
                    <a:lnTo>
                      <a:pt x="450267" y="575723"/>
                    </a:lnTo>
                    <a:lnTo>
                      <a:pt x="458891" y="577610"/>
                    </a:lnTo>
                    <a:lnTo>
                      <a:pt x="478843" y="580956"/>
                    </a:lnTo>
                    <a:lnTo>
                      <a:pt x="498794" y="584007"/>
                    </a:lnTo>
                    <a:lnTo>
                      <a:pt x="511145" y="585715"/>
                    </a:lnTo>
                    <a:lnTo>
                      <a:pt x="518746" y="586772"/>
                    </a:lnTo>
                    <a:lnTo>
                      <a:pt x="538698" y="589393"/>
                    </a:lnTo>
                    <a:lnTo>
                      <a:pt x="558650" y="592388"/>
                    </a:lnTo>
                    <a:lnTo>
                      <a:pt x="578601" y="595043"/>
                    </a:lnTo>
                    <a:lnTo>
                      <a:pt x="585047" y="595706"/>
                    </a:lnTo>
                    <a:close/>
                    <a:moveTo>
                      <a:pt x="1084527" y="485800"/>
                    </a:moveTo>
                    <a:lnTo>
                      <a:pt x="1077396" y="483944"/>
                    </a:lnTo>
                    <a:lnTo>
                      <a:pt x="1057444" y="477930"/>
                    </a:lnTo>
                    <a:lnTo>
                      <a:pt x="1049908" y="475808"/>
                    </a:lnTo>
                    <a:lnTo>
                      <a:pt x="1037492" y="470792"/>
                    </a:lnTo>
                    <a:lnTo>
                      <a:pt x="1023980" y="465817"/>
                    </a:lnTo>
                    <a:lnTo>
                      <a:pt x="1017541" y="460604"/>
                    </a:lnTo>
                    <a:lnTo>
                      <a:pt x="1010407" y="455825"/>
                    </a:lnTo>
                    <a:lnTo>
                      <a:pt x="1008344" y="445834"/>
                    </a:lnTo>
                    <a:lnTo>
                      <a:pt x="1012098" y="435842"/>
                    </a:lnTo>
                    <a:lnTo>
                      <a:pt x="1017541" y="428320"/>
                    </a:lnTo>
                    <a:lnTo>
                      <a:pt x="1018728" y="425851"/>
                    </a:lnTo>
                    <a:lnTo>
                      <a:pt x="1025206" y="415859"/>
                    </a:lnTo>
                    <a:lnTo>
                      <a:pt x="1032852" y="405868"/>
                    </a:lnTo>
                    <a:lnTo>
                      <a:pt x="1037492" y="400611"/>
                    </a:lnTo>
                    <a:lnTo>
                      <a:pt x="1041239" y="395876"/>
                    </a:lnTo>
                    <a:lnTo>
                      <a:pt x="1049858" y="385885"/>
                    </a:lnTo>
                    <a:lnTo>
                      <a:pt x="1057444" y="377857"/>
                    </a:lnTo>
                    <a:lnTo>
                      <a:pt x="1059347" y="375893"/>
                    </a:lnTo>
                    <a:lnTo>
                      <a:pt x="1069616" y="365902"/>
                    </a:lnTo>
                    <a:lnTo>
                      <a:pt x="1077396" y="358514"/>
                    </a:lnTo>
                    <a:lnTo>
                      <a:pt x="1080448" y="355910"/>
                    </a:lnTo>
                    <a:lnTo>
                      <a:pt x="1092437" y="345919"/>
                    </a:lnTo>
                    <a:lnTo>
                      <a:pt x="1097348" y="341783"/>
                    </a:lnTo>
                    <a:lnTo>
                      <a:pt x="1105482" y="335927"/>
                    </a:lnTo>
                    <a:lnTo>
                      <a:pt x="1117299" y="327190"/>
                    </a:lnTo>
                    <a:lnTo>
                      <a:pt x="1119384" y="325936"/>
                    </a:lnTo>
                    <a:lnTo>
                      <a:pt x="1134458" y="315944"/>
                    </a:lnTo>
                    <a:lnTo>
                      <a:pt x="1137251" y="313900"/>
                    </a:lnTo>
                    <a:lnTo>
                      <a:pt x="1150972" y="305953"/>
                    </a:lnTo>
                    <a:lnTo>
                      <a:pt x="1157203" y="301720"/>
                    </a:lnTo>
                    <a:lnTo>
                      <a:pt x="1168510" y="295961"/>
                    </a:lnTo>
                    <a:lnTo>
                      <a:pt x="1177155" y="290622"/>
                    </a:lnTo>
                    <a:lnTo>
                      <a:pt x="1188568" y="285970"/>
                    </a:lnTo>
                    <a:lnTo>
                      <a:pt x="1197107" y="281165"/>
                    </a:lnTo>
                    <a:lnTo>
                      <a:pt x="1217058" y="276619"/>
                    </a:lnTo>
                    <a:lnTo>
                      <a:pt x="1237010" y="285567"/>
                    </a:lnTo>
                    <a:lnTo>
                      <a:pt x="1237259" y="285970"/>
                    </a:lnTo>
                    <a:lnTo>
                      <a:pt x="1243522" y="295961"/>
                    </a:lnTo>
                    <a:lnTo>
                      <a:pt x="1248594" y="305953"/>
                    </a:lnTo>
                    <a:lnTo>
                      <a:pt x="1253173" y="315944"/>
                    </a:lnTo>
                    <a:lnTo>
                      <a:pt x="1256200" y="325936"/>
                    </a:lnTo>
                    <a:lnTo>
                      <a:pt x="1256962" y="328548"/>
                    </a:lnTo>
                    <a:lnTo>
                      <a:pt x="1258499" y="335927"/>
                    </a:lnTo>
                    <a:lnTo>
                      <a:pt x="1259959" y="345919"/>
                    </a:lnTo>
                    <a:lnTo>
                      <a:pt x="1260737" y="355910"/>
                    </a:lnTo>
                    <a:lnTo>
                      <a:pt x="1261040" y="365902"/>
                    </a:lnTo>
                    <a:lnTo>
                      <a:pt x="1260774" y="375893"/>
                    </a:lnTo>
                    <a:lnTo>
                      <a:pt x="1259953" y="385885"/>
                    </a:lnTo>
                    <a:lnTo>
                      <a:pt x="1258575" y="395876"/>
                    </a:lnTo>
                    <a:lnTo>
                      <a:pt x="1256962" y="403710"/>
                    </a:lnTo>
                    <a:lnTo>
                      <a:pt x="1256491" y="405868"/>
                    </a:lnTo>
                    <a:lnTo>
                      <a:pt x="1253674" y="415859"/>
                    </a:lnTo>
                    <a:lnTo>
                      <a:pt x="1249997" y="425851"/>
                    </a:lnTo>
                    <a:lnTo>
                      <a:pt x="1245593" y="435842"/>
                    </a:lnTo>
                    <a:lnTo>
                      <a:pt x="1240172" y="445834"/>
                    </a:lnTo>
                    <a:lnTo>
                      <a:pt x="1237010" y="450580"/>
                    </a:lnTo>
                    <a:lnTo>
                      <a:pt x="1233000" y="455825"/>
                    </a:lnTo>
                    <a:lnTo>
                      <a:pt x="1223837" y="465817"/>
                    </a:lnTo>
                    <a:lnTo>
                      <a:pt x="1217058" y="471857"/>
                    </a:lnTo>
                    <a:lnTo>
                      <a:pt x="1211360" y="475808"/>
                    </a:lnTo>
                    <a:lnTo>
                      <a:pt x="1197107" y="483964"/>
                    </a:lnTo>
                    <a:lnTo>
                      <a:pt x="1192309" y="485800"/>
                    </a:lnTo>
                    <a:lnTo>
                      <a:pt x="1177155" y="490805"/>
                    </a:lnTo>
                    <a:lnTo>
                      <a:pt x="1157203" y="493883"/>
                    </a:lnTo>
                    <a:lnTo>
                      <a:pt x="1137251" y="494154"/>
                    </a:lnTo>
                    <a:lnTo>
                      <a:pt x="1117299" y="492114"/>
                    </a:lnTo>
                    <a:lnTo>
                      <a:pt x="1097348" y="488637"/>
                    </a:lnTo>
                    <a:close/>
                    <a:moveTo>
                      <a:pt x="908148" y="375893"/>
                    </a:moveTo>
                    <a:lnTo>
                      <a:pt x="897830" y="369921"/>
                    </a:lnTo>
                    <a:lnTo>
                      <a:pt x="893289" y="365902"/>
                    </a:lnTo>
                    <a:lnTo>
                      <a:pt x="883826" y="355910"/>
                    </a:lnTo>
                    <a:lnTo>
                      <a:pt x="877878" y="348395"/>
                    </a:lnTo>
                    <a:lnTo>
                      <a:pt x="876310" y="345919"/>
                    </a:lnTo>
                    <a:lnTo>
                      <a:pt x="871371" y="335927"/>
                    </a:lnTo>
                    <a:lnTo>
                      <a:pt x="867415" y="325936"/>
                    </a:lnTo>
                    <a:lnTo>
                      <a:pt x="864444" y="315944"/>
                    </a:lnTo>
                    <a:lnTo>
                      <a:pt x="862260" y="305953"/>
                    </a:lnTo>
                    <a:lnTo>
                      <a:pt x="860769" y="295961"/>
                    </a:lnTo>
                    <a:lnTo>
                      <a:pt x="860010" y="285970"/>
                    </a:lnTo>
                    <a:lnTo>
                      <a:pt x="860249" y="275978"/>
                    </a:lnTo>
                    <a:lnTo>
                      <a:pt x="861319" y="265987"/>
                    </a:lnTo>
                    <a:lnTo>
                      <a:pt x="863498" y="255995"/>
                    </a:lnTo>
                    <a:lnTo>
                      <a:pt x="867371" y="246004"/>
                    </a:lnTo>
                    <a:lnTo>
                      <a:pt x="873502" y="236012"/>
                    </a:lnTo>
                    <a:lnTo>
                      <a:pt x="877878" y="230881"/>
                    </a:lnTo>
                    <a:lnTo>
                      <a:pt x="883046" y="226021"/>
                    </a:lnTo>
                    <a:lnTo>
                      <a:pt x="897265" y="216029"/>
                    </a:lnTo>
                    <a:lnTo>
                      <a:pt x="897830" y="215719"/>
                    </a:lnTo>
                    <a:lnTo>
                      <a:pt x="917782" y="208170"/>
                    </a:lnTo>
                    <a:lnTo>
                      <a:pt x="928437" y="206038"/>
                    </a:lnTo>
                    <a:lnTo>
                      <a:pt x="937733" y="204378"/>
                    </a:lnTo>
                    <a:lnTo>
                      <a:pt x="957685" y="203605"/>
                    </a:lnTo>
                    <a:lnTo>
                      <a:pt x="977637" y="205634"/>
                    </a:lnTo>
                    <a:lnTo>
                      <a:pt x="979611" y="206038"/>
                    </a:lnTo>
                    <a:lnTo>
                      <a:pt x="997589" y="210083"/>
                    </a:lnTo>
                    <a:lnTo>
                      <a:pt x="1015650" y="216029"/>
                    </a:lnTo>
                    <a:lnTo>
                      <a:pt x="1017541" y="216733"/>
                    </a:lnTo>
                    <a:lnTo>
                      <a:pt x="1036756" y="226021"/>
                    </a:lnTo>
                    <a:lnTo>
                      <a:pt x="1037492" y="226452"/>
                    </a:lnTo>
                    <a:lnTo>
                      <a:pt x="1051355" y="236012"/>
                    </a:lnTo>
                    <a:lnTo>
                      <a:pt x="1057444" y="242101"/>
                    </a:lnTo>
                    <a:lnTo>
                      <a:pt x="1060882" y="246004"/>
                    </a:lnTo>
                    <a:lnTo>
                      <a:pt x="1066057" y="255995"/>
                    </a:lnTo>
                    <a:lnTo>
                      <a:pt x="1068151" y="265987"/>
                    </a:lnTo>
                    <a:lnTo>
                      <a:pt x="1067130" y="275978"/>
                    </a:lnTo>
                    <a:lnTo>
                      <a:pt x="1064169" y="285970"/>
                    </a:lnTo>
                    <a:lnTo>
                      <a:pt x="1059308" y="295961"/>
                    </a:lnTo>
                    <a:lnTo>
                      <a:pt x="1057444" y="298778"/>
                    </a:lnTo>
                    <a:lnTo>
                      <a:pt x="1052936" y="305953"/>
                    </a:lnTo>
                    <a:lnTo>
                      <a:pt x="1045728" y="315944"/>
                    </a:lnTo>
                    <a:lnTo>
                      <a:pt x="1037893" y="325936"/>
                    </a:lnTo>
                    <a:lnTo>
                      <a:pt x="1037492" y="326382"/>
                    </a:lnTo>
                    <a:lnTo>
                      <a:pt x="1028870" y="335927"/>
                    </a:lnTo>
                    <a:lnTo>
                      <a:pt x="1019641" y="345919"/>
                    </a:lnTo>
                    <a:lnTo>
                      <a:pt x="1017541" y="348048"/>
                    </a:lnTo>
                    <a:lnTo>
                      <a:pt x="1008766" y="355910"/>
                    </a:lnTo>
                    <a:lnTo>
                      <a:pt x="997589" y="365696"/>
                    </a:lnTo>
                    <a:lnTo>
                      <a:pt x="997285" y="365902"/>
                    </a:lnTo>
                    <a:lnTo>
                      <a:pt x="981689" y="375893"/>
                    </a:lnTo>
                    <a:lnTo>
                      <a:pt x="977637" y="378348"/>
                    </a:lnTo>
                    <a:lnTo>
                      <a:pt x="957685" y="384794"/>
                    </a:lnTo>
                    <a:lnTo>
                      <a:pt x="937733" y="385564"/>
                    </a:lnTo>
                    <a:lnTo>
                      <a:pt x="917782" y="380723"/>
                    </a:lnTo>
                    <a:close/>
                    <a:moveTo>
                      <a:pt x="2613683" y="136752"/>
                    </a:moveTo>
                    <a:lnTo>
                      <a:pt x="2633634" y="137520"/>
                    </a:lnTo>
                    <a:lnTo>
                      <a:pt x="2653586" y="137430"/>
                    </a:lnTo>
                    <a:lnTo>
                      <a:pt x="2671116" y="136097"/>
                    </a:lnTo>
                    <a:lnTo>
                      <a:pt x="2673538" y="135935"/>
                    </a:lnTo>
                    <a:lnTo>
                      <a:pt x="2693490" y="134152"/>
                    </a:lnTo>
                    <a:lnTo>
                      <a:pt x="2713441" y="131363"/>
                    </a:lnTo>
                    <a:lnTo>
                      <a:pt x="2733393" y="127714"/>
                    </a:lnTo>
                    <a:lnTo>
                      <a:pt x="2739740" y="126106"/>
                    </a:lnTo>
                    <a:lnTo>
                      <a:pt x="2753345" y="122674"/>
                    </a:lnTo>
                    <a:lnTo>
                      <a:pt x="2772370" y="116114"/>
                    </a:lnTo>
                    <a:lnTo>
                      <a:pt x="2773297" y="115777"/>
                    </a:lnTo>
                    <a:lnTo>
                      <a:pt x="2793065" y="106123"/>
                    </a:lnTo>
                    <a:lnTo>
                      <a:pt x="2793249" y="106020"/>
                    </a:lnTo>
                    <a:lnTo>
                      <a:pt x="2807324" y="96131"/>
                    </a:lnTo>
                    <a:lnTo>
                      <a:pt x="2813200" y="91020"/>
                    </a:lnTo>
                    <a:lnTo>
                      <a:pt x="2817844" y="86140"/>
                    </a:lnTo>
                    <a:lnTo>
                      <a:pt x="2824772" y="76149"/>
                    </a:lnTo>
                    <a:lnTo>
                      <a:pt x="2828099" y="66157"/>
                    </a:lnTo>
                    <a:lnTo>
                      <a:pt x="2827798" y="56166"/>
                    </a:lnTo>
                    <a:lnTo>
                      <a:pt x="2823149" y="46174"/>
                    </a:lnTo>
                    <a:lnTo>
                      <a:pt x="2813242" y="36183"/>
                    </a:lnTo>
                    <a:lnTo>
                      <a:pt x="2813200" y="36154"/>
                    </a:lnTo>
                    <a:lnTo>
                      <a:pt x="2796385" y="26191"/>
                    </a:lnTo>
                    <a:lnTo>
                      <a:pt x="2793249" y="24812"/>
                    </a:lnTo>
                    <a:lnTo>
                      <a:pt x="2773297" y="17363"/>
                    </a:lnTo>
                    <a:lnTo>
                      <a:pt x="2769838" y="16200"/>
                    </a:lnTo>
                    <a:lnTo>
                      <a:pt x="2753345" y="11430"/>
                    </a:lnTo>
                    <a:lnTo>
                      <a:pt x="2733393" y="6610"/>
                    </a:lnTo>
                    <a:lnTo>
                      <a:pt x="2731367" y="6208"/>
                    </a:lnTo>
                    <a:lnTo>
                      <a:pt x="2713441" y="3028"/>
                    </a:lnTo>
                    <a:lnTo>
                      <a:pt x="2693490" y="622"/>
                    </a:lnTo>
                    <a:lnTo>
                      <a:pt x="2673538" y="0"/>
                    </a:lnTo>
                    <a:lnTo>
                      <a:pt x="2653586" y="1661"/>
                    </a:lnTo>
                    <a:lnTo>
                      <a:pt x="2634604" y="6208"/>
                    </a:lnTo>
                    <a:lnTo>
                      <a:pt x="2633634" y="6485"/>
                    </a:lnTo>
                    <a:lnTo>
                      <a:pt x="2613683" y="16193"/>
                    </a:lnTo>
                    <a:lnTo>
                      <a:pt x="2613673" y="16200"/>
                    </a:lnTo>
                    <a:lnTo>
                      <a:pt x="2600396" y="26191"/>
                    </a:lnTo>
                    <a:lnTo>
                      <a:pt x="2593731" y="32153"/>
                    </a:lnTo>
                    <a:lnTo>
                      <a:pt x="2589889" y="36183"/>
                    </a:lnTo>
                    <a:lnTo>
                      <a:pt x="2581862" y="46174"/>
                    </a:lnTo>
                    <a:lnTo>
                      <a:pt x="2575171" y="56166"/>
                    </a:lnTo>
                    <a:lnTo>
                      <a:pt x="2573779" y="58788"/>
                    </a:lnTo>
                    <a:lnTo>
                      <a:pt x="2569817" y="66157"/>
                    </a:lnTo>
                    <a:lnTo>
                      <a:pt x="2565591" y="76149"/>
                    </a:lnTo>
                    <a:lnTo>
                      <a:pt x="2562927" y="86140"/>
                    </a:lnTo>
                    <a:lnTo>
                      <a:pt x="2561720" y="96131"/>
                    </a:lnTo>
                    <a:lnTo>
                      <a:pt x="2562883" y="106123"/>
                    </a:lnTo>
                    <a:lnTo>
                      <a:pt x="2566773" y="116114"/>
                    </a:lnTo>
                    <a:lnTo>
                      <a:pt x="2573779" y="123984"/>
                    </a:lnTo>
                    <a:lnTo>
                      <a:pt x="2576843" y="126106"/>
                    </a:lnTo>
                    <a:lnTo>
                      <a:pt x="2593731" y="133359"/>
                    </a:lnTo>
                    <a:lnTo>
                      <a:pt x="2609140" y="136097"/>
                    </a:lnTo>
                    <a:close/>
                  </a:path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2" name="任意多边形: 形状 2981">
                <a:extLst>
                  <a:ext uri="{FF2B5EF4-FFF2-40B4-BE49-F238E27FC236}">
                    <a16:creationId xmlns:a16="http://schemas.microsoft.com/office/drawing/2014/main" id="{3E2794C3-8145-E74E-95E8-8AF52664197C}"/>
                  </a:ext>
                </a:extLst>
              </p:cNvPr>
              <p:cNvSpPr/>
              <p:nvPr/>
            </p:nvSpPr>
            <p:spPr>
              <a:xfrm>
                <a:off x="2885545" y="2851287"/>
                <a:ext cx="2972814" cy="855756"/>
              </a:xfrm>
              <a:custGeom>
                <a:avLst/>
                <a:gdLst>
                  <a:gd name="connsiteX0" fmla="*/ 39904 w 2972814"/>
                  <a:gd name="connsiteY0" fmla="*/ 853507 h 855756"/>
                  <a:gd name="connsiteX1" fmla="*/ 59855 w 2972814"/>
                  <a:gd name="connsiteY1" fmla="*/ 855757 h 855756"/>
                  <a:gd name="connsiteX2" fmla="*/ 79807 w 2972814"/>
                  <a:gd name="connsiteY2" fmla="*/ 853908 h 855756"/>
                  <a:gd name="connsiteX3" fmla="*/ 96794 w 2972814"/>
                  <a:gd name="connsiteY3" fmla="*/ 848404 h 855756"/>
                  <a:gd name="connsiteX4" fmla="*/ 99759 w 2972814"/>
                  <a:gd name="connsiteY4" fmla="*/ 847227 h 855756"/>
                  <a:gd name="connsiteX5" fmla="*/ 113363 w 2972814"/>
                  <a:gd name="connsiteY5" fmla="*/ 838412 h 855756"/>
                  <a:gd name="connsiteX6" fmla="*/ 119711 w 2972814"/>
                  <a:gd name="connsiteY6" fmla="*/ 832980 h 855756"/>
                  <a:gd name="connsiteX7" fmla="*/ 123803 w 2972814"/>
                  <a:gd name="connsiteY7" fmla="*/ 828421 h 855756"/>
                  <a:gd name="connsiteX8" fmla="*/ 129801 w 2972814"/>
                  <a:gd name="connsiteY8" fmla="*/ 818430 h 855756"/>
                  <a:gd name="connsiteX9" fmla="*/ 132786 w 2972814"/>
                  <a:gd name="connsiteY9" fmla="*/ 808438 h 855756"/>
                  <a:gd name="connsiteX10" fmla="*/ 132604 w 2972814"/>
                  <a:gd name="connsiteY10" fmla="*/ 798447 h 855756"/>
                  <a:gd name="connsiteX11" fmla="*/ 129762 w 2972814"/>
                  <a:gd name="connsiteY11" fmla="*/ 788455 h 855756"/>
                  <a:gd name="connsiteX12" fmla="*/ 124040 w 2972814"/>
                  <a:gd name="connsiteY12" fmla="*/ 778464 h 855756"/>
                  <a:gd name="connsiteX13" fmla="*/ 119711 w 2972814"/>
                  <a:gd name="connsiteY13" fmla="*/ 772983 h 855756"/>
                  <a:gd name="connsiteX14" fmla="*/ 115763 w 2972814"/>
                  <a:gd name="connsiteY14" fmla="*/ 768472 h 855756"/>
                  <a:gd name="connsiteX15" fmla="*/ 104569 w 2972814"/>
                  <a:gd name="connsiteY15" fmla="*/ 758480 h 855756"/>
                  <a:gd name="connsiteX16" fmla="*/ 99759 w 2972814"/>
                  <a:gd name="connsiteY16" fmla="*/ 754749 h 855756"/>
                  <a:gd name="connsiteX17" fmla="*/ 90495 w 2972814"/>
                  <a:gd name="connsiteY17" fmla="*/ 748489 h 855756"/>
                  <a:gd name="connsiteX18" fmla="*/ 79807 w 2972814"/>
                  <a:gd name="connsiteY18" fmla="*/ 742022 h 855756"/>
                  <a:gd name="connsiteX19" fmla="*/ 72769 w 2972814"/>
                  <a:gd name="connsiteY19" fmla="*/ 738498 h 855756"/>
                  <a:gd name="connsiteX20" fmla="*/ 59855 w 2972814"/>
                  <a:gd name="connsiteY20" fmla="*/ 732365 h 855756"/>
                  <a:gd name="connsiteX21" fmla="*/ 49686 w 2972814"/>
                  <a:gd name="connsiteY21" fmla="*/ 728506 h 855756"/>
                  <a:gd name="connsiteX22" fmla="*/ 39904 w 2972814"/>
                  <a:gd name="connsiteY22" fmla="*/ 724844 h 855756"/>
                  <a:gd name="connsiteX23" fmla="*/ 19952 w 2972814"/>
                  <a:gd name="connsiteY23" fmla="*/ 719621 h 855756"/>
                  <a:gd name="connsiteX24" fmla="*/ 13388 w 2972814"/>
                  <a:gd name="connsiteY24" fmla="*/ 718515 h 855756"/>
                  <a:gd name="connsiteX25" fmla="*/ 0 w 2972814"/>
                  <a:gd name="connsiteY25" fmla="*/ 716179 h 855756"/>
                  <a:gd name="connsiteX26" fmla="*/ 0 w 2972814"/>
                  <a:gd name="connsiteY26" fmla="*/ 718515 h 855756"/>
                  <a:gd name="connsiteX27" fmla="*/ 0 w 2972814"/>
                  <a:gd name="connsiteY27" fmla="*/ 728506 h 855756"/>
                  <a:gd name="connsiteX28" fmla="*/ 0 w 2972814"/>
                  <a:gd name="connsiteY28" fmla="*/ 738498 h 855756"/>
                  <a:gd name="connsiteX29" fmla="*/ 0 w 2972814"/>
                  <a:gd name="connsiteY29" fmla="*/ 748489 h 855756"/>
                  <a:gd name="connsiteX30" fmla="*/ 0 w 2972814"/>
                  <a:gd name="connsiteY30" fmla="*/ 758480 h 855756"/>
                  <a:gd name="connsiteX31" fmla="*/ 0 w 2972814"/>
                  <a:gd name="connsiteY31" fmla="*/ 768472 h 855756"/>
                  <a:gd name="connsiteX32" fmla="*/ 0 w 2972814"/>
                  <a:gd name="connsiteY32" fmla="*/ 778464 h 855756"/>
                  <a:gd name="connsiteX33" fmla="*/ 0 w 2972814"/>
                  <a:gd name="connsiteY33" fmla="*/ 788455 h 855756"/>
                  <a:gd name="connsiteX34" fmla="*/ 0 w 2972814"/>
                  <a:gd name="connsiteY34" fmla="*/ 798447 h 855756"/>
                  <a:gd name="connsiteX35" fmla="*/ 0 w 2972814"/>
                  <a:gd name="connsiteY35" fmla="*/ 808438 h 855756"/>
                  <a:gd name="connsiteX36" fmla="*/ 0 w 2972814"/>
                  <a:gd name="connsiteY36" fmla="*/ 818430 h 855756"/>
                  <a:gd name="connsiteX37" fmla="*/ 0 w 2972814"/>
                  <a:gd name="connsiteY37" fmla="*/ 828421 h 855756"/>
                  <a:gd name="connsiteX38" fmla="*/ 0 w 2972814"/>
                  <a:gd name="connsiteY38" fmla="*/ 838412 h 855756"/>
                  <a:gd name="connsiteX39" fmla="*/ 0 w 2972814"/>
                  <a:gd name="connsiteY39" fmla="*/ 840491 h 855756"/>
                  <a:gd name="connsiteX40" fmla="*/ 19952 w 2972814"/>
                  <a:gd name="connsiteY40" fmla="*/ 848309 h 855756"/>
                  <a:gd name="connsiteX41" fmla="*/ 20300 w 2972814"/>
                  <a:gd name="connsiteY41" fmla="*/ 848404 h 855756"/>
                  <a:gd name="connsiteX42" fmla="*/ 758167 w 2972814"/>
                  <a:gd name="connsiteY42" fmla="*/ 609986 h 855756"/>
                  <a:gd name="connsiteX43" fmla="*/ 778119 w 2972814"/>
                  <a:gd name="connsiteY43" fmla="*/ 611619 h 855756"/>
                  <a:gd name="connsiteX44" fmla="*/ 798071 w 2972814"/>
                  <a:gd name="connsiteY44" fmla="*/ 612406 h 855756"/>
                  <a:gd name="connsiteX45" fmla="*/ 818023 w 2972814"/>
                  <a:gd name="connsiteY45" fmla="*/ 612122 h 855756"/>
                  <a:gd name="connsiteX46" fmla="*/ 837975 w 2972814"/>
                  <a:gd name="connsiteY46" fmla="*/ 610461 h 855756"/>
                  <a:gd name="connsiteX47" fmla="*/ 849321 w 2972814"/>
                  <a:gd name="connsiteY47" fmla="*/ 608608 h 855756"/>
                  <a:gd name="connsiteX48" fmla="*/ 857926 w 2972814"/>
                  <a:gd name="connsiteY48" fmla="*/ 607005 h 855756"/>
                  <a:gd name="connsiteX49" fmla="*/ 877878 w 2972814"/>
                  <a:gd name="connsiteY49" fmla="*/ 600960 h 855756"/>
                  <a:gd name="connsiteX50" fmla="*/ 883538 w 2972814"/>
                  <a:gd name="connsiteY50" fmla="*/ 598617 h 855756"/>
                  <a:gd name="connsiteX51" fmla="*/ 897830 w 2972814"/>
                  <a:gd name="connsiteY51" fmla="*/ 591641 h 855756"/>
                  <a:gd name="connsiteX52" fmla="*/ 902954 w 2972814"/>
                  <a:gd name="connsiteY52" fmla="*/ 588625 h 855756"/>
                  <a:gd name="connsiteX53" fmla="*/ 917280 w 2972814"/>
                  <a:gd name="connsiteY53" fmla="*/ 578634 h 855756"/>
                  <a:gd name="connsiteX54" fmla="*/ 917782 w 2972814"/>
                  <a:gd name="connsiteY54" fmla="*/ 578209 h 855756"/>
                  <a:gd name="connsiteX55" fmla="*/ 928872 w 2972814"/>
                  <a:gd name="connsiteY55" fmla="*/ 568642 h 855756"/>
                  <a:gd name="connsiteX56" fmla="*/ 937733 w 2972814"/>
                  <a:gd name="connsiteY56" fmla="*/ 559614 h 855756"/>
                  <a:gd name="connsiteX57" fmla="*/ 938790 w 2972814"/>
                  <a:gd name="connsiteY57" fmla="*/ 558651 h 855756"/>
                  <a:gd name="connsiteX58" fmla="*/ 947701 w 2972814"/>
                  <a:gd name="connsiteY58" fmla="*/ 548659 h 855756"/>
                  <a:gd name="connsiteX59" fmla="*/ 954994 w 2972814"/>
                  <a:gd name="connsiteY59" fmla="*/ 538668 h 855756"/>
                  <a:gd name="connsiteX60" fmla="*/ 957685 w 2972814"/>
                  <a:gd name="connsiteY60" fmla="*/ 531940 h 855756"/>
                  <a:gd name="connsiteX61" fmla="*/ 959860 w 2972814"/>
                  <a:gd name="connsiteY61" fmla="*/ 528676 h 855756"/>
                  <a:gd name="connsiteX62" fmla="*/ 961248 w 2972814"/>
                  <a:gd name="connsiteY62" fmla="*/ 518685 h 855756"/>
                  <a:gd name="connsiteX63" fmla="*/ 957685 w 2972814"/>
                  <a:gd name="connsiteY63" fmla="*/ 514864 h 855756"/>
                  <a:gd name="connsiteX64" fmla="*/ 953546 w 2972814"/>
                  <a:gd name="connsiteY64" fmla="*/ 508693 h 855756"/>
                  <a:gd name="connsiteX65" fmla="*/ 937733 w 2972814"/>
                  <a:gd name="connsiteY65" fmla="*/ 500006 h 855756"/>
                  <a:gd name="connsiteX66" fmla="*/ 935895 w 2972814"/>
                  <a:gd name="connsiteY66" fmla="*/ 498702 h 855756"/>
                  <a:gd name="connsiteX67" fmla="*/ 917782 w 2972814"/>
                  <a:gd name="connsiteY67" fmla="*/ 489722 h 855756"/>
                  <a:gd name="connsiteX68" fmla="*/ 916191 w 2972814"/>
                  <a:gd name="connsiteY68" fmla="*/ 488710 h 855756"/>
                  <a:gd name="connsiteX69" fmla="*/ 897830 w 2972814"/>
                  <a:gd name="connsiteY69" fmla="*/ 479147 h 855756"/>
                  <a:gd name="connsiteX70" fmla="*/ 897158 w 2972814"/>
                  <a:gd name="connsiteY70" fmla="*/ 478719 h 855756"/>
                  <a:gd name="connsiteX71" fmla="*/ 881045 w 2972814"/>
                  <a:gd name="connsiteY71" fmla="*/ 468727 h 855756"/>
                  <a:gd name="connsiteX72" fmla="*/ 877878 w 2972814"/>
                  <a:gd name="connsiteY72" fmla="*/ 466767 h 855756"/>
                  <a:gd name="connsiteX73" fmla="*/ 867206 w 2972814"/>
                  <a:gd name="connsiteY73" fmla="*/ 458736 h 855756"/>
                  <a:gd name="connsiteX74" fmla="*/ 857926 w 2972814"/>
                  <a:gd name="connsiteY74" fmla="*/ 451223 h 855756"/>
                  <a:gd name="connsiteX75" fmla="*/ 855263 w 2972814"/>
                  <a:gd name="connsiteY75" fmla="*/ 448744 h 855756"/>
                  <a:gd name="connsiteX76" fmla="*/ 845581 w 2972814"/>
                  <a:gd name="connsiteY76" fmla="*/ 438753 h 855756"/>
                  <a:gd name="connsiteX77" fmla="*/ 837975 w 2972814"/>
                  <a:gd name="connsiteY77" fmla="*/ 429906 h 855756"/>
                  <a:gd name="connsiteX78" fmla="*/ 837047 w 2972814"/>
                  <a:gd name="connsiteY78" fmla="*/ 428761 h 855756"/>
                  <a:gd name="connsiteX79" fmla="*/ 829995 w 2972814"/>
                  <a:gd name="connsiteY79" fmla="*/ 418770 h 855756"/>
                  <a:gd name="connsiteX80" fmla="*/ 823709 w 2972814"/>
                  <a:gd name="connsiteY80" fmla="*/ 408778 h 855756"/>
                  <a:gd name="connsiteX81" fmla="*/ 818079 w 2972814"/>
                  <a:gd name="connsiteY81" fmla="*/ 398787 h 855756"/>
                  <a:gd name="connsiteX82" fmla="*/ 818023 w 2972814"/>
                  <a:gd name="connsiteY82" fmla="*/ 398679 h 855756"/>
                  <a:gd name="connsiteX83" fmla="*/ 812513 w 2972814"/>
                  <a:gd name="connsiteY83" fmla="*/ 388795 h 855756"/>
                  <a:gd name="connsiteX84" fmla="*/ 807003 w 2972814"/>
                  <a:gd name="connsiteY84" fmla="*/ 378804 h 855756"/>
                  <a:gd name="connsiteX85" fmla="*/ 801667 w 2972814"/>
                  <a:gd name="connsiteY85" fmla="*/ 368812 h 855756"/>
                  <a:gd name="connsiteX86" fmla="*/ 798071 w 2972814"/>
                  <a:gd name="connsiteY86" fmla="*/ 362295 h 855756"/>
                  <a:gd name="connsiteX87" fmla="*/ 795634 w 2972814"/>
                  <a:gd name="connsiteY87" fmla="*/ 358821 h 855756"/>
                  <a:gd name="connsiteX88" fmla="*/ 788154 w 2972814"/>
                  <a:gd name="connsiteY88" fmla="*/ 348829 h 855756"/>
                  <a:gd name="connsiteX89" fmla="*/ 779654 w 2972814"/>
                  <a:gd name="connsiteY89" fmla="*/ 338838 h 855756"/>
                  <a:gd name="connsiteX90" fmla="*/ 778119 w 2972814"/>
                  <a:gd name="connsiteY90" fmla="*/ 337079 h 855756"/>
                  <a:gd name="connsiteX91" fmla="*/ 764929 w 2972814"/>
                  <a:gd name="connsiteY91" fmla="*/ 328846 h 855756"/>
                  <a:gd name="connsiteX92" fmla="*/ 758167 w 2972814"/>
                  <a:gd name="connsiteY92" fmla="*/ 325047 h 855756"/>
                  <a:gd name="connsiteX93" fmla="*/ 738216 w 2972814"/>
                  <a:gd name="connsiteY93" fmla="*/ 321957 h 855756"/>
                  <a:gd name="connsiteX94" fmla="*/ 718264 w 2972814"/>
                  <a:gd name="connsiteY94" fmla="*/ 324794 h 855756"/>
                  <a:gd name="connsiteX95" fmla="*/ 706195 w 2972814"/>
                  <a:gd name="connsiteY95" fmla="*/ 328846 h 855756"/>
                  <a:gd name="connsiteX96" fmla="*/ 698312 w 2972814"/>
                  <a:gd name="connsiteY96" fmla="*/ 331109 h 855756"/>
                  <a:gd name="connsiteX97" fmla="*/ 680734 w 2972814"/>
                  <a:gd name="connsiteY97" fmla="*/ 338838 h 855756"/>
                  <a:gd name="connsiteX98" fmla="*/ 678360 w 2972814"/>
                  <a:gd name="connsiteY98" fmla="*/ 339798 h 855756"/>
                  <a:gd name="connsiteX99" fmla="*/ 660793 w 2972814"/>
                  <a:gd name="connsiteY99" fmla="*/ 348829 h 855756"/>
                  <a:gd name="connsiteX100" fmla="*/ 658409 w 2972814"/>
                  <a:gd name="connsiteY100" fmla="*/ 350055 h 855756"/>
                  <a:gd name="connsiteX101" fmla="*/ 643340 w 2972814"/>
                  <a:gd name="connsiteY101" fmla="*/ 358821 h 855756"/>
                  <a:gd name="connsiteX102" fmla="*/ 638457 w 2972814"/>
                  <a:gd name="connsiteY102" fmla="*/ 361790 h 855756"/>
                  <a:gd name="connsiteX103" fmla="*/ 627540 w 2972814"/>
                  <a:gd name="connsiteY103" fmla="*/ 368812 h 855756"/>
                  <a:gd name="connsiteX104" fmla="*/ 618505 w 2972814"/>
                  <a:gd name="connsiteY104" fmla="*/ 375092 h 855756"/>
                  <a:gd name="connsiteX105" fmla="*/ 612917 w 2972814"/>
                  <a:gd name="connsiteY105" fmla="*/ 378804 h 855756"/>
                  <a:gd name="connsiteX106" fmla="*/ 599030 w 2972814"/>
                  <a:gd name="connsiteY106" fmla="*/ 388795 h 855756"/>
                  <a:gd name="connsiteX107" fmla="*/ 598553 w 2972814"/>
                  <a:gd name="connsiteY107" fmla="*/ 389180 h 855756"/>
                  <a:gd name="connsiteX108" fmla="*/ 584869 w 2972814"/>
                  <a:gd name="connsiteY108" fmla="*/ 398787 h 855756"/>
                  <a:gd name="connsiteX109" fmla="*/ 578601 w 2972814"/>
                  <a:gd name="connsiteY109" fmla="*/ 403606 h 855756"/>
                  <a:gd name="connsiteX110" fmla="*/ 569275 w 2972814"/>
                  <a:gd name="connsiteY110" fmla="*/ 408778 h 855756"/>
                  <a:gd name="connsiteX111" fmla="*/ 558650 w 2972814"/>
                  <a:gd name="connsiteY111" fmla="*/ 415403 h 855756"/>
                  <a:gd name="connsiteX112" fmla="*/ 547555 w 2972814"/>
                  <a:gd name="connsiteY112" fmla="*/ 418770 h 855756"/>
                  <a:gd name="connsiteX113" fmla="*/ 538698 w 2972814"/>
                  <a:gd name="connsiteY113" fmla="*/ 421791 h 855756"/>
                  <a:gd name="connsiteX114" fmla="*/ 518746 w 2972814"/>
                  <a:gd name="connsiteY114" fmla="*/ 421632 h 855756"/>
                  <a:gd name="connsiteX115" fmla="*/ 511003 w 2972814"/>
                  <a:gd name="connsiteY115" fmla="*/ 418770 h 855756"/>
                  <a:gd name="connsiteX116" fmla="*/ 498794 w 2972814"/>
                  <a:gd name="connsiteY116" fmla="*/ 414600 h 855756"/>
                  <a:gd name="connsiteX117" fmla="*/ 489237 w 2972814"/>
                  <a:gd name="connsiteY117" fmla="*/ 408778 h 855756"/>
                  <a:gd name="connsiteX118" fmla="*/ 478843 w 2972814"/>
                  <a:gd name="connsiteY118" fmla="*/ 402528 h 855756"/>
                  <a:gd name="connsiteX119" fmla="*/ 474211 w 2972814"/>
                  <a:gd name="connsiteY119" fmla="*/ 398787 h 855756"/>
                  <a:gd name="connsiteX120" fmla="*/ 462428 w 2972814"/>
                  <a:gd name="connsiteY120" fmla="*/ 388795 h 855756"/>
                  <a:gd name="connsiteX121" fmla="*/ 458891 w 2972814"/>
                  <a:gd name="connsiteY121" fmla="*/ 385727 h 855756"/>
                  <a:gd name="connsiteX122" fmla="*/ 452070 w 2972814"/>
                  <a:gd name="connsiteY122" fmla="*/ 378804 h 855756"/>
                  <a:gd name="connsiteX123" fmla="*/ 443468 w 2972814"/>
                  <a:gd name="connsiteY123" fmla="*/ 368812 h 855756"/>
                  <a:gd name="connsiteX124" fmla="*/ 438939 w 2972814"/>
                  <a:gd name="connsiteY124" fmla="*/ 362973 h 855756"/>
                  <a:gd name="connsiteX125" fmla="*/ 435977 w 2972814"/>
                  <a:gd name="connsiteY125" fmla="*/ 358821 h 855756"/>
                  <a:gd name="connsiteX126" fmla="*/ 430213 w 2972814"/>
                  <a:gd name="connsiteY126" fmla="*/ 348829 h 855756"/>
                  <a:gd name="connsiteX127" fmla="*/ 425930 w 2972814"/>
                  <a:gd name="connsiteY127" fmla="*/ 338838 h 855756"/>
                  <a:gd name="connsiteX128" fmla="*/ 423060 w 2972814"/>
                  <a:gd name="connsiteY128" fmla="*/ 328846 h 855756"/>
                  <a:gd name="connsiteX129" fmla="*/ 422394 w 2972814"/>
                  <a:gd name="connsiteY129" fmla="*/ 318855 h 855756"/>
                  <a:gd name="connsiteX130" fmla="*/ 423360 w 2972814"/>
                  <a:gd name="connsiteY130" fmla="*/ 308863 h 855756"/>
                  <a:gd name="connsiteX131" fmla="*/ 426705 w 2972814"/>
                  <a:gd name="connsiteY131" fmla="*/ 298872 h 855756"/>
                  <a:gd name="connsiteX132" fmla="*/ 432111 w 2972814"/>
                  <a:gd name="connsiteY132" fmla="*/ 288880 h 855756"/>
                  <a:gd name="connsiteX133" fmla="*/ 438939 w 2972814"/>
                  <a:gd name="connsiteY133" fmla="*/ 280346 h 855756"/>
                  <a:gd name="connsiteX134" fmla="*/ 440286 w 2972814"/>
                  <a:gd name="connsiteY134" fmla="*/ 278889 h 855756"/>
                  <a:gd name="connsiteX135" fmla="*/ 453003 w 2972814"/>
                  <a:gd name="connsiteY135" fmla="*/ 268897 h 855756"/>
                  <a:gd name="connsiteX136" fmla="*/ 458891 w 2972814"/>
                  <a:gd name="connsiteY136" fmla="*/ 265106 h 855756"/>
                  <a:gd name="connsiteX137" fmla="*/ 470029 w 2972814"/>
                  <a:gd name="connsiteY137" fmla="*/ 258906 h 855756"/>
                  <a:gd name="connsiteX138" fmla="*/ 478843 w 2972814"/>
                  <a:gd name="connsiteY138" fmla="*/ 254838 h 855756"/>
                  <a:gd name="connsiteX139" fmla="*/ 493369 w 2972814"/>
                  <a:gd name="connsiteY139" fmla="*/ 248914 h 855756"/>
                  <a:gd name="connsiteX140" fmla="*/ 498794 w 2972814"/>
                  <a:gd name="connsiteY140" fmla="*/ 246975 h 855756"/>
                  <a:gd name="connsiteX141" fmla="*/ 518746 w 2972814"/>
                  <a:gd name="connsiteY141" fmla="*/ 240153 h 855756"/>
                  <a:gd name="connsiteX142" fmla="*/ 522489 w 2972814"/>
                  <a:gd name="connsiteY142" fmla="*/ 238923 h 855756"/>
                  <a:gd name="connsiteX143" fmla="*/ 538698 w 2972814"/>
                  <a:gd name="connsiteY143" fmla="*/ 234106 h 855756"/>
                  <a:gd name="connsiteX144" fmla="*/ 556391 w 2972814"/>
                  <a:gd name="connsiteY144" fmla="*/ 228931 h 855756"/>
                  <a:gd name="connsiteX145" fmla="*/ 558650 w 2972814"/>
                  <a:gd name="connsiteY145" fmla="*/ 228310 h 855756"/>
                  <a:gd name="connsiteX146" fmla="*/ 578601 w 2972814"/>
                  <a:gd name="connsiteY146" fmla="*/ 222949 h 855756"/>
                  <a:gd name="connsiteX147" fmla="*/ 595041 w 2972814"/>
                  <a:gd name="connsiteY147" fmla="*/ 218940 h 855756"/>
                  <a:gd name="connsiteX148" fmla="*/ 598553 w 2972814"/>
                  <a:gd name="connsiteY148" fmla="*/ 218100 h 855756"/>
                  <a:gd name="connsiteX149" fmla="*/ 618505 w 2972814"/>
                  <a:gd name="connsiteY149" fmla="*/ 213985 h 855756"/>
                  <a:gd name="connsiteX150" fmla="*/ 638457 w 2972814"/>
                  <a:gd name="connsiteY150" fmla="*/ 211015 h 855756"/>
                  <a:gd name="connsiteX151" fmla="*/ 658409 w 2972814"/>
                  <a:gd name="connsiteY151" fmla="*/ 209178 h 855756"/>
                  <a:gd name="connsiteX152" fmla="*/ 672726 w 2972814"/>
                  <a:gd name="connsiteY152" fmla="*/ 208948 h 855756"/>
                  <a:gd name="connsiteX153" fmla="*/ 678360 w 2972814"/>
                  <a:gd name="connsiteY153" fmla="*/ 208858 h 855756"/>
                  <a:gd name="connsiteX154" fmla="*/ 679587 w 2972814"/>
                  <a:gd name="connsiteY154" fmla="*/ 208948 h 855756"/>
                  <a:gd name="connsiteX155" fmla="*/ 698312 w 2972814"/>
                  <a:gd name="connsiteY155" fmla="*/ 210627 h 855756"/>
                  <a:gd name="connsiteX156" fmla="*/ 718264 w 2972814"/>
                  <a:gd name="connsiteY156" fmla="*/ 213748 h 855756"/>
                  <a:gd name="connsiteX157" fmla="*/ 738216 w 2972814"/>
                  <a:gd name="connsiteY157" fmla="*/ 217793 h 855756"/>
                  <a:gd name="connsiteX158" fmla="*/ 744975 w 2972814"/>
                  <a:gd name="connsiteY158" fmla="*/ 218940 h 855756"/>
                  <a:gd name="connsiteX159" fmla="*/ 758167 w 2972814"/>
                  <a:gd name="connsiteY159" fmla="*/ 221519 h 855756"/>
                  <a:gd name="connsiteX160" fmla="*/ 778119 w 2972814"/>
                  <a:gd name="connsiteY160" fmla="*/ 223146 h 855756"/>
                  <a:gd name="connsiteX161" fmla="*/ 798071 w 2972814"/>
                  <a:gd name="connsiteY161" fmla="*/ 221692 h 855756"/>
                  <a:gd name="connsiteX162" fmla="*/ 811810 w 2972814"/>
                  <a:gd name="connsiteY162" fmla="*/ 218940 h 855756"/>
                  <a:gd name="connsiteX163" fmla="*/ 818023 w 2972814"/>
                  <a:gd name="connsiteY163" fmla="*/ 217841 h 855756"/>
                  <a:gd name="connsiteX164" fmla="*/ 837975 w 2972814"/>
                  <a:gd name="connsiteY164" fmla="*/ 212579 h 855756"/>
                  <a:gd name="connsiteX165" fmla="*/ 850191 w 2972814"/>
                  <a:gd name="connsiteY165" fmla="*/ 208948 h 855756"/>
                  <a:gd name="connsiteX166" fmla="*/ 857926 w 2972814"/>
                  <a:gd name="connsiteY166" fmla="*/ 206789 h 855756"/>
                  <a:gd name="connsiteX167" fmla="*/ 877878 w 2972814"/>
                  <a:gd name="connsiteY167" fmla="*/ 201227 h 855756"/>
                  <a:gd name="connsiteX168" fmla="*/ 886490 w 2972814"/>
                  <a:gd name="connsiteY168" fmla="*/ 198957 h 855756"/>
                  <a:gd name="connsiteX169" fmla="*/ 897830 w 2972814"/>
                  <a:gd name="connsiteY169" fmla="*/ 195883 h 855756"/>
                  <a:gd name="connsiteX170" fmla="*/ 917782 w 2972814"/>
                  <a:gd name="connsiteY170" fmla="*/ 191681 h 855756"/>
                  <a:gd name="connsiteX171" fmla="*/ 935430 w 2972814"/>
                  <a:gd name="connsiteY171" fmla="*/ 188965 h 855756"/>
                  <a:gd name="connsiteX172" fmla="*/ 937733 w 2972814"/>
                  <a:gd name="connsiteY172" fmla="*/ 188575 h 855756"/>
                  <a:gd name="connsiteX173" fmla="*/ 957685 w 2972814"/>
                  <a:gd name="connsiteY173" fmla="*/ 187017 h 855756"/>
                  <a:gd name="connsiteX174" fmla="*/ 977637 w 2972814"/>
                  <a:gd name="connsiteY174" fmla="*/ 186978 h 855756"/>
                  <a:gd name="connsiteX175" fmla="*/ 997589 w 2972814"/>
                  <a:gd name="connsiteY175" fmla="*/ 188502 h 855756"/>
                  <a:gd name="connsiteX176" fmla="*/ 1001325 w 2972814"/>
                  <a:gd name="connsiteY176" fmla="*/ 188965 h 855756"/>
                  <a:gd name="connsiteX177" fmla="*/ 1017541 w 2972814"/>
                  <a:gd name="connsiteY177" fmla="*/ 190930 h 855756"/>
                  <a:gd name="connsiteX178" fmla="*/ 1037492 w 2972814"/>
                  <a:gd name="connsiteY178" fmla="*/ 194199 h 855756"/>
                  <a:gd name="connsiteX179" fmla="*/ 1057444 w 2972814"/>
                  <a:gd name="connsiteY179" fmla="*/ 197571 h 855756"/>
                  <a:gd name="connsiteX180" fmla="*/ 1066475 w 2972814"/>
                  <a:gd name="connsiteY180" fmla="*/ 198957 h 855756"/>
                  <a:gd name="connsiteX181" fmla="*/ 1077396 w 2972814"/>
                  <a:gd name="connsiteY181" fmla="*/ 200724 h 855756"/>
                  <a:gd name="connsiteX182" fmla="*/ 1097348 w 2972814"/>
                  <a:gd name="connsiteY182" fmla="*/ 203614 h 855756"/>
                  <a:gd name="connsiteX183" fmla="*/ 1117299 w 2972814"/>
                  <a:gd name="connsiteY183" fmla="*/ 206048 h 855756"/>
                  <a:gd name="connsiteX184" fmla="*/ 1134712 w 2972814"/>
                  <a:gd name="connsiteY184" fmla="*/ 208948 h 855756"/>
                  <a:gd name="connsiteX185" fmla="*/ 1137251 w 2972814"/>
                  <a:gd name="connsiteY185" fmla="*/ 209451 h 855756"/>
                  <a:gd name="connsiteX186" fmla="*/ 1157203 w 2972814"/>
                  <a:gd name="connsiteY186" fmla="*/ 214975 h 855756"/>
                  <a:gd name="connsiteX187" fmla="*/ 1166407 w 2972814"/>
                  <a:gd name="connsiteY187" fmla="*/ 218940 h 855756"/>
                  <a:gd name="connsiteX188" fmla="*/ 1177155 w 2972814"/>
                  <a:gd name="connsiteY188" fmla="*/ 224074 h 855756"/>
                  <a:gd name="connsiteX189" fmla="*/ 1184781 w 2972814"/>
                  <a:gd name="connsiteY189" fmla="*/ 228931 h 855756"/>
                  <a:gd name="connsiteX190" fmla="*/ 1197107 w 2972814"/>
                  <a:gd name="connsiteY190" fmla="*/ 237910 h 855756"/>
                  <a:gd name="connsiteX191" fmla="*/ 1198262 w 2972814"/>
                  <a:gd name="connsiteY191" fmla="*/ 238923 h 855756"/>
                  <a:gd name="connsiteX192" fmla="*/ 1209323 w 2972814"/>
                  <a:gd name="connsiteY192" fmla="*/ 248914 h 855756"/>
                  <a:gd name="connsiteX193" fmla="*/ 1217058 w 2972814"/>
                  <a:gd name="connsiteY193" fmla="*/ 256347 h 855756"/>
                  <a:gd name="connsiteX194" fmla="*/ 1220407 w 2972814"/>
                  <a:gd name="connsiteY194" fmla="*/ 258906 h 855756"/>
                  <a:gd name="connsiteX195" fmla="*/ 1233958 w 2972814"/>
                  <a:gd name="connsiteY195" fmla="*/ 268897 h 855756"/>
                  <a:gd name="connsiteX196" fmla="*/ 1237010 w 2972814"/>
                  <a:gd name="connsiteY196" fmla="*/ 270963 h 855756"/>
                  <a:gd name="connsiteX197" fmla="*/ 1256962 w 2972814"/>
                  <a:gd name="connsiteY197" fmla="*/ 274976 h 855756"/>
                  <a:gd name="connsiteX198" fmla="*/ 1276914 w 2972814"/>
                  <a:gd name="connsiteY198" fmla="*/ 271853 h 855756"/>
                  <a:gd name="connsiteX199" fmla="*/ 1287730 w 2972814"/>
                  <a:gd name="connsiteY199" fmla="*/ 268897 h 855756"/>
                  <a:gd name="connsiteX200" fmla="*/ 1296865 w 2972814"/>
                  <a:gd name="connsiteY200" fmla="*/ 267271 h 855756"/>
                  <a:gd name="connsiteX201" fmla="*/ 1316817 w 2972814"/>
                  <a:gd name="connsiteY201" fmla="*/ 262032 h 855756"/>
                  <a:gd name="connsiteX202" fmla="*/ 1327532 w 2972814"/>
                  <a:gd name="connsiteY202" fmla="*/ 258906 h 855756"/>
                  <a:gd name="connsiteX203" fmla="*/ 1336769 w 2972814"/>
                  <a:gd name="connsiteY203" fmla="*/ 256866 h 855756"/>
                  <a:gd name="connsiteX204" fmla="*/ 1356721 w 2972814"/>
                  <a:gd name="connsiteY204" fmla="*/ 252030 h 855756"/>
                  <a:gd name="connsiteX205" fmla="*/ 1369582 w 2972814"/>
                  <a:gd name="connsiteY205" fmla="*/ 248914 h 855756"/>
                  <a:gd name="connsiteX206" fmla="*/ 1376673 w 2972814"/>
                  <a:gd name="connsiteY206" fmla="*/ 247443 h 855756"/>
                  <a:gd name="connsiteX207" fmla="*/ 1396624 w 2972814"/>
                  <a:gd name="connsiteY207" fmla="*/ 242934 h 855756"/>
                  <a:gd name="connsiteX208" fmla="*/ 1414975 w 2972814"/>
                  <a:gd name="connsiteY208" fmla="*/ 238923 h 855756"/>
                  <a:gd name="connsiteX209" fmla="*/ 1416576 w 2972814"/>
                  <a:gd name="connsiteY209" fmla="*/ 238600 h 855756"/>
                  <a:gd name="connsiteX210" fmla="*/ 1436528 w 2972814"/>
                  <a:gd name="connsiteY210" fmla="*/ 234345 h 855756"/>
                  <a:gd name="connsiteX211" fmla="*/ 1456480 w 2972814"/>
                  <a:gd name="connsiteY211" fmla="*/ 230061 h 855756"/>
                  <a:gd name="connsiteX212" fmla="*/ 1461703 w 2972814"/>
                  <a:gd name="connsiteY212" fmla="*/ 228931 h 855756"/>
                  <a:gd name="connsiteX213" fmla="*/ 1476431 w 2972814"/>
                  <a:gd name="connsiteY213" fmla="*/ 225709 h 855756"/>
                  <a:gd name="connsiteX214" fmla="*/ 1496383 w 2972814"/>
                  <a:gd name="connsiteY214" fmla="*/ 221357 h 855756"/>
                  <a:gd name="connsiteX215" fmla="*/ 1507916 w 2972814"/>
                  <a:gd name="connsiteY215" fmla="*/ 218940 h 855756"/>
                  <a:gd name="connsiteX216" fmla="*/ 1516335 w 2972814"/>
                  <a:gd name="connsiteY216" fmla="*/ 217022 h 855756"/>
                  <a:gd name="connsiteX217" fmla="*/ 1536287 w 2972814"/>
                  <a:gd name="connsiteY217" fmla="*/ 212821 h 855756"/>
                  <a:gd name="connsiteX218" fmla="*/ 1556239 w 2972814"/>
                  <a:gd name="connsiteY218" fmla="*/ 209079 h 855756"/>
                  <a:gd name="connsiteX219" fmla="*/ 1557236 w 2972814"/>
                  <a:gd name="connsiteY219" fmla="*/ 208948 h 855756"/>
                  <a:gd name="connsiteX220" fmla="*/ 1576190 w 2972814"/>
                  <a:gd name="connsiteY220" fmla="*/ 206082 h 855756"/>
                  <a:gd name="connsiteX221" fmla="*/ 1596142 w 2972814"/>
                  <a:gd name="connsiteY221" fmla="*/ 204248 h 855756"/>
                  <a:gd name="connsiteX222" fmla="*/ 1616094 w 2972814"/>
                  <a:gd name="connsiteY222" fmla="*/ 203941 h 855756"/>
                  <a:gd name="connsiteX223" fmla="*/ 1636046 w 2972814"/>
                  <a:gd name="connsiteY223" fmla="*/ 205632 h 855756"/>
                  <a:gd name="connsiteX224" fmla="*/ 1653053 w 2972814"/>
                  <a:gd name="connsiteY224" fmla="*/ 208948 h 855756"/>
                  <a:gd name="connsiteX225" fmla="*/ 1655997 w 2972814"/>
                  <a:gd name="connsiteY225" fmla="*/ 209561 h 855756"/>
                  <a:gd name="connsiteX226" fmla="*/ 1675949 w 2972814"/>
                  <a:gd name="connsiteY226" fmla="*/ 215559 h 855756"/>
                  <a:gd name="connsiteX227" fmla="*/ 1684700 w 2972814"/>
                  <a:gd name="connsiteY227" fmla="*/ 218940 h 855756"/>
                  <a:gd name="connsiteX228" fmla="*/ 1695901 w 2972814"/>
                  <a:gd name="connsiteY228" fmla="*/ 223540 h 855756"/>
                  <a:gd name="connsiteX229" fmla="*/ 1706752 w 2972814"/>
                  <a:gd name="connsiteY229" fmla="*/ 228931 h 855756"/>
                  <a:gd name="connsiteX230" fmla="*/ 1715853 w 2972814"/>
                  <a:gd name="connsiteY230" fmla="*/ 233489 h 855756"/>
                  <a:gd name="connsiteX231" fmla="*/ 1725893 w 2972814"/>
                  <a:gd name="connsiteY231" fmla="*/ 238923 h 855756"/>
                  <a:gd name="connsiteX232" fmla="*/ 1735805 w 2972814"/>
                  <a:gd name="connsiteY232" fmla="*/ 244237 h 855756"/>
                  <a:gd name="connsiteX233" fmla="*/ 1744428 w 2972814"/>
                  <a:gd name="connsiteY233" fmla="*/ 248914 h 855756"/>
                  <a:gd name="connsiteX234" fmla="*/ 1755756 w 2972814"/>
                  <a:gd name="connsiteY234" fmla="*/ 255247 h 855756"/>
                  <a:gd name="connsiteX235" fmla="*/ 1762538 w 2972814"/>
                  <a:gd name="connsiteY235" fmla="*/ 258906 h 855756"/>
                  <a:gd name="connsiteX236" fmla="*/ 1775708 w 2972814"/>
                  <a:gd name="connsiteY236" fmla="*/ 265822 h 855756"/>
                  <a:gd name="connsiteX237" fmla="*/ 1781967 w 2972814"/>
                  <a:gd name="connsiteY237" fmla="*/ 268897 h 855756"/>
                  <a:gd name="connsiteX238" fmla="*/ 1795660 w 2972814"/>
                  <a:gd name="connsiteY238" fmla="*/ 275578 h 855756"/>
                  <a:gd name="connsiteX239" fmla="*/ 1803483 w 2972814"/>
                  <a:gd name="connsiteY239" fmla="*/ 278889 h 855756"/>
                  <a:gd name="connsiteX240" fmla="*/ 1815612 w 2972814"/>
                  <a:gd name="connsiteY240" fmla="*/ 284060 h 855756"/>
                  <a:gd name="connsiteX241" fmla="*/ 1829779 w 2972814"/>
                  <a:gd name="connsiteY241" fmla="*/ 288880 h 855756"/>
                  <a:gd name="connsiteX242" fmla="*/ 1835563 w 2972814"/>
                  <a:gd name="connsiteY242" fmla="*/ 290901 h 855756"/>
                  <a:gd name="connsiteX243" fmla="*/ 1855515 w 2972814"/>
                  <a:gd name="connsiteY243" fmla="*/ 295200 h 855756"/>
                  <a:gd name="connsiteX244" fmla="*/ 1875467 w 2972814"/>
                  <a:gd name="connsiteY244" fmla="*/ 296793 h 855756"/>
                  <a:gd name="connsiteX245" fmla="*/ 1895419 w 2972814"/>
                  <a:gd name="connsiteY245" fmla="*/ 295412 h 855756"/>
                  <a:gd name="connsiteX246" fmla="*/ 1915371 w 2972814"/>
                  <a:gd name="connsiteY246" fmla="*/ 291574 h 855756"/>
                  <a:gd name="connsiteX247" fmla="*/ 1923896 w 2972814"/>
                  <a:gd name="connsiteY247" fmla="*/ 288880 h 855756"/>
                  <a:gd name="connsiteX248" fmla="*/ 1935322 w 2972814"/>
                  <a:gd name="connsiteY248" fmla="*/ 284693 h 855756"/>
                  <a:gd name="connsiteX249" fmla="*/ 1948063 w 2972814"/>
                  <a:gd name="connsiteY249" fmla="*/ 278889 h 855756"/>
                  <a:gd name="connsiteX250" fmla="*/ 1955274 w 2972814"/>
                  <a:gd name="connsiteY250" fmla="*/ 275018 h 855756"/>
                  <a:gd name="connsiteX251" fmla="*/ 1965283 w 2972814"/>
                  <a:gd name="connsiteY251" fmla="*/ 268897 h 855756"/>
                  <a:gd name="connsiteX252" fmla="*/ 1975226 w 2972814"/>
                  <a:gd name="connsiteY252" fmla="*/ 260624 h 855756"/>
                  <a:gd name="connsiteX253" fmla="*/ 1977185 w 2972814"/>
                  <a:gd name="connsiteY253" fmla="*/ 258906 h 855756"/>
                  <a:gd name="connsiteX254" fmla="*/ 1985520 w 2972814"/>
                  <a:gd name="connsiteY254" fmla="*/ 248914 h 855756"/>
                  <a:gd name="connsiteX255" fmla="*/ 1991375 w 2972814"/>
                  <a:gd name="connsiteY255" fmla="*/ 238923 h 855756"/>
                  <a:gd name="connsiteX256" fmla="*/ 1995178 w 2972814"/>
                  <a:gd name="connsiteY256" fmla="*/ 229440 h 855756"/>
                  <a:gd name="connsiteX257" fmla="*/ 1995376 w 2972814"/>
                  <a:gd name="connsiteY257" fmla="*/ 228931 h 855756"/>
                  <a:gd name="connsiteX258" fmla="*/ 1998185 w 2972814"/>
                  <a:gd name="connsiteY258" fmla="*/ 218940 h 855756"/>
                  <a:gd name="connsiteX259" fmla="*/ 2001470 w 2972814"/>
                  <a:gd name="connsiteY259" fmla="*/ 208948 h 855756"/>
                  <a:gd name="connsiteX260" fmla="*/ 2004813 w 2972814"/>
                  <a:gd name="connsiteY260" fmla="*/ 198957 h 855756"/>
                  <a:gd name="connsiteX261" fmla="*/ 2009037 w 2972814"/>
                  <a:gd name="connsiteY261" fmla="*/ 188965 h 855756"/>
                  <a:gd name="connsiteX262" fmla="*/ 2015129 w 2972814"/>
                  <a:gd name="connsiteY262" fmla="*/ 179042 h 855756"/>
                  <a:gd name="connsiteX263" fmla="*/ 2015174 w 2972814"/>
                  <a:gd name="connsiteY263" fmla="*/ 178974 h 855756"/>
                  <a:gd name="connsiteX264" fmla="*/ 2023168 w 2972814"/>
                  <a:gd name="connsiteY264" fmla="*/ 168982 h 855756"/>
                  <a:gd name="connsiteX265" fmla="*/ 2033878 w 2972814"/>
                  <a:gd name="connsiteY265" fmla="*/ 158991 h 855756"/>
                  <a:gd name="connsiteX266" fmla="*/ 2035081 w 2972814"/>
                  <a:gd name="connsiteY266" fmla="*/ 158082 h 855756"/>
                  <a:gd name="connsiteX267" fmla="*/ 2049336 w 2972814"/>
                  <a:gd name="connsiteY267" fmla="*/ 148999 h 855756"/>
                  <a:gd name="connsiteX268" fmla="*/ 2055033 w 2972814"/>
                  <a:gd name="connsiteY268" fmla="*/ 145874 h 855756"/>
                  <a:gd name="connsiteX269" fmla="*/ 2073240 w 2972814"/>
                  <a:gd name="connsiteY269" fmla="*/ 139008 h 855756"/>
                  <a:gd name="connsiteX270" fmla="*/ 2074985 w 2972814"/>
                  <a:gd name="connsiteY270" fmla="*/ 138433 h 855756"/>
                  <a:gd name="connsiteX271" fmla="*/ 2094936 w 2972814"/>
                  <a:gd name="connsiteY271" fmla="*/ 135320 h 855756"/>
                  <a:gd name="connsiteX272" fmla="*/ 2114888 w 2972814"/>
                  <a:gd name="connsiteY272" fmla="*/ 135931 h 855756"/>
                  <a:gd name="connsiteX273" fmla="*/ 2127695 w 2972814"/>
                  <a:gd name="connsiteY273" fmla="*/ 139008 h 855756"/>
                  <a:gd name="connsiteX274" fmla="*/ 2134840 w 2972814"/>
                  <a:gd name="connsiteY274" fmla="*/ 140881 h 855756"/>
                  <a:gd name="connsiteX275" fmla="*/ 2151745 w 2972814"/>
                  <a:gd name="connsiteY275" fmla="*/ 148999 h 855756"/>
                  <a:gd name="connsiteX276" fmla="*/ 2154792 w 2972814"/>
                  <a:gd name="connsiteY276" fmla="*/ 150804 h 855756"/>
                  <a:gd name="connsiteX277" fmla="*/ 2165062 w 2972814"/>
                  <a:gd name="connsiteY277" fmla="*/ 158991 h 855756"/>
                  <a:gd name="connsiteX278" fmla="*/ 2174744 w 2972814"/>
                  <a:gd name="connsiteY278" fmla="*/ 168908 h 855756"/>
                  <a:gd name="connsiteX279" fmla="*/ 2174805 w 2972814"/>
                  <a:gd name="connsiteY279" fmla="*/ 168982 h 855756"/>
                  <a:gd name="connsiteX280" fmla="*/ 2180927 w 2972814"/>
                  <a:gd name="connsiteY280" fmla="*/ 178974 h 855756"/>
                  <a:gd name="connsiteX281" fmla="*/ 2185250 w 2972814"/>
                  <a:gd name="connsiteY281" fmla="*/ 188965 h 855756"/>
                  <a:gd name="connsiteX282" fmla="*/ 2187357 w 2972814"/>
                  <a:gd name="connsiteY282" fmla="*/ 198957 h 855756"/>
                  <a:gd name="connsiteX283" fmla="*/ 2188140 w 2972814"/>
                  <a:gd name="connsiteY283" fmla="*/ 208948 h 855756"/>
                  <a:gd name="connsiteX284" fmla="*/ 2187922 w 2972814"/>
                  <a:gd name="connsiteY284" fmla="*/ 218940 h 855756"/>
                  <a:gd name="connsiteX285" fmla="*/ 2187057 w 2972814"/>
                  <a:gd name="connsiteY285" fmla="*/ 228931 h 855756"/>
                  <a:gd name="connsiteX286" fmla="*/ 2186066 w 2972814"/>
                  <a:gd name="connsiteY286" fmla="*/ 238923 h 855756"/>
                  <a:gd name="connsiteX287" fmla="*/ 2185959 w 2972814"/>
                  <a:gd name="connsiteY287" fmla="*/ 248914 h 855756"/>
                  <a:gd name="connsiteX288" fmla="*/ 2187604 w 2972814"/>
                  <a:gd name="connsiteY288" fmla="*/ 258906 h 855756"/>
                  <a:gd name="connsiteX289" fmla="*/ 2192408 w 2972814"/>
                  <a:gd name="connsiteY289" fmla="*/ 268897 h 855756"/>
                  <a:gd name="connsiteX290" fmla="*/ 2194695 w 2972814"/>
                  <a:gd name="connsiteY290" fmla="*/ 271919 h 855756"/>
                  <a:gd name="connsiteX291" fmla="*/ 2200409 w 2972814"/>
                  <a:gd name="connsiteY291" fmla="*/ 278889 h 855756"/>
                  <a:gd name="connsiteX292" fmla="*/ 2214020 w 2972814"/>
                  <a:gd name="connsiteY292" fmla="*/ 288880 h 855756"/>
                  <a:gd name="connsiteX293" fmla="*/ 2214647 w 2972814"/>
                  <a:gd name="connsiteY293" fmla="*/ 289222 h 855756"/>
                  <a:gd name="connsiteX294" fmla="*/ 2233252 w 2972814"/>
                  <a:gd name="connsiteY294" fmla="*/ 298872 h 855756"/>
                  <a:gd name="connsiteX295" fmla="*/ 2234599 w 2972814"/>
                  <a:gd name="connsiteY295" fmla="*/ 299422 h 855756"/>
                  <a:gd name="connsiteX296" fmla="*/ 2254551 w 2972814"/>
                  <a:gd name="connsiteY296" fmla="*/ 306917 h 855756"/>
                  <a:gd name="connsiteX297" fmla="*/ 2260434 w 2972814"/>
                  <a:gd name="connsiteY297" fmla="*/ 308863 h 855756"/>
                  <a:gd name="connsiteX298" fmla="*/ 2274502 w 2972814"/>
                  <a:gd name="connsiteY298" fmla="*/ 313141 h 855756"/>
                  <a:gd name="connsiteX299" fmla="*/ 2294454 w 2972814"/>
                  <a:gd name="connsiteY299" fmla="*/ 318332 h 855756"/>
                  <a:gd name="connsiteX300" fmla="*/ 2296985 w 2972814"/>
                  <a:gd name="connsiteY300" fmla="*/ 318855 h 855756"/>
                  <a:gd name="connsiteX301" fmla="*/ 2314406 w 2972814"/>
                  <a:gd name="connsiteY301" fmla="*/ 322454 h 855756"/>
                  <a:gd name="connsiteX302" fmla="*/ 2334358 w 2972814"/>
                  <a:gd name="connsiteY302" fmla="*/ 325016 h 855756"/>
                  <a:gd name="connsiteX303" fmla="*/ 2354310 w 2972814"/>
                  <a:gd name="connsiteY303" fmla="*/ 325515 h 855756"/>
                  <a:gd name="connsiteX304" fmla="*/ 2374261 w 2972814"/>
                  <a:gd name="connsiteY304" fmla="*/ 323063 h 855756"/>
                  <a:gd name="connsiteX305" fmla="*/ 2387186 w 2972814"/>
                  <a:gd name="connsiteY305" fmla="*/ 318855 h 855756"/>
                  <a:gd name="connsiteX306" fmla="*/ 2394213 w 2972814"/>
                  <a:gd name="connsiteY306" fmla="*/ 316303 h 855756"/>
                  <a:gd name="connsiteX307" fmla="*/ 2408696 w 2972814"/>
                  <a:gd name="connsiteY307" fmla="*/ 308863 h 855756"/>
                  <a:gd name="connsiteX308" fmla="*/ 2414165 w 2972814"/>
                  <a:gd name="connsiteY308" fmla="*/ 305738 h 855756"/>
                  <a:gd name="connsiteX309" fmla="*/ 2425421 w 2972814"/>
                  <a:gd name="connsiteY309" fmla="*/ 298872 h 855756"/>
                  <a:gd name="connsiteX310" fmla="*/ 2434117 w 2972814"/>
                  <a:gd name="connsiteY310" fmla="*/ 293605 h 855756"/>
                  <a:gd name="connsiteX311" fmla="*/ 2442231 w 2972814"/>
                  <a:gd name="connsiteY311" fmla="*/ 288880 h 855756"/>
                  <a:gd name="connsiteX312" fmla="*/ 2454068 w 2972814"/>
                  <a:gd name="connsiteY312" fmla="*/ 281812 h 855756"/>
                  <a:gd name="connsiteX313" fmla="*/ 2461170 w 2972814"/>
                  <a:gd name="connsiteY313" fmla="*/ 278889 h 855756"/>
                  <a:gd name="connsiteX314" fmla="*/ 2474020 w 2972814"/>
                  <a:gd name="connsiteY314" fmla="*/ 273260 h 855756"/>
                  <a:gd name="connsiteX315" fmla="*/ 2492463 w 2972814"/>
                  <a:gd name="connsiteY315" fmla="*/ 268897 h 855756"/>
                  <a:gd name="connsiteX316" fmla="*/ 2493972 w 2972814"/>
                  <a:gd name="connsiteY316" fmla="*/ 268475 h 855756"/>
                  <a:gd name="connsiteX317" fmla="*/ 2513924 w 2972814"/>
                  <a:gd name="connsiteY317" fmla="*/ 267039 h 855756"/>
                  <a:gd name="connsiteX318" fmla="*/ 2524638 w 2972814"/>
                  <a:gd name="connsiteY318" fmla="*/ 268897 h 855756"/>
                  <a:gd name="connsiteX319" fmla="*/ 2533876 w 2972814"/>
                  <a:gd name="connsiteY319" fmla="*/ 270357 h 855756"/>
                  <a:gd name="connsiteX320" fmla="*/ 2553827 w 2972814"/>
                  <a:gd name="connsiteY320" fmla="*/ 277031 h 855756"/>
                  <a:gd name="connsiteX321" fmla="*/ 2557311 w 2972814"/>
                  <a:gd name="connsiteY321" fmla="*/ 278889 h 855756"/>
                  <a:gd name="connsiteX322" fmla="*/ 2573779 w 2972814"/>
                  <a:gd name="connsiteY322" fmla="*/ 287111 h 855756"/>
                  <a:gd name="connsiteX323" fmla="*/ 2576574 w 2972814"/>
                  <a:gd name="connsiteY323" fmla="*/ 288880 h 855756"/>
                  <a:gd name="connsiteX324" fmla="*/ 2592712 w 2972814"/>
                  <a:gd name="connsiteY324" fmla="*/ 298872 h 855756"/>
                  <a:gd name="connsiteX325" fmla="*/ 2593731 w 2972814"/>
                  <a:gd name="connsiteY325" fmla="*/ 299476 h 855756"/>
                  <a:gd name="connsiteX326" fmla="*/ 2606726 w 2972814"/>
                  <a:gd name="connsiteY326" fmla="*/ 308863 h 855756"/>
                  <a:gd name="connsiteX327" fmla="*/ 2613683 w 2972814"/>
                  <a:gd name="connsiteY327" fmla="*/ 314057 h 855756"/>
                  <a:gd name="connsiteX328" fmla="*/ 2619631 w 2972814"/>
                  <a:gd name="connsiteY328" fmla="*/ 318855 h 855756"/>
                  <a:gd name="connsiteX329" fmla="*/ 2630837 w 2972814"/>
                  <a:gd name="connsiteY329" fmla="*/ 328846 h 855756"/>
                  <a:gd name="connsiteX330" fmla="*/ 2633634 w 2972814"/>
                  <a:gd name="connsiteY330" fmla="*/ 331468 h 855756"/>
                  <a:gd name="connsiteX331" fmla="*/ 2641118 w 2972814"/>
                  <a:gd name="connsiteY331" fmla="*/ 338838 h 855756"/>
                  <a:gd name="connsiteX332" fmla="*/ 2650627 w 2972814"/>
                  <a:gd name="connsiteY332" fmla="*/ 348829 h 855756"/>
                  <a:gd name="connsiteX333" fmla="*/ 2653586 w 2972814"/>
                  <a:gd name="connsiteY333" fmla="*/ 352086 h 855756"/>
                  <a:gd name="connsiteX334" fmla="*/ 2659725 w 2972814"/>
                  <a:gd name="connsiteY334" fmla="*/ 358821 h 855756"/>
                  <a:gd name="connsiteX335" fmla="*/ 2668420 w 2972814"/>
                  <a:gd name="connsiteY335" fmla="*/ 368812 h 855756"/>
                  <a:gd name="connsiteX336" fmla="*/ 2673538 w 2972814"/>
                  <a:gd name="connsiteY336" fmla="*/ 375004 h 855756"/>
                  <a:gd name="connsiteX337" fmla="*/ 2676959 w 2972814"/>
                  <a:gd name="connsiteY337" fmla="*/ 378804 h 855756"/>
                  <a:gd name="connsiteX338" fmla="*/ 2686239 w 2972814"/>
                  <a:gd name="connsiteY338" fmla="*/ 388795 h 855756"/>
                  <a:gd name="connsiteX339" fmla="*/ 2693490 w 2972814"/>
                  <a:gd name="connsiteY339" fmla="*/ 396261 h 855756"/>
                  <a:gd name="connsiteX340" fmla="*/ 2696401 w 2972814"/>
                  <a:gd name="connsiteY340" fmla="*/ 398787 h 855756"/>
                  <a:gd name="connsiteX341" fmla="*/ 2707755 w 2972814"/>
                  <a:gd name="connsiteY341" fmla="*/ 408778 h 855756"/>
                  <a:gd name="connsiteX342" fmla="*/ 2713441 w 2972814"/>
                  <a:gd name="connsiteY342" fmla="*/ 413505 h 855756"/>
                  <a:gd name="connsiteX343" fmla="*/ 2721785 w 2972814"/>
                  <a:gd name="connsiteY343" fmla="*/ 418770 h 855756"/>
                  <a:gd name="connsiteX344" fmla="*/ 2733393 w 2972814"/>
                  <a:gd name="connsiteY344" fmla="*/ 425772 h 855756"/>
                  <a:gd name="connsiteX345" fmla="*/ 2742502 w 2972814"/>
                  <a:gd name="connsiteY345" fmla="*/ 428761 h 855756"/>
                  <a:gd name="connsiteX346" fmla="*/ 2753345 w 2972814"/>
                  <a:gd name="connsiteY346" fmla="*/ 432196 h 855756"/>
                  <a:gd name="connsiteX347" fmla="*/ 2773297 w 2972814"/>
                  <a:gd name="connsiteY347" fmla="*/ 431805 h 855756"/>
                  <a:gd name="connsiteX348" fmla="*/ 2780602 w 2972814"/>
                  <a:gd name="connsiteY348" fmla="*/ 428761 h 855756"/>
                  <a:gd name="connsiteX349" fmla="*/ 2793249 w 2972814"/>
                  <a:gd name="connsiteY349" fmla="*/ 423428 h 855756"/>
                  <a:gd name="connsiteX350" fmla="*/ 2798571 w 2972814"/>
                  <a:gd name="connsiteY350" fmla="*/ 418770 h 855756"/>
                  <a:gd name="connsiteX351" fmla="*/ 2811179 w 2972814"/>
                  <a:gd name="connsiteY351" fmla="*/ 408778 h 855756"/>
                  <a:gd name="connsiteX352" fmla="*/ 2813200 w 2972814"/>
                  <a:gd name="connsiteY352" fmla="*/ 407157 h 855756"/>
                  <a:gd name="connsiteX353" fmla="*/ 2819928 w 2972814"/>
                  <a:gd name="connsiteY353" fmla="*/ 398787 h 855756"/>
                  <a:gd name="connsiteX354" fmla="*/ 2828733 w 2972814"/>
                  <a:gd name="connsiteY354" fmla="*/ 388795 h 855756"/>
                  <a:gd name="connsiteX355" fmla="*/ 2833152 w 2972814"/>
                  <a:gd name="connsiteY355" fmla="*/ 383991 h 855756"/>
                  <a:gd name="connsiteX356" fmla="*/ 2836919 w 2972814"/>
                  <a:gd name="connsiteY356" fmla="*/ 378804 h 855756"/>
                  <a:gd name="connsiteX357" fmla="*/ 2844915 w 2972814"/>
                  <a:gd name="connsiteY357" fmla="*/ 368812 h 855756"/>
                  <a:gd name="connsiteX358" fmla="*/ 2853104 w 2972814"/>
                  <a:gd name="connsiteY358" fmla="*/ 360031 h 855756"/>
                  <a:gd name="connsiteX359" fmla="*/ 2854099 w 2972814"/>
                  <a:gd name="connsiteY359" fmla="*/ 358821 h 855756"/>
                  <a:gd name="connsiteX360" fmla="*/ 2863328 w 2972814"/>
                  <a:gd name="connsiteY360" fmla="*/ 348829 h 855756"/>
                  <a:gd name="connsiteX361" fmla="*/ 2873056 w 2972814"/>
                  <a:gd name="connsiteY361" fmla="*/ 340457 h 855756"/>
                  <a:gd name="connsiteX362" fmla="*/ 2874866 w 2972814"/>
                  <a:gd name="connsiteY362" fmla="*/ 338838 h 855756"/>
                  <a:gd name="connsiteX363" fmla="*/ 2887934 w 2972814"/>
                  <a:gd name="connsiteY363" fmla="*/ 328846 h 855756"/>
                  <a:gd name="connsiteX364" fmla="*/ 2893007 w 2972814"/>
                  <a:gd name="connsiteY364" fmla="*/ 325745 h 855756"/>
                  <a:gd name="connsiteX365" fmla="*/ 2904831 w 2972814"/>
                  <a:gd name="connsiteY365" fmla="*/ 318855 h 855756"/>
                  <a:gd name="connsiteX366" fmla="*/ 2912959 w 2972814"/>
                  <a:gd name="connsiteY366" fmla="*/ 314870 h 855756"/>
                  <a:gd name="connsiteX367" fmla="*/ 2926113 w 2972814"/>
                  <a:gd name="connsiteY367" fmla="*/ 308863 h 855756"/>
                  <a:gd name="connsiteX368" fmla="*/ 2932911 w 2972814"/>
                  <a:gd name="connsiteY368" fmla="*/ 306212 h 855756"/>
                  <a:gd name="connsiteX369" fmla="*/ 2952863 w 2972814"/>
                  <a:gd name="connsiteY369" fmla="*/ 298923 h 855756"/>
                  <a:gd name="connsiteX370" fmla="*/ 2953009 w 2972814"/>
                  <a:gd name="connsiteY370" fmla="*/ 298872 h 855756"/>
                  <a:gd name="connsiteX371" fmla="*/ 2972815 w 2972814"/>
                  <a:gd name="connsiteY371" fmla="*/ 292595 h 855756"/>
                  <a:gd name="connsiteX372" fmla="*/ 2972815 w 2972814"/>
                  <a:gd name="connsiteY372" fmla="*/ 288880 h 855756"/>
                  <a:gd name="connsiteX373" fmla="*/ 2972815 w 2972814"/>
                  <a:gd name="connsiteY373" fmla="*/ 278889 h 855756"/>
                  <a:gd name="connsiteX374" fmla="*/ 2972815 w 2972814"/>
                  <a:gd name="connsiteY374" fmla="*/ 268897 h 855756"/>
                  <a:gd name="connsiteX375" fmla="*/ 2972815 w 2972814"/>
                  <a:gd name="connsiteY375" fmla="*/ 260955 h 855756"/>
                  <a:gd name="connsiteX376" fmla="*/ 2952863 w 2972814"/>
                  <a:gd name="connsiteY376" fmla="*/ 264169 h 855756"/>
                  <a:gd name="connsiteX377" fmla="*/ 2932911 w 2972814"/>
                  <a:gd name="connsiteY377" fmla="*/ 267317 h 855756"/>
                  <a:gd name="connsiteX378" fmla="*/ 2920916 w 2972814"/>
                  <a:gd name="connsiteY378" fmla="*/ 268897 h 855756"/>
                  <a:gd name="connsiteX379" fmla="*/ 2912959 w 2972814"/>
                  <a:gd name="connsiteY379" fmla="*/ 270007 h 855756"/>
                  <a:gd name="connsiteX380" fmla="*/ 2893007 w 2972814"/>
                  <a:gd name="connsiteY380" fmla="*/ 271694 h 855756"/>
                  <a:gd name="connsiteX381" fmla="*/ 2873056 w 2972814"/>
                  <a:gd name="connsiteY381" fmla="*/ 272417 h 855756"/>
                  <a:gd name="connsiteX382" fmla="*/ 2853104 w 2972814"/>
                  <a:gd name="connsiteY382" fmla="*/ 270985 h 855756"/>
                  <a:gd name="connsiteX383" fmla="*/ 2843206 w 2972814"/>
                  <a:gd name="connsiteY383" fmla="*/ 268897 h 855756"/>
                  <a:gd name="connsiteX384" fmla="*/ 2833152 w 2972814"/>
                  <a:gd name="connsiteY384" fmla="*/ 263098 h 855756"/>
                  <a:gd name="connsiteX385" fmla="*/ 2829324 w 2972814"/>
                  <a:gd name="connsiteY385" fmla="*/ 258906 h 855756"/>
                  <a:gd name="connsiteX386" fmla="*/ 2827165 w 2972814"/>
                  <a:gd name="connsiteY386" fmla="*/ 248914 h 855756"/>
                  <a:gd name="connsiteX387" fmla="*/ 2830010 w 2972814"/>
                  <a:gd name="connsiteY387" fmla="*/ 238923 h 855756"/>
                  <a:gd name="connsiteX388" fmla="*/ 2833152 w 2972814"/>
                  <a:gd name="connsiteY388" fmla="*/ 233144 h 855756"/>
                  <a:gd name="connsiteX389" fmla="*/ 2834955 w 2972814"/>
                  <a:gd name="connsiteY389" fmla="*/ 228931 h 855756"/>
                  <a:gd name="connsiteX390" fmla="*/ 2841288 w 2972814"/>
                  <a:gd name="connsiteY390" fmla="*/ 218940 h 855756"/>
                  <a:gd name="connsiteX391" fmla="*/ 2849086 w 2972814"/>
                  <a:gd name="connsiteY391" fmla="*/ 208948 h 855756"/>
                  <a:gd name="connsiteX392" fmla="*/ 2853104 w 2972814"/>
                  <a:gd name="connsiteY392" fmla="*/ 204404 h 855756"/>
                  <a:gd name="connsiteX393" fmla="*/ 2857287 w 2972814"/>
                  <a:gd name="connsiteY393" fmla="*/ 198957 h 855756"/>
                  <a:gd name="connsiteX394" fmla="*/ 2865970 w 2972814"/>
                  <a:gd name="connsiteY394" fmla="*/ 188965 h 855756"/>
                  <a:gd name="connsiteX395" fmla="*/ 2873056 w 2972814"/>
                  <a:gd name="connsiteY395" fmla="*/ 180917 h 855756"/>
                  <a:gd name="connsiteX396" fmla="*/ 2874577 w 2972814"/>
                  <a:gd name="connsiteY396" fmla="*/ 178974 h 855756"/>
                  <a:gd name="connsiteX397" fmla="*/ 2882771 w 2972814"/>
                  <a:gd name="connsiteY397" fmla="*/ 168982 h 855756"/>
                  <a:gd name="connsiteX398" fmla="*/ 2890272 w 2972814"/>
                  <a:gd name="connsiteY398" fmla="*/ 158991 h 855756"/>
                  <a:gd name="connsiteX399" fmla="*/ 2893007 w 2972814"/>
                  <a:gd name="connsiteY399" fmla="*/ 154833 h 855756"/>
                  <a:gd name="connsiteX400" fmla="*/ 2896523 w 2972814"/>
                  <a:gd name="connsiteY400" fmla="*/ 148999 h 855756"/>
                  <a:gd name="connsiteX401" fmla="*/ 2901953 w 2972814"/>
                  <a:gd name="connsiteY401" fmla="*/ 139008 h 855756"/>
                  <a:gd name="connsiteX402" fmla="*/ 2905480 w 2972814"/>
                  <a:gd name="connsiteY402" fmla="*/ 129016 h 855756"/>
                  <a:gd name="connsiteX403" fmla="*/ 2907689 w 2972814"/>
                  <a:gd name="connsiteY403" fmla="*/ 119025 h 855756"/>
                  <a:gd name="connsiteX404" fmla="*/ 2908303 w 2972814"/>
                  <a:gd name="connsiteY404" fmla="*/ 109033 h 855756"/>
                  <a:gd name="connsiteX405" fmla="*/ 2906682 w 2972814"/>
                  <a:gd name="connsiteY405" fmla="*/ 99042 h 855756"/>
                  <a:gd name="connsiteX406" fmla="*/ 2902924 w 2972814"/>
                  <a:gd name="connsiteY406" fmla="*/ 89050 h 855756"/>
                  <a:gd name="connsiteX407" fmla="*/ 2896939 w 2972814"/>
                  <a:gd name="connsiteY407" fmla="*/ 79059 h 855756"/>
                  <a:gd name="connsiteX408" fmla="*/ 2893007 w 2972814"/>
                  <a:gd name="connsiteY408" fmla="*/ 74662 h 855756"/>
                  <a:gd name="connsiteX409" fmla="*/ 2887134 w 2972814"/>
                  <a:gd name="connsiteY409" fmla="*/ 69067 h 855756"/>
                  <a:gd name="connsiteX410" fmla="*/ 2873661 w 2972814"/>
                  <a:gd name="connsiteY410" fmla="*/ 59076 h 855756"/>
                  <a:gd name="connsiteX411" fmla="*/ 2873056 w 2972814"/>
                  <a:gd name="connsiteY411" fmla="*/ 58717 h 855756"/>
                  <a:gd name="connsiteX412" fmla="*/ 2853872 w 2972814"/>
                  <a:gd name="connsiteY412" fmla="*/ 49084 h 855756"/>
                  <a:gd name="connsiteX413" fmla="*/ 2853104 w 2972814"/>
                  <a:gd name="connsiteY413" fmla="*/ 48748 h 855756"/>
                  <a:gd name="connsiteX414" fmla="*/ 2833152 w 2972814"/>
                  <a:gd name="connsiteY414" fmla="*/ 41311 h 855756"/>
                  <a:gd name="connsiteX415" fmla="*/ 2826350 w 2972814"/>
                  <a:gd name="connsiteY415" fmla="*/ 39093 h 855756"/>
                  <a:gd name="connsiteX416" fmla="*/ 2813200 w 2972814"/>
                  <a:gd name="connsiteY416" fmla="*/ 35110 h 855756"/>
                  <a:gd name="connsiteX417" fmla="*/ 2793249 w 2972814"/>
                  <a:gd name="connsiteY417" fmla="*/ 29534 h 855756"/>
                  <a:gd name="connsiteX418" fmla="*/ 2791629 w 2972814"/>
                  <a:gd name="connsiteY418" fmla="*/ 29101 h 855756"/>
                  <a:gd name="connsiteX419" fmla="*/ 2773297 w 2972814"/>
                  <a:gd name="connsiteY419" fmla="*/ 24199 h 855756"/>
                  <a:gd name="connsiteX420" fmla="*/ 2753673 w 2972814"/>
                  <a:gd name="connsiteY420" fmla="*/ 19110 h 855756"/>
                  <a:gd name="connsiteX421" fmla="*/ 2753345 w 2972814"/>
                  <a:gd name="connsiteY421" fmla="*/ 19020 h 855756"/>
                  <a:gd name="connsiteX422" fmla="*/ 2733393 w 2972814"/>
                  <a:gd name="connsiteY422" fmla="*/ 13775 h 855756"/>
                  <a:gd name="connsiteX423" fmla="*/ 2714149 w 2972814"/>
                  <a:gd name="connsiteY423" fmla="*/ 9118 h 855756"/>
                  <a:gd name="connsiteX424" fmla="*/ 2713441 w 2972814"/>
                  <a:gd name="connsiteY424" fmla="*/ 8935 h 855756"/>
                  <a:gd name="connsiteX425" fmla="*/ 2693490 w 2972814"/>
                  <a:gd name="connsiteY425" fmla="*/ 4582 h 855756"/>
                  <a:gd name="connsiteX426" fmla="*/ 2673538 w 2972814"/>
                  <a:gd name="connsiteY426" fmla="*/ 1444 h 855756"/>
                  <a:gd name="connsiteX427" fmla="*/ 2653586 w 2972814"/>
                  <a:gd name="connsiteY427" fmla="*/ 0 h 855756"/>
                  <a:gd name="connsiteX428" fmla="*/ 2633634 w 2972814"/>
                  <a:gd name="connsiteY428" fmla="*/ 889 h 855756"/>
                  <a:gd name="connsiteX429" fmla="*/ 2613683 w 2972814"/>
                  <a:gd name="connsiteY429" fmla="*/ 4719 h 855756"/>
                  <a:gd name="connsiteX430" fmla="*/ 2601048 w 2972814"/>
                  <a:gd name="connsiteY430" fmla="*/ 9118 h 855756"/>
                  <a:gd name="connsiteX431" fmla="*/ 2593731 w 2972814"/>
                  <a:gd name="connsiteY431" fmla="*/ 11837 h 855756"/>
                  <a:gd name="connsiteX432" fmla="*/ 2580068 w 2972814"/>
                  <a:gd name="connsiteY432" fmla="*/ 19110 h 855756"/>
                  <a:gd name="connsiteX433" fmla="*/ 2573779 w 2972814"/>
                  <a:gd name="connsiteY433" fmla="*/ 22781 h 855756"/>
                  <a:gd name="connsiteX434" fmla="*/ 2564767 w 2972814"/>
                  <a:gd name="connsiteY434" fmla="*/ 29101 h 855756"/>
                  <a:gd name="connsiteX435" fmla="*/ 2553827 w 2972814"/>
                  <a:gd name="connsiteY435" fmla="*/ 37577 h 855756"/>
                  <a:gd name="connsiteX436" fmla="*/ 2552039 w 2972814"/>
                  <a:gd name="connsiteY436" fmla="*/ 39093 h 855756"/>
                  <a:gd name="connsiteX437" fmla="*/ 2540832 w 2972814"/>
                  <a:gd name="connsiteY437" fmla="*/ 49084 h 855756"/>
                  <a:gd name="connsiteX438" fmla="*/ 2533876 w 2972814"/>
                  <a:gd name="connsiteY438" fmla="*/ 55663 h 855756"/>
                  <a:gd name="connsiteX439" fmla="*/ 2530146 w 2972814"/>
                  <a:gd name="connsiteY439" fmla="*/ 59076 h 855756"/>
                  <a:gd name="connsiteX440" fmla="*/ 2519931 w 2972814"/>
                  <a:gd name="connsiteY440" fmla="*/ 69067 h 855756"/>
                  <a:gd name="connsiteX441" fmla="*/ 2513924 w 2972814"/>
                  <a:gd name="connsiteY441" fmla="*/ 74959 h 855756"/>
                  <a:gd name="connsiteX442" fmla="*/ 2509181 w 2972814"/>
                  <a:gd name="connsiteY442" fmla="*/ 79059 h 855756"/>
                  <a:gd name="connsiteX443" fmla="*/ 2497974 w 2972814"/>
                  <a:gd name="connsiteY443" fmla="*/ 89050 h 855756"/>
                  <a:gd name="connsiteX444" fmla="*/ 2493972 w 2972814"/>
                  <a:gd name="connsiteY444" fmla="*/ 92630 h 855756"/>
                  <a:gd name="connsiteX445" fmla="*/ 2485088 w 2972814"/>
                  <a:gd name="connsiteY445" fmla="*/ 99042 h 855756"/>
                  <a:gd name="connsiteX446" fmla="*/ 2474020 w 2972814"/>
                  <a:gd name="connsiteY446" fmla="*/ 107061 h 855756"/>
                  <a:gd name="connsiteX447" fmla="*/ 2470661 w 2972814"/>
                  <a:gd name="connsiteY447" fmla="*/ 109033 h 855756"/>
                  <a:gd name="connsiteX448" fmla="*/ 2454117 w 2972814"/>
                  <a:gd name="connsiteY448" fmla="*/ 119025 h 855756"/>
                  <a:gd name="connsiteX449" fmla="*/ 2454068 w 2972814"/>
                  <a:gd name="connsiteY449" fmla="*/ 119054 h 855756"/>
                  <a:gd name="connsiteX450" fmla="*/ 2434117 w 2972814"/>
                  <a:gd name="connsiteY450" fmla="*/ 128946 h 855756"/>
                  <a:gd name="connsiteX451" fmla="*/ 2433949 w 2972814"/>
                  <a:gd name="connsiteY451" fmla="*/ 129016 h 855756"/>
                  <a:gd name="connsiteX452" fmla="*/ 2414165 w 2972814"/>
                  <a:gd name="connsiteY452" fmla="*/ 138045 h 855756"/>
                  <a:gd name="connsiteX453" fmla="*/ 2411692 w 2972814"/>
                  <a:gd name="connsiteY453" fmla="*/ 139008 h 855756"/>
                  <a:gd name="connsiteX454" fmla="*/ 2394213 w 2972814"/>
                  <a:gd name="connsiteY454" fmla="*/ 146397 h 855756"/>
                  <a:gd name="connsiteX455" fmla="*/ 2387262 w 2972814"/>
                  <a:gd name="connsiteY455" fmla="*/ 148999 h 855756"/>
                  <a:gd name="connsiteX456" fmla="*/ 2374261 w 2972814"/>
                  <a:gd name="connsiteY456" fmla="*/ 154789 h 855756"/>
                  <a:gd name="connsiteX457" fmla="*/ 2362655 w 2972814"/>
                  <a:gd name="connsiteY457" fmla="*/ 158991 h 855756"/>
                  <a:gd name="connsiteX458" fmla="*/ 2354310 w 2972814"/>
                  <a:gd name="connsiteY458" fmla="*/ 162524 h 855756"/>
                  <a:gd name="connsiteX459" fmla="*/ 2334358 w 2972814"/>
                  <a:gd name="connsiteY459" fmla="*/ 167545 h 855756"/>
                  <a:gd name="connsiteX460" fmla="*/ 2314406 w 2972814"/>
                  <a:gd name="connsiteY460" fmla="*/ 167574 h 855756"/>
                  <a:gd name="connsiteX461" fmla="*/ 2294454 w 2972814"/>
                  <a:gd name="connsiteY461" fmla="*/ 161144 h 855756"/>
                  <a:gd name="connsiteX462" fmla="*/ 2291026 w 2972814"/>
                  <a:gd name="connsiteY462" fmla="*/ 158991 h 855756"/>
                  <a:gd name="connsiteX463" fmla="*/ 2274502 w 2972814"/>
                  <a:gd name="connsiteY463" fmla="*/ 150408 h 855756"/>
                  <a:gd name="connsiteX464" fmla="*/ 2272617 w 2972814"/>
                  <a:gd name="connsiteY464" fmla="*/ 148999 h 855756"/>
                  <a:gd name="connsiteX465" fmla="*/ 2257330 w 2972814"/>
                  <a:gd name="connsiteY465" fmla="*/ 139008 h 855756"/>
                  <a:gd name="connsiteX466" fmla="*/ 2254551 w 2972814"/>
                  <a:gd name="connsiteY466" fmla="*/ 137419 h 855756"/>
                  <a:gd name="connsiteX467" fmla="*/ 2242602 w 2972814"/>
                  <a:gd name="connsiteY467" fmla="*/ 129016 h 855756"/>
                  <a:gd name="connsiteX468" fmla="*/ 2234599 w 2972814"/>
                  <a:gd name="connsiteY468" fmla="*/ 124061 h 855756"/>
                  <a:gd name="connsiteX469" fmla="*/ 2227503 w 2972814"/>
                  <a:gd name="connsiteY469" fmla="*/ 119025 h 855756"/>
                  <a:gd name="connsiteX470" fmla="*/ 2214647 w 2972814"/>
                  <a:gd name="connsiteY470" fmla="*/ 110882 h 855756"/>
                  <a:gd name="connsiteX471" fmla="*/ 2211794 w 2972814"/>
                  <a:gd name="connsiteY471" fmla="*/ 109033 h 855756"/>
                  <a:gd name="connsiteX472" fmla="*/ 2195390 w 2972814"/>
                  <a:gd name="connsiteY472" fmla="*/ 99042 h 855756"/>
                  <a:gd name="connsiteX473" fmla="*/ 2194695 w 2972814"/>
                  <a:gd name="connsiteY473" fmla="*/ 98622 h 855756"/>
                  <a:gd name="connsiteX474" fmla="*/ 2177148 w 2972814"/>
                  <a:gd name="connsiteY474" fmla="*/ 89050 h 855756"/>
                  <a:gd name="connsiteX475" fmla="*/ 2174744 w 2972814"/>
                  <a:gd name="connsiteY475" fmla="*/ 87783 h 855756"/>
                  <a:gd name="connsiteX476" fmla="*/ 2154792 w 2972814"/>
                  <a:gd name="connsiteY476" fmla="*/ 79081 h 855756"/>
                  <a:gd name="connsiteX477" fmla="*/ 2154722 w 2972814"/>
                  <a:gd name="connsiteY477" fmla="*/ 79059 h 855756"/>
                  <a:gd name="connsiteX478" fmla="*/ 2134840 w 2972814"/>
                  <a:gd name="connsiteY478" fmla="*/ 72457 h 855756"/>
                  <a:gd name="connsiteX479" fmla="*/ 2115247 w 2972814"/>
                  <a:gd name="connsiteY479" fmla="*/ 69067 h 855756"/>
                  <a:gd name="connsiteX480" fmla="*/ 2114888 w 2972814"/>
                  <a:gd name="connsiteY480" fmla="*/ 69005 h 855756"/>
                  <a:gd name="connsiteX481" fmla="*/ 2094936 w 2972814"/>
                  <a:gd name="connsiteY481" fmla="*/ 68642 h 855756"/>
                  <a:gd name="connsiteX482" fmla="*/ 2091275 w 2972814"/>
                  <a:gd name="connsiteY482" fmla="*/ 69067 h 855756"/>
                  <a:gd name="connsiteX483" fmla="*/ 2074985 w 2972814"/>
                  <a:gd name="connsiteY483" fmla="*/ 70869 h 855756"/>
                  <a:gd name="connsiteX484" fmla="*/ 2055033 w 2972814"/>
                  <a:gd name="connsiteY484" fmla="*/ 75911 h 855756"/>
                  <a:gd name="connsiteX485" fmla="*/ 2046516 w 2972814"/>
                  <a:gd name="connsiteY485" fmla="*/ 79059 h 855756"/>
                  <a:gd name="connsiteX486" fmla="*/ 2035081 w 2972814"/>
                  <a:gd name="connsiteY486" fmla="*/ 83225 h 855756"/>
                  <a:gd name="connsiteX487" fmla="*/ 2021190 w 2972814"/>
                  <a:gd name="connsiteY487" fmla="*/ 89050 h 855756"/>
                  <a:gd name="connsiteX488" fmla="*/ 2015129 w 2972814"/>
                  <a:gd name="connsiteY488" fmla="*/ 91632 h 855756"/>
                  <a:gd name="connsiteX489" fmla="*/ 1998308 w 2972814"/>
                  <a:gd name="connsiteY489" fmla="*/ 99042 h 855756"/>
                  <a:gd name="connsiteX490" fmla="*/ 1995178 w 2972814"/>
                  <a:gd name="connsiteY490" fmla="*/ 100450 h 855756"/>
                  <a:gd name="connsiteX491" fmla="*/ 1975325 w 2972814"/>
                  <a:gd name="connsiteY491" fmla="*/ 109033 h 855756"/>
                  <a:gd name="connsiteX492" fmla="*/ 1975226 w 2972814"/>
                  <a:gd name="connsiteY492" fmla="*/ 109081 h 855756"/>
                  <a:gd name="connsiteX493" fmla="*/ 1955274 w 2972814"/>
                  <a:gd name="connsiteY493" fmla="*/ 116459 h 855756"/>
                  <a:gd name="connsiteX494" fmla="*/ 1946124 w 2972814"/>
                  <a:gd name="connsiteY494" fmla="*/ 119025 h 855756"/>
                  <a:gd name="connsiteX495" fmla="*/ 1935322 w 2972814"/>
                  <a:gd name="connsiteY495" fmla="*/ 122609 h 855756"/>
                  <a:gd name="connsiteX496" fmla="*/ 1915371 w 2972814"/>
                  <a:gd name="connsiteY496" fmla="*/ 125947 h 855756"/>
                  <a:gd name="connsiteX497" fmla="*/ 1895419 w 2972814"/>
                  <a:gd name="connsiteY497" fmla="*/ 126094 h 855756"/>
                  <a:gd name="connsiteX498" fmla="*/ 1875467 w 2972814"/>
                  <a:gd name="connsiteY498" fmla="*/ 123704 h 855756"/>
                  <a:gd name="connsiteX499" fmla="*/ 1855515 w 2972814"/>
                  <a:gd name="connsiteY499" fmla="*/ 119659 h 855756"/>
                  <a:gd name="connsiteX500" fmla="*/ 1851258 w 2972814"/>
                  <a:gd name="connsiteY500" fmla="*/ 119025 h 855756"/>
                  <a:gd name="connsiteX501" fmla="*/ 1835563 w 2972814"/>
                  <a:gd name="connsiteY501" fmla="*/ 117222 h 855756"/>
                  <a:gd name="connsiteX502" fmla="*/ 1815612 w 2972814"/>
                  <a:gd name="connsiteY502" fmla="*/ 116855 h 855756"/>
                  <a:gd name="connsiteX503" fmla="*/ 1795660 w 2972814"/>
                  <a:gd name="connsiteY503" fmla="*/ 118447 h 855756"/>
                  <a:gd name="connsiteX504" fmla="*/ 1791932 w 2972814"/>
                  <a:gd name="connsiteY504" fmla="*/ 119025 h 855756"/>
                  <a:gd name="connsiteX505" fmla="*/ 1775708 w 2972814"/>
                  <a:gd name="connsiteY505" fmla="*/ 121881 h 855756"/>
                  <a:gd name="connsiteX506" fmla="*/ 1755756 w 2972814"/>
                  <a:gd name="connsiteY506" fmla="*/ 126653 h 855756"/>
                  <a:gd name="connsiteX507" fmla="*/ 1745661 w 2972814"/>
                  <a:gd name="connsiteY507" fmla="*/ 129016 h 855756"/>
                  <a:gd name="connsiteX508" fmla="*/ 1735805 w 2972814"/>
                  <a:gd name="connsiteY508" fmla="*/ 131471 h 855756"/>
                  <a:gd name="connsiteX509" fmla="*/ 1715853 w 2972814"/>
                  <a:gd name="connsiteY509" fmla="*/ 135649 h 855756"/>
                  <a:gd name="connsiteX510" fmla="*/ 1695901 w 2972814"/>
                  <a:gd name="connsiteY510" fmla="*/ 138988 h 855756"/>
                  <a:gd name="connsiteX511" fmla="*/ 1695761 w 2972814"/>
                  <a:gd name="connsiteY511" fmla="*/ 139008 h 855756"/>
                  <a:gd name="connsiteX512" fmla="*/ 1675949 w 2972814"/>
                  <a:gd name="connsiteY512" fmla="*/ 141815 h 855756"/>
                  <a:gd name="connsiteX513" fmla="*/ 1655997 w 2972814"/>
                  <a:gd name="connsiteY513" fmla="*/ 144239 h 855756"/>
                  <a:gd name="connsiteX514" fmla="*/ 1636046 w 2972814"/>
                  <a:gd name="connsiteY514" fmla="*/ 147268 h 855756"/>
                  <a:gd name="connsiteX515" fmla="*/ 1628364 w 2972814"/>
                  <a:gd name="connsiteY515" fmla="*/ 148999 h 855756"/>
                  <a:gd name="connsiteX516" fmla="*/ 1616094 w 2972814"/>
                  <a:gd name="connsiteY516" fmla="*/ 151534 h 855756"/>
                  <a:gd name="connsiteX517" fmla="*/ 1596142 w 2972814"/>
                  <a:gd name="connsiteY517" fmla="*/ 157547 h 855756"/>
                  <a:gd name="connsiteX518" fmla="*/ 1592602 w 2972814"/>
                  <a:gd name="connsiteY518" fmla="*/ 158991 h 855756"/>
                  <a:gd name="connsiteX519" fmla="*/ 1576190 w 2972814"/>
                  <a:gd name="connsiteY519" fmla="*/ 164717 h 855756"/>
                  <a:gd name="connsiteX520" fmla="*/ 1566264 w 2972814"/>
                  <a:gd name="connsiteY520" fmla="*/ 168982 h 855756"/>
                  <a:gd name="connsiteX521" fmla="*/ 1556239 w 2972814"/>
                  <a:gd name="connsiteY521" fmla="*/ 172498 h 855756"/>
                  <a:gd name="connsiteX522" fmla="*/ 1540015 w 2972814"/>
                  <a:gd name="connsiteY522" fmla="*/ 178974 h 855756"/>
                  <a:gd name="connsiteX523" fmla="*/ 1536287 w 2972814"/>
                  <a:gd name="connsiteY523" fmla="*/ 180229 h 855756"/>
                  <a:gd name="connsiteX524" fmla="*/ 1516335 w 2972814"/>
                  <a:gd name="connsiteY524" fmla="*/ 187347 h 855756"/>
                  <a:gd name="connsiteX525" fmla="*/ 1511684 w 2972814"/>
                  <a:gd name="connsiteY525" fmla="*/ 188965 h 855756"/>
                  <a:gd name="connsiteX526" fmla="*/ 1496383 w 2972814"/>
                  <a:gd name="connsiteY526" fmla="*/ 193592 h 855756"/>
                  <a:gd name="connsiteX527" fmla="*/ 1477204 w 2972814"/>
                  <a:gd name="connsiteY527" fmla="*/ 198957 h 855756"/>
                  <a:gd name="connsiteX528" fmla="*/ 1476431 w 2972814"/>
                  <a:gd name="connsiteY528" fmla="*/ 199149 h 855756"/>
                  <a:gd name="connsiteX529" fmla="*/ 1456480 w 2972814"/>
                  <a:gd name="connsiteY529" fmla="*/ 203548 h 855756"/>
                  <a:gd name="connsiteX530" fmla="*/ 1436528 w 2972814"/>
                  <a:gd name="connsiteY530" fmla="*/ 207347 h 855756"/>
                  <a:gd name="connsiteX531" fmla="*/ 1425314 w 2972814"/>
                  <a:gd name="connsiteY531" fmla="*/ 208948 h 855756"/>
                  <a:gd name="connsiteX532" fmla="*/ 1416576 w 2972814"/>
                  <a:gd name="connsiteY532" fmla="*/ 210168 h 855756"/>
                  <a:gd name="connsiteX533" fmla="*/ 1396624 w 2972814"/>
                  <a:gd name="connsiteY533" fmla="*/ 211940 h 855756"/>
                  <a:gd name="connsiteX534" fmla="*/ 1376673 w 2972814"/>
                  <a:gd name="connsiteY534" fmla="*/ 212547 h 855756"/>
                  <a:gd name="connsiteX535" fmla="*/ 1356721 w 2972814"/>
                  <a:gd name="connsiteY535" fmla="*/ 211374 h 855756"/>
                  <a:gd name="connsiteX536" fmla="*/ 1342065 w 2972814"/>
                  <a:gd name="connsiteY536" fmla="*/ 208948 h 855756"/>
                  <a:gd name="connsiteX537" fmla="*/ 1336769 w 2972814"/>
                  <a:gd name="connsiteY537" fmla="*/ 207791 h 855756"/>
                  <a:gd name="connsiteX538" fmla="*/ 1316817 w 2972814"/>
                  <a:gd name="connsiteY538" fmla="*/ 200176 h 855756"/>
                  <a:gd name="connsiteX539" fmla="*/ 1314494 w 2972814"/>
                  <a:gd name="connsiteY539" fmla="*/ 198957 h 855756"/>
                  <a:gd name="connsiteX540" fmla="*/ 1299652 w 2972814"/>
                  <a:gd name="connsiteY540" fmla="*/ 188965 h 855756"/>
                  <a:gd name="connsiteX541" fmla="*/ 1296865 w 2972814"/>
                  <a:gd name="connsiteY541" fmla="*/ 186668 h 855756"/>
                  <a:gd name="connsiteX542" fmla="*/ 1288330 w 2972814"/>
                  <a:gd name="connsiteY542" fmla="*/ 178974 h 855756"/>
                  <a:gd name="connsiteX543" fmla="*/ 1278230 w 2972814"/>
                  <a:gd name="connsiteY543" fmla="*/ 168982 h 855756"/>
                  <a:gd name="connsiteX544" fmla="*/ 1276914 w 2972814"/>
                  <a:gd name="connsiteY544" fmla="*/ 167621 h 855756"/>
                  <a:gd name="connsiteX545" fmla="*/ 1267984 w 2972814"/>
                  <a:gd name="connsiteY545" fmla="*/ 158991 h 855756"/>
                  <a:gd name="connsiteX546" fmla="*/ 1256962 w 2972814"/>
                  <a:gd name="connsiteY546" fmla="*/ 149107 h 855756"/>
                  <a:gd name="connsiteX547" fmla="*/ 1256823 w 2972814"/>
                  <a:gd name="connsiteY547" fmla="*/ 148999 h 855756"/>
                  <a:gd name="connsiteX548" fmla="*/ 1241761 w 2972814"/>
                  <a:gd name="connsiteY548" fmla="*/ 139008 h 855756"/>
                  <a:gd name="connsiteX549" fmla="*/ 1237010 w 2972814"/>
                  <a:gd name="connsiteY549" fmla="*/ 136273 h 855756"/>
                  <a:gd name="connsiteX550" fmla="*/ 1220839 w 2972814"/>
                  <a:gd name="connsiteY550" fmla="*/ 129016 h 855756"/>
                  <a:gd name="connsiteX551" fmla="*/ 1217058 w 2972814"/>
                  <a:gd name="connsiteY551" fmla="*/ 127595 h 855756"/>
                  <a:gd name="connsiteX552" fmla="*/ 1197107 w 2972814"/>
                  <a:gd name="connsiteY552" fmla="*/ 121775 h 855756"/>
                  <a:gd name="connsiteX553" fmla="*/ 1185079 w 2972814"/>
                  <a:gd name="connsiteY553" fmla="*/ 119025 h 855756"/>
                  <a:gd name="connsiteX554" fmla="*/ 1177155 w 2972814"/>
                  <a:gd name="connsiteY554" fmla="*/ 117411 h 855756"/>
                  <a:gd name="connsiteX555" fmla="*/ 1157203 w 2972814"/>
                  <a:gd name="connsiteY555" fmla="*/ 114225 h 855756"/>
                  <a:gd name="connsiteX556" fmla="*/ 1137251 w 2972814"/>
                  <a:gd name="connsiteY556" fmla="*/ 111068 h 855756"/>
                  <a:gd name="connsiteX557" fmla="*/ 1124993 w 2972814"/>
                  <a:gd name="connsiteY557" fmla="*/ 109033 h 855756"/>
                  <a:gd name="connsiteX558" fmla="*/ 1117299 w 2972814"/>
                  <a:gd name="connsiteY558" fmla="*/ 107766 h 855756"/>
                  <a:gd name="connsiteX559" fmla="*/ 1097348 w 2972814"/>
                  <a:gd name="connsiteY559" fmla="*/ 103404 h 855756"/>
                  <a:gd name="connsiteX560" fmla="*/ 1083032 w 2972814"/>
                  <a:gd name="connsiteY560" fmla="*/ 99042 h 855756"/>
                  <a:gd name="connsiteX561" fmla="*/ 1077396 w 2972814"/>
                  <a:gd name="connsiteY561" fmla="*/ 97218 h 855756"/>
                  <a:gd name="connsiteX562" fmla="*/ 1058424 w 2972814"/>
                  <a:gd name="connsiteY562" fmla="*/ 89050 h 855756"/>
                  <a:gd name="connsiteX563" fmla="*/ 1057444 w 2972814"/>
                  <a:gd name="connsiteY563" fmla="*/ 88598 h 855756"/>
                  <a:gd name="connsiteX564" fmla="*/ 1040680 w 2972814"/>
                  <a:gd name="connsiteY564" fmla="*/ 79059 h 855756"/>
                  <a:gd name="connsiteX565" fmla="*/ 1037492 w 2972814"/>
                  <a:gd name="connsiteY565" fmla="*/ 77060 h 855756"/>
                  <a:gd name="connsiteX566" fmla="*/ 1025658 w 2972814"/>
                  <a:gd name="connsiteY566" fmla="*/ 69067 h 855756"/>
                  <a:gd name="connsiteX567" fmla="*/ 1017541 w 2972814"/>
                  <a:gd name="connsiteY567" fmla="*/ 63311 h 855756"/>
                  <a:gd name="connsiteX568" fmla="*/ 1011695 w 2972814"/>
                  <a:gd name="connsiteY568" fmla="*/ 59076 h 855756"/>
                  <a:gd name="connsiteX569" fmla="*/ 997684 w 2972814"/>
                  <a:gd name="connsiteY569" fmla="*/ 49084 h 855756"/>
                  <a:gd name="connsiteX570" fmla="*/ 997589 w 2972814"/>
                  <a:gd name="connsiteY570" fmla="*/ 49021 h 855756"/>
                  <a:gd name="connsiteX571" fmla="*/ 980361 w 2972814"/>
                  <a:gd name="connsiteY571" fmla="*/ 39093 h 855756"/>
                  <a:gd name="connsiteX572" fmla="*/ 977637 w 2972814"/>
                  <a:gd name="connsiteY572" fmla="*/ 37657 h 855756"/>
                  <a:gd name="connsiteX573" fmla="*/ 957764 w 2972814"/>
                  <a:gd name="connsiteY573" fmla="*/ 29101 h 855756"/>
                  <a:gd name="connsiteX574" fmla="*/ 957685 w 2972814"/>
                  <a:gd name="connsiteY574" fmla="*/ 29072 h 855756"/>
                  <a:gd name="connsiteX575" fmla="*/ 937733 w 2972814"/>
                  <a:gd name="connsiteY575" fmla="*/ 24039 h 855756"/>
                  <a:gd name="connsiteX576" fmla="*/ 917782 w 2972814"/>
                  <a:gd name="connsiteY576" fmla="*/ 21489 h 855756"/>
                  <a:gd name="connsiteX577" fmla="*/ 897830 w 2972814"/>
                  <a:gd name="connsiteY577" fmla="*/ 21426 h 855756"/>
                  <a:gd name="connsiteX578" fmla="*/ 877878 w 2972814"/>
                  <a:gd name="connsiteY578" fmla="*/ 23858 h 855756"/>
                  <a:gd name="connsiteX579" fmla="*/ 857926 w 2972814"/>
                  <a:gd name="connsiteY579" fmla="*/ 28173 h 855756"/>
                  <a:gd name="connsiteX580" fmla="*/ 854520 w 2972814"/>
                  <a:gd name="connsiteY580" fmla="*/ 29101 h 855756"/>
                  <a:gd name="connsiteX581" fmla="*/ 837975 w 2972814"/>
                  <a:gd name="connsiteY581" fmla="*/ 34859 h 855756"/>
                  <a:gd name="connsiteX582" fmla="*/ 826108 w 2972814"/>
                  <a:gd name="connsiteY582" fmla="*/ 39093 h 855756"/>
                  <a:gd name="connsiteX583" fmla="*/ 818023 w 2972814"/>
                  <a:gd name="connsiteY583" fmla="*/ 43214 h 855756"/>
                  <a:gd name="connsiteX584" fmla="*/ 807319 w 2972814"/>
                  <a:gd name="connsiteY584" fmla="*/ 49084 h 855756"/>
                  <a:gd name="connsiteX585" fmla="*/ 798071 w 2972814"/>
                  <a:gd name="connsiteY585" fmla="*/ 55507 h 855756"/>
                  <a:gd name="connsiteX586" fmla="*/ 792485 w 2972814"/>
                  <a:gd name="connsiteY586" fmla="*/ 59076 h 855756"/>
                  <a:gd name="connsiteX587" fmla="*/ 781671 w 2972814"/>
                  <a:gd name="connsiteY587" fmla="*/ 69067 h 855756"/>
                  <a:gd name="connsiteX588" fmla="*/ 778119 w 2972814"/>
                  <a:gd name="connsiteY588" fmla="*/ 74150 h 855756"/>
                  <a:gd name="connsiteX589" fmla="*/ 774505 w 2972814"/>
                  <a:gd name="connsiteY589" fmla="*/ 79059 h 855756"/>
                  <a:gd name="connsiteX590" fmla="*/ 767374 w 2972814"/>
                  <a:gd name="connsiteY590" fmla="*/ 89050 h 855756"/>
                  <a:gd name="connsiteX591" fmla="*/ 760590 w 2972814"/>
                  <a:gd name="connsiteY591" fmla="*/ 99042 h 855756"/>
                  <a:gd name="connsiteX592" fmla="*/ 758167 w 2972814"/>
                  <a:gd name="connsiteY592" fmla="*/ 101572 h 855756"/>
                  <a:gd name="connsiteX593" fmla="*/ 750771 w 2972814"/>
                  <a:gd name="connsiteY593" fmla="*/ 109033 h 855756"/>
                  <a:gd name="connsiteX594" fmla="*/ 738216 w 2972814"/>
                  <a:gd name="connsiteY594" fmla="*/ 117055 h 855756"/>
                  <a:gd name="connsiteX595" fmla="*/ 735103 w 2972814"/>
                  <a:gd name="connsiteY595" fmla="*/ 119025 h 855756"/>
                  <a:gd name="connsiteX596" fmla="*/ 718264 w 2972814"/>
                  <a:gd name="connsiteY596" fmla="*/ 126498 h 855756"/>
                  <a:gd name="connsiteX597" fmla="*/ 713195 w 2972814"/>
                  <a:gd name="connsiteY597" fmla="*/ 129016 h 855756"/>
                  <a:gd name="connsiteX598" fmla="*/ 698312 w 2972814"/>
                  <a:gd name="connsiteY598" fmla="*/ 134244 h 855756"/>
                  <a:gd name="connsiteX599" fmla="*/ 685190 w 2972814"/>
                  <a:gd name="connsiteY599" fmla="*/ 139008 h 855756"/>
                  <a:gd name="connsiteX600" fmla="*/ 678360 w 2972814"/>
                  <a:gd name="connsiteY600" fmla="*/ 140937 h 855756"/>
                  <a:gd name="connsiteX601" fmla="*/ 658409 w 2972814"/>
                  <a:gd name="connsiteY601" fmla="*/ 147197 h 855756"/>
                  <a:gd name="connsiteX602" fmla="*/ 653473 w 2972814"/>
                  <a:gd name="connsiteY602" fmla="*/ 148999 h 855756"/>
                  <a:gd name="connsiteX603" fmla="*/ 638457 w 2972814"/>
                  <a:gd name="connsiteY603" fmla="*/ 153608 h 855756"/>
                  <a:gd name="connsiteX604" fmla="*/ 621667 w 2972814"/>
                  <a:gd name="connsiteY604" fmla="*/ 158991 h 855756"/>
                  <a:gd name="connsiteX605" fmla="*/ 618505 w 2972814"/>
                  <a:gd name="connsiteY605" fmla="*/ 159890 h 855756"/>
                  <a:gd name="connsiteX606" fmla="*/ 598553 w 2972814"/>
                  <a:gd name="connsiteY606" fmla="*/ 165778 h 855756"/>
                  <a:gd name="connsiteX607" fmla="*/ 587340 w 2972814"/>
                  <a:gd name="connsiteY607" fmla="*/ 168982 h 855756"/>
                  <a:gd name="connsiteX608" fmla="*/ 578601 w 2972814"/>
                  <a:gd name="connsiteY608" fmla="*/ 171349 h 855756"/>
                  <a:gd name="connsiteX609" fmla="*/ 558650 w 2972814"/>
                  <a:gd name="connsiteY609" fmla="*/ 176656 h 855756"/>
                  <a:gd name="connsiteX610" fmla="*/ 548645 w 2972814"/>
                  <a:gd name="connsiteY610" fmla="*/ 178974 h 855756"/>
                  <a:gd name="connsiteX611" fmla="*/ 538698 w 2972814"/>
                  <a:gd name="connsiteY611" fmla="*/ 181266 h 855756"/>
                  <a:gd name="connsiteX612" fmla="*/ 518746 w 2972814"/>
                  <a:gd name="connsiteY612" fmla="*/ 185380 h 855756"/>
                  <a:gd name="connsiteX613" fmla="*/ 499069 w 2972814"/>
                  <a:gd name="connsiteY613" fmla="*/ 188965 h 855756"/>
                  <a:gd name="connsiteX614" fmla="*/ 498794 w 2972814"/>
                  <a:gd name="connsiteY614" fmla="*/ 189015 h 855756"/>
                  <a:gd name="connsiteX615" fmla="*/ 478843 w 2972814"/>
                  <a:gd name="connsiteY615" fmla="*/ 191972 h 855756"/>
                  <a:gd name="connsiteX616" fmla="*/ 458891 w 2972814"/>
                  <a:gd name="connsiteY616" fmla="*/ 194789 h 855756"/>
                  <a:gd name="connsiteX617" fmla="*/ 438939 w 2972814"/>
                  <a:gd name="connsiteY617" fmla="*/ 197656 h 855756"/>
                  <a:gd name="connsiteX618" fmla="*/ 430282 w 2972814"/>
                  <a:gd name="connsiteY618" fmla="*/ 198957 h 855756"/>
                  <a:gd name="connsiteX619" fmla="*/ 418987 w 2972814"/>
                  <a:gd name="connsiteY619" fmla="*/ 200844 h 855756"/>
                  <a:gd name="connsiteX620" fmla="*/ 399036 w 2972814"/>
                  <a:gd name="connsiteY620" fmla="*/ 205386 h 855756"/>
                  <a:gd name="connsiteX621" fmla="*/ 386382 w 2972814"/>
                  <a:gd name="connsiteY621" fmla="*/ 208948 h 855756"/>
                  <a:gd name="connsiteX622" fmla="*/ 379084 w 2972814"/>
                  <a:gd name="connsiteY622" fmla="*/ 211478 h 855756"/>
                  <a:gd name="connsiteX623" fmla="*/ 363006 w 2972814"/>
                  <a:gd name="connsiteY623" fmla="*/ 218940 h 855756"/>
                  <a:gd name="connsiteX624" fmla="*/ 359132 w 2972814"/>
                  <a:gd name="connsiteY624" fmla="*/ 221332 h 855756"/>
                  <a:gd name="connsiteX625" fmla="*/ 348145 w 2972814"/>
                  <a:gd name="connsiteY625" fmla="*/ 228931 h 855756"/>
                  <a:gd name="connsiteX626" fmla="*/ 339196 w 2972814"/>
                  <a:gd name="connsiteY626" fmla="*/ 238923 h 855756"/>
                  <a:gd name="connsiteX627" fmla="*/ 339180 w 2972814"/>
                  <a:gd name="connsiteY627" fmla="*/ 238947 h 855756"/>
                  <a:gd name="connsiteX628" fmla="*/ 332867 w 2972814"/>
                  <a:gd name="connsiteY628" fmla="*/ 248914 h 855756"/>
                  <a:gd name="connsiteX629" fmla="*/ 328394 w 2972814"/>
                  <a:gd name="connsiteY629" fmla="*/ 258906 h 855756"/>
                  <a:gd name="connsiteX630" fmla="*/ 325725 w 2972814"/>
                  <a:gd name="connsiteY630" fmla="*/ 268897 h 855756"/>
                  <a:gd name="connsiteX631" fmla="*/ 324062 w 2972814"/>
                  <a:gd name="connsiteY631" fmla="*/ 278889 h 855756"/>
                  <a:gd name="connsiteX632" fmla="*/ 322951 w 2972814"/>
                  <a:gd name="connsiteY632" fmla="*/ 288880 h 855756"/>
                  <a:gd name="connsiteX633" fmla="*/ 322771 w 2972814"/>
                  <a:gd name="connsiteY633" fmla="*/ 298872 h 855756"/>
                  <a:gd name="connsiteX634" fmla="*/ 323428 w 2972814"/>
                  <a:gd name="connsiteY634" fmla="*/ 308863 h 855756"/>
                  <a:gd name="connsiteX635" fmla="*/ 324669 w 2972814"/>
                  <a:gd name="connsiteY635" fmla="*/ 318855 h 855756"/>
                  <a:gd name="connsiteX636" fmla="*/ 326943 w 2972814"/>
                  <a:gd name="connsiteY636" fmla="*/ 328846 h 855756"/>
                  <a:gd name="connsiteX637" fmla="*/ 329966 w 2972814"/>
                  <a:gd name="connsiteY637" fmla="*/ 338838 h 855756"/>
                  <a:gd name="connsiteX638" fmla="*/ 334316 w 2972814"/>
                  <a:gd name="connsiteY638" fmla="*/ 348829 h 855756"/>
                  <a:gd name="connsiteX639" fmla="*/ 339180 w 2972814"/>
                  <a:gd name="connsiteY639" fmla="*/ 357038 h 855756"/>
                  <a:gd name="connsiteX640" fmla="*/ 340096 w 2972814"/>
                  <a:gd name="connsiteY640" fmla="*/ 358821 h 855756"/>
                  <a:gd name="connsiteX641" fmla="*/ 346158 w 2972814"/>
                  <a:gd name="connsiteY641" fmla="*/ 368812 h 855756"/>
                  <a:gd name="connsiteX642" fmla="*/ 353818 w 2972814"/>
                  <a:gd name="connsiteY642" fmla="*/ 378804 h 855756"/>
                  <a:gd name="connsiteX643" fmla="*/ 359132 w 2972814"/>
                  <a:gd name="connsiteY643" fmla="*/ 384487 h 855756"/>
                  <a:gd name="connsiteX644" fmla="*/ 362676 w 2972814"/>
                  <a:gd name="connsiteY644" fmla="*/ 388795 h 855756"/>
                  <a:gd name="connsiteX645" fmla="*/ 371448 w 2972814"/>
                  <a:gd name="connsiteY645" fmla="*/ 398787 h 855756"/>
                  <a:gd name="connsiteX646" fmla="*/ 379084 w 2972814"/>
                  <a:gd name="connsiteY646" fmla="*/ 406459 h 855756"/>
                  <a:gd name="connsiteX647" fmla="*/ 381169 w 2972814"/>
                  <a:gd name="connsiteY647" fmla="*/ 408778 h 855756"/>
                  <a:gd name="connsiteX648" fmla="*/ 390361 w 2972814"/>
                  <a:gd name="connsiteY648" fmla="*/ 418770 h 855756"/>
                  <a:gd name="connsiteX649" fmla="*/ 399036 w 2972814"/>
                  <a:gd name="connsiteY649" fmla="*/ 428253 h 855756"/>
                  <a:gd name="connsiteX650" fmla="*/ 399464 w 2972814"/>
                  <a:gd name="connsiteY650" fmla="*/ 428761 h 855756"/>
                  <a:gd name="connsiteX651" fmla="*/ 406999 w 2972814"/>
                  <a:gd name="connsiteY651" fmla="*/ 438753 h 855756"/>
                  <a:gd name="connsiteX652" fmla="*/ 413484 w 2972814"/>
                  <a:gd name="connsiteY652" fmla="*/ 448744 h 855756"/>
                  <a:gd name="connsiteX653" fmla="*/ 418570 w 2972814"/>
                  <a:gd name="connsiteY653" fmla="*/ 458736 h 855756"/>
                  <a:gd name="connsiteX654" fmla="*/ 418987 w 2972814"/>
                  <a:gd name="connsiteY654" fmla="*/ 460174 h 855756"/>
                  <a:gd name="connsiteX655" fmla="*/ 421398 w 2972814"/>
                  <a:gd name="connsiteY655" fmla="*/ 468727 h 855756"/>
                  <a:gd name="connsiteX656" fmla="*/ 421500 w 2972814"/>
                  <a:gd name="connsiteY656" fmla="*/ 478719 h 855756"/>
                  <a:gd name="connsiteX657" fmla="*/ 418987 w 2972814"/>
                  <a:gd name="connsiteY657" fmla="*/ 486136 h 855756"/>
                  <a:gd name="connsiteX658" fmla="*/ 417807 w 2972814"/>
                  <a:gd name="connsiteY658" fmla="*/ 488710 h 855756"/>
                  <a:gd name="connsiteX659" fmla="*/ 407072 w 2972814"/>
                  <a:gd name="connsiteY659" fmla="*/ 498702 h 855756"/>
                  <a:gd name="connsiteX660" fmla="*/ 399036 w 2972814"/>
                  <a:gd name="connsiteY660" fmla="*/ 502807 h 855756"/>
                  <a:gd name="connsiteX661" fmla="*/ 379084 w 2972814"/>
                  <a:gd name="connsiteY661" fmla="*/ 507029 h 855756"/>
                  <a:gd name="connsiteX662" fmla="*/ 359132 w 2972814"/>
                  <a:gd name="connsiteY662" fmla="*/ 506164 h 855756"/>
                  <a:gd name="connsiteX663" fmla="*/ 339180 w 2972814"/>
                  <a:gd name="connsiteY663" fmla="*/ 501874 h 855756"/>
                  <a:gd name="connsiteX664" fmla="*/ 330429 w 2972814"/>
                  <a:gd name="connsiteY664" fmla="*/ 498702 h 855756"/>
                  <a:gd name="connsiteX665" fmla="*/ 319228 w 2972814"/>
                  <a:gd name="connsiteY665" fmla="*/ 494165 h 855756"/>
                  <a:gd name="connsiteX666" fmla="*/ 308906 w 2972814"/>
                  <a:gd name="connsiteY666" fmla="*/ 488710 h 855756"/>
                  <a:gd name="connsiteX667" fmla="*/ 299277 w 2972814"/>
                  <a:gd name="connsiteY667" fmla="*/ 483077 h 855756"/>
                  <a:gd name="connsiteX668" fmla="*/ 293105 w 2972814"/>
                  <a:gd name="connsiteY668" fmla="*/ 478719 h 855756"/>
                  <a:gd name="connsiteX669" fmla="*/ 280342 w 2972814"/>
                  <a:gd name="connsiteY669" fmla="*/ 468727 h 855756"/>
                  <a:gd name="connsiteX670" fmla="*/ 279325 w 2972814"/>
                  <a:gd name="connsiteY670" fmla="*/ 467841 h 855756"/>
                  <a:gd name="connsiteX671" fmla="*/ 270151 w 2972814"/>
                  <a:gd name="connsiteY671" fmla="*/ 458736 h 855756"/>
                  <a:gd name="connsiteX672" fmla="*/ 261099 w 2972814"/>
                  <a:gd name="connsiteY672" fmla="*/ 448744 h 855756"/>
                  <a:gd name="connsiteX673" fmla="*/ 259373 w 2972814"/>
                  <a:gd name="connsiteY673" fmla="*/ 446714 h 855756"/>
                  <a:gd name="connsiteX674" fmla="*/ 253418 w 2972814"/>
                  <a:gd name="connsiteY674" fmla="*/ 438753 h 855756"/>
                  <a:gd name="connsiteX675" fmla="*/ 246434 w 2972814"/>
                  <a:gd name="connsiteY675" fmla="*/ 428761 h 855756"/>
                  <a:gd name="connsiteX676" fmla="*/ 239496 w 2972814"/>
                  <a:gd name="connsiteY676" fmla="*/ 418770 h 855756"/>
                  <a:gd name="connsiteX677" fmla="*/ 239421 w 2972814"/>
                  <a:gd name="connsiteY677" fmla="*/ 418663 h 855756"/>
                  <a:gd name="connsiteX678" fmla="*/ 233657 w 2972814"/>
                  <a:gd name="connsiteY678" fmla="*/ 408778 h 855756"/>
                  <a:gd name="connsiteX679" fmla="*/ 227998 w 2972814"/>
                  <a:gd name="connsiteY679" fmla="*/ 398787 h 855756"/>
                  <a:gd name="connsiteX680" fmla="*/ 221907 w 2972814"/>
                  <a:gd name="connsiteY680" fmla="*/ 388795 h 855756"/>
                  <a:gd name="connsiteX681" fmla="*/ 219470 w 2972814"/>
                  <a:gd name="connsiteY681" fmla="*/ 384709 h 855756"/>
                  <a:gd name="connsiteX682" fmla="*/ 216602 w 2972814"/>
                  <a:gd name="connsiteY682" fmla="*/ 378804 h 855756"/>
                  <a:gd name="connsiteX683" fmla="*/ 211727 w 2972814"/>
                  <a:gd name="connsiteY683" fmla="*/ 368812 h 855756"/>
                  <a:gd name="connsiteX684" fmla="*/ 206933 w 2972814"/>
                  <a:gd name="connsiteY684" fmla="*/ 358821 h 855756"/>
                  <a:gd name="connsiteX685" fmla="*/ 202034 w 2972814"/>
                  <a:gd name="connsiteY685" fmla="*/ 348829 h 855756"/>
                  <a:gd name="connsiteX686" fmla="*/ 199518 w 2972814"/>
                  <a:gd name="connsiteY686" fmla="*/ 343238 h 855756"/>
                  <a:gd name="connsiteX687" fmla="*/ 197878 w 2972814"/>
                  <a:gd name="connsiteY687" fmla="*/ 338838 h 855756"/>
                  <a:gd name="connsiteX688" fmla="*/ 194755 w 2972814"/>
                  <a:gd name="connsiteY688" fmla="*/ 328846 h 855756"/>
                  <a:gd name="connsiteX689" fmla="*/ 191847 w 2972814"/>
                  <a:gd name="connsiteY689" fmla="*/ 318855 h 855756"/>
                  <a:gd name="connsiteX690" fmla="*/ 189835 w 2972814"/>
                  <a:gd name="connsiteY690" fmla="*/ 308863 h 855756"/>
                  <a:gd name="connsiteX691" fmla="*/ 188470 w 2972814"/>
                  <a:gd name="connsiteY691" fmla="*/ 298872 h 855756"/>
                  <a:gd name="connsiteX692" fmla="*/ 188008 w 2972814"/>
                  <a:gd name="connsiteY692" fmla="*/ 288880 h 855756"/>
                  <a:gd name="connsiteX693" fmla="*/ 188513 w 2972814"/>
                  <a:gd name="connsiteY693" fmla="*/ 278889 h 855756"/>
                  <a:gd name="connsiteX694" fmla="*/ 189711 w 2972814"/>
                  <a:gd name="connsiteY694" fmla="*/ 268897 h 855756"/>
                  <a:gd name="connsiteX695" fmla="*/ 192070 w 2972814"/>
                  <a:gd name="connsiteY695" fmla="*/ 258906 h 855756"/>
                  <a:gd name="connsiteX696" fmla="*/ 194649 w 2972814"/>
                  <a:gd name="connsiteY696" fmla="*/ 248914 h 855756"/>
                  <a:gd name="connsiteX697" fmla="*/ 196717 w 2972814"/>
                  <a:gd name="connsiteY697" fmla="*/ 238923 h 855756"/>
                  <a:gd name="connsiteX698" fmla="*/ 197702 w 2972814"/>
                  <a:gd name="connsiteY698" fmla="*/ 228931 h 855756"/>
                  <a:gd name="connsiteX699" fmla="*/ 196014 w 2972814"/>
                  <a:gd name="connsiteY699" fmla="*/ 218940 h 855756"/>
                  <a:gd name="connsiteX700" fmla="*/ 188295 w 2972814"/>
                  <a:gd name="connsiteY700" fmla="*/ 208948 h 855756"/>
                  <a:gd name="connsiteX701" fmla="*/ 179566 w 2972814"/>
                  <a:gd name="connsiteY701" fmla="*/ 203732 h 855756"/>
                  <a:gd name="connsiteX702" fmla="*/ 167106 w 2972814"/>
                  <a:gd name="connsiteY702" fmla="*/ 198957 h 855756"/>
                  <a:gd name="connsiteX703" fmla="*/ 159614 w 2972814"/>
                  <a:gd name="connsiteY703" fmla="*/ 197236 h 855756"/>
                  <a:gd name="connsiteX704" fmla="*/ 139662 w 2972814"/>
                  <a:gd name="connsiteY704" fmla="*/ 195290 h 855756"/>
                  <a:gd name="connsiteX705" fmla="*/ 119711 w 2972814"/>
                  <a:gd name="connsiteY705" fmla="*/ 195817 h 855756"/>
                  <a:gd name="connsiteX706" fmla="*/ 99759 w 2972814"/>
                  <a:gd name="connsiteY706" fmla="*/ 198600 h 855756"/>
                  <a:gd name="connsiteX707" fmla="*/ 98112 w 2972814"/>
                  <a:gd name="connsiteY707" fmla="*/ 198957 h 855756"/>
                  <a:gd name="connsiteX708" fmla="*/ 79807 w 2972814"/>
                  <a:gd name="connsiteY708" fmla="*/ 202956 h 855756"/>
                  <a:gd name="connsiteX709" fmla="*/ 59855 w 2972814"/>
                  <a:gd name="connsiteY709" fmla="*/ 208116 h 855756"/>
                  <a:gd name="connsiteX710" fmla="*/ 56999 w 2972814"/>
                  <a:gd name="connsiteY710" fmla="*/ 208948 h 855756"/>
                  <a:gd name="connsiteX711" fmla="*/ 39904 w 2972814"/>
                  <a:gd name="connsiteY711" fmla="*/ 214083 h 855756"/>
                  <a:gd name="connsiteX712" fmla="*/ 24628 w 2972814"/>
                  <a:gd name="connsiteY712" fmla="*/ 218940 h 855756"/>
                  <a:gd name="connsiteX713" fmla="*/ 19952 w 2972814"/>
                  <a:gd name="connsiteY713" fmla="*/ 220481 h 855756"/>
                  <a:gd name="connsiteX714" fmla="*/ 0 w 2972814"/>
                  <a:gd name="connsiteY714" fmla="*/ 226986 h 855756"/>
                  <a:gd name="connsiteX715" fmla="*/ 0 w 2972814"/>
                  <a:gd name="connsiteY715" fmla="*/ 228931 h 855756"/>
                  <a:gd name="connsiteX716" fmla="*/ 0 w 2972814"/>
                  <a:gd name="connsiteY716" fmla="*/ 238923 h 855756"/>
                  <a:gd name="connsiteX717" fmla="*/ 0 w 2972814"/>
                  <a:gd name="connsiteY717" fmla="*/ 248914 h 855756"/>
                  <a:gd name="connsiteX718" fmla="*/ 0 w 2972814"/>
                  <a:gd name="connsiteY718" fmla="*/ 258906 h 855756"/>
                  <a:gd name="connsiteX719" fmla="*/ 0 w 2972814"/>
                  <a:gd name="connsiteY719" fmla="*/ 268897 h 855756"/>
                  <a:gd name="connsiteX720" fmla="*/ 0 w 2972814"/>
                  <a:gd name="connsiteY720" fmla="*/ 278889 h 855756"/>
                  <a:gd name="connsiteX721" fmla="*/ 0 w 2972814"/>
                  <a:gd name="connsiteY721" fmla="*/ 288880 h 855756"/>
                  <a:gd name="connsiteX722" fmla="*/ 0 w 2972814"/>
                  <a:gd name="connsiteY722" fmla="*/ 298872 h 855756"/>
                  <a:gd name="connsiteX723" fmla="*/ 0 w 2972814"/>
                  <a:gd name="connsiteY723" fmla="*/ 302389 h 855756"/>
                  <a:gd name="connsiteX724" fmla="*/ 19952 w 2972814"/>
                  <a:gd name="connsiteY724" fmla="*/ 299784 h 855756"/>
                  <a:gd name="connsiteX725" fmla="*/ 39904 w 2972814"/>
                  <a:gd name="connsiteY725" fmla="*/ 299271 h 855756"/>
                  <a:gd name="connsiteX726" fmla="*/ 59855 w 2972814"/>
                  <a:gd name="connsiteY726" fmla="*/ 301516 h 855756"/>
                  <a:gd name="connsiteX727" fmla="*/ 78645 w 2972814"/>
                  <a:gd name="connsiteY727" fmla="*/ 308863 h 855756"/>
                  <a:gd name="connsiteX728" fmla="*/ 79807 w 2972814"/>
                  <a:gd name="connsiteY728" fmla="*/ 309354 h 855756"/>
                  <a:gd name="connsiteX729" fmla="*/ 93226 w 2972814"/>
                  <a:gd name="connsiteY729" fmla="*/ 318855 h 855756"/>
                  <a:gd name="connsiteX730" fmla="*/ 99759 w 2972814"/>
                  <a:gd name="connsiteY730" fmla="*/ 324065 h 855756"/>
                  <a:gd name="connsiteX731" fmla="*/ 104135 w 2972814"/>
                  <a:gd name="connsiteY731" fmla="*/ 328846 h 855756"/>
                  <a:gd name="connsiteX732" fmla="*/ 112559 w 2972814"/>
                  <a:gd name="connsiteY732" fmla="*/ 338838 h 855756"/>
                  <a:gd name="connsiteX733" fmla="*/ 119711 w 2972814"/>
                  <a:gd name="connsiteY733" fmla="*/ 347755 h 855756"/>
                  <a:gd name="connsiteX734" fmla="*/ 120449 w 2972814"/>
                  <a:gd name="connsiteY734" fmla="*/ 348829 h 855756"/>
                  <a:gd name="connsiteX735" fmla="*/ 127198 w 2972814"/>
                  <a:gd name="connsiteY735" fmla="*/ 358821 h 855756"/>
                  <a:gd name="connsiteX736" fmla="*/ 133538 w 2972814"/>
                  <a:gd name="connsiteY736" fmla="*/ 368812 h 855756"/>
                  <a:gd name="connsiteX737" fmla="*/ 139340 w 2972814"/>
                  <a:gd name="connsiteY737" fmla="*/ 378804 h 855756"/>
                  <a:gd name="connsiteX738" fmla="*/ 139662 w 2972814"/>
                  <a:gd name="connsiteY738" fmla="*/ 379381 h 855756"/>
                  <a:gd name="connsiteX739" fmla="*/ 144792 w 2972814"/>
                  <a:gd name="connsiteY739" fmla="*/ 388795 h 855756"/>
                  <a:gd name="connsiteX740" fmla="*/ 149954 w 2972814"/>
                  <a:gd name="connsiteY740" fmla="*/ 398787 h 855756"/>
                  <a:gd name="connsiteX741" fmla="*/ 154768 w 2972814"/>
                  <a:gd name="connsiteY741" fmla="*/ 408778 h 855756"/>
                  <a:gd name="connsiteX742" fmla="*/ 159394 w 2972814"/>
                  <a:gd name="connsiteY742" fmla="*/ 418770 h 855756"/>
                  <a:gd name="connsiteX743" fmla="*/ 159614 w 2972814"/>
                  <a:gd name="connsiteY743" fmla="*/ 419225 h 855756"/>
                  <a:gd name="connsiteX744" fmla="*/ 164440 w 2972814"/>
                  <a:gd name="connsiteY744" fmla="*/ 428761 h 855756"/>
                  <a:gd name="connsiteX745" fmla="*/ 169287 w 2972814"/>
                  <a:gd name="connsiteY745" fmla="*/ 438753 h 855756"/>
                  <a:gd name="connsiteX746" fmla="*/ 174603 w 2972814"/>
                  <a:gd name="connsiteY746" fmla="*/ 448744 h 855756"/>
                  <a:gd name="connsiteX747" fmla="*/ 179566 w 2972814"/>
                  <a:gd name="connsiteY747" fmla="*/ 457240 h 855756"/>
                  <a:gd name="connsiteX748" fmla="*/ 180511 w 2972814"/>
                  <a:gd name="connsiteY748" fmla="*/ 458736 h 855756"/>
                  <a:gd name="connsiteX749" fmla="*/ 187346 w 2972814"/>
                  <a:gd name="connsiteY749" fmla="*/ 468727 h 855756"/>
                  <a:gd name="connsiteX750" fmla="*/ 195601 w 2972814"/>
                  <a:gd name="connsiteY750" fmla="*/ 478719 h 855756"/>
                  <a:gd name="connsiteX751" fmla="*/ 199518 w 2972814"/>
                  <a:gd name="connsiteY751" fmla="*/ 482857 h 855756"/>
                  <a:gd name="connsiteX752" fmla="*/ 205370 w 2972814"/>
                  <a:gd name="connsiteY752" fmla="*/ 488710 h 855756"/>
                  <a:gd name="connsiteX753" fmla="*/ 217560 w 2972814"/>
                  <a:gd name="connsiteY753" fmla="*/ 498702 h 855756"/>
                  <a:gd name="connsiteX754" fmla="*/ 219470 w 2972814"/>
                  <a:gd name="connsiteY754" fmla="*/ 500028 h 855756"/>
                  <a:gd name="connsiteX755" fmla="*/ 232768 w 2972814"/>
                  <a:gd name="connsiteY755" fmla="*/ 508693 h 855756"/>
                  <a:gd name="connsiteX756" fmla="*/ 239421 w 2972814"/>
                  <a:gd name="connsiteY756" fmla="*/ 512364 h 855756"/>
                  <a:gd name="connsiteX757" fmla="*/ 250878 w 2972814"/>
                  <a:gd name="connsiteY757" fmla="*/ 518685 h 855756"/>
                  <a:gd name="connsiteX758" fmla="*/ 259373 w 2972814"/>
                  <a:gd name="connsiteY758" fmla="*/ 522777 h 855756"/>
                  <a:gd name="connsiteX759" fmla="*/ 271976 w 2972814"/>
                  <a:gd name="connsiteY759" fmla="*/ 528676 h 855756"/>
                  <a:gd name="connsiteX760" fmla="*/ 279325 w 2972814"/>
                  <a:gd name="connsiteY760" fmla="*/ 531710 h 855756"/>
                  <a:gd name="connsiteX761" fmla="*/ 296794 w 2972814"/>
                  <a:gd name="connsiteY761" fmla="*/ 538668 h 855756"/>
                  <a:gd name="connsiteX762" fmla="*/ 299277 w 2972814"/>
                  <a:gd name="connsiteY762" fmla="*/ 539600 h 855756"/>
                  <a:gd name="connsiteX763" fmla="*/ 319228 w 2972814"/>
                  <a:gd name="connsiteY763" fmla="*/ 546535 h 855756"/>
                  <a:gd name="connsiteX764" fmla="*/ 326057 w 2972814"/>
                  <a:gd name="connsiteY764" fmla="*/ 548659 h 855756"/>
                  <a:gd name="connsiteX765" fmla="*/ 339180 w 2972814"/>
                  <a:gd name="connsiteY765" fmla="*/ 552671 h 855756"/>
                  <a:gd name="connsiteX766" fmla="*/ 359132 w 2972814"/>
                  <a:gd name="connsiteY766" fmla="*/ 557853 h 855756"/>
                  <a:gd name="connsiteX767" fmla="*/ 363195 w 2972814"/>
                  <a:gd name="connsiteY767" fmla="*/ 558651 h 855756"/>
                  <a:gd name="connsiteX768" fmla="*/ 379084 w 2972814"/>
                  <a:gd name="connsiteY768" fmla="*/ 561875 h 855756"/>
                  <a:gd name="connsiteX769" fmla="*/ 399036 w 2972814"/>
                  <a:gd name="connsiteY769" fmla="*/ 564682 h 855756"/>
                  <a:gd name="connsiteX770" fmla="*/ 418987 w 2972814"/>
                  <a:gd name="connsiteY770" fmla="*/ 565925 h 855756"/>
                  <a:gd name="connsiteX771" fmla="*/ 438939 w 2972814"/>
                  <a:gd name="connsiteY771" fmla="*/ 565635 h 855756"/>
                  <a:gd name="connsiteX772" fmla="*/ 458891 w 2972814"/>
                  <a:gd name="connsiteY772" fmla="*/ 563678 h 855756"/>
                  <a:gd name="connsiteX773" fmla="*/ 478843 w 2972814"/>
                  <a:gd name="connsiteY773" fmla="*/ 560120 h 855756"/>
                  <a:gd name="connsiteX774" fmla="*/ 486101 w 2972814"/>
                  <a:gd name="connsiteY774" fmla="*/ 558651 h 855756"/>
                  <a:gd name="connsiteX775" fmla="*/ 498794 w 2972814"/>
                  <a:gd name="connsiteY775" fmla="*/ 555576 h 855756"/>
                  <a:gd name="connsiteX776" fmla="*/ 518746 w 2972814"/>
                  <a:gd name="connsiteY776" fmla="*/ 551168 h 855756"/>
                  <a:gd name="connsiteX777" fmla="*/ 538698 w 2972814"/>
                  <a:gd name="connsiteY777" fmla="*/ 548778 h 855756"/>
                  <a:gd name="connsiteX778" fmla="*/ 558650 w 2972814"/>
                  <a:gd name="connsiteY778" fmla="*/ 549974 h 855756"/>
                  <a:gd name="connsiteX779" fmla="*/ 578601 w 2972814"/>
                  <a:gd name="connsiteY779" fmla="*/ 555151 h 855756"/>
                  <a:gd name="connsiteX780" fmla="*/ 587955 w 2972814"/>
                  <a:gd name="connsiteY780" fmla="*/ 558651 h 855756"/>
                  <a:gd name="connsiteX781" fmla="*/ 598553 w 2972814"/>
                  <a:gd name="connsiteY781" fmla="*/ 562275 h 855756"/>
                  <a:gd name="connsiteX782" fmla="*/ 612762 w 2972814"/>
                  <a:gd name="connsiteY782" fmla="*/ 568642 h 855756"/>
                  <a:gd name="connsiteX783" fmla="*/ 618505 w 2972814"/>
                  <a:gd name="connsiteY783" fmla="*/ 570997 h 855756"/>
                  <a:gd name="connsiteX784" fmla="*/ 635905 w 2972814"/>
                  <a:gd name="connsiteY784" fmla="*/ 578634 h 855756"/>
                  <a:gd name="connsiteX785" fmla="*/ 638457 w 2972814"/>
                  <a:gd name="connsiteY785" fmla="*/ 579629 h 855756"/>
                  <a:gd name="connsiteX786" fmla="*/ 658409 w 2972814"/>
                  <a:gd name="connsiteY786" fmla="*/ 587812 h 855756"/>
                  <a:gd name="connsiteX787" fmla="*/ 660574 w 2972814"/>
                  <a:gd name="connsiteY787" fmla="*/ 588625 h 855756"/>
                  <a:gd name="connsiteX788" fmla="*/ 678360 w 2972814"/>
                  <a:gd name="connsiteY788" fmla="*/ 594454 h 855756"/>
                  <a:gd name="connsiteX789" fmla="*/ 693024 w 2972814"/>
                  <a:gd name="connsiteY789" fmla="*/ 598617 h 855756"/>
                  <a:gd name="connsiteX790" fmla="*/ 698312 w 2972814"/>
                  <a:gd name="connsiteY790" fmla="*/ 599915 h 855756"/>
                  <a:gd name="connsiteX791" fmla="*/ 718264 w 2972814"/>
                  <a:gd name="connsiteY791" fmla="*/ 604195 h 855756"/>
                  <a:gd name="connsiteX792" fmla="*/ 738216 w 2972814"/>
                  <a:gd name="connsiteY792" fmla="*/ 607665 h 855756"/>
                  <a:gd name="connsiteX793" fmla="*/ 745580 w 2972814"/>
                  <a:gd name="connsiteY793" fmla="*/ 608608 h 855756"/>
                  <a:gd name="connsiteX794" fmla="*/ 779990 w 2972814"/>
                  <a:gd name="connsiteY794" fmla="*/ 568642 h 855756"/>
                  <a:gd name="connsiteX795" fmla="*/ 778119 w 2972814"/>
                  <a:gd name="connsiteY795" fmla="*/ 568464 h 855756"/>
                  <a:gd name="connsiteX796" fmla="*/ 758167 w 2972814"/>
                  <a:gd name="connsiteY796" fmla="*/ 564148 h 855756"/>
                  <a:gd name="connsiteX797" fmla="*/ 739766 w 2972814"/>
                  <a:gd name="connsiteY797" fmla="*/ 558651 h 855756"/>
                  <a:gd name="connsiteX798" fmla="*/ 738216 w 2972814"/>
                  <a:gd name="connsiteY798" fmla="*/ 558132 h 855756"/>
                  <a:gd name="connsiteX799" fmla="*/ 718264 w 2972814"/>
                  <a:gd name="connsiteY799" fmla="*/ 549855 h 855756"/>
                  <a:gd name="connsiteX800" fmla="*/ 715773 w 2972814"/>
                  <a:gd name="connsiteY800" fmla="*/ 548659 h 855756"/>
                  <a:gd name="connsiteX801" fmla="*/ 698312 w 2972814"/>
                  <a:gd name="connsiteY801" fmla="*/ 539361 h 855756"/>
                  <a:gd name="connsiteX802" fmla="*/ 697125 w 2972814"/>
                  <a:gd name="connsiteY802" fmla="*/ 538668 h 855756"/>
                  <a:gd name="connsiteX803" fmla="*/ 681278 w 2972814"/>
                  <a:gd name="connsiteY803" fmla="*/ 528676 h 855756"/>
                  <a:gd name="connsiteX804" fmla="*/ 678360 w 2972814"/>
                  <a:gd name="connsiteY804" fmla="*/ 526618 h 855756"/>
                  <a:gd name="connsiteX805" fmla="*/ 668196 w 2972814"/>
                  <a:gd name="connsiteY805" fmla="*/ 518685 h 855756"/>
                  <a:gd name="connsiteX806" fmla="*/ 658409 w 2972814"/>
                  <a:gd name="connsiteY806" fmla="*/ 509902 h 855756"/>
                  <a:gd name="connsiteX807" fmla="*/ 657141 w 2972814"/>
                  <a:gd name="connsiteY807" fmla="*/ 508693 h 855756"/>
                  <a:gd name="connsiteX808" fmla="*/ 648912 w 2972814"/>
                  <a:gd name="connsiteY808" fmla="*/ 498702 h 855756"/>
                  <a:gd name="connsiteX809" fmla="*/ 642605 w 2972814"/>
                  <a:gd name="connsiteY809" fmla="*/ 488710 h 855756"/>
                  <a:gd name="connsiteX810" fmla="*/ 638516 w 2972814"/>
                  <a:gd name="connsiteY810" fmla="*/ 478719 h 855756"/>
                  <a:gd name="connsiteX811" fmla="*/ 638457 w 2972814"/>
                  <a:gd name="connsiteY811" fmla="*/ 478384 h 855756"/>
                  <a:gd name="connsiteX812" fmla="*/ 636822 w 2972814"/>
                  <a:gd name="connsiteY812" fmla="*/ 468727 h 855756"/>
                  <a:gd name="connsiteX813" fmla="*/ 637553 w 2972814"/>
                  <a:gd name="connsiteY813" fmla="*/ 458736 h 855756"/>
                  <a:gd name="connsiteX814" fmla="*/ 638457 w 2972814"/>
                  <a:gd name="connsiteY814" fmla="*/ 455013 h 855756"/>
                  <a:gd name="connsiteX815" fmla="*/ 639981 w 2972814"/>
                  <a:gd name="connsiteY815" fmla="*/ 448744 h 855756"/>
                  <a:gd name="connsiteX816" fmla="*/ 644479 w 2972814"/>
                  <a:gd name="connsiteY816" fmla="*/ 438753 h 855756"/>
                  <a:gd name="connsiteX817" fmla="*/ 650864 w 2972814"/>
                  <a:gd name="connsiteY817" fmla="*/ 428761 h 855756"/>
                  <a:gd name="connsiteX818" fmla="*/ 658409 w 2972814"/>
                  <a:gd name="connsiteY818" fmla="*/ 419916 h 855756"/>
                  <a:gd name="connsiteX819" fmla="*/ 659601 w 2972814"/>
                  <a:gd name="connsiteY819" fmla="*/ 418770 h 855756"/>
                  <a:gd name="connsiteX820" fmla="*/ 671919 w 2972814"/>
                  <a:gd name="connsiteY820" fmla="*/ 408778 h 855756"/>
                  <a:gd name="connsiteX821" fmla="*/ 678360 w 2972814"/>
                  <a:gd name="connsiteY821" fmla="*/ 404446 h 855756"/>
                  <a:gd name="connsiteX822" fmla="*/ 691049 w 2972814"/>
                  <a:gd name="connsiteY822" fmla="*/ 398787 h 855756"/>
                  <a:gd name="connsiteX823" fmla="*/ 698312 w 2972814"/>
                  <a:gd name="connsiteY823" fmla="*/ 395775 h 855756"/>
                  <a:gd name="connsiteX824" fmla="*/ 718264 w 2972814"/>
                  <a:gd name="connsiteY824" fmla="*/ 392794 h 855756"/>
                  <a:gd name="connsiteX825" fmla="*/ 738216 w 2972814"/>
                  <a:gd name="connsiteY825" fmla="*/ 396413 h 855756"/>
                  <a:gd name="connsiteX826" fmla="*/ 742483 w 2972814"/>
                  <a:gd name="connsiteY826" fmla="*/ 398787 h 855756"/>
                  <a:gd name="connsiteX827" fmla="*/ 758167 w 2972814"/>
                  <a:gd name="connsiteY827" fmla="*/ 408693 h 855756"/>
                  <a:gd name="connsiteX828" fmla="*/ 758251 w 2972814"/>
                  <a:gd name="connsiteY828" fmla="*/ 408778 h 855756"/>
                  <a:gd name="connsiteX829" fmla="*/ 767569 w 2972814"/>
                  <a:gd name="connsiteY829" fmla="*/ 418770 h 855756"/>
                  <a:gd name="connsiteX830" fmla="*/ 776758 w 2972814"/>
                  <a:gd name="connsiteY830" fmla="*/ 428761 h 855756"/>
                  <a:gd name="connsiteX831" fmla="*/ 778119 w 2972814"/>
                  <a:gd name="connsiteY831" fmla="*/ 430221 h 855756"/>
                  <a:gd name="connsiteX832" fmla="*/ 784529 w 2972814"/>
                  <a:gd name="connsiteY832" fmla="*/ 438753 h 855756"/>
                  <a:gd name="connsiteX833" fmla="*/ 792459 w 2972814"/>
                  <a:gd name="connsiteY833" fmla="*/ 448744 h 855756"/>
                  <a:gd name="connsiteX834" fmla="*/ 798071 w 2972814"/>
                  <a:gd name="connsiteY834" fmla="*/ 455561 h 855756"/>
                  <a:gd name="connsiteX835" fmla="*/ 800479 w 2972814"/>
                  <a:gd name="connsiteY835" fmla="*/ 458736 h 855756"/>
                  <a:gd name="connsiteX836" fmla="*/ 809110 w 2972814"/>
                  <a:gd name="connsiteY836" fmla="*/ 468727 h 855756"/>
                  <a:gd name="connsiteX837" fmla="*/ 818023 w 2972814"/>
                  <a:gd name="connsiteY837" fmla="*/ 478201 h 855756"/>
                  <a:gd name="connsiteX838" fmla="*/ 818521 w 2972814"/>
                  <a:gd name="connsiteY838" fmla="*/ 478719 h 855756"/>
                  <a:gd name="connsiteX839" fmla="*/ 828148 w 2972814"/>
                  <a:gd name="connsiteY839" fmla="*/ 488710 h 855756"/>
                  <a:gd name="connsiteX840" fmla="*/ 837975 w 2972814"/>
                  <a:gd name="connsiteY840" fmla="*/ 498360 h 855756"/>
                  <a:gd name="connsiteX841" fmla="*/ 838330 w 2972814"/>
                  <a:gd name="connsiteY841" fmla="*/ 498702 h 855756"/>
                  <a:gd name="connsiteX842" fmla="*/ 847439 w 2972814"/>
                  <a:gd name="connsiteY842" fmla="*/ 508693 h 855756"/>
                  <a:gd name="connsiteX843" fmla="*/ 855417 w 2972814"/>
                  <a:gd name="connsiteY843" fmla="*/ 518685 h 855756"/>
                  <a:gd name="connsiteX844" fmla="*/ 857926 w 2972814"/>
                  <a:gd name="connsiteY844" fmla="*/ 523710 h 855756"/>
                  <a:gd name="connsiteX845" fmla="*/ 860187 w 2972814"/>
                  <a:gd name="connsiteY845" fmla="*/ 528676 h 855756"/>
                  <a:gd name="connsiteX846" fmla="*/ 861143 w 2972814"/>
                  <a:gd name="connsiteY846" fmla="*/ 538668 h 855756"/>
                  <a:gd name="connsiteX847" fmla="*/ 857926 w 2972814"/>
                  <a:gd name="connsiteY847" fmla="*/ 548351 h 855756"/>
                  <a:gd name="connsiteX848" fmla="*/ 857787 w 2972814"/>
                  <a:gd name="connsiteY848" fmla="*/ 548659 h 855756"/>
                  <a:gd name="connsiteX849" fmla="*/ 846573 w 2972814"/>
                  <a:gd name="connsiteY849" fmla="*/ 558651 h 855756"/>
                  <a:gd name="connsiteX850" fmla="*/ 837975 w 2972814"/>
                  <a:gd name="connsiteY850" fmla="*/ 563426 h 855756"/>
                  <a:gd name="connsiteX851" fmla="*/ 819849 w 2972814"/>
                  <a:gd name="connsiteY851" fmla="*/ 568642 h 855756"/>
                  <a:gd name="connsiteX852" fmla="*/ 818023 w 2972814"/>
                  <a:gd name="connsiteY852" fmla="*/ 569030 h 855756"/>
                  <a:gd name="connsiteX853" fmla="*/ 798071 w 2972814"/>
                  <a:gd name="connsiteY853" fmla="*/ 570111 h 855756"/>
                  <a:gd name="connsiteX854" fmla="*/ 2609140 w 2972814"/>
                  <a:gd name="connsiteY854" fmla="*/ 188965 h 855756"/>
                  <a:gd name="connsiteX855" fmla="*/ 2593731 w 2972814"/>
                  <a:gd name="connsiteY855" fmla="*/ 186227 h 855756"/>
                  <a:gd name="connsiteX856" fmla="*/ 2576843 w 2972814"/>
                  <a:gd name="connsiteY856" fmla="*/ 178974 h 855756"/>
                  <a:gd name="connsiteX857" fmla="*/ 2573779 w 2972814"/>
                  <a:gd name="connsiteY857" fmla="*/ 176852 h 855756"/>
                  <a:gd name="connsiteX858" fmla="*/ 2566773 w 2972814"/>
                  <a:gd name="connsiteY858" fmla="*/ 168982 h 855756"/>
                  <a:gd name="connsiteX859" fmla="*/ 2562883 w 2972814"/>
                  <a:gd name="connsiteY859" fmla="*/ 158991 h 855756"/>
                  <a:gd name="connsiteX860" fmla="*/ 2561720 w 2972814"/>
                  <a:gd name="connsiteY860" fmla="*/ 148999 h 855756"/>
                  <a:gd name="connsiteX861" fmla="*/ 2562927 w 2972814"/>
                  <a:gd name="connsiteY861" fmla="*/ 139008 h 855756"/>
                  <a:gd name="connsiteX862" fmla="*/ 2565591 w 2972814"/>
                  <a:gd name="connsiteY862" fmla="*/ 129016 h 855756"/>
                  <a:gd name="connsiteX863" fmla="*/ 2569817 w 2972814"/>
                  <a:gd name="connsiteY863" fmla="*/ 119025 h 855756"/>
                  <a:gd name="connsiteX864" fmla="*/ 2573779 w 2972814"/>
                  <a:gd name="connsiteY864" fmla="*/ 111656 h 855756"/>
                  <a:gd name="connsiteX865" fmla="*/ 2575171 w 2972814"/>
                  <a:gd name="connsiteY865" fmla="*/ 109033 h 855756"/>
                  <a:gd name="connsiteX866" fmla="*/ 2581862 w 2972814"/>
                  <a:gd name="connsiteY866" fmla="*/ 99042 h 855756"/>
                  <a:gd name="connsiteX867" fmla="*/ 2589889 w 2972814"/>
                  <a:gd name="connsiteY867" fmla="*/ 89050 h 855756"/>
                  <a:gd name="connsiteX868" fmla="*/ 2593731 w 2972814"/>
                  <a:gd name="connsiteY868" fmla="*/ 85021 h 855756"/>
                  <a:gd name="connsiteX869" fmla="*/ 2600396 w 2972814"/>
                  <a:gd name="connsiteY869" fmla="*/ 79059 h 855756"/>
                  <a:gd name="connsiteX870" fmla="*/ 2613673 w 2972814"/>
                  <a:gd name="connsiteY870" fmla="*/ 69067 h 855756"/>
                  <a:gd name="connsiteX871" fmla="*/ 2613683 w 2972814"/>
                  <a:gd name="connsiteY871" fmla="*/ 69061 h 855756"/>
                  <a:gd name="connsiteX872" fmla="*/ 2633634 w 2972814"/>
                  <a:gd name="connsiteY872" fmla="*/ 59353 h 855756"/>
                  <a:gd name="connsiteX873" fmla="*/ 2634604 w 2972814"/>
                  <a:gd name="connsiteY873" fmla="*/ 59076 h 855756"/>
                  <a:gd name="connsiteX874" fmla="*/ 2653586 w 2972814"/>
                  <a:gd name="connsiteY874" fmla="*/ 54529 h 855756"/>
                  <a:gd name="connsiteX875" fmla="*/ 2673538 w 2972814"/>
                  <a:gd name="connsiteY875" fmla="*/ 52868 h 855756"/>
                  <a:gd name="connsiteX876" fmla="*/ 2693490 w 2972814"/>
                  <a:gd name="connsiteY876" fmla="*/ 53490 h 855756"/>
                  <a:gd name="connsiteX877" fmla="*/ 2713441 w 2972814"/>
                  <a:gd name="connsiteY877" fmla="*/ 55896 h 855756"/>
                  <a:gd name="connsiteX878" fmla="*/ 2731367 w 2972814"/>
                  <a:gd name="connsiteY878" fmla="*/ 59076 h 855756"/>
                  <a:gd name="connsiteX879" fmla="*/ 2733393 w 2972814"/>
                  <a:gd name="connsiteY879" fmla="*/ 59478 h 855756"/>
                  <a:gd name="connsiteX880" fmla="*/ 2753345 w 2972814"/>
                  <a:gd name="connsiteY880" fmla="*/ 64298 h 855756"/>
                  <a:gd name="connsiteX881" fmla="*/ 2769838 w 2972814"/>
                  <a:gd name="connsiteY881" fmla="*/ 69067 h 855756"/>
                  <a:gd name="connsiteX882" fmla="*/ 2773297 w 2972814"/>
                  <a:gd name="connsiteY882" fmla="*/ 70231 h 855756"/>
                  <a:gd name="connsiteX883" fmla="*/ 2793249 w 2972814"/>
                  <a:gd name="connsiteY883" fmla="*/ 77680 h 855756"/>
                  <a:gd name="connsiteX884" fmla="*/ 2796385 w 2972814"/>
                  <a:gd name="connsiteY884" fmla="*/ 79059 h 855756"/>
                  <a:gd name="connsiteX885" fmla="*/ 2813200 w 2972814"/>
                  <a:gd name="connsiteY885" fmla="*/ 89022 h 855756"/>
                  <a:gd name="connsiteX886" fmla="*/ 2813242 w 2972814"/>
                  <a:gd name="connsiteY886" fmla="*/ 89050 h 855756"/>
                  <a:gd name="connsiteX887" fmla="*/ 2823149 w 2972814"/>
                  <a:gd name="connsiteY887" fmla="*/ 99042 h 855756"/>
                  <a:gd name="connsiteX888" fmla="*/ 2827798 w 2972814"/>
                  <a:gd name="connsiteY888" fmla="*/ 109033 h 855756"/>
                  <a:gd name="connsiteX889" fmla="*/ 2828099 w 2972814"/>
                  <a:gd name="connsiteY889" fmla="*/ 119025 h 855756"/>
                  <a:gd name="connsiteX890" fmla="*/ 2824772 w 2972814"/>
                  <a:gd name="connsiteY890" fmla="*/ 129016 h 855756"/>
                  <a:gd name="connsiteX891" fmla="*/ 2817844 w 2972814"/>
                  <a:gd name="connsiteY891" fmla="*/ 139008 h 855756"/>
                  <a:gd name="connsiteX892" fmla="*/ 2813200 w 2972814"/>
                  <a:gd name="connsiteY892" fmla="*/ 143888 h 855756"/>
                  <a:gd name="connsiteX893" fmla="*/ 2807324 w 2972814"/>
                  <a:gd name="connsiteY893" fmla="*/ 148999 h 855756"/>
                  <a:gd name="connsiteX894" fmla="*/ 2793249 w 2972814"/>
                  <a:gd name="connsiteY894" fmla="*/ 158888 h 855756"/>
                  <a:gd name="connsiteX895" fmla="*/ 2793065 w 2972814"/>
                  <a:gd name="connsiteY895" fmla="*/ 158991 h 855756"/>
                  <a:gd name="connsiteX896" fmla="*/ 2773297 w 2972814"/>
                  <a:gd name="connsiteY896" fmla="*/ 168645 h 855756"/>
                  <a:gd name="connsiteX897" fmla="*/ 2772370 w 2972814"/>
                  <a:gd name="connsiteY897" fmla="*/ 168982 h 855756"/>
                  <a:gd name="connsiteX898" fmla="*/ 2753345 w 2972814"/>
                  <a:gd name="connsiteY898" fmla="*/ 175542 h 855756"/>
                  <a:gd name="connsiteX899" fmla="*/ 2739740 w 2972814"/>
                  <a:gd name="connsiteY899" fmla="*/ 178974 h 855756"/>
                  <a:gd name="connsiteX900" fmla="*/ 2733393 w 2972814"/>
                  <a:gd name="connsiteY900" fmla="*/ 180582 h 855756"/>
                  <a:gd name="connsiteX901" fmla="*/ 2713441 w 2972814"/>
                  <a:gd name="connsiteY901" fmla="*/ 184231 h 855756"/>
                  <a:gd name="connsiteX902" fmla="*/ 2693490 w 2972814"/>
                  <a:gd name="connsiteY902" fmla="*/ 187019 h 855756"/>
                  <a:gd name="connsiteX903" fmla="*/ 2673538 w 2972814"/>
                  <a:gd name="connsiteY903" fmla="*/ 188803 h 855756"/>
                  <a:gd name="connsiteX904" fmla="*/ 2671116 w 2972814"/>
                  <a:gd name="connsiteY904" fmla="*/ 188965 h 855756"/>
                  <a:gd name="connsiteX905" fmla="*/ 2653586 w 2972814"/>
                  <a:gd name="connsiteY905" fmla="*/ 190298 h 855756"/>
                  <a:gd name="connsiteX906" fmla="*/ 2633634 w 2972814"/>
                  <a:gd name="connsiteY906" fmla="*/ 190388 h 855756"/>
                  <a:gd name="connsiteX907" fmla="*/ 2613683 w 2972814"/>
                  <a:gd name="connsiteY907" fmla="*/ 189620 h 855756"/>
                  <a:gd name="connsiteX908" fmla="*/ 1097348 w 2972814"/>
                  <a:gd name="connsiteY908" fmla="*/ 541505 h 855756"/>
                  <a:gd name="connsiteX909" fmla="*/ 1117299 w 2972814"/>
                  <a:gd name="connsiteY909" fmla="*/ 544982 h 855756"/>
                  <a:gd name="connsiteX910" fmla="*/ 1137251 w 2972814"/>
                  <a:gd name="connsiteY910" fmla="*/ 547022 h 855756"/>
                  <a:gd name="connsiteX911" fmla="*/ 1157203 w 2972814"/>
                  <a:gd name="connsiteY911" fmla="*/ 546751 h 855756"/>
                  <a:gd name="connsiteX912" fmla="*/ 1177155 w 2972814"/>
                  <a:gd name="connsiteY912" fmla="*/ 543673 h 855756"/>
                  <a:gd name="connsiteX913" fmla="*/ 1192309 w 2972814"/>
                  <a:gd name="connsiteY913" fmla="*/ 538668 h 855756"/>
                  <a:gd name="connsiteX914" fmla="*/ 1197107 w 2972814"/>
                  <a:gd name="connsiteY914" fmla="*/ 536831 h 855756"/>
                  <a:gd name="connsiteX915" fmla="*/ 1211360 w 2972814"/>
                  <a:gd name="connsiteY915" fmla="*/ 528676 h 855756"/>
                  <a:gd name="connsiteX916" fmla="*/ 1217058 w 2972814"/>
                  <a:gd name="connsiteY916" fmla="*/ 524725 h 855756"/>
                  <a:gd name="connsiteX917" fmla="*/ 1223837 w 2972814"/>
                  <a:gd name="connsiteY917" fmla="*/ 518685 h 855756"/>
                  <a:gd name="connsiteX918" fmla="*/ 1233000 w 2972814"/>
                  <a:gd name="connsiteY918" fmla="*/ 508693 h 855756"/>
                  <a:gd name="connsiteX919" fmla="*/ 1237010 w 2972814"/>
                  <a:gd name="connsiteY919" fmla="*/ 503448 h 855756"/>
                  <a:gd name="connsiteX920" fmla="*/ 1240172 w 2972814"/>
                  <a:gd name="connsiteY920" fmla="*/ 498702 h 855756"/>
                  <a:gd name="connsiteX921" fmla="*/ 1245593 w 2972814"/>
                  <a:gd name="connsiteY921" fmla="*/ 488710 h 855756"/>
                  <a:gd name="connsiteX922" fmla="*/ 1249997 w 2972814"/>
                  <a:gd name="connsiteY922" fmla="*/ 478719 h 855756"/>
                  <a:gd name="connsiteX923" fmla="*/ 1253674 w 2972814"/>
                  <a:gd name="connsiteY923" fmla="*/ 468727 h 855756"/>
                  <a:gd name="connsiteX924" fmla="*/ 1256491 w 2972814"/>
                  <a:gd name="connsiteY924" fmla="*/ 458736 h 855756"/>
                  <a:gd name="connsiteX925" fmla="*/ 1256962 w 2972814"/>
                  <a:gd name="connsiteY925" fmla="*/ 456578 h 855756"/>
                  <a:gd name="connsiteX926" fmla="*/ 1258575 w 2972814"/>
                  <a:gd name="connsiteY926" fmla="*/ 448744 h 855756"/>
                  <a:gd name="connsiteX927" fmla="*/ 1259953 w 2972814"/>
                  <a:gd name="connsiteY927" fmla="*/ 438753 h 855756"/>
                  <a:gd name="connsiteX928" fmla="*/ 1260774 w 2972814"/>
                  <a:gd name="connsiteY928" fmla="*/ 428761 h 855756"/>
                  <a:gd name="connsiteX929" fmla="*/ 1261040 w 2972814"/>
                  <a:gd name="connsiteY929" fmla="*/ 418770 h 855756"/>
                  <a:gd name="connsiteX930" fmla="*/ 1260737 w 2972814"/>
                  <a:gd name="connsiteY930" fmla="*/ 408778 h 855756"/>
                  <a:gd name="connsiteX931" fmla="*/ 1259959 w 2972814"/>
                  <a:gd name="connsiteY931" fmla="*/ 398787 h 855756"/>
                  <a:gd name="connsiteX932" fmla="*/ 1258499 w 2972814"/>
                  <a:gd name="connsiteY932" fmla="*/ 388795 h 855756"/>
                  <a:gd name="connsiteX933" fmla="*/ 1256962 w 2972814"/>
                  <a:gd name="connsiteY933" fmla="*/ 381416 h 855756"/>
                  <a:gd name="connsiteX934" fmla="*/ 1256200 w 2972814"/>
                  <a:gd name="connsiteY934" fmla="*/ 378804 h 855756"/>
                  <a:gd name="connsiteX935" fmla="*/ 1253173 w 2972814"/>
                  <a:gd name="connsiteY935" fmla="*/ 368812 h 855756"/>
                  <a:gd name="connsiteX936" fmla="*/ 1248594 w 2972814"/>
                  <a:gd name="connsiteY936" fmla="*/ 358821 h 855756"/>
                  <a:gd name="connsiteX937" fmla="*/ 1243522 w 2972814"/>
                  <a:gd name="connsiteY937" fmla="*/ 348829 h 855756"/>
                  <a:gd name="connsiteX938" fmla="*/ 1237259 w 2972814"/>
                  <a:gd name="connsiteY938" fmla="*/ 338838 h 855756"/>
                  <a:gd name="connsiteX939" fmla="*/ 1237010 w 2972814"/>
                  <a:gd name="connsiteY939" fmla="*/ 338435 h 855756"/>
                  <a:gd name="connsiteX940" fmla="*/ 1217058 w 2972814"/>
                  <a:gd name="connsiteY940" fmla="*/ 329487 h 855756"/>
                  <a:gd name="connsiteX941" fmla="*/ 1197107 w 2972814"/>
                  <a:gd name="connsiteY941" fmla="*/ 334033 h 855756"/>
                  <a:gd name="connsiteX942" fmla="*/ 1188568 w 2972814"/>
                  <a:gd name="connsiteY942" fmla="*/ 338838 h 855756"/>
                  <a:gd name="connsiteX943" fmla="*/ 1177155 w 2972814"/>
                  <a:gd name="connsiteY943" fmla="*/ 343489 h 855756"/>
                  <a:gd name="connsiteX944" fmla="*/ 1168510 w 2972814"/>
                  <a:gd name="connsiteY944" fmla="*/ 348829 h 855756"/>
                  <a:gd name="connsiteX945" fmla="*/ 1157203 w 2972814"/>
                  <a:gd name="connsiteY945" fmla="*/ 354588 h 855756"/>
                  <a:gd name="connsiteX946" fmla="*/ 1150972 w 2972814"/>
                  <a:gd name="connsiteY946" fmla="*/ 358821 h 855756"/>
                  <a:gd name="connsiteX947" fmla="*/ 1137251 w 2972814"/>
                  <a:gd name="connsiteY947" fmla="*/ 366768 h 855756"/>
                  <a:gd name="connsiteX948" fmla="*/ 1134458 w 2972814"/>
                  <a:gd name="connsiteY948" fmla="*/ 368812 h 855756"/>
                  <a:gd name="connsiteX949" fmla="*/ 1119384 w 2972814"/>
                  <a:gd name="connsiteY949" fmla="*/ 378804 h 855756"/>
                  <a:gd name="connsiteX950" fmla="*/ 1117299 w 2972814"/>
                  <a:gd name="connsiteY950" fmla="*/ 380058 h 855756"/>
                  <a:gd name="connsiteX951" fmla="*/ 1105482 w 2972814"/>
                  <a:gd name="connsiteY951" fmla="*/ 388795 h 855756"/>
                  <a:gd name="connsiteX952" fmla="*/ 1097348 w 2972814"/>
                  <a:gd name="connsiteY952" fmla="*/ 394651 h 855756"/>
                  <a:gd name="connsiteX953" fmla="*/ 1092437 w 2972814"/>
                  <a:gd name="connsiteY953" fmla="*/ 398787 h 855756"/>
                  <a:gd name="connsiteX954" fmla="*/ 1080448 w 2972814"/>
                  <a:gd name="connsiteY954" fmla="*/ 408778 h 855756"/>
                  <a:gd name="connsiteX955" fmla="*/ 1077396 w 2972814"/>
                  <a:gd name="connsiteY955" fmla="*/ 411382 h 855756"/>
                  <a:gd name="connsiteX956" fmla="*/ 1069616 w 2972814"/>
                  <a:gd name="connsiteY956" fmla="*/ 418770 h 855756"/>
                  <a:gd name="connsiteX957" fmla="*/ 1059347 w 2972814"/>
                  <a:gd name="connsiteY957" fmla="*/ 428761 h 855756"/>
                  <a:gd name="connsiteX958" fmla="*/ 1057444 w 2972814"/>
                  <a:gd name="connsiteY958" fmla="*/ 430725 h 855756"/>
                  <a:gd name="connsiteX959" fmla="*/ 1049858 w 2972814"/>
                  <a:gd name="connsiteY959" fmla="*/ 438753 h 855756"/>
                  <a:gd name="connsiteX960" fmla="*/ 1041239 w 2972814"/>
                  <a:gd name="connsiteY960" fmla="*/ 448744 h 855756"/>
                  <a:gd name="connsiteX961" fmla="*/ 1037492 w 2972814"/>
                  <a:gd name="connsiteY961" fmla="*/ 453479 h 855756"/>
                  <a:gd name="connsiteX962" fmla="*/ 1032852 w 2972814"/>
                  <a:gd name="connsiteY962" fmla="*/ 458736 h 855756"/>
                  <a:gd name="connsiteX963" fmla="*/ 1025206 w 2972814"/>
                  <a:gd name="connsiteY963" fmla="*/ 468727 h 855756"/>
                  <a:gd name="connsiteX964" fmla="*/ 1018728 w 2972814"/>
                  <a:gd name="connsiteY964" fmla="*/ 478719 h 855756"/>
                  <a:gd name="connsiteX965" fmla="*/ 1017541 w 2972814"/>
                  <a:gd name="connsiteY965" fmla="*/ 481188 h 855756"/>
                  <a:gd name="connsiteX966" fmla="*/ 1012098 w 2972814"/>
                  <a:gd name="connsiteY966" fmla="*/ 488710 h 855756"/>
                  <a:gd name="connsiteX967" fmla="*/ 1008344 w 2972814"/>
                  <a:gd name="connsiteY967" fmla="*/ 498702 h 855756"/>
                  <a:gd name="connsiteX968" fmla="*/ 1010407 w 2972814"/>
                  <a:gd name="connsiteY968" fmla="*/ 508693 h 855756"/>
                  <a:gd name="connsiteX969" fmla="*/ 1017541 w 2972814"/>
                  <a:gd name="connsiteY969" fmla="*/ 513471 h 855756"/>
                  <a:gd name="connsiteX970" fmla="*/ 1023980 w 2972814"/>
                  <a:gd name="connsiteY970" fmla="*/ 518685 h 855756"/>
                  <a:gd name="connsiteX971" fmla="*/ 1037492 w 2972814"/>
                  <a:gd name="connsiteY971" fmla="*/ 523660 h 855756"/>
                  <a:gd name="connsiteX972" fmla="*/ 1049908 w 2972814"/>
                  <a:gd name="connsiteY972" fmla="*/ 528676 h 855756"/>
                  <a:gd name="connsiteX973" fmla="*/ 1057444 w 2972814"/>
                  <a:gd name="connsiteY973" fmla="*/ 530798 h 855756"/>
                  <a:gd name="connsiteX974" fmla="*/ 1077396 w 2972814"/>
                  <a:gd name="connsiteY974" fmla="*/ 536812 h 855756"/>
                  <a:gd name="connsiteX975" fmla="*/ 1084527 w 2972814"/>
                  <a:gd name="connsiteY975" fmla="*/ 538668 h 855756"/>
                  <a:gd name="connsiteX976" fmla="*/ 1125824 w 2972814"/>
                  <a:gd name="connsiteY976" fmla="*/ 488710 h 855756"/>
                  <a:gd name="connsiteX977" fmla="*/ 1117299 w 2972814"/>
                  <a:gd name="connsiteY977" fmla="*/ 482965 h 855756"/>
                  <a:gd name="connsiteX978" fmla="*/ 1114557 w 2972814"/>
                  <a:gd name="connsiteY978" fmla="*/ 478719 h 855756"/>
                  <a:gd name="connsiteX979" fmla="*/ 1113985 w 2972814"/>
                  <a:gd name="connsiteY979" fmla="*/ 468727 h 855756"/>
                  <a:gd name="connsiteX980" fmla="*/ 1117299 w 2972814"/>
                  <a:gd name="connsiteY980" fmla="*/ 459716 h 855756"/>
                  <a:gd name="connsiteX981" fmla="*/ 1117903 w 2972814"/>
                  <a:gd name="connsiteY981" fmla="*/ 458736 h 855756"/>
                  <a:gd name="connsiteX982" fmla="*/ 1129956 w 2972814"/>
                  <a:gd name="connsiteY982" fmla="*/ 448744 h 855756"/>
                  <a:gd name="connsiteX983" fmla="*/ 1137251 w 2972814"/>
                  <a:gd name="connsiteY983" fmla="*/ 443882 h 855756"/>
                  <a:gd name="connsiteX984" fmla="*/ 1157203 w 2972814"/>
                  <a:gd name="connsiteY984" fmla="*/ 439069 h 855756"/>
                  <a:gd name="connsiteX985" fmla="*/ 1177155 w 2972814"/>
                  <a:gd name="connsiteY985" fmla="*/ 448136 h 855756"/>
                  <a:gd name="connsiteX986" fmla="*/ 1177571 w 2972814"/>
                  <a:gd name="connsiteY986" fmla="*/ 448744 h 855756"/>
                  <a:gd name="connsiteX987" fmla="*/ 1180565 w 2972814"/>
                  <a:gd name="connsiteY987" fmla="*/ 458736 h 855756"/>
                  <a:gd name="connsiteX988" fmla="*/ 1179483 w 2972814"/>
                  <a:gd name="connsiteY988" fmla="*/ 468727 h 855756"/>
                  <a:gd name="connsiteX989" fmla="*/ 1177155 w 2972814"/>
                  <a:gd name="connsiteY989" fmla="*/ 474401 h 855756"/>
                  <a:gd name="connsiteX990" fmla="*/ 1174046 w 2972814"/>
                  <a:gd name="connsiteY990" fmla="*/ 478719 h 855756"/>
                  <a:gd name="connsiteX991" fmla="*/ 1161484 w 2972814"/>
                  <a:gd name="connsiteY991" fmla="*/ 488710 h 855756"/>
                  <a:gd name="connsiteX992" fmla="*/ 1157203 w 2972814"/>
                  <a:gd name="connsiteY992" fmla="*/ 490917 h 855756"/>
                  <a:gd name="connsiteX993" fmla="*/ 1137251 w 2972814"/>
                  <a:gd name="connsiteY993" fmla="*/ 492701 h 85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</a:cxnLst>
                <a:rect l="l" t="t" r="r" b="b"/>
                <a:pathLst>
                  <a:path w="2972814" h="855756">
                    <a:moveTo>
                      <a:pt x="39904" y="853507"/>
                    </a:moveTo>
                    <a:lnTo>
                      <a:pt x="59855" y="855757"/>
                    </a:lnTo>
                    <a:lnTo>
                      <a:pt x="79807" y="853908"/>
                    </a:lnTo>
                    <a:lnTo>
                      <a:pt x="96794" y="848404"/>
                    </a:lnTo>
                    <a:lnTo>
                      <a:pt x="99759" y="847227"/>
                    </a:lnTo>
                    <a:lnTo>
                      <a:pt x="113363" y="838412"/>
                    </a:lnTo>
                    <a:lnTo>
                      <a:pt x="119711" y="832980"/>
                    </a:lnTo>
                    <a:lnTo>
                      <a:pt x="123803" y="828421"/>
                    </a:lnTo>
                    <a:lnTo>
                      <a:pt x="129801" y="818430"/>
                    </a:lnTo>
                    <a:lnTo>
                      <a:pt x="132786" y="808438"/>
                    </a:lnTo>
                    <a:lnTo>
                      <a:pt x="132604" y="798447"/>
                    </a:lnTo>
                    <a:lnTo>
                      <a:pt x="129762" y="788455"/>
                    </a:lnTo>
                    <a:lnTo>
                      <a:pt x="124040" y="778464"/>
                    </a:lnTo>
                    <a:lnTo>
                      <a:pt x="119711" y="772983"/>
                    </a:lnTo>
                    <a:lnTo>
                      <a:pt x="115763" y="768472"/>
                    </a:lnTo>
                    <a:lnTo>
                      <a:pt x="104569" y="758480"/>
                    </a:lnTo>
                    <a:lnTo>
                      <a:pt x="99759" y="754749"/>
                    </a:lnTo>
                    <a:lnTo>
                      <a:pt x="90495" y="748489"/>
                    </a:lnTo>
                    <a:lnTo>
                      <a:pt x="79807" y="742022"/>
                    </a:lnTo>
                    <a:lnTo>
                      <a:pt x="72769" y="738498"/>
                    </a:lnTo>
                    <a:lnTo>
                      <a:pt x="59855" y="732365"/>
                    </a:lnTo>
                    <a:lnTo>
                      <a:pt x="49686" y="728506"/>
                    </a:lnTo>
                    <a:lnTo>
                      <a:pt x="39904" y="724844"/>
                    </a:lnTo>
                    <a:lnTo>
                      <a:pt x="19952" y="719621"/>
                    </a:lnTo>
                    <a:lnTo>
                      <a:pt x="13388" y="718515"/>
                    </a:lnTo>
                    <a:lnTo>
                      <a:pt x="0" y="716179"/>
                    </a:lnTo>
                    <a:lnTo>
                      <a:pt x="0" y="718515"/>
                    </a:lnTo>
                    <a:lnTo>
                      <a:pt x="0" y="728506"/>
                    </a:lnTo>
                    <a:lnTo>
                      <a:pt x="0" y="738498"/>
                    </a:lnTo>
                    <a:lnTo>
                      <a:pt x="0" y="748489"/>
                    </a:lnTo>
                    <a:lnTo>
                      <a:pt x="0" y="758480"/>
                    </a:lnTo>
                    <a:lnTo>
                      <a:pt x="0" y="768472"/>
                    </a:lnTo>
                    <a:lnTo>
                      <a:pt x="0" y="778464"/>
                    </a:lnTo>
                    <a:lnTo>
                      <a:pt x="0" y="788455"/>
                    </a:lnTo>
                    <a:lnTo>
                      <a:pt x="0" y="798447"/>
                    </a:lnTo>
                    <a:lnTo>
                      <a:pt x="0" y="808438"/>
                    </a:lnTo>
                    <a:lnTo>
                      <a:pt x="0" y="818430"/>
                    </a:lnTo>
                    <a:lnTo>
                      <a:pt x="0" y="828421"/>
                    </a:lnTo>
                    <a:lnTo>
                      <a:pt x="0" y="838412"/>
                    </a:lnTo>
                    <a:lnTo>
                      <a:pt x="0" y="840491"/>
                    </a:lnTo>
                    <a:lnTo>
                      <a:pt x="19952" y="848309"/>
                    </a:lnTo>
                    <a:lnTo>
                      <a:pt x="20300" y="848404"/>
                    </a:lnTo>
                    <a:close/>
                    <a:moveTo>
                      <a:pt x="758167" y="609986"/>
                    </a:moveTo>
                    <a:lnTo>
                      <a:pt x="778119" y="611619"/>
                    </a:lnTo>
                    <a:lnTo>
                      <a:pt x="798071" y="612406"/>
                    </a:lnTo>
                    <a:lnTo>
                      <a:pt x="818023" y="612122"/>
                    </a:lnTo>
                    <a:lnTo>
                      <a:pt x="837975" y="610461"/>
                    </a:lnTo>
                    <a:lnTo>
                      <a:pt x="849321" y="608608"/>
                    </a:lnTo>
                    <a:lnTo>
                      <a:pt x="857926" y="607005"/>
                    </a:lnTo>
                    <a:lnTo>
                      <a:pt x="877878" y="600960"/>
                    </a:lnTo>
                    <a:lnTo>
                      <a:pt x="883538" y="598617"/>
                    </a:lnTo>
                    <a:lnTo>
                      <a:pt x="897830" y="591641"/>
                    </a:lnTo>
                    <a:lnTo>
                      <a:pt x="902954" y="588625"/>
                    </a:lnTo>
                    <a:lnTo>
                      <a:pt x="917280" y="578634"/>
                    </a:lnTo>
                    <a:lnTo>
                      <a:pt x="917782" y="578209"/>
                    </a:lnTo>
                    <a:lnTo>
                      <a:pt x="928872" y="568642"/>
                    </a:lnTo>
                    <a:lnTo>
                      <a:pt x="937733" y="559614"/>
                    </a:lnTo>
                    <a:lnTo>
                      <a:pt x="938790" y="558651"/>
                    </a:lnTo>
                    <a:lnTo>
                      <a:pt x="947701" y="548659"/>
                    </a:lnTo>
                    <a:lnTo>
                      <a:pt x="954994" y="538668"/>
                    </a:lnTo>
                    <a:lnTo>
                      <a:pt x="957685" y="531940"/>
                    </a:lnTo>
                    <a:lnTo>
                      <a:pt x="959860" y="528676"/>
                    </a:lnTo>
                    <a:lnTo>
                      <a:pt x="961248" y="518685"/>
                    </a:lnTo>
                    <a:lnTo>
                      <a:pt x="957685" y="514864"/>
                    </a:lnTo>
                    <a:lnTo>
                      <a:pt x="953546" y="508693"/>
                    </a:lnTo>
                    <a:lnTo>
                      <a:pt x="937733" y="500006"/>
                    </a:lnTo>
                    <a:lnTo>
                      <a:pt x="935895" y="498702"/>
                    </a:lnTo>
                    <a:lnTo>
                      <a:pt x="917782" y="489722"/>
                    </a:lnTo>
                    <a:lnTo>
                      <a:pt x="916191" y="488710"/>
                    </a:lnTo>
                    <a:lnTo>
                      <a:pt x="897830" y="479147"/>
                    </a:lnTo>
                    <a:lnTo>
                      <a:pt x="897158" y="478719"/>
                    </a:lnTo>
                    <a:lnTo>
                      <a:pt x="881045" y="468727"/>
                    </a:lnTo>
                    <a:lnTo>
                      <a:pt x="877878" y="466767"/>
                    </a:lnTo>
                    <a:lnTo>
                      <a:pt x="867206" y="458736"/>
                    </a:lnTo>
                    <a:lnTo>
                      <a:pt x="857926" y="451223"/>
                    </a:lnTo>
                    <a:lnTo>
                      <a:pt x="855263" y="448744"/>
                    </a:lnTo>
                    <a:lnTo>
                      <a:pt x="845581" y="438753"/>
                    </a:lnTo>
                    <a:lnTo>
                      <a:pt x="837975" y="429906"/>
                    </a:lnTo>
                    <a:lnTo>
                      <a:pt x="837047" y="428761"/>
                    </a:lnTo>
                    <a:lnTo>
                      <a:pt x="829995" y="418770"/>
                    </a:lnTo>
                    <a:lnTo>
                      <a:pt x="823709" y="408778"/>
                    </a:lnTo>
                    <a:lnTo>
                      <a:pt x="818079" y="398787"/>
                    </a:lnTo>
                    <a:lnTo>
                      <a:pt x="818023" y="398679"/>
                    </a:lnTo>
                    <a:lnTo>
                      <a:pt x="812513" y="388795"/>
                    </a:lnTo>
                    <a:lnTo>
                      <a:pt x="807003" y="378804"/>
                    </a:lnTo>
                    <a:lnTo>
                      <a:pt x="801667" y="368812"/>
                    </a:lnTo>
                    <a:lnTo>
                      <a:pt x="798071" y="362295"/>
                    </a:lnTo>
                    <a:lnTo>
                      <a:pt x="795634" y="358821"/>
                    </a:lnTo>
                    <a:lnTo>
                      <a:pt x="788154" y="348829"/>
                    </a:lnTo>
                    <a:lnTo>
                      <a:pt x="779654" y="338838"/>
                    </a:lnTo>
                    <a:lnTo>
                      <a:pt x="778119" y="337079"/>
                    </a:lnTo>
                    <a:lnTo>
                      <a:pt x="764929" y="328846"/>
                    </a:lnTo>
                    <a:lnTo>
                      <a:pt x="758167" y="325047"/>
                    </a:lnTo>
                    <a:lnTo>
                      <a:pt x="738216" y="321957"/>
                    </a:lnTo>
                    <a:lnTo>
                      <a:pt x="718264" y="324794"/>
                    </a:lnTo>
                    <a:lnTo>
                      <a:pt x="706195" y="328846"/>
                    </a:lnTo>
                    <a:lnTo>
                      <a:pt x="698312" y="331109"/>
                    </a:lnTo>
                    <a:lnTo>
                      <a:pt x="680734" y="338838"/>
                    </a:lnTo>
                    <a:lnTo>
                      <a:pt x="678360" y="339798"/>
                    </a:lnTo>
                    <a:lnTo>
                      <a:pt x="660793" y="348829"/>
                    </a:lnTo>
                    <a:lnTo>
                      <a:pt x="658409" y="350055"/>
                    </a:lnTo>
                    <a:lnTo>
                      <a:pt x="643340" y="358821"/>
                    </a:lnTo>
                    <a:lnTo>
                      <a:pt x="638457" y="361790"/>
                    </a:lnTo>
                    <a:lnTo>
                      <a:pt x="627540" y="368812"/>
                    </a:lnTo>
                    <a:lnTo>
                      <a:pt x="618505" y="375092"/>
                    </a:lnTo>
                    <a:lnTo>
                      <a:pt x="612917" y="378804"/>
                    </a:lnTo>
                    <a:lnTo>
                      <a:pt x="599030" y="388795"/>
                    </a:lnTo>
                    <a:lnTo>
                      <a:pt x="598553" y="389180"/>
                    </a:lnTo>
                    <a:lnTo>
                      <a:pt x="584869" y="398787"/>
                    </a:lnTo>
                    <a:lnTo>
                      <a:pt x="578601" y="403606"/>
                    </a:lnTo>
                    <a:lnTo>
                      <a:pt x="569275" y="408778"/>
                    </a:lnTo>
                    <a:lnTo>
                      <a:pt x="558650" y="415403"/>
                    </a:lnTo>
                    <a:lnTo>
                      <a:pt x="547555" y="418770"/>
                    </a:lnTo>
                    <a:lnTo>
                      <a:pt x="538698" y="421791"/>
                    </a:lnTo>
                    <a:lnTo>
                      <a:pt x="518746" y="421632"/>
                    </a:lnTo>
                    <a:lnTo>
                      <a:pt x="511003" y="418770"/>
                    </a:lnTo>
                    <a:lnTo>
                      <a:pt x="498794" y="414600"/>
                    </a:lnTo>
                    <a:lnTo>
                      <a:pt x="489237" y="408778"/>
                    </a:lnTo>
                    <a:lnTo>
                      <a:pt x="478843" y="402528"/>
                    </a:lnTo>
                    <a:lnTo>
                      <a:pt x="474211" y="398787"/>
                    </a:lnTo>
                    <a:lnTo>
                      <a:pt x="462428" y="388795"/>
                    </a:lnTo>
                    <a:lnTo>
                      <a:pt x="458891" y="385727"/>
                    </a:lnTo>
                    <a:lnTo>
                      <a:pt x="452070" y="378804"/>
                    </a:lnTo>
                    <a:lnTo>
                      <a:pt x="443468" y="368812"/>
                    </a:lnTo>
                    <a:lnTo>
                      <a:pt x="438939" y="362973"/>
                    </a:lnTo>
                    <a:lnTo>
                      <a:pt x="435977" y="358821"/>
                    </a:lnTo>
                    <a:lnTo>
                      <a:pt x="430213" y="348829"/>
                    </a:lnTo>
                    <a:lnTo>
                      <a:pt x="425930" y="338838"/>
                    </a:lnTo>
                    <a:lnTo>
                      <a:pt x="423060" y="328846"/>
                    </a:lnTo>
                    <a:lnTo>
                      <a:pt x="422394" y="318855"/>
                    </a:lnTo>
                    <a:lnTo>
                      <a:pt x="423360" y="308863"/>
                    </a:lnTo>
                    <a:lnTo>
                      <a:pt x="426705" y="298872"/>
                    </a:lnTo>
                    <a:lnTo>
                      <a:pt x="432111" y="288880"/>
                    </a:lnTo>
                    <a:lnTo>
                      <a:pt x="438939" y="280346"/>
                    </a:lnTo>
                    <a:lnTo>
                      <a:pt x="440286" y="278889"/>
                    </a:lnTo>
                    <a:lnTo>
                      <a:pt x="453003" y="268897"/>
                    </a:lnTo>
                    <a:lnTo>
                      <a:pt x="458891" y="265106"/>
                    </a:lnTo>
                    <a:lnTo>
                      <a:pt x="470029" y="258906"/>
                    </a:lnTo>
                    <a:lnTo>
                      <a:pt x="478843" y="254838"/>
                    </a:lnTo>
                    <a:lnTo>
                      <a:pt x="493369" y="248914"/>
                    </a:lnTo>
                    <a:lnTo>
                      <a:pt x="498794" y="246975"/>
                    </a:lnTo>
                    <a:lnTo>
                      <a:pt x="518746" y="240153"/>
                    </a:lnTo>
                    <a:lnTo>
                      <a:pt x="522489" y="238923"/>
                    </a:lnTo>
                    <a:lnTo>
                      <a:pt x="538698" y="234106"/>
                    </a:lnTo>
                    <a:lnTo>
                      <a:pt x="556391" y="228931"/>
                    </a:lnTo>
                    <a:lnTo>
                      <a:pt x="558650" y="228310"/>
                    </a:lnTo>
                    <a:lnTo>
                      <a:pt x="578601" y="222949"/>
                    </a:lnTo>
                    <a:lnTo>
                      <a:pt x="595041" y="218940"/>
                    </a:lnTo>
                    <a:lnTo>
                      <a:pt x="598553" y="218100"/>
                    </a:lnTo>
                    <a:lnTo>
                      <a:pt x="618505" y="213985"/>
                    </a:lnTo>
                    <a:lnTo>
                      <a:pt x="638457" y="211015"/>
                    </a:lnTo>
                    <a:lnTo>
                      <a:pt x="658409" y="209178"/>
                    </a:lnTo>
                    <a:lnTo>
                      <a:pt x="672726" y="208948"/>
                    </a:lnTo>
                    <a:lnTo>
                      <a:pt x="678360" y="208858"/>
                    </a:lnTo>
                    <a:lnTo>
                      <a:pt x="679587" y="208948"/>
                    </a:lnTo>
                    <a:lnTo>
                      <a:pt x="698312" y="210627"/>
                    </a:lnTo>
                    <a:lnTo>
                      <a:pt x="718264" y="213748"/>
                    </a:lnTo>
                    <a:lnTo>
                      <a:pt x="738216" y="217793"/>
                    </a:lnTo>
                    <a:lnTo>
                      <a:pt x="744975" y="218940"/>
                    </a:lnTo>
                    <a:lnTo>
                      <a:pt x="758167" y="221519"/>
                    </a:lnTo>
                    <a:lnTo>
                      <a:pt x="778119" y="223146"/>
                    </a:lnTo>
                    <a:lnTo>
                      <a:pt x="798071" y="221692"/>
                    </a:lnTo>
                    <a:lnTo>
                      <a:pt x="811810" y="218940"/>
                    </a:lnTo>
                    <a:lnTo>
                      <a:pt x="818023" y="217841"/>
                    </a:lnTo>
                    <a:lnTo>
                      <a:pt x="837975" y="212579"/>
                    </a:lnTo>
                    <a:lnTo>
                      <a:pt x="850191" y="208948"/>
                    </a:lnTo>
                    <a:lnTo>
                      <a:pt x="857926" y="206789"/>
                    </a:lnTo>
                    <a:lnTo>
                      <a:pt x="877878" y="201227"/>
                    </a:lnTo>
                    <a:lnTo>
                      <a:pt x="886490" y="198957"/>
                    </a:lnTo>
                    <a:lnTo>
                      <a:pt x="897830" y="195883"/>
                    </a:lnTo>
                    <a:lnTo>
                      <a:pt x="917782" y="191681"/>
                    </a:lnTo>
                    <a:lnTo>
                      <a:pt x="935430" y="188965"/>
                    </a:lnTo>
                    <a:lnTo>
                      <a:pt x="937733" y="188575"/>
                    </a:lnTo>
                    <a:lnTo>
                      <a:pt x="957685" y="187017"/>
                    </a:lnTo>
                    <a:lnTo>
                      <a:pt x="977637" y="186978"/>
                    </a:lnTo>
                    <a:lnTo>
                      <a:pt x="997589" y="188502"/>
                    </a:lnTo>
                    <a:lnTo>
                      <a:pt x="1001325" y="188965"/>
                    </a:lnTo>
                    <a:lnTo>
                      <a:pt x="1017541" y="190930"/>
                    </a:lnTo>
                    <a:lnTo>
                      <a:pt x="1037492" y="194199"/>
                    </a:lnTo>
                    <a:lnTo>
                      <a:pt x="1057444" y="197571"/>
                    </a:lnTo>
                    <a:lnTo>
                      <a:pt x="1066475" y="198957"/>
                    </a:lnTo>
                    <a:lnTo>
                      <a:pt x="1077396" y="200724"/>
                    </a:lnTo>
                    <a:lnTo>
                      <a:pt x="1097348" y="203614"/>
                    </a:lnTo>
                    <a:lnTo>
                      <a:pt x="1117299" y="206048"/>
                    </a:lnTo>
                    <a:lnTo>
                      <a:pt x="1134712" y="208948"/>
                    </a:lnTo>
                    <a:lnTo>
                      <a:pt x="1137251" y="209451"/>
                    </a:lnTo>
                    <a:lnTo>
                      <a:pt x="1157203" y="214975"/>
                    </a:lnTo>
                    <a:lnTo>
                      <a:pt x="1166407" y="218940"/>
                    </a:lnTo>
                    <a:lnTo>
                      <a:pt x="1177155" y="224074"/>
                    </a:lnTo>
                    <a:lnTo>
                      <a:pt x="1184781" y="228931"/>
                    </a:lnTo>
                    <a:lnTo>
                      <a:pt x="1197107" y="237910"/>
                    </a:lnTo>
                    <a:lnTo>
                      <a:pt x="1198262" y="238923"/>
                    </a:lnTo>
                    <a:lnTo>
                      <a:pt x="1209323" y="248914"/>
                    </a:lnTo>
                    <a:lnTo>
                      <a:pt x="1217058" y="256347"/>
                    </a:lnTo>
                    <a:lnTo>
                      <a:pt x="1220407" y="258906"/>
                    </a:lnTo>
                    <a:lnTo>
                      <a:pt x="1233958" y="268897"/>
                    </a:lnTo>
                    <a:lnTo>
                      <a:pt x="1237010" y="270963"/>
                    </a:lnTo>
                    <a:lnTo>
                      <a:pt x="1256962" y="274976"/>
                    </a:lnTo>
                    <a:lnTo>
                      <a:pt x="1276914" y="271853"/>
                    </a:lnTo>
                    <a:lnTo>
                      <a:pt x="1287730" y="268897"/>
                    </a:lnTo>
                    <a:lnTo>
                      <a:pt x="1296865" y="267271"/>
                    </a:lnTo>
                    <a:lnTo>
                      <a:pt x="1316817" y="262032"/>
                    </a:lnTo>
                    <a:lnTo>
                      <a:pt x="1327532" y="258906"/>
                    </a:lnTo>
                    <a:lnTo>
                      <a:pt x="1336769" y="256866"/>
                    </a:lnTo>
                    <a:lnTo>
                      <a:pt x="1356721" y="252030"/>
                    </a:lnTo>
                    <a:lnTo>
                      <a:pt x="1369582" y="248914"/>
                    </a:lnTo>
                    <a:lnTo>
                      <a:pt x="1376673" y="247443"/>
                    </a:lnTo>
                    <a:lnTo>
                      <a:pt x="1396624" y="242934"/>
                    </a:lnTo>
                    <a:lnTo>
                      <a:pt x="1414975" y="238923"/>
                    </a:lnTo>
                    <a:lnTo>
                      <a:pt x="1416576" y="238600"/>
                    </a:lnTo>
                    <a:lnTo>
                      <a:pt x="1436528" y="234345"/>
                    </a:lnTo>
                    <a:lnTo>
                      <a:pt x="1456480" y="230061"/>
                    </a:lnTo>
                    <a:lnTo>
                      <a:pt x="1461703" y="228931"/>
                    </a:lnTo>
                    <a:lnTo>
                      <a:pt x="1476431" y="225709"/>
                    </a:lnTo>
                    <a:lnTo>
                      <a:pt x="1496383" y="221357"/>
                    </a:lnTo>
                    <a:lnTo>
                      <a:pt x="1507916" y="218940"/>
                    </a:lnTo>
                    <a:lnTo>
                      <a:pt x="1516335" y="217022"/>
                    </a:lnTo>
                    <a:lnTo>
                      <a:pt x="1536287" y="212821"/>
                    </a:lnTo>
                    <a:lnTo>
                      <a:pt x="1556239" y="209079"/>
                    </a:lnTo>
                    <a:lnTo>
                      <a:pt x="1557236" y="208948"/>
                    </a:lnTo>
                    <a:lnTo>
                      <a:pt x="1576190" y="206082"/>
                    </a:lnTo>
                    <a:lnTo>
                      <a:pt x="1596142" y="204248"/>
                    </a:lnTo>
                    <a:lnTo>
                      <a:pt x="1616094" y="203941"/>
                    </a:lnTo>
                    <a:lnTo>
                      <a:pt x="1636046" y="205632"/>
                    </a:lnTo>
                    <a:lnTo>
                      <a:pt x="1653053" y="208948"/>
                    </a:lnTo>
                    <a:lnTo>
                      <a:pt x="1655997" y="209561"/>
                    </a:lnTo>
                    <a:lnTo>
                      <a:pt x="1675949" y="215559"/>
                    </a:lnTo>
                    <a:lnTo>
                      <a:pt x="1684700" y="218940"/>
                    </a:lnTo>
                    <a:lnTo>
                      <a:pt x="1695901" y="223540"/>
                    </a:lnTo>
                    <a:lnTo>
                      <a:pt x="1706752" y="228931"/>
                    </a:lnTo>
                    <a:lnTo>
                      <a:pt x="1715853" y="233489"/>
                    </a:lnTo>
                    <a:lnTo>
                      <a:pt x="1725893" y="238923"/>
                    </a:lnTo>
                    <a:lnTo>
                      <a:pt x="1735805" y="244237"/>
                    </a:lnTo>
                    <a:lnTo>
                      <a:pt x="1744428" y="248914"/>
                    </a:lnTo>
                    <a:lnTo>
                      <a:pt x="1755756" y="255247"/>
                    </a:lnTo>
                    <a:lnTo>
                      <a:pt x="1762538" y="258906"/>
                    </a:lnTo>
                    <a:lnTo>
                      <a:pt x="1775708" y="265822"/>
                    </a:lnTo>
                    <a:lnTo>
                      <a:pt x="1781967" y="268897"/>
                    </a:lnTo>
                    <a:lnTo>
                      <a:pt x="1795660" y="275578"/>
                    </a:lnTo>
                    <a:lnTo>
                      <a:pt x="1803483" y="278889"/>
                    </a:lnTo>
                    <a:lnTo>
                      <a:pt x="1815612" y="284060"/>
                    </a:lnTo>
                    <a:lnTo>
                      <a:pt x="1829779" y="288880"/>
                    </a:lnTo>
                    <a:lnTo>
                      <a:pt x="1835563" y="290901"/>
                    </a:lnTo>
                    <a:lnTo>
                      <a:pt x="1855515" y="295200"/>
                    </a:lnTo>
                    <a:lnTo>
                      <a:pt x="1875467" y="296793"/>
                    </a:lnTo>
                    <a:lnTo>
                      <a:pt x="1895419" y="295412"/>
                    </a:lnTo>
                    <a:lnTo>
                      <a:pt x="1915371" y="291574"/>
                    </a:lnTo>
                    <a:lnTo>
                      <a:pt x="1923896" y="288880"/>
                    </a:lnTo>
                    <a:lnTo>
                      <a:pt x="1935322" y="284693"/>
                    </a:lnTo>
                    <a:lnTo>
                      <a:pt x="1948063" y="278889"/>
                    </a:lnTo>
                    <a:lnTo>
                      <a:pt x="1955274" y="275018"/>
                    </a:lnTo>
                    <a:lnTo>
                      <a:pt x="1965283" y="268897"/>
                    </a:lnTo>
                    <a:lnTo>
                      <a:pt x="1975226" y="260624"/>
                    </a:lnTo>
                    <a:lnTo>
                      <a:pt x="1977185" y="258906"/>
                    </a:lnTo>
                    <a:lnTo>
                      <a:pt x="1985520" y="248914"/>
                    </a:lnTo>
                    <a:lnTo>
                      <a:pt x="1991375" y="238923"/>
                    </a:lnTo>
                    <a:lnTo>
                      <a:pt x="1995178" y="229440"/>
                    </a:lnTo>
                    <a:lnTo>
                      <a:pt x="1995376" y="228931"/>
                    </a:lnTo>
                    <a:lnTo>
                      <a:pt x="1998185" y="218940"/>
                    </a:lnTo>
                    <a:lnTo>
                      <a:pt x="2001470" y="208948"/>
                    </a:lnTo>
                    <a:lnTo>
                      <a:pt x="2004813" y="198957"/>
                    </a:lnTo>
                    <a:lnTo>
                      <a:pt x="2009037" y="188965"/>
                    </a:lnTo>
                    <a:lnTo>
                      <a:pt x="2015129" y="179042"/>
                    </a:lnTo>
                    <a:lnTo>
                      <a:pt x="2015174" y="178974"/>
                    </a:lnTo>
                    <a:lnTo>
                      <a:pt x="2023168" y="168982"/>
                    </a:lnTo>
                    <a:lnTo>
                      <a:pt x="2033878" y="158991"/>
                    </a:lnTo>
                    <a:lnTo>
                      <a:pt x="2035081" y="158082"/>
                    </a:lnTo>
                    <a:lnTo>
                      <a:pt x="2049336" y="148999"/>
                    </a:lnTo>
                    <a:lnTo>
                      <a:pt x="2055033" y="145874"/>
                    </a:lnTo>
                    <a:lnTo>
                      <a:pt x="2073240" y="139008"/>
                    </a:lnTo>
                    <a:lnTo>
                      <a:pt x="2074985" y="138433"/>
                    </a:lnTo>
                    <a:lnTo>
                      <a:pt x="2094936" y="135320"/>
                    </a:lnTo>
                    <a:lnTo>
                      <a:pt x="2114888" y="135931"/>
                    </a:lnTo>
                    <a:lnTo>
                      <a:pt x="2127695" y="139008"/>
                    </a:lnTo>
                    <a:lnTo>
                      <a:pt x="2134840" y="140881"/>
                    </a:lnTo>
                    <a:lnTo>
                      <a:pt x="2151745" y="148999"/>
                    </a:lnTo>
                    <a:lnTo>
                      <a:pt x="2154792" y="150804"/>
                    </a:lnTo>
                    <a:lnTo>
                      <a:pt x="2165062" y="158991"/>
                    </a:lnTo>
                    <a:lnTo>
                      <a:pt x="2174744" y="168908"/>
                    </a:lnTo>
                    <a:lnTo>
                      <a:pt x="2174805" y="168982"/>
                    </a:lnTo>
                    <a:lnTo>
                      <a:pt x="2180927" y="178974"/>
                    </a:lnTo>
                    <a:lnTo>
                      <a:pt x="2185250" y="188965"/>
                    </a:lnTo>
                    <a:lnTo>
                      <a:pt x="2187357" y="198957"/>
                    </a:lnTo>
                    <a:lnTo>
                      <a:pt x="2188140" y="208948"/>
                    </a:lnTo>
                    <a:lnTo>
                      <a:pt x="2187922" y="218940"/>
                    </a:lnTo>
                    <a:lnTo>
                      <a:pt x="2187057" y="228931"/>
                    </a:lnTo>
                    <a:lnTo>
                      <a:pt x="2186066" y="238923"/>
                    </a:lnTo>
                    <a:lnTo>
                      <a:pt x="2185959" y="248914"/>
                    </a:lnTo>
                    <a:lnTo>
                      <a:pt x="2187604" y="258906"/>
                    </a:lnTo>
                    <a:lnTo>
                      <a:pt x="2192408" y="268897"/>
                    </a:lnTo>
                    <a:lnTo>
                      <a:pt x="2194695" y="271919"/>
                    </a:lnTo>
                    <a:lnTo>
                      <a:pt x="2200409" y="278889"/>
                    </a:lnTo>
                    <a:lnTo>
                      <a:pt x="2214020" y="288880"/>
                    </a:lnTo>
                    <a:lnTo>
                      <a:pt x="2214647" y="289222"/>
                    </a:lnTo>
                    <a:lnTo>
                      <a:pt x="2233252" y="298872"/>
                    </a:lnTo>
                    <a:lnTo>
                      <a:pt x="2234599" y="299422"/>
                    </a:lnTo>
                    <a:lnTo>
                      <a:pt x="2254551" y="306917"/>
                    </a:lnTo>
                    <a:lnTo>
                      <a:pt x="2260434" y="308863"/>
                    </a:lnTo>
                    <a:lnTo>
                      <a:pt x="2274502" y="313141"/>
                    </a:lnTo>
                    <a:lnTo>
                      <a:pt x="2294454" y="318332"/>
                    </a:lnTo>
                    <a:lnTo>
                      <a:pt x="2296985" y="318855"/>
                    </a:lnTo>
                    <a:lnTo>
                      <a:pt x="2314406" y="322454"/>
                    </a:lnTo>
                    <a:lnTo>
                      <a:pt x="2334358" y="325016"/>
                    </a:lnTo>
                    <a:lnTo>
                      <a:pt x="2354310" y="325515"/>
                    </a:lnTo>
                    <a:lnTo>
                      <a:pt x="2374261" y="323063"/>
                    </a:lnTo>
                    <a:lnTo>
                      <a:pt x="2387186" y="318855"/>
                    </a:lnTo>
                    <a:lnTo>
                      <a:pt x="2394213" y="316303"/>
                    </a:lnTo>
                    <a:lnTo>
                      <a:pt x="2408696" y="308863"/>
                    </a:lnTo>
                    <a:lnTo>
                      <a:pt x="2414165" y="305738"/>
                    </a:lnTo>
                    <a:lnTo>
                      <a:pt x="2425421" y="298872"/>
                    </a:lnTo>
                    <a:lnTo>
                      <a:pt x="2434117" y="293605"/>
                    </a:lnTo>
                    <a:lnTo>
                      <a:pt x="2442231" y="288880"/>
                    </a:lnTo>
                    <a:lnTo>
                      <a:pt x="2454068" y="281812"/>
                    </a:lnTo>
                    <a:lnTo>
                      <a:pt x="2461170" y="278889"/>
                    </a:lnTo>
                    <a:lnTo>
                      <a:pt x="2474020" y="273260"/>
                    </a:lnTo>
                    <a:lnTo>
                      <a:pt x="2492463" y="268897"/>
                    </a:lnTo>
                    <a:lnTo>
                      <a:pt x="2493972" y="268475"/>
                    </a:lnTo>
                    <a:lnTo>
                      <a:pt x="2513924" y="267039"/>
                    </a:lnTo>
                    <a:lnTo>
                      <a:pt x="2524638" y="268897"/>
                    </a:lnTo>
                    <a:lnTo>
                      <a:pt x="2533876" y="270357"/>
                    </a:lnTo>
                    <a:lnTo>
                      <a:pt x="2553827" y="277031"/>
                    </a:lnTo>
                    <a:lnTo>
                      <a:pt x="2557311" y="278889"/>
                    </a:lnTo>
                    <a:lnTo>
                      <a:pt x="2573779" y="287111"/>
                    </a:lnTo>
                    <a:lnTo>
                      <a:pt x="2576574" y="288880"/>
                    </a:lnTo>
                    <a:lnTo>
                      <a:pt x="2592712" y="298872"/>
                    </a:lnTo>
                    <a:lnTo>
                      <a:pt x="2593731" y="299476"/>
                    </a:lnTo>
                    <a:lnTo>
                      <a:pt x="2606726" y="308863"/>
                    </a:lnTo>
                    <a:lnTo>
                      <a:pt x="2613683" y="314057"/>
                    </a:lnTo>
                    <a:lnTo>
                      <a:pt x="2619631" y="318855"/>
                    </a:lnTo>
                    <a:lnTo>
                      <a:pt x="2630837" y="328846"/>
                    </a:lnTo>
                    <a:lnTo>
                      <a:pt x="2633634" y="331468"/>
                    </a:lnTo>
                    <a:lnTo>
                      <a:pt x="2641118" y="338838"/>
                    </a:lnTo>
                    <a:lnTo>
                      <a:pt x="2650627" y="348829"/>
                    </a:lnTo>
                    <a:lnTo>
                      <a:pt x="2653586" y="352086"/>
                    </a:lnTo>
                    <a:lnTo>
                      <a:pt x="2659725" y="358821"/>
                    </a:lnTo>
                    <a:lnTo>
                      <a:pt x="2668420" y="368812"/>
                    </a:lnTo>
                    <a:lnTo>
                      <a:pt x="2673538" y="375004"/>
                    </a:lnTo>
                    <a:lnTo>
                      <a:pt x="2676959" y="378804"/>
                    </a:lnTo>
                    <a:lnTo>
                      <a:pt x="2686239" y="388795"/>
                    </a:lnTo>
                    <a:lnTo>
                      <a:pt x="2693490" y="396261"/>
                    </a:lnTo>
                    <a:lnTo>
                      <a:pt x="2696401" y="398787"/>
                    </a:lnTo>
                    <a:lnTo>
                      <a:pt x="2707755" y="408778"/>
                    </a:lnTo>
                    <a:lnTo>
                      <a:pt x="2713441" y="413505"/>
                    </a:lnTo>
                    <a:lnTo>
                      <a:pt x="2721785" y="418770"/>
                    </a:lnTo>
                    <a:lnTo>
                      <a:pt x="2733393" y="425772"/>
                    </a:lnTo>
                    <a:lnTo>
                      <a:pt x="2742502" y="428761"/>
                    </a:lnTo>
                    <a:lnTo>
                      <a:pt x="2753345" y="432196"/>
                    </a:lnTo>
                    <a:lnTo>
                      <a:pt x="2773297" y="431805"/>
                    </a:lnTo>
                    <a:lnTo>
                      <a:pt x="2780602" y="428761"/>
                    </a:lnTo>
                    <a:lnTo>
                      <a:pt x="2793249" y="423428"/>
                    </a:lnTo>
                    <a:lnTo>
                      <a:pt x="2798571" y="418770"/>
                    </a:lnTo>
                    <a:lnTo>
                      <a:pt x="2811179" y="408778"/>
                    </a:lnTo>
                    <a:lnTo>
                      <a:pt x="2813200" y="407157"/>
                    </a:lnTo>
                    <a:lnTo>
                      <a:pt x="2819928" y="398787"/>
                    </a:lnTo>
                    <a:lnTo>
                      <a:pt x="2828733" y="388795"/>
                    </a:lnTo>
                    <a:lnTo>
                      <a:pt x="2833152" y="383991"/>
                    </a:lnTo>
                    <a:lnTo>
                      <a:pt x="2836919" y="378804"/>
                    </a:lnTo>
                    <a:lnTo>
                      <a:pt x="2844915" y="368812"/>
                    </a:lnTo>
                    <a:lnTo>
                      <a:pt x="2853104" y="360031"/>
                    </a:lnTo>
                    <a:lnTo>
                      <a:pt x="2854099" y="358821"/>
                    </a:lnTo>
                    <a:lnTo>
                      <a:pt x="2863328" y="348829"/>
                    </a:lnTo>
                    <a:lnTo>
                      <a:pt x="2873056" y="340457"/>
                    </a:lnTo>
                    <a:lnTo>
                      <a:pt x="2874866" y="338838"/>
                    </a:lnTo>
                    <a:lnTo>
                      <a:pt x="2887934" y="328846"/>
                    </a:lnTo>
                    <a:lnTo>
                      <a:pt x="2893007" y="325745"/>
                    </a:lnTo>
                    <a:lnTo>
                      <a:pt x="2904831" y="318855"/>
                    </a:lnTo>
                    <a:lnTo>
                      <a:pt x="2912959" y="314870"/>
                    </a:lnTo>
                    <a:lnTo>
                      <a:pt x="2926113" y="308863"/>
                    </a:lnTo>
                    <a:lnTo>
                      <a:pt x="2932911" y="306212"/>
                    </a:lnTo>
                    <a:lnTo>
                      <a:pt x="2952863" y="298923"/>
                    </a:lnTo>
                    <a:lnTo>
                      <a:pt x="2953009" y="298872"/>
                    </a:lnTo>
                    <a:lnTo>
                      <a:pt x="2972815" y="292595"/>
                    </a:lnTo>
                    <a:lnTo>
                      <a:pt x="2972815" y="288880"/>
                    </a:lnTo>
                    <a:lnTo>
                      <a:pt x="2972815" y="278889"/>
                    </a:lnTo>
                    <a:lnTo>
                      <a:pt x="2972815" y="268897"/>
                    </a:lnTo>
                    <a:lnTo>
                      <a:pt x="2972815" y="260955"/>
                    </a:lnTo>
                    <a:lnTo>
                      <a:pt x="2952863" y="264169"/>
                    </a:lnTo>
                    <a:lnTo>
                      <a:pt x="2932911" y="267317"/>
                    </a:lnTo>
                    <a:lnTo>
                      <a:pt x="2920916" y="268897"/>
                    </a:lnTo>
                    <a:lnTo>
                      <a:pt x="2912959" y="270007"/>
                    </a:lnTo>
                    <a:lnTo>
                      <a:pt x="2893007" y="271694"/>
                    </a:lnTo>
                    <a:lnTo>
                      <a:pt x="2873056" y="272417"/>
                    </a:lnTo>
                    <a:lnTo>
                      <a:pt x="2853104" y="270985"/>
                    </a:lnTo>
                    <a:lnTo>
                      <a:pt x="2843206" y="268897"/>
                    </a:lnTo>
                    <a:lnTo>
                      <a:pt x="2833152" y="263098"/>
                    </a:lnTo>
                    <a:lnTo>
                      <a:pt x="2829324" y="258906"/>
                    </a:lnTo>
                    <a:lnTo>
                      <a:pt x="2827165" y="248914"/>
                    </a:lnTo>
                    <a:lnTo>
                      <a:pt x="2830010" y="238923"/>
                    </a:lnTo>
                    <a:lnTo>
                      <a:pt x="2833152" y="233144"/>
                    </a:lnTo>
                    <a:lnTo>
                      <a:pt x="2834955" y="228931"/>
                    </a:lnTo>
                    <a:lnTo>
                      <a:pt x="2841288" y="218940"/>
                    </a:lnTo>
                    <a:lnTo>
                      <a:pt x="2849086" y="208948"/>
                    </a:lnTo>
                    <a:lnTo>
                      <a:pt x="2853104" y="204404"/>
                    </a:lnTo>
                    <a:lnTo>
                      <a:pt x="2857287" y="198957"/>
                    </a:lnTo>
                    <a:lnTo>
                      <a:pt x="2865970" y="188965"/>
                    </a:lnTo>
                    <a:lnTo>
                      <a:pt x="2873056" y="180917"/>
                    </a:lnTo>
                    <a:lnTo>
                      <a:pt x="2874577" y="178974"/>
                    </a:lnTo>
                    <a:lnTo>
                      <a:pt x="2882771" y="168982"/>
                    </a:lnTo>
                    <a:lnTo>
                      <a:pt x="2890272" y="158991"/>
                    </a:lnTo>
                    <a:lnTo>
                      <a:pt x="2893007" y="154833"/>
                    </a:lnTo>
                    <a:lnTo>
                      <a:pt x="2896523" y="148999"/>
                    </a:lnTo>
                    <a:lnTo>
                      <a:pt x="2901953" y="139008"/>
                    </a:lnTo>
                    <a:lnTo>
                      <a:pt x="2905480" y="129016"/>
                    </a:lnTo>
                    <a:lnTo>
                      <a:pt x="2907689" y="119025"/>
                    </a:lnTo>
                    <a:lnTo>
                      <a:pt x="2908303" y="109033"/>
                    </a:lnTo>
                    <a:lnTo>
                      <a:pt x="2906682" y="99042"/>
                    </a:lnTo>
                    <a:lnTo>
                      <a:pt x="2902924" y="89050"/>
                    </a:lnTo>
                    <a:lnTo>
                      <a:pt x="2896939" y="79059"/>
                    </a:lnTo>
                    <a:lnTo>
                      <a:pt x="2893007" y="74662"/>
                    </a:lnTo>
                    <a:lnTo>
                      <a:pt x="2887134" y="69067"/>
                    </a:lnTo>
                    <a:lnTo>
                      <a:pt x="2873661" y="59076"/>
                    </a:lnTo>
                    <a:lnTo>
                      <a:pt x="2873056" y="58717"/>
                    </a:lnTo>
                    <a:lnTo>
                      <a:pt x="2853872" y="49084"/>
                    </a:lnTo>
                    <a:lnTo>
                      <a:pt x="2853104" y="48748"/>
                    </a:lnTo>
                    <a:lnTo>
                      <a:pt x="2833152" y="41311"/>
                    </a:lnTo>
                    <a:lnTo>
                      <a:pt x="2826350" y="39093"/>
                    </a:lnTo>
                    <a:lnTo>
                      <a:pt x="2813200" y="35110"/>
                    </a:lnTo>
                    <a:lnTo>
                      <a:pt x="2793249" y="29534"/>
                    </a:lnTo>
                    <a:lnTo>
                      <a:pt x="2791629" y="29101"/>
                    </a:lnTo>
                    <a:lnTo>
                      <a:pt x="2773297" y="24199"/>
                    </a:lnTo>
                    <a:lnTo>
                      <a:pt x="2753673" y="19110"/>
                    </a:lnTo>
                    <a:lnTo>
                      <a:pt x="2753345" y="19020"/>
                    </a:lnTo>
                    <a:lnTo>
                      <a:pt x="2733393" y="13775"/>
                    </a:lnTo>
                    <a:lnTo>
                      <a:pt x="2714149" y="9118"/>
                    </a:lnTo>
                    <a:lnTo>
                      <a:pt x="2713441" y="8935"/>
                    </a:lnTo>
                    <a:lnTo>
                      <a:pt x="2693490" y="4582"/>
                    </a:lnTo>
                    <a:lnTo>
                      <a:pt x="2673538" y="1444"/>
                    </a:lnTo>
                    <a:lnTo>
                      <a:pt x="2653586" y="0"/>
                    </a:lnTo>
                    <a:lnTo>
                      <a:pt x="2633634" y="889"/>
                    </a:lnTo>
                    <a:lnTo>
                      <a:pt x="2613683" y="4719"/>
                    </a:lnTo>
                    <a:lnTo>
                      <a:pt x="2601048" y="9118"/>
                    </a:lnTo>
                    <a:lnTo>
                      <a:pt x="2593731" y="11837"/>
                    </a:lnTo>
                    <a:lnTo>
                      <a:pt x="2580068" y="19110"/>
                    </a:lnTo>
                    <a:lnTo>
                      <a:pt x="2573779" y="22781"/>
                    </a:lnTo>
                    <a:lnTo>
                      <a:pt x="2564767" y="29101"/>
                    </a:lnTo>
                    <a:lnTo>
                      <a:pt x="2553827" y="37577"/>
                    </a:lnTo>
                    <a:lnTo>
                      <a:pt x="2552039" y="39093"/>
                    </a:lnTo>
                    <a:lnTo>
                      <a:pt x="2540832" y="49084"/>
                    </a:lnTo>
                    <a:lnTo>
                      <a:pt x="2533876" y="55663"/>
                    </a:lnTo>
                    <a:lnTo>
                      <a:pt x="2530146" y="59076"/>
                    </a:lnTo>
                    <a:lnTo>
                      <a:pt x="2519931" y="69067"/>
                    </a:lnTo>
                    <a:lnTo>
                      <a:pt x="2513924" y="74959"/>
                    </a:lnTo>
                    <a:lnTo>
                      <a:pt x="2509181" y="79059"/>
                    </a:lnTo>
                    <a:lnTo>
                      <a:pt x="2497974" y="89050"/>
                    </a:lnTo>
                    <a:lnTo>
                      <a:pt x="2493972" y="92630"/>
                    </a:lnTo>
                    <a:lnTo>
                      <a:pt x="2485088" y="99042"/>
                    </a:lnTo>
                    <a:lnTo>
                      <a:pt x="2474020" y="107061"/>
                    </a:lnTo>
                    <a:lnTo>
                      <a:pt x="2470661" y="109033"/>
                    </a:lnTo>
                    <a:lnTo>
                      <a:pt x="2454117" y="119025"/>
                    </a:lnTo>
                    <a:lnTo>
                      <a:pt x="2454068" y="119054"/>
                    </a:lnTo>
                    <a:lnTo>
                      <a:pt x="2434117" y="128946"/>
                    </a:lnTo>
                    <a:lnTo>
                      <a:pt x="2433949" y="129016"/>
                    </a:lnTo>
                    <a:lnTo>
                      <a:pt x="2414165" y="138045"/>
                    </a:lnTo>
                    <a:lnTo>
                      <a:pt x="2411692" y="139008"/>
                    </a:lnTo>
                    <a:lnTo>
                      <a:pt x="2394213" y="146397"/>
                    </a:lnTo>
                    <a:lnTo>
                      <a:pt x="2387262" y="148999"/>
                    </a:lnTo>
                    <a:lnTo>
                      <a:pt x="2374261" y="154789"/>
                    </a:lnTo>
                    <a:lnTo>
                      <a:pt x="2362655" y="158991"/>
                    </a:lnTo>
                    <a:lnTo>
                      <a:pt x="2354310" y="162524"/>
                    </a:lnTo>
                    <a:lnTo>
                      <a:pt x="2334358" y="167545"/>
                    </a:lnTo>
                    <a:lnTo>
                      <a:pt x="2314406" y="167574"/>
                    </a:lnTo>
                    <a:lnTo>
                      <a:pt x="2294454" y="161144"/>
                    </a:lnTo>
                    <a:lnTo>
                      <a:pt x="2291026" y="158991"/>
                    </a:lnTo>
                    <a:lnTo>
                      <a:pt x="2274502" y="150408"/>
                    </a:lnTo>
                    <a:lnTo>
                      <a:pt x="2272617" y="148999"/>
                    </a:lnTo>
                    <a:lnTo>
                      <a:pt x="2257330" y="139008"/>
                    </a:lnTo>
                    <a:lnTo>
                      <a:pt x="2254551" y="137419"/>
                    </a:lnTo>
                    <a:lnTo>
                      <a:pt x="2242602" y="129016"/>
                    </a:lnTo>
                    <a:lnTo>
                      <a:pt x="2234599" y="124061"/>
                    </a:lnTo>
                    <a:lnTo>
                      <a:pt x="2227503" y="119025"/>
                    </a:lnTo>
                    <a:lnTo>
                      <a:pt x="2214647" y="110882"/>
                    </a:lnTo>
                    <a:lnTo>
                      <a:pt x="2211794" y="109033"/>
                    </a:lnTo>
                    <a:lnTo>
                      <a:pt x="2195390" y="99042"/>
                    </a:lnTo>
                    <a:lnTo>
                      <a:pt x="2194695" y="98622"/>
                    </a:lnTo>
                    <a:lnTo>
                      <a:pt x="2177148" y="89050"/>
                    </a:lnTo>
                    <a:lnTo>
                      <a:pt x="2174744" y="87783"/>
                    </a:lnTo>
                    <a:lnTo>
                      <a:pt x="2154792" y="79081"/>
                    </a:lnTo>
                    <a:lnTo>
                      <a:pt x="2154722" y="79059"/>
                    </a:lnTo>
                    <a:lnTo>
                      <a:pt x="2134840" y="72457"/>
                    </a:lnTo>
                    <a:lnTo>
                      <a:pt x="2115247" y="69067"/>
                    </a:lnTo>
                    <a:lnTo>
                      <a:pt x="2114888" y="69005"/>
                    </a:lnTo>
                    <a:lnTo>
                      <a:pt x="2094936" y="68642"/>
                    </a:lnTo>
                    <a:lnTo>
                      <a:pt x="2091275" y="69067"/>
                    </a:lnTo>
                    <a:lnTo>
                      <a:pt x="2074985" y="70869"/>
                    </a:lnTo>
                    <a:lnTo>
                      <a:pt x="2055033" y="75911"/>
                    </a:lnTo>
                    <a:lnTo>
                      <a:pt x="2046516" y="79059"/>
                    </a:lnTo>
                    <a:lnTo>
                      <a:pt x="2035081" y="83225"/>
                    </a:lnTo>
                    <a:lnTo>
                      <a:pt x="2021190" y="89050"/>
                    </a:lnTo>
                    <a:lnTo>
                      <a:pt x="2015129" y="91632"/>
                    </a:lnTo>
                    <a:lnTo>
                      <a:pt x="1998308" y="99042"/>
                    </a:lnTo>
                    <a:lnTo>
                      <a:pt x="1995178" y="100450"/>
                    </a:lnTo>
                    <a:lnTo>
                      <a:pt x="1975325" y="109033"/>
                    </a:lnTo>
                    <a:lnTo>
                      <a:pt x="1975226" y="109081"/>
                    </a:lnTo>
                    <a:lnTo>
                      <a:pt x="1955274" y="116459"/>
                    </a:lnTo>
                    <a:lnTo>
                      <a:pt x="1946124" y="119025"/>
                    </a:lnTo>
                    <a:lnTo>
                      <a:pt x="1935322" y="122609"/>
                    </a:lnTo>
                    <a:lnTo>
                      <a:pt x="1915371" y="125947"/>
                    </a:lnTo>
                    <a:lnTo>
                      <a:pt x="1895419" y="126094"/>
                    </a:lnTo>
                    <a:lnTo>
                      <a:pt x="1875467" y="123704"/>
                    </a:lnTo>
                    <a:lnTo>
                      <a:pt x="1855515" y="119659"/>
                    </a:lnTo>
                    <a:lnTo>
                      <a:pt x="1851258" y="119025"/>
                    </a:lnTo>
                    <a:lnTo>
                      <a:pt x="1835563" y="117222"/>
                    </a:lnTo>
                    <a:lnTo>
                      <a:pt x="1815612" y="116855"/>
                    </a:lnTo>
                    <a:lnTo>
                      <a:pt x="1795660" y="118447"/>
                    </a:lnTo>
                    <a:lnTo>
                      <a:pt x="1791932" y="119025"/>
                    </a:lnTo>
                    <a:lnTo>
                      <a:pt x="1775708" y="121881"/>
                    </a:lnTo>
                    <a:lnTo>
                      <a:pt x="1755756" y="126653"/>
                    </a:lnTo>
                    <a:lnTo>
                      <a:pt x="1745661" y="129016"/>
                    </a:lnTo>
                    <a:lnTo>
                      <a:pt x="1735805" y="131471"/>
                    </a:lnTo>
                    <a:lnTo>
                      <a:pt x="1715853" y="135649"/>
                    </a:lnTo>
                    <a:lnTo>
                      <a:pt x="1695901" y="138988"/>
                    </a:lnTo>
                    <a:lnTo>
                      <a:pt x="1695761" y="139008"/>
                    </a:lnTo>
                    <a:lnTo>
                      <a:pt x="1675949" y="141815"/>
                    </a:lnTo>
                    <a:lnTo>
                      <a:pt x="1655997" y="144239"/>
                    </a:lnTo>
                    <a:lnTo>
                      <a:pt x="1636046" y="147268"/>
                    </a:lnTo>
                    <a:lnTo>
                      <a:pt x="1628364" y="148999"/>
                    </a:lnTo>
                    <a:lnTo>
                      <a:pt x="1616094" y="151534"/>
                    </a:lnTo>
                    <a:lnTo>
                      <a:pt x="1596142" y="157547"/>
                    </a:lnTo>
                    <a:lnTo>
                      <a:pt x="1592602" y="158991"/>
                    </a:lnTo>
                    <a:lnTo>
                      <a:pt x="1576190" y="164717"/>
                    </a:lnTo>
                    <a:lnTo>
                      <a:pt x="1566264" y="168982"/>
                    </a:lnTo>
                    <a:lnTo>
                      <a:pt x="1556239" y="172498"/>
                    </a:lnTo>
                    <a:lnTo>
                      <a:pt x="1540015" y="178974"/>
                    </a:lnTo>
                    <a:lnTo>
                      <a:pt x="1536287" y="180229"/>
                    </a:lnTo>
                    <a:lnTo>
                      <a:pt x="1516335" y="187347"/>
                    </a:lnTo>
                    <a:lnTo>
                      <a:pt x="1511684" y="188965"/>
                    </a:lnTo>
                    <a:lnTo>
                      <a:pt x="1496383" y="193592"/>
                    </a:lnTo>
                    <a:lnTo>
                      <a:pt x="1477204" y="198957"/>
                    </a:lnTo>
                    <a:lnTo>
                      <a:pt x="1476431" y="199149"/>
                    </a:lnTo>
                    <a:lnTo>
                      <a:pt x="1456480" y="203548"/>
                    </a:lnTo>
                    <a:lnTo>
                      <a:pt x="1436528" y="207347"/>
                    </a:lnTo>
                    <a:lnTo>
                      <a:pt x="1425314" y="208948"/>
                    </a:lnTo>
                    <a:lnTo>
                      <a:pt x="1416576" y="210168"/>
                    </a:lnTo>
                    <a:lnTo>
                      <a:pt x="1396624" y="211940"/>
                    </a:lnTo>
                    <a:lnTo>
                      <a:pt x="1376673" y="212547"/>
                    </a:lnTo>
                    <a:lnTo>
                      <a:pt x="1356721" y="211374"/>
                    </a:lnTo>
                    <a:lnTo>
                      <a:pt x="1342065" y="208948"/>
                    </a:lnTo>
                    <a:lnTo>
                      <a:pt x="1336769" y="207791"/>
                    </a:lnTo>
                    <a:lnTo>
                      <a:pt x="1316817" y="200176"/>
                    </a:lnTo>
                    <a:lnTo>
                      <a:pt x="1314494" y="198957"/>
                    </a:lnTo>
                    <a:lnTo>
                      <a:pt x="1299652" y="188965"/>
                    </a:lnTo>
                    <a:lnTo>
                      <a:pt x="1296865" y="186668"/>
                    </a:lnTo>
                    <a:lnTo>
                      <a:pt x="1288330" y="178974"/>
                    </a:lnTo>
                    <a:lnTo>
                      <a:pt x="1278230" y="168982"/>
                    </a:lnTo>
                    <a:lnTo>
                      <a:pt x="1276914" y="167621"/>
                    </a:lnTo>
                    <a:lnTo>
                      <a:pt x="1267984" y="158991"/>
                    </a:lnTo>
                    <a:lnTo>
                      <a:pt x="1256962" y="149107"/>
                    </a:lnTo>
                    <a:lnTo>
                      <a:pt x="1256823" y="148999"/>
                    </a:lnTo>
                    <a:lnTo>
                      <a:pt x="1241761" y="139008"/>
                    </a:lnTo>
                    <a:lnTo>
                      <a:pt x="1237010" y="136273"/>
                    </a:lnTo>
                    <a:lnTo>
                      <a:pt x="1220839" y="129016"/>
                    </a:lnTo>
                    <a:lnTo>
                      <a:pt x="1217058" y="127595"/>
                    </a:lnTo>
                    <a:lnTo>
                      <a:pt x="1197107" y="121775"/>
                    </a:lnTo>
                    <a:lnTo>
                      <a:pt x="1185079" y="119025"/>
                    </a:lnTo>
                    <a:lnTo>
                      <a:pt x="1177155" y="117411"/>
                    </a:lnTo>
                    <a:lnTo>
                      <a:pt x="1157203" y="114225"/>
                    </a:lnTo>
                    <a:lnTo>
                      <a:pt x="1137251" y="111068"/>
                    </a:lnTo>
                    <a:lnTo>
                      <a:pt x="1124993" y="109033"/>
                    </a:lnTo>
                    <a:lnTo>
                      <a:pt x="1117299" y="107766"/>
                    </a:lnTo>
                    <a:lnTo>
                      <a:pt x="1097348" y="103404"/>
                    </a:lnTo>
                    <a:lnTo>
                      <a:pt x="1083032" y="99042"/>
                    </a:lnTo>
                    <a:lnTo>
                      <a:pt x="1077396" y="97218"/>
                    </a:lnTo>
                    <a:lnTo>
                      <a:pt x="1058424" y="89050"/>
                    </a:lnTo>
                    <a:lnTo>
                      <a:pt x="1057444" y="88598"/>
                    </a:lnTo>
                    <a:lnTo>
                      <a:pt x="1040680" y="79059"/>
                    </a:lnTo>
                    <a:lnTo>
                      <a:pt x="1037492" y="77060"/>
                    </a:lnTo>
                    <a:lnTo>
                      <a:pt x="1025658" y="69067"/>
                    </a:lnTo>
                    <a:lnTo>
                      <a:pt x="1017541" y="63311"/>
                    </a:lnTo>
                    <a:lnTo>
                      <a:pt x="1011695" y="59076"/>
                    </a:lnTo>
                    <a:lnTo>
                      <a:pt x="997684" y="49084"/>
                    </a:lnTo>
                    <a:lnTo>
                      <a:pt x="997589" y="49021"/>
                    </a:lnTo>
                    <a:lnTo>
                      <a:pt x="980361" y="39093"/>
                    </a:lnTo>
                    <a:lnTo>
                      <a:pt x="977637" y="37657"/>
                    </a:lnTo>
                    <a:lnTo>
                      <a:pt x="957764" y="29101"/>
                    </a:lnTo>
                    <a:lnTo>
                      <a:pt x="957685" y="29072"/>
                    </a:lnTo>
                    <a:lnTo>
                      <a:pt x="937733" y="24039"/>
                    </a:lnTo>
                    <a:lnTo>
                      <a:pt x="917782" y="21489"/>
                    </a:lnTo>
                    <a:lnTo>
                      <a:pt x="897830" y="21426"/>
                    </a:lnTo>
                    <a:lnTo>
                      <a:pt x="877878" y="23858"/>
                    </a:lnTo>
                    <a:lnTo>
                      <a:pt x="857926" y="28173"/>
                    </a:lnTo>
                    <a:lnTo>
                      <a:pt x="854520" y="29101"/>
                    </a:lnTo>
                    <a:lnTo>
                      <a:pt x="837975" y="34859"/>
                    </a:lnTo>
                    <a:lnTo>
                      <a:pt x="826108" y="39093"/>
                    </a:lnTo>
                    <a:lnTo>
                      <a:pt x="818023" y="43214"/>
                    </a:lnTo>
                    <a:lnTo>
                      <a:pt x="807319" y="49084"/>
                    </a:lnTo>
                    <a:lnTo>
                      <a:pt x="798071" y="55507"/>
                    </a:lnTo>
                    <a:lnTo>
                      <a:pt x="792485" y="59076"/>
                    </a:lnTo>
                    <a:lnTo>
                      <a:pt x="781671" y="69067"/>
                    </a:lnTo>
                    <a:lnTo>
                      <a:pt x="778119" y="74150"/>
                    </a:lnTo>
                    <a:lnTo>
                      <a:pt x="774505" y="79059"/>
                    </a:lnTo>
                    <a:lnTo>
                      <a:pt x="767374" y="89050"/>
                    </a:lnTo>
                    <a:lnTo>
                      <a:pt x="760590" y="99042"/>
                    </a:lnTo>
                    <a:lnTo>
                      <a:pt x="758167" y="101572"/>
                    </a:lnTo>
                    <a:lnTo>
                      <a:pt x="750771" y="109033"/>
                    </a:lnTo>
                    <a:lnTo>
                      <a:pt x="738216" y="117055"/>
                    </a:lnTo>
                    <a:lnTo>
                      <a:pt x="735103" y="119025"/>
                    </a:lnTo>
                    <a:lnTo>
                      <a:pt x="718264" y="126498"/>
                    </a:lnTo>
                    <a:lnTo>
                      <a:pt x="713195" y="129016"/>
                    </a:lnTo>
                    <a:lnTo>
                      <a:pt x="698312" y="134244"/>
                    </a:lnTo>
                    <a:lnTo>
                      <a:pt x="685190" y="139008"/>
                    </a:lnTo>
                    <a:lnTo>
                      <a:pt x="678360" y="140937"/>
                    </a:lnTo>
                    <a:lnTo>
                      <a:pt x="658409" y="147197"/>
                    </a:lnTo>
                    <a:lnTo>
                      <a:pt x="653473" y="148999"/>
                    </a:lnTo>
                    <a:lnTo>
                      <a:pt x="638457" y="153608"/>
                    </a:lnTo>
                    <a:lnTo>
                      <a:pt x="621667" y="158991"/>
                    </a:lnTo>
                    <a:lnTo>
                      <a:pt x="618505" y="159890"/>
                    </a:lnTo>
                    <a:lnTo>
                      <a:pt x="598553" y="165778"/>
                    </a:lnTo>
                    <a:lnTo>
                      <a:pt x="587340" y="168982"/>
                    </a:lnTo>
                    <a:lnTo>
                      <a:pt x="578601" y="171349"/>
                    </a:lnTo>
                    <a:lnTo>
                      <a:pt x="558650" y="176656"/>
                    </a:lnTo>
                    <a:lnTo>
                      <a:pt x="548645" y="178974"/>
                    </a:lnTo>
                    <a:lnTo>
                      <a:pt x="538698" y="181266"/>
                    </a:lnTo>
                    <a:lnTo>
                      <a:pt x="518746" y="185380"/>
                    </a:lnTo>
                    <a:lnTo>
                      <a:pt x="499069" y="188965"/>
                    </a:lnTo>
                    <a:lnTo>
                      <a:pt x="498794" y="189015"/>
                    </a:lnTo>
                    <a:lnTo>
                      <a:pt x="478843" y="191972"/>
                    </a:lnTo>
                    <a:lnTo>
                      <a:pt x="458891" y="194789"/>
                    </a:lnTo>
                    <a:lnTo>
                      <a:pt x="438939" y="197656"/>
                    </a:lnTo>
                    <a:lnTo>
                      <a:pt x="430282" y="198957"/>
                    </a:lnTo>
                    <a:lnTo>
                      <a:pt x="418987" y="200844"/>
                    </a:lnTo>
                    <a:lnTo>
                      <a:pt x="399036" y="205386"/>
                    </a:lnTo>
                    <a:lnTo>
                      <a:pt x="386382" y="208948"/>
                    </a:lnTo>
                    <a:lnTo>
                      <a:pt x="379084" y="211478"/>
                    </a:lnTo>
                    <a:lnTo>
                      <a:pt x="363006" y="218940"/>
                    </a:lnTo>
                    <a:lnTo>
                      <a:pt x="359132" y="221332"/>
                    </a:lnTo>
                    <a:lnTo>
                      <a:pt x="348145" y="228931"/>
                    </a:lnTo>
                    <a:lnTo>
                      <a:pt x="339196" y="238923"/>
                    </a:lnTo>
                    <a:lnTo>
                      <a:pt x="339180" y="238947"/>
                    </a:lnTo>
                    <a:lnTo>
                      <a:pt x="332867" y="248914"/>
                    </a:lnTo>
                    <a:lnTo>
                      <a:pt x="328394" y="258906"/>
                    </a:lnTo>
                    <a:lnTo>
                      <a:pt x="325725" y="268897"/>
                    </a:lnTo>
                    <a:lnTo>
                      <a:pt x="324062" y="278889"/>
                    </a:lnTo>
                    <a:lnTo>
                      <a:pt x="322951" y="288880"/>
                    </a:lnTo>
                    <a:lnTo>
                      <a:pt x="322771" y="298872"/>
                    </a:lnTo>
                    <a:lnTo>
                      <a:pt x="323428" y="308863"/>
                    </a:lnTo>
                    <a:lnTo>
                      <a:pt x="324669" y="318855"/>
                    </a:lnTo>
                    <a:lnTo>
                      <a:pt x="326943" y="328846"/>
                    </a:lnTo>
                    <a:lnTo>
                      <a:pt x="329966" y="338838"/>
                    </a:lnTo>
                    <a:lnTo>
                      <a:pt x="334316" y="348829"/>
                    </a:lnTo>
                    <a:lnTo>
                      <a:pt x="339180" y="357038"/>
                    </a:lnTo>
                    <a:lnTo>
                      <a:pt x="340096" y="358821"/>
                    </a:lnTo>
                    <a:lnTo>
                      <a:pt x="346158" y="368812"/>
                    </a:lnTo>
                    <a:lnTo>
                      <a:pt x="353818" y="378804"/>
                    </a:lnTo>
                    <a:lnTo>
                      <a:pt x="359132" y="384487"/>
                    </a:lnTo>
                    <a:lnTo>
                      <a:pt x="362676" y="388795"/>
                    </a:lnTo>
                    <a:lnTo>
                      <a:pt x="371448" y="398787"/>
                    </a:lnTo>
                    <a:lnTo>
                      <a:pt x="379084" y="406459"/>
                    </a:lnTo>
                    <a:lnTo>
                      <a:pt x="381169" y="408778"/>
                    </a:lnTo>
                    <a:lnTo>
                      <a:pt x="390361" y="418770"/>
                    </a:lnTo>
                    <a:lnTo>
                      <a:pt x="399036" y="428253"/>
                    </a:lnTo>
                    <a:lnTo>
                      <a:pt x="399464" y="428761"/>
                    </a:lnTo>
                    <a:lnTo>
                      <a:pt x="406999" y="438753"/>
                    </a:lnTo>
                    <a:lnTo>
                      <a:pt x="413484" y="448744"/>
                    </a:lnTo>
                    <a:lnTo>
                      <a:pt x="418570" y="458736"/>
                    </a:lnTo>
                    <a:lnTo>
                      <a:pt x="418987" y="460174"/>
                    </a:lnTo>
                    <a:lnTo>
                      <a:pt x="421398" y="468727"/>
                    </a:lnTo>
                    <a:lnTo>
                      <a:pt x="421500" y="478719"/>
                    </a:lnTo>
                    <a:lnTo>
                      <a:pt x="418987" y="486136"/>
                    </a:lnTo>
                    <a:lnTo>
                      <a:pt x="417807" y="488710"/>
                    </a:lnTo>
                    <a:lnTo>
                      <a:pt x="407072" y="498702"/>
                    </a:lnTo>
                    <a:lnTo>
                      <a:pt x="399036" y="502807"/>
                    </a:lnTo>
                    <a:lnTo>
                      <a:pt x="379084" y="507029"/>
                    </a:lnTo>
                    <a:lnTo>
                      <a:pt x="359132" y="506164"/>
                    </a:lnTo>
                    <a:lnTo>
                      <a:pt x="339180" y="501874"/>
                    </a:lnTo>
                    <a:lnTo>
                      <a:pt x="330429" y="498702"/>
                    </a:lnTo>
                    <a:lnTo>
                      <a:pt x="319228" y="494165"/>
                    </a:lnTo>
                    <a:lnTo>
                      <a:pt x="308906" y="488710"/>
                    </a:lnTo>
                    <a:lnTo>
                      <a:pt x="299277" y="483077"/>
                    </a:lnTo>
                    <a:lnTo>
                      <a:pt x="293105" y="478719"/>
                    </a:lnTo>
                    <a:lnTo>
                      <a:pt x="280342" y="468727"/>
                    </a:lnTo>
                    <a:lnTo>
                      <a:pt x="279325" y="467841"/>
                    </a:lnTo>
                    <a:lnTo>
                      <a:pt x="270151" y="458736"/>
                    </a:lnTo>
                    <a:lnTo>
                      <a:pt x="261099" y="448744"/>
                    </a:lnTo>
                    <a:lnTo>
                      <a:pt x="259373" y="446714"/>
                    </a:lnTo>
                    <a:lnTo>
                      <a:pt x="253418" y="438753"/>
                    </a:lnTo>
                    <a:lnTo>
                      <a:pt x="246434" y="428761"/>
                    </a:lnTo>
                    <a:lnTo>
                      <a:pt x="239496" y="418770"/>
                    </a:lnTo>
                    <a:lnTo>
                      <a:pt x="239421" y="418663"/>
                    </a:lnTo>
                    <a:lnTo>
                      <a:pt x="233657" y="408778"/>
                    </a:lnTo>
                    <a:lnTo>
                      <a:pt x="227998" y="398787"/>
                    </a:lnTo>
                    <a:lnTo>
                      <a:pt x="221907" y="388795"/>
                    </a:lnTo>
                    <a:lnTo>
                      <a:pt x="219470" y="384709"/>
                    </a:lnTo>
                    <a:lnTo>
                      <a:pt x="216602" y="378804"/>
                    </a:lnTo>
                    <a:lnTo>
                      <a:pt x="211727" y="368812"/>
                    </a:lnTo>
                    <a:lnTo>
                      <a:pt x="206933" y="358821"/>
                    </a:lnTo>
                    <a:lnTo>
                      <a:pt x="202034" y="348829"/>
                    </a:lnTo>
                    <a:lnTo>
                      <a:pt x="199518" y="343238"/>
                    </a:lnTo>
                    <a:lnTo>
                      <a:pt x="197878" y="338838"/>
                    </a:lnTo>
                    <a:lnTo>
                      <a:pt x="194755" y="328846"/>
                    </a:lnTo>
                    <a:lnTo>
                      <a:pt x="191847" y="318855"/>
                    </a:lnTo>
                    <a:lnTo>
                      <a:pt x="189835" y="308863"/>
                    </a:lnTo>
                    <a:lnTo>
                      <a:pt x="188470" y="298872"/>
                    </a:lnTo>
                    <a:lnTo>
                      <a:pt x="188008" y="288880"/>
                    </a:lnTo>
                    <a:lnTo>
                      <a:pt x="188513" y="278889"/>
                    </a:lnTo>
                    <a:lnTo>
                      <a:pt x="189711" y="268897"/>
                    </a:lnTo>
                    <a:lnTo>
                      <a:pt x="192070" y="258906"/>
                    </a:lnTo>
                    <a:lnTo>
                      <a:pt x="194649" y="248914"/>
                    </a:lnTo>
                    <a:lnTo>
                      <a:pt x="196717" y="238923"/>
                    </a:lnTo>
                    <a:lnTo>
                      <a:pt x="197702" y="228931"/>
                    </a:lnTo>
                    <a:lnTo>
                      <a:pt x="196014" y="218940"/>
                    </a:lnTo>
                    <a:lnTo>
                      <a:pt x="188295" y="208948"/>
                    </a:lnTo>
                    <a:lnTo>
                      <a:pt x="179566" y="203732"/>
                    </a:lnTo>
                    <a:lnTo>
                      <a:pt x="167106" y="198957"/>
                    </a:lnTo>
                    <a:lnTo>
                      <a:pt x="159614" y="197236"/>
                    </a:lnTo>
                    <a:lnTo>
                      <a:pt x="139662" y="195290"/>
                    </a:lnTo>
                    <a:lnTo>
                      <a:pt x="119711" y="195817"/>
                    </a:lnTo>
                    <a:lnTo>
                      <a:pt x="99759" y="198600"/>
                    </a:lnTo>
                    <a:lnTo>
                      <a:pt x="98112" y="198957"/>
                    </a:lnTo>
                    <a:lnTo>
                      <a:pt x="79807" y="202956"/>
                    </a:lnTo>
                    <a:lnTo>
                      <a:pt x="59855" y="208116"/>
                    </a:lnTo>
                    <a:lnTo>
                      <a:pt x="56999" y="208948"/>
                    </a:lnTo>
                    <a:lnTo>
                      <a:pt x="39904" y="214083"/>
                    </a:lnTo>
                    <a:lnTo>
                      <a:pt x="24628" y="218940"/>
                    </a:lnTo>
                    <a:lnTo>
                      <a:pt x="19952" y="220481"/>
                    </a:lnTo>
                    <a:lnTo>
                      <a:pt x="0" y="226986"/>
                    </a:lnTo>
                    <a:lnTo>
                      <a:pt x="0" y="228931"/>
                    </a:lnTo>
                    <a:lnTo>
                      <a:pt x="0" y="238923"/>
                    </a:lnTo>
                    <a:lnTo>
                      <a:pt x="0" y="248914"/>
                    </a:lnTo>
                    <a:lnTo>
                      <a:pt x="0" y="258906"/>
                    </a:lnTo>
                    <a:lnTo>
                      <a:pt x="0" y="268897"/>
                    </a:lnTo>
                    <a:lnTo>
                      <a:pt x="0" y="278889"/>
                    </a:lnTo>
                    <a:lnTo>
                      <a:pt x="0" y="288880"/>
                    </a:lnTo>
                    <a:lnTo>
                      <a:pt x="0" y="298872"/>
                    </a:lnTo>
                    <a:lnTo>
                      <a:pt x="0" y="302389"/>
                    </a:lnTo>
                    <a:lnTo>
                      <a:pt x="19952" y="299784"/>
                    </a:lnTo>
                    <a:lnTo>
                      <a:pt x="39904" y="299271"/>
                    </a:lnTo>
                    <a:lnTo>
                      <a:pt x="59855" y="301516"/>
                    </a:lnTo>
                    <a:lnTo>
                      <a:pt x="78645" y="308863"/>
                    </a:lnTo>
                    <a:lnTo>
                      <a:pt x="79807" y="309354"/>
                    </a:lnTo>
                    <a:lnTo>
                      <a:pt x="93226" y="318855"/>
                    </a:lnTo>
                    <a:lnTo>
                      <a:pt x="99759" y="324065"/>
                    </a:lnTo>
                    <a:lnTo>
                      <a:pt x="104135" y="328846"/>
                    </a:lnTo>
                    <a:lnTo>
                      <a:pt x="112559" y="338838"/>
                    </a:lnTo>
                    <a:lnTo>
                      <a:pt x="119711" y="347755"/>
                    </a:lnTo>
                    <a:lnTo>
                      <a:pt x="120449" y="348829"/>
                    </a:lnTo>
                    <a:lnTo>
                      <a:pt x="127198" y="358821"/>
                    </a:lnTo>
                    <a:lnTo>
                      <a:pt x="133538" y="368812"/>
                    </a:lnTo>
                    <a:lnTo>
                      <a:pt x="139340" y="378804"/>
                    </a:lnTo>
                    <a:lnTo>
                      <a:pt x="139662" y="379381"/>
                    </a:lnTo>
                    <a:lnTo>
                      <a:pt x="144792" y="388795"/>
                    </a:lnTo>
                    <a:lnTo>
                      <a:pt x="149954" y="398787"/>
                    </a:lnTo>
                    <a:lnTo>
                      <a:pt x="154768" y="408778"/>
                    </a:lnTo>
                    <a:lnTo>
                      <a:pt x="159394" y="418770"/>
                    </a:lnTo>
                    <a:lnTo>
                      <a:pt x="159614" y="419225"/>
                    </a:lnTo>
                    <a:lnTo>
                      <a:pt x="164440" y="428761"/>
                    </a:lnTo>
                    <a:lnTo>
                      <a:pt x="169287" y="438753"/>
                    </a:lnTo>
                    <a:lnTo>
                      <a:pt x="174603" y="448744"/>
                    </a:lnTo>
                    <a:lnTo>
                      <a:pt x="179566" y="457240"/>
                    </a:lnTo>
                    <a:lnTo>
                      <a:pt x="180511" y="458736"/>
                    </a:lnTo>
                    <a:lnTo>
                      <a:pt x="187346" y="468727"/>
                    </a:lnTo>
                    <a:lnTo>
                      <a:pt x="195601" y="478719"/>
                    </a:lnTo>
                    <a:lnTo>
                      <a:pt x="199518" y="482857"/>
                    </a:lnTo>
                    <a:lnTo>
                      <a:pt x="205370" y="488710"/>
                    </a:lnTo>
                    <a:lnTo>
                      <a:pt x="217560" y="498702"/>
                    </a:lnTo>
                    <a:lnTo>
                      <a:pt x="219470" y="500028"/>
                    </a:lnTo>
                    <a:lnTo>
                      <a:pt x="232768" y="508693"/>
                    </a:lnTo>
                    <a:lnTo>
                      <a:pt x="239421" y="512364"/>
                    </a:lnTo>
                    <a:lnTo>
                      <a:pt x="250878" y="518685"/>
                    </a:lnTo>
                    <a:lnTo>
                      <a:pt x="259373" y="522777"/>
                    </a:lnTo>
                    <a:lnTo>
                      <a:pt x="271976" y="528676"/>
                    </a:lnTo>
                    <a:lnTo>
                      <a:pt x="279325" y="531710"/>
                    </a:lnTo>
                    <a:lnTo>
                      <a:pt x="296794" y="538668"/>
                    </a:lnTo>
                    <a:lnTo>
                      <a:pt x="299277" y="539600"/>
                    </a:lnTo>
                    <a:lnTo>
                      <a:pt x="319228" y="546535"/>
                    </a:lnTo>
                    <a:lnTo>
                      <a:pt x="326057" y="548659"/>
                    </a:lnTo>
                    <a:lnTo>
                      <a:pt x="339180" y="552671"/>
                    </a:lnTo>
                    <a:lnTo>
                      <a:pt x="359132" y="557853"/>
                    </a:lnTo>
                    <a:lnTo>
                      <a:pt x="363195" y="558651"/>
                    </a:lnTo>
                    <a:lnTo>
                      <a:pt x="379084" y="561875"/>
                    </a:lnTo>
                    <a:lnTo>
                      <a:pt x="399036" y="564682"/>
                    </a:lnTo>
                    <a:lnTo>
                      <a:pt x="418987" y="565925"/>
                    </a:lnTo>
                    <a:lnTo>
                      <a:pt x="438939" y="565635"/>
                    </a:lnTo>
                    <a:lnTo>
                      <a:pt x="458891" y="563678"/>
                    </a:lnTo>
                    <a:lnTo>
                      <a:pt x="478843" y="560120"/>
                    </a:lnTo>
                    <a:lnTo>
                      <a:pt x="486101" y="558651"/>
                    </a:lnTo>
                    <a:lnTo>
                      <a:pt x="498794" y="555576"/>
                    </a:lnTo>
                    <a:lnTo>
                      <a:pt x="518746" y="551168"/>
                    </a:lnTo>
                    <a:lnTo>
                      <a:pt x="538698" y="548778"/>
                    </a:lnTo>
                    <a:lnTo>
                      <a:pt x="558650" y="549974"/>
                    </a:lnTo>
                    <a:lnTo>
                      <a:pt x="578601" y="555151"/>
                    </a:lnTo>
                    <a:lnTo>
                      <a:pt x="587955" y="558651"/>
                    </a:lnTo>
                    <a:lnTo>
                      <a:pt x="598553" y="562275"/>
                    </a:lnTo>
                    <a:lnTo>
                      <a:pt x="612762" y="568642"/>
                    </a:lnTo>
                    <a:lnTo>
                      <a:pt x="618505" y="570997"/>
                    </a:lnTo>
                    <a:lnTo>
                      <a:pt x="635905" y="578634"/>
                    </a:lnTo>
                    <a:lnTo>
                      <a:pt x="638457" y="579629"/>
                    </a:lnTo>
                    <a:lnTo>
                      <a:pt x="658409" y="587812"/>
                    </a:lnTo>
                    <a:lnTo>
                      <a:pt x="660574" y="588625"/>
                    </a:lnTo>
                    <a:lnTo>
                      <a:pt x="678360" y="594454"/>
                    </a:lnTo>
                    <a:lnTo>
                      <a:pt x="693024" y="598617"/>
                    </a:lnTo>
                    <a:lnTo>
                      <a:pt x="698312" y="599915"/>
                    </a:lnTo>
                    <a:lnTo>
                      <a:pt x="718264" y="604195"/>
                    </a:lnTo>
                    <a:lnTo>
                      <a:pt x="738216" y="607665"/>
                    </a:lnTo>
                    <a:lnTo>
                      <a:pt x="745580" y="608608"/>
                    </a:lnTo>
                    <a:close/>
                    <a:moveTo>
                      <a:pt x="779990" y="568642"/>
                    </a:moveTo>
                    <a:lnTo>
                      <a:pt x="778119" y="568464"/>
                    </a:lnTo>
                    <a:lnTo>
                      <a:pt x="758167" y="564148"/>
                    </a:lnTo>
                    <a:lnTo>
                      <a:pt x="739766" y="558651"/>
                    </a:lnTo>
                    <a:lnTo>
                      <a:pt x="738216" y="558132"/>
                    </a:lnTo>
                    <a:lnTo>
                      <a:pt x="718264" y="549855"/>
                    </a:lnTo>
                    <a:lnTo>
                      <a:pt x="715773" y="548659"/>
                    </a:lnTo>
                    <a:lnTo>
                      <a:pt x="698312" y="539361"/>
                    </a:lnTo>
                    <a:lnTo>
                      <a:pt x="697125" y="538668"/>
                    </a:lnTo>
                    <a:lnTo>
                      <a:pt x="681278" y="528676"/>
                    </a:lnTo>
                    <a:lnTo>
                      <a:pt x="678360" y="526618"/>
                    </a:lnTo>
                    <a:lnTo>
                      <a:pt x="668196" y="518685"/>
                    </a:lnTo>
                    <a:lnTo>
                      <a:pt x="658409" y="509902"/>
                    </a:lnTo>
                    <a:lnTo>
                      <a:pt x="657141" y="508693"/>
                    </a:lnTo>
                    <a:lnTo>
                      <a:pt x="648912" y="498702"/>
                    </a:lnTo>
                    <a:lnTo>
                      <a:pt x="642605" y="488710"/>
                    </a:lnTo>
                    <a:lnTo>
                      <a:pt x="638516" y="478719"/>
                    </a:lnTo>
                    <a:lnTo>
                      <a:pt x="638457" y="478384"/>
                    </a:lnTo>
                    <a:lnTo>
                      <a:pt x="636822" y="468727"/>
                    </a:lnTo>
                    <a:lnTo>
                      <a:pt x="637553" y="458736"/>
                    </a:lnTo>
                    <a:lnTo>
                      <a:pt x="638457" y="455013"/>
                    </a:lnTo>
                    <a:lnTo>
                      <a:pt x="639981" y="448744"/>
                    </a:lnTo>
                    <a:lnTo>
                      <a:pt x="644479" y="438753"/>
                    </a:lnTo>
                    <a:lnTo>
                      <a:pt x="650864" y="428761"/>
                    </a:lnTo>
                    <a:lnTo>
                      <a:pt x="658409" y="419916"/>
                    </a:lnTo>
                    <a:lnTo>
                      <a:pt x="659601" y="418770"/>
                    </a:lnTo>
                    <a:lnTo>
                      <a:pt x="671919" y="408778"/>
                    </a:lnTo>
                    <a:lnTo>
                      <a:pt x="678360" y="404446"/>
                    </a:lnTo>
                    <a:lnTo>
                      <a:pt x="691049" y="398787"/>
                    </a:lnTo>
                    <a:lnTo>
                      <a:pt x="698312" y="395775"/>
                    </a:lnTo>
                    <a:lnTo>
                      <a:pt x="718264" y="392794"/>
                    </a:lnTo>
                    <a:lnTo>
                      <a:pt x="738216" y="396413"/>
                    </a:lnTo>
                    <a:lnTo>
                      <a:pt x="742483" y="398787"/>
                    </a:lnTo>
                    <a:lnTo>
                      <a:pt x="758167" y="408693"/>
                    </a:lnTo>
                    <a:lnTo>
                      <a:pt x="758251" y="408778"/>
                    </a:lnTo>
                    <a:lnTo>
                      <a:pt x="767569" y="418770"/>
                    </a:lnTo>
                    <a:lnTo>
                      <a:pt x="776758" y="428761"/>
                    </a:lnTo>
                    <a:lnTo>
                      <a:pt x="778119" y="430221"/>
                    </a:lnTo>
                    <a:lnTo>
                      <a:pt x="784529" y="438753"/>
                    </a:lnTo>
                    <a:lnTo>
                      <a:pt x="792459" y="448744"/>
                    </a:lnTo>
                    <a:lnTo>
                      <a:pt x="798071" y="455561"/>
                    </a:lnTo>
                    <a:lnTo>
                      <a:pt x="800479" y="458736"/>
                    </a:lnTo>
                    <a:lnTo>
                      <a:pt x="809110" y="468727"/>
                    </a:lnTo>
                    <a:lnTo>
                      <a:pt x="818023" y="478201"/>
                    </a:lnTo>
                    <a:lnTo>
                      <a:pt x="818521" y="478719"/>
                    </a:lnTo>
                    <a:lnTo>
                      <a:pt x="828148" y="488710"/>
                    </a:lnTo>
                    <a:lnTo>
                      <a:pt x="837975" y="498360"/>
                    </a:lnTo>
                    <a:lnTo>
                      <a:pt x="838330" y="498702"/>
                    </a:lnTo>
                    <a:lnTo>
                      <a:pt x="847439" y="508693"/>
                    </a:lnTo>
                    <a:lnTo>
                      <a:pt x="855417" y="518685"/>
                    </a:lnTo>
                    <a:lnTo>
                      <a:pt x="857926" y="523710"/>
                    </a:lnTo>
                    <a:lnTo>
                      <a:pt x="860187" y="528676"/>
                    </a:lnTo>
                    <a:lnTo>
                      <a:pt x="861143" y="538668"/>
                    </a:lnTo>
                    <a:lnTo>
                      <a:pt x="857926" y="548351"/>
                    </a:lnTo>
                    <a:lnTo>
                      <a:pt x="857787" y="548659"/>
                    </a:lnTo>
                    <a:lnTo>
                      <a:pt x="846573" y="558651"/>
                    </a:lnTo>
                    <a:lnTo>
                      <a:pt x="837975" y="563426"/>
                    </a:lnTo>
                    <a:lnTo>
                      <a:pt x="819849" y="568642"/>
                    </a:lnTo>
                    <a:lnTo>
                      <a:pt x="818023" y="569030"/>
                    </a:lnTo>
                    <a:lnTo>
                      <a:pt x="798071" y="570111"/>
                    </a:lnTo>
                    <a:close/>
                    <a:moveTo>
                      <a:pt x="2609140" y="188965"/>
                    </a:moveTo>
                    <a:lnTo>
                      <a:pt x="2593731" y="186227"/>
                    </a:lnTo>
                    <a:lnTo>
                      <a:pt x="2576843" y="178974"/>
                    </a:lnTo>
                    <a:lnTo>
                      <a:pt x="2573779" y="176852"/>
                    </a:lnTo>
                    <a:lnTo>
                      <a:pt x="2566773" y="168982"/>
                    </a:lnTo>
                    <a:lnTo>
                      <a:pt x="2562883" y="158991"/>
                    </a:lnTo>
                    <a:lnTo>
                      <a:pt x="2561720" y="148999"/>
                    </a:lnTo>
                    <a:lnTo>
                      <a:pt x="2562927" y="139008"/>
                    </a:lnTo>
                    <a:lnTo>
                      <a:pt x="2565591" y="129016"/>
                    </a:lnTo>
                    <a:lnTo>
                      <a:pt x="2569817" y="119025"/>
                    </a:lnTo>
                    <a:lnTo>
                      <a:pt x="2573779" y="111656"/>
                    </a:lnTo>
                    <a:lnTo>
                      <a:pt x="2575171" y="109033"/>
                    </a:lnTo>
                    <a:lnTo>
                      <a:pt x="2581862" y="99042"/>
                    </a:lnTo>
                    <a:lnTo>
                      <a:pt x="2589889" y="89050"/>
                    </a:lnTo>
                    <a:lnTo>
                      <a:pt x="2593731" y="85021"/>
                    </a:lnTo>
                    <a:lnTo>
                      <a:pt x="2600396" y="79059"/>
                    </a:lnTo>
                    <a:lnTo>
                      <a:pt x="2613673" y="69067"/>
                    </a:lnTo>
                    <a:lnTo>
                      <a:pt x="2613683" y="69061"/>
                    </a:lnTo>
                    <a:lnTo>
                      <a:pt x="2633634" y="59353"/>
                    </a:lnTo>
                    <a:lnTo>
                      <a:pt x="2634604" y="59076"/>
                    </a:lnTo>
                    <a:lnTo>
                      <a:pt x="2653586" y="54529"/>
                    </a:lnTo>
                    <a:lnTo>
                      <a:pt x="2673538" y="52868"/>
                    </a:lnTo>
                    <a:lnTo>
                      <a:pt x="2693490" y="53490"/>
                    </a:lnTo>
                    <a:lnTo>
                      <a:pt x="2713441" y="55896"/>
                    </a:lnTo>
                    <a:lnTo>
                      <a:pt x="2731367" y="59076"/>
                    </a:lnTo>
                    <a:lnTo>
                      <a:pt x="2733393" y="59478"/>
                    </a:lnTo>
                    <a:lnTo>
                      <a:pt x="2753345" y="64298"/>
                    </a:lnTo>
                    <a:lnTo>
                      <a:pt x="2769838" y="69067"/>
                    </a:lnTo>
                    <a:lnTo>
                      <a:pt x="2773297" y="70231"/>
                    </a:lnTo>
                    <a:lnTo>
                      <a:pt x="2793249" y="77680"/>
                    </a:lnTo>
                    <a:lnTo>
                      <a:pt x="2796385" y="79059"/>
                    </a:lnTo>
                    <a:lnTo>
                      <a:pt x="2813200" y="89022"/>
                    </a:lnTo>
                    <a:lnTo>
                      <a:pt x="2813242" y="89050"/>
                    </a:lnTo>
                    <a:lnTo>
                      <a:pt x="2823149" y="99042"/>
                    </a:lnTo>
                    <a:lnTo>
                      <a:pt x="2827798" y="109033"/>
                    </a:lnTo>
                    <a:lnTo>
                      <a:pt x="2828099" y="119025"/>
                    </a:lnTo>
                    <a:lnTo>
                      <a:pt x="2824772" y="129016"/>
                    </a:lnTo>
                    <a:lnTo>
                      <a:pt x="2817844" y="139008"/>
                    </a:lnTo>
                    <a:lnTo>
                      <a:pt x="2813200" y="143888"/>
                    </a:lnTo>
                    <a:lnTo>
                      <a:pt x="2807324" y="148999"/>
                    </a:lnTo>
                    <a:lnTo>
                      <a:pt x="2793249" y="158888"/>
                    </a:lnTo>
                    <a:lnTo>
                      <a:pt x="2793065" y="158991"/>
                    </a:lnTo>
                    <a:lnTo>
                      <a:pt x="2773297" y="168645"/>
                    </a:lnTo>
                    <a:lnTo>
                      <a:pt x="2772370" y="168982"/>
                    </a:lnTo>
                    <a:lnTo>
                      <a:pt x="2753345" y="175542"/>
                    </a:lnTo>
                    <a:lnTo>
                      <a:pt x="2739740" y="178974"/>
                    </a:lnTo>
                    <a:lnTo>
                      <a:pt x="2733393" y="180582"/>
                    </a:lnTo>
                    <a:lnTo>
                      <a:pt x="2713441" y="184231"/>
                    </a:lnTo>
                    <a:lnTo>
                      <a:pt x="2693490" y="187019"/>
                    </a:lnTo>
                    <a:lnTo>
                      <a:pt x="2673538" y="188803"/>
                    </a:lnTo>
                    <a:lnTo>
                      <a:pt x="2671116" y="188965"/>
                    </a:lnTo>
                    <a:lnTo>
                      <a:pt x="2653586" y="190298"/>
                    </a:lnTo>
                    <a:lnTo>
                      <a:pt x="2633634" y="190388"/>
                    </a:lnTo>
                    <a:lnTo>
                      <a:pt x="2613683" y="189620"/>
                    </a:lnTo>
                    <a:close/>
                    <a:moveTo>
                      <a:pt x="1097348" y="541505"/>
                    </a:moveTo>
                    <a:lnTo>
                      <a:pt x="1117299" y="544982"/>
                    </a:lnTo>
                    <a:lnTo>
                      <a:pt x="1137251" y="547022"/>
                    </a:lnTo>
                    <a:lnTo>
                      <a:pt x="1157203" y="546751"/>
                    </a:lnTo>
                    <a:lnTo>
                      <a:pt x="1177155" y="543673"/>
                    </a:lnTo>
                    <a:lnTo>
                      <a:pt x="1192309" y="538668"/>
                    </a:lnTo>
                    <a:lnTo>
                      <a:pt x="1197107" y="536831"/>
                    </a:lnTo>
                    <a:lnTo>
                      <a:pt x="1211360" y="528676"/>
                    </a:lnTo>
                    <a:lnTo>
                      <a:pt x="1217058" y="524725"/>
                    </a:lnTo>
                    <a:lnTo>
                      <a:pt x="1223837" y="518685"/>
                    </a:lnTo>
                    <a:lnTo>
                      <a:pt x="1233000" y="508693"/>
                    </a:lnTo>
                    <a:lnTo>
                      <a:pt x="1237010" y="503448"/>
                    </a:lnTo>
                    <a:lnTo>
                      <a:pt x="1240172" y="498702"/>
                    </a:lnTo>
                    <a:lnTo>
                      <a:pt x="1245593" y="488710"/>
                    </a:lnTo>
                    <a:lnTo>
                      <a:pt x="1249997" y="478719"/>
                    </a:lnTo>
                    <a:lnTo>
                      <a:pt x="1253674" y="468727"/>
                    </a:lnTo>
                    <a:lnTo>
                      <a:pt x="1256491" y="458736"/>
                    </a:lnTo>
                    <a:lnTo>
                      <a:pt x="1256962" y="456578"/>
                    </a:lnTo>
                    <a:lnTo>
                      <a:pt x="1258575" y="448744"/>
                    </a:lnTo>
                    <a:lnTo>
                      <a:pt x="1259953" y="438753"/>
                    </a:lnTo>
                    <a:lnTo>
                      <a:pt x="1260774" y="428761"/>
                    </a:lnTo>
                    <a:lnTo>
                      <a:pt x="1261040" y="418770"/>
                    </a:lnTo>
                    <a:lnTo>
                      <a:pt x="1260737" y="408778"/>
                    </a:lnTo>
                    <a:lnTo>
                      <a:pt x="1259959" y="398787"/>
                    </a:lnTo>
                    <a:lnTo>
                      <a:pt x="1258499" y="388795"/>
                    </a:lnTo>
                    <a:lnTo>
                      <a:pt x="1256962" y="381416"/>
                    </a:lnTo>
                    <a:lnTo>
                      <a:pt x="1256200" y="378804"/>
                    </a:lnTo>
                    <a:lnTo>
                      <a:pt x="1253173" y="368812"/>
                    </a:lnTo>
                    <a:lnTo>
                      <a:pt x="1248594" y="358821"/>
                    </a:lnTo>
                    <a:lnTo>
                      <a:pt x="1243522" y="348829"/>
                    </a:lnTo>
                    <a:lnTo>
                      <a:pt x="1237259" y="338838"/>
                    </a:lnTo>
                    <a:lnTo>
                      <a:pt x="1237010" y="338435"/>
                    </a:lnTo>
                    <a:lnTo>
                      <a:pt x="1217058" y="329487"/>
                    </a:lnTo>
                    <a:lnTo>
                      <a:pt x="1197107" y="334033"/>
                    </a:lnTo>
                    <a:lnTo>
                      <a:pt x="1188568" y="338838"/>
                    </a:lnTo>
                    <a:lnTo>
                      <a:pt x="1177155" y="343489"/>
                    </a:lnTo>
                    <a:lnTo>
                      <a:pt x="1168510" y="348829"/>
                    </a:lnTo>
                    <a:lnTo>
                      <a:pt x="1157203" y="354588"/>
                    </a:lnTo>
                    <a:lnTo>
                      <a:pt x="1150972" y="358821"/>
                    </a:lnTo>
                    <a:lnTo>
                      <a:pt x="1137251" y="366768"/>
                    </a:lnTo>
                    <a:lnTo>
                      <a:pt x="1134458" y="368812"/>
                    </a:lnTo>
                    <a:lnTo>
                      <a:pt x="1119384" y="378804"/>
                    </a:lnTo>
                    <a:lnTo>
                      <a:pt x="1117299" y="380058"/>
                    </a:lnTo>
                    <a:lnTo>
                      <a:pt x="1105482" y="388795"/>
                    </a:lnTo>
                    <a:lnTo>
                      <a:pt x="1097348" y="394651"/>
                    </a:lnTo>
                    <a:lnTo>
                      <a:pt x="1092437" y="398787"/>
                    </a:lnTo>
                    <a:lnTo>
                      <a:pt x="1080448" y="408778"/>
                    </a:lnTo>
                    <a:lnTo>
                      <a:pt x="1077396" y="411382"/>
                    </a:lnTo>
                    <a:lnTo>
                      <a:pt x="1069616" y="418770"/>
                    </a:lnTo>
                    <a:lnTo>
                      <a:pt x="1059347" y="428761"/>
                    </a:lnTo>
                    <a:lnTo>
                      <a:pt x="1057444" y="430725"/>
                    </a:lnTo>
                    <a:lnTo>
                      <a:pt x="1049858" y="438753"/>
                    </a:lnTo>
                    <a:lnTo>
                      <a:pt x="1041239" y="448744"/>
                    </a:lnTo>
                    <a:lnTo>
                      <a:pt x="1037492" y="453479"/>
                    </a:lnTo>
                    <a:lnTo>
                      <a:pt x="1032852" y="458736"/>
                    </a:lnTo>
                    <a:lnTo>
                      <a:pt x="1025206" y="468727"/>
                    </a:lnTo>
                    <a:lnTo>
                      <a:pt x="1018728" y="478719"/>
                    </a:lnTo>
                    <a:lnTo>
                      <a:pt x="1017541" y="481188"/>
                    </a:lnTo>
                    <a:lnTo>
                      <a:pt x="1012098" y="488710"/>
                    </a:lnTo>
                    <a:lnTo>
                      <a:pt x="1008344" y="498702"/>
                    </a:lnTo>
                    <a:lnTo>
                      <a:pt x="1010407" y="508693"/>
                    </a:lnTo>
                    <a:lnTo>
                      <a:pt x="1017541" y="513471"/>
                    </a:lnTo>
                    <a:lnTo>
                      <a:pt x="1023980" y="518685"/>
                    </a:lnTo>
                    <a:lnTo>
                      <a:pt x="1037492" y="523660"/>
                    </a:lnTo>
                    <a:lnTo>
                      <a:pt x="1049908" y="528676"/>
                    </a:lnTo>
                    <a:lnTo>
                      <a:pt x="1057444" y="530798"/>
                    </a:lnTo>
                    <a:lnTo>
                      <a:pt x="1077396" y="536812"/>
                    </a:lnTo>
                    <a:lnTo>
                      <a:pt x="1084527" y="538668"/>
                    </a:lnTo>
                    <a:close/>
                    <a:moveTo>
                      <a:pt x="1125824" y="488710"/>
                    </a:moveTo>
                    <a:lnTo>
                      <a:pt x="1117299" y="482965"/>
                    </a:lnTo>
                    <a:lnTo>
                      <a:pt x="1114557" y="478719"/>
                    </a:lnTo>
                    <a:lnTo>
                      <a:pt x="1113985" y="468727"/>
                    </a:lnTo>
                    <a:lnTo>
                      <a:pt x="1117299" y="459716"/>
                    </a:lnTo>
                    <a:lnTo>
                      <a:pt x="1117903" y="458736"/>
                    </a:lnTo>
                    <a:lnTo>
                      <a:pt x="1129956" y="448744"/>
                    </a:lnTo>
                    <a:lnTo>
                      <a:pt x="1137251" y="443882"/>
                    </a:lnTo>
                    <a:lnTo>
                      <a:pt x="1157203" y="439069"/>
                    </a:lnTo>
                    <a:lnTo>
                      <a:pt x="1177155" y="448136"/>
                    </a:lnTo>
                    <a:lnTo>
                      <a:pt x="1177571" y="448744"/>
                    </a:lnTo>
                    <a:lnTo>
                      <a:pt x="1180565" y="458736"/>
                    </a:lnTo>
                    <a:lnTo>
                      <a:pt x="1179483" y="468727"/>
                    </a:lnTo>
                    <a:lnTo>
                      <a:pt x="1177155" y="474401"/>
                    </a:lnTo>
                    <a:lnTo>
                      <a:pt x="1174046" y="478719"/>
                    </a:lnTo>
                    <a:lnTo>
                      <a:pt x="1161484" y="488710"/>
                    </a:lnTo>
                    <a:lnTo>
                      <a:pt x="1157203" y="490917"/>
                    </a:lnTo>
                    <a:lnTo>
                      <a:pt x="1137251" y="492701"/>
                    </a:lnTo>
                    <a:close/>
                  </a:path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3" name="任意多边形: 形状 2982">
                <a:extLst>
                  <a:ext uri="{FF2B5EF4-FFF2-40B4-BE49-F238E27FC236}">
                    <a16:creationId xmlns:a16="http://schemas.microsoft.com/office/drawing/2014/main" id="{9FFFF358-0BB1-8042-3702-CDB1BBFD1C61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730848"/>
              </a:xfrm>
              <a:custGeom>
                <a:avLst/>
                <a:gdLst>
                  <a:gd name="connsiteX0" fmla="*/ 798071 w 2972814"/>
                  <a:gd name="connsiteY0" fmla="*/ 730848 h 730848"/>
                  <a:gd name="connsiteX1" fmla="*/ 818023 w 2972814"/>
                  <a:gd name="connsiteY1" fmla="*/ 729767 h 730848"/>
                  <a:gd name="connsiteX2" fmla="*/ 819849 w 2972814"/>
                  <a:gd name="connsiteY2" fmla="*/ 729379 h 730848"/>
                  <a:gd name="connsiteX3" fmla="*/ 837975 w 2972814"/>
                  <a:gd name="connsiteY3" fmla="*/ 724163 h 730848"/>
                  <a:gd name="connsiteX4" fmla="*/ 846573 w 2972814"/>
                  <a:gd name="connsiteY4" fmla="*/ 719388 h 730848"/>
                  <a:gd name="connsiteX5" fmla="*/ 857787 w 2972814"/>
                  <a:gd name="connsiteY5" fmla="*/ 709396 h 730848"/>
                  <a:gd name="connsiteX6" fmla="*/ 857926 w 2972814"/>
                  <a:gd name="connsiteY6" fmla="*/ 709088 h 730848"/>
                  <a:gd name="connsiteX7" fmla="*/ 861143 w 2972814"/>
                  <a:gd name="connsiteY7" fmla="*/ 699405 h 730848"/>
                  <a:gd name="connsiteX8" fmla="*/ 860187 w 2972814"/>
                  <a:gd name="connsiteY8" fmla="*/ 689413 h 730848"/>
                  <a:gd name="connsiteX9" fmla="*/ 857926 w 2972814"/>
                  <a:gd name="connsiteY9" fmla="*/ 684447 h 730848"/>
                  <a:gd name="connsiteX10" fmla="*/ 855417 w 2972814"/>
                  <a:gd name="connsiteY10" fmla="*/ 679422 h 730848"/>
                  <a:gd name="connsiteX11" fmla="*/ 847439 w 2972814"/>
                  <a:gd name="connsiteY11" fmla="*/ 669430 h 730848"/>
                  <a:gd name="connsiteX12" fmla="*/ 838330 w 2972814"/>
                  <a:gd name="connsiteY12" fmla="*/ 659439 h 730848"/>
                  <a:gd name="connsiteX13" fmla="*/ 837975 w 2972814"/>
                  <a:gd name="connsiteY13" fmla="*/ 659097 h 730848"/>
                  <a:gd name="connsiteX14" fmla="*/ 828148 w 2972814"/>
                  <a:gd name="connsiteY14" fmla="*/ 649447 h 730848"/>
                  <a:gd name="connsiteX15" fmla="*/ 818521 w 2972814"/>
                  <a:gd name="connsiteY15" fmla="*/ 639456 h 730848"/>
                  <a:gd name="connsiteX16" fmla="*/ 818023 w 2972814"/>
                  <a:gd name="connsiteY16" fmla="*/ 638938 h 730848"/>
                  <a:gd name="connsiteX17" fmla="*/ 809110 w 2972814"/>
                  <a:gd name="connsiteY17" fmla="*/ 629464 h 730848"/>
                  <a:gd name="connsiteX18" fmla="*/ 800479 w 2972814"/>
                  <a:gd name="connsiteY18" fmla="*/ 619473 h 730848"/>
                  <a:gd name="connsiteX19" fmla="*/ 798071 w 2972814"/>
                  <a:gd name="connsiteY19" fmla="*/ 616298 h 730848"/>
                  <a:gd name="connsiteX20" fmla="*/ 792459 w 2972814"/>
                  <a:gd name="connsiteY20" fmla="*/ 609481 h 730848"/>
                  <a:gd name="connsiteX21" fmla="*/ 784529 w 2972814"/>
                  <a:gd name="connsiteY21" fmla="*/ 599490 h 730848"/>
                  <a:gd name="connsiteX22" fmla="*/ 778119 w 2972814"/>
                  <a:gd name="connsiteY22" fmla="*/ 590958 h 730848"/>
                  <a:gd name="connsiteX23" fmla="*/ 776758 w 2972814"/>
                  <a:gd name="connsiteY23" fmla="*/ 589498 h 730848"/>
                  <a:gd name="connsiteX24" fmla="*/ 767569 w 2972814"/>
                  <a:gd name="connsiteY24" fmla="*/ 579507 h 730848"/>
                  <a:gd name="connsiteX25" fmla="*/ 758251 w 2972814"/>
                  <a:gd name="connsiteY25" fmla="*/ 569515 h 730848"/>
                  <a:gd name="connsiteX26" fmla="*/ 758167 w 2972814"/>
                  <a:gd name="connsiteY26" fmla="*/ 569430 h 730848"/>
                  <a:gd name="connsiteX27" fmla="*/ 742483 w 2972814"/>
                  <a:gd name="connsiteY27" fmla="*/ 559524 h 730848"/>
                  <a:gd name="connsiteX28" fmla="*/ 738216 w 2972814"/>
                  <a:gd name="connsiteY28" fmla="*/ 557150 h 730848"/>
                  <a:gd name="connsiteX29" fmla="*/ 718264 w 2972814"/>
                  <a:gd name="connsiteY29" fmla="*/ 553531 h 730848"/>
                  <a:gd name="connsiteX30" fmla="*/ 698312 w 2972814"/>
                  <a:gd name="connsiteY30" fmla="*/ 556512 h 730848"/>
                  <a:gd name="connsiteX31" fmla="*/ 691049 w 2972814"/>
                  <a:gd name="connsiteY31" fmla="*/ 559524 h 730848"/>
                  <a:gd name="connsiteX32" fmla="*/ 678360 w 2972814"/>
                  <a:gd name="connsiteY32" fmla="*/ 565183 h 730848"/>
                  <a:gd name="connsiteX33" fmla="*/ 671919 w 2972814"/>
                  <a:gd name="connsiteY33" fmla="*/ 569515 h 730848"/>
                  <a:gd name="connsiteX34" fmla="*/ 659601 w 2972814"/>
                  <a:gd name="connsiteY34" fmla="*/ 579507 h 730848"/>
                  <a:gd name="connsiteX35" fmla="*/ 658409 w 2972814"/>
                  <a:gd name="connsiteY35" fmla="*/ 580653 h 730848"/>
                  <a:gd name="connsiteX36" fmla="*/ 650864 w 2972814"/>
                  <a:gd name="connsiteY36" fmla="*/ 589498 h 730848"/>
                  <a:gd name="connsiteX37" fmla="*/ 644479 w 2972814"/>
                  <a:gd name="connsiteY37" fmla="*/ 599490 h 730848"/>
                  <a:gd name="connsiteX38" fmla="*/ 639981 w 2972814"/>
                  <a:gd name="connsiteY38" fmla="*/ 609481 h 730848"/>
                  <a:gd name="connsiteX39" fmla="*/ 638457 w 2972814"/>
                  <a:gd name="connsiteY39" fmla="*/ 615750 h 730848"/>
                  <a:gd name="connsiteX40" fmla="*/ 637553 w 2972814"/>
                  <a:gd name="connsiteY40" fmla="*/ 619473 h 730848"/>
                  <a:gd name="connsiteX41" fmla="*/ 636822 w 2972814"/>
                  <a:gd name="connsiteY41" fmla="*/ 629464 h 730848"/>
                  <a:gd name="connsiteX42" fmla="*/ 638457 w 2972814"/>
                  <a:gd name="connsiteY42" fmla="*/ 639121 h 730848"/>
                  <a:gd name="connsiteX43" fmla="*/ 638516 w 2972814"/>
                  <a:gd name="connsiteY43" fmla="*/ 639456 h 730848"/>
                  <a:gd name="connsiteX44" fmla="*/ 642605 w 2972814"/>
                  <a:gd name="connsiteY44" fmla="*/ 649447 h 730848"/>
                  <a:gd name="connsiteX45" fmla="*/ 648912 w 2972814"/>
                  <a:gd name="connsiteY45" fmla="*/ 659439 h 730848"/>
                  <a:gd name="connsiteX46" fmla="*/ 657141 w 2972814"/>
                  <a:gd name="connsiteY46" fmla="*/ 669430 h 730848"/>
                  <a:gd name="connsiteX47" fmla="*/ 658409 w 2972814"/>
                  <a:gd name="connsiteY47" fmla="*/ 670639 h 730848"/>
                  <a:gd name="connsiteX48" fmla="*/ 668196 w 2972814"/>
                  <a:gd name="connsiteY48" fmla="*/ 679422 h 730848"/>
                  <a:gd name="connsiteX49" fmla="*/ 678360 w 2972814"/>
                  <a:gd name="connsiteY49" fmla="*/ 687355 h 730848"/>
                  <a:gd name="connsiteX50" fmla="*/ 681278 w 2972814"/>
                  <a:gd name="connsiteY50" fmla="*/ 689413 h 730848"/>
                  <a:gd name="connsiteX51" fmla="*/ 697125 w 2972814"/>
                  <a:gd name="connsiteY51" fmla="*/ 699405 h 730848"/>
                  <a:gd name="connsiteX52" fmla="*/ 698312 w 2972814"/>
                  <a:gd name="connsiteY52" fmla="*/ 700098 h 730848"/>
                  <a:gd name="connsiteX53" fmla="*/ 715773 w 2972814"/>
                  <a:gd name="connsiteY53" fmla="*/ 709396 h 730848"/>
                  <a:gd name="connsiteX54" fmla="*/ 718264 w 2972814"/>
                  <a:gd name="connsiteY54" fmla="*/ 710592 h 730848"/>
                  <a:gd name="connsiteX55" fmla="*/ 738216 w 2972814"/>
                  <a:gd name="connsiteY55" fmla="*/ 718869 h 730848"/>
                  <a:gd name="connsiteX56" fmla="*/ 739766 w 2972814"/>
                  <a:gd name="connsiteY56" fmla="*/ 719388 h 730848"/>
                  <a:gd name="connsiteX57" fmla="*/ 758167 w 2972814"/>
                  <a:gd name="connsiteY57" fmla="*/ 724885 h 730848"/>
                  <a:gd name="connsiteX58" fmla="*/ 778119 w 2972814"/>
                  <a:gd name="connsiteY58" fmla="*/ 729201 h 730848"/>
                  <a:gd name="connsiteX59" fmla="*/ 779990 w 2972814"/>
                  <a:gd name="connsiteY59" fmla="*/ 729379 h 730848"/>
                  <a:gd name="connsiteX60" fmla="*/ 339180 w 2972814"/>
                  <a:gd name="connsiteY60" fmla="*/ 662611 h 730848"/>
                  <a:gd name="connsiteX61" fmla="*/ 359132 w 2972814"/>
                  <a:gd name="connsiteY61" fmla="*/ 666901 h 730848"/>
                  <a:gd name="connsiteX62" fmla="*/ 379084 w 2972814"/>
                  <a:gd name="connsiteY62" fmla="*/ 667766 h 730848"/>
                  <a:gd name="connsiteX63" fmla="*/ 399036 w 2972814"/>
                  <a:gd name="connsiteY63" fmla="*/ 663544 h 730848"/>
                  <a:gd name="connsiteX64" fmla="*/ 407072 w 2972814"/>
                  <a:gd name="connsiteY64" fmla="*/ 659439 h 730848"/>
                  <a:gd name="connsiteX65" fmla="*/ 417807 w 2972814"/>
                  <a:gd name="connsiteY65" fmla="*/ 649447 h 730848"/>
                  <a:gd name="connsiteX66" fmla="*/ 418987 w 2972814"/>
                  <a:gd name="connsiteY66" fmla="*/ 646873 h 730848"/>
                  <a:gd name="connsiteX67" fmla="*/ 421500 w 2972814"/>
                  <a:gd name="connsiteY67" fmla="*/ 639456 h 730848"/>
                  <a:gd name="connsiteX68" fmla="*/ 421398 w 2972814"/>
                  <a:gd name="connsiteY68" fmla="*/ 629464 h 730848"/>
                  <a:gd name="connsiteX69" fmla="*/ 418987 w 2972814"/>
                  <a:gd name="connsiteY69" fmla="*/ 620911 h 730848"/>
                  <a:gd name="connsiteX70" fmla="*/ 418570 w 2972814"/>
                  <a:gd name="connsiteY70" fmla="*/ 619473 h 730848"/>
                  <a:gd name="connsiteX71" fmla="*/ 413484 w 2972814"/>
                  <a:gd name="connsiteY71" fmla="*/ 609481 h 730848"/>
                  <a:gd name="connsiteX72" fmla="*/ 406999 w 2972814"/>
                  <a:gd name="connsiteY72" fmla="*/ 599490 h 730848"/>
                  <a:gd name="connsiteX73" fmla="*/ 399464 w 2972814"/>
                  <a:gd name="connsiteY73" fmla="*/ 589498 h 730848"/>
                  <a:gd name="connsiteX74" fmla="*/ 399036 w 2972814"/>
                  <a:gd name="connsiteY74" fmla="*/ 588990 h 730848"/>
                  <a:gd name="connsiteX75" fmla="*/ 390361 w 2972814"/>
                  <a:gd name="connsiteY75" fmla="*/ 579507 h 730848"/>
                  <a:gd name="connsiteX76" fmla="*/ 381169 w 2972814"/>
                  <a:gd name="connsiteY76" fmla="*/ 569515 h 730848"/>
                  <a:gd name="connsiteX77" fmla="*/ 379084 w 2972814"/>
                  <a:gd name="connsiteY77" fmla="*/ 567196 h 730848"/>
                  <a:gd name="connsiteX78" fmla="*/ 371448 w 2972814"/>
                  <a:gd name="connsiteY78" fmla="*/ 559524 h 730848"/>
                  <a:gd name="connsiteX79" fmla="*/ 362676 w 2972814"/>
                  <a:gd name="connsiteY79" fmla="*/ 549532 h 730848"/>
                  <a:gd name="connsiteX80" fmla="*/ 359132 w 2972814"/>
                  <a:gd name="connsiteY80" fmla="*/ 545224 h 730848"/>
                  <a:gd name="connsiteX81" fmla="*/ 353818 w 2972814"/>
                  <a:gd name="connsiteY81" fmla="*/ 539541 h 730848"/>
                  <a:gd name="connsiteX82" fmla="*/ 346158 w 2972814"/>
                  <a:gd name="connsiteY82" fmla="*/ 529549 h 730848"/>
                  <a:gd name="connsiteX83" fmla="*/ 340096 w 2972814"/>
                  <a:gd name="connsiteY83" fmla="*/ 519558 h 730848"/>
                  <a:gd name="connsiteX84" fmla="*/ 339180 w 2972814"/>
                  <a:gd name="connsiteY84" fmla="*/ 517775 h 730848"/>
                  <a:gd name="connsiteX85" fmla="*/ 334316 w 2972814"/>
                  <a:gd name="connsiteY85" fmla="*/ 509566 h 730848"/>
                  <a:gd name="connsiteX86" fmla="*/ 329966 w 2972814"/>
                  <a:gd name="connsiteY86" fmla="*/ 499575 h 730848"/>
                  <a:gd name="connsiteX87" fmla="*/ 326943 w 2972814"/>
                  <a:gd name="connsiteY87" fmla="*/ 489583 h 730848"/>
                  <a:gd name="connsiteX88" fmla="*/ 324669 w 2972814"/>
                  <a:gd name="connsiteY88" fmla="*/ 479592 h 730848"/>
                  <a:gd name="connsiteX89" fmla="*/ 323428 w 2972814"/>
                  <a:gd name="connsiteY89" fmla="*/ 469600 h 730848"/>
                  <a:gd name="connsiteX90" fmla="*/ 322771 w 2972814"/>
                  <a:gd name="connsiteY90" fmla="*/ 459609 h 730848"/>
                  <a:gd name="connsiteX91" fmla="*/ 322951 w 2972814"/>
                  <a:gd name="connsiteY91" fmla="*/ 449617 h 730848"/>
                  <a:gd name="connsiteX92" fmla="*/ 324062 w 2972814"/>
                  <a:gd name="connsiteY92" fmla="*/ 439626 h 730848"/>
                  <a:gd name="connsiteX93" fmla="*/ 325725 w 2972814"/>
                  <a:gd name="connsiteY93" fmla="*/ 429634 h 730848"/>
                  <a:gd name="connsiteX94" fmla="*/ 328394 w 2972814"/>
                  <a:gd name="connsiteY94" fmla="*/ 419643 h 730848"/>
                  <a:gd name="connsiteX95" fmla="*/ 332867 w 2972814"/>
                  <a:gd name="connsiteY95" fmla="*/ 409651 h 730848"/>
                  <a:gd name="connsiteX96" fmla="*/ 339180 w 2972814"/>
                  <a:gd name="connsiteY96" fmla="*/ 399684 h 730848"/>
                  <a:gd name="connsiteX97" fmla="*/ 339196 w 2972814"/>
                  <a:gd name="connsiteY97" fmla="*/ 399660 h 730848"/>
                  <a:gd name="connsiteX98" fmla="*/ 348145 w 2972814"/>
                  <a:gd name="connsiteY98" fmla="*/ 389668 h 730848"/>
                  <a:gd name="connsiteX99" fmla="*/ 359132 w 2972814"/>
                  <a:gd name="connsiteY99" fmla="*/ 382069 h 730848"/>
                  <a:gd name="connsiteX100" fmla="*/ 363006 w 2972814"/>
                  <a:gd name="connsiteY100" fmla="*/ 379677 h 730848"/>
                  <a:gd name="connsiteX101" fmla="*/ 379084 w 2972814"/>
                  <a:gd name="connsiteY101" fmla="*/ 372215 h 730848"/>
                  <a:gd name="connsiteX102" fmla="*/ 386382 w 2972814"/>
                  <a:gd name="connsiteY102" fmla="*/ 369685 h 730848"/>
                  <a:gd name="connsiteX103" fmla="*/ 399036 w 2972814"/>
                  <a:gd name="connsiteY103" fmla="*/ 366123 h 730848"/>
                  <a:gd name="connsiteX104" fmla="*/ 418987 w 2972814"/>
                  <a:gd name="connsiteY104" fmla="*/ 361581 h 730848"/>
                  <a:gd name="connsiteX105" fmla="*/ 430282 w 2972814"/>
                  <a:gd name="connsiteY105" fmla="*/ 359694 h 730848"/>
                  <a:gd name="connsiteX106" fmla="*/ 438939 w 2972814"/>
                  <a:gd name="connsiteY106" fmla="*/ 358393 h 730848"/>
                  <a:gd name="connsiteX107" fmla="*/ 458891 w 2972814"/>
                  <a:gd name="connsiteY107" fmla="*/ 355526 h 730848"/>
                  <a:gd name="connsiteX108" fmla="*/ 478843 w 2972814"/>
                  <a:gd name="connsiteY108" fmla="*/ 352709 h 730848"/>
                  <a:gd name="connsiteX109" fmla="*/ 498794 w 2972814"/>
                  <a:gd name="connsiteY109" fmla="*/ 349752 h 730848"/>
                  <a:gd name="connsiteX110" fmla="*/ 499069 w 2972814"/>
                  <a:gd name="connsiteY110" fmla="*/ 349702 h 730848"/>
                  <a:gd name="connsiteX111" fmla="*/ 518746 w 2972814"/>
                  <a:gd name="connsiteY111" fmla="*/ 346117 h 730848"/>
                  <a:gd name="connsiteX112" fmla="*/ 538698 w 2972814"/>
                  <a:gd name="connsiteY112" fmla="*/ 342003 h 730848"/>
                  <a:gd name="connsiteX113" fmla="*/ 548645 w 2972814"/>
                  <a:gd name="connsiteY113" fmla="*/ 339711 h 730848"/>
                  <a:gd name="connsiteX114" fmla="*/ 558650 w 2972814"/>
                  <a:gd name="connsiteY114" fmla="*/ 337393 h 730848"/>
                  <a:gd name="connsiteX115" fmla="*/ 578601 w 2972814"/>
                  <a:gd name="connsiteY115" fmla="*/ 332086 h 730848"/>
                  <a:gd name="connsiteX116" fmla="*/ 587340 w 2972814"/>
                  <a:gd name="connsiteY116" fmla="*/ 329719 h 730848"/>
                  <a:gd name="connsiteX117" fmla="*/ 598553 w 2972814"/>
                  <a:gd name="connsiteY117" fmla="*/ 326515 h 730848"/>
                  <a:gd name="connsiteX118" fmla="*/ 618505 w 2972814"/>
                  <a:gd name="connsiteY118" fmla="*/ 320627 h 730848"/>
                  <a:gd name="connsiteX119" fmla="*/ 621667 w 2972814"/>
                  <a:gd name="connsiteY119" fmla="*/ 319728 h 730848"/>
                  <a:gd name="connsiteX120" fmla="*/ 638457 w 2972814"/>
                  <a:gd name="connsiteY120" fmla="*/ 314345 h 730848"/>
                  <a:gd name="connsiteX121" fmla="*/ 653473 w 2972814"/>
                  <a:gd name="connsiteY121" fmla="*/ 309736 h 730848"/>
                  <a:gd name="connsiteX122" fmla="*/ 658409 w 2972814"/>
                  <a:gd name="connsiteY122" fmla="*/ 307934 h 730848"/>
                  <a:gd name="connsiteX123" fmla="*/ 678360 w 2972814"/>
                  <a:gd name="connsiteY123" fmla="*/ 301674 h 730848"/>
                  <a:gd name="connsiteX124" fmla="*/ 685190 w 2972814"/>
                  <a:gd name="connsiteY124" fmla="*/ 299745 h 730848"/>
                  <a:gd name="connsiteX125" fmla="*/ 698312 w 2972814"/>
                  <a:gd name="connsiteY125" fmla="*/ 294981 h 730848"/>
                  <a:gd name="connsiteX126" fmla="*/ 713195 w 2972814"/>
                  <a:gd name="connsiteY126" fmla="*/ 289753 h 730848"/>
                  <a:gd name="connsiteX127" fmla="*/ 718264 w 2972814"/>
                  <a:gd name="connsiteY127" fmla="*/ 287235 h 730848"/>
                  <a:gd name="connsiteX128" fmla="*/ 735103 w 2972814"/>
                  <a:gd name="connsiteY128" fmla="*/ 279762 h 730848"/>
                  <a:gd name="connsiteX129" fmla="*/ 738216 w 2972814"/>
                  <a:gd name="connsiteY129" fmla="*/ 277792 h 730848"/>
                  <a:gd name="connsiteX130" fmla="*/ 750771 w 2972814"/>
                  <a:gd name="connsiteY130" fmla="*/ 269770 h 730848"/>
                  <a:gd name="connsiteX131" fmla="*/ 758167 w 2972814"/>
                  <a:gd name="connsiteY131" fmla="*/ 262309 h 730848"/>
                  <a:gd name="connsiteX132" fmla="*/ 760590 w 2972814"/>
                  <a:gd name="connsiteY132" fmla="*/ 259779 h 730848"/>
                  <a:gd name="connsiteX133" fmla="*/ 767374 w 2972814"/>
                  <a:gd name="connsiteY133" fmla="*/ 249787 h 730848"/>
                  <a:gd name="connsiteX134" fmla="*/ 774505 w 2972814"/>
                  <a:gd name="connsiteY134" fmla="*/ 239796 h 730848"/>
                  <a:gd name="connsiteX135" fmla="*/ 778119 w 2972814"/>
                  <a:gd name="connsiteY135" fmla="*/ 234887 h 730848"/>
                  <a:gd name="connsiteX136" fmla="*/ 781671 w 2972814"/>
                  <a:gd name="connsiteY136" fmla="*/ 229804 h 730848"/>
                  <a:gd name="connsiteX137" fmla="*/ 792485 w 2972814"/>
                  <a:gd name="connsiteY137" fmla="*/ 219813 h 730848"/>
                  <a:gd name="connsiteX138" fmla="*/ 798071 w 2972814"/>
                  <a:gd name="connsiteY138" fmla="*/ 216244 h 730848"/>
                  <a:gd name="connsiteX139" fmla="*/ 807319 w 2972814"/>
                  <a:gd name="connsiteY139" fmla="*/ 209821 h 730848"/>
                  <a:gd name="connsiteX140" fmla="*/ 818023 w 2972814"/>
                  <a:gd name="connsiteY140" fmla="*/ 203951 h 730848"/>
                  <a:gd name="connsiteX141" fmla="*/ 826108 w 2972814"/>
                  <a:gd name="connsiteY141" fmla="*/ 199830 h 730848"/>
                  <a:gd name="connsiteX142" fmla="*/ 837975 w 2972814"/>
                  <a:gd name="connsiteY142" fmla="*/ 195596 h 730848"/>
                  <a:gd name="connsiteX143" fmla="*/ 854520 w 2972814"/>
                  <a:gd name="connsiteY143" fmla="*/ 189838 h 730848"/>
                  <a:gd name="connsiteX144" fmla="*/ 857926 w 2972814"/>
                  <a:gd name="connsiteY144" fmla="*/ 188910 h 730848"/>
                  <a:gd name="connsiteX145" fmla="*/ 877878 w 2972814"/>
                  <a:gd name="connsiteY145" fmla="*/ 184595 h 730848"/>
                  <a:gd name="connsiteX146" fmla="*/ 897830 w 2972814"/>
                  <a:gd name="connsiteY146" fmla="*/ 182163 h 730848"/>
                  <a:gd name="connsiteX147" fmla="*/ 917782 w 2972814"/>
                  <a:gd name="connsiteY147" fmla="*/ 182226 h 730848"/>
                  <a:gd name="connsiteX148" fmla="*/ 937733 w 2972814"/>
                  <a:gd name="connsiteY148" fmla="*/ 184776 h 730848"/>
                  <a:gd name="connsiteX149" fmla="*/ 957685 w 2972814"/>
                  <a:gd name="connsiteY149" fmla="*/ 189809 h 730848"/>
                  <a:gd name="connsiteX150" fmla="*/ 957764 w 2972814"/>
                  <a:gd name="connsiteY150" fmla="*/ 189838 h 730848"/>
                  <a:gd name="connsiteX151" fmla="*/ 977637 w 2972814"/>
                  <a:gd name="connsiteY151" fmla="*/ 198394 h 730848"/>
                  <a:gd name="connsiteX152" fmla="*/ 980361 w 2972814"/>
                  <a:gd name="connsiteY152" fmla="*/ 199830 h 730848"/>
                  <a:gd name="connsiteX153" fmla="*/ 997589 w 2972814"/>
                  <a:gd name="connsiteY153" fmla="*/ 209758 h 730848"/>
                  <a:gd name="connsiteX154" fmla="*/ 997684 w 2972814"/>
                  <a:gd name="connsiteY154" fmla="*/ 209821 h 730848"/>
                  <a:gd name="connsiteX155" fmla="*/ 1011695 w 2972814"/>
                  <a:gd name="connsiteY155" fmla="*/ 219813 h 730848"/>
                  <a:gd name="connsiteX156" fmla="*/ 1017541 w 2972814"/>
                  <a:gd name="connsiteY156" fmla="*/ 224048 h 730848"/>
                  <a:gd name="connsiteX157" fmla="*/ 1025658 w 2972814"/>
                  <a:gd name="connsiteY157" fmla="*/ 229804 h 730848"/>
                  <a:gd name="connsiteX158" fmla="*/ 1037492 w 2972814"/>
                  <a:gd name="connsiteY158" fmla="*/ 237797 h 730848"/>
                  <a:gd name="connsiteX159" fmla="*/ 1040680 w 2972814"/>
                  <a:gd name="connsiteY159" fmla="*/ 239796 h 730848"/>
                  <a:gd name="connsiteX160" fmla="*/ 1057444 w 2972814"/>
                  <a:gd name="connsiteY160" fmla="*/ 249335 h 730848"/>
                  <a:gd name="connsiteX161" fmla="*/ 1058424 w 2972814"/>
                  <a:gd name="connsiteY161" fmla="*/ 249787 h 730848"/>
                  <a:gd name="connsiteX162" fmla="*/ 1077396 w 2972814"/>
                  <a:gd name="connsiteY162" fmla="*/ 257955 h 730848"/>
                  <a:gd name="connsiteX163" fmla="*/ 1083032 w 2972814"/>
                  <a:gd name="connsiteY163" fmla="*/ 259779 h 730848"/>
                  <a:gd name="connsiteX164" fmla="*/ 1097348 w 2972814"/>
                  <a:gd name="connsiteY164" fmla="*/ 264141 h 730848"/>
                  <a:gd name="connsiteX165" fmla="*/ 1117299 w 2972814"/>
                  <a:gd name="connsiteY165" fmla="*/ 268503 h 730848"/>
                  <a:gd name="connsiteX166" fmla="*/ 1124993 w 2972814"/>
                  <a:gd name="connsiteY166" fmla="*/ 269770 h 730848"/>
                  <a:gd name="connsiteX167" fmla="*/ 1137251 w 2972814"/>
                  <a:gd name="connsiteY167" fmla="*/ 271805 h 730848"/>
                  <a:gd name="connsiteX168" fmla="*/ 1157203 w 2972814"/>
                  <a:gd name="connsiteY168" fmla="*/ 274961 h 730848"/>
                  <a:gd name="connsiteX169" fmla="*/ 1177155 w 2972814"/>
                  <a:gd name="connsiteY169" fmla="*/ 278148 h 730848"/>
                  <a:gd name="connsiteX170" fmla="*/ 1185079 w 2972814"/>
                  <a:gd name="connsiteY170" fmla="*/ 279762 h 730848"/>
                  <a:gd name="connsiteX171" fmla="*/ 1197107 w 2972814"/>
                  <a:gd name="connsiteY171" fmla="*/ 282512 h 730848"/>
                  <a:gd name="connsiteX172" fmla="*/ 1217058 w 2972814"/>
                  <a:gd name="connsiteY172" fmla="*/ 288332 h 730848"/>
                  <a:gd name="connsiteX173" fmla="*/ 1220839 w 2972814"/>
                  <a:gd name="connsiteY173" fmla="*/ 289753 h 730848"/>
                  <a:gd name="connsiteX174" fmla="*/ 1237010 w 2972814"/>
                  <a:gd name="connsiteY174" fmla="*/ 297010 h 730848"/>
                  <a:gd name="connsiteX175" fmla="*/ 1241761 w 2972814"/>
                  <a:gd name="connsiteY175" fmla="*/ 299745 h 730848"/>
                  <a:gd name="connsiteX176" fmla="*/ 1256823 w 2972814"/>
                  <a:gd name="connsiteY176" fmla="*/ 309736 h 730848"/>
                  <a:gd name="connsiteX177" fmla="*/ 1256962 w 2972814"/>
                  <a:gd name="connsiteY177" fmla="*/ 309844 h 730848"/>
                  <a:gd name="connsiteX178" fmla="*/ 1267984 w 2972814"/>
                  <a:gd name="connsiteY178" fmla="*/ 319728 h 730848"/>
                  <a:gd name="connsiteX179" fmla="*/ 1276914 w 2972814"/>
                  <a:gd name="connsiteY179" fmla="*/ 328358 h 730848"/>
                  <a:gd name="connsiteX180" fmla="*/ 1278230 w 2972814"/>
                  <a:gd name="connsiteY180" fmla="*/ 329719 h 730848"/>
                  <a:gd name="connsiteX181" fmla="*/ 1288330 w 2972814"/>
                  <a:gd name="connsiteY181" fmla="*/ 339711 h 730848"/>
                  <a:gd name="connsiteX182" fmla="*/ 1296865 w 2972814"/>
                  <a:gd name="connsiteY182" fmla="*/ 347405 h 730848"/>
                  <a:gd name="connsiteX183" fmla="*/ 1299652 w 2972814"/>
                  <a:gd name="connsiteY183" fmla="*/ 349702 h 730848"/>
                  <a:gd name="connsiteX184" fmla="*/ 1314494 w 2972814"/>
                  <a:gd name="connsiteY184" fmla="*/ 359694 h 730848"/>
                  <a:gd name="connsiteX185" fmla="*/ 1316817 w 2972814"/>
                  <a:gd name="connsiteY185" fmla="*/ 360913 h 730848"/>
                  <a:gd name="connsiteX186" fmla="*/ 1336769 w 2972814"/>
                  <a:gd name="connsiteY186" fmla="*/ 368528 h 730848"/>
                  <a:gd name="connsiteX187" fmla="*/ 1342065 w 2972814"/>
                  <a:gd name="connsiteY187" fmla="*/ 369685 h 730848"/>
                  <a:gd name="connsiteX188" fmla="*/ 1356721 w 2972814"/>
                  <a:gd name="connsiteY188" fmla="*/ 372111 h 730848"/>
                  <a:gd name="connsiteX189" fmla="*/ 1376673 w 2972814"/>
                  <a:gd name="connsiteY189" fmla="*/ 373284 h 730848"/>
                  <a:gd name="connsiteX190" fmla="*/ 1396624 w 2972814"/>
                  <a:gd name="connsiteY190" fmla="*/ 372677 h 730848"/>
                  <a:gd name="connsiteX191" fmla="*/ 1416576 w 2972814"/>
                  <a:gd name="connsiteY191" fmla="*/ 370905 h 730848"/>
                  <a:gd name="connsiteX192" fmla="*/ 1425314 w 2972814"/>
                  <a:gd name="connsiteY192" fmla="*/ 369685 h 730848"/>
                  <a:gd name="connsiteX193" fmla="*/ 1436528 w 2972814"/>
                  <a:gd name="connsiteY193" fmla="*/ 368084 h 730848"/>
                  <a:gd name="connsiteX194" fmla="*/ 1456480 w 2972814"/>
                  <a:gd name="connsiteY194" fmla="*/ 364285 h 730848"/>
                  <a:gd name="connsiteX195" fmla="*/ 1476431 w 2972814"/>
                  <a:gd name="connsiteY195" fmla="*/ 359886 h 730848"/>
                  <a:gd name="connsiteX196" fmla="*/ 1477204 w 2972814"/>
                  <a:gd name="connsiteY196" fmla="*/ 359694 h 730848"/>
                  <a:gd name="connsiteX197" fmla="*/ 1496383 w 2972814"/>
                  <a:gd name="connsiteY197" fmla="*/ 354329 h 730848"/>
                  <a:gd name="connsiteX198" fmla="*/ 1511684 w 2972814"/>
                  <a:gd name="connsiteY198" fmla="*/ 349702 h 730848"/>
                  <a:gd name="connsiteX199" fmla="*/ 1516335 w 2972814"/>
                  <a:gd name="connsiteY199" fmla="*/ 348084 h 730848"/>
                  <a:gd name="connsiteX200" fmla="*/ 1536287 w 2972814"/>
                  <a:gd name="connsiteY200" fmla="*/ 340966 h 730848"/>
                  <a:gd name="connsiteX201" fmla="*/ 1540015 w 2972814"/>
                  <a:gd name="connsiteY201" fmla="*/ 339711 h 730848"/>
                  <a:gd name="connsiteX202" fmla="*/ 1556239 w 2972814"/>
                  <a:gd name="connsiteY202" fmla="*/ 333235 h 730848"/>
                  <a:gd name="connsiteX203" fmla="*/ 1566264 w 2972814"/>
                  <a:gd name="connsiteY203" fmla="*/ 329719 h 730848"/>
                  <a:gd name="connsiteX204" fmla="*/ 1576190 w 2972814"/>
                  <a:gd name="connsiteY204" fmla="*/ 325454 h 730848"/>
                  <a:gd name="connsiteX205" fmla="*/ 1592602 w 2972814"/>
                  <a:gd name="connsiteY205" fmla="*/ 319728 h 730848"/>
                  <a:gd name="connsiteX206" fmla="*/ 1596142 w 2972814"/>
                  <a:gd name="connsiteY206" fmla="*/ 318284 h 730848"/>
                  <a:gd name="connsiteX207" fmla="*/ 1616094 w 2972814"/>
                  <a:gd name="connsiteY207" fmla="*/ 312271 h 730848"/>
                  <a:gd name="connsiteX208" fmla="*/ 1628364 w 2972814"/>
                  <a:gd name="connsiteY208" fmla="*/ 309736 h 730848"/>
                  <a:gd name="connsiteX209" fmla="*/ 1636046 w 2972814"/>
                  <a:gd name="connsiteY209" fmla="*/ 308005 h 730848"/>
                  <a:gd name="connsiteX210" fmla="*/ 1655997 w 2972814"/>
                  <a:gd name="connsiteY210" fmla="*/ 304976 h 730848"/>
                  <a:gd name="connsiteX211" fmla="*/ 1675949 w 2972814"/>
                  <a:gd name="connsiteY211" fmla="*/ 302552 h 730848"/>
                  <a:gd name="connsiteX212" fmla="*/ 1695761 w 2972814"/>
                  <a:gd name="connsiteY212" fmla="*/ 299745 h 730848"/>
                  <a:gd name="connsiteX213" fmla="*/ 1695901 w 2972814"/>
                  <a:gd name="connsiteY213" fmla="*/ 299725 h 730848"/>
                  <a:gd name="connsiteX214" fmla="*/ 1715853 w 2972814"/>
                  <a:gd name="connsiteY214" fmla="*/ 296386 h 730848"/>
                  <a:gd name="connsiteX215" fmla="*/ 1735805 w 2972814"/>
                  <a:gd name="connsiteY215" fmla="*/ 292208 h 730848"/>
                  <a:gd name="connsiteX216" fmla="*/ 1745661 w 2972814"/>
                  <a:gd name="connsiteY216" fmla="*/ 289753 h 730848"/>
                  <a:gd name="connsiteX217" fmla="*/ 1755756 w 2972814"/>
                  <a:gd name="connsiteY217" fmla="*/ 287390 h 730848"/>
                  <a:gd name="connsiteX218" fmla="*/ 1775708 w 2972814"/>
                  <a:gd name="connsiteY218" fmla="*/ 282618 h 730848"/>
                  <a:gd name="connsiteX219" fmla="*/ 1791932 w 2972814"/>
                  <a:gd name="connsiteY219" fmla="*/ 279762 h 730848"/>
                  <a:gd name="connsiteX220" fmla="*/ 1795660 w 2972814"/>
                  <a:gd name="connsiteY220" fmla="*/ 279183 h 730848"/>
                  <a:gd name="connsiteX221" fmla="*/ 1815612 w 2972814"/>
                  <a:gd name="connsiteY221" fmla="*/ 277592 h 730848"/>
                  <a:gd name="connsiteX222" fmla="*/ 1835563 w 2972814"/>
                  <a:gd name="connsiteY222" fmla="*/ 277959 h 730848"/>
                  <a:gd name="connsiteX223" fmla="*/ 1851258 w 2972814"/>
                  <a:gd name="connsiteY223" fmla="*/ 279762 h 730848"/>
                  <a:gd name="connsiteX224" fmla="*/ 1855515 w 2972814"/>
                  <a:gd name="connsiteY224" fmla="*/ 280396 h 730848"/>
                  <a:gd name="connsiteX225" fmla="*/ 1875467 w 2972814"/>
                  <a:gd name="connsiteY225" fmla="*/ 284441 h 730848"/>
                  <a:gd name="connsiteX226" fmla="*/ 1895419 w 2972814"/>
                  <a:gd name="connsiteY226" fmla="*/ 286831 h 730848"/>
                  <a:gd name="connsiteX227" fmla="*/ 1915371 w 2972814"/>
                  <a:gd name="connsiteY227" fmla="*/ 286684 h 730848"/>
                  <a:gd name="connsiteX228" fmla="*/ 1935322 w 2972814"/>
                  <a:gd name="connsiteY228" fmla="*/ 283345 h 730848"/>
                  <a:gd name="connsiteX229" fmla="*/ 1946124 w 2972814"/>
                  <a:gd name="connsiteY229" fmla="*/ 279762 h 730848"/>
                  <a:gd name="connsiteX230" fmla="*/ 1955274 w 2972814"/>
                  <a:gd name="connsiteY230" fmla="*/ 277196 h 730848"/>
                  <a:gd name="connsiteX231" fmla="*/ 1975226 w 2972814"/>
                  <a:gd name="connsiteY231" fmla="*/ 269818 h 730848"/>
                  <a:gd name="connsiteX232" fmla="*/ 1975325 w 2972814"/>
                  <a:gd name="connsiteY232" fmla="*/ 269770 h 730848"/>
                  <a:gd name="connsiteX233" fmla="*/ 1995178 w 2972814"/>
                  <a:gd name="connsiteY233" fmla="*/ 261187 h 730848"/>
                  <a:gd name="connsiteX234" fmla="*/ 1998308 w 2972814"/>
                  <a:gd name="connsiteY234" fmla="*/ 259779 h 730848"/>
                  <a:gd name="connsiteX235" fmla="*/ 2015129 w 2972814"/>
                  <a:gd name="connsiteY235" fmla="*/ 252369 h 730848"/>
                  <a:gd name="connsiteX236" fmla="*/ 2021190 w 2972814"/>
                  <a:gd name="connsiteY236" fmla="*/ 249787 h 730848"/>
                  <a:gd name="connsiteX237" fmla="*/ 2035081 w 2972814"/>
                  <a:gd name="connsiteY237" fmla="*/ 243962 h 730848"/>
                  <a:gd name="connsiteX238" fmla="*/ 2046516 w 2972814"/>
                  <a:gd name="connsiteY238" fmla="*/ 239796 h 730848"/>
                  <a:gd name="connsiteX239" fmla="*/ 2055033 w 2972814"/>
                  <a:gd name="connsiteY239" fmla="*/ 236648 h 730848"/>
                  <a:gd name="connsiteX240" fmla="*/ 2074985 w 2972814"/>
                  <a:gd name="connsiteY240" fmla="*/ 231606 h 730848"/>
                  <a:gd name="connsiteX241" fmla="*/ 2091275 w 2972814"/>
                  <a:gd name="connsiteY241" fmla="*/ 229804 h 730848"/>
                  <a:gd name="connsiteX242" fmla="*/ 2094936 w 2972814"/>
                  <a:gd name="connsiteY242" fmla="*/ 229379 h 730848"/>
                  <a:gd name="connsiteX243" fmla="*/ 2114888 w 2972814"/>
                  <a:gd name="connsiteY243" fmla="*/ 229742 h 730848"/>
                  <a:gd name="connsiteX244" fmla="*/ 2115247 w 2972814"/>
                  <a:gd name="connsiteY244" fmla="*/ 229804 h 730848"/>
                  <a:gd name="connsiteX245" fmla="*/ 2134840 w 2972814"/>
                  <a:gd name="connsiteY245" fmla="*/ 233194 h 730848"/>
                  <a:gd name="connsiteX246" fmla="*/ 2154722 w 2972814"/>
                  <a:gd name="connsiteY246" fmla="*/ 239796 h 730848"/>
                  <a:gd name="connsiteX247" fmla="*/ 2154792 w 2972814"/>
                  <a:gd name="connsiteY247" fmla="*/ 239818 h 730848"/>
                  <a:gd name="connsiteX248" fmla="*/ 2174744 w 2972814"/>
                  <a:gd name="connsiteY248" fmla="*/ 248520 h 730848"/>
                  <a:gd name="connsiteX249" fmla="*/ 2177148 w 2972814"/>
                  <a:gd name="connsiteY249" fmla="*/ 249787 h 730848"/>
                  <a:gd name="connsiteX250" fmla="*/ 2194695 w 2972814"/>
                  <a:gd name="connsiteY250" fmla="*/ 259359 h 730848"/>
                  <a:gd name="connsiteX251" fmla="*/ 2195390 w 2972814"/>
                  <a:gd name="connsiteY251" fmla="*/ 259779 h 730848"/>
                  <a:gd name="connsiteX252" fmla="*/ 2211794 w 2972814"/>
                  <a:gd name="connsiteY252" fmla="*/ 269770 h 730848"/>
                  <a:gd name="connsiteX253" fmla="*/ 2214647 w 2972814"/>
                  <a:gd name="connsiteY253" fmla="*/ 271619 h 730848"/>
                  <a:gd name="connsiteX254" fmla="*/ 2227503 w 2972814"/>
                  <a:gd name="connsiteY254" fmla="*/ 279762 h 730848"/>
                  <a:gd name="connsiteX255" fmla="*/ 2234599 w 2972814"/>
                  <a:gd name="connsiteY255" fmla="*/ 284798 h 730848"/>
                  <a:gd name="connsiteX256" fmla="*/ 2242602 w 2972814"/>
                  <a:gd name="connsiteY256" fmla="*/ 289753 h 730848"/>
                  <a:gd name="connsiteX257" fmla="*/ 2254551 w 2972814"/>
                  <a:gd name="connsiteY257" fmla="*/ 298156 h 730848"/>
                  <a:gd name="connsiteX258" fmla="*/ 2257330 w 2972814"/>
                  <a:gd name="connsiteY258" fmla="*/ 299745 h 730848"/>
                  <a:gd name="connsiteX259" fmla="*/ 2272617 w 2972814"/>
                  <a:gd name="connsiteY259" fmla="*/ 309736 h 730848"/>
                  <a:gd name="connsiteX260" fmla="*/ 2274502 w 2972814"/>
                  <a:gd name="connsiteY260" fmla="*/ 311145 h 730848"/>
                  <a:gd name="connsiteX261" fmla="*/ 2291026 w 2972814"/>
                  <a:gd name="connsiteY261" fmla="*/ 319728 h 730848"/>
                  <a:gd name="connsiteX262" fmla="*/ 2294454 w 2972814"/>
                  <a:gd name="connsiteY262" fmla="*/ 321881 h 730848"/>
                  <a:gd name="connsiteX263" fmla="*/ 2314406 w 2972814"/>
                  <a:gd name="connsiteY263" fmla="*/ 328311 h 730848"/>
                  <a:gd name="connsiteX264" fmla="*/ 2334358 w 2972814"/>
                  <a:gd name="connsiteY264" fmla="*/ 328282 h 730848"/>
                  <a:gd name="connsiteX265" fmla="*/ 2354310 w 2972814"/>
                  <a:gd name="connsiteY265" fmla="*/ 323261 h 730848"/>
                  <a:gd name="connsiteX266" fmla="*/ 2362655 w 2972814"/>
                  <a:gd name="connsiteY266" fmla="*/ 319728 h 730848"/>
                  <a:gd name="connsiteX267" fmla="*/ 2374261 w 2972814"/>
                  <a:gd name="connsiteY267" fmla="*/ 315526 h 730848"/>
                  <a:gd name="connsiteX268" fmla="*/ 2387262 w 2972814"/>
                  <a:gd name="connsiteY268" fmla="*/ 309736 h 730848"/>
                  <a:gd name="connsiteX269" fmla="*/ 2394213 w 2972814"/>
                  <a:gd name="connsiteY269" fmla="*/ 307134 h 730848"/>
                  <a:gd name="connsiteX270" fmla="*/ 2411692 w 2972814"/>
                  <a:gd name="connsiteY270" fmla="*/ 299745 h 730848"/>
                  <a:gd name="connsiteX271" fmla="*/ 2414165 w 2972814"/>
                  <a:gd name="connsiteY271" fmla="*/ 298782 h 730848"/>
                  <a:gd name="connsiteX272" fmla="*/ 2433949 w 2972814"/>
                  <a:gd name="connsiteY272" fmla="*/ 289753 h 730848"/>
                  <a:gd name="connsiteX273" fmla="*/ 2434117 w 2972814"/>
                  <a:gd name="connsiteY273" fmla="*/ 289683 h 730848"/>
                  <a:gd name="connsiteX274" fmla="*/ 2454068 w 2972814"/>
                  <a:gd name="connsiteY274" fmla="*/ 279791 h 730848"/>
                  <a:gd name="connsiteX275" fmla="*/ 2454117 w 2972814"/>
                  <a:gd name="connsiteY275" fmla="*/ 279762 h 730848"/>
                  <a:gd name="connsiteX276" fmla="*/ 2470661 w 2972814"/>
                  <a:gd name="connsiteY276" fmla="*/ 269770 h 730848"/>
                  <a:gd name="connsiteX277" fmla="*/ 2474020 w 2972814"/>
                  <a:gd name="connsiteY277" fmla="*/ 267798 h 730848"/>
                  <a:gd name="connsiteX278" fmla="*/ 2485088 w 2972814"/>
                  <a:gd name="connsiteY278" fmla="*/ 259779 h 730848"/>
                  <a:gd name="connsiteX279" fmla="*/ 2493972 w 2972814"/>
                  <a:gd name="connsiteY279" fmla="*/ 253367 h 730848"/>
                  <a:gd name="connsiteX280" fmla="*/ 2497974 w 2972814"/>
                  <a:gd name="connsiteY280" fmla="*/ 249787 h 730848"/>
                  <a:gd name="connsiteX281" fmla="*/ 2509181 w 2972814"/>
                  <a:gd name="connsiteY281" fmla="*/ 239796 h 730848"/>
                  <a:gd name="connsiteX282" fmla="*/ 2513924 w 2972814"/>
                  <a:gd name="connsiteY282" fmla="*/ 235696 h 730848"/>
                  <a:gd name="connsiteX283" fmla="*/ 2519931 w 2972814"/>
                  <a:gd name="connsiteY283" fmla="*/ 229804 h 730848"/>
                  <a:gd name="connsiteX284" fmla="*/ 2530146 w 2972814"/>
                  <a:gd name="connsiteY284" fmla="*/ 219813 h 730848"/>
                  <a:gd name="connsiteX285" fmla="*/ 2533876 w 2972814"/>
                  <a:gd name="connsiteY285" fmla="*/ 216400 h 730848"/>
                  <a:gd name="connsiteX286" fmla="*/ 2540832 w 2972814"/>
                  <a:gd name="connsiteY286" fmla="*/ 209821 h 730848"/>
                  <a:gd name="connsiteX287" fmla="*/ 2552039 w 2972814"/>
                  <a:gd name="connsiteY287" fmla="*/ 199830 h 730848"/>
                  <a:gd name="connsiteX288" fmla="*/ 2553827 w 2972814"/>
                  <a:gd name="connsiteY288" fmla="*/ 198314 h 730848"/>
                  <a:gd name="connsiteX289" fmla="*/ 2564767 w 2972814"/>
                  <a:gd name="connsiteY289" fmla="*/ 189838 h 730848"/>
                  <a:gd name="connsiteX290" fmla="*/ 2573779 w 2972814"/>
                  <a:gd name="connsiteY290" fmla="*/ 183518 h 730848"/>
                  <a:gd name="connsiteX291" fmla="*/ 2580068 w 2972814"/>
                  <a:gd name="connsiteY291" fmla="*/ 179847 h 730848"/>
                  <a:gd name="connsiteX292" fmla="*/ 2593731 w 2972814"/>
                  <a:gd name="connsiteY292" fmla="*/ 172574 h 730848"/>
                  <a:gd name="connsiteX293" fmla="*/ 2601048 w 2972814"/>
                  <a:gd name="connsiteY293" fmla="*/ 169855 h 730848"/>
                  <a:gd name="connsiteX294" fmla="*/ 2613683 w 2972814"/>
                  <a:gd name="connsiteY294" fmla="*/ 165456 h 730848"/>
                  <a:gd name="connsiteX295" fmla="*/ 2633634 w 2972814"/>
                  <a:gd name="connsiteY295" fmla="*/ 161626 h 730848"/>
                  <a:gd name="connsiteX296" fmla="*/ 2653586 w 2972814"/>
                  <a:gd name="connsiteY296" fmla="*/ 160737 h 730848"/>
                  <a:gd name="connsiteX297" fmla="*/ 2673538 w 2972814"/>
                  <a:gd name="connsiteY297" fmla="*/ 162181 h 730848"/>
                  <a:gd name="connsiteX298" fmla="*/ 2693490 w 2972814"/>
                  <a:gd name="connsiteY298" fmla="*/ 165319 h 730848"/>
                  <a:gd name="connsiteX299" fmla="*/ 2713441 w 2972814"/>
                  <a:gd name="connsiteY299" fmla="*/ 169672 h 730848"/>
                  <a:gd name="connsiteX300" fmla="*/ 2714149 w 2972814"/>
                  <a:gd name="connsiteY300" fmla="*/ 169855 h 730848"/>
                  <a:gd name="connsiteX301" fmla="*/ 2733393 w 2972814"/>
                  <a:gd name="connsiteY301" fmla="*/ 174512 h 730848"/>
                  <a:gd name="connsiteX302" fmla="*/ 2753345 w 2972814"/>
                  <a:gd name="connsiteY302" fmla="*/ 179757 h 730848"/>
                  <a:gd name="connsiteX303" fmla="*/ 2753673 w 2972814"/>
                  <a:gd name="connsiteY303" fmla="*/ 179847 h 730848"/>
                  <a:gd name="connsiteX304" fmla="*/ 2773297 w 2972814"/>
                  <a:gd name="connsiteY304" fmla="*/ 184936 h 730848"/>
                  <a:gd name="connsiteX305" fmla="*/ 2791629 w 2972814"/>
                  <a:gd name="connsiteY305" fmla="*/ 189838 h 730848"/>
                  <a:gd name="connsiteX306" fmla="*/ 2793249 w 2972814"/>
                  <a:gd name="connsiteY306" fmla="*/ 190271 h 730848"/>
                  <a:gd name="connsiteX307" fmla="*/ 2813200 w 2972814"/>
                  <a:gd name="connsiteY307" fmla="*/ 195847 h 730848"/>
                  <a:gd name="connsiteX308" fmla="*/ 2826350 w 2972814"/>
                  <a:gd name="connsiteY308" fmla="*/ 199830 h 730848"/>
                  <a:gd name="connsiteX309" fmla="*/ 2833152 w 2972814"/>
                  <a:gd name="connsiteY309" fmla="*/ 202048 h 730848"/>
                  <a:gd name="connsiteX310" fmla="*/ 2853104 w 2972814"/>
                  <a:gd name="connsiteY310" fmla="*/ 209485 h 730848"/>
                  <a:gd name="connsiteX311" fmla="*/ 2853872 w 2972814"/>
                  <a:gd name="connsiteY311" fmla="*/ 209821 h 730848"/>
                  <a:gd name="connsiteX312" fmla="*/ 2873056 w 2972814"/>
                  <a:gd name="connsiteY312" fmla="*/ 219453 h 730848"/>
                  <a:gd name="connsiteX313" fmla="*/ 2873661 w 2972814"/>
                  <a:gd name="connsiteY313" fmla="*/ 219813 h 730848"/>
                  <a:gd name="connsiteX314" fmla="*/ 2887134 w 2972814"/>
                  <a:gd name="connsiteY314" fmla="*/ 229804 h 730848"/>
                  <a:gd name="connsiteX315" fmla="*/ 2893007 w 2972814"/>
                  <a:gd name="connsiteY315" fmla="*/ 235399 h 730848"/>
                  <a:gd name="connsiteX316" fmla="*/ 2896939 w 2972814"/>
                  <a:gd name="connsiteY316" fmla="*/ 239796 h 730848"/>
                  <a:gd name="connsiteX317" fmla="*/ 2902924 w 2972814"/>
                  <a:gd name="connsiteY317" fmla="*/ 249787 h 730848"/>
                  <a:gd name="connsiteX318" fmla="*/ 2906682 w 2972814"/>
                  <a:gd name="connsiteY318" fmla="*/ 259779 h 730848"/>
                  <a:gd name="connsiteX319" fmla="*/ 2908303 w 2972814"/>
                  <a:gd name="connsiteY319" fmla="*/ 269770 h 730848"/>
                  <a:gd name="connsiteX320" fmla="*/ 2907689 w 2972814"/>
                  <a:gd name="connsiteY320" fmla="*/ 279762 h 730848"/>
                  <a:gd name="connsiteX321" fmla="*/ 2905480 w 2972814"/>
                  <a:gd name="connsiteY321" fmla="*/ 289753 h 730848"/>
                  <a:gd name="connsiteX322" fmla="*/ 2901953 w 2972814"/>
                  <a:gd name="connsiteY322" fmla="*/ 299745 h 730848"/>
                  <a:gd name="connsiteX323" fmla="*/ 2896523 w 2972814"/>
                  <a:gd name="connsiteY323" fmla="*/ 309736 h 730848"/>
                  <a:gd name="connsiteX324" fmla="*/ 2893007 w 2972814"/>
                  <a:gd name="connsiteY324" fmla="*/ 315570 h 730848"/>
                  <a:gd name="connsiteX325" fmla="*/ 2890272 w 2972814"/>
                  <a:gd name="connsiteY325" fmla="*/ 319728 h 730848"/>
                  <a:gd name="connsiteX326" fmla="*/ 2882771 w 2972814"/>
                  <a:gd name="connsiteY326" fmla="*/ 329719 h 730848"/>
                  <a:gd name="connsiteX327" fmla="*/ 2874577 w 2972814"/>
                  <a:gd name="connsiteY327" fmla="*/ 339711 h 730848"/>
                  <a:gd name="connsiteX328" fmla="*/ 2873056 w 2972814"/>
                  <a:gd name="connsiteY328" fmla="*/ 341654 h 730848"/>
                  <a:gd name="connsiteX329" fmla="*/ 2865970 w 2972814"/>
                  <a:gd name="connsiteY329" fmla="*/ 349702 h 730848"/>
                  <a:gd name="connsiteX330" fmla="*/ 2857287 w 2972814"/>
                  <a:gd name="connsiteY330" fmla="*/ 359694 h 730848"/>
                  <a:gd name="connsiteX331" fmla="*/ 2853104 w 2972814"/>
                  <a:gd name="connsiteY331" fmla="*/ 365141 h 730848"/>
                  <a:gd name="connsiteX332" fmla="*/ 2849086 w 2972814"/>
                  <a:gd name="connsiteY332" fmla="*/ 369685 h 730848"/>
                  <a:gd name="connsiteX333" fmla="*/ 2841288 w 2972814"/>
                  <a:gd name="connsiteY333" fmla="*/ 379677 h 730848"/>
                  <a:gd name="connsiteX334" fmla="*/ 2834955 w 2972814"/>
                  <a:gd name="connsiteY334" fmla="*/ 389668 h 730848"/>
                  <a:gd name="connsiteX335" fmla="*/ 2833152 w 2972814"/>
                  <a:gd name="connsiteY335" fmla="*/ 393881 h 730848"/>
                  <a:gd name="connsiteX336" fmla="*/ 2830010 w 2972814"/>
                  <a:gd name="connsiteY336" fmla="*/ 399660 h 730848"/>
                  <a:gd name="connsiteX337" fmla="*/ 2827165 w 2972814"/>
                  <a:gd name="connsiteY337" fmla="*/ 409651 h 730848"/>
                  <a:gd name="connsiteX338" fmla="*/ 2829324 w 2972814"/>
                  <a:gd name="connsiteY338" fmla="*/ 419643 h 730848"/>
                  <a:gd name="connsiteX339" fmla="*/ 2833152 w 2972814"/>
                  <a:gd name="connsiteY339" fmla="*/ 423835 h 730848"/>
                  <a:gd name="connsiteX340" fmla="*/ 2843206 w 2972814"/>
                  <a:gd name="connsiteY340" fmla="*/ 429634 h 730848"/>
                  <a:gd name="connsiteX341" fmla="*/ 2853104 w 2972814"/>
                  <a:gd name="connsiteY341" fmla="*/ 431722 h 730848"/>
                  <a:gd name="connsiteX342" fmla="*/ 2873056 w 2972814"/>
                  <a:gd name="connsiteY342" fmla="*/ 433154 h 730848"/>
                  <a:gd name="connsiteX343" fmla="*/ 2893007 w 2972814"/>
                  <a:gd name="connsiteY343" fmla="*/ 432431 h 730848"/>
                  <a:gd name="connsiteX344" fmla="*/ 2912959 w 2972814"/>
                  <a:gd name="connsiteY344" fmla="*/ 430744 h 730848"/>
                  <a:gd name="connsiteX345" fmla="*/ 2920916 w 2972814"/>
                  <a:gd name="connsiteY345" fmla="*/ 429634 h 730848"/>
                  <a:gd name="connsiteX346" fmla="*/ 2932911 w 2972814"/>
                  <a:gd name="connsiteY346" fmla="*/ 428054 h 730848"/>
                  <a:gd name="connsiteX347" fmla="*/ 2952863 w 2972814"/>
                  <a:gd name="connsiteY347" fmla="*/ 424905 h 730848"/>
                  <a:gd name="connsiteX348" fmla="*/ 2972815 w 2972814"/>
                  <a:gd name="connsiteY348" fmla="*/ 421692 h 730848"/>
                  <a:gd name="connsiteX349" fmla="*/ 2972815 w 2972814"/>
                  <a:gd name="connsiteY349" fmla="*/ 419643 h 730848"/>
                  <a:gd name="connsiteX350" fmla="*/ 2972815 w 2972814"/>
                  <a:gd name="connsiteY350" fmla="*/ 409651 h 730848"/>
                  <a:gd name="connsiteX351" fmla="*/ 2972815 w 2972814"/>
                  <a:gd name="connsiteY351" fmla="*/ 399660 h 730848"/>
                  <a:gd name="connsiteX352" fmla="*/ 2972815 w 2972814"/>
                  <a:gd name="connsiteY352" fmla="*/ 389668 h 730848"/>
                  <a:gd name="connsiteX353" fmla="*/ 2972815 w 2972814"/>
                  <a:gd name="connsiteY353" fmla="*/ 379677 h 730848"/>
                  <a:gd name="connsiteX354" fmla="*/ 2972815 w 2972814"/>
                  <a:gd name="connsiteY354" fmla="*/ 370375 h 730848"/>
                  <a:gd name="connsiteX355" fmla="*/ 2971303 w 2972814"/>
                  <a:gd name="connsiteY355" fmla="*/ 369685 h 730848"/>
                  <a:gd name="connsiteX356" fmla="*/ 2960692 w 2972814"/>
                  <a:gd name="connsiteY356" fmla="*/ 359694 h 730848"/>
                  <a:gd name="connsiteX357" fmla="*/ 2957320 w 2972814"/>
                  <a:gd name="connsiteY357" fmla="*/ 349702 h 730848"/>
                  <a:gd name="connsiteX358" fmla="*/ 2957751 w 2972814"/>
                  <a:gd name="connsiteY358" fmla="*/ 339711 h 730848"/>
                  <a:gd name="connsiteX359" fmla="*/ 2959510 w 2972814"/>
                  <a:gd name="connsiteY359" fmla="*/ 329719 h 730848"/>
                  <a:gd name="connsiteX360" fmla="*/ 2961794 w 2972814"/>
                  <a:gd name="connsiteY360" fmla="*/ 319728 h 730848"/>
                  <a:gd name="connsiteX361" fmla="*/ 2964148 w 2972814"/>
                  <a:gd name="connsiteY361" fmla="*/ 309736 h 730848"/>
                  <a:gd name="connsiteX362" fmla="*/ 2966279 w 2972814"/>
                  <a:gd name="connsiteY362" fmla="*/ 299745 h 730848"/>
                  <a:gd name="connsiteX363" fmla="*/ 2967717 w 2972814"/>
                  <a:gd name="connsiteY363" fmla="*/ 289753 h 730848"/>
                  <a:gd name="connsiteX364" fmla="*/ 2968349 w 2972814"/>
                  <a:gd name="connsiteY364" fmla="*/ 279762 h 730848"/>
                  <a:gd name="connsiteX365" fmla="*/ 2968302 w 2972814"/>
                  <a:gd name="connsiteY365" fmla="*/ 269770 h 730848"/>
                  <a:gd name="connsiteX366" fmla="*/ 2967212 w 2972814"/>
                  <a:gd name="connsiteY366" fmla="*/ 259779 h 730848"/>
                  <a:gd name="connsiteX367" fmla="*/ 2964816 w 2972814"/>
                  <a:gd name="connsiteY367" fmla="*/ 249787 h 730848"/>
                  <a:gd name="connsiteX368" fmla="*/ 2961191 w 2972814"/>
                  <a:gd name="connsiteY368" fmla="*/ 239796 h 730848"/>
                  <a:gd name="connsiteX369" fmla="*/ 2955873 w 2972814"/>
                  <a:gd name="connsiteY369" fmla="*/ 229804 h 730848"/>
                  <a:gd name="connsiteX370" fmla="*/ 2952863 w 2972814"/>
                  <a:gd name="connsiteY370" fmla="*/ 225508 h 730848"/>
                  <a:gd name="connsiteX371" fmla="*/ 2948661 w 2972814"/>
                  <a:gd name="connsiteY371" fmla="*/ 219813 h 730848"/>
                  <a:gd name="connsiteX372" fmla="*/ 2939114 w 2972814"/>
                  <a:gd name="connsiteY372" fmla="*/ 209821 h 730848"/>
                  <a:gd name="connsiteX373" fmla="*/ 2932911 w 2972814"/>
                  <a:gd name="connsiteY373" fmla="*/ 204646 h 730848"/>
                  <a:gd name="connsiteX374" fmla="*/ 2926318 w 2972814"/>
                  <a:gd name="connsiteY374" fmla="*/ 199830 h 730848"/>
                  <a:gd name="connsiteX375" fmla="*/ 2912959 w 2972814"/>
                  <a:gd name="connsiteY375" fmla="*/ 191726 h 730848"/>
                  <a:gd name="connsiteX376" fmla="*/ 2909389 w 2972814"/>
                  <a:gd name="connsiteY376" fmla="*/ 189838 h 730848"/>
                  <a:gd name="connsiteX377" fmla="*/ 2893007 w 2972814"/>
                  <a:gd name="connsiteY377" fmla="*/ 182225 h 730848"/>
                  <a:gd name="connsiteX378" fmla="*/ 2887031 w 2972814"/>
                  <a:gd name="connsiteY378" fmla="*/ 179847 h 730848"/>
                  <a:gd name="connsiteX379" fmla="*/ 2873056 w 2972814"/>
                  <a:gd name="connsiteY379" fmla="*/ 174530 h 730848"/>
                  <a:gd name="connsiteX380" fmla="*/ 2858979 w 2972814"/>
                  <a:gd name="connsiteY380" fmla="*/ 169855 h 730848"/>
                  <a:gd name="connsiteX381" fmla="*/ 2853104 w 2972814"/>
                  <a:gd name="connsiteY381" fmla="*/ 167948 h 730848"/>
                  <a:gd name="connsiteX382" fmla="*/ 2833152 w 2972814"/>
                  <a:gd name="connsiteY382" fmla="*/ 161679 h 730848"/>
                  <a:gd name="connsiteX383" fmla="*/ 2827384 w 2972814"/>
                  <a:gd name="connsiteY383" fmla="*/ 159864 h 730848"/>
                  <a:gd name="connsiteX384" fmla="*/ 2813200 w 2972814"/>
                  <a:gd name="connsiteY384" fmla="*/ 155141 h 730848"/>
                  <a:gd name="connsiteX385" fmla="*/ 2797651 w 2972814"/>
                  <a:gd name="connsiteY385" fmla="*/ 149872 h 730848"/>
                  <a:gd name="connsiteX386" fmla="*/ 2793249 w 2972814"/>
                  <a:gd name="connsiteY386" fmla="*/ 148208 h 730848"/>
                  <a:gd name="connsiteX387" fmla="*/ 2773297 w 2972814"/>
                  <a:gd name="connsiteY387" fmla="*/ 140536 h 730848"/>
                  <a:gd name="connsiteX388" fmla="*/ 2771617 w 2972814"/>
                  <a:gd name="connsiteY388" fmla="*/ 139881 h 730848"/>
                  <a:gd name="connsiteX389" fmla="*/ 2753345 w 2972814"/>
                  <a:gd name="connsiteY389" fmla="*/ 131585 h 730848"/>
                  <a:gd name="connsiteX390" fmla="*/ 2749460 w 2972814"/>
                  <a:gd name="connsiteY390" fmla="*/ 129889 h 730848"/>
                  <a:gd name="connsiteX391" fmla="*/ 2733393 w 2972814"/>
                  <a:gd name="connsiteY391" fmla="*/ 122073 h 730848"/>
                  <a:gd name="connsiteX392" fmla="*/ 2728426 w 2972814"/>
                  <a:gd name="connsiteY392" fmla="*/ 119898 h 730848"/>
                  <a:gd name="connsiteX393" fmla="*/ 2713441 w 2972814"/>
                  <a:gd name="connsiteY393" fmla="*/ 112964 h 730848"/>
                  <a:gd name="connsiteX394" fmla="*/ 2705128 w 2972814"/>
                  <a:gd name="connsiteY394" fmla="*/ 109906 h 730848"/>
                  <a:gd name="connsiteX395" fmla="*/ 2693490 w 2972814"/>
                  <a:gd name="connsiteY395" fmla="*/ 105491 h 730848"/>
                  <a:gd name="connsiteX396" fmla="*/ 2673538 w 2972814"/>
                  <a:gd name="connsiteY396" fmla="*/ 101196 h 730848"/>
                  <a:gd name="connsiteX397" fmla="*/ 2658135 w 2972814"/>
                  <a:gd name="connsiteY397" fmla="*/ 99915 h 730848"/>
                  <a:gd name="connsiteX398" fmla="*/ 2653586 w 2972814"/>
                  <a:gd name="connsiteY398" fmla="*/ 99579 h 730848"/>
                  <a:gd name="connsiteX399" fmla="*/ 2646416 w 2972814"/>
                  <a:gd name="connsiteY399" fmla="*/ 99915 h 730848"/>
                  <a:gd name="connsiteX400" fmla="*/ 2633634 w 2972814"/>
                  <a:gd name="connsiteY400" fmla="*/ 100522 h 730848"/>
                  <a:gd name="connsiteX401" fmla="*/ 2613683 w 2972814"/>
                  <a:gd name="connsiteY401" fmla="*/ 103292 h 730848"/>
                  <a:gd name="connsiteX402" fmla="*/ 2593731 w 2972814"/>
                  <a:gd name="connsiteY402" fmla="*/ 107717 h 730848"/>
                  <a:gd name="connsiteX403" fmla="*/ 2586114 w 2972814"/>
                  <a:gd name="connsiteY403" fmla="*/ 109906 h 730848"/>
                  <a:gd name="connsiteX404" fmla="*/ 2573779 w 2972814"/>
                  <a:gd name="connsiteY404" fmla="*/ 113764 h 730848"/>
                  <a:gd name="connsiteX405" fmla="*/ 2556471 w 2972814"/>
                  <a:gd name="connsiteY405" fmla="*/ 119898 h 730848"/>
                  <a:gd name="connsiteX406" fmla="*/ 2553827 w 2972814"/>
                  <a:gd name="connsiteY406" fmla="*/ 120954 h 730848"/>
                  <a:gd name="connsiteX407" fmla="*/ 2533876 w 2972814"/>
                  <a:gd name="connsiteY407" fmla="*/ 129519 h 730848"/>
                  <a:gd name="connsiteX408" fmla="*/ 2532998 w 2972814"/>
                  <a:gd name="connsiteY408" fmla="*/ 129889 h 730848"/>
                  <a:gd name="connsiteX409" fmla="*/ 2513924 w 2972814"/>
                  <a:gd name="connsiteY409" fmla="*/ 139207 h 730848"/>
                  <a:gd name="connsiteX410" fmla="*/ 2512375 w 2972814"/>
                  <a:gd name="connsiteY410" fmla="*/ 139881 h 730848"/>
                  <a:gd name="connsiteX411" fmla="*/ 2493972 w 2972814"/>
                  <a:gd name="connsiteY411" fmla="*/ 149401 h 730848"/>
                  <a:gd name="connsiteX412" fmla="*/ 2492883 w 2972814"/>
                  <a:gd name="connsiteY412" fmla="*/ 149872 h 730848"/>
                  <a:gd name="connsiteX413" fmla="*/ 2474020 w 2972814"/>
                  <a:gd name="connsiteY413" fmla="*/ 159753 h 730848"/>
                  <a:gd name="connsiteX414" fmla="*/ 2473716 w 2972814"/>
                  <a:gd name="connsiteY414" fmla="*/ 159864 h 730848"/>
                  <a:gd name="connsiteX415" fmla="*/ 2454068 w 2972814"/>
                  <a:gd name="connsiteY415" fmla="*/ 168221 h 730848"/>
                  <a:gd name="connsiteX416" fmla="*/ 2447784 w 2972814"/>
                  <a:gd name="connsiteY416" fmla="*/ 169855 h 730848"/>
                  <a:gd name="connsiteX417" fmla="*/ 2434117 w 2972814"/>
                  <a:gd name="connsiteY417" fmla="*/ 174546 h 730848"/>
                  <a:gd name="connsiteX418" fmla="*/ 2414165 w 2972814"/>
                  <a:gd name="connsiteY418" fmla="*/ 177642 h 730848"/>
                  <a:gd name="connsiteX419" fmla="*/ 2394213 w 2972814"/>
                  <a:gd name="connsiteY419" fmla="*/ 178259 h 730848"/>
                  <a:gd name="connsiteX420" fmla="*/ 2374261 w 2972814"/>
                  <a:gd name="connsiteY420" fmla="*/ 177114 h 730848"/>
                  <a:gd name="connsiteX421" fmla="*/ 2354310 w 2972814"/>
                  <a:gd name="connsiteY421" fmla="*/ 174944 h 730848"/>
                  <a:gd name="connsiteX422" fmla="*/ 2334358 w 2972814"/>
                  <a:gd name="connsiteY422" fmla="*/ 173092 h 730848"/>
                  <a:gd name="connsiteX423" fmla="*/ 2314406 w 2972814"/>
                  <a:gd name="connsiteY423" fmla="*/ 169994 h 730848"/>
                  <a:gd name="connsiteX424" fmla="*/ 2312043 w 2972814"/>
                  <a:gd name="connsiteY424" fmla="*/ 169855 h 730848"/>
                  <a:gd name="connsiteX425" fmla="*/ 2294454 w 2972814"/>
                  <a:gd name="connsiteY425" fmla="*/ 169027 h 730848"/>
                  <a:gd name="connsiteX426" fmla="*/ 2274502 w 2972814"/>
                  <a:gd name="connsiteY426" fmla="*/ 166167 h 730848"/>
                  <a:gd name="connsiteX427" fmla="*/ 2254551 w 2972814"/>
                  <a:gd name="connsiteY427" fmla="*/ 163001 h 730848"/>
                  <a:gd name="connsiteX428" fmla="*/ 2240214 w 2972814"/>
                  <a:gd name="connsiteY428" fmla="*/ 159864 h 730848"/>
                  <a:gd name="connsiteX429" fmla="*/ 2234599 w 2972814"/>
                  <a:gd name="connsiteY429" fmla="*/ 158921 h 730848"/>
                  <a:gd name="connsiteX430" fmla="*/ 2214647 w 2972814"/>
                  <a:gd name="connsiteY430" fmla="*/ 154668 h 730848"/>
                  <a:gd name="connsiteX431" fmla="*/ 2195064 w 2972814"/>
                  <a:gd name="connsiteY431" fmla="*/ 149872 h 730848"/>
                  <a:gd name="connsiteX432" fmla="*/ 2194695 w 2972814"/>
                  <a:gd name="connsiteY432" fmla="*/ 149799 h 730848"/>
                  <a:gd name="connsiteX433" fmla="*/ 2174744 w 2972814"/>
                  <a:gd name="connsiteY433" fmla="*/ 145506 h 730848"/>
                  <a:gd name="connsiteX434" fmla="*/ 2154792 w 2972814"/>
                  <a:gd name="connsiteY434" fmla="*/ 141407 h 730848"/>
                  <a:gd name="connsiteX435" fmla="*/ 2144830 w 2972814"/>
                  <a:gd name="connsiteY435" fmla="*/ 139881 h 730848"/>
                  <a:gd name="connsiteX436" fmla="*/ 2134840 w 2972814"/>
                  <a:gd name="connsiteY436" fmla="*/ 138522 h 730848"/>
                  <a:gd name="connsiteX437" fmla="*/ 2114888 w 2972814"/>
                  <a:gd name="connsiteY437" fmla="*/ 137038 h 730848"/>
                  <a:gd name="connsiteX438" fmla="*/ 2094936 w 2972814"/>
                  <a:gd name="connsiteY438" fmla="*/ 137545 h 730848"/>
                  <a:gd name="connsiteX439" fmla="*/ 2076652 w 2972814"/>
                  <a:gd name="connsiteY439" fmla="*/ 139881 h 730848"/>
                  <a:gd name="connsiteX440" fmla="*/ 2074985 w 2972814"/>
                  <a:gd name="connsiteY440" fmla="*/ 140111 h 730848"/>
                  <a:gd name="connsiteX441" fmla="*/ 2055033 w 2972814"/>
                  <a:gd name="connsiteY441" fmla="*/ 145158 h 730848"/>
                  <a:gd name="connsiteX442" fmla="*/ 2041885 w 2972814"/>
                  <a:gd name="connsiteY442" fmla="*/ 149872 h 730848"/>
                  <a:gd name="connsiteX443" fmla="*/ 2035081 w 2972814"/>
                  <a:gd name="connsiteY443" fmla="*/ 152407 h 730848"/>
                  <a:gd name="connsiteX444" fmla="*/ 2019072 w 2972814"/>
                  <a:gd name="connsiteY444" fmla="*/ 159864 h 730848"/>
                  <a:gd name="connsiteX445" fmla="*/ 2015129 w 2972814"/>
                  <a:gd name="connsiteY445" fmla="*/ 161804 h 730848"/>
                  <a:gd name="connsiteX446" fmla="*/ 1999013 w 2972814"/>
                  <a:gd name="connsiteY446" fmla="*/ 169855 h 730848"/>
                  <a:gd name="connsiteX447" fmla="*/ 1995178 w 2972814"/>
                  <a:gd name="connsiteY447" fmla="*/ 171869 h 730848"/>
                  <a:gd name="connsiteX448" fmla="*/ 1979434 w 2972814"/>
                  <a:gd name="connsiteY448" fmla="*/ 179847 h 730848"/>
                  <a:gd name="connsiteX449" fmla="*/ 1975226 w 2972814"/>
                  <a:gd name="connsiteY449" fmla="*/ 181910 h 730848"/>
                  <a:gd name="connsiteX450" fmla="*/ 1957020 w 2972814"/>
                  <a:gd name="connsiteY450" fmla="*/ 189838 h 730848"/>
                  <a:gd name="connsiteX451" fmla="*/ 1955274 w 2972814"/>
                  <a:gd name="connsiteY451" fmla="*/ 190554 h 730848"/>
                  <a:gd name="connsiteX452" fmla="*/ 1935322 w 2972814"/>
                  <a:gd name="connsiteY452" fmla="*/ 196809 h 730848"/>
                  <a:gd name="connsiteX453" fmla="*/ 1921548 w 2972814"/>
                  <a:gd name="connsiteY453" fmla="*/ 199830 h 730848"/>
                  <a:gd name="connsiteX454" fmla="*/ 1915371 w 2972814"/>
                  <a:gd name="connsiteY454" fmla="*/ 201060 h 730848"/>
                  <a:gd name="connsiteX455" fmla="*/ 1895419 w 2972814"/>
                  <a:gd name="connsiteY455" fmla="*/ 203661 h 730848"/>
                  <a:gd name="connsiteX456" fmla="*/ 1875467 w 2972814"/>
                  <a:gd name="connsiteY456" fmla="*/ 205550 h 730848"/>
                  <a:gd name="connsiteX457" fmla="*/ 1855515 w 2972814"/>
                  <a:gd name="connsiteY457" fmla="*/ 207541 h 730848"/>
                  <a:gd name="connsiteX458" fmla="*/ 1836639 w 2972814"/>
                  <a:gd name="connsiteY458" fmla="*/ 209821 h 730848"/>
                  <a:gd name="connsiteX459" fmla="*/ 1835563 w 2972814"/>
                  <a:gd name="connsiteY459" fmla="*/ 209945 h 730848"/>
                  <a:gd name="connsiteX460" fmla="*/ 1815612 w 2972814"/>
                  <a:gd name="connsiteY460" fmla="*/ 213135 h 730848"/>
                  <a:gd name="connsiteX461" fmla="*/ 1795660 w 2972814"/>
                  <a:gd name="connsiteY461" fmla="*/ 217022 h 730848"/>
                  <a:gd name="connsiteX462" fmla="*/ 1783145 w 2972814"/>
                  <a:gd name="connsiteY462" fmla="*/ 219813 h 730848"/>
                  <a:gd name="connsiteX463" fmla="*/ 1775708 w 2972814"/>
                  <a:gd name="connsiteY463" fmla="*/ 221469 h 730848"/>
                  <a:gd name="connsiteX464" fmla="*/ 1755756 w 2972814"/>
                  <a:gd name="connsiteY464" fmla="*/ 226079 h 730848"/>
                  <a:gd name="connsiteX465" fmla="*/ 1739092 w 2972814"/>
                  <a:gd name="connsiteY465" fmla="*/ 229804 h 730848"/>
                  <a:gd name="connsiteX466" fmla="*/ 1735805 w 2972814"/>
                  <a:gd name="connsiteY466" fmla="*/ 230567 h 730848"/>
                  <a:gd name="connsiteX467" fmla="*/ 1715853 w 2972814"/>
                  <a:gd name="connsiteY467" fmla="*/ 234666 h 730848"/>
                  <a:gd name="connsiteX468" fmla="*/ 1695901 w 2972814"/>
                  <a:gd name="connsiteY468" fmla="*/ 237826 h 730848"/>
                  <a:gd name="connsiteX469" fmla="*/ 1675949 w 2972814"/>
                  <a:gd name="connsiteY469" fmla="*/ 239686 h 730848"/>
                  <a:gd name="connsiteX470" fmla="*/ 1673928 w 2972814"/>
                  <a:gd name="connsiteY470" fmla="*/ 239796 h 730848"/>
                  <a:gd name="connsiteX471" fmla="*/ 1655997 w 2972814"/>
                  <a:gd name="connsiteY471" fmla="*/ 240850 h 730848"/>
                  <a:gd name="connsiteX472" fmla="*/ 1636046 w 2972814"/>
                  <a:gd name="connsiteY472" fmla="*/ 241063 h 730848"/>
                  <a:gd name="connsiteX473" fmla="*/ 1616094 w 2972814"/>
                  <a:gd name="connsiteY473" fmla="*/ 240939 h 730848"/>
                  <a:gd name="connsiteX474" fmla="*/ 1596142 w 2972814"/>
                  <a:gd name="connsiteY474" fmla="*/ 241218 h 730848"/>
                  <a:gd name="connsiteX475" fmla="*/ 1576190 w 2972814"/>
                  <a:gd name="connsiteY475" fmla="*/ 242683 h 730848"/>
                  <a:gd name="connsiteX476" fmla="*/ 1556239 w 2972814"/>
                  <a:gd name="connsiteY476" fmla="*/ 248393 h 730848"/>
                  <a:gd name="connsiteX477" fmla="*/ 1553726 w 2972814"/>
                  <a:gd name="connsiteY477" fmla="*/ 249787 h 730848"/>
                  <a:gd name="connsiteX478" fmla="*/ 1540893 w 2972814"/>
                  <a:gd name="connsiteY478" fmla="*/ 259779 h 730848"/>
                  <a:gd name="connsiteX479" fmla="*/ 1536287 w 2972814"/>
                  <a:gd name="connsiteY479" fmla="*/ 264844 h 730848"/>
                  <a:gd name="connsiteX480" fmla="*/ 1532894 w 2972814"/>
                  <a:gd name="connsiteY480" fmla="*/ 269770 h 730848"/>
                  <a:gd name="connsiteX481" fmla="*/ 1525789 w 2972814"/>
                  <a:gd name="connsiteY481" fmla="*/ 279762 h 730848"/>
                  <a:gd name="connsiteX482" fmla="*/ 1517877 w 2972814"/>
                  <a:gd name="connsiteY482" fmla="*/ 289753 h 730848"/>
                  <a:gd name="connsiteX483" fmla="*/ 1516335 w 2972814"/>
                  <a:gd name="connsiteY483" fmla="*/ 291232 h 730848"/>
                  <a:gd name="connsiteX484" fmla="*/ 1507633 w 2972814"/>
                  <a:gd name="connsiteY484" fmla="*/ 299745 h 730848"/>
                  <a:gd name="connsiteX485" fmla="*/ 1496383 w 2972814"/>
                  <a:gd name="connsiteY485" fmla="*/ 308724 h 730848"/>
                  <a:gd name="connsiteX486" fmla="*/ 1494956 w 2972814"/>
                  <a:gd name="connsiteY486" fmla="*/ 309736 h 730848"/>
                  <a:gd name="connsiteX487" fmla="*/ 1476943 w 2972814"/>
                  <a:gd name="connsiteY487" fmla="*/ 319728 h 730848"/>
                  <a:gd name="connsiteX488" fmla="*/ 1476431 w 2972814"/>
                  <a:gd name="connsiteY488" fmla="*/ 319953 h 730848"/>
                  <a:gd name="connsiteX489" fmla="*/ 1456480 w 2972814"/>
                  <a:gd name="connsiteY489" fmla="*/ 326665 h 730848"/>
                  <a:gd name="connsiteX490" fmla="*/ 1441652 w 2972814"/>
                  <a:gd name="connsiteY490" fmla="*/ 329719 h 730848"/>
                  <a:gd name="connsiteX491" fmla="*/ 1436528 w 2972814"/>
                  <a:gd name="connsiteY491" fmla="*/ 330605 h 730848"/>
                  <a:gd name="connsiteX492" fmla="*/ 1416576 w 2972814"/>
                  <a:gd name="connsiteY492" fmla="*/ 331534 h 730848"/>
                  <a:gd name="connsiteX493" fmla="*/ 1400100 w 2972814"/>
                  <a:gd name="connsiteY493" fmla="*/ 329719 h 730848"/>
                  <a:gd name="connsiteX494" fmla="*/ 1396624 w 2972814"/>
                  <a:gd name="connsiteY494" fmla="*/ 329195 h 730848"/>
                  <a:gd name="connsiteX495" fmla="*/ 1376673 w 2972814"/>
                  <a:gd name="connsiteY495" fmla="*/ 322056 h 730848"/>
                  <a:gd name="connsiteX496" fmla="*/ 1372568 w 2972814"/>
                  <a:gd name="connsiteY496" fmla="*/ 319728 h 730848"/>
                  <a:gd name="connsiteX497" fmla="*/ 1358687 w 2972814"/>
                  <a:gd name="connsiteY497" fmla="*/ 309736 h 730848"/>
                  <a:gd name="connsiteX498" fmla="*/ 1356721 w 2972814"/>
                  <a:gd name="connsiteY498" fmla="*/ 308012 h 730848"/>
                  <a:gd name="connsiteX499" fmla="*/ 1348437 w 2972814"/>
                  <a:gd name="connsiteY499" fmla="*/ 299745 h 730848"/>
                  <a:gd name="connsiteX500" fmla="*/ 1338149 w 2972814"/>
                  <a:gd name="connsiteY500" fmla="*/ 289753 h 730848"/>
                  <a:gd name="connsiteX501" fmla="*/ 1336769 w 2972814"/>
                  <a:gd name="connsiteY501" fmla="*/ 288464 h 730848"/>
                  <a:gd name="connsiteX502" fmla="*/ 1327645 w 2972814"/>
                  <a:gd name="connsiteY502" fmla="*/ 279762 h 730848"/>
                  <a:gd name="connsiteX503" fmla="*/ 1316817 w 2972814"/>
                  <a:gd name="connsiteY503" fmla="*/ 271786 h 730848"/>
                  <a:gd name="connsiteX504" fmla="*/ 1313772 w 2972814"/>
                  <a:gd name="connsiteY504" fmla="*/ 269770 h 730848"/>
                  <a:gd name="connsiteX505" fmla="*/ 1296865 w 2972814"/>
                  <a:gd name="connsiteY505" fmla="*/ 261156 h 730848"/>
                  <a:gd name="connsiteX506" fmla="*/ 1293727 w 2972814"/>
                  <a:gd name="connsiteY506" fmla="*/ 259779 h 730848"/>
                  <a:gd name="connsiteX507" fmla="*/ 1276914 w 2972814"/>
                  <a:gd name="connsiteY507" fmla="*/ 253716 h 730848"/>
                  <a:gd name="connsiteX508" fmla="*/ 1263644 w 2972814"/>
                  <a:gd name="connsiteY508" fmla="*/ 249787 h 730848"/>
                  <a:gd name="connsiteX509" fmla="*/ 1256962 w 2972814"/>
                  <a:gd name="connsiteY509" fmla="*/ 248115 h 730848"/>
                  <a:gd name="connsiteX510" fmla="*/ 1237010 w 2972814"/>
                  <a:gd name="connsiteY510" fmla="*/ 243606 h 730848"/>
                  <a:gd name="connsiteX511" fmla="*/ 1217322 w 2972814"/>
                  <a:gd name="connsiteY511" fmla="*/ 239796 h 730848"/>
                  <a:gd name="connsiteX512" fmla="*/ 1217058 w 2972814"/>
                  <a:gd name="connsiteY512" fmla="*/ 239749 h 730848"/>
                  <a:gd name="connsiteX513" fmla="*/ 1197107 w 2972814"/>
                  <a:gd name="connsiteY513" fmla="*/ 236150 h 730848"/>
                  <a:gd name="connsiteX514" fmla="*/ 1177155 w 2972814"/>
                  <a:gd name="connsiteY514" fmla="*/ 232499 h 730848"/>
                  <a:gd name="connsiteX515" fmla="*/ 1163900 w 2972814"/>
                  <a:gd name="connsiteY515" fmla="*/ 229804 h 730848"/>
                  <a:gd name="connsiteX516" fmla="*/ 1157203 w 2972814"/>
                  <a:gd name="connsiteY516" fmla="*/ 228414 h 730848"/>
                  <a:gd name="connsiteX517" fmla="*/ 1137251 w 2972814"/>
                  <a:gd name="connsiteY517" fmla="*/ 223518 h 730848"/>
                  <a:gd name="connsiteX518" fmla="*/ 1125099 w 2972814"/>
                  <a:gd name="connsiteY518" fmla="*/ 219813 h 730848"/>
                  <a:gd name="connsiteX519" fmla="*/ 1117299 w 2972814"/>
                  <a:gd name="connsiteY519" fmla="*/ 217295 h 730848"/>
                  <a:gd name="connsiteX520" fmla="*/ 1099101 w 2972814"/>
                  <a:gd name="connsiteY520" fmla="*/ 209821 h 730848"/>
                  <a:gd name="connsiteX521" fmla="*/ 1097348 w 2972814"/>
                  <a:gd name="connsiteY521" fmla="*/ 209059 h 730848"/>
                  <a:gd name="connsiteX522" fmla="*/ 1079280 w 2972814"/>
                  <a:gd name="connsiteY522" fmla="*/ 199830 h 730848"/>
                  <a:gd name="connsiteX523" fmla="*/ 1077396 w 2972814"/>
                  <a:gd name="connsiteY523" fmla="*/ 198850 h 730848"/>
                  <a:gd name="connsiteX524" fmla="*/ 1061735 w 2972814"/>
                  <a:gd name="connsiteY524" fmla="*/ 189838 h 730848"/>
                  <a:gd name="connsiteX525" fmla="*/ 1057444 w 2972814"/>
                  <a:gd name="connsiteY525" fmla="*/ 187333 h 730848"/>
                  <a:gd name="connsiteX526" fmla="*/ 1045049 w 2972814"/>
                  <a:gd name="connsiteY526" fmla="*/ 179847 h 730848"/>
                  <a:gd name="connsiteX527" fmla="*/ 1037492 w 2972814"/>
                  <a:gd name="connsiteY527" fmla="*/ 175534 h 730848"/>
                  <a:gd name="connsiteX528" fmla="*/ 1026911 w 2972814"/>
                  <a:gd name="connsiteY528" fmla="*/ 169855 h 730848"/>
                  <a:gd name="connsiteX529" fmla="*/ 1017541 w 2972814"/>
                  <a:gd name="connsiteY529" fmla="*/ 165124 h 730848"/>
                  <a:gd name="connsiteX530" fmla="*/ 1005997 w 2972814"/>
                  <a:gd name="connsiteY530" fmla="*/ 159864 h 730848"/>
                  <a:gd name="connsiteX531" fmla="*/ 997589 w 2972814"/>
                  <a:gd name="connsiteY531" fmla="*/ 156481 h 730848"/>
                  <a:gd name="connsiteX532" fmla="*/ 978588 w 2972814"/>
                  <a:gd name="connsiteY532" fmla="*/ 149872 h 730848"/>
                  <a:gd name="connsiteX533" fmla="*/ 977637 w 2972814"/>
                  <a:gd name="connsiteY533" fmla="*/ 149576 h 730848"/>
                  <a:gd name="connsiteX534" fmla="*/ 957685 w 2972814"/>
                  <a:gd name="connsiteY534" fmla="*/ 144670 h 730848"/>
                  <a:gd name="connsiteX535" fmla="*/ 937733 w 2972814"/>
                  <a:gd name="connsiteY535" fmla="*/ 141099 h 730848"/>
                  <a:gd name="connsiteX536" fmla="*/ 926682 w 2972814"/>
                  <a:gd name="connsiteY536" fmla="*/ 139881 h 730848"/>
                  <a:gd name="connsiteX537" fmla="*/ 917782 w 2972814"/>
                  <a:gd name="connsiteY537" fmla="*/ 138950 h 730848"/>
                  <a:gd name="connsiteX538" fmla="*/ 897830 w 2972814"/>
                  <a:gd name="connsiteY538" fmla="*/ 138073 h 730848"/>
                  <a:gd name="connsiteX539" fmla="*/ 877878 w 2972814"/>
                  <a:gd name="connsiteY539" fmla="*/ 138250 h 730848"/>
                  <a:gd name="connsiteX540" fmla="*/ 857926 w 2972814"/>
                  <a:gd name="connsiteY540" fmla="*/ 139581 h 730848"/>
                  <a:gd name="connsiteX541" fmla="*/ 854831 w 2972814"/>
                  <a:gd name="connsiteY541" fmla="*/ 139881 h 730848"/>
                  <a:gd name="connsiteX542" fmla="*/ 837975 w 2972814"/>
                  <a:gd name="connsiteY542" fmla="*/ 141660 h 730848"/>
                  <a:gd name="connsiteX543" fmla="*/ 818023 w 2972814"/>
                  <a:gd name="connsiteY543" fmla="*/ 144188 h 730848"/>
                  <a:gd name="connsiteX544" fmla="*/ 798071 w 2972814"/>
                  <a:gd name="connsiteY544" fmla="*/ 147099 h 730848"/>
                  <a:gd name="connsiteX545" fmla="*/ 779571 w 2972814"/>
                  <a:gd name="connsiteY545" fmla="*/ 149872 h 730848"/>
                  <a:gd name="connsiteX546" fmla="*/ 778119 w 2972814"/>
                  <a:gd name="connsiteY546" fmla="*/ 150110 h 730848"/>
                  <a:gd name="connsiteX547" fmla="*/ 758167 w 2972814"/>
                  <a:gd name="connsiteY547" fmla="*/ 153194 h 730848"/>
                  <a:gd name="connsiteX548" fmla="*/ 738216 w 2972814"/>
                  <a:gd name="connsiteY548" fmla="*/ 156461 h 730848"/>
                  <a:gd name="connsiteX549" fmla="*/ 718264 w 2972814"/>
                  <a:gd name="connsiteY549" fmla="*/ 159499 h 730848"/>
                  <a:gd name="connsiteX550" fmla="*/ 715885 w 2972814"/>
                  <a:gd name="connsiteY550" fmla="*/ 159864 h 730848"/>
                  <a:gd name="connsiteX551" fmla="*/ 698312 w 2972814"/>
                  <a:gd name="connsiteY551" fmla="*/ 163077 h 730848"/>
                  <a:gd name="connsiteX552" fmla="*/ 678360 w 2972814"/>
                  <a:gd name="connsiteY552" fmla="*/ 166863 h 730848"/>
                  <a:gd name="connsiteX553" fmla="*/ 663376 w 2972814"/>
                  <a:gd name="connsiteY553" fmla="*/ 169855 h 730848"/>
                  <a:gd name="connsiteX554" fmla="*/ 658409 w 2972814"/>
                  <a:gd name="connsiteY554" fmla="*/ 171179 h 730848"/>
                  <a:gd name="connsiteX555" fmla="*/ 638457 w 2972814"/>
                  <a:gd name="connsiteY555" fmla="*/ 176949 h 730848"/>
                  <a:gd name="connsiteX556" fmla="*/ 629722 w 2972814"/>
                  <a:gd name="connsiteY556" fmla="*/ 179847 h 730848"/>
                  <a:gd name="connsiteX557" fmla="*/ 618505 w 2972814"/>
                  <a:gd name="connsiteY557" fmla="*/ 185220 h 730848"/>
                  <a:gd name="connsiteX558" fmla="*/ 610218 w 2972814"/>
                  <a:gd name="connsiteY558" fmla="*/ 189838 h 730848"/>
                  <a:gd name="connsiteX559" fmla="*/ 599248 w 2972814"/>
                  <a:gd name="connsiteY559" fmla="*/ 199830 h 730848"/>
                  <a:gd name="connsiteX560" fmla="*/ 598553 w 2972814"/>
                  <a:gd name="connsiteY560" fmla="*/ 200665 h 730848"/>
                  <a:gd name="connsiteX561" fmla="*/ 591433 w 2972814"/>
                  <a:gd name="connsiteY561" fmla="*/ 209821 h 730848"/>
                  <a:gd name="connsiteX562" fmla="*/ 586438 w 2972814"/>
                  <a:gd name="connsiteY562" fmla="*/ 219813 h 730848"/>
                  <a:gd name="connsiteX563" fmla="*/ 580856 w 2972814"/>
                  <a:gd name="connsiteY563" fmla="*/ 229804 h 730848"/>
                  <a:gd name="connsiteX564" fmla="*/ 578601 w 2972814"/>
                  <a:gd name="connsiteY564" fmla="*/ 233585 h 730848"/>
                  <a:gd name="connsiteX565" fmla="*/ 574716 w 2972814"/>
                  <a:gd name="connsiteY565" fmla="*/ 239796 h 730848"/>
                  <a:gd name="connsiteX566" fmla="*/ 566403 w 2972814"/>
                  <a:gd name="connsiteY566" fmla="*/ 249787 h 730848"/>
                  <a:gd name="connsiteX567" fmla="*/ 558650 w 2972814"/>
                  <a:gd name="connsiteY567" fmla="*/ 256856 h 730848"/>
                  <a:gd name="connsiteX568" fmla="*/ 554769 w 2972814"/>
                  <a:gd name="connsiteY568" fmla="*/ 259779 h 730848"/>
                  <a:gd name="connsiteX569" fmla="*/ 538698 w 2972814"/>
                  <a:gd name="connsiteY569" fmla="*/ 268584 h 730848"/>
                  <a:gd name="connsiteX570" fmla="*/ 535939 w 2972814"/>
                  <a:gd name="connsiteY570" fmla="*/ 269770 h 730848"/>
                  <a:gd name="connsiteX571" fmla="*/ 518746 w 2972814"/>
                  <a:gd name="connsiteY571" fmla="*/ 275457 h 730848"/>
                  <a:gd name="connsiteX572" fmla="*/ 500739 w 2972814"/>
                  <a:gd name="connsiteY572" fmla="*/ 279762 h 730848"/>
                  <a:gd name="connsiteX573" fmla="*/ 498794 w 2972814"/>
                  <a:gd name="connsiteY573" fmla="*/ 280152 h 730848"/>
                  <a:gd name="connsiteX574" fmla="*/ 478843 w 2972814"/>
                  <a:gd name="connsiteY574" fmla="*/ 282807 h 730848"/>
                  <a:gd name="connsiteX575" fmla="*/ 458891 w 2972814"/>
                  <a:gd name="connsiteY575" fmla="*/ 284546 h 730848"/>
                  <a:gd name="connsiteX576" fmla="*/ 438939 w 2972814"/>
                  <a:gd name="connsiteY576" fmla="*/ 285671 h 730848"/>
                  <a:gd name="connsiteX577" fmla="*/ 418987 w 2972814"/>
                  <a:gd name="connsiteY577" fmla="*/ 286801 h 730848"/>
                  <a:gd name="connsiteX578" fmla="*/ 399036 w 2972814"/>
                  <a:gd name="connsiteY578" fmla="*/ 287998 h 730848"/>
                  <a:gd name="connsiteX579" fmla="*/ 379084 w 2972814"/>
                  <a:gd name="connsiteY579" fmla="*/ 289267 h 730848"/>
                  <a:gd name="connsiteX580" fmla="*/ 373474 w 2972814"/>
                  <a:gd name="connsiteY580" fmla="*/ 289753 h 730848"/>
                  <a:gd name="connsiteX581" fmla="*/ 359132 w 2972814"/>
                  <a:gd name="connsiteY581" fmla="*/ 291055 h 730848"/>
                  <a:gd name="connsiteX582" fmla="*/ 339180 w 2972814"/>
                  <a:gd name="connsiteY582" fmla="*/ 292991 h 730848"/>
                  <a:gd name="connsiteX583" fmla="*/ 319228 w 2972814"/>
                  <a:gd name="connsiteY583" fmla="*/ 294800 h 730848"/>
                  <a:gd name="connsiteX584" fmla="*/ 299277 w 2972814"/>
                  <a:gd name="connsiteY584" fmla="*/ 296215 h 730848"/>
                  <a:gd name="connsiteX585" fmla="*/ 279325 w 2972814"/>
                  <a:gd name="connsiteY585" fmla="*/ 297233 h 730848"/>
                  <a:gd name="connsiteX586" fmla="*/ 259373 w 2972814"/>
                  <a:gd name="connsiteY586" fmla="*/ 297638 h 730848"/>
                  <a:gd name="connsiteX587" fmla="*/ 239421 w 2972814"/>
                  <a:gd name="connsiteY587" fmla="*/ 297758 h 730848"/>
                  <a:gd name="connsiteX588" fmla="*/ 219470 w 2972814"/>
                  <a:gd name="connsiteY588" fmla="*/ 297576 h 730848"/>
                  <a:gd name="connsiteX589" fmla="*/ 199518 w 2972814"/>
                  <a:gd name="connsiteY589" fmla="*/ 297421 h 730848"/>
                  <a:gd name="connsiteX590" fmla="*/ 179566 w 2972814"/>
                  <a:gd name="connsiteY590" fmla="*/ 297548 h 730848"/>
                  <a:gd name="connsiteX591" fmla="*/ 159614 w 2972814"/>
                  <a:gd name="connsiteY591" fmla="*/ 298194 h 730848"/>
                  <a:gd name="connsiteX592" fmla="*/ 139662 w 2972814"/>
                  <a:gd name="connsiteY592" fmla="*/ 299728 h 730848"/>
                  <a:gd name="connsiteX593" fmla="*/ 139518 w 2972814"/>
                  <a:gd name="connsiteY593" fmla="*/ 299745 h 730848"/>
                  <a:gd name="connsiteX594" fmla="*/ 119711 w 2972814"/>
                  <a:gd name="connsiteY594" fmla="*/ 302273 h 730848"/>
                  <a:gd name="connsiteX595" fmla="*/ 99759 w 2972814"/>
                  <a:gd name="connsiteY595" fmla="*/ 305840 h 730848"/>
                  <a:gd name="connsiteX596" fmla="*/ 82173 w 2972814"/>
                  <a:gd name="connsiteY596" fmla="*/ 309736 h 730848"/>
                  <a:gd name="connsiteX597" fmla="*/ 79807 w 2972814"/>
                  <a:gd name="connsiteY597" fmla="*/ 310294 h 730848"/>
                  <a:gd name="connsiteX598" fmla="*/ 59855 w 2972814"/>
                  <a:gd name="connsiteY598" fmla="*/ 315388 h 730848"/>
                  <a:gd name="connsiteX599" fmla="*/ 43891 w 2972814"/>
                  <a:gd name="connsiteY599" fmla="*/ 319728 h 730848"/>
                  <a:gd name="connsiteX600" fmla="*/ 39904 w 2972814"/>
                  <a:gd name="connsiteY600" fmla="*/ 320877 h 730848"/>
                  <a:gd name="connsiteX601" fmla="*/ 19952 w 2972814"/>
                  <a:gd name="connsiteY601" fmla="*/ 326306 h 730848"/>
                  <a:gd name="connsiteX602" fmla="*/ 6531 w 2972814"/>
                  <a:gd name="connsiteY602" fmla="*/ 329719 h 730848"/>
                  <a:gd name="connsiteX603" fmla="*/ 0 w 2972814"/>
                  <a:gd name="connsiteY603" fmla="*/ 331438 h 730848"/>
                  <a:gd name="connsiteX604" fmla="*/ 0 w 2972814"/>
                  <a:gd name="connsiteY604" fmla="*/ 339711 h 730848"/>
                  <a:gd name="connsiteX605" fmla="*/ 0 w 2972814"/>
                  <a:gd name="connsiteY605" fmla="*/ 349702 h 730848"/>
                  <a:gd name="connsiteX606" fmla="*/ 0 w 2972814"/>
                  <a:gd name="connsiteY606" fmla="*/ 359694 h 730848"/>
                  <a:gd name="connsiteX607" fmla="*/ 0 w 2972814"/>
                  <a:gd name="connsiteY607" fmla="*/ 369685 h 730848"/>
                  <a:gd name="connsiteX608" fmla="*/ 0 w 2972814"/>
                  <a:gd name="connsiteY608" fmla="*/ 379677 h 730848"/>
                  <a:gd name="connsiteX609" fmla="*/ 0 w 2972814"/>
                  <a:gd name="connsiteY609" fmla="*/ 387723 h 730848"/>
                  <a:gd name="connsiteX610" fmla="*/ 19952 w 2972814"/>
                  <a:gd name="connsiteY610" fmla="*/ 381218 h 730848"/>
                  <a:gd name="connsiteX611" fmla="*/ 24628 w 2972814"/>
                  <a:gd name="connsiteY611" fmla="*/ 379677 h 730848"/>
                  <a:gd name="connsiteX612" fmla="*/ 39904 w 2972814"/>
                  <a:gd name="connsiteY612" fmla="*/ 374819 h 730848"/>
                  <a:gd name="connsiteX613" fmla="*/ 56999 w 2972814"/>
                  <a:gd name="connsiteY613" fmla="*/ 369685 h 730848"/>
                  <a:gd name="connsiteX614" fmla="*/ 59855 w 2972814"/>
                  <a:gd name="connsiteY614" fmla="*/ 368853 h 730848"/>
                  <a:gd name="connsiteX615" fmla="*/ 79807 w 2972814"/>
                  <a:gd name="connsiteY615" fmla="*/ 363693 h 730848"/>
                  <a:gd name="connsiteX616" fmla="*/ 98112 w 2972814"/>
                  <a:gd name="connsiteY616" fmla="*/ 359694 h 730848"/>
                  <a:gd name="connsiteX617" fmla="*/ 99759 w 2972814"/>
                  <a:gd name="connsiteY617" fmla="*/ 359337 h 730848"/>
                  <a:gd name="connsiteX618" fmla="*/ 119711 w 2972814"/>
                  <a:gd name="connsiteY618" fmla="*/ 356554 h 730848"/>
                  <a:gd name="connsiteX619" fmla="*/ 139662 w 2972814"/>
                  <a:gd name="connsiteY619" fmla="*/ 356027 h 730848"/>
                  <a:gd name="connsiteX620" fmla="*/ 159614 w 2972814"/>
                  <a:gd name="connsiteY620" fmla="*/ 357973 h 730848"/>
                  <a:gd name="connsiteX621" fmla="*/ 167106 w 2972814"/>
                  <a:gd name="connsiteY621" fmla="*/ 359694 h 730848"/>
                  <a:gd name="connsiteX622" fmla="*/ 179566 w 2972814"/>
                  <a:gd name="connsiteY622" fmla="*/ 364469 h 730848"/>
                  <a:gd name="connsiteX623" fmla="*/ 188295 w 2972814"/>
                  <a:gd name="connsiteY623" fmla="*/ 369685 h 730848"/>
                  <a:gd name="connsiteX624" fmla="*/ 196014 w 2972814"/>
                  <a:gd name="connsiteY624" fmla="*/ 379677 h 730848"/>
                  <a:gd name="connsiteX625" fmla="*/ 197702 w 2972814"/>
                  <a:gd name="connsiteY625" fmla="*/ 389668 h 730848"/>
                  <a:gd name="connsiteX626" fmla="*/ 196717 w 2972814"/>
                  <a:gd name="connsiteY626" fmla="*/ 399660 h 730848"/>
                  <a:gd name="connsiteX627" fmla="*/ 194649 w 2972814"/>
                  <a:gd name="connsiteY627" fmla="*/ 409651 h 730848"/>
                  <a:gd name="connsiteX628" fmla="*/ 192070 w 2972814"/>
                  <a:gd name="connsiteY628" fmla="*/ 419643 h 730848"/>
                  <a:gd name="connsiteX629" fmla="*/ 189711 w 2972814"/>
                  <a:gd name="connsiteY629" fmla="*/ 429634 h 730848"/>
                  <a:gd name="connsiteX630" fmla="*/ 188513 w 2972814"/>
                  <a:gd name="connsiteY630" fmla="*/ 439626 h 730848"/>
                  <a:gd name="connsiteX631" fmla="*/ 188008 w 2972814"/>
                  <a:gd name="connsiteY631" fmla="*/ 449617 h 730848"/>
                  <a:gd name="connsiteX632" fmla="*/ 188470 w 2972814"/>
                  <a:gd name="connsiteY632" fmla="*/ 459609 h 730848"/>
                  <a:gd name="connsiteX633" fmla="*/ 189835 w 2972814"/>
                  <a:gd name="connsiteY633" fmla="*/ 469600 h 730848"/>
                  <a:gd name="connsiteX634" fmla="*/ 191847 w 2972814"/>
                  <a:gd name="connsiteY634" fmla="*/ 479592 h 730848"/>
                  <a:gd name="connsiteX635" fmla="*/ 194755 w 2972814"/>
                  <a:gd name="connsiteY635" fmla="*/ 489583 h 730848"/>
                  <a:gd name="connsiteX636" fmla="*/ 197878 w 2972814"/>
                  <a:gd name="connsiteY636" fmla="*/ 499575 h 730848"/>
                  <a:gd name="connsiteX637" fmla="*/ 199518 w 2972814"/>
                  <a:gd name="connsiteY637" fmla="*/ 503975 h 730848"/>
                  <a:gd name="connsiteX638" fmla="*/ 202034 w 2972814"/>
                  <a:gd name="connsiteY638" fmla="*/ 509566 h 730848"/>
                  <a:gd name="connsiteX639" fmla="*/ 206933 w 2972814"/>
                  <a:gd name="connsiteY639" fmla="*/ 519558 h 730848"/>
                  <a:gd name="connsiteX640" fmla="*/ 211727 w 2972814"/>
                  <a:gd name="connsiteY640" fmla="*/ 529549 h 730848"/>
                  <a:gd name="connsiteX641" fmla="*/ 216602 w 2972814"/>
                  <a:gd name="connsiteY641" fmla="*/ 539541 h 730848"/>
                  <a:gd name="connsiteX642" fmla="*/ 219470 w 2972814"/>
                  <a:gd name="connsiteY642" fmla="*/ 545446 h 730848"/>
                  <a:gd name="connsiteX643" fmla="*/ 221907 w 2972814"/>
                  <a:gd name="connsiteY643" fmla="*/ 549532 h 730848"/>
                  <a:gd name="connsiteX644" fmla="*/ 227998 w 2972814"/>
                  <a:gd name="connsiteY644" fmla="*/ 559524 h 730848"/>
                  <a:gd name="connsiteX645" fmla="*/ 233657 w 2972814"/>
                  <a:gd name="connsiteY645" fmla="*/ 569515 h 730848"/>
                  <a:gd name="connsiteX646" fmla="*/ 239421 w 2972814"/>
                  <a:gd name="connsiteY646" fmla="*/ 579400 h 730848"/>
                  <a:gd name="connsiteX647" fmla="*/ 239496 w 2972814"/>
                  <a:gd name="connsiteY647" fmla="*/ 579507 h 730848"/>
                  <a:gd name="connsiteX648" fmla="*/ 246434 w 2972814"/>
                  <a:gd name="connsiteY648" fmla="*/ 589498 h 730848"/>
                  <a:gd name="connsiteX649" fmla="*/ 253418 w 2972814"/>
                  <a:gd name="connsiteY649" fmla="*/ 599490 h 730848"/>
                  <a:gd name="connsiteX650" fmla="*/ 259373 w 2972814"/>
                  <a:gd name="connsiteY650" fmla="*/ 607451 h 730848"/>
                  <a:gd name="connsiteX651" fmla="*/ 261099 w 2972814"/>
                  <a:gd name="connsiteY651" fmla="*/ 609481 h 730848"/>
                  <a:gd name="connsiteX652" fmla="*/ 270151 w 2972814"/>
                  <a:gd name="connsiteY652" fmla="*/ 619473 h 730848"/>
                  <a:gd name="connsiteX653" fmla="*/ 279325 w 2972814"/>
                  <a:gd name="connsiteY653" fmla="*/ 628578 h 730848"/>
                  <a:gd name="connsiteX654" fmla="*/ 280342 w 2972814"/>
                  <a:gd name="connsiteY654" fmla="*/ 629464 h 730848"/>
                  <a:gd name="connsiteX655" fmla="*/ 293105 w 2972814"/>
                  <a:gd name="connsiteY655" fmla="*/ 639456 h 730848"/>
                  <a:gd name="connsiteX656" fmla="*/ 299277 w 2972814"/>
                  <a:gd name="connsiteY656" fmla="*/ 643814 h 730848"/>
                  <a:gd name="connsiteX657" fmla="*/ 308906 w 2972814"/>
                  <a:gd name="connsiteY657" fmla="*/ 649447 h 730848"/>
                  <a:gd name="connsiteX658" fmla="*/ 319228 w 2972814"/>
                  <a:gd name="connsiteY658" fmla="*/ 654902 h 730848"/>
                  <a:gd name="connsiteX659" fmla="*/ 330429 w 2972814"/>
                  <a:gd name="connsiteY659" fmla="*/ 659439 h 730848"/>
                  <a:gd name="connsiteX660" fmla="*/ 1137251 w 2972814"/>
                  <a:gd name="connsiteY660" fmla="*/ 653438 h 730848"/>
                  <a:gd name="connsiteX661" fmla="*/ 1157203 w 2972814"/>
                  <a:gd name="connsiteY661" fmla="*/ 651654 h 730848"/>
                  <a:gd name="connsiteX662" fmla="*/ 1161484 w 2972814"/>
                  <a:gd name="connsiteY662" fmla="*/ 649447 h 730848"/>
                  <a:gd name="connsiteX663" fmla="*/ 1174046 w 2972814"/>
                  <a:gd name="connsiteY663" fmla="*/ 639456 h 730848"/>
                  <a:gd name="connsiteX664" fmla="*/ 1177155 w 2972814"/>
                  <a:gd name="connsiteY664" fmla="*/ 635138 h 730848"/>
                  <a:gd name="connsiteX665" fmla="*/ 1179483 w 2972814"/>
                  <a:gd name="connsiteY665" fmla="*/ 629464 h 730848"/>
                  <a:gd name="connsiteX666" fmla="*/ 1180565 w 2972814"/>
                  <a:gd name="connsiteY666" fmla="*/ 619473 h 730848"/>
                  <a:gd name="connsiteX667" fmla="*/ 1177571 w 2972814"/>
                  <a:gd name="connsiteY667" fmla="*/ 609481 h 730848"/>
                  <a:gd name="connsiteX668" fmla="*/ 1177155 w 2972814"/>
                  <a:gd name="connsiteY668" fmla="*/ 608873 h 730848"/>
                  <a:gd name="connsiteX669" fmla="*/ 1157203 w 2972814"/>
                  <a:gd name="connsiteY669" fmla="*/ 599806 h 730848"/>
                  <a:gd name="connsiteX670" fmla="*/ 1137251 w 2972814"/>
                  <a:gd name="connsiteY670" fmla="*/ 604619 h 730848"/>
                  <a:gd name="connsiteX671" fmla="*/ 1129956 w 2972814"/>
                  <a:gd name="connsiteY671" fmla="*/ 609481 h 730848"/>
                  <a:gd name="connsiteX672" fmla="*/ 1117903 w 2972814"/>
                  <a:gd name="connsiteY672" fmla="*/ 619473 h 730848"/>
                  <a:gd name="connsiteX673" fmla="*/ 1117299 w 2972814"/>
                  <a:gd name="connsiteY673" fmla="*/ 620453 h 730848"/>
                  <a:gd name="connsiteX674" fmla="*/ 1113985 w 2972814"/>
                  <a:gd name="connsiteY674" fmla="*/ 629464 h 730848"/>
                  <a:gd name="connsiteX675" fmla="*/ 1114557 w 2972814"/>
                  <a:gd name="connsiteY675" fmla="*/ 639456 h 730848"/>
                  <a:gd name="connsiteX676" fmla="*/ 1117299 w 2972814"/>
                  <a:gd name="connsiteY676" fmla="*/ 643702 h 730848"/>
                  <a:gd name="connsiteX677" fmla="*/ 1125824 w 2972814"/>
                  <a:gd name="connsiteY677" fmla="*/ 649447 h 730848"/>
                  <a:gd name="connsiteX678" fmla="*/ 359132 w 2972814"/>
                  <a:gd name="connsiteY678" fmla="*/ 31047 h 730848"/>
                  <a:gd name="connsiteX679" fmla="*/ 379084 w 2972814"/>
                  <a:gd name="connsiteY679" fmla="*/ 33334 h 730848"/>
                  <a:gd name="connsiteX680" fmla="*/ 399036 w 2972814"/>
                  <a:gd name="connsiteY680" fmla="*/ 33259 h 730848"/>
                  <a:gd name="connsiteX681" fmla="*/ 414568 w 2972814"/>
                  <a:gd name="connsiteY681" fmla="*/ 29974 h 730848"/>
                  <a:gd name="connsiteX682" fmla="*/ 418987 w 2972814"/>
                  <a:gd name="connsiteY682" fmla="*/ 28153 h 730848"/>
                  <a:gd name="connsiteX683" fmla="*/ 427626 w 2972814"/>
                  <a:gd name="connsiteY683" fmla="*/ 19983 h 730848"/>
                  <a:gd name="connsiteX684" fmla="*/ 429769 w 2972814"/>
                  <a:gd name="connsiteY684" fmla="*/ 9991 h 730848"/>
                  <a:gd name="connsiteX685" fmla="*/ 425268 w 2972814"/>
                  <a:gd name="connsiteY685" fmla="*/ 0 h 730848"/>
                  <a:gd name="connsiteX686" fmla="*/ 418987 w 2972814"/>
                  <a:gd name="connsiteY686" fmla="*/ 0 h 730848"/>
                  <a:gd name="connsiteX687" fmla="*/ 399036 w 2972814"/>
                  <a:gd name="connsiteY687" fmla="*/ 0 h 730848"/>
                  <a:gd name="connsiteX688" fmla="*/ 379084 w 2972814"/>
                  <a:gd name="connsiteY688" fmla="*/ 0 h 730848"/>
                  <a:gd name="connsiteX689" fmla="*/ 359132 w 2972814"/>
                  <a:gd name="connsiteY689" fmla="*/ 0 h 730848"/>
                  <a:gd name="connsiteX690" fmla="*/ 339180 w 2972814"/>
                  <a:gd name="connsiteY690" fmla="*/ 0 h 730848"/>
                  <a:gd name="connsiteX691" fmla="*/ 319228 w 2972814"/>
                  <a:gd name="connsiteY691" fmla="*/ 0 h 730848"/>
                  <a:gd name="connsiteX692" fmla="*/ 299277 w 2972814"/>
                  <a:gd name="connsiteY692" fmla="*/ 0 h 730848"/>
                  <a:gd name="connsiteX693" fmla="*/ 294435 w 2972814"/>
                  <a:gd name="connsiteY693" fmla="*/ 0 h 730848"/>
                  <a:gd name="connsiteX694" fmla="*/ 299277 w 2972814"/>
                  <a:gd name="connsiteY694" fmla="*/ 7028 h 730848"/>
                  <a:gd name="connsiteX695" fmla="*/ 301543 w 2972814"/>
                  <a:gd name="connsiteY695" fmla="*/ 9991 h 730848"/>
                  <a:gd name="connsiteX696" fmla="*/ 319186 w 2972814"/>
                  <a:gd name="connsiteY696" fmla="*/ 19983 h 730848"/>
                  <a:gd name="connsiteX697" fmla="*/ 319228 w 2972814"/>
                  <a:gd name="connsiteY697" fmla="*/ 19999 h 730848"/>
                  <a:gd name="connsiteX698" fmla="*/ 339180 w 2972814"/>
                  <a:gd name="connsiteY698" fmla="*/ 26320 h 730848"/>
                  <a:gd name="connsiteX699" fmla="*/ 353704 w 2972814"/>
                  <a:gd name="connsiteY699" fmla="*/ 29974 h 730848"/>
                  <a:gd name="connsiteX700" fmla="*/ 1276914 w 2972814"/>
                  <a:gd name="connsiteY700" fmla="*/ 30489 h 730848"/>
                  <a:gd name="connsiteX701" fmla="*/ 1296865 w 2972814"/>
                  <a:gd name="connsiteY701" fmla="*/ 30468 h 730848"/>
                  <a:gd name="connsiteX702" fmla="*/ 1301332 w 2972814"/>
                  <a:gd name="connsiteY702" fmla="*/ 29974 h 730848"/>
                  <a:gd name="connsiteX703" fmla="*/ 1316817 w 2972814"/>
                  <a:gd name="connsiteY703" fmla="*/ 27725 h 730848"/>
                  <a:gd name="connsiteX704" fmla="*/ 1336769 w 2972814"/>
                  <a:gd name="connsiteY704" fmla="*/ 21820 h 730848"/>
                  <a:gd name="connsiteX705" fmla="*/ 1341396 w 2972814"/>
                  <a:gd name="connsiteY705" fmla="*/ 19983 h 730848"/>
                  <a:gd name="connsiteX706" fmla="*/ 1356721 w 2972814"/>
                  <a:gd name="connsiteY706" fmla="*/ 11068 h 730848"/>
                  <a:gd name="connsiteX707" fmla="*/ 1358418 w 2972814"/>
                  <a:gd name="connsiteY707" fmla="*/ 9991 h 730848"/>
                  <a:gd name="connsiteX708" fmla="*/ 1367431 w 2972814"/>
                  <a:gd name="connsiteY708" fmla="*/ 0 h 730848"/>
                  <a:gd name="connsiteX709" fmla="*/ 1356721 w 2972814"/>
                  <a:gd name="connsiteY709" fmla="*/ 0 h 730848"/>
                  <a:gd name="connsiteX710" fmla="*/ 1336769 w 2972814"/>
                  <a:gd name="connsiteY710" fmla="*/ 0 h 730848"/>
                  <a:gd name="connsiteX711" fmla="*/ 1316817 w 2972814"/>
                  <a:gd name="connsiteY711" fmla="*/ 0 h 730848"/>
                  <a:gd name="connsiteX712" fmla="*/ 1296865 w 2972814"/>
                  <a:gd name="connsiteY712" fmla="*/ 0 h 730848"/>
                  <a:gd name="connsiteX713" fmla="*/ 1276914 w 2972814"/>
                  <a:gd name="connsiteY713" fmla="*/ 0 h 730848"/>
                  <a:gd name="connsiteX714" fmla="*/ 1256962 w 2972814"/>
                  <a:gd name="connsiteY714" fmla="*/ 0 h 730848"/>
                  <a:gd name="connsiteX715" fmla="*/ 1237010 w 2972814"/>
                  <a:gd name="connsiteY715" fmla="*/ 0 h 730848"/>
                  <a:gd name="connsiteX716" fmla="*/ 1217058 w 2972814"/>
                  <a:gd name="connsiteY716" fmla="*/ 0 h 730848"/>
                  <a:gd name="connsiteX717" fmla="*/ 1215836 w 2972814"/>
                  <a:gd name="connsiteY717" fmla="*/ 0 h 730848"/>
                  <a:gd name="connsiteX718" fmla="*/ 1217058 w 2972814"/>
                  <a:gd name="connsiteY718" fmla="*/ 2094 h 730848"/>
                  <a:gd name="connsiteX719" fmla="*/ 1223151 w 2972814"/>
                  <a:gd name="connsiteY719" fmla="*/ 9991 h 730848"/>
                  <a:gd name="connsiteX720" fmla="*/ 1236226 w 2972814"/>
                  <a:gd name="connsiteY720" fmla="*/ 19983 h 730848"/>
                  <a:gd name="connsiteX721" fmla="*/ 1237010 w 2972814"/>
                  <a:gd name="connsiteY721" fmla="*/ 20422 h 730848"/>
                  <a:gd name="connsiteX722" fmla="*/ 1256962 w 2972814"/>
                  <a:gd name="connsiteY722" fmla="*/ 27448 h 730848"/>
                  <a:gd name="connsiteX723" fmla="*/ 1272889 w 2972814"/>
                  <a:gd name="connsiteY723" fmla="*/ 29974 h 7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</a:cxnLst>
                <a:rect l="l" t="t" r="r" b="b"/>
                <a:pathLst>
                  <a:path w="2972814" h="730848">
                    <a:moveTo>
                      <a:pt x="798071" y="730848"/>
                    </a:moveTo>
                    <a:lnTo>
                      <a:pt x="818023" y="729767"/>
                    </a:lnTo>
                    <a:lnTo>
                      <a:pt x="819849" y="729379"/>
                    </a:lnTo>
                    <a:lnTo>
                      <a:pt x="837975" y="724163"/>
                    </a:lnTo>
                    <a:lnTo>
                      <a:pt x="846573" y="719388"/>
                    </a:lnTo>
                    <a:lnTo>
                      <a:pt x="857787" y="709396"/>
                    </a:lnTo>
                    <a:lnTo>
                      <a:pt x="857926" y="709088"/>
                    </a:lnTo>
                    <a:lnTo>
                      <a:pt x="861143" y="699405"/>
                    </a:lnTo>
                    <a:lnTo>
                      <a:pt x="860187" y="689413"/>
                    </a:lnTo>
                    <a:lnTo>
                      <a:pt x="857926" y="684447"/>
                    </a:lnTo>
                    <a:lnTo>
                      <a:pt x="855417" y="679422"/>
                    </a:lnTo>
                    <a:lnTo>
                      <a:pt x="847439" y="669430"/>
                    </a:lnTo>
                    <a:lnTo>
                      <a:pt x="838330" y="659439"/>
                    </a:lnTo>
                    <a:lnTo>
                      <a:pt x="837975" y="659097"/>
                    </a:lnTo>
                    <a:lnTo>
                      <a:pt x="828148" y="649447"/>
                    </a:lnTo>
                    <a:lnTo>
                      <a:pt x="818521" y="639456"/>
                    </a:lnTo>
                    <a:lnTo>
                      <a:pt x="818023" y="638938"/>
                    </a:lnTo>
                    <a:lnTo>
                      <a:pt x="809110" y="629464"/>
                    </a:lnTo>
                    <a:lnTo>
                      <a:pt x="800479" y="619473"/>
                    </a:lnTo>
                    <a:lnTo>
                      <a:pt x="798071" y="616298"/>
                    </a:lnTo>
                    <a:lnTo>
                      <a:pt x="792459" y="609481"/>
                    </a:lnTo>
                    <a:lnTo>
                      <a:pt x="784529" y="599490"/>
                    </a:lnTo>
                    <a:lnTo>
                      <a:pt x="778119" y="590958"/>
                    </a:lnTo>
                    <a:lnTo>
                      <a:pt x="776758" y="589498"/>
                    </a:lnTo>
                    <a:lnTo>
                      <a:pt x="767569" y="579507"/>
                    </a:lnTo>
                    <a:lnTo>
                      <a:pt x="758251" y="569515"/>
                    </a:lnTo>
                    <a:lnTo>
                      <a:pt x="758167" y="569430"/>
                    </a:lnTo>
                    <a:lnTo>
                      <a:pt x="742483" y="559524"/>
                    </a:lnTo>
                    <a:lnTo>
                      <a:pt x="738216" y="557150"/>
                    </a:lnTo>
                    <a:lnTo>
                      <a:pt x="718264" y="553531"/>
                    </a:lnTo>
                    <a:lnTo>
                      <a:pt x="698312" y="556512"/>
                    </a:lnTo>
                    <a:lnTo>
                      <a:pt x="691049" y="559524"/>
                    </a:lnTo>
                    <a:lnTo>
                      <a:pt x="678360" y="565183"/>
                    </a:lnTo>
                    <a:lnTo>
                      <a:pt x="671919" y="569515"/>
                    </a:lnTo>
                    <a:lnTo>
                      <a:pt x="659601" y="579507"/>
                    </a:lnTo>
                    <a:lnTo>
                      <a:pt x="658409" y="580653"/>
                    </a:lnTo>
                    <a:lnTo>
                      <a:pt x="650864" y="589498"/>
                    </a:lnTo>
                    <a:lnTo>
                      <a:pt x="644479" y="599490"/>
                    </a:lnTo>
                    <a:lnTo>
                      <a:pt x="639981" y="609481"/>
                    </a:lnTo>
                    <a:lnTo>
                      <a:pt x="638457" y="615750"/>
                    </a:lnTo>
                    <a:lnTo>
                      <a:pt x="637553" y="619473"/>
                    </a:lnTo>
                    <a:lnTo>
                      <a:pt x="636822" y="629464"/>
                    </a:lnTo>
                    <a:lnTo>
                      <a:pt x="638457" y="639121"/>
                    </a:lnTo>
                    <a:lnTo>
                      <a:pt x="638516" y="639456"/>
                    </a:lnTo>
                    <a:lnTo>
                      <a:pt x="642605" y="649447"/>
                    </a:lnTo>
                    <a:lnTo>
                      <a:pt x="648912" y="659439"/>
                    </a:lnTo>
                    <a:lnTo>
                      <a:pt x="657141" y="669430"/>
                    </a:lnTo>
                    <a:lnTo>
                      <a:pt x="658409" y="670639"/>
                    </a:lnTo>
                    <a:lnTo>
                      <a:pt x="668196" y="679422"/>
                    </a:lnTo>
                    <a:lnTo>
                      <a:pt x="678360" y="687355"/>
                    </a:lnTo>
                    <a:lnTo>
                      <a:pt x="681278" y="689413"/>
                    </a:lnTo>
                    <a:lnTo>
                      <a:pt x="697125" y="699405"/>
                    </a:lnTo>
                    <a:lnTo>
                      <a:pt x="698312" y="700098"/>
                    </a:lnTo>
                    <a:lnTo>
                      <a:pt x="715773" y="709396"/>
                    </a:lnTo>
                    <a:lnTo>
                      <a:pt x="718264" y="710592"/>
                    </a:lnTo>
                    <a:lnTo>
                      <a:pt x="738216" y="718869"/>
                    </a:lnTo>
                    <a:lnTo>
                      <a:pt x="739766" y="719388"/>
                    </a:lnTo>
                    <a:lnTo>
                      <a:pt x="758167" y="724885"/>
                    </a:lnTo>
                    <a:lnTo>
                      <a:pt x="778119" y="729201"/>
                    </a:lnTo>
                    <a:lnTo>
                      <a:pt x="779990" y="729379"/>
                    </a:lnTo>
                    <a:close/>
                    <a:moveTo>
                      <a:pt x="339180" y="662611"/>
                    </a:moveTo>
                    <a:lnTo>
                      <a:pt x="359132" y="666901"/>
                    </a:lnTo>
                    <a:lnTo>
                      <a:pt x="379084" y="667766"/>
                    </a:lnTo>
                    <a:lnTo>
                      <a:pt x="399036" y="663544"/>
                    </a:lnTo>
                    <a:lnTo>
                      <a:pt x="407072" y="659439"/>
                    </a:lnTo>
                    <a:lnTo>
                      <a:pt x="417807" y="649447"/>
                    </a:lnTo>
                    <a:lnTo>
                      <a:pt x="418987" y="646873"/>
                    </a:lnTo>
                    <a:lnTo>
                      <a:pt x="421500" y="639456"/>
                    </a:lnTo>
                    <a:lnTo>
                      <a:pt x="421398" y="629464"/>
                    </a:lnTo>
                    <a:lnTo>
                      <a:pt x="418987" y="620911"/>
                    </a:lnTo>
                    <a:lnTo>
                      <a:pt x="418570" y="619473"/>
                    </a:lnTo>
                    <a:lnTo>
                      <a:pt x="413484" y="609481"/>
                    </a:lnTo>
                    <a:lnTo>
                      <a:pt x="406999" y="599490"/>
                    </a:lnTo>
                    <a:lnTo>
                      <a:pt x="399464" y="589498"/>
                    </a:lnTo>
                    <a:lnTo>
                      <a:pt x="399036" y="588990"/>
                    </a:lnTo>
                    <a:lnTo>
                      <a:pt x="390361" y="579507"/>
                    </a:lnTo>
                    <a:lnTo>
                      <a:pt x="381169" y="569515"/>
                    </a:lnTo>
                    <a:lnTo>
                      <a:pt x="379084" y="567196"/>
                    </a:lnTo>
                    <a:lnTo>
                      <a:pt x="371448" y="559524"/>
                    </a:lnTo>
                    <a:lnTo>
                      <a:pt x="362676" y="549532"/>
                    </a:lnTo>
                    <a:lnTo>
                      <a:pt x="359132" y="545224"/>
                    </a:lnTo>
                    <a:lnTo>
                      <a:pt x="353818" y="539541"/>
                    </a:lnTo>
                    <a:lnTo>
                      <a:pt x="346158" y="529549"/>
                    </a:lnTo>
                    <a:lnTo>
                      <a:pt x="340096" y="519558"/>
                    </a:lnTo>
                    <a:lnTo>
                      <a:pt x="339180" y="517775"/>
                    </a:lnTo>
                    <a:lnTo>
                      <a:pt x="334316" y="509566"/>
                    </a:lnTo>
                    <a:lnTo>
                      <a:pt x="329966" y="499575"/>
                    </a:lnTo>
                    <a:lnTo>
                      <a:pt x="326943" y="489583"/>
                    </a:lnTo>
                    <a:lnTo>
                      <a:pt x="324669" y="479592"/>
                    </a:lnTo>
                    <a:lnTo>
                      <a:pt x="323428" y="469600"/>
                    </a:lnTo>
                    <a:lnTo>
                      <a:pt x="322771" y="459609"/>
                    </a:lnTo>
                    <a:lnTo>
                      <a:pt x="322951" y="449617"/>
                    </a:lnTo>
                    <a:lnTo>
                      <a:pt x="324062" y="439626"/>
                    </a:lnTo>
                    <a:lnTo>
                      <a:pt x="325725" y="429634"/>
                    </a:lnTo>
                    <a:lnTo>
                      <a:pt x="328394" y="419643"/>
                    </a:lnTo>
                    <a:lnTo>
                      <a:pt x="332867" y="409651"/>
                    </a:lnTo>
                    <a:lnTo>
                      <a:pt x="339180" y="399684"/>
                    </a:lnTo>
                    <a:lnTo>
                      <a:pt x="339196" y="399660"/>
                    </a:lnTo>
                    <a:lnTo>
                      <a:pt x="348145" y="389668"/>
                    </a:lnTo>
                    <a:lnTo>
                      <a:pt x="359132" y="382069"/>
                    </a:lnTo>
                    <a:lnTo>
                      <a:pt x="363006" y="379677"/>
                    </a:lnTo>
                    <a:lnTo>
                      <a:pt x="379084" y="372215"/>
                    </a:lnTo>
                    <a:lnTo>
                      <a:pt x="386382" y="369685"/>
                    </a:lnTo>
                    <a:lnTo>
                      <a:pt x="399036" y="366123"/>
                    </a:lnTo>
                    <a:lnTo>
                      <a:pt x="418987" y="361581"/>
                    </a:lnTo>
                    <a:lnTo>
                      <a:pt x="430282" y="359694"/>
                    </a:lnTo>
                    <a:lnTo>
                      <a:pt x="438939" y="358393"/>
                    </a:lnTo>
                    <a:lnTo>
                      <a:pt x="458891" y="355526"/>
                    </a:lnTo>
                    <a:lnTo>
                      <a:pt x="478843" y="352709"/>
                    </a:lnTo>
                    <a:lnTo>
                      <a:pt x="498794" y="349752"/>
                    </a:lnTo>
                    <a:lnTo>
                      <a:pt x="499069" y="349702"/>
                    </a:lnTo>
                    <a:lnTo>
                      <a:pt x="518746" y="346117"/>
                    </a:lnTo>
                    <a:lnTo>
                      <a:pt x="538698" y="342003"/>
                    </a:lnTo>
                    <a:lnTo>
                      <a:pt x="548645" y="339711"/>
                    </a:lnTo>
                    <a:lnTo>
                      <a:pt x="558650" y="337393"/>
                    </a:lnTo>
                    <a:lnTo>
                      <a:pt x="578601" y="332086"/>
                    </a:lnTo>
                    <a:lnTo>
                      <a:pt x="587340" y="329719"/>
                    </a:lnTo>
                    <a:lnTo>
                      <a:pt x="598553" y="326515"/>
                    </a:lnTo>
                    <a:lnTo>
                      <a:pt x="618505" y="320627"/>
                    </a:lnTo>
                    <a:lnTo>
                      <a:pt x="621667" y="319728"/>
                    </a:lnTo>
                    <a:lnTo>
                      <a:pt x="638457" y="314345"/>
                    </a:lnTo>
                    <a:lnTo>
                      <a:pt x="653473" y="309736"/>
                    </a:lnTo>
                    <a:lnTo>
                      <a:pt x="658409" y="307934"/>
                    </a:lnTo>
                    <a:lnTo>
                      <a:pt x="678360" y="301674"/>
                    </a:lnTo>
                    <a:lnTo>
                      <a:pt x="685190" y="299745"/>
                    </a:lnTo>
                    <a:lnTo>
                      <a:pt x="698312" y="294981"/>
                    </a:lnTo>
                    <a:lnTo>
                      <a:pt x="713195" y="289753"/>
                    </a:lnTo>
                    <a:lnTo>
                      <a:pt x="718264" y="287235"/>
                    </a:lnTo>
                    <a:lnTo>
                      <a:pt x="735103" y="279762"/>
                    </a:lnTo>
                    <a:lnTo>
                      <a:pt x="738216" y="277792"/>
                    </a:lnTo>
                    <a:lnTo>
                      <a:pt x="750771" y="269770"/>
                    </a:lnTo>
                    <a:lnTo>
                      <a:pt x="758167" y="262309"/>
                    </a:lnTo>
                    <a:lnTo>
                      <a:pt x="760590" y="259779"/>
                    </a:lnTo>
                    <a:lnTo>
                      <a:pt x="767374" y="249787"/>
                    </a:lnTo>
                    <a:lnTo>
                      <a:pt x="774505" y="239796"/>
                    </a:lnTo>
                    <a:lnTo>
                      <a:pt x="778119" y="234887"/>
                    </a:lnTo>
                    <a:lnTo>
                      <a:pt x="781671" y="229804"/>
                    </a:lnTo>
                    <a:lnTo>
                      <a:pt x="792485" y="219813"/>
                    </a:lnTo>
                    <a:lnTo>
                      <a:pt x="798071" y="216244"/>
                    </a:lnTo>
                    <a:lnTo>
                      <a:pt x="807319" y="209821"/>
                    </a:lnTo>
                    <a:lnTo>
                      <a:pt x="818023" y="203951"/>
                    </a:lnTo>
                    <a:lnTo>
                      <a:pt x="826108" y="199830"/>
                    </a:lnTo>
                    <a:lnTo>
                      <a:pt x="837975" y="195596"/>
                    </a:lnTo>
                    <a:lnTo>
                      <a:pt x="854520" y="189838"/>
                    </a:lnTo>
                    <a:lnTo>
                      <a:pt x="857926" y="188910"/>
                    </a:lnTo>
                    <a:lnTo>
                      <a:pt x="877878" y="184595"/>
                    </a:lnTo>
                    <a:lnTo>
                      <a:pt x="897830" y="182163"/>
                    </a:lnTo>
                    <a:lnTo>
                      <a:pt x="917782" y="182226"/>
                    </a:lnTo>
                    <a:lnTo>
                      <a:pt x="937733" y="184776"/>
                    </a:lnTo>
                    <a:lnTo>
                      <a:pt x="957685" y="189809"/>
                    </a:lnTo>
                    <a:lnTo>
                      <a:pt x="957764" y="189838"/>
                    </a:lnTo>
                    <a:lnTo>
                      <a:pt x="977637" y="198394"/>
                    </a:lnTo>
                    <a:lnTo>
                      <a:pt x="980361" y="199830"/>
                    </a:lnTo>
                    <a:lnTo>
                      <a:pt x="997589" y="209758"/>
                    </a:lnTo>
                    <a:lnTo>
                      <a:pt x="997684" y="209821"/>
                    </a:lnTo>
                    <a:lnTo>
                      <a:pt x="1011695" y="219813"/>
                    </a:lnTo>
                    <a:lnTo>
                      <a:pt x="1017541" y="224048"/>
                    </a:lnTo>
                    <a:lnTo>
                      <a:pt x="1025658" y="229804"/>
                    </a:lnTo>
                    <a:lnTo>
                      <a:pt x="1037492" y="237797"/>
                    </a:lnTo>
                    <a:lnTo>
                      <a:pt x="1040680" y="239796"/>
                    </a:lnTo>
                    <a:lnTo>
                      <a:pt x="1057444" y="249335"/>
                    </a:lnTo>
                    <a:lnTo>
                      <a:pt x="1058424" y="249787"/>
                    </a:lnTo>
                    <a:lnTo>
                      <a:pt x="1077396" y="257955"/>
                    </a:lnTo>
                    <a:lnTo>
                      <a:pt x="1083032" y="259779"/>
                    </a:lnTo>
                    <a:lnTo>
                      <a:pt x="1097348" y="264141"/>
                    </a:lnTo>
                    <a:lnTo>
                      <a:pt x="1117299" y="268503"/>
                    </a:lnTo>
                    <a:lnTo>
                      <a:pt x="1124993" y="269770"/>
                    </a:lnTo>
                    <a:lnTo>
                      <a:pt x="1137251" y="271805"/>
                    </a:lnTo>
                    <a:lnTo>
                      <a:pt x="1157203" y="274961"/>
                    </a:lnTo>
                    <a:lnTo>
                      <a:pt x="1177155" y="278148"/>
                    </a:lnTo>
                    <a:lnTo>
                      <a:pt x="1185079" y="279762"/>
                    </a:lnTo>
                    <a:lnTo>
                      <a:pt x="1197107" y="282512"/>
                    </a:lnTo>
                    <a:lnTo>
                      <a:pt x="1217058" y="288332"/>
                    </a:lnTo>
                    <a:lnTo>
                      <a:pt x="1220839" y="289753"/>
                    </a:lnTo>
                    <a:lnTo>
                      <a:pt x="1237010" y="297010"/>
                    </a:lnTo>
                    <a:lnTo>
                      <a:pt x="1241761" y="299745"/>
                    </a:lnTo>
                    <a:lnTo>
                      <a:pt x="1256823" y="309736"/>
                    </a:lnTo>
                    <a:lnTo>
                      <a:pt x="1256962" y="309844"/>
                    </a:lnTo>
                    <a:lnTo>
                      <a:pt x="1267984" y="319728"/>
                    </a:lnTo>
                    <a:lnTo>
                      <a:pt x="1276914" y="328358"/>
                    </a:lnTo>
                    <a:lnTo>
                      <a:pt x="1278230" y="329719"/>
                    </a:lnTo>
                    <a:lnTo>
                      <a:pt x="1288330" y="339711"/>
                    </a:lnTo>
                    <a:lnTo>
                      <a:pt x="1296865" y="347405"/>
                    </a:lnTo>
                    <a:lnTo>
                      <a:pt x="1299652" y="349702"/>
                    </a:lnTo>
                    <a:lnTo>
                      <a:pt x="1314494" y="359694"/>
                    </a:lnTo>
                    <a:lnTo>
                      <a:pt x="1316817" y="360913"/>
                    </a:lnTo>
                    <a:lnTo>
                      <a:pt x="1336769" y="368528"/>
                    </a:lnTo>
                    <a:lnTo>
                      <a:pt x="1342065" y="369685"/>
                    </a:lnTo>
                    <a:lnTo>
                      <a:pt x="1356721" y="372111"/>
                    </a:lnTo>
                    <a:lnTo>
                      <a:pt x="1376673" y="373284"/>
                    </a:lnTo>
                    <a:lnTo>
                      <a:pt x="1396624" y="372677"/>
                    </a:lnTo>
                    <a:lnTo>
                      <a:pt x="1416576" y="370905"/>
                    </a:lnTo>
                    <a:lnTo>
                      <a:pt x="1425314" y="369685"/>
                    </a:lnTo>
                    <a:lnTo>
                      <a:pt x="1436528" y="368084"/>
                    </a:lnTo>
                    <a:lnTo>
                      <a:pt x="1456480" y="364285"/>
                    </a:lnTo>
                    <a:lnTo>
                      <a:pt x="1476431" y="359886"/>
                    </a:lnTo>
                    <a:lnTo>
                      <a:pt x="1477204" y="359694"/>
                    </a:lnTo>
                    <a:lnTo>
                      <a:pt x="1496383" y="354329"/>
                    </a:lnTo>
                    <a:lnTo>
                      <a:pt x="1511684" y="349702"/>
                    </a:lnTo>
                    <a:lnTo>
                      <a:pt x="1516335" y="348084"/>
                    </a:lnTo>
                    <a:lnTo>
                      <a:pt x="1536287" y="340966"/>
                    </a:lnTo>
                    <a:lnTo>
                      <a:pt x="1540015" y="339711"/>
                    </a:lnTo>
                    <a:lnTo>
                      <a:pt x="1556239" y="333235"/>
                    </a:lnTo>
                    <a:lnTo>
                      <a:pt x="1566264" y="329719"/>
                    </a:lnTo>
                    <a:lnTo>
                      <a:pt x="1576190" y="325454"/>
                    </a:lnTo>
                    <a:lnTo>
                      <a:pt x="1592602" y="319728"/>
                    </a:lnTo>
                    <a:lnTo>
                      <a:pt x="1596142" y="318284"/>
                    </a:lnTo>
                    <a:lnTo>
                      <a:pt x="1616094" y="312271"/>
                    </a:lnTo>
                    <a:lnTo>
                      <a:pt x="1628364" y="309736"/>
                    </a:lnTo>
                    <a:lnTo>
                      <a:pt x="1636046" y="308005"/>
                    </a:lnTo>
                    <a:lnTo>
                      <a:pt x="1655997" y="304976"/>
                    </a:lnTo>
                    <a:lnTo>
                      <a:pt x="1675949" y="302552"/>
                    </a:lnTo>
                    <a:lnTo>
                      <a:pt x="1695761" y="299745"/>
                    </a:lnTo>
                    <a:lnTo>
                      <a:pt x="1695901" y="299725"/>
                    </a:lnTo>
                    <a:lnTo>
                      <a:pt x="1715853" y="296386"/>
                    </a:lnTo>
                    <a:lnTo>
                      <a:pt x="1735805" y="292208"/>
                    </a:lnTo>
                    <a:lnTo>
                      <a:pt x="1745661" y="289753"/>
                    </a:lnTo>
                    <a:lnTo>
                      <a:pt x="1755756" y="287390"/>
                    </a:lnTo>
                    <a:lnTo>
                      <a:pt x="1775708" y="282618"/>
                    </a:lnTo>
                    <a:lnTo>
                      <a:pt x="1791932" y="279762"/>
                    </a:lnTo>
                    <a:lnTo>
                      <a:pt x="1795660" y="279183"/>
                    </a:lnTo>
                    <a:lnTo>
                      <a:pt x="1815612" y="277592"/>
                    </a:lnTo>
                    <a:lnTo>
                      <a:pt x="1835563" y="277959"/>
                    </a:lnTo>
                    <a:lnTo>
                      <a:pt x="1851258" y="279762"/>
                    </a:lnTo>
                    <a:lnTo>
                      <a:pt x="1855515" y="280396"/>
                    </a:lnTo>
                    <a:lnTo>
                      <a:pt x="1875467" y="284441"/>
                    </a:lnTo>
                    <a:lnTo>
                      <a:pt x="1895419" y="286831"/>
                    </a:lnTo>
                    <a:lnTo>
                      <a:pt x="1915371" y="286684"/>
                    </a:lnTo>
                    <a:lnTo>
                      <a:pt x="1935322" y="283345"/>
                    </a:lnTo>
                    <a:lnTo>
                      <a:pt x="1946124" y="279762"/>
                    </a:lnTo>
                    <a:lnTo>
                      <a:pt x="1955274" y="277196"/>
                    </a:lnTo>
                    <a:lnTo>
                      <a:pt x="1975226" y="269818"/>
                    </a:lnTo>
                    <a:lnTo>
                      <a:pt x="1975325" y="269770"/>
                    </a:lnTo>
                    <a:lnTo>
                      <a:pt x="1995178" y="261187"/>
                    </a:lnTo>
                    <a:lnTo>
                      <a:pt x="1998308" y="259779"/>
                    </a:lnTo>
                    <a:lnTo>
                      <a:pt x="2015129" y="252369"/>
                    </a:lnTo>
                    <a:lnTo>
                      <a:pt x="2021190" y="249787"/>
                    </a:lnTo>
                    <a:lnTo>
                      <a:pt x="2035081" y="243962"/>
                    </a:lnTo>
                    <a:lnTo>
                      <a:pt x="2046516" y="239796"/>
                    </a:lnTo>
                    <a:lnTo>
                      <a:pt x="2055033" y="236648"/>
                    </a:lnTo>
                    <a:lnTo>
                      <a:pt x="2074985" y="231606"/>
                    </a:lnTo>
                    <a:lnTo>
                      <a:pt x="2091275" y="229804"/>
                    </a:lnTo>
                    <a:lnTo>
                      <a:pt x="2094936" y="229379"/>
                    </a:lnTo>
                    <a:lnTo>
                      <a:pt x="2114888" y="229742"/>
                    </a:lnTo>
                    <a:lnTo>
                      <a:pt x="2115247" y="229804"/>
                    </a:lnTo>
                    <a:lnTo>
                      <a:pt x="2134840" y="233194"/>
                    </a:lnTo>
                    <a:lnTo>
                      <a:pt x="2154722" y="239796"/>
                    </a:lnTo>
                    <a:lnTo>
                      <a:pt x="2154792" y="239818"/>
                    </a:lnTo>
                    <a:lnTo>
                      <a:pt x="2174744" y="248520"/>
                    </a:lnTo>
                    <a:lnTo>
                      <a:pt x="2177148" y="249787"/>
                    </a:lnTo>
                    <a:lnTo>
                      <a:pt x="2194695" y="259359"/>
                    </a:lnTo>
                    <a:lnTo>
                      <a:pt x="2195390" y="259779"/>
                    </a:lnTo>
                    <a:lnTo>
                      <a:pt x="2211794" y="269770"/>
                    </a:lnTo>
                    <a:lnTo>
                      <a:pt x="2214647" y="271619"/>
                    </a:lnTo>
                    <a:lnTo>
                      <a:pt x="2227503" y="279762"/>
                    </a:lnTo>
                    <a:lnTo>
                      <a:pt x="2234599" y="284798"/>
                    </a:lnTo>
                    <a:lnTo>
                      <a:pt x="2242602" y="289753"/>
                    </a:lnTo>
                    <a:lnTo>
                      <a:pt x="2254551" y="298156"/>
                    </a:lnTo>
                    <a:lnTo>
                      <a:pt x="2257330" y="299745"/>
                    </a:lnTo>
                    <a:lnTo>
                      <a:pt x="2272617" y="309736"/>
                    </a:lnTo>
                    <a:lnTo>
                      <a:pt x="2274502" y="311145"/>
                    </a:lnTo>
                    <a:lnTo>
                      <a:pt x="2291026" y="319728"/>
                    </a:lnTo>
                    <a:lnTo>
                      <a:pt x="2294454" y="321881"/>
                    </a:lnTo>
                    <a:lnTo>
                      <a:pt x="2314406" y="328311"/>
                    </a:lnTo>
                    <a:lnTo>
                      <a:pt x="2334358" y="328282"/>
                    </a:lnTo>
                    <a:lnTo>
                      <a:pt x="2354310" y="323261"/>
                    </a:lnTo>
                    <a:lnTo>
                      <a:pt x="2362655" y="319728"/>
                    </a:lnTo>
                    <a:lnTo>
                      <a:pt x="2374261" y="315526"/>
                    </a:lnTo>
                    <a:lnTo>
                      <a:pt x="2387262" y="309736"/>
                    </a:lnTo>
                    <a:lnTo>
                      <a:pt x="2394213" y="307134"/>
                    </a:lnTo>
                    <a:lnTo>
                      <a:pt x="2411692" y="299745"/>
                    </a:lnTo>
                    <a:lnTo>
                      <a:pt x="2414165" y="298782"/>
                    </a:lnTo>
                    <a:lnTo>
                      <a:pt x="2433949" y="289753"/>
                    </a:lnTo>
                    <a:lnTo>
                      <a:pt x="2434117" y="289683"/>
                    </a:lnTo>
                    <a:lnTo>
                      <a:pt x="2454068" y="279791"/>
                    </a:lnTo>
                    <a:lnTo>
                      <a:pt x="2454117" y="279762"/>
                    </a:lnTo>
                    <a:lnTo>
                      <a:pt x="2470661" y="269770"/>
                    </a:lnTo>
                    <a:lnTo>
                      <a:pt x="2474020" y="267798"/>
                    </a:lnTo>
                    <a:lnTo>
                      <a:pt x="2485088" y="259779"/>
                    </a:lnTo>
                    <a:lnTo>
                      <a:pt x="2493972" y="253367"/>
                    </a:lnTo>
                    <a:lnTo>
                      <a:pt x="2497974" y="249787"/>
                    </a:lnTo>
                    <a:lnTo>
                      <a:pt x="2509181" y="239796"/>
                    </a:lnTo>
                    <a:lnTo>
                      <a:pt x="2513924" y="235696"/>
                    </a:lnTo>
                    <a:lnTo>
                      <a:pt x="2519931" y="229804"/>
                    </a:lnTo>
                    <a:lnTo>
                      <a:pt x="2530146" y="219813"/>
                    </a:lnTo>
                    <a:lnTo>
                      <a:pt x="2533876" y="216400"/>
                    </a:lnTo>
                    <a:lnTo>
                      <a:pt x="2540832" y="209821"/>
                    </a:lnTo>
                    <a:lnTo>
                      <a:pt x="2552039" y="199830"/>
                    </a:lnTo>
                    <a:lnTo>
                      <a:pt x="2553827" y="198314"/>
                    </a:lnTo>
                    <a:lnTo>
                      <a:pt x="2564767" y="189838"/>
                    </a:lnTo>
                    <a:lnTo>
                      <a:pt x="2573779" y="183518"/>
                    </a:lnTo>
                    <a:lnTo>
                      <a:pt x="2580068" y="179847"/>
                    </a:lnTo>
                    <a:lnTo>
                      <a:pt x="2593731" y="172574"/>
                    </a:lnTo>
                    <a:lnTo>
                      <a:pt x="2601048" y="169855"/>
                    </a:lnTo>
                    <a:lnTo>
                      <a:pt x="2613683" y="165456"/>
                    </a:lnTo>
                    <a:lnTo>
                      <a:pt x="2633634" y="161626"/>
                    </a:lnTo>
                    <a:lnTo>
                      <a:pt x="2653586" y="160737"/>
                    </a:lnTo>
                    <a:lnTo>
                      <a:pt x="2673538" y="162181"/>
                    </a:lnTo>
                    <a:lnTo>
                      <a:pt x="2693490" y="165319"/>
                    </a:lnTo>
                    <a:lnTo>
                      <a:pt x="2713441" y="169672"/>
                    </a:lnTo>
                    <a:lnTo>
                      <a:pt x="2714149" y="169855"/>
                    </a:lnTo>
                    <a:lnTo>
                      <a:pt x="2733393" y="174512"/>
                    </a:lnTo>
                    <a:lnTo>
                      <a:pt x="2753345" y="179757"/>
                    </a:lnTo>
                    <a:lnTo>
                      <a:pt x="2753673" y="179847"/>
                    </a:lnTo>
                    <a:lnTo>
                      <a:pt x="2773297" y="184936"/>
                    </a:lnTo>
                    <a:lnTo>
                      <a:pt x="2791629" y="189838"/>
                    </a:lnTo>
                    <a:lnTo>
                      <a:pt x="2793249" y="190271"/>
                    </a:lnTo>
                    <a:lnTo>
                      <a:pt x="2813200" y="195847"/>
                    </a:lnTo>
                    <a:lnTo>
                      <a:pt x="2826350" y="199830"/>
                    </a:lnTo>
                    <a:lnTo>
                      <a:pt x="2833152" y="202048"/>
                    </a:lnTo>
                    <a:lnTo>
                      <a:pt x="2853104" y="209485"/>
                    </a:lnTo>
                    <a:lnTo>
                      <a:pt x="2853872" y="209821"/>
                    </a:lnTo>
                    <a:lnTo>
                      <a:pt x="2873056" y="219453"/>
                    </a:lnTo>
                    <a:lnTo>
                      <a:pt x="2873661" y="219813"/>
                    </a:lnTo>
                    <a:lnTo>
                      <a:pt x="2887134" y="229804"/>
                    </a:lnTo>
                    <a:lnTo>
                      <a:pt x="2893007" y="235399"/>
                    </a:lnTo>
                    <a:lnTo>
                      <a:pt x="2896939" y="239796"/>
                    </a:lnTo>
                    <a:lnTo>
                      <a:pt x="2902924" y="249787"/>
                    </a:lnTo>
                    <a:lnTo>
                      <a:pt x="2906682" y="259779"/>
                    </a:lnTo>
                    <a:lnTo>
                      <a:pt x="2908303" y="269770"/>
                    </a:lnTo>
                    <a:lnTo>
                      <a:pt x="2907689" y="279762"/>
                    </a:lnTo>
                    <a:lnTo>
                      <a:pt x="2905480" y="289753"/>
                    </a:lnTo>
                    <a:lnTo>
                      <a:pt x="2901953" y="299745"/>
                    </a:lnTo>
                    <a:lnTo>
                      <a:pt x="2896523" y="309736"/>
                    </a:lnTo>
                    <a:lnTo>
                      <a:pt x="2893007" y="315570"/>
                    </a:lnTo>
                    <a:lnTo>
                      <a:pt x="2890272" y="319728"/>
                    </a:lnTo>
                    <a:lnTo>
                      <a:pt x="2882771" y="329719"/>
                    </a:lnTo>
                    <a:lnTo>
                      <a:pt x="2874577" y="339711"/>
                    </a:lnTo>
                    <a:lnTo>
                      <a:pt x="2873056" y="341654"/>
                    </a:lnTo>
                    <a:lnTo>
                      <a:pt x="2865970" y="349702"/>
                    </a:lnTo>
                    <a:lnTo>
                      <a:pt x="2857287" y="359694"/>
                    </a:lnTo>
                    <a:lnTo>
                      <a:pt x="2853104" y="365141"/>
                    </a:lnTo>
                    <a:lnTo>
                      <a:pt x="2849086" y="369685"/>
                    </a:lnTo>
                    <a:lnTo>
                      <a:pt x="2841288" y="379677"/>
                    </a:lnTo>
                    <a:lnTo>
                      <a:pt x="2834955" y="389668"/>
                    </a:lnTo>
                    <a:lnTo>
                      <a:pt x="2833152" y="393881"/>
                    </a:lnTo>
                    <a:lnTo>
                      <a:pt x="2830010" y="399660"/>
                    </a:lnTo>
                    <a:lnTo>
                      <a:pt x="2827165" y="409651"/>
                    </a:lnTo>
                    <a:lnTo>
                      <a:pt x="2829324" y="419643"/>
                    </a:lnTo>
                    <a:lnTo>
                      <a:pt x="2833152" y="423835"/>
                    </a:lnTo>
                    <a:lnTo>
                      <a:pt x="2843206" y="429634"/>
                    </a:lnTo>
                    <a:lnTo>
                      <a:pt x="2853104" y="431722"/>
                    </a:lnTo>
                    <a:lnTo>
                      <a:pt x="2873056" y="433154"/>
                    </a:lnTo>
                    <a:lnTo>
                      <a:pt x="2893007" y="432431"/>
                    </a:lnTo>
                    <a:lnTo>
                      <a:pt x="2912959" y="430744"/>
                    </a:lnTo>
                    <a:lnTo>
                      <a:pt x="2920916" y="429634"/>
                    </a:lnTo>
                    <a:lnTo>
                      <a:pt x="2932911" y="428054"/>
                    </a:lnTo>
                    <a:lnTo>
                      <a:pt x="2952863" y="424905"/>
                    </a:lnTo>
                    <a:lnTo>
                      <a:pt x="2972815" y="421692"/>
                    </a:lnTo>
                    <a:lnTo>
                      <a:pt x="2972815" y="419643"/>
                    </a:lnTo>
                    <a:lnTo>
                      <a:pt x="2972815" y="409651"/>
                    </a:lnTo>
                    <a:lnTo>
                      <a:pt x="2972815" y="399660"/>
                    </a:lnTo>
                    <a:lnTo>
                      <a:pt x="2972815" y="389668"/>
                    </a:lnTo>
                    <a:lnTo>
                      <a:pt x="2972815" y="379677"/>
                    </a:lnTo>
                    <a:lnTo>
                      <a:pt x="2972815" y="370375"/>
                    </a:lnTo>
                    <a:lnTo>
                      <a:pt x="2971303" y="369685"/>
                    </a:lnTo>
                    <a:lnTo>
                      <a:pt x="2960692" y="359694"/>
                    </a:lnTo>
                    <a:lnTo>
                      <a:pt x="2957320" y="349702"/>
                    </a:lnTo>
                    <a:lnTo>
                      <a:pt x="2957751" y="339711"/>
                    </a:lnTo>
                    <a:lnTo>
                      <a:pt x="2959510" y="329719"/>
                    </a:lnTo>
                    <a:lnTo>
                      <a:pt x="2961794" y="319728"/>
                    </a:lnTo>
                    <a:lnTo>
                      <a:pt x="2964148" y="309736"/>
                    </a:lnTo>
                    <a:lnTo>
                      <a:pt x="2966279" y="299745"/>
                    </a:lnTo>
                    <a:lnTo>
                      <a:pt x="2967717" y="289753"/>
                    </a:lnTo>
                    <a:lnTo>
                      <a:pt x="2968349" y="279762"/>
                    </a:lnTo>
                    <a:lnTo>
                      <a:pt x="2968302" y="269770"/>
                    </a:lnTo>
                    <a:lnTo>
                      <a:pt x="2967212" y="259779"/>
                    </a:lnTo>
                    <a:lnTo>
                      <a:pt x="2964816" y="249787"/>
                    </a:lnTo>
                    <a:lnTo>
                      <a:pt x="2961191" y="239796"/>
                    </a:lnTo>
                    <a:lnTo>
                      <a:pt x="2955873" y="229804"/>
                    </a:lnTo>
                    <a:lnTo>
                      <a:pt x="2952863" y="225508"/>
                    </a:lnTo>
                    <a:lnTo>
                      <a:pt x="2948661" y="219813"/>
                    </a:lnTo>
                    <a:lnTo>
                      <a:pt x="2939114" y="209821"/>
                    </a:lnTo>
                    <a:lnTo>
                      <a:pt x="2932911" y="204646"/>
                    </a:lnTo>
                    <a:lnTo>
                      <a:pt x="2926318" y="199830"/>
                    </a:lnTo>
                    <a:lnTo>
                      <a:pt x="2912959" y="191726"/>
                    </a:lnTo>
                    <a:lnTo>
                      <a:pt x="2909389" y="189838"/>
                    </a:lnTo>
                    <a:lnTo>
                      <a:pt x="2893007" y="182225"/>
                    </a:lnTo>
                    <a:lnTo>
                      <a:pt x="2887031" y="179847"/>
                    </a:lnTo>
                    <a:lnTo>
                      <a:pt x="2873056" y="174530"/>
                    </a:lnTo>
                    <a:lnTo>
                      <a:pt x="2858979" y="169855"/>
                    </a:lnTo>
                    <a:lnTo>
                      <a:pt x="2853104" y="167948"/>
                    </a:lnTo>
                    <a:lnTo>
                      <a:pt x="2833152" y="161679"/>
                    </a:lnTo>
                    <a:lnTo>
                      <a:pt x="2827384" y="159864"/>
                    </a:lnTo>
                    <a:lnTo>
                      <a:pt x="2813200" y="155141"/>
                    </a:lnTo>
                    <a:lnTo>
                      <a:pt x="2797651" y="149872"/>
                    </a:lnTo>
                    <a:lnTo>
                      <a:pt x="2793249" y="148208"/>
                    </a:lnTo>
                    <a:lnTo>
                      <a:pt x="2773297" y="140536"/>
                    </a:lnTo>
                    <a:lnTo>
                      <a:pt x="2771617" y="139881"/>
                    </a:lnTo>
                    <a:lnTo>
                      <a:pt x="2753345" y="131585"/>
                    </a:lnTo>
                    <a:lnTo>
                      <a:pt x="2749460" y="129889"/>
                    </a:lnTo>
                    <a:lnTo>
                      <a:pt x="2733393" y="122073"/>
                    </a:lnTo>
                    <a:lnTo>
                      <a:pt x="2728426" y="119898"/>
                    </a:lnTo>
                    <a:lnTo>
                      <a:pt x="2713441" y="112964"/>
                    </a:lnTo>
                    <a:lnTo>
                      <a:pt x="2705128" y="109906"/>
                    </a:lnTo>
                    <a:lnTo>
                      <a:pt x="2693490" y="105491"/>
                    </a:lnTo>
                    <a:lnTo>
                      <a:pt x="2673538" y="101196"/>
                    </a:lnTo>
                    <a:lnTo>
                      <a:pt x="2658135" y="99915"/>
                    </a:lnTo>
                    <a:lnTo>
                      <a:pt x="2653586" y="99579"/>
                    </a:lnTo>
                    <a:lnTo>
                      <a:pt x="2646416" y="99915"/>
                    </a:lnTo>
                    <a:lnTo>
                      <a:pt x="2633634" y="100522"/>
                    </a:lnTo>
                    <a:lnTo>
                      <a:pt x="2613683" y="103292"/>
                    </a:lnTo>
                    <a:lnTo>
                      <a:pt x="2593731" y="107717"/>
                    </a:lnTo>
                    <a:lnTo>
                      <a:pt x="2586114" y="109906"/>
                    </a:lnTo>
                    <a:lnTo>
                      <a:pt x="2573779" y="113764"/>
                    </a:lnTo>
                    <a:lnTo>
                      <a:pt x="2556471" y="119898"/>
                    </a:lnTo>
                    <a:lnTo>
                      <a:pt x="2553827" y="120954"/>
                    </a:lnTo>
                    <a:lnTo>
                      <a:pt x="2533876" y="129519"/>
                    </a:lnTo>
                    <a:lnTo>
                      <a:pt x="2532998" y="129889"/>
                    </a:lnTo>
                    <a:lnTo>
                      <a:pt x="2513924" y="139207"/>
                    </a:lnTo>
                    <a:lnTo>
                      <a:pt x="2512375" y="139881"/>
                    </a:lnTo>
                    <a:lnTo>
                      <a:pt x="2493972" y="149401"/>
                    </a:lnTo>
                    <a:lnTo>
                      <a:pt x="2492883" y="149872"/>
                    </a:lnTo>
                    <a:lnTo>
                      <a:pt x="2474020" y="159753"/>
                    </a:lnTo>
                    <a:lnTo>
                      <a:pt x="2473716" y="159864"/>
                    </a:lnTo>
                    <a:lnTo>
                      <a:pt x="2454068" y="168221"/>
                    </a:lnTo>
                    <a:lnTo>
                      <a:pt x="2447784" y="169855"/>
                    </a:lnTo>
                    <a:lnTo>
                      <a:pt x="2434117" y="174546"/>
                    </a:lnTo>
                    <a:lnTo>
                      <a:pt x="2414165" y="177642"/>
                    </a:lnTo>
                    <a:lnTo>
                      <a:pt x="2394213" y="178259"/>
                    </a:lnTo>
                    <a:lnTo>
                      <a:pt x="2374261" y="177114"/>
                    </a:lnTo>
                    <a:lnTo>
                      <a:pt x="2354310" y="174944"/>
                    </a:lnTo>
                    <a:lnTo>
                      <a:pt x="2334358" y="173092"/>
                    </a:lnTo>
                    <a:lnTo>
                      <a:pt x="2314406" y="169994"/>
                    </a:lnTo>
                    <a:lnTo>
                      <a:pt x="2312043" y="169855"/>
                    </a:lnTo>
                    <a:lnTo>
                      <a:pt x="2294454" y="169027"/>
                    </a:lnTo>
                    <a:lnTo>
                      <a:pt x="2274502" y="166167"/>
                    </a:lnTo>
                    <a:lnTo>
                      <a:pt x="2254551" y="163001"/>
                    </a:lnTo>
                    <a:lnTo>
                      <a:pt x="2240214" y="159864"/>
                    </a:lnTo>
                    <a:lnTo>
                      <a:pt x="2234599" y="158921"/>
                    </a:lnTo>
                    <a:lnTo>
                      <a:pt x="2214647" y="154668"/>
                    </a:lnTo>
                    <a:lnTo>
                      <a:pt x="2195064" y="149872"/>
                    </a:lnTo>
                    <a:lnTo>
                      <a:pt x="2194695" y="149799"/>
                    </a:lnTo>
                    <a:lnTo>
                      <a:pt x="2174744" y="145506"/>
                    </a:lnTo>
                    <a:lnTo>
                      <a:pt x="2154792" y="141407"/>
                    </a:lnTo>
                    <a:lnTo>
                      <a:pt x="2144830" y="139881"/>
                    </a:lnTo>
                    <a:lnTo>
                      <a:pt x="2134840" y="138522"/>
                    </a:lnTo>
                    <a:lnTo>
                      <a:pt x="2114888" y="137038"/>
                    </a:lnTo>
                    <a:lnTo>
                      <a:pt x="2094936" y="137545"/>
                    </a:lnTo>
                    <a:lnTo>
                      <a:pt x="2076652" y="139881"/>
                    </a:lnTo>
                    <a:lnTo>
                      <a:pt x="2074985" y="140111"/>
                    </a:lnTo>
                    <a:lnTo>
                      <a:pt x="2055033" y="145158"/>
                    </a:lnTo>
                    <a:lnTo>
                      <a:pt x="2041885" y="149872"/>
                    </a:lnTo>
                    <a:lnTo>
                      <a:pt x="2035081" y="152407"/>
                    </a:lnTo>
                    <a:lnTo>
                      <a:pt x="2019072" y="159864"/>
                    </a:lnTo>
                    <a:lnTo>
                      <a:pt x="2015129" y="161804"/>
                    </a:lnTo>
                    <a:lnTo>
                      <a:pt x="1999013" y="169855"/>
                    </a:lnTo>
                    <a:lnTo>
                      <a:pt x="1995178" y="171869"/>
                    </a:lnTo>
                    <a:lnTo>
                      <a:pt x="1979434" y="179847"/>
                    </a:lnTo>
                    <a:lnTo>
                      <a:pt x="1975226" y="181910"/>
                    </a:lnTo>
                    <a:lnTo>
                      <a:pt x="1957020" y="189838"/>
                    </a:lnTo>
                    <a:lnTo>
                      <a:pt x="1955274" y="190554"/>
                    </a:lnTo>
                    <a:lnTo>
                      <a:pt x="1935322" y="196809"/>
                    </a:lnTo>
                    <a:lnTo>
                      <a:pt x="1921548" y="199830"/>
                    </a:lnTo>
                    <a:lnTo>
                      <a:pt x="1915371" y="201060"/>
                    </a:lnTo>
                    <a:lnTo>
                      <a:pt x="1895419" y="203661"/>
                    </a:lnTo>
                    <a:lnTo>
                      <a:pt x="1875467" y="205550"/>
                    </a:lnTo>
                    <a:lnTo>
                      <a:pt x="1855515" y="207541"/>
                    </a:lnTo>
                    <a:lnTo>
                      <a:pt x="1836639" y="209821"/>
                    </a:lnTo>
                    <a:lnTo>
                      <a:pt x="1835563" y="209945"/>
                    </a:lnTo>
                    <a:lnTo>
                      <a:pt x="1815612" y="213135"/>
                    </a:lnTo>
                    <a:lnTo>
                      <a:pt x="1795660" y="217022"/>
                    </a:lnTo>
                    <a:lnTo>
                      <a:pt x="1783145" y="219813"/>
                    </a:lnTo>
                    <a:lnTo>
                      <a:pt x="1775708" y="221469"/>
                    </a:lnTo>
                    <a:lnTo>
                      <a:pt x="1755756" y="226079"/>
                    </a:lnTo>
                    <a:lnTo>
                      <a:pt x="1739092" y="229804"/>
                    </a:lnTo>
                    <a:lnTo>
                      <a:pt x="1735805" y="230567"/>
                    </a:lnTo>
                    <a:lnTo>
                      <a:pt x="1715853" y="234666"/>
                    </a:lnTo>
                    <a:lnTo>
                      <a:pt x="1695901" y="237826"/>
                    </a:lnTo>
                    <a:lnTo>
                      <a:pt x="1675949" y="239686"/>
                    </a:lnTo>
                    <a:lnTo>
                      <a:pt x="1673928" y="239796"/>
                    </a:lnTo>
                    <a:lnTo>
                      <a:pt x="1655997" y="240850"/>
                    </a:lnTo>
                    <a:lnTo>
                      <a:pt x="1636046" y="241063"/>
                    </a:lnTo>
                    <a:lnTo>
                      <a:pt x="1616094" y="240939"/>
                    </a:lnTo>
                    <a:lnTo>
                      <a:pt x="1596142" y="241218"/>
                    </a:lnTo>
                    <a:lnTo>
                      <a:pt x="1576190" y="242683"/>
                    </a:lnTo>
                    <a:lnTo>
                      <a:pt x="1556239" y="248393"/>
                    </a:lnTo>
                    <a:lnTo>
                      <a:pt x="1553726" y="249787"/>
                    </a:lnTo>
                    <a:lnTo>
                      <a:pt x="1540893" y="259779"/>
                    </a:lnTo>
                    <a:lnTo>
                      <a:pt x="1536287" y="264844"/>
                    </a:lnTo>
                    <a:lnTo>
                      <a:pt x="1532894" y="269770"/>
                    </a:lnTo>
                    <a:lnTo>
                      <a:pt x="1525789" y="279762"/>
                    </a:lnTo>
                    <a:lnTo>
                      <a:pt x="1517877" y="289753"/>
                    </a:lnTo>
                    <a:lnTo>
                      <a:pt x="1516335" y="291232"/>
                    </a:lnTo>
                    <a:lnTo>
                      <a:pt x="1507633" y="299745"/>
                    </a:lnTo>
                    <a:lnTo>
                      <a:pt x="1496383" y="308724"/>
                    </a:lnTo>
                    <a:lnTo>
                      <a:pt x="1494956" y="309736"/>
                    </a:lnTo>
                    <a:lnTo>
                      <a:pt x="1476943" y="319728"/>
                    </a:lnTo>
                    <a:lnTo>
                      <a:pt x="1476431" y="319953"/>
                    </a:lnTo>
                    <a:lnTo>
                      <a:pt x="1456480" y="326665"/>
                    </a:lnTo>
                    <a:lnTo>
                      <a:pt x="1441652" y="329719"/>
                    </a:lnTo>
                    <a:lnTo>
                      <a:pt x="1436528" y="330605"/>
                    </a:lnTo>
                    <a:lnTo>
                      <a:pt x="1416576" y="331534"/>
                    </a:lnTo>
                    <a:lnTo>
                      <a:pt x="1400100" y="329719"/>
                    </a:lnTo>
                    <a:lnTo>
                      <a:pt x="1396624" y="329195"/>
                    </a:lnTo>
                    <a:lnTo>
                      <a:pt x="1376673" y="322056"/>
                    </a:lnTo>
                    <a:lnTo>
                      <a:pt x="1372568" y="319728"/>
                    </a:lnTo>
                    <a:lnTo>
                      <a:pt x="1358687" y="309736"/>
                    </a:lnTo>
                    <a:lnTo>
                      <a:pt x="1356721" y="308012"/>
                    </a:lnTo>
                    <a:lnTo>
                      <a:pt x="1348437" y="299745"/>
                    </a:lnTo>
                    <a:lnTo>
                      <a:pt x="1338149" y="289753"/>
                    </a:lnTo>
                    <a:lnTo>
                      <a:pt x="1336769" y="288464"/>
                    </a:lnTo>
                    <a:lnTo>
                      <a:pt x="1327645" y="279762"/>
                    </a:lnTo>
                    <a:lnTo>
                      <a:pt x="1316817" y="271786"/>
                    </a:lnTo>
                    <a:lnTo>
                      <a:pt x="1313772" y="269770"/>
                    </a:lnTo>
                    <a:lnTo>
                      <a:pt x="1296865" y="261156"/>
                    </a:lnTo>
                    <a:lnTo>
                      <a:pt x="1293727" y="259779"/>
                    </a:lnTo>
                    <a:lnTo>
                      <a:pt x="1276914" y="253716"/>
                    </a:lnTo>
                    <a:lnTo>
                      <a:pt x="1263644" y="249787"/>
                    </a:lnTo>
                    <a:lnTo>
                      <a:pt x="1256962" y="248115"/>
                    </a:lnTo>
                    <a:lnTo>
                      <a:pt x="1237010" y="243606"/>
                    </a:lnTo>
                    <a:lnTo>
                      <a:pt x="1217322" y="239796"/>
                    </a:lnTo>
                    <a:lnTo>
                      <a:pt x="1217058" y="239749"/>
                    </a:lnTo>
                    <a:lnTo>
                      <a:pt x="1197107" y="236150"/>
                    </a:lnTo>
                    <a:lnTo>
                      <a:pt x="1177155" y="232499"/>
                    </a:lnTo>
                    <a:lnTo>
                      <a:pt x="1163900" y="229804"/>
                    </a:lnTo>
                    <a:lnTo>
                      <a:pt x="1157203" y="228414"/>
                    </a:lnTo>
                    <a:lnTo>
                      <a:pt x="1137251" y="223518"/>
                    </a:lnTo>
                    <a:lnTo>
                      <a:pt x="1125099" y="219813"/>
                    </a:lnTo>
                    <a:lnTo>
                      <a:pt x="1117299" y="217295"/>
                    </a:lnTo>
                    <a:lnTo>
                      <a:pt x="1099101" y="209821"/>
                    </a:lnTo>
                    <a:lnTo>
                      <a:pt x="1097348" y="209059"/>
                    </a:lnTo>
                    <a:lnTo>
                      <a:pt x="1079280" y="199830"/>
                    </a:lnTo>
                    <a:lnTo>
                      <a:pt x="1077396" y="198850"/>
                    </a:lnTo>
                    <a:lnTo>
                      <a:pt x="1061735" y="189838"/>
                    </a:lnTo>
                    <a:lnTo>
                      <a:pt x="1057444" y="187333"/>
                    </a:lnTo>
                    <a:lnTo>
                      <a:pt x="1045049" y="179847"/>
                    </a:lnTo>
                    <a:lnTo>
                      <a:pt x="1037492" y="175534"/>
                    </a:lnTo>
                    <a:lnTo>
                      <a:pt x="1026911" y="169855"/>
                    </a:lnTo>
                    <a:lnTo>
                      <a:pt x="1017541" y="165124"/>
                    </a:lnTo>
                    <a:lnTo>
                      <a:pt x="1005997" y="159864"/>
                    </a:lnTo>
                    <a:lnTo>
                      <a:pt x="997589" y="156481"/>
                    </a:lnTo>
                    <a:lnTo>
                      <a:pt x="978588" y="149872"/>
                    </a:lnTo>
                    <a:lnTo>
                      <a:pt x="977637" y="149576"/>
                    </a:lnTo>
                    <a:lnTo>
                      <a:pt x="957685" y="144670"/>
                    </a:lnTo>
                    <a:lnTo>
                      <a:pt x="937733" y="141099"/>
                    </a:lnTo>
                    <a:lnTo>
                      <a:pt x="926682" y="139881"/>
                    </a:lnTo>
                    <a:lnTo>
                      <a:pt x="917782" y="138950"/>
                    </a:lnTo>
                    <a:lnTo>
                      <a:pt x="897830" y="138073"/>
                    </a:lnTo>
                    <a:lnTo>
                      <a:pt x="877878" y="138250"/>
                    </a:lnTo>
                    <a:lnTo>
                      <a:pt x="857926" y="139581"/>
                    </a:lnTo>
                    <a:lnTo>
                      <a:pt x="854831" y="139881"/>
                    </a:lnTo>
                    <a:lnTo>
                      <a:pt x="837975" y="141660"/>
                    </a:lnTo>
                    <a:lnTo>
                      <a:pt x="818023" y="144188"/>
                    </a:lnTo>
                    <a:lnTo>
                      <a:pt x="798071" y="147099"/>
                    </a:lnTo>
                    <a:lnTo>
                      <a:pt x="779571" y="149872"/>
                    </a:lnTo>
                    <a:lnTo>
                      <a:pt x="778119" y="150110"/>
                    </a:lnTo>
                    <a:lnTo>
                      <a:pt x="758167" y="153194"/>
                    </a:lnTo>
                    <a:lnTo>
                      <a:pt x="738216" y="156461"/>
                    </a:lnTo>
                    <a:lnTo>
                      <a:pt x="718264" y="159499"/>
                    </a:lnTo>
                    <a:lnTo>
                      <a:pt x="715885" y="159864"/>
                    </a:lnTo>
                    <a:lnTo>
                      <a:pt x="698312" y="163077"/>
                    </a:lnTo>
                    <a:lnTo>
                      <a:pt x="678360" y="166863"/>
                    </a:lnTo>
                    <a:lnTo>
                      <a:pt x="663376" y="169855"/>
                    </a:lnTo>
                    <a:lnTo>
                      <a:pt x="658409" y="171179"/>
                    </a:lnTo>
                    <a:lnTo>
                      <a:pt x="638457" y="176949"/>
                    </a:lnTo>
                    <a:lnTo>
                      <a:pt x="629722" y="179847"/>
                    </a:lnTo>
                    <a:lnTo>
                      <a:pt x="618505" y="185220"/>
                    </a:lnTo>
                    <a:lnTo>
                      <a:pt x="610218" y="189838"/>
                    </a:lnTo>
                    <a:lnTo>
                      <a:pt x="599248" y="199830"/>
                    </a:lnTo>
                    <a:lnTo>
                      <a:pt x="598553" y="200665"/>
                    </a:lnTo>
                    <a:lnTo>
                      <a:pt x="591433" y="209821"/>
                    </a:lnTo>
                    <a:lnTo>
                      <a:pt x="586438" y="219813"/>
                    </a:lnTo>
                    <a:lnTo>
                      <a:pt x="580856" y="229804"/>
                    </a:lnTo>
                    <a:lnTo>
                      <a:pt x="578601" y="233585"/>
                    </a:lnTo>
                    <a:lnTo>
                      <a:pt x="574716" y="239796"/>
                    </a:lnTo>
                    <a:lnTo>
                      <a:pt x="566403" y="249787"/>
                    </a:lnTo>
                    <a:lnTo>
                      <a:pt x="558650" y="256856"/>
                    </a:lnTo>
                    <a:lnTo>
                      <a:pt x="554769" y="259779"/>
                    </a:lnTo>
                    <a:lnTo>
                      <a:pt x="538698" y="268584"/>
                    </a:lnTo>
                    <a:lnTo>
                      <a:pt x="535939" y="269770"/>
                    </a:lnTo>
                    <a:lnTo>
                      <a:pt x="518746" y="275457"/>
                    </a:lnTo>
                    <a:lnTo>
                      <a:pt x="500739" y="279762"/>
                    </a:lnTo>
                    <a:lnTo>
                      <a:pt x="498794" y="280152"/>
                    </a:lnTo>
                    <a:lnTo>
                      <a:pt x="478843" y="282807"/>
                    </a:lnTo>
                    <a:lnTo>
                      <a:pt x="458891" y="284546"/>
                    </a:lnTo>
                    <a:lnTo>
                      <a:pt x="438939" y="285671"/>
                    </a:lnTo>
                    <a:lnTo>
                      <a:pt x="418987" y="286801"/>
                    </a:lnTo>
                    <a:lnTo>
                      <a:pt x="399036" y="287998"/>
                    </a:lnTo>
                    <a:lnTo>
                      <a:pt x="379084" y="289267"/>
                    </a:lnTo>
                    <a:lnTo>
                      <a:pt x="373474" y="289753"/>
                    </a:lnTo>
                    <a:lnTo>
                      <a:pt x="359132" y="291055"/>
                    </a:lnTo>
                    <a:lnTo>
                      <a:pt x="339180" y="292991"/>
                    </a:lnTo>
                    <a:lnTo>
                      <a:pt x="319228" y="294800"/>
                    </a:lnTo>
                    <a:lnTo>
                      <a:pt x="299277" y="296215"/>
                    </a:lnTo>
                    <a:lnTo>
                      <a:pt x="279325" y="297233"/>
                    </a:lnTo>
                    <a:lnTo>
                      <a:pt x="259373" y="297638"/>
                    </a:lnTo>
                    <a:lnTo>
                      <a:pt x="239421" y="297758"/>
                    </a:lnTo>
                    <a:lnTo>
                      <a:pt x="219470" y="297576"/>
                    </a:lnTo>
                    <a:lnTo>
                      <a:pt x="199518" y="297421"/>
                    </a:lnTo>
                    <a:lnTo>
                      <a:pt x="179566" y="297548"/>
                    </a:lnTo>
                    <a:lnTo>
                      <a:pt x="159614" y="298194"/>
                    </a:lnTo>
                    <a:lnTo>
                      <a:pt x="139662" y="299728"/>
                    </a:lnTo>
                    <a:lnTo>
                      <a:pt x="139518" y="299745"/>
                    </a:lnTo>
                    <a:lnTo>
                      <a:pt x="119711" y="302273"/>
                    </a:lnTo>
                    <a:lnTo>
                      <a:pt x="99759" y="305840"/>
                    </a:lnTo>
                    <a:lnTo>
                      <a:pt x="82173" y="309736"/>
                    </a:lnTo>
                    <a:lnTo>
                      <a:pt x="79807" y="310294"/>
                    </a:lnTo>
                    <a:lnTo>
                      <a:pt x="59855" y="315388"/>
                    </a:lnTo>
                    <a:lnTo>
                      <a:pt x="43891" y="319728"/>
                    </a:lnTo>
                    <a:lnTo>
                      <a:pt x="39904" y="320877"/>
                    </a:lnTo>
                    <a:lnTo>
                      <a:pt x="19952" y="326306"/>
                    </a:lnTo>
                    <a:lnTo>
                      <a:pt x="6531" y="329719"/>
                    </a:lnTo>
                    <a:lnTo>
                      <a:pt x="0" y="331438"/>
                    </a:lnTo>
                    <a:lnTo>
                      <a:pt x="0" y="339711"/>
                    </a:lnTo>
                    <a:lnTo>
                      <a:pt x="0" y="349702"/>
                    </a:lnTo>
                    <a:lnTo>
                      <a:pt x="0" y="359694"/>
                    </a:lnTo>
                    <a:lnTo>
                      <a:pt x="0" y="369685"/>
                    </a:lnTo>
                    <a:lnTo>
                      <a:pt x="0" y="379677"/>
                    </a:lnTo>
                    <a:lnTo>
                      <a:pt x="0" y="387723"/>
                    </a:lnTo>
                    <a:lnTo>
                      <a:pt x="19952" y="381218"/>
                    </a:lnTo>
                    <a:lnTo>
                      <a:pt x="24628" y="379677"/>
                    </a:lnTo>
                    <a:lnTo>
                      <a:pt x="39904" y="374819"/>
                    </a:lnTo>
                    <a:lnTo>
                      <a:pt x="56999" y="369685"/>
                    </a:lnTo>
                    <a:lnTo>
                      <a:pt x="59855" y="368853"/>
                    </a:lnTo>
                    <a:lnTo>
                      <a:pt x="79807" y="363693"/>
                    </a:lnTo>
                    <a:lnTo>
                      <a:pt x="98112" y="359694"/>
                    </a:lnTo>
                    <a:lnTo>
                      <a:pt x="99759" y="359337"/>
                    </a:lnTo>
                    <a:lnTo>
                      <a:pt x="119711" y="356554"/>
                    </a:lnTo>
                    <a:lnTo>
                      <a:pt x="139662" y="356027"/>
                    </a:lnTo>
                    <a:lnTo>
                      <a:pt x="159614" y="357973"/>
                    </a:lnTo>
                    <a:lnTo>
                      <a:pt x="167106" y="359694"/>
                    </a:lnTo>
                    <a:lnTo>
                      <a:pt x="179566" y="364469"/>
                    </a:lnTo>
                    <a:lnTo>
                      <a:pt x="188295" y="369685"/>
                    </a:lnTo>
                    <a:lnTo>
                      <a:pt x="196014" y="379677"/>
                    </a:lnTo>
                    <a:lnTo>
                      <a:pt x="197702" y="389668"/>
                    </a:lnTo>
                    <a:lnTo>
                      <a:pt x="196717" y="399660"/>
                    </a:lnTo>
                    <a:lnTo>
                      <a:pt x="194649" y="409651"/>
                    </a:lnTo>
                    <a:lnTo>
                      <a:pt x="192070" y="419643"/>
                    </a:lnTo>
                    <a:lnTo>
                      <a:pt x="189711" y="429634"/>
                    </a:lnTo>
                    <a:lnTo>
                      <a:pt x="188513" y="439626"/>
                    </a:lnTo>
                    <a:lnTo>
                      <a:pt x="188008" y="449617"/>
                    </a:lnTo>
                    <a:lnTo>
                      <a:pt x="188470" y="459609"/>
                    </a:lnTo>
                    <a:lnTo>
                      <a:pt x="189835" y="469600"/>
                    </a:lnTo>
                    <a:lnTo>
                      <a:pt x="191847" y="479592"/>
                    </a:lnTo>
                    <a:lnTo>
                      <a:pt x="194755" y="489583"/>
                    </a:lnTo>
                    <a:lnTo>
                      <a:pt x="197878" y="499575"/>
                    </a:lnTo>
                    <a:lnTo>
                      <a:pt x="199518" y="503975"/>
                    </a:lnTo>
                    <a:lnTo>
                      <a:pt x="202034" y="509566"/>
                    </a:lnTo>
                    <a:lnTo>
                      <a:pt x="206933" y="519558"/>
                    </a:lnTo>
                    <a:lnTo>
                      <a:pt x="211727" y="529549"/>
                    </a:lnTo>
                    <a:lnTo>
                      <a:pt x="216602" y="539541"/>
                    </a:lnTo>
                    <a:lnTo>
                      <a:pt x="219470" y="545446"/>
                    </a:lnTo>
                    <a:lnTo>
                      <a:pt x="221907" y="549532"/>
                    </a:lnTo>
                    <a:lnTo>
                      <a:pt x="227998" y="559524"/>
                    </a:lnTo>
                    <a:lnTo>
                      <a:pt x="233657" y="569515"/>
                    </a:lnTo>
                    <a:lnTo>
                      <a:pt x="239421" y="579400"/>
                    </a:lnTo>
                    <a:lnTo>
                      <a:pt x="239496" y="579507"/>
                    </a:lnTo>
                    <a:lnTo>
                      <a:pt x="246434" y="589498"/>
                    </a:lnTo>
                    <a:lnTo>
                      <a:pt x="253418" y="599490"/>
                    </a:lnTo>
                    <a:lnTo>
                      <a:pt x="259373" y="607451"/>
                    </a:lnTo>
                    <a:lnTo>
                      <a:pt x="261099" y="609481"/>
                    </a:lnTo>
                    <a:lnTo>
                      <a:pt x="270151" y="619473"/>
                    </a:lnTo>
                    <a:lnTo>
                      <a:pt x="279325" y="628578"/>
                    </a:lnTo>
                    <a:lnTo>
                      <a:pt x="280342" y="629464"/>
                    </a:lnTo>
                    <a:lnTo>
                      <a:pt x="293105" y="639456"/>
                    </a:lnTo>
                    <a:lnTo>
                      <a:pt x="299277" y="643814"/>
                    </a:lnTo>
                    <a:lnTo>
                      <a:pt x="308906" y="649447"/>
                    </a:lnTo>
                    <a:lnTo>
                      <a:pt x="319228" y="654902"/>
                    </a:lnTo>
                    <a:lnTo>
                      <a:pt x="330429" y="659439"/>
                    </a:lnTo>
                    <a:close/>
                    <a:moveTo>
                      <a:pt x="1137251" y="653438"/>
                    </a:moveTo>
                    <a:lnTo>
                      <a:pt x="1157203" y="651654"/>
                    </a:lnTo>
                    <a:lnTo>
                      <a:pt x="1161484" y="649447"/>
                    </a:lnTo>
                    <a:lnTo>
                      <a:pt x="1174046" y="639456"/>
                    </a:lnTo>
                    <a:lnTo>
                      <a:pt x="1177155" y="635138"/>
                    </a:lnTo>
                    <a:lnTo>
                      <a:pt x="1179483" y="629464"/>
                    </a:lnTo>
                    <a:lnTo>
                      <a:pt x="1180565" y="619473"/>
                    </a:lnTo>
                    <a:lnTo>
                      <a:pt x="1177571" y="609481"/>
                    </a:lnTo>
                    <a:lnTo>
                      <a:pt x="1177155" y="608873"/>
                    </a:lnTo>
                    <a:lnTo>
                      <a:pt x="1157203" y="599806"/>
                    </a:lnTo>
                    <a:lnTo>
                      <a:pt x="1137251" y="604619"/>
                    </a:lnTo>
                    <a:lnTo>
                      <a:pt x="1129956" y="609481"/>
                    </a:lnTo>
                    <a:lnTo>
                      <a:pt x="1117903" y="619473"/>
                    </a:lnTo>
                    <a:lnTo>
                      <a:pt x="1117299" y="620453"/>
                    </a:lnTo>
                    <a:lnTo>
                      <a:pt x="1113985" y="629464"/>
                    </a:lnTo>
                    <a:lnTo>
                      <a:pt x="1114557" y="639456"/>
                    </a:lnTo>
                    <a:lnTo>
                      <a:pt x="1117299" y="643702"/>
                    </a:lnTo>
                    <a:lnTo>
                      <a:pt x="1125824" y="649447"/>
                    </a:lnTo>
                    <a:close/>
                    <a:moveTo>
                      <a:pt x="359132" y="31047"/>
                    </a:moveTo>
                    <a:lnTo>
                      <a:pt x="379084" y="33334"/>
                    </a:lnTo>
                    <a:lnTo>
                      <a:pt x="399036" y="33259"/>
                    </a:lnTo>
                    <a:lnTo>
                      <a:pt x="414568" y="29974"/>
                    </a:lnTo>
                    <a:lnTo>
                      <a:pt x="418987" y="28153"/>
                    </a:lnTo>
                    <a:lnTo>
                      <a:pt x="427626" y="19983"/>
                    </a:lnTo>
                    <a:lnTo>
                      <a:pt x="429769" y="9991"/>
                    </a:lnTo>
                    <a:lnTo>
                      <a:pt x="425268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94435" y="0"/>
                    </a:lnTo>
                    <a:lnTo>
                      <a:pt x="299277" y="7028"/>
                    </a:lnTo>
                    <a:lnTo>
                      <a:pt x="301543" y="9991"/>
                    </a:lnTo>
                    <a:lnTo>
                      <a:pt x="319186" y="19983"/>
                    </a:lnTo>
                    <a:lnTo>
                      <a:pt x="319228" y="19999"/>
                    </a:lnTo>
                    <a:lnTo>
                      <a:pt x="339180" y="26320"/>
                    </a:lnTo>
                    <a:lnTo>
                      <a:pt x="353704" y="29974"/>
                    </a:lnTo>
                    <a:close/>
                    <a:moveTo>
                      <a:pt x="1276914" y="30489"/>
                    </a:moveTo>
                    <a:lnTo>
                      <a:pt x="1296865" y="30468"/>
                    </a:lnTo>
                    <a:lnTo>
                      <a:pt x="1301332" y="29974"/>
                    </a:lnTo>
                    <a:lnTo>
                      <a:pt x="1316817" y="27725"/>
                    </a:lnTo>
                    <a:lnTo>
                      <a:pt x="1336769" y="21820"/>
                    </a:lnTo>
                    <a:lnTo>
                      <a:pt x="1341396" y="19983"/>
                    </a:lnTo>
                    <a:lnTo>
                      <a:pt x="1356721" y="11068"/>
                    </a:lnTo>
                    <a:lnTo>
                      <a:pt x="1358418" y="9991"/>
                    </a:lnTo>
                    <a:lnTo>
                      <a:pt x="1367431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215836" y="0"/>
                    </a:lnTo>
                    <a:lnTo>
                      <a:pt x="1217058" y="2094"/>
                    </a:lnTo>
                    <a:lnTo>
                      <a:pt x="1223151" y="9991"/>
                    </a:lnTo>
                    <a:lnTo>
                      <a:pt x="1236226" y="19983"/>
                    </a:lnTo>
                    <a:lnTo>
                      <a:pt x="1237010" y="20422"/>
                    </a:lnTo>
                    <a:lnTo>
                      <a:pt x="1256962" y="27448"/>
                    </a:lnTo>
                    <a:lnTo>
                      <a:pt x="1272889" y="29974"/>
                    </a:lnTo>
                    <a:close/>
                  </a:path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4" name="任意多边形: 形状 2983">
                <a:extLst>
                  <a:ext uri="{FF2B5EF4-FFF2-40B4-BE49-F238E27FC236}">
                    <a16:creationId xmlns:a16="http://schemas.microsoft.com/office/drawing/2014/main" id="{9763F2D5-D311-1DD7-14C3-B0409B9CD34E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370375"/>
              </a:xfrm>
              <a:custGeom>
                <a:avLst/>
                <a:gdLst>
                  <a:gd name="connsiteX0" fmla="*/ 2972815 w 2972814"/>
                  <a:gd name="connsiteY0" fmla="*/ 370375 h 370375"/>
                  <a:gd name="connsiteX1" fmla="*/ 2972815 w 2972814"/>
                  <a:gd name="connsiteY1" fmla="*/ 369685 h 370375"/>
                  <a:gd name="connsiteX2" fmla="*/ 2972815 w 2972814"/>
                  <a:gd name="connsiteY2" fmla="*/ 359694 h 370375"/>
                  <a:gd name="connsiteX3" fmla="*/ 2972815 w 2972814"/>
                  <a:gd name="connsiteY3" fmla="*/ 349702 h 370375"/>
                  <a:gd name="connsiteX4" fmla="*/ 2972815 w 2972814"/>
                  <a:gd name="connsiteY4" fmla="*/ 339711 h 370375"/>
                  <a:gd name="connsiteX5" fmla="*/ 2972815 w 2972814"/>
                  <a:gd name="connsiteY5" fmla="*/ 329719 h 370375"/>
                  <a:gd name="connsiteX6" fmla="*/ 2972815 w 2972814"/>
                  <a:gd name="connsiteY6" fmla="*/ 319728 h 370375"/>
                  <a:gd name="connsiteX7" fmla="*/ 2972815 w 2972814"/>
                  <a:gd name="connsiteY7" fmla="*/ 309736 h 370375"/>
                  <a:gd name="connsiteX8" fmla="*/ 2972815 w 2972814"/>
                  <a:gd name="connsiteY8" fmla="*/ 299745 h 370375"/>
                  <a:gd name="connsiteX9" fmla="*/ 2972815 w 2972814"/>
                  <a:gd name="connsiteY9" fmla="*/ 289753 h 370375"/>
                  <a:gd name="connsiteX10" fmla="*/ 2972815 w 2972814"/>
                  <a:gd name="connsiteY10" fmla="*/ 279762 h 370375"/>
                  <a:gd name="connsiteX11" fmla="*/ 2972815 w 2972814"/>
                  <a:gd name="connsiteY11" fmla="*/ 269770 h 370375"/>
                  <a:gd name="connsiteX12" fmla="*/ 2972815 w 2972814"/>
                  <a:gd name="connsiteY12" fmla="*/ 259779 h 370375"/>
                  <a:gd name="connsiteX13" fmla="*/ 2972815 w 2972814"/>
                  <a:gd name="connsiteY13" fmla="*/ 249787 h 370375"/>
                  <a:gd name="connsiteX14" fmla="*/ 2972815 w 2972814"/>
                  <a:gd name="connsiteY14" fmla="*/ 239796 h 370375"/>
                  <a:gd name="connsiteX15" fmla="*/ 2972815 w 2972814"/>
                  <a:gd name="connsiteY15" fmla="*/ 229804 h 370375"/>
                  <a:gd name="connsiteX16" fmla="*/ 2972815 w 2972814"/>
                  <a:gd name="connsiteY16" fmla="*/ 219813 h 370375"/>
                  <a:gd name="connsiteX17" fmla="*/ 2972815 w 2972814"/>
                  <a:gd name="connsiteY17" fmla="*/ 209821 h 370375"/>
                  <a:gd name="connsiteX18" fmla="*/ 2972815 w 2972814"/>
                  <a:gd name="connsiteY18" fmla="*/ 199830 h 370375"/>
                  <a:gd name="connsiteX19" fmla="*/ 2972815 w 2972814"/>
                  <a:gd name="connsiteY19" fmla="*/ 189838 h 370375"/>
                  <a:gd name="connsiteX20" fmla="*/ 2972815 w 2972814"/>
                  <a:gd name="connsiteY20" fmla="*/ 179847 h 370375"/>
                  <a:gd name="connsiteX21" fmla="*/ 2972815 w 2972814"/>
                  <a:gd name="connsiteY21" fmla="*/ 170011 h 370375"/>
                  <a:gd name="connsiteX22" fmla="*/ 2972556 w 2972814"/>
                  <a:gd name="connsiteY22" fmla="*/ 169855 h 370375"/>
                  <a:gd name="connsiteX23" fmla="*/ 2953070 w 2972814"/>
                  <a:gd name="connsiteY23" fmla="*/ 159864 h 370375"/>
                  <a:gd name="connsiteX24" fmla="*/ 2952863 w 2972814"/>
                  <a:gd name="connsiteY24" fmla="*/ 159772 h 370375"/>
                  <a:gd name="connsiteX25" fmla="*/ 2932911 w 2972814"/>
                  <a:gd name="connsiteY25" fmla="*/ 151481 h 370375"/>
                  <a:gd name="connsiteX26" fmla="*/ 2928665 w 2972814"/>
                  <a:gd name="connsiteY26" fmla="*/ 149872 h 370375"/>
                  <a:gd name="connsiteX27" fmla="*/ 2912959 w 2972814"/>
                  <a:gd name="connsiteY27" fmla="*/ 144244 h 370375"/>
                  <a:gd name="connsiteX28" fmla="*/ 2899969 w 2972814"/>
                  <a:gd name="connsiteY28" fmla="*/ 139881 h 370375"/>
                  <a:gd name="connsiteX29" fmla="*/ 2893007 w 2972814"/>
                  <a:gd name="connsiteY29" fmla="*/ 137527 h 370375"/>
                  <a:gd name="connsiteX30" fmla="*/ 2873056 w 2972814"/>
                  <a:gd name="connsiteY30" fmla="*/ 130667 h 370375"/>
                  <a:gd name="connsiteX31" fmla="*/ 2870925 w 2972814"/>
                  <a:gd name="connsiteY31" fmla="*/ 129889 h 370375"/>
                  <a:gd name="connsiteX32" fmla="*/ 2853104 w 2972814"/>
                  <a:gd name="connsiteY32" fmla="*/ 122855 h 370375"/>
                  <a:gd name="connsiteX33" fmla="*/ 2846232 w 2972814"/>
                  <a:gd name="connsiteY33" fmla="*/ 119898 h 370375"/>
                  <a:gd name="connsiteX34" fmla="*/ 2833152 w 2972814"/>
                  <a:gd name="connsiteY34" fmla="*/ 113512 h 370375"/>
                  <a:gd name="connsiteX35" fmla="*/ 2826418 w 2972814"/>
                  <a:gd name="connsiteY35" fmla="*/ 109906 h 370375"/>
                  <a:gd name="connsiteX36" fmla="*/ 2813200 w 2972814"/>
                  <a:gd name="connsiteY36" fmla="*/ 101797 h 370375"/>
                  <a:gd name="connsiteX37" fmla="*/ 2810335 w 2972814"/>
                  <a:gd name="connsiteY37" fmla="*/ 99915 h 370375"/>
                  <a:gd name="connsiteX38" fmla="*/ 2796498 w 2972814"/>
                  <a:gd name="connsiteY38" fmla="*/ 89923 h 370375"/>
                  <a:gd name="connsiteX39" fmla="*/ 2793249 w 2972814"/>
                  <a:gd name="connsiteY39" fmla="*/ 87354 h 370375"/>
                  <a:gd name="connsiteX40" fmla="*/ 2783531 w 2972814"/>
                  <a:gd name="connsiteY40" fmla="*/ 79932 h 370375"/>
                  <a:gd name="connsiteX41" fmla="*/ 2773297 w 2972814"/>
                  <a:gd name="connsiteY41" fmla="*/ 71934 h 370375"/>
                  <a:gd name="connsiteX42" fmla="*/ 2770415 w 2972814"/>
                  <a:gd name="connsiteY42" fmla="*/ 69940 h 370375"/>
                  <a:gd name="connsiteX43" fmla="*/ 2753967 w 2972814"/>
                  <a:gd name="connsiteY43" fmla="*/ 59949 h 370375"/>
                  <a:gd name="connsiteX44" fmla="*/ 2753345 w 2972814"/>
                  <a:gd name="connsiteY44" fmla="*/ 59602 h 370375"/>
                  <a:gd name="connsiteX45" fmla="*/ 2733393 w 2972814"/>
                  <a:gd name="connsiteY45" fmla="*/ 51645 h 370375"/>
                  <a:gd name="connsiteX46" fmla="*/ 2726001 w 2972814"/>
                  <a:gd name="connsiteY46" fmla="*/ 49957 h 370375"/>
                  <a:gd name="connsiteX47" fmla="*/ 2713441 w 2972814"/>
                  <a:gd name="connsiteY47" fmla="*/ 47458 h 370375"/>
                  <a:gd name="connsiteX48" fmla="*/ 2693490 w 2972814"/>
                  <a:gd name="connsiteY48" fmla="*/ 46537 h 370375"/>
                  <a:gd name="connsiteX49" fmla="*/ 2673538 w 2972814"/>
                  <a:gd name="connsiteY49" fmla="*/ 47634 h 370375"/>
                  <a:gd name="connsiteX50" fmla="*/ 2655706 w 2972814"/>
                  <a:gd name="connsiteY50" fmla="*/ 49957 h 370375"/>
                  <a:gd name="connsiteX51" fmla="*/ 2653586 w 2972814"/>
                  <a:gd name="connsiteY51" fmla="*/ 50225 h 370375"/>
                  <a:gd name="connsiteX52" fmla="*/ 2633634 w 2972814"/>
                  <a:gd name="connsiteY52" fmla="*/ 53678 h 370375"/>
                  <a:gd name="connsiteX53" fmla="*/ 2613683 w 2972814"/>
                  <a:gd name="connsiteY53" fmla="*/ 57739 h 370375"/>
                  <a:gd name="connsiteX54" fmla="*/ 2603601 w 2972814"/>
                  <a:gd name="connsiteY54" fmla="*/ 59949 h 370375"/>
                  <a:gd name="connsiteX55" fmla="*/ 2593731 w 2972814"/>
                  <a:gd name="connsiteY55" fmla="*/ 62146 h 370375"/>
                  <a:gd name="connsiteX56" fmla="*/ 2573779 w 2972814"/>
                  <a:gd name="connsiteY56" fmla="*/ 66716 h 370375"/>
                  <a:gd name="connsiteX57" fmla="*/ 2559343 w 2972814"/>
                  <a:gd name="connsiteY57" fmla="*/ 69940 h 370375"/>
                  <a:gd name="connsiteX58" fmla="*/ 2553827 w 2972814"/>
                  <a:gd name="connsiteY58" fmla="*/ 71279 h 370375"/>
                  <a:gd name="connsiteX59" fmla="*/ 2533876 w 2972814"/>
                  <a:gd name="connsiteY59" fmla="*/ 75616 h 370375"/>
                  <a:gd name="connsiteX60" fmla="*/ 2513924 w 2972814"/>
                  <a:gd name="connsiteY60" fmla="*/ 79355 h 370375"/>
                  <a:gd name="connsiteX61" fmla="*/ 2509458 w 2972814"/>
                  <a:gd name="connsiteY61" fmla="*/ 79932 h 370375"/>
                  <a:gd name="connsiteX62" fmla="*/ 2493972 w 2972814"/>
                  <a:gd name="connsiteY62" fmla="*/ 82213 h 370375"/>
                  <a:gd name="connsiteX63" fmla="*/ 2474020 w 2972814"/>
                  <a:gd name="connsiteY63" fmla="*/ 83809 h 370375"/>
                  <a:gd name="connsiteX64" fmla="*/ 2454068 w 2972814"/>
                  <a:gd name="connsiteY64" fmla="*/ 83957 h 370375"/>
                  <a:gd name="connsiteX65" fmla="*/ 2434117 w 2972814"/>
                  <a:gd name="connsiteY65" fmla="*/ 82651 h 370375"/>
                  <a:gd name="connsiteX66" fmla="*/ 2414165 w 2972814"/>
                  <a:gd name="connsiteY66" fmla="*/ 80153 h 370375"/>
                  <a:gd name="connsiteX67" fmla="*/ 2412539 w 2972814"/>
                  <a:gd name="connsiteY67" fmla="*/ 79932 h 370375"/>
                  <a:gd name="connsiteX68" fmla="*/ 2394213 w 2972814"/>
                  <a:gd name="connsiteY68" fmla="*/ 77514 h 370375"/>
                  <a:gd name="connsiteX69" fmla="*/ 2374261 w 2972814"/>
                  <a:gd name="connsiteY69" fmla="*/ 75402 h 370375"/>
                  <a:gd name="connsiteX70" fmla="*/ 2354310 w 2972814"/>
                  <a:gd name="connsiteY70" fmla="*/ 74341 h 370375"/>
                  <a:gd name="connsiteX71" fmla="*/ 2334358 w 2972814"/>
                  <a:gd name="connsiteY71" fmla="*/ 74567 h 370375"/>
                  <a:gd name="connsiteX72" fmla="*/ 2314406 w 2972814"/>
                  <a:gd name="connsiteY72" fmla="*/ 75850 h 370375"/>
                  <a:gd name="connsiteX73" fmla="*/ 2294454 w 2972814"/>
                  <a:gd name="connsiteY73" fmla="*/ 77660 h 370375"/>
                  <a:gd name="connsiteX74" fmla="*/ 2274502 w 2972814"/>
                  <a:gd name="connsiteY74" fmla="*/ 79688 h 370375"/>
                  <a:gd name="connsiteX75" fmla="*/ 2271543 w 2972814"/>
                  <a:gd name="connsiteY75" fmla="*/ 79932 h 370375"/>
                  <a:gd name="connsiteX76" fmla="*/ 2254551 w 2972814"/>
                  <a:gd name="connsiteY76" fmla="*/ 81329 h 370375"/>
                  <a:gd name="connsiteX77" fmla="*/ 2234599 w 2972814"/>
                  <a:gd name="connsiteY77" fmla="*/ 81861 h 370375"/>
                  <a:gd name="connsiteX78" fmla="*/ 2214647 w 2972814"/>
                  <a:gd name="connsiteY78" fmla="*/ 81470 h 370375"/>
                  <a:gd name="connsiteX79" fmla="*/ 2194695 w 2972814"/>
                  <a:gd name="connsiteY79" fmla="*/ 80096 h 370375"/>
                  <a:gd name="connsiteX80" fmla="*/ 2193180 w 2972814"/>
                  <a:gd name="connsiteY80" fmla="*/ 79932 h 370375"/>
                  <a:gd name="connsiteX81" fmla="*/ 2174744 w 2972814"/>
                  <a:gd name="connsiteY81" fmla="*/ 77902 h 370375"/>
                  <a:gd name="connsiteX82" fmla="*/ 2154792 w 2972814"/>
                  <a:gd name="connsiteY82" fmla="*/ 75260 h 370375"/>
                  <a:gd name="connsiteX83" fmla="*/ 2134840 w 2972814"/>
                  <a:gd name="connsiteY83" fmla="*/ 72591 h 370375"/>
                  <a:gd name="connsiteX84" fmla="*/ 2114888 w 2972814"/>
                  <a:gd name="connsiteY84" fmla="*/ 70699 h 370375"/>
                  <a:gd name="connsiteX85" fmla="*/ 2094936 w 2972814"/>
                  <a:gd name="connsiteY85" fmla="*/ 70316 h 370375"/>
                  <a:gd name="connsiteX86" fmla="*/ 2074985 w 2972814"/>
                  <a:gd name="connsiteY86" fmla="*/ 71964 h 370375"/>
                  <a:gd name="connsiteX87" fmla="*/ 2055033 w 2972814"/>
                  <a:gd name="connsiteY87" fmla="*/ 75745 h 370375"/>
                  <a:gd name="connsiteX88" fmla="*/ 2041638 w 2972814"/>
                  <a:gd name="connsiteY88" fmla="*/ 79932 h 370375"/>
                  <a:gd name="connsiteX89" fmla="*/ 2035081 w 2972814"/>
                  <a:gd name="connsiteY89" fmla="*/ 81855 h 370375"/>
                  <a:gd name="connsiteX90" fmla="*/ 2015129 w 2972814"/>
                  <a:gd name="connsiteY90" fmla="*/ 89373 h 370375"/>
                  <a:gd name="connsiteX91" fmla="*/ 2013842 w 2972814"/>
                  <a:gd name="connsiteY91" fmla="*/ 89923 h 370375"/>
                  <a:gd name="connsiteX92" fmla="*/ 1995178 w 2972814"/>
                  <a:gd name="connsiteY92" fmla="*/ 97602 h 370375"/>
                  <a:gd name="connsiteX93" fmla="*/ 1989837 w 2972814"/>
                  <a:gd name="connsiteY93" fmla="*/ 99915 h 370375"/>
                  <a:gd name="connsiteX94" fmla="*/ 1975226 w 2972814"/>
                  <a:gd name="connsiteY94" fmla="*/ 106103 h 370375"/>
                  <a:gd name="connsiteX95" fmla="*/ 1966348 w 2972814"/>
                  <a:gd name="connsiteY95" fmla="*/ 109906 h 370375"/>
                  <a:gd name="connsiteX96" fmla="*/ 1955274 w 2972814"/>
                  <a:gd name="connsiteY96" fmla="*/ 114675 h 370375"/>
                  <a:gd name="connsiteX97" fmla="*/ 1941890 w 2972814"/>
                  <a:gd name="connsiteY97" fmla="*/ 119898 h 370375"/>
                  <a:gd name="connsiteX98" fmla="*/ 1935322 w 2972814"/>
                  <a:gd name="connsiteY98" fmla="*/ 122508 h 370375"/>
                  <a:gd name="connsiteX99" fmla="*/ 1915865 w 2972814"/>
                  <a:gd name="connsiteY99" fmla="*/ 129889 h 370375"/>
                  <a:gd name="connsiteX100" fmla="*/ 1915371 w 2972814"/>
                  <a:gd name="connsiteY100" fmla="*/ 130078 h 370375"/>
                  <a:gd name="connsiteX101" fmla="*/ 1895419 w 2972814"/>
                  <a:gd name="connsiteY101" fmla="*/ 137131 h 370375"/>
                  <a:gd name="connsiteX102" fmla="*/ 1887180 w 2972814"/>
                  <a:gd name="connsiteY102" fmla="*/ 139881 h 370375"/>
                  <a:gd name="connsiteX103" fmla="*/ 1875467 w 2972814"/>
                  <a:gd name="connsiteY103" fmla="*/ 143786 h 370375"/>
                  <a:gd name="connsiteX104" fmla="*/ 1856297 w 2972814"/>
                  <a:gd name="connsiteY104" fmla="*/ 149872 h 370375"/>
                  <a:gd name="connsiteX105" fmla="*/ 1855515 w 2972814"/>
                  <a:gd name="connsiteY105" fmla="*/ 150110 h 370375"/>
                  <a:gd name="connsiteX106" fmla="*/ 1835563 w 2972814"/>
                  <a:gd name="connsiteY106" fmla="*/ 156497 h 370375"/>
                  <a:gd name="connsiteX107" fmla="*/ 1824875 w 2972814"/>
                  <a:gd name="connsiteY107" fmla="*/ 159864 h 370375"/>
                  <a:gd name="connsiteX108" fmla="*/ 1815612 w 2972814"/>
                  <a:gd name="connsiteY108" fmla="*/ 162720 h 370375"/>
                  <a:gd name="connsiteX109" fmla="*/ 1795660 w 2972814"/>
                  <a:gd name="connsiteY109" fmla="*/ 168891 h 370375"/>
                  <a:gd name="connsiteX110" fmla="*/ 1792608 w 2972814"/>
                  <a:gd name="connsiteY110" fmla="*/ 169855 h 370375"/>
                  <a:gd name="connsiteX111" fmla="*/ 1775708 w 2972814"/>
                  <a:gd name="connsiteY111" fmla="*/ 174874 h 370375"/>
                  <a:gd name="connsiteX112" fmla="*/ 1757985 w 2972814"/>
                  <a:gd name="connsiteY112" fmla="*/ 179847 h 370375"/>
                  <a:gd name="connsiteX113" fmla="*/ 1755756 w 2972814"/>
                  <a:gd name="connsiteY113" fmla="*/ 180461 h 370375"/>
                  <a:gd name="connsiteX114" fmla="*/ 1735805 w 2972814"/>
                  <a:gd name="connsiteY114" fmla="*/ 185266 h 370375"/>
                  <a:gd name="connsiteX115" fmla="*/ 1715853 w 2972814"/>
                  <a:gd name="connsiteY115" fmla="*/ 188881 h 370375"/>
                  <a:gd name="connsiteX116" fmla="*/ 1706996 w 2972814"/>
                  <a:gd name="connsiteY116" fmla="*/ 189838 h 370375"/>
                  <a:gd name="connsiteX117" fmla="*/ 1695901 w 2972814"/>
                  <a:gd name="connsiteY117" fmla="*/ 191044 h 370375"/>
                  <a:gd name="connsiteX118" fmla="*/ 1675949 w 2972814"/>
                  <a:gd name="connsiteY118" fmla="*/ 191455 h 370375"/>
                  <a:gd name="connsiteX119" fmla="*/ 1655997 w 2972814"/>
                  <a:gd name="connsiteY119" fmla="*/ 190128 h 370375"/>
                  <a:gd name="connsiteX120" fmla="*/ 1654290 w 2972814"/>
                  <a:gd name="connsiteY120" fmla="*/ 189838 h 370375"/>
                  <a:gd name="connsiteX121" fmla="*/ 1636046 w 2972814"/>
                  <a:gd name="connsiteY121" fmla="*/ 186512 h 370375"/>
                  <a:gd name="connsiteX122" fmla="*/ 1616094 w 2972814"/>
                  <a:gd name="connsiteY122" fmla="*/ 180953 h 370375"/>
                  <a:gd name="connsiteX123" fmla="*/ 1612973 w 2972814"/>
                  <a:gd name="connsiteY123" fmla="*/ 179847 h 370375"/>
                  <a:gd name="connsiteX124" fmla="*/ 1596142 w 2972814"/>
                  <a:gd name="connsiteY124" fmla="*/ 173303 h 370375"/>
                  <a:gd name="connsiteX125" fmla="*/ 1588213 w 2972814"/>
                  <a:gd name="connsiteY125" fmla="*/ 169855 h 370375"/>
                  <a:gd name="connsiteX126" fmla="*/ 1576190 w 2972814"/>
                  <a:gd name="connsiteY126" fmla="*/ 163846 h 370375"/>
                  <a:gd name="connsiteX127" fmla="*/ 1568354 w 2972814"/>
                  <a:gd name="connsiteY127" fmla="*/ 159864 h 370375"/>
                  <a:gd name="connsiteX128" fmla="*/ 1556239 w 2972814"/>
                  <a:gd name="connsiteY128" fmla="*/ 152926 h 370375"/>
                  <a:gd name="connsiteX129" fmla="*/ 1550339 w 2972814"/>
                  <a:gd name="connsiteY129" fmla="*/ 149872 h 370375"/>
                  <a:gd name="connsiteX130" fmla="*/ 1536287 w 2972814"/>
                  <a:gd name="connsiteY130" fmla="*/ 141017 h 370375"/>
                  <a:gd name="connsiteX131" fmla="*/ 1533864 w 2972814"/>
                  <a:gd name="connsiteY131" fmla="*/ 139881 h 370375"/>
                  <a:gd name="connsiteX132" fmla="*/ 1516724 w 2972814"/>
                  <a:gd name="connsiteY132" fmla="*/ 129889 h 370375"/>
                  <a:gd name="connsiteX133" fmla="*/ 1516335 w 2972814"/>
                  <a:gd name="connsiteY133" fmla="*/ 129584 h 370375"/>
                  <a:gd name="connsiteX134" fmla="*/ 1497620 w 2972814"/>
                  <a:gd name="connsiteY134" fmla="*/ 119898 h 370375"/>
                  <a:gd name="connsiteX135" fmla="*/ 1496383 w 2972814"/>
                  <a:gd name="connsiteY135" fmla="*/ 118747 h 370375"/>
                  <a:gd name="connsiteX136" fmla="*/ 1476431 w 2972814"/>
                  <a:gd name="connsiteY136" fmla="*/ 110903 h 370375"/>
                  <a:gd name="connsiteX137" fmla="*/ 1456480 w 2972814"/>
                  <a:gd name="connsiteY137" fmla="*/ 114816 h 370375"/>
                  <a:gd name="connsiteX138" fmla="*/ 1451539 w 2972814"/>
                  <a:gd name="connsiteY138" fmla="*/ 119898 h 370375"/>
                  <a:gd name="connsiteX139" fmla="*/ 1436909 w 2972814"/>
                  <a:gd name="connsiteY139" fmla="*/ 129889 h 370375"/>
                  <a:gd name="connsiteX140" fmla="*/ 1436528 w 2972814"/>
                  <a:gd name="connsiteY140" fmla="*/ 130108 h 370375"/>
                  <a:gd name="connsiteX141" fmla="*/ 1426179 w 2972814"/>
                  <a:gd name="connsiteY141" fmla="*/ 139881 h 370375"/>
                  <a:gd name="connsiteX142" fmla="*/ 1416576 w 2972814"/>
                  <a:gd name="connsiteY142" fmla="*/ 147655 h 370375"/>
                  <a:gd name="connsiteX143" fmla="*/ 1414432 w 2972814"/>
                  <a:gd name="connsiteY143" fmla="*/ 149872 h 370375"/>
                  <a:gd name="connsiteX144" fmla="*/ 1403234 w 2972814"/>
                  <a:gd name="connsiteY144" fmla="*/ 159864 h 370375"/>
                  <a:gd name="connsiteX145" fmla="*/ 1396624 w 2972814"/>
                  <a:gd name="connsiteY145" fmla="*/ 165313 h 370375"/>
                  <a:gd name="connsiteX146" fmla="*/ 1391268 w 2972814"/>
                  <a:gd name="connsiteY146" fmla="*/ 169855 h 370375"/>
                  <a:gd name="connsiteX147" fmla="*/ 1378371 w 2972814"/>
                  <a:gd name="connsiteY147" fmla="*/ 179847 h 370375"/>
                  <a:gd name="connsiteX148" fmla="*/ 1376673 w 2972814"/>
                  <a:gd name="connsiteY148" fmla="*/ 180975 h 370375"/>
                  <a:gd name="connsiteX149" fmla="*/ 1360993 w 2972814"/>
                  <a:gd name="connsiteY149" fmla="*/ 189838 h 370375"/>
                  <a:gd name="connsiteX150" fmla="*/ 1356721 w 2972814"/>
                  <a:gd name="connsiteY150" fmla="*/ 191903 h 370375"/>
                  <a:gd name="connsiteX151" fmla="*/ 1336769 w 2972814"/>
                  <a:gd name="connsiteY151" fmla="*/ 198498 h 370375"/>
                  <a:gd name="connsiteX152" fmla="*/ 1330318 w 2972814"/>
                  <a:gd name="connsiteY152" fmla="*/ 199830 h 370375"/>
                  <a:gd name="connsiteX153" fmla="*/ 1316817 w 2972814"/>
                  <a:gd name="connsiteY153" fmla="*/ 202164 h 370375"/>
                  <a:gd name="connsiteX154" fmla="*/ 1296865 w 2972814"/>
                  <a:gd name="connsiteY154" fmla="*/ 203695 h 370375"/>
                  <a:gd name="connsiteX155" fmla="*/ 1276914 w 2972814"/>
                  <a:gd name="connsiteY155" fmla="*/ 203717 h 370375"/>
                  <a:gd name="connsiteX156" fmla="*/ 1256962 w 2972814"/>
                  <a:gd name="connsiteY156" fmla="*/ 202724 h 370375"/>
                  <a:gd name="connsiteX157" fmla="*/ 1237010 w 2972814"/>
                  <a:gd name="connsiteY157" fmla="*/ 200980 h 370375"/>
                  <a:gd name="connsiteX158" fmla="*/ 1227715 w 2972814"/>
                  <a:gd name="connsiteY158" fmla="*/ 199830 h 370375"/>
                  <a:gd name="connsiteX159" fmla="*/ 1217058 w 2972814"/>
                  <a:gd name="connsiteY159" fmla="*/ 198456 h 370375"/>
                  <a:gd name="connsiteX160" fmla="*/ 1197107 w 2972814"/>
                  <a:gd name="connsiteY160" fmla="*/ 194969 h 370375"/>
                  <a:gd name="connsiteX161" fmla="*/ 1177155 w 2972814"/>
                  <a:gd name="connsiteY161" fmla="*/ 190528 h 370375"/>
                  <a:gd name="connsiteX162" fmla="*/ 1174623 w 2972814"/>
                  <a:gd name="connsiteY162" fmla="*/ 189838 h 370375"/>
                  <a:gd name="connsiteX163" fmla="*/ 1157203 w 2972814"/>
                  <a:gd name="connsiteY163" fmla="*/ 184656 h 370375"/>
                  <a:gd name="connsiteX164" fmla="*/ 1143820 w 2972814"/>
                  <a:gd name="connsiteY164" fmla="*/ 179847 h 370375"/>
                  <a:gd name="connsiteX165" fmla="*/ 1137251 w 2972814"/>
                  <a:gd name="connsiteY165" fmla="*/ 177238 h 370375"/>
                  <a:gd name="connsiteX166" fmla="*/ 1121159 w 2972814"/>
                  <a:gd name="connsiteY166" fmla="*/ 169855 h 370375"/>
                  <a:gd name="connsiteX167" fmla="*/ 1117299 w 2972814"/>
                  <a:gd name="connsiteY167" fmla="*/ 167968 h 370375"/>
                  <a:gd name="connsiteX168" fmla="*/ 1101690 w 2972814"/>
                  <a:gd name="connsiteY168" fmla="*/ 159864 h 370375"/>
                  <a:gd name="connsiteX169" fmla="*/ 1097348 w 2972814"/>
                  <a:gd name="connsiteY169" fmla="*/ 157623 h 370375"/>
                  <a:gd name="connsiteX170" fmla="*/ 1082600 w 2972814"/>
                  <a:gd name="connsiteY170" fmla="*/ 149872 h 370375"/>
                  <a:gd name="connsiteX171" fmla="*/ 1077396 w 2972814"/>
                  <a:gd name="connsiteY171" fmla="*/ 147341 h 370375"/>
                  <a:gd name="connsiteX172" fmla="*/ 1061287 w 2972814"/>
                  <a:gd name="connsiteY172" fmla="*/ 139881 h 370375"/>
                  <a:gd name="connsiteX173" fmla="*/ 1057444 w 2972814"/>
                  <a:gd name="connsiteY173" fmla="*/ 138301 h 370375"/>
                  <a:gd name="connsiteX174" fmla="*/ 1037492 w 2972814"/>
                  <a:gd name="connsiteY174" fmla="*/ 130841 h 370375"/>
                  <a:gd name="connsiteX175" fmla="*/ 1034718 w 2972814"/>
                  <a:gd name="connsiteY175" fmla="*/ 129889 h 370375"/>
                  <a:gd name="connsiteX176" fmla="*/ 1017541 w 2972814"/>
                  <a:gd name="connsiteY176" fmla="*/ 124600 h 370375"/>
                  <a:gd name="connsiteX177" fmla="*/ 999411 w 2972814"/>
                  <a:gd name="connsiteY177" fmla="*/ 119898 h 370375"/>
                  <a:gd name="connsiteX178" fmla="*/ 997589 w 2972814"/>
                  <a:gd name="connsiteY178" fmla="*/ 119471 h 370375"/>
                  <a:gd name="connsiteX179" fmla="*/ 977637 w 2972814"/>
                  <a:gd name="connsiteY179" fmla="*/ 115182 h 370375"/>
                  <a:gd name="connsiteX180" fmla="*/ 957685 w 2972814"/>
                  <a:gd name="connsiteY180" fmla="*/ 111681 h 370375"/>
                  <a:gd name="connsiteX181" fmla="*/ 945604 w 2972814"/>
                  <a:gd name="connsiteY181" fmla="*/ 109906 h 370375"/>
                  <a:gd name="connsiteX182" fmla="*/ 937733 w 2972814"/>
                  <a:gd name="connsiteY182" fmla="*/ 108749 h 370375"/>
                  <a:gd name="connsiteX183" fmla="*/ 917782 w 2972814"/>
                  <a:gd name="connsiteY183" fmla="*/ 106533 h 370375"/>
                  <a:gd name="connsiteX184" fmla="*/ 897830 w 2972814"/>
                  <a:gd name="connsiteY184" fmla="*/ 105095 h 370375"/>
                  <a:gd name="connsiteX185" fmla="*/ 877878 w 2972814"/>
                  <a:gd name="connsiteY185" fmla="*/ 104371 h 370375"/>
                  <a:gd name="connsiteX186" fmla="*/ 857926 w 2972814"/>
                  <a:gd name="connsiteY186" fmla="*/ 104387 h 370375"/>
                  <a:gd name="connsiteX187" fmla="*/ 837975 w 2972814"/>
                  <a:gd name="connsiteY187" fmla="*/ 105068 h 370375"/>
                  <a:gd name="connsiteX188" fmla="*/ 818023 w 2972814"/>
                  <a:gd name="connsiteY188" fmla="*/ 106327 h 370375"/>
                  <a:gd name="connsiteX189" fmla="*/ 798071 w 2972814"/>
                  <a:gd name="connsiteY189" fmla="*/ 108071 h 370375"/>
                  <a:gd name="connsiteX190" fmla="*/ 779802 w 2972814"/>
                  <a:gd name="connsiteY190" fmla="*/ 109906 h 370375"/>
                  <a:gd name="connsiteX191" fmla="*/ 778119 w 2972814"/>
                  <a:gd name="connsiteY191" fmla="*/ 110077 h 370375"/>
                  <a:gd name="connsiteX192" fmla="*/ 758167 w 2972814"/>
                  <a:gd name="connsiteY192" fmla="*/ 112229 h 370375"/>
                  <a:gd name="connsiteX193" fmla="*/ 738216 w 2972814"/>
                  <a:gd name="connsiteY193" fmla="*/ 114473 h 370375"/>
                  <a:gd name="connsiteX194" fmla="*/ 718264 w 2972814"/>
                  <a:gd name="connsiteY194" fmla="*/ 116642 h 370375"/>
                  <a:gd name="connsiteX195" fmla="*/ 698312 w 2972814"/>
                  <a:gd name="connsiteY195" fmla="*/ 118343 h 370375"/>
                  <a:gd name="connsiteX196" fmla="*/ 678360 w 2972814"/>
                  <a:gd name="connsiteY196" fmla="*/ 119628 h 370375"/>
                  <a:gd name="connsiteX197" fmla="*/ 663803 w 2972814"/>
                  <a:gd name="connsiteY197" fmla="*/ 119898 h 370375"/>
                  <a:gd name="connsiteX198" fmla="*/ 658409 w 2972814"/>
                  <a:gd name="connsiteY198" fmla="*/ 120004 h 370375"/>
                  <a:gd name="connsiteX199" fmla="*/ 652100 w 2972814"/>
                  <a:gd name="connsiteY199" fmla="*/ 119898 h 370375"/>
                  <a:gd name="connsiteX200" fmla="*/ 638457 w 2972814"/>
                  <a:gd name="connsiteY200" fmla="*/ 119664 h 370375"/>
                  <a:gd name="connsiteX201" fmla="*/ 618505 w 2972814"/>
                  <a:gd name="connsiteY201" fmla="*/ 118270 h 370375"/>
                  <a:gd name="connsiteX202" fmla="*/ 598553 w 2972814"/>
                  <a:gd name="connsiteY202" fmla="*/ 115392 h 370375"/>
                  <a:gd name="connsiteX203" fmla="*/ 578601 w 2972814"/>
                  <a:gd name="connsiteY203" fmla="*/ 110850 h 370375"/>
                  <a:gd name="connsiteX204" fmla="*/ 575401 w 2972814"/>
                  <a:gd name="connsiteY204" fmla="*/ 109906 h 370375"/>
                  <a:gd name="connsiteX205" fmla="*/ 558650 w 2972814"/>
                  <a:gd name="connsiteY205" fmla="*/ 103539 h 370375"/>
                  <a:gd name="connsiteX206" fmla="*/ 550932 w 2972814"/>
                  <a:gd name="connsiteY206" fmla="*/ 99915 h 370375"/>
                  <a:gd name="connsiteX207" fmla="*/ 538698 w 2972814"/>
                  <a:gd name="connsiteY207" fmla="*/ 91201 h 370375"/>
                  <a:gd name="connsiteX208" fmla="*/ 537174 w 2972814"/>
                  <a:gd name="connsiteY208" fmla="*/ 89923 h 370375"/>
                  <a:gd name="connsiteX209" fmla="*/ 529476 w 2972814"/>
                  <a:gd name="connsiteY209" fmla="*/ 79932 h 370375"/>
                  <a:gd name="connsiteX210" fmla="*/ 525148 w 2972814"/>
                  <a:gd name="connsiteY210" fmla="*/ 69940 h 370375"/>
                  <a:gd name="connsiteX211" fmla="*/ 522550 w 2972814"/>
                  <a:gd name="connsiteY211" fmla="*/ 59949 h 370375"/>
                  <a:gd name="connsiteX212" fmla="*/ 520901 w 2972814"/>
                  <a:gd name="connsiteY212" fmla="*/ 49957 h 370375"/>
                  <a:gd name="connsiteX213" fmla="*/ 519789 w 2972814"/>
                  <a:gd name="connsiteY213" fmla="*/ 39966 h 370375"/>
                  <a:gd name="connsiteX214" fmla="*/ 518746 w 2972814"/>
                  <a:gd name="connsiteY214" fmla="*/ 33070 h 370375"/>
                  <a:gd name="connsiteX215" fmla="*/ 518270 w 2972814"/>
                  <a:gd name="connsiteY215" fmla="*/ 29974 h 370375"/>
                  <a:gd name="connsiteX216" fmla="*/ 516410 w 2972814"/>
                  <a:gd name="connsiteY216" fmla="*/ 19983 h 370375"/>
                  <a:gd name="connsiteX217" fmla="*/ 513671 w 2972814"/>
                  <a:gd name="connsiteY217" fmla="*/ 9991 h 370375"/>
                  <a:gd name="connsiteX218" fmla="*/ 509516 w 2972814"/>
                  <a:gd name="connsiteY218" fmla="*/ 0 h 370375"/>
                  <a:gd name="connsiteX219" fmla="*/ 498794 w 2972814"/>
                  <a:gd name="connsiteY219" fmla="*/ 0 h 370375"/>
                  <a:gd name="connsiteX220" fmla="*/ 478843 w 2972814"/>
                  <a:gd name="connsiteY220" fmla="*/ 0 h 370375"/>
                  <a:gd name="connsiteX221" fmla="*/ 458891 w 2972814"/>
                  <a:gd name="connsiteY221" fmla="*/ 0 h 370375"/>
                  <a:gd name="connsiteX222" fmla="*/ 438939 w 2972814"/>
                  <a:gd name="connsiteY222" fmla="*/ 0 h 370375"/>
                  <a:gd name="connsiteX223" fmla="*/ 425268 w 2972814"/>
                  <a:gd name="connsiteY223" fmla="*/ 0 h 370375"/>
                  <a:gd name="connsiteX224" fmla="*/ 429769 w 2972814"/>
                  <a:gd name="connsiteY224" fmla="*/ 9991 h 370375"/>
                  <a:gd name="connsiteX225" fmla="*/ 427626 w 2972814"/>
                  <a:gd name="connsiteY225" fmla="*/ 19983 h 370375"/>
                  <a:gd name="connsiteX226" fmla="*/ 418987 w 2972814"/>
                  <a:gd name="connsiteY226" fmla="*/ 28153 h 370375"/>
                  <a:gd name="connsiteX227" fmla="*/ 414568 w 2972814"/>
                  <a:gd name="connsiteY227" fmla="*/ 29974 h 370375"/>
                  <a:gd name="connsiteX228" fmla="*/ 399036 w 2972814"/>
                  <a:gd name="connsiteY228" fmla="*/ 33259 h 370375"/>
                  <a:gd name="connsiteX229" fmla="*/ 379084 w 2972814"/>
                  <a:gd name="connsiteY229" fmla="*/ 33334 h 370375"/>
                  <a:gd name="connsiteX230" fmla="*/ 359132 w 2972814"/>
                  <a:gd name="connsiteY230" fmla="*/ 31047 h 370375"/>
                  <a:gd name="connsiteX231" fmla="*/ 353704 w 2972814"/>
                  <a:gd name="connsiteY231" fmla="*/ 29974 h 370375"/>
                  <a:gd name="connsiteX232" fmla="*/ 339180 w 2972814"/>
                  <a:gd name="connsiteY232" fmla="*/ 26320 h 370375"/>
                  <a:gd name="connsiteX233" fmla="*/ 319228 w 2972814"/>
                  <a:gd name="connsiteY233" fmla="*/ 19999 h 370375"/>
                  <a:gd name="connsiteX234" fmla="*/ 319186 w 2972814"/>
                  <a:gd name="connsiteY234" fmla="*/ 19983 h 370375"/>
                  <a:gd name="connsiteX235" fmla="*/ 301543 w 2972814"/>
                  <a:gd name="connsiteY235" fmla="*/ 9991 h 370375"/>
                  <a:gd name="connsiteX236" fmla="*/ 299277 w 2972814"/>
                  <a:gd name="connsiteY236" fmla="*/ 7028 h 370375"/>
                  <a:gd name="connsiteX237" fmla="*/ 294435 w 2972814"/>
                  <a:gd name="connsiteY237" fmla="*/ 0 h 370375"/>
                  <a:gd name="connsiteX238" fmla="*/ 279325 w 2972814"/>
                  <a:gd name="connsiteY238" fmla="*/ 0 h 370375"/>
                  <a:gd name="connsiteX239" fmla="*/ 259373 w 2972814"/>
                  <a:gd name="connsiteY239" fmla="*/ 0 h 370375"/>
                  <a:gd name="connsiteX240" fmla="*/ 239421 w 2972814"/>
                  <a:gd name="connsiteY240" fmla="*/ 0 h 370375"/>
                  <a:gd name="connsiteX241" fmla="*/ 219470 w 2972814"/>
                  <a:gd name="connsiteY241" fmla="*/ 0 h 370375"/>
                  <a:gd name="connsiteX242" fmla="*/ 199518 w 2972814"/>
                  <a:gd name="connsiteY242" fmla="*/ 0 h 370375"/>
                  <a:gd name="connsiteX243" fmla="*/ 179566 w 2972814"/>
                  <a:gd name="connsiteY243" fmla="*/ 0 h 370375"/>
                  <a:gd name="connsiteX244" fmla="*/ 159614 w 2972814"/>
                  <a:gd name="connsiteY244" fmla="*/ 0 h 370375"/>
                  <a:gd name="connsiteX245" fmla="*/ 155109 w 2972814"/>
                  <a:gd name="connsiteY245" fmla="*/ 0 h 370375"/>
                  <a:gd name="connsiteX246" fmla="*/ 159614 w 2972814"/>
                  <a:gd name="connsiteY246" fmla="*/ 4025 h 370375"/>
                  <a:gd name="connsiteX247" fmla="*/ 166156 w 2972814"/>
                  <a:gd name="connsiteY247" fmla="*/ 9991 h 370375"/>
                  <a:gd name="connsiteX248" fmla="*/ 179566 w 2972814"/>
                  <a:gd name="connsiteY248" fmla="*/ 19435 h 370375"/>
                  <a:gd name="connsiteX249" fmla="*/ 180362 w 2972814"/>
                  <a:gd name="connsiteY249" fmla="*/ 19983 h 370375"/>
                  <a:gd name="connsiteX250" fmla="*/ 197747 w 2972814"/>
                  <a:gd name="connsiteY250" fmla="*/ 29974 h 370375"/>
                  <a:gd name="connsiteX251" fmla="*/ 199518 w 2972814"/>
                  <a:gd name="connsiteY251" fmla="*/ 30862 h 370375"/>
                  <a:gd name="connsiteX252" fmla="*/ 219000 w 2972814"/>
                  <a:gd name="connsiteY252" fmla="*/ 39966 h 370375"/>
                  <a:gd name="connsiteX253" fmla="*/ 219470 w 2972814"/>
                  <a:gd name="connsiteY253" fmla="*/ 40164 h 370375"/>
                  <a:gd name="connsiteX254" fmla="*/ 239421 w 2972814"/>
                  <a:gd name="connsiteY254" fmla="*/ 48103 h 370375"/>
                  <a:gd name="connsiteX255" fmla="*/ 244440 w 2972814"/>
                  <a:gd name="connsiteY255" fmla="*/ 49957 h 370375"/>
                  <a:gd name="connsiteX256" fmla="*/ 259373 w 2972814"/>
                  <a:gd name="connsiteY256" fmla="*/ 54974 h 370375"/>
                  <a:gd name="connsiteX257" fmla="*/ 275761 w 2972814"/>
                  <a:gd name="connsiteY257" fmla="*/ 59949 h 370375"/>
                  <a:gd name="connsiteX258" fmla="*/ 279325 w 2972814"/>
                  <a:gd name="connsiteY258" fmla="*/ 60968 h 370375"/>
                  <a:gd name="connsiteX259" fmla="*/ 299277 w 2972814"/>
                  <a:gd name="connsiteY259" fmla="*/ 66248 h 370375"/>
                  <a:gd name="connsiteX260" fmla="*/ 314129 w 2972814"/>
                  <a:gd name="connsiteY260" fmla="*/ 69940 h 370375"/>
                  <a:gd name="connsiteX261" fmla="*/ 319228 w 2972814"/>
                  <a:gd name="connsiteY261" fmla="*/ 71189 h 370375"/>
                  <a:gd name="connsiteX262" fmla="*/ 339180 w 2972814"/>
                  <a:gd name="connsiteY262" fmla="*/ 75864 h 370375"/>
                  <a:gd name="connsiteX263" fmla="*/ 355342 w 2972814"/>
                  <a:gd name="connsiteY263" fmla="*/ 79932 h 370375"/>
                  <a:gd name="connsiteX264" fmla="*/ 359132 w 2972814"/>
                  <a:gd name="connsiteY264" fmla="*/ 80946 h 370375"/>
                  <a:gd name="connsiteX265" fmla="*/ 379084 w 2972814"/>
                  <a:gd name="connsiteY265" fmla="*/ 86211 h 370375"/>
                  <a:gd name="connsiteX266" fmla="*/ 392434 w 2972814"/>
                  <a:gd name="connsiteY266" fmla="*/ 89923 h 370375"/>
                  <a:gd name="connsiteX267" fmla="*/ 399036 w 2972814"/>
                  <a:gd name="connsiteY267" fmla="*/ 92130 h 370375"/>
                  <a:gd name="connsiteX268" fmla="*/ 418987 w 2972814"/>
                  <a:gd name="connsiteY268" fmla="*/ 99397 h 370375"/>
                  <a:gd name="connsiteX269" fmla="*/ 420423 w 2972814"/>
                  <a:gd name="connsiteY269" fmla="*/ 99915 h 370375"/>
                  <a:gd name="connsiteX270" fmla="*/ 438939 w 2972814"/>
                  <a:gd name="connsiteY270" fmla="*/ 109128 h 370375"/>
                  <a:gd name="connsiteX271" fmla="*/ 440460 w 2972814"/>
                  <a:gd name="connsiteY271" fmla="*/ 109906 h 370375"/>
                  <a:gd name="connsiteX272" fmla="*/ 452829 w 2972814"/>
                  <a:gd name="connsiteY272" fmla="*/ 119898 h 370375"/>
                  <a:gd name="connsiteX273" fmla="*/ 458891 w 2972814"/>
                  <a:gd name="connsiteY273" fmla="*/ 128384 h 370375"/>
                  <a:gd name="connsiteX274" fmla="*/ 459997 w 2972814"/>
                  <a:gd name="connsiteY274" fmla="*/ 129889 h 370375"/>
                  <a:gd name="connsiteX275" fmla="*/ 463938 w 2972814"/>
                  <a:gd name="connsiteY275" fmla="*/ 139881 h 370375"/>
                  <a:gd name="connsiteX276" fmla="*/ 465215 w 2972814"/>
                  <a:gd name="connsiteY276" fmla="*/ 149872 h 370375"/>
                  <a:gd name="connsiteX277" fmla="*/ 464998 w 2972814"/>
                  <a:gd name="connsiteY277" fmla="*/ 159864 h 370375"/>
                  <a:gd name="connsiteX278" fmla="*/ 463227 w 2972814"/>
                  <a:gd name="connsiteY278" fmla="*/ 169855 h 370375"/>
                  <a:gd name="connsiteX279" fmla="*/ 459771 w 2972814"/>
                  <a:gd name="connsiteY279" fmla="*/ 179847 h 370375"/>
                  <a:gd name="connsiteX280" fmla="*/ 458891 w 2972814"/>
                  <a:gd name="connsiteY280" fmla="*/ 181560 h 370375"/>
                  <a:gd name="connsiteX281" fmla="*/ 454746 w 2972814"/>
                  <a:gd name="connsiteY281" fmla="*/ 189838 h 370375"/>
                  <a:gd name="connsiteX282" fmla="*/ 447531 w 2972814"/>
                  <a:gd name="connsiteY282" fmla="*/ 199830 h 370375"/>
                  <a:gd name="connsiteX283" fmla="*/ 438939 w 2972814"/>
                  <a:gd name="connsiteY283" fmla="*/ 208207 h 370375"/>
                  <a:gd name="connsiteX284" fmla="*/ 437157 w 2972814"/>
                  <a:gd name="connsiteY284" fmla="*/ 209821 h 370375"/>
                  <a:gd name="connsiteX285" fmla="*/ 421974 w 2972814"/>
                  <a:gd name="connsiteY285" fmla="*/ 219813 h 370375"/>
                  <a:gd name="connsiteX286" fmla="*/ 418987 w 2972814"/>
                  <a:gd name="connsiteY286" fmla="*/ 221364 h 370375"/>
                  <a:gd name="connsiteX287" fmla="*/ 400448 w 2972814"/>
                  <a:gd name="connsiteY287" fmla="*/ 229804 h 370375"/>
                  <a:gd name="connsiteX288" fmla="*/ 399036 w 2972814"/>
                  <a:gd name="connsiteY288" fmla="*/ 230312 h 370375"/>
                  <a:gd name="connsiteX289" fmla="*/ 379084 w 2972814"/>
                  <a:gd name="connsiteY289" fmla="*/ 236837 h 370375"/>
                  <a:gd name="connsiteX290" fmla="*/ 368698 w 2972814"/>
                  <a:gd name="connsiteY290" fmla="*/ 239796 h 370375"/>
                  <a:gd name="connsiteX291" fmla="*/ 359132 w 2972814"/>
                  <a:gd name="connsiteY291" fmla="*/ 242228 h 370375"/>
                  <a:gd name="connsiteX292" fmla="*/ 339180 w 2972814"/>
                  <a:gd name="connsiteY292" fmla="*/ 246855 h 370375"/>
                  <a:gd name="connsiteX293" fmla="*/ 323910 w 2972814"/>
                  <a:gd name="connsiteY293" fmla="*/ 249787 h 370375"/>
                  <a:gd name="connsiteX294" fmla="*/ 319228 w 2972814"/>
                  <a:gd name="connsiteY294" fmla="*/ 250635 h 370375"/>
                  <a:gd name="connsiteX295" fmla="*/ 299277 w 2972814"/>
                  <a:gd name="connsiteY295" fmla="*/ 253923 h 370375"/>
                  <a:gd name="connsiteX296" fmla="*/ 279325 w 2972814"/>
                  <a:gd name="connsiteY296" fmla="*/ 256458 h 370375"/>
                  <a:gd name="connsiteX297" fmla="*/ 259373 w 2972814"/>
                  <a:gd name="connsiteY297" fmla="*/ 258287 h 370375"/>
                  <a:gd name="connsiteX298" fmla="*/ 239421 w 2972814"/>
                  <a:gd name="connsiteY298" fmla="*/ 259543 h 370375"/>
                  <a:gd name="connsiteX299" fmla="*/ 233786 w 2972814"/>
                  <a:gd name="connsiteY299" fmla="*/ 259779 h 370375"/>
                  <a:gd name="connsiteX300" fmla="*/ 219470 w 2972814"/>
                  <a:gd name="connsiteY300" fmla="*/ 260371 h 370375"/>
                  <a:gd name="connsiteX301" fmla="*/ 199518 w 2972814"/>
                  <a:gd name="connsiteY301" fmla="*/ 260938 h 370375"/>
                  <a:gd name="connsiteX302" fmla="*/ 179566 w 2972814"/>
                  <a:gd name="connsiteY302" fmla="*/ 261491 h 370375"/>
                  <a:gd name="connsiteX303" fmla="*/ 159614 w 2972814"/>
                  <a:gd name="connsiteY303" fmla="*/ 262280 h 370375"/>
                  <a:gd name="connsiteX304" fmla="*/ 139662 w 2972814"/>
                  <a:gd name="connsiteY304" fmla="*/ 263676 h 370375"/>
                  <a:gd name="connsiteX305" fmla="*/ 119711 w 2972814"/>
                  <a:gd name="connsiteY305" fmla="*/ 265563 h 370375"/>
                  <a:gd name="connsiteX306" fmla="*/ 99759 w 2972814"/>
                  <a:gd name="connsiteY306" fmla="*/ 268221 h 370375"/>
                  <a:gd name="connsiteX307" fmla="*/ 89989 w 2972814"/>
                  <a:gd name="connsiteY307" fmla="*/ 269770 h 370375"/>
                  <a:gd name="connsiteX308" fmla="*/ 79807 w 2972814"/>
                  <a:gd name="connsiteY308" fmla="*/ 271485 h 370375"/>
                  <a:gd name="connsiteX309" fmla="*/ 59855 w 2972814"/>
                  <a:gd name="connsiteY309" fmla="*/ 275124 h 370375"/>
                  <a:gd name="connsiteX310" fmla="*/ 39904 w 2972814"/>
                  <a:gd name="connsiteY310" fmla="*/ 279025 h 370375"/>
                  <a:gd name="connsiteX311" fmla="*/ 35769 w 2972814"/>
                  <a:gd name="connsiteY311" fmla="*/ 279762 h 370375"/>
                  <a:gd name="connsiteX312" fmla="*/ 19952 w 2972814"/>
                  <a:gd name="connsiteY312" fmla="*/ 282762 h 370375"/>
                  <a:gd name="connsiteX313" fmla="*/ 0 w 2972814"/>
                  <a:gd name="connsiteY313" fmla="*/ 285939 h 370375"/>
                  <a:gd name="connsiteX314" fmla="*/ 0 w 2972814"/>
                  <a:gd name="connsiteY314" fmla="*/ 289753 h 370375"/>
                  <a:gd name="connsiteX315" fmla="*/ 0 w 2972814"/>
                  <a:gd name="connsiteY315" fmla="*/ 299745 h 370375"/>
                  <a:gd name="connsiteX316" fmla="*/ 0 w 2972814"/>
                  <a:gd name="connsiteY316" fmla="*/ 309736 h 370375"/>
                  <a:gd name="connsiteX317" fmla="*/ 0 w 2972814"/>
                  <a:gd name="connsiteY317" fmla="*/ 319728 h 370375"/>
                  <a:gd name="connsiteX318" fmla="*/ 0 w 2972814"/>
                  <a:gd name="connsiteY318" fmla="*/ 329719 h 370375"/>
                  <a:gd name="connsiteX319" fmla="*/ 0 w 2972814"/>
                  <a:gd name="connsiteY319" fmla="*/ 331438 h 370375"/>
                  <a:gd name="connsiteX320" fmla="*/ 6531 w 2972814"/>
                  <a:gd name="connsiteY320" fmla="*/ 329719 h 370375"/>
                  <a:gd name="connsiteX321" fmla="*/ 19952 w 2972814"/>
                  <a:gd name="connsiteY321" fmla="*/ 326306 h 370375"/>
                  <a:gd name="connsiteX322" fmla="*/ 39904 w 2972814"/>
                  <a:gd name="connsiteY322" fmla="*/ 320877 h 370375"/>
                  <a:gd name="connsiteX323" fmla="*/ 43891 w 2972814"/>
                  <a:gd name="connsiteY323" fmla="*/ 319728 h 370375"/>
                  <a:gd name="connsiteX324" fmla="*/ 59855 w 2972814"/>
                  <a:gd name="connsiteY324" fmla="*/ 315388 h 370375"/>
                  <a:gd name="connsiteX325" fmla="*/ 79807 w 2972814"/>
                  <a:gd name="connsiteY325" fmla="*/ 310294 h 370375"/>
                  <a:gd name="connsiteX326" fmla="*/ 82173 w 2972814"/>
                  <a:gd name="connsiteY326" fmla="*/ 309736 h 370375"/>
                  <a:gd name="connsiteX327" fmla="*/ 99759 w 2972814"/>
                  <a:gd name="connsiteY327" fmla="*/ 305840 h 370375"/>
                  <a:gd name="connsiteX328" fmla="*/ 119711 w 2972814"/>
                  <a:gd name="connsiteY328" fmla="*/ 302273 h 370375"/>
                  <a:gd name="connsiteX329" fmla="*/ 139518 w 2972814"/>
                  <a:gd name="connsiteY329" fmla="*/ 299745 h 370375"/>
                  <a:gd name="connsiteX330" fmla="*/ 139662 w 2972814"/>
                  <a:gd name="connsiteY330" fmla="*/ 299728 h 370375"/>
                  <a:gd name="connsiteX331" fmla="*/ 159614 w 2972814"/>
                  <a:gd name="connsiteY331" fmla="*/ 298194 h 370375"/>
                  <a:gd name="connsiteX332" fmla="*/ 179566 w 2972814"/>
                  <a:gd name="connsiteY332" fmla="*/ 297548 h 370375"/>
                  <a:gd name="connsiteX333" fmla="*/ 199518 w 2972814"/>
                  <a:gd name="connsiteY333" fmla="*/ 297421 h 370375"/>
                  <a:gd name="connsiteX334" fmla="*/ 219470 w 2972814"/>
                  <a:gd name="connsiteY334" fmla="*/ 297576 h 370375"/>
                  <a:gd name="connsiteX335" fmla="*/ 239421 w 2972814"/>
                  <a:gd name="connsiteY335" fmla="*/ 297758 h 370375"/>
                  <a:gd name="connsiteX336" fmla="*/ 259373 w 2972814"/>
                  <a:gd name="connsiteY336" fmla="*/ 297638 h 370375"/>
                  <a:gd name="connsiteX337" fmla="*/ 279325 w 2972814"/>
                  <a:gd name="connsiteY337" fmla="*/ 297233 h 370375"/>
                  <a:gd name="connsiteX338" fmla="*/ 299277 w 2972814"/>
                  <a:gd name="connsiteY338" fmla="*/ 296215 h 370375"/>
                  <a:gd name="connsiteX339" fmla="*/ 319228 w 2972814"/>
                  <a:gd name="connsiteY339" fmla="*/ 294800 h 370375"/>
                  <a:gd name="connsiteX340" fmla="*/ 339180 w 2972814"/>
                  <a:gd name="connsiteY340" fmla="*/ 292991 h 370375"/>
                  <a:gd name="connsiteX341" fmla="*/ 359132 w 2972814"/>
                  <a:gd name="connsiteY341" fmla="*/ 291055 h 370375"/>
                  <a:gd name="connsiteX342" fmla="*/ 373474 w 2972814"/>
                  <a:gd name="connsiteY342" fmla="*/ 289753 h 370375"/>
                  <a:gd name="connsiteX343" fmla="*/ 379084 w 2972814"/>
                  <a:gd name="connsiteY343" fmla="*/ 289267 h 370375"/>
                  <a:gd name="connsiteX344" fmla="*/ 399036 w 2972814"/>
                  <a:gd name="connsiteY344" fmla="*/ 287998 h 370375"/>
                  <a:gd name="connsiteX345" fmla="*/ 418987 w 2972814"/>
                  <a:gd name="connsiteY345" fmla="*/ 286801 h 370375"/>
                  <a:gd name="connsiteX346" fmla="*/ 438939 w 2972814"/>
                  <a:gd name="connsiteY346" fmla="*/ 285671 h 370375"/>
                  <a:gd name="connsiteX347" fmla="*/ 458891 w 2972814"/>
                  <a:gd name="connsiteY347" fmla="*/ 284546 h 370375"/>
                  <a:gd name="connsiteX348" fmla="*/ 478843 w 2972814"/>
                  <a:gd name="connsiteY348" fmla="*/ 282807 h 370375"/>
                  <a:gd name="connsiteX349" fmla="*/ 498794 w 2972814"/>
                  <a:gd name="connsiteY349" fmla="*/ 280152 h 370375"/>
                  <a:gd name="connsiteX350" fmla="*/ 500739 w 2972814"/>
                  <a:gd name="connsiteY350" fmla="*/ 279762 h 370375"/>
                  <a:gd name="connsiteX351" fmla="*/ 518746 w 2972814"/>
                  <a:gd name="connsiteY351" fmla="*/ 275457 h 370375"/>
                  <a:gd name="connsiteX352" fmla="*/ 535939 w 2972814"/>
                  <a:gd name="connsiteY352" fmla="*/ 269770 h 370375"/>
                  <a:gd name="connsiteX353" fmla="*/ 538698 w 2972814"/>
                  <a:gd name="connsiteY353" fmla="*/ 268584 h 370375"/>
                  <a:gd name="connsiteX354" fmla="*/ 554769 w 2972814"/>
                  <a:gd name="connsiteY354" fmla="*/ 259779 h 370375"/>
                  <a:gd name="connsiteX355" fmla="*/ 558650 w 2972814"/>
                  <a:gd name="connsiteY355" fmla="*/ 256856 h 370375"/>
                  <a:gd name="connsiteX356" fmla="*/ 566403 w 2972814"/>
                  <a:gd name="connsiteY356" fmla="*/ 249787 h 370375"/>
                  <a:gd name="connsiteX357" fmla="*/ 574716 w 2972814"/>
                  <a:gd name="connsiteY357" fmla="*/ 239796 h 370375"/>
                  <a:gd name="connsiteX358" fmla="*/ 578601 w 2972814"/>
                  <a:gd name="connsiteY358" fmla="*/ 233585 h 370375"/>
                  <a:gd name="connsiteX359" fmla="*/ 580856 w 2972814"/>
                  <a:gd name="connsiteY359" fmla="*/ 229804 h 370375"/>
                  <a:gd name="connsiteX360" fmla="*/ 586438 w 2972814"/>
                  <a:gd name="connsiteY360" fmla="*/ 219813 h 370375"/>
                  <a:gd name="connsiteX361" fmla="*/ 591433 w 2972814"/>
                  <a:gd name="connsiteY361" fmla="*/ 209821 h 370375"/>
                  <a:gd name="connsiteX362" fmla="*/ 598553 w 2972814"/>
                  <a:gd name="connsiteY362" fmla="*/ 200665 h 370375"/>
                  <a:gd name="connsiteX363" fmla="*/ 599248 w 2972814"/>
                  <a:gd name="connsiteY363" fmla="*/ 199830 h 370375"/>
                  <a:gd name="connsiteX364" fmla="*/ 610218 w 2972814"/>
                  <a:gd name="connsiteY364" fmla="*/ 189838 h 370375"/>
                  <a:gd name="connsiteX365" fmla="*/ 618505 w 2972814"/>
                  <a:gd name="connsiteY365" fmla="*/ 185220 h 370375"/>
                  <a:gd name="connsiteX366" fmla="*/ 629722 w 2972814"/>
                  <a:gd name="connsiteY366" fmla="*/ 179847 h 370375"/>
                  <a:gd name="connsiteX367" fmla="*/ 638457 w 2972814"/>
                  <a:gd name="connsiteY367" fmla="*/ 176949 h 370375"/>
                  <a:gd name="connsiteX368" fmla="*/ 658409 w 2972814"/>
                  <a:gd name="connsiteY368" fmla="*/ 171179 h 370375"/>
                  <a:gd name="connsiteX369" fmla="*/ 663376 w 2972814"/>
                  <a:gd name="connsiteY369" fmla="*/ 169855 h 370375"/>
                  <a:gd name="connsiteX370" fmla="*/ 678360 w 2972814"/>
                  <a:gd name="connsiteY370" fmla="*/ 166863 h 370375"/>
                  <a:gd name="connsiteX371" fmla="*/ 698312 w 2972814"/>
                  <a:gd name="connsiteY371" fmla="*/ 163077 h 370375"/>
                  <a:gd name="connsiteX372" fmla="*/ 715885 w 2972814"/>
                  <a:gd name="connsiteY372" fmla="*/ 159864 h 370375"/>
                  <a:gd name="connsiteX373" fmla="*/ 718264 w 2972814"/>
                  <a:gd name="connsiteY373" fmla="*/ 159499 h 370375"/>
                  <a:gd name="connsiteX374" fmla="*/ 738216 w 2972814"/>
                  <a:gd name="connsiteY374" fmla="*/ 156461 h 370375"/>
                  <a:gd name="connsiteX375" fmla="*/ 758167 w 2972814"/>
                  <a:gd name="connsiteY375" fmla="*/ 153194 h 370375"/>
                  <a:gd name="connsiteX376" fmla="*/ 778119 w 2972814"/>
                  <a:gd name="connsiteY376" fmla="*/ 150110 h 370375"/>
                  <a:gd name="connsiteX377" fmla="*/ 779571 w 2972814"/>
                  <a:gd name="connsiteY377" fmla="*/ 149872 h 370375"/>
                  <a:gd name="connsiteX378" fmla="*/ 798071 w 2972814"/>
                  <a:gd name="connsiteY378" fmla="*/ 147099 h 370375"/>
                  <a:gd name="connsiteX379" fmla="*/ 818023 w 2972814"/>
                  <a:gd name="connsiteY379" fmla="*/ 144188 h 370375"/>
                  <a:gd name="connsiteX380" fmla="*/ 837975 w 2972814"/>
                  <a:gd name="connsiteY380" fmla="*/ 141660 h 370375"/>
                  <a:gd name="connsiteX381" fmla="*/ 854831 w 2972814"/>
                  <a:gd name="connsiteY381" fmla="*/ 139881 h 370375"/>
                  <a:gd name="connsiteX382" fmla="*/ 857926 w 2972814"/>
                  <a:gd name="connsiteY382" fmla="*/ 139581 h 370375"/>
                  <a:gd name="connsiteX383" fmla="*/ 877878 w 2972814"/>
                  <a:gd name="connsiteY383" fmla="*/ 138250 h 370375"/>
                  <a:gd name="connsiteX384" fmla="*/ 897830 w 2972814"/>
                  <a:gd name="connsiteY384" fmla="*/ 138073 h 370375"/>
                  <a:gd name="connsiteX385" fmla="*/ 917782 w 2972814"/>
                  <a:gd name="connsiteY385" fmla="*/ 138950 h 370375"/>
                  <a:gd name="connsiteX386" fmla="*/ 926682 w 2972814"/>
                  <a:gd name="connsiteY386" fmla="*/ 139881 h 370375"/>
                  <a:gd name="connsiteX387" fmla="*/ 937733 w 2972814"/>
                  <a:gd name="connsiteY387" fmla="*/ 141099 h 370375"/>
                  <a:gd name="connsiteX388" fmla="*/ 957685 w 2972814"/>
                  <a:gd name="connsiteY388" fmla="*/ 144670 h 370375"/>
                  <a:gd name="connsiteX389" fmla="*/ 977637 w 2972814"/>
                  <a:gd name="connsiteY389" fmla="*/ 149576 h 370375"/>
                  <a:gd name="connsiteX390" fmla="*/ 978588 w 2972814"/>
                  <a:gd name="connsiteY390" fmla="*/ 149872 h 370375"/>
                  <a:gd name="connsiteX391" fmla="*/ 997589 w 2972814"/>
                  <a:gd name="connsiteY391" fmla="*/ 156481 h 370375"/>
                  <a:gd name="connsiteX392" fmla="*/ 1005997 w 2972814"/>
                  <a:gd name="connsiteY392" fmla="*/ 159864 h 370375"/>
                  <a:gd name="connsiteX393" fmla="*/ 1017541 w 2972814"/>
                  <a:gd name="connsiteY393" fmla="*/ 165124 h 370375"/>
                  <a:gd name="connsiteX394" fmla="*/ 1026911 w 2972814"/>
                  <a:gd name="connsiteY394" fmla="*/ 169855 h 370375"/>
                  <a:gd name="connsiteX395" fmla="*/ 1037492 w 2972814"/>
                  <a:gd name="connsiteY395" fmla="*/ 175534 h 370375"/>
                  <a:gd name="connsiteX396" fmla="*/ 1045049 w 2972814"/>
                  <a:gd name="connsiteY396" fmla="*/ 179847 h 370375"/>
                  <a:gd name="connsiteX397" fmla="*/ 1057444 w 2972814"/>
                  <a:gd name="connsiteY397" fmla="*/ 187333 h 370375"/>
                  <a:gd name="connsiteX398" fmla="*/ 1061735 w 2972814"/>
                  <a:gd name="connsiteY398" fmla="*/ 189838 h 370375"/>
                  <a:gd name="connsiteX399" fmla="*/ 1077396 w 2972814"/>
                  <a:gd name="connsiteY399" fmla="*/ 198850 h 370375"/>
                  <a:gd name="connsiteX400" fmla="*/ 1079280 w 2972814"/>
                  <a:gd name="connsiteY400" fmla="*/ 199830 h 370375"/>
                  <a:gd name="connsiteX401" fmla="*/ 1097348 w 2972814"/>
                  <a:gd name="connsiteY401" fmla="*/ 209059 h 370375"/>
                  <a:gd name="connsiteX402" fmla="*/ 1099101 w 2972814"/>
                  <a:gd name="connsiteY402" fmla="*/ 209821 h 370375"/>
                  <a:gd name="connsiteX403" fmla="*/ 1117299 w 2972814"/>
                  <a:gd name="connsiteY403" fmla="*/ 217295 h 370375"/>
                  <a:gd name="connsiteX404" fmla="*/ 1125099 w 2972814"/>
                  <a:gd name="connsiteY404" fmla="*/ 219813 h 370375"/>
                  <a:gd name="connsiteX405" fmla="*/ 1137251 w 2972814"/>
                  <a:gd name="connsiteY405" fmla="*/ 223518 h 370375"/>
                  <a:gd name="connsiteX406" fmla="*/ 1157203 w 2972814"/>
                  <a:gd name="connsiteY406" fmla="*/ 228414 h 370375"/>
                  <a:gd name="connsiteX407" fmla="*/ 1163900 w 2972814"/>
                  <a:gd name="connsiteY407" fmla="*/ 229804 h 370375"/>
                  <a:gd name="connsiteX408" fmla="*/ 1177155 w 2972814"/>
                  <a:gd name="connsiteY408" fmla="*/ 232499 h 370375"/>
                  <a:gd name="connsiteX409" fmla="*/ 1197107 w 2972814"/>
                  <a:gd name="connsiteY409" fmla="*/ 236150 h 370375"/>
                  <a:gd name="connsiteX410" fmla="*/ 1217058 w 2972814"/>
                  <a:gd name="connsiteY410" fmla="*/ 239749 h 370375"/>
                  <a:gd name="connsiteX411" fmla="*/ 1217322 w 2972814"/>
                  <a:gd name="connsiteY411" fmla="*/ 239796 h 370375"/>
                  <a:gd name="connsiteX412" fmla="*/ 1237010 w 2972814"/>
                  <a:gd name="connsiteY412" fmla="*/ 243606 h 370375"/>
                  <a:gd name="connsiteX413" fmla="*/ 1256962 w 2972814"/>
                  <a:gd name="connsiteY413" fmla="*/ 248115 h 370375"/>
                  <a:gd name="connsiteX414" fmla="*/ 1263644 w 2972814"/>
                  <a:gd name="connsiteY414" fmla="*/ 249787 h 370375"/>
                  <a:gd name="connsiteX415" fmla="*/ 1276914 w 2972814"/>
                  <a:gd name="connsiteY415" fmla="*/ 253716 h 370375"/>
                  <a:gd name="connsiteX416" fmla="*/ 1293727 w 2972814"/>
                  <a:gd name="connsiteY416" fmla="*/ 259779 h 370375"/>
                  <a:gd name="connsiteX417" fmla="*/ 1296865 w 2972814"/>
                  <a:gd name="connsiteY417" fmla="*/ 261156 h 370375"/>
                  <a:gd name="connsiteX418" fmla="*/ 1313772 w 2972814"/>
                  <a:gd name="connsiteY418" fmla="*/ 269770 h 370375"/>
                  <a:gd name="connsiteX419" fmla="*/ 1316817 w 2972814"/>
                  <a:gd name="connsiteY419" fmla="*/ 271786 h 370375"/>
                  <a:gd name="connsiteX420" fmla="*/ 1327645 w 2972814"/>
                  <a:gd name="connsiteY420" fmla="*/ 279762 h 370375"/>
                  <a:gd name="connsiteX421" fmla="*/ 1336769 w 2972814"/>
                  <a:gd name="connsiteY421" fmla="*/ 288464 h 370375"/>
                  <a:gd name="connsiteX422" fmla="*/ 1338149 w 2972814"/>
                  <a:gd name="connsiteY422" fmla="*/ 289753 h 370375"/>
                  <a:gd name="connsiteX423" fmla="*/ 1348437 w 2972814"/>
                  <a:gd name="connsiteY423" fmla="*/ 299745 h 370375"/>
                  <a:gd name="connsiteX424" fmla="*/ 1356721 w 2972814"/>
                  <a:gd name="connsiteY424" fmla="*/ 308012 h 370375"/>
                  <a:gd name="connsiteX425" fmla="*/ 1358687 w 2972814"/>
                  <a:gd name="connsiteY425" fmla="*/ 309736 h 370375"/>
                  <a:gd name="connsiteX426" fmla="*/ 1372568 w 2972814"/>
                  <a:gd name="connsiteY426" fmla="*/ 319728 h 370375"/>
                  <a:gd name="connsiteX427" fmla="*/ 1376673 w 2972814"/>
                  <a:gd name="connsiteY427" fmla="*/ 322056 h 370375"/>
                  <a:gd name="connsiteX428" fmla="*/ 1396624 w 2972814"/>
                  <a:gd name="connsiteY428" fmla="*/ 329195 h 370375"/>
                  <a:gd name="connsiteX429" fmla="*/ 1400100 w 2972814"/>
                  <a:gd name="connsiteY429" fmla="*/ 329719 h 370375"/>
                  <a:gd name="connsiteX430" fmla="*/ 1416576 w 2972814"/>
                  <a:gd name="connsiteY430" fmla="*/ 331534 h 370375"/>
                  <a:gd name="connsiteX431" fmla="*/ 1436528 w 2972814"/>
                  <a:gd name="connsiteY431" fmla="*/ 330605 h 370375"/>
                  <a:gd name="connsiteX432" fmla="*/ 1441652 w 2972814"/>
                  <a:gd name="connsiteY432" fmla="*/ 329719 h 370375"/>
                  <a:gd name="connsiteX433" fmla="*/ 1456480 w 2972814"/>
                  <a:gd name="connsiteY433" fmla="*/ 326665 h 370375"/>
                  <a:gd name="connsiteX434" fmla="*/ 1476431 w 2972814"/>
                  <a:gd name="connsiteY434" fmla="*/ 319953 h 370375"/>
                  <a:gd name="connsiteX435" fmla="*/ 1476943 w 2972814"/>
                  <a:gd name="connsiteY435" fmla="*/ 319728 h 370375"/>
                  <a:gd name="connsiteX436" fmla="*/ 1494956 w 2972814"/>
                  <a:gd name="connsiteY436" fmla="*/ 309736 h 370375"/>
                  <a:gd name="connsiteX437" fmla="*/ 1496383 w 2972814"/>
                  <a:gd name="connsiteY437" fmla="*/ 308724 h 370375"/>
                  <a:gd name="connsiteX438" fmla="*/ 1507633 w 2972814"/>
                  <a:gd name="connsiteY438" fmla="*/ 299745 h 370375"/>
                  <a:gd name="connsiteX439" fmla="*/ 1516335 w 2972814"/>
                  <a:gd name="connsiteY439" fmla="*/ 291232 h 370375"/>
                  <a:gd name="connsiteX440" fmla="*/ 1517877 w 2972814"/>
                  <a:gd name="connsiteY440" fmla="*/ 289753 h 370375"/>
                  <a:gd name="connsiteX441" fmla="*/ 1525789 w 2972814"/>
                  <a:gd name="connsiteY441" fmla="*/ 279762 h 370375"/>
                  <a:gd name="connsiteX442" fmla="*/ 1532894 w 2972814"/>
                  <a:gd name="connsiteY442" fmla="*/ 269770 h 370375"/>
                  <a:gd name="connsiteX443" fmla="*/ 1536287 w 2972814"/>
                  <a:gd name="connsiteY443" fmla="*/ 264844 h 370375"/>
                  <a:gd name="connsiteX444" fmla="*/ 1540893 w 2972814"/>
                  <a:gd name="connsiteY444" fmla="*/ 259779 h 370375"/>
                  <a:gd name="connsiteX445" fmla="*/ 1553726 w 2972814"/>
                  <a:gd name="connsiteY445" fmla="*/ 249787 h 370375"/>
                  <a:gd name="connsiteX446" fmla="*/ 1556239 w 2972814"/>
                  <a:gd name="connsiteY446" fmla="*/ 248393 h 370375"/>
                  <a:gd name="connsiteX447" fmla="*/ 1576190 w 2972814"/>
                  <a:gd name="connsiteY447" fmla="*/ 242683 h 370375"/>
                  <a:gd name="connsiteX448" fmla="*/ 1596142 w 2972814"/>
                  <a:gd name="connsiteY448" fmla="*/ 241218 h 370375"/>
                  <a:gd name="connsiteX449" fmla="*/ 1616094 w 2972814"/>
                  <a:gd name="connsiteY449" fmla="*/ 240939 h 370375"/>
                  <a:gd name="connsiteX450" fmla="*/ 1636046 w 2972814"/>
                  <a:gd name="connsiteY450" fmla="*/ 241063 h 370375"/>
                  <a:gd name="connsiteX451" fmla="*/ 1655997 w 2972814"/>
                  <a:gd name="connsiteY451" fmla="*/ 240850 h 370375"/>
                  <a:gd name="connsiteX452" fmla="*/ 1673928 w 2972814"/>
                  <a:gd name="connsiteY452" fmla="*/ 239796 h 370375"/>
                  <a:gd name="connsiteX453" fmla="*/ 1675949 w 2972814"/>
                  <a:gd name="connsiteY453" fmla="*/ 239686 h 370375"/>
                  <a:gd name="connsiteX454" fmla="*/ 1695901 w 2972814"/>
                  <a:gd name="connsiteY454" fmla="*/ 237826 h 370375"/>
                  <a:gd name="connsiteX455" fmla="*/ 1715853 w 2972814"/>
                  <a:gd name="connsiteY455" fmla="*/ 234666 h 370375"/>
                  <a:gd name="connsiteX456" fmla="*/ 1735805 w 2972814"/>
                  <a:gd name="connsiteY456" fmla="*/ 230567 h 370375"/>
                  <a:gd name="connsiteX457" fmla="*/ 1739092 w 2972814"/>
                  <a:gd name="connsiteY457" fmla="*/ 229804 h 370375"/>
                  <a:gd name="connsiteX458" fmla="*/ 1755756 w 2972814"/>
                  <a:gd name="connsiteY458" fmla="*/ 226079 h 370375"/>
                  <a:gd name="connsiteX459" fmla="*/ 1775708 w 2972814"/>
                  <a:gd name="connsiteY459" fmla="*/ 221469 h 370375"/>
                  <a:gd name="connsiteX460" fmla="*/ 1783145 w 2972814"/>
                  <a:gd name="connsiteY460" fmla="*/ 219813 h 370375"/>
                  <a:gd name="connsiteX461" fmla="*/ 1795660 w 2972814"/>
                  <a:gd name="connsiteY461" fmla="*/ 217022 h 370375"/>
                  <a:gd name="connsiteX462" fmla="*/ 1815612 w 2972814"/>
                  <a:gd name="connsiteY462" fmla="*/ 213135 h 370375"/>
                  <a:gd name="connsiteX463" fmla="*/ 1835563 w 2972814"/>
                  <a:gd name="connsiteY463" fmla="*/ 209945 h 370375"/>
                  <a:gd name="connsiteX464" fmla="*/ 1836639 w 2972814"/>
                  <a:gd name="connsiteY464" fmla="*/ 209821 h 370375"/>
                  <a:gd name="connsiteX465" fmla="*/ 1855515 w 2972814"/>
                  <a:gd name="connsiteY465" fmla="*/ 207541 h 370375"/>
                  <a:gd name="connsiteX466" fmla="*/ 1875467 w 2972814"/>
                  <a:gd name="connsiteY466" fmla="*/ 205550 h 370375"/>
                  <a:gd name="connsiteX467" fmla="*/ 1895419 w 2972814"/>
                  <a:gd name="connsiteY467" fmla="*/ 203661 h 370375"/>
                  <a:gd name="connsiteX468" fmla="*/ 1915371 w 2972814"/>
                  <a:gd name="connsiteY468" fmla="*/ 201060 h 370375"/>
                  <a:gd name="connsiteX469" fmla="*/ 1921548 w 2972814"/>
                  <a:gd name="connsiteY469" fmla="*/ 199830 h 370375"/>
                  <a:gd name="connsiteX470" fmla="*/ 1935322 w 2972814"/>
                  <a:gd name="connsiteY470" fmla="*/ 196809 h 370375"/>
                  <a:gd name="connsiteX471" fmla="*/ 1955274 w 2972814"/>
                  <a:gd name="connsiteY471" fmla="*/ 190554 h 370375"/>
                  <a:gd name="connsiteX472" fmla="*/ 1957020 w 2972814"/>
                  <a:gd name="connsiteY472" fmla="*/ 189838 h 370375"/>
                  <a:gd name="connsiteX473" fmla="*/ 1975226 w 2972814"/>
                  <a:gd name="connsiteY473" fmla="*/ 181910 h 370375"/>
                  <a:gd name="connsiteX474" fmla="*/ 1979434 w 2972814"/>
                  <a:gd name="connsiteY474" fmla="*/ 179847 h 370375"/>
                  <a:gd name="connsiteX475" fmla="*/ 1995178 w 2972814"/>
                  <a:gd name="connsiteY475" fmla="*/ 171869 h 370375"/>
                  <a:gd name="connsiteX476" fmla="*/ 1999013 w 2972814"/>
                  <a:gd name="connsiteY476" fmla="*/ 169855 h 370375"/>
                  <a:gd name="connsiteX477" fmla="*/ 2015129 w 2972814"/>
                  <a:gd name="connsiteY477" fmla="*/ 161804 h 370375"/>
                  <a:gd name="connsiteX478" fmla="*/ 2019072 w 2972814"/>
                  <a:gd name="connsiteY478" fmla="*/ 159864 h 370375"/>
                  <a:gd name="connsiteX479" fmla="*/ 2035081 w 2972814"/>
                  <a:gd name="connsiteY479" fmla="*/ 152407 h 370375"/>
                  <a:gd name="connsiteX480" fmla="*/ 2041885 w 2972814"/>
                  <a:gd name="connsiteY480" fmla="*/ 149872 h 370375"/>
                  <a:gd name="connsiteX481" fmla="*/ 2055033 w 2972814"/>
                  <a:gd name="connsiteY481" fmla="*/ 145158 h 370375"/>
                  <a:gd name="connsiteX482" fmla="*/ 2074985 w 2972814"/>
                  <a:gd name="connsiteY482" fmla="*/ 140111 h 370375"/>
                  <a:gd name="connsiteX483" fmla="*/ 2076652 w 2972814"/>
                  <a:gd name="connsiteY483" fmla="*/ 139881 h 370375"/>
                  <a:gd name="connsiteX484" fmla="*/ 2094936 w 2972814"/>
                  <a:gd name="connsiteY484" fmla="*/ 137545 h 370375"/>
                  <a:gd name="connsiteX485" fmla="*/ 2114888 w 2972814"/>
                  <a:gd name="connsiteY485" fmla="*/ 137038 h 370375"/>
                  <a:gd name="connsiteX486" fmla="*/ 2134840 w 2972814"/>
                  <a:gd name="connsiteY486" fmla="*/ 138522 h 370375"/>
                  <a:gd name="connsiteX487" fmla="*/ 2144830 w 2972814"/>
                  <a:gd name="connsiteY487" fmla="*/ 139881 h 370375"/>
                  <a:gd name="connsiteX488" fmla="*/ 2154792 w 2972814"/>
                  <a:gd name="connsiteY488" fmla="*/ 141407 h 370375"/>
                  <a:gd name="connsiteX489" fmla="*/ 2174744 w 2972814"/>
                  <a:gd name="connsiteY489" fmla="*/ 145506 h 370375"/>
                  <a:gd name="connsiteX490" fmla="*/ 2194695 w 2972814"/>
                  <a:gd name="connsiteY490" fmla="*/ 149799 h 370375"/>
                  <a:gd name="connsiteX491" fmla="*/ 2195064 w 2972814"/>
                  <a:gd name="connsiteY491" fmla="*/ 149872 h 370375"/>
                  <a:gd name="connsiteX492" fmla="*/ 2214647 w 2972814"/>
                  <a:gd name="connsiteY492" fmla="*/ 154668 h 370375"/>
                  <a:gd name="connsiteX493" fmla="*/ 2234599 w 2972814"/>
                  <a:gd name="connsiteY493" fmla="*/ 158921 h 370375"/>
                  <a:gd name="connsiteX494" fmla="*/ 2240214 w 2972814"/>
                  <a:gd name="connsiteY494" fmla="*/ 159864 h 370375"/>
                  <a:gd name="connsiteX495" fmla="*/ 2254551 w 2972814"/>
                  <a:gd name="connsiteY495" fmla="*/ 163001 h 370375"/>
                  <a:gd name="connsiteX496" fmla="*/ 2274502 w 2972814"/>
                  <a:gd name="connsiteY496" fmla="*/ 166167 h 370375"/>
                  <a:gd name="connsiteX497" fmla="*/ 2294454 w 2972814"/>
                  <a:gd name="connsiteY497" fmla="*/ 169027 h 370375"/>
                  <a:gd name="connsiteX498" fmla="*/ 2312043 w 2972814"/>
                  <a:gd name="connsiteY498" fmla="*/ 169855 h 370375"/>
                  <a:gd name="connsiteX499" fmla="*/ 2314406 w 2972814"/>
                  <a:gd name="connsiteY499" fmla="*/ 169994 h 370375"/>
                  <a:gd name="connsiteX500" fmla="*/ 2334358 w 2972814"/>
                  <a:gd name="connsiteY500" fmla="*/ 173092 h 370375"/>
                  <a:gd name="connsiteX501" fmla="*/ 2354310 w 2972814"/>
                  <a:gd name="connsiteY501" fmla="*/ 174944 h 370375"/>
                  <a:gd name="connsiteX502" fmla="*/ 2374261 w 2972814"/>
                  <a:gd name="connsiteY502" fmla="*/ 177114 h 370375"/>
                  <a:gd name="connsiteX503" fmla="*/ 2394213 w 2972814"/>
                  <a:gd name="connsiteY503" fmla="*/ 178259 h 370375"/>
                  <a:gd name="connsiteX504" fmla="*/ 2414165 w 2972814"/>
                  <a:gd name="connsiteY504" fmla="*/ 177642 h 370375"/>
                  <a:gd name="connsiteX505" fmla="*/ 2434117 w 2972814"/>
                  <a:gd name="connsiteY505" fmla="*/ 174546 h 370375"/>
                  <a:gd name="connsiteX506" fmla="*/ 2447784 w 2972814"/>
                  <a:gd name="connsiteY506" fmla="*/ 169855 h 370375"/>
                  <a:gd name="connsiteX507" fmla="*/ 2454068 w 2972814"/>
                  <a:gd name="connsiteY507" fmla="*/ 168221 h 370375"/>
                  <a:gd name="connsiteX508" fmla="*/ 2473716 w 2972814"/>
                  <a:gd name="connsiteY508" fmla="*/ 159864 h 370375"/>
                  <a:gd name="connsiteX509" fmla="*/ 2474020 w 2972814"/>
                  <a:gd name="connsiteY509" fmla="*/ 159753 h 370375"/>
                  <a:gd name="connsiteX510" fmla="*/ 2492883 w 2972814"/>
                  <a:gd name="connsiteY510" fmla="*/ 149872 h 370375"/>
                  <a:gd name="connsiteX511" fmla="*/ 2493972 w 2972814"/>
                  <a:gd name="connsiteY511" fmla="*/ 149401 h 370375"/>
                  <a:gd name="connsiteX512" fmla="*/ 2512375 w 2972814"/>
                  <a:gd name="connsiteY512" fmla="*/ 139881 h 370375"/>
                  <a:gd name="connsiteX513" fmla="*/ 2513924 w 2972814"/>
                  <a:gd name="connsiteY513" fmla="*/ 139207 h 370375"/>
                  <a:gd name="connsiteX514" fmla="*/ 2532998 w 2972814"/>
                  <a:gd name="connsiteY514" fmla="*/ 129889 h 370375"/>
                  <a:gd name="connsiteX515" fmla="*/ 2533876 w 2972814"/>
                  <a:gd name="connsiteY515" fmla="*/ 129519 h 370375"/>
                  <a:gd name="connsiteX516" fmla="*/ 2553827 w 2972814"/>
                  <a:gd name="connsiteY516" fmla="*/ 120954 h 370375"/>
                  <a:gd name="connsiteX517" fmla="*/ 2556471 w 2972814"/>
                  <a:gd name="connsiteY517" fmla="*/ 119898 h 370375"/>
                  <a:gd name="connsiteX518" fmla="*/ 2573779 w 2972814"/>
                  <a:gd name="connsiteY518" fmla="*/ 113764 h 370375"/>
                  <a:gd name="connsiteX519" fmla="*/ 2586114 w 2972814"/>
                  <a:gd name="connsiteY519" fmla="*/ 109906 h 370375"/>
                  <a:gd name="connsiteX520" fmla="*/ 2593731 w 2972814"/>
                  <a:gd name="connsiteY520" fmla="*/ 107717 h 370375"/>
                  <a:gd name="connsiteX521" fmla="*/ 2613683 w 2972814"/>
                  <a:gd name="connsiteY521" fmla="*/ 103292 h 370375"/>
                  <a:gd name="connsiteX522" fmla="*/ 2633634 w 2972814"/>
                  <a:gd name="connsiteY522" fmla="*/ 100522 h 370375"/>
                  <a:gd name="connsiteX523" fmla="*/ 2646416 w 2972814"/>
                  <a:gd name="connsiteY523" fmla="*/ 99915 h 370375"/>
                  <a:gd name="connsiteX524" fmla="*/ 2653586 w 2972814"/>
                  <a:gd name="connsiteY524" fmla="*/ 99579 h 370375"/>
                  <a:gd name="connsiteX525" fmla="*/ 2658135 w 2972814"/>
                  <a:gd name="connsiteY525" fmla="*/ 99915 h 370375"/>
                  <a:gd name="connsiteX526" fmla="*/ 2673538 w 2972814"/>
                  <a:gd name="connsiteY526" fmla="*/ 101196 h 370375"/>
                  <a:gd name="connsiteX527" fmla="*/ 2693490 w 2972814"/>
                  <a:gd name="connsiteY527" fmla="*/ 105491 h 370375"/>
                  <a:gd name="connsiteX528" fmla="*/ 2705128 w 2972814"/>
                  <a:gd name="connsiteY528" fmla="*/ 109906 h 370375"/>
                  <a:gd name="connsiteX529" fmla="*/ 2713441 w 2972814"/>
                  <a:gd name="connsiteY529" fmla="*/ 112964 h 370375"/>
                  <a:gd name="connsiteX530" fmla="*/ 2728426 w 2972814"/>
                  <a:gd name="connsiteY530" fmla="*/ 119898 h 370375"/>
                  <a:gd name="connsiteX531" fmla="*/ 2733393 w 2972814"/>
                  <a:gd name="connsiteY531" fmla="*/ 122073 h 370375"/>
                  <a:gd name="connsiteX532" fmla="*/ 2749460 w 2972814"/>
                  <a:gd name="connsiteY532" fmla="*/ 129889 h 370375"/>
                  <a:gd name="connsiteX533" fmla="*/ 2753345 w 2972814"/>
                  <a:gd name="connsiteY533" fmla="*/ 131585 h 370375"/>
                  <a:gd name="connsiteX534" fmla="*/ 2771617 w 2972814"/>
                  <a:gd name="connsiteY534" fmla="*/ 139881 h 370375"/>
                  <a:gd name="connsiteX535" fmla="*/ 2773297 w 2972814"/>
                  <a:gd name="connsiteY535" fmla="*/ 140536 h 370375"/>
                  <a:gd name="connsiteX536" fmla="*/ 2793249 w 2972814"/>
                  <a:gd name="connsiteY536" fmla="*/ 148208 h 370375"/>
                  <a:gd name="connsiteX537" fmla="*/ 2797651 w 2972814"/>
                  <a:gd name="connsiteY537" fmla="*/ 149872 h 370375"/>
                  <a:gd name="connsiteX538" fmla="*/ 2813200 w 2972814"/>
                  <a:gd name="connsiteY538" fmla="*/ 155141 h 370375"/>
                  <a:gd name="connsiteX539" fmla="*/ 2827384 w 2972814"/>
                  <a:gd name="connsiteY539" fmla="*/ 159864 h 370375"/>
                  <a:gd name="connsiteX540" fmla="*/ 2833152 w 2972814"/>
                  <a:gd name="connsiteY540" fmla="*/ 161679 h 370375"/>
                  <a:gd name="connsiteX541" fmla="*/ 2853104 w 2972814"/>
                  <a:gd name="connsiteY541" fmla="*/ 167948 h 370375"/>
                  <a:gd name="connsiteX542" fmla="*/ 2858979 w 2972814"/>
                  <a:gd name="connsiteY542" fmla="*/ 169855 h 370375"/>
                  <a:gd name="connsiteX543" fmla="*/ 2873056 w 2972814"/>
                  <a:gd name="connsiteY543" fmla="*/ 174530 h 370375"/>
                  <a:gd name="connsiteX544" fmla="*/ 2887031 w 2972814"/>
                  <a:gd name="connsiteY544" fmla="*/ 179847 h 370375"/>
                  <a:gd name="connsiteX545" fmla="*/ 2893007 w 2972814"/>
                  <a:gd name="connsiteY545" fmla="*/ 182225 h 370375"/>
                  <a:gd name="connsiteX546" fmla="*/ 2909389 w 2972814"/>
                  <a:gd name="connsiteY546" fmla="*/ 189838 h 370375"/>
                  <a:gd name="connsiteX547" fmla="*/ 2912959 w 2972814"/>
                  <a:gd name="connsiteY547" fmla="*/ 191726 h 370375"/>
                  <a:gd name="connsiteX548" fmla="*/ 2926318 w 2972814"/>
                  <a:gd name="connsiteY548" fmla="*/ 199830 h 370375"/>
                  <a:gd name="connsiteX549" fmla="*/ 2932911 w 2972814"/>
                  <a:gd name="connsiteY549" fmla="*/ 204646 h 370375"/>
                  <a:gd name="connsiteX550" fmla="*/ 2939114 w 2972814"/>
                  <a:gd name="connsiteY550" fmla="*/ 209821 h 370375"/>
                  <a:gd name="connsiteX551" fmla="*/ 2948661 w 2972814"/>
                  <a:gd name="connsiteY551" fmla="*/ 219813 h 370375"/>
                  <a:gd name="connsiteX552" fmla="*/ 2952863 w 2972814"/>
                  <a:gd name="connsiteY552" fmla="*/ 225508 h 370375"/>
                  <a:gd name="connsiteX553" fmla="*/ 2955873 w 2972814"/>
                  <a:gd name="connsiteY553" fmla="*/ 229804 h 370375"/>
                  <a:gd name="connsiteX554" fmla="*/ 2961191 w 2972814"/>
                  <a:gd name="connsiteY554" fmla="*/ 239796 h 370375"/>
                  <a:gd name="connsiteX555" fmla="*/ 2964816 w 2972814"/>
                  <a:gd name="connsiteY555" fmla="*/ 249787 h 370375"/>
                  <a:gd name="connsiteX556" fmla="*/ 2967212 w 2972814"/>
                  <a:gd name="connsiteY556" fmla="*/ 259779 h 370375"/>
                  <a:gd name="connsiteX557" fmla="*/ 2968302 w 2972814"/>
                  <a:gd name="connsiteY557" fmla="*/ 269770 h 370375"/>
                  <a:gd name="connsiteX558" fmla="*/ 2968349 w 2972814"/>
                  <a:gd name="connsiteY558" fmla="*/ 279762 h 370375"/>
                  <a:gd name="connsiteX559" fmla="*/ 2967717 w 2972814"/>
                  <a:gd name="connsiteY559" fmla="*/ 289753 h 370375"/>
                  <a:gd name="connsiteX560" fmla="*/ 2966279 w 2972814"/>
                  <a:gd name="connsiteY560" fmla="*/ 299745 h 370375"/>
                  <a:gd name="connsiteX561" fmla="*/ 2964148 w 2972814"/>
                  <a:gd name="connsiteY561" fmla="*/ 309736 h 370375"/>
                  <a:gd name="connsiteX562" fmla="*/ 2961794 w 2972814"/>
                  <a:gd name="connsiteY562" fmla="*/ 319728 h 370375"/>
                  <a:gd name="connsiteX563" fmla="*/ 2959510 w 2972814"/>
                  <a:gd name="connsiteY563" fmla="*/ 329719 h 370375"/>
                  <a:gd name="connsiteX564" fmla="*/ 2957751 w 2972814"/>
                  <a:gd name="connsiteY564" fmla="*/ 339711 h 370375"/>
                  <a:gd name="connsiteX565" fmla="*/ 2957320 w 2972814"/>
                  <a:gd name="connsiteY565" fmla="*/ 349702 h 370375"/>
                  <a:gd name="connsiteX566" fmla="*/ 2960692 w 2972814"/>
                  <a:gd name="connsiteY566" fmla="*/ 359694 h 370375"/>
                  <a:gd name="connsiteX567" fmla="*/ 2971303 w 2972814"/>
                  <a:gd name="connsiteY567" fmla="*/ 369685 h 370375"/>
                  <a:gd name="connsiteX568" fmla="*/ 1436528 w 2972814"/>
                  <a:gd name="connsiteY568" fmla="*/ 92365 h 370375"/>
                  <a:gd name="connsiteX569" fmla="*/ 1456480 w 2972814"/>
                  <a:gd name="connsiteY569" fmla="*/ 97417 h 370375"/>
                  <a:gd name="connsiteX570" fmla="*/ 1476431 w 2972814"/>
                  <a:gd name="connsiteY570" fmla="*/ 94219 h 370375"/>
                  <a:gd name="connsiteX571" fmla="*/ 1480334 w 2972814"/>
                  <a:gd name="connsiteY571" fmla="*/ 89923 h 370375"/>
                  <a:gd name="connsiteX572" fmla="*/ 1496383 w 2972814"/>
                  <a:gd name="connsiteY572" fmla="*/ 80487 h 370375"/>
                  <a:gd name="connsiteX573" fmla="*/ 1496898 w 2972814"/>
                  <a:gd name="connsiteY573" fmla="*/ 79932 h 370375"/>
                  <a:gd name="connsiteX574" fmla="*/ 1510326 w 2972814"/>
                  <a:gd name="connsiteY574" fmla="*/ 69940 h 370375"/>
                  <a:gd name="connsiteX575" fmla="*/ 1516335 w 2972814"/>
                  <a:gd name="connsiteY575" fmla="*/ 66309 h 370375"/>
                  <a:gd name="connsiteX576" fmla="*/ 1523549 w 2972814"/>
                  <a:gd name="connsiteY576" fmla="*/ 59949 h 370375"/>
                  <a:gd name="connsiteX577" fmla="*/ 1535674 w 2972814"/>
                  <a:gd name="connsiteY577" fmla="*/ 49957 h 370375"/>
                  <a:gd name="connsiteX578" fmla="*/ 1536287 w 2972814"/>
                  <a:gd name="connsiteY578" fmla="*/ 49475 h 370375"/>
                  <a:gd name="connsiteX579" fmla="*/ 1544944 w 2972814"/>
                  <a:gd name="connsiteY579" fmla="*/ 39966 h 370375"/>
                  <a:gd name="connsiteX580" fmla="*/ 1553258 w 2972814"/>
                  <a:gd name="connsiteY580" fmla="*/ 29974 h 370375"/>
                  <a:gd name="connsiteX581" fmla="*/ 1556239 w 2972814"/>
                  <a:gd name="connsiteY581" fmla="*/ 25671 h 370375"/>
                  <a:gd name="connsiteX582" fmla="*/ 1559227 w 2972814"/>
                  <a:gd name="connsiteY582" fmla="*/ 19983 h 370375"/>
                  <a:gd name="connsiteX583" fmla="*/ 1562669 w 2972814"/>
                  <a:gd name="connsiteY583" fmla="*/ 9991 h 370375"/>
                  <a:gd name="connsiteX584" fmla="*/ 1564469 w 2972814"/>
                  <a:gd name="connsiteY584" fmla="*/ 0 h 370375"/>
                  <a:gd name="connsiteX585" fmla="*/ 1556239 w 2972814"/>
                  <a:gd name="connsiteY585" fmla="*/ 0 h 370375"/>
                  <a:gd name="connsiteX586" fmla="*/ 1536287 w 2972814"/>
                  <a:gd name="connsiteY586" fmla="*/ 0 h 370375"/>
                  <a:gd name="connsiteX587" fmla="*/ 1516335 w 2972814"/>
                  <a:gd name="connsiteY587" fmla="*/ 0 h 370375"/>
                  <a:gd name="connsiteX588" fmla="*/ 1496383 w 2972814"/>
                  <a:gd name="connsiteY588" fmla="*/ 0 h 370375"/>
                  <a:gd name="connsiteX589" fmla="*/ 1476431 w 2972814"/>
                  <a:gd name="connsiteY589" fmla="*/ 0 h 370375"/>
                  <a:gd name="connsiteX590" fmla="*/ 1456480 w 2972814"/>
                  <a:gd name="connsiteY590" fmla="*/ 0 h 370375"/>
                  <a:gd name="connsiteX591" fmla="*/ 1436528 w 2972814"/>
                  <a:gd name="connsiteY591" fmla="*/ 0 h 370375"/>
                  <a:gd name="connsiteX592" fmla="*/ 1416576 w 2972814"/>
                  <a:gd name="connsiteY592" fmla="*/ 0 h 370375"/>
                  <a:gd name="connsiteX593" fmla="*/ 1396624 w 2972814"/>
                  <a:gd name="connsiteY593" fmla="*/ 0 h 370375"/>
                  <a:gd name="connsiteX594" fmla="*/ 1376673 w 2972814"/>
                  <a:gd name="connsiteY594" fmla="*/ 0 h 370375"/>
                  <a:gd name="connsiteX595" fmla="*/ 1367431 w 2972814"/>
                  <a:gd name="connsiteY595" fmla="*/ 0 h 370375"/>
                  <a:gd name="connsiteX596" fmla="*/ 1358418 w 2972814"/>
                  <a:gd name="connsiteY596" fmla="*/ 9991 h 370375"/>
                  <a:gd name="connsiteX597" fmla="*/ 1356721 w 2972814"/>
                  <a:gd name="connsiteY597" fmla="*/ 11068 h 370375"/>
                  <a:gd name="connsiteX598" fmla="*/ 1341396 w 2972814"/>
                  <a:gd name="connsiteY598" fmla="*/ 19983 h 370375"/>
                  <a:gd name="connsiteX599" fmla="*/ 1336769 w 2972814"/>
                  <a:gd name="connsiteY599" fmla="*/ 21820 h 370375"/>
                  <a:gd name="connsiteX600" fmla="*/ 1316817 w 2972814"/>
                  <a:gd name="connsiteY600" fmla="*/ 27725 h 370375"/>
                  <a:gd name="connsiteX601" fmla="*/ 1301332 w 2972814"/>
                  <a:gd name="connsiteY601" fmla="*/ 29974 h 370375"/>
                  <a:gd name="connsiteX602" fmla="*/ 1296865 w 2972814"/>
                  <a:gd name="connsiteY602" fmla="*/ 30468 h 370375"/>
                  <a:gd name="connsiteX603" fmla="*/ 1276914 w 2972814"/>
                  <a:gd name="connsiteY603" fmla="*/ 30489 h 370375"/>
                  <a:gd name="connsiteX604" fmla="*/ 1272889 w 2972814"/>
                  <a:gd name="connsiteY604" fmla="*/ 29974 h 370375"/>
                  <a:gd name="connsiteX605" fmla="*/ 1256962 w 2972814"/>
                  <a:gd name="connsiteY605" fmla="*/ 27448 h 370375"/>
                  <a:gd name="connsiteX606" fmla="*/ 1237010 w 2972814"/>
                  <a:gd name="connsiteY606" fmla="*/ 20422 h 370375"/>
                  <a:gd name="connsiteX607" fmla="*/ 1236226 w 2972814"/>
                  <a:gd name="connsiteY607" fmla="*/ 19983 h 370375"/>
                  <a:gd name="connsiteX608" fmla="*/ 1223151 w 2972814"/>
                  <a:gd name="connsiteY608" fmla="*/ 9991 h 370375"/>
                  <a:gd name="connsiteX609" fmla="*/ 1217058 w 2972814"/>
                  <a:gd name="connsiteY609" fmla="*/ 2094 h 370375"/>
                  <a:gd name="connsiteX610" fmla="*/ 1215836 w 2972814"/>
                  <a:gd name="connsiteY610" fmla="*/ 0 h 370375"/>
                  <a:gd name="connsiteX611" fmla="*/ 1197107 w 2972814"/>
                  <a:gd name="connsiteY611" fmla="*/ 0 h 370375"/>
                  <a:gd name="connsiteX612" fmla="*/ 1177155 w 2972814"/>
                  <a:gd name="connsiteY612" fmla="*/ 0 h 370375"/>
                  <a:gd name="connsiteX613" fmla="*/ 1157203 w 2972814"/>
                  <a:gd name="connsiteY613" fmla="*/ 0 h 370375"/>
                  <a:gd name="connsiteX614" fmla="*/ 1138247 w 2972814"/>
                  <a:gd name="connsiteY614" fmla="*/ 0 h 370375"/>
                  <a:gd name="connsiteX615" fmla="*/ 1141757 w 2972814"/>
                  <a:gd name="connsiteY615" fmla="*/ 9991 h 370375"/>
                  <a:gd name="connsiteX616" fmla="*/ 1146402 w 2972814"/>
                  <a:gd name="connsiteY616" fmla="*/ 19983 h 370375"/>
                  <a:gd name="connsiteX617" fmla="*/ 1152330 w 2972814"/>
                  <a:gd name="connsiteY617" fmla="*/ 29974 h 370375"/>
                  <a:gd name="connsiteX618" fmla="*/ 1157203 w 2972814"/>
                  <a:gd name="connsiteY618" fmla="*/ 36657 h 370375"/>
                  <a:gd name="connsiteX619" fmla="*/ 1160057 w 2972814"/>
                  <a:gd name="connsiteY619" fmla="*/ 39966 h 370375"/>
                  <a:gd name="connsiteX620" fmla="*/ 1170525 w 2972814"/>
                  <a:gd name="connsiteY620" fmla="*/ 49957 h 370375"/>
                  <a:gd name="connsiteX621" fmla="*/ 1177155 w 2972814"/>
                  <a:gd name="connsiteY621" fmla="*/ 55093 h 370375"/>
                  <a:gd name="connsiteX622" fmla="*/ 1185305 w 2972814"/>
                  <a:gd name="connsiteY622" fmla="*/ 59949 h 370375"/>
                  <a:gd name="connsiteX623" fmla="*/ 1197107 w 2972814"/>
                  <a:gd name="connsiteY623" fmla="*/ 65729 h 370375"/>
                  <a:gd name="connsiteX624" fmla="*/ 1209252 w 2972814"/>
                  <a:gd name="connsiteY624" fmla="*/ 69940 h 370375"/>
                  <a:gd name="connsiteX625" fmla="*/ 1217058 w 2972814"/>
                  <a:gd name="connsiteY625" fmla="*/ 72453 h 370375"/>
                  <a:gd name="connsiteX626" fmla="*/ 1237010 w 2972814"/>
                  <a:gd name="connsiteY626" fmla="*/ 76866 h 370375"/>
                  <a:gd name="connsiteX627" fmla="*/ 1256962 w 2972814"/>
                  <a:gd name="connsiteY627" fmla="*/ 79850 h 370375"/>
                  <a:gd name="connsiteX628" fmla="*/ 1257814 w 2972814"/>
                  <a:gd name="connsiteY628" fmla="*/ 79932 h 370375"/>
                  <a:gd name="connsiteX629" fmla="*/ 1276914 w 2972814"/>
                  <a:gd name="connsiteY629" fmla="*/ 81878 h 370375"/>
                  <a:gd name="connsiteX630" fmla="*/ 1296865 w 2972814"/>
                  <a:gd name="connsiteY630" fmla="*/ 83268 h 370375"/>
                  <a:gd name="connsiteX631" fmla="*/ 1316817 w 2972814"/>
                  <a:gd name="connsiteY631" fmla="*/ 84112 h 370375"/>
                  <a:gd name="connsiteX632" fmla="*/ 1336769 w 2972814"/>
                  <a:gd name="connsiteY632" fmla="*/ 84711 h 370375"/>
                  <a:gd name="connsiteX633" fmla="*/ 1356721 w 2972814"/>
                  <a:gd name="connsiteY633" fmla="*/ 85091 h 370375"/>
                  <a:gd name="connsiteX634" fmla="*/ 1376673 w 2972814"/>
                  <a:gd name="connsiteY634" fmla="*/ 85601 h 370375"/>
                  <a:gd name="connsiteX635" fmla="*/ 1396624 w 2972814"/>
                  <a:gd name="connsiteY635" fmla="*/ 86733 h 370375"/>
                  <a:gd name="connsiteX636" fmla="*/ 1416576 w 2972814"/>
                  <a:gd name="connsiteY636" fmla="*/ 88750 h 370375"/>
                  <a:gd name="connsiteX637" fmla="*/ 1426215 w 2972814"/>
                  <a:gd name="connsiteY637" fmla="*/ 89923 h 37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</a:cxnLst>
                <a:rect l="l" t="t" r="r" b="b"/>
                <a:pathLst>
                  <a:path w="2972814" h="370375">
                    <a:moveTo>
                      <a:pt x="2972815" y="370375"/>
                    </a:moveTo>
                    <a:lnTo>
                      <a:pt x="2972815" y="369685"/>
                    </a:lnTo>
                    <a:lnTo>
                      <a:pt x="2972815" y="359694"/>
                    </a:lnTo>
                    <a:lnTo>
                      <a:pt x="2972815" y="349702"/>
                    </a:lnTo>
                    <a:lnTo>
                      <a:pt x="2972815" y="339711"/>
                    </a:lnTo>
                    <a:lnTo>
                      <a:pt x="2972815" y="329719"/>
                    </a:lnTo>
                    <a:lnTo>
                      <a:pt x="2972815" y="319728"/>
                    </a:lnTo>
                    <a:lnTo>
                      <a:pt x="2972815" y="309736"/>
                    </a:lnTo>
                    <a:lnTo>
                      <a:pt x="2972815" y="299745"/>
                    </a:lnTo>
                    <a:lnTo>
                      <a:pt x="2972815" y="289753"/>
                    </a:lnTo>
                    <a:lnTo>
                      <a:pt x="2972815" y="279762"/>
                    </a:lnTo>
                    <a:lnTo>
                      <a:pt x="2972815" y="269770"/>
                    </a:lnTo>
                    <a:lnTo>
                      <a:pt x="2972815" y="259779"/>
                    </a:lnTo>
                    <a:lnTo>
                      <a:pt x="2972815" y="249787"/>
                    </a:lnTo>
                    <a:lnTo>
                      <a:pt x="2972815" y="239796"/>
                    </a:lnTo>
                    <a:lnTo>
                      <a:pt x="2972815" y="229804"/>
                    </a:lnTo>
                    <a:lnTo>
                      <a:pt x="2972815" y="219813"/>
                    </a:lnTo>
                    <a:lnTo>
                      <a:pt x="2972815" y="209821"/>
                    </a:lnTo>
                    <a:lnTo>
                      <a:pt x="2972815" y="199830"/>
                    </a:lnTo>
                    <a:lnTo>
                      <a:pt x="2972815" y="189838"/>
                    </a:lnTo>
                    <a:lnTo>
                      <a:pt x="2972815" y="179847"/>
                    </a:lnTo>
                    <a:lnTo>
                      <a:pt x="2972815" y="170011"/>
                    </a:lnTo>
                    <a:lnTo>
                      <a:pt x="2972556" y="169855"/>
                    </a:lnTo>
                    <a:lnTo>
                      <a:pt x="2953070" y="159864"/>
                    </a:lnTo>
                    <a:lnTo>
                      <a:pt x="2952863" y="159772"/>
                    </a:lnTo>
                    <a:lnTo>
                      <a:pt x="2932911" y="151481"/>
                    </a:lnTo>
                    <a:lnTo>
                      <a:pt x="2928665" y="149872"/>
                    </a:lnTo>
                    <a:lnTo>
                      <a:pt x="2912959" y="144244"/>
                    </a:lnTo>
                    <a:lnTo>
                      <a:pt x="2899969" y="139881"/>
                    </a:lnTo>
                    <a:lnTo>
                      <a:pt x="2893007" y="137527"/>
                    </a:lnTo>
                    <a:lnTo>
                      <a:pt x="2873056" y="130667"/>
                    </a:lnTo>
                    <a:lnTo>
                      <a:pt x="2870925" y="129889"/>
                    </a:lnTo>
                    <a:lnTo>
                      <a:pt x="2853104" y="122855"/>
                    </a:lnTo>
                    <a:lnTo>
                      <a:pt x="2846232" y="119898"/>
                    </a:lnTo>
                    <a:lnTo>
                      <a:pt x="2833152" y="113512"/>
                    </a:lnTo>
                    <a:lnTo>
                      <a:pt x="2826418" y="109906"/>
                    </a:lnTo>
                    <a:lnTo>
                      <a:pt x="2813200" y="101797"/>
                    </a:lnTo>
                    <a:lnTo>
                      <a:pt x="2810335" y="99915"/>
                    </a:lnTo>
                    <a:lnTo>
                      <a:pt x="2796498" y="89923"/>
                    </a:lnTo>
                    <a:lnTo>
                      <a:pt x="2793249" y="87354"/>
                    </a:lnTo>
                    <a:lnTo>
                      <a:pt x="2783531" y="79932"/>
                    </a:lnTo>
                    <a:lnTo>
                      <a:pt x="2773297" y="71934"/>
                    </a:lnTo>
                    <a:lnTo>
                      <a:pt x="2770415" y="69940"/>
                    </a:lnTo>
                    <a:lnTo>
                      <a:pt x="2753967" y="59949"/>
                    </a:lnTo>
                    <a:lnTo>
                      <a:pt x="2753345" y="59602"/>
                    </a:lnTo>
                    <a:lnTo>
                      <a:pt x="2733393" y="51645"/>
                    </a:lnTo>
                    <a:lnTo>
                      <a:pt x="2726001" y="49957"/>
                    </a:lnTo>
                    <a:lnTo>
                      <a:pt x="2713441" y="47458"/>
                    </a:lnTo>
                    <a:lnTo>
                      <a:pt x="2693490" y="46537"/>
                    </a:lnTo>
                    <a:lnTo>
                      <a:pt x="2673538" y="47634"/>
                    </a:lnTo>
                    <a:lnTo>
                      <a:pt x="2655706" y="49957"/>
                    </a:lnTo>
                    <a:lnTo>
                      <a:pt x="2653586" y="50225"/>
                    </a:lnTo>
                    <a:lnTo>
                      <a:pt x="2633634" y="53678"/>
                    </a:lnTo>
                    <a:lnTo>
                      <a:pt x="2613683" y="57739"/>
                    </a:lnTo>
                    <a:lnTo>
                      <a:pt x="2603601" y="59949"/>
                    </a:lnTo>
                    <a:lnTo>
                      <a:pt x="2593731" y="62146"/>
                    </a:lnTo>
                    <a:lnTo>
                      <a:pt x="2573779" y="66716"/>
                    </a:lnTo>
                    <a:lnTo>
                      <a:pt x="2559343" y="69940"/>
                    </a:lnTo>
                    <a:lnTo>
                      <a:pt x="2553827" y="71279"/>
                    </a:lnTo>
                    <a:lnTo>
                      <a:pt x="2533876" y="75616"/>
                    </a:lnTo>
                    <a:lnTo>
                      <a:pt x="2513924" y="79355"/>
                    </a:lnTo>
                    <a:lnTo>
                      <a:pt x="2509458" y="79932"/>
                    </a:lnTo>
                    <a:lnTo>
                      <a:pt x="2493972" y="82213"/>
                    </a:lnTo>
                    <a:lnTo>
                      <a:pt x="2474020" y="83809"/>
                    </a:lnTo>
                    <a:lnTo>
                      <a:pt x="2454068" y="83957"/>
                    </a:lnTo>
                    <a:lnTo>
                      <a:pt x="2434117" y="82651"/>
                    </a:lnTo>
                    <a:lnTo>
                      <a:pt x="2414165" y="80153"/>
                    </a:lnTo>
                    <a:lnTo>
                      <a:pt x="2412539" y="79932"/>
                    </a:lnTo>
                    <a:lnTo>
                      <a:pt x="2394213" y="77514"/>
                    </a:lnTo>
                    <a:lnTo>
                      <a:pt x="2374261" y="75402"/>
                    </a:lnTo>
                    <a:lnTo>
                      <a:pt x="2354310" y="74341"/>
                    </a:lnTo>
                    <a:lnTo>
                      <a:pt x="2334358" y="74567"/>
                    </a:lnTo>
                    <a:lnTo>
                      <a:pt x="2314406" y="75850"/>
                    </a:lnTo>
                    <a:lnTo>
                      <a:pt x="2294454" y="77660"/>
                    </a:lnTo>
                    <a:lnTo>
                      <a:pt x="2274502" y="79688"/>
                    </a:lnTo>
                    <a:lnTo>
                      <a:pt x="2271543" y="79932"/>
                    </a:lnTo>
                    <a:lnTo>
                      <a:pt x="2254551" y="81329"/>
                    </a:lnTo>
                    <a:lnTo>
                      <a:pt x="2234599" y="81861"/>
                    </a:lnTo>
                    <a:lnTo>
                      <a:pt x="2214647" y="81470"/>
                    </a:lnTo>
                    <a:lnTo>
                      <a:pt x="2194695" y="80096"/>
                    </a:lnTo>
                    <a:lnTo>
                      <a:pt x="2193180" y="79932"/>
                    </a:lnTo>
                    <a:lnTo>
                      <a:pt x="2174744" y="77902"/>
                    </a:lnTo>
                    <a:lnTo>
                      <a:pt x="2154792" y="75260"/>
                    </a:lnTo>
                    <a:lnTo>
                      <a:pt x="2134840" y="72591"/>
                    </a:lnTo>
                    <a:lnTo>
                      <a:pt x="2114888" y="70699"/>
                    </a:lnTo>
                    <a:lnTo>
                      <a:pt x="2094936" y="70316"/>
                    </a:lnTo>
                    <a:lnTo>
                      <a:pt x="2074985" y="71964"/>
                    </a:lnTo>
                    <a:lnTo>
                      <a:pt x="2055033" y="75745"/>
                    </a:lnTo>
                    <a:lnTo>
                      <a:pt x="2041638" y="79932"/>
                    </a:lnTo>
                    <a:lnTo>
                      <a:pt x="2035081" y="81855"/>
                    </a:lnTo>
                    <a:lnTo>
                      <a:pt x="2015129" y="89373"/>
                    </a:lnTo>
                    <a:lnTo>
                      <a:pt x="2013842" y="89923"/>
                    </a:lnTo>
                    <a:lnTo>
                      <a:pt x="1995178" y="97602"/>
                    </a:lnTo>
                    <a:lnTo>
                      <a:pt x="1989837" y="99915"/>
                    </a:lnTo>
                    <a:lnTo>
                      <a:pt x="1975226" y="106103"/>
                    </a:lnTo>
                    <a:lnTo>
                      <a:pt x="1966348" y="109906"/>
                    </a:lnTo>
                    <a:lnTo>
                      <a:pt x="1955274" y="114675"/>
                    </a:lnTo>
                    <a:lnTo>
                      <a:pt x="1941890" y="119898"/>
                    </a:lnTo>
                    <a:lnTo>
                      <a:pt x="1935322" y="122508"/>
                    </a:lnTo>
                    <a:lnTo>
                      <a:pt x="1915865" y="129889"/>
                    </a:lnTo>
                    <a:lnTo>
                      <a:pt x="1915371" y="130078"/>
                    </a:lnTo>
                    <a:lnTo>
                      <a:pt x="1895419" y="137131"/>
                    </a:lnTo>
                    <a:lnTo>
                      <a:pt x="1887180" y="139881"/>
                    </a:lnTo>
                    <a:lnTo>
                      <a:pt x="1875467" y="143786"/>
                    </a:lnTo>
                    <a:lnTo>
                      <a:pt x="1856297" y="149872"/>
                    </a:lnTo>
                    <a:lnTo>
                      <a:pt x="1855515" y="150110"/>
                    </a:lnTo>
                    <a:lnTo>
                      <a:pt x="1835563" y="156497"/>
                    </a:lnTo>
                    <a:lnTo>
                      <a:pt x="1824875" y="159864"/>
                    </a:lnTo>
                    <a:lnTo>
                      <a:pt x="1815612" y="162720"/>
                    </a:lnTo>
                    <a:lnTo>
                      <a:pt x="1795660" y="168891"/>
                    </a:lnTo>
                    <a:lnTo>
                      <a:pt x="1792608" y="169855"/>
                    </a:lnTo>
                    <a:lnTo>
                      <a:pt x="1775708" y="174874"/>
                    </a:lnTo>
                    <a:lnTo>
                      <a:pt x="1757985" y="179847"/>
                    </a:lnTo>
                    <a:lnTo>
                      <a:pt x="1755756" y="180461"/>
                    </a:lnTo>
                    <a:lnTo>
                      <a:pt x="1735805" y="185266"/>
                    </a:lnTo>
                    <a:lnTo>
                      <a:pt x="1715853" y="188881"/>
                    </a:lnTo>
                    <a:lnTo>
                      <a:pt x="1706996" y="189838"/>
                    </a:lnTo>
                    <a:lnTo>
                      <a:pt x="1695901" y="191044"/>
                    </a:lnTo>
                    <a:lnTo>
                      <a:pt x="1675949" y="191455"/>
                    </a:lnTo>
                    <a:lnTo>
                      <a:pt x="1655997" y="190128"/>
                    </a:lnTo>
                    <a:lnTo>
                      <a:pt x="1654290" y="189838"/>
                    </a:lnTo>
                    <a:lnTo>
                      <a:pt x="1636046" y="186512"/>
                    </a:lnTo>
                    <a:lnTo>
                      <a:pt x="1616094" y="180953"/>
                    </a:lnTo>
                    <a:lnTo>
                      <a:pt x="1612973" y="179847"/>
                    </a:lnTo>
                    <a:lnTo>
                      <a:pt x="1596142" y="173303"/>
                    </a:lnTo>
                    <a:lnTo>
                      <a:pt x="1588213" y="169855"/>
                    </a:lnTo>
                    <a:lnTo>
                      <a:pt x="1576190" y="163846"/>
                    </a:lnTo>
                    <a:lnTo>
                      <a:pt x="1568354" y="159864"/>
                    </a:lnTo>
                    <a:lnTo>
                      <a:pt x="1556239" y="152926"/>
                    </a:lnTo>
                    <a:lnTo>
                      <a:pt x="1550339" y="149872"/>
                    </a:lnTo>
                    <a:lnTo>
                      <a:pt x="1536287" y="141017"/>
                    </a:lnTo>
                    <a:lnTo>
                      <a:pt x="1533864" y="139881"/>
                    </a:lnTo>
                    <a:lnTo>
                      <a:pt x="1516724" y="129889"/>
                    </a:lnTo>
                    <a:lnTo>
                      <a:pt x="1516335" y="129584"/>
                    </a:lnTo>
                    <a:lnTo>
                      <a:pt x="1497620" y="119898"/>
                    </a:lnTo>
                    <a:lnTo>
                      <a:pt x="1496383" y="118747"/>
                    </a:lnTo>
                    <a:lnTo>
                      <a:pt x="1476431" y="110903"/>
                    </a:lnTo>
                    <a:lnTo>
                      <a:pt x="1456480" y="114816"/>
                    </a:lnTo>
                    <a:lnTo>
                      <a:pt x="1451539" y="119898"/>
                    </a:lnTo>
                    <a:lnTo>
                      <a:pt x="1436909" y="129889"/>
                    </a:lnTo>
                    <a:lnTo>
                      <a:pt x="1436528" y="130108"/>
                    </a:lnTo>
                    <a:lnTo>
                      <a:pt x="1426179" y="139881"/>
                    </a:lnTo>
                    <a:lnTo>
                      <a:pt x="1416576" y="147655"/>
                    </a:lnTo>
                    <a:lnTo>
                      <a:pt x="1414432" y="149872"/>
                    </a:lnTo>
                    <a:lnTo>
                      <a:pt x="1403234" y="159864"/>
                    </a:lnTo>
                    <a:lnTo>
                      <a:pt x="1396624" y="165313"/>
                    </a:lnTo>
                    <a:lnTo>
                      <a:pt x="1391268" y="169855"/>
                    </a:lnTo>
                    <a:lnTo>
                      <a:pt x="1378371" y="179847"/>
                    </a:lnTo>
                    <a:lnTo>
                      <a:pt x="1376673" y="180975"/>
                    </a:lnTo>
                    <a:lnTo>
                      <a:pt x="1360993" y="189838"/>
                    </a:lnTo>
                    <a:lnTo>
                      <a:pt x="1356721" y="191903"/>
                    </a:lnTo>
                    <a:lnTo>
                      <a:pt x="1336769" y="198498"/>
                    </a:lnTo>
                    <a:lnTo>
                      <a:pt x="1330318" y="199830"/>
                    </a:lnTo>
                    <a:lnTo>
                      <a:pt x="1316817" y="202164"/>
                    </a:lnTo>
                    <a:lnTo>
                      <a:pt x="1296865" y="203695"/>
                    </a:lnTo>
                    <a:lnTo>
                      <a:pt x="1276914" y="203717"/>
                    </a:lnTo>
                    <a:lnTo>
                      <a:pt x="1256962" y="202724"/>
                    </a:lnTo>
                    <a:lnTo>
                      <a:pt x="1237010" y="200980"/>
                    </a:lnTo>
                    <a:lnTo>
                      <a:pt x="1227715" y="199830"/>
                    </a:lnTo>
                    <a:lnTo>
                      <a:pt x="1217058" y="198456"/>
                    </a:lnTo>
                    <a:lnTo>
                      <a:pt x="1197107" y="194969"/>
                    </a:lnTo>
                    <a:lnTo>
                      <a:pt x="1177155" y="190528"/>
                    </a:lnTo>
                    <a:lnTo>
                      <a:pt x="1174623" y="189838"/>
                    </a:lnTo>
                    <a:lnTo>
                      <a:pt x="1157203" y="184656"/>
                    </a:lnTo>
                    <a:lnTo>
                      <a:pt x="1143820" y="179847"/>
                    </a:lnTo>
                    <a:lnTo>
                      <a:pt x="1137251" y="177238"/>
                    </a:lnTo>
                    <a:lnTo>
                      <a:pt x="1121159" y="169855"/>
                    </a:lnTo>
                    <a:lnTo>
                      <a:pt x="1117299" y="167968"/>
                    </a:lnTo>
                    <a:lnTo>
                      <a:pt x="1101690" y="159864"/>
                    </a:lnTo>
                    <a:lnTo>
                      <a:pt x="1097348" y="157623"/>
                    </a:lnTo>
                    <a:lnTo>
                      <a:pt x="1082600" y="149872"/>
                    </a:lnTo>
                    <a:lnTo>
                      <a:pt x="1077396" y="147341"/>
                    </a:lnTo>
                    <a:lnTo>
                      <a:pt x="1061287" y="139881"/>
                    </a:lnTo>
                    <a:lnTo>
                      <a:pt x="1057444" y="138301"/>
                    </a:lnTo>
                    <a:lnTo>
                      <a:pt x="1037492" y="130841"/>
                    </a:lnTo>
                    <a:lnTo>
                      <a:pt x="1034718" y="129889"/>
                    </a:lnTo>
                    <a:lnTo>
                      <a:pt x="1017541" y="124600"/>
                    </a:lnTo>
                    <a:lnTo>
                      <a:pt x="999411" y="119898"/>
                    </a:lnTo>
                    <a:lnTo>
                      <a:pt x="997589" y="119471"/>
                    </a:lnTo>
                    <a:lnTo>
                      <a:pt x="977637" y="115182"/>
                    </a:lnTo>
                    <a:lnTo>
                      <a:pt x="957685" y="111681"/>
                    </a:lnTo>
                    <a:lnTo>
                      <a:pt x="945604" y="109906"/>
                    </a:lnTo>
                    <a:lnTo>
                      <a:pt x="937733" y="108749"/>
                    </a:lnTo>
                    <a:lnTo>
                      <a:pt x="917782" y="106533"/>
                    </a:lnTo>
                    <a:lnTo>
                      <a:pt x="897830" y="105095"/>
                    </a:lnTo>
                    <a:lnTo>
                      <a:pt x="877878" y="104371"/>
                    </a:lnTo>
                    <a:lnTo>
                      <a:pt x="857926" y="104387"/>
                    </a:lnTo>
                    <a:lnTo>
                      <a:pt x="837975" y="105068"/>
                    </a:lnTo>
                    <a:lnTo>
                      <a:pt x="818023" y="106327"/>
                    </a:lnTo>
                    <a:lnTo>
                      <a:pt x="798071" y="108071"/>
                    </a:lnTo>
                    <a:lnTo>
                      <a:pt x="779802" y="109906"/>
                    </a:lnTo>
                    <a:lnTo>
                      <a:pt x="778119" y="110077"/>
                    </a:lnTo>
                    <a:lnTo>
                      <a:pt x="758167" y="112229"/>
                    </a:lnTo>
                    <a:lnTo>
                      <a:pt x="738216" y="114473"/>
                    </a:lnTo>
                    <a:lnTo>
                      <a:pt x="718264" y="116642"/>
                    </a:lnTo>
                    <a:lnTo>
                      <a:pt x="698312" y="118343"/>
                    </a:lnTo>
                    <a:lnTo>
                      <a:pt x="678360" y="119628"/>
                    </a:lnTo>
                    <a:lnTo>
                      <a:pt x="663803" y="119898"/>
                    </a:lnTo>
                    <a:lnTo>
                      <a:pt x="658409" y="120004"/>
                    </a:lnTo>
                    <a:lnTo>
                      <a:pt x="652100" y="119898"/>
                    </a:lnTo>
                    <a:lnTo>
                      <a:pt x="638457" y="119664"/>
                    </a:lnTo>
                    <a:lnTo>
                      <a:pt x="618505" y="118270"/>
                    </a:lnTo>
                    <a:lnTo>
                      <a:pt x="598553" y="115392"/>
                    </a:lnTo>
                    <a:lnTo>
                      <a:pt x="578601" y="110850"/>
                    </a:lnTo>
                    <a:lnTo>
                      <a:pt x="575401" y="109906"/>
                    </a:lnTo>
                    <a:lnTo>
                      <a:pt x="558650" y="103539"/>
                    </a:lnTo>
                    <a:lnTo>
                      <a:pt x="550932" y="99915"/>
                    </a:lnTo>
                    <a:lnTo>
                      <a:pt x="538698" y="91201"/>
                    </a:lnTo>
                    <a:lnTo>
                      <a:pt x="537174" y="89923"/>
                    </a:lnTo>
                    <a:lnTo>
                      <a:pt x="529476" y="79932"/>
                    </a:lnTo>
                    <a:lnTo>
                      <a:pt x="525148" y="69940"/>
                    </a:lnTo>
                    <a:lnTo>
                      <a:pt x="522550" y="59949"/>
                    </a:lnTo>
                    <a:lnTo>
                      <a:pt x="520901" y="49957"/>
                    </a:lnTo>
                    <a:lnTo>
                      <a:pt x="519789" y="39966"/>
                    </a:lnTo>
                    <a:lnTo>
                      <a:pt x="518746" y="33070"/>
                    </a:lnTo>
                    <a:lnTo>
                      <a:pt x="518270" y="29974"/>
                    </a:lnTo>
                    <a:lnTo>
                      <a:pt x="516410" y="19983"/>
                    </a:lnTo>
                    <a:lnTo>
                      <a:pt x="513671" y="9991"/>
                    </a:lnTo>
                    <a:lnTo>
                      <a:pt x="50951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25268" y="0"/>
                    </a:lnTo>
                    <a:lnTo>
                      <a:pt x="429769" y="9991"/>
                    </a:lnTo>
                    <a:lnTo>
                      <a:pt x="427626" y="19983"/>
                    </a:lnTo>
                    <a:lnTo>
                      <a:pt x="418987" y="28153"/>
                    </a:lnTo>
                    <a:lnTo>
                      <a:pt x="414568" y="29974"/>
                    </a:lnTo>
                    <a:lnTo>
                      <a:pt x="399036" y="33259"/>
                    </a:lnTo>
                    <a:lnTo>
                      <a:pt x="379084" y="33334"/>
                    </a:lnTo>
                    <a:lnTo>
                      <a:pt x="359132" y="31047"/>
                    </a:lnTo>
                    <a:lnTo>
                      <a:pt x="353704" y="29974"/>
                    </a:lnTo>
                    <a:lnTo>
                      <a:pt x="339180" y="26320"/>
                    </a:lnTo>
                    <a:lnTo>
                      <a:pt x="319228" y="19999"/>
                    </a:lnTo>
                    <a:lnTo>
                      <a:pt x="319186" y="19983"/>
                    </a:lnTo>
                    <a:lnTo>
                      <a:pt x="301543" y="9991"/>
                    </a:lnTo>
                    <a:lnTo>
                      <a:pt x="299277" y="7028"/>
                    </a:lnTo>
                    <a:lnTo>
                      <a:pt x="294435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55109" y="0"/>
                    </a:lnTo>
                    <a:lnTo>
                      <a:pt x="159614" y="4025"/>
                    </a:lnTo>
                    <a:lnTo>
                      <a:pt x="166156" y="9991"/>
                    </a:lnTo>
                    <a:lnTo>
                      <a:pt x="179566" y="19435"/>
                    </a:lnTo>
                    <a:lnTo>
                      <a:pt x="180362" y="19983"/>
                    </a:lnTo>
                    <a:lnTo>
                      <a:pt x="197747" y="29974"/>
                    </a:lnTo>
                    <a:lnTo>
                      <a:pt x="199518" y="30862"/>
                    </a:lnTo>
                    <a:lnTo>
                      <a:pt x="219000" y="39966"/>
                    </a:lnTo>
                    <a:lnTo>
                      <a:pt x="219470" y="40164"/>
                    </a:lnTo>
                    <a:lnTo>
                      <a:pt x="239421" y="48103"/>
                    </a:lnTo>
                    <a:lnTo>
                      <a:pt x="244440" y="49957"/>
                    </a:lnTo>
                    <a:lnTo>
                      <a:pt x="259373" y="54974"/>
                    </a:lnTo>
                    <a:lnTo>
                      <a:pt x="275761" y="59949"/>
                    </a:lnTo>
                    <a:lnTo>
                      <a:pt x="279325" y="60968"/>
                    </a:lnTo>
                    <a:lnTo>
                      <a:pt x="299277" y="66248"/>
                    </a:lnTo>
                    <a:lnTo>
                      <a:pt x="314129" y="69940"/>
                    </a:lnTo>
                    <a:lnTo>
                      <a:pt x="319228" y="71189"/>
                    </a:lnTo>
                    <a:lnTo>
                      <a:pt x="339180" y="75864"/>
                    </a:lnTo>
                    <a:lnTo>
                      <a:pt x="355342" y="79932"/>
                    </a:lnTo>
                    <a:lnTo>
                      <a:pt x="359132" y="80946"/>
                    </a:lnTo>
                    <a:lnTo>
                      <a:pt x="379084" y="86211"/>
                    </a:lnTo>
                    <a:lnTo>
                      <a:pt x="392434" y="89923"/>
                    </a:lnTo>
                    <a:lnTo>
                      <a:pt x="399036" y="92130"/>
                    </a:lnTo>
                    <a:lnTo>
                      <a:pt x="418987" y="99397"/>
                    </a:lnTo>
                    <a:lnTo>
                      <a:pt x="420423" y="99915"/>
                    </a:lnTo>
                    <a:lnTo>
                      <a:pt x="438939" y="109128"/>
                    </a:lnTo>
                    <a:lnTo>
                      <a:pt x="440460" y="109906"/>
                    </a:lnTo>
                    <a:lnTo>
                      <a:pt x="452829" y="119898"/>
                    </a:lnTo>
                    <a:lnTo>
                      <a:pt x="458891" y="128384"/>
                    </a:lnTo>
                    <a:lnTo>
                      <a:pt x="459997" y="129889"/>
                    </a:lnTo>
                    <a:lnTo>
                      <a:pt x="463938" y="139881"/>
                    </a:lnTo>
                    <a:lnTo>
                      <a:pt x="465215" y="149872"/>
                    </a:lnTo>
                    <a:lnTo>
                      <a:pt x="464998" y="159864"/>
                    </a:lnTo>
                    <a:lnTo>
                      <a:pt x="463227" y="169855"/>
                    </a:lnTo>
                    <a:lnTo>
                      <a:pt x="459771" y="179847"/>
                    </a:lnTo>
                    <a:lnTo>
                      <a:pt x="458891" y="181560"/>
                    </a:lnTo>
                    <a:lnTo>
                      <a:pt x="454746" y="189838"/>
                    </a:lnTo>
                    <a:lnTo>
                      <a:pt x="447531" y="199830"/>
                    </a:lnTo>
                    <a:lnTo>
                      <a:pt x="438939" y="208207"/>
                    </a:lnTo>
                    <a:lnTo>
                      <a:pt x="437157" y="209821"/>
                    </a:lnTo>
                    <a:lnTo>
                      <a:pt x="421974" y="219813"/>
                    </a:lnTo>
                    <a:lnTo>
                      <a:pt x="418987" y="221364"/>
                    </a:lnTo>
                    <a:lnTo>
                      <a:pt x="400448" y="229804"/>
                    </a:lnTo>
                    <a:lnTo>
                      <a:pt x="399036" y="230312"/>
                    </a:lnTo>
                    <a:lnTo>
                      <a:pt x="379084" y="236837"/>
                    </a:lnTo>
                    <a:lnTo>
                      <a:pt x="368698" y="239796"/>
                    </a:lnTo>
                    <a:lnTo>
                      <a:pt x="359132" y="242228"/>
                    </a:lnTo>
                    <a:lnTo>
                      <a:pt x="339180" y="246855"/>
                    </a:lnTo>
                    <a:lnTo>
                      <a:pt x="323910" y="249787"/>
                    </a:lnTo>
                    <a:lnTo>
                      <a:pt x="319228" y="250635"/>
                    </a:lnTo>
                    <a:lnTo>
                      <a:pt x="299277" y="253923"/>
                    </a:lnTo>
                    <a:lnTo>
                      <a:pt x="279325" y="256458"/>
                    </a:lnTo>
                    <a:lnTo>
                      <a:pt x="259373" y="258287"/>
                    </a:lnTo>
                    <a:lnTo>
                      <a:pt x="239421" y="259543"/>
                    </a:lnTo>
                    <a:lnTo>
                      <a:pt x="233786" y="259779"/>
                    </a:lnTo>
                    <a:lnTo>
                      <a:pt x="219470" y="260371"/>
                    </a:lnTo>
                    <a:lnTo>
                      <a:pt x="199518" y="260938"/>
                    </a:lnTo>
                    <a:lnTo>
                      <a:pt x="179566" y="261491"/>
                    </a:lnTo>
                    <a:lnTo>
                      <a:pt x="159614" y="262280"/>
                    </a:lnTo>
                    <a:lnTo>
                      <a:pt x="139662" y="263676"/>
                    </a:lnTo>
                    <a:lnTo>
                      <a:pt x="119711" y="265563"/>
                    </a:lnTo>
                    <a:lnTo>
                      <a:pt x="99759" y="268221"/>
                    </a:lnTo>
                    <a:lnTo>
                      <a:pt x="89989" y="269770"/>
                    </a:lnTo>
                    <a:lnTo>
                      <a:pt x="79807" y="271485"/>
                    </a:lnTo>
                    <a:lnTo>
                      <a:pt x="59855" y="275124"/>
                    </a:lnTo>
                    <a:lnTo>
                      <a:pt x="39904" y="279025"/>
                    </a:lnTo>
                    <a:lnTo>
                      <a:pt x="35769" y="279762"/>
                    </a:lnTo>
                    <a:lnTo>
                      <a:pt x="19952" y="282762"/>
                    </a:lnTo>
                    <a:lnTo>
                      <a:pt x="0" y="285939"/>
                    </a:lnTo>
                    <a:lnTo>
                      <a:pt x="0" y="289753"/>
                    </a:lnTo>
                    <a:lnTo>
                      <a:pt x="0" y="299745"/>
                    </a:lnTo>
                    <a:lnTo>
                      <a:pt x="0" y="309736"/>
                    </a:lnTo>
                    <a:lnTo>
                      <a:pt x="0" y="319728"/>
                    </a:lnTo>
                    <a:lnTo>
                      <a:pt x="0" y="329719"/>
                    </a:lnTo>
                    <a:lnTo>
                      <a:pt x="0" y="331438"/>
                    </a:lnTo>
                    <a:lnTo>
                      <a:pt x="6531" y="329719"/>
                    </a:lnTo>
                    <a:lnTo>
                      <a:pt x="19952" y="326306"/>
                    </a:lnTo>
                    <a:lnTo>
                      <a:pt x="39904" y="320877"/>
                    </a:lnTo>
                    <a:lnTo>
                      <a:pt x="43891" y="319728"/>
                    </a:lnTo>
                    <a:lnTo>
                      <a:pt x="59855" y="315388"/>
                    </a:lnTo>
                    <a:lnTo>
                      <a:pt x="79807" y="310294"/>
                    </a:lnTo>
                    <a:lnTo>
                      <a:pt x="82173" y="309736"/>
                    </a:lnTo>
                    <a:lnTo>
                      <a:pt x="99759" y="305840"/>
                    </a:lnTo>
                    <a:lnTo>
                      <a:pt x="119711" y="302273"/>
                    </a:lnTo>
                    <a:lnTo>
                      <a:pt x="139518" y="299745"/>
                    </a:lnTo>
                    <a:lnTo>
                      <a:pt x="139662" y="299728"/>
                    </a:lnTo>
                    <a:lnTo>
                      <a:pt x="159614" y="298194"/>
                    </a:lnTo>
                    <a:lnTo>
                      <a:pt x="179566" y="297548"/>
                    </a:lnTo>
                    <a:lnTo>
                      <a:pt x="199518" y="297421"/>
                    </a:lnTo>
                    <a:lnTo>
                      <a:pt x="219470" y="297576"/>
                    </a:lnTo>
                    <a:lnTo>
                      <a:pt x="239421" y="297758"/>
                    </a:lnTo>
                    <a:lnTo>
                      <a:pt x="259373" y="297638"/>
                    </a:lnTo>
                    <a:lnTo>
                      <a:pt x="279325" y="297233"/>
                    </a:lnTo>
                    <a:lnTo>
                      <a:pt x="299277" y="296215"/>
                    </a:lnTo>
                    <a:lnTo>
                      <a:pt x="319228" y="294800"/>
                    </a:lnTo>
                    <a:lnTo>
                      <a:pt x="339180" y="292991"/>
                    </a:lnTo>
                    <a:lnTo>
                      <a:pt x="359132" y="291055"/>
                    </a:lnTo>
                    <a:lnTo>
                      <a:pt x="373474" y="289753"/>
                    </a:lnTo>
                    <a:lnTo>
                      <a:pt x="379084" y="289267"/>
                    </a:lnTo>
                    <a:lnTo>
                      <a:pt x="399036" y="287998"/>
                    </a:lnTo>
                    <a:lnTo>
                      <a:pt x="418987" y="286801"/>
                    </a:lnTo>
                    <a:lnTo>
                      <a:pt x="438939" y="285671"/>
                    </a:lnTo>
                    <a:lnTo>
                      <a:pt x="458891" y="284546"/>
                    </a:lnTo>
                    <a:lnTo>
                      <a:pt x="478843" y="282807"/>
                    </a:lnTo>
                    <a:lnTo>
                      <a:pt x="498794" y="280152"/>
                    </a:lnTo>
                    <a:lnTo>
                      <a:pt x="500739" y="279762"/>
                    </a:lnTo>
                    <a:lnTo>
                      <a:pt x="518746" y="275457"/>
                    </a:lnTo>
                    <a:lnTo>
                      <a:pt x="535939" y="269770"/>
                    </a:lnTo>
                    <a:lnTo>
                      <a:pt x="538698" y="268584"/>
                    </a:lnTo>
                    <a:lnTo>
                      <a:pt x="554769" y="259779"/>
                    </a:lnTo>
                    <a:lnTo>
                      <a:pt x="558650" y="256856"/>
                    </a:lnTo>
                    <a:lnTo>
                      <a:pt x="566403" y="249787"/>
                    </a:lnTo>
                    <a:lnTo>
                      <a:pt x="574716" y="239796"/>
                    </a:lnTo>
                    <a:lnTo>
                      <a:pt x="578601" y="233585"/>
                    </a:lnTo>
                    <a:lnTo>
                      <a:pt x="580856" y="229804"/>
                    </a:lnTo>
                    <a:lnTo>
                      <a:pt x="586438" y="219813"/>
                    </a:lnTo>
                    <a:lnTo>
                      <a:pt x="591433" y="209821"/>
                    </a:lnTo>
                    <a:lnTo>
                      <a:pt x="598553" y="200665"/>
                    </a:lnTo>
                    <a:lnTo>
                      <a:pt x="599248" y="199830"/>
                    </a:lnTo>
                    <a:lnTo>
                      <a:pt x="610218" y="189838"/>
                    </a:lnTo>
                    <a:lnTo>
                      <a:pt x="618505" y="185220"/>
                    </a:lnTo>
                    <a:lnTo>
                      <a:pt x="629722" y="179847"/>
                    </a:lnTo>
                    <a:lnTo>
                      <a:pt x="638457" y="176949"/>
                    </a:lnTo>
                    <a:lnTo>
                      <a:pt x="658409" y="171179"/>
                    </a:lnTo>
                    <a:lnTo>
                      <a:pt x="663376" y="169855"/>
                    </a:lnTo>
                    <a:lnTo>
                      <a:pt x="678360" y="166863"/>
                    </a:lnTo>
                    <a:lnTo>
                      <a:pt x="698312" y="163077"/>
                    </a:lnTo>
                    <a:lnTo>
                      <a:pt x="715885" y="159864"/>
                    </a:lnTo>
                    <a:lnTo>
                      <a:pt x="718264" y="159499"/>
                    </a:lnTo>
                    <a:lnTo>
                      <a:pt x="738216" y="156461"/>
                    </a:lnTo>
                    <a:lnTo>
                      <a:pt x="758167" y="153194"/>
                    </a:lnTo>
                    <a:lnTo>
                      <a:pt x="778119" y="150110"/>
                    </a:lnTo>
                    <a:lnTo>
                      <a:pt x="779571" y="149872"/>
                    </a:lnTo>
                    <a:lnTo>
                      <a:pt x="798071" y="147099"/>
                    </a:lnTo>
                    <a:lnTo>
                      <a:pt x="818023" y="144188"/>
                    </a:lnTo>
                    <a:lnTo>
                      <a:pt x="837975" y="141660"/>
                    </a:lnTo>
                    <a:lnTo>
                      <a:pt x="854831" y="139881"/>
                    </a:lnTo>
                    <a:lnTo>
                      <a:pt x="857926" y="139581"/>
                    </a:lnTo>
                    <a:lnTo>
                      <a:pt x="877878" y="138250"/>
                    </a:lnTo>
                    <a:lnTo>
                      <a:pt x="897830" y="138073"/>
                    </a:lnTo>
                    <a:lnTo>
                      <a:pt x="917782" y="138950"/>
                    </a:lnTo>
                    <a:lnTo>
                      <a:pt x="926682" y="139881"/>
                    </a:lnTo>
                    <a:lnTo>
                      <a:pt x="937733" y="141099"/>
                    </a:lnTo>
                    <a:lnTo>
                      <a:pt x="957685" y="144670"/>
                    </a:lnTo>
                    <a:lnTo>
                      <a:pt x="977637" y="149576"/>
                    </a:lnTo>
                    <a:lnTo>
                      <a:pt x="978588" y="149872"/>
                    </a:lnTo>
                    <a:lnTo>
                      <a:pt x="997589" y="156481"/>
                    </a:lnTo>
                    <a:lnTo>
                      <a:pt x="1005997" y="159864"/>
                    </a:lnTo>
                    <a:lnTo>
                      <a:pt x="1017541" y="165124"/>
                    </a:lnTo>
                    <a:lnTo>
                      <a:pt x="1026911" y="169855"/>
                    </a:lnTo>
                    <a:lnTo>
                      <a:pt x="1037492" y="175534"/>
                    </a:lnTo>
                    <a:lnTo>
                      <a:pt x="1045049" y="179847"/>
                    </a:lnTo>
                    <a:lnTo>
                      <a:pt x="1057444" y="187333"/>
                    </a:lnTo>
                    <a:lnTo>
                      <a:pt x="1061735" y="189838"/>
                    </a:lnTo>
                    <a:lnTo>
                      <a:pt x="1077396" y="198850"/>
                    </a:lnTo>
                    <a:lnTo>
                      <a:pt x="1079280" y="199830"/>
                    </a:lnTo>
                    <a:lnTo>
                      <a:pt x="1097348" y="209059"/>
                    </a:lnTo>
                    <a:lnTo>
                      <a:pt x="1099101" y="209821"/>
                    </a:lnTo>
                    <a:lnTo>
                      <a:pt x="1117299" y="217295"/>
                    </a:lnTo>
                    <a:lnTo>
                      <a:pt x="1125099" y="219813"/>
                    </a:lnTo>
                    <a:lnTo>
                      <a:pt x="1137251" y="223518"/>
                    </a:lnTo>
                    <a:lnTo>
                      <a:pt x="1157203" y="228414"/>
                    </a:lnTo>
                    <a:lnTo>
                      <a:pt x="1163900" y="229804"/>
                    </a:lnTo>
                    <a:lnTo>
                      <a:pt x="1177155" y="232499"/>
                    </a:lnTo>
                    <a:lnTo>
                      <a:pt x="1197107" y="236150"/>
                    </a:lnTo>
                    <a:lnTo>
                      <a:pt x="1217058" y="239749"/>
                    </a:lnTo>
                    <a:lnTo>
                      <a:pt x="1217322" y="239796"/>
                    </a:lnTo>
                    <a:lnTo>
                      <a:pt x="1237010" y="243606"/>
                    </a:lnTo>
                    <a:lnTo>
                      <a:pt x="1256962" y="248115"/>
                    </a:lnTo>
                    <a:lnTo>
                      <a:pt x="1263644" y="249787"/>
                    </a:lnTo>
                    <a:lnTo>
                      <a:pt x="1276914" y="253716"/>
                    </a:lnTo>
                    <a:lnTo>
                      <a:pt x="1293727" y="259779"/>
                    </a:lnTo>
                    <a:lnTo>
                      <a:pt x="1296865" y="261156"/>
                    </a:lnTo>
                    <a:lnTo>
                      <a:pt x="1313772" y="269770"/>
                    </a:lnTo>
                    <a:lnTo>
                      <a:pt x="1316817" y="271786"/>
                    </a:lnTo>
                    <a:lnTo>
                      <a:pt x="1327645" y="279762"/>
                    </a:lnTo>
                    <a:lnTo>
                      <a:pt x="1336769" y="288464"/>
                    </a:lnTo>
                    <a:lnTo>
                      <a:pt x="1338149" y="289753"/>
                    </a:lnTo>
                    <a:lnTo>
                      <a:pt x="1348437" y="299745"/>
                    </a:lnTo>
                    <a:lnTo>
                      <a:pt x="1356721" y="308012"/>
                    </a:lnTo>
                    <a:lnTo>
                      <a:pt x="1358687" y="309736"/>
                    </a:lnTo>
                    <a:lnTo>
                      <a:pt x="1372568" y="319728"/>
                    </a:lnTo>
                    <a:lnTo>
                      <a:pt x="1376673" y="322056"/>
                    </a:lnTo>
                    <a:lnTo>
                      <a:pt x="1396624" y="329195"/>
                    </a:lnTo>
                    <a:lnTo>
                      <a:pt x="1400100" y="329719"/>
                    </a:lnTo>
                    <a:lnTo>
                      <a:pt x="1416576" y="331534"/>
                    </a:lnTo>
                    <a:lnTo>
                      <a:pt x="1436528" y="330605"/>
                    </a:lnTo>
                    <a:lnTo>
                      <a:pt x="1441652" y="329719"/>
                    </a:lnTo>
                    <a:lnTo>
                      <a:pt x="1456480" y="326665"/>
                    </a:lnTo>
                    <a:lnTo>
                      <a:pt x="1476431" y="319953"/>
                    </a:lnTo>
                    <a:lnTo>
                      <a:pt x="1476943" y="319728"/>
                    </a:lnTo>
                    <a:lnTo>
                      <a:pt x="1494956" y="309736"/>
                    </a:lnTo>
                    <a:lnTo>
                      <a:pt x="1496383" y="308724"/>
                    </a:lnTo>
                    <a:lnTo>
                      <a:pt x="1507633" y="299745"/>
                    </a:lnTo>
                    <a:lnTo>
                      <a:pt x="1516335" y="291232"/>
                    </a:lnTo>
                    <a:lnTo>
                      <a:pt x="1517877" y="289753"/>
                    </a:lnTo>
                    <a:lnTo>
                      <a:pt x="1525789" y="279762"/>
                    </a:lnTo>
                    <a:lnTo>
                      <a:pt x="1532894" y="269770"/>
                    </a:lnTo>
                    <a:lnTo>
                      <a:pt x="1536287" y="264844"/>
                    </a:lnTo>
                    <a:lnTo>
                      <a:pt x="1540893" y="259779"/>
                    </a:lnTo>
                    <a:lnTo>
                      <a:pt x="1553726" y="249787"/>
                    </a:lnTo>
                    <a:lnTo>
                      <a:pt x="1556239" y="248393"/>
                    </a:lnTo>
                    <a:lnTo>
                      <a:pt x="1576190" y="242683"/>
                    </a:lnTo>
                    <a:lnTo>
                      <a:pt x="1596142" y="241218"/>
                    </a:lnTo>
                    <a:lnTo>
                      <a:pt x="1616094" y="240939"/>
                    </a:lnTo>
                    <a:lnTo>
                      <a:pt x="1636046" y="241063"/>
                    </a:lnTo>
                    <a:lnTo>
                      <a:pt x="1655997" y="240850"/>
                    </a:lnTo>
                    <a:lnTo>
                      <a:pt x="1673928" y="239796"/>
                    </a:lnTo>
                    <a:lnTo>
                      <a:pt x="1675949" y="239686"/>
                    </a:lnTo>
                    <a:lnTo>
                      <a:pt x="1695901" y="237826"/>
                    </a:lnTo>
                    <a:lnTo>
                      <a:pt x="1715853" y="234666"/>
                    </a:lnTo>
                    <a:lnTo>
                      <a:pt x="1735805" y="230567"/>
                    </a:lnTo>
                    <a:lnTo>
                      <a:pt x="1739092" y="229804"/>
                    </a:lnTo>
                    <a:lnTo>
                      <a:pt x="1755756" y="226079"/>
                    </a:lnTo>
                    <a:lnTo>
                      <a:pt x="1775708" y="221469"/>
                    </a:lnTo>
                    <a:lnTo>
                      <a:pt x="1783145" y="219813"/>
                    </a:lnTo>
                    <a:lnTo>
                      <a:pt x="1795660" y="217022"/>
                    </a:lnTo>
                    <a:lnTo>
                      <a:pt x="1815612" y="213135"/>
                    </a:lnTo>
                    <a:lnTo>
                      <a:pt x="1835563" y="209945"/>
                    </a:lnTo>
                    <a:lnTo>
                      <a:pt x="1836639" y="209821"/>
                    </a:lnTo>
                    <a:lnTo>
                      <a:pt x="1855515" y="207541"/>
                    </a:lnTo>
                    <a:lnTo>
                      <a:pt x="1875467" y="205550"/>
                    </a:lnTo>
                    <a:lnTo>
                      <a:pt x="1895419" y="203661"/>
                    </a:lnTo>
                    <a:lnTo>
                      <a:pt x="1915371" y="201060"/>
                    </a:lnTo>
                    <a:lnTo>
                      <a:pt x="1921548" y="199830"/>
                    </a:lnTo>
                    <a:lnTo>
                      <a:pt x="1935322" y="196809"/>
                    </a:lnTo>
                    <a:lnTo>
                      <a:pt x="1955274" y="190554"/>
                    </a:lnTo>
                    <a:lnTo>
                      <a:pt x="1957020" y="189838"/>
                    </a:lnTo>
                    <a:lnTo>
                      <a:pt x="1975226" y="181910"/>
                    </a:lnTo>
                    <a:lnTo>
                      <a:pt x="1979434" y="179847"/>
                    </a:lnTo>
                    <a:lnTo>
                      <a:pt x="1995178" y="171869"/>
                    </a:lnTo>
                    <a:lnTo>
                      <a:pt x="1999013" y="169855"/>
                    </a:lnTo>
                    <a:lnTo>
                      <a:pt x="2015129" y="161804"/>
                    </a:lnTo>
                    <a:lnTo>
                      <a:pt x="2019072" y="159864"/>
                    </a:lnTo>
                    <a:lnTo>
                      <a:pt x="2035081" y="152407"/>
                    </a:lnTo>
                    <a:lnTo>
                      <a:pt x="2041885" y="149872"/>
                    </a:lnTo>
                    <a:lnTo>
                      <a:pt x="2055033" y="145158"/>
                    </a:lnTo>
                    <a:lnTo>
                      <a:pt x="2074985" y="140111"/>
                    </a:lnTo>
                    <a:lnTo>
                      <a:pt x="2076652" y="139881"/>
                    </a:lnTo>
                    <a:lnTo>
                      <a:pt x="2094936" y="137545"/>
                    </a:lnTo>
                    <a:lnTo>
                      <a:pt x="2114888" y="137038"/>
                    </a:lnTo>
                    <a:lnTo>
                      <a:pt x="2134840" y="138522"/>
                    </a:lnTo>
                    <a:lnTo>
                      <a:pt x="2144830" y="139881"/>
                    </a:lnTo>
                    <a:lnTo>
                      <a:pt x="2154792" y="141407"/>
                    </a:lnTo>
                    <a:lnTo>
                      <a:pt x="2174744" y="145506"/>
                    </a:lnTo>
                    <a:lnTo>
                      <a:pt x="2194695" y="149799"/>
                    </a:lnTo>
                    <a:lnTo>
                      <a:pt x="2195064" y="149872"/>
                    </a:lnTo>
                    <a:lnTo>
                      <a:pt x="2214647" y="154668"/>
                    </a:lnTo>
                    <a:lnTo>
                      <a:pt x="2234599" y="158921"/>
                    </a:lnTo>
                    <a:lnTo>
                      <a:pt x="2240214" y="159864"/>
                    </a:lnTo>
                    <a:lnTo>
                      <a:pt x="2254551" y="163001"/>
                    </a:lnTo>
                    <a:lnTo>
                      <a:pt x="2274502" y="166167"/>
                    </a:lnTo>
                    <a:lnTo>
                      <a:pt x="2294454" y="169027"/>
                    </a:lnTo>
                    <a:lnTo>
                      <a:pt x="2312043" y="169855"/>
                    </a:lnTo>
                    <a:lnTo>
                      <a:pt x="2314406" y="169994"/>
                    </a:lnTo>
                    <a:lnTo>
                      <a:pt x="2334358" y="173092"/>
                    </a:lnTo>
                    <a:lnTo>
                      <a:pt x="2354310" y="174944"/>
                    </a:lnTo>
                    <a:lnTo>
                      <a:pt x="2374261" y="177114"/>
                    </a:lnTo>
                    <a:lnTo>
                      <a:pt x="2394213" y="178259"/>
                    </a:lnTo>
                    <a:lnTo>
                      <a:pt x="2414165" y="177642"/>
                    </a:lnTo>
                    <a:lnTo>
                      <a:pt x="2434117" y="174546"/>
                    </a:lnTo>
                    <a:lnTo>
                      <a:pt x="2447784" y="169855"/>
                    </a:lnTo>
                    <a:lnTo>
                      <a:pt x="2454068" y="168221"/>
                    </a:lnTo>
                    <a:lnTo>
                      <a:pt x="2473716" y="159864"/>
                    </a:lnTo>
                    <a:lnTo>
                      <a:pt x="2474020" y="159753"/>
                    </a:lnTo>
                    <a:lnTo>
                      <a:pt x="2492883" y="149872"/>
                    </a:lnTo>
                    <a:lnTo>
                      <a:pt x="2493972" y="149401"/>
                    </a:lnTo>
                    <a:lnTo>
                      <a:pt x="2512375" y="139881"/>
                    </a:lnTo>
                    <a:lnTo>
                      <a:pt x="2513924" y="139207"/>
                    </a:lnTo>
                    <a:lnTo>
                      <a:pt x="2532998" y="129889"/>
                    </a:lnTo>
                    <a:lnTo>
                      <a:pt x="2533876" y="129519"/>
                    </a:lnTo>
                    <a:lnTo>
                      <a:pt x="2553827" y="120954"/>
                    </a:lnTo>
                    <a:lnTo>
                      <a:pt x="2556471" y="119898"/>
                    </a:lnTo>
                    <a:lnTo>
                      <a:pt x="2573779" y="113764"/>
                    </a:lnTo>
                    <a:lnTo>
                      <a:pt x="2586114" y="109906"/>
                    </a:lnTo>
                    <a:lnTo>
                      <a:pt x="2593731" y="107717"/>
                    </a:lnTo>
                    <a:lnTo>
                      <a:pt x="2613683" y="103292"/>
                    </a:lnTo>
                    <a:lnTo>
                      <a:pt x="2633634" y="100522"/>
                    </a:lnTo>
                    <a:lnTo>
                      <a:pt x="2646416" y="99915"/>
                    </a:lnTo>
                    <a:lnTo>
                      <a:pt x="2653586" y="99579"/>
                    </a:lnTo>
                    <a:lnTo>
                      <a:pt x="2658135" y="99915"/>
                    </a:lnTo>
                    <a:lnTo>
                      <a:pt x="2673538" y="101196"/>
                    </a:lnTo>
                    <a:lnTo>
                      <a:pt x="2693490" y="105491"/>
                    </a:lnTo>
                    <a:lnTo>
                      <a:pt x="2705128" y="109906"/>
                    </a:lnTo>
                    <a:lnTo>
                      <a:pt x="2713441" y="112964"/>
                    </a:lnTo>
                    <a:lnTo>
                      <a:pt x="2728426" y="119898"/>
                    </a:lnTo>
                    <a:lnTo>
                      <a:pt x="2733393" y="122073"/>
                    </a:lnTo>
                    <a:lnTo>
                      <a:pt x="2749460" y="129889"/>
                    </a:lnTo>
                    <a:lnTo>
                      <a:pt x="2753345" y="131585"/>
                    </a:lnTo>
                    <a:lnTo>
                      <a:pt x="2771617" y="139881"/>
                    </a:lnTo>
                    <a:lnTo>
                      <a:pt x="2773297" y="140536"/>
                    </a:lnTo>
                    <a:lnTo>
                      <a:pt x="2793249" y="148208"/>
                    </a:lnTo>
                    <a:lnTo>
                      <a:pt x="2797651" y="149872"/>
                    </a:lnTo>
                    <a:lnTo>
                      <a:pt x="2813200" y="155141"/>
                    </a:lnTo>
                    <a:lnTo>
                      <a:pt x="2827384" y="159864"/>
                    </a:lnTo>
                    <a:lnTo>
                      <a:pt x="2833152" y="161679"/>
                    </a:lnTo>
                    <a:lnTo>
                      <a:pt x="2853104" y="167948"/>
                    </a:lnTo>
                    <a:lnTo>
                      <a:pt x="2858979" y="169855"/>
                    </a:lnTo>
                    <a:lnTo>
                      <a:pt x="2873056" y="174530"/>
                    </a:lnTo>
                    <a:lnTo>
                      <a:pt x="2887031" y="179847"/>
                    </a:lnTo>
                    <a:lnTo>
                      <a:pt x="2893007" y="182225"/>
                    </a:lnTo>
                    <a:lnTo>
                      <a:pt x="2909389" y="189838"/>
                    </a:lnTo>
                    <a:lnTo>
                      <a:pt x="2912959" y="191726"/>
                    </a:lnTo>
                    <a:lnTo>
                      <a:pt x="2926318" y="199830"/>
                    </a:lnTo>
                    <a:lnTo>
                      <a:pt x="2932911" y="204646"/>
                    </a:lnTo>
                    <a:lnTo>
                      <a:pt x="2939114" y="209821"/>
                    </a:lnTo>
                    <a:lnTo>
                      <a:pt x="2948661" y="219813"/>
                    </a:lnTo>
                    <a:lnTo>
                      <a:pt x="2952863" y="225508"/>
                    </a:lnTo>
                    <a:lnTo>
                      <a:pt x="2955873" y="229804"/>
                    </a:lnTo>
                    <a:lnTo>
                      <a:pt x="2961191" y="239796"/>
                    </a:lnTo>
                    <a:lnTo>
                      <a:pt x="2964816" y="249787"/>
                    </a:lnTo>
                    <a:lnTo>
                      <a:pt x="2967212" y="259779"/>
                    </a:lnTo>
                    <a:lnTo>
                      <a:pt x="2968302" y="269770"/>
                    </a:lnTo>
                    <a:lnTo>
                      <a:pt x="2968349" y="279762"/>
                    </a:lnTo>
                    <a:lnTo>
                      <a:pt x="2967717" y="289753"/>
                    </a:lnTo>
                    <a:lnTo>
                      <a:pt x="2966279" y="299745"/>
                    </a:lnTo>
                    <a:lnTo>
                      <a:pt x="2964148" y="309736"/>
                    </a:lnTo>
                    <a:lnTo>
                      <a:pt x="2961794" y="319728"/>
                    </a:lnTo>
                    <a:lnTo>
                      <a:pt x="2959510" y="329719"/>
                    </a:lnTo>
                    <a:lnTo>
                      <a:pt x="2957751" y="339711"/>
                    </a:lnTo>
                    <a:lnTo>
                      <a:pt x="2957320" y="349702"/>
                    </a:lnTo>
                    <a:lnTo>
                      <a:pt x="2960692" y="359694"/>
                    </a:lnTo>
                    <a:lnTo>
                      <a:pt x="2971303" y="369685"/>
                    </a:lnTo>
                    <a:close/>
                    <a:moveTo>
                      <a:pt x="1436528" y="92365"/>
                    </a:moveTo>
                    <a:lnTo>
                      <a:pt x="1456480" y="97417"/>
                    </a:lnTo>
                    <a:lnTo>
                      <a:pt x="1476431" y="94219"/>
                    </a:lnTo>
                    <a:lnTo>
                      <a:pt x="1480334" y="89923"/>
                    </a:lnTo>
                    <a:lnTo>
                      <a:pt x="1496383" y="80487"/>
                    </a:lnTo>
                    <a:lnTo>
                      <a:pt x="1496898" y="79932"/>
                    </a:lnTo>
                    <a:lnTo>
                      <a:pt x="1510326" y="69940"/>
                    </a:lnTo>
                    <a:lnTo>
                      <a:pt x="1516335" y="66309"/>
                    </a:lnTo>
                    <a:lnTo>
                      <a:pt x="1523549" y="59949"/>
                    </a:lnTo>
                    <a:lnTo>
                      <a:pt x="1535674" y="49957"/>
                    </a:lnTo>
                    <a:lnTo>
                      <a:pt x="1536287" y="49475"/>
                    </a:lnTo>
                    <a:lnTo>
                      <a:pt x="1544944" y="39966"/>
                    </a:lnTo>
                    <a:lnTo>
                      <a:pt x="1553258" y="29974"/>
                    </a:lnTo>
                    <a:lnTo>
                      <a:pt x="1556239" y="25671"/>
                    </a:lnTo>
                    <a:lnTo>
                      <a:pt x="1559227" y="19983"/>
                    </a:lnTo>
                    <a:lnTo>
                      <a:pt x="1562669" y="9991"/>
                    </a:lnTo>
                    <a:lnTo>
                      <a:pt x="1564469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67431" y="0"/>
                    </a:lnTo>
                    <a:lnTo>
                      <a:pt x="1358418" y="9991"/>
                    </a:lnTo>
                    <a:lnTo>
                      <a:pt x="1356721" y="11068"/>
                    </a:lnTo>
                    <a:lnTo>
                      <a:pt x="1341396" y="19983"/>
                    </a:lnTo>
                    <a:lnTo>
                      <a:pt x="1336769" y="21820"/>
                    </a:lnTo>
                    <a:lnTo>
                      <a:pt x="1316817" y="27725"/>
                    </a:lnTo>
                    <a:lnTo>
                      <a:pt x="1301332" y="29974"/>
                    </a:lnTo>
                    <a:lnTo>
                      <a:pt x="1296865" y="30468"/>
                    </a:lnTo>
                    <a:lnTo>
                      <a:pt x="1276914" y="30489"/>
                    </a:lnTo>
                    <a:lnTo>
                      <a:pt x="1272889" y="29974"/>
                    </a:lnTo>
                    <a:lnTo>
                      <a:pt x="1256962" y="27448"/>
                    </a:lnTo>
                    <a:lnTo>
                      <a:pt x="1237010" y="20422"/>
                    </a:lnTo>
                    <a:lnTo>
                      <a:pt x="1236226" y="19983"/>
                    </a:lnTo>
                    <a:lnTo>
                      <a:pt x="1223151" y="9991"/>
                    </a:lnTo>
                    <a:lnTo>
                      <a:pt x="1217058" y="2094"/>
                    </a:lnTo>
                    <a:lnTo>
                      <a:pt x="1215836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8247" y="0"/>
                    </a:lnTo>
                    <a:lnTo>
                      <a:pt x="1141757" y="9991"/>
                    </a:lnTo>
                    <a:lnTo>
                      <a:pt x="1146402" y="19983"/>
                    </a:lnTo>
                    <a:lnTo>
                      <a:pt x="1152330" y="29974"/>
                    </a:lnTo>
                    <a:lnTo>
                      <a:pt x="1157203" y="36657"/>
                    </a:lnTo>
                    <a:lnTo>
                      <a:pt x="1160057" y="39966"/>
                    </a:lnTo>
                    <a:lnTo>
                      <a:pt x="1170525" y="49957"/>
                    </a:lnTo>
                    <a:lnTo>
                      <a:pt x="1177155" y="55093"/>
                    </a:lnTo>
                    <a:lnTo>
                      <a:pt x="1185305" y="59949"/>
                    </a:lnTo>
                    <a:lnTo>
                      <a:pt x="1197107" y="65729"/>
                    </a:lnTo>
                    <a:lnTo>
                      <a:pt x="1209252" y="69940"/>
                    </a:lnTo>
                    <a:lnTo>
                      <a:pt x="1217058" y="72453"/>
                    </a:lnTo>
                    <a:lnTo>
                      <a:pt x="1237010" y="76866"/>
                    </a:lnTo>
                    <a:lnTo>
                      <a:pt x="1256962" y="79850"/>
                    </a:lnTo>
                    <a:lnTo>
                      <a:pt x="1257814" y="79932"/>
                    </a:lnTo>
                    <a:lnTo>
                      <a:pt x="1276914" y="81878"/>
                    </a:lnTo>
                    <a:lnTo>
                      <a:pt x="1296865" y="83268"/>
                    </a:lnTo>
                    <a:lnTo>
                      <a:pt x="1316817" y="84112"/>
                    </a:lnTo>
                    <a:lnTo>
                      <a:pt x="1336769" y="84711"/>
                    </a:lnTo>
                    <a:lnTo>
                      <a:pt x="1356721" y="85091"/>
                    </a:lnTo>
                    <a:lnTo>
                      <a:pt x="1376673" y="85601"/>
                    </a:lnTo>
                    <a:lnTo>
                      <a:pt x="1396624" y="86733"/>
                    </a:lnTo>
                    <a:lnTo>
                      <a:pt x="1416576" y="88750"/>
                    </a:lnTo>
                    <a:lnTo>
                      <a:pt x="1426215" y="89923"/>
                    </a:lnTo>
                    <a:close/>
                  </a:path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5" name="任意多边形: 形状 2984">
                <a:extLst>
                  <a:ext uri="{FF2B5EF4-FFF2-40B4-BE49-F238E27FC236}">
                    <a16:creationId xmlns:a16="http://schemas.microsoft.com/office/drawing/2014/main" id="{011CE9ED-B8A1-17EA-4629-EDC1AD79821B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285938"/>
              </a:xfrm>
              <a:custGeom>
                <a:avLst/>
                <a:gdLst>
                  <a:gd name="connsiteX0" fmla="*/ 19952 w 2972814"/>
                  <a:gd name="connsiteY0" fmla="*/ 282762 h 285938"/>
                  <a:gd name="connsiteX1" fmla="*/ 35769 w 2972814"/>
                  <a:gd name="connsiteY1" fmla="*/ 279762 h 285938"/>
                  <a:gd name="connsiteX2" fmla="*/ 39904 w 2972814"/>
                  <a:gd name="connsiteY2" fmla="*/ 279025 h 285938"/>
                  <a:gd name="connsiteX3" fmla="*/ 59855 w 2972814"/>
                  <a:gd name="connsiteY3" fmla="*/ 275124 h 285938"/>
                  <a:gd name="connsiteX4" fmla="*/ 79807 w 2972814"/>
                  <a:gd name="connsiteY4" fmla="*/ 271485 h 285938"/>
                  <a:gd name="connsiteX5" fmla="*/ 89989 w 2972814"/>
                  <a:gd name="connsiteY5" fmla="*/ 269770 h 285938"/>
                  <a:gd name="connsiteX6" fmla="*/ 99759 w 2972814"/>
                  <a:gd name="connsiteY6" fmla="*/ 268221 h 285938"/>
                  <a:gd name="connsiteX7" fmla="*/ 119711 w 2972814"/>
                  <a:gd name="connsiteY7" fmla="*/ 265563 h 285938"/>
                  <a:gd name="connsiteX8" fmla="*/ 139662 w 2972814"/>
                  <a:gd name="connsiteY8" fmla="*/ 263676 h 285938"/>
                  <a:gd name="connsiteX9" fmla="*/ 159614 w 2972814"/>
                  <a:gd name="connsiteY9" fmla="*/ 262280 h 285938"/>
                  <a:gd name="connsiteX10" fmla="*/ 179566 w 2972814"/>
                  <a:gd name="connsiteY10" fmla="*/ 261491 h 285938"/>
                  <a:gd name="connsiteX11" fmla="*/ 199518 w 2972814"/>
                  <a:gd name="connsiteY11" fmla="*/ 260938 h 285938"/>
                  <a:gd name="connsiteX12" fmla="*/ 219470 w 2972814"/>
                  <a:gd name="connsiteY12" fmla="*/ 260371 h 285938"/>
                  <a:gd name="connsiteX13" fmla="*/ 233786 w 2972814"/>
                  <a:gd name="connsiteY13" fmla="*/ 259779 h 285938"/>
                  <a:gd name="connsiteX14" fmla="*/ 239421 w 2972814"/>
                  <a:gd name="connsiteY14" fmla="*/ 259543 h 285938"/>
                  <a:gd name="connsiteX15" fmla="*/ 259373 w 2972814"/>
                  <a:gd name="connsiteY15" fmla="*/ 258287 h 285938"/>
                  <a:gd name="connsiteX16" fmla="*/ 279325 w 2972814"/>
                  <a:gd name="connsiteY16" fmla="*/ 256458 h 285938"/>
                  <a:gd name="connsiteX17" fmla="*/ 299277 w 2972814"/>
                  <a:gd name="connsiteY17" fmla="*/ 253923 h 285938"/>
                  <a:gd name="connsiteX18" fmla="*/ 319228 w 2972814"/>
                  <a:gd name="connsiteY18" fmla="*/ 250635 h 285938"/>
                  <a:gd name="connsiteX19" fmla="*/ 323910 w 2972814"/>
                  <a:gd name="connsiteY19" fmla="*/ 249787 h 285938"/>
                  <a:gd name="connsiteX20" fmla="*/ 339180 w 2972814"/>
                  <a:gd name="connsiteY20" fmla="*/ 246855 h 285938"/>
                  <a:gd name="connsiteX21" fmla="*/ 359132 w 2972814"/>
                  <a:gd name="connsiteY21" fmla="*/ 242228 h 285938"/>
                  <a:gd name="connsiteX22" fmla="*/ 368698 w 2972814"/>
                  <a:gd name="connsiteY22" fmla="*/ 239796 h 285938"/>
                  <a:gd name="connsiteX23" fmla="*/ 379084 w 2972814"/>
                  <a:gd name="connsiteY23" fmla="*/ 236837 h 285938"/>
                  <a:gd name="connsiteX24" fmla="*/ 399036 w 2972814"/>
                  <a:gd name="connsiteY24" fmla="*/ 230312 h 285938"/>
                  <a:gd name="connsiteX25" fmla="*/ 400448 w 2972814"/>
                  <a:gd name="connsiteY25" fmla="*/ 229804 h 285938"/>
                  <a:gd name="connsiteX26" fmla="*/ 418987 w 2972814"/>
                  <a:gd name="connsiteY26" fmla="*/ 221364 h 285938"/>
                  <a:gd name="connsiteX27" fmla="*/ 421974 w 2972814"/>
                  <a:gd name="connsiteY27" fmla="*/ 219813 h 285938"/>
                  <a:gd name="connsiteX28" fmla="*/ 437157 w 2972814"/>
                  <a:gd name="connsiteY28" fmla="*/ 209821 h 285938"/>
                  <a:gd name="connsiteX29" fmla="*/ 438939 w 2972814"/>
                  <a:gd name="connsiteY29" fmla="*/ 208207 h 285938"/>
                  <a:gd name="connsiteX30" fmla="*/ 447531 w 2972814"/>
                  <a:gd name="connsiteY30" fmla="*/ 199830 h 285938"/>
                  <a:gd name="connsiteX31" fmla="*/ 454746 w 2972814"/>
                  <a:gd name="connsiteY31" fmla="*/ 189838 h 285938"/>
                  <a:gd name="connsiteX32" fmla="*/ 458891 w 2972814"/>
                  <a:gd name="connsiteY32" fmla="*/ 181560 h 285938"/>
                  <a:gd name="connsiteX33" fmla="*/ 459771 w 2972814"/>
                  <a:gd name="connsiteY33" fmla="*/ 179847 h 285938"/>
                  <a:gd name="connsiteX34" fmla="*/ 463227 w 2972814"/>
                  <a:gd name="connsiteY34" fmla="*/ 169855 h 285938"/>
                  <a:gd name="connsiteX35" fmla="*/ 464998 w 2972814"/>
                  <a:gd name="connsiteY35" fmla="*/ 159864 h 285938"/>
                  <a:gd name="connsiteX36" fmla="*/ 465215 w 2972814"/>
                  <a:gd name="connsiteY36" fmla="*/ 149872 h 285938"/>
                  <a:gd name="connsiteX37" fmla="*/ 463938 w 2972814"/>
                  <a:gd name="connsiteY37" fmla="*/ 139881 h 285938"/>
                  <a:gd name="connsiteX38" fmla="*/ 459997 w 2972814"/>
                  <a:gd name="connsiteY38" fmla="*/ 129889 h 285938"/>
                  <a:gd name="connsiteX39" fmla="*/ 458891 w 2972814"/>
                  <a:gd name="connsiteY39" fmla="*/ 128384 h 285938"/>
                  <a:gd name="connsiteX40" fmla="*/ 452829 w 2972814"/>
                  <a:gd name="connsiteY40" fmla="*/ 119898 h 285938"/>
                  <a:gd name="connsiteX41" fmla="*/ 440460 w 2972814"/>
                  <a:gd name="connsiteY41" fmla="*/ 109906 h 285938"/>
                  <a:gd name="connsiteX42" fmla="*/ 438939 w 2972814"/>
                  <a:gd name="connsiteY42" fmla="*/ 109128 h 285938"/>
                  <a:gd name="connsiteX43" fmla="*/ 420423 w 2972814"/>
                  <a:gd name="connsiteY43" fmla="*/ 99915 h 285938"/>
                  <a:gd name="connsiteX44" fmla="*/ 418987 w 2972814"/>
                  <a:gd name="connsiteY44" fmla="*/ 99397 h 285938"/>
                  <a:gd name="connsiteX45" fmla="*/ 399036 w 2972814"/>
                  <a:gd name="connsiteY45" fmla="*/ 92130 h 285938"/>
                  <a:gd name="connsiteX46" fmla="*/ 392434 w 2972814"/>
                  <a:gd name="connsiteY46" fmla="*/ 89923 h 285938"/>
                  <a:gd name="connsiteX47" fmla="*/ 379084 w 2972814"/>
                  <a:gd name="connsiteY47" fmla="*/ 86211 h 285938"/>
                  <a:gd name="connsiteX48" fmla="*/ 359132 w 2972814"/>
                  <a:gd name="connsiteY48" fmla="*/ 80946 h 285938"/>
                  <a:gd name="connsiteX49" fmla="*/ 355342 w 2972814"/>
                  <a:gd name="connsiteY49" fmla="*/ 79932 h 285938"/>
                  <a:gd name="connsiteX50" fmla="*/ 339180 w 2972814"/>
                  <a:gd name="connsiteY50" fmla="*/ 75864 h 285938"/>
                  <a:gd name="connsiteX51" fmla="*/ 319228 w 2972814"/>
                  <a:gd name="connsiteY51" fmla="*/ 71189 h 285938"/>
                  <a:gd name="connsiteX52" fmla="*/ 314129 w 2972814"/>
                  <a:gd name="connsiteY52" fmla="*/ 69940 h 285938"/>
                  <a:gd name="connsiteX53" fmla="*/ 299277 w 2972814"/>
                  <a:gd name="connsiteY53" fmla="*/ 66248 h 285938"/>
                  <a:gd name="connsiteX54" fmla="*/ 279325 w 2972814"/>
                  <a:gd name="connsiteY54" fmla="*/ 60968 h 285938"/>
                  <a:gd name="connsiteX55" fmla="*/ 275761 w 2972814"/>
                  <a:gd name="connsiteY55" fmla="*/ 59949 h 285938"/>
                  <a:gd name="connsiteX56" fmla="*/ 259373 w 2972814"/>
                  <a:gd name="connsiteY56" fmla="*/ 54974 h 285938"/>
                  <a:gd name="connsiteX57" fmla="*/ 244440 w 2972814"/>
                  <a:gd name="connsiteY57" fmla="*/ 49957 h 285938"/>
                  <a:gd name="connsiteX58" fmla="*/ 239421 w 2972814"/>
                  <a:gd name="connsiteY58" fmla="*/ 48103 h 285938"/>
                  <a:gd name="connsiteX59" fmla="*/ 219470 w 2972814"/>
                  <a:gd name="connsiteY59" fmla="*/ 40164 h 285938"/>
                  <a:gd name="connsiteX60" fmla="*/ 219000 w 2972814"/>
                  <a:gd name="connsiteY60" fmla="*/ 39966 h 285938"/>
                  <a:gd name="connsiteX61" fmla="*/ 199518 w 2972814"/>
                  <a:gd name="connsiteY61" fmla="*/ 30862 h 285938"/>
                  <a:gd name="connsiteX62" fmla="*/ 197747 w 2972814"/>
                  <a:gd name="connsiteY62" fmla="*/ 29974 h 285938"/>
                  <a:gd name="connsiteX63" fmla="*/ 180362 w 2972814"/>
                  <a:gd name="connsiteY63" fmla="*/ 19983 h 285938"/>
                  <a:gd name="connsiteX64" fmla="*/ 179566 w 2972814"/>
                  <a:gd name="connsiteY64" fmla="*/ 19435 h 285938"/>
                  <a:gd name="connsiteX65" fmla="*/ 166156 w 2972814"/>
                  <a:gd name="connsiteY65" fmla="*/ 9991 h 285938"/>
                  <a:gd name="connsiteX66" fmla="*/ 159614 w 2972814"/>
                  <a:gd name="connsiteY66" fmla="*/ 4025 h 285938"/>
                  <a:gd name="connsiteX67" fmla="*/ 155109 w 2972814"/>
                  <a:gd name="connsiteY67" fmla="*/ 0 h 285938"/>
                  <a:gd name="connsiteX68" fmla="*/ 139662 w 2972814"/>
                  <a:gd name="connsiteY68" fmla="*/ 0 h 285938"/>
                  <a:gd name="connsiteX69" fmla="*/ 119711 w 2972814"/>
                  <a:gd name="connsiteY69" fmla="*/ 0 h 285938"/>
                  <a:gd name="connsiteX70" fmla="*/ 99759 w 2972814"/>
                  <a:gd name="connsiteY70" fmla="*/ 0 h 285938"/>
                  <a:gd name="connsiteX71" fmla="*/ 79807 w 2972814"/>
                  <a:gd name="connsiteY71" fmla="*/ 0 h 285938"/>
                  <a:gd name="connsiteX72" fmla="*/ 59855 w 2972814"/>
                  <a:gd name="connsiteY72" fmla="*/ 0 h 285938"/>
                  <a:gd name="connsiteX73" fmla="*/ 39904 w 2972814"/>
                  <a:gd name="connsiteY73" fmla="*/ 0 h 285938"/>
                  <a:gd name="connsiteX74" fmla="*/ 19952 w 2972814"/>
                  <a:gd name="connsiteY74" fmla="*/ 0 h 285938"/>
                  <a:gd name="connsiteX75" fmla="*/ 0 w 2972814"/>
                  <a:gd name="connsiteY75" fmla="*/ 0 h 285938"/>
                  <a:gd name="connsiteX76" fmla="*/ 0 w 2972814"/>
                  <a:gd name="connsiteY76" fmla="*/ 9991 h 285938"/>
                  <a:gd name="connsiteX77" fmla="*/ 0 w 2972814"/>
                  <a:gd name="connsiteY77" fmla="*/ 19983 h 285938"/>
                  <a:gd name="connsiteX78" fmla="*/ 0 w 2972814"/>
                  <a:gd name="connsiteY78" fmla="*/ 20494 h 285938"/>
                  <a:gd name="connsiteX79" fmla="*/ 4470 w 2972814"/>
                  <a:gd name="connsiteY79" fmla="*/ 19983 h 285938"/>
                  <a:gd name="connsiteX80" fmla="*/ 19952 w 2972814"/>
                  <a:gd name="connsiteY80" fmla="*/ 18491 h 285938"/>
                  <a:gd name="connsiteX81" fmla="*/ 38084 w 2972814"/>
                  <a:gd name="connsiteY81" fmla="*/ 19983 h 285938"/>
                  <a:gd name="connsiteX82" fmla="*/ 39904 w 2972814"/>
                  <a:gd name="connsiteY82" fmla="*/ 20096 h 285938"/>
                  <a:gd name="connsiteX83" fmla="*/ 59855 w 2972814"/>
                  <a:gd name="connsiteY83" fmla="*/ 24404 h 285938"/>
                  <a:gd name="connsiteX84" fmla="*/ 77508 w 2972814"/>
                  <a:gd name="connsiteY84" fmla="*/ 29974 h 285938"/>
                  <a:gd name="connsiteX85" fmla="*/ 79807 w 2972814"/>
                  <a:gd name="connsiteY85" fmla="*/ 30562 h 285938"/>
                  <a:gd name="connsiteX86" fmla="*/ 99759 w 2972814"/>
                  <a:gd name="connsiteY86" fmla="*/ 37626 h 285938"/>
                  <a:gd name="connsiteX87" fmla="*/ 105325 w 2972814"/>
                  <a:gd name="connsiteY87" fmla="*/ 39966 h 285938"/>
                  <a:gd name="connsiteX88" fmla="*/ 119711 w 2972814"/>
                  <a:gd name="connsiteY88" fmla="*/ 45179 h 285938"/>
                  <a:gd name="connsiteX89" fmla="*/ 131223 w 2972814"/>
                  <a:gd name="connsiteY89" fmla="*/ 49957 h 285938"/>
                  <a:gd name="connsiteX90" fmla="*/ 139662 w 2972814"/>
                  <a:gd name="connsiteY90" fmla="*/ 53127 h 285938"/>
                  <a:gd name="connsiteX91" fmla="*/ 156687 w 2972814"/>
                  <a:gd name="connsiteY91" fmla="*/ 59949 h 285938"/>
                  <a:gd name="connsiteX92" fmla="*/ 159614 w 2972814"/>
                  <a:gd name="connsiteY92" fmla="*/ 61038 h 285938"/>
                  <a:gd name="connsiteX93" fmla="*/ 179566 w 2972814"/>
                  <a:gd name="connsiteY93" fmla="*/ 68757 h 285938"/>
                  <a:gd name="connsiteX94" fmla="*/ 182737 w 2972814"/>
                  <a:gd name="connsiteY94" fmla="*/ 69940 h 285938"/>
                  <a:gd name="connsiteX95" fmla="*/ 199518 w 2972814"/>
                  <a:gd name="connsiteY95" fmla="*/ 76114 h 285938"/>
                  <a:gd name="connsiteX96" fmla="*/ 210584 w 2972814"/>
                  <a:gd name="connsiteY96" fmla="*/ 79932 h 285938"/>
                  <a:gd name="connsiteX97" fmla="*/ 219470 w 2972814"/>
                  <a:gd name="connsiteY97" fmla="*/ 82983 h 285938"/>
                  <a:gd name="connsiteX98" fmla="*/ 239421 w 2972814"/>
                  <a:gd name="connsiteY98" fmla="*/ 89518 h 285938"/>
                  <a:gd name="connsiteX99" fmla="*/ 240802 w 2972814"/>
                  <a:gd name="connsiteY99" fmla="*/ 89923 h 285938"/>
                  <a:gd name="connsiteX100" fmla="*/ 259373 w 2972814"/>
                  <a:gd name="connsiteY100" fmla="*/ 95550 h 285938"/>
                  <a:gd name="connsiteX101" fmla="*/ 274498 w 2972814"/>
                  <a:gd name="connsiteY101" fmla="*/ 99915 h 285938"/>
                  <a:gd name="connsiteX102" fmla="*/ 279325 w 2972814"/>
                  <a:gd name="connsiteY102" fmla="*/ 101443 h 285938"/>
                  <a:gd name="connsiteX103" fmla="*/ 299277 w 2972814"/>
                  <a:gd name="connsiteY103" fmla="*/ 107571 h 285938"/>
                  <a:gd name="connsiteX104" fmla="*/ 306668 w 2972814"/>
                  <a:gd name="connsiteY104" fmla="*/ 109906 h 285938"/>
                  <a:gd name="connsiteX105" fmla="*/ 319228 w 2972814"/>
                  <a:gd name="connsiteY105" fmla="*/ 114548 h 285938"/>
                  <a:gd name="connsiteX106" fmla="*/ 332097 w 2972814"/>
                  <a:gd name="connsiteY106" fmla="*/ 119898 h 285938"/>
                  <a:gd name="connsiteX107" fmla="*/ 339180 w 2972814"/>
                  <a:gd name="connsiteY107" fmla="*/ 123621 h 285938"/>
                  <a:gd name="connsiteX108" fmla="*/ 349984 w 2972814"/>
                  <a:gd name="connsiteY108" fmla="*/ 129889 h 285938"/>
                  <a:gd name="connsiteX109" fmla="*/ 359132 w 2972814"/>
                  <a:gd name="connsiteY109" fmla="*/ 137681 h 285938"/>
                  <a:gd name="connsiteX110" fmla="*/ 361434 w 2972814"/>
                  <a:gd name="connsiteY110" fmla="*/ 139881 h 285938"/>
                  <a:gd name="connsiteX111" fmla="*/ 367467 w 2972814"/>
                  <a:gd name="connsiteY111" fmla="*/ 149872 h 285938"/>
                  <a:gd name="connsiteX112" fmla="*/ 369393 w 2972814"/>
                  <a:gd name="connsiteY112" fmla="*/ 159864 h 285938"/>
                  <a:gd name="connsiteX113" fmla="*/ 367377 w 2972814"/>
                  <a:gd name="connsiteY113" fmla="*/ 169855 h 285938"/>
                  <a:gd name="connsiteX114" fmla="*/ 361555 w 2972814"/>
                  <a:gd name="connsiteY114" fmla="*/ 179847 h 285938"/>
                  <a:gd name="connsiteX115" fmla="*/ 359132 w 2972814"/>
                  <a:gd name="connsiteY115" fmla="*/ 182253 h 285938"/>
                  <a:gd name="connsiteX116" fmla="*/ 350450 w 2972814"/>
                  <a:gd name="connsiteY116" fmla="*/ 189838 h 285938"/>
                  <a:gd name="connsiteX117" fmla="*/ 339180 w 2972814"/>
                  <a:gd name="connsiteY117" fmla="*/ 196918 h 285938"/>
                  <a:gd name="connsiteX118" fmla="*/ 333805 w 2972814"/>
                  <a:gd name="connsiteY118" fmla="*/ 199830 h 285938"/>
                  <a:gd name="connsiteX119" fmla="*/ 319228 w 2972814"/>
                  <a:gd name="connsiteY119" fmla="*/ 205897 h 285938"/>
                  <a:gd name="connsiteX120" fmla="*/ 308221 w 2972814"/>
                  <a:gd name="connsiteY120" fmla="*/ 209821 h 285938"/>
                  <a:gd name="connsiteX121" fmla="*/ 299277 w 2972814"/>
                  <a:gd name="connsiteY121" fmla="*/ 212497 h 285938"/>
                  <a:gd name="connsiteX122" fmla="*/ 279325 w 2972814"/>
                  <a:gd name="connsiteY122" fmla="*/ 217267 h 285938"/>
                  <a:gd name="connsiteX123" fmla="*/ 265897 w 2972814"/>
                  <a:gd name="connsiteY123" fmla="*/ 219813 h 285938"/>
                  <a:gd name="connsiteX124" fmla="*/ 259373 w 2972814"/>
                  <a:gd name="connsiteY124" fmla="*/ 220905 h 285938"/>
                  <a:gd name="connsiteX125" fmla="*/ 239421 w 2972814"/>
                  <a:gd name="connsiteY125" fmla="*/ 223343 h 285938"/>
                  <a:gd name="connsiteX126" fmla="*/ 219470 w 2972814"/>
                  <a:gd name="connsiteY126" fmla="*/ 225119 h 285938"/>
                  <a:gd name="connsiteX127" fmla="*/ 199518 w 2972814"/>
                  <a:gd name="connsiteY127" fmla="*/ 226405 h 285938"/>
                  <a:gd name="connsiteX128" fmla="*/ 179566 w 2972814"/>
                  <a:gd name="connsiteY128" fmla="*/ 227393 h 285938"/>
                  <a:gd name="connsiteX129" fmla="*/ 159614 w 2972814"/>
                  <a:gd name="connsiteY129" fmla="*/ 228590 h 285938"/>
                  <a:gd name="connsiteX130" fmla="*/ 139662 w 2972814"/>
                  <a:gd name="connsiteY130" fmla="*/ 229715 h 285938"/>
                  <a:gd name="connsiteX131" fmla="*/ 138325 w 2972814"/>
                  <a:gd name="connsiteY131" fmla="*/ 229804 h 285938"/>
                  <a:gd name="connsiteX132" fmla="*/ 119711 w 2972814"/>
                  <a:gd name="connsiteY132" fmla="*/ 231019 h 285938"/>
                  <a:gd name="connsiteX133" fmla="*/ 99759 w 2972814"/>
                  <a:gd name="connsiteY133" fmla="*/ 232657 h 285938"/>
                  <a:gd name="connsiteX134" fmla="*/ 79807 w 2972814"/>
                  <a:gd name="connsiteY134" fmla="*/ 234343 h 285938"/>
                  <a:gd name="connsiteX135" fmla="*/ 59855 w 2972814"/>
                  <a:gd name="connsiteY135" fmla="*/ 235865 h 285938"/>
                  <a:gd name="connsiteX136" fmla="*/ 39904 w 2972814"/>
                  <a:gd name="connsiteY136" fmla="*/ 236486 h 285938"/>
                  <a:gd name="connsiteX137" fmla="*/ 19952 w 2972814"/>
                  <a:gd name="connsiteY137" fmla="*/ 235648 h 285938"/>
                  <a:gd name="connsiteX138" fmla="*/ 0 w 2972814"/>
                  <a:gd name="connsiteY138" fmla="*/ 231868 h 285938"/>
                  <a:gd name="connsiteX139" fmla="*/ 0 w 2972814"/>
                  <a:gd name="connsiteY139" fmla="*/ 239796 h 285938"/>
                  <a:gd name="connsiteX140" fmla="*/ 0 w 2972814"/>
                  <a:gd name="connsiteY140" fmla="*/ 249787 h 285938"/>
                  <a:gd name="connsiteX141" fmla="*/ 0 w 2972814"/>
                  <a:gd name="connsiteY141" fmla="*/ 259779 h 285938"/>
                  <a:gd name="connsiteX142" fmla="*/ 0 w 2972814"/>
                  <a:gd name="connsiteY142" fmla="*/ 269770 h 285938"/>
                  <a:gd name="connsiteX143" fmla="*/ 0 w 2972814"/>
                  <a:gd name="connsiteY143" fmla="*/ 279762 h 285938"/>
                  <a:gd name="connsiteX144" fmla="*/ 0 w 2972814"/>
                  <a:gd name="connsiteY144" fmla="*/ 285939 h 285938"/>
                  <a:gd name="connsiteX145" fmla="*/ 1237010 w 2972814"/>
                  <a:gd name="connsiteY145" fmla="*/ 200980 h 285938"/>
                  <a:gd name="connsiteX146" fmla="*/ 1256962 w 2972814"/>
                  <a:gd name="connsiteY146" fmla="*/ 202724 h 285938"/>
                  <a:gd name="connsiteX147" fmla="*/ 1276914 w 2972814"/>
                  <a:gd name="connsiteY147" fmla="*/ 203717 h 285938"/>
                  <a:gd name="connsiteX148" fmla="*/ 1296865 w 2972814"/>
                  <a:gd name="connsiteY148" fmla="*/ 203695 h 285938"/>
                  <a:gd name="connsiteX149" fmla="*/ 1316817 w 2972814"/>
                  <a:gd name="connsiteY149" fmla="*/ 202164 h 285938"/>
                  <a:gd name="connsiteX150" fmla="*/ 1330318 w 2972814"/>
                  <a:gd name="connsiteY150" fmla="*/ 199830 h 285938"/>
                  <a:gd name="connsiteX151" fmla="*/ 1336769 w 2972814"/>
                  <a:gd name="connsiteY151" fmla="*/ 198498 h 285938"/>
                  <a:gd name="connsiteX152" fmla="*/ 1356721 w 2972814"/>
                  <a:gd name="connsiteY152" fmla="*/ 191903 h 285938"/>
                  <a:gd name="connsiteX153" fmla="*/ 1360993 w 2972814"/>
                  <a:gd name="connsiteY153" fmla="*/ 189838 h 285938"/>
                  <a:gd name="connsiteX154" fmla="*/ 1376673 w 2972814"/>
                  <a:gd name="connsiteY154" fmla="*/ 180975 h 285938"/>
                  <a:gd name="connsiteX155" fmla="*/ 1378371 w 2972814"/>
                  <a:gd name="connsiteY155" fmla="*/ 179847 h 285938"/>
                  <a:gd name="connsiteX156" fmla="*/ 1391268 w 2972814"/>
                  <a:gd name="connsiteY156" fmla="*/ 169855 h 285938"/>
                  <a:gd name="connsiteX157" fmla="*/ 1396624 w 2972814"/>
                  <a:gd name="connsiteY157" fmla="*/ 165313 h 285938"/>
                  <a:gd name="connsiteX158" fmla="*/ 1403234 w 2972814"/>
                  <a:gd name="connsiteY158" fmla="*/ 159864 h 285938"/>
                  <a:gd name="connsiteX159" fmla="*/ 1414432 w 2972814"/>
                  <a:gd name="connsiteY159" fmla="*/ 149872 h 285938"/>
                  <a:gd name="connsiteX160" fmla="*/ 1416576 w 2972814"/>
                  <a:gd name="connsiteY160" fmla="*/ 147655 h 285938"/>
                  <a:gd name="connsiteX161" fmla="*/ 1426179 w 2972814"/>
                  <a:gd name="connsiteY161" fmla="*/ 139881 h 285938"/>
                  <a:gd name="connsiteX162" fmla="*/ 1436528 w 2972814"/>
                  <a:gd name="connsiteY162" fmla="*/ 130108 h 285938"/>
                  <a:gd name="connsiteX163" fmla="*/ 1436909 w 2972814"/>
                  <a:gd name="connsiteY163" fmla="*/ 129889 h 285938"/>
                  <a:gd name="connsiteX164" fmla="*/ 1451539 w 2972814"/>
                  <a:gd name="connsiteY164" fmla="*/ 119898 h 285938"/>
                  <a:gd name="connsiteX165" fmla="*/ 1456480 w 2972814"/>
                  <a:gd name="connsiteY165" fmla="*/ 114816 h 285938"/>
                  <a:gd name="connsiteX166" fmla="*/ 1476431 w 2972814"/>
                  <a:gd name="connsiteY166" fmla="*/ 110903 h 285938"/>
                  <a:gd name="connsiteX167" fmla="*/ 1496383 w 2972814"/>
                  <a:gd name="connsiteY167" fmla="*/ 118747 h 285938"/>
                  <a:gd name="connsiteX168" fmla="*/ 1497620 w 2972814"/>
                  <a:gd name="connsiteY168" fmla="*/ 119898 h 285938"/>
                  <a:gd name="connsiteX169" fmla="*/ 1516335 w 2972814"/>
                  <a:gd name="connsiteY169" fmla="*/ 129584 h 285938"/>
                  <a:gd name="connsiteX170" fmla="*/ 1516724 w 2972814"/>
                  <a:gd name="connsiteY170" fmla="*/ 129889 h 285938"/>
                  <a:gd name="connsiteX171" fmla="*/ 1533864 w 2972814"/>
                  <a:gd name="connsiteY171" fmla="*/ 139881 h 285938"/>
                  <a:gd name="connsiteX172" fmla="*/ 1536287 w 2972814"/>
                  <a:gd name="connsiteY172" fmla="*/ 141017 h 285938"/>
                  <a:gd name="connsiteX173" fmla="*/ 1550339 w 2972814"/>
                  <a:gd name="connsiteY173" fmla="*/ 149872 h 285938"/>
                  <a:gd name="connsiteX174" fmla="*/ 1556239 w 2972814"/>
                  <a:gd name="connsiteY174" fmla="*/ 152926 h 285938"/>
                  <a:gd name="connsiteX175" fmla="*/ 1568354 w 2972814"/>
                  <a:gd name="connsiteY175" fmla="*/ 159864 h 285938"/>
                  <a:gd name="connsiteX176" fmla="*/ 1576190 w 2972814"/>
                  <a:gd name="connsiteY176" fmla="*/ 163846 h 285938"/>
                  <a:gd name="connsiteX177" fmla="*/ 1588213 w 2972814"/>
                  <a:gd name="connsiteY177" fmla="*/ 169855 h 285938"/>
                  <a:gd name="connsiteX178" fmla="*/ 1596142 w 2972814"/>
                  <a:gd name="connsiteY178" fmla="*/ 173303 h 285938"/>
                  <a:gd name="connsiteX179" fmla="*/ 1612973 w 2972814"/>
                  <a:gd name="connsiteY179" fmla="*/ 179847 h 285938"/>
                  <a:gd name="connsiteX180" fmla="*/ 1616094 w 2972814"/>
                  <a:gd name="connsiteY180" fmla="*/ 180953 h 285938"/>
                  <a:gd name="connsiteX181" fmla="*/ 1636046 w 2972814"/>
                  <a:gd name="connsiteY181" fmla="*/ 186512 h 285938"/>
                  <a:gd name="connsiteX182" fmla="*/ 1654290 w 2972814"/>
                  <a:gd name="connsiteY182" fmla="*/ 189838 h 285938"/>
                  <a:gd name="connsiteX183" fmla="*/ 1655997 w 2972814"/>
                  <a:gd name="connsiteY183" fmla="*/ 190128 h 285938"/>
                  <a:gd name="connsiteX184" fmla="*/ 1675949 w 2972814"/>
                  <a:gd name="connsiteY184" fmla="*/ 191455 h 285938"/>
                  <a:gd name="connsiteX185" fmla="*/ 1695901 w 2972814"/>
                  <a:gd name="connsiteY185" fmla="*/ 191044 h 285938"/>
                  <a:gd name="connsiteX186" fmla="*/ 1706996 w 2972814"/>
                  <a:gd name="connsiteY186" fmla="*/ 189838 h 285938"/>
                  <a:gd name="connsiteX187" fmla="*/ 1715853 w 2972814"/>
                  <a:gd name="connsiteY187" fmla="*/ 188881 h 285938"/>
                  <a:gd name="connsiteX188" fmla="*/ 1735805 w 2972814"/>
                  <a:gd name="connsiteY188" fmla="*/ 185266 h 285938"/>
                  <a:gd name="connsiteX189" fmla="*/ 1755756 w 2972814"/>
                  <a:gd name="connsiteY189" fmla="*/ 180461 h 285938"/>
                  <a:gd name="connsiteX190" fmla="*/ 1757985 w 2972814"/>
                  <a:gd name="connsiteY190" fmla="*/ 179847 h 285938"/>
                  <a:gd name="connsiteX191" fmla="*/ 1775708 w 2972814"/>
                  <a:gd name="connsiteY191" fmla="*/ 174874 h 285938"/>
                  <a:gd name="connsiteX192" fmla="*/ 1792608 w 2972814"/>
                  <a:gd name="connsiteY192" fmla="*/ 169855 h 285938"/>
                  <a:gd name="connsiteX193" fmla="*/ 1795660 w 2972814"/>
                  <a:gd name="connsiteY193" fmla="*/ 168891 h 285938"/>
                  <a:gd name="connsiteX194" fmla="*/ 1815612 w 2972814"/>
                  <a:gd name="connsiteY194" fmla="*/ 162720 h 285938"/>
                  <a:gd name="connsiteX195" fmla="*/ 1824875 w 2972814"/>
                  <a:gd name="connsiteY195" fmla="*/ 159864 h 285938"/>
                  <a:gd name="connsiteX196" fmla="*/ 1835563 w 2972814"/>
                  <a:gd name="connsiteY196" fmla="*/ 156497 h 285938"/>
                  <a:gd name="connsiteX197" fmla="*/ 1855515 w 2972814"/>
                  <a:gd name="connsiteY197" fmla="*/ 150110 h 285938"/>
                  <a:gd name="connsiteX198" fmla="*/ 1856297 w 2972814"/>
                  <a:gd name="connsiteY198" fmla="*/ 149872 h 285938"/>
                  <a:gd name="connsiteX199" fmla="*/ 1875467 w 2972814"/>
                  <a:gd name="connsiteY199" fmla="*/ 143786 h 285938"/>
                  <a:gd name="connsiteX200" fmla="*/ 1887180 w 2972814"/>
                  <a:gd name="connsiteY200" fmla="*/ 139881 h 285938"/>
                  <a:gd name="connsiteX201" fmla="*/ 1895419 w 2972814"/>
                  <a:gd name="connsiteY201" fmla="*/ 137131 h 285938"/>
                  <a:gd name="connsiteX202" fmla="*/ 1915371 w 2972814"/>
                  <a:gd name="connsiteY202" fmla="*/ 130078 h 285938"/>
                  <a:gd name="connsiteX203" fmla="*/ 1915865 w 2972814"/>
                  <a:gd name="connsiteY203" fmla="*/ 129889 h 285938"/>
                  <a:gd name="connsiteX204" fmla="*/ 1935322 w 2972814"/>
                  <a:gd name="connsiteY204" fmla="*/ 122508 h 285938"/>
                  <a:gd name="connsiteX205" fmla="*/ 1941890 w 2972814"/>
                  <a:gd name="connsiteY205" fmla="*/ 119898 h 285938"/>
                  <a:gd name="connsiteX206" fmla="*/ 1955274 w 2972814"/>
                  <a:gd name="connsiteY206" fmla="*/ 114675 h 285938"/>
                  <a:gd name="connsiteX207" fmla="*/ 1966348 w 2972814"/>
                  <a:gd name="connsiteY207" fmla="*/ 109906 h 285938"/>
                  <a:gd name="connsiteX208" fmla="*/ 1975226 w 2972814"/>
                  <a:gd name="connsiteY208" fmla="*/ 106103 h 285938"/>
                  <a:gd name="connsiteX209" fmla="*/ 1989837 w 2972814"/>
                  <a:gd name="connsiteY209" fmla="*/ 99915 h 285938"/>
                  <a:gd name="connsiteX210" fmla="*/ 1995178 w 2972814"/>
                  <a:gd name="connsiteY210" fmla="*/ 97602 h 285938"/>
                  <a:gd name="connsiteX211" fmla="*/ 2013842 w 2972814"/>
                  <a:gd name="connsiteY211" fmla="*/ 89923 h 285938"/>
                  <a:gd name="connsiteX212" fmla="*/ 2015129 w 2972814"/>
                  <a:gd name="connsiteY212" fmla="*/ 89373 h 285938"/>
                  <a:gd name="connsiteX213" fmla="*/ 2035081 w 2972814"/>
                  <a:gd name="connsiteY213" fmla="*/ 81855 h 285938"/>
                  <a:gd name="connsiteX214" fmla="*/ 2041638 w 2972814"/>
                  <a:gd name="connsiteY214" fmla="*/ 79932 h 285938"/>
                  <a:gd name="connsiteX215" fmla="*/ 2055033 w 2972814"/>
                  <a:gd name="connsiteY215" fmla="*/ 75745 h 285938"/>
                  <a:gd name="connsiteX216" fmla="*/ 2074985 w 2972814"/>
                  <a:gd name="connsiteY216" fmla="*/ 71964 h 285938"/>
                  <a:gd name="connsiteX217" fmla="*/ 2094936 w 2972814"/>
                  <a:gd name="connsiteY217" fmla="*/ 70316 h 285938"/>
                  <a:gd name="connsiteX218" fmla="*/ 2114888 w 2972814"/>
                  <a:gd name="connsiteY218" fmla="*/ 70699 h 285938"/>
                  <a:gd name="connsiteX219" fmla="*/ 2134840 w 2972814"/>
                  <a:gd name="connsiteY219" fmla="*/ 72591 h 285938"/>
                  <a:gd name="connsiteX220" fmla="*/ 2154792 w 2972814"/>
                  <a:gd name="connsiteY220" fmla="*/ 75260 h 285938"/>
                  <a:gd name="connsiteX221" fmla="*/ 2174744 w 2972814"/>
                  <a:gd name="connsiteY221" fmla="*/ 77902 h 285938"/>
                  <a:gd name="connsiteX222" fmla="*/ 2193180 w 2972814"/>
                  <a:gd name="connsiteY222" fmla="*/ 79932 h 285938"/>
                  <a:gd name="connsiteX223" fmla="*/ 2194695 w 2972814"/>
                  <a:gd name="connsiteY223" fmla="*/ 80096 h 285938"/>
                  <a:gd name="connsiteX224" fmla="*/ 2214647 w 2972814"/>
                  <a:gd name="connsiteY224" fmla="*/ 81470 h 285938"/>
                  <a:gd name="connsiteX225" fmla="*/ 2234599 w 2972814"/>
                  <a:gd name="connsiteY225" fmla="*/ 81861 h 285938"/>
                  <a:gd name="connsiteX226" fmla="*/ 2254551 w 2972814"/>
                  <a:gd name="connsiteY226" fmla="*/ 81329 h 285938"/>
                  <a:gd name="connsiteX227" fmla="*/ 2271543 w 2972814"/>
                  <a:gd name="connsiteY227" fmla="*/ 79932 h 285938"/>
                  <a:gd name="connsiteX228" fmla="*/ 2274502 w 2972814"/>
                  <a:gd name="connsiteY228" fmla="*/ 79688 h 285938"/>
                  <a:gd name="connsiteX229" fmla="*/ 2294454 w 2972814"/>
                  <a:gd name="connsiteY229" fmla="*/ 77660 h 285938"/>
                  <a:gd name="connsiteX230" fmla="*/ 2314406 w 2972814"/>
                  <a:gd name="connsiteY230" fmla="*/ 75850 h 285938"/>
                  <a:gd name="connsiteX231" fmla="*/ 2334358 w 2972814"/>
                  <a:gd name="connsiteY231" fmla="*/ 74567 h 285938"/>
                  <a:gd name="connsiteX232" fmla="*/ 2354310 w 2972814"/>
                  <a:gd name="connsiteY232" fmla="*/ 74341 h 285938"/>
                  <a:gd name="connsiteX233" fmla="*/ 2374261 w 2972814"/>
                  <a:gd name="connsiteY233" fmla="*/ 75402 h 285938"/>
                  <a:gd name="connsiteX234" fmla="*/ 2394213 w 2972814"/>
                  <a:gd name="connsiteY234" fmla="*/ 77514 h 285938"/>
                  <a:gd name="connsiteX235" fmla="*/ 2412539 w 2972814"/>
                  <a:gd name="connsiteY235" fmla="*/ 79932 h 285938"/>
                  <a:gd name="connsiteX236" fmla="*/ 2414165 w 2972814"/>
                  <a:gd name="connsiteY236" fmla="*/ 80153 h 285938"/>
                  <a:gd name="connsiteX237" fmla="*/ 2434117 w 2972814"/>
                  <a:gd name="connsiteY237" fmla="*/ 82651 h 285938"/>
                  <a:gd name="connsiteX238" fmla="*/ 2454068 w 2972814"/>
                  <a:gd name="connsiteY238" fmla="*/ 83957 h 285938"/>
                  <a:gd name="connsiteX239" fmla="*/ 2474020 w 2972814"/>
                  <a:gd name="connsiteY239" fmla="*/ 83809 h 285938"/>
                  <a:gd name="connsiteX240" fmla="*/ 2493972 w 2972814"/>
                  <a:gd name="connsiteY240" fmla="*/ 82213 h 285938"/>
                  <a:gd name="connsiteX241" fmla="*/ 2509458 w 2972814"/>
                  <a:gd name="connsiteY241" fmla="*/ 79932 h 285938"/>
                  <a:gd name="connsiteX242" fmla="*/ 2513924 w 2972814"/>
                  <a:gd name="connsiteY242" fmla="*/ 79355 h 285938"/>
                  <a:gd name="connsiteX243" fmla="*/ 2533876 w 2972814"/>
                  <a:gd name="connsiteY243" fmla="*/ 75616 h 285938"/>
                  <a:gd name="connsiteX244" fmla="*/ 2553827 w 2972814"/>
                  <a:gd name="connsiteY244" fmla="*/ 71279 h 285938"/>
                  <a:gd name="connsiteX245" fmla="*/ 2559343 w 2972814"/>
                  <a:gd name="connsiteY245" fmla="*/ 69940 h 285938"/>
                  <a:gd name="connsiteX246" fmla="*/ 2573779 w 2972814"/>
                  <a:gd name="connsiteY246" fmla="*/ 66716 h 285938"/>
                  <a:gd name="connsiteX247" fmla="*/ 2593731 w 2972814"/>
                  <a:gd name="connsiteY247" fmla="*/ 62146 h 285938"/>
                  <a:gd name="connsiteX248" fmla="*/ 2603601 w 2972814"/>
                  <a:gd name="connsiteY248" fmla="*/ 59949 h 285938"/>
                  <a:gd name="connsiteX249" fmla="*/ 2613683 w 2972814"/>
                  <a:gd name="connsiteY249" fmla="*/ 57739 h 285938"/>
                  <a:gd name="connsiteX250" fmla="*/ 2633634 w 2972814"/>
                  <a:gd name="connsiteY250" fmla="*/ 53678 h 285938"/>
                  <a:gd name="connsiteX251" fmla="*/ 2653586 w 2972814"/>
                  <a:gd name="connsiteY251" fmla="*/ 50225 h 285938"/>
                  <a:gd name="connsiteX252" fmla="*/ 2655706 w 2972814"/>
                  <a:gd name="connsiteY252" fmla="*/ 49957 h 285938"/>
                  <a:gd name="connsiteX253" fmla="*/ 2673538 w 2972814"/>
                  <a:gd name="connsiteY253" fmla="*/ 47634 h 285938"/>
                  <a:gd name="connsiteX254" fmla="*/ 2693490 w 2972814"/>
                  <a:gd name="connsiteY254" fmla="*/ 46537 h 285938"/>
                  <a:gd name="connsiteX255" fmla="*/ 2713441 w 2972814"/>
                  <a:gd name="connsiteY255" fmla="*/ 47458 h 285938"/>
                  <a:gd name="connsiteX256" fmla="*/ 2726001 w 2972814"/>
                  <a:gd name="connsiteY256" fmla="*/ 49957 h 285938"/>
                  <a:gd name="connsiteX257" fmla="*/ 2733393 w 2972814"/>
                  <a:gd name="connsiteY257" fmla="*/ 51645 h 285938"/>
                  <a:gd name="connsiteX258" fmla="*/ 2753345 w 2972814"/>
                  <a:gd name="connsiteY258" fmla="*/ 59602 h 285938"/>
                  <a:gd name="connsiteX259" fmla="*/ 2753967 w 2972814"/>
                  <a:gd name="connsiteY259" fmla="*/ 59949 h 285938"/>
                  <a:gd name="connsiteX260" fmla="*/ 2770415 w 2972814"/>
                  <a:gd name="connsiteY260" fmla="*/ 69940 h 285938"/>
                  <a:gd name="connsiteX261" fmla="*/ 2773297 w 2972814"/>
                  <a:gd name="connsiteY261" fmla="*/ 71934 h 285938"/>
                  <a:gd name="connsiteX262" fmla="*/ 2783531 w 2972814"/>
                  <a:gd name="connsiteY262" fmla="*/ 79932 h 285938"/>
                  <a:gd name="connsiteX263" fmla="*/ 2793249 w 2972814"/>
                  <a:gd name="connsiteY263" fmla="*/ 87354 h 285938"/>
                  <a:gd name="connsiteX264" fmla="*/ 2796498 w 2972814"/>
                  <a:gd name="connsiteY264" fmla="*/ 89923 h 285938"/>
                  <a:gd name="connsiteX265" fmla="*/ 2810335 w 2972814"/>
                  <a:gd name="connsiteY265" fmla="*/ 99915 h 285938"/>
                  <a:gd name="connsiteX266" fmla="*/ 2813200 w 2972814"/>
                  <a:gd name="connsiteY266" fmla="*/ 101797 h 285938"/>
                  <a:gd name="connsiteX267" fmla="*/ 2826418 w 2972814"/>
                  <a:gd name="connsiteY267" fmla="*/ 109906 h 285938"/>
                  <a:gd name="connsiteX268" fmla="*/ 2833152 w 2972814"/>
                  <a:gd name="connsiteY268" fmla="*/ 113512 h 285938"/>
                  <a:gd name="connsiteX269" fmla="*/ 2846232 w 2972814"/>
                  <a:gd name="connsiteY269" fmla="*/ 119898 h 285938"/>
                  <a:gd name="connsiteX270" fmla="*/ 2853104 w 2972814"/>
                  <a:gd name="connsiteY270" fmla="*/ 122855 h 285938"/>
                  <a:gd name="connsiteX271" fmla="*/ 2870925 w 2972814"/>
                  <a:gd name="connsiteY271" fmla="*/ 129889 h 285938"/>
                  <a:gd name="connsiteX272" fmla="*/ 2873056 w 2972814"/>
                  <a:gd name="connsiteY272" fmla="*/ 130667 h 285938"/>
                  <a:gd name="connsiteX273" fmla="*/ 2893007 w 2972814"/>
                  <a:gd name="connsiteY273" fmla="*/ 137527 h 285938"/>
                  <a:gd name="connsiteX274" fmla="*/ 2899969 w 2972814"/>
                  <a:gd name="connsiteY274" fmla="*/ 139881 h 285938"/>
                  <a:gd name="connsiteX275" fmla="*/ 2912959 w 2972814"/>
                  <a:gd name="connsiteY275" fmla="*/ 144244 h 285938"/>
                  <a:gd name="connsiteX276" fmla="*/ 2928665 w 2972814"/>
                  <a:gd name="connsiteY276" fmla="*/ 149872 h 285938"/>
                  <a:gd name="connsiteX277" fmla="*/ 2932911 w 2972814"/>
                  <a:gd name="connsiteY277" fmla="*/ 151481 h 285938"/>
                  <a:gd name="connsiteX278" fmla="*/ 2952863 w 2972814"/>
                  <a:gd name="connsiteY278" fmla="*/ 159772 h 285938"/>
                  <a:gd name="connsiteX279" fmla="*/ 2953070 w 2972814"/>
                  <a:gd name="connsiteY279" fmla="*/ 159864 h 285938"/>
                  <a:gd name="connsiteX280" fmla="*/ 2972556 w 2972814"/>
                  <a:gd name="connsiteY280" fmla="*/ 169855 h 285938"/>
                  <a:gd name="connsiteX281" fmla="*/ 2972815 w 2972814"/>
                  <a:gd name="connsiteY281" fmla="*/ 170011 h 285938"/>
                  <a:gd name="connsiteX282" fmla="*/ 2972815 w 2972814"/>
                  <a:gd name="connsiteY282" fmla="*/ 169855 h 285938"/>
                  <a:gd name="connsiteX283" fmla="*/ 2972815 w 2972814"/>
                  <a:gd name="connsiteY283" fmla="*/ 159864 h 285938"/>
                  <a:gd name="connsiteX284" fmla="*/ 2972815 w 2972814"/>
                  <a:gd name="connsiteY284" fmla="*/ 149872 h 285938"/>
                  <a:gd name="connsiteX285" fmla="*/ 2972815 w 2972814"/>
                  <a:gd name="connsiteY285" fmla="*/ 139881 h 285938"/>
                  <a:gd name="connsiteX286" fmla="*/ 2972815 w 2972814"/>
                  <a:gd name="connsiteY286" fmla="*/ 129889 h 285938"/>
                  <a:gd name="connsiteX287" fmla="*/ 2972815 w 2972814"/>
                  <a:gd name="connsiteY287" fmla="*/ 119898 h 285938"/>
                  <a:gd name="connsiteX288" fmla="*/ 2972815 w 2972814"/>
                  <a:gd name="connsiteY288" fmla="*/ 109906 h 285938"/>
                  <a:gd name="connsiteX289" fmla="*/ 2972815 w 2972814"/>
                  <a:gd name="connsiteY289" fmla="*/ 99915 h 285938"/>
                  <a:gd name="connsiteX290" fmla="*/ 2972815 w 2972814"/>
                  <a:gd name="connsiteY290" fmla="*/ 89923 h 285938"/>
                  <a:gd name="connsiteX291" fmla="*/ 2972815 w 2972814"/>
                  <a:gd name="connsiteY291" fmla="*/ 79932 h 285938"/>
                  <a:gd name="connsiteX292" fmla="*/ 2972815 w 2972814"/>
                  <a:gd name="connsiteY292" fmla="*/ 69940 h 285938"/>
                  <a:gd name="connsiteX293" fmla="*/ 2972815 w 2972814"/>
                  <a:gd name="connsiteY293" fmla="*/ 59949 h 285938"/>
                  <a:gd name="connsiteX294" fmla="*/ 2972815 w 2972814"/>
                  <a:gd name="connsiteY294" fmla="*/ 49957 h 285938"/>
                  <a:gd name="connsiteX295" fmla="*/ 2972815 w 2972814"/>
                  <a:gd name="connsiteY295" fmla="*/ 39966 h 285938"/>
                  <a:gd name="connsiteX296" fmla="*/ 2972815 w 2972814"/>
                  <a:gd name="connsiteY296" fmla="*/ 29974 h 285938"/>
                  <a:gd name="connsiteX297" fmla="*/ 2972815 w 2972814"/>
                  <a:gd name="connsiteY297" fmla="*/ 19983 h 285938"/>
                  <a:gd name="connsiteX298" fmla="*/ 2972815 w 2972814"/>
                  <a:gd name="connsiteY298" fmla="*/ 9991 h 285938"/>
                  <a:gd name="connsiteX299" fmla="*/ 2972815 w 2972814"/>
                  <a:gd name="connsiteY299" fmla="*/ 0 h 285938"/>
                  <a:gd name="connsiteX300" fmla="*/ 2952863 w 2972814"/>
                  <a:gd name="connsiteY300" fmla="*/ 0 h 285938"/>
                  <a:gd name="connsiteX301" fmla="*/ 2932911 w 2972814"/>
                  <a:gd name="connsiteY301" fmla="*/ 0 h 285938"/>
                  <a:gd name="connsiteX302" fmla="*/ 2931083 w 2972814"/>
                  <a:gd name="connsiteY302" fmla="*/ 0 h 285938"/>
                  <a:gd name="connsiteX303" fmla="*/ 2931817 w 2972814"/>
                  <a:gd name="connsiteY303" fmla="*/ 9991 h 285938"/>
                  <a:gd name="connsiteX304" fmla="*/ 2932814 w 2972814"/>
                  <a:gd name="connsiteY304" fmla="*/ 19983 h 285938"/>
                  <a:gd name="connsiteX305" fmla="*/ 2932911 w 2972814"/>
                  <a:gd name="connsiteY305" fmla="*/ 24066 h 285938"/>
                  <a:gd name="connsiteX306" fmla="*/ 2933022 w 2972814"/>
                  <a:gd name="connsiteY306" fmla="*/ 29974 h 285938"/>
                  <a:gd name="connsiteX307" fmla="*/ 2933187 w 2972814"/>
                  <a:gd name="connsiteY307" fmla="*/ 39966 h 285938"/>
                  <a:gd name="connsiteX308" fmla="*/ 2932911 w 2972814"/>
                  <a:gd name="connsiteY308" fmla="*/ 43007 h 285938"/>
                  <a:gd name="connsiteX309" fmla="*/ 2931643 w 2972814"/>
                  <a:gd name="connsiteY309" fmla="*/ 49957 h 285938"/>
                  <a:gd name="connsiteX310" fmla="*/ 2925605 w 2972814"/>
                  <a:gd name="connsiteY310" fmla="*/ 59949 h 285938"/>
                  <a:gd name="connsiteX311" fmla="*/ 2912959 w 2972814"/>
                  <a:gd name="connsiteY311" fmla="*/ 67474 h 285938"/>
                  <a:gd name="connsiteX312" fmla="*/ 2893007 w 2972814"/>
                  <a:gd name="connsiteY312" fmla="*/ 65830 h 285938"/>
                  <a:gd name="connsiteX313" fmla="*/ 2877842 w 2972814"/>
                  <a:gd name="connsiteY313" fmla="*/ 59949 h 285938"/>
                  <a:gd name="connsiteX314" fmla="*/ 2873056 w 2972814"/>
                  <a:gd name="connsiteY314" fmla="*/ 58156 h 285938"/>
                  <a:gd name="connsiteX315" fmla="*/ 2859301 w 2972814"/>
                  <a:gd name="connsiteY315" fmla="*/ 49957 h 285938"/>
                  <a:gd name="connsiteX316" fmla="*/ 2853104 w 2972814"/>
                  <a:gd name="connsiteY316" fmla="*/ 46546 h 285938"/>
                  <a:gd name="connsiteX317" fmla="*/ 2844125 w 2972814"/>
                  <a:gd name="connsiteY317" fmla="*/ 39966 h 285938"/>
                  <a:gd name="connsiteX318" fmla="*/ 2833152 w 2972814"/>
                  <a:gd name="connsiteY318" fmla="*/ 32649 h 285938"/>
                  <a:gd name="connsiteX319" fmla="*/ 2829487 w 2972814"/>
                  <a:gd name="connsiteY319" fmla="*/ 29974 h 285938"/>
                  <a:gd name="connsiteX320" fmla="*/ 2813888 w 2972814"/>
                  <a:gd name="connsiteY320" fmla="*/ 19983 h 285938"/>
                  <a:gd name="connsiteX321" fmla="*/ 2813200 w 2972814"/>
                  <a:gd name="connsiteY321" fmla="*/ 19575 h 285938"/>
                  <a:gd name="connsiteX322" fmla="*/ 2795531 w 2972814"/>
                  <a:gd name="connsiteY322" fmla="*/ 9991 h 285938"/>
                  <a:gd name="connsiteX323" fmla="*/ 2793249 w 2972814"/>
                  <a:gd name="connsiteY323" fmla="*/ 8904 h 285938"/>
                  <a:gd name="connsiteX324" fmla="*/ 2773297 w 2972814"/>
                  <a:gd name="connsiteY324" fmla="*/ 1267 h 285938"/>
                  <a:gd name="connsiteX325" fmla="*/ 2767789 w 2972814"/>
                  <a:gd name="connsiteY325" fmla="*/ 0 h 285938"/>
                  <a:gd name="connsiteX326" fmla="*/ 2753345 w 2972814"/>
                  <a:gd name="connsiteY326" fmla="*/ 0 h 285938"/>
                  <a:gd name="connsiteX327" fmla="*/ 2733393 w 2972814"/>
                  <a:gd name="connsiteY327" fmla="*/ 0 h 285938"/>
                  <a:gd name="connsiteX328" fmla="*/ 2713441 w 2972814"/>
                  <a:gd name="connsiteY328" fmla="*/ 0 h 285938"/>
                  <a:gd name="connsiteX329" fmla="*/ 2700008 w 2972814"/>
                  <a:gd name="connsiteY329" fmla="*/ 0 h 285938"/>
                  <a:gd name="connsiteX330" fmla="*/ 2693490 w 2972814"/>
                  <a:gd name="connsiteY330" fmla="*/ 1053 h 285938"/>
                  <a:gd name="connsiteX331" fmla="*/ 2673538 w 2972814"/>
                  <a:gd name="connsiteY331" fmla="*/ 5693 h 285938"/>
                  <a:gd name="connsiteX332" fmla="*/ 2657170 w 2972814"/>
                  <a:gd name="connsiteY332" fmla="*/ 9991 h 285938"/>
                  <a:gd name="connsiteX333" fmla="*/ 2653586 w 2972814"/>
                  <a:gd name="connsiteY333" fmla="*/ 10858 h 285938"/>
                  <a:gd name="connsiteX334" fmla="*/ 2633634 w 2972814"/>
                  <a:gd name="connsiteY334" fmla="*/ 16300 h 285938"/>
                  <a:gd name="connsiteX335" fmla="*/ 2619596 w 2972814"/>
                  <a:gd name="connsiteY335" fmla="*/ 19983 h 285938"/>
                  <a:gd name="connsiteX336" fmla="*/ 2613683 w 2972814"/>
                  <a:gd name="connsiteY336" fmla="*/ 21489 h 285938"/>
                  <a:gd name="connsiteX337" fmla="*/ 2593731 w 2972814"/>
                  <a:gd name="connsiteY337" fmla="*/ 26304 h 285938"/>
                  <a:gd name="connsiteX338" fmla="*/ 2576747 w 2972814"/>
                  <a:gd name="connsiteY338" fmla="*/ 29974 h 285938"/>
                  <a:gd name="connsiteX339" fmla="*/ 2573779 w 2972814"/>
                  <a:gd name="connsiteY339" fmla="*/ 30614 h 285938"/>
                  <a:gd name="connsiteX340" fmla="*/ 2553827 w 2972814"/>
                  <a:gd name="connsiteY340" fmla="*/ 34115 h 285938"/>
                  <a:gd name="connsiteX341" fmla="*/ 2533876 w 2972814"/>
                  <a:gd name="connsiteY341" fmla="*/ 36615 h 285938"/>
                  <a:gd name="connsiteX342" fmla="*/ 2513924 w 2972814"/>
                  <a:gd name="connsiteY342" fmla="*/ 37935 h 285938"/>
                  <a:gd name="connsiteX343" fmla="*/ 2493972 w 2972814"/>
                  <a:gd name="connsiteY343" fmla="*/ 37723 h 285938"/>
                  <a:gd name="connsiteX344" fmla="*/ 2474020 w 2972814"/>
                  <a:gd name="connsiteY344" fmla="*/ 35621 h 285938"/>
                  <a:gd name="connsiteX345" fmla="*/ 2454068 w 2972814"/>
                  <a:gd name="connsiteY345" fmla="*/ 31508 h 285938"/>
                  <a:gd name="connsiteX346" fmla="*/ 2448365 w 2972814"/>
                  <a:gd name="connsiteY346" fmla="*/ 29974 h 285938"/>
                  <a:gd name="connsiteX347" fmla="*/ 2434117 w 2972814"/>
                  <a:gd name="connsiteY347" fmla="*/ 25460 h 285938"/>
                  <a:gd name="connsiteX348" fmla="*/ 2419145 w 2972814"/>
                  <a:gd name="connsiteY348" fmla="*/ 19983 h 285938"/>
                  <a:gd name="connsiteX349" fmla="*/ 2414165 w 2972814"/>
                  <a:gd name="connsiteY349" fmla="*/ 17721 h 285938"/>
                  <a:gd name="connsiteX350" fmla="*/ 2396317 w 2972814"/>
                  <a:gd name="connsiteY350" fmla="*/ 9991 h 285938"/>
                  <a:gd name="connsiteX351" fmla="*/ 2394213 w 2972814"/>
                  <a:gd name="connsiteY351" fmla="*/ 8836 h 285938"/>
                  <a:gd name="connsiteX352" fmla="*/ 2374261 w 2972814"/>
                  <a:gd name="connsiteY352" fmla="*/ 567 h 285938"/>
                  <a:gd name="connsiteX353" fmla="*/ 2371491 w 2972814"/>
                  <a:gd name="connsiteY353" fmla="*/ 0 h 285938"/>
                  <a:gd name="connsiteX354" fmla="*/ 2354310 w 2972814"/>
                  <a:gd name="connsiteY354" fmla="*/ 0 h 285938"/>
                  <a:gd name="connsiteX355" fmla="*/ 2334358 w 2972814"/>
                  <a:gd name="connsiteY355" fmla="*/ 0 h 285938"/>
                  <a:gd name="connsiteX356" fmla="*/ 2315623 w 2972814"/>
                  <a:gd name="connsiteY356" fmla="*/ 0 h 285938"/>
                  <a:gd name="connsiteX357" fmla="*/ 2314406 w 2972814"/>
                  <a:gd name="connsiteY357" fmla="*/ 242 h 285938"/>
                  <a:gd name="connsiteX358" fmla="*/ 2294454 w 2972814"/>
                  <a:gd name="connsiteY358" fmla="*/ 6590 h 285938"/>
                  <a:gd name="connsiteX359" fmla="*/ 2284440 w 2972814"/>
                  <a:gd name="connsiteY359" fmla="*/ 9991 h 285938"/>
                  <a:gd name="connsiteX360" fmla="*/ 2274502 w 2972814"/>
                  <a:gd name="connsiteY360" fmla="*/ 12629 h 285938"/>
                  <a:gd name="connsiteX361" fmla="*/ 2254551 w 2972814"/>
                  <a:gd name="connsiteY361" fmla="*/ 16348 h 285938"/>
                  <a:gd name="connsiteX362" fmla="*/ 2234599 w 2972814"/>
                  <a:gd name="connsiteY362" fmla="*/ 17904 h 285938"/>
                  <a:gd name="connsiteX363" fmla="*/ 2214647 w 2972814"/>
                  <a:gd name="connsiteY363" fmla="*/ 15997 h 285938"/>
                  <a:gd name="connsiteX364" fmla="*/ 2194695 w 2972814"/>
                  <a:gd name="connsiteY364" fmla="*/ 10964 h 285938"/>
                  <a:gd name="connsiteX365" fmla="*/ 2192396 w 2972814"/>
                  <a:gd name="connsiteY365" fmla="*/ 9991 h 285938"/>
                  <a:gd name="connsiteX366" fmla="*/ 2176798 w 2972814"/>
                  <a:gd name="connsiteY366" fmla="*/ 0 h 285938"/>
                  <a:gd name="connsiteX367" fmla="*/ 2174744 w 2972814"/>
                  <a:gd name="connsiteY367" fmla="*/ 0 h 285938"/>
                  <a:gd name="connsiteX368" fmla="*/ 2154792 w 2972814"/>
                  <a:gd name="connsiteY368" fmla="*/ 0 h 285938"/>
                  <a:gd name="connsiteX369" fmla="*/ 2134840 w 2972814"/>
                  <a:gd name="connsiteY369" fmla="*/ 0 h 285938"/>
                  <a:gd name="connsiteX370" fmla="*/ 2114888 w 2972814"/>
                  <a:gd name="connsiteY370" fmla="*/ 0 h 285938"/>
                  <a:gd name="connsiteX371" fmla="*/ 2094936 w 2972814"/>
                  <a:gd name="connsiteY371" fmla="*/ 0 h 285938"/>
                  <a:gd name="connsiteX372" fmla="*/ 2074985 w 2972814"/>
                  <a:gd name="connsiteY372" fmla="*/ 0 h 285938"/>
                  <a:gd name="connsiteX373" fmla="*/ 2055033 w 2972814"/>
                  <a:gd name="connsiteY373" fmla="*/ 0 h 285938"/>
                  <a:gd name="connsiteX374" fmla="*/ 2035081 w 2972814"/>
                  <a:gd name="connsiteY374" fmla="*/ 0 h 285938"/>
                  <a:gd name="connsiteX375" fmla="*/ 2015129 w 2972814"/>
                  <a:gd name="connsiteY375" fmla="*/ 0 h 285938"/>
                  <a:gd name="connsiteX376" fmla="*/ 1995178 w 2972814"/>
                  <a:gd name="connsiteY376" fmla="*/ 0 h 285938"/>
                  <a:gd name="connsiteX377" fmla="*/ 1980975 w 2972814"/>
                  <a:gd name="connsiteY377" fmla="*/ 0 h 285938"/>
                  <a:gd name="connsiteX378" fmla="*/ 1982316 w 2972814"/>
                  <a:gd name="connsiteY378" fmla="*/ 9991 h 285938"/>
                  <a:gd name="connsiteX379" fmla="*/ 1980637 w 2972814"/>
                  <a:gd name="connsiteY379" fmla="*/ 19983 h 285938"/>
                  <a:gd name="connsiteX380" fmla="*/ 1975340 w 2972814"/>
                  <a:gd name="connsiteY380" fmla="*/ 29974 h 285938"/>
                  <a:gd name="connsiteX381" fmla="*/ 1975226 w 2972814"/>
                  <a:gd name="connsiteY381" fmla="*/ 30103 h 285938"/>
                  <a:gd name="connsiteX382" fmla="*/ 1967401 w 2972814"/>
                  <a:gd name="connsiteY382" fmla="*/ 39966 h 285938"/>
                  <a:gd name="connsiteX383" fmla="*/ 1956263 w 2972814"/>
                  <a:gd name="connsiteY383" fmla="*/ 49957 h 285938"/>
                  <a:gd name="connsiteX384" fmla="*/ 1955274 w 2972814"/>
                  <a:gd name="connsiteY384" fmla="*/ 50637 h 285938"/>
                  <a:gd name="connsiteX385" fmla="*/ 1941966 w 2972814"/>
                  <a:gd name="connsiteY385" fmla="*/ 59949 h 285938"/>
                  <a:gd name="connsiteX386" fmla="*/ 1935322 w 2972814"/>
                  <a:gd name="connsiteY386" fmla="*/ 63779 h 285938"/>
                  <a:gd name="connsiteX387" fmla="*/ 1924377 w 2972814"/>
                  <a:gd name="connsiteY387" fmla="*/ 69940 h 285938"/>
                  <a:gd name="connsiteX388" fmla="*/ 1915371 w 2972814"/>
                  <a:gd name="connsiteY388" fmla="*/ 74328 h 285938"/>
                  <a:gd name="connsiteX389" fmla="*/ 1903228 w 2972814"/>
                  <a:gd name="connsiteY389" fmla="*/ 79932 h 285938"/>
                  <a:gd name="connsiteX390" fmla="*/ 1895419 w 2972814"/>
                  <a:gd name="connsiteY390" fmla="*/ 83256 h 285938"/>
                  <a:gd name="connsiteX391" fmla="*/ 1879051 w 2972814"/>
                  <a:gd name="connsiteY391" fmla="*/ 89923 h 285938"/>
                  <a:gd name="connsiteX392" fmla="*/ 1875467 w 2972814"/>
                  <a:gd name="connsiteY392" fmla="*/ 91302 h 285938"/>
                  <a:gd name="connsiteX393" fmla="*/ 1855515 w 2972814"/>
                  <a:gd name="connsiteY393" fmla="*/ 98940 h 285938"/>
                  <a:gd name="connsiteX394" fmla="*/ 1852903 w 2972814"/>
                  <a:gd name="connsiteY394" fmla="*/ 99915 h 285938"/>
                  <a:gd name="connsiteX395" fmla="*/ 1835563 w 2972814"/>
                  <a:gd name="connsiteY395" fmla="*/ 106153 h 285938"/>
                  <a:gd name="connsiteX396" fmla="*/ 1825083 w 2972814"/>
                  <a:gd name="connsiteY396" fmla="*/ 109906 h 285938"/>
                  <a:gd name="connsiteX397" fmla="*/ 1815612 w 2972814"/>
                  <a:gd name="connsiteY397" fmla="*/ 113350 h 285938"/>
                  <a:gd name="connsiteX398" fmla="*/ 1797047 w 2972814"/>
                  <a:gd name="connsiteY398" fmla="*/ 119898 h 285938"/>
                  <a:gd name="connsiteX399" fmla="*/ 1795660 w 2972814"/>
                  <a:gd name="connsiteY399" fmla="*/ 120387 h 285938"/>
                  <a:gd name="connsiteX400" fmla="*/ 1775708 w 2972814"/>
                  <a:gd name="connsiteY400" fmla="*/ 126989 h 285938"/>
                  <a:gd name="connsiteX401" fmla="*/ 1766006 w 2972814"/>
                  <a:gd name="connsiteY401" fmla="*/ 129889 h 285938"/>
                  <a:gd name="connsiteX402" fmla="*/ 1755756 w 2972814"/>
                  <a:gd name="connsiteY402" fmla="*/ 132982 h 285938"/>
                  <a:gd name="connsiteX403" fmla="*/ 1735805 w 2972814"/>
                  <a:gd name="connsiteY403" fmla="*/ 137863 h 285938"/>
                  <a:gd name="connsiteX404" fmla="*/ 1723576 w 2972814"/>
                  <a:gd name="connsiteY404" fmla="*/ 139881 h 285938"/>
                  <a:gd name="connsiteX405" fmla="*/ 1715853 w 2972814"/>
                  <a:gd name="connsiteY405" fmla="*/ 141162 h 285938"/>
                  <a:gd name="connsiteX406" fmla="*/ 1695901 w 2972814"/>
                  <a:gd name="connsiteY406" fmla="*/ 142169 h 285938"/>
                  <a:gd name="connsiteX407" fmla="*/ 1675949 w 2972814"/>
                  <a:gd name="connsiteY407" fmla="*/ 140639 h 285938"/>
                  <a:gd name="connsiteX408" fmla="*/ 1672586 w 2972814"/>
                  <a:gd name="connsiteY408" fmla="*/ 139881 h 285938"/>
                  <a:gd name="connsiteX409" fmla="*/ 1655997 w 2972814"/>
                  <a:gd name="connsiteY409" fmla="*/ 135479 h 285938"/>
                  <a:gd name="connsiteX410" fmla="*/ 1643868 w 2972814"/>
                  <a:gd name="connsiteY410" fmla="*/ 129889 h 285938"/>
                  <a:gd name="connsiteX411" fmla="*/ 1636046 w 2972814"/>
                  <a:gd name="connsiteY411" fmla="*/ 125295 h 285938"/>
                  <a:gd name="connsiteX412" fmla="*/ 1629109 w 2972814"/>
                  <a:gd name="connsiteY412" fmla="*/ 119898 h 285938"/>
                  <a:gd name="connsiteX413" fmla="*/ 1620003 w 2972814"/>
                  <a:gd name="connsiteY413" fmla="*/ 109906 h 285938"/>
                  <a:gd name="connsiteX414" fmla="*/ 1616094 w 2972814"/>
                  <a:gd name="connsiteY414" fmla="*/ 102783 h 285938"/>
                  <a:gd name="connsiteX415" fmla="*/ 1614716 w 2972814"/>
                  <a:gd name="connsiteY415" fmla="*/ 99915 h 285938"/>
                  <a:gd name="connsiteX416" fmla="*/ 1612419 w 2972814"/>
                  <a:gd name="connsiteY416" fmla="*/ 89923 h 285938"/>
                  <a:gd name="connsiteX417" fmla="*/ 1612145 w 2972814"/>
                  <a:gd name="connsiteY417" fmla="*/ 79932 h 285938"/>
                  <a:gd name="connsiteX418" fmla="*/ 1613809 w 2972814"/>
                  <a:gd name="connsiteY418" fmla="*/ 69940 h 285938"/>
                  <a:gd name="connsiteX419" fmla="*/ 1616094 w 2972814"/>
                  <a:gd name="connsiteY419" fmla="*/ 60108 h 285938"/>
                  <a:gd name="connsiteX420" fmla="*/ 1616127 w 2972814"/>
                  <a:gd name="connsiteY420" fmla="*/ 59949 h 285938"/>
                  <a:gd name="connsiteX421" fmla="*/ 1618944 w 2972814"/>
                  <a:gd name="connsiteY421" fmla="*/ 49957 h 285938"/>
                  <a:gd name="connsiteX422" fmla="*/ 1621908 w 2972814"/>
                  <a:gd name="connsiteY422" fmla="*/ 39966 h 285938"/>
                  <a:gd name="connsiteX423" fmla="*/ 1624708 w 2972814"/>
                  <a:gd name="connsiteY423" fmla="*/ 29974 h 285938"/>
                  <a:gd name="connsiteX424" fmla="*/ 1626891 w 2972814"/>
                  <a:gd name="connsiteY424" fmla="*/ 19983 h 285938"/>
                  <a:gd name="connsiteX425" fmla="*/ 1628619 w 2972814"/>
                  <a:gd name="connsiteY425" fmla="*/ 9991 h 285938"/>
                  <a:gd name="connsiteX426" fmla="*/ 1629480 w 2972814"/>
                  <a:gd name="connsiteY426" fmla="*/ 0 h 285938"/>
                  <a:gd name="connsiteX427" fmla="*/ 1616094 w 2972814"/>
                  <a:gd name="connsiteY427" fmla="*/ 0 h 285938"/>
                  <a:gd name="connsiteX428" fmla="*/ 1596142 w 2972814"/>
                  <a:gd name="connsiteY428" fmla="*/ 0 h 285938"/>
                  <a:gd name="connsiteX429" fmla="*/ 1576190 w 2972814"/>
                  <a:gd name="connsiteY429" fmla="*/ 0 h 285938"/>
                  <a:gd name="connsiteX430" fmla="*/ 1564469 w 2972814"/>
                  <a:gd name="connsiteY430" fmla="*/ 0 h 285938"/>
                  <a:gd name="connsiteX431" fmla="*/ 1562669 w 2972814"/>
                  <a:gd name="connsiteY431" fmla="*/ 9991 h 285938"/>
                  <a:gd name="connsiteX432" fmla="*/ 1559227 w 2972814"/>
                  <a:gd name="connsiteY432" fmla="*/ 19983 h 285938"/>
                  <a:gd name="connsiteX433" fmla="*/ 1556239 w 2972814"/>
                  <a:gd name="connsiteY433" fmla="*/ 25671 h 285938"/>
                  <a:gd name="connsiteX434" fmla="*/ 1553258 w 2972814"/>
                  <a:gd name="connsiteY434" fmla="*/ 29974 h 285938"/>
                  <a:gd name="connsiteX435" fmla="*/ 1544944 w 2972814"/>
                  <a:gd name="connsiteY435" fmla="*/ 39966 h 285938"/>
                  <a:gd name="connsiteX436" fmla="*/ 1536287 w 2972814"/>
                  <a:gd name="connsiteY436" fmla="*/ 49475 h 285938"/>
                  <a:gd name="connsiteX437" fmla="*/ 1535674 w 2972814"/>
                  <a:gd name="connsiteY437" fmla="*/ 49957 h 285938"/>
                  <a:gd name="connsiteX438" fmla="*/ 1523549 w 2972814"/>
                  <a:gd name="connsiteY438" fmla="*/ 59949 h 285938"/>
                  <a:gd name="connsiteX439" fmla="*/ 1516335 w 2972814"/>
                  <a:gd name="connsiteY439" fmla="*/ 66309 h 285938"/>
                  <a:gd name="connsiteX440" fmla="*/ 1510326 w 2972814"/>
                  <a:gd name="connsiteY440" fmla="*/ 69940 h 285938"/>
                  <a:gd name="connsiteX441" fmla="*/ 1496898 w 2972814"/>
                  <a:gd name="connsiteY441" fmla="*/ 79932 h 285938"/>
                  <a:gd name="connsiteX442" fmla="*/ 1496383 w 2972814"/>
                  <a:gd name="connsiteY442" fmla="*/ 80487 h 285938"/>
                  <a:gd name="connsiteX443" fmla="*/ 1480334 w 2972814"/>
                  <a:gd name="connsiteY443" fmla="*/ 89923 h 285938"/>
                  <a:gd name="connsiteX444" fmla="*/ 1476431 w 2972814"/>
                  <a:gd name="connsiteY444" fmla="*/ 94219 h 285938"/>
                  <a:gd name="connsiteX445" fmla="*/ 1456480 w 2972814"/>
                  <a:gd name="connsiteY445" fmla="*/ 97417 h 285938"/>
                  <a:gd name="connsiteX446" fmla="*/ 1436528 w 2972814"/>
                  <a:gd name="connsiteY446" fmla="*/ 92365 h 285938"/>
                  <a:gd name="connsiteX447" fmla="*/ 1426215 w 2972814"/>
                  <a:gd name="connsiteY447" fmla="*/ 89923 h 285938"/>
                  <a:gd name="connsiteX448" fmla="*/ 1416576 w 2972814"/>
                  <a:gd name="connsiteY448" fmla="*/ 88750 h 285938"/>
                  <a:gd name="connsiteX449" fmla="*/ 1396624 w 2972814"/>
                  <a:gd name="connsiteY449" fmla="*/ 86733 h 285938"/>
                  <a:gd name="connsiteX450" fmla="*/ 1376673 w 2972814"/>
                  <a:gd name="connsiteY450" fmla="*/ 85601 h 285938"/>
                  <a:gd name="connsiteX451" fmla="*/ 1356721 w 2972814"/>
                  <a:gd name="connsiteY451" fmla="*/ 85091 h 285938"/>
                  <a:gd name="connsiteX452" fmla="*/ 1336769 w 2972814"/>
                  <a:gd name="connsiteY452" fmla="*/ 84711 h 285938"/>
                  <a:gd name="connsiteX453" fmla="*/ 1316817 w 2972814"/>
                  <a:gd name="connsiteY453" fmla="*/ 84112 h 285938"/>
                  <a:gd name="connsiteX454" fmla="*/ 1296865 w 2972814"/>
                  <a:gd name="connsiteY454" fmla="*/ 83268 h 285938"/>
                  <a:gd name="connsiteX455" fmla="*/ 1276914 w 2972814"/>
                  <a:gd name="connsiteY455" fmla="*/ 81878 h 285938"/>
                  <a:gd name="connsiteX456" fmla="*/ 1257814 w 2972814"/>
                  <a:gd name="connsiteY456" fmla="*/ 79932 h 285938"/>
                  <a:gd name="connsiteX457" fmla="*/ 1256962 w 2972814"/>
                  <a:gd name="connsiteY457" fmla="*/ 79850 h 285938"/>
                  <a:gd name="connsiteX458" fmla="*/ 1237010 w 2972814"/>
                  <a:gd name="connsiteY458" fmla="*/ 76866 h 285938"/>
                  <a:gd name="connsiteX459" fmla="*/ 1217058 w 2972814"/>
                  <a:gd name="connsiteY459" fmla="*/ 72453 h 285938"/>
                  <a:gd name="connsiteX460" fmla="*/ 1209252 w 2972814"/>
                  <a:gd name="connsiteY460" fmla="*/ 69940 h 285938"/>
                  <a:gd name="connsiteX461" fmla="*/ 1197107 w 2972814"/>
                  <a:gd name="connsiteY461" fmla="*/ 65729 h 285938"/>
                  <a:gd name="connsiteX462" fmla="*/ 1185305 w 2972814"/>
                  <a:gd name="connsiteY462" fmla="*/ 59949 h 285938"/>
                  <a:gd name="connsiteX463" fmla="*/ 1177155 w 2972814"/>
                  <a:gd name="connsiteY463" fmla="*/ 55093 h 285938"/>
                  <a:gd name="connsiteX464" fmla="*/ 1170525 w 2972814"/>
                  <a:gd name="connsiteY464" fmla="*/ 49957 h 285938"/>
                  <a:gd name="connsiteX465" fmla="*/ 1160057 w 2972814"/>
                  <a:gd name="connsiteY465" fmla="*/ 39966 h 285938"/>
                  <a:gd name="connsiteX466" fmla="*/ 1157203 w 2972814"/>
                  <a:gd name="connsiteY466" fmla="*/ 36657 h 285938"/>
                  <a:gd name="connsiteX467" fmla="*/ 1152330 w 2972814"/>
                  <a:gd name="connsiteY467" fmla="*/ 29974 h 285938"/>
                  <a:gd name="connsiteX468" fmla="*/ 1146402 w 2972814"/>
                  <a:gd name="connsiteY468" fmla="*/ 19983 h 285938"/>
                  <a:gd name="connsiteX469" fmla="*/ 1141757 w 2972814"/>
                  <a:gd name="connsiteY469" fmla="*/ 9991 h 285938"/>
                  <a:gd name="connsiteX470" fmla="*/ 1138247 w 2972814"/>
                  <a:gd name="connsiteY470" fmla="*/ 0 h 285938"/>
                  <a:gd name="connsiteX471" fmla="*/ 1137251 w 2972814"/>
                  <a:gd name="connsiteY471" fmla="*/ 0 h 285938"/>
                  <a:gd name="connsiteX472" fmla="*/ 1117299 w 2972814"/>
                  <a:gd name="connsiteY472" fmla="*/ 0 h 285938"/>
                  <a:gd name="connsiteX473" fmla="*/ 1097348 w 2972814"/>
                  <a:gd name="connsiteY473" fmla="*/ 0 h 285938"/>
                  <a:gd name="connsiteX474" fmla="*/ 1080458 w 2972814"/>
                  <a:gd name="connsiteY474" fmla="*/ 0 h 285938"/>
                  <a:gd name="connsiteX475" fmla="*/ 1082849 w 2972814"/>
                  <a:gd name="connsiteY475" fmla="*/ 9991 h 285938"/>
                  <a:gd name="connsiteX476" fmla="*/ 1085172 w 2972814"/>
                  <a:gd name="connsiteY476" fmla="*/ 19983 h 285938"/>
                  <a:gd name="connsiteX477" fmla="*/ 1087033 w 2972814"/>
                  <a:gd name="connsiteY477" fmla="*/ 29974 h 285938"/>
                  <a:gd name="connsiteX478" fmla="*/ 1088184 w 2972814"/>
                  <a:gd name="connsiteY478" fmla="*/ 39966 h 285938"/>
                  <a:gd name="connsiteX479" fmla="*/ 1088622 w 2972814"/>
                  <a:gd name="connsiteY479" fmla="*/ 49957 h 285938"/>
                  <a:gd name="connsiteX480" fmla="*/ 1087200 w 2972814"/>
                  <a:gd name="connsiteY480" fmla="*/ 59949 h 285938"/>
                  <a:gd name="connsiteX481" fmla="*/ 1082570 w 2972814"/>
                  <a:gd name="connsiteY481" fmla="*/ 69940 h 285938"/>
                  <a:gd name="connsiteX482" fmla="*/ 1077396 w 2972814"/>
                  <a:gd name="connsiteY482" fmla="*/ 75046 h 285938"/>
                  <a:gd name="connsiteX483" fmla="*/ 1067662 w 2972814"/>
                  <a:gd name="connsiteY483" fmla="*/ 79932 h 285938"/>
                  <a:gd name="connsiteX484" fmla="*/ 1057444 w 2972814"/>
                  <a:gd name="connsiteY484" fmla="*/ 82740 h 285938"/>
                  <a:gd name="connsiteX485" fmla="*/ 1037492 w 2972814"/>
                  <a:gd name="connsiteY485" fmla="*/ 84603 h 285938"/>
                  <a:gd name="connsiteX486" fmla="*/ 1017541 w 2972814"/>
                  <a:gd name="connsiteY486" fmla="*/ 84363 h 285938"/>
                  <a:gd name="connsiteX487" fmla="*/ 997589 w 2972814"/>
                  <a:gd name="connsiteY487" fmla="*/ 83073 h 285938"/>
                  <a:gd name="connsiteX488" fmla="*/ 977637 w 2972814"/>
                  <a:gd name="connsiteY488" fmla="*/ 80918 h 285938"/>
                  <a:gd name="connsiteX489" fmla="*/ 969303 w 2972814"/>
                  <a:gd name="connsiteY489" fmla="*/ 79932 h 285938"/>
                  <a:gd name="connsiteX490" fmla="*/ 957685 w 2972814"/>
                  <a:gd name="connsiteY490" fmla="*/ 78539 h 285938"/>
                  <a:gd name="connsiteX491" fmla="*/ 937733 w 2972814"/>
                  <a:gd name="connsiteY491" fmla="*/ 75889 h 285938"/>
                  <a:gd name="connsiteX492" fmla="*/ 917782 w 2972814"/>
                  <a:gd name="connsiteY492" fmla="*/ 73294 h 285938"/>
                  <a:gd name="connsiteX493" fmla="*/ 897830 w 2972814"/>
                  <a:gd name="connsiteY493" fmla="*/ 70769 h 285938"/>
                  <a:gd name="connsiteX494" fmla="*/ 889892 w 2972814"/>
                  <a:gd name="connsiteY494" fmla="*/ 69940 h 285938"/>
                  <a:gd name="connsiteX495" fmla="*/ 877878 w 2972814"/>
                  <a:gd name="connsiteY495" fmla="*/ 68493 h 285938"/>
                  <a:gd name="connsiteX496" fmla="*/ 857926 w 2972814"/>
                  <a:gd name="connsiteY496" fmla="*/ 66484 h 285938"/>
                  <a:gd name="connsiteX497" fmla="*/ 837975 w 2972814"/>
                  <a:gd name="connsiteY497" fmla="*/ 65008 h 285938"/>
                  <a:gd name="connsiteX498" fmla="*/ 818023 w 2972814"/>
                  <a:gd name="connsiteY498" fmla="*/ 64389 h 285938"/>
                  <a:gd name="connsiteX499" fmla="*/ 798071 w 2972814"/>
                  <a:gd name="connsiteY499" fmla="*/ 64503 h 285938"/>
                  <a:gd name="connsiteX500" fmla="*/ 778119 w 2972814"/>
                  <a:gd name="connsiteY500" fmla="*/ 65782 h 285938"/>
                  <a:gd name="connsiteX501" fmla="*/ 758167 w 2972814"/>
                  <a:gd name="connsiteY501" fmla="*/ 68021 h 285938"/>
                  <a:gd name="connsiteX502" fmla="*/ 744995 w 2972814"/>
                  <a:gd name="connsiteY502" fmla="*/ 69940 h 285938"/>
                  <a:gd name="connsiteX503" fmla="*/ 738216 w 2972814"/>
                  <a:gd name="connsiteY503" fmla="*/ 70784 h 285938"/>
                  <a:gd name="connsiteX504" fmla="*/ 718264 w 2972814"/>
                  <a:gd name="connsiteY504" fmla="*/ 73504 h 285938"/>
                  <a:gd name="connsiteX505" fmla="*/ 698312 w 2972814"/>
                  <a:gd name="connsiteY505" fmla="*/ 75684 h 285938"/>
                  <a:gd name="connsiteX506" fmla="*/ 678360 w 2972814"/>
                  <a:gd name="connsiteY506" fmla="*/ 76654 h 285938"/>
                  <a:gd name="connsiteX507" fmla="*/ 658409 w 2972814"/>
                  <a:gd name="connsiteY507" fmla="*/ 75817 h 285938"/>
                  <a:gd name="connsiteX508" fmla="*/ 638457 w 2972814"/>
                  <a:gd name="connsiteY508" fmla="*/ 72608 h 285938"/>
                  <a:gd name="connsiteX509" fmla="*/ 630064 w 2972814"/>
                  <a:gd name="connsiteY509" fmla="*/ 69940 h 285938"/>
                  <a:gd name="connsiteX510" fmla="*/ 618505 w 2972814"/>
                  <a:gd name="connsiteY510" fmla="*/ 65426 h 285938"/>
                  <a:gd name="connsiteX511" fmla="*/ 609386 w 2972814"/>
                  <a:gd name="connsiteY511" fmla="*/ 59949 h 285938"/>
                  <a:gd name="connsiteX512" fmla="*/ 598553 w 2972814"/>
                  <a:gd name="connsiteY512" fmla="*/ 50870 h 285938"/>
                  <a:gd name="connsiteX513" fmla="*/ 597737 w 2972814"/>
                  <a:gd name="connsiteY513" fmla="*/ 49957 h 285938"/>
                  <a:gd name="connsiteX514" fmla="*/ 590833 w 2972814"/>
                  <a:gd name="connsiteY514" fmla="*/ 39966 h 285938"/>
                  <a:gd name="connsiteX515" fmla="*/ 585733 w 2972814"/>
                  <a:gd name="connsiteY515" fmla="*/ 29974 h 285938"/>
                  <a:gd name="connsiteX516" fmla="*/ 581797 w 2972814"/>
                  <a:gd name="connsiteY516" fmla="*/ 19983 h 285938"/>
                  <a:gd name="connsiteX517" fmla="*/ 578601 w 2972814"/>
                  <a:gd name="connsiteY517" fmla="*/ 11528 h 285938"/>
                  <a:gd name="connsiteX518" fmla="*/ 578106 w 2972814"/>
                  <a:gd name="connsiteY518" fmla="*/ 9991 h 285938"/>
                  <a:gd name="connsiteX519" fmla="*/ 574631 w 2972814"/>
                  <a:gd name="connsiteY519" fmla="*/ 0 h 285938"/>
                  <a:gd name="connsiteX520" fmla="*/ 558650 w 2972814"/>
                  <a:gd name="connsiteY520" fmla="*/ 0 h 285938"/>
                  <a:gd name="connsiteX521" fmla="*/ 538698 w 2972814"/>
                  <a:gd name="connsiteY521" fmla="*/ 0 h 285938"/>
                  <a:gd name="connsiteX522" fmla="*/ 518746 w 2972814"/>
                  <a:gd name="connsiteY522" fmla="*/ 0 h 285938"/>
                  <a:gd name="connsiteX523" fmla="*/ 509516 w 2972814"/>
                  <a:gd name="connsiteY523" fmla="*/ 0 h 285938"/>
                  <a:gd name="connsiteX524" fmla="*/ 513671 w 2972814"/>
                  <a:gd name="connsiteY524" fmla="*/ 9991 h 285938"/>
                  <a:gd name="connsiteX525" fmla="*/ 516410 w 2972814"/>
                  <a:gd name="connsiteY525" fmla="*/ 19983 h 285938"/>
                  <a:gd name="connsiteX526" fmla="*/ 518270 w 2972814"/>
                  <a:gd name="connsiteY526" fmla="*/ 29974 h 285938"/>
                  <a:gd name="connsiteX527" fmla="*/ 518746 w 2972814"/>
                  <a:gd name="connsiteY527" fmla="*/ 33070 h 285938"/>
                  <a:gd name="connsiteX528" fmla="*/ 519789 w 2972814"/>
                  <a:gd name="connsiteY528" fmla="*/ 39966 h 285938"/>
                  <a:gd name="connsiteX529" fmla="*/ 520901 w 2972814"/>
                  <a:gd name="connsiteY529" fmla="*/ 49957 h 285938"/>
                  <a:gd name="connsiteX530" fmla="*/ 522550 w 2972814"/>
                  <a:gd name="connsiteY530" fmla="*/ 59949 h 285938"/>
                  <a:gd name="connsiteX531" fmla="*/ 525148 w 2972814"/>
                  <a:gd name="connsiteY531" fmla="*/ 69940 h 285938"/>
                  <a:gd name="connsiteX532" fmla="*/ 529476 w 2972814"/>
                  <a:gd name="connsiteY532" fmla="*/ 79932 h 285938"/>
                  <a:gd name="connsiteX533" fmla="*/ 537174 w 2972814"/>
                  <a:gd name="connsiteY533" fmla="*/ 89923 h 285938"/>
                  <a:gd name="connsiteX534" fmla="*/ 538698 w 2972814"/>
                  <a:gd name="connsiteY534" fmla="*/ 91201 h 285938"/>
                  <a:gd name="connsiteX535" fmla="*/ 550932 w 2972814"/>
                  <a:gd name="connsiteY535" fmla="*/ 99915 h 285938"/>
                  <a:gd name="connsiteX536" fmla="*/ 558650 w 2972814"/>
                  <a:gd name="connsiteY536" fmla="*/ 103539 h 285938"/>
                  <a:gd name="connsiteX537" fmla="*/ 575401 w 2972814"/>
                  <a:gd name="connsiteY537" fmla="*/ 109906 h 285938"/>
                  <a:gd name="connsiteX538" fmla="*/ 578601 w 2972814"/>
                  <a:gd name="connsiteY538" fmla="*/ 110850 h 285938"/>
                  <a:gd name="connsiteX539" fmla="*/ 598553 w 2972814"/>
                  <a:gd name="connsiteY539" fmla="*/ 115392 h 285938"/>
                  <a:gd name="connsiteX540" fmla="*/ 618505 w 2972814"/>
                  <a:gd name="connsiteY540" fmla="*/ 118270 h 285938"/>
                  <a:gd name="connsiteX541" fmla="*/ 638457 w 2972814"/>
                  <a:gd name="connsiteY541" fmla="*/ 119664 h 285938"/>
                  <a:gd name="connsiteX542" fmla="*/ 652100 w 2972814"/>
                  <a:gd name="connsiteY542" fmla="*/ 119898 h 285938"/>
                  <a:gd name="connsiteX543" fmla="*/ 658409 w 2972814"/>
                  <a:gd name="connsiteY543" fmla="*/ 120004 h 285938"/>
                  <a:gd name="connsiteX544" fmla="*/ 663803 w 2972814"/>
                  <a:gd name="connsiteY544" fmla="*/ 119898 h 285938"/>
                  <a:gd name="connsiteX545" fmla="*/ 678360 w 2972814"/>
                  <a:gd name="connsiteY545" fmla="*/ 119628 h 285938"/>
                  <a:gd name="connsiteX546" fmla="*/ 698312 w 2972814"/>
                  <a:gd name="connsiteY546" fmla="*/ 118343 h 285938"/>
                  <a:gd name="connsiteX547" fmla="*/ 718264 w 2972814"/>
                  <a:gd name="connsiteY547" fmla="*/ 116642 h 285938"/>
                  <a:gd name="connsiteX548" fmla="*/ 738216 w 2972814"/>
                  <a:gd name="connsiteY548" fmla="*/ 114473 h 285938"/>
                  <a:gd name="connsiteX549" fmla="*/ 758167 w 2972814"/>
                  <a:gd name="connsiteY549" fmla="*/ 112229 h 285938"/>
                  <a:gd name="connsiteX550" fmla="*/ 778119 w 2972814"/>
                  <a:gd name="connsiteY550" fmla="*/ 110077 h 285938"/>
                  <a:gd name="connsiteX551" fmla="*/ 779802 w 2972814"/>
                  <a:gd name="connsiteY551" fmla="*/ 109906 h 285938"/>
                  <a:gd name="connsiteX552" fmla="*/ 798071 w 2972814"/>
                  <a:gd name="connsiteY552" fmla="*/ 108071 h 285938"/>
                  <a:gd name="connsiteX553" fmla="*/ 818023 w 2972814"/>
                  <a:gd name="connsiteY553" fmla="*/ 106327 h 285938"/>
                  <a:gd name="connsiteX554" fmla="*/ 837975 w 2972814"/>
                  <a:gd name="connsiteY554" fmla="*/ 105068 h 285938"/>
                  <a:gd name="connsiteX555" fmla="*/ 857926 w 2972814"/>
                  <a:gd name="connsiteY555" fmla="*/ 104387 h 285938"/>
                  <a:gd name="connsiteX556" fmla="*/ 877878 w 2972814"/>
                  <a:gd name="connsiteY556" fmla="*/ 104371 h 285938"/>
                  <a:gd name="connsiteX557" fmla="*/ 897830 w 2972814"/>
                  <a:gd name="connsiteY557" fmla="*/ 105095 h 285938"/>
                  <a:gd name="connsiteX558" fmla="*/ 917782 w 2972814"/>
                  <a:gd name="connsiteY558" fmla="*/ 106533 h 285938"/>
                  <a:gd name="connsiteX559" fmla="*/ 937733 w 2972814"/>
                  <a:gd name="connsiteY559" fmla="*/ 108749 h 285938"/>
                  <a:gd name="connsiteX560" fmla="*/ 945604 w 2972814"/>
                  <a:gd name="connsiteY560" fmla="*/ 109906 h 285938"/>
                  <a:gd name="connsiteX561" fmla="*/ 957685 w 2972814"/>
                  <a:gd name="connsiteY561" fmla="*/ 111681 h 285938"/>
                  <a:gd name="connsiteX562" fmla="*/ 977637 w 2972814"/>
                  <a:gd name="connsiteY562" fmla="*/ 115182 h 285938"/>
                  <a:gd name="connsiteX563" fmla="*/ 997589 w 2972814"/>
                  <a:gd name="connsiteY563" fmla="*/ 119471 h 285938"/>
                  <a:gd name="connsiteX564" fmla="*/ 999411 w 2972814"/>
                  <a:gd name="connsiteY564" fmla="*/ 119898 h 285938"/>
                  <a:gd name="connsiteX565" fmla="*/ 1017541 w 2972814"/>
                  <a:gd name="connsiteY565" fmla="*/ 124600 h 285938"/>
                  <a:gd name="connsiteX566" fmla="*/ 1034718 w 2972814"/>
                  <a:gd name="connsiteY566" fmla="*/ 129889 h 285938"/>
                  <a:gd name="connsiteX567" fmla="*/ 1037492 w 2972814"/>
                  <a:gd name="connsiteY567" fmla="*/ 130841 h 285938"/>
                  <a:gd name="connsiteX568" fmla="*/ 1057444 w 2972814"/>
                  <a:gd name="connsiteY568" fmla="*/ 138301 h 285938"/>
                  <a:gd name="connsiteX569" fmla="*/ 1061287 w 2972814"/>
                  <a:gd name="connsiteY569" fmla="*/ 139881 h 285938"/>
                  <a:gd name="connsiteX570" fmla="*/ 1077396 w 2972814"/>
                  <a:gd name="connsiteY570" fmla="*/ 147341 h 285938"/>
                  <a:gd name="connsiteX571" fmla="*/ 1082600 w 2972814"/>
                  <a:gd name="connsiteY571" fmla="*/ 149872 h 285938"/>
                  <a:gd name="connsiteX572" fmla="*/ 1097348 w 2972814"/>
                  <a:gd name="connsiteY572" fmla="*/ 157623 h 285938"/>
                  <a:gd name="connsiteX573" fmla="*/ 1101690 w 2972814"/>
                  <a:gd name="connsiteY573" fmla="*/ 159864 h 285938"/>
                  <a:gd name="connsiteX574" fmla="*/ 1117299 w 2972814"/>
                  <a:gd name="connsiteY574" fmla="*/ 167968 h 285938"/>
                  <a:gd name="connsiteX575" fmla="*/ 1121159 w 2972814"/>
                  <a:gd name="connsiteY575" fmla="*/ 169855 h 285938"/>
                  <a:gd name="connsiteX576" fmla="*/ 1137251 w 2972814"/>
                  <a:gd name="connsiteY576" fmla="*/ 177238 h 285938"/>
                  <a:gd name="connsiteX577" fmla="*/ 1143820 w 2972814"/>
                  <a:gd name="connsiteY577" fmla="*/ 179847 h 285938"/>
                  <a:gd name="connsiteX578" fmla="*/ 1157203 w 2972814"/>
                  <a:gd name="connsiteY578" fmla="*/ 184656 h 285938"/>
                  <a:gd name="connsiteX579" fmla="*/ 1174623 w 2972814"/>
                  <a:gd name="connsiteY579" fmla="*/ 189838 h 285938"/>
                  <a:gd name="connsiteX580" fmla="*/ 1177155 w 2972814"/>
                  <a:gd name="connsiteY580" fmla="*/ 190528 h 285938"/>
                  <a:gd name="connsiteX581" fmla="*/ 1197107 w 2972814"/>
                  <a:gd name="connsiteY581" fmla="*/ 194969 h 285938"/>
                  <a:gd name="connsiteX582" fmla="*/ 1217058 w 2972814"/>
                  <a:gd name="connsiteY582" fmla="*/ 198456 h 285938"/>
                  <a:gd name="connsiteX583" fmla="*/ 1227715 w 2972814"/>
                  <a:gd name="connsiteY583" fmla="*/ 199830 h 285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</a:cxnLst>
                <a:rect l="l" t="t" r="r" b="b"/>
                <a:pathLst>
                  <a:path w="2972814" h="285938">
                    <a:moveTo>
                      <a:pt x="19952" y="282762"/>
                    </a:moveTo>
                    <a:lnTo>
                      <a:pt x="35769" y="279762"/>
                    </a:lnTo>
                    <a:lnTo>
                      <a:pt x="39904" y="279025"/>
                    </a:lnTo>
                    <a:lnTo>
                      <a:pt x="59855" y="275124"/>
                    </a:lnTo>
                    <a:lnTo>
                      <a:pt x="79807" y="271485"/>
                    </a:lnTo>
                    <a:lnTo>
                      <a:pt x="89989" y="269770"/>
                    </a:lnTo>
                    <a:lnTo>
                      <a:pt x="99759" y="268221"/>
                    </a:lnTo>
                    <a:lnTo>
                      <a:pt x="119711" y="265563"/>
                    </a:lnTo>
                    <a:lnTo>
                      <a:pt x="139662" y="263676"/>
                    </a:lnTo>
                    <a:lnTo>
                      <a:pt x="159614" y="262280"/>
                    </a:lnTo>
                    <a:lnTo>
                      <a:pt x="179566" y="261491"/>
                    </a:lnTo>
                    <a:lnTo>
                      <a:pt x="199518" y="260938"/>
                    </a:lnTo>
                    <a:lnTo>
                      <a:pt x="219470" y="260371"/>
                    </a:lnTo>
                    <a:lnTo>
                      <a:pt x="233786" y="259779"/>
                    </a:lnTo>
                    <a:lnTo>
                      <a:pt x="239421" y="259543"/>
                    </a:lnTo>
                    <a:lnTo>
                      <a:pt x="259373" y="258287"/>
                    </a:lnTo>
                    <a:lnTo>
                      <a:pt x="279325" y="256458"/>
                    </a:lnTo>
                    <a:lnTo>
                      <a:pt x="299277" y="253923"/>
                    </a:lnTo>
                    <a:lnTo>
                      <a:pt x="319228" y="250635"/>
                    </a:lnTo>
                    <a:lnTo>
                      <a:pt x="323910" y="249787"/>
                    </a:lnTo>
                    <a:lnTo>
                      <a:pt x="339180" y="246855"/>
                    </a:lnTo>
                    <a:lnTo>
                      <a:pt x="359132" y="242228"/>
                    </a:lnTo>
                    <a:lnTo>
                      <a:pt x="368698" y="239796"/>
                    </a:lnTo>
                    <a:lnTo>
                      <a:pt x="379084" y="236837"/>
                    </a:lnTo>
                    <a:lnTo>
                      <a:pt x="399036" y="230312"/>
                    </a:lnTo>
                    <a:lnTo>
                      <a:pt x="400448" y="229804"/>
                    </a:lnTo>
                    <a:lnTo>
                      <a:pt x="418987" y="221364"/>
                    </a:lnTo>
                    <a:lnTo>
                      <a:pt x="421974" y="219813"/>
                    </a:lnTo>
                    <a:lnTo>
                      <a:pt x="437157" y="209821"/>
                    </a:lnTo>
                    <a:lnTo>
                      <a:pt x="438939" y="208207"/>
                    </a:lnTo>
                    <a:lnTo>
                      <a:pt x="447531" y="199830"/>
                    </a:lnTo>
                    <a:lnTo>
                      <a:pt x="454746" y="189838"/>
                    </a:lnTo>
                    <a:lnTo>
                      <a:pt x="458891" y="181560"/>
                    </a:lnTo>
                    <a:lnTo>
                      <a:pt x="459771" y="179847"/>
                    </a:lnTo>
                    <a:lnTo>
                      <a:pt x="463227" y="169855"/>
                    </a:lnTo>
                    <a:lnTo>
                      <a:pt x="464998" y="159864"/>
                    </a:lnTo>
                    <a:lnTo>
                      <a:pt x="465215" y="149872"/>
                    </a:lnTo>
                    <a:lnTo>
                      <a:pt x="463938" y="139881"/>
                    </a:lnTo>
                    <a:lnTo>
                      <a:pt x="459997" y="129889"/>
                    </a:lnTo>
                    <a:lnTo>
                      <a:pt x="458891" y="128384"/>
                    </a:lnTo>
                    <a:lnTo>
                      <a:pt x="452829" y="119898"/>
                    </a:lnTo>
                    <a:lnTo>
                      <a:pt x="440460" y="109906"/>
                    </a:lnTo>
                    <a:lnTo>
                      <a:pt x="438939" y="109128"/>
                    </a:lnTo>
                    <a:lnTo>
                      <a:pt x="420423" y="99915"/>
                    </a:lnTo>
                    <a:lnTo>
                      <a:pt x="418987" y="99397"/>
                    </a:lnTo>
                    <a:lnTo>
                      <a:pt x="399036" y="92130"/>
                    </a:lnTo>
                    <a:lnTo>
                      <a:pt x="392434" y="89923"/>
                    </a:lnTo>
                    <a:lnTo>
                      <a:pt x="379084" y="86211"/>
                    </a:lnTo>
                    <a:lnTo>
                      <a:pt x="359132" y="80946"/>
                    </a:lnTo>
                    <a:lnTo>
                      <a:pt x="355342" y="79932"/>
                    </a:lnTo>
                    <a:lnTo>
                      <a:pt x="339180" y="75864"/>
                    </a:lnTo>
                    <a:lnTo>
                      <a:pt x="319228" y="71189"/>
                    </a:lnTo>
                    <a:lnTo>
                      <a:pt x="314129" y="69940"/>
                    </a:lnTo>
                    <a:lnTo>
                      <a:pt x="299277" y="66248"/>
                    </a:lnTo>
                    <a:lnTo>
                      <a:pt x="279325" y="60968"/>
                    </a:lnTo>
                    <a:lnTo>
                      <a:pt x="275761" y="59949"/>
                    </a:lnTo>
                    <a:lnTo>
                      <a:pt x="259373" y="54974"/>
                    </a:lnTo>
                    <a:lnTo>
                      <a:pt x="244440" y="49957"/>
                    </a:lnTo>
                    <a:lnTo>
                      <a:pt x="239421" y="48103"/>
                    </a:lnTo>
                    <a:lnTo>
                      <a:pt x="219470" y="40164"/>
                    </a:lnTo>
                    <a:lnTo>
                      <a:pt x="219000" y="39966"/>
                    </a:lnTo>
                    <a:lnTo>
                      <a:pt x="199518" y="30862"/>
                    </a:lnTo>
                    <a:lnTo>
                      <a:pt x="197747" y="29974"/>
                    </a:lnTo>
                    <a:lnTo>
                      <a:pt x="180362" y="19983"/>
                    </a:lnTo>
                    <a:lnTo>
                      <a:pt x="179566" y="19435"/>
                    </a:lnTo>
                    <a:lnTo>
                      <a:pt x="166156" y="9991"/>
                    </a:lnTo>
                    <a:lnTo>
                      <a:pt x="159614" y="4025"/>
                    </a:lnTo>
                    <a:lnTo>
                      <a:pt x="155109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0494"/>
                    </a:lnTo>
                    <a:lnTo>
                      <a:pt x="4470" y="19983"/>
                    </a:lnTo>
                    <a:lnTo>
                      <a:pt x="19952" y="18491"/>
                    </a:lnTo>
                    <a:lnTo>
                      <a:pt x="38084" y="19983"/>
                    </a:lnTo>
                    <a:lnTo>
                      <a:pt x="39904" y="20096"/>
                    </a:lnTo>
                    <a:lnTo>
                      <a:pt x="59855" y="24404"/>
                    </a:lnTo>
                    <a:lnTo>
                      <a:pt x="77508" y="29974"/>
                    </a:lnTo>
                    <a:lnTo>
                      <a:pt x="79807" y="30562"/>
                    </a:lnTo>
                    <a:lnTo>
                      <a:pt x="99759" y="37626"/>
                    </a:lnTo>
                    <a:lnTo>
                      <a:pt x="105325" y="39966"/>
                    </a:lnTo>
                    <a:lnTo>
                      <a:pt x="119711" y="45179"/>
                    </a:lnTo>
                    <a:lnTo>
                      <a:pt x="131223" y="49957"/>
                    </a:lnTo>
                    <a:lnTo>
                      <a:pt x="139662" y="53127"/>
                    </a:lnTo>
                    <a:lnTo>
                      <a:pt x="156687" y="59949"/>
                    </a:lnTo>
                    <a:lnTo>
                      <a:pt x="159614" y="61038"/>
                    </a:lnTo>
                    <a:lnTo>
                      <a:pt x="179566" y="68757"/>
                    </a:lnTo>
                    <a:lnTo>
                      <a:pt x="182737" y="69940"/>
                    </a:lnTo>
                    <a:lnTo>
                      <a:pt x="199518" y="76114"/>
                    </a:lnTo>
                    <a:lnTo>
                      <a:pt x="210584" y="79932"/>
                    </a:lnTo>
                    <a:lnTo>
                      <a:pt x="219470" y="82983"/>
                    </a:lnTo>
                    <a:lnTo>
                      <a:pt x="239421" y="89518"/>
                    </a:lnTo>
                    <a:lnTo>
                      <a:pt x="240802" y="89923"/>
                    </a:lnTo>
                    <a:lnTo>
                      <a:pt x="259373" y="95550"/>
                    </a:lnTo>
                    <a:lnTo>
                      <a:pt x="274498" y="99915"/>
                    </a:lnTo>
                    <a:lnTo>
                      <a:pt x="279325" y="101443"/>
                    </a:lnTo>
                    <a:lnTo>
                      <a:pt x="299277" y="107571"/>
                    </a:lnTo>
                    <a:lnTo>
                      <a:pt x="306668" y="109906"/>
                    </a:lnTo>
                    <a:lnTo>
                      <a:pt x="319228" y="114548"/>
                    </a:lnTo>
                    <a:lnTo>
                      <a:pt x="332097" y="119898"/>
                    </a:lnTo>
                    <a:lnTo>
                      <a:pt x="339180" y="123621"/>
                    </a:lnTo>
                    <a:lnTo>
                      <a:pt x="349984" y="129889"/>
                    </a:lnTo>
                    <a:lnTo>
                      <a:pt x="359132" y="137681"/>
                    </a:lnTo>
                    <a:lnTo>
                      <a:pt x="361434" y="139881"/>
                    </a:lnTo>
                    <a:lnTo>
                      <a:pt x="367467" y="149872"/>
                    </a:lnTo>
                    <a:lnTo>
                      <a:pt x="369393" y="159864"/>
                    </a:lnTo>
                    <a:lnTo>
                      <a:pt x="367377" y="169855"/>
                    </a:lnTo>
                    <a:lnTo>
                      <a:pt x="361555" y="179847"/>
                    </a:lnTo>
                    <a:lnTo>
                      <a:pt x="359132" y="182253"/>
                    </a:lnTo>
                    <a:lnTo>
                      <a:pt x="350450" y="189838"/>
                    </a:lnTo>
                    <a:lnTo>
                      <a:pt x="339180" y="196918"/>
                    </a:lnTo>
                    <a:lnTo>
                      <a:pt x="333805" y="199830"/>
                    </a:lnTo>
                    <a:lnTo>
                      <a:pt x="319228" y="205897"/>
                    </a:lnTo>
                    <a:lnTo>
                      <a:pt x="308221" y="209821"/>
                    </a:lnTo>
                    <a:lnTo>
                      <a:pt x="299277" y="212497"/>
                    </a:lnTo>
                    <a:lnTo>
                      <a:pt x="279325" y="217267"/>
                    </a:lnTo>
                    <a:lnTo>
                      <a:pt x="265897" y="219813"/>
                    </a:lnTo>
                    <a:lnTo>
                      <a:pt x="259373" y="220905"/>
                    </a:lnTo>
                    <a:lnTo>
                      <a:pt x="239421" y="223343"/>
                    </a:lnTo>
                    <a:lnTo>
                      <a:pt x="219470" y="225119"/>
                    </a:lnTo>
                    <a:lnTo>
                      <a:pt x="199518" y="226405"/>
                    </a:lnTo>
                    <a:lnTo>
                      <a:pt x="179566" y="227393"/>
                    </a:lnTo>
                    <a:lnTo>
                      <a:pt x="159614" y="228590"/>
                    </a:lnTo>
                    <a:lnTo>
                      <a:pt x="139662" y="229715"/>
                    </a:lnTo>
                    <a:lnTo>
                      <a:pt x="138325" y="229804"/>
                    </a:lnTo>
                    <a:lnTo>
                      <a:pt x="119711" y="231019"/>
                    </a:lnTo>
                    <a:lnTo>
                      <a:pt x="99759" y="232657"/>
                    </a:lnTo>
                    <a:lnTo>
                      <a:pt x="79807" y="234343"/>
                    </a:lnTo>
                    <a:lnTo>
                      <a:pt x="59855" y="235865"/>
                    </a:lnTo>
                    <a:lnTo>
                      <a:pt x="39904" y="236486"/>
                    </a:lnTo>
                    <a:lnTo>
                      <a:pt x="19952" y="235648"/>
                    </a:lnTo>
                    <a:lnTo>
                      <a:pt x="0" y="231868"/>
                    </a:lnTo>
                    <a:lnTo>
                      <a:pt x="0" y="239796"/>
                    </a:lnTo>
                    <a:lnTo>
                      <a:pt x="0" y="249787"/>
                    </a:lnTo>
                    <a:lnTo>
                      <a:pt x="0" y="259779"/>
                    </a:lnTo>
                    <a:lnTo>
                      <a:pt x="0" y="269770"/>
                    </a:lnTo>
                    <a:lnTo>
                      <a:pt x="0" y="279762"/>
                    </a:lnTo>
                    <a:lnTo>
                      <a:pt x="0" y="285939"/>
                    </a:lnTo>
                    <a:close/>
                    <a:moveTo>
                      <a:pt x="1237010" y="200980"/>
                    </a:moveTo>
                    <a:lnTo>
                      <a:pt x="1256962" y="202724"/>
                    </a:lnTo>
                    <a:lnTo>
                      <a:pt x="1276914" y="203717"/>
                    </a:lnTo>
                    <a:lnTo>
                      <a:pt x="1296865" y="203695"/>
                    </a:lnTo>
                    <a:lnTo>
                      <a:pt x="1316817" y="202164"/>
                    </a:lnTo>
                    <a:lnTo>
                      <a:pt x="1330318" y="199830"/>
                    </a:lnTo>
                    <a:lnTo>
                      <a:pt x="1336769" y="198498"/>
                    </a:lnTo>
                    <a:lnTo>
                      <a:pt x="1356721" y="191903"/>
                    </a:lnTo>
                    <a:lnTo>
                      <a:pt x="1360993" y="189838"/>
                    </a:lnTo>
                    <a:lnTo>
                      <a:pt x="1376673" y="180975"/>
                    </a:lnTo>
                    <a:lnTo>
                      <a:pt x="1378371" y="179847"/>
                    </a:lnTo>
                    <a:lnTo>
                      <a:pt x="1391268" y="169855"/>
                    </a:lnTo>
                    <a:lnTo>
                      <a:pt x="1396624" y="165313"/>
                    </a:lnTo>
                    <a:lnTo>
                      <a:pt x="1403234" y="159864"/>
                    </a:lnTo>
                    <a:lnTo>
                      <a:pt x="1414432" y="149872"/>
                    </a:lnTo>
                    <a:lnTo>
                      <a:pt x="1416576" y="147655"/>
                    </a:lnTo>
                    <a:lnTo>
                      <a:pt x="1426179" y="139881"/>
                    </a:lnTo>
                    <a:lnTo>
                      <a:pt x="1436528" y="130108"/>
                    </a:lnTo>
                    <a:lnTo>
                      <a:pt x="1436909" y="129889"/>
                    </a:lnTo>
                    <a:lnTo>
                      <a:pt x="1451539" y="119898"/>
                    </a:lnTo>
                    <a:lnTo>
                      <a:pt x="1456480" y="114816"/>
                    </a:lnTo>
                    <a:lnTo>
                      <a:pt x="1476431" y="110903"/>
                    </a:lnTo>
                    <a:lnTo>
                      <a:pt x="1496383" y="118747"/>
                    </a:lnTo>
                    <a:lnTo>
                      <a:pt x="1497620" y="119898"/>
                    </a:lnTo>
                    <a:lnTo>
                      <a:pt x="1516335" y="129584"/>
                    </a:lnTo>
                    <a:lnTo>
                      <a:pt x="1516724" y="129889"/>
                    </a:lnTo>
                    <a:lnTo>
                      <a:pt x="1533864" y="139881"/>
                    </a:lnTo>
                    <a:lnTo>
                      <a:pt x="1536287" y="141017"/>
                    </a:lnTo>
                    <a:lnTo>
                      <a:pt x="1550339" y="149872"/>
                    </a:lnTo>
                    <a:lnTo>
                      <a:pt x="1556239" y="152926"/>
                    </a:lnTo>
                    <a:lnTo>
                      <a:pt x="1568354" y="159864"/>
                    </a:lnTo>
                    <a:lnTo>
                      <a:pt x="1576190" y="163846"/>
                    </a:lnTo>
                    <a:lnTo>
                      <a:pt x="1588213" y="169855"/>
                    </a:lnTo>
                    <a:lnTo>
                      <a:pt x="1596142" y="173303"/>
                    </a:lnTo>
                    <a:lnTo>
                      <a:pt x="1612973" y="179847"/>
                    </a:lnTo>
                    <a:lnTo>
                      <a:pt x="1616094" y="180953"/>
                    </a:lnTo>
                    <a:lnTo>
                      <a:pt x="1636046" y="186512"/>
                    </a:lnTo>
                    <a:lnTo>
                      <a:pt x="1654290" y="189838"/>
                    </a:lnTo>
                    <a:lnTo>
                      <a:pt x="1655997" y="190128"/>
                    </a:lnTo>
                    <a:lnTo>
                      <a:pt x="1675949" y="191455"/>
                    </a:lnTo>
                    <a:lnTo>
                      <a:pt x="1695901" y="191044"/>
                    </a:lnTo>
                    <a:lnTo>
                      <a:pt x="1706996" y="189838"/>
                    </a:lnTo>
                    <a:lnTo>
                      <a:pt x="1715853" y="188881"/>
                    </a:lnTo>
                    <a:lnTo>
                      <a:pt x="1735805" y="185266"/>
                    </a:lnTo>
                    <a:lnTo>
                      <a:pt x="1755756" y="180461"/>
                    </a:lnTo>
                    <a:lnTo>
                      <a:pt x="1757985" y="179847"/>
                    </a:lnTo>
                    <a:lnTo>
                      <a:pt x="1775708" y="174874"/>
                    </a:lnTo>
                    <a:lnTo>
                      <a:pt x="1792608" y="169855"/>
                    </a:lnTo>
                    <a:lnTo>
                      <a:pt x="1795660" y="168891"/>
                    </a:lnTo>
                    <a:lnTo>
                      <a:pt x="1815612" y="162720"/>
                    </a:lnTo>
                    <a:lnTo>
                      <a:pt x="1824875" y="159864"/>
                    </a:lnTo>
                    <a:lnTo>
                      <a:pt x="1835563" y="156497"/>
                    </a:lnTo>
                    <a:lnTo>
                      <a:pt x="1855515" y="150110"/>
                    </a:lnTo>
                    <a:lnTo>
                      <a:pt x="1856297" y="149872"/>
                    </a:lnTo>
                    <a:lnTo>
                      <a:pt x="1875467" y="143786"/>
                    </a:lnTo>
                    <a:lnTo>
                      <a:pt x="1887180" y="139881"/>
                    </a:lnTo>
                    <a:lnTo>
                      <a:pt x="1895419" y="137131"/>
                    </a:lnTo>
                    <a:lnTo>
                      <a:pt x="1915371" y="130078"/>
                    </a:lnTo>
                    <a:lnTo>
                      <a:pt x="1915865" y="129889"/>
                    </a:lnTo>
                    <a:lnTo>
                      <a:pt x="1935322" y="122508"/>
                    </a:lnTo>
                    <a:lnTo>
                      <a:pt x="1941890" y="119898"/>
                    </a:lnTo>
                    <a:lnTo>
                      <a:pt x="1955274" y="114675"/>
                    </a:lnTo>
                    <a:lnTo>
                      <a:pt x="1966348" y="109906"/>
                    </a:lnTo>
                    <a:lnTo>
                      <a:pt x="1975226" y="106103"/>
                    </a:lnTo>
                    <a:lnTo>
                      <a:pt x="1989837" y="99915"/>
                    </a:lnTo>
                    <a:lnTo>
                      <a:pt x="1995178" y="97602"/>
                    </a:lnTo>
                    <a:lnTo>
                      <a:pt x="2013842" y="89923"/>
                    </a:lnTo>
                    <a:lnTo>
                      <a:pt x="2015129" y="89373"/>
                    </a:lnTo>
                    <a:lnTo>
                      <a:pt x="2035081" y="81855"/>
                    </a:lnTo>
                    <a:lnTo>
                      <a:pt x="2041638" y="79932"/>
                    </a:lnTo>
                    <a:lnTo>
                      <a:pt x="2055033" y="75745"/>
                    </a:lnTo>
                    <a:lnTo>
                      <a:pt x="2074985" y="71964"/>
                    </a:lnTo>
                    <a:lnTo>
                      <a:pt x="2094936" y="70316"/>
                    </a:lnTo>
                    <a:lnTo>
                      <a:pt x="2114888" y="70699"/>
                    </a:lnTo>
                    <a:lnTo>
                      <a:pt x="2134840" y="72591"/>
                    </a:lnTo>
                    <a:lnTo>
                      <a:pt x="2154792" y="75260"/>
                    </a:lnTo>
                    <a:lnTo>
                      <a:pt x="2174744" y="77902"/>
                    </a:lnTo>
                    <a:lnTo>
                      <a:pt x="2193180" y="79932"/>
                    </a:lnTo>
                    <a:lnTo>
                      <a:pt x="2194695" y="80096"/>
                    </a:lnTo>
                    <a:lnTo>
                      <a:pt x="2214647" y="81470"/>
                    </a:lnTo>
                    <a:lnTo>
                      <a:pt x="2234599" y="81861"/>
                    </a:lnTo>
                    <a:lnTo>
                      <a:pt x="2254551" y="81329"/>
                    </a:lnTo>
                    <a:lnTo>
                      <a:pt x="2271543" y="79932"/>
                    </a:lnTo>
                    <a:lnTo>
                      <a:pt x="2274502" y="79688"/>
                    </a:lnTo>
                    <a:lnTo>
                      <a:pt x="2294454" y="77660"/>
                    </a:lnTo>
                    <a:lnTo>
                      <a:pt x="2314406" y="75850"/>
                    </a:lnTo>
                    <a:lnTo>
                      <a:pt x="2334358" y="74567"/>
                    </a:lnTo>
                    <a:lnTo>
                      <a:pt x="2354310" y="74341"/>
                    </a:lnTo>
                    <a:lnTo>
                      <a:pt x="2374261" y="75402"/>
                    </a:lnTo>
                    <a:lnTo>
                      <a:pt x="2394213" y="77514"/>
                    </a:lnTo>
                    <a:lnTo>
                      <a:pt x="2412539" y="79932"/>
                    </a:lnTo>
                    <a:lnTo>
                      <a:pt x="2414165" y="80153"/>
                    </a:lnTo>
                    <a:lnTo>
                      <a:pt x="2434117" y="82651"/>
                    </a:lnTo>
                    <a:lnTo>
                      <a:pt x="2454068" y="83957"/>
                    </a:lnTo>
                    <a:lnTo>
                      <a:pt x="2474020" y="83809"/>
                    </a:lnTo>
                    <a:lnTo>
                      <a:pt x="2493972" y="82213"/>
                    </a:lnTo>
                    <a:lnTo>
                      <a:pt x="2509458" y="79932"/>
                    </a:lnTo>
                    <a:lnTo>
                      <a:pt x="2513924" y="79355"/>
                    </a:lnTo>
                    <a:lnTo>
                      <a:pt x="2533876" y="75616"/>
                    </a:lnTo>
                    <a:lnTo>
                      <a:pt x="2553827" y="71279"/>
                    </a:lnTo>
                    <a:lnTo>
                      <a:pt x="2559343" y="69940"/>
                    </a:lnTo>
                    <a:lnTo>
                      <a:pt x="2573779" y="66716"/>
                    </a:lnTo>
                    <a:lnTo>
                      <a:pt x="2593731" y="62146"/>
                    </a:lnTo>
                    <a:lnTo>
                      <a:pt x="2603601" y="59949"/>
                    </a:lnTo>
                    <a:lnTo>
                      <a:pt x="2613683" y="57739"/>
                    </a:lnTo>
                    <a:lnTo>
                      <a:pt x="2633634" y="53678"/>
                    </a:lnTo>
                    <a:lnTo>
                      <a:pt x="2653586" y="50225"/>
                    </a:lnTo>
                    <a:lnTo>
                      <a:pt x="2655706" y="49957"/>
                    </a:lnTo>
                    <a:lnTo>
                      <a:pt x="2673538" y="47634"/>
                    </a:lnTo>
                    <a:lnTo>
                      <a:pt x="2693490" y="46537"/>
                    </a:lnTo>
                    <a:lnTo>
                      <a:pt x="2713441" y="47458"/>
                    </a:lnTo>
                    <a:lnTo>
                      <a:pt x="2726001" y="49957"/>
                    </a:lnTo>
                    <a:lnTo>
                      <a:pt x="2733393" y="51645"/>
                    </a:lnTo>
                    <a:lnTo>
                      <a:pt x="2753345" y="59602"/>
                    </a:lnTo>
                    <a:lnTo>
                      <a:pt x="2753967" y="59949"/>
                    </a:lnTo>
                    <a:lnTo>
                      <a:pt x="2770415" y="69940"/>
                    </a:lnTo>
                    <a:lnTo>
                      <a:pt x="2773297" y="71934"/>
                    </a:lnTo>
                    <a:lnTo>
                      <a:pt x="2783531" y="79932"/>
                    </a:lnTo>
                    <a:lnTo>
                      <a:pt x="2793249" y="87354"/>
                    </a:lnTo>
                    <a:lnTo>
                      <a:pt x="2796498" y="89923"/>
                    </a:lnTo>
                    <a:lnTo>
                      <a:pt x="2810335" y="99915"/>
                    </a:lnTo>
                    <a:lnTo>
                      <a:pt x="2813200" y="101797"/>
                    </a:lnTo>
                    <a:lnTo>
                      <a:pt x="2826418" y="109906"/>
                    </a:lnTo>
                    <a:lnTo>
                      <a:pt x="2833152" y="113512"/>
                    </a:lnTo>
                    <a:lnTo>
                      <a:pt x="2846232" y="119898"/>
                    </a:lnTo>
                    <a:lnTo>
                      <a:pt x="2853104" y="122855"/>
                    </a:lnTo>
                    <a:lnTo>
                      <a:pt x="2870925" y="129889"/>
                    </a:lnTo>
                    <a:lnTo>
                      <a:pt x="2873056" y="130667"/>
                    </a:lnTo>
                    <a:lnTo>
                      <a:pt x="2893007" y="137527"/>
                    </a:lnTo>
                    <a:lnTo>
                      <a:pt x="2899969" y="139881"/>
                    </a:lnTo>
                    <a:lnTo>
                      <a:pt x="2912959" y="144244"/>
                    </a:lnTo>
                    <a:lnTo>
                      <a:pt x="2928665" y="149872"/>
                    </a:lnTo>
                    <a:lnTo>
                      <a:pt x="2932911" y="151481"/>
                    </a:lnTo>
                    <a:lnTo>
                      <a:pt x="2952863" y="159772"/>
                    </a:lnTo>
                    <a:lnTo>
                      <a:pt x="2953070" y="159864"/>
                    </a:lnTo>
                    <a:lnTo>
                      <a:pt x="2972556" y="169855"/>
                    </a:lnTo>
                    <a:lnTo>
                      <a:pt x="2972815" y="170011"/>
                    </a:lnTo>
                    <a:lnTo>
                      <a:pt x="2972815" y="169855"/>
                    </a:lnTo>
                    <a:lnTo>
                      <a:pt x="2972815" y="159864"/>
                    </a:lnTo>
                    <a:lnTo>
                      <a:pt x="2972815" y="149872"/>
                    </a:lnTo>
                    <a:lnTo>
                      <a:pt x="2972815" y="139881"/>
                    </a:lnTo>
                    <a:lnTo>
                      <a:pt x="2972815" y="129889"/>
                    </a:lnTo>
                    <a:lnTo>
                      <a:pt x="2972815" y="119898"/>
                    </a:lnTo>
                    <a:lnTo>
                      <a:pt x="2972815" y="109906"/>
                    </a:lnTo>
                    <a:lnTo>
                      <a:pt x="2972815" y="99915"/>
                    </a:lnTo>
                    <a:lnTo>
                      <a:pt x="2972815" y="89923"/>
                    </a:lnTo>
                    <a:lnTo>
                      <a:pt x="2972815" y="79932"/>
                    </a:lnTo>
                    <a:lnTo>
                      <a:pt x="2972815" y="69940"/>
                    </a:lnTo>
                    <a:lnTo>
                      <a:pt x="2972815" y="59949"/>
                    </a:lnTo>
                    <a:lnTo>
                      <a:pt x="2972815" y="49957"/>
                    </a:lnTo>
                    <a:lnTo>
                      <a:pt x="2972815" y="39966"/>
                    </a:lnTo>
                    <a:lnTo>
                      <a:pt x="2972815" y="29974"/>
                    </a:lnTo>
                    <a:lnTo>
                      <a:pt x="2972815" y="19983"/>
                    </a:lnTo>
                    <a:lnTo>
                      <a:pt x="2972815" y="999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31083" y="0"/>
                    </a:lnTo>
                    <a:lnTo>
                      <a:pt x="2931817" y="9991"/>
                    </a:lnTo>
                    <a:lnTo>
                      <a:pt x="2932814" y="19983"/>
                    </a:lnTo>
                    <a:lnTo>
                      <a:pt x="2932911" y="24066"/>
                    </a:lnTo>
                    <a:lnTo>
                      <a:pt x="2933022" y="29974"/>
                    </a:lnTo>
                    <a:lnTo>
                      <a:pt x="2933187" y="39966"/>
                    </a:lnTo>
                    <a:lnTo>
                      <a:pt x="2932911" y="43007"/>
                    </a:lnTo>
                    <a:lnTo>
                      <a:pt x="2931643" y="49957"/>
                    </a:lnTo>
                    <a:lnTo>
                      <a:pt x="2925605" y="59949"/>
                    </a:lnTo>
                    <a:lnTo>
                      <a:pt x="2912959" y="67474"/>
                    </a:lnTo>
                    <a:lnTo>
                      <a:pt x="2893007" y="65830"/>
                    </a:lnTo>
                    <a:lnTo>
                      <a:pt x="2877842" y="59949"/>
                    </a:lnTo>
                    <a:lnTo>
                      <a:pt x="2873056" y="58156"/>
                    </a:lnTo>
                    <a:lnTo>
                      <a:pt x="2859301" y="49957"/>
                    </a:lnTo>
                    <a:lnTo>
                      <a:pt x="2853104" y="46546"/>
                    </a:lnTo>
                    <a:lnTo>
                      <a:pt x="2844125" y="39966"/>
                    </a:lnTo>
                    <a:lnTo>
                      <a:pt x="2833152" y="32649"/>
                    </a:lnTo>
                    <a:lnTo>
                      <a:pt x="2829487" y="29974"/>
                    </a:lnTo>
                    <a:lnTo>
                      <a:pt x="2813888" y="19983"/>
                    </a:lnTo>
                    <a:lnTo>
                      <a:pt x="2813200" y="19575"/>
                    </a:lnTo>
                    <a:lnTo>
                      <a:pt x="2795531" y="9991"/>
                    </a:lnTo>
                    <a:lnTo>
                      <a:pt x="2793249" y="8904"/>
                    </a:lnTo>
                    <a:lnTo>
                      <a:pt x="2773297" y="1267"/>
                    </a:lnTo>
                    <a:lnTo>
                      <a:pt x="2767789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700008" y="0"/>
                    </a:lnTo>
                    <a:lnTo>
                      <a:pt x="2693490" y="1053"/>
                    </a:lnTo>
                    <a:lnTo>
                      <a:pt x="2673538" y="5693"/>
                    </a:lnTo>
                    <a:lnTo>
                      <a:pt x="2657170" y="9991"/>
                    </a:lnTo>
                    <a:lnTo>
                      <a:pt x="2653586" y="10858"/>
                    </a:lnTo>
                    <a:lnTo>
                      <a:pt x="2633634" y="16300"/>
                    </a:lnTo>
                    <a:lnTo>
                      <a:pt x="2619596" y="19983"/>
                    </a:lnTo>
                    <a:lnTo>
                      <a:pt x="2613683" y="21489"/>
                    </a:lnTo>
                    <a:lnTo>
                      <a:pt x="2593731" y="26304"/>
                    </a:lnTo>
                    <a:lnTo>
                      <a:pt x="2576747" y="29974"/>
                    </a:lnTo>
                    <a:lnTo>
                      <a:pt x="2573779" y="30614"/>
                    </a:lnTo>
                    <a:lnTo>
                      <a:pt x="2553827" y="34115"/>
                    </a:lnTo>
                    <a:lnTo>
                      <a:pt x="2533876" y="36615"/>
                    </a:lnTo>
                    <a:lnTo>
                      <a:pt x="2513924" y="37935"/>
                    </a:lnTo>
                    <a:lnTo>
                      <a:pt x="2493972" y="37723"/>
                    </a:lnTo>
                    <a:lnTo>
                      <a:pt x="2474020" y="35621"/>
                    </a:lnTo>
                    <a:lnTo>
                      <a:pt x="2454068" y="31508"/>
                    </a:lnTo>
                    <a:lnTo>
                      <a:pt x="2448365" y="29974"/>
                    </a:lnTo>
                    <a:lnTo>
                      <a:pt x="2434117" y="25460"/>
                    </a:lnTo>
                    <a:lnTo>
                      <a:pt x="2419145" y="19983"/>
                    </a:lnTo>
                    <a:lnTo>
                      <a:pt x="2414165" y="17721"/>
                    </a:lnTo>
                    <a:lnTo>
                      <a:pt x="2396317" y="9991"/>
                    </a:lnTo>
                    <a:lnTo>
                      <a:pt x="2394213" y="8836"/>
                    </a:lnTo>
                    <a:lnTo>
                      <a:pt x="2374261" y="567"/>
                    </a:lnTo>
                    <a:lnTo>
                      <a:pt x="237149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5623" y="0"/>
                    </a:lnTo>
                    <a:lnTo>
                      <a:pt x="2314406" y="242"/>
                    </a:lnTo>
                    <a:lnTo>
                      <a:pt x="2294454" y="6590"/>
                    </a:lnTo>
                    <a:lnTo>
                      <a:pt x="2284440" y="9991"/>
                    </a:lnTo>
                    <a:lnTo>
                      <a:pt x="2274502" y="12629"/>
                    </a:lnTo>
                    <a:lnTo>
                      <a:pt x="2254551" y="16348"/>
                    </a:lnTo>
                    <a:lnTo>
                      <a:pt x="2234599" y="17904"/>
                    </a:lnTo>
                    <a:lnTo>
                      <a:pt x="2214647" y="15997"/>
                    </a:lnTo>
                    <a:lnTo>
                      <a:pt x="2194695" y="10964"/>
                    </a:lnTo>
                    <a:lnTo>
                      <a:pt x="2192396" y="9991"/>
                    </a:lnTo>
                    <a:lnTo>
                      <a:pt x="2176798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80975" y="0"/>
                    </a:lnTo>
                    <a:lnTo>
                      <a:pt x="1982316" y="9991"/>
                    </a:lnTo>
                    <a:lnTo>
                      <a:pt x="1980637" y="19983"/>
                    </a:lnTo>
                    <a:lnTo>
                      <a:pt x="1975340" y="29974"/>
                    </a:lnTo>
                    <a:lnTo>
                      <a:pt x="1975226" y="30103"/>
                    </a:lnTo>
                    <a:lnTo>
                      <a:pt x="1967401" y="39966"/>
                    </a:lnTo>
                    <a:lnTo>
                      <a:pt x="1956263" y="49957"/>
                    </a:lnTo>
                    <a:lnTo>
                      <a:pt x="1955274" y="50637"/>
                    </a:lnTo>
                    <a:lnTo>
                      <a:pt x="1941966" y="59949"/>
                    </a:lnTo>
                    <a:lnTo>
                      <a:pt x="1935322" y="63779"/>
                    </a:lnTo>
                    <a:lnTo>
                      <a:pt x="1924377" y="69940"/>
                    </a:lnTo>
                    <a:lnTo>
                      <a:pt x="1915371" y="74328"/>
                    </a:lnTo>
                    <a:lnTo>
                      <a:pt x="1903228" y="79932"/>
                    </a:lnTo>
                    <a:lnTo>
                      <a:pt x="1895419" y="83256"/>
                    </a:lnTo>
                    <a:lnTo>
                      <a:pt x="1879051" y="89923"/>
                    </a:lnTo>
                    <a:lnTo>
                      <a:pt x="1875467" y="91302"/>
                    </a:lnTo>
                    <a:lnTo>
                      <a:pt x="1855515" y="98940"/>
                    </a:lnTo>
                    <a:lnTo>
                      <a:pt x="1852903" y="99915"/>
                    </a:lnTo>
                    <a:lnTo>
                      <a:pt x="1835563" y="106153"/>
                    </a:lnTo>
                    <a:lnTo>
                      <a:pt x="1825083" y="109906"/>
                    </a:lnTo>
                    <a:lnTo>
                      <a:pt x="1815612" y="113350"/>
                    </a:lnTo>
                    <a:lnTo>
                      <a:pt x="1797047" y="119898"/>
                    </a:lnTo>
                    <a:lnTo>
                      <a:pt x="1795660" y="120387"/>
                    </a:lnTo>
                    <a:lnTo>
                      <a:pt x="1775708" y="126989"/>
                    </a:lnTo>
                    <a:lnTo>
                      <a:pt x="1766006" y="129889"/>
                    </a:lnTo>
                    <a:lnTo>
                      <a:pt x="1755756" y="132982"/>
                    </a:lnTo>
                    <a:lnTo>
                      <a:pt x="1735805" y="137863"/>
                    </a:lnTo>
                    <a:lnTo>
                      <a:pt x="1723576" y="139881"/>
                    </a:lnTo>
                    <a:lnTo>
                      <a:pt x="1715853" y="141162"/>
                    </a:lnTo>
                    <a:lnTo>
                      <a:pt x="1695901" y="142169"/>
                    </a:lnTo>
                    <a:lnTo>
                      <a:pt x="1675949" y="140639"/>
                    </a:lnTo>
                    <a:lnTo>
                      <a:pt x="1672586" y="139881"/>
                    </a:lnTo>
                    <a:lnTo>
                      <a:pt x="1655997" y="135479"/>
                    </a:lnTo>
                    <a:lnTo>
                      <a:pt x="1643868" y="129889"/>
                    </a:lnTo>
                    <a:lnTo>
                      <a:pt x="1636046" y="125295"/>
                    </a:lnTo>
                    <a:lnTo>
                      <a:pt x="1629109" y="119898"/>
                    </a:lnTo>
                    <a:lnTo>
                      <a:pt x="1620003" y="109906"/>
                    </a:lnTo>
                    <a:lnTo>
                      <a:pt x="1616094" y="102783"/>
                    </a:lnTo>
                    <a:lnTo>
                      <a:pt x="1614716" y="99915"/>
                    </a:lnTo>
                    <a:lnTo>
                      <a:pt x="1612419" y="89923"/>
                    </a:lnTo>
                    <a:lnTo>
                      <a:pt x="1612145" y="79932"/>
                    </a:lnTo>
                    <a:lnTo>
                      <a:pt x="1613809" y="69940"/>
                    </a:lnTo>
                    <a:lnTo>
                      <a:pt x="1616094" y="60108"/>
                    </a:lnTo>
                    <a:lnTo>
                      <a:pt x="1616127" y="59949"/>
                    </a:lnTo>
                    <a:lnTo>
                      <a:pt x="1618944" y="49957"/>
                    </a:lnTo>
                    <a:lnTo>
                      <a:pt x="1621908" y="39966"/>
                    </a:lnTo>
                    <a:lnTo>
                      <a:pt x="1624708" y="29974"/>
                    </a:lnTo>
                    <a:lnTo>
                      <a:pt x="1626891" y="19983"/>
                    </a:lnTo>
                    <a:lnTo>
                      <a:pt x="1628619" y="9991"/>
                    </a:lnTo>
                    <a:lnTo>
                      <a:pt x="1629480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64469" y="0"/>
                    </a:lnTo>
                    <a:lnTo>
                      <a:pt x="1562669" y="9991"/>
                    </a:lnTo>
                    <a:lnTo>
                      <a:pt x="1559227" y="19983"/>
                    </a:lnTo>
                    <a:lnTo>
                      <a:pt x="1556239" y="25671"/>
                    </a:lnTo>
                    <a:lnTo>
                      <a:pt x="1553258" y="29974"/>
                    </a:lnTo>
                    <a:lnTo>
                      <a:pt x="1544944" y="39966"/>
                    </a:lnTo>
                    <a:lnTo>
                      <a:pt x="1536287" y="49475"/>
                    </a:lnTo>
                    <a:lnTo>
                      <a:pt x="1535674" y="49957"/>
                    </a:lnTo>
                    <a:lnTo>
                      <a:pt x="1523549" y="59949"/>
                    </a:lnTo>
                    <a:lnTo>
                      <a:pt x="1516335" y="66309"/>
                    </a:lnTo>
                    <a:lnTo>
                      <a:pt x="1510326" y="69940"/>
                    </a:lnTo>
                    <a:lnTo>
                      <a:pt x="1496898" y="79932"/>
                    </a:lnTo>
                    <a:lnTo>
                      <a:pt x="1496383" y="80487"/>
                    </a:lnTo>
                    <a:lnTo>
                      <a:pt x="1480334" y="89923"/>
                    </a:lnTo>
                    <a:lnTo>
                      <a:pt x="1476431" y="94219"/>
                    </a:lnTo>
                    <a:lnTo>
                      <a:pt x="1456480" y="97417"/>
                    </a:lnTo>
                    <a:lnTo>
                      <a:pt x="1436528" y="92365"/>
                    </a:lnTo>
                    <a:lnTo>
                      <a:pt x="1426215" y="89923"/>
                    </a:lnTo>
                    <a:lnTo>
                      <a:pt x="1416576" y="88750"/>
                    </a:lnTo>
                    <a:lnTo>
                      <a:pt x="1396624" y="86733"/>
                    </a:lnTo>
                    <a:lnTo>
                      <a:pt x="1376673" y="85601"/>
                    </a:lnTo>
                    <a:lnTo>
                      <a:pt x="1356721" y="85091"/>
                    </a:lnTo>
                    <a:lnTo>
                      <a:pt x="1336769" y="84711"/>
                    </a:lnTo>
                    <a:lnTo>
                      <a:pt x="1316817" y="84112"/>
                    </a:lnTo>
                    <a:lnTo>
                      <a:pt x="1296865" y="83268"/>
                    </a:lnTo>
                    <a:lnTo>
                      <a:pt x="1276914" y="81878"/>
                    </a:lnTo>
                    <a:lnTo>
                      <a:pt x="1257814" y="79932"/>
                    </a:lnTo>
                    <a:lnTo>
                      <a:pt x="1256962" y="79850"/>
                    </a:lnTo>
                    <a:lnTo>
                      <a:pt x="1237010" y="76866"/>
                    </a:lnTo>
                    <a:lnTo>
                      <a:pt x="1217058" y="72453"/>
                    </a:lnTo>
                    <a:lnTo>
                      <a:pt x="1209252" y="69940"/>
                    </a:lnTo>
                    <a:lnTo>
                      <a:pt x="1197107" y="65729"/>
                    </a:lnTo>
                    <a:lnTo>
                      <a:pt x="1185305" y="59949"/>
                    </a:lnTo>
                    <a:lnTo>
                      <a:pt x="1177155" y="55093"/>
                    </a:lnTo>
                    <a:lnTo>
                      <a:pt x="1170525" y="49957"/>
                    </a:lnTo>
                    <a:lnTo>
                      <a:pt x="1160057" y="39966"/>
                    </a:lnTo>
                    <a:lnTo>
                      <a:pt x="1157203" y="36657"/>
                    </a:lnTo>
                    <a:lnTo>
                      <a:pt x="1152330" y="29974"/>
                    </a:lnTo>
                    <a:lnTo>
                      <a:pt x="1146402" y="19983"/>
                    </a:lnTo>
                    <a:lnTo>
                      <a:pt x="1141757" y="9991"/>
                    </a:lnTo>
                    <a:lnTo>
                      <a:pt x="1138247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80458" y="0"/>
                    </a:lnTo>
                    <a:lnTo>
                      <a:pt x="1082849" y="9991"/>
                    </a:lnTo>
                    <a:lnTo>
                      <a:pt x="1085172" y="19983"/>
                    </a:lnTo>
                    <a:lnTo>
                      <a:pt x="1087033" y="29974"/>
                    </a:lnTo>
                    <a:lnTo>
                      <a:pt x="1088184" y="39966"/>
                    </a:lnTo>
                    <a:lnTo>
                      <a:pt x="1088622" y="49957"/>
                    </a:lnTo>
                    <a:lnTo>
                      <a:pt x="1087200" y="59949"/>
                    </a:lnTo>
                    <a:lnTo>
                      <a:pt x="1082570" y="69940"/>
                    </a:lnTo>
                    <a:lnTo>
                      <a:pt x="1077396" y="75046"/>
                    </a:lnTo>
                    <a:lnTo>
                      <a:pt x="1067662" y="79932"/>
                    </a:lnTo>
                    <a:lnTo>
                      <a:pt x="1057444" y="82740"/>
                    </a:lnTo>
                    <a:lnTo>
                      <a:pt x="1037492" y="84603"/>
                    </a:lnTo>
                    <a:lnTo>
                      <a:pt x="1017541" y="84363"/>
                    </a:lnTo>
                    <a:lnTo>
                      <a:pt x="997589" y="83073"/>
                    </a:lnTo>
                    <a:lnTo>
                      <a:pt x="977637" y="80918"/>
                    </a:lnTo>
                    <a:lnTo>
                      <a:pt x="969303" y="79932"/>
                    </a:lnTo>
                    <a:lnTo>
                      <a:pt x="957685" y="78539"/>
                    </a:lnTo>
                    <a:lnTo>
                      <a:pt x="937733" y="75889"/>
                    </a:lnTo>
                    <a:lnTo>
                      <a:pt x="917782" y="73294"/>
                    </a:lnTo>
                    <a:lnTo>
                      <a:pt x="897830" y="70769"/>
                    </a:lnTo>
                    <a:lnTo>
                      <a:pt x="889892" y="69940"/>
                    </a:lnTo>
                    <a:lnTo>
                      <a:pt x="877878" y="68493"/>
                    </a:lnTo>
                    <a:lnTo>
                      <a:pt x="857926" y="66484"/>
                    </a:lnTo>
                    <a:lnTo>
                      <a:pt x="837975" y="65008"/>
                    </a:lnTo>
                    <a:lnTo>
                      <a:pt x="818023" y="64389"/>
                    </a:lnTo>
                    <a:lnTo>
                      <a:pt x="798071" y="64503"/>
                    </a:lnTo>
                    <a:lnTo>
                      <a:pt x="778119" y="65782"/>
                    </a:lnTo>
                    <a:lnTo>
                      <a:pt x="758167" y="68021"/>
                    </a:lnTo>
                    <a:lnTo>
                      <a:pt x="744995" y="69940"/>
                    </a:lnTo>
                    <a:lnTo>
                      <a:pt x="738216" y="70784"/>
                    </a:lnTo>
                    <a:lnTo>
                      <a:pt x="718264" y="73504"/>
                    </a:lnTo>
                    <a:lnTo>
                      <a:pt x="698312" y="75684"/>
                    </a:lnTo>
                    <a:lnTo>
                      <a:pt x="678360" y="76654"/>
                    </a:lnTo>
                    <a:lnTo>
                      <a:pt x="658409" y="75817"/>
                    </a:lnTo>
                    <a:lnTo>
                      <a:pt x="638457" y="72608"/>
                    </a:lnTo>
                    <a:lnTo>
                      <a:pt x="630064" y="69940"/>
                    </a:lnTo>
                    <a:lnTo>
                      <a:pt x="618505" y="65426"/>
                    </a:lnTo>
                    <a:lnTo>
                      <a:pt x="609386" y="59949"/>
                    </a:lnTo>
                    <a:lnTo>
                      <a:pt x="598553" y="50870"/>
                    </a:lnTo>
                    <a:lnTo>
                      <a:pt x="597737" y="49957"/>
                    </a:lnTo>
                    <a:lnTo>
                      <a:pt x="590833" y="39966"/>
                    </a:lnTo>
                    <a:lnTo>
                      <a:pt x="585733" y="29974"/>
                    </a:lnTo>
                    <a:lnTo>
                      <a:pt x="581797" y="19983"/>
                    </a:lnTo>
                    <a:lnTo>
                      <a:pt x="578601" y="11528"/>
                    </a:lnTo>
                    <a:lnTo>
                      <a:pt x="578106" y="9991"/>
                    </a:lnTo>
                    <a:lnTo>
                      <a:pt x="57463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509516" y="0"/>
                    </a:lnTo>
                    <a:lnTo>
                      <a:pt x="513671" y="9991"/>
                    </a:lnTo>
                    <a:lnTo>
                      <a:pt x="516410" y="19983"/>
                    </a:lnTo>
                    <a:lnTo>
                      <a:pt x="518270" y="29974"/>
                    </a:lnTo>
                    <a:lnTo>
                      <a:pt x="518746" y="33070"/>
                    </a:lnTo>
                    <a:lnTo>
                      <a:pt x="519789" y="39966"/>
                    </a:lnTo>
                    <a:lnTo>
                      <a:pt x="520901" y="49957"/>
                    </a:lnTo>
                    <a:lnTo>
                      <a:pt x="522550" y="59949"/>
                    </a:lnTo>
                    <a:lnTo>
                      <a:pt x="525148" y="69940"/>
                    </a:lnTo>
                    <a:lnTo>
                      <a:pt x="529476" y="79932"/>
                    </a:lnTo>
                    <a:lnTo>
                      <a:pt x="537174" y="89923"/>
                    </a:lnTo>
                    <a:lnTo>
                      <a:pt x="538698" y="91201"/>
                    </a:lnTo>
                    <a:lnTo>
                      <a:pt x="550932" y="99915"/>
                    </a:lnTo>
                    <a:lnTo>
                      <a:pt x="558650" y="103539"/>
                    </a:lnTo>
                    <a:lnTo>
                      <a:pt x="575401" y="109906"/>
                    </a:lnTo>
                    <a:lnTo>
                      <a:pt x="578601" y="110850"/>
                    </a:lnTo>
                    <a:lnTo>
                      <a:pt x="598553" y="115392"/>
                    </a:lnTo>
                    <a:lnTo>
                      <a:pt x="618505" y="118270"/>
                    </a:lnTo>
                    <a:lnTo>
                      <a:pt x="638457" y="119664"/>
                    </a:lnTo>
                    <a:lnTo>
                      <a:pt x="652100" y="119898"/>
                    </a:lnTo>
                    <a:lnTo>
                      <a:pt x="658409" y="120004"/>
                    </a:lnTo>
                    <a:lnTo>
                      <a:pt x="663803" y="119898"/>
                    </a:lnTo>
                    <a:lnTo>
                      <a:pt x="678360" y="119628"/>
                    </a:lnTo>
                    <a:lnTo>
                      <a:pt x="698312" y="118343"/>
                    </a:lnTo>
                    <a:lnTo>
                      <a:pt x="718264" y="116642"/>
                    </a:lnTo>
                    <a:lnTo>
                      <a:pt x="738216" y="114473"/>
                    </a:lnTo>
                    <a:lnTo>
                      <a:pt x="758167" y="112229"/>
                    </a:lnTo>
                    <a:lnTo>
                      <a:pt x="778119" y="110077"/>
                    </a:lnTo>
                    <a:lnTo>
                      <a:pt x="779802" y="109906"/>
                    </a:lnTo>
                    <a:lnTo>
                      <a:pt x="798071" y="108071"/>
                    </a:lnTo>
                    <a:lnTo>
                      <a:pt x="818023" y="106327"/>
                    </a:lnTo>
                    <a:lnTo>
                      <a:pt x="837975" y="105068"/>
                    </a:lnTo>
                    <a:lnTo>
                      <a:pt x="857926" y="104387"/>
                    </a:lnTo>
                    <a:lnTo>
                      <a:pt x="877878" y="104371"/>
                    </a:lnTo>
                    <a:lnTo>
                      <a:pt x="897830" y="105095"/>
                    </a:lnTo>
                    <a:lnTo>
                      <a:pt x="917782" y="106533"/>
                    </a:lnTo>
                    <a:lnTo>
                      <a:pt x="937733" y="108749"/>
                    </a:lnTo>
                    <a:lnTo>
                      <a:pt x="945604" y="109906"/>
                    </a:lnTo>
                    <a:lnTo>
                      <a:pt x="957685" y="111681"/>
                    </a:lnTo>
                    <a:lnTo>
                      <a:pt x="977637" y="115182"/>
                    </a:lnTo>
                    <a:lnTo>
                      <a:pt x="997589" y="119471"/>
                    </a:lnTo>
                    <a:lnTo>
                      <a:pt x="999411" y="119898"/>
                    </a:lnTo>
                    <a:lnTo>
                      <a:pt x="1017541" y="124600"/>
                    </a:lnTo>
                    <a:lnTo>
                      <a:pt x="1034718" y="129889"/>
                    </a:lnTo>
                    <a:lnTo>
                      <a:pt x="1037492" y="130841"/>
                    </a:lnTo>
                    <a:lnTo>
                      <a:pt x="1057444" y="138301"/>
                    </a:lnTo>
                    <a:lnTo>
                      <a:pt x="1061287" y="139881"/>
                    </a:lnTo>
                    <a:lnTo>
                      <a:pt x="1077396" y="147341"/>
                    </a:lnTo>
                    <a:lnTo>
                      <a:pt x="1082600" y="149872"/>
                    </a:lnTo>
                    <a:lnTo>
                      <a:pt x="1097348" y="157623"/>
                    </a:lnTo>
                    <a:lnTo>
                      <a:pt x="1101690" y="159864"/>
                    </a:lnTo>
                    <a:lnTo>
                      <a:pt x="1117299" y="167968"/>
                    </a:lnTo>
                    <a:lnTo>
                      <a:pt x="1121159" y="169855"/>
                    </a:lnTo>
                    <a:lnTo>
                      <a:pt x="1137251" y="177238"/>
                    </a:lnTo>
                    <a:lnTo>
                      <a:pt x="1143820" y="179847"/>
                    </a:lnTo>
                    <a:lnTo>
                      <a:pt x="1157203" y="184656"/>
                    </a:lnTo>
                    <a:lnTo>
                      <a:pt x="1174623" y="189838"/>
                    </a:lnTo>
                    <a:lnTo>
                      <a:pt x="1177155" y="190528"/>
                    </a:lnTo>
                    <a:lnTo>
                      <a:pt x="1197107" y="194969"/>
                    </a:lnTo>
                    <a:lnTo>
                      <a:pt x="1217058" y="198456"/>
                    </a:lnTo>
                    <a:lnTo>
                      <a:pt x="1227715" y="199830"/>
                    </a:lnTo>
                    <a:close/>
                  </a:path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6" name="任意多边形: 形状 2985">
                <a:extLst>
                  <a:ext uri="{FF2B5EF4-FFF2-40B4-BE49-F238E27FC236}">
                    <a16:creationId xmlns:a16="http://schemas.microsoft.com/office/drawing/2014/main" id="{02CDCFDE-F42B-F39E-DA85-1BB66CF74444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33187" cy="236486"/>
              </a:xfrm>
              <a:custGeom>
                <a:avLst/>
                <a:gdLst>
                  <a:gd name="connsiteX0" fmla="*/ 19952 w 2933187"/>
                  <a:gd name="connsiteY0" fmla="*/ 235648 h 236486"/>
                  <a:gd name="connsiteX1" fmla="*/ 39904 w 2933187"/>
                  <a:gd name="connsiteY1" fmla="*/ 236486 h 236486"/>
                  <a:gd name="connsiteX2" fmla="*/ 59855 w 2933187"/>
                  <a:gd name="connsiteY2" fmla="*/ 235865 h 236486"/>
                  <a:gd name="connsiteX3" fmla="*/ 79807 w 2933187"/>
                  <a:gd name="connsiteY3" fmla="*/ 234343 h 236486"/>
                  <a:gd name="connsiteX4" fmla="*/ 99759 w 2933187"/>
                  <a:gd name="connsiteY4" fmla="*/ 232657 h 236486"/>
                  <a:gd name="connsiteX5" fmla="*/ 119711 w 2933187"/>
                  <a:gd name="connsiteY5" fmla="*/ 231019 h 236486"/>
                  <a:gd name="connsiteX6" fmla="*/ 138325 w 2933187"/>
                  <a:gd name="connsiteY6" fmla="*/ 229804 h 236486"/>
                  <a:gd name="connsiteX7" fmla="*/ 139662 w 2933187"/>
                  <a:gd name="connsiteY7" fmla="*/ 229715 h 236486"/>
                  <a:gd name="connsiteX8" fmla="*/ 159614 w 2933187"/>
                  <a:gd name="connsiteY8" fmla="*/ 228590 h 236486"/>
                  <a:gd name="connsiteX9" fmla="*/ 179566 w 2933187"/>
                  <a:gd name="connsiteY9" fmla="*/ 227393 h 236486"/>
                  <a:gd name="connsiteX10" fmla="*/ 199518 w 2933187"/>
                  <a:gd name="connsiteY10" fmla="*/ 226405 h 236486"/>
                  <a:gd name="connsiteX11" fmla="*/ 219470 w 2933187"/>
                  <a:gd name="connsiteY11" fmla="*/ 225119 h 236486"/>
                  <a:gd name="connsiteX12" fmla="*/ 239421 w 2933187"/>
                  <a:gd name="connsiteY12" fmla="*/ 223343 h 236486"/>
                  <a:gd name="connsiteX13" fmla="*/ 259373 w 2933187"/>
                  <a:gd name="connsiteY13" fmla="*/ 220905 h 236486"/>
                  <a:gd name="connsiteX14" fmla="*/ 265897 w 2933187"/>
                  <a:gd name="connsiteY14" fmla="*/ 219813 h 236486"/>
                  <a:gd name="connsiteX15" fmla="*/ 279325 w 2933187"/>
                  <a:gd name="connsiteY15" fmla="*/ 217267 h 236486"/>
                  <a:gd name="connsiteX16" fmla="*/ 299277 w 2933187"/>
                  <a:gd name="connsiteY16" fmla="*/ 212497 h 236486"/>
                  <a:gd name="connsiteX17" fmla="*/ 308221 w 2933187"/>
                  <a:gd name="connsiteY17" fmla="*/ 209821 h 236486"/>
                  <a:gd name="connsiteX18" fmla="*/ 319228 w 2933187"/>
                  <a:gd name="connsiteY18" fmla="*/ 205897 h 236486"/>
                  <a:gd name="connsiteX19" fmla="*/ 333805 w 2933187"/>
                  <a:gd name="connsiteY19" fmla="*/ 199830 h 236486"/>
                  <a:gd name="connsiteX20" fmla="*/ 339180 w 2933187"/>
                  <a:gd name="connsiteY20" fmla="*/ 196918 h 236486"/>
                  <a:gd name="connsiteX21" fmla="*/ 350450 w 2933187"/>
                  <a:gd name="connsiteY21" fmla="*/ 189838 h 236486"/>
                  <a:gd name="connsiteX22" fmla="*/ 359132 w 2933187"/>
                  <a:gd name="connsiteY22" fmla="*/ 182253 h 236486"/>
                  <a:gd name="connsiteX23" fmla="*/ 361555 w 2933187"/>
                  <a:gd name="connsiteY23" fmla="*/ 179847 h 236486"/>
                  <a:gd name="connsiteX24" fmla="*/ 367377 w 2933187"/>
                  <a:gd name="connsiteY24" fmla="*/ 169855 h 236486"/>
                  <a:gd name="connsiteX25" fmla="*/ 369393 w 2933187"/>
                  <a:gd name="connsiteY25" fmla="*/ 159864 h 236486"/>
                  <a:gd name="connsiteX26" fmla="*/ 367467 w 2933187"/>
                  <a:gd name="connsiteY26" fmla="*/ 149872 h 236486"/>
                  <a:gd name="connsiteX27" fmla="*/ 361434 w 2933187"/>
                  <a:gd name="connsiteY27" fmla="*/ 139881 h 236486"/>
                  <a:gd name="connsiteX28" fmla="*/ 359132 w 2933187"/>
                  <a:gd name="connsiteY28" fmla="*/ 137681 h 236486"/>
                  <a:gd name="connsiteX29" fmla="*/ 349984 w 2933187"/>
                  <a:gd name="connsiteY29" fmla="*/ 129889 h 236486"/>
                  <a:gd name="connsiteX30" fmla="*/ 339180 w 2933187"/>
                  <a:gd name="connsiteY30" fmla="*/ 123621 h 236486"/>
                  <a:gd name="connsiteX31" fmla="*/ 332097 w 2933187"/>
                  <a:gd name="connsiteY31" fmla="*/ 119898 h 236486"/>
                  <a:gd name="connsiteX32" fmla="*/ 319228 w 2933187"/>
                  <a:gd name="connsiteY32" fmla="*/ 114548 h 236486"/>
                  <a:gd name="connsiteX33" fmla="*/ 306668 w 2933187"/>
                  <a:gd name="connsiteY33" fmla="*/ 109906 h 236486"/>
                  <a:gd name="connsiteX34" fmla="*/ 299277 w 2933187"/>
                  <a:gd name="connsiteY34" fmla="*/ 107571 h 236486"/>
                  <a:gd name="connsiteX35" fmla="*/ 279325 w 2933187"/>
                  <a:gd name="connsiteY35" fmla="*/ 101443 h 236486"/>
                  <a:gd name="connsiteX36" fmla="*/ 274498 w 2933187"/>
                  <a:gd name="connsiteY36" fmla="*/ 99915 h 236486"/>
                  <a:gd name="connsiteX37" fmla="*/ 259373 w 2933187"/>
                  <a:gd name="connsiteY37" fmla="*/ 95550 h 236486"/>
                  <a:gd name="connsiteX38" fmla="*/ 240802 w 2933187"/>
                  <a:gd name="connsiteY38" fmla="*/ 89923 h 236486"/>
                  <a:gd name="connsiteX39" fmla="*/ 239421 w 2933187"/>
                  <a:gd name="connsiteY39" fmla="*/ 89518 h 236486"/>
                  <a:gd name="connsiteX40" fmla="*/ 219470 w 2933187"/>
                  <a:gd name="connsiteY40" fmla="*/ 82983 h 236486"/>
                  <a:gd name="connsiteX41" fmla="*/ 210584 w 2933187"/>
                  <a:gd name="connsiteY41" fmla="*/ 79932 h 236486"/>
                  <a:gd name="connsiteX42" fmla="*/ 199518 w 2933187"/>
                  <a:gd name="connsiteY42" fmla="*/ 76114 h 236486"/>
                  <a:gd name="connsiteX43" fmla="*/ 182737 w 2933187"/>
                  <a:gd name="connsiteY43" fmla="*/ 69940 h 236486"/>
                  <a:gd name="connsiteX44" fmla="*/ 179566 w 2933187"/>
                  <a:gd name="connsiteY44" fmla="*/ 68757 h 236486"/>
                  <a:gd name="connsiteX45" fmla="*/ 159614 w 2933187"/>
                  <a:gd name="connsiteY45" fmla="*/ 61038 h 236486"/>
                  <a:gd name="connsiteX46" fmla="*/ 156687 w 2933187"/>
                  <a:gd name="connsiteY46" fmla="*/ 59949 h 236486"/>
                  <a:gd name="connsiteX47" fmla="*/ 139662 w 2933187"/>
                  <a:gd name="connsiteY47" fmla="*/ 53127 h 236486"/>
                  <a:gd name="connsiteX48" fmla="*/ 131223 w 2933187"/>
                  <a:gd name="connsiteY48" fmla="*/ 49957 h 236486"/>
                  <a:gd name="connsiteX49" fmla="*/ 119711 w 2933187"/>
                  <a:gd name="connsiteY49" fmla="*/ 45179 h 236486"/>
                  <a:gd name="connsiteX50" fmla="*/ 105325 w 2933187"/>
                  <a:gd name="connsiteY50" fmla="*/ 39966 h 236486"/>
                  <a:gd name="connsiteX51" fmla="*/ 99759 w 2933187"/>
                  <a:gd name="connsiteY51" fmla="*/ 37626 h 236486"/>
                  <a:gd name="connsiteX52" fmla="*/ 79807 w 2933187"/>
                  <a:gd name="connsiteY52" fmla="*/ 30562 h 236486"/>
                  <a:gd name="connsiteX53" fmla="*/ 77508 w 2933187"/>
                  <a:gd name="connsiteY53" fmla="*/ 29974 h 236486"/>
                  <a:gd name="connsiteX54" fmla="*/ 59855 w 2933187"/>
                  <a:gd name="connsiteY54" fmla="*/ 24404 h 236486"/>
                  <a:gd name="connsiteX55" fmla="*/ 39904 w 2933187"/>
                  <a:gd name="connsiteY55" fmla="*/ 20096 h 236486"/>
                  <a:gd name="connsiteX56" fmla="*/ 38084 w 2933187"/>
                  <a:gd name="connsiteY56" fmla="*/ 19983 h 236486"/>
                  <a:gd name="connsiteX57" fmla="*/ 19952 w 2933187"/>
                  <a:gd name="connsiteY57" fmla="*/ 18491 h 236486"/>
                  <a:gd name="connsiteX58" fmla="*/ 4470 w 2933187"/>
                  <a:gd name="connsiteY58" fmla="*/ 19983 h 236486"/>
                  <a:gd name="connsiteX59" fmla="*/ 0 w 2933187"/>
                  <a:gd name="connsiteY59" fmla="*/ 20494 h 236486"/>
                  <a:gd name="connsiteX60" fmla="*/ 0 w 2933187"/>
                  <a:gd name="connsiteY60" fmla="*/ 29974 h 236486"/>
                  <a:gd name="connsiteX61" fmla="*/ 0 w 2933187"/>
                  <a:gd name="connsiteY61" fmla="*/ 39966 h 236486"/>
                  <a:gd name="connsiteX62" fmla="*/ 0 w 2933187"/>
                  <a:gd name="connsiteY62" fmla="*/ 49957 h 236486"/>
                  <a:gd name="connsiteX63" fmla="*/ 0 w 2933187"/>
                  <a:gd name="connsiteY63" fmla="*/ 59949 h 236486"/>
                  <a:gd name="connsiteX64" fmla="*/ 0 w 2933187"/>
                  <a:gd name="connsiteY64" fmla="*/ 69940 h 236486"/>
                  <a:gd name="connsiteX65" fmla="*/ 0 w 2933187"/>
                  <a:gd name="connsiteY65" fmla="*/ 79932 h 236486"/>
                  <a:gd name="connsiteX66" fmla="*/ 0 w 2933187"/>
                  <a:gd name="connsiteY66" fmla="*/ 89923 h 236486"/>
                  <a:gd name="connsiteX67" fmla="*/ 0 w 2933187"/>
                  <a:gd name="connsiteY67" fmla="*/ 99915 h 236486"/>
                  <a:gd name="connsiteX68" fmla="*/ 0 w 2933187"/>
                  <a:gd name="connsiteY68" fmla="*/ 109906 h 236486"/>
                  <a:gd name="connsiteX69" fmla="*/ 0 w 2933187"/>
                  <a:gd name="connsiteY69" fmla="*/ 119898 h 236486"/>
                  <a:gd name="connsiteX70" fmla="*/ 0 w 2933187"/>
                  <a:gd name="connsiteY70" fmla="*/ 129889 h 236486"/>
                  <a:gd name="connsiteX71" fmla="*/ 0 w 2933187"/>
                  <a:gd name="connsiteY71" fmla="*/ 139881 h 236486"/>
                  <a:gd name="connsiteX72" fmla="*/ 0 w 2933187"/>
                  <a:gd name="connsiteY72" fmla="*/ 149872 h 236486"/>
                  <a:gd name="connsiteX73" fmla="*/ 0 w 2933187"/>
                  <a:gd name="connsiteY73" fmla="*/ 159864 h 236486"/>
                  <a:gd name="connsiteX74" fmla="*/ 0 w 2933187"/>
                  <a:gd name="connsiteY74" fmla="*/ 169855 h 236486"/>
                  <a:gd name="connsiteX75" fmla="*/ 0 w 2933187"/>
                  <a:gd name="connsiteY75" fmla="*/ 179847 h 236486"/>
                  <a:gd name="connsiteX76" fmla="*/ 0 w 2933187"/>
                  <a:gd name="connsiteY76" fmla="*/ 189838 h 236486"/>
                  <a:gd name="connsiteX77" fmla="*/ 0 w 2933187"/>
                  <a:gd name="connsiteY77" fmla="*/ 199830 h 236486"/>
                  <a:gd name="connsiteX78" fmla="*/ 0 w 2933187"/>
                  <a:gd name="connsiteY78" fmla="*/ 209821 h 236486"/>
                  <a:gd name="connsiteX79" fmla="*/ 0 w 2933187"/>
                  <a:gd name="connsiteY79" fmla="*/ 219813 h 236486"/>
                  <a:gd name="connsiteX80" fmla="*/ 0 w 2933187"/>
                  <a:gd name="connsiteY80" fmla="*/ 229804 h 236486"/>
                  <a:gd name="connsiteX81" fmla="*/ 0 w 2933187"/>
                  <a:gd name="connsiteY81" fmla="*/ 231868 h 236486"/>
                  <a:gd name="connsiteX82" fmla="*/ 52012 w 2933187"/>
                  <a:gd name="connsiteY82" fmla="*/ 179847 h 236486"/>
                  <a:gd name="connsiteX83" fmla="*/ 39904 w 2933187"/>
                  <a:gd name="connsiteY83" fmla="*/ 171637 h 236486"/>
                  <a:gd name="connsiteX84" fmla="*/ 38268 w 2933187"/>
                  <a:gd name="connsiteY84" fmla="*/ 169855 h 236486"/>
                  <a:gd name="connsiteX85" fmla="*/ 32611 w 2933187"/>
                  <a:gd name="connsiteY85" fmla="*/ 159864 h 236486"/>
                  <a:gd name="connsiteX86" fmla="*/ 30047 w 2933187"/>
                  <a:gd name="connsiteY86" fmla="*/ 149872 h 236486"/>
                  <a:gd name="connsiteX87" fmla="*/ 29529 w 2933187"/>
                  <a:gd name="connsiteY87" fmla="*/ 139881 h 236486"/>
                  <a:gd name="connsiteX88" fmla="*/ 31496 w 2933187"/>
                  <a:gd name="connsiteY88" fmla="*/ 129889 h 236486"/>
                  <a:gd name="connsiteX89" fmla="*/ 35562 w 2933187"/>
                  <a:gd name="connsiteY89" fmla="*/ 119898 h 236486"/>
                  <a:gd name="connsiteX90" fmla="*/ 39904 w 2933187"/>
                  <a:gd name="connsiteY90" fmla="*/ 113195 h 236486"/>
                  <a:gd name="connsiteX91" fmla="*/ 43324 w 2933187"/>
                  <a:gd name="connsiteY91" fmla="*/ 109906 h 236486"/>
                  <a:gd name="connsiteX92" fmla="*/ 59070 w 2933187"/>
                  <a:gd name="connsiteY92" fmla="*/ 99915 h 236486"/>
                  <a:gd name="connsiteX93" fmla="*/ 59855 w 2933187"/>
                  <a:gd name="connsiteY93" fmla="*/ 99531 h 236486"/>
                  <a:gd name="connsiteX94" fmla="*/ 79807 w 2933187"/>
                  <a:gd name="connsiteY94" fmla="*/ 95378 h 236486"/>
                  <a:gd name="connsiteX95" fmla="*/ 99759 w 2933187"/>
                  <a:gd name="connsiteY95" fmla="*/ 96051 h 236486"/>
                  <a:gd name="connsiteX96" fmla="*/ 119711 w 2933187"/>
                  <a:gd name="connsiteY96" fmla="*/ 99243 h 236486"/>
                  <a:gd name="connsiteX97" fmla="*/ 122123 w 2933187"/>
                  <a:gd name="connsiteY97" fmla="*/ 99915 h 236486"/>
                  <a:gd name="connsiteX98" fmla="*/ 139662 w 2933187"/>
                  <a:gd name="connsiteY98" fmla="*/ 105132 h 236486"/>
                  <a:gd name="connsiteX99" fmla="*/ 153480 w 2933187"/>
                  <a:gd name="connsiteY99" fmla="*/ 109906 h 236486"/>
                  <a:gd name="connsiteX100" fmla="*/ 159614 w 2933187"/>
                  <a:gd name="connsiteY100" fmla="*/ 112343 h 236486"/>
                  <a:gd name="connsiteX101" fmla="*/ 177538 w 2933187"/>
                  <a:gd name="connsiteY101" fmla="*/ 119898 h 236486"/>
                  <a:gd name="connsiteX102" fmla="*/ 179566 w 2933187"/>
                  <a:gd name="connsiteY102" fmla="*/ 120921 h 236486"/>
                  <a:gd name="connsiteX103" fmla="*/ 197713 w 2933187"/>
                  <a:gd name="connsiteY103" fmla="*/ 129889 h 236486"/>
                  <a:gd name="connsiteX104" fmla="*/ 199518 w 2933187"/>
                  <a:gd name="connsiteY104" fmla="*/ 131131 h 236486"/>
                  <a:gd name="connsiteX105" fmla="*/ 212802 w 2933187"/>
                  <a:gd name="connsiteY105" fmla="*/ 139881 h 236486"/>
                  <a:gd name="connsiteX106" fmla="*/ 219470 w 2933187"/>
                  <a:gd name="connsiteY106" fmla="*/ 146987 h 236486"/>
                  <a:gd name="connsiteX107" fmla="*/ 222359 w 2933187"/>
                  <a:gd name="connsiteY107" fmla="*/ 149872 h 236486"/>
                  <a:gd name="connsiteX108" fmla="*/ 223305 w 2933187"/>
                  <a:gd name="connsiteY108" fmla="*/ 159864 h 236486"/>
                  <a:gd name="connsiteX109" fmla="*/ 219470 w 2933187"/>
                  <a:gd name="connsiteY109" fmla="*/ 164011 h 236486"/>
                  <a:gd name="connsiteX110" fmla="*/ 212440 w 2933187"/>
                  <a:gd name="connsiteY110" fmla="*/ 169855 h 236486"/>
                  <a:gd name="connsiteX111" fmla="*/ 199518 w 2933187"/>
                  <a:gd name="connsiteY111" fmla="*/ 174691 h 236486"/>
                  <a:gd name="connsiteX112" fmla="*/ 182893 w 2933187"/>
                  <a:gd name="connsiteY112" fmla="*/ 179847 h 236486"/>
                  <a:gd name="connsiteX113" fmla="*/ 179566 w 2933187"/>
                  <a:gd name="connsiteY113" fmla="*/ 180510 h 236486"/>
                  <a:gd name="connsiteX114" fmla="*/ 159614 w 2933187"/>
                  <a:gd name="connsiteY114" fmla="*/ 183742 h 236486"/>
                  <a:gd name="connsiteX115" fmla="*/ 139662 w 2933187"/>
                  <a:gd name="connsiteY115" fmla="*/ 186150 h 236486"/>
                  <a:gd name="connsiteX116" fmla="*/ 119711 w 2933187"/>
                  <a:gd name="connsiteY116" fmla="*/ 187896 h 236486"/>
                  <a:gd name="connsiteX117" fmla="*/ 99759 w 2933187"/>
                  <a:gd name="connsiteY117" fmla="*/ 188603 h 236486"/>
                  <a:gd name="connsiteX118" fmla="*/ 79807 w 2933187"/>
                  <a:gd name="connsiteY118" fmla="*/ 187651 h 236486"/>
                  <a:gd name="connsiteX119" fmla="*/ 59855 w 2933187"/>
                  <a:gd name="connsiteY119" fmla="*/ 183372 h 236486"/>
                  <a:gd name="connsiteX120" fmla="*/ 1675949 w 2933187"/>
                  <a:gd name="connsiteY120" fmla="*/ 140639 h 236486"/>
                  <a:gd name="connsiteX121" fmla="*/ 1695901 w 2933187"/>
                  <a:gd name="connsiteY121" fmla="*/ 142169 h 236486"/>
                  <a:gd name="connsiteX122" fmla="*/ 1715853 w 2933187"/>
                  <a:gd name="connsiteY122" fmla="*/ 141162 h 236486"/>
                  <a:gd name="connsiteX123" fmla="*/ 1723576 w 2933187"/>
                  <a:gd name="connsiteY123" fmla="*/ 139881 h 236486"/>
                  <a:gd name="connsiteX124" fmla="*/ 1735805 w 2933187"/>
                  <a:gd name="connsiteY124" fmla="*/ 137863 h 236486"/>
                  <a:gd name="connsiteX125" fmla="*/ 1755756 w 2933187"/>
                  <a:gd name="connsiteY125" fmla="*/ 132982 h 236486"/>
                  <a:gd name="connsiteX126" fmla="*/ 1766006 w 2933187"/>
                  <a:gd name="connsiteY126" fmla="*/ 129889 h 236486"/>
                  <a:gd name="connsiteX127" fmla="*/ 1775708 w 2933187"/>
                  <a:gd name="connsiteY127" fmla="*/ 126989 h 236486"/>
                  <a:gd name="connsiteX128" fmla="*/ 1795660 w 2933187"/>
                  <a:gd name="connsiteY128" fmla="*/ 120387 h 236486"/>
                  <a:gd name="connsiteX129" fmla="*/ 1797047 w 2933187"/>
                  <a:gd name="connsiteY129" fmla="*/ 119898 h 236486"/>
                  <a:gd name="connsiteX130" fmla="*/ 1815612 w 2933187"/>
                  <a:gd name="connsiteY130" fmla="*/ 113350 h 236486"/>
                  <a:gd name="connsiteX131" fmla="*/ 1825083 w 2933187"/>
                  <a:gd name="connsiteY131" fmla="*/ 109906 h 236486"/>
                  <a:gd name="connsiteX132" fmla="*/ 1835563 w 2933187"/>
                  <a:gd name="connsiteY132" fmla="*/ 106153 h 236486"/>
                  <a:gd name="connsiteX133" fmla="*/ 1852903 w 2933187"/>
                  <a:gd name="connsiteY133" fmla="*/ 99915 h 236486"/>
                  <a:gd name="connsiteX134" fmla="*/ 1855515 w 2933187"/>
                  <a:gd name="connsiteY134" fmla="*/ 98940 h 236486"/>
                  <a:gd name="connsiteX135" fmla="*/ 1875467 w 2933187"/>
                  <a:gd name="connsiteY135" fmla="*/ 91302 h 236486"/>
                  <a:gd name="connsiteX136" fmla="*/ 1879051 w 2933187"/>
                  <a:gd name="connsiteY136" fmla="*/ 89923 h 236486"/>
                  <a:gd name="connsiteX137" fmla="*/ 1895419 w 2933187"/>
                  <a:gd name="connsiteY137" fmla="*/ 83256 h 236486"/>
                  <a:gd name="connsiteX138" fmla="*/ 1903228 w 2933187"/>
                  <a:gd name="connsiteY138" fmla="*/ 79932 h 236486"/>
                  <a:gd name="connsiteX139" fmla="*/ 1915371 w 2933187"/>
                  <a:gd name="connsiteY139" fmla="*/ 74328 h 236486"/>
                  <a:gd name="connsiteX140" fmla="*/ 1924377 w 2933187"/>
                  <a:gd name="connsiteY140" fmla="*/ 69940 h 236486"/>
                  <a:gd name="connsiteX141" fmla="*/ 1935322 w 2933187"/>
                  <a:gd name="connsiteY141" fmla="*/ 63779 h 236486"/>
                  <a:gd name="connsiteX142" fmla="*/ 1941966 w 2933187"/>
                  <a:gd name="connsiteY142" fmla="*/ 59949 h 236486"/>
                  <a:gd name="connsiteX143" fmla="*/ 1955274 w 2933187"/>
                  <a:gd name="connsiteY143" fmla="*/ 50637 h 236486"/>
                  <a:gd name="connsiteX144" fmla="*/ 1956263 w 2933187"/>
                  <a:gd name="connsiteY144" fmla="*/ 49957 h 236486"/>
                  <a:gd name="connsiteX145" fmla="*/ 1967401 w 2933187"/>
                  <a:gd name="connsiteY145" fmla="*/ 39966 h 236486"/>
                  <a:gd name="connsiteX146" fmla="*/ 1975226 w 2933187"/>
                  <a:gd name="connsiteY146" fmla="*/ 30103 h 236486"/>
                  <a:gd name="connsiteX147" fmla="*/ 1975340 w 2933187"/>
                  <a:gd name="connsiteY147" fmla="*/ 29974 h 236486"/>
                  <a:gd name="connsiteX148" fmla="*/ 1980637 w 2933187"/>
                  <a:gd name="connsiteY148" fmla="*/ 19983 h 236486"/>
                  <a:gd name="connsiteX149" fmla="*/ 1982316 w 2933187"/>
                  <a:gd name="connsiteY149" fmla="*/ 9991 h 236486"/>
                  <a:gd name="connsiteX150" fmla="*/ 1980975 w 2933187"/>
                  <a:gd name="connsiteY150" fmla="*/ 0 h 236486"/>
                  <a:gd name="connsiteX151" fmla="*/ 1975226 w 2933187"/>
                  <a:gd name="connsiteY151" fmla="*/ 0 h 236486"/>
                  <a:gd name="connsiteX152" fmla="*/ 1955274 w 2933187"/>
                  <a:gd name="connsiteY152" fmla="*/ 0 h 236486"/>
                  <a:gd name="connsiteX153" fmla="*/ 1935322 w 2933187"/>
                  <a:gd name="connsiteY153" fmla="*/ 0 h 236486"/>
                  <a:gd name="connsiteX154" fmla="*/ 1915371 w 2933187"/>
                  <a:gd name="connsiteY154" fmla="*/ 0 h 236486"/>
                  <a:gd name="connsiteX155" fmla="*/ 1895419 w 2933187"/>
                  <a:gd name="connsiteY155" fmla="*/ 0 h 236486"/>
                  <a:gd name="connsiteX156" fmla="*/ 1882147 w 2933187"/>
                  <a:gd name="connsiteY156" fmla="*/ 0 h 236486"/>
                  <a:gd name="connsiteX157" fmla="*/ 1881341 w 2933187"/>
                  <a:gd name="connsiteY157" fmla="*/ 9991 h 236486"/>
                  <a:gd name="connsiteX158" fmla="*/ 1877657 w 2933187"/>
                  <a:gd name="connsiteY158" fmla="*/ 19983 h 236486"/>
                  <a:gd name="connsiteX159" fmla="*/ 1875467 w 2933187"/>
                  <a:gd name="connsiteY159" fmla="*/ 23137 h 236486"/>
                  <a:gd name="connsiteX160" fmla="*/ 1870350 w 2933187"/>
                  <a:gd name="connsiteY160" fmla="*/ 29974 h 236486"/>
                  <a:gd name="connsiteX161" fmla="*/ 1859282 w 2933187"/>
                  <a:gd name="connsiteY161" fmla="*/ 39966 h 236486"/>
                  <a:gd name="connsiteX162" fmla="*/ 1855515 w 2933187"/>
                  <a:gd name="connsiteY162" fmla="*/ 42527 h 236486"/>
                  <a:gd name="connsiteX163" fmla="*/ 1843500 w 2933187"/>
                  <a:gd name="connsiteY163" fmla="*/ 49957 h 236486"/>
                  <a:gd name="connsiteX164" fmla="*/ 1835563 w 2933187"/>
                  <a:gd name="connsiteY164" fmla="*/ 54024 h 236486"/>
                  <a:gd name="connsiteX165" fmla="*/ 1822288 w 2933187"/>
                  <a:gd name="connsiteY165" fmla="*/ 59949 h 236486"/>
                  <a:gd name="connsiteX166" fmla="*/ 1815612 w 2933187"/>
                  <a:gd name="connsiteY166" fmla="*/ 62678 h 236486"/>
                  <a:gd name="connsiteX167" fmla="*/ 1795660 w 2933187"/>
                  <a:gd name="connsiteY167" fmla="*/ 69606 h 236486"/>
                  <a:gd name="connsiteX168" fmla="*/ 1794474 w 2933187"/>
                  <a:gd name="connsiteY168" fmla="*/ 69940 h 236486"/>
                  <a:gd name="connsiteX169" fmla="*/ 1775708 w 2933187"/>
                  <a:gd name="connsiteY169" fmla="*/ 75068 h 236486"/>
                  <a:gd name="connsiteX170" fmla="*/ 1755756 w 2933187"/>
                  <a:gd name="connsiteY170" fmla="*/ 78635 h 236486"/>
                  <a:gd name="connsiteX171" fmla="*/ 1735805 w 2933187"/>
                  <a:gd name="connsiteY171" fmla="*/ 79780 h 236486"/>
                  <a:gd name="connsiteX172" fmla="*/ 1715853 w 2933187"/>
                  <a:gd name="connsiteY172" fmla="*/ 76607 h 236486"/>
                  <a:gd name="connsiteX173" fmla="*/ 1703820 w 2933187"/>
                  <a:gd name="connsiteY173" fmla="*/ 69940 h 236486"/>
                  <a:gd name="connsiteX174" fmla="*/ 1695901 w 2933187"/>
                  <a:gd name="connsiteY174" fmla="*/ 62536 h 236486"/>
                  <a:gd name="connsiteX175" fmla="*/ 1694239 w 2933187"/>
                  <a:gd name="connsiteY175" fmla="*/ 59949 h 236486"/>
                  <a:gd name="connsiteX176" fmla="*/ 1690217 w 2933187"/>
                  <a:gd name="connsiteY176" fmla="*/ 49957 h 236486"/>
                  <a:gd name="connsiteX177" fmla="*/ 1688115 w 2933187"/>
                  <a:gd name="connsiteY177" fmla="*/ 39966 h 236486"/>
                  <a:gd name="connsiteX178" fmla="*/ 1686878 w 2933187"/>
                  <a:gd name="connsiteY178" fmla="*/ 29974 h 236486"/>
                  <a:gd name="connsiteX179" fmla="*/ 1686666 w 2933187"/>
                  <a:gd name="connsiteY179" fmla="*/ 19983 h 236486"/>
                  <a:gd name="connsiteX180" fmla="*/ 1686681 w 2933187"/>
                  <a:gd name="connsiteY180" fmla="*/ 9991 h 236486"/>
                  <a:gd name="connsiteX181" fmla="*/ 1686892 w 2933187"/>
                  <a:gd name="connsiteY181" fmla="*/ 0 h 236486"/>
                  <a:gd name="connsiteX182" fmla="*/ 1675949 w 2933187"/>
                  <a:gd name="connsiteY182" fmla="*/ 0 h 236486"/>
                  <a:gd name="connsiteX183" fmla="*/ 1655997 w 2933187"/>
                  <a:gd name="connsiteY183" fmla="*/ 0 h 236486"/>
                  <a:gd name="connsiteX184" fmla="*/ 1636046 w 2933187"/>
                  <a:gd name="connsiteY184" fmla="*/ 0 h 236486"/>
                  <a:gd name="connsiteX185" fmla="*/ 1629480 w 2933187"/>
                  <a:gd name="connsiteY185" fmla="*/ 0 h 236486"/>
                  <a:gd name="connsiteX186" fmla="*/ 1628619 w 2933187"/>
                  <a:gd name="connsiteY186" fmla="*/ 9991 h 236486"/>
                  <a:gd name="connsiteX187" fmla="*/ 1626891 w 2933187"/>
                  <a:gd name="connsiteY187" fmla="*/ 19983 h 236486"/>
                  <a:gd name="connsiteX188" fmla="*/ 1624708 w 2933187"/>
                  <a:gd name="connsiteY188" fmla="*/ 29974 h 236486"/>
                  <a:gd name="connsiteX189" fmla="*/ 1621908 w 2933187"/>
                  <a:gd name="connsiteY189" fmla="*/ 39966 h 236486"/>
                  <a:gd name="connsiteX190" fmla="*/ 1618944 w 2933187"/>
                  <a:gd name="connsiteY190" fmla="*/ 49957 h 236486"/>
                  <a:gd name="connsiteX191" fmla="*/ 1616127 w 2933187"/>
                  <a:gd name="connsiteY191" fmla="*/ 59949 h 236486"/>
                  <a:gd name="connsiteX192" fmla="*/ 1616094 w 2933187"/>
                  <a:gd name="connsiteY192" fmla="*/ 60108 h 236486"/>
                  <a:gd name="connsiteX193" fmla="*/ 1613809 w 2933187"/>
                  <a:gd name="connsiteY193" fmla="*/ 69940 h 236486"/>
                  <a:gd name="connsiteX194" fmla="*/ 1612145 w 2933187"/>
                  <a:gd name="connsiteY194" fmla="*/ 79932 h 236486"/>
                  <a:gd name="connsiteX195" fmla="*/ 1612419 w 2933187"/>
                  <a:gd name="connsiteY195" fmla="*/ 89923 h 236486"/>
                  <a:gd name="connsiteX196" fmla="*/ 1614716 w 2933187"/>
                  <a:gd name="connsiteY196" fmla="*/ 99915 h 236486"/>
                  <a:gd name="connsiteX197" fmla="*/ 1616094 w 2933187"/>
                  <a:gd name="connsiteY197" fmla="*/ 102783 h 236486"/>
                  <a:gd name="connsiteX198" fmla="*/ 1620003 w 2933187"/>
                  <a:gd name="connsiteY198" fmla="*/ 109906 h 236486"/>
                  <a:gd name="connsiteX199" fmla="*/ 1629109 w 2933187"/>
                  <a:gd name="connsiteY199" fmla="*/ 119898 h 236486"/>
                  <a:gd name="connsiteX200" fmla="*/ 1636046 w 2933187"/>
                  <a:gd name="connsiteY200" fmla="*/ 125295 h 236486"/>
                  <a:gd name="connsiteX201" fmla="*/ 1643868 w 2933187"/>
                  <a:gd name="connsiteY201" fmla="*/ 129889 h 236486"/>
                  <a:gd name="connsiteX202" fmla="*/ 1655997 w 2933187"/>
                  <a:gd name="connsiteY202" fmla="*/ 135479 h 236486"/>
                  <a:gd name="connsiteX203" fmla="*/ 1672586 w 2933187"/>
                  <a:gd name="connsiteY203" fmla="*/ 139881 h 236486"/>
                  <a:gd name="connsiteX204" fmla="*/ 977637 w 2933187"/>
                  <a:gd name="connsiteY204" fmla="*/ 80918 h 236486"/>
                  <a:gd name="connsiteX205" fmla="*/ 997589 w 2933187"/>
                  <a:gd name="connsiteY205" fmla="*/ 83073 h 236486"/>
                  <a:gd name="connsiteX206" fmla="*/ 1017541 w 2933187"/>
                  <a:gd name="connsiteY206" fmla="*/ 84363 h 236486"/>
                  <a:gd name="connsiteX207" fmla="*/ 1037492 w 2933187"/>
                  <a:gd name="connsiteY207" fmla="*/ 84603 h 236486"/>
                  <a:gd name="connsiteX208" fmla="*/ 1057444 w 2933187"/>
                  <a:gd name="connsiteY208" fmla="*/ 82740 h 236486"/>
                  <a:gd name="connsiteX209" fmla="*/ 1067662 w 2933187"/>
                  <a:gd name="connsiteY209" fmla="*/ 79932 h 236486"/>
                  <a:gd name="connsiteX210" fmla="*/ 1077396 w 2933187"/>
                  <a:gd name="connsiteY210" fmla="*/ 75046 h 236486"/>
                  <a:gd name="connsiteX211" fmla="*/ 1082570 w 2933187"/>
                  <a:gd name="connsiteY211" fmla="*/ 69940 h 236486"/>
                  <a:gd name="connsiteX212" fmla="*/ 1087200 w 2933187"/>
                  <a:gd name="connsiteY212" fmla="*/ 59949 h 236486"/>
                  <a:gd name="connsiteX213" fmla="*/ 1088622 w 2933187"/>
                  <a:gd name="connsiteY213" fmla="*/ 49957 h 236486"/>
                  <a:gd name="connsiteX214" fmla="*/ 1088184 w 2933187"/>
                  <a:gd name="connsiteY214" fmla="*/ 39966 h 236486"/>
                  <a:gd name="connsiteX215" fmla="*/ 1087033 w 2933187"/>
                  <a:gd name="connsiteY215" fmla="*/ 29974 h 236486"/>
                  <a:gd name="connsiteX216" fmla="*/ 1085172 w 2933187"/>
                  <a:gd name="connsiteY216" fmla="*/ 19983 h 236486"/>
                  <a:gd name="connsiteX217" fmla="*/ 1082849 w 2933187"/>
                  <a:gd name="connsiteY217" fmla="*/ 9991 h 236486"/>
                  <a:gd name="connsiteX218" fmla="*/ 1080458 w 2933187"/>
                  <a:gd name="connsiteY218" fmla="*/ 0 h 236486"/>
                  <a:gd name="connsiteX219" fmla="*/ 1077396 w 2933187"/>
                  <a:gd name="connsiteY219" fmla="*/ 0 h 236486"/>
                  <a:gd name="connsiteX220" fmla="*/ 1057444 w 2933187"/>
                  <a:gd name="connsiteY220" fmla="*/ 0 h 236486"/>
                  <a:gd name="connsiteX221" fmla="*/ 1037492 w 2933187"/>
                  <a:gd name="connsiteY221" fmla="*/ 0 h 236486"/>
                  <a:gd name="connsiteX222" fmla="*/ 1017541 w 2933187"/>
                  <a:gd name="connsiteY222" fmla="*/ 0 h 236486"/>
                  <a:gd name="connsiteX223" fmla="*/ 1001338 w 2933187"/>
                  <a:gd name="connsiteY223" fmla="*/ 0 h 236486"/>
                  <a:gd name="connsiteX224" fmla="*/ 1001300 w 2933187"/>
                  <a:gd name="connsiteY224" fmla="*/ 9991 h 236486"/>
                  <a:gd name="connsiteX225" fmla="*/ 997589 w 2933187"/>
                  <a:gd name="connsiteY225" fmla="*/ 18605 h 236486"/>
                  <a:gd name="connsiteX226" fmla="*/ 996402 w 2933187"/>
                  <a:gd name="connsiteY226" fmla="*/ 19983 h 236486"/>
                  <a:gd name="connsiteX227" fmla="*/ 977637 w 2933187"/>
                  <a:gd name="connsiteY227" fmla="*/ 28184 h 236486"/>
                  <a:gd name="connsiteX228" fmla="*/ 957685 w 2933187"/>
                  <a:gd name="connsiteY228" fmla="*/ 28937 h 236486"/>
                  <a:gd name="connsiteX229" fmla="*/ 937733 w 2933187"/>
                  <a:gd name="connsiteY229" fmla="*/ 25421 h 236486"/>
                  <a:gd name="connsiteX230" fmla="*/ 920096 w 2933187"/>
                  <a:gd name="connsiteY230" fmla="*/ 19983 h 236486"/>
                  <a:gd name="connsiteX231" fmla="*/ 917782 w 2933187"/>
                  <a:gd name="connsiteY231" fmla="*/ 18956 h 236486"/>
                  <a:gd name="connsiteX232" fmla="*/ 902535 w 2933187"/>
                  <a:gd name="connsiteY232" fmla="*/ 9991 h 236486"/>
                  <a:gd name="connsiteX233" fmla="*/ 897830 w 2933187"/>
                  <a:gd name="connsiteY233" fmla="*/ 4438 h 236486"/>
                  <a:gd name="connsiteX234" fmla="*/ 894790 w 2933187"/>
                  <a:gd name="connsiteY234" fmla="*/ 0 h 236486"/>
                  <a:gd name="connsiteX235" fmla="*/ 877878 w 2933187"/>
                  <a:gd name="connsiteY235" fmla="*/ 0 h 236486"/>
                  <a:gd name="connsiteX236" fmla="*/ 857926 w 2933187"/>
                  <a:gd name="connsiteY236" fmla="*/ 0 h 236486"/>
                  <a:gd name="connsiteX237" fmla="*/ 837975 w 2933187"/>
                  <a:gd name="connsiteY237" fmla="*/ 0 h 236486"/>
                  <a:gd name="connsiteX238" fmla="*/ 818023 w 2933187"/>
                  <a:gd name="connsiteY238" fmla="*/ 0 h 236486"/>
                  <a:gd name="connsiteX239" fmla="*/ 798071 w 2933187"/>
                  <a:gd name="connsiteY239" fmla="*/ 0 h 236486"/>
                  <a:gd name="connsiteX240" fmla="*/ 778119 w 2933187"/>
                  <a:gd name="connsiteY240" fmla="*/ 0 h 236486"/>
                  <a:gd name="connsiteX241" fmla="*/ 758167 w 2933187"/>
                  <a:gd name="connsiteY241" fmla="*/ 0 h 236486"/>
                  <a:gd name="connsiteX242" fmla="*/ 738216 w 2933187"/>
                  <a:gd name="connsiteY242" fmla="*/ 0 h 236486"/>
                  <a:gd name="connsiteX243" fmla="*/ 718264 w 2933187"/>
                  <a:gd name="connsiteY243" fmla="*/ 0 h 236486"/>
                  <a:gd name="connsiteX244" fmla="*/ 698312 w 2933187"/>
                  <a:gd name="connsiteY244" fmla="*/ 0 h 236486"/>
                  <a:gd name="connsiteX245" fmla="*/ 678360 w 2933187"/>
                  <a:gd name="connsiteY245" fmla="*/ 0 h 236486"/>
                  <a:gd name="connsiteX246" fmla="*/ 658409 w 2933187"/>
                  <a:gd name="connsiteY246" fmla="*/ 0 h 236486"/>
                  <a:gd name="connsiteX247" fmla="*/ 638457 w 2933187"/>
                  <a:gd name="connsiteY247" fmla="*/ 0 h 236486"/>
                  <a:gd name="connsiteX248" fmla="*/ 618505 w 2933187"/>
                  <a:gd name="connsiteY248" fmla="*/ 0 h 236486"/>
                  <a:gd name="connsiteX249" fmla="*/ 598553 w 2933187"/>
                  <a:gd name="connsiteY249" fmla="*/ 0 h 236486"/>
                  <a:gd name="connsiteX250" fmla="*/ 578601 w 2933187"/>
                  <a:gd name="connsiteY250" fmla="*/ 0 h 236486"/>
                  <a:gd name="connsiteX251" fmla="*/ 574631 w 2933187"/>
                  <a:gd name="connsiteY251" fmla="*/ 0 h 236486"/>
                  <a:gd name="connsiteX252" fmla="*/ 578106 w 2933187"/>
                  <a:gd name="connsiteY252" fmla="*/ 9991 h 236486"/>
                  <a:gd name="connsiteX253" fmla="*/ 578601 w 2933187"/>
                  <a:gd name="connsiteY253" fmla="*/ 11528 h 236486"/>
                  <a:gd name="connsiteX254" fmla="*/ 581797 w 2933187"/>
                  <a:gd name="connsiteY254" fmla="*/ 19983 h 236486"/>
                  <a:gd name="connsiteX255" fmla="*/ 585733 w 2933187"/>
                  <a:gd name="connsiteY255" fmla="*/ 29974 h 236486"/>
                  <a:gd name="connsiteX256" fmla="*/ 590833 w 2933187"/>
                  <a:gd name="connsiteY256" fmla="*/ 39966 h 236486"/>
                  <a:gd name="connsiteX257" fmla="*/ 597737 w 2933187"/>
                  <a:gd name="connsiteY257" fmla="*/ 49957 h 236486"/>
                  <a:gd name="connsiteX258" fmla="*/ 598553 w 2933187"/>
                  <a:gd name="connsiteY258" fmla="*/ 50870 h 236486"/>
                  <a:gd name="connsiteX259" fmla="*/ 609386 w 2933187"/>
                  <a:gd name="connsiteY259" fmla="*/ 59949 h 236486"/>
                  <a:gd name="connsiteX260" fmla="*/ 618505 w 2933187"/>
                  <a:gd name="connsiteY260" fmla="*/ 65426 h 236486"/>
                  <a:gd name="connsiteX261" fmla="*/ 630064 w 2933187"/>
                  <a:gd name="connsiteY261" fmla="*/ 69940 h 236486"/>
                  <a:gd name="connsiteX262" fmla="*/ 638457 w 2933187"/>
                  <a:gd name="connsiteY262" fmla="*/ 72608 h 236486"/>
                  <a:gd name="connsiteX263" fmla="*/ 658409 w 2933187"/>
                  <a:gd name="connsiteY263" fmla="*/ 75817 h 236486"/>
                  <a:gd name="connsiteX264" fmla="*/ 678360 w 2933187"/>
                  <a:gd name="connsiteY264" fmla="*/ 76654 h 236486"/>
                  <a:gd name="connsiteX265" fmla="*/ 698312 w 2933187"/>
                  <a:gd name="connsiteY265" fmla="*/ 75684 h 236486"/>
                  <a:gd name="connsiteX266" fmla="*/ 718264 w 2933187"/>
                  <a:gd name="connsiteY266" fmla="*/ 73504 h 236486"/>
                  <a:gd name="connsiteX267" fmla="*/ 738216 w 2933187"/>
                  <a:gd name="connsiteY267" fmla="*/ 70784 h 236486"/>
                  <a:gd name="connsiteX268" fmla="*/ 744995 w 2933187"/>
                  <a:gd name="connsiteY268" fmla="*/ 69940 h 236486"/>
                  <a:gd name="connsiteX269" fmla="*/ 758167 w 2933187"/>
                  <a:gd name="connsiteY269" fmla="*/ 68021 h 236486"/>
                  <a:gd name="connsiteX270" fmla="*/ 778119 w 2933187"/>
                  <a:gd name="connsiteY270" fmla="*/ 65782 h 236486"/>
                  <a:gd name="connsiteX271" fmla="*/ 798071 w 2933187"/>
                  <a:gd name="connsiteY271" fmla="*/ 64503 h 236486"/>
                  <a:gd name="connsiteX272" fmla="*/ 818023 w 2933187"/>
                  <a:gd name="connsiteY272" fmla="*/ 64389 h 236486"/>
                  <a:gd name="connsiteX273" fmla="*/ 837975 w 2933187"/>
                  <a:gd name="connsiteY273" fmla="*/ 65008 h 236486"/>
                  <a:gd name="connsiteX274" fmla="*/ 857926 w 2933187"/>
                  <a:gd name="connsiteY274" fmla="*/ 66484 h 236486"/>
                  <a:gd name="connsiteX275" fmla="*/ 877878 w 2933187"/>
                  <a:gd name="connsiteY275" fmla="*/ 68493 h 236486"/>
                  <a:gd name="connsiteX276" fmla="*/ 889892 w 2933187"/>
                  <a:gd name="connsiteY276" fmla="*/ 69940 h 236486"/>
                  <a:gd name="connsiteX277" fmla="*/ 897830 w 2933187"/>
                  <a:gd name="connsiteY277" fmla="*/ 70769 h 236486"/>
                  <a:gd name="connsiteX278" fmla="*/ 917782 w 2933187"/>
                  <a:gd name="connsiteY278" fmla="*/ 73294 h 236486"/>
                  <a:gd name="connsiteX279" fmla="*/ 937733 w 2933187"/>
                  <a:gd name="connsiteY279" fmla="*/ 75889 h 236486"/>
                  <a:gd name="connsiteX280" fmla="*/ 957685 w 2933187"/>
                  <a:gd name="connsiteY280" fmla="*/ 78539 h 236486"/>
                  <a:gd name="connsiteX281" fmla="*/ 969303 w 2933187"/>
                  <a:gd name="connsiteY281" fmla="*/ 79932 h 236486"/>
                  <a:gd name="connsiteX282" fmla="*/ 2893007 w 2933187"/>
                  <a:gd name="connsiteY282" fmla="*/ 65830 h 236486"/>
                  <a:gd name="connsiteX283" fmla="*/ 2912959 w 2933187"/>
                  <a:gd name="connsiteY283" fmla="*/ 67474 h 236486"/>
                  <a:gd name="connsiteX284" fmla="*/ 2925605 w 2933187"/>
                  <a:gd name="connsiteY284" fmla="*/ 59949 h 236486"/>
                  <a:gd name="connsiteX285" fmla="*/ 2931643 w 2933187"/>
                  <a:gd name="connsiteY285" fmla="*/ 49957 h 236486"/>
                  <a:gd name="connsiteX286" fmla="*/ 2932911 w 2933187"/>
                  <a:gd name="connsiteY286" fmla="*/ 43007 h 236486"/>
                  <a:gd name="connsiteX287" fmla="*/ 2933187 w 2933187"/>
                  <a:gd name="connsiteY287" fmla="*/ 39966 h 236486"/>
                  <a:gd name="connsiteX288" fmla="*/ 2933022 w 2933187"/>
                  <a:gd name="connsiteY288" fmla="*/ 29974 h 236486"/>
                  <a:gd name="connsiteX289" fmla="*/ 2932911 w 2933187"/>
                  <a:gd name="connsiteY289" fmla="*/ 24066 h 236486"/>
                  <a:gd name="connsiteX290" fmla="*/ 2932814 w 2933187"/>
                  <a:gd name="connsiteY290" fmla="*/ 19983 h 236486"/>
                  <a:gd name="connsiteX291" fmla="*/ 2931817 w 2933187"/>
                  <a:gd name="connsiteY291" fmla="*/ 9991 h 236486"/>
                  <a:gd name="connsiteX292" fmla="*/ 2931083 w 2933187"/>
                  <a:gd name="connsiteY292" fmla="*/ 0 h 236486"/>
                  <a:gd name="connsiteX293" fmla="*/ 2912959 w 2933187"/>
                  <a:gd name="connsiteY293" fmla="*/ 0 h 236486"/>
                  <a:gd name="connsiteX294" fmla="*/ 2893007 w 2933187"/>
                  <a:gd name="connsiteY294" fmla="*/ 0 h 236486"/>
                  <a:gd name="connsiteX295" fmla="*/ 2873056 w 2933187"/>
                  <a:gd name="connsiteY295" fmla="*/ 0 h 236486"/>
                  <a:gd name="connsiteX296" fmla="*/ 2853104 w 2933187"/>
                  <a:gd name="connsiteY296" fmla="*/ 0 h 236486"/>
                  <a:gd name="connsiteX297" fmla="*/ 2833152 w 2933187"/>
                  <a:gd name="connsiteY297" fmla="*/ 0 h 236486"/>
                  <a:gd name="connsiteX298" fmla="*/ 2813200 w 2933187"/>
                  <a:gd name="connsiteY298" fmla="*/ 0 h 236486"/>
                  <a:gd name="connsiteX299" fmla="*/ 2793249 w 2933187"/>
                  <a:gd name="connsiteY299" fmla="*/ 0 h 236486"/>
                  <a:gd name="connsiteX300" fmla="*/ 2773297 w 2933187"/>
                  <a:gd name="connsiteY300" fmla="*/ 0 h 236486"/>
                  <a:gd name="connsiteX301" fmla="*/ 2767789 w 2933187"/>
                  <a:gd name="connsiteY301" fmla="*/ 0 h 236486"/>
                  <a:gd name="connsiteX302" fmla="*/ 2773297 w 2933187"/>
                  <a:gd name="connsiteY302" fmla="*/ 1267 h 236486"/>
                  <a:gd name="connsiteX303" fmla="*/ 2793249 w 2933187"/>
                  <a:gd name="connsiteY303" fmla="*/ 8904 h 236486"/>
                  <a:gd name="connsiteX304" fmla="*/ 2795531 w 2933187"/>
                  <a:gd name="connsiteY304" fmla="*/ 9991 h 236486"/>
                  <a:gd name="connsiteX305" fmla="*/ 2813200 w 2933187"/>
                  <a:gd name="connsiteY305" fmla="*/ 19575 h 236486"/>
                  <a:gd name="connsiteX306" fmla="*/ 2813888 w 2933187"/>
                  <a:gd name="connsiteY306" fmla="*/ 19983 h 236486"/>
                  <a:gd name="connsiteX307" fmla="*/ 2829487 w 2933187"/>
                  <a:gd name="connsiteY307" fmla="*/ 29974 h 236486"/>
                  <a:gd name="connsiteX308" fmla="*/ 2833152 w 2933187"/>
                  <a:gd name="connsiteY308" fmla="*/ 32649 h 236486"/>
                  <a:gd name="connsiteX309" fmla="*/ 2844125 w 2933187"/>
                  <a:gd name="connsiteY309" fmla="*/ 39966 h 236486"/>
                  <a:gd name="connsiteX310" fmla="*/ 2853104 w 2933187"/>
                  <a:gd name="connsiteY310" fmla="*/ 46546 h 236486"/>
                  <a:gd name="connsiteX311" fmla="*/ 2859301 w 2933187"/>
                  <a:gd name="connsiteY311" fmla="*/ 49957 h 236486"/>
                  <a:gd name="connsiteX312" fmla="*/ 2873056 w 2933187"/>
                  <a:gd name="connsiteY312" fmla="*/ 58156 h 236486"/>
                  <a:gd name="connsiteX313" fmla="*/ 2877842 w 2933187"/>
                  <a:gd name="connsiteY313" fmla="*/ 59949 h 236486"/>
                  <a:gd name="connsiteX314" fmla="*/ 2454068 w 2933187"/>
                  <a:gd name="connsiteY314" fmla="*/ 31508 h 236486"/>
                  <a:gd name="connsiteX315" fmla="*/ 2474020 w 2933187"/>
                  <a:gd name="connsiteY315" fmla="*/ 35621 h 236486"/>
                  <a:gd name="connsiteX316" fmla="*/ 2493972 w 2933187"/>
                  <a:gd name="connsiteY316" fmla="*/ 37723 h 236486"/>
                  <a:gd name="connsiteX317" fmla="*/ 2513924 w 2933187"/>
                  <a:gd name="connsiteY317" fmla="*/ 37935 h 236486"/>
                  <a:gd name="connsiteX318" fmla="*/ 2533876 w 2933187"/>
                  <a:gd name="connsiteY318" fmla="*/ 36615 h 236486"/>
                  <a:gd name="connsiteX319" fmla="*/ 2553827 w 2933187"/>
                  <a:gd name="connsiteY319" fmla="*/ 34115 h 236486"/>
                  <a:gd name="connsiteX320" fmla="*/ 2573779 w 2933187"/>
                  <a:gd name="connsiteY320" fmla="*/ 30614 h 236486"/>
                  <a:gd name="connsiteX321" fmla="*/ 2576747 w 2933187"/>
                  <a:gd name="connsiteY321" fmla="*/ 29974 h 236486"/>
                  <a:gd name="connsiteX322" fmla="*/ 2593731 w 2933187"/>
                  <a:gd name="connsiteY322" fmla="*/ 26304 h 236486"/>
                  <a:gd name="connsiteX323" fmla="*/ 2613683 w 2933187"/>
                  <a:gd name="connsiteY323" fmla="*/ 21489 h 236486"/>
                  <a:gd name="connsiteX324" fmla="*/ 2619596 w 2933187"/>
                  <a:gd name="connsiteY324" fmla="*/ 19983 h 236486"/>
                  <a:gd name="connsiteX325" fmla="*/ 2633634 w 2933187"/>
                  <a:gd name="connsiteY325" fmla="*/ 16300 h 236486"/>
                  <a:gd name="connsiteX326" fmla="*/ 2653586 w 2933187"/>
                  <a:gd name="connsiteY326" fmla="*/ 10858 h 236486"/>
                  <a:gd name="connsiteX327" fmla="*/ 2657170 w 2933187"/>
                  <a:gd name="connsiteY327" fmla="*/ 9991 h 236486"/>
                  <a:gd name="connsiteX328" fmla="*/ 2673538 w 2933187"/>
                  <a:gd name="connsiteY328" fmla="*/ 5693 h 236486"/>
                  <a:gd name="connsiteX329" fmla="*/ 2693490 w 2933187"/>
                  <a:gd name="connsiteY329" fmla="*/ 1053 h 236486"/>
                  <a:gd name="connsiteX330" fmla="*/ 2700008 w 2933187"/>
                  <a:gd name="connsiteY330" fmla="*/ 0 h 236486"/>
                  <a:gd name="connsiteX331" fmla="*/ 2693490 w 2933187"/>
                  <a:gd name="connsiteY331" fmla="*/ 0 h 236486"/>
                  <a:gd name="connsiteX332" fmla="*/ 2673538 w 2933187"/>
                  <a:gd name="connsiteY332" fmla="*/ 0 h 236486"/>
                  <a:gd name="connsiteX333" fmla="*/ 2653586 w 2933187"/>
                  <a:gd name="connsiteY333" fmla="*/ 0 h 236486"/>
                  <a:gd name="connsiteX334" fmla="*/ 2633634 w 2933187"/>
                  <a:gd name="connsiteY334" fmla="*/ 0 h 236486"/>
                  <a:gd name="connsiteX335" fmla="*/ 2613683 w 2933187"/>
                  <a:gd name="connsiteY335" fmla="*/ 0 h 236486"/>
                  <a:gd name="connsiteX336" fmla="*/ 2593731 w 2933187"/>
                  <a:gd name="connsiteY336" fmla="*/ 0 h 236486"/>
                  <a:gd name="connsiteX337" fmla="*/ 2573779 w 2933187"/>
                  <a:gd name="connsiteY337" fmla="*/ 0 h 236486"/>
                  <a:gd name="connsiteX338" fmla="*/ 2553827 w 2933187"/>
                  <a:gd name="connsiteY338" fmla="*/ 0 h 236486"/>
                  <a:gd name="connsiteX339" fmla="*/ 2533876 w 2933187"/>
                  <a:gd name="connsiteY339" fmla="*/ 0 h 236486"/>
                  <a:gd name="connsiteX340" fmla="*/ 2513924 w 2933187"/>
                  <a:gd name="connsiteY340" fmla="*/ 0 h 236486"/>
                  <a:gd name="connsiteX341" fmla="*/ 2493972 w 2933187"/>
                  <a:gd name="connsiteY341" fmla="*/ 0 h 236486"/>
                  <a:gd name="connsiteX342" fmla="*/ 2474020 w 2933187"/>
                  <a:gd name="connsiteY342" fmla="*/ 0 h 236486"/>
                  <a:gd name="connsiteX343" fmla="*/ 2454068 w 2933187"/>
                  <a:gd name="connsiteY343" fmla="*/ 0 h 236486"/>
                  <a:gd name="connsiteX344" fmla="*/ 2434117 w 2933187"/>
                  <a:gd name="connsiteY344" fmla="*/ 0 h 236486"/>
                  <a:gd name="connsiteX345" fmla="*/ 2414165 w 2933187"/>
                  <a:gd name="connsiteY345" fmla="*/ 0 h 236486"/>
                  <a:gd name="connsiteX346" fmla="*/ 2394213 w 2933187"/>
                  <a:gd name="connsiteY346" fmla="*/ 0 h 236486"/>
                  <a:gd name="connsiteX347" fmla="*/ 2374261 w 2933187"/>
                  <a:gd name="connsiteY347" fmla="*/ 0 h 236486"/>
                  <a:gd name="connsiteX348" fmla="*/ 2371491 w 2933187"/>
                  <a:gd name="connsiteY348" fmla="*/ 0 h 236486"/>
                  <a:gd name="connsiteX349" fmla="*/ 2374261 w 2933187"/>
                  <a:gd name="connsiteY349" fmla="*/ 567 h 236486"/>
                  <a:gd name="connsiteX350" fmla="*/ 2394213 w 2933187"/>
                  <a:gd name="connsiteY350" fmla="*/ 8836 h 236486"/>
                  <a:gd name="connsiteX351" fmla="*/ 2396317 w 2933187"/>
                  <a:gd name="connsiteY351" fmla="*/ 9991 h 236486"/>
                  <a:gd name="connsiteX352" fmla="*/ 2414165 w 2933187"/>
                  <a:gd name="connsiteY352" fmla="*/ 17721 h 236486"/>
                  <a:gd name="connsiteX353" fmla="*/ 2419145 w 2933187"/>
                  <a:gd name="connsiteY353" fmla="*/ 19983 h 236486"/>
                  <a:gd name="connsiteX354" fmla="*/ 2434117 w 2933187"/>
                  <a:gd name="connsiteY354" fmla="*/ 25460 h 236486"/>
                  <a:gd name="connsiteX355" fmla="*/ 2448365 w 2933187"/>
                  <a:gd name="connsiteY355" fmla="*/ 29974 h 236486"/>
                  <a:gd name="connsiteX356" fmla="*/ 2194695 w 2933187"/>
                  <a:gd name="connsiteY356" fmla="*/ 10964 h 236486"/>
                  <a:gd name="connsiteX357" fmla="*/ 2214647 w 2933187"/>
                  <a:gd name="connsiteY357" fmla="*/ 15997 h 236486"/>
                  <a:gd name="connsiteX358" fmla="*/ 2234599 w 2933187"/>
                  <a:gd name="connsiteY358" fmla="*/ 17904 h 236486"/>
                  <a:gd name="connsiteX359" fmla="*/ 2254551 w 2933187"/>
                  <a:gd name="connsiteY359" fmla="*/ 16348 h 236486"/>
                  <a:gd name="connsiteX360" fmla="*/ 2274502 w 2933187"/>
                  <a:gd name="connsiteY360" fmla="*/ 12629 h 236486"/>
                  <a:gd name="connsiteX361" fmla="*/ 2284440 w 2933187"/>
                  <a:gd name="connsiteY361" fmla="*/ 9991 h 236486"/>
                  <a:gd name="connsiteX362" fmla="*/ 2294454 w 2933187"/>
                  <a:gd name="connsiteY362" fmla="*/ 6590 h 236486"/>
                  <a:gd name="connsiteX363" fmla="*/ 2314406 w 2933187"/>
                  <a:gd name="connsiteY363" fmla="*/ 242 h 236486"/>
                  <a:gd name="connsiteX364" fmla="*/ 2315623 w 2933187"/>
                  <a:gd name="connsiteY364" fmla="*/ 0 h 236486"/>
                  <a:gd name="connsiteX365" fmla="*/ 2314406 w 2933187"/>
                  <a:gd name="connsiteY365" fmla="*/ 0 h 236486"/>
                  <a:gd name="connsiteX366" fmla="*/ 2294454 w 2933187"/>
                  <a:gd name="connsiteY366" fmla="*/ 0 h 236486"/>
                  <a:gd name="connsiteX367" fmla="*/ 2274502 w 2933187"/>
                  <a:gd name="connsiteY367" fmla="*/ 0 h 236486"/>
                  <a:gd name="connsiteX368" fmla="*/ 2254551 w 2933187"/>
                  <a:gd name="connsiteY368" fmla="*/ 0 h 236486"/>
                  <a:gd name="connsiteX369" fmla="*/ 2234599 w 2933187"/>
                  <a:gd name="connsiteY369" fmla="*/ 0 h 236486"/>
                  <a:gd name="connsiteX370" fmla="*/ 2214647 w 2933187"/>
                  <a:gd name="connsiteY370" fmla="*/ 0 h 236486"/>
                  <a:gd name="connsiteX371" fmla="*/ 2194695 w 2933187"/>
                  <a:gd name="connsiteY371" fmla="*/ 0 h 236486"/>
                  <a:gd name="connsiteX372" fmla="*/ 2176798 w 2933187"/>
                  <a:gd name="connsiteY372" fmla="*/ 0 h 236486"/>
                  <a:gd name="connsiteX373" fmla="*/ 2192396 w 2933187"/>
                  <a:gd name="connsiteY373" fmla="*/ 9991 h 236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</a:cxnLst>
                <a:rect l="l" t="t" r="r" b="b"/>
                <a:pathLst>
                  <a:path w="2933187" h="236486">
                    <a:moveTo>
                      <a:pt x="19952" y="235648"/>
                    </a:moveTo>
                    <a:lnTo>
                      <a:pt x="39904" y="236486"/>
                    </a:lnTo>
                    <a:lnTo>
                      <a:pt x="59855" y="235865"/>
                    </a:lnTo>
                    <a:lnTo>
                      <a:pt x="79807" y="234343"/>
                    </a:lnTo>
                    <a:lnTo>
                      <a:pt x="99759" y="232657"/>
                    </a:lnTo>
                    <a:lnTo>
                      <a:pt x="119711" y="231019"/>
                    </a:lnTo>
                    <a:lnTo>
                      <a:pt x="138325" y="229804"/>
                    </a:lnTo>
                    <a:lnTo>
                      <a:pt x="139662" y="229715"/>
                    </a:lnTo>
                    <a:lnTo>
                      <a:pt x="159614" y="228590"/>
                    </a:lnTo>
                    <a:lnTo>
                      <a:pt x="179566" y="227393"/>
                    </a:lnTo>
                    <a:lnTo>
                      <a:pt x="199518" y="226405"/>
                    </a:lnTo>
                    <a:lnTo>
                      <a:pt x="219470" y="225119"/>
                    </a:lnTo>
                    <a:lnTo>
                      <a:pt x="239421" y="223343"/>
                    </a:lnTo>
                    <a:lnTo>
                      <a:pt x="259373" y="220905"/>
                    </a:lnTo>
                    <a:lnTo>
                      <a:pt x="265897" y="219813"/>
                    </a:lnTo>
                    <a:lnTo>
                      <a:pt x="279325" y="217267"/>
                    </a:lnTo>
                    <a:lnTo>
                      <a:pt x="299277" y="212497"/>
                    </a:lnTo>
                    <a:lnTo>
                      <a:pt x="308221" y="209821"/>
                    </a:lnTo>
                    <a:lnTo>
                      <a:pt x="319228" y="205897"/>
                    </a:lnTo>
                    <a:lnTo>
                      <a:pt x="333805" y="199830"/>
                    </a:lnTo>
                    <a:lnTo>
                      <a:pt x="339180" y="196918"/>
                    </a:lnTo>
                    <a:lnTo>
                      <a:pt x="350450" y="189838"/>
                    </a:lnTo>
                    <a:lnTo>
                      <a:pt x="359132" y="182253"/>
                    </a:lnTo>
                    <a:lnTo>
                      <a:pt x="361555" y="179847"/>
                    </a:lnTo>
                    <a:lnTo>
                      <a:pt x="367377" y="169855"/>
                    </a:lnTo>
                    <a:lnTo>
                      <a:pt x="369393" y="159864"/>
                    </a:lnTo>
                    <a:lnTo>
                      <a:pt x="367467" y="149872"/>
                    </a:lnTo>
                    <a:lnTo>
                      <a:pt x="361434" y="139881"/>
                    </a:lnTo>
                    <a:lnTo>
                      <a:pt x="359132" y="137681"/>
                    </a:lnTo>
                    <a:lnTo>
                      <a:pt x="349984" y="129889"/>
                    </a:lnTo>
                    <a:lnTo>
                      <a:pt x="339180" y="123621"/>
                    </a:lnTo>
                    <a:lnTo>
                      <a:pt x="332097" y="119898"/>
                    </a:lnTo>
                    <a:lnTo>
                      <a:pt x="319228" y="114548"/>
                    </a:lnTo>
                    <a:lnTo>
                      <a:pt x="306668" y="109906"/>
                    </a:lnTo>
                    <a:lnTo>
                      <a:pt x="299277" y="107571"/>
                    </a:lnTo>
                    <a:lnTo>
                      <a:pt x="279325" y="101443"/>
                    </a:lnTo>
                    <a:lnTo>
                      <a:pt x="274498" y="99915"/>
                    </a:lnTo>
                    <a:lnTo>
                      <a:pt x="259373" y="95550"/>
                    </a:lnTo>
                    <a:lnTo>
                      <a:pt x="240802" y="89923"/>
                    </a:lnTo>
                    <a:lnTo>
                      <a:pt x="239421" y="89518"/>
                    </a:lnTo>
                    <a:lnTo>
                      <a:pt x="219470" y="82983"/>
                    </a:lnTo>
                    <a:lnTo>
                      <a:pt x="210584" y="79932"/>
                    </a:lnTo>
                    <a:lnTo>
                      <a:pt x="199518" y="76114"/>
                    </a:lnTo>
                    <a:lnTo>
                      <a:pt x="182737" y="69940"/>
                    </a:lnTo>
                    <a:lnTo>
                      <a:pt x="179566" y="68757"/>
                    </a:lnTo>
                    <a:lnTo>
                      <a:pt x="159614" y="61038"/>
                    </a:lnTo>
                    <a:lnTo>
                      <a:pt x="156687" y="59949"/>
                    </a:lnTo>
                    <a:lnTo>
                      <a:pt x="139662" y="53127"/>
                    </a:lnTo>
                    <a:lnTo>
                      <a:pt x="131223" y="49957"/>
                    </a:lnTo>
                    <a:lnTo>
                      <a:pt x="119711" y="45179"/>
                    </a:lnTo>
                    <a:lnTo>
                      <a:pt x="105325" y="39966"/>
                    </a:lnTo>
                    <a:lnTo>
                      <a:pt x="99759" y="37626"/>
                    </a:lnTo>
                    <a:lnTo>
                      <a:pt x="79807" y="30562"/>
                    </a:lnTo>
                    <a:lnTo>
                      <a:pt x="77508" y="29974"/>
                    </a:lnTo>
                    <a:lnTo>
                      <a:pt x="59855" y="24404"/>
                    </a:lnTo>
                    <a:lnTo>
                      <a:pt x="39904" y="20096"/>
                    </a:lnTo>
                    <a:lnTo>
                      <a:pt x="38084" y="19983"/>
                    </a:lnTo>
                    <a:lnTo>
                      <a:pt x="19952" y="18491"/>
                    </a:lnTo>
                    <a:lnTo>
                      <a:pt x="4470" y="19983"/>
                    </a:lnTo>
                    <a:lnTo>
                      <a:pt x="0" y="20494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9898"/>
                    </a:lnTo>
                    <a:lnTo>
                      <a:pt x="0" y="129889"/>
                    </a:lnTo>
                    <a:lnTo>
                      <a:pt x="0" y="139881"/>
                    </a:lnTo>
                    <a:lnTo>
                      <a:pt x="0" y="149872"/>
                    </a:lnTo>
                    <a:lnTo>
                      <a:pt x="0" y="159864"/>
                    </a:lnTo>
                    <a:lnTo>
                      <a:pt x="0" y="169855"/>
                    </a:lnTo>
                    <a:lnTo>
                      <a:pt x="0" y="179847"/>
                    </a:lnTo>
                    <a:lnTo>
                      <a:pt x="0" y="189838"/>
                    </a:lnTo>
                    <a:lnTo>
                      <a:pt x="0" y="199830"/>
                    </a:lnTo>
                    <a:lnTo>
                      <a:pt x="0" y="209821"/>
                    </a:lnTo>
                    <a:lnTo>
                      <a:pt x="0" y="219813"/>
                    </a:lnTo>
                    <a:lnTo>
                      <a:pt x="0" y="229804"/>
                    </a:lnTo>
                    <a:lnTo>
                      <a:pt x="0" y="231868"/>
                    </a:lnTo>
                    <a:close/>
                    <a:moveTo>
                      <a:pt x="52012" y="179847"/>
                    </a:moveTo>
                    <a:lnTo>
                      <a:pt x="39904" y="171637"/>
                    </a:lnTo>
                    <a:lnTo>
                      <a:pt x="38268" y="169855"/>
                    </a:lnTo>
                    <a:lnTo>
                      <a:pt x="32611" y="159864"/>
                    </a:lnTo>
                    <a:lnTo>
                      <a:pt x="30047" y="149872"/>
                    </a:lnTo>
                    <a:lnTo>
                      <a:pt x="29529" y="139881"/>
                    </a:lnTo>
                    <a:lnTo>
                      <a:pt x="31496" y="129889"/>
                    </a:lnTo>
                    <a:lnTo>
                      <a:pt x="35562" y="119898"/>
                    </a:lnTo>
                    <a:lnTo>
                      <a:pt x="39904" y="113195"/>
                    </a:lnTo>
                    <a:lnTo>
                      <a:pt x="43324" y="109906"/>
                    </a:lnTo>
                    <a:lnTo>
                      <a:pt x="59070" y="99915"/>
                    </a:lnTo>
                    <a:lnTo>
                      <a:pt x="59855" y="99531"/>
                    </a:lnTo>
                    <a:lnTo>
                      <a:pt x="79807" y="95378"/>
                    </a:lnTo>
                    <a:lnTo>
                      <a:pt x="99759" y="96051"/>
                    </a:lnTo>
                    <a:lnTo>
                      <a:pt x="119711" y="99243"/>
                    </a:lnTo>
                    <a:lnTo>
                      <a:pt x="122123" y="99915"/>
                    </a:lnTo>
                    <a:lnTo>
                      <a:pt x="139662" y="105132"/>
                    </a:lnTo>
                    <a:lnTo>
                      <a:pt x="153480" y="109906"/>
                    </a:lnTo>
                    <a:lnTo>
                      <a:pt x="159614" y="112343"/>
                    </a:lnTo>
                    <a:lnTo>
                      <a:pt x="177538" y="119898"/>
                    </a:lnTo>
                    <a:lnTo>
                      <a:pt x="179566" y="120921"/>
                    </a:lnTo>
                    <a:lnTo>
                      <a:pt x="197713" y="129889"/>
                    </a:lnTo>
                    <a:lnTo>
                      <a:pt x="199518" y="131131"/>
                    </a:lnTo>
                    <a:lnTo>
                      <a:pt x="212802" y="139881"/>
                    </a:lnTo>
                    <a:lnTo>
                      <a:pt x="219470" y="146987"/>
                    </a:lnTo>
                    <a:lnTo>
                      <a:pt x="222359" y="149872"/>
                    </a:lnTo>
                    <a:lnTo>
                      <a:pt x="223305" y="159864"/>
                    </a:lnTo>
                    <a:lnTo>
                      <a:pt x="219470" y="164011"/>
                    </a:lnTo>
                    <a:lnTo>
                      <a:pt x="212440" y="169855"/>
                    </a:lnTo>
                    <a:lnTo>
                      <a:pt x="199518" y="174691"/>
                    </a:lnTo>
                    <a:lnTo>
                      <a:pt x="182893" y="179847"/>
                    </a:lnTo>
                    <a:lnTo>
                      <a:pt x="179566" y="180510"/>
                    </a:lnTo>
                    <a:lnTo>
                      <a:pt x="159614" y="183742"/>
                    </a:lnTo>
                    <a:lnTo>
                      <a:pt x="139662" y="186150"/>
                    </a:lnTo>
                    <a:lnTo>
                      <a:pt x="119711" y="187896"/>
                    </a:lnTo>
                    <a:lnTo>
                      <a:pt x="99759" y="188603"/>
                    </a:lnTo>
                    <a:lnTo>
                      <a:pt x="79807" y="187651"/>
                    </a:lnTo>
                    <a:lnTo>
                      <a:pt x="59855" y="183372"/>
                    </a:lnTo>
                    <a:close/>
                    <a:moveTo>
                      <a:pt x="1675949" y="140639"/>
                    </a:moveTo>
                    <a:lnTo>
                      <a:pt x="1695901" y="142169"/>
                    </a:lnTo>
                    <a:lnTo>
                      <a:pt x="1715853" y="141162"/>
                    </a:lnTo>
                    <a:lnTo>
                      <a:pt x="1723576" y="139881"/>
                    </a:lnTo>
                    <a:lnTo>
                      <a:pt x="1735805" y="137863"/>
                    </a:lnTo>
                    <a:lnTo>
                      <a:pt x="1755756" y="132982"/>
                    </a:lnTo>
                    <a:lnTo>
                      <a:pt x="1766006" y="129889"/>
                    </a:lnTo>
                    <a:lnTo>
                      <a:pt x="1775708" y="126989"/>
                    </a:lnTo>
                    <a:lnTo>
                      <a:pt x="1795660" y="120387"/>
                    </a:lnTo>
                    <a:lnTo>
                      <a:pt x="1797047" y="119898"/>
                    </a:lnTo>
                    <a:lnTo>
                      <a:pt x="1815612" y="113350"/>
                    </a:lnTo>
                    <a:lnTo>
                      <a:pt x="1825083" y="109906"/>
                    </a:lnTo>
                    <a:lnTo>
                      <a:pt x="1835563" y="106153"/>
                    </a:lnTo>
                    <a:lnTo>
                      <a:pt x="1852903" y="99915"/>
                    </a:lnTo>
                    <a:lnTo>
                      <a:pt x="1855515" y="98940"/>
                    </a:lnTo>
                    <a:lnTo>
                      <a:pt x="1875467" y="91302"/>
                    </a:lnTo>
                    <a:lnTo>
                      <a:pt x="1879051" y="89923"/>
                    </a:lnTo>
                    <a:lnTo>
                      <a:pt x="1895419" y="83256"/>
                    </a:lnTo>
                    <a:lnTo>
                      <a:pt x="1903228" y="79932"/>
                    </a:lnTo>
                    <a:lnTo>
                      <a:pt x="1915371" y="74328"/>
                    </a:lnTo>
                    <a:lnTo>
                      <a:pt x="1924377" y="69940"/>
                    </a:lnTo>
                    <a:lnTo>
                      <a:pt x="1935322" y="63779"/>
                    </a:lnTo>
                    <a:lnTo>
                      <a:pt x="1941966" y="59949"/>
                    </a:lnTo>
                    <a:lnTo>
                      <a:pt x="1955274" y="50637"/>
                    </a:lnTo>
                    <a:lnTo>
                      <a:pt x="1956263" y="49957"/>
                    </a:lnTo>
                    <a:lnTo>
                      <a:pt x="1967401" y="39966"/>
                    </a:lnTo>
                    <a:lnTo>
                      <a:pt x="1975226" y="30103"/>
                    </a:lnTo>
                    <a:lnTo>
                      <a:pt x="1975340" y="29974"/>
                    </a:lnTo>
                    <a:lnTo>
                      <a:pt x="1980637" y="19983"/>
                    </a:lnTo>
                    <a:lnTo>
                      <a:pt x="1982316" y="9991"/>
                    </a:lnTo>
                    <a:lnTo>
                      <a:pt x="1980975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82147" y="0"/>
                    </a:lnTo>
                    <a:lnTo>
                      <a:pt x="1881341" y="9991"/>
                    </a:lnTo>
                    <a:lnTo>
                      <a:pt x="1877657" y="19983"/>
                    </a:lnTo>
                    <a:lnTo>
                      <a:pt x="1875467" y="23137"/>
                    </a:lnTo>
                    <a:lnTo>
                      <a:pt x="1870350" y="29974"/>
                    </a:lnTo>
                    <a:lnTo>
                      <a:pt x="1859282" y="39966"/>
                    </a:lnTo>
                    <a:lnTo>
                      <a:pt x="1855515" y="42527"/>
                    </a:lnTo>
                    <a:lnTo>
                      <a:pt x="1843500" y="49957"/>
                    </a:lnTo>
                    <a:lnTo>
                      <a:pt x="1835563" y="54024"/>
                    </a:lnTo>
                    <a:lnTo>
                      <a:pt x="1822288" y="59949"/>
                    </a:lnTo>
                    <a:lnTo>
                      <a:pt x="1815612" y="62678"/>
                    </a:lnTo>
                    <a:lnTo>
                      <a:pt x="1795660" y="69606"/>
                    </a:lnTo>
                    <a:lnTo>
                      <a:pt x="1794474" y="69940"/>
                    </a:lnTo>
                    <a:lnTo>
                      <a:pt x="1775708" y="75068"/>
                    </a:lnTo>
                    <a:lnTo>
                      <a:pt x="1755756" y="78635"/>
                    </a:lnTo>
                    <a:lnTo>
                      <a:pt x="1735805" y="79780"/>
                    </a:lnTo>
                    <a:lnTo>
                      <a:pt x="1715853" y="76607"/>
                    </a:lnTo>
                    <a:lnTo>
                      <a:pt x="1703820" y="69940"/>
                    </a:lnTo>
                    <a:lnTo>
                      <a:pt x="1695901" y="62536"/>
                    </a:lnTo>
                    <a:lnTo>
                      <a:pt x="1694239" y="59949"/>
                    </a:lnTo>
                    <a:lnTo>
                      <a:pt x="1690217" y="49957"/>
                    </a:lnTo>
                    <a:lnTo>
                      <a:pt x="1688115" y="39966"/>
                    </a:lnTo>
                    <a:lnTo>
                      <a:pt x="1686878" y="29974"/>
                    </a:lnTo>
                    <a:lnTo>
                      <a:pt x="1686666" y="19983"/>
                    </a:lnTo>
                    <a:lnTo>
                      <a:pt x="1686681" y="9991"/>
                    </a:lnTo>
                    <a:lnTo>
                      <a:pt x="1686892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29480" y="0"/>
                    </a:lnTo>
                    <a:lnTo>
                      <a:pt x="1628619" y="9991"/>
                    </a:lnTo>
                    <a:lnTo>
                      <a:pt x="1626891" y="19983"/>
                    </a:lnTo>
                    <a:lnTo>
                      <a:pt x="1624708" y="29974"/>
                    </a:lnTo>
                    <a:lnTo>
                      <a:pt x="1621908" y="39966"/>
                    </a:lnTo>
                    <a:lnTo>
                      <a:pt x="1618944" y="49957"/>
                    </a:lnTo>
                    <a:lnTo>
                      <a:pt x="1616127" y="59949"/>
                    </a:lnTo>
                    <a:lnTo>
                      <a:pt x="1616094" y="60108"/>
                    </a:lnTo>
                    <a:lnTo>
                      <a:pt x="1613809" y="69940"/>
                    </a:lnTo>
                    <a:lnTo>
                      <a:pt x="1612145" y="79932"/>
                    </a:lnTo>
                    <a:lnTo>
                      <a:pt x="1612419" y="89923"/>
                    </a:lnTo>
                    <a:lnTo>
                      <a:pt x="1614716" y="99915"/>
                    </a:lnTo>
                    <a:lnTo>
                      <a:pt x="1616094" y="102783"/>
                    </a:lnTo>
                    <a:lnTo>
                      <a:pt x="1620003" y="109906"/>
                    </a:lnTo>
                    <a:lnTo>
                      <a:pt x="1629109" y="119898"/>
                    </a:lnTo>
                    <a:lnTo>
                      <a:pt x="1636046" y="125295"/>
                    </a:lnTo>
                    <a:lnTo>
                      <a:pt x="1643868" y="129889"/>
                    </a:lnTo>
                    <a:lnTo>
                      <a:pt x="1655997" y="135479"/>
                    </a:lnTo>
                    <a:lnTo>
                      <a:pt x="1672586" y="139881"/>
                    </a:lnTo>
                    <a:close/>
                    <a:moveTo>
                      <a:pt x="977637" y="80918"/>
                    </a:moveTo>
                    <a:lnTo>
                      <a:pt x="997589" y="83073"/>
                    </a:lnTo>
                    <a:lnTo>
                      <a:pt x="1017541" y="84363"/>
                    </a:lnTo>
                    <a:lnTo>
                      <a:pt x="1037492" y="84603"/>
                    </a:lnTo>
                    <a:lnTo>
                      <a:pt x="1057444" y="82740"/>
                    </a:lnTo>
                    <a:lnTo>
                      <a:pt x="1067662" y="79932"/>
                    </a:lnTo>
                    <a:lnTo>
                      <a:pt x="1077396" y="75046"/>
                    </a:lnTo>
                    <a:lnTo>
                      <a:pt x="1082570" y="69940"/>
                    </a:lnTo>
                    <a:lnTo>
                      <a:pt x="1087200" y="59949"/>
                    </a:lnTo>
                    <a:lnTo>
                      <a:pt x="1088622" y="49957"/>
                    </a:lnTo>
                    <a:lnTo>
                      <a:pt x="1088184" y="39966"/>
                    </a:lnTo>
                    <a:lnTo>
                      <a:pt x="1087033" y="29974"/>
                    </a:lnTo>
                    <a:lnTo>
                      <a:pt x="1085172" y="19983"/>
                    </a:lnTo>
                    <a:lnTo>
                      <a:pt x="1082849" y="9991"/>
                    </a:lnTo>
                    <a:lnTo>
                      <a:pt x="108045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1001338" y="0"/>
                    </a:lnTo>
                    <a:lnTo>
                      <a:pt x="1001300" y="9991"/>
                    </a:lnTo>
                    <a:lnTo>
                      <a:pt x="997589" y="18605"/>
                    </a:lnTo>
                    <a:lnTo>
                      <a:pt x="996402" y="19983"/>
                    </a:lnTo>
                    <a:lnTo>
                      <a:pt x="977637" y="28184"/>
                    </a:lnTo>
                    <a:lnTo>
                      <a:pt x="957685" y="28937"/>
                    </a:lnTo>
                    <a:lnTo>
                      <a:pt x="937733" y="25421"/>
                    </a:lnTo>
                    <a:lnTo>
                      <a:pt x="920096" y="19983"/>
                    </a:lnTo>
                    <a:lnTo>
                      <a:pt x="917782" y="18956"/>
                    </a:lnTo>
                    <a:lnTo>
                      <a:pt x="902535" y="9991"/>
                    </a:lnTo>
                    <a:lnTo>
                      <a:pt x="897830" y="4438"/>
                    </a:lnTo>
                    <a:lnTo>
                      <a:pt x="89479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74631" y="0"/>
                    </a:lnTo>
                    <a:lnTo>
                      <a:pt x="578106" y="9991"/>
                    </a:lnTo>
                    <a:lnTo>
                      <a:pt x="578601" y="11528"/>
                    </a:lnTo>
                    <a:lnTo>
                      <a:pt x="581797" y="19983"/>
                    </a:lnTo>
                    <a:lnTo>
                      <a:pt x="585733" y="29974"/>
                    </a:lnTo>
                    <a:lnTo>
                      <a:pt x="590833" y="39966"/>
                    </a:lnTo>
                    <a:lnTo>
                      <a:pt x="597737" y="49957"/>
                    </a:lnTo>
                    <a:lnTo>
                      <a:pt x="598553" y="50870"/>
                    </a:lnTo>
                    <a:lnTo>
                      <a:pt x="609386" y="59949"/>
                    </a:lnTo>
                    <a:lnTo>
                      <a:pt x="618505" y="65426"/>
                    </a:lnTo>
                    <a:lnTo>
                      <a:pt x="630064" y="69940"/>
                    </a:lnTo>
                    <a:lnTo>
                      <a:pt x="638457" y="72608"/>
                    </a:lnTo>
                    <a:lnTo>
                      <a:pt x="658409" y="75817"/>
                    </a:lnTo>
                    <a:lnTo>
                      <a:pt x="678360" y="76654"/>
                    </a:lnTo>
                    <a:lnTo>
                      <a:pt x="698312" y="75684"/>
                    </a:lnTo>
                    <a:lnTo>
                      <a:pt x="718264" y="73504"/>
                    </a:lnTo>
                    <a:lnTo>
                      <a:pt x="738216" y="70784"/>
                    </a:lnTo>
                    <a:lnTo>
                      <a:pt x="744995" y="69940"/>
                    </a:lnTo>
                    <a:lnTo>
                      <a:pt x="758167" y="68021"/>
                    </a:lnTo>
                    <a:lnTo>
                      <a:pt x="778119" y="65782"/>
                    </a:lnTo>
                    <a:lnTo>
                      <a:pt x="798071" y="64503"/>
                    </a:lnTo>
                    <a:lnTo>
                      <a:pt x="818023" y="64389"/>
                    </a:lnTo>
                    <a:lnTo>
                      <a:pt x="837975" y="65008"/>
                    </a:lnTo>
                    <a:lnTo>
                      <a:pt x="857926" y="66484"/>
                    </a:lnTo>
                    <a:lnTo>
                      <a:pt x="877878" y="68493"/>
                    </a:lnTo>
                    <a:lnTo>
                      <a:pt x="889892" y="69940"/>
                    </a:lnTo>
                    <a:lnTo>
                      <a:pt x="897830" y="70769"/>
                    </a:lnTo>
                    <a:lnTo>
                      <a:pt x="917782" y="73294"/>
                    </a:lnTo>
                    <a:lnTo>
                      <a:pt x="937733" y="75889"/>
                    </a:lnTo>
                    <a:lnTo>
                      <a:pt x="957685" y="78539"/>
                    </a:lnTo>
                    <a:lnTo>
                      <a:pt x="969303" y="79932"/>
                    </a:lnTo>
                    <a:close/>
                    <a:moveTo>
                      <a:pt x="2893007" y="65830"/>
                    </a:moveTo>
                    <a:lnTo>
                      <a:pt x="2912959" y="67474"/>
                    </a:lnTo>
                    <a:lnTo>
                      <a:pt x="2925605" y="59949"/>
                    </a:lnTo>
                    <a:lnTo>
                      <a:pt x="2931643" y="49957"/>
                    </a:lnTo>
                    <a:lnTo>
                      <a:pt x="2932911" y="43007"/>
                    </a:lnTo>
                    <a:lnTo>
                      <a:pt x="2933187" y="39966"/>
                    </a:lnTo>
                    <a:lnTo>
                      <a:pt x="2933022" y="29974"/>
                    </a:lnTo>
                    <a:lnTo>
                      <a:pt x="2932911" y="24066"/>
                    </a:lnTo>
                    <a:lnTo>
                      <a:pt x="2932814" y="19983"/>
                    </a:lnTo>
                    <a:lnTo>
                      <a:pt x="2931817" y="9991"/>
                    </a:lnTo>
                    <a:lnTo>
                      <a:pt x="2931083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67789" y="0"/>
                    </a:lnTo>
                    <a:lnTo>
                      <a:pt x="2773297" y="1267"/>
                    </a:lnTo>
                    <a:lnTo>
                      <a:pt x="2793249" y="8904"/>
                    </a:lnTo>
                    <a:lnTo>
                      <a:pt x="2795531" y="9991"/>
                    </a:lnTo>
                    <a:lnTo>
                      <a:pt x="2813200" y="19575"/>
                    </a:lnTo>
                    <a:lnTo>
                      <a:pt x="2813888" y="19983"/>
                    </a:lnTo>
                    <a:lnTo>
                      <a:pt x="2829487" y="29974"/>
                    </a:lnTo>
                    <a:lnTo>
                      <a:pt x="2833152" y="32649"/>
                    </a:lnTo>
                    <a:lnTo>
                      <a:pt x="2844125" y="39966"/>
                    </a:lnTo>
                    <a:lnTo>
                      <a:pt x="2853104" y="46546"/>
                    </a:lnTo>
                    <a:lnTo>
                      <a:pt x="2859301" y="49957"/>
                    </a:lnTo>
                    <a:lnTo>
                      <a:pt x="2873056" y="58156"/>
                    </a:lnTo>
                    <a:lnTo>
                      <a:pt x="2877842" y="59949"/>
                    </a:lnTo>
                    <a:close/>
                    <a:moveTo>
                      <a:pt x="2454068" y="31508"/>
                    </a:moveTo>
                    <a:lnTo>
                      <a:pt x="2474020" y="35621"/>
                    </a:lnTo>
                    <a:lnTo>
                      <a:pt x="2493972" y="37723"/>
                    </a:lnTo>
                    <a:lnTo>
                      <a:pt x="2513924" y="37935"/>
                    </a:lnTo>
                    <a:lnTo>
                      <a:pt x="2533876" y="36615"/>
                    </a:lnTo>
                    <a:lnTo>
                      <a:pt x="2553827" y="34115"/>
                    </a:lnTo>
                    <a:lnTo>
                      <a:pt x="2573779" y="30614"/>
                    </a:lnTo>
                    <a:lnTo>
                      <a:pt x="2576747" y="29974"/>
                    </a:lnTo>
                    <a:lnTo>
                      <a:pt x="2593731" y="26304"/>
                    </a:lnTo>
                    <a:lnTo>
                      <a:pt x="2613683" y="21489"/>
                    </a:lnTo>
                    <a:lnTo>
                      <a:pt x="2619596" y="19983"/>
                    </a:lnTo>
                    <a:lnTo>
                      <a:pt x="2633634" y="16300"/>
                    </a:lnTo>
                    <a:lnTo>
                      <a:pt x="2653586" y="10858"/>
                    </a:lnTo>
                    <a:lnTo>
                      <a:pt x="2657170" y="9991"/>
                    </a:lnTo>
                    <a:lnTo>
                      <a:pt x="2673538" y="5693"/>
                    </a:lnTo>
                    <a:lnTo>
                      <a:pt x="2693490" y="1053"/>
                    </a:lnTo>
                    <a:lnTo>
                      <a:pt x="2700008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71491" y="0"/>
                    </a:lnTo>
                    <a:lnTo>
                      <a:pt x="2374261" y="567"/>
                    </a:lnTo>
                    <a:lnTo>
                      <a:pt x="2394213" y="8836"/>
                    </a:lnTo>
                    <a:lnTo>
                      <a:pt x="2396317" y="9991"/>
                    </a:lnTo>
                    <a:lnTo>
                      <a:pt x="2414165" y="17721"/>
                    </a:lnTo>
                    <a:lnTo>
                      <a:pt x="2419145" y="19983"/>
                    </a:lnTo>
                    <a:lnTo>
                      <a:pt x="2434117" y="25460"/>
                    </a:lnTo>
                    <a:lnTo>
                      <a:pt x="2448365" y="29974"/>
                    </a:lnTo>
                    <a:close/>
                    <a:moveTo>
                      <a:pt x="2194695" y="10964"/>
                    </a:moveTo>
                    <a:lnTo>
                      <a:pt x="2214647" y="15997"/>
                    </a:lnTo>
                    <a:lnTo>
                      <a:pt x="2234599" y="17904"/>
                    </a:lnTo>
                    <a:lnTo>
                      <a:pt x="2254551" y="16348"/>
                    </a:lnTo>
                    <a:lnTo>
                      <a:pt x="2274502" y="12629"/>
                    </a:lnTo>
                    <a:lnTo>
                      <a:pt x="2284440" y="9991"/>
                    </a:lnTo>
                    <a:lnTo>
                      <a:pt x="2294454" y="6590"/>
                    </a:lnTo>
                    <a:lnTo>
                      <a:pt x="2314406" y="242"/>
                    </a:lnTo>
                    <a:lnTo>
                      <a:pt x="2315623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6798" y="0"/>
                    </a:lnTo>
                    <a:lnTo>
                      <a:pt x="2192396" y="9991"/>
                    </a:lnTo>
                    <a:close/>
                  </a:path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7" name="任意多边形: 形状 2986">
                <a:extLst>
                  <a:ext uri="{FF2B5EF4-FFF2-40B4-BE49-F238E27FC236}">
                    <a16:creationId xmlns:a16="http://schemas.microsoft.com/office/drawing/2014/main" id="{4A6138A5-5A7E-1D47-C65A-0D632FA83EC4}"/>
                  </a:ext>
                </a:extLst>
              </p:cNvPr>
              <p:cNvSpPr/>
              <p:nvPr/>
            </p:nvSpPr>
            <p:spPr>
              <a:xfrm>
                <a:off x="2915073" y="2690550"/>
                <a:ext cx="1852618" cy="188602"/>
              </a:xfrm>
              <a:custGeom>
                <a:avLst/>
                <a:gdLst>
                  <a:gd name="connsiteX0" fmla="*/ 30327 w 1852618"/>
                  <a:gd name="connsiteY0" fmla="*/ 183372 h 188602"/>
                  <a:gd name="connsiteX1" fmla="*/ 50279 w 1852618"/>
                  <a:gd name="connsiteY1" fmla="*/ 187651 h 188602"/>
                  <a:gd name="connsiteX2" fmla="*/ 70230 w 1852618"/>
                  <a:gd name="connsiteY2" fmla="*/ 188603 h 188602"/>
                  <a:gd name="connsiteX3" fmla="*/ 90182 w 1852618"/>
                  <a:gd name="connsiteY3" fmla="*/ 187896 h 188602"/>
                  <a:gd name="connsiteX4" fmla="*/ 110134 w 1852618"/>
                  <a:gd name="connsiteY4" fmla="*/ 186150 h 188602"/>
                  <a:gd name="connsiteX5" fmla="*/ 130086 w 1852618"/>
                  <a:gd name="connsiteY5" fmla="*/ 183742 h 188602"/>
                  <a:gd name="connsiteX6" fmla="*/ 150037 w 1852618"/>
                  <a:gd name="connsiteY6" fmla="*/ 180510 h 188602"/>
                  <a:gd name="connsiteX7" fmla="*/ 153364 w 1852618"/>
                  <a:gd name="connsiteY7" fmla="*/ 179847 h 188602"/>
                  <a:gd name="connsiteX8" fmla="*/ 169989 w 1852618"/>
                  <a:gd name="connsiteY8" fmla="*/ 174691 h 188602"/>
                  <a:gd name="connsiteX9" fmla="*/ 182911 w 1852618"/>
                  <a:gd name="connsiteY9" fmla="*/ 169855 h 188602"/>
                  <a:gd name="connsiteX10" fmla="*/ 189941 w 1852618"/>
                  <a:gd name="connsiteY10" fmla="*/ 164011 h 188602"/>
                  <a:gd name="connsiteX11" fmla="*/ 193776 w 1852618"/>
                  <a:gd name="connsiteY11" fmla="*/ 159864 h 188602"/>
                  <a:gd name="connsiteX12" fmla="*/ 192831 w 1852618"/>
                  <a:gd name="connsiteY12" fmla="*/ 149872 h 188602"/>
                  <a:gd name="connsiteX13" fmla="*/ 189941 w 1852618"/>
                  <a:gd name="connsiteY13" fmla="*/ 146987 h 188602"/>
                  <a:gd name="connsiteX14" fmla="*/ 183273 w 1852618"/>
                  <a:gd name="connsiteY14" fmla="*/ 139881 h 188602"/>
                  <a:gd name="connsiteX15" fmla="*/ 169989 w 1852618"/>
                  <a:gd name="connsiteY15" fmla="*/ 131131 h 188602"/>
                  <a:gd name="connsiteX16" fmla="*/ 168184 w 1852618"/>
                  <a:gd name="connsiteY16" fmla="*/ 129889 h 188602"/>
                  <a:gd name="connsiteX17" fmla="*/ 150037 w 1852618"/>
                  <a:gd name="connsiteY17" fmla="*/ 120921 h 188602"/>
                  <a:gd name="connsiteX18" fmla="*/ 148010 w 1852618"/>
                  <a:gd name="connsiteY18" fmla="*/ 119898 h 188602"/>
                  <a:gd name="connsiteX19" fmla="*/ 130086 w 1852618"/>
                  <a:gd name="connsiteY19" fmla="*/ 112343 h 188602"/>
                  <a:gd name="connsiteX20" fmla="*/ 123952 w 1852618"/>
                  <a:gd name="connsiteY20" fmla="*/ 109906 h 188602"/>
                  <a:gd name="connsiteX21" fmla="*/ 110134 w 1852618"/>
                  <a:gd name="connsiteY21" fmla="*/ 105132 h 188602"/>
                  <a:gd name="connsiteX22" fmla="*/ 92594 w 1852618"/>
                  <a:gd name="connsiteY22" fmla="*/ 99915 h 188602"/>
                  <a:gd name="connsiteX23" fmla="*/ 90182 w 1852618"/>
                  <a:gd name="connsiteY23" fmla="*/ 99243 h 188602"/>
                  <a:gd name="connsiteX24" fmla="*/ 70230 w 1852618"/>
                  <a:gd name="connsiteY24" fmla="*/ 96051 h 188602"/>
                  <a:gd name="connsiteX25" fmla="*/ 50279 w 1852618"/>
                  <a:gd name="connsiteY25" fmla="*/ 95378 h 188602"/>
                  <a:gd name="connsiteX26" fmla="*/ 30327 w 1852618"/>
                  <a:gd name="connsiteY26" fmla="*/ 99531 h 188602"/>
                  <a:gd name="connsiteX27" fmla="*/ 29541 w 1852618"/>
                  <a:gd name="connsiteY27" fmla="*/ 99915 h 188602"/>
                  <a:gd name="connsiteX28" fmla="*/ 13796 w 1852618"/>
                  <a:gd name="connsiteY28" fmla="*/ 109906 h 188602"/>
                  <a:gd name="connsiteX29" fmla="*/ 10375 w 1852618"/>
                  <a:gd name="connsiteY29" fmla="*/ 113195 h 188602"/>
                  <a:gd name="connsiteX30" fmla="*/ 6034 w 1852618"/>
                  <a:gd name="connsiteY30" fmla="*/ 119898 h 188602"/>
                  <a:gd name="connsiteX31" fmla="*/ 1967 w 1852618"/>
                  <a:gd name="connsiteY31" fmla="*/ 129889 h 188602"/>
                  <a:gd name="connsiteX32" fmla="*/ 0 w 1852618"/>
                  <a:gd name="connsiteY32" fmla="*/ 139881 h 188602"/>
                  <a:gd name="connsiteX33" fmla="*/ 518 w 1852618"/>
                  <a:gd name="connsiteY33" fmla="*/ 149872 h 188602"/>
                  <a:gd name="connsiteX34" fmla="*/ 3082 w 1852618"/>
                  <a:gd name="connsiteY34" fmla="*/ 159864 h 188602"/>
                  <a:gd name="connsiteX35" fmla="*/ 8740 w 1852618"/>
                  <a:gd name="connsiteY35" fmla="*/ 169855 h 188602"/>
                  <a:gd name="connsiteX36" fmla="*/ 10375 w 1852618"/>
                  <a:gd name="connsiteY36" fmla="*/ 171637 h 188602"/>
                  <a:gd name="connsiteX37" fmla="*/ 22484 w 1852618"/>
                  <a:gd name="connsiteY37" fmla="*/ 179847 h 188602"/>
                  <a:gd name="connsiteX38" fmla="*/ 1686324 w 1852618"/>
                  <a:gd name="connsiteY38" fmla="*/ 76607 h 188602"/>
                  <a:gd name="connsiteX39" fmla="*/ 1706276 w 1852618"/>
                  <a:gd name="connsiteY39" fmla="*/ 79780 h 188602"/>
                  <a:gd name="connsiteX40" fmla="*/ 1726228 w 1852618"/>
                  <a:gd name="connsiteY40" fmla="*/ 78635 h 188602"/>
                  <a:gd name="connsiteX41" fmla="*/ 1746180 w 1852618"/>
                  <a:gd name="connsiteY41" fmla="*/ 75068 h 188602"/>
                  <a:gd name="connsiteX42" fmla="*/ 1764945 w 1852618"/>
                  <a:gd name="connsiteY42" fmla="*/ 69940 h 188602"/>
                  <a:gd name="connsiteX43" fmla="*/ 1766131 w 1852618"/>
                  <a:gd name="connsiteY43" fmla="*/ 69606 h 188602"/>
                  <a:gd name="connsiteX44" fmla="*/ 1786083 w 1852618"/>
                  <a:gd name="connsiteY44" fmla="*/ 62678 h 188602"/>
                  <a:gd name="connsiteX45" fmla="*/ 1792759 w 1852618"/>
                  <a:gd name="connsiteY45" fmla="*/ 59949 h 188602"/>
                  <a:gd name="connsiteX46" fmla="*/ 1806035 w 1852618"/>
                  <a:gd name="connsiteY46" fmla="*/ 54024 h 188602"/>
                  <a:gd name="connsiteX47" fmla="*/ 1813971 w 1852618"/>
                  <a:gd name="connsiteY47" fmla="*/ 49957 h 188602"/>
                  <a:gd name="connsiteX48" fmla="*/ 1825987 w 1852618"/>
                  <a:gd name="connsiteY48" fmla="*/ 42527 h 188602"/>
                  <a:gd name="connsiteX49" fmla="*/ 1829754 w 1852618"/>
                  <a:gd name="connsiteY49" fmla="*/ 39966 h 188602"/>
                  <a:gd name="connsiteX50" fmla="*/ 1840822 w 1852618"/>
                  <a:gd name="connsiteY50" fmla="*/ 29974 h 188602"/>
                  <a:gd name="connsiteX51" fmla="*/ 1845938 w 1852618"/>
                  <a:gd name="connsiteY51" fmla="*/ 23137 h 188602"/>
                  <a:gd name="connsiteX52" fmla="*/ 1848128 w 1852618"/>
                  <a:gd name="connsiteY52" fmla="*/ 19983 h 188602"/>
                  <a:gd name="connsiteX53" fmla="*/ 1851813 w 1852618"/>
                  <a:gd name="connsiteY53" fmla="*/ 9991 h 188602"/>
                  <a:gd name="connsiteX54" fmla="*/ 1852619 w 1852618"/>
                  <a:gd name="connsiteY54" fmla="*/ 0 h 188602"/>
                  <a:gd name="connsiteX55" fmla="*/ 1845938 w 1852618"/>
                  <a:gd name="connsiteY55" fmla="*/ 0 h 188602"/>
                  <a:gd name="connsiteX56" fmla="*/ 1825987 w 1852618"/>
                  <a:gd name="connsiteY56" fmla="*/ 0 h 188602"/>
                  <a:gd name="connsiteX57" fmla="*/ 1806035 w 1852618"/>
                  <a:gd name="connsiteY57" fmla="*/ 0 h 188602"/>
                  <a:gd name="connsiteX58" fmla="*/ 1786083 w 1852618"/>
                  <a:gd name="connsiteY58" fmla="*/ 0 h 188602"/>
                  <a:gd name="connsiteX59" fmla="*/ 1766131 w 1852618"/>
                  <a:gd name="connsiteY59" fmla="*/ 0 h 188602"/>
                  <a:gd name="connsiteX60" fmla="*/ 1746180 w 1852618"/>
                  <a:gd name="connsiteY60" fmla="*/ 0 h 188602"/>
                  <a:gd name="connsiteX61" fmla="*/ 1726228 w 1852618"/>
                  <a:gd name="connsiteY61" fmla="*/ 0 h 188602"/>
                  <a:gd name="connsiteX62" fmla="*/ 1706276 w 1852618"/>
                  <a:gd name="connsiteY62" fmla="*/ 0 h 188602"/>
                  <a:gd name="connsiteX63" fmla="*/ 1686324 w 1852618"/>
                  <a:gd name="connsiteY63" fmla="*/ 0 h 188602"/>
                  <a:gd name="connsiteX64" fmla="*/ 1666372 w 1852618"/>
                  <a:gd name="connsiteY64" fmla="*/ 0 h 188602"/>
                  <a:gd name="connsiteX65" fmla="*/ 1657364 w 1852618"/>
                  <a:gd name="connsiteY65" fmla="*/ 0 h 188602"/>
                  <a:gd name="connsiteX66" fmla="*/ 1657153 w 1852618"/>
                  <a:gd name="connsiteY66" fmla="*/ 9991 h 188602"/>
                  <a:gd name="connsiteX67" fmla="*/ 1657138 w 1852618"/>
                  <a:gd name="connsiteY67" fmla="*/ 19983 h 188602"/>
                  <a:gd name="connsiteX68" fmla="*/ 1657349 w 1852618"/>
                  <a:gd name="connsiteY68" fmla="*/ 29974 h 188602"/>
                  <a:gd name="connsiteX69" fmla="*/ 1658587 w 1852618"/>
                  <a:gd name="connsiteY69" fmla="*/ 39966 h 188602"/>
                  <a:gd name="connsiteX70" fmla="*/ 1660689 w 1852618"/>
                  <a:gd name="connsiteY70" fmla="*/ 49957 h 188602"/>
                  <a:gd name="connsiteX71" fmla="*/ 1664710 w 1852618"/>
                  <a:gd name="connsiteY71" fmla="*/ 59949 h 188602"/>
                  <a:gd name="connsiteX72" fmla="*/ 1666372 w 1852618"/>
                  <a:gd name="connsiteY72" fmla="*/ 62536 h 188602"/>
                  <a:gd name="connsiteX73" fmla="*/ 1674291 w 1852618"/>
                  <a:gd name="connsiteY73" fmla="*/ 69940 h 188602"/>
                  <a:gd name="connsiteX74" fmla="*/ 908205 w 1852618"/>
                  <a:gd name="connsiteY74" fmla="*/ 25421 h 188602"/>
                  <a:gd name="connsiteX75" fmla="*/ 928157 w 1852618"/>
                  <a:gd name="connsiteY75" fmla="*/ 28937 h 188602"/>
                  <a:gd name="connsiteX76" fmla="*/ 948108 w 1852618"/>
                  <a:gd name="connsiteY76" fmla="*/ 28184 h 188602"/>
                  <a:gd name="connsiteX77" fmla="*/ 966873 w 1852618"/>
                  <a:gd name="connsiteY77" fmla="*/ 19983 h 188602"/>
                  <a:gd name="connsiteX78" fmla="*/ 968060 w 1852618"/>
                  <a:gd name="connsiteY78" fmla="*/ 18605 h 188602"/>
                  <a:gd name="connsiteX79" fmla="*/ 971772 w 1852618"/>
                  <a:gd name="connsiteY79" fmla="*/ 9991 h 188602"/>
                  <a:gd name="connsiteX80" fmla="*/ 971809 w 1852618"/>
                  <a:gd name="connsiteY80" fmla="*/ 0 h 188602"/>
                  <a:gd name="connsiteX81" fmla="*/ 968060 w 1852618"/>
                  <a:gd name="connsiteY81" fmla="*/ 0 h 188602"/>
                  <a:gd name="connsiteX82" fmla="*/ 948108 w 1852618"/>
                  <a:gd name="connsiteY82" fmla="*/ 0 h 188602"/>
                  <a:gd name="connsiteX83" fmla="*/ 928157 w 1852618"/>
                  <a:gd name="connsiteY83" fmla="*/ 0 h 188602"/>
                  <a:gd name="connsiteX84" fmla="*/ 908205 w 1852618"/>
                  <a:gd name="connsiteY84" fmla="*/ 0 h 188602"/>
                  <a:gd name="connsiteX85" fmla="*/ 888253 w 1852618"/>
                  <a:gd name="connsiteY85" fmla="*/ 0 h 188602"/>
                  <a:gd name="connsiteX86" fmla="*/ 868301 w 1852618"/>
                  <a:gd name="connsiteY86" fmla="*/ 0 h 188602"/>
                  <a:gd name="connsiteX87" fmla="*/ 865261 w 1852618"/>
                  <a:gd name="connsiteY87" fmla="*/ 0 h 188602"/>
                  <a:gd name="connsiteX88" fmla="*/ 868301 w 1852618"/>
                  <a:gd name="connsiteY88" fmla="*/ 4438 h 188602"/>
                  <a:gd name="connsiteX89" fmla="*/ 873006 w 1852618"/>
                  <a:gd name="connsiteY89" fmla="*/ 9991 h 188602"/>
                  <a:gd name="connsiteX90" fmla="*/ 888253 w 1852618"/>
                  <a:gd name="connsiteY90" fmla="*/ 18956 h 188602"/>
                  <a:gd name="connsiteX91" fmla="*/ 890568 w 1852618"/>
                  <a:gd name="connsiteY91" fmla="*/ 19983 h 188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1852618" h="188602">
                    <a:moveTo>
                      <a:pt x="30327" y="183372"/>
                    </a:moveTo>
                    <a:lnTo>
                      <a:pt x="50279" y="187651"/>
                    </a:lnTo>
                    <a:lnTo>
                      <a:pt x="70230" y="188603"/>
                    </a:lnTo>
                    <a:lnTo>
                      <a:pt x="90182" y="187896"/>
                    </a:lnTo>
                    <a:lnTo>
                      <a:pt x="110134" y="186150"/>
                    </a:lnTo>
                    <a:lnTo>
                      <a:pt x="130086" y="183742"/>
                    </a:lnTo>
                    <a:lnTo>
                      <a:pt x="150037" y="180510"/>
                    </a:lnTo>
                    <a:lnTo>
                      <a:pt x="153364" y="179847"/>
                    </a:lnTo>
                    <a:lnTo>
                      <a:pt x="169989" y="174691"/>
                    </a:lnTo>
                    <a:lnTo>
                      <a:pt x="182911" y="169855"/>
                    </a:lnTo>
                    <a:lnTo>
                      <a:pt x="189941" y="164011"/>
                    </a:lnTo>
                    <a:lnTo>
                      <a:pt x="193776" y="159864"/>
                    </a:lnTo>
                    <a:lnTo>
                      <a:pt x="192831" y="149872"/>
                    </a:lnTo>
                    <a:lnTo>
                      <a:pt x="189941" y="146987"/>
                    </a:lnTo>
                    <a:lnTo>
                      <a:pt x="183273" y="139881"/>
                    </a:lnTo>
                    <a:lnTo>
                      <a:pt x="169989" y="131131"/>
                    </a:lnTo>
                    <a:lnTo>
                      <a:pt x="168184" y="129889"/>
                    </a:lnTo>
                    <a:lnTo>
                      <a:pt x="150037" y="120921"/>
                    </a:lnTo>
                    <a:lnTo>
                      <a:pt x="148010" y="119898"/>
                    </a:lnTo>
                    <a:lnTo>
                      <a:pt x="130086" y="112343"/>
                    </a:lnTo>
                    <a:lnTo>
                      <a:pt x="123952" y="109906"/>
                    </a:lnTo>
                    <a:lnTo>
                      <a:pt x="110134" y="105132"/>
                    </a:lnTo>
                    <a:lnTo>
                      <a:pt x="92594" y="99915"/>
                    </a:lnTo>
                    <a:lnTo>
                      <a:pt x="90182" y="99243"/>
                    </a:lnTo>
                    <a:lnTo>
                      <a:pt x="70230" y="96051"/>
                    </a:lnTo>
                    <a:lnTo>
                      <a:pt x="50279" y="95378"/>
                    </a:lnTo>
                    <a:lnTo>
                      <a:pt x="30327" y="99531"/>
                    </a:lnTo>
                    <a:lnTo>
                      <a:pt x="29541" y="99915"/>
                    </a:lnTo>
                    <a:lnTo>
                      <a:pt x="13796" y="109906"/>
                    </a:lnTo>
                    <a:lnTo>
                      <a:pt x="10375" y="113195"/>
                    </a:lnTo>
                    <a:lnTo>
                      <a:pt x="6034" y="119898"/>
                    </a:lnTo>
                    <a:lnTo>
                      <a:pt x="1967" y="129889"/>
                    </a:lnTo>
                    <a:lnTo>
                      <a:pt x="0" y="139881"/>
                    </a:lnTo>
                    <a:lnTo>
                      <a:pt x="518" y="149872"/>
                    </a:lnTo>
                    <a:lnTo>
                      <a:pt x="3082" y="159864"/>
                    </a:lnTo>
                    <a:lnTo>
                      <a:pt x="8740" y="169855"/>
                    </a:lnTo>
                    <a:lnTo>
                      <a:pt x="10375" y="171637"/>
                    </a:lnTo>
                    <a:lnTo>
                      <a:pt x="22484" y="179847"/>
                    </a:lnTo>
                    <a:close/>
                    <a:moveTo>
                      <a:pt x="1686324" y="76607"/>
                    </a:moveTo>
                    <a:lnTo>
                      <a:pt x="1706276" y="79780"/>
                    </a:lnTo>
                    <a:lnTo>
                      <a:pt x="1726228" y="78635"/>
                    </a:lnTo>
                    <a:lnTo>
                      <a:pt x="1746180" y="75068"/>
                    </a:lnTo>
                    <a:lnTo>
                      <a:pt x="1764945" y="69940"/>
                    </a:lnTo>
                    <a:lnTo>
                      <a:pt x="1766131" y="69606"/>
                    </a:lnTo>
                    <a:lnTo>
                      <a:pt x="1786083" y="62678"/>
                    </a:lnTo>
                    <a:lnTo>
                      <a:pt x="1792759" y="59949"/>
                    </a:lnTo>
                    <a:lnTo>
                      <a:pt x="1806035" y="54024"/>
                    </a:lnTo>
                    <a:lnTo>
                      <a:pt x="1813971" y="49957"/>
                    </a:lnTo>
                    <a:lnTo>
                      <a:pt x="1825987" y="42527"/>
                    </a:lnTo>
                    <a:lnTo>
                      <a:pt x="1829754" y="39966"/>
                    </a:lnTo>
                    <a:lnTo>
                      <a:pt x="1840822" y="29974"/>
                    </a:lnTo>
                    <a:lnTo>
                      <a:pt x="1845938" y="23137"/>
                    </a:lnTo>
                    <a:lnTo>
                      <a:pt x="1848128" y="19983"/>
                    </a:lnTo>
                    <a:lnTo>
                      <a:pt x="1851813" y="9991"/>
                    </a:lnTo>
                    <a:lnTo>
                      <a:pt x="1852619" y="0"/>
                    </a:lnTo>
                    <a:lnTo>
                      <a:pt x="1845938" y="0"/>
                    </a:lnTo>
                    <a:lnTo>
                      <a:pt x="1825987" y="0"/>
                    </a:lnTo>
                    <a:lnTo>
                      <a:pt x="1806035" y="0"/>
                    </a:lnTo>
                    <a:lnTo>
                      <a:pt x="1786083" y="0"/>
                    </a:lnTo>
                    <a:lnTo>
                      <a:pt x="1766131" y="0"/>
                    </a:lnTo>
                    <a:lnTo>
                      <a:pt x="1746180" y="0"/>
                    </a:lnTo>
                    <a:lnTo>
                      <a:pt x="1726228" y="0"/>
                    </a:lnTo>
                    <a:lnTo>
                      <a:pt x="1706276" y="0"/>
                    </a:lnTo>
                    <a:lnTo>
                      <a:pt x="1686324" y="0"/>
                    </a:lnTo>
                    <a:lnTo>
                      <a:pt x="1666372" y="0"/>
                    </a:lnTo>
                    <a:lnTo>
                      <a:pt x="1657364" y="0"/>
                    </a:lnTo>
                    <a:lnTo>
                      <a:pt x="1657153" y="9991"/>
                    </a:lnTo>
                    <a:lnTo>
                      <a:pt x="1657138" y="19983"/>
                    </a:lnTo>
                    <a:lnTo>
                      <a:pt x="1657349" y="29974"/>
                    </a:lnTo>
                    <a:lnTo>
                      <a:pt x="1658587" y="39966"/>
                    </a:lnTo>
                    <a:lnTo>
                      <a:pt x="1660689" y="49957"/>
                    </a:lnTo>
                    <a:lnTo>
                      <a:pt x="1664710" y="59949"/>
                    </a:lnTo>
                    <a:lnTo>
                      <a:pt x="1666372" y="62536"/>
                    </a:lnTo>
                    <a:lnTo>
                      <a:pt x="1674291" y="69940"/>
                    </a:lnTo>
                    <a:close/>
                    <a:moveTo>
                      <a:pt x="908205" y="25421"/>
                    </a:moveTo>
                    <a:lnTo>
                      <a:pt x="928157" y="28937"/>
                    </a:lnTo>
                    <a:lnTo>
                      <a:pt x="948108" y="28184"/>
                    </a:lnTo>
                    <a:lnTo>
                      <a:pt x="966873" y="19983"/>
                    </a:lnTo>
                    <a:lnTo>
                      <a:pt x="968060" y="18605"/>
                    </a:lnTo>
                    <a:lnTo>
                      <a:pt x="971772" y="9991"/>
                    </a:lnTo>
                    <a:lnTo>
                      <a:pt x="971809" y="0"/>
                    </a:lnTo>
                    <a:lnTo>
                      <a:pt x="968060" y="0"/>
                    </a:lnTo>
                    <a:lnTo>
                      <a:pt x="948108" y="0"/>
                    </a:lnTo>
                    <a:lnTo>
                      <a:pt x="928157" y="0"/>
                    </a:lnTo>
                    <a:lnTo>
                      <a:pt x="908205" y="0"/>
                    </a:lnTo>
                    <a:lnTo>
                      <a:pt x="888253" y="0"/>
                    </a:lnTo>
                    <a:lnTo>
                      <a:pt x="868301" y="0"/>
                    </a:lnTo>
                    <a:lnTo>
                      <a:pt x="865261" y="0"/>
                    </a:lnTo>
                    <a:lnTo>
                      <a:pt x="868301" y="4438"/>
                    </a:lnTo>
                    <a:lnTo>
                      <a:pt x="873006" y="9991"/>
                    </a:lnTo>
                    <a:lnTo>
                      <a:pt x="888253" y="18956"/>
                    </a:lnTo>
                    <a:lnTo>
                      <a:pt x="890568" y="19983"/>
                    </a:lnTo>
                    <a:close/>
                  </a:path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8" name="任意多边形: 形状 2987">
                <a:extLst>
                  <a:ext uri="{FF2B5EF4-FFF2-40B4-BE49-F238E27FC236}">
                    <a16:creationId xmlns:a16="http://schemas.microsoft.com/office/drawing/2014/main" id="{86997291-E84A-C544-43A7-9D9FCA18A45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9" name="任意多边形: 形状 2988">
                <a:extLst>
                  <a:ext uri="{FF2B5EF4-FFF2-40B4-BE49-F238E27FC236}">
                    <a16:creationId xmlns:a16="http://schemas.microsoft.com/office/drawing/2014/main" id="{A87A06F0-047B-CD1D-43BC-1C9ED06C6FF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0" name="任意多边形: 形状 2989">
                <a:extLst>
                  <a:ext uri="{FF2B5EF4-FFF2-40B4-BE49-F238E27FC236}">
                    <a16:creationId xmlns:a16="http://schemas.microsoft.com/office/drawing/2014/main" id="{2A47684A-C416-A5CE-77A8-24F247D206E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1" name="任意多边形: 形状 2990">
                <a:extLst>
                  <a:ext uri="{FF2B5EF4-FFF2-40B4-BE49-F238E27FC236}">
                    <a16:creationId xmlns:a16="http://schemas.microsoft.com/office/drawing/2014/main" id="{9B4EE267-98ED-9EFE-1B4F-F183F407E93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2" name="任意多边形: 形状 2991">
                <a:extLst>
                  <a:ext uri="{FF2B5EF4-FFF2-40B4-BE49-F238E27FC236}">
                    <a16:creationId xmlns:a16="http://schemas.microsoft.com/office/drawing/2014/main" id="{BD13D807-670A-8D39-313E-B148BA47F35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3" name="任意多边形: 形状 2992">
                <a:extLst>
                  <a:ext uri="{FF2B5EF4-FFF2-40B4-BE49-F238E27FC236}">
                    <a16:creationId xmlns:a16="http://schemas.microsoft.com/office/drawing/2014/main" id="{1701DB32-0A24-8677-240F-04FDFDDDA05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4" name="任意多边形: 形状 2993">
                <a:extLst>
                  <a:ext uri="{FF2B5EF4-FFF2-40B4-BE49-F238E27FC236}">
                    <a16:creationId xmlns:a16="http://schemas.microsoft.com/office/drawing/2014/main" id="{D08B0D7A-391A-3C9D-09EE-49E132C20E3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5" name="任意多边形: 形状 2994">
                <a:extLst>
                  <a:ext uri="{FF2B5EF4-FFF2-40B4-BE49-F238E27FC236}">
                    <a16:creationId xmlns:a16="http://schemas.microsoft.com/office/drawing/2014/main" id="{9A6333D9-3A11-74A9-7D23-F93F7A6AE56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6" name="任意多边形: 形状 2995">
                <a:extLst>
                  <a:ext uri="{FF2B5EF4-FFF2-40B4-BE49-F238E27FC236}">
                    <a16:creationId xmlns:a16="http://schemas.microsoft.com/office/drawing/2014/main" id="{D3883D9F-8410-0454-7C6E-26A911B60D5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7" name="任意多边形: 形状 2996">
                <a:extLst>
                  <a:ext uri="{FF2B5EF4-FFF2-40B4-BE49-F238E27FC236}">
                    <a16:creationId xmlns:a16="http://schemas.microsoft.com/office/drawing/2014/main" id="{C5E6A3AA-633F-E236-A0C5-4AD9A0091626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8" name="任意多边形: 形状 2997">
                <a:extLst>
                  <a:ext uri="{FF2B5EF4-FFF2-40B4-BE49-F238E27FC236}">
                    <a16:creationId xmlns:a16="http://schemas.microsoft.com/office/drawing/2014/main" id="{7924F0C8-CCF0-8AA1-19CA-C84F14839278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9" name="任意多边形: 形状 2998">
                <a:extLst>
                  <a:ext uri="{FF2B5EF4-FFF2-40B4-BE49-F238E27FC236}">
                    <a16:creationId xmlns:a16="http://schemas.microsoft.com/office/drawing/2014/main" id="{714DD549-B766-1177-ECF9-FCDF8C68049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0" name="任意多边形: 形状 2999">
                <a:extLst>
                  <a:ext uri="{FF2B5EF4-FFF2-40B4-BE49-F238E27FC236}">
                    <a16:creationId xmlns:a16="http://schemas.microsoft.com/office/drawing/2014/main" id="{E097476A-84B9-4B7C-99C5-464F9F0593E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1" name="任意多边形: 形状 3000">
                <a:extLst>
                  <a:ext uri="{FF2B5EF4-FFF2-40B4-BE49-F238E27FC236}">
                    <a16:creationId xmlns:a16="http://schemas.microsoft.com/office/drawing/2014/main" id="{F1D631E1-646B-1FC2-DF2D-550CAFBDB0E8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2" name="任意多边形: 形状 3001">
                <a:extLst>
                  <a:ext uri="{FF2B5EF4-FFF2-40B4-BE49-F238E27FC236}">
                    <a16:creationId xmlns:a16="http://schemas.microsoft.com/office/drawing/2014/main" id="{67C42D93-A5E0-693A-6F02-9BA45A595618}"/>
                  </a:ext>
                </a:extLst>
              </p:cNvPr>
              <p:cNvSpPr/>
              <p:nvPr/>
            </p:nvSpPr>
            <p:spPr>
              <a:xfrm>
                <a:off x="5234108" y="4049648"/>
                <a:ext cx="128360" cy="129635"/>
              </a:xfrm>
              <a:custGeom>
                <a:avLst/>
                <a:gdLst>
                  <a:gd name="connsiteX0" fmla="*/ 3285 w 128360"/>
                  <a:gd name="connsiteY0" fmla="*/ 129635 h 129635"/>
                  <a:gd name="connsiteX1" fmla="*/ 1341 w 128360"/>
                  <a:gd name="connsiteY1" fmla="*/ 119644 h 129635"/>
                  <a:gd name="connsiteX2" fmla="*/ 470 w 128360"/>
                  <a:gd name="connsiteY2" fmla="*/ 109652 h 129635"/>
                  <a:gd name="connsiteX3" fmla="*/ 9 w 128360"/>
                  <a:gd name="connsiteY3" fmla="*/ 99661 h 129635"/>
                  <a:gd name="connsiteX4" fmla="*/ 0 w 128360"/>
                  <a:gd name="connsiteY4" fmla="*/ 89669 h 129635"/>
                  <a:gd name="connsiteX5" fmla="*/ 248 w 128360"/>
                  <a:gd name="connsiteY5" fmla="*/ 79678 h 129635"/>
                  <a:gd name="connsiteX6" fmla="*/ 998 w 128360"/>
                  <a:gd name="connsiteY6" fmla="*/ 69686 h 129635"/>
                  <a:gd name="connsiteX7" fmla="*/ 1958 w 128360"/>
                  <a:gd name="connsiteY7" fmla="*/ 59695 h 129635"/>
                  <a:gd name="connsiteX8" fmla="*/ 3661 w 128360"/>
                  <a:gd name="connsiteY8" fmla="*/ 49703 h 129635"/>
                  <a:gd name="connsiteX9" fmla="*/ 5746 w 128360"/>
                  <a:gd name="connsiteY9" fmla="*/ 41484 h 129635"/>
                  <a:gd name="connsiteX10" fmla="*/ 6390 w 128360"/>
                  <a:gd name="connsiteY10" fmla="*/ 39712 h 129635"/>
                  <a:gd name="connsiteX11" fmla="*/ 11866 w 128360"/>
                  <a:gd name="connsiteY11" fmla="*/ 29720 h 129635"/>
                  <a:gd name="connsiteX12" fmla="*/ 18804 w 128360"/>
                  <a:gd name="connsiteY12" fmla="*/ 19729 h 129635"/>
                  <a:gd name="connsiteX13" fmla="*/ 25698 w 128360"/>
                  <a:gd name="connsiteY13" fmla="*/ 12502 h 129635"/>
                  <a:gd name="connsiteX14" fmla="*/ 30157 w 128360"/>
                  <a:gd name="connsiteY14" fmla="*/ 9737 h 129635"/>
                  <a:gd name="connsiteX15" fmla="*/ 45650 w 128360"/>
                  <a:gd name="connsiteY15" fmla="*/ 2331 h 129635"/>
                  <a:gd name="connsiteX16" fmla="*/ 65601 w 128360"/>
                  <a:gd name="connsiteY16" fmla="*/ 0 h 129635"/>
                  <a:gd name="connsiteX17" fmla="*/ 85553 w 128360"/>
                  <a:gd name="connsiteY17" fmla="*/ 3599 h 129635"/>
                  <a:gd name="connsiteX18" fmla="*/ 98472 w 128360"/>
                  <a:gd name="connsiteY18" fmla="*/ 9737 h 129635"/>
                  <a:gd name="connsiteX19" fmla="*/ 105505 w 128360"/>
                  <a:gd name="connsiteY19" fmla="*/ 14160 h 129635"/>
                  <a:gd name="connsiteX20" fmla="*/ 111792 w 128360"/>
                  <a:gd name="connsiteY20" fmla="*/ 19729 h 129635"/>
                  <a:gd name="connsiteX21" fmla="*/ 119957 w 128360"/>
                  <a:gd name="connsiteY21" fmla="*/ 29720 h 129635"/>
                  <a:gd name="connsiteX22" fmla="*/ 125255 w 128360"/>
                  <a:gd name="connsiteY22" fmla="*/ 39712 h 129635"/>
                  <a:gd name="connsiteX23" fmla="*/ 125457 w 128360"/>
                  <a:gd name="connsiteY23" fmla="*/ 40424 h 129635"/>
                  <a:gd name="connsiteX24" fmla="*/ 127778 w 128360"/>
                  <a:gd name="connsiteY24" fmla="*/ 49703 h 129635"/>
                  <a:gd name="connsiteX25" fmla="*/ 128361 w 128360"/>
                  <a:gd name="connsiteY25" fmla="*/ 59695 h 129635"/>
                  <a:gd name="connsiteX26" fmla="*/ 127258 w 128360"/>
                  <a:gd name="connsiteY26" fmla="*/ 69686 h 129635"/>
                  <a:gd name="connsiteX27" fmla="*/ 125457 w 128360"/>
                  <a:gd name="connsiteY27" fmla="*/ 79077 h 129635"/>
                  <a:gd name="connsiteX28" fmla="*/ 125330 w 128360"/>
                  <a:gd name="connsiteY28" fmla="*/ 79678 h 129635"/>
                  <a:gd name="connsiteX29" fmla="*/ 121543 w 128360"/>
                  <a:gd name="connsiteY29" fmla="*/ 89669 h 129635"/>
                  <a:gd name="connsiteX30" fmla="*/ 117016 w 128360"/>
                  <a:gd name="connsiteY30" fmla="*/ 99661 h 129635"/>
                  <a:gd name="connsiteX31" fmla="*/ 111656 w 128360"/>
                  <a:gd name="connsiteY31" fmla="*/ 109652 h 129635"/>
                  <a:gd name="connsiteX32" fmla="*/ 105688 w 128360"/>
                  <a:gd name="connsiteY32" fmla="*/ 119644 h 129635"/>
                  <a:gd name="connsiteX33" fmla="*/ 105505 w 128360"/>
                  <a:gd name="connsiteY33" fmla="*/ 119910 h 129635"/>
                  <a:gd name="connsiteX34" fmla="*/ 98033 w 128360"/>
                  <a:gd name="connsiteY34" fmla="*/ 129635 h 129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28360" h="129635">
                    <a:moveTo>
                      <a:pt x="3285" y="129635"/>
                    </a:moveTo>
                    <a:lnTo>
                      <a:pt x="1341" y="119644"/>
                    </a:lnTo>
                    <a:lnTo>
                      <a:pt x="470" y="109652"/>
                    </a:lnTo>
                    <a:lnTo>
                      <a:pt x="9" y="99661"/>
                    </a:lnTo>
                    <a:lnTo>
                      <a:pt x="0" y="89669"/>
                    </a:lnTo>
                    <a:lnTo>
                      <a:pt x="248" y="79678"/>
                    </a:lnTo>
                    <a:lnTo>
                      <a:pt x="998" y="69686"/>
                    </a:lnTo>
                    <a:lnTo>
                      <a:pt x="1958" y="59695"/>
                    </a:lnTo>
                    <a:lnTo>
                      <a:pt x="3661" y="49703"/>
                    </a:lnTo>
                    <a:lnTo>
                      <a:pt x="5746" y="41484"/>
                    </a:lnTo>
                    <a:lnTo>
                      <a:pt x="6390" y="39712"/>
                    </a:lnTo>
                    <a:lnTo>
                      <a:pt x="11866" y="29720"/>
                    </a:lnTo>
                    <a:lnTo>
                      <a:pt x="18804" y="19729"/>
                    </a:lnTo>
                    <a:lnTo>
                      <a:pt x="25698" y="12502"/>
                    </a:lnTo>
                    <a:lnTo>
                      <a:pt x="30157" y="9737"/>
                    </a:lnTo>
                    <a:lnTo>
                      <a:pt x="45650" y="2331"/>
                    </a:lnTo>
                    <a:lnTo>
                      <a:pt x="65601" y="0"/>
                    </a:lnTo>
                    <a:lnTo>
                      <a:pt x="85553" y="3599"/>
                    </a:lnTo>
                    <a:lnTo>
                      <a:pt x="98472" y="9737"/>
                    </a:lnTo>
                    <a:lnTo>
                      <a:pt x="105505" y="14160"/>
                    </a:lnTo>
                    <a:lnTo>
                      <a:pt x="111792" y="19729"/>
                    </a:lnTo>
                    <a:lnTo>
                      <a:pt x="119957" y="29720"/>
                    </a:lnTo>
                    <a:lnTo>
                      <a:pt x="125255" y="39712"/>
                    </a:lnTo>
                    <a:lnTo>
                      <a:pt x="125457" y="40424"/>
                    </a:lnTo>
                    <a:lnTo>
                      <a:pt x="127778" y="49703"/>
                    </a:lnTo>
                    <a:lnTo>
                      <a:pt x="128361" y="59695"/>
                    </a:lnTo>
                    <a:lnTo>
                      <a:pt x="127258" y="69686"/>
                    </a:lnTo>
                    <a:lnTo>
                      <a:pt x="125457" y="79077"/>
                    </a:lnTo>
                    <a:lnTo>
                      <a:pt x="125330" y="79678"/>
                    </a:lnTo>
                    <a:lnTo>
                      <a:pt x="121543" y="89669"/>
                    </a:lnTo>
                    <a:lnTo>
                      <a:pt x="117016" y="99661"/>
                    </a:lnTo>
                    <a:lnTo>
                      <a:pt x="111656" y="109652"/>
                    </a:lnTo>
                    <a:lnTo>
                      <a:pt x="105688" y="119644"/>
                    </a:lnTo>
                    <a:lnTo>
                      <a:pt x="105505" y="119910"/>
                    </a:lnTo>
                    <a:lnTo>
                      <a:pt x="98033" y="129635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3" name="任意多边形: 形状 3002">
                <a:extLst>
                  <a:ext uri="{FF2B5EF4-FFF2-40B4-BE49-F238E27FC236}">
                    <a16:creationId xmlns:a16="http://schemas.microsoft.com/office/drawing/2014/main" id="{15C68E16-28F7-3B15-71DB-411747399444}"/>
                  </a:ext>
                </a:extLst>
              </p:cNvPr>
              <p:cNvSpPr/>
              <p:nvPr/>
            </p:nvSpPr>
            <p:spPr>
              <a:xfrm>
                <a:off x="5161411" y="4003382"/>
                <a:ext cx="330392" cy="175900"/>
              </a:xfrm>
              <a:custGeom>
                <a:avLst/>
                <a:gdLst>
                  <a:gd name="connsiteX0" fmla="*/ 0 w 330392"/>
                  <a:gd name="connsiteY0" fmla="*/ 175900 h 175900"/>
                  <a:gd name="connsiteX1" fmla="*/ 1571 w 330392"/>
                  <a:gd name="connsiteY1" fmla="*/ 165909 h 175900"/>
                  <a:gd name="connsiteX2" fmla="*/ 3390 w 330392"/>
                  <a:gd name="connsiteY2" fmla="*/ 155917 h 175900"/>
                  <a:gd name="connsiteX3" fmla="*/ 5322 w 330392"/>
                  <a:gd name="connsiteY3" fmla="*/ 145926 h 175900"/>
                  <a:gd name="connsiteX4" fmla="*/ 7321 w 330392"/>
                  <a:gd name="connsiteY4" fmla="*/ 135934 h 175900"/>
                  <a:gd name="connsiteX5" fmla="*/ 9224 w 330392"/>
                  <a:gd name="connsiteY5" fmla="*/ 125943 h 175900"/>
                  <a:gd name="connsiteX6" fmla="*/ 11291 w 330392"/>
                  <a:gd name="connsiteY6" fmla="*/ 115951 h 175900"/>
                  <a:gd name="connsiteX7" fmla="*/ 13489 w 330392"/>
                  <a:gd name="connsiteY7" fmla="*/ 105960 h 175900"/>
                  <a:gd name="connsiteX8" fmla="*/ 16063 w 330392"/>
                  <a:gd name="connsiteY8" fmla="*/ 95968 h 175900"/>
                  <a:gd name="connsiteX9" fmla="*/ 18588 w 330392"/>
                  <a:gd name="connsiteY9" fmla="*/ 87399 h 175900"/>
                  <a:gd name="connsiteX10" fmla="*/ 19025 w 330392"/>
                  <a:gd name="connsiteY10" fmla="*/ 85977 h 175900"/>
                  <a:gd name="connsiteX11" fmla="*/ 22713 w 330392"/>
                  <a:gd name="connsiteY11" fmla="*/ 75985 h 175900"/>
                  <a:gd name="connsiteX12" fmla="*/ 27187 w 330392"/>
                  <a:gd name="connsiteY12" fmla="*/ 65994 h 175900"/>
                  <a:gd name="connsiteX13" fmla="*/ 32465 w 330392"/>
                  <a:gd name="connsiteY13" fmla="*/ 56002 h 175900"/>
                  <a:gd name="connsiteX14" fmla="*/ 38540 w 330392"/>
                  <a:gd name="connsiteY14" fmla="*/ 46333 h 175900"/>
                  <a:gd name="connsiteX15" fmla="*/ 38771 w 330392"/>
                  <a:gd name="connsiteY15" fmla="*/ 46011 h 175900"/>
                  <a:gd name="connsiteX16" fmla="*/ 47462 w 330392"/>
                  <a:gd name="connsiteY16" fmla="*/ 36019 h 175900"/>
                  <a:gd name="connsiteX17" fmla="*/ 57801 w 330392"/>
                  <a:gd name="connsiteY17" fmla="*/ 26028 h 175900"/>
                  <a:gd name="connsiteX18" fmla="*/ 58492 w 330392"/>
                  <a:gd name="connsiteY18" fmla="*/ 25460 h 175900"/>
                  <a:gd name="connsiteX19" fmla="*/ 73107 w 330392"/>
                  <a:gd name="connsiteY19" fmla="*/ 16036 h 175900"/>
                  <a:gd name="connsiteX20" fmla="*/ 78443 w 330392"/>
                  <a:gd name="connsiteY20" fmla="*/ 13079 h 175900"/>
                  <a:gd name="connsiteX21" fmla="*/ 96426 w 330392"/>
                  <a:gd name="connsiteY21" fmla="*/ 6045 h 175900"/>
                  <a:gd name="connsiteX22" fmla="*/ 98395 w 330392"/>
                  <a:gd name="connsiteY22" fmla="*/ 5373 h 175900"/>
                  <a:gd name="connsiteX23" fmla="*/ 118347 w 330392"/>
                  <a:gd name="connsiteY23" fmla="*/ 1341 h 175900"/>
                  <a:gd name="connsiteX24" fmla="*/ 138299 w 330392"/>
                  <a:gd name="connsiteY24" fmla="*/ 0 h 175900"/>
                  <a:gd name="connsiteX25" fmla="*/ 158250 w 330392"/>
                  <a:gd name="connsiteY25" fmla="*/ 1143 h 175900"/>
                  <a:gd name="connsiteX26" fmla="*/ 178202 w 330392"/>
                  <a:gd name="connsiteY26" fmla="*/ 4381 h 175900"/>
                  <a:gd name="connsiteX27" fmla="*/ 184680 w 330392"/>
                  <a:gd name="connsiteY27" fmla="*/ 6045 h 175900"/>
                  <a:gd name="connsiteX28" fmla="*/ 198154 w 330392"/>
                  <a:gd name="connsiteY28" fmla="*/ 10029 h 175900"/>
                  <a:gd name="connsiteX29" fmla="*/ 213734 w 330392"/>
                  <a:gd name="connsiteY29" fmla="*/ 16036 h 175900"/>
                  <a:gd name="connsiteX30" fmla="*/ 218106 w 330392"/>
                  <a:gd name="connsiteY30" fmla="*/ 18010 h 175900"/>
                  <a:gd name="connsiteX31" fmla="*/ 233310 w 330392"/>
                  <a:gd name="connsiteY31" fmla="*/ 26028 h 175900"/>
                  <a:gd name="connsiteX32" fmla="*/ 238058 w 330392"/>
                  <a:gd name="connsiteY32" fmla="*/ 28906 h 175900"/>
                  <a:gd name="connsiteX33" fmla="*/ 248889 w 330392"/>
                  <a:gd name="connsiteY33" fmla="*/ 36019 h 175900"/>
                  <a:gd name="connsiteX34" fmla="*/ 258009 w 330392"/>
                  <a:gd name="connsiteY34" fmla="*/ 42756 h 175900"/>
                  <a:gd name="connsiteX35" fmla="*/ 262131 w 330392"/>
                  <a:gd name="connsiteY35" fmla="*/ 46011 h 175900"/>
                  <a:gd name="connsiteX36" fmla="*/ 273245 w 330392"/>
                  <a:gd name="connsiteY36" fmla="*/ 56002 h 175900"/>
                  <a:gd name="connsiteX37" fmla="*/ 277961 w 330392"/>
                  <a:gd name="connsiteY37" fmla="*/ 60577 h 175900"/>
                  <a:gd name="connsiteX38" fmla="*/ 283327 w 330392"/>
                  <a:gd name="connsiteY38" fmla="*/ 65994 h 175900"/>
                  <a:gd name="connsiteX39" fmla="*/ 292379 w 330392"/>
                  <a:gd name="connsiteY39" fmla="*/ 75985 h 175900"/>
                  <a:gd name="connsiteX40" fmla="*/ 297913 w 330392"/>
                  <a:gd name="connsiteY40" fmla="*/ 82668 h 175900"/>
                  <a:gd name="connsiteX41" fmla="*/ 300552 w 330392"/>
                  <a:gd name="connsiteY41" fmla="*/ 85977 h 175900"/>
                  <a:gd name="connsiteX42" fmla="*/ 307634 w 330392"/>
                  <a:gd name="connsiteY42" fmla="*/ 95968 h 175900"/>
                  <a:gd name="connsiteX43" fmla="*/ 314541 w 330392"/>
                  <a:gd name="connsiteY43" fmla="*/ 105960 h 175900"/>
                  <a:gd name="connsiteX44" fmla="*/ 317865 w 330392"/>
                  <a:gd name="connsiteY44" fmla="*/ 111619 h 175900"/>
                  <a:gd name="connsiteX45" fmla="*/ 320332 w 330392"/>
                  <a:gd name="connsiteY45" fmla="*/ 115951 h 175900"/>
                  <a:gd name="connsiteX46" fmla="*/ 325011 w 330392"/>
                  <a:gd name="connsiteY46" fmla="*/ 125943 h 175900"/>
                  <a:gd name="connsiteX47" fmla="*/ 328542 w 330392"/>
                  <a:gd name="connsiteY47" fmla="*/ 135934 h 175900"/>
                  <a:gd name="connsiteX48" fmla="*/ 330392 w 330392"/>
                  <a:gd name="connsiteY48" fmla="*/ 145926 h 175900"/>
                  <a:gd name="connsiteX49" fmla="*/ 330073 w 330392"/>
                  <a:gd name="connsiteY49" fmla="*/ 155917 h 175900"/>
                  <a:gd name="connsiteX50" fmla="*/ 326917 w 330392"/>
                  <a:gd name="connsiteY50" fmla="*/ 165909 h 175900"/>
                  <a:gd name="connsiteX51" fmla="*/ 321297 w 330392"/>
                  <a:gd name="connsiteY51" fmla="*/ 175900 h 17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30392" h="175900">
                    <a:moveTo>
                      <a:pt x="0" y="175900"/>
                    </a:moveTo>
                    <a:lnTo>
                      <a:pt x="1571" y="165909"/>
                    </a:lnTo>
                    <a:lnTo>
                      <a:pt x="3390" y="155917"/>
                    </a:lnTo>
                    <a:lnTo>
                      <a:pt x="5322" y="145926"/>
                    </a:lnTo>
                    <a:lnTo>
                      <a:pt x="7321" y="135934"/>
                    </a:lnTo>
                    <a:lnTo>
                      <a:pt x="9224" y="125943"/>
                    </a:lnTo>
                    <a:lnTo>
                      <a:pt x="11291" y="115951"/>
                    </a:lnTo>
                    <a:lnTo>
                      <a:pt x="13489" y="105960"/>
                    </a:lnTo>
                    <a:lnTo>
                      <a:pt x="16063" y="95968"/>
                    </a:lnTo>
                    <a:lnTo>
                      <a:pt x="18588" y="87399"/>
                    </a:lnTo>
                    <a:lnTo>
                      <a:pt x="19025" y="85977"/>
                    </a:lnTo>
                    <a:lnTo>
                      <a:pt x="22713" y="75985"/>
                    </a:lnTo>
                    <a:lnTo>
                      <a:pt x="27187" y="65994"/>
                    </a:lnTo>
                    <a:lnTo>
                      <a:pt x="32465" y="56002"/>
                    </a:lnTo>
                    <a:lnTo>
                      <a:pt x="38540" y="46333"/>
                    </a:lnTo>
                    <a:lnTo>
                      <a:pt x="38771" y="46011"/>
                    </a:lnTo>
                    <a:lnTo>
                      <a:pt x="47462" y="36019"/>
                    </a:lnTo>
                    <a:lnTo>
                      <a:pt x="57801" y="26028"/>
                    </a:lnTo>
                    <a:lnTo>
                      <a:pt x="58492" y="25460"/>
                    </a:lnTo>
                    <a:lnTo>
                      <a:pt x="73107" y="16036"/>
                    </a:lnTo>
                    <a:lnTo>
                      <a:pt x="78443" y="13079"/>
                    </a:lnTo>
                    <a:lnTo>
                      <a:pt x="96426" y="6045"/>
                    </a:lnTo>
                    <a:lnTo>
                      <a:pt x="98395" y="5373"/>
                    </a:lnTo>
                    <a:lnTo>
                      <a:pt x="118347" y="1341"/>
                    </a:lnTo>
                    <a:lnTo>
                      <a:pt x="138299" y="0"/>
                    </a:lnTo>
                    <a:lnTo>
                      <a:pt x="158250" y="1143"/>
                    </a:lnTo>
                    <a:lnTo>
                      <a:pt x="178202" y="4381"/>
                    </a:lnTo>
                    <a:lnTo>
                      <a:pt x="184680" y="6045"/>
                    </a:lnTo>
                    <a:lnTo>
                      <a:pt x="198154" y="10029"/>
                    </a:lnTo>
                    <a:lnTo>
                      <a:pt x="213734" y="16036"/>
                    </a:lnTo>
                    <a:lnTo>
                      <a:pt x="218106" y="18010"/>
                    </a:lnTo>
                    <a:lnTo>
                      <a:pt x="233310" y="26028"/>
                    </a:lnTo>
                    <a:lnTo>
                      <a:pt x="238058" y="28906"/>
                    </a:lnTo>
                    <a:lnTo>
                      <a:pt x="248889" y="36019"/>
                    </a:lnTo>
                    <a:lnTo>
                      <a:pt x="258009" y="42756"/>
                    </a:lnTo>
                    <a:lnTo>
                      <a:pt x="262131" y="46011"/>
                    </a:lnTo>
                    <a:lnTo>
                      <a:pt x="273245" y="56002"/>
                    </a:lnTo>
                    <a:lnTo>
                      <a:pt x="277961" y="60577"/>
                    </a:lnTo>
                    <a:lnTo>
                      <a:pt x="283327" y="65994"/>
                    </a:lnTo>
                    <a:lnTo>
                      <a:pt x="292379" y="75985"/>
                    </a:lnTo>
                    <a:lnTo>
                      <a:pt x="297913" y="82668"/>
                    </a:lnTo>
                    <a:lnTo>
                      <a:pt x="300552" y="85977"/>
                    </a:lnTo>
                    <a:lnTo>
                      <a:pt x="307634" y="95968"/>
                    </a:lnTo>
                    <a:lnTo>
                      <a:pt x="314541" y="105960"/>
                    </a:lnTo>
                    <a:lnTo>
                      <a:pt x="317865" y="111619"/>
                    </a:lnTo>
                    <a:lnTo>
                      <a:pt x="320332" y="115951"/>
                    </a:lnTo>
                    <a:lnTo>
                      <a:pt x="325011" y="125943"/>
                    </a:lnTo>
                    <a:lnTo>
                      <a:pt x="328542" y="135934"/>
                    </a:lnTo>
                    <a:lnTo>
                      <a:pt x="330392" y="145926"/>
                    </a:lnTo>
                    <a:lnTo>
                      <a:pt x="330073" y="155917"/>
                    </a:lnTo>
                    <a:lnTo>
                      <a:pt x="326917" y="165909"/>
                    </a:lnTo>
                    <a:lnTo>
                      <a:pt x="321297" y="17590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4" name="任意多边形: 形状 3003">
                <a:extLst>
                  <a:ext uri="{FF2B5EF4-FFF2-40B4-BE49-F238E27FC236}">
                    <a16:creationId xmlns:a16="http://schemas.microsoft.com/office/drawing/2014/main" id="{3EF49230-72EA-B622-A4A5-CBE786C80212}"/>
                  </a:ext>
                </a:extLst>
              </p:cNvPr>
              <p:cNvSpPr/>
              <p:nvPr/>
            </p:nvSpPr>
            <p:spPr>
              <a:xfrm>
                <a:off x="2960657" y="3974134"/>
                <a:ext cx="2897702" cy="205148"/>
              </a:xfrm>
              <a:custGeom>
                <a:avLst/>
                <a:gdLst>
                  <a:gd name="connsiteX0" fmla="*/ 0 w 2897702"/>
                  <a:gd name="connsiteY0" fmla="*/ 205148 h 205148"/>
                  <a:gd name="connsiteX1" fmla="*/ 26669 w 2897702"/>
                  <a:gd name="connsiteY1" fmla="*/ 195157 h 205148"/>
                  <a:gd name="connsiteX2" fmla="*/ 64551 w 2897702"/>
                  <a:gd name="connsiteY2" fmla="*/ 180029 h 205148"/>
                  <a:gd name="connsiteX3" fmla="*/ 84503 w 2897702"/>
                  <a:gd name="connsiteY3" fmla="*/ 173792 h 205148"/>
                  <a:gd name="connsiteX4" fmla="*/ 104454 w 2897702"/>
                  <a:gd name="connsiteY4" fmla="*/ 170794 h 205148"/>
                  <a:gd name="connsiteX5" fmla="*/ 124406 w 2897702"/>
                  <a:gd name="connsiteY5" fmla="*/ 173011 h 205148"/>
                  <a:gd name="connsiteX6" fmla="*/ 129758 w 2897702"/>
                  <a:gd name="connsiteY6" fmla="*/ 175174 h 205148"/>
                  <a:gd name="connsiteX7" fmla="*/ 146999 w 2897702"/>
                  <a:gd name="connsiteY7" fmla="*/ 185165 h 205148"/>
                  <a:gd name="connsiteX8" fmla="*/ 155743 w 2897702"/>
                  <a:gd name="connsiteY8" fmla="*/ 195157 h 205148"/>
                  <a:gd name="connsiteX9" fmla="*/ 162602 w 2897702"/>
                  <a:gd name="connsiteY9" fmla="*/ 205148 h 205148"/>
                  <a:gd name="connsiteX10" fmla="*/ 1147030 w 2897702"/>
                  <a:gd name="connsiteY10" fmla="*/ 205148 h 205148"/>
                  <a:gd name="connsiteX11" fmla="*/ 1161899 w 2897702"/>
                  <a:gd name="connsiteY11" fmla="*/ 182803 h 205148"/>
                  <a:gd name="connsiteX12" fmla="*/ 1181850 w 2897702"/>
                  <a:gd name="connsiteY12" fmla="*/ 165949 h 205148"/>
                  <a:gd name="connsiteX13" fmla="*/ 1201802 w 2897702"/>
                  <a:gd name="connsiteY13" fmla="*/ 158622 h 205148"/>
                  <a:gd name="connsiteX14" fmla="*/ 1221754 w 2897702"/>
                  <a:gd name="connsiteY14" fmla="*/ 159180 h 205148"/>
                  <a:gd name="connsiteX15" fmla="*/ 1241706 w 2897702"/>
                  <a:gd name="connsiteY15" fmla="*/ 165808 h 205148"/>
                  <a:gd name="connsiteX16" fmla="*/ 1285295 w 2897702"/>
                  <a:gd name="connsiteY16" fmla="*/ 185165 h 205148"/>
                  <a:gd name="connsiteX17" fmla="*/ 1301561 w 2897702"/>
                  <a:gd name="connsiteY17" fmla="*/ 190816 h 205148"/>
                  <a:gd name="connsiteX18" fmla="*/ 1321513 w 2897702"/>
                  <a:gd name="connsiteY18" fmla="*/ 195435 h 205148"/>
                  <a:gd name="connsiteX19" fmla="*/ 1341464 w 2897702"/>
                  <a:gd name="connsiteY19" fmla="*/ 197413 h 205148"/>
                  <a:gd name="connsiteX20" fmla="*/ 1361416 w 2897702"/>
                  <a:gd name="connsiteY20" fmla="*/ 196894 h 205148"/>
                  <a:gd name="connsiteX21" fmla="*/ 1381368 w 2897702"/>
                  <a:gd name="connsiteY21" fmla="*/ 193665 h 205148"/>
                  <a:gd name="connsiteX22" fmla="*/ 1406630 w 2897702"/>
                  <a:gd name="connsiteY22" fmla="*/ 185165 h 205148"/>
                  <a:gd name="connsiteX23" fmla="*/ 1426596 w 2897702"/>
                  <a:gd name="connsiteY23" fmla="*/ 175174 h 205148"/>
                  <a:gd name="connsiteX24" fmla="*/ 1456328 w 2897702"/>
                  <a:gd name="connsiteY24" fmla="*/ 155191 h 205148"/>
                  <a:gd name="connsiteX25" fmla="*/ 1484753 w 2897702"/>
                  <a:gd name="connsiteY25" fmla="*/ 135208 h 205148"/>
                  <a:gd name="connsiteX26" fmla="*/ 1501812 w 2897702"/>
                  <a:gd name="connsiteY26" fmla="*/ 125216 h 205148"/>
                  <a:gd name="connsiteX27" fmla="*/ 1525873 w 2897702"/>
                  <a:gd name="connsiteY27" fmla="*/ 115225 h 205148"/>
                  <a:gd name="connsiteX28" fmla="*/ 1540982 w 2897702"/>
                  <a:gd name="connsiteY28" fmla="*/ 110951 h 205148"/>
                  <a:gd name="connsiteX29" fmla="*/ 1560934 w 2897702"/>
                  <a:gd name="connsiteY29" fmla="*/ 107504 h 205148"/>
                  <a:gd name="connsiteX30" fmla="*/ 1580886 w 2897702"/>
                  <a:gd name="connsiteY30" fmla="*/ 106825 h 205148"/>
                  <a:gd name="connsiteX31" fmla="*/ 1600837 w 2897702"/>
                  <a:gd name="connsiteY31" fmla="*/ 109805 h 205148"/>
                  <a:gd name="connsiteX32" fmla="*/ 1613110 w 2897702"/>
                  <a:gd name="connsiteY32" fmla="*/ 115225 h 205148"/>
                  <a:gd name="connsiteX33" fmla="*/ 1620789 w 2897702"/>
                  <a:gd name="connsiteY33" fmla="*/ 120867 h 205148"/>
                  <a:gd name="connsiteX34" fmla="*/ 1624146 w 2897702"/>
                  <a:gd name="connsiteY34" fmla="*/ 125216 h 205148"/>
                  <a:gd name="connsiteX35" fmla="*/ 1628823 w 2897702"/>
                  <a:gd name="connsiteY35" fmla="*/ 135208 h 205148"/>
                  <a:gd name="connsiteX36" fmla="*/ 1630830 w 2897702"/>
                  <a:gd name="connsiteY36" fmla="*/ 145199 h 205148"/>
                  <a:gd name="connsiteX37" fmla="*/ 1630747 w 2897702"/>
                  <a:gd name="connsiteY37" fmla="*/ 165182 h 205148"/>
                  <a:gd name="connsiteX38" fmla="*/ 1626195 w 2897702"/>
                  <a:gd name="connsiteY38" fmla="*/ 205148 h 205148"/>
                  <a:gd name="connsiteX39" fmla="*/ 1957298 w 2897702"/>
                  <a:gd name="connsiteY39" fmla="*/ 205148 h 205148"/>
                  <a:gd name="connsiteX40" fmla="*/ 1959969 w 2897702"/>
                  <a:gd name="connsiteY40" fmla="*/ 204259 h 205148"/>
                  <a:gd name="connsiteX41" fmla="*/ 1979921 w 2897702"/>
                  <a:gd name="connsiteY41" fmla="*/ 199834 h 205148"/>
                  <a:gd name="connsiteX42" fmla="*/ 1999873 w 2897702"/>
                  <a:gd name="connsiteY42" fmla="*/ 197568 h 205148"/>
                  <a:gd name="connsiteX43" fmla="*/ 2019825 w 2897702"/>
                  <a:gd name="connsiteY43" fmla="*/ 197522 h 205148"/>
                  <a:gd name="connsiteX44" fmla="*/ 2079680 w 2897702"/>
                  <a:gd name="connsiteY44" fmla="*/ 203147 h 205148"/>
                  <a:gd name="connsiteX45" fmla="*/ 2099632 w 2897702"/>
                  <a:gd name="connsiteY45" fmla="*/ 201592 h 205148"/>
                  <a:gd name="connsiteX46" fmla="*/ 2119584 w 2897702"/>
                  <a:gd name="connsiteY46" fmla="*/ 193421 h 205148"/>
                  <a:gd name="connsiteX47" fmla="*/ 2139536 w 2897702"/>
                  <a:gd name="connsiteY47" fmla="*/ 174730 h 205148"/>
                  <a:gd name="connsiteX48" fmla="*/ 2159487 w 2897702"/>
                  <a:gd name="connsiteY48" fmla="*/ 141054 h 205148"/>
                  <a:gd name="connsiteX49" fmla="*/ 2181723 w 2897702"/>
                  <a:gd name="connsiteY49" fmla="*/ 95242 h 205148"/>
                  <a:gd name="connsiteX50" fmla="*/ 2193164 w 2897702"/>
                  <a:gd name="connsiteY50" fmla="*/ 75259 h 205148"/>
                  <a:gd name="connsiteX51" fmla="*/ 2207807 w 2897702"/>
                  <a:gd name="connsiteY51" fmla="*/ 55276 h 205148"/>
                  <a:gd name="connsiteX52" fmla="*/ 2219343 w 2897702"/>
                  <a:gd name="connsiteY52" fmla="*/ 42842 h 205148"/>
                  <a:gd name="connsiteX53" fmla="*/ 2239294 w 2897702"/>
                  <a:gd name="connsiteY53" fmla="*/ 26632 h 205148"/>
                  <a:gd name="connsiteX54" fmla="*/ 2259246 w 2897702"/>
                  <a:gd name="connsiteY54" fmla="*/ 15647 h 205148"/>
                  <a:gd name="connsiteX55" fmla="*/ 2279198 w 2897702"/>
                  <a:gd name="connsiteY55" fmla="*/ 8348 h 205148"/>
                  <a:gd name="connsiteX56" fmla="*/ 2299150 w 2897702"/>
                  <a:gd name="connsiteY56" fmla="*/ 3619 h 205148"/>
                  <a:gd name="connsiteX57" fmla="*/ 2319102 w 2897702"/>
                  <a:gd name="connsiteY57" fmla="*/ 956 h 205148"/>
                  <a:gd name="connsiteX58" fmla="*/ 2339053 w 2897702"/>
                  <a:gd name="connsiteY58" fmla="*/ 0 h 205148"/>
                  <a:gd name="connsiteX59" fmla="*/ 2378957 w 2897702"/>
                  <a:gd name="connsiteY59" fmla="*/ 2423 h 205148"/>
                  <a:gd name="connsiteX60" fmla="*/ 2398909 w 2897702"/>
                  <a:gd name="connsiteY60" fmla="*/ 5589 h 205148"/>
                  <a:gd name="connsiteX61" fmla="*/ 2438812 w 2897702"/>
                  <a:gd name="connsiteY61" fmla="*/ 16642 h 205148"/>
                  <a:gd name="connsiteX62" fmla="*/ 2459985 w 2897702"/>
                  <a:gd name="connsiteY62" fmla="*/ 25301 h 205148"/>
                  <a:gd name="connsiteX63" fmla="*/ 2479103 w 2897702"/>
                  <a:gd name="connsiteY63" fmla="*/ 35293 h 205148"/>
                  <a:gd name="connsiteX64" fmla="*/ 2508127 w 2897702"/>
                  <a:gd name="connsiteY64" fmla="*/ 55276 h 205148"/>
                  <a:gd name="connsiteX65" fmla="*/ 2530751 w 2897702"/>
                  <a:gd name="connsiteY65" fmla="*/ 75259 h 205148"/>
                  <a:gd name="connsiteX66" fmla="*/ 2560401 w 2897702"/>
                  <a:gd name="connsiteY66" fmla="*/ 105233 h 205148"/>
                  <a:gd name="connsiteX67" fmla="*/ 2604717 w 2897702"/>
                  <a:gd name="connsiteY67" fmla="*/ 155191 h 205148"/>
                  <a:gd name="connsiteX68" fmla="*/ 2618473 w 2897702"/>
                  <a:gd name="connsiteY68" fmla="*/ 175174 h 205148"/>
                  <a:gd name="connsiteX69" fmla="*/ 2627596 w 2897702"/>
                  <a:gd name="connsiteY69" fmla="*/ 195157 h 205148"/>
                  <a:gd name="connsiteX70" fmla="*/ 2629978 w 2897702"/>
                  <a:gd name="connsiteY70" fmla="*/ 205148 h 205148"/>
                  <a:gd name="connsiteX71" fmla="*/ 2830687 w 2897702"/>
                  <a:gd name="connsiteY71" fmla="*/ 205148 h 205148"/>
                  <a:gd name="connsiteX72" fmla="*/ 2826000 w 2897702"/>
                  <a:gd name="connsiteY72" fmla="*/ 195157 h 205148"/>
                  <a:gd name="connsiteX73" fmla="*/ 2823279 w 2897702"/>
                  <a:gd name="connsiteY73" fmla="*/ 185165 h 205148"/>
                  <a:gd name="connsiteX74" fmla="*/ 2822694 w 2897702"/>
                  <a:gd name="connsiteY74" fmla="*/ 175174 h 205148"/>
                  <a:gd name="connsiteX75" fmla="*/ 2824376 w 2897702"/>
                  <a:gd name="connsiteY75" fmla="*/ 165182 h 205148"/>
                  <a:gd name="connsiteX76" fmla="*/ 2828191 w 2897702"/>
                  <a:gd name="connsiteY76" fmla="*/ 155191 h 205148"/>
                  <a:gd name="connsiteX77" fmla="*/ 2837848 w 2897702"/>
                  <a:gd name="connsiteY77" fmla="*/ 140997 h 205148"/>
                  <a:gd name="connsiteX78" fmla="*/ 2844037 w 2897702"/>
                  <a:gd name="connsiteY78" fmla="*/ 135208 h 205148"/>
                  <a:gd name="connsiteX79" fmla="*/ 2857822 w 2897702"/>
                  <a:gd name="connsiteY79" fmla="*/ 125216 h 205148"/>
                  <a:gd name="connsiteX80" fmla="*/ 2877751 w 2897702"/>
                  <a:gd name="connsiteY80" fmla="*/ 117263 h 205148"/>
                  <a:gd name="connsiteX81" fmla="*/ 2897703 w 2897702"/>
                  <a:gd name="connsiteY81" fmla="*/ 114018 h 205148"/>
                  <a:gd name="connsiteX82" fmla="*/ 2897703 w 2897702"/>
                  <a:gd name="connsiteY82" fmla="*/ 114018 h 20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2897702" h="205148">
                    <a:moveTo>
                      <a:pt x="0" y="205148"/>
                    </a:moveTo>
                    <a:lnTo>
                      <a:pt x="26669" y="195157"/>
                    </a:lnTo>
                    <a:lnTo>
                      <a:pt x="64551" y="180029"/>
                    </a:lnTo>
                    <a:lnTo>
                      <a:pt x="84503" y="173792"/>
                    </a:lnTo>
                    <a:lnTo>
                      <a:pt x="104454" y="170794"/>
                    </a:lnTo>
                    <a:lnTo>
                      <a:pt x="124406" y="173011"/>
                    </a:lnTo>
                    <a:lnTo>
                      <a:pt x="129758" y="175174"/>
                    </a:lnTo>
                    <a:lnTo>
                      <a:pt x="146999" y="185165"/>
                    </a:lnTo>
                    <a:lnTo>
                      <a:pt x="155743" y="195157"/>
                    </a:lnTo>
                    <a:lnTo>
                      <a:pt x="162602" y="205148"/>
                    </a:lnTo>
                    <a:moveTo>
                      <a:pt x="1147030" y="205148"/>
                    </a:moveTo>
                    <a:lnTo>
                      <a:pt x="1161899" y="182803"/>
                    </a:lnTo>
                    <a:lnTo>
                      <a:pt x="1181850" y="165949"/>
                    </a:lnTo>
                    <a:lnTo>
                      <a:pt x="1201802" y="158622"/>
                    </a:lnTo>
                    <a:lnTo>
                      <a:pt x="1221754" y="159180"/>
                    </a:lnTo>
                    <a:lnTo>
                      <a:pt x="1241706" y="165808"/>
                    </a:lnTo>
                    <a:lnTo>
                      <a:pt x="1285295" y="185165"/>
                    </a:lnTo>
                    <a:lnTo>
                      <a:pt x="1301561" y="190816"/>
                    </a:lnTo>
                    <a:lnTo>
                      <a:pt x="1321513" y="195435"/>
                    </a:lnTo>
                    <a:lnTo>
                      <a:pt x="1341464" y="197413"/>
                    </a:lnTo>
                    <a:lnTo>
                      <a:pt x="1361416" y="196894"/>
                    </a:lnTo>
                    <a:lnTo>
                      <a:pt x="1381368" y="193665"/>
                    </a:lnTo>
                    <a:lnTo>
                      <a:pt x="1406630" y="185165"/>
                    </a:lnTo>
                    <a:lnTo>
                      <a:pt x="1426596" y="175174"/>
                    </a:lnTo>
                    <a:lnTo>
                      <a:pt x="1456328" y="155191"/>
                    </a:lnTo>
                    <a:lnTo>
                      <a:pt x="1484753" y="135208"/>
                    </a:lnTo>
                    <a:lnTo>
                      <a:pt x="1501812" y="125216"/>
                    </a:lnTo>
                    <a:lnTo>
                      <a:pt x="1525873" y="115225"/>
                    </a:lnTo>
                    <a:lnTo>
                      <a:pt x="1540982" y="110951"/>
                    </a:lnTo>
                    <a:lnTo>
                      <a:pt x="1560934" y="107504"/>
                    </a:lnTo>
                    <a:lnTo>
                      <a:pt x="1580886" y="106825"/>
                    </a:lnTo>
                    <a:lnTo>
                      <a:pt x="1600837" y="109805"/>
                    </a:lnTo>
                    <a:lnTo>
                      <a:pt x="1613110" y="115225"/>
                    </a:lnTo>
                    <a:lnTo>
                      <a:pt x="1620789" y="120867"/>
                    </a:lnTo>
                    <a:lnTo>
                      <a:pt x="1624146" y="125216"/>
                    </a:lnTo>
                    <a:lnTo>
                      <a:pt x="1628823" y="135208"/>
                    </a:lnTo>
                    <a:lnTo>
                      <a:pt x="1630830" y="145199"/>
                    </a:lnTo>
                    <a:lnTo>
                      <a:pt x="1630747" y="165182"/>
                    </a:lnTo>
                    <a:lnTo>
                      <a:pt x="1626195" y="205148"/>
                    </a:lnTo>
                    <a:moveTo>
                      <a:pt x="1957298" y="205148"/>
                    </a:moveTo>
                    <a:lnTo>
                      <a:pt x="1959969" y="204259"/>
                    </a:lnTo>
                    <a:lnTo>
                      <a:pt x="1979921" y="199834"/>
                    </a:lnTo>
                    <a:lnTo>
                      <a:pt x="1999873" y="197568"/>
                    </a:lnTo>
                    <a:lnTo>
                      <a:pt x="2019825" y="197522"/>
                    </a:lnTo>
                    <a:lnTo>
                      <a:pt x="2079680" y="203147"/>
                    </a:lnTo>
                    <a:lnTo>
                      <a:pt x="2099632" y="201592"/>
                    </a:lnTo>
                    <a:lnTo>
                      <a:pt x="2119584" y="193421"/>
                    </a:lnTo>
                    <a:lnTo>
                      <a:pt x="2139536" y="174730"/>
                    </a:lnTo>
                    <a:lnTo>
                      <a:pt x="2159487" y="141054"/>
                    </a:lnTo>
                    <a:lnTo>
                      <a:pt x="2181723" y="95242"/>
                    </a:lnTo>
                    <a:lnTo>
                      <a:pt x="2193164" y="75259"/>
                    </a:lnTo>
                    <a:lnTo>
                      <a:pt x="2207807" y="55276"/>
                    </a:lnTo>
                    <a:lnTo>
                      <a:pt x="2219343" y="42842"/>
                    </a:lnTo>
                    <a:lnTo>
                      <a:pt x="2239294" y="26632"/>
                    </a:lnTo>
                    <a:lnTo>
                      <a:pt x="2259246" y="15647"/>
                    </a:lnTo>
                    <a:lnTo>
                      <a:pt x="2279198" y="8348"/>
                    </a:lnTo>
                    <a:lnTo>
                      <a:pt x="2299150" y="3619"/>
                    </a:lnTo>
                    <a:lnTo>
                      <a:pt x="2319102" y="956"/>
                    </a:lnTo>
                    <a:lnTo>
                      <a:pt x="2339053" y="0"/>
                    </a:lnTo>
                    <a:lnTo>
                      <a:pt x="2378957" y="2423"/>
                    </a:lnTo>
                    <a:lnTo>
                      <a:pt x="2398909" y="5589"/>
                    </a:lnTo>
                    <a:lnTo>
                      <a:pt x="2438812" y="16642"/>
                    </a:lnTo>
                    <a:lnTo>
                      <a:pt x="2459985" y="25301"/>
                    </a:lnTo>
                    <a:lnTo>
                      <a:pt x="2479103" y="35293"/>
                    </a:lnTo>
                    <a:lnTo>
                      <a:pt x="2508127" y="55276"/>
                    </a:lnTo>
                    <a:lnTo>
                      <a:pt x="2530751" y="75259"/>
                    </a:lnTo>
                    <a:lnTo>
                      <a:pt x="2560401" y="105233"/>
                    </a:lnTo>
                    <a:lnTo>
                      <a:pt x="2604717" y="155191"/>
                    </a:lnTo>
                    <a:lnTo>
                      <a:pt x="2618473" y="175174"/>
                    </a:lnTo>
                    <a:lnTo>
                      <a:pt x="2627596" y="195157"/>
                    </a:lnTo>
                    <a:lnTo>
                      <a:pt x="2629978" y="205148"/>
                    </a:lnTo>
                    <a:moveTo>
                      <a:pt x="2830687" y="205148"/>
                    </a:moveTo>
                    <a:lnTo>
                      <a:pt x="2826000" y="195157"/>
                    </a:lnTo>
                    <a:lnTo>
                      <a:pt x="2823279" y="185165"/>
                    </a:lnTo>
                    <a:lnTo>
                      <a:pt x="2822694" y="175174"/>
                    </a:lnTo>
                    <a:lnTo>
                      <a:pt x="2824376" y="165182"/>
                    </a:lnTo>
                    <a:lnTo>
                      <a:pt x="2828191" y="155191"/>
                    </a:lnTo>
                    <a:lnTo>
                      <a:pt x="2837848" y="140997"/>
                    </a:lnTo>
                    <a:lnTo>
                      <a:pt x="2844037" y="135208"/>
                    </a:lnTo>
                    <a:lnTo>
                      <a:pt x="2857822" y="125216"/>
                    </a:lnTo>
                    <a:lnTo>
                      <a:pt x="2877751" y="117263"/>
                    </a:lnTo>
                    <a:lnTo>
                      <a:pt x="2897703" y="114018"/>
                    </a:lnTo>
                    <a:lnTo>
                      <a:pt x="2897703" y="114018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5" name="任意多边形: 形状 3004">
                <a:extLst>
                  <a:ext uri="{FF2B5EF4-FFF2-40B4-BE49-F238E27FC236}">
                    <a16:creationId xmlns:a16="http://schemas.microsoft.com/office/drawing/2014/main" id="{4E410D34-856A-02B1-5B8A-EF92036AE15D}"/>
                  </a:ext>
                </a:extLst>
              </p:cNvPr>
              <p:cNvSpPr/>
              <p:nvPr/>
            </p:nvSpPr>
            <p:spPr>
              <a:xfrm>
                <a:off x="2885545" y="3949478"/>
                <a:ext cx="2972814" cy="229804"/>
              </a:xfrm>
              <a:custGeom>
                <a:avLst/>
                <a:gdLst>
                  <a:gd name="connsiteX0" fmla="*/ 1162359 w 2972814"/>
                  <a:gd name="connsiteY0" fmla="*/ 229804 h 229804"/>
                  <a:gd name="connsiteX1" fmla="*/ 1177155 w 2972814"/>
                  <a:gd name="connsiteY1" fmla="*/ 199234 h 229804"/>
                  <a:gd name="connsiteX2" fmla="*/ 1197107 w 2972814"/>
                  <a:gd name="connsiteY2" fmla="*/ 167486 h 229804"/>
                  <a:gd name="connsiteX3" fmla="*/ 1242543 w 2972814"/>
                  <a:gd name="connsiteY3" fmla="*/ 109906 h 229804"/>
                  <a:gd name="connsiteX4" fmla="*/ 1256962 w 2972814"/>
                  <a:gd name="connsiteY4" fmla="*/ 94106 h 229804"/>
                  <a:gd name="connsiteX5" fmla="*/ 1278116 w 2972814"/>
                  <a:gd name="connsiteY5" fmla="*/ 79932 h 229804"/>
                  <a:gd name="connsiteX6" fmla="*/ 1296865 w 2972814"/>
                  <a:gd name="connsiteY6" fmla="*/ 75108 h 229804"/>
                  <a:gd name="connsiteX7" fmla="*/ 1316817 w 2972814"/>
                  <a:gd name="connsiteY7" fmla="*/ 76572 h 229804"/>
                  <a:gd name="connsiteX8" fmla="*/ 1336769 w 2972814"/>
                  <a:gd name="connsiteY8" fmla="*/ 85599 h 229804"/>
                  <a:gd name="connsiteX9" fmla="*/ 1342648 w 2972814"/>
                  <a:gd name="connsiteY9" fmla="*/ 89923 h 229804"/>
                  <a:gd name="connsiteX10" fmla="*/ 1362207 w 2972814"/>
                  <a:gd name="connsiteY10" fmla="*/ 109906 h 229804"/>
                  <a:gd name="connsiteX11" fmla="*/ 1380315 w 2972814"/>
                  <a:gd name="connsiteY11" fmla="*/ 129889 h 229804"/>
                  <a:gd name="connsiteX12" fmla="*/ 1396624 w 2972814"/>
                  <a:gd name="connsiteY12" fmla="*/ 142301 h 229804"/>
                  <a:gd name="connsiteX13" fmla="*/ 1416576 w 2972814"/>
                  <a:gd name="connsiteY13" fmla="*/ 149454 h 229804"/>
                  <a:gd name="connsiteX14" fmla="*/ 1436528 w 2972814"/>
                  <a:gd name="connsiteY14" fmla="*/ 149700 h 229804"/>
                  <a:gd name="connsiteX15" fmla="*/ 1456480 w 2972814"/>
                  <a:gd name="connsiteY15" fmla="*/ 144255 h 229804"/>
                  <a:gd name="connsiteX16" fmla="*/ 1484094 w 2972814"/>
                  <a:gd name="connsiteY16" fmla="*/ 129889 h 229804"/>
                  <a:gd name="connsiteX17" fmla="*/ 1520060 w 2972814"/>
                  <a:gd name="connsiteY17" fmla="*/ 109906 h 229804"/>
                  <a:gd name="connsiteX18" fmla="*/ 1543443 w 2972814"/>
                  <a:gd name="connsiteY18" fmla="*/ 99915 h 229804"/>
                  <a:gd name="connsiteX19" fmla="*/ 1576190 w 2972814"/>
                  <a:gd name="connsiteY19" fmla="*/ 90725 h 229804"/>
                  <a:gd name="connsiteX20" fmla="*/ 1616094 w 2972814"/>
                  <a:gd name="connsiteY20" fmla="*/ 83650 h 229804"/>
                  <a:gd name="connsiteX21" fmla="*/ 1675949 w 2972814"/>
                  <a:gd name="connsiteY21" fmla="*/ 76559 h 229804"/>
                  <a:gd name="connsiteX22" fmla="*/ 1695901 w 2972814"/>
                  <a:gd name="connsiteY22" fmla="*/ 75353 h 229804"/>
                  <a:gd name="connsiteX23" fmla="*/ 1715853 w 2972814"/>
                  <a:gd name="connsiteY23" fmla="*/ 75636 h 229804"/>
                  <a:gd name="connsiteX24" fmla="*/ 1740193 w 2972814"/>
                  <a:gd name="connsiteY24" fmla="*/ 79932 h 229804"/>
                  <a:gd name="connsiteX25" fmla="*/ 1760663 w 2972814"/>
                  <a:gd name="connsiteY25" fmla="*/ 89923 h 229804"/>
                  <a:gd name="connsiteX26" fmla="*/ 1770612 w 2972814"/>
                  <a:gd name="connsiteY26" fmla="*/ 99915 h 229804"/>
                  <a:gd name="connsiteX27" fmla="*/ 1776416 w 2972814"/>
                  <a:gd name="connsiteY27" fmla="*/ 109906 h 229804"/>
                  <a:gd name="connsiteX28" fmla="*/ 1780705 w 2972814"/>
                  <a:gd name="connsiteY28" fmla="*/ 129889 h 229804"/>
                  <a:gd name="connsiteX29" fmla="*/ 1780769 w 2972814"/>
                  <a:gd name="connsiteY29" fmla="*/ 149872 h 229804"/>
                  <a:gd name="connsiteX30" fmla="*/ 1779652 w 2972814"/>
                  <a:gd name="connsiteY30" fmla="*/ 189838 h 229804"/>
                  <a:gd name="connsiteX31" fmla="*/ 1781238 w 2972814"/>
                  <a:gd name="connsiteY31" fmla="*/ 199830 h 229804"/>
                  <a:gd name="connsiteX32" fmla="*/ 1784550 w 2972814"/>
                  <a:gd name="connsiteY32" fmla="*/ 209821 h 229804"/>
                  <a:gd name="connsiteX33" fmla="*/ 1790742 w 2972814"/>
                  <a:gd name="connsiteY33" fmla="*/ 219813 h 229804"/>
                  <a:gd name="connsiteX34" fmla="*/ 1795660 w 2972814"/>
                  <a:gd name="connsiteY34" fmla="*/ 224635 h 229804"/>
                  <a:gd name="connsiteX35" fmla="*/ 1803169 w 2972814"/>
                  <a:gd name="connsiteY35" fmla="*/ 229804 h 229804"/>
                  <a:gd name="connsiteX36" fmla="*/ 1918802 w 2972814"/>
                  <a:gd name="connsiteY36" fmla="*/ 229804 h 229804"/>
                  <a:gd name="connsiteX37" fmla="*/ 1944601 w 2972814"/>
                  <a:gd name="connsiteY37" fmla="*/ 219813 h 229804"/>
                  <a:gd name="connsiteX38" fmla="*/ 1975226 w 2972814"/>
                  <a:gd name="connsiteY38" fmla="*/ 203431 h 229804"/>
                  <a:gd name="connsiteX39" fmla="*/ 1997205 w 2972814"/>
                  <a:gd name="connsiteY39" fmla="*/ 189838 h 229804"/>
                  <a:gd name="connsiteX40" fmla="*/ 2031317 w 2972814"/>
                  <a:gd name="connsiteY40" fmla="*/ 169855 h 229804"/>
                  <a:gd name="connsiteX41" fmla="*/ 2035081 w 2972814"/>
                  <a:gd name="connsiteY41" fmla="*/ 167841 h 229804"/>
                  <a:gd name="connsiteX42" fmla="*/ 2059819 w 2972814"/>
                  <a:gd name="connsiteY42" fmla="*/ 159864 h 229804"/>
                  <a:gd name="connsiteX43" fmla="*/ 2074985 w 2972814"/>
                  <a:gd name="connsiteY43" fmla="*/ 157068 h 229804"/>
                  <a:gd name="connsiteX44" fmla="*/ 2154876 w 2972814"/>
                  <a:gd name="connsiteY44" fmla="*/ 149872 h 229804"/>
                  <a:gd name="connsiteX45" fmla="*/ 2177270 w 2972814"/>
                  <a:gd name="connsiteY45" fmla="*/ 139881 h 229804"/>
                  <a:gd name="connsiteX46" fmla="*/ 2194695 w 2972814"/>
                  <a:gd name="connsiteY46" fmla="*/ 127115 h 229804"/>
                  <a:gd name="connsiteX47" fmla="*/ 2219278 w 2972814"/>
                  <a:gd name="connsiteY47" fmla="*/ 99915 h 229804"/>
                  <a:gd name="connsiteX48" fmla="*/ 2252341 w 2972814"/>
                  <a:gd name="connsiteY48" fmla="*/ 59949 h 229804"/>
                  <a:gd name="connsiteX49" fmla="*/ 2274502 w 2972814"/>
                  <a:gd name="connsiteY49" fmla="*/ 38963 h 229804"/>
                  <a:gd name="connsiteX50" fmla="*/ 2294454 w 2972814"/>
                  <a:gd name="connsiteY50" fmla="*/ 25441 h 229804"/>
                  <a:gd name="connsiteX51" fmla="*/ 2314406 w 2972814"/>
                  <a:gd name="connsiteY51" fmla="*/ 15849 h 229804"/>
                  <a:gd name="connsiteX52" fmla="*/ 2334358 w 2972814"/>
                  <a:gd name="connsiteY52" fmla="*/ 9239 h 229804"/>
                  <a:gd name="connsiteX53" fmla="*/ 2354310 w 2972814"/>
                  <a:gd name="connsiteY53" fmla="*/ 4806 h 229804"/>
                  <a:gd name="connsiteX54" fmla="*/ 2394213 w 2972814"/>
                  <a:gd name="connsiteY54" fmla="*/ 373 h 229804"/>
                  <a:gd name="connsiteX55" fmla="*/ 2435647 w 2972814"/>
                  <a:gd name="connsiteY55" fmla="*/ 0 h 229804"/>
                  <a:gd name="connsiteX56" fmla="*/ 2474020 w 2972814"/>
                  <a:gd name="connsiteY56" fmla="*/ 2623 h 229804"/>
                  <a:gd name="connsiteX57" fmla="*/ 2520470 w 2972814"/>
                  <a:gd name="connsiteY57" fmla="*/ 9991 h 229804"/>
                  <a:gd name="connsiteX58" fmla="*/ 2553827 w 2972814"/>
                  <a:gd name="connsiteY58" fmla="*/ 19288 h 229804"/>
                  <a:gd name="connsiteX59" fmla="*/ 2573779 w 2972814"/>
                  <a:gd name="connsiteY59" fmla="*/ 27569 h 229804"/>
                  <a:gd name="connsiteX60" fmla="*/ 2594970 w 2972814"/>
                  <a:gd name="connsiteY60" fmla="*/ 39966 h 229804"/>
                  <a:gd name="connsiteX61" fmla="*/ 2620028 w 2972814"/>
                  <a:gd name="connsiteY61" fmla="*/ 59949 h 229804"/>
                  <a:gd name="connsiteX62" fmla="*/ 2653586 w 2972814"/>
                  <a:gd name="connsiteY62" fmla="*/ 93282 h 229804"/>
                  <a:gd name="connsiteX63" fmla="*/ 2680474 w 2972814"/>
                  <a:gd name="connsiteY63" fmla="*/ 119898 h 229804"/>
                  <a:gd name="connsiteX64" fmla="*/ 2703242 w 2972814"/>
                  <a:gd name="connsiteY64" fmla="*/ 139881 h 229804"/>
                  <a:gd name="connsiteX65" fmla="*/ 2733393 w 2972814"/>
                  <a:gd name="connsiteY65" fmla="*/ 162938 h 229804"/>
                  <a:gd name="connsiteX66" fmla="*/ 2764112 w 2972814"/>
                  <a:gd name="connsiteY66" fmla="*/ 179847 h 229804"/>
                  <a:gd name="connsiteX67" fmla="*/ 2773297 w 2972814"/>
                  <a:gd name="connsiteY67" fmla="*/ 184591 h 229804"/>
                  <a:gd name="connsiteX68" fmla="*/ 2793249 w 2972814"/>
                  <a:gd name="connsiteY68" fmla="*/ 188279 h 229804"/>
                  <a:gd name="connsiteX69" fmla="*/ 2813200 w 2972814"/>
                  <a:gd name="connsiteY69" fmla="*/ 183198 h 229804"/>
                  <a:gd name="connsiteX70" fmla="*/ 2893007 w 2972814"/>
                  <a:gd name="connsiteY70" fmla="*/ 124171 h 229804"/>
                  <a:gd name="connsiteX71" fmla="*/ 2912959 w 2972814"/>
                  <a:gd name="connsiteY71" fmla="*/ 113908 h 229804"/>
                  <a:gd name="connsiteX72" fmla="*/ 2932911 w 2972814"/>
                  <a:gd name="connsiteY72" fmla="*/ 106384 h 229804"/>
                  <a:gd name="connsiteX73" fmla="*/ 2952863 w 2972814"/>
                  <a:gd name="connsiteY73" fmla="*/ 101530 h 229804"/>
                  <a:gd name="connsiteX74" fmla="*/ 2972815 w 2972814"/>
                  <a:gd name="connsiteY74" fmla="*/ 99184 h 229804"/>
                  <a:gd name="connsiteX75" fmla="*/ 0 w 2972814"/>
                  <a:gd name="connsiteY75" fmla="*/ 217326 h 229804"/>
                  <a:gd name="connsiteX76" fmla="*/ 39904 w 2972814"/>
                  <a:gd name="connsiteY76" fmla="*/ 205454 h 229804"/>
                  <a:gd name="connsiteX77" fmla="*/ 75049 w 2972814"/>
                  <a:gd name="connsiteY77" fmla="*/ 189838 h 229804"/>
                  <a:gd name="connsiteX78" fmla="*/ 110333 w 2972814"/>
                  <a:gd name="connsiteY78" fmla="*/ 169855 h 229804"/>
                  <a:gd name="connsiteX79" fmla="*/ 144995 w 2972814"/>
                  <a:gd name="connsiteY79" fmla="*/ 149872 h 229804"/>
                  <a:gd name="connsiteX80" fmla="*/ 164660 w 2972814"/>
                  <a:gd name="connsiteY80" fmla="*/ 139881 h 229804"/>
                  <a:gd name="connsiteX81" fmla="*/ 179566 w 2972814"/>
                  <a:gd name="connsiteY81" fmla="*/ 133353 h 229804"/>
                  <a:gd name="connsiteX82" fmla="*/ 199518 w 2972814"/>
                  <a:gd name="connsiteY82" fmla="*/ 127199 h 229804"/>
                  <a:gd name="connsiteX83" fmla="*/ 219470 w 2972814"/>
                  <a:gd name="connsiteY83" fmla="*/ 124130 h 229804"/>
                  <a:gd name="connsiteX84" fmla="*/ 239421 w 2972814"/>
                  <a:gd name="connsiteY84" fmla="*/ 124797 h 229804"/>
                  <a:gd name="connsiteX85" fmla="*/ 259373 w 2972814"/>
                  <a:gd name="connsiteY85" fmla="*/ 130237 h 229804"/>
                  <a:gd name="connsiteX86" fmla="*/ 279325 w 2972814"/>
                  <a:gd name="connsiteY86" fmla="*/ 142717 h 229804"/>
                  <a:gd name="connsiteX87" fmla="*/ 296285 w 2972814"/>
                  <a:gd name="connsiteY87" fmla="*/ 159864 h 229804"/>
                  <a:gd name="connsiteX88" fmla="*/ 311018 w 2972814"/>
                  <a:gd name="connsiteY88" fmla="*/ 179847 h 229804"/>
                  <a:gd name="connsiteX89" fmla="*/ 325660 w 2972814"/>
                  <a:gd name="connsiteY89" fmla="*/ 199830 h 229804"/>
                  <a:gd name="connsiteX90" fmla="*/ 339180 w 2972814"/>
                  <a:gd name="connsiteY90" fmla="*/ 213487 h 229804"/>
                  <a:gd name="connsiteX91" fmla="*/ 359132 w 2972814"/>
                  <a:gd name="connsiteY91" fmla="*/ 222638 h 229804"/>
                  <a:gd name="connsiteX92" fmla="*/ 379084 w 2972814"/>
                  <a:gd name="connsiteY92" fmla="*/ 223913 h 229804"/>
                  <a:gd name="connsiteX93" fmla="*/ 406489 w 2972814"/>
                  <a:gd name="connsiteY93" fmla="*/ 219813 h 229804"/>
                  <a:gd name="connsiteX94" fmla="*/ 458891 w 2972814"/>
                  <a:gd name="connsiteY94" fmla="*/ 209740 h 229804"/>
                  <a:gd name="connsiteX95" fmla="*/ 498794 w 2972814"/>
                  <a:gd name="connsiteY95" fmla="*/ 205518 h 229804"/>
                  <a:gd name="connsiteX96" fmla="*/ 538698 w 2972814"/>
                  <a:gd name="connsiteY96" fmla="*/ 205191 h 229804"/>
                  <a:gd name="connsiteX97" fmla="*/ 578601 w 2972814"/>
                  <a:gd name="connsiteY97" fmla="*/ 208012 h 229804"/>
                  <a:gd name="connsiteX98" fmla="*/ 618505 w 2972814"/>
                  <a:gd name="connsiteY98" fmla="*/ 213404 h 229804"/>
                  <a:gd name="connsiteX99" fmla="*/ 678360 w 2972814"/>
                  <a:gd name="connsiteY99" fmla="*/ 225364 h 229804"/>
                  <a:gd name="connsiteX100" fmla="*/ 697428 w 2972814"/>
                  <a:gd name="connsiteY100" fmla="*/ 229804 h 229804"/>
                  <a:gd name="connsiteX101" fmla="*/ 697428 w 2972814"/>
                  <a:gd name="connsiteY101" fmla="*/ 229804 h 229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2972814" h="229804">
                    <a:moveTo>
                      <a:pt x="1162359" y="229804"/>
                    </a:moveTo>
                    <a:lnTo>
                      <a:pt x="1177155" y="199234"/>
                    </a:lnTo>
                    <a:lnTo>
                      <a:pt x="1197107" y="167486"/>
                    </a:lnTo>
                    <a:lnTo>
                      <a:pt x="1242543" y="109906"/>
                    </a:lnTo>
                    <a:lnTo>
                      <a:pt x="1256962" y="94106"/>
                    </a:lnTo>
                    <a:lnTo>
                      <a:pt x="1278116" y="79932"/>
                    </a:lnTo>
                    <a:lnTo>
                      <a:pt x="1296865" y="75108"/>
                    </a:lnTo>
                    <a:lnTo>
                      <a:pt x="1316817" y="76572"/>
                    </a:lnTo>
                    <a:lnTo>
                      <a:pt x="1336769" y="85599"/>
                    </a:lnTo>
                    <a:lnTo>
                      <a:pt x="1342648" y="89923"/>
                    </a:lnTo>
                    <a:lnTo>
                      <a:pt x="1362207" y="109906"/>
                    </a:lnTo>
                    <a:lnTo>
                      <a:pt x="1380315" y="129889"/>
                    </a:lnTo>
                    <a:lnTo>
                      <a:pt x="1396624" y="142301"/>
                    </a:lnTo>
                    <a:lnTo>
                      <a:pt x="1416576" y="149454"/>
                    </a:lnTo>
                    <a:lnTo>
                      <a:pt x="1436528" y="149700"/>
                    </a:lnTo>
                    <a:lnTo>
                      <a:pt x="1456480" y="144255"/>
                    </a:lnTo>
                    <a:lnTo>
                      <a:pt x="1484094" y="129889"/>
                    </a:lnTo>
                    <a:lnTo>
                      <a:pt x="1520060" y="109906"/>
                    </a:lnTo>
                    <a:lnTo>
                      <a:pt x="1543443" y="99915"/>
                    </a:lnTo>
                    <a:lnTo>
                      <a:pt x="1576190" y="90725"/>
                    </a:lnTo>
                    <a:lnTo>
                      <a:pt x="1616094" y="83650"/>
                    </a:lnTo>
                    <a:lnTo>
                      <a:pt x="1675949" y="76559"/>
                    </a:lnTo>
                    <a:lnTo>
                      <a:pt x="1695901" y="75353"/>
                    </a:lnTo>
                    <a:lnTo>
                      <a:pt x="1715853" y="75636"/>
                    </a:lnTo>
                    <a:lnTo>
                      <a:pt x="1740193" y="79932"/>
                    </a:lnTo>
                    <a:lnTo>
                      <a:pt x="1760663" y="89923"/>
                    </a:lnTo>
                    <a:lnTo>
                      <a:pt x="1770612" y="99915"/>
                    </a:lnTo>
                    <a:lnTo>
                      <a:pt x="1776416" y="109906"/>
                    </a:lnTo>
                    <a:lnTo>
                      <a:pt x="1780705" y="129889"/>
                    </a:lnTo>
                    <a:lnTo>
                      <a:pt x="1780769" y="149872"/>
                    </a:lnTo>
                    <a:lnTo>
                      <a:pt x="1779652" y="189838"/>
                    </a:lnTo>
                    <a:lnTo>
                      <a:pt x="1781238" y="199830"/>
                    </a:lnTo>
                    <a:lnTo>
                      <a:pt x="1784550" y="209821"/>
                    </a:lnTo>
                    <a:lnTo>
                      <a:pt x="1790742" y="219813"/>
                    </a:lnTo>
                    <a:lnTo>
                      <a:pt x="1795660" y="224635"/>
                    </a:lnTo>
                    <a:lnTo>
                      <a:pt x="1803169" y="229804"/>
                    </a:lnTo>
                    <a:moveTo>
                      <a:pt x="1918802" y="229804"/>
                    </a:moveTo>
                    <a:lnTo>
                      <a:pt x="1944601" y="219813"/>
                    </a:lnTo>
                    <a:lnTo>
                      <a:pt x="1975226" y="203431"/>
                    </a:lnTo>
                    <a:lnTo>
                      <a:pt x="1997205" y="189838"/>
                    </a:lnTo>
                    <a:lnTo>
                      <a:pt x="2031317" y="169855"/>
                    </a:lnTo>
                    <a:lnTo>
                      <a:pt x="2035081" y="167841"/>
                    </a:lnTo>
                    <a:lnTo>
                      <a:pt x="2059819" y="159864"/>
                    </a:lnTo>
                    <a:lnTo>
                      <a:pt x="2074985" y="157068"/>
                    </a:lnTo>
                    <a:lnTo>
                      <a:pt x="2154876" y="149872"/>
                    </a:lnTo>
                    <a:lnTo>
                      <a:pt x="2177270" y="139881"/>
                    </a:lnTo>
                    <a:lnTo>
                      <a:pt x="2194695" y="127115"/>
                    </a:lnTo>
                    <a:lnTo>
                      <a:pt x="2219278" y="99915"/>
                    </a:lnTo>
                    <a:lnTo>
                      <a:pt x="2252341" y="59949"/>
                    </a:lnTo>
                    <a:lnTo>
                      <a:pt x="2274502" y="38963"/>
                    </a:lnTo>
                    <a:lnTo>
                      <a:pt x="2294454" y="25441"/>
                    </a:lnTo>
                    <a:lnTo>
                      <a:pt x="2314406" y="15849"/>
                    </a:lnTo>
                    <a:lnTo>
                      <a:pt x="2334358" y="9239"/>
                    </a:lnTo>
                    <a:lnTo>
                      <a:pt x="2354310" y="4806"/>
                    </a:lnTo>
                    <a:lnTo>
                      <a:pt x="2394213" y="373"/>
                    </a:lnTo>
                    <a:lnTo>
                      <a:pt x="2435647" y="0"/>
                    </a:lnTo>
                    <a:lnTo>
                      <a:pt x="2474020" y="2623"/>
                    </a:lnTo>
                    <a:lnTo>
                      <a:pt x="2520470" y="9991"/>
                    </a:lnTo>
                    <a:lnTo>
                      <a:pt x="2553827" y="19288"/>
                    </a:lnTo>
                    <a:lnTo>
                      <a:pt x="2573779" y="27569"/>
                    </a:lnTo>
                    <a:lnTo>
                      <a:pt x="2594970" y="39966"/>
                    </a:lnTo>
                    <a:lnTo>
                      <a:pt x="2620028" y="59949"/>
                    </a:lnTo>
                    <a:lnTo>
                      <a:pt x="2653586" y="93282"/>
                    </a:lnTo>
                    <a:lnTo>
                      <a:pt x="2680474" y="119898"/>
                    </a:lnTo>
                    <a:lnTo>
                      <a:pt x="2703242" y="139881"/>
                    </a:lnTo>
                    <a:lnTo>
                      <a:pt x="2733393" y="162938"/>
                    </a:lnTo>
                    <a:lnTo>
                      <a:pt x="2764112" y="179847"/>
                    </a:lnTo>
                    <a:lnTo>
                      <a:pt x="2773297" y="184591"/>
                    </a:lnTo>
                    <a:lnTo>
                      <a:pt x="2793249" y="188279"/>
                    </a:lnTo>
                    <a:lnTo>
                      <a:pt x="2813200" y="183198"/>
                    </a:lnTo>
                    <a:lnTo>
                      <a:pt x="2893007" y="124171"/>
                    </a:lnTo>
                    <a:lnTo>
                      <a:pt x="2912959" y="113908"/>
                    </a:lnTo>
                    <a:lnTo>
                      <a:pt x="2932911" y="106384"/>
                    </a:lnTo>
                    <a:lnTo>
                      <a:pt x="2952863" y="101530"/>
                    </a:lnTo>
                    <a:lnTo>
                      <a:pt x="2972815" y="99184"/>
                    </a:lnTo>
                    <a:moveTo>
                      <a:pt x="0" y="217326"/>
                    </a:moveTo>
                    <a:lnTo>
                      <a:pt x="39904" y="205454"/>
                    </a:lnTo>
                    <a:lnTo>
                      <a:pt x="75049" y="189838"/>
                    </a:lnTo>
                    <a:lnTo>
                      <a:pt x="110333" y="169855"/>
                    </a:lnTo>
                    <a:lnTo>
                      <a:pt x="144995" y="149872"/>
                    </a:lnTo>
                    <a:lnTo>
                      <a:pt x="164660" y="139881"/>
                    </a:lnTo>
                    <a:lnTo>
                      <a:pt x="179566" y="133353"/>
                    </a:lnTo>
                    <a:lnTo>
                      <a:pt x="199518" y="127199"/>
                    </a:lnTo>
                    <a:lnTo>
                      <a:pt x="219470" y="124130"/>
                    </a:lnTo>
                    <a:lnTo>
                      <a:pt x="239421" y="124797"/>
                    </a:lnTo>
                    <a:lnTo>
                      <a:pt x="259373" y="130237"/>
                    </a:lnTo>
                    <a:lnTo>
                      <a:pt x="279325" y="142717"/>
                    </a:lnTo>
                    <a:lnTo>
                      <a:pt x="296285" y="159864"/>
                    </a:lnTo>
                    <a:lnTo>
                      <a:pt x="311018" y="179847"/>
                    </a:lnTo>
                    <a:lnTo>
                      <a:pt x="325660" y="199830"/>
                    </a:lnTo>
                    <a:lnTo>
                      <a:pt x="339180" y="213487"/>
                    </a:lnTo>
                    <a:lnTo>
                      <a:pt x="359132" y="222638"/>
                    </a:lnTo>
                    <a:lnTo>
                      <a:pt x="379084" y="223913"/>
                    </a:lnTo>
                    <a:lnTo>
                      <a:pt x="406489" y="219813"/>
                    </a:lnTo>
                    <a:lnTo>
                      <a:pt x="458891" y="209740"/>
                    </a:lnTo>
                    <a:lnTo>
                      <a:pt x="498794" y="205518"/>
                    </a:lnTo>
                    <a:lnTo>
                      <a:pt x="538698" y="205191"/>
                    </a:lnTo>
                    <a:lnTo>
                      <a:pt x="578601" y="208012"/>
                    </a:lnTo>
                    <a:lnTo>
                      <a:pt x="618505" y="213404"/>
                    </a:lnTo>
                    <a:lnTo>
                      <a:pt x="678360" y="225364"/>
                    </a:lnTo>
                    <a:lnTo>
                      <a:pt x="697428" y="229804"/>
                    </a:lnTo>
                    <a:lnTo>
                      <a:pt x="697428" y="229804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6" name="任意多边形: 形状 3005">
                <a:extLst>
                  <a:ext uri="{FF2B5EF4-FFF2-40B4-BE49-F238E27FC236}">
                    <a16:creationId xmlns:a16="http://schemas.microsoft.com/office/drawing/2014/main" id="{9D8C41C1-B82D-4BDA-557A-1273A05BEF94}"/>
                  </a:ext>
                </a:extLst>
              </p:cNvPr>
              <p:cNvSpPr/>
              <p:nvPr/>
            </p:nvSpPr>
            <p:spPr>
              <a:xfrm>
                <a:off x="2885545" y="3735400"/>
                <a:ext cx="2972814" cy="443882"/>
              </a:xfrm>
              <a:custGeom>
                <a:avLst/>
                <a:gdLst>
                  <a:gd name="connsiteX0" fmla="*/ 1099659 w 2972814"/>
                  <a:gd name="connsiteY0" fmla="*/ 443883 h 443882"/>
                  <a:gd name="connsiteX1" fmla="*/ 1169287 w 2972814"/>
                  <a:gd name="connsiteY1" fmla="*/ 343968 h 443882"/>
                  <a:gd name="connsiteX2" fmla="*/ 1186614 w 2972814"/>
                  <a:gd name="connsiteY2" fmla="*/ 313993 h 443882"/>
                  <a:gd name="connsiteX3" fmla="*/ 1207058 w 2972814"/>
                  <a:gd name="connsiteY3" fmla="*/ 274027 h 443882"/>
                  <a:gd name="connsiteX4" fmla="*/ 1220841 w 2972814"/>
                  <a:gd name="connsiteY4" fmla="*/ 254044 h 443882"/>
                  <a:gd name="connsiteX5" fmla="*/ 1237010 w 2972814"/>
                  <a:gd name="connsiteY5" fmla="*/ 238892 h 443882"/>
                  <a:gd name="connsiteX6" fmla="*/ 1256962 w 2972814"/>
                  <a:gd name="connsiteY6" fmla="*/ 227951 h 443882"/>
                  <a:gd name="connsiteX7" fmla="*/ 1276914 w 2972814"/>
                  <a:gd name="connsiteY7" fmla="*/ 221804 h 443882"/>
                  <a:gd name="connsiteX8" fmla="*/ 1296865 w 2972814"/>
                  <a:gd name="connsiteY8" fmla="*/ 218810 h 443882"/>
                  <a:gd name="connsiteX9" fmla="*/ 1316817 w 2972814"/>
                  <a:gd name="connsiteY9" fmla="*/ 217875 h 443882"/>
                  <a:gd name="connsiteX10" fmla="*/ 1356721 w 2972814"/>
                  <a:gd name="connsiteY10" fmla="*/ 219839 h 443882"/>
                  <a:gd name="connsiteX11" fmla="*/ 1416576 w 2972814"/>
                  <a:gd name="connsiteY11" fmla="*/ 224472 h 443882"/>
                  <a:gd name="connsiteX12" fmla="*/ 1496383 w 2972814"/>
                  <a:gd name="connsiteY12" fmla="*/ 227383 h 443882"/>
                  <a:gd name="connsiteX13" fmla="*/ 1536287 w 2972814"/>
                  <a:gd name="connsiteY13" fmla="*/ 233687 h 443882"/>
                  <a:gd name="connsiteX14" fmla="*/ 1556239 w 2972814"/>
                  <a:gd name="connsiteY14" fmla="*/ 237379 h 443882"/>
                  <a:gd name="connsiteX15" fmla="*/ 1596142 w 2972814"/>
                  <a:gd name="connsiteY15" fmla="*/ 242252 h 443882"/>
                  <a:gd name="connsiteX16" fmla="*/ 1616094 w 2972814"/>
                  <a:gd name="connsiteY16" fmla="*/ 242619 h 443882"/>
                  <a:gd name="connsiteX17" fmla="*/ 1655997 w 2972814"/>
                  <a:gd name="connsiteY17" fmla="*/ 238869 h 443882"/>
                  <a:gd name="connsiteX18" fmla="*/ 1715853 w 2972814"/>
                  <a:gd name="connsiteY18" fmla="*/ 229855 h 443882"/>
                  <a:gd name="connsiteX19" fmla="*/ 1735805 w 2972814"/>
                  <a:gd name="connsiteY19" fmla="*/ 228987 h 443882"/>
                  <a:gd name="connsiteX20" fmla="*/ 1755756 w 2972814"/>
                  <a:gd name="connsiteY20" fmla="*/ 230348 h 443882"/>
                  <a:gd name="connsiteX21" fmla="*/ 1775708 w 2972814"/>
                  <a:gd name="connsiteY21" fmla="*/ 234097 h 443882"/>
                  <a:gd name="connsiteX22" fmla="*/ 1804414 w 2972814"/>
                  <a:gd name="connsiteY22" fmla="*/ 244053 h 443882"/>
                  <a:gd name="connsiteX23" fmla="*/ 1824156 w 2972814"/>
                  <a:gd name="connsiteY23" fmla="*/ 254044 h 443882"/>
                  <a:gd name="connsiteX24" fmla="*/ 1838885 w 2972814"/>
                  <a:gd name="connsiteY24" fmla="*/ 264036 h 443882"/>
                  <a:gd name="connsiteX25" fmla="*/ 1858736 w 2972814"/>
                  <a:gd name="connsiteY25" fmla="*/ 284019 h 443882"/>
                  <a:gd name="connsiteX26" fmla="*/ 1865153 w 2972814"/>
                  <a:gd name="connsiteY26" fmla="*/ 294010 h 443882"/>
                  <a:gd name="connsiteX27" fmla="*/ 1871453 w 2972814"/>
                  <a:gd name="connsiteY27" fmla="*/ 313993 h 443882"/>
                  <a:gd name="connsiteX28" fmla="*/ 1871434 w 2972814"/>
                  <a:gd name="connsiteY28" fmla="*/ 333976 h 443882"/>
                  <a:gd name="connsiteX29" fmla="*/ 1868490 w 2972814"/>
                  <a:gd name="connsiteY29" fmla="*/ 363951 h 443882"/>
                  <a:gd name="connsiteX30" fmla="*/ 1870074 w 2972814"/>
                  <a:gd name="connsiteY30" fmla="*/ 373942 h 443882"/>
                  <a:gd name="connsiteX31" fmla="*/ 1875467 w 2972814"/>
                  <a:gd name="connsiteY31" fmla="*/ 383944 h 443882"/>
                  <a:gd name="connsiteX32" fmla="*/ 1895419 w 2972814"/>
                  <a:gd name="connsiteY32" fmla="*/ 386330 h 443882"/>
                  <a:gd name="connsiteX33" fmla="*/ 1915371 w 2972814"/>
                  <a:gd name="connsiteY33" fmla="*/ 377337 h 443882"/>
                  <a:gd name="connsiteX34" fmla="*/ 1935322 w 2972814"/>
                  <a:gd name="connsiteY34" fmla="*/ 358239 h 443882"/>
                  <a:gd name="connsiteX35" fmla="*/ 1955719 w 2972814"/>
                  <a:gd name="connsiteY35" fmla="*/ 333976 h 443882"/>
                  <a:gd name="connsiteX36" fmla="*/ 1966081 w 2972814"/>
                  <a:gd name="connsiteY36" fmla="*/ 323985 h 443882"/>
                  <a:gd name="connsiteX37" fmla="*/ 1980069 w 2972814"/>
                  <a:gd name="connsiteY37" fmla="*/ 313993 h 443882"/>
                  <a:gd name="connsiteX38" fmla="*/ 1999965 w 2972814"/>
                  <a:gd name="connsiteY38" fmla="*/ 304002 h 443882"/>
                  <a:gd name="connsiteX39" fmla="*/ 2015129 w 2972814"/>
                  <a:gd name="connsiteY39" fmla="*/ 299590 h 443882"/>
                  <a:gd name="connsiteX40" fmla="*/ 2035081 w 2972814"/>
                  <a:gd name="connsiteY40" fmla="*/ 296990 h 443882"/>
                  <a:gd name="connsiteX41" fmla="*/ 2074985 w 2972814"/>
                  <a:gd name="connsiteY41" fmla="*/ 299004 h 443882"/>
                  <a:gd name="connsiteX42" fmla="*/ 2114888 w 2972814"/>
                  <a:gd name="connsiteY42" fmla="*/ 301997 h 443882"/>
                  <a:gd name="connsiteX43" fmla="*/ 2134840 w 2972814"/>
                  <a:gd name="connsiteY43" fmla="*/ 300307 h 443882"/>
                  <a:gd name="connsiteX44" fmla="*/ 2156879 w 2972814"/>
                  <a:gd name="connsiteY44" fmla="*/ 294010 h 443882"/>
                  <a:gd name="connsiteX45" fmla="*/ 2175030 w 2972814"/>
                  <a:gd name="connsiteY45" fmla="*/ 284019 h 443882"/>
                  <a:gd name="connsiteX46" fmla="*/ 2198426 w 2972814"/>
                  <a:gd name="connsiteY46" fmla="*/ 264036 h 443882"/>
                  <a:gd name="connsiteX47" fmla="*/ 2234599 w 2972814"/>
                  <a:gd name="connsiteY47" fmla="*/ 229765 h 443882"/>
                  <a:gd name="connsiteX48" fmla="*/ 2241745 w 2972814"/>
                  <a:gd name="connsiteY48" fmla="*/ 224070 h 443882"/>
                  <a:gd name="connsiteX49" fmla="*/ 2257521 w 2972814"/>
                  <a:gd name="connsiteY49" fmla="*/ 214078 h 443882"/>
                  <a:gd name="connsiteX50" fmla="*/ 2280837 w 2972814"/>
                  <a:gd name="connsiteY50" fmla="*/ 204087 h 443882"/>
                  <a:gd name="connsiteX51" fmla="*/ 2294454 w 2972814"/>
                  <a:gd name="connsiteY51" fmla="*/ 200061 h 443882"/>
                  <a:gd name="connsiteX52" fmla="*/ 2334358 w 2972814"/>
                  <a:gd name="connsiteY52" fmla="*/ 193579 h 443882"/>
                  <a:gd name="connsiteX53" fmla="*/ 2374261 w 2972814"/>
                  <a:gd name="connsiteY53" fmla="*/ 190997 h 443882"/>
                  <a:gd name="connsiteX54" fmla="*/ 2454068 w 2972814"/>
                  <a:gd name="connsiteY54" fmla="*/ 190409 h 443882"/>
                  <a:gd name="connsiteX55" fmla="*/ 2553827 w 2972814"/>
                  <a:gd name="connsiteY55" fmla="*/ 192739 h 443882"/>
                  <a:gd name="connsiteX56" fmla="*/ 2573779 w 2972814"/>
                  <a:gd name="connsiteY56" fmla="*/ 194304 h 443882"/>
                  <a:gd name="connsiteX57" fmla="*/ 2593731 w 2972814"/>
                  <a:gd name="connsiteY57" fmla="*/ 197705 h 443882"/>
                  <a:gd name="connsiteX58" fmla="*/ 2613683 w 2972814"/>
                  <a:gd name="connsiteY58" fmla="*/ 205327 h 443882"/>
                  <a:gd name="connsiteX59" fmla="*/ 2633634 w 2972814"/>
                  <a:gd name="connsiteY59" fmla="*/ 220546 h 443882"/>
                  <a:gd name="connsiteX60" fmla="*/ 2653586 w 2972814"/>
                  <a:gd name="connsiteY60" fmla="*/ 244659 h 443882"/>
                  <a:gd name="connsiteX61" fmla="*/ 2675926 w 2972814"/>
                  <a:gd name="connsiteY61" fmla="*/ 274027 h 443882"/>
                  <a:gd name="connsiteX62" fmla="*/ 2693490 w 2972814"/>
                  <a:gd name="connsiteY62" fmla="*/ 294019 h 443882"/>
                  <a:gd name="connsiteX63" fmla="*/ 2715609 w 2972814"/>
                  <a:gd name="connsiteY63" fmla="*/ 313993 h 443882"/>
                  <a:gd name="connsiteX64" fmla="*/ 2733393 w 2972814"/>
                  <a:gd name="connsiteY64" fmla="*/ 326078 h 443882"/>
                  <a:gd name="connsiteX65" fmla="*/ 2753345 w 2972814"/>
                  <a:gd name="connsiteY65" fmla="*/ 335507 h 443882"/>
                  <a:gd name="connsiteX66" fmla="*/ 2773297 w 2972814"/>
                  <a:gd name="connsiteY66" fmla="*/ 340362 h 443882"/>
                  <a:gd name="connsiteX67" fmla="*/ 2793249 w 2972814"/>
                  <a:gd name="connsiteY67" fmla="*/ 340557 h 443882"/>
                  <a:gd name="connsiteX68" fmla="*/ 2819168 w 2972814"/>
                  <a:gd name="connsiteY68" fmla="*/ 333976 h 443882"/>
                  <a:gd name="connsiteX69" fmla="*/ 2842400 w 2972814"/>
                  <a:gd name="connsiteY69" fmla="*/ 323985 h 443882"/>
                  <a:gd name="connsiteX70" fmla="*/ 2912959 w 2972814"/>
                  <a:gd name="connsiteY70" fmla="*/ 291646 h 443882"/>
                  <a:gd name="connsiteX71" fmla="*/ 2939475 w 2972814"/>
                  <a:gd name="connsiteY71" fmla="*/ 284019 h 443882"/>
                  <a:gd name="connsiteX72" fmla="*/ 2952863 w 2972814"/>
                  <a:gd name="connsiteY72" fmla="*/ 281002 h 443882"/>
                  <a:gd name="connsiteX73" fmla="*/ 2972815 w 2972814"/>
                  <a:gd name="connsiteY73" fmla="*/ 278293 h 443882"/>
                  <a:gd name="connsiteX74" fmla="*/ 0 w 2972814"/>
                  <a:gd name="connsiteY74" fmla="*/ 401931 h 443882"/>
                  <a:gd name="connsiteX75" fmla="*/ 22444 w 2972814"/>
                  <a:gd name="connsiteY75" fmla="*/ 393925 h 443882"/>
                  <a:gd name="connsiteX76" fmla="*/ 43691 w 2972814"/>
                  <a:gd name="connsiteY76" fmla="*/ 383934 h 443882"/>
                  <a:gd name="connsiteX77" fmla="*/ 75623 w 2972814"/>
                  <a:gd name="connsiteY77" fmla="*/ 363951 h 443882"/>
                  <a:gd name="connsiteX78" fmla="*/ 101530 w 2972814"/>
                  <a:gd name="connsiteY78" fmla="*/ 343968 h 443882"/>
                  <a:gd name="connsiteX79" fmla="*/ 179566 w 2972814"/>
                  <a:gd name="connsiteY79" fmla="*/ 280593 h 443882"/>
                  <a:gd name="connsiteX80" fmla="*/ 219470 w 2972814"/>
                  <a:gd name="connsiteY80" fmla="*/ 257337 h 443882"/>
                  <a:gd name="connsiteX81" fmla="*/ 268863 w 2972814"/>
                  <a:gd name="connsiteY81" fmla="*/ 234061 h 443882"/>
                  <a:gd name="connsiteX82" fmla="*/ 285999 w 2972814"/>
                  <a:gd name="connsiteY82" fmla="*/ 224070 h 443882"/>
                  <a:gd name="connsiteX83" fmla="*/ 299277 w 2972814"/>
                  <a:gd name="connsiteY83" fmla="*/ 212233 h 443882"/>
                  <a:gd name="connsiteX84" fmla="*/ 305226 w 2972814"/>
                  <a:gd name="connsiteY84" fmla="*/ 204087 h 443882"/>
                  <a:gd name="connsiteX85" fmla="*/ 309177 w 2972814"/>
                  <a:gd name="connsiteY85" fmla="*/ 194095 h 443882"/>
                  <a:gd name="connsiteX86" fmla="*/ 309376 w 2972814"/>
                  <a:gd name="connsiteY86" fmla="*/ 184104 h 443882"/>
                  <a:gd name="connsiteX87" fmla="*/ 307216 w 2972814"/>
                  <a:gd name="connsiteY87" fmla="*/ 174112 h 443882"/>
                  <a:gd name="connsiteX88" fmla="*/ 298047 w 2972814"/>
                  <a:gd name="connsiteY88" fmla="*/ 154129 h 443882"/>
                  <a:gd name="connsiteX89" fmla="*/ 288462 w 2972814"/>
                  <a:gd name="connsiteY89" fmla="*/ 134146 h 443882"/>
                  <a:gd name="connsiteX90" fmla="*/ 284558 w 2972814"/>
                  <a:gd name="connsiteY90" fmla="*/ 124155 h 443882"/>
                  <a:gd name="connsiteX91" fmla="*/ 282251 w 2972814"/>
                  <a:gd name="connsiteY91" fmla="*/ 114163 h 443882"/>
                  <a:gd name="connsiteX92" fmla="*/ 281576 w 2972814"/>
                  <a:gd name="connsiteY92" fmla="*/ 104172 h 443882"/>
                  <a:gd name="connsiteX93" fmla="*/ 282517 w 2972814"/>
                  <a:gd name="connsiteY93" fmla="*/ 94180 h 443882"/>
                  <a:gd name="connsiteX94" fmla="*/ 285540 w 2972814"/>
                  <a:gd name="connsiteY94" fmla="*/ 84189 h 443882"/>
                  <a:gd name="connsiteX95" fmla="*/ 290272 w 2972814"/>
                  <a:gd name="connsiteY95" fmla="*/ 74197 h 443882"/>
                  <a:gd name="connsiteX96" fmla="*/ 299277 w 2972814"/>
                  <a:gd name="connsiteY96" fmla="*/ 61518 h 443882"/>
                  <a:gd name="connsiteX97" fmla="*/ 317424 w 2972814"/>
                  <a:gd name="connsiteY97" fmla="*/ 44223 h 443882"/>
                  <a:gd name="connsiteX98" fmla="*/ 332091 w 2972814"/>
                  <a:gd name="connsiteY98" fmla="*/ 34231 h 443882"/>
                  <a:gd name="connsiteX99" fmla="*/ 349987 w 2972814"/>
                  <a:gd name="connsiteY99" fmla="*/ 24240 h 443882"/>
                  <a:gd name="connsiteX100" fmla="*/ 372999 w 2972814"/>
                  <a:gd name="connsiteY100" fmla="*/ 14248 h 443882"/>
                  <a:gd name="connsiteX101" fmla="*/ 379084 w 2972814"/>
                  <a:gd name="connsiteY101" fmla="*/ 11924 h 443882"/>
                  <a:gd name="connsiteX102" fmla="*/ 406772 w 2972814"/>
                  <a:gd name="connsiteY102" fmla="*/ 4257 h 443882"/>
                  <a:gd name="connsiteX103" fmla="*/ 418987 w 2972814"/>
                  <a:gd name="connsiteY103" fmla="*/ 1716 h 443882"/>
                  <a:gd name="connsiteX104" fmla="*/ 438939 w 2972814"/>
                  <a:gd name="connsiteY104" fmla="*/ 0 h 443882"/>
                  <a:gd name="connsiteX105" fmla="*/ 458891 w 2972814"/>
                  <a:gd name="connsiteY105" fmla="*/ 1131 h 443882"/>
                  <a:gd name="connsiteX106" fmla="*/ 478843 w 2972814"/>
                  <a:gd name="connsiteY106" fmla="*/ 6514 h 443882"/>
                  <a:gd name="connsiteX107" fmla="*/ 498794 w 2972814"/>
                  <a:gd name="connsiteY107" fmla="*/ 18027 h 443882"/>
                  <a:gd name="connsiteX108" fmla="*/ 505437 w 2972814"/>
                  <a:gd name="connsiteY108" fmla="*/ 24240 h 443882"/>
                  <a:gd name="connsiteX109" fmla="*/ 518746 w 2972814"/>
                  <a:gd name="connsiteY109" fmla="*/ 41451 h 443882"/>
                  <a:gd name="connsiteX110" fmla="*/ 524913 w 2972814"/>
                  <a:gd name="connsiteY110" fmla="*/ 54214 h 443882"/>
                  <a:gd name="connsiteX111" fmla="*/ 531426 w 2972814"/>
                  <a:gd name="connsiteY111" fmla="*/ 74197 h 443882"/>
                  <a:gd name="connsiteX112" fmla="*/ 544131 w 2972814"/>
                  <a:gd name="connsiteY112" fmla="*/ 124155 h 443882"/>
                  <a:gd name="connsiteX113" fmla="*/ 553549 w 2972814"/>
                  <a:gd name="connsiteY113" fmla="*/ 144138 h 443882"/>
                  <a:gd name="connsiteX114" fmla="*/ 567206 w 2972814"/>
                  <a:gd name="connsiteY114" fmla="*/ 164121 h 443882"/>
                  <a:gd name="connsiteX115" fmla="*/ 581808 w 2972814"/>
                  <a:gd name="connsiteY115" fmla="*/ 184104 h 443882"/>
                  <a:gd name="connsiteX116" fmla="*/ 587450 w 2972814"/>
                  <a:gd name="connsiteY116" fmla="*/ 194095 h 443882"/>
                  <a:gd name="connsiteX117" fmla="*/ 590633 w 2972814"/>
                  <a:gd name="connsiteY117" fmla="*/ 204087 h 443882"/>
                  <a:gd name="connsiteX118" fmla="*/ 590693 w 2972814"/>
                  <a:gd name="connsiteY118" fmla="*/ 214078 h 443882"/>
                  <a:gd name="connsiteX119" fmla="*/ 586762 w 2972814"/>
                  <a:gd name="connsiteY119" fmla="*/ 224070 h 443882"/>
                  <a:gd name="connsiteX120" fmla="*/ 578199 w 2972814"/>
                  <a:gd name="connsiteY120" fmla="*/ 234061 h 443882"/>
                  <a:gd name="connsiteX121" fmla="*/ 558650 w 2972814"/>
                  <a:gd name="connsiteY121" fmla="*/ 247539 h 443882"/>
                  <a:gd name="connsiteX122" fmla="*/ 525230 w 2972814"/>
                  <a:gd name="connsiteY122" fmla="*/ 264036 h 443882"/>
                  <a:gd name="connsiteX123" fmla="*/ 484895 w 2972814"/>
                  <a:gd name="connsiteY123" fmla="*/ 284019 h 443882"/>
                  <a:gd name="connsiteX124" fmla="*/ 458891 w 2972814"/>
                  <a:gd name="connsiteY124" fmla="*/ 301271 h 443882"/>
                  <a:gd name="connsiteX125" fmla="*/ 455469 w 2972814"/>
                  <a:gd name="connsiteY125" fmla="*/ 304002 h 443882"/>
                  <a:gd name="connsiteX126" fmla="*/ 447725 w 2972814"/>
                  <a:gd name="connsiteY126" fmla="*/ 313993 h 443882"/>
                  <a:gd name="connsiteX127" fmla="*/ 443789 w 2972814"/>
                  <a:gd name="connsiteY127" fmla="*/ 323985 h 443882"/>
                  <a:gd name="connsiteX128" fmla="*/ 443806 w 2972814"/>
                  <a:gd name="connsiteY128" fmla="*/ 333976 h 443882"/>
                  <a:gd name="connsiteX129" fmla="*/ 448699 w 2972814"/>
                  <a:gd name="connsiteY129" fmla="*/ 343968 h 443882"/>
                  <a:gd name="connsiteX130" fmla="*/ 459375 w 2972814"/>
                  <a:gd name="connsiteY130" fmla="*/ 353959 h 443882"/>
                  <a:gd name="connsiteX131" fmla="*/ 478843 w 2972814"/>
                  <a:gd name="connsiteY131" fmla="*/ 364009 h 443882"/>
                  <a:gd name="connsiteX132" fmla="*/ 518746 w 2972814"/>
                  <a:gd name="connsiteY132" fmla="*/ 375162 h 443882"/>
                  <a:gd name="connsiteX133" fmla="*/ 578601 w 2972814"/>
                  <a:gd name="connsiteY133" fmla="*/ 386460 h 443882"/>
                  <a:gd name="connsiteX134" fmla="*/ 678360 w 2972814"/>
                  <a:gd name="connsiteY134" fmla="*/ 401407 h 443882"/>
                  <a:gd name="connsiteX135" fmla="*/ 718264 w 2972814"/>
                  <a:gd name="connsiteY135" fmla="*/ 404130 h 443882"/>
                  <a:gd name="connsiteX136" fmla="*/ 738216 w 2972814"/>
                  <a:gd name="connsiteY136" fmla="*/ 403104 h 443882"/>
                  <a:gd name="connsiteX137" fmla="*/ 758167 w 2972814"/>
                  <a:gd name="connsiteY137" fmla="*/ 400172 h 443882"/>
                  <a:gd name="connsiteX138" fmla="*/ 778488 w 2972814"/>
                  <a:gd name="connsiteY138" fmla="*/ 393925 h 443882"/>
                  <a:gd name="connsiteX139" fmla="*/ 798087 w 2972814"/>
                  <a:gd name="connsiteY139" fmla="*/ 383934 h 443882"/>
                  <a:gd name="connsiteX140" fmla="*/ 818023 w 2972814"/>
                  <a:gd name="connsiteY140" fmla="*/ 366948 h 443882"/>
                  <a:gd name="connsiteX141" fmla="*/ 821202 w 2972814"/>
                  <a:gd name="connsiteY141" fmla="*/ 363951 h 443882"/>
                  <a:gd name="connsiteX142" fmla="*/ 857926 w 2972814"/>
                  <a:gd name="connsiteY142" fmla="*/ 319120 h 443882"/>
                  <a:gd name="connsiteX143" fmla="*/ 877878 w 2972814"/>
                  <a:gd name="connsiteY143" fmla="*/ 309452 h 443882"/>
                  <a:gd name="connsiteX144" fmla="*/ 897830 w 2972814"/>
                  <a:gd name="connsiteY144" fmla="*/ 311494 h 443882"/>
                  <a:gd name="connsiteX145" fmla="*/ 915957 w 2972814"/>
                  <a:gd name="connsiteY145" fmla="*/ 323985 h 443882"/>
                  <a:gd name="connsiteX146" fmla="*/ 917782 w 2972814"/>
                  <a:gd name="connsiteY146" fmla="*/ 325556 h 443882"/>
                  <a:gd name="connsiteX147" fmla="*/ 928365 w 2972814"/>
                  <a:gd name="connsiteY147" fmla="*/ 343968 h 443882"/>
                  <a:gd name="connsiteX148" fmla="*/ 939918 w 2972814"/>
                  <a:gd name="connsiteY148" fmla="*/ 373942 h 443882"/>
                  <a:gd name="connsiteX149" fmla="*/ 946782 w 2972814"/>
                  <a:gd name="connsiteY149" fmla="*/ 393925 h 443882"/>
                  <a:gd name="connsiteX150" fmla="*/ 957685 w 2972814"/>
                  <a:gd name="connsiteY150" fmla="*/ 416790 h 443882"/>
                  <a:gd name="connsiteX151" fmla="*/ 968256 w 2972814"/>
                  <a:gd name="connsiteY151" fmla="*/ 433891 h 443882"/>
                  <a:gd name="connsiteX152" fmla="*/ 975453 w 2972814"/>
                  <a:gd name="connsiteY152" fmla="*/ 443883 h 443882"/>
                  <a:gd name="connsiteX153" fmla="*/ 975453 w 2972814"/>
                  <a:gd name="connsiteY153" fmla="*/ 443883 h 443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2972814" h="443882">
                    <a:moveTo>
                      <a:pt x="1099659" y="443883"/>
                    </a:moveTo>
                    <a:lnTo>
                      <a:pt x="1169287" y="343968"/>
                    </a:lnTo>
                    <a:lnTo>
                      <a:pt x="1186614" y="313993"/>
                    </a:lnTo>
                    <a:lnTo>
                      <a:pt x="1207058" y="274027"/>
                    </a:lnTo>
                    <a:lnTo>
                      <a:pt x="1220841" y="254044"/>
                    </a:lnTo>
                    <a:lnTo>
                      <a:pt x="1237010" y="238892"/>
                    </a:lnTo>
                    <a:lnTo>
                      <a:pt x="1256962" y="227951"/>
                    </a:lnTo>
                    <a:lnTo>
                      <a:pt x="1276914" y="221804"/>
                    </a:lnTo>
                    <a:lnTo>
                      <a:pt x="1296865" y="218810"/>
                    </a:lnTo>
                    <a:lnTo>
                      <a:pt x="1316817" y="217875"/>
                    </a:lnTo>
                    <a:lnTo>
                      <a:pt x="1356721" y="219839"/>
                    </a:lnTo>
                    <a:lnTo>
                      <a:pt x="1416576" y="224472"/>
                    </a:lnTo>
                    <a:lnTo>
                      <a:pt x="1496383" y="227383"/>
                    </a:lnTo>
                    <a:lnTo>
                      <a:pt x="1536287" y="233687"/>
                    </a:lnTo>
                    <a:lnTo>
                      <a:pt x="1556239" y="237379"/>
                    </a:lnTo>
                    <a:lnTo>
                      <a:pt x="1596142" y="242252"/>
                    </a:lnTo>
                    <a:lnTo>
                      <a:pt x="1616094" y="242619"/>
                    </a:lnTo>
                    <a:lnTo>
                      <a:pt x="1655997" y="238869"/>
                    </a:lnTo>
                    <a:lnTo>
                      <a:pt x="1715853" y="229855"/>
                    </a:lnTo>
                    <a:lnTo>
                      <a:pt x="1735805" y="228987"/>
                    </a:lnTo>
                    <a:lnTo>
                      <a:pt x="1755756" y="230348"/>
                    </a:lnTo>
                    <a:lnTo>
                      <a:pt x="1775708" y="234097"/>
                    </a:lnTo>
                    <a:lnTo>
                      <a:pt x="1804414" y="244053"/>
                    </a:lnTo>
                    <a:lnTo>
                      <a:pt x="1824156" y="254044"/>
                    </a:lnTo>
                    <a:lnTo>
                      <a:pt x="1838885" y="264036"/>
                    </a:lnTo>
                    <a:lnTo>
                      <a:pt x="1858736" y="284019"/>
                    </a:lnTo>
                    <a:lnTo>
                      <a:pt x="1865153" y="294010"/>
                    </a:lnTo>
                    <a:lnTo>
                      <a:pt x="1871453" y="313993"/>
                    </a:lnTo>
                    <a:lnTo>
                      <a:pt x="1871434" y="333976"/>
                    </a:lnTo>
                    <a:lnTo>
                      <a:pt x="1868490" y="363951"/>
                    </a:lnTo>
                    <a:lnTo>
                      <a:pt x="1870074" y="373942"/>
                    </a:lnTo>
                    <a:lnTo>
                      <a:pt x="1875467" y="383944"/>
                    </a:lnTo>
                    <a:lnTo>
                      <a:pt x="1895419" y="386330"/>
                    </a:lnTo>
                    <a:lnTo>
                      <a:pt x="1915371" y="377337"/>
                    </a:lnTo>
                    <a:lnTo>
                      <a:pt x="1935322" y="358239"/>
                    </a:lnTo>
                    <a:lnTo>
                      <a:pt x="1955719" y="333976"/>
                    </a:lnTo>
                    <a:lnTo>
                      <a:pt x="1966081" y="323985"/>
                    </a:lnTo>
                    <a:lnTo>
                      <a:pt x="1980069" y="313993"/>
                    </a:lnTo>
                    <a:lnTo>
                      <a:pt x="1999965" y="304002"/>
                    </a:lnTo>
                    <a:lnTo>
                      <a:pt x="2015129" y="299590"/>
                    </a:lnTo>
                    <a:lnTo>
                      <a:pt x="2035081" y="296990"/>
                    </a:lnTo>
                    <a:lnTo>
                      <a:pt x="2074985" y="299004"/>
                    </a:lnTo>
                    <a:lnTo>
                      <a:pt x="2114888" y="301997"/>
                    </a:lnTo>
                    <a:lnTo>
                      <a:pt x="2134840" y="300307"/>
                    </a:lnTo>
                    <a:lnTo>
                      <a:pt x="2156879" y="294010"/>
                    </a:lnTo>
                    <a:lnTo>
                      <a:pt x="2175030" y="284019"/>
                    </a:lnTo>
                    <a:lnTo>
                      <a:pt x="2198426" y="264036"/>
                    </a:lnTo>
                    <a:lnTo>
                      <a:pt x="2234599" y="229765"/>
                    </a:lnTo>
                    <a:lnTo>
                      <a:pt x="2241745" y="224070"/>
                    </a:lnTo>
                    <a:lnTo>
                      <a:pt x="2257521" y="214078"/>
                    </a:lnTo>
                    <a:lnTo>
                      <a:pt x="2280837" y="204087"/>
                    </a:lnTo>
                    <a:lnTo>
                      <a:pt x="2294454" y="200061"/>
                    </a:lnTo>
                    <a:lnTo>
                      <a:pt x="2334358" y="193579"/>
                    </a:lnTo>
                    <a:lnTo>
                      <a:pt x="2374261" y="190997"/>
                    </a:lnTo>
                    <a:lnTo>
                      <a:pt x="2454068" y="190409"/>
                    </a:lnTo>
                    <a:lnTo>
                      <a:pt x="2553827" y="192739"/>
                    </a:lnTo>
                    <a:lnTo>
                      <a:pt x="2573779" y="194304"/>
                    </a:lnTo>
                    <a:lnTo>
                      <a:pt x="2593731" y="197705"/>
                    </a:lnTo>
                    <a:lnTo>
                      <a:pt x="2613683" y="205327"/>
                    </a:lnTo>
                    <a:lnTo>
                      <a:pt x="2633634" y="220546"/>
                    </a:lnTo>
                    <a:lnTo>
                      <a:pt x="2653586" y="244659"/>
                    </a:lnTo>
                    <a:lnTo>
                      <a:pt x="2675926" y="274027"/>
                    </a:lnTo>
                    <a:lnTo>
                      <a:pt x="2693490" y="294019"/>
                    </a:lnTo>
                    <a:lnTo>
                      <a:pt x="2715609" y="313993"/>
                    </a:lnTo>
                    <a:lnTo>
                      <a:pt x="2733393" y="326078"/>
                    </a:lnTo>
                    <a:lnTo>
                      <a:pt x="2753345" y="335507"/>
                    </a:lnTo>
                    <a:lnTo>
                      <a:pt x="2773297" y="340362"/>
                    </a:lnTo>
                    <a:lnTo>
                      <a:pt x="2793249" y="340557"/>
                    </a:lnTo>
                    <a:lnTo>
                      <a:pt x="2819168" y="333976"/>
                    </a:lnTo>
                    <a:lnTo>
                      <a:pt x="2842400" y="323985"/>
                    </a:lnTo>
                    <a:lnTo>
                      <a:pt x="2912959" y="291646"/>
                    </a:lnTo>
                    <a:lnTo>
                      <a:pt x="2939475" y="284019"/>
                    </a:lnTo>
                    <a:lnTo>
                      <a:pt x="2952863" y="281002"/>
                    </a:lnTo>
                    <a:lnTo>
                      <a:pt x="2972815" y="278293"/>
                    </a:lnTo>
                    <a:moveTo>
                      <a:pt x="0" y="401931"/>
                    </a:moveTo>
                    <a:lnTo>
                      <a:pt x="22444" y="393925"/>
                    </a:lnTo>
                    <a:lnTo>
                      <a:pt x="43691" y="383934"/>
                    </a:lnTo>
                    <a:lnTo>
                      <a:pt x="75623" y="363951"/>
                    </a:lnTo>
                    <a:lnTo>
                      <a:pt x="101530" y="343968"/>
                    </a:lnTo>
                    <a:lnTo>
                      <a:pt x="179566" y="280593"/>
                    </a:lnTo>
                    <a:lnTo>
                      <a:pt x="219470" y="257337"/>
                    </a:lnTo>
                    <a:lnTo>
                      <a:pt x="268863" y="234061"/>
                    </a:lnTo>
                    <a:lnTo>
                      <a:pt x="285999" y="224070"/>
                    </a:lnTo>
                    <a:lnTo>
                      <a:pt x="299277" y="212233"/>
                    </a:lnTo>
                    <a:lnTo>
                      <a:pt x="305226" y="204087"/>
                    </a:lnTo>
                    <a:lnTo>
                      <a:pt x="309177" y="194095"/>
                    </a:lnTo>
                    <a:lnTo>
                      <a:pt x="309376" y="184104"/>
                    </a:lnTo>
                    <a:lnTo>
                      <a:pt x="307216" y="174112"/>
                    </a:lnTo>
                    <a:lnTo>
                      <a:pt x="298047" y="154129"/>
                    </a:lnTo>
                    <a:lnTo>
                      <a:pt x="288462" y="134146"/>
                    </a:lnTo>
                    <a:lnTo>
                      <a:pt x="284558" y="124155"/>
                    </a:lnTo>
                    <a:lnTo>
                      <a:pt x="282251" y="114163"/>
                    </a:lnTo>
                    <a:lnTo>
                      <a:pt x="281576" y="104172"/>
                    </a:lnTo>
                    <a:lnTo>
                      <a:pt x="282517" y="94180"/>
                    </a:lnTo>
                    <a:lnTo>
                      <a:pt x="285540" y="84189"/>
                    </a:lnTo>
                    <a:lnTo>
                      <a:pt x="290272" y="74197"/>
                    </a:lnTo>
                    <a:lnTo>
                      <a:pt x="299277" y="61518"/>
                    </a:lnTo>
                    <a:lnTo>
                      <a:pt x="317424" y="44223"/>
                    </a:lnTo>
                    <a:lnTo>
                      <a:pt x="332091" y="34231"/>
                    </a:lnTo>
                    <a:lnTo>
                      <a:pt x="349987" y="24240"/>
                    </a:lnTo>
                    <a:lnTo>
                      <a:pt x="372999" y="14248"/>
                    </a:lnTo>
                    <a:lnTo>
                      <a:pt x="379084" y="11924"/>
                    </a:lnTo>
                    <a:lnTo>
                      <a:pt x="406772" y="4257"/>
                    </a:lnTo>
                    <a:lnTo>
                      <a:pt x="418987" y="1716"/>
                    </a:lnTo>
                    <a:lnTo>
                      <a:pt x="438939" y="0"/>
                    </a:lnTo>
                    <a:lnTo>
                      <a:pt x="458891" y="1131"/>
                    </a:lnTo>
                    <a:lnTo>
                      <a:pt x="478843" y="6514"/>
                    </a:lnTo>
                    <a:lnTo>
                      <a:pt x="498794" y="18027"/>
                    </a:lnTo>
                    <a:lnTo>
                      <a:pt x="505437" y="24240"/>
                    </a:lnTo>
                    <a:lnTo>
                      <a:pt x="518746" y="41451"/>
                    </a:lnTo>
                    <a:lnTo>
                      <a:pt x="524913" y="54214"/>
                    </a:lnTo>
                    <a:lnTo>
                      <a:pt x="531426" y="74197"/>
                    </a:lnTo>
                    <a:lnTo>
                      <a:pt x="544131" y="124155"/>
                    </a:lnTo>
                    <a:lnTo>
                      <a:pt x="553549" y="144138"/>
                    </a:lnTo>
                    <a:lnTo>
                      <a:pt x="567206" y="164121"/>
                    </a:lnTo>
                    <a:lnTo>
                      <a:pt x="581808" y="184104"/>
                    </a:lnTo>
                    <a:lnTo>
                      <a:pt x="587450" y="194095"/>
                    </a:lnTo>
                    <a:lnTo>
                      <a:pt x="590633" y="204087"/>
                    </a:lnTo>
                    <a:lnTo>
                      <a:pt x="590693" y="214078"/>
                    </a:lnTo>
                    <a:lnTo>
                      <a:pt x="586762" y="224070"/>
                    </a:lnTo>
                    <a:lnTo>
                      <a:pt x="578199" y="234061"/>
                    </a:lnTo>
                    <a:lnTo>
                      <a:pt x="558650" y="247539"/>
                    </a:lnTo>
                    <a:lnTo>
                      <a:pt x="525230" y="264036"/>
                    </a:lnTo>
                    <a:lnTo>
                      <a:pt x="484895" y="284019"/>
                    </a:lnTo>
                    <a:lnTo>
                      <a:pt x="458891" y="301271"/>
                    </a:lnTo>
                    <a:lnTo>
                      <a:pt x="455469" y="304002"/>
                    </a:lnTo>
                    <a:lnTo>
                      <a:pt x="447725" y="313993"/>
                    </a:lnTo>
                    <a:lnTo>
                      <a:pt x="443789" y="323985"/>
                    </a:lnTo>
                    <a:lnTo>
                      <a:pt x="443806" y="333976"/>
                    </a:lnTo>
                    <a:lnTo>
                      <a:pt x="448699" y="343968"/>
                    </a:lnTo>
                    <a:lnTo>
                      <a:pt x="459375" y="353959"/>
                    </a:lnTo>
                    <a:lnTo>
                      <a:pt x="478843" y="364009"/>
                    </a:lnTo>
                    <a:lnTo>
                      <a:pt x="518746" y="375162"/>
                    </a:lnTo>
                    <a:lnTo>
                      <a:pt x="578601" y="386460"/>
                    </a:lnTo>
                    <a:lnTo>
                      <a:pt x="678360" y="401407"/>
                    </a:lnTo>
                    <a:lnTo>
                      <a:pt x="718264" y="404130"/>
                    </a:lnTo>
                    <a:lnTo>
                      <a:pt x="738216" y="403104"/>
                    </a:lnTo>
                    <a:lnTo>
                      <a:pt x="758167" y="400172"/>
                    </a:lnTo>
                    <a:lnTo>
                      <a:pt x="778488" y="393925"/>
                    </a:lnTo>
                    <a:lnTo>
                      <a:pt x="798087" y="383934"/>
                    </a:lnTo>
                    <a:lnTo>
                      <a:pt x="818023" y="366948"/>
                    </a:lnTo>
                    <a:lnTo>
                      <a:pt x="821202" y="363951"/>
                    </a:lnTo>
                    <a:lnTo>
                      <a:pt x="857926" y="319120"/>
                    </a:lnTo>
                    <a:lnTo>
                      <a:pt x="877878" y="309452"/>
                    </a:lnTo>
                    <a:lnTo>
                      <a:pt x="897830" y="311494"/>
                    </a:lnTo>
                    <a:lnTo>
                      <a:pt x="915957" y="323985"/>
                    </a:lnTo>
                    <a:lnTo>
                      <a:pt x="917782" y="325556"/>
                    </a:lnTo>
                    <a:lnTo>
                      <a:pt x="928365" y="343968"/>
                    </a:lnTo>
                    <a:lnTo>
                      <a:pt x="939918" y="373942"/>
                    </a:lnTo>
                    <a:lnTo>
                      <a:pt x="946782" y="393925"/>
                    </a:lnTo>
                    <a:lnTo>
                      <a:pt x="957685" y="416790"/>
                    </a:lnTo>
                    <a:lnTo>
                      <a:pt x="968256" y="433891"/>
                    </a:lnTo>
                    <a:lnTo>
                      <a:pt x="975453" y="443883"/>
                    </a:lnTo>
                    <a:lnTo>
                      <a:pt x="975453" y="443883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7" name="任意多边形: 形状 3006">
                <a:extLst>
                  <a:ext uri="{FF2B5EF4-FFF2-40B4-BE49-F238E27FC236}">
                    <a16:creationId xmlns:a16="http://schemas.microsoft.com/office/drawing/2014/main" id="{CBC34BC5-2C3E-284D-A1F7-ED0ACAE419E2}"/>
                  </a:ext>
                </a:extLst>
              </p:cNvPr>
              <p:cNvSpPr/>
              <p:nvPr/>
            </p:nvSpPr>
            <p:spPr>
              <a:xfrm>
                <a:off x="2885545" y="3576136"/>
                <a:ext cx="2972814" cy="528865"/>
              </a:xfrm>
              <a:custGeom>
                <a:avLst/>
                <a:gdLst>
                  <a:gd name="connsiteX0" fmla="*/ 0 w 2972814"/>
                  <a:gd name="connsiteY0" fmla="*/ 528866 h 528865"/>
                  <a:gd name="connsiteX1" fmla="*/ 12101 w 2972814"/>
                  <a:gd name="connsiteY1" fmla="*/ 523215 h 528865"/>
                  <a:gd name="connsiteX2" fmla="*/ 19952 w 2972814"/>
                  <a:gd name="connsiteY2" fmla="*/ 519162 h 528865"/>
                  <a:gd name="connsiteX3" fmla="*/ 29621 w 2972814"/>
                  <a:gd name="connsiteY3" fmla="*/ 513223 h 528865"/>
                  <a:gd name="connsiteX4" fmla="*/ 39904 w 2972814"/>
                  <a:gd name="connsiteY4" fmla="*/ 506041 h 528865"/>
                  <a:gd name="connsiteX5" fmla="*/ 43569 w 2972814"/>
                  <a:gd name="connsiteY5" fmla="*/ 503232 h 528865"/>
                  <a:gd name="connsiteX6" fmla="*/ 55473 w 2972814"/>
                  <a:gd name="connsiteY6" fmla="*/ 493240 h 528865"/>
                  <a:gd name="connsiteX7" fmla="*/ 59855 w 2972814"/>
                  <a:gd name="connsiteY7" fmla="*/ 489056 h 528865"/>
                  <a:gd name="connsiteX8" fmla="*/ 65770 w 2972814"/>
                  <a:gd name="connsiteY8" fmla="*/ 483249 h 528865"/>
                  <a:gd name="connsiteX9" fmla="*/ 75072 w 2972814"/>
                  <a:gd name="connsiteY9" fmla="*/ 473257 h 528865"/>
                  <a:gd name="connsiteX10" fmla="*/ 79807 w 2972814"/>
                  <a:gd name="connsiteY10" fmla="*/ 467696 h 528865"/>
                  <a:gd name="connsiteX11" fmla="*/ 83719 w 2972814"/>
                  <a:gd name="connsiteY11" fmla="*/ 463266 h 528865"/>
                  <a:gd name="connsiteX12" fmla="*/ 91920 w 2972814"/>
                  <a:gd name="connsiteY12" fmla="*/ 453274 h 528865"/>
                  <a:gd name="connsiteX13" fmla="*/ 99759 w 2972814"/>
                  <a:gd name="connsiteY13" fmla="*/ 443412 h 528865"/>
                  <a:gd name="connsiteX14" fmla="*/ 99871 w 2972814"/>
                  <a:gd name="connsiteY14" fmla="*/ 443283 h 528865"/>
                  <a:gd name="connsiteX15" fmla="*/ 108338 w 2972814"/>
                  <a:gd name="connsiteY15" fmla="*/ 433291 h 528865"/>
                  <a:gd name="connsiteX16" fmla="*/ 116888 w 2972814"/>
                  <a:gd name="connsiteY16" fmla="*/ 423300 h 528865"/>
                  <a:gd name="connsiteX17" fmla="*/ 119711 w 2972814"/>
                  <a:gd name="connsiteY17" fmla="*/ 420082 h 528865"/>
                  <a:gd name="connsiteX18" fmla="*/ 126202 w 2972814"/>
                  <a:gd name="connsiteY18" fmla="*/ 413308 h 528865"/>
                  <a:gd name="connsiteX19" fmla="*/ 135692 w 2972814"/>
                  <a:gd name="connsiteY19" fmla="*/ 403317 h 528865"/>
                  <a:gd name="connsiteX20" fmla="*/ 139662 w 2972814"/>
                  <a:gd name="connsiteY20" fmla="*/ 399362 h 528865"/>
                  <a:gd name="connsiteX21" fmla="*/ 146365 w 2972814"/>
                  <a:gd name="connsiteY21" fmla="*/ 393325 h 528865"/>
                  <a:gd name="connsiteX22" fmla="*/ 156846 w 2972814"/>
                  <a:gd name="connsiteY22" fmla="*/ 383334 h 528865"/>
                  <a:gd name="connsiteX23" fmla="*/ 159614 w 2972814"/>
                  <a:gd name="connsiteY23" fmla="*/ 380633 h 528865"/>
                  <a:gd name="connsiteX24" fmla="*/ 167722 w 2972814"/>
                  <a:gd name="connsiteY24" fmla="*/ 373342 h 528865"/>
                  <a:gd name="connsiteX25" fmla="*/ 177485 w 2972814"/>
                  <a:gd name="connsiteY25" fmla="*/ 363351 h 528865"/>
                  <a:gd name="connsiteX26" fmla="*/ 179566 w 2972814"/>
                  <a:gd name="connsiteY26" fmla="*/ 360956 h 528865"/>
                  <a:gd name="connsiteX27" fmla="*/ 186519 w 2972814"/>
                  <a:gd name="connsiteY27" fmla="*/ 353359 h 528865"/>
                  <a:gd name="connsiteX28" fmla="*/ 193939 w 2972814"/>
                  <a:gd name="connsiteY28" fmla="*/ 343368 h 528865"/>
                  <a:gd name="connsiteX29" fmla="*/ 199518 w 2972814"/>
                  <a:gd name="connsiteY29" fmla="*/ 333949 h 528865"/>
                  <a:gd name="connsiteX30" fmla="*/ 199865 w 2972814"/>
                  <a:gd name="connsiteY30" fmla="*/ 333376 h 528865"/>
                  <a:gd name="connsiteX31" fmla="*/ 204483 w 2972814"/>
                  <a:gd name="connsiteY31" fmla="*/ 323385 h 528865"/>
                  <a:gd name="connsiteX32" fmla="*/ 208147 w 2972814"/>
                  <a:gd name="connsiteY32" fmla="*/ 313393 h 528865"/>
                  <a:gd name="connsiteX33" fmla="*/ 210666 w 2972814"/>
                  <a:gd name="connsiteY33" fmla="*/ 303402 h 528865"/>
                  <a:gd name="connsiteX34" fmla="*/ 212926 w 2972814"/>
                  <a:gd name="connsiteY34" fmla="*/ 293410 h 528865"/>
                  <a:gd name="connsiteX35" fmla="*/ 215175 w 2972814"/>
                  <a:gd name="connsiteY35" fmla="*/ 283419 h 528865"/>
                  <a:gd name="connsiteX36" fmla="*/ 217740 w 2972814"/>
                  <a:gd name="connsiteY36" fmla="*/ 273428 h 528865"/>
                  <a:gd name="connsiteX37" fmla="*/ 219470 w 2972814"/>
                  <a:gd name="connsiteY37" fmla="*/ 267646 h 528865"/>
                  <a:gd name="connsiteX38" fmla="*/ 220734 w 2972814"/>
                  <a:gd name="connsiteY38" fmla="*/ 263436 h 528865"/>
                  <a:gd name="connsiteX39" fmla="*/ 224866 w 2972814"/>
                  <a:gd name="connsiteY39" fmla="*/ 253445 h 528865"/>
                  <a:gd name="connsiteX40" fmla="*/ 229866 w 2972814"/>
                  <a:gd name="connsiteY40" fmla="*/ 243453 h 528865"/>
                  <a:gd name="connsiteX41" fmla="*/ 235876 w 2972814"/>
                  <a:gd name="connsiteY41" fmla="*/ 233461 h 528865"/>
                  <a:gd name="connsiteX42" fmla="*/ 239421 w 2972814"/>
                  <a:gd name="connsiteY42" fmla="*/ 228571 h 528865"/>
                  <a:gd name="connsiteX43" fmla="*/ 243256 w 2972814"/>
                  <a:gd name="connsiteY43" fmla="*/ 223470 h 528865"/>
                  <a:gd name="connsiteX44" fmla="*/ 251970 w 2972814"/>
                  <a:gd name="connsiteY44" fmla="*/ 213479 h 528865"/>
                  <a:gd name="connsiteX45" fmla="*/ 259373 w 2972814"/>
                  <a:gd name="connsiteY45" fmla="*/ 205987 h 528865"/>
                  <a:gd name="connsiteX46" fmla="*/ 261971 w 2972814"/>
                  <a:gd name="connsiteY46" fmla="*/ 203487 h 528865"/>
                  <a:gd name="connsiteX47" fmla="*/ 273743 w 2972814"/>
                  <a:gd name="connsiteY47" fmla="*/ 193496 h 528865"/>
                  <a:gd name="connsiteX48" fmla="*/ 279325 w 2972814"/>
                  <a:gd name="connsiteY48" fmla="*/ 189181 h 528865"/>
                  <a:gd name="connsiteX49" fmla="*/ 287166 w 2972814"/>
                  <a:gd name="connsiteY49" fmla="*/ 183504 h 528865"/>
                  <a:gd name="connsiteX50" fmla="*/ 299277 w 2972814"/>
                  <a:gd name="connsiteY50" fmla="*/ 175355 h 528865"/>
                  <a:gd name="connsiteX51" fmla="*/ 302308 w 2972814"/>
                  <a:gd name="connsiteY51" fmla="*/ 173513 h 528865"/>
                  <a:gd name="connsiteX52" fmla="*/ 319228 w 2972814"/>
                  <a:gd name="connsiteY52" fmla="*/ 163782 h 528865"/>
                  <a:gd name="connsiteX53" fmla="*/ 319729 w 2972814"/>
                  <a:gd name="connsiteY53" fmla="*/ 163521 h 528865"/>
                  <a:gd name="connsiteX54" fmla="*/ 339180 w 2972814"/>
                  <a:gd name="connsiteY54" fmla="*/ 153768 h 528865"/>
                  <a:gd name="connsiteX55" fmla="*/ 339722 w 2972814"/>
                  <a:gd name="connsiteY55" fmla="*/ 153530 h 528865"/>
                  <a:gd name="connsiteX56" fmla="*/ 359132 w 2972814"/>
                  <a:gd name="connsiteY56" fmla="*/ 145153 h 528865"/>
                  <a:gd name="connsiteX57" fmla="*/ 363346 w 2972814"/>
                  <a:gd name="connsiteY57" fmla="*/ 143538 h 528865"/>
                  <a:gd name="connsiteX58" fmla="*/ 379084 w 2972814"/>
                  <a:gd name="connsiteY58" fmla="*/ 137434 h 528865"/>
                  <a:gd name="connsiteX59" fmla="*/ 390894 w 2972814"/>
                  <a:gd name="connsiteY59" fmla="*/ 133547 h 528865"/>
                  <a:gd name="connsiteX60" fmla="*/ 399036 w 2972814"/>
                  <a:gd name="connsiteY60" fmla="*/ 130749 h 528865"/>
                  <a:gd name="connsiteX61" fmla="*/ 418987 w 2972814"/>
                  <a:gd name="connsiteY61" fmla="*/ 125241 h 528865"/>
                  <a:gd name="connsiteX62" fmla="*/ 427642 w 2972814"/>
                  <a:gd name="connsiteY62" fmla="*/ 123555 h 528865"/>
                  <a:gd name="connsiteX63" fmla="*/ 438939 w 2972814"/>
                  <a:gd name="connsiteY63" fmla="*/ 121208 h 528865"/>
                  <a:gd name="connsiteX64" fmla="*/ 458891 w 2972814"/>
                  <a:gd name="connsiteY64" fmla="*/ 119123 h 528865"/>
                  <a:gd name="connsiteX65" fmla="*/ 478843 w 2972814"/>
                  <a:gd name="connsiteY65" fmla="*/ 119800 h 528865"/>
                  <a:gd name="connsiteX66" fmla="*/ 497023 w 2972814"/>
                  <a:gd name="connsiteY66" fmla="*/ 123555 h 528865"/>
                  <a:gd name="connsiteX67" fmla="*/ 498794 w 2972814"/>
                  <a:gd name="connsiteY67" fmla="*/ 123957 h 528865"/>
                  <a:gd name="connsiteX68" fmla="*/ 518746 w 2972814"/>
                  <a:gd name="connsiteY68" fmla="*/ 132542 h 528865"/>
                  <a:gd name="connsiteX69" fmla="*/ 520372 w 2972814"/>
                  <a:gd name="connsiteY69" fmla="*/ 133547 h 528865"/>
                  <a:gd name="connsiteX70" fmla="*/ 534625 w 2972814"/>
                  <a:gd name="connsiteY70" fmla="*/ 143538 h 528865"/>
                  <a:gd name="connsiteX71" fmla="*/ 538698 w 2972814"/>
                  <a:gd name="connsiteY71" fmla="*/ 146822 h 528865"/>
                  <a:gd name="connsiteX72" fmla="*/ 545683 w 2972814"/>
                  <a:gd name="connsiteY72" fmla="*/ 153530 h 528865"/>
                  <a:gd name="connsiteX73" fmla="*/ 554412 w 2972814"/>
                  <a:gd name="connsiteY73" fmla="*/ 163521 h 528865"/>
                  <a:gd name="connsiteX74" fmla="*/ 558650 w 2972814"/>
                  <a:gd name="connsiteY74" fmla="*/ 168955 h 528865"/>
                  <a:gd name="connsiteX75" fmla="*/ 561958 w 2972814"/>
                  <a:gd name="connsiteY75" fmla="*/ 173513 h 528865"/>
                  <a:gd name="connsiteX76" fmla="*/ 568209 w 2972814"/>
                  <a:gd name="connsiteY76" fmla="*/ 183504 h 528865"/>
                  <a:gd name="connsiteX77" fmla="*/ 573807 w 2972814"/>
                  <a:gd name="connsiteY77" fmla="*/ 193496 h 528865"/>
                  <a:gd name="connsiteX78" fmla="*/ 578601 w 2972814"/>
                  <a:gd name="connsiteY78" fmla="*/ 203167 h 528865"/>
                  <a:gd name="connsiteX79" fmla="*/ 578761 w 2972814"/>
                  <a:gd name="connsiteY79" fmla="*/ 203487 h 528865"/>
                  <a:gd name="connsiteX80" fmla="*/ 583591 w 2972814"/>
                  <a:gd name="connsiteY80" fmla="*/ 213479 h 528865"/>
                  <a:gd name="connsiteX81" fmla="*/ 588137 w 2972814"/>
                  <a:gd name="connsiteY81" fmla="*/ 223470 h 528865"/>
                  <a:gd name="connsiteX82" fmla="*/ 592811 w 2972814"/>
                  <a:gd name="connsiteY82" fmla="*/ 233461 h 528865"/>
                  <a:gd name="connsiteX83" fmla="*/ 597975 w 2972814"/>
                  <a:gd name="connsiteY83" fmla="*/ 243453 h 528865"/>
                  <a:gd name="connsiteX84" fmla="*/ 598553 w 2972814"/>
                  <a:gd name="connsiteY84" fmla="*/ 244524 h 528865"/>
                  <a:gd name="connsiteX85" fmla="*/ 603681 w 2972814"/>
                  <a:gd name="connsiteY85" fmla="*/ 253445 h 528865"/>
                  <a:gd name="connsiteX86" fmla="*/ 610342 w 2972814"/>
                  <a:gd name="connsiteY86" fmla="*/ 263436 h 528865"/>
                  <a:gd name="connsiteX87" fmla="*/ 617942 w 2972814"/>
                  <a:gd name="connsiteY87" fmla="*/ 273428 h 528865"/>
                  <a:gd name="connsiteX88" fmla="*/ 618505 w 2972814"/>
                  <a:gd name="connsiteY88" fmla="*/ 274098 h 528865"/>
                  <a:gd name="connsiteX89" fmla="*/ 627000 w 2972814"/>
                  <a:gd name="connsiteY89" fmla="*/ 283419 h 528865"/>
                  <a:gd name="connsiteX90" fmla="*/ 637193 w 2972814"/>
                  <a:gd name="connsiteY90" fmla="*/ 293410 h 528865"/>
                  <a:gd name="connsiteX91" fmla="*/ 638457 w 2972814"/>
                  <a:gd name="connsiteY91" fmla="*/ 294566 h 528865"/>
                  <a:gd name="connsiteX92" fmla="*/ 648813 w 2972814"/>
                  <a:gd name="connsiteY92" fmla="*/ 303402 h 528865"/>
                  <a:gd name="connsiteX93" fmla="*/ 658409 w 2972814"/>
                  <a:gd name="connsiteY93" fmla="*/ 311444 h 528865"/>
                  <a:gd name="connsiteX94" fmla="*/ 660977 w 2972814"/>
                  <a:gd name="connsiteY94" fmla="*/ 313393 h 528865"/>
                  <a:gd name="connsiteX95" fmla="*/ 673810 w 2972814"/>
                  <a:gd name="connsiteY95" fmla="*/ 323385 h 528865"/>
                  <a:gd name="connsiteX96" fmla="*/ 678360 w 2972814"/>
                  <a:gd name="connsiteY96" fmla="*/ 327179 h 528865"/>
                  <a:gd name="connsiteX97" fmla="*/ 686602 w 2972814"/>
                  <a:gd name="connsiteY97" fmla="*/ 333376 h 528865"/>
                  <a:gd name="connsiteX98" fmla="*/ 698312 w 2972814"/>
                  <a:gd name="connsiteY98" fmla="*/ 342931 h 528865"/>
                  <a:gd name="connsiteX99" fmla="*/ 698946 w 2972814"/>
                  <a:gd name="connsiteY99" fmla="*/ 343368 h 528865"/>
                  <a:gd name="connsiteX100" fmla="*/ 711862 w 2972814"/>
                  <a:gd name="connsiteY100" fmla="*/ 353359 h 528865"/>
                  <a:gd name="connsiteX101" fmla="*/ 718264 w 2972814"/>
                  <a:gd name="connsiteY101" fmla="*/ 358785 h 528865"/>
                  <a:gd name="connsiteX102" fmla="*/ 725561 w 2972814"/>
                  <a:gd name="connsiteY102" fmla="*/ 363351 h 528865"/>
                  <a:gd name="connsiteX103" fmla="*/ 738216 w 2972814"/>
                  <a:gd name="connsiteY103" fmla="*/ 372429 h 528865"/>
                  <a:gd name="connsiteX104" fmla="*/ 740554 w 2972814"/>
                  <a:gd name="connsiteY104" fmla="*/ 373342 h 528865"/>
                  <a:gd name="connsiteX105" fmla="*/ 758167 w 2972814"/>
                  <a:gd name="connsiteY105" fmla="*/ 380668 h 528865"/>
                  <a:gd name="connsiteX106" fmla="*/ 778119 w 2972814"/>
                  <a:gd name="connsiteY106" fmla="*/ 382190 h 528865"/>
                  <a:gd name="connsiteX107" fmla="*/ 798071 w 2972814"/>
                  <a:gd name="connsiteY107" fmla="*/ 380149 h 528865"/>
                  <a:gd name="connsiteX108" fmla="*/ 818023 w 2972814"/>
                  <a:gd name="connsiteY108" fmla="*/ 375572 h 528865"/>
                  <a:gd name="connsiteX109" fmla="*/ 826552 w 2972814"/>
                  <a:gd name="connsiteY109" fmla="*/ 373342 h 528865"/>
                  <a:gd name="connsiteX110" fmla="*/ 837975 w 2972814"/>
                  <a:gd name="connsiteY110" fmla="*/ 370511 h 528865"/>
                  <a:gd name="connsiteX111" fmla="*/ 857926 w 2972814"/>
                  <a:gd name="connsiteY111" fmla="*/ 366251 h 528865"/>
                  <a:gd name="connsiteX112" fmla="*/ 877878 w 2972814"/>
                  <a:gd name="connsiteY112" fmla="*/ 364487 h 528865"/>
                  <a:gd name="connsiteX113" fmla="*/ 897830 w 2972814"/>
                  <a:gd name="connsiteY113" fmla="*/ 366628 h 528865"/>
                  <a:gd name="connsiteX114" fmla="*/ 915505 w 2972814"/>
                  <a:gd name="connsiteY114" fmla="*/ 373342 h 528865"/>
                  <a:gd name="connsiteX115" fmla="*/ 917782 w 2972814"/>
                  <a:gd name="connsiteY115" fmla="*/ 374134 h 528865"/>
                  <a:gd name="connsiteX116" fmla="*/ 932771 w 2972814"/>
                  <a:gd name="connsiteY116" fmla="*/ 383334 h 528865"/>
                  <a:gd name="connsiteX117" fmla="*/ 937733 w 2972814"/>
                  <a:gd name="connsiteY117" fmla="*/ 386473 h 528865"/>
                  <a:gd name="connsiteX118" fmla="*/ 945693 w 2972814"/>
                  <a:gd name="connsiteY118" fmla="*/ 393325 h 528865"/>
                  <a:gd name="connsiteX119" fmla="*/ 957302 w 2972814"/>
                  <a:gd name="connsiteY119" fmla="*/ 403317 h 528865"/>
                  <a:gd name="connsiteX120" fmla="*/ 957685 w 2972814"/>
                  <a:gd name="connsiteY120" fmla="*/ 403660 h 528865"/>
                  <a:gd name="connsiteX121" fmla="*/ 966547 w 2972814"/>
                  <a:gd name="connsiteY121" fmla="*/ 413308 h 528865"/>
                  <a:gd name="connsiteX122" fmla="*/ 974966 w 2972814"/>
                  <a:gd name="connsiteY122" fmla="*/ 423300 h 528865"/>
                  <a:gd name="connsiteX123" fmla="*/ 977637 w 2972814"/>
                  <a:gd name="connsiteY123" fmla="*/ 426716 h 528865"/>
                  <a:gd name="connsiteX124" fmla="*/ 982448 w 2972814"/>
                  <a:gd name="connsiteY124" fmla="*/ 433291 h 528865"/>
                  <a:gd name="connsiteX125" fmla="*/ 989151 w 2972814"/>
                  <a:gd name="connsiteY125" fmla="*/ 443283 h 528865"/>
                  <a:gd name="connsiteX126" fmla="*/ 994990 w 2972814"/>
                  <a:gd name="connsiteY126" fmla="*/ 453274 h 528865"/>
                  <a:gd name="connsiteX127" fmla="*/ 997589 w 2972814"/>
                  <a:gd name="connsiteY127" fmla="*/ 458050 h 528865"/>
                  <a:gd name="connsiteX128" fmla="*/ 1000597 w 2972814"/>
                  <a:gd name="connsiteY128" fmla="*/ 463266 h 528865"/>
                  <a:gd name="connsiteX129" fmla="*/ 1006068 w 2972814"/>
                  <a:gd name="connsiteY129" fmla="*/ 473257 h 528865"/>
                  <a:gd name="connsiteX130" fmla="*/ 1011332 w 2972814"/>
                  <a:gd name="connsiteY130" fmla="*/ 483249 h 528865"/>
                  <a:gd name="connsiteX131" fmla="*/ 1016774 w 2972814"/>
                  <a:gd name="connsiteY131" fmla="*/ 493240 h 528865"/>
                  <a:gd name="connsiteX132" fmla="*/ 1017541 w 2972814"/>
                  <a:gd name="connsiteY132" fmla="*/ 494676 h 528865"/>
                  <a:gd name="connsiteX133" fmla="*/ 1023899 w 2972814"/>
                  <a:gd name="connsiteY133" fmla="*/ 503232 h 528865"/>
                  <a:gd name="connsiteX134" fmla="*/ 1032695 w 2972814"/>
                  <a:gd name="connsiteY134" fmla="*/ 513223 h 528865"/>
                  <a:gd name="connsiteX135" fmla="*/ 1037492 w 2972814"/>
                  <a:gd name="connsiteY135" fmla="*/ 518080 h 528865"/>
                  <a:gd name="connsiteX136" fmla="*/ 1049461 w 2972814"/>
                  <a:gd name="connsiteY136" fmla="*/ 523215 h 528865"/>
                  <a:gd name="connsiteX137" fmla="*/ 1057444 w 2972814"/>
                  <a:gd name="connsiteY137" fmla="*/ 526014 h 528865"/>
                  <a:gd name="connsiteX138" fmla="*/ 1073412 w 2972814"/>
                  <a:gd name="connsiteY138" fmla="*/ 523215 h 528865"/>
                  <a:gd name="connsiteX139" fmla="*/ 1077396 w 2972814"/>
                  <a:gd name="connsiteY139" fmla="*/ 522567 h 528865"/>
                  <a:gd name="connsiteX140" fmla="*/ 1092812 w 2972814"/>
                  <a:gd name="connsiteY140" fmla="*/ 513223 h 528865"/>
                  <a:gd name="connsiteX141" fmla="*/ 1097348 w 2972814"/>
                  <a:gd name="connsiteY141" fmla="*/ 510715 h 528865"/>
                  <a:gd name="connsiteX142" fmla="*/ 1104972 w 2972814"/>
                  <a:gd name="connsiteY142" fmla="*/ 503232 h 528865"/>
                  <a:gd name="connsiteX143" fmla="*/ 1115100 w 2972814"/>
                  <a:gd name="connsiteY143" fmla="*/ 493240 h 528865"/>
                  <a:gd name="connsiteX144" fmla="*/ 1117299 w 2972814"/>
                  <a:gd name="connsiteY144" fmla="*/ 490974 h 528865"/>
                  <a:gd name="connsiteX145" fmla="*/ 1122725 w 2972814"/>
                  <a:gd name="connsiteY145" fmla="*/ 483249 h 528865"/>
                  <a:gd name="connsiteX146" fmla="*/ 1129212 w 2972814"/>
                  <a:gd name="connsiteY146" fmla="*/ 473257 h 528865"/>
                  <a:gd name="connsiteX147" fmla="*/ 1135247 w 2972814"/>
                  <a:gd name="connsiteY147" fmla="*/ 463266 h 528865"/>
                  <a:gd name="connsiteX148" fmla="*/ 1137251 w 2972814"/>
                  <a:gd name="connsiteY148" fmla="*/ 459411 h 528865"/>
                  <a:gd name="connsiteX149" fmla="*/ 1139881 w 2972814"/>
                  <a:gd name="connsiteY149" fmla="*/ 453274 h 528865"/>
                  <a:gd name="connsiteX150" fmla="*/ 1144119 w 2972814"/>
                  <a:gd name="connsiteY150" fmla="*/ 443283 h 528865"/>
                  <a:gd name="connsiteX151" fmla="*/ 1148064 w 2972814"/>
                  <a:gd name="connsiteY151" fmla="*/ 433291 h 528865"/>
                  <a:gd name="connsiteX152" fmla="*/ 1152094 w 2972814"/>
                  <a:gd name="connsiteY152" fmla="*/ 423300 h 528865"/>
                  <a:gd name="connsiteX153" fmla="*/ 1156628 w 2972814"/>
                  <a:gd name="connsiteY153" fmla="*/ 413308 h 528865"/>
                  <a:gd name="connsiteX154" fmla="*/ 1157203 w 2972814"/>
                  <a:gd name="connsiteY154" fmla="*/ 412169 h 528865"/>
                  <a:gd name="connsiteX155" fmla="*/ 1161455 w 2972814"/>
                  <a:gd name="connsiteY155" fmla="*/ 403317 h 528865"/>
                  <a:gd name="connsiteX156" fmla="*/ 1167232 w 2972814"/>
                  <a:gd name="connsiteY156" fmla="*/ 393325 h 528865"/>
                  <a:gd name="connsiteX157" fmla="*/ 1174587 w 2972814"/>
                  <a:gd name="connsiteY157" fmla="*/ 383334 h 528865"/>
                  <a:gd name="connsiteX158" fmla="*/ 1177155 w 2972814"/>
                  <a:gd name="connsiteY158" fmla="*/ 380272 h 528865"/>
                  <a:gd name="connsiteX159" fmla="*/ 1183440 w 2972814"/>
                  <a:gd name="connsiteY159" fmla="*/ 373342 h 528865"/>
                  <a:gd name="connsiteX160" fmla="*/ 1194477 w 2972814"/>
                  <a:gd name="connsiteY160" fmla="*/ 363351 h 528865"/>
                  <a:gd name="connsiteX161" fmla="*/ 1197107 w 2972814"/>
                  <a:gd name="connsiteY161" fmla="*/ 361216 h 528865"/>
                  <a:gd name="connsiteX162" fmla="*/ 1208706 w 2972814"/>
                  <a:gd name="connsiteY162" fmla="*/ 353359 h 528865"/>
                  <a:gd name="connsiteX163" fmla="*/ 1217058 w 2972814"/>
                  <a:gd name="connsiteY163" fmla="*/ 348196 h 528865"/>
                  <a:gd name="connsiteX164" fmla="*/ 1227169 w 2972814"/>
                  <a:gd name="connsiteY164" fmla="*/ 343368 h 528865"/>
                  <a:gd name="connsiteX165" fmla="*/ 1237010 w 2972814"/>
                  <a:gd name="connsiteY165" fmla="*/ 338872 h 528865"/>
                  <a:gd name="connsiteX166" fmla="*/ 1254341 w 2972814"/>
                  <a:gd name="connsiteY166" fmla="*/ 333376 h 528865"/>
                  <a:gd name="connsiteX167" fmla="*/ 1256962 w 2972814"/>
                  <a:gd name="connsiteY167" fmla="*/ 332496 h 528865"/>
                  <a:gd name="connsiteX168" fmla="*/ 1276914 w 2972814"/>
                  <a:gd name="connsiteY168" fmla="*/ 328087 h 528865"/>
                  <a:gd name="connsiteX169" fmla="*/ 1296865 w 2972814"/>
                  <a:gd name="connsiteY169" fmla="*/ 325644 h 528865"/>
                  <a:gd name="connsiteX170" fmla="*/ 1316817 w 2972814"/>
                  <a:gd name="connsiteY170" fmla="*/ 324339 h 528865"/>
                  <a:gd name="connsiteX171" fmla="*/ 1336769 w 2972814"/>
                  <a:gd name="connsiteY171" fmla="*/ 323534 h 528865"/>
                  <a:gd name="connsiteX172" fmla="*/ 1340516 w 2972814"/>
                  <a:gd name="connsiteY172" fmla="*/ 323385 h 528865"/>
                  <a:gd name="connsiteX173" fmla="*/ 1356721 w 2972814"/>
                  <a:gd name="connsiteY173" fmla="*/ 322677 h 528865"/>
                  <a:gd name="connsiteX174" fmla="*/ 1376673 w 2972814"/>
                  <a:gd name="connsiteY174" fmla="*/ 321449 h 528865"/>
                  <a:gd name="connsiteX175" fmla="*/ 1396624 w 2972814"/>
                  <a:gd name="connsiteY175" fmla="*/ 319563 h 528865"/>
                  <a:gd name="connsiteX176" fmla="*/ 1416576 w 2972814"/>
                  <a:gd name="connsiteY176" fmla="*/ 317016 h 528865"/>
                  <a:gd name="connsiteX177" fmla="*/ 1436528 w 2972814"/>
                  <a:gd name="connsiteY177" fmla="*/ 313966 h 528865"/>
                  <a:gd name="connsiteX178" fmla="*/ 1439748 w 2972814"/>
                  <a:gd name="connsiteY178" fmla="*/ 313393 h 528865"/>
                  <a:gd name="connsiteX179" fmla="*/ 1456480 w 2972814"/>
                  <a:gd name="connsiteY179" fmla="*/ 310347 h 528865"/>
                  <a:gd name="connsiteX180" fmla="*/ 1476431 w 2972814"/>
                  <a:gd name="connsiteY180" fmla="*/ 306479 h 528865"/>
                  <a:gd name="connsiteX181" fmla="*/ 1491397 w 2972814"/>
                  <a:gd name="connsiteY181" fmla="*/ 303402 h 528865"/>
                  <a:gd name="connsiteX182" fmla="*/ 1496383 w 2972814"/>
                  <a:gd name="connsiteY182" fmla="*/ 302316 h 528865"/>
                  <a:gd name="connsiteX183" fmla="*/ 1516335 w 2972814"/>
                  <a:gd name="connsiteY183" fmla="*/ 297683 h 528865"/>
                  <a:gd name="connsiteX184" fmla="*/ 1532438 w 2972814"/>
                  <a:gd name="connsiteY184" fmla="*/ 293410 h 528865"/>
                  <a:gd name="connsiteX185" fmla="*/ 1536287 w 2972814"/>
                  <a:gd name="connsiteY185" fmla="*/ 292284 h 528865"/>
                  <a:gd name="connsiteX186" fmla="*/ 1556239 w 2972814"/>
                  <a:gd name="connsiteY186" fmla="*/ 285284 h 528865"/>
                  <a:gd name="connsiteX187" fmla="*/ 1560806 w 2972814"/>
                  <a:gd name="connsiteY187" fmla="*/ 283419 h 528865"/>
                  <a:gd name="connsiteX188" fmla="*/ 1576190 w 2972814"/>
                  <a:gd name="connsiteY188" fmla="*/ 276804 h 528865"/>
                  <a:gd name="connsiteX189" fmla="*/ 1582757 w 2972814"/>
                  <a:gd name="connsiteY189" fmla="*/ 273428 h 528865"/>
                  <a:gd name="connsiteX190" fmla="*/ 1596142 w 2972814"/>
                  <a:gd name="connsiteY190" fmla="*/ 265865 h 528865"/>
                  <a:gd name="connsiteX191" fmla="*/ 1599955 w 2972814"/>
                  <a:gd name="connsiteY191" fmla="*/ 263436 h 528865"/>
                  <a:gd name="connsiteX192" fmla="*/ 1616009 w 2972814"/>
                  <a:gd name="connsiteY192" fmla="*/ 253445 h 528865"/>
                  <a:gd name="connsiteX193" fmla="*/ 1616094 w 2972814"/>
                  <a:gd name="connsiteY193" fmla="*/ 253395 h 528865"/>
                  <a:gd name="connsiteX194" fmla="*/ 1632676 w 2972814"/>
                  <a:gd name="connsiteY194" fmla="*/ 243453 h 528865"/>
                  <a:gd name="connsiteX195" fmla="*/ 1636046 w 2972814"/>
                  <a:gd name="connsiteY195" fmla="*/ 241490 h 528865"/>
                  <a:gd name="connsiteX196" fmla="*/ 1649790 w 2972814"/>
                  <a:gd name="connsiteY196" fmla="*/ 233461 h 528865"/>
                  <a:gd name="connsiteX197" fmla="*/ 1655997 w 2972814"/>
                  <a:gd name="connsiteY197" fmla="*/ 230144 h 528865"/>
                  <a:gd name="connsiteX198" fmla="*/ 1668941 w 2972814"/>
                  <a:gd name="connsiteY198" fmla="*/ 223470 h 528865"/>
                  <a:gd name="connsiteX199" fmla="*/ 1675949 w 2972814"/>
                  <a:gd name="connsiteY199" fmla="*/ 220147 h 528865"/>
                  <a:gd name="connsiteX200" fmla="*/ 1691244 w 2972814"/>
                  <a:gd name="connsiteY200" fmla="*/ 213479 h 528865"/>
                  <a:gd name="connsiteX201" fmla="*/ 1695901 w 2972814"/>
                  <a:gd name="connsiteY201" fmla="*/ 211633 h 528865"/>
                  <a:gd name="connsiteX202" fmla="*/ 1715853 w 2972814"/>
                  <a:gd name="connsiteY202" fmla="*/ 204804 h 528865"/>
                  <a:gd name="connsiteX203" fmla="*/ 1720543 w 2972814"/>
                  <a:gd name="connsiteY203" fmla="*/ 203487 h 528865"/>
                  <a:gd name="connsiteX204" fmla="*/ 1735805 w 2972814"/>
                  <a:gd name="connsiteY204" fmla="*/ 199778 h 528865"/>
                  <a:gd name="connsiteX205" fmla="*/ 1755756 w 2972814"/>
                  <a:gd name="connsiteY205" fmla="*/ 196296 h 528865"/>
                  <a:gd name="connsiteX206" fmla="*/ 1775708 w 2972814"/>
                  <a:gd name="connsiteY206" fmla="*/ 194464 h 528865"/>
                  <a:gd name="connsiteX207" fmla="*/ 1795660 w 2972814"/>
                  <a:gd name="connsiteY207" fmla="*/ 194135 h 528865"/>
                  <a:gd name="connsiteX208" fmla="*/ 1815612 w 2972814"/>
                  <a:gd name="connsiteY208" fmla="*/ 195176 h 528865"/>
                  <a:gd name="connsiteX209" fmla="*/ 1835563 w 2972814"/>
                  <a:gd name="connsiteY209" fmla="*/ 197295 h 528865"/>
                  <a:gd name="connsiteX210" fmla="*/ 1855515 w 2972814"/>
                  <a:gd name="connsiteY210" fmla="*/ 199165 h 528865"/>
                  <a:gd name="connsiteX211" fmla="*/ 1875467 w 2972814"/>
                  <a:gd name="connsiteY211" fmla="*/ 200406 h 528865"/>
                  <a:gd name="connsiteX212" fmla="*/ 1895419 w 2972814"/>
                  <a:gd name="connsiteY212" fmla="*/ 200614 h 528865"/>
                  <a:gd name="connsiteX213" fmla="*/ 1915371 w 2972814"/>
                  <a:gd name="connsiteY213" fmla="*/ 199422 h 528865"/>
                  <a:gd name="connsiteX214" fmla="*/ 1935322 w 2972814"/>
                  <a:gd name="connsiteY214" fmla="*/ 197359 h 528865"/>
                  <a:gd name="connsiteX215" fmla="*/ 1955274 w 2972814"/>
                  <a:gd name="connsiteY215" fmla="*/ 194897 h 528865"/>
                  <a:gd name="connsiteX216" fmla="*/ 1965832 w 2972814"/>
                  <a:gd name="connsiteY216" fmla="*/ 193496 h 528865"/>
                  <a:gd name="connsiteX217" fmla="*/ 1975226 w 2972814"/>
                  <a:gd name="connsiteY217" fmla="*/ 192425 h 528865"/>
                  <a:gd name="connsiteX218" fmla="*/ 1995178 w 2972814"/>
                  <a:gd name="connsiteY218" fmla="*/ 190053 h 528865"/>
                  <a:gd name="connsiteX219" fmla="*/ 2015129 w 2972814"/>
                  <a:gd name="connsiteY219" fmla="*/ 187758 h 528865"/>
                  <a:gd name="connsiteX220" fmla="*/ 2035081 w 2972814"/>
                  <a:gd name="connsiteY220" fmla="*/ 185319 h 528865"/>
                  <a:gd name="connsiteX221" fmla="*/ 2051823 w 2972814"/>
                  <a:gd name="connsiteY221" fmla="*/ 183504 h 528865"/>
                  <a:gd name="connsiteX222" fmla="*/ 2055033 w 2972814"/>
                  <a:gd name="connsiteY222" fmla="*/ 183173 h 528865"/>
                  <a:gd name="connsiteX223" fmla="*/ 2074985 w 2972814"/>
                  <a:gd name="connsiteY223" fmla="*/ 180525 h 528865"/>
                  <a:gd name="connsiteX224" fmla="*/ 2094936 w 2972814"/>
                  <a:gd name="connsiteY224" fmla="*/ 177628 h 528865"/>
                  <a:gd name="connsiteX225" fmla="*/ 2114888 w 2972814"/>
                  <a:gd name="connsiteY225" fmla="*/ 174314 h 528865"/>
                  <a:gd name="connsiteX226" fmla="*/ 2119307 w 2972814"/>
                  <a:gd name="connsiteY226" fmla="*/ 173513 h 528865"/>
                  <a:gd name="connsiteX227" fmla="*/ 2134840 w 2972814"/>
                  <a:gd name="connsiteY227" fmla="*/ 170816 h 528865"/>
                  <a:gd name="connsiteX228" fmla="*/ 2154792 w 2972814"/>
                  <a:gd name="connsiteY228" fmla="*/ 167349 h 528865"/>
                  <a:gd name="connsiteX229" fmla="*/ 2174744 w 2972814"/>
                  <a:gd name="connsiteY229" fmla="*/ 164546 h 528865"/>
                  <a:gd name="connsiteX230" fmla="*/ 2194695 w 2972814"/>
                  <a:gd name="connsiteY230" fmla="*/ 163615 h 528865"/>
                  <a:gd name="connsiteX231" fmla="*/ 2214647 w 2972814"/>
                  <a:gd name="connsiteY231" fmla="*/ 166541 h 528865"/>
                  <a:gd name="connsiteX232" fmla="*/ 2226234 w 2972814"/>
                  <a:gd name="connsiteY232" fmla="*/ 173513 h 528865"/>
                  <a:gd name="connsiteX233" fmla="*/ 2234599 w 2972814"/>
                  <a:gd name="connsiteY233" fmla="*/ 183001 h 528865"/>
                  <a:gd name="connsiteX234" fmla="*/ 2234845 w 2972814"/>
                  <a:gd name="connsiteY234" fmla="*/ 183504 h 528865"/>
                  <a:gd name="connsiteX235" fmla="*/ 2237901 w 2972814"/>
                  <a:gd name="connsiteY235" fmla="*/ 193496 h 528865"/>
                  <a:gd name="connsiteX236" fmla="*/ 2239483 w 2972814"/>
                  <a:gd name="connsiteY236" fmla="*/ 203487 h 528865"/>
                  <a:gd name="connsiteX237" fmla="*/ 2240287 w 2972814"/>
                  <a:gd name="connsiteY237" fmla="*/ 213479 h 528865"/>
                  <a:gd name="connsiteX238" fmla="*/ 2240645 w 2972814"/>
                  <a:gd name="connsiteY238" fmla="*/ 223470 h 528865"/>
                  <a:gd name="connsiteX239" fmla="*/ 2240724 w 2972814"/>
                  <a:gd name="connsiteY239" fmla="*/ 233461 h 528865"/>
                  <a:gd name="connsiteX240" fmla="*/ 2241080 w 2972814"/>
                  <a:gd name="connsiteY240" fmla="*/ 243453 h 528865"/>
                  <a:gd name="connsiteX241" fmla="*/ 2241712 w 2972814"/>
                  <a:gd name="connsiteY241" fmla="*/ 253445 h 528865"/>
                  <a:gd name="connsiteX242" fmla="*/ 2242917 w 2972814"/>
                  <a:gd name="connsiteY242" fmla="*/ 263436 h 528865"/>
                  <a:gd name="connsiteX243" fmla="*/ 2245048 w 2972814"/>
                  <a:gd name="connsiteY243" fmla="*/ 273428 h 528865"/>
                  <a:gd name="connsiteX244" fmla="*/ 2249004 w 2972814"/>
                  <a:gd name="connsiteY244" fmla="*/ 283419 h 528865"/>
                  <a:gd name="connsiteX245" fmla="*/ 2254551 w 2972814"/>
                  <a:gd name="connsiteY245" fmla="*/ 291362 h 528865"/>
                  <a:gd name="connsiteX246" fmla="*/ 2256061 w 2972814"/>
                  <a:gd name="connsiteY246" fmla="*/ 293410 h 528865"/>
                  <a:gd name="connsiteX247" fmla="*/ 2268184 w 2972814"/>
                  <a:gd name="connsiteY247" fmla="*/ 303402 h 528865"/>
                  <a:gd name="connsiteX248" fmla="*/ 2274502 w 2972814"/>
                  <a:gd name="connsiteY248" fmla="*/ 306509 h 528865"/>
                  <a:gd name="connsiteX249" fmla="*/ 2292589 w 2972814"/>
                  <a:gd name="connsiteY249" fmla="*/ 313393 h 528865"/>
                  <a:gd name="connsiteX250" fmla="*/ 2294454 w 2972814"/>
                  <a:gd name="connsiteY250" fmla="*/ 313875 h 528865"/>
                  <a:gd name="connsiteX251" fmla="*/ 2314406 w 2972814"/>
                  <a:gd name="connsiteY251" fmla="*/ 318291 h 528865"/>
                  <a:gd name="connsiteX252" fmla="*/ 2334358 w 2972814"/>
                  <a:gd name="connsiteY252" fmla="*/ 321252 h 528865"/>
                  <a:gd name="connsiteX253" fmla="*/ 2354310 w 2972814"/>
                  <a:gd name="connsiteY253" fmla="*/ 323319 h 528865"/>
                  <a:gd name="connsiteX254" fmla="*/ 2355176 w 2972814"/>
                  <a:gd name="connsiteY254" fmla="*/ 323385 h 528865"/>
                  <a:gd name="connsiteX255" fmla="*/ 2374261 w 2972814"/>
                  <a:gd name="connsiteY255" fmla="*/ 324650 h 528865"/>
                  <a:gd name="connsiteX256" fmla="*/ 2394213 w 2972814"/>
                  <a:gd name="connsiteY256" fmla="*/ 325469 h 528865"/>
                  <a:gd name="connsiteX257" fmla="*/ 2414165 w 2972814"/>
                  <a:gd name="connsiteY257" fmla="*/ 325854 h 528865"/>
                  <a:gd name="connsiteX258" fmla="*/ 2434117 w 2972814"/>
                  <a:gd name="connsiteY258" fmla="*/ 325654 h 528865"/>
                  <a:gd name="connsiteX259" fmla="*/ 2454068 w 2972814"/>
                  <a:gd name="connsiteY259" fmla="*/ 324987 h 528865"/>
                  <a:gd name="connsiteX260" fmla="*/ 2474020 w 2972814"/>
                  <a:gd name="connsiteY260" fmla="*/ 323553 h 528865"/>
                  <a:gd name="connsiteX261" fmla="*/ 2475643 w 2972814"/>
                  <a:gd name="connsiteY261" fmla="*/ 323385 h 528865"/>
                  <a:gd name="connsiteX262" fmla="*/ 2493972 w 2972814"/>
                  <a:gd name="connsiteY262" fmla="*/ 321221 h 528865"/>
                  <a:gd name="connsiteX263" fmla="*/ 2513924 w 2972814"/>
                  <a:gd name="connsiteY263" fmla="*/ 317529 h 528865"/>
                  <a:gd name="connsiteX264" fmla="*/ 2529135 w 2972814"/>
                  <a:gd name="connsiteY264" fmla="*/ 313393 h 528865"/>
                  <a:gd name="connsiteX265" fmla="*/ 2533876 w 2972814"/>
                  <a:gd name="connsiteY265" fmla="*/ 311776 h 528865"/>
                  <a:gd name="connsiteX266" fmla="*/ 2552266 w 2972814"/>
                  <a:gd name="connsiteY266" fmla="*/ 303402 h 528865"/>
                  <a:gd name="connsiteX267" fmla="*/ 2553827 w 2972814"/>
                  <a:gd name="connsiteY267" fmla="*/ 302444 h 528865"/>
                  <a:gd name="connsiteX268" fmla="*/ 2566236 w 2972814"/>
                  <a:gd name="connsiteY268" fmla="*/ 293410 h 528865"/>
                  <a:gd name="connsiteX269" fmla="*/ 2573779 w 2972814"/>
                  <a:gd name="connsiteY269" fmla="*/ 285369 h 528865"/>
                  <a:gd name="connsiteX270" fmla="*/ 2575518 w 2972814"/>
                  <a:gd name="connsiteY270" fmla="*/ 283419 h 528865"/>
                  <a:gd name="connsiteX271" fmla="*/ 2582497 w 2972814"/>
                  <a:gd name="connsiteY271" fmla="*/ 273428 h 528865"/>
                  <a:gd name="connsiteX272" fmla="*/ 2587849 w 2972814"/>
                  <a:gd name="connsiteY272" fmla="*/ 263436 h 528865"/>
                  <a:gd name="connsiteX273" fmla="*/ 2591912 w 2972814"/>
                  <a:gd name="connsiteY273" fmla="*/ 253445 h 528865"/>
                  <a:gd name="connsiteX274" fmla="*/ 2593731 w 2972814"/>
                  <a:gd name="connsiteY274" fmla="*/ 248593 h 528865"/>
                  <a:gd name="connsiteX275" fmla="*/ 2595801 w 2972814"/>
                  <a:gd name="connsiteY275" fmla="*/ 243453 h 528865"/>
                  <a:gd name="connsiteX276" fmla="*/ 2599652 w 2972814"/>
                  <a:gd name="connsiteY276" fmla="*/ 233461 h 528865"/>
                  <a:gd name="connsiteX277" fmla="*/ 2603276 w 2972814"/>
                  <a:gd name="connsiteY277" fmla="*/ 223470 h 528865"/>
                  <a:gd name="connsiteX278" fmla="*/ 2606893 w 2972814"/>
                  <a:gd name="connsiteY278" fmla="*/ 213479 h 528865"/>
                  <a:gd name="connsiteX279" fmla="*/ 2610312 w 2972814"/>
                  <a:gd name="connsiteY279" fmla="*/ 203487 h 528865"/>
                  <a:gd name="connsiteX280" fmla="*/ 2613683 w 2972814"/>
                  <a:gd name="connsiteY280" fmla="*/ 194339 h 528865"/>
                  <a:gd name="connsiteX281" fmla="*/ 2614048 w 2972814"/>
                  <a:gd name="connsiteY281" fmla="*/ 193496 h 528865"/>
                  <a:gd name="connsiteX282" fmla="*/ 2618395 w 2972814"/>
                  <a:gd name="connsiteY282" fmla="*/ 183504 h 528865"/>
                  <a:gd name="connsiteX283" fmla="*/ 2622859 w 2972814"/>
                  <a:gd name="connsiteY283" fmla="*/ 173513 h 528865"/>
                  <a:gd name="connsiteX284" fmla="*/ 2627525 w 2972814"/>
                  <a:gd name="connsiteY284" fmla="*/ 163521 h 528865"/>
                  <a:gd name="connsiteX285" fmla="*/ 2632334 w 2972814"/>
                  <a:gd name="connsiteY285" fmla="*/ 153530 h 528865"/>
                  <a:gd name="connsiteX286" fmla="*/ 2633634 w 2972814"/>
                  <a:gd name="connsiteY286" fmla="*/ 150900 h 528865"/>
                  <a:gd name="connsiteX287" fmla="*/ 2638412 w 2972814"/>
                  <a:gd name="connsiteY287" fmla="*/ 143538 h 528865"/>
                  <a:gd name="connsiteX288" fmla="*/ 2645345 w 2972814"/>
                  <a:gd name="connsiteY288" fmla="*/ 133547 h 528865"/>
                  <a:gd name="connsiteX289" fmla="*/ 2653530 w 2972814"/>
                  <a:gd name="connsiteY289" fmla="*/ 123555 h 528865"/>
                  <a:gd name="connsiteX290" fmla="*/ 2653586 w 2972814"/>
                  <a:gd name="connsiteY290" fmla="*/ 123493 h 528865"/>
                  <a:gd name="connsiteX291" fmla="*/ 2667573 w 2972814"/>
                  <a:gd name="connsiteY291" fmla="*/ 113564 h 528865"/>
                  <a:gd name="connsiteX292" fmla="*/ 2673538 w 2972814"/>
                  <a:gd name="connsiteY292" fmla="*/ 110264 h 528865"/>
                  <a:gd name="connsiteX293" fmla="*/ 2693490 w 2972814"/>
                  <a:gd name="connsiteY293" fmla="*/ 105297 h 528865"/>
                  <a:gd name="connsiteX294" fmla="*/ 2713441 w 2972814"/>
                  <a:gd name="connsiteY294" fmla="*/ 105221 h 528865"/>
                  <a:gd name="connsiteX295" fmla="*/ 2733393 w 2972814"/>
                  <a:gd name="connsiteY295" fmla="*/ 108463 h 528865"/>
                  <a:gd name="connsiteX296" fmla="*/ 2749369 w 2972814"/>
                  <a:gd name="connsiteY296" fmla="*/ 113564 h 528865"/>
                  <a:gd name="connsiteX297" fmla="*/ 2753345 w 2972814"/>
                  <a:gd name="connsiteY297" fmla="*/ 114980 h 528865"/>
                  <a:gd name="connsiteX298" fmla="*/ 2771375 w 2972814"/>
                  <a:gd name="connsiteY298" fmla="*/ 123555 h 528865"/>
                  <a:gd name="connsiteX299" fmla="*/ 2773297 w 2972814"/>
                  <a:gd name="connsiteY299" fmla="*/ 124576 h 528865"/>
                  <a:gd name="connsiteX300" fmla="*/ 2788477 w 2972814"/>
                  <a:gd name="connsiteY300" fmla="*/ 133547 h 528865"/>
                  <a:gd name="connsiteX301" fmla="*/ 2793249 w 2972814"/>
                  <a:gd name="connsiteY301" fmla="*/ 136831 h 528865"/>
                  <a:gd name="connsiteX302" fmla="*/ 2803425 w 2972814"/>
                  <a:gd name="connsiteY302" fmla="*/ 143538 h 528865"/>
                  <a:gd name="connsiteX303" fmla="*/ 2813200 w 2972814"/>
                  <a:gd name="connsiteY303" fmla="*/ 151193 h 528865"/>
                  <a:gd name="connsiteX304" fmla="*/ 2816918 w 2972814"/>
                  <a:gd name="connsiteY304" fmla="*/ 153530 h 528865"/>
                  <a:gd name="connsiteX305" fmla="*/ 2830287 w 2972814"/>
                  <a:gd name="connsiteY305" fmla="*/ 163521 h 528865"/>
                  <a:gd name="connsiteX306" fmla="*/ 2833152 w 2972814"/>
                  <a:gd name="connsiteY306" fmla="*/ 166246 h 528865"/>
                  <a:gd name="connsiteX307" fmla="*/ 2843877 w 2972814"/>
                  <a:gd name="connsiteY307" fmla="*/ 173513 h 528865"/>
                  <a:gd name="connsiteX308" fmla="*/ 2853104 w 2972814"/>
                  <a:gd name="connsiteY308" fmla="*/ 181871 h 528865"/>
                  <a:gd name="connsiteX309" fmla="*/ 2856272 w 2972814"/>
                  <a:gd name="connsiteY309" fmla="*/ 183504 h 528865"/>
                  <a:gd name="connsiteX310" fmla="*/ 2866392 w 2972814"/>
                  <a:gd name="connsiteY310" fmla="*/ 193496 h 528865"/>
                  <a:gd name="connsiteX311" fmla="*/ 2868720 w 2972814"/>
                  <a:gd name="connsiteY311" fmla="*/ 203487 h 528865"/>
                  <a:gd name="connsiteX312" fmla="*/ 2865965 w 2972814"/>
                  <a:gd name="connsiteY312" fmla="*/ 213479 h 528865"/>
                  <a:gd name="connsiteX313" fmla="*/ 2860613 w 2972814"/>
                  <a:gd name="connsiteY313" fmla="*/ 223470 h 528865"/>
                  <a:gd name="connsiteX314" fmla="*/ 2853666 w 2972814"/>
                  <a:gd name="connsiteY314" fmla="*/ 233461 h 528865"/>
                  <a:gd name="connsiteX315" fmla="*/ 2853104 w 2972814"/>
                  <a:gd name="connsiteY315" fmla="*/ 234128 h 528865"/>
                  <a:gd name="connsiteX316" fmla="*/ 2847658 w 2972814"/>
                  <a:gd name="connsiteY316" fmla="*/ 243453 h 528865"/>
                  <a:gd name="connsiteX317" fmla="*/ 2840718 w 2972814"/>
                  <a:gd name="connsiteY317" fmla="*/ 253445 h 528865"/>
                  <a:gd name="connsiteX318" fmla="*/ 2833152 w 2972814"/>
                  <a:gd name="connsiteY318" fmla="*/ 263040 h 528865"/>
                  <a:gd name="connsiteX319" fmla="*/ 2832891 w 2972814"/>
                  <a:gd name="connsiteY319" fmla="*/ 263436 h 528865"/>
                  <a:gd name="connsiteX320" fmla="*/ 2824785 w 2972814"/>
                  <a:gd name="connsiteY320" fmla="*/ 273428 h 528865"/>
                  <a:gd name="connsiteX321" fmla="*/ 2815490 w 2972814"/>
                  <a:gd name="connsiteY321" fmla="*/ 283419 h 528865"/>
                  <a:gd name="connsiteX322" fmla="*/ 2813200 w 2972814"/>
                  <a:gd name="connsiteY322" fmla="*/ 285523 h 528865"/>
                  <a:gd name="connsiteX323" fmla="*/ 2804933 w 2972814"/>
                  <a:gd name="connsiteY323" fmla="*/ 293410 h 528865"/>
                  <a:gd name="connsiteX324" fmla="*/ 2793249 w 2972814"/>
                  <a:gd name="connsiteY324" fmla="*/ 302985 h 528865"/>
                  <a:gd name="connsiteX325" fmla="*/ 2792745 w 2972814"/>
                  <a:gd name="connsiteY325" fmla="*/ 303402 h 528865"/>
                  <a:gd name="connsiteX326" fmla="*/ 2779544 w 2972814"/>
                  <a:gd name="connsiteY326" fmla="*/ 313393 h 528865"/>
                  <a:gd name="connsiteX327" fmla="*/ 2773297 w 2972814"/>
                  <a:gd name="connsiteY327" fmla="*/ 317944 h 528865"/>
                  <a:gd name="connsiteX328" fmla="*/ 2765883 w 2972814"/>
                  <a:gd name="connsiteY328" fmla="*/ 323385 h 528865"/>
                  <a:gd name="connsiteX329" fmla="*/ 2753345 w 2972814"/>
                  <a:gd name="connsiteY329" fmla="*/ 332811 h 528865"/>
                  <a:gd name="connsiteX330" fmla="*/ 2752611 w 2972814"/>
                  <a:gd name="connsiteY330" fmla="*/ 333376 h 528865"/>
                  <a:gd name="connsiteX331" fmla="*/ 2740843 w 2972814"/>
                  <a:gd name="connsiteY331" fmla="*/ 343368 h 528865"/>
                  <a:gd name="connsiteX332" fmla="*/ 2733393 w 2972814"/>
                  <a:gd name="connsiteY332" fmla="*/ 350897 h 528865"/>
                  <a:gd name="connsiteX333" fmla="*/ 2731139 w 2972814"/>
                  <a:gd name="connsiteY333" fmla="*/ 353359 h 528865"/>
                  <a:gd name="connsiteX334" fmla="*/ 2724245 w 2972814"/>
                  <a:gd name="connsiteY334" fmla="*/ 363351 h 528865"/>
                  <a:gd name="connsiteX335" fmla="*/ 2720153 w 2972814"/>
                  <a:gd name="connsiteY335" fmla="*/ 373342 h 528865"/>
                  <a:gd name="connsiteX336" fmla="*/ 2718321 w 2972814"/>
                  <a:gd name="connsiteY336" fmla="*/ 383334 h 528865"/>
                  <a:gd name="connsiteX337" fmla="*/ 2718809 w 2972814"/>
                  <a:gd name="connsiteY337" fmla="*/ 393325 h 528865"/>
                  <a:gd name="connsiteX338" fmla="*/ 2721249 w 2972814"/>
                  <a:gd name="connsiteY338" fmla="*/ 403317 h 528865"/>
                  <a:gd name="connsiteX339" fmla="*/ 2725568 w 2972814"/>
                  <a:gd name="connsiteY339" fmla="*/ 413308 h 528865"/>
                  <a:gd name="connsiteX340" fmla="*/ 2731825 w 2972814"/>
                  <a:gd name="connsiteY340" fmla="*/ 423300 h 528865"/>
                  <a:gd name="connsiteX341" fmla="*/ 2733393 w 2972814"/>
                  <a:gd name="connsiteY341" fmla="*/ 425258 h 528865"/>
                  <a:gd name="connsiteX342" fmla="*/ 2741648 w 2972814"/>
                  <a:gd name="connsiteY342" fmla="*/ 433291 h 528865"/>
                  <a:gd name="connsiteX343" fmla="*/ 2753345 w 2972814"/>
                  <a:gd name="connsiteY343" fmla="*/ 442452 h 528865"/>
                  <a:gd name="connsiteX344" fmla="*/ 2755116 w 2972814"/>
                  <a:gd name="connsiteY344" fmla="*/ 443283 h 528865"/>
                  <a:gd name="connsiteX345" fmla="*/ 2773297 w 2972814"/>
                  <a:gd name="connsiteY345" fmla="*/ 450199 h 528865"/>
                  <a:gd name="connsiteX346" fmla="*/ 2793249 w 2972814"/>
                  <a:gd name="connsiteY346" fmla="*/ 452246 h 528865"/>
                  <a:gd name="connsiteX347" fmla="*/ 2813200 w 2972814"/>
                  <a:gd name="connsiteY347" fmla="*/ 449639 h 528865"/>
                  <a:gd name="connsiteX348" fmla="*/ 2833152 w 2972814"/>
                  <a:gd name="connsiteY348" fmla="*/ 443860 h 528865"/>
                  <a:gd name="connsiteX349" fmla="*/ 2834596 w 2972814"/>
                  <a:gd name="connsiteY349" fmla="*/ 443283 h 528865"/>
                  <a:gd name="connsiteX350" fmla="*/ 2853104 w 2972814"/>
                  <a:gd name="connsiteY350" fmla="*/ 435903 h 528865"/>
                  <a:gd name="connsiteX351" fmla="*/ 2859206 w 2972814"/>
                  <a:gd name="connsiteY351" fmla="*/ 433291 h 528865"/>
                  <a:gd name="connsiteX352" fmla="*/ 2873056 w 2972814"/>
                  <a:gd name="connsiteY352" fmla="*/ 427475 h 528865"/>
                  <a:gd name="connsiteX353" fmla="*/ 2883246 w 2972814"/>
                  <a:gd name="connsiteY353" fmla="*/ 423300 h 528865"/>
                  <a:gd name="connsiteX354" fmla="*/ 2893007 w 2972814"/>
                  <a:gd name="connsiteY354" fmla="*/ 419161 h 528865"/>
                  <a:gd name="connsiteX355" fmla="*/ 2909106 w 2972814"/>
                  <a:gd name="connsiteY355" fmla="*/ 413308 h 528865"/>
                  <a:gd name="connsiteX356" fmla="*/ 2912959 w 2972814"/>
                  <a:gd name="connsiteY356" fmla="*/ 411865 h 528865"/>
                  <a:gd name="connsiteX357" fmla="*/ 2932911 w 2972814"/>
                  <a:gd name="connsiteY357" fmla="*/ 405641 h 528865"/>
                  <a:gd name="connsiteX358" fmla="*/ 2942785 w 2972814"/>
                  <a:gd name="connsiteY358" fmla="*/ 403317 h 528865"/>
                  <a:gd name="connsiteX359" fmla="*/ 2952863 w 2972814"/>
                  <a:gd name="connsiteY359" fmla="*/ 400782 h 528865"/>
                  <a:gd name="connsiteX360" fmla="*/ 2972815 w 2972814"/>
                  <a:gd name="connsiteY360" fmla="*/ 396831 h 528865"/>
                  <a:gd name="connsiteX361" fmla="*/ 1237010 w 2972814"/>
                  <a:gd name="connsiteY361" fmla="*/ 195362 h 528865"/>
                  <a:gd name="connsiteX362" fmla="*/ 1233533 w 2972814"/>
                  <a:gd name="connsiteY362" fmla="*/ 193496 h 528865"/>
                  <a:gd name="connsiteX363" fmla="*/ 1217058 w 2972814"/>
                  <a:gd name="connsiteY363" fmla="*/ 183522 h 528865"/>
                  <a:gd name="connsiteX364" fmla="*/ 1217039 w 2972814"/>
                  <a:gd name="connsiteY364" fmla="*/ 183504 h 528865"/>
                  <a:gd name="connsiteX365" fmla="*/ 1208882 w 2972814"/>
                  <a:gd name="connsiteY365" fmla="*/ 173513 h 528865"/>
                  <a:gd name="connsiteX366" fmla="*/ 1203121 w 2972814"/>
                  <a:gd name="connsiteY366" fmla="*/ 163521 h 528865"/>
                  <a:gd name="connsiteX367" fmla="*/ 1199479 w 2972814"/>
                  <a:gd name="connsiteY367" fmla="*/ 153530 h 528865"/>
                  <a:gd name="connsiteX368" fmla="*/ 1197947 w 2972814"/>
                  <a:gd name="connsiteY368" fmla="*/ 143538 h 528865"/>
                  <a:gd name="connsiteX369" fmla="*/ 1197691 w 2972814"/>
                  <a:gd name="connsiteY369" fmla="*/ 133547 h 528865"/>
                  <a:gd name="connsiteX370" fmla="*/ 1198694 w 2972814"/>
                  <a:gd name="connsiteY370" fmla="*/ 123555 h 528865"/>
                  <a:gd name="connsiteX371" fmla="*/ 1200900 w 2972814"/>
                  <a:gd name="connsiteY371" fmla="*/ 113564 h 528865"/>
                  <a:gd name="connsiteX372" fmla="*/ 1203586 w 2972814"/>
                  <a:gd name="connsiteY372" fmla="*/ 103572 h 528865"/>
                  <a:gd name="connsiteX373" fmla="*/ 1206842 w 2972814"/>
                  <a:gd name="connsiteY373" fmla="*/ 93581 h 528865"/>
                  <a:gd name="connsiteX374" fmla="*/ 1210369 w 2972814"/>
                  <a:gd name="connsiteY374" fmla="*/ 83589 h 528865"/>
                  <a:gd name="connsiteX375" fmla="*/ 1214146 w 2972814"/>
                  <a:gd name="connsiteY375" fmla="*/ 73598 h 528865"/>
                  <a:gd name="connsiteX376" fmla="*/ 1217058 w 2972814"/>
                  <a:gd name="connsiteY376" fmla="*/ 66875 h 528865"/>
                  <a:gd name="connsiteX377" fmla="*/ 1218774 w 2972814"/>
                  <a:gd name="connsiteY377" fmla="*/ 63606 h 528865"/>
                  <a:gd name="connsiteX378" fmla="*/ 1224474 w 2972814"/>
                  <a:gd name="connsiteY378" fmla="*/ 53615 h 528865"/>
                  <a:gd name="connsiteX379" fmla="*/ 1230713 w 2972814"/>
                  <a:gd name="connsiteY379" fmla="*/ 43623 h 528865"/>
                  <a:gd name="connsiteX380" fmla="*/ 1237010 w 2972814"/>
                  <a:gd name="connsiteY380" fmla="*/ 34894 h 528865"/>
                  <a:gd name="connsiteX381" fmla="*/ 1238148 w 2972814"/>
                  <a:gd name="connsiteY381" fmla="*/ 33632 h 528865"/>
                  <a:gd name="connsiteX382" fmla="*/ 1248825 w 2972814"/>
                  <a:gd name="connsiteY382" fmla="*/ 23640 h 528865"/>
                  <a:gd name="connsiteX383" fmla="*/ 1256962 w 2972814"/>
                  <a:gd name="connsiteY383" fmla="*/ 17153 h 528865"/>
                  <a:gd name="connsiteX384" fmla="*/ 1262961 w 2972814"/>
                  <a:gd name="connsiteY384" fmla="*/ 13649 h 528865"/>
                  <a:gd name="connsiteX385" fmla="*/ 1276914 w 2972814"/>
                  <a:gd name="connsiteY385" fmla="*/ 6433 h 528865"/>
                  <a:gd name="connsiteX386" fmla="*/ 1285598 w 2972814"/>
                  <a:gd name="connsiteY386" fmla="*/ 3657 h 528865"/>
                  <a:gd name="connsiteX387" fmla="*/ 1296865 w 2972814"/>
                  <a:gd name="connsiteY387" fmla="*/ 459 h 528865"/>
                  <a:gd name="connsiteX388" fmla="*/ 1316817 w 2972814"/>
                  <a:gd name="connsiteY388" fmla="*/ 0 h 528865"/>
                  <a:gd name="connsiteX389" fmla="*/ 1328053 w 2972814"/>
                  <a:gd name="connsiteY389" fmla="*/ 3657 h 528865"/>
                  <a:gd name="connsiteX390" fmla="*/ 1336769 w 2972814"/>
                  <a:gd name="connsiteY390" fmla="*/ 7620 h 528865"/>
                  <a:gd name="connsiteX391" fmla="*/ 1342491 w 2972814"/>
                  <a:gd name="connsiteY391" fmla="*/ 13649 h 528865"/>
                  <a:gd name="connsiteX392" fmla="*/ 1348622 w 2972814"/>
                  <a:gd name="connsiteY392" fmla="*/ 23640 h 528865"/>
                  <a:gd name="connsiteX393" fmla="*/ 1352216 w 2972814"/>
                  <a:gd name="connsiteY393" fmla="*/ 33632 h 528865"/>
                  <a:gd name="connsiteX394" fmla="*/ 1353658 w 2972814"/>
                  <a:gd name="connsiteY394" fmla="*/ 43623 h 528865"/>
                  <a:gd name="connsiteX395" fmla="*/ 1354114 w 2972814"/>
                  <a:gd name="connsiteY395" fmla="*/ 53615 h 528865"/>
                  <a:gd name="connsiteX396" fmla="*/ 1353505 w 2972814"/>
                  <a:gd name="connsiteY396" fmla="*/ 63606 h 528865"/>
                  <a:gd name="connsiteX397" fmla="*/ 1352612 w 2972814"/>
                  <a:gd name="connsiteY397" fmla="*/ 73598 h 528865"/>
                  <a:gd name="connsiteX398" fmla="*/ 1351395 w 2972814"/>
                  <a:gd name="connsiteY398" fmla="*/ 83589 h 528865"/>
                  <a:gd name="connsiteX399" fmla="*/ 1349993 w 2972814"/>
                  <a:gd name="connsiteY399" fmla="*/ 93581 h 528865"/>
                  <a:gd name="connsiteX400" fmla="*/ 1348476 w 2972814"/>
                  <a:gd name="connsiteY400" fmla="*/ 103572 h 528865"/>
                  <a:gd name="connsiteX401" fmla="*/ 1346880 w 2972814"/>
                  <a:gd name="connsiteY401" fmla="*/ 113564 h 528865"/>
                  <a:gd name="connsiteX402" fmla="*/ 1345022 w 2972814"/>
                  <a:gd name="connsiteY402" fmla="*/ 123555 h 528865"/>
                  <a:gd name="connsiteX403" fmla="*/ 1342608 w 2972814"/>
                  <a:gd name="connsiteY403" fmla="*/ 133547 h 528865"/>
                  <a:gd name="connsiteX404" fmla="*/ 1339899 w 2972814"/>
                  <a:gd name="connsiteY404" fmla="*/ 143538 h 528865"/>
                  <a:gd name="connsiteX405" fmla="*/ 1336769 w 2972814"/>
                  <a:gd name="connsiteY405" fmla="*/ 151120 h 528865"/>
                  <a:gd name="connsiteX406" fmla="*/ 1335515 w 2972814"/>
                  <a:gd name="connsiteY406" fmla="*/ 153530 h 528865"/>
                  <a:gd name="connsiteX407" fmla="*/ 1330045 w 2972814"/>
                  <a:gd name="connsiteY407" fmla="*/ 163521 h 528865"/>
                  <a:gd name="connsiteX408" fmla="*/ 1322340 w 2972814"/>
                  <a:gd name="connsiteY408" fmla="*/ 173513 h 528865"/>
                  <a:gd name="connsiteX409" fmla="*/ 1316817 w 2972814"/>
                  <a:gd name="connsiteY409" fmla="*/ 179552 h 528865"/>
                  <a:gd name="connsiteX410" fmla="*/ 1311742 w 2972814"/>
                  <a:gd name="connsiteY410" fmla="*/ 183504 h 528865"/>
                  <a:gd name="connsiteX411" fmla="*/ 1296865 w 2972814"/>
                  <a:gd name="connsiteY411" fmla="*/ 193322 h 528865"/>
                  <a:gd name="connsiteX412" fmla="*/ 1296375 w 2972814"/>
                  <a:gd name="connsiteY412" fmla="*/ 193496 h 528865"/>
                  <a:gd name="connsiteX413" fmla="*/ 1276914 w 2972814"/>
                  <a:gd name="connsiteY413" fmla="*/ 199243 h 528865"/>
                  <a:gd name="connsiteX414" fmla="*/ 1256962 w 2972814"/>
                  <a:gd name="connsiteY414" fmla="*/ 199969 h 528865"/>
                  <a:gd name="connsiteX415" fmla="*/ 1237010 w 2972814"/>
                  <a:gd name="connsiteY415" fmla="*/ 195362 h 528865"/>
                  <a:gd name="connsiteX416" fmla="*/ 2952863 w 2972814"/>
                  <a:gd name="connsiteY416" fmla="*/ 195633 h 528865"/>
                  <a:gd name="connsiteX417" fmla="*/ 2942888 w 2972814"/>
                  <a:gd name="connsiteY417" fmla="*/ 193496 h 528865"/>
                  <a:gd name="connsiteX418" fmla="*/ 2940196 w 2972814"/>
                  <a:gd name="connsiteY418" fmla="*/ 183504 h 528865"/>
                  <a:gd name="connsiteX419" fmla="*/ 2952863 w 2972814"/>
                  <a:gd name="connsiteY419" fmla="*/ 179785 h 528865"/>
                  <a:gd name="connsiteX420" fmla="*/ 2964860 w 2972814"/>
                  <a:gd name="connsiteY420" fmla="*/ 183504 h 528865"/>
                  <a:gd name="connsiteX421" fmla="*/ 2958420 w 2972814"/>
                  <a:gd name="connsiteY421" fmla="*/ 193496 h 528865"/>
                  <a:gd name="connsiteX422" fmla="*/ 2952863 w 2972814"/>
                  <a:gd name="connsiteY422" fmla="*/ 195633 h 528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</a:cxnLst>
                <a:rect l="l" t="t" r="r" b="b"/>
                <a:pathLst>
                  <a:path w="2972814" h="528865">
                    <a:moveTo>
                      <a:pt x="0" y="528866"/>
                    </a:moveTo>
                    <a:lnTo>
                      <a:pt x="12101" y="523215"/>
                    </a:lnTo>
                    <a:lnTo>
                      <a:pt x="19952" y="519162"/>
                    </a:lnTo>
                    <a:lnTo>
                      <a:pt x="29621" y="513223"/>
                    </a:lnTo>
                    <a:lnTo>
                      <a:pt x="39904" y="506041"/>
                    </a:lnTo>
                    <a:lnTo>
                      <a:pt x="43569" y="503232"/>
                    </a:lnTo>
                    <a:lnTo>
                      <a:pt x="55473" y="493240"/>
                    </a:lnTo>
                    <a:lnTo>
                      <a:pt x="59855" y="489056"/>
                    </a:lnTo>
                    <a:lnTo>
                      <a:pt x="65770" y="483249"/>
                    </a:lnTo>
                    <a:lnTo>
                      <a:pt x="75072" y="473257"/>
                    </a:lnTo>
                    <a:lnTo>
                      <a:pt x="79807" y="467696"/>
                    </a:lnTo>
                    <a:lnTo>
                      <a:pt x="83719" y="463266"/>
                    </a:lnTo>
                    <a:lnTo>
                      <a:pt x="91920" y="453274"/>
                    </a:lnTo>
                    <a:lnTo>
                      <a:pt x="99759" y="443412"/>
                    </a:lnTo>
                    <a:lnTo>
                      <a:pt x="99871" y="443283"/>
                    </a:lnTo>
                    <a:lnTo>
                      <a:pt x="108338" y="433291"/>
                    </a:lnTo>
                    <a:lnTo>
                      <a:pt x="116888" y="423300"/>
                    </a:lnTo>
                    <a:lnTo>
                      <a:pt x="119711" y="420082"/>
                    </a:lnTo>
                    <a:lnTo>
                      <a:pt x="126202" y="413308"/>
                    </a:lnTo>
                    <a:lnTo>
                      <a:pt x="135692" y="403317"/>
                    </a:lnTo>
                    <a:lnTo>
                      <a:pt x="139662" y="399362"/>
                    </a:lnTo>
                    <a:lnTo>
                      <a:pt x="146365" y="393325"/>
                    </a:lnTo>
                    <a:lnTo>
                      <a:pt x="156846" y="383334"/>
                    </a:lnTo>
                    <a:lnTo>
                      <a:pt x="159614" y="380633"/>
                    </a:lnTo>
                    <a:lnTo>
                      <a:pt x="167722" y="373342"/>
                    </a:lnTo>
                    <a:lnTo>
                      <a:pt x="177485" y="363351"/>
                    </a:lnTo>
                    <a:lnTo>
                      <a:pt x="179566" y="360956"/>
                    </a:lnTo>
                    <a:lnTo>
                      <a:pt x="186519" y="353359"/>
                    </a:lnTo>
                    <a:lnTo>
                      <a:pt x="193939" y="343368"/>
                    </a:lnTo>
                    <a:lnTo>
                      <a:pt x="199518" y="333949"/>
                    </a:lnTo>
                    <a:lnTo>
                      <a:pt x="199865" y="333376"/>
                    </a:lnTo>
                    <a:lnTo>
                      <a:pt x="204483" y="323385"/>
                    </a:lnTo>
                    <a:lnTo>
                      <a:pt x="208147" y="313393"/>
                    </a:lnTo>
                    <a:lnTo>
                      <a:pt x="210666" y="303402"/>
                    </a:lnTo>
                    <a:lnTo>
                      <a:pt x="212926" y="293410"/>
                    </a:lnTo>
                    <a:lnTo>
                      <a:pt x="215175" y="283419"/>
                    </a:lnTo>
                    <a:lnTo>
                      <a:pt x="217740" y="273428"/>
                    </a:lnTo>
                    <a:lnTo>
                      <a:pt x="219470" y="267646"/>
                    </a:lnTo>
                    <a:lnTo>
                      <a:pt x="220734" y="263436"/>
                    </a:lnTo>
                    <a:lnTo>
                      <a:pt x="224866" y="253445"/>
                    </a:lnTo>
                    <a:lnTo>
                      <a:pt x="229866" y="243453"/>
                    </a:lnTo>
                    <a:lnTo>
                      <a:pt x="235876" y="233461"/>
                    </a:lnTo>
                    <a:lnTo>
                      <a:pt x="239421" y="228571"/>
                    </a:lnTo>
                    <a:lnTo>
                      <a:pt x="243256" y="223470"/>
                    </a:lnTo>
                    <a:lnTo>
                      <a:pt x="251970" y="213479"/>
                    </a:lnTo>
                    <a:lnTo>
                      <a:pt x="259373" y="205987"/>
                    </a:lnTo>
                    <a:lnTo>
                      <a:pt x="261971" y="203487"/>
                    </a:lnTo>
                    <a:lnTo>
                      <a:pt x="273743" y="193496"/>
                    </a:lnTo>
                    <a:lnTo>
                      <a:pt x="279325" y="189181"/>
                    </a:lnTo>
                    <a:lnTo>
                      <a:pt x="287166" y="183504"/>
                    </a:lnTo>
                    <a:lnTo>
                      <a:pt x="299277" y="175355"/>
                    </a:lnTo>
                    <a:lnTo>
                      <a:pt x="302308" y="173513"/>
                    </a:lnTo>
                    <a:lnTo>
                      <a:pt x="319228" y="163782"/>
                    </a:lnTo>
                    <a:lnTo>
                      <a:pt x="319729" y="163521"/>
                    </a:lnTo>
                    <a:lnTo>
                      <a:pt x="339180" y="153768"/>
                    </a:lnTo>
                    <a:lnTo>
                      <a:pt x="339722" y="153530"/>
                    </a:lnTo>
                    <a:lnTo>
                      <a:pt x="359132" y="145153"/>
                    </a:lnTo>
                    <a:lnTo>
                      <a:pt x="363346" y="143538"/>
                    </a:lnTo>
                    <a:lnTo>
                      <a:pt x="379084" y="137434"/>
                    </a:lnTo>
                    <a:lnTo>
                      <a:pt x="390894" y="133547"/>
                    </a:lnTo>
                    <a:lnTo>
                      <a:pt x="399036" y="130749"/>
                    </a:lnTo>
                    <a:lnTo>
                      <a:pt x="418987" y="125241"/>
                    </a:lnTo>
                    <a:lnTo>
                      <a:pt x="427642" y="123555"/>
                    </a:lnTo>
                    <a:lnTo>
                      <a:pt x="438939" y="121208"/>
                    </a:lnTo>
                    <a:lnTo>
                      <a:pt x="458891" y="119123"/>
                    </a:lnTo>
                    <a:lnTo>
                      <a:pt x="478843" y="119800"/>
                    </a:lnTo>
                    <a:lnTo>
                      <a:pt x="497023" y="123555"/>
                    </a:lnTo>
                    <a:lnTo>
                      <a:pt x="498794" y="123957"/>
                    </a:lnTo>
                    <a:lnTo>
                      <a:pt x="518746" y="132542"/>
                    </a:lnTo>
                    <a:lnTo>
                      <a:pt x="520372" y="133547"/>
                    </a:lnTo>
                    <a:lnTo>
                      <a:pt x="534625" y="143538"/>
                    </a:lnTo>
                    <a:lnTo>
                      <a:pt x="538698" y="146822"/>
                    </a:lnTo>
                    <a:lnTo>
                      <a:pt x="545683" y="153530"/>
                    </a:lnTo>
                    <a:lnTo>
                      <a:pt x="554412" y="163521"/>
                    </a:lnTo>
                    <a:lnTo>
                      <a:pt x="558650" y="168955"/>
                    </a:lnTo>
                    <a:lnTo>
                      <a:pt x="561958" y="173513"/>
                    </a:lnTo>
                    <a:lnTo>
                      <a:pt x="568209" y="183504"/>
                    </a:lnTo>
                    <a:lnTo>
                      <a:pt x="573807" y="193496"/>
                    </a:lnTo>
                    <a:lnTo>
                      <a:pt x="578601" y="203167"/>
                    </a:lnTo>
                    <a:lnTo>
                      <a:pt x="578761" y="203487"/>
                    </a:lnTo>
                    <a:lnTo>
                      <a:pt x="583591" y="213479"/>
                    </a:lnTo>
                    <a:lnTo>
                      <a:pt x="588137" y="223470"/>
                    </a:lnTo>
                    <a:lnTo>
                      <a:pt x="592811" y="233461"/>
                    </a:lnTo>
                    <a:lnTo>
                      <a:pt x="597975" y="243453"/>
                    </a:lnTo>
                    <a:lnTo>
                      <a:pt x="598553" y="244524"/>
                    </a:lnTo>
                    <a:lnTo>
                      <a:pt x="603681" y="253445"/>
                    </a:lnTo>
                    <a:lnTo>
                      <a:pt x="610342" y="263436"/>
                    </a:lnTo>
                    <a:lnTo>
                      <a:pt x="617942" y="273428"/>
                    </a:lnTo>
                    <a:lnTo>
                      <a:pt x="618505" y="274098"/>
                    </a:lnTo>
                    <a:lnTo>
                      <a:pt x="627000" y="283419"/>
                    </a:lnTo>
                    <a:lnTo>
                      <a:pt x="637193" y="293410"/>
                    </a:lnTo>
                    <a:lnTo>
                      <a:pt x="638457" y="294566"/>
                    </a:lnTo>
                    <a:lnTo>
                      <a:pt x="648813" y="303402"/>
                    </a:lnTo>
                    <a:lnTo>
                      <a:pt x="658409" y="311444"/>
                    </a:lnTo>
                    <a:lnTo>
                      <a:pt x="660977" y="313393"/>
                    </a:lnTo>
                    <a:lnTo>
                      <a:pt x="673810" y="323385"/>
                    </a:lnTo>
                    <a:lnTo>
                      <a:pt x="678360" y="327179"/>
                    </a:lnTo>
                    <a:lnTo>
                      <a:pt x="686602" y="333376"/>
                    </a:lnTo>
                    <a:lnTo>
                      <a:pt x="698312" y="342931"/>
                    </a:lnTo>
                    <a:lnTo>
                      <a:pt x="698946" y="343368"/>
                    </a:lnTo>
                    <a:lnTo>
                      <a:pt x="711862" y="353359"/>
                    </a:lnTo>
                    <a:lnTo>
                      <a:pt x="718264" y="358785"/>
                    </a:lnTo>
                    <a:lnTo>
                      <a:pt x="725561" y="363351"/>
                    </a:lnTo>
                    <a:lnTo>
                      <a:pt x="738216" y="372429"/>
                    </a:lnTo>
                    <a:lnTo>
                      <a:pt x="740554" y="373342"/>
                    </a:lnTo>
                    <a:lnTo>
                      <a:pt x="758167" y="380668"/>
                    </a:lnTo>
                    <a:lnTo>
                      <a:pt x="778119" y="382190"/>
                    </a:lnTo>
                    <a:lnTo>
                      <a:pt x="798071" y="380149"/>
                    </a:lnTo>
                    <a:lnTo>
                      <a:pt x="818023" y="375572"/>
                    </a:lnTo>
                    <a:lnTo>
                      <a:pt x="826552" y="373342"/>
                    </a:lnTo>
                    <a:lnTo>
                      <a:pt x="837975" y="370511"/>
                    </a:lnTo>
                    <a:lnTo>
                      <a:pt x="857926" y="366251"/>
                    </a:lnTo>
                    <a:lnTo>
                      <a:pt x="877878" y="364487"/>
                    </a:lnTo>
                    <a:lnTo>
                      <a:pt x="897830" y="366628"/>
                    </a:lnTo>
                    <a:lnTo>
                      <a:pt x="915505" y="373342"/>
                    </a:lnTo>
                    <a:lnTo>
                      <a:pt x="917782" y="374134"/>
                    </a:lnTo>
                    <a:lnTo>
                      <a:pt x="932771" y="383334"/>
                    </a:lnTo>
                    <a:lnTo>
                      <a:pt x="937733" y="386473"/>
                    </a:lnTo>
                    <a:lnTo>
                      <a:pt x="945693" y="393325"/>
                    </a:lnTo>
                    <a:lnTo>
                      <a:pt x="957302" y="403317"/>
                    </a:lnTo>
                    <a:lnTo>
                      <a:pt x="957685" y="403660"/>
                    </a:lnTo>
                    <a:lnTo>
                      <a:pt x="966547" y="413308"/>
                    </a:lnTo>
                    <a:lnTo>
                      <a:pt x="974966" y="423300"/>
                    </a:lnTo>
                    <a:lnTo>
                      <a:pt x="977637" y="426716"/>
                    </a:lnTo>
                    <a:lnTo>
                      <a:pt x="982448" y="433291"/>
                    </a:lnTo>
                    <a:lnTo>
                      <a:pt x="989151" y="443283"/>
                    </a:lnTo>
                    <a:lnTo>
                      <a:pt x="994990" y="453274"/>
                    </a:lnTo>
                    <a:lnTo>
                      <a:pt x="997589" y="458050"/>
                    </a:lnTo>
                    <a:lnTo>
                      <a:pt x="1000597" y="463266"/>
                    </a:lnTo>
                    <a:lnTo>
                      <a:pt x="1006068" y="473257"/>
                    </a:lnTo>
                    <a:lnTo>
                      <a:pt x="1011332" y="483249"/>
                    </a:lnTo>
                    <a:lnTo>
                      <a:pt x="1016774" y="493240"/>
                    </a:lnTo>
                    <a:lnTo>
                      <a:pt x="1017541" y="494676"/>
                    </a:lnTo>
                    <a:lnTo>
                      <a:pt x="1023899" y="503232"/>
                    </a:lnTo>
                    <a:lnTo>
                      <a:pt x="1032695" y="513223"/>
                    </a:lnTo>
                    <a:lnTo>
                      <a:pt x="1037492" y="518080"/>
                    </a:lnTo>
                    <a:lnTo>
                      <a:pt x="1049461" y="523215"/>
                    </a:lnTo>
                    <a:lnTo>
                      <a:pt x="1057444" y="526014"/>
                    </a:lnTo>
                    <a:lnTo>
                      <a:pt x="1073412" y="523215"/>
                    </a:lnTo>
                    <a:lnTo>
                      <a:pt x="1077396" y="522567"/>
                    </a:lnTo>
                    <a:lnTo>
                      <a:pt x="1092812" y="513223"/>
                    </a:lnTo>
                    <a:lnTo>
                      <a:pt x="1097348" y="510715"/>
                    </a:lnTo>
                    <a:lnTo>
                      <a:pt x="1104972" y="503232"/>
                    </a:lnTo>
                    <a:lnTo>
                      <a:pt x="1115100" y="493240"/>
                    </a:lnTo>
                    <a:lnTo>
                      <a:pt x="1117299" y="490974"/>
                    </a:lnTo>
                    <a:lnTo>
                      <a:pt x="1122725" y="483249"/>
                    </a:lnTo>
                    <a:lnTo>
                      <a:pt x="1129212" y="473257"/>
                    </a:lnTo>
                    <a:lnTo>
                      <a:pt x="1135247" y="463266"/>
                    </a:lnTo>
                    <a:lnTo>
                      <a:pt x="1137251" y="459411"/>
                    </a:lnTo>
                    <a:lnTo>
                      <a:pt x="1139881" y="453274"/>
                    </a:lnTo>
                    <a:lnTo>
                      <a:pt x="1144119" y="443283"/>
                    </a:lnTo>
                    <a:lnTo>
                      <a:pt x="1148064" y="433291"/>
                    </a:lnTo>
                    <a:lnTo>
                      <a:pt x="1152094" y="423300"/>
                    </a:lnTo>
                    <a:lnTo>
                      <a:pt x="1156628" y="413308"/>
                    </a:lnTo>
                    <a:lnTo>
                      <a:pt x="1157203" y="412169"/>
                    </a:lnTo>
                    <a:lnTo>
                      <a:pt x="1161455" y="403317"/>
                    </a:lnTo>
                    <a:lnTo>
                      <a:pt x="1167232" y="393325"/>
                    </a:lnTo>
                    <a:lnTo>
                      <a:pt x="1174587" y="383334"/>
                    </a:lnTo>
                    <a:lnTo>
                      <a:pt x="1177155" y="380272"/>
                    </a:lnTo>
                    <a:lnTo>
                      <a:pt x="1183440" y="373342"/>
                    </a:lnTo>
                    <a:lnTo>
                      <a:pt x="1194477" y="363351"/>
                    </a:lnTo>
                    <a:lnTo>
                      <a:pt x="1197107" y="361216"/>
                    </a:lnTo>
                    <a:lnTo>
                      <a:pt x="1208706" y="353359"/>
                    </a:lnTo>
                    <a:lnTo>
                      <a:pt x="1217058" y="348196"/>
                    </a:lnTo>
                    <a:lnTo>
                      <a:pt x="1227169" y="343368"/>
                    </a:lnTo>
                    <a:lnTo>
                      <a:pt x="1237010" y="338872"/>
                    </a:lnTo>
                    <a:lnTo>
                      <a:pt x="1254341" y="333376"/>
                    </a:lnTo>
                    <a:lnTo>
                      <a:pt x="1256962" y="332496"/>
                    </a:lnTo>
                    <a:lnTo>
                      <a:pt x="1276914" y="328087"/>
                    </a:lnTo>
                    <a:lnTo>
                      <a:pt x="1296865" y="325644"/>
                    </a:lnTo>
                    <a:lnTo>
                      <a:pt x="1316817" y="324339"/>
                    </a:lnTo>
                    <a:lnTo>
                      <a:pt x="1336769" y="323534"/>
                    </a:lnTo>
                    <a:lnTo>
                      <a:pt x="1340516" y="323385"/>
                    </a:lnTo>
                    <a:lnTo>
                      <a:pt x="1356721" y="322677"/>
                    </a:lnTo>
                    <a:lnTo>
                      <a:pt x="1376673" y="321449"/>
                    </a:lnTo>
                    <a:lnTo>
                      <a:pt x="1396624" y="319563"/>
                    </a:lnTo>
                    <a:lnTo>
                      <a:pt x="1416576" y="317016"/>
                    </a:lnTo>
                    <a:lnTo>
                      <a:pt x="1436528" y="313966"/>
                    </a:lnTo>
                    <a:lnTo>
                      <a:pt x="1439748" y="313393"/>
                    </a:lnTo>
                    <a:lnTo>
                      <a:pt x="1456480" y="310347"/>
                    </a:lnTo>
                    <a:lnTo>
                      <a:pt x="1476431" y="306479"/>
                    </a:lnTo>
                    <a:lnTo>
                      <a:pt x="1491397" y="303402"/>
                    </a:lnTo>
                    <a:lnTo>
                      <a:pt x="1496383" y="302316"/>
                    </a:lnTo>
                    <a:lnTo>
                      <a:pt x="1516335" y="297683"/>
                    </a:lnTo>
                    <a:lnTo>
                      <a:pt x="1532438" y="293410"/>
                    </a:lnTo>
                    <a:lnTo>
                      <a:pt x="1536287" y="292284"/>
                    </a:lnTo>
                    <a:lnTo>
                      <a:pt x="1556239" y="285284"/>
                    </a:lnTo>
                    <a:lnTo>
                      <a:pt x="1560806" y="283419"/>
                    </a:lnTo>
                    <a:lnTo>
                      <a:pt x="1576190" y="276804"/>
                    </a:lnTo>
                    <a:lnTo>
                      <a:pt x="1582757" y="273428"/>
                    </a:lnTo>
                    <a:lnTo>
                      <a:pt x="1596142" y="265865"/>
                    </a:lnTo>
                    <a:lnTo>
                      <a:pt x="1599955" y="263436"/>
                    </a:lnTo>
                    <a:lnTo>
                      <a:pt x="1616009" y="253445"/>
                    </a:lnTo>
                    <a:lnTo>
                      <a:pt x="1616094" y="253395"/>
                    </a:lnTo>
                    <a:lnTo>
                      <a:pt x="1632676" y="243453"/>
                    </a:lnTo>
                    <a:lnTo>
                      <a:pt x="1636046" y="241490"/>
                    </a:lnTo>
                    <a:lnTo>
                      <a:pt x="1649790" y="233461"/>
                    </a:lnTo>
                    <a:lnTo>
                      <a:pt x="1655997" y="230144"/>
                    </a:lnTo>
                    <a:lnTo>
                      <a:pt x="1668941" y="223470"/>
                    </a:lnTo>
                    <a:lnTo>
                      <a:pt x="1675949" y="220147"/>
                    </a:lnTo>
                    <a:lnTo>
                      <a:pt x="1691244" y="213479"/>
                    </a:lnTo>
                    <a:lnTo>
                      <a:pt x="1695901" y="211633"/>
                    </a:lnTo>
                    <a:lnTo>
                      <a:pt x="1715853" y="204804"/>
                    </a:lnTo>
                    <a:lnTo>
                      <a:pt x="1720543" y="203487"/>
                    </a:lnTo>
                    <a:lnTo>
                      <a:pt x="1735805" y="199778"/>
                    </a:lnTo>
                    <a:lnTo>
                      <a:pt x="1755756" y="196296"/>
                    </a:lnTo>
                    <a:lnTo>
                      <a:pt x="1775708" y="194464"/>
                    </a:lnTo>
                    <a:lnTo>
                      <a:pt x="1795660" y="194135"/>
                    </a:lnTo>
                    <a:lnTo>
                      <a:pt x="1815612" y="195176"/>
                    </a:lnTo>
                    <a:lnTo>
                      <a:pt x="1835563" y="197295"/>
                    </a:lnTo>
                    <a:lnTo>
                      <a:pt x="1855515" y="199165"/>
                    </a:lnTo>
                    <a:lnTo>
                      <a:pt x="1875467" y="200406"/>
                    </a:lnTo>
                    <a:lnTo>
                      <a:pt x="1895419" y="200614"/>
                    </a:lnTo>
                    <a:lnTo>
                      <a:pt x="1915371" y="199422"/>
                    </a:lnTo>
                    <a:lnTo>
                      <a:pt x="1935322" y="197359"/>
                    </a:lnTo>
                    <a:lnTo>
                      <a:pt x="1955274" y="194897"/>
                    </a:lnTo>
                    <a:lnTo>
                      <a:pt x="1965832" y="193496"/>
                    </a:lnTo>
                    <a:lnTo>
                      <a:pt x="1975226" y="192425"/>
                    </a:lnTo>
                    <a:lnTo>
                      <a:pt x="1995178" y="190053"/>
                    </a:lnTo>
                    <a:lnTo>
                      <a:pt x="2015129" y="187758"/>
                    </a:lnTo>
                    <a:lnTo>
                      <a:pt x="2035081" y="185319"/>
                    </a:lnTo>
                    <a:lnTo>
                      <a:pt x="2051823" y="183504"/>
                    </a:lnTo>
                    <a:lnTo>
                      <a:pt x="2055033" y="183173"/>
                    </a:lnTo>
                    <a:lnTo>
                      <a:pt x="2074985" y="180525"/>
                    </a:lnTo>
                    <a:lnTo>
                      <a:pt x="2094936" y="177628"/>
                    </a:lnTo>
                    <a:lnTo>
                      <a:pt x="2114888" y="174314"/>
                    </a:lnTo>
                    <a:lnTo>
                      <a:pt x="2119307" y="173513"/>
                    </a:lnTo>
                    <a:lnTo>
                      <a:pt x="2134840" y="170816"/>
                    </a:lnTo>
                    <a:lnTo>
                      <a:pt x="2154792" y="167349"/>
                    </a:lnTo>
                    <a:lnTo>
                      <a:pt x="2174744" y="164546"/>
                    </a:lnTo>
                    <a:lnTo>
                      <a:pt x="2194695" y="163615"/>
                    </a:lnTo>
                    <a:lnTo>
                      <a:pt x="2214647" y="166541"/>
                    </a:lnTo>
                    <a:lnTo>
                      <a:pt x="2226234" y="173513"/>
                    </a:lnTo>
                    <a:lnTo>
                      <a:pt x="2234599" y="183001"/>
                    </a:lnTo>
                    <a:lnTo>
                      <a:pt x="2234845" y="183504"/>
                    </a:lnTo>
                    <a:lnTo>
                      <a:pt x="2237901" y="193496"/>
                    </a:lnTo>
                    <a:lnTo>
                      <a:pt x="2239483" y="203487"/>
                    </a:lnTo>
                    <a:lnTo>
                      <a:pt x="2240287" y="213479"/>
                    </a:lnTo>
                    <a:lnTo>
                      <a:pt x="2240645" y="223470"/>
                    </a:lnTo>
                    <a:lnTo>
                      <a:pt x="2240724" y="233461"/>
                    </a:lnTo>
                    <a:lnTo>
                      <a:pt x="2241080" y="243453"/>
                    </a:lnTo>
                    <a:lnTo>
                      <a:pt x="2241712" y="253445"/>
                    </a:lnTo>
                    <a:lnTo>
                      <a:pt x="2242917" y="263436"/>
                    </a:lnTo>
                    <a:lnTo>
                      <a:pt x="2245048" y="273428"/>
                    </a:lnTo>
                    <a:lnTo>
                      <a:pt x="2249004" y="283419"/>
                    </a:lnTo>
                    <a:lnTo>
                      <a:pt x="2254551" y="291362"/>
                    </a:lnTo>
                    <a:lnTo>
                      <a:pt x="2256061" y="293410"/>
                    </a:lnTo>
                    <a:lnTo>
                      <a:pt x="2268184" y="303402"/>
                    </a:lnTo>
                    <a:lnTo>
                      <a:pt x="2274502" y="306509"/>
                    </a:lnTo>
                    <a:lnTo>
                      <a:pt x="2292589" y="313393"/>
                    </a:lnTo>
                    <a:lnTo>
                      <a:pt x="2294454" y="313875"/>
                    </a:lnTo>
                    <a:lnTo>
                      <a:pt x="2314406" y="318291"/>
                    </a:lnTo>
                    <a:lnTo>
                      <a:pt x="2334358" y="321252"/>
                    </a:lnTo>
                    <a:lnTo>
                      <a:pt x="2354310" y="323319"/>
                    </a:lnTo>
                    <a:lnTo>
                      <a:pt x="2355176" y="323385"/>
                    </a:lnTo>
                    <a:lnTo>
                      <a:pt x="2374261" y="324650"/>
                    </a:lnTo>
                    <a:lnTo>
                      <a:pt x="2394213" y="325469"/>
                    </a:lnTo>
                    <a:lnTo>
                      <a:pt x="2414165" y="325854"/>
                    </a:lnTo>
                    <a:lnTo>
                      <a:pt x="2434117" y="325654"/>
                    </a:lnTo>
                    <a:lnTo>
                      <a:pt x="2454068" y="324987"/>
                    </a:lnTo>
                    <a:lnTo>
                      <a:pt x="2474020" y="323553"/>
                    </a:lnTo>
                    <a:lnTo>
                      <a:pt x="2475643" y="323385"/>
                    </a:lnTo>
                    <a:lnTo>
                      <a:pt x="2493972" y="321221"/>
                    </a:lnTo>
                    <a:lnTo>
                      <a:pt x="2513924" y="317529"/>
                    </a:lnTo>
                    <a:lnTo>
                      <a:pt x="2529135" y="313393"/>
                    </a:lnTo>
                    <a:lnTo>
                      <a:pt x="2533876" y="311776"/>
                    </a:lnTo>
                    <a:lnTo>
                      <a:pt x="2552266" y="303402"/>
                    </a:lnTo>
                    <a:lnTo>
                      <a:pt x="2553827" y="302444"/>
                    </a:lnTo>
                    <a:lnTo>
                      <a:pt x="2566236" y="293410"/>
                    </a:lnTo>
                    <a:lnTo>
                      <a:pt x="2573779" y="285369"/>
                    </a:lnTo>
                    <a:lnTo>
                      <a:pt x="2575518" y="283419"/>
                    </a:lnTo>
                    <a:lnTo>
                      <a:pt x="2582497" y="273428"/>
                    </a:lnTo>
                    <a:lnTo>
                      <a:pt x="2587849" y="263436"/>
                    </a:lnTo>
                    <a:lnTo>
                      <a:pt x="2591912" y="253445"/>
                    </a:lnTo>
                    <a:lnTo>
                      <a:pt x="2593731" y="248593"/>
                    </a:lnTo>
                    <a:lnTo>
                      <a:pt x="2595801" y="243453"/>
                    </a:lnTo>
                    <a:lnTo>
                      <a:pt x="2599652" y="233461"/>
                    </a:lnTo>
                    <a:lnTo>
                      <a:pt x="2603276" y="223470"/>
                    </a:lnTo>
                    <a:lnTo>
                      <a:pt x="2606893" y="213479"/>
                    </a:lnTo>
                    <a:lnTo>
                      <a:pt x="2610312" y="203487"/>
                    </a:lnTo>
                    <a:lnTo>
                      <a:pt x="2613683" y="194339"/>
                    </a:lnTo>
                    <a:lnTo>
                      <a:pt x="2614048" y="193496"/>
                    </a:lnTo>
                    <a:lnTo>
                      <a:pt x="2618395" y="183504"/>
                    </a:lnTo>
                    <a:lnTo>
                      <a:pt x="2622859" y="173513"/>
                    </a:lnTo>
                    <a:lnTo>
                      <a:pt x="2627525" y="163521"/>
                    </a:lnTo>
                    <a:lnTo>
                      <a:pt x="2632334" y="153530"/>
                    </a:lnTo>
                    <a:lnTo>
                      <a:pt x="2633634" y="150900"/>
                    </a:lnTo>
                    <a:lnTo>
                      <a:pt x="2638412" y="143538"/>
                    </a:lnTo>
                    <a:lnTo>
                      <a:pt x="2645345" y="133547"/>
                    </a:lnTo>
                    <a:lnTo>
                      <a:pt x="2653530" y="123555"/>
                    </a:lnTo>
                    <a:lnTo>
                      <a:pt x="2653586" y="123493"/>
                    </a:lnTo>
                    <a:lnTo>
                      <a:pt x="2667573" y="113564"/>
                    </a:lnTo>
                    <a:lnTo>
                      <a:pt x="2673538" y="110264"/>
                    </a:lnTo>
                    <a:lnTo>
                      <a:pt x="2693490" y="105297"/>
                    </a:lnTo>
                    <a:lnTo>
                      <a:pt x="2713441" y="105221"/>
                    </a:lnTo>
                    <a:lnTo>
                      <a:pt x="2733393" y="108463"/>
                    </a:lnTo>
                    <a:lnTo>
                      <a:pt x="2749369" y="113564"/>
                    </a:lnTo>
                    <a:lnTo>
                      <a:pt x="2753345" y="114980"/>
                    </a:lnTo>
                    <a:lnTo>
                      <a:pt x="2771375" y="123555"/>
                    </a:lnTo>
                    <a:lnTo>
                      <a:pt x="2773297" y="124576"/>
                    </a:lnTo>
                    <a:lnTo>
                      <a:pt x="2788477" y="133547"/>
                    </a:lnTo>
                    <a:lnTo>
                      <a:pt x="2793249" y="136831"/>
                    </a:lnTo>
                    <a:lnTo>
                      <a:pt x="2803425" y="143538"/>
                    </a:lnTo>
                    <a:lnTo>
                      <a:pt x="2813200" y="151193"/>
                    </a:lnTo>
                    <a:lnTo>
                      <a:pt x="2816918" y="153530"/>
                    </a:lnTo>
                    <a:lnTo>
                      <a:pt x="2830287" y="163521"/>
                    </a:lnTo>
                    <a:lnTo>
                      <a:pt x="2833152" y="166246"/>
                    </a:lnTo>
                    <a:lnTo>
                      <a:pt x="2843877" y="173513"/>
                    </a:lnTo>
                    <a:lnTo>
                      <a:pt x="2853104" y="181871"/>
                    </a:lnTo>
                    <a:lnTo>
                      <a:pt x="2856272" y="183504"/>
                    </a:lnTo>
                    <a:lnTo>
                      <a:pt x="2866392" y="193496"/>
                    </a:lnTo>
                    <a:lnTo>
                      <a:pt x="2868720" y="203487"/>
                    </a:lnTo>
                    <a:lnTo>
                      <a:pt x="2865965" y="213479"/>
                    </a:lnTo>
                    <a:lnTo>
                      <a:pt x="2860613" y="223470"/>
                    </a:lnTo>
                    <a:lnTo>
                      <a:pt x="2853666" y="233461"/>
                    </a:lnTo>
                    <a:lnTo>
                      <a:pt x="2853104" y="234128"/>
                    </a:lnTo>
                    <a:lnTo>
                      <a:pt x="2847658" y="243453"/>
                    </a:lnTo>
                    <a:lnTo>
                      <a:pt x="2840718" y="253445"/>
                    </a:lnTo>
                    <a:lnTo>
                      <a:pt x="2833152" y="263040"/>
                    </a:lnTo>
                    <a:lnTo>
                      <a:pt x="2832891" y="263436"/>
                    </a:lnTo>
                    <a:lnTo>
                      <a:pt x="2824785" y="273428"/>
                    </a:lnTo>
                    <a:lnTo>
                      <a:pt x="2815490" y="283419"/>
                    </a:lnTo>
                    <a:lnTo>
                      <a:pt x="2813200" y="285523"/>
                    </a:lnTo>
                    <a:lnTo>
                      <a:pt x="2804933" y="293410"/>
                    </a:lnTo>
                    <a:lnTo>
                      <a:pt x="2793249" y="302985"/>
                    </a:lnTo>
                    <a:lnTo>
                      <a:pt x="2792745" y="303402"/>
                    </a:lnTo>
                    <a:lnTo>
                      <a:pt x="2779544" y="313393"/>
                    </a:lnTo>
                    <a:lnTo>
                      <a:pt x="2773297" y="317944"/>
                    </a:lnTo>
                    <a:lnTo>
                      <a:pt x="2765883" y="323385"/>
                    </a:lnTo>
                    <a:lnTo>
                      <a:pt x="2753345" y="332811"/>
                    </a:lnTo>
                    <a:lnTo>
                      <a:pt x="2752611" y="333376"/>
                    </a:lnTo>
                    <a:lnTo>
                      <a:pt x="2740843" y="343368"/>
                    </a:lnTo>
                    <a:lnTo>
                      <a:pt x="2733393" y="350897"/>
                    </a:lnTo>
                    <a:lnTo>
                      <a:pt x="2731139" y="353359"/>
                    </a:lnTo>
                    <a:lnTo>
                      <a:pt x="2724245" y="363351"/>
                    </a:lnTo>
                    <a:lnTo>
                      <a:pt x="2720153" y="373342"/>
                    </a:lnTo>
                    <a:lnTo>
                      <a:pt x="2718321" y="383334"/>
                    </a:lnTo>
                    <a:lnTo>
                      <a:pt x="2718809" y="393325"/>
                    </a:lnTo>
                    <a:lnTo>
                      <a:pt x="2721249" y="403317"/>
                    </a:lnTo>
                    <a:lnTo>
                      <a:pt x="2725568" y="413308"/>
                    </a:lnTo>
                    <a:lnTo>
                      <a:pt x="2731825" y="423300"/>
                    </a:lnTo>
                    <a:lnTo>
                      <a:pt x="2733393" y="425258"/>
                    </a:lnTo>
                    <a:lnTo>
                      <a:pt x="2741648" y="433291"/>
                    </a:lnTo>
                    <a:lnTo>
                      <a:pt x="2753345" y="442452"/>
                    </a:lnTo>
                    <a:lnTo>
                      <a:pt x="2755116" y="443283"/>
                    </a:lnTo>
                    <a:lnTo>
                      <a:pt x="2773297" y="450199"/>
                    </a:lnTo>
                    <a:lnTo>
                      <a:pt x="2793249" y="452246"/>
                    </a:lnTo>
                    <a:lnTo>
                      <a:pt x="2813200" y="449639"/>
                    </a:lnTo>
                    <a:lnTo>
                      <a:pt x="2833152" y="443860"/>
                    </a:lnTo>
                    <a:lnTo>
                      <a:pt x="2834596" y="443283"/>
                    </a:lnTo>
                    <a:lnTo>
                      <a:pt x="2853104" y="435903"/>
                    </a:lnTo>
                    <a:lnTo>
                      <a:pt x="2859206" y="433291"/>
                    </a:lnTo>
                    <a:lnTo>
                      <a:pt x="2873056" y="427475"/>
                    </a:lnTo>
                    <a:lnTo>
                      <a:pt x="2883246" y="423300"/>
                    </a:lnTo>
                    <a:lnTo>
                      <a:pt x="2893007" y="419161"/>
                    </a:lnTo>
                    <a:lnTo>
                      <a:pt x="2909106" y="413308"/>
                    </a:lnTo>
                    <a:lnTo>
                      <a:pt x="2912959" y="411865"/>
                    </a:lnTo>
                    <a:lnTo>
                      <a:pt x="2932911" y="405641"/>
                    </a:lnTo>
                    <a:lnTo>
                      <a:pt x="2942785" y="403317"/>
                    </a:lnTo>
                    <a:lnTo>
                      <a:pt x="2952863" y="400782"/>
                    </a:lnTo>
                    <a:lnTo>
                      <a:pt x="2972815" y="396831"/>
                    </a:lnTo>
                    <a:moveTo>
                      <a:pt x="1237010" y="195362"/>
                    </a:moveTo>
                    <a:lnTo>
                      <a:pt x="1233533" y="193496"/>
                    </a:lnTo>
                    <a:lnTo>
                      <a:pt x="1217058" y="183522"/>
                    </a:lnTo>
                    <a:lnTo>
                      <a:pt x="1217039" y="183504"/>
                    </a:lnTo>
                    <a:lnTo>
                      <a:pt x="1208882" y="173513"/>
                    </a:lnTo>
                    <a:lnTo>
                      <a:pt x="1203121" y="163521"/>
                    </a:lnTo>
                    <a:lnTo>
                      <a:pt x="1199479" y="153530"/>
                    </a:lnTo>
                    <a:lnTo>
                      <a:pt x="1197947" y="143538"/>
                    </a:lnTo>
                    <a:lnTo>
                      <a:pt x="1197691" y="133547"/>
                    </a:lnTo>
                    <a:lnTo>
                      <a:pt x="1198694" y="123555"/>
                    </a:lnTo>
                    <a:lnTo>
                      <a:pt x="1200900" y="113564"/>
                    </a:lnTo>
                    <a:lnTo>
                      <a:pt x="1203586" y="103572"/>
                    </a:lnTo>
                    <a:lnTo>
                      <a:pt x="1206842" y="93581"/>
                    </a:lnTo>
                    <a:lnTo>
                      <a:pt x="1210369" y="83589"/>
                    </a:lnTo>
                    <a:lnTo>
                      <a:pt x="1214146" y="73598"/>
                    </a:lnTo>
                    <a:lnTo>
                      <a:pt x="1217058" y="66875"/>
                    </a:lnTo>
                    <a:lnTo>
                      <a:pt x="1218774" y="63606"/>
                    </a:lnTo>
                    <a:lnTo>
                      <a:pt x="1224474" y="53615"/>
                    </a:lnTo>
                    <a:lnTo>
                      <a:pt x="1230713" y="43623"/>
                    </a:lnTo>
                    <a:lnTo>
                      <a:pt x="1237010" y="34894"/>
                    </a:lnTo>
                    <a:lnTo>
                      <a:pt x="1238148" y="33632"/>
                    </a:lnTo>
                    <a:lnTo>
                      <a:pt x="1248825" y="23640"/>
                    </a:lnTo>
                    <a:lnTo>
                      <a:pt x="1256962" y="17153"/>
                    </a:lnTo>
                    <a:lnTo>
                      <a:pt x="1262961" y="13649"/>
                    </a:lnTo>
                    <a:lnTo>
                      <a:pt x="1276914" y="6433"/>
                    </a:lnTo>
                    <a:lnTo>
                      <a:pt x="1285598" y="3657"/>
                    </a:lnTo>
                    <a:lnTo>
                      <a:pt x="1296865" y="459"/>
                    </a:lnTo>
                    <a:lnTo>
                      <a:pt x="1316817" y="0"/>
                    </a:lnTo>
                    <a:lnTo>
                      <a:pt x="1328053" y="3657"/>
                    </a:lnTo>
                    <a:lnTo>
                      <a:pt x="1336769" y="7620"/>
                    </a:lnTo>
                    <a:lnTo>
                      <a:pt x="1342491" y="13649"/>
                    </a:lnTo>
                    <a:lnTo>
                      <a:pt x="1348622" y="23640"/>
                    </a:lnTo>
                    <a:lnTo>
                      <a:pt x="1352216" y="33632"/>
                    </a:lnTo>
                    <a:lnTo>
                      <a:pt x="1353658" y="43623"/>
                    </a:lnTo>
                    <a:lnTo>
                      <a:pt x="1354114" y="53615"/>
                    </a:lnTo>
                    <a:lnTo>
                      <a:pt x="1353505" y="63606"/>
                    </a:lnTo>
                    <a:lnTo>
                      <a:pt x="1352612" y="73598"/>
                    </a:lnTo>
                    <a:lnTo>
                      <a:pt x="1351395" y="83589"/>
                    </a:lnTo>
                    <a:lnTo>
                      <a:pt x="1349993" y="93581"/>
                    </a:lnTo>
                    <a:lnTo>
                      <a:pt x="1348476" y="103572"/>
                    </a:lnTo>
                    <a:lnTo>
                      <a:pt x="1346880" y="113564"/>
                    </a:lnTo>
                    <a:lnTo>
                      <a:pt x="1345022" y="123555"/>
                    </a:lnTo>
                    <a:lnTo>
                      <a:pt x="1342608" y="133547"/>
                    </a:lnTo>
                    <a:lnTo>
                      <a:pt x="1339899" y="143538"/>
                    </a:lnTo>
                    <a:lnTo>
                      <a:pt x="1336769" y="151120"/>
                    </a:lnTo>
                    <a:lnTo>
                      <a:pt x="1335515" y="153530"/>
                    </a:lnTo>
                    <a:lnTo>
                      <a:pt x="1330045" y="163521"/>
                    </a:lnTo>
                    <a:lnTo>
                      <a:pt x="1322340" y="173513"/>
                    </a:lnTo>
                    <a:lnTo>
                      <a:pt x="1316817" y="179552"/>
                    </a:lnTo>
                    <a:lnTo>
                      <a:pt x="1311742" y="183504"/>
                    </a:lnTo>
                    <a:lnTo>
                      <a:pt x="1296865" y="193322"/>
                    </a:lnTo>
                    <a:lnTo>
                      <a:pt x="1296375" y="193496"/>
                    </a:lnTo>
                    <a:lnTo>
                      <a:pt x="1276914" y="199243"/>
                    </a:lnTo>
                    <a:lnTo>
                      <a:pt x="1256962" y="199969"/>
                    </a:lnTo>
                    <a:lnTo>
                      <a:pt x="1237010" y="195362"/>
                    </a:lnTo>
                    <a:close/>
                    <a:moveTo>
                      <a:pt x="2952863" y="195633"/>
                    </a:moveTo>
                    <a:lnTo>
                      <a:pt x="2942888" y="193496"/>
                    </a:lnTo>
                    <a:lnTo>
                      <a:pt x="2940196" y="183504"/>
                    </a:lnTo>
                    <a:lnTo>
                      <a:pt x="2952863" y="179785"/>
                    </a:lnTo>
                    <a:lnTo>
                      <a:pt x="2964860" y="183504"/>
                    </a:lnTo>
                    <a:lnTo>
                      <a:pt x="2958420" y="193496"/>
                    </a:lnTo>
                    <a:lnTo>
                      <a:pt x="2952863" y="195633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8" name="任意多边形: 形状 3007">
                <a:extLst>
                  <a:ext uri="{FF2B5EF4-FFF2-40B4-BE49-F238E27FC236}">
                    <a16:creationId xmlns:a16="http://schemas.microsoft.com/office/drawing/2014/main" id="{E0D0C9FA-E7F9-37C2-C35C-D2E85496EC04}"/>
                  </a:ext>
                </a:extLst>
              </p:cNvPr>
              <p:cNvSpPr/>
              <p:nvPr/>
            </p:nvSpPr>
            <p:spPr>
              <a:xfrm>
                <a:off x="2885545" y="3195402"/>
                <a:ext cx="2972814" cy="866888"/>
              </a:xfrm>
              <a:custGeom>
                <a:avLst/>
                <a:gdLst>
                  <a:gd name="connsiteX0" fmla="*/ 0 w 2972814"/>
                  <a:gd name="connsiteY0" fmla="*/ 866888 h 866888"/>
                  <a:gd name="connsiteX1" fmla="*/ 3889 w 2972814"/>
                  <a:gd name="connsiteY1" fmla="*/ 863983 h 866888"/>
                  <a:gd name="connsiteX2" fmla="*/ 15493 w 2972814"/>
                  <a:gd name="connsiteY2" fmla="*/ 853992 h 866888"/>
                  <a:gd name="connsiteX3" fmla="*/ 19952 w 2972814"/>
                  <a:gd name="connsiteY3" fmla="*/ 849544 h 866888"/>
                  <a:gd name="connsiteX4" fmla="*/ 24843 w 2972814"/>
                  <a:gd name="connsiteY4" fmla="*/ 844000 h 866888"/>
                  <a:gd name="connsiteX5" fmla="*/ 32544 w 2972814"/>
                  <a:gd name="connsiteY5" fmla="*/ 834009 h 866888"/>
                  <a:gd name="connsiteX6" fmla="*/ 39663 w 2972814"/>
                  <a:gd name="connsiteY6" fmla="*/ 824017 h 866888"/>
                  <a:gd name="connsiteX7" fmla="*/ 39904 w 2972814"/>
                  <a:gd name="connsiteY7" fmla="*/ 823653 h 866888"/>
                  <a:gd name="connsiteX8" fmla="*/ 46039 w 2972814"/>
                  <a:gd name="connsiteY8" fmla="*/ 814026 h 866888"/>
                  <a:gd name="connsiteX9" fmla="*/ 52152 w 2972814"/>
                  <a:gd name="connsiteY9" fmla="*/ 804034 h 866888"/>
                  <a:gd name="connsiteX10" fmla="*/ 58575 w 2972814"/>
                  <a:gd name="connsiteY10" fmla="*/ 794043 h 866888"/>
                  <a:gd name="connsiteX11" fmla="*/ 59855 w 2972814"/>
                  <a:gd name="connsiteY11" fmla="*/ 792161 h 866888"/>
                  <a:gd name="connsiteX12" fmla="*/ 65481 w 2972814"/>
                  <a:gd name="connsiteY12" fmla="*/ 784051 h 866888"/>
                  <a:gd name="connsiteX13" fmla="*/ 73003 w 2972814"/>
                  <a:gd name="connsiteY13" fmla="*/ 774060 h 866888"/>
                  <a:gd name="connsiteX14" fmla="*/ 79807 w 2972814"/>
                  <a:gd name="connsiteY14" fmla="*/ 765974 h 866888"/>
                  <a:gd name="connsiteX15" fmla="*/ 81406 w 2972814"/>
                  <a:gd name="connsiteY15" fmla="*/ 764068 h 866888"/>
                  <a:gd name="connsiteX16" fmla="*/ 90320 w 2972814"/>
                  <a:gd name="connsiteY16" fmla="*/ 754077 h 866888"/>
                  <a:gd name="connsiteX17" fmla="*/ 99759 w 2972814"/>
                  <a:gd name="connsiteY17" fmla="*/ 744299 h 866888"/>
                  <a:gd name="connsiteX18" fmla="*/ 99964 w 2972814"/>
                  <a:gd name="connsiteY18" fmla="*/ 744085 h 866888"/>
                  <a:gd name="connsiteX19" fmla="*/ 109454 w 2972814"/>
                  <a:gd name="connsiteY19" fmla="*/ 734094 h 866888"/>
                  <a:gd name="connsiteX20" fmla="*/ 119070 w 2972814"/>
                  <a:gd name="connsiteY20" fmla="*/ 724102 h 866888"/>
                  <a:gd name="connsiteX21" fmla="*/ 119711 w 2972814"/>
                  <a:gd name="connsiteY21" fmla="*/ 723390 h 866888"/>
                  <a:gd name="connsiteX22" fmla="*/ 127553 w 2972814"/>
                  <a:gd name="connsiteY22" fmla="*/ 714111 h 866888"/>
                  <a:gd name="connsiteX23" fmla="*/ 135216 w 2972814"/>
                  <a:gd name="connsiteY23" fmla="*/ 704119 h 866888"/>
                  <a:gd name="connsiteX24" fmla="*/ 139662 w 2972814"/>
                  <a:gd name="connsiteY24" fmla="*/ 697971 h 866888"/>
                  <a:gd name="connsiteX25" fmla="*/ 142228 w 2972814"/>
                  <a:gd name="connsiteY25" fmla="*/ 694128 h 866888"/>
                  <a:gd name="connsiteX26" fmla="*/ 148048 w 2972814"/>
                  <a:gd name="connsiteY26" fmla="*/ 684136 h 866888"/>
                  <a:gd name="connsiteX27" fmla="*/ 153686 w 2972814"/>
                  <a:gd name="connsiteY27" fmla="*/ 674145 h 866888"/>
                  <a:gd name="connsiteX28" fmla="*/ 158923 w 2972814"/>
                  <a:gd name="connsiteY28" fmla="*/ 664153 h 866888"/>
                  <a:gd name="connsiteX29" fmla="*/ 159614 w 2972814"/>
                  <a:gd name="connsiteY29" fmla="*/ 662897 h 866888"/>
                  <a:gd name="connsiteX30" fmla="*/ 164065 w 2972814"/>
                  <a:gd name="connsiteY30" fmla="*/ 654162 h 866888"/>
                  <a:gd name="connsiteX31" fmla="*/ 169573 w 2972814"/>
                  <a:gd name="connsiteY31" fmla="*/ 644170 h 866888"/>
                  <a:gd name="connsiteX32" fmla="*/ 175566 w 2972814"/>
                  <a:gd name="connsiteY32" fmla="*/ 634179 h 866888"/>
                  <a:gd name="connsiteX33" fmla="*/ 179566 w 2972814"/>
                  <a:gd name="connsiteY33" fmla="*/ 628212 h 866888"/>
                  <a:gd name="connsiteX34" fmla="*/ 182091 w 2972814"/>
                  <a:gd name="connsiteY34" fmla="*/ 624187 h 866888"/>
                  <a:gd name="connsiteX35" fmla="*/ 189470 w 2972814"/>
                  <a:gd name="connsiteY35" fmla="*/ 614196 h 866888"/>
                  <a:gd name="connsiteX36" fmla="*/ 197679 w 2972814"/>
                  <a:gd name="connsiteY36" fmla="*/ 604204 h 866888"/>
                  <a:gd name="connsiteX37" fmla="*/ 199518 w 2972814"/>
                  <a:gd name="connsiteY37" fmla="*/ 602211 h 866888"/>
                  <a:gd name="connsiteX38" fmla="*/ 206681 w 2972814"/>
                  <a:gd name="connsiteY38" fmla="*/ 594213 h 866888"/>
                  <a:gd name="connsiteX39" fmla="*/ 216603 w 2972814"/>
                  <a:gd name="connsiteY39" fmla="*/ 584221 h 866888"/>
                  <a:gd name="connsiteX40" fmla="*/ 219470 w 2972814"/>
                  <a:gd name="connsiteY40" fmla="*/ 581617 h 866888"/>
                  <a:gd name="connsiteX41" fmla="*/ 227630 w 2972814"/>
                  <a:gd name="connsiteY41" fmla="*/ 574230 h 866888"/>
                  <a:gd name="connsiteX42" fmla="*/ 239421 w 2972814"/>
                  <a:gd name="connsiteY42" fmla="*/ 564383 h 866888"/>
                  <a:gd name="connsiteX43" fmla="*/ 239601 w 2972814"/>
                  <a:gd name="connsiteY43" fmla="*/ 564238 h 866888"/>
                  <a:gd name="connsiteX44" fmla="*/ 252548 w 2972814"/>
                  <a:gd name="connsiteY44" fmla="*/ 554247 h 866888"/>
                  <a:gd name="connsiteX45" fmla="*/ 259373 w 2972814"/>
                  <a:gd name="connsiteY45" fmla="*/ 549252 h 866888"/>
                  <a:gd name="connsiteX46" fmla="*/ 266679 w 2972814"/>
                  <a:gd name="connsiteY46" fmla="*/ 544255 h 866888"/>
                  <a:gd name="connsiteX47" fmla="*/ 279325 w 2972814"/>
                  <a:gd name="connsiteY47" fmla="*/ 536007 h 866888"/>
                  <a:gd name="connsiteX48" fmla="*/ 282189 w 2972814"/>
                  <a:gd name="connsiteY48" fmla="*/ 534264 h 866888"/>
                  <a:gd name="connsiteX49" fmla="*/ 298878 w 2972814"/>
                  <a:gd name="connsiteY49" fmla="*/ 524272 h 866888"/>
                  <a:gd name="connsiteX50" fmla="*/ 299277 w 2972814"/>
                  <a:gd name="connsiteY50" fmla="*/ 524038 h 866888"/>
                  <a:gd name="connsiteX51" fmla="*/ 317481 w 2972814"/>
                  <a:gd name="connsiteY51" fmla="*/ 514281 h 866888"/>
                  <a:gd name="connsiteX52" fmla="*/ 319228 w 2972814"/>
                  <a:gd name="connsiteY52" fmla="*/ 513336 h 866888"/>
                  <a:gd name="connsiteX53" fmla="*/ 337551 w 2972814"/>
                  <a:gd name="connsiteY53" fmla="*/ 504289 h 866888"/>
                  <a:gd name="connsiteX54" fmla="*/ 339180 w 2972814"/>
                  <a:gd name="connsiteY54" fmla="*/ 503475 h 866888"/>
                  <a:gd name="connsiteX55" fmla="*/ 359132 w 2972814"/>
                  <a:gd name="connsiteY55" fmla="*/ 494379 h 866888"/>
                  <a:gd name="connsiteX56" fmla="*/ 359327 w 2972814"/>
                  <a:gd name="connsiteY56" fmla="*/ 494298 h 866888"/>
                  <a:gd name="connsiteX57" fmla="*/ 379084 w 2972814"/>
                  <a:gd name="connsiteY57" fmla="*/ 485707 h 866888"/>
                  <a:gd name="connsiteX58" fmla="*/ 382658 w 2972814"/>
                  <a:gd name="connsiteY58" fmla="*/ 484306 h 866888"/>
                  <a:gd name="connsiteX59" fmla="*/ 399036 w 2972814"/>
                  <a:gd name="connsiteY59" fmla="*/ 477439 h 866888"/>
                  <a:gd name="connsiteX60" fmla="*/ 407841 w 2972814"/>
                  <a:gd name="connsiteY60" fmla="*/ 474315 h 866888"/>
                  <a:gd name="connsiteX61" fmla="*/ 418987 w 2972814"/>
                  <a:gd name="connsiteY61" fmla="*/ 470067 h 866888"/>
                  <a:gd name="connsiteX62" fmla="*/ 437780 w 2972814"/>
                  <a:gd name="connsiteY62" fmla="*/ 464323 h 866888"/>
                  <a:gd name="connsiteX63" fmla="*/ 438939 w 2972814"/>
                  <a:gd name="connsiteY63" fmla="*/ 463946 h 866888"/>
                  <a:gd name="connsiteX64" fmla="*/ 458891 w 2972814"/>
                  <a:gd name="connsiteY64" fmla="*/ 459655 h 866888"/>
                  <a:gd name="connsiteX65" fmla="*/ 478843 w 2972814"/>
                  <a:gd name="connsiteY65" fmla="*/ 457762 h 866888"/>
                  <a:gd name="connsiteX66" fmla="*/ 498794 w 2972814"/>
                  <a:gd name="connsiteY66" fmla="*/ 458887 h 866888"/>
                  <a:gd name="connsiteX67" fmla="*/ 518746 w 2972814"/>
                  <a:gd name="connsiteY67" fmla="*/ 463203 h 866888"/>
                  <a:gd name="connsiteX68" fmla="*/ 521885 w 2972814"/>
                  <a:gd name="connsiteY68" fmla="*/ 464323 h 866888"/>
                  <a:gd name="connsiteX69" fmla="*/ 538698 w 2972814"/>
                  <a:gd name="connsiteY69" fmla="*/ 470848 h 866888"/>
                  <a:gd name="connsiteX70" fmla="*/ 545285 w 2972814"/>
                  <a:gd name="connsiteY70" fmla="*/ 474315 h 866888"/>
                  <a:gd name="connsiteX71" fmla="*/ 558650 w 2972814"/>
                  <a:gd name="connsiteY71" fmla="*/ 482252 h 866888"/>
                  <a:gd name="connsiteX72" fmla="*/ 561627 w 2972814"/>
                  <a:gd name="connsiteY72" fmla="*/ 484306 h 866888"/>
                  <a:gd name="connsiteX73" fmla="*/ 574539 w 2972814"/>
                  <a:gd name="connsiteY73" fmla="*/ 494298 h 866888"/>
                  <a:gd name="connsiteX74" fmla="*/ 578601 w 2972814"/>
                  <a:gd name="connsiteY74" fmla="*/ 497903 h 866888"/>
                  <a:gd name="connsiteX75" fmla="*/ 585303 w 2972814"/>
                  <a:gd name="connsiteY75" fmla="*/ 504289 h 866888"/>
                  <a:gd name="connsiteX76" fmla="*/ 594123 w 2972814"/>
                  <a:gd name="connsiteY76" fmla="*/ 514281 h 866888"/>
                  <a:gd name="connsiteX77" fmla="*/ 598553 w 2972814"/>
                  <a:gd name="connsiteY77" fmla="*/ 519786 h 866888"/>
                  <a:gd name="connsiteX78" fmla="*/ 602192 w 2972814"/>
                  <a:gd name="connsiteY78" fmla="*/ 524272 h 866888"/>
                  <a:gd name="connsiteX79" fmla="*/ 609238 w 2972814"/>
                  <a:gd name="connsiteY79" fmla="*/ 534264 h 866888"/>
                  <a:gd name="connsiteX80" fmla="*/ 615317 w 2972814"/>
                  <a:gd name="connsiteY80" fmla="*/ 544255 h 866888"/>
                  <a:gd name="connsiteX81" fmla="*/ 618505 w 2972814"/>
                  <a:gd name="connsiteY81" fmla="*/ 549777 h 866888"/>
                  <a:gd name="connsiteX82" fmla="*/ 621280 w 2972814"/>
                  <a:gd name="connsiteY82" fmla="*/ 554247 h 866888"/>
                  <a:gd name="connsiteX83" fmla="*/ 627065 w 2972814"/>
                  <a:gd name="connsiteY83" fmla="*/ 564238 h 866888"/>
                  <a:gd name="connsiteX84" fmla="*/ 632743 w 2972814"/>
                  <a:gd name="connsiteY84" fmla="*/ 574230 h 866888"/>
                  <a:gd name="connsiteX85" fmla="*/ 638187 w 2972814"/>
                  <a:gd name="connsiteY85" fmla="*/ 584221 h 866888"/>
                  <a:gd name="connsiteX86" fmla="*/ 638457 w 2972814"/>
                  <a:gd name="connsiteY86" fmla="*/ 584683 h 866888"/>
                  <a:gd name="connsiteX87" fmla="*/ 644698 w 2972814"/>
                  <a:gd name="connsiteY87" fmla="*/ 594213 h 866888"/>
                  <a:gd name="connsiteX88" fmla="*/ 651498 w 2972814"/>
                  <a:gd name="connsiteY88" fmla="*/ 604204 h 866888"/>
                  <a:gd name="connsiteX89" fmla="*/ 658409 w 2972814"/>
                  <a:gd name="connsiteY89" fmla="*/ 613479 h 866888"/>
                  <a:gd name="connsiteX90" fmla="*/ 659030 w 2972814"/>
                  <a:gd name="connsiteY90" fmla="*/ 614196 h 866888"/>
                  <a:gd name="connsiteX91" fmla="*/ 668271 w 2972814"/>
                  <a:gd name="connsiteY91" fmla="*/ 624187 h 866888"/>
                  <a:gd name="connsiteX92" fmla="*/ 678360 w 2972814"/>
                  <a:gd name="connsiteY92" fmla="*/ 633889 h 866888"/>
                  <a:gd name="connsiteX93" fmla="*/ 678721 w 2972814"/>
                  <a:gd name="connsiteY93" fmla="*/ 634179 h 866888"/>
                  <a:gd name="connsiteX94" fmla="*/ 692115 w 2972814"/>
                  <a:gd name="connsiteY94" fmla="*/ 644170 h 866888"/>
                  <a:gd name="connsiteX95" fmla="*/ 698312 w 2972814"/>
                  <a:gd name="connsiteY95" fmla="*/ 648468 h 866888"/>
                  <a:gd name="connsiteX96" fmla="*/ 708983 w 2972814"/>
                  <a:gd name="connsiteY96" fmla="*/ 654162 h 866888"/>
                  <a:gd name="connsiteX97" fmla="*/ 718264 w 2972814"/>
                  <a:gd name="connsiteY97" fmla="*/ 659133 h 866888"/>
                  <a:gd name="connsiteX98" fmla="*/ 731879 w 2972814"/>
                  <a:gd name="connsiteY98" fmla="*/ 664153 h 866888"/>
                  <a:gd name="connsiteX99" fmla="*/ 738216 w 2972814"/>
                  <a:gd name="connsiteY99" fmla="*/ 666434 h 866888"/>
                  <a:gd name="connsiteX100" fmla="*/ 758167 w 2972814"/>
                  <a:gd name="connsiteY100" fmla="*/ 670386 h 866888"/>
                  <a:gd name="connsiteX101" fmla="*/ 778119 w 2972814"/>
                  <a:gd name="connsiteY101" fmla="*/ 670498 h 866888"/>
                  <a:gd name="connsiteX102" fmla="*/ 798071 w 2972814"/>
                  <a:gd name="connsiteY102" fmla="*/ 666661 h 866888"/>
                  <a:gd name="connsiteX103" fmla="*/ 804696 w 2972814"/>
                  <a:gd name="connsiteY103" fmla="*/ 664153 h 866888"/>
                  <a:gd name="connsiteX104" fmla="*/ 818023 w 2972814"/>
                  <a:gd name="connsiteY104" fmla="*/ 658771 h 866888"/>
                  <a:gd name="connsiteX105" fmla="*/ 826900 w 2972814"/>
                  <a:gd name="connsiteY105" fmla="*/ 654162 h 866888"/>
                  <a:gd name="connsiteX106" fmla="*/ 837975 w 2972814"/>
                  <a:gd name="connsiteY106" fmla="*/ 648157 h 866888"/>
                  <a:gd name="connsiteX107" fmla="*/ 845051 w 2972814"/>
                  <a:gd name="connsiteY107" fmla="*/ 644170 h 866888"/>
                  <a:gd name="connsiteX108" fmla="*/ 857926 w 2972814"/>
                  <a:gd name="connsiteY108" fmla="*/ 636485 h 866888"/>
                  <a:gd name="connsiteX109" fmla="*/ 862847 w 2972814"/>
                  <a:gd name="connsiteY109" fmla="*/ 634179 h 866888"/>
                  <a:gd name="connsiteX110" fmla="*/ 877878 w 2972814"/>
                  <a:gd name="connsiteY110" fmla="*/ 627067 h 866888"/>
                  <a:gd name="connsiteX111" fmla="*/ 888513 w 2972814"/>
                  <a:gd name="connsiteY111" fmla="*/ 624187 h 866888"/>
                  <a:gd name="connsiteX112" fmla="*/ 897830 w 2972814"/>
                  <a:gd name="connsiteY112" fmla="*/ 621759 h 866888"/>
                  <a:gd name="connsiteX113" fmla="*/ 917782 w 2972814"/>
                  <a:gd name="connsiteY113" fmla="*/ 622123 h 866888"/>
                  <a:gd name="connsiteX114" fmla="*/ 923881 w 2972814"/>
                  <a:gd name="connsiteY114" fmla="*/ 624187 h 866888"/>
                  <a:gd name="connsiteX115" fmla="*/ 937733 w 2972814"/>
                  <a:gd name="connsiteY115" fmla="*/ 629503 h 866888"/>
                  <a:gd name="connsiteX116" fmla="*/ 944125 w 2972814"/>
                  <a:gd name="connsiteY116" fmla="*/ 634179 h 866888"/>
                  <a:gd name="connsiteX117" fmla="*/ 955364 w 2972814"/>
                  <a:gd name="connsiteY117" fmla="*/ 644170 h 866888"/>
                  <a:gd name="connsiteX118" fmla="*/ 957685 w 2972814"/>
                  <a:gd name="connsiteY118" fmla="*/ 646599 h 866888"/>
                  <a:gd name="connsiteX119" fmla="*/ 963159 w 2972814"/>
                  <a:gd name="connsiteY119" fmla="*/ 654162 h 866888"/>
                  <a:gd name="connsiteX120" fmla="*/ 969579 w 2972814"/>
                  <a:gd name="connsiteY120" fmla="*/ 664153 h 866888"/>
                  <a:gd name="connsiteX121" fmla="*/ 975304 w 2972814"/>
                  <a:gd name="connsiteY121" fmla="*/ 674145 h 866888"/>
                  <a:gd name="connsiteX122" fmla="*/ 977637 w 2972814"/>
                  <a:gd name="connsiteY122" fmla="*/ 678148 h 866888"/>
                  <a:gd name="connsiteX123" fmla="*/ 980917 w 2972814"/>
                  <a:gd name="connsiteY123" fmla="*/ 684136 h 866888"/>
                  <a:gd name="connsiteX124" fmla="*/ 986263 w 2972814"/>
                  <a:gd name="connsiteY124" fmla="*/ 694128 h 866888"/>
                  <a:gd name="connsiteX125" fmla="*/ 992314 w 2972814"/>
                  <a:gd name="connsiteY125" fmla="*/ 704119 h 866888"/>
                  <a:gd name="connsiteX126" fmla="*/ 997589 w 2972814"/>
                  <a:gd name="connsiteY126" fmla="*/ 712003 h 866888"/>
                  <a:gd name="connsiteX127" fmla="*/ 999164 w 2972814"/>
                  <a:gd name="connsiteY127" fmla="*/ 714111 h 866888"/>
                  <a:gd name="connsiteX128" fmla="*/ 1007213 w 2972814"/>
                  <a:gd name="connsiteY128" fmla="*/ 724102 h 866888"/>
                  <a:gd name="connsiteX129" fmla="*/ 1015950 w 2972814"/>
                  <a:gd name="connsiteY129" fmla="*/ 734094 h 866888"/>
                  <a:gd name="connsiteX130" fmla="*/ 1017541 w 2972814"/>
                  <a:gd name="connsiteY130" fmla="*/ 735892 h 866888"/>
                  <a:gd name="connsiteX131" fmla="*/ 1027326 w 2972814"/>
                  <a:gd name="connsiteY131" fmla="*/ 744085 h 866888"/>
                  <a:gd name="connsiteX132" fmla="*/ 1037492 w 2972814"/>
                  <a:gd name="connsiteY132" fmla="*/ 752367 h 866888"/>
                  <a:gd name="connsiteX133" fmla="*/ 1041506 w 2972814"/>
                  <a:gd name="connsiteY133" fmla="*/ 754077 h 866888"/>
                  <a:gd name="connsiteX134" fmla="*/ 1057444 w 2972814"/>
                  <a:gd name="connsiteY134" fmla="*/ 761315 h 866888"/>
                  <a:gd name="connsiteX135" fmla="*/ 1077396 w 2972814"/>
                  <a:gd name="connsiteY135" fmla="*/ 760458 h 866888"/>
                  <a:gd name="connsiteX136" fmla="*/ 1088700 w 2972814"/>
                  <a:gd name="connsiteY136" fmla="*/ 754077 h 866888"/>
                  <a:gd name="connsiteX137" fmla="*/ 1097348 w 2972814"/>
                  <a:gd name="connsiteY137" fmla="*/ 749778 h 866888"/>
                  <a:gd name="connsiteX138" fmla="*/ 1103949 w 2972814"/>
                  <a:gd name="connsiteY138" fmla="*/ 744085 h 866888"/>
                  <a:gd name="connsiteX139" fmla="*/ 1116814 w 2972814"/>
                  <a:gd name="connsiteY139" fmla="*/ 734094 h 866888"/>
                  <a:gd name="connsiteX140" fmla="*/ 1117299 w 2972814"/>
                  <a:gd name="connsiteY140" fmla="*/ 733756 h 866888"/>
                  <a:gd name="connsiteX141" fmla="*/ 1128218 w 2972814"/>
                  <a:gd name="connsiteY141" fmla="*/ 724102 h 866888"/>
                  <a:gd name="connsiteX142" fmla="*/ 1137251 w 2972814"/>
                  <a:gd name="connsiteY142" fmla="*/ 716833 h 866888"/>
                  <a:gd name="connsiteX143" fmla="*/ 1140282 w 2972814"/>
                  <a:gd name="connsiteY143" fmla="*/ 714111 h 866888"/>
                  <a:gd name="connsiteX144" fmla="*/ 1151373 w 2972814"/>
                  <a:gd name="connsiteY144" fmla="*/ 704119 h 866888"/>
                  <a:gd name="connsiteX145" fmla="*/ 1157203 w 2972814"/>
                  <a:gd name="connsiteY145" fmla="*/ 698872 h 866888"/>
                  <a:gd name="connsiteX146" fmla="*/ 1162500 w 2972814"/>
                  <a:gd name="connsiteY146" fmla="*/ 694128 h 866888"/>
                  <a:gd name="connsiteX147" fmla="*/ 1171912 w 2972814"/>
                  <a:gd name="connsiteY147" fmla="*/ 684136 h 866888"/>
                  <a:gd name="connsiteX148" fmla="*/ 1177155 w 2972814"/>
                  <a:gd name="connsiteY148" fmla="*/ 677147 h 866888"/>
                  <a:gd name="connsiteX149" fmla="*/ 1179602 w 2972814"/>
                  <a:gd name="connsiteY149" fmla="*/ 674145 h 866888"/>
                  <a:gd name="connsiteX150" fmla="*/ 1184567 w 2972814"/>
                  <a:gd name="connsiteY150" fmla="*/ 664153 h 866888"/>
                  <a:gd name="connsiteX151" fmla="*/ 1186214 w 2972814"/>
                  <a:gd name="connsiteY151" fmla="*/ 654162 h 866888"/>
                  <a:gd name="connsiteX152" fmla="*/ 1184558 w 2972814"/>
                  <a:gd name="connsiteY152" fmla="*/ 644170 h 866888"/>
                  <a:gd name="connsiteX153" fmla="*/ 1180041 w 2972814"/>
                  <a:gd name="connsiteY153" fmla="*/ 634179 h 866888"/>
                  <a:gd name="connsiteX154" fmla="*/ 1177155 w 2972814"/>
                  <a:gd name="connsiteY154" fmla="*/ 630337 h 866888"/>
                  <a:gd name="connsiteX155" fmla="*/ 1173155 w 2972814"/>
                  <a:gd name="connsiteY155" fmla="*/ 624187 h 866888"/>
                  <a:gd name="connsiteX156" fmla="*/ 1166114 w 2972814"/>
                  <a:gd name="connsiteY156" fmla="*/ 614196 h 866888"/>
                  <a:gd name="connsiteX157" fmla="*/ 1158435 w 2972814"/>
                  <a:gd name="connsiteY157" fmla="*/ 604204 h 866888"/>
                  <a:gd name="connsiteX158" fmla="*/ 1157203 w 2972814"/>
                  <a:gd name="connsiteY158" fmla="*/ 602533 h 866888"/>
                  <a:gd name="connsiteX159" fmla="*/ 1151663 w 2972814"/>
                  <a:gd name="connsiteY159" fmla="*/ 594213 h 866888"/>
                  <a:gd name="connsiteX160" fmla="*/ 1145834 w 2972814"/>
                  <a:gd name="connsiteY160" fmla="*/ 584221 h 866888"/>
                  <a:gd name="connsiteX161" fmla="*/ 1140946 w 2972814"/>
                  <a:gd name="connsiteY161" fmla="*/ 574230 h 866888"/>
                  <a:gd name="connsiteX162" fmla="*/ 1137251 w 2972814"/>
                  <a:gd name="connsiteY162" fmla="*/ 564463 h 866888"/>
                  <a:gd name="connsiteX163" fmla="*/ 1137169 w 2972814"/>
                  <a:gd name="connsiteY163" fmla="*/ 564238 h 866888"/>
                  <a:gd name="connsiteX164" fmla="*/ 1134464 w 2972814"/>
                  <a:gd name="connsiteY164" fmla="*/ 554247 h 866888"/>
                  <a:gd name="connsiteX165" fmla="*/ 1132658 w 2972814"/>
                  <a:gd name="connsiteY165" fmla="*/ 544255 h 866888"/>
                  <a:gd name="connsiteX166" fmla="*/ 1131521 w 2972814"/>
                  <a:gd name="connsiteY166" fmla="*/ 534264 h 866888"/>
                  <a:gd name="connsiteX167" fmla="*/ 1131268 w 2972814"/>
                  <a:gd name="connsiteY167" fmla="*/ 524272 h 866888"/>
                  <a:gd name="connsiteX168" fmla="*/ 1131431 w 2972814"/>
                  <a:gd name="connsiteY168" fmla="*/ 514281 h 866888"/>
                  <a:gd name="connsiteX169" fmla="*/ 1131848 w 2972814"/>
                  <a:gd name="connsiteY169" fmla="*/ 504289 h 866888"/>
                  <a:gd name="connsiteX170" fmla="*/ 1132780 w 2972814"/>
                  <a:gd name="connsiteY170" fmla="*/ 494298 h 866888"/>
                  <a:gd name="connsiteX171" fmla="*/ 1133686 w 2972814"/>
                  <a:gd name="connsiteY171" fmla="*/ 484306 h 866888"/>
                  <a:gd name="connsiteX172" fmla="*/ 1134798 w 2972814"/>
                  <a:gd name="connsiteY172" fmla="*/ 474315 h 866888"/>
                  <a:gd name="connsiteX173" fmla="*/ 1135851 w 2972814"/>
                  <a:gd name="connsiteY173" fmla="*/ 464323 h 866888"/>
                  <a:gd name="connsiteX174" fmla="*/ 1137015 w 2972814"/>
                  <a:gd name="connsiteY174" fmla="*/ 454332 h 866888"/>
                  <a:gd name="connsiteX175" fmla="*/ 1137251 w 2972814"/>
                  <a:gd name="connsiteY175" fmla="*/ 452189 h 866888"/>
                  <a:gd name="connsiteX176" fmla="*/ 1138147 w 2972814"/>
                  <a:gd name="connsiteY176" fmla="*/ 444340 h 866888"/>
                  <a:gd name="connsiteX177" fmla="*/ 1139554 w 2972814"/>
                  <a:gd name="connsiteY177" fmla="*/ 434349 h 866888"/>
                  <a:gd name="connsiteX178" fmla="*/ 1141283 w 2972814"/>
                  <a:gd name="connsiteY178" fmla="*/ 424357 h 866888"/>
                  <a:gd name="connsiteX179" fmla="*/ 1143721 w 2972814"/>
                  <a:gd name="connsiteY179" fmla="*/ 414366 h 866888"/>
                  <a:gd name="connsiteX180" fmla="*/ 1147194 w 2972814"/>
                  <a:gd name="connsiteY180" fmla="*/ 404374 h 866888"/>
                  <a:gd name="connsiteX181" fmla="*/ 1152280 w 2972814"/>
                  <a:gd name="connsiteY181" fmla="*/ 394383 h 866888"/>
                  <a:gd name="connsiteX182" fmla="*/ 1157203 w 2972814"/>
                  <a:gd name="connsiteY182" fmla="*/ 387605 h 866888"/>
                  <a:gd name="connsiteX183" fmla="*/ 1159705 w 2972814"/>
                  <a:gd name="connsiteY183" fmla="*/ 384391 h 866888"/>
                  <a:gd name="connsiteX184" fmla="*/ 1170608 w 2972814"/>
                  <a:gd name="connsiteY184" fmla="*/ 374400 h 866888"/>
                  <a:gd name="connsiteX185" fmla="*/ 1177155 w 2972814"/>
                  <a:gd name="connsiteY185" fmla="*/ 369887 h 866888"/>
                  <a:gd name="connsiteX186" fmla="*/ 1185492 w 2972814"/>
                  <a:gd name="connsiteY186" fmla="*/ 364409 h 866888"/>
                  <a:gd name="connsiteX187" fmla="*/ 1197107 w 2972814"/>
                  <a:gd name="connsiteY187" fmla="*/ 358539 h 866888"/>
                  <a:gd name="connsiteX188" fmla="*/ 1205264 w 2972814"/>
                  <a:gd name="connsiteY188" fmla="*/ 354417 h 866888"/>
                  <a:gd name="connsiteX189" fmla="*/ 1217058 w 2972814"/>
                  <a:gd name="connsiteY189" fmla="*/ 349279 h 866888"/>
                  <a:gd name="connsiteX190" fmla="*/ 1228729 w 2972814"/>
                  <a:gd name="connsiteY190" fmla="*/ 344426 h 866888"/>
                  <a:gd name="connsiteX191" fmla="*/ 1237010 w 2972814"/>
                  <a:gd name="connsiteY191" fmla="*/ 341382 h 866888"/>
                  <a:gd name="connsiteX192" fmla="*/ 1255915 w 2972814"/>
                  <a:gd name="connsiteY192" fmla="*/ 334434 h 866888"/>
                  <a:gd name="connsiteX193" fmla="*/ 1256962 w 2972814"/>
                  <a:gd name="connsiteY193" fmla="*/ 334075 h 866888"/>
                  <a:gd name="connsiteX194" fmla="*/ 1276914 w 2972814"/>
                  <a:gd name="connsiteY194" fmla="*/ 327704 h 866888"/>
                  <a:gd name="connsiteX195" fmla="*/ 1289656 w 2972814"/>
                  <a:gd name="connsiteY195" fmla="*/ 324443 h 866888"/>
                  <a:gd name="connsiteX196" fmla="*/ 1296865 w 2972814"/>
                  <a:gd name="connsiteY196" fmla="*/ 322596 h 866888"/>
                  <a:gd name="connsiteX197" fmla="*/ 1316817 w 2972814"/>
                  <a:gd name="connsiteY197" fmla="*/ 319134 h 866888"/>
                  <a:gd name="connsiteX198" fmla="*/ 1336769 w 2972814"/>
                  <a:gd name="connsiteY198" fmla="*/ 318179 h 866888"/>
                  <a:gd name="connsiteX199" fmla="*/ 1356721 w 2972814"/>
                  <a:gd name="connsiteY199" fmla="*/ 320345 h 866888"/>
                  <a:gd name="connsiteX200" fmla="*/ 1369212 w 2972814"/>
                  <a:gd name="connsiteY200" fmla="*/ 324443 h 866888"/>
                  <a:gd name="connsiteX201" fmla="*/ 1376673 w 2972814"/>
                  <a:gd name="connsiteY201" fmla="*/ 327383 h 866888"/>
                  <a:gd name="connsiteX202" fmla="*/ 1387458 w 2972814"/>
                  <a:gd name="connsiteY202" fmla="*/ 334434 h 866888"/>
                  <a:gd name="connsiteX203" fmla="*/ 1396624 w 2972814"/>
                  <a:gd name="connsiteY203" fmla="*/ 341980 h 866888"/>
                  <a:gd name="connsiteX204" fmla="*/ 1398827 w 2972814"/>
                  <a:gd name="connsiteY204" fmla="*/ 344426 h 866888"/>
                  <a:gd name="connsiteX205" fmla="*/ 1405792 w 2972814"/>
                  <a:gd name="connsiteY205" fmla="*/ 354417 h 866888"/>
                  <a:gd name="connsiteX206" fmla="*/ 1410939 w 2972814"/>
                  <a:gd name="connsiteY206" fmla="*/ 364409 h 866888"/>
                  <a:gd name="connsiteX207" fmla="*/ 1414420 w 2972814"/>
                  <a:gd name="connsiteY207" fmla="*/ 374400 h 866888"/>
                  <a:gd name="connsiteX208" fmla="*/ 1416373 w 2972814"/>
                  <a:gd name="connsiteY208" fmla="*/ 384391 h 866888"/>
                  <a:gd name="connsiteX209" fmla="*/ 1416576 w 2972814"/>
                  <a:gd name="connsiteY209" fmla="*/ 386120 h 866888"/>
                  <a:gd name="connsiteX210" fmla="*/ 1417430 w 2972814"/>
                  <a:gd name="connsiteY210" fmla="*/ 394383 h 866888"/>
                  <a:gd name="connsiteX211" fmla="*/ 1417748 w 2972814"/>
                  <a:gd name="connsiteY211" fmla="*/ 404374 h 866888"/>
                  <a:gd name="connsiteX212" fmla="*/ 1417518 w 2972814"/>
                  <a:gd name="connsiteY212" fmla="*/ 414366 h 866888"/>
                  <a:gd name="connsiteX213" fmla="*/ 1416770 w 2972814"/>
                  <a:gd name="connsiteY213" fmla="*/ 424357 h 866888"/>
                  <a:gd name="connsiteX214" fmla="*/ 1416576 w 2972814"/>
                  <a:gd name="connsiteY214" fmla="*/ 426302 h 866888"/>
                  <a:gd name="connsiteX215" fmla="*/ 1415736 w 2972814"/>
                  <a:gd name="connsiteY215" fmla="*/ 434349 h 866888"/>
                  <a:gd name="connsiteX216" fmla="*/ 1414754 w 2972814"/>
                  <a:gd name="connsiteY216" fmla="*/ 444340 h 866888"/>
                  <a:gd name="connsiteX217" fmla="*/ 1413760 w 2972814"/>
                  <a:gd name="connsiteY217" fmla="*/ 454332 h 866888"/>
                  <a:gd name="connsiteX218" fmla="*/ 1412907 w 2972814"/>
                  <a:gd name="connsiteY218" fmla="*/ 464323 h 866888"/>
                  <a:gd name="connsiteX219" fmla="*/ 1412030 w 2972814"/>
                  <a:gd name="connsiteY219" fmla="*/ 474315 h 866888"/>
                  <a:gd name="connsiteX220" fmla="*/ 1411634 w 2972814"/>
                  <a:gd name="connsiteY220" fmla="*/ 484306 h 866888"/>
                  <a:gd name="connsiteX221" fmla="*/ 1411378 w 2972814"/>
                  <a:gd name="connsiteY221" fmla="*/ 494298 h 866888"/>
                  <a:gd name="connsiteX222" fmla="*/ 1411410 w 2972814"/>
                  <a:gd name="connsiteY222" fmla="*/ 504289 h 866888"/>
                  <a:gd name="connsiteX223" fmla="*/ 1411683 w 2972814"/>
                  <a:gd name="connsiteY223" fmla="*/ 514281 h 866888"/>
                  <a:gd name="connsiteX224" fmla="*/ 1412024 w 2972814"/>
                  <a:gd name="connsiteY224" fmla="*/ 524272 h 866888"/>
                  <a:gd name="connsiteX225" fmla="*/ 1412612 w 2972814"/>
                  <a:gd name="connsiteY225" fmla="*/ 534264 h 866888"/>
                  <a:gd name="connsiteX226" fmla="*/ 1413162 w 2972814"/>
                  <a:gd name="connsiteY226" fmla="*/ 544255 h 866888"/>
                  <a:gd name="connsiteX227" fmla="*/ 1413951 w 2972814"/>
                  <a:gd name="connsiteY227" fmla="*/ 554247 h 866888"/>
                  <a:gd name="connsiteX228" fmla="*/ 1415199 w 2972814"/>
                  <a:gd name="connsiteY228" fmla="*/ 564238 h 866888"/>
                  <a:gd name="connsiteX229" fmla="*/ 1416576 w 2972814"/>
                  <a:gd name="connsiteY229" fmla="*/ 572445 h 866888"/>
                  <a:gd name="connsiteX230" fmla="*/ 1416969 w 2972814"/>
                  <a:gd name="connsiteY230" fmla="*/ 574230 h 866888"/>
                  <a:gd name="connsiteX231" fmla="*/ 1419457 w 2972814"/>
                  <a:gd name="connsiteY231" fmla="*/ 584221 h 866888"/>
                  <a:gd name="connsiteX232" fmla="*/ 1425492 w 2972814"/>
                  <a:gd name="connsiteY232" fmla="*/ 594213 h 866888"/>
                  <a:gd name="connsiteX233" fmla="*/ 1436528 w 2972814"/>
                  <a:gd name="connsiteY233" fmla="*/ 603283 h 866888"/>
                  <a:gd name="connsiteX234" fmla="*/ 1439230 w 2972814"/>
                  <a:gd name="connsiteY234" fmla="*/ 604204 h 866888"/>
                  <a:gd name="connsiteX235" fmla="*/ 1456480 w 2972814"/>
                  <a:gd name="connsiteY235" fmla="*/ 608046 h 866888"/>
                  <a:gd name="connsiteX236" fmla="*/ 1476431 w 2972814"/>
                  <a:gd name="connsiteY236" fmla="*/ 608316 h 866888"/>
                  <a:gd name="connsiteX237" fmla="*/ 1496383 w 2972814"/>
                  <a:gd name="connsiteY237" fmla="*/ 605767 h 866888"/>
                  <a:gd name="connsiteX238" fmla="*/ 1503745 w 2972814"/>
                  <a:gd name="connsiteY238" fmla="*/ 604204 h 866888"/>
                  <a:gd name="connsiteX239" fmla="*/ 1516335 w 2972814"/>
                  <a:gd name="connsiteY239" fmla="*/ 601789 h 866888"/>
                  <a:gd name="connsiteX240" fmla="*/ 1536287 w 2972814"/>
                  <a:gd name="connsiteY240" fmla="*/ 596249 h 866888"/>
                  <a:gd name="connsiteX241" fmla="*/ 1542054 w 2972814"/>
                  <a:gd name="connsiteY241" fmla="*/ 594213 h 866888"/>
                  <a:gd name="connsiteX242" fmla="*/ 1556239 w 2972814"/>
                  <a:gd name="connsiteY242" fmla="*/ 589699 h 866888"/>
                  <a:gd name="connsiteX243" fmla="*/ 1571418 w 2972814"/>
                  <a:gd name="connsiteY243" fmla="*/ 584221 h 866888"/>
                  <a:gd name="connsiteX244" fmla="*/ 1576190 w 2972814"/>
                  <a:gd name="connsiteY244" fmla="*/ 582691 h 866888"/>
                  <a:gd name="connsiteX245" fmla="*/ 1596142 w 2972814"/>
                  <a:gd name="connsiteY245" fmla="*/ 575283 h 866888"/>
                  <a:gd name="connsiteX246" fmla="*/ 1598711 w 2972814"/>
                  <a:gd name="connsiteY246" fmla="*/ 574230 h 866888"/>
                  <a:gd name="connsiteX247" fmla="*/ 1616094 w 2972814"/>
                  <a:gd name="connsiteY247" fmla="*/ 567614 h 866888"/>
                  <a:gd name="connsiteX248" fmla="*/ 1624721 w 2972814"/>
                  <a:gd name="connsiteY248" fmla="*/ 564238 h 866888"/>
                  <a:gd name="connsiteX249" fmla="*/ 1636046 w 2972814"/>
                  <a:gd name="connsiteY249" fmla="*/ 560178 h 866888"/>
                  <a:gd name="connsiteX250" fmla="*/ 1652469 w 2972814"/>
                  <a:gd name="connsiteY250" fmla="*/ 554247 h 866888"/>
                  <a:gd name="connsiteX251" fmla="*/ 1655997 w 2972814"/>
                  <a:gd name="connsiteY251" fmla="*/ 553068 h 866888"/>
                  <a:gd name="connsiteX252" fmla="*/ 1675949 w 2972814"/>
                  <a:gd name="connsiteY252" fmla="*/ 546690 h 866888"/>
                  <a:gd name="connsiteX253" fmla="*/ 1684321 w 2972814"/>
                  <a:gd name="connsiteY253" fmla="*/ 544255 h 866888"/>
                  <a:gd name="connsiteX254" fmla="*/ 1695901 w 2972814"/>
                  <a:gd name="connsiteY254" fmla="*/ 541159 h 866888"/>
                  <a:gd name="connsiteX255" fmla="*/ 1715853 w 2972814"/>
                  <a:gd name="connsiteY255" fmla="*/ 536455 h 866888"/>
                  <a:gd name="connsiteX256" fmla="*/ 1728567 w 2972814"/>
                  <a:gd name="connsiteY256" fmla="*/ 534264 h 866888"/>
                  <a:gd name="connsiteX257" fmla="*/ 1735805 w 2972814"/>
                  <a:gd name="connsiteY257" fmla="*/ 533098 h 866888"/>
                  <a:gd name="connsiteX258" fmla="*/ 1755756 w 2972814"/>
                  <a:gd name="connsiteY258" fmla="*/ 530509 h 866888"/>
                  <a:gd name="connsiteX259" fmla="*/ 1775708 w 2972814"/>
                  <a:gd name="connsiteY259" fmla="*/ 528873 h 866888"/>
                  <a:gd name="connsiteX260" fmla="*/ 1795660 w 2972814"/>
                  <a:gd name="connsiteY260" fmla="*/ 528012 h 866888"/>
                  <a:gd name="connsiteX261" fmla="*/ 1815612 w 2972814"/>
                  <a:gd name="connsiteY261" fmla="*/ 527649 h 866888"/>
                  <a:gd name="connsiteX262" fmla="*/ 1835563 w 2972814"/>
                  <a:gd name="connsiteY262" fmla="*/ 527601 h 866888"/>
                  <a:gd name="connsiteX263" fmla="*/ 1855515 w 2972814"/>
                  <a:gd name="connsiteY263" fmla="*/ 527808 h 866888"/>
                  <a:gd name="connsiteX264" fmla="*/ 1875467 w 2972814"/>
                  <a:gd name="connsiteY264" fmla="*/ 527949 h 866888"/>
                  <a:gd name="connsiteX265" fmla="*/ 1895419 w 2972814"/>
                  <a:gd name="connsiteY265" fmla="*/ 527838 h 866888"/>
                  <a:gd name="connsiteX266" fmla="*/ 1915371 w 2972814"/>
                  <a:gd name="connsiteY266" fmla="*/ 527409 h 866888"/>
                  <a:gd name="connsiteX267" fmla="*/ 1935322 w 2972814"/>
                  <a:gd name="connsiteY267" fmla="*/ 526667 h 866888"/>
                  <a:gd name="connsiteX268" fmla="*/ 1955274 w 2972814"/>
                  <a:gd name="connsiteY268" fmla="*/ 525456 h 866888"/>
                  <a:gd name="connsiteX269" fmla="*/ 1970833 w 2972814"/>
                  <a:gd name="connsiteY269" fmla="*/ 524272 h 866888"/>
                  <a:gd name="connsiteX270" fmla="*/ 1975226 w 2972814"/>
                  <a:gd name="connsiteY270" fmla="*/ 523921 h 866888"/>
                  <a:gd name="connsiteX271" fmla="*/ 1995178 w 2972814"/>
                  <a:gd name="connsiteY271" fmla="*/ 522092 h 866888"/>
                  <a:gd name="connsiteX272" fmla="*/ 2015129 w 2972814"/>
                  <a:gd name="connsiteY272" fmla="*/ 520174 h 866888"/>
                  <a:gd name="connsiteX273" fmla="*/ 2035081 w 2972814"/>
                  <a:gd name="connsiteY273" fmla="*/ 517991 h 866888"/>
                  <a:gd name="connsiteX274" fmla="*/ 2055033 w 2972814"/>
                  <a:gd name="connsiteY274" fmla="*/ 515610 h 866888"/>
                  <a:gd name="connsiteX275" fmla="*/ 2064952 w 2972814"/>
                  <a:gd name="connsiteY275" fmla="*/ 514281 h 866888"/>
                  <a:gd name="connsiteX276" fmla="*/ 2074985 w 2972814"/>
                  <a:gd name="connsiteY276" fmla="*/ 512878 h 866888"/>
                  <a:gd name="connsiteX277" fmla="*/ 2094936 w 2972814"/>
                  <a:gd name="connsiteY277" fmla="*/ 509438 h 866888"/>
                  <a:gd name="connsiteX278" fmla="*/ 2114888 w 2972814"/>
                  <a:gd name="connsiteY278" fmla="*/ 505495 h 866888"/>
                  <a:gd name="connsiteX279" fmla="*/ 2120141 w 2972814"/>
                  <a:gd name="connsiteY279" fmla="*/ 504289 h 866888"/>
                  <a:gd name="connsiteX280" fmla="*/ 2134840 w 2972814"/>
                  <a:gd name="connsiteY280" fmla="*/ 500685 h 866888"/>
                  <a:gd name="connsiteX281" fmla="*/ 2154792 w 2972814"/>
                  <a:gd name="connsiteY281" fmla="*/ 495186 h 866888"/>
                  <a:gd name="connsiteX282" fmla="*/ 2157781 w 2972814"/>
                  <a:gd name="connsiteY282" fmla="*/ 494298 h 866888"/>
                  <a:gd name="connsiteX283" fmla="*/ 2174744 w 2972814"/>
                  <a:gd name="connsiteY283" fmla="*/ 488672 h 866888"/>
                  <a:gd name="connsiteX284" fmla="*/ 2186718 w 2972814"/>
                  <a:gd name="connsiteY284" fmla="*/ 484306 h 866888"/>
                  <a:gd name="connsiteX285" fmla="*/ 2194695 w 2972814"/>
                  <a:gd name="connsiteY285" fmla="*/ 480933 h 866888"/>
                  <a:gd name="connsiteX286" fmla="*/ 2208967 w 2972814"/>
                  <a:gd name="connsiteY286" fmla="*/ 474315 h 866888"/>
                  <a:gd name="connsiteX287" fmla="*/ 2214647 w 2972814"/>
                  <a:gd name="connsiteY287" fmla="*/ 471098 h 866888"/>
                  <a:gd name="connsiteX288" fmla="*/ 2226115 w 2972814"/>
                  <a:gd name="connsiteY288" fmla="*/ 464323 h 866888"/>
                  <a:gd name="connsiteX289" fmla="*/ 2234599 w 2972814"/>
                  <a:gd name="connsiteY289" fmla="*/ 457422 h 866888"/>
                  <a:gd name="connsiteX290" fmla="*/ 2238168 w 2972814"/>
                  <a:gd name="connsiteY290" fmla="*/ 454332 h 866888"/>
                  <a:gd name="connsiteX291" fmla="*/ 2246648 w 2972814"/>
                  <a:gd name="connsiteY291" fmla="*/ 444340 h 866888"/>
                  <a:gd name="connsiteX292" fmla="*/ 2252775 w 2972814"/>
                  <a:gd name="connsiteY292" fmla="*/ 434349 h 866888"/>
                  <a:gd name="connsiteX293" fmla="*/ 2254551 w 2972814"/>
                  <a:gd name="connsiteY293" fmla="*/ 430305 h 866888"/>
                  <a:gd name="connsiteX294" fmla="*/ 2257176 w 2972814"/>
                  <a:gd name="connsiteY294" fmla="*/ 424357 h 866888"/>
                  <a:gd name="connsiteX295" fmla="*/ 2260555 w 2972814"/>
                  <a:gd name="connsiteY295" fmla="*/ 414366 h 866888"/>
                  <a:gd name="connsiteX296" fmla="*/ 2263410 w 2972814"/>
                  <a:gd name="connsiteY296" fmla="*/ 404374 h 866888"/>
                  <a:gd name="connsiteX297" fmla="*/ 2266072 w 2972814"/>
                  <a:gd name="connsiteY297" fmla="*/ 394383 h 866888"/>
                  <a:gd name="connsiteX298" fmla="*/ 2269741 w 2972814"/>
                  <a:gd name="connsiteY298" fmla="*/ 384391 h 866888"/>
                  <a:gd name="connsiteX299" fmla="*/ 2274502 w 2972814"/>
                  <a:gd name="connsiteY299" fmla="*/ 376262 h 866888"/>
                  <a:gd name="connsiteX300" fmla="*/ 2275864 w 2972814"/>
                  <a:gd name="connsiteY300" fmla="*/ 374400 h 866888"/>
                  <a:gd name="connsiteX301" fmla="*/ 2287775 w 2972814"/>
                  <a:gd name="connsiteY301" fmla="*/ 364409 h 866888"/>
                  <a:gd name="connsiteX302" fmla="*/ 2294454 w 2972814"/>
                  <a:gd name="connsiteY302" fmla="*/ 361300 h 866888"/>
                  <a:gd name="connsiteX303" fmla="*/ 2314406 w 2972814"/>
                  <a:gd name="connsiteY303" fmla="*/ 355607 h 866888"/>
                  <a:gd name="connsiteX304" fmla="*/ 2321849 w 2972814"/>
                  <a:gd name="connsiteY304" fmla="*/ 354417 h 866888"/>
                  <a:gd name="connsiteX305" fmla="*/ 2334358 w 2972814"/>
                  <a:gd name="connsiteY305" fmla="*/ 353042 h 866888"/>
                  <a:gd name="connsiteX306" fmla="*/ 2354310 w 2972814"/>
                  <a:gd name="connsiteY306" fmla="*/ 351401 h 866888"/>
                  <a:gd name="connsiteX307" fmla="*/ 2374261 w 2972814"/>
                  <a:gd name="connsiteY307" fmla="*/ 350303 h 866888"/>
                  <a:gd name="connsiteX308" fmla="*/ 2394213 w 2972814"/>
                  <a:gd name="connsiteY308" fmla="*/ 349178 h 866888"/>
                  <a:gd name="connsiteX309" fmla="*/ 2414165 w 2972814"/>
                  <a:gd name="connsiteY309" fmla="*/ 348313 h 866888"/>
                  <a:gd name="connsiteX310" fmla="*/ 2434117 w 2972814"/>
                  <a:gd name="connsiteY310" fmla="*/ 347590 h 866888"/>
                  <a:gd name="connsiteX311" fmla="*/ 2454068 w 2972814"/>
                  <a:gd name="connsiteY311" fmla="*/ 347157 h 866888"/>
                  <a:gd name="connsiteX312" fmla="*/ 2474020 w 2972814"/>
                  <a:gd name="connsiteY312" fmla="*/ 347703 h 866888"/>
                  <a:gd name="connsiteX313" fmla="*/ 2493972 w 2972814"/>
                  <a:gd name="connsiteY313" fmla="*/ 349529 h 866888"/>
                  <a:gd name="connsiteX314" fmla="*/ 2513924 w 2972814"/>
                  <a:gd name="connsiteY314" fmla="*/ 353404 h 866888"/>
                  <a:gd name="connsiteX315" fmla="*/ 2517130 w 2972814"/>
                  <a:gd name="connsiteY315" fmla="*/ 354417 h 866888"/>
                  <a:gd name="connsiteX316" fmla="*/ 2533876 w 2972814"/>
                  <a:gd name="connsiteY316" fmla="*/ 360690 h 866888"/>
                  <a:gd name="connsiteX317" fmla="*/ 2541564 w 2972814"/>
                  <a:gd name="connsiteY317" fmla="*/ 364409 h 866888"/>
                  <a:gd name="connsiteX318" fmla="*/ 2553827 w 2972814"/>
                  <a:gd name="connsiteY318" fmla="*/ 371512 h 866888"/>
                  <a:gd name="connsiteX319" fmla="*/ 2558171 w 2972814"/>
                  <a:gd name="connsiteY319" fmla="*/ 374400 h 866888"/>
                  <a:gd name="connsiteX320" fmla="*/ 2571413 w 2972814"/>
                  <a:gd name="connsiteY320" fmla="*/ 384391 h 866888"/>
                  <a:gd name="connsiteX321" fmla="*/ 2573779 w 2972814"/>
                  <a:gd name="connsiteY321" fmla="*/ 386479 h 866888"/>
                  <a:gd name="connsiteX322" fmla="*/ 2583581 w 2972814"/>
                  <a:gd name="connsiteY322" fmla="*/ 394383 h 866888"/>
                  <a:gd name="connsiteX323" fmla="*/ 2593731 w 2972814"/>
                  <a:gd name="connsiteY323" fmla="*/ 402238 h 866888"/>
                  <a:gd name="connsiteX324" fmla="*/ 2597023 w 2972814"/>
                  <a:gd name="connsiteY324" fmla="*/ 404374 h 866888"/>
                  <a:gd name="connsiteX325" fmla="*/ 2613683 w 2972814"/>
                  <a:gd name="connsiteY325" fmla="*/ 413912 h 866888"/>
                  <a:gd name="connsiteX326" fmla="*/ 2614824 w 2972814"/>
                  <a:gd name="connsiteY326" fmla="*/ 414366 h 866888"/>
                  <a:gd name="connsiteX327" fmla="*/ 2633634 w 2972814"/>
                  <a:gd name="connsiteY327" fmla="*/ 420486 h 866888"/>
                  <a:gd name="connsiteX328" fmla="*/ 2652857 w 2972814"/>
                  <a:gd name="connsiteY328" fmla="*/ 424357 h 866888"/>
                  <a:gd name="connsiteX329" fmla="*/ 2653586 w 2972814"/>
                  <a:gd name="connsiteY329" fmla="*/ 424484 h 866888"/>
                  <a:gd name="connsiteX330" fmla="*/ 2673538 w 2972814"/>
                  <a:gd name="connsiteY330" fmla="*/ 427675 h 866888"/>
                  <a:gd name="connsiteX331" fmla="*/ 2693490 w 2972814"/>
                  <a:gd name="connsiteY331" fmla="*/ 430758 h 866888"/>
                  <a:gd name="connsiteX332" fmla="*/ 2713441 w 2972814"/>
                  <a:gd name="connsiteY332" fmla="*/ 434193 h 866888"/>
                  <a:gd name="connsiteX333" fmla="*/ 2714191 w 2972814"/>
                  <a:gd name="connsiteY333" fmla="*/ 434349 h 866888"/>
                  <a:gd name="connsiteX334" fmla="*/ 2733393 w 2972814"/>
                  <a:gd name="connsiteY334" fmla="*/ 438319 h 866888"/>
                  <a:gd name="connsiteX335" fmla="*/ 2753345 w 2972814"/>
                  <a:gd name="connsiteY335" fmla="*/ 443356 h 866888"/>
                  <a:gd name="connsiteX336" fmla="*/ 2756720 w 2972814"/>
                  <a:gd name="connsiteY336" fmla="*/ 444340 h 866888"/>
                  <a:gd name="connsiteX337" fmla="*/ 2773297 w 2972814"/>
                  <a:gd name="connsiteY337" fmla="*/ 449324 h 866888"/>
                  <a:gd name="connsiteX338" fmla="*/ 2788208 w 2972814"/>
                  <a:gd name="connsiteY338" fmla="*/ 454332 h 866888"/>
                  <a:gd name="connsiteX339" fmla="*/ 2793249 w 2972814"/>
                  <a:gd name="connsiteY339" fmla="*/ 456134 h 866888"/>
                  <a:gd name="connsiteX340" fmla="*/ 2813200 w 2972814"/>
                  <a:gd name="connsiteY340" fmla="*/ 463095 h 866888"/>
                  <a:gd name="connsiteX341" fmla="*/ 2817094 w 2972814"/>
                  <a:gd name="connsiteY341" fmla="*/ 464323 h 866888"/>
                  <a:gd name="connsiteX342" fmla="*/ 2833152 w 2972814"/>
                  <a:gd name="connsiteY342" fmla="*/ 469734 h 866888"/>
                  <a:gd name="connsiteX343" fmla="*/ 2851833 w 2972814"/>
                  <a:gd name="connsiteY343" fmla="*/ 474315 h 866888"/>
                  <a:gd name="connsiteX344" fmla="*/ 2853104 w 2972814"/>
                  <a:gd name="connsiteY344" fmla="*/ 474646 h 866888"/>
                  <a:gd name="connsiteX345" fmla="*/ 2873056 w 2972814"/>
                  <a:gd name="connsiteY345" fmla="*/ 477662 h 866888"/>
                  <a:gd name="connsiteX346" fmla="*/ 2893007 w 2972814"/>
                  <a:gd name="connsiteY346" fmla="*/ 478100 h 866888"/>
                  <a:gd name="connsiteX347" fmla="*/ 2912959 w 2972814"/>
                  <a:gd name="connsiteY347" fmla="*/ 476083 h 866888"/>
                  <a:gd name="connsiteX348" fmla="*/ 2922074 w 2972814"/>
                  <a:gd name="connsiteY348" fmla="*/ 474315 h 866888"/>
                  <a:gd name="connsiteX349" fmla="*/ 2932911 w 2972814"/>
                  <a:gd name="connsiteY349" fmla="*/ 472051 h 866888"/>
                  <a:gd name="connsiteX350" fmla="*/ 2952863 w 2972814"/>
                  <a:gd name="connsiteY350" fmla="*/ 465995 h 866888"/>
                  <a:gd name="connsiteX351" fmla="*/ 2957592 w 2972814"/>
                  <a:gd name="connsiteY351" fmla="*/ 464323 h 866888"/>
                  <a:gd name="connsiteX352" fmla="*/ 2972815 w 2972814"/>
                  <a:gd name="connsiteY352" fmla="*/ 457174 h 866888"/>
                  <a:gd name="connsiteX353" fmla="*/ 2972815 w 2972814"/>
                  <a:gd name="connsiteY353" fmla="*/ 370123 h 866888"/>
                  <a:gd name="connsiteX354" fmla="*/ 2969753 w 2972814"/>
                  <a:gd name="connsiteY354" fmla="*/ 364409 h 866888"/>
                  <a:gd name="connsiteX355" fmla="*/ 2964287 w 2972814"/>
                  <a:gd name="connsiteY355" fmla="*/ 354417 h 866888"/>
                  <a:gd name="connsiteX356" fmla="*/ 2958942 w 2972814"/>
                  <a:gd name="connsiteY356" fmla="*/ 344426 h 866888"/>
                  <a:gd name="connsiteX357" fmla="*/ 2953884 w 2972814"/>
                  <a:gd name="connsiteY357" fmla="*/ 334434 h 866888"/>
                  <a:gd name="connsiteX358" fmla="*/ 2952863 w 2972814"/>
                  <a:gd name="connsiteY358" fmla="*/ 332229 h 866888"/>
                  <a:gd name="connsiteX359" fmla="*/ 2949426 w 2972814"/>
                  <a:gd name="connsiteY359" fmla="*/ 324443 h 866888"/>
                  <a:gd name="connsiteX360" fmla="*/ 2945802 w 2972814"/>
                  <a:gd name="connsiteY360" fmla="*/ 314451 h 866888"/>
                  <a:gd name="connsiteX361" fmla="*/ 2942878 w 2972814"/>
                  <a:gd name="connsiteY361" fmla="*/ 304460 h 866888"/>
                  <a:gd name="connsiteX362" fmla="*/ 2940659 w 2972814"/>
                  <a:gd name="connsiteY362" fmla="*/ 294468 h 866888"/>
                  <a:gd name="connsiteX363" fmla="*/ 2939413 w 2972814"/>
                  <a:gd name="connsiteY363" fmla="*/ 284477 h 866888"/>
                  <a:gd name="connsiteX364" fmla="*/ 2938901 w 2972814"/>
                  <a:gd name="connsiteY364" fmla="*/ 274485 h 866888"/>
                  <a:gd name="connsiteX365" fmla="*/ 2939388 w 2972814"/>
                  <a:gd name="connsiteY365" fmla="*/ 264494 h 866888"/>
                  <a:gd name="connsiteX366" fmla="*/ 2940905 w 2972814"/>
                  <a:gd name="connsiteY366" fmla="*/ 254502 h 866888"/>
                  <a:gd name="connsiteX367" fmla="*/ 2943014 w 2972814"/>
                  <a:gd name="connsiteY367" fmla="*/ 244511 h 866888"/>
                  <a:gd name="connsiteX368" fmla="*/ 2945980 w 2972814"/>
                  <a:gd name="connsiteY368" fmla="*/ 234519 h 866888"/>
                  <a:gd name="connsiteX369" fmla="*/ 2949635 w 2972814"/>
                  <a:gd name="connsiteY369" fmla="*/ 224528 h 866888"/>
                  <a:gd name="connsiteX370" fmla="*/ 2952863 w 2972814"/>
                  <a:gd name="connsiteY370" fmla="*/ 216785 h 866888"/>
                  <a:gd name="connsiteX371" fmla="*/ 2954067 w 2972814"/>
                  <a:gd name="connsiteY371" fmla="*/ 214536 h 866888"/>
                  <a:gd name="connsiteX372" fmla="*/ 2960069 w 2972814"/>
                  <a:gd name="connsiteY372" fmla="*/ 204545 h 866888"/>
                  <a:gd name="connsiteX373" fmla="*/ 2966643 w 2972814"/>
                  <a:gd name="connsiteY373" fmla="*/ 194553 h 866888"/>
                  <a:gd name="connsiteX374" fmla="*/ 2972815 w 2972814"/>
                  <a:gd name="connsiteY374" fmla="*/ 185830 h 866888"/>
                  <a:gd name="connsiteX375" fmla="*/ 2374261 w 2972814"/>
                  <a:gd name="connsiteY375" fmla="*/ 676918 h 866888"/>
                  <a:gd name="connsiteX376" fmla="*/ 2394213 w 2972814"/>
                  <a:gd name="connsiteY376" fmla="*/ 679843 h 866888"/>
                  <a:gd name="connsiteX377" fmla="*/ 2414165 w 2972814"/>
                  <a:gd name="connsiteY377" fmla="*/ 681075 h 866888"/>
                  <a:gd name="connsiteX378" fmla="*/ 2434117 w 2972814"/>
                  <a:gd name="connsiteY378" fmla="*/ 680834 h 866888"/>
                  <a:gd name="connsiteX379" fmla="*/ 2454068 w 2972814"/>
                  <a:gd name="connsiteY379" fmla="*/ 679144 h 866888"/>
                  <a:gd name="connsiteX380" fmla="*/ 2474020 w 2972814"/>
                  <a:gd name="connsiteY380" fmla="*/ 675641 h 866888"/>
                  <a:gd name="connsiteX381" fmla="*/ 2479488 w 2972814"/>
                  <a:gd name="connsiteY381" fmla="*/ 674145 h 866888"/>
                  <a:gd name="connsiteX382" fmla="*/ 2493972 w 2972814"/>
                  <a:gd name="connsiteY382" fmla="*/ 669527 h 866888"/>
                  <a:gd name="connsiteX383" fmla="*/ 2505737 w 2972814"/>
                  <a:gd name="connsiteY383" fmla="*/ 664153 h 866888"/>
                  <a:gd name="connsiteX384" fmla="*/ 2513924 w 2972814"/>
                  <a:gd name="connsiteY384" fmla="*/ 659546 h 866888"/>
                  <a:gd name="connsiteX385" fmla="*/ 2521542 w 2972814"/>
                  <a:gd name="connsiteY385" fmla="*/ 654162 h 866888"/>
                  <a:gd name="connsiteX386" fmla="*/ 2532572 w 2972814"/>
                  <a:gd name="connsiteY386" fmla="*/ 644170 h 866888"/>
                  <a:gd name="connsiteX387" fmla="*/ 2533876 w 2972814"/>
                  <a:gd name="connsiteY387" fmla="*/ 642731 h 866888"/>
                  <a:gd name="connsiteX388" fmla="*/ 2540790 w 2972814"/>
                  <a:gd name="connsiteY388" fmla="*/ 634179 h 866888"/>
                  <a:gd name="connsiteX389" fmla="*/ 2547364 w 2972814"/>
                  <a:gd name="connsiteY389" fmla="*/ 624187 h 866888"/>
                  <a:gd name="connsiteX390" fmla="*/ 2552772 w 2972814"/>
                  <a:gd name="connsiteY390" fmla="*/ 614196 h 866888"/>
                  <a:gd name="connsiteX391" fmla="*/ 2553827 w 2972814"/>
                  <a:gd name="connsiteY391" fmla="*/ 612030 h 866888"/>
                  <a:gd name="connsiteX392" fmla="*/ 2557575 w 2972814"/>
                  <a:gd name="connsiteY392" fmla="*/ 604204 h 866888"/>
                  <a:gd name="connsiteX393" fmla="*/ 2561704 w 2972814"/>
                  <a:gd name="connsiteY393" fmla="*/ 594213 h 866888"/>
                  <a:gd name="connsiteX394" fmla="*/ 2565427 w 2972814"/>
                  <a:gd name="connsiteY394" fmla="*/ 584221 h 866888"/>
                  <a:gd name="connsiteX395" fmla="*/ 2568797 w 2972814"/>
                  <a:gd name="connsiteY395" fmla="*/ 574230 h 866888"/>
                  <a:gd name="connsiteX396" fmla="*/ 2571885 w 2972814"/>
                  <a:gd name="connsiteY396" fmla="*/ 564238 h 866888"/>
                  <a:gd name="connsiteX397" fmla="*/ 2573779 w 2972814"/>
                  <a:gd name="connsiteY397" fmla="*/ 557317 h 866888"/>
                  <a:gd name="connsiteX398" fmla="*/ 2574668 w 2972814"/>
                  <a:gd name="connsiteY398" fmla="*/ 554247 h 866888"/>
                  <a:gd name="connsiteX399" fmla="*/ 2577050 w 2972814"/>
                  <a:gd name="connsiteY399" fmla="*/ 544255 h 866888"/>
                  <a:gd name="connsiteX400" fmla="*/ 2579157 w 2972814"/>
                  <a:gd name="connsiteY400" fmla="*/ 534264 h 866888"/>
                  <a:gd name="connsiteX401" fmla="*/ 2580683 w 2972814"/>
                  <a:gd name="connsiteY401" fmla="*/ 524272 h 866888"/>
                  <a:gd name="connsiteX402" fmla="*/ 2581496 w 2972814"/>
                  <a:gd name="connsiteY402" fmla="*/ 514281 h 866888"/>
                  <a:gd name="connsiteX403" fmla="*/ 2581361 w 2972814"/>
                  <a:gd name="connsiteY403" fmla="*/ 504289 h 866888"/>
                  <a:gd name="connsiteX404" fmla="*/ 2580602 w 2972814"/>
                  <a:gd name="connsiteY404" fmla="*/ 494298 h 866888"/>
                  <a:gd name="connsiteX405" fmla="*/ 2578280 w 2972814"/>
                  <a:gd name="connsiteY405" fmla="*/ 484306 h 866888"/>
                  <a:gd name="connsiteX406" fmla="*/ 2573779 w 2972814"/>
                  <a:gd name="connsiteY406" fmla="*/ 474480 h 866888"/>
                  <a:gd name="connsiteX407" fmla="*/ 2573678 w 2972814"/>
                  <a:gd name="connsiteY407" fmla="*/ 474315 h 866888"/>
                  <a:gd name="connsiteX408" fmla="*/ 2564939 w 2972814"/>
                  <a:gd name="connsiteY408" fmla="*/ 464323 h 866888"/>
                  <a:gd name="connsiteX409" fmla="*/ 2553827 w 2972814"/>
                  <a:gd name="connsiteY409" fmla="*/ 457434 h 866888"/>
                  <a:gd name="connsiteX410" fmla="*/ 2542502 w 2972814"/>
                  <a:gd name="connsiteY410" fmla="*/ 454332 h 866888"/>
                  <a:gd name="connsiteX411" fmla="*/ 2533876 w 2972814"/>
                  <a:gd name="connsiteY411" fmla="*/ 452491 h 866888"/>
                  <a:gd name="connsiteX412" fmla="*/ 2513924 w 2972814"/>
                  <a:gd name="connsiteY412" fmla="*/ 451423 h 866888"/>
                  <a:gd name="connsiteX413" fmla="*/ 2493972 w 2972814"/>
                  <a:gd name="connsiteY413" fmla="*/ 452278 h 866888"/>
                  <a:gd name="connsiteX414" fmla="*/ 2474822 w 2972814"/>
                  <a:gd name="connsiteY414" fmla="*/ 454332 h 866888"/>
                  <a:gd name="connsiteX415" fmla="*/ 2474020 w 2972814"/>
                  <a:gd name="connsiteY415" fmla="*/ 454405 h 866888"/>
                  <a:gd name="connsiteX416" fmla="*/ 2454068 w 2972814"/>
                  <a:gd name="connsiteY416" fmla="*/ 457582 h 866888"/>
                  <a:gd name="connsiteX417" fmla="*/ 2434117 w 2972814"/>
                  <a:gd name="connsiteY417" fmla="*/ 461815 h 866888"/>
                  <a:gd name="connsiteX418" fmla="*/ 2424472 w 2972814"/>
                  <a:gd name="connsiteY418" fmla="*/ 464323 h 866888"/>
                  <a:gd name="connsiteX419" fmla="*/ 2414165 w 2972814"/>
                  <a:gd name="connsiteY419" fmla="*/ 466981 h 866888"/>
                  <a:gd name="connsiteX420" fmla="*/ 2394213 w 2972814"/>
                  <a:gd name="connsiteY420" fmla="*/ 473351 h 866888"/>
                  <a:gd name="connsiteX421" fmla="*/ 2391490 w 2972814"/>
                  <a:gd name="connsiteY421" fmla="*/ 474315 h 866888"/>
                  <a:gd name="connsiteX422" fmla="*/ 2374261 w 2972814"/>
                  <a:gd name="connsiteY422" fmla="*/ 481044 h 866888"/>
                  <a:gd name="connsiteX423" fmla="*/ 2367074 w 2972814"/>
                  <a:gd name="connsiteY423" fmla="*/ 484306 h 866888"/>
                  <a:gd name="connsiteX424" fmla="*/ 2354310 w 2972814"/>
                  <a:gd name="connsiteY424" fmla="*/ 491149 h 866888"/>
                  <a:gd name="connsiteX425" fmla="*/ 2349036 w 2972814"/>
                  <a:gd name="connsiteY425" fmla="*/ 494298 h 866888"/>
                  <a:gd name="connsiteX426" fmla="*/ 2336168 w 2972814"/>
                  <a:gd name="connsiteY426" fmla="*/ 504289 h 866888"/>
                  <a:gd name="connsiteX427" fmla="*/ 2334358 w 2972814"/>
                  <a:gd name="connsiteY427" fmla="*/ 506071 h 866888"/>
                  <a:gd name="connsiteX428" fmla="*/ 2326495 w 2972814"/>
                  <a:gd name="connsiteY428" fmla="*/ 514281 h 866888"/>
                  <a:gd name="connsiteX429" fmla="*/ 2319565 w 2972814"/>
                  <a:gd name="connsiteY429" fmla="*/ 524272 h 866888"/>
                  <a:gd name="connsiteX430" fmla="*/ 2314406 w 2972814"/>
                  <a:gd name="connsiteY430" fmla="*/ 534077 h 866888"/>
                  <a:gd name="connsiteX431" fmla="*/ 2314309 w 2972814"/>
                  <a:gd name="connsiteY431" fmla="*/ 534264 h 866888"/>
                  <a:gd name="connsiteX432" fmla="*/ 2309754 w 2972814"/>
                  <a:gd name="connsiteY432" fmla="*/ 544255 h 866888"/>
                  <a:gd name="connsiteX433" fmla="*/ 2306313 w 2972814"/>
                  <a:gd name="connsiteY433" fmla="*/ 554247 h 866888"/>
                  <a:gd name="connsiteX434" fmla="*/ 2303680 w 2972814"/>
                  <a:gd name="connsiteY434" fmla="*/ 564238 h 866888"/>
                  <a:gd name="connsiteX435" fmla="*/ 2301642 w 2972814"/>
                  <a:gd name="connsiteY435" fmla="*/ 574230 h 866888"/>
                  <a:gd name="connsiteX436" fmla="*/ 2300333 w 2972814"/>
                  <a:gd name="connsiteY436" fmla="*/ 584221 h 866888"/>
                  <a:gd name="connsiteX437" fmla="*/ 2299568 w 2972814"/>
                  <a:gd name="connsiteY437" fmla="*/ 594213 h 866888"/>
                  <a:gd name="connsiteX438" fmla="*/ 2299733 w 2972814"/>
                  <a:gd name="connsiteY438" fmla="*/ 604204 h 866888"/>
                  <a:gd name="connsiteX439" fmla="*/ 2300684 w 2972814"/>
                  <a:gd name="connsiteY439" fmla="*/ 614196 h 866888"/>
                  <a:gd name="connsiteX440" fmla="*/ 2302840 w 2972814"/>
                  <a:gd name="connsiteY440" fmla="*/ 624187 h 866888"/>
                  <a:gd name="connsiteX441" fmla="*/ 2306660 w 2972814"/>
                  <a:gd name="connsiteY441" fmla="*/ 634179 h 866888"/>
                  <a:gd name="connsiteX442" fmla="*/ 2312530 w 2972814"/>
                  <a:gd name="connsiteY442" fmla="*/ 644170 h 866888"/>
                  <a:gd name="connsiteX443" fmla="*/ 2314406 w 2972814"/>
                  <a:gd name="connsiteY443" fmla="*/ 646405 h 866888"/>
                  <a:gd name="connsiteX444" fmla="*/ 2321800 w 2972814"/>
                  <a:gd name="connsiteY444" fmla="*/ 654162 h 866888"/>
                  <a:gd name="connsiteX445" fmla="*/ 2334358 w 2972814"/>
                  <a:gd name="connsiteY445" fmla="*/ 662973 h 866888"/>
                  <a:gd name="connsiteX446" fmla="*/ 2336491 w 2972814"/>
                  <a:gd name="connsiteY446" fmla="*/ 664153 h 866888"/>
                  <a:gd name="connsiteX447" fmla="*/ 2354310 w 2972814"/>
                  <a:gd name="connsiteY447" fmla="*/ 671679 h 866888"/>
                  <a:gd name="connsiteX448" fmla="*/ 2362708 w 2972814"/>
                  <a:gd name="connsiteY448" fmla="*/ 674145 h 866888"/>
                  <a:gd name="connsiteX449" fmla="*/ 2374261 w 2972814"/>
                  <a:gd name="connsiteY449" fmla="*/ 676918 h 866888"/>
                  <a:gd name="connsiteX450" fmla="*/ 818023 w 2972814"/>
                  <a:gd name="connsiteY450" fmla="*/ 434725 h 866888"/>
                  <a:gd name="connsiteX451" fmla="*/ 816361 w 2972814"/>
                  <a:gd name="connsiteY451" fmla="*/ 434349 h 866888"/>
                  <a:gd name="connsiteX452" fmla="*/ 803697 w 2972814"/>
                  <a:gd name="connsiteY452" fmla="*/ 424357 h 866888"/>
                  <a:gd name="connsiteX453" fmla="*/ 818023 w 2972814"/>
                  <a:gd name="connsiteY453" fmla="*/ 419607 h 866888"/>
                  <a:gd name="connsiteX454" fmla="*/ 822853 w 2972814"/>
                  <a:gd name="connsiteY454" fmla="*/ 424357 h 866888"/>
                  <a:gd name="connsiteX455" fmla="*/ 818677 w 2972814"/>
                  <a:gd name="connsiteY455" fmla="*/ 434349 h 866888"/>
                  <a:gd name="connsiteX456" fmla="*/ 818023 w 2972814"/>
                  <a:gd name="connsiteY456" fmla="*/ 434725 h 866888"/>
                  <a:gd name="connsiteX457" fmla="*/ 1536287 w 2972814"/>
                  <a:gd name="connsiteY457" fmla="*/ 15312 h 866888"/>
                  <a:gd name="connsiteX458" fmla="*/ 1534443 w 2972814"/>
                  <a:gd name="connsiteY458" fmla="*/ 14706 h 866888"/>
                  <a:gd name="connsiteX459" fmla="*/ 1527954 w 2972814"/>
                  <a:gd name="connsiteY459" fmla="*/ 4715 h 866888"/>
                  <a:gd name="connsiteX460" fmla="*/ 1536287 w 2972814"/>
                  <a:gd name="connsiteY460" fmla="*/ 0 h 866888"/>
                  <a:gd name="connsiteX461" fmla="*/ 1556239 w 2972814"/>
                  <a:gd name="connsiteY461" fmla="*/ 2057 h 866888"/>
                  <a:gd name="connsiteX462" fmla="*/ 1560071 w 2972814"/>
                  <a:gd name="connsiteY462" fmla="*/ 4715 h 866888"/>
                  <a:gd name="connsiteX463" fmla="*/ 1556239 w 2972814"/>
                  <a:gd name="connsiteY463" fmla="*/ 13225 h 866888"/>
                  <a:gd name="connsiteX464" fmla="*/ 1549744 w 2972814"/>
                  <a:gd name="connsiteY464" fmla="*/ 14706 h 866888"/>
                  <a:gd name="connsiteX465" fmla="*/ 1536287 w 2972814"/>
                  <a:gd name="connsiteY465" fmla="*/ 15312 h 866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</a:cxnLst>
                <a:rect l="l" t="t" r="r" b="b"/>
                <a:pathLst>
                  <a:path w="2972814" h="866888">
                    <a:moveTo>
                      <a:pt x="0" y="866888"/>
                    </a:moveTo>
                    <a:lnTo>
                      <a:pt x="3889" y="863983"/>
                    </a:lnTo>
                    <a:lnTo>
                      <a:pt x="15493" y="853992"/>
                    </a:lnTo>
                    <a:lnTo>
                      <a:pt x="19952" y="849544"/>
                    </a:lnTo>
                    <a:lnTo>
                      <a:pt x="24843" y="844000"/>
                    </a:lnTo>
                    <a:lnTo>
                      <a:pt x="32544" y="834009"/>
                    </a:lnTo>
                    <a:lnTo>
                      <a:pt x="39663" y="824017"/>
                    </a:lnTo>
                    <a:lnTo>
                      <a:pt x="39904" y="823653"/>
                    </a:lnTo>
                    <a:lnTo>
                      <a:pt x="46039" y="814026"/>
                    </a:lnTo>
                    <a:lnTo>
                      <a:pt x="52152" y="804034"/>
                    </a:lnTo>
                    <a:lnTo>
                      <a:pt x="58575" y="794043"/>
                    </a:lnTo>
                    <a:lnTo>
                      <a:pt x="59855" y="792161"/>
                    </a:lnTo>
                    <a:lnTo>
                      <a:pt x="65481" y="784051"/>
                    </a:lnTo>
                    <a:lnTo>
                      <a:pt x="73003" y="774060"/>
                    </a:lnTo>
                    <a:lnTo>
                      <a:pt x="79807" y="765974"/>
                    </a:lnTo>
                    <a:lnTo>
                      <a:pt x="81406" y="764068"/>
                    </a:lnTo>
                    <a:lnTo>
                      <a:pt x="90320" y="754077"/>
                    </a:lnTo>
                    <a:lnTo>
                      <a:pt x="99759" y="744299"/>
                    </a:lnTo>
                    <a:lnTo>
                      <a:pt x="99964" y="744085"/>
                    </a:lnTo>
                    <a:lnTo>
                      <a:pt x="109454" y="734094"/>
                    </a:lnTo>
                    <a:lnTo>
                      <a:pt x="119070" y="724102"/>
                    </a:lnTo>
                    <a:lnTo>
                      <a:pt x="119711" y="723390"/>
                    </a:lnTo>
                    <a:lnTo>
                      <a:pt x="127553" y="714111"/>
                    </a:lnTo>
                    <a:lnTo>
                      <a:pt x="135216" y="704119"/>
                    </a:lnTo>
                    <a:lnTo>
                      <a:pt x="139662" y="697971"/>
                    </a:lnTo>
                    <a:lnTo>
                      <a:pt x="142228" y="694128"/>
                    </a:lnTo>
                    <a:lnTo>
                      <a:pt x="148048" y="684136"/>
                    </a:lnTo>
                    <a:lnTo>
                      <a:pt x="153686" y="674145"/>
                    </a:lnTo>
                    <a:lnTo>
                      <a:pt x="158923" y="664153"/>
                    </a:lnTo>
                    <a:lnTo>
                      <a:pt x="159614" y="662897"/>
                    </a:lnTo>
                    <a:lnTo>
                      <a:pt x="164065" y="654162"/>
                    </a:lnTo>
                    <a:lnTo>
                      <a:pt x="169573" y="644170"/>
                    </a:lnTo>
                    <a:lnTo>
                      <a:pt x="175566" y="634179"/>
                    </a:lnTo>
                    <a:lnTo>
                      <a:pt x="179566" y="628212"/>
                    </a:lnTo>
                    <a:lnTo>
                      <a:pt x="182091" y="624187"/>
                    </a:lnTo>
                    <a:lnTo>
                      <a:pt x="189470" y="614196"/>
                    </a:lnTo>
                    <a:lnTo>
                      <a:pt x="197679" y="604204"/>
                    </a:lnTo>
                    <a:lnTo>
                      <a:pt x="199518" y="602211"/>
                    </a:lnTo>
                    <a:lnTo>
                      <a:pt x="206681" y="594213"/>
                    </a:lnTo>
                    <a:lnTo>
                      <a:pt x="216603" y="584221"/>
                    </a:lnTo>
                    <a:lnTo>
                      <a:pt x="219470" y="581617"/>
                    </a:lnTo>
                    <a:lnTo>
                      <a:pt x="227630" y="574230"/>
                    </a:lnTo>
                    <a:lnTo>
                      <a:pt x="239421" y="564383"/>
                    </a:lnTo>
                    <a:lnTo>
                      <a:pt x="239601" y="564238"/>
                    </a:lnTo>
                    <a:lnTo>
                      <a:pt x="252548" y="554247"/>
                    </a:lnTo>
                    <a:lnTo>
                      <a:pt x="259373" y="549252"/>
                    </a:lnTo>
                    <a:lnTo>
                      <a:pt x="266679" y="544255"/>
                    </a:lnTo>
                    <a:lnTo>
                      <a:pt x="279325" y="536007"/>
                    </a:lnTo>
                    <a:lnTo>
                      <a:pt x="282189" y="534264"/>
                    </a:lnTo>
                    <a:lnTo>
                      <a:pt x="298878" y="524272"/>
                    </a:lnTo>
                    <a:lnTo>
                      <a:pt x="299277" y="524038"/>
                    </a:lnTo>
                    <a:lnTo>
                      <a:pt x="317481" y="514281"/>
                    </a:lnTo>
                    <a:lnTo>
                      <a:pt x="319228" y="513336"/>
                    </a:lnTo>
                    <a:lnTo>
                      <a:pt x="337551" y="504289"/>
                    </a:lnTo>
                    <a:lnTo>
                      <a:pt x="339180" y="503475"/>
                    </a:lnTo>
                    <a:lnTo>
                      <a:pt x="359132" y="494379"/>
                    </a:lnTo>
                    <a:lnTo>
                      <a:pt x="359327" y="494298"/>
                    </a:lnTo>
                    <a:lnTo>
                      <a:pt x="379084" y="485707"/>
                    </a:lnTo>
                    <a:lnTo>
                      <a:pt x="382658" y="484306"/>
                    </a:lnTo>
                    <a:lnTo>
                      <a:pt x="399036" y="477439"/>
                    </a:lnTo>
                    <a:lnTo>
                      <a:pt x="407841" y="474315"/>
                    </a:lnTo>
                    <a:lnTo>
                      <a:pt x="418987" y="470067"/>
                    </a:lnTo>
                    <a:lnTo>
                      <a:pt x="437780" y="464323"/>
                    </a:lnTo>
                    <a:lnTo>
                      <a:pt x="438939" y="463946"/>
                    </a:lnTo>
                    <a:lnTo>
                      <a:pt x="458891" y="459655"/>
                    </a:lnTo>
                    <a:lnTo>
                      <a:pt x="478843" y="457762"/>
                    </a:lnTo>
                    <a:lnTo>
                      <a:pt x="498794" y="458887"/>
                    </a:lnTo>
                    <a:lnTo>
                      <a:pt x="518746" y="463203"/>
                    </a:lnTo>
                    <a:lnTo>
                      <a:pt x="521885" y="464323"/>
                    </a:lnTo>
                    <a:lnTo>
                      <a:pt x="538698" y="470848"/>
                    </a:lnTo>
                    <a:lnTo>
                      <a:pt x="545285" y="474315"/>
                    </a:lnTo>
                    <a:lnTo>
                      <a:pt x="558650" y="482252"/>
                    </a:lnTo>
                    <a:lnTo>
                      <a:pt x="561627" y="484306"/>
                    </a:lnTo>
                    <a:lnTo>
                      <a:pt x="574539" y="494298"/>
                    </a:lnTo>
                    <a:lnTo>
                      <a:pt x="578601" y="497903"/>
                    </a:lnTo>
                    <a:lnTo>
                      <a:pt x="585303" y="504289"/>
                    </a:lnTo>
                    <a:lnTo>
                      <a:pt x="594123" y="514281"/>
                    </a:lnTo>
                    <a:lnTo>
                      <a:pt x="598553" y="519786"/>
                    </a:lnTo>
                    <a:lnTo>
                      <a:pt x="602192" y="524272"/>
                    </a:lnTo>
                    <a:lnTo>
                      <a:pt x="609238" y="534264"/>
                    </a:lnTo>
                    <a:lnTo>
                      <a:pt x="615317" y="544255"/>
                    </a:lnTo>
                    <a:lnTo>
                      <a:pt x="618505" y="549777"/>
                    </a:lnTo>
                    <a:lnTo>
                      <a:pt x="621280" y="554247"/>
                    </a:lnTo>
                    <a:lnTo>
                      <a:pt x="627065" y="564238"/>
                    </a:lnTo>
                    <a:lnTo>
                      <a:pt x="632743" y="574230"/>
                    </a:lnTo>
                    <a:lnTo>
                      <a:pt x="638187" y="584221"/>
                    </a:lnTo>
                    <a:lnTo>
                      <a:pt x="638457" y="584683"/>
                    </a:lnTo>
                    <a:lnTo>
                      <a:pt x="644698" y="594213"/>
                    </a:lnTo>
                    <a:lnTo>
                      <a:pt x="651498" y="604204"/>
                    </a:lnTo>
                    <a:lnTo>
                      <a:pt x="658409" y="613479"/>
                    </a:lnTo>
                    <a:lnTo>
                      <a:pt x="659030" y="614196"/>
                    </a:lnTo>
                    <a:lnTo>
                      <a:pt x="668271" y="624187"/>
                    </a:lnTo>
                    <a:lnTo>
                      <a:pt x="678360" y="633889"/>
                    </a:lnTo>
                    <a:lnTo>
                      <a:pt x="678721" y="634179"/>
                    </a:lnTo>
                    <a:lnTo>
                      <a:pt x="692115" y="644170"/>
                    </a:lnTo>
                    <a:lnTo>
                      <a:pt x="698312" y="648468"/>
                    </a:lnTo>
                    <a:lnTo>
                      <a:pt x="708983" y="654162"/>
                    </a:lnTo>
                    <a:lnTo>
                      <a:pt x="718264" y="659133"/>
                    </a:lnTo>
                    <a:lnTo>
                      <a:pt x="731879" y="664153"/>
                    </a:lnTo>
                    <a:lnTo>
                      <a:pt x="738216" y="666434"/>
                    </a:lnTo>
                    <a:lnTo>
                      <a:pt x="758167" y="670386"/>
                    </a:lnTo>
                    <a:lnTo>
                      <a:pt x="778119" y="670498"/>
                    </a:lnTo>
                    <a:lnTo>
                      <a:pt x="798071" y="666661"/>
                    </a:lnTo>
                    <a:lnTo>
                      <a:pt x="804696" y="664153"/>
                    </a:lnTo>
                    <a:lnTo>
                      <a:pt x="818023" y="658771"/>
                    </a:lnTo>
                    <a:lnTo>
                      <a:pt x="826900" y="654162"/>
                    </a:lnTo>
                    <a:lnTo>
                      <a:pt x="837975" y="648157"/>
                    </a:lnTo>
                    <a:lnTo>
                      <a:pt x="845051" y="644170"/>
                    </a:lnTo>
                    <a:lnTo>
                      <a:pt x="857926" y="636485"/>
                    </a:lnTo>
                    <a:lnTo>
                      <a:pt x="862847" y="634179"/>
                    </a:lnTo>
                    <a:lnTo>
                      <a:pt x="877878" y="627067"/>
                    </a:lnTo>
                    <a:lnTo>
                      <a:pt x="888513" y="624187"/>
                    </a:lnTo>
                    <a:lnTo>
                      <a:pt x="897830" y="621759"/>
                    </a:lnTo>
                    <a:lnTo>
                      <a:pt x="917782" y="622123"/>
                    </a:lnTo>
                    <a:lnTo>
                      <a:pt x="923881" y="624187"/>
                    </a:lnTo>
                    <a:lnTo>
                      <a:pt x="937733" y="629503"/>
                    </a:lnTo>
                    <a:lnTo>
                      <a:pt x="944125" y="634179"/>
                    </a:lnTo>
                    <a:lnTo>
                      <a:pt x="955364" y="644170"/>
                    </a:lnTo>
                    <a:lnTo>
                      <a:pt x="957685" y="646599"/>
                    </a:lnTo>
                    <a:lnTo>
                      <a:pt x="963159" y="654162"/>
                    </a:lnTo>
                    <a:lnTo>
                      <a:pt x="969579" y="664153"/>
                    </a:lnTo>
                    <a:lnTo>
                      <a:pt x="975304" y="674145"/>
                    </a:lnTo>
                    <a:lnTo>
                      <a:pt x="977637" y="678148"/>
                    </a:lnTo>
                    <a:lnTo>
                      <a:pt x="980917" y="684136"/>
                    </a:lnTo>
                    <a:lnTo>
                      <a:pt x="986263" y="694128"/>
                    </a:lnTo>
                    <a:lnTo>
                      <a:pt x="992314" y="704119"/>
                    </a:lnTo>
                    <a:lnTo>
                      <a:pt x="997589" y="712003"/>
                    </a:lnTo>
                    <a:lnTo>
                      <a:pt x="999164" y="714111"/>
                    </a:lnTo>
                    <a:lnTo>
                      <a:pt x="1007213" y="724102"/>
                    </a:lnTo>
                    <a:lnTo>
                      <a:pt x="1015950" y="734094"/>
                    </a:lnTo>
                    <a:lnTo>
                      <a:pt x="1017541" y="735892"/>
                    </a:lnTo>
                    <a:lnTo>
                      <a:pt x="1027326" y="744085"/>
                    </a:lnTo>
                    <a:lnTo>
                      <a:pt x="1037492" y="752367"/>
                    </a:lnTo>
                    <a:lnTo>
                      <a:pt x="1041506" y="754077"/>
                    </a:lnTo>
                    <a:lnTo>
                      <a:pt x="1057444" y="761315"/>
                    </a:lnTo>
                    <a:lnTo>
                      <a:pt x="1077396" y="760458"/>
                    </a:lnTo>
                    <a:lnTo>
                      <a:pt x="1088700" y="754077"/>
                    </a:lnTo>
                    <a:lnTo>
                      <a:pt x="1097348" y="749778"/>
                    </a:lnTo>
                    <a:lnTo>
                      <a:pt x="1103949" y="744085"/>
                    </a:lnTo>
                    <a:lnTo>
                      <a:pt x="1116814" y="734094"/>
                    </a:lnTo>
                    <a:lnTo>
                      <a:pt x="1117299" y="733756"/>
                    </a:lnTo>
                    <a:lnTo>
                      <a:pt x="1128218" y="724102"/>
                    </a:lnTo>
                    <a:lnTo>
                      <a:pt x="1137251" y="716833"/>
                    </a:lnTo>
                    <a:lnTo>
                      <a:pt x="1140282" y="714111"/>
                    </a:lnTo>
                    <a:lnTo>
                      <a:pt x="1151373" y="704119"/>
                    </a:lnTo>
                    <a:lnTo>
                      <a:pt x="1157203" y="698872"/>
                    </a:lnTo>
                    <a:lnTo>
                      <a:pt x="1162500" y="694128"/>
                    </a:lnTo>
                    <a:lnTo>
                      <a:pt x="1171912" y="684136"/>
                    </a:lnTo>
                    <a:lnTo>
                      <a:pt x="1177155" y="677147"/>
                    </a:lnTo>
                    <a:lnTo>
                      <a:pt x="1179602" y="674145"/>
                    </a:lnTo>
                    <a:lnTo>
                      <a:pt x="1184567" y="664153"/>
                    </a:lnTo>
                    <a:lnTo>
                      <a:pt x="1186214" y="654162"/>
                    </a:lnTo>
                    <a:lnTo>
                      <a:pt x="1184558" y="644170"/>
                    </a:lnTo>
                    <a:lnTo>
                      <a:pt x="1180041" y="634179"/>
                    </a:lnTo>
                    <a:lnTo>
                      <a:pt x="1177155" y="630337"/>
                    </a:lnTo>
                    <a:lnTo>
                      <a:pt x="1173155" y="624187"/>
                    </a:lnTo>
                    <a:lnTo>
                      <a:pt x="1166114" y="614196"/>
                    </a:lnTo>
                    <a:lnTo>
                      <a:pt x="1158435" y="604204"/>
                    </a:lnTo>
                    <a:lnTo>
                      <a:pt x="1157203" y="602533"/>
                    </a:lnTo>
                    <a:lnTo>
                      <a:pt x="1151663" y="594213"/>
                    </a:lnTo>
                    <a:lnTo>
                      <a:pt x="1145834" y="584221"/>
                    </a:lnTo>
                    <a:lnTo>
                      <a:pt x="1140946" y="574230"/>
                    </a:lnTo>
                    <a:lnTo>
                      <a:pt x="1137251" y="564463"/>
                    </a:lnTo>
                    <a:lnTo>
                      <a:pt x="1137169" y="564238"/>
                    </a:lnTo>
                    <a:lnTo>
                      <a:pt x="1134464" y="554247"/>
                    </a:lnTo>
                    <a:lnTo>
                      <a:pt x="1132658" y="544255"/>
                    </a:lnTo>
                    <a:lnTo>
                      <a:pt x="1131521" y="534264"/>
                    </a:lnTo>
                    <a:lnTo>
                      <a:pt x="1131268" y="524272"/>
                    </a:lnTo>
                    <a:lnTo>
                      <a:pt x="1131431" y="514281"/>
                    </a:lnTo>
                    <a:lnTo>
                      <a:pt x="1131848" y="504289"/>
                    </a:lnTo>
                    <a:lnTo>
                      <a:pt x="1132780" y="494298"/>
                    </a:lnTo>
                    <a:lnTo>
                      <a:pt x="1133686" y="484306"/>
                    </a:lnTo>
                    <a:lnTo>
                      <a:pt x="1134798" y="474315"/>
                    </a:lnTo>
                    <a:lnTo>
                      <a:pt x="1135851" y="464323"/>
                    </a:lnTo>
                    <a:lnTo>
                      <a:pt x="1137015" y="454332"/>
                    </a:lnTo>
                    <a:lnTo>
                      <a:pt x="1137251" y="452189"/>
                    </a:lnTo>
                    <a:lnTo>
                      <a:pt x="1138147" y="444340"/>
                    </a:lnTo>
                    <a:lnTo>
                      <a:pt x="1139554" y="434349"/>
                    </a:lnTo>
                    <a:lnTo>
                      <a:pt x="1141283" y="424357"/>
                    </a:lnTo>
                    <a:lnTo>
                      <a:pt x="1143721" y="414366"/>
                    </a:lnTo>
                    <a:lnTo>
                      <a:pt x="1147194" y="404374"/>
                    </a:lnTo>
                    <a:lnTo>
                      <a:pt x="1152280" y="394383"/>
                    </a:lnTo>
                    <a:lnTo>
                      <a:pt x="1157203" y="387605"/>
                    </a:lnTo>
                    <a:lnTo>
                      <a:pt x="1159705" y="384391"/>
                    </a:lnTo>
                    <a:lnTo>
                      <a:pt x="1170608" y="374400"/>
                    </a:lnTo>
                    <a:lnTo>
                      <a:pt x="1177155" y="369887"/>
                    </a:lnTo>
                    <a:lnTo>
                      <a:pt x="1185492" y="364409"/>
                    </a:lnTo>
                    <a:lnTo>
                      <a:pt x="1197107" y="358539"/>
                    </a:lnTo>
                    <a:lnTo>
                      <a:pt x="1205264" y="354417"/>
                    </a:lnTo>
                    <a:lnTo>
                      <a:pt x="1217058" y="349279"/>
                    </a:lnTo>
                    <a:lnTo>
                      <a:pt x="1228729" y="344426"/>
                    </a:lnTo>
                    <a:lnTo>
                      <a:pt x="1237010" y="341382"/>
                    </a:lnTo>
                    <a:lnTo>
                      <a:pt x="1255915" y="334434"/>
                    </a:lnTo>
                    <a:lnTo>
                      <a:pt x="1256962" y="334075"/>
                    </a:lnTo>
                    <a:lnTo>
                      <a:pt x="1276914" y="327704"/>
                    </a:lnTo>
                    <a:lnTo>
                      <a:pt x="1289656" y="324443"/>
                    </a:lnTo>
                    <a:lnTo>
                      <a:pt x="1296865" y="322596"/>
                    </a:lnTo>
                    <a:lnTo>
                      <a:pt x="1316817" y="319134"/>
                    </a:lnTo>
                    <a:lnTo>
                      <a:pt x="1336769" y="318179"/>
                    </a:lnTo>
                    <a:lnTo>
                      <a:pt x="1356721" y="320345"/>
                    </a:lnTo>
                    <a:lnTo>
                      <a:pt x="1369212" y="324443"/>
                    </a:lnTo>
                    <a:lnTo>
                      <a:pt x="1376673" y="327383"/>
                    </a:lnTo>
                    <a:lnTo>
                      <a:pt x="1387458" y="334434"/>
                    </a:lnTo>
                    <a:lnTo>
                      <a:pt x="1396624" y="341980"/>
                    </a:lnTo>
                    <a:lnTo>
                      <a:pt x="1398827" y="344426"/>
                    </a:lnTo>
                    <a:lnTo>
                      <a:pt x="1405792" y="354417"/>
                    </a:lnTo>
                    <a:lnTo>
                      <a:pt x="1410939" y="364409"/>
                    </a:lnTo>
                    <a:lnTo>
                      <a:pt x="1414420" y="374400"/>
                    </a:lnTo>
                    <a:lnTo>
                      <a:pt x="1416373" y="384391"/>
                    </a:lnTo>
                    <a:lnTo>
                      <a:pt x="1416576" y="386120"/>
                    </a:lnTo>
                    <a:lnTo>
                      <a:pt x="1417430" y="394383"/>
                    </a:lnTo>
                    <a:lnTo>
                      <a:pt x="1417748" y="404374"/>
                    </a:lnTo>
                    <a:lnTo>
                      <a:pt x="1417518" y="414366"/>
                    </a:lnTo>
                    <a:lnTo>
                      <a:pt x="1416770" y="424357"/>
                    </a:lnTo>
                    <a:lnTo>
                      <a:pt x="1416576" y="426302"/>
                    </a:lnTo>
                    <a:lnTo>
                      <a:pt x="1415736" y="434349"/>
                    </a:lnTo>
                    <a:lnTo>
                      <a:pt x="1414754" y="444340"/>
                    </a:lnTo>
                    <a:lnTo>
                      <a:pt x="1413760" y="454332"/>
                    </a:lnTo>
                    <a:lnTo>
                      <a:pt x="1412907" y="464323"/>
                    </a:lnTo>
                    <a:lnTo>
                      <a:pt x="1412030" y="474315"/>
                    </a:lnTo>
                    <a:lnTo>
                      <a:pt x="1411634" y="484306"/>
                    </a:lnTo>
                    <a:lnTo>
                      <a:pt x="1411378" y="494298"/>
                    </a:lnTo>
                    <a:lnTo>
                      <a:pt x="1411410" y="504289"/>
                    </a:lnTo>
                    <a:lnTo>
                      <a:pt x="1411683" y="514281"/>
                    </a:lnTo>
                    <a:lnTo>
                      <a:pt x="1412024" y="524272"/>
                    </a:lnTo>
                    <a:lnTo>
                      <a:pt x="1412612" y="534264"/>
                    </a:lnTo>
                    <a:lnTo>
                      <a:pt x="1413162" y="544255"/>
                    </a:lnTo>
                    <a:lnTo>
                      <a:pt x="1413951" y="554247"/>
                    </a:lnTo>
                    <a:lnTo>
                      <a:pt x="1415199" y="564238"/>
                    </a:lnTo>
                    <a:lnTo>
                      <a:pt x="1416576" y="572445"/>
                    </a:lnTo>
                    <a:lnTo>
                      <a:pt x="1416969" y="574230"/>
                    </a:lnTo>
                    <a:lnTo>
                      <a:pt x="1419457" y="584221"/>
                    </a:lnTo>
                    <a:lnTo>
                      <a:pt x="1425492" y="594213"/>
                    </a:lnTo>
                    <a:lnTo>
                      <a:pt x="1436528" y="603283"/>
                    </a:lnTo>
                    <a:lnTo>
                      <a:pt x="1439230" y="604204"/>
                    </a:lnTo>
                    <a:lnTo>
                      <a:pt x="1456480" y="608046"/>
                    </a:lnTo>
                    <a:lnTo>
                      <a:pt x="1476431" y="608316"/>
                    </a:lnTo>
                    <a:lnTo>
                      <a:pt x="1496383" y="605767"/>
                    </a:lnTo>
                    <a:lnTo>
                      <a:pt x="1503745" y="604204"/>
                    </a:lnTo>
                    <a:lnTo>
                      <a:pt x="1516335" y="601789"/>
                    </a:lnTo>
                    <a:lnTo>
                      <a:pt x="1536287" y="596249"/>
                    </a:lnTo>
                    <a:lnTo>
                      <a:pt x="1542054" y="594213"/>
                    </a:lnTo>
                    <a:lnTo>
                      <a:pt x="1556239" y="589699"/>
                    </a:lnTo>
                    <a:lnTo>
                      <a:pt x="1571418" y="584221"/>
                    </a:lnTo>
                    <a:lnTo>
                      <a:pt x="1576190" y="582691"/>
                    </a:lnTo>
                    <a:lnTo>
                      <a:pt x="1596142" y="575283"/>
                    </a:lnTo>
                    <a:lnTo>
                      <a:pt x="1598711" y="574230"/>
                    </a:lnTo>
                    <a:lnTo>
                      <a:pt x="1616094" y="567614"/>
                    </a:lnTo>
                    <a:lnTo>
                      <a:pt x="1624721" y="564238"/>
                    </a:lnTo>
                    <a:lnTo>
                      <a:pt x="1636046" y="560178"/>
                    </a:lnTo>
                    <a:lnTo>
                      <a:pt x="1652469" y="554247"/>
                    </a:lnTo>
                    <a:lnTo>
                      <a:pt x="1655997" y="553068"/>
                    </a:lnTo>
                    <a:lnTo>
                      <a:pt x="1675949" y="546690"/>
                    </a:lnTo>
                    <a:lnTo>
                      <a:pt x="1684321" y="544255"/>
                    </a:lnTo>
                    <a:lnTo>
                      <a:pt x="1695901" y="541159"/>
                    </a:lnTo>
                    <a:lnTo>
                      <a:pt x="1715853" y="536455"/>
                    </a:lnTo>
                    <a:lnTo>
                      <a:pt x="1728567" y="534264"/>
                    </a:lnTo>
                    <a:lnTo>
                      <a:pt x="1735805" y="533098"/>
                    </a:lnTo>
                    <a:lnTo>
                      <a:pt x="1755756" y="530509"/>
                    </a:lnTo>
                    <a:lnTo>
                      <a:pt x="1775708" y="528873"/>
                    </a:lnTo>
                    <a:lnTo>
                      <a:pt x="1795660" y="528012"/>
                    </a:lnTo>
                    <a:lnTo>
                      <a:pt x="1815612" y="527649"/>
                    </a:lnTo>
                    <a:lnTo>
                      <a:pt x="1835563" y="527601"/>
                    </a:lnTo>
                    <a:lnTo>
                      <a:pt x="1855515" y="527808"/>
                    </a:lnTo>
                    <a:lnTo>
                      <a:pt x="1875467" y="527949"/>
                    </a:lnTo>
                    <a:lnTo>
                      <a:pt x="1895419" y="527838"/>
                    </a:lnTo>
                    <a:lnTo>
                      <a:pt x="1915371" y="527409"/>
                    </a:lnTo>
                    <a:lnTo>
                      <a:pt x="1935322" y="526667"/>
                    </a:lnTo>
                    <a:lnTo>
                      <a:pt x="1955274" y="525456"/>
                    </a:lnTo>
                    <a:lnTo>
                      <a:pt x="1970833" y="524272"/>
                    </a:lnTo>
                    <a:lnTo>
                      <a:pt x="1975226" y="523921"/>
                    </a:lnTo>
                    <a:lnTo>
                      <a:pt x="1995178" y="522092"/>
                    </a:lnTo>
                    <a:lnTo>
                      <a:pt x="2015129" y="520174"/>
                    </a:lnTo>
                    <a:lnTo>
                      <a:pt x="2035081" y="517991"/>
                    </a:lnTo>
                    <a:lnTo>
                      <a:pt x="2055033" y="515610"/>
                    </a:lnTo>
                    <a:lnTo>
                      <a:pt x="2064952" y="514281"/>
                    </a:lnTo>
                    <a:lnTo>
                      <a:pt x="2074985" y="512878"/>
                    </a:lnTo>
                    <a:lnTo>
                      <a:pt x="2094936" y="509438"/>
                    </a:lnTo>
                    <a:lnTo>
                      <a:pt x="2114888" y="505495"/>
                    </a:lnTo>
                    <a:lnTo>
                      <a:pt x="2120141" y="504289"/>
                    </a:lnTo>
                    <a:lnTo>
                      <a:pt x="2134840" y="500685"/>
                    </a:lnTo>
                    <a:lnTo>
                      <a:pt x="2154792" y="495186"/>
                    </a:lnTo>
                    <a:lnTo>
                      <a:pt x="2157781" y="494298"/>
                    </a:lnTo>
                    <a:lnTo>
                      <a:pt x="2174744" y="488672"/>
                    </a:lnTo>
                    <a:lnTo>
                      <a:pt x="2186718" y="484306"/>
                    </a:lnTo>
                    <a:lnTo>
                      <a:pt x="2194695" y="480933"/>
                    </a:lnTo>
                    <a:lnTo>
                      <a:pt x="2208967" y="474315"/>
                    </a:lnTo>
                    <a:lnTo>
                      <a:pt x="2214647" y="471098"/>
                    </a:lnTo>
                    <a:lnTo>
                      <a:pt x="2226115" y="464323"/>
                    </a:lnTo>
                    <a:lnTo>
                      <a:pt x="2234599" y="457422"/>
                    </a:lnTo>
                    <a:lnTo>
                      <a:pt x="2238168" y="454332"/>
                    </a:lnTo>
                    <a:lnTo>
                      <a:pt x="2246648" y="444340"/>
                    </a:lnTo>
                    <a:lnTo>
                      <a:pt x="2252775" y="434349"/>
                    </a:lnTo>
                    <a:lnTo>
                      <a:pt x="2254551" y="430305"/>
                    </a:lnTo>
                    <a:lnTo>
                      <a:pt x="2257176" y="424357"/>
                    </a:lnTo>
                    <a:lnTo>
                      <a:pt x="2260555" y="414366"/>
                    </a:lnTo>
                    <a:lnTo>
                      <a:pt x="2263410" y="404374"/>
                    </a:lnTo>
                    <a:lnTo>
                      <a:pt x="2266072" y="394383"/>
                    </a:lnTo>
                    <a:lnTo>
                      <a:pt x="2269741" y="384391"/>
                    </a:lnTo>
                    <a:lnTo>
                      <a:pt x="2274502" y="376262"/>
                    </a:lnTo>
                    <a:lnTo>
                      <a:pt x="2275864" y="374400"/>
                    </a:lnTo>
                    <a:lnTo>
                      <a:pt x="2287775" y="364409"/>
                    </a:lnTo>
                    <a:lnTo>
                      <a:pt x="2294454" y="361300"/>
                    </a:lnTo>
                    <a:lnTo>
                      <a:pt x="2314406" y="355607"/>
                    </a:lnTo>
                    <a:lnTo>
                      <a:pt x="2321849" y="354417"/>
                    </a:lnTo>
                    <a:lnTo>
                      <a:pt x="2334358" y="353042"/>
                    </a:lnTo>
                    <a:lnTo>
                      <a:pt x="2354310" y="351401"/>
                    </a:lnTo>
                    <a:lnTo>
                      <a:pt x="2374261" y="350303"/>
                    </a:lnTo>
                    <a:lnTo>
                      <a:pt x="2394213" y="349178"/>
                    </a:lnTo>
                    <a:lnTo>
                      <a:pt x="2414165" y="348313"/>
                    </a:lnTo>
                    <a:lnTo>
                      <a:pt x="2434117" y="347590"/>
                    </a:lnTo>
                    <a:lnTo>
                      <a:pt x="2454068" y="347157"/>
                    </a:lnTo>
                    <a:lnTo>
                      <a:pt x="2474020" y="347703"/>
                    </a:lnTo>
                    <a:lnTo>
                      <a:pt x="2493972" y="349529"/>
                    </a:lnTo>
                    <a:lnTo>
                      <a:pt x="2513924" y="353404"/>
                    </a:lnTo>
                    <a:lnTo>
                      <a:pt x="2517130" y="354417"/>
                    </a:lnTo>
                    <a:lnTo>
                      <a:pt x="2533876" y="360690"/>
                    </a:lnTo>
                    <a:lnTo>
                      <a:pt x="2541564" y="364409"/>
                    </a:lnTo>
                    <a:lnTo>
                      <a:pt x="2553827" y="371512"/>
                    </a:lnTo>
                    <a:lnTo>
                      <a:pt x="2558171" y="374400"/>
                    </a:lnTo>
                    <a:lnTo>
                      <a:pt x="2571413" y="384391"/>
                    </a:lnTo>
                    <a:lnTo>
                      <a:pt x="2573779" y="386479"/>
                    </a:lnTo>
                    <a:lnTo>
                      <a:pt x="2583581" y="394383"/>
                    </a:lnTo>
                    <a:lnTo>
                      <a:pt x="2593731" y="402238"/>
                    </a:lnTo>
                    <a:lnTo>
                      <a:pt x="2597023" y="404374"/>
                    </a:lnTo>
                    <a:lnTo>
                      <a:pt x="2613683" y="413912"/>
                    </a:lnTo>
                    <a:lnTo>
                      <a:pt x="2614824" y="414366"/>
                    </a:lnTo>
                    <a:lnTo>
                      <a:pt x="2633634" y="420486"/>
                    </a:lnTo>
                    <a:lnTo>
                      <a:pt x="2652857" y="424357"/>
                    </a:lnTo>
                    <a:lnTo>
                      <a:pt x="2653586" y="424484"/>
                    </a:lnTo>
                    <a:lnTo>
                      <a:pt x="2673538" y="427675"/>
                    </a:lnTo>
                    <a:lnTo>
                      <a:pt x="2693490" y="430758"/>
                    </a:lnTo>
                    <a:lnTo>
                      <a:pt x="2713441" y="434193"/>
                    </a:lnTo>
                    <a:lnTo>
                      <a:pt x="2714191" y="434349"/>
                    </a:lnTo>
                    <a:lnTo>
                      <a:pt x="2733393" y="438319"/>
                    </a:lnTo>
                    <a:lnTo>
                      <a:pt x="2753345" y="443356"/>
                    </a:lnTo>
                    <a:lnTo>
                      <a:pt x="2756720" y="444340"/>
                    </a:lnTo>
                    <a:lnTo>
                      <a:pt x="2773297" y="449324"/>
                    </a:lnTo>
                    <a:lnTo>
                      <a:pt x="2788208" y="454332"/>
                    </a:lnTo>
                    <a:lnTo>
                      <a:pt x="2793249" y="456134"/>
                    </a:lnTo>
                    <a:lnTo>
                      <a:pt x="2813200" y="463095"/>
                    </a:lnTo>
                    <a:lnTo>
                      <a:pt x="2817094" y="464323"/>
                    </a:lnTo>
                    <a:lnTo>
                      <a:pt x="2833152" y="469734"/>
                    </a:lnTo>
                    <a:lnTo>
                      <a:pt x="2851833" y="474315"/>
                    </a:lnTo>
                    <a:lnTo>
                      <a:pt x="2853104" y="474646"/>
                    </a:lnTo>
                    <a:lnTo>
                      <a:pt x="2873056" y="477662"/>
                    </a:lnTo>
                    <a:lnTo>
                      <a:pt x="2893007" y="478100"/>
                    </a:lnTo>
                    <a:lnTo>
                      <a:pt x="2912959" y="476083"/>
                    </a:lnTo>
                    <a:lnTo>
                      <a:pt x="2922074" y="474315"/>
                    </a:lnTo>
                    <a:lnTo>
                      <a:pt x="2932911" y="472051"/>
                    </a:lnTo>
                    <a:lnTo>
                      <a:pt x="2952863" y="465995"/>
                    </a:lnTo>
                    <a:lnTo>
                      <a:pt x="2957592" y="464323"/>
                    </a:lnTo>
                    <a:lnTo>
                      <a:pt x="2972815" y="457174"/>
                    </a:lnTo>
                    <a:moveTo>
                      <a:pt x="2972815" y="370123"/>
                    </a:moveTo>
                    <a:lnTo>
                      <a:pt x="2969753" y="364409"/>
                    </a:lnTo>
                    <a:lnTo>
                      <a:pt x="2964287" y="354417"/>
                    </a:lnTo>
                    <a:lnTo>
                      <a:pt x="2958942" y="344426"/>
                    </a:lnTo>
                    <a:lnTo>
                      <a:pt x="2953884" y="334434"/>
                    </a:lnTo>
                    <a:lnTo>
                      <a:pt x="2952863" y="332229"/>
                    </a:lnTo>
                    <a:lnTo>
                      <a:pt x="2949426" y="324443"/>
                    </a:lnTo>
                    <a:lnTo>
                      <a:pt x="2945802" y="314451"/>
                    </a:lnTo>
                    <a:lnTo>
                      <a:pt x="2942878" y="304460"/>
                    </a:lnTo>
                    <a:lnTo>
                      <a:pt x="2940659" y="294468"/>
                    </a:lnTo>
                    <a:lnTo>
                      <a:pt x="2939413" y="284477"/>
                    </a:lnTo>
                    <a:lnTo>
                      <a:pt x="2938901" y="274485"/>
                    </a:lnTo>
                    <a:lnTo>
                      <a:pt x="2939388" y="264494"/>
                    </a:lnTo>
                    <a:lnTo>
                      <a:pt x="2940905" y="254502"/>
                    </a:lnTo>
                    <a:lnTo>
                      <a:pt x="2943014" y="244511"/>
                    </a:lnTo>
                    <a:lnTo>
                      <a:pt x="2945980" y="234519"/>
                    </a:lnTo>
                    <a:lnTo>
                      <a:pt x="2949635" y="224528"/>
                    </a:lnTo>
                    <a:lnTo>
                      <a:pt x="2952863" y="216785"/>
                    </a:lnTo>
                    <a:lnTo>
                      <a:pt x="2954067" y="214536"/>
                    </a:lnTo>
                    <a:lnTo>
                      <a:pt x="2960069" y="204545"/>
                    </a:lnTo>
                    <a:lnTo>
                      <a:pt x="2966643" y="194553"/>
                    </a:lnTo>
                    <a:lnTo>
                      <a:pt x="2972815" y="185830"/>
                    </a:lnTo>
                    <a:moveTo>
                      <a:pt x="2374261" y="676918"/>
                    </a:moveTo>
                    <a:lnTo>
                      <a:pt x="2394213" y="679843"/>
                    </a:lnTo>
                    <a:lnTo>
                      <a:pt x="2414165" y="681075"/>
                    </a:lnTo>
                    <a:lnTo>
                      <a:pt x="2434117" y="680834"/>
                    </a:lnTo>
                    <a:lnTo>
                      <a:pt x="2454068" y="679144"/>
                    </a:lnTo>
                    <a:lnTo>
                      <a:pt x="2474020" y="675641"/>
                    </a:lnTo>
                    <a:lnTo>
                      <a:pt x="2479488" y="674145"/>
                    </a:lnTo>
                    <a:lnTo>
                      <a:pt x="2493972" y="669527"/>
                    </a:lnTo>
                    <a:lnTo>
                      <a:pt x="2505737" y="664153"/>
                    </a:lnTo>
                    <a:lnTo>
                      <a:pt x="2513924" y="659546"/>
                    </a:lnTo>
                    <a:lnTo>
                      <a:pt x="2521542" y="654162"/>
                    </a:lnTo>
                    <a:lnTo>
                      <a:pt x="2532572" y="644170"/>
                    </a:lnTo>
                    <a:lnTo>
                      <a:pt x="2533876" y="642731"/>
                    </a:lnTo>
                    <a:lnTo>
                      <a:pt x="2540790" y="634179"/>
                    </a:lnTo>
                    <a:lnTo>
                      <a:pt x="2547364" y="624187"/>
                    </a:lnTo>
                    <a:lnTo>
                      <a:pt x="2552772" y="614196"/>
                    </a:lnTo>
                    <a:lnTo>
                      <a:pt x="2553827" y="612030"/>
                    </a:lnTo>
                    <a:lnTo>
                      <a:pt x="2557575" y="604204"/>
                    </a:lnTo>
                    <a:lnTo>
                      <a:pt x="2561704" y="594213"/>
                    </a:lnTo>
                    <a:lnTo>
                      <a:pt x="2565427" y="584221"/>
                    </a:lnTo>
                    <a:lnTo>
                      <a:pt x="2568797" y="574230"/>
                    </a:lnTo>
                    <a:lnTo>
                      <a:pt x="2571885" y="564238"/>
                    </a:lnTo>
                    <a:lnTo>
                      <a:pt x="2573779" y="557317"/>
                    </a:lnTo>
                    <a:lnTo>
                      <a:pt x="2574668" y="554247"/>
                    </a:lnTo>
                    <a:lnTo>
                      <a:pt x="2577050" y="544255"/>
                    </a:lnTo>
                    <a:lnTo>
                      <a:pt x="2579157" y="534264"/>
                    </a:lnTo>
                    <a:lnTo>
                      <a:pt x="2580683" y="524272"/>
                    </a:lnTo>
                    <a:lnTo>
                      <a:pt x="2581496" y="514281"/>
                    </a:lnTo>
                    <a:lnTo>
                      <a:pt x="2581361" y="504289"/>
                    </a:lnTo>
                    <a:lnTo>
                      <a:pt x="2580602" y="494298"/>
                    </a:lnTo>
                    <a:lnTo>
                      <a:pt x="2578280" y="484306"/>
                    </a:lnTo>
                    <a:lnTo>
                      <a:pt x="2573779" y="474480"/>
                    </a:lnTo>
                    <a:lnTo>
                      <a:pt x="2573678" y="474315"/>
                    </a:lnTo>
                    <a:lnTo>
                      <a:pt x="2564939" y="464323"/>
                    </a:lnTo>
                    <a:lnTo>
                      <a:pt x="2553827" y="457434"/>
                    </a:lnTo>
                    <a:lnTo>
                      <a:pt x="2542502" y="454332"/>
                    </a:lnTo>
                    <a:lnTo>
                      <a:pt x="2533876" y="452491"/>
                    </a:lnTo>
                    <a:lnTo>
                      <a:pt x="2513924" y="451423"/>
                    </a:lnTo>
                    <a:lnTo>
                      <a:pt x="2493972" y="452278"/>
                    </a:lnTo>
                    <a:lnTo>
                      <a:pt x="2474822" y="454332"/>
                    </a:lnTo>
                    <a:lnTo>
                      <a:pt x="2474020" y="454405"/>
                    </a:lnTo>
                    <a:lnTo>
                      <a:pt x="2454068" y="457582"/>
                    </a:lnTo>
                    <a:lnTo>
                      <a:pt x="2434117" y="461815"/>
                    </a:lnTo>
                    <a:lnTo>
                      <a:pt x="2424472" y="464323"/>
                    </a:lnTo>
                    <a:lnTo>
                      <a:pt x="2414165" y="466981"/>
                    </a:lnTo>
                    <a:lnTo>
                      <a:pt x="2394213" y="473351"/>
                    </a:lnTo>
                    <a:lnTo>
                      <a:pt x="2391490" y="474315"/>
                    </a:lnTo>
                    <a:lnTo>
                      <a:pt x="2374261" y="481044"/>
                    </a:lnTo>
                    <a:lnTo>
                      <a:pt x="2367074" y="484306"/>
                    </a:lnTo>
                    <a:lnTo>
                      <a:pt x="2354310" y="491149"/>
                    </a:lnTo>
                    <a:lnTo>
                      <a:pt x="2349036" y="494298"/>
                    </a:lnTo>
                    <a:lnTo>
                      <a:pt x="2336168" y="504289"/>
                    </a:lnTo>
                    <a:lnTo>
                      <a:pt x="2334358" y="506071"/>
                    </a:lnTo>
                    <a:lnTo>
                      <a:pt x="2326495" y="514281"/>
                    </a:lnTo>
                    <a:lnTo>
                      <a:pt x="2319565" y="524272"/>
                    </a:lnTo>
                    <a:lnTo>
                      <a:pt x="2314406" y="534077"/>
                    </a:lnTo>
                    <a:lnTo>
                      <a:pt x="2314309" y="534264"/>
                    </a:lnTo>
                    <a:lnTo>
                      <a:pt x="2309754" y="544255"/>
                    </a:lnTo>
                    <a:lnTo>
                      <a:pt x="2306313" y="554247"/>
                    </a:lnTo>
                    <a:lnTo>
                      <a:pt x="2303680" y="564238"/>
                    </a:lnTo>
                    <a:lnTo>
                      <a:pt x="2301642" y="574230"/>
                    </a:lnTo>
                    <a:lnTo>
                      <a:pt x="2300333" y="584221"/>
                    </a:lnTo>
                    <a:lnTo>
                      <a:pt x="2299568" y="594213"/>
                    </a:lnTo>
                    <a:lnTo>
                      <a:pt x="2299733" y="604204"/>
                    </a:lnTo>
                    <a:lnTo>
                      <a:pt x="2300684" y="614196"/>
                    </a:lnTo>
                    <a:lnTo>
                      <a:pt x="2302840" y="624187"/>
                    </a:lnTo>
                    <a:lnTo>
                      <a:pt x="2306660" y="634179"/>
                    </a:lnTo>
                    <a:lnTo>
                      <a:pt x="2312530" y="644170"/>
                    </a:lnTo>
                    <a:lnTo>
                      <a:pt x="2314406" y="646405"/>
                    </a:lnTo>
                    <a:lnTo>
                      <a:pt x="2321800" y="654162"/>
                    </a:lnTo>
                    <a:lnTo>
                      <a:pt x="2334358" y="662973"/>
                    </a:lnTo>
                    <a:lnTo>
                      <a:pt x="2336491" y="664153"/>
                    </a:lnTo>
                    <a:lnTo>
                      <a:pt x="2354310" y="671679"/>
                    </a:lnTo>
                    <a:lnTo>
                      <a:pt x="2362708" y="674145"/>
                    </a:lnTo>
                    <a:lnTo>
                      <a:pt x="2374261" y="676918"/>
                    </a:lnTo>
                    <a:close/>
                    <a:moveTo>
                      <a:pt x="818023" y="434725"/>
                    </a:moveTo>
                    <a:lnTo>
                      <a:pt x="816361" y="434349"/>
                    </a:lnTo>
                    <a:lnTo>
                      <a:pt x="803697" y="424357"/>
                    </a:lnTo>
                    <a:lnTo>
                      <a:pt x="818023" y="419607"/>
                    </a:lnTo>
                    <a:lnTo>
                      <a:pt x="822853" y="424357"/>
                    </a:lnTo>
                    <a:lnTo>
                      <a:pt x="818677" y="434349"/>
                    </a:lnTo>
                    <a:lnTo>
                      <a:pt x="818023" y="434725"/>
                    </a:lnTo>
                    <a:close/>
                    <a:moveTo>
                      <a:pt x="1536287" y="15312"/>
                    </a:moveTo>
                    <a:lnTo>
                      <a:pt x="1534443" y="14706"/>
                    </a:lnTo>
                    <a:lnTo>
                      <a:pt x="1527954" y="4715"/>
                    </a:lnTo>
                    <a:lnTo>
                      <a:pt x="1536287" y="0"/>
                    </a:lnTo>
                    <a:lnTo>
                      <a:pt x="1556239" y="2057"/>
                    </a:lnTo>
                    <a:lnTo>
                      <a:pt x="1560071" y="4715"/>
                    </a:lnTo>
                    <a:lnTo>
                      <a:pt x="1556239" y="13225"/>
                    </a:lnTo>
                    <a:lnTo>
                      <a:pt x="1549744" y="14706"/>
                    </a:lnTo>
                    <a:lnTo>
                      <a:pt x="1536287" y="15312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9" name="任意多边形: 形状 3008">
                <a:extLst>
                  <a:ext uri="{FF2B5EF4-FFF2-40B4-BE49-F238E27FC236}">
                    <a16:creationId xmlns:a16="http://schemas.microsoft.com/office/drawing/2014/main" id="{17B6AD55-B135-87FB-102E-4FBDC02FF90D}"/>
                  </a:ext>
                </a:extLst>
              </p:cNvPr>
              <p:cNvSpPr/>
              <p:nvPr/>
            </p:nvSpPr>
            <p:spPr>
              <a:xfrm>
                <a:off x="2885545" y="3142699"/>
                <a:ext cx="2972814" cy="777430"/>
              </a:xfrm>
              <a:custGeom>
                <a:avLst/>
                <a:gdLst>
                  <a:gd name="connsiteX0" fmla="*/ 0 w 2972814"/>
                  <a:gd name="connsiteY0" fmla="*/ 777431 h 777430"/>
                  <a:gd name="connsiteX1" fmla="*/ 710 w 2972814"/>
                  <a:gd name="connsiteY1" fmla="*/ 776805 h 777430"/>
                  <a:gd name="connsiteX2" fmla="*/ 19952 w 2972814"/>
                  <a:gd name="connsiteY2" fmla="*/ 768182 h 777430"/>
                  <a:gd name="connsiteX3" fmla="*/ 21985 w 2972814"/>
                  <a:gd name="connsiteY3" fmla="*/ 766814 h 777430"/>
                  <a:gd name="connsiteX4" fmla="*/ 39904 w 2972814"/>
                  <a:gd name="connsiteY4" fmla="*/ 757828 h 777430"/>
                  <a:gd name="connsiteX5" fmla="*/ 41243 w 2972814"/>
                  <a:gd name="connsiteY5" fmla="*/ 756822 h 777430"/>
                  <a:gd name="connsiteX6" fmla="*/ 56461 w 2972814"/>
                  <a:gd name="connsiteY6" fmla="*/ 746831 h 777430"/>
                  <a:gd name="connsiteX7" fmla="*/ 59855 w 2972814"/>
                  <a:gd name="connsiteY7" fmla="*/ 744942 h 777430"/>
                  <a:gd name="connsiteX8" fmla="*/ 69837 w 2972814"/>
                  <a:gd name="connsiteY8" fmla="*/ 736839 h 777430"/>
                  <a:gd name="connsiteX9" fmla="*/ 79807 w 2972814"/>
                  <a:gd name="connsiteY9" fmla="*/ 729319 h 777430"/>
                  <a:gd name="connsiteX10" fmla="*/ 82210 w 2972814"/>
                  <a:gd name="connsiteY10" fmla="*/ 726848 h 777430"/>
                  <a:gd name="connsiteX11" fmla="*/ 92267 w 2972814"/>
                  <a:gd name="connsiteY11" fmla="*/ 716856 h 777430"/>
                  <a:gd name="connsiteX12" fmla="*/ 99759 w 2972814"/>
                  <a:gd name="connsiteY12" fmla="*/ 709702 h 777430"/>
                  <a:gd name="connsiteX13" fmla="*/ 102108 w 2972814"/>
                  <a:gd name="connsiteY13" fmla="*/ 706865 h 777430"/>
                  <a:gd name="connsiteX14" fmla="*/ 111167 w 2972814"/>
                  <a:gd name="connsiteY14" fmla="*/ 696873 h 777430"/>
                  <a:gd name="connsiteX15" fmla="*/ 119711 w 2972814"/>
                  <a:gd name="connsiteY15" fmla="*/ 688386 h 777430"/>
                  <a:gd name="connsiteX16" fmla="*/ 120950 w 2972814"/>
                  <a:gd name="connsiteY16" fmla="*/ 686882 h 777430"/>
                  <a:gd name="connsiteX17" fmla="*/ 129846 w 2972814"/>
                  <a:gd name="connsiteY17" fmla="*/ 676890 h 777430"/>
                  <a:gd name="connsiteX18" fmla="*/ 139662 w 2972814"/>
                  <a:gd name="connsiteY18" fmla="*/ 667387 h 777430"/>
                  <a:gd name="connsiteX19" fmla="*/ 140098 w 2972814"/>
                  <a:gd name="connsiteY19" fmla="*/ 666899 h 777430"/>
                  <a:gd name="connsiteX20" fmla="*/ 150013 w 2972814"/>
                  <a:gd name="connsiteY20" fmla="*/ 656907 h 777430"/>
                  <a:gd name="connsiteX21" fmla="*/ 159614 w 2972814"/>
                  <a:gd name="connsiteY21" fmla="*/ 648164 h 777430"/>
                  <a:gd name="connsiteX22" fmla="*/ 160848 w 2972814"/>
                  <a:gd name="connsiteY22" fmla="*/ 646916 h 777430"/>
                  <a:gd name="connsiteX23" fmla="*/ 171918 w 2972814"/>
                  <a:gd name="connsiteY23" fmla="*/ 636924 h 777430"/>
                  <a:gd name="connsiteX24" fmla="*/ 179566 w 2972814"/>
                  <a:gd name="connsiteY24" fmla="*/ 630447 h 777430"/>
                  <a:gd name="connsiteX25" fmla="*/ 183509 w 2972814"/>
                  <a:gd name="connsiteY25" fmla="*/ 626933 h 777430"/>
                  <a:gd name="connsiteX26" fmla="*/ 195476 w 2972814"/>
                  <a:gd name="connsiteY26" fmla="*/ 616941 h 777430"/>
                  <a:gd name="connsiteX27" fmla="*/ 199518 w 2972814"/>
                  <a:gd name="connsiteY27" fmla="*/ 613710 h 777430"/>
                  <a:gd name="connsiteX28" fmla="*/ 207863 w 2972814"/>
                  <a:gd name="connsiteY28" fmla="*/ 606950 h 777430"/>
                  <a:gd name="connsiteX29" fmla="*/ 219470 w 2972814"/>
                  <a:gd name="connsiteY29" fmla="*/ 597849 h 777430"/>
                  <a:gd name="connsiteX30" fmla="*/ 220623 w 2972814"/>
                  <a:gd name="connsiteY30" fmla="*/ 596958 h 777430"/>
                  <a:gd name="connsiteX31" fmla="*/ 233805 w 2972814"/>
                  <a:gd name="connsiteY31" fmla="*/ 586967 h 777430"/>
                  <a:gd name="connsiteX32" fmla="*/ 239421 w 2972814"/>
                  <a:gd name="connsiteY32" fmla="*/ 582726 h 777430"/>
                  <a:gd name="connsiteX33" fmla="*/ 247468 w 2972814"/>
                  <a:gd name="connsiteY33" fmla="*/ 576975 h 777430"/>
                  <a:gd name="connsiteX34" fmla="*/ 259373 w 2972814"/>
                  <a:gd name="connsiteY34" fmla="*/ 568545 h 777430"/>
                  <a:gd name="connsiteX35" fmla="*/ 261766 w 2972814"/>
                  <a:gd name="connsiteY35" fmla="*/ 566984 h 777430"/>
                  <a:gd name="connsiteX36" fmla="*/ 276878 w 2972814"/>
                  <a:gd name="connsiteY36" fmla="*/ 556992 h 777430"/>
                  <a:gd name="connsiteX37" fmla="*/ 279325 w 2972814"/>
                  <a:gd name="connsiteY37" fmla="*/ 555301 h 777430"/>
                  <a:gd name="connsiteX38" fmla="*/ 292758 w 2972814"/>
                  <a:gd name="connsiteY38" fmla="*/ 547001 h 777430"/>
                  <a:gd name="connsiteX39" fmla="*/ 299277 w 2972814"/>
                  <a:gd name="connsiteY39" fmla="*/ 542835 h 777430"/>
                  <a:gd name="connsiteX40" fmla="*/ 309314 w 2972814"/>
                  <a:gd name="connsiteY40" fmla="*/ 537009 h 777430"/>
                  <a:gd name="connsiteX41" fmla="*/ 319228 w 2972814"/>
                  <a:gd name="connsiteY41" fmla="*/ 531029 h 777430"/>
                  <a:gd name="connsiteX42" fmla="*/ 326382 w 2972814"/>
                  <a:gd name="connsiteY42" fmla="*/ 527018 h 777430"/>
                  <a:gd name="connsiteX43" fmla="*/ 339180 w 2972814"/>
                  <a:gd name="connsiteY43" fmla="*/ 519506 h 777430"/>
                  <a:gd name="connsiteX44" fmla="*/ 343857 w 2972814"/>
                  <a:gd name="connsiteY44" fmla="*/ 517026 h 777430"/>
                  <a:gd name="connsiteX45" fmla="*/ 359132 w 2972814"/>
                  <a:gd name="connsiteY45" fmla="*/ 508231 h 777430"/>
                  <a:gd name="connsiteX46" fmla="*/ 361391 w 2972814"/>
                  <a:gd name="connsiteY46" fmla="*/ 507035 h 777430"/>
                  <a:gd name="connsiteX47" fmla="*/ 379084 w 2972814"/>
                  <a:gd name="connsiteY47" fmla="*/ 497091 h 777430"/>
                  <a:gd name="connsiteX48" fmla="*/ 379180 w 2972814"/>
                  <a:gd name="connsiteY48" fmla="*/ 497043 h 777430"/>
                  <a:gd name="connsiteX49" fmla="*/ 398030 w 2972814"/>
                  <a:gd name="connsiteY49" fmla="*/ 487052 h 777430"/>
                  <a:gd name="connsiteX50" fmla="*/ 399036 w 2972814"/>
                  <a:gd name="connsiteY50" fmla="*/ 486504 h 777430"/>
                  <a:gd name="connsiteX51" fmla="*/ 418987 w 2972814"/>
                  <a:gd name="connsiteY51" fmla="*/ 477560 h 777430"/>
                  <a:gd name="connsiteX52" fmla="*/ 420404 w 2972814"/>
                  <a:gd name="connsiteY52" fmla="*/ 477060 h 777430"/>
                  <a:gd name="connsiteX53" fmla="*/ 438939 w 2972814"/>
                  <a:gd name="connsiteY53" fmla="*/ 470656 h 777430"/>
                  <a:gd name="connsiteX54" fmla="*/ 455481 w 2972814"/>
                  <a:gd name="connsiteY54" fmla="*/ 467069 h 777430"/>
                  <a:gd name="connsiteX55" fmla="*/ 458891 w 2972814"/>
                  <a:gd name="connsiteY55" fmla="*/ 466327 h 777430"/>
                  <a:gd name="connsiteX56" fmla="*/ 478843 w 2972814"/>
                  <a:gd name="connsiteY56" fmla="*/ 464296 h 777430"/>
                  <a:gd name="connsiteX57" fmla="*/ 498794 w 2972814"/>
                  <a:gd name="connsiteY57" fmla="*/ 464768 h 777430"/>
                  <a:gd name="connsiteX58" fmla="*/ 517233 w 2972814"/>
                  <a:gd name="connsiteY58" fmla="*/ 467069 h 777430"/>
                  <a:gd name="connsiteX59" fmla="*/ 518746 w 2972814"/>
                  <a:gd name="connsiteY59" fmla="*/ 467262 h 777430"/>
                  <a:gd name="connsiteX60" fmla="*/ 538698 w 2972814"/>
                  <a:gd name="connsiteY60" fmla="*/ 471838 h 777430"/>
                  <a:gd name="connsiteX61" fmla="*/ 556454 w 2972814"/>
                  <a:gd name="connsiteY61" fmla="*/ 477060 h 777430"/>
                  <a:gd name="connsiteX62" fmla="*/ 558650 w 2972814"/>
                  <a:gd name="connsiteY62" fmla="*/ 477766 h 777430"/>
                  <a:gd name="connsiteX63" fmla="*/ 578601 w 2972814"/>
                  <a:gd name="connsiteY63" fmla="*/ 484901 h 777430"/>
                  <a:gd name="connsiteX64" fmla="*/ 584996 w 2972814"/>
                  <a:gd name="connsiteY64" fmla="*/ 487052 h 777430"/>
                  <a:gd name="connsiteX65" fmla="*/ 598553 w 2972814"/>
                  <a:gd name="connsiteY65" fmla="*/ 492247 h 777430"/>
                  <a:gd name="connsiteX66" fmla="*/ 614582 w 2972814"/>
                  <a:gd name="connsiteY66" fmla="*/ 497043 h 777430"/>
                  <a:gd name="connsiteX67" fmla="*/ 618505 w 2972814"/>
                  <a:gd name="connsiteY67" fmla="*/ 498518 h 777430"/>
                  <a:gd name="connsiteX68" fmla="*/ 638457 w 2972814"/>
                  <a:gd name="connsiteY68" fmla="*/ 502435 h 777430"/>
                  <a:gd name="connsiteX69" fmla="*/ 658409 w 2972814"/>
                  <a:gd name="connsiteY69" fmla="*/ 499503 h 777430"/>
                  <a:gd name="connsiteX70" fmla="*/ 661719 w 2972814"/>
                  <a:gd name="connsiteY70" fmla="*/ 497043 h 777430"/>
                  <a:gd name="connsiteX71" fmla="*/ 673144 w 2972814"/>
                  <a:gd name="connsiteY71" fmla="*/ 487052 h 777430"/>
                  <a:gd name="connsiteX72" fmla="*/ 678360 w 2972814"/>
                  <a:gd name="connsiteY72" fmla="*/ 482150 h 777430"/>
                  <a:gd name="connsiteX73" fmla="*/ 681873 w 2972814"/>
                  <a:gd name="connsiteY73" fmla="*/ 477060 h 777430"/>
                  <a:gd name="connsiteX74" fmla="*/ 689838 w 2972814"/>
                  <a:gd name="connsiteY74" fmla="*/ 467069 h 777430"/>
                  <a:gd name="connsiteX75" fmla="*/ 698312 w 2972814"/>
                  <a:gd name="connsiteY75" fmla="*/ 457765 h 777430"/>
                  <a:gd name="connsiteX76" fmla="*/ 698849 w 2972814"/>
                  <a:gd name="connsiteY76" fmla="*/ 457077 h 777430"/>
                  <a:gd name="connsiteX77" fmla="*/ 708739 w 2972814"/>
                  <a:gd name="connsiteY77" fmla="*/ 447086 h 777430"/>
                  <a:gd name="connsiteX78" fmla="*/ 718264 w 2972814"/>
                  <a:gd name="connsiteY78" fmla="*/ 439390 h 777430"/>
                  <a:gd name="connsiteX79" fmla="*/ 721246 w 2972814"/>
                  <a:gd name="connsiteY79" fmla="*/ 437094 h 777430"/>
                  <a:gd name="connsiteX80" fmla="*/ 737660 w 2972814"/>
                  <a:gd name="connsiteY80" fmla="*/ 427103 h 777430"/>
                  <a:gd name="connsiteX81" fmla="*/ 738216 w 2972814"/>
                  <a:gd name="connsiteY81" fmla="*/ 426825 h 777430"/>
                  <a:gd name="connsiteX82" fmla="*/ 758167 w 2972814"/>
                  <a:gd name="connsiteY82" fmla="*/ 418665 h 777430"/>
                  <a:gd name="connsiteX83" fmla="*/ 763702 w 2972814"/>
                  <a:gd name="connsiteY83" fmla="*/ 417111 h 777430"/>
                  <a:gd name="connsiteX84" fmla="*/ 778119 w 2972814"/>
                  <a:gd name="connsiteY84" fmla="*/ 413713 h 777430"/>
                  <a:gd name="connsiteX85" fmla="*/ 798071 w 2972814"/>
                  <a:gd name="connsiteY85" fmla="*/ 410969 h 777430"/>
                  <a:gd name="connsiteX86" fmla="*/ 818023 w 2972814"/>
                  <a:gd name="connsiteY86" fmla="*/ 410086 h 777430"/>
                  <a:gd name="connsiteX87" fmla="*/ 837975 w 2972814"/>
                  <a:gd name="connsiteY87" fmla="*/ 410624 h 777430"/>
                  <a:gd name="connsiteX88" fmla="*/ 857926 w 2972814"/>
                  <a:gd name="connsiteY88" fmla="*/ 412546 h 777430"/>
                  <a:gd name="connsiteX89" fmla="*/ 877878 w 2972814"/>
                  <a:gd name="connsiteY89" fmla="*/ 415638 h 777430"/>
                  <a:gd name="connsiteX90" fmla="*/ 885616 w 2972814"/>
                  <a:gd name="connsiteY90" fmla="*/ 417111 h 777430"/>
                  <a:gd name="connsiteX91" fmla="*/ 897830 w 2972814"/>
                  <a:gd name="connsiteY91" fmla="*/ 420269 h 777430"/>
                  <a:gd name="connsiteX92" fmla="*/ 917782 w 2972814"/>
                  <a:gd name="connsiteY92" fmla="*/ 426917 h 777430"/>
                  <a:gd name="connsiteX93" fmla="*/ 918359 w 2972814"/>
                  <a:gd name="connsiteY93" fmla="*/ 427103 h 777430"/>
                  <a:gd name="connsiteX94" fmla="*/ 936950 w 2972814"/>
                  <a:gd name="connsiteY94" fmla="*/ 437094 h 777430"/>
                  <a:gd name="connsiteX95" fmla="*/ 937733 w 2972814"/>
                  <a:gd name="connsiteY95" fmla="*/ 437866 h 777430"/>
                  <a:gd name="connsiteX96" fmla="*/ 948195 w 2972814"/>
                  <a:gd name="connsiteY96" fmla="*/ 447086 h 777430"/>
                  <a:gd name="connsiteX97" fmla="*/ 952209 w 2972814"/>
                  <a:gd name="connsiteY97" fmla="*/ 457077 h 777430"/>
                  <a:gd name="connsiteX98" fmla="*/ 953801 w 2972814"/>
                  <a:gd name="connsiteY98" fmla="*/ 467069 h 777430"/>
                  <a:gd name="connsiteX99" fmla="*/ 953193 w 2972814"/>
                  <a:gd name="connsiteY99" fmla="*/ 477060 h 777430"/>
                  <a:gd name="connsiteX100" fmla="*/ 951578 w 2972814"/>
                  <a:gd name="connsiteY100" fmla="*/ 487052 h 777430"/>
                  <a:gd name="connsiteX101" fmla="*/ 949151 w 2972814"/>
                  <a:gd name="connsiteY101" fmla="*/ 497043 h 777430"/>
                  <a:gd name="connsiteX102" fmla="*/ 946247 w 2972814"/>
                  <a:gd name="connsiteY102" fmla="*/ 507035 h 777430"/>
                  <a:gd name="connsiteX103" fmla="*/ 943416 w 2972814"/>
                  <a:gd name="connsiteY103" fmla="*/ 517026 h 777430"/>
                  <a:gd name="connsiteX104" fmla="*/ 940805 w 2972814"/>
                  <a:gd name="connsiteY104" fmla="*/ 527018 h 777430"/>
                  <a:gd name="connsiteX105" fmla="*/ 939016 w 2972814"/>
                  <a:gd name="connsiteY105" fmla="*/ 537009 h 777430"/>
                  <a:gd name="connsiteX106" fmla="*/ 938274 w 2972814"/>
                  <a:gd name="connsiteY106" fmla="*/ 547001 h 777430"/>
                  <a:gd name="connsiteX107" fmla="*/ 939579 w 2972814"/>
                  <a:gd name="connsiteY107" fmla="*/ 556992 h 777430"/>
                  <a:gd name="connsiteX108" fmla="*/ 943874 w 2972814"/>
                  <a:gd name="connsiteY108" fmla="*/ 566984 h 777430"/>
                  <a:gd name="connsiteX109" fmla="*/ 951543 w 2972814"/>
                  <a:gd name="connsiteY109" fmla="*/ 576975 h 777430"/>
                  <a:gd name="connsiteX110" fmla="*/ 957685 w 2972814"/>
                  <a:gd name="connsiteY110" fmla="*/ 582319 h 777430"/>
                  <a:gd name="connsiteX111" fmla="*/ 963430 w 2972814"/>
                  <a:gd name="connsiteY111" fmla="*/ 586967 h 777430"/>
                  <a:gd name="connsiteX112" fmla="*/ 977637 w 2972814"/>
                  <a:gd name="connsiteY112" fmla="*/ 596318 h 777430"/>
                  <a:gd name="connsiteX113" fmla="*/ 978869 w 2972814"/>
                  <a:gd name="connsiteY113" fmla="*/ 596958 h 777430"/>
                  <a:gd name="connsiteX114" fmla="*/ 997589 w 2972814"/>
                  <a:gd name="connsiteY114" fmla="*/ 606761 h 777430"/>
                  <a:gd name="connsiteX115" fmla="*/ 998277 w 2972814"/>
                  <a:gd name="connsiteY115" fmla="*/ 606950 h 777430"/>
                  <a:gd name="connsiteX116" fmla="*/ 1017541 w 2972814"/>
                  <a:gd name="connsiteY116" fmla="*/ 613041 h 777430"/>
                  <a:gd name="connsiteX117" fmla="*/ 1037492 w 2972814"/>
                  <a:gd name="connsiteY117" fmla="*/ 611026 h 777430"/>
                  <a:gd name="connsiteX118" fmla="*/ 1041448 w 2972814"/>
                  <a:gd name="connsiteY118" fmla="*/ 606950 h 777430"/>
                  <a:gd name="connsiteX119" fmla="*/ 1048134 w 2972814"/>
                  <a:gd name="connsiteY119" fmla="*/ 596958 h 777430"/>
                  <a:gd name="connsiteX120" fmla="*/ 1053384 w 2972814"/>
                  <a:gd name="connsiteY120" fmla="*/ 586967 h 777430"/>
                  <a:gd name="connsiteX121" fmla="*/ 1057090 w 2972814"/>
                  <a:gd name="connsiteY121" fmla="*/ 576975 h 777430"/>
                  <a:gd name="connsiteX122" fmla="*/ 1057444 w 2972814"/>
                  <a:gd name="connsiteY122" fmla="*/ 575740 h 777430"/>
                  <a:gd name="connsiteX123" fmla="*/ 1059029 w 2972814"/>
                  <a:gd name="connsiteY123" fmla="*/ 566984 h 777430"/>
                  <a:gd name="connsiteX124" fmla="*/ 1060285 w 2972814"/>
                  <a:gd name="connsiteY124" fmla="*/ 556992 h 777430"/>
                  <a:gd name="connsiteX125" fmla="*/ 1060953 w 2972814"/>
                  <a:gd name="connsiteY125" fmla="*/ 547001 h 777430"/>
                  <a:gd name="connsiteX126" fmla="*/ 1061274 w 2972814"/>
                  <a:gd name="connsiteY126" fmla="*/ 537009 h 777430"/>
                  <a:gd name="connsiteX127" fmla="*/ 1060782 w 2972814"/>
                  <a:gd name="connsiteY127" fmla="*/ 527018 h 777430"/>
                  <a:gd name="connsiteX128" fmla="*/ 1059911 w 2972814"/>
                  <a:gd name="connsiteY128" fmla="*/ 517026 h 777430"/>
                  <a:gd name="connsiteX129" fmla="*/ 1058319 w 2972814"/>
                  <a:gd name="connsiteY129" fmla="*/ 507035 h 777430"/>
                  <a:gd name="connsiteX130" fmla="*/ 1057444 w 2972814"/>
                  <a:gd name="connsiteY130" fmla="*/ 503166 h 777430"/>
                  <a:gd name="connsiteX131" fmla="*/ 1055481 w 2972814"/>
                  <a:gd name="connsiteY131" fmla="*/ 497043 h 777430"/>
                  <a:gd name="connsiteX132" fmla="*/ 1051740 w 2972814"/>
                  <a:gd name="connsiteY132" fmla="*/ 487052 h 777430"/>
                  <a:gd name="connsiteX133" fmla="*/ 1047700 w 2972814"/>
                  <a:gd name="connsiteY133" fmla="*/ 477060 h 777430"/>
                  <a:gd name="connsiteX134" fmla="*/ 1043241 w 2972814"/>
                  <a:gd name="connsiteY134" fmla="*/ 467069 h 777430"/>
                  <a:gd name="connsiteX135" fmla="*/ 1039162 w 2972814"/>
                  <a:gd name="connsiteY135" fmla="*/ 457077 h 777430"/>
                  <a:gd name="connsiteX136" fmla="*/ 1037492 w 2972814"/>
                  <a:gd name="connsiteY136" fmla="*/ 452508 h 777430"/>
                  <a:gd name="connsiteX137" fmla="*/ 1034631 w 2972814"/>
                  <a:gd name="connsiteY137" fmla="*/ 447086 h 777430"/>
                  <a:gd name="connsiteX138" fmla="*/ 1031282 w 2972814"/>
                  <a:gd name="connsiteY138" fmla="*/ 437094 h 777430"/>
                  <a:gd name="connsiteX139" fmla="*/ 1030657 w 2972814"/>
                  <a:gd name="connsiteY139" fmla="*/ 427103 h 777430"/>
                  <a:gd name="connsiteX140" fmla="*/ 1032887 w 2972814"/>
                  <a:gd name="connsiteY140" fmla="*/ 417111 h 777430"/>
                  <a:gd name="connsiteX141" fmla="*/ 1037492 w 2972814"/>
                  <a:gd name="connsiteY141" fmla="*/ 407865 h 777430"/>
                  <a:gd name="connsiteX142" fmla="*/ 1037825 w 2972814"/>
                  <a:gd name="connsiteY142" fmla="*/ 407120 h 777430"/>
                  <a:gd name="connsiteX143" fmla="*/ 1045771 w 2972814"/>
                  <a:gd name="connsiteY143" fmla="*/ 397128 h 777430"/>
                  <a:gd name="connsiteX144" fmla="*/ 1057444 w 2972814"/>
                  <a:gd name="connsiteY144" fmla="*/ 388063 h 777430"/>
                  <a:gd name="connsiteX145" fmla="*/ 1058910 w 2972814"/>
                  <a:gd name="connsiteY145" fmla="*/ 387137 h 777430"/>
                  <a:gd name="connsiteX146" fmla="*/ 1077396 w 2972814"/>
                  <a:gd name="connsiteY146" fmla="*/ 379476 h 777430"/>
                  <a:gd name="connsiteX147" fmla="*/ 1085833 w 2972814"/>
                  <a:gd name="connsiteY147" fmla="*/ 377145 h 777430"/>
                  <a:gd name="connsiteX148" fmla="*/ 1097348 w 2972814"/>
                  <a:gd name="connsiteY148" fmla="*/ 374827 h 777430"/>
                  <a:gd name="connsiteX149" fmla="*/ 1117299 w 2972814"/>
                  <a:gd name="connsiteY149" fmla="*/ 372413 h 777430"/>
                  <a:gd name="connsiteX150" fmla="*/ 1137251 w 2972814"/>
                  <a:gd name="connsiteY150" fmla="*/ 370464 h 777430"/>
                  <a:gd name="connsiteX151" fmla="*/ 1157203 w 2972814"/>
                  <a:gd name="connsiteY151" fmla="*/ 368296 h 777430"/>
                  <a:gd name="connsiteX152" fmla="*/ 1164807 w 2972814"/>
                  <a:gd name="connsiteY152" fmla="*/ 367154 h 777430"/>
                  <a:gd name="connsiteX153" fmla="*/ 1177155 w 2972814"/>
                  <a:gd name="connsiteY153" fmla="*/ 365501 h 777430"/>
                  <a:gd name="connsiteX154" fmla="*/ 1197107 w 2972814"/>
                  <a:gd name="connsiteY154" fmla="*/ 361640 h 777430"/>
                  <a:gd name="connsiteX155" fmla="*/ 1215065 w 2972814"/>
                  <a:gd name="connsiteY155" fmla="*/ 357162 h 777430"/>
                  <a:gd name="connsiteX156" fmla="*/ 1217058 w 2972814"/>
                  <a:gd name="connsiteY156" fmla="*/ 356689 h 777430"/>
                  <a:gd name="connsiteX157" fmla="*/ 1237010 w 2972814"/>
                  <a:gd name="connsiteY157" fmla="*/ 350972 h 777430"/>
                  <a:gd name="connsiteX158" fmla="*/ 1248614 w 2972814"/>
                  <a:gd name="connsiteY158" fmla="*/ 347171 h 777430"/>
                  <a:gd name="connsiteX159" fmla="*/ 1256962 w 2972814"/>
                  <a:gd name="connsiteY159" fmla="*/ 344390 h 777430"/>
                  <a:gd name="connsiteX160" fmla="*/ 1276914 w 2972814"/>
                  <a:gd name="connsiteY160" fmla="*/ 337416 h 777430"/>
                  <a:gd name="connsiteX161" fmla="*/ 1277628 w 2972814"/>
                  <a:gd name="connsiteY161" fmla="*/ 337179 h 777430"/>
                  <a:gd name="connsiteX162" fmla="*/ 1296865 w 2972814"/>
                  <a:gd name="connsiteY162" fmla="*/ 330351 h 777430"/>
                  <a:gd name="connsiteX163" fmla="*/ 1306654 w 2972814"/>
                  <a:gd name="connsiteY163" fmla="*/ 327188 h 777430"/>
                  <a:gd name="connsiteX164" fmla="*/ 1316817 w 2972814"/>
                  <a:gd name="connsiteY164" fmla="*/ 323483 h 777430"/>
                  <a:gd name="connsiteX165" fmla="*/ 1336769 w 2972814"/>
                  <a:gd name="connsiteY165" fmla="*/ 317490 h 777430"/>
                  <a:gd name="connsiteX166" fmla="*/ 1338537 w 2972814"/>
                  <a:gd name="connsiteY166" fmla="*/ 317196 h 777430"/>
                  <a:gd name="connsiteX167" fmla="*/ 1356721 w 2972814"/>
                  <a:gd name="connsiteY167" fmla="*/ 313575 h 777430"/>
                  <a:gd name="connsiteX168" fmla="*/ 1376673 w 2972814"/>
                  <a:gd name="connsiteY168" fmla="*/ 312454 h 777430"/>
                  <a:gd name="connsiteX169" fmla="*/ 1396624 w 2972814"/>
                  <a:gd name="connsiteY169" fmla="*/ 316050 h 777430"/>
                  <a:gd name="connsiteX170" fmla="*/ 1399434 w 2972814"/>
                  <a:gd name="connsiteY170" fmla="*/ 317196 h 777430"/>
                  <a:gd name="connsiteX171" fmla="*/ 1416576 w 2972814"/>
                  <a:gd name="connsiteY171" fmla="*/ 324918 h 777430"/>
                  <a:gd name="connsiteX172" fmla="*/ 1419974 w 2972814"/>
                  <a:gd name="connsiteY172" fmla="*/ 327188 h 777430"/>
                  <a:gd name="connsiteX173" fmla="*/ 1434548 w 2972814"/>
                  <a:gd name="connsiteY173" fmla="*/ 337179 h 777430"/>
                  <a:gd name="connsiteX174" fmla="*/ 1436528 w 2972814"/>
                  <a:gd name="connsiteY174" fmla="*/ 338697 h 777430"/>
                  <a:gd name="connsiteX175" fmla="*/ 1446023 w 2972814"/>
                  <a:gd name="connsiteY175" fmla="*/ 347171 h 777430"/>
                  <a:gd name="connsiteX176" fmla="*/ 1455458 w 2972814"/>
                  <a:gd name="connsiteY176" fmla="*/ 357162 h 777430"/>
                  <a:gd name="connsiteX177" fmla="*/ 1456480 w 2972814"/>
                  <a:gd name="connsiteY177" fmla="*/ 358491 h 777430"/>
                  <a:gd name="connsiteX178" fmla="*/ 1462868 w 2972814"/>
                  <a:gd name="connsiteY178" fmla="*/ 367154 h 777430"/>
                  <a:gd name="connsiteX179" fmla="*/ 1468568 w 2972814"/>
                  <a:gd name="connsiteY179" fmla="*/ 377145 h 777430"/>
                  <a:gd name="connsiteX180" fmla="*/ 1472164 w 2972814"/>
                  <a:gd name="connsiteY180" fmla="*/ 387137 h 777430"/>
                  <a:gd name="connsiteX181" fmla="*/ 1474319 w 2972814"/>
                  <a:gd name="connsiteY181" fmla="*/ 397128 h 777430"/>
                  <a:gd name="connsiteX182" fmla="*/ 1475202 w 2972814"/>
                  <a:gd name="connsiteY182" fmla="*/ 407120 h 777430"/>
                  <a:gd name="connsiteX183" fmla="*/ 1475275 w 2972814"/>
                  <a:gd name="connsiteY183" fmla="*/ 417111 h 777430"/>
                  <a:gd name="connsiteX184" fmla="*/ 1474518 w 2972814"/>
                  <a:gd name="connsiteY184" fmla="*/ 427103 h 777430"/>
                  <a:gd name="connsiteX185" fmla="*/ 1473322 w 2972814"/>
                  <a:gd name="connsiteY185" fmla="*/ 437094 h 777430"/>
                  <a:gd name="connsiteX186" fmla="*/ 1471950 w 2972814"/>
                  <a:gd name="connsiteY186" fmla="*/ 447086 h 777430"/>
                  <a:gd name="connsiteX187" fmla="*/ 1470455 w 2972814"/>
                  <a:gd name="connsiteY187" fmla="*/ 457077 h 777430"/>
                  <a:gd name="connsiteX188" fmla="*/ 1468871 w 2972814"/>
                  <a:gd name="connsiteY188" fmla="*/ 467069 h 777430"/>
                  <a:gd name="connsiteX189" fmla="*/ 1467392 w 2972814"/>
                  <a:gd name="connsiteY189" fmla="*/ 477060 h 777430"/>
                  <a:gd name="connsiteX190" fmla="*/ 1466339 w 2972814"/>
                  <a:gd name="connsiteY190" fmla="*/ 487052 h 777430"/>
                  <a:gd name="connsiteX191" fmla="*/ 1465528 w 2972814"/>
                  <a:gd name="connsiteY191" fmla="*/ 497043 h 777430"/>
                  <a:gd name="connsiteX192" fmla="*/ 1465207 w 2972814"/>
                  <a:gd name="connsiteY192" fmla="*/ 507035 h 777430"/>
                  <a:gd name="connsiteX193" fmla="*/ 1465554 w 2972814"/>
                  <a:gd name="connsiteY193" fmla="*/ 517026 h 777430"/>
                  <a:gd name="connsiteX194" fmla="*/ 1466651 w 2972814"/>
                  <a:gd name="connsiteY194" fmla="*/ 527018 h 777430"/>
                  <a:gd name="connsiteX195" fmla="*/ 1468639 w 2972814"/>
                  <a:gd name="connsiteY195" fmla="*/ 537009 h 777430"/>
                  <a:gd name="connsiteX196" fmla="*/ 1471813 w 2972814"/>
                  <a:gd name="connsiteY196" fmla="*/ 547001 h 777430"/>
                  <a:gd name="connsiteX197" fmla="*/ 1476342 w 2972814"/>
                  <a:gd name="connsiteY197" fmla="*/ 556992 h 777430"/>
                  <a:gd name="connsiteX198" fmla="*/ 1476431 w 2972814"/>
                  <a:gd name="connsiteY198" fmla="*/ 557148 h 777430"/>
                  <a:gd name="connsiteX199" fmla="*/ 1483970 w 2972814"/>
                  <a:gd name="connsiteY199" fmla="*/ 566984 h 777430"/>
                  <a:gd name="connsiteX200" fmla="*/ 1494726 w 2972814"/>
                  <a:gd name="connsiteY200" fmla="*/ 576975 h 777430"/>
                  <a:gd name="connsiteX201" fmla="*/ 1496383 w 2972814"/>
                  <a:gd name="connsiteY201" fmla="*/ 578164 h 777430"/>
                  <a:gd name="connsiteX202" fmla="*/ 1516335 w 2972814"/>
                  <a:gd name="connsiteY202" fmla="*/ 586070 h 777430"/>
                  <a:gd name="connsiteX203" fmla="*/ 1522773 w 2972814"/>
                  <a:gd name="connsiteY203" fmla="*/ 586967 h 777430"/>
                  <a:gd name="connsiteX204" fmla="*/ 1536287 w 2972814"/>
                  <a:gd name="connsiteY204" fmla="*/ 588580 h 777430"/>
                  <a:gd name="connsiteX205" fmla="*/ 1556239 w 2972814"/>
                  <a:gd name="connsiteY205" fmla="*/ 588008 h 777430"/>
                  <a:gd name="connsiteX206" fmla="*/ 1562949 w 2972814"/>
                  <a:gd name="connsiteY206" fmla="*/ 586967 h 777430"/>
                  <a:gd name="connsiteX207" fmla="*/ 1576190 w 2972814"/>
                  <a:gd name="connsiteY207" fmla="*/ 585048 h 777430"/>
                  <a:gd name="connsiteX208" fmla="*/ 1596142 w 2972814"/>
                  <a:gd name="connsiteY208" fmla="*/ 581002 h 777430"/>
                  <a:gd name="connsiteX209" fmla="*/ 1611900 w 2972814"/>
                  <a:gd name="connsiteY209" fmla="*/ 576975 h 777430"/>
                  <a:gd name="connsiteX210" fmla="*/ 1616094 w 2972814"/>
                  <a:gd name="connsiteY210" fmla="*/ 575946 h 777430"/>
                  <a:gd name="connsiteX211" fmla="*/ 1636046 w 2972814"/>
                  <a:gd name="connsiteY211" fmla="*/ 570682 h 777430"/>
                  <a:gd name="connsiteX212" fmla="*/ 1650031 w 2972814"/>
                  <a:gd name="connsiteY212" fmla="*/ 566984 h 777430"/>
                  <a:gd name="connsiteX213" fmla="*/ 1655997 w 2972814"/>
                  <a:gd name="connsiteY213" fmla="*/ 565428 h 777430"/>
                  <a:gd name="connsiteX214" fmla="*/ 1675949 w 2972814"/>
                  <a:gd name="connsiteY214" fmla="*/ 560612 h 777430"/>
                  <a:gd name="connsiteX215" fmla="*/ 1693309 w 2972814"/>
                  <a:gd name="connsiteY215" fmla="*/ 556992 h 777430"/>
                  <a:gd name="connsiteX216" fmla="*/ 1695901 w 2972814"/>
                  <a:gd name="connsiteY216" fmla="*/ 556459 h 777430"/>
                  <a:gd name="connsiteX217" fmla="*/ 1715853 w 2972814"/>
                  <a:gd name="connsiteY217" fmla="*/ 553160 h 777430"/>
                  <a:gd name="connsiteX218" fmla="*/ 1735805 w 2972814"/>
                  <a:gd name="connsiteY218" fmla="*/ 550835 h 777430"/>
                  <a:gd name="connsiteX219" fmla="*/ 1755756 w 2972814"/>
                  <a:gd name="connsiteY219" fmla="*/ 549165 h 777430"/>
                  <a:gd name="connsiteX220" fmla="*/ 1775708 w 2972814"/>
                  <a:gd name="connsiteY220" fmla="*/ 548001 h 777430"/>
                  <a:gd name="connsiteX221" fmla="*/ 1795660 w 2972814"/>
                  <a:gd name="connsiteY221" fmla="*/ 547098 h 777430"/>
                  <a:gd name="connsiteX222" fmla="*/ 1798036 w 2972814"/>
                  <a:gd name="connsiteY222" fmla="*/ 547001 h 777430"/>
                  <a:gd name="connsiteX223" fmla="*/ 1815612 w 2972814"/>
                  <a:gd name="connsiteY223" fmla="*/ 546251 h 777430"/>
                  <a:gd name="connsiteX224" fmla="*/ 1835563 w 2972814"/>
                  <a:gd name="connsiteY224" fmla="*/ 545249 h 777430"/>
                  <a:gd name="connsiteX225" fmla="*/ 1855515 w 2972814"/>
                  <a:gd name="connsiteY225" fmla="*/ 543802 h 777430"/>
                  <a:gd name="connsiteX226" fmla="*/ 1875467 w 2972814"/>
                  <a:gd name="connsiteY226" fmla="*/ 541766 h 777430"/>
                  <a:gd name="connsiteX227" fmla="*/ 1895419 w 2972814"/>
                  <a:gd name="connsiteY227" fmla="*/ 538991 h 777430"/>
                  <a:gd name="connsiteX228" fmla="*/ 1906842 w 2972814"/>
                  <a:gd name="connsiteY228" fmla="*/ 537009 h 777430"/>
                  <a:gd name="connsiteX229" fmla="*/ 1915371 w 2972814"/>
                  <a:gd name="connsiteY229" fmla="*/ 535160 h 777430"/>
                  <a:gd name="connsiteX230" fmla="*/ 1935322 w 2972814"/>
                  <a:gd name="connsiteY230" fmla="*/ 530085 h 777430"/>
                  <a:gd name="connsiteX231" fmla="*/ 1945643 w 2972814"/>
                  <a:gd name="connsiteY231" fmla="*/ 527018 h 777430"/>
                  <a:gd name="connsiteX232" fmla="*/ 1955274 w 2972814"/>
                  <a:gd name="connsiteY232" fmla="*/ 523179 h 777430"/>
                  <a:gd name="connsiteX233" fmla="*/ 1970868 w 2972814"/>
                  <a:gd name="connsiteY233" fmla="*/ 517026 h 777430"/>
                  <a:gd name="connsiteX234" fmla="*/ 1975226 w 2972814"/>
                  <a:gd name="connsiteY234" fmla="*/ 514489 h 777430"/>
                  <a:gd name="connsiteX235" fmla="*/ 1989390 w 2972814"/>
                  <a:gd name="connsiteY235" fmla="*/ 507035 h 777430"/>
                  <a:gd name="connsiteX236" fmla="*/ 1995178 w 2972814"/>
                  <a:gd name="connsiteY236" fmla="*/ 501588 h 777430"/>
                  <a:gd name="connsiteX237" fmla="*/ 2001744 w 2972814"/>
                  <a:gd name="connsiteY237" fmla="*/ 497043 h 777430"/>
                  <a:gd name="connsiteX238" fmla="*/ 2008008 w 2972814"/>
                  <a:gd name="connsiteY238" fmla="*/ 487052 h 777430"/>
                  <a:gd name="connsiteX239" fmla="*/ 2007702 w 2972814"/>
                  <a:gd name="connsiteY239" fmla="*/ 477060 h 777430"/>
                  <a:gd name="connsiteX240" fmla="*/ 2003256 w 2972814"/>
                  <a:gd name="connsiteY240" fmla="*/ 467069 h 777430"/>
                  <a:gd name="connsiteX241" fmla="*/ 1996281 w 2972814"/>
                  <a:gd name="connsiteY241" fmla="*/ 457077 h 777430"/>
                  <a:gd name="connsiteX242" fmla="*/ 1995178 w 2972814"/>
                  <a:gd name="connsiteY242" fmla="*/ 455694 h 777430"/>
                  <a:gd name="connsiteX243" fmla="*/ 1991088 w 2972814"/>
                  <a:gd name="connsiteY243" fmla="*/ 447086 h 777430"/>
                  <a:gd name="connsiteX244" fmla="*/ 1986129 w 2972814"/>
                  <a:gd name="connsiteY244" fmla="*/ 437094 h 777430"/>
                  <a:gd name="connsiteX245" fmla="*/ 1981417 w 2972814"/>
                  <a:gd name="connsiteY245" fmla="*/ 427103 h 777430"/>
                  <a:gd name="connsiteX246" fmla="*/ 1977140 w 2972814"/>
                  <a:gd name="connsiteY246" fmla="*/ 417111 h 777430"/>
                  <a:gd name="connsiteX247" fmla="*/ 1975226 w 2972814"/>
                  <a:gd name="connsiteY247" fmla="*/ 411797 h 777430"/>
                  <a:gd name="connsiteX248" fmla="*/ 1973843 w 2972814"/>
                  <a:gd name="connsiteY248" fmla="*/ 407120 h 777430"/>
                  <a:gd name="connsiteX249" fmla="*/ 1971219 w 2972814"/>
                  <a:gd name="connsiteY249" fmla="*/ 397128 h 777430"/>
                  <a:gd name="connsiteX250" fmla="*/ 1968991 w 2972814"/>
                  <a:gd name="connsiteY250" fmla="*/ 387137 h 777430"/>
                  <a:gd name="connsiteX251" fmla="*/ 1967421 w 2972814"/>
                  <a:gd name="connsiteY251" fmla="*/ 377145 h 777430"/>
                  <a:gd name="connsiteX252" fmla="*/ 1966295 w 2972814"/>
                  <a:gd name="connsiteY252" fmla="*/ 367154 h 777430"/>
                  <a:gd name="connsiteX253" fmla="*/ 1965655 w 2972814"/>
                  <a:gd name="connsiteY253" fmla="*/ 357162 h 777430"/>
                  <a:gd name="connsiteX254" fmla="*/ 1965675 w 2972814"/>
                  <a:gd name="connsiteY254" fmla="*/ 347171 h 777430"/>
                  <a:gd name="connsiteX255" fmla="*/ 1966422 w 2972814"/>
                  <a:gd name="connsiteY255" fmla="*/ 337179 h 777430"/>
                  <a:gd name="connsiteX256" fmla="*/ 1968369 w 2972814"/>
                  <a:gd name="connsiteY256" fmla="*/ 327188 h 777430"/>
                  <a:gd name="connsiteX257" fmla="*/ 1971271 w 2972814"/>
                  <a:gd name="connsiteY257" fmla="*/ 317196 h 777430"/>
                  <a:gd name="connsiteX258" fmla="*/ 1975226 w 2972814"/>
                  <a:gd name="connsiteY258" fmla="*/ 307863 h 777430"/>
                  <a:gd name="connsiteX259" fmla="*/ 1975515 w 2972814"/>
                  <a:gd name="connsiteY259" fmla="*/ 307205 h 777430"/>
                  <a:gd name="connsiteX260" fmla="*/ 1981823 w 2972814"/>
                  <a:gd name="connsiteY260" fmla="*/ 297213 h 777430"/>
                  <a:gd name="connsiteX261" fmla="*/ 1989932 w 2972814"/>
                  <a:gd name="connsiteY261" fmla="*/ 287222 h 777430"/>
                  <a:gd name="connsiteX262" fmla="*/ 1995178 w 2972814"/>
                  <a:gd name="connsiteY262" fmla="*/ 282119 h 777430"/>
                  <a:gd name="connsiteX263" fmla="*/ 2000719 w 2972814"/>
                  <a:gd name="connsiteY263" fmla="*/ 277230 h 777430"/>
                  <a:gd name="connsiteX264" fmla="*/ 2014049 w 2972814"/>
                  <a:gd name="connsiteY264" fmla="*/ 267239 h 777430"/>
                  <a:gd name="connsiteX265" fmla="*/ 2015129 w 2972814"/>
                  <a:gd name="connsiteY265" fmla="*/ 266535 h 777430"/>
                  <a:gd name="connsiteX266" fmla="*/ 2031149 w 2972814"/>
                  <a:gd name="connsiteY266" fmla="*/ 257247 h 777430"/>
                  <a:gd name="connsiteX267" fmla="*/ 2035081 w 2972814"/>
                  <a:gd name="connsiteY267" fmla="*/ 255058 h 777430"/>
                  <a:gd name="connsiteX268" fmla="*/ 2051874 w 2972814"/>
                  <a:gd name="connsiteY268" fmla="*/ 247256 h 777430"/>
                  <a:gd name="connsiteX269" fmla="*/ 2055033 w 2972814"/>
                  <a:gd name="connsiteY269" fmla="*/ 245799 h 777430"/>
                  <a:gd name="connsiteX270" fmla="*/ 2074985 w 2972814"/>
                  <a:gd name="connsiteY270" fmla="*/ 238530 h 777430"/>
                  <a:gd name="connsiteX271" fmla="*/ 2079821 w 2972814"/>
                  <a:gd name="connsiteY271" fmla="*/ 237264 h 777430"/>
                  <a:gd name="connsiteX272" fmla="*/ 2094936 w 2972814"/>
                  <a:gd name="connsiteY272" fmla="*/ 232989 h 777430"/>
                  <a:gd name="connsiteX273" fmla="*/ 2114888 w 2972814"/>
                  <a:gd name="connsiteY273" fmla="*/ 229933 h 777430"/>
                  <a:gd name="connsiteX274" fmla="*/ 2134840 w 2972814"/>
                  <a:gd name="connsiteY274" fmla="*/ 230026 h 777430"/>
                  <a:gd name="connsiteX275" fmla="*/ 2154792 w 2972814"/>
                  <a:gd name="connsiteY275" fmla="*/ 234554 h 777430"/>
                  <a:gd name="connsiteX276" fmla="*/ 2160168 w 2972814"/>
                  <a:gd name="connsiteY276" fmla="*/ 237264 h 777430"/>
                  <a:gd name="connsiteX277" fmla="*/ 2174744 w 2972814"/>
                  <a:gd name="connsiteY277" fmla="*/ 244984 h 777430"/>
                  <a:gd name="connsiteX278" fmla="*/ 2177478 w 2972814"/>
                  <a:gd name="connsiteY278" fmla="*/ 247256 h 777430"/>
                  <a:gd name="connsiteX279" fmla="*/ 2189732 w 2972814"/>
                  <a:gd name="connsiteY279" fmla="*/ 257247 h 777430"/>
                  <a:gd name="connsiteX280" fmla="*/ 2194695 w 2972814"/>
                  <a:gd name="connsiteY280" fmla="*/ 261159 h 777430"/>
                  <a:gd name="connsiteX281" fmla="*/ 2200493 w 2972814"/>
                  <a:gd name="connsiteY281" fmla="*/ 267239 h 777430"/>
                  <a:gd name="connsiteX282" fmla="*/ 2210260 w 2972814"/>
                  <a:gd name="connsiteY282" fmla="*/ 277230 h 777430"/>
                  <a:gd name="connsiteX283" fmla="*/ 2214647 w 2972814"/>
                  <a:gd name="connsiteY283" fmla="*/ 281397 h 777430"/>
                  <a:gd name="connsiteX284" fmla="*/ 2219987 w 2972814"/>
                  <a:gd name="connsiteY284" fmla="*/ 287222 h 777430"/>
                  <a:gd name="connsiteX285" fmla="*/ 2229956 w 2972814"/>
                  <a:gd name="connsiteY285" fmla="*/ 297213 h 777430"/>
                  <a:gd name="connsiteX286" fmla="*/ 2234599 w 2972814"/>
                  <a:gd name="connsiteY286" fmla="*/ 301475 h 777430"/>
                  <a:gd name="connsiteX287" fmla="*/ 2240620 w 2972814"/>
                  <a:gd name="connsiteY287" fmla="*/ 307205 h 777430"/>
                  <a:gd name="connsiteX288" fmla="*/ 2252454 w 2972814"/>
                  <a:gd name="connsiteY288" fmla="*/ 317196 h 777430"/>
                  <a:gd name="connsiteX289" fmla="*/ 2254551 w 2972814"/>
                  <a:gd name="connsiteY289" fmla="*/ 318769 h 777430"/>
                  <a:gd name="connsiteX290" fmla="*/ 2266698 w 2972814"/>
                  <a:gd name="connsiteY290" fmla="*/ 327188 h 777430"/>
                  <a:gd name="connsiteX291" fmla="*/ 2274502 w 2972814"/>
                  <a:gd name="connsiteY291" fmla="*/ 331964 h 777430"/>
                  <a:gd name="connsiteX292" fmla="*/ 2283990 w 2972814"/>
                  <a:gd name="connsiteY292" fmla="*/ 337179 h 777430"/>
                  <a:gd name="connsiteX293" fmla="*/ 2294454 w 2972814"/>
                  <a:gd name="connsiteY293" fmla="*/ 342096 h 777430"/>
                  <a:gd name="connsiteX294" fmla="*/ 2307429 w 2972814"/>
                  <a:gd name="connsiteY294" fmla="*/ 347171 h 777430"/>
                  <a:gd name="connsiteX295" fmla="*/ 2314406 w 2972814"/>
                  <a:gd name="connsiteY295" fmla="*/ 349568 h 777430"/>
                  <a:gd name="connsiteX296" fmla="*/ 2334358 w 2972814"/>
                  <a:gd name="connsiteY296" fmla="*/ 354735 h 777430"/>
                  <a:gd name="connsiteX297" fmla="*/ 2347338 w 2972814"/>
                  <a:gd name="connsiteY297" fmla="*/ 357162 h 777430"/>
                  <a:gd name="connsiteX298" fmla="*/ 2354310 w 2972814"/>
                  <a:gd name="connsiteY298" fmla="*/ 358366 h 777430"/>
                  <a:gd name="connsiteX299" fmla="*/ 2374261 w 2972814"/>
                  <a:gd name="connsiteY299" fmla="*/ 360626 h 777430"/>
                  <a:gd name="connsiteX300" fmla="*/ 2394213 w 2972814"/>
                  <a:gd name="connsiteY300" fmla="*/ 361636 h 777430"/>
                  <a:gd name="connsiteX301" fmla="*/ 2414165 w 2972814"/>
                  <a:gd name="connsiteY301" fmla="*/ 361807 h 777430"/>
                  <a:gd name="connsiteX302" fmla="*/ 2434117 w 2972814"/>
                  <a:gd name="connsiteY302" fmla="*/ 361146 h 777430"/>
                  <a:gd name="connsiteX303" fmla="*/ 2454068 w 2972814"/>
                  <a:gd name="connsiteY303" fmla="*/ 360144 h 777430"/>
                  <a:gd name="connsiteX304" fmla="*/ 2474020 w 2972814"/>
                  <a:gd name="connsiteY304" fmla="*/ 359298 h 777430"/>
                  <a:gd name="connsiteX305" fmla="*/ 2493972 w 2972814"/>
                  <a:gd name="connsiteY305" fmla="*/ 358961 h 777430"/>
                  <a:gd name="connsiteX306" fmla="*/ 2513924 w 2972814"/>
                  <a:gd name="connsiteY306" fmla="*/ 360057 h 777430"/>
                  <a:gd name="connsiteX307" fmla="*/ 2533876 w 2972814"/>
                  <a:gd name="connsiteY307" fmla="*/ 362972 h 777430"/>
                  <a:gd name="connsiteX308" fmla="*/ 2549200 w 2972814"/>
                  <a:gd name="connsiteY308" fmla="*/ 367154 h 777430"/>
                  <a:gd name="connsiteX309" fmla="*/ 2553827 w 2972814"/>
                  <a:gd name="connsiteY309" fmla="*/ 368498 h 777430"/>
                  <a:gd name="connsiteX310" fmla="*/ 2573779 w 2972814"/>
                  <a:gd name="connsiteY310" fmla="*/ 377068 h 777430"/>
                  <a:gd name="connsiteX311" fmla="*/ 2573924 w 2972814"/>
                  <a:gd name="connsiteY311" fmla="*/ 377145 h 777430"/>
                  <a:gd name="connsiteX312" fmla="*/ 2591895 w 2972814"/>
                  <a:gd name="connsiteY312" fmla="*/ 387137 h 777430"/>
                  <a:gd name="connsiteX313" fmla="*/ 2593731 w 2972814"/>
                  <a:gd name="connsiteY313" fmla="*/ 388207 h 777430"/>
                  <a:gd name="connsiteX314" fmla="*/ 2607840 w 2972814"/>
                  <a:gd name="connsiteY314" fmla="*/ 397128 h 777430"/>
                  <a:gd name="connsiteX315" fmla="*/ 2613683 w 2972814"/>
                  <a:gd name="connsiteY315" fmla="*/ 400825 h 777430"/>
                  <a:gd name="connsiteX316" fmla="*/ 2623739 w 2972814"/>
                  <a:gd name="connsiteY316" fmla="*/ 407120 h 777430"/>
                  <a:gd name="connsiteX317" fmla="*/ 2633634 w 2972814"/>
                  <a:gd name="connsiteY317" fmla="*/ 413224 h 777430"/>
                  <a:gd name="connsiteX318" fmla="*/ 2640688 w 2972814"/>
                  <a:gd name="connsiteY318" fmla="*/ 417111 h 777430"/>
                  <a:gd name="connsiteX319" fmla="*/ 2653586 w 2972814"/>
                  <a:gd name="connsiteY319" fmla="*/ 423671 h 777430"/>
                  <a:gd name="connsiteX320" fmla="*/ 2661543 w 2972814"/>
                  <a:gd name="connsiteY320" fmla="*/ 427103 h 777430"/>
                  <a:gd name="connsiteX321" fmla="*/ 2673538 w 2972814"/>
                  <a:gd name="connsiteY321" fmla="*/ 432022 h 777430"/>
                  <a:gd name="connsiteX322" fmla="*/ 2688988 w 2972814"/>
                  <a:gd name="connsiteY322" fmla="*/ 437094 h 777430"/>
                  <a:gd name="connsiteX323" fmla="*/ 2693490 w 2972814"/>
                  <a:gd name="connsiteY323" fmla="*/ 438483 h 777430"/>
                  <a:gd name="connsiteX324" fmla="*/ 2713441 w 2972814"/>
                  <a:gd name="connsiteY324" fmla="*/ 443600 h 777430"/>
                  <a:gd name="connsiteX325" fmla="*/ 2728516 w 2972814"/>
                  <a:gd name="connsiteY325" fmla="*/ 447086 h 777430"/>
                  <a:gd name="connsiteX326" fmla="*/ 2733393 w 2972814"/>
                  <a:gd name="connsiteY326" fmla="*/ 448185 h 777430"/>
                  <a:gd name="connsiteX327" fmla="*/ 2753345 w 2972814"/>
                  <a:gd name="connsiteY327" fmla="*/ 452331 h 777430"/>
                  <a:gd name="connsiteX328" fmla="*/ 2773297 w 2972814"/>
                  <a:gd name="connsiteY328" fmla="*/ 456419 h 777430"/>
                  <a:gd name="connsiteX329" fmla="*/ 2776546 w 2972814"/>
                  <a:gd name="connsiteY329" fmla="*/ 457077 h 777430"/>
                  <a:gd name="connsiteX330" fmla="*/ 2793249 w 2972814"/>
                  <a:gd name="connsiteY330" fmla="*/ 460661 h 777430"/>
                  <a:gd name="connsiteX331" fmla="*/ 2813200 w 2972814"/>
                  <a:gd name="connsiteY331" fmla="*/ 464705 h 777430"/>
                  <a:gd name="connsiteX332" fmla="*/ 2826069 w 2972814"/>
                  <a:gd name="connsiteY332" fmla="*/ 467069 h 777430"/>
                  <a:gd name="connsiteX333" fmla="*/ 2833152 w 2972814"/>
                  <a:gd name="connsiteY333" fmla="*/ 468427 h 777430"/>
                  <a:gd name="connsiteX334" fmla="*/ 2853104 w 2972814"/>
                  <a:gd name="connsiteY334" fmla="*/ 470039 h 777430"/>
                  <a:gd name="connsiteX335" fmla="*/ 2873056 w 2972814"/>
                  <a:gd name="connsiteY335" fmla="*/ 468999 h 777430"/>
                  <a:gd name="connsiteX336" fmla="*/ 2879978 w 2972814"/>
                  <a:gd name="connsiteY336" fmla="*/ 467069 h 777430"/>
                  <a:gd name="connsiteX337" fmla="*/ 2893007 w 2972814"/>
                  <a:gd name="connsiteY337" fmla="*/ 461486 h 777430"/>
                  <a:gd name="connsiteX338" fmla="*/ 2897926 w 2972814"/>
                  <a:gd name="connsiteY338" fmla="*/ 457077 h 777430"/>
                  <a:gd name="connsiteX339" fmla="*/ 2903877 w 2972814"/>
                  <a:gd name="connsiteY339" fmla="*/ 447086 h 777430"/>
                  <a:gd name="connsiteX340" fmla="*/ 2905769 w 2972814"/>
                  <a:gd name="connsiteY340" fmla="*/ 437094 h 777430"/>
                  <a:gd name="connsiteX341" fmla="*/ 2905397 w 2972814"/>
                  <a:gd name="connsiteY341" fmla="*/ 427103 h 777430"/>
                  <a:gd name="connsiteX342" fmla="*/ 2903579 w 2972814"/>
                  <a:gd name="connsiteY342" fmla="*/ 417111 h 777430"/>
                  <a:gd name="connsiteX343" fmla="*/ 2901061 w 2972814"/>
                  <a:gd name="connsiteY343" fmla="*/ 407120 h 777430"/>
                  <a:gd name="connsiteX344" fmla="*/ 2898152 w 2972814"/>
                  <a:gd name="connsiteY344" fmla="*/ 397128 h 777430"/>
                  <a:gd name="connsiteX345" fmla="*/ 2895526 w 2972814"/>
                  <a:gd name="connsiteY345" fmla="*/ 387137 h 777430"/>
                  <a:gd name="connsiteX346" fmla="*/ 2893007 w 2972814"/>
                  <a:gd name="connsiteY346" fmla="*/ 378049 h 777430"/>
                  <a:gd name="connsiteX347" fmla="*/ 2892746 w 2972814"/>
                  <a:gd name="connsiteY347" fmla="*/ 377145 h 777430"/>
                  <a:gd name="connsiteX348" fmla="*/ 2890573 w 2972814"/>
                  <a:gd name="connsiteY348" fmla="*/ 367154 h 777430"/>
                  <a:gd name="connsiteX349" fmla="*/ 2888902 w 2972814"/>
                  <a:gd name="connsiteY349" fmla="*/ 357162 h 777430"/>
                  <a:gd name="connsiteX350" fmla="*/ 2887939 w 2972814"/>
                  <a:gd name="connsiteY350" fmla="*/ 347171 h 777430"/>
                  <a:gd name="connsiteX351" fmla="*/ 2887591 w 2972814"/>
                  <a:gd name="connsiteY351" fmla="*/ 337179 h 777430"/>
                  <a:gd name="connsiteX352" fmla="*/ 2888009 w 2972814"/>
                  <a:gd name="connsiteY352" fmla="*/ 327188 h 777430"/>
                  <a:gd name="connsiteX353" fmla="*/ 2889199 w 2972814"/>
                  <a:gd name="connsiteY353" fmla="*/ 317196 h 777430"/>
                  <a:gd name="connsiteX354" fmla="*/ 2890874 w 2972814"/>
                  <a:gd name="connsiteY354" fmla="*/ 307205 h 777430"/>
                  <a:gd name="connsiteX355" fmla="*/ 2893007 w 2972814"/>
                  <a:gd name="connsiteY355" fmla="*/ 298036 h 777430"/>
                  <a:gd name="connsiteX356" fmla="*/ 2893190 w 2972814"/>
                  <a:gd name="connsiteY356" fmla="*/ 297213 h 777430"/>
                  <a:gd name="connsiteX357" fmla="*/ 2895969 w 2972814"/>
                  <a:gd name="connsiteY357" fmla="*/ 287222 h 777430"/>
                  <a:gd name="connsiteX358" fmla="*/ 2899075 w 2972814"/>
                  <a:gd name="connsiteY358" fmla="*/ 277230 h 777430"/>
                  <a:gd name="connsiteX359" fmla="*/ 2902614 w 2972814"/>
                  <a:gd name="connsiteY359" fmla="*/ 267239 h 777430"/>
                  <a:gd name="connsiteX360" fmla="*/ 2906477 w 2972814"/>
                  <a:gd name="connsiteY360" fmla="*/ 257247 h 777430"/>
                  <a:gd name="connsiteX361" fmla="*/ 2910548 w 2972814"/>
                  <a:gd name="connsiteY361" fmla="*/ 247256 h 777430"/>
                  <a:gd name="connsiteX362" fmla="*/ 2912959 w 2972814"/>
                  <a:gd name="connsiteY362" fmla="*/ 241626 h 777430"/>
                  <a:gd name="connsiteX363" fmla="*/ 2914927 w 2972814"/>
                  <a:gd name="connsiteY363" fmla="*/ 237264 h 777430"/>
                  <a:gd name="connsiteX364" fmla="*/ 2919417 w 2972814"/>
                  <a:gd name="connsiteY364" fmla="*/ 227273 h 777430"/>
                  <a:gd name="connsiteX365" fmla="*/ 2924136 w 2972814"/>
                  <a:gd name="connsiteY365" fmla="*/ 217281 h 777430"/>
                  <a:gd name="connsiteX366" fmla="*/ 2928748 w 2972814"/>
                  <a:gd name="connsiteY366" fmla="*/ 207290 h 777430"/>
                  <a:gd name="connsiteX367" fmla="*/ 2932911 w 2972814"/>
                  <a:gd name="connsiteY367" fmla="*/ 198731 h 777430"/>
                  <a:gd name="connsiteX368" fmla="*/ 2933719 w 2972814"/>
                  <a:gd name="connsiteY368" fmla="*/ 197298 h 777430"/>
                  <a:gd name="connsiteX369" fmla="*/ 2939042 w 2972814"/>
                  <a:gd name="connsiteY369" fmla="*/ 187307 h 777430"/>
                  <a:gd name="connsiteX370" fmla="*/ 2944259 w 2972814"/>
                  <a:gd name="connsiteY370" fmla="*/ 177315 h 777430"/>
                  <a:gd name="connsiteX371" fmla="*/ 2949464 w 2972814"/>
                  <a:gd name="connsiteY371" fmla="*/ 167324 h 777430"/>
                  <a:gd name="connsiteX372" fmla="*/ 2952863 w 2972814"/>
                  <a:gd name="connsiteY372" fmla="*/ 160879 h 777430"/>
                  <a:gd name="connsiteX373" fmla="*/ 2955137 w 2972814"/>
                  <a:gd name="connsiteY373" fmla="*/ 157332 h 777430"/>
                  <a:gd name="connsiteX374" fmla="*/ 2961379 w 2972814"/>
                  <a:gd name="connsiteY374" fmla="*/ 147341 h 777430"/>
                  <a:gd name="connsiteX375" fmla="*/ 2967592 w 2972814"/>
                  <a:gd name="connsiteY375" fmla="*/ 137349 h 777430"/>
                  <a:gd name="connsiteX376" fmla="*/ 2972815 w 2972814"/>
                  <a:gd name="connsiteY376" fmla="*/ 129114 h 777430"/>
                  <a:gd name="connsiteX377" fmla="*/ 2394213 w 2972814"/>
                  <a:gd name="connsiteY377" fmla="*/ 699899 h 777430"/>
                  <a:gd name="connsiteX378" fmla="*/ 2414165 w 2972814"/>
                  <a:gd name="connsiteY378" fmla="*/ 703341 h 777430"/>
                  <a:gd name="connsiteX379" fmla="*/ 2434117 w 2972814"/>
                  <a:gd name="connsiteY379" fmla="*/ 703482 h 777430"/>
                  <a:gd name="connsiteX380" fmla="*/ 2454068 w 2972814"/>
                  <a:gd name="connsiteY380" fmla="*/ 700363 h 777430"/>
                  <a:gd name="connsiteX381" fmla="*/ 2464924 w 2972814"/>
                  <a:gd name="connsiteY381" fmla="*/ 696873 h 777430"/>
                  <a:gd name="connsiteX382" fmla="*/ 2474020 w 2972814"/>
                  <a:gd name="connsiteY382" fmla="*/ 693461 h 777430"/>
                  <a:gd name="connsiteX383" fmla="*/ 2485239 w 2972814"/>
                  <a:gd name="connsiteY383" fmla="*/ 686882 h 777430"/>
                  <a:gd name="connsiteX384" fmla="*/ 2493972 w 2972814"/>
                  <a:gd name="connsiteY384" fmla="*/ 680695 h 777430"/>
                  <a:gd name="connsiteX385" fmla="*/ 2498112 w 2972814"/>
                  <a:gd name="connsiteY385" fmla="*/ 676890 h 777430"/>
                  <a:gd name="connsiteX386" fmla="*/ 2507053 w 2972814"/>
                  <a:gd name="connsiteY386" fmla="*/ 666899 h 777430"/>
                  <a:gd name="connsiteX387" fmla="*/ 2513924 w 2972814"/>
                  <a:gd name="connsiteY387" fmla="*/ 657296 h 777430"/>
                  <a:gd name="connsiteX388" fmla="*/ 2514161 w 2972814"/>
                  <a:gd name="connsiteY388" fmla="*/ 656907 h 777430"/>
                  <a:gd name="connsiteX389" fmla="*/ 2519278 w 2972814"/>
                  <a:gd name="connsiteY389" fmla="*/ 646916 h 777430"/>
                  <a:gd name="connsiteX390" fmla="*/ 2523396 w 2972814"/>
                  <a:gd name="connsiteY390" fmla="*/ 636924 h 777430"/>
                  <a:gd name="connsiteX391" fmla="*/ 2526618 w 2972814"/>
                  <a:gd name="connsiteY391" fmla="*/ 626933 h 777430"/>
                  <a:gd name="connsiteX392" fmla="*/ 2528946 w 2972814"/>
                  <a:gd name="connsiteY392" fmla="*/ 616941 h 777430"/>
                  <a:gd name="connsiteX393" fmla="*/ 2530342 w 2972814"/>
                  <a:gd name="connsiteY393" fmla="*/ 606950 h 777430"/>
                  <a:gd name="connsiteX394" fmla="*/ 2530428 w 2972814"/>
                  <a:gd name="connsiteY394" fmla="*/ 596958 h 777430"/>
                  <a:gd name="connsiteX395" fmla="*/ 2529007 w 2972814"/>
                  <a:gd name="connsiteY395" fmla="*/ 586967 h 777430"/>
                  <a:gd name="connsiteX396" fmla="*/ 2525428 w 2972814"/>
                  <a:gd name="connsiteY396" fmla="*/ 576975 h 777430"/>
                  <a:gd name="connsiteX397" fmla="*/ 2518809 w 2972814"/>
                  <a:gd name="connsiteY397" fmla="*/ 566984 h 777430"/>
                  <a:gd name="connsiteX398" fmla="*/ 2513924 w 2972814"/>
                  <a:gd name="connsiteY398" fmla="*/ 562246 h 777430"/>
                  <a:gd name="connsiteX399" fmla="*/ 2504304 w 2972814"/>
                  <a:gd name="connsiteY399" fmla="*/ 556992 h 777430"/>
                  <a:gd name="connsiteX400" fmla="*/ 2493972 w 2972814"/>
                  <a:gd name="connsiteY400" fmla="*/ 553030 h 777430"/>
                  <a:gd name="connsiteX401" fmla="*/ 2474020 w 2972814"/>
                  <a:gd name="connsiteY401" fmla="*/ 550456 h 777430"/>
                  <a:gd name="connsiteX402" fmla="*/ 2454068 w 2972814"/>
                  <a:gd name="connsiteY402" fmla="*/ 551642 h 777430"/>
                  <a:gd name="connsiteX403" fmla="*/ 2434117 w 2972814"/>
                  <a:gd name="connsiteY403" fmla="*/ 555480 h 777430"/>
                  <a:gd name="connsiteX404" fmla="*/ 2429500 w 2972814"/>
                  <a:gd name="connsiteY404" fmla="*/ 556992 h 777430"/>
                  <a:gd name="connsiteX405" fmla="*/ 2414165 w 2972814"/>
                  <a:gd name="connsiteY405" fmla="*/ 562256 h 777430"/>
                  <a:gd name="connsiteX406" fmla="*/ 2404067 w 2972814"/>
                  <a:gd name="connsiteY406" fmla="*/ 566984 h 777430"/>
                  <a:gd name="connsiteX407" fmla="*/ 2394213 w 2972814"/>
                  <a:gd name="connsiteY407" fmla="*/ 572265 h 777430"/>
                  <a:gd name="connsiteX408" fmla="*/ 2387301 w 2972814"/>
                  <a:gd name="connsiteY408" fmla="*/ 576975 h 777430"/>
                  <a:gd name="connsiteX409" fmla="*/ 2374695 w 2972814"/>
                  <a:gd name="connsiteY409" fmla="*/ 586967 h 777430"/>
                  <a:gd name="connsiteX410" fmla="*/ 2374261 w 2972814"/>
                  <a:gd name="connsiteY410" fmla="*/ 587375 h 777430"/>
                  <a:gd name="connsiteX411" fmla="*/ 2365656 w 2972814"/>
                  <a:gd name="connsiteY411" fmla="*/ 596958 h 777430"/>
                  <a:gd name="connsiteX412" fmla="*/ 2358734 w 2972814"/>
                  <a:gd name="connsiteY412" fmla="*/ 606950 h 777430"/>
                  <a:gd name="connsiteX413" fmla="*/ 2354310 w 2972814"/>
                  <a:gd name="connsiteY413" fmla="*/ 615046 h 777430"/>
                  <a:gd name="connsiteX414" fmla="*/ 2353367 w 2972814"/>
                  <a:gd name="connsiteY414" fmla="*/ 616941 h 777430"/>
                  <a:gd name="connsiteX415" fmla="*/ 2349873 w 2972814"/>
                  <a:gd name="connsiteY415" fmla="*/ 626933 h 777430"/>
                  <a:gd name="connsiteX416" fmla="*/ 2347930 w 2972814"/>
                  <a:gd name="connsiteY416" fmla="*/ 636924 h 777430"/>
                  <a:gd name="connsiteX417" fmla="*/ 2347338 w 2972814"/>
                  <a:gd name="connsiteY417" fmla="*/ 646916 h 777430"/>
                  <a:gd name="connsiteX418" fmla="*/ 2348403 w 2972814"/>
                  <a:gd name="connsiteY418" fmla="*/ 656907 h 777430"/>
                  <a:gd name="connsiteX419" fmla="*/ 2351506 w 2972814"/>
                  <a:gd name="connsiteY419" fmla="*/ 666899 h 777430"/>
                  <a:gd name="connsiteX420" fmla="*/ 2354310 w 2972814"/>
                  <a:gd name="connsiteY420" fmla="*/ 672282 h 777430"/>
                  <a:gd name="connsiteX421" fmla="*/ 2357267 w 2972814"/>
                  <a:gd name="connsiteY421" fmla="*/ 676890 h 777430"/>
                  <a:gd name="connsiteX422" fmla="*/ 2367419 w 2972814"/>
                  <a:gd name="connsiteY422" fmla="*/ 686882 h 777430"/>
                  <a:gd name="connsiteX423" fmla="*/ 2374261 w 2972814"/>
                  <a:gd name="connsiteY423" fmla="*/ 691701 h 777430"/>
                  <a:gd name="connsiteX424" fmla="*/ 2385456 w 2972814"/>
                  <a:gd name="connsiteY424" fmla="*/ 696873 h 777430"/>
                  <a:gd name="connsiteX425" fmla="*/ 2394213 w 2972814"/>
                  <a:gd name="connsiteY425" fmla="*/ 699899 h 777430"/>
                  <a:gd name="connsiteX426" fmla="*/ 758167 w 2972814"/>
                  <a:gd name="connsiteY426" fmla="*/ 629347 h 777430"/>
                  <a:gd name="connsiteX427" fmla="*/ 768534 w 2972814"/>
                  <a:gd name="connsiteY427" fmla="*/ 626933 h 777430"/>
                  <a:gd name="connsiteX428" fmla="*/ 778119 w 2972814"/>
                  <a:gd name="connsiteY428" fmla="*/ 623324 h 777430"/>
                  <a:gd name="connsiteX429" fmla="*/ 784586 w 2972814"/>
                  <a:gd name="connsiteY429" fmla="*/ 616941 h 777430"/>
                  <a:gd name="connsiteX430" fmla="*/ 787750 w 2972814"/>
                  <a:gd name="connsiteY430" fmla="*/ 606950 h 777430"/>
                  <a:gd name="connsiteX431" fmla="*/ 783042 w 2972814"/>
                  <a:gd name="connsiteY431" fmla="*/ 596958 h 777430"/>
                  <a:gd name="connsiteX432" fmla="*/ 778119 w 2972814"/>
                  <a:gd name="connsiteY432" fmla="*/ 593055 h 777430"/>
                  <a:gd name="connsiteX433" fmla="*/ 765387 w 2972814"/>
                  <a:gd name="connsiteY433" fmla="*/ 586967 h 777430"/>
                  <a:gd name="connsiteX434" fmla="*/ 758167 w 2972814"/>
                  <a:gd name="connsiteY434" fmla="*/ 584514 h 777430"/>
                  <a:gd name="connsiteX435" fmla="*/ 738216 w 2972814"/>
                  <a:gd name="connsiteY435" fmla="*/ 582294 h 777430"/>
                  <a:gd name="connsiteX436" fmla="*/ 726270 w 2972814"/>
                  <a:gd name="connsiteY436" fmla="*/ 586967 h 777430"/>
                  <a:gd name="connsiteX437" fmla="*/ 720626 w 2972814"/>
                  <a:gd name="connsiteY437" fmla="*/ 596958 h 777430"/>
                  <a:gd name="connsiteX438" fmla="*/ 724179 w 2972814"/>
                  <a:gd name="connsiteY438" fmla="*/ 606950 h 777430"/>
                  <a:gd name="connsiteX439" fmla="*/ 730921 w 2972814"/>
                  <a:gd name="connsiteY439" fmla="*/ 616941 h 777430"/>
                  <a:gd name="connsiteX440" fmla="*/ 738216 w 2972814"/>
                  <a:gd name="connsiteY440" fmla="*/ 623882 h 777430"/>
                  <a:gd name="connsiteX441" fmla="*/ 747603 w 2972814"/>
                  <a:gd name="connsiteY441" fmla="*/ 626933 h 777430"/>
                  <a:gd name="connsiteX442" fmla="*/ 758167 w 2972814"/>
                  <a:gd name="connsiteY442" fmla="*/ 629347 h 777430"/>
                  <a:gd name="connsiteX443" fmla="*/ 1735805 w 2972814"/>
                  <a:gd name="connsiteY443" fmla="*/ 323582 h 777430"/>
                  <a:gd name="connsiteX444" fmla="*/ 1715965 w 2972814"/>
                  <a:gd name="connsiteY444" fmla="*/ 317196 h 777430"/>
                  <a:gd name="connsiteX445" fmla="*/ 1715853 w 2972814"/>
                  <a:gd name="connsiteY445" fmla="*/ 316237 h 777430"/>
                  <a:gd name="connsiteX446" fmla="*/ 1715545 w 2972814"/>
                  <a:gd name="connsiteY446" fmla="*/ 307205 h 777430"/>
                  <a:gd name="connsiteX447" fmla="*/ 1715853 w 2972814"/>
                  <a:gd name="connsiteY447" fmla="*/ 306299 h 777430"/>
                  <a:gd name="connsiteX448" fmla="*/ 1720271 w 2972814"/>
                  <a:gd name="connsiteY448" fmla="*/ 297213 h 777430"/>
                  <a:gd name="connsiteX449" fmla="*/ 1727700 w 2972814"/>
                  <a:gd name="connsiteY449" fmla="*/ 287222 h 777430"/>
                  <a:gd name="connsiteX450" fmla="*/ 1735455 w 2972814"/>
                  <a:gd name="connsiteY450" fmla="*/ 277230 h 777430"/>
                  <a:gd name="connsiteX451" fmla="*/ 1735805 w 2972814"/>
                  <a:gd name="connsiteY451" fmla="*/ 276842 h 777430"/>
                  <a:gd name="connsiteX452" fmla="*/ 1751214 w 2972814"/>
                  <a:gd name="connsiteY452" fmla="*/ 267239 h 777430"/>
                  <a:gd name="connsiteX453" fmla="*/ 1755756 w 2972814"/>
                  <a:gd name="connsiteY453" fmla="*/ 264407 h 777430"/>
                  <a:gd name="connsiteX454" fmla="*/ 1775708 w 2972814"/>
                  <a:gd name="connsiteY454" fmla="*/ 265238 h 777430"/>
                  <a:gd name="connsiteX455" fmla="*/ 1778237 w 2972814"/>
                  <a:gd name="connsiteY455" fmla="*/ 267239 h 777430"/>
                  <a:gd name="connsiteX456" fmla="*/ 1784848 w 2972814"/>
                  <a:gd name="connsiteY456" fmla="*/ 277230 h 777430"/>
                  <a:gd name="connsiteX457" fmla="*/ 1784005 w 2972814"/>
                  <a:gd name="connsiteY457" fmla="*/ 287222 h 777430"/>
                  <a:gd name="connsiteX458" fmla="*/ 1780085 w 2972814"/>
                  <a:gd name="connsiteY458" fmla="*/ 297213 h 777430"/>
                  <a:gd name="connsiteX459" fmla="*/ 1775708 w 2972814"/>
                  <a:gd name="connsiteY459" fmla="*/ 302670 h 777430"/>
                  <a:gd name="connsiteX460" fmla="*/ 1770525 w 2972814"/>
                  <a:gd name="connsiteY460" fmla="*/ 307205 h 777430"/>
                  <a:gd name="connsiteX461" fmla="*/ 1756382 w 2972814"/>
                  <a:gd name="connsiteY461" fmla="*/ 317196 h 777430"/>
                  <a:gd name="connsiteX462" fmla="*/ 1755756 w 2972814"/>
                  <a:gd name="connsiteY462" fmla="*/ 317565 h 777430"/>
                  <a:gd name="connsiteX463" fmla="*/ 1735805 w 2972814"/>
                  <a:gd name="connsiteY463" fmla="*/ 323582 h 777430"/>
                  <a:gd name="connsiteX464" fmla="*/ 1476431 w 2972814"/>
                  <a:gd name="connsiteY464" fmla="*/ 127770 h 777430"/>
                  <a:gd name="connsiteX465" fmla="*/ 1474651 w 2972814"/>
                  <a:gd name="connsiteY465" fmla="*/ 127358 h 777430"/>
                  <a:gd name="connsiteX466" fmla="*/ 1456480 w 2972814"/>
                  <a:gd name="connsiteY466" fmla="*/ 122061 h 777430"/>
                  <a:gd name="connsiteX467" fmla="*/ 1448993 w 2972814"/>
                  <a:gd name="connsiteY467" fmla="*/ 117366 h 777430"/>
                  <a:gd name="connsiteX468" fmla="*/ 1437577 w 2972814"/>
                  <a:gd name="connsiteY468" fmla="*/ 107375 h 777430"/>
                  <a:gd name="connsiteX469" fmla="*/ 1436528 w 2972814"/>
                  <a:gd name="connsiteY469" fmla="*/ 106137 h 777430"/>
                  <a:gd name="connsiteX470" fmla="*/ 1431263 w 2972814"/>
                  <a:gd name="connsiteY470" fmla="*/ 97383 h 777430"/>
                  <a:gd name="connsiteX471" fmla="*/ 1427281 w 2972814"/>
                  <a:gd name="connsiteY471" fmla="*/ 87392 h 777430"/>
                  <a:gd name="connsiteX472" fmla="*/ 1425336 w 2972814"/>
                  <a:gd name="connsiteY472" fmla="*/ 77400 h 777430"/>
                  <a:gd name="connsiteX473" fmla="*/ 1425163 w 2972814"/>
                  <a:gd name="connsiteY473" fmla="*/ 67409 h 777430"/>
                  <a:gd name="connsiteX474" fmla="*/ 1427131 w 2972814"/>
                  <a:gd name="connsiteY474" fmla="*/ 57417 h 777430"/>
                  <a:gd name="connsiteX475" fmla="*/ 1431111 w 2972814"/>
                  <a:gd name="connsiteY475" fmla="*/ 47426 h 777430"/>
                  <a:gd name="connsiteX476" fmla="*/ 1436528 w 2972814"/>
                  <a:gd name="connsiteY476" fmla="*/ 39231 h 777430"/>
                  <a:gd name="connsiteX477" fmla="*/ 1437907 w 2972814"/>
                  <a:gd name="connsiteY477" fmla="*/ 37434 h 777430"/>
                  <a:gd name="connsiteX478" fmla="*/ 1448709 w 2972814"/>
                  <a:gd name="connsiteY478" fmla="*/ 27443 h 777430"/>
                  <a:gd name="connsiteX479" fmla="*/ 1456480 w 2972814"/>
                  <a:gd name="connsiteY479" fmla="*/ 22151 h 777430"/>
                  <a:gd name="connsiteX480" fmla="*/ 1464935 w 2972814"/>
                  <a:gd name="connsiteY480" fmla="*/ 17451 h 777430"/>
                  <a:gd name="connsiteX481" fmla="*/ 1476431 w 2972814"/>
                  <a:gd name="connsiteY481" fmla="*/ 12256 h 777430"/>
                  <a:gd name="connsiteX482" fmla="*/ 1490722 w 2972814"/>
                  <a:gd name="connsiteY482" fmla="*/ 7460 h 777430"/>
                  <a:gd name="connsiteX483" fmla="*/ 1496383 w 2972814"/>
                  <a:gd name="connsiteY483" fmla="*/ 5844 h 777430"/>
                  <a:gd name="connsiteX484" fmla="*/ 1516335 w 2972814"/>
                  <a:gd name="connsiteY484" fmla="*/ 1946 h 777430"/>
                  <a:gd name="connsiteX485" fmla="*/ 1536287 w 2972814"/>
                  <a:gd name="connsiteY485" fmla="*/ 0 h 777430"/>
                  <a:gd name="connsiteX486" fmla="*/ 1556239 w 2972814"/>
                  <a:gd name="connsiteY486" fmla="*/ 110 h 777430"/>
                  <a:gd name="connsiteX487" fmla="*/ 1576190 w 2972814"/>
                  <a:gd name="connsiteY487" fmla="*/ 2335 h 777430"/>
                  <a:gd name="connsiteX488" fmla="*/ 1596142 w 2972814"/>
                  <a:gd name="connsiteY488" fmla="*/ 6846 h 777430"/>
                  <a:gd name="connsiteX489" fmla="*/ 1598062 w 2972814"/>
                  <a:gd name="connsiteY489" fmla="*/ 7460 h 777430"/>
                  <a:gd name="connsiteX490" fmla="*/ 1616094 w 2972814"/>
                  <a:gd name="connsiteY490" fmla="*/ 13992 h 777430"/>
                  <a:gd name="connsiteX491" fmla="*/ 1623691 w 2972814"/>
                  <a:gd name="connsiteY491" fmla="*/ 17451 h 777430"/>
                  <a:gd name="connsiteX492" fmla="*/ 1636046 w 2972814"/>
                  <a:gd name="connsiteY492" fmla="*/ 23910 h 777430"/>
                  <a:gd name="connsiteX493" fmla="*/ 1641944 w 2972814"/>
                  <a:gd name="connsiteY493" fmla="*/ 27443 h 777430"/>
                  <a:gd name="connsiteX494" fmla="*/ 1655946 w 2972814"/>
                  <a:gd name="connsiteY494" fmla="*/ 37434 h 777430"/>
                  <a:gd name="connsiteX495" fmla="*/ 1655997 w 2972814"/>
                  <a:gd name="connsiteY495" fmla="*/ 37480 h 777430"/>
                  <a:gd name="connsiteX496" fmla="*/ 1666566 w 2972814"/>
                  <a:gd name="connsiteY496" fmla="*/ 47426 h 777430"/>
                  <a:gd name="connsiteX497" fmla="*/ 1675221 w 2972814"/>
                  <a:gd name="connsiteY497" fmla="*/ 57417 h 777430"/>
                  <a:gd name="connsiteX498" fmla="*/ 1675949 w 2972814"/>
                  <a:gd name="connsiteY498" fmla="*/ 58684 h 777430"/>
                  <a:gd name="connsiteX499" fmla="*/ 1680835 w 2972814"/>
                  <a:gd name="connsiteY499" fmla="*/ 67409 h 777430"/>
                  <a:gd name="connsiteX500" fmla="*/ 1684056 w 2972814"/>
                  <a:gd name="connsiteY500" fmla="*/ 77400 h 777430"/>
                  <a:gd name="connsiteX501" fmla="*/ 1684643 w 2972814"/>
                  <a:gd name="connsiteY501" fmla="*/ 87392 h 777430"/>
                  <a:gd name="connsiteX502" fmla="*/ 1681623 w 2972814"/>
                  <a:gd name="connsiteY502" fmla="*/ 97383 h 777430"/>
                  <a:gd name="connsiteX503" fmla="*/ 1675949 w 2972814"/>
                  <a:gd name="connsiteY503" fmla="*/ 104418 h 777430"/>
                  <a:gd name="connsiteX504" fmla="*/ 1672384 w 2972814"/>
                  <a:gd name="connsiteY504" fmla="*/ 107375 h 777430"/>
                  <a:gd name="connsiteX505" fmla="*/ 1655997 w 2972814"/>
                  <a:gd name="connsiteY505" fmla="*/ 115175 h 777430"/>
                  <a:gd name="connsiteX506" fmla="*/ 1647605 w 2972814"/>
                  <a:gd name="connsiteY506" fmla="*/ 117366 h 777430"/>
                  <a:gd name="connsiteX507" fmla="*/ 1636046 w 2972814"/>
                  <a:gd name="connsiteY507" fmla="*/ 119498 h 777430"/>
                  <a:gd name="connsiteX508" fmla="*/ 1616094 w 2972814"/>
                  <a:gd name="connsiteY508" fmla="*/ 121813 h 777430"/>
                  <a:gd name="connsiteX509" fmla="*/ 1596142 w 2972814"/>
                  <a:gd name="connsiteY509" fmla="*/ 123397 h 777430"/>
                  <a:gd name="connsiteX510" fmla="*/ 1576190 w 2972814"/>
                  <a:gd name="connsiteY510" fmla="*/ 124904 h 777430"/>
                  <a:gd name="connsiteX511" fmla="*/ 1556239 w 2972814"/>
                  <a:gd name="connsiteY511" fmla="*/ 126457 h 777430"/>
                  <a:gd name="connsiteX512" fmla="*/ 1544045 w 2972814"/>
                  <a:gd name="connsiteY512" fmla="*/ 127358 h 777430"/>
                  <a:gd name="connsiteX513" fmla="*/ 1536287 w 2972814"/>
                  <a:gd name="connsiteY513" fmla="*/ 127931 h 777430"/>
                  <a:gd name="connsiteX514" fmla="*/ 1516335 w 2972814"/>
                  <a:gd name="connsiteY514" fmla="*/ 129099 h 777430"/>
                  <a:gd name="connsiteX515" fmla="*/ 1496383 w 2972814"/>
                  <a:gd name="connsiteY515" fmla="*/ 129324 h 777430"/>
                  <a:gd name="connsiteX516" fmla="*/ 1476431 w 2972814"/>
                  <a:gd name="connsiteY516" fmla="*/ 127770 h 777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</a:cxnLst>
                <a:rect l="l" t="t" r="r" b="b"/>
                <a:pathLst>
                  <a:path w="2972814" h="777430">
                    <a:moveTo>
                      <a:pt x="0" y="777431"/>
                    </a:moveTo>
                    <a:lnTo>
                      <a:pt x="710" y="776805"/>
                    </a:lnTo>
                    <a:lnTo>
                      <a:pt x="19952" y="768182"/>
                    </a:lnTo>
                    <a:lnTo>
                      <a:pt x="21985" y="766814"/>
                    </a:lnTo>
                    <a:lnTo>
                      <a:pt x="39904" y="757828"/>
                    </a:lnTo>
                    <a:lnTo>
                      <a:pt x="41243" y="756822"/>
                    </a:lnTo>
                    <a:lnTo>
                      <a:pt x="56461" y="746831"/>
                    </a:lnTo>
                    <a:lnTo>
                      <a:pt x="59855" y="744942"/>
                    </a:lnTo>
                    <a:lnTo>
                      <a:pt x="69837" y="736839"/>
                    </a:lnTo>
                    <a:lnTo>
                      <a:pt x="79807" y="729319"/>
                    </a:lnTo>
                    <a:lnTo>
                      <a:pt x="82210" y="726848"/>
                    </a:lnTo>
                    <a:lnTo>
                      <a:pt x="92267" y="716856"/>
                    </a:lnTo>
                    <a:lnTo>
                      <a:pt x="99759" y="709702"/>
                    </a:lnTo>
                    <a:lnTo>
                      <a:pt x="102108" y="706865"/>
                    </a:lnTo>
                    <a:lnTo>
                      <a:pt x="111167" y="696873"/>
                    </a:lnTo>
                    <a:lnTo>
                      <a:pt x="119711" y="688386"/>
                    </a:lnTo>
                    <a:lnTo>
                      <a:pt x="120950" y="686882"/>
                    </a:lnTo>
                    <a:lnTo>
                      <a:pt x="129846" y="676890"/>
                    </a:lnTo>
                    <a:lnTo>
                      <a:pt x="139662" y="667387"/>
                    </a:lnTo>
                    <a:lnTo>
                      <a:pt x="140098" y="666899"/>
                    </a:lnTo>
                    <a:lnTo>
                      <a:pt x="150013" y="656907"/>
                    </a:lnTo>
                    <a:lnTo>
                      <a:pt x="159614" y="648164"/>
                    </a:lnTo>
                    <a:lnTo>
                      <a:pt x="160848" y="646916"/>
                    </a:lnTo>
                    <a:lnTo>
                      <a:pt x="171918" y="636924"/>
                    </a:lnTo>
                    <a:lnTo>
                      <a:pt x="179566" y="630447"/>
                    </a:lnTo>
                    <a:lnTo>
                      <a:pt x="183509" y="626933"/>
                    </a:lnTo>
                    <a:lnTo>
                      <a:pt x="195476" y="616941"/>
                    </a:lnTo>
                    <a:lnTo>
                      <a:pt x="199518" y="613710"/>
                    </a:lnTo>
                    <a:lnTo>
                      <a:pt x="207863" y="606950"/>
                    </a:lnTo>
                    <a:lnTo>
                      <a:pt x="219470" y="597849"/>
                    </a:lnTo>
                    <a:lnTo>
                      <a:pt x="220623" y="596958"/>
                    </a:lnTo>
                    <a:lnTo>
                      <a:pt x="233805" y="586967"/>
                    </a:lnTo>
                    <a:lnTo>
                      <a:pt x="239421" y="582726"/>
                    </a:lnTo>
                    <a:lnTo>
                      <a:pt x="247468" y="576975"/>
                    </a:lnTo>
                    <a:lnTo>
                      <a:pt x="259373" y="568545"/>
                    </a:lnTo>
                    <a:lnTo>
                      <a:pt x="261766" y="566984"/>
                    </a:lnTo>
                    <a:lnTo>
                      <a:pt x="276878" y="556992"/>
                    </a:lnTo>
                    <a:lnTo>
                      <a:pt x="279325" y="555301"/>
                    </a:lnTo>
                    <a:lnTo>
                      <a:pt x="292758" y="547001"/>
                    </a:lnTo>
                    <a:lnTo>
                      <a:pt x="299277" y="542835"/>
                    </a:lnTo>
                    <a:lnTo>
                      <a:pt x="309314" y="537009"/>
                    </a:lnTo>
                    <a:lnTo>
                      <a:pt x="319228" y="531029"/>
                    </a:lnTo>
                    <a:lnTo>
                      <a:pt x="326382" y="527018"/>
                    </a:lnTo>
                    <a:lnTo>
                      <a:pt x="339180" y="519506"/>
                    </a:lnTo>
                    <a:lnTo>
                      <a:pt x="343857" y="517026"/>
                    </a:lnTo>
                    <a:lnTo>
                      <a:pt x="359132" y="508231"/>
                    </a:lnTo>
                    <a:lnTo>
                      <a:pt x="361391" y="507035"/>
                    </a:lnTo>
                    <a:lnTo>
                      <a:pt x="379084" y="497091"/>
                    </a:lnTo>
                    <a:lnTo>
                      <a:pt x="379180" y="497043"/>
                    </a:lnTo>
                    <a:lnTo>
                      <a:pt x="398030" y="487052"/>
                    </a:lnTo>
                    <a:lnTo>
                      <a:pt x="399036" y="486504"/>
                    </a:lnTo>
                    <a:lnTo>
                      <a:pt x="418987" y="477560"/>
                    </a:lnTo>
                    <a:lnTo>
                      <a:pt x="420404" y="477060"/>
                    </a:lnTo>
                    <a:lnTo>
                      <a:pt x="438939" y="470656"/>
                    </a:lnTo>
                    <a:lnTo>
                      <a:pt x="455481" y="467069"/>
                    </a:lnTo>
                    <a:lnTo>
                      <a:pt x="458891" y="466327"/>
                    </a:lnTo>
                    <a:lnTo>
                      <a:pt x="478843" y="464296"/>
                    </a:lnTo>
                    <a:lnTo>
                      <a:pt x="498794" y="464768"/>
                    </a:lnTo>
                    <a:lnTo>
                      <a:pt x="517233" y="467069"/>
                    </a:lnTo>
                    <a:lnTo>
                      <a:pt x="518746" y="467262"/>
                    </a:lnTo>
                    <a:lnTo>
                      <a:pt x="538698" y="471838"/>
                    </a:lnTo>
                    <a:lnTo>
                      <a:pt x="556454" y="477060"/>
                    </a:lnTo>
                    <a:lnTo>
                      <a:pt x="558650" y="477766"/>
                    </a:lnTo>
                    <a:lnTo>
                      <a:pt x="578601" y="484901"/>
                    </a:lnTo>
                    <a:lnTo>
                      <a:pt x="584996" y="487052"/>
                    </a:lnTo>
                    <a:lnTo>
                      <a:pt x="598553" y="492247"/>
                    </a:lnTo>
                    <a:lnTo>
                      <a:pt x="614582" y="497043"/>
                    </a:lnTo>
                    <a:lnTo>
                      <a:pt x="618505" y="498518"/>
                    </a:lnTo>
                    <a:lnTo>
                      <a:pt x="638457" y="502435"/>
                    </a:lnTo>
                    <a:lnTo>
                      <a:pt x="658409" y="499503"/>
                    </a:lnTo>
                    <a:lnTo>
                      <a:pt x="661719" y="497043"/>
                    </a:lnTo>
                    <a:lnTo>
                      <a:pt x="673144" y="487052"/>
                    </a:lnTo>
                    <a:lnTo>
                      <a:pt x="678360" y="482150"/>
                    </a:lnTo>
                    <a:lnTo>
                      <a:pt x="681873" y="477060"/>
                    </a:lnTo>
                    <a:lnTo>
                      <a:pt x="689838" y="467069"/>
                    </a:lnTo>
                    <a:lnTo>
                      <a:pt x="698312" y="457765"/>
                    </a:lnTo>
                    <a:lnTo>
                      <a:pt x="698849" y="457077"/>
                    </a:lnTo>
                    <a:lnTo>
                      <a:pt x="708739" y="447086"/>
                    </a:lnTo>
                    <a:lnTo>
                      <a:pt x="718264" y="439390"/>
                    </a:lnTo>
                    <a:lnTo>
                      <a:pt x="721246" y="437094"/>
                    </a:lnTo>
                    <a:lnTo>
                      <a:pt x="737660" y="427103"/>
                    </a:lnTo>
                    <a:lnTo>
                      <a:pt x="738216" y="426825"/>
                    </a:lnTo>
                    <a:lnTo>
                      <a:pt x="758167" y="418665"/>
                    </a:lnTo>
                    <a:lnTo>
                      <a:pt x="763702" y="417111"/>
                    </a:lnTo>
                    <a:lnTo>
                      <a:pt x="778119" y="413713"/>
                    </a:lnTo>
                    <a:lnTo>
                      <a:pt x="798071" y="410969"/>
                    </a:lnTo>
                    <a:lnTo>
                      <a:pt x="818023" y="410086"/>
                    </a:lnTo>
                    <a:lnTo>
                      <a:pt x="837975" y="410624"/>
                    </a:lnTo>
                    <a:lnTo>
                      <a:pt x="857926" y="412546"/>
                    </a:lnTo>
                    <a:lnTo>
                      <a:pt x="877878" y="415638"/>
                    </a:lnTo>
                    <a:lnTo>
                      <a:pt x="885616" y="417111"/>
                    </a:lnTo>
                    <a:lnTo>
                      <a:pt x="897830" y="420269"/>
                    </a:lnTo>
                    <a:lnTo>
                      <a:pt x="917782" y="426917"/>
                    </a:lnTo>
                    <a:lnTo>
                      <a:pt x="918359" y="427103"/>
                    </a:lnTo>
                    <a:lnTo>
                      <a:pt x="936950" y="437094"/>
                    </a:lnTo>
                    <a:lnTo>
                      <a:pt x="937733" y="437866"/>
                    </a:lnTo>
                    <a:lnTo>
                      <a:pt x="948195" y="447086"/>
                    </a:lnTo>
                    <a:lnTo>
                      <a:pt x="952209" y="457077"/>
                    </a:lnTo>
                    <a:lnTo>
                      <a:pt x="953801" y="467069"/>
                    </a:lnTo>
                    <a:lnTo>
                      <a:pt x="953193" y="477060"/>
                    </a:lnTo>
                    <a:lnTo>
                      <a:pt x="951578" y="487052"/>
                    </a:lnTo>
                    <a:lnTo>
                      <a:pt x="949151" y="497043"/>
                    </a:lnTo>
                    <a:lnTo>
                      <a:pt x="946247" y="507035"/>
                    </a:lnTo>
                    <a:lnTo>
                      <a:pt x="943416" y="517026"/>
                    </a:lnTo>
                    <a:lnTo>
                      <a:pt x="940805" y="527018"/>
                    </a:lnTo>
                    <a:lnTo>
                      <a:pt x="939016" y="537009"/>
                    </a:lnTo>
                    <a:lnTo>
                      <a:pt x="938274" y="547001"/>
                    </a:lnTo>
                    <a:lnTo>
                      <a:pt x="939579" y="556992"/>
                    </a:lnTo>
                    <a:lnTo>
                      <a:pt x="943874" y="566984"/>
                    </a:lnTo>
                    <a:lnTo>
                      <a:pt x="951543" y="576975"/>
                    </a:lnTo>
                    <a:lnTo>
                      <a:pt x="957685" y="582319"/>
                    </a:lnTo>
                    <a:lnTo>
                      <a:pt x="963430" y="586967"/>
                    </a:lnTo>
                    <a:lnTo>
                      <a:pt x="977637" y="596318"/>
                    </a:lnTo>
                    <a:lnTo>
                      <a:pt x="978869" y="596958"/>
                    </a:lnTo>
                    <a:lnTo>
                      <a:pt x="997589" y="606761"/>
                    </a:lnTo>
                    <a:lnTo>
                      <a:pt x="998277" y="606950"/>
                    </a:lnTo>
                    <a:lnTo>
                      <a:pt x="1017541" y="613041"/>
                    </a:lnTo>
                    <a:lnTo>
                      <a:pt x="1037492" y="611026"/>
                    </a:lnTo>
                    <a:lnTo>
                      <a:pt x="1041448" y="606950"/>
                    </a:lnTo>
                    <a:lnTo>
                      <a:pt x="1048134" y="596958"/>
                    </a:lnTo>
                    <a:lnTo>
                      <a:pt x="1053384" y="586967"/>
                    </a:lnTo>
                    <a:lnTo>
                      <a:pt x="1057090" y="576975"/>
                    </a:lnTo>
                    <a:lnTo>
                      <a:pt x="1057444" y="575740"/>
                    </a:lnTo>
                    <a:lnTo>
                      <a:pt x="1059029" y="566984"/>
                    </a:lnTo>
                    <a:lnTo>
                      <a:pt x="1060285" y="556992"/>
                    </a:lnTo>
                    <a:lnTo>
                      <a:pt x="1060953" y="547001"/>
                    </a:lnTo>
                    <a:lnTo>
                      <a:pt x="1061274" y="537009"/>
                    </a:lnTo>
                    <a:lnTo>
                      <a:pt x="1060782" y="527018"/>
                    </a:lnTo>
                    <a:lnTo>
                      <a:pt x="1059911" y="517026"/>
                    </a:lnTo>
                    <a:lnTo>
                      <a:pt x="1058319" y="507035"/>
                    </a:lnTo>
                    <a:lnTo>
                      <a:pt x="1057444" y="503166"/>
                    </a:lnTo>
                    <a:lnTo>
                      <a:pt x="1055481" y="497043"/>
                    </a:lnTo>
                    <a:lnTo>
                      <a:pt x="1051740" y="487052"/>
                    </a:lnTo>
                    <a:lnTo>
                      <a:pt x="1047700" y="477060"/>
                    </a:lnTo>
                    <a:lnTo>
                      <a:pt x="1043241" y="467069"/>
                    </a:lnTo>
                    <a:lnTo>
                      <a:pt x="1039162" y="457077"/>
                    </a:lnTo>
                    <a:lnTo>
                      <a:pt x="1037492" y="452508"/>
                    </a:lnTo>
                    <a:lnTo>
                      <a:pt x="1034631" y="447086"/>
                    </a:lnTo>
                    <a:lnTo>
                      <a:pt x="1031282" y="437094"/>
                    </a:lnTo>
                    <a:lnTo>
                      <a:pt x="1030657" y="427103"/>
                    </a:lnTo>
                    <a:lnTo>
                      <a:pt x="1032887" y="417111"/>
                    </a:lnTo>
                    <a:lnTo>
                      <a:pt x="1037492" y="407865"/>
                    </a:lnTo>
                    <a:lnTo>
                      <a:pt x="1037825" y="407120"/>
                    </a:lnTo>
                    <a:lnTo>
                      <a:pt x="1045771" y="397128"/>
                    </a:lnTo>
                    <a:lnTo>
                      <a:pt x="1057444" y="388063"/>
                    </a:lnTo>
                    <a:lnTo>
                      <a:pt x="1058910" y="387137"/>
                    </a:lnTo>
                    <a:lnTo>
                      <a:pt x="1077396" y="379476"/>
                    </a:lnTo>
                    <a:lnTo>
                      <a:pt x="1085833" y="377145"/>
                    </a:lnTo>
                    <a:lnTo>
                      <a:pt x="1097348" y="374827"/>
                    </a:lnTo>
                    <a:lnTo>
                      <a:pt x="1117299" y="372413"/>
                    </a:lnTo>
                    <a:lnTo>
                      <a:pt x="1137251" y="370464"/>
                    </a:lnTo>
                    <a:lnTo>
                      <a:pt x="1157203" y="368296"/>
                    </a:lnTo>
                    <a:lnTo>
                      <a:pt x="1164807" y="367154"/>
                    </a:lnTo>
                    <a:lnTo>
                      <a:pt x="1177155" y="365501"/>
                    </a:lnTo>
                    <a:lnTo>
                      <a:pt x="1197107" y="361640"/>
                    </a:lnTo>
                    <a:lnTo>
                      <a:pt x="1215065" y="357162"/>
                    </a:lnTo>
                    <a:lnTo>
                      <a:pt x="1217058" y="356689"/>
                    </a:lnTo>
                    <a:lnTo>
                      <a:pt x="1237010" y="350972"/>
                    </a:lnTo>
                    <a:lnTo>
                      <a:pt x="1248614" y="347171"/>
                    </a:lnTo>
                    <a:lnTo>
                      <a:pt x="1256962" y="344390"/>
                    </a:lnTo>
                    <a:lnTo>
                      <a:pt x="1276914" y="337416"/>
                    </a:lnTo>
                    <a:lnTo>
                      <a:pt x="1277628" y="337179"/>
                    </a:lnTo>
                    <a:lnTo>
                      <a:pt x="1296865" y="330351"/>
                    </a:lnTo>
                    <a:lnTo>
                      <a:pt x="1306654" y="327188"/>
                    </a:lnTo>
                    <a:lnTo>
                      <a:pt x="1316817" y="323483"/>
                    </a:lnTo>
                    <a:lnTo>
                      <a:pt x="1336769" y="317490"/>
                    </a:lnTo>
                    <a:lnTo>
                      <a:pt x="1338537" y="317196"/>
                    </a:lnTo>
                    <a:lnTo>
                      <a:pt x="1356721" y="313575"/>
                    </a:lnTo>
                    <a:lnTo>
                      <a:pt x="1376673" y="312454"/>
                    </a:lnTo>
                    <a:lnTo>
                      <a:pt x="1396624" y="316050"/>
                    </a:lnTo>
                    <a:lnTo>
                      <a:pt x="1399434" y="317196"/>
                    </a:lnTo>
                    <a:lnTo>
                      <a:pt x="1416576" y="324918"/>
                    </a:lnTo>
                    <a:lnTo>
                      <a:pt x="1419974" y="327188"/>
                    </a:lnTo>
                    <a:lnTo>
                      <a:pt x="1434548" y="337179"/>
                    </a:lnTo>
                    <a:lnTo>
                      <a:pt x="1436528" y="338697"/>
                    </a:lnTo>
                    <a:lnTo>
                      <a:pt x="1446023" y="347171"/>
                    </a:lnTo>
                    <a:lnTo>
                      <a:pt x="1455458" y="357162"/>
                    </a:lnTo>
                    <a:lnTo>
                      <a:pt x="1456480" y="358491"/>
                    </a:lnTo>
                    <a:lnTo>
                      <a:pt x="1462868" y="367154"/>
                    </a:lnTo>
                    <a:lnTo>
                      <a:pt x="1468568" y="377145"/>
                    </a:lnTo>
                    <a:lnTo>
                      <a:pt x="1472164" y="387137"/>
                    </a:lnTo>
                    <a:lnTo>
                      <a:pt x="1474319" y="397128"/>
                    </a:lnTo>
                    <a:lnTo>
                      <a:pt x="1475202" y="407120"/>
                    </a:lnTo>
                    <a:lnTo>
                      <a:pt x="1475275" y="417111"/>
                    </a:lnTo>
                    <a:lnTo>
                      <a:pt x="1474518" y="427103"/>
                    </a:lnTo>
                    <a:lnTo>
                      <a:pt x="1473322" y="437094"/>
                    </a:lnTo>
                    <a:lnTo>
                      <a:pt x="1471950" y="447086"/>
                    </a:lnTo>
                    <a:lnTo>
                      <a:pt x="1470455" y="457077"/>
                    </a:lnTo>
                    <a:lnTo>
                      <a:pt x="1468871" y="467069"/>
                    </a:lnTo>
                    <a:lnTo>
                      <a:pt x="1467392" y="477060"/>
                    </a:lnTo>
                    <a:lnTo>
                      <a:pt x="1466339" y="487052"/>
                    </a:lnTo>
                    <a:lnTo>
                      <a:pt x="1465528" y="497043"/>
                    </a:lnTo>
                    <a:lnTo>
                      <a:pt x="1465207" y="507035"/>
                    </a:lnTo>
                    <a:lnTo>
                      <a:pt x="1465554" y="517026"/>
                    </a:lnTo>
                    <a:lnTo>
                      <a:pt x="1466651" y="527018"/>
                    </a:lnTo>
                    <a:lnTo>
                      <a:pt x="1468639" y="537009"/>
                    </a:lnTo>
                    <a:lnTo>
                      <a:pt x="1471813" y="547001"/>
                    </a:lnTo>
                    <a:lnTo>
                      <a:pt x="1476342" y="556992"/>
                    </a:lnTo>
                    <a:lnTo>
                      <a:pt x="1476431" y="557148"/>
                    </a:lnTo>
                    <a:lnTo>
                      <a:pt x="1483970" y="566984"/>
                    </a:lnTo>
                    <a:lnTo>
                      <a:pt x="1494726" y="576975"/>
                    </a:lnTo>
                    <a:lnTo>
                      <a:pt x="1496383" y="578164"/>
                    </a:lnTo>
                    <a:lnTo>
                      <a:pt x="1516335" y="586070"/>
                    </a:lnTo>
                    <a:lnTo>
                      <a:pt x="1522773" y="586967"/>
                    </a:lnTo>
                    <a:lnTo>
                      <a:pt x="1536287" y="588580"/>
                    </a:lnTo>
                    <a:lnTo>
                      <a:pt x="1556239" y="588008"/>
                    </a:lnTo>
                    <a:lnTo>
                      <a:pt x="1562949" y="586967"/>
                    </a:lnTo>
                    <a:lnTo>
                      <a:pt x="1576190" y="585048"/>
                    </a:lnTo>
                    <a:lnTo>
                      <a:pt x="1596142" y="581002"/>
                    </a:lnTo>
                    <a:lnTo>
                      <a:pt x="1611900" y="576975"/>
                    </a:lnTo>
                    <a:lnTo>
                      <a:pt x="1616094" y="575946"/>
                    </a:lnTo>
                    <a:lnTo>
                      <a:pt x="1636046" y="570682"/>
                    </a:lnTo>
                    <a:lnTo>
                      <a:pt x="1650031" y="566984"/>
                    </a:lnTo>
                    <a:lnTo>
                      <a:pt x="1655997" y="565428"/>
                    </a:lnTo>
                    <a:lnTo>
                      <a:pt x="1675949" y="560612"/>
                    </a:lnTo>
                    <a:lnTo>
                      <a:pt x="1693309" y="556992"/>
                    </a:lnTo>
                    <a:lnTo>
                      <a:pt x="1695901" y="556459"/>
                    </a:lnTo>
                    <a:lnTo>
                      <a:pt x="1715853" y="553160"/>
                    </a:lnTo>
                    <a:lnTo>
                      <a:pt x="1735805" y="550835"/>
                    </a:lnTo>
                    <a:lnTo>
                      <a:pt x="1755756" y="549165"/>
                    </a:lnTo>
                    <a:lnTo>
                      <a:pt x="1775708" y="548001"/>
                    </a:lnTo>
                    <a:lnTo>
                      <a:pt x="1795660" y="547098"/>
                    </a:lnTo>
                    <a:lnTo>
                      <a:pt x="1798036" y="547001"/>
                    </a:lnTo>
                    <a:lnTo>
                      <a:pt x="1815612" y="546251"/>
                    </a:lnTo>
                    <a:lnTo>
                      <a:pt x="1835563" y="545249"/>
                    </a:lnTo>
                    <a:lnTo>
                      <a:pt x="1855515" y="543802"/>
                    </a:lnTo>
                    <a:lnTo>
                      <a:pt x="1875467" y="541766"/>
                    </a:lnTo>
                    <a:lnTo>
                      <a:pt x="1895419" y="538991"/>
                    </a:lnTo>
                    <a:lnTo>
                      <a:pt x="1906842" y="537009"/>
                    </a:lnTo>
                    <a:lnTo>
                      <a:pt x="1915371" y="535160"/>
                    </a:lnTo>
                    <a:lnTo>
                      <a:pt x="1935322" y="530085"/>
                    </a:lnTo>
                    <a:lnTo>
                      <a:pt x="1945643" y="527018"/>
                    </a:lnTo>
                    <a:lnTo>
                      <a:pt x="1955274" y="523179"/>
                    </a:lnTo>
                    <a:lnTo>
                      <a:pt x="1970868" y="517026"/>
                    </a:lnTo>
                    <a:lnTo>
                      <a:pt x="1975226" y="514489"/>
                    </a:lnTo>
                    <a:lnTo>
                      <a:pt x="1989390" y="507035"/>
                    </a:lnTo>
                    <a:lnTo>
                      <a:pt x="1995178" y="501588"/>
                    </a:lnTo>
                    <a:lnTo>
                      <a:pt x="2001744" y="497043"/>
                    </a:lnTo>
                    <a:lnTo>
                      <a:pt x="2008008" y="487052"/>
                    </a:lnTo>
                    <a:lnTo>
                      <a:pt x="2007702" y="477060"/>
                    </a:lnTo>
                    <a:lnTo>
                      <a:pt x="2003256" y="467069"/>
                    </a:lnTo>
                    <a:lnTo>
                      <a:pt x="1996281" y="457077"/>
                    </a:lnTo>
                    <a:lnTo>
                      <a:pt x="1995178" y="455694"/>
                    </a:lnTo>
                    <a:lnTo>
                      <a:pt x="1991088" y="447086"/>
                    </a:lnTo>
                    <a:lnTo>
                      <a:pt x="1986129" y="437094"/>
                    </a:lnTo>
                    <a:lnTo>
                      <a:pt x="1981417" y="427103"/>
                    </a:lnTo>
                    <a:lnTo>
                      <a:pt x="1977140" y="417111"/>
                    </a:lnTo>
                    <a:lnTo>
                      <a:pt x="1975226" y="411797"/>
                    </a:lnTo>
                    <a:lnTo>
                      <a:pt x="1973843" y="407120"/>
                    </a:lnTo>
                    <a:lnTo>
                      <a:pt x="1971219" y="397128"/>
                    </a:lnTo>
                    <a:lnTo>
                      <a:pt x="1968991" y="387137"/>
                    </a:lnTo>
                    <a:lnTo>
                      <a:pt x="1967421" y="377145"/>
                    </a:lnTo>
                    <a:lnTo>
                      <a:pt x="1966295" y="367154"/>
                    </a:lnTo>
                    <a:lnTo>
                      <a:pt x="1965655" y="357162"/>
                    </a:lnTo>
                    <a:lnTo>
                      <a:pt x="1965675" y="347171"/>
                    </a:lnTo>
                    <a:lnTo>
                      <a:pt x="1966422" y="337179"/>
                    </a:lnTo>
                    <a:lnTo>
                      <a:pt x="1968369" y="327188"/>
                    </a:lnTo>
                    <a:lnTo>
                      <a:pt x="1971271" y="317196"/>
                    </a:lnTo>
                    <a:lnTo>
                      <a:pt x="1975226" y="307863"/>
                    </a:lnTo>
                    <a:lnTo>
                      <a:pt x="1975515" y="307205"/>
                    </a:lnTo>
                    <a:lnTo>
                      <a:pt x="1981823" y="297213"/>
                    </a:lnTo>
                    <a:lnTo>
                      <a:pt x="1989932" y="287222"/>
                    </a:lnTo>
                    <a:lnTo>
                      <a:pt x="1995178" y="282119"/>
                    </a:lnTo>
                    <a:lnTo>
                      <a:pt x="2000719" y="277230"/>
                    </a:lnTo>
                    <a:lnTo>
                      <a:pt x="2014049" y="267239"/>
                    </a:lnTo>
                    <a:lnTo>
                      <a:pt x="2015129" y="266535"/>
                    </a:lnTo>
                    <a:lnTo>
                      <a:pt x="2031149" y="257247"/>
                    </a:lnTo>
                    <a:lnTo>
                      <a:pt x="2035081" y="255058"/>
                    </a:lnTo>
                    <a:lnTo>
                      <a:pt x="2051874" y="247256"/>
                    </a:lnTo>
                    <a:lnTo>
                      <a:pt x="2055033" y="245799"/>
                    </a:lnTo>
                    <a:lnTo>
                      <a:pt x="2074985" y="238530"/>
                    </a:lnTo>
                    <a:lnTo>
                      <a:pt x="2079821" y="237264"/>
                    </a:lnTo>
                    <a:lnTo>
                      <a:pt x="2094936" y="232989"/>
                    </a:lnTo>
                    <a:lnTo>
                      <a:pt x="2114888" y="229933"/>
                    </a:lnTo>
                    <a:lnTo>
                      <a:pt x="2134840" y="230026"/>
                    </a:lnTo>
                    <a:lnTo>
                      <a:pt x="2154792" y="234554"/>
                    </a:lnTo>
                    <a:lnTo>
                      <a:pt x="2160168" y="237264"/>
                    </a:lnTo>
                    <a:lnTo>
                      <a:pt x="2174744" y="244984"/>
                    </a:lnTo>
                    <a:lnTo>
                      <a:pt x="2177478" y="247256"/>
                    </a:lnTo>
                    <a:lnTo>
                      <a:pt x="2189732" y="257247"/>
                    </a:lnTo>
                    <a:lnTo>
                      <a:pt x="2194695" y="261159"/>
                    </a:lnTo>
                    <a:lnTo>
                      <a:pt x="2200493" y="267239"/>
                    </a:lnTo>
                    <a:lnTo>
                      <a:pt x="2210260" y="277230"/>
                    </a:lnTo>
                    <a:lnTo>
                      <a:pt x="2214647" y="281397"/>
                    </a:lnTo>
                    <a:lnTo>
                      <a:pt x="2219987" y="287222"/>
                    </a:lnTo>
                    <a:lnTo>
                      <a:pt x="2229956" y="297213"/>
                    </a:lnTo>
                    <a:lnTo>
                      <a:pt x="2234599" y="301475"/>
                    </a:lnTo>
                    <a:lnTo>
                      <a:pt x="2240620" y="307205"/>
                    </a:lnTo>
                    <a:lnTo>
                      <a:pt x="2252454" y="317196"/>
                    </a:lnTo>
                    <a:lnTo>
                      <a:pt x="2254551" y="318769"/>
                    </a:lnTo>
                    <a:lnTo>
                      <a:pt x="2266698" y="327188"/>
                    </a:lnTo>
                    <a:lnTo>
                      <a:pt x="2274502" y="331964"/>
                    </a:lnTo>
                    <a:lnTo>
                      <a:pt x="2283990" y="337179"/>
                    </a:lnTo>
                    <a:lnTo>
                      <a:pt x="2294454" y="342096"/>
                    </a:lnTo>
                    <a:lnTo>
                      <a:pt x="2307429" y="347171"/>
                    </a:lnTo>
                    <a:lnTo>
                      <a:pt x="2314406" y="349568"/>
                    </a:lnTo>
                    <a:lnTo>
                      <a:pt x="2334358" y="354735"/>
                    </a:lnTo>
                    <a:lnTo>
                      <a:pt x="2347338" y="357162"/>
                    </a:lnTo>
                    <a:lnTo>
                      <a:pt x="2354310" y="358366"/>
                    </a:lnTo>
                    <a:lnTo>
                      <a:pt x="2374261" y="360626"/>
                    </a:lnTo>
                    <a:lnTo>
                      <a:pt x="2394213" y="361636"/>
                    </a:lnTo>
                    <a:lnTo>
                      <a:pt x="2414165" y="361807"/>
                    </a:lnTo>
                    <a:lnTo>
                      <a:pt x="2434117" y="361146"/>
                    </a:lnTo>
                    <a:lnTo>
                      <a:pt x="2454068" y="360144"/>
                    </a:lnTo>
                    <a:lnTo>
                      <a:pt x="2474020" y="359298"/>
                    </a:lnTo>
                    <a:lnTo>
                      <a:pt x="2493972" y="358961"/>
                    </a:lnTo>
                    <a:lnTo>
                      <a:pt x="2513924" y="360057"/>
                    </a:lnTo>
                    <a:lnTo>
                      <a:pt x="2533876" y="362972"/>
                    </a:lnTo>
                    <a:lnTo>
                      <a:pt x="2549200" y="367154"/>
                    </a:lnTo>
                    <a:lnTo>
                      <a:pt x="2553827" y="368498"/>
                    </a:lnTo>
                    <a:lnTo>
                      <a:pt x="2573779" y="377068"/>
                    </a:lnTo>
                    <a:lnTo>
                      <a:pt x="2573924" y="377145"/>
                    </a:lnTo>
                    <a:lnTo>
                      <a:pt x="2591895" y="387137"/>
                    </a:lnTo>
                    <a:lnTo>
                      <a:pt x="2593731" y="388207"/>
                    </a:lnTo>
                    <a:lnTo>
                      <a:pt x="2607840" y="397128"/>
                    </a:lnTo>
                    <a:lnTo>
                      <a:pt x="2613683" y="400825"/>
                    </a:lnTo>
                    <a:lnTo>
                      <a:pt x="2623739" y="407120"/>
                    </a:lnTo>
                    <a:lnTo>
                      <a:pt x="2633634" y="413224"/>
                    </a:lnTo>
                    <a:lnTo>
                      <a:pt x="2640688" y="417111"/>
                    </a:lnTo>
                    <a:lnTo>
                      <a:pt x="2653586" y="423671"/>
                    </a:lnTo>
                    <a:lnTo>
                      <a:pt x="2661543" y="427103"/>
                    </a:lnTo>
                    <a:lnTo>
                      <a:pt x="2673538" y="432022"/>
                    </a:lnTo>
                    <a:lnTo>
                      <a:pt x="2688988" y="437094"/>
                    </a:lnTo>
                    <a:lnTo>
                      <a:pt x="2693490" y="438483"/>
                    </a:lnTo>
                    <a:lnTo>
                      <a:pt x="2713441" y="443600"/>
                    </a:lnTo>
                    <a:lnTo>
                      <a:pt x="2728516" y="447086"/>
                    </a:lnTo>
                    <a:lnTo>
                      <a:pt x="2733393" y="448185"/>
                    </a:lnTo>
                    <a:lnTo>
                      <a:pt x="2753345" y="452331"/>
                    </a:lnTo>
                    <a:lnTo>
                      <a:pt x="2773297" y="456419"/>
                    </a:lnTo>
                    <a:lnTo>
                      <a:pt x="2776546" y="457077"/>
                    </a:lnTo>
                    <a:lnTo>
                      <a:pt x="2793249" y="460661"/>
                    </a:lnTo>
                    <a:lnTo>
                      <a:pt x="2813200" y="464705"/>
                    </a:lnTo>
                    <a:lnTo>
                      <a:pt x="2826069" y="467069"/>
                    </a:lnTo>
                    <a:lnTo>
                      <a:pt x="2833152" y="468427"/>
                    </a:lnTo>
                    <a:lnTo>
                      <a:pt x="2853104" y="470039"/>
                    </a:lnTo>
                    <a:lnTo>
                      <a:pt x="2873056" y="468999"/>
                    </a:lnTo>
                    <a:lnTo>
                      <a:pt x="2879978" y="467069"/>
                    </a:lnTo>
                    <a:lnTo>
                      <a:pt x="2893007" y="461486"/>
                    </a:lnTo>
                    <a:lnTo>
                      <a:pt x="2897926" y="457077"/>
                    </a:lnTo>
                    <a:lnTo>
                      <a:pt x="2903877" y="447086"/>
                    </a:lnTo>
                    <a:lnTo>
                      <a:pt x="2905769" y="437094"/>
                    </a:lnTo>
                    <a:lnTo>
                      <a:pt x="2905397" y="427103"/>
                    </a:lnTo>
                    <a:lnTo>
                      <a:pt x="2903579" y="417111"/>
                    </a:lnTo>
                    <a:lnTo>
                      <a:pt x="2901061" y="407120"/>
                    </a:lnTo>
                    <a:lnTo>
                      <a:pt x="2898152" y="397128"/>
                    </a:lnTo>
                    <a:lnTo>
                      <a:pt x="2895526" y="387137"/>
                    </a:lnTo>
                    <a:lnTo>
                      <a:pt x="2893007" y="378049"/>
                    </a:lnTo>
                    <a:lnTo>
                      <a:pt x="2892746" y="377145"/>
                    </a:lnTo>
                    <a:lnTo>
                      <a:pt x="2890573" y="367154"/>
                    </a:lnTo>
                    <a:lnTo>
                      <a:pt x="2888902" y="357162"/>
                    </a:lnTo>
                    <a:lnTo>
                      <a:pt x="2887939" y="347171"/>
                    </a:lnTo>
                    <a:lnTo>
                      <a:pt x="2887591" y="337179"/>
                    </a:lnTo>
                    <a:lnTo>
                      <a:pt x="2888009" y="327188"/>
                    </a:lnTo>
                    <a:lnTo>
                      <a:pt x="2889199" y="317196"/>
                    </a:lnTo>
                    <a:lnTo>
                      <a:pt x="2890874" y="307205"/>
                    </a:lnTo>
                    <a:lnTo>
                      <a:pt x="2893007" y="298036"/>
                    </a:lnTo>
                    <a:lnTo>
                      <a:pt x="2893190" y="297213"/>
                    </a:lnTo>
                    <a:lnTo>
                      <a:pt x="2895969" y="287222"/>
                    </a:lnTo>
                    <a:lnTo>
                      <a:pt x="2899075" y="277230"/>
                    </a:lnTo>
                    <a:lnTo>
                      <a:pt x="2902614" y="267239"/>
                    </a:lnTo>
                    <a:lnTo>
                      <a:pt x="2906477" y="257247"/>
                    </a:lnTo>
                    <a:lnTo>
                      <a:pt x="2910548" y="247256"/>
                    </a:lnTo>
                    <a:lnTo>
                      <a:pt x="2912959" y="241626"/>
                    </a:lnTo>
                    <a:lnTo>
                      <a:pt x="2914927" y="237264"/>
                    </a:lnTo>
                    <a:lnTo>
                      <a:pt x="2919417" y="227273"/>
                    </a:lnTo>
                    <a:lnTo>
                      <a:pt x="2924136" y="217281"/>
                    </a:lnTo>
                    <a:lnTo>
                      <a:pt x="2928748" y="207290"/>
                    </a:lnTo>
                    <a:lnTo>
                      <a:pt x="2932911" y="198731"/>
                    </a:lnTo>
                    <a:lnTo>
                      <a:pt x="2933719" y="197298"/>
                    </a:lnTo>
                    <a:lnTo>
                      <a:pt x="2939042" y="187307"/>
                    </a:lnTo>
                    <a:lnTo>
                      <a:pt x="2944259" y="177315"/>
                    </a:lnTo>
                    <a:lnTo>
                      <a:pt x="2949464" y="167324"/>
                    </a:lnTo>
                    <a:lnTo>
                      <a:pt x="2952863" y="160879"/>
                    </a:lnTo>
                    <a:lnTo>
                      <a:pt x="2955137" y="157332"/>
                    </a:lnTo>
                    <a:lnTo>
                      <a:pt x="2961379" y="147341"/>
                    </a:lnTo>
                    <a:lnTo>
                      <a:pt x="2967592" y="137349"/>
                    </a:lnTo>
                    <a:lnTo>
                      <a:pt x="2972815" y="129114"/>
                    </a:lnTo>
                    <a:moveTo>
                      <a:pt x="2394213" y="699899"/>
                    </a:moveTo>
                    <a:lnTo>
                      <a:pt x="2414165" y="703341"/>
                    </a:lnTo>
                    <a:lnTo>
                      <a:pt x="2434117" y="703482"/>
                    </a:lnTo>
                    <a:lnTo>
                      <a:pt x="2454068" y="700363"/>
                    </a:lnTo>
                    <a:lnTo>
                      <a:pt x="2464924" y="696873"/>
                    </a:lnTo>
                    <a:lnTo>
                      <a:pt x="2474020" y="693461"/>
                    </a:lnTo>
                    <a:lnTo>
                      <a:pt x="2485239" y="686882"/>
                    </a:lnTo>
                    <a:lnTo>
                      <a:pt x="2493972" y="680695"/>
                    </a:lnTo>
                    <a:lnTo>
                      <a:pt x="2498112" y="676890"/>
                    </a:lnTo>
                    <a:lnTo>
                      <a:pt x="2507053" y="666899"/>
                    </a:lnTo>
                    <a:lnTo>
                      <a:pt x="2513924" y="657296"/>
                    </a:lnTo>
                    <a:lnTo>
                      <a:pt x="2514161" y="656907"/>
                    </a:lnTo>
                    <a:lnTo>
                      <a:pt x="2519278" y="646916"/>
                    </a:lnTo>
                    <a:lnTo>
                      <a:pt x="2523396" y="636924"/>
                    </a:lnTo>
                    <a:lnTo>
                      <a:pt x="2526618" y="626933"/>
                    </a:lnTo>
                    <a:lnTo>
                      <a:pt x="2528946" y="616941"/>
                    </a:lnTo>
                    <a:lnTo>
                      <a:pt x="2530342" y="606950"/>
                    </a:lnTo>
                    <a:lnTo>
                      <a:pt x="2530428" y="596958"/>
                    </a:lnTo>
                    <a:lnTo>
                      <a:pt x="2529007" y="586967"/>
                    </a:lnTo>
                    <a:lnTo>
                      <a:pt x="2525428" y="576975"/>
                    </a:lnTo>
                    <a:lnTo>
                      <a:pt x="2518809" y="566984"/>
                    </a:lnTo>
                    <a:lnTo>
                      <a:pt x="2513924" y="562246"/>
                    </a:lnTo>
                    <a:lnTo>
                      <a:pt x="2504304" y="556992"/>
                    </a:lnTo>
                    <a:lnTo>
                      <a:pt x="2493972" y="553030"/>
                    </a:lnTo>
                    <a:lnTo>
                      <a:pt x="2474020" y="550456"/>
                    </a:lnTo>
                    <a:lnTo>
                      <a:pt x="2454068" y="551642"/>
                    </a:lnTo>
                    <a:lnTo>
                      <a:pt x="2434117" y="555480"/>
                    </a:lnTo>
                    <a:lnTo>
                      <a:pt x="2429500" y="556992"/>
                    </a:lnTo>
                    <a:lnTo>
                      <a:pt x="2414165" y="562256"/>
                    </a:lnTo>
                    <a:lnTo>
                      <a:pt x="2404067" y="566984"/>
                    </a:lnTo>
                    <a:lnTo>
                      <a:pt x="2394213" y="572265"/>
                    </a:lnTo>
                    <a:lnTo>
                      <a:pt x="2387301" y="576975"/>
                    </a:lnTo>
                    <a:lnTo>
                      <a:pt x="2374695" y="586967"/>
                    </a:lnTo>
                    <a:lnTo>
                      <a:pt x="2374261" y="587375"/>
                    </a:lnTo>
                    <a:lnTo>
                      <a:pt x="2365656" y="596958"/>
                    </a:lnTo>
                    <a:lnTo>
                      <a:pt x="2358734" y="606950"/>
                    </a:lnTo>
                    <a:lnTo>
                      <a:pt x="2354310" y="615046"/>
                    </a:lnTo>
                    <a:lnTo>
                      <a:pt x="2353367" y="616941"/>
                    </a:lnTo>
                    <a:lnTo>
                      <a:pt x="2349873" y="626933"/>
                    </a:lnTo>
                    <a:lnTo>
                      <a:pt x="2347930" y="636924"/>
                    </a:lnTo>
                    <a:lnTo>
                      <a:pt x="2347338" y="646916"/>
                    </a:lnTo>
                    <a:lnTo>
                      <a:pt x="2348403" y="656907"/>
                    </a:lnTo>
                    <a:lnTo>
                      <a:pt x="2351506" y="666899"/>
                    </a:lnTo>
                    <a:lnTo>
                      <a:pt x="2354310" y="672282"/>
                    </a:lnTo>
                    <a:lnTo>
                      <a:pt x="2357267" y="676890"/>
                    </a:lnTo>
                    <a:lnTo>
                      <a:pt x="2367419" y="686882"/>
                    </a:lnTo>
                    <a:lnTo>
                      <a:pt x="2374261" y="691701"/>
                    </a:lnTo>
                    <a:lnTo>
                      <a:pt x="2385456" y="696873"/>
                    </a:lnTo>
                    <a:lnTo>
                      <a:pt x="2394213" y="699899"/>
                    </a:lnTo>
                    <a:close/>
                    <a:moveTo>
                      <a:pt x="758167" y="629347"/>
                    </a:moveTo>
                    <a:lnTo>
                      <a:pt x="768534" y="626933"/>
                    </a:lnTo>
                    <a:lnTo>
                      <a:pt x="778119" y="623324"/>
                    </a:lnTo>
                    <a:lnTo>
                      <a:pt x="784586" y="616941"/>
                    </a:lnTo>
                    <a:lnTo>
                      <a:pt x="787750" y="606950"/>
                    </a:lnTo>
                    <a:lnTo>
                      <a:pt x="783042" y="596958"/>
                    </a:lnTo>
                    <a:lnTo>
                      <a:pt x="778119" y="593055"/>
                    </a:lnTo>
                    <a:lnTo>
                      <a:pt x="765387" y="586967"/>
                    </a:lnTo>
                    <a:lnTo>
                      <a:pt x="758167" y="584514"/>
                    </a:lnTo>
                    <a:lnTo>
                      <a:pt x="738216" y="582294"/>
                    </a:lnTo>
                    <a:lnTo>
                      <a:pt x="726270" y="586967"/>
                    </a:lnTo>
                    <a:lnTo>
                      <a:pt x="720626" y="596958"/>
                    </a:lnTo>
                    <a:lnTo>
                      <a:pt x="724179" y="606950"/>
                    </a:lnTo>
                    <a:lnTo>
                      <a:pt x="730921" y="616941"/>
                    </a:lnTo>
                    <a:lnTo>
                      <a:pt x="738216" y="623882"/>
                    </a:lnTo>
                    <a:lnTo>
                      <a:pt x="747603" y="626933"/>
                    </a:lnTo>
                    <a:lnTo>
                      <a:pt x="758167" y="629347"/>
                    </a:lnTo>
                    <a:close/>
                    <a:moveTo>
                      <a:pt x="1735805" y="323582"/>
                    </a:moveTo>
                    <a:lnTo>
                      <a:pt x="1715965" y="317196"/>
                    </a:lnTo>
                    <a:lnTo>
                      <a:pt x="1715853" y="316237"/>
                    </a:lnTo>
                    <a:lnTo>
                      <a:pt x="1715545" y="307205"/>
                    </a:lnTo>
                    <a:lnTo>
                      <a:pt x="1715853" y="306299"/>
                    </a:lnTo>
                    <a:lnTo>
                      <a:pt x="1720271" y="297213"/>
                    </a:lnTo>
                    <a:lnTo>
                      <a:pt x="1727700" y="287222"/>
                    </a:lnTo>
                    <a:lnTo>
                      <a:pt x="1735455" y="277230"/>
                    </a:lnTo>
                    <a:lnTo>
                      <a:pt x="1735805" y="276842"/>
                    </a:lnTo>
                    <a:lnTo>
                      <a:pt x="1751214" y="267239"/>
                    </a:lnTo>
                    <a:lnTo>
                      <a:pt x="1755756" y="264407"/>
                    </a:lnTo>
                    <a:lnTo>
                      <a:pt x="1775708" y="265238"/>
                    </a:lnTo>
                    <a:lnTo>
                      <a:pt x="1778237" y="267239"/>
                    </a:lnTo>
                    <a:lnTo>
                      <a:pt x="1784848" y="277230"/>
                    </a:lnTo>
                    <a:lnTo>
                      <a:pt x="1784005" y="287222"/>
                    </a:lnTo>
                    <a:lnTo>
                      <a:pt x="1780085" y="297213"/>
                    </a:lnTo>
                    <a:lnTo>
                      <a:pt x="1775708" y="302670"/>
                    </a:lnTo>
                    <a:lnTo>
                      <a:pt x="1770525" y="307205"/>
                    </a:lnTo>
                    <a:lnTo>
                      <a:pt x="1756382" y="317196"/>
                    </a:lnTo>
                    <a:lnTo>
                      <a:pt x="1755756" y="317565"/>
                    </a:lnTo>
                    <a:lnTo>
                      <a:pt x="1735805" y="323582"/>
                    </a:lnTo>
                    <a:close/>
                    <a:moveTo>
                      <a:pt x="1476431" y="127770"/>
                    </a:moveTo>
                    <a:lnTo>
                      <a:pt x="1474651" y="127358"/>
                    </a:lnTo>
                    <a:lnTo>
                      <a:pt x="1456480" y="122061"/>
                    </a:lnTo>
                    <a:lnTo>
                      <a:pt x="1448993" y="117366"/>
                    </a:lnTo>
                    <a:lnTo>
                      <a:pt x="1437577" y="107375"/>
                    </a:lnTo>
                    <a:lnTo>
                      <a:pt x="1436528" y="106137"/>
                    </a:lnTo>
                    <a:lnTo>
                      <a:pt x="1431263" y="97383"/>
                    </a:lnTo>
                    <a:lnTo>
                      <a:pt x="1427281" y="87392"/>
                    </a:lnTo>
                    <a:lnTo>
                      <a:pt x="1425336" y="77400"/>
                    </a:lnTo>
                    <a:lnTo>
                      <a:pt x="1425163" y="67409"/>
                    </a:lnTo>
                    <a:lnTo>
                      <a:pt x="1427131" y="57417"/>
                    </a:lnTo>
                    <a:lnTo>
                      <a:pt x="1431111" y="47426"/>
                    </a:lnTo>
                    <a:lnTo>
                      <a:pt x="1436528" y="39231"/>
                    </a:lnTo>
                    <a:lnTo>
                      <a:pt x="1437907" y="37434"/>
                    </a:lnTo>
                    <a:lnTo>
                      <a:pt x="1448709" y="27443"/>
                    </a:lnTo>
                    <a:lnTo>
                      <a:pt x="1456480" y="22151"/>
                    </a:lnTo>
                    <a:lnTo>
                      <a:pt x="1464935" y="17451"/>
                    </a:lnTo>
                    <a:lnTo>
                      <a:pt x="1476431" y="12256"/>
                    </a:lnTo>
                    <a:lnTo>
                      <a:pt x="1490722" y="7460"/>
                    </a:lnTo>
                    <a:lnTo>
                      <a:pt x="1496383" y="5844"/>
                    </a:lnTo>
                    <a:lnTo>
                      <a:pt x="1516335" y="1946"/>
                    </a:lnTo>
                    <a:lnTo>
                      <a:pt x="1536287" y="0"/>
                    </a:lnTo>
                    <a:lnTo>
                      <a:pt x="1556239" y="110"/>
                    </a:lnTo>
                    <a:lnTo>
                      <a:pt x="1576190" y="2335"/>
                    </a:lnTo>
                    <a:lnTo>
                      <a:pt x="1596142" y="6846"/>
                    </a:lnTo>
                    <a:lnTo>
                      <a:pt x="1598062" y="7460"/>
                    </a:lnTo>
                    <a:lnTo>
                      <a:pt x="1616094" y="13992"/>
                    </a:lnTo>
                    <a:lnTo>
                      <a:pt x="1623691" y="17451"/>
                    </a:lnTo>
                    <a:lnTo>
                      <a:pt x="1636046" y="23910"/>
                    </a:lnTo>
                    <a:lnTo>
                      <a:pt x="1641944" y="27443"/>
                    </a:lnTo>
                    <a:lnTo>
                      <a:pt x="1655946" y="37434"/>
                    </a:lnTo>
                    <a:lnTo>
                      <a:pt x="1655997" y="37480"/>
                    </a:lnTo>
                    <a:lnTo>
                      <a:pt x="1666566" y="47426"/>
                    </a:lnTo>
                    <a:lnTo>
                      <a:pt x="1675221" y="57417"/>
                    </a:lnTo>
                    <a:lnTo>
                      <a:pt x="1675949" y="58684"/>
                    </a:lnTo>
                    <a:lnTo>
                      <a:pt x="1680835" y="67409"/>
                    </a:lnTo>
                    <a:lnTo>
                      <a:pt x="1684056" y="77400"/>
                    </a:lnTo>
                    <a:lnTo>
                      <a:pt x="1684643" y="87392"/>
                    </a:lnTo>
                    <a:lnTo>
                      <a:pt x="1681623" y="97383"/>
                    </a:lnTo>
                    <a:lnTo>
                      <a:pt x="1675949" y="104418"/>
                    </a:lnTo>
                    <a:lnTo>
                      <a:pt x="1672384" y="107375"/>
                    </a:lnTo>
                    <a:lnTo>
                      <a:pt x="1655997" y="115175"/>
                    </a:lnTo>
                    <a:lnTo>
                      <a:pt x="1647605" y="117366"/>
                    </a:lnTo>
                    <a:lnTo>
                      <a:pt x="1636046" y="119498"/>
                    </a:lnTo>
                    <a:lnTo>
                      <a:pt x="1616094" y="121813"/>
                    </a:lnTo>
                    <a:lnTo>
                      <a:pt x="1596142" y="123397"/>
                    </a:lnTo>
                    <a:lnTo>
                      <a:pt x="1576190" y="124904"/>
                    </a:lnTo>
                    <a:lnTo>
                      <a:pt x="1556239" y="126457"/>
                    </a:lnTo>
                    <a:lnTo>
                      <a:pt x="1544045" y="127358"/>
                    </a:lnTo>
                    <a:lnTo>
                      <a:pt x="1536287" y="127931"/>
                    </a:lnTo>
                    <a:lnTo>
                      <a:pt x="1516335" y="129099"/>
                    </a:lnTo>
                    <a:lnTo>
                      <a:pt x="1496383" y="129324"/>
                    </a:lnTo>
                    <a:lnTo>
                      <a:pt x="1476431" y="127770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0" name="任意多边形: 形状 3009">
                <a:extLst>
                  <a:ext uri="{FF2B5EF4-FFF2-40B4-BE49-F238E27FC236}">
                    <a16:creationId xmlns:a16="http://schemas.microsoft.com/office/drawing/2014/main" id="{F4D6F4D3-A49C-00A6-F185-CBF1E07B5650}"/>
                  </a:ext>
                </a:extLst>
              </p:cNvPr>
              <p:cNvSpPr/>
              <p:nvPr/>
            </p:nvSpPr>
            <p:spPr>
              <a:xfrm>
                <a:off x="2885545" y="3114418"/>
                <a:ext cx="2972814" cy="686185"/>
              </a:xfrm>
              <a:custGeom>
                <a:avLst/>
                <a:gdLst>
                  <a:gd name="connsiteX0" fmla="*/ 0 w 2972814"/>
                  <a:gd name="connsiteY0" fmla="*/ 667115 h 686185"/>
                  <a:gd name="connsiteX1" fmla="*/ 14305 w 2972814"/>
                  <a:gd name="connsiteY1" fmla="*/ 675196 h 686185"/>
                  <a:gd name="connsiteX2" fmla="*/ 19952 w 2972814"/>
                  <a:gd name="connsiteY2" fmla="*/ 678655 h 686185"/>
                  <a:gd name="connsiteX3" fmla="*/ 39836 w 2972814"/>
                  <a:gd name="connsiteY3" fmla="*/ 685188 h 686185"/>
                  <a:gd name="connsiteX4" fmla="*/ 39904 w 2972814"/>
                  <a:gd name="connsiteY4" fmla="*/ 685211 h 686185"/>
                  <a:gd name="connsiteX5" fmla="*/ 59855 w 2972814"/>
                  <a:gd name="connsiteY5" fmla="*/ 686186 h 686185"/>
                  <a:gd name="connsiteX6" fmla="*/ 63765 w 2972814"/>
                  <a:gd name="connsiteY6" fmla="*/ 685188 h 686185"/>
                  <a:gd name="connsiteX7" fmla="*/ 79807 w 2972814"/>
                  <a:gd name="connsiteY7" fmla="*/ 681738 h 686185"/>
                  <a:gd name="connsiteX8" fmla="*/ 95568 w 2972814"/>
                  <a:gd name="connsiteY8" fmla="*/ 675196 h 686185"/>
                  <a:gd name="connsiteX9" fmla="*/ 99759 w 2972814"/>
                  <a:gd name="connsiteY9" fmla="*/ 673677 h 686185"/>
                  <a:gd name="connsiteX10" fmla="*/ 114892 w 2972814"/>
                  <a:gd name="connsiteY10" fmla="*/ 665205 h 686185"/>
                  <a:gd name="connsiteX11" fmla="*/ 119711 w 2972814"/>
                  <a:gd name="connsiteY11" fmla="*/ 662758 h 686185"/>
                  <a:gd name="connsiteX12" fmla="*/ 131332 w 2972814"/>
                  <a:gd name="connsiteY12" fmla="*/ 655213 h 686185"/>
                  <a:gd name="connsiteX13" fmla="*/ 139662 w 2972814"/>
                  <a:gd name="connsiteY13" fmla="*/ 650197 h 686185"/>
                  <a:gd name="connsiteX14" fmla="*/ 146495 w 2972814"/>
                  <a:gd name="connsiteY14" fmla="*/ 645222 h 686185"/>
                  <a:gd name="connsiteX15" fmla="*/ 159614 w 2972814"/>
                  <a:gd name="connsiteY15" fmla="*/ 636228 h 686185"/>
                  <a:gd name="connsiteX16" fmla="*/ 160921 w 2972814"/>
                  <a:gd name="connsiteY16" fmla="*/ 635230 h 686185"/>
                  <a:gd name="connsiteX17" fmla="*/ 174221 w 2972814"/>
                  <a:gd name="connsiteY17" fmla="*/ 625239 h 686185"/>
                  <a:gd name="connsiteX18" fmla="*/ 179566 w 2972814"/>
                  <a:gd name="connsiteY18" fmla="*/ 621228 h 686185"/>
                  <a:gd name="connsiteX19" fmla="*/ 187174 w 2972814"/>
                  <a:gd name="connsiteY19" fmla="*/ 615247 h 686185"/>
                  <a:gd name="connsiteX20" fmla="*/ 199518 w 2972814"/>
                  <a:gd name="connsiteY20" fmla="*/ 605339 h 686185"/>
                  <a:gd name="connsiteX21" fmla="*/ 199621 w 2972814"/>
                  <a:gd name="connsiteY21" fmla="*/ 605256 h 686185"/>
                  <a:gd name="connsiteX22" fmla="*/ 211616 w 2972814"/>
                  <a:gd name="connsiteY22" fmla="*/ 595264 h 686185"/>
                  <a:gd name="connsiteX23" fmla="*/ 219470 w 2972814"/>
                  <a:gd name="connsiteY23" fmla="*/ 588432 h 686185"/>
                  <a:gd name="connsiteX24" fmla="*/ 223287 w 2972814"/>
                  <a:gd name="connsiteY24" fmla="*/ 585273 h 686185"/>
                  <a:gd name="connsiteX25" fmla="*/ 234664 w 2972814"/>
                  <a:gd name="connsiteY25" fmla="*/ 575281 h 686185"/>
                  <a:gd name="connsiteX26" fmla="*/ 239421 w 2972814"/>
                  <a:gd name="connsiteY26" fmla="*/ 570609 h 686185"/>
                  <a:gd name="connsiteX27" fmla="*/ 245467 w 2972814"/>
                  <a:gd name="connsiteY27" fmla="*/ 565290 h 686185"/>
                  <a:gd name="connsiteX28" fmla="*/ 255937 w 2972814"/>
                  <a:gd name="connsiteY28" fmla="*/ 555298 h 686185"/>
                  <a:gd name="connsiteX29" fmla="*/ 259373 w 2972814"/>
                  <a:gd name="connsiteY29" fmla="*/ 551477 h 686185"/>
                  <a:gd name="connsiteX30" fmla="*/ 265692 w 2972814"/>
                  <a:gd name="connsiteY30" fmla="*/ 545307 h 686185"/>
                  <a:gd name="connsiteX31" fmla="*/ 274413 w 2972814"/>
                  <a:gd name="connsiteY31" fmla="*/ 535315 h 686185"/>
                  <a:gd name="connsiteX32" fmla="*/ 279325 w 2972814"/>
                  <a:gd name="connsiteY32" fmla="*/ 528676 h 686185"/>
                  <a:gd name="connsiteX33" fmla="*/ 282264 w 2972814"/>
                  <a:gd name="connsiteY33" fmla="*/ 525324 h 686185"/>
                  <a:gd name="connsiteX34" fmla="*/ 288265 w 2972814"/>
                  <a:gd name="connsiteY34" fmla="*/ 515332 h 686185"/>
                  <a:gd name="connsiteX35" fmla="*/ 292328 w 2972814"/>
                  <a:gd name="connsiteY35" fmla="*/ 505341 h 686185"/>
                  <a:gd name="connsiteX36" fmla="*/ 292635 w 2972814"/>
                  <a:gd name="connsiteY36" fmla="*/ 495349 h 686185"/>
                  <a:gd name="connsiteX37" fmla="*/ 287306 w 2972814"/>
                  <a:gd name="connsiteY37" fmla="*/ 485358 h 686185"/>
                  <a:gd name="connsiteX38" fmla="*/ 279325 w 2972814"/>
                  <a:gd name="connsiteY38" fmla="*/ 479691 h 686185"/>
                  <a:gd name="connsiteX39" fmla="*/ 272513 w 2972814"/>
                  <a:gd name="connsiteY39" fmla="*/ 475366 h 686185"/>
                  <a:gd name="connsiteX40" fmla="*/ 259373 w 2972814"/>
                  <a:gd name="connsiteY40" fmla="*/ 470166 h 686185"/>
                  <a:gd name="connsiteX41" fmla="*/ 247993 w 2972814"/>
                  <a:gd name="connsiteY41" fmla="*/ 465375 h 686185"/>
                  <a:gd name="connsiteX42" fmla="*/ 239421 w 2972814"/>
                  <a:gd name="connsiteY42" fmla="*/ 462475 h 686185"/>
                  <a:gd name="connsiteX43" fmla="*/ 223318 w 2972814"/>
                  <a:gd name="connsiteY43" fmla="*/ 455383 h 686185"/>
                  <a:gd name="connsiteX44" fmla="*/ 219470 w 2972814"/>
                  <a:gd name="connsiteY44" fmla="*/ 453803 h 686185"/>
                  <a:gd name="connsiteX45" fmla="*/ 203056 w 2972814"/>
                  <a:gd name="connsiteY45" fmla="*/ 445392 h 686185"/>
                  <a:gd name="connsiteX46" fmla="*/ 199518 w 2972814"/>
                  <a:gd name="connsiteY46" fmla="*/ 443608 h 686185"/>
                  <a:gd name="connsiteX47" fmla="*/ 186268 w 2972814"/>
                  <a:gd name="connsiteY47" fmla="*/ 435400 h 686185"/>
                  <a:gd name="connsiteX48" fmla="*/ 179566 w 2972814"/>
                  <a:gd name="connsiteY48" fmla="*/ 430971 h 686185"/>
                  <a:gd name="connsiteX49" fmla="*/ 172169 w 2972814"/>
                  <a:gd name="connsiteY49" fmla="*/ 425409 h 686185"/>
                  <a:gd name="connsiteX50" fmla="*/ 159772 w 2972814"/>
                  <a:gd name="connsiteY50" fmla="*/ 415417 h 686185"/>
                  <a:gd name="connsiteX51" fmla="*/ 159614 w 2972814"/>
                  <a:gd name="connsiteY51" fmla="*/ 415262 h 686185"/>
                  <a:gd name="connsiteX52" fmla="*/ 149703 w 2972814"/>
                  <a:gd name="connsiteY52" fmla="*/ 405426 h 686185"/>
                  <a:gd name="connsiteX53" fmla="*/ 141709 w 2972814"/>
                  <a:gd name="connsiteY53" fmla="*/ 395434 h 686185"/>
                  <a:gd name="connsiteX54" fmla="*/ 139662 w 2972814"/>
                  <a:gd name="connsiteY54" fmla="*/ 391740 h 686185"/>
                  <a:gd name="connsiteX55" fmla="*/ 135902 w 2972814"/>
                  <a:gd name="connsiteY55" fmla="*/ 385443 h 686185"/>
                  <a:gd name="connsiteX56" fmla="*/ 133579 w 2972814"/>
                  <a:gd name="connsiteY56" fmla="*/ 375451 h 686185"/>
                  <a:gd name="connsiteX57" fmla="*/ 136340 w 2972814"/>
                  <a:gd name="connsiteY57" fmla="*/ 365460 h 686185"/>
                  <a:gd name="connsiteX58" fmla="*/ 139662 w 2972814"/>
                  <a:gd name="connsiteY58" fmla="*/ 362063 h 686185"/>
                  <a:gd name="connsiteX59" fmla="*/ 148324 w 2972814"/>
                  <a:gd name="connsiteY59" fmla="*/ 355468 h 686185"/>
                  <a:gd name="connsiteX60" fmla="*/ 159614 w 2972814"/>
                  <a:gd name="connsiteY60" fmla="*/ 351394 h 686185"/>
                  <a:gd name="connsiteX61" fmla="*/ 179566 w 2972814"/>
                  <a:gd name="connsiteY61" fmla="*/ 347483 h 686185"/>
                  <a:gd name="connsiteX62" fmla="*/ 199518 w 2972814"/>
                  <a:gd name="connsiteY62" fmla="*/ 346113 h 686185"/>
                  <a:gd name="connsiteX63" fmla="*/ 219470 w 2972814"/>
                  <a:gd name="connsiteY63" fmla="*/ 346593 h 686185"/>
                  <a:gd name="connsiteX64" fmla="*/ 239421 w 2972814"/>
                  <a:gd name="connsiteY64" fmla="*/ 348977 h 686185"/>
                  <a:gd name="connsiteX65" fmla="*/ 259373 w 2972814"/>
                  <a:gd name="connsiteY65" fmla="*/ 353024 h 686185"/>
                  <a:gd name="connsiteX66" fmla="*/ 268129 w 2972814"/>
                  <a:gd name="connsiteY66" fmla="*/ 355468 h 686185"/>
                  <a:gd name="connsiteX67" fmla="*/ 279325 w 2972814"/>
                  <a:gd name="connsiteY67" fmla="*/ 359041 h 686185"/>
                  <a:gd name="connsiteX68" fmla="*/ 295061 w 2972814"/>
                  <a:gd name="connsiteY68" fmla="*/ 365460 h 686185"/>
                  <a:gd name="connsiteX69" fmla="*/ 299277 w 2972814"/>
                  <a:gd name="connsiteY69" fmla="*/ 367432 h 686185"/>
                  <a:gd name="connsiteX70" fmla="*/ 314330 w 2972814"/>
                  <a:gd name="connsiteY70" fmla="*/ 375451 h 686185"/>
                  <a:gd name="connsiteX71" fmla="*/ 319228 w 2972814"/>
                  <a:gd name="connsiteY71" fmla="*/ 378621 h 686185"/>
                  <a:gd name="connsiteX72" fmla="*/ 329474 w 2972814"/>
                  <a:gd name="connsiteY72" fmla="*/ 385443 h 686185"/>
                  <a:gd name="connsiteX73" fmla="*/ 339180 w 2972814"/>
                  <a:gd name="connsiteY73" fmla="*/ 393358 h 686185"/>
                  <a:gd name="connsiteX74" fmla="*/ 341864 w 2972814"/>
                  <a:gd name="connsiteY74" fmla="*/ 395434 h 686185"/>
                  <a:gd name="connsiteX75" fmla="*/ 352668 w 2972814"/>
                  <a:gd name="connsiteY75" fmla="*/ 405426 h 686185"/>
                  <a:gd name="connsiteX76" fmla="*/ 359132 w 2972814"/>
                  <a:gd name="connsiteY76" fmla="*/ 411777 h 686185"/>
                  <a:gd name="connsiteX77" fmla="*/ 363848 w 2972814"/>
                  <a:gd name="connsiteY77" fmla="*/ 415417 h 686185"/>
                  <a:gd name="connsiteX78" fmla="*/ 378050 w 2972814"/>
                  <a:gd name="connsiteY78" fmla="*/ 425409 h 686185"/>
                  <a:gd name="connsiteX79" fmla="*/ 379084 w 2972814"/>
                  <a:gd name="connsiteY79" fmla="*/ 425982 h 686185"/>
                  <a:gd name="connsiteX80" fmla="*/ 399036 w 2972814"/>
                  <a:gd name="connsiteY80" fmla="*/ 432428 h 686185"/>
                  <a:gd name="connsiteX81" fmla="*/ 418987 w 2972814"/>
                  <a:gd name="connsiteY81" fmla="*/ 435173 h 686185"/>
                  <a:gd name="connsiteX82" fmla="*/ 421473 w 2972814"/>
                  <a:gd name="connsiteY82" fmla="*/ 435400 h 686185"/>
                  <a:gd name="connsiteX83" fmla="*/ 438939 w 2972814"/>
                  <a:gd name="connsiteY83" fmla="*/ 436705 h 686185"/>
                  <a:gd name="connsiteX84" fmla="*/ 458891 w 2972814"/>
                  <a:gd name="connsiteY84" fmla="*/ 437760 h 686185"/>
                  <a:gd name="connsiteX85" fmla="*/ 478843 w 2972814"/>
                  <a:gd name="connsiteY85" fmla="*/ 439334 h 686185"/>
                  <a:gd name="connsiteX86" fmla="*/ 498794 w 2972814"/>
                  <a:gd name="connsiteY86" fmla="*/ 441476 h 686185"/>
                  <a:gd name="connsiteX87" fmla="*/ 518746 w 2972814"/>
                  <a:gd name="connsiteY87" fmla="*/ 444348 h 686185"/>
                  <a:gd name="connsiteX88" fmla="*/ 524936 w 2972814"/>
                  <a:gd name="connsiteY88" fmla="*/ 445392 h 686185"/>
                  <a:gd name="connsiteX89" fmla="*/ 538698 w 2972814"/>
                  <a:gd name="connsiteY89" fmla="*/ 447719 h 686185"/>
                  <a:gd name="connsiteX90" fmla="*/ 558650 w 2972814"/>
                  <a:gd name="connsiteY90" fmla="*/ 451406 h 686185"/>
                  <a:gd name="connsiteX91" fmla="*/ 578601 w 2972814"/>
                  <a:gd name="connsiteY91" fmla="*/ 454654 h 686185"/>
                  <a:gd name="connsiteX92" fmla="*/ 587898 w 2972814"/>
                  <a:gd name="connsiteY92" fmla="*/ 455383 h 686185"/>
                  <a:gd name="connsiteX93" fmla="*/ 598553 w 2972814"/>
                  <a:gd name="connsiteY93" fmla="*/ 456233 h 686185"/>
                  <a:gd name="connsiteX94" fmla="*/ 611546 w 2972814"/>
                  <a:gd name="connsiteY94" fmla="*/ 455383 h 686185"/>
                  <a:gd name="connsiteX95" fmla="*/ 618505 w 2972814"/>
                  <a:gd name="connsiteY95" fmla="*/ 454925 h 686185"/>
                  <a:gd name="connsiteX96" fmla="*/ 638457 w 2972814"/>
                  <a:gd name="connsiteY96" fmla="*/ 450552 h 686185"/>
                  <a:gd name="connsiteX97" fmla="*/ 652073 w 2972814"/>
                  <a:gd name="connsiteY97" fmla="*/ 445392 h 686185"/>
                  <a:gd name="connsiteX98" fmla="*/ 658409 w 2972814"/>
                  <a:gd name="connsiteY98" fmla="*/ 443175 h 686185"/>
                  <a:gd name="connsiteX99" fmla="*/ 676131 w 2972814"/>
                  <a:gd name="connsiteY99" fmla="*/ 435400 h 686185"/>
                  <a:gd name="connsiteX100" fmla="*/ 678360 w 2972814"/>
                  <a:gd name="connsiteY100" fmla="*/ 434543 h 686185"/>
                  <a:gd name="connsiteX101" fmla="*/ 698312 w 2972814"/>
                  <a:gd name="connsiteY101" fmla="*/ 426544 h 686185"/>
                  <a:gd name="connsiteX102" fmla="*/ 701339 w 2972814"/>
                  <a:gd name="connsiteY102" fmla="*/ 425409 h 686185"/>
                  <a:gd name="connsiteX103" fmla="*/ 718264 w 2972814"/>
                  <a:gd name="connsiteY103" fmla="*/ 420025 h 686185"/>
                  <a:gd name="connsiteX104" fmla="*/ 736564 w 2972814"/>
                  <a:gd name="connsiteY104" fmla="*/ 415417 h 686185"/>
                  <a:gd name="connsiteX105" fmla="*/ 738216 w 2972814"/>
                  <a:gd name="connsiteY105" fmla="*/ 415054 h 686185"/>
                  <a:gd name="connsiteX106" fmla="*/ 758167 w 2972814"/>
                  <a:gd name="connsiteY106" fmla="*/ 411662 h 686185"/>
                  <a:gd name="connsiteX107" fmla="*/ 778119 w 2972814"/>
                  <a:gd name="connsiteY107" fmla="*/ 409465 h 686185"/>
                  <a:gd name="connsiteX108" fmla="*/ 798071 w 2972814"/>
                  <a:gd name="connsiteY108" fmla="*/ 408138 h 686185"/>
                  <a:gd name="connsiteX109" fmla="*/ 818023 w 2972814"/>
                  <a:gd name="connsiteY109" fmla="*/ 407455 h 686185"/>
                  <a:gd name="connsiteX110" fmla="*/ 837975 w 2972814"/>
                  <a:gd name="connsiteY110" fmla="*/ 407074 h 686185"/>
                  <a:gd name="connsiteX111" fmla="*/ 857926 w 2972814"/>
                  <a:gd name="connsiteY111" fmla="*/ 406752 h 686185"/>
                  <a:gd name="connsiteX112" fmla="*/ 877878 w 2972814"/>
                  <a:gd name="connsiteY112" fmla="*/ 406051 h 686185"/>
                  <a:gd name="connsiteX113" fmla="*/ 885748 w 2972814"/>
                  <a:gd name="connsiteY113" fmla="*/ 405426 h 686185"/>
                  <a:gd name="connsiteX114" fmla="*/ 897830 w 2972814"/>
                  <a:gd name="connsiteY114" fmla="*/ 404385 h 686185"/>
                  <a:gd name="connsiteX115" fmla="*/ 917782 w 2972814"/>
                  <a:gd name="connsiteY115" fmla="*/ 401326 h 686185"/>
                  <a:gd name="connsiteX116" fmla="*/ 937733 w 2972814"/>
                  <a:gd name="connsiteY116" fmla="*/ 395873 h 686185"/>
                  <a:gd name="connsiteX117" fmla="*/ 938920 w 2972814"/>
                  <a:gd name="connsiteY117" fmla="*/ 395434 h 686185"/>
                  <a:gd name="connsiteX118" fmla="*/ 957685 w 2972814"/>
                  <a:gd name="connsiteY118" fmla="*/ 387631 h 686185"/>
                  <a:gd name="connsiteX119" fmla="*/ 961982 w 2972814"/>
                  <a:gd name="connsiteY119" fmla="*/ 385443 h 686185"/>
                  <a:gd name="connsiteX120" fmla="*/ 977637 w 2972814"/>
                  <a:gd name="connsiteY120" fmla="*/ 377089 h 686185"/>
                  <a:gd name="connsiteX121" fmla="*/ 980626 w 2972814"/>
                  <a:gd name="connsiteY121" fmla="*/ 375451 h 686185"/>
                  <a:gd name="connsiteX122" fmla="*/ 997589 w 2972814"/>
                  <a:gd name="connsiteY122" fmla="*/ 366357 h 686185"/>
                  <a:gd name="connsiteX123" fmla="*/ 999570 w 2972814"/>
                  <a:gd name="connsiteY123" fmla="*/ 365460 h 686185"/>
                  <a:gd name="connsiteX124" fmla="*/ 1017541 w 2972814"/>
                  <a:gd name="connsiteY124" fmla="*/ 358064 h 686185"/>
                  <a:gd name="connsiteX125" fmla="*/ 1026644 w 2972814"/>
                  <a:gd name="connsiteY125" fmla="*/ 355468 h 686185"/>
                  <a:gd name="connsiteX126" fmla="*/ 1037492 w 2972814"/>
                  <a:gd name="connsiteY126" fmla="*/ 352692 h 686185"/>
                  <a:gd name="connsiteX127" fmla="*/ 1057444 w 2972814"/>
                  <a:gd name="connsiteY127" fmla="*/ 350436 h 686185"/>
                  <a:gd name="connsiteX128" fmla="*/ 1077396 w 2972814"/>
                  <a:gd name="connsiteY128" fmla="*/ 350214 h 686185"/>
                  <a:gd name="connsiteX129" fmla="*/ 1097348 w 2972814"/>
                  <a:gd name="connsiteY129" fmla="*/ 351506 h 686185"/>
                  <a:gd name="connsiteX130" fmla="*/ 1117299 w 2972814"/>
                  <a:gd name="connsiteY130" fmla="*/ 353233 h 686185"/>
                  <a:gd name="connsiteX131" fmla="*/ 1137251 w 2972814"/>
                  <a:gd name="connsiteY131" fmla="*/ 354537 h 686185"/>
                  <a:gd name="connsiteX132" fmla="*/ 1157203 w 2972814"/>
                  <a:gd name="connsiteY132" fmla="*/ 354908 h 686185"/>
                  <a:gd name="connsiteX133" fmla="*/ 1177155 w 2972814"/>
                  <a:gd name="connsiteY133" fmla="*/ 353909 h 686185"/>
                  <a:gd name="connsiteX134" fmla="*/ 1197107 w 2972814"/>
                  <a:gd name="connsiteY134" fmla="*/ 351196 h 686185"/>
                  <a:gd name="connsiteX135" fmla="*/ 1217058 w 2972814"/>
                  <a:gd name="connsiteY135" fmla="*/ 346682 h 686185"/>
                  <a:gd name="connsiteX136" fmla="*/ 1220891 w 2972814"/>
                  <a:gd name="connsiteY136" fmla="*/ 345477 h 686185"/>
                  <a:gd name="connsiteX137" fmla="*/ 1237010 w 2972814"/>
                  <a:gd name="connsiteY137" fmla="*/ 340215 h 686185"/>
                  <a:gd name="connsiteX138" fmla="*/ 1248736 w 2972814"/>
                  <a:gd name="connsiteY138" fmla="*/ 335485 h 686185"/>
                  <a:gd name="connsiteX139" fmla="*/ 1256962 w 2972814"/>
                  <a:gd name="connsiteY139" fmla="*/ 331847 h 686185"/>
                  <a:gd name="connsiteX140" fmla="*/ 1269483 w 2972814"/>
                  <a:gd name="connsiteY140" fmla="*/ 325494 h 686185"/>
                  <a:gd name="connsiteX141" fmla="*/ 1276914 w 2972814"/>
                  <a:gd name="connsiteY141" fmla="*/ 321222 h 686185"/>
                  <a:gd name="connsiteX142" fmla="*/ 1286494 w 2972814"/>
                  <a:gd name="connsiteY142" fmla="*/ 315502 h 686185"/>
                  <a:gd name="connsiteX143" fmla="*/ 1296865 w 2972814"/>
                  <a:gd name="connsiteY143" fmla="*/ 308211 h 686185"/>
                  <a:gd name="connsiteX144" fmla="*/ 1300794 w 2972814"/>
                  <a:gd name="connsiteY144" fmla="*/ 305511 h 686185"/>
                  <a:gd name="connsiteX145" fmla="*/ 1312994 w 2972814"/>
                  <a:gd name="connsiteY145" fmla="*/ 295519 h 686185"/>
                  <a:gd name="connsiteX146" fmla="*/ 1316817 w 2972814"/>
                  <a:gd name="connsiteY146" fmla="*/ 291763 h 686185"/>
                  <a:gd name="connsiteX147" fmla="*/ 1323798 w 2972814"/>
                  <a:gd name="connsiteY147" fmla="*/ 285528 h 686185"/>
                  <a:gd name="connsiteX148" fmla="*/ 1332977 w 2972814"/>
                  <a:gd name="connsiteY148" fmla="*/ 275536 h 686185"/>
                  <a:gd name="connsiteX149" fmla="*/ 1336769 w 2972814"/>
                  <a:gd name="connsiteY149" fmla="*/ 270563 h 686185"/>
                  <a:gd name="connsiteX150" fmla="*/ 1341301 w 2972814"/>
                  <a:gd name="connsiteY150" fmla="*/ 265545 h 686185"/>
                  <a:gd name="connsiteX151" fmla="*/ 1348624 w 2972814"/>
                  <a:gd name="connsiteY151" fmla="*/ 255553 h 686185"/>
                  <a:gd name="connsiteX152" fmla="*/ 1354461 w 2972814"/>
                  <a:gd name="connsiteY152" fmla="*/ 245562 h 686185"/>
                  <a:gd name="connsiteX153" fmla="*/ 1356721 w 2972814"/>
                  <a:gd name="connsiteY153" fmla="*/ 241120 h 686185"/>
                  <a:gd name="connsiteX154" fmla="*/ 1360420 w 2972814"/>
                  <a:gd name="connsiteY154" fmla="*/ 235570 h 686185"/>
                  <a:gd name="connsiteX155" fmla="*/ 1365339 w 2972814"/>
                  <a:gd name="connsiteY155" fmla="*/ 225579 h 686185"/>
                  <a:gd name="connsiteX156" fmla="*/ 1369048 w 2972814"/>
                  <a:gd name="connsiteY156" fmla="*/ 215587 h 686185"/>
                  <a:gd name="connsiteX157" fmla="*/ 1371334 w 2972814"/>
                  <a:gd name="connsiteY157" fmla="*/ 205596 h 686185"/>
                  <a:gd name="connsiteX158" fmla="*/ 1372900 w 2972814"/>
                  <a:gd name="connsiteY158" fmla="*/ 195604 h 686185"/>
                  <a:gd name="connsiteX159" fmla="*/ 1373811 w 2972814"/>
                  <a:gd name="connsiteY159" fmla="*/ 185613 h 686185"/>
                  <a:gd name="connsiteX160" fmla="*/ 1373846 w 2972814"/>
                  <a:gd name="connsiteY160" fmla="*/ 175621 h 686185"/>
                  <a:gd name="connsiteX161" fmla="*/ 1373528 w 2972814"/>
                  <a:gd name="connsiteY161" fmla="*/ 165630 h 686185"/>
                  <a:gd name="connsiteX162" fmla="*/ 1373075 w 2972814"/>
                  <a:gd name="connsiteY162" fmla="*/ 155638 h 686185"/>
                  <a:gd name="connsiteX163" fmla="*/ 1372388 w 2972814"/>
                  <a:gd name="connsiteY163" fmla="*/ 145647 h 686185"/>
                  <a:gd name="connsiteX164" fmla="*/ 1371752 w 2972814"/>
                  <a:gd name="connsiteY164" fmla="*/ 135655 h 686185"/>
                  <a:gd name="connsiteX165" fmla="*/ 1371385 w 2972814"/>
                  <a:gd name="connsiteY165" fmla="*/ 125664 h 686185"/>
                  <a:gd name="connsiteX166" fmla="*/ 1371184 w 2972814"/>
                  <a:gd name="connsiteY166" fmla="*/ 115672 h 686185"/>
                  <a:gd name="connsiteX167" fmla="*/ 1371706 w 2972814"/>
                  <a:gd name="connsiteY167" fmla="*/ 105681 h 686185"/>
                  <a:gd name="connsiteX168" fmla="*/ 1372889 w 2972814"/>
                  <a:gd name="connsiteY168" fmla="*/ 95689 h 686185"/>
                  <a:gd name="connsiteX169" fmla="*/ 1375071 w 2972814"/>
                  <a:gd name="connsiteY169" fmla="*/ 85698 h 686185"/>
                  <a:gd name="connsiteX170" fmla="*/ 1376673 w 2972814"/>
                  <a:gd name="connsiteY170" fmla="*/ 80961 h 686185"/>
                  <a:gd name="connsiteX171" fmla="*/ 1378493 w 2972814"/>
                  <a:gd name="connsiteY171" fmla="*/ 75706 h 686185"/>
                  <a:gd name="connsiteX172" fmla="*/ 1383550 w 2972814"/>
                  <a:gd name="connsiteY172" fmla="*/ 65715 h 686185"/>
                  <a:gd name="connsiteX173" fmla="*/ 1390704 w 2972814"/>
                  <a:gd name="connsiteY173" fmla="*/ 55723 h 686185"/>
                  <a:gd name="connsiteX174" fmla="*/ 1396624 w 2972814"/>
                  <a:gd name="connsiteY174" fmla="*/ 49574 h 686185"/>
                  <a:gd name="connsiteX175" fmla="*/ 1400596 w 2972814"/>
                  <a:gd name="connsiteY175" fmla="*/ 45732 h 686185"/>
                  <a:gd name="connsiteX176" fmla="*/ 1413947 w 2972814"/>
                  <a:gd name="connsiteY176" fmla="*/ 35740 h 686185"/>
                  <a:gd name="connsiteX177" fmla="*/ 1416576 w 2972814"/>
                  <a:gd name="connsiteY177" fmla="*/ 34166 h 686185"/>
                  <a:gd name="connsiteX178" fmla="*/ 1432660 w 2972814"/>
                  <a:gd name="connsiteY178" fmla="*/ 25749 h 686185"/>
                  <a:gd name="connsiteX179" fmla="*/ 1436528 w 2972814"/>
                  <a:gd name="connsiteY179" fmla="*/ 24039 h 686185"/>
                  <a:gd name="connsiteX180" fmla="*/ 1456480 w 2972814"/>
                  <a:gd name="connsiteY180" fmla="*/ 16302 h 686185"/>
                  <a:gd name="connsiteX181" fmla="*/ 1458197 w 2972814"/>
                  <a:gd name="connsiteY181" fmla="*/ 15757 h 686185"/>
                  <a:gd name="connsiteX182" fmla="*/ 1476431 w 2972814"/>
                  <a:gd name="connsiteY182" fmla="*/ 10595 h 686185"/>
                  <a:gd name="connsiteX183" fmla="*/ 1496383 w 2972814"/>
                  <a:gd name="connsiteY183" fmla="*/ 5968 h 686185"/>
                  <a:gd name="connsiteX184" fmla="*/ 1497586 w 2972814"/>
                  <a:gd name="connsiteY184" fmla="*/ 5766 h 686185"/>
                  <a:gd name="connsiteX185" fmla="*/ 1516335 w 2972814"/>
                  <a:gd name="connsiteY185" fmla="*/ 2749 h 686185"/>
                  <a:gd name="connsiteX186" fmla="*/ 1536287 w 2972814"/>
                  <a:gd name="connsiteY186" fmla="*/ 692 h 686185"/>
                  <a:gd name="connsiteX187" fmla="*/ 1556239 w 2972814"/>
                  <a:gd name="connsiteY187" fmla="*/ 0 h 686185"/>
                  <a:gd name="connsiteX188" fmla="*/ 1576190 w 2972814"/>
                  <a:gd name="connsiteY188" fmla="*/ 889 h 686185"/>
                  <a:gd name="connsiteX189" fmla="*/ 1596142 w 2972814"/>
                  <a:gd name="connsiteY189" fmla="*/ 3618 h 686185"/>
                  <a:gd name="connsiteX190" fmla="*/ 1605555 w 2972814"/>
                  <a:gd name="connsiteY190" fmla="*/ 5766 h 686185"/>
                  <a:gd name="connsiteX191" fmla="*/ 1616094 w 2972814"/>
                  <a:gd name="connsiteY191" fmla="*/ 8344 h 686185"/>
                  <a:gd name="connsiteX192" fmla="*/ 1636046 w 2972814"/>
                  <a:gd name="connsiteY192" fmla="*/ 15015 h 686185"/>
                  <a:gd name="connsiteX193" fmla="*/ 1637860 w 2972814"/>
                  <a:gd name="connsiteY193" fmla="*/ 15757 h 686185"/>
                  <a:gd name="connsiteX194" fmla="*/ 1655997 w 2972814"/>
                  <a:gd name="connsiteY194" fmla="*/ 23731 h 686185"/>
                  <a:gd name="connsiteX195" fmla="*/ 1660057 w 2972814"/>
                  <a:gd name="connsiteY195" fmla="*/ 25749 h 686185"/>
                  <a:gd name="connsiteX196" fmla="*/ 1675949 w 2972814"/>
                  <a:gd name="connsiteY196" fmla="*/ 34246 h 686185"/>
                  <a:gd name="connsiteX197" fmla="*/ 1678558 w 2972814"/>
                  <a:gd name="connsiteY197" fmla="*/ 35740 h 686185"/>
                  <a:gd name="connsiteX198" fmla="*/ 1694611 w 2972814"/>
                  <a:gd name="connsiteY198" fmla="*/ 45732 h 686185"/>
                  <a:gd name="connsiteX199" fmla="*/ 1695901 w 2972814"/>
                  <a:gd name="connsiteY199" fmla="*/ 46624 h 686185"/>
                  <a:gd name="connsiteX200" fmla="*/ 1708649 w 2972814"/>
                  <a:gd name="connsiteY200" fmla="*/ 55723 h 686185"/>
                  <a:gd name="connsiteX201" fmla="*/ 1715853 w 2972814"/>
                  <a:gd name="connsiteY201" fmla="*/ 61477 h 686185"/>
                  <a:gd name="connsiteX202" fmla="*/ 1721240 w 2972814"/>
                  <a:gd name="connsiteY202" fmla="*/ 65715 h 686185"/>
                  <a:gd name="connsiteX203" fmla="*/ 1732395 w 2972814"/>
                  <a:gd name="connsiteY203" fmla="*/ 75706 h 686185"/>
                  <a:gd name="connsiteX204" fmla="*/ 1735805 w 2972814"/>
                  <a:gd name="connsiteY204" fmla="*/ 79342 h 686185"/>
                  <a:gd name="connsiteX205" fmla="*/ 1742148 w 2972814"/>
                  <a:gd name="connsiteY205" fmla="*/ 85698 h 686185"/>
                  <a:gd name="connsiteX206" fmla="*/ 1750983 w 2972814"/>
                  <a:gd name="connsiteY206" fmla="*/ 95689 h 686185"/>
                  <a:gd name="connsiteX207" fmla="*/ 1755756 w 2972814"/>
                  <a:gd name="connsiteY207" fmla="*/ 101888 h 686185"/>
                  <a:gd name="connsiteX208" fmla="*/ 1759013 w 2972814"/>
                  <a:gd name="connsiteY208" fmla="*/ 105681 h 686185"/>
                  <a:gd name="connsiteX209" fmla="*/ 1766276 w 2972814"/>
                  <a:gd name="connsiteY209" fmla="*/ 115672 h 686185"/>
                  <a:gd name="connsiteX210" fmla="*/ 1773042 w 2972814"/>
                  <a:gd name="connsiteY210" fmla="*/ 125664 h 686185"/>
                  <a:gd name="connsiteX211" fmla="*/ 1775708 w 2972814"/>
                  <a:gd name="connsiteY211" fmla="*/ 129732 h 686185"/>
                  <a:gd name="connsiteX212" fmla="*/ 1780384 w 2972814"/>
                  <a:gd name="connsiteY212" fmla="*/ 135655 h 686185"/>
                  <a:gd name="connsiteX213" fmla="*/ 1788271 w 2972814"/>
                  <a:gd name="connsiteY213" fmla="*/ 145647 h 686185"/>
                  <a:gd name="connsiteX214" fmla="*/ 1795660 w 2972814"/>
                  <a:gd name="connsiteY214" fmla="*/ 154391 h 686185"/>
                  <a:gd name="connsiteX215" fmla="*/ 1797007 w 2972814"/>
                  <a:gd name="connsiteY215" fmla="*/ 155638 h 686185"/>
                  <a:gd name="connsiteX216" fmla="*/ 1809357 w 2972814"/>
                  <a:gd name="connsiteY216" fmla="*/ 165630 h 686185"/>
                  <a:gd name="connsiteX217" fmla="*/ 1815612 w 2972814"/>
                  <a:gd name="connsiteY217" fmla="*/ 170305 h 686185"/>
                  <a:gd name="connsiteX218" fmla="*/ 1824593 w 2972814"/>
                  <a:gd name="connsiteY218" fmla="*/ 175621 h 686185"/>
                  <a:gd name="connsiteX219" fmla="*/ 1835563 w 2972814"/>
                  <a:gd name="connsiteY219" fmla="*/ 181501 h 686185"/>
                  <a:gd name="connsiteX220" fmla="*/ 1845751 w 2972814"/>
                  <a:gd name="connsiteY220" fmla="*/ 185613 h 686185"/>
                  <a:gd name="connsiteX221" fmla="*/ 1855515 w 2972814"/>
                  <a:gd name="connsiteY221" fmla="*/ 189671 h 686185"/>
                  <a:gd name="connsiteX222" fmla="*/ 1875467 w 2972814"/>
                  <a:gd name="connsiteY222" fmla="*/ 195448 h 686185"/>
                  <a:gd name="connsiteX223" fmla="*/ 1876506 w 2972814"/>
                  <a:gd name="connsiteY223" fmla="*/ 195604 h 686185"/>
                  <a:gd name="connsiteX224" fmla="*/ 1895419 w 2972814"/>
                  <a:gd name="connsiteY224" fmla="*/ 198727 h 686185"/>
                  <a:gd name="connsiteX225" fmla="*/ 1915371 w 2972814"/>
                  <a:gd name="connsiteY225" fmla="*/ 198189 h 686185"/>
                  <a:gd name="connsiteX226" fmla="*/ 1926368 w 2972814"/>
                  <a:gd name="connsiteY226" fmla="*/ 195604 h 686185"/>
                  <a:gd name="connsiteX227" fmla="*/ 1935322 w 2972814"/>
                  <a:gd name="connsiteY227" fmla="*/ 193212 h 686185"/>
                  <a:gd name="connsiteX228" fmla="*/ 1951218 w 2972814"/>
                  <a:gd name="connsiteY228" fmla="*/ 185613 h 686185"/>
                  <a:gd name="connsiteX229" fmla="*/ 1955274 w 2972814"/>
                  <a:gd name="connsiteY229" fmla="*/ 183473 h 686185"/>
                  <a:gd name="connsiteX230" fmla="*/ 1965977 w 2972814"/>
                  <a:gd name="connsiteY230" fmla="*/ 175621 h 686185"/>
                  <a:gd name="connsiteX231" fmla="*/ 1975226 w 2972814"/>
                  <a:gd name="connsiteY231" fmla="*/ 169184 h 686185"/>
                  <a:gd name="connsiteX232" fmla="*/ 1980082 w 2972814"/>
                  <a:gd name="connsiteY232" fmla="*/ 165630 h 686185"/>
                  <a:gd name="connsiteX233" fmla="*/ 1994073 w 2972814"/>
                  <a:gd name="connsiteY233" fmla="*/ 155638 h 686185"/>
                  <a:gd name="connsiteX234" fmla="*/ 1995178 w 2972814"/>
                  <a:gd name="connsiteY234" fmla="*/ 154935 h 686185"/>
                  <a:gd name="connsiteX235" fmla="*/ 2012077 w 2972814"/>
                  <a:gd name="connsiteY235" fmla="*/ 145647 h 686185"/>
                  <a:gd name="connsiteX236" fmla="*/ 2015129 w 2972814"/>
                  <a:gd name="connsiteY236" fmla="*/ 144264 h 686185"/>
                  <a:gd name="connsiteX237" fmla="*/ 2035081 w 2972814"/>
                  <a:gd name="connsiteY237" fmla="*/ 137207 h 686185"/>
                  <a:gd name="connsiteX238" fmla="*/ 2042949 w 2972814"/>
                  <a:gd name="connsiteY238" fmla="*/ 135655 h 686185"/>
                  <a:gd name="connsiteX239" fmla="*/ 2055033 w 2972814"/>
                  <a:gd name="connsiteY239" fmla="*/ 133725 h 686185"/>
                  <a:gd name="connsiteX240" fmla="*/ 2074985 w 2972814"/>
                  <a:gd name="connsiteY240" fmla="*/ 132373 h 686185"/>
                  <a:gd name="connsiteX241" fmla="*/ 2094936 w 2972814"/>
                  <a:gd name="connsiteY241" fmla="*/ 133085 h 686185"/>
                  <a:gd name="connsiteX242" fmla="*/ 2114888 w 2972814"/>
                  <a:gd name="connsiteY242" fmla="*/ 134842 h 686185"/>
                  <a:gd name="connsiteX243" fmla="*/ 2121122 w 2972814"/>
                  <a:gd name="connsiteY243" fmla="*/ 135655 h 686185"/>
                  <a:gd name="connsiteX244" fmla="*/ 2134840 w 2972814"/>
                  <a:gd name="connsiteY244" fmla="*/ 137518 h 686185"/>
                  <a:gd name="connsiteX245" fmla="*/ 2154792 w 2972814"/>
                  <a:gd name="connsiteY245" fmla="*/ 140655 h 686185"/>
                  <a:gd name="connsiteX246" fmla="*/ 2174744 w 2972814"/>
                  <a:gd name="connsiteY246" fmla="*/ 144721 h 686185"/>
                  <a:gd name="connsiteX247" fmla="*/ 2178578 w 2972814"/>
                  <a:gd name="connsiteY247" fmla="*/ 145647 h 686185"/>
                  <a:gd name="connsiteX248" fmla="*/ 2194695 w 2972814"/>
                  <a:gd name="connsiteY248" fmla="*/ 149891 h 686185"/>
                  <a:gd name="connsiteX249" fmla="*/ 2211045 w 2972814"/>
                  <a:gd name="connsiteY249" fmla="*/ 155638 h 686185"/>
                  <a:gd name="connsiteX250" fmla="*/ 2214647 w 2972814"/>
                  <a:gd name="connsiteY250" fmla="*/ 157114 h 686185"/>
                  <a:gd name="connsiteX251" fmla="*/ 2229953 w 2972814"/>
                  <a:gd name="connsiteY251" fmla="*/ 165630 h 686185"/>
                  <a:gd name="connsiteX252" fmla="*/ 2234599 w 2972814"/>
                  <a:gd name="connsiteY252" fmla="*/ 168731 h 686185"/>
                  <a:gd name="connsiteX253" fmla="*/ 2242525 w 2972814"/>
                  <a:gd name="connsiteY253" fmla="*/ 175621 h 686185"/>
                  <a:gd name="connsiteX254" fmla="*/ 2250832 w 2972814"/>
                  <a:gd name="connsiteY254" fmla="*/ 185613 h 686185"/>
                  <a:gd name="connsiteX255" fmla="*/ 2254551 w 2972814"/>
                  <a:gd name="connsiteY255" fmla="*/ 191752 h 686185"/>
                  <a:gd name="connsiteX256" fmla="*/ 2256419 w 2972814"/>
                  <a:gd name="connsiteY256" fmla="*/ 195604 h 686185"/>
                  <a:gd name="connsiteX257" fmla="*/ 2259843 w 2972814"/>
                  <a:gd name="connsiteY257" fmla="*/ 205596 h 686185"/>
                  <a:gd name="connsiteX258" fmla="*/ 2262688 w 2972814"/>
                  <a:gd name="connsiteY258" fmla="*/ 215587 h 686185"/>
                  <a:gd name="connsiteX259" fmla="*/ 2264839 w 2972814"/>
                  <a:gd name="connsiteY259" fmla="*/ 225579 h 686185"/>
                  <a:gd name="connsiteX260" fmla="*/ 2266975 w 2972814"/>
                  <a:gd name="connsiteY260" fmla="*/ 235570 h 686185"/>
                  <a:gd name="connsiteX261" fmla="*/ 2268815 w 2972814"/>
                  <a:gd name="connsiteY261" fmla="*/ 245562 h 686185"/>
                  <a:gd name="connsiteX262" fmla="*/ 2271276 w 2972814"/>
                  <a:gd name="connsiteY262" fmla="*/ 255553 h 686185"/>
                  <a:gd name="connsiteX263" fmla="*/ 2274435 w 2972814"/>
                  <a:gd name="connsiteY263" fmla="*/ 265545 h 686185"/>
                  <a:gd name="connsiteX264" fmla="*/ 2274502 w 2972814"/>
                  <a:gd name="connsiteY264" fmla="*/ 265723 h 686185"/>
                  <a:gd name="connsiteX265" fmla="*/ 2278013 w 2972814"/>
                  <a:gd name="connsiteY265" fmla="*/ 275536 h 686185"/>
                  <a:gd name="connsiteX266" fmla="*/ 2282881 w 2972814"/>
                  <a:gd name="connsiteY266" fmla="*/ 285528 h 686185"/>
                  <a:gd name="connsiteX267" fmla="*/ 2288899 w 2972814"/>
                  <a:gd name="connsiteY267" fmla="*/ 295519 h 686185"/>
                  <a:gd name="connsiteX268" fmla="*/ 2294454 w 2972814"/>
                  <a:gd name="connsiteY268" fmla="*/ 302740 h 686185"/>
                  <a:gd name="connsiteX269" fmla="*/ 2296689 w 2972814"/>
                  <a:gd name="connsiteY269" fmla="*/ 305511 h 686185"/>
                  <a:gd name="connsiteX270" fmla="*/ 2306478 w 2972814"/>
                  <a:gd name="connsiteY270" fmla="*/ 315502 h 686185"/>
                  <a:gd name="connsiteX271" fmla="*/ 2314406 w 2972814"/>
                  <a:gd name="connsiteY271" fmla="*/ 322074 h 686185"/>
                  <a:gd name="connsiteX272" fmla="*/ 2319220 w 2972814"/>
                  <a:gd name="connsiteY272" fmla="*/ 325494 h 686185"/>
                  <a:gd name="connsiteX273" fmla="*/ 2334358 w 2972814"/>
                  <a:gd name="connsiteY273" fmla="*/ 334423 h 686185"/>
                  <a:gd name="connsiteX274" fmla="*/ 2336589 w 2972814"/>
                  <a:gd name="connsiteY274" fmla="*/ 335485 h 686185"/>
                  <a:gd name="connsiteX275" fmla="*/ 2354310 w 2972814"/>
                  <a:gd name="connsiteY275" fmla="*/ 342637 h 686185"/>
                  <a:gd name="connsiteX276" fmla="*/ 2364361 w 2972814"/>
                  <a:gd name="connsiteY276" fmla="*/ 345477 h 686185"/>
                  <a:gd name="connsiteX277" fmla="*/ 2374261 w 2972814"/>
                  <a:gd name="connsiteY277" fmla="*/ 347940 h 686185"/>
                  <a:gd name="connsiteX278" fmla="*/ 2394213 w 2972814"/>
                  <a:gd name="connsiteY278" fmla="*/ 350757 h 686185"/>
                  <a:gd name="connsiteX279" fmla="*/ 2414165 w 2972814"/>
                  <a:gd name="connsiteY279" fmla="*/ 351703 h 686185"/>
                  <a:gd name="connsiteX280" fmla="*/ 2434117 w 2972814"/>
                  <a:gd name="connsiteY280" fmla="*/ 351213 h 686185"/>
                  <a:gd name="connsiteX281" fmla="*/ 2454068 w 2972814"/>
                  <a:gd name="connsiteY281" fmla="*/ 349705 h 686185"/>
                  <a:gd name="connsiteX282" fmla="*/ 2474020 w 2972814"/>
                  <a:gd name="connsiteY282" fmla="*/ 347587 h 686185"/>
                  <a:gd name="connsiteX283" fmla="*/ 2493972 w 2972814"/>
                  <a:gd name="connsiteY283" fmla="*/ 345604 h 686185"/>
                  <a:gd name="connsiteX284" fmla="*/ 2496033 w 2972814"/>
                  <a:gd name="connsiteY284" fmla="*/ 345477 h 686185"/>
                  <a:gd name="connsiteX285" fmla="*/ 2513924 w 2972814"/>
                  <a:gd name="connsiteY285" fmla="*/ 344280 h 686185"/>
                  <a:gd name="connsiteX286" fmla="*/ 2533876 w 2972814"/>
                  <a:gd name="connsiteY286" fmla="*/ 344301 h 686185"/>
                  <a:gd name="connsiteX287" fmla="*/ 2545883 w 2972814"/>
                  <a:gd name="connsiteY287" fmla="*/ 345477 h 686185"/>
                  <a:gd name="connsiteX288" fmla="*/ 2553827 w 2972814"/>
                  <a:gd name="connsiteY288" fmla="*/ 346277 h 686185"/>
                  <a:gd name="connsiteX289" fmla="*/ 2573779 w 2972814"/>
                  <a:gd name="connsiteY289" fmla="*/ 350607 h 686185"/>
                  <a:gd name="connsiteX290" fmla="*/ 2587194 w 2972814"/>
                  <a:gd name="connsiteY290" fmla="*/ 355468 h 686185"/>
                  <a:gd name="connsiteX291" fmla="*/ 2593731 w 2972814"/>
                  <a:gd name="connsiteY291" fmla="*/ 358107 h 686185"/>
                  <a:gd name="connsiteX292" fmla="*/ 2607663 w 2972814"/>
                  <a:gd name="connsiteY292" fmla="*/ 365460 h 686185"/>
                  <a:gd name="connsiteX293" fmla="*/ 2613683 w 2972814"/>
                  <a:gd name="connsiteY293" fmla="*/ 368809 h 686185"/>
                  <a:gd name="connsiteX294" fmla="*/ 2624030 w 2972814"/>
                  <a:gd name="connsiteY294" fmla="*/ 375451 h 686185"/>
                  <a:gd name="connsiteX295" fmla="*/ 2633634 w 2972814"/>
                  <a:gd name="connsiteY295" fmla="*/ 381823 h 686185"/>
                  <a:gd name="connsiteX296" fmla="*/ 2639126 w 2972814"/>
                  <a:gd name="connsiteY296" fmla="*/ 385443 h 686185"/>
                  <a:gd name="connsiteX297" fmla="*/ 2653586 w 2972814"/>
                  <a:gd name="connsiteY297" fmla="*/ 395368 h 686185"/>
                  <a:gd name="connsiteX298" fmla="*/ 2653695 w 2972814"/>
                  <a:gd name="connsiteY298" fmla="*/ 395434 h 686185"/>
                  <a:gd name="connsiteX299" fmla="*/ 2671478 w 2972814"/>
                  <a:gd name="connsiteY299" fmla="*/ 405426 h 686185"/>
                  <a:gd name="connsiteX300" fmla="*/ 2673538 w 2972814"/>
                  <a:gd name="connsiteY300" fmla="*/ 406563 h 686185"/>
                  <a:gd name="connsiteX301" fmla="*/ 2693062 w 2972814"/>
                  <a:gd name="connsiteY301" fmla="*/ 415417 h 686185"/>
                  <a:gd name="connsiteX302" fmla="*/ 2693490 w 2972814"/>
                  <a:gd name="connsiteY302" fmla="*/ 415597 h 686185"/>
                  <a:gd name="connsiteX303" fmla="*/ 2713441 w 2972814"/>
                  <a:gd name="connsiteY303" fmla="*/ 421714 h 686185"/>
                  <a:gd name="connsiteX304" fmla="*/ 2733253 w 2972814"/>
                  <a:gd name="connsiteY304" fmla="*/ 425409 h 686185"/>
                  <a:gd name="connsiteX305" fmla="*/ 2733393 w 2972814"/>
                  <a:gd name="connsiteY305" fmla="*/ 425434 h 686185"/>
                  <a:gd name="connsiteX306" fmla="*/ 2753345 w 2972814"/>
                  <a:gd name="connsiteY306" fmla="*/ 426842 h 686185"/>
                  <a:gd name="connsiteX307" fmla="*/ 2773297 w 2972814"/>
                  <a:gd name="connsiteY307" fmla="*/ 425563 h 686185"/>
                  <a:gd name="connsiteX308" fmla="*/ 2773974 w 2972814"/>
                  <a:gd name="connsiteY308" fmla="*/ 425409 h 686185"/>
                  <a:gd name="connsiteX309" fmla="*/ 2793249 w 2972814"/>
                  <a:gd name="connsiteY309" fmla="*/ 419233 h 686185"/>
                  <a:gd name="connsiteX310" fmla="*/ 2799068 w 2972814"/>
                  <a:gd name="connsiteY310" fmla="*/ 415417 h 686185"/>
                  <a:gd name="connsiteX311" fmla="*/ 2808889 w 2972814"/>
                  <a:gd name="connsiteY311" fmla="*/ 405426 h 686185"/>
                  <a:gd name="connsiteX312" fmla="*/ 2813200 w 2972814"/>
                  <a:gd name="connsiteY312" fmla="*/ 399185 h 686185"/>
                  <a:gd name="connsiteX313" fmla="*/ 2815034 w 2972814"/>
                  <a:gd name="connsiteY313" fmla="*/ 395434 h 686185"/>
                  <a:gd name="connsiteX314" fmla="*/ 2818888 w 2972814"/>
                  <a:gd name="connsiteY314" fmla="*/ 385443 h 686185"/>
                  <a:gd name="connsiteX315" fmla="*/ 2822206 w 2972814"/>
                  <a:gd name="connsiteY315" fmla="*/ 375451 h 686185"/>
                  <a:gd name="connsiteX316" fmla="*/ 2825467 w 2972814"/>
                  <a:gd name="connsiteY316" fmla="*/ 365460 h 686185"/>
                  <a:gd name="connsiteX317" fmla="*/ 2828803 w 2972814"/>
                  <a:gd name="connsiteY317" fmla="*/ 355468 h 686185"/>
                  <a:gd name="connsiteX318" fmla="*/ 2832530 w 2972814"/>
                  <a:gd name="connsiteY318" fmla="*/ 345477 h 686185"/>
                  <a:gd name="connsiteX319" fmla="*/ 2833152 w 2972814"/>
                  <a:gd name="connsiteY319" fmla="*/ 344043 h 686185"/>
                  <a:gd name="connsiteX320" fmla="*/ 2836179 w 2972814"/>
                  <a:gd name="connsiteY320" fmla="*/ 335485 h 686185"/>
                  <a:gd name="connsiteX321" fmla="*/ 2840212 w 2972814"/>
                  <a:gd name="connsiteY321" fmla="*/ 325494 h 686185"/>
                  <a:gd name="connsiteX322" fmla="*/ 2844628 w 2972814"/>
                  <a:gd name="connsiteY322" fmla="*/ 315502 h 686185"/>
                  <a:gd name="connsiteX323" fmla="*/ 2849292 w 2972814"/>
                  <a:gd name="connsiteY323" fmla="*/ 305511 h 686185"/>
                  <a:gd name="connsiteX324" fmla="*/ 2853104 w 2972814"/>
                  <a:gd name="connsiteY324" fmla="*/ 298170 h 686185"/>
                  <a:gd name="connsiteX325" fmla="*/ 2854296 w 2972814"/>
                  <a:gd name="connsiteY325" fmla="*/ 295519 h 686185"/>
                  <a:gd name="connsiteX326" fmla="*/ 2858922 w 2972814"/>
                  <a:gd name="connsiteY326" fmla="*/ 285528 h 686185"/>
                  <a:gd name="connsiteX327" fmla="*/ 2863669 w 2972814"/>
                  <a:gd name="connsiteY327" fmla="*/ 275536 h 686185"/>
                  <a:gd name="connsiteX328" fmla="*/ 2868448 w 2972814"/>
                  <a:gd name="connsiteY328" fmla="*/ 265545 h 686185"/>
                  <a:gd name="connsiteX329" fmla="*/ 2873056 w 2972814"/>
                  <a:gd name="connsiteY329" fmla="*/ 256411 h 686185"/>
                  <a:gd name="connsiteX330" fmla="*/ 2873454 w 2972814"/>
                  <a:gd name="connsiteY330" fmla="*/ 255553 h 686185"/>
                  <a:gd name="connsiteX331" fmla="*/ 2877917 w 2972814"/>
                  <a:gd name="connsiteY331" fmla="*/ 245562 h 686185"/>
                  <a:gd name="connsiteX332" fmla="*/ 2882439 w 2972814"/>
                  <a:gd name="connsiteY332" fmla="*/ 235570 h 686185"/>
                  <a:gd name="connsiteX333" fmla="*/ 2886923 w 2972814"/>
                  <a:gd name="connsiteY333" fmla="*/ 225579 h 686185"/>
                  <a:gd name="connsiteX334" fmla="*/ 2891423 w 2972814"/>
                  <a:gd name="connsiteY334" fmla="*/ 215587 h 686185"/>
                  <a:gd name="connsiteX335" fmla="*/ 2893007 w 2972814"/>
                  <a:gd name="connsiteY335" fmla="*/ 212148 h 686185"/>
                  <a:gd name="connsiteX336" fmla="*/ 2896001 w 2972814"/>
                  <a:gd name="connsiteY336" fmla="*/ 205596 h 686185"/>
                  <a:gd name="connsiteX337" fmla="*/ 2900570 w 2972814"/>
                  <a:gd name="connsiteY337" fmla="*/ 195604 h 686185"/>
                  <a:gd name="connsiteX338" fmla="*/ 2905135 w 2972814"/>
                  <a:gd name="connsiteY338" fmla="*/ 185613 h 686185"/>
                  <a:gd name="connsiteX339" fmla="*/ 2909947 w 2972814"/>
                  <a:gd name="connsiteY339" fmla="*/ 175621 h 686185"/>
                  <a:gd name="connsiteX340" fmla="*/ 2912959 w 2972814"/>
                  <a:gd name="connsiteY340" fmla="*/ 169510 h 686185"/>
                  <a:gd name="connsiteX341" fmla="*/ 2914946 w 2972814"/>
                  <a:gd name="connsiteY341" fmla="*/ 165630 h 686185"/>
                  <a:gd name="connsiteX342" fmla="*/ 2920354 w 2972814"/>
                  <a:gd name="connsiteY342" fmla="*/ 155638 h 686185"/>
                  <a:gd name="connsiteX343" fmla="*/ 2926242 w 2972814"/>
                  <a:gd name="connsiteY343" fmla="*/ 145647 h 686185"/>
                  <a:gd name="connsiteX344" fmla="*/ 2932651 w 2972814"/>
                  <a:gd name="connsiteY344" fmla="*/ 135655 h 686185"/>
                  <a:gd name="connsiteX345" fmla="*/ 2932911 w 2972814"/>
                  <a:gd name="connsiteY345" fmla="*/ 135290 h 686185"/>
                  <a:gd name="connsiteX346" fmla="*/ 2940231 w 2972814"/>
                  <a:gd name="connsiteY346" fmla="*/ 125664 h 686185"/>
                  <a:gd name="connsiteX347" fmla="*/ 2948926 w 2972814"/>
                  <a:gd name="connsiteY347" fmla="*/ 115672 h 686185"/>
                  <a:gd name="connsiteX348" fmla="*/ 2952863 w 2972814"/>
                  <a:gd name="connsiteY348" fmla="*/ 111784 h 686185"/>
                  <a:gd name="connsiteX349" fmla="*/ 2959766 w 2972814"/>
                  <a:gd name="connsiteY349" fmla="*/ 105681 h 686185"/>
                  <a:gd name="connsiteX350" fmla="*/ 2972571 w 2972814"/>
                  <a:gd name="connsiteY350" fmla="*/ 95689 h 686185"/>
                  <a:gd name="connsiteX351" fmla="*/ 2972815 w 2972814"/>
                  <a:gd name="connsiteY351" fmla="*/ 95524 h 686185"/>
                  <a:gd name="connsiteX352" fmla="*/ 2434117 w 2972814"/>
                  <a:gd name="connsiteY352" fmla="*/ 680155 h 686185"/>
                  <a:gd name="connsiteX353" fmla="*/ 2448617 w 2972814"/>
                  <a:gd name="connsiteY353" fmla="*/ 675196 h 686185"/>
                  <a:gd name="connsiteX354" fmla="*/ 2454068 w 2972814"/>
                  <a:gd name="connsiteY354" fmla="*/ 672610 h 686185"/>
                  <a:gd name="connsiteX355" fmla="*/ 2459331 w 2972814"/>
                  <a:gd name="connsiteY355" fmla="*/ 665205 h 686185"/>
                  <a:gd name="connsiteX356" fmla="*/ 2462472 w 2972814"/>
                  <a:gd name="connsiteY356" fmla="*/ 655213 h 686185"/>
                  <a:gd name="connsiteX357" fmla="*/ 2460180 w 2972814"/>
                  <a:gd name="connsiteY357" fmla="*/ 645222 h 686185"/>
                  <a:gd name="connsiteX358" fmla="*/ 2454068 w 2972814"/>
                  <a:gd name="connsiteY358" fmla="*/ 639132 h 686185"/>
                  <a:gd name="connsiteX359" fmla="*/ 2434117 w 2972814"/>
                  <a:gd name="connsiteY359" fmla="*/ 639901 h 686185"/>
                  <a:gd name="connsiteX360" fmla="*/ 2426228 w 2972814"/>
                  <a:gd name="connsiteY360" fmla="*/ 645222 h 686185"/>
                  <a:gd name="connsiteX361" fmla="*/ 2416328 w 2972814"/>
                  <a:gd name="connsiteY361" fmla="*/ 655213 h 686185"/>
                  <a:gd name="connsiteX362" fmla="*/ 2414165 w 2972814"/>
                  <a:gd name="connsiteY362" fmla="*/ 663043 h 686185"/>
                  <a:gd name="connsiteX363" fmla="*/ 2413865 w 2972814"/>
                  <a:gd name="connsiteY363" fmla="*/ 665205 h 686185"/>
                  <a:gd name="connsiteX364" fmla="*/ 2414165 w 2972814"/>
                  <a:gd name="connsiteY364" fmla="*/ 666338 h 686185"/>
                  <a:gd name="connsiteX365" fmla="*/ 2421344 w 2972814"/>
                  <a:gd name="connsiteY365" fmla="*/ 675196 h 686185"/>
                  <a:gd name="connsiteX366" fmla="*/ 2434117 w 2972814"/>
                  <a:gd name="connsiteY366" fmla="*/ 680155 h 686185"/>
                  <a:gd name="connsiteX367" fmla="*/ 1576190 w 2972814"/>
                  <a:gd name="connsiteY367" fmla="*/ 557824 h 686185"/>
                  <a:gd name="connsiteX368" fmla="*/ 1596142 w 2972814"/>
                  <a:gd name="connsiteY368" fmla="*/ 557662 h 686185"/>
                  <a:gd name="connsiteX369" fmla="*/ 1615952 w 2972814"/>
                  <a:gd name="connsiteY369" fmla="*/ 555298 h 686185"/>
                  <a:gd name="connsiteX370" fmla="*/ 1616094 w 2972814"/>
                  <a:gd name="connsiteY370" fmla="*/ 555280 h 686185"/>
                  <a:gd name="connsiteX371" fmla="*/ 1636046 w 2972814"/>
                  <a:gd name="connsiteY371" fmla="*/ 551272 h 686185"/>
                  <a:gd name="connsiteX372" fmla="*/ 1655997 w 2972814"/>
                  <a:gd name="connsiteY372" fmla="*/ 547552 h 686185"/>
                  <a:gd name="connsiteX373" fmla="*/ 1670114 w 2972814"/>
                  <a:gd name="connsiteY373" fmla="*/ 545307 h 686185"/>
                  <a:gd name="connsiteX374" fmla="*/ 1675949 w 2972814"/>
                  <a:gd name="connsiteY374" fmla="*/ 544293 h 686185"/>
                  <a:gd name="connsiteX375" fmla="*/ 1695901 w 2972814"/>
                  <a:gd name="connsiteY375" fmla="*/ 541748 h 686185"/>
                  <a:gd name="connsiteX376" fmla="*/ 1715853 w 2972814"/>
                  <a:gd name="connsiteY376" fmla="*/ 540299 h 686185"/>
                  <a:gd name="connsiteX377" fmla="*/ 1735805 w 2972814"/>
                  <a:gd name="connsiteY377" fmla="*/ 539679 h 686185"/>
                  <a:gd name="connsiteX378" fmla="*/ 1755756 w 2972814"/>
                  <a:gd name="connsiteY378" fmla="*/ 539349 h 686185"/>
                  <a:gd name="connsiteX379" fmla="*/ 1775708 w 2972814"/>
                  <a:gd name="connsiteY379" fmla="*/ 538956 h 686185"/>
                  <a:gd name="connsiteX380" fmla="*/ 1795660 w 2972814"/>
                  <a:gd name="connsiteY380" fmla="*/ 537975 h 686185"/>
                  <a:gd name="connsiteX381" fmla="*/ 1815612 w 2972814"/>
                  <a:gd name="connsiteY381" fmla="*/ 536202 h 686185"/>
                  <a:gd name="connsiteX382" fmla="*/ 1821464 w 2972814"/>
                  <a:gd name="connsiteY382" fmla="*/ 535315 h 686185"/>
                  <a:gd name="connsiteX383" fmla="*/ 1835563 w 2972814"/>
                  <a:gd name="connsiteY383" fmla="*/ 532679 h 686185"/>
                  <a:gd name="connsiteX384" fmla="*/ 1855515 w 2972814"/>
                  <a:gd name="connsiteY384" fmla="*/ 526789 h 686185"/>
                  <a:gd name="connsiteX385" fmla="*/ 1859085 w 2972814"/>
                  <a:gd name="connsiteY385" fmla="*/ 525324 h 686185"/>
                  <a:gd name="connsiteX386" fmla="*/ 1875467 w 2972814"/>
                  <a:gd name="connsiteY386" fmla="*/ 516095 h 686185"/>
                  <a:gd name="connsiteX387" fmla="*/ 1876522 w 2972814"/>
                  <a:gd name="connsiteY387" fmla="*/ 515332 h 686185"/>
                  <a:gd name="connsiteX388" fmla="*/ 1885848 w 2972814"/>
                  <a:gd name="connsiteY388" fmla="*/ 505341 h 686185"/>
                  <a:gd name="connsiteX389" fmla="*/ 1891300 w 2972814"/>
                  <a:gd name="connsiteY389" fmla="*/ 495349 h 686185"/>
                  <a:gd name="connsiteX390" fmla="*/ 1894059 w 2972814"/>
                  <a:gd name="connsiteY390" fmla="*/ 485358 h 686185"/>
                  <a:gd name="connsiteX391" fmla="*/ 1894792 w 2972814"/>
                  <a:gd name="connsiteY391" fmla="*/ 475366 h 686185"/>
                  <a:gd name="connsiteX392" fmla="*/ 1893719 w 2972814"/>
                  <a:gd name="connsiteY392" fmla="*/ 465375 h 686185"/>
                  <a:gd name="connsiteX393" fmla="*/ 1891394 w 2972814"/>
                  <a:gd name="connsiteY393" fmla="*/ 455383 h 686185"/>
                  <a:gd name="connsiteX394" fmla="*/ 1888263 w 2972814"/>
                  <a:gd name="connsiteY394" fmla="*/ 445392 h 686185"/>
                  <a:gd name="connsiteX395" fmla="*/ 1883354 w 2972814"/>
                  <a:gd name="connsiteY395" fmla="*/ 435400 h 686185"/>
                  <a:gd name="connsiteX396" fmla="*/ 1877061 w 2972814"/>
                  <a:gd name="connsiteY396" fmla="*/ 425409 h 686185"/>
                  <a:gd name="connsiteX397" fmla="*/ 1875467 w 2972814"/>
                  <a:gd name="connsiteY397" fmla="*/ 423277 h 686185"/>
                  <a:gd name="connsiteX398" fmla="*/ 1864640 w 2972814"/>
                  <a:gd name="connsiteY398" fmla="*/ 415417 h 686185"/>
                  <a:gd name="connsiteX399" fmla="*/ 1855515 w 2972814"/>
                  <a:gd name="connsiteY399" fmla="*/ 410641 h 686185"/>
                  <a:gd name="connsiteX400" fmla="*/ 1835563 w 2972814"/>
                  <a:gd name="connsiteY400" fmla="*/ 408294 h 686185"/>
                  <a:gd name="connsiteX401" fmla="*/ 1815612 w 2972814"/>
                  <a:gd name="connsiteY401" fmla="*/ 411104 h 686185"/>
                  <a:gd name="connsiteX402" fmla="*/ 1798511 w 2972814"/>
                  <a:gd name="connsiteY402" fmla="*/ 415417 h 686185"/>
                  <a:gd name="connsiteX403" fmla="*/ 1795660 w 2972814"/>
                  <a:gd name="connsiteY403" fmla="*/ 416084 h 686185"/>
                  <a:gd name="connsiteX404" fmla="*/ 1775708 w 2972814"/>
                  <a:gd name="connsiteY404" fmla="*/ 422569 h 686185"/>
                  <a:gd name="connsiteX405" fmla="*/ 1767379 w 2972814"/>
                  <a:gd name="connsiteY405" fmla="*/ 425409 h 686185"/>
                  <a:gd name="connsiteX406" fmla="*/ 1755756 w 2972814"/>
                  <a:gd name="connsiteY406" fmla="*/ 429367 h 686185"/>
                  <a:gd name="connsiteX407" fmla="*/ 1736741 w 2972814"/>
                  <a:gd name="connsiteY407" fmla="*/ 435400 h 686185"/>
                  <a:gd name="connsiteX408" fmla="*/ 1735805 w 2972814"/>
                  <a:gd name="connsiteY408" fmla="*/ 435712 h 686185"/>
                  <a:gd name="connsiteX409" fmla="*/ 1715853 w 2972814"/>
                  <a:gd name="connsiteY409" fmla="*/ 441803 h 686185"/>
                  <a:gd name="connsiteX410" fmla="*/ 1700035 w 2972814"/>
                  <a:gd name="connsiteY410" fmla="*/ 445392 h 686185"/>
                  <a:gd name="connsiteX411" fmla="*/ 1695901 w 2972814"/>
                  <a:gd name="connsiteY411" fmla="*/ 446396 h 686185"/>
                  <a:gd name="connsiteX412" fmla="*/ 1675949 w 2972814"/>
                  <a:gd name="connsiteY412" fmla="*/ 450068 h 686185"/>
                  <a:gd name="connsiteX413" fmla="*/ 1655997 w 2972814"/>
                  <a:gd name="connsiteY413" fmla="*/ 451853 h 686185"/>
                  <a:gd name="connsiteX414" fmla="*/ 1636046 w 2972814"/>
                  <a:gd name="connsiteY414" fmla="*/ 452586 h 686185"/>
                  <a:gd name="connsiteX415" fmla="*/ 1616094 w 2972814"/>
                  <a:gd name="connsiteY415" fmla="*/ 453329 h 686185"/>
                  <a:gd name="connsiteX416" fmla="*/ 1596142 w 2972814"/>
                  <a:gd name="connsiteY416" fmla="*/ 454914 h 686185"/>
                  <a:gd name="connsiteX417" fmla="*/ 1593969 w 2972814"/>
                  <a:gd name="connsiteY417" fmla="*/ 455383 h 686185"/>
                  <a:gd name="connsiteX418" fmla="*/ 1576190 w 2972814"/>
                  <a:gd name="connsiteY418" fmla="*/ 459722 h 686185"/>
                  <a:gd name="connsiteX419" fmla="*/ 1565211 w 2972814"/>
                  <a:gd name="connsiteY419" fmla="*/ 465375 h 686185"/>
                  <a:gd name="connsiteX420" fmla="*/ 1556239 w 2972814"/>
                  <a:gd name="connsiteY420" fmla="*/ 470749 h 686185"/>
                  <a:gd name="connsiteX421" fmla="*/ 1551681 w 2972814"/>
                  <a:gd name="connsiteY421" fmla="*/ 475366 h 686185"/>
                  <a:gd name="connsiteX422" fmla="*/ 1543792 w 2972814"/>
                  <a:gd name="connsiteY422" fmla="*/ 485358 h 686185"/>
                  <a:gd name="connsiteX423" fmla="*/ 1537429 w 2972814"/>
                  <a:gd name="connsiteY423" fmla="*/ 495349 h 686185"/>
                  <a:gd name="connsiteX424" fmla="*/ 1536287 w 2972814"/>
                  <a:gd name="connsiteY424" fmla="*/ 498154 h 686185"/>
                  <a:gd name="connsiteX425" fmla="*/ 1534213 w 2972814"/>
                  <a:gd name="connsiteY425" fmla="*/ 505341 h 686185"/>
                  <a:gd name="connsiteX426" fmla="*/ 1532776 w 2972814"/>
                  <a:gd name="connsiteY426" fmla="*/ 515332 h 686185"/>
                  <a:gd name="connsiteX427" fmla="*/ 1533330 w 2972814"/>
                  <a:gd name="connsiteY427" fmla="*/ 525324 h 686185"/>
                  <a:gd name="connsiteX428" fmla="*/ 1536181 w 2972814"/>
                  <a:gd name="connsiteY428" fmla="*/ 535315 h 686185"/>
                  <a:gd name="connsiteX429" fmla="*/ 1536287 w 2972814"/>
                  <a:gd name="connsiteY429" fmla="*/ 535524 h 686185"/>
                  <a:gd name="connsiteX430" fmla="*/ 1544133 w 2972814"/>
                  <a:gd name="connsiteY430" fmla="*/ 545307 h 686185"/>
                  <a:gd name="connsiteX431" fmla="*/ 1556239 w 2972814"/>
                  <a:gd name="connsiteY431" fmla="*/ 553645 h 686185"/>
                  <a:gd name="connsiteX432" fmla="*/ 1562450 w 2972814"/>
                  <a:gd name="connsiteY432" fmla="*/ 555298 h 686185"/>
                  <a:gd name="connsiteX433" fmla="*/ 1576190 w 2972814"/>
                  <a:gd name="connsiteY433" fmla="*/ 557824 h 686185"/>
                  <a:gd name="connsiteX434" fmla="*/ 1536287 w 2972814"/>
                  <a:gd name="connsiteY434" fmla="*/ 328050 h 686185"/>
                  <a:gd name="connsiteX435" fmla="*/ 1556239 w 2972814"/>
                  <a:gd name="connsiteY435" fmla="*/ 331574 h 686185"/>
                  <a:gd name="connsiteX436" fmla="*/ 1576190 w 2972814"/>
                  <a:gd name="connsiteY436" fmla="*/ 329898 h 686185"/>
                  <a:gd name="connsiteX437" fmla="*/ 1589598 w 2972814"/>
                  <a:gd name="connsiteY437" fmla="*/ 325494 h 686185"/>
                  <a:gd name="connsiteX438" fmla="*/ 1596142 w 2972814"/>
                  <a:gd name="connsiteY438" fmla="*/ 323459 h 686185"/>
                  <a:gd name="connsiteX439" fmla="*/ 1611013 w 2972814"/>
                  <a:gd name="connsiteY439" fmla="*/ 315502 h 686185"/>
                  <a:gd name="connsiteX440" fmla="*/ 1616094 w 2972814"/>
                  <a:gd name="connsiteY440" fmla="*/ 312736 h 686185"/>
                  <a:gd name="connsiteX441" fmla="*/ 1625649 w 2972814"/>
                  <a:gd name="connsiteY441" fmla="*/ 305511 h 686185"/>
                  <a:gd name="connsiteX442" fmla="*/ 1636046 w 2972814"/>
                  <a:gd name="connsiteY442" fmla="*/ 297055 h 686185"/>
                  <a:gd name="connsiteX443" fmla="*/ 1637590 w 2972814"/>
                  <a:gd name="connsiteY443" fmla="*/ 295519 h 686185"/>
                  <a:gd name="connsiteX444" fmla="*/ 1646965 w 2972814"/>
                  <a:gd name="connsiteY444" fmla="*/ 285528 h 686185"/>
                  <a:gd name="connsiteX445" fmla="*/ 1654710 w 2972814"/>
                  <a:gd name="connsiteY445" fmla="*/ 275536 h 686185"/>
                  <a:gd name="connsiteX446" fmla="*/ 1655997 w 2972814"/>
                  <a:gd name="connsiteY446" fmla="*/ 273579 h 686185"/>
                  <a:gd name="connsiteX447" fmla="*/ 1660931 w 2972814"/>
                  <a:gd name="connsiteY447" fmla="*/ 265545 h 686185"/>
                  <a:gd name="connsiteX448" fmla="*/ 1665459 w 2972814"/>
                  <a:gd name="connsiteY448" fmla="*/ 255553 h 686185"/>
                  <a:gd name="connsiteX449" fmla="*/ 1668046 w 2972814"/>
                  <a:gd name="connsiteY449" fmla="*/ 245562 h 686185"/>
                  <a:gd name="connsiteX450" fmla="*/ 1668620 w 2972814"/>
                  <a:gd name="connsiteY450" fmla="*/ 235570 h 686185"/>
                  <a:gd name="connsiteX451" fmla="*/ 1666444 w 2972814"/>
                  <a:gd name="connsiteY451" fmla="*/ 225579 h 686185"/>
                  <a:gd name="connsiteX452" fmla="*/ 1659581 w 2972814"/>
                  <a:gd name="connsiteY452" fmla="*/ 215587 h 686185"/>
                  <a:gd name="connsiteX453" fmla="*/ 1655997 w 2972814"/>
                  <a:gd name="connsiteY453" fmla="*/ 212571 h 686185"/>
                  <a:gd name="connsiteX454" fmla="*/ 1644945 w 2972814"/>
                  <a:gd name="connsiteY454" fmla="*/ 205596 h 686185"/>
                  <a:gd name="connsiteX455" fmla="*/ 1636046 w 2972814"/>
                  <a:gd name="connsiteY455" fmla="*/ 201994 h 686185"/>
                  <a:gd name="connsiteX456" fmla="*/ 1616094 w 2972814"/>
                  <a:gd name="connsiteY456" fmla="*/ 196842 h 686185"/>
                  <a:gd name="connsiteX457" fmla="*/ 1605400 w 2972814"/>
                  <a:gd name="connsiteY457" fmla="*/ 195604 h 686185"/>
                  <a:gd name="connsiteX458" fmla="*/ 1596142 w 2972814"/>
                  <a:gd name="connsiteY458" fmla="*/ 194734 h 686185"/>
                  <a:gd name="connsiteX459" fmla="*/ 1576190 w 2972814"/>
                  <a:gd name="connsiteY459" fmla="*/ 194966 h 686185"/>
                  <a:gd name="connsiteX460" fmla="*/ 1569887 w 2972814"/>
                  <a:gd name="connsiteY460" fmla="*/ 195604 h 686185"/>
                  <a:gd name="connsiteX461" fmla="*/ 1556239 w 2972814"/>
                  <a:gd name="connsiteY461" fmla="*/ 197182 h 686185"/>
                  <a:gd name="connsiteX462" fmla="*/ 1536287 w 2972814"/>
                  <a:gd name="connsiteY462" fmla="*/ 201586 h 686185"/>
                  <a:gd name="connsiteX463" fmla="*/ 1523646 w 2972814"/>
                  <a:gd name="connsiteY463" fmla="*/ 205596 h 686185"/>
                  <a:gd name="connsiteX464" fmla="*/ 1516335 w 2972814"/>
                  <a:gd name="connsiteY464" fmla="*/ 208632 h 686185"/>
                  <a:gd name="connsiteX465" fmla="*/ 1502805 w 2972814"/>
                  <a:gd name="connsiteY465" fmla="*/ 215587 h 686185"/>
                  <a:gd name="connsiteX466" fmla="*/ 1496383 w 2972814"/>
                  <a:gd name="connsiteY466" fmla="*/ 220336 h 686185"/>
                  <a:gd name="connsiteX467" fmla="*/ 1489720 w 2972814"/>
                  <a:gd name="connsiteY467" fmla="*/ 225579 h 686185"/>
                  <a:gd name="connsiteX468" fmla="*/ 1482097 w 2972814"/>
                  <a:gd name="connsiteY468" fmla="*/ 235570 h 686185"/>
                  <a:gd name="connsiteX469" fmla="*/ 1477985 w 2972814"/>
                  <a:gd name="connsiteY469" fmla="*/ 245562 h 686185"/>
                  <a:gd name="connsiteX470" fmla="*/ 1476431 w 2972814"/>
                  <a:gd name="connsiteY470" fmla="*/ 254671 h 686185"/>
                  <a:gd name="connsiteX471" fmla="*/ 1476267 w 2972814"/>
                  <a:gd name="connsiteY471" fmla="*/ 255553 h 686185"/>
                  <a:gd name="connsiteX472" fmla="*/ 1476431 w 2972814"/>
                  <a:gd name="connsiteY472" fmla="*/ 257616 h 686185"/>
                  <a:gd name="connsiteX473" fmla="*/ 1476995 w 2972814"/>
                  <a:gd name="connsiteY473" fmla="*/ 265545 h 686185"/>
                  <a:gd name="connsiteX474" fmla="*/ 1479581 w 2972814"/>
                  <a:gd name="connsiteY474" fmla="*/ 275536 h 686185"/>
                  <a:gd name="connsiteX475" fmla="*/ 1483960 w 2972814"/>
                  <a:gd name="connsiteY475" fmla="*/ 285528 h 686185"/>
                  <a:gd name="connsiteX476" fmla="*/ 1490480 w 2972814"/>
                  <a:gd name="connsiteY476" fmla="*/ 295519 h 686185"/>
                  <a:gd name="connsiteX477" fmla="*/ 1496383 w 2972814"/>
                  <a:gd name="connsiteY477" fmla="*/ 302697 h 686185"/>
                  <a:gd name="connsiteX478" fmla="*/ 1499120 w 2972814"/>
                  <a:gd name="connsiteY478" fmla="*/ 305511 h 686185"/>
                  <a:gd name="connsiteX479" fmla="*/ 1511353 w 2972814"/>
                  <a:gd name="connsiteY479" fmla="*/ 315502 h 686185"/>
                  <a:gd name="connsiteX480" fmla="*/ 1516335 w 2972814"/>
                  <a:gd name="connsiteY480" fmla="*/ 319063 h 686185"/>
                  <a:gd name="connsiteX481" fmla="*/ 1530125 w 2972814"/>
                  <a:gd name="connsiteY481" fmla="*/ 325494 h 686185"/>
                  <a:gd name="connsiteX482" fmla="*/ 1536287 w 2972814"/>
                  <a:gd name="connsiteY482" fmla="*/ 328050 h 686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2972814" h="686185">
                    <a:moveTo>
                      <a:pt x="0" y="667115"/>
                    </a:moveTo>
                    <a:lnTo>
                      <a:pt x="14305" y="675196"/>
                    </a:lnTo>
                    <a:lnTo>
                      <a:pt x="19952" y="678655"/>
                    </a:lnTo>
                    <a:lnTo>
                      <a:pt x="39836" y="685188"/>
                    </a:lnTo>
                    <a:lnTo>
                      <a:pt x="39904" y="685211"/>
                    </a:lnTo>
                    <a:lnTo>
                      <a:pt x="59855" y="686186"/>
                    </a:lnTo>
                    <a:lnTo>
                      <a:pt x="63765" y="685188"/>
                    </a:lnTo>
                    <a:lnTo>
                      <a:pt x="79807" y="681738"/>
                    </a:lnTo>
                    <a:lnTo>
                      <a:pt x="95568" y="675196"/>
                    </a:lnTo>
                    <a:lnTo>
                      <a:pt x="99759" y="673677"/>
                    </a:lnTo>
                    <a:lnTo>
                      <a:pt x="114892" y="665205"/>
                    </a:lnTo>
                    <a:lnTo>
                      <a:pt x="119711" y="662758"/>
                    </a:lnTo>
                    <a:lnTo>
                      <a:pt x="131332" y="655213"/>
                    </a:lnTo>
                    <a:lnTo>
                      <a:pt x="139662" y="650197"/>
                    </a:lnTo>
                    <a:lnTo>
                      <a:pt x="146495" y="645222"/>
                    </a:lnTo>
                    <a:lnTo>
                      <a:pt x="159614" y="636228"/>
                    </a:lnTo>
                    <a:lnTo>
                      <a:pt x="160921" y="635230"/>
                    </a:lnTo>
                    <a:lnTo>
                      <a:pt x="174221" y="625239"/>
                    </a:lnTo>
                    <a:lnTo>
                      <a:pt x="179566" y="621228"/>
                    </a:lnTo>
                    <a:lnTo>
                      <a:pt x="187174" y="615247"/>
                    </a:lnTo>
                    <a:lnTo>
                      <a:pt x="199518" y="605339"/>
                    </a:lnTo>
                    <a:lnTo>
                      <a:pt x="199621" y="605256"/>
                    </a:lnTo>
                    <a:lnTo>
                      <a:pt x="211616" y="595264"/>
                    </a:lnTo>
                    <a:lnTo>
                      <a:pt x="219470" y="588432"/>
                    </a:lnTo>
                    <a:lnTo>
                      <a:pt x="223287" y="585273"/>
                    </a:lnTo>
                    <a:lnTo>
                      <a:pt x="234664" y="575281"/>
                    </a:lnTo>
                    <a:lnTo>
                      <a:pt x="239421" y="570609"/>
                    </a:lnTo>
                    <a:lnTo>
                      <a:pt x="245467" y="565290"/>
                    </a:lnTo>
                    <a:lnTo>
                      <a:pt x="255937" y="555298"/>
                    </a:lnTo>
                    <a:lnTo>
                      <a:pt x="259373" y="551477"/>
                    </a:lnTo>
                    <a:lnTo>
                      <a:pt x="265692" y="545307"/>
                    </a:lnTo>
                    <a:lnTo>
                      <a:pt x="274413" y="535315"/>
                    </a:lnTo>
                    <a:lnTo>
                      <a:pt x="279325" y="528676"/>
                    </a:lnTo>
                    <a:lnTo>
                      <a:pt x="282264" y="525324"/>
                    </a:lnTo>
                    <a:lnTo>
                      <a:pt x="288265" y="515332"/>
                    </a:lnTo>
                    <a:lnTo>
                      <a:pt x="292328" y="505341"/>
                    </a:lnTo>
                    <a:lnTo>
                      <a:pt x="292635" y="495349"/>
                    </a:lnTo>
                    <a:lnTo>
                      <a:pt x="287306" y="485358"/>
                    </a:lnTo>
                    <a:lnTo>
                      <a:pt x="279325" y="479691"/>
                    </a:lnTo>
                    <a:lnTo>
                      <a:pt x="272513" y="475366"/>
                    </a:lnTo>
                    <a:lnTo>
                      <a:pt x="259373" y="470166"/>
                    </a:lnTo>
                    <a:lnTo>
                      <a:pt x="247993" y="465375"/>
                    </a:lnTo>
                    <a:lnTo>
                      <a:pt x="239421" y="462475"/>
                    </a:lnTo>
                    <a:lnTo>
                      <a:pt x="223318" y="455383"/>
                    </a:lnTo>
                    <a:lnTo>
                      <a:pt x="219470" y="453803"/>
                    </a:lnTo>
                    <a:lnTo>
                      <a:pt x="203056" y="445392"/>
                    </a:lnTo>
                    <a:lnTo>
                      <a:pt x="199518" y="443608"/>
                    </a:lnTo>
                    <a:lnTo>
                      <a:pt x="186268" y="435400"/>
                    </a:lnTo>
                    <a:lnTo>
                      <a:pt x="179566" y="430971"/>
                    </a:lnTo>
                    <a:lnTo>
                      <a:pt x="172169" y="425409"/>
                    </a:lnTo>
                    <a:lnTo>
                      <a:pt x="159772" y="415417"/>
                    </a:lnTo>
                    <a:lnTo>
                      <a:pt x="159614" y="415262"/>
                    </a:lnTo>
                    <a:lnTo>
                      <a:pt x="149703" y="405426"/>
                    </a:lnTo>
                    <a:lnTo>
                      <a:pt x="141709" y="395434"/>
                    </a:lnTo>
                    <a:lnTo>
                      <a:pt x="139662" y="391740"/>
                    </a:lnTo>
                    <a:lnTo>
                      <a:pt x="135902" y="385443"/>
                    </a:lnTo>
                    <a:lnTo>
                      <a:pt x="133579" y="375451"/>
                    </a:lnTo>
                    <a:lnTo>
                      <a:pt x="136340" y="365460"/>
                    </a:lnTo>
                    <a:lnTo>
                      <a:pt x="139662" y="362063"/>
                    </a:lnTo>
                    <a:lnTo>
                      <a:pt x="148324" y="355468"/>
                    </a:lnTo>
                    <a:lnTo>
                      <a:pt x="159614" y="351394"/>
                    </a:lnTo>
                    <a:lnTo>
                      <a:pt x="179566" y="347483"/>
                    </a:lnTo>
                    <a:lnTo>
                      <a:pt x="199518" y="346113"/>
                    </a:lnTo>
                    <a:lnTo>
                      <a:pt x="219470" y="346593"/>
                    </a:lnTo>
                    <a:lnTo>
                      <a:pt x="239421" y="348977"/>
                    </a:lnTo>
                    <a:lnTo>
                      <a:pt x="259373" y="353024"/>
                    </a:lnTo>
                    <a:lnTo>
                      <a:pt x="268129" y="355468"/>
                    </a:lnTo>
                    <a:lnTo>
                      <a:pt x="279325" y="359041"/>
                    </a:lnTo>
                    <a:lnTo>
                      <a:pt x="295061" y="365460"/>
                    </a:lnTo>
                    <a:lnTo>
                      <a:pt x="299277" y="367432"/>
                    </a:lnTo>
                    <a:lnTo>
                      <a:pt x="314330" y="375451"/>
                    </a:lnTo>
                    <a:lnTo>
                      <a:pt x="319228" y="378621"/>
                    </a:lnTo>
                    <a:lnTo>
                      <a:pt x="329474" y="385443"/>
                    </a:lnTo>
                    <a:lnTo>
                      <a:pt x="339180" y="393358"/>
                    </a:lnTo>
                    <a:lnTo>
                      <a:pt x="341864" y="395434"/>
                    </a:lnTo>
                    <a:lnTo>
                      <a:pt x="352668" y="405426"/>
                    </a:lnTo>
                    <a:lnTo>
                      <a:pt x="359132" y="411777"/>
                    </a:lnTo>
                    <a:lnTo>
                      <a:pt x="363848" y="415417"/>
                    </a:lnTo>
                    <a:lnTo>
                      <a:pt x="378050" y="425409"/>
                    </a:lnTo>
                    <a:lnTo>
                      <a:pt x="379084" y="425982"/>
                    </a:lnTo>
                    <a:lnTo>
                      <a:pt x="399036" y="432428"/>
                    </a:lnTo>
                    <a:lnTo>
                      <a:pt x="418987" y="435173"/>
                    </a:lnTo>
                    <a:lnTo>
                      <a:pt x="421473" y="435400"/>
                    </a:lnTo>
                    <a:lnTo>
                      <a:pt x="438939" y="436705"/>
                    </a:lnTo>
                    <a:lnTo>
                      <a:pt x="458891" y="437760"/>
                    </a:lnTo>
                    <a:lnTo>
                      <a:pt x="478843" y="439334"/>
                    </a:lnTo>
                    <a:lnTo>
                      <a:pt x="498794" y="441476"/>
                    </a:lnTo>
                    <a:lnTo>
                      <a:pt x="518746" y="444348"/>
                    </a:lnTo>
                    <a:lnTo>
                      <a:pt x="524936" y="445392"/>
                    </a:lnTo>
                    <a:lnTo>
                      <a:pt x="538698" y="447719"/>
                    </a:lnTo>
                    <a:lnTo>
                      <a:pt x="558650" y="451406"/>
                    </a:lnTo>
                    <a:lnTo>
                      <a:pt x="578601" y="454654"/>
                    </a:lnTo>
                    <a:lnTo>
                      <a:pt x="587898" y="455383"/>
                    </a:lnTo>
                    <a:lnTo>
                      <a:pt x="598553" y="456233"/>
                    </a:lnTo>
                    <a:lnTo>
                      <a:pt x="611546" y="455383"/>
                    </a:lnTo>
                    <a:lnTo>
                      <a:pt x="618505" y="454925"/>
                    </a:lnTo>
                    <a:lnTo>
                      <a:pt x="638457" y="450552"/>
                    </a:lnTo>
                    <a:lnTo>
                      <a:pt x="652073" y="445392"/>
                    </a:lnTo>
                    <a:lnTo>
                      <a:pt x="658409" y="443175"/>
                    </a:lnTo>
                    <a:lnTo>
                      <a:pt x="676131" y="435400"/>
                    </a:lnTo>
                    <a:lnTo>
                      <a:pt x="678360" y="434543"/>
                    </a:lnTo>
                    <a:lnTo>
                      <a:pt x="698312" y="426544"/>
                    </a:lnTo>
                    <a:lnTo>
                      <a:pt x="701339" y="425409"/>
                    </a:lnTo>
                    <a:lnTo>
                      <a:pt x="718264" y="420025"/>
                    </a:lnTo>
                    <a:lnTo>
                      <a:pt x="736564" y="415417"/>
                    </a:lnTo>
                    <a:lnTo>
                      <a:pt x="738216" y="415054"/>
                    </a:lnTo>
                    <a:lnTo>
                      <a:pt x="758167" y="411662"/>
                    </a:lnTo>
                    <a:lnTo>
                      <a:pt x="778119" y="409465"/>
                    </a:lnTo>
                    <a:lnTo>
                      <a:pt x="798071" y="408138"/>
                    </a:lnTo>
                    <a:lnTo>
                      <a:pt x="818023" y="407455"/>
                    </a:lnTo>
                    <a:lnTo>
                      <a:pt x="837975" y="407074"/>
                    </a:lnTo>
                    <a:lnTo>
                      <a:pt x="857926" y="406752"/>
                    </a:lnTo>
                    <a:lnTo>
                      <a:pt x="877878" y="406051"/>
                    </a:lnTo>
                    <a:lnTo>
                      <a:pt x="885748" y="405426"/>
                    </a:lnTo>
                    <a:lnTo>
                      <a:pt x="897830" y="404385"/>
                    </a:lnTo>
                    <a:lnTo>
                      <a:pt x="917782" y="401326"/>
                    </a:lnTo>
                    <a:lnTo>
                      <a:pt x="937733" y="395873"/>
                    </a:lnTo>
                    <a:lnTo>
                      <a:pt x="938920" y="395434"/>
                    </a:lnTo>
                    <a:lnTo>
                      <a:pt x="957685" y="387631"/>
                    </a:lnTo>
                    <a:lnTo>
                      <a:pt x="961982" y="385443"/>
                    </a:lnTo>
                    <a:lnTo>
                      <a:pt x="977637" y="377089"/>
                    </a:lnTo>
                    <a:lnTo>
                      <a:pt x="980626" y="375451"/>
                    </a:lnTo>
                    <a:lnTo>
                      <a:pt x="997589" y="366357"/>
                    </a:lnTo>
                    <a:lnTo>
                      <a:pt x="999570" y="365460"/>
                    </a:lnTo>
                    <a:lnTo>
                      <a:pt x="1017541" y="358064"/>
                    </a:lnTo>
                    <a:lnTo>
                      <a:pt x="1026644" y="355468"/>
                    </a:lnTo>
                    <a:lnTo>
                      <a:pt x="1037492" y="352692"/>
                    </a:lnTo>
                    <a:lnTo>
                      <a:pt x="1057444" y="350436"/>
                    </a:lnTo>
                    <a:lnTo>
                      <a:pt x="1077396" y="350214"/>
                    </a:lnTo>
                    <a:lnTo>
                      <a:pt x="1097348" y="351506"/>
                    </a:lnTo>
                    <a:lnTo>
                      <a:pt x="1117299" y="353233"/>
                    </a:lnTo>
                    <a:lnTo>
                      <a:pt x="1137251" y="354537"/>
                    </a:lnTo>
                    <a:lnTo>
                      <a:pt x="1157203" y="354908"/>
                    </a:lnTo>
                    <a:lnTo>
                      <a:pt x="1177155" y="353909"/>
                    </a:lnTo>
                    <a:lnTo>
                      <a:pt x="1197107" y="351196"/>
                    </a:lnTo>
                    <a:lnTo>
                      <a:pt x="1217058" y="346682"/>
                    </a:lnTo>
                    <a:lnTo>
                      <a:pt x="1220891" y="345477"/>
                    </a:lnTo>
                    <a:lnTo>
                      <a:pt x="1237010" y="340215"/>
                    </a:lnTo>
                    <a:lnTo>
                      <a:pt x="1248736" y="335485"/>
                    </a:lnTo>
                    <a:lnTo>
                      <a:pt x="1256962" y="331847"/>
                    </a:lnTo>
                    <a:lnTo>
                      <a:pt x="1269483" y="325494"/>
                    </a:lnTo>
                    <a:lnTo>
                      <a:pt x="1276914" y="321222"/>
                    </a:lnTo>
                    <a:lnTo>
                      <a:pt x="1286494" y="315502"/>
                    </a:lnTo>
                    <a:lnTo>
                      <a:pt x="1296865" y="308211"/>
                    </a:lnTo>
                    <a:lnTo>
                      <a:pt x="1300794" y="305511"/>
                    </a:lnTo>
                    <a:lnTo>
                      <a:pt x="1312994" y="295519"/>
                    </a:lnTo>
                    <a:lnTo>
                      <a:pt x="1316817" y="291763"/>
                    </a:lnTo>
                    <a:lnTo>
                      <a:pt x="1323798" y="285528"/>
                    </a:lnTo>
                    <a:lnTo>
                      <a:pt x="1332977" y="275536"/>
                    </a:lnTo>
                    <a:lnTo>
                      <a:pt x="1336769" y="270563"/>
                    </a:lnTo>
                    <a:lnTo>
                      <a:pt x="1341301" y="265545"/>
                    </a:lnTo>
                    <a:lnTo>
                      <a:pt x="1348624" y="255553"/>
                    </a:lnTo>
                    <a:lnTo>
                      <a:pt x="1354461" y="245562"/>
                    </a:lnTo>
                    <a:lnTo>
                      <a:pt x="1356721" y="241120"/>
                    </a:lnTo>
                    <a:lnTo>
                      <a:pt x="1360420" y="235570"/>
                    </a:lnTo>
                    <a:lnTo>
                      <a:pt x="1365339" y="225579"/>
                    </a:lnTo>
                    <a:lnTo>
                      <a:pt x="1369048" y="215587"/>
                    </a:lnTo>
                    <a:lnTo>
                      <a:pt x="1371334" y="205596"/>
                    </a:lnTo>
                    <a:lnTo>
                      <a:pt x="1372900" y="195604"/>
                    </a:lnTo>
                    <a:lnTo>
                      <a:pt x="1373811" y="185613"/>
                    </a:lnTo>
                    <a:lnTo>
                      <a:pt x="1373846" y="175621"/>
                    </a:lnTo>
                    <a:lnTo>
                      <a:pt x="1373528" y="165630"/>
                    </a:lnTo>
                    <a:lnTo>
                      <a:pt x="1373075" y="155638"/>
                    </a:lnTo>
                    <a:lnTo>
                      <a:pt x="1372388" y="145647"/>
                    </a:lnTo>
                    <a:lnTo>
                      <a:pt x="1371752" y="135655"/>
                    </a:lnTo>
                    <a:lnTo>
                      <a:pt x="1371385" y="125664"/>
                    </a:lnTo>
                    <a:lnTo>
                      <a:pt x="1371184" y="115672"/>
                    </a:lnTo>
                    <a:lnTo>
                      <a:pt x="1371706" y="105681"/>
                    </a:lnTo>
                    <a:lnTo>
                      <a:pt x="1372889" y="95689"/>
                    </a:lnTo>
                    <a:lnTo>
                      <a:pt x="1375071" y="85698"/>
                    </a:lnTo>
                    <a:lnTo>
                      <a:pt x="1376673" y="80961"/>
                    </a:lnTo>
                    <a:lnTo>
                      <a:pt x="1378493" y="75706"/>
                    </a:lnTo>
                    <a:lnTo>
                      <a:pt x="1383550" y="65715"/>
                    </a:lnTo>
                    <a:lnTo>
                      <a:pt x="1390704" y="55723"/>
                    </a:lnTo>
                    <a:lnTo>
                      <a:pt x="1396624" y="49574"/>
                    </a:lnTo>
                    <a:lnTo>
                      <a:pt x="1400596" y="45732"/>
                    </a:lnTo>
                    <a:lnTo>
                      <a:pt x="1413947" y="35740"/>
                    </a:lnTo>
                    <a:lnTo>
                      <a:pt x="1416576" y="34166"/>
                    </a:lnTo>
                    <a:lnTo>
                      <a:pt x="1432660" y="25749"/>
                    </a:lnTo>
                    <a:lnTo>
                      <a:pt x="1436528" y="24039"/>
                    </a:lnTo>
                    <a:lnTo>
                      <a:pt x="1456480" y="16302"/>
                    </a:lnTo>
                    <a:lnTo>
                      <a:pt x="1458197" y="15757"/>
                    </a:lnTo>
                    <a:lnTo>
                      <a:pt x="1476431" y="10595"/>
                    </a:lnTo>
                    <a:lnTo>
                      <a:pt x="1496383" y="5968"/>
                    </a:lnTo>
                    <a:lnTo>
                      <a:pt x="1497586" y="5766"/>
                    </a:lnTo>
                    <a:lnTo>
                      <a:pt x="1516335" y="2749"/>
                    </a:lnTo>
                    <a:lnTo>
                      <a:pt x="1536287" y="692"/>
                    </a:lnTo>
                    <a:lnTo>
                      <a:pt x="1556239" y="0"/>
                    </a:lnTo>
                    <a:lnTo>
                      <a:pt x="1576190" y="889"/>
                    </a:lnTo>
                    <a:lnTo>
                      <a:pt x="1596142" y="3618"/>
                    </a:lnTo>
                    <a:lnTo>
                      <a:pt x="1605555" y="5766"/>
                    </a:lnTo>
                    <a:lnTo>
                      <a:pt x="1616094" y="8344"/>
                    </a:lnTo>
                    <a:lnTo>
                      <a:pt x="1636046" y="15015"/>
                    </a:lnTo>
                    <a:lnTo>
                      <a:pt x="1637860" y="15757"/>
                    </a:lnTo>
                    <a:lnTo>
                      <a:pt x="1655997" y="23731"/>
                    </a:lnTo>
                    <a:lnTo>
                      <a:pt x="1660057" y="25749"/>
                    </a:lnTo>
                    <a:lnTo>
                      <a:pt x="1675949" y="34246"/>
                    </a:lnTo>
                    <a:lnTo>
                      <a:pt x="1678558" y="35740"/>
                    </a:lnTo>
                    <a:lnTo>
                      <a:pt x="1694611" y="45732"/>
                    </a:lnTo>
                    <a:lnTo>
                      <a:pt x="1695901" y="46624"/>
                    </a:lnTo>
                    <a:lnTo>
                      <a:pt x="1708649" y="55723"/>
                    </a:lnTo>
                    <a:lnTo>
                      <a:pt x="1715853" y="61477"/>
                    </a:lnTo>
                    <a:lnTo>
                      <a:pt x="1721240" y="65715"/>
                    </a:lnTo>
                    <a:lnTo>
                      <a:pt x="1732395" y="75706"/>
                    </a:lnTo>
                    <a:lnTo>
                      <a:pt x="1735805" y="79342"/>
                    </a:lnTo>
                    <a:lnTo>
                      <a:pt x="1742148" y="85698"/>
                    </a:lnTo>
                    <a:lnTo>
                      <a:pt x="1750983" y="95689"/>
                    </a:lnTo>
                    <a:lnTo>
                      <a:pt x="1755756" y="101888"/>
                    </a:lnTo>
                    <a:lnTo>
                      <a:pt x="1759013" y="105681"/>
                    </a:lnTo>
                    <a:lnTo>
                      <a:pt x="1766276" y="115672"/>
                    </a:lnTo>
                    <a:lnTo>
                      <a:pt x="1773042" y="125664"/>
                    </a:lnTo>
                    <a:lnTo>
                      <a:pt x="1775708" y="129732"/>
                    </a:lnTo>
                    <a:lnTo>
                      <a:pt x="1780384" y="135655"/>
                    </a:lnTo>
                    <a:lnTo>
                      <a:pt x="1788271" y="145647"/>
                    </a:lnTo>
                    <a:lnTo>
                      <a:pt x="1795660" y="154391"/>
                    </a:lnTo>
                    <a:lnTo>
                      <a:pt x="1797007" y="155638"/>
                    </a:lnTo>
                    <a:lnTo>
                      <a:pt x="1809357" y="165630"/>
                    </a:lnTo>
                    <a:lnTo>
                      <a:pt x="1815612" y="170305"/>
                    </a:lnTo>
                    <a:lnTo>
                      <a:pt x="1824593" y="175621"/>
                    </a:lnTo>
                    <a:lnTo>
                      <a:pt x="1835563" y="181501"/>
                    </a:lnTo>
                    <a:lnTo>
                      <a:pt x="1845751" y="185613"/>
                    </a:lnTo>
                    <a:lnTo>
                      <a:pt x="1855515" y="189671"/>
                    </a:lnTo>
                    <a:lnTo>
                      <a:pt x="1875467" y="195448"/>
                    </a:lnTo>
                    <a:lnTo>
                      <a:pt x="1876506" y="195604"/>
                    </a:lnTo>
                    <a:lnTo>
                      <a:pt x="1895419" y="198727"/>
                    </a:lnTo>
                    <a:lnTo>
                      <a:pt x="1915371" y="198189"/>
                    </a:lnTo>
                    <a:lnTo>
                      <a:pt x="1926368" y="195604"/>
                    </a:lnTo>
                    <a:lnTo>
                      <a:pt x="1935322" y="193212"/>
                    </a:lnTo>
                    <a:lnTo>
                      <a:pt x="1951218" y="185613"/>
                    </a:lnTo>
                    <a:lnTo>
                      <a:pt x="1955274" y="183473"/>
                    </a:lnTo>
                    <a:lnTo>
                      <a:pt x="1965977" y="175621"/>
                    </a:lnTo>
                    <a:lnTo>
                      <a:pt x="1975226" y="169184"/>
                    </a:lnTo>
                    <a:lnTo>
                      <a:pt x="1980082" y="165630"/>
                    </a:lnTo>
                    <a:lnTo>
                      <a:pt x="1994073" y="155638"/>
                    </a:lnTo>
                    <a:lnTo>
                      <a:pt x="1995178" y="154935"/>
                    </a:lnTo>
                    <a:lnTo>
                      <a:pt x="2012077" y="145647"/>
                    </a:lnTo>
                    <a:lnTo>
                      <a:pt x="2015129" y="144264"/>
                    </a:lnTo>
                    <a:lnTo>
                      <a:pt x="2035081" y="137207"/>
                    </a:lnTo>
                    <a:lnTo>
                      <a:pt x="2042949" y="135655"/>
                    </a:lnTo>
                    <a:lnTo>
                      <a:pt x="2055033" y="133725"/>
                    </a:lnTo>
                    <a:lnTo>
                      <a:pt x="2074985" y="132373"/>
                    </a:lnTo>
                    <a:lnTo>
                      <a:pt x="2094936" y="133085"/>
                    </a:lnTo>
                    <a:lnTo>
                      <a:pt x="2114888" y="134842"/>
                    </a:lnTo>
                    <a:lnTo>
                      <a:pt x="2121122" y="135655"/>
                    </a:lnTo>
                    <a:lnTo>
                      <a:pt x="2134840" y="137518"/>
                    </a:lnTo>
                    <a:lnTo>
                      <a:pt x="2154792" y="140655"/>
                    </a:lnTo>
                    <a:lnTo>
                      <a:pt x="2174744" y="144721"/>
                    </a:lnTo>
                    <a:lnTo>
                      <a:pt x="2178578" y="145647"/>
                    </a:lnTo>
                    <a:lnTo>
                      <a:pt x="2194695" y="149891"/>
                    </a:lnTo>
                    <a:lnTo>
                      <a:pt x="2211045" y="155638"/>
                    </a:lnTo>
                    <a:lnTo>
                      <a:pt x="2214647" y="157114"/>
                    </a:lnTo>
                    <a:lnTo>
                      <a:pt x="2229953" y="165630"/>
                    </a:lnTo>
                    <a:lnTo>
                      <a:pt x="2234599" y="168731"/>
                    </a:lnTo>
                    <a:lnTo>
                      <a:pt x="2242525" y="175621"/>
                    </a:lnTo>
                    <a:lnTo>
                      <a:pt x="2250832" y="185613"/>
                    </a:lnTo>
                    <a:lnTo>
                      <a:pt x="2254551" y="191752"/>
                    </a:lnTo>
                    <a:lnTo>
                      <a:pt x="2256419" y="195604"/>
                    </a:lnTo>
                    <a:lnTo>
                      <a:pt x="2259843" y="205596"/>
                    </a:lnTo>
                    <a:lnTo>
                      <a:pt x="2262688" y="215587"/>
                    </a:lnTo>
                    <a:lnTo>
                      <a:pt x="2264839" y="225579"/>
                    </a:lnTo>
                    <a:lnTo>
                      <a:pt x="2266975" y="235570"/>
                    </a:lnTo>
                    <a:lnTo>
                      <a:pt x="2268815" y="245562"/>
                    </a:lnTo>
                    <a:lnTo>
                      <a:pt x="2271276" y="255553"/>
                    </a:lnTo>
                    <a:lnTo>
                      <a:pt x="2274435" y="265545"/>
                    </a:lnTo>
                    <a:lnTo>
                      <a:pt x="2274502" y="265723"/>
                    </a:lnTo>
                    <a:lnTo>
                      <a:pt x="2278013" y="275536"/>
                    </a:lnTo>
                    <a:lnTo>
                      <a:pt x="2282881" y="285528"/>
                    </a:lnTo>
                    <a:lnTo>
                      <a:pt x="2288899" y="295519"/>
                    </a:lnTo>
                    <a:lnTo>
                      <a:pt x="2294454" y="302740"/>
                    </a:lnTo>
                    <a:lnTo>
                      <a:pt x="2296689" y="305511"/>
                    </a:lnTo>
                    <a:lnTo>
                      <a:pt x="2306478" y="315502"/>
                    </a:lnTo>
                    <a:lnTo>
                      <a:pt x="2314406" y="322074"/>
                    </a:lnTo>
                    <a:lnTo>
                      <a:pt x="2319220" y="325494"/>
                    </a:lnTo>
                    <a:lnTo>
                      <a:pt x="2334358" y="334423"/>
                    </a:lnTo>
                    <a:lnTo>
                      <a:pt x="2336589" y="335485"/>
                    </a:lnTo>
                    <a:lnTo>
                      <a:pt x="2354310" y="342637"/>
                    </a:lnTo>
                    <a:lnTo>
                      <a:pt x="2364361" y="345477"/>
                    </a:lnTo>
                    <a:lnTo>
                      <a:pt x="2374261" y="347940"/>
                    </a:lnTo>
                    <a:lnTo>
                      <a:pt x="2394213" y="350757"/>
                    </a:lnTo>
                    <a:lnTo>
                      <a:pt x="2414165" y="351703"/>
                    </a:lnTo>
                    <a:lnTo>
                      <a:pt x="2434117" y="351213"/>
                    </a:lnTo>
                    <a:lnTo>
                      <a:pt x="2454068" y="349705"/>
                    </a:lnTo>
                    <a:lnTo>
                      <a:pt x="2474020" y="347587"/>
                    </a:lnTo>
                    <a:lnTo>
                      <a:pt x="2493972" y="345604"/>
                    </a:lnTo>
                    <a:lnTo>
                      <a:pt x="2496033" y="345477"/>
                    </a:lnTo>
                    <a:lnTo>
                      <a:pt x="2513924" y="344280"/>
                    </a:lnTo>
                    <a:lnTo>
                      <a:pt x="2533876" y="344301"/>
                    </a:lnTo>
                    <a:lnTo>
                      <a:pt x="2545883" y="345477"/>
                    </a:lnTo>
                    <a:lnTo>
                      <a:pt x="2553827" y="346277"/>
                    </a:lnTo>
                    <a:lnTo>
                      <a:pt x="2573779" y="350607"/>
                    </a:lnTo>
                    <a:lnTo>
                      <a:pt x="2587194" y="355468"/>
                    </a:lnTo>
                    <a:lnTo>
                      <a:pt x="2593731" y="358107"/>
                    </a:lnTo>
                    <a:lnTo>
                      <a:pt x="2607663" y="365460"/>
                    </a:lnTo>
                    <a:lnTo>
                      <a:pt x="2613683" y="368809"/>
                    </a:lnTo>
                    <a:lnTo>
                      <a:pt x="2624030" y="375451"/>
                    </a:lnTo>
                    <a:lnTo>
                      <a:pt x="2633634" y="381823"/>
                    </a:lnTo>
                    <a:lnTo>
                      <a:pt x="2639126" y="385443"/>
                    </a:lnTo>
                    <a:lnTo>
                      <a:pt x="2653586" y="395368"/>
                    </a:lnTo>
                    <a:lnTo>
                      <a:pt x="2653695" y="395434"/>
                    </a:lnTo>
                    <a:lnTo>
                      <a:pt x="2671478" y="405426"/>
                    </a:lnTo>
                    <a:lnTo>
                      <a:pt x="2673538" y="406563"/>
                    </a:lnTo>
                    <a:lnTo>
                      <a:pt x="2693062" y="415417"/>
                    </a:lnTo>
                    <a:lnTo>
                      <a:pt x="2693490" y="415597"/>
                    </a:lnTo>
                    <a:lnTo>
                      <a:pt x="2713441" y="421714"/>
                    </a:lnTo>
                    <a:lnTo>
                      <a:pt x="2733253" y="425409"/>
                    </a:lnTo>
                    <a:lnTo>
                      <a:pt x="2733393" y="425434"/>
                    </a:lnTo>
                    <a:lnTo>
                      <a:pt x="2753345" y="426842"/>
                    </a:lnTo>
                    <a:lnTo>
                      <a:pt x="2773297" y="425563"/>
                    </a:lnTo>
                    <a:lnTo>
                      <a:pt x="2773974" y="425409"/>
                    </a:lnTo>
                    <a:lnTo>
                      <a:pt x="2793249" y="419233"/>
                    </a:lnTo>
                    <a:lnTo>
                      <a:pt x="2799068" y="415417"/>
                    </a:lnTo>
                    <a:lnTo>
                      <a:pt x="2808889" y="405426"/>
                    </a:lnTo>
                    <a:lnTo>
                      <a:pt x="2813200" y="399185"/>
                    </a:lnTo>
                    <a:lnTo>
                      <a:pt x="2815034" y="395434"/>
                    </a:lnTo>
                    <a:lnTo>
                      <a:pt x="2818888" y="385443"/>
                    </a:lnTo>
                    <a:lnTo>
                      <a:pt x="2822206" y="375451"/>
                    </a:lnTo>
                    <a:lnTo>
                      <a:pt x="2825467" y="365460"/>
                    </a:lnTo>
                    <a:lnTo>
                      <a:pt x="2828803" y="355468"/>
                    </a:lnTo>
                    <a:lnTo>
                      <a:pt x="2832530" y="345477"/>
                    </a:lnTo>
                    <a:lnTo>
                      <a:pt x="2833152" y="344043"/>
                    </a:lnTo>
                    <a:lnTo>
                      <a:pt x="2836179" y="335485"/>
                    </a:lnTo>
                    <a:lnTo>
                      <a:pt x="2840212" y="325494"/>
                    </a:lnTo>
                    <a:lnTo>
                      <a:pt x="2844628" y="315502"/>
                    </a:lnTo>
                    <a:lnTo>
                      <a:pt x="2849292" y="305511"/>
                    </a:lnTo>
                    <a:lnTo>
                      <a:pt x="2853104" y="298170"/>
                    </a:lnTo>
                    <a:lnTo>
                      <a:pt x="2854296" y="295519"/>
                    </a:lnTo>
                    <a:lnTo>
                      <a:pt x="2858922" y="285528"/>
                    </a:lnTo>
                    <a:lnTo>
                      <a:pt x="2863669" y="275536"/>
                    </a:lnTo>
                    <a:lnTo>
                      <a:pt x="2868448" y="265545"/>
                    </a:lnTo>
                    <a:lnTo>
                      <a:pt x="2873056" y="256411"/>
                    </a:lnTo>
                    <a:lnTo>
                      <a:pt x="2873454" y="255553"/>
                    </a:lnTo>
                    <a:lnTo>
                      <a:pt x="2877917" y="245562"/>
                    </a:lnTo>
                    <a:lnTo>
                      <a:pt x="2882439" y="235570"/>
                    </a:lnTo>
                    <a:lnTo>
                      <a:pt x="2886923" y="225579"/>
                    </a:lnTo>
                    <a:lnTo>
                      <a:pt x="2891423" y="215587"/>
                    </a:lnTo>
                    <a:lnTo>
                      <a:pt x="2893007" y="212148"/>
                    </a:lnTo>
                    <a:lnTo>
                      <a:pt x="2896001" y="205596"/>
                    </a:lnTo>
                    <a:lnTo>
                      <a:pt x="2900570" y="195604"/>
                    </a:lnTo>
                    <a:lnTo>
                      <a:pt x="2905135" y="185613"/>
                    </a:lnTo>
                    <a:lnTo>
                      <a:pt x="2909947" y="175621"/>
                    </a:lnTo>
                    <a:lnTo>
                      <a:pt x="2912959" y="169510"/>
                    </a:lnTo>
                    <a:lnTo>
                      <a:pt x="2914946" y="165630"/>
                    </a:lnTo>
                    <a:lnTo>
                      <a:pt x="2920354" y="155638"/>
                    </a:lnTo>
                    <a:lnTo>
                      <a:pt x="2926242" y="145647"/>
                    </a:lnTo>
                    <a:lnTo>
                      <a:pt x="2932651" y="135655"/>
                    </a:lnTo>
                    <a:lnTo>
                      <a:pt x="2932911" y="135290"/>
                    </a:lnTo>
                    <a:lnTo>
                      <a:pt x="2940231" y="125664"/>
                    </a:lnTo>
                    <a:lnTo>
                      <a:pt x="2948926" y="115672"/>
                    </a:lnTo>
                    <a:lnTo>
                      <a:pt x="2952863" y="111784"/>
                    </a:lnTo>
                    <a:lnTo>
                      <a:pt x="2959766" y="105681"/>
                    </a:lnTo>
                    <a:lnTo>
                      <a:pt x="2972571" y="95689"/>
                    </a:lnTo>
                    <a:lnTo>
                      <a:pt x="2972815" y="95524"/>
                    </a:lnTo>
                    <a:moveTo>
                      <a:pt x="2434117" y="680155"/>
                    </a:moveTo>
                    <a:lnTo>
                      <a:pt x="2448617" y="675196"/>
                    </a:lnTo>
                    <a:lnTo>
                      <a:pt x="2454068" y="672610"/>
                    </a:lnTo>
                    <a:lnTo>
                      <a:pt x="2459331" y="665205"/>
                    </a:lnTo>
                    <a:lnTo>
                      <a:pt x="2462472" y="655213"/>
                    </a:lnTo>
                    <a:lnTo>
                      <a:pt x="2460180" y="645222"/>
                    </a:lnTo>
                    <a:lnTo>
                      <a:pt x="2454068" y="639132"/>
                    </a:lnTo>
                    <a:lnTo>
                      <a:pt x="2434117" y="639901"/>
                    </a:lnTo>
                    <a:lnTo>
                      <a:pt x="2426228" y="645222"/>
                    </a:lnTo>
                    <a:lnTo>
                      <a:pt x="2416328" y="655213"/>
                    </a:lnTo>
                    <a:lnTo>
                      <a:pt x="2414165" y="663043"/>
                    </a:lnTo>
                    <a:lnTo>
                      <a:pt x="2413865" y="665205"/>
                    </a:lnTo>
                    <a:lnTo>
                      <a:pt x="2414165" y="666338"/>
                    </a:lnTo>
                    <a:lnTo>
                      <a:pt x="2421344" y="675196"/>
                    </a:lnTo>
                    <a:lnTo>
                      <a:pt x="2434117" y="680155"/>
                    </a:lnTo>
                    <a:close/>
                    <a:moveTo>
                      <a:pt x="1576190" y="557824"/>
                    </a:moveTo>
                    <a:lnTo>
                      <a:pt x="1596142" y="557662"/>
                    </a:lnTo>
                    <a:lnTo>
                      <a:pt x="1615952" y="555298"/>
                    </a:lnTo>
                    <a:lnTo>
                      <a:pt x="1616094" y="555280"/>
                    </a:lnTo>
                    <a:lnTo>
                      <a:pt x="1636046" y="551272"/>
                    </a:lnTo>
                    <a:lnTo>
                      <a:pt x="1655997" y="547552"/>
                    </a:lnTo>
                    <a:lnTo>
                      <a:pt x="1670114" y="545307"/>
                    </a:lnTo>
                    <a:lnTo>
                      <a:pt x="1675949" y="544293"/>
                    </a:lnTo>
                    <a:lnTo>
                      <a:pt x="1695901" y="541748"/>
                    </a:lnTo>
                    <a:lnTo>
                      <a:pt x="1715853" y="540299"/>
                    </a:lnTo>
                    <a:lnTo>
                      <a:pt x="1735805" y="539679"/>
                    </a:lnTo>
                    <a:lnTo>
                      <a:pt x="1755756" y="539349"/>
                    </a:lnTo>
                    <a:lnTo>
                      <a:pt x="1775708" y="538956"/>
                    </a:lnTo>
                    <a:lnTo>
                      <a:pt x="1795660" y="537975"/>
                    </a:lnTo>
                    <a:lnTo>
                      <a:pt x="1815612" y="536202"/>
                    </a:lnTo>
                    <a:lnTo>
                      <a:pt x="1821464" y="535315"/>
                    </a:lnTo>
                    <a:lnTo>
                      <a:pt x="1835563" y="532679"/>
                    </a:lnTo>
                    <a:lnTo>
                      <a:pt x="1855515" y="526789"/>
                    </a:lnTo>
                    <a:lnTo>
                      <a:pt x="1859085" y="525324"/>
                    </a:lnTo>
                    <a:lnTo>
                      <a:pt x="1875467" y="516095"/>
                    </a:lnTo>
                    <a:lnTo>
                      <a:pt x="1876522" y="515332"/>
                    </a:lnTo>
                    <a:lnTo>
                      <a:pt x="1885848" y="505341"/>
                    </a:lnTo>
                    <a:lnTo>
                      <a:pt x="1891300" y="495349"/>
                    </a:lnTo>
                    <a:lnTo>
                      <a:pt x="1894059" y="485358"/>
                    </a:lnTo>
                    <a:lnTo>
                      <a:pt x="1894792" y="475366"/>
                    </a:lnTo>
                    <a:lnTo>
                      <a:pt x="1893719" y="465375"/>
                    </a:lnTo>
                    <a:lnTo>
                      <a:pt x="1891394" y="455383"/>
                    </a:lnTo>
                    <a:lnTo>
                      <a:pt x="1888263" y="445392"/>
                    </a:lnTo>
                    <a:lnTo>
                      <a:pt x="1883354" y="435400"/>
                    </a:lnTo>
                    <a:lnTo>
                      <a:pt x="1877061" y="425409"/>
                    </a:lnTo>
                    <a:lnTo>
                      <a:pt x="1875467" y="423277"/>
                    </a:lnTo>
                    <a:lnTo>
                      <a:pt x="1864640" y="415417"/>
                    </a:lnTo>
                    <a:lnTo>
                      <a:pt x="1855515" y="410641"/>
                    </a:lnTo>
                    <a:lnTo>
                      <a:pt x="1835563" y="408294"/>
                    </a:lnTo>
                    <a:lnTo>
                      <a:pt x="1815612" y="411104"/>
                    </a:lnTo>
                    <a:lnTo>
                      <a:pt x="1798511" y="415417"/>
                    </a:lnTo>
                    <a:lnTo>
                      <a:pt x="1795660" y="416084"/>
                    </a:lnTo>
                    <a:lnTo>
                      <a:pt x="1775708" y="422569"/>
                    </a:lnTo>
                    <a:lnTo>
                      <a:pt x="1767379" y="425409"/>
                    </a:lnTo>
                    <a:lnTo>
                      <a:pt x="1755756" y="429367"/>
                    </a:lnTo>
                    <a:lnTo>
                      <a:pt x="1736741" y="435400"/>
                    </a:lnTo>
                    <a:lnTo>
                      <a:pt x="1735805" y="435712"/>
                    </a:lnTo>
                    <a:lnTo>
                      <a:pt x="1715853" y="441803"/>
                    </a:lnTo>
                    <a:lnTo>
                      <a:pt x="1700035" y="445392"/>
                    </a:lnTo>
                    <a:lnTo>
                      <a:pt x="1695901" y="446396"/>
                    </a:lnTo>
                    <a:lnTo>
                      <a:pt x="1675949" y="450068"/>
                    </a:lnTo>
                    <a:lnTo>
                      <a:pt x="1655997" y="451853"/>
                    </a:lnTo>
                    <a:lnTo>
                      <a:pt x="1636046" y="452586"/>
                    </a:lnTo>
                    <a:lnTo>
                      <a:pt x="1616094" y="453329"/>
                    </a:lnTo>
                    <a:lnTo>
                      <a:pt x="1596142" y="454914"/>
                    </a:lnTo>
                    <a:lnTo>
                      <a:pt x="1593969" y="455383"/>
                    </a:lnTo>
                    <a:lnTo>
                      <a:pt x="1576190" y="459722"/>
                    </a:lnTo>
                    <a:lnTo>
                      <a:pt x="1565211" y="465375"/>
                    </a:lnTo>
                    <a:lnTo>
                      <a:pt x="1556239" y="470749"/>
                    </a:lnTo>
                    <a:lnTo>
                      <a:pt x="1551681" y="475366"/>
                    </a:lnTo>
                    <a:lnTo>
                      <a:pt x="1543792" y="485358"/>
                    </a:lnTo>
                    <a:lnTo>
                      <a:pt x="1537429" y="495349"/>
                    </a:lnTo>
                    <a:lnTo>
                      <a:pt x="1536287" y="498154"/>
                    </a:lnTo>
                    <a:lnTo>
                      <a:pt x="1534213" y="505341"/>
                    </a:lnTo>
                    <a:lnTo>
                      <a:pt x="1532776" y="515332"/>
                    </a:lnTo>
                    <a:lnTo>
                      <a:pt x="1533330" y="525324"/>
                    </a:lnTo>
                    <a:lnTo>
                      <a:pt x="1536181" y="535315"/>
                    </a:lnTo>
                    <a:lnTo>
                      <a:pt x="1536287" y="535524"/>
                    </a:lnTo>
                    <a:lnTo>
                      <a:pt x="1544133" y="545307"/>
                    </a:lnTo>
                    <a:lnTo>
                      <a:pt x="1556239" y="553645"/>
                    </a:lnTo>
                    <a:lnTo>
                      <a:pt x="1562450" y="555298"/>
                    </a:lnTo>
                    <a:lnTo>
                      <a:pt x="1576190" y="557824"/>
                    </a:lnTo>
                    <a:close/>
                    <a:moveTo>
                      <a:pt x="1536287" y="328050"/>
                    </a:moveTo>
                    <a:lnTo>
                      <a:pt x="1556239" y="331574"/>
                    </a:lnTo>
                    <a:lnTo>
                      <a:pt x="1576190" y="329898"/>
                    </a:lnTo>
                    <a:lnTo>
                      <a:pt x="1589598" y="325494"/>
                    </a:lnTo>
                    <a:lnTo>
                      <a:pt x="1596142" y="323459"/>
                    </a:lnTo>
                    <a:lnTo>
                      <a:pt x="1611013" y="315502"/>
                    </a:lnTo>
                    <a:lnTo>
                      <a:pt x="1616094" y="312736"/>
                    </a:lnTo>
                    <a:lnTo>
                      <a:pt x="1625649" y="305511"/>
                    </a:lnTo>
                    <a:lnTo>
                      <a:pt x="1636046" y="297055"/>
                    </a:lnTo>
                    <a:lnTo>
                      <a:pt x="1637590" y="295519"/>
                    </a:lnTo>
                    <a:lnTo>
                      <a:pt x="1646965" y="285528"/>
                    </a:lnTo>
                    <a:lnTo>
                      <a:pt x="1654710" y="275536"/>
                    </a:lnTo>
                    <a:lnTo>
                      <a:pt x="1655997" y="273579"/>
                    </a:lnTo>
                    <a:lnTo>
                      <a:pt x="1660931" y="265545"/>
                    </a:lnTo>
                    <a:lnTo>
                      <a:pt x="1665459" y="255553"/>
                    </a:lnTo>
                    <a:lnTo>
                      <a:pt x="1668046" y="245562"/>
                    </a:lnTo>
                    <a:lnTo>
                      <a:pt x="1668620" y="235570"/>
                    </a:lnTo>
                    <a:lnTo>
                      <a:pt x="1666444" y="225579"/>
                    </a:lnTo>
                    <a:lnTo>
                      <a:pt x="1659581" y="215587"/>
                    </a:lnTo>
                    <a:lnTo>
                      <a:pt x="1655997" y="212571"/>
                    </a:lnTo>
                    <a:lnTo>
                      <a:pt x="1644945" y="205596"/>
                    </a:lnTo>
                    <a:lnTo>
                      <a:pt x="1636046" y="201994"/>
                    </a:lnTo>
                    <a:lnTo>
                      <a:pt x="1616094" y="196842"/>
                    </a:lnTo>
                    <a:lnTo>
                      <a:pt x="1605400" y="195604"/>
                    </a:lnTo>
                    <a:lnTo>
                      <a:pt x="1596142" y="194734"/>
                    </a:lnTo>
                    <a:lnTo>
                      <a:pt x="1576190" y="194966"/>
                    </a:lnTo>
                    <a:lnTo>
                      <a:pt x="1569887" y="195604"/>
                    </a:lnTo>
                    <a:lnTo>
                      <a:pt x="1556239" y="197182"/>
                    </a:lnTo>
                    <a:lnTo>
                      <a:pt x="1536287" y="201586"/>
                    </a:lnTo>
                    <a:lnTo>
                      <a:pt x="1523646" y="205596"/>
                    </a:lnTo>
                    <a:lnTo>
                      <a:pt x="1516335" y="208632"/>
                    </a:lnTo>
                    <a:lnTo>
                      <a:pt x="1502805" y="215587"/>
                    </a:lnTo>
                    <a:lnTo>
                      <a:pt x="1496383" y="220336"/>
                    </a:lnTo>
                    <a:lnTo>
                      <a:pt x="1489720" y="225579"/>
                    </a:lnTo>
                    <a:lnTo>
                      <a:pt x="1482097" y="235570"/>
                    </a:lnTo>
                    <a:lnTo>
                      <a:pt x="1477985" y="245562"/>
                    </a:lnTo>
                    <a:lnTo>
                      <a:pt x="1476431" y="254671"/>
                    </a:lnTo>
                    <a:lnTo>
                      <a:pt x="1476267" y="255553"/>
                    </a:lnTo>
                    <a:lnTo>
                      <a:pt x="1476431" y="257616"/>
                    </a:lnTo>
                    <a:lnTo>
                      <a:pt x="1476995" y="265545"/>
                    </a:lnTo>
                    <a:lnTo>
                      <a:pt x="1479581" y="275536"/>
                    </a:lnTo>
                    <a:lnTo>
                      <a:pt x="1483960" y="285528"/>
                    </a:lnTo>
                    <a:lnTo>
                      <a:pt x="1490480" y="295519"/>
                    </a:lnTo>
                    <a:lnTo>
                      <a:pt x="1496383" y="302697"/>
                    </a:lnTo>
                    <a:lnTo>
                      <a:pt x="1499120" y="305511"/>
                    </a:lnTo>
                    <a:lnTo>
                      <a:pt x="1511353" y="315502"/>
                    </a:lnTo>
                    <a:lnTo>
                      <a:pt x="1516335" y="319063"/>
                    </a:lnTo>
                    <a:lnTo>
                      <a:pt x="1530125" y="325494"/>
                    </a:lnTo>
                    <a:lnTo>
                      <a:pt x="1536287" y="328050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1" name="任意多边形: 形状 3010">
                <a:extLst>
                  <a:ext uri="{FF2B5EF4-FFF2-40B4-BE49-F238E27FC236}">
                    <a16:creationId xmlns:a16="http://schemas.microsoft.com/office/drawing/2014/main" id="{EA06BDB1-2538-FD53-3A59-CC99EC2FA08F}"/>
                  </a:ext>
                </a:extLst>
              </p:cNvPr>
              <p:cNvSpPr/>
              <p:nvPr/>
            </p:nvSpPr>
            <p:spPr>
              <a:xfrm>
                <a:off x="2885545" y="3087733"/>
                <a:ext cx="2972814" cy="663255"/>
              </a:xfrm>
              <a:custGeom>
                <a:avLst/>
                <a:gdLst>
                  <a:gd name="connsiteX0" fmla="*/ 0 w 2972814"/>
                  <a:gd name="connsiteY0" fmla="*/ 646465 h 663255"/>
                  <a:gd name="connsiteX1" fmla="*/ 13319 w 2972814"/>
                  <a:gd name="connsiteY1" fmla="*/ 651924 h 663255"/>
                  <a:gd name="connsiteX2" fmla="*/ 19952 w 2972814"/>
                  <a:gd name="connsiteY2" fmla="*/ 654754 h 663255"/>
                  <a:gd name="connsiteX3" fmla="*/ 39904 w 2972814"/>
                  <a:gd name="connsiteY3" fmla="*/ 660666 h 663255"/>
                  <a:gd name="connsiteX4" fmla="*/ 49571 w 2972814"/>
                  <a:gd name="connsiteY4" fmla="*/ 661916 h 663255"/>
                  <a:gd name="connsiteX5" fmla="*/ 59855 w 2972814"/>
                  <a:gd name="connsiteY5" fmla="*/ 663256 h 663255"/>
                  <a:gd name="connsiteX6" fmla="*/ 79362 w 2972814"/>
                  <a:gd name="connsiteY6" fmla="*/ 661916 h 663255"/>
                  <a:gd name="connsiteX7" fmla="*/ 79807 w 2972814"/>
                  <a:gd name="connsiteY7" fmla="*/ 661886 h 663255"/>
                  <a:gd name="connsiteX8" fmla="*/ 99759 w 2972814"/>
                  <a:gd name="connsiteY8" fmla="*/ 656920 h 663255"/>
                  <a:gd name="connsiteX9" fmla="*/ 111592 w 2972814"/>
                  <a:gd name="connsiteY9" fmla="*/ 651924 h 663255"/>
                  <a:gd name="connsiteX10" fmla="*/ 119711 w 2972814"/>
                  <a:gd name="connsiteY10" fmla="*/ 648504 h 663255"/>
                  <a:gd name="connsiteX11" fmla="*/ 131232 w 2972814"/>
                  <a:gd name="connsiteY11" fmla="*/ 641933 h 663255"/>
                  <a:gd name="connsiteX12" fmla="*/ 139662 w 2972814"/>
                  <a:gd name="connsiteY12" fmla="*/ 636938 h 663255"/>
                  <a:gd name="connsiteX13" fmla="*/ 146709 w 2972814"/>
                  <a:gd name="connsiteY13" fmla="*/ 631941 h 663255"/>
                  <a:gd name="connsiteX14" fmla="*/ 159614 w 2972814"/>
                  <a:gd name="connsiteY14" fmla="*/ 622207 h 663255"/>
                  <a:gd name="connsiteX15" fmla="*/ 159922 w 2972814"/>
                  <a:gd name="connsiteY15" fmla="*/ 621950 h 663255"/>
                  <a:gd name="connsiteX16" fmla="*/ 170487 w 2972814"/>
                  <a:gd name="connsiteY16" fmla="*/ 611958 h 663255"/>
                  <a:gd name="connsiteX17" fmla="*/ 179566 w 2972814"/>
                  <a:gd name="connsiteY17" fmla="*/ 602475 h 663255"/>
                  <a:gd name="connsiteX18" fmla="*/ 180041 w 2972814"/>
                  <a:gd name="connsiteY18" fmla="*/ 601967 h 663255"/>
                  <a:gd name="connsiteX19" fmla="*/ 187600 w 2972814"/>
                  <a:gd name="connsiteY19" fmla="*/ 591975 h 663255"/>
                  <a:gd name="connsiteX20" fmla="*/ 193658 w 2972814"/>
                  <a:gd name="connsiteY20" fmla="*/ 581984 h 663255"/>
                  <a:gd name="connsiteX21" fmla="*/ 197669 w 2972814"/>
                  <a:gd name="connsiteY21" fmla="*/ 571992 h 663255"/>
                  <a:gd name="connsiteX22" fmla="*/ 199285 w 2972814"/>
                  <a:gd name="connsiteY22" fmla="*/ 562001 h 663255"/>
                  <a:gd name="connsiteX23" fmla="*/ 198457 w 2972814"/>
                  <a:gd name="connsiteY23" fmla="*/ 552009 h 663255"/>
                  <a:gd name="connsiteX24" fmla="*/ 194805 w 2972814"/>
                  <a:gd name="connsiteY24" fmla="*/ 542018 h 663255"/>
                  <a:gd name="connsiteX25" fmla="*/ 188116 w 2972814"/>
                  <a:gd name="connsiteY25" fmla="*/ 532026 h 663255"/>
                  <a:gd name="connsiteX26" fmla="*/ 179566 w 2972814"/>
                  <a:gd name="connsiteY26" fmla="*/ 523071 h 663255"/>
                  <a:gd name="connsiteX27" fmla="*/ 178630 w 2972814"/>
                  <a:gd name="connsiteY27" fmla="*/ 522035 h 663255"/>
                  <a:gd name="connsiteX28" fmla="*/ 167489 w 2972814"/>
                  <a:gd name="connsiteY28" fmla="*/ 512043 h 663255"/>
                  <a:gd name="connsiteX29" fmla="*/ 159614 w 2972814"/>
                  <a:gd name="connsiteY29" fmla="*/ 506136 h 663255"/>
                  <a:gd name="connsiteX30" fmla="*/ 154339 w 2972814"/>
                  <a:gd name="connsiteY30" fmla="*/ 502052 h 663255"/>
                  <a:gd name="connsiteX31" fmla="*/ 140466 w 2972814"/>
                  <a:gd name="connsiteY31" fmla="*/ 492060 h 663255"/>
                  <a:gd name="connsiteX32" fmla="*/ 139662 w 2972814"/>
                  <a:gd name="connsiteY32" fmla="*/ 491520 h 663255"/>
                  <a:gd name="connsiteX33" fmla="*/ 125598 w 2972814"/>
                  <a:gd name="connsiteY33" fmla="*/ 482069 h 663255"/>
                  <a:gd name="connsiteX34" fmla="*/ 119711 w 2972814"/>
                  <a:gd name="connsiteY34" fmla="*/ 478172 h 663255"/>
                  <a:gd name="connsiteX35" fmla="*/ 109599 w 2972814"/>
                  <a:gd name="connsiteY35" fmla="*/ 472077 h 663255"/>
                  <a:gd name="connsiteX36" fmla="*/ 99759 w 2972814"/>
                  <a:gd name="connsiteY36" fmla="*/ 466102 h 663255"/>
                  <a:gd name="connsiteX37" fmla="*/ 92498 w 2972814"/>
                  <a:gd name="connsiteY37" fmla="*/ 462086 h 663255"/>
                  <a:gd name="connsiteX38" fmla="*/ 79807 w 2972814"/>
                  <a:gd name="connsiteY38" fmla="*/ 454930 h 663255"/>
                  <a:gd name="connsiteX39" fmla="*/ 73911 w 2972814"/>
                  <a:gd name="connsiteY39" fmla="*/ 452094 h 663255"/>
                  <a:gd name="connsiteX40" fmla="*/ 59855 w 2972814"/>
                  <a:gd name="connsiteY40" fmla="*/ 445128 h 663255"/>
                  <a:gd name="connsiteX41" fmla="*/ 52778 w 2972814"/>
                  <a:gd name="connsiteY41" fmla="*/ 442103 h 663255"/>
                  <a:gd name="connsiteX42" fmla="*/ 39904 w 2972814"/>
                  <a:gd name="connsiteY42" fmla="*/ 436017 h 663255"/>
                  <a:gd name="connsiteX43" fmla="*/ 30032 w 2972814"/>
                  <a:gd name="connsiteY43" fmla="*/ 432111 h 663255"/>
                  <a:gd name="connsiteX44" fmla="*/ 19952 w 2972814"/>
                  <a:gd name="connsiteY44" fmla="*/ 427726 h 663255"/>
                  <a:gd name="connsiteX45" fmla="*/ 5672 w 2972814"/>
                  <a:gd name="connsiteY45" fmla="*/ 422120 h 663255"/>
                  <a:gd name="connsiteX46" fmla="*/ 0 w 2972814"/>
                  <a:gd name="connsiteY46" fmla="*/ 419493 h 663255"/>
                  <a:gd name="connsiteX47" fmla="*/ 0 w 2972814"/>
                  <a:gd name="connsiteY47" fmla="*/ 123342 h 663255"/>
                  <a:gd name="connsiteX48" fmla="*/ 19952 w 2972814"/>
                  <a:gd name="connsiteY48" fmla="*/ 125257 h 663255"/>
                  <a:gd name="connsiteX49" fmla="*/ 39904 w 2972814"/>
                  <a:gd name="connsiteY49" fmla="*/ 130466 h 663255"/>
                  <a:gd name="connsiteX50" fmla="*/ 43870 w 2972814"/>
                  <a:gd name="connsiteY50" fmla="*/ 132366 h 663255"/>
                  <a:gd name="connsiteX51" fmla="*/ 59855 w 2972814"/>
                  <a:gd name="connsiteY51" fmla="*/ 141508 h 663255"/>
                  <a:gd name="connsiteX52" fmla="*/ 60884 w 2972814"/>
                  <a:gd name="connsiteY52" fmla="*/ 142358 h 663255"/>
                  <a:gd name="connsiteX53" fmla="*/ 71468 w 2972814"/>
                  <a:gd name="connsiteY53" fmla="*/ 152349 h 663255"/>
                  <a:gd name="connsiteX54" fmla="*/ 79807 w 2972814"/>
                  <a:gd name="connsiteY54" fmla="*/ 161985 h 663255"/>
                  <a:gd name="connsiteX55" fmla="*/ 80056 w 2972814"/>
                  <a:gd name="connsiteY55" fmla="*/ 162341 h 663255"/>
                  <a:gd name="connsiteX56" fmla="*/ 85632 w 2972814"/>
                  <a:gd name="connsiteY56" fmla="*/ 172332 h 663255"/>
                  <a:gd name="connsiteX57" fmla="*/ 90184 w 2972814"/>
                  <a:gd name="connsiteY57" fmla="*/ 182324 h 663255"/>
                  <a:gd name="connsiteX58" fmla="*/ 93993 w 2972814"/>
                  <a:gd name="connsiteY58" fmla="*/ 192315 h 663255"/>
                  <a:gd name="connsiteX59" fmla="*/ 96687 w 2972814"/>
                  <a:gd name="connsiteY59" fmla="*/ 202307 h 663255"/>
                  <a:gd name="connsiteX60" fmla="*/ 98847 w 2972814"/>
                  <a:gd name="connsiteY60" fmla="*/ 212298 h 663255"/>
                  <a:gd name="connsiteX61" fmla="*/ 99759 w 2972814"/>
                  <a:gd name="connsiteY61" fmla="*/ 217735 h 663255"/>
                  <a:gd name="connsiteX62" fmla="*/ 100494 w 2972814"/>
                  <a:gd name="connsiteY62" fmla="*/ 222290 h 663255"/>
                  <a:gd name="connsiteX63" fmla="*/ 101925 w 2972814"/>
                  <a:gd name="connsiteY63" fmla="*/ 232281 h 663255"/>
                  <a:gd name="connsiteX64" fmla="*/ 103751 w 2972814"/>
                  <a:gd name="connsiteY64" fmla="*/ 242273 h 663255"/>
                  <a:gd name="connsiteX65" fmla="*/ 106096 w 2972814"/>
                  <a:gd name="connsiteY65" fmla="*/ 252264 h 663255"/>
                  <a:gd name="connsiteX66" fmla="*/ 109893 w 2972814"/>
                  <a:gd name="connsiteY66" fmla="*/ 262256 h 663255"/>
                  <a:gd name="connsiteX67" fmla="*/ 115804 w 2972814"/>
                  <a:gd name="connsiteY67" fmla="*/ 272247 h 663255"/>
                  <a:gd name="connsiteX68" fmla="*/ 119711 w 2972814"/>
                  <a:gd name="connsiteY68" fmla="*/ 276664 h 663255"/>
                  <a:gd name="connsiteX69" fmla="*/ 124987 w 2972814"/>
                  <a:gd name="connsiteY69" fmla="*/ 282239 h 663255"/>
                  <a:gd name="connsiteX70" fmla="*/ 138980 w 2972814"/>
                  <a:gd name="connsiteY70" fmla="*/ 292230 h 663255"/>
                  <a:gd name="connsiteX71" fmla="*/ 139662 w 2972814"/>
                  <a:gd name="connsiteY71" fmla="*/ 292592 h 663255"/>
                  <a:gd name="connsiteX72" fmla="*/ 159614 w 2972814"/>
                  <a:gd name="connsiteY72" fmla="*/ 301896 h 663255"/>
                  <a:gd name="connsiteX73" fmla="*/ 160348 w 2972814"/>
                  <a:gd name="connsiteY73" fmla="*/ 302222 h 663255"/>
                  <a:gd name="connsiteX74" fmla="*/ 179566 w 2972814"/>
                  <a:gd name="connsiteY74" fmla="*/ 309013 h 663255"/>
                  <a:gd name="connsiteX75" fmla="*/ 189466 w 2972814"/>
                  <a:gd name="connsiteY75" fmla="*/ 312213 h 663255"/>
                  <a:gd name="connsiteX76" fmla="*/ 199518 w 2972814"/>
                  <a:gd name="connsiteY76" fmla="*/ 315030 h 663255"/>
                  <a:gd name="connsiteX77" fmla="*/ 219470 w 2972814"/>
                  <a:gd name="connsiteY77" fmla="*/ 320471 h 663255"/>
                  <a:gd name="connsiteX78" fmla="*/ 225284 w 2972814"/>
                  <a:gd name="connsiteY78" fmla="*/ 322205 h 663255"/>
                  <a:gd name="connsiteX79" fmla="*/ 239421 w 2972814"/>
                  <a:gd name="connsiteY79" fmla="*/ 326035 h 663255"/>
                  <a:gd name="connsiteX80" fmla="*/ 259373 w 2972814"/>
                  <a:gd name="connsiteY80" fmla="*/ 331733 h 663255"/>
                  <a:gd name="connsiteX81" fmla="*/ 260842 w 2972814"/>
                  <a:gd name="connsiteY81" fmla="*/ 332196 h 663255"/>
                  <a:gd name="connsiteX82" fmla="*/ 279325 w 2972814"/>
                  <a:gd name="connsiteY82" fmla="*/ 337846 h 663255"/>
                  <a:gd name="connsiteX83" fmla="*/ 292898 w 2972814"/>
                  <a:gd name="connsiteY83" fmla="*/ 342188 h 663255"/>
                  <a:gd name="connsiteX84" fmla="*/ 299277 w 2972814"/>
                  <a:gd name="connsiteY84" fmla="*/ 344208 h 663255"/>
                  <a:gd name="connsiteX85" fmla="*/ 319228 w 2972814"/>
                  <a:gd name="connsiteY85" fmla="*/ 350797 h 663255"/>
                  <a:gd name="connsiteX86" fmla="*/ 323297 w 2972814"/>
                  <a:gd name="connsiteY86" fmla="*/ 352179 h 663255"/>
                  <a:gd name="connsiteX87" fmla="*/ 339180 w 2972814"/>
                  <a:gd name="connsiteY87" fmla="*/ 357899 h 663255"/>
                  <a:gd name="connsiteX88" fmla="*/ 351898 w 2972814"/>
                  <a:gd name="connsiteY88" fmla="*/ 362171 h 663255"/>
                  <a:gd name="connsiteX89" fmla="*/ 359132 w 2972814"/>
                  <a:gd name="connsiteY89" fmla="*/ 364829 h 663255"/>
                  <a:gd name="connsiteX90" fmla="*/ 379084 w 2972814"/>
                  <a:gd name="connsiteY90" fmla="*/ 371832 h 663255"/>
                  <a:gd name="connsiteX91" fmla="*/ 380161 w 2972814"/>
                  <a:gd name="connsiteY91" fmla="*/ 372162 h 663255"/>
                  <a:gd name="connsiteX92" fmla="*/ 399036 w 2972814"/>
                  <a:gd name="connsiteY92" fmla="*/ 378555 h 663255"/>
                  <a:gd name="connsiteX93" fmla="*/ 411363 w 2972814"/>
                  <a:gd name="connsiteY93" fmla="*/ 382154 h 663255"/>
                  <a:gd name="connsiteX94" fmla="*/ 418987 w 2972814"/>
                  <a:gd name="connsiteY94" fmla="*/ 384712 h 663255"/>
                  <a:gd name="connsiteX95" fmla="*/ 438939 w 2972814"/>
                  <a:gd name="connsiteY95" fmla="*/ 389876 h 663255"/>
                  <a:gd name="connsiteX96" fmla="*/ 450267 w 2972814"/>
                  <a:gd name="connsiteY96" fmla="*/ 392145 h 663255"/>
                  <a:gd name="connsiteX97" fmla="*/ 458891 w 2972814"/>
                  <a:gd name="connsiteY97" fmla="*/ 394032 h 663255"/>
                  <a:gd name="connsiteX98" fmla="*/ 478843 w 2972814"/>
                  <a:gd name="connsiteY98" fmla="*/ 397378 h 663255"/>
                  <a:gd name="connsiteX99" fmla="*/ 498794 w 2972814"/>
                  <a:gd name="connsiteY99" fmla="*/ 400429 h 663255"/>
                  <a:gd name="connsiteX100" fmla="*/ 511145 w 2972814"/>
                  <a:gd name="connsiteY100" fmla="*/ 402137 h 663255"/>
                  <a:gd name="connsiteX101" fmla="*/ 518746 w 2972814"/>
                  <a:gd name="connsiteY101" fmla="*/ 403194 h 663255"/>
                  <a:gd name="connsiteX102" fmla="*/ 538698 w 2972814"/>
                  <a:gd name="connsiteY102" fmla="*/ 405815 h 663255"/>
                  <a:gd name="connsiteX103" fmla="*/ 558650 w 2972814"/>
                  <a:gd name="connsiteY103" fmla="*/ 408810 h 663255"/>
                  <a:gd name="connsiteX104" fmla="*/ 578601 w 2972814"/>
                  <a:gd name="connsiteY104" fmla="*/ 411465 h 663255"/>
                  <a:gd name="connsiteX105" fmla="*/ 585047 w 2972814"/>
                  <a:gd name="connsiteY105" fmla="*/ 412128 h 663255"/>
                  <a:gd name="connsiteX106" fmla="*/ 598553 w 2972814"/>
                  <a:gd name="connsiteY106" fmla="*/ 413423 h 663255"/>
                  <a:gd name="connsiteX107" fmla="*/ 618505 w 2972814"/>
                  <a:gd name="connsiteY107" fmla="*/ 414364 h 663255"/>
                  <a:gd name="connsiteX108" fmla="*/ 638457 w 2972814"/>
                  <a:gd name="connsiteY108" fmla="*/ 413996 h 663255"/>
                  <a:gd name="connsiteX109" fmla="*/ 658409 w 2972814"/>
                  <a:gd name="connsiteY109" fmla="*/ 412879 h 663255"/>
                  <a:gd name="connsiteX110" fmla="*/ 667488 w 2972814"/>
                  <a:gd name="connsiteY110" fmla="*/ 412128 h 663255"/>
                  <a:gd name="connsiteX111" fmla="*/ 678360 w 2972814"/>
                  <a:gd name="connsiteY111" fmla="*/ 411338 h 663255"/>
                  <a:gd name="connsiteX112" fmla="*/ 698312 w 2972814"/>
                  <a:gd name="connsiteY112" fmla="*/ 409779 h 663255"/>
                  <a:gd name="connsiteX113" fmla="*/ 718264 w 2972814"/>
                  <a:gd name="connsiteY113" fmla="*/ 408618 h 663255"/>
                  <a:gd name="connsiteX114" fmla="*/ 738216 w 2972814"/>
                  <a:gd name="connsiteY114" fmla="*/ 407745 h 663255"/>
                  <a:gd name="connsiteX115" fmla="*/ 758167 w 2972814"/>
                  <a:gd name="connsiteY115" fmla="*/ 407150 h 663255"/>
                  <a:gd name="connsiteX116" fmla="*/ 778119 w 2972814"/>
                  <a:gd name="connsiteY116" fmla="*/ 406849 h 663255"/>
                  <a:gd name="connsiteX117" fmla="*/ 798071 w 2972814"/>
                  <a:gd name="connsiteY117" fmla="*/ 406583 h 663255"/>
                  <a:gd name="connsiteX118" fmla="*/ 818023 w 2972814"/>
                  <a:gd name="connsiteY118" fmla="*/ 406117 h 663255"/>
                  <a:gd name="connsiteX119" fmla="*/ 837975 w 2972814"/>
                  <a:gd name="connsiteY119" fmla="*/ 405163 h 663255"/>
                  <a:gd name="connsiteX120" fmla="*/ 857926 w 2972814"/>
                  <a:gd name="connsiteY120" fmla="*/ 403367 h 663255"/>
                  <a:gd name="connsiteX121" fmla="*/ 866171 w 2972814"/>
                  <a:gd name="connsiteY121" fmla="*/ 402137 h 663255"/>
                  <a:gd name="connsiteX122" fmla="*/ 877878 w 2972814"/>
                  <a:gd name="connsiteY122" fmla="*/ 400203 h 663255"/>
                  <a:gd name="connsiteX123" fmla="*/ 897830 w 2972814"/>
                  <a:gd name="connsiteY123" fmla="*/ 395088 h 663255"/>
                  <a:gd name="connsiteX124" fmla="*/ 906313 w 2972814"/>
                  <a:gd name="connsiteY124" fmla="*/ 392145 h 663255"/>
                  <a:gd name="connsiteX125" fmla="*/ 917782 w 2972814"/>
                  <a:gd name="connsiteY125" fmla="*/ 387677 h 663255"/>
                  <a:gd name="connsiteX126" fmla="*/ 929085 w 2972814"/>
                  <a:gd name="connsiteY126" fmla="*/ 382154 h 663255"/>
                  <a:gd name="connsiteX127" fmla="*/ 937733 w 2972814"/>
                  <a:gd name="connsiteY127" fmla="*/ 377544 h 663255"/>
                  <a:gd name="connsiteX128" fmla="*/ 947170 w 2972814"/>
                  <a:gd name="connsiteY128" fmla="*/ 372162 h 663255"/>
                  <a:gd name="connsiteX129" fmla="*/ 957685 w 2972814"/>
                  <a:gd name="connsiteY129" fmla="*/ 365668 h 663255"/>
                  <a:gd name="connsiteX130" fmla="*/ 963747 w 2972814"/>
                  <a:gd name="connsiteY130" fmla="*/ 362171 h 663255"/>
                  <a:gd name="connsiteX131" fmla="*/ 977637 w 2972814"/>
                  <a:gd name="connsiteY131" fmla="*/ 354018 h 663255"/>
                  <a:gd name="connsiteX132" fmla="*/ 981467 w 2972814"/>
                  <a:gd name="connsiteY132" fmla="*/ 352179 h 663255"/>
                  <a:gd name="connsiteX133" fmla="*/ 997589 w 2972814"/>
                  <a:gd name="connsiteY133" fmla="*/ 344777 h 663255"/>
                  <a:gd name="connsiteX134" fmla="*/ 1006734 w 2972814"/>
                  <a:gd name="connsiteY134" fmla="*/ 342188 h 663255"/>
                  <a:gd name="connsiteX135" fmla="*/ 1017541 w 2972814"/>
                  <a:gd name="connsiteY135" fmla="*/ 339226 h 663255"/>
                  <a:gd name="connsiteX136" fmla="*/ 1037492 w 2972814"/>
                  <a:gd name="connsiteY136" fmla="*/ 337025 h 663255"/>
                  <a:gd name="connsiteX137" fmla="*/ 1057444 w 2972814"/>
                  <a:gd name="connsiteY137" fmla="*/ 337340 h 663255"/>
                  <a:gd name="connsiteX138" fmla="*/ 1077396 w 2972814"/>
                  <a:gd name="connsiteY138" fmla="*/ 339148 h 663255"/>
                  <a:gd name="connsiteX139" fmla="*/ 1097348 w 2972814"/>
                  <a:gd name="connsiteY139" fmla="*/ 341649 h 663255"/>
                  <a:gd name="connsiteX140" fmla="*/ 1101794 w 2972814"/>
                  <a:gd name="connsiteY140" fmla="*/ 342188 h 663255"/>
                  <a:gd name="connsiteX141" fmla="*/ 1117299 w 2972814"/>
                  <a:gd name="connsiteY141" fmla="*/ 344046 h 663255"/>
                  <a:gd name="connsiteX142" fmla="*/ 1137251 w 2972814"/>
                  <a:gd name="connsiteY142" fmla="*/ 345872 h 663255"/>
                  <a:gd name="connsiteX143" fmla="*/ 1157203 w 2972814"/>
                  <a:gd name="connsiteY143" fmla="*/ 346353 h 663255"/>
                  <a:gd name="connsiteX144" fmla="*/ 1177155 w 2972814"/>
                  <a:gd name="connsiteY144" fmla="*/ 345012 h 663255"/>
                  <a:gd name="connsiteX145" fmla="*/ 1192688 w 2972814"/>
                  <a:gd name="connsiteY145" fmla="*/ 342188 h 663255"/>
                  <a:gd name="connsiteX146" fmla="*/ 1197107 w 2972814"/>
                  <a:gd name="connsiteY146" fmla="*/ 341339 h 663255"/>
                  <a:gd name="connsiteX147" fmla="*/ 1217058 w 2972814"/>
                  <a:gd name="connsiteY147" fmla="*/ 334997 h 663255"/>
                  <a:gd name="connsiteX148" fmla="*/ 1223280 w 2972814"/>
                  <a:gd name="connsiteY148" fmla="*/ 332196 h 663255"/>
                  <a:gd name="connsiteX149" fmla="*/ 1237010 w 2972814"/>
                  <a:gd name="connsiteY149" fmla="*/ 325174 h 663255"/>
                  <a:gd name="connsiteX150" fmla="*/ 1241714 w 2972814"/>
                  <a:gd name="connsiteY150" fmla="*/ 322205 h 663255"/>
                  <a:gd name="connsiteX151" fmla="*/ 1255406 w 2972814"/>
                  <a:gd name="connsiteY151" fmla="*/ 312213 h 663255"/>
                  <a:gd name="connsiteX152" fmla="*/ 1256962 w 2972814"/>
                  <a:gd name="connsiteY152" fmla="*/ 310911 h 663255"/>
                  <a:gd name="connsiteX153" fmla="*/ 1266305 w 2972814"/>
                  <a:gd name="connsiteY153" fmla="*/ 302222 h 663255"/>
                  <a:gd name="connsiteX154" fmla="*/ 1275063 w 2972814"/>
                  <a:gd name="connsiteY154" fmla="*/ 292230 h 663255"/>
                  <a:gd name="connsiteX155" fmla="*/ 1276914 w 2972814"/>
                  <a:gd name="connsiteY155" fmla="*/ 289845 h 663255"/>
                  <a:gd name="connsiteX156" fmla="*/ 1282605 w 2972814"/>
                  <a:gd name="connsiteY156" fmla="*/ 282239 h 663255"/>
                  <a:gd name="connsiteX157" fmla="*/ 1288783 w 2972814"/>
                  <a:gd name="connsiteY157" fmla="*/ 272247 h 663255"/>
                  <a:gd name="connsiteX158" fmla="*/ 1294095 w 2972814"/>
                  <a:gd name="connsiteY158" fmla="*/ 262256 h 663255"/>
                  <a:gd name="connsiteX159" fmla="*/ 1296865 w 2972814"/>
                  <a:gd name="connsiteY159" fmla="*/ 256249 h 663255"/>
                  <a:gd name="connsiteX160" fmla="*/ 1298792 w 2972814"/>
                  <a:gd name="connsiteY160" fmla="*/ 252264 h 663255"/>
                  <a:gd name="connsiteX161" fmla="*/ 1303008 w 2972814"/>
                  <a:gd name="connsiteY161" fmla="*/ 242273 h 663255"/>
                  <a:gd name="connsiteX162" fmla="*/ 1306640 w 2972814"/>
                  <a:gd name="connsiteY162" fmla="*/ 232281 h 663255"/>
                  <a:gd name="connsiteX163" fmla="*/ 1309610 w 2972814"/>
                  <a:gd name="connsiteY163" fmla="*/ 222290 h 663255"/>
                  <a:gd name="connsiteX164" fmla="*/ 1312258 w 2972814"/>
                  <a:gd name="connsiteY164" fmla="*/ 212298 h 663255"/>
                  <a:gd name="connsiteX165" fmla="*/ 1314462 w 2972814"/>
                  <a:gd name="connsiteY165" fmla="*/ 202307 h 663255"/>
                  <a:gd name="connsiteX166" fmla="*/ 1316230 w 2972814"/>
                  <a:gd name="connsiteY166" fmla="*/ 192315 h 663255"/>
                  <a:gd name="connsiteX167" fmla="*/ 1316817 w 2972814"/>
                  <a:gd name="connsiteY167" fmla="*/ 187931 h 663255"/>
                  <a:gd name="connsiteX168" fmla="*/ 1317571 w 2972814"/>
                  <a:gd name="connsiteY168" fmla="*/ 182324 h 663255"/>
                  <a:gd name="connsiteX169" fmla="*/ 1318703 w 2972814"/>
                  <a:gd name="connsiteY169" fmla="*/ 172332 h 663255"/>
                  <a:gd name="connsiteX170" fmla="*/ 1319481 w 2972814"/>
                  <a:gd name="connsiteY170" fmla="*/ 162341 h 663255"/>
                  <a:gd name="connsiteX171" fmla="*/ 1320245 w 2972814"/>
                  <a:gd name="connsiteY171" fmla="*/ 152349 h 663255"/>
                  <a:gd name="connsiteX172" fmla="*/ 1320951 w 2972814"/>
                  <a:gd name="connsiteY172" fmla="*/ 142358 h 663255"/>
                  <a:gd name="connsiteX173" fmla="*/ 1321677 w 2972814"/>
                  <a:gd name="connsiteY173" fmla="*/ 132366 h 663255"/>
                  <a:gd name="connsiteX174" fmla="*/ 1322759 w 2972814"/>
                  <a:gd name="connsiteY174" fmla="*/ 122375 h 663255"/>
                  <a:gd name="connsiteX175" fmla="*/ 1324417 w 2972814"/>
                  <a:gd name="connsiteY175" fmla="*/ 112383 h 663255"/>
                  <a:gd name="connsiteX176" fmla="*/ 1326845 w 2972814"/>
                  <a:gd name="connsiteY176" fmla="*/ 102392 h 663255"/>
                  <a:gd name="connsiteX177" fmla="*/ 1330500 w 2972814"/>
                  <a:gd name="connsiteY177" fmla="*/ 92400 h 663255"/>
                  <a:gd name="connsiteX178" fmla="*/ 1335999 w 2972814"/>
                  <a:gd name="connsiteY178" fmla="*/ 82409 h 663255"/>
                  <a:gd name="connsiteX179" fmla="*/ 1336769 w 2972814"/>
                  <a:gd name="connsiteY179" fmla="*/ 81351 h 663255"/>
                  <a:gd name="connsiteX180" fmla="*/ 1342900 w 2972814"/>
                  <a:gd name="connsiteY180" fmla="*/ 72417 h 663255"/>
                  <a:gd name="connsiteX181" fmla="*/ 1352840 w 2972814"/>
                  <a:gd name="connsiteY181" fmla="*/ 62426 h 663255"/>
                  <a:gd name="connsiteX182" fmla="*/ 1356721 w 2972814"/>
                  <a:gd name="connsiteY182" fmla="*/ 59460 h 663255"/>
                  <a:gd name="connsiteX183" fmla="*/ 1365917 w 2972814"/>
                  <a:gd name="connsiteY183" fmla="*/ 52434 h 663255"/>
                  <a:gd name="connsiteX184" fmla="*/ 1376673 w 2972814"/>
                  <a:gd name="connsiteY184" fmla="*/ 46278 h 663255"/>
                  <a:gd name="connsiteX185" fmla="*/ 1383753 w 2972814"/>
                  <a:gd name="connsiteY185" fmla="*/ 42443 h 663255"/>
                  <a:gd name="connsiteX186" fmla="*/ 1396624 w 2972814"/>
                  <a:gd name="connsiteY186" fmla="*/ 36814 h 663255"/>
                  <a:gd name="connsiteX187" fmla="*/ 1407427 w 2972814"/>
                  <a:gd name="connsiteY187" fmla="*/ 32451 h 663255"/>
                  <a:gd name="connsiteX188" fmla="*/ 1416576 w 2972814"/>
                  <a:gd name="connsiteY188" fmla="*/ 29229 h 663255"/>
                  <a:gd name="connsiteX189" fmla="*/ 1436528 w 2972814"/>
                  <a:gd name="connsiteY189" fmla="*/ 22986 h 663255"/>
                  <a:gd name="connsiteX190" fmla="*/ 1438378 w 2972814"/>
                  <a:gd name="connsiteY190" fmla="*/ 22460 h 663255"/>
                  <a:gd name="connsiteX191" fmla="*/ 1456480 w 2972814"/>
                  <a:gd name="connsiteY191" fmla="*/ 17668 h 663255"/>
                  <a:gd name="connsiteX192" fmla="*/ 1476431 w 2972814"/>
                  <a:gd name="connsiteY192" fmla="*/ 12917 h 663255"/>
                  <a:gd name="connsiteX193" fmla="*/ 1478558 w 2972814"/>
                  <a:gd name="connsiteY193" fmla="*/ 12468 h 663255"/>
                  <a:gd name="connsiteX194" fmla="*/ 1496383 w 2972814"/>
                  <a:gd name="connsiteY194" fmla="*/ 8783 h 663255"/>
                  <a:gd name="connsiteX195" fmla="*/ 1516335 w 2972814"/>
                  <a:gd name="connsiteY195" fmla="*/ 5338 h 663255"/>
                  <a:gd name="connsiteX196" fmla="*/ 1536287 w 2972814"/>
                  <a:gd name="connsiteY196" fmla="*/ 2511 h 663255"/>
                  <a:gd name="connsiteX197" fmla="*/ 1536690 w 2972814"/>
                  <a:gd name="connsiteY197" fmla="*/ 2477 h 663255"/>
                  <a:gd name="connsiteX198" fmla="*/ 1556239 w 2972814"/>
                  <a:gd name="connsiteY198" fmla="*/ 680 h 663255"/>
                  <a:gd name="connsiteX199" fmla="*/ 1576190 w 2972814"/>
                  <a:gd name="connsiteY199" fmla="*/ 0 h 663255"/>
                  <a:gd name="connsiteX200" fmla="*/ 1596142 w 2972814"/>
                  <a:gd name="connsiteY200" fmla="*/ 984 h 663255"/>
                  <a:gd name="connsiteX201" fmla="*/ 1606734 w 2972814"/>
                  <a:gd name="connsiteY201" fmla="*/ 2477 h 663255"/>
                  <a:gd name="connsiteX202" fmla="*/ 1616094 w 2972814"/>
                  <a:gd name="connsiteY202" fmla="*/ 3838 h 663255"/>
                  <a:gd name="connsiteX203" fmla="*/ 1636046 w 2972814"/>
                  <a:gd name="connsiteY203" fmla="*/ 8552 h 663255"/>
                  <a:gd name="connsiteX204" fmla="*/ 1647855 w 2972814"/>
                  <a:gd name="connsiteY204" fmla="*/ 12468 h 663255"/>
                  <a:gd name="connsiteX205" fmla="*/ 1655997 w 2972814"/>
                  <a:gd name="connsiteY205" fmla="*/ 15291 h 663255"/>
                  <a:gd name="connsiteX206" fmla="*/ 1672767 w 2972814"/>
                  <a:gd name="connsiteY206" fmla="*/ 22460 h 663255"/>
                  <a:gd name="connsiteX207" fmla="*/ 1675949 w 2972814"/>
                  <a:gd name="connsiteY207" fmla="*/ 23860 h 663255"/>
                  <a:gd name="connsiteX208" fmla="*/ 1693369 w 2972814"/>
                  <a:gd name="connsiteY208" fmla="*/ 32451 h 663255"/>
                  <a:gd name="connsiteX209" fmla="*/ 1695901 w 2972814"/>
                  <a:gd name="connsiteY209" fmla="*/ 33742 h 663255"/>
                  <a:gd name="connsiteX210" fmla="*/ 1712006 w 2972814"/>
                  <a:gd name="connsiteY210" fmla="*/ 42443 h 663255"/>
                  <a:gd name="connsiteX211" fmla="*/ 1715853 w 2972814"/>
                  <a:gd name="connsiteY211" fmla="*/ 44656 h 663255"/>
                  <a:gd name="connsiteX212" fmla="*/ 1729367 w 2972814"/>
                  <a:gd name="connsiteY212" fmla="*/ 52434 h 663255"/>
                  <a:gd name="connsiteX213" fmla="*/ 1735805 w 2972814"/>
                  <a:gd name="connsiteY213" fmla="*/ 56376 h 663255"/>
                  <a:gd name="connsiteX214" fmla="*/ 1745951 w 2972814"/>
                  <a:gd name="connsiteY214" fmla="*/ 62426 h 663255"/>
                  <a:gd name="connsiteX215" fmla="*/ 1755756 w 2972814"/>
                  <a:gd name="connsiteY215" fmla="*/ 68781 h 663255"/>
                  <a:gd name="connsiteX216" fmla="*/ 1761735 w 2972814"/>
                  <a:gd name="connsiteY216" fmla="*/ 72417 h 663255"/>
                  <a:gd name="connsiteX217" fmla="*/ 1775708 w 2972814"/>
                  <a:gd name="connsiteY217" fmla="*/ 81665 h 663255"/>
                  <a:gd name="connsiteX218" fmla="*/ 1776975 w 2972814"/>
                  <a:gd name="connsiteY218" fmla="*/ 82409 h 663255"/>
                  <a:gd name="connsiteX219" fmla="*/ 1792695 w 2972814"/>
                  <a:gd name="connsiteY219" fmla="*/ 92400 h 663255"/>
                  <a:gd name="connsiteX220" fmla="*/ 1795660 w 2972814"/>
                  <a:gd name="connsiteY220" fmla="*/ 94465 h 663255"/>
                  <a:gd name="connsiteX221" fmla="*/ 1809398 w 2972814"/>
                  <a:gd name="connsiteY221" fmla="*/ 102392 h 663255"/>
                  <a:gd name="connsiteX222" fmla="*/ 1815612 w 2972814"/>
                  <a:gd name="connsiteY222" fmla="*/ 106378 h 663255"/>
                  <a:gd name="connsiteX223" fmla="*/ 1828040 w 2972814"/>
                  <a:gd name="connsiteY223" fmla="*/ 112383 h 663255"/>
                  <a:gd name="connsiteX224" fmla="*/ 1835563 w 2972814"/>
                  <a:gd name="connsiteY224" fmla="*/ 116212 h 663255"/>
                  <a:gd name="connsiteX225" fmla="*/ 1854860 w 2972814"/>
                  <a:gd name="connsiteY225" fmla="*/ 122375 h 663255"/>
                  <a:gd name="connsiteX226" fmla="*/ 1855515 w 2972814"/>
                  <a:gd name="connsiteY226" fmla="*/ 122597 h 663255"/>
                  <a:gd name="connsiteX227" fmla="*/ 1875467 w 2972814"/>
                  <a:gd name="connsiteY227" fmla="*/ 125510 h 663255"/>
                  <a:gd name="connsiteX228" fmla="*/ 1895419 w 2972814"/>
                  <a:gd name="connsiteY228" fmla="*/ 124826 h 663255"/>
                  <a:gd name="connsiteX229" fmla="*/ 1909114 w 2972814"/>
                  <a:gd name="connsiteY229" fmla="*/ 122375 h 663255"/>
                  <a:gd name="connsiteX230" fmla="*/ 1915371 w 2972814"/>
                  <a:gd name="connsiteY230" fmla="*/ 121294 h 663255"/>
                  <a:gd name="connsiteX231" fmla="*/ 1935322 w 2972814"/>
                  <a:gd name="connsiteY231" fmla="*/ 115924 h 663255"/>
                  <a:gd name="connsiteX232" fmla="*/ 1946010 w 2972814"/>
                  <a:gd name="connsiteY232" fmla="*/ 112383 h 663255"/>
                  <a:gd name="connsiteX233" fmla="*/ 1955274 w 2972814"/>
                  <a:gd name="connsiteY233" fmla="*/ 109404 h 663255"/>
                  <a:gd name="connsiteX234" fmla="*/ 1975226 w 2972814"/>
                  <a:gd name="connsiteY234" fmla="*/ 103014 h 663255"/>
                  <a:gd name="connsiteX235" fmla="*/ 1977378 w 2972814"/>
                  <a:gd name="connsiteY235" fmla="*/ 102392 h 663255"/>
                  <a:gd name="connsiteX236" fmla="*/ 1995178 w 2972814"/>
                  <a:gd name="connsiteY236" fmla="*/ 97260 h 663255"/>
                  <a:gd name="connsiteX237" fmla="*/ 2015129 w 2972814"/>
                  <a:gd name="connsiteY237" fmla="*/ 92698 h 663255"/>
                  <a:gd name="connsiteX238" fmla="*/ 2017137 w 2972814"/>
                  <a:gd name="connsiteY238" fmla="*/ 92400 h 663255"/>
                  <a:gd name="connsiteX239" fmla="*/ 2035081 w 2972814"/>
                  <a:gd name="connsiteY239" fmla="*/ 89625 h 663255"/>
                  <a:gd name="connsiteX240" fmla="*/ 2055033 w 2972814"/>
                  <a:gd name="connsiteY240" fmla="*/ 88616 h 663255"/>
                  <a:gd name="connsiteX241" fmla="*/ 2074985 w 2972814"/>
                  <a:gd name="connsiteY241" fmla="*/ 89274 h 663255"/>
                  <a:gd name="connsiteX242" fmla="*/ 2094936 w 2972814"/>
                  <a:gd name="connsiteY242" fmla="*/ 91737 h 663255"/>
                  <a:gd name="connsiteX243" fmla="*/ 2098323 w 2972814"/>
                  <a:gd name="connsiteY243" fmla="*/ 92400 h 663255"/>
                  <a:gd name="connsiteX244" fmla="*/ 2114888 w 2972814"/>
                  <a:gd name="connsiteY244" fmla="*/ 95444 h 663255"/>
                  <a:gd name="connsiteX245" fmla="*/ 2134840 w 2972814"/>
                  <a:gd name="connsiteY245" fmla="*/ 99934 h 663255"/>
                  <a:gd name="connsiteX246" fmla="*/ 2145576 w 2972814"/>
                  <a:gd name="connsiteY246" fmla="*/ 102392 h 663255"/>
                  <a:gd name="connsiteX247" fmla="*/ 2154792 w 2972814"/>
                  <a:gd name="connsiteY247" fmla="*/ 104360 h 663255"/>
                  <a:gd name="connsiteX248" fmla="*/ 2174744 w 2972814"/>
                  <a:gd name="connsiteY248" fmla="*/ 108967 h 663255"/>
                  <a:gd name="connsiteX249" fmla="*/ 2189216 w 2972814"/>
                  <a:gd name="connsiteY249" fmla="*/ 112383 h 663255"/>
                  <a:gd name="connsiteX250" fmla="*/ 2194695 w 2972814"/>
                  <a:gd name="connsiteY250" fmla="*/ 113648 h 663255"/>
                  <a:gd name="connsiteX251" fmla="*/ 2214647 w 2972814"/>
                  <a:gd name="connsiteY251" fmla="*/ 118535 h 663255"/>
                  <a:gd name="connsiteX252" fmla="*/ 2228970 w 2972814"/>
                  <a:gd name="connsiteY252" fmla="*/ 122375 h 663255"/>
                  <a:gd name="connsiteX253" fmla="*/ 2234599 w 2972814"/>
                  <a:gd name="connsiteY253" fmla="*/ 123887 h 663255"/>
                  <a:gd name="connsiteX254" fmla="*/ 2254551 w 2972814"/>
                  <a:gd name="connsiteY254" fmla="*/ 129987 h 663255"/>
                  <a:gd name="connsiteX255" fmla="*/ 2261740 w 2972814"/>
                  <a:gd name="connsiteY255" fmla="*/ 132366 h 663255"/>
                  <a:gd name="connsiteX256" fmla="*/ 2274502 w 2972814"/>
                  <a:gd name="connsiteY256" fmla="*/ 137074 h 663255"/>
                  <a:gd name="connsiteX257" fmla="*/ 2286786 w 2972814"/>
                  <a:gd name="connsiteY257" fmla="*/ 142358 h 663255"/>
                  <a:gd name="connsiteX258" fmla="*/ 2294454 w 2972814"/>
                  <a:gd name="connsiteY258" fmla="*/ 146136 h 663255"/>
                  <a:gd name="connsiteX259" fmla="*/ 2305279 w 2972814"/>
                  <a:gd name="connsiteY259" fmla="*/ 152349 h 663255"/>
                  <a:gd name="connsiteX260" fmla="*/ 2314406 w 2972814"/>
                  <a:gd name="connsiteY260" fmla="*/ 158894 h 663255"/>
                  <a:gd name="connsiteX261" fmla="*/ 2318966 w 2972814"/>
                  <a:gd name="connsiteY261" fmla="*/ 162341 h 663255"/>
                  <a:gd name="connsiteX262" fmla="*/ 2328755 w 2972814"/>
                  <a:gd name="connsiteY262" fmla="*/ 172332 h 663255"/>
                  <a:gd name="connsiteX263" fmla="*/ 2334358 w 2972814"/>
                  <a:gd name="connsiteY263" fmla="*/ 181423 h 663255"/>
                  <a:gd name="connsiteX264" fmla="*/ 2334906 w 2972814"/>
                  <a:gd name="connsiteY264" fmla="*/ 182324 h 663255"/>
                  <a:gd name="connsiteX265" fmla="*/ 2339224 w 2972814"/>
                  <a:gd name="connsiteY265" fmla="*/ 192315 h 663255"/>
                  <a:gd name="connsiteX266" fmla="*/ 2341797 w 2972814"/>
                  <a:gd name="connsiteY266" fmla="*/ 202307 h 663255"/>
                  <a:gd name="connsiteX267" fmla="*/ 2343125 w 2972814"/>
                  <a:gd name="connsiteY267" fmla="*/ 212298 h 663255"/>
                  <a:gd name="connsiteX268" fmla="*/ 2343902 w 2972814"/>
                  <a:gd name="connsiteY268" fmla="*/ 222290 h 663255"/>
                  <a:gd name="connsiteX269" fmla="*/ 2344146 w 2972814"/>
                  <a:gd name="connsiteY269" fmla="*/ 232281 h 663255"/>
                  <a:gd name="connsiteX270" fmla="*/ 2344380 w 2972814"/>
                  <a:gd name="connsiteY270" fmla="*/ 242273 h 663255"/>
                  <a:gd name="connsiteX271" fmla="*/ 2344827 w 2972814"/>
                  <a:gd name="connsiteY271" fmla="*/ 252264 h 663255"/>
                  <a:gd name="connsiteX272" fmla="*/ 2345523 w 2972814"/>
                  <a:gd name="connsiteY272" fmla="*/ 262256 h 663255"/>
                  <a:gd name="connsiteX273" fmla="*/ 2347317 w 2972814"/>
                  <a:gd name="connsiteY273" fmla="*/ 272247 h 663255"/>
                  <a:gd name="connsiteX274" fmla="*/ 2349940 w 2972814"/>
                  <a:gd name="connsiteY274" fmla="*/ 282239 h 663255"/>
                  <a:gd name="connsiteX275" fmla="*/ 2354060 w 2972814"/>
                  <a:gd name="connsiteY275" fmla="*/ 292230 h 663255"/>
                  <a:gd name="connsiteX276" fmla="*/ 2354310 w 2972814"/>
                  <a:gd name="connsiteY276" fmla="*/ 292673 h 663255"/>
                  <a:gd name="connsiteX277" fmla="*/ 2361075 w 2972814"/>
                  <a:gd name="connsiteY277" fmla="*/ 302222 h 663255"/>
                  <a:gd name="connsiteX278" fmla="*/ 2371103 w 2972814"/>
                  <a:gd name="connsiteY278" fmla="*/ 312213 h 663255"/>
                  <a:gd name="connsiteX279" fmla="*/ 2374261 w 2972814"/>
                  <a:gd name="connsiteY279" fmla="*/ 314677 h 663255"/>
                  <a:gd name="connsiteX280" fmla="*/ 2388895 w 2972814"/>
                  <a:gd name="connsiteY280" fmla="*/ 322205 h 663255"/>
                  <a:gd name="connsiteX281" fmla="*/ 2394213 w 2972814"/>
                  <a:gd name="connsiteY281" fmla="*/ 324341 h 663255"/>
                  <a:gd name="connsiteX282" fmla="*/ 2414165 w 2972814"/>
                  <a:gd name="connsiteY282" fmla="*/ 328564 h 663255"/>
                  <a:gd name="connsiteX283" fmla="*/ 2434117 w 2972814"/>
                  <a:gd name="connsiteY283" fmla="*/ 329384 h 663255"/>
                  <a:gd name="connsiteX284" fmla="*/ 2454068 w 2972814"/>
                  <a:gd name="connsiteY284" fmla="*/ 327889 h 663255"/>
                  <a:gd name="connsiteX285" fmla="*/ 2474020 w 2972814"/>
                  <a:gd name="connsiteY285" fmla="*/ 325000 h 663255"/>
                  <a:gd name="connsiteX286" fmla="*/ 2489057 w 2972814"/>
                  <a:gd name="connsiteY286" fmla="*/ 322205 h 663255"/>
                  <a:gd name="connsiteX287" fmla="*/ 2493972 w 2972814"/>
                  <a:gd name="connsiteY287" fmla="*/ 321202 h 663255"/>
                  <a:gd name="connsiteX288" fmla="*/ 2513924 w 2972814"/>
                  <a:gd name="connsiteY288" fmla="*/ 317330 h 663255"/>
                  <a:gd name="connsiteX289" fmla="*/ 2533876 w 2972814"/>
                  <a:gd name="connsiteY289" fmla="*/ 313557 h 663255"/>
                  <a:gd name="connsiteX290" fmla="*/ 2542581 w 2972814"/>
                  <a:gd name="connsiteY290" fmla="*/ 312213 h 663255"/>
                  <a:gd name="connsiteX291" fmla="*/ 2553827 w 2972814"/>
                  <a:gd name="connsiteY291" fmla="*/ 310219 h 663255"/>
                  <a:gd name="connsiteX292" fmla="*/ 2573779 w 2972814"/>
                  <a:gd name="connsiteY292" fmla="*/ 307770 h 663255"/>
                  <a:gd name="connsiteX293" fmla="*/ 2593731 w 2972814"/>
                  <a:gd name="connsiteY293" fmla="*/ 306499 h 663255"/>
                  <a:gd name="connsiteX294" fmla="*/ 2613683 w 2972814"/>
                  <a:gd name="connsiteY294" fmla="*/ 306816 h 663255"/>
                  <a:gd name="connsiteX295" fmla="*/ 2633634 w 2972814"/>
                  <a:gd name="connsiteY295" fmla="*/ 309051 h 663255"/>
                  <a:gd name="connsiteX296" fmla="*/ 2648294 w 2972814"/>
                  <a:gd name="connsiteY296" fmla="*/ 312213 h 663255"/>
                  <a:gd name="connsiteX297" fmla="*/ 2653586 w 2972814"/>
                  <a:gd name="connsiteY297" fmla="*/ 313455 h 663255"/>
                  <a:gd name="connsiteX298" fmla="*/ 2673538 w 2972814"/>
                  <a:gd name="connsiteY298" fmla="*/ 319854 h 663255"/>
                  <a:gd name="connsiteX299" fmla="*/ 2679953 w 2972814"/>
                  <a:gd name="connsiteY299" fmla="*/ 322205 h 663255"/>
                  <a:gd name="connsiteX300" fmla="*/ 2693490 w 2972814"/>
                  <a:gd name="connsiteY300" fmla="*/ 327424 h 663255"/>
                  <a:gd name="connsiteX301" fmla="*/ 2711462 w 2972814"/>
                  <a:gd name="connsiteY301" fmla="*/ 332196 h 663255"/>
                  <a:gd name="connsiteX302" fmla="*/ 2713441 w 2972814"/>
                  <a:gd name="connsiteY302" fmla="*/ 332724 h 663255"/>
                  <a:gd name="connsiteX303" fmla="*/ 2733393 w 2972814"/>
                  <a:gd name="connsiteY303" fmla="*/ 333437 h 663255"/>
                  <a:gd name="connsiteX304" fmla="*/ 2738473 w 2972814"/>
                  <a:gd name="connsiteY304" fmla="*/ 332196 h 663255"/>
                  <a:gd name="connsiteX305" fmla="*/ 2753345 w 2972814"/>
                  <a:gd name="connsiteY305" fmla="*/ 329009 h 663255"/>
                  <a:gd name="connsiteX306" fmla="*/ 2766172 w 2972814"/>
                  <a:gd name="connsiteY306" fmla="*/ 322205 h 663255"/>
                  <a:gd name="connsiteX307" fmla="*/ 2773297 w 2972814"/>
                  <a:gd name="connsiteY307" fmla="*/ 318938 h 663255"/>
                  <a:gd name="connsiteX308" fmla="*/ 2781444 w 2972814"/>
                  <a:gd name="connsiteY308" fmla="*/ 312213 h 663255"/>
                  <a:gd name="connsiteX309" fmla="*/ 2793249 w 2972814"/>
                  <a:gd name="connsiteY309" fmla="*/ 303951 h 663255"/>
                  <a:gd name="connsiteX310" fmla="*/ 2794902 w 2972814"/>
                  <a:gd name="connsiteY310" fmla="*/ 302222 h 663255"/>
                  <a:gd name="connsiteX311" fmla="*/ 2804163 w 2972814"/>
                  <a:gd name="connsiteY311" fmla="*/ 292230 h 663255"/>
                  <a:gd name="connsiteX312" fmla="*/ 2813200 w 2972814"/>
                  <a:gd name="connsiteY312" fmla="*/ 283017 h 663255"/>
                  <a:gd name="connsiteX313" fmla="*/ 2813753 w 2972814"/>
                  <a:gd name="connsiteY313" fmla="*/ 282239 h 663255"/>
                  <a:gd name="connsiteX314" fmla="*/ 2820795 w 2972814"/>
                  <a:gd name="connsiteY314" fmla="*/ 272247 h 663255"/>
                  <a:gd name="connsiteX315" fmla="*/ 2828040 w 2972814"/>
                  <a:gd name="connsiteY315" fmla="*/ 262256 h 663255"/>
                  <a:gd name="connsiteX316" fmla="*/ 2833152 w 2972814"/>
                  <a:gd name="connsiteY316" fmla="*/ 255185 h 663255"/>
                  <a:gd name="connsiteX317" fmla="*/ 2834789 w 2972814"/>
                  <a:gd name="connsiteY317" fmla="*/ 252264 h 663255"/>
                  <a:gd name="connsiteX318" fmla="*/ 2840352 w 2972814"/>
                  <a:gd name="connsiteY318" fmla="*/ 242273 h 663255"/>
                  <a:gd name="connsiteX319" fmla="*/ 2846032 w 2972814"/>
                  <a:gd name="connsiteY319" fmla="*/ 232281 h 663255"/>
                  <a:gd name="connsiteX320" fmla="*/ 2851769 w 2972814"/>
                  <a:gd name="connsiteY320" fmla="*/ 222290 h 663255"/>
                  <a:gd name="connsiteX321" fmla="*/ 2853104 w 2972814"/>
                  <a:gd name="connsiteY321" fmla="*/ 220009 h 663255"/>
                  <a:gd name="connsiteX322" fmla="*/ 2856897 w 2972814"/>
                  <a:gd name="connsiteY322" fmla="*/ 212298 h 663255"/>
                  <a:gd name="connsiteX323" fmla="*/ 2861968 w 2972814"/>
                  <a:gd name="connsiteY323" fmla="*/ 202307 h 663255"/>
                  <a:gd name="connsiteX324" fmla="*/ 2867273 w 2972814"/>
                  <a:gd name="connsiteY324" fmla="*/ 192315 h 663255"/>
                  <a:gd name="connsiteX325" fmla="*/ 2873008 w 2972814"/>
                  <a:gd name="connsiteY325" fmla="*/ 182324 h 663255"/>
                  <a:gd name="connsiteX326" fmla="*/ 2873056 w 2972814"/>
                  <a:gd name="connsiteY326" fmla="*/ 182241 h 663255"/>
                  <a:gd name="connsiteX327" fmla="*/ 2878264 w 2972814"/>
                  <a:gd name="connsiteY327" fmla="*/ 172332 h 663255"/>
                  <a:gd name="connsiteX328" fmla="*/ 2884146 w 2972814"/>
                  <a:gd name="connsiteY328" fmla="*/ 162341 h 663255"/>
                  <a:gd name="connsiteX329" fmla="*/ 2890653 w 2972814"/>
                  <a:gd name="connsiteY329" fmla="*/ 152349 h 663255"/>
                  <a:gd name="connsiteX330" fmla="*/ 2893007 w 2972814"/>
                  <a:gd name="connsiteY330" fmla="*/ 149139 h 663255"/>
                  <a:gd name="connsiteX331" fmla="*/ 2897844 w 2972814"/>
                  <a:gd name="connsiteY331" fmla="*/ 142358 h 663255"/>
                  <a:gd name="connsiteX332" fmla="*/ 2905960 w 2972814"/>
                  <a:gd name="connsiteY332" fmla="*/ 132366 h 663255"/>
                  <a:gd name="connsiteX333" fmla="*/ 2912959 w 2972814"/>
                  <a:gd name="connsiteY333" fmla="*/ 125204 h 663255"/>
                  <a:gd name="connsiteX334" fmla="*/ 2915793 w 2972814"/>
                  <a:gd name="connsiteY334" fmla="*/ 122375 h 663255"/>
                  <a:gd name="connsiteX335" fmla="*/ 2927417 w 2972814"/>
                  <a:gd name="connsiteY335" fmla="*/ 112383 h 663255"/>
                  <a:gd name="connsiteX336" fmla="*/ 2932911 w 2972814"/>
                  <a:gd name="connsiteY336" fmla="*/ 108360 h 663255"/>
                  <a:gd name="connsiteX337" fmla="*/ 2941684 w 2972814"/>
                  <a:gd name="connsiteY337" fmla="*/ 102392 h 663255"/>
                  <a:gd name="connsiteX338" fmla="*/ 2952863 w 2972814"/>
                  <a:gd name="connsiteY338" fmla="*/ 95971 h 663255"/>
                  <a:gd name="connsiteX339" fmla="*/ 2959700 w 2972814"/>
                  <a:gd name="connsiteY339" fmla="*/ 92400 h 663255"/>
                  <a:gd name="connsiteX340" fmla="*/ 2972815 w 2972814"/>
                  <a:gd name="connsiteY340" fmla="*/ 86351 h 663255"/>
                  <a:gd name="connsiteX341" fmla="*/ 917782 w 2972814"/>
                  <a:gd name="connsiteY341" fmla="*/ 197145 h 663255"/>
                  <a:gd name="connsiteX342" fmla="*/ 908148 w 2972814"/>
                  <a:gd name="connsiteY342" fmla="*/ 192315 h 663255"/>
                  <a:gd name="connsiteX343" fmla="*/ 897830 w 2972814"/>
                  <a:gd name="connsiteY343" fmla="*/ 186343 h 663255"/>
                  <a:gd name="connsiteX344" fmla="*/ 893289 w 2972814"/>
                  <a:gd name="connsiteY344" fmla="*/ 182324 h 663255"/>
                  <a:gd name="connsiteX345" fmla="*/ 883826 w 2972814"/>
                  <a:gd name="connsiteY345" fmla="*/ 172332 h 663255"/>
                  <a:gd name="connsiteX346" fmla="*/ 877878 w 2972814"/>
                  <a:gd name="connsiteY346" fmla="*/ 164817 h 663255"/>
                  <a:gd name="connsiteX347" fmla="*/ 876310 w 2972814"/>
                  <a:gd name="connsiteY347" fmla="*/ 162341 h 663255"/>
                  <a:gd name="connsiteX348" fmla="*/ 871371 w 2972814"/>
                  <a:gd name="connsiteY348" fmla="*/ 152349 h 663255"/>
                  <a:gd name="connsiteX349" fmla="*/ 867415 w 2972814"/>
                  <a:gd name="connsiteY349" fmla="*/ 142358 h 663255"/>
                  <a:gd name="connsiteX350" fmla="*/ 864444 w 2972814"/>
                  <a:gd name="connsiteY350" fmla="*/ 132366 h 663255"/>
                  <a:gd name="connsiteX351" fmla="*/ 862260 w 2972814"/>
                  <a:gd name="connsiteY351" fmla="*/ 122375 h 663255"/>
                  <a:gd name="connsiteX352" fmla="*/ 860769 w 2972814"/>
                  <a:gd name="connsiteY352" fmla="*/ 112383 h 663255"/>
                  <a:gd name="connsiteX353" fmla="*/ 860010 w 2972814"/>
                  <a:gd name="connsiteY353" fmla="*/ 102392 h 663255"/>
                  <a:gd name="connsiteX354" fmla="*/ 860249 w 2972814"/>
                  <a:gd name="connsiteY354" fmla="*/ 92400 h 663255"/>
                  <a:gd name="connsiteX355" fmla="*/ 861319 w 2972814"/>
                  <a:gd name="connsiteY355" fmla="*/ 82409 h 663255"/>
                  <a:gd name="connsiteX356" fmla="*/ 863498 w 2972814"/>
                  <a:gd name="connsiteY356" fmla="*/ 72417 h 663255"/>
                  <a:gd name="connsiteX357" fmla="*/ 867371 w 2972814"/>
                  <a:gd name="connsiteY357" fmla="*/ 62426 h 663255"/>
                  <a:gd name="connsiteX358" fmla="*/ 873502 w 2972814"/>
                  <a:gd name="connsiteY358" fmla="*/ 52434 h 663255"/>
                  <a:gd name="connsiteX359" fmla="*/ 877878 w 2972814"/>
                  <a:gd name="connsiteY359" fmla="*/ 47303 h 663255"/>
                  <a:gd name="connsiteX360" fmla="*/ 883046 w 2972814"/>
                  <a:gd name="connsiteY360" fmla="*/ 42443 h 663255"/>
                  <a:gd name="connsiteX361" fmla="*/ 897265 w 2972814"/>
                  <a:gd name="connsiteY361" fmla="*/ 32451 h 663255"/>
                  <a:gd name="connsiteX362" fmla="*/ 897830 w 2972814"/>
                  <a:gd name="connsiteY362" fmla="*/ 32141 h 663255"/>
                  <a:gd name="connsiteX363" fmla="*/ 917782 w 2972814"/>
                  <a:gd name="connsiteY363" fmla="*/ 24592 h 663255"/>
                  <a:gd name="connsiteX364" fmla="*/ 928437 w 2972814"/>
                  <a:gd name="connsiteY364" fmla="*/ 22460 h 663255"/>
                  <a:gd name="connsiteX365" fmla="*/ 937733 w 2972814"/>
                  <a:gd name="connsiteY365" fmla="*/ 20800 h 663255"/>
                  <a:gd name="connsiteX366" fmla="*/ 957685 w 2972814"/>
                  <a:gd name="connsiteY366" fmla="*/ 20027 h 663255"/>
                  <a:gd name="connsiteX367" fmla="*/ 977637 w 2972814"/>
                  <a:gd name="connsiteY367" fmla="*/ 22056 h 663255"/>
                  <a:gd name="connsiteX368" fmla="*/ 979611 w 2972814"/>
                  <a:gd name="connsiteY368" fmla="*/ 22460 h 663255"/>
                  <a:gd name="connsiteX369" fmla="*/ 997589 w 2972814"/>
                  <a:gd name="connsiteY369" fmla="*/ 26505 h 663255"/>
                  <a:gd name="connsiteX370" fmla="*/ 1015650 w 2972814"/>
                  <a:gd name="connsiteY370" fmla="*/ 32451 h 663255"/>
                  <a:gd name="connsiteX371" fmla="*/ 1017541 w 2972814"/>
                  <a:gd name="connsiteY371" fmla="*/ 33155 h 663255"/>
                  <a:gd name="connsiteX372" fmla="*/ 1036756 w 2972814"/>
                  <a:gd name="connsiteY372" fmla="*/ 42443 h 663255"/>
                  <a:gd name="connsiteX373" fmla="*/ 1037492 w 2972814"/>
                  <a:gd name="connsiteY373" fmla="*/ 42874 h 663255"/>
                  <a:gd name="connsiteX374" fmla="*/ 1051355 w 2972814"/>
                  <a:gd name="connsiteY374" fmla="*/ 52434 h 663255"/>
                  <a:gd name="connsiteX375" fmla="*/ 1057444 w 2972814"/>
                  <a:gd name="connsiteY375" fmla="*/ 58523 h 663255"/>
                  <a:gd name="connsiteX376" fmla="*/ 1060882 w 2972814"/>
                  <a:gd name="connsiteY376" fmla="*/ 62426 h 663255"/>
                  <a:gd name="connsiteX377" fmla="*/ 1066057 w 2972814"/>
                  <a:gd name="connsiteY377" fmla="*/ 72417 h 663255"/>
                  <a:gd name="connsiteX378" fmla="*/ 1068151 w 2972814"/>
                  <a:gd name="connsiteY378" fmla="*/ 82409 h 663255"/>
                  <a:gd name="connsiteX379" fmla="*/ 1067130 w 2972814"/>
                  <a:gd name="connsiteY379" fmla="*/ 92400 h 663255"/>
                  <a:gd name="connsiteX380" fmla="*/ 1064169 w 2972814"/>
                  <a:gd name="connsiteY380" fmla="*/ 102392 h 663255"/>
                  <a:gd name="connsiteX381" fmla="*/ 1059308 w 2972814"/>
                  <a:gd name="connsiteY381" fmla="*/ 112383 h 663255"/>
                  <a:gd name="connsiteX382" fmla="*/ 1057444 w 2972814"/>
                  <a:gd name="connsiteY382" fmla="*/ 115200 h 663255"/>
                  <a:gd name="connsiteX383" fmla="*/ 1052936 w 2972814"/>
                  <a:gd name="connsiteY383" fmla="*/ 122375 h 663255"/>
                  <a:gd name="connsiteX384" fmla="*/ 1045728 w 2972814"/>
                  <a:gd name="connsiteY384" fmla="*/ 132366 h 663255"/>
                  <a:gd name="connsiteX385" fmla="*/ 1037893 w 2972814"/>
                  <a:gd name="connsiteY385" fmla="*/ 142358 h 663255"/>
                  <a:gd name="connsiteX386" fmla="*/ 1037492 w 2972814"/>
                  <a:gd name="connsiteY386" fmla="*/ 142804 h 663255"/>
                  <a:gd name="connsiteX387" fmla="*/ 1028870 w 2972814"/>
                  <a:gd name="connsiteY387" fmla="*/ 152349 h 663255"/>
                  <a:gd name="connsiteX388" fmla="*/ 1019641 w 2972814"/>
                  <a:gd name="connsiteY388" fmla="*/ 162341 h 663255"/>
                  <a:gd name="connsiteX389" fmla="*/ 1017541 w 2972814"/>
                  <a:gd name="connsiteY389" fmla="*/ 164470 h 663255"/>
                  <a:gd name="connsiteX390" fmla="*/ 1008766 w 2972814"/>
                  <a:gd name="connsiteY390" fmla="*/ 172332 h 663255"/>
                  <a:gd name="connsiteX391" fmla="*/ 997589 w 2972814"/>
                  <a:gd name="connsiteY391" fmla="*/ 182118 h 663255"/>
                  <a:gd name="connsiteX392" fmla="*/ 997285 w 2972814"/>
                  <a:gd name="connsiteY392" fmla="*/ 182324 h 663255"/>
                  <a:gd name="connsiteX393" fmla="*/ 981689 w 2972814"/>
                  <a:gd name="connsiteY393" fmla="*/ 192315 h 663255"/>
                  <a:gd name="connsiteX394" fmla="*/ 977637 w 2972814"/>
                  <a:gd name="connsiteY394" fmla="*/ 194770 h 663255"/>
                  <a:gd name="connsiteX395" fmla="*/ 957685 w 2972814"/>
                  <a:gd name="connsiteY395" fmla="*/ 201216 h 663255"/>
                  <a:gd name="connsiteX396" fmla="*/ 937733 w 2972814"/>
                  <a:gd name="connsiteY396" fmla="*/ 201986 h 663255"/>
                  <a:gd name="connsiteX397" fmla="*/ 917782 w 2972814"/>
                  <a:gd name="connsiteY397" fmla="*/ 197145 h 663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</a:cxnLst>
                <a:rect l="l" t="t" r="r" b="b"/>
                <a:pathLst>
                  <a:path w="2972814" h="663255">
                    <a:moveTo>
                      <a:pt x="0" y="646465"/>
                    </a:moveTo>
                    <a:lnTo>
                      <a:pt x="13319" y="651924"/>
                    </a:lnTo>
                    <a:lnTo>
                      <a:pt x="19952" y="654754"/>
                    </a:lnTo>
                    <a:lnTo>
                      <a:pt x="39904" y="660666"/>
                    </a:lnTo>
                    <a:lnTo>
                      <a:pt x="49571" y="661916"/>
                    </a:lnTo>
                    <a:lnTo>
                      <a:pt x="59855" y="663256"/>
                    </a:lnTo>
                    <a:lnTo>
                      <a:pt x="79362" y="661916"/>
                    </a:lnTo>
                    <a:lnTo>
                      <a:pt x="79807" y="661886"/>
                    </a:lnTo>
                    <a:lnTo>
                      <a:pt x="99759" y="656920"/>
                    </a:lnTo>
                    <a:lnTo>
                      <a:pt x="111592" y="651924"/>
                    </a:lnTo>
                    <a:lnTo>
                      <a:pt x="119711" y="648504"/>
                    </a:lnTo>
                    <a:lnTo>
                      <a:pt x="131232" y="641933"/>
                    </a:lnTo>
                    <a:lnTo>
                      <a:pt x="139662" y="636938"/>
                    </a:lnTo>
                    <a:lnTo>
                      <a:pt x="146709" y="631941"/>
                    </a:lnTo>
                    <a:lnTo>
                      <a:pt x="159614" y="622207"/>
                    </a:lnTo>
                    <a:lnTo>
                      <a:pt x="159922" y="621950"/>
                    </a:lnTo>
                    <a:lnTo>
                      <a:pt x="170487" y="611958"/>
                    </a:lnTo>
                    <a:lnTo>
                      <a:pt x="179566" y="602475"/>
                    </a:lnTo>
                    <a:lnTo>
                      <a:pt x="180041" y="601967"/>
                    </a:lnTo>
                    <a:lnTo>
                      <a:pt x="187600" y="591975"/>
                    </a:lnTo>
                    <a:lnTo>
                      <a:pt x="193658" y="581984"/>
                    </a:lnTo>
                    <a:lnTo>
                      <a:pt x="197669" y="571992"/>
                    </a:lnTo>
                    <a:lnTo>
                      <a:pt x="199285" y="562001"/>
                    </a:lnTo>
                    <a:lnTo>
                      <a:pt x="198457" y="552009"/>
                    </a:lnTo>
                    <a:lnTo>
                      <a:pt x="194805" y="542018"/>
                    </a:lnTo>
                    <a:lnTo>
                      <a:pt x="188116" y="532026"/>
                    </a:lnTo>
                    <a:lnTo>
                      <a:pt x="179566" y="523071"/>
                    </a:lnTo>
                    <a:lnTo>
                      <a:pt x="178630" y="522035"/>
                    </a:lnTo>
                    <a:lnTo>
                      <a:pt x="167489" y="512043"/>
                    </a:lnTo>
                    <a:lnTo>
                      <a:pt x="159614" y="506136"/>
                    </a:lnTo>
                    <a:lnTo>
                      <a:pt x="154339" y="502052"/>
                    </a:lnTo>
                    <a:lnTo>
                      <a:pt x="140466" y="492060"/>
                    </a:lnTo>
                    <a:lnTo>
                      <a:pt x="139662" y="491520"/>
                    </a:lnTo>
                    <a:lnTo>
                      <a:pt x="125598" y="482069"/>
                    </a:lnTo>
                    <a:lnTo>
                      <a:pt x="119711" y="478172"/>
                    </a:lnTo>
                    <a:lnTo>
                      <a:pt x="109599" y="472077"/>
                    </a:lnTo>
                    <a:lnTo>
                      <a:pt x="99759" y="466102"/>
                    </a:lnTo>
                    <a:lnTo>
                      <a:pt x="92498" y="462086"/>
                    </a:lnTo>
                    <a:lnTo>
                      <a:pt x="79807" y="454930"/>
                    </a:lnTo>
                    <a:lnTo>
                      <a:pt x="73911" y="452094"/>
                    </a:lnTo>
                    <a:lnTo>
                      <a:pt x="59855" y="445128"/>
                    </a:lnTo>
                    <a:lnTo>
                      <a:pt x="52778" y="442103"/>
                    </a:lnTo>
                    <a:lnTo>
                      <a:pt x="39904" y="436017"/>
                    </a:lnTo>
                    <a:lnTo>
                      <a:pt x="30032" y="432111"/>
                    </a:lnTo>
                    <a:lnTo>
                      <a:pt x="19952" y="427726"/>
                    </a:lnTo>
                    <a:lnTo>
                      <a:pt x="5672" y="422120"/>
                    </a:lnTo>
                    <a:lnTo>
                      <a:pt x="0" y="419493"/>
                    </a:lnTo>
                    <a:moveTo>
                      <a:pt x="0" y="123342"/>
                    </a:moveTo>
                    <a:lnTo>
                      <a:pt x="19952" y="125257"/>
                    </a:lnTo>
                    <a:lnTo>
                      <a:pt x="39904" y="130466"/>
                    </a:lnTo>
                    <a:lnTo>
                      <a:pt x="43870" y="132366"/>
                    </a:lnTo>
                    <a:lnTo>
                      <a:pt x="59855" y="141508"/>
                    </a:lnTo>
                    <a:lnTo>
                      <a:pt x="60884" y="142358"/>
                    </a:lnTo>
                    <a:lnTo>
                      <a:pt x="71468" y="152349"/>
                    </a:lnTo>
                    <a:lnTo>
                      <a:pt x="79807" y="161985"/>
                    </a:lnTo>
                    <a:lnTo>
                      <a:pt x="80056" y="162341"/>
                    </a:lnTo>
                    <a:lnTo>
                      <a:pt x="85632" y="172332"/>
                    </a:lnTo>
                    <a:lnTo>
                      <a:pt x="90184" y="182324"/>
                    </a:lnTo>
                    <a:lnTo>
                      <a:pt x="93993" y="192315"/>
                    </a:lnTo>
                    <a:lnTo>
                      <a:pt x="96687" y="202307"/>
                    </a:lnTo>
                    <a:lnTo>
                      <a:pt x="98847" y="212298"/>
                    </a:lnTo>
                    <a:lnTo>
                      <a:pt x="99759" y="217735"/>
                    </a:lnTo>
                    <a:lnTo>
                      <a:pt x="100494" y="222290"/>
                    </a:lnTo>
                    <a:lnTo>
                      <a:pt x="101925" y="232281"/>
                    </a:lnTo>
                    <a:lnTo>
                      <a:pt x="103751" y="242273"/>
                    </a:lnTo>
                    <a:lnTo>
                      <a:pt x="106096" y="252264"/>
                    </a:lnTo>
                    <a:lnTo>
                      <a:pt x="109893" y="262256"/>
                    </a:lnTo>
                    <a:lnTo>
                      <a:pt x="115804" y="272247"/>
                    </a:lnTo>
                    <a:lnTo>
                      <a:pt x="119711" y="276664"/>
                    </a:lnTo>
                    <a:lnTo>
                      <a:pt x="124987" y="282239"/>
                    </a:lnTo>
                    <a:lnTo>
                      <a:pt x="138980" y="292230"/>
                    </a:lnTo>
                    <a:lnTo>
                      <a:pt x="139662" y="292592"/>
                    </a:lnTo>
                    <a:lnTo>
                      <a:pt x="159614" y="301896"/>
                    </a:lnTo>
                    <a:lnTo>
                      <a:pt x="160348" y="302222"/>
                    </a:lnTo>
                    <a:lnTo>
                      <a:pt x="179566" y="309013"/>
                    </a:lnTo>
                    <a:lnTo>
                      <a:pt x="189466" y="312213"/>
                    </a:lnTo>
                    <a:lnTo>
                      <a:pt x="199518" y="315030"/>
                    </a:lnTo>
                    <a:lnTo>
                      <a:pt x="219470" y="320471"/>
                    </a:lnTo>
                    <a:lnTo>
                      <a:pt x="225284" y="322205"/>
                    </a:lnTo>
                    <a:lnTo>
                      <a:pt x="239421" y="326035"/>
                    </a:lnTo>
                    <a:lnTo>
                      <a:pt x="259373" y="331733"/>
                    </a:lnTo>
                    <a:lnTo>
                      <a:pt x="260842" y="332196"/>
                    </a:lnTo>
                    <a:lnTo>
                      <a:pt x="279325" y="337846"/>
                    </a:lnTo>
                    <a:lnTo>
                      <a:pt x="292898" y="342188"/>
                    </a:lnTo>
                    <a:lnTo>
                      <a:pt x="299277" y="344208"/>
                    </a:lnTo>
                    <a:lnTo>
                      <a:pt x="319228" y="350797"/>
                    </a:lnTo>
                    <a:lnTo>
                      <a:pt x="323297" y="352179"/>
                    </a:lnTo>
                    <a:lnTo>
                      <a:pt x="339180" y="357899"/>
                    </a:lnTo>
                    <a:lnTo>
                      <a:pt x="351898" y="362171"/>
                    </a:lnTo>
                    <a:lnTo>
                      <a:pt x="359132" y="364829"/>
                    </a:lnTo>
                    <a:lnTo>
                      <a:pt x="379084" y="371832"/>
                    </a:lnTo>
                    <a:lnTo>
                      <a:pt x="380161" y="372162"/>
                    </a:lnTo>
                    <a:lnTo>
                      <a:pt x="399036" y="378555"/>
                    </a:lnTo>
                    <a:lnTo>
                      <a:pt x="411363" y="382154"/>
                    </a:lnTo>
                    <a:lnTo>
                      <a:pt x="418987" y="384712"/>
                    </a:lnTo>
                    <a:lnTo>
                      <a:pt x="438939" y="389876"/>
                    </a:lnTo>
                    <a:lnTo>
                      <a:pt x="450267" y="392145"/>
                    </a:lnTo>
                    <a:lnTo>
                      <a:pt x="458891" y="394032"/>
                    </a:lnTo>
                    <a:lnTo>
                      <a:pt x="478843" y="397378"/>
                    </a:lnTo>
                    <a:lnTo>
                      <a:pt x="498794" y="400429"/>
                    </a:lnTo>
                    <a:lnTo>
                      <a:pt x="511145" y="402137"/>
                    </a:lnTo>
                    <a:lnTo>
                      <a:pt x="518746" y="403194"/>
                    </a:lnTo>
                    <a:lnTo>
                      <a:pt x="538698" y="405815"/>
                    </a:lnTo>
                    <a:lnTo>
                      <a:pt x="558650" y="408810"/>
                    </a:lnTo>
                    <a:lnTo>
                      <a:pt x="578601" y="411465"/>
                    </a:lnTo>
                    <a:lnTo>
                      <a:pt x="585047" y="412128"/>
                    </a:lnTo>
                    <a:lnTo>
                      <a:pt x="598553" y="413423"/>
                    </a:lnTo>
                    <a:lnTo>
                      <a:pt x="618505" y="414364"/>
                    </a:lnTo>
                    <a:lnTo>
                      <a:pt x="638457" y="413996"/>
                    </a:lnTo>
                    <a:lnTo>
                      <a:pt x="658409" y="412879"/>
                    </a:lnTo>
                    <a:lnTo>
                      <a:pt x="667488" y="412128"/>
                    </a:lnTo>
                    <a:lnTo>
                      <a:pt x="678360" y="411338"/>
                    </a:lnTo>
                    <a:lnTo>
                      <a:pt x="698312" y="409779"/>
                    </a:lnTo>
                    <a:lnTo>
                      <a:pt x="718264" y="408618"/>
                    </a:lnTo>
                    <a:lnTo>
                      <a:pt x="738216" y="407745"/>
                    </a:lnTo>
                    <a:lnTo>
                      <a:pt x="758167" y="407150"/>
                    </a:lnTo>
                    <a:lnTo>
                      <a:pt x="778119" y="406849"/>
                    </a:lnTo>
                    <a:lnTo>
                      <a:pt x="798071" y="406583"/>
                    </a:lnTo>
                    <a:lnTo>
                      <a:pt x="818023" y="406117"/>
                    </a:lnTo>
                    <a:lnTo>
                      <a:pt x="837975" y="405163"/>
                    </a:lnTo>
                    <a:lnTo>
                      <a:pt x="857926" y="403367"/>
                    </a:lnTo>
                    <a:lnTo>
                      <a:pt x="866171" y="402137"/>
                    </a:lnTo>
                    <a:lnTo>
                      <a:pt x="877878" y="400203"/>
                    </a:lnTo>
                    <a:lnTo>
                      <a:pt x="897830" y="395088"/>
                    </a:lnTo>
                    <a:lnTo>
                      <a:pt x="906313" y="392145"/>
                    </a:lnTo>
                    <a:lnTo>
                      <a:pt x="917782" y="387677"/>
                    </a:lnTo>
                    <a:lnTo>
                      <a:pt x="929085" y="382154"/>
                    </a:lnTo>
                    <a:lnTo>
                      <a:pt x="937733" y="377544"/>
                    </a:lnTo>
                    <a:lnTo>
                      <a:pt x="947170" y="372162"/>
                    </a:lnTo>
                    <a:lnTo>
                      <a:pt x="957685" y="365668"/>
                    </a:lnTo>
                    <a:lnTo>
                      <a:pt x="963747" y="362171"/>
                    </a:lnTo>
                    <a:lnTo>
                      <a:pt x="977637" y="354018"/>
                    </a:lnTo>
                    <a:lnTo>
                      <a:pt x="981467" y="352179"/>
                    </a:lnTo>
                    <a:lnTo>
                      <a:pt x="997589" y="344777"/>
                    </a:lnTo>
                    <a:lnTo>
                      <a:pt x="1006734" y="342188"/>
                    </a:lnTo>
                    <a:lnTo>
                      <a:pt x="1017541" y="339226"/>
                    </a:lnTo>
                    <a:lnTo>
                      <a:pt x="1037492" y="337025"/>
                    </a:lnTo>
                    <a:lnTo>
                      <a:pt x="1057444" y="337340"/>
                    </a:lnTo>
                    <a:lnTo>
                      <a:pt x="1077396" y="339148"/>
                    </a:lnTo>
                    <a:lnTo>
                      <a:pt x="1097348" y="341649"/>
                    </a:lnTo>
                    <a:lnTo>
                      <a:pt x="1101794" y="342188"/>
                    </a:lnTo>
                    <a:lnTo>
                      <a:pt x="1117299" y="344046"/>
                    </a:lnTo>
                    <a:lnTo>
                      <a:pt x="1137251" y="345872"/>
                    </a:lnTo>
                    <a:lnTo>
                      <a:pt x="1157203" y="346353"/>
                    </a:lnTo>
                    <a:lnTo>
                      <a:pt x="1177155" y="345012"/>
                    </a:lnTo>
                    <a:lnTo>
                      <a:pt x="1192688" y="342188"/>
                    </a:lnTo>
                    <a:lnTo>
                      <a:pt x="1197107" y="341339"/>
                    </a:lnTo>
                    <a:lnTo>
                      <a:pt x="1217058" y="334997"/>
                    </a:lnTo>
                    <a:lnTo>
                      <a:pt x="1223280" y="332196"/>
                    </a:lnTo>
                    <a:lnTo>
                      <a:pt x="1237010" y="325174"/>
                    </a:lnTo>
                    <a:lnTo>
                      <a:pt x="1241714" y="322205"/>
                    </a:lnTo>
                    <a:lnTo>
                      <a:pt x="1255406" y="312213"/>
                    </a:lnTo>
                    <a:lnTo>
                      <a:pt x="1256962" y="310911"/>
                    </a:lnTo>
                    <a:lnTo>
                      <a:pt x="1266305" y="302222"/>
                    </a:lnTo>
                    <a:lnTo>
                      <a:pt x="1275063" y="292230"/>
                    </a:lnTo>
                    <a:lnTo>
                      <a:pt x="1276914" y="289845"/>
                    </a:lnTo>
                    <a:lnTo>
                      <a:pt x="1282605" y="282239"/>
                    </a:lnTo>
                    <a:lnTo>
                      <a:pt x="1288783" y="272247"/>
                    </a:lnTo>
                    <a:lnTo>
                      <a:pt x="1294095" y="262256"/>
                    </a:lnTo>
                    <a:lnTo>
                      <a:pt x="1296865" y="256249"/>
                    </a:lnTo>
                    <a:lnTo>
                      <a:pt x="1298792" y="252264"/>
                    </a:lnTo>
                    <a:lnTo>
                      <a:pt x="1303008" y="242273"/>
                    </a:lnTo>
                    <a:lnTo>
                      <a:pt x="1306640" y="232281"/>
                    </a:lnTo>
                    <a:lnTo>
                      <a:pt x="1309610" y="222290"/>
                    </a:lnTo>
                    <a:lnTo>
                      <a:pt x="1312258" y="212298"/>
                    </a:lnTo>
                    <a:lnTo>
                      <a:pt x="1314462" y="202307"/>
                    </a:lnTo>
                    <a:lnTo>
                      <a:pt x="1316230" y="192315"/>
                    </a:lnTo>
                    <a:lnTo>
                      <a:pt x="1316817" y="187931"/>
                    </a:lnTo>
                    <a:lnTo>
                      <a:pt x="1317571" y="182324"/>
                    </a:lnTo>
                    <a:lnTo>
                      <a:pt x="1318703" y="172332"/>
                    </a:lnTo>
                    <a:lnTo>
                      <a:pt x="1319481" y="162341"/>
                    </a:lnTo>
                    <a:lnTo>
                      <a:pt x="1320245" y="152349"/>
                    </a:lnTo>
                    <a:lnTo>
                      <a:pt x="1320951" y="142358"/>
                    </a:lnTo>
                    <a:lnTo>
                      <a:pt x="1321677" y="132366"/>
                    </a:lnTo>
                    <a:lnTo>
                      <a:pt x="1322759" y="122375"/>
                    </a:lnTo>
                    <a:lnTo>
                      <a:pt x="1324417" y="112383"/>
                    </a:lnTo>
                    <a:lnTo>
                      <a:pt x="1326845" y="102392"/>
                    </a:lnTo>
                    <a:lnTo>
                      <a:pt x="1330500" y="92400"/>
                    </a:lnTo>
                    <a:lnTo>
                      <a:pt x="1335999" y="82409"/>
                    </a:lnTo>
                    <a:lnTo>
                      <a:pt x="1336769" y="81351"/>
                    </a:lnTo>
                    <a:lnTo>
                      <a:pt x="1342900" y="72417"/>
                    </a:lnTo>
                    <a:lnTo>
                      <a:pt x="1352840" y="62426"/>
                    </a:lnTo>
                    <a:lnTo>
                      <a:pt x="1356721" y="59460"/>
                    </a:lnTo>
                    <a:lnTo>
                      <a:pt x="1365917" y="52434"/>
                    </a:lnTo>
                    <a:lnTo>
                      <a:pt x="1376673" y="46278"/>
                    </a:lnTo>
                    <a:lnTo>
                      <a:pt x="1383753" y="42443"/>
                    </a:lnTo>
                    <a:lnTo>
                      <a:pt x="1396624" y="36814"/>
                    </a:lnTo>
                    <a:lnTo>
                      <a:pt x="1407427" y="32451"/>
                    </a:lnTo>
                    <a:lnTo>
                      <a:pt x="1416576" y="29229"/>
                    </a:lnTo>
                    <a:lnTo>
                      <a:pt x="1436528" y="22986"/>
                    </a:lnTo>
                    <a:lnTo>
                      <a:pt x="1438378" y="22460"/>
                    </a:lnTo>
                    <a:lnTo>
                      <a:pt x="1456480" y="17668"/>
                    </a:lnTo>
                    <a:lnTo>
                      <a:pt x="1476431" y="12917"/>
                    </a:lnTo>
                    <a:lnTo>
                      <a:pt x="1478558" y="12468"/>
                    </a:lnTo>
                    <a:lnTo>
                      <a:pt x="1496383" y="8783"/>
                    </a:lnTo>
                    <a:lnTo>
                      <a:pt x="1516335" y="5338"/>
                    </a:lnTo>
                    <a:lnTo>
                      <a:pt x="1536287" y="2511"/>
                    </a:lnTo>
                    <a:lnTo>
                      <a:pt x="1536690" y="2477"/>
                    </a:lnTo>
                    <a:lnTo>
                      <a:pt x="1556239" y="680"/>
                    </a:lnTo>
                    <a:lnTo>
                      <a:pt x="1576190" y="0"/>
                    </a:lnTo>
                    <a:lnTo>
                      <a:pt x="1596142" y="984"/>
                    </a:lnTo>
                    <a:lnTo>
                      <a:pt x="1606734" y="2477"/>
                    </a:lnTo>
                    <a:lnTo>
                      <a:pt x="1616094" y="3838"/>
                    </a:lnTo>
                    <a:lnTo>
                      <a:pt x="1636046" y="8552"/>
                    </a:lnTo>
                    <a:lnTo>
                      <a:pt x="1647855" y="12468"/>
                    </a:lnTo>
                    <a:lnTo>
                      <a:pt x="1655997" y="15291"/>
                    </a:lnTo>
                    <a:lnTo>
                      <a:pt x="1672767" y="22460"/>
                    </a:lnTo>
                    <a:lnTo>
                      <a:pt x="1675949" y="23860"/>
                    </a:lnTo>
                    <a:lnTo>
                      <a:pt x="1693369" y="32451"/>
                    </a:lnTo>
                    <a:lnTo>
                      <a:pt x="1695901" y="33742"/>
                    </a:lnTo>
                    <a:lnTo>
                      <a:pt x="1712006" y="42443"/>
                    </a:lnTo>
                    <a:lnTo>
                      <a:pt x="1715853" y="44656"/>
                    </a:lnTo>
                    <a:lnTo>
                      <a:pt x="1729367" y="52434"/>
                    </a:lnTo>
                    <a:lnTo>
                      <a:pt x="1735805" y="56376"/>
                    </a:lnTo>
                    <a:lnTo>
                      <a:pt x="1745951" y="62426"/>
                    </a:lnTo>
                    <a:lnTo>
                      <a:pt x="1755756" y="68781"/>
                    </a:lnTo>
                    <a:lnTo>
                      <a:pt x="1761735" y="72417"/>
                    </a:lnTo>
                    <a:lnTo>
                      <a:pt x="1775708" y="81665"/>
                    </a:lnTo>
                    <a:lnTo>
                      <a:pt x="1776975" y="82409"/>
                    </a:lnTo>
                    <a:lnTo>
                      <a:pt x="1792695" y="92400"/>
                    </a:lnTo>
                    <a:lnTo>
                      <a:pt x="1795660" y="94465"/>
                    </a:lnTo>
                    <a:lnTo>
                      <a:pt x="1809398" y="102392"/>
                    </a:lnTo>
                    <a:lnTo>
                      <a:pt x="1815612" y="106378"/>
                    </a:lnTo>
                    <a:lnTo>
                      <a:pt x="1828040" y="112383"/>
                    </a:lnTo>
                    <a:lnTo>
                      <a:pt x="1835563" y="116212"/>
                    </a:lnTo>
                    <a:lnTo>
                      <a:pt x="1854860" y="122375"/>
                    </a:lnTo>
                    <a:lnTo>
                      <a:pt x="1855515" y="122597"/>
                    </a:lnTo>
                    <a:lnTo>
                      <a:pt x="1875467" y="125510"/>
                    </a:lnTo>
                    <a:lnTo>
                      <a:pt x="1895419" y="124826"/>
                    </a:lnTo>
                    <a:lnTo>
                      <a:pt x="1909114" y="122375"/>
                    </a:lnTo>
                    <a:lnTo>
                      <a:pt x="1915371" y="121294"/>
                    </a:lnTo>
                    <a:lnTo>
                      <a:pt x="1935322" y="115924"/>
                    </a:lnTo>
                    <a:lnTo>
                      <a:pt x="1946010" y="112383"/>
                    </a:lnTo>
                    <a:lnTo>
                      <a:pt x="1955274" y="109404"/>
                    </a:lnTo>
                    <a:lnTo>
                      <a:pt x="1975226" y="103014"/>
                    </a:lnTo>
                    <a:lnTo>
                      <a:pt x="1977378" y="102392"/>
                    </a:lnTo>
                    <a:lnTo>
                      <a:pt x="1995178" y="97260"/>
                    </a:lnTo>
                    <a:lnTo>
                      <a:pt x="2015129" y="92698"/>
                    </a:lnTo>
                    <a:lnTo>
                      <a:pt x="2017137" y="92400"/>
                    </a:lnTo>
                    <a:lnTo>
                      <a:pt x="2035081" y="89625"/>
                    </a:lnTo>
                    <a:lnTo>
                      <a:pt x="2055033" y="88616"/>
                    </a:lnTo>
                    <a:lnTo>
                      <a:pt x="2074985" y="89274"/>
                    </a:lnTo>
                    <a:lnTo>
                      <a:pt x="2094936" y="91737"/>
                    </a:lnTo>
                    <a:lnTo>
                      <a:pt x="2098323" y="92400"/>
                    </a:lnTo>
                    <a:lnTo>
                      <a:pt x="2114888" y="95444"/>
                    </a:lnTo>
                    <a:lnTo>
                      <a:pt x="2134840" y="99934"/>
                    </a:lnTo>
                    <a:lnTo>
                      <a:pt x="2145576" y="102392"/>
                    </a:lnTo>
                    <a:lnTo>
                      <a:pt x="2154792" y="104360"/>
                    </a:lnTo>
                    <a:lnTo>
                      <a:pt x="2174744" y="108967"/>
                    </a:lnTo>
                    <a:lnTo>
                      <a:pt x="2189216" y="112383"/>
                    </a:lnTo>
                    <a:lnTo>
                      <a:pt x="2194695" y="113648"/>
                    </a:lnTo>
                    <a:lnTo>
                      <a:pt x="2214647" y="118535"/>
                    </a:lnTo>
                    <a:lnTo>
                      <a:pt x="2228970" y="122375"/>
                    </a:lnTo>
                    <a:lnTo>
                      <a:pt x="2234599" y="123887"/>
                    </a:lnTo>
                    <a:lnTo>
                      <a:pt x="2254551" y="129987"/>
                    </a:lnTo>
                    <a:lnTo>
                      <a:pt x="2261740" y="132366"/>
                    </a:lnTo>
                    <a:lnTo>
                      <a:pt x="2274502" y="137074"/>
                    </a:lnTo>
                    <a:lnTo>
                      <a:pt x="2286786" y="142358"/>
                    </a:lnTo>
                    <a:lnTo>
                      <a:pt x="2294454" y="146136"/>
                    </a:lnTo>
                    <a:lnTo>
                      <a:pt x="2305279" y="152349"/>
                    </a:lnTo>
                    <a:lnTo>
                      <a:pt x="2314406" y="158894"/>
                    </a:lnTo>
                    <a:lnTo>
                      <a:pt x="2318966" y="162341"/>
                    </a:lnTo>
                    <a:lnTo>
                      <a:pt x="2328755" y="172332"/>
                    </a:lnTo>
                    <a:lnTo>
                      <a:pt x="2334358" y="181423"/>
                    </a:lnTo>
                    <a:lnTo>
                      <a:pt x="2334906" y="182324"/>
                    </a:lnTo>
                    <a:lnTo>
                      <a:pt x="2339224" y="192315"/>
                    </a:lnTo>
                    <a:lnTo>
                      <a:pt x="2341797" y="202307"/>
                    </a:lnTo>
                    <a:lnTo>
                      <a:pt x="2343125" y="212298"/>
                    </a:lnTo>
                    <a:lnTo>
                      <a:pt x="2343902" y="222290"/>
                    </a:lnTo>
                    <a:lnTo>
                      <a:pt x="2344146" y="232281"/>
                    </a:lnTo>
                    <a:lnTo>
                      <a:pt x="2344380" y="242273"/>
                    </a:lnTo>
                    <a:lnTo>
                      <a:pt x="2344827" y="252264"/>
                    </a:lnTo>
                    <a:lnTo>
                      <a:pt x="2345523" y="262256"/>
                    </a:lnTo>
                    <a:lnTo>
                      <a:pt x="2347317" y="272247"/>
                    </a:lnTo>
                    <a:lnTo>
                      <a:pt x="2349940" y="282239"/>
                    </a:lnTo>
                    <a:lnTo>
                      <a:pt x="2354060" y="292230"/>
                    </a:lnTo>
                    <a:lnTo>
                      <a:pt x="2354310" y="292673"/>
                    </a:lnTo>
                    <a:lnTo>
                      <a:pt x="2361075" y="302222"/>
                    </a:lnTo>
                    <a:lnTo>
                      <a:pt x="2371103" y="312213"/>
                    </a:lnTo>
                    <a:lnTo>
                      <a:pt x="2374261" y="314677"/>
                    </a:lnTo>
                    <a:lnTo>
                      <a:pt x="2388895" y="322205"/>
                    </a:lnTo>
                    <a:lnTo>
                      <a:pt x="2394213" y="324341"/>
                    </a:lnTo>
                    <a:lnTo>
                      <a:pt x="2414165" y="328564"/>
                    </a:lnTo>
                    <a:lnTo>
                      <a:pt x="2434117" y="329384"/>
                    </a:lnTo>
                    <a:lnTo>
                      <a:pt x="2454068" y="327889"/>
                    </a:lnTo>
                    <a:lnTo>
                      <a:pt x="2474020" y="325000"/>
                    </a:lnTo>
                    <a:lnTo>
                      <a:pt x="2489057" y="322205"/>
                    </a:lnTo>
                    <a:lnTo>
                      <a:pt x="2493972" y="321202"/>
                    </a:lnTo>
                    <a:lnTo>
                      <a:pt x="2513924" y="317330"/>
                    </a:lnTo>
                    <a:lnTo>
                      <a:pt x="2533876" y="313557"/>
                    </a:lnTo>
                    <a:lnTo>
                      <a:pt x="2542581" y="312213"/>
                    </a:lnTo>
                    <a:lnTo>
                      <a:pt x="2553827" y="310219"/>
                    </a:lnTo>
                    <a:lnTo>
                      <a:pt x="2573779" y="307770"/>
                    </a:lnTo>
                    <a:lnTo>
                      <a:pt x="2593731" y="306499"/>
                    </a:lnTo>
                    <a:lnTo>
                      <a:pt x="2613683" y="306816"/>
                    </a:lnTo>
                    <a:lnTo>
                      <a:pt x="2633634" y="309051"/>
                    </a:lnTo>
                    <a:lnTo>
                      <a:pt x="2648294" y="312213"/>
                    </a:lnTo>
                    <a:lnTo>
                      <a:pt x="2653586" y="313455"/>
                    </a:lnTo>
                    <a:lnTo>
                      <a:pt x="2673538" y="319854"/>
                    </a:lnTo>
                    <a:lnTo>
                      <a:pt x="2679953" y="322205"/>
                    </a:lnTo>
                    <a:lnTo>
                      <a:pt x="2693490" y="327424"/>
                    </a:lnTo>
                    <a:lnTo>
                      <a:pt x="2711462" y="332196"/>
                    </a:lnTo>
                    <a:lnTo>
                      <a:pt x="2713441" y="332724"/>
                    </a:lnTo>
                    <a:lnTo>
                      <a:pt x="2733393" y="333437"/>
                    </a:lnTo>
                    <a:lnTo>
                      <a:pt x="2738473" y="332196"/>
                    </a:lnTo>
                    <a:lnTo>
                      <a:pt x="2753345" y="329009"/>
                    </a:lnTo>
                    <a:lnTo>
                      <a:pt x="2766172" y="322205"/>
                    </a:lnTo>
                    <a:lnTo>
                      <a:pt x="2773297" y="318938"/>
                    </a:lnTo>
                    <a:lnTo>
                      <a:pt x="2781444" y="312213"/>
                    </a:lnTo>
                    <a:lnTo>
                      <a:pt x="2793249" y="303951"/>
                    </a:lnTo>
                    <a:lnTo>
                      <a:pt x="2794902" y="302222"/>
                    </a:lnTo>
                    <a:lnTo>
                      <a:pt x="2804163" y="292230"/>
                    </a:lnTo>
                    <a:lnTo>
                      <a:pt x="2813200" y="283017"/>
                    </a:lnTo>
                    <a:lnTo>
                      <a:pt x="2813753" y="282239"/>
                    </a:lnTo>
                    <a:lnTo>
                      <a:pt x="2820795" y="272247"/>
                    </a:lnTo>
                    <a:lnTo>
                      <a:pt x="2828040" y="262256"/>
                    </a:lnTo>
                    <a:lnTo>
                      <a:pt x="2833152" y="255185"/>
                    </a:lnTo>
                    <a:lnTo>
                      <a:pt x="2834789" y="252264"/>
                    </a:lnTo>
                    <a:lnTo>
                      <a:pt x="2840352" y="242273"/>
                    </a:lnTo>
                    <a:lnTo>
                      <a:pt x="2846032" y="232281"/>
                    </a:lnTo>
                    <a:lnTo>
                      <a:pt x="2851769" y="222290"/>
                    </a:lnTo>
                    <a:lnTo>
                      <a:pt x="2853104" y="220009"/>
                    </a:lnTo>
                    <a:lnTo>
                      <a:pt x="2856897" y="212298"/>
                    </a:lnTo>
                    <a:lnTo>
                      <a:pt x="2861968" y="202307"/>
                    </a:lnTo>
                    <a:lnTo>
                      <a:pt x="2867273" y="192315"/>
                    </a:lnTo>
                    <a:lnTo>
                      <a:pt x="2873008" y="182324"/>
                    </a:lnTo>
                    <a:lnTo>
                      <a:pt x="2873056" y="182241"/>
                    </a:lnTo>
                    <a:lnTo>
                      <a:pt x="2878264" y="172332"/>
                    </a:lnTo>
                    <a:lnTo>
                      <a:pt x="2884146" y="162341"/>
                    </a:lnTo>
                    <a:lnTo>
                      <a:pt x="2890653" y="152349"/>
                    </a:lnTo>
                    <a:lnTo>
                      <a:pt x="2893007" y="149139"/>
                    </a:lnTo>
                    <a:lnTo>
                      <a:pt x="2897844" y="142358"/>
                    </a:lnTo>
                    <a:lnTo>
                      <a:pt x="2905960" y="132366"/>
                    </a:lnTo>
                    <a:lnTo>
                      <a:pt x="2912959" y="125204"/>
                    </a:lnTo>
                    <a:lnTo>
                      <a:pt x="2915793" y="122375"/>
                    </a:lnTo>
                    <a:lnTo>
                      <a:pt x="2927417" y="112383"/>
                    </a:lnTo>
                    <a:lnTo>
                      <a:pt x="2932911" y="108360"/>
                    </a:lnTo>
                    <a:lnTo>
                      <a:pt x="2941684" y="102392"/>
                    </a:lnTo>
                    <a:lnTo>
                      <a:pt x="2952863" y="95971"/>
                    </a:lnTo>
                    <a:lnTo>
                      <a:pt x="2959700" y="92400"/>
                    </a:lnTo>
                    <a:lnTo>
                      <a:pt x="2972815" y="86351"/>
                    </a:lnTo>
                    <a:moveTo>
                      <a:pt x="917782" y="197145"/>
                    </a:moveTo>
                    <a:lnTo>
                      <a:pt x="908148" y="192315"/>
                    </a:lnTo>
                    <a:lnTo>
                      <a:pt x="897830" y="186343"/>
                    </a:lnTo>
                    <a:lnTo>
                      <a:pt x="893289" y="182324"/>
                    </a:lnTo>
                    <a:lnTo>
                      <a:pt x="883826" y="172332"/>
                    </a:lnTo>
                    <a:lnTo>
                      <a:pt x="877878" y="164817"/>
                    </a:lnTo>
                    <a:lnTo>
                      <a:pt x="876310" y="162341"/>
                    </a:lnTo>
                    <a:lnTo>
                      <a:pt x="871371" y="152349"/>
                    </a:lnTo>
                    <a:lnTo>
                      <a:pt x="867415" y="142358"/>
                    </a:lnTo>
                    <a:lnTo>
                      <a:pt x="864444" y="132366"/>
                    </a:lnTo>
                    <a:lnTo>
                      <a:pt x="862260" y="122375"/>
                    </a:lnTo>
                    <a:lnTo>
                      <a:pt x="860769" y="112383"/>
                    </a:lnTo>
                    <a:lnTo>
                      <a:pt x="860010" y="102392"/>
                    </a:lnTo>
                    <a:lnTo>
                      <a:pt x="860249" y="92400"/>
                    </a:lnTo>
                    <a:lnTo>
                      <a:pt x="861319" y="82409"/>
                    </a:lnTo>
                    <a:lnTo>
                      <a:pt x="863498" y="72417"/>
                    </a:lnTo>
                    <a:lnTo>
                      <a:pt x="867371" y="62426"/>
                    </a:lnTo>
                    <a:lnTo>
                      <a:pt x="873502" y="52434"/>
                    </a:lnTo>
                    <a:lnTo>
                      <a:pt x="877878" y="47303"/>
                    </a:lnTo>
                    <a:lnTo>
                      <a:pt x="883046" y="42443"/>
                    </a:lnTo>
                    <a:lnTo>
                      <a:pt x="897265" y="32451"/>
                    </a:lnTo>
                    <a:lnTo>
                      <a:pt x="897830" y="32141"/>
                    </a:lnTo>
                    <a:lnTo>
                      <a:pt x="917782" y="24592"/>
                    </a:lnTo>
                    <a:lnTo>
                      <a:pt x="928437" y="22460"/>
                    </a:lnTo>
                    <a:lnTo>
                      <a:pt x="937733" y="20800"/>
                    </a:lnTo>
                    <a:lnTo>
                      <a:pt x="957685" y="20027"/>
                    </a:lnTo>
                    <a:lnTo>
                      <a:pt x="977637" y="22056"/>
                    </a:lnTo>
                    <a:lnTo>
                      <a:pt x="979611" y="22460"/>
                    </a:lnTo>
                    <a:lnTo>
                      <a:pt x="997589" y="26505"/>
                    </a:lnTo>
                    <a:lnTo>
                      <a:pt x="1015650" y="32451"/>
                    </a:lnTo>
                    <a:lnTo>
                      <a:pt x="1017541" y="33155"/>
                    </a:lnTo>
                    <a:lnTo>
                      <a:pt x="1036756" y="42443"/>
                    </a:lnTo>
                    <a:lnTo>
                      <a:pt x="1037492" y="42874"/>
                    </a:lnTo>
                    <a:lnTo>
                      <a:pt x="1051355" y="52434"/>
                    </a:lnTo>
                    <a:lnTo>
                      <a:pt x="1057444" y="58523"/>
                    </a:lnTo>
                    <a:lnTo>
                      <a:pt x="1060882" y="62426"/>
                    </a:lnTo>
                    <a:lnTo>
                      <a:pt x="1066057" y="72417"/>
                    </a:lnTo>
                    <a:lnTo>
                      <a:pt x="1068151" y="82409"/>
                    </a:lnTo>
                    <a:lnTo>
                      <a:pt x="1067130" y="92400"/>
                    </a:lnTo>
                    <a:lnTo>
                      <a:pt x="1064169" y="102392"/>
                    </a:lnTo>
                    <a:lnTo>
                      <a:pt x="1059308" y="112383"/>
                    </a:lnTo>
                    <a:lnTo>
                      <a:pt x="1057444" y="115200"/>
                    </a:lnTo>
                    <a:lnTo>
                      <a:pt x="1052936" y="122375"/>
                    </a:lnTo>
                    <a:lnTo>
                      <a:pt x="1045728" y="132366"/>
                    </a:lnTo>
                    <a:lnTo>
                      <a:pt x="1037893" y="142358"/>
                    </a:lnTo>
                    <a:lnTo>
                      <a:pt x="1037492" y="142804"/>
                    </a:lnTo>
                    <a:lnTo>
                      <a:pt x="1028870" y="152349"/>
                    </a:lnTo>
                    <a:lnTo>
                      <a:pt x="1019641" y="162341"/>
                    </a:lnTo>
                    <a:lnTo>
                      <a:pt x="1017541" y="164470"/>
                    </a:lnTo>
                    <a:lnTo>
                      <a:pt x="1008766" y="172332"/>
                    </a:lnTo>
                    <a:lnTo>
                      <a:pt x="997589" y="182118"/>
                    </a:lnTo>
                    <a:lnTo>
                      <a:pt x="997285" y="182324"/>
                    </a:lnTo>
                    <a:lnTo>
                      <a:pt x="981689" y="192315"/>
                    </a:lnTo>
                    <a:lnTo>
                      <a:pt x="977637" y="194770"/>
                    </a:lnTo>
                    <a:lnTo>
                      <a:pt x="957685" y="201216"/>
                    </a:lnTo>
                    <a:lnTo>
                      <a:pt x="937733" y="201986"/>
                    </a:lnTo>
                    <a:lnTo>
                      <a:pt x="917782" y="197145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2" name="任意多边形: 形状 3011">
                <a:extLst>
                  <a:ext uri="{FF2B5EF4-FFF2-40B4-BE49-F238E27FC236}">
                    <a16:creationId xmlns:a16="http://schemas.microsoft.com/office/drawing/2014/main" id="{7824A4CF-CCF5-0B27-A4BD-80BC4E6958EE}"/>
                  </a:ext>
                </a:extLst>
              </p:cNvPr>
              <p:cNvSpPr/>
              <p:nvPr/>
            </p:nvSpPr>
            <p:spPr>
              <a:xfrm>
                <a:off x="2885545" y="2904155"/>
                <a:ext cx="2972814" cy="802889"/>
              </a:xfrm>
              <a:custGeom>
                <a:avLst/>
                <a:gdLst>
                  <a:gd name="connsiteX0" fmla="*/ 0 w 2972814"/>
                  <a:gd name="connsiteY0" fmla="*/ 787623 h 802889"/>
                  <a:gd name="connsiteX1" fmla="*/ 19952 w 2972814"/>
                  <a:gd name="connsiteY1" fmla="*/ 795441 h 802889"/>
                  <a:gd name="connsiteX2" fmla="*/ 20300 w 2972814"/>
                  <a:gd name="connsiteY2" fmla="*/ 795536 h 802889"/>
                  <a:gd name="connsiteX3" fmla="*/ 39904 w 2972814"/>
                  <a:gd name="connsiteY3" fmla="*/ 800639 h 802889"/>
                  <a:gd name="connsiteX4" fmla="*/ 59855 w 2972814"/>
                  <a:gd name="connsiteY4" fmla="*/ 802889 h 802889"/>
                  <a:gd name="connsiteX5" fmla="*/ 79807 w 2972814"/>
                  <a:gd name="connsiteY5" fmla="*/ 801040 h 802889"/>
                  <a:gd name="connsiteX6" fmla="*/ 96794 w 2972814"/>
                  <a:gd name="connsiteY6" fmla="*/ 795536 h 802889"/>
                  <a:gd name="connsiteX7" fmla="*/ 99759 w 2972814"/>
                  <a:gd name="connsiteY7" fmla="*/ 794359 h 802889"/>
                  <a:gd name="connsiteX8" fmla="*/ 113363 w 2972814"/>
                  <a:gd name="connsiteY8" fmla="*/ 785545 h 802889"/>
                  <a:gd name="connsiteX9" fmla="*/ 119711 w 2972814"/>
                  <a:gd name="connsiteY9" fmla="*/ 780112 h 802889"/>
                  <a:gd name="connsiteX10" fmla="*/ 123803 w 2972814"/>
                  <a:gd name="connsiteY10" fmla="*/ 775553 h 802889"/>
                  <a:gd name="connsiteX11" fmla="*/ 129801 w 2972814"/>
                  <a:gd name="connsiteY11" fmla="*/ 765562 h 802889"/>
                  <a:gd name="connsiteX12" fmla="*/ 132786 w 2972814"/>
                  <a:gd name="connsiteY12" fmla="*/ 755570 h 802889"/>
                  <a:gd name="connsiteX13" fmla="*/ 132604 w 2972814"/>
                  <a:gd name="connsiteY13" fmla="*/ 745579 h 802889"/>
                  <a:gd name="connsiteX14" fmla="*/ 129762 w 2972814"/>
                  <a:gd name="connsiteY14" fmla="*/ 735587 h 802889"/>
                  <a:gd name="connsiteX15" fmla="*/ 124040 w 2972814"/>
                  <a:gd name="connsiteY15" fmla="*/ 725596 h 802889"/>
                  <a:gd name="connsiteX16" fmla="*/ 119711 w 2972814"/>
                  <a:gd name="connsiteY16" fmla="*/ 720116 h 802889"/>
                  <a:gd name="connsiteX17" fmla="*/ 115763 w 2972814"/>
                  <a:gd name="connsiteY17" fmla="*/ 715604 h 802889"/>
                  <a:gd name="connsiteX18" fmla="*/ 104569 w 2972814"/>
                  <a:gd name="connsiteY18" fmla="*/ 705613 h 802889"/>
                  <a:gd name="connsiteX19" fmla="*/ 99759 w 2972814"/>
                  <a:gd name="connsiteY19" fmla="*/ 701881 h 802889"/>
                  <a:gd name="connsiteX20" fmla="*/ 90495 w 2972814"/>
                  <a:gd name="connsiteY20" fmla="*/ 695621 h 802889"/>
                  <a:gd name="connsiteX21" fmla="*/ 79807 w 2972814"/>
                  <a:gd name="connsiteY21" fmla="*/ 689154 h 802889"/>
                  <a:gd name="connsiteX22" fmla="*/ 72769 w 2972814"/>
                  <a:gd name="connsiteY22" fmla="*/ 685630 h 802889"/>
                  <a:gd name="connsiteX23" fmla="*/ 59855 w 2972814"/>
                  <a:gd name="connsiteY23" fmla="*/ 679497 h 802889"/>
                  <a:gd name="connsiteX24" fmla="*/ 49686 w 2972814"/>
                  <a:gd name="connsiteY24" fmla="*/ 675638 h 802889"/>
                  <a:gd name="connsiteX25" fmla="*/ 39904 w 2972814"/>
                  <a:gd name="connsiteY25" fmla="*/ 671976 h 802889"/>
                  <a:gd name="connsiteX26" fmla="*/ 19952 w 2972814"/>
                  <a:gd name="connsiteY26" fmla="*/ 666753 h 802889"/>
                  <a:gd name="connsiteX27" fmla="*/ 13388 w 2972814"/>
                  <a:gd name="connsiteY27" fmla="*/ 665647 h 802889"/>
                  <a:gd name="connsiteX28" fmla="*/ 0 w 2972814"/>
                  <a:gd name="connsiteY28" fmla="*/ 663311 h 802889"/>
                  <a:gd name="connsiteX29" fmla="*/ 0 w 2972814"/>
                  <a:gd name="connsiteY29" fmla="*/ 249521 h 802889"/>
                  <a:gd name="connsiteX30" fmla="*/ 19952 w 2972814"/>
                  <a:gd name="connsiteY30" fmla="*/ 246916 h 802889"/>
                  <a:gd name="connsiteX31" fmla="*/ 39904 w 2972814"/>
                  <a:gd name="connsiteY31" fmla="*/ 246403 h 802889"/>
                  <a:gd name="connsiteX32" fmla="*/ 59855 w 2972814"/>
                  <a:gd name="connsiteY32" fmla="*/ 248648 h 802889"/>
                  <a:gd name="connsiteX33" fmla="*/ 78645 w 2972814"/>
                  <a:gd name="connsiteY33" fmla="*/ 255995 h 802889"/>
                  <a:gd name="connsiteX34" fmla="*/ 79807 w 2972814"/>
                  <a:gd name="connsiteY34" fmla="*/ 256487 h 802889"/>
                  <a:gd name="connsiteX35" fmla="*/ 93226 w 2972814"/>
                  <a:gd name="connsiteY35" fmla="*/ 265987 h 802889"/>
                  <a:gd name="connsiteX36" fmla="*/ 99759 w 2972814"/>
                  <a:gd name="connsiteY36" fmla="*/ 271197 h 802889"/>
                  <a:gd name="connsiteX37" fmla="*/ 104135 w 2972814"/>
                  <a:gd name="connsiteY37" fmla="*/ 275978 h 802889"/>
                  <a:gd name="connsiteX38" fmla="*/ 112559 w 2972814"/>
                  <a:gd name="connsiteY38" fmla="*/ 285970 h 802889"/>
                  <a:gd name="connsiteX39" fmla="*/ 119711 w 2972814"/>
                  <a:gd name="connsiteY39" fmla="*/ 294887 h 802889"/>
                  <a:gd name="connsiteX40" fmla="*/ 120449 w 2972814"/>
                  <a:gd name="connsiteY40" fmla="*/ 295961 h 802889"/>
                  <a:gd name="connsiteX41" fmla="*/ 127198 w 2972814"/>
                  <a:gd name="connsiteY41" fmla="*/ 305953 h 802889"/>
                  <a:gd name="connsiteX42" fmla="*/ 133538 w 2972814"/>
                  <a:gd name="connsiteY42" fmla="*/ 315944 h 802889"/>
                  <a:gd name="connsiteX43" fmla="*/ 139340 w 2972814"/>
                  <a:gd name="connsiteY43" fmla="*/ 325936 h 802889"/>
                  <a:gd name="connsiteX44" fmla="*/ 139662 w 2972814"/>
                  <a:gd name="connsiteY44" fmla="*/ 326513 h 802889"/>
                  <a:gd name="connsiteX45" fmla="*/ 144792 w 2972814"/>
                  <a:gd name="connsiteY45" fmla="*/ 335927 h 802889"/>
                  <a:gd name="connsiteX46" fmla="*/ 149954 w 2972814"/>
                  <a:gd name="connsiteY46" fmla="*/ 345919 h 802889"/>
                  <a:gd name="connsiteX47" fmla="*/ 154768 w 2972814"/>
                  <a:gd name="connsiteY47" fmla="*/ 355910 h 802889"/>
                  <a:gd name="connsiteX48" fmla="*/ 159394 w 2972814"/>
                  <a:gd name="connsiteY48" fmla="*/ 365902 h 802889"/>
                  <a:gd name="connsiteX49" fmla="*/ 159614 w 2972814"/>
                  <a:gd name="connsiteY49" fmla="*/ 366357 h 802889"/>
                  <a:gd name="connsiteX50" fmla="*/ 164440 w 2972814"/>
                  <a:gd name="connsiteY50" fmla="*/ 375893 h 802889"/>
                  <a:gd name="connsiteX51" fmla="*/ 169287 w 2972814"/>
                  <a:gd name="connsiteY51" fmla="*/ 385885 h 802889"/>
                  <a:gd name="connsiteX52" fmla="*/ 174603 w 2972814"/>
                  <a:gd name="connsiteY52" fmla="*/ 395876 h 802889"/>
                  <a:gd name="connsiteX53" fmla="*/ 179566 w 2972814"/>
                  <a:gd name="connsiteY53" fmla="*/ 404372 h 802889"/>
                  <a:gd name="connsiteX54" fmla="*/ 180511 w 2972814"/>
                  <a:gd name="connsiteY54" fmla="*/ 405868 h 802889"/>
                  <a:gd name="connsiteX55" fmla="*/ 187346 w 2972814"/>
                  <a:gd name="connsiteY55" fmla="*/ 415859 h 802889"/>
                  <a:gd name="connsiteX56" fmla="*/ 195601 w 2972814"/>
                  <a:gd name="connsiteY56" fmla="*/ 425851 h 802889"/>
                  <a:gd name="connsiteX57" fmla="*/ 199518 w 2972814"/>
                  <a:gd name="connsiteY57" fmla="*/ 429989 h 802889"/>
                  <a:gd name="connsiteX58" fmla="*/ 205370 w 2972814"/>
                  <a:gd name="connsiteY58" fmla="*/ 435842 h 802889"/>
                  <a:gd name="connsiteX59" fmla="*/ 217560 w 2972814"/>
                  <a:gd name="connsiteY59" fmla="*/ 445834 h 802889"/>
                  <a:gd name="connsiteX60" fmla="*/ 219470 w 2972814"/>
                  <a:gd name="connsiteY60" fmla="*/ 447160 h 802889"/>
                  <a:gd name="connsiteX61" fmla="*/ 232768 w 2972814"/>
                  <a:gd name="connsiteY61" fmla="*/ 455825 h 802889"/>
                  <a:gd name="connsiteX62" fmla="*/ 239421 w 2972814"/>
                  <a:gd name="connsiteY62" fmla="*/ 459496 h 802889"/>
                  <a:gd name="connsiteX63" fmla="*/ 250878 w 2972814"/>
                  <a:gd name="connsiteY63" fmla="*/ 465817 h 802889"/>
                  <a:gd name="connsiteX64" fmla="*/ 259373 w 2972814"/>
                  <a:gd name="connsiteY64" fmla="*/ 469909 h 802889"/>
                  <a:gd name="connsiteX65" fmla="*/ 271976 w 2972814"/>
                  <a:gd name="connsiteY65" fmla="*/ 475808 h 802889"/>
                  <a:gd name="connsiteX66" fmla="*/ 279325 w 2972814"/>
                  <a:gd name="connsiteY66" fmla="*/ 478842 h 802889"/>
                  <a:gd name="connsiteX67" fmla="*/ 296794 w 2972814"/>
                  <a:gd name="connsiteY67" fmla="*/ 485800 h 802889"/>
                  <a:gd name="connsiteX68" fmla="*/ 299277 w 2972814"/>
                  <a:gd name="connsiteY68" fmla="*/ 486732 h 802889"/>
                  <a:gd name="connsiteX69" fmla="*/ 319228 w 2972814"/>
                  <a:gd name="connsiteY69" fmla="*/ 493667 h 802889"/>
                  <a:gd name="connsiteX70" fmla="*/ 326057 w 2972814"/>
                  <a:gd name="connsiteY70" fmla="*/ 495791 h 802889"/>
                  <a:gd name="connsiteX71" fmla="*/ 339180 w 2972814"/>
                  <a:gd name="connsiteY71" fmla="*/ 499803 h 802889"/>
                  <a:gd name="connsiteX72" fmla="*/ 359132 w 2972814"/>
                  <a:gd name="connsiteY72" fmla="*/ 504985 h 802889"/>
                  <a:gd name="connsiteX73" fmla="*/ 363195 w 2972814"/>
                  <a:gd name="connsiteY73" fmla="*/ 505783 h 802889"/>
                  <a:gd name="connsiteX74" fmla="*/ 379084 w 2972814"/>
                  <a:gd name="connsiteY74" fmla="*/ 509007 h 802889"/>
                  <a:gd name="connsiteX75" fmla="*/ 399036 w 2972814"/>
                  <a:gd name="connsiteY75" fmla="*/ 511814 h 802889"/>
                  <a:gd name="connsiteX76" fmla="*/ 418987 w 2972814"/>
                  <a:gd name="connsiteY76" fmla="*/ 513057 h 802889"/>
                  <a:gd name="connsiteX77" fmla="*/ 438939 w 2972814"/>
                  <a:gd name="connsiteY77" fmla="*/ 512767 h 802889"/>
                  <a:gd name="connsiteX78" fmla="*/ 458891 w 2972814"/>
                  <a:gd name="connsiteY78" fmla="*/ 510811 h 802889"/>
                  <a:gd name="connsiteX79" fmla="*/ 478843 w 2972814"/>
                  <a:gd name="connsiteY79" fmla="*/ 507252 h 802889"/>
                  <a:gd name="connsiteX80" fmla="*/ 486101 w 2972814"/>
                  <a:gd name="connsiteY80" fmla="*/ 505783 h 802889"/>
                  <a:gd name="connsiteX81" fmla="*/ 498794 w 2972814"/>
                  <a:gd name="connsiteY81" fmla="*/ 502708 h 802889"/>
                  <a:gd name="connsiteX82" fmla="*/ 518746 w 2972814"/>
                  <a:gd name="connsiteY82" fmla="*/ 498300 h 802889"/>
                  <a:gd name="connsiteX83" fmla="*/ 538698 w 2972814"/>
                  <a:gd name="connsiteY83" fmla="*/ 495910 h 802889"/>
                  <a:gd name="connsiteX84" fmla="*/ 558650 w 2972814"/>
                  <a:gd name="connsiteY84" fmla="*/ 497106 h 802889"/>
                  <a:gd name="connsiteX85" fmla="*/ 578601 w 2972814"/>
                  <a:gd name="connsiteY85" fmla="*/ 502283 h 802889"/>
                  <a:gd name="connsiteX86" fmla="*/ 587955 w 2972814"/>
                  <a:gd name="connsiteY86" fmla="*/ 505783 h 802889"/>
                  <a:gd name="connsiteX87" fmla="*/ 598553 w 2972814"/>
                  <a:gd name="connsiteY87" fmla="*/ 509407 h 802889"/>
                  <a:gd name="connsiteX88" fmla="*/ 612762 w 2972814"/>
                  <a:gd name="connsiteY88" fmla="*/ 515774 h 802889"/>
                  <a:gd name="connsiteX89" fmla="*/ 618505 w 2972814"/>
                  <a:gd name="connsiteY89" fmla="*/ 518129 h 802889"/>
                  <a:gd name="connsiteX90" fmla="*/ 635905 w 2972814"/>
                  <a:gd name="connsiteY90" fmla="*/ 525766 h 802889"/>
                  <a:gd name="connsiteX91" fmla="*/ 638457 w 2972814"/>
                  <a:gd name="connsiteY91" fmla="*/ 526762 h 802889"/>
                  <a:gd name="connsiteX92" fmla="*/ 658409 w 2972814"/>
                  <a:gd name="connsiteY92" fmla="*/ 534944 h 802889"/>
                  <a:gd name="connsiteX93" fmla="*/ 660574 w 2972814"/>
                  <a:gd name="connsiteY93" fmla="*/ 535757 h 802889"/>
                  <a:gd name="connsiteX94" fmla="*/ 678360 w 2972814"/>
                  <a:gd name="connsiteY94" fmla="*/ 541586 h 802889"/>
                  <a:gd name="connsiteX95" fmla="*/ 693024 w 2972814"/>
                  <a:gd name="connsiteY95" fmla="*/ 545749 h 802889"/>
                  <a:gd name="connsiteX96" fmla="*/ 698312 w 2972814"/>
                  <a:gd name="connsiteY96" fmla="*/ 547047 h 802889"/>
                  <a:gd name="connsiteX97" fmla="*/ 718264 w 2972814"/>
                  <a:gd name="connsiteY97" fmla="*/ 551327 h 802889"/>
                  <a:gd name="connsiteX98" fmla="*/ 738216 w 2972814"/>
                  <a:gd name="connsiteY98" fmla="*/ 554797 h 802889"/>
                  <a:gd name="connsiteX99" fmla="*/ 745580 w 2972814"/>
                  <a:gd name="connsiteY99" fmla="*/ 555740 h 802889"/>
                  <a:gd name="connsiteX100" fmla="*/ 758167 w 2972814"/>
                  <a:gd name="connsiteY100" fmla="*/ 557118 h 802889"/>
                  <a:gd name="connsiteX101" fmla="*/ 778119 w 2972814"/>
                  <a:gd name="connsiteY101" fmla="*/ 558751 h 802889"/>
                  <a:gd name="connsiteX102" fmla="*/ 798071 w 2972814"/>
                  <a:gd name="connsiteY102" fmla="*/ 559538 h 802889"/>
                  <a:gd name="connsiteX103" fmla="*/ 818023 w 2972814"/>
                  <a:gd name="connsiteY103" fmla="*/ 559254 h 802889"/>
                  <a:gd name="connsiteX104" fmla="*/ 837975 w 2972814"/>
                  <a:gd name="connsiteY104" fmla="*/ 557593 h 802889"/>
                  <a:gd name="connsiteX105" fmla="*/ 849321 w 2972814"/>
                  <a:gd name="connsiteY105" fmla="*/ 555740 h 802889"/>
                  <a:gd name="connsiteX106" fmla="*/ 857926 w 2972814"/>
                  <a:gd name="connsiteY106" fmla="*/ 554137 h 802889"/>
                  <a:gd name="connsiteX107" fmla="*/ 877878 w 2972814"/>
                  <a:gd name="connsiteY107" fmla="*/ 548092 h 802889"/>
                  <a:gd name="connsiteX108" fmla="*/ 883538 w 2972814"/>
                  <a:gd name="connsiteY108" fmla="*/ 545749 h 802889"/>
                  <a:gd name="connsiteX109" fmla="*/ 897830 w 2972814"/>
                  <a:gd name="connsiteY109" fmla="*/ 538773 h 802889"/>
                  <a:gd name="connsiteX110" fmla="*/ 902954 w 2972814"/>
                  <a:gd name="connsiteY110" fmla="*/ 535757 h 802889"/>
                  <a:gd name="connsiteX111" fmla="*/ 917280 w 2972814"/>
                  <a:gd name="connsiteY111" fmla="*/ 525766 h 802889"/>
                  <a:gd name="connsiteX112" fmla="*/ 917782 w 2972814"/>
                  <a:gd name="connsiteY112" fmla="*/ 525341 h 802889"/>
                  <a:gd name="connsiteX113" fmla="*/ 928872 w 2972814"/>
                  <a:gd name="connsiteY113" fmla="*/ 515774 h 802889"/>
                  <a:gd name="connsiteX114" fmla="*/ 937733 w 2972814"/>
                  <a:gd name="connsiteY114" fmla="*/ 506746 h 802889"/>
                  <a:gd name="connsiteX115" fmla="*/ 938790 w 2972814"/>
                  <a:gd name="connsiteY115" fmla="*/ 505783 h 802889"/>
                  <a:gd name="connsiteX116" fmla="*/ 947701 w 2972814"/>
                  <a:gd name="connsiteY116" fmla="*/ 495791 h 802889"/>
                  <a:gd name="connsiteX117" fmla="*/ 954994 w 2972814"/>
                  <a:gd name="connsiteY117" fmla="*/ 485800 h 802889"/>
                  <a:gd name="connsiteX118" fmla="*/ 957685 w 2972814"/>
                  <a:gd name="connsiteY118" fmla="*/ 479072 h 802889"/>
                  <a:gd name="connsiteX119" fmla="*/ 959860 w 2972814"/>
                  <a:gd name="connsiteY119" fmla="*/ 475808 h 802889"/>
                  <a:gd name="connsiteX120" fmla="*/ 961248 w 2972814"/>
                  <a:gd name="connsiteY120" fmla="*/ 465817 h 802889"/>
                  <a:gd name="connsiteX121" fmla="*/ 957685 w 2972814"/>
                  <a:gd name="connsiteY121" fmla="*/ 461997 h 802889"/>
                  <a:gd name="connsiteX122" fmla="*/ 953546 w 2972814"/>
                  <a:gd name="connsiteY122" fmla="*/ 455825 h 802889"/>
                  <a:gd name="connsiteX123" fmla="*/ 937733 w 2972814"/>
                  <a:gd name="connsiteY123" fmla="*/ 447139 h 802889"/>
                  <a:gd name="connsiteX124" fmla="*/ 935895 w 2972814"/>
                  <a:gd name="connsiteY124" fmla="*/ 445834 h 802889"/>
                  <a:gd name="connsiteX125" fmla="*/ 917782 w 2972814"/>
                  <a:gd name="connsiteY125" fmla="*/ 436854 h 802889"/>
                  <a:gd name="connsiteX126" fmla="*/ 916191 w 2972814"/>
                  <a:gd name="connsiteY126" fmla="*/ 435842 h 802889"/>
                  <a:gd name="connsiteX127" fmla="*/ 897830 w 2972814"/>
                  <a:gd name="connsiteY127" fmla="*/ 426279 h 802889"/>
                  <a:gd name="connsiteX128" fmla="*/ 897158 w 2972814"/>
                  <a:gd name="connsiteY128" fmla="*/ 425851 h 802889"/>
                  <a:gd name="connsiteX129" fmla="*/ 881045 w 2972814"/>
                  <a:gd name="connsiteY129" fmla="*/ 415859 h 802889"/>
                  <a:gd name="connsiteX130" fmla="*/ 877878 w 2972814"/>
                  <a:gd name="connsiteY130" fmla="*/ 413899 h 802889"/>
                  <a:gd name="connsiteX131" fmla="*/ 867206 w 2972814"/>
                  <a:gd name="connsiteY131" fmla="*/ 405868 h 802889"/>
                  <a:gd name="connsiteX132" fmla="*/ 857926 w 2972814"/>
                  <a:gd name="connsiteY132" fmla="*/ 398355 h 802889"/>
                  <a:gd name="connsiteX133" fmla="*/ 855263 w 2972814"/>
                  <a:gd name="connsiteY133" fmla="*/ 395876 h 802889"/>
                  <a:gd name="connsiteX134" fmla="*/ 845581 w 2972814"/>
                  <a:gd name="connsiteY134" fmla="*/ 385885 h 802889"/>
                  <a:gd name="connsiteX135" fmla="*/ 837975 w 2972814"/>
                  <a:gd name="connsiteY135" fmla="*/ 377038 h 802889"/>
                  <a:gd name="connsiteX136" fmla="*/ 837047 w 2972814"/>
                  <a:gd name="connsiteY136" fmla="*/ 375893 h 802889"/>
                  <a:gd name="connsiteX137" fmla="*/ 829995 w 2972814"/>
                  <a:gd name="connsiteY137" fmla="*/ 365902 h 802889"/>
                  <a:gd name="connsiteX138" fmla="*/ 823709 w 2972814"/>
                  <a:gd name="connsiteY138" fmla="*/ 355910 h 802889"/>
                  <a:gd name="connsiteX139" fmla="*/ 818079 w 2972814"/>
                  <a:gd name="connsiteY139" fmla="*/ 345919 h 802889"/>
                  <a:gd name="connsiteX140" fmla="*/ 818023 w 2972814"/>
                  <a:gd name="connsiteY140" fmla="*/ 345811 h 802889"/>
                  <a:gd name="connsiteX141" fmla="*/ 812513 w 2972814"/>
                  <a:gd name="connsiteY141" fmla="*/ 335927 h 802889"/>
                  <a:gd name="connsiteX142" fmla="*/ 807003 w 2972814"/>
                  <a:gd name="connsiteY142" fmla="*/ 325936 h 802889"/>
                  <a:gd name="connsiteX143" fmla="*/ 801667 w 2972814"/>
                  <a:gd name="connsiteY143" fmla="*/ 315944 h 802889"/>
                  <a:gd name="connsiteX144" fmla="*/ 798071 w 2972814"/>
                  <a:gd name="connsiteY144" fmla="*/ 309427 h 802889"/>
                  <a:gd name="connsiteX145" fmla="*/ 795634 w 2972814"/>
                  <a:gd name="connsiteY145" fmla="*/ 305953 h 802889"/>
                  <a:gd name="connsiteX146" fmla="*/ 788154 w 2972814"/>
                  <a:gd name="connsiteY146" fmla="*/ 295961 h 802889"/>
                  <a:gd name="connsiteX147" fmla="*/ 779654 w 2972814"/>
                  <a:gd name="connsiteY147" fmla="*/ 285970 h 802889"/>
                  <a:gd name="connsiteX148" fmla="*/ 778119 w 2972814"/>
                  <a:gd name="connsiteY148" fmla="*/ 284211 h 802889"/>
                  <a:gd name="connsiteX149" fmla="*/ 764929 w 2972814"/>
                  <a:gd name="connsiteY149" fmla="*/ 275978 h 802889"/>
                  <a:gd name="connsiteX150" fmla="*/ 758167 w 2972814"/>
                  <a:gd name="connsiteY150" fmla="*/ 272179 h 802889"/>
                  <a:gd name="connsiteX151" fmla="*/ 738216 w 2972814"/>
                  <a:gd name="connsiteY151" fmla="*/ 269089 h 802889"/>
                  <a:gd name="connsiteX152" fmla="*/ 718264 w 2972814"/>
                  <a:gd name="connsiteY152" fmla="*/ 271926 h 802889"/>
                  <a:gd name="connsiteX153" fmla="*/ 706195 w 2972814"/>
                  <a:gd name="connsiteY153" fmla="*/ 275978 h 802889"/>
                  <a:gd name="connsiteX154" fmla="*/ 698312 w 2972814"/>
                  <a:gd name="connsiteY154" fmla="*/ 278241 h 802889"/>
                  <a:gd name="connsiteX155" fmla="*/ 680734 w 2972814"/>
                  <a:gd name="connsiteY155" fmla="*/ 285970 h 802889"/>
                  <a:gd name="connsiteX156" fmla="*/ 678360 w 2972814"/>
                  <a:gd name="connsiteY156" fmla="*/ 286930 h 802889"/>
                  <a:gd name="connsiteX157" fmla="*/ 660793 w 2972814"/>
                  <a:gd name="connsiteY157" fmla="*/ 295961 h 802889"/>
                  <a:gd name="connsiteX158" fmla="*/ 658409 w 2972814"/>
                  <a:gd name="connsiteY158" fmla="*/ 297187 h 802889"/>
                  <a:gd name="connsiteX159" fmla="*/ 643340 w 2972814"/>
                  <a:gd name="connsiteY159" fmla="*/ 305953 h 802889"/>
                  <a:gd name="connsiteX160" fmla="*/ 638457 w 2972814"/>
                  <a:gd name="connsiteY160" fmla="*/ 308922 h 802889"/>
                  <a:gd name="connsiteX161" fmla="*/ 627540 w 2972814"/>
                  <a:gd name="connsiteY161" fmla="*/ 315944 h 802889"/>
                  <a:gd name="connsiteX162" fmla="*/ 618505 w 2972814"/>
                  <a:gd name="connsiteY162" fmla="*/ 322224 h 802889"/>
                  <a:gd name="connsiteX163" fmla="*/ 612917 w 2972814"/>
                  <a:gd name="connsiteY163" fmla="*/ 325936 h 802889"/>
                  <a:gd name="connsiteX164" fmla="*/ 599030 w 2972814"/>
                  <a:gd name="connsiteY164" fmla="*/ 335927 h 802889"/>
                  <a:gd name="connsiteX165" fmla="*/ 598553 w 2972814"/>
                  <a:gd name="connsiteY165" fmla="*/ 336312 h 802889"/>
                  <a:gd name="connsiteX166" fmla="*/ 584869 w 2972814"/>
                  <a:gd name="connsiteY166" fmla="*/ 345919 h 802889"/>
                  <a:gd name="connsiteX167" fmla="*/ 578601 w 2972814"/>
                  <a:gd name="connsiteY167" fmla="*/ 350738 h 802889"/>
                  <a:gd name="connsiteX168" fmla="*/ 569275 w 2972814"/>
                  <a:gd name="connsiteY168" fmla="*/ 355910 h 802889"/>
                  <a:gd name="connsiteX169" fmla="*/ 558650 w 2972814"/>
                  <a:gd name="connsiteY169" fmla="*/ 362535 h 802889"/>
                  <a:gd name="connsiteX170" fmla="*/ 547555 w 2972814"/>
                  <a:gd name="connsiteY170" fmla="*/ 365902 h 802889"/>
                  <a:gd name="connsiteX171" fmla="*/ 538698 w 2972814"/>
                  <a:gd name="connsiteY171" fmla="*/ 368923 h 802889"/>
                  <a:gd name="connsiteX172" fmla="*/ 518746 w 2972814"/>
                  <a:gd name="connsiteY172" fmla="*/ 368764 h 802889"/>
                  <a:gd name="connsiteX173" fmla="*/ 511003 w 2972814"/>
                  <a:gd name="connsiteY173" fmla="*/ 365902 h 802889"/>
                  <a:gd name="connsiteX174" fmla="*/ 498794 w 2972814"/>
                  <a:gd name="connsiteY174" fmla="*/ 361732 h 802889"/>
                  <a:gd name="connsiteX175" fmla="*/ 489237 w 2972814"/>
                  <a:gd name="connsiteY175" fmla="*/ 355910 h 802889"/>
                  <a:gd name="connsiteX176" fmla="*/ 478843 w 2972814"/>
                  <a:gd name="connsiteY176" fmla="*/ 349661 h 802889"/>
                  <a:gd name="connsiteX177" fmla="*/ 474211 w 2972814"/>
                  <a:gd name="connsiteY177" fmla="*/ 345919 h 802889"/>
                  <a:gd name="connsiteX178" fmla="*/ 462428 w 2972814"/>
                  <a:gd name="connsiteY178" fmla="*/ 335927 h 802889"/>
                  <a:gd name="connsiteX179" fmla="*/ 458891 w 2972814"/>
                  <a:gd name="connsiteY179" fmla="*/ 332859 h 802889"/>
                  <a:gd name="connsiteX180" fmla="*/ 452070 w 2972814"/>
                  <a:gd name="connsiteY180" fmla="*/ 325936 h 802889"/>
                  <a:gd name="connsiteX181" fmla="*/ 443468 w 2972814"/>
                  <a:gd name="connsiteY181" fmla="*/ 315944 h 802889"/>
                  <a:gd name="connsiteX182" fmla="*/ 438939 w 2972814"/>
                  <a:gd name="connsiteY182" fmla="*/ 310105 h 802889"/>
                  <a:gd name="connsiteX183" fmla="*/ 435977 w 2972814"/>
                  <a:gd name="connsiteY183" fmla="*/ 305953 h 802889"/>
                  <a:gd name="connsiteX184" fmla="*/ 430213 w 2972814"/>
                  <a:gd name="connsiteY184" fmla="*/ 295961 h 802889"/>
                  <a:gd name="connsiteX185" fmla="*/ 425930 w 2972814"/>
                  <a:gd name="connsiteY185" fmla="*/ 285970 h 802889"/>
                  <a:gd name="connsiteX186" fmla="*/ 423060 w 2972814"/>
                  <a:gd name="connsiteY186" fmla="*/ 275978 h 802889"/>
                  <a:gd name="connsiteX187" fmla="*/ 422394 w 2972814"/>
                  <a:gd name="connsiteY187" fmla="*/ 265987 h 802889"/>
                  <a:gd name="connsiteX188" fmla="*/ 423360 w 2972814"/>
                  <a:gd name="connsiteY188" fmla="*/ 255995 h 802889"/>
                  <a:gd name="connsiteX189" fmla="*/ 426705 w 2972814"/>
                  <a:gd name="connsiteY189" fmla="*/ 246004 h 802889"/>
                  <a:gd name="connsiteX190" fmla="*/ 432111 w 2972814"/>
                  <a:gd name="connsiteY190" fmla="*/ 236012 h 802889"/>
                  <a:gd name="connsiteX191" fmla="*/ 438939 w 2972814"/>
                  <a:gd name="connsiteY191" fmla="*/ 227479 h 802889"/>
                  <a:gd name="connsiteX192" fmla="*/ 440286 w 2972814"/>
                  <a:gd name="connsiteY192" fmla="*/ 226021 h 802889"/>
                  <a:gd name="connsiteX193" fmla="*/ 453003 w 2972814"/>
                  <a:gd name="connsiteY193" fmla="*/ 216029 h 802889"/>
                  <a:gd name="connsiteX194" fmla="*/ 458891 w 2972814"/>
                  <a:gd name="connsiteY194" fmla="*/ 212238 h 802889"/>
                  <a:gd name="connsiteX195" fmla="*/ 470029 w 2972814"/>
                  <a:gd name="connsiteY195" fmla="*/ 206038 h 802889"/>
                  <a:gd name="connsiteX196" fmla="*/ 478843 w 2972814"/>
                  <a:gd name="connsiteY196" fmla="*/ 201970 h 802889"/>
                  <a:gd name="connsiteX197" fmla="*/ 493369 w 2972814"/>
                  <a:gd name="connsiteY197" fmla="*/ 196046 h 802889"/>
                  <a:gd name="connsiteX198" fmla="*/ 498794 w 2972814"/>
                  <a:gd name="connsiteY198" fmla="*/ 194107 h 802889"/>
                  <a:gd name="connsiteX199" fmla="*/ 518746 w 2972814"/>
                  <a:gd name="connsiteY199" fmla="*/ 187285 h 802889"/>
                  <a:gd name="connsiteX200" fmla="*/ 522489 w 2972814"/>
                  <a:gd name="connsiteY200" fmla="*/ 186055 h 802889"/>
                  <a:gd name="connsiteX201" fmla="*/ 538698 w 2972814"/>
                  <a:gd name="connsiteY201" fmla="*/ 181238 h 802889"/>
                  <a:gd name="connsiteX202" fmla="*/ 556391 w 2972814"/>
                  <a:gd name="connsiteY202" fmla="*/ 176063 h 802889"/>
                  <a:gd name="connsiteX203" fmla="*/ 558650 w 2972814"/>
                  <a:gd name="connsiteY203" fmla="*/ 175443 h 802889"/>
                  <a:gd name="connsiteX204" fmla="*/ 578601 w 2972814"/>
                  <a:gd name="connsiteY204" fmla="*/ 170081 h 802889"/>
                  <a:gd name="connsiteX205" fmla="*/ 595041 w 2972814"/>
                  <a:gd name="connsiteY205" fmla="*/ 166072 h 802889"/>
                  <a:gd name="connsiteX206" fmla="*/ 598553 w 2972814"/>
                  <a:gd name="connsiteY206" fmla="*/ 165232 h 802889"/>
                  <a:gd name="connsiteX207" fmla="*/ 618505 w 2972814"/>
                  <a:gd name="connsiteY207" fmla="*/ 161117 h 802889"/>
                  <a:gd name="connsiteX208" fmla="*/ 638457 w 2972814"/>
                  <a:gd name="connsiteY208" fmla="*/ 158148 h 802889"/>
                  <a:gd name="connsiteX209" fmla="*/ 658409 w 2972814"/>
                  <a:gd name="connsiteY209" fmla="*/ 156310 h 802889"/>
                  <a:gd name="connsiteX210" fmla="*/ 672726 w 2972814"/>
                  <a:gd name="connsiteY210" fmla="*/ 156080 h 802889"/>
                  <a:gd name="connsiteX211" fmla="*/ 678360 w 2972814"/>
                  <a:gd name="connsiteY211" fmla="*/ 155990 h 802889"/>
                  <a:gd name="connsiteX212" fmla="*/ 679587 w 2972814"/>
                  <a:gd name="connsiteY212" fmla="*/ 156080 h 802889"/>
                  <a:gd name="connsiteX213" fmla="*/ 698312 w 2972814"/>
                  <a:gd name="connsiteY213" fmla="*/ 157759 h 802889"/>
                  <a:gd name="connsiteX214" fmla="*/ 718264 w 2972814"/>
                  <a:gd name="connsiteY214" fmla="*/ 160880 h 802889"/>
                  <a:gd name="connsiteX215" fmla="*/ 738216 w 2972814"/>
                  <a:gd name="connsiteY215" fmla="*/ 164926 h 802889"/>
                  <a:gd name="connsiteX216" fmla="*/ 744975 w 2972814"/>
                  <a:gd name="connsiteY216" fmla="*/ 166072 h 802889"/>
                  <a:gd name="connsiteX217" fmla="*/ 758167 w 2972814"/>
                  <a:gd name="connsiteY217" fmla="*/ 168651 h 802889"/>
                  <a:gd name="connsiteX218" fmla="*/ 778119 w 2972814"/>
                  <a:gd name="connsiteY218" fmla="*/ 170278 h 802889"/>
                  <a:gd name="connsiteX219" fmla="*/ 798071 w 2972814"/>
                  <a:gd name="connsiteY219" fmla="*/ 168824 h 802889"/>
                  <a:gd name="connsiteX220" fmla="*/ 811810 w 2972814"/>
                  <a:gd name="connsiteY220" fmla="*/ 166072 h 802889"/>
                  <a:gd name="connsiteX221" fmla="*/ 818023 w 2972814"/>
                  <a:gd name="connsiteY221" fmla="*/ 164973 h 802889"/>
                  <a:gd name="connsiteX222" fmla="*/ 837975 w 2972814"/>
                  <a:gd name="connsiteY222" fmla="*/ 159712 h 802889"/>
                  <a:gd name="connsiteX223" fmla="*/ 850191 w 2972814"/>
                  <a:gd name="connsiteY223" fmla="*/ 156080 h 802889"/>
                  <a:gd name="connsiteX224" fmla="*/ 857926 w 2972814"/>
                  <a:gd name="connsiteY224" fmla="*/ 153921 h 802889"/>
                  <a:gd name="connsiteX225" fmla="*/ 877878 w 2972814"/>
                  <a:gd name="connsiteY225" fmla="*/ 148359 h 802889"/>
                  <a:gd name="connsiteX226" fmla="*/ 886490 w 2972814"/>
                  <a:gd name="connsiteY226" fmla="*/ 146089 h 802889"/>
                  <a:gd name="connsiteX227" fmla="*/ 897830 w 2972814"/>
                  <a:gd name="connsiteY227" fmla="*/ 143015 h 802889"/>
                  <a:gd name="connsiteX228" fmla="*/ 917782 w 2972814"/>
                  <a:gd name="connsiteY228" fmla="*/ 138813 h 802889"/>
                  <a:gd name="connsiteX229" fmla="*/ 935430 w 2972814"/>
                  <a:gd name="connsiteY229" fmla="*/ 136097 h 802889"/>
                  <a:gd name="connsiteX230" fmla="*/ 937733 w 2972814"/>
                  <a:gd name="connsiteY230" fmla="*/ 135707 h 802889"/>
                  <a:gd name="connsiteX231" fmla="*/ 957685 w 2972814"/>
                  <a:gd name="connsiteY231" fmla="*/ 134149 h 802889"/>
                  <a:gd name="connsiteX232" fmla="*/ 977637 w 2972814"/>
                  <a:gd name="connsiteY232" fmla="*/ 134110 h 802889"/>
                  <a:gd name="connsiteX233" fmla="*/ 997589 w 2972814"/>
                  <a:gd name="connsiteY233" fmla="*/ 135634 h 802889"/>
                  <a:gd name="connsiteX234" fmla="*/ 1001325 w 2972814"/>
                  <a:gd name="connsiteY234" fmla="*/ 136097 h 802889"/>
                  <a:gd name="connsiteX235" fmla="*/ 1017541 w 2972814"/>
                  <a:gd name="connsiteY235" fmla="*/ 138062 h 802889"/>
                  <a:gd name="connsiteX236" fmla="*/ 1037492 w 2972814"/>
                  <a:gd name="connsiteY236" fmla="*/ 141331 h 802889"/>
                  <a:gd name="connsiteX237" fmla="*/ 1057444 w 2972814"/>
                  <a:gd name="connsiteY237" fmla="*/ 144703 h 802889"/>
                  <a:gd name="connsiteX238" fmla="*/ 1066475 w 2972814"/>
                  <a:gd name="connsiteY238" fmla="*/ 146089 h 802889"/>
                  <a:gd name="connsiteX239" fmla="*/ 1077396 w 2972814"/>
                  <a:gd name="connsiteY239" fmla="*/ 147856 h 802889"/>
                  <a:gd name="connsiteX240" fmla="*/ 1097348 w 2972814"/>
                  <a:gd name="connsiteY240" fmla="*/ 150746 h 802889"/>
                  <a:gd name="connsiteX241" fmla="*/ 1117299 w 2972814"/>
                  <a:gd name="connsiteY241" fmla="*/ 153180 h 802889"/>
                  <a:gd name="connsiteX242" fmla="*/ 1134712 w 2972814"/>
                  <a:gd name="connsiteY242" fmla="*/ 156080 h 802889"/>
                  <a:gd name="connsiteX243" fmla="*/ 1137251 w 2972814"/>
                  <a:gd name="connsiteY243" fmla="*/ 156583 h 802889"/>
                  <a:gd name="connsiteX244" fmla="*/ 1157203 w 2972814"/>
                  <a:gd name="connsiteY244" fmla="*/ 162107 h 802889"/>
                  <a:gd name="connsiteX245" fmla="*/ 1166407 w 2972814"/>
                  <a:gd name="connsiteY245" fmla="*/ 166072 h 802889"/>
                  <a:gd name="connsiteX246" fmla="*/ 1177155 w 2972814"/>
                  <a:gd name="connsiteY246" fmla="*/ 171206 h 802889"/>
                  <a:gd name="connsiteX247" fmla="*/ 1184781 w 2972814"/>
                  <a:gd name="connsiteY247" fmla="*/ 176063 h 802889"/>
                  <a:gd name="connsiteX248" fmla="*/ 1197107 w 2972814"/>
                  <a:gd name="connsiteY248" fmla="*/ 185042 h 802889"/>
                  <a:gd name="connsiteX249" fmla="*/ 1198262 w 2972814"/>
                  <a:gd name="connsiteY249" fmla="*/ 186055 h 802889"/>
                  <a:gd name="connsiteX250" fmla="*/ 1209323 w 2972814"/>
                  <a:gd name="connsiteY250" fmla="*/ 196046 h 802889"/>
                  <a:gd name="connsiteX251" fmla="*/ 1217058 w 2972814"/>
                  <a:gd name="connsiteY251" fmla="*/ 203479 h 802889"/>
                  <a:gd name="connsiteX252" fmla="*/ 1220407 w 2972814"/>
                  <a:gd name="connsiteY252" fmla="*/ 206038 h 802889"/>
                  <a:gd name="connsiteX253" fmla="*/ 1233958 w 2972814"/>
                  <a:gd name="connsiteY253" fmla="*/ 216029 h 802889"/>
                  <a:gd name="connsiteX254" fmla="*/ 1237010 w 2972814"/>
                  <a:gd name="connsiteY254" fmla="*/ 218095 h 802889"/>
                  <a:gd name="connsiteX255" fmla="*/ 1256962 w 2972814"/>
                  <a:gd name="connsiteY255" fmla="*/ 222108 h 802889"/>
                  <a:gd name="connsiteX256" fmla="*/ 1276914 w 2972814"/>
                  <a:gd name="connsiteY256" fmla="*/ 218985 h 802889"/>
                  <a:gd name="connsiteX257" fmla="*/ 1287730 w 2972814"/>
                  <a:gd name="connsiteY257" fmla="*/ 216029 h 802889"/>
                  <a:gd name="connsiteX258" fmla="*/ 1296865 w 2972814"/>
                  <a:gd name="connsiteY258" fmla="*/ 214403 h 802889"/>
                  <a:gd name="connsiteX259" fmla="*/ 1316817 w 2972814"/>
                  <a:gd name="connsiteY259" fmla="*/ 209164 h 802889"/>
                  <a:gd name="connsiteX260" fmla="*/ 1327532 w 2972814"/>
                  <a:gd name="connsiteY260" fmla="*/ 206038 h 802889"/>
                  <a:gd name="connsiteX261" fmla="*/ 1336769 w 2972814"/>
                  <a:gd name="connsiteY261" fmla="*/ 203998 h 802889"/>
                  <a:gd name="connsiteX262" fmla="*/ 1356721 w 2972814"/>
                  <a:gd name="connsiteY262" fmla="*/ 199163 h 802889"/>
                  <a:gd name="connsiteX263" fmla="*/ 1369582 w 2972814"/>
                  <a:gd name="connsiteY263" fmla="*/ 196046 h 802889"/>
                  <a:gd name="connsiteX264" fmla="*/ 1376673 w 2972814"/>
                  <a:gd name="connsiteY264" fmla="*/ 194575 h 802889"/>
                  <a:gd name="connsiteX265" fmla="*/ 1396624 w 2972814"/>
                  <a:gd name="connsiteY265" fmla="*/ 190066 h 802889"/>
                  <a:gd name="connsiteX266" fmla="*/ 1414975 w 2972814"/>
                  <a:gd name="connsiteY266" fmla="*/ 186055 h 802889"/>
                  <a:gd name="connsiteX267" fmla="*/ 1416576 w 2972814"/>
                  <a:gd name="connsiteY267" fmla="*/ 185733 h 802889"/>
                  <a:gd name="connsiteX268" fmla="*/ 1436528 w 2972814"/>
                  <a:gd name="connsiteY268" fmla="*/ 181477 h 802889"/>
                  <a:gd name="connsiteX269" fmla="*/ 1456480 w 2972814"/>
                  <a:gd name="connsiteY269" fmla="*/ 177193 h 802889"/>
                  <a:gd name="connsiteX270" fmla="*/ 1461703 w 2972814"/>
                  <a:gd name="connsiteY270" fmla="*/ 176063 h 802889"/>
                  <a:gd name="connsiteX271" fmla="*/ 1476431 w 2972814"/>
                  <a:gd name="connsiteY271" fmla="*/ 172841 h 802889"/>
                  <a:gd name="connsiteX272" fmla="*/ 1496383 w 2972814"/>
                  <a:gd name="connsiteY272" fmla="*/ 168489 h 802889"/>
                  <a:gd name="connsiteX273" fmla="*/ 1507916 w 2972814"/>
                  <a:gd name="connsiteY273" fmla="*/ 166072 h 802889"/>
                  <a:gd name="connsiteX274" fmla="*/ 1516335 w 2972814"/>
                  <a:gd name="connsiteY274" fmla="*/ 164154 h 802889"/>
                  <a:gd name="connsiteX275" fmla="*/ 1536287 w 2972814"/>
                  <a:gd name="connsiteY275" fmla="*/ 159953 h 802889"/>
                  <a:gd name="connsiteX276" fmla="*/ 1556239 w 2972814"/>
                  <a:gd name="connsiteY276" fmla="*/ 156211 h 802889"/>
                  <a:gd name="connsiteX277" fmla="*/ 1557236 w 2972814"/>
                  <a:gd name="connsiteY277" fmla="*/ 156080 h 802889"/>
                  <a:gd name="connsiteX278" fmla="*/ 1576190 w 2972814"/>
                  <a:gd name="connsiteY278" fmla="*/ 153214 h 802889"/>
                  <a:gd name="connsiteX279" fmla="*/ 1596142 w 2972814"/>
                  <a:gd name="connsiteY279" fmla="*/ 151380 h 802889"/>
                  <a:gd name="connsiteX280" fmla="*/ 1616094 w 2972814"/>
                  <a:gd name="connsiteY280" fmla="*/ 151073 h 802889"/>
                  <a:gd name="connsiteX281" fmla="*/ 1636046 w 2972814"/>
                  <a:gd name="connsiteY281" fmla="*/ 152764 h 802889"/>
                  <a:gd name="connsiteX282" fmla="*/ 1653053 w 2972814"/>
                  <a:gd name="connsiteY282" fmla="*/ 156080 h 802889"/>
                  <a:gd name="connsiteX283" fmla="*/ 1655997 w 2972814"/>
                  <a:gd name="connsiteY283" fmla="*/ 156693 h 802889"/>
                  <a:gd name="connsiteX284" fmla="*/ 1675949 w 2972814"/>
                  <a:gd name="connsiteY284" fmla="*/ 162691 h 802889"/>
                  <a:gd name="connsiteX285" fmla="*/ 1684700 w 2972814"/>
                  <a:gd name="connsiteY285" fmla="*/ 166072 h 802889"/>
                  <a:gd name="connsiteX286" fmla="*/ 1695901 w 2972814"/>
                  <a:gd name="connsiteY286" fmla="*/ 170672 h 802889"/>
                  <a:gd name="connsiteX287" fmla="*/ 1706752 w 2972814"/>
                  <a:gd name="connsiteY287" fmla="*/ 176063 h 802889"/>
                  <a:gd name="connsiteX288" fmla="*/ 1715853 w 2972814"/>
                  <a:gd name="connsiteY288" fmla="*/ 180621 h 802889"/>
                  <a:gd name="connsiteX289" fmla="*/ 1725893 w 2972814"/>
                  <a:gd name="connsiteY289" fmla="*/ 186055 h 802889"/>
                  <a:gd name="connsiteX290" fmla="*/ 1735805 w 2972814"/>
                  <a:gd name="connsiteY290" fmla="*/ 191369 h 802889"/>
                  <a:gd name="connsiteX291" fmla="*/ 1744428 w 2972814"/>
                  <a:gd name="connsiteY291" fmla="*/ 196046 h 802889"/>
                  <a:gd name="connsiteX292" fmla="*/ 1755756 w 2972814"/>
                  <a:gd name="connsiteY292" fmla="*/ 202379 h 802889"/>
                  <a:gd name="connsiteX293" fmla="*/ 1762538 w 2972814"/>
                  <a:gd name="connsiteY293" fmla="*/ 206038 h 802889"/>
                  <a:gd name="connsiteX294" fmla="*/ 1775708 w 2972814"/>
                  <a:gd name="connsiteY294" fmla="*/ 212954 h 802889"/>
                  <a:gd name="connsiteX295" fmla="*/ 1781967 w 2972814"/>
                  <a:gd name="connsiteY295" fmla="*/ 216029 h 802889"/>
                  <a:gd name="connsiteX296" fmla="*/ 1795660 w 2972814"/>
                  <a:gd name="connsiteY296" fmla="*/ 222710 h 802889"/>
                  <a:gd name="connsiteX297" fmla="*/ 1803483 w 2972814"/>
                  <a:gd name="connsiteY297" fmla="*/ 226021 h 802889"/>
                  <a:gd name="connsiteX298" fmla="*/ 1815612 w 2972814"/>
                  <a:gd name="connsiteY298" fmla="*/ 231192 h 802889"/>
                  <a:gd name="connsiteX299" fmla="*/ 1829779 w 2972814"/>
                  <a:gd name="connsiteY299" fmla="*/ 236012 h 802889"/>
                  <a:gd name="connsiteX300" fmla="*/ 1835563 w 2972814"/>
                  <a:gd name="connsiteY300" fmla="*/ 238034 h 802889"/>
                  <a:gd name="connsiteX301" fmla="*/ 1855515 w 2972814"/>
                  <a:gd name="connsiteY301" fmla="*/ 242332 h 802889"/>
                  <a:gd name="connsiteX302" fmla="*/ 1875467 w 2972814"/>
                  <a:gd name="connsiteY302" fmla="*/ 243925 h 802889"/>
                  <a:gd name="connsiteX303" fmla="*/ 1895419 w 2972814"/>
                  <a:gd name="connsiteY303" fmla="*/ 242544 h 802889"/>
                  <a:gd name="connsiteX304" fmla="*/ 1915371 w 2972814"/>
                  <a:gd name="connsiteY304" fmla="*/ 238706 h 802889"/>
                  <a:gd name="connsiteX305" fmla="*/ 1923896 w 2972814"/>
                  <a:gd name="connsiteY305" fmla="*/ 236012 h 802889"/>
                  <a:gd name="connsiteX306" fmla="*/ 1935322 w 2972814"/>
                  <a:gd name="connsiteY306" fmla="*/ 231825 h 802889"/>
                  <a:gd name="connsiteX307" fmla="*/ 1948063 w 2972814"/>
                  <a:gd name="connsiteY307" fmla="*/ 226021 h 802889"/>
                  <a:gd name="connsiteX308" fmla="*/ 1955274 w 2972814"/>
                  <a:gd name="connsiteY308" fmla="*/ 222150 h 802889"/>
                  <a:gd name="connsiteX309" fmla="*/ 1965283 w 2972814"/>
                  <a:gd name="connsiteY309" fmla="*/ 216029 h 802889"/>
                  <a:gd name="connsiteX310" fmla="*/ 1975226 w 2972814"/>
                  <a:gd name="connsiteY310" fmla="*/ 207756 h 802889"/>
                  <a:gd name="connsiteX311" fmla="*/ 1977185 w 2972814"/>
                  <a:gd name="connsiteY311" fmla="*/ 206038 h 802889"/>
                  <a:gd name="connsiteX312" fmla="*/ 1985520 w 2972814"/>
                  <a:gd name="connsiteY312" fmla="*/ 196046 h 802889"/>
                  <a:gd name="connsiteX313" fmla="*/ 1991375 w 2972814"/>
                  <a:gd name="connsiteY313" fmla="*/ 186055 h 802889"/>
                  <a:gd name="connsiteX314" fmla="*/ 1995178 w 2972814"/>
                  <a:gd name="connsiteY314" fmla="*/ 176572 h 802889"/>
                  <a:gd name="connsiteX315" fmla="*/ 1995376 w 2972814"/>
                  <a:gd name="connsiteY315" fmla="*/ 176063 h 802889"/>
                  <a:gd name="connsiteX316" fmla="*/ 1998185 w 2972814"/>
                  <a:gd name="connsiteY316" fmla="*/ 166072 h 802889"/>
                  <a:gd name="connsiteX317" fmla="*/ 2001470 w 2972814"/>
                  <a:gd name="connsiteY317" fmla="*/ 156080 h 802889"/>
                  <a:gd name="connsiteX318" fmla="*/ 2004813 w 2972814"/>
                  <a:gd name="connsiteY318" fmla="*/ 146089 h 802889"/>
                  <a:gd name="connsiteX319" fmla="*/ 2009037 w 2972814"/>
                  <a:gd name="connsiteY319" fmla="*/ 136097 h 802889"/>
                  <a:gd name="connsiteX320" fmla="*/ 2015129 w 2972814"/>
                  <a:gd name="connsiteY320" fmla="*/ 126174 h 802889"/>
                  <a:gd name="connsiteX321" fmla="*/ 2015174 w 2972814"/>
                  <a:gd name="connsiteY321" fmla="*/ 126106 h 802889"/>
                  <a:gd name="connsiteX322" fmla="*/ 2023168 w 2972814"/>
                  <a:gd name="connsiteY322" fmla="*/ 116114 h 802889"/>
                  <a:gd name="connsiteX323" fmla="*/ 2033878 w 2972814"/>
                  <a:gd name="connsiteY323" fmla="*/ 106123 h 802889"/>
                  <a:gd name="connsiteX324" fmla="*/ 2035081 w 2972814"/>
                  <a:gd name="connsiteY324" fmla="*/ 105214 h 802889"/>
                  <a:gd name="connsiteX325" fmla="*/ 2049336 w 2972814"/>
                  <a:gd name="connsiteY325" fmla="*/ 96131 h 802889"/>
                  <a:gd name="connsiteX326" fmla="*/ 2055033 w 2972814"/>
                  <a:gd name="connsiteY326" fmla="*/ 93007 h 802889"/>
                  <a:gd name="connsiteX327" fmla="*/ 2073240 w 2972814"/>
                  <a:gd name="connsiteY327" fmla="*/ 86140 h 802889"/>
                  <a:gd name="connsiteX328" fmla="*/ 2074985 w 2972814"/>
                  <a:gd name="connsiteY328" fmla="*/ 85565 h 802889"/>
                  <a:gd name="connsiteX329" fmla="*/ 2094936 w 2972814"/>
                  <a:gd name="connsiteY329" fmla="*/ 82452 h 802889"/>
                  <a:gd name="connsiteX330" fmla="*/ 2114888 w 2972814"/>
                  <a:gd name="connsiteY330" fmla="*/ 83063 h 802889"/>
                  <a:gd name="connsiteX331" fmla="*/ 2127695 w 2972814"/>
                  <a:gd name="connsiteY331" fmla="*/ 86140 h 802889"/>
                  <a:gd name="connsiteX332" fmla="*/ 2134840 w 2972814"/>
                  <a:gd name="connsiteY332" fmla="*/ 88013 h 802889"/>
                  <a:gd name="connsiteX333" fmla="*/ 2151745 w 2972814"/>
                  <a:gd name="connsiteY333" fmla="*/ 96131 h 802889"/>
                  <a:gd name="connsiteX334" fmla="*/ 2154792 w 2972814"/>
                  <a:gd name="connsiteY334" fmla="*/ 97936 h 802889"/>
                  <a:gd name="connsiteX335" fmla="*/ 2165062 w 2972814"/>
                  <a:gd name="connsiteY335" fmla="*/ 106123 h 802889"/>
                  <a:gd name="connsiteX336" fmla="*/ 2174744 w 2972814"/>
                  <a:gd name="connsiteY336" fmla="*/ 116040 h 802889"/>
                  <a:gd name="connsiteX337" fmla="*/ 2174805 w 2972814"/>
                  <a:gd name="connsiteY337" fmla="*/ 116114 h 802889"/>
                  <a:gd name="connsiteX338" fmla="*/ 2180927 w 2972814"/>
                  <a:gd name="connsiteY338" fmla="*/ 126106 h 802889"/>
                  <a:gd name="connsiteX339" fmla="*/ 2185250 w 2972814"/>
                  <a:gd name="connsiteY339" fmla="*/ 136097 h 802889"/>
                  <a:gd name="connsiteX340" fmla="*/ 2187357 w 2972814"/>
                  <a:gd name="connsiteY340" fmla="*/ 146089 h 802889"/>
                  <a:gd name="connsiteX341" fmla="*/ 2188140 w 2972814"/>
                  <a:gd name="connsiteY341" fmla="*/ 156080 h 802889"/>
                  <a:gd name="connsiteX342" fmla="*/ 2187922 w 2972814"/>
                  <a:gd name="connsiteY342" fmla="*/ 166072 h 802889"/>
                  <a:gd name="connsiteX343" fmla="*/ 2187057 w 2972814"/>
                  <a:gd name="connsiteY343" fmla="*/ 176063 h 802889"/>
                  <a:gd name="connsiteX344" fmla="*/ 2186066 w 2972814"/>
                  <a:gd name="connsiteY344" fmla="*/ 186055 h 802889"/>
                  <a:gd name="connsiteX345" fmla="*/ 2185959 w 2972814"/>
                  <a:gd name="connsiteY345" fmla="*/ 196046 h 802889"/>
                  <a:gd name="connsiteX346" fmla="*/ 2187604 w 2972814"/>
                  <a:gd name="connsiteY346" fmla="*/ 206038 h 802889"/>
                  <a:gd name="connsiteX347" fmla="*/ 2192408 w 2972814"/>
                  <a:gd name="connsiteY347" fmla="*/ 216029 h 802889"/>
                  <a:gd name="connsiteX348" fmla="*/ 2194695 w 2972814"/>
                  <a:gd name="connsiteY348" fmla="*/ 219052 h 802889"/>
                  <a:gd name="connsiteX349" fmla="*/ 2200409 w 2972814"/>
                  <a:gd name="connsiteY349" fmla="*/ 226021 h 802889"/>
                  <a:gd name="connsiteX350" fmla="*/ 2214020 w 2972814"/>
                  <a:gd name="connsiteY350" fmla="*/ 236012 h 802889"/>
                  <a:gd name="connsiteX351" fmla="*/ 2214647 w 2972814"/>
                  <a:gd name="connsiteY351" fmla="*/ 236354 h 802889"/>
                  <a:gd name="connsiteX352" fmla="*/ 2233252 w 2972814"/>
                  <a:gd name="connsiteY352" fmla="*/ 246004 h 802889"/>
                  <a:gd name="connsiteX353" fmla="*/ 2234599 w 2972814"/>
                  <a:gd name="connsiteY353" fmla="*/ 246554 h 802889"/>
                  <a:gd name="connsiteX354" fmla="*/ 2254551 w 2972814"/>
                  <a:gd name="connsiteY354" fmla="*/ 254049 h 802889"/>
                  <a:gd name="connsiteX355" fmla="*/ 2260434 w 2972814"/>
                  <a:gd name="connsiteY355" fmla="*/ 255995 h 802889"/>
                  <a:gd name="connsiteX356" fmla="*/ 2274502 w 2972814"/>
                  <a:gd name="connsiteY356" fmla="*/ 260273 h 802889"/>
                  <a:gd name="connsiteX357" fmla="*/ 2294454 w 2972814"/>
                  <a:gd name="connsiteY357" fmla="*/ 265464 h 802889"/>
                  <a:gd name="connsiteX358" fmla="*/ 2296985 w 2972814"/>
                  <a:gd name="connsiteY358" fmla="*/ 265987 h 802889"/>
                  <a:gd name="connsiteX359" fmla="*/ 2314406 w 2972814"/>
                  <a:gd name="connsiteY359" fmla="*/ 269586 h 802889"/>
                  <a:gd name="connsiteX360" fmla="*/ 2334358 w 2972814"/>
                  <a:gd name="connsiteY360" fmla="*/ 272148 h 802889"/>
                  <a:gd name="connsiteX361" fmla="*/ 2354310 w 2972814"/>
                  <a:gd name="connsiteY361" fmla="*/ 272647 h 802889"/>
                  <a:gd name="connsiteX362" fmla="*/ 2374261 w 2972814"/>
                  <a:gd name="connsiteY362" fmla="*/ 270195 h 802889"/>
                  <a:gd name="connsiteX363" fmla="*/ 2387186 w 2972814"/>
                  <a:gd name="connsiteY363" fmla="*/ 265987 h 802889"/>
                  <a:gd name="connsiteX364" fmla="*/ 2394213 w 2972814"/>
                  <a:gd name="connsiteY364" fmla="*/ 263435 h 802889"/>
                  <a:gd name="connsiteX365" fmla="*/ 2408696 w 2972814"/>
                  <a:gd name="connsiteY365" fmla="*/ 255995 h 802889"/>
                  <a:gd name="connsiteX366" fmla="*/ 2414165 w 2972814"/>
                  <a:gd name="connsiteY366" fmla="*/ 252870 h 802889"/>
                  <a:gd name="connsiteX367" fmla="*/ 2425421 w 2972814"/>
                  <a:gd name="connsiteY367" fmla="*/ 246004 h 802889"/>
                  <a:gd name="connsiteX368" fmla="*/ 2434117 w 2972814"/>
                  <a:gd name="connsiteY368" fmla="*/ 240737 h 802889"/>
                  <a:gd name="connsiteX369" fmla="*/ 2442231 w 2972814"/>
                  <a:gd name="connsiteY369" fmla="*/ 236012 h 802889"/>
                  <a:gd name="connsiteX370" fmla="*/ 2454068 w 2972814"/>
                  <a:gd name="connsiteY370" fmla="*/ 228944 h 802889"/>
                  <a:gd name="connsiteX371" fmla="*/ 2461170 w 2972814"/>
                  <a:gd name="connsiteY371" fmla="*/ 226021 h 802889"/>
                  <a:gd name="connsiteX372" fmla="*/ 2474020 w 2972814"/>
                  <a:gd name="connsiteY372" fmla="*/ 220392 h 802889"/>
                  <a:gd name="connsiteX373" fmla="*/ 2492463 w 2972814"/>
                  <a:gd name="connsiteY373" fmla="*/ 216029 h 802889"/>
                  <a:gd name="connsiteX374" fmla="*/ 2493972 w 2972814"/>
                  <a:gd name="connsiteY374" fmla="*/ 215607 h 802889"/>
                  <a:gd name="connsiteX375" fmla="*/ 2513924 w 2972814"/>
                  <a:gd name="connsiteY375" fmla="*/ 214172 h 802889"/>
                  <a:gd name="connsiteX376" fmla="*/ 2524638 w 2972814"/>
                  <a:gd name="connsiteY376" fmla="*/ 216029 h 802889"/>
                  <a:gd name="connsiteX377" fmla="*/ 2533876 w 2972814"/>
                  <a:gd name="connsiteY377" fmla="*/ 217489 h 802889"/>
                  <a:gd name="connsiteX378" fmla="*/ 2553827 w 2972814"/>
                  <a:gd name="connsiteY378" fmla="*/ 224164 h 802889"/>
                  <a:gd name="connsiteX379" fmla="*/ 2557311 w 2972814"/>
                  <a:gd name="connsiteY379" fmla="*/ 226021 h 802889"/>
                  <a:gd name="connsiteX380" fmla="*/ 2573779 w 2972814"/>
                  <a:gd name="connsiteY380" fmla="*/ 234243 h 802889"/>
                  <a:gd name="connsiteX381" fmla="*/ 2576574 w 2972814"/>
                  <a:gd name="connsiteY381" fmla="*/ 236012 h 802889"/>
                  <a:gd name="connsiteX382" fmla="*/ 2592712 w 2972814"/>
                  <a:gd name="connsiteY382" fmla="*/ 246004 h 802889"/>
                  <a:gd name="connsiteX383" fmla="*/ 2593731 w 2972814"/>
                  <a:gd name="connsiteY383" fmla="*/ 246608 h 802889"/>
                  <a:gd name="connsiteX384" fmla="*/ 2606726 w 2972814"/>
                  <a:gd name="connsiteY384" fmla="*/ 255995 h 802889"/>
                  <a:gd name="connsiteX385" fmla="*/ 2613683 w 2972814"/>
                  <a:gd name="connsiteY385" fmla="*/ 261189 h 802889"/>
                  <a:gd name="connsiteX386" fmla="*/ 2619631 w 2972814"/>
                  <a:gd name="connsiteY386" fmla="*/ 265987 h 802889"/>
                  <a:gd name="connsiteX387" fmla="*/ 2630837 w 2972814"/>
                  <a:gd name="connsiteY387" fmla="*/ 275978 h 802889"/>
                  <a:gd name="connsiteX388" fmla="*/ 2633634 w 2972814"/>
                  <a:gd name="connsiteY388" fmla="*/ 278600 h 802889"/>
                  <a:gd name="connsiteX389" fmla="*/ 2641118 w 2972814"/>
                  <a:gd name="connsiteY389" fmla="*/ 285970 h 802889"/>
                  <a:gd name="connsiteX390" fmla="*/ 2650627 w 2972814"/>
                  <a:gd name="connsiteY390" fmla="*/ 295961 h 802889"/>
                  <a:gd name="connsiteX391" fmla="*/ 2653586 w 2972814"/>
                  <a:gd name="connsiteY391" fmla="*/ 299218 h 802889"/>
                  <a:gd name="connsiteX392" fmla="*/ 2659725 w 2972814"/>
                  <a:gd name="connsiteY392" fmla="*/ 305953 h 802889"/>
                  <a:gd name="connsiteX393" fmla="*/ 2668420 w 2972814"/>
                  <a:gd name="connsiteY393" fmla="*/ 315944 h 802889"/>
                  <a:gd name="connsiteX394" fmla="*/ 2673538 w 2972814"/>
                  <a:gd name="connsiteY394" fmla="*/ 322136 h 802889"/>
                  <a:gd name="connsiteX395" fmla="*/ 2676959 w 2972814"/>
                  <a:gd name="connsiteY395" fmla="*/ 325936 h 802889"/>
                  <a:gd name="connsiteX396" fmla="*/ 2686239 w 2972814"/>
                  <a:gd name="connsiteY396" fmla="*/ 335927 h 802889"/>
                  <a:gd name="connsiteX397" fmla="*/ 2693490 w 2972814"/>
                  <a:gd name="connsiteY397" fmla="*/ 343393 h 802889"/>
                  <a:gd name="connsiteX398" fmla="*/ 2696401 w 2972814"/>
                  <a:gd name="connsiteY398" fmla="*/ 345919 h 802889"/>
                  <a:gd name="connsiteX399" fmla="*/ 2707755 w 2972814"/>
                  <a:gd name="connsiteY399" fmla="*/ 355910 h 802889"/>
                  <a:gd name="connsiteX400" fmla="*/ 2713441 w 2972814"/>
                  <a:gd name="connsiteY400" fmla="*/ 360637 h 802889"/>
                  <a:gd name="connsiteX401" fmla="*/ 2721785 w 2972814"/>
                  <a:gd name="connsiteY401" fmla="*/ 365902 h 802889"/>
                  <a:gd name="connsiteX402" fmla="*/ 2733393 w 2972814"/>
                  <a:gd name="connsiteY402" fmla="*/ 372904 h 802889"/>
                  <a:gd name="connsiteX403" fmla="*/ 2742502 w 2972814"/>
                  <a:gd name="connsiteY403" fmla="*/ 375893 h 802889"/>
                  <a:gd name="connsiteX404" fmla="*/ 2753345 w 2972814"/>
                  <a:gd name="connsiteY404" fmla="*/ 379328 h 802889"/>
                  <a:gd name="connsiteX405" fmla="*/ 2773297 w 2972814"/>
                  <a:gd name="connsiteY405" fmla="*/ 378937 h 802889"/>
                  <a:gd name="connsiteX406" fmla="*/ 2780602 w 2972814"/>
                  <a:gd name="connsiteY406" fmla="*/ 375893 h 802889"/>
                  <a:gd name="connsiteX407" fmla="*/ 2793249 w 2972814"/>
                  <a:gd name="connsiteY407" fmla="*/ 370560 h 802889"/>
                  <a:gd name="connsiteX408" fmla="*/ 2798571 w 2972814"/>
                  <a:gd name="connsiteY408" fmla="*/ 365902 h 802889"/>
                  <a:gd name="connsiteX409" fmla="*/ 2811179 w 2972814"/>
                  <a:gd name="connsiteY409" fmla="*/ 355910 h 802889"/>
                  <a:gd name="connsiteX410" fmla="*/ 2813200 w 2972814"/>
                  <a:gd name="connsiteY410" fmla="*/ 354289 h 802889"/>
                  <a:gd name="connsiteX411" fmla="*/ 2819928 w 2972814"/>
                  <a:gd name="connsiteY411" fmla="*/ 345919 h 802889"/>
                  <a:gd name="connsiteX412" fmla="*/ 2828733 w 2972814"/>
                  <a:gd name="connsiteY412" fmla="*/ 335927 h 802889"/>
                  <a:gd name="connsiteX413" fmla="*/ 2833152 w 2972814"/>
                  <a:gd name="connsiteY413" fmla="*/ 331123 h 802889"/>
                  <a:gd name="connsiteX414" fmla="*/ 2836919 w 2972814"/>
                  <a:gd name="connsiteY414" fmla="*/ 325936 h 802889"/>
                  <a:gd name="connsiteX415" fmla="*/ 2844915 w 2972814"/>
                  <a:gd name="connsiteY415" fmla="*/ 315944 h 802889"/>
                  <a:gd name="connsiteX416" fmla="*/ 2853104 w 2972814"/>
                  <a:gd name="connsiteY416" fmla="*/ 307163 h 802889"/>
                  <a:gd name="connsiteX417" fmla="*/ 2854099 w 2972814"/>
                  <a:gd name="connsiteY417" fmla="*/ 305953 h 802889"/>
                  <a:gd name="connsiteX418" fmla="*/ 2863328 w 2972814"/>
                  <a:gd name="connsiteY418" fmla="*/ 295961 h 802889"/>
                  <a:gd name="connsiteX419" fmla="*/ 2873056 w 2972814"/>
                  <a:gd name="connsiteY419" fmla="*/ 287589 h 802889"/>
                  <a:gd name="connsiteX420" fmla="*/ 2874866 w 2972814"/>
                  <a:gd name="connsiteY420" fmla="*/ 285970 h 802889"/>
                  <a:gd name="connsiteX421" fmla="*/ 2887934 w 2972814"/>
                  <a:gd name="connsiteY421" fmla="*/ 275978 h 802889"/>
                  <a:gd name="connsiteX422" fmla="*/ 2893007 w 2972814"/>
                  <a:gd name="connsiteY422" fmla="*/ 272877 h 802889"/>
                  <a:gd name="connsiteX423" fmla="*/ 2904831 w 2972814"/>
                  <a:gd name="connsiteY423" fmla="*/ 265987 h 802889"/>
                  <a:gd name="connsiteX424" fmla="*/ 2912959 w 2972814"/>
                  <a:gd name="connsiteY424" fmla="*/ 262002 h 802889"/>
                  <a:gd name="connsiteX425" fmla="*/ 2926113 w 2972814"/>
                  <a:gd name="connsiteY425" fmla="*/ 255995 h 802889"/>
                  <a:gd name="connsiteX426" fmla="*/ 2932911 w 2972814"/>
                  <a:gd name="connsiteY426" fmla="*/ 253345 h 802889"/>
                  <a:gd name="connsiteX427" fmla="*/ 2952863 w 2972814"/>
                  <a:gd name="connsiteY427" fmla="*/ 246055 h 802889"/>
                  <a:gd name="connsiteX428" fmla="*/ 2953009 w 2972814"/>
                  <a:gd name="connsiteY428" fmla="*/ 246004 h 802889"/>
                  <a:gd name="connsiteX429" fmla="*/ 2972815 w 2972814"/>
                  <a:gd name="connsiteY429" fmla="*/ 239727 h 802889"/>
                  <a:gd name="connsiteX430" fmla="*/ 1097348 w 2972814"/>
                  <a:gd name="connsiteY430" fmla="*/ 488637 h 802889"/>
                  <a:gd name="connsiteX431" fmla="*/ 1117299 w 2972814"/>
                  <a:gd name="connsiteY431" fmla="*/ 492114 h 802889"/>
                  <a:gd name="connsiteX432" fmla="*/ 1137251 w 2972814"/>
                  <a:gd name="connsiteY432" fmla="*/ 494154 h 802889"/>
                  <a:gd name="connsiteX433" fmla="*/ 1157203 w 2972814"/>
                  <a:gd name="connsiteY433" fmla="*/ 493883 h 802889"/>
                  <a:gd name="connsiteX434" fmla="*/ 1177155 w 2972814"/>
                  <a:gd name="connsiteY434" fmla="*/ 490805 h 802889"/>
                  <a:gd name="connsiteX435" fmla="*/ 1192309 w 2972814"/>
                  <a:gd name="connsiteY435" fmla="*/ 485800 h 802889"/>
                  <a:gd name="connsiteX436" fmla="*/ 1197107 w 2972814"/>
                  <a:gd name="connsiteY436" fmla="*/ 483964 h 802889"/>
                  <a:gd name="connsiteX437" fmla="*/ 1211360 w 2972814"/>
                  <a:gd name="connsiteY437" fmla="*/ 475808 h 802889"/>
                  <a:gd name="connsiteX438" fmla="*/ 1217058 w 2972814"/>
                  <a:gd name="connsiteY438" fmla="*/ 471857 h 802889"/>
                  <a:gd name="connsiteX439" fmla="*/ 1223837 w 2972814"/>
                  <a:gd name="connsiteY439" fmla="*/ 465817 h 802889"/>
                  <a:gd name="connsiteX440" fmla="*/ 1233000 w 2972814"/>
                  <a:gd name="connsiteY440" fmla="*/ 455825 h 802889"/>
                  <a:gd name="connsiteX441" fmla="*/ 1237010 w 2972814"/>
                  <a:gd name="connsiteY441" fmla="*/ 450580 h 802889"/>
                  <a:gd name="connsiteX442" fmla="*/ 1240172 w 2972814"/>
                  <a:gd name="connsiteY442" fmla="*/ 445834 h 802889"/>
                  <a:gd name="connsiteX443" fmla="*/ 1245593 w 2972814"/>
                  <a:gd name="connsiteY443" fmla="*/ 435842 h 802889"/>
                  <a:gd name="connsiteX444" fmla="*/ 1249997 w 2972814"/>
                  <a:gd name="connsiteY444" fmla="*/ 425851 h 802889"/>
                  <a:gd name="connsiteX445" fmla="*/ 1253674 w 2972814"/>
                  <a:gd name="connsiteY445" fmla="*/ 415859 h 802889"/>
                  <a:gd name="connsiteX446" fmla="*/ 1256491 w 2972814"/>
                  <a:gd name="connsiteY446" fmla="*/ 405868 h 802889"/>
                  <a:gd name="connsiteX447" fmla="*/ 1256962 w 2972814"/>
                  <a:gd name="connsiteY447" fmla="*/ 403710 h 802889"/>
                  <a:gd name="connsiteX448" fmla="*/ 1258575 w 2972814"/>
                  <a:gd name="connsiteY448" fmla="*/ 395876 h 802889"/>
                  <a:gd name="connsiteX449" fmla="*/ 1259953 w 2972814"/>
                  <a:gd name="connsiteY449" fmla="*/ 385885 h 802889"/>
                  <a:gd name="connsiteX450" fmla="*/ 1260774 w 2972814"/>
                  <a:gd name="connsiteY450" fmla="*/ 375893 h 802889"/>
                  <a:gd name="connsiteX451" fmla="*/ 1261040 w 2972814"/>
                  <a:gd name="connsiteY451" fmla="*/ 365902 h 802889"/>
                  <a:gd name="connsiteX452" fmla="*/ 1260737 w 2972814"/>
                  <a:gd name="connsiteY452" fmla="*/ 355910 h 802889"/>
                  <a:gd name="connsiteX453" fmla="*/ 1259959 w 2972814"/>
                  <a:gd name="connsiteY453" fmla="*/ 345919 h 802889"/>
                  <a:gd name="connsiteX454" fmla="*/ 1258499 w 2972814"/>
                  <a:gd name="connsiteY454" fmla="*/ 335927 h 802889"/>
                  <a:gd name="connsiteX455" fmla="*/ 1256962 w 2972814"/>
                  <a:gd name="connsiteY455" fmla="*/ 328548 h 802889"/>
                  <a:gd name="connsiteX456" fmla="*/ 1256200 w 2972814"/>
                  <a:gd name="connsiteY456" fmla="*/ 325936 h 802889"/>
                  <a:gd name="connsiteX457" fmla="*/ 1253173 w 2972814"/>
                  <a:gd name="connsiteY457" fmla="*/ 315944 h 802889"/>
                  <a:gd name="connsiteX458" fmla="*/ 1248594 w 2972814"/>
                  <a:gd name="connsiteY458" fmla="*/ 305953 h 802889"/>
                  <a:gd name="connsiteX459" fmla="*/ 1243522 w 2972814"/>
                  <a:gd name="connsiteY459" fmla="*/ 295961 h 802889"/>
                  <a:gd name="connsiteX460" fmla="*/ 1237259 w 2972814"/>
                  <a:gd name="connsiteY460" fmla="*/ 285970 h 802889"/>
                  <a:gd name="connsiteX461" fmla="*/ 1237010 w 2972814"/>
                  <a:gd name="connsiteY461" fmla="*/ 285567 h 802889"/>
                  <a:gd name="connsiteX462" fmla="*/ 1217058 w 2972814"/>
                  <a:gd name="connsiteY462" fmla="*/ 276619 h 802889"/>
                  <a:gd name="connsiteX463" fmla="*/ 1197107 w 2972814"/>
                  <a:gd name="connsiteY463" fmla="*/ 281165 h 802889"/>
                  <a:gd name="connsiteX464" fmla="*/ 1188568 w 2972814"/>
                  <a:gd name="connsiteY464" fmla="*/ 285970 h 802889"/>
                  <a:gd name="connsiteX465" fmla="*/ 1177155 w 2972814"/>
                  <a:gd name="connsiteY465" fmla="*/ 290622 h 802889"/>
                  <a:gd name="connsiteX466" fmla="*/ 1168510 w 2972814"/>
                  <a:gd name="connsiteY466" fmla="*/ 295961 h 802889"/>
                  <a:gd name="connsiteX467" fmla="*/ 1157203 w 2972814"/>
                  <a:gd name="connsiteY467" fmla="*/ 301720 h 802889"/>
                  <a:gd name="connsiteX468" fmla="*/ 1150972 w 2972814"/>
                  <a:gd name="connsiteY468" fmla="*/ 305953 h 802889"/>
                  <a:gd name="connsiteX469" fmla="*/ 1137251 w 2972814"/>
                  <a:gd name="connsiteY469" fmla="*/ 313900 h 802889"/>
                  <a:gd name="connsiteX470" fmla="*/ 1134458 w 2972814"/>
                  <a:gd name="connsiteY470" fmla="*/ 315944 h 802889"/>
                  <a:gd name="connsiteX471" fmla="*/ 1119384 w 2972814"/>
                  <a:gd name="connsiteY471" fmla="*/ 325936 h 802889"/>
                  <a:gd name="connsiteX472" fmla="*/ 1117299 w 2972814"/>
                  <a:gd name="connsiteY472" fmla="*/ 327190 h 802889"/>
                  <a:gd name="connsiteX473" fmla="*/ 1105482 w 2972814"/>
                  <a:gd name="connsiteY473" fmla="*/ 335927 h 802889"/>
                  <a:gd name="connsiteX474" fmla="*/ 1097348 w 2972814"/>
                  <a:gd name="connsiteY474" fmla="*/ 341783 h 802889"/>
                  <a:gd name="connsiteX475" fmla="*/ 1092437 w 2972814"/>
                  <a:gd name="connsiteY475" fmla="*/ 345919 h 802889"/>
                  <a:gd name="connsiteX476" fmla="*/ 1080448 w 2972814"/>
                  <a:gd name="connsiteY476" fmla="*/ 355910 h 802889"/>
                  <a:gd name="connsiteX477" fmla="*/ 1077396 w 2972814"/>
                  <a:gd name="connsiteY477" fmla="*/ 358514 h 802889"/>
                  <a:gd name="connsiteX478" fmla="*/ 1069616 w 2972814"/>
                  <a:gd name="connsiteY478" fmla="*/ 365902 h 802889"/>
                  <a:gd name="connsiteX479" fmla="*/ 1059347 w 2972814"/>
                  <a:gd name="connsiteY479" fmla="*/ 375893 h 802889"/>
                  <a:gd name="connsiteX480" fmla="*/ 1057444 w 2972814"/>
                  <a:gd name="connsiteY480" fmla="*/ 377857 h 802889"/>
                  <a:gd name="connsiteX481" fmla="*/ 1049858 w 2972814"/>
                  <a:gd name="connsiteY481" fmla="*/ 385885 h 802889"/>
                  <a:gd name="connsiteX482" fmla="*/ 1041239 w 2972814"/>
                  <a:gd name="connsiteY482" fmla="*/ 395876 h 802889"/>
                  <a:gd name="connsiteX483" fmla="*/ 1037492 w 2972814"/>
                  <a:gd name="connsiteY483" fmla="*/ 400611 h 802889"/>
                  <a:gd name="connsiteX484" fmla="*/ 1032852 w 2972814"/>
                  <a:gd name="connsiteY484" fmla="*/ 405868 h 802889"/>
                  <a:gd name="connsiteX485" fmla="*/ 1025206 w 2972814"/>
                  <a:gd name="connsiteY485" fmla="*/ 415859 h 802889"/>
                  <a:gd name="connsiteX486" fmla="*/ 1018728 w 2972814"/>
                  <a:gd name="connsiteY486" fmla="*/ 425851 h 802889"/>
                  <a:gd name="connsiteX487" fmla="*/ 1017541 w 2972814"/>
                  <a:gd name="connsiteY487" fmla="*/ 428320 h 802889"/>
                  <a:gd name="connsiteX488" fmla="*/ 1012098 w 2972814"/>
                  <a:gd name="connsiteY488" fmla="*/ 435842 h 802889"/>
                  <a:gd name="connsiteX489" fmla="*/ 1008344 w 2972814"/>
                  <a:gd name="connsiteY489" fmla="*/ 445834 h 802889"/>
                  <a:gd name="connsiteX490" fmla="*/ 1010407 w 2972814"/>
                  <a:gd name="connsiteY490" fmla="*/ 455825 h 802889"/>
                  <a:gd name="connsiteX491" fmla="*/ 1017541 w 2972814"/>
                  <a:gd name="connsiteY491" fmla="*/ 460604 h 802889"/>
                  <a:gd name="connsiteX492" fmla="*/ 1023980 w 2972814"/>
                  <a:gd name="connsiteY492" fmla="*/ 465817 h 802889"/>
                  <a:gd name="connsiteX493" fmla="*/ 1037492 w 2972814"/>
                  <a:gd name="connsiteY493" fmla="*/ 470792 h 802889"/>
                  <a:gd name="connsiteX494" fmla="*/ 1049908 w 2972814"/>
                  <a:gd name="connsiteY494" fmla="*/ 475808 h 802889"/>
                  <a:gd name="connsiteX495" fmla="*/ 1057444 w 2972814"/>
                  <a:gd name="connsiteY495" fmla="*/ 477930 h 802889"/>
                  <a:gd name="connsiteX496" fmla="*/ 1077396 w 2972814"/>
                  <a:gd name="connsiteY496" fmla="*/ 483944 h 802889"/>
                  <a:gd name="connsiteX497" fmla="*/ 1084527 w 2972814"/>
                  <a:gd name="connsiteY497" fmla="*/ 485800 h 802889"/>
                  <a:gd name="connsiteX498" fmla="*/ 1097348 w 2972814"/>
                  <a:gd name="connsiteY498" fmla="*/ 488637 h 802889"/>
                  <a:gd name="connsiteX499" fmla="*/ 2613683 w 2972814"/>
                  <a:gd name="connsiteY499" fmla="*/ 136752 h 802889"/>
                  <a:gd name="connsiteX500" fmla="*/ 2609140 w 2972814"/>
                  <a:gd name="connsiteY500" fmla="*/ 136097 h 802889"/>
                  <a:gd name="connsiteX501" fmla="*/ 2593731 w 2972814"/>
                  <a:gd name="connsiteY501" fmla="*/ 133359 h 802889"/>
                  <a:gd name="connsiteX502" fmla="*/ 2576843 w 2972814"/>
                  <a:gd name="connsiteY502" fmla="*/ 126106 h 802889"/>
                  <a:gd name="connsiteX503" fmla="*/ 2573779 w 2972814"/>
                  <a:gd name="connsiteY503" fmla="*/ 123984 h 802889"/>
                  <a:gd name="connsiteX504" fmla="*/ 2566773 w 2972814"/>
                  <a:gd name="connsiteY504" fmla="*/ 116114 h 802889"/>
                  <a:gd name="connsiteX505" fmla="*/ 2562883 w 2972814"/>
                  <a:gd name="connsiteY505" fmla="*/ 106123 h 802889"/>
                  <a:gd name="connsiteX506" fmla="*/ 2561720 w 2972814"/>
                  <a:gd name="connsiteY506" fmla="*/ 96131 h 802889"/>
                  <a:gd name="connsiteX507" fmla="*/ 2562927 w 2972814"/>
                  <a:gd name="connsiteY507" fmla="*/ 86140 h 802889"/>
                  <a:gd name="connsiteX508" fmla="*/ 2565591 w 2972814"/>
                  <a:gd name="connsiteY508" fmla="*/ 76149 h 802889"/>
                  <a:gd name="connsiteX509" fmla="*/ 2569817 w 2972814"/>
                  <a:gd name="connsiteY509" fmla="*/ 66157 h 802889"/>
                  <a:gd name="connsiteX510" fmla="*/ 2573779 w 2972814"/>
                  <a:gd name="connsiteY510" fmla="*/ 58788 h 802889"/>
                  <a:gd name="connsiteX511" fmla="*/ 2575171 w 2972814"/>
                  <a:gd name="connsiteY511" fmla="*/ 56166 h 802889"/>
                  <a:gd name="connsiteX512" fmla="*/ 2581862 w 2972814"/>
                  <a:gd name="connsiteY512" fmla="*/ 46174 h 802889"/>
                  <a:gd name="connsiteX513" fmla="*/ 2589889 w 2972814"/>
                  <a:gd name="connsiteY513" fmla="*/ 36183 h 802889"/>
                  <a:gd name="connsiteX514" fmla="*/ 2593731 w 2972814"/>
                  <a:gd name="connsiteY514" fmla="*/ 32153 h 802889"/>
                  <a:gd name="connsiteX515" fmla="*/ 2600396 w 2972814"/>
                  <a:gd name="connsiteY515" fmla="*/ 26191 h 802889"/>
                  <a:gd name="connsiteX516" fmla="*/ 2613673 w 2972814"/>
                  <a:gd name="connsiteY516" fmla="*/ 16200 h 802889"/>
                  <a:gd name="connsiteX517" fmla="*/ 2613683 w 2972814"/>
                  <a:gd name="connsiteY517" fmla="*/ 16193 h 802889"/>
                  <a:gd name="connsiteX518" fmla="*/ 2633634 w 2972814"/>
                  <a:gd name="connsiteY518" fmla="*/ 6485 h 802889"/>
                  <a:gd name="connsiteX519" fmla="*/ 2634604 w 2972814"/>
                  <a:gd name="connsiteY519" fmla="*/ 6208 h 802889"/>
                  <a:gd name="connsiteX520" fmla="*/ 2653586 w 2972814"/>
                  <a:gd name="connsiteY520" fmla="*/ 1661 h 802889"/>
                  <a:gd name="connsiteX521" fmla="*/ 2673538 w 2972814"/>
                  <a:gd name="connsiteY521" fmla="*/ 0 h 802889"/>
                  <a:gd name="connsiteX522" fmla="*/ 2693490 w 2972814"/>
                  <a:gd name="connsiteY522" fmla="*/ 622 h 802889"/>
                  <a:gd name="connsiteX523" fmla="*/ 2713441 w 2972814"/>
                  <a:gd name="connsiteY523" fmla="*/ 3028 h 802889"/>
                  <a:gd name="connsiteX524" fmla="*/ 2731367 w 2972814"/>
                  <a:gd name="connsiteY524" fmla="*/ 6208 h 802889"/>
                  <a:gd name="connsiteX525" fmla="*/ 2733393 w 2972814"/>
                  <a:gd name="connsiteY525" fmla="*/ 6610 h 802889"/>
                  <a:gd name="connsiteX526" fmla="*/ 2753345 w 2972814"/>
                  <a:gd name="connsiteY526" fmla="*/ 11430 h 802889"/>
                  <a:gd name="connsiteX527" fmla="*/ 2769838 w 2972814"/>
                  <a:gd name="connsiteY527" fmla="*/ 16200 h 802889"/>
                  <a:gd name="connsiteX528" fmla="*/ 2773297 w 2972814"/>
                  <a:gd name="connsiteY528" fmla="*/ 17363 h 802889"/>
                  <a:gd name="connsiteX529" fmla="*/ 2793249 w 2972814"/>
                  <a:gd name="connsiteY529" fmla="*/ 24812 h 802889"/>
                  <a:gd name="connsiteX530" fmla="*/ 2796385 w 2972814"/>
                  <a:gd name="connsiteY530" fmla="*/ 26191 h 802889"/>
                  <a:gd name="connsiteX531" fmla="*/ 2813200 w 2972814"/>
                  <a:gd name="connsiteY531" fmla="*/ 36154 h 802889"/>
                  <a:gd name="connsiteX532" fmla="*/ 2813242 w 2972814"/>
                  <a:gd name="connsiteY532" fmla="*/ 36183 h 802889"/>
                  <a:gd name="connsiteX533" fmla="*/ 2823149 w 2972814"/>
                  <a:gd name="connsiteY533" fmla="*/ 46174 h 802889"/>
                  <a:gd name="connsiteX534" fmla="*/ 2827798 w 2972814"/>
                  <a:gd name="connsiteY534" fmla="*/ 56166 h 802889"/>
                  <a:gd name="connsiteX535" fmla="*/ 2828099 w 2972814"/>
                  <a:gd name="connsiteY535" fmla="*/ 66157 h 802889"/>
                  <a:gd name="connsiteX536" fmla="*/ 2824772 w 2972814"/>
                  <a:gd name="connsiteY536" fmla="*/ 76149 h 802889"/>
                  <a:gd name="connsiteX537" fmla="*/ 2817844 w 2972814"/>
                  <a:gd name="connsiteY537" fmla="*/ 86140 h 802889"/>
                  <a:gd name="connsiteX538" fmla="*/ 2813200 w 2972814"/>
                  <a:gd name="connsiteY538" fmla="*/ 91020 h 802889"/>
                  <a:gd name="connsiteX539" fmla="*/ 2807324 w 2972814"/>
                  <a:gd name="connsiteY539" fmla="*/ 96131 h 802889"/>
                  <a:gd name="connsiteX540" fmla="*/ 2793249 w 2972814"/>
                  <a:gd name="connsiteY540" fmla="*/ 106020 h 802889"/>
                  <a:gd name="connsiteX541" fmla="*/ 2793065 w 2972814"/>
                  <a:gd name="connsiteY541" fmla="*/ 106123 h 802889"/>
                  <a:gd name="connsiteX542" fmla="*/ 2773297 w 2972814"/>
                  <a:gd name="connsiteY542" fmla="*/ 115777 h 802889"/>
                  <a:gd name="connsiteX543" fmla="*/ 2772370 w 2972814"/>
                  <a:gd name="connsiteY543" fmla="*/ 116114 h 802889"/>
                  <a:gd name="connsiteX544" fmla="*/ 2753345 w 2972814"/>
                  <a:gd name="connsiteY544" fmla="*/ 122674 h 802889"/>
                  <a:gd name="connsiteX545" fmla="*/ 2739740 w 2972814"/>
                  <a:gd name="connsiteY545" fmla="*/ 126106 h 802889"/>
                  <a:gd name="connsiteX546" fmla="*/ 2733393 w 2972814"/>
                  <a:gd name="connsiteY546" fmla="*/ 127714 h 802889"/>
                  <a:gd name="connsiteX547" fmla="*/ 2713441 w 2972814"/>
                  <a:gd name="connsiteY547" fmla="*/ 131363 h 802889"/>
                  <a:gd name="connsiteX548" fmla="*/ 2693490 w 2972814"/>
                  <a:gd name="connsiteY548" fmla="*/ 134152 h 802889"/>
                  <a:gd name="connsiteX549" fmla="*/ 2673538 w 2972814"/>
                  <a:gd name="connsiteY549" fmla="*/ 135935 h 802889"/>
                  <a:gd name="connsiteX550" fmla="*/ 2671116 w 2972814"/>
                  <a:gd name="connsiteY550" fmla="*/ 136097 h 802889"/>
                  <a:gd name="connsiteX551" fmla="*/ 2653586 w 2972814"/>
                  <a:gd name="connsiteY551" fmla="*/ 137430 h 802889"/>
                  <a:gd name="connsiteX552" fmla="*/ 2633634 w 2972814"/>
                  <a:gd name="connsiteY552" fmla="*/ 137520 h 802889"/>
                  <a:gd name="connsiteX553" fmla="*/ 2613683 w 2972814"/>
                  <a:gd name="connsiteY553" fmla="*/ 136752 h 802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</a:cxnLst>
                <a:rect l="l" t="t" r="r" b="b"/>
                <a:pathLst>
                  <a:path w="2972814" h="802889">
                    <a:moveTo>
                      <a:pt x="0" y="787623"/>
                    </a:moveTo>
                    <a:lnTo>
                      <a:pt x="19952" y="795441"/>
                    </a:lnTo>
                    <a:lnTo>
                      <a:pt x="20300" y="795536"/>
                    </a:lnTo>
                    <a:lnTo>
                      <a:pt x="39904" y="800639"/>
                    </a:lnTo>
                    <a:lnTo>
                      <a:pt x="59855" y="802889"/>
                    </a:lnTo>
                    <a:lnTo>
                      <a:pt x="79807" y="801040"/>
                    </a:lnTo>
                    <a:lnTo>
                      <a:pt x="96794" y="795536"/>
                    </a:lnTo>
                    <a:lnTo>
                      <a:pt x="99759" y="794359"/>
                    </a:lnTo>
                    <a:lnTo>
                      <a:pt x="113363" y="785545"/>
                    </a:lnTo>
                    <a:lnTo>
                      <a:pt x="119711" y="780112"/>
                    </a:lnTo>
                    <a:lnTo>
                      <a:pt x="123803" y="775553"/>
                    </a:lnTo>
                    <a:lnTo>
                      <a:pt x="129801" y="765562"/>
                    </a:lnTo>
                    <a:lnTo>
                      <a:pt x="132786" y="755570"/>
                    </a:lnTo>
                    <a:lnTo>
                      <a:pt x="132604" y="745579"/>
                    </a:lnTo>
                    <a:lnTo>
                      <a:pt x="129762" y="735587"/>
                    </a:lnTo>
                    <a:lnTo>
                      <a:pt x="124040" y="725596"/>
                    </a:lnTo>
                    <a:lnTo>
                      <a:pt x="119711" y="720116"/>
                    </a:lnTo>
                    <a:lnTo>
                      <a:pt x="115763" y="715604"/>
                    </a:lnTo>
                    <a:lnTo>
                      <a:pt x="104569" y="705613"/>
                    </a:lnTo>
                    <a:lnTo>
                      <a:pt x="99759" y="701881"/>
                    </a:lnTo>
                    <a:lnTo>
                      <a:pt x="90495" y="695621"/>
                    </a:lnTo>
                    <a:lnTo>
                      <a:pt x="79807" y="689154"/>
                    </a:lnTo>
                    <a:lnTo>
                      <a:pt x="72769" y="685630"/>
                    </a:lnTo>
                    <a:lnTo>
                      <a:pt x="59855" y="679497"/>
                    </a:lnTo>
                    <a:lnTo>
                      <a:pt x="49686" y="675638"/>
                    </a:lnTo>
                    <a:lnTo>
                      <a:pt x="39904" y="671976"/>
                    </a:lnTo>
                    <a:lnTo>
                      <a:pt x="19952" y="666753"/>
                    </a:lnTo>
                    <a:lnTo>
                      <a:pt x="13388" y="665647"/>
                    </a:lnTo>
                    <a:lnTo>
                      <a:pt x="0" y="663311"/>
                    </a:lnTo>
                    <a:moveTo>
                      <a:pt x="0" y="249521"/>
                    </a:moveTo>
                    <a:lnTo>
                      <a:pt x="19952" y="246916"/>
                    </a:lnTo>
                    <a:lnTo>
                      <a:pt x="39904" y="246403"/>
                    </a:lnTo>
                    <a:lnTo>
                      <a:pt x="59855" y="248648"/>
                    </a:lnTo>
                    <a:lnTo>
                      <a:pt x="78645" y="255995"/>
                    </a:lnTo>
                    <a:lnTo>
                      <a:pt x="79807" y="256487"/>
                    </a:lnTo>
                    <a:lnTo>
                      <a:pt x="93226" y="265987"/>
                    </a:lnTo>
                    <a:lnTo>
                      <a:pt x="99759" y="271197"/>
                    </a:lnTo>
                    <a:lnTo>
                      <a:pt x="104135" y="275978"/>
                    </a:lnTo>
                    <a:lnTo>
                      <a:pt x="112559" y="285970"/>
                    </a:lnTo>
                    <a:lnTo>
                      <a:pt x="119711" y="294887"/>
                    </a:lnTo>
                    <a:lnTo>
                      <a:pt x="120449" y="295961"/>
                    </a:lnTo>
                    <a:lnTo>
                      <a:pt x="127198" y="305953"/>
                    </a:lnTo>
                    <a:lnTo>
                      <a:pt x="133538" y="315944"/>
                    </a:lnTo>
                    <a:lnTo>
                      <a:pt x="139340" y="325936"/>
                    </a:lnTo>
                    <a:lnTo>
                      <a:pt x="139662" y="326513"/>
                    </a:lnTo>
                    <a:lnTo>
                      <a:pt x="144792" y="335927"/>
                    </a:lnTo>
                    <a:lnTo>
                      <a:pt x="149954" y="345919"/>
                    </a:lnTo>
                    <a:lnTo>
                      <a:pt x="154768" y="355910"/>
                    </a:lnTo>
                    <a:lnTo>
                      <a:pt x="159394" y="365902"/>
                    </a:lnTo>
                    <a:lnTo>
                      <a:pt x="159614" y="366357"/>
                    </a:lnTo>
                    <a:lnTo>
                      <a:pt x="164440" y="375893"/>
                    </a:lnTo>
                    <a:lnTo>
                      <a:pt x="169287" y="385885"/>
                    </a:lnTo>
                    <a:lnTo>
                      <a:pt x="174603" y="395876"/>
                    </a:lnTo>
                    <a:lnTo>
                      <a:pt x="179566" y="404372"/>
                    </a:lnTo>
                    <a:lnTo>
                      <a:pt x="180511" y="405868"/>
                    </a:lnTo>
                    <a:lnTo>
                      <a:pt x="187346" y="415859"/>
                    </a:lnTo>
                    <a:lnTo>
                      <a:pt x="195601" y="425851"/>
                    </a:lnTo>
                    <a:lnTo>
                      <a:pt x="199518" y="429989"/>
                    </a:lnTo>
                    <a:lnTo>
                      <a:pt x="205370" y="435842"/>
                    </a:lnTo>
                    <a:lnTo>
                      <a:pt x="217560" y="445834"/>
                    </a:lnTo>
                    <a:lnTo>
                      <a:pt x="219470" y="447160"/>
                    </a:lnTo>
                    <a:lnTo>
                      <a:pt x="232768" y="455825"/>
                    </a:lnTo>
                    <a:lnTo>
                      <a:pt x="239421" y="459496"/>
                    </a:lnTo>
                    <a:lnTo>
                      <a:pt x="250878" y="465817"/>
                    </a:lnTo>
                    <a:lnTo>
                      <a:pt x="259373" y="469909"/>
                    </a:lnTo>
                    <a:lnTo>
                      <a:pt x="271976" y="475808"/>
                    </a:lnTo>
                    <a:lnTo>
                      <a:pt x="279325" y="478842"/>
                    </a:lnTo>
                    <a:lnTo>
                      <a:pt x="296794" y="485800"/>
                    </a:lnTo>
                    <a:lnTo>
                      <a:pt x="299277" y="486732"/>
                    </a:lnTo>
                    <a:lnTo>
                      <a:pt x="319228" y="493667"/>
                    </a:lnTo>
                    <a:lnTo>
                      <a:pt x="326057" y="495791"/>
                    </a:lnTo>
                    <a:lnTo>
                      <a:pt x="339180" y="499803"/>
                    </a:lnTo>
                    <a:lnTo>
                      <a:pt x="359132" y="504985"/>
                    </a:lnTo>
                    <a:lnTo>
                      <a:pt x="363195" y="505783"/>
                    </a:lnTo>
                    <a:lnTo>
                      <a:pt x="379084" y="509007"/>
                    </a:lnTo>
                    <a:lnTo>
                      <a:pt x="399036" y="511814"/>
                    </a:lnTo>
                    <a:lnTo>
                      <a:pt x="418987" y="513057"/>
                    </a:lnTo>
                    <a:lnTo>
                      <a:pt x="438939" y="512767"/>
                    </a:lnTo>
                    <a:lnTo>
                      <a:pt x="458891" y="510811"/>
                    </a:lnTo>
                    <a:lnTo>
                      <a:pt x="478843" y="507252"/>
                    </a:lnTo>
                    <a:lnTo>
                      <a:pt x="486101" y="505783"/>
                    </a:lnTo>
                    <a:lnTo>
                      <a:pt x="498794" y="502708"/>
                    </a:lnTo>
                    <a:lnTo>
                      <a:pt x="518746" y="498300"/>
                    </a:lnTo>
                    <a:lnTo>
                      <a:pt x="538698" y="495910"/>
                    </a:lnTo>
                    <a:lnTo>
                      <a:pt x="558650" y="497106"/>
                    </a:lnTo>
                    <a:lnTo>
                      <a:pt x="578601" y="502283"/>
                    </a:lnTo>
                    <a:lnTo>
                      <a:pt x="587955" y="505783"/>
                    </a:lnTo>
                    <a:lnTo>
                      <a:pt x="598553" y="509407"/>
                    </a:lnTo>
                    <a:lnTo>
                      <a:pt x="612762" y="515774"/>
                    </a:lnTo>
                    <a:lnTo>
                      <a:pt x="618505" y="518129"/>
                    </a:lnTo>
                    <a:lnTo>
                      <a:pt x="635905" y="525766"/>
                    </a:lnTo>
                    <a:lnTo>
                      <a:pt x="638457" y="526762"/>
                    </a:lnTo>
                    <a:lnTo>
                      <a:pt x="658409" y="534944"/>
                    </a:lnTo>
                    <a:lnTo>
                      <a:pt x="660574" y="535757"/>
                    </a:lnTo>
                    <a:lnTo>
                      <a:pt x="678360" y="541586"/>
                    </a:lnTo>
                    <a:lnTo>
                      <a:pt x="693024" y="545749"/>
                    </a:lnTo>
                    <a:lnTo>
                      <a:pt x="698312" y="547047"/>
                    </a:lnTo>
                    <a:lnTo>
                      <a:pt x="718264" y="551327"/>
                    </a:lnTo>
                    <a:lnTo>
                      <a:pt x="738216" y="554797"/>
                    </a:lnTo>
                    <a:lnTo>
                      <a:pt x="745580" y="555740"/>
                    </a:lnTo>
                    <a:lnTo>
                      <a:pt x="758167" y="557118"/>
                    </a:lnTo>
                    <a:lnTo>
                      <a:pt x="778119" y="558751"/>
                    </a:lnTo>
                    <a:lnTo>
                      <a:pt x="798071" y="559538"/>
                    </a:lnTo>
                    <a:lnTo>
                      <a:pt x="818023" y="559254"/>
                    </a:lnTo>
                    <a:lnTo>
                      <a:pt x="837975" y="557593"/>
                    </a:lnTo>
                    <a:lnTo>
                      <a:pt x="849321" y="555740"/>
                    </a:lnTo>
                    <a:lnTo>
                      <a:pt x="857926" y="554137"/>
                    </a:lnTo>
                    <a:lnTo>
                      <a:pt x="877878" y="548092"/>
                    </a:lnTo>
                    <a:lnTo>
                      <a:pt x="883538" y="545749"/>
                    </a:lnTo>
                    <a:lnTo>
                      <a:pt x="897830" y="538773"/>
                    </a:lnTo>
                    <a:lnTo>
                      <a:pt x="902954" y="535757"/>
                    </a:lnTo>
                    <a:lnTo>
                      <a:pt x="917280" y="525766"/>
                    </a:lnTo>
                    <a:lnTo>
                      <a:pt x="917782" y="525341"/>
                    </a:lnTo>
                    <a:lnTo>
                      <a:pt x="928872" y="515774"/>
                    </a:lnTo>
                    <a:lnTo>
                      <a:pt x="937733" y="506746"/>
                    </a:lnTo>
                    <a:lnTo>
                      <a:pt x="938790" y="505783"/>
                    </a:lnTo>
                    <a:lnTo>
                      <a:pt x="947701" y="495791"/>
                    </a:lnTo>
                    <a:lnTo>
                      <a:pt x="954994" y="485800"/>
                    </a:lnTo>
                    <a:lnTo>
                      <a:pt x="957685" y="479072"/>
                    </a:lnTo>
                    <a:lnTo>
                      <a:pt x="959860" y="475808"/>
                    </a:lnTo>
                    <a:lnTo>
                      <a:pt x="961248" y="465817"/>
                    </a:lnTo>
                    <a:lnTo>
                      <a:pt x="957685" y="461997"/>
                    </a:lnTo>
                    <a:lnTo>
                      <a:pt x="953546" y="455825"/>
                    </a:lnTo>
                    <a:lnTo>
                      <a:pt x="937733" y="447139"/>
                    </a:lnTo>
                    <a:lnTo>
                      <a:pt x="935895" y="445834"/>
                    </a:lnTo>
                    <a:lnTo>
                      <a:pt x="917782" y="436854"/>
                    </a:lnTo>
                    <a:lnTo>
                      <a:pt x="916191" y="435842"/>
                    </a:lnTo>
                    <a:lnTo>
                      <a:pt x="897830" y="426279"/>
                    </a:lnTo>
                    <a:lnTo>
                      <a:pt x="897158" y="425851"/>
                    </a:lnTo>
                    <a:lnTo>
                      <a:pt x="881045" y="415859"/>
                    </a:lnTo>
                    <a:lnTo>
                      <a:pt x="877878" y="413899"/>
                    </a:lnTo>
                    <a:lnTo>
                      <a:pt x="867206" y="405868"/>
                    </a:lnTo>
                    <a:lnTo>
                      <a:pt x="857926" y="398355"/>
                    </a:lnTo>
                    <a:lnTo>
                      <a:pt x="855263" y="395876"/>
                    </a:lnTo>
                    <a:lnTo>
                      <a:pt x="845581" y="385885"/>
                    </a:lnTo>
                    <a:lnTo>
                      <a:pt x="837975" y="377038"/>
                    </a:lnTo>
                    <a:lnTo>
                      <a:pt x="837047" y="375893"/>
                    </a:lnTo>
                    <a:lnTo>
                      <a:pt x="829995" y="365902"/>
                    </a:lnTo>
                    <a:lnTo>
                      <a:pt x="823709" y="355910"/>
                    </a:lnTo>
                    <a:lnTo>
                      <a:pt x="818079" y="345919"/>
                    </a:lnTo>
                    <a:lnTo>
                      <a:pt x="818023" y="345811"/>
                    </a:lnTo>
                    <a:lnTo>
                      <a:pt x="812513" y="335927"/>
                    </a:lnTo>
                    <a:lnTo>
                      <a:pt x="807003" y="325936"/>
                    </a:lnTo>
                    <a:lnTo>
                      <a:pt x="801667" y="315944"/>
                    </a:lnTo>
                    <a:lnTo>
                      <a:pt x="798071" y="309427"/>
                    </a:lnTo>
                    <a:lnTo>
                      <a:pt x="795634" y="305953"/>
                    </a:lnTo>
                    <a:lnTo>
                      <a:pt x="788154" y="295961"/>
                    </a:lnTo>
                    <a:lnTo>
                      <a:pt x="779654" y="285970"/>
                    </a:lnTo>
                    <a:lnTo>
                      <a:pt x="778119" y="284211"/>
                    </a:lnTo>
                    <a:lnTo>
                      <a:pt x="764929" y="275978"/>
                    </a:lnTo>
                    <a:lnTo>
                      <a:pt x="758167" y="272179"/>
                    </a:lnTo>
                    <a:lnTo>
                      <a:pt x="738216" y="269089"/>
                    </a:lnTo>
                    <a:lnTo>
                      <a:pt x="718264" y="271926"/>
                    </a:lnTo>
                    <a:lnTo>
                      <a:pt x="706195" y="275978"/>
                    </a:lnTo>
                    <a:lnTo>
                      <a:pt x="698312" y="278241"/>
                    </a:lnTo>
                    <a:lnTo>
                      <a:pt x="680734" y="285970"/>
                    </a:lnTo>
                    <a:lnTo>
                      <a:pt x="678360" y="286930"/>
                    </a:lnTo>
                    <a:lnTo>
                      <a:pt x="660793" y="295961"/>
                    </a:lnTo>
                    <a:lnTo>
                      <a:pt x="658409" y="297187"/>
                    </a:lnTo>
                    <a:lnTo>
                      <a:pt x="643340" y="305953"/>
                    </a:lnTo>
                    <a:lnTo>
                      <a:pt x="638457" y="308922"/>
                    </a:lnTo>
                    <a:lnTo>
                      <a:pt x="627540" y="315944"/>
                    </a:lnTo>
                    <a:lnTo>
                      <a:pt x="618505" y="322224"/>
                    </a:lnTo>
                    <a:lnTo>
                      <a:pt x="612917" y="325936"/>
                    </a:lnTo>
                    <a:lnTo>
                      <a:pt x="599030" y="335927"/>
                    </a:lnTo>
                    <a:lnTo>
                      <a:pt x="598553" y="336312"/>
                    </a:lnTo>
                    <a:lnTo>
                      <a:pt x="584869" y="345919"/>
                    </a:lnTo>
                    <a:lnTo>
                      <a:pt x="578601" y="350738"/>
                    </a:lnTo>
                    <a:lnTo>
                      <a:pt x="569275" y="355910"/>
                    </a:lnTo>
                    <a:lnTo>
                      <a:pt x="558650" y="362535"/>
                    </a:lnTo>
                    <a:lnTo>
                      <a:pt x="547555" y="365902"/>
                    </a:lnTo>
                    <a:lnTo>
                      <a:pt x="538698" y="368923"/>
                    </a:lnTo>
                    <a:lnTo>
                      <a:pt x="518746" y="368764"/>
                    </a:lnTo>
                    <a:lnTo>
                      <a:pt x="511003" y="365902"/>
                    </a:lnTo>
                    <a:lnTo>
                      <a:pt x="498794" y="361732"/>
                    </a:lnTo>
                    <a:lnTo>
                      <a:pt x="489237" y="355910"/>
                    </a:lnTo>
                    <a:lnTo>
                      <a:pt x="478843" y="349661"/>
                    </a:lnTo>
                    <a:lnTo>
                      <a:pt x="474211" y="345919"/>
                    </a:lnTo>
                    <a:lnTo>
                      <a:pt x="462428" y="335927"/>
                    </a:lnTo>
                    <a:lnTo>
                      <a:pt x="458891" y="332859"/>
                    </a:lnTo>
                    <a:lnTo>
                      <a:pt x="452070" y="325936"/>
                    </a:lnTo>
                    <a:lnTo>
                      <a:pt x="443468" y="315944"/>
                    </a:lnTo>
                    <a:lnTo>
                      <a:pt x="438939" y="310105"/>
                    </a:lnTo>
                    <a:lnTo>
                      <a:pt x="435977" y="305953"/>
                    </a:lnTo>
                    <a:lnTo>
                      <a:pt x="430213" y="295961"/>
                    </a:lnTo>
                    <a:lnTo>
                      <a:pt x="425930" y="285970"/>
                    </a:lnTo>
                    <a:lnTo>
                      <a:pt x="423060" y="275978"/>
                    </a:lnTo>
                    <a:lnTo>
                      <a:pt x="422394" y="265987"/>
                    </a:lnTo>
                    <a:lnTo>
                      <a:pt x="423360" y="255995"/>
                    </a:lnTo>
                    <a:lnTo>
                      <a:pt x="426705" y="246004"/>
                    </a:lnTo>
                    <a:lnTo>
                      <a:pt x="432111" y="236012"/>
                    </a:lnTo>
                    <a:lnTo>
                      <a:pt x="438939" y="227479"/>
                    </a:lnTo>
                    <a:lnTo>
                      <a:pt x="440286" y="226021"/>
                    </a:lnTo>
                    <a:lnTo>
                      <a:pt x="453003" y="216029"/>
                    </a:lnTo>
                    <a:lnTo>
                      <a:pt x="458891" y="212238"/>
                    </a:lnTo>
                    <a:lnTo>
                      <a:pt x="470029" y="206038"/>
                    </a:lnTo>
                    <a:lnTo>
                      <a:pt x="478843" y="201970"/>
                    </a:lnTo>
                    <a:lnTo>
                      <a:pt x="493369" y="196046"/>
                    </a:lnTo>
                    <a:lnTo>
                      <a:pt x="498794" y="194107"/>
                    </a:lnTo>
                    <a:lnTo>
                      <a:pt x="518746" y="187285"/>
                    </a:lnTo>
                    <a:lnTo>
                      <a:pt x="522489" y="186055"/>
                    </a:lnTo>
                    <a:lnTo>
                      <a:pt x="538698" y="181238"/>
                    </a:lnTo>
                    <a:lnTo>
                      <a:pt x="556391" y="176063"/>
                    </a:lnTo>
                    <a:lnTo>
                      <a:pt x="558650" y="175443"/>
                    </a:lnTo>
                    <a:lnTo>
                      <a:pt x="578601" y="170081"/>
                    </a:lnTo>
                    <a:lnTo>
                      <a:pt x="595041" y="166072"/>
                    </a:lnTo>
                    <a:lnTo>
                      <a:pt x="598553" y="165232"/>
                    </a:lnTo>
                    <a:lnTo>
                      <a:pt x="618505" y="161117"/>
                    </a:lnTo>
                    <a:lnTo>
                      <a:pt x="638457" y="158148"/>
                    </a:lnTo>
                    <a:lnTo>
                      <a:pt x="658409" y="156310"/>
                    </a:lnTo>
                    <a:lnTo>
                      <a:pt x="672726" y="156080"/>
                    </a:lnTo>
                    <a:lnTo>
                      <a:pt x="678360" y="155990"/>
                    </a:lnTo>
                    <a:lnTo>
                      <a:pt x="679587" y="156080"/>
                    </a:lnTo>
                    <a:lnTo>
                      <a:pt x="698312" y="157759"/>
                    </a:lnTo>
                    <a:lnTo>
                      <a:pt x="718264" y="160880"/>
                    </a:lnTo>
                    <a:lnTo>
                      <a:pt x="738216" y="164926"/>
                    </a:lnTo>
                    <a:lnTo>
                      <a:pt x="744975" y="166072"/>
                    </a:lnTo>
                    <a:lnTo>
                      <a:pt x="758167" y="168651"/>
                    </a:lnTo>
                    <a:lnTo>
                      <a:pt x="778119" y="170278"/>
                    </a:lnTo>
                    <a:lnTo>
                      <a:pt x="798071" y="168824"/>
                    </a:lnTo>
                    <a:lnTo>
                      <a:pt x="811810" y="166072"/>
                    </a:lnTo>
                    <a:lnTo>
                      <a:pt x="818023" y="164973"/>
                    </a:lnTo>
                    <a:lnTo>
                      <a:pt x="837975" y="159712"/>
                    </a:lnTo>
                    <a:lnTo>
                      <a:pt x="850191" y="156080"/>
                    </a:lnTo>
                    <a:lnTo>
                      <a:pt x="857926" y="153921"/>
                    </a:lnTo>
                    <a:lnTo>
                      <a:pt x="877878" y="148359"/>
                    </a:lnTo>
                    <a:lnTo>
                      <a:pt x="886490" y="146089"/>
                    </a:lnTo>
                    <a:lnTo>
                      <a:pt x="897830" y="143015"/>
                    </a:lnTo>
                    <a:lnTo>
                      <a:pt x="917782" y="138813"/>
                    </a:lnTo>
                    <a:lnTo>
                      <a:pt x="935430" y="136097"/>
                    </a:lnTo>
                    <a:lnTo>
                      <a:pt x="937733" y="135707"/>
                    </a:lnTo>
                    <a:lnTo>
                      <a:pt x="957685" y="134149"/>
                    </a:lnTo>
                    <a:lnTo>
                      <a:pt x="977637" y="134110"/>
                    </a:lnTo>
                    <a:lnTo>
                      <a:pt x="997589" y="135634"/>
                    </a:lnTo>
                    <a:lnTo>
                      <a:pt x="1001325" y="136097"/>
                    </a:lnTo>
                    <a:lnTo>
                      <a:pt x="1017541" y="138062"/>
                    </a:lnTo>
                    <a:lnTo>
                      <a:pt x="1037492" y="141331"/>
                    </a:lnTo>
                    <a:lnTo>
                      <a:pt x="1057444" y="144703"/>
                    </a:lnTo>
                    <a:lnTo>
                      <a:pt x="1066475" y="146089"/>
                    </a:lnTo>
                    <a:lnTo>
                      <a:pt x="1077396" y="147856"/>
                    </a:lnTo>
                    <a:lnTo>
                      <a:pt x="1097348" y="150746"/>
                    </a:lnTo>
                    <a:lnTo>
                      <a:pt x="1117299" y="153180"/>
                    </a:lnTo>
                    <a:lnTo>
                      <a:pt x="1134712" y="156080"/>
                    </a:lnTo>
                    <a:lnTo>
                      <a:pt x="1137251" y="156583"/>
                    </a:lnTo>
                    <a:lnTo>
                      <a:pt x="1157203" y="162107"/>
                    </a:lnTo>
                    <a:lnTo>
                      <a:pt x="1166407" y="166072"/>
                    </a:lnTo>
                    <a:lnTo>
                      <a:pt x="1177155" y="171206"/>
                    </a:lnTo>
                    <a:lnTo>
                      <a:pt x="1184781" y="176063"/>
                    </a:lnTo>
                    <a:lnTo>
                      <a:pt x="1197107" y="185042"/>
                    </a:lnTo>
                    <a:lnTo>
                      <a:pt x="1198262" y="186055"/>
                    </a:lnTo>
                    <a:lnTo>
                      <a:pt x="1209323" y="196046"/>
                    </a:lnTo>
                    <a:lnTo>
                      <a:pt x="1217058" y="203479"/>
                    </a:lnTo>
                    <a:lnTo>
                      <a:pt x="1220407" y="206038"/>
                    </a:lnTo>
                    <a:lnTo>
                      <a:pt x="1233958" y="216029"/>
                    </a:lnTo>
                    <a:lnTo>
                      <a:pt x="1237010" y="218095"/>
                    </a:lnTo>
                    <a:lnTo>
                      <a:pt x="1256962" y="222108"/>
                    </a:lnTo>
                    <a:lnTo>
                      <a:pt x="1276914" y="218985"/>
                    </a:lnTo>
                    <a:lnTo>
                      <a:pt x="1287730" y="216029"/>
                    </a:lnTo>
                    <a:lnTo>
                      <a:pt x="1296865" y="214403"/>
                    </a:lnTo>
                    <a:lnTo>
                      <a:pt x="1316817" y="209164"/>
                    </a:lnTo>
                    <a:lnTo>
                      <a:pt x="1327532" y="206038"/>
                    </a:lnTo>
                    <a:lnTo>
                      <a:pt x="1336769" y="203998"/>
                    </a:lnTo>
                    <a:lnTo>
                      <a:pt x="1356721" y="199163"/>
                    </a:lnTo>
                    <a:lnTo>
                      <a:pt x="1369582" y="196046"/>
                    </a:lnTo>
                    <a:lnTo>
                      <a:pt x="1376673" y="194575"/>
                    </a:lnTo>
                    <a:lnTo>
                      <a:pt x="1396624" y="190066"/>
                    </a:lnTo>
                    <a:lnTo>
                      <a:pt x="1414975" y="186055"/>
                    </a:lnTo>
                    <a:lnTo>
                      <a:pt x="1416576" y="185733"/>
                    </a:lnTo>
                    <a:lnTo>
                      <a:pt x="1436528" y="181477"/>
                    </a:lnTo>
                    <a:lnTo>
                      <a:pt x="1456480" y="177193"/>
                    </a:lnTo>
                    <a:lnTo>
                      <a:pt x="1461703" y="176063"/>
                    </a:lnTo>
                    <a:lnTo>
                      <a:pt x="1476431" y="172841"/>
                    </a:lnTo>
                    <a:lnTo>
                      <a:pt x="1496383" y="168489"/>
                    </a:lnTo>
                    <a:lnTo>
                      <a:pt x="1507916" y="166072"/>
                    </a:lnTo>
                    <a:lnTo>
                      <a:pt x="1516335" y="164154"/>
                    </a:lnTo>
                    <a:lnTo>
                      <a:pt x="1536287" y="159953"/>
                    </a:lnTo>
                    <a:lnTo>
                      <a:pt x="1556239" y="156211"/>
                    </a:lnTo>
                    <a:lnTo>
                      <a:pt x="1557236" y="156080"/>
                    </a:lnTo>
                    <a:lnTo>
                      <a:pt x="1576190" y="153214"/>
                    </a:lnTo>
                    <a:lnTo>
                      <a:pt x="1596142" y="151380"/>
                    </a:lnTo>
                    <a:lnTo>
                      <a:pt x="1616094" y="151073"/>
                    </a:lnTo>
                    <a:lnTo>
                      <a:pt x="1636046" y="152764"/>
                    </a:lnTo>
                    <a:lnTo>
                      <a:pt x="1653053" y="156080"/>
                    </a:lnTo>
                    <a:lnTo>
                      <a:pt x="1655997" y="156693"/>
                    </a:lnTo>
                    <a:lnTo>
                      <a:pt x="1675949" y="162691"/>
                    </a:lnTo>
                    <a:lnTo>
                      <a:pt x="1684700" y="166072"/>
                    </a:lnTo>
                    <a:lnTo>
                      <a:pt x="1695901" y="170672"/>
                    </a:lnTo>
                    <a:lnTo>
                      <a:pt x="1706752" y="176063"/>
                    </a:lnTo>
                    <a:lnTo>
                      <a:pt x="1715853" y="180621"/>
                    </a:lnTo>
                    <a:lnTo>
                      <a:pt x="1725893" y="186055"/>
                    </a:lnTo>
                    <a:lnTo>
                      <a:pt x="1735805" y="191369"/>
                    </a:lnTo>
                    <a:lnTo>
                      <a:pt x="1744428" y="196046"/>
                    </a:lnTo>
                    <a:lnTo>
                      <a:pt x="1755756" y="202379"/>
                    </a:lnTo>
                    <a:lnTo>
                      <a:pt x="1762538" y="206038"/>
                    </a:lnTo>
                    <a:lnTo>
                      <a:pt x="1775708" y="212954"/>
                    </a:lnTo>
                    <a:lnTo>
                      <a:pt x="1781967" y="216029"/>
                    </a:lnTo>
                    <a:lnTo>
                      <a:pt x="1795660" y="222710"/>
                    </a:lnTo>
                    <a:lnTo>
                      <a:pt x="1803483" y="226021"/>
                    </a:lnTo>
                    <a:lnTo>
                      <a:pt x="1815612" y="231192"/>
                    </a:lnTo>
                    <a:lnTo>
                      <a:pt x="1829779" y="236012"/>
                    </a:lnTo>
                    <a:lnTo>
                      <a:pt x="1835563" y="238034"/>
                    </a:lnTo>
                    <a:lnTo>
                      <a:pt x="1855515" y="242332"/>
                    </a:lnTo>
                    <a:lnTo>
                      <a:pt x="1875467" y="243925"/>
                    </a:lnTo>
                    <a:lnTo>
                      <a:pt x="1895419" y="242544"/>
                    </a:lnTo>
                    <a:lnTo>
                      <a:pt x="1915371" y="238706"/>
                    </a:lnTo>
                    <a:lnTo>
                      <a:pt x="1923896" y="236012"/>
                    </a:lnTo>
                    <a:lnTo>
                      <a:pt x="1935322" y="231825"/>
                    </a:lnTo>
                    <a:lnTo>
                      <a:pt x="1948063" y="226021"/>
                    </a:lnTo>
                    <a:lnTo>
                      <a:pt x="1955274" y="222150"/>
                    </a:lnTo>
                    <a:lnTo>
                      <a:pt x="1965283" y="216029"/>
                    </a:lnTo>
                    <a:lnTo>
                      <a:pt x="1975226" y="207756"/>
                    </a:lnTo>
                    <a:lnTo>
                      <a:pt x="1977185" y="206038"/>
                    </a:lnTo>
                    <a:lnTo>
                      <a:pt x="1985520" y="196046"/>
                    </a:lnTo>
                    <a:lnTo>
                      <a:pt x="1991375" y="186055"/>
                    </a:lnTo>
                    <a:lnTo>
                      <a:pt x="1995178" y="176572"/>
                    </a:lnTo>
                    <a:lnTo>
                      <a:pt x="1995376" y="176063"/>
                    </a:lnTo>
                    <a:lnTo>
                      <a:pt x="1998185" y="166072"/>
                    </a:lnTo>
                    <a:lnTo>
                      <a:pt x="2001470" y="156080"/>
                    </a:lnTo>
                    <a:lnTo>
                      <a:pt x="2004813" y="146089"/>
                    </a:lnTo>
                    <a:lnTo>
                      <a:pt x="2009037" y="136097"/>
                    </a:lnTo>
                    <a:lnTo>
                      <a:pt x="2015129" y="126174"/>
                    </a:lnTo>
                    <a:lnTo>
                      <a:pt x="2015174" y="126106"/>
                    </a:lnTo>
                    <a:lnTo>
                      <a:pt x="2023168" y="116114"/>
                    </a:lnTo>
                    <a:lnTo>
                      <a:pt x="2033878" y="106123"/>
                    </a:lnTo>
                    <a:lnTo>
                      <a:pt x="2035081" y="105214"/>
                    </a:lnTo>
                    <a:lnTo>
                      <a:pt x="2049336" y="96131"/>
                    </a:lnTo>
                    <a:lnTo>
                      <a:pt x="2055033" y="93007"/>
                    </a:lnTo>
                    <a:lnTo>
                      <a:pt x="2073240" y="86140"/>
                    </a:lnTo>
                    <a:lnTo>
                      <a:pt x="2074985" y="85565"/>
                    </a:lnTo>
                    <a:lnTo>
                      <a:pt x="2094936" y="82452"/>
                    </a:lnTo>
                    <a:lnTo>
                      <a:pt x="2114888" y="83063"/>
                    </a:lnTo>
                    <a:lnTo>
                      <a:pt x="2127695" y="86140"/>
                    </a:lnTo>
                    <a:lnTo>
                      <a:pt x="2134840" y="88013"/>
                    </a:lnTo>
                    <a:lnTo>
                      <a:pt x="2151745" y="96131"/>
                    </a:lnTo>
                    <a:lnTo>
                      <a:pt x="2154792" y="97936"/>
                    </a:lnTo>
                    <a:lnTo>
                      <a:pt x="2165062" y="106123"/>
                    </a:lnTo>
                    <a:lnTo>
                      <a:pt x="2174744" y="116040"/>
                    </a:lnTo>
                    <a:lnTo>
                      <a:pt x="2174805" y="116114"/>
                    </a:lnTo>
                    <a:lnTo>
                      <a:pt x="2180927" y="126106"/>
                    </a:lnTo>
                    <a:lnTo>
                      <a:pt x="2185250" y="136097"/>
                    </a:lnTo>
                    <a:lnTo>
                      <a:pt x="2187357" y="146089"/>
                    </a:lnTo>
                    <a:lnTo>
                      <a:pt x="2188140" y="156080"/>
                    </a:lnTo>
                    <a:lnTo>
                      <a:pt x="2187922" y="166072"/>
                    </a:lnTo>
                    <a:lnTo>
                      <a:pt x="2187057" y="176063"/>
                    </a:lnTo>
                    <a:lnTo>
                      <a:pt x="2186066" y="186055"/>
                    </a:lnTo>
                    <a:lnTo>
                      <a:pt x="2185959" y="196046"/>
                    </a:lnTo>
                    <a:lnTo>
                      <a:pt x="2187604" y="206038"/>
                    </a:lnTo>
                    <a:lnTo>
                      <a:pt x="2192408" y="216029"/>
                    </a:lnTo>
                    <a:lnTo>
                      <a:pt x="2194695" y="219052"/>
                    </a:lnTo>
                    <a:lnTo>
                      <a:pt x="2200409" y="226021"/>
                    </a:lnTo>
                    <a:lnTo>
                      <a:pt x="2214020" y="236012"/>
                    </a:lnTo>
                    <a:lnTo>
                      <a:pt x="2214647" y="236354"/>
                    </a:lnTo>
                    <a:lnTo>
                      <a:pt x="2233252" y="246004"/>
                    </a:lnTo>
                    <a:lnTo>
                      <a:pt x="2234599" y="246554"/>
                    </a:lnTo>
                    <a:lnTo>
                      <a:pt x="2254551" y="254049"/>
                    </a:lnTo>
                    <a:lnTo>
                      <a:pt x="2260434" y="255995"/>
                    </a:lnTo>
                    <a:lnTo>
                      <a:pt x="2274502" y="260273"/>
                    </a:lnTo>
                    <a:lnTo>
                      <a:pt x="2294454" y="265464"/>
                    </a:lnTo>
                    <a:lnTo>
                      <a:pt x="2296985" y="265987"/>
                    </a:lnTo>
                    <a:lnTo>
                      <a:pt x="2314406" y="269586"/>
                    </a:lnTo>
                    <a:lnTo>
                      <a:pt x="2334358" y="272148"/>
                    </a:lnTo>
                    <a:lnTo>
                      <a:pt x="2354310" y="272647"/>
                    </a:lnTo>
                    <a:lnTo>
                      <a:pt x="2374261" y="270195"/>
                    </a:lnTo>
                    <a:lnTo>
                      <a:pt x="2387186" y="265987"/>
                    </a:lnTo>
                    <a:lnTo>
                      <a:pt x="2394213" y="263435"/>
                    </a:lnTo>
                    <a:lnTo>
                      <a:pt x="2408696" y="255995"/>
                    </a:lnTo>
                    <a:lnTo>
                      <a:pt x="2414165" y="252870"/>
                    </a:lnTo>
                    <a:lnTo>
                      <a:pt x="2425421" y="246004"/>
                    </a:lnTo>
                    <a:lnTo>
                      <a:pt x="2434117" y="240737"/>
                    </a:lnTo>
                    <a:lnTo>
                      <a:pt x="2442231" y="236012"/>
                    </a:lnTo>
                    <a:lnTo>
                      <a:pt x="2454068" y="228944"/>
                    </a:lnTo>
                    <a:lnTo>
                      <a:pt x="2461170" y="226021"/>
                    </a:lnTo>
                    <a:lnTo>
                      <a:pt x="2474020" y="220392"/>
                    </a:lnTo>
                    <a:lnTo>
                      <a:pt x="2492463" y="216029"/>
                    </a:lnTo>
                    <a:lnTo>
                      <a:pt x="2493972" y="215607"/>
                    </a:lnTo>
                    <a:lnTo>
                      <a:pt x="2513924" y="214172"/>
                    </a:lnTo>
                    <a:lnTo>
                      <a:pt x="2524638" y="216029"/>
                    </a:lnTo>
                    <a:lnTo>
                      <a:pt x="2533876" y="217489"/>
                    </a:lnTo>
                    <a:lnTo>
                      <a:pt x="2553827" y="224164"/>
                    </a:lnTo>
                    <a:lnTo>
                      <a:pt x="2557311" y="226021"/>
                    </a:lnTo>
                    <a:lnTo>
                      <a:pt x="2573779" y="234243"/>
                    </a:lnTo>
                    <a:lnTo>
                      <a:pt x="2576574" y="236012"/>
                    </a:lnTo>
                    <a:lnTo>
                      <a:pt x="2592712" y="246004"/>
                    </a:lnTo>
                    <a:lnTo>
                      <a:pt x="2593731" y="246608"/>
                    </a:lnTo>
                    <a:lnTo>
                      <a:pt x="2606726" y="255995"/>
                    </a:lnTo>
                    <a:lnTo>
                      <a:pt x="2613683" y="261189"/>
                    </a:lnTo>
                    <a:lnTo>
                      <a:pt x="2619631" y="265987"/>
                    </a:lnTo>
                    <a:lnTo>
                      <a:pt x="2630837" y="275978"/>
                    </a:lnTo>
                    <a:lnTo>
                      <a:pt x="2633634" y="278600"/>
                    </a:lnTo>
                    <a:lnTo>
                      <a:pt x="2641118" y="285970"/>
                    </a:lnTo>
                    <a:lnTo>
                      <a:pt x="2650627" y="295961"/>
                    </a:lnTo>
                    <a:lnTo>
                      <a:pt x="2653586" y="299218"/>
                    </a:lnTo>
                    <a:lnTo>
                      <a:pt x="2659725" y="305953"/>
                    </a:lnTo>
                    <a:lnTo>
                      <a:pt x="2668420" y="315944"/>
                    </a:lnTo>
                    <a:lnTo>
                      <a:pt x="2673538" y="322136"/>
                    </a:lnTo>
                    <a:lnTo>
                      <a:pt x="2676959" y="325936"/>
                    </a:lnTo>
                    <a:lnTo>
                      <a:pt x="2686239" y="335927"/>
                    </a:lnTo>
                    <a:lnTo>
                      <a:pt x="2693490" y="343393"/>
                    </a:lnTo>
                    <a:lnTo>
                      <a:pt x="2696401" y="345919"/>
                    </a:lnTo>
                    <a:lnTo>
                      <a:pt x="2707755" y="355910"/>
                    </a:lnTo>
                    <a:lnTo>
                      <a:pt x="2713441" y="360637"/>
                    </a:lnTo>
                    <a:lnTo>
                      <a:pt x="2721785" y="365902"/>
                    </a:lnTo>
                    <a:lnTo>
                      <a:pt x="2733393" y="372904"/>
                    </a:lnTo>
                    <a:lnTo>
                      <a:pt x="2742502" y="375893"/>
                    </a:lnTo>
                    <a:lnTo>
                      <a:pt x="2753345" y="379328"/>
                    </a:lnTo>
                    <a:lnTo>
                      <a:pt x="2773297" y="378937"/>
                    </a:lnTo>
                    <a:lnTo>
                      <a:pt x="2780602" y="375893"/>
                    </a:lnTo>
                    <a:lnTo>
                      <a:pt x="2793249" y="370560"/>
                    </a:lnTo>
                    <a:lnTo>
                      <a:pt x="2798571" y="365902"/>
                    </a:lnTo>
                    <a:lnTo>
                      <a:pt x="2811179" y="355910"/>
                    </a:lnTo>
                    <a:lnTo>
                      <a:pt x="2813200" y="354289"/>
                    </a:lnTo>
                    <a:lnTo>
                      <a:pt x="2819928" y="345919"/>
                    </a:lnTo>
                    <a:lnTo>
                      <a:pt x="2828733" y="335927"/>
                    </a:lnTo>
                    <a:lnTo>
                      <a:pt x="2833152" y="331123"/>
                    </a:lnTo>
                    <a:lnTo>
                      <a:pt x="2836919" y="325936"/>
                    </a:lnTo>
                    <a:lnTo>
                      <a:pt x="2844915" y="315944"/>
                    </a:lnTo>
                    <a:lnTo>
                      <a:pt x="2853104" y="307163"/>
                    </a:lnTo>
                    <a:lnTo>
                      <a:pt x="2854099" y="305953"/>
                    </a:lnTo>
                    <a:lnTo>
                      <a:pt x="2863328" y="295961"/>
                    </a:lnTo>
                    <a:lnTo>
                      <a:pt x="2873056" y="287589"/>
                    </a:lnTo>
                    <a:lnTo>
                      <a:pt x="2874866" y="285970"/>
                    </a:lnTo>
                    <a:lnTo>
                      <a:pt x="2887934" y="275978"/>
                    </a:lnTo>
                    <a:lnTo>
                      <a:pt x="2893007" y="272877"/>
                    </a:lnTo>
                    <a:lnTo>
                      <a:pt x="2904831" y="265987"/>
                    </a:lnTo>
                    <a:lnTo>
                      <a:pt x="2912959" y="262002"/>
                    </a:lnTo>
                    <a:lnTo>
                      <a:pt x="2926113" y="255995"/>
                    </a:lnTo>
                    <a:lnTo>
                      <a:pt x="2932911" y="253345"/>
                    </a:lnTo>
                    <a:lnTo>
                      <a:pt x="2952863" y="246055"/>
                    </a:lnTo>
                    <a:lnTo>
                      <a:pt x="2953009" y="246004"/>
                    </a:lnTo>
                    <a:lnTo>
                      <a:pt x="2972815" y="239727"/>
                    </a:lnTo>
                    <a:moveTo>
                      <a:pt x="1097348" y="488637"/>
                    </a:moveTo>
                    <a:lnTo>
                      <a:pt x="1117299" y="492114"/>
                    </a:lnTo>
                    <a:lnTo>
                      <a:pt x="1137251" y="494154"/>
                    </a:lnTo>
                    <a:lnTo>
                      <a:pt x="1157203" y="493883"/>
                    </a:lnTo>
                    <a:lnTo>
                      <a:pt x="1177155" y="490805"/>
                    </a:lnTo>
                    <a:lnTo>
                      <a:pt x="1192309" y="485800"/>
                    </a:lnTo>
                    <a:lnTo>
                      <a:pt x="1197107" y="483964"/>
                    </a:lnTo>
                    <a:lnTo>
                      <a:pt x="1211360" y="475808"/>
                    </a:lnTo>
                    <a:lnTo>
                      <a:pt x="1217058" y="471857"/>
                    </a:lnTo>
                    <a:lnTo>
                      <a:pt x="1223837" y="465817"/>
                    </a:lnTo>
                    <a:lnTo>
                      <a:pt x="1233000" y="455825"/>
                    </a:lnTo>
                    <a:lnTo>
                      <a:pt x="1237010" y="450580"/>
                    </a:lnTo>
                    <a:lnTo>
                      <a:pt x="1240172" y="445834"/>
                    </a:lnTo>
                    <a:lnTo>
                      <a:pt x="1245593" y="435842"/>
                    </a:lnTo>
                    <a:lnTo>
                      <a:pt x="1249997" y="425851"/>
                    </a:lnTo>
                    <a:lnTo>
                      <a:pt x="1253674" y="415859"/>
                    </a:lnTo>
                    <a:lnTo>
                      <a:pt x="1256491" y="405868"/>
                    </a:lnTo>
                    <a:lnTo>
                      <a:pt x="1256962" y="403710"/>
                    </a:lnTo>
                    <a:lnTo>
                      <a:pt x="1258575" y="395876"/>
                    </a:lnTo>
                    <a:lnTo>
                      <a:pt x="1259953" y="385885"/>
                    </a:lnTo>
                    <a:lnTo>
                      <a:pt x="1260774" y="375893"/>
                    </a:lnTo>
                    <a:lnTo>
                      <a:pt x="1261040" y="365902"/>
                    </a:lnTo>
                    <a:lnTo>
                      <a:pt x="1260737" y="355910"/>
                    </a:lnTo>
                    <a:lnTo>
                      <a:pt x="1259959" y="345919"/>
                    </a:lnTo>
                    <a:lnTo>
                      <a:pt x="1258499" y="335927"/>
                    </a:lnTo>
                    <a:lnTo>
                      <a:pt x="1256962" y="328548"/>
                    </a:lnTo>
                    <a:lnTo>
                      <a:pt x="1256200" y="325936"/>
                    </a:lnTo>
                    <a:lnTo>
                      <a:pt x="1253173" y="315944"/>
                    </a:lnTo>
                    <a:lnTo>
                      <a:pt x="1248594" y="305953"/>
                    </a:lnTo>
                    <a:lnTo>
                      <a:pt x="1243522" y="295961"/>
                    </a:lnTo>
                    <a:lnTo>
                      <a:pt x="1237259" y="285970"/>
                    </a:lnTo>
                    <a:lnTo>
                      <a:pt x="1237010" y="285567"/>
                    </a:lnTo>
                    <a:lnTo>
                      <a:pt x="1217058" y="276619"/>
                    </a:lnTo>
                    <a:lnTo>
                      <a:pt x="1197107" y="281165"/>
                    </a:lnTo>
                    <a:lnTo>
                      <a:pt x="1188568" y="285970"/>
                    </a:lnTo>
                    <a:lnTo>
                      <a:pt x="1177155" y="290622"/>
                    </a:lnTo>
                    <a:lnTo>
                      <a:pt x="1168510" y="295961"/>
                    </a:lnTo>
                    <a:lnTo>
                      <a:pt x="1157203" y="301720"/>
                    </a:lnTo>
                    <a:lnTo>
                      <a:pt x="1150972" y="305953"/>
                    </a:lnTo>
                    <a:lnTo>
                      <a:pt x="1137251" y="313900"/>
                    </a:lnTo>
                    <a:lnTo>
                      <a:pt x="1134458" y="315944"/>
                    </a:lnTo>
                    <a:lnTo>
                      <a:pt x="1119384" y="325936"/>
                    </a:lnTo>
                    <a:lnTo>
                      <a:pt x="1117299" y="327190"/>
                    </a:lnTo>
                    <a:lnTo>
                      <a:pt x="1105482" y="335927"/>
                    </a:lnTo>
                    <a:lnTo>
                      <a:pt x="1097348" y="341783"/>
                    </a:lnTo>
                    <a:lnTo>
                      <a:pt x="1092437" y="345919"/>
                    </a:lnTo>
                    <a:lnTo>
                      <a:pt x="1080448" y="355910"/>
                    </a:lnTo>
                    <a:lnTo>
                      <a:pt x="1077396" y="358514"/>
                    </a:lnTo>
                    <a:lnTo>
                      <a:pt x="1069616" y="365902"/>
                    </a:lnTo>
                    <a:lnTo>
                      <a:pt x="1059347" y="375893"/>
                    </a:lnTo>
                    <a:lnTo>
                      <a:pt x="1057444" y="377857"/>
                    </a:lnTo>
                    <a:lnTo>
                      <a:pt x="1049858" y="385885"/>
                    </a:lnTo>
                    <a:lnTo>
                      <a:pt x="1041239" y="395876"/>
                    </a:lnTo>
                    <a:lnTo>
                      <a:pt x="1037492" y="400611"/>
                    </a:lnTo>
                    <a:lnTo>
                      <a:pt x="1032852" y="405868"/>
                    </a:lnTo>
                    <a:lnTo>
                      <a:pt x="1025206" y="415859"/>
                    </a:lnTo>
                    <a:lnTo>
                      <a:pt x="1018728" y="425851"/>
                    </a:lnTo>
                    <a:lnTo>
                      <a:pt x="1017541" y="428320"/>
                    </a:lnTo>
                    <a:lnTo>
                      <a:pt x="1012098" y="435842"/>
                    </a:lnTo>
                    <a:lnTo>
                      <a:pt x="1008344" y="445834"/>
                    </a:lnTo>
                    <a:lnTo>
                      <a:pt x="1010407" y="455825"/>
                    </a:lnTo>
                    <a:lnTo>
                      <a:pt x="1017541" y="460604"/>
                    </a:lnTo>
                    <a:lnTo>
                      <a:pt x="1023980" y="465817"/>
                    </a:lnTo>
                    <a:lnTo>
                      <a:pt x="1037492" y="470792"/>
                    </a:lnTo>
                    <a:lnTo>
                      <a:pt x="1049908" y="475808"/>
                    </a:lnTo>
                    <a:lnTo>
                      <a:pt x="1057444" y="477930"/>
                    </a:lnTo>
                    <a:lnTo>
                      <a:pt x="1077396" y="483944"/>
                    </a:lnTo>
                    <a:lnTo>
                      <a:pt x="1084527" y="485800"/>
                    </a:lnTo>
                    <a:lnTo>
                      <a:pt x="1097348" y="488637"/>
                    </a:lnTo>
                    <a:close/>
                    <a:moveTo>
                      <a:pt x="2613683" y="136752"/>
                    </a:moveTo>
                    <a:lnTo>
                      <a:pt x="2609140" y="136097"/>
                    </a:lnTo>
                    <a:lnTo>
                      <a:pt x="2593731" y="133359"/>
                    </a:lnTo>
                    <a:lnTo>
                      <a:pt x="2576843" y="126106"/>
                    </a:lnTo>
                    <a:lnTo>
                      <a:pt x="2573779" y="123984"/>
                    </a:lnTo>
                    <a:lnTo>
                      <a:pt x="2566773" y="116114"/>
                    </a:lnTo>
                    <a:lnTo>
                      <a:pt x="2562883" y="106123"/>
                    </a:lnTo>
                    <a:lnTo>
                      <a:pt x="2561720" y="96131"/>
                    </a:lnTo>
                    <a:lnTo>
                      <a:pt x="2562927" y="86140"/>
                    </a:lnTo>
                    <a:lnTo>
                      <a:pt x="2565591" y="76149"/>
                    </a:lnTo>
                    <a:lnTo>
                      <a:pt x="2569817" y="66157"/>
                    </a:lnTo>
                    <a:lnTo>
                      <a:pt x="2573779" y="58788"/>
                    </a:lnTo>
                    <a:lnTo>
                      <a:pt x="2575171" y="56166"/>
                    </a:lnTo>
                    <a:lnTo>
                      <a:pt x="2581862" y="46174"/>
                    </a:lnTo>
                    <a:lnTo>
                      <a:pt x="2589889" y="36183"/>
                    </a:lnTo>
                    <a:lnTo>
                      <a:pt x="2593731" y="32153"/>
                    </a:lnTo>
                    <a:lnTo>
                      <a:pt x="2600396" y="26191"/>
                    </a:lnTo>
                    <a:lnTo>
                      <a:pt x="2613673" y="16200"/>
                    </a:lnTo>
                    <a:lnTo>
                      <a:pt x="2613683" y="16193"/>
                    </a:lnTo>
                    <a:lnTo>
                      <a:pt x="2633634" y="6485"/>
                    </a:lnTo>
                    <a:lnTo>
                      <a:pt x="2634604" y="6208"/>
                    </a:lnTo>
                    <a:lnTo>
                      <a:pt x="2653586" y="1661"/>
                    </a:lnTo>
                    <a:lnTo>
                      <a:pt x="2673538" y="0"/>
                    </a:lnTo>
                    <a:lnTo>
                      <a:pt x="2693490" y="622"/>
                    </a:lnTo>
                    <a:lnTo>
                      <a:pt x="2713441" y="3028"/>
                    </a:lnTo>
                    <a:lnTo>
                      <a:pt x="2731367" y="6208"/>
                    </a:lnTo>
                    <a:lnTo>
                      <a:pt x="2733393" y="6610"/>
                    </a:lnTo>
                    <a:lnTo>
                      <a:pt x="2753345" y="11430"/>
                    </a:lnTo>
                    <a:lnTo>
                      <a:pt x="2769838" y="16200"/>
                    </a:lnTo>
                    <a:lnTo>
                      <a:pt x="2773297" y="17363"/>
                    </a:lnTo>
                    <a:lnTo>
                      <a:pt x="2793249" y="24812"/>
                    </a:lnTo>
                    <a:lnTo>
                      <a:pt x="2796385" y="26191"/>
                    </a:lnTo>
                    <a:lnTo>
                      <a:pt x="2813200" y="36154"/>
                    </a:lnTo>
                    <a:lnTo>
                      <a:pt x="2813242" y="36183"/>
                    </a:lnTo>
                    <a:lnTo>
                      <a:pt x="2823149" y="46174"/>
                    </a:lnTo>
                    <a:lnTo>
                      <a:pt x="2827798" y="56166"/>
                    </a:lnTo>
                    <a:lnTo>
                      <a:pt x="2828099" y="66157"/>
                    </a:lnTo>
                    <a:lnTo>
                      <a:pt x="2824772" y="76149"/>
                    </a:lnTo>
                    <a:lnTo>
                      <a:pt x="2817844" y="86140"/>
                    </a:lnTo>
                    <a:lnTo>
                      <a:pt x="2813200" y="91020"/>
                    </a:lnTo>
                    <a:lnTo>
                      <a:pt x="2807324" y="96131"/>
                    </a:lnTo>
                    <a:lnTo>
                      <a:pt x="2793249" y="106020"/>
                    </a:lnTo>
                    <a:lnTo>
                      <a:pt x="2793065" y="106123"/>
                    </a:lnTo>
                    <a:lnTo>
                      <a:pt x="2773297" y="115777"/>
                    </a:lnTo>
                    <a:lnTo>
                      <a:pt x="2772370" y="116114"/>
                    </a:lnTo>
                    <a:lnTo>
                      <a:pt x="2753345" y="122674"/>
                    </a:lnTo>
                    <a:lnTo>
                      <a:pt x="2739740" y="126106"/>
                    </a:lnTo>
                    <a:lnTo>
                      <a:pt x="2733393" y="127714"/>
                    </a:lnTo>
                    <a:lnTo>
                      <a:pt x="2713441" y="131363"/>
                    </a:lnTo>
                    <a:lnTo>
                      <a:pt x="2693490" y="134152"/>
                    </a:lnTo>
                    <a:lnTo>
                      <a:pt x="2673538" y="135935"/>
                    </a:lnTo>
                    <a:lnTo>
                      <a:pt x="2671116" y="136097"/>
                    </a:lnTo>
                    <a:lnTo>
                      <a:pt x="2653586" y="137430"/>
                    </a:lnTo>
                    <a:lnTo>
                      <a:pt x="2633634" y="137520"/>
                    </a:lnTo>
                    <a:lnTo>
                      <a:pt x="2613683" y="136752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3" name="任意多边形: 形状 3012">
                <a:extLst>
                  <a:ext uri="{FF2B5EF4-FFF2-40B4-BE49-F238E27FC236}">
                    <a16:creationId xmlns:a16="http://schemas.microsoft.com/office/drawing/2014/main" id="{A5B1932D-4A96-928E-6345-3B54CF9B74EF}"/>
                  </a:ext>
                </a:extLst>
              </p:cNvPr>
              <p:cNvSpPr/>
              <p:nvPr/>
            </p:nvSpPr>
            <p:spPr>
              <a:xfrm>
                <a:off x="2885545" y="2851287"/>
                <a:ext cx="2972814" cy="570111"/>
              </a:xfrm>
              <a:custGeom>
                <a:avLst/>
                <a:gdLst>
                  <a:gd name="connsiteX0" fmla="*/ 0 w 2972814"/>
                  <a:gd name="connsiteY0" fmla="*/ 226986 h 570111"/>
                  <a:gd name="connsiteX1" fmla="*/ 19952 w 2972814"/>
                  <a:gd name="connsiteY1" fmla="*/ 220481 h 570111"/>
                  <a:gd name="connsiteX2" fmla="*/ 24628 w 2972814"/>
                  <a:gd name="connsiteY2" fmla="*/ 218940 h 570111"/>
                  <a:gd name="connsiteX3" fmla="*/ 39904 w 2972814"/>
                  <a:gd name="connsiteY3" fmla="*/ 214083 h 570111"/>
                  <a:gd name="connsiteX4" fmla="*/ 56999 w 2972814"/>
                  <a:gd name="connsiteY4" fmla="*/ 208948 h 570111"/>
                  <a:gd name="connsiteX5" fmla="*/ 59855 w 2972814"/>
                  <a:gd name="connsiteY5" fmla="*/ 208116 h 570111"/>
                  <a:gd name="connsiteX6" fmla="*/ 79807 w 2972814"/>
                  <a:gd name="connsiteY6" fmla="*/ 202956 h 570111"/>
                  <a:gd name="connsiteX7" fmla="*/ 98112 w 2972814"/>
                  <a:gd name="connsiteY7" fmla="*/ 198957 h 570111"/>
                  <a:gd name="connsiteX8" fmla="*/ 99759 w 2972814"/>
                  <a:gd name="connsiteY8" fmla="*/ 198600 h 570111"/>
                  <a:gd name="connsiteX9" fmla="*/ 119711 w 2972814"/>
                  <a:gd name="connsiteY9" fmla="*/ 195817 h 570111"/>
                  <a:gd name="connsiteX10" fmla="*/ 139662 w 2972814"/>
                  <a:gd name="connsiteY10" fmla="*/ 195290 h 570111"/>
                  <a:gd name="connsiteX11" fmla="*/ 159614 w 2972814"/>
                  <a:gd name="connsiteY11" fmla="*/ 197236 h 570111"/>
                  <a:gd name="connsiteX12" fmla="*/ 167106 w 2972814"/>
                  <a:gd name="connsiteY12" fmla="*/ 198957 h 570111"/>
                  <a:gd name="connsiteX13" fmla="*/ 179566 w 2972814"/>
                  <a:gd name="connsiteY13" fmla="*/ 203732 h 570111"/>
                  <a:gd name="connsiteX14" fmla="*/ 188295 w 2972814"/>
                  <a:gd name="connsiteY14" fmla="*/ 208948 h 570111"/>
                  <a:gd name="connsiteX15" fmla="*/ 196014 w 2972814"/>
                  <a:gd name="connsiteY15" fmla="*/ 218940 h 570111"/>
                  <a:gd name="connsiteX16" fmla="*/ 197702 w 2972814"/>
                  <a:gd name="connsiteY16" fmla="*/ 228931 h 570111"/>
                  <a:gd name="connsiteX17" fmla="*/ 196717 w 2972814"/>
                  <a:gd name="connsiteY17" fmla="*/ 238923 h 570111"/>
                  <a:gd name="connsiteX18" fmla="*/ 194649 w 2972814"/>
                  <a:gd name="connsiteY18" fmla="*/ 248914 h 570111"/>
                  <a:gd name="connsiteX19" fmla="*/ 192070 w 2972814"/>
                  <a:gd name="connsiteY19" fmla="*/ 258906 h 570111"/>
                  <a:gd name="connsiteX20" fmla="*/ 189711 w 2972814"/>
                  <a:gd name="connsiteY20" fmla="*/ 268897 h 570111"/>
                  <a:gd name="connsiteX21" fmla="*/ 188513 w 2972814"/>
                  <a:gd name="connsiteY21" fmla="*/ 278889 h 570111"/>
                  <a:gd name="connsiteX22" fmla="*/ 188008 w 2972814"/>
                  <a:gd name="connsiteY22" fmla="*/ 288880 h 570111"/>
                  <a:gd name="connsiteX23" fmla="*/ 188470 w 2972814"/>
                  <a:gd name="connsiteY23" fmla="*/ 298872 h 570111"/>
                  <a:gd name="connsiteX24" fmla="*/ 189835 w 2972814"/>
                  <a:gd name="connsiteY24" fmla="*/ 308863 h 570111"/>
                  <a:gd name="connsiteX25" fmla="*/ 191847 w 2972814"/>
                  <a:gd name="connsiteY25" fmla="*/ 318855 h 570111"/>
                  <a:gd name="connsiteX26" fmla="*/ 194755 w 2972814"/>
                  <a:gd name="connsiteY26" fmla="*/ 328846 h 570111"/>
                  <a:gd name="connsiteX27" fmla="*/ 197878 w 2972814"/>
                  <a:gd name="connsiteY27" fmla="*/ 338838 h 570111"/>
                  <a:gd name="connsiteX28" fmla="*/ 199518 w 2972814"/>
                  <a:gd name="connsiteY28" fmla="*/ 343238 h 570111"/>
                  <a:gd name="connsiteX29" fmla="*/ 202034 w 2972814"/>
                  <a:gd name="connsiteY29" fmla="*/ 348829 h 570111"/>
                  <a:gd name="connsiteX30" fmla="*/ 206933 w 2972814"/>
                  <a:gd name="connsiteY30" fmla="*/ 358821 h 570111"/>
                  <a:gd name="connsiteX31" fmla="*/ 211727 w 2972814"/>
                  <a:gd name="connsiteY31" fmla="*/ 368812 h 570111"/>
                  <a:gd name="connsiteX32" fmla="*/ 216602 w 2972814"/>
                  <a:gd name="connsiteY32" fmla="*/ 378804 h 570111"/>
                  <a:gd name="connsiteX33" fmla="*/ 219470 w 2972814"/>
                  <a:gd name="connsiteY33" fmla="*/ 384709 h 570111"/>
                  <a:gd name="connsiteX34" fmla="*/ 221907 w 2972814"/>
                  <a:gd name="connsiteY34" fmla="*/ 388795 h 570111"/>
                  <a:gd name="connsiteX35" fmla="*/ 227998 w 2972814"/>
                  <a:gd name="connsiteY35" fmla="*/ 398787 h 570111"/>
                  <a:gd name="connsiteX36" fmla="*/ 233657 w 2972814"/>
                  <a:gd name="connsiteY36" fmla="*/ 408778 h 570111"/>
                  <a:gd name="connsiteX37" fmla="*/ 239421 w 2972814"/>
                  <a:gd name="connsiteY37" fmla="*/ 418663 h 570111"/>
                  <a:gd name="connsiteX38" fmla="*/ 239496 w 2972814"/>
                  <a:gd name="connsiteY38" fmla="*/ 418770 h 570111"/>
                  <a:gd name="connsiteX39" fmla="*/ 246434 w 2972814"/>
                  <a:gd name="connsiteY39" fmla="*/ 428761 h 570111"/>
                  <a:gd name="connsiteX40" fmla="*/ 253418 w 2972814"/>
                  <a:gd name="connsiteY40" fmla="*/ 438753 h 570111"/>
                  <a:gd name="connsiteX41" fmla="*/ 259373 w 2972814"/>
                  <a:gd name="connsiteY41" fmla="*/ 446714 h 570111"/>
                  <a:gd name="connsiteX42" fmla="*/ 261099 w 2972814"/>
                  <a:gd name="connsiteY42" fmla="*/ 448744 h 570111"/>
                  <a:gd name="connsiteX43" fmla="*/ 270151 w 2972814"/>
                  <a:gd name="connsiteY43" fmla="*/ 458736 h 570111"/>
                  <a:gd name="connsiteX44" fmla="*/ 279325 w 2972814"/>
                  <a:gd name="connsiteY44" fmla="*/ 467841 h 570111"/>
                  <a:gd name="connsiteX45" fmla="*/ 280342 w 2972814"/>
                  <a:gd name="connsiteY45" fmla="*/ 468727 h 570111"/>
                  <a:gd name="connsiteX46" fmla="*/ 293105 w 2972814"/>
                  <a:gd name="connsiteY46" fmla="*/ 478719 h 570111"/>
                  <a:gd name="connsiteX47" fmla="*/ 299277 w 2972814"/>
                  <a:gd name="connsiteY47" fmla="*/ 483077 h 570111"/>
                  <a:gd name="connsiteX48" fmla="*/ 308906 w 2972814"/>
                  <a:gd name="connsiteY48" fmla="*/ 488710 h 570111"/>
                  <a:gd name="connsiteX49" fmla="*/ 319228 w 2972814"/>
                  <a:gd name="connsiteY49" fmla="*/ 494165 h 570111"/>
                  <a:gd name="connsiteX50" fmla="*/ 330429 w 2972814"/>
                  <a:gd name="connsiteY50" fmla="*/ 498702 h 570111"/>
                  <a:gd name="connsiteX51" fmla="*/ 339180 w 2972814"/>
                  <a:gd name="connsiteY51" fmla="*/ 501874 h 570111"/>
                  <a:gd name="connsiteX52" fmla="*/ 359132 w 2972814"/>
                  <a:gd name="connsiteY52" fmla="*/ 506164 h 570111"/>
                  <a:gd name="connsiteX53" fmla="*/ 379084 w 2972814"/>
                  <a:gd name="connsiteY53" fmla="*/ 507029 h 570111"/>
                  <a:gd name="connsiteX54" fmla="*/ 399036 w 2972814"/>
                  <a:gd name="connsiteY54" fmla="*/ 502807 h 570111"/>
                  <a:gd name="connsiteX55" fmla="*/ 407072 w 2972814"/>
                  <a:gd name="connsiteY55" fmla="*/ 498702 h 570111"/>
                  <a:gd name="connsiteX56" fmla="*/ 417807 w 2972814"/>
                  <a:gd name="connsiteY56" fmla="*/ 488710 h 570111"/>
                  <a:gd name="connsiteX57" fmla="*/ 418987 w 2972814"/>
                  <a:gd name="connsiteY57" fmla="*/ 486136 h 570111"/>
                  <a:gd name="connsiteX58" fmla="*/ 421500 w 2972814"/>
                  <a:gd name="connsiteY58" fmla="*/ 478719 h 570111"/>
                  <a:gd name="connsiteX59" fmla="*/ 421398 w 2972814"/>
                  <a:gd name="connsiteY59" fmla="*/ 468727 h 570111"/>
                  <a:gd name="connsiteX60" fmla="*/ 418987 w 2972814"/>
                  <a:gd name="connsiteY60" fmla="*/ 460174 h 570111"/>
                  <a:gd name="connsiteX61" fmla="*/ 418570 w 2972814"/>
                  <a:gd name="connsiteY61" fmla="*/ 458736 h 570111"/>
                  <a:gd name="connsiteX62" fmla="*/ 413484 w 2972814"/>
                  <a:gd name="connsiteY62" fmla="*/ 448744 h 570111"/>
                  <a:gd name="connsiteX63" fmla="*/ 406999 w 2972814"/>
                  <a:gd name="connsiteY63" fmla="*/ 438753 h 570111"/>
                  <a:gd name="connsiteX64" fmla="*/ 399464 w 2972814"/>
                  <a:gd name="connsiteY64" fmla="*/ 428761 h 570111"/>
                  <a:gd name="connsiteX65" fmla="*/ 399036 w 2972814"/>
                  <a:gd name="connsiteY65" fmla="*/ 428253 h 570111"/>
                  <a:gd name="connsiteX66" fmla="*/ 390361 w 2972814"/>
                  <a:gd name="connsiteY66" fmla="*/ 418770 h 570111"/>
                  <a:gd name="connsiteX67" fmla="*/ 381169 w 2972814"/>
                  <a:gd name="connsiteY67" fmla="*/ 408778 h 570111"/>
                  <a:gd name="connsiteX68" fmla="*/ 379084 w 2972814"/>
                  <a:gd name="connsiteY68" fmla="*/ 406459 h 570111"/>
                  <a:gd name="connsiteX69" fmla="*/ 371448 w 2972814"/>
                  <a:gd name="connsiteY69" fmla="*/ 398787 h 570111"/>
                  <a:gd name="connsiteX70" fmla="*/ 362676 w 2972814"/>
                  <a:gd name="connsiteY70" fmla="*/ 388795 h 570111"/>
                  <a:gd name="connsiteX71" fmla="*/ 359132 w 2972814"/>
                  <a:gd name="connsiteY71" fmla="*/ 384487 h 570111"/>
                  <a:gd name="connsiteX72" fmla="*/ 353818 w 2972814"/>
                  <a:gd name="connsiteY72" fmla="*/ 378804 h 570111"/>
                  <a:gd name="connsiteX73" fmla="*/ 346158 w 2972814"/>
                  <a:gd name="connsiteY73" fmla="*/ 368812 h 570111"/>
                  <a:gd name="connsiteX74" fmla="*/ 340096 w 2972814"/>
                  <a:gd name="connsiteY74" fmla="*/ 358821 h 570111"/>
                  <a:gd name="connsiteX75" fmla="*/ 339180 w 2972814"/>
                  <a:gd name="connsiteY75" fmla="*/ 357038 h 570111"/>
                  <a:gd name="connsiteX76" fmla="*/ 334316 w 2972814"/>
                  <a:gd name="connsiteY76" fmla="*/ 348829 h 570111"/>
                  <a:gd name="connsiteX77" fmla="*/ 329966 w 2972814"/>
                  <a:gd name="connsiteY77" fmla="*/ 338838 h 570111"/>
                  <a:gd name="connsiteX78" fmla="*/ 326943 w 2972814"/>
                  <a:gd name="connsiteY78" fmla="*/ 328846 h 570111"/>
                  <a:gd name="connsiteX79" fmla="*/ 324669 w 2972814"/>
                  <a:gd name="connsiteY79" fmla="*/ 318855 h 570111"/>
                  <a:gd name="connsiteX80" fmla="*/ 323428 w 2972814"/>
                  <a:gd name="connsiteY80" fmla="*/ 308863 h 570111"/>
                  <a:gd name="connsiteX81" fmla="*/ 322771 w 2972814"/>
                  <a:gd name="connsiteY81" fmla="*/ 298872 h 570111"/>
                  <a:gd name="connsiteX82" fmla="*/ 322951 w 2972814"/>
                  <a:gd name="connsiteY82" fmla="*/ 288880 h 570111"/>
                  <a:gd name="connsiteX83" fmla="*/ 324062 w 2972814"/>
                  <a:gd name="connsiteY83" fmla="*/ 278889 h 570111"/>
                  <a:gd name="connsiteX84" fmla="*/ 325725 w 2972814"/>
                  <a:gd name="connsiteY84" fmla="*/ 268897 h 570111"/>
                  <a:gd name="connsiteX85" fmla="*/ 328394 w 2972814"/>
                  <a:gd name="connsiteY85" fmla="*/ 258906 h 570111"/>
                  <a:gd name="connsiteX86" fmla="*/ 332867 w 2972814"/>
                  <a:gd name="connsiteY86" fmla="*/ 248914 h 570111"/>
                  <a:gd name="connsiteX87" fmla="*/ 339180 w 2972814"/>
                  <a:gd name="connsiteY87" fmla="*/ 238947 h 570111"/>
                  <a:gd name="connsiteX88" fmla="*/ 339196 w 2972814"/>
                  <a:gd name="connsiteY88" fmla="*/ 238923 h 570111"/>
                  <a:gd name="connsiteX89" fmla="*/ 348145 w 2972814"/>
                  <a:gd name="connsiteY89" fmla="*/ 228931 h 570111"/>
                  <a:gd name="connsiteX90" fmla="*/ 359132 w 2972814"/>
                  <a:gd name="connsiteY90" fmla="*/ 221332 h 570111"/>
                  <a:gd name="connsiteX91" fmla="*/ 363006 w 2972814"/>
                  <a:gd name="connsiteY91" fmla="*/ 218940 h 570111"/>
                  <a:gd name="connsiteX92" fmla="*/ 379084 w 2972814"/>
                  <a:gd name="connsiteY92" fmla="*/ 211478 h 570111"/>
                  <a:gd name="connsiteX93" fmla="*/ 386382 w 2972814"/>
                  <a:gd name="connsiteY93" fmla="*/ 208948 h 570111"/>
                  <a:gd name="connsiteX94" fmla="*/ 399036 w 2972814"/>
                  <a:gd name="connsiteY94" fmla="*/ 205386 h 570111"/>
                  <a:gd name="connsiteX95" fmla="*/ 418987 w 2972814"/>
                  <a:gd name="connsiteY95" fmla="*/ 200844 h 570111"/>
                  <a:gd name="connsiteX96" fmla="*/ 430282 w 2972814"/>
                  <a:gd name="connsiteY96" fmla="*/ 198957 h 570111"/>
                  <a:gd name="connsiteX97" fmla="*/ 438939 w 2972814"/>
                  <a:gd name="connsiteY97" fmla="*/ 197656 h 570111"/>
                  <a:gd name="connsiteX98" fmla="*/ 458891 w 2972814"/>
                  <a:gd name="connsiteY98" fmla="*/ 194789 h 570111"/>
                  <a:gd name="connsiteX99" fmla="*/ 478843 w 2972814"/>
                  <a:gd name="connsiteY99" fmla="*/ 191972 h 570111"/>
                  <a:gd name="connsiteX100" fmla="*/ 498794 w 2972814"/>
                  <a:gd name="connsiteY100" fmla="*/ 189015 h 570111"/>
                  <a:gd name="connsiteX101" fmla="*/ 499069 w 2972814"/>
                  <a:gd name="connsiteY101" fmla="*/ 188965 h 570111"/>
                  <a:gd name="connsiteX102" fmla="*/ 518746 w 2972814"/>
                  <a:gd name="connsiteY102" fmla="*/ 185380 h 570111"/>
                  <a:gd name="connsiteX103" fmla="*/ 538698 w 2972814"/>
                  <a:gd name="connsiteY103" fmla="*/ 181266 h 570111"/>
                  <a:gd name="connsiteX104" fmla="*/ 548645 w 2972814"/>
                  <a:gd name="connsiteY104" fmla="*/ 178974 h 570111"/>
                  <a:gd name="connsiteX105" fmla="*/ 558650 w 2972814"/>
                  <a:gd name="connsiteY105" fmla="*/ 176656 h 570111"/>
                  <a:gd name="connsiteX106" fmla="*/ 578601 w 2972814"/>
                  <a:gd name="connsiteY106" fmla="*/ 171349 h 570111"/>
                  <a:gd name="connsiteX107" fmla="*/ 587340 w 2972814"/>
                  <a:gd name="connsiteY107" fmla="*/ 168982 h 570111"/>
                  <a:gd name="connsiteX108" fmla="*/ 598553 w 2972814"/>
                  <a:gd name="connsiteY108" fmla="*/ 165778 h 570111"/>
                  <a:gd name="connsiteX109" fmla="*/ 618505 w 2972814"/>
                  <a:gd name="connsiteY109" fmla="*/ 159890 h 570111"/>
                  <a:gd name="connsiteX110" fmla="*/ 621667 w 2972814"/>
                  <a:gd name="connsiteY110" fmla="*/ 158991 h 570111"/>
                  <a:gd name="connsiteX111" fmla="*/ 638457 w 2972814"/>
                  <a:gd name="connsiteY111" fmla="*/ 153608 h 570111"/>
                  <a:gd name="connsiteX112" fmla="*/ 653473 w 2972814"/>
                  <a:gd name="connsiteY112" fmla="*/ 148999 h 570111"/>
                  <a:gd name="connsiteX113" fmla="*/ 658409 w 2972814"/>
                  <a:gd name="connsiteY113" fmla="*/ 147197 h 570111"/>
                  <a:gd name="connsiteX114" fmla="*/ 678360 w 2972814"/>
                  <a:gd name="connsiteY114" fmla="*/ 140937 h 570111"/>
                  <a:gd name="connsiteX115" fmla="*/ 685190 w 2972814"/>
                  <a:gd name="connsiteY115" fmla="*/ 139008 h 570111"/>
                  <a:gd name="connsiteX116" fmla="*/ 698312 w 2972814"/>
                  <a:gd name="connsiteY116" fmla="*/ 134244 h 570111"/>
                  <a:gd name="connsiteX117" fmla="*/ 713195 w 2972814"/>
                  <a:gd name="connsiteY117" fmla="*/ 129016 h 570111"/>
                  <a:gd name="connsiteX118" fmla="*/ 718264 w 2972814"/>
                  <a:gd name="connsiteY118" fmla="*/ 126498 h 570111"/>
                  <a:gd name="connsiteX119" fmla="*/ 735103 w 2972814"/>
                  <a:gd name="connsiteY119" fmla="*/ 119025 h 570111"/>
                  <a:gd name="connsiteX120" fmla="*/ 738216 w 2972814"/>
                  <a:gd name="connsiteY120" fmla="*/ 117055 h 570111"/>
                  <a:gd name="connsiteX121" fmla="*/ 750771 w 2972814"/>
                  <a:gd name="connsiteY121" fmla="*/ 109033 h 570111"/>
                  <a:gd name="connsiteX122" fmla="*/ 758167 w 2972814"/>
                  <a:gd name="connsiteY122" fmla="*/ 101572 h 570111"/>
                  <a:gd name="connsiteX123" fmla="*/ 760590 w 2972814"/>
                  <a:gd name="connsiteY123" fmla="*/ 99042 h 570111"/>
                  <a:gd name="connsiteX124" fmla="*/ 767374 w 2972814"/>
                  <a:gd name="connsiteY124" fmla="*/ 89050 h 570111"/>
                  <a:gd name="connsiteX125" fmla="*/ 774505 w 2972814"/>
                  <a:gd name="connsiteY125" fmla="*/ 79059 h 570111"/>
                  <a:gd name="connsiteX126" fmla="*/ 778119 w 2972814"/>
                  <a:gd name="connsiteY126" fmla="*/ 74150 h 570111"/>
                  <a:gd name="connsiteX127" fmla="*/ 781671 w 2972814"/>
                  <a:gd name="connsiteY127" fmla="*/ 69067 h 570111"/>
                  <a:gd name="connsiteX128" fmla="*/ 792485 w 2972814"/>
                  <a:gd name="connsiteY128" fmla="*/ 59076 h 570111"/>
                  <a:gd name="connsiteX129" fmla="*/ 798071 w 2972814"/>
                  <a:gd name="connsiteY129" fmla="*/ 55507 h 570111"/>
                  <a:gd name="connsiteX130" fmla="*/ 807319 w 2972814"/>
                  <a:gd name="connsiteY130" fmla="*/ 49084 h 570111"/>
                  <a:gd name="connsiteX131" fmla="*/ 818023 w 2972814"/>
                  <a:gd name="connsiteY131" fmla="*/ 43214 h 570111"/>
                  <a:gd name="connsiteX132" fmla="*/ 826108 w 2972814"/>
                  <a:gd name="connsiteY132" fmla="*/ 39093 h 570111"/>
                  <a:gd name="connsiteX133" fmla="*/ 837975 w 2972814"/>
                  <a:gd name="connsiteY133" fmla="*/ 34859 h 570111"/>
                  <a:gd name="connsiteX134" fmla="*/ 854520 w 2972814"/>
                  <a:gd name="connsiteY134" fmla="*/ 29101 h 570111"/>
                  <a:gd name="connsiteX135" fmla="*/ 857926 w 2972814"/>
                  <a:gd name="connsiteY135" fmla="*/ 28173 h 570111"/>
                  <a:gd name="connsiteX136" fmla="*/ 877878 w 2972814"/>
                  <a:gd name="connsiteY136" fmla="*/ 23858 h 570111"/>
                  <a:gd name="connsiteX137" fmla="*/ 897830 w 2972814"/>
                  <a:gd name="connsiteY137" fmla="*/ 21426 h 570111"/>
                  <a:gd name="connsiteX138" fmla="*/ 917782 w 2972814"/>
                  <a:gd name="connsiteY138" fmla="*/ 21489 h 570111"/>
                  <a:gd name="connsiteX139" fmla="*/ 937733 w 2972814"/>
                  <a:gd name="connsiteY139" fmla="*/ 24039 h 570111"/>
                  <a:gd name="connsiteX140" fmla="*/ 957685 w 2972814"/>
                  <a:gd name="connsiteY140" fmla="*/ 29072 h 570111"/>
                  <a:gd name="connsiteX141" fmla="*/ 957764 w 2972814"/>
                  <a:gd name="connsiteY141" fmla="*/ 29101 h 570111"/>
                  <a:gd name="connsiteX142" fmla="*/ 977637 w 2972814"/>
                  <a:gd name="connsiteY142" fmla="*/ 37657 h 570111"/>
                  <a:gd name="connsiteX143" fmla="*/ 980361 w 2972814"/>
                  <a:gd name="connsiteY143" fmla="*/ 39093 h 570111"/>
                  <a:gd name="connsiteX144" fmla="*/ 997589 w 2972814"/>
                  <a:gd name="connsiteY144" fmla="*/ 49021 h 570111"/>
                  <a:gd name="connsiteX145" fmla="*/ 997684 w 2972814"/>
                  <a:gd name="connsiteY145" fmla="*/ 49084 h 570111"/>
                  <a:gd name="connsiteX146" fmla="*/ 1011695 w 2972814"/>
                  <a:gd name="connsiteY146" fmla="*/ 59076 h 570111"/>
                  <a:gd name="connsiteX147" fmla="*/ 1017541 w 2972814"/>
                  <a:gd name="connsiteY147" fmla="*/ 63311 h 570111"/>
                  <a:gd name="connsiteX148" fmla="*/ 1025658 w 2972814"/>
                  <a:gd name="connsiteY148" fmla="*/ 69067 h 570111"/>
                  <a:gd name="connsiteX149" fmla="*/ 1037492 w 2972814"/>
                  <a:gd name="connsiteY149" fmla="*/ 77060 h 570111"/>
                  <a:gd name="connsiteX150" fmla="*/ 1040680 w 2972814"/>
                  <a:gd name="connsiteY150" fmla="*/ 79059 h 570111"/>
                  <a:gd name="connsiteX151" fmla="*/ 1057444 w 2972814"/>
                  <a:gd name="connsiteY151" fmla="*/ 88598 h 570111"/>
                  <a:gd name="connsiteX152" fmla="*/ 1058424 w 2972814"/>
                  <a:gd name="connsiteY152" fmla="*/ 89050 h 570111"/>
                  <a:gd name="connsiteX153" fmla="*/ 1077396 w 2972814"/>
                  <a:gd name="connsiteY153" fmla="*/ 97218 h 570111"/>
                  <a:gd name="connsiteX154" fmla="*/ 1083032 w 2972814"/>
                  <a:gd name="connsiteY154" fmla="*/ 99042 h 570111"/>
                  <a:gd name="connsiteX155" fmla="*/ 1097348 w 2972814"/>
                  <a:gd name="connsiteY155" fmla="*/ 103404 h 570111"/>
                  <a:gd name="connsiteX156" fmla="*/ 1117299 w 2972814"/>
                  <a:gd name="connsiteY156" fmla="*/ 107766 h 570111"/>
                  <a:gd name="connsiteX157" fmla="*/ 1124993 w 2972814"/>
                  <a:gd name="connsiteY157" fmla="*/ 109033 h 570111"/>
                  <a:gd name="connsiteX158" fmla="*/ 1137251 w 2972814"/>
                  <a:gd name="connsiteY158" fmla="*/ 111068 h 570111"/>
                  <a:gd name="connsiteX159" fmla="*/ 1157203 w 2972814"/>
                  <a:gd name="connsiteY159" fmla="*/ 114225 h 570111"/>
                  <a:gd name="connsiteX160" fmla="*/ 1177155 w 2972814"/>
                  <a:gd name="connsiteY160" fmla="*/ 117411 h 570111"/>
                  <a:gd name="connsiteX161" fmla="*/ 1185079 w 2972814"/>
                  <a:gd name="connsiteY161" fmla="*/ 119025 h 570111"/>
                  <a:gd name="connsiteX162" fmla="*/ 1197107 w 2972814"/>
                  <a:gd name="connsiteY162" fmla="*/ 121775 h 570111"/>
                  <a:gd name="connsiteX163" fmla="*/ 1217058 w 2972814"/>
                  <a:gd name="connsiteY163" fmla="*/ 127595 h 570111"/>
                  <a:gd name="connsiteX164" fmla="*/ 1220839 w 2972814"/>
                  <a:gd name="connsiteY164" fmla="*/ 129016 h 570111"/>
                  <a:gd name="connsiteX165" fmla="*/ 1237010 w 2972814"/>
                  <a:gd name="connsiteY165" fmla="*/ 136273 h 570111"/>
                  <a:gd name="connsiteX166" fmla="*/ 1241761 w 2972814"/>
                  <a:gd name="connsiteY166" fmla="*/ 139008 h 570111"/>
                  <a:gd name="connsiteX167" fmla="*/ 1256823 w 2972814"/>
                  <a:gd name="connsiteY167" fmla="*/ 148999 h 570111"/>
                  <a:gd name="connsiteX168" fmla="*/ 1256962 w 2972814"/>
                  <a:gd name="connsiteY168" fmla="*/ 149107 h 570111"/>
                  <a:gd name="connsiteX169" fmla="*/ 1267984 w 2972814"/>
                  <a:gd name="connsiteY169" fmla="*/ 158991 h 570111"/>
                  <a:gd name="connsiteX170" fmla="*/ 1276914 w 2972814"/>
                  <a:gd name="connsiteY170" fmla="*/ 167621 h 570111"/>
                  <a:gd name="connsiteX171" fmla="*/ 1278230 w 2972814"/>
                  <a:gd name="connsiteY171" fmla="*/ 168982 h 570111"/>
                  <a:gd name="connsiteX172" fmla="*/ 1288330 w 2972814"/>
                  <a:gd name="connsiteY172" fmla="*/ 178974 h 570111"/>
                  <a:gd name="connsiteX173" fmla="*/ 1296865 w 2972814"/>
                  <a:gd name="connsiteY173" fmla="*/ 186668 h 570111"/>
                  <a:gd name="connsiteX174" fmla="*/ 1299652 w 2972814"/>
                  <a:gd name="connsiteY174" fmla="*/ 188965 h 570111"/>
                  <a:gd name="connsiteX175" fmla="*/ 1314494 w 2972814"/>
                  <a:gd name="connsiteY175" fmla="*/ 198957 h 570111"/>
                  <a:gd name="connsiteX176" fmla="*/ 1316817 w 2972814"/>
                  <a:gd name="connsiteY176" fmla="*/ 200176 h 570111"/>
                  <a:gd name="connsiteX177" fmla="*/ 1336769 w 2972814"/>
                  <a:gd name="connsiteY177" fmla="*/ 207791 h 570111"/>
                  <a:gd name="connsiteX178" fmla="*/ 1342065 w 2972814"/>
                  <a:gd name="connsiteY178" fmla="*/ 208948 h 570111"/>
                  <a:gd name="connsiteX179" fmla="*/ 1356721 w 2972814"/>
                  <a:gd name="connsiteY179" fmla="*/ 211374 h 570111"/>
                  <a:gd name="connsiteX180" fmla="*/ 1376673 w 2972814"/>
                  <a:gd name="connsiteY180" fmla="*/ 212547 h 570111"/>
                  <a:gd name="connsiteX181" fmla="*/ 1396624 w 2972814"/>
                  <a:gd name="connsiteY181" fmla="*/ 211940 h 570111"/>
                  <a:gd name="connsiteX182" fmla="*/ 1416576 w 2972814"/>
                  <a:gd name="connsiteY182" fmla="*/ 210168 h 570111"/>
                  <a:gd name="connsiteX183" fmla="*/ 1425314 w 2972814"/>
                  <a:gd name="connsiteY183" fmla="*/ 208948 h 570111"/>
                  <a:gd name="connsiteX184" fmla="*/ 1436528 w 2972814"/>
                  <a:gd name="connsiteY184" fmla="*/ 207347 h 570111"/>
                  <a:gd name="connsiteX185" fmla="*/ 1456480 w 2972814"/>
                  <a:gd name="connsiteY185" fmla="*/ 203548 h 570111"/>
                  <a:gd name="connsiteX186" fmla="*/ 1476431 w 2972814"/>
                  <a:gd name="connsiteY186" fmla="*/ 199149 h 570111"/>
                  <a:gd name="connsiteX187" fmla="*/ 1477204 w 2972814"/>
                  <a:gd name="connsiteY187" fmla="*/ 198957 h 570111"/>
                  <a:gd name="connsiteX188" fmla="*/ 1496383 w 2972814"/>
                  <a:gd name="connsiteY188" fmla="*/ 193592 h 570111"/>
                  <a:gd name="connsiteX189" fmla="*/ 1511684 w 2972814"/>
                  <a:gd name="connsiteY189" fmla="*/ 188965 h 570111"/>
                  <a:gd name="connsiteX190" fmla="*/ 1516335 w 2972814"/>
                  <a:gd name="connsiteY190" fmla="*/ 187347 h 570111"/>
                  <a:gd name="connsiteX191" fmla="*/ 1536287 w 2972814"/>
                  <a:gd name="connsiteY191" fmla="*/ 180229 h 570111"/>
                  <a:gd name="connsiteX192" fmla="*/ 1540015 w 2972814"/>
                  <a:gd name="connsiteY192" fmla="*/ 178974 h 570111"/>
                  <a:gd name="connsiteX193" fmla="*/ 1556239 w 2972814"/>
                  <a:gd name="connsiteY193" fmla="*/ 172498 h 570111"/>
                  <a:gd name="connsiteX194" fmla="*/ 1566264 w 2972814"/>
                  <a:gd name="connsiteY194" fmla="*/ 168982 h 570111"/>
                  <a:gd name="connsiteX195" fmla="*/ 1576190 w 2972814"/>
                  <a:gd name="connsiteY195" fmla="*/ 164717 h 570111"/>
                  <a:gd name="connsiteX196" fmla="*/ 1592602 w 2972814"/>
                  <a:gd name="connsiteY196" fmla="*/ 158991 h 570111"/>
                  <a:gd name="connsiteX197" fmla="*/ 1596142 w 2972814"/>
                  <a:gd name="connsiteY197" fmla="*/ 157547 h 570111"/>
                  <a:gd name="connsiteX198" fmla="*/ 1616094 w 2972814"/>
                  <a:gd name="connsiteY198" fmla="*/ 151534 h 570111"/>
                  <a:gd name="connsiteX199" fmla="*/ 1628364 w 2972814"/>
                  <a:gd name="connsiteY199" fmla="*/ 148999 h 570111"/>
                  <a:gd name="connsiteX200" fmla="*/ 1636046 w 2972814"/>
                  <a:gd name="connsiteY200" fmla="*/ 147268 h 570111"/>
                  <a:gd name="connsiteX201" fmla="*/ 1655997 w 2972814"/>
                  <a:gd name="connsiteY201" fmla="*/ 144239 h 570111"/>
                  <a:gd name="connsiteX202" fmla="*/ 1675949 w 2972814"/>
                  <a:gd name="connsiteY202" fmla="*/ 141815 h 570111"/>
                  <a:gd name="connsiteX203" fmla="*/ 1695761 w 2972814"/>
                  <a:gd name="connsiteY203" fmla="*/ 139008 h 570111"/>
                  <a:gd name="connsiteX204" fmla="*/ 1695901 w 2972814"/>
                  <a:gd name="connsiteY204" fmla="*/ 138988 h 570111"/>
                  <a:gd name="connsiteX205" fmla="*/ 1715853 w 2972814"/>
                  <a:gd name="connsiteY205" fmla="*/ 135649 h 570111"/>
                  <a:gd name="connsiteX206" fmla="*/ 1735805 w 2972814"/>
                  <a:gd name="connsiteY206" fmla="*/ 131471 h 570111"/>
                  <a:gd name="connsiteX207" fmla="*/ 1745661 w 2972814"/>
                  <a:gd name="connsiteY207" fmla="*/ 129016 h 570111"/>
                  <a:gd name="connsiteX208" fmla="*/ 1755756 w 2972814"/>
                  <a:gd name="connsiteY208" fmla="*/ 126653 h 570111"/>
                  <a:gd name="connsiteX209" fmla="*/ 1775708 w 2972814"/>
                  <a:gd name="connsiteY209" fmla="*/ 121881 h 570111"/>
                  <a:gd name="connsiteX210" fmla="*/ 1791932 w 2972814"/>
                  <a:gd name="connsiteY210" fmla="*/ 119025 h 570111"/>
                  <a:gd name="connsiteX211" fmla="*/ 1795660 w 2972814"/>
                  <a:gd name="connsiteY211" fmla="*/ 118447 h 570111"/>
                  <a:gd name="connsiteX212" fmla="*/ 1815612 w 2972814"/>
                  <a:gd name="connsiteY212" fmla="*/ 116855 h 570111"/>
                  <a:gd name="connsiteX213" fmla="*/ 1835563 w 2972814"/>
                  <a:gd name="connsiteY213" fmla="*/ 117222 h 570111"/>
                  <a:gd name="connsiteX214" fmla="*/ 1851258 w 2972814"/>
                  <a:gd name="connsiteY214" fmla="*/ 119025 h 570111"/>
                  <a:gd name="connsiteX215" fmla="*/ 1855515 w 2972814"/>
                  <a:gd name="connsiteY215" fmla="*/ 119659 h 570111"/>
                  <a:gd name="connsiteX216" fmla="*/ 1875467 w 2972814"/>
                  <a:gd name="connsiteY216" fmla="*/ 123704 h 570111"/>
                  <a:gd name="connsiteX217" fmla="*/ 1895419 w 2972814"/>
                  <a:gd name="connsiteY217" fmla="*/ 126094 h 570111"/>
                  <a:gd name="connsiteX218" fmla="*/ 1915371 w 2972814"/>
                  <a:gd name="connsiteY218" fmla="*/ 125947 h 570111"/>
                  <a:gd name="connsiteX219" fmla="*/ 1935322 w 2972814"/>
                  <a:gd name="connsiteY219" fmla="*/ 122609 h 570111"/>
                  <a:gd name="connsiteX220" fmla="*/ 1946124 w 2972814"/>
                  <a:gd name="connsiteY220" fmla="*/ 119025 h 570111"/>
                  <a:gd name="connsiteX221" fmla="*/ 1955274 w 2972814"/>
                  <a:gd name="connsiteY221" fmla="*/ 116459 h 570111"/>
                  <a:gd name="connsiteX222" fmla="*/ 1975226 w 2972814"/>
                  <a:gd name="connsiteY222" fmla="*/ 109081 h 570111"/>
                  <a:gd name="connsiteX223" fmla="*/ 1975325 w 2972814"/>
                  <a:gd name="connsiteY223" fmla="*/ 109033 h 570111"/>
                  <a:gd name="connsiteX224" fmla="*/ 1995178 w 2972814"/>
                  <a:gd name="connsiteY224" fmla="*/ 100450 h 570111"/>
                  <a:gd name="connsiteX225" fmla="*/ 1998308 w 2972814"/>
                  <a:gd name="connsiteY225" fmla="*/ 99042 h 570111"/>
                  <a:gd name="connsiteX226" fmla="*/ 2015129 w 2972814"/>
                  <a:gd name="connsiteY226" fmla="*/ 91632 h 570111"/>
                  <a:gd name="connsiteX227" fmla="*/ 2021190 w 2972814"/>
                  <a:gd name="connsiteY227" fmla="*/ 89050 h 570111"/>
                  <a:gd name="connsiteX228" fmla="*/ 2035081 w 2972814"/>
                  <a:gd name="connsiteY228" fmla="*/ 83225 h 570111"/>
                  <a:gd name="connsiteX229" fmla="*/ 2046516 w 2972814"/>
                  <a:gd name="connsiteY229" fmla="*/ 79059 h 570111"/>
                  <a:gd name="connsiteX230" fmla="*/ 2055033 w 2972814"/>
                  <a:gd name="connsiteY230" fmla="*/ 75911 h 570111"/>
                  <a:gd name="connsiteX231" fmla="*/ 2074985 w 2972814"/>
                  <a:gd name="connsiteY231" fmla="*/ 70869 h 570111"/>
                  <a:gd name="connsiteX232" fmla="*/ 2091275 w 2972814"/>
                  <a:gd name="connsiteY232" fmla="*/ 69067 h 570111"/>
                  <a:gd name="connsiteX233" fmla="*/ 2094936 w 2972814"/>
                  <a:gd name="connsiteY233" fmla="*/ 68642 h 570111"/>
                  <a:gd name="connsiteX234" fmla="*/ 2114888 w 2972814"/>
                  <a:gd name="connsiteY234" fmla="*/ 69005 h 570111"/>
                  <a:gd name="connsiteX235" fmla="*/ 2115247 w 2972814"/>
                  <a:gd name="connsiteY235" fmla="*/ 69067 h 570111"/>
                  <a:gd name="connsiteX236" fmla="*/ 2134840 w 2972814"/>
                  <a:gd name="connsiteY236" fmla="*/ 72457 h 570111"/>
                  <a:gd name="connsiteX237" fmla="*/ 2154722 w 2972814"/>
                  <a:gd name="connsiteY237" fmla="*/ 79059 h 570111"/>
                  <a:gd name="connsiteX238" fmla="*/ 2154792 w 2972814"/>
                  <a:gd name="connsiteY238" fmla="*/ 79081 h 570111"/>
                  <a:gd name="connsiteX239" fmla="*/ 2174744 w 2972814"/>
                  <a:gd name="connsiteY239" fmla="*/ 87783 h 570111"/>
                  <a:gd name="connsiteX240" fmla="*/ 2177148 w 2972814"/>
                  <a:gd name="connsiteY240" fmla="*/ 89050 h 570111"/>
                  <a:gd name="connsiteX241" fmla="*/ 2194695 w 2972814"/>
                  <a:gd name="connsiteY241" fmla="*/ 98622 h 570111"/>
                  <a:gd name="connsiteX242" fmla="*/ 2195390 w 2972814"/>
                  <a:gd name="connsiteY242" fmla="*/ 99042 h 570111"/>
                  <a:gd name="connsiteX243" fmla="*/ 2211794 w 2972814"/>
                  <a:gd name="connsiteY243" fmla="*/ 109033 h 570111"/>
                  <a:gd name="connsiteX244" fmla="*/ 2214647 w 2972814"/>
                  <a:gd name="connsiteY244" fmla="*/ 110882 h 570111"/>
                  <a:gd name="connsiteX245" fmla="*/ 2227503 w 2972814"/>
                  <a:gd name="connsiteY245" fmla="*/ 119025 h 570111"/>
                  <a:gd name="connsiteX246" fmla="*/ 2234599 w 2972814"/>
                  <a:gd name="connsiteY246" fmla="*/ 124061 h 570111"/>
                  <a:gd name="connsiteX247" fmla="*/ 2242602 w 2972814"/>
                  <a:gd name="connsiteY247" fmla="*/ 129016 h 570111"/>
                  <a:gd name="connsiteX248" fmla="*/ 2254551 w 2972814"/>
                  <a:gd name="connsiteY248" fmla="*/ 137419 h 570111"/>
                  <a:gd name="connsiteX249" fmla="*/ 2257330 w 2972814"/>
                  <a:gd name="connsiteY249" fmla="*/ 139008 h 570111"/>
                  <a:gd name="connsiteX250" fmla="*/ 2272617 w 2972814"/>
                  <a:gd name="connsiteY250" fmla="*/ 148999 h 570111"/>
                  <a:gd name="connsiteX251" fmla="*/ 2274502 w 2972814"/>
                  <a:gd name="connsiteY251" fmla="*/ 150408 h 570111"/>
                  <a:gd name="connsiteX252" fmla="*/ 2291026 w 2972814"/>
                  <a:gd name="connsiteY252" fmla="*/ 158991 h 570111"/>
                  <a:gd name="connsiteX253" fmla="*/ 2294454 w 2972814"/>
                  <a:gd name="connsiteY253" fmla="*/ 161144 h 570111"/>
                  <a:gd name="connsiteX254" fmla="*/ 2314406 w 2972814"/>
                  <a:gd name="connsiteY254" fmla="*/ 167574 h 570111"/>
                  <a:gd name="connsiteX255" fmla="*/ 2334358 w 2972814"/>
                  <a:gd name="connsiteY255" fmla="*/ 167545 h 570111"/>
                  <a:gd name="connsiteX256" fmla="*/ 2354310 w 2972814"/>
                  <a:gd name="connsiteY256" fmla="*/ 162524 h 570111"/>
                  <a:gd name="connsiteX257" fmla="*/ 2362655 w 2972814"/>
                  <a:gd name="connsiteY257" fmla="*/ 158991 h 570111"/>
                  <a:gd name="connsiteX258" fmla="*/ 2374261 w 2972814"/>
                  <a:gd name="connsiteY258" fmla="*/ 154789 h 570111"/>
                  <a:gd name="connsiteX259" fmla="*/ 2387262 w 2972814"/>
                  <a:gd name="connsiteY259" fmla="*/ 148999 h 570111"/>
                  <a:gd name="connsiteX260" fmla="*/ 2394213 w 2972814"/>
                  <a:gd name="connsiteY260" fmla="*/ 146397 h 570111"/>
                  <a:gd name="connsiteX261" fmla="*/ 2411692 w 2972814"/>
                  <a:gd name="connsiteY261" fmla="*/ 139008 h 570111"/>
                  <a:gd name="connsiteX262" fmla="*/ 2414165 w 2972814"/>
                  <a:gd name="connsiteY262" fmla="*/ 138045 h 570111"/>
                  <a:gd name="connsiteX263" fmla="*/ 2433949 w 2972814"/>
                  <a:gd name="connsiteY263" fmla="*/ 129016 h 570111"/>
                  <a:gd name="connsiteX264" fmla="*/ 2434117 w 2972814"/>
                  <a:gd name="connsiteY264" fmla="*/ 128946 h 570111"/>
                  <a:gd name="connsiteX265" fmla="*/ 2454068 w 2972814"/>
                  <a:gd name="connsiteY265" fmla="*/ 119054 h 570111"/>
                  <a:gd name="connsiteX266" fmla="*/ 2454117 w 2972814"/>
                  <a:gd name="connsiteY266" fmla="*/ 119025 h 570111"/>
                  <a:gd name="connsiteX267" fmla="*/ 2470661 w 2972814"/>
                  <a:gd name="connsiteY267" fmla="*/ 109033 h 570111"/>
                  <a:gd name="connsiteX268" fmla="*/ 2474020 w 2972814"/>
                  <a:gd name="connsiteY268" fmla="*/ 107061 h 570111"/>
                  <a:gd name="connsiteX269" fmla="*/ 2485088 w 2972814"/>
                  <a:gd name="connsiteY269" fmla="*/ 99042 h 570111"/>
                  <a:gd name="connsiteX270" fmla="*/ 2493972 w 2972814"/>
                  <a:gd name="connsiteY270" fmla="*/ 92630 h 570111"/>
                  <a:gd name="connsiteX271" fmla="*/ 2497974 w 2972814"/>
                  <a:gd name="connsiteY271" fmla="*/ 89050 h 570111"/>
                  <a:gd name="connsiteX272" fmla="*/ 2509181 w 2972814"/>
                  <a:gd name="connsiteY272" fmla="*/ 79059 h 570111"/>
                  <a:gd name="connsiteX273" fmla="*/ 2513924 w 2972814"/>
                  <a:gd name="connsiteY273" fmla="*/ 74959 h 570111"/>
                  <a:gd name="connsiteX274" fmla="*/ 2519931 w 2972814"/>
                  <a:gd name="connsiteY274" fmla="*/ 69067 h 570111"/>
                  <a:gd name="connsiteX275" fmla="*/ 2530146 w 2972814"/>
                  <a:gd name="connsiteY275" fmla="*/ 59076 h 570111"/>
                  <a:gd name="connsiteX276" fmla="*/ 2533876 w 2972814"/>
                  <a:gd name="connsiteY276" fmla="*/ 55663 h 570111"/>
                  <a:gd name="connsiteX277" fmla="*/ 2540832 w 2972814"/>
                  <a:gd name="connsiteY277" fmla="*/ 49084 h 570111"/>
                  <a:gd name="connsiteX278" fmla="*/ 2552039 w 2972814"/>
                  <a:gd name="connsiteY278" fmla="*/ 39093 h 570111"/>
                  <a:gd name="connsiteX279" fmla="*/ 2553827 w 2972814"/>
                  <a:gd name="connsiteY279" fmla="*/ 37577 h 570111"/>
                  <a:gd name="connsiteX280" fmla="*/ 2564767 w 2972814"/>
                  <a:gd name="connsiteY280" fmla="*/ 29101 h 570111"/>
                  <a:gd name="connsiteX281" fmla="*/ 2573779 w 2972814"/>
                  <a:gd name="connsiteY281" fmla="*/ 22781 h 570111"/>
                  <a:gd name="connsiteX282" fmla="*/ 2580068 w 2972814"/>
                  <a:gd name="connsiteY282" fmla="*/ 19110 h 570111"/>
                  <a:gd name="connsiteX283" fmla="*/ 2593731 w 2972814"/>
                  <a:gd name="connsiteY283" fmla="*/ 11837 h 570111"/>
                  <a:gd name="connsiteX284" fmla="*/ 2601048 w 2972814"/>
                  <a:gd name="connsiteY284" fmla="*/ 9118 h 570111"/>
                  <a:gd name="connsiteX285" fmla="*/ 2613683 w 2972814"/>
                  <a:gd name="connsiteY285" fmla="*/ 4719 h 570111"/>
                  <a:gd name="connsiteX286" fmla="*/ 2633634 w 2972814"/>
                  <a:gd name="connsiteY286" fmla="*/ 889 h 570111"/>
                  <a:gd name="connsiteX287" fmla="*/ 2653586 w 2972814"/>
                  <a:gd name="connsiteY287" fmla="*/ 0 h 570111"/>
                  <a:gd name="connsiteX288" fmla="*/ 2673538 w 2972814"/>
                  <a:gd name="connsiteY288" fmla="*/ 1444 h 570111"/>
                  <a:gd name="connsiteX289" fmla="*/ 2693490 w 2972814"/>
                  <a:gd name="connsiteY289" fmla="*/ 4582 h 570111"/>
                  <a:gd name="connsiteX290" fmla="*/ 2713441 w 2972814"/>
                  <a:gd name="connsiteY290" fmla="*/ 8935 h 570111"/>
                  <a:gd name="connsiteX291" fmla="*/ 2714149 w 2972814"/>
                  <a:gd name="connsiteY291" fmla="*/ 9118 h 570111"/>
                  <a:gd name="connsiteX292" fmla="*/ 2733393 w 2972814"/>
                  <a:gd name="connsiteY292" fmla="*/ 13775 h 570111"/>
                  <a:gd name="connsiteX293" fmla="*/ 2753345 w 2972814"/>
                  <a:gd name="connsiteY293" fmla="*/ 19020 h 570111"/>
                  <a:gd name="connsiteX294" fmla="*/ 2753673 w 2972814"/>
                  <a:gd name="connsiteY294" fmla="*/ 19110 h 570111"/>
                  <a:gd name="connsiteX295" fmla="*/ 2773297 w 2972814"/>
                  <a:gd name="connsiteY295" fmla="*/ 24199 h 570111"/>
                  <a:gd name="connsiteX296" fmla="*/ 2791629 w 2972814"/>
                  <a:gd name="connsiteY296" fmla="*/ 29101 h 570111"/>
                  <a:gd name="connsiteX297" fmla="*/ 2793249 w 2972814"/>
                  <a:gd name="connsiteY297" fmla="*/ 29534 h 570111"/>
                  <a:gd name="connsiteX298" fmla="*/ 2813200 w 2972814"/>
                  <a:gd name="connsiteY298" fmla="*/ 35110 h 570111"/>
                  <a:gd name="connsiteX299" fmla="*/ 2826350 w 2972814"/>
                  <a:gd name="connsiteY299" fmla="*/ 39093 h 570111"/>
                  <a:gd name="connsiteX300" fmla="*/ 2833152 w 2972814"/>
                  <a:gd name="connsiteY300" fmla="*/ 41311 h 570111"/>
                  <a:gd name="connsiteX301" fmla="*/ 2853104 w 2972814"/>
                  <a:gd name="connsiteY301" fmla="*/ 48748 h 570111"/>
                  <a:gd name="connsiteX302" fmla="*/ 2853872 w 2972814"/>
                  <a:gd name="connsiteY302" fmla="*/ 49084 h 570111"/>
                  <a:gd name="connsiteX303" fmla="*/ 2873056 w 2972814"/>
                  <a:gd name="connsiteY303" fmla="*/ 58717 h 570111"/>
                  <a:gd name="connsiteX304" fmla="*/ 2873661 w 2972814"/>
                  <a:gd name="connsiteY304" fmla="*/ 59076 h 570111"/>
                  <a:gd name="connsiteX305" fmla="*/ 2887134 w 2972814"/>
                  <a:gd name="connsiteY305" fmla="*/ 69067 h 570111"/>
                  <a:gd name="connsiteX306" fmla="*/ 2893007 w 2972814"/>
                  <a:gd name="connsiteY306" fmla="*/ 74662 h 570111"/>
                  <a:gd name="connsiteX307" fmla="*/ 2896939 w 2972814"/>
                  <a:gd name="connsiteY307" fmla="*/ 79059 h 570111"/>
                  <a:gd name="connsiteX308" fmla="*/ 2902924 w 2972814"/>
                  <a:gd name="connsiteY308" fmla="*/ 89050 h 570111"/>
                  <a:gd name="connsiteX309" fmla="*/ 2906682 w 2972814"/>
                  <a:gd name="connsiteY309" fmla="*/ 99042 h 570111"/>
                  <a:gd name="connsiteX310" fmla="*/ 2908303 w 2972814"/>
                  <a:gd name="connsiteY310" fmla="*/ 109033 h 570111"/>
                  <a:gd name="connsiteX311" fmla="*/ 2907689 w 2972814"/>
                  <a:gd name="connsiteY311" fmla="*/ 119025 h 570111"/>
                  <a:gd name="connsiteX312" fmla="*/ 2905480 w 2972814"/>
                  <a:gd name="connsiteY312" fmla="*/ 129016 h 570111"/>
                  <a:gd name="connsiteX313" fmla="*/ 2901953 w 2972814"/>
                  <a:gd name="connsiteY313" fmla="*/ 139008 h 570111"/>
                  <a:gd name="connsiteX314" fmla="*/ 2896523 w 2972814"/>
                  <a:gd name="connsiteY314" fmla="*/ 148999 h 570111"/>
                  <a:gd name="connsiteX315" fmla="*/ 2893007 w 2972814"/>
                  <a:gd name="connsiteY315" fmla="*/ 154833 h 570111"/>
                  <a:gd name="connsiteX316" fmla="*/ 2890272 w 2972814"/>
                  <a:gd name="connsiteY316" fmla="*/ 158991 h 570111"/>
                  <a:gd name="connsiteX317" fmla="*/ 2882771 w 2972814"/>
                  <a:gd name="connsiteY317" fmla="*/ 168982 h 570111"/>
                  <a:gd name="connsiteX318" fmla="*/ 2874577 w 2972814"/>
                  <a:gd name="connsiteY318" fmla="*/ 178974 h 570111"/>
                  <a:gd name="connsiteX319" fmla="*/ 2873056 w 2972814"/>
                  <a:gd name="connsiteY319" fmla="*/ 180917 h 570111"/>
                  <a:gd name="connsiteX320" fmla="*/ 2865970 w 2972814"/>
                  <a:gd name="connsiteY320" fmla="*/ 188965 h 570111"/>
                  <a:gd name="connsiteX321" fmla="*/ 2857287 w 2972814"/>
                  <a:gd name="connsiteY321" fmla="*/ 198957 h 570111"/>
                  <a:gd name="connsiteX322" fmla="*/ 2853104 w 2972814"/>
                  <a:gd name="connsiteY322" fmla="*/ 204404 h 570111"/>
                  <a:gd name="connsiteX323" fmla="*/ 2849086 w 2972814"/>
                  <a:gd name="connsiteY323" fmla="*/ 208948 h 570111"/>
                  <a:gd name="connsiteX324" fmla="*/ 2841288 w 2972814"/>
                  <a:gd name="connsiteY324" fmla="*/ 218940 h 570111"/>
                  <a:gd name="connsiteX325" fmla="*/ 2834955 w 2972814"/>
                  <a:gd name="connsiteY325" fmla="*/ 228931 h 570111"/>
                  <a:gd name="connsiteX326" fmla="*/ 2833152 w 2972814"/>
                  <a:gd name="connsiteY326" fmla="*/ 233144 h 570111"/>
                  <a:gd name="connsiteX327" fmla="*/ 2830010 w 2972814"/>
                  <a:gd name="connsiteY327" fmla="*/ 238923 h 570111"/>
                  <a:gd name="connsiteX328" fmla="*/ 2827165 w 2972814"/>
                  <a:gd name="connsiteY328" fmla="*/ 248914 h 570111"/>
                  <a:gd name="connsiteX329" fmla="*/ 2829324 w 2972814"/>
                  <a:gd name="connsiteY329" fmla="*/ 258906 h 570111"/>
                  <a:gd name="connsiteX330" fmla="*/ 2833152 w 2972814"/>
                  <a:gd name="connsiteY330" fmla="*/ 263098 h 570111"/>
                  <a:gd name="connsiteX331" fmla="*/ 2843206 w 2972814"/>
                  <a:gd name="connsiteY331" fmla="*/ 268897 h 570111"/>
                  <a:gd name="connsiteX332" fmla="*/ 2853104 w 2972814"/>
                  <a:gd name="connsiteY332" fmla="*/ 270985 h 570111"/>
                  <a:gd name="connsiteX333" fmla="*/ 2873056 w 2972814"/>
                  <a:gd name="connsiteY333" fmla="*/ 272417 h 570111"/>
                  <a:gd name="connsiteX334" fmla="*/ 2893007 w 2972814"/>
                  <a:gd name="connsiteY334" fmla="*/ 271694 h 570111"/>
                  <a:gd name="connsiteX335" fmla="*/ 2912959 w 2972814"/>
                  <a:gd name="connsiteY335" fmla="*/ 270007 h 570111"/>
                  <a:gd name="connsiteX336" fmla="*/ 2920916 w 2972814"/>
                  <a:gd name="connsiteY336" fmla="*/ 268897 h 570111"/>
                  <a:gd name="connsiteX337" fmla="*/ 2932911 w 2972814"/>
                  <a:gd name="connsiteY337" fmla="*/ 267317 h 570111"/>
                  <a:gd name="connsiteX338" fmla="*/ 2952863 w 2972814"/>
                  <a:gd name="connsiteY338" fmla="*/ 264169 h 570111"/>
                  <a:gd name="connsiteX339" fmla="*/ 2972815 w 2972814"/>
                  <a:gd name="connsiteY339" fmla="*/ 260955 h 570111"/>
                  <a:gd name="connsiteX340" fmla="*/ 798071 w 2972814"/>
                  <a:gd name="connsiteY340" fmla="*/ 570111 h 570111"/>
                  <a:gd name="connsiteX341" fmla="*/ 818023 w 2972814"/>
                  <a:gd name="connsiteY341" fmla="*/ 569030 h 570111"/>
                  <a:gd name="connsiteX342" fmla="*/ 819849 w 2972814"/>
                  <a:gd name="connsiteY342" fmla="*/ 568642 h 570111"/>
                  <a:gd name="connsiteX343" fmla="*/ 837975 w 2972814"/>
                  <a:gd name="connsiteY343" fmla="*/ 563426 h 570111"/>
                  <a:gd name="connsiteX344" fmla="*/ 846573 w 2972814"/>
                  <a:gd name="connsiteY344" fmla="*/ 558651 h 570111"/>
                  <a:gd name="connsiteX345" fmla="*/ 857787 w 2972814"/>
                  <a:gd name="connsiteY345" fmla="*/ 548659 h 570111"/>
                  <a:gd name="connsiteX346" fmla="*/ 857926 w 2972814"/>
                  <a:gd name="connsiteY346" fmla="*/ 548351 h 570111"/>
                  <a:gd name="connsiteX347" fmla="*/ 861143 w 2972814"/>
                  <a:gd name="connsiteY347" fmla="*/ 538668 h 570111"/>
                  <a:gd name="connsiteX348" fmla="*/ 860187 w 2972814"/>
                  <a:gd name="connsiteY348" fmla="*/ 528676 h 570111"/>
                  <a:gd name="connsiteX349" fmla="*/ 857926 w 2972814"/>
                  <a:gd name="connsiteY349" fmla="*/ 523710 h 570111"/>
                  <a:gd name="connsiteX350" fmla="*/ 855417 w 2972814"/>
                  <a:gd name="connsiteY350" fmla="*/ 518685 h 570111"/>
                  <a:gd name="connsiteX351" fmla="*/ 847439 w 2972814"/>
                  <a:gd name="connsiteY351" fmla="*/ 508693 h 570111"/>
                  <a:gd name="connsiteX352" fmla="*/ 838330 w 2972814"/>
                  <a:gd name="connsiteY352" fmla="*/ 498702 h 570111"/>
                  <a:gd name="connsiteX353" fmla="*/ 837975 w 2972814"/>
                  <a:gd name="connsiteY353" fmla="*/ 498360 h 570111"/>
                  <a:gd name="connsiteX354" fmla="*/ 828148 w 2972814"/>
                  <a:gd name="connsiteY354" fmla="*/ 488710 h 570111"/>
                  <a:gd name="connsiteX355" fmla="*/ 818521 w 2972814"/>
                  <a:gd name="connsiteY355" fmla="*/ 478719 h 570111"/>
                  <a:gd name="connsiteX356" fmla="*/ 818023 w 2972814"/>
                  <a:gd name="connsiteY356" fmla="*/ 478201 h 570111"/>
                  <a:gd name="connsiteX357" fmla="*/ 809110 w 2972814"/>
                  <a:gd name="connsiteY357" fmla="*/ 468727 h 570111"/>
                  <a:gd name="connsiteX358" fmla="*/ 800479 w 2972814"/>
                  <a:gd name="connsiteY358" fmla="*/ 458736 h 570111"/>
                  <a:gd name="connsiteX359" fmla="*/ 798071 w 2972814"/>
                  <a:gd name="connsiteY359" fmla="*/ 455561 h 570111"/>
                  <a:gd name="connsiteX360" fmla="*/ 792459 w 2972814"/>
                  <a:gd name="connsiteY360" fmla="*/ 448744 h 570111"/>
                  <a:gd name="connsiteX361" fmla="*/ 784529 w 2972814"/>
                  <a:gd name="connsiteY361" fmla="*/ 438753 h 570111"/>
                  <a:gd name="connsiteX362" fmla="*/ 778119 w 2972814"/>
                  <a:gd name="connsiteY362" fmla="*/ 430221 h 570111"/>
                  <a:gd name="connsiteX363" fmla="*/ 776758 w 2972814"/>
                  <a:gd name="connsiteY363" fmla="*/ 428761 h 570111"/>
                  <a:gd name="connsiteX364" fmla="*/ 767569 w 2972814"/>
                  <a:gd name="connsiteY364" fmla="*/ 418770 h 570111"/>
                  <a:gd name="connsiteX365" fmla="*/ 758251 w 2972814"/>
                  <a:gd name="connsiteY365" fmla="*/ 408778 h 570111"/>
                  <a:gd name="connsiteX366" fmla="*/ 758167 w 2972814"/>
                  <a:gd name="connsiteY366" fmla="*/ 408693 h 570111"/>
                  <a:gd name="connsiteX367" fmla="*/ 742483 w 2972814"/>
                  <a:gd name="connsiteY367" fmla="*/ 398787 h 570111"/>
                  <a:gd name="connsiteX368" fmla="*/ 738216 w 2972814"/>
                  <a:gd name="connsiteY368" fmla="*/ 396413 h 570111"/>
                  <a:gd name="connsiteX369" fmla="*/ 718264 w 2972814"/>
                  <a:gd name="connsiteY369" fmla="*/ 392794 h 570111"/>
                  <a:gd name="connsiteX370" fmla="*/ 698312 w 2972814"/>
                  <a:gd name="connsiteY370" fmla="*/ 395775 h 570111"/>
                  <a:gd name="connsiteX371" fmla="*/ 691049 w 2972814"/>
                  <a:gd name="connsiteY371" fmla="*/ 398787 h 570111"/>
                  <a:gd name="connsiteX372" fmla="*/ 678360 w 2972814"/>
                  <a:gd name="connsiteY372" fmla="*/ 404446 h 570111"/>
                  <a:gd name="connsiteX373" fmla="*/ 671919 w 2972814"/>
                  <a:gd name="connsiteY373" fmla="*/ 408778 h 570111"/>
                  <a:gd name="connsiteX374" fmla="*/ 659601 w 2972814"/>
                  <a:gd name="connsiteY374" fmla="*/ 418770 h 570111"/>
                  <a:gd name="connsiteX375" fmla="*/ 658409 w 2972814"/>
                  <a:gd name="connsiteY375" fmla="*/ 419916 h 570111"/>
                  <a:gd name="connsiteX376" fmla="*/ 650864 w 2972814"/>
                  <a:gd name="connsiteY376" fmla="*/ 428761 h 570111"/>
                  <a:gd name="connsiteX377" fmla="*/ 644479 w 2972814"/>
                  <a:gd name="connsiteY377" fmla="*/ 438753 h 570111"/>
                  <a:gd name="connsiteX378" fmla="*/ 639981 w 2972814"/>
                  <a:gd name="connsiteY378" fmla="*/ 448744 h 570111"/>
                  <a:gd name="connsiteX379" fmla="*/ 638457 w 2972814"/>
                  <a:gd name="connsiteY379" fmla="*/ 455013 h 570111"/>
                  <a:gd name="connsiteX380" fmla="*/ 637553 w 2972814"/>
                  <a:gd name="connsiteY380" fmla="*/ 458736 h 570111"/>
                  <a:gd name="connsiteX381" fmla="*/ 636822 w 2972814"/>
                  <a:gd name="connsiteY381" fmla="*/ 468727 h 570111"/>
                  <a:gd name="connsiteX382" fmla="*/ 638457 w 2972814"/>
                  <a:gd name="connsiteY382" fmla="*/ 478384 h 570111"/>
                  <a:gd name="connsiteX383" fmla="*/ 638516 w 2972814"/>
                  <a:gd name="connsiteY383" fmla="*/ 478719 h 570111"/>
                  <a:gd name="connsiteX384" fmla="*/ 642605 w 2972814"/>
                  <a:gd name="connsiteY384" fmla="*/ 488710 h 570111"/>
                  <a:gd name="connsiteX385" fmla="*/ 648912 w 2972814"/>
                  <a:gd name="connsiteY385" fmla="*/ 498702 h 570111"/>
                  <a:gd name="connsiteX386" fmla="*/ 657141 w 2972814"/>
                  <a:gd name="connsiteY386" fmla="*/ 508693 h 570111"/>
                  <a:gd name="connsiteX387" fmla="*/ 658409 w 2972814"/>
                  <a:gd name="connsiteY387" fmla="*/ 509902 h 570111"/>
                  <a:gd name="connsiteX388" fmla="*/ 668196 w 2972814"/>
                  <a:gd name="connsiteY388" fmla="*/ 518685 h 570111"/>
                  <a:gd name="connsiteX389" fmla="*/ 678360 w 2972814"/>
                  <a:gd name="connsiteY389" fmla="*/ 526618 h 570111"/>
                  <a:gd name="connsiteX390" fmla="*/ 681278 w 2972814"/>
                  <a:gd name="connsiteY390" fmla="*/ 528676 h 570111"/>
                  <a:gd name="connsiteX391" fmla="*/ 697125 w 2972814"/>
                  <a:gd name="connsiteY391" fmla="*/ 538668 h 570111"/>
                  <a:gd name="connsiteX392" fmla="*/ 698312 w 2972814"/>
                  <a:gd name="connsiteY392" fmla="*/ 539361 h 570111"/>
                  <a:gd name="connsiteX393" fmla="*/ 715773 w 2972814"/>
                  <a:gd name="connsiteY393" fmla="*/ 548659 h 570111"/>
                  <a:gd name="connsiteX394" fmla="*/ 718264 w 2972814"/>
                  <a:gd name="connsiteY394" fmla="*/ 549855 h 570111"/>
                  <a:gd name="connsiteX395" fmla="*/ 738216 w 2972814"/>
                  <a:gd name="connsiteY395" fmla="*/ 558132 h 570111"/>
                  <a:gd name="connsiteX396" fmla="*/ 739766 w 2972814"/>
                  <a:gd name="connsiteY396" fmla="*/ 558651 h 570111"/>
                  <a:gd name="connsiteX397" fmla="*/ 758167 w 2972814"/>
                  <a:gd name="connsiteY397" fmla="*/ 564148 h 570111"/>
                  <a:gd name="connsiteX398" fmla="*/ 778119 w 2972814"/>
                  <a:gd name="connsiteY398" fmla="*/ 568464 h 570111"/>
                  <a:gd name="connsiteX399" fmla="*/ 779990 w 2972814"/>
                  <a:gd name="connsiteY399" fmla="*/ 568642 h 570111"/>
                  <a:gd name="connsiteX400" fmla="*/ 798071 w 2972814"/>
                  <a:gd name="connsiteY400" fmla="*/ 570111 h 570111"/>
                  <a:gd name="connsiteX401" fmla="*/ 1137251 w 2972814"/>
                  <a:gd name="connsiteY401" fmla="*/ 492701 h 570111"/>
                  <a:gd name="connsiteX402" fmla="*/ 1157203 w 2972814"/>
                  <a:gd name="connsiteY402" fmla="*/ 490917 h 570111"/>
                  <a:gd name="connsiteX403" fmla="*/ 1161484 w 2972814"/>
                  <a:gd name="connsiteY403" fmla="*/ 488710 h 570111"/>
                  <a:gd name="connsiteX404" fmla="*/ 1174046 w 2972814"/>
                  <a:gd name="connsiteY404" fmla="*/ 478719 h 570111"/>
                  <a:gd name="connsiteX405" fmla="*/ 1177155 w 2972814"/>
                  <a:gd name="connsiteY405" fmla="*/ 474401 h 570111"/>
                  <a:gd name="connsiteX406" fmla="*/ 1179483 w 2972814"/>
                  <a:gd name="connsiteY406" fmla="*/ 468727 h 570111"/>
                  <a:gd name="connsiteX407" fmla="*/ 1180565 w 2972814"/>
                  <a:gd name="connsiteY407" fmla="*/ 458736 h 570111"/>
                  <a:gd name="connsiteX408" fmla="*/ 1177571 w 2972814"/>
                  <a:gd name="connsiteY408" fmla="*/ 448744 h 570111"/>
                  <a:gd name="connsiteX409" fmla="*/ 1177155 w 2972814"/>
                  <a:gd name="connsiteY409" fmla="*/ 448136 h 570111"/>
                  <a:gd name="connsiteX410" fmla="*/ 1157203 w 2972814"/>
                  <a:gd name="connsiteY410" fmla="*/ 439069 h 570111"/>
                  <a:gd name="connsiteX411" fmla="*/ 1137251 w 2972814"/>
                  <a:gd name="connsiteY411" fmla="*/ 443882 h 570111"/>
                  <a:gd name="connsiteX412" fmla="*/ 1129956 w 2972814"/>
                  <a:gd name="connsiteY412" fmla="*/ 448744 h 570111"/>
                  <a:gd name="connsiteX413" fmla="*/ 1117903 w 2972814"/>
                  <a:gd name="connsiteY413" fmla="*/ 458736 h 570111"/>
                  <a:gd name="connsiteX414" fmla="*/ 1117299 w 2972814"/>
                  <a:gd name="connsiteY414" fmla="*/ 459716 h 570111"/>
                  <a:gd name="connsiteX415" fmla="*/ 1113985 w 2972814"/>
                  <a:gd name="connsiteY415" fmla="*/ 468727 h 570111"/>
                  <a:gd name="connsiteX416" fmla="*/ 1114557 w 2972814"/>
                  <a:gd name="connsiteY416" fmla="*/ 478719 h 570111"/>
                  <a:gd name="connsiteX417" fmla="*/ 1117299 w 2972814"/>
                  <a:gd name="connsiteY417" fmla="*/ 482965 h 570111"/>
                  <a:gd name="connsiteX418" fmla="*/ 1125824 w 2972814"/>
                  <a:gd name="connsiteY418" fmla="*/ 488710 h 570111"/>
                  <a:gd name="connsiteX419" fmla="*/ 1137251 w 2972814"/>
                  <a:gd name="connsiteY419" fmla="*/ 492701 h 570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</a:cxnLst>
                <a:rect l="l" t="t" r="r" b="b"/>
                <a:pathLst>
                  <a:path w="2972814" h="570111">
                    <a:moveTo>
                      <a:pt x="0" y="226986"/>
                    </a:moveTo>
                    <a:lnTo>
                      <a:pt x="19952" y="220481"/>
                    </a:lnTo>
                    <a:lnTo>
                      <a:pt x="24628" y="218940"/>
                    </a:lnTo>
                    <a:lnTo>
                      <a:pt x="39904" y="214083"/>
                    </a:lnTo>
                    <a:lnTo>
                      <a:pt x="56999" y="208948"/>
                    </a:lnTo>
                    <a:lnTo>
                      <a:pt x="59855" y="208116"/>
                    </a:lnTo>
                    <a:lnTo>
                      <a:pt x="79807" y="202956"/>
                    </a:lnTo>
                    <a:lnTo>
                      <a:pt x="98112" y="198957"/>
                    </a:lnTo>
                    <a:lnTo>
                      <a:pt x="99759" y="198600"/>
                    </a:lnTo>
                    <a:lnTo>
                      <a:pt x="119711" y="195817"/>
                    </a:lnTo>
                    <a:lnTo>
                      <a:pt x="139662" y="195290"/>
                    </a:lnTo>
                    <a:lnTo>
                      <a:pt x="159614" y="197236"/>
                    </a:lnTo>
                    <a:lnTo>
                      <a:pt x="167106" y="198957"/>
                    </a:lnTo>
                    <a:lnTo>
                      <a:pt x="179566" y="203732"/>
                    </a:lnTo>
                    <a:lnTo>
                      <a:pt x="188295" y="208948"/>
                    </a:lnTo>
                    <a:lnTo>
                      <a:pt x="196014" y="218940"/>
                    </a:lnTo>
                    <a:lnTo>
                      <a:pt x="197702" y="228931"/>
                    </a:lnTo>
                    <a:lnTo>
                      <a:pt x="196717" y="238923"/>
                    </a:lnTo>
                    <a:lnTo>
                      <a:pt x="194649" y="248914"/>
                    </a:lnTo>
                    <a:lnTo>
                      <a:pt x="192070" y="258906"/>
                    </a:lnTo>
                    <a:lnTo>
                      <a:pt x="189711" y="268897"/>
                    </a:lnTo>
                    <a:lnTo>
                      <a:pt x="188513" y="278889"/>
                    </a:lnTo>
                    <a:lnTo>
                      <a:pt x="188008" y="288880"/>
                    </a:lnTo>
                    <a:lnTo>
                      <a:pt x="188470" y="298872"/>
                    </a:lnTo>
                    <a:lnTo>
                      <a:pt x="189835" y="308863"/>
                    </a:lnTo>
                    <a:lnTo>
                      <a:pt x="191847" y="318855"/>
                    </a:lnTo>
                    <a:lnTo>
                      <a:pt x="194755" y="328846"/>
                    </a:lnTo>
                    <a:lnTo>
                      <a:pt x="197878" y="338838"/>
                    </a:lnTo>
                    <a:lnTo>
                      <a:pt x="199518" y="343238"/>
                    </a:lnTo>
                    <a:lnTo>
                      <a:pt x="202034" y="348829"/>
                    </a:lnTo>
                    <a:lnTo>
                      <a:pt x="206933" y="358821"/>
                    </a:lnTo>
                    <a:lnTo>
                      <a:pt x="211727" y="368812"/>
                    </a:lnTo>
                    <a:lnTo>
                      <a:pt x="216602" y="378804"/>
                    </a:lnTo>
                    <a:lnTo>
                      <a:pt x="219470" y="384709"/>
                    </a:lnTo>
                    <a:lnTo>
                      <a:pt x="221907" y="388795"/>
                    </a:lnTo>
                    <a:lnTo>
                      <a:pt x="227998" y="398787"/>
                    </a:lnTo>
                    <a:lnTo>
                      <a:pt x="233657" y="408778"/>
                    </a:lnTo>
                    <a:lnTo>
                      <a:pt x="239421" y="418663"/>
                    </a:lnTo>
                    <a:lnTo>
                      <a:pt x="239496" y="418770"/>
                    </a:lnTo>
                    <a:lnTo>
                      <a:pt x="246434" y="428761"/>
                    </a:lnTo>
                    <a:lnTo>
                      <a:pt x="253418" y="438753"/>
                    </a:lnTo>
                    <a:lnTo>
                      <a:pt x="259373" y="446714"/>
                    </a:lnTo>
                    <a:lnTo>
                      <a:pt x="261099" y="448744"/>
                    </a:lnTo>
                    <a:lnTo>
                      <a:pt x="270151" y="458736"/>
                    </a:lnTo>
                    <a:lnTo>
                      <a:pt x="279325" y="467841"/>
                    </a:lnTo>
                    <a:lnTo>
                      <a:pt x="280342" y="468727"/>
                    </a:lnTo>
                    <a:lnTo>
                      <a:pt x="293105" y="478719"/>
                    </a:lnTo>
                    <a:lnTo>
                      <a:pt x="299277" y="483077"/>
                    </a:lnTo>
                    <a:lnTo>
                      <a:pt x="308906" y="488710"/>
                    </a:lnTo>
                    <a:lnTo>
                      <a:pt x="319228" y="494165"/>
                    </a:lnTo>
                    <a:lnTo>
                      <a:pt x="330429" y="498702"/>
                    </a:lnTo>
                    <a:lnTo>
                      <a:pt x="339180" y="501874"/>
                    </a:lnTo>
                    <a:lnTo>
                      <a:pt x="359132" y="506164"/>
                    </a:lnTo>
                    <a:lnTo>
                      <a:pt x="379084" y="507029"/>
                    </a:lnTo>
                    <a:lnTo>
                      <a:pt x="399036" y="502807"/>
                    </a:lnTo>
                    <a:lnTo>
                      <a:pt x="407072" y="498702"/>
                    </a:lnTo>
                    <a:lnTo>
                      <a:pt x="417807" y="488710"/>
                    </a:lnTo>
                    <a:lnTo>
                      <a:pt x="418987" y="486136"/>
                    </a:lnTo>
                    <a:lnTo>
                      <a:pt x="421500" y="478719"/>
                    </a:lnTo>
                    <a:lnTo>
                      <a:pt x="421398" y="468727"/>
                    </a:lnTo>
                    <a:lnTo>
                      <a:pt x="418987" y="460174"/>
                    </a:lnTo>
                    <a:lnTo>
                      <a:pt x="418570" y="458736"/>
                    </a:lnTo>
                    <a:lnTo>
                      <a:pt x="413484" y="448744"/>
                    </a:lnTo>
                    <a:lnTo>
                      <a:pt x="406999" y="438753"/>
                    </a:lnTo>
                    <a:lnTo>
                      <a:pt x="399464" y="428761"/>
                    </a:lnTo>
                    <a:lnTo>
                      <a:pt x="399036" y="428253"/>
                    </a:lnTo>
                    <a:lnTo>
                      <a:pt x="390361" y="418770"/>
                    </a:lnTo>
                    <a:lnTo>
                      <a:pt x="381169" y="408778"/>
                    </a:lnTo>
                    <a:lnTo>
                      <a:pt x="379084" y="406459"/>
                    </a:lnTo>
                    <a:lnTo>
                      <a:pt x="371448" y="398787"/>
                    </a:lnTo>
                    <a:lnTo>
                      <a:pt x="362676" y="388795"/>
                    </a:lnTo>
                    <a:lnTo>
                      <a:pt x="359132" y="384487"/>
                    </a:lnTo>
                    <a:lnTo>
                      <a:pt x="353818" y="378804"/>
                    </a:lnTo>
                    <a:lnTo>
                      <a:pt x="346158" y="368812"/>
                    </a:lnTo>
                    <a:lnTo>
                      <a:pt x="340096" y="358821"/>
                    </a:lnTo>
                    <a:lnTo>
                      <a:pt x="339180" y="357038"/>
                    </a:lnTo>
                    <a:lnTo>
                      <a:pt x="334316" y="348829"/>
                    </a:lnTo>
                    <a:lnTo>
                      <a:pt x="329966" y="338838"/>
                    </a:lnTo>
                    <a:lnTo>
                      <a:pt x="326943" y="328846"/>
                    </a:lnTo>
                    <a:lnTo>
                      <a:pt x="324669" y="318855"/>
                    </a:lnTo>
                    <a:lnTo>
                      <a:pt x="323428" y="308863"/>
                    </a:lnTo>
                    <a:lnTo>
                      <a:pt x="322771" y="298872"/>
                    </a:lnTo>
                    <a:lnTo>
                      <a:pt x="322951" y="288880"/>
                    </a:lnTo>
                    <a:lnTo>
                      <a:pt x="324062" y="278889"/>
                    </a:lnTo>
                    <a:lnTo>
                      <a:pt x="325725" y="268897"/>
                    </a:lnTo>
                    <a:lnTo>
                      <a:pt x="328394" y="258906"/>
                    </a:lnTo>
                    <a:lnTo>
                      <a:pt x="332867" y="248914"/>
                    </a:lnTo>
                    <a:lnTo>
                      <a:pt x="339180" y="238947"/>
                    </a:lnTo>
                    <a:lnTo>
                      <a:pt x="339196" y="238923"/>
                    </a:lnTo>
                    <a:lnTo>
                      <a:pt x="348145" y="228931"/>
                    </a:lnTo>
                    <a:lnTo>
                      <a:pt x="359132" y="221332"/>
                    </a:lnTo>
                    <a:lnTo>
                      <a:pt x="363006" y="218940"/>
                    </a:lnTo>
                    <a:lnTo>
                      <a:pt x="379084" y="211478"/>
                    </a:lnTo>
                    <a:lnTo>
                      <a:pt x="386382" y="208948"/>
                    </a:lnTo>
                    <a:lnTo>
                      <a:pt x="399036" y="205386"/>
                    </a:lnTo>
                    <a:lnTo>
                      <a:pt x="418987" y="200844"/>
                    </a:lnTo>
                    <a:lnTo>
                      <a:pt x="430282" y="198957"/>
                    </a:lnTo>
                    <a:lnTo>
                      <a:pt x="438939" y="197656"/>
                    </a:lnTo>
                    <a:lnTo>
                      <a:pt x="458891" y="194789"/>
                    </a:lnTo>
                    <a:lnTo>
                      <a:pt x="478843" y="191972"/>
                    </a:lnTo>
                    <a:lnTo>
                      <a:pt x="498794" y="189015"/>
                    </a:lnTo>
                    <a:lnTo>
                      <a:pt x="499069" y="188965"/>
                    </a:lnTo>
                    <a:lnTo>
                      <a:pt x="518746" y="185380"/>
                    </a:lnTo>
                    <a:lnTo>
                      <a:pt x="538698" y="181266"/>
                    </a:lnTo>
                    <a:lnTo>
                      <a:pt x="548645" y="178974"/>
                    </a:lnTo>
                    <a:lnTo>
                      <a:pt x="558650" y="176656"/>
                    </a:lnTo>
                    <a:lnTo>
                      <a:pt x="578601" y="171349"/>
                    </a:lnTo>
                    <a:lnTo>
                      <a:pt x="587340" y="168982"/>
                    </a:lnTo>
                    <a:lnTo>
                      <a:pt x="598553" y="165778"/>
                    </a:lnTo>
                    <a:lnTo>
                      <a:pt x="618505" y="159890"/>
                    </a:lnTo>
                    <a:lnTo>
                      <a:pt x="621667" y="158991"/>
                    </a:lnTo>
                    <a:lnTo>
                      <a:pt x="638457" y="153608"/>
                    </a:lnTo>
                    <a:lnTo>
                      <a:pt x="653473" y="148999"/>
                    </a:lnTo>
                    <a:lnTo>
                      <a:pt x="658409" y="147197"/>
                    </a:lnTo>
                    <a:lnTo>
                      <a:pt x="678360" y="140937"/>
                    </a:lnTo>
                    <a:lnTo>
                      <a:pt x="685190" y="139008"/>
                    </a:lnTo>
                    <a:lnTo>
                      <a:pt x="698312" y="134244"/>
                    </a:lnTo>
                    <a:lnTo>
                      <a:pt x="713195" y="129016"/>
                    </a:lnTo>
                    <a:lnTo>
                      <a:pt x="718264" y="126498"/>
                    </a:lnTo>
                    <a:lnTo>
                      <a:pt x="735103" y="119025"/>
                    </a:lnTo>
                    <a:lnTo>
                      <a:pt x="738216" y="117055"/>
                    </a:lnTo>
                    <a:lnTo>
                      <a:pt x="750771" y="109033"/>
                    </a:lnTo>
                    <a:lnTo>
                      <a:pt x="758167" y="101572"/>
                    </a:lnTo>
                    <a:lnTo>
                      <a:pt x="760590" y="99042"/>
                    </a:lnTo>
                    <a:lnTo>
                      <a:pt x="767374" y="89050"/>
                    </a:lnTo>
                    <a:lnTo>
                      <a:pt x="774505" y="79059"/>
                    </a:lnTo>
                    <a:lnTo>
                      <a:pt x="778119" y="74150"/>
                    </a:lnTo>
                    <a:lnTo>
                      <a:pt x="781671" y="69067"/>
                    </a:lnTo>
                    <a:lnTo>
                      <a:pt x="792485" y="59076"/>
                    </a:lnTo>
                    <a:lnTo>
                      <a:pt x="798071" y="55507"/>
                    </a:lnTo>
                    <a:lnTo>
                      <a:pt x="807319" y="49084"/>
                    </a:lnTo>
                    <a:lnTo>
                      <a:pt x="818023" y="43214"/>
                    </a:lnTo>
                    <a:lnTo>
                      <a:pt x="826108" y="39093"/>
                    </a:lnTo>
                    <a:lnTo>
                      <a:pt x="837975" y="34859"/>
                    </a:lnTo>
                    <a:lnTo>
                      <a:pt x="854520" y="29101"/>
                    </a:lnTo>
                    <a:lnTo>
                      <a:pt x="857926" y="28173"/>
                    </a:lnTo>
                    <a:lnTo>
                      <a:pt x="877878" y="23858"/>
                    </a:lnTo>
                    <a:lnTo>
                      <a:pt x="897830" y="21426"/>
                    </a:lnTo>
                    <a:lnTo>
                      <a:pt x="917782" y="21489"/>
                    </a:lnTo>
                    <a:lnTo>
                      <a:pt x="937733" y="24039"/>
                    </a:lnTo>
                    <a:lnTo>
                      <a:pt x="957685" y="29072"/>
                    </a:lnTo>
                    <a:lnTo>
                      <a:pt x="957764" y="29101"/>
                    </a:lnTo>
                    <a:lnTo>
                      <a:pt x="977637" y="37657"/>
                    </a:lnTo>
                    <a:lnTo>
                      <a:pt x="980361" y="39093"/>
                    </a:lnTo>
                    <a:lnTo>
                      <a:pt x="997589" y="49021"/>
                    </a:lnTo>
                    <a:lnTo>
                      <a:pt x="997684" y="49084"/>
                    </a:lnTo>
                    <a:lnTo>
                      <a:pt x="1011695" y="59076"/>
                    </a:lnTo>
                    <a:lnTo>
                      <a:pt x="1017541" y="63311"/>
                    </a:lnTo>
                    <a:lnTo>
                      <a:pt x="1025658" y="69067"/>
                    </a:lnTo>
                    <a:lnTo>
                      <a:pt x="1037492" y="77060"/>
                    </a:lnTo>
                    <a:lnTo>
                      <a:pt x="1040680" y="79059"/>
                    </a:lnTo>
                    <a:lnTo>
                      <a:pt x="1057444" y="88598"/>
                    </a:lnTo>
                    <a:lnTo>
                      <a:pt x="1058424" y="89050"/>
                    </a:lnTo>
                    <a:lnTo>
                      <a:pt x="1077396" y="97218"/>
                    </a:lnTo>
                    <a:lnTo>
                      <a:pt x="1083032" y="99042"/>
                    </a:lnTo>
                    <a:lnTo>
                      <a:pt x="1097348" y="103404"/>
                    </a:lnTo>
                    <a:lnTo>
                      <a:pt x="1117299" y="107766"/>
                    </a:lnTo>
                    <a:lnTo>
                      <a:pt x="1124993" y="109033"/>
                    </a:lnTo>
                    <a:lnTo>
                      <a:pt x="1137251" y="111068"/>
                    </a:lnTo>
                    <a:lnTo>
                      <a:pt x="1157203" y="114225"/>
                    </a:lnTo>
                    <a:lnTo>
                      <a:pt x="1177155" y="117411"/>
                    </a:lnTo>
                    <a:lnTo>
                      <a:pt x="1185079" y="119025"/>
                    </a:lnTo>
                    <a:lnTo>
                      <a:pt x="1197107" y="121775"/>
                    </a:lnTo>
                    <a:lnTo>
                      <a:pt x="1217058" y="127595"/>
                    </a:lnTo>
                    <a:lnTo>
                      <a:pt x="1220839" y="129016"/>
                    </a:lnTo>
                    <a:lnTo>
                      <a:pt x="1237010" y="136273"/>
                    </a:lnTo>
                    <a:lnTo>
                      <a:pt x="1241761" y="139008"/>
                    </a:lnTo>
                    <a:lnTo>
                      <a:pt x="1256823" y="148999"/>
                    </a:lnTo>
                    <a:lnTo>
                      <a:pt x="1256962" y="149107"/>
                    </a:lnTo>
                    <a:lnTo>
                      <a:pt x="1267984" y="158991"/>
                    </a:lnTo>
                    <a:lnTo>
                      <a:pt x="1276914" y="167621"/>
                    </a:lnTo>
                    <a:lnTo>
                      <a:pt x="1278230" y="168982"/>
                    </a:lnTo>
                    <a:lnTo>
                      <a:pt x="1288330" y="178974"/>
                    </a:lnTo>
                    <a:lnTo>
                      <a:pt x="1296865" y="186668"/>
                    </a:lnTo>
                    <a:lnTo>
                      <a:pt x="1299652" y="188965"/>
                    </a:lnTo>
                    <a:lnTo>
                      <a:pt x="1314494" y="198957"/>
                    </a:lnTo>
                    <a:lnTo>
                      <a:pt x="1316817" y="200176"/>
                    </a:lnTo>
                    <a:lnTo>
                      <a:pt x="1336769" y="207791"/>
                    </a:lnTo>
                    <a:lnTo>
                      <a:pt x="1342065" y="208948"/>
                    </a:lnTo>
                    <a:lnTo>
                      <a:pt x="1356721" y="211374"/>
                    </a:lnTo>
                    <a:lnTo>
                      <a:pt x="1376673" y="212547"/>
                    </a:lnTo>
                    <a:lnTo>
                      <a:pt x="1396624" y="211940"/>
                    </a:lnTo>
                    <a:lnTo>
                      <a:pt x="1416576" y="210168"/>
                    </a:lnTo>
                    <a:lnTo>
                      <a:pt x="1425314" y="208948"/>
                    </a:lnTo>
                    <a:lnTo>
                      <a:pt x="1436528" y="207347"/>
                    </a:lnTo>
                    <a:lnTo>
                      <a:pt x="1456480" y="203548"/>
                    </a:lnTo>
                    <a:lnTo>
                      <a:pt x="1476431" y="199149"/>
                    </a:lnTo>
                    <a:lnTo>
                      <a:pt x="1477204" y="198957"/>
                    </a:lnTo>
                    <a:lnTo>
                      <a:pt x="1496383" y="193592"/>
                    </a:lnTo>
                    <a:lnTo>
                      <a:pt x="1511684" y="188965"/>
                    </a:lnTo>
                    <a:lnTo>
                      <a:pt x="1516335" y="187347"/>
                    </a:lnTo>
                    <a:lnTo>
                      <a:pt x="1536287" y="180229"/>
                    </a:lnTo>
                    <a:lnTo>
                      <a:pt x="1540015" y="178974"/>
                    </a:lnTo>
                    <a:lnTo>
                      <a:pt x="1556239" y="172498"/>
                    </a:lnTo>
                    <a:lnTo>
                      <a:pt x="1566264" y="168982"/>
                    </a:lnTo>
                    <a:lnTo>
                      <a:pt x="1576190" y="164717"/>
                    </a:lnTo>
                    <a:lnTo>
                      <a:pt x="1592602" y="158991"/>
                    </a:lnTo>
                    <a:lnTo>
                      <a:pt x="1596142" y="157547"/>
                    </a:lnTo>
                    <a:lnTo>
                      <a:pt x="1616094" y="151534"/>
                    </a:lnTo>
                    <a:lnTo>
                      <a:pt x="1628364" y="148999"/>
                    </a:lnTo>
                    <a:lnTo>
                      <a:pt x="1636046" y="147268"/>
                    </a:lnTo>
                    <a:lnTo>
                      <a:pt x="1655997" y="144239"/>
                    </a:lnTo>
                    <a:lnTo>
                      <a:pt x="1675949" y="141815"/>
                    </a:lnTo>
                    <a:lnTo>
                      <a:pt x="1695761" y="139008"/>
                    </a:lnTo>
                    <a:lnTo>
                      <a:pt x="1695901" y="138988"/>
                    </a:lnTo>
                    <a:lnTo>
                      <a:pt x="1715853" y="135649"/>
                    </a:lnTo>
                    <a:lnTo>
                      <a:pt x="1735805" y="131471"/>
                    </a:lnTo>
                    <a:lnTo>
                      <a:pt x="1745661" y="129016"/>
                    </a:lnTo>
                    <a:lnTo>
                      <a:pt x="1755756" y="126653"/>
                    </a:lnTo>
                    <a:lnTo>
                      <a:pt x="1775708" y="121881"/>
                    </a:lnTo>
                    <a:lnTo>
                      <a:pt x="1791932" y="119025"/>
                    </a:lnTo>
                    <a:lnTo>
                      <a:pt x="1795660" y="118447"/>
                    </a:lnTo>
                    <a:lnTo>
                      <a:pt x="1815612" y="116855"/>
                    </a:lnTo>
                    <a:lnTo>
                      <a:pt x="1835563" y="117222"/>
                    </a:lnTo>
                    <a:lnTo>
                      <a:pt x="1851258" y="119025"/>
                    </a:lnTo>
                    <a:lnTo>
                      <a:pt x="1855515" y="119659"/>
                    </a:lnTo>
                    <a:lnTo>
                      <a:pt x="1875467" y="123704"/>
                    </a:lnTo>
                    <a:lnTo>
                      <a:pt x="1895419" y="126094"/>
                    </a:lnTo>
                    <a:lnTo>
                      <a:pt x="1915371" y="125947"/>
                    </a:lnTo>
                    <a:lnTo>
                      <a:pt x="1935322" y="122609"/>
                    </a:lnTo>
                    <a:lnTo>
                      <a:pt x="1946124" y="119025"/>
                    </a:lnTo>
                    <a:lnTo>
                      <a:pt x="1955274" y="116459"/>
                    </a:lnTo>
                    <a:lnTo>
                      <a:pt x="1975226" y="109081"/>
                    </a:lnTo>
                    <a:lnTo>
                      <a:pt x="1975325" y="109033"/>
                    </a:lnTo>
                    <a:lnTo>
                      <a:pt x="1995178" y="100450"/>
                    </a:lnTo>
                    <a:lnTo>
                      <a:pt x="1998308" y="99042"/>
                    </a:lnTo>
                    <a:lnTo>
                      <a:pt x="2015129" y="91632"/>
                    </a:lnTo>
                    <a:lnTo>
                      <a:pt x="2021190" y="89050"/>
                    </a:lnTo>
                    <a:lnTo>
                      <a:pt x="2035081" y="83225"/>
                    </a:lnTo>
                    <a:lnTo>
                      <a:pt x="2046516" y="79059"/>
                    </a:lnTo>
                    <a:lnTo>
                      <a:pt x="2055033" y="75911"/>
                    </a:lnTo>
                    <a:lnTo>
                      <a:pt x="2074985" y="70869"/>
                    </a:lnTo>
                    <a:lnTo>
                      <a:pt x="2091275" y="69067"/>
                    </a:lnTo>
                    <a:lnTo>
                      <a:pt x="2094936" y="68642"/>
                    </a:lnTo>
                    <a:lnTo>
                      <a:pt x="2114888" y="69005"/>
                    </a:lnTo>
                    <a:lnTo>
                      <a:pt x="2115247" y="69067"/>
                    </a:lnTo>
                    <a:lnTo>
                      <a:pt x="2134840" y="72457"/>
                    </a:lnTo>
                    <a:lnTo>
                      <a:pt x="2154722" y="79059"/>
                    </a:lnTo>
                    <a:lnTo>
                      <a:pt x="2154792" y="79081"/>
                    </a:lnTo>
                    <a:lnTo>
                      <a:pt x="2174744" y="87783"/>
                    </a:lnTo>
                    <a:lnTo>
                      <a:pt x="2177148" y="89050"/>
                    </a:lnTo>
                    <a:lnTo>
                      <a:pt x="2194695" y="98622"/>
                    </a:lnTo>
                    <a:lnTo>
                      <a:pt x="2195390" y="99042"/>
                    </a:lnTo>
                    <a:lnTo>
                      <a:pt x="2211794" y="109033"/>
                    </a:lnTo>
                    <a:lnTo>
                      <a:pt x="2214647" y="110882"/>
                    </a:lnTo>
                    <a:lnTo>
                      <a:pt x="2227503" y="119025"/>
                    </a:lnTo>
                    <a:lnTo>
                      <a:pt x="2234599" y="124061"/>
                    </a:lnTo>
                    <a:lnTo>
                      <a:pt x="2242602" y="129016"/>
                    </a:lnTo>
                    <a:lnTo>
                      <a:pt x="2254551" y="137419"/>
                    </a:lnTo>
                    <a:lnTo>
                      <a:pt x="2257330" y="139008"/>
                    </a:lnTo>
                    <a:lnTo>
                      <a:pt x="2272617" y="148999"/>
                    </a:lnTo>
                    <a:lnTo>
                      <a:pt x="2274502" y="150408"/>
                    </a:lnTo>
                    <a:lnTo>
                      <a:pt x="2291026" y="158991"/>
                    </a:lnTo>
                    <a:lnTo>
                      <a:pt x="2294454" y="161144"/>
                    </a:lnTo>
                    <a:lnTo>
                      <a:pt x="2314406" y="167574"/>
                    </a:lnTo>
                    <a:lnTo>
                      <a:pt x="2334358" y="167545"/>
                    </a:lnTo>
                    <a:lnTo>
                      <a:pt x="2354310" y="162524"/>
                    </a:lnTo>
                    <a:lnTo>
                      <a:pt x="2362655" y="158991"/>
                    </a:lnTo>
                    <a:lnTo>
                      <a:pt x="2374261" y="154789"/>
                    </a:lnTo>
                    <a:lnTo>
                      <a:pt x="2387262" y="148999"/>
                    </a:lnTo>
                    <a:lnTo>
                      <a:pt x="2394213" y="146397"/>
                    </a:lnTo>
                    <a:lnTo>
                      <a:pt x="2411692" y="139008"/>
                    </a:lnTo>
                    <a:lnTo>
                      <a:pt x="2414165" y="138045"/>
                    </a:lnTo>
                    <a:lnTo>
                      <a:pt x="2433949" y="129016"/>
                    </a:lnTo>
                    <a:lnTo>
                      <a:pt x="2434117" y="128946"/>
                    </a:lnTo>
                    <a:lnTo>
                      <a:pt x="2454068" y="119054"/>
                    </a:lnTo>
                    <a:lnTo>
                      <a:pt x="2454117" y="119025"/>
                    </a:lnTo>
                    <a:lnTo>
                      <a:pt x="2470661" y="109033"/>
                    </a:lnTo>
                    <a:lnTo>
                      <a:pt x="2474020" y="107061"/>
                    </a:lnTo>
                    <a:lnTo>
                      <a:pt x="2485088" y="99042"/>
                    </a:lnTo>
                    <a:lnTo>
                      <a:pt x="2493972" y="92630"/>
                    </a:lnTo>
                    <a:lnTo>
                      <a:pt x="2497974" y="89050"/>
                    </a:lnTo>
                    <a:lnTo>
                      <a:pt x="2509181" y="79059"/>
                    </a:lnTo>
                    <a:lnTo>
                      <a:pt x="2513924" y="74959"/>
                    </a:lnTo>
                    <a:lnTo>
                      <a:pt x="2519931" y="69067"/>
                    </a:lnTo>
                    <a:lnTo>
                      <a:pt x="2530146" y="59076"/>
                    </a:lnTo>
                    <a:lnTo>
                      <a:pt x="2533876" y="55663"/>
                    </a:lnTo>
                    <a:lnTo>
                      <a:pt x="2540832" y="49084"/>
                    </a:lnTo>
                    <a:lnTo>
                      <a:pt x="2552039" y="39093"/>
                    </a:lnTo>
                    <a:lnTo>
                      <a:pt x="2553827" y="37577"/>
                    </a:lnTo>
                    <a:lnTo>
                      <a:pt x="2564767" y="29101"/>
                    </a:lnTo>
                    <a:lnTo>
                      <a:pt x="2573779" y="22781"/>
                    </a:lnTo>
                    <a:lnTo>
                      <a:pt x="2580068" y="19110"/>
                    </a:lnTo>
                    <a:lnTo>
                      <a:pt x="2593731" y="11837"/>
                    </a:lnTo>
                    <a:lnTo>
                      <a:pt x="2601048" y="9118"/>
                    </a:lnTo>
                    <a:lnTo>
                      <a:pt x="2613683" y="4719"/>
                    </a:lnTo>
                    <a:lnTo>
                      <a:pt x="2633634" y="889"/>
                    </a:lnTo>
                    <a:lnTo>
                      <a:pt x="2653586" y="0"/>
                    </a:lnTo>
                    <a:lnTo>
                      <a:pt x="2673538" y="1444"/>
                    </a:lnTo>
                    <a:lnTo>
                      <a:pt x="2693490" y="4582"/>
                    </a:lnTo>
                    <a:lnTo>
                      <a:pt x="2713441" y="8935"/>
                    </a:lnTo>
                    <a:lnTo>
                      <a:pt x="2714149" y="9118"/>
                    </a:lnTo>
                    <a:lnTo>
                      <a:pt x="2733393" y="13775"/>
                    </a:lnTo>
                    <a:lnTo>
                      <a:pt x="2753345" y="19020"/>
                    </a:lnTo>
                    <a:lnTo>
                      <a:pt x="2753673" y="19110"/>
                    </a:lnTo>
                    <a:lnTo>
                      <a:pt x="2773297" y="24199"/>
                    </a:lnTo>
                    <a:lnTo>
                      <a:pt x="2791629" y="29101"/>
                    </a:lnTo>
                    <a:lnTo>
                      <a:pt x="2793249" y="29534"/>
                    </a:lnTo>
                    <a:lnTo>
                      <a:pt x="2813200" y="35110"/>
                    </a:lnTo>
                    <a:lnTo>
                      <a:pt x="2826350" y="39093"/>
                    </a:lnTo>
                    <a:lnTo>
                      <a:pt x="2833152" y="41311"/>
                    </a:lnTo>
                    <a:lnTo>
                      <a:pt x="2853104" y="48748"/>
                    </a:lnTo>
                    <a:lnTo>
                      <a:pt x="2853872" y="49084"/>
                    </a:lnTo>
                    <a:lnTo>
                      <a:pt x="2873056" y="58717"/>
                    </a:lnTo>
                    <a:lnTo>
                      <a:pt x="2873661" y="59076"/>
                    </a:lnTo>
                    <a:lnTo>
                      <a:pt x="2887134" y="69067"/>
                    </a:lnTo>
                    <a:lnTo>
                      <a:pt x="2893007" y="74662"/>
                    </a:lnTo>
                    <a:lnTo>
                      <a:pt x="2896939" y="79059"/>
                    </a:lnTo>
                    <a:lnTo>
                      <a:pt x="2902924" y="89050"/>
                    </a:lnTo>
                    <a:lnTo>
                      <a:pt x="2906682" y="99042"/>
                    </a:lnTo>
                    <a:lnTo>
                      <a:pt x="2908303" y="109033"/>
                    </a:lnTo>
                    <a:lnTo>
                      <a:pt x="2907689" y="119025"/>
                    </a:lnTo>
                    <a:lnTo>
                      <a:pt x="2905480" y="129016"/>
                    </a:lnTo>
                    <a:lnTo>
                      <a:pt x="2901953" y="139008"/>
                    </a:lnTo>
                    <a:lnTo>
                      <a:pt x="2896523" y="148999"/>
                    </a:lnTo>
                    <a:lnTo>
                      <a:pt x="2893007" y="154833"/>
                    </a:lnTo>
                    <a:lnTo>
                      <a:pt x="2890272" y="158991"/>
                    </a:lnTo>
                    <a:lnTo>
                      <a:pt x="2882771" y="168982"/>
                    </a:lnTo>
                    <a:lnTo>
                      <a:pt x="2874577" y="178974"/>
                    </a:lnTo>
                    <a:lnTo>
                      <a:pt x="2873056" y="180917"/>
                    </a:lnTo>
                    <a:lnTo>
                      <a:pt x="2865970" y="188965"/>
                    </a:lnTo>
                    <a:lnTo>
                      <a:pt x="2857287" y="198957"/>
                    </a:lnTo>
                    <a:lnTo>
                      <a:pt x="2853104" y="204404"/>
                    </a:lnTo>
                    <a:lnTo>
                      <a:pt x="2849086" y="208948"/>
                    </a:lnTo>
                    <a:lnTo>
                      <a:pt x="2841288" y="218940"/>
                    </a:lnTo>
                    <a:lnTo>
                      <a:pt x="2834955" y="228931"/>
                    </a:lnTo>
                    <a:lnTo>
                      <a:pt x="2833152" y="233144"/>
                    </a:lnTo>
                    <a:lnTo>
                      <a:pt x="2830010" y="238923"/>
                    </a:lnTo>
                    <a:lnTo>
                      <a:pt x="2827165" y="248914"/>
                    </a:lnTo>
                    <a:lnTo>
                      <a:pt x="2829324" y="258906"/>
                    </a:lnTo>
                    <a:lnTo>
                      <a:pt x="2833152" y="263098"/>
                    </a:lnTo>
                    <a:lnTo>
                      <a:pt x="2843206" y="268897"/>
                    </a:lnTo>
                    <a:lnTo>
                      <a:pt x="2853104" y="270985"/>
                    </a:lnTo>
                    <a:lnTo>
                      <a:pt x="2873056" y="272417"/>
                    </a:lnTo>
                    <a:lnTo>
                      <a:pt x="2893007" y="271694"/>
                    </a:lnTo>
                    <a:lnTo>
                      <a:pt x="2912959" y="270007"/>
                    </a:lnTo>
                    <a:lnTo>
                      <a:pt x="2920916" y="268897"/>
                    </a:lnTo>
                    <a:lnTo>
                      <a:pt x="2932911" y="267317"/>
                    </a:lnTo>
                    <a:lnTo>
                      <a:pt x="2952863" y="264169"/>
                    </a:lnTo>
                    <a:lnTo>
                      <a:pt x="2972815" y="260955"/>
                    </a:lnTo>
                    <a:moveTo>
                      <a:pt x="798071" y="570111"/>
                    </a:moveTo>
                    <a:lnTo>
                      <a:pt x="818023" y="569030"/>
                    </a:lnTo>
                    <a:lnTo>
                      <a:pt x="819849" y="568642"/>
                    </a:lnTo>
                    <a:lnTo>
                      <a:pt x="837975" y="563426"/>
                    </a:lnTo>
                    <a:lnTo>
                      <a:pt x="846573" y="558651"/>
                    </a:lnTo>
                    <a:lnTo>
                      <a:pt x="857787" y="548659"/>
                    </a:lnTo>
                    <a:lnTo>
                      <a:pt x="857926" y="548351"/>
                    </a:lnTo>
                    <a:lnTo>
                      <a:pt x="861143" y="538668"/>
                    </a:lnTo>
                    <a:lnTo>
                      <a:pt x="860187" y="528676"/>
                    </a:lnTo>
                    <a:lnTo>
                      <a:pt x="857926" y="523710"/>
                    </a:lnTo>
                    <a:lnTo>
                      <a:pt x="855417" y="518685"/>
                    </a:lnTo>
                    <a:lnTo>
                      <a:pt x="847439" y="508693"/>
                    </a:lnTo>
                    <a:lnTo>
                      <a:pt x="838330" y="498702"/>
                    </a:lnTo>
                    <a:lnTo>
                      <a:pt x="837975" y="498360"/>
                    </a:lnTo>
                    <a:lnTo>
                      <a:pt x="828148" y="488710"/>
                    </a:lnTo>
                    <a:lnTo>
                      <a:pt x="818521" y="478719"/>
                    </a:lnTo>
                    <a:lnTo>
                      <a:pt x="818023" y="478201"/>
                    </a:lnTo>
                    <a:lnTo>
                      <a:pt x="809110" y="468727"/>
                    </a:lnTo>
                    <a:lnTo>
                      <a:pt x="800479" y="458736"/>
                    </a:lnTo>
                    <a:lnTo>
                      <a:pt x="798071" y="455561"/>
                    </a:lnTo>
                    <a:lnTo>
                      <a:pt x="792459" y="448744"/>
                    </a:lnTo>
                    <a:lnTo>
                      <a:pt x="784529" y="438753"/>
                    </a:lnTo>
                    <a:lnTo>
                      <a:pt x="778119" y="430221"/>
                    </a:lnTo>
                    <a:lnTo>
                      <a:pt x="776758" y="428761"/>
                    </a:lnTo>
                    <a:lnTo>
                      <a:pt x="767569" y="418770"/>
                    </a:lnTo>
                    <a:lnTo>
                      <a:pt x="758251" y="408778"/>
                    </a:lnTo>
                    <a:lnTo>
                      <a:pt x="758167" y="408693"/>
                    </a:lnTo>
                    <a:lnTo>
                      <a:pt x="742483" y="398787"/>
                    </a:lnTo>
                    <a:lnTo>
                      <a:pt x="738216" y="396413"/>
                    </a:lnTo>
                    <a:lnTo>
                      <a:pt x="718264" y="392794"/>
                    </a:lnTo>
                    <a:lnTo>
                      <a:pt x="698312" y="395775"/>
                    </a:lnTo>
                    <a:lnTo>
                      <a:pt x="691049" y="398787"/>
                    </a:lnTo>
                    <a:lnTo>
                      <a:pt x="678360" y="404446"/>
                    </a:lnTo>
                    <a:lnTo>
                      <a:pt x="671919" y="408778"/>
                    </a:lnTo>
                    <a:lnTo>
                      <a:pt x="659601" y="418770"/>
                    </a:lnTo>
                    <a:lnTo>
                      <a:pt x="658409" y="419916"/>
                    </a:lnTo>
                    <a:lnTo>
                      <a:pt x="650864" y="428761"/>
                    </a:lnTo>
                    <a:lnTo>
                      <a:pt x="644479" y="438753"/>
                    </a:lnTo>
                    <a:lnTo>
                      <a:pt x="639981" y="448744"/>
                    </a:lnTo>
                    <a:lnTo>
                      <a:pt x="638457" y="455013"/>
                    </a:lnTo>
                    <a:lnTo>
                      <a:pt x="637553" y="458736"/>
                    </a:lnTo>
                    <a:lnTo>
                      <a:pt x="636822" y="468727"/>
                    </a:lnTo>
                    <a:lnTo>
                      <a:pt x="638457" y="478384"/>
                    </a:lnTo>
                    <a:lnTo>
                      <a:pt x="638516" y="478719"/>
                    </a:lnTo>
                    <a:lnTo>
                      <a:pt x="642605" y="488710"/>
                    </a:lnTo>
                    <a:lnTo>
                      <a:pt x="648912" y="498702"/>
                    </a:lnTo>
                    <a:lnTo>
                      <a:pt x="657141" y="508693"/>
                    </a:lnTo>
                    <a:lnTo>
                      <a:pt x="658409" y="509902"/>
                    </a:lnTo>
                    <a:lnTo>
                      <a:pt x="668196" y="518685"/>
                    </a:lnTo>
                    <a:lnTo>
                      <a:pt x="678360" y="526618"/>
                    </a:lnTo>
                    <a:lnTo>
                      <a:pt x="681278" y="528676"/>
                    </a:lnTo>
                    <a:lnTo>
                      <a:pt x="697125" y="538668"/>
                    </a:lnTo>
                    <a:lnTo>
                      <a:pt x="698312" y="539361"/>
                    </a:lnTo>
                    <a:lnTo>
                      <a:pt x="715773" y="548659"/>
                    </a:lnTo>
                    <a:lnTo>
                      <a:pt x="718264" y="549855"/>
                    </a:lnTo>
                    <a:lnTo>
                      <a:pt x="738216" y="558132"/>
                    </a:lnTo>
                    <a:lnTo>
                      <a:pt x="739766" y="558651"/>
                    </a:lnTo>
                    <a:lnTo>
                      <a:pt x="758167" y="564148"/>
                    </a:lnTo>
                    <a:lnTo>
                      <a:pt x="778119" y="568464"/>
                    </a:lnTo>
                    <a:lnTo>
                      <a:pt x="779990" y="568642"/>
                    </a:lnTo>
                    <a:lnTo>
                      <a:pt x="798071" y="570111"/>
                    </a:lnTo>
                    <a:close/>
                    <a:moveTo>
                      <a:pt x="1137251" y="492701"/>
                    </a:moveTo>
                    <a:lnTo>
                      <a:pt x="1157203" y="490917"/>
                    </a:lnTo>
                    <a:lnTo>
                      <a:pt x="1161484" y="488710"/>
                    </a:lnTo>
                    <a:lnTo>
                      <a:pt x="1174046" y="478719"/>
                    </a:lnTo>
                    <a:lnTo>
                      <a:pt x="1177155" y="474401"/>
                    </a:lnTo>
                    <a:lnTo>
                      <a:pt x="1179483" y="468727"/>
                    </a:lnTo>
                    <a:lnTo>
                      <a:pt x="1180565" y="458736"/>
                    </a:lnTo>
                    <a:lnTo>
                      <a:pt x="1177571" y="448744"/>
                    </a:lnTo>
                    <a:lnTo>
                      <a:pt x="1177155" y="448136"/>
                    </a:lnTo>
                    <a:lnTo>
                      <a:pt x="1157203" y="439069"/>
                    </a:lnTo>
                    <a:lnTo>
                      <a:pt x="1137251" y="443882"/>
                    </a:lnTo>
                    <a:lnTo>
                      <a:pt x="1129956" y="448744"/>
                    </a:lnTo>
                    <a:lnTo>
                      <a:pt x="1117903" y="458736"/>
                    </a:lnTo>
                    <a:lnTo>
                      <a:pt x="1117299" y="459716"/>
                    </a:lnTo>
                    <a:lnTo>
                      <a:pt x="1113985" y="468727"/>
                    </a:lnTo>
                    <a:lnTo>
                      <a:pt x="1114557" y="478719"/>
                    </a:lnTo>
                    <a:lnTo>
                      <a:pt x="1117299" y="482965"/>
                    </a:lnTo>
                    <a:lnTo>
                      <a:pt x="1125824" y="488710"/>
                    </a:lnTo>
                    <a:lnTo>
                      <a:pt x="1137251" y="492701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4" name="任意多边形: 形状 3013">
                <a:extLst>
                  <a:ext uri="{FF2B5EF4-FFF2-40B4-BE49-F238E27FC236}">
                    <a16:creationId xmlns:a16="http://schemas.microsoft.com/office/drawing/2014/main" id="{7473ADE0-30CE-186A-26E2-5C638F8AD04C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370375"/>
              </a:xfrm>
              <a:custGeom>
                <a:avLst/>
                <a:gdLst>
                  <a:gd name="connsiteX0" fmla="*/ 0 w 2972814"/>
                  <a:gd name="connsiteY0" fmla="*/ 331438 h 370375"/>
                  <a:gd name="connsiteX1" fmla="*/ 99759 w 2972814"/>
                  <a:gd name="connsiteY1" fmla="*/ 305840 h 370375"/>
                  <a:gd name="connsiteX2" fmla="*/ 139662 w 2972814"/>
                  <a:gd name="connsiteY2" fmla="*/ 299728 h 370375"/>
                  <a:gd name="connsiteX3" fmla="*/ 179566 w 2972814"/>
                  <a:gd name="connsiteY3" fmla="*/ 297548 h 370375"/>
                  <a:gd name="connsiteX4" fmla="*/ 299277 w 2972814"/>
                  <a:gd name="connsiteY4" fmla="*/ 296215 h 370375"/>
                  <a:gd name="connsiteX5" fmla="*/ 478843 w 2972814"/>
                  <a:gd name="connsiteY5" fmla="*/ 282807 h 370375"/>
                  <a:gd name="connsiteX6" fmla="*/ 500739 w 2972814"/>
                  <a:gd name="connsiteY6" fmla="*/ 279762 h 370375"/>
                  <a:gd name="connsiteX7" fmla="*/ 518746 w 2972814"/>
                  <a:gd name="connsiteY7" fmla="*/ 275457 h 370375"/>
                  <a:gd name="connsiteX8" fmla="*/ 538698 w 2972814"/>
                  <a:gd name="connsiteY8" fmla="*/ 268584 h 370375"/>
                  <a:gd name="connsiteX9" fmla="*/ 558650 w 2972814"/>
                  <a:gd name="connsiteY9" fmla="*/ 256856 h 370375"/>
                  <a:gd name="connsiteX10" fmla="*/ 566403 w 2972814"/>
                  <a:gd name="connsiteY10" fmla="*/ 249787 h 370375"/>
                  <a:gd name="connsiteX11" fmla="*/ 578601 w 2972814"/>
                  <a:gd name="connsiteY11" fmla="*/ 233585 h 370375"/>
                  <a:gd name="connsiteX12" fmla="*/ 599248 w 2972814"/>
                  <a:gd name="connsiteY12" fmla="*/ 199830 h 370375"/>
                  <a:gd name="connsiteX13" fmla="*/ 610218 w 2972814"/>
                  <a:gd name="connsiteY13" fmla="*/ 189838 h 370375"/>
                  <a:gd name="connsiteX14" fmla="*/ 629722 w 2972814"/>
                  <a:gd name="connsiteY14" fmla="*/ 179847 h 370375"/>
                  <a:gd name="connsiteX15" fmla="*/ 663376 w 2972814"/>
                  <a:gd name="connsiteY15" fmla="*/ 169855 h 370375"/>
                  <a:gd name="connsiteX16" fmla="*/ 718264 w 2972814"/>
                  <a:gd name="connsiteY16" fmla="*/ 159499 h 370375"/>
                  <a:gd name="connsiteX17" fmla="*/ 857926 w 2972814"/>
                  <a:gd name="connsiteY17" fmla="*/ 139581 h 370375"/>
                  <a:gd name="connsiteX18" fmla="*/ 897830 w 2972814"/>
                  <a:gd name="connsiteY18" fmla="*/ 138073 h 370375"/>
                  <a:gd name="connsiteX19" fmla="*/ 937733 w 2972814"/>
                  <a:gd name="connsiteY19" fmla="*/ 141099 h 370375"/>
                  <a:gd name="connsiteX20" fmla="*/ 977637 w 2972814"/>
                  <a:gd name="connsiteY20" fmla="*/ 149576 h 370375"/>
                  <a:gd name="connsiteX21" fmla="*/ 1005997 w 2972814"/>
                  <a:gd name="connsiteY21" fmla="*/ 159864 h 370375"/>
                  <a:gd name="connsiteX22" fmla="*/ 1037492 w 2972814"/>
                  <a:gd name="connsiteY22" fmla="*/ 175534 h 370375"/>
                  <a:gd name="connsiteX23" fmla="*/ 1099101 w 2972814"/>
                  <a:gd name="connsiteY23" fmla="*/ 209821 h 370375"/>
                  <a:gd name="connsiteX24" fmla="*/ 1125099 w 2972814"/>
                  <a:gd name="connsiteY24" fmla="*/ 219813 h 370375"/>
                  <a:gd name="connsiteX25" fmla="*/ 1157203 w 2972814"/>
                  <a:gd name="connsiteY25" fmla="*/ 228414 h 370375"/>
                  <a:gd name="connsiteX26" fmla="*/ 1276914 w 2972814"/>
                  <a:gd name="connsiteY26" fmla="*/ 253716 h 370375"/>
                  <a:gd name="connsiteX27" fmla="*/ 1296865 w 2972814"/>
                  <a:gd name="connsiteY27" fmla="*/ 261156 h 370375"/>
                  <a:gd name="connsiteX28" fmla="*/ 1316817 w 2972814"/>
                  <a:gd name="connsiteY28" fmla="*/ 271786 h 370375"/>
                  <a:gd name="connsiteX29" fmla="*/ 1327645 w 2972814"/>
                  <a:gd name="connsiteY29" fmla="*/ 279762 h 370375"/>
                  <a:gd name="connsiteX30" fmla="*/ 1358687 w 2972814"/>
                  <a:gd name="connsiteY30" fmla="*/ 309736 h 370375"/>
                  <a:gd name="connsiteX31" fmla="*/ 1376673 w 2972814"/>
                  <a:gd name="connsiteY31" fmla="*/ 322056 h 370375"/>
                  <a:gd name="connsiteX32" fmla="*/ 1400100 w 2972814"/>
                  <a:gd name="connsiteY32" fmla="*/ 329719 h 370375"/>
                  <a:gd name="connsiteX33" fmla="*/ 1416576 w 2972814"/>
                  <a:gd name="connsiteY33" fmla="*/ 331534 h 370375"/>
                  <a:gd name="connsiteX34" fmla="*/ 1441652 w 2972814"/>
                  <a:gd name="connsiteY34" fmla="*/ 329719 h 370375"/>
                  <a:gd name="connsiteX35" fmla="*/ 1456480 w 2972814"/>
                  <a:gd name="connsiteY35" fmla="*/ 326665 h 370375"/>
                  <a:gd name="connsiteX36" fmla="*/ 1476943 w 2972814"/>
                  <a:gd name="connsiteY36" fmla="*/ 319728 h 370375"/>
                  <a:gd name="connsiteX37" fmla="*/ 1496383 w 2972814"/>
                  <a:gd name="connsiteY37" fmla="*/ 308724 h 370375"/>
                  <a:gd name="connsiteX38" fmla="*/ 1516335 w 2972814"/>
                  <a:gd name="connsiteY38" fmla="*/ 291232 h 370375"/>
                  <a:gd name="connsiteX39" fmla="*/ 1517877 w 2972814"/>
                  <a:gd name="connsiteY39" fmla="*/ 289753 h 370375"/>
                  <a:gd name="connsiteX40" fmla="*/ 1540893 w 2972814"/>
                  <a:gd name="connsiteY40" fmla="*/ 259779 h 370375"/>
                  <a:gd name="connsiteX41" fmla="*/ 1556239 w 2972814"/>
                  <a:gd name="connsiteY41" fmla="*/ 248393 h 370375"/>
                  <a:gd name="connsiteX42" fmla="*/ 1576190 w 2972814"/>
                  <a:gd name="connsiteY42" fmla="*/ 242683 h 370375"/>
                  <a:gd name="connsiteX43" fmla="*/ 1616094 w 2972814"/>
                  <a:gd name="connsiteY43" fmla="*/ 240939 h 370375"/>
                  <a:gd name="connsiteX44" fmla="*/ 1655997 w 2972814"/>
                  <a:gd name="connsiteY44" fmla="*/ 240850 h 370375"/>
                  <a:gd name="connsiteX45" fmla="*/ 1695901 w 2972814"/>
                  <a:gd name="connsiteY45" fmla="*/ 237826 h 370375"/>
                  <a:gd name="connsiteX46" fmla="*/ 1739092 w 2972814"/>
                  <a:gd name="connsiteY46" fmla="*/ 229804 h 370375"/>
                  <a:gd name="connsiteX47" fmla="*/ 1815612 w 2972814"/>
                  <a:gd name="connsiteY47" fmla="*/ 213135 h 370375"/>
                  <a:gd name="connsiteX48" fmla="*/ 1855515 w 2972814"/>
                  <a:gd name="connsiteY48" fmla="*/ 207541 h 370375"/>
                  <a:gd name="connsiteX49" fmla="*/ 1921548 w 2972814"/>
                  <a:gd name="connsiteY49" fmla="*/ 199830 h 370375"/>
                  <a:gd name="connsiteX50" fmla="*/ 1935322 w 2972814"/>
                  <a:gd name="connsiteY50" fmla="*/ 196809 h 370375"/>
                  <a:gd name="connsiteX51" fmla="*/ 1957020 w 2972814"/>
                  <a:gd name="connsiteY51" fmla="*/ 189838 h 370375"/>
                  <a:gd name="connsiteX52" fmla="*/ 1995178 w 2972814"/>
                  <a:gd name="connsiteY52" fmla="*/ 171869 h 370375"/>
                  <a:gd name="connsiteX53" fmla="*/ 2035081 w 2972814"/>
                  <a:gd name="connsiteY53" fmla="*/ 152407 h 370375"/>
                  <a:gd name="connsiteX54" fmla="*/ 2055033 w 2972814"/>
                  <a:gd name="connsiteY54" fmla="*/ 145158 h 370375"/>
                  <a:gd name="connsiteX55" fmla="*/ 2076652 w 2972814"/>
                  <a:gd name="connsiteY55" fmla="*/ 139881 h 370375"/>
                  <a:gd name="connsiteX56" fmla="*/ 2094936 w 2972814"/>
                  <a:gd name="connsiteY56" fmla="*/ 137545 h 370375"/>
                  <a:gd name="connsiteX57" fmla="*/ 2114888 w 2972814"/>
                  <a:gd name="connsiteY57" fmla="*/ 137038 h 370375"/>
                  <a:gd name="connsiteX58" fmla="*/ 2154792 w 2972814"/>
                  <a:gd name="connsiteY58" fmla="*/ 141407 h 370375"/>
                  <a:gd name="connsiteX59" fmla="*/ 2294454 w 2972814"/>
                  <a:gd name="connsiteY59" fmla="*/ 169027 h 370375"/>
                  <a:gd name="connsiteX60" fmla="*/ 2314406 w 2972814"/>
                  <a:gd name="connsiteY60" fmla="*/ 169994 h 370375"/>
                  <a:gd name="connsiteX61" fmla="*/ 2354310 w 2972814"/>
                  <a:gd name="connsiteY61" fmla="*/ 174944 h 370375"/>
                  <a:gd name="connsiteX62" fmla="*/ 2394213 w 2972814"/>
                  <a:gd name="connsiteY62" fmla="*/ 178259 h 370375"/>
                  <a:gd name="connsiteX63" fmla="*/ 2414165 w 2972814"/>
                  <a:gd name="connsiteY63" fmla="*/ 177642 h 370375"/>
                  <a:gd name="connsiteX64" fmla="*/ 2434117 w 2972814"/>
                  <a:gd name="connsiteY64" fmla="*/ 174546 h 370375"/>
                  <a:gd name="connsiteX65" fmla="*/ 2474020 w 2972814"/>
                  <a:gd name="connsiteY65" fmla="*/ 159753 h 370375"/>
                  <a:gd name="connsiteX66" fmla="*/ 2533876 w 2972814"/>
                  <a:gd name="connsiteY66" fmla="*/ 129519 h 370375"/>
                  <a:gd name="connsiteX67" fmla="*/ 2573779 w 2972814"/>
                  <a:gd name="connsiteY67" fmla="*/ 113764 h 370375"/>
                  <a:gd name="connsiteX68" fmla="*/ 2593731 w 2972814"/>
                  <a:gd name="connsiteY68" fmla="*/ 107717 h 370375"/>
                  <a:gd name="connsiteX69" fmla="*/ 2613683 w 2972814"/>
                  <a:gd name="connsiteY69" fmla="*/ 103292 h 370375"/>
                  <a:gd name="connsiteX70" fmla="*/ 2646416 w 2972814"/>
                  <a:gd name="connsiteY70" fmla="*/ 99915 h 370375"/>
                  <a:gd name="connsiteX71" fmla="*/ 2658135 w 2972814"/>
                  <a:gd name="connsiteY71" fmla="*/ 99915 h 370375"/>
                  <a:gd name="connsiteX72" fmla="*/ 2673538 w 2972814"/>
                  <a:gd name="connsiteY72" fmla="*/ 101196 h 370375"/>
                  <a:gd name="connsiteX73" fmla="*/ 2693490 w 2972814"/>
                  <a:gd name="connsiteY73" fmla="*/ 105491 h 370375"/>
                  <a:gd name="connsiteX74" fmla="*/ 2733393 w 2972814"/>
                  <a:gd name="connsiteY74" fmla="*/ 122073 h 370375"/>
                  <a:gd name="connsiteX75" fmla="*/ 2773297 w 2972814"/>
                  <a:gd name="connsiteY75" fmla="*/ 140536 h 370375"/>
                  <a:gd name="connsiteX76" fmla="*/ 2827384 w 2972814"/>
                  <a:gd name="connsiteY76" fmla="*/ 159864 h 370375"/>
                  <a:gd name="connsiteX77" fmla="*/ 2887031 w 2972814"/>
                  <a:gd name="connsiteY77" fmla="*/ 179847 h 370375"/>
                  <a:gd name="connsiteX78" fmla="*/ 2909389 w 2972814"/>
                  <a:gd name="connsiteY78" fmla="*/ 189838 h 370375"/>
                  <a:gd name="connsiteX79" fmla="*/ 2926318 w 2972814"/>
                  <a:gd name="connsiteY79" fmla="*/ 199830 h 370375"/>
                  <a:gd name="connsiteX80" fmla="*/ 2939114 w 2972814"/>
                  <a:gd name="connsiteY80" fmla="*/ 209821 h 370375"/>
                  <a:gd name="connsiteX81" fmla="*/ 2952863 w 2972814"/>
                  <a:gd name="connsiteY81" fmla="*/ 225508 h 370375"/>
                  <a:gd name="connsiteX82" fmla="*/ 2961191 w 2972814"/>
                  <a:gd name="connsiteY82" fmla="*/ 239796 h 370375"/>
                  <a:gd name="connsiteX83" fmla="*/ 2967212 w 2972814"/>
                  <a:gd name="connsiteY83" fmla="*/ 259779 h 370375"/>
                  <a:gd name="connsiteX84" fmla="*/ 2968349 w 2972814"/>
                  <a:gd name="connsiteY84" fmla="*/ 279762 h 370375"/>
                  <a:gd name="connsiteX85" fmla="*/ 2966279 w 2972814"/>
                  <a:gd name="connsiteY85" fmla="*/ 299745 h 370375"/>
                  <a:gd name="connsiteX86" fmla="*/ 2957751 w 2972814"/>
                  <a:gd name="connsiteY86" fmla="*/ 339711 h 370375"/>
                  <a:gd name="connsiteX87" fmla="*/ 2957320 w 2972814"/>
                  <a:gd name="connsiteY87" fmla="*/ 349702 h 370375"/>
                  <a:gd name="connsiteX88" fmla="*/ 2960692 w 2972814"/>
                  <a:gd name="connsiteY88" fmla="*/ 359694 h 370375"/>
                  <a:gd name="connsiteX89" fmla="*/ 2972815 w 2972814"/>
                  <a:gd name="connsiteY89" fmla="*/ 370375 h 370375"/>
                  <a:gd name="connsiteX90" fmla="*/ 425268 w 2972814"/>
                  <a:gd name="connsiteY90" fmla="*/ 0 h 370375"/>
                  <a:gd name="connsiteX91" fmla="*/ 429769 w 2972814"/>
                  <a:gd name="connsiteY91" fmla="*/ 9991 h 370375"/>
                  <a:gd name="connsiteX92" fmla="*/ 427626 w 2972814"/>
                  <a:gd name="connsiteY92" fmla="*/ 19983 h 370375"/>
                  <a:gd name="connsiteX93" fmla="*/ 418987 w 2972814"/>
                  <a:gd name="connsiteY93" fmla="*/ 28153 h 370375"/>
                  <a:gd name="connsiteX94" fmla="*/ 414568 w 2972814"/>
                  <a:gd name="connsiteY94" fmla="*/ 29974 h 370375"/>
                  <a:gd name="connsiteX95" fmla="*/ 399036 w 2972814"/>
                  <a:gd name="connsiteY95" fmla="*/ 33259 h 370375"/>
                  <a:gd name="connsiteX96" fmla="*/ 379084 w 2972814"/>
                  <a:gd name="connsiteY96" fmla="*/ 33334 h 370375"/>
                  <a:gd name="connsiteX97" fmla="*/ 353704 w 2972814"/>
                  <a:gd name="connsiteY97" fmla="*/ 29974 h 370375"/>
                  <a:gd name="connsiteX98" fmla="*/ 319186 w 2972814"/>
                  <a:gd name="connsiteY98" fmla="*/ 19983 h 370375"/>
                  <a:gd name="connsiteX99" fmla="*/ 301543 w 2972814"/>
                  <a:gd name="connsiteY99" fmla="*/ 9991 h 370375"/>
                  <a:gd name="connsiteX100" fmla="*/ 294435 w 2972814"/>
                  <a:gd name="connsiteY100" fmla="*/ 0 h 370375"/>
                  <a:gd name="connsiteX101" fmla="*/ 1367431 w 2972814"/>
                  <a:gd name="connsiteY101" fmla="*/ 0 h 370375"/>
                  <a:gd name="connsiteX102" fmla="*/ 1356721 w 2972814"/>
                  <a:gd name="connsiteY102" fmla="*/ 11068 h 370375"/>
                  <a:gd name="connsiteX103" fmla="*/ 1336769 w 2972814"/>
                  <a:gd name="connsiteY103" fmla="*/ 21820 h 370375"/>
                  <a:gd name="connsiteX104" fmla="*/ 1316817 w 2972814"/>
                  <a:gd name="connsiteY104" fmla="*/ 27725 h 370375"/>
                  <a:gd name="connsiteX105" fmla="*/ 1296865 w 2972814"/>
                  <a:gd name="connsiteY105" fmla="*/ 30468 h 370375"/>
                  <a:gd name="connsiteX106" fmla="*/ 1272889 w 2972814"/>
                  <a:gd name="connsiteY106" fmla="*/ 29974 h 370375"/>
                  <a:gd name="connsiteX107" fmla="*/ 1256962 w 2972814"/>
                  <a:gd name="connsiteY107" fmla="*/ 27448 h 370375"/>
                  <a:gd name="connsiteX108" fmla="*/ 1236226 w 2972814"/>
                  <a:gd name="connsiteY108" fmla="*/ 19983 h 370375"/>
                  <a:gd name="connsiteX109" fmla="*/ 1223151 w 2972814"/>
                  <a:gd name="connsiteY109" fmla="*/ 9991 h 370375"/>
                  <a:gd name="connsiteX110" fmla="*/ 1215836 w 2972814"/>
                  <a:gd name="connsiteY110" fmla="*/ 0 h 370375"/>
                  <a:gd name="connsiteX111" fmla="*/ 1215836 w 2972814"/>
                  <a:gd name="connsiteY111" fmla="*/ 0 h 37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2972814" h="370375">
                    <a:moveTo>
                      <a:pt x="0" y="331438"/>
                    </a:moveTo>
                    <a:lnTo>
                      <a:pt x="99759" y="305840"/>
                    </a:lnTo>
                    <a:lnTo>
                      <a:pt x="139662" y="299728"/>
                    </a:lnTo>
                    <a:lnTo>
                      <a:pt x="179566" y="297548"/>
                    </a:lnTo>
                    <a:lnTo>
                      <a:pt x="299277" y="296215"/>
                    </a:lnTo>
                    <a:lnTo>
                      <a:pt x="478843" y="282807"/>
                    </a:lnTo>
                    <a:lnTo>
                      <a:pt x="500739" y="279762"/>
                    </a:lnTo>
                    <a:lnTo>
                      <a:pt x="518746" y="275457"/>
                    </a:lnTo>
                    <a:lnTo>
                      <a:pt x="538698" y="268584"/>
                    </a:lnTo>
                    <a:lnTo>
                      <a:pt x="558650" y="256856"/>
                    </a:lnTo>
                    <a:lnTo>
                      <a:pt x="566403" y="249787"/>
                    </a:lnTo>
                    <a:lnTo>
                      <a:pt x="578601" y="233585"/>
                    </a:lnTo>
                    <a:lnTo>
                      <a:pt x="599248" y="199830"/>
                    </a:lnTo>
                    <a:lnTo>
                      <a:pt x="610218" y="189838"/>
                    </a:lnTo>
                    <a:lnTo>
                      <a:pt x="629722" y="179847"/>
                    </a:lnTo>
                    <a:lnTo>
                      <a:pt x="663376" y="169855"/>
                    </a:lnTo>
                    <a:lnTo>
                      <a:pt x="718264" y="159499"/>
                    </a:lnTo>
                    <a:lnTo>
                      <a:pt x="857926" y="139581"/>
                    </a:lnTo>
                    <a:lnTo>
                      <a:pt x="897830" y="138073"/>
                    </a:lnTo>
                    <a:lnTo>
                      <a:pt x="937733" y="141099"/>
                    </a:lnTo>
                    <a:lnTo>
                      <a:pt x="977637" y="149576"/>
                    </a:lnTo>
                    <a:lnTo>
                      <a:pt x="1005997" y="159864"/>
                    </a:lnTo>
                    <a:lnTo>
                      <a:pt x="1037492" y="175534"/>
                    </a:lnTo>
                    <a:lnTo>
                      <a:pt x="1099101" y="209821"/>
                    </a:lnTo>
                    <a:lnTo>
                      <a:pt x="1125099" y="219813"/>
                    </a:lnTo>
                    <a:lnTo>
                      <a:pt x="1157203" y="228414"/>
                    </a:lnTo>
                    <a:lnTo>
                      <a:pt x="1276914" y="253716"/>
                    </a:lnTo>
                    <a:lnTo>
                      <a:pt x="1296865" y="261156"/>
                    </a:lnTo>
                    <a:lnTo>
                      <a:pt x="1316817" y="271786"/>
                    </a:lnTo>
                    <a:lnTo>
                      <a:pt x="1327645" y="279762"/>
                    </a:lnTo>
                    <a:lnTo>
                      <a:pt x="1358687" y="309736"/>
                    </a:lnTo>
                    <a:lnTo>
                      <a:pt x="1376673" y="322056"/>
                    </a:lnTo>
                    <a:lnTo>
                      <a:pt x="1400100" y="329719"/>
                    </a:lnTo>
                    <a:lnTo>
                      <a:pt x="1416576" y="331534"/>
                    </a:lnTo>
                    <a:lnTo>
                      <a:pt x="1441652" y="329719"/>
                    </a:lnTo>
                    <a:lnTo>
                      <a:pt x="1456480" y="326665"/>
                    </a:lnTo>
                    <a:lnTo>
                      <a:pt x="1476943" y="319728"/>
                    </a:lnTo>
                    <a:lnTo>
                      <a:pt x="1496383" y="308724"/>
                    </a:lnTo>
                    <a:lnTo>
                      <a:pt x="1516335" y="291232"/>
                    </a:lnTo>
                    <a:lnTo>
                      <a:pt x="1517877" y="289753"/>
                    </a:lnTo>
                    <a:lnTo>
                      <a:pt x="1540893" y="259779"/>
                    </a:lnTo>
                    <a:lnTo>
                      <a:pt x="1556239" y="248393"/>
                    </a:lnTo>
                    <a:lnTo>
                      <a:pt x="1576190" y="242683"/>
                    </a:lnTo>
                    <a:lnTo>
                      <a:pt x="1616094" y="240939"/>
                    </a:lnTo>
                    <a:lnTo>
                      <a:pt x="1655997" y="240850"/>
                    </a:lnTo>
                    <a:lnTo>
                      <a:pt x="1695901" y="237826"/>
                    </a:lnTo>
                    <a:lnTo>
                      <a:pt x="1739092" y="229804"/>
                    </a:lnTo>
                    <a:lnTo>
                      <a:pt x="1815612" y="213135"/>
                    </a:lnTo>
                    <a:lnTo>
                      <a:pt x="1855515" y="207541"/>
                    </a:lnTo>
                    <a:lnTo>
                      <a:pt x="1921548" y="199830"/>
                    </a:lnTo>
                    <a:lnTo>
                      <a:pt x="1935322" y="196809"/>
                    </a:lnTo>
                    <a:lnTo>
                      <a:pt x="1957020" y="189838"/>
                    </a:lnTo>
                    <a:lnTo>
                      <a:pt x="1995178" y="171869"/>
                    </a:lnTo>
                    <a:lnTo>
                      <a:pt x="2035081" y="152407"/>
                    </a:lnTo>
                    <a:lnTo>
                      <a:pt x="2055033" y="145158"/>
                    </a:lnTo>
                    <a:lnTo>
                      <a:pt x="2076652" y="139881"/>
                    </a:lnTo>
                    <a:lnTo>
                      <a:pt x="2094936" y="137545"/>
                    </a:lnTo>
                    <a:lnTo>
                      <a:pt x="2114888" y="137038"/>
                    </a:lnTo>
                    <a:lnTo>
                      <a:pt x="2154792" y="141407"/>
                    </a:lnTo>
                    <a:lnTo>
                      <a:pt x="2294454" y="169027"/>
                    </a:lnTo>
                    <a:lnTo>
                      <a:pt x="2314406" y="169994"/>
                    </a:lnTo>
                    <a:lnTo>
                      <a:pt x="2354310" y="174944"/>
                    </a:lnTo>
                    <a:lnTo>
                      <a:pt x="2394213" y="178259"/>
                    </a:lnTo>
                    <a:lnTo>
                      <a:pt x="2414165" y="177642"/>
                    </a:lnTo>
                    <a:lnTo>
                      <a:pt x="2434117" y="174546"/>
                    </a:lnTo>
                    <a:lnTo>
                      <a:pt x="2474020" y="159753"/>
                    </a:lnTo>
                    <a:lnTo>
                      <a:pt x="2533876" y="129519"/>
                    </a:lnTo>
                    <a:lnTo>
                      <a:pt x="2573779" y="113764"/>
                    </a:lnTo>
                    <a:lnTo>
                      <a:pt x="2593731" y="107717"/>
                    </a:lnTo>
                    <a:lnTo>
                      <a:pt x="2613683" y="103292"/>
                    </a:lnTo>
                    <a:lnTo>
                      <a:pt x="2646416" y="99915"/>
                    </a:lnTo>
                    <a:lnTo>
                      <a:pt x="2658135" y="99915"/>
                    </a:lnTo>
                    <a:lnTo>
                      <a:pt x="2673538" y="101196"/>
                    </a:lnTo>
                    <a:lnTo>
                      <a:pt x="2693490" y="105491"/>
                    </a:lnTo>
                    <a:lnTo>
                      <a:pt x="2733393" y="122073"/>
                    </a:lnTo>
                    <a:lnTo>
                      <a:pt x="2773297" y="140536"/>
                    </a:lnTo>
                    <a:lnTo>
                      <a:pt x="2827384" y="159864"/>
                    </a:lnTo>
                    <a:lnTo>
                      <a:pt x="2887031" y="179847"/>
                    </a:lnTo>
                    <a:lnTo>
                      <a:pt x="2909389" y="189838"/>
                    </a:lnTo>
                    <a:lnTo>
                      <a:pt x="2926318" y="199830"/>
                    </a:lnTo>
                    <a:lnTo>
                      <a:pt x="2939114" y="209821"/>
                    </a:lnTo>
                    <a:lnTo>
                      <a:pt x="2952863" y="225508"/>
                    </a:lnTo>
                    <a:lnTo>
                      <a:pt x="2961191" y="239796"/>
                    </a:lnTo>
                    <a:lnTo>
                      <a:pt x="2967212" y="259779"/>
                    </a:lnTo>
                    <a:lnTo>
                      <a:pt x="2968349" y="279762"/>
                    </a:lnTo>
                    <a:lnTo>
                      <a:pt x="2966279" y="299745"/>
                    </a:lnTo>
                    <a:lnTo>
                      <a:pt x="2957751" y="339711"/>
                    </a:lnTo>
                    <a:lnTo>
                      <a:pt x="2957320" y="349702"/>
                    </a:lnTo>
                    <a:lnTo>
                      <a:pt x="2960692" y="359694"/>
                    </a:lnTo>
                    <a:lnTo>
                      <a:pt x="2972815" y="370375"/>
                    </a:lnTo>
                    <a:moveTo>
                      <a:pt x="425268" y="0"/>
                    </a:moveTo>
                    <a:lnTo>
                      <a:pt x="429769" y="9991"/>
                    </a:lnTo>
                    <a:lnTo>
                      <a:pt x="427626" y="19983"/>
                    </a:lnTo>
                    <a:lnTo>
                      <a:pt x="418987" y="28153"/>
                    </a:lnTo>
                    <a:lnTo>
                      <a:pt x="414568" y="29974"/>
                    </a:lnTo>
                    <a:lnTo>
                      <a:pt x="399036" y="33259"/>
                    </a:lnTo>
                    <a:lnTo>
                      <a:pt x="379084" y="33334"/>
                    </a:lnTo>
                    <a:lnTo>
                      <a:pt x="353704" y="29974"/>
                    </a:lnTo>
                    <a:lnTo>
                      <a:pt x="319186" y="19983"/>
                    </a:lnTo>
                    <a:lnTo>
                      <a:pt x="301543" y="9991"/>
                    </a:lnTo>
                    <a:lnTo>
                      <a:pt x="294435" y="0"/>
                    </a:lnTo>
                    <a:moveTo>
                      <a:pt x="1367431" y="0"/>
                    </a:moveTo>
                    <a:lnTo>
                      <a:pt x="1356721" y="11068"/>
                    </a:lnTo>
                    <a:lnTo>
                      <a:pt x="1336769" y="21820"/>
                    </a:lnTo>
                    <a:lnTo>
                      <a:pt x="1316817" y="27725"/>
                    </a:lnTo>
                    <a:lnTo>
                      <a:pt x="1296865" y="30468"/>
                    </a:lnTo>
                    <a:lnTo>
                      <a:pt x="1272889" y="29974"/>
                    </a:lnTo>
                    <a:lnTo>
                      <a:pt x="1256962" y="27448"/>
                    </a:lnTo>
                    <a:lnTo>
                      <a:pt x="1236226" y="19983"/>
                    </a:lnTo>
                    <a:lnTo>
                      <a:pt x="1223151" y="9991"/>
                    </a:lnTo>
                    <a:lnTo>
                      <a:pt x="1215836" y="0"/>
                    </a:lnTo>
                    <a:lnTo>
                      <a:pt x="1215836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5" name="任意多边形: 形状 3014">
                <a:extLst>
                  <a:ext uri="{FF2B5EF4-FFF2-40B4-BE49-F238E27FC236}">
                    <a16:creationId xmlns:a16="http://schemas.microsoft.com/office/drawing/2014/main" id="{C7D2CC8F-1FF4-066C-5185-37C18D0B6D4D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285938"/>
              </a:xfrm>
              <a:custGeom>
                <a:avLst/>
                <a:gdLst>
                  <a:gd name="connsiteX0" fmla="*/ 0 w 2972814"/>
                  <a:gd name="connsiteY0" fmla="*/ 285939 h 285938"/>
                  <a:gd name="connsiteX1" fmla="*/ 59855 w 2972814"/>
                  <a:gd name="connsiteY1" fmla="*/ 275124 h 285938"/>
                  <a:gd name="connsiteX2" fmla="*/ 119711 w 2972814"/>
                  <a:gd name="connsiteY2" fmla="*/ 265563 h 285938"/>
                  <a:gd name="connsiteX3" fmla="*/ 159614 w 2972814"/>
                  <a:gd name="connsiteY3" fmla="*/ 262280 h 285938"/>
                  <a:gd name="connsiteX4" fmla="*/ 279325 w 2972814"/>
                  <a:gd name="connsiteY4" fmla="*/ 256458 h 285938"/>
                  <a:gd name="connsiteX5" fmla="*/ 323910 w 2972814"/>
                  <a:gd name="connsiteY5" fmla="*/ 249787 h 285938"/>
                  <a:gd name="connsiteX6" fmla="*/ 368698 w 2972814"/>
                  <a:gd name="connsiteY6" fmla="*/ 239796 h 285938"/>
                  <a:gd name="connsiteX7" fmla="*/ 400448 w 2972814"/>
                  <a:gd name="connsiteY7" fmla="*/ 229804 h 285938"/>
                  <a:gd name="connsiteX8" fmla="*/ 421974 w 2972814"/>
                  <a:gd name="connsiteY8" fmla="*/ 219813 h 285938"/>
                  <a:gd name="connsiteX9" fmla="*/ 438939 w 2972814"/>
                  <a:gd name="connsiteY9" fmla="*/ 208207 h 285938"/>
                  <a:gd name="connsiteX10" fmla="*/ 447531 w 2972814"/>
                  <a:gd name="connsiteY10" fmla="*/ 199830 h 285938"/>
                  <a:gd name="connsiteX11" fmla="*/ 454746 w 2972814"/>
                  <a:gd name="connsiteY11" fmla="*/ 189838 h 285938"/>
                  <a:gd name="connsiteX12" fmla="*/ 463227 w 2972814"/>
                  <a:gd name="connsiteY12" fmla="*/ 169855 h 285938"/>
                  <a:gd name="connsiteX13" fmla="*/ 464998 w 2972814"/>
                  <a:gd name="connsiteY13" fmla="*/ 159864 h 285938"/>
                  <a:gd name="connsiteX14" fmla="*/ 465215 w 2972814"/>
                  <a:gd name="connsiteY14" fmla="*/ 149872 h 285938"/>
                  <a:gd name="connsiteX15" fmla="*/ 463938 w 2972814"/>
                  <a:gd name="connsiteY15" fmla="*/ 139881 h 285938"/>
                  <a:gd name="connsiteX16" fmla="*/ 458891 w 2972814"/>
                  <a:gd name="connsiteY16" fmla="*/ 128384 h 285938"/>
                  <a:gd name="connsiteX17" fmla="*/ 452829 w 2972814"/>
                  <a:gd name="connsiteY17" fmla="*/ 119898 h 285938"/>
                  <a:gd name="connsiteX18" fmla="*/ 438939 w 2972814"/>
                  <a:gd name="connsiteY18" fmla="*/ 109128 h 285938"/>
                  <a:gd name="connsiteX19" fmla="*/ 418987 w 2972814"/>
                  <a:gd name="connsiteY19" fmla="*/ 99397 h 285938"/>
                  <a:gd name="connsiteX20" fmla="*/ 379084 w 2972814"/>
                  <a:gd name="connsiteY20" fmla="*/ 86211 h 285938"/>
                  <a:gd name="connsiteX21" fmla="*/ 239421 w 2972814"/>
                  <a:gd name="connsiteY21" fmla="*/ 48103 h 285938"/>
                  <a:gd name="connsiteX22" fmla="*/ 199518 w 2972814"/>
                  <a:gd name="connsiteY22" fmla="*/ 30862 h 285938"/>
                  <a:gd name="connsiteX23" fmla="*/ 179566 w 2972814"/>
                  <a:gd name="connsiteY23" fmla="*/ 19435 h 285938"/>
                  <a:gd name="connsiteX24" fmla="*/ 159614 w 2972814"/>
                  <a:gd name="connsiteY24" fmla="*/ 4025 h 285938"/>
                  <a:gd name="connsiteX25" fmla="*/ 155109 w 2972814"/>
                  <a:gd name="connsiteY25" fmla="*/ 0 h 285938"/>
                  <a:gd name="connsiteX26" fmla="*/ 509516 w 2972814"/>
                  <a:gd name="connsiteY26" fmla="*/ 0 h 285938"/>
                  <a:gd name="connsiteX27" fmla="*/ 516410 w 2972814"/>
                  <a:gd name="connsiteY27" fmla="*/ 19983 h 285938"/>
                  <a:gd name="connsiteX28" fmla="*/ 525148 w 2972814"/>
                  <a:gd name="connsiteY28" fmla="*/ 69940 h 285938"/>
                  <a:gd name="connsiteX29" fmla="*/ 529476 w 2972814"/>
                  <a:gd name="connsiteY29" fmla="*/ 79932 h 285938"/>
                  <a:gd name="connsiteX30" fmla="*/ 538698 w 2972814"/>
                  <a:gd name="connsiteY30" fmla="*/ 91201 h 285938"/>
                  <a:gd name="connsiteX31" fmla="*/ 550932 w 2972814"/>
                  <a:gd name="connsiteY31" fmla="*/ 99915 h 285938"/>
                  <a:gd name="connsiteX32" fmla="*/ 575401 w 2972814"/>
                  <a:gd name="connsiteY32" fmla="*/ 109906 h 285938"/>
                  <a:gd name="connsiteX33" fmla="*/ 598553 w 2972814"/>
                  <a:gd name="connsiteY33" fmla="*/ 115392 h 285938"/>
                  <a:gd name="connsiteX34" fmla="*/ 618505 w 2972814"/>
                  <a:gd name="connsiteY34" fmla="*/ 118270 h 285938"/>
                  <a:gd name="connsiteX35" fmla="*/ 658409 w 2972814"/>
                  <a:gd name="connsiteY35" fmla="*/ 120004 h 285938"/>
                  <a:gd name="connsiteX36" fmla="*/ 698312 w 2972814"/>
                  <a:gd name="connsiteY36" fmla="*/ 118343 h 285938"/>
                  <a:gd name="connsiteX37" fmla="*/ 758167 w 2972814"/>
                  <a:gd name="connsiteY37" fmla="*/ 112229 h 285938"/>
                  <a:gd name="connsiteX38" fmla="*/ 818023 w 2972814"/>
                  <a:gd name="connsiteY38" fmla="*/ 106327 h 285938"/>
                  <a:gd name="connsiteX39" fmla="*/ 857926 w 2972814"/>
                  <a:gd name="connsiteY39" fmla="*/ 104387 h 285938"/>
                  <a:gd name="connsiteX40" fmla="*/ 897830 w 2972814"/>
                  <a:gd name="connsiteY40" fmla="*/ 105095 h 285938"/>
                  <a:gd name="connsiteX41" fmla="*/ 945604 w 2972814"/>
                  <a:gd name="connsiteY41" fmla="*/ 109906 h 285938"/>
                  <a:gd name="connsiteX42" fmla="*/ 977637 w 2972814"/>
                  <a:gd name="connsiteY42" fmla="*/ 115182 h 285938"/>
                  <a:gd name="connsiteX43" fmla="*/ 1017541 w 2972814"/>
                  <a:gd name="connsiteY43" fmla="*/ 124600 h 285938"/>
                  <a:gd name="connsiteX44" fmla="*/ 1057444 w 2972814"/>
                  <a:gd name="connsiteY44" fmla="*/ 138301 h 285938"/>
                  <a:gd name="connsiteX45" fmla="*/ 1082600 w 2972814"/>
                  <a:gd name="connsiteY45" fmla="*/ 149872 h 285938"/>
                  <a:gd name="connsiteX46" fmla="*/ 1137251 w 2972814"/>
                  <a:gd name="connsiteY46" fmla="*/ 177238 h 285938"/>
                  <a:gd name="connsiteX47" fmla="*/ 1157203 w 2972814"/>
                  <a:gd name="connsiteY47" fmla="*/ 184656 h 285938"/>
                  <a:gd name="connsiteX48" fmla="*/ 1177155 w 2972814"/>
                  <a:gd name="connsiteY48" fmla="*/ 190528 h 285938"/>
                  <a:gd name="connsiteX49" fmla="*/ 1217058 w 2972814"/>
                  <a:gd name="connsiteY49" fmla="*/ 198456 h 285938"/>
                  <a:gd name="connsiteX50" fmla="*/ 1256962 w 2972814"/>
                  <a:gd name="connsiteY50" fmla="*/ 202724 h 285938"/>
                  <a:gd name="connsiteX51" fmla="*/ 1296865 w 2972814"/>
                  <a:gd name="connsiteY51" fmla="*/ 203695 h 285938"/>
                  <a:gd name="connsiteX52" fmla="*/ 1330318 w 2972814"/>
                  <a:gd name="connsiteY52" fmla="*/ 199830 h 285938"/>
                  <a:gd name="connsiteX53" fmla="*/ 1336769 w 2972814"/>
                  <a:gd name="connsiteY53" fmla="*/ 198498 h 285938"/>
                  <a:gd name="connsiteX54" fmla="*/ 1360993 w 2972814"/>
                  <a:gd name="connsiteY54" fmla="*/ 189838 h 285938"/>
                  <a:gd name="connsiteX55" fmla="*/ 1378371 w 2972814"/>
                  <a:gd name="connsiteY55" fmla="*/ 179847 h 285938"/>
                  <a:gd name="connsiteX56" fmla="*/ 1403234 w 2972814"/>
                  <a:gd name="connsiteY56" fmla="*/ 159864 h 285938"/>
                  <a:gd name="connsiteX57" fmla="*/ 1436909 w 2972814"/>
                  <a:gd name="connsiteY57" fmla="*/ 129889 h 285938"/>
                  <a:gd name="connsiteX58" fmla="*/ 1456480 w 2972814"/>
                  <a:gd name="connsiteY58" fmla="*/ 114816 h 285938"/>
                  <a:gd name="connsiteX59" fmla="*/ 1476431 w 2972814"/>
                  <a:gd name="connsiteY59" fmla="*/ 110903 h 285938"/>
                  <a:gd name="connsiteX60" fmla="*/ 1497620 w 2972814"/>
                  <a:gd name="connsiteY60" fmla="*/ 119898 h 285938"/>
                  <a:gd name="connsiteX61" fmla="*/ 1536287 w 2972814"/>
                  <a:gd name="connsiteY61" fmla="*/ 141017 h 285938"/>
                  <a:gd name="connsiteX62" fmla="*/ 1568354 w 2972814"/>
                  <a:gd name="connsiteY62" fmla="*/ 159864 h 285938"/>
                  <a:gd name="connsiteX63" fmla="*/ 1596142 w 2972814"/>
                  <a:gd name="connsiteY63" fmla="*/ 173303 h 285938"/>
                  <a:gd name="connsiteX64" fmla="*/ 1616094 w 2972814"/>
                  <a:gd name="connsiteY64" fmla="*/ 180953 h 285938"/>
                  <a:gd name="connsiteX65" fmla="*/ 1636046 w 2972814"/>
                  <a:gd name="connsiteY65" fmla="*/ 186512 h 285938"/>
                  <a:gd name="connsiteX66" fmla="*/ 1655997 w 2972814"/>
                  <a:gd name="connsiteY66" fmla="*/ 190128 h 285938"/>
                  <a:gd name="connsiteX67" fmla="*/ 1675949 w 2972814"/>
                  <a:gd name="connsiteY67" fmla="*/ 191455 h 285938"/>
                  <a:gd name="connsiteX68" fmla="*/ 1706996 w 2972814"/>
                  <a:gd name="connsiteY68" fmla="*/ 189838 h 285938"/>
                  <a:gd name="connsiteX69" fmla="*/ 1715853 w 2972814"/>
                  <a:gd name="connsiteY69" fmla="*/ 188881 h 285938"/>
                  <a:gd name="connsiteX70" fmla="*/ 1757985 w 2972814"/>
                  <a:gd name="connsiteY70" fmla="*/ 179847 h 285938"/>
                  <a:gd name="connsiteX71" fmla="*/ 1824875 w 2972814"/>
                  <a:gd name="connsiteY71" fmla="*/ 159864 h 285938"/>
                  <a:gd name="connsiteX72" fmla="*/ 1915865 w 2972814"/>
                  <a:gd name="connsiteY72" fmla="*/ 129889 h 285938"/>
                  <a:gd name="connsiteX73" fmla="*/ 1975226 w 2972814"/>
                  <a:gd name="connsiteY73" fmla="*/ 106103 h 285938"/>
                  <a:gd name="connsiteX74" fmla="*/ 2035081 w 2972814"/>
                  <a:gd name="connsiteY74" fmla="*/ 81855 h 285938"/>
                  <a:gd name="connsiteX75" fmla="*/ 2055033 w 2972814"/>
                  <a:gd name="connsiteY75" fmla="*/ 75745 h 285938"/>
                  <a:gd name="connsiteX76" fmla="*/ 2074985 w 2972814"/>
                  <a:gd name="connsiteY76" fmla="*/ 71964 h 285938"/>
                  <a:gd name="connsiteX77" fmla="*/ 2094936 w 2972814"/>
                  <a:gd name="connsiteY77" fmla="*/ 70316 h 285938"/>
                  <a:gd name="connsiteX78" fmla="*/ 2114888 w 2972814"/>
                  <a:gd name="connsiteY78" fmla="*/ 70699 h 285938"/>
                  <a:gd name="connsiteX79" fmla="*/ 2154792 w 2972814"/>
                  <a:gd name="connsiteY79" fmla="*/ 75260 h 285938"/>
                  <a:gd name="connsiteX80" fmla="*/ 2194695 w 2972814"/>
                  <a:gd name="connsiteY80" fmla="*/ 80096 h 285938"/>
                  <a:gd name="connsiteX81" fmla="*/ 2234599 w 2972814"/>
                  <a:gd name="connsiteY81" fmla="*/ 81861 h 285938"/>
                  <a:gd name="connsiteX82" fmla="*/ 2274502 w 2972814"/>
                  <a:gd name="connsiteY82" fmla="*/ 79688 h 285938"/>
                  <a:gd name="connsiteX83" fmla="*/ 2334358 w 2972814"/>
                  <a:gd name="connsiteY83" fmla="*/ 74567 h 285938"/>
                  <a:gd name="connsiteX84" fmla="*/ 2374261 w 2972814"/>
                  <a:gd name="connsiteY84" fmla="*/ 75402 h 285938"/>
                  <a:gd name="connsiteX85" fmla="*/ 2454068 w 2972814"/>
                  <a:gd name="connsiteY85" fmla="*/ 83957 h 285938"/>
                  <a:gd name="connsiteX86" fmla="*/ 2474020 w 2972814"/>
                  <a:gd name="connsiteY86" fmla="*/ 83809 h 285938"/>
                  <a:gd name="connsiteX87" fmla="*/ 2513924 w 2972814"/>
                  <a:gd name="connsiteY87" fmla="*/ 79355 h 285938"/>
                  <a:gd name="connsiteX88" fmla="*/ 2573779 w 2972814"/>
                  <a:gd name="connsiteY88" fmla="*/ 66716 h 285938"/>
                  <a:gd name="connsiteX89" fmla="*/ 2633634 w 2972814"/>
                  <a:gd name="connsiteY89" fmla="*/ 53678 h 285938"/>
                  <a:gd name="connsiteX90" fmla="*/ 2673538 w 2972814"/>
                  <a:gd name="connsiteY90" fmla="*/ 47634 h 285938"/>
                  <a:gd name="connsiteX91" fmla="*/ 2693490 w 2972814"/>
                  <a:gd name="connsiteY91" fmla="*/ 46537 h 285938"/>
                  <a:gd name="connsiteX92" fmla="*/ 2713441 w 2972814"/>
                  <a:gd name="connsiteY92" fmla="*/ 47458 h 285938"/>
                  <a:gd name="connsiteX93" fmla="*/ 2733393 w 2972814"/>
                  <a:gd name="connsiteY93" fmla="*/ 51645 h 285938"/>
                  <a:gd name="connsiteX94" fmla="*/ 2753967 w 2972814"/>
                  <a:gd name="connsiteY94" fmla="*/ 59949 h 285938"/>
                  <a:gd name="connsiteX95" fmla="*/ 2773297 w 2972814"/>
                  <a:gd name="connsiteY95" fmla="*/ 71934 h 285938"/>
                  <a:gd name="connsiteX96" fmla="*/ 2813200 w 2972814"/>
                  <a:gd name="connsiteY96" fmla="*/ 101797 h 285938"/>
                  <a:gd name="connsiteX97" fmla="*/ 2833152 w 2972814"/>
                  <a:gd name="connsiteY97" fmla="*/ 113512 h 285938"/>
                  <a:gd name="connsiteX98" fmla="*/ 2853104 w 2972814"/>
                  <a:gd name="connsiteY98" fmla="*/ 122855 h 285938"/>
                  <a:gd name="connsiteX99" fmla="*/ 2899969 w 2972814"/>
                  <a:gd name="connsiteY99" fmla="*/ 139881 h 285938"/>
                  <a:gd name="connsiteX100" fmla="*/ 2932911 w 2972814"/>
                  <a:gd name="connsiteY100" fmla="*/ 151481 h 285938"/>
                  <a:gd name="connsiteX101" fmla="*/ 2953070 w 2972814"/>
                  <a:gd name="connsiteY101" fmla="*/ 159864 h 285938"/>
                  <a:gd name="connsiteX102" fmla="*/ 2972815 w 2972814"/>
                  <a:gd name="connsiteY102" fmla="*/ 170011 h 285938"/>
                  <a:gd name="connsiteX103" fmla="*/ 1564469 w 2972814"/>
                  <a:gd name="connsiteY103" fmla="*/ 0 h 285938"/>
                  <a:gd name="connsiteX104" fmla="*/ 1562669 w 2972814"/>
                  <a:gd name="connsiteY104" fmla="*/ 9991 h 285938"/>
                  <a:gd name="connsiteX105" fmla="*/ 1556239 w 2972814"/>
                  <a:gd name="connsiteY105" fmla="*/ 25671 h 285938"/>
                  <a:gd name="connsiteX106" fmla="*/ 1544944 w 2972814"/>
                  <a:gd name="connsiteY106" fmla="*/ 39966 h 285938"/>
                  <a:gd name="connsiteX107" fmla="*/ 1535674 w 2972814"/>
                  <a:gd name="connsiteY107" fmla="*/ 49957 h 285938"/>
                  <a:gd name="connsiteX108" fmla="*/ 1510326 w 2972814"/>
                  <a:gd name="connsiteY108" fmla="*/ 69940 h 285938"/>
                  <a:gd name="connsiteX109" fmla="*/ 1496383 w 2972814"/>
                  <a:gd name="connsiteY109" fmla="*/ 80487 h 285938"/>
                  <a:gd name="connsiteX110" fmla="*/ 1480334 w 2972814"/>
                  <a:gd name="connsiteY110" fmla="*/ 89923 h 285938"/>
                  <a:gd name="connsiteX111" fmla="*/ 1476431 w 2972814"/>
                  <a:gd name="connsiteY111" fmla="*/ 94219 h 285938"/>
                  <a:gd name="connsiteX112" fmla="*/ 1456480 w 2972814"/>
                  <a:gd name="connsiteY112" fmla="*/ 97417 h 285938"/>
                  <a:gd name="connsiteX113" fmla="*/ 1416576 w 2972814"/>
                  <a:gd name="connsiteY113" fmla="*/ 88750 h 285938"/>
                  <a:gd name="connsiteX114" fmla="*/ 1376673 w 2972814"/>
                  <a:gd name="connsiteY114" fmla="*/ 85601 h 285938"/>
                  <a:gd name="connsiteX115" fmla="*/ 1276914 w 2972814"/>
                  <a:gd name="connsiteY115" fmla="*/ 81878 h 285938"/>
                  <a:gd name="connsiteX116" fmla="*/ 1237010 w 2972814"/>
                  <a:gd name="connsiteY116" fmla="*/ 76866 h 285938"/>
                  <a:gd name="connsiteX117" fmla="*/ 1209252 w 2972814"/>
                  <a:gd name="connsiteY117" fmla="*/ 69940 h 285938"/>
                  <a:gd name="connsiteX118" fmla="*/ 1197107 w 2972814"/>
                  <a:gd name="connsiteY118" fmla="*/ 65729 h 285938"/>
                  <a:gd name="connsiteX119" fmla="*/ 1177155 w 2972814"/>
                  <a:gd name="connsiteY119" fmla="*/ 55093 h 285938"/>
                  <a:gd name="connsiteX120" fmla="*/ 1170525 w 2972814"/>
                  <a:gd name="connsiteY120" fmla="*/ 49957 h 285938"/>
                  <a:gd name="connsiteX121" fmla="*/ 1157203 w 2972814"/>
                  <a:gd name="connsiteY121" fmla="*/ 36657 h 285938"/>
                  <a:gd name="connsiteX122" fmla="*/ 1146402 w 2972814"/>
                  <a:gd name="connsiteY122" fmla="*/ 19983 h 285938"/>
                  <a:gd name="connsiteX123" fmla="*/ 1138247 w 2972814"/>
                  <a:gd name="connsiteY123" fmla="*/ 0 h 285938"/>
                  <a:gd name="connsiteX124" fmla="*/ 1138247 w 2972814"/>
                  <a:gd name="connsiteY124" fmla="*/ 0 h 285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2972814" h="285938">
                    <a:moveTo>
                      <a:pt x="0" y="285939"/>
                    </a:moveTo>
                    <a:lnTo>
                      <a:pt x="59855" y="275124"/>
                    </a:lnTo>
                    <a:lnTo>
                      <a:pt x="119711" y="265563"/>
                    </a:lnTo>
                    <a:lnTo>
                      <a:pt x="159614" y="262280"/>
                    </a:lnTo>
                    <a:lnTo>
                      <a:pt x="279325" y="256458"/>
                    </a:lnTo>
                    <a:lnTo>
                      <a:pt x="323910" y="249787"/>
                    </a:lnTo>
                    <a:lnTo>
                      <a:pt x="368698" y="239796"/>
                    </a:lnTo>
                    <a:lnTo>
                      <a:pt x="400448" y="229804"/>
                    </a:lnTo>
                    <a:lnTo>
                      <a:pt x="421974" y="219813"/>
                    </a:lnTo>
                    <a:lnTo>
                      <a:pt x="438939" y="208207"/>
                    </a:lnTo>
                    <a:lnTo>
                      <a:pt x="447531" y="199830"/>
                    </a:lnTo>
                    <a:lnTo>
                      <a:pt x="454746" y="189838"/>
                    </a:lnTo>
                    <a:lnTo>
                      <a:pt x="463227" y="169855"/>
                    </a:lnTo>
                    <a:lnTo>
                      <a:pt x="464998" y="159864"/>
                    </a:lnTo>
                    <a:lnTo>
                      <a:pt x="465215" y="149872"/>
                    </a:lnTo>
                    <a:lnTo>
                      <a:pt x="463938" y="139881"/>
                    </a:lnTo>
                    <a:lnTo>
                      <a:pt x="458891" y="128384"/>
                    </a:lnTo>
                    <a:lnTo>
                      <a:pt x="452829" y="119898"/>
                    </a:lnTo>
                    <a:lnTo>
                      <a:pt x="438939" y="109128"/>
                    </a:lnTo>
                    <a:lnTo>
                      <a:pt x="418987" y="99397"/>
                    </a:lnTo>
                    <a:lnTo>
                      <a:pt x="379084" y="86211"/>
                    </a:lnTo>
                    <a:lnTo>
                      <a:pt x="239421" y="48103"/>
                    </a:lnTo>
                    <a:lnTo>
                      <a:pt x="199518" y="30862"/>
                    </a:lnTo>
                    <a:lnTo>
                      <a:pt x="179566" y="19435"/>
                    </a:lnTo>
                    <a:lnTo>
                      <a:pt x="159614" y="4025"/>
                    </a:lnTo>
                    <a:lnTo>
                      <a:pt x="155109" y="0"/>
                    </a:lnTo>
                    <a:moveTo>
                      <a:pt x="509516" y="0"/>
                    </a:moveTo>
                    <a:lnTo>
                      <a:pt x="516410" y="19983"/>
                    </a:lnTo>
                    <a:lnTo>
                      <a:pt x="525148" y="69940"/>
                    </a:lnTo>
                    <a:lnTo>
                      <a:pt x="529476" y="79932"/>
                    </a:lnTo>
                    <a:lnTo>
                      <a:pt x="538698" y="91201"/>
                    </a:lnTo>
                    <a:lnTo>
                      <a:pt x="550932" y="99915"/>
                    </a:lnTo>
                    <a:lnTo>
                      <a:pt x="575401" y="109906"/>
                    </a:lnTo>
                    <a:lnTo>
                      <a:pt x="598553" y="115392"/>
                    </a:lnTo>
                    <a:lnTo>
                      <a:pt x="618505" y="118270"/>
                    </a:lnTo>
                    <a:lnTo>
                      <a:pt x="658409" y="120004"/>
                    </a:lnTo>
                    <a:lnTo>
                      <a:pt x="698312" y="118343"/>
                    </a:lnTo>
                    <a:lnTo>
                      <a:pt x="758167" y="112229"/>
                    </a:lnTo>
                    <a:lnTo>
                      <a:pt x="818023" y="106327"/>
                    </a:lnTo>
                    <a:lnTo>
                      <a:pt x="857926" y="104387"/>
                    </a:lnTo>
                    <a:lnTo>
                      <a:pt x="897830" y="105095"/>
                    </a:lnTo>
                    <a:lnTo>
                      <a:pt x="945604" y="109906"/>
                    </a:lnTo>
                    <a:lnTo>
                      <a:pt x="977637" y="115182"/>
                    </a:lnTo>
                    <a:lnTo>
                      <a:pt x="1017541" y="124600"/>
                    </a:lnTo>
                    <a:lnTo>
                      <a:pt x="1057444" y="138301"/>
                    </a:lnTo>
                    <a:lnTo>
                      <a:pt x="1082600" y="149872"/>
                    </a:lnTo>
                    <a:lnTo>
                      <a:pt x="1137251" y="177238"/>
                    </a:lnTo>
                    <a:lnTo>
                      <a:pt x="1157203" y="184656"/>
                    </a:lnTo>
                    <a:lnTo>
                      <a:pt x="1177155" y="190528"/>
                    </a:lnTo>
                    <a:lnTo>
                      <a:pt x="1217058" y="198456"/>
                    </a:lnTo>
                    <a:lnTo>
                      <a:pt x="1256962" y="202724"/>
                    </a:lnTo>
                    <a:lnTo>
                      <a:pt x="1296865" y="203695"/>
                    </a:lnTo>
                    <a:lnTo>
                      <a:pt x="1330318" y="199830"/>
                    </a:lnTo>
                    <a:lnTo>
                      <a:pt x="1336769" y="198498"/>
                    </a:lnTo>
                    <a:lnTo>
                      <a:pt x="1360993" y="189838"/>
                    </a:lnTo>
                    <a:lnTo>
                      <a:pt x="1378371" y="179847"/>
                    </a:lnTo>
                    <a:lnTo>
                      <a:pt x="1403234" y="159864"/>
                    </a:lnTo>
                    <a:lnTo>
                      <a:pt x="1436909" y="129889"/>
                    </a:lnTo>
                    <a:lnTo>
                      <a:pt x="1456480" y="114816"/>
                    </a:lnTo>
                    <a:lnTo>
                      <a:pt x="1476431" y="110903"/>
                    </a:lnTo>
                    <a:lnTo>
                      <a:pt x="1497620" y="119898"/>
                    </a:lnTo>
                    <a:lnTo>
                      <a:pt x="1536287" y="141017"/>
                    </a:lnTo>
                    <a:lnTo>
                      <a:pt x="1568354" y="159864"/>
                    </a:lnTo>
                    <a:lnTo>
                      <a:pt x="1596142" y="173303"/>
                    </a:lnTo>
                    <a:lnTo>
                      <a:pt x="1616094" y="180953"/>
                    </a:lnTo>
                    <a:lnTo>
                      <a:pt x="1636046" y="186512"/>
                    </a:lnTo>
                    <a:lnTo>
                      <a:pt x="1655997" y="190128"/>
                    </a:lnTo>
                    <a:lnTo>
                      <a:pt x="1675949" y="191455"/>
                    </a:lnTo>
                    <a:lnTo>
                      <a:pt x="1706996" y="189838"/>
                    </a:lnTo>
                    <a:lnTo>
                      <a:pt x="1715853" y="188881"/>
                    </a:lnTo>
                    <a:lnTo>
                      <a:pt x="1757985" y="179847"/>
                    </a:lnTo>
                    <a:lnTo>
                      <a:pt x="1824875" y="159864"/>
                    </a:lnTo>
                    <a:lnTo>
                      <a:pt x="1915865" y="129889"/>
                    </a:lnTo>
                    <a:lnTo>
                      <a:pt x="1975226" y="106103"/>
                    </a:lnTo>
                    <a:lnTo>
                      <a:pt x="2035081" y="81855"/>
                    </a:lnTo>
                    <a:lnTo>
                      <a:pt x="2055033" y="75745"/>
                    </a:lnTo>
                    <a:lnTo>
                      <a:pt x="2074985" y="71964"/>
                    </a:lnTo>
                    <a:lnTo>
                      <a:pt x="2094936" y="70316"/>
                    </a:lnTo>
                    <a:lnTo>
                      <a:pt x="2114888" y="70699"/>
                    </a:lnTo>
                    <a:lnTo>
                      <a:pt x="2154792" y="75260"/>
                    </a:lnTo>
                    <a:lnTo>
                      <a:pt x="2194695" y="80096"/>
                    </a:lnTo>
                    <a:lnTo>
                      <a:pt x="2234599" y="81861"/>
                    </a:lnTo>
                    <a:lnTo>
                      <a:pt x="2274502" y="79688"/>
                    </a:lnTo>
                    <a:lnTo>
                      <a:pt x="2334358" y="74567"/>
                    </a:lnTo>
                    <a:lnTo>
                      <a:pt x="2374261" y="75402"/>
                    </a:lnTo>
                    <a:lnTo>
                      <a:pt x="2454068" y="83957"/>
                    </a:lnTo>
                    <a:lnTo>
                      <a:pt x="2474020" y="83809"/>
                    </a:lnTo>
                    <a:lnTo>
                      <a:pt x="2513924" y="79355"/>
                    </a:lnTo>
                    <a:lnTo>
                      <a:pt x="2573779" y="66716"/>
                    </a:lnTo>
                    <a:lnTo>
                      <a:pt x="2633634" y="53678"/>
                    </a:lnTo>
                    <a:lnTo>
                      <a:pt x="2673538" y="47634"/>
                    </a:lnTo>
                    <a:lnTo>
                      <a:pt x="2693490" y="46537"/>
                    </a:lnTo>
                    <a:lnTo>
                      <a:pt x="2713441" y="47458"/>
                    </a:lnTo>
                    <a:lnTo>
                      <a:pt x="2733393" y="51645"/>
                    </a:lnTo>
                    <a:lnTo>
                      <a:pt x="2753967" y="59949"/>
                    </a:lnTo>
                    <a:lnTo>
                      <a:pt x="2773297" y="71934"/>
                    </a:lnTo>
                    <a:lnTo>
                      <a:pt x="2813200" y="101797"/>
                    </a:lnTo>
                    <a:lnTo>
                      <a:pt x="2833152" y="113512"/>
                    </a:lnTo>
                    <a:lnTo>
                      <a:pt x="2853104" y="122855"/>
                    </a:lnTo>
                    <a:lnTo>
                      <a:pt x="2899969" y="139881"/>
                    </a:lnTo>
                    <a:lnTo>
                      <a:pt x="2932911" y="151481"/>
                    </a:lnTo>
                    <a:lnTo>
                      <a:pt x="2953070" y="159864"/>
                    </a:lnTo>
                    <a:lnTo>
                      <a:pt x="2972815" y="170011"/>
                    </a:lnTo>
                    <a:moveTo>
                      <a:pt x="1564469" y="0"/>
                    </a:moveTo>
                    <a:lnTo>
                      <a:pt x="1562669" y="9991"/>
                    </a:lnTo>
                    <a:lnTo>
                      <a:pt x="1556239" y="25671"/>
                    </a:lnTo>
                    <a:lnTo>
                      <a:pt x="1544944" y="39966"/>
                    </a:lnTo>
                    <a:lnTo>
                      <a:pt x="1535674" y="49957"/>
                    </a:lnTo>
                    <a:lnTo>
                      <a:pt x="1510326" y="69940"/>
                    </a:lnTo>
                    <a:lnTo>
                      <a:pt x="1496383" y="80487"/>
                    </a:lnTo>
                    <a:lnTo>
                      <a:pt x="1480334" y="89923"/>
                    </a:lnTo>
                    <a:lnTo>
                      <a:pt x="1476431" y="94219"/>
                    </a:lnTo>
                    <a:lnTo>
                      <a:pt x="1456480" y="97417"/>
                    </a:lnTo>
                    <a:lnTo>
                      <a:pt x="1416576" y="88750"/>
                    </a:lnTo>
                    <a:lnTo>
                      <a:pt x="1376673" y="85601"/>
                    </a:lnTo>
                    <a:lnTo>
                      <a:pt x="1276914" y="81878"/>
                    </a:lnTo>
                    <a:lnTo>
                      <a:pt x="1237010" y="76866"/>
                    </a:lnTo>
                    <a:lnTo>
                      <a:pt x="1209252" y="69940"/>
                    </a:lnTo>
                    <a:lnTo>
                      <a:pt x="1197107" y="65729"/>
                    </a:lnTo>
                    <a:lnTo>
                      <a:pt x="1177155" y="55093"/>
                    </a:lnTo>
                    <a:lnTo>
                      <a:pt x="1170525" y="49957"/>
                    </a:lnTo>
                    <a:lnTo>
                      <a:pt x="1157203" y="36657"/>
                    </a:lnTo>
                    <a:lnTo>
                      <a:pt x="1146402" y="19983"/>
                    </a:lnTo>
                    <a:lnTo>
                      <a:pt x="1138247" y="0"/>
                    </a:lnTo>
                    <a:lnTo>
                      <a:pt x="1138247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6" name="任意多边形: 形状 3015">
                <a:extLst>
                  <a:ext uri="{FF2B5EF4-FFF2-40B4-BE49-F238E27FC236}">
                    <a16:creationId xmlns:a16="http://schemas.microsoft.com/office/drawing/2014/main" id="{524A3602-6B2E-F2B3-9761-370525A7BFE1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33187" cy="236486"/>
              </a:xfrm>
              <a:custGeom>
                <a:avLst/>
                <a:gdLst>
                  <a:gd name="connsiteX0" fmla="*/ 0 w 2933187"/>
                  <a:gd name="connsiteY0" fmla="*/ 231868 h 236486"/>
                  <a:gd name="connsiteX1" fmla="*/ 19952 w 2933187"/>
                  <a:gd name="connsiteY1" fmla="*/ 235648 h 236486"/>
                  <a:gd name="connsiteX2" fmla="*/ 39904 w 2933187"/>
                  <a:gd name="connsiteY2" fmla="*/ 236486 h 236486"/>
                  <a:gd name="connsiteX3" fmla="*/ 79807 w 2933187"/>
                  <a:gd name="connsiteY3" fmla="*/ 234343 h 236486"/>
                  <a:gd name="connsiteX4" fmla="*/ 159614 w 2933187"/>
                  <a:gd name="connsiteY4" fmla="*/ 228590 h 236486"/>
                  <a:gd name="connsiteX5" fmla="*/ 239421 w 2933187"/>
                  <a:gd name="connsiteY5" fmla="*/ 223343 h 236486"/>
                  <a:gd name="connsiteX6" fmla="*/ 279325 w 2933187"/>
                  <a:gd name="connsiteY6" fmla="*/ 217267 h 236486"/>
                  <a:gd name="connsiteX7" fmla="*/ 308221 w 2933187"/>
                  <a:gd name="connsiteY7" fmla="*/ 209821 h 236486"/>
                  <a:gd name="connsiteX8" fmla="*/ 333805 w 2933187"/>
                  <a:gd name="connsiteY8" fmla="*/ 199830 h 236486"/>
                  <a:gd name="connsiteX9" fmla="*/ 350450 w 2933187"/>
                  <a:gd name="connsiteY9" fmla="*/ 189838 h 236486"/>
                  <a:gd name="connsiteX10" fmla="*/ 361555 w 2933187"/>
                  <a:gd name="connsiteY10" fmla="*/ 179847 h 236486"/>
                  <a:gd name="connsiteX11" fmla="*/ 367377 w 2933187"/>
                  <a:gd name="connsiteY11" fmla="*/ 169855 h 236486"/>
                  <a:gd name="connsiteX12" fmla="*/ 369393 w 2933187"/>
                  <a:gd name="connsiteY12" fmla="*/ 159864 h 236486"/>
                  <a:gd name="connsiteX13" fmla="*/ 367467 w 2933187"/>
                  <a:gd name="connsiteY13" fmla="*/ 149872 h 236486"/>
                  <a:gd name="connsiteX14" fmla="*/ 359132 w 2933187"/>
                  <a:gd name="connsiteY14" fmla="*/ 137681 h 236486"/>
                  <a:gd name="connsiteX15" fmla="*/ 349984 w 2933187"/>
                  <a:gd name="connsiteY15" fmla="*/ 129889 h 236486"/>
                  <a:gd name="connsiteX16" fmla="*/ 332097 w 2933187"/>
                  <a:gd name="connsiteY16" fmla="*/ 119898 h 236486"/>
                  <a:gd name="connsiteX17" fmla="*/ 299277 w 2933187"/>
                  <a:gd name="connsiteY17" fmla="*/ 107571 h 236486"/>
                  <a:gd name="connsiteX18" fmla="*/ 199518 w 2933187"/>
                  <a:gd name="connsiteY18" fmla="*/ 76114 h 236486"/>
                  <a:gd name="connsiteX19" fmla="*/ 131223 w 2933187"/>
                  <a:gd name="connsiteY19" fmla="*/ 49957 h 236486"/>
                  <a:gd name="connsiteX20" fmla="*/ 99759 w 2933187"/>
                  <a:gd name="connsiteY20" fmla="*/ 37626 h 236486"/>
                  <a:gd name="connsiteX21" fmla="*/ 59855 w 2933187"/>
                  <a:gd name="connsiteY21" fmla="*/ 24404 h 236486"/>
                  <a:gd name="connsiteX22" fmla="*/ 38084 w 2933187"/>
                  <a:gd name="connsiteY22" fmla="*/ 19983 h 236486"/>
                  <a:gd name="connsiteX23" fmla="*/ 19952 w 2933187"/>
                  <a:gd name="connsiteY23" fmla="*/ 18491 h 236486"/>
                  <a:gd name="connsiteX24" fmla="*/ 0 w 2933187"/>
                  <a:gd name="connsiteY24" fmla="*/ 20494 h 236486"/>
                  <a:gd name="connsiteX25" fmla="*/ 574631 w 2933187"/>
                  <a:gd name="connsiteY25" fmla="*/ 0 h 236486"/>
                  <a:gd name="connsiteX26" fmla="*/ 585733 w 2933187"/>
                  <a:gd name="connsiteY26" fmla="*/ 29974 h 236486"/>
                  <a:gd name="connsiteX27" fmla="*/ 590833 w 2933187"/>
                  <a:gd name="connsiteY27" fmla="*/ 39966 h 236486"/>
                  <a:gd name="connsiteX28" fmla="*/ 598553 w 2933187"/>
                  <a:gd name="connsiteY28" fmla="*/ 50870 h 236486"/>
                  <a:gd name="connsiteX29" fmla="*/ 609386 w 2933187"/>
                  <a:gd name="connsiteY29" fmla="*/ 59949 h 236486"/>
                  <a:gd name="connsiteX30" fmla="*/ 618505 w 2933187"/>
                  <a:gd name="connsiteY30" fmla="*/ 65426 h 236486"/>
                  <a:gd name="connsiteX31" fmla="*/ 638457 w 2933187"/>
                  <a:gd name="connsiteY31" fmla="*/ 72608 h 236486"/>
                  <a:gd name="connsiteX32" fmla="*/ 658409 w 2933187"/>
                  <a:gd name="connsiteY32" fmla="*/ 75817 h 236486"/>
                  <a:gd name="connsiteX33" fmla="*/ 678360 w 2933187"/>
                  <a:gd name="connsiteY33" fmla="*/ 76654 h 236486"/>
                  <a:gd name="connsiteX34" fmla="*/ 718264 w 2933187"/>
                  <a:gd name="connsiteY34" fmla="*/ 73504 h 236486"/>
                  <a:gd name="connsiteX35" fmla="*/ 778119 w 2933187"/>
                  <a:gd name="connsiteY35" fmla="*/ 65782 h 236486"/>
                  <a:gd name="connsiteX36" fmla="*/ 818023 w 2933187"/>
                  <a:gd name="connsiteY36" fmla="*/ 64389 h 236486"/>
                  <a:gd name="connsiteX37" fmla="*/ 857926 w 2933187"/>
                  <a:gd name="connsiteY37" fmla="*/ 66484 h 236486"/>
                  <a:gd name="connsiteX38" fmla="*/ 937733 w 2933187"/>
                  <a:gd name="connsiteY38" fmla="*/ 75889 h 236486"/>
                  <a:gd name="connsiteX39" fmla="*/ 997589 w 2933187"/>
                  <a:gd name="connsiteY39" fmla="*/ 83073 h 236486"/>
                  <a:gd name="connsiteX40" fmla="*/ 1037492 w 2933187"/>
                  <a:gd name="connsiteY40" fmla="*/ 84603 h 236486"/>
                  <a:gd name="connsiteX41" fmla="*/ 1057444 w 2933187"/>
                  <a:gd name="connsiteY41" fmla="*/ 82740 h 236486"/>
                  <a:gd name="connsiteX42" fmla="*/ 1067662 w 2933187"/>
                  <a:gd name="connsiteY42" fmla="*/ 79932 h 236486"/>
                  <a:gd name="connsiteX43" fmla="*/ 1077396 w 2933187"/>
                  <a:gd name="connsiteY43" fmla="*/ 75046 h 236486"/>
                  <a:gd name="connsiteX44" fmla="*/ 1082570 w 2933187"/>
                  <a:gd name="connsiteY44" fmla="*/ 69940 h 236486"/>
                  <a:gd name="connsiteX45" fmla="*/ 1087200 w 2933187"/>
                  <a:gd name="connsiteY45" fmla="*/ 59949 h 236486"/>
                  <a:gd name="connsiteX46" fmla="*/ 1088622 w 2933187"/>
                  <a:gd name="connsiteY46" fmla="*/ 49957 h 236486"/>
                  <a:gd name="connsiteX47" fmla="*/ 1087033 w 2933187"/>
                  <a:gd name="connsiteY47" fmla="*/ 29974 h 236486"/>
                  <a:gd name="connsiteX48" fmla="*/ 1080458 w 2933187"/>
                  <a:gd name="connsiteY48" fmla="*/ 0 h 236486"/>
                  <a:gd name="connsiteX49" fmla="*/ 1629480 w 2933187"/>
                  <a:gd name="connsiteY49" fmla="*/ 0 h 236486"/>
                  <a:gd name="connsiteX50" fmla="*/ 1626891 w 2933187"/>
                  <a:gd name="connsiteY50" fmla="*/ 19983 h 236486"/>
                  <a:gd name="connsiteX51" fmla="*/ 1618944 w 2933187"/>
                  <a:gd name="connsiteY51" fmla="*/ 49957 h 236486"/>
                  <a:gd name="connsiteX52" fmla="*/ 1613809 w 2933187"/>
                  <a:gd name="connsiteY52" fmla="*/ 69940 h 236486"/>
                  <a:gd name="connsiteX53" fmla="*/ 1612145 w 2933187"/>
                  <a:gd name="connsiteY53" fmla="*/ 79932 h 236486"/>
                  <a:gd name="connsiteX54" fmla="*/ 1612419 w 2933187"/>
                  <a:gd name="connsiteY54" fmla="*/ 89923 h 236486"/>
                  <a:gd name="connsiteX55" fmla="*/ 1616094 w 2933187"/>
                  <a:gd name="connsiteY55" fmla="*/ 102783 h 236486"/>
                  <a:gd name="connsiteX56" fmla="*/ 1620003 w 2933187"/>
                  <a:gd name="connsiteY56" fmla="*/ 109906 h 236486"/>
                  <a:gd name="connsiteX57" fmla="*/ 1629109 w 2933187"/>
                  <a:gd name="connsiteY57" fmla="*/ 119898 h 236486"/>
                  <a:gd name="connsiteX58" fmla="*/ 1643868 w 2933187"/>
                  <a:gd name="connsiteY58" fmla="*/ 129889 h 236486"/>
                  <a:gd name="connsiteX59" fmla="*/ 1655997 w 2933187"/>
                  <a:gd name="connsiteY59" fmla="*/ 135479 h 236486"/>
                  <a:gd name="connsiteX60" fmla="*/ 1675949 w 2933187"/>
                  <a:gd name="connsiteY60" fmla="*/ 140639 h 236486"/>
                  <a:gd name="connsiteX61" fmla="*/ 1695901 w 2933187"/>
                  <a:gd name="connsiteY61" fmla="*/ 142169 h 236486"/>
                  <a:gd name="connsiteX62" fmla="*/ 1723576 w 2933187"/>
                  <a:gd name="connsiteY62" fmla="*/ 139881 h 236486"/>
                  <a:gd name="connsiteX63" fmla="*/ 1735805 w 2933187"/>
                  <a:gd name="connsiteY63" fmla="*/ 137863 h 236486"/>
                  <a:gd name="connsiteX64" fmla="*/ 1775708 w 2933187"/>
                  <a:gd name="connsiteY64" fmla="*/ 126989 h 236486"/>
                  <a:gd name="connsiteX65" fmla="*/ 1835563 w 2933187"/>
                  <a:gd name="connsiteY65" fmla="*/ 106153 h 236486"/>
                  <a:gd name="connsiteX66" fmla="*/ 1895419 w 2933187"/>
                  <a:gd name="connsiteY66" fmla="*/ 83256 h 236486"/>
                  <a:gd name="connsiteX67" fmla="*/ 1924377 w 2933187"/>
                  <a:gd name="connsiteY67" fmla="*/ 69940 h 236486"/>
                  <a:gd name="connsiteX68" fmla="*/ 1941966 w 2933187"/>
                  <a:gd name="connsiteY68" fmla="*/ 59949 h 236486"/>
                  <a:gd name="connsiteX69" fmla="*/ 1956263 w 2933187"/>
                  <a:gd name="connsiteY69" fmla="*/ 49957 h 236486"/>
                  <a:gd name="connsiteX70" fmla="*/ 1967401 w 2933187"/>
                  <a:gd name="connsiteY70" fmla="*/ 39966 h 236486"/>
                  <a:gd name="connsiteX71" fmla="*/ 1975340 w 2933187"/>
                  <a:gd name="connsiteY71" fmla="*/ 29974 h 236486"/>
                  <a:gd name="connsiteX72" fmla="*/ 1980637 w 2933187"/>
                  <a:gd name="connsiteY72" fmla="*/ 19983 h 236486"/>
                  <a:gd name="connsiteX73" fmla="*/ 1982316 w 2933187"/>
                  <a:gd name="connsiteY73" fmla="*/ 9991 h 236486"/>
                  <a:gd name="connsiteX74" fmla="*/ 1980975 w 2933187"/>
                  <a:gd name="connsiteY74" fmla="*/ 0 h 236486"/>
                  <a:gd name="connsiteX75" fmla="*/ 2176798 w 2933187"/>
                  <a:gd name="connsiteY75" fmla="*/ 0 h 236486"/>
                  <a:gd name="connsiteX76" fmla="*/ 2194695 w 2933187"/>
                  <a:gd name="connsiteY76" fmla="*/ 10964 h 236486"/>
                  <a:gd name="connsiteX77" fmla="*/ 2214647 w 2933187"/>
                  <a:gd name="connsiteY77" fmla="*/ 15997 h 236486"/>
                  <a:gd name="connsiteX78" fmla="*/ 2234599 w 2933187"/>
                  <a:gd name="connsiteY78" fmla="*/ 17904 h 236486"/>
                  <a:gd name="connsiteX79" fmla="*/ 2254551 w 2933187"/>
                  <a:gd name="connsiteY79" fmla="*/ 16348 h 236486"/>
                  <a:gd name="connsiteX80" fmla="*/ 2284440 w 2933187"/>
                  <a:gd name="connsiteY80" fmla="*/ 9991 h 236486"/>
                  <a:gd name="connsiteX81" fmla="*/ 2315623 w 2933187"/>
                  <a:gd name="connsiteY81" fmla="*/ 0 h 236486"/>
                  <a:gd name="connsiteX82" fmla="*/ 2371491 w 2933187"/>
                  <a:gd name="connsiteY82" fmla="*/ 0 h 236486"/>
                  <a:gd name="connsiteX83" fmla="*/ 2374261 w 2933187"/>
                  <a:gd name="connsiteY83" fmla="*/ 567 h 236486"/>
                  <a:gd name="connsiteX84" fmla="*/ 2448365 w 2933187"/>
                  <a:gd name="connsiteY84" fmla="*/ 29974 h 236486"/>
                  <a:gd name="connsiteX85" fmla="*/ 2474020 w 2933187"/>
                  <a:gd name="connsiteY85" fmla="*/ 35621 h 236486"/>
                  <a:gd name="connsiteX86" fmla="*/ 2493972 w 2933187"/>
                  <a:gd name="connsiteY86" fmla="*/ 37723 h 236486"/>
                  <a:gd name="connsiteX87" fmla="*/ 2513924 w 2933187"/>
                  <a:gd name="connsiteY87" fmla="*/ 37935 h 236486"/>
                  <a:gd name="connsiteX88" fmla="*/ 2553827 w 2933187"/>
                  <a:gd name="connsiteY88" fmla="*/ 34115 h 236486"/>
                  <a:gd name="connsiteX89" fmla="*/ 2593731 w 2933187"/>
                  <a:gd name="connsiteY89" fmla="*/ 26304 h 236486"/>
                  <a:gd name="connsiteX90" fmla="*/ 2700008 w 2933187"/>
                  <a:gd name="connsiteY90" fmla="*/ 0 h 236486"/>
                  <a:gd name="connsiteX91" fmla="*/ 2767789 w 2933187"/>
                  <a:gd name="connsiteY91" fmla="*/ 0 h 236486"/>
                  <a:gd name="connsiteX92" fmla="*/ 2773297 w 2933187"/>
                  <a:gd name="connsiteY92" fmla="*/ 1267 h 236486"/>
                  <a:gd name="connsiteX93" fmla="*/ 2795531 w 2933187"/>
                  <a:gd name="connsiteY93" fmla="*/ 9991 h 236486"/>
                  <a:gd name="connsiteX94" fmla="*/ 2829487 w 2933187"/>
                  <a:gd name="connsiteY94" fmla="*/ 29974 h 236486"/>
                  <a:gd name="connsiteX95" fmla="*/ 2853104 w 2933187"/>
                  <a:gd name="connsiteY95" fmla="*/ 46546 h 236486"/>
                  <a:gd name="connsiteX96" fmla="*/ 2877842 w 2933187"/>
                  <a:gd name="connsiteY96" fmla="*/ 59949 h 236486"/>
                  <a:gd name="connsiteX97" fmla="*/ 2893007 w 2933187"/>
                  <a:gd name="connsiteY97" fmla="*/ 65830 h 236486"/>
                  <a:gd name="connsiteX98" fmla="*/ 2912959 w 2933187"/>
                  <a:gd name="connsiteY98" fmla="*/ 67474 h 236486"/>
                  <a:gd name="connsiteX99" fmla="*/ 2925605 w 2933187"/>
                  <a:gd name="connsiteY99" fmla="*/ 59949 h 236486"/>
                  <a:gd name="connsiteX100" fmla="*/ 2931643 w 2933187"/>
                  <a:gd name="connsiteY100" fmla="*/ 49957 h 236486"/>
                  <a:gd name="connsiteX101" fmla="*/ 2933187 w 2933187"/>
                  <a:gd name="connsiteY101" fmla="*/ 39966 h 236486"/>
                  <a:gd name="connsiteX102" fmla="*/ 2931817 w 2933187"/>
                  <a:gd name="connsiteY102" fmla="*/ 9991 h 236486"/>
                  <a:gd name="connsiteX103" fmla="*/ 2931083 w 2933187"/>
                  <a:gd name="connsiteY103" fmla="*/ 0 h 236486"/>
                  <a:gd name="connsiteX104" fmla="*/ 2931083 w 2933187"/>
                  <a:gd name="connsiteY104" fmla="*/ 0 h 236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2933187" h="236486">
                    <a:moveTo>
                      <a:pt x="0" y="231868"/>
                    </a:moveTo>
                    <a:lnTo>
                      <a:pt x="19952" y="235648"/>
                    </a:lnTo>
                    <a:lnTo>
                      <a:pt x="39904" y="236486"/>
                    </a:lnTo>
                    <a:lnTo>
                      <a:pt x="79807" y="234343"/>
                    </a:lnTo>
                    <a:lnTo>
                      <a:pt x="159614" y="228590"/>
                    </a:lnTo>
                    <a:lnTo>
                      <a:pt x="239421" y="223343"/>
                    </a:lnTo>
                    <a:lnTo>
                      <a:pt x="279325" y="217267"/>
                    </a:lnTo>
                    <a:lnTo>
                      <a:pt x="308221" y="209821"/>
                    </a:lnTo>
                    <a:lnTo>
                      <a:pt x="333805" y="199830"/>
                    </a:lnTo>
                    <a:lnTo>
                      <a:pt x="350450" y="189838"/>
                    </a:lnTo>
                    <a:lnTo>
                      <a:pt x="361555" y="179847"/>
                    </a:lnTo>
                    <a:lnTo>
                      <a:pt x="367377" y="169855"/>
                    </a:lnTo>
                    <a:lnTo>
                      <a:pt x="369393" y="159864"/>
                    </a:lnTo>
                    <a:lnTo>
                      <a:pt x="367467" y="149872"/>
                    </a:lnTo>
                    <a:lnTo>
                      <a:pt x="359132" y="137681"/>
                    </a:lnTo>
                    <a:lnTo>
                      <a:pt x="349984" y="129889"/>
                    </a:lnTo>
                    <a:lnTo>
                      <a:pt x="332097" y="119898"/>
                    </a:lnTo>
                    <a:lnTo>
                      <a:pt x="299277" y="107571"/>
                    </a:lnTo>
                    <a:lnTo>
                      <a:pt x="199518" y="76114"/>
                    </a:lnTo>
                    <a:lnTo>
                      <a:pt x="131223" y="49957"/>
                    </a:lnTo>
                    <a:lnTo>
                      <a:pt x="99759" y="37626"/>
                    </a:lnTo>
                    <a:lnTo>
                      <a:pt x="59855" y="24404"/>
                    </a:lnTo>
                    <a:lnTo>
                      <a:pt x="38084" y="19983"/>
                    </a:lnTo>
                    <a:lnTo>
                      <a:pt x="19952" y="18491"/>
                    </a:lnTo>
                    <a:lnTo>
                      <a:pt x="0" y="20494"/>
                    </a:lnTo>
                    <a:moveTo>
                      <a:pt x="574631" y="0"/>
                    </a:moveTo>
                    <a:lnTo>
                      <a:pt x="585733" y="29974"/>
                    </a:lnTo>
                    <a:lnTo>
                      <a:pt x="590833" y="39966"/>
                    </a:lnTo>
                    <a:lnTo>
                      <a:pt x="598553" y="50870"/>
                    </a:lnTo>
                    <a:lnTo>
                      <a:pt x="609386" y="59949"/>
                    </a:lnTo>
                    <a:lnTo>
                      <a:pt x="618505" y="65426"/>
                    </a:lnTo>
                    <a:lnTo>
                      <a:pt x="638457" y="72608"/>
                    </a:lnTo>
                    <a:lnTo>
                      <a:pt x="658409" y="75817"/>
                    </a:lnTo>
                    <a:lnTo>
                      <a:pt x="678360" y="76654"/>
                    </a:lnTo>
                    <a:lnTo>
                      <a:pt x="718264" y="73504"/>
                    </a:lnTo>
                    <a:lnTo>
                      <a:pt x="778119" y="65782"/>
                    </a:lnTo>
                    <a:lnTo>
                      <a:pt x="818023" y="64389"/>
                    </a:lnTo>
                    <a:lnTo>
                      <a:pt x="857926" y="66484"/>
                    </a:lnTo>
                    <a:lnTo>
                      <a:pt x="937733" y="75889"/>
                    </a:lnTo>
                    <a:lnTo>
                      <a:pt x="997589" y="83073"/>
                    </a:lnTo>
                    <a:lnTo>
                      <a:pt x="1037492" y="84603"/>
                    </a:lnTo>
                    <a:lnTo>
                      <a:pt x="1057444" y="82740"/>
                    </a:lnTo>
                    <a:lnTo>
                      <a:pt x="1067662" y="79932"/>
                    </a:lnTo>
                    <a:lnTo>
                      <a:pt x="1077396" y="75046"/>
                    </a:lnTo>
                    <a:lnTo>
                      <a:pt x="1082570" y="69940"/>
                    </a:lnTo>
                    <a:lnTo>
                      <a:pt x="1087200" y="59949"/>
                    </a:lnTo>
                    <a:lnTo>
                      <a:pt x="1088622" y="49957"/>
                    </a:lnTo>
                    <a:lnTo>
                      <a:pt x="1087033" y="29974"/>
                    </a:lnTo>
                    <a:lnTo>
                      <a:pt x="1080458" y="0"/>
                    </a:lnTo>
                    <a:moveTo>
                      <a:pt x="1629480" y="0"/>
                    </a:moveTo>
                    <a:lnTo>
                      <a:pt x="1626891" y="19983"/>
                    </a:lnTo>
                    <a:lnTo>
                      <a:pt x="1618944" y="49957"/>
                    </a:lnTo>
                    <a:lnTo>
                      <a:pt x="1613809" y="69940"/>
                    </a:lnTo>
                    <a:lnTo>
                      <a:pt x="1612145" y="79932"/>
                    </a:lnTo>
                    <a:lnTo>
                      <a:pt x="1612419" y="89923"/>
                    </a:lnTo>
                    <a:lnTo>
                      <a:pt x="1616094" y="102783"/>
                    </a:lnTo>
                    <a:lnTo>
                      <a:pt x="1620003" y="109906"/>
                    </a:lnTo>
                    <a:lnTo>
                      <a:pt x="1629109" y="119898"/>
                    </a:lnTo>
                    <a:lnTo>
                      <a:pt x="1643868" y="129889"/>
                    </a:lnTo>
                    <a:lnTo>
                      <a:pt x="1655997" y="135479"/>
                    </a:lnTo>
                    <a:lnTo>
                      <a:pt x="1675949" y="140639"/>
                    </a:lnTo>
                    <a:lnTo>
                      <a:pt x="1695901" y="142169"/>
                    </a:lnTo>
                    <a:lnTo>
                      <a:pt x="1723576" y="139881"/>
                    </a:lnTo>
                    <a:lnTo>
                      <a:pt x="1735805" y="137863"/>
                    </a:lnTo>
                    <a:lnTo>
                      <a:pt x="1775708" y="126989"/>
                    </a:lnTo>
                    <a:lnTo>
                      <a:pt x="1835563" y="106153"/>
                    </a:lnTo>
                    <a:lnTo>
                      <a:pt x="1895419" y="83256"/>
                    </a:lnTo>
                    <a:lnTo>
                      <a:pt x="1924377" y="69940"/>
                    </a:lnTo>
                    <a:lnTo>
                      <a:pt x="1941966" y="59949"/>
                    </a:lnTo>
                    <a:lnTo>
                      <a:pt x="1956263" y="49957"/>
                    </a:lnTo>
                    <a:lnTo>
                      <a:pt x="1967401" y="39966"/>
                    </a:lnTo>
                    <a:lnTo>
                      <a:pt x="1975340" y="29974"/>
                    </a:lnTo>
                    <a:lnTo>
                      <a:pt x="1980637" y="19983"/>
                    </a:lnTo>
                    <a:lnTo>
                      <a:pt x="1982316" y="9991"/>
                    </a:lnTo>
                    <a:lnTo>
                      <a:pt x="1980975" y="0"/>
                    </a:lnTo>
                    <a:moveTo>
                      <a:pt x="2176798" y="0"/>
                    </a:moveTo>
                    <a:lnTo>
                      <a:pt x="2194695" y="10964"/>
                    </a:lnTo>
                    <a:lnTo>
                      <a:pt x="2214647" y="15997"/>
                    </a:lnTo>
                    <a:lnTo>
                      <a:pt x="2234599" y="17904"/>
                    </a:lnTo>
                    <a:lnTo>
                      <a:pt x="2254551" y="16348"/>
                    </a:lnTo>
                    <a:lnTo>
                      <a:pt x="2284440" y="9991"/>
                    </a:lnTo>
                    <a:lnTo>
                      <a:pt x="2315623" y="0"/>
                    </a:lnTo>
                    <a:moveTo>
                      <a:pt x="2371491" y="0"/>
                    </a:moveTo>
                    <a:lnTo>
                      <a:pt x="2374261" y="567"/>
                    </a:lnTo>
                    <a:lnTo>
                      <a:pt x="2448365" y="29974"/>
                    </a:lnTo>
                    <a:lnTo>
                      <a:pt x="2474020" y="35621"/>
                    </a:lnTo>
                    <a:lnTo>
                      <a:pt x="2493972" y="37723"/>
                    </a:lnTo>
                    <a:lnTo>
                      <a:pt x="2513924" y="37935"/>
                    </a:lnTo>
                    <a:lnTo>
                      <a:pt x="2553827" y="34115"/>
                    </a:lnTo>
                    <a:lnTo>
                      <a:pt x="2593731" y="26304"/>
                    </a:lnTo>
                    <a:lnTo>
                      <a:pt x="2700008" y="0"/>
                    </a:lnTo>
                    <a:moveTo>
                      <a:pt x="2767789" y="0"/>
                    </a:moveTo>
                    <a:lnTo>
                      <a:pt x="2773297" y="1267"/>
                    </a:lnTo>
                    <a:lnTo>
                      <a:pt x="2795531" y="9991"/>
                    </a:lnTo>
                    <a:lnTo>
                      <a:pt x="2829487" y="29974"/>
                    </a:lnTo>
                    <a:lnTo>
                      <a:pt x="2853104" y="46546"/>
                    </a:lnTo>
                    <a:lnTo>
                      <a:pt x="2877842" y="59949"/>
                    </a:lnTo>
                    <a:lnTo>
                      <a:pt x="2893007" y="65830"/>
                    </a:lnTo>
                    <a:lnTo>
                      <a:pt x="2912959" y="67474"/>
                    </a:lnTo>
                    <a:lnTo>
                      <a:pt x="2925605" y="59949"/>
                    </a:lnTo>
                    <a:lnTo>
                      <a:pt x="2931643" y="49957"/>
                    </a:lnTo>
                    <a:lnTo>
                      <a:pt x="2933187" y="39966"/>
                    </a:lnTo>
                    <a:lnTo>
                      <a:pt x="2931817" y="9991"/>
                    </a:lnTo>
                    <a:lnTo>
                      <a:pt x="2931083" y="0"/>
                    </a:lnTo>
                    <a:lnTo>
                      <a:pt x="2931083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7" name="任意多边形: 形状 3016">
                <a:extLst>
                  <a:ext uri="{FF2B5EF4-FFF2-40B4-BE49-F238E27FC236}">
                    <a16:creationId xmlns:a16="http://schemas.microsoft.com/office/drawing/2014/main" id="{C48850C0-F60A-B3E9-7C06-29279103E75B}"/>
                  </a:ext>
                </a:extLst>
              </p:cNvPr>
              <p:cNvSpPr/>
              <p:nvPr/>
            </p:nvSpPr>
            <p:spPr>
              <a:xfrm>
                <a:off x="2915073" y="2690550"/>
                <a:ext cx="1852618" cy="188602"/>
              </a:xfrm>
              <a:custGeom>
                <a:avLst/>
                <a:gdLst>
                  <a:gd name="connsiteX0" fmla="*/ 865261 w 1852618"/>
                  <a:gd name="connsiteY0" fmla="*/ 0 h 188602"/>
                  <a:gd name="connsiteX1" fmla="*/ 868301 w 1852618"/>
                  <a:gd name="connsiteY1" fmla="*/ 4438 h 188602"/>
                  <a:gd name="connsiteX2" fmla="*/ 873006 w 1852618"/>
                  <a:gd name="connsiteY2" fmla="*/ 9991 h 188602"/>
                  <a:gd name="connsiteX3" fmla="*/ 888253 w 1852618"/>
                  <a:gd name="connsiteY3" fmla="*/ 18956 h 188602"/>
                  <a:gd name="connsiteX4" fmla="*/ 890568 w 1852618"/>
                  <a:gd name="connsiteY4" fmla="*/ 19983 h 188602"/>
                  <a:gd name="connsiteX5" fmla="*/ 908205 w 1852618"/>
                  <a:gd name="connsiteY5" fmla="*/ 25421 h 188602"/>
                  <a:gd name="connsiteX6" fmla="*/ 928157 w 1852618"/>
                  <a:gd name="connsiteY6" fmla="*/ 28937 h 188602"/>
                  <a:gd name="connsiteX7" fmla="*/ 948108 w 1852618"/>
                  <a:gd name="connsiteY7" fmla="*/ 28184 h 188602"/>
                  <a:gd name="connsiteX8" fmla="*/ 966873 w 1852618"/>
                  <a:gd name="connsiteY8" fmla="*/ 19983 h 188602"/>
                  <a:gd name="connsiteX9" fmla="*/ 968060 w 1852618"/>
                  <a:gd name="connsiteY9" fmla="*/ 18605 h 188602"/>
                  <a:gd name="connsiteX10" fmla="*/ 971772 w 1852618"/>
                  <a:gd name="connsiteY10" fmla="*/ 9991 h 188602"/>
                  <a:gd name="connsiteX11" fmla="*/ 971809 w 1852618"/>
                  <a:gd name="connsiteY11" fmla="*/ 0 h 188602"/>
                  <a:gd name="connsiteX12" fmla="*/ 1657364 w 1852618"/>
                  <a:gd name="connsiteY12" fmla="*/ 0 h 188602"/>
                  <a:gd name="connsiteX13" fmla="*/ 1657153 w 1852618"/>
                  <a:gd name="connsiteY13" fmla="*/ 9991 h 188602"/>
                  <a:gd name="connsiteX14" fmla="*/ 1657138 w 1852618"/>
                  <a:gd name="connsiteY14" fmla="*/ 19983 h 188602"/>
                  <a:gd name="connsiteX15" fmla="*/ 1657349 w 1852618"/>
                  <a:gd name="connsiteY15" fmla="*/ 29974 h 188602"/>
                  <a:gd name="connsiteX16" fmla="*/ 1658587 w 1852618"/>
                  <a:gd name="connsiteY16" fmla="*/ 39966 h 188602"/>
                  <a:gd name="connsiteX17" fmla="*/ 1660689 w 1852618"/>
                  <a:gd name="connsiteY17" fmla="*/ 49957 h 188602"/>
                  <a:gd name="connsiteX18" fmla="*/ 1664710 w 1852618"/>
                  <a:gd name="connsiteY18" fmla="*/ 59949 h 188602"/>
                  <a:gd name="connsiteX19" fmla="*/ 1666372 w 1852618"/>
                  <a:gd name="connsiteY19" fmla="*/ 62536 h 188602"/>
                  <a:gd name="connsiteX20" fmla="*/ 1674291 w 1852618"/>
                  <a:gd name="connsiteY20" fmla="*/ 69940 h 188602"/>
                  <a:gd name="connsiteX21" fmla="*/ 1686324 w 1852618"/>
                  <a:gd name="connsiteY21" fmla="*/ 76607 h 188602"/>
                  <a:gd name="connsiteX22" fmla="*/ 1706276 w 1852618"/>
                  <a:gd name="connsiteY22" fmla="*/ 79780 h 188602"/>
                  <a:gd name="connsiteX23" fmla="*/ 1726228 w 1852618"/>
                  <a:gd name="connsiteY23" fmla="*/ 78635 h 188602"/>
                  <a:gd name="connsiteX24" fmla="*/ 1746180 w 1852618"/>
                  <a:gd name="connsiteY24" fmla="*/ 75068 h 188602"/>
                  <a:gd name="connsiteX25" fmla="*/ 1764945 w 1852618"/>
                  <a:gd name="connsiteY25" fmla="*/ 69940 h 188602"/>
                  <a:gd name="connsiteX26" fmla="*/ 1766131 w 1852618"/>
                  <a:gd name="connsiteY26" fmla="*/ 69606 h 188602"/>
                  <a:gd name="connsiteX27" fmla="*/ 1786083 w 1852618"/>
                  <a:gd name="connsiteY27" fmla="*/ 62678 h 188602"/>
                  <a:gd name="connsiteX28" fmla="*/ 1792759 w 1852618"/>
                  <a:gd name="connsiteY28" fmla="*/ 59949 h 188602"/>
                  <a:gd name="connsiteX29" fmla="*/ 1806035 w 1852618"/>
                  <a:gd name="connsiteY29" fmla="*/ 54024 h 188602"/>
                  <a:gd name="connsiteX30" fmla="*/ 1813971 w 1852618"/>
                  <a:gd name="connsiteY30" fmla="*/ 49957 h 188602"/>
                  <a:gd name="connsiteX31" fmla="*/ 1825987 w 1852618"/>
                  <a:gd name="connsiteY31" fmla="*/ 42527 h 188602"/>
                  <a:gd name="connsiteX32" fmla="*/ 1829754 w 1852618"/>
                  <a:gd name="connsiteY32" fmla="*/ 39966 h 188602"/>
                  <a:gd name="connsiteX33" fmla="*/ 1840822 w 1852618"/>
                  <a:gd name="connsiteY33" fmla="*/ 29974 h 188602"/>
                  <a:gd name="connsiteX34" fmla="*/ 1845938 w 1852618"/>
                  <a:gd name="connsiteY34" fmla="*/ 23137 h 188602"/>
                  <a:gd name="connsiteX35" fmla="*/ 1848128 w 1852618"/>
                  <a:gd name="connsiteY35" fmla="*/ 19983 h 188602"/>
                  <a:gd name="connsiteX36" fmla="*/ 1851813 w 1852618"/>
                  <a:gd name="connsiteY36" fmla="*/ 9991 h 188602"/>
                  <a:gd name="connsiteX37" fmla="*/ 1852619 w 1852618"/>
                  <a:gd name="connsiteY37" fmla="*/ 0 h 188602"/>
                  <a:gd name="connsiteX38" fmla="*/ 30327 w 1852618"/>
                  <a:gd name="connsiteY38" fmla="*/ 183372 h 188602"/>
                  <a:gd name="connsiteX39" fmla="*/ 50279 w 1852618"/>
                  <a:gd name="connsiteY39" fmla="*/ 187651 h 188602"/>
                  <a:gd name="connsiteX40" fmla="*/ 70230 w 1852618"/>
                  <a:gd name="connsiteY40" fmla="*/ 188603 h 188602"/>
                  <a:gd name="connsiteX41" fmla="*/ 90182 w 1852618"/>
                  <a:gd name="connsiteY41" fmla="*/ 187896 h 188602"/>
                  <a:gd name="connsiteX42" fmla="*/ 110134 w 1852618"/>
                  <a:gd name="connsiteY42" fmla="*/ 186150 h 188602"/>
                  <a:gd name="connsiteX43" fmla="*/ 130086 w 1852618"/>
                  <a:gd name="connsiteY43" fmla="*/ 183742 h 188602"/>
                  <a:gd name="connsiteX44" fmla="*/ 150037 w 1852618"/>
                  <a:gd name="connsiteY44" fmla="*/ 180510 h 188602"/>
                  <a:gd name="connsiteX45" fmla="*/ 153364 w 1852618"/>
                  <a:gd name="connsiteY45" fmla="*/ 179847 h 188602"/>
                  <a:gd name="connsiteX46" fmla="*/ 169989 w 1852618"/>
                  <a:gd name="connsiteY46" fmla="*/ 174691 h 188602"/>
                  <a:gd name="connsiteX47" fmla="*/ 182911 w 1852618"/>
                  <a:gd name="connsiteY47" fmla="*/ 169855 h 188602"/>
                  <a:gd name="connsiteX48" fmla="*/ 189941 w 1852618"/>
                  <a:gd name="connsiteY48" fmla="*/ 164011 h 188602"/>
                  <a:gd name="connsiteX49" fmla="*/ 193776 w 1852618"/>
                  <a:gd name="connsiteY49" fmla="*/ 159864 h 188602"/>
                  <a:gd name="connsiteX50" fmla="*/ 192831 w 1852618"/>
                  <a:gd name="connsiteY50" fmla="*/ 149872 h 188602"/>
                  <a:gd name="connsiteX51" fmla="*/ 189941 w 1852618"/>
                  <a:gd name="connsiteY51" fmla="*/ 146987 h 188602"/>
                  <a:gd name="connsiteX52" fmla="*/ 183273 w 1852618"/>
                  <a:gd name="connsiteY52" fmla="*/ 139881 h 188602"/>
                  <a:gd name="connsiteX53" fmla="*/ 169989 w 1852618"/>
                  <a:gd name="connsiteY53" fmla="*/ 131131 h 188602"/>
                  <a:gd name="connsiteX54" fmla="*/ 168184 w 1852618"/>
                  <a:gd name="connsiteY54" fmla="*/ 129889 h 188602"/>
                  <a:gd name="connsiteX55" fmla="*/ 150037 w 1852618"/>
                  <a:gd name="connsiteY55" fmla="*/ 120921 h 188602"/>
                  <a:gd name="connsiteX56" fmla="*/ 148010 w 1852618"/>
                  <a:gd name="connsiteY56" fmla="*/ 119898 h 188602"/>
                  <a:gd name="connsiteX57" fmla="*/ 130086 w 1852618"/>
                  <a:gd name="connsiteY57" fmla="*/ 112343 h 188602"/>
                  <a:gd name="connsiteX58" fmla="*/ 123952 w 1852618"/>
                  <a:gd name="connsiteY58" fmla="*/ 109906 h 188602"/>
                  <a:gd name="connsiteX59" fmla="*/ 110134 w 1852618"/>
                  <a:gd name="connsiteY59" fmla="*/ 105132 h 188602"/>
                  <a:gd name="connsiteX60" fmla="*/ 92594 w 1852618"/>
                  <a:gd name="connsiteY60" fmla="*/ 99915 h 188602"/>
                  <a:gd name="connsiteX61" fmla="*/ 90182 w 1852618"/>
                  <a:gd name="connsiteY61" fmla="*/ 99243 h 188602"/>
                  <a:gd name="connsiteX62" fmla="*/ 70230 w 1852618"/>
                  <a:gd name="connsiteY62" fmla="*/ 96051 h 188602"/>
                  <a:gd name="connsiteX63" fmla="*/ 50279 w 1852618"/>
                  <a:gd name="connsiteY63" fmla="*/ 95378 h 188602"/>
                  <a:gd name="connsiteX64" fmla="*/ 30327 w 1852618"/>
                  <a:gd name="connsiteY64" fmla="*/ 99531 h 188602"/>
                  <a:gd name="connsiteX65" fmla="*/ 29541 w 1852618"/>
                  <a:gd name="connsiteY65" fmla="*/ 99915 h 188602"/>
                  <a:gd name="connsiteX66" fmla="*/ 13796 w 1852618"/>
                  <a:gd name="connsiteY66" fmla="*/ 109906 h 188602"/>
                  <a:gd name="connsiteX67" fmla="*/ 10375 w 1852618"/>
                  <a:gd name="connsiteY67" fmla="*/ 113195 h 188602"/>
                  <a:gd name="connsiteX68" fmla="*/ 6034 w 1852618"/>
                  <a:gd name="connsiteY68" fmla="*/ 119898 h 188602"/>
                  <a:gd name="connsiteX69" fmla="*/ 1967 w 1852618"/>
                  <a:gd name="connsiteY69" fmla="*/ 129889 h 188602"/>
                  <a:gd name="connsiteX70" fmla="*/ 0 w 1852618"/>
                  <a:gd name="connsiteY70" fmla="*/ 139881 h 188602"/>
                  <a:gd name="connsiteX71" fmla="*/ 518 w 1852618"/>
                  <a:gd name="connsiteY71" fmla="*/ 149872 h 188602"/>
                  <a:gd name="connsiteX72" fmla="*/ 3082 w 1852618"/>
                  <a:gd name="connsiteY72" fmla="*/ 159864 h 188602"/>
                  <a:gd name="connsiteX73" fmla="*/ 8740 w 1852618"/>
                  <a:gd name="connsiteY73" fmla="*/ 169855 h 188602"/>
                  <a:gd name="connsiteX74" fmla="*/ 10375 w 1852618"/>
                  <a:gd name="connsiteY74" fmla="*/ 171637 h 188602"/>
                  <a:gd name="connsiteX75" fmla="*/ 22484 w 1852618"/>
                  <a:gd name="connsiteY75" fmla="*/ 179847 h 188602"/>
                  <a:gd name="connsiteX76" fmla="*/ 30327 w 1852618"/>
                  <a:gd name="connsiteY76" fmla="*/ 183372 h 188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852618" h="188602">
                    <a:moveTo>
                      <a:pt x="865261" y="0"/>
                    </a:moveTo>
                    <a:lnTo>
                      <a:pt x="868301" y="4438"/>
                    </a:lnTo>
                    <a:lnTo>
                      <a:pt x="873006" y="9991"/>
                    </a:lnTo>
                    <a:lnTo>
                      <a:pt x="888253" y="18956"/>
                    </a:lnTo>
                    <a:lnTo>
                      <a:pt x="890568" y="19983"/>
                    </a:lnTo>
                    <a:lnTo>
                      <a:pt x="908205" y="25421"/>
                    </a:lnTo>
                    <a:lnTo>
                      <a:pt x="928157" y="28937"/>
                    </a:lnTo>
                    <a:lnTo>
                      <a:pt x="948108" y="28184"/>
                    </a:lnTo>
                    <a:lnTo>
                      <a:pt x="966873" y="19983"/>
                    </a:lnTo>
                    <a:lnTo>
                      <a:pt x="968060" y="18605"/>
                    </a:lnTo>
                    <a:lnTo>
                      <a:pt x="971772" y="9991"/>
                    </a:lnTo>
                    <a:lnTo>
                      <a:pt x="971809" y="0"/>
                    </a:lnTo>
                    <a:moveTo>
                      <a:pt x="1657364" y="0"/>
                    </a:moveTo>
                    <a:lnTo>
                      <a:pt x="1657153" y="9991"/>
                    </a:lnTo>
                    <a:lnTo>
                      <a:pt x="1657138" y="19983"/>
                    </a:lnTo>
                    <a:lnTo>
                      <a:pt x="1657349" y="29974"/>
                    </a:lnTo>
                    <a:lnTo>
                      <a:pt x="1658587" y="39966"/>
                    </a:lnTo>
                    <a:lnTo>
                      <a:pt x="1660689" y="49957"/>
                    </a:lnTo>
                    <a:lnTo>
                      <a:pt x="1664710" y="59949"/>
                    </a:lnTo>
                    <a:lnTo>
                      <a:pt x="1666372" y="62536"/>
                    </a:lnTo>
                    <a:lnTo>
                      <a:pt x="1674291" y="69940"/>
                    </a:lnTo>
                    <a:lnTo>
                      <a:pt x="1686324" y="76607"/>
                    </a:lnTo>
                    <a:lnTo>
                      <a:pt x="1706276" y="79780"/>
                    </a:lnTo>
                    <a:lnTo>
                      <a:pt x="1726228" y="78635"/>
                    </a:lnTo>
                    <a:lnTo>
                      <a:pt x="1746180" y="75068"/>
                    </a:lnTo>
                    <a:lnTo>
                      <a:pt x="1764945" y="69940"/>
                    </a:lnTo>
                    <a:lnTo>
                      <a:pt x="1766131" y="69606"/>
                    </a:lnTo>
                    <a:lnTo>
                      <a:pt x="1786083" y="62678"/>
                    </a:lnTo>
                    <a:lnTo>
                      <a:pt x="1792759" y="59949"/>
                    </a:lnTo>
                    <a:lnTo>
                      <a:pt x="1806035" y="54024"/>
                    </a:lnTo>
                    <a:lnTo>
                      <a:pt x="1813971" y="49957"/>
                    </a:lnTo>
                    <a:lnTo>
                      <a:pt x="1825987" y="42527"/>
                    </a:lnTo>
                    <a:lnTo>
                      <a:pt x="1829754" y="39966"/>
                    </a:lnTo>
                    <a:lnTo>
                      <a:pt x="1840822" y="29974"/>
                    </a:lnTo>
                    <a:lnTo>
                      <a:pt x="1845938" y="23137"/>
                    </a:lnTo>
                    <a:lnTo>
                      <a:pt x="1848128" y="19983"/>
                    </a:lnTo>
                    <a:lnTo>
                      <a:pt x="1851813" y="9991"/>
                    </a:lnTo>
                    <a:lnTo>
                      <a:pt x="1852619" y="0"/>
                    </a:lnTo>
                    <a:moveTo>
                      <a:pt x="30327" y="183372"/>
                    </a:moveTo>
                    <a:lnTo>
                      <a:pt x="50279" y="187651"/>
                    </a:lnTo>
                    <a:lnTo>
                      <a:pt x="70230" y="188603"/>
                    </a:lnTo>
                    <a:lnTo>
                      <a:pt x="90182" y="187896"/>
                    </a:lnTo>
                    <a:lnTo>
                      <a:pt x="110134" y="186150"/>
                    </a:lnTo>
                    <a:lnTo>
                      <a:pt x="130086" y="183742"/>
                    </a:lnTo>
                    <a:lnTo>
                      <a:pt x="150037" y="180510"/>
                    </a:lnTo>
                    <a:lnTo>
                      <a:pt x="153364" y="179847"/>
                    </a:lnTo>
                    <a:lnTo>
                      <a:pt x="169989" y="174691"/>
                    </a:lnTo>
                    <a:lnTo>
                      <a:pt x="182911" y="169855"/>
                    </a:lnTo>
                    <a:lnTo>
                      <a:pt x="189941" y="164011"/>
                    </a:lnTo>
                    <a:lnTo>
                      <a:pt x="193776" y="159864"/>
                    </a:lnTo>
                    <a:lnTo>
                      <a:pt x="192831" y="149872"/>
                    </a:lnTo>
                    <a:lnTo>
                      <a:pt x="189941" y="146987"/>
                    </a:lnTo>
                    <a:lnTo>
                      <a:pt x="183273" y="139881"/>
                    </a:lnTo>
                    <a:lnTo>
                      <a:pt x="169989" y="131131"/>
                    </a:lnTo>
                    <a:lnTo>
                      <a:pt x="168184" y="129889"/>
                    </a:lnTo>
                    <a:lnTo>
                      <a:pt x="150037" y="120921"/>
                    </a:lnTo>
                    <a:lnTo>
                      <a:pt x="148010" y="119898"/>
                    </a:lnTo>
                    <a:lnTo>
                      <a:pt x="130086" y="112343"/>
                    </a:lnTo>
                    <a:lnTo>
                      <a:pt x="123952" y="109906"/>
                    </a:lnTo>
                    <a:lnTo>
                      <a:pt x="110134" y="105132"/>
                    </a:lnTo>
                    <a:lnTo>
                      <a:pt x="92594" y="99915"/>
                    </a:lnTo>
                    <a:lnTo>
                      <a:pt x="90182" y="99243"/>
                    </a:lnTo>
                    <a:lnTo>
                      <a:pt x="70230" y="96051"/>
                    </a:lnTo>
                    <a:lnTo>
                      <a:pt x="50279" y="95378"/>
                    </a:lnTo>
                    <a:lnTo>
                      <a:pt x="30327" y="99531"/>
                    </a:lnTo>
                    <a:lnTo>
                      <a:pt x="29541" y="99915"/>
                    </a:lnTo>
                    <a:lnTo>
                      <a:pt x="13796" y="109906"/>
                    </a:lnTo>
                    <a:lnTo>
                      <a:pt x="10375" y="113195"/>
                    </a:lnTo>
                    <a:lnTo>
                      <a:pt x="6034" y="119898"/>
                    </a:lnTo>
                    <a:lnTo>
                      <a:pt x="1967" y="129889"/>
                    </a:lnTo>
                    <a:lnTo>
                      <a:pt x="0" y="139881"/>
                    </a:lnTo>
                    <a:lnTo>
                      <a:pt x="518" y="149872"/>
                    </a:lnTo>
                    <a:lnTo>
                      <a:pt x="3082" y="159864"/>
                    </a:lnTo>
                    <a:lnTo>
                      <a:pt x="8740" y="169855"/>
                    </a:lnTo>
                    <a:lnTo>
                      <a:pt x="10375" y="171637"/>
                    </a:lnTo>
                    <a:lnTo>
                      <a:pt x="22484" y="179847"/>
                    </a:lnTo>
                    <a:lnTo>
                      <a:pt x="30327" y="183372"/>
                    </a:lnTo>
                    <a:close/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8" name="任意多边形: 形状 3017">
                <a:extLst>
                  <a:ext uri="{FF2B5EF4-FFF2-40B4-BE49-F238E27FC236}">
                    <a16:creationId xmlns:a16="http://schemas.microsoft.com/office/drawing/2014/main" id="{67048226-2371-F47D-6C82-C13DD60BFB2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9" name="任意多边形: 形状 3018">
                <a:extLst>
                  <a:ext uri="{FF2B5EF4-FFF2-40B4-BE49-F238E27FC236}">
                    <a16:creationId xmlns:a16="http://schemas.microsoft.com/office/drawing/2014/main" id="{B72A50A0-F5A2-EE43-B69C-D5F3335DA5B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0" name="任意多边形: 形状 3019">
                <a:extLst>
                  <a:ext uri="{FF2B5EF4-FFF2-40B4-BE49-F238E27FC236}">
                    <a16:creationId xmlns:a16="http://schemas.microsoft.com/office/drawing/2014/main" id="{D05FF097-9792-195B-BD97-359B26F86AD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1" name="任意多边形: 形状 3020">
                <a:extLst>
                  <a:ext uri="{FF2B5EF4-FFF2-40B4-BE49-F238E27FC236}">
                    <a16:creationId xmlns:a16="http://schemas.microsoft.com/office/drawing/2014/main" id="{34ECD3FB-779F-84C7-F870-C6F57A590CE8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2" name="任意多边形: 形状 3021">
                <a:extLst>
                  <a:ext uri="{FF2B5EF4-FFF2-40B4-BE49-F238E27FC236}">
                    <a16:creationId xmlns:a16="http://schemas.microsoft.com/office/drawing/2014/main" id="{CD5FA99F-8439-19ED-3EFA-3B774EFD9F51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3" name="任意多边形: 形状 3022">
                <a:extLst>
                  <a:ext uri="{FF2B5EF4-FFF2-40B4-BE49-F238E27FC236}">
                    <a16:creationId xmlns:a16="http://schemas.microsoft.com/office/drawing/2014/main" id="{839B64DE-8134-56E0-4192-FCC4EEF6AF9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4" name="任意多边形: 形状 3023">
                <a:extLst>
                  <a:ext uri="{FF2B5EF4-FFF2-40B4-BE49-F238E27FC236}">
                    <a16:creationId xmlns:a16="http://schemas.microsoft.com/office/drawing/2014/main" id="{2D657027-7D83-308C-1DB2-11BE9E292B2E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5" name="任意多边形: 形状 3024">
                <a:extLst>
                  <a:ext uri="{FF2B5EF4-FFF2-40B4-BE49-F238E27FC236}">
                    <a16:creationId xmlns:a16="http://schemas.microsoft.com/office/drawing/2014/main" id="{AF11F6D8-2A6A-4891-E17B-55A0802351D7}"/>
                  </a:ext>
                </a:extLst>
              </p:cNvPr>
              <p:cNvSpPr/>
              <p:nvPr/>
            </p:nvSpPr>
            <p:spPr>
              <a:xfrm>
                <a:off x="2885545" y="3649825"/>
                <a:ext cx="2972814" cy="497374"/>
              </a:xfrm>
              <a:custGeom>
                <a:avLst/>
                <a:gdLst>
                  <a:gd name="connsiteX0" fmla="*/ 0 w 2972814"/>
                  <a:gd name="connsiteY0" fmla="*/ 468765 h 497374"/>
                  <a:gd name="connsiteX1" fmla="*/ 19952 w 2972814"/>
                  <a:gd name="connsiteY1" fmla="*/ 460434 h 497374"/>
                  <a:gd name="connsiteX2" fmla="*/ 21767 w 2972814"/>
                  <a:gd name="connsiteY2" fmla="*/ 459517 h 497374"/>
                  <a:gd name="connsiteX3" fmla="*/ 39669 w 2972814"/>
                  <a:gd name="connsiteY3" fmla="*/ 449526 h 497374"/>
                  <a:gd name="connsiteX4" fmla="*/ 39904 w 2972814"/>
                  <a:gd name="connsiteY4" fmla="*/ 449380 h 497374"/>
                  <a:gd name="connsiteX5" fmla="*/ 54118 w 2972814"/>
                  <a:gd name="connsiteY5" fmla="*/ 439534 h 497374"/>
                  <a:gd name="connsiteX6" fmla="*/ 59855 w 2972814"/>
                  <a:gd name="connsiteY6" fmla="*/ 435101 h 497374"/>
                  <a:gd name="connsiteX7" fmla="*/ 66755 w 2972814"/>
                  <a:gd name="connsiteY7" fmla="*/ 429543 h 497374"/>
                  <a:gd name="connsiteX8" fmla="*/ 78001 w 2972814"/>
                  <a:gd name="connsiteY8" fmla="*/ 419551 h 497374"/>
                  <a:gd name="connsiteX9" fmla="*/ 79807 w 2972814"/>
                  <a:gd name="connsiteY9" fmla="*/ 417785 h 497374"/>
                  <a:gd name="connsiteX10" fmla="*/ 88450 w 2972814"/>
                  <a:gd name="connsiteY10" fmla="*/ 409560 h 497374"/>
                  <a:gd name="connsiteX11" fmla="*/ 98156 w 2972814"/>
                  <a:gd name="connsiteY11" fmla="*/ 399568 h 497374"/>
                  <a:gd name="connsiteX12" fmla="*/ 99759 w 2972814"/>
                  <a:gd name="connsiteY12" fmla="*/ 397771 h 497374"/>
                  <a:gd name="connsiteX13" fmla="*/ 107553 w 2972814"/>
                  <a:gd name="connsiteY13" fmla="*/ 389577 h 497374"/>
                  <a:gd name="connsiteX14" fmla="*/ 116520 w 2972814"/>
                  <a:gd name="connsiteY14" fmla="*/ 379585 h 497374"/>
                  <a:gd name="connsiteX15" fmla="*/ 119711 w 2972814"/>
                  <a:gd name="connsiteY15" fmla="*/ 375957 h 497374"/>
                  <a:gd name="connsiteX16" fmla="*/ 125990 w 2972814"/>
                  <a:gd name="connsiteY16" fmla="*/ 369594 h 497374"/>
                  <a:gd name="connsiteX17" fmla="*/ 135719 w 2972814"/>
                  <a:gd name="connsiteY17" fmla="*/ 359602 h 497374"/>
                  <a:gd name="connsiteX18" fmla="*/ 139662 w 2972814"/>
                  <a:gd name="connsiteY18" fmla="*/ 355496 h 497374"/>
                  <a:gd name="connsiteX19" fmla="*/ 146058 w 2972814"/>
                  <a:gd name="connsiteY19" fmla="*/ 349611 h 497374"/>
                  <a:gd name="connsiteX20" fmla="*/ 156954 w 2972814"/>
                  <a:gd name="connsiteY20" fmla="*/ 339619 h 497374"/>
                  <a:gd name="connsiteX21" fmla="*/ 159614 w 2972814"/>
                  <a:gd name="connsiteY21" fmla="*/ 337158 h 497374"/>
                  <a:gd name="connsiteX22" fmla="*/ 168958 w 2972814"/>
                  <a:gd name="connsiteY22" fmla="*/ 329628 h 497374"/>
                  <a:gd name="connsiteX23" fmla="*/ 179566 w 2972814"/>
                  <a:gd name="connsiteY23" fmla="*/ 320679 h 497374"/>
                  <a:gd name="connsiteX24" fmla="*/ 180965 w 2972814"/>
                  <a:gd name="connsiteY24" fmla="*/ 319636 h 497374"/>
                  <a:gd name="connsiteX25" fmla="*/ 193668 w 2972814"/>
                  <a:gd name="connsiteY25" fmla="*/ 309645 h 497374"/>
                  <a:gd name="connsiteX26" fmla="*/ 199518 w 2972814"/>
                  <a:gd name="connsiteY26" fmla="*/ 304205 h 497374"/>
                  <a:gd name="connsiteX27" fmla="*/ 205039 w 2972814"/>
                  <a:gd name="connsiteY27" fmla="*/ 299653 h 497374"/>
                  <a:gd name="connsiteX28" fmla="*/ 215355 w 2972814"/>
                  <a:gd name="connsiteY28" fmla="*/ 289662 h 497374"/>
                  <a:gd name="connsiteX29" fmla="*/ 219470 w 2972814"/>
                  <a:gd name="connsiteY29" fmla="*/ 284694 h 497374"/>
                  <a:gd name="connsiteX30" fmla="*/ 223893 w 2972814"/>
                  <a:gd name="connsiteY30" fmla="*/ 279670 h 497374"/>
                  <a:gd name="connsiteX31" fmla="*/ 230475 w 2972814"/>
                  <a:gd name="connsiteY31" fmla="*/ 269679 h 497374"/>
                  <a:gd name="connsiteX32" fmla="*/ 234435 w 2972814"/>
                  <a:gd name="connsiteY32" fmla="*/ 259687 h 497374"/>
                  <a:gd name="connsiteX33" fmla="*/ 236860 w 2972814"/>
                  <a:gd name="connsiteY33" fmla="*/ 249696 h 497374"/>
                  <a:gd name="connsiteX34" fmla="*/ 238200 w 2972814"/>
                  <a:gd name="connsiteY34" fmla="*/ 239704 h 497374"/>
                  <a:gd name="connsiteX35" fmla="*/ 238726 w 2972814"/>
                  <a:gd name="connsiteY35" fmla="*/ 229713 h 497374"/>
                  <a:gd name="connsiteX36" fmla="*/ 239183 w 2972814"/>
                  <a:gd name="connsiteY36" fmla="*/ 219721 h 497374"/>
                  <a:gd name="connsiteX37" fmla="*/ 239421 w 2972814"/>
                  <a:gd name="connsiteY37" fmla="*/ 215131 h 497374"/>
                  <a:gd name="connsiteX38" fmla="*/ 239708 w 2972814"/>
                  <a:gd name="connsiteY38" fmla="*/ 209730 h 497374"/>
                  <a:gd name="connsiteX39" fmla="*/ 240837 w 2972814"/>
                  <a:gd name="connsiteY39" fmla="*/ 199738 h 497374"/>
                  <a:gd name="connsiteX40" fmla="*/ 243047 w 2972814"/>
                  <a:gd name="connsiteY40" fmla="*/ 189747 h 497374"/>
                  <a:gd name="connsiteX41" fmla="*/ 246013 w 2972814"/>
                  <a:gd name="connsiteY41" fmla="*/ 179755 h 497374"/>
                  <a:gd name="connsiteX42" fmla="*/ 250319 w 2972814"/>
                  <a:gd name="connsiteY42" fmla="*/ 169764 h 497374"/>
                  <a:gd name="connsiteX43" fmla="*/ 255943 w 2972814"/>
                  <a:gd name="connsiteY43" fmla="*/ 159772 h 497374"/>
                  <a:gd name="connsiteX44" fmla="*/ 259373 w 2972814"/>
                  <a:gd name="connsiteY44" fmla="*/ 154917 h 497374"/>
                  <a:gd name="connsiteX45" fmla="*/ 263160 w 2972814"/>
                  <a:gd name="connsiteY45" fmla="*/ 149781 h 497374"/>
                  <a:gd name="connsiteX46" fmla="*/ 271894 w 2972814"/>
                  <a:gd name="connsiteY46" fmla="*/ 139789 h 497374"/>
                  <a:gd name="connsiteX47" fmla="*/ 279325 w 2972814"/>
                  <a:gd name="connsiteY47" fmla="*/ 132429 h 497374"/>
                  <a:gd name="connsiteX48" fmla="*/ 282175 w 2972814"/>
                  <a:gd name="connsiteY48" fmla="*/ 129798 h 497374"/>
                  <a:gd name="connsiteX49" fmla="*/ 294536 w 2972814"/>
                  <a:gd name="connsiteY49" fmla="*/ 119806 h 497374"/>
                  <a:gd name="connsiteX50" fmla="*/ 299277 w 2972814"/>
                  <a:gd name="connsiteY50" fmla="*/ 116340 h 497374"/>
                  <a:gd name="connsiteX51" fmla="*/ 309102 w 2972814"/>
                  <a:gd name="connsiteY51" fmla="*/ 109815 h 497374"/>
                  <a:gd name="connsiteX52" fmla="*/ 319228 w 2972814"/>
                  <a:gd name="connsiteY52" fmla="*/ 103640 h 497374"/>
                  <a:gd name="connsiteX53" fmla="*/ 326165 w 2972814"/>
                  <a:gd name="connsiteY53" fmla="*/ 99823 h 497374"/>
                  <a:gd name="connsiteX54" fmla="*/ 339180 w 2972814"/>
                  <a:gd name="connsiteY54" fmla="*/ 93029 h 497374"/>
                  <a:gd name="connsiteX55" fmla="*/ 346171 w 2972814"/>
                  <a:gd name="connsiteY55" fmla="*/ 89832 h 497374"/>
                  <a:gd name="connsiteX56" fmla="*/ 359132 w 2972814"/>
                  <a:gd name="connsiteY56" fmla="*/ 84141 h 497374"/>
                  <a:gd name="connsiteX57" fmla="*/ 370370 w 2972814"/>
                  <a:gd name="connsiteY57" fmla="*/ 79840 h 497374"/>
                  <a:gd name="connsiteX58" fmla="*/ 379084 w 2972814"/>
                  <a:gd name="connsiteY58" fmla="*/ 76535 h 497374"/>
                  <a:gd name="connsiteX59" fmla="*/ 399036 w 2972814"/>
                  <a:gd name="connsiteY59" fmla="*/ 70246 h 497374"/>
                  <a:gd name="connsiteX60" fmla="*/ 400675 w 2972814"/>
                  <a:gd name="connsiteY60" fmla="*/ 69849 h 497374"/>
                  <a:gd name="connsiteX61" fmla="*/ 418987 w 2972814"/>
                  <a:gd name="connsiteY61" fmla="*/ 65337 h 497374"/>
                  <a:gd name="connsiteX62" fmla="*/ 438939 w 2972814"/>
                  <a:gd name="connsiteY62" fmla="*/ 62148 h 497374"/>
                  <a:gd name="connsiteX63" fmla="*/ 458891 w 2972814"/>
                  <a:gd name="connsiteY63" fmla="*/ 61247 h 497374"/>
                  <a:gd name="connsiteX64" fmla="*/ 478843 w 2972814"/>
                  <a:gd name="connsiteY64" fmla="*/ 63346 h 497374"/>
                  <a:gd name="connsiteX65" fmla="*/ 498794 w 2972814"/>
                  <a:gd name="connsiteY65" fmla="*/ 69394 h 497374"/>
                  <a:gd name="connsiteX66" fmla="*/ 499710 w 2972814"/>
                  <a:gd name="connsiteY66" fmla="*/ 69849 h 497374"/>
                  <a:gd name="connsiteX67" fmla="*/ 517007 w 2972814"/>
                  <a:gd name="connsiteY67" fmla="*/ 79840 h 497374"/>
                  <a:gd name="connsiteX68" fmla="*/ 518746 w 2972814"/>
                  <a:gd name="connsiteY68" fmla="*/ 81033 h 497374"/>
                  <a:gd name="connsiteX69" fmla="*/ 528627 w 2972814"/>
                  <a:gd name="connsiteY69" fmla="*/ 89832 h 497374"/>
                  <a:gd name="connsiteX70" fmla="*/ 538033 w 2972814"/>
                  <a:gd name="connsiteY70" fmla="*/ 99823 h 497374"/>
                  <a:gd name="connsiteX71" fmla="*/ 538698 w 2972814"/>
                  <a:gd name="connsiteY71" fmla="*/ 100649 h 497374"/>
                  <a:gd name="connsiteX72" fmla="*/ 545212 w 2972814"/>
                  <a:gd name="connsiteY72" fmla="*/ 109815 h 497374"/>
                  <a:gd name="connsiteX73" fmla="*/ 551216 w 2972814"/>
                  <a:gd name="connsiteY73" fmla="*/ 119806 h 497374"/>
                  <a:gd name="connsiteX74" fmla="*/ 556296 w 2972814"/>
                  <a:gd name="connsiteY74" fmla="*/ 129798 h 497374"/>
                  <a:gd name="connsiteX75" fmla="*/ 558650 w 2972814"/>
                  <a:gd name="connsiteY75" fmla="*/ 134733 h 497374"/>
                  <a:gd name="connsiteX76" fmla="*/ 561009 w 2972814"/>
                  <a:gd name="connsiteY76" fmla="*/ 139789 h 497374"/>
                  <a:gd name="connsiteX77" fmla="*/ 564964 w 2972814"/>
                  <a:gd name="connsiteY77" fmla="*/ 149781 h 497374"/>
                  <a:gd name="connsiteX78" fmla="*/ 568875 w 2972814"/>
                  <a:gd name="connsiteY78" fmla="*/ 159772 h 497374"/>
                  <a:gd name="connsiteX79" fmla="*/ 572808 w 2972814"/>
                  <a:gd name="connsiteY79" fmla="*/ 169764 h 497374"/>
                  <a:gd name="connsiteX80" fmla="*/ 577029 w 2972814"/>
                  <a:gd name="connsiteY80" fmla="*/ 179755 h 497374"/>
                  <a:gd name="connsiteX81" fmla="*/ 578601 w 2972814"/>
                  <a:gd name="connsiteY81" fmla="*/ 183056 h 497374"/>
                  <a:gd name="connsiteX82" fmla="*/ 582003 w 2972814"/>
                  <a:gd name="connsiteY82" fmla="*/ 189747 h 497374"/>
                  <a:gd name="connsiteX83" fmla="*/ 587797 w 2972814"/>
                  <a:gd name="connsiteY83" fmla="*/ 199738 h 497374"/>
                  <a:gd name="connsiteX84" fmla="*/ 594729 w 2972814"/>
                  <a:gd name="connsiteY84" fmla="*/ 209730 h 497374"/>
                  <a:gd name="connsiteX85" fmla="*/ 598553 w 2972814"/>
                  <a:gd name="connsiteY85" fmla="*/ 214528 h 497374"/>
                  <a:gd name="connsiteX86" fmla="*/ 602879 w 2972814"/>
                  <a:gd name="connsiteY86" fmla="*/ 219721 h 497374"/>
                  <a:gd name="connsiteX87" fmla="*/ 612220 w 2972814"/>
                  <a:gd name="connsiteY87" fmla="*/ 229713 h 497374"/>
                  <a:gd name="connsiteX88" fmla="*/ 618505 w 2972814"/>
                  <a:gd name="connsiteY88" fmla="*/ 235929 h 497374"/>
                  <a:gd name="connsiteX89" fmla="*/ 622558 w 2972814"/>
                  <a:gd name="connsiteY89" fmla="*/ 239704 h 497374"/>
                  <a:gd name="connsiteX90" fmla="*/ 633269 w 2972814"/>
                  <a:gd name="connsiteY90" fmla="*/ 249696 h 497374"/>
                  <a:gd name="connsiteX91" fmla="*/ 638457 w 2972814"/>
                  <a:gd name="connsiteY91" fmla="*/ 254825 h 497374"/>
                  <a:gd name="connsiteX92" fmla="*/ 643546 w 2972814"/>
                  <a:gd name="connsiteY92" fmla="*/ 259687 h 497374"/>
                  <a:gd name="connsiteX93" fmla="*/ 653244 w 2972814"/>
                  <a:gd name="connsiteY93" fmla="*/ 269679 h 497374"/>
                  <a:gd name="connsiteX94" fmla="*/ 658409 w 2972814"/>
                  <a:gd name="connsiteY94" fmla="*/ 275669 h 497374"/>
                  <a:gd name="connsiteX95" fmla="*/ 662039 w 2972814"/>
                  <a:gd name="connsiteY95" fmla="*/ 279670 h 497374"/>
                  <a:gd name="connsiteX96" fmla="*/ 668937 w 2972814"/>
                  <a:gd name="connsiteY96" fmla="*/ 289662 h 497374"/>
                  <a:gd name="connsiteX97" fmla="*/ 673896 w 2972814"/>
                  <a:gd name="connsiteY97" fmla="*/ 299653 h 497374"/>
                  <a:gd name="connsiteX98" fmla="*/ 676393 w 2972814"/>
                  <a:gd name="connsiteY98" fmla="*/ 309645 h 497374"/>
                  <a:gd name="connsiteX99" fmla="*/ 676361 w 2972814"/>
                  <a:gd name="connsiteY99" fmla="*/ 319636 h 497374"/>
                  <a:gd name="connsiteX100" fmla="*/ 672884 w 2972814"/>
                  <a:gd name="connsiteY100" fmla="*/ 329628 h 497374"/>
                  <a:gd name="connsiteX101" fmla="*/ 665286 w 2972814"/>
                  <a:gd name="connsiteY101" fmla="*/ 339619 h 497374"/>
                  <a:gd name="connsiteX102" fmla="*/ 658409 w 2972814"/>
                  <a:gd name="connsiteY102" fmla="*/ 345013 h 497374"/>
                  <a:gd name="connsiteX103" fmla="*/ 652214 w 2972814"/>
                  <a:gd name="connsiteY103" fmla="*/ 349611 h 497374"/>
                  <a:gd name="connsiteX104" fmla="*/ 638457 w 2972814"/>
                  <a:gd name="connsiteY104" fmla="*/ 357463 h 497374"/>
                  <a:gd name="connsiteX105" fmla="*/ 634593 w 2972814"/>
                  <a:gd name="connsiteY105" fmla="*/ 359602 h 497374"/>
                  <a:gd name="connsiteX106" fmla="*/ 618505 w 2972814"/>
                  <a:gd name="connsiteY106" fmla="*/ 367281 h 497374"/>
                  <a:gd name="connsiteX107" fmla="*/ 613741 w 2972814"/>
                  <a:gd name="connsiteY107" fmla="*/ 369594 h 497374"/>
                  <a:gd name="connsiteX108" fmla="*/ 598553 w 2972814"/>
                  <a:gd name="connsiteY108" fmla="*/ 377530 h 497374"/>
                  <a:gd name="connsiteX109" fmla="*/ 594648 w 2972814"/>
                  <a:gd name="connsiteY109" fmla="*/ 379585 h 497374"/>
                  <a:gd name="connsiteX110" fmla="*/ 578601 w 2972814"/>
                  <a:gd name="connsiteY110" fmla="*/ 389156 h 497374"/>
                  <a:gd name="connsiteX111" fmla="*/ 577971 w 2972814"/>
                  <a:gd name="connsiteY111" fmla="*/ 389577 h 497374"/>
                  <a:gd name="connsiteX112" fmla="*/ 567693 w 2972814"/>
                  <a:gd name="connsiteY112" fmla="*/ 399568 h 497374"/>
                  <a:gd name="connsiteX113" fmla="*/ 562496 w 2972814"/>
                  <a:gd name="connsiteY113" fmla="*/ 409560 h 497374"/>
                  <a:gd name="connsiteX114" fmla="*/ 563682 w 2972814"/>
                  <a:gd name="connsiteY114" fmla="*/ 419551 h 497374"/>
                  <a:gd name="connsiteX115" fmla="*/ 573269 w 2972814"/>
                  <a:gd name="connsiteY115" fmla="*/ 429543 h 497374"/>
                  <a:gd name="connsiteX116" fmla="*/ 578601 w 2972814"/>
                  <a:gd name="connsiteY116" fmla="*/ 432509 h 497374"/>
                  <a:gd name="connsiteX117" fmla="*/ 592903 w 2972814"/>
                  <a:gd name="connsiteY117" fmla="*/ 439534 h 497374"/>
                  <a:gd name="connsiteX118" fmla="*/ 598553 w 2972814"/>
                  <a:gd name="connsiteY118" fmla="*/ 441404 h 497374"/>
                  <a:gd name="connsiteX119" fmla="*/ 618505 w 2972814"/>
                  <a:gd name="connsiteY119" fmla="*/ 447059 h 497374"/>
                  <a:gd name="connsiteX120" fmla="*/ 629038 w 2972814"/>
                  <a:gd name="connsiteY120" fmla="*/ 449526 h 497374"/>
                  <a:gd name="connsiteX121" fmla="*/ 638457 w 2972814"/>
                  <a:gd name="connsiteY121" fmla="*/ 451269 h 497374"/>
                  <a:gd name="connsiteX122" fmla="*/ 658409 w 2972814"/>
                  <a:gd name="connsiteY122" fmla="*/ 453982 h 497374"/>
                  <a:gd name="connsiteX123" fmla="*/ 678360 w 2972814"/>
                  <a:gd name="connsiteY123" fmla="*/ 455438 h 497374"/>
                  <a:gd name="connsiteX124" fmla="*/ 698312 w 2972814"/>
                  <a:gd name="connsiteY124" fmla="*/ 455060 h 497374"/>
                  <a:gd name="connsiteX125" fmla="*/ 718264 w 2972814"/>
                  <a:gd name="connsiteY125" fmla="*/ 452072 h 497374"/>
                  <a:gd name="connsiteX126" fmla="*/ 726404 w 2972814"/>
                  <a:gd name="connsiteY126" fmla="*/ 449526 h 497374"/>
                  <a:gd name="connsiteX127" fmla="*/ 738216 w 2972814"/>
                  <a:gd name="connsiteY127" fmla="*/ 444275 h 497374"/>
                  <a:gd name="connsiteX128" fmla="*/ 745479 w 2972814"/>
                  <a:gd name="connsiteY128" fmla="*/ 439534 h 497374"/>
                  <a:gd name="connsiteX129" fmla="*/ 757184 w 2972814"/>
                  <a:gd name="connsiteY129" fmla="*/ 429543 h 497374"/>
                  <a:gd name="connsiteX130" fmla="*/ 758167 w 2972814"/>
                  <a:gd name="connsiteY130" fmla="*/ 428400 h 497374"/>
                  <a:gd name="connsiteX131" fmla="*/ 764306 w 2972814"/>
                  <a:gd name="connsiteY131" fmla="*/ 419551 h 497374"/>
                  <a:gd name="connsiteX132" fmla="*/ 769606 w 2972814"/>
                  <a:gd name="connsiteY132" fmla="*/ 409560 h 497374"/>
                  <a:gd name="connsiteX133" fmla="*/ 774178 w 2972814"/>
                  <a:gd name="connsiteY133" fmla="*/ 399568 h 497374"/>
                  <a:gd name="connsiteX134" fmla="*/ 778119 w 2972814"/>
                  <a:gd name="connsiteY134" fmla="*/ 391055 h 497374"/>
                  <a:gd name="connsiteX135" fmla="*/ 778785 w 2972814"/>
                  <a:gd name="connsiteY135" fmla="*/ 389577 h 497374"/>
                  <a:gd name="connsiteX136" fmla="*/ 783836 w 2972814"/>
                  <a:gd name="connsiteY136" fmla="*/ 379585 h 497374"/>
                  <a:gd name="connsiteX137" fmla="*/ 790659 w 2972814"/>
                  <a:gd name="connsiteY137" fmla="*/ 369594 h 497374"/>
                  <a:gd name="connsiteX138" fmla="*/ 798071 w 2972814"/>
                  <a:gd name="connsiteY138" fmla="*/ 361605 h 497374"/>
                  <a:gd name="connsiteX139" fmla="*/ 800029 w 2972814"/>
                  <a:gd name="connsiteY139" fmla="*/ 359602 h 497374"/>
                  <a:gd name="connsiteX140" fmla="*/ 813359 w 2972814"/>
                  <a:gd name="connsiteY140" fmla="*/ 349611 h 497374"/>
                  <a:gd name="connsiteX141" fmla="*/ 818023 w 2972814"/>
                  <a:gd name="connsiteY141" fmla="*/ 346764 h 497374"/>
                  <a:gd name="connsiteX142" fmla="*/ 832334 w 2972814"/>
                  <a:gd name="connsiteY142" fmla="*/ 339619 h 497374"/>
                  <a:gd name="connsiteX143" fmla="*/ 837975 w 2972814"/>
                  <a:gd name="connsiteY143" fmla="*/ 337414 h 497374"/>
                  <a:gd name="connsiteX144" fmla="*/ 857926 w 2972814"/>
                  <a:gd name="connsiteY144" fmla="*/ 331644 h 497374"/>
                  <a:gd name="connsiteX145" fmla="*/ 875234 w 2972814"/>
                  <a:gd name="connsiteY145" fmla="*/ 329628 h 497374"/>
                  <a:gd name="connsiteX146" fmla="*/ 877878 w 2972814"/>
                  <a:gd name="connsiteY146" fmla="*/ 329328 h 497374"/>
                  <a:gd name="connsiteX147" fmla="*/ 880944 w 2972814"/>
                  <a:gd name="connsiteY147" fmla="*/ 329628 h 497374"/>
                  <a:gd name="connsiteX148" fmla="*/ 897830 w 2972814"/>
                  <a:gd name="connsiteY148" fmla="*/ 331241 h 497374"/>
                  <a:gd name="connsiteX149" fmla="*/ 917782 w 2972814"/>
                  <a:gd name="connsiteY149" fmla="*/ 338423 h 497374"/>
                  <a:gd name="connsiteX150" fmla="*/ 919685 w 2972814"/>
                  <a:gd name="connsiteY150" fmla="*/ 339619 h 497374"/>
                  <a:gd name="connsiteX151" fmla="*/ 934852 w 2972814"/>
                  <a:gd name="connsiteY151" fmla="*/ 349611 h 497374"/>
                  <a:gd name="connsiteX152" fmla="*/ 937733 w 2972814"/>
                  <a:gd name="connsiteY152" fmla="*/ 351634 h 497374"/>
                  <a:gd name="connsiteX153" fmla="*/ 945958 w 2972814"/>
                  <a:gd name="connsiteY153" fmla="*/ 359602 h 497374"/>
                  <a:gd name="connsiteX154" fmla="*/ 955069 w 2972814"/>
                  <a:gd name="connsiteY154" fmla="*/ 369594 h 497374"/>
                  <a:gd name="connsiteX155" fmla="*/ 957685 w 2972814"/>
                  <a:gd name="connsiteY155" fmla="*/ 372913 h 497374"/>
                  <a:gd name="connsiteX156" fmla="*/ 962037 w 2972814"/>
                  <a:gd name="connsiteY156" fmla="*/ 379585 h 497374"/>
                  <a:gd name="connsiteX157" fmla="*/ 967907 w 2972814"/>
                  <a:gd name="connsiteY157" fmla="*/ 389577 h 497374"/>
                  <a:gd name="connsiteX158" fmla="*/ 973204 w 2972814"/>
                  <a:gd name="connsiteY158" fmla="*/ 399568 h 497374"/>
                  <a:gd name="connsiteX159" fmla="*/ 977637 w 2972814"/>
                  <a:gd name="connsiteY159" fmla="*/ 409049 h 497374"/>
                  <a:gd name="connsiteX160" fmla="*/ 977870 w 2972814"/>
                  <a:gd name="connsiteY160" fmla="*/ 409560 h 497374"/>
                  <a:gd name="connsiteX161" fmla="*/ 982319 w 2972814"/>
                  <a:gd name="connsiteY161" fmla="*/ 419551 h 497374"/>
                  <a:gd name="connsiteX162" fmla="*/ 986081 w 2972814"/>
                  <a:gd name="connsiteY162" fmla="*/ 429543 h 497374"/>
                  <a:gd name="connsiteX163" fmla="*/ 990044 w 2972814"/>
                  <a:gd name="connsiteY163" fmla="*/ 439534 h 497374"/>
                  <a:gd name="connsiteX164" fmla="*/ 994315 w 2972814"/>
                  <a:gd name="connsiteY164" fmla="*/ 449526 h 497374"/>
                  <a:gd name="connsiteX165" fmla="*/ 997589 w 2972814"/>
                  <a:gd name="connsiteY165" fmla="*/ 456890 h 497374"/>
                  <a:gd name="connsiteX166" fmla="*/ 999039 w 2972814"/>
                  <a:gd name="connsiteY166" fmla="*/ 459517 h 497374"/>
                  <a:gd name="connsiteX167" fmla="*/ 1005169 w 2972814"/>
                  <a:gd name="connsiteY167" fmla="*/ 469509 h 497374"/>
                  <a:gd name="connsiteX168" fmla="*/ 1012681 w 2972814"/>
                  <a:gd name="connsiteY168" fmla="*/ 479500 h 497374"/>
                  <a:gd name="connsiteX169" fmla="*/ 1017541 w 2972814"/>
                  <a:gd name="connsiteY169" fmla="*/ 485376 h 497374"/>
                  <a:gd name="connsiteX170" fmla="*/ 1023703 w 2972814"/>
                  <a:gd name="connsiteY170" fmla="*/ 489492 h 497374"/>
                  <a:gd name="connsiteX171" fmla="*/ 1037492 w 2972814"/>
                  <a:gd name="connsiteY171" fmla="*/ 497142 h 497374"/>
                  <a:gd name="connsiteX172" fmla="*/ 1057444 w 2972814"/>
                  <a:gd name="connsiteY172" fmla="*/ 497374 h 497374"/>
                  <a:gd name="connsiteX173" fmla="*/ 1075019 w 2972814"/>
                  <a:gd name="connsiteY173" fmla="*/ 489492 h 497374"/>
                  <a:gd name="connsiteX174" fmla="*/ 1077396 w 2972814"/>
                  <a:gd name="connsiteY174" fmla="*/ 488542 h 497374"/>
                  <a:gd name="connsiteX175" fmla="*/ 1088520 w 2972814"/>
                  <a:gd name="connsiteY175" fmla="*/ 479500 h 497374"/>
                  <a:gd name="connsiteX176" fmla="*/ 1097348 w 2972814"/>
                  <a:gd name="connsiteY176" fmla="*/ 473186 h 497374"/>
                  <a:gd name="connsiteX177" fmla="*/ 1100762 w 2972814"/>
                  <a:gd name="connsiteY177" fmla="*/ 469509 h 497374"/>
                  <a:gd name="connsiteX178" fmla="*/ 1110321 w 2972814"/>
                  <a:gd name="connsiteY178" fmla="*/ 459517 h 497374"/>
                  <a:gd name="connsiteX179" fmla="*/ 1117299 w 2972814"/>
                  <a:gd name="connsiteY179" fmla="*/ 452964 h 497374"/>
                  <a:gd name="connsiteX180" fmla="*/ 1120072 w 2972814"/>
                  <a:gd name="connsiteY180" fmla="*/ 449526 h 497374"/>
                  <a:gd name="connsiteX181" fmla="*/ 1127947 w 2972814"/>
                  <a:gd name="connsiteY181" fmla="*/ 439534 h 497374"/>
                  <a:gd name="connsiteX182" fmla="*/ 1135898 w 2972814"/>
                  <a:gd name="connsiteY182" fmla="*/ 429543 h 497374"/>
                  <a:gd name="connsiteX183" fmla="*/ 1137251 w 2972814"/>
                  <a:gd name="connsiteY183" fmla="*/ 427787 h 497374"/>
                  <a:gd name="connsiteX184" fmla="*/ 1142615 w 2972814"/>
                  <a:gd name="connsiteY184" fmla="*/ 419551 h 497374"/>
                  <a:gd name="connsiteX185" fmla="*/ 1148703 w 2972814"/>
                  <a:gd name="connsiteY185" fmla="*/ 409560 h 497374"/>
                  <a:gd name="connsiteX186" fmla="*/ 1154364 w 2972814"/>
                  <a:gd name="connsiteY186" fmla="*/ 399568 h 497374"/>
                  <a:gd name="connsiteX187" fmla="*/ 1157203 w 2972814"/>
                  <a:gd name="connsiteY187" fmla="*/ 394014 h 497374"/>
                  <a:gd name="connsiteX188" fmla="*/ 1159297 w 2972814"/>
                  <a:gd name="connsiteY188" fmla="*/ 389577 h 497374"/>
                  <a:gd name="connsiteX189" fmla="*/ 1163689 w 2972814"/>
                  <a:gd name="connsiteY189" fmla="*/ 379585 h 497374"/>
                  <a:gd name="connsiteX190" fmla="*/ 1167834 w 2972814"/>
                  <a:gd name="connsiteY190" fmla="*/ 369594 h 497374"/>
                  <a:gd name="connsiteX191" fmla="*/ 1171906 w 2972814"/>
                  <a:gd name="connsiteY191" fmla="*/ 359602 h 497374"/>
                  <a:gd name="connsiteX192" fmla="*/ 1176496 w 2972814"/>
                  <a:gd name="connsiteY192" fmla="*/ 349611 h 497374"/>
                  <a:gd name="connsiteX193" fmla="*/ 1177155 w 2972814"/>
                  <a:gd name="connsiteY193" fmla="*/ 348204 h 497374"/>
                  <a:gd name="connsiteX194" fmla="*/ 1181310 w 2972814"/>
                  <a:gd name="connsiteY194" fmla="*/ 339619 h 497374"/>
                  <a:gd name="connsiteX195" fmla="*/ 1187314 w 2972814"/>
                  <a:gd name="connsiteY195" fmla="*/ 329628 h 497374"/>
                  <a:gd name="connsiteX196" fmla="*/ 1194551 w 2972814"/>
                  <a:gd name="connsiteY196" fmla="*/ 319636 h 497374"/>
                  <a:gd name="connsiteX197" fmla="*/ 1197107 w 2972814"/>
                  <a:gd name="connsiteY197" fmla="*/ 316670 h 497374"/>
                  <a:gd name="connsiteX198" fmla="*/ 1204031 w 2972814"/>
                  <a:gd name="connsiteY198" fmla="*/ 309645 h 497374"/>
                  <a:gd name="connsiteX199" fmla="*/ 1216035 w 2972814"/>
                  <a:gd name="connsiteY199" fmla="*/ 299653 h 497374"/>
                  <a:gd name="connsiteX200" fmla="*/ 1217058 w 2972814"/>
                  <a:gd name="connsiteY200" fmla="*/ 298906 h 497374"/>
                  <a:gd name="connsiteX201" fmla="*/ 1233421 w 2972814"/>
                  <a:gd name="connsiteY201" fmla="*/ 289662 h 497374"/>
                  <a:gd name="connsiteX202" fmla="*/ 1237010 w 2972814"/>
                  <a:gd name="connsiteY202" fmla="*/ 287836 h 497374"/>
                  <a:gd name="connsiteX203" fmla="*/ 1256962 w 2972814"/>
                  <a:gd name="connsiteY203" fmla="*/ 280591 h 497374"/>
                  <a:gd name="connsiteX204" fmla="*/ 1260922 w 2972814"/>
                  <a:gd name="connsiteY204" fmla="*/ 279670 h 497374"/>
                  <a:gd name="connsiteX205" fmla="*/ 1276914 w 2972814"/>
                  <a:gd name="connsiteY205" fmla="*/ 276088 h 497374"/>
                  <a:gd name="connsiteX206" fmla="*/ 1296865 w 2972814"/>
                  <a:gd name="connsiteY206" fmla="*/ 273621 h 497374"/>
                  <a:gd name="connsiteX207" fmla="*/ 1316817 w 2972814"/>
                  <a:gd name="connsiteY207" fmla="*/ 272318 h 497374"/>
                  <a:gd name="connsiteX208" fmla="*/ 1336769 w 2972814"/>
                  <a:gd name="connsiteY208" fmla="*/ 271814 h 497374"/>
                  <a:gd name="connsiteX209" fmla="*/ 1356721 w 2972814"/>
                  <a:gd name="connsiteY209" fmla="*/ 271632 h 497374"/>
                  <a:gd name="connsiteX210" fmla="*/ 1376673 w 2972814"/>
                  <a:gd name="connsiteY210" fmla="*/ 271178 h 497374"/>
                  <a:gd name="connsiteX211" fmla="*/ 1396624 w 2972814"/>
                  <a:gd name="connsiteY211" fmla="*/ 270176 h 497374"/>
                  <a:gd name="connsiteX212" fmla="*/ 1402815 w 2972814"/>
                  <a:gd name="connsiteY212" fmla="*/ 269679 h 497374"/>
                  <a:gd name="connsiteX213" fmla="*/ 1416576 w 2972814"/>
                  <a:gd name="connsiteY213" fmla="*/ 268552 h 497374"/>
                  <a:gd name="connsiteX214" fmla="*/ 1436528 w 2972814"/>
                  <a:gd name="connsiteY214" fmla="*/ 266427 h 497374"/>
                  <a:gd name="connsiteX215" fmla="*/ 1456480 w 2972814"/>
                  <a:gd name="connsiteY215" fmla="*/ 263780 h 497374"/>
                  <a:gd name="connsiteX216" fmla="*/ 1476431 w 2972814"/>
                  <a:gd name="connsiteY216" fmla="*/ 261126 h 497374"/>
                  <a:gd name="connsiteX217" fmla="*/ 1489437 w 2972814"/>
                  <a:gd name="connsiteY217" fmla="*/ 259687 h 497374"/>
                  <a:gd name="connsiteX218" fmla="*/ 1496383 w 2972814"/>
                  <a:gd name="connsiteY218" fmla="*/ 258891 h 497374"/>
                  <a:gd name="connsiteX219" fmla="*/ 1516335 w 2972814"/>
                  <a:gd name="connsiteY219" fmla="*/ 257189 h 497374"/>
                  <a:gd name="connsiteX220" fmla="*/ 1536287 w 2972814"/>
                  <a:gd name="connsiteY220" fmla="*/ 255771 h 497374"/>
                  <a:gd name="connsiteX221" fmla="*/ 1556239 w 2972814"/>
                  <a:gd name="connsiteY221" fmla="*/ 254747 h 497374"/>
                  <a:gd name="connsiteX222" fmla="*/ 1576190 w 2972814"/>
                  <a:gd name="connsiteY222" fmla="*/ 253907 h 497374"/>
                  <a:gd name="connsiteX223" fmla="*/ 1596142 w 2972814"/>
                  <a:gd name="connsiteY223" fmla="*/ 252395 h 497374"/>
                  <a:gd name="connsiteX224" fmla="*/ 1613870 w 2972814"/>
                  <a:gd name="connsiteY224" fmla="*/ 249696 h 497374"/>
                  <a:gd name="connsiteX225" fmla="*/ 1616094 w 2972814"/>
                  <a:gd name="connsiteY225" fmla="*/ 249192 h 497374"/>
                  <a:gd name="connsiteX226" fmla="*/ 1636046 w 2972814"/>
                  <a:gd name="connsiteY226" fmla="*/ 240785 h 497374"/>
                  <a:gd name="connsiteX227" fmla="*/ 1637901 w 2972814"/>
                  <a:gd name="connsiteY227" fmla="*/ 239704 h 497374"/>
                  <a:gd name="connsiteX228" fmla="*/ 1653137 w 2972814"/>
                  <a:gd name="connsiteY228" fmla="*/ 229713 h 497374"/>
                  <a:gd name="connsiteX229" fmla="*/ 1655997 w 2972814"/>
                  <a:gd name="connsiteY229" fmla="*/ 227513 h 497374"/>
                  <a:gd name="connsiteX230" fmla="*/ 1665985 w 2972814"/>
                  <a:gd name="connsiteY230" fmla="*/ 219721 h 497374"/>
                  <a:gd name="connsiteX231" fmla="*/ 1674717 w 2972814"/>
                  <a:gd name="connsiteY231" fmla="*/ 209730 h 497374"/>
                  <a:gd name="connsiteX232" fmla="*/ 1675949 w 2972814"/>
                  <a:gd name="connsiteY232" fmla="*/ 208648 h 497374"/>
                  <a:gd name="connsiteX233" fmla="*/ 1688716 w 2972814"/>
                  <a:gd name="connsiteY233" fmla="*/ 199738 h 497374"/>
                  <a:gd name="connsiteX234" fmla="*/ 1695901 w 2972814"/>
                  <a:gd name="connsiteY234" fmla="*/ 193803 h 497374"/>
                  <a:gd name="connsiteX235" fmla="*/ 1703997 w 2972814"/>
                  <a:gd name="connsiteY235" fmla="*/ 189747 h 497374"/>
                  <a:gd name="connsiteX236" fmla="*/ 1715853 w 2972814"/>
                  <a:gd name="connsiteY236" fmla="*/ 184526 h 497374"/>
                  <a:gd name="connsiteX237" fmla="*/ 1735805 w 2972814"/>
                  <a:gd name="connsiteY237" fmla="*/ 183133 h 497374"/>
                  <a:gd name="connsiteX238" fmla="*/ 1742632 w 2972814"/>
                  <a:gd name="connsiteY238" fmla="*/ 189747 h 497374"/>
                  <a:gd name="connsiteX239" fmla="*/ 1744261 w 2972814"/>
                  <a:gd name="connsiteY239" fmla="*/ 199738 h 497374"/>
                  <a:gd name="connsiteX240" fmla="*/ 1741978 w 2972814"/>
                  <a:gd name="connsiteY240" fmla="*/ 209730 h 497374"/>
                  <a:gd name="connsiteX241" fmla="*/ 1740999 w 2972814"/>
                  <a:gd name="connsiteY241" fmla="*/ 219721 h 497374"/>
                  <a:gd name="connsiteX242" fmla="*/ 1743374 w 2972814"/>
                  <a:gd name="connsiteY242" fmla="*/ 229713 h 497374"/>
                  <a:gd name="connsiteX243" fmla="*/ 1748251 w 2972814"/>
                  <a:gd name="connsiteY243" fmla="*/ 239704 h 497374"/>
                  <a:gd name="connsiteX244" fmla="*/ 1755756 w 2972814"/>
                  <a:gd name="connsiteY244" fmla="*/ 246275 h 497374"/>
                  <a:gd name="connsiteX245" fmla="*/ 1758381 w 2972814"/>
                  <a:gd name="connsiteY245" fmla="*/ 249696 h 497374"/>
                  <a:gd name="connsiteX246" fmla="*/ 1772265 w 2972814"/>
                  <a:gd name="connsiteY246" fmla="*/ 259687 h 497374"/>
                  <a:gd name="connsiteX247" fmla="*/ 1775708 w 2972814"/>
                  <a:gd name="connsiteY247" fmla="*/ 261267 h 497374"/>
                  <a:gd name="connsiteX248" fmla="*/ 1790353 w 2972814"/>
                  <a:gd name="connsiteY248" fmla="*/ 269679 h 497374"/>
                  <a:gd name="connsiteX249" fmla="*/ 1795660 w 2972814"/>
                  <a:gd name="connsiteY249" fmla="*/ 272039 h 497374"/>
                  <a:gd name="connsiteX250" fmla="*/ 1811532 w 2972814"/>
                  <a:gd name="connsiteY250" fmla="*/ 279670 h 497374"/>
                  <a:gd name="connsiteX251" fmla="*/ 1815612 w 2972814"/>
                  <a:gd name="connsiteY251" fmla="*/ 281339 h 497374"/>
                  <a:gd name="connsiteX252" fmla="*/ 1835563 w 2972814"/>
                  <a:gd name="connsiteY252" fmla="*/ 289170 h 497374"/>
                  <a:gd name="connsiteX253" fmla="*/ 1837124 w 2972814"/>
                  <a:gd name="connsiteY253" fmla="*/ 289662 h 497374"/>
                  <a:gd name="connsiteX254" fmla="*/ 1855515 w 2972814"/>
                  <a:gd name="connsiteY254" fmla="*/ 295832 h 497374"/>
                  <a:gd name="connsiteX255" fmla="*/ 1871334 w 2972814"/>
                  <a:gd name="connsiteY255" fmla="*/ 299653 h 497374"/>
                  <a:gd name="connsiteX256" fmla="*/ 1875467 w 2972814"/>
                  <a:gd name="connsiteY256" fmla="*/ 300728 h 497374"/>
                  <a:gd name="connsiteX257" fmla="*/ 1895419 w 2972814"/>
                  <a:gd name="connsiteY257" fmla="*/ 302132 h 497374"/>
                  <a:gd name="connsiteX258" fmla="*/ 1905520 w 2972814"/>
                  <a:gd name="connsiteY258" fmla="*/ 299653 h 497374"/>
                  <a:gd name="connsiteX259" fmla="*/ 1915371 w 2972814"/>
                  <a:gd name="connsiteY259" fmla="*/ 295267 h 497374"/>
                  <a:gd name="connsiteX260" fmla="*/ 1920398 w 2972814"/>
                  <a:gd name="connsiteY260" fmla="*/ 289662 h 497374"/>
                  <a:gd name="connsiteX261" fmla="*/ 1925553 w 2972814"/>
                  <a:gd name="connsiteY261" fmla="*/ 279670 h 497374"/>
                  <a:gd name="connsiteX262" fmla="*/ 1927368 w 2972814"/>
                  <a:gd name="connsiteY262" fmla="*/ 269679 h 497374"/>
                  <a:gd name="connsiteX263" fmla="*/ 1927470 w 2972814"/>
                  <a:gd name="connsiteY263" fmla="*/ 259687 h 497374"/>
                  <a:gd name="connsiteX264" fmla="*/ 1926620 w 2972814"/>
                  <a:gd name="connsiteY264" fmla="*/ 249696 h 497374"/>
                  <a:gd name="connsiteX265" fmla="*/ 1925015 w 2972814"/>
                  <a:gd name="connsiteY265" fmla="*/ 239704 h 497374"/>
                  <a:gd name="connsiteX266" fmla="*/ 1922989 w 2972814"/>
                  <a:gd name="connsiteY266" fmla="*/ 229713 h 497374"/>
                  <a:gd name="connsiteX267" fmla="*/ 1921251 w 2972814"/>
                  <a:gd name="connsiteY267" fmla="*/ 219721 h 497374"/>
                  <a:gd name="connsiteX268" fmla="*/ 1919417 w 2972814"/>
                  <a:gd name="connsiteY268" fmla="*/ 209730 h 497374"/>
                  <a:gd name="connsiteX269" fmla="*/ 1917938 w 2972814"/>
                  <a:gd name="connsiteY269" fmla="*/ 199738 h 497374"/>
                  <a:gd name="connsiteX270" fmla="*/ 1918217 w 2972814"/>
                  <a:gd name="connsiteY270" fmla="*/ 189747 h 497374"/>
                  <a:gd name="connsiteX271" fmla="*/ 1920123 w 2972814"/>
                  <a:gd name="connsiteY271" fmla="*/ 179755 h 497374"/>
                  <a:gd name="connsiteX272" fmla="*/ 1926578 w 2972814"/>
                  <a:gd name="connsiteY272" fmla="*/ 169764 h 497374"/>
                  <a:gd name="connsiteX273" fmla="*/ 1935322 w 2972814"/>
                  <a:gd name="connsiteY273" fmla="*/ 162581 h 497374"/>
                  <a:gd name="connsiteX274" fmla="*/ 1938860 w 2972814"/>
                  <a:gd name="connsiteY274" fmla="*/ 159772 h 497374"/>
                  <a:gd name="connsiteX275" fmla="*/ 1955274 w 2972814"/>
                  <a:gd name="connsiteY275" fmla="*/ 152226 h 497374"/>
                  <a:gd name="connsiteX276" fmla="*/ 1961384 w 2972814"/>
                  <a:gd name="connsiteY276" fmla="*/ 149781 h 497374"/>
                  <a:gd name="connsiteX277" fmla="*/ 1975226 w 2972814"/>
                  <a:gd name="connsiteY277" fmla="*/ 145644 h 497374"/>
                  <a:gd name="connsiteX278" fmla="*/ 1995178 w 2972814"/>
                  <a:gd name="connsiteY278" fmla="*/ 140853 h 497374"/>
                  <a:gd name="connsiteX279" fmla="*/ 2000697 w 2972814"/>
                  <a:gd name="connsiteY279" fmla="*/ 139789 h 497374"/>
                  <a:gd name="connsiteX280" fmla="*/ 2015129 w 2972814"/>
                  <a:gd name="connsiteY280" fmla="*/ 137435 h 497374"/>
                  <a:gd name="connsiteX281" fmla="*/ 2035081 w 2972814"/>
                  <a:gd name="connsiteY281" fmla="*/ 134913 h 497374"/>
                  <a:gd name="connsiteX282" fmla="*/ 2055033 w 2972814"/>
                  <a:gd name="connsiteY282" fmla="*/ 132811 h 497374"/>
                  <a:gd name="connsiteX283" fmla="*/ 2074985 w 2972814"/>
                  <a:gd name="connsiteY283" fmla="*/ 130665 h 497374"/>
                  <a:gd name="connsiteX284" fmla="*/ 2083001 w 2972814"/>
                  <a:gd name="connsiteY284" fmla="*/ 129798 h 497374"/>
                  <a:gd name="connsiteX285" fmla="*/ 2094936 w 2972814"/>
                  <a:gd name="connsiteY285" fmla="*/ 128614 h 497374"/>
                  <a:gd name="connsiteX286" fmla="*/ 2114888 w 2972814"/>
                  <a:gd name="connsiteY286" fmla="*/ 126588 h 497374"/>
                  <a:gd name="connsiteX287" fmla="*/ 2134840 w 2972814"/>
                  <a:gd name="connsiteY287" fmla="*/ 124635 h 497374"/>
                  <a:gd name="connsiteX288" fmla="*/ 2154792 w 2972814"/>
                  <a:gd name="connsiteY288" fmla="*/ 123520 h 497374"/>
                  <a:gd name="connsiteX289" fmla="*/ 2174744 w 2972814"/>
                  <a:gd name="connsiteY289" fmla="*/ 125553 h 497374"/>
                  <a:gd name="connsiteX290" fmla="*/ 2184704 w 2972814"/>
                  <a:gd name="connsiteY290" fmla="*/ 129798 h 497374"/>
                  <a:gd name="connsiteX291" fmla="*/ 2194695 w 2972814"/>
                  <a:gd name="connsiteY291" fmla="*/ 137967 h 497374"/>
                  <a:gd name="connsiteX292" fmla="*/ 2195780 w 2972814"/>
                  <a:gd name="connsiteY292" fmla="*/ 139789 h 497374"/>
                  <a:gd name="connsiteX293" fmla="*/ 2199131 w 2972814"/>
                  <a:gd name="connsiteY293" fmla="*/ 149781 h 497374"/>
                  <a:gd name="connsiteX294" fmla="*/ 2200404 w 2972814"/>
                  <a:gd name="connsiteY294" fmla="*/ 159772 h 497374"/>
                  <a:gd name="connsiteX295" fmla="*/ 2200302 w 2972814"/>
                  <a:gd name="connsiteY295" fmla="*/ 169764 h 497374"/>
                  <a:gd name="connsiteX296" fmla="*/ 2199347 w 2972814"/>
                  <a:gd name="connsiteY296" fmla="*/ 179755 h 497374"/>
                  <a:gd name="connsiteX297" fmla="*/ 2197989 w 2972814"/>
                  <a:gd name="connsiteY297" fmla="*/ 189747 h 497374"/>
                  <a:gd name="connsiteX298" fmla="*/ 2195927 w 2972814"/>
                  <a:gd name="connsiteY298" fmla="*/ 199738 h 497374"/>
                  <a:gd name="connsiteX299" fmla="*/ 2194695 w 2972814"/>
                  <a:gd name="connsiteY299" fmla="*/ 205235 h 497374"/>
                  <a:gd name="connsiteX300" fmla="*/ 2193334 w 2972814"/>
                  <a:gd name="connsiteY300" fmla="*/ 209730 h 497374"/>
                  <a:gd name="connsiteX301" fmla="*/ 2190721 w 2972814"/>
                  <a:gd name="connsiteY301" fmla="*/ 219721 h 497374"/>
                  <a:gd name="connsiteX302" fmla="*/ 2187502 w 2972814"/>
                  <a:gd name="connsiteY302" fmla="*/ 229713 h 497374"/>
                  <a:gd name="connsiteX303" fmla="*/ 2183967 w 2972814"/>
                  <a:gd name="connsiteY303" fmla="*/ 239704 h 497374"/>
                  <a:gd name="connsiteX304" fmla="*/ 2179854 w 2972814"/>
                  <a:gd name="connsiteY304" fmla="*/ 249696 h 497374"/>
                  <a:gd name="connsiteX305" fmla="*/ 2174744 w 2972814"/>
                  <a:gd name="connsiteY305" fmla="*/ 258204 h 497374"/>
                  <a:gd name="connsiteX306" fmla="*/ 2173834 w 2972814"/>
                  <a:gd name="connsiteY306" fmla="*/ 259687 h 497374"/>
                  <a:gd name="connsiteX307" fmla="*/ 2171484 w 2972814"/>
                  <a:gd name="connsiteY307" fmla="*/ 269679 h 497374"/>
                  <a:gd name="connsiteX308" fmla="*/ 2174744 w 2972814"/>
                  <a:gd name="connsiteY308" fmla="*/ 275346 h 497374"/>
                  <a:gd name="connsiteX309" fmla="*/ 2179925 w 2972814"/>
                  <a:gd name="connsiteY309" fmla="*/ 269679 h 497374"/>
                  <a:gd name="connsiteX310" fmla="*/ 2194695 w 2972814"/>
                  <a:gd name="connsiteY310" fmla="*/ 266575 h 497374"/>
                  <a:gd name="connsiteX311" fmla="*/ 2214647 w 2972814"/>
                  <a:gd name="connsiteY311" fmla="*/ 262580 h 497374"/>
                  <a:gd name="connsiteX312" fmla="*/ 2234599 w 2972814"/>
                  <a:gd name="connsiteY312" fmla="*/ 260577 h 497374"/>
                  <a:gd name="connsiteX313" fmla="*/ 2254551 w 2972814"/>
                  <a:gd name="connsiteY313" fmla="*/ 259955 h 497374"/>
                  <a:gd name="connsiteX314" fmla="*/ 2270104 w 2972814"/>
                  <a:gd name="connsiteY314" fmla="*/ 259687 h 497374"/>
                  <a:gd name="connsiteX315" fmla="*/ 2274502 w 2972814"/>
                  <a:gd name="connsiteY315" fmla="*/ 259628 h 497374"/>
                  <a:gd name="connsiteX316" fmla="*/ 2277576 w 2972814"/>
                  <a:gd name="connsiteY316" fmla="*/ 259687 h 497374"/>
                  <a:gd name="connsiteX317" fmla="*/ 2294454 w 2972814"/>
                  <a:gd name="connsiteY317" fmla="*/ 259923 h 497374"/>
                  <a:gd name="connsiteX318" fmla="*/ 2314406 w 2972814"/>
                  <a:gd name="connsiteY318" fmla="*/ 260242 h 497374"/>
                  <a:gd name="connsiteX319" fmla="*/ 2334358 w 2972814"/>
                  <a:gd name="connsiteY319" fmla="*/ 260642 h 497374"/>
                  <a:gd name="connsiteX320" fmla="*/ 2354310 w 2972814"/>
                  <a:gd name="connsiteY320" fmla="*/ 261090 h 497374"/>
                  <a:gd name="connsiteX321" fmla="*/ 2374261 w 2972814"/>
                  <a:gd name="connsiteY321" fmla="*/ 261395 h 497374"/>
                  <a:gd name="connsiteX322" fmla="*/ 2394213 w 2972814"/>
                  <a:gd name="connsiteY322" fmla="*/ 261681 h 497374"/>
                  <a:gd name="connsiteX323" fmla="*/ 2414165 w 2972814"/>
                  <a:gd name="connsiteY323" fmla="*/ 261746 h 497374"/>
                  <a:gd name="connsiteX324" fmla="*/ 2434117 w 2972814"/>
                  <a:gd name="connsiteY324" fmla="*/ 261646 h 497374"/>
                  <a:gd name="connsiteX325" fmla="*/ 2454068 w 2972814"/>
                  <a:gd name="connsiteY325" fmla="*/ 261285 h 497374"/>
                  <a:gd name="connsiteX326" fmla="*/ 2474020 w 2972814"/>
                  <a:gd name="connsiteY326" fmla="*/ 260595 h 497374"/>
                  <a:gd name="connsiteX327" fmla="*/ 2489522 w 2972814"/>
                  <a:gd name="connsiteY327" fmla="*/ 259687 h 497374"/>
                  <a:gd name="connsiteX328" fmla="*/ 2493972 w 2972814"/>
                  <a:gd name="connsiteY328" fmla="*/ 259394 h 497374"/>
                  <a:gd name="connsiteX329" fmla="*/ 2513924 w 2972814"/>
                  <a:gd name="connsiteY329" fmla="*/ 257469 h 497374"/>
                  <a:gd name="connsiteX330" fmla="*/ 2533876 w 2972814"/>
                  <a:gd name="connsiteY330" fmla="*/ 254678 h 497374"/>
                  <a:gd name="connsiteX331" fmla="*/ 2553827 w 2972814"/>
                  <a:gd name="connsiteY331" fmla="*/ 250271 h 497374"/>
                  <a:gd name="connsiteX332" fmla="*/ 2556133 w 2972814"/>
                  <a:gd name="connsiteY332" fmla="*/ 249696 h 497374"/>
                  <a:gd name="connsiteX333" fmla="*/ 2573779 w 2972814"/>
                  <a:gd name="connsiteY333" fmla="*/ 243419 h 497374"/>
                  <a:gd name="connsiteX334" fmla="*/ 2581711 w 2972814"/>
                  <a:gd name="connsiteY334" fmla="*/ 239704 h 497374"/>
                  <a:gd name="connsiteX335" fmla="*/ 2593731 w 2972814"/>
                  <a:gd name="connsiteY335" fmla="*/ 230571 h 497374"/>
                  <a:gd name="connsiteX336" fmla="*/ 2594787 w 2972814"/>
                  <a:gd name="connsiteY336" fmla="*/ 229713 h 497374"/>
                  <a:gd name="connsiteX337" fmla="*/ 2603106 w 2972814"/>
                  <a:gd name="connsiteY337" fmla="*/ 219721 h 497374"/>
                  <a:gd name="connsiteX338" fmla="*/ 2608367 w 2972814"/>
                  <a:gd name="connsiteY338" fmla="*/ 209730 h 497374"/>
                  <a:gd name="connsiteX339" fmla="*/ 2611847 w 2972814"/>
                  <a:gd name="connsiteY339" fmla="*/ 199738 h 497374"/>
                  <a:gd name="connsiteX340" fmla="*/ 2613683 w 2972814"/>
                  <a:gd name="connsiteY340" fmla="*/ 193467 h 497374"/>
                  <a:gd name="connsiteX341" fmla="*/ 2614902 w 2972814"/>
                  <a:gd name="connsiteY341" fmla="*/ 189747 h 497374"/>
                  <a:gd name="connsiteX342" fmla="*/ 2617767 w 2972814"/>
                  <a:gd name="connsiteY342" fmla="*/ 179755 h 497374"/>
                  <a:gd name="connsiteX343" fmla="*/ 2620667 w 2972814"/>
                  <a:gd name="connsiteY343" fmla="*/ 169764 h 497374"/>
                  <a:gd name="connsiteX344" fmla="*/ 2623647 w 2972814"/>
                  <a:gd name="connsiteY344" fmla="*/ 159772 h 497374"/>
                  <a:gd name="connsiteX345" fmla="*/ 2626760 w 2972814"/>
                  <a:gd name="connsiteY345" fmla="*/ 149781 h 497374"/>
                  <a:gd name="connsiteX346" fmla="*/ 2630006 w 2972814"/>
                  <a:gd name="connsiteY346" fmla="*/ 139789 h 497374"/>
                  <a:gd name="connsiteX347" fmla="*/ 2633543 w 2972814"/>
                  <a:gd name="connsiteY347" fmla="*/ 129798 h 497374"/>
                  <a:gd name="connsiteX348" fmla="*/ 2633634 w 2972814"/>
                  <a:gd name="connsiteY348" fmla="*/ 129563 h 497374"/>
                  <a:gd name="connsiteX349" fmla="*/ 2638554 w 2972814"/>
                  <a:gd name="connsiteY349" fmla="*/ 119806 h 497374"/>
                  <a:gd name="connsiteX350" fmla="*/ 2643858 w 2972814"/>
                  <a:gd name="connsiteY350" fmla="*/ 109815 h 497374"/>
                  <a:gd name="connsiteX351" fmla="*/ 2649470 w 2972814"/>
                  <a:gd name="connsiteY351" fmla="*/ 99823 h 497374"/>
                  <a:gd name="connsiteX352" fmla="*/ 2653586 w 2972814"/>
                  <a:gd name="connsiteY352" fmla="*/ 93144 h 497374"/>
                  <a:gd name="connsiteX353" fmla="*/ 2656514 w 2972814"/>
                  <a:gd name="connsiteY353" fmla="*/ 89832 h 497374"/>
                  <a:gd name="connsiteX354" fmla="*/ 2665683 w 2972814"/>
                  <a:gd name="connsiteY354" fmla="*/ 79840 h 497374"/>
                  <a:gd name="connsiteX355" fmla="*/ 2673538 w 2972814"/>
                  <a:gd name="connsiteY355" fmla="*/ 72394 h 497374"/>
                  <a:gd name="connsiteX356" fmla="*/ 2678492 w 2972814"/>
                  <a:gd name="connsiteY356" fmla="*/ 69849 h 497374"/>
                  <a:gd name="connsiteX357" fmla="*/ 2693490 w 2972814"/>
                  <a:gd name="connsiteY357" fmla="*/ 62733 h 497374"/>
                  <a:gd name="connsiteX358" fmla="*/ 2713441 w 2972814"/>
                  <a:gd name="connsiteY358" fmla="*/ 60564 h 497374"/>
                  <a:gd name="connsiteX359" fmla="*/ 2733393 w 2972814"/>
                  <a:gd name="connsiteY359" fmla="*/ 64973 h 497374"/>
                  <a:gd name="connsiteX360" fmla="*/ 2744399 w 2972814"/>
                  <a:gd name="connsiteY360" fmla="*/ 69849 h 497374"/>
                  <a:gd name="connsiteX361" fmla="*/ 2753345 w 2972814"/>
                  <a:gd name="connsiteY361" fmla="*/ 74744 h 497374"/>
                  <a:gd name="connsiteX362" fmla="*/ 2759989 w 2972814"/>
                  <a:gd name="connsiteY362" fmla="*/ 79840 h 497374"/>
                  <a:gd name="connsiteX363" fmla="*/ 2771074 w 2972814"/>
                  <a:gd name="connsiteY363" fmla="*/ 89832 h 497374"/>
                  <a:gd name="connsiteX364" fmla="*/ 2773297 w 2972814"/>
                  <a:gd name="connsiteY364" fmla="*/ 92288 h 497374"/>
                  <a:gd name="connsiteX365" fmla="*/ 2779514 w 2972814"/>
                  <a:gd name="connsiteY365" fmla="*/ 99823 h 497374"/>
                  <a:gd name="connsiteX366" fmla="*/ 2785694 w 2972814"/>
                  <a:gd name="connsiteY366" fmla="*/ 109815 h 497374"/>
                  <a:gd name="connsiteX367" fmla="*/ 2790393 w 2972814"/>
                  <a:gd name="connsiteY367" fmla="*/ 119806 h 497374"/>
                  <a:gd name="connsiteX368" fmla="*/ 2793249 w 2972814"/>
                  <a:gd name="connsiteY368" fmla="*/ 128932 h 497374"/>
                  <a:gd name="connsiteX369" fmla="*/ 2793530 w 2972814"/>
                  <a:gd name="connsiteY369" fmla="*/ 129798 h 497374"/>
                  <a:gd name="connsiteX370" fmla="*/ 2795170 w 2972814"/>
                  <a:gd name="connsiteY370" fmla="*/ 139789 h 497374"/>
                  <a:gd name="connsiteX371" fmla="*/ 2795454 w 2972814"/>
                  <a:gd name="connsiteY371" fmla="*/ 149781 h 497374"/>
                  <a:gd name="connsiteX372" fmla="*/ 2794374 w 2972814"/>
                  <a:gd name="connsiteY372" fmla="*/ 159772 h 497374"/>
                  <a:gd name="connsiteX373" fmla="*/ 2793249 w 2972814"/>
                  <a:gd name="connsiteY373" fmla="*/ 164365 h 497374"/>
                  <a:gd name="connsiteX374" fmla="*/ 2791973 w 2972814"/>
                  <a:gd name="connsiteY374" fmla="*/ 169764 h 497374"/>
                  <a:gd name="connsiteX375" fmla="*/ 2787974 w 2972814"/>
                  <a:gd name="connsiteY375" fmla="*/ 179755 h 497374"/>
                  <a:gd name="connsiteX376" fmla="*/ 2782483 w 2972814"/>
                  <a:gd name="connsiteY376" fmla="*/ 189747 h 497374"/>
                  <a:gd name="connsiteX377" fmla="*/ 2775160 w 2972814"/>
                  <a:gd name="connsiteY377" fmla="*/ 199738 h 497374"/>
                  <a:gd name="connsiteX378" fmla="*/ 2773297 w 2972814"/>
                  <a:gd name="connsiteY378" fmla="*/ 201807 h 497374"/>
                  <a:gd name="connsiteX379" fmla="*/ 2765705 w 2972814"/>
                  <a:gd name="connsiteY379" fmla="*/ 209730 h 497374"/>
                  <a:gd name="connsiteX380" fmla="*/ 2754627 w 2972814"/>
                  <a:gd name="connsiteY380" fmla="*/ 219721 h 497374"/>
                  <a:gd name="connsiteX381" fmla="*/ 2753345 w 2972814"/>
                  <a:gd name="connsiteY381" fmla="*/ 220755 h 497374"/>
                  <a:gd name="connsiteX382" fmla="*/ 2741229 w 2972814"/>
                  <a:gd name="connsiteY382" fmla="*/ 229713 h 497374"/>
                  <a:gd name="connsiteX383" fmla="*/ 2733393 w 2972814"/>
                  <a:gd name="connsiteY383" fmla="*/ 235500 h 497374"/>
                  <a:gd name="connsiteX384" fmla="*/ 2727182 w 2972814"/>
                  <a:gd name="connsiteY384" fmla="*/ 239704 h 497374"/>
                  <a:gd name="connsiteX385" fmla="*/ 2713796 w 2972814"/>
                  <a:gd name="connsiteY385" fmla="*/ 249696 h 497374"/>
                  <a:gd name="connsiteX386" fmla="*/ 2713441 w 2972814"/>
                  <a:gd name="connsiteY386" fmla="*/ 249992 h 497374"/>
                  <a:gd name="connsiteX387" fmla="*/ 2701786 w 2972814"/>
                  <a:gd name="connsiteY387" fmla="*/ 259687 h 497374"/>
                  <a:gd name="connsiteX388" fmla="*/ 2693490 w 2972814"/>
                  <a:gd name="connsiteY388" fmla="*/ 269541 h 497374"/>
                  <a:gd name="connsiteX389" fmla="*/ 2693373 w 2972814"/>
                  <a:gd name="connsiteY389" fmla="*/ 269679 h 497374"/>
                  <a:gd name="connsiteX390" fmla="*/ 2687958 w 2972814"/>
                  <a:gd name="connsiteY390" fmla="*/ 279670 h 497374"/>
                  <a:gd name="connsiteX391" fmla="*/ 2685290 w 2972814"/>
                  <a:gd name="connsiteY391" fmla="*/ 289662 h 497374"/>
                  <a:gd name="connsiteX392" fmla="*/ 2684878 w 2972814"/>
                  <a:gd name="connsiteY392" fmla="*/ 299653 h 497374"/>
                  <a:gd name="connsiteX393" fmla="*/ 2686351 w 2972814"/>
                  <a:gd name="connsiteY393" fmla="*/ 309645 h 497374"/>
                  <a:gd name="connsiteX394" fmla="*/ 2689077 w 2972814"/>
                  <a:gd name="connsiteY394" fmla="*/ 319636 h 497374"/>
                  <a:gd name="connsiteX395" fmla="*/ 2692846 w 2972814"/>
                  <a:gd name="connsiteY395" fmla="*/ 329628 h 497374"/>
                  <a:gd name="connsiteX396" fmla="*/ 2693490 w 2972814"/>
                  <a:gd name="connsiteY396" fmla="*/ 330871 h 497374"/>
                  <a:gd name="connsiteX397" fmla="*/ 2697924 w 2972814"/>
                  <a:gd name="connsiteY397" fmla="*/ 339619 h 497374"/>
                  <a:gd name="connsiteX398" fmla="*/ 2704113 w 2972814"/>
                  <a:gd name="connsiteY398" fmla="*/ 349611 h 497374"/>
                  <a:gd name="connsiteX399" fmla="*/ 2711433 w 2972814"/>
                  <a:gd name="connsiteY399" fmla="*/ 359602 h 497374"/>
                  <a:gd name="connsiteX400" fmla="*/ 2713441 w 2972814"/>
                  <a:gd name="connsiteY400" fmla="*/ 361998 h 497374"/>
                  <a:gd name="connsiteX401" fmla="*/ 2720844 w 2972814"/>
                  <a:gd name="connsiteY401" fmla="*/ 369594 h 497374"/>
                  <a:gd name="connsiteX402" fmla="*/ 2732219 w 2972814"/>
                  <a:gd name="connsiteY402" fmla="*/ 379585 h 497374"/>
                  <a:gd name="connsiteX403" fmla="*/ 2733393 w 2972814"/>
                  <a:gd name="connsiteY403" fmla="*/ 380515 h 497374"/>
                  <a:gd name="connsiteX404" fmla="*/ 2749031 w 2972814"/>
                  <a:gd name="connsiteY404" fmla="*/ 389577 h 497374"/>
                  <a:gd name="connsiteX405" fmla="*/ 2753345 w 2972814"/>
                  <a:gd name="connsiteY405" fmla="*/ 391832 h 497374"/>
                  <a:gd name="connsiteX406" fmla="*/ 2773297 w 2972814"/>
                  <a:gd name="connsiteY406" fmla="*/ 397498 h 497374"/>
                  <a:gd name="connsiteX407" fmla="*/ 2793249 w 2972814"/>
                  <a:gd name="connsiteY407" fmla="*/ 398271 h 497374"/>
                  <a:gd name="connsiteX408" fmla="*/ 2813200 w 2972814"/>
                  <a:gd name="connsiteY408" fmla="*/ 394796 h 497374"/>
                  <a:gd name="connsiteX409" fmla="*/ 2829198 w 2972814"/>
                  <a:gd name="connsiteY409" fmla="*/ 389577 h 497374"/>
                  <a:gd name="connsiteX410" fmla="*/ 2833152 w 2972814"/>
                  <a:gd name="connsiteY410" fmla="*/ 388296 h 497374"/>
                  <a:gd name="connsiteX411" fmla="*/ 2853104 w 2972814"/>
                  <a:gd name="connsiteY411" fmla="*/ 379920 h 497374"/>
                  <a:gd name="connsiteX412" fmla="*/ 2853824 w 2972814"/>
                  <a:gd name="connsiteY412" fmla="*/ 379585 h 497374"/>
                  <a:gd name="connsiteX413" fmla="*/ 2873056 w 2972814"/>
                  <a:gd name="connsiteY413" fmla="*/ 370924 h 497374"/>
                  <a:gd name="connsiteX414" fmla="*/ 2876108 w 2972814"/>
                  <a:gd name="connsiteY414" fmla="*/ 369594 h 497374"/>
                  <a:gd name="connsiteX415" fmla="*/ 2893007 w 2972814"/>
                  <a:gd name="connsiteY415" fmla="*/ 362489 h 497374"/>
                  <a:gd name="connsiteX416" fmla="*/ 2900776 w 2972814"/>
                  <a:gd name="connsiteY416" fmla="*/ 359602 h 497374"/>
                  <a:gd name="connsiteX417" fmla="*/ 2912959 w 2972814"/>
                  <a:gd name="connsiteY417" fmla="*/ 355002 h 497374"/>
                  <a:gd name="connsiteX418" fmla="*/ 2930859 w 2972814"/>
                  <a:gd name="connsiteY418" fmla="*/ 349611 h 497374"/>
                  <a:gd name="connsiteX419" fmla="*/ 2932911 w 2972814"/>
                  <a:gd name="connsiteY419" fmla="*/ 348972 h 497374"/>
                  <a:gd name="connsiteX420" fmla="*/ 2952863 w 2972814"/>
                  <a:gd name="connsiteY420" fmla="*/ 344247 h 497374"/>
                  <a:gd name="connsiteX421" fmla="*/ 2972815 w 2972814"/>
                  <a:gd name="connsiteY421" fmla="*/ 341026 h 497374"/>
                  <a:gd name="connsiteX422" fmla="*/ 2154792 w 2972814"/>
                  <a:gd name="connsiteY422" fmla="*/ 297355 h 497374"/>
                  <a:gd name="connsiteX423" fmla="*/ 2160121 w 2972814"/>
                  <a:gd name="connsiteY423" fmla="*/ 289662 h 497374"/>
                  <a:gd name="connsiteX424" fmla="*/ 2154792 w 2972814"/>
                  <a:gd name="connsiteY424" fmla="*/ 280929 h 497374"/>
                  <a:gd name="connsiteX425" fmla="*/ 2147312 w 2972814"/>
                  <a:gd name="connsiteY425" fmla="*/ 289662 h 497374"/>
                  <a:gd name="connsiteX426" fmla="*/ 2154792 w 2972814"/>
                  <a:gd name="connsiteY426" fmla="*/ 297355 h 497374"/>
                  <a:gd name="connsiteX427" fmla="*/ 1256962 w 2972814"/>
                  <a:gd name="connsiteY427" fmla="*/ 76484 h 497374"/>
                  <a:gd name="connsiteX428" fmla="*/ 1250957 w 2972814"/>
                  <a:gd name="connsiteY428" fmla="*/ 69849 h 497374"/>
                  <a:gd name="connsiteX429" fmla="*/ 1247094 w 2972814"/>
                  <a:gd name="connsiteY429" fmla="*/ 59857 h 497374"/>
                  <a:gd name="connsiteX430" fmla="*/ 1247044 w 2972814"/>
                  <a:gd name="connsiteY430" fmla="*/ 49866 h 497374"/>
                  <a:gd name="connsiteX431" fmla="*/ 1249803 w 2972814"/>
                  <a:gd name="connsiteY431" fmla="*/ 39874 h 497374"/>
                  <a:gd name="connsiteX432" fmla="*/ 1253648 w 2972814"/>
                  <a:gd name="connsiteY432" fmla="*/ 29883 h 497374"/>
                  <a:gd name="connsiteX433" fmla="*/ 1256962 w 2972814"/>
                  <a:gd name="connsiteY433" fmla="*/ 22653 h 497374"/>
                  <a:gd name="connsiteX434" fmla="*/ 1259786 w 2972814"/>
                  <a:gd name="connsiteY434" fmla="*/ 19891 h 497374"/>
                  <a:gd name="connsiteX435" fmla="*/ 1269025 w 2972814"/>
                  <a:gd name="connsiteY435" fmla="*/ 9900 h 497374"/>
                  <a:gd name="connsiteX436" fmla="*/ 1276914 w 2972814"/>
                  <a:gd name="connsiteY436" fmla="*/ 0 h 497374"/>
                  <a:gd name="connsiteX437" fmla="*/ 1296865 w 2972814"/>
                  <a:gd name="connsiteY437" fmla="*/ 1136 h 497374"/>
                  <a:gd name="connsiteX438" fmla="*/ 1299471 w 2972814"/>
                  <a:gd name="connsiteY438" fmla="*/ 9900 h 497374"/>
                  <a:gd name="connsiteX439" fmla="*/ 1301166 w 2972814"/>
                  <a:gd name="connsiteY439" fmla="*/ 19891 h 497374"/>
                  <a:gd name="connsiteX440" fmla="*/ 1301329 w 2972814"/>
                  <a:gd name="connsiteY440" fmla="*/ 29883 h 497374"/>
                  <a:gd name="connsiteX441" fmla="*/ 1300412 w 2972814"/>
                  <a:gd name="connsiteY441" fmla="*/ 39874 h 497374"/>
                  <a:gd name="connsiteX442" fmla="*/ 1298307 w 2972814"/>
                  <a:gd name="connsiteY442" fmla="*/ 49866 h 497374"/>
                  <a:gd name="connsiteX443" fmla="*/ 1296865 w 2972814"/>
                  <a:gd name="connsiteY443" fmla="*/ 54605 h 497374"/>
                  <a:gd name="connsiteX444" fmla="*/ 1293636 w 2972814"/>
                  <a:gd name="connsiteY444" fmla="*/ 59857 h 497374"/>
                  <a:gd name="connsiteX445" fmla="*/ 1285174 w 2972814"/>
                  <a:gd name="connsiteY445" fmla="*/ 69849 h 497374"/>
                  <a:gd name="connsiteX446" fmla="*/ 1276914 w 2972814"/>
                  <a:gd name="connsiteY446" fmla="*/ 76588 h 497374"/>
                  <a:gd name="connsiteX447" fmla="*/ 1256962 w 2972814"/>
                  <a:gd name="connsiteY447" fmla="*/ 76484 h 49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</a:cxnLst>
                <a:rect l="l" t="t" r="r" b="b"/>
                <a:pathLst>
                  <a:path w="2972814" h="497374">
                    <a:moveTo>
                      <a:pt x="0" y="468765"/>
                    </a:moveTo>
                    <a:lnTo>
                      <a:pt x="19952" y="460434"/>
                    </a:lnTo>
                    <a:lnTo>
                      <a:pt x="21767" y="459517"/>
                    </a:lnTo>
                    <a:lnTo>
                      <a:pt x="39669" y="449526"/>
                    </a:lnTo>
                    <a:lnTo>
                      <a:pt x="39904" y="449380"/>
                    </a:lnTo>
                    <a:lnTo>
                      <a:pt x="54118" y="439534"/>
                    </a:lnTo>
                    <a:lnTo>
                      <a:pt x="59855" y="435101"/>
                    </a:lnTo>
                    <a:lnTo>
                      <a:pt x="66755" y="429543"/>
                    </a:lnTo>
                    <a:lnTo>
                      <a:pt x="78001" y="419551"/>
                    </a:lnTo>
                    <a:lnTo>
                      <a:pt x="79807" y="417785"/>
                    </a:lnTo>
                    <a:lnTo>
                      <a:pt x="88450" y="409560"/>
                    </a:lnTo>
                    <a:lnTo>
                      <a:pt x="98156" y="399568"/>
                    </a:lnTo>
                    <a:lnTo>
                      <a:pt x="99759" y="397771"/>
                    </a:lnTo>
                    <a:lnTo>
                      <a:pt x="107553" y="389577"/>
                    </a:lnTo>
                    <a:lnTo>
                      <a:pt x="116520" y="379585"/>
                    </a:lnTo>
                    <a:lnTo>
                      <a:pt x="119711" y="375957"/>
                    </a:lnTo>
                    <a:lnTo>
                      <a:pt x="125990" y="369594"/>
                    </a:lnTo>
                    <a:lnTo>
                      <a:pt x="135719" y="359602"/>
                    </a:lnTo>
                    <a:lnTo>
                      <a:pt x="139662" y="355496"/>
                    </a:lnTo>
                    <a:lnTo>
                      <a:pt x="146058" y="349611"/>
                    </a:lnTo>
                    <a:lnTo>
                      <a:pt x="156954" y="339619"/>
                    </a:lnTo>
                    <a:lnTo>
                      <a:pt x="159614" y="337158"/>
                    </a:lnTo>
                    <a:lnTo>
                      <a:pt x="168958" y="329628"/>
                    </a:lnTo>
                    <a:lnTo>
                      <a:pt x="179566" y="320679"/>
                    </a:lnTo>
                    <a:lnTo>
                      <a:pt x="180965" y="319636"/>
                    </a:lnTo>
                    <a:lnTo>
                      <a:pt x="193668" y="309645"/>
                    </a:lnTo>
                    <a:lnTo>
                      <a:pt x="199518" y="304205"/>
                    </a:lnTo>
                    <a:lnTo>
                      <a:pt x="205039" y="299653"/>
                    </a:lnTo>
                    <a:lnTo>
                      <a:pt x="215355" y="289662"/>
                    </a:lnTo>
                    <a:lnTo>
                      <a:pt x="219470" y="284694"/>
                    </a:lnTo>
                    <a:lnTo>
                      <a:pt x="223893" y="279670"/>
                    </a:lnTo>
                    <a:lnTo>
                      <a:pt x="230475" y="269679"/>
                    </a:lnTo>
                    <a:lnTo>
                      <a:pt x="234435" y="259687"/>
                    </a:lnTo>
                    <a:lnTo>
                      <a:pt x="236860" y="249696"/>
                    </a:lnTo>
                    <a:lnTo>
                      <a:pt x="238200" y="239704"/>
                    </a:lnTo>
                    <a:lnTo>
                      <a:pt x="238726" y="229713"/>
                    </a:lnTo>
                    <a:lnTo>
                      <a:pt x="239183" y="219721"/>
                    </a:lnTo>
                    <a:lnTo>
                      <a:pt x="239421" y="215131"/>
                    </a:lnTo>
                    <a:lnTo>
                      <a:pt x="239708" y="209730"/>
                    </a:lnTo>
                    <a:lnTo>
                      <a:pt x="240837" y="199738"/>
                    </a:lnTo>
                    <a:lnTo>
                      <a:pt x="243047" y="189747"/>
                    </a:lnTo>
                    <a:lnTo>
                      <a:pt x="246013" y="179755"/>
                    </a:lnTo>
                    <a:lnTo>
                      <a:pt x="250319" y="169764"/>
                    </a:lnTo>
                    <a:lnTo>
                      <a:pt x="255943" y="159772"/>
                    </a:lnTo>
                    <a:lnTo>
                      <a:pt x="259373" y="154917"/>
                    </a:lnTo>
                    <a:lnTo>
                      <a:pt x="263160" y="149781"/>
                    </a:lnTo>
                    <a:lnTo>
                      <a:pt x="271894" y="139789"/>
                    </a:lnTo>
                    <a:lnTo>
                      <a:pt x="279325" y="132429"/>
                    </a:lnTo>
                    <a:lnTo>
                      <a:pt x="282175" y="129798"/>
                    </a:lnTo>
                    <a:lnTo>
                      <a:pt x="294536" y="119806"/>
                    </a:lnTo>
                    <a:lnTo>
                      <a:pt x="299277" y="116340"/>
                    </a:lnTo>
                    <a:lnTo>
                      <a:pt x="309102" y="109815"/>
                    </a:lnTo>
                    <a:lnTo>
                      <a:pt x="319228" y="103640"/>
                    </a:lnTo>
                    <a:lnTo>
                      <a:pt x="326165" y="99823"/>
                    </a:lnTo>
                    <a:lnTo>
                      <a:pt x="339180" y="93029"/>
                    </a:lnTo>
                    <a:lnTo>
                      <a:pt x="346171" y="89832"/>
                    </a:lnTo>
                    <a:lnTo>
                      <a:pt x="359132" y="84141"/>
                    </a:lnTo>
                    <a:lnTo>
                      <a:pt x="370370" y="79840"/>
                    </a:lnTo>
                    <a:lnTo>
                      <a:pt x="379084" y="76535"/>
                    </a:lnTo>
                    <a:lnTo>
                      <a:pt x="399036" y="70246"/>
                    </a:lnTo>
                    <a:lnTo>
                      <a:pt x="400675" y="69849"/>
                    </a:lnTo>
                    <a:lnTo>
                      <a:pt x="418987" y="65337"/>
                    </a:lnTo>
                    <a:lnTo>
                      <a:pt x="438939" y="62148"/>
                    </a:lnTo>
                    <a:lnTo>
                      <a:pt x="458891" y="61247"/>
                    </a:lnTo>
                    <a:lnTo>
                      <a:pt x="478843" y="63346"/>
                    </a:lnTo>
                    <a:lnTo>
                      <a:pt x="498794" y="69394"/>
                    </a:lnTo>
                    <a:lnTo>
                      <a:pt x="499710" y="69849"/>
                    </a:lnTo>
                    <a:lnTo>
                      <a:pt x="517007" y="79840"/>
                    </a:lnTo>
                    <a:lnTo>
                      <a:pt x="518746" y="81033"/>
                    </a:lnTo>
                    <a:lnTo>
                      <a:pt x="528627" y="89832"/>
                    </a:lnTo>
                    <a:lnTo>
                      <a:pt x="538033" y="99823"/>
                    </a:lnTo>
                    <a:lnTo>
                      <a:pt x="538698" y="100649"/>
                    </a:lnTo>
                    <a:lnTo>
                      <a:pt x="545212" y="109815"/>
                    </a:lnTo>
                    <a:lnTo>
                      <a:pt x="551216" y="119806"/>
                    </a:lnTo>
                    <a:lnTo>
                      <a:pt x="556296" y="129798"/>
                    </a:lnTo>
                    <a:lnTo>
                      <a:pt x="558650" y="134733"/>
                    </a:lnTo>
                    <a:lnTo>
                      <a:pt x="561009" y="139789"/>
                    </a:lnTo>
                    <a:lnTo>
                      <a:pt x="564964" y="149781"/>
                    </a:lnTo>
                    <a:lnTo>
                      <a:pt x="568875" y="159772"/>
                    </a:lnTo>
                    <a:lnTo>
                      <a:pt x="572808" y="169764"/>
                    </a:lnTo>
                    <a:lnTo>
                      <a:pt x="577029" y="179755"/>
                    </a:lnTo>
                    <a:lnTo>
                      <a:pt x="578601" y="183056"/>
                    </a:lnTo>
                    <a:lnTo>
                      <a:pt x="582003" y="189747"/>
                    </a:lnTo>
                    <a:lnTo>
                      <a:pt x="587797" y="199738"/>
                    </a:lnTo>
                    <a:lnTo>
                      <a:pt x="594729" y="209730"/>
                    </a:lnTo>
                    <a:lnTo>
                      <a:pt x="598553" y="214528"/>
                    </a:lnTo>
                    <a:lnTo>
                      <a:pt x="602879" y="219721"/>
                    </a:lnTo>
                    <a:lnTo>
                      <a:pt x="612220" y="229713"/>
                    </a:lnTo>
                    <a:lnTo>
                      <a:pt x="618505" y="235929"/>
                    </a:lnTo>
                    <a:lnTo>
                      <a:pt x="622558" y="239704"/>
                    </a:lnTo>
                    <a:lnTo>
                      <a:pt x="633269" y="249696"/>
                    </a:lnTo>
                    <a:lnTo>
                      <a:pt x="638457" y="254825"/>
                    </a:lnTo>
                    <a:lnTo>
                      <a:pt x="643546" y="259687"/>
                    </a:lnTo>
                    <a:lnTo>
                      <a:pt x="653244" y="269679"/>
                    </a:lnTo>
                    <a:lnTo>
                      <a:pt x="658409" y="275669"/>
                    </a:lnTo>
                    <a:lnTo>
                      <a:pt x="662039" y="279670"/>
                    </a:lnTo>
                    <a:lnTo>
                      <a:pt x="668937" y="289662"/>
                    </a:lnTo>
                    <a:lnTo>
                      <a:pt x="673896" y="299653"/>
                    </a:lnTo>
                    <a:lnTo>
                      <a:pt x="676393" y="309645"/>
                    </a:lnTo>
                    <a:lnTo>
                      <a:pt x="676361" y="319636"/>
                    </a:lnTo>
                    <a:lnTo>
                      <a:pt x="672884" y="329628"/>
                    </a:lnTo>
                    <a:lnTo>
                      <a:pt x="665286" y="339619"/>
                    </a:lnTo>
                    <a:lnTo>
                      <a:pt x="658409" y="345013"/>
                    </a:lnTo>
                    <a:lnTo>
                      <a:pt x="652214" y="349611"/>
                    </a:lnTo>
                    <a:lnTo>
                      <a:pt x="638457" y="357463"/>
                    </a:lnTo>
                    <a:lnTo>
                      <a:pt x="634593" y="359602"/>
                    </a:lnTo>
                    <a:lnTo>
                      <a:pt x="618505" y="367281"/>
                    </a:lnTo>
                    <a:lnTo>
                      <a:pt x="613741" y="369594"/>
                    </a:lnTo>
                    <a:lnTo>
                      <a:pt x="598553" y="377530"/>
                    </a:lnTo>
                    <a:lnTo>
                      <a:pt x="594648" y="379585"/>
                    </a:lnTo>
                    <a:lnTo>
                      <a:pt x="578601" y="389156"/>
                    </a:lnTo>
                    <a:lnTo>
                      <a:pt x="577971" y="389577"/>
                    </a:lnTo>
                    <a:lnTo>
                      <a:pt x="567693" y="399568"/>
                    </a:lnTo>
                    <a:lnTo>
                      <a:pt x="562496" y="409560"/>
                    </a:lnTo>
                    <a:lnTo>
                      <a:pt x="563682" y="419551"/>
                    </a:lnTo>
                    <a:lnTo>
                      <a:pt x="573269" y="429543"/>
                    </a:lnTo>
                    <a:lnTo>
                      <a:pt x="578601" y="432509"/>
                    </a:lnTo>
                    <a:lnTo>
                      <a:pt x="592903" y="439534"/>
                    </a:lnTo>
                    <a:lnTo>
                      <a:pt x="598553" y="441404"/>
                    </a:lnTo>
                    <a:lnTo>
                      <a:pt x="618505" y="447059"/>
                    </a:lnTo>
                    <a:lnTo>
                      <a:pt x="629038" y="449526"/>
                    </a:lnTo>
                    <a:lnTo>
                      <a:pt x="638457" y="451269"/>
                    </a:lnTo>
                    <a:lnTo>
                      <a:pt x="658409" y="453982"/>
                    </a:lnTo>
                    <a:lnTo>
                      <a:pt x="678360" y="455438"/>
                    </a:lnTo>
                    <a:lnTo>
                      <a:pt x="698312" y="455060"/>
                    </a:lnTo>
                    <a:lnTo>
                      <a:pt x="718264" y="452072"/>
                    </a:lnTo>
                    <a:lnTo>
                      <a:pt x="726404" y="449526"/>
                    </a:lnTo>
                    <a:lnTo>
                      <a:pt x="738216" y="444275"/>
                    </a:lnTo>
                    <a:lnTo>
                      <a:pt x="745479" y="439534"/>
                    </a:lnTo>
                    <a:lnTo>
                      <a:pt x="757184" y="429543"/>
                    </a:lnTo>
                    <a:lnTo>
                      <a:pt x="758167" y="428400"/>
                    </a:lnTo>
                    <a:lnTo>
                      <a:pt x="764306" y="419551"/>
                    </a:lnTo>
                    <a:lnTo>
                      <a:pt x="769606" y="409560"/>
                    </a:lnTo>
                    <a:lnTo>
                      <a:pt x="774178" y="399568"/>
                    </a:lnTo>
                    <a:lnTo>
                      <a:pt x="778119" y="391055"/>
                    </a:lnTo>
                    <a:lnTo>
                      <a:pt x="778785" y="389577"/>
                    </a:lnTo>
                    <a:lnTo>
                      <a:pt x="783836" y="379585"/>
                    </a:lnTo>
                    <a:lnTo>
                      <a:pt x="790659" y="369594"/>
                    </a:lnTo>
                    <a:lnTo>
                      <a:pt x="798071" y="361605"/>
                    </a:lnTo>
                    <a:lnTo>
                      <a:pt x="800029" y="359602"/>
                    </a:lnTo>
                    <a:lnTo>
                      <a:pt x="813359" y="349611"/>
                    </a:lnTo>
                    <a:lnTo>
                      <a:pt x="818023" y="346764"/>
                    </a:lnTo>
                    <a:lnTo>
                      <a:pt x="832334" y="339619"/>
                    </a:lnTo>
                    <a:lnTo>
                      <a:pt x="837975" y="337414"/>
                    </a:lnTo>
                    <a:lnTo>
                      <a:pt x="857926" y="331644"/>
                    </a:lnTo>
                    <a:lnTo>
                      <a:pt x="875234" y="329628"/>
                    </a:lnTo>
                    <a:lnTo>
                      <a:pt x="877878" y="329328"/>
                    </a:lnTo>
                    <a:lnTo>
                      <a:pt x="880944" y="329628"/>
                    </a:lnTo>
                    <a:lnTo>
                      <a:pt x="897830" y="331241"/>
                    </a:lnTo>
                    <a:lnTo>
                      <a:pt x="917782" y="338423"/>
                    </a:lnTo>
                    <a:lnTo>
                      <a:pt x="919685" y="339619"/>
                    </a:lnTo>
                    <a:lnTo>
                      <a:pt x="934852" y="349611"/>
                    </a:lnTo>
                    <a:lnTo>
                      <a:pt x="937733" y="351634"/>
                    </a:lnTo>
                    <a:lnTo>
                      <a:pt x="945958" y="359602"/>
                    </a:lnTo>
                    <a:lnTo>
                      <a:pt x="955069" y="369594"/>
                    </a:lnTo>
                    <a:lnTo>
                      <a:pt x="957685" y="372913"/>
                    </a:lnTo>
                    <a:lnTo>
                      <a:pt x="962037" y="379585"/>
                    </a:lnTo>
                    <a:lnTo>
                      <a:pt x="967907" y="389577"/>
                    </a:lnTo>
                    <a:lnTo>
                      <a:pt x="973204" y="399568"/>
                    </a:lnTo>
                    <a:lnTo>
                      <a:pt x="977637" y="409049"/>
                    </a:lnTo>
                    <a:lnTo>
                      <a:pt x="977870" y="409560"/>
                    </a:lnTo>
                    <a:lnTo>
                      <a:pt x="982319" y="419551"/>
                    </a:lnTo>
                    <a:lnTo>
                      <a:pt x="986081" y="429543"/>
                    </a:lnTo>
                    <a:lnTo>
                      <a:pt x="990044" y="439534"/>
                    </a:lnTo>
                    <a:lnTo>
                      <a:pt x="994315" y="449526"/>
                    </a:lnTo>
                    <a:lnTo>
                      <a:pt x="997589" y="456890"/>
                    </a:lnTo>
                    <a:lnTo>
                      <a:pt x="999039" y="459517"/>
                    </a:lnTo>
                    <a:lnTo>
                      <a:pt x="1005169" y="469509"/>
                    </a:lnTo>
                    <a:lnTo>
                      <a:pt x="1012681" y="479500"/>
                    </a:lnTo>
                    <a:lnTo>
                      <a:pt x="1017541" y="485376"/>
                    </a:lnTo>
                    <a:lnTo>
                      <a:pt x="1023703" y="489492"/>
                    </a:lnTo>
                    <a:lnTo>
                      <a:pt x="1037492" y="497142"/>
                    </a:lnTo>
                    <a:lnTo>
                      <a:pt x="1057444" y="497374"/>
                    </a:lnTo>
                    <a:lnTo>
                      <a:pt x="1075019" y="489492"/>
                    </a:lnTo>
                    <a:lnTo>
                      <a:pt x="1077396" y="488542"/>
                    </a:lnTo>
                    <a:lnTo>
                      <a:pt x="1088520" y="479500"/>
                    </a:lnTo>
                    <a:lnTo>
                      <a:pt x="1097348" y="473186"/>
                    </a:lnTo>
                    <a:lnTo>
                      <a:pt x="1100762" y="469509"/>
                    </a:lnTo>
                    <a:lnTo>
                      <a:pt x="1110321" y="459517"/>
                    </a:lnTo>
                    <a:lnTo>
                      <a:pt x="1117299" y="452964"/>
                    </a:lnTo>
                    <a:lnTo>
                      <a:pt x="1120072" y="449526"/>
                    </a:lnTo>
                    <a:lnTo>
                      <a:pt x="1127947" y="439534"/>
                    </a:lnTo>
                    <a:lnTo>
                      <a:pt x="1135898" y="429543"/>
                    </a:lnTo>
                    <a:lnTo>
                      <a:pt x="1137251" y="427787"/>
                    </a:lnTo>
                    <a:lnTo>
                      <a:pt x="1142615" y="419551"/>
                    </a:lnTo>
                    <a:lnTo>
                      <a:pt x="1148703" y="409560"/>
                    </a:lnTo>
                    <a:lnTo>
                      <a:pt x="1154364" y="399568"/>
                    </a:lnTo>
                    <a:lnTo>
                      <a:pt x="1157203" y="394014"/>
                    </a:lnTo>
                    <a:lnTo>
                      <a:pt x="1159297" y="389577"/>
                    </a:lnTo>
                    <a:lnTo>
                      <a:pt x="1163689" y="379585"/>
                    </a:lnTo>
                    <a:lnTo>
                      <a:pt x="1167834" y="369594"/>
                    </a:lnTo>
                    <a:lnTo>
                      <a:pt x="1171906" y="359602"/>
                    </a:lnTo>
                    <a:lnTo>
                      <a:pt x="1176496" y="349611"/>
                    </a:lnTo>
                    <a:lnTo>
                      <a:pt x="1177155" y="348204"/>
                    </a:lnTo>
                    <a:lnTo>
                      <a:pt x="1181310" y="339619"/>
                    </a:lnTo>
                    <a:lnTo>
                      <a:pt x="1187314" y="329628"/>
                    </a:lnTo>
                    <a:lnTo>
                      <a:pt x="1194551" y="319636"/>
                    </a:lnTo>
                    <a:lnTo>
                      <a:pt x="1197107" y="316670"/>
                    </a:lnTo>
                    <a:lnTo>
                      <a:pt x="1204031" y="309645"/>
                    </a:lnTo>
                    <a:lnTo>
                      <a:pt x="1216035" y="299653"/>
                    </a:lnTo>
                    <a:lnTo>
                      <a:pt x="1217058" y="298906"/>
                    </a:lnTo>
                    <a:lnTo>
                      <a:pt x="1233421" y="289662"/>
                    </a:lnTo>
                    <a:lnTo>
                      <a:pt x="1237010" y="287836"/>
                    </a:lnTo>
                    <a:lnTo>
                      <a:pt x="1256962" y="280591"/>
                    </a:lnTo>
                    <a:lnTo>
                      <a:pt x="1260922" y="279670"/>
                    </a:lnTo>
                    <a:lnTo>
                      <a:pt x="1276914" y="276088"/>
                    </a:lnTo>
                    <a:lnTo>
                      <a:pt x="1296865" y="273621"/>
                    </a:lnTo>
                    <a:lnTo>
                      <a:pt x="1316817" y="272318"/>
                    </a:lnTo>
                    <a:lnTo>
                      <a:pt x="1336769" y="271814"/>
                    </a:lnTo>
                    <a:lnTo>
                      <a:pt x="1356721" y="271632"/>
                    </a:lnTo>
                    <a:lnTo>
                      <a:pt x="1376673" y="271178"/>
                    </a:lnTo>
                    <a:lnTo>
                      <a:pt x="1396624" y="270176"/>
                    </a:lnTo>
                    <a:lnTo>
                      <a:pt x="1402815" y="269679"/>
                    </a:lnTo>
                    <a:lnTo>
                      <a:pt x="1416576" y="268552"/>
                    </a:lnTo>
                    <a:lnTo>
                      <a:pt x="1436528" y="266427"/>
                    </a:lnTo>
                    <a:lnTo>
                      <a:pt x="1456480" y="263780"/>
                    </a:lnTo>
                    <a:lnTo>
                      <a:pt x="1476431" y="261126"/>
                    </a:lnTo>
                    <a:lnTo>
                      <a:pt x="1489437" y="259687"/>
                    </a:lnTo>
                    <a:lnTo>
                      <a:pt x="1496383" y="258891"/>
                    </a:lnTo>
                    <a:lnTo>
                      <a:pt x="1516335" y="257189"/>
                    </a:lnTo>
                    <a:lnTo>
                      <a:pt x="1536287" y="255771"/>
                    </a:lnTo>
                    <a:lnTo>
                      <a:pt x="1556239" y="254747"/>
                    </a:lnTo>
                    <a:lnTo>
                      <a:pt x="1576190" y="253907"/>
                    </a:lnTo>
                    <a:lnTo>
                      <a:pt x="1596142" y="252395"/>
                    </a:lnTo>
                    <a:lnTo>
                      <a:pt x="1613870" y="249696"/>
                    </a:lnTo>
                    <a:lnTo>
                      <a:pt x="1616094" y="249192"/>
                    </a:lnTo>
                    <a:lnTo>
                      <a:pt x="1636046" y="240785"/>
                    </a:lnTo>
                    <a:lnTo>
                      <a:pt x="1637901" y="239704"/>
                    </a:lnTo>
                    <a:lnTo>
                      <a:pt x="1653137" y="229713"/>
                    </a:lnTo>
                    <a:lnTo>
                      <a:pt x="1655997" y="227513"/>
                    </a:lnTo>
                    <a:lnTo>
                      <a:pt x="1665985" y="219721"/>
                    </a:lnTo>
                    <a:lnTo>
                      <a:pt x="1674717" y="209730"/>
                    </a:lnTo>
                    <a:lnTo>
                      <a:pt x="1675949" y="208648"/>
                    </a:lnTo>
                    <a:lnTo>
                      <a:pt x="1688716" y="199738"/>
                    </a:lnTo>
                    <a:lnTo>
                      <a:pt x="1695901" y="193803"/>
                    </a:lnTo>
                    <a:lnTo>
                      <a:pt x="1703997" y="189747"/>
                    </a:lnTo>
                    <a:lnTo>
                      <a:pt x="1715853" y="184526"/>
                    </a:lnTo>
                    <a:lnTo>
                      <a:pt x="1735805" y="183133"/>
                    </a:lnTo>
                    <a:lnTo>
                      <a:pt x="1742632" y="189747"/>
                    </a:lnTo>
                    <a:lnTo>
                      <a:pt x="1744261" y="199738"/>
                    </a:lnTo>
                    <a:lnTo>
                      <a:pt x="1741978" y="209730"/>
                    </a:lnTo>
                    <a:lnTo>
                      <a:pt x="1740999" y="219721"/>
                    </a:lnTo>
                    <a:lnTo>
                      <a:pt x="1743374" y="229713"/>
                    </a:lnTo>
                    <a:lnTo>
                      <a:pt x="1748251" y="239704"/>
                    </a:lnTo>
                    <a:lnTo>
                      <a:pt x="1755756" y="246275"/>
                    </a:lnTo>
                    <a:lnTo>
                      <a:pt x="1758381" y="249696"/>
                    </a:lnTo>
                    <a:lnTo>
                      <a:pt x="1772265" y="259687"/>
                    </a:lnTo>
                    <a:lnTo>
                      <a:pt x="1775708" y="261267"/>
                    </a:lnTo>
                    <a:lnTo>
                      <a:pt x="1790353" y="269679"/>
                    </a:lnTo>
                    <a:lnTo>
                      <a:pt x="1795660" y="272039"/>
                    </a:lnTo>
                    <a:lnTo>
                      <a:pt x="1811532" y="279670"/>
                    </a:lnTo>
                    <a:lnTo>
                      <a:pt x="1815612" y="281339"/>
                    </a:lnTo>
                    <a:lnTo>
                      <a:pt x="1835563" y="289170"/>
                    </a:lnTo>
                    <a:lnTo>
                      <a:pt x="1837124" y="289662"/>
                    </a:lnTo>
                    <a:lnTo>
                      <a:pt x="1855515" y="295832"/>
                    </a:lnTo>
                    <a:lnTo>
                      <a:pt x="1871334" y="299653"/>
                    </a:lnTo>
                    <a:lnTo>
                      <a:pt x="1875467" y="300728"/>
                    </a:lnTo>
                    <a:lnTo>
                      <a:pt x="1895419" y="302132"/>
                    </a:lnTo>
                    <a:lnTo>
                      <a:pt x="1905520" y="299653"/>
                    </a:lnTo>
                    <a:lnTo>
                      <a:pt x="1915371" y="295267"/>
                    </a:lnTo>
                    <a:lnTo>
                      <a:pt x="1920398" y="289662"/>
                    </a:lnTo>
                    <a:lnTo>
                      <a:pt x="1925553" y="279670"/>
                    </a:lnTo>
                    <a:lnTo>
                      <a:pt x="1927368" y="269679"/>
                    </a:lnTo>
                    <a:lnTo>
                      <a:pt x="1927470" y="259687"/>
                    </a:lnTo>
                    <a:lnTo>
                      <a:pt x="1926620" y="249696"/>
                    </a:lnTo>
                    <a:lnTo>
                      <a:pt x="1925015" y="239704"/>
                    </a:lnTo>
                    <a:lnTo>
                      <a:pt x="1922989" y="229713"/>
                    </a:lnTo>
                    <a:lnTo>
                      <a:pt x="1921251" y="219721"/>
                    </a:lnTo>
                    <a:lnTo>
                      <a:pt x="1919417" y="209730"/>
                    </a:lnTo>
                    <a:lnTo>
                      <a:pt x="1917938" y="199738"/>
                    </a:lnTo>
                    <a:lnTo>
                      <a:pt x="1918217" y="189747"/>
                    </a:lnTo>
                    <a:lnTo>
                      <a:pt x="1920123" y="179755"/>
                    </a:lnTo>
                    <a:lnTo>
                      <a:pt x="1926578" y="169764"/>
                    </a:lnTo>
                    <a:lnTo>
                      <a:pt x="1935322" y="162581"/>
                    </a:lnTo>
                    <a:lnTo>
                      <a:pt x="1938860" y="159772"/>
                    </a:lnTo>
                    <a:lnTo>
                      <a:pt x="1955274" y="152226"/>
                    </a:lnTo>
                    <a:lnTo>
                      <a:pt x="1961384" y="149781"/>
                    </a:lnTo>
                    <a:lnTo>
                      <a:pt x="1975226" y="145644"/>
                    </a:lnTo>
                    <a:lnTo>
                      <a:pt x="1995178" y="140853"/>
                    </a:lnTo>
                    <a:lnTo>
                      <a:pt x="2000697" y="139789"/>
                    </a:lnTo>
                    <a:lnTo>
                      <a:pt x="2015129" y="137435"/>
                    </a:lnTo>
                    <a:lnTo>
                      <a:pt x="2035081" y="134913"/>
                    </a:lnTo>
                    <a:lnTo>
                      <a:pt x="2055033" y="132811"/>
                    </a:lnTo>
                    <a:lnTo>
                      <a:pt x="2074985" y="130665"/>
                    </a:lnTo>
                    <a:lnTo>
                      <a:pt x="2083001" y="129798"/>
                    </a:lnTo>
                    <a:lnTo>
                      <a:pt x="2094936" y="128614"/>
                    </a:lnTo>
                    <a:lnTo>
                      <a:pt x="2114888" y="126588"/>
                    </a:lnTo>
                    <a:lnTo>
                      <a:pt x="2134840" y="124635"/>
                    </a:lnTo>
                    <a:lnTo>
                      <a:pt x="2154792" y="123520"/>
                    </a:lnTo>
                    <a:lnTo>
                      <a:pt x="2174744" y="125553"/>
                    </a:lnTo>
                    <a:lnTo>
                      <a:pt x="2184704" y="129798"/>
                    </a:lnTo>
                    <a:lnTo>
                      <a:pt x="2194695" y="137967"/>
                    </a:lnTo>
                    <a:lnTo>
                      <a:pt x="2195780" y="139789"/>
                    </a:lnTo>
                    <a:lnTo>
                      <a:pt x="2199131" y="149781"/>
                    </a:lnTo>
                    <a:lnTo>
                      <a:pt x="2200404" y="159772"/>
                    </a:lnTo>
                    <a:lnTo>
                      <a:pt x="2200302" y="169764"/>
                    </a:lnTo>
                    <a:lnTo>
                      <a:pt x="2199347" y="179755"/>
                    </a:lnTo>
                    <a:lnTo>
                      <a:pt x="2197989" y="189747"/>
                    </a:lnTo>
                    <a:lnTo>
                      <a:pt x="2195927" y="199738"/>
                    </a:lnTo>
                    <a:lnTo>
                      <a:pt x="2194695" y="205235"/>
                    </a:lnTo>
                    <a:lnTo>
                      <a:pt x="2193334" y="209730"/>
                    </a:lnTo>
                    <a:lnTo>
                      <a:pt x="2190721" y="219721"/>
                    </a:lnTo>
                    <a:lnTo>
                      <a:pt x="2187502" y="229713"/>
                    </a:lnTo>
                    <a:lnTo>
                      <a:pt x="2183967" y="239704"/>
                    </a:lnTo>
                    <a:lnTo>
                      <a:pt x="2179854" y="249696"/>
                    </a:lnTo>
                    <a:lnTo>
                      <a:pt x="2174744" y="258204"/>
                    </a:lnTo>
                    <a:lnTo>
                      <a:pt x="2173834" y="259687"/>
                    </a:lnTo>
                    <a:lnTo>
                      <a:pt x="2171484" y="269679"/>
                    </a:lnTo>
                    <a:lnTo>
                      <a:pt x="2174744" y="275346"/>
                    </a:lnTo>
                    <a:lnTo>
                      <a:pt x="2179925" y="269679"/>
                    </a:lnTo>
                    <a:lnTo>
                      <a:pt x="2194695" y="266575"/>
                    </a:lnTo>
                    <a:lnTo>
                      <a:pt x="2214647" y="262580"/>
                    </a:lnTo>
                    <a:lnTo>
                      <a:pt x="2234599" y="260577"/>
                    </a:lnTo>
                    <a:lnTo>
                      <a:pt x="2254551" y="259955"/>
                    </a:lnTo>
                    <a:lnTo>
                      <a:pt x="2270104" y="259687"/>
                    </a:lnTo>
                    <a:lnTo>
                      <a:pt x="2274502" y="259628"/>
                    </a:lnTo>
                    <a:lnTo>
                      <a:pt x="2277576" y="259687"/>
                    </a:lnTo>
                    <a:lnTo>
                      <a:pt x="2294454" y="259923"/>
                    </a:lnTo>
                    <a:lnTo>
                      <a:pt x="2314406" y="260242"/>
                    </a:lnTo>
                    <a:lnTo>
                      <a:pt x="2334358" y="260642"/>
                    </a:lnTo>
                    <a:lnTo>
                      <a:pt x="2354310" y="261090"/>
                    </a:lnTo>
                    <a:lnTo>
                      <a:pt x="2374261" y="261395"/>
                    </a:lnTo>
                    <a:lnTo>
                      <a:pt x="2394213" y="261681"/>
                    </a:lnTo>
                    <a:lnTo>
                      <a:pt x="2414165" y="261746"/>
                    </a:lnTo>
                    <a:lnTo>
                      <a:pt x="2434117" y="261646"/>
                    </a:lnTo>
                    <a:lnTo>
                      <a:pt x="2454068" y="261285"/>
                    </a:lnTo>
                    <a:lnTo>
                      <a:pt x="2474020" y="260595"/>
                    </a:lnTo>
                    <a:lnTo>
                      <a:pt x="2489522" y="259687"/>
                    </a:lnTo>
                    <a:lnTo>
                      <a:pt x="2493972" y="259394"/>
                    </a:lnTo>
                    <a:lnTo>
                      <a:pt x="2513924" y="257469"/>
                    </a:lnTo>
                    <a:lnTo>
                      <a:pt x="2533876" y="254678"/>
                    </a:lnTo>
                    <a:lnTo>
                      <a:pt x="2553827" y="250271"/>
                    </a:lnTo>
                    <a:lnTo>
                      <a:pt x="2556133" y="249696"/>
                    </a:lnTo>
                    <a:lnTo>
                      <a:pt x="2573779" y="243419"/>
                    </a:lnTo>
                    <a:lnTo>
                      <a:pt x="2581711" y="239704"/>
                    </a:lnTo>
                    <a:lnTo>
                      <a:pt x="2593731" y="230571"/>
                    </a:lnTo>
                    <a:lnTo>
                      <a:pt x="2594787" y="229713"/>
                    </a:lnTo>
                    <a:lnTo>
                      <a:pt x="2603106" y="219721"/>
                    </a:lnTo>
                    <a:lnTo>
                      <a:pt x="2608367" y="209730"/>
                    </a:lnTo>
                    <a:lnTo>
                      <a:pt x="2611847" y="199738"/>
                    </a:lnTo>
                    <a:lnTo>
                      <a:pt x="2613683" y="193467"/>
                    </a:lnTo>
                    <a:lnTo>
                      <a:pt x="2614902" y="189747"/>
                    </a:lnTo>
                    <a:lnTo>
                      <a:pt x="2617767" y="179755"/>
                    </a:lnTo>
                    <a:lnTo>
                      <a:pt x="2620667" y="169764"/>
                    </a:lnTo>
                    <a:lnTo>
                      <a:pt x="2623647" y="159772"/>
                    </a:lnTo>
                    <a:lnTo>
                      <a:pt x="2626760" y="149781"/>
                    </a:lnTo>
                    <a:lnTo>
                      <a:pt x="2630006" y="139789"/>
                    </a:lnTo>
                    <a:lnTo>
                      <a:pt x="2633543" y="129798"/>
                    </a:lnTo>
                    <a:lnTo>
                      <a:pt x="2633634" y="129563"/>
                    </a:lnTo>
                    <a:lnTo>
                      <a:pt x="2638554" y="119806"/>
                    </a:lnTo>
                    <a:lnTo>
                      <a:pt x="2643858" y="109815"/>
                    </a:lnTo>
                    <a:lnTo>
                      <a:pt x="2649470" y="99823"/>
                    </a:lnTo>
                    <a:lnTo>
                      <a:pt x="2653586" y="93144"/>
                    </a:lnTo>
                    <a:lnTo>
                      <a:pt x="2656514" y="89832"/>
                    </a:lnTo>
                    <a:lnTo>
                      <a:pt x="2665683" y="79840"/>
                    </a:lnTo>
                    <a:lnTo>
                      <a:pt x="2673538" y="72394"/>
                    </a:lnTo>
                    <a:lnTo>
                      <a:pt x="2678492" y="69849"/>
                    </a:lnTo>
                    <a:lnTo>
                      <a:pt x="2693490" y="62733"/>
                    </a:lnTo>
                    <a:lnTo>
                      <a:pt x="2713441" y="60564"/>
                    </a:lnTo>
                    <a:lnTo>
                      <a:pt x="2733393" y="64973"/>
                    </a:lnTo>
                    <a:lnTo>
                      <a:pt x="2744399" y="69849"/>
                    </a:lnTo>
                    <a:lnTo>
                      <a:pt x="2753345" y="74744"/>
                    </a:lnTo>
                    <a:lnTo>
                      <a:pt x="2759989" y="79840"/>
                    </a:lnTo>
                    <a:lnTo>
                      <a:pt x="2771074" y="89832"/>
                    </a:lnTo>
                    <a:lnTo>
                      <a:pt x="2773297" y="92288"/>
                    </a:lnTo>
                    <a:lnTo>
                      <a:pt x="2779514" y="99823"/>
                    </a:lnTo>
                    <a:lnTo>
                      <a:pt x="2785694" y="109815"/>
                    </a:lnTo>
                    <a:lnTo>
                      <a:pt x="2790393" y="119806"/>
                    </a:lnTo>
                    <a:lnTo>
                      <a:pt x="2793249" y="128932"/>
                    </a:lnTo>
                    <a:lnTo>
                      <a:pt x="2793530" y="129798"/>
                    </a:lnTo>
                    <a:lnTo>
                      <a:pt x="2795170" y="139789"/>
                    </a:lnTo>
                    <a:lnTo>
                      <a:pt x="2795454" y="149781"/>
                    </a:lnTo>
                    <a:lnTo>
                      <a:pt x="2794374" y="159772"/>
                    </a:lnTo>
                    <a:lnTo>
                      <a:pt x="2793249" y="164365"/>
                    </a:lnTo>
                    <a:lnTo>
                      <a:pt x="2791973" y="169764"/>
                    </a:lnTo>
                    <a:lnTo>
                      <a:pt x="2787974" y="179755"/>
                    </a:lnTo>
                    <a:lnTo>
                      <a:pt x="2782483" y="189747"/>
                    </a:lnTo>
                    <a:lnTo>
                      <a:pt x="2775160" y="199738"/>
                    </a:lnTo>
                    <a:lnTo>
                      <a:pt x="2773297" y="201807"/>
                    </a:lnTo>
                    <a:lnTo>
                      <a:pt x="2765705" y="209730"/>
                    </a:lnTo>
                    <a:lnTo>
                      <a:pt x="2754627" y="219721"/>
                    </a:lnTo>
                    <a:lnTo>
                      <a:pt x="2753345" y="220755"/>
                    </a:lnTo>
                    <a:lnTo>
                      <a:pt x="2741229" y="229713"/>
                    </a:lnTo>
                    <a:lnTo>
                      <a:pt x="2733393" y="235500"/>
                    </a:lnTo>
                    <a:lnTo>
                      <a:pt x="2727182" y="239704"/>
                    </a:lnTo>
                    <a:lnTo>
                      <a:pt x="2713796" y="249696"/>
                    </a:lnTo>
                    <a:lnTo>
                      <a:pt x="2713441" y="249992"/>
                    </a:lnTo>
                    <a:lnTo>
                      <a:pt x="2701786" y="259687"/>
                    </a:lnTo>
                    <a:lnTo>
                      <a:pt x="2693490" y="269541"/>
                    </a:lnTo>
                    <a:lnTo>
                      <a:pt x="2693373" y="269679"/>
                    </a:lnTo>
                    <a:lnTo>
                      <a:pt x="2687958" y="279670"/>
                    </a:lnTo>
                    <a:lnTo>
                      <a:pt x="2685290" y="289662"/>
                    </a:lnTo>
                    <a:lnTo>
                      <a:pt x="2684878" y="299653"/>
                    </a:lnTo>
                    <a:lnTo>
                      <a:pt x="2686351" y="309645"/>
                    </a:lnTo>
                    <a:lnTo>
                      <a:pt x="2689077" y="319636"/>
                    </a:lnTo>
                    <a:lnTo>
                      <a:pt x="2692846" y="329628"/>
                    </a:lnTo>
                    <a:lnTo>
                      <a:pt x="2693490" y="330871"/>
                    </a:lnTo>
                    <a:lnTo>
                      <a:pt x="2697924" y="339619"/>
                    </a:lnTo>
                    <a:lnTo>
                      <a:pt x="2704113" y="349611"/>
                    </a:lnTo>
                    <a:lnTo>
                      <a:pt x="2711433" y="359602"/>
                    </a:lnTo>
                    <a:lnTo>
                      <a:pt x="2713441" y="361998"/>
                    </a:lnTo>
                    <a:lnTo>
                      <a:pt x="2720844" y="369594"/>
                    </a:lnTo>
                    <a:lnTo>
                      <a:pt x="2732219" y="379585"/>
                    </a:lnTo>
                    <a:lnTo>
                      <a:pt x="2733393" y="380515"/>
                    </a:lnTo>
                    <a:lnTo>
                      <a:pt x="2749031" y="389577"/>
                    </a:lnTo>
                    <a:lnTo>
                      <a:pt x="2753345" y="391832"/>
                    </a:lnTo>
                    <a:lnTo>
                      <a:pt x="2773297" y="397498"/>
                    </a:lnTo>
                    <a:lnTo>
                      <a:pt x="2793249" y="398271"/>
                    </a:lnTo>
                    <a:lnTo>
                      <a:pt x="2813200" y="394796"/>
                    </a:lnTo>
                    <a:lnTo>
                      <a:pt x="2829198" y="389577"/>
                    </a:lnTo>
                    <a:lnTo>
                      <a:pt x="2833152" y="388296"/>
                    </a:lnTo>
                    <a:lnTo>
                      <a:pt x="2853104" y="379920"/>
                    </a:lnTo>
                    <a:lnTo>
                      <a:pt x="2853824" y="379585"/>
                    </a:lnTo>
                    <a:lnTo>
                      <a:pt x="2873056" y="370924"/>
                    </a:lnTo>
                    <a:lnTo>
                      <a:pt x="2876108" y="369594"/>
                    </a:lnTo>
                    <a:lnTo>
                      <a:pt x="2893007" y="362489"/>
                    </a:lnTo>
                    <a:lnTo>
                      <a:pt x="2900776" y="359602"/>
                    </a:lnTo>
                    <a:lnTo>
                      <a:pt x="2912959" y="355002"/>
                    </a:lnTo>
                    <a:lnTo>
                      <a:pt x="2930859" y="349611"/>
                    </a:lnTo>
                    <a:lnTo>
                      <a:pt x="2932911" y="348972"/>
                    </a:lnTo>
                    <a:lnTo>
                      <a:pt x="2952863" y="344247"/>
                    </a:lnTo>
                    <a:lnTo>
                      <a:pt x="2972815" y="341026"/>
                    </a:lnTo>
                    <a:moveTo>
                      <a:pt x="2154792" y="297355"/>
                    </a:moveTo>
                    <a:lnTo>
                      <a:pt x="2160121" y="289662"/>
                    </a:lnTo>
                    <a:lnTo>
                      <a:pt x="2154792" y="280929"/>
                    </a:lnTo>
                    <a:lnTo>
                      <a:pt x="2147312" y="289662"/>
                    </a:lnTo>
                    <a:lnTo>
                      <a:pt x="2154792" y="297355"/>
                    </a:lnTo>
                    <a:close/>
                    <a:moveTo>
                      <a:pt x="1256962" y="76484"/>
                    </a:moveTo>
                    <a:lnTo>
                      <a:pt x="1250957" y="69849"/>
                    </a:lnTo>
                    <a:lnTo>
                      <a:pt x="1247094" y="59857"/>
                    </a:lnTo>
                    <a:lnTo>
                      <a:pt x="1247044" y="49866"/>
                    </a:lnTo>
                    <a:lnTo>
                      <a:pt x="1249803" y="39874"/>
                    </a:lnTo>
                    <a:lnTo>
                      <a:pt x="1253648" y="29883"/>
                    </a:lnTo>
                    <a:lnTo>
                      <a:pt x="1256962" y="22653"/>
                    </a:lnTo>
                    <a:lnTo>
                      <a:pt x="1259786" y="19891"/>
                    </a:lnTo>
                    <a:lnTo>
                      <a:pt x="1269025" y="9900"/>
                    </a:lnTo>
                    <a:lnTo>
                      <a:pt x="1276914" y="0"/>
                    </a:lnTo>
                    <a:lnTo>
                      <a:pt x="1296865" y="1136"/>
                    </a:lnTo>
                    <a:lnTo>
                      <a:pt x="1299471" y="9900"/>
                    </a:lnTo>
                    <a:lnTo>
                      <a:pt x="1301166" y="19891"/>
                    </a:lnTo>
                    <a:lnTo>
                      <a:pt x="1301329" y="29883"/>
                    </a:lnTo>
                    <a:lnTo>
                      <a:pt x="1300412" y="39874"/>
                    </a:lnTo>
                    <a:lnTo>
                      <a:pt x="1298307" y="49866"/>
                    </a:lnTo>
                    <a:lnTo>
                      <a:pt x="1296865" y="54605"/>
                    </a:lnTo>
                    <a:lnTo>
                      <a:pt x="1293636" y="59857"/>
                    </a:lnTo>
                    <a:lnTo>
                      <a:pt x="1285174" y="69849"/>
                    </a:lnTo>
                    <a:lnTo>
                      <a:pt x="1276914" y="76588"/>
                    </a:lnTo>
                    <a:lnTo>
                      <a:pt x="1256962" y="76484"/>
                    </a:lnTo>
                    <a:close/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6" name="任意多边形: 形状 3025">
                <a:extLst>
                  <a:ext uri="{FF2B5EF4-FFF2-40B4-BE49-F238E27FC236}">
                    <a16:creationId xmlns:a16="http://schemas.microsoft.com/office/drawing/2014/main" id="{9EC4DF19-14A8-9C47-9B3F-CC277572B786}"/>
                  </a:ext>
                </a:extLst>
              </p:cNvPr>
              <p:cNvSpPr/>
              <p:nvPr/>
            </p:nvSpPr>
            <p:spPr>
              <a:xfrm>
                <a:off x="2885545" y="3881536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19057" cap="flat">
                <a:solidFill>
                  <a:srgbClr val="808080"/>
                </a:solidFill>
                <a:custDash>
                  <a:ds d="416250" sp="180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7" name="任意多边形: 形状 3026">
                <a:extLst>
                  <a:ext uri="{FF2B5EF4-FFF2-40B4-BE49-F238E27FC236}">
                    <a16:creationId xmlns:a16="http://schemas.microsoft.com/office/drawing/2014/main" id="{D58C3D5D-710D-B0FC-A49E-A23EDB2CCCB8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8" name="任意多边形: 形状 3027">
                <a:extLst>
                  <a:ext uri="{FF2B5EF4-FFF2-40B4-BE49-F238E27FC236}">
                    <a16:creationId xmlns:a16="http://schemas.microsoft.com/office/drawing/2014/main" id="{BE9A9328-CEB9-D16E-0D6E-98BDEE0092DD}"/>
                  </a:ext>
                </a:extLst>
              </p:cNvPr>
              <p:cNvSpPr/>
              <p:nvPr/>
            </p:nvSpPr>
            <p:spPr>
              <a:xfrm>
                <a:off x="5858359" y="2690550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9" name="任意多边形: 形状 3028">
                <a:extLst>
                  <a:ext uri="{FF2B5EF4-FFF2-40B4-BE49-F238E27FC236}">
                    <a16:creationId xmlns:a16="http://schemas.microsoft.com/office/drawing/2014/main" id="{764EBE44-98F2-B3A6-2752-C17A759C3F52}"/>
                  </a:ext>
                </a:extLst>
              </p:cNvPr>
              <p:cNvSpPr/>
              <p:nvPr/>
            </p:nvSpPr>
            <p:spPr>
              <a:xfrm>
                <a:off x="2885545" y="417928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0" name="任意多边形: 形状 3029">
                <a:extLst>
                  <a:ext uri="{FF2B5EF4-FFF2-40B4-BE49-F238E27FC236}">
                    <a16:creationId xmlns:a16="http://schemas.microsoft.com/office/drawing/2014/main" id="{DA3CFA43-46D3-0C44-0E80-BAC0DBD150FB}"/>
                  </a:ext>
                </a:extLst>
              </p:cNvPr>
              <p:cNvSpPr/>
              <p:nvPr/>
            </p:nvSpPr>
            <p:spPr>
              <a:xfrm>
                <a:off x="2885545" y="2690550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1" name="任意多边形: 形状 3030">
                <a:extLst>
                  <a:ext uri="{FF2B5EF4-FFF2-40B4-BE49-F238E27FC236}">
                    <a16:creationId xmlns:a16="http://schemas.microsoft.com/office/drawing/2014/main" id="{F4A0CAF4-37D2-F0DE-852F-7774C6E97A9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2" name="任意多边形: 形状 3031">
                <a:extLst>
                  <a:ext uri="{FF2B5EF4-FFF2-40B4-BE49-F238E27FC236}">
                    <a16:creationId xmlns:a16="http://schemas.microsoft.com/office/drawing/2014/main" id="{83CCF6D3-3C3A-61A9-61F1-8661ED12391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3" name="任意多边形: 形状 3032">
                <a:extLst>
                  <a:ext uri="{FF2B5EF4-FFF2-40B4-BE49-F238E27FC236}">
                    <a16:creationId xmlns:a16="http://schemas.microsoft.com/office/drawing/2014/main" id="{260F2792-394F-4B70-0A62-23D4B2548C8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4" name="任意多边形: 形状 3033">
                <a:extLst>
                  <a:ext uri="{FF2B5EF4-FFF2-40B4-BE49-F238E27FC236}">
                    <a16:creationId xmlns:a16="http://schemas.microsoft.com/office/drawing/2014/main" id="{0B8DFC76-51CE-B354-0F19-0F75A59DEC2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5" name="任意多边形: 形状 3034">
                <a:extLst>
                  <a:ext uri="{FF2B5EF4-FFF2-40B4-BE49-F238E27FC236}">
                    <a16:creationId xmlns:a16="http://schemas.microsoft.com/office/drawing/2014/main" id="{D10E8F89-F23F-3619-F0B6-68DE7251AA51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6" name="任意多边形: 形状 3035">
                <a:extLst>
                  <a:ext uri="{FF2B5EF4-FFF2-40B4-BE49-F238E27FC236}">
                    <a16:creationId xmlns:a16="http://schemas.microsoft.com/office/drawing/2014/main" id="{EDE4EEBC-6476-5009-1AAD-3A2E5FEFD332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7" name="任意多边形: 形状 3036">
                <a:extLst>
                  <a:ext uri="{FF2B5EF4-FFF2-40B4-BE49-F238E27FC236}">
                    <a16:creationId xmlns:a16="http://schemas.microsoft.com/office/drawing/2014/main" id="{A13AF2CE-8D08-6E76-966F-214E62AE18B2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8" name="任意多边形: 形状 3037">
                <a:extLst>
                  <a:ext uri="{FF2B5EF4-FFF2-40B4-BE49-F238E27FC236}">
                    <a16:creationId xmlns:a16="http://schemas.microsoft.com/office/drawing/2014/main" id="{A95962C3-D89F-BBCF-DB2D-B5D02C2BB143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9" name="任意多边形: 形状 3038">
                <a:extLst>
                  <a:ext uri="{FF2B5EF4-FFF2-40B4-BE49-F238E27FC236}">
                    <a16:creationId xmlns:a16="http://schemas.microsoft.com/office/drawing/2014/main" id="{B0F0AA97-70F9-3C14-9304-960E204967A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0" name="任意多边形: 形状 3039">
                <a:extLst>
                  <a:ext uri="{FF2B5EF4-FFF2-40B4-BE49-F238E27FC236}">
                    <a16:creationId xmlns:a16="http://schemas.microsoft.com/office/drawing/2014/main" id="{1C8713E3-5143-B735-E98B-65674B7A573D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1" name="任意多边形: 形状 3040">
                <a:extLst>
                  <a:ext uri="{FF2B5EF4-FFF2-40B4-BE49-F238E27FC236}">
                    <a16:creationId xmlns:a16="http://schemas.microsoft.com/office/drawing/2014/main" id="{F894C619-4531-8E1D-2161-5C2968350788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2" name="任意多边形: 形状 3041">
                <a:extLst>
                  <a:ext uri="{FF2B5EF4-FFF2-40B4-BE49-F238E27FC236}">
                    <a16:creationId xmlns:a16="http://schemas.microsoft.com/office/drawing/2014/main" id="{94B0C8B8-BDA8-D39C-AB05-3E5A5ED4D7AA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3" name="任意多边形: 形状 3042">
                <a:extLst>
                  <a:ext uri="{FF2B5EF4-FFF2-40B4-BE49-F238E27FC236}">
                    <a16:creationId xmlns:a16="http://schemas.microsoft.com/office/drawing/2014/main" id="{D7608B5C-F374-86FA-9FB3-D4122591CB82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4" name="任意多边形: 形状 3043">
                <a:extLst>
                  <a:ext uri="{FF2B5EF4-FFF2-40B4-BE49-F238E27FC236}">
                    <a16:creationId xmlns:a16="http://schemas.microsoft.com/office/drawing/2014/main" id="{73ED5590-1C1C-BCBB-EFC4-1589900ABAFA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5" name="任意多边形: 形状 3044">
                <a:extLst>
                  <a:ext uri="{FF2B5EF4-FFF2-40B4-BE49-F238E27FC236}">
                    <a16:creationId xmlns:a16="http://schemas.microsoft.com/office/drawing/2014/main" id="{C73F5A82-B731-01AA-34E0-4418171F2BE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6" name="任意多边形: 形状 3045">
                <a:extLst>
                  <a:ext uri="{FF2B5EF4-FFF2-40B4-BE49-F238E27FC236}">
                    <a16:creationId xmlns:a16="http://schemas.microsoft.com/office/drawing/2014/main" id="{76E58F43-DA3C-B210-C3ED-1E99E0AB6F4A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7" name="任意多边形: 形状 3046">
                <a:extLst>
                  <a:ext uri="{FF2B5EF4-FFF2-40B4-BE49-F238E27FC236}">
                    <a16:creationId xmlns:a16="http://schemas.microsoft.com/office/drawing/2014/main" id="{52497718-645C-C740-CB62-0386374A988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8" name="任意多边形: 形状 3047">
                <a:extLst>
                  <a:ext uri="{FF2B5EF4-FFF2-40B4-BE49-F238E27FC236}">
                    <a16:creationId xmlns:a16="http://schemas.microsoft.com/office/drawing/2014/main" id="{C3C19DCB-A410-B7DB-7921-B838F2A7FC5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9" name="任意多边形: 形状 3048">
                <a:extLst>
                  <a:ext uri="{FF2B5EF4-FFF2-40B4-BE49-F238E27FC236}">
                    <a16:creationId xmlns:a16="http://schemas.microsoft.com/office/drawing/2014/main" id="{7B02EF0D-3F26-DC5D-89B9-62AB98170A36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0" name="任意多边形: 形状 3049">
                <a:extLst>
                  <a:ext uri="{FF2B5EF4-FFF2-40B4-BE49-F238E27FC236}">
                    <a16:creationId xmlns:a16="http://schemas.microsoft.com/office/drawing/2014/main" id="{29DF2725-DC20-1D7A-CCD9-C269A63EFE8C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1" name="任意多边形: 形状 3050">
                <a:extLst>
                  <a:ext uri="{FF2B5EF4-FFF2-40B4-BE49-F238E27FC236}">
                    <a16:creationId xmlns:a16="http://schemas.microsoft.com/office/drawing/2014/main" id="{70411CC4-1FB6-5E03-D984-E5865E856B3D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2" name="任意多边形: 形状 3051">
                <a:extLst>
                  <a:ext uri="{FF2B5EF4-FFF2-40B4-BE49-F238E27FC236}">
                    <a16:creationId xmlns:a16="http://schemas.microsoft.com/office/drawing/2014/main" id="{BC7683A7-F739-583C-163F-D40885940998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3" name="任意多边形: 形状 3052">
                <a:extLst>
                  <a:ext uri="{FF2B5EF4-FFF2-40B4-BE49-F238E27FC236}">
                    <a16:creationId xmlns:a16="http://schemas.microsoft.com/office/drawing/2014/main" id="{EEFDF2A0-4385-CB66-E660-0173C253F77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4" name="任意多边形: 形状 3053">
                <a:extLst>
                  <a:ext uri="{FF2B5EF4-FFF2-40B4-BE49-F238E27FC236}">
                    <a16:creationId xmlns:a16="http://schemas.microsoft.com/office/drawing/2014/main" id="{23C0A16B-416D-BF06-43BF-45C64B2ADB1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5" name="任意多边形: 形状 3054">
                <a:extLst>
                  <a:ext uri="{FF2B5EF4-FFF2-40B4-BE49-F238E27FC236}">
                    <a16:creationId xmlns:a16="http://schemas.microsoft.com/office/drawing/2014/main" id="{68488ECE-6B90-F760-3BF6-CF7F8364E3C1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6" name="任意多边形: 形状 3055">
                <a:extLst>
                  <a:ext uri="{FF2B5EF4-FFF2-40B4-BE49-F238E27FC236}">
                    <a16:creationId xmlns:a16="http://schemas.microsoft.com/office/drawing/2014/main" id="{0D6E18B0-D082-D94F-DC3B-04055002635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7" name="任意多边形: 形状 3056">
                <a:extLst>
                  <a:ext uri="{FF2B5EF4-FFF2-40B4-BE49-F238E27FC236}">
                    <a16:creationId xmlns:a16="http://schemas.microsoft.com/office/drawing/2014/main" id="{1F2F481A-BF90-CA15-F7E8-EDA8B7F38C82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8" name="任意多边形: 形状 3057">
                <a:extLst>
                  <a:ext uri="{FF2B5EF4-FFF2-40B4-BE49-F238E27FC236}">
                    <a16:creationId xmlns:a16="http://schemas.microsoft.com/office/drawing/2014/main" id="{E363645C-9B7B-30DB-D79C-395095C3E97D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9" name="任意多边形: 形状 3058">
                <a:extLst>
                  <a:ext uri="{FF2B5EF4-FFF2-40B4-BE49-F238E27FC236}">
                    <a16:creationId xmlns:a16="http://schemas.microsoft.com/office/drawing/2014/main" id="{40B41B6F-FC16-0490-9C85-8294BB77102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0" name="任意多边形: 形状 3059">
                <a:extLst>
                  <a:ext uri="{FF2B5EF4-FFF2-40B4-BE49-F238E27FC236}">
                    <a16:creationId xmlns:a16="http://schemas.microsoft.com/office/drawing/2014/main" id="{492C4F1C-4B75-E78C-CCDF-3B7EA996D34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1" name="任意多边形: 形状 3060">
                <a:extLst>
                  <a:ext uri="{FF2B5EF4-FFF2-40B4-BE49-F238E27FC236}">
                    <a16:creationId xmlns:a16="http://schemas.microsoft.com/office/drawing/2014/main" id="{87685E75-D3C2-E4FE-9E5F-ECD7B0D088DC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2" name="任意多边形: 形状 3061">
                <a:extLst>
                  <a:ext uri="{FF2B5EF4-FFF2-40B4-BE49-F238E27FC236}">
                    <a16:creationId xmlns:a16="http://schemas.microsoft.com/office/drawing/2014/main" id="{BCB08CFF-1CD3-E17F-6076-663911CE406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3" name="任意多边形: 形状 3062">
                <a:extLst>
                  <a:ext uri="{FF2B5EF4-FFF2-40B4-BE49-F238E27FC236}">
                    <a16:creationId xmlns:a16="http://schemas.microsoft.com/office/drawing/2014/main" id="{4A2532CD-7839-8AA9-A86B-CBD0CB574F43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4" name="任意多边形: 形状 3063">
                <a:extLst>
                  <a:ext uri="{FF2B5EF4-FFF2-40B4-BE49-F238E27FC236}">
                    <a16:creationId xmlns:a16="http://schemas.microsoft.com/office/drawing/2014/main" id="{D50FA14C-745D-8E62-7A9A-1CBAB6D8F56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5" name="任意多边形: 形状 3064">
                <a:extLst>
                  <a:ext uri="{FF2B5EF4-FFF2-40B4-BE49-F238E27FC236}">
                    <a16:creationId xmlns:a16="http://schemas.microsoft.com/office/drawing/2014/main" id="{2AC3D891-0403-9C47-6421-A323E5401C3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6" name="任意多边形: 形状 3065">
                <a:extLst>
                  <a:ext uri="{FF2B5EF4-FFF2-40B4-BE49-F238E27FC236}">
                    <a16:creationId xmlns:a16="http://schemas.microsoft.com/office/drawing/2014/main" id="{D6EA4557-4843-477C-2D50-E334F92F7D7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7" name="任意多边形: 形状 3066">
                <a:extLst>
                  <a:ext uri="{FF2B5EF4-FFF2-40B4-BE49-F238E27FC236}">
                    <a16:creationId xmlns:a16="http://schemas.microsoft.com/office/drawing/2014/main" id="{DF9576C9-67F4-B443-B371-CFCE8535ECE2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8" name="任意多边形: 形状 3067">
                <a:extLst>
                  <a:ext uri="{FF2B5EF4-FFF2-40B4-BE49-F238E27FC236}">
                    <a16:creationId xmlns:a16="http://schemas.microsoft.com/office/drawing/2014/main" id="{474DCBB9-E8F4-00B1-252E-4B7DA3B4BD6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9" name="任意多边形: 形状 3068">
                <a:extLst>
                  <a:ext uri="{FF2B5EF4-FFF2-40B4-BE49-F238E27FC236}">
                    <a16:creationId xmlns:a16="http://schemas.microsoft.com/office/drawing/2014/main" id="{9653F55E-0D2A-200D-DED2-675FFE8D6CF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0" name="任意多边形: 形状 3069">
                <a:extLst>
                  <a:ext uri="{FF2B5EF4-FFF2-40B4-BE49-F238E27FC236}">
                    <a16:creationId xmlns:a16="http://schemas.microsoft.com/office/drawing/2014/main" id="{15FBDE91-5D7C-420A-2FB7-7B0D6964FA4D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1" name="任意多边形: 形状 3070">
                <a:extLst>
                  <a:ext uri="{FF2B5EF4-FFF2-40B4-BE49-F238E27FC236}">
                    <a16:creationId xmlns:a16="http://schemas.microsoft.com/office/drawing/2014/main" id="{92D5BECA-1B0F-C309-0A8F-E22CD922F33A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2" name="任意多边形: 形状 3071">
                <a:extLst>
                  <a:ext uri="{FF2B5EF4-FFF2-40B4-BE49-F238E27FC236}">
                    <a16:creationId xmlns:a16="http://schemas.microsoft.com/office/drawing/2014/main" id="{620A58D1-3C22-959A-C08C-FFD124D8111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3" name="任意多边形: 形状 3072">
                <a:extLst>
                  <a:ext uri="{FF2B5EF4-FFF2-40B4-BE49-F238E27FC236}">
                    <a16:creationId xmlns:a16="http://schemas.microsoft.com/office/drawing/2014/main" id="{8AF13D35-5790-09E4-9811-07EEA674FAAE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4" name="任意多边形: 形状 3073">
                <a:extLst>
                  <a:ext uri="{FF2B5EF4-FFF2-40B4-BE49-F238E27FC236}">
                    <a16:creationId xmlns:a16="http://schemas.microsoft.com/office/drawing/2014/main" id="{AF951B9A-A64D-8437-3647-AF78242B960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5" name="任意多边形: 形状 3074">
                <a:extLst>
                  <a:ext uri="{FF2B5EF4-FFF2-40B4-BE49-F238E27FC236}">
                    <a16:creationId xmlns:a16="http://schemas.microsoft.com/office/drawing/2014/main" id="{629AA468-CB16-C2FB-F83A-8C17E780C4B4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6" name="任意多边形: 形状 3075">
                <a:extLst>
                  <a:ext uri="{FF2B5EF4-FFF2-40B4-BE49-F238E27FC236}">
                    <a16:creationId xmlns:a16="http://schemas.microsoft.com/office/drawing/2014/main" id="{8035D26D-C199-8B56-EEC6-5A876E9A999E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7" name="任意多边形: 形状 3076">
                <a:extLst>
                  <a:ext uri="{FF2B5EF4-FFF2-40B4-BE49-F238E27FC236}">
                    <a16:creationId xmlns:a16="http://schemas.microsoft.com/office/drawing/2014/main" id="{0CEB839D-CB4C-29F5-0A5A-06F7A369D1BB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8" name="任意多边形: 形状 3077">
                <a:extLst>
                  <a:ext uri="{FF2B5EF4-FFF2-40B4-BE49-F238E27FC236}">
                    <a16:creationId xmlns:a16="http://schemas.microsoft.com/office/drawing/2014/main" id="{8768E18B-6D03-06EC-CD5E-64F17F8E3533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9" name="任意多边形: 形状 3078">
                <a:extLst>
                  <a:ext uri="{FF2B5EF4-FFF2-40B4-BE49-F238E27FC236}">
                    <a16:creationId xmlns:a16="http://schemas.microsoft.com/office/drawing/2014/main" id="{2E684F1A-D078-C74A-E7BE-1A6F22CB0B75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0" name="任意多边形: 形状 3079">
                <a:extLst>
                  <a:ext uri="{FF2B5EF4-FFF2-40B4-BE49-F238E27FC236}">
                    <a16:creationId xmlns:a16="http://schemas.microsoft.com/office/drawing/2014/main" id="{99AE8AE2-ACCF-3919-B39D-2A75E9206740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1" name="任意多边形: 形状 3080">
                <a:extLst>
                  <a:ext uri="{FF2B5EF4-FFF2-40B4-BE49-F238E27FC236}">
                    <a16:creationId xmlns:a16="http://schemas.microsoft.com/office/drawing/2014/main" id="{D42201C4-9FE1-37B8-34DC-0B302AFC29A7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2" name="任意多边形: 形状 3081">
                <a:extLst>
                  <a:ext uri="{FF2B5EF4-FFF2-40B4-BE49-F238E27FC236}">
                    <a16:creationId xmlns:a16="http://schemas.microsoft.com/office/drawing/2014/main" id="{6462F38B-8954-A832-D34D-313F657D6AB6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3" name="任意多边形: 形状 3082">
                <a:extLst>
                  <a:ext uri="{FF2B5EF4-FFF2-40B4-BE49-F238E27FC236}">
                    <a16:creationId xmlns:a16="http://schemas.microsoft.com/office/drawing/2014/main" id="{F3E39A83-8882-29B8-40C2-2220FAC42AF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4" name="任意多边形: 形状 3083">
                <a:extLst>
                  <a:ext uri="{FF2B5EF4-FFF2-40B4-BE49-F238E27FC236}">
                    <a16:creationId xmlns:a16="http://schemas.microsoft.com/office/drawing/2014/main" id="{1E70347C-7594-57D9-319E-196B4831241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5" name="任意多边形: 形状 3084">
                <a:extLst>
                  <a:ext uri="{FF2B5EF4-FFF2-40B4-BE49-F238E27FC236}">
                    <a16:creationId xmlns:a16="http://schemas.microsoft.com/office/drawing/2014/main" id="{CE0CBBC3-0ABA-B7D1-121A-D08E74F0041F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6" name="任意多边形: 形状 3085">
                <a:extLst>
                  <a:ext uri="{FF2B5EF4-FFF2-40B4-BE49-F238E27FC236}">
                    <a16:creationId xmlns:a16="http://schemas.microsoft.com/office/drawing/2014/main" id="{25A6C63F-4928-E05C-F80D-7F94D34FC52E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7" name="任意多边形: 形状 3086">
                <a:extLst>
                  <a:ext uri="{FF2B5EF4-FFF2-40B4-BE49-F238E27FC236}">
                    <a16:creationId xmlns:a16="http://schemas.microsoft.com/office/drawing/2014/main" id="{324820E6-4A1F-E4FF-5726-C9F2C17F39F9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8" name="任意多边形: 形状 3087">
                <a:extLst>
                  <a:ext uri="{FF2B5EF4-FFF2-40B4-BE49-F238E27FC236}">
                    <a16:creationId xmlns:a16="http://schemas.microsoft.com/office/drawing/2014/main" id="{3422511A-F773-3E43-0F79-1FEF7B0D140C}"/>
                  </a:ext>
                </a:extLst>
              </p:cNvPr>
              <p:cNvSpPr/>
              <p:nvPr/>
            </p:nvSpPr>
            <p:spPr>
              <a:xfrm>
                <a:off x="2794074" y="2598936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17" name="组合 2816">
              <a:extLst>
                <a:ext uri="{FF2B5EF4-FFF2-40B4-BE49-F238E27FC236}">
                  <a16:creationId xmlns:a16="http://schemas.microsoft.com/office/drawing/2014/main" id="{8DE8A444-AB7D-1C1A-E4B7-8B0313A0A2EA}"/>
                </a:ext>
              </a:extLst>
            </p:cNvPr>
            <p:cNvGrpSpPr/>
            <p:nvPr/>
          </p:nvGrpSpPr>
          <p:grpSpPr>
            <a:xfrm>
              <a:off x="9726396" y="8174625"/>
              <a:ext cx="5349959" cy="2769872"/>
              <a:chOff x="10349722" y="2936048"/>
              <a:chExt cx="3076989" cy="1593071"/>
            </a:xfrm>
          </p:grpSpPr>
          <p:sp>
            <p:nvSpPr>
              <p:cNvPr id="2820" name="任意多边形: 形状 2819">
                <a:extLst>
                  <a:ext uri="{FF2B5EF4-FFF2-40B4-BE49-F238E27FC236}">
                    <a16:creationId xmlns:a16="http://schemas.microsoft.com/office/drawing/2014/main" id="{88477C22-C3ED-FE65-7D57-0BEA9F8D50A1}"/>
                  </a:ext>
                </a:extLst>
              </p:cNvPr>
              <p:cNvSpPr/>
              <p:nvPr/>
            </p:nvSpPr>
            <p:spPr>
              <a:xfrm>
                <a:off x="10441193" y="3027662"/>
                <a:ext cx="2972814" cy="1488732"/>
              </a:xfrm>
              <a:custGeom>
                <a:avLst/>
                <a:gdLst>
                  <a:gd name="connsiteX0" fmla="*/ 0 w 2972814"/>
                  <a:gd name="connsiteY0" fmla="*/ 1488733 h 1488732"/>
                  <a:gd name="connsiteX1" fmla="*/ 2972815 w 2972814"/>
                  <a:gd name="connsiteY1" fmla="*/ 1488733 h 1488732"/>
                  <a:gd name="connsiteX2" fmla="*/ 2972815 w 2972814"/>
                  <a:gd name="connsiteY2" fmla="*/ 0 h 1488732"/>
                  <a:gd name="connsiteX3" fmla="*/ 0 w 2972814"/>
                  <a:gd name="connsiteY3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2814" h="1488732">
                    <a:moveTo>
                      <a:pt x="0" y="1488733"/>
                    </a:moveTo>
                    <a:lnTo>
                      <a:pt x="2972815" y="1488733"/>
                    </a:lnTo>
                    <a:lnTo>
                      <a:pt x="29728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1" name="任意多边形: 形状 2820">
                <a:extLst>
                  <a:ext uri="{FF2B5EF4-FFF2-40B4-BE49-F238E27FC236}">
                    <a16:creationId xmlns:a16="http://schemas.microsoft.com/office/drawing/2014/main" id="{06F35D60-DCBC-4D12-43A1-43C0AD45852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2" name="任意多边形: 形状 2821">
                <a:extLst>
                  <a:ext uri="{FF2B5EF4-FFF2-40B4-BE49-F238E27FC236}">
                    <a16:creationId xmlns:a16="http://schemas.microsoft.com/office/drawing/2014/main" id="{74A2B93C-33DC-EC88-E27C-C0278A010527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3" name="任意多边形: 形状 2822">
                <a:extLst>
                  <a:ext uri="{FF2B5EF4-FFF2-40B4-BE49-F238E27FC236}">
                    <a16:creationId xmlns:a16="http://schemas.microsoft.com/office/drawing/2014/main" id="{4D243C2B-934C-D63F-B157-07751DF2613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4" name="任意多边形: 形状 2823">
                <a:extLst>
                  <a:ext uri="{FF2B5EF4-FFF2-40B4-BE49-F238E27FC236}">
                    <a16:creationId xmlns:a16="http://schemas.microsoft.com/office/drawing/2014/main" id="{661B217F-C859-1961-DC5C-A8A123D0C74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5" name="任意多边形: 形状 2824">
                <a:extLst>
                  <a:ext uri="{FF2B5EF4-FFF2-40B4-BE49-F238E27FC236}">
                    <a16:creationId xmlns:a16="http://schemas.microsoft.com/office/drawing/2014/main" id="{D4F8F7C4-FE9A-E768-098D-D4632B8EC29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6" name="任意多边形: 形状 2825">
                <a:extLst>
                  <a:ext uri="{FF2B5EF4-FFF2-40B4-BE49-F238E27FC236}">
                    <a16:creationId xmlns:a16="http://schemas.microsoft.com/office/drawing/2014/main" id="{2F87FC24-B24C-85C6-53F9-999C8A62231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7" name="任意多边形: 形状 2826">
                <a:extLst>
                  <a:ext uri="{FF2B5EF4-FFF2-40B4-BE49-F238E27FC236}">
                    <a16:creationId xmlns:a16="http://schemas.microsoft.com/office/drawing/2014/main" id="{F20D704D-EFEE-92FC-1CA4-B8409FD41B1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8" name="任意多边形: 形状 2827">
                <a:extLst>
                  <a:ext uri="{FF2B5EF4-FFF2-40B4-BE49-F238E27FC236}">
                    <a16:creationId xmlns:a16="http://schemas.microsoft.com/office/drawing/2014/main" id="{0BC065AA-340F-F667-B3D9-246710977AC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9" name="任意多边形: 形状 2828">
                <a:extLst>
                  <a:ext uri="{FF2B5EF4-FFF2-40B4-BE49-F238E27FC236}">
                    <a16:creationId xmlns:a16="http://schemas.microsoft.com/office/drawing/2014/main" id="{ED351189-6233-9D40-1983-CCA861CCE36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0" name="任意多边形: 形状 2829">
                <a:extLst>
                  <a:ext uri="{FF2B5EF4-FFF2-40B4-BE49-F238E27FC236}">
                    <a16:creationId xmlns:a16="http://schemas.microsoft.com/office/drawing/2014/main" id="{06F012BA-6D78-52F9-520A-DF8B6C29E6A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1" name="任意多边形: 形状 2830">
                <a:extLst>
                  <a:ext uri="{FF2B5EF4-FFF2-40B4-BE49-F238E27FC236}">
                    <a16:creationId xmlns:a16="http://schemas.microsoft.com/office/drawing/2014/main" id="{376D5253-821A-F488-916B-BE1FFEEF7025}"/>
                  </a:ext>
                </a:extLst>
              </p:cNvPr>
              <p:cNvSpPr/>
              <p:nvPr/>
            </p:nvSpPr>
            <p:spPr>
              <a:xfrm>
                <a:off x="10441193" y="4423991"/>
                <a:ext cx="2972814" cy="92404"/>
              </a:xfrm>
              <a:custGeom>
                <a:avLst/>
                <a:gdLst>
                  <a:gd name="connsiteX0" fmla="*/ 19952 w 2972814"/>
                  <a:gd name="connsiteY0" fmla="*/ 92404 h 92404"/>
                  <a:gd name="connsiteX1" fmla="*/ 39904 w 2972814"/>
                  <a:gd name="connsiteY1" fmla="*/ 92404 h 92404"/>
                  <a:gd name="connsiteX2" fmla="*/ 59855 w 2972814"/>
                  <a:gd name="connsiteY2" fmla="*/ 92404 h 92404"/>
                  <a:gd name="connsiteX3" fmla="*/ 79807 w 2972814"/>
                  <a:gd name="connsiteY3" fmla="*/ 92404 h 92404"/>
                  <a:gd name="connsiteX4" fmla="*/ 99759 w 2972814"/>
                  <a:gd name="connsiteY4" fmla="*/ 92404 h 92404"/>
                  <a:gd name="connsiteX5" fmla="*/ 119711 w 2972814"/>
                  <a:gd name="connsiteY5" fmla="*/ 92404 h 92404"/>
                  <a:gd name="connsiteX6" fmla="*/ 139662 w 2972814"/>
                  <a:gd name="connsiteY6" fmla="*/ 92404 h 92404"/>
                  <a:gd name="connsiteX7" fmla="*/ 159614 w 2972814"/>
                  <a:gd name="connsiteY7" fmla="*/ 92404 h 92404"/>
                  <a:gd name="connsiteX8" fmla="*/ 179566 w 2972814"/>
                  <a:gd name="connsiteY8" fmla="*/ 92404 h 92404"/>
                  <a:gd name="connsiteX9" fmla="*/ 199518 w 2972814"/>
                  <a:gd name="connsiteY9" fmla="*/ 92404 h 92404"/>
                  <a:gd name="connsiteX10" fmla="*/ 219470 w 2972814"/>
                  <a:gd name="connsiteY10" fmla="*/ 92404 h 92404"/>
                  <a:gd name="connsiteX11" fmla="*/ 239421 w 2972814"/>
                  <a:gd name="connsiteY11" fmla="*/ 92404 h 92404"/>
                  <a:gd name="connsiteX12" fmla="*/ 259373 w 2972814"/>
                  <a:gd name="connsiteY12" fmla="*/ 92404 h 92404"/>
                  <a:gd name="connsiteX13" fmla="*/ 279325 w 2972814"/>
                  <a:gd name="connsiteY13" fmla="*/ 92404 h 92404"/>
                  <a:gd name="connsiteX14" fmla="*/ 299277 w 2972814"/>
                  <a:gd name="connsiteY14" fmla="*/ 92404 h 92404"/>
                  <a:gd name="connsiteX15" fmla="*/ 319228 w 2972814"/>
                  <a:gd name="connsiteY15" fmla="*/ 92404 h 92404"/>
                  <a:gd name="connsiteX16" fmla="*/ 339180 w 2972814"/>
                  <a:gd name="connsiteY16" fmla="*/ 92404 h 92404"/>
                  <a:gd name="connsiteX17" fmla="*/ 359132 w 2972814"/>
                  <a:gd name="connsiteY17" fmla="*/ 92404 h 92404"/>
                  <a:gd name="connsiteX18" fmla="*/ 379084 w 2972814"/>
                  <a:gd name="connsiteY18" fmla="*/ 92404 h 92404"/>
                  <a:gd name="connsiteX19" fmla="*/ 399036 w 2972814"/>
                  <a:gd name="connsiteY19" fmla="*/ 92404 h 92404"/>
                  <a:gd name="connsiteX20" fmla="*/ 418987 w 2972814"/>
                  <a:gd name="connsiteY20" fmla="*/ 92404 h 92404"/>
                  <a:gd name="connsiteX21" fmla="*/ 438939 w 2972814"/>
                  <a:gd name="connsiteY21" fmla="*/ 92404 h 92404"/>
                  <a:gd name="connsiteX22" fmla="*/ 458891 w 2972814"/>
                  <a:gd name="connsiteY22" fmla="*/ 92404 h 92404"/>
                  <a:gd name="connsiteX23" fmla="*/ 478843 w 2972814"/>
                  <a:gd name="connsiteY23" fmla="*/ 92404 h 92404"/>
                  <a:gd name="connsiteX24" fmla="*/ 498794 w 2972814"/>
                  <a:gd name="connsiteY24" fmla="*/ 92404 h 92404"/>
                  <a:gd name="connsiteX25" fmla="*/ 518746 w 2972814"/>
                  <a:gd name="connsiteY25" fmla="*/ 92404 h 92404"/>
                  <a:gd name="connsiteX26" fmla="*/ 538698 w 2972814"/>
                  <a:gd name="connsiteY26" fmla="*/ 92404 h 92404"/>
                  <a:gd name="connsiteX27" fmla="*/ 558650 w 2972814"/>
                  <a:gd name="connsiteY27" fmla="*/ 92404 h 92404"/>
                  <a:gd name="connsiteX28" fmla="*/ 578601 w 2972814"/>
                  <a:gd name="connsiteY28" fmla="*/ 92404 h 92404"/>
                  <a:gd name="connsiteX29" fmla="*/ 598553 w 2972814"/>
                  <a:gd name="connsiteY29" fmla="*/ 92404 h 92404"/>
                  <a:gd name="connsiteX30" fmla="*/ 618505 w 2972814"/>
                  <a:gd name="connsiteY30" fmla="*/ 92404 h 92404"/>
                  <a:gd name="connsiteX31" fmla="*/ 638457 w 2972814"/>
                  <a:gd name="connsiteY31" fmla="*/ 92404 h 92404"/>
                  <a:gd name="connsiteX32" fmla="*/ 658409 w 2972814"/>
                  <a:gd name="connsiteY32" fmla="*/ 92404 h 92404"/>
                  <a:gd name="connsiteX33" fmla="*/ 678360 w 2972814"/>
                  <a:gd name="connsiteY33" fmla="*/ 92404 h 92404"/>
                  <a:gd name="connsiteX34" fmla="*/ 698312 w 2972814"/>
                  <a:gd name="connsiteY34" fmla="*/ 92404 h 92404"/>
                  <a:gd name="connsiteX35" fmla="*/ 718264 w 2972814"/>
                  <a:gd name="connsiteY35" fmla="*/ 92404 h 92404"/>
                  <a:gd name="connsiteX36" fmla="*/ 738216 w 2972814"/>
                  <a:gd name="connsiteY36" fmla="*/ 92404 h 92404"/>
                  <a:gd name="connsiteX37" fmla="*/ 758167 w 2972814"/>
                  <a:gd name="connsiteY37" fmla="*/ 92404 h 92404"/>
                  <a:gd name="connsiteX38" fmla="*/ 778119 w 2972814"/>
                  <a:gd name="connsiteY38" fmla="*/ 92404 h 92404"/>
                  <a:gd name="connsiteX39" fmla="*/ 798071 w 2972814"/>
                  <a:gd name="connsiteY39" fmla="*/ 92404 h 92404"/>
                  <a:gd name="connsiteX40" fmla="*/ 818023 w 2972814"/>
                  <a:gd name="connsiteY40" fmla="*/ 92404 h 92404"/>
                  <a:gd name="connsiteX41" fmla="*/ 837975 w 2972814"/>
                  <a:gd name="connsiteY41" fmla="*/ 92404 h 92404"/>
                  <a:gd name="connsiteX42" fmla="*/ 857926 w 2972814"/>
                  <a:gd name="connsiteY42" fmla="*/ 92404 h 92404"/>
                  <a:gd name="connsiteX43" fmla="*/ 877878 w 2972814"/>
                  <a:gd name="connsiteY43" fmla="*/ 92404 h 92404"/>
                  <a:gd name="connsiteX44" fmla="*/ 897830 w 2972814"/>
                  <a:gd name="connsiteY44" fmla="*/ 92404 h 92404"/>
                  <a:gd name="connsiteX45" fmla="*/ 917782 w 2972814"/>
                  <a:gd name="connsiteY45" fmla="*/ 92404 h 92404"/>
                  <a:gd name="connsiteX46" fmla="*/ 937733 w 2972814"/>
                  <a:gd name="connsiteY46" fmla="*/ 92404 h 92404"/>
                  <a:gd name="connsiteX47" fmla="*/ 957685 w 2972814"/>
                  <a:gd name="connsiteY47" fmla="*/ 92404 h 92404"/>
                  <a:gd name="connsiteX48" fmla="*/ 977637 w 2972814"/>
                  <a:gd name="connsiteY48" fmla="*/ 92404 h 92404"/>
                  <a:gd name="connsiteX49" fmla="*/ 997589 w 2972814"/>
                  <a:gd name="connsiteY49" fmla="*/ 92404 h 92404"/>
                  <a:gd name="connsiteX50" fmla="*/ 1017541 w 2972814"/>
                  <a:gd name="connsiteY50" fmla="*/ 92404 h 92404"/>
                  <a:gd name="connsiteX51" fmla="*/ 1037492 w 2972814"/>
                  <a:gd name="connsiteY51" fmla="*/ 92404 h 92404"/>
                  <a:gd name="connsiteX52" fmla="*/ 1057444 w 2972814"/>
                  <a:gd name="connsiteY52" fmla="*/ 92404 h 92404"/>
                  <a:gd name="connsiteX53" fmla="*/ 1077396 w 2972814"/>
                  <a:gd name="connsiteY53" fmla="*/ 92404 h 92404"/>
                  <a:gd name="connsiteX54" fmla="*/ 1097348 w 2972814"/>
                  <a:gd name="connsiteY54" fmla="*/ 92404 h 92404"/>
                  <a:gd name="connsiteX55" fmla="*/ 1117299 w 2972814"/>
                  <a:gd name="connsiteY55" fmla="*/ 92404 h 92404"/>
                  <a:gd name="connsiteX56" fmla="*/ 1137251 w 2972814"/>
                  <a:gd name="connsiteY56" fmla="*/ 92404 h 92404"/>
                  <a:gd name="connsiteX57" fmla="*/ 1157203 w 2972814"/>
                  <a:gd name="connsiteY57" fmla="*/ 92404 h 92404"/>
                  <a:gd name="connsiteX58" fmla="*/ 1177155 w 2972814"/>
                  <a:gd name="connsiteY58" fmla="*/ 92404 h 92404"/>
                  <a:gd name="connsiteX59" fmla="*/ 1197107 w 2972814"/>
                  <a:gd name="connsiteY59" fmla="*/ 92404 h 92404"/>
                  <a:gd name="connsiteX60" fmla="*/ 1217058 w 2972814"/>
                  <a:gd name="connsiteY60" fmla="*/ 92404 h 92404"/>
                  <a:gd name="connsiteX61" fmla="*/ 1237010 w 2972814"/>
                  <a:gd name="connsiteY61" fmla="*/ 92404 h 92404"/>
                  <a:gd name="connsiteX62" fmla="*/ 1256962 w 2972814"/>
                  <a:gd name="connsiteY62" fmla="*/ 92404 h 92404"/>
                  <a:gd name="connsiteX63" fmla="*/ 1276914 w 2972814"/>
                  <a:gd name="connsiteY63" fmla="*/ 92404 h 92404"/>
                  <a:gd name="connsiteX64" fmla="*/ 1296865 w 2972814"/>
                  <a:gd name="connsiteY64" fmla="*/ 92404 h 92404"/>
                  <a:gd name="connsiteX65" fmla="*/ 1316817 w 2972814"/>
                  <a:gd name="connsiteY65" fmla="*/ 92404 h 92404"/>
                  <a:gd name="connsiteX66" fmla="*/ 1336769 w 2972814"/>
                  <a:gd name="connsiteY66" fmla="*/ 92404 h 92404"/>
                  <a:gd name="connsiteX67" fmla="*/ 1356721 w 2972814"/>
                  <a:gd name="connsiteY67" fmla="*/ 92404 h 92404"/>
                  <a:gd name="connsiteX68" fmla="*/ 1376673 w 2972814"/>
                  <a:gd name="connsiteY68" fmla="*/ 92404 h 92404"/>
                  <a:gd name="connsiteX69" fmla="*/ 1396624 w 2972814"/>
                  <a:gd name="connsiteY69" fmla="*/ 92404 h 92404"/>
                  <a:gd name="connsiteX70" fmla="*/ 1416576 w 2972814"/>
                  <a:gd name="connsiteY70" fmla="*/ 92404 h 92404"/>
                  <a:gd name="connsiteX71" fmla="*/ 1436528 w 2972814"/>
                  <a:gd name="connsiteY71" fmla="*/ 92404 h 92404"/>
                  <a:gd name="connsiteX72" fmla="*/ 1456480 w 2972814"/>
                  <a:gd name="connsiteY72" fmla="*/ 92404 h 92404"/>
                  <a:gd name="connsiteX73" fmla="*/ 1476431 w 2972814"/>
                  <a:gd name="connsiteY73" fmla="*/ 92404 h 92404"/>
                  <a:gd name="connsiteX74" fmla="*/ 1496383 w 2972814"/>
                  <a:gd name="connsiteY74" fmla="*/ 92404 h 92404"/>
                  <a:gd name="connsiteX75" fmla="*/ 1516335 w 2972814"/>
                  <a:gd name="connsiteY75" fmla="*/ 92404 h 92404"/>
                  <a:gd name="connsiteX76" fmla="*/ 1536287 w 2972814"/>
                  <a:gd name="connsiteY76" fmla="*/ 92404 h 92404"/>
                  <a:gd name="connsiteX77" fmla="*/ 1556239 w 2972814"/>
                  <a:gd name="connsiteY77" fmla="*/ 92404 h 92404"/>
                  <a:gd name="connsiteX78" fmla="*/ 1576190 w 2972814"/>
                  <a:gd name="connsiteY78" fmla="*/ 92404 h 92404"/>
                  <a:gd name="connsiteX79" fmla="*/ 1596142 w 2972814"/>
                  <a:gd name="connsiteY79" fmla="*/ 92404 h 92404"/>
                  <a:gd name="connsiteX80" fmla="*/ 1616094 w 2972814"/>
                  <a:gd name="connsiteY80" fmla="*/ 92404 h 92404"/>
                  <a:gd name="connsiteX81" fmla="*/ 1636046 w 2972814"/>
                  <a:gd name="connsiteY81" fmla="*/ 92404 h 92404"/>
                  <a:gd name="connsiteX82" fmla="*/ 1655997 w 2972814"/>
                  <a:gd name="connsiteY82" fmla="*/ 92404 h 92404"/>
                  <a:gd name="connsiteX83" fmla="*/ 1675949 w 2972814"/>
                  <a:gd name="connsiteY83" fmla="*/ 92404 h 92404"/>
                  <a:gd name="connsiteX84" fmla="*/ 1695901 w 2972814"/>
                  <a:gd name="connsiteY84" fmla="*/ 92404 h 92404"/>
                  <a:gd name="connsiteX85" fmla="*/ 1715853 w 2972814"/>
                  <a:gd name="connsiteY85" fmla="*/ 92404 h 92404"/>
                  <a:gd name="connsiteX86" fmla="*/ 1735805 w 2972814"/>
                  <a:gd name="connsiteY86" fmla="*/ 92404 h 92404"/>
                  <a:gd name="connsiteX87" fmla="*/ 1755756 w 2972814"/>
                  <a:gd name="connsiteY87" fmla="*/ 92404 h 92404"/>
                  <a:gd name="connsiteX88" fmla="*/ 1775708 w 2972814"/>
                  <a:gd name="connsiteY88" fmla="*/ 92404 h 92404"/>
                  <a:gd name="connsiteX89" fmla="*/ 1795660 w 2972814"/>
                  <a:gd name="connsiteY89" fmla="*/ 92404 h 92404"/>
                  <a:gd name="connsiteX90" fmla="*/ 1815612 w 2972814"/>
                  <a:gd name="connsiteY90" fmla="*/ 92404 h 92404"/>
                  <a:gd name="connsiteX91" fmla="*/ 1835563 w 2972814"/>
                  <a:gd name="connsiteY91" fmla="*/ 92404 h 92404"/>
                  <a:gd name="connsiteX92" fmla="*/ 1855515 w 2972814"/>
                  <a:gd name="connsiteY92" fmla="*/ 92404 h 92404"/>
                  <a:gd name="connsiteX93" fmla="*/ 1875467 w 2972814"/>
                  <a:gd name="connsiteY93" fmla="*/ 92404 h 92404"/>
                  <a:gd name="connsiteX94" fmla="*/ 1895419 w 2972814"/>
                  <a:gd name="connsiteY94" fmla="*/ 92404 h 92404"/>
                  <a:gd name="connsiteX95" fmla="*/ 1915371 w 2972814"/>
                  <a:gd name="connsiteY95" fmla="*/ 92404 h 92404"/>
                  <a:gd name="connsiteX96" fmla="*/ 1935322 w 2972814"/>
                  <a:gd name="connsiteY96" fmla="*/ 92404 h 92404"/>
                  <a:gd name="connsiteX97" fmla="*/ 1955274 w 2972814"/>
                  <a:gd name="connsiteY97" fmla="*/ 92404 h 92404"/>
                  <a:gd name="connsiteX98" fmla="*/ 1975226 w 2972814"/>
                  <a:gd name="connsiteY98" fmla="*/ 92404 h 92404"/>
                  <a:gd name="connsiteX99" fmla="*/ 1995178 w 2972814"/>
                  <a:gd name="connsiteY99" fmla="*/ 92404 h 92404"/>
                  <a:gd name="connsiteX100" fmla="*/ 2015129 w 2972814"/>
                  <a:gd name="connsiteY100" fmla="*/ 92404 h 92404"/>
                  <a:gd name="connsiteX101" fmla="*/ 2035081 w 2972814"/>
                  <a:gd name="connsiteY101" fmla="*/ 92404 h 92404"/>
                  <a:gd name="connsiteX102" fmla="*/ 2055033 w 2972814"/>
                  <a:gd name="connsiteY102" fmla="*/ 92404 h 92404"/>
                  <a:gd name="connsiteX103" fmla="*/ 2074985 w 2972814"/>
                  <a:gd name="connsiteY103" fmla="*/ 92404 h 92404"/>
                  <a:gd name="connsiteX104" fmla="*/ 2094936 w 2972814"/>
                  <a:gd name="connsiteY104" fmla="*/ 92404 h 92404"/>
                  <a:gd name="connsiteX105" fmla="*/ 2114888 w 2972814"/>
                  <a:gd name="connsiteY105" fmla="*/ 92404 h 92404"/>
                  <a:gd name="connsiteX106" fmla="*/ 2134840 w 2972814"/>
                  <a:gd name="connsiteY106" fmla="*/ 92404 h 92404"/>
                  <a:gd name="connsiteX107" fmla="*/ 2154792 w 2972814"/>
                  <a:gd name="connsiteY107" fmla="*/ 92404 h 92404"/>
                  <a:gd name="connsiteX108" fmla="*/ 2174744 w 2972814"/>
                  <a:gd name="connsiteY108" fmla="*/ 92404 h 92404"/>
                  <a:gd name="connsiteX109" fmla="*/ 2194695 w 2972814"/>
                  <a:gd name="connsiteY109" fmla="*/ 92404 h 92404"/>
                  <a:gd name="connsiteX110" fmla="*/ 2214647 w 2972814"/>
                  <a:gd name="connsiteY110" fmla="*/ 92404 h 92404"/>
                  <a:gd name="connsiteX111" fmla="*/ 2234599 w 2972814"/>
                  <a:gd name="connsiteY111" fmla="*/ 92404 h 92404"/>
                  <a:gd name="connsiteX112" fmla="*/ 2254551 w 2972814"/>
                  <a:gd name="connsiteY112" fmla="*/ 92404 h 92404"/>
                  <a:gd name="connsiteX113" fmla="*/ 2274502 w 2972814"/>
                  <a:gd name="connsiteY113" fmla="*/ 92404 h 92404"/>
                  <a:gd name="connsiteX114" fmla="*/ 2294454 w 2972814"/>
                  <a:gd name="connsiteY114" fmla="*/ 92404 h 92404"/>
                  <a:gd name="connsiteX115" fmla="*/ 2314406 w 2972814"/>
                  <a:gd name="connsiteY115" fmla="*/ 92404 h 92404"/>
                  <a:gd name="connsiteX116" fmla="*/ 2334358 w 2972814"/>
                  <a:gd name="connsiteY116" fmla="*/ 92404 h 92404"/>
                  <a:gd name="connsiteX117" fmla="*/ 2354310 w 2972814"/>
                  <a:gd name="connsiteY117" fmla="*/ 92404 h 92404"/>
                  <a:gd name="connsiteX118" fmla="*/ 2374261 w 2972814"/>
                  <a:gd name="connsiteY118" fmla="*/ 92404 h 92404"/>
                  <a:gd name="connsiteX119" fmla="*/ 2394213 w 2972814"/>
                  <a:gd name="connsiteY119" fmla="*/ 92404 h 92404"/>
                  <a:gd name="connsiteX120" fmla="*/ 2414165 w 2972814"/>
                  <a:gd name="connsiteY120" fmla="*/ 92404 h 92404"/>
                  <a:gd name="connsiteX121" fmla="*/ 2434117 w 2972814"/>
                  <a:gd name="connsiteY121" fmla="*/ 92404 h 92404"/>
                  <a:gd name="connsiteX122" fmla="*/ 2454068 w 2972814"/>
                  <a:gd name="connsiteY122" fmla="*/ 92404 h 92404"/>
                  <a:gd name="connsiteX123" fmla="*/ 2474020 w 2972814"/>
                  <a:gd name="connsiteY123" fmla="*/ 92404 h 92404"/>
                  <a:gd name="connsiteX124" fmla="*/ 2493972 w 2972814"/>
                  <a:gd name="connsiteY124" fmla="*/ 92404 h 92404"/>
                  <a:gd name="connsiteX125" fmla="*/ 2513924 w 2972814"/>
                  <a:gd name="connsiteY125" fmla="*/ 92404 h 92404"/>
                  <a:gd name="connsiteX126" fmla="*/ 2533876 w 2972814"/>
                  <a:gd name="connsiteY126" fmla="*/ 92404 h 92404"/>
                  <a:gd name="connsiteX127" fmla="*/ 2553827 w 2972814"/>
                  <a:gd name="connsiteY127" fmla="*/ 92404 h 92404"/>
                  <a:gd name="connsiteX128" fmla="*/ 2573779 w 2972814"/>
                  <a:gd name="connsiteY128" fmla="*/ 92404 h 92404"/>
                  <a:gd name="connsiteX129" fmla="*/ 2593731 w 2972814"/>
                  <a:gd name="connsiteY129" fmla="*/ 92404 h 92404"/>
                  <a:gd name="connsiteX130" fmla="*/ 2613683 w 2972814"/>
                  <a:gd name="connsiteY130" fmla="*/ 92404 h 92404"/>
                  <a:gd name="connsiteX131" fmla="*/ 2633634 w 2972814"/>
                  <a:gd name="connsiteY131" fmla="*/ 92404 h 92404"/>
                  <a:gd name="connsiteX132" fmla="*/ 2653586 w 2972814"/>
                  <a:gd name="connsiteY132" fmla="*/ 92404 h 92404"/>
                  <a:gd name="connsiteX133" fmla="*/ 2673538 w 2972814"/>
                  <a:gd name="connsiteY133" fmla="*/ 92404 h 92404"/>
                  <a:gd name="connsiteX134" fmla="*/ 2693490 w 2972814"/>
                  <a:gd name="connsiteY134" fmla="*/ 92404 h 92404"/>
                  <a:gd name="connsiteX135" fmla="*/ 2713441 w 2972814"/>
                  <a:gd name="connsiteY135" fmla="*/ 92404 h 92404"/>
                  <a:gd name="connsiteX136" fmla="*/ 2733393 w 2972814"/>
                  <a:gd name="connsiteY136" fmla="*/ 92404 h 92404"/>
                  <a:gd name="connsiteX137" fmla="*/ 2753345 w 2972814"/>
                  <a:gd name="connsiteY137" fmla="*/ 92404 h 92404"/>
                  <a:gd name="connsiteX138" fmla="*/ 2773297 w 2972814"/>
                  <a:gd name="connsiteY138" fmla="*/ 92404 h 92404"/>
                  <a:gd name="connsiteX139" fmla="*/ 2793249 w 2972814"/>
                  <a:gd name="connsiteY139" fmla="*/ 92404 h 92404"/>
                  <a:gd name="connsiteX140" fmla="*/ 2813200 w 2972814"/>
                  <a:gd name="connsiteY140" fmla="*/ 92404 h 92404"/>
                  <a:gd name="connsiteX141" fmla="*/ 2833152 w 2972814"/>
                  <a:gd name="connsiteY141" fmla="*/ 92404 h 92404"/>
                  <a:gd name="connsiteX142" fmla="*/ 2853104 w 2972814"/>
                  <a:gd name="connsiteY142" fmla="*/ 92404 h 92404"/>
                  <a:gd name="connsiteX143" fmla="*/ 2873056 w 2972814"/>
                  <a:gd name="connsiteY143" fmla="*/ 92404 h 92404"/>
                  <a:gd name="connsiteX144" fmla="*/ 2893007 w 2972814"/>
                  <a:gd name="connsiteY144" fmla="*/ 92404 h 92404"/>
                  <a:gd name="connsiteX145" fmla="*/ 2912959 w 2972814"/>
                  <a:gd name="connsiteY145" fmla="*/ 92404 h 92404"/>
                  <a:gd name="connsiteX146" fmla="*/ 2932911 w 2972814"/>
                  <a:gd name="connsiteY146" fmla="*/ 92404 h 92404"/>
                  <a:gd name="connsiteX147" fmla="*/ 2952863 w 2972814"/>
                  <a:gd name="connsiteY147" fmla="*/ 92404 h 92404"/>
                  <a:gd name="connsiteX148" fmla="*/ 2972815 w 2972814"/>
                  <a:gd name="connsiteY148" fmla="*/ 92404 h 92404"/>
                  <a:gd name="connsiteX149" fmla="*/ 2972815 w 2972814"/>
                  <a:gd name="connsiteY149" fmla="*/ 82413 h 92404"/>
                  <a:gd name="connsiteX150" fmla="*/ 2972815 w 2972814"/>
                  <a:gd name="connsiteY150" fmla="*/ 72421 h 92404"/>
                  <a:gd name="connsiteX151" fmla="*/ 2972815 w 2972814"/>
                  <a:gd name="connsiteY151" fmla="*/ 62430 h 92404"/>
                  <a:gd name="connsiteX152" fmla="*/ 2972815 w 2972814"/>
                  <a:gd name="connsiteY152" fmla="*/ 52438 h 92404"/>
                  <a:gd name="connsiteX153" fmla="*/ 2972815 w 2972814"/>
                  <a:gd name="connsiteY153" fmla="*/ 42447 h 92404"/>
                  <a:gd name="connsiteX154" fmla="*/ 2972815 w 2972814"/>
                  <a:gd name="connsiteY154" fmla="*/ 32455 h 92404"/>
                  <a:gd name="connsiteX155" fmla="*/ 2972815 w 2972814"/>
                  <a:gd name="connsiteY155" fmla="*/ 22464 h 92404"/>
                  <a:gd name="connsiteX156" fmla="*/ 2972815 w 2972814"/>
                  <a:gd name="connsiteY156" fmla="*/ 12472 h 92404"/>
                  <a:gd name="connsiteX157" fmla="*/ 2972815 w 2972814"/>
                  <a:gd name="connsiteY157" fmla="*/ 2481 h 92404"/>
                  <a:gd name="connsiteX158" fmla="*/ 2972815 w 2972814"/>
                  <a:gd name="connsiteY158" fmla="*/ 0 h 92404"/>
                  <a:gd name="connsiteX159" fmla="*/ 2952863 w 2972814"/>
                  <a:gd name="connsiteY159" fmla="*/ 0 h 92404"/>
                  <a:gd name="connsiteX160" fmla="*/ 2932911 w 2972814"/>
                  <a:gd name="connsiteY160" fmla="*/ 0 h 92404"/>
                  <a:gd name="connsiteX161" fmla="*/ 2912959 w 2972814"/>
                  <a:gd name="connsiteY161" fmla="*/ 0 h 92404"/>
                  <a:gd name="connsiteX162" fmla="*/ 2893007 w 2972814"/>
                  <a:gd name="connsiteY162" fmla="*/ 0 h 92404"/>
                  <a:gd name="connsiteX163" fmla="*/ 2873056 w 2972814"/>
                  <a:gd name="connsiteY163" fmla="*/ 0 h 92404"/>
                  <a:gd name="connsiteX164" fmla="*/ 2853104 w 2972814"/>
                  <a:gd name="connsiteY164" fmla="*/ 0 h 92404"/>
                  <a:gd name="connsiteX165" fmla="*/ 2833152 w 2972814"/>
                  <a:gd name="connsiteY165" fmla="*/ 0 h 92404"/>
                  <a:gd name="connsiteX166" fmla="*/ 2813200 w 2972814"/>
                  <a:gd name="connsiteY166" fmla="*/ 0 h 92404"/>
                  <a:gd name="connsiteX167" fmla="*/ 2793249 w 2972814"/>
                  <a:gd name="connsiteY167" fmla="*/ 0 h 92404"/>
                  <a:gd name="connsiteX168" fmla="*/ 2773297 w 2972814"/>
                  <a:gd name="connsiteY168" fmla="*/ 0 h 92404"/>
                  <a:gd name="connsiteX169" fmla="*/ 2753345 w 2972814"/>
                  <a:gd name="connsiteY169" fmla="*/ 0 h 92404"/>
                  <a:gd name="connsiteX170" fmla="*/ 2733393 w 2972814"/>
                  <a:gd name="connsiteY170" fmla="*/ 0 h 92404"/>
                  <a:gd name="connsiteX171" fmla="*/ 2713441 w 2972814"/>
                  <a:gd name="connsiteY171" fmla="*/ 0 h 92404"/>
                  <a:gd name="connsiteX172" fmla="*/ 2693490 w 2972814"/>
                  <a:gd name="connsiteY172" fmla="*/ 0 h 92404"/>
                  <a:gd name="connsiteX173" fmla="*/ 2673538 w 2972814"/>
                  <a:gd name="connsiteY173" fmla="*/ 0 h 92404"/>
                  <a:gd name="connsiteX174" fmla="*/ 2653586 w 2972814"/>
                  <a:gd name="connsiteY174" fmla="*/ 0 h 92404"/>
                  <a:gd name="connsiteX175" fmla="*/ 2633634 w 2972814"/>
                  <a:gd name="connsiteY175" fmla="*/ 0 h 92404"/>
                  <a:gd name="connsiteX176" fmla="*/ 2613683 w 2972814"/>
                  <a:gd name="connsiteY176" fmla="*/ 0 h 92404"/>
                  <a:gd name="connsiteX177" fmla="*/ 2593731 w 2972814"/>
                  <a:gd name="connsiteY177" fmla="*/ 0 h 92404"/>
                  <a:gd name="connsiteX178" fmla="*/ 2573779 w 2972814"/>
                  <a:gd name="connsiteY178" fmla="*/ 0 h 92404"/>
                  <a:gd name="connsiteX179" fmla="*/ 2553827 w 2972814"/>
                  <a:gd name="connsiteY179" fmla="*/ 0 h 92404"/>
                  <a:gd name="connsiteX180" fmla="*/ 2533876 w 2972814"/>
                  <a:gd name="connsiteY180" fmla="*/ 0 h 92404"/>
                  <a:gd name="connsiteX181" fmla="*/ 2513924 w 2972814"/>
                  <a:gd name="connsiteY181" fmla="*/ 0 h 92404"/>
                  <a:gd name="connsiteX182" fmla="*/ 2493972 w 2972814"/>
                  <a:gd name="connsiteY182" fmla="*/ 0 h 92404"/>
                  <a:gd name="connsiteX183" fmla="*/ 2474020 w 2972814"/>
                  <a:gd name="connsiteY183" fmla="*/ 0 h 92404"/>
                  <a:gd name="connsiteX184" fmla="*/ 2454068 w 2972814"/>
                  <a:gd name="connsiteY184" fmla="*/ 0 h 92404"/>
                  <a:gd name="connsiteX185" fmla="*/ 2434117 w 2972814"/>
                  <a:gd name="connsiteY185" fmla="*/ 0 h 92404"/>
                  <a:gd name="connsiteX186" fmla="*/ 2414165 w 2972814"/>
                  <a:gd name="connsiteY186" fmla="*/ 0 h 92404"/>
                  <a:gd name="connsiteX187" fmla="*/ 2394213 w 2972814"/>
                  <a:gd name="connsiteY187" fmla="*/ 0 h 92404"/>
                  <a:gd name="connsiteX188" fmla="*/ 2374261 w 2972814"/>
                  <a:gd name="connsiteY188" fmla="*/ 0 h 92404"/>
                  <a:gd name="connsiteX189" fmla="*/ 2354310 w 2972814"/>
                  <a:gd name="connsiteY189" fmla="*/ 0 h 92404"/>
                  <a:gd name="connsiteX190" fmla="*/ 2334358 w 2972814"/>
                  <a:gd name="connsiteY190" fmla="*/ 0 h 92404"/>
                  <a:gd name="connsiteX191" fmla="*/ 2314406 w 2972814"/>
                  <a:gd name="connsiteY191" fmla="*/ 0 h 92404"/>
                  <a:gd name="connsiteX192" fmla="*/ 2294454 w 2972814"/>
                  <a:gd name="connsiteY192" fmla="*/ 0 h 92404"/>
                  <a:gd name="connsiteX193" fmla="*/ 2274502 w 2972814"/>
                  <a:gd name="connsiteY193" fmla="*/ 0 h 92404"/>
                  <a:gd name="connsiteX194" fmla="*/ 2254551 w 2972814"/>
                  <a:gd name="connsiteY194" fmla="*/ 0 h 92404"/>
                  <a:gd name="connsiteX195" fmla="*/ 2234599 w 2972814"/>
                  <a:gd name="connsiteY195" fmla="*/ 0 h 92404"/>
                  <a:gd name="connsiteX196" fmla="*/ 2214647 w 2972814"/>
                  <a:gd name="connsiteY196" fmla="*/ 0 h 92404"/>
                  <a:gd name="connsiteX197" fmla="*/ 2194695 w 2972814"/>
                  <a:gd name="connsiteY197" fmla="*/ 0 h 92404"/>
                  <a:gd name="connsiteX198" fmla="*/ 2174744 w 2972814"/>
                  <a:gd name="connsiteY198" fmla="*/ 0 h 92404"/>
                  <a:gd name="connsiteX199" fmla="*/ 2154792 w 2972814"/>
                  <a:gd name="connsiteY199" fmla="*/ 0 h 92404"/>
                  <a:gd name="connsiteX200" fmla="*/ 2134840 w 2972814"/>
                  <a:gd name="connsiteY200" fmla="*/ 0 h 92404"/>
                  <a:gd name="connsiteX201" fmla="*/ 2114888 w 2972814"/>
                  <a:gd name="connsiteY201" fmla="*/ 0 h 92404"/>
                  <a:gd name="connsiteX202" fmla="*/ 2094936 w 2972814"/>
                  <a:gd name="connsiteY202" fmla="*/ 0 h 92404"/>
                  <a:gd name="connsiteX203" fmla="*/ 2074985 w 2972814"/>
                  <a:gd name="connsiteY203" fmla="*/ 0 h 92404"/>
                  <a:gd name="connsiteX204" fmla="*/ 2055033 w 2972814"/>
                  <a:gd name="connsiteY204" fmla="*/ 0 h 92404"/>
                  <a:gd name="connsiteX205" fmla="*/ 2035081 w 2972814"/>
                  <a:gd name="connsiteY205" fmla="*/ 0 h 92404"/>
                  <a:gd name="connsiteX206" fmla="*/ 2015129 w 2972814"/>
                  <a:gd name="connsiteY206" fmla="*/ 0 h 92404"/>
                  <a:gd name="connsiteX207" fmla="*/ 1995178 w 2972814"/>
                  <a:gd name="connsiteY207" fmla="*/ 0 h 92404"/>
                  <a:gd name="connsiteX208" fmla="*/ 1975226 w 2972814"/>
                  <a:gd name="connsiteY208" fmla="*/ 0 h 92404"/>
                  <a:gd name="connsiteX209" fmla="*/ 1955274 w 2972814"/>
                  <a:gd name="connsiteY209" fmla="*/ 0 h 92404"/>
                  <a:gd name="connsiteX210" fmla="*/ 1935322 w 2972814"/>
                  <a:gd name="connsiteY210" fmla="*/ 0 h 92404"/>
                  <a:gd name="connsiteX211" fmla="*/ 1915371 w 2972814"/>
                  <a:gd name="connsiteY211" fmla="*/ 0 h 92404"/>
                  <a:gd name="connsiteX212" fmla="*/ 1895419 w 2972814"/>
                  <a:gd name="connsiteY212" fmla="*/ 0 h 92404"/>
                  <a:gd name="connsiteX213" fmla="*/ 1875467 w 2972814"/>
                  <a:gd name="connsiteY213" fmla="*/ 0 h 92404"/>
                  <a:gd name="connsiteX214" fmla="*/ 1855515 w 2972814"/>
                  <a:gd name="connsiteY214" fmla="*/ 0 h 92404"/>
                  <a:gd name="connsiteX215" fmla="*/ 1835563 w 2972814"/>
                  <a:gd name="connsiteY215" fmla="*/ 0 h 92404"/>
                  <a:gd name="connsiteX216" fmla="*/ 1815612 w 2972814"/>
                  <a:gd name="connsiteY216" fmla="*/ 0 h 92404"/>
                  <a:gd name="connsiteX217" fmla="*/ 1795660 w 2972814"/>
                  <a:gd name="connsiteY217" fmla="*/ 0 h 92404"/>
                  <a:gd name="connsiteX218" fmla="*/ 1775708 w 2972814"/>
                  <a:gd name="connsiteY218" fmla="*/ 0 h 92404"/>
                  <a:gd name="connsiteX219" fmla="*/ 1755756 w 2972814"/>
                  <a:gd name="connsiteY219" fmla="*/ 0 h 92404"/>
                  <a:gd name="connsiteX220" fmla="*/ 1735805 w 2972814"/>
                  <a:gd name="connsiteY220" fmla="*/ 0 h 92404"/>
                  <a:gd name="connsiteX221" fmla="*/ 1715853 w 2972814"/>
                  <a:gd name="connsiteY221" fmla="*/ 0 h 92404"/>
                  <a:gd name="connsiteX222" fmla="*/ 1695901 w 2972814"/>
                  <a:gd name="connsiteY222" fmla="*/ 0 h 92404"/>
                  <a:gd name="connsiteX223" fmla="*/ 1675949 w 2972814"/>
                  <a:gd name="connsiteY223" fmla="*/ 0 h 92404"/>
                  <a:gd name="connsiteX224" fmla="*/ 1655997 w 2972814"/>
                  <a:gd name="connsiteY224" fmla="*/ 0 h 92404"/>
                  <a:gd name="connsiteX225" fmla="*/ 1636046 w 2972814"/>
                  <a:gd name="connsiteY225" fmla="*/ 0 h 92404"/>
                  <a:gd name="connsiteX226" fmla="*/ 1616094 w 2972814"/>
                  <a:gd name="connsiteY226" fmla="*/ 0 h 92404"/>
                  <a:gd name="connsiteX227" fmla="*/ 1596142 w 2972814"/>
                  <a:gd name="connsiteY227" fmla="*/ 0 h 92404"/>
                  <a:gd name="connsiteX228" fmla="*/ 1576190 w 2972814"/>
                  <a:gd name="connsiteY228" fmla="*/ 0 h 92404"/>
                  <a:gd name="connsiteX229" fmla="*/ 1556239 w 2972814"/>
                  <a:gd name="connsiteY229" fmla="*/ 0 h 92404"/>
                  <a:gd name="connsiteX230" fmla="*/ 1536287 w 2972814"/>
                  <a:gd name="connsiteY230" fmla="*/ 0 h 92404"/>
                  <a:gd name="connsiteX231" fmla="*/ 1516335 w 2972814"/>
                  <a:gd name="connsiteY231" fmla="*/ 0 h 92404"/>
                  <a:gd name="connsiteX232" fmla="*/ 1496383 w 2972814"/>
                  <a:gd name="connsiteY232" fmla="*/ 0 h 92404"/>
                  <a:gd name="connsiteX233" fmla="*/ 1476431 w 2972814"/>
                  <a:gd name="connsiteY233" fmla="*/ 0 h 92404"/>
                  <a:gd name="connsiteX234" fmla="*/ 1456480 w 2972814"/>
                  <a:gd name="connsiteY234" fmla="*/ 0 h 92404"/>
                  <a:gd name="connsiteX235" fmla="*/ 1436528 w 2972814"/>
                  <a:gd name="connsiteY235" fmla="*/ 0 h 92404"/>
                  <a:gd name="connsiteX236" fmla="*/ 1416576 w 2972814"/>
                  <a:gd name="connsiteY236" fmla="*/ 0 h 92404"/>
                  <a:gd name="connsiteX237" fmla="*/ 1396624 w 2972814"/>
                  <a:gd name="connsiteY237" fmla="*/ 0 h 92404"/>
                  <a:gd name="connsiteX238" fmla="*/ 1376673 w 2972814"/>
                  <a:gd name="connsiteY238" fmla="*/ 0 h 92404"/>
                  <a:gd name="connsiteX239" fmla="*/ 1356721 w 2972814"/>
                  <a:gd name="connsiteY239" fmla="*/ 0 h 92404"/>
                  <a:gd name="connsiteX240" fmla="*/ 1336769 w 2972814"/>
                  <a:gd name="connsiteY240" fmla="*/ 0 h 92404"/>
                  <a:gd name="connsiteX241" fmla="*/ 1316817 w 2972814"/>
                  <a:gd name="connsiteY241" fmla="*/ 0 h 92404"/>
                  <a:gd name="connsiteX242" fmla="*/ 1296865 w 2972814"/>
                  <a:gd name="connsiteY242" fmla="*/ 0 h 92404"/>
                  <a:gd name="connsiteX243" fmla="*/ 1276914 w 2972814"/>
                  <a:gd name="connsiteY243" fmla="*/ 0 h 92404"/>
                  <a:gd name="connsiteX244" fmla="*/ 1256962 w 2972814"/>
                  <a:gd name="connsiteY244" fmla="*/ 0 h 92404"/>
                  <a:gd name="connsiteX245" fmla="*/ 1237010 w 2972814"/>
                  <a:gd name="connsiteY245" fmla="*/ 0 h 92404"/>
                  <a:gd name="connsiteX246" fmla="*/ 1217058 w 2972814"/>
                  <a:gd name="connsiteY246" fmla="*/ 0 h 92404"/>
                  <a:gd name="connsiteX247" fmla="*/ 1197107 w 2972814"/>
                  <a:gd name="connsiteY247" fmla="*/ 0 h 92404"/>
                  <a:gd name="connsiteX248" fmla="*/ 1177155 w 2972814"/>
                  <a:gd name="connsiteY248" fmla="*/ 0 h 92404"/>
                  <a:gd name="connsiteX249" fmla="*/ 1157203 w 2972814"/>
                  <a:gd name="connsiteY249" fmla="*/ 0 h 92404"/>
                  <a:gd name="connsiteX250" fmla="*/ 1137251 w 2972814"/>
                  <a:gd name="connsiteY250" fmla="*/ 0 h 92404"/>
                  <a:gd name="connsiteX251" fmla="*/ 1117299 w 2972814"/>
                  <a:gd name="connsiteY251" fmla="*/ 0 h 92404"/>
                  <a:gd name="connsiteX252" fmla="*/ 1097348 w 2972814"/>
                  <a:gd name="connsiteY252" fmla="*/ 0 h 92404"/>
                  <a:gd name="connsiteX253" fmla="*/ 1077396 w 2972814"/>
                  <a:gd name="connsiteY253" fmla="*/ 0 h 92404"/>
                  <a:gd name="connsiteX254" fmla="*/ 1057444 w 2972814"/>
                  <a:gd name="connsiteY254" fmla="*/ 0 h 92404"/>
                  <a:gd name="connsiteX255" fmla="*/ 1037492 w 2972814"/>
                  <a:gd name="connsiteY255" fmla="*/ 0 h 92404"/>
                  <a:gd name="connsiteX256" fmla="*/ 1017541 w 2972814"/>
                  <a:gd name="connsiteY256" fmla="*/ 0 h 92404"/>
                  <a:gd name="connsiteX257" fmla="*/ 997589 w 2972814"/>
                  <a:gd name="connsiteY257" fmla="*/ 0 h 92404"/>
                  <a:gd name="connsiteX258" fmla="*/ 977637 w 2972814"/>
                  <a:gd name="connsiteY258" fmla="*/ 0 h 92404"/>
                  <a:gd name="connsiteX259" fmla="*/ 957685 w 2972814"/>
                  <a:gd name="connsiteY259" fmla="*/ 0 h 92404"/>
                  <a:gd name="connsiteX260" fmla="*/ 937733 w 2972814"/>
                  <a:gd name="connsiteY260" fmla="*/ 0 h 92404"/>
                  <a:gd name="connsiteX261" fmla="*/ 917782 w 2972814"/>
                  <a:gd name="connsiteY261" fmla="*/ 0 h 92404"/>
                  <a:gd name="connsiteX262" fmla="*/ 897830 w 2972814"/>
                  <a:gd name="connsiteY262" fmla="*/ 0 h 92404"/>
                  <a:gd name="connsiteX263" fmla="*/ 877878 w 2972814"/>
                  <a:gd name="connsiteY263" fmla="*/ 0 h 92404"/>
                  <a:gd name="connsiteX264" fmla="*/ 857926 w 2972814"/>
                  <a:gd name="connsiteY264" fmla="*/ 0 h 92404"/>
                  <a:gd name="connsiteX265" fmla="*/ 837975 w 2972814"/>
                  <a:gd name="connsiteY265" fmla="*/ 0 h 92404"/>
                  <a:gd name="connsiteX266" fmla="*/ 818023 w 2972814"/>
                  <a:gd name="connsiteY266" fmla="*/ 0 h 92404"/>
                  <a:gd name="connsiteX267" fmla="*/ 798071 w 2972814"/>
                  <a:gd name="connsiteY267" fmla="*/ 0 h 92404"/>
                  <a:gd name="connsiteX268" fmla="*/ 778119 w 2972814"/>
                  <a:gd name="connsiteY268" fmla="*/ 0 h 92404"/>
                  <a:gd name="connsiteX269" fmla="*/ 758167 w 2972814"/>
                  <a:gd name="connsiteY269" fmla="*/ 0 h 92404"/>
                  <a:gd name="connsiteX270" fmla="*/ 738216 w 2972814"/>
                  <a:gd name="connsiteY270" fmla="*/ 0 h 92404"/>
                  <a:gd name="connsiteX271" fmla="*/ 718264 w 2972814"/>
                  <a:gd name="connsiteY271" fmla="*/ 0 h 92404"/>
                  <a:gd name="connsiteX272" fmla="*/ 698312 w 2972814"/>
                  <a:gd name="connsiteY272" fmla="*/ 0 h 92404"/>
                  <a:gd name="connsiteX273" fmla="*/ 678360 w 2972814"/>
                  <a:gd name="connsiteY273" fmla="*/ 0 h 92404"/>
                  <a:gd name="connsiteX274" fmla="*/ 658409 w 2972814"/>
                  <a:gd name="connsiteY274" fmla="*/ 0 h 92404"/>
                  <a:gd name="connsiteX275" fmla="*/ 638457 w 2972814"/>
                  <a:gd name="connsiteY275" fmla="*/ 0 h 92404"/>
                  <a:gd name="connsiteX276" fmla="*/ 618505 w 2972814"/>
                  <a:gd name="connsiteY276" fmla="*/ 0 h 92404"/>
                  <a:gd name="connsiteX277" fmla="*/ 598553 w 2972814"/>
                  <a:gd name="connsiteY277" fmla="*/ 0 h 92404"/>
                  <a:gd name="connsiteX278" fmla="*/ 578601 w 2972814"/>
                  <a:gd name="connsiteY278" fmla="*/ 0 h 92404"/>
                  <a:gd name="connsiteX279" fmla="*/ 558650 w 2972814"/>
                  <a:gd name="connsiteY279" fmla="*/ 0 h 92404"/>
                  <a:gd name="connsiteX280" fmla="*/ 538698 w 2972814"/>
                  <a:gd name="connsiteY280" fmla="*/ 0 h 92404"/>
                  <a:gd name="connsiteX281" fmla="*/ 518746 w 2972814"/>
                  <a:gd name="connsiteY281" fmla="*/ 0 h 92404"/>
                  <a:gd name="connsiteX282" fmla="*/ 498794 w 2972814"/>
                  <a:gd name="connsiteY282" fmla="*/ 0 h 92404"/>
                  <a:gd name="connsiteX283" fmla="*/ 478843 w 2972814"/>
                  <a:gd name="connsiteY283" fmla="*/ 0 h 92404"/>
                  <a:gd name="connsiteX284" fmla="*/ 458891 w 2972814"/>
                  <a:gd name="connsiteY284" fmla="*/ 0 h 92404"/>
                  <a:gd name="connsiteX285" fmla="*/ 438939 w 2972814"/>
                  <a:gd name="connsiteY285" fmla="*/ 0 h 92404"/>
                  <a:gd name="connsiteX286" fmla="*/ 418987 w 2972814"/>
                  <a:gd name="connsiteY286" fmla="*/ 0 h 92404"/>
                  <a:gd name="connsiteX287" fmla="*/ 399036 w 2972814"/>
                  <a:gd name="connsiteY287" fmla="*/ 0 h 92404"/>
                  <a:gd name="connsiteX288" fmla="*/ 379084 w 2972814"/>
                  <a:gd name="connsiteY288" fmla="*/ 0 h 92404"/>
                  <a:gd name="connsiteX289" fmla="*/ 359132 w 2972814"/>
                  <a:gd name="connsiteY289" fmla="*/ 0 h 92404"/>
                  <a:gd name="connsiteX290" fmla="*/ 339180 w 2972814"/>
                  <a:gd name="connsiteY290" fmla="*/ 0 h 92404"/>
                  <a:gd name="connsiteX291" fmla="*/ 319228 w 2972814"/>
                  <a:gd name="connsiteY291" fmla="*/ 0 h 92404"/>
                  <a:gd name="connsiteX292" fmla="*/ 299277 w 2972814"/>
                  <a:gd name="connsiteY292" fmla="*/ 0 h 92404"/>
                  <a:gd name="connsiteX293" fmla="*/ 279325 w 2972814"/>
                  <a:gd name="connsiteY293" fmla="*/ 0 h 92404"/>
                  <a:gd name="connsiteX294" fmla="*/ 259373 w 2972814"/>
                  <a:gd name="connsiteY294" fmla="*/ 0 h 92404"/>
                  <a:gd name="connsiteX295" fmla="*/ 239421 w 2972814"/>
                  <a:gd name="connsiteY295" fmla="*/ 0 h 92404"/>
                  <a:gd name="connsiteX296" fmla="*/ 219470 w 2972814"/>
                  <a:gd name="connsiteY296" fmla="*/ 0 h 92404"/>
                  <a:gd name="connsiteX297" fmla="*/ 199518 w 2972814"/>
                  <a:gd name="connsiteY297" fmla="*/ 0 h 92404"/>
                  <a:gd name="connsiteX298" fmla="*/ 179566 w 2972814"/>
                  <a:gd name="connsiteY298" fmla="*/ 0 h 92404"/>
                  <a:gd name="connsiteX299" fmla="*/ 159614 w 2972814"/>
                  <a:gd name="connsiteY299" fmla="*/ 0 h 92404"/>
                  <a:gd name="connsiteX300" fmla="*/ 139662 w 2972814"/>
                  <a:gd name="connsiteY300" fmla="*/ 0 h 92404"/>
                  <a:gd name="connsiteX301" fmla="*/ 119711 w 2972814"/>
                  <a:gd name="connsiteY301" fmla="*/ 0 h 92404"/>
                  <a:gd name="connsiteX302" fmla="*/ 99759 w 2972814"/>
                  <a:gd name="connsiteY302" fmla="*/ 0 h 92404"/>
                  <a:gd name="connsiteX303" fmla="*/ 79807 w 2972814"/>
                  <a:gd name="connsiteY303" fmla="*/ 0 h 92404"/>
                  <a:gd name="connsiteX304" fmla="*/ 59855 w 2972814"/>
                  <a:gd name="connsiteY304" fmla="*/ 0 h 92404"/>
                  <a:gd name="connsiteX305" fmla="*/ 39904 w 2972814"/>
                  <a:gd name="connsiteY305" fmla="*/ 0 h 92404"/>
                  <a:gd name="connsiteX306" fmla="*/ 19952 w 2972814"/>
                  <a:gd name="connsiteY306" fmla="*/ 0 h 92404"/>
                  <a:gd name="connsiteX307" fmla="*/ 0 w 2972814"/>
                  <a:gd name="connsiteY307" fmla="*/ 0 h 92404"/>
                  <a:gd name="connsiteX308" fmla="*/ 0 w 2972814"/>
                  <a:gd name="connsiteY308" fmla="*/ 2481 h 92404"/>
                  <a:gd name="connsiteX309" fmla="*/ 0 w 2972814"/>
                  <a:gd name="connsiteY309" fmla="*/ 12472 h 92404"/>
                  <a:gd name="connsiteX310" fmla="*/ 0 w 2972814"/>
                  <a:gd name="connsiteY310" fmla="*/ 22464 h 92404"/>
                  <a:gd name="connsiteX311" fmla="*/ 0 w 2972814"/>
                  <a:gd name="connsiteY311" fmla="*/ 32455 h 92404"/>
                  <a:gd name="connsiteX312" fmla="*/ 0 w 2972814"/>
                  <a:gd name="connsiteY312" fmla="*/ 42447 h 92404"/>
                  <a:gd name="connsiteX313" fmla="*/ 0 w 2972814"/>
                  <a:gd name="connsiteY313" fmla="*/ 52438 h 92404"/>
                  <a:gd name="connsiteX314" fmla="*/ 0 w 2972814"/>
                  <a:gd name="connsiteY314" fmla="*/ 62430 h 92404"/>
                  <a:gd name="connsiteX315" fmla="*/ 0 w 2972814"/>
                  <a:gd name="connsiteY315" fmla="*/ 72421 h 92404"/>
                  <a:gd name="connsiteX316" fmla="*/ 0 w 2972814"/>
                  <a:gd name="connsiteY316" fmla="*/ 82413 h 92404"/>
                  <a:gd name="connsiteX317" fmla="*/ 0 w 2972814"/>
                  <a:gd name="connsiteY317" fmla="*/ 92404 h 92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</a:cxnLst>
                <a:rect l="l" t="t" r="r" b="b"/>
                <a:pathLst>
                  <a:path w="2972814" h="92404">
                    <a:moveTo>
                      <a:pt x="19952" y="92404"/>
                    </a:moveTo>
                    <a:lnTo>
                      <a:pt x="39904" y="92404"/>
                    </a:lnTo>
                    <a:lnTo>
                      <a:pt x="59855" y="92404"/>
                    </a:lnTo>
                    <a:lnTo>
                      <a:pt x="79807" y="92404"/>
                    </a:lnTo>
                    <a:lnTo>
                      <a:pt x="99759" y="92404"/>
                    </a:lnTo>
                    <a:lnTo>
                      <a:pt x="119711" y="92404"/>
                    </a:lnTo>
                    <a:lnTo>
                      <a:pt x="139662" y="92404"/>
                    </a:lnTo>
                    <a:lnTo>
                      <a:pt x="159614" y="92404"/>
                    </a:lnTo>
                    <a:lnTo>
                      <a:pt x="179566" y="92404"/>
                    </a:lnTo>
                    <a:lnTo>
                      <a:pt x="199518" y="92404"/>
                    </a:lnTo>
                    <a:lnTo>
                      <a:pt x="219470" y="92404"/>
                    </a:lnTo>
                    <a:lnTo>
                      <a:pt x="239421" y="92404"/>
                    </a:lnTo>
                    <a:lnTo>
                      <a:pt x="259373" y="92404"/>
                    </a:lnTo>
                    <a:lnTo>
                      <a:pt x="279325" y="92404"/>
                    </a:lnTo>
                    <a:lnTo>
                      <a:pt x="299277" y="92404"/>
                    </a:lnTo>
                    <a:lnTo>
                      <a:pt x="319228" y="92404"/>
                    </a:lnTo>
                    <a:lnTo>
                      <a:pt x="339180" y="92404"/>
                    </a:lnTo>
                    <a:lnTo>
                      <a:pt x="359132" y="92404"/>
                    </a:lnTo>
                    <a:lnTo>
                      <a:pt x="379084" y="92404"/>
                    </a:lnTo>
                    <a:lnTo>
                      <a:pt x="399036" y="92404"/>
                    </a:lnTo>
                    <a:lnTo>
                      <a:pt x="418987" y="92404"/>
                    </a:lnTo>
                    <a:lnTo>
                      <a:pt x="438939" y="92404"/>
                    </a:lnTo>
                    <a:lnTo>
                      <a:pt x="458891" y="92404"/>
                    </a:lnTo>
                    <a:lnTo>
                      <a:pt x="478843" y="92404"/>
                    </a:lnTo>
                    <a:lnTo>
                      <a:pt x="498794" y="92404"/>
                    </a:lnTo>
                    <a:lnTo>
                      <a:pt x="518746" y="92404"/>
                    </a:lnTo>
                    <a:lnTo>
                      <a:pt x="538698" y="92404"/>
                    </a:lnTo>
                    <a:lnTo>
                      <a:pt x="558650" y="92404"/>
                    </a:lnTo>
                    <a:lnTo>
                      <a:pt x="578601" y="92404"/>
                    </a:lnTo>
                    <a:lnTo>
                      <a:pt x="598553" y="92404"/>
                    </a:lnTo>
                    <a:lnTo>
                      <a:pt x="618505" y="92404"/>
                    </a:lnTo>
                    <a:lnTo>
                      <a:pt x="638457" y="92404"/>
                    </a:lnTo>
                    <a:lnTo>
                      <a:pt x="658409" y="92404"/>
                    </a:lnTo>
                    <a:lnTo>
                      <a:pt x="678360" y="92404"/>
                    </a:lnTo>
                    <a:lnTo>
                      <a:pt x="698312" y="92404"/>
                    </a:lnTo>
                    <a:lnTo>
                      <a:pt x="718264" y="92404"/>
                    </a:lnTo>
                    <a:lnTo>
                      <a:pt x="738216" y="92404"/>
                    </a:lnTo>
                    <a:lnTo>
                      <a:pt x="758167" y="92404"/>
                    </a:lnTo>
                    <a:lnTo>
                      <a:pt x="778119" y="92404"/>
                    </a:lnTo>
                    <a:lnTo>
                      <a:pt x="798071" y="92404"/>
                    </a:lnTo>
                    <a:lnTo>
                      <a:pt x="818023" y="92404"/>
                    </a:lnTo>
                    <a:lnTo>
                      <a:pt x="837975" y="92404"/>
                    </a:lnTo>
                    <a:lnTo>
                      <a:pt x="857926" y="92404"/>
                    </a:lnTo>
                    <a:lnTo>
                      <a:pt x="877878" y="92404"/>
                    </a:lnTo>
                    <a:lnTo>
                      <a:pt x="897830" y="92404"/>
                    </a:lnTo>
                    <a:lnTo>
                      <a:pt x="917782" y="92404"/>
                    </a:lnTo>
                    <a:lnTo>
                      <a:pt x="937733" y="92404"/>
                    </a:lnTo>
                    <a:lnTo>
                      <a:pt x="957685" y="92404"/>
                    </a:lnTo>
                    <a:lnTo>
                      <a:pt x="977637" y="92404"/>
                    </a:lnTo>
                    <a:lnTo>
                      <a:pt x="997589" y="92404"/>
                    </a:lnTo>
                    <a:lnTo>
                      <a:pt x="1017541" y="92404"/>
                    </a:lnTo>
                    <a:lnTo>
                      <a:pt x="1037492" y="92404"/>
                    </a:lnTo>
                    <a:lnTo>
                      <a:pt x="1057444" y="92404"/>
                    </a:lnTo>
                    <a:lnTo>
                      <a:pt x="1077396" y="92404"/>
                    </a:lnTo>
                    <a:lnTo>
                      <a:pt x="1097348" y="92404"/>
                    </a:lnTo>
                    <a:lnTo>
                      <a:pt x="1117299" y="92404"/>
                    </a:lnTo>
                    <a:lnTo>
                      <a:pt x="1137251" y="92404"/>
                    </a:lnTo>
                    <a:lnTo>
                      <a:pt x="1157203" y="92404"/>
                    </a:lnTo>
                    <a:lnTo>
                      <a:pt x="1177155" y="92404"/>
                    </a:lnTo>
                    <a:lnTo>
                      <a:pt x="1197107" y="92404"/>
                    </a:lnTo>
                    <a:lnTo>
                      <a:pt x="1217058" y="92404"/>
                    </a:lnTo>
                    <a:lnTo>
                      <a:pt x="1237010" y="92404"/>
                    </a:lnTo>
                    <a:lnTo>
                      <a:pt x="1256962" y="92404"/>
                    </a:lnTo>
                    <a:lnTo>
                      <a:pt x="1276914" y="92404"/>
                    </a:lnTo>
                    <a:lnTo>
                      <a:pt x="1296865" y="92404"/>
                    </a:lnTo>
                    <a:lnTo>
                      <a:pt x="1316817" y="92404"/>
                    </a:lnTo>
                    <a:lnTo>
                      <a:pt x="1336769" y="92404"/>
                    </a:lnTo>
                    <a:lnTo>
                      <a:pt x="1356721" y="92404"/>
                    </a:lnTo>
                    <a:lnTo>
                      <a:pt x="1376673" y="92404"/>
                    </a:lnTo>
                    <a:lnTo>
                      <a:pt x="1396624" y="92404"/>
                    </a:lnTo>
                    <a:lnTo>
                      <a:pt x="1416576" y="92404"/>
                    </a:lnTo>
                    <a:lnTo>
                      <a:pt x="1436528" y="92404"/>
                    </a:lnTo>
                    <a:lnTo>
                      <a:pt x="1456480" y="92404"/>
                    </a:lnTo>
                    <a:lnTo>
                      <a:pt x="1476431" y="92404"/>
                    </a:lnTo>
                    <a:lnTo>
                      <a:pt x="1496383" y="92404"/>
                    </a:lnTo>
                    <a:lnTo>
                      <a:pt x="1516335" y="92404"/>
                    </a:lnTo>
                    <a:lnTo>
                      <a:pt x="1536287" y="92404"/>
                    </a:lnTo>
                    <a:lnTo>
                      <a:pt x="1556239" y="92404"/>
                    </a:lnTo>
                    <a:lnTo>
                      <a:pt x="1576190" y="92404"/>
                    </a:lnTo>
                    <a:lnTo>
                      <a:pt x="1596142" y="92404"/>
                    </a:lnTo>
                    <a:lnTo>
                      <a:pt x="1616094" y="92404"/>
                    </a:lnTo>
                    <a:lnTo>
                      <a:pt x="1636046" y="92404"/>
                    </a:lnTo>
                    <a:lnTo>
                      <a:pt x="1655997" y="92404"/>
                    </a:lnTo>
                    <a:lnTo>
                      <a:pt x="1675949" y="92404"/>
                    </a:lnTo>
                    <a:lnTo>
                      <a:pt x="1695901" y="92404"/>
                    </a:lnTo>
                    <a:lnTo>
                      <a:pt x="1715853" y="92404"/>
                    </a:lnTo>
                    <a:lnTo>
                      <a:pt x="1735805" y="92404"/>
                    </a:lnTo>
                    <a:lnTo>
                      <a:pt x="1755756" y="92404"/>
                    </a:lnTo>
                    <a:lnTo>
                      <a:pt x="1775708" y="92404"/>
                    </a:lnTo>
                    <a:lnTo>
                      <a:pt x="1795660" y="92404"/>
                    </a:lnTo>
                    <a:lnTo>
                      <a:pt x="1815612" y="92404"/>
                    </a:lnTo>
                    <a:lnTo>
                      <a:pt x="1835563" y="92404"/>
                    </a:lnTo>
                    <a:lnTo>
                      <a:pt x="1855515" y="92404"/>
                    </a:lnTo>
                    <a:lnTo>
                      <a:pt x="1875467" y="92404"/>
                    </a:lnTo>
                    <a:lnTo>
                      <a:pt x="1895419" y="92404"/>
                    </a:lnTo>
                    <a:lnTo>
                      <a:pt x="1915371" y="92404"/>
                    </a:lnTo>
                    <a:lnTo>
                      <a:pt x="1935322" y="92404"/>
                    </a:lnTo>
                    <a:lnTo>
                      <a:pt x="1955274" y="92404"/>
                    </a:lnTo>
                    <a:lnTo>
                      <a:pt x="1975226" y="92404"/>
                    </a:lnTo>
                    <a:lnTo>
                      <a:pt x="1995178" y="92404"/>
                    </a:lnTo>
                    <a:lnTo>
                      <a:pt x="2015129" y="92404"/>
                    </a:lnTo>
                    <a:lnTo>
                      <a:pt x="2035081" y="92404"/>
                    </a:lnTo>
                    <a:lnTo>
                      <a:pt x="2055033" y="92404"/>
                    </a:lnTo>
                    <a:lnTo>
                      <a:pt x="2074985" y="92404"/>
                    </a:lnTo>
                    <a:lnTo>
                      <a:pt x="2094936" y="92404"/>
                    </a:lnTo>
                    <a:lnTo>
                      <a:pt x="2114888" y="92404"/>
                    </a:lnTo>
                    <a:lnTo>
                      <a:pt x="2134840" y="92404"/>
                    </a:lnTo>
                    <a:lnTo>
                      <a:pt x="2154792" y="92404"/>
                    </a:lnTo>
                    <a:lnTo>
                      <a:pt x="2174744" y="92404"/>
                    </a:lnTo>
                    <a:lnTo>
                      <a:pt x="2194695" y="92404"/>
                    </a:lnTo>
                    <a:lnTo>
                      <a:pt x="2214647" y="92404"/>
                    </a:lnTo>
                    <a:lnTo>
                      <a:pt x="2234599" y="92404"/>
                    </a:lnTo>
                    <a:lnTo>
                      <a:pt x="2254551" y="92404"/>
                    </a:lnTo>
                    <a:lnTo>
                      <a:pt x="2274502" y="92404"/>
                    </a:lnTo>
                    <a:lnTo>
                      <a:pt x="2294454" y="92404"/>
                    </a:lnTo>
                    <a:lnTo>
                      <a:pt x="2314406" y="92404"/>
                    </a:lnTo>
                    <a:lnTo>
                      <a:pt x="2334358" y="92404"/>
                    </a:lnTo>
                    <a:lnTo>
                      <a:pt x="2354310" y="92404"/>
                    </a:lnTo>
                    <a:lnTo>
                      <a:pt x="2374261" y="92404"/>
                    </a:lnTo>
                    <a:lnTo>
                      <a:pt x="2394213" y="92404"/>
                    </a:lnTo>
                    <a:lnTo>
                      <a:pt x="2414165" y="92404"/>
                    </a:lnTo>
                    <a:lnTo>
                      <a:pt x="2434117" y="92404"/>
                    </a:lnTo>
                    <a:lnTo>
                      <a:pt x="2454068" y="92404"/>
                    </a:lnTo>
                    <a:lnTo>
                      <a:pt x="2474020" y="92404"/>
                    </a:lnTo>
                    <a:lnTo>
                      <a:pt x="2493972" y="92404"/>
                    </a:lnTo>
                    <a:lnTo>
                      <a:pt x="2513924" y="92404"/>
                    </a:lnTo>
                    <a:lnTo>
                      <a:pt x="2533876" y="92404"/>
                    </a:lnTo>
                    <a:lnTo>
                      <a:pt x="2553827" y="92404"/>
                    </a:lnTo>
                    <a:lnTo>
                      <a:pt x="2573779" y="92404"/>
                    </a:lnTo>
                    <a:lnTo>
                      <a:pt x="2593731" y="92404"/>
                    </a:lnTo>
                    <a:lnTo>
                      <a:pt x="2613683" y="92404"/>
                    </a:lnTo>
                    <a:lnTo>
                      <a:pt x="2633634" y="92404"/>
                    </a:lnTo>
                    <a:lnTo>
                      <a:pt x="2653586" y="92404"/>
                    </a:lnTo>
                    <a:lnTo>
                      <a:pt x="2673538" y="92404"/>
                    </a:lnTo>
                    <a:lnTo>
                      <a:pt x="2693490" y="92404"/>
                    </a:lnTo>
                    <a:lnTo>
                      <a:pt x="2713441" y="92404"/>
                    </a:lnTo>
                    <a:lnTo>
                      <a:pt x="2733393" y="92404"/>
                    </a:lnTo>
                    <a:lnTo>
                      <a:pt x="2753345" y="92404"/>
                    </a:lnTo>
                    <a:lnTo>
                      <a:pt x="2773297" y="92404"/>
                    </a:lnTo>
                    <a:lnTo>
                      <a:pt x="2793249" y="92404"/>
                    </a:lnTo>
                    <a:lnTo>
                      <a:pt x="2813200" y="92404"/>
                    </a:lnTo>
                    <a:lnTo>
                      <a:pt x="2833152" y="92404"/>
                    </a:lnTo>
                    <a:lnTo>
                      <a:pt x="2853104" y="92404"/>
                    </a:lnTo>
                    <a:lnTo>
                      <a:pt x="2873056" y="92404"/>
                    </a:lnTo>
                    <a:lnTo>
                      <a:pt x="2893007" y="92404"/>
                    </a:lnTo>
                    <a:lnTo>
                      <a:pt x="2912959" y="92404"/>
                    </a:lnTo>
                    <a:lnTo>
                      <a:pt x="2932911" y="92404"/>
                    </a:lnTo>
                    <a:lnTo>
                      <a:pt x="2952863" y="92404"/>
                    </a:lnTo>
                    <a:lnTo>
                      <a:pt x="2972815" y="92404"/>
                    </a:lnTo>
                    <a:lnTo>
                      <a:pt x="2972815" y="82413"/>
                    </a:lnTo>
                    <a:lnTo>
                      <a:pt x="2972815" y="72421"/>
                    </a:lnTo>
                    <a:lnTo>
                      <a:pt x="2972815" y="62430"/>
                    </a:lnTo>
                    <a:lnTo>
                      <a:pt x="2972815" y="52438"/>
                    </a:lnTo>
                    <a:lnTo>
                      <a:pt x="2972815" y="42447"/>
                    </a:lnTo>
                    <a:lnTo>
                      <a:pt x="2972815" y="32455"/>
                    </a:lnTo>
                    <a:lnTo>
                      <a:pt x="2972815" y="22464"/>
                    </a:lnTo>
                    <a:lnTo>
                      <a:pt x="2972815" y="12472"/>
                    </a:lnTo>
                    <a:lnTo>
                      <a:pt x="2972815" y="248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2481"/>
                    </a:lnTo>
                    <a:lnTo>
                      <a:pt x="0" y="12472"/>
                    </a:lnTo>
                    <a:lnTo>
                      <a:pt x="0" y="22464"/>
                    </a:lnTo>
                    <a:lnTo>
                      <a:pt x="0" y="32455"/>
                    </a:lnTo>
                    <a:lnTo>
                      <a:pt x="0" y="42447"/>
                    </a:lnTo>
                    <a:lnTo>
                      <a:pt x="0" y="52438"/>
                    </a:lnTo>
                    <a:lnTo>
                      <a:pt x="0" y="62430"/>
                    </a:lnTo>
                    <a:lnTo>
                      <a:pt x="0" y="72421"/>
                    </a:lnTo>
                    <a:lnTo>
                      <a:pt x="0" y="82413"/>
                    </a:lnTo>
                    <a:lnTo>
                      <a:pt x="0" y="92404"/>
                    </a:lnTo>
                    <a:close/>
                  </a:path>
                </a:pathLst>
              </a:custGeom>
              <a:solidFill>
                <a:srgbClr val="D4E6F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2" name="任意多边形: 形状 2831">
                <a:extLst>
                  <a:ext uri="{FF2B5EF4-FFF2-40B4-BE49-F238E27FC236}">
                    <a16:creationId xmlns:a16="http://schemas.microsoft.com/office/drawing/2014/main" id="{9009AAD3-7543-DFD3-8307-1DF24B640336}"/>
                  </a:ext>
                </a:extLst>
              </p:cNvPr>
              <p:cNvSpPr/>
              <p:nvPr/>
            </p:nvSpPr>
            <p:spPr>
              <a:xfrm>
                <a:off x="10441193" y="4295651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0828 h 128339"/>
                  <a:gd name="connsiteX150" fmla="*/ 2972815 w 2972814"/>
                  <a:gd name="connsiteY150" fmla="*/ 110837 h 128339"/>
                  <a:gd name="connsiteX151" fmla="*/ 2972815 w 2972814"/>
                  <a:gd name="connsiteY151" fmla="*/ 100845 h 128339"/>
                  <a:gd name="connsiteX152" fmla="*/ 2972815 w 2972814"/>
                  <a:gd name="connsiteY152" fmla="*/ 90854 h 128339"/>
                  <a:gd name="connsiteX153" fmla="*/ 2972815 w 2972814"/>
                  <a:gd name="connsiteY153" fmla="*/ 80862 h 128339"/>
                  <a:gd name="connsiteX154" fmla="*/ 2972815 w 2972814"/>
                  <a:gd name="connsiteY154" fmla="*/ 70871 h 128339"/>
                  <a:gd name="connsiteX155" fmla="*/ 2972815 w 2972814"/>
                  <a:gd name="connsiteY155" fmla="*/ 60879 h 128339"/>
                  <a:gd name="connsiteX156" fmla="*/ 2972815 w 2972814"/>
                  <a:gd name="connsiteY156" fmla="*/ 50888 h 128339"/>
                  <a:gd name="connsiteX157" fmla="*/ 2972815 w 2972814"/>
                  <a:gd name="connsiteY157" fmla="*/ 40896 h 128339"/>
                  <a:gd name="connsiteX158" fmla="*/ 2972815 w 2972814"/>
                  <a:gd name="connsiteY158" fmla="*/ 30905 h 128339"/>
                  <a:gd name="connsiteX159" fmla="*/ 2972815 w 2972814"/>
                  <a:gd name="connsiteY159" fmla="*/ 20913 h 128339"/>
                  <a:gd name="connsiteX160" fmla="*/ 2972815 w 2972814"/>
                  <a:gd name="connsiteY160" fmla="*/ 10922 h 128339"/>
                  <a:gd name="connsiteX161" fmla="*/ 2972815 w 2972814"/>
                  <a:gd name="connsiteY161" fmla="*/ 930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930 h 128339"/>
                  <a:gd name="connsiteX313" fmla="*/ 0 w 2972814"/>
                  <a:gd name="connsiteY313" fmla="*/ 10922 h 128339"/>
                  <a:gd name="connsiteX314" fmla="*/ 0 w 2972814"/>
                  <a:gd name="connsiteY314" fmla="*/ 20913 h 128339"/>
                  <a:gd name="connsiteX315" fmla="*/ 0 w 2972814"/>
                  <a:gd name="connsiteY315" fmla="*/ 30905 h 128339"/>
                  <a:gd name="connsiteX316" fmla="*/ 0 w 2972814"/>
                  <a:gd name="connsiteY316" fmla="*/ 40896 h 128339"/>
                  <a:gd name="connsiteX317" fmla="*/ 0 w 2972814"/>
                  <a:gd name="connsiteY317" fmla="*/ 50888 h 128339"/>
                  <a:gd name="connsiteX318" fmla="*/ 0 w 2972814"/>
                  <a:gd name="connsiteY318" fmla="*/ 60879 h 128339"/>
                  <a:gd name="connsiteX319" fmla="*/ 0 w 2972814"/>
                  <a:gd name="connsiteY319" fmla="*/ 70871 h 128339"/>
                  <a:gd name="connsiteX320" fmla="*/ 0 w 2972814"/>
                  <a:gd name="connsiteY320" fmla="*/ 80862 h 128339"/>
                  <a:gd name="connsiteX321" fmla="*/ 0 w 2972814"/>
                  <a:gd name="connsiteY321" fmla="*/ 90854 h 128339"/>
                  <a:gd name="connsiteX322" fmla="*/ 0 w 2972814"/>
                  <a:gd name="connsiteY322" fmla="*/ 100845 h 128339"/>
                  <a:gd name="connsiteX323" fmla="*/ 0 w 2972814"/>
                  <a:gd name="connsiteY323" fmla="*/ 110837 h 128339"/>
                  <a:gd name="connsiteX324" fmla="*/ 0 w 2972814"/>
                  <a:gd name="connsiteY324" fmla="*/ 12082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0828"/>
                    </a:lnTo>
                    <a:lnTo>
                      <a:pt x="2972815" y="110837"/>
                    </a:lnTo>
                    <a:lnTo>
                      <a:pt x="2972815" y="100845"/>
                    </a:lnTo>
                    <a:lnTo>
                      <a:pt x="2972815" y="90854"/>
                    </a:lnTo>
                    <a:lnTo>
                      <a:pt x="2972815" y="80862"/>
                    </a:lnTo>
                    <a:lnTo>
                      <a:pt x="2972815" y="70871"/>
                    </a:lnTo>
                    <a:lnTo>
                      <a:pt x="2972815" y="60879"/>
                    </a:lnTo>
                    <a:lnTo>
                      <a:pt x="2972815" y="50888"/>
                    </a:lnTo>
                    <a:lnTo>
                      <a:pt x="2972815" y="40896"/>
                    </a:lnTo>
                    <a:lnTo>
                      <a:pt x="2972815" y="30905"/>
                    </a:lnTo>
                    <a:lnTo>
                      <a:pt x="2972815" y="20913"/>
                    </a:lnTo>
                    <a:lnTo>
                      <a:pt x="2972815" y="10922"/>
                    </a:lnTo>
                    <a:lnTo>
                      <a:pt x="2972815" y="93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30"/>
                    </a:lnTo>
                    <a:lnTo>
                      <a:pt x="0" y="10922"/>
                    </a:lnTo>
                    <a:lnTo>
                      <a:pt x="0" y="20913"/>
                    </a:lnTo>
                    <a:lnTo>
                      <a:pt x="0" y="30905"/>
                    </a:lnTo>
                    <a:lnTo>
                      <a:pt x="0" y="40896"/>
                    </a:lnTo>
                    <a:lnTo>
                      <a:pt x="0" y="50888"/>
                    </a:lnTo>
                    <a:lnTo>
                      <a:pt x="0" y="60879"/>
                    </a:lnTo>
                    <a:lnTo>
                      <a:pt x="0" y="70871"/>
                    </a:lnTo>
                    <a:lnTo>
                      <a:pt x="0" y="80862"/>
                    </a:lnTo>
                    <a:lnTo>
                      <a:pt x="0" y="90854"/>
                    </a:lnTo>
                    <a:lnTo>
                      <a:pt x="0" y="100845"/>
                    </a:lnTo>
                    <a:lnTo>
                      <a:pt x="0" y="110837"/>
                    </a:lnTo>
                    <a:lnTo>
                      <a:pt x="0" y="12082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E4EEF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3" name="任意多边形: 形状 2832">
                <a:extLst>
                  <a:ext uri="{FF2B5EF4-FFF2-40B4-BE49-F238E27FC236}">
                    <a16:creationId xmlns:a16="http://schemas.microsoft.com/office/drawing/2014/main" id="{4530C059-03DB-CCD2-752B-C59E8039EDD4}"/>
                  </a:ext>
                </a:extLst>
              </p:cNvPr>
              <p:cNvSpPr/>
              <p:nvPr/>
            </p:nvSpPr>
            <p:spPr>
              <a:xfrm>
                <a:off x="10441193" y="4167313"/>
                <a:ext cx="2972814" cy="128338"/>
              </a:xfrm>
              <a:custGeom>
                <a:avLst/>
                <a:gdLst>
                  <a:gd name="connsiteX0" fmla="*/ 19952 w 2972814"/>
                  <a:gd name="connsiteY0" fmla="*/ 128339 h 128338"/>
                  <a:gd name="connsiteX1" fmla="*/ 39904 w 2972814"/>
                  <a:gd name="connsiteY1" fmla="*/ 128339 h 128338"/>
                  <a:gd name="connsiteX2" fmla="*/ 59855 w 2972814"/>
                  <a:gd name="connsiteY2" fmla="*/ 128339 h 128338"/>
                  <a:gd name="connsiteX3" fmla="*/ 79807 w 2972814"/>
                  <a:gd name="connsiteY3" fmla="*/ 128339 h 128338"/>
                  <a:gd name="connsiteX4" fmla="*/ 99759 w 2972814"/>
                  <a:gd name="connsiteY4" fmla="*/ 128339 h 128338"/>
                  <a:gd name="connsiteX5" fmla="*/ 119711 w 2972814"/>
                  <a:gd name="connsiteY5" fmla="*/ 128339 h 128338"/>
                  <a:gd name="connsiteX6" fmla="*/ 139662 w 2972814"/>
                  <a:gd name="connsiteY6" fmla="*/ 128339 h 128338"/>
                  <a:gd name="connsiteX7" fmla="*/ 159614 w 2972814"/>
                  <a:gd name="connsiteY7" fmla="*/ 128339 h 128338"/>
                  <a:gd name="connsiteX8" fmla="*/ 179566 w 2972814"/>
                  <a:gd name="connsiteY8" fmla="*/ 128339 h 128338"/>
                  <a:gd name="connsiteX9" fmla="*/ 199518 w 2972814"/>
                  <a:gd name="connsiteY9" fmla="*/ 128339 h 128338"/>
                  <a:gd name="connsiteX10" fmla="*/ 219470 w 2972814"/>
                  <a:gd name="connsiteY10" fmla="*/ 128339 h 128338"/>
                  <a:gd name="connsiteX11" fmla="*/ 239421 w 2972814"/>
                  <a:gd name="connsiteY11" fmla="*/ 128339 h 128338"/>
                  <a:gd name="connsiteX12" fmla="*/ 259373 w 2972814"/>
                  <a:gd name="connsiteY12" fmla="*/ 128339 h 128338"/>
                  <a:gd name="connsiteX13" fmla="*/ 279325 w 2972814"/>
                  <a:gd name="connsiteY13" fmla="*/ 128339 h 128338"/>
                  <a:gd name="connsiteX14" fmla="*/ 299277 w 2972814"/>
                  <a:gd name="connsiteY14" fmla="*/ 128339 h 128338"/>
                  <a:gd name="connsiteX15" fmla="*/ 319228 w 2972814"/>
                  <a:gd name="connsiteY15" fmla="*/ 128339 h 128338"/>
                  <a:gd name="connsiteX16" fmla="*/ 339180 w 2972814"/>
                  <a:gd name="connsiteY16" fmla="*/ 128339 h 128338"/>
                  <a:gd name="connsiteX17" fmla="*/ 359132 w 2972814"/>
                  <a:gd name="connsiteY17" fmla="*/ 128339 h 128338"/>
                  <a:gd name="connsiteX18" fmla="*/ 379084 w 2972814"/>
                  <a:gd name="connsiteY18" fmla="*/ 128339 h 128338"/>
                  <a:gd name="connsiteX19" fmla="*/ 399036 w 2972814"/>
                  <a:gd name="connsiteY19" fmla="*/ 128339 h 128338"/>
                  <a:gd name="connsiteX20" fmla="*/ 418987 w 2972814"/>
                  <a:gd name="connsiteY20" fmla="*/ 128339 h 128338"/>
                  <a:gd name="connsiteX21" fmla="*/ 438939 w 2972814"/>
                  <a:gd name="connsiteY21" fmla="*/ 128339 h 128338"/>
                  <a:gd name="connsiteX22" fmla="*/ 458891 w 2972814"/>
                  <a:gd name="connsiteY22" fmla="*/ 128339 h 128338"/>
                  <a:gd name="connsiteX23" fmla="*/ 478843 w 2972814"/>
                  <a:gd name="connsiteY23" fmla="*/ 128339 h 128338"/>
                  <a:gd name="connsiteX24" fmla="*/ 498794 w 2972814"/>
                  <a:gd name="connsiteY24" fmla="*/ 128339 h 128338"/>
                  <a:gd name="connsiteX25" fmla="*/ 518746 w 2972814"/>
                  <a:gd name="connsiteY25" fmla="*/ 128339 h 128338"/>
                  <a:gd name="connsiteX26" fmla="*/ 538698 w 2972814"/>
                  <a:gd name="connsiteY26" fmla="*/ 128339 h 128338"/>
                  <a:gd name="connsiteX27" fmla="*/ 558650 w 2972814"/>
                  <a:gd name="connsiteY27" fmla="*/ 128339 h 128338"/>
                  <a:gd name="connsiteX28" fmla="*/ 578601 w 2972814"/>
                  <a:gd name="connsiteY28" fmla="*/ 128339 h 128338"/>
                  <a:gd name="connsiteX29" fmla="*/ 598553 w 2972814"/>
                  <a:gd name="connsiteY29" fmla="*/ 128339 h 128338"/>
                  <a:gd name="connsiteX30" fmla="*/ 618505 w 2972814"/>
                  <a:gd name="connsiteY30" fmla="*/ 128339 h 128338"/>
                  <a:gd name="connsiteX31" fmla="*/ 638457 w 2972814"/>
                  <a:gd name="connsiteY31" fmla="*/ 128339 h 128338"/>
                  <a:gd name="connsiteX32" fmla="*/ 658409 w 2972814"/>
                  <a:gd name="connsiteY32" fmla="*/ 128339 h 128338"/>
                  <a:gd name="connsiteX33" fmla="*/ 678360 w 2972814"/>
                  <a:gd name="connsiteY33" fmla="*/ 128339 h 128338"/>
                  <a:gd name="connsiteX34" fmla="*/ 698312 w 2972814"/>
                  <a:gd name="connsiteY34" fmla="*/ 128339 h 128338"/>
                  <a:gd name="connsiteX35" fmla="*/ 718264 w 2972814"/>
                  <a:gd name="connsiteY35" fmla="*/ 128339 h 128338"/>
                  <a:gd name="connsiteX36" fmla="*/ 738216 w 2972814"/>
                  <a:gd name="connsiteY36" fmla="*/ 128339 h 128338"/>
                  <a:gd name="connsiteX37" fmla="*/ 758167 w 2972814"/>
                  <a:gd name="connsiteY37" fmla="*/ 128339 h 128338"/>
                  <a:gd name="connsiteX38" fmla="*/ 778119 w 2972814"/>
                  <a:gd name="connsiteY38" fmla="*/ 128339 h 128338"/>
                  <a:gd name="connsiteX39" fmla="*/ 798071 w 2972814"/>
                  <a:gd name="connsiteY39" fmla="*/ 128339 h 128338"/>
                  <a:gd name="connsiteX40" fmla="*/ 818023 w 2972814"/>
                  <a:gd name="connsiteY40" fmla="*/ 128339 h 128338"/>
                  <a:gd name="connsiteX41" fmla="*/ 837975 w 2972814"/>
                  <a:gd name="connsiteY41" fmla="*/ 128339 h 128338"/>
                  <a:gd name="connsiteX42" fmla="*/ 857926 w 2972814"/>
                  <a:gd name="connsiteY42" fmla="*/ 128339 h 128338"/>
                  <a:gd name="connsiteX43" fmla="*/ 877878 w 2972814"/>
                  <a:gd name="connsiteY43" fmla="*/ 128339 h 128338"/>
                  <a:gd name="connsiteX44" fmla="*/ 897830 w 2972814"/>
                  <a:gd name="connsiteY44" fmla="*/ 128339 h 128338"/>
                  <a:gd name="connsiteX45" fmla="*/ 917782 w 2972814"/>
                  <a:gd name="connsiteY45" fmla="*/ 128339 h 128338"/>
                  <a:gd name="connsiteX46" fmla="*/ 937733 w 2972814"/>
                  <a:gd name="connsiteY46" fmla="*/ 128339 h 128338"/>
                  <a:gd name="connsiteX47" fmla="*/ 957685 w 2972814"/>
                  <a:gd name="connsiteY47" fmla="*/ 128339 h 128338"/>
                  <a:gd name="connsiteX48" fmla="*/ 977637 w 2972814"/>
                  <a:gd name="connsiteY48" fmla="*/ 128339 h 128338"/>
                  <a:gd name="connsiteX49" fmla="*/ 997589 w 2972814"/>
                  <a:gd name="connsiteY49" fmla="*/ 128339 h 128338"/>
                  <a:gd name="connsiteX50" fmla="*/ 1017541 w 2972814"/>
                  <a:gd name="connsiteY50" fmla="*/ 128339 h 128338"/>
                  <a:gd name="connsiteX51" fmla="*/ 1037492 w 2972814"/>
                  <a:gd name="connsiteY51" fmla="*/ 128339 h 128338"/>
                  <a:gd name="connsiteX52" fmla="*/ 1057444 w 2972814"/>
                  <a:gd name="connsiteY52" fmla="*/ 128339 h 128338"/>
                  <a:gd name="connsiteX53" fmla="*/ 1077396 w 2972814"/>
                  <a:gd name="connsiteY53" fmla="*/ 128339 h 128338"/>
                  <a:gd name="connsiteX54" fmla="*/ 1097348 w 2972814"/>
                  <a:gd name="connsiteY54" fmla="*/ 128339 h 128338"/>
                  <a:gd name="connsiteX55" fmla="*/ 1117299 w 2972814"/>
                  <a:gd name="connsiteY55" fmla="*/ 128339 h 128338"/>
                  <a:gd name="connsiteX56" fmla="*/ 1137251 w 2972814"/>
                  <a:gd name="connsiteY56" fmla="*/ 128339 h 128338"/>
                  <a:gd name="connsiteX57" fmla="*/ 1157203 w 2972814"/>
                  <a:gd name="connsiteY57" fmla="*/ 128339 h 128338"/>
                  <a:gd name="connsiteX58" fmla="*/ 1177155 w 2972814"/>
                  <a:gd name="connsiteY58" fmla="*/ 128339 h 128338"/>
                  <a:gd name="connsiteX59" fmla="*/ 1197107 w 2972814"/>
                  <a:gd name="connsiteY59" fmla="*/ 128339 h 128338"/>
                  <a:gd name="connsiteX60" fmla="*/ 1217058 w 2972814"/>
                  <a:gd name="connsiteY60" fmla="*/ 128339 h 128338"/>
                  <a:gd name="connsiteX61" fmla="*/ 1237010 w 2972814"/>
                  <a:gd name="connsiteY61" fmla="*/ 128339 h 128338"/>
                  <a:gd name="connsiteX62" fmla="*/ 1256962 w 2972814"/>
                  <a:gd name="connsiteY62" fmla="*/ 128339 h 128338"/>
                  <a:gd name="connsiteX63" fmla="*/ 1276914 w 2972814"/>
                  <a:gd name="connsiteY63" fmla="*/ 128339 h 128338"/>
                  <a:gd name="connsiteX64" fmla="*/ 1296865 w 2972814"/>
                  <a:gd name="connsiteY64" fmla="*/ 128339 h 128338"/>
                  <a:gd name="connsiteX65" fmla="*/ 1316817 w 2972814"/>
                  <a:gd name="connsiteY65" fmla="*/ 128339 h 128338"/>
                  <a:gd name="connsiteX66" fmla="*/ 1336769 w 2972814"/>
                  <a:gd name="connsiteY66" fmla="*/ 128339 h 128338"/>
                  <a:gd name="connsiteX67" fmla="*/ 1356721 w 2972814"/>
                  <a:gd name="connsiteY67" fmla="*/ 128339 h 128338"/>
                  <a:gd name="connsiteX68" fmla="*/ 1376673 w 2972814"/>
                  <a:gd name="connsiteY68" fmla="*/ 128339 h 128338"/>
                  <a:gd name="connsiteX69" fmla="*/ 1396624 w 2972814"/>
                  <a:gd name="connsiteY69" fmla="*/ 128339 h 128338"/>
                  <a:gd name="connsiteX70" fmla="*/ 1416576 w 2972814"/>
                  <a:gd name="connsiteY70" fmla="*/ 128339 h 128338"/>
                  <a:gd name="connsiteX71" fmla="*/ 1436528 w 2972814"/>
                  <a:gd name="connsiteY71" fmla="*/ 128339 h 128338"/>
                  <a:gd name="connsiteX72" fmla="*/ 1456480 w 2972814"/>
                  <a:gd name="connsiteY72" fmla="*/ 128339 h 128338"/>
                  <a:gd name="connsiteX73" fmla="*/ 1476431 w 2972814"/>
                  <a:gd name="connsiteY73" fmla="*/ 128339 h 128338"/>
                  <a:gd name="connsiteX74" fmla="*/ 1496383 w 2972814"/>
                  <a:gd name="connsiteY74" fmla="*/ 128339 h 128338"/>
                  <a:gd name="connsiteX75" fmla="*/ 1516335 w 2972814"/>
                  <a:gd name="connsiteY75" fmla="*/ 128339 h 128338"/>
                  <a:gd name="connsiteX76" fmla="*/ 1536287 w 2972814"/>
                  <a:gd name="connsiteY76" fmla="*/ 128339 h 128338"/>
                  <a:gd name="connsiteX77" fmla="*/ 1556239 w 2972814"/>
                  <a:gd name="connsiteY77" fmla="*/ 128339 h 128338"/>
                  <a:gd name="connsiteX78" fmla="*/ 1576190 w 2972814"/>
                  <a:gd name="connsiteY78" fmla="*/ 128339 h 128338"/>
                  <a:gd name="connsiteX79" fmla="*/ 1596142 w 2972814"/>
                  <a:gd name="connsiteY79" fmla="*/ 128339 h 128338"/>
                  <a:gd name="connsiteX80" fmla="*/ 1616094 w 2972814"/>
                  <a:gd name="connsiteY80" fmla="*/ 128339 h 128338"/>
                  <a:gd name="connsiteX81" fmla="*/ 1636046 w 2972814"/>
                  <a:gd name="connsiteY81" fmla="*/ 128339 h 128338"/>
                  <a:gd name="connsiteX82" fmla="*/ 1655997 w 2972814"/>
                  <a:gd name="connsiteY82" fmla="*/ 128339 h 128338"/>
                  <a:gd name="connsiteX83" fmla="*/ 1675949 w 2972814"/>
                  <a:gd name="connsiteY83" fmla="*/ 128339 h 128338"/>
                  <a:gd name="connsiteX84" fmla="*/ 1695901 w 2972814"/>
                  <a:gd name="connsiteY84" fmla="*/ 128339 h 128338"/>
                  <a:gd name="connsiteX85" fmla="*/ 1715853 w 2972814"/>
                  <a:gd name="connsiteY85" fmla="*/ 128339 h 128338"/>
                  <a:gd name="connsiteX86" fmla="*/ 1735805 w 2972814"/>
                  <a:gd name="connsiteY86" fmla="*/ 128339 h 128338"/>
                  <a:gd name="connsiteX87" fmla="*/ 1755756 w 2972814"/>
                  <a:gd name="connsiteY87" fmla="*/ 128339 h 128338"/>
                  <a:gd name="connsiteX88" fmla="*/ 1775708 w 2972814"/>
                  <a:gd name="connsiteY88" fmla="*/ 128339 h 128338"/>
                  <a:gd name="connsiteX89" fmla="*/ 1795660 w 2972814"/>
                  <a:gd name="connsiteY89" fmla="*/ 128339 h 128338"/>
                  <a:gd name="connsiteX90" fmla="*/ 1815612 w 2972814"/>
                  <a:gd name="connsiteY90" fmla="*/ 128339 h 128338"/>
                  <a:gd name="connsiteX91" fmla="*/ 1835563 w 2972814"/>
                  <a:gd name="connsiteY91" fmla="*/ 128339 h 128338"/>
                  <a:gd name="connsiteX92" fmla="*/ 1855515 w 2972814"/>
                  <a:gd name="connsiteY92" fmla="*/ 128339 h 128338"/>
                  <a:gd name="connsiteX93" fmla="*/ 1875467 w 2972814"/>
                  <a:gd name="connsiteY93" fmla="*/ 128339 h 128338"/>
                  <a:gd name="connsiteX94" fmla="*/ 1895419 w 2972814"/>
                  <a:gd name="connsiteY94" fmla="*/ 128339 h 128338"/>
                  <a:gd name="connsiteX95" fmla="*/ 1915371 w 2972814"/>
                  <a:gd name="connsiteY95" fmla="*/ 128339 h 128338"/>
                  <a:gd name="connsiteX96" fmla="*/ 1935322 w 2972814"/>
                  <a:gd name="connsiteY96" fmla="*/ 128339 h 128338"/>
                  <a:gd name="connsiteX97" fmla="*/ 1955274 w 2972814"/>
                  <a:gd name="connsiteY97" fmla="*/ 128339 h 128338"/>
                  <a:gd name="connsiteX98" fmla="*/ 1975226 w 2972814"/>
                  <a:gd name="connsiteY98" fmla="*/ 128339 h 128338"/>
                  <a:gd name="connsiteX99" fmla="*/ 1995178 w 2972814"/>
                  <a:gd name="connsiteY99" fmla="*/ 128339 h 128338"/>
                  <a:gd name="connsiteX100" fmla="*/ 2015129 w 2972814"/>
                  <a:gd name="connsiteY100" fmla="*/ 128339 h 128338"/>
                  <a:gd name="connsiteX101" fmla="*/ 2035081 w 2972814"/>
                  <a:gd name="connsiteY101" fmla="*/ 128339 h 128338"/>
                  <a:gd name="connsiteX102" fmla="*/ 2055033 w 2972814"/>
                  <a:gd name="connsiteY102" fmla="*/ 128339 h 128338"/>
                  <a:gd name="connsiteX103" fmla="*/ 2074985 w 2972814"/>
                  <a:gd name="connsiteY103" fmla="*/ 128339 h 128338"/>
                  <a:gd name="connsiteX104" fmla="*/ 2094936 w 2972814"/>
                  <a:gd name="connsiteY104" fmla="*/ 128339 h 128338"/>
                  <a:gd name="connsiteX105" fmla="*/ 2114888 w 2972814"/>
                  <a:gd name="connsiteY105" fmla="*/ 128339 h 128338"/>
                  <a:gd name="connsiteX106" fmla="*/ 2134840 w 2972814"/>
                  <a:gd name="connsiteY106" fmla="*/ 128339 h 128338"/>
                  <a:gd name="connsiteX107" fmla="*/ 2154792 w 2972814"/>
                  <a:gd name="connsiteY107" fmla="*/ 128339 h 128338"/>
                  <a:gd name="connsiteX108" fmla="*/ 2174744 w 2972814"/>
                  <a:gd name="connsiteY108" fmla="*/ 128339 h 128338"/>
                  <a:gd name="connsiteX109" fmla="*/ 2194695 w 2972814"/>
                  <a:gd name="connsiteY109" fmla="*/ 128339 h 128338"/>
                  <a:gd name="connsiteX110" fmla="*/ 2214647 w 2972814"/>
                  <a:gd name="connsiteY110" fmla="*/ 128339 h 128338"/>
                  <a:gd name="connsiteX111" fmla="*/ 2234599 w 2972814"/>
                  <a:gd name="connsiteY111" fmla="*/ 128339 h 128338"/>
                  <a:gd name="connsiteX112" fmla="*/ 2254551 w 2972814"/>
                  <a:gd name="connsiteY112" fmla="*/ 128339 h 128338"/>
                  <a:gd name="connsiteX113" fmla="*/ 2274502 w 2972814"/>
                  <a:gd name="connsiteY113" fmla="*/ 128339 h 128338"/>
                  <a:gd name="connsiteX114" fmla="*/ 2294454 w 2972814"/>
                  <a:gd name="connsiteY114" fmla="*/ 128339 h 128338"/>
                  <a:gd name="connsiteX115" fmla="*/ 2314406 w 2972814"/>
                  <a:gd name="connsiteY115" fmla="*/ 128339 h 128338"/>
                  <a:gd name="connsiteX116" fmla="*/ 2334358 w 2972814"/>
                  <a:gd name="connsiteY116" fmla="*/ 128339 h 128338"/>
                  <a:gd name="connsiteX117" fmla="*/ 2354310 w 2972814"/>
                  <a:gd name="connsiteY117" fmla="*/ 128339 h 128338"/>
                  <a:gd name="connsiteX118" fmla="*/ 2374261 w 2972814"/>
                  <a:gd name="connsiteY118" fmla="*/ 128339 h 128338"/>
                  <a:gd name="connsiteX119" fmla="*/ 2394213 w 2972814"/>
                  <a:gd name="connsiteY119" fmla="*/ 128339 h 128338"/>
                  <a:gd name="connsiteX120" fmla="*/ 2414165 w 2972814"/>
                  <a:gd name="connsiteY120" fmla="*/ 128339 h 128338"/>
                  <a:gd name="connsiteX121" fmla="*/ 2434117 w 2972814"/>
                  <a:gd name="connsiteY121" fmla="*/ 128339 h 128338"/>
                  <a:gd name="connsiteX122" fmla="*/ 2454068 w 2972814"/>
                  <a:gd name="connsiteY122" fmla="*/ 128339 h 128338"/>
                  <a:gd name="connsiteX123" fmla="*/ 2474020 w 2972814"/>
                  <a:gd name="connsiteY123" fmla="*/ 128339 h 128338"/>
                  <a:gd name="connsiteX124" fmla="*/ 2493972 w 2972814"/>
                  <a:gd name="connsiteY124" fmla="*/ 128339 h 128338"/>
                  <a:gd name="connsiteX125" fmla="*/ 2513924 w 2972814"/>
                  <a:gd name="connsiteY125" fmla="*/ 128339 h 128338"/>
                  <a:gd name="connsiteX126" fmla="*/ 2533876 w 2972814"/>
                  <a:gd name="connsiteY126" fmla="*/ 128339 h 128338"/>
                  <a:gd name="connsiteX127" fmla="*/ 2553827 w 2972814"/>
                  <a:gd name="connsiteY127" fmla="*/ 128339 h 128338"/>
                  <a:gd name="connsiteX128" fmla="*/ 2573779 w 2972814"/>
                  <a:gd name="connsiteY128" fmla="*/ 128339 h 128338"/>
                  <a:gd name="connsiteX129" fmla="*/ 2593731 w 2972814"/>
                  <a:gd name="connsiteY129" fmla="*/ 128339 h 128338"/>
                  <a:gd name="connsiteX130" fmla="*/ 2613683 w 2972814"/>
                  <a:gd name="connsiteY130" fmla="*/ 128339 h 128338"/>
                  <a:gd name="connsiteX131" fmla="*/ 2633634 w 2972814"/>
                  <a:gd name="connsiteY131" fmla="*/ 128339 h 128338"/>
                  <a:gd name="connsiteX132" fmla="*/ 2653586 w 2972814"/>
                  <a:gd name="connsiteY132" fmla="*/ 128339 h 128338"/>
                  <a:gd name="connsiteX133" fmla="*/ 2673538 w 2972814"/>
                  <a:gd name="connsiteY133" fmla="*/ 128339 h 128338"/>
                  <a:gd name="connsiteX134" fmla="*/ 2693490 w 2972814"/>
                  <a:gd name="connsiteY134" fmla="*/ 128339 h 128338"/>
                  <a:gd name="connsiteX135" fmla="*/ 2713441 w 2972814"/>
                  <a:gd name="connsiteY135" fmla="*/ 128339 h 128338"/>
                  <a:gd name="connsiteX136" fmla="*/ 2733393 w 2972814"/>
                  <a:gd name="connsiteY136" fmla="*/ 128339 h 128338"/>
                  <a:gd name="connsiteX137" fmla="*/ 2753345 w 2972814"/>
                  <a:gd name="connsiteY137" fmla="*/ 128339 h 128338"/>
                  <a:gd name="connsiteX138" fmla="*/ 2773297 w 2972814"/>
                  <a:gd name="connsiteY138" fmla="*/ 128339 h 128338"/>
                  <a:gd name="connsiteX139" fmla="*/ 2793249 w 2972814"/>
                  <a:gd name="connsiteY139" fmla="*/ 128339 h 128338"/>
                  <a:gd name="connsiteX140" fmla="*/ 2813200 w 2972814"/>
                  <a:gd name="connsiteY140" fmla="*/ 128339 h 128338"/>
                  <a:gd name="connsiteX141" fmla="*/ 2833152 w 2972814"/>
                  <a:gd name="connsiteY141" fmla="*/ 128339 h 128338"/>
                  <a:gd name="connsiteX142" fmla="*/ 2853104 w 2972814"/>
                  <a:gd name="connsiteY142" fmla="*/ 128339 h 128338"/>
                  <a:gd name="connsiteX143" fmla="*/ 2873056 w 2972814"/>
                  <a:gd name="connsiteY143" fmla="*/ 128339 h 128338"/>
                  <a:gd name="connsiteX144" fmla="*/ 2893007 w 2972814"/>
                  <a:gd name="connsiteY144" fmla="*/ 128339 h 128338"/>
                  <a:gd name="connsiteX145" fmla="*/ 2912959 w 2972814"/>
                  <a:gd name="connsiteY145" fmla="*/ 128339 h 128338"/>
                  <a:gd name="connsiteX146" fmla="*/ 2932911 w 2972814"/>
                  <a:gd name="connsiteY146" fmla="*/ 128339 h 128338"/>
                  <a:gd name="connsiteX147" fmla="*/ 2952863 w 2972814"/>
                  <a:gd name="connsiteY147" fmla="*/ 128339 h 128338"/>
                  <a:gd name="connsiteX148" fmla="*/ 2972815 w 2972814"/>
                  <a:gd name="connsiteY148" fmla="*/ 128339 h 128338"/>
                  <a:gd name="connsiteX149" fmla="*/ 2972815 w 2972814"/>
                  <a:gd name="connsiteY149" fmla="*/ 119278 h 128338"/>
                  <a:gd name="connsiteX150" fmla="*/ 2972815 w 2972814"/>
                  <a:gd name="connsiteY150" fmla="*/ 109286 h 128338"/>
                  <a:gd name="connsiteX151" fmla="*/ 2972815 w 2972814"/>
                  <a:gd name="connsiteY151" fmla="*/ 99295 h 128338"/>
                  <a:gd name="connsiteX152" fmla="*/ 2972815 w 2972814"/>
                  <a:gd name="connsiteY152" fmla="*/ 89303 h 128338"/>
                  <a:gd name="connsiteX153" fmla="*/ 2972815 w 2972814"/>
                  <a:gd name="connsiteY153" fmla="*/ 79312 h 128338"/>
                  <a:gd name="connsiteX154" fmla="*/ 2972815 w 2972814"/>
                  <a:gd name="connsiteY154" fmla="*/ 69320 h 128338"/>
                  <a:gd name="connsiteX155" fmla="*/ 2972815 w 2972814"/>
                  <a:gd name="connsiteY155" fmla="*/ 59329 h 128338"/>
                  <a:gd name="connsiteX156" fmla="*/ 2972815 w 2972814"/>
                  <a:gd name="connsiteY156" fmla="*/ 49337 h 128338"/>
                  <a:gd name="connsiteX157" fmla="*/ 2972815 w 2972814"/>
                  <a:gd name="connsiteY157" fmla="*/ 39346 h 128338"/>
                  <a:gd name="connsiteX158" fmla="*/ 2972815 w 2972814"/>
                  <a:gd name="connsiteY158" fmla="*/ 29354 h 128338"/>
                  <a:gd name="connsiteX159" fmla="*/ 2972815 w 2972814"/>
                  <a:gd name="connsiteY159" fmla="*/ 19363 h 128338"/>
                  <a:gd name="connsiteX160" fmla="*/ 2972815 w 2972814"/>
                  <a:gd name="connsiteY160" fmla="*/ 9371 h 128338"/>
                  <a:gd name="connsiteX161" fmla="*/ 2972815 w 2972814"/>
                  <a:gd name="connsiteY161" fmla="*/ 0 h 128338"/>
                  <a:gd name="connsiteX162" fmla="*/ 2952863 w 2972814"/>
                  <a:gd name="connsiteY162" fmla="*/ 0 h 128338"/>
                  <a:gd name="connsiteX163" fmla="*/ 2932911 w 2972814"/>
                  <a:gd name="connsiteY163" fmla="*/ 0 h 128338"/>
                  <a:gd name="connsiteX164" fmla="*/ 2912959 w 2972814"/>
                  <a:gd name="connsiteY164" fmla="*/ 0 h 128338"/>
                  <a:gd name="connsiteX165" fmla="*/ 2893007 w 2972814"/>
                  <a:gd name="connsiteY165" fmla="*/ 0 h 128338"/>
                  <a:gd name="connsiteX166" fmla="*/ 2873056 w 2972814"/>
                  <a:gd name="connsiteY166" fmla="*/ 0 h 128338"/>
                  <a:gd name="connsiteX167" fmla="*/ 2853104 w 2972814"/>
                  <a:gd name="connsiteY167" fmla="*/ 0 h 128338"/>
                  <a:gd name="connsiteX168" fmla="*/ 2833152 w 2972814"/>
                  <a:gd name="connsiteY168" fmla="*/ 0 h 128338"/>
                  <a:gd name="connsiteX169" fmla="*/ 2813200 w 2972814"/>
                  <a:gd name="connsiteY169" fmla="*/ 0 h 128338"/>
                  <a:gd name="connsiteX170" fmla="*/ 2793249 w 2972814"/>
                  <a:gd name="connsiteY170" fmla="*/ 0 h 128338"/>
                  <a:gd name="connsiteX171" fmla="*/ 2773297 w 2972814"/>
                  <a:gd name="connsiteY171" fmla="*/ 0 h 128338"/>
                  <a:gd name="connsiteX172" fmla="*/ 2753345 w 2972814"/>
                  <a:gd name="connsiteY172" fmla="*/ 0 h 128338"/>
                  <a:gd name="connsiteX173" fmla="*/ 2733393 w 2972814"/>
                  <a:gd name="connsiteY173" fmla="*/ 0 h 128338"/>
                  <a:gd name="connsiteX174" fmla="*/ 2713441 w 2972814"/>
                  <a:gd name="connsiteY174" fmla="*/ 0 h 128338"/>
                  <a:gd name="connsiteX175" fmla="*/ 2693490 w 2972814"/>
                  <a:gd name="connsiteY175" fmla="*/ 0 h 128338"/>
                  <a:gd name="connsiteX176" fmla="*/ 2673538 w 2972814"/>
                  <a:gd name="connsiteY176" fmla="*/ 0 h 128338"/>
                  <a:gd name="connsiteX177" fmla="*/ 2653586 w 2972814"/>
                  <a:gd name="connsiteY177" fmla="*/ 0 h 128338"/>
                  <a:gd name="connsiteX178" fmla="*/ 2633634 w 2972814"/>
                  <a:gd name="connsiteY178" fmla="*/ 0 h 128338"/>
                  <a:gd name="connsiteX179" fmla="*/ 2613683 w 2972814"/>
                  <a:gd name="connsiteY179" fmla="*/ 0 h 128338"/>
                  <a:gd name="connsiteX180" fmla="*/ 2593731 w 2972814"/>
                  <a:gd name="connsiteY180" fmla="*/ 0 h 128338"/>
                  <a:gd name="connsiteX181" fmla="*/ 2573779 w 2972814"/>
                  <a:gd name="connsiteY181" fmla="*/ 0 h 128338"/>
                  <a:gd name="connsiteX182" fmla="*/ 2553827 w 2972814"/>
                  <a:gd name="connsiteY182" fmla="*/ 0 h 128338"/>
                  <a:gd name="connsiteX183" fmla="*/ 2533876 w 2972814"/>
                  <a:gd name="connsiteY183" fmla="*/ 0 h 128338"/>
                  <a:gd name="connsiteX184" fmla="*/ 2513924 w 2972814"/>
                  <a:gd name="connsiteY184" fmla="*/ 0 h 128338"/>
                  <a:gd name="connsiteX185" fmla="*/ 2493972 w 2972814"/>
                  <a:gd name="connsiteY185" fmla="*/ 0 h 128338"/>
                  <a:gd name="connsiteX186" fmla="*/ 2474020 w 2972814"/>
                  <a:gd name="connsiteY186" fmla="*/ 0 h 128338"/>
                  <a:gd name="connsiteX187" fmla="*/ 2454068 w 2972814"/>
                  <a:gd name="connsiteY187" fmla="*/ 0 h 128338"/>
                  <a:gd name="connsiteX188" fmla="*/ 2434117 w 2972814"/>
                  <a:gd name="connsiteY188" fmla="*/ 0 h 128338"/>
                  <a:gd name="connsiteX189" fmla="*/ 2414165 w 2972814"/>
                  <a:gd name="connsiteY189" fmla="*/ 0 h 128338"/>
                  <a:gd name="connsiteX190" fmla="*/ 2394213 w 2972814"/>
                  <a:gd name="connsiteY190" fmla="*/ 0 h 128338"/>
                  <a:gd name="connsiteX191" fmla="*/ 2374261 w 2972814"/>
                  <a:gd name="connsiteY191" fmla="*/ 0 h 128338"/>
                  <a:gd name="connsiteX192" fmla="*/ 2354310 w 2972814"/>
                  <a:gd name="connsiteY192" fmla="*/ 0 h 128338"/>
                  <a:gd name="connsiteX193" fmla="*/ 2334358 w 2972814"/>
                  <a:gd name="connsiteY193" fmla="*/ 0 h 128338"/>
                  <a:gd name="connsiteX194" fmla="*/ 2314406 w 2972814"/>
                  <a:gd name="connsiteY194" fmla="*/ 0 h 128338"/>
                  <a:gd name="connsiteX195" fmla="*/ 2294454 w 2972814"/>
                  <a:gd name="connsiteY195" fmla="*/ 0 h 128338"/>
                  <a:gd name="connsiteX196" fmla="*/ 2274502 w 2972814"/>
                  <a:gd name="connsiteY196" fmla="*/ 0 h 128338"/>
                  <a:gd name="connsiteX197" fmla="*/ 2254551 w 2972814"/>
                  <a:gd name="connsiteY197" fmla="*/ 0 h 128338"/>
                  <a:gd name="connsiteX198" fmla="*/ 2234599 w 2972814"/>
                  <a:gd name="connsiteY198" fmla="*/ 0 h 128338"/>
                  <a:gd name="connsiteX199" fmla="*/ 2214647 w 2972814"/>
                  <a:gd name="connsiteY199" fmla="*/ 0 h 128338"/>
                  <a:gd name="connsiteX200" fmla="*/ 2194695 w 2972814"/>
                  <a:gd name="connsiteY200" fmla="*/ 0 h 128338"/>
                  <a:gd name="connsiteX201" fmla="*/ 2174744 w 2972814"/>
                  <a:gd name="connsiteY201" fmla="*/ 0 h 128338"/>
                  <a:gd name="connsiteX202" fmla="*/ 2154792 w 2972814"/>
                  <a:gd name="connsiteY202" fmla="*/ 0 h 128338"/>
                  <a:gd name="connsiteX203" fmla="*/ 2134840 w 2972814"/>
                  <a:gd name="connsiteY203" fmla="*/ 0 h 128338"/>
                  <a:gd name="connsiteX204" fmla="*/ 2114888 w 2972814"/>
                  <a:gd name="connsiteY204" fmla="*/ 0 h 128338"/>
                  <a:gd name="connsiteX205" fmla="*/ 2094936 w 2972814"/>
                  <a:gd name="connsiteY205" fmla="*/ 0 h 128338"/>
                  <a:gd name="connsiteX206" fmla="*/ 2074985 w 2972814"/>
                  <a:gd name="connsiteY206" fmla="*/ 0 h 128338"/>
                  <a:gd name="connsiteX207" fmla="*/ 2055033 w 2972814"/>
                  <a:gd name="connsiteY207" fmla="*/ 0 h 128338"/>
                  <a:gd name="connsiteX208" fmla="*/ 2035081 w 2972814"/>
                  <a:gd name="connsiteY208" fmla="*/ 0 h 128338"/>
                  <a:gd name="connsiteX209" fmla="*/ 2015129 w 2972814"/>
                  <a:gd name="connsiteY209" fmla="*/ 0 h 128338"/>
                  <a:gd name="connsiteX210" fmla="*/ 1995178 w 2972814"/>
                  <a:gd name="connsiteY210" fmla="*/ 0 h 128338"/>
                  <a:gd name="connsiteX211" fmla="*/ 1975226 w 2972814"/>
                  <a:gd name="connsiteY211" fmla="*/ 0 h 128338"/>
                  <a:gd name="connsiteX212" fmla="*/ 1955274 w 2972814"/>
                  <a:gd name="connsiteY212" fmla="*/ 0 h 128338"/>
                  <a:gd name="connsiteX213" fmla="*/ 1935322 w 2972814"/>
                  <a:gd name="connsiteY213" fmla="*/ 0 h 128338"/>
                  <a:gd name="connsiteX214" fmla="*/ 1915371 w 2972814"/>
                  <a:gd name="connsiteY214" fmla="*/ 0 h 128338"/>
                  <a:gd name="connsiteX215" fmla="*/ 1895419 w 2972814"/>
                  <a:gd name="connsiteY215" fmla="*/ 0 h 128338"/>
                  <a:gd name="connsiteX216" fmla="*/ 1875467 w 2972814"/>
                  <a:gd name="connsiteY216" fmla="*/ 0 h 128338"/>
                  <a:gd name="connsiteX217" fmla="*/ 1855515 w 2972814"/>
                  <a:gd name="connsiteY217" fmla="*/ 0 h 128338"/>
                  <a:gd name="connsiteX218" fmla="*/ 1835563 w 2972814"/>
                  <a:gd name="connsiteY218" fmla="*/ 0 h 128338"/>
                  <a:gd name="connsiteX219" fmla="*/ 1815612 w 2972814"/>
                  <a:gd name="connsiteY219" fmla="*/ 0 h 128338"/>
                  <a:gd name="connsiteX220" fmla="*/ 1795660 w 2972814"/>
                  <a:gd name="connsiteY220" fmla="*/ 0 h 128338"/>
                  <a:gd name="connsiteX221" fmla="*/ 1775708 w 2972814"/>
                  <a:gd name="connsiteY221" fmla="*/ 0 h 128338"/>
                  <a:gd name="connsiteX222" fmla="*/ 1755756 w 2972814"/>
                  <a:gd name="connsiteY222" fmla="*/ 0 h 128338"/>
                  <a:gd name="connsiteX223" fmla="*/ 1735805 w 2972814"/>
                  <a:gd name="connsiteY223" fmla="*/ 0 h 128338"/>
                  <a:gd name="connsiteX224" fmla="*/ 1715853 w 2972814"/>
                  <a:gd name="connsiteY224" fmla="*/ 0 h 128338"/>
                  <a:gd name="connsiteX225" fmla="*/ 1695901 w 2972814"/>
                  <a:gd name="connsiteY225" fmla="*/ 0 h 128338"/>
                  <a:gd name="connsiteX226" fmla="*/ 1675949 w 2972814"/>
                  <a:gd name="connsiteY226" fmla="*/ 0 h 128338"/>
                  <a:gd name="connsiteX227" fmla="*/ 1655997 w 2972814"/>
                  <a:gd name="connsiteY227" fmla="*/ 0 h 128338"/>
                  <a:gd name="connsiteX228" fmla="*/ 1636046 w 2972814"/>
                  <a:gd name="connsiteY228" fmla="*/ 0 h 128338"/>
                  <a:gd name="connsiteX229" fmla="*/ 1616094 w 2972814"/>
                  <a:gd name="connsiteY229" fmla="*/ 0 h 128338"/>
                  <a:gd name="connsiteX230" fmla="*/ 1596142 w 2972814"/>
                  <a:gd name="connsiteY230" fmla="*/ 0 h 128338"/>
                  <a:gd name="connsiteX231" fmla="*/ 1576190 w 2972814"/>
                  <a:gd name="connsiteY231" fmla="*/ 0 h 128338"/>
                  <a:gd name="connsiteX232" fmla="*/ 1556239 w 2972814"/>
                  <a:gd name="connsiteY232" fmla="*/ 0 h 128338"/>
                  <a:gd name="connsiteX233" fmla="*/ 1536287 w 2972814"/>
                  <a:gd name="connsiteY233" fmla="*/ 0 h 128338"/>
                  <a:gd name="connsiteX234" fmla="*/ 1516335 w 2972814"/>
                  <a:gd name="connsiteY234" fmla="*/ 0 h 128338"/>
                  <a:gd name="connsiteX235" fmla="*/ 1496383 w 2972814"/>
                  <a:gd name="connsiteY235" fmla="*/ 0 h 128338"/>
                  <a:gd name="connsiteX236" fmla="*/ 1476431 w 2972814"/>
                  <a:gd name="connsiteY236" fmla="*/ 0 h 128338"/>
                  <a:gd name="connsiteX237" fmla="*/ 1456480 w 2972814"/>
                  <a:gd name="connsiteY237" fmla="*/ 0 h 128338"/>
                  <a:gd name="connsiteX238" fmla="*/ 1436528 w 2972814"/>
                  <a:gd name="connsiteY238" fmla="*/ 0 h 128338"/>
                  <a:gd name="connsiteX239" fmla="*/ 1416576 w 2972814"/>
                  <a:gd name="connsiteY239" fmla="*/ 0 h 128338"/>
                  <a:gd name="connsiteX240" fmla="*/ 1396624 w 2972814"/>
                  <a:gd name="connsiteY240" fmla="*/ 0 h 128338"/>
                  <a:gd name="connsiteX241" fmla="*/ 1376673 w 2972814"/>
                  <a:gd name="connsiteY241" fmla="*/ 0 h 128338"/>
                  <a:gd name="connsiteX242" fmla="*/ 1356721 w 2972814"/>
                  <a:gd name="connsiteY242" fmla="*/ 0 h 128338"/>
                  <a:gd name="connsiteX243" fmla="*/ 1336769 w 2972814"/>
                  <a:gd name="connsiteY243" fmla="*/ 0 h 128338"/>
                  <a:gd name="connsiteX244" fmla="*/ 1316817 w 2972814"/>
                  <a:gd name="connsiteY244" fmla="*/ 0 h 128338"/>
                  <a:gd name="connsiteX245" fmla="*/ 1296865 w 2972814"/>
                  <a:gd name="connsiteY245" fmla="*/ 0 h 128338"/>
                  <a:gd name="connsiteX246" fmla="*/ 1276914 w 2972814"/>
                  <a:gd name="connsiteY246" fmla="*/ 0 h 128338"/>
                  <a:gd name="connsiteX247" fmla="*/ 1256962 w 2972814"/>
                  <a:gd name="connsiteY247" fmla="*/ 0 h 128338"/>
                  <a:gd name="connsiteX248" fmla="*/ 1237010 w 2972814"/>
                  <a:gd name="connsiteY248" fmla="*/ 0 h 128338"/>
                  <a:gd name="connsiteX249" fmla="*/ 1217058 w 2972814"/>
                  <a:gd name="connsiteY249" fmla="*/ 0 h 128338"/>
                  <a:gd name="connsiteX250" fmla="*/ 1197107 w 2972814"/>
                  <a:gd name="connsiteY250" fmla="*/ 0 h 128338"/>
                  <a:gd name="connsiteX251" fmla="*/ 1177155 w 2972814"/>
                  <a:gd name="connsiteY251" fmla="*/ 0 h 128338"/>
                  <a:gd name="connsiteX252" fmla="*/ 1157203 w 2972814"/>
                  <a:gd name="connsiteY252" fmla="*/ 0 h 128338"/>
                  <a:gd name="connsiteX253" fmla="*/ 1137251 w 2972814"/>
                  <a:gd name="connsiteY253" fmla="*/ 0 h 128338"/>
                  <a:gd name="connsiteX254" fmla="*/ 1117299 w 2972814"/>
                  <a:gd name="connsiteY254" fmla="*/ 0 h 128338"/>
                  <a:gd name="connsiteX255" fmla="*/ 1097348 w 2972814"/>
                  <a:gd name="connsiteY255" fmla="*/ 0 h 128338"/>
                  <a:gd name="connsiteX256" fmla="*/ 1077396 w 2972814"/>
                  <a:gd name="connsiteY256" fmla="*/ 0 h 128338"/>
                  <a:gd name="connsiteX257" fmla="*/ 1057444 w 2972814"/>
                  <a:gd name="connsiteY257" fmla="*/ 0 h 128338"/>
                  <a:gd name="connsiteX258" fmla="*/ 1037492 w 2972814"/>
                  <a:gd name="connsiteY258" fmla="*/ 0 h 128338"/>
                  <a:gd name="connsiteX259" fmla="*/ 1017541 w 2972814"/>
                  <a:gd name="connsiteY259" fmla="*/ 0 h 128338"/>
                  <a:gd name="connsiteX260" fmla="*/ 997589 w 2972814"/>
                  <a:gd name="connsiteY260" fmla="*/ 0 h 128338"/>
                  <a:gd name="connsiteX261" fmla="*/ 977637 w 2972814"/>
                  <a:gd name="connsiteY261" fmla="*/ 0 h 128338"/>
                  <a:gd name="connsiteX262" fmla="*/ 957685 w 2972814"/>
                  <a:gd name="connsiteY262" fmla="*/ 0 h 128338"/>
                  <a:gd name="connsiteX263" fmla="*/ 937733 w 2972814"/>
                  <a:gd name="connsiteY263" fmla="*/ 0 h 128338"/>
                  <a:gd name="connsiteX264" fmla="*/ 917782 w 2972814"/>
                  <a:gd name="connsiteY264" fmla="*/ 0 h 128338"/>
                  <a:gd name="connsiteX265" fmla="*/ 897830 w 2972814"/>
                  <a:gd name="connsiteY265" fmla="*/ 0 h 128338"/>
                  <a:gd name="connsiteX266" fmla="*/ 877878 w 2972814"/>
                  <a:gd name="connsiteY266" fmla="*/ 0 h 128338"/>
                  <a:gd name="connsiteX267" fmla="*/ 857926 w 2972814"/>
                  <a:gd name="connsiteY267" fmla="*/ 0 h 128338"/>
                  <a:gd name="connsiteX268" fmla="*/ 837975 w 2972814"/>
                  <a:gd name="connsiteY268" fmla="*/ 0 h 128338"/>
                  <a:gd name="connsiteX269" fmla="*/ 818023 w 2972814"/>
                  <a:gd name="connsiteY269" fmla="*/ 0 h 128338"/>
                  <a:gd name="connsiteX270" fmla="*/ 798071 w 2972814"/>
                  <a:gd name="connsiteY270" fmla="*/ 0 h 128338"/>
                  <a:gd name="connsiteX271" fmla="*/ 778119 w 2972814"/>
                  <a:gd name="connsiteY271" fmla="*/ 0 h 128338"/>
                  <a:gd name="connsiteX272" fmla="*/ 758167 w 2972814"/>
                  <a:gd name="connsiteY272" fmla="*/ 0 h 128338"/>
                  <a:gd name="connsiteX273" fmla="*/ 738216 w 2972814"/>
                  <a:gd name="connsiteY273" fmla="*/ 0 h 128338"/>
                  <a:gd name="connsiteX274" fmla="*/ 718264 w 2972814"/>
                  <a:gd name="connsiteY274" fmla="*/ 0 h 128338"/>
                  <a:gd name="connsiteX275" fmla="*/ 698312 w 2972814"/>
                  <a:gd name="connsiteY275" fmla="*/ 0 h 128338"/>
                  <a:gd name="connsiteX276" fmla="*/ 678360 w 2972814"/>
                  <a:gd name="connsiteY276" fmla="*/ 0 h 128338"/>
                  <a:gd name="connsiteX277" fmla="*/ 658409 w 2972814"/>
                  <a:gd name="connsiteY277" fmla="*/ 0 h 128338"/>
                  <a:gd name="connsiteX278" fmla="*/ 638457 w 2972814"/>
                  <a:gd name="connsiteY278" fmla="*/ 0 h 128338"/>
                  <a:gd name="connsiteX279" fmla="*/ 618505 w 2972814"/>
                  <a:gd name="connsiteY279" fmla="*/ 0 h 128338"/>
                  <a:gd name="connsiteX280" fmla="*/ 598553 w 2972814"/>
                  <a:gd name="connsiteY280" fmla="*/ 0 h 128338"/>
                  <a:gd name="connsiteX281" fmla="*/ 578601 w 2972814"/>
                  <a:gd name="connsiteY281" fmla="*/ 0 h 128338"/>
                  <a:gd name="connsiteX282" fmla="*/ 558650 w 2972814"/>
                  <a:gd name="connsiteY282" fmla="*/ 0 h 128338"/>
                  <a:gd name="connsiteX283" fmla="*/ 538698 w 2972814"/>
                  <a:gd name="connsiteY283" fmla="*/ 0 h 128338"/>
                  <a:gd name="connsiteX284" fmla="*/ 518746 w 2972814"/>
                  <a:gd name="connsiteY284" fmla="*/ 0 h 128338"/>
                  <a:gd name="connsiteX285" fmla="*/ 498794 w 2972814"/>
                  <a:gd name="connsiteY285" fmla="*/ 0 h 128338"/>
                  <a:gd name="connsiteX286" fmla="*/ 478843 w 2972814"/>
                  <a:gd name="connsiteY286" fmla="*/ 0 h 128338"/>
                  <a:gd name="connsiteX287" fmla="*/ 458891 w 2972814"/>
                  <a:gd name="connsiteY287" fmla="*/ 0 h 128338"/>
                  <a:gd name="connsiteX288" fmla="*/ 438939 w 2972814"/>
                  <a:gd name="connsiteY288" fmla="*/ 0 h 128338"/>
                  <a:gd name="connsiteX289" fmla="*/ 418987 w 2972814"/>
                  <a:gd name="connsiteY289" fmla="*/ 0 h 128338"/>
                  <a:gd name="connsiteX290" fmla="*/ 399036 w 2972814"/>
                  <a:gd name="connsiteY290" fmla="*/ 0 h 128338"/>
                  <a:gd name="connsiteX291" fmla="*/ 379084 w 2972814"/>
                  <a:gd name="connsiteY291" fmla="*/ 0 h 128338"/>
                  <a:gd name="connsiteX292" fmla="*/ 359132 w 2972814"/>
                  <a:gd name="connsiteY292" fmla="*/ 0 h 128338"/>
                  <a:gd name="connsiteX293" fmla="*/ 339180 w 2972814"/>
                  <a:gd name="connsiteY293" fmla="*/ 0 h 128338"/>
                  <a:gd name="connsiteX294" fmla="*/ 319228 w 2972814"/>
                  <a:gd name="connsiteY294" fmla="*/ 0 h 128338"/>
                  <a:gd name="connsiteX295" fmla="*/ 299277 w 2972814"/>
                  <a:gd name="connsiteY295" fmla="*/ 0 h 128338"/>
                  <a:gd name="connsiteX296" fmla="*/ 279325 w 2972814"/>
                  <a:gd name="connsiteY296" fmla="*/ 0 h 128338"/>
                  <a:gd name="connsiteX297" fmla="*/ 259373 w 2972814"/>
                  <a:gd name="connsiteY297" fmla="*/ 0 h 128338"/>
                  <a:gd name="connsiteX298" fmla="*/ 239421 w 2972814"/>
                  <a:gd name="connsiteY298" fmla="*/ 0 h 128338"/>
                  <a:gd name="connsiteX299" fmla="*/ 219470 w 2972814"/>
                  <a:gd name="connsiteY299" fmla="*/ 0 h 128338"/>
                  <a:gd name="connsiteX300" fmla="*/ 199518 w 2972814"/>
                  <a:gd name="connsiteY300" fmla="*/ 0 h 128338"/>
                  <a:gd name="connsiteX301" fmla="*/ 179566 w 2972814"/>
                  <a:gd name="connsiteY301" fmla="*/ 0 h 128338"/>
                  <a:gd name="connsiteX302" fmla="*/ 159614 w 2972814"/>
                  <a:gd name="connsiteY302" fmla="*/ 0 h 128338"/>
                  <a:gd name="connsiteX303" fmla="*/ 139662 w 2972814"/>
                  <a:gd name="connsiteY303" fmla="*/ 0 h 128338"/>
                  <a:gd name="connsiteX304" fmla="*/ 119711 w 2972814"/>
                  <a:gd name="connsiteY304" fmla="*/ 0 h 128338"/>
                  <a:gd name="connsiteX305" fmla="*/ 99759 w 2972814"/>
                  <a:gd name="connsiteY305" fmla="*/ 0 h 128338"/>
                  <a:gd name="connsiteX306" fmla="*/ 79807 w 2972814"/>
                  <a:gd name="connsiteY306" fmla="*/ 0 h 128338"/>
                  <a:gd name="connsiteX307" fmla="*/ 59855 w 2972814"/>
                  <a:gd name="connsiteY307" fmla="*/ 0 h 128338"/>
                  <a:gd name="connsiteX308" fmla="*/ 39904 w 2972814"/>
                  <a:gd name="connsiteY308" fmla="*/ 0 h 128338"/>
                  <a:gd name="connsiteX309" fmla="*/ 19952 w 2972814"/>
                  <a:gd name="connsiteY309" fmla="*/ 0 h 128338"/>
                  <a:gd name="connsiteX310" fmla="*/ 0 w 2972814"/>
                  <a:gd name="connsiteY310" fmla="*/ 0 h 128338"/>
                  <a:gd name="connsiteX311" fmla="*/ 0 w 2972814"/>
                  <a:gd name="connsiteY311" fmla="*/ 9371 h 128338"/>
                  <a:gd name="connsiteX312" fmla="*/ 0 w 2972814"/>
                  <a:gd name="connsiteY312" fmla="*/ 19363 h 128338"/>
                  <a:gd name="connsiteX313" fmla="*/ 0 w 2972814"/>
                  <a:gd name="connsiteY313" fmla="*/ 29354 h 128338"/>
                  <a:gd name="connsiteX314" fmla="*/ 0 w 2972814"/>
                  <a:gd name="connsiteY314" fmla="*/ 39346 h 128338"/>
                  <a:gd name="connsiteX315" fmla="*/ 0 w 2972814"/>
                  <a:gd name="connsiteY315" fmla="*/ 49337 h 128338"/>
                  <a:gd name="connsiteX316" fmla="*/ 0 w 2972814"/>
                  <a:gd name="connsiteY316" fmla="*/ 59329 h 128338"/>
                  <a:gd name="connsiteX317" fmla="*/ 0 w 2972814"/>
                  <a:gd name="connsiteY317" fmla="*/ 69320 h 128338"/>
                  <a:gd name="connsiteX318" fmla="*/ 0 w 2972814"/>
                  <a:gd name="connsiteY318" fmla="*/ 79312 h 128338"/>
                  <a:gd name="connsiteX319" fmla="*/ 0 w 2972814"/>
                  <a:gd name="connsiteY319" fmla="*/ 89303 h 128338"/>
                  <a:gd name="connsiteX320" fmla="*/ 0 w 2972814"/>
                  <a:gd name="connsiteY320" fmla="*/ 99295 h 128338"/>
                  <a:gd name="connsiteX321" fmla="*/ 0 w 2972814"/>
                  <a:gd name="connsiteY321" fmla="*/ 109286 h 128338"/>
                  <a:gd name="connsiteX322" fmla="*/ 0 w 2972814"/>
                  <a:gd name="connsiteY322" fmla="*/ 119278 h 128338"/>
                  <a:gd name="connsiteX323" fmla="*/ 0 w 2972814"/>
                  <a:gd name="connsiteY323" fmla="*/ 128339 h 12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972814" h="128338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19278"/>
                    </a:lnTo>
                    <a:lnTo>
                      <a:pt x="2972815" y="109286"/>
                    </a:lnTo>
                    <a:lnTo>
                      <a:pt x="2972815" y="99295"/>
                    </a:lnTo>
                    <a:lnTo>
                      <a:pt x="2972815" y="89303"/>
                    </a:lnTo>
                    <a:lnTo>
                      <a:pt x="2972815" y="79312"/>
                    </a:lnTo>
                    <a:lnTo>
                      <a:pt x="2972815" y="69320"/>
                    </a:lnTo>
                    <a:lnTo>
                      <a:pt x="2972815" y="59329"/>
                    </a:lnTo>
                    <a:lnTo>
                      <a:pt x="2972815" y="49337"/>
                    </a:lnTo>
                    <a:lnTo>
                      <a:pt x="2972815" y="39346"/>
                    </a:lnTo>
                    <a:lnTo>
                      <a:pt x="2972815" y="29354"/>
                    </a:lnTo>
                    <a:lnTo>
                      <a:pt x="2972815" y="19363"/>
                    </a:lnTo>
                    <a:lnTo>
                      <a:pt x="2972815" y="937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371"/>
                    </a:lnTo>
                    <a:lnTo>
                      <a:pt x="0" y="19363"/>
                    </a:lnTo>
                    <a:lnTo>
                      <a:pt x="0" y="29354"/>
                    </a:lnTo>
                    <a:lnTo>
                      <a:pt x="0" y="39346"/>
                    </a:lnTo>
                    <a:lnTo>
                      <a:pt x="0" y="49337"/>
                    </a:lnTo>
                    <a:lnTo>
                      <a:pt x="0" y="59329"/>
                    </a:lnTo>
                    <a:lnTo>
                      <a:pt x="0" y="69320"/>
                    </a:lnTo>
                    <a:lnTo>
                      <a:pt x="0" y="79312"/>
                    </a:lnTo>
                    <a:lnTo>
                      <a:pt x="0" y="89303"/>
                    </a:lnTo>
                    <a:lnTo>
                      <a:pt x="0" y="99295"/>
                    </a:lnTo>
                    <a:lnTo>
                      <a:pt x="0" y="109286"/>
                    </a:lnTo>
                    <a:lnTo>
                      <a:pt x="0" y="11927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5F6F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4" name="任意多边形: 形状 2833">
                <a:extLst>
                  <a:ext uri="{FF2B5EF4-FFF2-40B4-BE49-F238E27FC236}">
                    <a16:creationId xmlns:a16="http://schemas.microsoft.com/office/drawing/2014/main" id="{7BCFC90B-193B-62A9-E09F-A63A58F574DC}"/>
                  </a:ext>
                </a:extLst>
              </p:cNvPr>
              <p:cNvSpPr/>
              <p:nvPr/>
            </p:nvSpPr>
            <p:spPr>
              <a:xfrm>
                <a:off x="10441193" y="4038973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7719 h 128339"/>
                  <a:gd name="connsiteX150" fmla="*/ 2972815 w 2972814"/>
                  <a:gd name="connsiteY150" fmla="*/ 117727 h 128339"/>
                  <a:gd name="connsiteX151" fmla="*/ 2972815 w 2972814"/>
                  <a:gd name="connsiteY151" fmla="*/ 107736 h 128339"/>
                  <a:gd name="connsiteX152" fmla="*/ 2972815 w 2972814"/>
                  <a:gd name="connsiteY152" fmla="*/ 97744 h 128339"/>
                  <a:gd name="connsiteX153" fmla="*/ 2972815 w 2972814"/>
                  <a:gd name="connsiteY153" fmla="*/ 87753 h 128339"/>
                  <a:gd name="connsiteX154" fmla="*/ 2972815 w 2972814"/>
                  <a:gd name="connsiteY154" fmla="*/ 77761 h 128339"/>
                  <a:gd name="connsiteX155" fmla="*/ 2972815 w 2972814"/>
                  <a:gd name="connsiteY155" fmla="*/ 67770 h 128339"/>
                  <a:gd name="connsiteX156" fmla="*/ 2972815 w 2972814"/>
                  <a:gd name="connsiteY156" fmla="*/ 57778 h 128339"/>
                  <a:gd name="connsiteX157" fmla="*/ 2972815 w 2972814"/>
                  <a:gd name="connsiteY157" fmla="*/ 47787 h 128339"/>
                  <a:gd name="connsiteX158" fmla="*/ 2972815 w 2972814"/>
                  <a:gd name="connsiteY158" fmla="*/ 37795 h 128339"/>
                  <a:gd name="connsiteX159" fmla="*/ 2972815 w 2972814"/>
                  <a:gd name="connsiteY159" fmla="*/ 27804 h 128339"/>
                  <a:gd name="connsiteX160" fmla="*/ 2972815 w 2972814"/>
                  <a:gd name="connsiteY160" fmla="*/ 17812 h 128339"/>
                  <a:gd name="connsiteX161" fmla="*/ 2972815 w 2972814"/>
                  <a:gd name="connsiteY161" fmla="*/ 7821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7821 h 128339"/>
                  <a:gd name="connsiteX313" fmla="*/ 0 w 2972814"/>
                  <a:gd name="connsiteY313" fmla="*/ 17812 h 128339"/>
                  <a:gd name="connsiteX314" fmla="*/ 0 w 2972814"/>
                  <a:gd name="connsiteY314" fmla="*/ 27804 h 128339"/>
                  <a:gd name="connsiteX315" fmla="*/ 0 w 2972814"/>
                  <a:gd name="connsiteY315" fmla="*/ 37795 h 128339"/>
                  <a:gd name="connsiteX316" fmla="*/ 0 w 2972814"/>
                  <a:gd name="connsiteY316" fmla="*/ 47787 h 128339"/>
                  <a:gd name="connsiteX317" fmla="*/ 0 w 2972814"/>
                  <a:gd name="connsiteY317" fmla="*/ 57778 h 128339"/>
                  <a:gd name="connsiteX318" fmla="*/ 0 w 2972814"/>
                  <a:gd name="connsiteY318" fmla="*/ 67770 h 128339"/>
                  <a:gd name="connsiteX319" fmla="*/ 0 w 2972814"/>
                  <a:gd name="connsiteY319" fmla="*/ 77761 h 128339"/>
                  <a:gd name="connsiteX320" fmla="*/ 0 w 2972814"/>
                  <a:gd name="connsiteY320" fmla="*/ 87753 h 128339"/>
                  <a:gd name="connsiteX321" fmla="*/ 0 w 2972814"/>
                  <a:gd name="connsiteY321" fmla="*/ 97744 h 128339"/>
                  <a:gd name="connsiteX322" fmla="*/ 0 w 2972814"/>
                  <a:gd name="connsiteY322" fmla="*/ 107736 h 128339"/>
                  <a:gd name="connsiteX323" fmla="*/ 0 w 2972814"/>
                  <a:gd name="connsiteY323" fmla="*/ 117727 h 128339"/>
                  <a:gd name="connsiteX324" fmla="*/ 0 w 2972814"/>
                  <a:gd name="connsiteY324" fmla="*/ 127719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7719"/>
                    </a:lnTo>
                    <a:lnTo>
                      <a:pt x="2972815" y="117727"/>
                    </a:lnTo>
                    <a:lnTo>
                      <a:pt x="2972815" y="107736"/>
                    </a:lnTo>
                    <a:lnTo>
                      <a:pt x="2972815" y="97744"/>
                    </a:lnTo>
                    <a:lnTo>
                      <a:pt x="2972815" y="87753"/>
                    </a:lnTo>
                    <a:lnTo>
                      <a:pt x="2972815" y="77761"/>
                    </a:lnTo>
                    <a:lnTo>
                      <a:pt x="2972815" y="67770"/>
                    </a:lnTo>
                    <a:lnTo>
                      <a:pt x="2972815" y="57778"/>
                    </a:lnTo>
                    <a:lnTo>
                      <a:pt x="2972815" y="47787"/>
                    </a:lnTo>
                    <a:lnTo>
                      <a:pt x="2972815" y="37795"/>
                    </a:lnTo>
                    <a:lnTo>
                      <a:pt x="2972815" y="27804"/>
                    </a:lnTo>
                    <a:lnTo>
                      <a:pt x="2972815" y="17812"/>
                    </a:lnTo>
                    <a:lnTo>
                      <a:pt x="2972815" y="782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7821"/>
                    </a:lnTo>
                    <a:lnTo>
                      <a:pt x="0" y="17812"/>
                    </a:lnTo>
                    <a:lnTo>
                      <a:pt x="0" y="27804"/>
                    </a:lnTo>
                    <a:lnTo>
                      <a:pt x="0" y="37795"/>
                    </a:lnTo>
                    <a:lnTo>
                      <a:pt x="0" y="47787"/>
                    </a:lnTo>
                    <a:lnTo>
                      <a:pt x="0" y="57778"/>
                    </a:lnTo>
                    <a:lnTo>
                      <a:pt x="0" y="67770"/>
                    </a:lnTo>
                    <a:lnTo>
                      <a:pt x="0" y="77761"/>
                    </a:lnTo>
                    <a:lnTo>
                      <a:pt x="0" y="87753"/>
                    </a:lnTo>
                    <a:lnTo>
                      <a:pt x="0" y="97744"/>
                    </a:lnTo>
                    <a:lnTo>
                      <a:pt x="0" y="107736"/>
                    </a:lnTo>
                    <a:lnTo>
                      <a:pt x="0" y="117727"/>
                    </a:lnTo>
                    <a:lnTo>
                      <a:pt x="0" y="127719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9F0E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5" name="任意多边形: 形状 2834">
                <a:extLst>
                  <a:ext uri="{FF2B5EF4-FFF2-40B4-BE49-F238E27FC236}">
                    <a16:creationId xmlns:a16="http://schemas.microsoft.com/office/drawing/2014/main" id="{723A3D65-EDF7-2338-3D6A-9412C385ED01}"/>
                  </a:ext>
                </a:extLst>
              </p:cNvPr>
              <p:cNvSpPr/>
              <p:nvPr/>
            </p:nvSpPr>
            <p:spPr>
              <a:xfrm>
                <a:off x="10441193" y="3910635"/>
                <a:ext cx="2972814" cy="128338"/>
              </a:xfrm>
              <a:custGeom>
                <a:avLst/>
                <a:gdLst>
                  <a:gd name="connsiteX0" fmla="*/ 19952 w 2972814"/>
                  <a:gd name="connsiteY0" fmla="*/ 128339 h 128338"/>
                  <a:gd name="connsiteX1" fmla="*/ 39904 w 2972814"/>
                  <a:gd name="connsiteY1" fmla="*/ 128339 h 128338"/>
                  <a:gd name="connsiteX2" fmla="*/ 59855 w 2972814"/>
                  <a:gd name="connsiteY2" fmla="*/ 128339 h 128338"/>
                  <a:gd name="connsiteX3" fmla="*/ 79807 w 2972814"/>
                  <a:gd name="connsiteY3" fmla="*/ 128339 h 128338"/>
                  <a:gd name="connsiteX4" fmla="*/ 99759 w 2972814"/>
                  <a:gd name="connsiteY4" fmla="*/ 128339 h 128338"/>
                  <a:gd name="connsiteX5" fmla="*/ 119711 w 2972814"/>
                  <a:gd name="connsiteY5" fmla="*/ 128339 h 128338"/>
                  <a:gd name="connsiteX6" fmla="*/ 139662 w 2972814"/>
                  <a:gd name="connsiteY6" fmla="*/ 128339 h 128338"/>
                  <a:gd name="connsiteX7" fmla="*/ 159614 w 2972814"/>
                  <a:gd name="connsiteY7" fmla="*/ 128339 h 128338"/>
                  <a:gd name="connsiteX8" fmla="*/ 179566 w 2972814"/>
                  <a:gd name="connsiteY8" fmla="*/ 128339 h 128338"/>
                  <a:gd name="connsiteX9" fmla="*/ 199518 w 2972814"/>
                  <a:gd name="connsiteY9" fmla="*/ 128339 h 128338"/>
                  <a:gd name="connsiteX10" fmla="*/ 219470 w 2972814"/>
                  <a:gd name="connsiteY10" fmla="*/ 128339 h 128338"/>
                  <a:gd name="connsiteX11" fmla="*/ 239421 w 2972814"/>
                  <a:gd name="connsiteY11" fmla="*/ 128339 h 128338"/>
                  <a:gd name="connsiteX12" fmla="*/ 259373 w 2972814"/>
                  <a:gd name="connsiteY12" fmla="*/ 128339 h 128338"/>
                  <a:gd name="connsiteX13" fmla="*/ 279325 w 2972814"/>
                  <a:gd name="connsiteY13" fmla="*/ 128339 h 128338"/>
                  <a:gd name="connsiteX14" fmla="*/ 299277 w 2972814"/>
                  <a:gd name="connsiteY14" fmla="*/ 128339 h 128338"/>
                  <a:gd name="connsiteX15" fmla="*/ 319228 w 2972814"/>
                  <a:gd name="connsiteY15" fmla="*/ 128339 h 128338"/>
                  <a:gd name="connsiteX16" fmla="*/ 339180 w 2972814"/>
                  <a:gd name="connsiteY16" fmla="*/ 128339 h 128338"/>
                  <a:gd name="connsiteX17" fmla="*/ 359132 w 2972814"/>
                  <a:gd name="connsiteY17" fmla="*/ 128339 h 128338"/>
                  <a:gd name="connsiteX18" fmla="*/ 379084 w 2972814"/>
                  <a:gd name="connsiteY18" fmla="*/ 128339 h 128338"/>
                  <a:gd name="connsiteX19" fmla="*/ 399036 w 2972814"/>
                  <a:gd name="connsiteY19" fmla="*/ 128339 h 128338"/>
                  <a:gd name="connsiteX20" fmla="*/ 418987 w 2972814"/>
                  <a:gd name="connsiteY20" fmla="*/ 128339 h 128338"/>
                  <a:gd name="connsiteX21" fmla="*/ 438939 w 2972814"/>
                  <a:gd name="connsiteY21" fmla="*/ 128339 h 128338"/>
                  <a:gd name="connsiteX22" fmla="*/ 458891 w 2972814"/>
                  <a:gd name="connsiteY22" fmla="*/ 128339 h 128338"/>
                  <a:gd name="connsiteX23" fmla="*/ 478843 w 2972814"/>
                  <a:gd name="connsiteY23" fmla="*/ 128339 h 128338"/>
                  <a:gd name="connsiteX24" fmla="*/ 498794 w 2972814"/>
                  <a:gd name="connsiteY24" fmla="*/ 128339 h 128338"/>
                  <a:gd name="connsiteX25" fmla="*/ 518746 w 2972814"/>
                  <a:gd name="connsiteY25" fmla="*/ 128339 h 128338"/>
                  <a:gd name="connsiteX26" fmla="*/ 538698 w 2972814"/>
                  <a:gd name="connsiteY26" fmla="*/ 128339 h 128338"/>
                  <a:gd name="connsiteX27" fmla="*/ 558650 w 2972814"/>
                  <a:gd name="connsiteY27" fmla="*/ 128339 h 128338"/>
                  <a:gd name="connsiteX28" fmla="*/ 578601 w 2972814"/>
                  <a:gd name="connsiteY28" fmla="*/ 128339 h 128338"/>
                  <a:gd name="connsiteX29" fmla="*/ 598553 w 2972814"/>
                  <a:gd name="connsiteY29" fmla="*/ 128339 h 128338"/>
                  <a:gd name="connsiteX30" fmla="*/ 618505 w 2972814"/>
                  <a:gd name="connsiteY30" fmla="*/ 128339 h 128338"/>
                  <a:gd name="connsiteX31" fmla="*/ 638457 w 2972814"/>
                  <a:gd name="connsiteY31" fmla="*/ 128339 h 128338"/>
                  <a:gd name="connsiteX32" fmla="*/ 658409 w 2972814"/>
                  <a:gd name="connsiteY32" fmla="*/ 128339 h 128338"/>
                  <a:gd name="connsiteX33" fmla="*/ 678360 w 2972814"/>
                  <a:gd name="connsiteY33" fmla="*/ 128339 h 128338"/>
                  <a:gd name="connsiteX34" fmla="*/ 698312 w 2972814"/>
                  <a:gd name="connsiteY34" fmla="*/ 128339 h 128338"/>
                  <a:gd name="connsiteX35" fmla="*/ 718264 w 2972814"/>
                  <a:gd name="connsiteY35" fmla="*/ 128339 h 128338"/>
                  <a:gd name="connsiteX36" fmla="*/ 738216 w 2972814"/>
                  <a:gd name="connsiteY36" fmla="*/ 128339 h 128338"/>
                  <a:gd name="connsiteX37" fmla="*/ 758167 w 2972814"/>
                  <a:gd name="connsiteY37" fmla="*/ 128339 h 128338"/>
                  <a:gd name="connsiteX38" fmla="*/ 778119 w 2972814"/>
                  <a:gd name="connsiteY38" fmla="*/ 128339 h 128338"/>
                  <a:gd name="connsiteX39" fmla="*/ 798071 w 2972814"/>
                  <a:gd name="connsiteY39" fmla="*/ 128339 h 128338"/>
                  <a:gd name="connsiteX40" fmla="*/ 818023 w 2972814"/>
                  <a:gd name="connsiteY40" fmla="*/ 128339 h 128338"/>
                  <a:gd name="connsiteX41" fmla="*/ 837975 w 2972814"/>
                  <a:gd name="connsiteY41" fmla="*/ 128339 h 128338"/>
                  <a:gd name="connsiteX42" fmla="*/ 857926 w 2972814"/>
                  <a:gd name="connsiteY42" fmla="*/ 128339 h 128338"/>
                  <a:gd name="connsiteX43" fmla="*/ 877878 w 2972814"/>
                  <a:gd name="connsiteY43" fmla="*/ 128339 h 128338"/>
                  <a:gd name="connsiteX44" fmla="*/ 897830 w 2972814"/>
                  <a:gd name="connsiteY44" fmla="*/ 128339 h 128338"/>
                  <a:gd name="connsiteX45" fmla="*/ 917782 w 2972814"/>
                  <a:gd name="connsiteY45" fmla="*/ 128339 h 128338"/>
                  <a:gd name="connsiteX46" fmla="*/ 937733 w 2972814"/>
                  <a:gd name="connsiteY46" fmla="*/ 128339 h 128338"/>
                  <a:gd name="connsiteX47" fmla="*/ 957685 w 2972814"/>
                  <a:gd name="connsiteY47" fmla="*/ 128339 h 128338"/>
                  <a:gd name="connsiteX48" fmla="*/ 977637 w 2972814"/>
                  <a:gd name="connsiteY48" fmla="*/ 128339 h 128338"/>
                  <a:gd name="connsiteX49" fmla="*/ 997589 w 2972814"/>
                  <a:gd name="connsiteY49" fmla="*/ 128339 h 128338"/>
                  <a:gd name="connsiteX50" fmla="*/ 1017541 w 2972814"/>
                  <a:gd name="connsiteY50" fmla="*/ 128339 h 128338"/>
                  <a:gd name="connsiteX51" fmla="*/ 1037492 w 2972814"/>
                  <a:gd name="connsiteY51" fmla="*/ 128339 h 128338"/>
                  <a:gd name="connsiteX52" fmla="*/ 1057444 w 2972814"/>
                  <a:gd name="connsiteY52" fmla="*/ 128339 h 128338"/>
                  <a:gd name="connsiteX53" fmla="*/ 1077396 w 2972814"/>
                  <a:gd name="connsiteY53" fmla="*/ 128339 h 128338"/>
                  <a:gd name="connsiteX54" fmla="*/ 1097348 w 2972814"/>
                  <a:gd name="connsiteY54" fmla="*/ 128339 h 128338"/>
                  <a:gd name="connsiteX55" fmla="*/ 1117299 w 2972814"/>
                  <a:gd name="connsiteY55" fmla="*/ 128339 h 128338"/>
                  <a:gd name="connsiteX56" fmla="*/ 1137251 w 2972814"/>
                  <a:gd name="connsiteY56" fmla="*/ 128339 h 128338"/>
                  <a:gd name="connsiteX57" fmla="*/ 1157203 w 2972814"/>
                  <a:gd name="connsiteY57" fmla="*/ 128339 h 128338"/>
                  <a:gd name="connsiteX58" fmla="*/ 1177155 w 2972814"/>
                  <a:gd name="connsiteY58" fmla="*/ 128339 h 128338"/>
                  <a:gd name="connsiteX59" fmla="*/ 1197107 w 2972814"/>
                  <a:gd name="connsiteY59" fmla="*/ 128339 h 128338"/>
                  <a:gd name="connsiteX60" fmla="*/ 1217058 w 2972814"/>
                  <a:gd name="connsiteY60" fmla="*/ 128339 h 128338"/>
                  <a:gd name="connsiteX61" fmla="*/ 1237010 w 2972814"/>
                  <a:gd name="connsiteY61" fmla="*/ 128339 h 128338"/>
                  <a:gd name="connsiteX62" fmla="*/ 1256962 w 2972814"/>
                  <a:gd name="connsiteY62" fmla="*/ 128339 h 128338"/>
                  <a:gd name="connsiteX63" fmla="*/ 1276914 w 2972814"/>
                  <a:gd name="connsiteY63" fmla="*/ 128339 h 128338"/>
                  <a:gd name="connsiteX64" fmla="*/ 1296865 w 2972814"/>
                  <a:gd name="connsiteY64" fmla="*/ 128339 h 128338"/>
                  <a:gd name="connsiteX65" fmla="*/ 1316817 w 2972814"/>
                  <a:gd name="connsiteY65" fmla="*/ 128339 h 128338"/>
                  <a:gd name="connsiteX66" fmla="*/ 1336769 w 2972814"/>
                  <a:gd name="connsiteY66" fmla="*/ 128339 h 128338"/>
                  <a:gd name="connsiteX67" fmla="*/ 1356721 w 2972814"/>
                  <a:gd name="connsiteY67" fmla="*/ 128339 h 128338"/>
                  <a:gd name="connsiteX68" fmla="*/ 1376673 w 2972814"/>
                  <a:gd name="connsiteY68" fmla="*/ 128339 h 128338"/>
                  <a:gd name="connsiteX69" fmla="*/ 1396624 w 2972814"/>
                  <a:gd name="connsiteY69" fmla="*/ 128339 h 128338"/>
                  <a:gd name="connsiteX70" fmla="*/ 1416576 w 2972814"/>
                  <a:gd name="connsiteY70" fmla="*/ 128339 h 128338"/>
                  <a:gd name="connsiteX71" fmla="*/ 1436528 w 2972814"/>
                  <a:gd name="connsiteY71" fmla="*/ 128339 h 128338"/>
                  <a:gd name="connsiteX72" fmla="*/ 1456480 w 2972814"/>
                  <a:gd name="connsiteY72" fmla="*/ 128339 h 128338"/>
                  <a:gd name="connsiteX73" fmla="*/ 1476431 w 2972814"/>
                  <a:gd name="connsiteY73" fmla="*/ 128339 h 128338"/>
                  <a:gd name="connsiteX74" fmla="*/ 1496383 w 2972814"/>
                  <a:gd name="connsiteY74" fmla="*/ 128339 h 128338"/>
                  <a:gd name="connsiteX75" fmla="*/ 1516335 w 2972814"/>
                  <a:gd name="connsiteY75" fmla="*/ 128339 h 128338"/>
                  <a:gd name="connsiteX76" fmla="*/ 1536287 w 2972814"/>
                  <a:gd name="connsiteY76" fmla="*/ 128339 h 128338"/>
                  <a:gd name="connsiteX77" fmla="*/ 1556239 w 2972814"/>
                  <a:gd name="connsiteY77" fmla="*/ 128339 h 128338"/>
                  <a:gd name="connsiteX78" fmla="*/ 1576190 w 2972814"/>
                  <a:gd name="connsiteY78" fmla="*/ 128339 h 128338"/>
                  <a:gd name="connsiteX79" fmla="*/ 1596142 w 2972814"/>
                  <a:gd name="connsiteY79" fmla="*/ 128339 h 128338"/>
                  <a:gd name="connsiteX80" fmla="*/ 1616094 w 2972814"/>
                  <a:gd name="connsiteY80" fmla="*/ 128339 h 128338"/>
                  <a:gd name="connsiteX81" fmla="*/ 1636046 w 2972814"/>
                  <a:gd name="connsiteY81" fmla="*/ 128339 h 128338"/>
                  <a:gd name="connsiteX82" fmla="*/ 1655997 w 2972814"/>
                  <a:gd name="connsiteY82" fmla="*/ 128339 h 128338"/>
                  <a:gd name="connsiteX83" fmla="*/ 1675949 w 2972814"/>
                  <a:gd name="connsiteY83" fmla="*/ 128339 h 128338"/>
                  <a:gd name="connsiteX84" fmla="*/ 1695901 w 2972814"/>
                  <a:gd name="connsiteY84" fmla="*/ 128339 h 128338"/>
                  <a:gd name="connsiteX85" fmla="*/ 1715853 w 2972814"/>
                  <a:gd name="connsiteY85" fmla="*/ 128339 h 128338"/>
                  <a:gd name="connsiteX86" fmla="*/ 1735805 w 2972814"/>
                  <a:gd name="connsiteY86" fmla="*/ 128339 h 128338"/>
                  <a:gd name="connsiteX87" fmla="*/ 1755756 w 2972814"/>
                  <a:gd name="connsiteY87" fmla="*/ 128339 h 128338"/>
                  <a:gd name="connsiteX88" fmla="*/ 1775708 w 2972814"/>
                  <a:gd name="connsiteY88" fmla="*/ 128339 h 128338"/>
                  <a:gd name="connsiteX89" fmla="*/ 1795660 w 2972814"/>
                  <a:gd name="connsiteY89" fmla="*/ 128339 h 128338"/>
                  <a:gd name="connsiteX90" fmla="*/ 1815612 w 2972814"/>
                  <a:gd name="connsiteY90" fmla="*/ 128339 h 128338"/>
                  <a:gd name="connsiteX91" fmla="*/ 1835563 w 2972814"/>
                  <a:gd name="connsiteY91" fmla="*/ 128339 h 128338"/>
                  <a:gd name="connsiteX92" fmla="*/ 1855515 w 2972814"/>
                  <a:gd name="connsiteY92" fmla="*/ 128339 h 128338"/>
                  <a:gd name="connsiteX93" fmla="*/ 1875467 w 2972814"/>
                  <a:gd name="connsiteY93" fmla="*/ 128339 h 128338"/>
                  <a:gd name="connsiteX94" fmla="*/ 1895419 w 2972814"/>
                  <a:gd name="connsiteY94" fmla="*/ 128339 h 128338"/>
                  <a:gd name="connsiteX95" fmla="*/ 1915371 w 2972814"/>
                  <a:gd name="connsiteY95" fmla="*/ 128339 h 128338"/>
                  <a:gd name="connsiteX96" fmla="*/ 1935322 w 2972814"/>
                  <a:gd name="connsiteY96" fmla="*/ 128339 h 128338"/>
                  <a:gd name="connsiteX97" fmla="*/ 1955274 w 2972814"/>
                  <a:gd name="connsiteY97" fmla="*/ 128339 h 128338"/>
                  <a:gd name="connsiteX98" fmla="*/ 1975226 w 2972814"/>
                  <a:gd name="connsiteY98" fmla="*/ 128339 h 128338"/>
                  <a:gd name="connsiteX99" fmla="*/ 1995178 w 2972814"/>
                  <a:gd name="connsiteY99" fmla="*/ 128339 h 128338"/>
                  <a:gd name="connsiteX100" fmla="*/ 2015129 w 2972814"/>
                  <a:gd name="connsiteY100" fmla="*/ 128339 h 128338"/>
                  <a:gd name="connsiteX101" fmla="*/ 2035081 w 2972814"/>
                  <a:gd name="connsiteY101" fmla="*/ 128339 h 128338"/>
                  <a:gd name="connsiteX102" fmla="*/ 2055033 w 2972814"/>
                  <a:gd name="connsiteY102" fmla="*/ 128339 h 128338"/>
                  <a:gd name="connsiteX103" fmla="*/ 2074985 w 2972814"/>
                  <a:gd name="connsiteY103" fmla="*/ 128339 h 128338"/>
                  <a:gd name="connsiteX104" fmla="*/ 2094936 w 2972814"/>
                  <a:gd name="connsiteY104" fmla="*/ 128339 h 128338"/>
                  <a:gd name="connsiteX105" fmla="*/ 2114888 w 2972814"/>
                  <a:gd name="connsiteY105" fmla="*/ 128339 h 128338"/>
                  <a:gd name="connsiteX106" fmla="*/ 2134840 w 2972814"/>
                  <a:gd name="connsiteY106" fmla="*/ 128339 h 128338"/>
                  <a:gd name="connsiteX107" fmla="*/ 2154792 w 2972814"/>
                  <a:gd name="connsiteY107" fmla="*/ 128339 h 128338"/>
                  <a:gd name="connsiteX108" fmla="*/ 2174744 w 2972814"/>
                  <a:gd name="connsiteY108" fmla="*/ 128339 h 128338"/>
                  <a:gd name="connsiteX109" fmla="*/ 2194695 w 2972814"/>
                  <a:gd name="connsiteY109" fmla="*/ 128339 h 128338"/>
                  <a:gd name="connsiteX110" fmla="*/ 2214647 w 2972814"/>
                  <a:gd name="connsiteY110" fmla="*/ 128339 h 128338"/>
                  <a:gd name="connsiteX111" fmla="*/ 2234599 w 2972814"/>
                  <a:gd name="connsiteY111" fmla="*/ 128339 h 128338"/>
                  <a:gd name="connsiteX112" fmla="*/ 2254551 w 2972814"/>
                  <a:gd name="connsiteY112" fmla="*/ 128339 h 128338"/>
                  <a:gd name="connsiteX113" fmla="*/ 2274502 w 2972814"/>
                  <a:gd name="connsiteY113" fmla="*/ 128339 h 128338"/>
                  <a:gd name="connsiteX114" fmla="*/ 2294454 w 2972814"/>
                  <a:gd name="connsiteY114" fmla="*/ 128339 h 128338"/>
                  <a:gd name="connsiteX115" fmla="*/ 2314406 w 2972814"/>
                  <a:gd name="connsiteY115" fmla="*/ 128339 h 128338"/>
                  <a:gd name="connsiteX116" fmla="*/ 2334358 w 2972814"/>
                  <a:gd name="connsiteY116" fmla="*/ 128339 h 128338"/>
                  <a:gd name="connsiteX117" fmla="*/ 2354310 w 2972814"/>
                  <a:gd name="connsiteY117" fmla="*/ 128339 h 128338"/>
                  <a:gd name="connsiteX118" fmla="*/ 2374261 w 2972814"/>
                  <a:gd name="connsiteY118" fmla="*/ 128339 h 128338"/>
                  <a:gd name="connsiteX119" fmla="*/ 2394213 w 2972814"/>
                  <a:gd name="connsiteY119" fmla="*/ 128339 h 128338"/>
                  <a:gd name="connsiteX120" fmla="*/ 2414165 w 2972814"/>
                  <a:gd name="connsiteY120" fmla="*/ 128339 h 128338"/>
                  <a:gd name="connsiteX121" fmla="*/ 2434117 w 2972814"/>
                  <a:gd name="connsiteY121" fmla="*/ 128339 h 128338"/>
                  <a:gd name="connsiteX122" fmla="*/ 2454068 w 2972814"/>
                  <a:gd name="connsiteY122" fmla="*/ 128339 h 128338"/>
                  <a:gd name="connsiteX123" fmla="*/ 2474020 w 2972814"/>
                  <a:gd name="connsiteY123" fmla="*/ 128339 h 128338"/>
                  <a:gd name="connsiteX124" fmla="*/ 2493972 w 2972814"/>
                  <a:gd name="connsiteY124" fmla="*/ 128339 h 128338"/>
                  <a:gd name="connsiteX125" fmla="*/ 2513924 w 2972814"/>
                  <a:gd name="connsiteY125" fmla="*/ 128339 h 128338"/>
                  <a:gd name="connsiteX126" fmla="*/ 2533876 w 2972814"/>
                  <a:gd name="connsiteY126" fmla="*/ 128339 h 128338"/>
                  <a:gd name="connsiteX127" fmla="*/ 2553827 w 2972814"/>
                  <a:gd name="connsiteY127" fmla="*/ 128339 h 128338"/>
                  <a:gd name="connsiteX128" fmla="*/ 2573779 w 2972814"/>
                  <a:gd name="connsiteY128" fmla="*/ 128339 h 128338"/>
                  <a:gd name="connsiteX129" fmla="*/ 2593731 w 2972814"/>
                  <a:gd name="connsiteY129" fmla="*/ 128339 h 128338"/>
                  <a:gd name="connsiteX130" fmla="*/ 2613683 w 2972814"/>
                  <a:gd name="connsiteY130" fmla="*/ 128339 h 128338"/>
                  <a:gd name="connsiteX131" fmla="*/ 2633634 w 2972814"/>
                  <a:gd name="connsiteY131" fmla="*/ 128339 h 128338"/>
                  <a:gd name="connsiteX132" fmla="*/ 2653586 w 2972814"/>
                  <a:gd name="connsiteY132" fmla="*/ 128339 h 128338"/>
                  <a:gd name="connsiteX133" fmla="*/ 2673538 w 2972814"/>
                  <a:gd name="connsiteY133" fmla="*/ 128339 h 128338"/>
                  <a:gd name="connsiteX134" fmla="*/ 2693490 w 2972814"/>
                  <a:gd name="connsiteY134" fmla="*/ 128339 h 128338"/>
                  <a:gd name="connsiteX135" fmla="*/ 2713441 w 2972814"/>
                  <a:gd name="connsiteY135" fmla="*/ 128339 h 128338"/>
                  <a:gd name="connsiteX136" fmla="*/ 2733393 w 2972814"/>
                  <a:gd name="connsiteY136" fmla="*/ 128339 h 128338"/>
                  <a:gd name="connsiteX137" fmla="*/ 2753345 w 2972814"/>
                  <a:gd name="connsiteY137" fmla="*/ 128339 h 128338"/>
                  <a:gd name="connsiteX138" fmla="*/ 2773297 w 2972814"/>
                  <a:gd name="connsiteY138" fmla="*/ 128339 h 128338"/>
                  <a:gd name="connsiteX139" fmla="*/ 2793249 w 2972814"/>
                  <a:gd name="connsiteY139" fmla="*/ 128339 h 128338"/>
                  <a:gd name="connsiteX140" fmla="*/ 2813200 w 2972814"/>
                  <a:gd name="connsiteY140" fmla="*/ 128339 h 128338"/>
                  <a:gd name="connsiteX141" fmla="*/ 2833152 w 2972814"/>
                  <a:gd name="connsiteY141" fmla="*/ 128339 h 128338"/>
                  <a:gd name="connsiteX142" fmla="*/ 2853104 w 2972814"/>
                  <a:gd name="connsiteY142" fmla="*/ 128339 h 128338"/>
                  <a:gd name="connsiteX143" fmla="*/ 2873056 w 2972814"/>
                  <a:gd name="connsiteY143" fmla="*/ 128339 h 128338"/>
                  <a:gd name="connsiteX144" fmla="*/ 2893007 w 2972814"/>
                  <a:gd name="connsiteY144" fmla="*/ 128339 h 128338"/>
                  <a:gd name="connsiteX145" fmla="*/ 2912959 w 2972814"/>
                  <a:gd name="connsiteY145" fmla="*/ 128339 h 128338"/>
                  <a:gd name="connsiteX146" fmla="*/ 2932911 w 2972814"/>
                  <a:gd name="connsiteY146" fmla="*/ 128339 h 128338"/>
                  <a:gd name="connsiteX147" fmla="*/ 2952863 w 2972814"/>
                  <a:gd name="connsiteY147" fmla="*/ 128339 h 128338"/>
                  <a:gd name="connsiteX148" fmla="*/ 2972815 w 2972814"/>
                  <a:gd name="connsiteY148" fmla="*/ 128339 h 128338"/>
                  <a:gd name="connsiteX149" fmla="*/ 2972815 w 2972814"/>
                  <a:gd name="connsiteY149" fmla="*/ 126168 h 128338"/>
                  <a:gd name="connsiteX150" fmla="*/ 2972815 w 2972814"/>
                  <a:gd name="connsiteY150" fmla="*/ 116177 h 128338"/>
                  <a:gd name="connsiteX151" fmla="*/ 2972815 w 2972814"/>
                  <a:gd name="connsiteY151" fmla="*/ 106185 h 128338"/>
                  <a:gd name="connsiteX152" fmla="*/ 2972815 w 2972814"/>
                  <a:gd name="connsiteY152" fmla="*/ 96194 h 128338"/>
                  <a:gd name="connsiteX153" fmla="*/ 2972815 w 2972814"/>
                  <a:gd name="connsiteY153" fmla="*/ 86202 h 128338"/>
                  <a:gd name="connsiteX154" fmla="*/ 2972815 w 2972814"/>
                  <a:gd name="connsiteY154" fmla="*/ 76211 h 128338"/>
                  <a:gd name="connsiteX155" fmla="*/ 2972815 w 2972814"/>
                  <a:gd name="connsiteY155" fmla="*/ 66219 h 128338"/>
                  <a:gd name="connsiteX156" fmla="*/ 2972815 w 2972814"/>
                  <a:gd name="connsiteY156" fmla="*/ 56228 h 128338"/>
                  <a:gd name="connsiteX157" fmla="*/ 2972815 w 2972814"/>
                  <a:gd name="connsiteY157" fmla="*/ 46236 h 128338"/>
                  <a:gd name="connsiteX158" fmla="*/ 2972815 w 2972814"/>
                  <a:gd name="connsiteY158" fmla="*/ 36245 h 128338"/>
                  <a:gd name="connsiteX159" fmla="*/ 2972815 w 2972814"/>
                  <a:gd name="connsiteY159" fmla="*/ 26253 h 128338"/>
                  <a:gd name="connsiteX160" fmla="*/ 2972815 w 2972814"/>
                  <a:gd name="connsiteY160" fmla="*/ 16262 h 128338"/>
                  <a:gd name="connsiteX161" fmla="*/ 2972815 w 2972814"/>
                  <a:gd name="connsiteY161" fmla="*/ 6270 h 128338"/>
                  <a:gd name="connsiteX162" fmla="*/ 2972815 w 2972814"/>
                  <a:gd name="connsiteY162" fmla="*/ 0 h 128338"/>
                  <a:gd name="connsiteX163" fmla="*/ 2952863 w 2972814"/>
                  <a:gd name="connsiteY163" fmla="*/ 0 h 128338"/>
                  <a:gd name="connsiteX164" fmla="*/ 2932911 w 2972814"/>
                  <a:gd name="connsiteY164" fmla="*/ 0 h 128338"/>
                  <a:gd name="connsiteX165" fmla="*/ 2912959 w 2972814"/>
                  <a:gd name="connsiteY165" fmla="*/ 0 h 128338"/>
                  <a:gd name="connsiteX166" fmla="*/ 2893007 w 2972814"/>
                  <a:gd name="connsiteY166" fmla="*/ 0 h 128338"/>
                  <a:gd name="connsiteX167" fmla="*/ 2873056 w 2972814"/>
                  <a:gd name="connsiteY167" fmla="*/ 0 h 128338"/>
                  <a:gd name="connsiteX168" fmla="*/ 2853104 w 2972814"/>
                  <a:gd name="connsiteY168" fmla="*/ 0 h 128338"/>
                  <a:gd name="connsiteX169" fmla="*/ 2833152 w 2972814"/>
                  <a:gd name="connsiteY169" fmla="*/ 0 h 128338"/>
                  <a:gd name="connsiteX170" fmla="*/ 2813200 w 2972814"/>
                  <a:gd name="connsiteY170" fmla="*/ 0 h 128338"/>
                  <a:gd name="connsiteX171" fmla="*/ 2793249 w 2972814"/>
                  <a:gd name="connsiteY171" fmla="*/ 0 h 128338"/>
                  <a:gd name="connsiteX172" fmla="*/ 2773297 w 2972814"/>
                  <a:gd name="connsiteY172" fmla="*/ 0 h 128338"/>
                  <a:gd name="connsiteX173" fmla="*/ 2753345 w 2972814"/>
                  <a:gd name="connsiteY173" fmla="*/ 0 h 128338"/>
                  <a:gd name="connsiteX174" fmla="*/ 2733393 w 2972814"/>
                  <a:gd name="connsiteY174" fmla="*/ 0 h 128338"/>
                  <a:gd name="connsiteX175" fmla="*/ 2713441 w 2972814"/>
                  <a:gd name="connsiteY175" fmla="*/ 0 h 128338"/>
                  <a:gd name="connsiteX176" fmla="*/ 2693490 w 2972814"/>
                  <a:gd name="connsiteY176" fmla="*/ 0 h 128338"/>
                  <a:gd name="connsiteX177" fmla="*/ 2673538 w 2972814"/>
                  <a:gd name="connsiteY177" fmla="*/ 0 h 128338"/>
                  <a:gd name="connsiteX178" fmla="*/ 2653586 w 2972814"/>
                  <a:gd name="connsiteY178" fmla="*/ 0 h 128338"/>
                  <a:gd name="connsiteX179" fmla="*/ 2633634 w 2972814"/>
                  <a:gd name="connsiteY179" fmla="*/ 0 h 128338"/>
                  <a:gd name="connsiteX180" fmla="*/ 2613683 w 2972814"/>
                  <a:gd name="connsiteY180" fmla="*/ 0 h 128338"/>
                  <a:gd name="connsiteX181" fmla="*/ 2593731 w 2972814"/>
                  <a:gd name="connsiteY181" fmla="*/ 0 h 128338"/>
                  <a:gd name="connsiteX182" fmla="*/ 2573779 w 2972814"/>
                  <a:gd name="connsiteY182" fmla="*/ 0 h 128338"/>
                  <a:gd name="connsiteX183" fmla="*/ 2553827 w 2972814"/>
                  <a:gd name="connsiteY183" fmla="*/ 0 h 128338"/>
                  <a:gd name="connsiteX184" fmla="*/ 2533876 w 2972814"/>
                  <a:gd name="connsiteY184" fmla="*/ 0 h 128338"/>
                  <a:gd name="connsiteX185" fmla="*/ 2513924 w 2972814"/>
                  <a:gd name="connsiteY185" fmla="*/ 0 h 128338"/>
                  <a:gd name="connsiteX186" fmla="*/ 2493972 w 2972814"/>
                  <a:gd name="connsiteY186" fmla="*/ 0 h 128338"/>
                  <a:gd name="connsiteX187" fmla="*/ 2474020 w 2972814"/>
                  <a:gd name="connsiteY187" fmla="*/ 0 h 128338"/>
                  <a:gd name="connsiteX188" fmla="*/ 2454068 w 2972814"/>
                  <a:gd name="connsiteY188" fmla="*/ 0 h 128338"/>
                  <a:gd name="connsiteX189" fmla="*/ 2434117 w 2972814"/>
                  <a:gd name="connsiteY189" fmla="*/ 0 h 128338"/>
                  <a:gd name="connsiteX190" fmla="*/ 2414165 w 2972814"/>
                  <a:gd name="connsiteY190" fmla="*/ 0 h 128338"/>
                  <a:gd name="connsiteX191" fmla="*/ 2394213 w 2972814"/>
                  <a:gd name="connsiteY191" fmla="*/ 0 h 128338"/>
                  <a:gd name="connsiteX192" fmla="*/ 2374261 w 2972814"/>
                  <a:gd name="connsiteY192" fmla="*/ 0 h 128338"/>
                  <a:gd name="connsiteX193" fmla="*/ 2354310 w 2972814"/>
                  <a:gd name="connsiteY193" fmla="*/ 0 h 128338"/>
                  <a:gd name="connsiteX194" fmla="*/ 2334358 w 2972814"/>
                  <a:gd name="connsiteY194" fmla="*/ 0 h 128338"/>
                  <a:gd name="connsiteX195" fmla="*/ 2314406 w 2972814"/>
                  <a:gd name="connsiteY195" fmla="*/ 0 h 128338"/>
                  <a:gd name="connsiteX196" fmla="*/ 2294454 w 2972814"/>
                  <a:gd name="connsiteY196" fmla="*/ 0 h 128338"/>
                  <a:gd name="connsiteX197" fmla="*/ 2274502 w 2972814"/>
                  <a:gd name="connsiteY197" fmla="*/ 0 h 128338"/>
                  <a:gd name="connsiteX198" fmla="*/ 2254551 w 2972814"/>
                  <a:gd name="connsiteY198" fmla="*/ 0 h 128338"/>
                  <a:gd name="connsiteX199" fmla="*/ 2234599 w 2972814"/>
                  <a:gd name="connsiteY199" fmla="*/ 0 h 128338"/>
                  <a:gd name="connsiteX200" fmla="*/ 2214647 w 2972814"/>
                  <a:gd name="connsiteY200" fmla="*/ 0 h 128338"/>
                  <a:gd name="connsiteX201" fmla="*/ 2194695 w 2972814"/>
                  <a:gd name="connsiteY201" fmla="*/ 0 h 128338"/>
                  <a:gd name="connsiteX202" fmla="*/ 2174744 w 2972814"/>
                  <a:gd name="connsiteY202" fmla="*/ 0 h 128338"/>
                  <a:gd name="connsiteX203" fmla="*/ 2154792 w 2972814"/>
                  <a:gd name="connsiteY203" fmla="*/ 0 h 128338"/>
                  <a:gd name="connsiteX204" fmla="*/ 2134840 w 2972814"/>
                  <a:gd name="connsiteY204" fmla="*/ 0 h 128338"/>
                  <a:gd name="connsiteX205" fmla="*/ 2114888 w 2972814"/>
                  <a:gd name="connsiteY205" fmla="*/ 0 h 128338"/>
                  <a:gd name="connsiteX206" fmla="*/ 2094936 w 2972814"/>
                  <a:gd name="connsiteY206" fmla="*/ 0 h 128338"/>
                  <a:gd name="connsiteX207" fmla="*/ 2074985 w 2972814"/>
                  <a:gd name="connsiteY207" fmla="*/ 0 h 128338"/>
                  <a:gd name="connsiteX208" fmla="*/ 2055033 w 2972814"/>
                  <a:gd name="connsiteY208" fmla="*/ 0 h 128338"/>
                  <a:gd name="connsiteX209" fmla="*/ 2035081 w 2972814"/>
                  <a:gd name="connsiteY209" fmla="*/ 0 h 128338"/>
                  <a:gd name="connsiteX210" fmla="*/ 2015129 w 2972814"/>
                  <a:gd name="connsiteY210" fmla="*/ 0 h 128338"/>
                  <a:gd name="connsiteX211" fmla="*/ 1995178 w 2972814"/>
                  <a:gd name="connsiteY211" fmla="*/ 0 h 128338"/>
                  <a:gd name="connsiteX212" fmla="*/ 1975226 w 2972814"/>
                  <a:gd name="connsiteY212" fmla="*/ 0 h 128338"/>
                  <a:gd name="connsiteX213" fmla="*/ 1955274 w 2972814"/>
                  <a:gd name="connsiteY213" fmla="*/ 0 h 128338"/>
                  <a:gd name="connsiteX214" fmla="*/ 1935322 w 2972814"/>
                  <a:gd name="connsiteY214" fmla="*/ 0 h 128338"/>
                  <a:gd name="connsiteX215" fmla="*/ 1915371 w 2972814"/>
                  <a:gd name="connsiteY215" fmla="*/ 0 h 128338"/>
                  <a:gd name="connsiteX216" fmla="*/ 1895419 w 2972814"/>
                  <a:gd name="connsiteY216" fmla="*/ 0 h 128338"/>
                  <a:gd name="connsiteX217" fmla="*/ 1875467 w 2972814"/>
                  <a:gd name="connsiteY217" fmla="*/ 0 h 128338"/>
                  <a:gd name="connsiteX218" fmla="*/ 1855515 w 2972814"/>
                  <a:gd name="connsiteY218" fmla="*/ 0 h 128338"/>
                  <a:gd name="connsiteX219" fmla="*/ 1835563 w 2972814"/>
                  <a:gd name="connsiteY219" fmla="*/ 0 h 128338"/>
                  <a:gd name="connsiteX220" fmla="*/ 1815612 w 2972814"/>
                  <a:gd name="connsiteY220" fmla="*/ 0 h 128338"/>
                  <a:gd name="connsiteX221" fmla="*/ 1795660 w 2972814"/>
                  <a:gd name="connsiteY221" fmla="*/ 0 h 128338"/>
                  <a:gd name="connsiteX222" fmla="*/ 1775708 w 2972814"/>
                  <a:gd name="connsiteY222" fmla="*/ 0 h 128338"/>
                  <a:gd name="connsiteX223" fmla="*/ 1755756 w 2972814"/>
                  <a:gd name="connsiteY223" fmla="*/ 0 h 128338"/>
                  <a:gd name="connsiteX224" fmla="*/ 1735805 w 2972814"/>
                  <a:gd name="connsiteY224" fmla="*/ 0 h 128338"/>
                  <a:gd name="connsiteX225" fmla="*/ 1715853 w 2972814"/>
                  <a:gd name="connsiteY225" fmla="*/ 0 h 128338"/>
                  <a:gd name="connsiteX226" fmla="*/ 1695901 w 2972814"/>
                  <a:gd name="connsiteY226" fmla="*/ 0 h 128338"/>
                  <a:gd name="connsiteX227" fmla="*/ 1675949 w 2972814"/>
                  <a:gd name="connsiteY227" fmla="*/ 0 h 128338"/>
                  <a:gd name="connsiteX228" fmla="*/ 1655997 w 2972814"/>
                  <a:gd name="connsiteY228" fmla="*/ 0 h 128338"/>
                  <a:gd name="connsiteX229" fmla="*/ 1636046 w 2972814"/>
                  <a:gd name="connsiteY229" fmla="*/ 0 h 128338"/>
                  <a:gd name="connsiteX230" fmla="*/ 1616094 w 2972814"/>
                  <a:gd name="connsiteY230" fmla="*/ 0 h 128338"/>
                  <a:gd name="connsiteX231" fmla="*/ 1596142 w 2972814"/>
                  <a:gd name="connsiteY231" fmla="*/ 0 h 128338"/>
                  <a:gd name="connsiteX232" fmla="*/ 1576190 w 2972814"/>
                  <a:gd name="connsiteY232" fmla="*/ 0 h 128338"/>
                  <a:gd name="connsiteX233" fmla="*/ 1556239 w 2972814"/>
                  <a:gd name="connsiteY233" fmla="*/ 0 h 128338"/>
                  <a:gd name="connsiteX234" fmla="*/ 1536287 w 2972814"/>
                  <a:gd name="connsiteY234" fmla="*/ 0 h 128338"/>
                  <a:gd name="connsiteX235" fmla="*/ 1516335 w 2972814"/>
                  <a:gd name="connsiteY235" fmla="*/ 0 h 128338"/>
                  <a:gd name="connsiteX236" fmla="*/ 1496383 w 2972814"/>
                  <a:gd name="connsiteY236" fmla="*/ 0 h 128338"/>
                  <a:gd name="connsiteX237" fmla="*/ 1476431 w 2972814"/>
                  <a:gd name="connsiteY237" fmla="*/ 0 h 128338"/>
                  <a:gd name="connsiteX238" fmla="*/ 1456480 w 2972814"/>
                  <a:gd name="connsiteY238" fmla="*/ 0 h 128338"/>
                  <a:gd name="connsiteX239" fmla="*/ 1436528 w 2972814"/>
                  <a:gd name="connsiteY239" fmla="*/ 0 h 128338"/>
                  <a:gd name="connsiteX240" fmla="*/ 1416576 w 2972814"/>
                  <a:gd name="connsiteY240" fmla="*/ 0 h 128338"/>
                  <a:gd name="connsiteX241" fmla="*/ 1396624 w 2972814"/>
                  <a:gd name="connsiteY241" fmla="*/ 0 h 128338"/>
                  <a:gd name="connsiteX242" fmla="*/ 1376673 w 2972814"/>
                  <a:gd name="connsiteY242" fmla="*/ 0 h 128338"/>
                  <a:gd name="connsiteX243" fmla="*/ 1356721 w 2972814"/>
                  <a:gd name="connsiteY243" fmla="*/ 0 h 128338"/>
                  <a:gd name="connsiteX244" fmla="*/ 1336769 w 2972814"/>
                  <a:gd name="connsiteY244" fmla="*/ 0 h 128338"/>
                  <a:gd name="connsiteX245" fmla="*/ 1316817 w 2972814"/>
                  <a:gd name="connsiteY245" fmla="*/ 0 h 128338"/>
                  <a:gd name="connsiteX246" fmla="*/ 1296865 w 2972814"/>
                  <a:gd name="connsiteY246" fmla="*/ 0 h 128338"/>
                  <a:gd name="connsiteX247" fmla="*/ 1276914 w 2972814"/>
                  <a:gd name="connsiteY247" fmla="*/ 0 h 128338"/>
                  <a:gd name="connsiteX248" fmla="*/ 1256962 w 2972814"/>
                  <a:gd name="connsiteY248" fmla="*/ 0 h 128338"/>
                  <a:gd name="connsiteX249" fmla="*/ 1237010 w 2972814"/>
                  <a:gd name="connsiteY249" fmla="*/ 0 h 128338"/>
                  <a:gd name="connsiteX250" fmla="*/ 1217058 w 2972814"/>
                  <a:gd name="connsiteY250" fmla="*/ 0 h 128338"/>
                  <a:gd name="connsiteX251" fmla="*/ 1197107 w 2972814"/>
                  <a:gd name="connsiteY251" fmla="*/ 0 h 128338"/>
                  <a:gd name="connsiteX252" fmla="*/ 1177155 w 2972814"/>
                  <a:gd name="connsiteY252" fmla="*/ 0 h 128338"/>
                  <a:gd name="connsiteX253" fmla="*/ 1157203 w 2972814"/>
                  <a:gd name="connsiteY253" fmla="*/ 0 h 128338"/>
                  <a:gd name="connsiteX254" fmla="*/ 1137251 w 2972814"/>
                  <a:gd name="connsiteY254" fmla="*/ 0 h 128338"/>
                  <a:gd name="connsiteX255" fmla="*/ 1117299 w 2972814"/>
                  <a:gd name="connsiteY255" fmla="*/ 0 h 128338"/>
                  <a:gd name="connsiteX256" fmla="*/ 1097348 w 2972814"/>
                  <a:gd name="connsiteY256" fmla="*/ 0 h 128338"/>
                  <a:gd name="connsiteX257" fmla="*/ 1077396 w 2972814"/>
                  <a:gd name="connsiteY257" fmla="*/ 0 h 128338"/>
                  <a:gd name="connsiteX258" fmla="*/ 1057444 w 2972814"/>
                  <a:gd name="connsiteY258" fmla="*/ 0 h 128338"/>
                  <a:gd name="connsiteX259" fmla="*/ 1037492 w 2972814"/>
                  <a:gd name="connsiteY259" fmla="*/ 0 h 128338"/>
                  <a:gd name="connsiteX260" fmla="*/ 1017541 w 2972814"/>
                  <a:gd name="connsiteY260" fmla="*/ 0 h 128338"/>
                  <a:gd name="connsiteX261" fmla="*/ 997589 w 2972814"/>
                  <a:gd name="connsiteY261" fmla="*/ 0 h 128338"/>
                  <a:gd name="connsiteX262" fmla="*/ 977637 w 2972814"/>
                  <a:gd name="connsiteY262" fmla="*/ 0 h 128338"/>
                  <a:gd name="connsiteX263" fmla="*/ 957685 w 2972814"/>
                  <a:gd name="connsiteY263" fmla="*/ 0 h 128338"/>
                  <a:gd name="connsiteX264" fmla="*/ 937733 w 2972814"/>
                  <a:gd name="connsiteY264" fmla="*/ 0 h 128338"/>
                  <a:gd name="connsiteX265" fmla="*/ 917782 w 2972814"/>
                  <a:gd name="connsiteY265" fmla="*/ 0 h 128338"/>
                  <a:gd name="connsiteX266" fmla="*/ 897830 w 2972814"/>
                  <a:gd name="connsiteY266" fmla="*/ 0 h 128338"/>
                  <a:gd name="connsiteX267" fmla="*/ 877878 w 2972814"/>
                  <a:gd name="connsiteY267" fmla="*/ 0 h 128338"/>
                  <a:gd name="connsiteX268" fmla="*/ 857926 w 2972814"/>
                  <a:gd name="connsiteY268" fmla="*/ 0 h 128338"/>
                  <a:gd name="connsiteX269" fmla="*/ 837975 w 2972814"/>
                  <a:gd name="connsiteY269" fmla="*/ 0 h 128338"/>
                  <a:gd name="connsiteX270" fmla="*/ 818023 w 2972814"/>
                  <a:gd name="connsiteY270" fmla="*/ 0 h 128338"/>
                  <a:gd name="connsiteX271" fmla="*/ 798071 w 2972814"/>
                  <a:gd name="connsiteY271" fmla="*/ 0 h 128338"/>
                  <a:gd name="connsiteX272" fmla="*/ 778119 w 2972814"/>
                  <a:gd name="connsiteY272" fmla="*/ 0 h 128338"/>
                  <a:gd name="connsiteX273" fmla="*/ 758167 w 2972814"/>
                  <a:gd name="connsiteY273" fmla="*/ 0 h 128338"/>
                  <a:gd name="connsiteX274" fmla="*/ 738216 w 2972814"/>
                  <a:gd name="connsiteY274" fmla="*/ 0 h 128338"/>
                  <a:gd name="connsiteX275" fmla="*/ 718264 w 2972814"/>
                  <a:gd name="connsiteY275" fmla="*/ 0 h 128338"/>
                  <a:gd name="connsiteX276" fmla="*/ 698312 w 2972814"/>
                  <a:gd name="connsiteY276" fmla="*/ 0 h 128338"/>
                  <a:gd name="connsiteX277" fmla="*/ 678360 w 2972814"/>
                  <a:gd name="connsiteY277" fmla="*/ 0 h 128338"/>
                  <a:gd name="connsiteX278" fmla="*/ 658409 w 2972814"/>
                  <a:gd name="connsiteY278" fmla="*/ 0 h 128338"/>
                  <a:gd name="connsiteX279" fmla="*/ 638457 w 2972814"/>
                  <a:gd name="connsiteY279" fmla="*/ 0 h 128338"/>
                  <a:gd name="connsiteX280" fmla="*/ 618505 w 2972814"/>
                  <a:gd name="connsiteY280" fmla="*/ 0 h 128338"/>
                  <a:gd name="connsiteX281" fmla="*/ 598553 w 2972814"/>
                  <a:gd name="connsiteY281" fmla="*/ 0 h 128338"/>
                  <a:gd name="connsiteX282" fmla="*/ 578601 w 2972814"/>
                  <a:gd name="connsiteY282" fmla="*/ 0 h 128338"/>
                  <a:gd name="connsiteX283" fmla="*/ 558650 w 2972814"/>
                  <a:gd name="connsiteY283" fmla="*/ 0 h 128338"/>
                  <a:gd name="connsiteX284" fmla="*/ 538698 w 2972814"/>
                  <a:gd name="connsiteY284" fmla="*/ 0 h 128338"/>
                  <a:gd name="connsiteX285" fmla="*/ 518746 w 2972814"/>
                  <a:gd name="connsiteY285" fmla="*/ 0 h 128338"/>
                  <a:gd name="connsiteX286" fmla="*/ 498794 w 2972814"/>
                  <a:gd name="connsiteY286" fmla="*/ 0 h 128338"/>
                  <a:gd name="connsiteX287" fmla="*/ 478843 w 2972814"/>
                  <a:gd name="connsiteY287" fmla="*/ 0 h 128338"/>
                  <a:gd name="connsiteX288" fmla="*/ 458891 w 2972814"/>
                  <a:gd name="connsiteY288" fmla="*/ 0 h 128338"/>
                  <a:gd name="connsiteX289" fmla="*/ 438939 w 2972814"/>
                  <a:gd name="connsiteY289" fmla="*/ 0 h 128338"/>
                  <a:gd name="connsiteX290" fmla="*/ 418987 w 2972814"/>
                  <a:gd name="connsiteY290" fmla="*/ 0 h 128338"/>
                  <a:gd name="connsiteX291" fmla="*/ 399036 w 2972814"/>
                  <a:gd name="connsiteY291" fmla="*/ 0 h 128338"/>
                  <a:gd name="connsiteX292" fmla="*/ 379084 w 2972814"/>
                  <a:gd name="connsiteY292" fmla="*/ 0 h 128338"/>
                  <a:gd name="connsiteX293" fmla="*/ 359132 w 2972814"/>
                  <a:gd name="connsiteY293" fmla="*/ 0 h 128338"/>
                  <a:gd name="connsiteX294" fmla="*/ 339180 w 2972814"/>
                  <a:gd name="connsiteY294" fmla="*/ 0 h 128338"/>
                  <a:gd name="connsiteX295" fmla="*/ 319228 w 2972814"/>
                  <a:gd name="connsiteY295" fmla="*/ 0 h 128338"/>
                  <a:gd name="connsiteX296" fmla="*/ 299277 w 2972814"/>
                  <a:gd name="connsiteY296" fmla="*/ 0 h 128338"/>
                  <a:gd name="connsiteX297" fmla="*/ 279325 w 2972814"/>
                  <a:gd name="connsiteY297" fmla="*/ 0 h 128338"/>
                  <a:gd name="connsiteX298" fmla="*/ 259373 w 2972814"/>
                  <a:gd name="connsiteY298" fmla="*/ 0 h 128338"/>
                  <a:gd name="connsiteX299" fmla="*/ 239421 w 2972814"/>
                  <a:gd name="connsiteY299" fmla="*/ 0 h 128338"/>
                  <a:gd name="connsiteX300" fmla="*/ 219470 w 2972814"/>
                  <a:gd name="connsiteY300" fmla="*/ 0 h 128338"/>
                  <a:gd name="connsiteX301" fmla="*/ 199518 w 2972814"/>
                  <a:gd name="connsiteY301" fmla="*/ 0 h 128338"/>
                  <a:gd name="connsiteX302" fmla="*/ 179566 w 2972814"/>
                  <a:gd name="connsiteY302" fmla="*/ 0 h 128338"/>
                  <a:gd name="connsiteX303" fmla="*/ 159614 w 2972814"/>
                  <a:gd name="connsiteY303" fmla="*/ 0 h 128338"/>
                  <a:gd name="connsiteX304" fmla="*/ 139662 w 2972814"/>
                  <a:gd name="connsiteY304" fmla="*/ 0 h 128338"/>
                  <a:gd name="connsiteX305" fmla="*/ 119711 w 2972814"/>
                  <a:gd name="connsiteY305" fmla="*/ 0 h 128338"/>
                  <a:gd name="connsiteX306" fmla="*/ 99759 w 2972814"/>
                  <a:gd name="connsiteY306" fmla="*/ 0 h 128338"/>
                  <a:gd name="connsiteX307" fmla="*/ 79807 w 2972814"/>
                  <a:gd name="connsiteY307" fmla="*/ 0 h 128338"/>
                  <a:gd name="connsiteX308" fmla="*/ 59855 w 2972814"/>
                  <a:gd name="connsiteY308" fmla="*/ 0 h 128338"/>
                  <a:gd name="connsiteX309" fmla="*/ 39904 w 2972814"/>
                  <a:gd name="connsiteY309" fmla="*/ 0 h 128338"/>
                  <a:gd name="connsiteX310" fmla="*/ 19952 w 2972814"/>
                  <a:gd name="connsiteY310" fmla="*/ 0 h 128338"/>
                  <a:gd name="connsiteX311" fmla="*/ 0 w 2972814"/>
                  <a:gd name="connsiteY311" fmla="*/ 0 h 128338"/>
                  <a:gd name="connsiteX312" fmla="*/ 0 w 2972814"/>
                  <a:gd name="connsiteY312" fmla="*/ 6270 h 128338"/>
                  <a:gd name="connsiteX313" fmla="*/ 0 w 2972814"/>
                  <a:gd name="connsiteY313" fmla="*/ 16262 h 128338"/>
                  <a:gd name="connsiteX314" fmla="*/ 0 w 2972814"/>
                  <a:gd name="connsiteY314" fmla="*/ 26253 h 128338"/>
                  <a:gd name="connsiteX315" fmla="*/ 0 w 2972814"/>
                  <a:gd name="connsiteY315" fmla="*/ 36245 h 128338"/>
                  <a:gd name="connsiteX316" fmla="*/ 0 w 2972814"/>
                  <a:gd name="connsiteY316" fmla="*/ 46236 h 128338"/>
                  <a:gd name="connsiteX317" fmla="*/ 0 w 2972814"/>
                  <a:gd name="connsiteY317" fmla="*/ 56228 h 128338"/>
                  <a:gd name="connsiteX318" fmla="*/ 0 w 2972814"/>
                  <a:gd name="connsiteY318" fmla="*/ 66219 h 128338"/>
                  <a:gd name="connsiteX319" fmla="*/ 0 w 2972814"/>
                  <a:gd name="connsiteY319" fmla="*/ 76211 h 128338"/>
                  <a:gd name="connsiteX320" fmla="*/ 0 w 2972814"/>
                  <a:gd name="connsiteY320" fmla="*/ 86202 h 128338"/>
                  <a:gd name="connsiteX321" fmla="*/ 0 w 2972814"/>
                  <a:gd name="connsiteY321" fmla="*/ 96194 h 128338"/>
                  <a:gd name="connsiteX322" fmla="*/ 0 w 2972814"/>
                  <a:gd name="connsiteY322" fmla="*/ 106185 h 128338"/>
                  <a:gd name="connsiteX323" fmla="*/ 0 w 2972814"/>
                  <a:gd name="connsiteY323" fmla="*/ 116177 h 128338"/>
                  <a:gd name="connsiteX324" fmla="*/ 0 w 2972814"/>
                  <a:gd name="connsiteY324" fmla="*/ 126168 h 128338"/>
                  <a:gd name="connsiteX325" fmla="*/ 0 w 2972814"/>
                  <a:gd name="connsiteY325" fmla="*/ 128339 h 12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8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6168"/>
                    </a:lnTo>
                    <a:lnTo>
                      <a:pt x="2972815" y="116177"/>
                    </a:lnTo>
                    <a:lnTo>
                      <a:pt x="2972815" y="106185"/>
                    </a:lnTo>
                    <a:lnTo>
                      <a:pt x="2972815" y="96194"/>
                    </a:lnTo>
                    <a:lnTo>
                      <a:pt x="2972815" y="86202"/>
                    </a:lnTo>
                    <a:lnTo>
                      <a:pt x="2972815" y="76211"/>
                    </a:lnTo>
                    <a:lnTo>
                      <a:pt x="2972815" y="66219"/>
                    </a:lnTo>
                    <a:lnTo>
                      <a:pt x="2972815" y="56228"/>
                    </a:lnTo>
                    <a:lnTo>
                      <a:pt x="2972815" y="46236"/>
                    </a:lnTo>
                    <a:lnTo>
                      <a:pt x="2972815" y="36245"/>
                    </a:lnTo>
                    <a:lnTo>
                      <a:pt x="2972815" y="26253"/>
                    </a:lnTo>
                    <a:lnTo>
                      <a:pt x="2972815" y="16262"/>
                    </a:lnTo>
                    <a:lnTo>
                      <a:pt x="2972815" y="627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270"/>
                    </a:lnTo>
                    <a:lnTo>
                      <a:pt x="0" y="16262"/>
                    </a:lnTo>
                    <a:lnTo>
                      <a:pt x="0" y="26253"/>
                    </a:lnTo>
                    <a:lnTo>
                      <a:pt x="0" y="36245"/>
                    </a:lnTo>
                    <a:lnTo>
                      <a:pt x="0" y="46236"/>
                    </a:lnTo>
                    <a:lnTo>
                      <a:pt x="0" y="56228"/>
                    </a:lnTo>
                    <a:lnTo>
                      <a:pt x="0" y="66219"/>
                    </a:lnTo>
                    <a:lnTo>
                      <a:pt x="0" y="76211"/>
                    </a:lnTo>
                    <a:lnTo>
                      <a:pt x="0" y="86202"/>
                    </a:lnTo>
                    <a:lnTo>
                      <a:pt x="0" y="96194"/>
                    </a:lnTo>
                    <a:lnTo>
                      <a:pt x="0" y="106185"/>
                    </a:lnTo>
                    <a:lnTo>
                      <a:pt x="0" y="116177"/>
                    </a:lnTo>
                    <a:lnTo>
                      <a:pt x="0" y="12616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AE8D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6" name="任意多边形: 形状 2835">
                <a:extLst>
                  <a:ext uri="{FF2B5EF4-FFF2-40B4-BE49-F238E27FC236}">
                    <a16:creationId xmlns:a16="http://schemas.microsoft.com/office/drawing/2014/main" id="{E39561B6-E918-A16A-88C4-C9D14BF3A00F}"/>
                  </a:ext>
                </a:extLst>
              </p:cNvPr>
              <p:cNvSpPr/>
              <p:nvPr/>
            </p:nvSpPr>
            <p:spPr>
              <a:xfrm>
                <a:off x="10441193" y="3782295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4618 h 128339"/>
                  <a:gd name="connsiteX150" fmla="*/ 2972815 w 2972814"/>
                  <a:gd name="connsiteY150" fmla="*/ 114627 h 128339"/>
                  <a:gd name="connsiteX151" fmla="*/ 2972815 w 2972814"/>
                  <a:gd name="connsiteY151" fmla="*/ 104635 h 128339"/>
                  <a:gd name="connsiteX152" fmla="*/ 2972815 w 2972814"/>
                  <a:gd name="connsiteY152" fmla="*/ 94644 h 128339"/>
                  <a:gd name="connsiteX153" fmla="*/ 2972815 w 2972814"/>
                  <a:gd name="connsiteY153" fmla="*/ 84652 h 128339"/>
                  <a:gd name="connsiteX154" fmla="*/ 2972815 w 2972814"/>
                  <a:gd name="connsiteY154" fmla="*/ 74661 h 128339"/>
                  <a:gd name="connsiteX155" fmla="*/ 2972815 w 2972814"/>
                  <a:gd name="connsiteY155" fmla="*/ 64669 h 128339"/>
                  <a:gd name="connsiteX156" fmla="*/ 2972815 w 2972814"/>
                  <a:gd name="connsiteY156" fmla="*/ 54678 h 128339"/>
                  <a:gd name="connsiteX157" fmla="*/ 2972815 w 2972814"/>
                  <a:gd name="connsiteY157" fmla="*/ 44686 h 128339"/>
                  <a:gd name="connsiteX158" fmla="*/ 2972815 w 2972814"/>
                  <a:gd name="connsiteY158" fmla="*/ 34695 h 128339"/>
                  <a:gd name="connsiteX159" fmla="*/ 2972815 w 2972814"/>
                  <a:gd name="connsiteY159" fmla="*/ 24703 h 128339"/>
                  <a:gd name="connsiteX160" fmla="*/ 2972815 w 2972814"/>
                  <a:gd name="connsiteY160" fmla="*/ 14712 h 128339"/>
                  <a:gd name="connsiteX161" fmla="*/ 2972815 w 2972814"/>
                  <a:gd name="connsiteY161" fmla="*/ 4720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4720 h 128339"/>
                  <a:gd name="connsiteX313" fmla="*/ 0 w 2972814"/>
                  <a:gd name="connsiteY313" fmla="*/ 14712 h 128339"/>
                  <a:gd name="connsiteX314" fmla="*/ 0 w 2972814"/>
                  <a:gd name="connsiteY314" fmla="*/ 24703 h 128339"/>
                  <a:gd name="connsiteX315" fmla="*/ 0 w 2972814"/>
                  <a:gd name="connsiteY315" fmla="*/ 34695 h 128339"/>
                  <a:gd name="connsiteX316" fmla="*/ 0 w 2972814"/>
                  <a:gd name="connsiteY316" fmla="*/ 44686 h 128339"/>
                  <a:gd name="connsiteX317" fmla="*/ 0 w 2972814"/>
                  <a:gd name="connsiteY317" fmla="*/ 54678 h 128339"/>
                  <a:gd name="connsiteX318" fmla="*/ 0 w 2972814"/>
                  <a:gd name="connsiteY318" fmla="*/ 64669 h 128339"/>
                  <a:gd name="connsiteX319" fmla="*/ 0 w 2972814"/>
                  <a:gd name="connsiteY319" fmla="*/ 74661 h 128339"/>
                  <a:gd name="connsiteX320" fmla="*/ 0 w 2972814"/>
                  <a:gd name="connsiteY320" fmla="*/ 84652 h 128339"/>
                  <a:gd name="connsiteX321" fmla="*/ 0 w 2972814"/>
                  <a:gd name="connsiteY321" fmla="*/ 94644 h 128339"/>
                  <a:gd name="connsiteX322" fmla="*/ 0 w 2972814"/>
                  <a:gd name="connsiteY322" fmla="*/ 104635 h 128339"/>
                  <a:gd name="connsiteX323" fmla="*/ 0 w 2972814"/>
                  <a:gd name="connsiteY323" fmla="*/ 114627 h 128339"/>
                  <a:gd name="connsiteX324" fmla="*/ 0 w 2972814"/>
                  <a:gd name="connsiteY324" fmla="*/ 12461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4618"/>
                    </a:lnTo>
                    <a:lnTo>
                      <a:pt x="2972815" y="114627"/>
                    </a:lnTo>
                    <a:lnTo>
                      <a:pt x="2972815" y="104635"/>
                    </a:lnTo>
                    <a:lnTo>
                      <a:pt x="2972815" y="94644"/>
                    </a:lnTo>
                    <a:lnTo>
                      <a:pt x="2972815" y="84652"/>
                    </a:lnTo>
                    <a:lnTo>
                      <a:pt x="2972815" y="74661"/>
                    </a:lnTo>
                    <a:lnTo>
                      <a:pt x="2972815" y="64669"/>
                    </a:lnTo>
                    <a:lnTo>
                      <a:pt x="2972815" y="54678"/>
                    </a:lnTo>
                    <a:lnTo>
                      <a:pt x="2972815" y="44686"/>
                    </a:lnTo>
                    <a:lnTo>
                      <a:pt x="2972815" y="34695"/>
                    </a:lnTo>
                    <a:lnTo>
                      <a:pt x="2972815" y="24703"/>
                    </a:lnTo>
                    <a:lnTo>
                      <a:pt x="2972815" y="14712"/>
                    </a:lnTo>
                    <a:lnTo>
                      <a:pt x="2972815" y="472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4720"/>
                    </a:lnTo>
                    <a:lnTo>
                      <a:pt x="0" y="14712"/>
                    </a:lnTo>
                    <a:lnTo>
                      <a:pt x="0" y="24703"/>
                    </a:lnTo>
                    <a:lnTo>
                      <a:pt x="0" y="34695"/>
                    </a:lnTo>
                    <a:lnTo>
                      <a:pt x="0" y="44686"/>
                    </a:lnTo>
                    <a:lnTo>
                      <a:pt x="0" y="54678"/>
                    </a:lnTo>
                    <a:lnTo>
                      <a:pt x="0" y="64669"/>
                    </a:lnTo>
                    <a:lnTo>
                      <a:pt x="0" y="74661"/>
                    </a:lnTo>
                    <a:lnTo>
                      <a:pt x="0" y="84652"/>
                    </a:lnTo>
                    <a:lnTo>
                      <a:pt x="0" y="94644"/>
                    </a:lnTo>
                    <a:lnTo>
                      <a:pt x="0" y="104635"/>
                    </a:lnTo>
                    <a:lnTo>
                      <a:pt x="0" y="114627"/>
                    </a:lnTo>
                    <a:lnTo>
                      <a:pt x="0" y="12461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CDFC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7" name="任意多边形: 形状 2836">
                <a:extLst>
                  <a:ext uri="{FF2B5EF4-FFF2-40B4-BE49-F238E27FC236}">
                    <a16:creationId xmlns:a16="http://schemas.microsoft.com/office/drawing/2014/main" id="{71F49C41-173B-E983-33BB-575F95648451}"/>
                  </a:ext>
                </a:extLst>
              </p:cNvPr>
              <p:cNvSpPr/>
              <p:nvPr/>
            </p:nvSpPr>
            <p:spPr>
              <a:xfrm>
                <a:off x="10441193" y="3653956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3068 h 128339"/>
                  <a:gd name="connsiteX150" fmla="*/ 2972815 w 2972814"/>
                  <a:gd name="connsiteY150" fmla="*/ 113076 h 128339"/>
                  <a:gd name="connsiteX151" fmla="*/ 2972815 w 2972814"/>
                  <a:gd name="connsiteY151" fmla="*/ 103085 h 128339"/>
                  <a:gd name="connsiteX152" fmla="*/ 2972815 w 2972814"/>
                  <a:gd name="connsiteY152" fmla="*/ 93093 h 128339"/>
                  <a:gd name="connsiteX153" fmla="*/ 2972815 w 2972814"/>
                  <a:gd name="connsiteY153" fmla="*/ 83102 h 128339"/>
                  <a:gd name="connsiteX154" fmla="*/ 2972815 w 2972814"/>
                  <a:gd name="connsiteY154" fmla="*/ 73110 h 128339"/>
                  <a:gd name="connsiteX155" fmla="*/ 2972815 w 2972814"/>
                  <a:gd name="connsiteY155" fmla="*/ 63119 h 128339"/>
                  <a:gd name="connsiteX156" fmla="*/ 2972815 w 2972814"/>
                  <a:gd name="connsiteY156" fmla="*/ 53127 h 128339"/>
                  <a:gd name="connsiteX157" fmla="*/ 2972815 w 2972814"/>
                  <a:gd name="connsiteY157" fmla="*/ 43136 h 128339"/>
                  <a:gd name="connsiteX158" fmla="*/ 2972815 w 2972814"/>
                  <a:gd name="connsiteY158" fmla="*/ 33144 h 128339"/>
                  <a:gd name="connsiteX159" fmla="*/ 2972815 w 2972814"/>
                  <a:gd name="connsiteY159" fmla="*/ 23153 h 128339"/>
                  <a:gd name="connsiteX160" fmla="*/ 2972815 w 2972814"/>
                  <a:gd name="connsiteY160" fmla="*/ 13161 h 128339"/>
                  <a:gd name="connsiteX161" fmla="*/ 2972815 w 2972814"/>
                  <a:gd name="connsiteY161" fmla="*/ 3170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3170 h 128339"/>
                  <a:gd name="connsiteX313" fmla="*/ 0 w 2972814"/>
                  <a:gd name="connsiteY313" fmla="*/ 13161 h 128339"/>
                  <a:gd name="connsiteX314" fmla="*/ 0 w 2972814"/>
                  <a:gd name="connsiteY314" fmla="*/ 23153 h 128339"/>
                  <a:gd name="connsiteX315" fmla="*/ 0 w 2972814"/>
                  <a:gd name="connsiteY315" fmla="*/ 33144 h 128339"/>
                  <a:gd name="connsiteX316" fmla="*/ 0 w 2972814"/>
                  <a:gd name="connsiteY316" fmla="*/ 43136 h 128339"/>
                  <a:gd name="connsiteX317" fmla="*/ 0 w 2972814"/>
                  <a:gd name="connsiteY317" fmla="*/ 53127 h 128339"/>
                  <a:gd name="connsiteX318" fmla="*/ 0 w 2972814"/>
                  <a:gd name="connsiteY318" fmla="*/ 63119 h 128339"/>
                  <a:gd name="connsiteX319" fmla="*/ 0 w 2972814"/>
                  <a:gd name="connsiteY319" fmla="*/ 73110 h 128339"/>
                  <a:gd name="connsiteX320" fmla="*/ 0 w 2972814"/>
                  <a:gd name="connsiteY320" fmla="*/ 83102 h 128339"/>
                  <a:gd name="connsiteX321" fmla="*/ 0 w 2972814"/>
                  <a:gd name="connsiteY321" fmla="*/ 93093 h 128339"/>
                  <a:gd name="connsiteX322" fmla="*/ 0 w 2972814"/>
                  <a:gd name="connsiteY322" fmla="*/ 103085 h 128339"/>
                  <a:gd name="connsiteX323" fmla="*/ 0 w 2972814"/>
                  <a:gd name="connsiteY323" fmla="*/ 113076 h 128339"/>
                  <a:gd name="connsiteX324" fmla="*/ 0 w 2972814"/>
                  <a:gd name="connsiteY324" fmla="*/ 12306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3068"/>
                    </a:lnTo>
                    <a:lnTo>
                      <a:pt x="2972815" y="113076"/>
                    </a:lnTo>
                    <a:lnTo>
                      <a:pt x="2972815" y="103085"/>
                    </a:lnTo>
                    <a:lnTo>
                      <a:pt x="2972815" y="93093"/>
                    </a:lnTo>
                    <a:lnTo>
                      <a:pt x="2972815" y="83102"/>
                    </a:lnTo>
                    <a:lnTo>
                      <a:pt x="2972815" y="73110"/>
                    </a:lnTo>
                    <a:lnTo>
                      <a:pt x="2972815" y="63119"/>
                    </a:lnTo>
                    <a:lnTo>
                      <a:pt x="2972815" y="53127"/>
                    </a:lnTo>
                    <a:lnTo>
                      <a:pt x="2972815" y="43136"/>
                    </a:lnTo>
                    <a:lnTo>
                      <a:pt x="2972815" y="33144"/>
                    </a:lnTo>
                    <a:lnTo>
                      <a:pt x="2972815" y="23153"/>
                    </a:lnTo>
                    <a:lnTo>
                      <a:pt x="2972815" y="13161"/>
                    </a:lnTo>
                    <a:lnTo>
                      <a:pt x="2972815" y="317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3170"/>
                    </a:lnTo>
                    <a:lnTo>
                      <a:pt x="0" y="13161"/>
                    </a:lnTo>
                    <a:lnTo>
                      <a:pt x="0" y="23153"/>
                    </a:lnTo>
                    <a:lnTo>
                      <a:pt x="0" y="33144"/>
                    </a:lnTo>
                    <a:lnTo>
                      <a:pt x="0" y="43136"/>
                    </a:lnTo>
                    <a:lnTo>
                      <a:pt x="0" y="53127"/>
                    </a:lnTo>
                    <a:lnTo>
                      <a:pt x="0" y="63119"/>
                    </a:lnTo>
                    <a:lnTo>
                      <a:pt x="0" y="73110"/>
                    </a:lnTo>
                    <a:lnTo>
                      <a:pt x="0" y="83102"/>
                    </a:lnTo>
                    <a:lnTo>
                      <a:pt x="0" y="93093"/>
                    </a:lnTo>
                    <a:lnTo>
                      <a:pt x="0" y="103085"/>
                    </a:lnTo>
                    <a:lnTo>
                      <a:pt x="0" y="113076"/>
                    </a:lnTo>
                    <a:lnTo>
                      <a:pt x="0" y="12306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CD5B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8" name="任意多边形: 形状 2837">
                <a:extLst>
                  <a:ext uri="{FF2B5EF4-FFF2-40B4-BE49-F238E27FC236}">
                    <a16:creationId xmlns:a16="http://schemas.microsoft.com/office/drawing/2014/main" id="{7B7FFE0A-8358-C5D7-822D-1908DA3B2711}"/>
                  </a:ext>
                </a:extLst>
              </p:cNvPr>
              <p:cNvSpPr/>
              <p:nvPr/>
            </p:nvSpPr>
            <p:spPr>
              <a:xfrm>
                <a:off x="10441193" y="3525617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1517 h 128339"/>
                  <a:gd name="connsiteX150" fmla="*/ 2972815 w 2972814"/>
                  <a:gd name="connsiteY150" fmla="*/ 111526 h 128339"/>
                  <a:gd name="connsiteX151" fmla="*/ 2972815 w 2972814"/>
                  <a:gd name="connsiteY151" fmla="*/ 101534 h 128339"/>
                  <a:gd name="connsiteX152" fmla="*/ 2972815 w 2972814"/>
                  <a:gd name="connsiteY152" fmla="*/ 91543 h 128339"/>
                  <a:gd name="connsiteX153" fmla="*/ 2972815 w 2972814"/>
                  <a:gd name="connsiteY153" fmla="*/ 81551 h 128339"/>
                  <a:gd name="connsiteX154" fmla="*/ 2972815 w 2972814"/>
                  <a:gd name="connsiteY154" fmla="*/ 71560 h 128339"/>
                  <a:gd name="connsiteX155" fmla="*/ 2972815 w 2972814"/>
                  <a:gd name="connsiteY155" fmla="*/ 61568 h 128339"/>
                  <a:gd name="connsiteX156" fmla="*/ 2972815 w 2972814"/>
                  <a:gd name="connsiteY156" fmla="*/ 51577 h 128339"/>
                  <a:gd name="connsiteX157" fmla="*/ 2972815 w 2972814"/>
                  <a:gd name="connsiteY157" fmla="*/ 41585 h 128339"/>
                  <a:gd name="connsiteX158" fmla="*/ 2972815 w 2972814"/>
                  <a:gd name="connsiteY158" fmla="*/ 31594 h 128339"/>
                  <a:gd name="connsiteX159" fmla="*/ 2972815 w 2972814"/>
                  <a:gd name="connsiteY159" fmla="*/ 21602 h 128339"/>
                  <a:gd name="connsiteX160" fmla="*/ 2972815 w 2972814"/>
                  <a:gd name="connsiteY160" fmla="*/ 11611 h 128339"/>
                  <a:gd name="connsiteX161" fmla="*/ 2972815 w 2972814"/>
                  <a:gd name="connsiteY161" fmla="*/ 1619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1619 h 128339"/>
                  <a:gd name="connsiteX313" fmla="*/ 0 w 2972814"/>
                  <a:gd name="connsiteY313" fmla="*/ 11611 h 128339"/>
                  <a:gd name="connsiteX314" fmla="*/ 0 w 2972814"/>
                  <a:gd name="connsiteY314" fmla="*/ 21602 h 128339"/>
                  <a:gd name="connsiteX315" fmla="*/ 0 w 2972814"/>
                  <a:gd name="connsiteY315" fmla="*/ 31594 h 128339"/>
                  <a:gd name="connsiteX316" fmla="*/ 0 w 2972814"/>
                  <a:gd name="connsiteY316" fmla="*/ 41585 h 128339"/>
                  <a:gd name="connsiteX317" fmla="*/ 0 w 2972814"/>
                  <a:gd name="connsiteY317" fmla="*/ 51577 h 128339"/>
                  <a:gd name="connsiteX318" fmla="*/ 0 w 2972814"/>
                  <a:gd name="connsiteY318" fmla="*/ 61568 h 128339"/>
                  <a:gd name="connsiteX319" fmla="*/ 0 w 2972814"/>
                  <a:gd name="connsiteY319" fmla="*/ 71560 h 128339"/>
                  <a:gd name="connsiteX320" fmla="*/ 0 w 2972814"/>
                  <a:gd name="connsiteY320" fmla="*/ 81551 h 128339"/>
                  <a:gd name="connsiteX321" fmla="*/ 0 w 2972814"/>
                  <a:gd name="connsiteY321" fmla="*/ 91543 h 128339"/>
                  <a:gd name="connsiteX322" fmla="*/ 0 w 2972814"/>
                  <a:gd name="connsiteY322" fmla="*/ 101534 h 128339"/>
                  <a:gd name="connsiteX323" fmla="*/ 0 w 2972814"/>
                  <a:gd name="connsiteY323" fmla="*/ 111526 h 128339"/>
                  <a:gd name="connsiteX324" fmla="*/ 0 w 2972814"/>
                  <a:gd name="connsiteY324" fmla="*/ 121517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1517"/>
                    </a:lnTo>
                    <a:lnTo>
                      <a:pt x="2972815" y="111526"/>
                    </a:lnTo>
                    <a:lnTo>
                      <a:pt x="2972815" y="101534"/>
                    </a:lnTo>
                    <a:lnTo>
                      <a:pt x="2972815" y="91543"/>
                    </a:lnTo>
                    <a:lnTo>
                      <a:pt x="2972815" y="81551"/>
                    </a:lnTo>
                    <a:lnTo>
                      <a:pt x="2972815" y="71560"/>
                    </a:lnTo>
                    <a:lnTo>
                      <a:pt x="2972815" y="61568"/>
                    </a:lnTo>
                    <a:lnTo>
                      <a:pt x="2972815" y="51577"/>
                    </a:lnTo>
                    <a:lnTo>
                      <a:pt x="2972815" y="41585"/>
                    </a:lnTo>
                    <a:lnTo>
                      <a:pt x="2972815" y="31594"/>
                    </a:lnTo>
                    <a:lnTo>
                      <a:pt x="2972815" y="21602"/>
                    </a:lnTo>
                    <a:lnTo>
                      <a:pt x="2972815" y="11611"/>
                    </a:lnTo>
                    <a:lnTo>
                      <a:pt x="2972815" y="1619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1619"/>
                    </a:lnTo>
                    <a:lnTo>
                      <a:pt x="0" y="11611"/>
                    </a:lnTo>
                    <a:lnTo>
                      <a:pt x="0" y="21602"/>
                    </a:lnTo>
                    <a:lnTo>
                      <a:pt x="0" y="31594"/>
                    </a:lnTo>
                    <a:lnTo>
                      <a:pt x="0" y="41585"/>
                    </a:lnTo>
                    <a:lnTo>
                      <a:pt x="0" y="51577"/>
                    </a:lnTo>
                    <a:lnTo>
                      <a:pt x="0" y="61568"/>
                    </a:lnTo>
                    <a:lnTo>
                      <a:pt x="0" y="71560"/>
                    </a:lnTo>
                    <a:lnTo>
                      <a:pt x="0" y="81551"/>
                    </a:lnTo>
                    <a:lnTo>
                      <a:pt x="0" y="91543"/>
                    </a:lnTo>
                    <a:lnTo>
                      <a:pt x="0" y="101534"/>
                    </a:lnTo>
                    <a:lnTo>
                      <a:pt x="0" y="111526"/>
                    </a:lnTo>
                    <a:lnTo>
                      <a:pt x="0" y="121517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9C4A9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9" name="任意多边形: 形状 2838">
                <a:extLst>
                  <a:ext uri="{FF2B5EF4-FFF2-40B4-BE49-F238E27FC236}">
                    <a16:creationId xmlns:a16="http://schemas.microsoft.com/office/drawing/2014/main" id="{703C9E82-0080-BF62-89A8-EEC96E1F4EB7}"/>
                  </a:ext>
                </a:extLst>
              </p:cNvPr>
              <p:cNvSpPr/>
              <p:nvPr/>
            </p:nvSpPr>
            <p:spPr>
              <a:xfrm>
                <a:off x="10441193" y="3397278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19967 h 128339"/>
                  <a:gd name="connsiteX150" fmla="*/ 2972815 w 2972814"/>
                  <a:gd name="connsiteY150" fmla="*/ 109975 h 128339"/>
                  <a:gd name="connsiteX151" fmla="*/ 2972815 w 2972814"/>
                  <a:gd name="connsiteY151" fmla="*/ 99984 h 128339"/>
                  <a:gd name="connsiteX152" fmla="*/ 2972815 w 2972814"/>
                  <a:gd name="connsiteY152" fmla="*/ 89992 h 128339"/>
                  <a:gd name="connsiteX153" fmla="*/ 2972815 w 2972814"/>
                  <a:gd name="connsiteY153" fmla="*/ 80001 h 128339"/>
                  <a:gd name="connsiteX154" fmla="*/ 2972815 w 2972814"/>
                  <a:gd name="connsiteY154" fmla="*/ 70009 h 128339"/>
                  <a:gd name="connsiteX155" fmla="*/ 2972815 w 2972814"/>
                  <a:gd name="connsiteY155" fmla="*/ 60018 h 128339"/>
                  <a:gd name="connsiteX156" fmla="*/ 2972815 w 2972814"/>
                  <a:gd name="connsiteY156" fmla="*/ 50026 h 128339"/>
                  <a:gd name="connsiteX157" fmla="*/ 2972815 w 2972814"/>
                  <a:gd name="connsiteY157" fmla="*/ 40035 h 128339"/>
                  <a:gd name="connsiteX158" fmla="*/ 2972815 w 2972814"/>
                  <a:gd name="connsiteY158" fmla="*/ 30043 h 128339"/>
                  <a:gd name="connsiteX159" fmla="*/ 2972815 w 2972814"/>
                  <a:gd name="connsiteY159" fmla="*/ 20052 h 128339"/>
                  <a:gd name="connsiteX160" fmla="*/ 2972815 w 2972814"/>
                  <a:gd name="connsiteY160" fmla="*/ 10060 h 128339"/>
                  <a:gd name="connsiteX161" fmla="*/ 2972815 w 2972814"/>
                  <a:gd name="connsiteY161" fmla="*/ 69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69 h 128339"/>
                  <a:gd name="connsiteX313" fmla="*/ 0 w 2972814"/>
                  <a:gd name="connsiteY313" fmla="*/ 10060 h 128339"/>
                  <a:gd name="connsiteX314" fmla="*/ 0 w 2972814"/>
                  <a:gd name="connsiteY314" fmla="*/ 20052 h 128339"/>
                  <a:gd name="connsiteX315" fmla="*/ 0 w 2972814"/>
                  <a:gd name="connsiteY315" fmla="*/ 30043 h 128339"/>
                  <a:gd name="connsiteX316" fmla="*/ 0 w 2972814"/>
                  <a:gd name="connsiteY316" fmla="*/ 40035 h 128339"/>
                  <a:gd name="connsiteX317" fmla="*/ 0 w 2972814"/>
                  <a:gd name="connsiteY317" fmla="*/ 50026 h 128339"/>
                  <a:gd name="connsiteX318" fmla="*/ 0 w 2972814"/>
                  <a:gd name="connsiteY318" fmla="*/ 60018 h 128339"/>
                  <a:gd name="connsiteX319" fmla="*/ 0 w 2972814"/>
                  <a:gd name="connsiteY319" fmla="*/ 70009 h 128339"/>
                  <a:gd name="connsiteX320" fmla="*/ 0 w 2972814"/>
                  <a:gd name="connsiteY320" fmla="*/ 80001 h 128339"/>
                  <a:gd name="connsiteX321" fmla="*/ 0 w 2972814"/>
                  <a:gd name="connsiteY321" fmla="*/ 89992 h 128339"/>
                  <a:gd name="connsiteX322" fmla="*/ 0 w 2972814"/>
                  <a:gd name="connsiteY322" fmla="*/ 99984 h 128339"/>
                  <a:gd name="connsiteX323" fmla="*/ 0 w 2972814"/>
                  <a:gd name="connsiteY323" fmla="*/ 109975 h 128339"/>
                  <a:gd name="connsiteX324" fmla="*/ 0 w 2972814"/>
                  <a:gd name="connsiteY324" fmla="*/ 119967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19967"/>
                    </a:lnTo>
                    <a:lnTo>
                      <a:pt x="2972815" y="109975"/>
                    </a:lnTo>
                    <a:lnTo>
                      <a:pt x="2972815" y="99984"/>
                    </a:lnTo>
                    <a:lnTo>
                      <a:pt x="2972815" y="89992"/>
                    </a:lnTo>
                    <a:lnTo>
                      <a:pt x="2972815" y="80001"/>
                    </a:lnTo>
                    <a:lnTo>
                      <a:pt x="2972815" y="70009"/>
                    </a:lnTo>
                    <a:lnTo>
                      <a:pt x="2972815" y="60018"/>
                    </a:lnTo>
                    <a:lnTo>
                      <a:pt x="2972815" y="50026"/>
                    </a:lnTo>
                    <a:lnTo>
                      <a:pt x="2972815" y="40035"/>
                    </a:lnTo>
                    <a:lnTo>
                      <a:pt x="2972815" y="30043"/>
                    </a:lnTo>
                    <a:lnTo>
                      <a:pt x="2972815" y="20052"/>
                    </a:lnTo>
                    <a:lnTo>
                      <a:pt x="2972815" y="10060"/>
                    </a:lnTo>
                    <a:lnTo>
                      <a:pt x="2972815" y="69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0" y="10060"/>
                    </a:lnTo>
                    <a:lnTo>
                      <a:pt x="0" y="20052"/>
                    </a:lnTo>
                    <a:lnTo>
                      <a:pt x="0" y="30043"/>
                    </a:lnTo>
                    <a:lnTo>
                      <a:pt x="0" y="40035"/>
                    </a:lnTo>
                    <a:lnTo>
                      <a:pt x="0" y="50026"/>
                    </a:lnTo>
                    <a:lnTo>
                      <a:pt x="0" y="60018"/>
                    </a:lnTo>
                    <a:lnTo>
                      <a:pt x="0" y="70009"/>
                    </a:lnTo>
                    <a:lnTo>
                      <a:pt x="0" y="80001"/>
                    </a:lnTo>
                    <a:lnTo>
                      <a:pt x="0" y="89992"/>
                    </a:lnTo>
                    <a:lnTo>
                      <a:pt x="0" y="99984"/>
                    </a:lnTo>
                    <a:lnTo>
                      <a:pt x="0" y="109975"/>
                    </a:lnTo>
                    <a:lnTo>
                      <a:pt x="0" y="119967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7B596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0" name="任意多边形: 形状 2839">
                <a:extLst>
                  <a:ext uri="{FF2B5EF4-FFF2-40B4-BE49-F238E27FC236}">
                    <a16:creationId xmlns:a16="http://schemas.microsoft.com/office/drawing/2014/main" id="{52D62CE4-BE6C-FD80-DFEB-C3121E43E377}"/>
                  </a:ext>
                </a:extLst>
              </p:cNvPr>
              <p:cNvSpPr/>
              <p:nvPr/>
            </p:nvSpPr>
            <p:spPr>
              <a:xfrm>
                <a:off x="10441193" y="3268939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18416 h 128339"/>
                  <a:gd name="connsiteX150" fmla="*/ 2972815 w 2972814"/>
                  <a:gd name="connsiteY150" fmla="*/ 108425 h 128339"/>
                  <a:gd name="connsiteX151" fmla="*/ 2972815 w 2972814"/>
                  <a:gd name="connsiteY151" fmla="*/ 98433 h 128339"/>
                  <a:gd name="connsiteX152" fmla="*/ 2972815 w 2972814"/>
                  <a:gd name="connsiteY152" fmla="*/ 88442 h 128339"/>
                  <a:gd name="connsiteX153" fmla="*/ 2972815 w 2972814"/>
                  <a:gd name="connsiteY153" fmla="*/ 78450 h 128339"/>
                  <a:gd name="connsiteX154" fmla="*/ 2972815 w 2972814"/>
                  <a:gd name="connsiteY154" fmla="*/ 68459 h 128339"/>
                  <a:gd name="connsiteX155" fmla="*/ 2972815 w 2972814"/>
                  <a:gd name="connsiteY155" fmla="*/ 58467 h 128339"/>
                  <a:gd name="connsiteX156" fmla="*/ 2972815 w 2972814"/>
                  <a:gd name="connsiteY156" fmla="*/ 48476 h 128339"/>
                  <a:gd name="connsiteX157" fmla="*/ 2972815 w 2972814"/>
                  <a:gd name="connsiteY157" fmla="*/ 38484 h 128339"/>
                  <a:gd name="connsiteX158" fmla="*/ 2972815 w 2972814"/>
                  <a:gd name="connsiteY158" fmla="*/ 28493 h 128339"/>
                  <a:gd name="connsiteX159" fmla="*/ 2972815 w 2972814"/>
                  <a:gd name="connsiteY159" fmla="*/ 18502 h 128339"/>
                  <a:gd name="connsiteX160" fmla="*/ 2972815 w 2972814"/>
                  <a:gd name="connsiteY160" fmla="*/ 8510 h 128339"/>
                  <a:gd name="connsiteX161" fmla="*/ 2972815 w 2972814"/>
                  <a:gd name="connsiteY161" fmla="*/ 0 h 128339"/>
                  <a:gd name="connsiteX162" fmla="*/ 2952863 w 2972814"/>
                  <a:gd name="connsiteY162" fmla="*/ 0 h 128339"/>
                  <a:gd name="connsiteX163" fmla="*/ 2932911 w 2972814"/>
                  <a:gd name="connsiteY163" fmla="*/ 0 h 128339"/>
                  <a:gd name="connsiteX164" fmla="*/ 2912959 w 2972814"/>
                  <a:gd name="connsiteY164" fmla="*/ 0 h 128339"/>
                  <a:gd name="connsiteX165" fmla="*/ 2893007 w 2972814"/>
                  <a:gd name="connsiteY165" fmla="*/ 0 h 128339"/>
                  <a:gd name="connsiteX166" fmla="*/ 2873056 w 2972814"/>
                  <a:gd name="connsiteY166" fmla="*/ 0 h 128339"/>
                  <a:gd name="connsiteX167" fmla="*/ 2853104 w 2972814"/>
                  <a:gd name="connsiteY167" fmla="*/ 0 h 128339"/>
                  <a:gd name="connsiteX168" fmla="*/ 2833152 w 2972814"/>
                  <a:gd name="connsiteY168" fmla="*/ 0 h 128339"/>
                  <a:gd name="connsiteX169" fmla="*/ 2813200 w 2972814"/>
                  <a:gd name="connsiteY169" fmla="*/ 0 h 128339"/>
                  <a:gd name="connsiteX170" fmla="*/ 2793249 w 2972814"/>
                  <a:gd name="connsiteY170" fmla="*/ 0 h 128339"/>
                  <a:gd name="connsiteX171" fmla="*/ 2773297 w 2972814"/>
                  <a:gd name="connsiteY171" fmla="*/ 0 h 128339"/>
                  <a:gd name="connsiteX172" fmla="*/ 2753345 w 2972814"/>
                  <a:gd name="connsiteY172" fmla="*/ 0 h 128339"/>
                  <a:gd name="connsiteX173" fmla="*/ 2733393 w 2972814"/>
                  <a:gd name="connsiteY173" fmla="*/ 0 h 128339"/>
                  <a:gd name="connsiteX174" fmla="*/ 2713441 w 2972814"/>
                  <a:gd name="connsiteY174" fmla="*/ 0 h 128339"/>
                  <a:gd name="connsiteX175" fmla="*/ 2693490 w 2972814"/>
                  <a:gd name="connsiteY175" fmla="*/ 0 h 128339"/>
                  <a:gd name="connsiteX176" fmla="*/ 2673538 w 2972814"/>
                  <a:gd name="connsiteY176" fmla="*/ 0 h 128339"/>
                  <a:gd name="connsiteX177" fmla="*/ 2653586 w 2972814"/>
                  <a:gd name="connsiteY177" fmla="*/ 0 h 128339"/>
                  <a:gd name="connsiteX178" fmla="*/ 2633634 w 2972814"/>
                  <a:gd name="connsiteY178" fmla="*/ 0 h 128339"/>
                  <a:gd name="connsiteX179" fmla="*/ 2613683 w 2972814"/>
                  <a:gd name="connsiteY179" fmla="*/ 0 h 128339"/>
                  <a:gd name="connsiteX180" fmla="*/ 2593731 w 2972814"/>
                  <a:gd name="connsiteY180" fmla="*/ 0 h 128339"/>
                  <a:gd name="connsiteX181" fmla="*/ 2573779 w 2972814"/>
                  <a:gd name="connsiteY181" fmla="*/ 0 h 128339"/>
                  <a:gd name="connsiteX182" fmla="*/ 2553827 w 2972814"/>
                  <a:gd name="connsiteY182" fmla="*/ 0 h 128339"/>
                  <a:gd name="connsiteX183" fmla="*/ 2533876 w 2972814"/>
                  <a:gd name="connsiteY183" fmla="*/ 0 h 128339"/>
                  <a:gd name="connsiteX184" fmla="*/ 2513924 w 2972814"/>
                  <a:gd name="connsiteY184" fmla="*/ 0 h 128339"/>
                  <a:gd name="connsiteX185" fmla="*/ 2493972 w 2972814"/>
                  <a:gd name="connsiteY185" fmla="*/ 0 h 128339"/>
                  <a:gd name="connsiteX186" fmla="*/ 2474020 w 2972814"/>
                  <a:gd name="connsiteY186" fmla="*/ 0 h 128339"/>
                  <a:gd name="connsiteX187" fmla="*/ 2454068 w 2972814"/>
                  <a:gd name="connsiteY187" fmla="*/ 0 h 128339"/>
                  <a:gd name="connsiteX188" fmla="*/ 2434117 w 2972814"/>
                  <a:gd name="connsiteY188" fmla="*/ 0 h 128339"/>
                  <a:gd name="connsiteX189" fmla="*/ 2414165 w 2972814"/>
                  <a:gd name="connsiteY189" fmla="*/ 0 h 128339"/>
                  <a:gd name="connsiteX190" fmla="*/ 2394213 w 2972814"/>
                  <a:gd name="connsiteY190" fmla="*/ 0 h 128339"/>
                  <a:gd name="connsiteX191" fmla="*/ 2374261 w 2972814"/>
                  <a:gd name="connsiteY191" fmla="*/ 0 h 128339"/>
                  <a:gd name="connsiteX192" fmla="*/ 2354310 w 2972814"/>
                  <a:gd name="connsiteY192" fmla="*/ 0 h 128339"/>
                  <a:gd name="connsiteX193" fmla="*/ 2334358 w 2972814"/>
                  <a:gd name="connsiteY193" fmla="*/ 0 h 128339"/>
                  <a:gd name="connsiteX194" fmla="*/ 2314406 w 2972814"/>
                  <a:gd name="connsiteY194" fmla="*/ 0 h 128339"/>
                  <a:gd name="connsiteX195" fmla="*/ 2294454 w 2972814"/>
                  <a:gd name="connsiteY195" fmla="*/ 0 h 128339"/>
                  <a:gd name="connsiteX196" fmla="*/ 2274502 w 2972814"/>
                  <a:gd name="connsiteY196" fmla="*/ 0 h 128339"/>
                  <a:gd name="connsiteX197" fmla="*/ 2254551 w 2972814"/>
                  <a:gd name="connsiteY197" fmla="*/ 0 h 128339"/>
                  <a:gd name="connsiteX198" fmla="*/ 2234599 w 2972814"/>
                  <a:gd name="connsiteY198" fmla="*/ 0 h 128339"/>
                  <a:gd name="connsiteX199" fmla="*/ 2214647 w 2972814"/>
                  <a:gd name="connsiteY199" fmla="*/ 0 h 128339"/>
                  <a:gd name="connsiteX200" fmla="*/ 2194695 w 2972814"/>
                  <a:gd name="connsiteY200" fmla="*/ 0 h 128339"/>
                  <a:gd name="connsiteX201" fmla="*/ 2174744 w 2972814"/>
                  <a:gd name="connsiteY201" fmla="*/ 0 h 128339"/>
                  <a:gd name="connsiteX202" fmla="*/ 2154792 w 2972814"/>
                  <a:gd name="connsiteY202" fmla="*/ 0 h 128339"/>
                  <a:gd name="connsiteX203" fmla="*/ 2134840 w 2972814"/>
                  <a:gd name="connsiteY203" fmla="*/ 0 h 128339"/>
                  <a:gd name="connsiteX204" fmla="*/ 2114888 w 2972814"/>
                  <a:gd name="connsiteY204" fmla="*/ 0 h 128339"/>
                  <a:gd name="connsiteX205" fmla="*/ 2094936 w 2972814"/>
                  <a:gd name="connsiteY205" fmla="*/ 0 h 128339"/>
                  <a:gd name="connsiteX206" fmla="*/ 2074985 w 2972814"/>
                  <a:gd name="connsiteY206" fmla="*/ 0 h 128339"/>
                  <a:gd name="connsiteX207" fmla="*/ 2055033 w 2972814"/>
                  <a:gd name="connsiteY207" fmla="*/ 0 h 128339"/>
                  <a:gd name="connsiteX208" fmla="*/ 2035081 w 2972814"/>
                  <a:gd name="connsiteY208" fmla="*/ 0 h 128339"/>
                  <a:gd name="connsiteX209" fmla="*/ 2015129 w 2972814"/>
                  <a:gd name="connsiteY209" fmla="*/ 0 h 128339"/>
                  <a:gd name="connsiteX210" fmla="*/ 1995178 w 2972814"/>
                  <a:gd name="connsiteY210" fmla="*/ 0 h 128339"/>
                  <a:gd name="connsiteX211" fmla="*/ 1975226 w 2972814"/>
                  <a:gd name="connsiteY211" fmla="*/ 0 h 128339"/>
                  <a:gd name="connsiteX212" fmla="*/ 1955274 w 2972814"/>
                  <a:gd name="connsiteY212" fmla="*/ 0 h 128339"/>
                  <a:gd name="connsiteX213" fmla="*/ 1935322 w 2972814"/>
                  <a:gd name="connsiteY213" fmla="*/ 0 h 128339"/>
                  <a:gd name="connsiteX214" fmla="*/ 1915371 w 2972814"/>
                  <a:gd name="connsiteY214" fmla="*/ 0 h 128339"/>
                  <a:gd name="connsiteX215" fmla="*/ 1895419 w 2972814"/>
                  <a:gd name="connsiteY215" fmla="*/ 0 h 128339"/>
                  <a:gd name="connsiteX216" fmla="*/ 1875467 w 2972814"/>
                  <a:gd name="connsiteY216" fmla="*/ 0 h 128339"/>
                  <a:gd name="connsiteX217" fmla="*/ 1855515 w 2972814"/>
                  <a:gd name="connsiteY217" fmla="*/ 0 h 128339"/>
                  <a:gd name="connsiteX218" fmla="*/ 1835563 w 2972814"/>
                  <a:gd name="connsiteY218" fmla="*/ 0 h 128339"/>
                  <a:gd name="connsiteX219" fmla="*/ 1815612 w 2972814"/>
                  <a:gd name="connsiteY219" fmla="*/ 0 h 128339"/>
                  <a:gd name="connsiteX220" fmla="*/ 1795660 w 2972814"/>
                  <a:gd name="connsiteY220" fmla="*/ 0 h 128339"/>
                  <a:gd name="connsiteX221" fmla="*/ 1775708 w 2972814"/>
                  <a:gd name="connsiteY221" fmla="*/ 0 h 128339"/>
                  <a:gd name="connsiteX222" fmla="*/ 1755756 w 2972814"/>
                  <a:gd name="connsiteY222" fmla="*/ 0 h 128339"/>
                  <a:gd name="connsiteX223" fmla="*/ 1735805 w 2972814"/>
                  <a:gd name="connsiteY223" fmla="*/ 0 h 128339"/>
                  <a:gd name="connsiteX224" fmla="*/ 1715853 w 2972814"/>
                  <a:gd name="connsiteY224" fmla="*/ 0 h 128339"/>
                  <a:gd name="connsiteX225" fmla="*/ 1695901 w 2972814"/>
                  <a:gd name="connsiteY225" fmla="*/ 0 h 128339"/>
                  <a:gd name="connsiteX226" fmla="*/ 1675949 w 2972814"/>
                  <a:gd name="connsiteY226" fmla="*/ 0 h 128339"/>
                  <a:gd name="connsiteX227" fmla="*/ 1655997 w 2972814"/>
                  <a:gd name="connsiteY227" fmla="*/ 0 h 128339"/>
                  <a:gd name="connsiteX228" fmla="*/ 1636046 w 2972814"/>
                  <a:gd name="connsiteY228" fmla="*/ 0 h 128339"/>
                  <a:gd name="connsiteX229" fmla="*/ 1616094 w 2972814"/>
                  <a:gd name="connsiteY229" fmla="*/ 0 h 128339"/>
                  <a:gd name="connsiteX230" fmla="*/ 1596142 w 2972814"/>
                  <a:gd name="connsiteY230" fmla="*/ 0 h 128339"/>
                  <a:gd name="connsiteX231" fmla="*/ 1576190 w 2972814"/>
                  <a:gd name="connsiteY231" fmla="*/ 0 h 128339"/>
                  <a:gd name="connsiteX232" fmla="*/ 1556239 w 2972814"/>
                  <a:gd name="connsiteY232" fmla="*/ 0 h 128339"/>
                  <a:gd name="connsiteX233" fmla="*/ 1536287 w 2972814"/>
                  <a:gd name="connsiteY233" fmla="*/ 0 h 128339"/>
                  <a:gd name="connsiteX234" fmla="*/ 1516335 w 2972814"/>
                  <a:gd name="connsiteY234" fmla="*/ 0 h 128339"/>
                  <a:gd name="connsiteX235" fmla="*/ 1496383 w 2972814"/>
                  <a:gd name="connsiteY235" fmla="*/ 0 h 128339"/>
                  <a:gd name="connsiteX236" fmla="*/ 1476431 w 2972814"/>
                  <a:gd name="connsiteY236" fmla="*/ 0 h 128339"/>
                  <a:gd name="connsiteX237" fmla="*/ 1456480 w 2972814"/>
                  <a:gd name="connsiteY237" fmla="*/ 0 h 128339"/>
                  <a:gd name="connsiteX238" fmla="*/ 1436528 w 2972814"/>
                  <a:gd name="connsiteY238" fmla="*/ 0 h 128339"/>
                  <a:gd name="connsiteX239" fmla="*/ 1416576 w 2972814"/>
                  <a:gd name="connsiteY239" fmla="*/ 0 h 128339"/>
                  <a:gd name="connsiteX240" fmla="*/ 1396624 w 2972814"/>
                  <a:gd name="connsiteY240" fmla="*/ 0 h 128339"/>
                  <a:gd name="connsiteX241" fmla="*/ 1376673 w 2972814"/>
                  <a:gd name="connsiteY241" fmla="*/ 0 h 128339"/>
                  <a:gd name="connsiteX242" fmla="*/ 1356721 w 2972814"/>
                  <a:gd name="connsiteY242" fmla="*/ 0 h 128339"/>
                  <a:gd name="connsiteX243" fmla="*/ 1336769 w 2972814"/>
                  <a:gd name="connsiteY243" fmla="*/ 0 h 128339"/>
                  <a:gd name="connsiteX244" fmla="*/ 1316817 w 2972814"/>
                  <a:gd name="connsiteY244" fmla="*/ 0 h 128339"/>
                  <a:gd name="connsiteX245" fmla="*/ 1296865 w 2972814"/>
                  <a:gd name="connsiteY245" fmla="*/ 0 h 128339"/>
                  <a:gd name="connsiteX246" fmla="*/ 1276914 w 2972814"/>
                  <a:gd name="connsiteY246" fmla="*/ 0 h 128339"/>
                  <a:gd name="connsiteX247" fmla="*/ 1256962 w 2972814"/>
                  <a:gd name="connsiteY247" fmla="*/ 0 h 128339"/>
                  <a:gd name="connsiteX248" fmla="*/ 1237010 w 2972814"/>
                  <a:gd name="connsiteY248" fmla="*/ 0 h 128339"/>
                  <a:gd name="connsiteX249" fmla="*/ 1217058 w 2972814"/>
                  <a:gd name="connsiteY249" fmla="*/ 0 h 128339"/>
                  <a:gd name="connsiteX250" fmla="*/ 1197107 w 2972814"/>
                  <a:gd name="connsiteY250" fmla="*/ 0 h 128339"/>
                  <a:gd name="connsiteX251" fmla="*/ 1177155 w 2972814"/>
                  <a:gd name="connsiteY251" fmla="*/ 0 h 128339"/>
                  <a:gd name="connsiteX252" fmla="*/ 1157203 w 2972814"/>
                  <a:gd name="connsiteY252" fmla="*/ 0 h 128339"/>
                  <a:gd name="connsiteX253" fmla="*/ 1137251 w 2972814"/>
                  <a:gd name="connsiteY253" fmla="*/ 0 h 128339"/>
                  <a:gd name="connsiteX254" fmla="*/ 1117299 w 2972814"/>
                  <a:gd name="connsiteY254" fmla="*/ 0 h 128339"/>
                  <a:gd name="connsiteX255" fmla="*/ 1097348 w 2972814"/>
                  <a:gd name="connsiteY255" fmla="*/ 0 h 128339"/>
                  <a:gd name="connsiteX256" fmla="*/ 1077396 w 2972814"/>
                  <a:gd name="connsiteY256" fmla="*/ 0 h 128339"/>
                  <a:gd name="connsiteX257" fmla="*/ 1057444 w 2972814"/>
                  <a:gd name="connsiteY257" fmla="*/ 0 h 128339"/>
                  <a:gd name="connsiteX258" fmla="*/ 1037492 w 2972814"/>
                  <a:gd name="connsiteY258" fmla="*/ 0 h 128339"/>
                  <a:gd name="connsiteX259" fmla="*/ 1017541 w 2972814"/>
                  <a:gd name="connsiteY259" fmla="*/ 0 h 128339"/>
                  <a:gd name="connsiteX260" fmla="*/ 997589 w 2972814"/>
                  <a:gd name="connsiteY260" fmla="*/ 0 h 128339"/>
                  <a:gd name="connsiteX261" fmla="*/ 977637 w 2972814"/>
                  <a:gd name="connsiteY261" fmla="*/ 0 h 128339"/>
                  <a:gd name="connsiteX262" fmla="*/ 957685 w 2972814"/>
                  <a:gd name="connsiteY262" fmla="*/ 0 h 128339"/>
                  <a:gd name="connsiteX263" fmla="*/ 937733 w 2972814"/>
                  <a:gd name="connsiteY263" fmla="*/ 0 h 128339"/>
                  <a:gd name="connsiteX264" fmla="*/ 917782 w 2972814"/>
                  <a:gd name="connsiteY264" fmla="*/ 0 h 128339"/>
                  <a:gd name="connsiteX265" fmla="*/ 897830 w 2972814"/>
                  <a:gd name="connsiteY265" fmla="*/ 0 h 128339"/>
                  <a:gd name="connsiteX266" fmla="*/ 877878 w 2972814"/>
                  <a:gd name="connsiteY266" fmla="*/ 0 h 128339"/>
                  <a:gd name="connsiteX267" fmla="*/ 857926 w 2972814"/>
                  <a:gd name="connsiteY267" fmla="*/ 0 h 128339"/>
                  <a:gd name="connsiteX268" fmla="*/ 837975 w 2972814"/>
                  <a:gd name="connsiteY268" fmla="*/ 0 h 128339"/>
                  <a:gd name="connsiteX269" fmla="*/ 818023 w 2972814"/>
                  <a:gd name="connsiteY269" fmla="*/ 0 h 128339"/>
                  <a:gd name="connsiteX270" fmla="*/ 798071 w 2972814"/>
                  <a:gd name="connsiteY270" fmla="*/ 0 h 128339"/>
                  <a:gd name="connsiteX271" fmla="*/ 778119 w 2972814"/>
                  <a:gd name="connsiteY271" fmla="*/ 0 h 128339"/>
                  <a:gd name="connsiteX272" fmla="*/ 758167 w 2972814"/>
                  <a:gd name="connsiteY272" fmla="*/ 0 h 128339"/>
                  <a:gd name="connsiteX273" fmla="*/ 738216 w 2972814"/>
                  <a:gd name="connsiteY273" fmla="*/ 0 h 128339"/>
                  <a:gd name="connsiteX274" fmla="*/ 718264 w 2972814"/>
                  <a:gd name="connsiteY274" fmla="*/ 0 h 128339"/>
                  <a:gd name="connsiteX275" fmla="*/ 698312 w 2972814"/>
                  <a:gd name="connsiteY275" fmla="*/ 0 h 128339"/>
                  <a:gd name="connsiteX276" fmla="*/ 678360 w 2972814"/>
                  <a:gd name="connsiteY276" fmla="*/ 0 h 128339"/>
                  <a:gd name="connsiteX277" fmla="*/ 658409 w 2972814"/>
                  <a:gd name="connsiteY277" fmla="*/ 0 h 128339"/>
                  <a:gd name="connsiteX278" fmla="*/ 638457 w 2972814"/>
                  <a:gd name="connsiteY278" fmla="*/ 0 h 128339"/>
                  <a:gd name="connsiteX279" fmla="*/ 618505 w 2972814"/>
                  <a:gd name="connsiteY279" fmla="*/ 0 h 128339"/>
                  <a:gd name="connsiteX280" fmla="*/ 598553 w 2972814"/>
                  <a:gd name="connsiteY280" fmla="*/ 0 h 128339"/>
                  <a:gd name="connsiteX281" fmla="*/ 578601 w 2972814"/>
                  <a:gd name="connsiteY281" fmla="*/ 0 h 128339"/>
                  <a:gd name="connsiteX282" fmla="*/ 558650 w 2972814"/>
                  <a:gd name="connsiteY282" fmla="*/ 0 h 128339"/>
                  <a:gd name="connsiteX283" fmla="*/ 538698 w 2972814"/>
                  <a:gd name="connsiteY283" fmla="*/ 0 h 128339"/>
                  <a:gd name="connsiteX284" fmla="*/ 518746 w 2972814"/>
                  <a:gd name="connsiteY284" fmla="*/ 0 h 128339"/>
                  <a:gd name="connsiteX285" fmla="*/ 498794 w 2972814"/>
                  <a:gd name="connsiteY285" fmla="*/ 0 h 128339"/>
                  <a:gd name="connsiteX286" fmla="*/ 478843 w 2972814"/>
                  <a:gd name="connsiteY286" fmla="*/ 0 h 128339"/>
                  <a:gd name="connsiteX287" fmla="*/ 458891 w 2972814"/>
                  <a:gd name="connsiteY287" fmla="*/ 0 h 128339"/>
                  <a:gd name="connsiteX288" fmla="*/ 438939 w 2972814"/>
                  <a:gd name="connsiteY288" fmla="*/ 0 h 128339"/>
                  <a:gd name="connsiteX289" fmla="*/ 418987 w 2972814"/>
                  <a:gd name="connsiteY289" fmla="*/ 0 h 128339"/>
                  <a:gd name="connsiteX290" fmla="*/ 399036 w 2972814"/>
                  <a:gd name="connsiteY290" fmla="*/ 0 h 128339"/>
                  <a:gd name="connsiteX291" fmla="*/ 379084 w 2972814"/>
                  <a:gd name="connsiteY291" fmla="*/ 0 h 128339"/>
                  <a:gd name="connsiteX292" fmla="*/ 359132 w 2972814"/>
                  <a:gd name="connsiteY292" fmla="*/ 0 h 128339"/>
                  <a:gd name="connsiteX293" fmla="*/ 339180 w 2972814"/>
                  <a:gd name="connsiteY293" fmla="*/ 0 h 128339"/>
                  <a:gd name="connsiteX294" fmla="*/ 319228 w 2972814"/>
                  <a:gd name="connsiteY294" fmla="*/ 0 h 128339"/>
                  <a:gd name="connsiteX295" fmla="*/ 299277 w 2972814"/>
                  <a:gd name="connsiteY295" fmla="*/ 0 h 128339"/>
                  <a:gd name="connsiteX296" fmla="*/ 279325 w 2972814"/>
                  <a:gd name="connsiteY296" fmla="*/ 0 h 128339"/>
                  <a:gd name="connsiteX297" fmla="*/ 259373 w 2972814"/>
                  <a:gd name="connsiteY297" fmla="*/ 0 h 128339"/>
                  <a:gd name="connsiteX298" fmla="*/ 239421 w 2972814"/>
                  <a:gd name="connsiteY298" fmla="*/ 0 h 128339"/>
                  <a:gd name="connsiteX299" fmla="*/ 219470 w 2972814"/>
                  <a:gd name="connsiteY299" fmla="*/ 0 h 128339"/>
                  <a:gd name="connsiteX300" fmla="*/ 199518 w 2972814"/>
                  <a:gd name="connsiteY300" fmla="*/ 0 h 128339"/>
                  <a:gd name="connsiteX301" fmla="*/ 179566 w 2972814"/>
                  <a:gd name="connsiteY301" fmla="*/ 0 h 128339"/>
                  <a:gd name="connsiteX302" fmla="*/ 159614 w 2972814"/>
                  <a:gd name="connsiteY302" fmla="*/ 0 h 128339"/>
                  <a:gd name="connsiteX303" fmla="*/ 139662 w 2972814"/>
                  <a:gd name="connsiteY303" fmla="*/ 0 h 128339"/>
                  <a:gd name="connsiteX304" fmla="*/ 119711 w 2972814"/>
                  <a:gd name="connsiteY304" fmla="*/ 0 h 128339"/>
                  <a:gd name="connsiteX305" fmla="*/ 99759 w 2972814"/>
                  <a:gd name="connsiteY305" fmla="*/ 0 h 128339"/>
                  <a:gd name="connsiteX306" fmla="*/ 79807 w 2972814"/>
                  <a:gd name="connsiteY306" fmla="*/ 0 h 128339"/>
                  <a:gd name="connsiteX307" fmla="*/ 59855 w 2972814"/>
                  <a:gd name="connsiteY307" fmla="*/ 0 h 128339"/>
                  <a:gd name="connsiteX308" fmla="*/ 39904 w 2972814"/>
                  <a:gd name="connsiteY308" fmla="*/ 0 h 128339"/>
                  <a:gd name="connsiteX309" fmla="*/ 19952 w 2972814"/>
                  <a:gd name="connsiteY309" fmla="*/ 0 h 128339"/>
                  <a:gd name="connsiteX310" fmla="*/ 0 w 2972814"/>
                  <a:gd name="connsiteY310" fmla="*/ 0 h 128339"/>
                  <a:gd name="connsiteX311" fmla="*/ 0 w 2972814"/>
                  <a:gd name="connsiteY311" fmla="*/ 8510 h 128339"/>
                  <a:gd name="connsiteX312" fmla="*/ 0 w 2972814"/>
                  <a:gd name="connsiteY312" fmla="*/ 18502 h 128339"/>
                  <a:gd name="connsiteX313" fmla="*/ 0 w 2972814"/>
                  <a:gd name="connsiteY313" fmla="*/ 28493 h 128339"/>
                  <a:gd name="connsiteX314" fmla="*/ 0 w 2972814"/>
                  <a:gd name="connsiteY314" fmla="*/ 38484 h 128339"/>
                  <a:gd name="connsiteX315" fmla="*/ 0 w 2972814"/>
                  <a:gd name="connsiteY315" fmla="*/ 48476 h 128339"/>
                  <a:gd name="connsiteX316" fmla="*/ 0 w 2972814"/>
                  <a:gd name="connsiteY316" fmla="*/ 58467 h 128339"/>
                  <a:gd name="connsiteX317" fmla="*/ 0 w 2972814"/>
                  <a:gd name="connsiteY317" fmla="*/ 68459 h 128339"/>
                  <a:gd name="connsiteX318" fmla="*/ 0 w 2972814"/>
                  <a:gd name="connsiteY318" fmla="*/ 78450 h 128339"/>
                  <a:gd name="connsiteX319" fmla="*/ 0 w 2972814"/>
                  <a:gd name="connsiteY319" fmla="*/ 88442 h 128339"/>
                  <a:gd name="connsiteX320" fmla="*/ 0 w 2972814"/>
                  <a:gd name="connsiteY320" fmla="*/ 98433 h 128339"/>
                  <a:gd name="connsiteX321" fmla="*/ 0 w 2972814"/>
                  <a:gd name="connsiteY321" fmla="*/ 108425 h 128339"/>
                  <a:gd name="connsiteX322" fmla="*/ 0 w 2972814"/>
                  <a:gd name="connsiteY322" fmla="*/ 118416 h 128339"/>
                  <a:gd name="connsiteX323" fmla="*/ 0 w 2972814"/>
                  <a:gd name="connsiteY323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18416"/>
                    </a:lnTo>
                    <a:lnTo>
                      <a:pt x="2972815" y="108425"/>
                    </a:lnTo>
                    <a:lnTo>
                      <a:pt x="2972815" y="98433"/>
                    </a:lnTo>
                    <a:lnTo>
                      <a:pt x="2972815" y="88442"/>
                    </a:lnTo>
                    <a:lnTo>
                      <a:pt x="2972815" y="78450"/>
                    </a:lnTo>
                    <a:lnTo>
                      <a:pt x="2972815" y="68459"/>
                    </a:lnTo>
                    <a:lnTo>
                      <a:pt x="2972815" y="58467"/>
                    </a:lnTo>
                    <a:lnTo>
                      <a:pt x="2972815" y="48476"/>
                    </a:lnTo>
                    <a:lnTo>
                      <a:pt x="2972815" y="38484"/>
                    </a:lnTo>
                    <a:lnTo>
                      <a:pt x="2972815" y="28493"/>
                    </a:lnTo>
                    <a:lnTo>
                      <a:pt x="2972815" y="18502"/>
                    </a:lnTo>
                    <a:lnTo>
                      <a:pt x="2972815" y="851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8510"/>
                    </a:lnTo>
                    <a:lnTo>
                      <a:pt x="0" y="18502"/>
                    </a:lnTo>
                    <a:lnTo>
                      <a:pt x="0" y="28493"/>
                    </a:lnTo>
                    <a:lnTo>
                      <a:pt x="0" y="38484"/>
                    </a:lnTo>
                    <a:lnTo>
                      <a:pt x="0" y="48476"/>
                    </a:lnTo>
                    <a:lnTo>
                      <a:pt x="0" y="58467"/>
                    </a:lnTo>
                    <a:lnTo>
                      <a:pt x="0" y="68459"/>
                    </a:lnTo>
                    <a:lnTo>
                      <a:pt x="0" y="78450"/>
                    </a:lnTo>
                    <a:lnTo>
                      <a:pt x="0" y="88442"/>
                    </a:lnTo>
                    <a:lnTo>
                      <a:pt x="0" y="98433"/>
                    </a:lnTo>
                    <a:lnTo>
                      <a:pt x="0" y="108425"/>
                    </a:lnTo>
                    <a:lnTo>
                      <a:pt x="0" y="118416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F4A683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1" name="任意多边形: 形状 2840">
                <a:extLst>
                  <a:ext uri="{FF2B5EF4-FFF2-40B4-BE49-F238E27FC236}">
                    <a16:creationId xmlns:a16="http://schemas.microsoft.com/office/drawing/2014/main" id="{FD6CE4E0-D312-C835-4DF4-647E86E8CF1D}"/>
                  </a:ext>
                </a:extLst>
              </p:cNvPr>
              <p:cNvSpPr/>
              <p:nvPr/>
            </p:nvSpPr>
            <p:spPr>
              <a:xfrm>
                <a:off x="10441193" y="3140600"/>
                <a:ext cx="2972814" cy="128339"/>
              </a:xfrm>
              <a:custGeom>
                <a:avLst/>
                <a:gdLst>
                  <a:gd name="connsiteX0" fmla="*/ 19952 w 2972814"/>
                  <a:gd name="connsiteY0" fmla="*/ 128339 h 128339"/>
                  <a:gd name="connsiteX1" fmla="*/ 39904 w 2972814"/>
                  <a:gd name="connsiteY1" fmla="*/ 128339 h 128339"/>
                  <a:gd name="connsiteX2" fmla="*/ 59855 w 2972814"/>
                  <a:gd name="connsiteY2" fmla="*/ 128339 h 128339"/>
                  <a:gd name="connsiteX3" fmla="*/ 79807 w 2972814"/>
                  <a:gd name="connsiteY3" fmla="*/ 128339 h 128339"/>
                  <a:gd name="connsiteX4" fmla="*/ 99759 w 2972814"/>
                  <a:gd name="connsiteY4" fmla="*/ 128339 h 128339"/>
                  <a:gd name="connsiteX5" fmla="*/ 119711 w 2972814"/>
                  <a:gd name="connsiteY5" fmla="*/ 128339 h 128339"/>
                  <a:gd name="connsiteX6" fmla="*/ 139662 w 2972814"/>
                  <a:gd name="connsiteY6" fmla="*/ 128339 h 128339"/>
                  <a:gd name="connsiteX7" fmla="*/ 159614 w 2972814"/>
                  <a:gd name="connsiteY7" fmla="*/ 128339 h 128339"/>
                  <a:gd name="connsiteX8" fmla="*/ 179566 w 2972814"/>
                  <a:gd name="connsiteY8" fmla="*/ 128339 h 128339"/>
                  <a:gd name="connsiteX9" fmla="*/ 199518 w 2972814"/>
                  <a:gd name="connsiteY9" fmla="*/ 128339 h 128339"/>
                  <a:gd name="connsiteX10" fmla="*/ 219470 w 2972814"/>
                  <a:gd name="connsiteY10" fmla="*/ 128339 h 128339"/>
                  <a:gd name="connsiteX11" fmla="*/ 239421 w 2972814"/>
                  <a:gd name="connsiteY11" fmla="*/ 128339 h 128339"/>
                  <a:gd name="connsiteX12" fmla="*/ 259373 w 2972814"/>
                  <a:gd name="connsiteY12" fmla="*/ 128339 h 128339"/>
                  <a:gd name="connsiteX13" fmla="*/ 279325 w 2972814"/>
                  <a:gd name="connsiteY13" fmla="*/ 128339 h 128339"/>
                  <a:gd name="connsiteX14" fmla="*/ 299277 w 2972814"/>
                  <a:gd name="connsiteY14" fmla="*/ 128339 h 128339"/>
                  <a:gd name="connsiteX15" fmla="*/ 319228 w 2972814"/>
                  <a:gd name="connsiteY15" fmla="*/ 128339 h 128339"/>
                  <a:gd name="connsiteX16" fmla="*/ 339180 w 2972814"/>
                  <a:gd name="connsiteY16" fmla="*/ 128339 h 128339"/>
                  <a:gd name="connsiteX17" fmla="*/ 359132 w 2972814"/>
                  <a:gd name="connsiteY17" fmla="*/ 128339 h 128339"/>
                  <a:gd name="connsiteX18" fmla="*/ 379084 w 2972814"/>
                  <a:gd name="connsiteY18" fmla="*/ 128339 h 128339"/>
                  <a:gd name="connsiteX19" fmla="*/ 399036 w 2972814"/>
                  <a:gd name="connsiteY19" fmla="*/ 128339 h 128339"/>
                  <a:gd name="connsiteX20" fmla="*/ 418987 w 2972814"/>
                  <a:gd name="connsiteY20" fmla="*/ 128339 h 128339"/>
                  <a:gd name="connsiteX21" fmla="*/ 438939 w 2972814"/>
                  <a:gd name="connsiteY21" fmla="*/ 128339 h 128339"/>
                  <a:gd name="connsiteX22" fmla="*/ 458891 w 2972814"/>
                  <a:gd name="connsiteY22" fmla="*/ 128339 h 128339"/>
                  <a:gd name="connsiteX23" fmla="*/ 478843 w 2972814"/>
                  <a:gd name="connsiteY23" fmla="*/ 128339 h 128339"/>
                  <a:gd name="connsiteX24" fmla="*/ 498794 w 2972814"/>
                  <a:gd name="connsiteY24" fmla="*/ 128339 h 128339"/>
                  <a:gd name="connsiteX25" fmla="*/ 518746 w 2972814"/>
                  <a:gd name="connsiteY25" fmla="*/ 128339 h 128339"/>
                  <a:gd name="connsiteX26" fmla="*/ 538698 w 2972814"/>
                  <a:gd name="connsiteY26" fmla="*/ 128339 h 128339"/>
                  <a:gd name="connsiteX27" fmla="*/ 558650 w 2972814"/>
                  <a:gd name="connsiteY27" fmla="*/ 128339 h 128339"/>
                  <a:gd name="connsiteX28" fmla="*/ 578601 w 2972814"/>
                  <a:gd name="connsiteY28" fmla="*/ 128339 h 128339"/>
                  <a:gd name="connsiteX29" fmla="*/ 598553 w 2972814"/>
                  <a:gd name="connsiteY29" fmla="*/ 128339 h 128339"/>
                  <a:gd name="connsiteX30" fmla="*/ 618505 w 2972814"/>
                  <a:gd name="connsiteY30" fmla="*/ 128339 h 128339"/>
                  <a:gd name="connsiteX31" fmla="*/ 638457 w 2972814"/>
                  <a:gd name="connsiteY31" fmla="*/ 128339 h 128339"/>
                  <a:gd name="connsiteX32" fmla="*/ 658409 w 2972814"/>
                  <a:gd name="connsiteY32" fmla="*/ 128339 h 128339"/>
                  <a:gd name="connsiteX33" fmla="*/ 678360 w 2972814"/>
                  <a:gd name="connsiteY33" fmla="*/ 128339 h 128339"/>
                  <a:gd name="connsiteX34" fmla="*/ 698312 w 2972814"/>
                  <a:gd name="connsiteY34" fmla="*/ 128339 h 128339"/>
                  <a:gd name="connsiteX35" fmla="*/ 718264 w 2972814"/>
                  <a:gd name="connsiteY35" fmla="*/ 128339 h 128339"/>
                  <a:gd name="connsiteX36" fmla="*/ 738216 w 2972814"/>
                  <a:gd name="connsiteY36" fmla="*/ 128339 h 128339"/>
                  <a:gd name="connsiteX37" fmla="*/ 758167 w 2972814"/>
                  <a:gd name="connsiteY37" fmla="*/ 128339 h 128339"/>
                  <a:gd name="connsiteX38" fmla="*/ 778119 w 2972814"/>
                  <a:gd name="connsiteY38" fmla="*/ 128339 h 128339"/>
                  <a:gd name="connsiteX39" fmla="*/ 798071 w 2972814"/>
                  <a:gd name="connsiteY39" fmla="*/ 128339 h 128339"/>
                  <a:gd name="connsiteX40" fmla="*/ 818023 w 2972814"/>
                  <a:gd name="connsiteY40" fmla="*/ 128339 h 128339"/>
                  <a:gd name="connsiteX41" fmla="*/ 837975 w 2972814"/>
                  <a:gd name="connsiteY41" fmla="*/ 128339 h 128339"/>
                  <a:gd name="connsiteX42" fmla="*/ 857926 w 2972814"/>
                  <a:gd name="connsiteY42" fmla="*/ 128339 h 128339"/>
                  <a:gd name="connsiteX43" fmla="*/ 877878 w 2972814"/>
                  <a:gd name="connsiteY43" fmla="*/ 128339 h 128339"/>
                  <a:gd name="connsiteX44" fmla="*/ 897830 w 2972814"/>
                  <a:gd name="connsiteY44" fmla="*/ 128339 h 128339"/>
                  <a:gd name="connsiteX45" fmla="*/ 917782 w 2972814"/>
                  <a:gd name="connsiteY45" fmla="*/ 128339 h 128339"/>
                  <a:gd name="connsiteX46" fmla="*/ 937733 w 2972814"/>
                  <a:gd name="connsiteY46" fmla="*/ 128339 h 128339"/>
                  <a:gd name="connsiteX47" fmla="*/ 957685 w 2972814"/>
                  <a:gd name="connsiteY47" fmla="*/ 128339 h 128339"/>
                  <a:gd name="connsiteX48" fmla="*/ 977637 w 2972814"/>
                  <a:gd name="connsiteY48" fmla="*/ 128339 h 128339"/>
                  <a:gd name="connsiteX49" fmla="*/ 997589 w 2972814"/>
                  <a:gd name="connsiteY49" fmla="*/ 128339 h 128339"/>
                  <a:gd name="connsiteX50" fmla="*/ 1017541 w 2972814"/>
                  <a:gd name="connsiteY50" fmla="*/ 128339 h 128339"/>
                  <a:gd name="connsiteX51" fmla="*/ 1037492 w 2972814"/>
                  <a:gd name="connsiteY51" fmla="*/ 128339 h 128339"/>
                  <a:gd name="connsiteX52" fmla="*/ 1057444 w 2972814"/>
                  <a:gd name="connsiteY52" fmla="*/ 128339 h 128339"/>
                  <a:gd name="connsiteX53" fmla="*/ 1077396 w 2972814"/>
                  <a:gd name="connsiteY53" fmla="*/ 128339 h 128339"/>
                  <a:gd name="connsiteX54" fmla="*/ 1097348 w 2972814"/>
                  <a:gd name="connsiteY54" fmla="*/ 128339 h 128339"/>
                  <a:gd name="connsiteX55" fmla="*/ 1117299 w 2972814"/>
                  <a:gd name="connsiteY55" fmla="*/ 128339 h 128339"/>
                  <a:gd name="connsiteX56" fmla="*/ 1137251 w 2972814"/>
                  <a:gd name="connsiteY56" fmla="*/ 128339 h 128339"/>
                  <a:gd name="connsiteX57" fmla="*/ 1157203 w 2972814"/>
                  <a:gd name="connsiteY57" fmla="*/ 128339 h 128339"/>
                  <a:gd name="connsiteX58" fmla="*/ 1177155 w 2972814"/>
                  <a:gd name="connsiteY58" fmla="*/ 128339 h 128339"/>
                  <a:gd name="connsiteX59" fmla="*/ 1197107 w 2972814"/>
                  <a:gd name="connsiteY59" fmla="*/ 128339 h 128339"/>
                  <a:gd name="connsiteX60" fmla="*/ 1217058 w 2972814"/>
                  <a:gd name="connsiteY60" fmla="*/ 128339 h 128339"/>
                  <a:gd name="connsiteX61" fmla="*/ 1237010 w 2972814"/>
                  <a:gd name="connsiteY61" fmla="*/ 128339 h 128339"/>
                  <a:gd name="connsiteX62" fmla="*/ 1256962 w 2972814"/>
                  <a:gd name="connsiteY62" fmla="*/ 128339 h 128339"/>
                  <a:gd name="connsiteX63" fmla="*/ 1276914 w 2972814"/>
                  <a:gd name="connsiteY63" fmla="*/ 128339 h 128339"/>
                  <a:gd name="connsiteX64" fmla="*/ 1296865 w 2972814"/>
                  <a:gd name="connsiteY64" fmla="*/ 128339 h 128339"/>
                  <a:gd name="connsiteX65" fmla="*/ 1316817 w 2972814"/>
                  <a:gd name="connsiteY65" fmla="*/ 128339 h 128339"/>
                  <a:gd name="connsiteX66" fmla="*/ 1336769 w 2972814"/>
                  <a:gd name="connsiteY66" fmla="*/ 128339 h 128339"/>
                  <a:gd name="connsiteX67" fmla="*/ 1356721 w 2972814"/>
                  <a:gd name="connsiteY67" fmla="*/ 128339 h 128339"/>
                  <a:gd name="connsiteX68" fmla="*/ 1376673 w 2972814"/>
                  <a:gd name="connsiteY68" fmla="*/ 128339 h 128339"/>
                  <a:gd name="connsiteX69" fmla="*/ 1396624 w 2972814"/>
                  <a:gd name="connsiteY69" fmla="*/ 128339 h 128339"/>
                  <a:gd name="connsiteX70" fmla="*/ 1416576 w 2972814"/>
                  <a:gd name="connsiteY70" fmla="*/ 128339 h 128339"/>
                  <a:gd name="connsiteX71" fmla="*/ 1436528 w 2972814"/>
                  <a:gd name="connsiteY71" fmla="*/ 128339 h 128339"/>
                  <a:gd name="connsiteX72" fmla="*/ 1456480 w 2972814"/>
                  <a:gd name="connsiteY72" fmla="*/ 128339 h 128339"/>
                  <a:gd name="connsiteX73" fmla="*/ 1476431 w 2972814"/>
                  <a:gd name="connsiteY73" fmla="*/ 128339 h 128339"/>
                  <a:gd name="connsiteX74" fmla="*/ 1496383 w 2972814"/>
                  <a:gd name="connsiteY74" fmla="*/ 128339 h 128339"/>
                  <a:gd name="connsiteX75" fmla="*/ 1516335 w 2972814"/>
                  <a:gd name="connsiteY75" fmla="*/ 128339 h 128339"/>
                  <a:gd name="connsiteX76" fmla="*/ 1536287 w 2972814"/>
                  <a:gd name="connsiteY76" fmla="*/ 128339 h 128339"/>
                  <a:gd name="connsiteX77" fmla="*/ 1556239 w 2972814"/>
                  <a:gd name="connsiteY77" fmla="*/ 128339 h 128339"/>
                  <a:gd name="connsiteX78" fmla="*/ 1576190 w 2972814"/>
                  <a:gd name="connsiteY78" fmla="*/ 128339 h 128339"/>
                  <a:gd name="connsiteX79" fmla="*/ 1596142 w 2972814"/>
                  <a:gd name="connsiteY79" fmla="*/ 128339 h 128339"/>
                  <a:gd name="connsiteX80" fmla="*/ 1616094 w 2972814"/>
                  <a:gd name="connsiteY80" fmla="*/ 128339 h 128339"/>
                  <a:gd name="connsiteX81" fmla="*/ 1636046 w 2972814"/>
                  <a:gd name="connsiteY81" fmla="*/ 128339 h 128339"/>
                  <a:gd name="connsiteX82" fmla="*/ 1655997 w 2972814"/>
                  <a:gd name="connsiteY82" fmla="*/ 128339 h 128339"/>
                  <a:gd name="connsiteX83" fmla="*/ 1675949 w 2972814"/>
                  <a:gd name="connsiteY83" fmla="*/ 128339 h 128339"/>
                  <a:gd name="connsiteX84" fmla="*/ 1695901 w 2972814"/>
                  <a:gd name="connsiteY84" fmla="*/ 128339 h 128339"/>
                  <a:gd name="connsiteX85" fmla="*/ 1715853 w 2972814"/>
                  <a:gd name="connsiteY85" fmla="*/ 128339 h 128339"/>
                  <a:gd name="connsiteX86" fmla="*/ 1735805 w 2972814"/>
                  <a:gd name="connsiteY86" fmla="*/ 128339 h 128339"/>
                  <a:gd name="connsiteX87" fmla="*/ 1755756 w 2972814"/>
                  <a:gd name="connsiteY87" fmla="*/ 128339 h 128339"/>
                  <a:gd name="connsiteX88" fmla="*/ 1775708 w 2972814"/>
                  <a:gd name="connsiteY88" fmla="*/ 128339 h 128339"/>
                  <a:gd name="connsiteX89" fmla="*/ 1795660 w 2972814"/>
                  <a:gd name="connsiteY89" fmla="*/ 128339 h 128339"/>
                  <a:gd name="connsiteX90" fmla="*/ 1815612 w 2972814"/>
                  <a:gd name="connsiteY90" fmla="*/ 128339 h 128339"/>
                  <a:gd name="connsiteX91" fmla="*/ 1835563 w 2972814"/>
                  <a:gd name="connsiteY91" fmla="*/ 128339 h 128339"/>
                  <a:gd name="connsiteX92" fmla="*/ 1855515 w 2972814"/>
                  <a:gd name="connsiteY92" fmla="*/ 128339 h 128339"/>
                  <a:gd name="connsiteX93" fmla="*/ 1875467 w 2972814"/>
                  <a:gd name="connsiteY93" fmla="*/ 128339 h 128339"/>
                  <a:gd name="connsiteX94" fmla="*/ 1895419 w 2972814"/>
                  <a:gd name="connsiteY94" fmla="*/ 128339 h 128339"/>
                  <a:gd name="connsiteX95" fmla="*/ 1915371 w 2972814"/>
                  <a:gd name="connsiteY95" fmla="*/ 128339 h 128339"/>
                  <a:gd name="connsiteX96" fmla="*/ 1935322 w 2972814"/>
                  <a:gd name="connsiteY96" fmla="*/ 128339 h 128339"/>
                  <a:gd name="connsiteX97" fmla="*/ 1955274 w 2972814"/>
                  <a:gd name="connsiteY97" fmla="*/ 128339 h 128339"/>
                  <a:gd name="connsiteX98" fmla="*/ 1975226 w 2972814"/>
                  <a:gd name="connsiteY98" fmla="*/ 128339 h 128339"/>
                  <a:gd name="connsiteX99" fmla="*/ 1995178 w 2972814"/>
                  <a:gd name="connsiteY99" fmla="*/ 128339 h 128339"/>
                  <a:gd name="connsiteX100" fmla="*/ 2015129 w 2972814"/>
                  <a:gd name="connsiteY100" fmla="*/ 128339 h 128339"/>
                  <a:gd name="connsiteX101" fmla="*/ 2035081 w 2972814"/>
                  <a:gd name="connsiteY101" fmla="*/ 128339 h 128339"/>
                  <a:gd name="connsiteX102" fmla="*/ 2055033 w 2972814"/>
                  <a:gd name="connsiteY102" fmla="*/ 128339 h 128339"/>
                  <a:gd name="connsiteX103" fmla="*/ 2074985 w 2972814"/>
                  <a:gd name="connsiteY103" fmla="*/ 128339 h 128339"/>
                  <a:gd name="connsiteX104" fmla="*/ 2094936 w 2972814"/>
                  <a:gd name="connsiteY104" fmla="*/ 128339 h 128339"/>
                  <a:gd name="connsiteX105" fmla="*/ 2114888 w 2972814"/>
                  <a:gd name="connsiteY105" fmla="*/ 128339 h 128339"/>
                  <a:gd name="connsiteX106" fmla="*/ 2134840 w 2972814"/>
                  <a:gd name="connsiteY106" fmla="*/ 128339 h 128339"/>
                  <a:gd name="connsiteX107" fmla="*/ 2154792 w 2972814"/>
                  <a:gd name="connsiteY107" fmla="*/ 128339 h 128339"/>
                  <a:gd name="connsiteX108" fmla="*/ 2174744 w 2972814"/>
                  <a:gd name="connsiteY108" fmla="*/ 128339 h 128339"/>
                  <a:gd name="connsiteX109" fmla="*/ 2194695 w 2972814"/>
                  <a:gd name="connsiteY109" fmla="*/ 128339 h 128339"/>
                  <a:gd name="connsiteX110" fmla="*/ 2214647 w 2972814"/>
                  <a:gd name="connsiteY110" fmla="*/ 128339 h 128339"/>
                  <a:gd name="connsiteX111" fmla="*/ 2234599 w 2972814"/>
                  <a:gd name="connsiteY111" fmla="*/ 128339 h 128339"/>
                  <a:gd name="connsiteX112" fmla="*/ 2254551 w 2972814"/>
                  <a:gd name="connsiteY112" fmla="*/ 128339 h 128339"/>
                  <a:gd name="connsiteX113" fmla="*/ 2274502 w 2972814"/>
                  <a:gd name="connsiteY113" fmla="*/ 128339 h 128339"/>
                  <a:gd name="connsiteX114" fmla="*/ 2294454 w 2972814"/>
                  <a:gd name="connsiteY114" fmla="*/ 128339 h 128339"/>
                  <a:gd name="connsiteX115" fmla="*/ 2314406 w 2972814"/>
                  <a:gd name="connsiteY115" fmla="*/ 128339 h 128339"/>
                  <a:gd name="connsiteX116" fmla="*/ 2334358 w 2972814"/>
                  <a:gd name="connsiteY116" fmla="*/ 128339 h 128339"/>
                  <a:gd name="connsiteX117" fmla="*/ 2354310 w 2972814"/>
                  <a:gd name="connsiteY117" fmla="*/ 128339 h 128339"/>
                  <a:gd name="connsiteX118" fmla="*/ 2374261 w 2972814"/>
                  <a:gd name="connsiteY118" fmla="*/ 128339 h 128339"/>
                  <a:gd name="connsiteX119" fmla="*/ 2394213 w 2972814"/>
                  <a:gd name="connsiteY119" fmla="*/ 128339 h 128339"/>
                  <a:gd name="connsiteX120" fmla="*/ 2414165 w 2972814"/>
                  <a:gd name="connsiteY120" fmla="*/ 128339 h 128339"/>
                  <a:gd name="connsiteX121" fmla="*/ 2434117 w 2972814"/>
                  <a:gd name="connsiteY121" fmla="*/ 128339 h 128339"/>
                  <a:gd name="connsiteX122" fmla="*/ 2454068 w 2972814"/>
                  <a:gd name="connsiteY122" fmla="*/ 128339 h 128339"/>
                  <a:gd name="connsiteX123" fmla="*/ 2474020 w 2972814"/>
                  <a:gd name="connsiteY123" fmla="*/ 128339 h 128339"/>
                  <a:gd name="connsiteX124" fmla="*/ 2493972 w 2972814"/>
                  <a:gd name="connsiteY124" fmla="*/ 128339 h 128339"/>
                  <a:gd name="connsiteX125" fmla="*/ 2513924 w 2972814"/>
                  <a:gd name="connsiteY125" fmla="*/ 128339 h 128339"/>
                  <a:gd name="connsiteX126" fmla="*/ 2533876 w 2972814"/>
                  <a:gd name="connsiteY126" fmla="*/ 128339 h 128339"/>
                  <a:gd name="connsiteX127" fmla="*/ 2553827 w 2972814"/>
                  <a:gd name="connsiteY127" fmla="*/ 128339 h 128339"/>
                  <a:gd name="connsiteX128" fmla="*/ 2573779 w 2972814"/>
                  <a:gd name="connsiteY128" fmla="*/ 128339 h 128339"/>
                  <a:gd name="connsiteX129" fmla="*/ 2593731 w 2972814"/>
                  <a:gd name="connsiteY129" fmla="*/ 128339 h 128339"/>
                  <a:gd name="connsiteX130" fmla="*/ 2613683 w 2972814"/>
                  <a:gd name="connsiteY130" fmla="*/ 128339 h 128339"/>
                  <a:gd name="connsiteX131" fmla="*/ 2633634 w 2972814"/>
                  <a:gd name="connsiteY131" fmla="*/ 128339 h 128339"/>
                  <a:gd name="connsiteX132" fmla="*/ 2653586 w 2972814"/>
                  <a:gd name="connsiteY132" fmla="*/ 128339 h 128339"/>
                  <a:gd name="connsiteX133" fmla="*/ 2673538 w 2972814"/>
                  <a:gd name="connsiteY133" fmla="*/ 128339 h 128339"/>
                  <a:gd name="connsiteX134" fmla="*/ 2693490 w 2972814"/>
                  <a:gd name="connsiteY134" fmla="*/ 128339 h 128339"/>
                  <a:gd name="connsiteX135" fmla="*/ 2713441 w 2972814"/>
                  <a:gd name="connsiteY135" fmla="*/ 128339 h 128339"/>
                  <a:gd name="connsiteX136" fmla="*/ 2733393 w 2972814"/>
                  <a:gd name="connsiteY136" fmla="*/ 128339 h 128339"/>
                  <a:gd name="connsiteX137" fmla="*/ 2753345 w 2972814"/>
                  <a:gd name="connsiteY137" fmla="*/ 128339 h 128339"/>
                  <a:gd name="connsiteX138" fmla="*/ 2773297 w 2972814"/>
                  <a:gd name="connsiteY138" fmla="*/ 128339 h 128339"/>
                  <a:gd name="connsiteX139" fmla="*/ 2793249 w 2972814"/>
                  <a:gd name="connsiteY139" fmla="*/ 128339 h 128339"/>
                  <a:gd name="connsiteX140" fmla="*/ 2813200 w 2972814"/>
                  <a:gd name="connsiteY140" fmla="*/ 128339 h 128339"/>
                  <a:gd name="connsiteX141" fmla="*/ 2833152 w 2972814"/>
                  <a:gd name="connsiteY141" fmla="*/ 128339 h 128339"/>
                  <a:gd name="connsiteX142" fmla="*/ 2853104 w 2972814"/>
                  <a:gd name="connsiteY142" fmla="*/ 128339 h 128339"/>
                  <a:gd name="connsiteX143" fmla="*/ 2873056 w 2972814"/>
                  <a:gd name="connsiteY143" fmla="*/ 128339 h 128339"/>
                  <a:gd name="connsiteX144" fmla="*/ 2893007 w 2972814"/>
                  <a:gd name="connsiteY144" fmla="*/ 128339 h 128339"/>
                  <a:gd name="connsiteX145" fmla="*/ 2912959 w 2972814"/>
                  <a:gd name="connsiteY145" fmla="*/ 128339 h 128339"/>
                  <a:gd name="connsiteX146" fmla="*/ 2932911 w 2972814"/>
                  <a:gd name="connsiteY146" fmla="*/ 128339 h 128339"/>
                  <a:gd name="connsiteX147" fmla="*/ 2952863 w 2972814"/>
                  <a:gd name="connsiteY147" fmla="*/ 128339 h 128339"/>
                  <a:gd name="connsiteX148" fmla="*/ 2972815 w 2972814"/>
                  <a:gd name="connsiteY148" fmla="*/ 128339 h 128339"/>
                  <a:gd name="connsiteX149" fmla="*/ 2972815 w 2972814"/>
                  <a:gd name="connsiteY149" fmla="*/ 126858 h 128339"/>
                  <a:gd name="connsiteX150" fmla="*/ 2972815 w 2972814"/>
                  <a:gd name="connsiteY150" fmla="*/ 116866 h 128339"/>
                  <a:gd name="connsiteX151" fmla="*/ 2972815 w 2972814"/>
                  <a:gd name="connsiteY151" fmla="*/ 106875 h 128339"/>
                  <a:gd name="connsiteX152" fmla="*/ 2972815 w 2972814"/>
                  <a:gd name="connsiteY152" fmla="*/ 96883 h 128339"/>
                  <a:gd name="connsiteX153" fmla="*/ 2972815 w 2972814"/>
                  <a:gd name="connsiteY153" fmla="*/ 86892 h 128339"/>
                  <a:gd name="connsiteX154" fmla="*/ 2972815 w 2972814"/>
                  <a:gd name="connsiteY154" fmla="*/ 76900 h 128339"/>
                  <a:gd name="connsiteX155" fmla="*/ 2972815 w 2972814"/>
                  <a:gd name="connsiteY155" fmla="*/ 66909 h 128339"/>
                  <a:gd name="connsiteX156" fmla="*/ 2972815 w 2972814"/>
                  <a:gd name="connsiteY156" fmla="*/ 56917 h 128339"/>
                  <a:gd name="connsiteX157" fmla="*/ 2972815 w 2972814"/>
                  <a:gd name="connsiteY157" fmla="*/ 46926 h 128339"/>
                  <a:gd name="connsiteX158" fmla="*/ 2972815 w 2972814"/>
                  <a:gd name="connsiteY158" fmla="*/ 36934 h 128339"/>
                  <a:gd name="connsiteX159" fmla="*/ 2972815 w 2972814"/>
                  <a:gd name="connsiteY159" fmla="*/ 26943 h 128339"/>
                  <a:gd name="connsiteX160" fmla="*/ 2972815 w 2972814"/>
                  <a:gd name="connsiteY160" fmla="*/ 16951 h 128339"/>
                  <a:gd name="connsiteX161" fmla="*/ 2972815 w 2972814"/>
                  <a:gd name="connsiteY161" fmla="*/ 6960 h 128339"/>
                  <a:gd name="connsiteX162" fmla="*/ 2972815 w 2972814"/>
                  <a:gd name="connsiteY162" fmla="*/ 0 h 128339"/>
                  <a:gd name="connsiteX163" fmla="*/ 2952863 w 2972814"/>
                  <a:gd name="connsiteY163" fmla="*/ 0 h 128339"/>
                  <a:gd name="connsiteX164" fmla="*/ 2932911 w 2972814"/>
                  <a:gd name="connsiteY164" fmla="*/ 0 h 128339"/>
                  <a:gd name="connsiteX165" fmla="*/ 2912959 w 2972814"/>
                  <a:gd name="connsiteY165" fmla="*/ 0 h 128339"/>
                  <a:gd name="connsiteX166" fmla="*/ 2893007 w 2972814"/>
                  <a:gd name="connsiteY166" fmla="*/ 0 h 128339"/>
                  <a:gd name="connsiteX167" fmla="*/ 2873056 w 2972814"/>
                  <a:gd name="connsiteY167" fmla="*/ 0 h 128339"/>
                  <a:gd name="connsiteX168" fmla="*/ 2853104 w 2972814"/>
                  <a:gd name="connsiteY168" fmla="*/ 0 h 128339"/>
                  <a:gd name="connsiteX169" fmla="*/ 2833152 w 2972814"/>
                  <a:gd name="connsiteY169" fmla="*/ 0 h 128339"/>
                  <a:gd name="connsiteX170" fmla="*/ 2813200 w 2972814"/>
                  <a:gd name="connsiteY170" fmla="*/ 0 h 128339"/>
                  <a:gd name="connsiteX171" fmla="*/ 2793249 w 2972814"/>
                  <a:gd name="connsiteY171" fmla="*/ 0 h 128339"/>
                  <a:gd name="connsiteX172" fmla="*/ 2773297 w 2972814"/>
                  <a:gd name="connsiteY172" fmla="*/ 0 h 128339"/>
                  <a:gd name="connsiteX173" fmla="*/ 2753345 w 2972814"/>
                  <a:gd name="connsiteY173" fmla="*/ 0 h 128339"/>
                  <a:gd name="connsiteX174" fmla="*/ 2733393 w 2972814"/>
                  <a:gd name="connsiteY174" fmla="*/ 0 h 128339"/>
                  <a:gd name="connsiteX175" fmla="*/ 2713441 w 2972814"/>
                  <a:gd name="connsiteY175" fmla="*/ 0 h 128339"/>
                  <a:gd name="connsiteX176" fmla="*/ 2693490 w 2972814"/>
                  <a:gd name="connsiteY176" fmla="*/ 0 h 128339"/>
                  <a:gd name="connsiteX177" fmla="*/ 2673538 w 2972814"/>
                  <a:gd name="connsiteY177" fmla="*/ 0 h 128339"/>
                  <a:gd name="connsiteX178" fmla="*/ 2653586 w 2972814"/>
                  <a:gd name="connsiteY178" fmla="*/ 0 h 128339"/>
                  <a:gd name="connsiteX179" fmla="*/ 2633634 w 2972814"/>
                  <a:gd name="connsiteY179" fmla="*/ 0 h 128339"/>
                  <a:gd name="connsiteX180" fmla="*/ 2613683 w 2972814"/>
                  <a:gd name="connsiteY180" fmla="*/ 0 h 128339"/>
                  <a:gd name="connsiteX181" fmla="*/ 2593731 w 2972814"/>
                  <a:gd name="connsiteY181" fmla="*/ 0 h 128339"/>
                  <a:gd name="connsiteX182" fmla="*/ 2573779 w 2972814"/>
                  <a:gd name="connsiteY182" fmla="*/ 0 h 128339"/>
                  <a:gd name="connsiteX183" fmla="*/ 2553827 w 2972814"/>
                  <a:gd name="connsiteY183" fmla="*/ 0 h 128339"/>
                  <a:gd name="connsiteX184" fmla="*/ 2533876 w 2972814"/>
                  <a:gd name="connsiteY184" fmla="*/ 0 h 128339"/>
                  <a:gd name="connsiteX185" fmla="*/ 2513924 w 2972814"/>
                  <a:gd name="connsiteY185" fmla="*/ 0 h 128339"/>
                  <a:gd name="connsiteX186" fmla="*/ 2493972 w 2972814"/>
                  <a:gd name="connsiteY186" fmla="*/ 0 h 128339"/>
                  <a:gd name="connsiteX187" fmla="*/ 2474020 w 2972814"/>
                  <a:gd name="connsiteY187" fmla="*/ 0 h 128339"/>
                  <a:gd name="connsiteX188" fmla="*/ 2454068 w 2972814"/>
                  <a:gd name="connsiteY188" fmla="*/ 0 h 128339"/>
                  <a:gd name="connsiteX189" fmla="*/ 2434117 w 2972814"/>
                  <a:gd name="connsiteY189" fmla="*/ 0 h 128339"/>
                  <a:gd name="connsiteX190" fmla="*/ 2414165 w 2972814"/>
                  <a:gd name="connsiteY190" fmla="*/ 0 h 128339"/>
                  <a:gd name="connsiteX191" fmla="*/ 2394213 w 2972814"/>
                  <a:gd name="connsiteY191" fmla="*/ 0 h 128339"/>
                  <a:gd name="connsiteX192" fmla="*/ 2374261 w 2972814"/>
                  <a:gd name="connsiteY192" fmla="*/ 0 h 128339"/>
                  <a:gd name="connsiteX193" fmla="*/ 2354310 w 2972814"/>
                  <a:gd name="connsiteY193" fmla="*/ 0 h 128339"/>
                  <a:gd name="connsiteX194" fmla="*/ 2334358 w 2972814"/>
                  <a:gd name="connsiteY194" fmla="*/ 0 h 128339"/>
                  <a:gd name="connsiteX195" fmla="*/ 2314406 w 2972814"/>
                  <a:gd name="connsiteY195" fmla="*/ 0 h 128339"/>
                  <a:gd name="connsiteX196" fmla="*/ 2294454 w 2972814"/>
                  <a:gd name="connsiteY196" fmla="*/ 0 h 128339"/>
                  <a:gd name="connsiteX197" fmla="*/ 2274502 w 2972814"/>
                  <a:gd name="connsiteY197" fmla="*/ 0 h 128339"/>
                  <a:gd name="connsiteX198" fmla="*/ 2254551 w 2972814"/>
                  <a:gd name="connsiteY198" fmla="*/ 0 h 128339"/>
                  <a:gd name="connsiteX199" fmla="*/ 2234599 w 2972814"/>
                  <a:gd name="connsiteY199" fmla="*/ 0 h 128339"/>
                  <a:gd name="connsiteX200" fmla="*/ 2214647 w 2972814"/>
                  <a:gd name="connsiteY200" fmla="*/ 0 h 128339"/>
                  <a:gd name="connsiteX201" fmla="*/ 2194695 w 2972814"/>
                  <a:gd name="connsiteY201" fmla="*/ 0 h 128339"/>
                  <a:gd name="connsiteX202" fmla="*/ 2174744 w 2972814"/>
                  <a:gd name="connsiteY202" fmla="*/ 0 h 128339"/>
                  <a:gd name="connsiteX203" fmla="*/ 2154792 w 2972814"/>
                  <a:gd name="connsiteY203" fmla="*/ 0 h 128339"/>
                  <a:gd name="connsiteX204" fmla="*/ 2134840 w 2972814"/>
                  <a:gd name="connsiteY204" fmla="*/ 0 h 128339"/>
                  <a:gd name="connsiteX205" fmla="*/ 2114888 w 2972814"/>
                  <a:gd name="connsiteY205" fmla="*/ 0 h 128339"/>
                  <a:gd name="connsiteX206" fmla="*/ 2094936 w 2972814"/>
                  <a:gd name="connsiteY206" fmla="*/ 0 h 128339"/>
                  <a:gd name="connsiteX207" fmla="*/ 2074985 w 2972814"/>
                  <a:gd name="connsiteY207" fmla="*/ 0 h 128339"/>
                  <a:gd name="connsiteX208" fmla="*/ 2055033 w 2972814"/>
                  <a:gd name="connsiteY208" fmla="*/ 0 h 128339"/>
                  <a:gd name="connsiteX209" fmla="*/ 2035081 w 2972814"/>
                  <a:gd name="connsiteY209" fmla="*/ 0 h 128339"/>
                  <a:gd name="connsiteX210" fmla="*/ 2015129 w 2972814"/>
                  <a:gd name="connsiteY210" fmla="*/ 0 h 128339"/>
                  <a:gd name="connsiteX211" fmla="*/ 1995178 w 2972814"/>
                  <a:gd name="connsiteY211" fmla="*/ 0 h 128339"/>
                  <a:gd name="connsiteX212" fmla="*/ 1975226 w 2972814"/>
                  <a:gd name="connsiteY212" fmla="*/ 0 h 128339"/>
                  <a:gd name="connsiteX213" fmla="*/ 1955274 w 2972814"/>
                  <a:gd name="connsiteY213" fmla="*/ 0 h 128339"/>
                  <a:gd name="connsiteX214" fmla="*/ 1935322 w 2972814"/>
                  <a:gd name="connsiteY214" fmla="*/ 0 h 128339"/>
                  <a:gd name="connsiteX215" fmla="*/ 1915371 w 2972814"/>
                  <a:gd name="connsiteY215" fmla="*/ 0 h 128339"/>
                  <a:gd name="connsiteX216" fmla="*/ 1895419 w 2972814"/>
                  <a:gd name="connsiteY216" fmla="*/ 0 h 128339"/>
                  <a:gd name="connsiteX217" fmla="*/ 1875467 w 2972814"/>
                  <a:gd name="connsiteY217" fmla="*/ 0 h 128339"/>
                  <a:gd name="connsiteX218" fmla="*/ 1855515 w 2972814"/>
                  <a:gd name="connsiteY218" fmla="*/ 0 h 128339"/>
                  <a:gd name="connsiteX219" fmla="*/ 1835563 w 2972814"/>
                  <a:gd name="connsiteY219" fmla="*/ 0 h 128339"/>
                  <a:gd name="connsiteX220" fmla="*/ 1815612 w 2972814"/>
                  <a:gd name="connsiteY220" fmla="*/ 0 h 128339"/>
                  <a:gd name="connsiteX221" fmla="*/ 1795660 w 2972814"/>
                  <a:gd name="connsiteY221" fmla="*/ 0 h 128339"/>
                  <a:gd name="connsiteX222" fmla="*/ 1775708 w 2972814"/>
                  <a:gd name="connsiteY222" fmla="*/ 0 h 128339"/>
                  <a:gd name="connsiteX223" fmla="*/ 1755756 w 2972814"/>
                  <a:gd name="connsiteY223" fmla="*/ 0 h 128339"/>
                  <a:gd name="connsiteX224" fmla="*/ 1735805 w 2972814"/>
                  <a:gd name="connsiteY224" fmla="*/ 0 h 128339"/>
                  <a:gd name="connsiteX225" fmla="*/ 1715853 w 2972814"/>
                  <a:gd name="connsiteY225" fmla="*/ 0 h 128339"/>
                  <a:gd name="connsiteX226" fmla="*/ 1695901 w 2972814"/>
                  <a:gd name="connsiteY226" fmla="*/ 0 h 128339"/>
                  <a:gd name="connsiteX227" fmla="*/ 1675949 w 2972814"/>
                  <a:gd name="connsiteY227" fmla="*/ 0 h 128339"/>
                  <a:gd name="connsiteX228" fmla="*/ 1655997 w 2972814"/>
                  <a:gd name="connsiteY228" fmla="*/ 0 h 128339"/>
                  <a:gd name="connsiteX229" fmla="*/ 1636046 w 2972814"/>
                  <a:gd name="connsiteY229" fmla="*/ 0 h 128339"/>
                  <a:gd name="connsiteX230" fmla="*/ 1616094 w 2972814"/>
                  <a:gd name="connsiteY230" fmla="*/ 0 h 128339"/>
                  <a:gd name="connsiteX231" fmla="*/ 1596142 w 2972814"/>
                  <a:gd name="connsiteY231" fmla="*/ 0 h 128339"/>
                  <a:gd name="connsiteX232" fmla="*/ 1576190 w 2972814"/>
                  <a:gd name="connsiteY232" fmla="*/ 0 h 128339"/>
                  <a:gd name="connsiteX233" fmla="*/ 1556239 w 2972814"/>
                  <a:gd name="connsiteY233" fmla="*/ 0 h 128339"/>
                  <a:gd name="connsiteX234" fmla="*/ 1536287 w 2972814"/>
                  <a:gd name="connsiteY234" fmla="*/ 0 h 128339"/>
                  <a:gd name="connsiteX235" fmla="*/ 1516335 w 2972814"/>
                  <a:gd name="connsiteY235" fmla="*/ 0 h 128339"/>
                  <a:gd name="connsiteX236" fmla="*/ 1496383 w 2972814"/>
                  <a:gd name="connsiteY236" fmla="*/ 0 h 128339"/>
                  <a:gd name="connsiteX237" fmla="*/ 1476431 w 2972814"/>
                  <a:gd name="connsiteY237" fmla="*/ 0 h 128339"/>
                  <a:gd name="connsiteX238" fmla="*/ 1456480 w 2972814"/>
                  <a:gd name="connsiteY238" fmla="*/ 0 h 128339"/>
                  <a:gd name="connsiteX239" fmla="*/ 1436528 w 2972814"/>
                  <a:gd name="connsiteY239" fmla="*/ 0 h 128339"/>
                  <a:gd name="connsiteX240" fmla="*/ 1416576 w 2972814"/>
                  <a:gd name="connsiteY240" fmla="*/ 0 h 128339"/>
                  <a:gd name="connsiteX241" fmla="*/ 1396624 w 2972814"/>
                  <a:gd name="connsiteY241" fmla="*/ 0 h 128339"/>
                  <a:gd name="connsiteX242" fmla="*/ 1376673 w 2972814"/>
                  <a:gd name="connsiteY242" fmla="*/ 0 h 128339"/>
                  <a:gd name="connsiteX243" fmla="*/ 1356721 w 2972814"/>
                  <a:gd name="connsiteY243" fmla="*/ 0 h 128339"/>
                  <a:gd name="connsiteX244" fmla="*/ 1336769 w 2972814"/>
                  <a:gd name="connsiteY244" fmla="*/ 0 h 128339"/>
                  <a:gd name="connsiteX245" fmla="*/ 1316817 w 2972814"/>
                  <a:gd name="connsiteY245" fmla="*/ 0 h 128339"/>
                  <a:gd name="connsiteX246" fmla="*/ 1296865 w 2972814"/>
                  <a:gd name="connsiteY246" fmla="*/ 0 h 128339"/>
                  <a:gd name="connsiteX247" fmla="*/ 1276914 w 2972814"/>
                  <a:gd name="connsiteY247" fmla="*/ 0 h 128339"/>
                  <a:gd name="connsiteX248" fmla="*/ 1256962 w 2972814"/>
                  <a:gd name="connsiteY248" fmla="*/ 0 h 128339"/>
                  <a:gd name="connsiteX249" fmla="*/ 1237010 w 2972814"/>
                  <a:gd name="connsiteY249" fmla="*/ 0 h 128339"/>
                  <a:gd name="connsiteX250" fmla="*/ 1217058 w 2972814"/>
                  <a:gd name="connsiteY250" fmla="*/ 0 h 128339"/>
                  <a:gd name="connsiteX251" fmla="*/ 1197107 w 2972814"/>
                  <a:gd name="connsiteY251" fmla="*/ 0 h 128339"/>
                  <a:gd name="connsiteX252" fmla="*/ 1177155 w 2972814"/>
                  <a:gd name="connsiteY252" fmla="*/ 0 h 128339"/>
                  <a:gd name="connsiteX253" fmla="*/ 1157203 w 2972814"/>
                  <a:gd name="connsiteY253" fmla="*/ 0 h 128339"/>
                  <a:gd name="connsiteX254" fmla="*/ 1137251 w 2972814"/>
                  <a:gd name="connsiteY254" fmla="*/ 0 h 128339"/>
                  <a:gd name="connsiteX255" fmla="*/ 1117299 w 2972814"/>
                  <a:gd name="connsiteY255" fmla="*/ 0 h 128339"/>
                  <a:gd name="connsiteX256" fmla="*/ 1097348 w 2972814"/>
                  <a:gd name="connsiteY256" fmla="*/ 0 h 128339"/>
                  <a:gd name="connsiteX257" fmla="*/ 1077396 w 2972814"/>
                  <a:gd name="connsiteY257" fmla="*/ 0 h 128339"/>
                  <a:gd name="connsiteX258" fmla="*/ 1057444 w 2972814"/>
                  <a:gd name="connsiteY258" fmla="*/ 0 h 128339"/>
                  <a:gd name="connsiteX259" fmla="*/ 1037492 w 2972814"/>
                  <a:gd name="connsiteY259" fmla="*/ 0 h 128339"/>
                  <a:gd name="connsiteX260" fmla="*/ 1017541 w 2972814"/>
                  <a:gd name="connsiteY260" fmla="*/ 0 h 128339"/>
                  <a:gd name="connsiteX261" fmla="*/ 997589 w 2972814"/>
                  <a:gd name="connsiteY261" fmla="*/ 0 h 128339"/>
                  <a:gd name="connsiteX262" fmla="*/ 977637 w 2972814"/>
                  <a:gd name="connsiteY262" fmla="*/ 0 h 128339"/>
                  <a:gd name="connsiteX263" fmla="*/ 957685 w 2972814"/>
                  <a:gd name="connsiteY263" fmla="*/ 0 h 128339"/>
                  <a:gd name="connsiteX264" fmla="*/ 937733 w 2972814"/>
                  <a:gd name="connsiteY264" fmla="*/ 0 h 128339"/>
                  <a:gd name="connsiteX265" fmla="*/ 917782 w 2972814"/>
                  <a:gd name="connsiteY265" fmla="*/ 0 h 128339"/>
                  <a:gd name="connsiteX266" fmla="*/ 897830 w 2972814"/>
                  <a:gd name="connsiteY266" fmla="*/ 0 h 128339"/>
                  <a:gd name="connsiteX267" fmla="*/ 877878 w 2972814"/>
                  <a:gd name="connsiteY267" fmla="*/ 0 h 128339"/>
                  <a:gd name="connsiteX268" fmla="*/ 857926 w 2972814"/>
                  <a:gd name="connsiteY268" fmla="*/ 0 h 128339"/>
                  <a:gd name="connsiteX269" fmla="*/ 837975 w 2972814"/>
                  <a:gd name="connsiteY269" fmla="*/ 0 h 128339"/>
                  <a:gd name="connsiteX270" fmla="*/ 818023 w 2972814"/>
                  <a:gd name="connsiteY270" fmla="*/ 0 h 128339"/>
                  <a:gd name="connsiteX271" fmla="*/ 798071 w 2972814"/>
                  <a:gd name="connsiteY271" fmla="*/ 0 h 128339"/>
                  <a:gd name="connsiteX272" fmla="*/ 778119 w 2972814"/>
                  <a:gd name="connsiteY272" fmla="*/ 0 h 128339"/>
                  <a:gd name="connsiteX273" fmla="*/ 758167 w 2972814"/>
                  <a:gd name="connsiteY273" fmla="*/ 0 h 128339"/>
                  <a:gd name="connsiteX274" fmla="*/ 738216 w 2972814"/>
                  <a:gd name="connsiteY274" fmla="*/ 0 h 128339"/>
                  <a:gd name="connsiteX275" fmla="*/ 718264 w 2972814"/>
                  <a:gd name="connsiteY275" fmla="*/ 0 h 128339"/>
                  <a:gd name="connsiteX276" fmla="*/ 698312 w 2972814"/>
                  <a:gd name="connsiteY276" fmla="*/ 0 h 128339"/>
                  <a:gd name="connsiteX277" fmla="*/ 678360 w 2972814"/>
                  <a:gd name="connsiteY277" fmla="*/ 0 h 128339"/>
                  <a:gd name="connsiteX278" fmla="*/ 658409 w 2972814"/>
                  <a:gd name="connsiteY278" fmla="*/ 0 h 128339"/>
                  <a:gd name="connsiteX279" fmla="*/ 638457 w 2972814"/>
                  <a:gd name="connsiteY279" fmla="*/ 0 h 128339"/>
                  <a:gd name="connsiteX280" fmla="*/ 618505 w 2972814"/>
                  <a:gd name="connsiteY280" fmla="*/ 0 h 128339"/>
                  <a:gd name="connsiteX281" fmla="*/ 598553 w 2972814"/>
                  <a:gd name="connsiteY281" fmla="*/ 0 h 128339"/>
                  <a:gd name="connsiteX282" fmla="*/ 578601 w 2972814"/>
                  <a:gd name="connsiteY282" fmla="*/ 0 h 128339"/>
                  <a:gd name="connsiteX283" fmla="*/ 558650 w 2972814"/>
                  <a:gd name="connsiteY283" fmla="*/ 0 h 128339"/>
                  <a:gd name="connsiteX284" fmla="*/ 538698 w 2972814"/>
                  <a:gd name="connsiteY284" fmla="*/ 0 h 128339"/>
                  <a:gd name="connsiteX285" fmla="*/ 518746 w 2972814"/>
                  <a:gd name="connsiteY285" fmla="*/ 0 h 128339"/>
                  <a:gd name="connsiteX286" fmla="*/ 498794 w 2972814"/>
                  <a:gd name="connsiteY286" fmla="*/ 0 h 128339"/>
                  <a:gd name="connsiteX287" fmla="*/ 478843 w 2972814"/>
                  <a:gd name="connsiteY287" fmla="*/ 0 h 128339"/>
                  <a:gd name="connsiteX288" fmla="*/ 458891 w 2972814"/>
                  <a:gd name="connsiteY288" fmla="*/ 0 h 128339"/>
                  <a:gd name="connsiteX289" fmla="*/ 438939 w 2972814"/>
                  <a:gd name="connsiteY289" fmla="*/ 0 h 128339"/>
                  <a:gd name="connsiteX290" fmla="*/ 418987 w 2972814"/>
                  <a:gd name="connsiteY290" fmla="*/ 0 h 128339"/>
                  <a:gd name="connsiteX291" fmla="*/ 399036 w 2972814"/>
                  <a:gd name="connsiteY291" fmla="*/ 0 h 128339"/>
                  <a:gd name="connsiteX292" fmla="*/ 379084 w 2972814"/>
                  <a:gd name="connsiteY292" fmla="*/ 0 h 128339"/>
                  <a:gd name="connsiteX293" fmla="*/ 359132 w 2972814"/>
                  <a:gd name="connsiteY293" fmla="*/ 0 h 128339"/>
                  <a:gd name="connsiteX294" fmla="*/ 339180 w 2972814"/>
                  <a:gd name="connsiteY294" fmla="*/ 0 h 128339"/>
                  <a:gd name="connsiteX295" fmla="*/ 319228 w 2972814"/>
                  <a:gd name="connsiteY295" fmla="*/ 0 h 128339"/>
                  <a:gd name="connsiteX296" fmla="*/ 299277 w 2972814"/>
                  <a:gd name="connsiteY296" fmla="*/ 0 h 128339"/>
                  <a:gd name="connsiteX297" fmla="*/ 279325 w 2972814"/>
                  <a:gd name="connsiteY297" fmla="*/ 0 h 128339"/>
                  <a:gd name="connsiteX298" fmla="*/ 259373 w 2972814"/>
                  <a:gd name="connsiteY298" fmla="*/ 0 h 128339"/>
                  <a:gd name="connsiteX299" fmla="*/ 239421 w 2972814"/>
                  <a:gd name="connsiteY299" fmla="*/ 0 h 128339"/>
                  <a:gd name="connsiteX300" fmla="*/ 219470 w 2972814"/>
                  <a:gd name="connsiteY300" fmla="*/ 0 h 128339"/>
                  <a:gd name="connsiteX301" fmla="*/ 199518 w 2972814"/>
                  <a:gd name="connsiteY301" fmla="*/ 0 h 128339"/>
                  <a:gd name="connsiteX302" fmla="*/ 179566 w 2972814"/>
                  <a:gd name="connsiteY302" fmla="*/ 0 h 128339"/>
                  <a:gd name="connsiteX303" fmla="*/ 159614 w 2972814"/>
                  <a:gd name="connsiteY303" fmla="*/ 0 h 128339"/>
                  <a:gd name="connsiteX304" fmla="*/ 139662 w 2972814"/>
                  <a:gd name="connsiteY304" fmla="*/ 0 h 128339"/>
                  <a:gd name="connsiteX305" fmla="*/ 119711 w 2972814"/>
                  <a:gd name="connsiteY305" fmla="*/ 0 h 128339"/>
                  <a:gd name="connsiteX306" fmla="*/ 99759 w 2972814"/>
                  <a:gd name="connsiteY306" fmla="*/ 0 h 128339"/>
                  <a:gd name="connsiteX307" fmla="*/ 79807 w 2972814"/>
                  <a:gd name="connsiteY307" fmla="*/ 0 h 128339"/>
                  <a:gd name="connsiteX308" fmla="*/ 59855 w 2972814"/>
                  <a:gd name="connsiteY308" fmla="*/ 0 h 128339"/>
                  <a:gd name="connsiteX309" fmla="*/ 39904 w 2972814"/>
                  <a:gd name="connsiteY309" fmla="*/ 0 h 128339"/>
                  <a:gd name="connsiteX310" fmla="*/ 19952 w 2972814"/>
                  <a:gd name="connsiteY310" fmla="*/ 0 h 128339"/>
                  <a:gd name="connsiteX311" fmla="*/ 0 w 2972814"/>
                  <a:gd name="connsiteY311" fmla="*/ 0 h 128339"/>
                  <a:gd name="connsiteX312" fmla="*/ 0 w 2972814"/>
                  <a:gd name="connsiteY312" fmla="*/ 6960 h 128339"/>
                  <a:gd name="connsiteX313" fmla="*/ 0 w 2972814"/>
                  <a:gd name="connsiteY313" fmla="*/ 16951 h 128339"/>
                  <a:gd name="connsiteX314" fmla="*/ 0 w 2972814"/>
                  <a:gd name="connsiteY314" fmla="*/ 26943 h 128339"/>
                  <a:gd name="connsiteX315" fmla="*/ 0 w 2972814"/>
                  <a:gd name="connsiteY315" fmla="*/ 36934 h 128339"/>
                  <a:gd name="connsiteX316" fmla="*/ 0 w 2972814"/>
                  <a:gd name="connsiteY316" fmla="*/ 46926 h 128339"/>
                  <a:gd name="connsiteX317" fmla="*/ 0 w 2972814"/>
                  <a:gd name="connsiteY317" fmla="*/ 56917 h 128339"/>
                  <a:gd name="connsiteX318" fmla="*/ 0 w 2972814"/>
                  <a:gd name="connsiteY318" fmla="*/ 66909 h 128339"/>
                  <a:gd name="connsiteX319" fmla="*/ 0 w 2972814"/>
                  <a:gd name="connsiteY319" fmla="*/ 76900 h 128339"/>
                  <a:gd name="connsiteX320" fmla="*/ 0 w 2972814"/>
                  <a:gd name="connsiteY320" fmla="*/ 86892 h 128339"/>
                  <a:gd name="connsiteX321" fmla="*/ 0 w 2972814"/>
                  <a:gd name="connsiteY321" fmla="*/ 96883 h 128339"/>
                  <a:gd name="connsiteX322" fmla="*/ 0 w 2972814"/>
                  <a:gd name="connsiteY322" fmla="*/ 106875 h 128339"/>
                  <a:gd name="connsiteX323" fmla="*/ 0 w 2972814"/>
                  <a:gd name="connsiteY323" fmla="*/ 116866 h 128339"/>
                  <a:gd name="connsiteX324" fmla="*/ 0 w 2972814"/>
                  <a:gd name="connsiteY324" fmla="*/ 126858 h 128339"/>
                  <a:gd name="connsiteX325" fmla="*/ 0 w 2972814"/>
                  <a:gd name="connsiteY325" fmla="*/ 128339 h 128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2972814" h="128339">
                    <a:moveTo>
                      <a:pt x="19952" y="128339"/>
                    </a:moveTo>
                    <a:lnTo>
                      <a:pt x="39904" y="128339"/>
                    </a:lnTo>
                    <a:lnTo>
                      <a:pt x="59855" y="128339"/>
                    </a:lnTo>
                    <a:lnTo>
                      <a:pt x="79807" y="128339"/>
                    </a:lnTo>
                    <a:lnTo>
                      <a:pt x="99759" y="128339"/>
                    </a:lnTo>
                    <a:lnTo>
                      <a:pt x="119711" y="128339"/>
                    </a:lnTo>
                    <a:lnTo>
                      <a:pt x="139662" y="128339"/>
                    </a:lnTo>
                    <a:lnTo>
                      <a:pt x="159614" y="128339"/>
                    </a:lnTo>
                    <a:lnTo>
                      <a:pt x="179566" y="128339"/>
                    </a:lnTo>
                    <a:lnTo>
                      <a:pt x="199518" y="128339"/>
                    </a:lnTo>
                    <a:lnTo>
                      <a:pt x="219470" y="128339"/>
                    </a:lnTo>
                    <a:lnTo>
                      <a:pt x="239421" y="128339"/>
                    </a:lnTo>
                    <a:lnTo>
                      <a:pt x="259373" y="128339"/>
                    </a:lnTo>
                    <a:lnTo>
                      <a:pt x="279325" y="128339"/>
                    </a:lnTo>
                    <a:lnTo>
                      <a:pt x="299277" y="128339"/>
                    </a:lnTo>
                    <a:lnTo>
                      <a:pt x="319228" y="128339"/>
                    </a:lnTo>
                    <a:lnTo>
                      <a:pt x="339180" y="128339"/>
                    </a:lnTo>
                    <a:lnTo>
                      <a:pt x="359132" y="128339"/>
                    </a:lnTo>
                    <a:lnTo>
                      <a:pt x="379084" y="128339"/>
                    </a:lnTo>
                    <a:lnTo>
                      <a:pt x="399036" y="128339"/>
                    </a:lnTo>
                    <a:lnTo>
                      <a:pt x="418987" y="128339"/>
                    </a:lnTo>
                    <a:lnTo>
                      <a:pt x="438939" y="128339"/>
                    </a:lnTo>
                    <a:lnTo>
                      <a:pt x="458891" y="128339"/>
                    </a:lnTo>
                    <a:lnTo>
                      <a:pt x="478843" y="128339"/>
                    </a:lnTo>
                    <a:lnTo>
                      <a:pt x="498794" y="128339"/>
                    </a:lnTo>
                    <a:lnTo>
                      <a:pt x="518746" y="128339"/>
                    </a:lnTo>
                    <a:lnTo>
                      <a:pt x="538698" y="128339"/>
                    </a:lnTo>
                    <a:lnTo>
                      <a:pt x="558650" y="128339"/>
                    </a:lnTo>
                    <a:lnTo>
                      <a:pt x="578601" y="128339"/>
                    </a:lnTo>
                    <a:lnTo>
                      <a:pt x="598553" y="128339"/>
                    </a:lnTo>
                    <a:lnTo>
                      <a:pt x="618505" y="128339"/>
                    </a:lnTo>
                    <a:lnTo>
                      <a:pt x="638457" y="128339"/>
                    </a:lnTo>
                    <a:lnTo>
                      <a:pt x="658409" y="128339"/>
                    </a:lnTo>
                    <a:lnTo>
                      <a:pt x="678360" y="128339"/>
                    </a:lnTo>
                    <a:lnTo>
                      <a:pt x="698312" y="128339"/>
                    </a:lnTo>
                    <a:lnTo>
                      <a:pt x="718264" y="128339"/>
                    </a:lnTo>
                    <a:lnTo>
                      <a:pt x="738216" y="128339"/>
                    </a:lnTo>
                    <a:lnTo>
                      <a:pt x="758167" y="128339"/>
                    </a:lnTo>
                    <a:lnTo>
                      <a:pt x="778119" y="128339"/>
                    </a:lnTo>
                    <a:lnTo>
                      <a:pt x="798071" y="128339"/>
                    </a:lnTo>
                    <a:lnTo>
                      <a:pt x="818023" y="128339"/>
                    </a:lnTo>
                    <a:lnTo>
                      <a:pt x="837975" y="128339"/>
                    </a:lnTo>
                    <a:lnTo>
                      <a:pt x="857926" y="128339"/>
                    </a:lnTo>
                    <a:lnTo>
                      <a:pt x="877878" y="128339"/>
                    </a:lnTo>
                    <a:lnTo>
                      <a:pt x="897830" y="128339"/>
                    </a:lnTo>
                    <a:lnTo>
                      <a:pt x="917782" y="128339"/>
                    </a:lnTo>
                    <a:lnTo>
                      <a:pt x="937733" y="128339"/>
                    </a:lnTo>
                    <a:lnTo>
                      <a:pt x="957685" y="128339"/>
                    </a:lnTo>
                    <a:lnTo>
                      <a:pt x="977637" y="128339"/>
                    </a:lnTo>
                    <a:lnTo>
                      <a:pt x="997589" y="128339"/>
                    </a:lnTo>
                    <a:lnTo>
                      <a:pt x="1017541" y="128339"/>
                    </a:lnTo>
                    <a:lnTo>
                      <a:pt x="1037492" y="128339"/>
                    </a:lnTo>
                    <a:lnTo>
                      <a:pt x="1057444" y="128339"/>
                    </a:lnTo>
                    <a:lnTo>
                      <a:pt x="1077396" y="128339"/>
                    </a:lnTo>
                    <a:lnTo>
                      <a:pt x="1097348" y="128339"/>
                    </a:lnTo>
                    <a:lnTo>
                      <a:pt x="1117299" y="128339"/>
                    </a:lnTo>
                    <a:lnTo>
                      <a:pt x="1137251" y="128339"/>
                    </a:lnTo>
                    <a:lnTo>
                      <a:pt x="1157203" y="128339"/>
                    </a:lnTo>
                    <a:lnTo>
                      <a:pt x="1177155" y="128339"/>
                    </a:lnTo>
                    <a:lnTo>
                      <a:pt x="1197107" y="128339"/>
                    </a:lnTo>
                    <a:lnTo>
                      <a:pt x="1217058" y="128339"/>
                    </a:lnTo>
                    <a:lnTo>
                      <a:pt x="1237010" y="128339"/>
                    </a:lnTo>
                    <a:lnTo>
                      <a:pt x="1256962" y="128339"/>
                    </a:lnTo>
                    <a:lnTo>
                      <a:pt x="1276914" y="128339"/>
                    </a:lnTo>
                    <a:lnTo>
                      <a:pt x="1296865" y="128339"/>
                    </a:lnTo>
                    <a:lnTo>
                      <a:pt x="1316817" y="128339"/>
                    </a:lnTo>
                    <a:lnTo>
                      <a:pt x="1336769" y="128339"/>
                    </a:lnTo>
                    <a:lnTo>
                      <a:pt x="1356721" y="128339"/>
                    </a:lnTo>
                    <a:lnTo>
                      <a:pt x="1376673" y="128339"/>
                    </a:lnTo>
                    <a:lnTo>
                      <a:pt x="1396624" y="128339"/>
                    </a:lnTo>
                    <a:lnTo>
                      <a:pt x="1416576" y="128339"/>
                    </a:lnTo>
                    <a:lnTo>
                      <a:pt x="1436528" y="128339"/>
                    </a:lnTo>
                    <a:lnTo>
                      <a:pt x="1456480" y="128339"/>
                    </a:lnTo>
                    <a:lnTo>
                      <a:pt x="1476431" y="128339"/>
                    </a:lnTo>
                    <a:lnTo>
                      <a:pt x="1496383" y="128339"/>
                    </a:lnTo>
                    <a:lnTo>
                      <a:pt x="1516335" y="128339"/>
                    </a:lnTo>
                    <a:lnTo>
                      <a:pt x="1536287" y="128339"/>
                    </a:lnTo>
                    <a:lnTo>
                      <a:pt x="1556239" y="128339"/>
                    </a:lnTo>
                    <a:lnTo>
                      <a:pt x="1576190" y="128339"/>
                    </a:lnTo>
                    <a:lnTo>
                      <a:pt x="1596142" y="128339"/>
                    </a:lnTo>
                    <a:lnTo>
                      <a:pt x="1616094" y="128339"/>
                    </a:lnTo>
                    <a:lnTo>
                      <a:pt x="1636046" y="128339"/>
                    </a:lnTo>
                    <a:lnTo>
                      <a:pt x="1655997" y="128339"/>
                    </a:lnTo>
                    <a:lnTo>
                      <a:pt x="1675949" y="128339"/>
                    </a:lnTo>
                    <a:lnTo>
                      <a:pt x="1695901" y="128339"/>
                    </a:lnTo>
                    <a:lnTo>
                      <a:pt x="1715853" y="128339"/>
                    </a:lnTo>
                    <a:lnTo>
                      <a:pt x="1735805" y="128339"/>
                    </a:lnTo>
                    <a:lnTo>
                      <a:pt x="1755756" y="128339"/>
                    </a:lnTo>
                    <a:lnTo>
                      <a:pt x="1775708" y="128339"/>
                    </a:lnTo>
                    <a:lnTo>
                      <a:pt x="1795660" y="128339"/>
                    </a:lnTo>
                    <a:lnTo>
                      <a:pt x="1815612" y="128339"/>
                    </a:lnTo>
                    <a:lnTo>
                      <a:pt x="1835563" y="128339"/>
                    </a:lnTo>
                    <a:lnTo>
                      <a:pt x="1855515" y="128339"/>
                    </a:lnTo>
                    <a:lnTo>
                      <a:pt x="1875467" y="128339"/>
                    </a:lnTo>
                    <a:lnTo>
                      <a:pt x="1895419" y="128339"/>
                    </a:lnTo>
                    <a:lnTo>
                      <a:pt x="1915371" y="128339"/>
                    </a:lnTo>
                    <a:lnTo>
                      <a:pt x="1935322" y="128339"/>
                    </a:lnTo>
                    <a:lnTo>
                      <a:pt x="1955274" y="128339"/>
                    </a:lnTo>
                    <a:lnTo>
                      <a:pt x="1975226" y="128339"/>
                    </a:lnTo>
                    <a:lnTo>
                      <a:pt x="1995178" y="128339"/>
                    </a:lnTo>
                    <a:lnTo>
                      <a:pt x="2015129" y="128339"/>
                    </a:lnTo>
                    <a:lnTo>
                      <a:pt x="2035081" y="128339"/>
                    </a:lnTo>
                    <a:lnTo>
                      <a:pt x="2055033" y="128339"/>
                    </a:lnTo>
                    <a:lnTo>
                      <a:pt x="2074985" y="128339"/>
                    </a:lnTo>
                    <a:lnTo>
                      <a:pt x="2094936" y="128339"/>
                    </a:lnTo>
                    <a:lnTo>
                      <a:pt x="2114888" y="128339"/>
                    </a:lnTo>
                    <a:lnTo>
                      <a:pt x="2134840" y="128339"/>
                    </a:lnTo>
                    <a:lnTo>
                      <a:pt x="2154792" y="128339"/>
                    </a:lnTo>
                    <a:lnTo>
                      <a:pt x="2174744" y="128339"/>
                    </a:lnTo>
                    <a:lnTo>
                      <a:pt x="2194695" y="128339"/>
                    </a:lnTo>
                    <a:lnTo>
                      <a:pt x="2214647" y="128339"/>
                    </a:lnTo>
                    <a:lnTo>
                      <a:pt x="2234599" y="128339"/>
                    </a:lnTo>
                    <a:lnTo>
                      <a:pt x="2254551" y="128339"/>
                    </a:lnTo>
                    <a:lnTo>
                      <a:pt x="2274502" y="128339"/>
                    </a:lnTo>
                    <a:lnTo>
                      <a:pt x="2294454" y="128339"/>
                    </a:lnTo>
                    <a:lnTo>
                      <a:pt x="2314406" y="128339"/>
                    </a:lnTo>
                    <a:lnTo>
                      <a:pt x="2334358" y="128339"/>
                    </a:lnTo>
                    <a:lnTo>
                      <a:pt x="2354310" y="128339"/>
                    </a:lnTo>
                    <a:lnTo>
                      <a:pt x="2374261" y="128339"/>
                    </a:lnTo>
                    <a:lnTo>
                      <a:pt x="2394213" y="128339"/>
                    </a:lnTo>
                    <a:lnTo>
                      <a:pt x="2414165" y="128339"/>
                    </a:lnTo>
                    <a:lnTo>
                      <a:pt x="2434117" y="128339"/>
                    </a:lnTo>
                    <a:lnTo>
                      <a:pt x="2454068" y="128339"/>
                    </a:lnTo>
                    <a:lnTo>
                      <a:pt x="2474020" y="128339"/>
                    </a:lnTo>
                    <a:lnTo>
                      <a:pt x="2493972" y="128339"/>
                    </a:lnTo>
                    <a:lnTo>
                      <a:pt x="2513924" y="128339"/>
                    </a:lnTo>
                    <a:lnTo>
                      <a:pt x="2533876" y="128339"/>
                    </a:lnTo>
                    <a:lnTo>
                      <a:pt x="2553827" y="128339"/>
                    </a:lnTo>
                    <a:lnTo>
                      <a:pt x="2573779" y="128339"/>
                    </a:lnTo>
                    <a:lnTo>
                      <a:pt x="2593731" y="128339"/>
                    </a:lnTo>
                    <a:lnTo>
                      <a:pt x="2613683" y="128339"/>
                    </a:lnTo>
                    <a:lnTo>
                      <a:pt x="2633634" y="128339"/>
                    </a:lnTo>
                    <a:lnTo>
                      <a:pt x="2653586" y="128339"/>
                    </a:lnTo>
                    <a:lnTo>
                      <a:pt x="2673538" y="128339"/>
                    </a:lnTo>
                    <a:lnTo>
                      <a:pt x="2693490" y="128339"/>
                    </a:lnTo>
                    <a:lnTo>
                      <a:pt x="2713441" y="128339"/>
                    </a:lnTo>
                    <a:lnTo>
                      <a:pt x="2733393" y="128339"/>
                    </a:lnTo>
                    <a:lnTo>
                      <a:pt x="2753345" y="128339"/>
                    </a:lnTo>
                    <a:lnTo>
                      <a:pt x="2773297" y="128339"/>
                    </a:lnTo>
                    <a:lnTo>
                      <a:pt x="2793249" y="128339"/>
                    </a:lnTo>
                    <a:lnTo>
                      <a:pt x="2813200" y="128339"/>
                    </a:lnTo>
                    <a:lnTo>
                      <a:pt x="2833152" y="128339"/>
                    </a:lnTo>
                    <a:lnTo>
                      <a:pt x="2853104" y="128339"/>
                    </a:lnTo>
                    <a:lnTo>
                      <a:pt x="2873056" y="128339"/>
                    </a:lnTo>
                    <a:lnTo>
                      <a:pt x="2893007" y="128339"/>
                    </a:lnTo>
                    <a:lnTo>
                      <a:pt x="2912959" y="128339"/>
                    </a:lnTo>
                    <a:lnTo>
                      <a:pt x="2932911" y="128339"/>
                    </a:lnTo>
                    <a:lnTo>
                      <a:pt x="2952863" y="128339"/>
                    </a:lnTo>
                    <a:lnTo>
                      <a:pt x="2972815" y="128339"/>
                    </a:lnTo>
                    <a:lnTo>
                      <a:pt x="2972815" y="126858"/>
                    </a:lnTo>
                    <a:lnTo>
                      <a:pt x="2972815" y="116866"/>
                    </a:lnTo>
                    <a:lnTo>
                      <a:pt x="2972815" y="106875"/>
                    </a:lnTo>
                    <a:lnTo>
                      <a:pt x="2972815" y="96883"/>
                    </a:lnTo>
                    <a:lnTo>
                      <a:pt x="2972815" y="86892"/>
                    </a:lnTo>
                    <a:lnTo>
                      <a:pt x="2972815" y="76900"/>
                    </a:lnTo>
                    <a:lnTo>
                      <a:pt x="2972815" y="66909"/>
                    </a:lnTo>
                    <a:lnTo>
                      <a:pt x="2972815" y="56917"/>
                    </a:lnTo>
                    <a:lnTo>
                      <a:pt x="2972815" y="46926"/>
                    </a:lnTo>
                    <a:lnTo>
                      <a:pt x="2972815" y="36934"/>
                    </a:lnTo>
                    <a:lnTo>
                      <a:pt x="2972815" y="26943"/>
                    </a:lnTo>
                    <a:lnTo>
                      <a:pt x="2972815" y="16951"/>
                    </a:lnTo>
                    <a:lnTo>
                      <a:pt x="2972815" y="6960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6960"/>
                    </a:lnTo>
                    <a:lnTo>
                      <a:pt x="0" y="16951"/>
                    </a:lnTo>
                    <a:lnTo>
                      <a:pt x="0" y="26943"/>
                    </a:lnTo>
                    <a:lnTo>
                      <a:pt x="0" y="36934"/>
                    </a:lnTo>
                    <a:lnTo>
                      <a:pt x="0" y="46926"/>
                    </a:lnTo>
                    <a:lnTo>
                      <a:pt x="0" y="56917"/>
                    </a:lnTo>
                    <a:lnTo>
                      <a:pt x="0" y="66909"/>
                    </a:lnTo>
                    <a:lnTo>
                      <a:pt x="0" y="76900"/>
                    </a:lnTo>
                    <a:lnTo>
                      <a:pt x="0" y="86892"/>
                    </a:lnTo>
                    <a:lnTo>
                      <a:pt x="0" y="96883"/>
                    </a:lnTo>
                    <a:lnTo>
                      <a:pt x="0" y="106875"/>
                    </a:lnTo>
                    <a:lnTo>
                      <a:pt x="0" y="116866"/>
                    </a:lnTo>
                    <a:lnTo>
                      <a:pt x="0" y="126858"/>
                    </a:lnTo>
                    <a:lnTo>
                      <a:pt x="0" y="128339"/>
                    </a:lnTo>
                    <a:close/>
                  </a:path>
                </a:pathLst>
              </a:custGeom>
              <a:solidFill>
                <a:srgbClr val="EB917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2" name="任意多边形: 形状 2841">
                <a:extLst>
                  <a:ext uri="{FF2B5EF4-FFF2-40B4-BE49-F238E27FC236}">
                    <a16:creationId xmlns:a16="http://schemas.microsoft.com/office/drawing/2014/main" id="{455AC867-7A3A-8741-92E9-E19340BC9ABD}"/>
                  </a:ext>
                </a:extLst>
              </p:cNvPr>
              <p:cNvSpPr/>
              <p:nvPr/>
            </p:nvSpPr>
            <p:spPr>
              <a:xfrm>
                <a:off x="10441193" y="3027662"/>
                <a:ext cx="2972814" cy="112938"/>
              </a:xfrm>
              <a:custGeom>
                <a:avLst/>
                <a:gdLst>
                  <a:gd name="connsiteX0" fmla="*/ 19952 w 2972814"/>
                  <a:gd name="connsiteY0" fmla="*/ 112938 h 112938"/>
                  <a:gd name="connsiteX1" fmla="*/ 39904 w 2972814"/>
                  <a:gd name="connsiteY1" fmla="*/ 112938 h 112938"/>
                  <a:gd name="connsiteX2" fmla="*/ 59855 w 2972814"/>
                  <a:gd name="connsiteY2" fmla="*/ 112938 h 112938"/>
                  <a:gd name="connsiteX3" fmla="*/ 79807 w 2972814"/>
                  <a:gd name="connsiteY3" fmla="*/ 112938 h 112938"/>
                  <a:gd name="connsiteX4" fmla="*/ 99759 w 2972814"/>
                  <a:gd name="connsiteY4" fmla="*/ 112938 h 112938"/>
                  <a:gd name="connsiteX5" fmla="*/ 119711 w 2972814"/>
                  <a:gd name="connsiteY5" fmla="*/ 112938 h 112938"/>
                  <a:gd name="connsiteX6" fmla="*/ 139662 w 2972814"/>
                  <a:gd name="connsiteY6" fmla="*/ 112938 h 112938"/>
                  <a:gd name="connsiteX7" fmla="*/ 159614 w 2972814"/>
                  <a:gd name="connsiteY7" fmla="*/ 112938 h 112938"/>
                  <a:gd name="connsiteX8" fmla="*/ 179566 w 2972814"/>
                  <a:gd name="connsiteY8" fmla="*/ 112938 h 112938"/>
                  <a:gd name="connsiteX9" fmla="*/ 199518 w 2972814"/>
                  <a:gd name="connsiteY9" fmla="*/ 112938 h 112938"/>
                  <a:gd name="connsiteX10" fmla="*/ 219470 w 2972814"/>
                  <a:gd name="connsiteY10" fmla="*/ 112938 h 112938"/>
                  <a:gd name="connsiteX11" fmla="*/ 239421 w 2972814"/>
                  <a:gd name="connsiteY11" fmla="*/ 112938 h 112938"/>
                  <a:gd name="connsiteX12" fmla="*/ 259373 w 2972814"/>
                  <a:gd name="connsiteY12" fmla="*/ 112938 h 112938"/>
                  <a:gd name="connsiteX13" fmla="*/ 279325 w 2972814"/>
                  <a:gd name="connsiteY13" fmla="*/ 112938 h 112938"/>
                  <a:gd name="connsiteX14" fmla="*/ 299277 w 2972814"/>
                  <a:gd name="connsiteY14" fmla="*/ 112938 h 112938"/>
                  <a:gd name="connsiteX15" fmla="*/ 319228 w 2972814"/>
                  <a:gd name="connsiteY15" fmla="*/ 112938 h 112938"/>
                  <a:gd name="connsiteX16" fmla="*/ 339180 w 2972814"/>
                  <a:gd name="connsiteY16" fmla="*/ 112938 h 112938"/>
                  <a:gd name="connsiteX17" fmla="*/ 359132 w 2972814"/>
                  <a:gd name="connsiteY17" fmla="*/ 112938 h 112938"/>
                  <a:gd name="connsiteX18" fmla="*/ 379084 w 2972814"/>
                  <a:gd name="connsiteY18" fmla="*/ 112938 h 112938"/>
                  <a:gd name="connsiteX19" fmla="*/ 399036 w 2972814"/>
                  <a:gd name="connsiteY19" fmla="*/ 112938 h 112938"/>
                  <a:gd name="connsiteX20" fmla="*/ 418987 w 2972814"/>
                  <a:gd name="connsiteY20" fmla="*/ 112938 h 112938"/>
                  <a:gd name="connsiteX21" fmla="*/ 438939 w 2972814"/>
                  <a:gd name="connsiteY21" fmla="*/ 112938 h 112938"/>
                  <a:gd name="connsiteX22" fmla="*/ 458891 w 2972814"/>
                  <a:gd name="connsiteY22" fmla="*/ 112938 h 112938"/>
                  <a:gd name="connsiteX23" fmla="*/ 478843 w 2972814"/>
                  <a:gd name="connsiteY23" fmla="*/ 112938 h 112938"/>
                  <a:gd name="connsiteX24" fmla="*/ 498794 w 2972814"/>
                  <a:gd name="connsiteY24" fmla="*/ 112938 h 112938"/>
                  <a:gd name="connsiteX25" fmla="*/ 518746 w 2972814"/>
                  <a:gd name="connsiteY25" fmla="*/ 112938 h 112938"/>
                  <a:gd name="connsiteX26" fmla="*/ 538698 w 2972814"/>
                  <a:gd name="connsiteY26" fmla="*/ 112938 h 112938"/>
                  <a:gd name="connsiteX27" fmla="*/ 558650 w 2972814"/>
                  <a:gd name="connsiteY27" fmla="*/ 112938 h 112938"/>
                  <a:gd name="connsiteX28" fmla="*/ 578601 w 2972814"/>
                  <a:gd name="connsiteY28" fmla="*/ 112938 h 112938"/>
                  <a:gd name="connsiteX29" fmla="*/ 598553 w 2972814"/>
                  <a:gd name="connsiteY29" fmla="*/ 112938 h 112938"/>
                  <a:gd name="connsiteX30" fmla="*/ 618505 w 2972814"/>
                  <a:gd name="connsiteY30" fmla="*/ 112938 h 112938"/>
                  <a:gd name="connsiteX31" fmla="*/ 638457 w 2972814"/>
                  <a:gd name="connsiteY31" fmla="*/ 112938 h 112938"/>
                  <a:gd name="connsiteX32" fmla="*/ 658409 w 2972814"/>
                  <a:gd name="connsiteY32" fmla="*/ 112938 h 112938"/>
                  <a:gd name="connsiteX33" fmla="*/ 678360 w 2972814"/>
                  <a:gd name="connsiteY33" fmla="*/ 112938 h 112938"/>
                  <a:gd name="connsiteX34" fmla="*/ 698312 w 2972814"/>
                  <a:gd name="connsiteY34" fmla="*/ 112938 h 112938"/>
                  <a:gd name="connsiteX35" fmla="*/ 718264 w 2972814"/>
                  <a:gd name="connsiteY35" fmla="*/ 112938 h 112938"/>
                  <a:gd name="connsiteX36" fmla="*/ 738216 w 2972814"/>
                  <a:gd name="connsiteY36" fmla="*/ 112938 h 112938"/>
                  <a:gd name="connsiteX37" fmla="*/ 758167 w 2972814"/>
                  <a:gd name="connsiteY37" fmla="*/ 112938 h 112938"/>
                  <a:gd name="connsiteX38" fmla="*/ 778119 w 2972814"/>
                  <a:gd name="connsiteY38" fmla="*/ 112938 h 112938"/>
                  <a:gd name="connsiteX39" fmla="*/ 798071 w 2972814"/>
                  <a:gd name="connsiteY39" fmla="*/ 112938 h 112938"/>
                  <a:gd name="connsiteX40" fmla="*/ 818023 w 2972814"/>
                  <a:gd name="connsiteY40" fmla="*/ 112938 h 112938"/>
                  <a:gd name="connsiteX41" fmla="*/ 837975 w 2972814"/>
                  <a:gd name="connsiteY41" fmla="*/ 112938 h 112938"/>
                  <a:gd name="connsiteX42" fmla="*/ 857926 w 2972814"/>
                  <a:gd name="connsiteY42" fmla="*/ 112938 h 112938"/>
                  <a:gd name="connsiteX43" fmla="*/ 877878 w 2972814"/>
                  <a:gd name="connsiteY43" fmla="*/ 112938 h 112938"/>
                  <a:gd name="connsiteX44" fmla="*/ 897830 w 2972814"/>
                  <a:gd name="connsiteY44" fmla="*/ 112938 h 112938"/>
                  <a:gd name="connsiteX45" fmla="*/ 917782 w 2972814"/>
                  <a:gd name="connsiteY45" fmla="*/ 112938 h 112938"/>
                  <a:gd name="connsiteX46" fmla="*/ 937733 w 2972814"/>
                  <a:gd name="connsiteY46" fmla="*/ 112938 h 112938"/>
                  <a:gd name="connsiteX47" fmla="*/ 957685 w 2972814"/>
                  <a:gd name="connsiteY47" fmla="*/ 112938 h 112938"/>
                  <a:gd name="connsiteX48" fmla="*/ 977637 w 2972814"/>
                  <a:gd name="connsiteY48" fmla="*/ 112938 h 112938"/>
                  <a:gd name="connsiteX49" fmla="*/ 997589 w 2972814"/>
                  <a:gd name="connsiteY49" fmla="*/ 112938 h 112938"/>
                  <a:gd name="connsiteX50" fmla="*/ 1017541 w 2972814"/>
                  <a:gd name="connsiteY50" fmla="*/ 112938 h 112938"/>
                  <a:gd name="connsiteX51" fmla="*/ 1037492 w 2972814"/>
                  <a:gd name="connsiteY51" fmla="*/ 112938 h 112938"/>
                  <a:gd name="connsiteX52" fmla="*/ 1057444 w 2972814"/>
                  <a:gd name="connsiteY52" fmla="*/ 112938 h 112938"/>
                  <a:gd name="connsiteX53" fmla="*/ 1077396 w 2972814"/>
                  <a:gd name="connsiteY53" fmla="*/ 112938 h 112938"/>
                  <a:gd name="connsiteX54" fmla="*/ 1097348 w 2972814"/>
                  <a:gd name="connsiteY54" fmla="*/ 112938 h 112938"/>
                  <a:gd name="connsiteX55" fmla="*/ 1117299 w 2972814"/>
                  <a:gd name="connsiteY55" fmla="*/ 112938 h 112938"/>
                  <a:gd name="connsiteX56" fmla="*/ 1137251 w 2972814"/>
                  <a:gd name="connsiteY56" fmla="*/ 112938 h 112938"/>
                  <a:gd name="connsiteX57" fmla="*/ 1157203 w 2972814"/>
                  <a:gd name="connsiteY57" fmla="*/ 112938 h 112938"/>
                  <a:gd name="connsiteX58" fmla="*/ 1177155 w 2972814"/>
                  <a:gd name="connsiteY58" fmla="*/ 112938 h 112938"/>
                  <a:gd name="connsiteX59" fmla="*/ 1197107 w 2972814"/>
                  <a:gd name="connsiteY59" fmla="*/ 112938 h 112938"/>
                  <a:gd name="connsiteX60" fmla="*/ 1217058 w 2972814"/>
                  <a:gd name="connsiteY60" fmla="*/ 112938 h 112938"/>
                  <a:gd name="connsiteX61" fmla="*/ 1237010 w 2972814"/>
                  <a:gd name="connsiteY61" fmla="*/ 112938 h 112938"/>
                  <a:gd name="connsiteX62" fmla="*/ 1256962 w 2972814"/>
                  <a:gd name="connsiteY62" fmla="*/ 112938 h 112938"/>
                  <a:gd name="connsiteX63" fmla="*/ 1276914 w 2972814"/>
                  <a:gd name="connsiteY63" fmla="*/ 112938 h 112938"/>
                  <a:gd name="connsiteX64" fmla="*/ 1296865 w 2972814"/>
                  <a:gd name="connsiteY64" fmla="*/ 112938 h 112938"/>
                  <a:gd name="connsiteX65" fmla="*/ 1316817 w 2972814"/>
                  <a:gd name="connsiteY65" fmla="*/ 112938 h 112938"/>
                  <a:gd name="connsiteX66" fmla="*/ 1336769 w 2972814"/>
                  <a:gd name="connsiteY66" fmla="*/ 112938 h 112938"/>
                  <a:gd name="connsiteX67" fmla="*/ 1356721 w 2972814"/>
                  <a:gd name="connsiteY67" fmla="*/ 112938 h 112938"/>
                  <a:gd name="connsiteX68" fmla="*/ 1376673 w 2972814"/>
                  <a:gd name="connsiteY68" fmla="*/ 112938 h 112938"/>
                  <a:gd name="connsiteX69" fmla="*/ 1396624 w 2972814"/>
                  <a:gd name="connsiteY69" fmla="*/ 112938 h 112938"/>
                  <a:gd name="connsiteX70" fmla="*/ 1416576 w 2972814"/>
                  <a:gd name="connsiteY70" fmla="*/ 112938 h 112938"/>
                  <a:gd name="connsiteX71" fmla="*/ 1436528 w 2972814"/>
                  <a:gd name="connsiteY71" fmla="*/ 112938 h 112938"/>
                  <a:gd name="connsiteX72" fmla="*/ 1456480 w 2972814"/>
                  <a:gd name="connsiteY72" fmla="*/ 112938 h 112938"/>
                  <a:gd name="connsiteX73" fmla="*/ 1476431 w 2972814"/>
                  <a:gd name="connsiteY73" fmla="*/ 112938 h 112938"/>
                  <a:gd name="connsiteX74" fmla="*/ 1496383 w 2972814"/>
                  <a:gd name="connsiteY74" fmla="*/ 112938 h 112938"/>
                  <a:gd name="connsiteX75" fmla="*/ 1516335 w 2972814"/>
                  <a:gd name="connsiteY75" fmla="*/ 112938 h 112938"/>
                  <a:gd name="connsiteX76" fmla="*/ 1536287 w 2972814"/>
                  <a:gd name="connsiteY76" fmla="*/ 112938 h 112938"/>
                  <a:gd name="connsiteX77" fmla="*/ 1556239 w 2972814"/>
                  <a:gd name="connsiteY77" fmla="*/ 112938 h 112938"/>
                  <a:gd name="connsiteX78" fmla="*/ 1576190 w 2972814"/>
                  <a:gd name="connsiteY78" fmla="*/ 112938 h 112938"/>
                  <a:gd name="connsiteX79" fmla="*/ 1596142 w 2972814"/>
                  <a:gd name="connsiteY79" fmla="*/ 112938 h 112938"/>
                  <a:gd name="connsiteX80" fmla="*/ 1616094 w 2972814"/>
                  <a:gd name="connsiteY80" fmla="*/ 112938 h 112938"/>
                  <a:gd name="connsiteX81" fmla="*/ 1636046 w 2972814"/>
                  <a:gd name="connsiteY81" fmla="*/ 112938 h 112938"/>
                  <a:gd name="connsiteX82" fmla="*/ 1655997 w 2972814"/>
                  <a:gd name="connsiteY82" fmla="*/ 112938 h 112938"/>
                  <a:gd name="connsiteX83" fmla="*/ 1675949 w 2972814"/>
                  <a:gd name="connsiteY83" fmla="*/ 112938 h 112938"/>
                  <a:gd name="connsiteX84" fmla="*/ 1695901 w 2972814"/>
                  <a:gd name="connsiteY84" fmla="*/ 112938 h 112938"/>
                  <a:gd name="connsiteX85" fmla="*/ 1715853 w 2972814"/>
                  <a:gd name="connsiteY85" fmla="*/ 112938 h 112938"/>
                  <a:gd name="connsiteX86" fmla="*/ 1735805 w 2972814"/>
                  <a:gd name="connsiteY86" fmla="*/ 112938 h 112938"/>
                  <a:gd name="connsiteX87" fmla="*/ 1755756 w 2972814"/>
                  <a:gd name="connsiteY87" fmla="*/ 112938 h 112938"/>
                  <a:gd name="connsiteX88" fmla="*/ 1775708 w 2972814"/>
                  <a:gd name="connsiteY88" fmla="*/ 112938 h 112938"/>
                  <a:gd name="connsiteX89" fmla="*/ 1795660 w 2972814"/>
                  <a:gd name="connsiteY89" fmla="*/ 112938 h 112938"/>
                  <a:gd name="connsiteX90" fmla="*/ 1815612 w 2972814"/>
                  <a:gd name="connsiteY90" fmla="*/ 112938 h 112938"/>
                  <a:gd name="connsiteX91" fmla="*/ 1835563 w 2972814"/>
                  <a:gd name="connsiteY91" fmla="*/ 112938 h 112938"/>
                  <a:gd name="connsiteX92" fmla="*/ 1855515 w 2972814"/>
                  <a:gd name="connsiteY92" fmla="*/ 112938 h 112938"/>
                  <a:gd name="connsiteX93" fmla="*/ 1875467 w 2972814"/>
                  <a:gd name="connsiteY93" fmla="*/ 112938 h 112938"/>
                  <a:gd name="connsiteX94" fmla="*/ 1895419 w 2972814"/>
                  <a:gd name="connsiteY94" fmla="*/ 112938 h 112938"/>
                  <a:gd name="connsiteX95" fmla="*/ 1915371 w 2972814"/>
                  <a:gd name="connsiteY95" fmla="*/ 112938 h 112938"/>
                  <a:gd name="connsiteX96" fmla="*/ 1935322 w 2972814"/>
                  <a:gd name="connsiteY96" fmla="*/ 112938 h 112938"/>
                  <a:gd name="connsiteX97" fmla="*/ 1955274 w 2972814"/>
                  <a:gd name="connsiteY97" fmla="*/ 112938 h 112938"/>
                  <a:gd name="connsiteX98" fmla="*/ 1975226 w 2972814"/>
                  <a:gd name="connsiteY98" fmla="*/ 112938 h 112938"/>
                  <a:gd name="connsiteX99" fmla="*/ 1995178 w 2972814"/>
                  <a:gd name="connsiteY99" fmla="*/ 112938 h 112938"/>
                  <a:gd name="connsiteX100" fmla="*/ 2015129 w 2972814"/>
                  <a:gd name="connsiteY100" fmla="*/ 112938 h 112938"/>
                  <a:gd name="connsiteX101" fmla="*/ 2035081 w 2972814"/>
                  <a:gd name="connsiteY101" fmla="*/ 112938 h 112938"/>
                  <a:gd name="connsiteX102" fmla="*/ 2055033 w 2972814"/>
                  <a:gd name="connsiteY102" fmla="*/ 112938 h 112938"/>
                  <a:gd name="connsiteX103" fmla="*/ 2074985 w 2972814"/>
                  <a:gd name="connsiteY103" fmla="*/ 112938 h 112938"/>
                  <a:gd name="connsiteX104" fmla="*/ 2094936 w 2972814"/>
                  <a:gd name="connsiteY104" fmla="*/ 112938 h 112938"/>
                  <a:gd name="connsiteX105" fmla="*/ 2114888 w 2972814"/>
                  <a:gd name="connsiteY105" fmla="*/ 112938 h 112938"/>
                  <a:gd name="connsiteX106" fmla="*/ 2134840 w 2972814"/>
                  <a:gd name="connsiteY106" fmla="*/ 112938 h 112938"/>
                  <a:gd name="connsiteX107" fmla="*/ 2154792 w 2972814"/>
                  <a:gd name="connsiteY107" fmla="*/ 112938 h 112938"/>
                  <a:gd name="connsiteX108" fmla="*/ 2174744 w 2972814"/>
                  <a:gd name="connsiteY108" fmla="*/ 112938 h 112938"/>
                  <a:gd name="connsiteX109" fmla="*/ 2194695 w 2972814"/>
                  <a:gd name="connsiteY109" fmla="*/ 112938 h 112938"/>
                  <a:gd name="connsiteX110" fmla="*/ 2214647 w 2972814"/>
                  <a:gd name="connsiteY110" fmla="*/ 112938 h 112938"/>
                  <a:gd name="connsiteX111" fmla="*/ 2234599 w 2972814"/>
                  <a:gd name="connsiteY111" fmla="*/ 112938 h 112938"/>
                  <a:gd name="connsiteX112" fmla="*/ 2254551 w 2972814"/>
                  <a:gd name="connsiteY112" fmla="*/ 112938 h 112938"/>
                  <a:gd name="connsiteX113" fmla="*/ 2274502 w 2972814"/>
                  <a:gd name="connsiteY113" fmla="*/ 112938 h 112938"/>
                  <a:gd name="connsiteX114" fmla="*/ 2294454 w 2972814"/>
                  <a:gd name="connsiteY114" fmla="*/ 112938 h 112938"/>
                  <a:gd name="connsiteX115" fmla="*/ 2314406 w 2972814"/>
                  <a:gd name="connsiteY115" fmla="*/ 112938 h 112938"/>
                  <a:gd name="connsiteX116" fmla="*/ 2334358 w 2972814"/>
                  <a:gd name="connsiteY116" fmla="*/ 112938 h 112938"/>
                  <a:gd name="connsiteX117" fmla="*/ 2354310 w 2972814"/>
                  <a:gd name="connsiteY117" fmla="*/ 112938 h 112938"/>
                  <a:gd name="connsiteX118" fmla="*/ 2374261 w 2972814"/>
                  <a:gd name="connsiteY118" fmla="*/ 112938 h 112938"/>
                  <a:gd name="connsiteX119" fmla="*/ 2394213 w 2972814"/>
                  <a:gd name="connsiteY119" fmla="*/ 112938 h 112938"/>
                  <a:gd name="connsiteX120" fmla="*/ 2414165 w 2972814"/>
                  <a:gd name="connsiteY120" fmla="*/ 112938 h 112938"/>
                  <a:gd name="connsiteX121" fmla="*/ 2434117 w 2972814"/>
                  <a:gd name="connsiteY121" fmla="*/ 112938 h 112938"/>
                  <a:gd name="connsiteX122" fmla="*/ 2454068 w 2972814"/>
                  <a:gd name="connsiteY122" fmla="*/ 112938 h 112938"/>
                  <a:gd name="connsiteX123" fmla="*/ 2474020 w 2972814"/>
                  <a:gd name="connsiteY123" fmla="*/ 112938 h 112938"/>
                  <a:gd name="connsiteX124" fmla="*/ 2493972 w 2972814"/>
                  <a:gd name="connsiteY124" fmla="*/ 112938 h 112938"/>
                  <a:gd name="connsiteX125" fmla="*/ 2513924 w 2972814"/>
                  <a:gd name="connsiteY125" fmla="*/ 112938 h 112938"/>
                  <a:gd name="connsiteX126" fmla="*/ 2533876 w 2972814"/>
                  <a:gd name="connsiteY126" fmla="*/ 112938 h 112938"/>
                  <a:gd name="connsiteX127" fmla="*/ 2553827 w 2972814"/>
                  <a:gd name="connsiteY127" fmla="*/ 112938 h 112938"/>
                  <a:gd name="connsiteX128" fmla="*/ 2573779 w 2972814"/>
                  <a:gd name="connsiteY128" fmla="*/ 112938 h 112938"/>
                  <a:gd name="connsiteX129" fmla="*/ 2593731 w 2972814"/>
                  <a:gd name="connsiteY129" fmla="*/ 112938 h 112938"/>
                  <a:gd name="connsiteX130" fmla="*/ 2613683 w 2972814"/>
                  <a:gd name="connsiteY130" fmla="*/ 112938 h 112938"/>
                  <a:gd name="connsiteX131" fmla="*/ 2633634 w 2972814"/>
                  <a:gd name="connsiteY131" fmla="*/ 112938 h 112938"/>
                  <a:gd name="connsiteX132" fmla="*/ 2653586 w 2972814"/>
                  <a:gd name="connsiteY132" fmla="*/ 112938 h 112938"/>
                  <a:gd name="connsiteX133" fmla="*/ 2673538 w 2972814"/>
                  <a:gd name="connsiteY133" fmla="*/ 112938 h 112938"/>
                  <a:gd name="connsiteX134" fmla="*/ 2693490 w 2972814"/>
                  <a:gd name="connsiteY134" fmla="*/ 112938 h 112938"/>
                  <a:gd name="connsiteX135" fmla="*/ 2713441 w 2972814"/>
                  <a:gd name="connsiteY135" fmla="*/ 112938 h 112938"/>
                  <a:gd name="connsiteX136" fmla="*/ 2733393 w 2972814"/>
                  <a:gd name="connsiteY136" fmla="*/ 112938 h 112938"/>
                  <a:gd name="connsiteX137" fmla="*/ 2753345 w 2972814"/>
                  <a:gd name="connsiteY137" fmla="*/ 112938 h 112938"/>
                  <a:gd name="connsiteX138" fmla="*/ 2773297 w 2972814"/>
                  <a:gd name="connsiteY138" fmla="*/ 112938 h 112938"/>
                  <a:gd name="connsiteX139" fmla="*/ 2793249 w 2972814"/>
                  <a:gd name="connsiteY139" fmla="*/ 112938 h 112938"/>
                  <a:gd name="connsiteX140" fmla="*/ 2813200 w 2972814"/>
                  <a:gd name="connsiteY140" fmla="*/ 112938 h 112938"/>
                  <a:gd name="connsiteX141" fmla="*/ 2833152 w 2972814"/>
                  <a:gd name="connsiteY141" fmla="*/ 112938 h 112938"/>
                  <a:gd name="connsiteX142" fmla="*/ 2853104 w 2972814"/>
                  <a:gd name="connsiteY142" fmla="*/ 112938 h 112938"/>
                  <a:gd name="connsiteX143" fmla="*/ 2873056 w 2972814"/>
                  <a:gd name="connsiteY143" fmla="*/ 112938 h 112938"/>
                  <a:gd name="connsiteX144" fmla="*/ 2893007 w 2972814"/>
                  <a:gd name="connsiteY144" fmla="*/ 112938 h 112938"/>
                  <a:gd name="connsiteX145" fmla="*/ 2912959 w 2972814"/>
                  <a:gd name="connsiteY145" fmla="*/ 112938 h 112938"/>
                  <a:gd name="connsiteX146" fmla="*/ 2932911 w 2972814"/>
                  <a:gd name="connsiteY146" fmla="*/ 112938 h 112938"/>
                  <a:gd name="connsiteX147" fmla="*/ 2952863 w 2972814"/>
                  <a:gd name="connsiteY147" fmla="*/ 112938 h 112938"/>
                  <a:gd name="connsiteX148" fmla="*/ 2972815 w 2972814"/>
                  <a:gd name="connsiteY148" fmla="*/ 112938 h 112938"/>
                  <a:gd name="connsiteX149" fmla="*/ 2972815 w 2972814"/>
                  <a:gd name="connsiteY149" fmla="*/ 109906 h 112938"/>
                  <a:gd name="connsiteX150" fmla="*/ 2972815 w 2972814"/>
                  <a:gd name="connsiteY150" fmla="*/ 99915 h 112938"/>
                  <a:gd name="connsiteX151" fmla="*/ 2972815 w 2972814"/>
                  <a:gd name="connsiteY151" fmla="*/ 89923 h 112938"/>
                  <a:gd name="connsiteX152" fmla="*/ 2972815 w 2972814"/>
                  <a:gd name="connsiteY152" fmla="*/ 79932 h 112938"/>
                  <a:gd name="connsiteX153" fmla="*/ 2972815 w 2972814"/>
                  <a:gd name="connsiteY153" fmla="*/ 69940 h 112938"/>
                  <a:gd name="connsiteX154" fmla="*/ 2972815 w 2972814"/>
                  <a:gd name="connsiteY154" fmla="*/ 59949 h 112938"/>
                  <a:gd name="connsiteX155" fmla="*/ 2972815 w 2972814"/>
                  <a:gd name="connsiteY155" fmla="*/ 49957 h 112938"/>
                  <a:gd name="connsiteX156" fmla="*/ 2972815 w 2972814"/>
                  <a:gd name="connsiteY156" fmla="*/ 39966 h 112938"/>
                  <a:gd name="connsiteX157" fmla="*/ 2972815 w 2972814"/>
                  <a:gd name="connsiteY157" fmla="*/ 29974 h 112938"/>
                  <a:gd name="connsiteX158" fmla="*/ 2972815 w 2972814"/>
                  <a:gd name="connsiteY158" fmla="*/ 19983 h 112938"/>
                  <a:gd name="connsiteX159" fmla="*/ 2972815 w 2972814"/>
                  <a:gd name="connsiteY159" fmla="*/ 9991 h 112938"/>
                  <a:gd name="connsiteX160" fmla="*/ 2972815 w 2972814"/>
                  <a:gd name="connsiteY160" fmla="*/ 0 h 112938"/>
                  <a:gd name="connsiteX161" fmla="*/ 2952863 w 2972814"/>
                  <a:gd name="connsiteY161" fmla="*/ 0 h 112938"/>
                  <a:gd name="connsiteX162" fmla="*/ 2932911 w 2972814"/>
                  <a:gd name="connsiteY162" fmla="*/ 0 h 112938"/>
                  <a:gd name="connsiteX163" fmla="*/ 2912959 w 2972814"/>
                  <a:gd name="connsiteY163" fmla="*/ 0 h 112938"/>
                  <a:gd name="connsiteX164" fmla="*/ 2893007 w 2972814"/>
                  <a:gd name="connsiteY164" fmla="*/ 0 h 112938"/>
                  <a:gd name="connsiteX165" fmla="*/ 2873056 w 2972814"/>
                  <a:gd name="connsiteY165" fmla="*/ 0 h 112938"/>
                  <a:gd name="connsiteX166" fmla="*/ 2853104 w 2972814"/>
                  <a:gd name="connsiteY166" fmla="*/ 0 h 112938"/>
                  <a:gd name="connsiteX167" fmla="*/ 2833152 w 2972814"/>
                  <a:gd name="connsiteY167" fmla="*/ 0 h 112938"/>
                  <a:gd name="connsiteX168" fmla="*/ 2813200 w 2972814"/>
                  <a:gd name="connsiteY168" fmla="*/ 0 h 112938"/>
                  <a:gd name="connsiteX169" fmla="*/ 2793249 w 2972814"/>
                  <a:gd name="connsiteY169" fmla="*/ 0 h 112938"/>
                  <a:gd name="connsiteX170" fmla="*/ 2773297 w 2972814"/>
                  <a:gd name="connsiteY170" fmla="*/ 0 h 112938"/>
                  <a:gd name="connsiteX171" fmla="*/ 2753345 w 2972814"/>
                  <a:gd name="connsiteY171" fmla="*/ 0 h 112938"/>
                  <a:gd name="connsiteX172" fmla="*/ 2733393 w 2972814"/>
                  <a:gd name="connsiteY172" fmla="*/ 0 h 112938"/>
                  <a:gd name="connsiteX173" fmla="*/ 2713441 w 2972814"/>
                  <a:gd name="connsiteY173" fmla="*/ 0 h 112938"/>
                  <a:gd name="connsiteX174" fmla="*/ 2693490 w 2972814"/>
                  <a:gd name="connsiteY174" fmla="*/ 0 h 112938"/>
                  <a:gd name="connsiteX175" fmla="*/ 2673538 w 2972814"/>
                  <a:gd name="connsiteY175" fmla="*/ 0 h 112938"/>
                  <a:gd name="connsiteX176" fmla="*/ 2653586 w 2972814"/>
                  <a:gd name="connsiteY176" fmla="*/ 0 h 112938"/>
                  <a:gd name="connsiteX177" fmla="*/ 2633634 w 2972814"/>
                  <a:gd name="connsiteY177" fmla="*/ 0 h 112938"/>
                  <a:gd name="connsiteX178" fmla="*/ 2613683 w 2972814"/>
                  <a:gd name="connsiteY178" fmla="*/ 0 h 112938"/>
                  <a:gd name="connsiteX179" fmla="*/ 2593731 w 2972814"/>
                  <a:gd name="connsiteY179" fmla="*/ 0 h 112938"/>
                  <a:gd name="connsiteX180" fmla="*/ 2573779 w 2972814"/>
                  <a:gd name="connsiteY180" fmla="*/ 0 h 112938"/>
                  <a:gd name="connsiteX181" fmla="*/ 2553827 w 2972814"/>
                  <a:gd name="connsiteY181" fmla="*/ 0 h 112938"/>
                  <a:gd name="connsiteX182" fmla="*/ 2533876 w 2972814"/>
                  <a:gd name="connsiteY182" fmla="*/ 0 h 112938"/>
                  <a:gd name="connsiteX183" fmla="*/ 2513924 w 2972814"/>
                  <a:gd name="connsiteY183" fmla="*/ 0 h 112938"/>
                  <a:gd name="connsiteX184" fmla="*/ 2493972 w 2972814"/>
                  <a:gd name="connsiteY184" fmla="*/ 0 h 112938"/>
                  <a:gd name="connsiteX185" fmla="*/ 2474020 w 2972814"/>
                  <a:gd name="connsiteY185" fmla="*/ 0 h 112938"/>
                  <a:gd name="connsiteX186" fmla="*/ 2454068 w 2972814"/>
                  <a:gd name="connsiteY186" fmla="*/ 0 h 112938"/>
                  <a:gd name="connsiteX187" fmla="*/ 2434117 w 2972814"/>
                  <a:gd name="connsiteY187" fmla="*/ 0 h 112938"/>
                  <a:gd name="connsiteX188" fmla="*/ 2414165 w 2972814"/>
                  <a:gd name="connsiteY188" fmla="*/ 0 h 112938"/>
                  <a:gd name="connsiteX189" fmla="*/ 2394213 w 2972814"/>
                  <a:gd name="connsiteY189" fmla="*/ 0 h 112938"/>
                  <a:gd name="connsiteX190" fmla="*/ 2374261 w 2972814"/>
                  <a:gd name="connsiteY190" fmla="*/ 0 h 112938"/>
                  <a:gd name="connsiteX191" fmla="*/ 2354310 w 2972814"/>
                  <a:gd name="connsiteY191" fmla="*/ 0 h 112938"/>
                  <a:gd name="connsiteX192" fmla="*/ 2334358 w 2972814"/>
                  <a:gd name="connsiteY192" fmla="*/ 0 h 112938"/>
                  <a:gd name="connsiteX193" fmla="*/ 2314406 w 2972814"/>
                  <a:gd name="connsiteY193" fmla="*/ 0 h 112938"/>
                  <a:gd name="connsiteX194" fmla="*/ 2294454 w 2972814"/>
                  <a:gd name="connsiteY194" fmla="*/ 0 h 112938"/>
                  <a:gd name="connsiteX195" fmla="*/ 2274502 w 2972814"/>
                  <a:gd name="connsiteY195" fmla="*/ 0 h 112938"/>
                  <a:gd name="connsiteX196" fmla="*/ 2254551 w 2972814"/>
                  <a:gd name="connsiteY196" fmla="*/ 0 h 112938"/>
                  <a:gd name="connsiteX197" fmla="*/ 2234599 w 2972814"/>
                  <a:gd name="connsiteY197" fmla="*/ 0 h 112938"/>
                  <a:gd name="connsiteX198" fmla="*/ 2214647 w 2972814"/>
                  <a:gd name="connsiteY198" fmla="*/ 0 h 112938"/>
                  <a:gd name="connsiteX199" fmla="*/ 2194695 w 2972814"/>
                  <a:gd name="connsiteY199" fmla="*/ 0 h 112938"/>
                  <a:gd name="connsiteX200" fmla="*/ 2174744 w 2972814"/>
                  <a:gd name="connsiteY200" fmla="*/ 0 h 112938"/>
                  <a:gd name="connsiteX201" fmla="*/ 2154792 w 2972814"/>
                  <a:gd name="connsiteY201" fmla="*/ 0 h 112938"/>
                  <a:gd name="connsiteX202" fmla="*/ 2134840 w 2972814"/>
                  <a:gd name="connsiteY202" fmla="*/ 0 h 112938"/>
                  <a:gd name="connsiteX203" fmla="*/ 2114888 w 2972814"/>
                  <a:gd name="connsiteY203" fmla="*/ 0 h 112938"/>
                  <a:gd name="connsiteX204" fmla="*/ 2094936 w 2972814"/>
                  <a:gd name="connsiteY204" fmla="*/ 0 h 112938"/>
                  <a:gd name="connsiteX205" fmla="*/ 2074985 w 2972814"/>
                  <a:gd name="connsiteY205" fmla="*/ 0 h 112938"/>
                  <a:gd name="connsiteX206" fmla="*/ 2055033 w 2972814"/>
                  <a:gd name="connsiteY206" fmla="*/ 0 h 112938"/>
                  <a:gd name="connsiteX207" fmla="*/ 2035081 w 2972814"/>
                  <a:gd name="connsiteY207" fmla="*/ 0 h 112938"/>
                  <a:gd name="connsiteX208" fmla="*/ 2015129 w 2972814"/>
                  <a:gd name="connsiteY208" fmla="*/ 0 h 112938"/>
                  <a:gd name="connsiteX209" fmla="*/ 1995178 w 2972814"/>
                  <a:gd name="connsiteY209" fmla="*/ 0 h 112938"/>
                  <a:gd name="connsiteX210" fmla="*/ 1975226 w 2972814"/>
                  <a:gd name="connsiteY210" fmla="*/ 0 h 112938"/>
                  <a:gd name="connsiteX211" fmla="*/ 1955274 w 2972814"/>
                  <a:gd name="connsiteY211" fmla="*/ 0 h 112938"/>
                  <a:gd name="connsiteX212" fmla="*/ 1935322 w 2972814"/>
                  <a:gd name="connsiteY212" fmla="*/ 0 h 112938"/>
                  <a:gd name="connsiteX213" fmla="*/ 1915371 w 2972814"/>
                  <a:gd name="connsiteY213" fmla="*/ 0 h 112938"/>
                  <a:gd name="connsiteX214" fmla="*/ 1895419 w 2972814"/>
                  <a:gd name="connsiteY214" fmla="*/ 0 h 112938"/>
                  <a:gd name="connsiteX215" fmla="*/ 1875467 w 2972814"/>
                  <a:gd name="connsiteY215" fmla="*/ 0 h 112938"/>
                  <a:gd name="connsiteX216" fmla="*/ 1855515 w 2972814"/>
                  <a:gd name="connsiteY216" fmla="*/ 0 h 112938"/>
                  <a:gd name="connsiteX217" fmla="*/ 1835563 w 2972814"/>
                  <a:gd name="connsiteY217" fmla="*/ 0 h 112938"/>
                  <a:gd name="connsiteX218" fmla="*/ 1815612 w 2972814"/>
                  <a:gd name="connsiteY218" fmla="*/ 0 h 112938"/>
                  <a:gd name="connsiteX219" fmla="*/ 1795660 w 2972814"/>
                  <a:gd name="connsiteY219" fmla="*/ 0 h 112938"/>
                  <a:gd name="connsiteX220" fmla="*/ 1775708 w 2972814"/>
                  <a:gd name="connsiteY220" fmla="*/ 0 h 112938"/>
                  <a:gd name="connsiteX221" fmla="*/ 1755756 w 2972814"/>
                  <a:gd name="connsiteY221" fmla="*/ 0 h 112938"/>
                  <a:gd name="connsiteX222" fmla="*/ 1735805 w 2972814"/>
                  <a:gd name="connsiteY222" fmla="*/ 0 h 112938"/>
                  <a:gd name="connsiteX223" fmla="*/ 1715853 w 2972814"/>
                  <a:gd name="connsiteY223" fmla="*/ 0 h 112938"/>
                  <a:gd name="connsiteX224" fmla="*/ 1695901 w 2972814"/>
                  <a:gd name="connsiteY224" fmla="*/ 0 h 112938"/>
                  <a:gd name="connsiteX225" fmla="*/ 1675949 w 2972814"/>
                  <a:gd name="connsiteY225" fmla="*/ 0 h 112938"/>
                  <a:gd name="connsiteX226" fmla="*/ 1655997 w 2972814"/>
                  <a:gd name="connsiteY226" fmla="*/ 0 h 112938"/>
                  <a:gd name="connsiteX227" fmla="*/ 1636046 w 2972814"/>
                  <a:gd name="connsiteY227" fmla="*/ 0 h 112938"/>
                  <a:gd name="connsiteX228" fmla="*/ 1616094 w 2972814"/>
                  <a:gd name="connsiteY228" fmla="*/ 0 h 112938"/>
                  <a:gd name="connsiteX229" fmla="*/ 1596142 w 2972814"/>
                  <a:gd name="connsiteY229" fmla="*/ 0 h 112938"/>
                  <a:gd name="connsiteX230" fmla="*/ 1576190 w 2972814"/>
                  <a:gd name="connsiteY230" fmla="*/ 0 h 112938"/>
                  <a:gd name="connsiteX231" fmla="*/ 1556239 w 2972814"/>
                  <a:gd name="connsiteY231" fmla="*/ 0 h 112938"/>
                  <a:gd name="connsiteX232" fmla="*/ 1536287 w 2972814"/>
                  <a:gd name="connsiteY232" fmla="*/ 0 h 112938"/>
                  <a:gd name="connsiteX233" fmla="*/ 1516335 w 2972814"/>
                  <a:gd name="connsiteY233" fmla="*/ 0 h 112938"/>
                  <a:gd name="connsiteX234" fmla="*/ 1496383 w 2972814"/>
                  <a:gd name="connsiteY234" fmla="*/ 0 h 112938"/>
                  <a:gd name="connsiteX235" fmla="*/ 1476431 w 2972814"/>
                  <a:gd name="connsiteY235" fmla="*/ 0 h 112938"/>
                  <a:gd name="connsiteX236" fmla="*/ 1456480 w 2972814"/>
                  <a:gd name="connsiteY236" fmla="*/ 0 h 112938"/>
                  <a:gd name="connsiteX237" fmla="*/ 1436528 w 2972814"/>
                  <a:gd name="connsiteY237" fmla="*/ 0 h 112938"/>
                  <a:gd name="connsiteX238" fmla="*/ 1416576 w 2972814"/>
                  <a:gd name="connsiteY238" fmla="*/ 0 h 112938"/>
                  <a:gd name="connsiteX239" fmla="*/ 1396624 w 2972814"/>
                  <a:gd name="connsiteY239" fmla="*/ 0 h 112938"/>
                  <a:gd name="connsiteX240" fmla="*/ 1376673 w 2972814"/>
                  <a:gd name="connsiteY240" fmla="*/ 0 h 112938"/>
                  <a:gd name="connsiteX241" fmla="*/ 1356721 w 2972814"/>
                  <a:gd name="connsiteY241" fmla="*/ 0 h 112938"/>
                  <a:gd name="connsiteX242" fmla="*/ 1336769 w 2972814"/>
                  <a:gd name="connsiteY242" fmla="*/ 0 h 112938"/>
                  <a:gd name="connsiteX243" fmla="*/ 1316817 w 2972814"/>
                  <a:gd name="connsiteY243" fmla="*/ 0 h 112938"/>
                  <a:gd name="connsiteX244" fmla="*/ 1296865 w 2972814"/>
                  <a:gd name="connsiteY244" fmla="*/ 0 h 112938"/>
                  <a:gd name="connsiteX245" fmla="*/ 1276914 w 2972814"/>
                  <a:gd name="connsiteY245" fmla="*/ 0 h 112938"/>
                  <a:gd name="connsiteX246" fmla="*/ 1256962 w 2972814"/>
                  <a:gd name="connsiteY246" fmla="*/ 0 h 112938"/>
                  <a:gd name="connsiteX247" fmla="*/ 1237010 w 2972814"/>
                  <a:gd name="connsiteY247" fmla="*/ 0 h 112938"/>
                  <a:gd name="connsiteX248" fmla="*/ 1217058 w 2972814"/>
                  <a:gd name="connsiteY248" fmla="*/ 0 h 112938"/>
                  <a:gd name="connsiteX249" fmla="*/ 1197107 w 2972814"/>
                  <a:gd name="connsiteY249" fmla="*/ 0 h 112938"/>
                  <a:gd name="connsiteX250" fmla="*/ 1177155 w 2972814"/>
                  <a:gd name="connsiteY250" fmla="*/ 0 h 112938"/>
                  <a:gd name="connsiteX251" fmla="*/ 1157203 w 2972814"/>
                  <a:gd name="connsiteY251" fmla="*/ 0 h 112938"/>
                  <a:gd name="connsiteX252" fmla="*/ 1137251 w 2972814"/>
                  <a:gd name="connsiteY252" fmla="*/ 0 h 112938"/>
                  <a:gd name="connsiteX253" fmla="*/ 1117299 w 2972814"/>
                  <a:gd name="connsiteY253" fmla="*/ 0 h 112938"/>
                  <a:gd name="connsiteX254" fmla="*/ 1097348 w 2972814"/>
                  <a:gd name="connsiteY254" fmla="*/ 0 h 112938"/>
                  <a:gd name="connsiteX255" fmla="*/ 1077396 w 2972814"/>
                  <a:gd name="connsiteY255" fmla="*/ 0 h 112938"/>
                  <a:gd name="connsiteX256" fmla="*/ 1057444 w 2972814"/>
                  <a:gd name="connsiteY256" fmla="*/ 0 h 112938"/>
                  <a:gd name="connsiteX257" fmla="*/ 1037492 w 2972814"/>
                  <a:gd name="connsiteY257" fmla="*/ 0 h 112938"/>
                  <a:gd name="connsiteX258" fmla="*/ 1017541 w 2972814"/>
                  <a:gd name="connsiteY258" fmla="*/ 0 h 112938"/>
                  <a:gd name="connsiteX259" fmla="*/ 997589 w 2972814"/>
                  <a:gd name="connsiteY259" fmla="*/ 0 h 112938"/>
                  <a:gd name="connsiteX260" fmla="*/ 977637 w 2972814"/>
                  <a:gd name="connsiteY260" fmla="*/ 0 h 112938"/>
                  <a:gd name="connsiteX261" fmla="*/ 957685 w 2972814"/>
                  <a:gd name="connsiteY261" fmla="*/ 0 h 112938"/>
                  <a:gd name="connsiteX262" fmla="*/ 937733 w 2972814"/>
                  <a:gd name="connsiteY262" fmla="*/ 0 h 112938"/>
                  <a:gd name="connsiteX263" fmla="*/ 917782 w 2972814"/>
                  <a:gd name="connsiteY263" fmla="*/ 0 h 112938"/>
                  <a:gd name="connsiteX264" fmla="*/ 897830 w 2972814"/>
                  <a:gd name="connsiteY264" fmla="*/ 0 h 112938"/>
                  <a:gd name="connsiteX265" fmla="*/ 877878 w 2972814"/>
                  <a:gd name="connsiteY265" fmla="*/ 0 h 112938"/>
                  <a:gd name="connsiteX266" fmla="*/ 857926 w 2972814"/>
                  <a:gd name="connsiteY266" fmla="*/ 0 h 112938"/>
                  <a:gd name="connsiteX267" fmla="*/ 837975 w 2972814"/>
                  <a:gd name="connsiteY267" fmla="*/ 0 h 112938"/>
                  <a:gd name="connsiteX268" fmla="*/ 818023 w 2972814"/>
                  <a:gd name="connsiteY268" fmla="*/ 0 h 112938"/>
                  <a:gd name="connsiteX269" fmla="*/ 798071 w 2972814"/>
                  <a:gd name="connsiteY269" fmla="*/ 0 h 112938"/>
                  <a:gd name="connsiteX270" fmla="*/ 778119 w 2972814"/>
                  <a:gd name="connsiteY270" fmla="*/ 0 h 112938"/>
                  <a:gd name="connsiteX271" fmla="*/ 758167 w 2972814"/>
                  <a:gd name="connsiteY271" fmla="*/ 0 h 112938"/>
                  <a:gd name="connsiteX272" fmla="*/ 738216 w 2972814"/>
                  <a:gd name="connsiteY272" fmla="*/ 0 h 112938"/>
                  <a:gd name="connsiteX273" fmla="*/ 718264 w 2972814"/>
                  <a:gd name="connsiteY273" fmla="*/ 0 h 112938"/>
                  <a:gd name="connsiteX274" fmla="*/ 698312 w 2972814"/>
                  <a:gd name="connsiteY274" fmla="*/ 0 h 112938"/>
                  <a:gd name="connsiteX275" fmla="*/ 678360 w 2972814"/>
                  <a:gd name="connsiteY275" fmla="*/ 0 h 112938"/>
                  <a:gd name="connsiteX276" fmla="*/ 658409 w 2972814"/>
                  <a:gd name="connsiteY276" fmla="*/ 0 h 112938"/>
                  <a:gd name="connsiteX277" fmla="*/ 638457 w 2972814"/>
                  <a:gd name="connsiteY277" fmla="*/ 0 h 112938"/>
                  <a:gd name="connsiteX278" fmla="*/ 618505 w 2972814"/>
                  <a:gd name="connsiteY278" fmla="*/ 0 h 112938"/>
                  <a:gd name="connsiteX279" fmla="*/ 598553 w 2972814"/>
                  <a:gd name="connsiteY279" fmla="*/ 0 h 112938"/>
                  <a:gd name="connsiteX280" fmla="*/ 578601 w 2972814"/>
                  <a:gd name="connsiteY280" fmla="*/ 0 h 112938"/>
                  <a:gd name="connsiteX281" fmla="*/ 558650 w 2972814"/>
                  <a:gd name="connsiteY281" fmla="*/ 0 h 112938"/>
                  <a:gd name="connsiteX282" fmla="*/ 538698 w 2972814"/>
                  <a:gd name="connsiteY282" fmla="*/ 0 h 112938"/>
                  <a:gd name="connsiteX283" fmla="*/ 518746 w 2972814"/>
                  <a:gd name="connsiteY283" fmla="*/ 0 h 112938"/>
                  <a:gd name="connsiteX284" fmla="*/ 498794 w 2972814"/>
                  <a:gd name="connsiteY284" fmla="*/ 0 h 112938"/>
                  <a:gd name="connsiteX285" fmla="*/ 478843 w 2972814"/>
                  <a:gd name="connsiteY285" fmla="*/ 0 h 112938"/>
                  <a:gd name="connsiteX286" fmla="*/ 458891 w 2972814"/>
                  <a:gd name="connsiteY286" fmla="*/ 0 h 112938"/>
                  <a:gd name="connsiteX287" fmla="*/ 438939 w 2972814"/>
                  <a:gd name="connsiteY287" fmla="*/ 0 h 112938"/>
                  <a:gd name="connsiteX288" fmla="*/ 418987 w 2972814"/>
                  <a:gd name="connsiteY288" fmla="*/ 0 h 112938"/>
                  <a:gd name="connsiteX289" fmla="*/ 399036 w 2972814"/>
                  <a:gd name="connsiteY289" fmla="*/ 0 h 112938"/>
                  <a:gd name="connsiteX290" fmla="*/ 379084 w 2972814"/>
                  <a:gd name="connsiteY290" fmla="*/ 0 h 112938"/>
                  <a:gd name="connsiteX291" fmla="*/ 359132 w 2972814"/>
                  <a:gd name="connsiteY291" fmla="*/ 0 h 112938"/>
                  <a:gd name="connsiteX292" fmla="*/ 339180 w 2972814"/>
                  <a:gd name="connsiteY292" fmla="*/ 0 h 112938"/>
                  <a:gd name="connsiteX293" fmla="*/ 319228 w 2972814"/>
                  <a:gd name="connsiteY293" fmla="*/ 0 h 112938"/>
                  <a:gd name="connsiteX294" fmla="*/ 299277 w 2972814"/>
                  <a:gd name="connsiteY294" fmla="*/ 0 h 112938"/>
                  <a:gd name="connsiteX295" fmla="*/ 279325 w 2972814"/>
                  <a:gd name="connsiteY295" fmla="*/ 0 h 112938"/>
                  <a:gd name="connsiteX296" fmla="*/ 259373 w 2972814"/>
                  <a:gd name="connsiteY296" fmla="*/ 0 h 112938"/>
                  <a:gd name="connsiteX297" fmla="*/ 239421 w 2972814"/>
                  <a:gd name="connsiteY297" fmla="*/ 0 h 112938"/>
                  <a:gd name="connsiteX298" fmla="*/ 219470 w 2972814"/>
                  <a:gd name="connsiteY298" fmla="*/ 0 h 112938"/>
                  <a:gd name="connsiteX299" fmla="*/ 199518 w 2972814"/>
                  <a:gd name="connsiteY299" fmla="*/ 0 h 112938"/>
                  <a:gd name="connsiteX300" fmla="*/ 179566 w 2972814"/>
                  <a:gd name="connsiteY300" fmla="*/ 0 h 112938"/>
                  <a:gd name="connsiteX301" fmla="*/ 159614 w 2972814"/>
                  <a:gd name="connsiteY301" fmla="*/ 0 h 112938"/>
                  <a:gd name="connsiteX302" fmla="*/ 139662 w 2972814"/>
                  <a:gd name="connsiteY302" fmla="*/ 0 h 112938"/>
                  <a:gd name="connsiteX303" fmla="*/ 119711 w 2972814"/>
                  <a:gd name="connsiteY303" fmla="*/ 0 h 112938"/>
                  <a:gd name="connsiteX304" fmla="*/ 99759 w 2972814"/>
                  <a:gd name="connsiteY304" fmla="*/ 0 h 112938"/>
                  <a:gd name="connsiteX305" fmla="*/ 79807 w 2972814"/>
                  <a:gd name="connsiteY305" fmla="*/ 0 h 112938"/>
                  <a:gd name="connsiteX306" fmla="*/ 59855 w 2972814"/>
                  <a:gd name="connsiteY306" fmla="*/ 0 h 112938"/>
                  <a:gd name="connsiteX307" fmla="*/ 39904 w 2972814"/>
                  <a:gd name="connsiteY307" fmla="*/ 0 h 112938"/>
                  <a:gd name="connsiteX308" fmla="*/ 19952 w 2972814"/>
                  <a:gd name="connsiteY308" fmla="*/ 0 h 112938"/>
                  <a:gd name="connsiteX309" fmla="*/ 0 w 2972814"/>
                  <a:gd name="connsiteY309" fmla="*/ 0 h 112938"/>
                  <a:gd name="connsiteX310" fmla="*/ 0 w 2972814"/>
                  <a:gd name="connsiteY310" fmla="*/ 9991 h 112938"/>
                  <a:gd name="connsiteX311" fmla="*/ 0 w 2972814"/>
                  <a:gd name="connsiteY311" fmla="*/ 19983 h 112938"/>
                  <a:gd name="connsiteX312" fmla="*/ 0 w 2972814"/>
                  <a:gd name="connsiteY312" fmla="*/ 29974 h 112938"/>
                  <a:gd name="connsiteX313" fmla="*/ 0 w 2972814"/>
                  <a:gd name="connsiteY313" fmla="*/ 39966 h 112938"/>
                  <a:gd name="connsiteX314" fmla="*/ 0 w 2972814"/>
                  <a:gd name="connsiteY314" fmla="*/ 49957 h 112938"/>
                  <a:gd name="connsiteX315" fmla="*/ 0 w 2972814"/>
                  <a:gd name="connsiteY315" fmla="*/ 59949 h 112938"/>
                  <a:gd name="connsiteX316" fmla="*/ 0 w 2972814"/>
                  <a:gd name="connsiteY316" fmla="*/ 69940 h 112938"/>
                  <a:gd name="connsiteX317" fmla="*/ 0 w 2972814"/>
                  <a:gd name="connsiteY317" fmla="*/ 79932 h 112938"/>
                  <a:gd name="connsiteX318" fmla="*/ 0 w 2972814"/>
                  <a:gd name="connsiteY318" fmla="*/ 89923 h 112938"/>
                  <a:gd name="connsiteX319" fmla="*/ 0 w 2972814"/>
                  <a:gd name="connsiteY319" fmla="*/ 99915 h 112938"/>
                  <a:gd name="connsiteX320" fmla="*/ 0 w 2972814"/>
                  <a:gd name="connsiteY320" fmla="*/ 109906 h 112938"/>
                  <a:gd name="connsiteX321" fmla="*/ 0 w 2972814"/>
                  <a:gd name="connsiteY321" fmla="*/ 112938 h 112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</a:cxnLst>
                <a:rect l="l" t="t" r="r" b="b"/>
                <a:pathLst>
                  <a:path w="2972814" h="112938">
                    <a:moveTo>
                      <a:pt x="19952" y="112938"/>
                    </a:moveTo>
                    <a:lnTo>
                      <a:pt x="39904" y="112938"/>
                    </a:lnTo>
                    <a:lnTo>
                      <a:pt x="59855" y="112938"/>
                    </a:lnTo>
                    <a:lnTo>
                      <a:pt x="79807" y="112938"/>
                    </a:lnTo>
                    <a:lnTo>
                      <a:pt x="99759" y="112938"/>
                    </a:lnTo>
                    <a:lnTo>
                      <a:pt x="119711" y="112938"/>
                    </a:lnTo>
                    <a:lnTo>
                      <a:pt x="139662" y="112938"/>
                    </a:lnTo>
                    <a:lnTo>
                      <a:pt x="159614" y="112938"/>
                    </a:lnTo>
                    <a:lnTo>
                      <a:pt x="179566" y="112938"/>
                    </a:lnTo>
                    <a:lnTo>
                      <a:pt x="199518" y="112938"/>
                    </a:lnTo>
                    <a:lnTo>
                      <a:pt x="219470" y="112938"/>
                    </a:lnTo>
                    <a:lnTo>
                      <a:pt x="239421" y="112938"/>
                    </a:lnTo>
                    <a:lnTo>
                      <a:pt x="259373" y="112938"/>
                    </a:lnTo>
                    <a:lnTo>
                      <a:pt x="279325" y="112938"/>
                    </a:lnTo>
                    <a:lnTo>
                      <a:pt x="299277" y="112938"/>
                    </a:lnTo>
                    <a:lnTo>
                      <a:pt x="319228" y="112938"/>
                    </a:lnTo>
                    <a:lnTo>
                      <a:pt x="339180" y="112938"/>
                    </a:lnTo>
                    <a:lnTo>
                      <a:pt x="359132" y="112938"/>
                    </a:lnTo>
                    <a:lnTo>
                      <a:pt x="379084" y="112938"/>
                    </a:lnTo>
                    <a:lnTo>
                      <a:pt x="399036" y="112938"/>
                    </a:lnTo>
                    <a:lnTo>
                      <a:pt x="418987" y="112938"/>
                    </a:lnTo>
                    <a:lnTo>
                      <a:pt x="438939" y="112938"/>
                    </a:lnTo>
                    <a:lnTo>
                      <a:pt x="458891" y="112938"/>
                    </a:lnTo>
                    <a:lnTo>
                      <a:pt x="478843" y="112938"/>
                    </a:lnTo>
                    <a:lnTo>
                      <a:pt x="498794" y="112938"/>
                    </a:lnTo>
                    <a:lnTo>
                      <a:pt x="518746" y="112938"/>
                    </a:lnTo>
                    <a:lnTo>
                      <a:pt x="538698" y="112938"/>
                    </a:lnTo>
                    <a:lnTo>
                      <a:pt x="558650" y="112938"/>
                    </a:lnTo>
                    <a:lnTo>
                      <a:pt x="578601" y="112938"/>
                    </a:lnTo>
                    <a:lnTo>
                      <a:pt x="598553" y="112938"/>
                    </a:lnTo>
                    <a:lnTo>
                      <a:pt x="618505" y="112938"/>
                    </a:lnTo>
                    <a:lnTo>
                      <a:pt x="638457" y="112938"/>
                    </a:lnTo>
                    <a:lnTo>
                      <a:pt x="658409" y="112938"/>
                    </a:lnTo>
                    <a:lnTo>
                      <a:pt x="678360" y="112938"/>
                    </a:lnTo>
                    <a:lnTo>
                      <a:pt x="698312" y="112938"/>
                    </a:lnTo>
                    <a:lnTo>
                      <a:pt x="718264" y="112938"/>
                    </a:lnTo>
                    <a:lnTo>
                      <a:pt x="738216" y="112938"/>
                    </a:lnTo>
                    <a:lnTo>
                      <a:pt x="758167" y="112938"/>
                    </a:lnTo>
                    <a:lnTo>
                      <a:pt x="778119" y="112938"/>
                    </a:lnTo>
                    <a:lnTo>
                      <a:pt x="798071" y="112938"/>
                    </a:lnTo>
                    <a:lnTo>
                      <a:pt x="818023" y="112938"/>
                    </a:lnTo>
                    <a:lnTo>
                      <a:pt x="837975" y="112938"/>
                    </a:lnTo>
                    <a:lnTo>
                      <a:pt x="857926" y="112938"/>
                    </a:lnTo>
                    <a:lnTo>
                      <a:pt x="877878" y="112938"/>
                    </a:lnTo>
                    <a:lnTo>
                      <a:pt x="897830" y="112938"/>
                    </a:lnTo>
                    <a:lnTo>
                      <a:pt x="917782" y="112938"/>
                    </a:lnTo>
                    <a:lnTo>
                      <a:pt x="937733" y="112938"/>
                    </a:lnTo>
                    <a:lnTo>
                      <a:pt x="957685" y="112938"/>
                    </a:lnTo>
                    <a:lnTo>
                      <a:pt x="977637" y="112938"/>
                    </a:lnTo>
                    <a:lnTo>
                      <a:pt x="997589" y="112938"/>
                    </a:lnTo>
                    <a:lnTo>
                      <a:pt x="1017541" y="112938"/>
                    </a:lnTo>
                    <a:lnTo>
                      <a:pt x="1037492" y="112938"/>
                    </a:lnTo>
                    <a:lnTo>
                      <a:pt x="1057444" y="112938"/>
                    </a:lnTo>
                    <a:lnTo>
                      <a:pt x="1077396" y="112938"/>
                    </a:lnTo>
                    <a:lnTo>
                      <a:pt x="1097348" y="112938"/>
                    </a:lnTo>
                    <a:lnTo>
                      <a:pt x="1117299" y="112938"/>
                    </a:lnTo>
                    <a:lnTo>
                      <a:pt x="1137251" y="112938"/>
                    </a:lnTo>
                    <a:lnTo>
                      <a:pt x="1157203" y="112938"/>
                    </a:lnTo>
                    <a:lnTo>
                      <a:pt x="1177155" y="112938"/>
                    </a:lnTo>
                    <a:lnTo>
                      <a:pt x="1197107" y="112938"/>
                    </a:lnTo>
                    <a:lnTo>
                      <a:pt x="1217058" y="112938"/>
                    </a:lnTo>
                    <a:lnTo>
                      <a:pt x="1237010" y="112938"/>
                    </a:lnTo>
                    <a:lnTo>
                      <a:pt x="1256962" y="112938"/>
                    </a:lnTo>
                    <a:lnTo>
                      <a:pt x="1276914" y="112938"/>
                    </a:lnTo>
                    <a:lnTo>
                      <a:pt x="1296865" y="112938"/>
                    </a:lnTo>
                    <a:lnTo>
                      <a:pt x="1316817" y="112938"/>
                    </a:lnTo>
                    <a:lnTo>
                      <a:pt x="1336769" y="112938"/>
                    </a:lnTo>
                    <a:lnTo>
                      <a:pt x="1356721" y="112938"/>
                    </a:lnTo>
                    <a:lnTo>
                      <a:pt x="1376673" y="112938"/>
                    </a:lnTo>
                    <a:lnTo>
                      <a:pt x="1396624" y="112938"/>
                    </a:lnTo>
                    <a:lnTo>
                      <a:pt x="1416576" y="112938"/>
                    </a:lnTo>
                    <a:lnTo>
                      <a:pt x="1436528" y="112938"/>
                    </a:lnTo>
                    <a:lnTo>
                      <a:pt x="1456480" y="112938"/>
                    </a:lnTo>
                    <a:lnTo>
                      <a:pt x="1476431" y="112938"/>
                    </a:lnTo>
                    <a:lnTo>
                      <a:pt x="1496383" y="112938"/>
                    </a:lnTo>
                    <a:lnTo>
                      <a:pt x="1516335" y="112938"/>
                    </a:lnTo>
                    <a:lnTo>
                      <a:pt x="1536287" y="112938"/>
                    </a:lnTo>
                    <a:lnTo>
                      <a:pt x="1556239" y="112938"/>
                    </a:lnTo>
                    <a:lnTo>
                      <a:pt x="1576190" y="112938"/>
                    </a:lnTo>
                    <a:lnTo>
                      <a:pt x="1596142" y="112938"/>
                    </a:lnTo>
                    <a:lnTo>
                      <a:pt x="1616094" y="112938"/>
                    </a:lnTo>
                    <a:lnTo>
                      <a:pt x="1636046" y="112938"/>
                    </a:lnTo>
                    <a:lnTo>
                      <a:pt x="1655997" y="112938"/>
                    </a:lnTo>
                    <a:lnTo>
                      <a:pt x="1675949" y="112938"/>
                    </a:lnTo>
                    <a:lnTo>
                      <a:pt x="1695901" y="112938"/>
                    </a:lnTo>
                    <a:lnTo>
                      <a:pt x="1715853" y="112938"/>
                    </a:lnTo>
                    <a:lnTo>
                      <a:pt x="1735805" y="112938"/>
                    </a:lnTo>
                    <a:lnTo>
                      <a:pt x="1755756" y="112938"/>
                    </a:lnTo>
                    <a:lnTo>
                      <a:pt x="1775708" y="112938"/>
                    </a:lnTo>
                    <a:lnTo>
                      <a:pt x="1795660" y="112938"/>
                    </a:lnTo>
                    <a:lnTo>
                      <a:pt x="1815612" y="112938"/>
                    </a:lnTo>
                    <a:lnTo>
                      <a:pt x="1835563" y="112938"/>
                    </a:lnTo>
                    <a:lnTo>
                      <a:pt x="1855515" y="112938"/>
                    </a:lnTo>
                    <a:lnTo>
                      <a:pt x="1875467" y="112938"/>
                    </a:lnTo>
                    <a:lnTo>
                      <a:pt x="1895419" y="112938"/>
                    </a:lnTo>
                    <a:lnTo>
                      <a:pt x="1915371" y="112938"/>
                    </a:lnTo>
                    <a:lnTo>
                      <a:pt x="1935322" y="112938"/>
                    </a:lnTo>
                    <a:lnTo>
                      <a:pt x="1955274" y="112938"/>
                    </a:lnTo>
                    <a:lnTo>
                      <a:pt x="1975226" y="112938"/>
                    </a:lnTo>
                    <a:lnTo>
                      <a:pt x="1995178" y="112938"/>
                    </a:lnTo>
                    <a:lnTo>
                      <a:pt x="2015129" y="112938"/>
                    </a:lnTo>
                    <a:lnTo>
                      <a:pt x="2035081" y="112938"/>
                    </a:lnTo>
                    <a:lnTo>
                      <a:pt x="2055033" y="112938"/>
                    </a:lnTo>
                    <a:lnTo>
                      <a:pt x="2074985" y="112938"/>
                    </a:lnTo>
                    <a:lnTo>
                      <a:pt x="2094936" y="112938"/>
                    </a:lnTo>
                    <a:lnTo>
                      <a:pt x="2114888" y="112938"/>
                    </a:lnTo>
                    <a:lnTo>
                      <a:pt x="2134840" y="112938"/>
                    </a:lnTo>
                    <a:lnTo>
                      <a:pt x="2154792" y="112938"/>
                    </a:lnTo>
                    <a:lnTo>
                      <a:pt x="2174744" y="112938"/>
                    </a:lnTo>
                    <a:lnTo>
                      <a:pt x="2194695" y="112938"/>
                    </a:lnTo>
                    <a:lnTo>
                      <a:pt x="2214647" y="112938"/>
                    </a:lnTo>
                    <a:lnTo>
                      <a:pt x="2234599" y="112938"/>
                    </a:lnTo>
                    <a:lnTo>
                      <a:pt x="2254551" y="112938"/>
                    </a:lnTo>
                    <a:lnTo>
                      <a:pt x="2274502" y="112938"/>
                    </a:lnTo>
                    <a:lnTo>
                      <a:pt x="2294454" y="112938"/>
                    </a:lnTo>
                    <a:lnTo>
                      <a:pt x="2314406" y="112938"/>
                    </a:lnTo>
                    <a:lnTo>
                      <a:pt x="2334358" y="112938"/>
                    </a:lnTo>
                    <a:lnTo>
                      <a:pt x="2354310" y="112938"/>
                    </a:lnTo>
                    <a:lnTo>
                      <a:pt x="2374261" y="112938"/>
                    </a:lnTo>
                    <a:lnTo>
                      <a:pt x="2394213" y="112938"/>
                    </a:lnTo>
                    <a:lnTo>
                      <a:pt x="2414165" y="112938"/>
                    </a:lnTo>
                    <a:lnTo>
                      <a:pt x="2434117" y="112938"/>
                    </a:lnTo>
                    <a:lnTo>
                      <a:pt x="2454068" y="112938"/>
                    </a:lnTo>
                    <a:lnTo>
                      <a:pt x="2474020" y="112938"/>
                    </a:lnTo>
                    <a:lnTo>
                      <a:pt x="2493972" y="112938"/>
                    </a:lnTo>
                    <a:lnTo>
                      <a:pt x="2513924" y="112938"/>
                    </a:lnTo>
                    <a:lnTo>
                      <a:pt x="2533876" y="112938"/>
                    </a:lnTo>
                    <a:lnTo>
                      <a:pt x="2553827" y="112938"/>
                    </a:lnTo>
                    <a:lnTo>
                      <a:pt x="2573779" y="112938"/>
                    </a:lnTo>
                    <a:lnTo>
                      <a:pt x="2593731" y="112938"/>
                    </a:lnTo>
                    <a:lnTo>
                      <a:pt x="2613683" y="112938"/>
                    </a:lnTo>
                    <a:lnTo>
                      <a:pt x="2633634" y="112938"/>
                    </a:lnTo>
                    <a:lnTo>
                      <a:pt x="2653586" y="112938"/>
                    </a:lnTo>
                    <a:lnTo>
                      <a:pt x="2673538" y="112938"/>
                    </a:lnTo>
                    <a:lnTo>
                      <a:pt x="2693490" y="112938"/>
                    </a:lnTo>
                    <a:lnTo>
                      <a:pt x="2713441" y="112938"/>
                    </a:lnTo>
                    <a:lnTo>
                      <a:pt x="2733393" y="112938"/>
                    </a:lnTo>
                    <a:lnTo>
                      <a:pt x="2753345" y="112938"/>
                    </a:lnTo>
                    <a:lnTo>
                      <a:pt x="2773297" y="112938"/>
                    </a:lnTo>
                    <a:lnTo>
                      <a:pt x="2793249" y="112938"/>
                    </a:lnTo>
                    <a:lnTo>
                      <a:pt x="2813200" y="112938"/>
                    </a:lnTo>
                    <a:lnTo>
                      <a:pt x="2833152" y="112938"/>
                    </a:lnTo>
                    <a:lnTo>
                      <a:pt x="2853104" y="112938"/>
                    </a:lnTo>
                    <a:lnTo>
                      <a:pt x="2873056" y="112938"/>
                    </a:lnTo>
                    <a:lnTo>
                      <a:pt x="2893007" y="112938"/>
                    </a:lnTo>
                    <a:lnTo>
                      <a:pt x="2912959" y="112938"/>
                    </a:lnTo>
                    <a:lnTo>
                      <a:pt x="2932911" y="112938"/>
                    </a:lnTo>
                    <a:lnTo>
                      <a:pt x="2952863" y="112938"/>
                    </a:lnTo>
                    <a:lnTo>
                      <a:pt x="2972815" y="112938"/>
                    </a:lnTo>
                    <a:lnTo>
                      <a:pt x="2972815" y="109906"/>
                    </a:lnTo>
                    <a:lnTo>
                      <a:pt x="2972815" y="99915"/>
                    </a:lnTo>
                    <a:lnTo>
                      <a:pt x="2972815" y="89923"/>
                    </a:lnTo>
                    <a:lnTo>
                      <a:pt x="2972815" y="79932"/>
                    </a:lnTo>
                    <a:lnTo>
                      <a:pt x="2972815" y="69940"/>
                    </a:lnTo>
                    <a:lnTo>
                      <a:pt x="2972815" y="59949"/>
                    </a:lnTo>
                    <a:lnTo>
                      <a:pt x="2972815" y="49957"/>
                    </a:lnTo>
                    <a:lnTo>
                      <a:pt x="2972815" y="39966"/>
                    </a:lnTo>
                    <a:lnTo>
                      <a:pt x="2972815" y="29974"/>
                    </a:lnTo>
                    <a:lnTo>
                      <a:pt x="2972815" y="19983"/>
                    </a:lnTo>
                    <a:lnTo>
                      <a:pt x="2972815" y="9991"/>
                    </a:lnTo>
                    <a:lnTo>
                      <a:pt x="2972815" y="0"/>
                    </a:lnTo>
                    <a:lnTo>
                      <a:pt x="2952863" y="0"/>
                    </a:lnTo>
                    <a:lnTo>
                      <a:pt x="2932911" y="0"/>
                    </a:lnTo>
                    <a:lnTo>
                      <a:pt x="2912959" y="0"/>
                    </a:lnTo>
                    <a:lnTo>
                      <a:pt x="2893007" y="0"/>
                    </a:lnTo>
                    <a:lnTo>
                      <a:pt x="2873056" y="0"/>
                    </a:lnTo>
                    <a:lnTo>
                      <a:pt x="2853104" y="0"/>
                    </a:lnTo>
                    <a:lnTo>
                      <a:pt x="2833152" y="0"/>
                    </a:lnTo>
                    <a:lnTo>
                      <a:pt x="2813200" y="0"/>
                    </a:lnTo>
                    <a:lnTo>
                      <a:pt x="2793249" y="0"/>
                    </a:lnTo>
                    <a:lnTo>
                      <a:pt x="2773297" y="0"/>
                    </a:lnTo>
                    <a:lnTo>
                      <a:pt x="2753345" y="0"/>
                    </a:lnTo>
                    <a:lnTo>
                      <a:pt x="2733393" y="0"/>
                    </a:lnTo>
                    <a:lnTo>
                      <a:pt x="2713441" y="0"/>
                    </a:lnTo>
                    <a:lnTo>
                      <a:pt x="2693490" y="0"/>
                    </a:lnTo>
                    <a:lnTo>
                      <a:pt x="2673538" y="0"/>
                    </a:lnTo>
                    <a:lnTo>
                      <a:pt x="2653586" y="0"/>
                    </a:lnTo>
                    <a:lnTo>
                      <a:pt x="2633634" y="0"/>
                    </a:lnTo>
                    <a:lnTo>
                      <a:pt x="2613683" y="0"/>
                    </a:lnTo>
                    <a:lnTo>
                      <a:pt x="2593731" y="0"/>
                    </a:lnTo>
                    <a:lnTo>
                      <a:pt x="2573779" y="0"/>
                    </a:lnTo>
                    <a:lnTo>
                      <a:pt x="2553827" y="0"/>
                    </a:lnTo>
                    <a:lnTo>
                      <a:pt x="2533876" y="0"/>
                    </a:lnTo>
                    <a:lnTo>
                      <a:pt x="2513924" y="0"/>
                    </a:lnTo>
                    <a:lnTo>
                      <a:pt x="2493972" y="0"/>
                    </a:lnTo>
                    <a:lnTo>
                      <a:pt x="2474020" y="0"/>
                    </a:lnTo>
                    <a:lnTo>
                      <a:pt x="2454068" y="0"/>
                    </a:lnTo>
                    <a:lnTo>
                      <a:pt x="2434117" y="0"/>
                    </a:lnTo>
                    <a:lnTo>
                      <a:pt x="2414165" y="0"/>
                    </a:lnTo>
                    <a:lnTo>
                      <a:pt x="2394213" y="0"/>
                    </a:lnTo>
                    <a:lnTo>
                      <a:pt x="2374261" y="0"/>
                    </a:lnTo>
                    <a:lnTo>
                      <a:pt x="2354310" y="0"/>
                    </a:lnTo>
                    <a:lnTo>
                      <a:pt x="2334358" y="0"/>
                    </a:lnTo>
                    <a:lnTo>
                      <a:pt x="2314406" y="0"/>
                    </a:lnTo>
                    <a:lnTo>
                      <a:pt x="2294454" y="0"/>
                    </a:lnTo>
                    <a:lnTo>
                      <a:pt x="2274502" y="0"/>
                    </a:lnTo>
                    <a:lnTo>
                      <a:pt x="2254551" y="0"/>
                    </a:lnTo>
                    <a:lnTo>
                      <a:pt x="2234599" y="0"/>
                    </a:lnTo>
                    <a:lnTo>
                      <a:pt x="2214647" y="0"/>
                    </a:lnTo>
                    <a:lnTo>
                      <a:pt x="2194695" y="0"/>
                    </a:lnTo>
                    <a:lnTo>
                      <a:pt x="2174744" y="0"/>
                    </a:lnTo>
                    <a:lnTo>
                      <a:pt x="2154792" y="0"/>
                    </a:lnTo>
                    <a:lnTo>
                      <a:pt x="2134840" y="0"/>
                    </a:lnTo>
                    <a:lnTo>
                      <a:pt x="2114888" y="0"/>
                    </a:lnTo>
                    <a:lnTo>
                      <a:pt x="2094936" y="0"/>
                    </a:lnTo>
                    <a:lnTo>
                      <a:pt x="2074985" y="0"/>
                    </a:lnTo>
                    <a:lnTo>
                      <a:pt x="2055033" y="0"/>
                    </a:lnTo>
                    <a:lnTo>
                      <a:pt x="2035081" y="0"/>
                    </a:lnTo>
                    <a:lnTo>
                      <a:pt x="2015129" y="0"/>
                    </a:lnTo>
                    <a:lnTo>
                      <a:pt x="1995178" y="0"/>
                    </a:lnTo>
                    <a:lnTo>
                      <a:pt x="1975226" y="0"/>
                    </a:lnTo>
                    <a:lnTo>
                      <a:pt x="1955274" y="0"/>
                    </a:lnTo>
                    <a:lnTo>
                      <a:pt x="1935322" y="0"/>
                    </a:lnTo>
                    <a:lnTo>
                      <a:pt x="1915371" y="0"/>
                    </a:lnTo>
                    <a:lnTo>
                      <a:pt x="1895419" y="0"/>
                    </a:lnTo>
                    <a:lnTo>
                      <a:pt x="1875467" y="0"/>
                    </a:lnTo>
                    <a:lnTo>
                      <a:pt x="1855515" y="0"/>
                    </a:lnTo>
                    <a:lnTo>
                      <a:pt x="1835563" y="0"/>
                    </a:lnTo>
                    <a:lnTo>
                      <a:pt x="1815612" y="0"/>
                    </a:lnTo>
                    <a:lnTo>
                      <a:pt x="1795660" y="0"/>
                    </a:lnTo>
                    <a:lnTo>
                      <a:pt x="1775708" y="0"/>
                    </a:lnTo>
                    <a:lnTo>
                      <a:pt x="1755756" y="0"/>
                    </a:lnTo>
                    <a:lnTo>
                      <a:pt x="1735805" y="0"/>
                    </a:lnTo>
                    <a:lnTo>
                      <a:pt x="1715853" y="0"/>
                    </a:lnTo>
                    <a:lnTo>
                      <a:pt x="1695901" y="0"/>
                    </a:lnTo>
                    <a:lnTo>
                      <a:pt x="1675949" y="0"/>
                    </a:lnTo>
                    <a:lnTo>
                      <a:pt x="1655997" y="0"/>
                    </a:lnTo>
                    <a:lnTo>
                      <a:pt x="1636046" y="0"/>
                    </a:lnTo>
                    <a:lnTo>
                      <a:pt x="1616094" y="0"/>
                    </a:lnTo>
                    <a:lnTo>
                      <a:pt x="1596142" y="0"/>
                    </a:lnTo>
                    <a:lnTo>
                      <a:pt x="1576190" y="0"/>
                    </a:lnTo>
                    <a:lnTo>
                      <a:pt x="1556239" y="0"/>
                    </a:lnTo>
                    <a:lnTo>
                      <a:pt x="1536287" y="0"/>
                    </a:lnTo>
                    <a:lnTo>
                      <a:pt x="1516335" y="0"/>
                    </a:lnTo>
                    <a:lnTo>
                      <a:pt x="1496383" y="0"/>
                    </a:lnTo>
                    <a:lnTo>
                      <a:pt x="1476431" y="0"/>
                    </a:lnTo>
                    <a:lnTo>
                      <a:pt x="1456480" y="0"/>
                    </a:lnTo>
                    <a:lnTo>
                      <a:pt x="1436528" y="0"/>
                    </a:lnTo>
                    <a:lnTo>
                      <a:pt x="1416576" y="0"/>
                    </a:lnTo>
                    <a:lnTo>
                      <a:pt x="1396624" y="0"/>
                    </a:lnTo>
                    <a:lnTo>
                      <a:pt x="1376673" y="0"/>
                    </a:lnTo>
                    <a:lnTo>
                      <a:pt x="1356721" y="0"/>
                    </a:lnTo>
                    <a:lnTo>
                      <a:pt x="1336769" y="0"/>
                    </a:lnTo>
                    <a:lnTo>
                      <a:pt x="1316817" y="0"/>
                    </a:lnTo>
                    <a:lnTo>
                      <a:pt x="1296865" y="0"/>
                    </a:lnTo>
                    <a:lnTo>
                      <a:pt x="1276914" y="0"/>
                    </a:lnTo>
                    <a:lnTo>
                      <a:pt x="1256962" y="0"/>
                    </a:lnTo>
                    <a:lnTo>
                      <a:pt x="1237010" y="0"/>
                    </a:lnTo>
                    <a:lnTo>
                      <a:pt x="1217058" y="0"/>
                    </a:lnTo>
                    <a:lnTo>
                      <a:pt x="1197107" y="0"/>
                    </a:lnTo>
                    <a:lnTo>
                      <a:pt x="1177155" y="0"/>
                    </a:lnTo>
                    <a:lnTo>
                      <a:pt x="1157203" y="0"/>
                    </a:lnTo>
                    <a:lnTo>
                      <a:pt x="1137251" y="0"/>
                    </a:lnTo>
                    <a:lnTo>
                      <a:pt x="1117299" y="0"/>
                    </a:lnTo>
                    <a:lnTo>
                      <a:pt x="1097348" y="0"/>
                    </a:lnTo>
                    <a:lnTo>
                      <a:pt x="1077396" y="0"/>
                    </a:lnTo>
                    <a:lnTo>
                      <a:pt x="1057444" y="0"/>
                    </a:lnTo>
                    <a:lnTo>
                      <a:pt x="1037492" y="0"/>
                    </a:lnTo>
                    <a:lnTo>
                      <a:pt x="1017541" y="0"/>
                    </a:lnTo>
                    <a:lnTo>
                      <a:pt x="997589" y="0"/>
                    </a:lnTo>
                    <a:lnTo>
                      <a:pt x="977637" y="0"/>
                    </a:lnTo>
                    <a:lnTo>
                      <a:pt x="957685" y="0"/>
                    </a:lnTo>
                    <a:lnTo>
                      <a:pt x="937733" y="0"/>
                    </a:lnTo>
                    <a:lnTo>
                      <a:pt x="917782" y="0"/>
                    </a:lnTo>
                    <a:lnTo>
                      <a:pt x="897830" y="0"/>
                    </a:lnTo>
                    <a:lnTo>
                      <a:pt x="877878" y="0"/>
                    </a:lnTo>
                    <a:lnTo>
                      <a:pt x="857926" y="0"/>
                    </a:lnTo>
                    <a:lnTo>
                      <a:pt x="837975" y="0"/>
                    </a:lnTo>
                    <a:lnTo>
                      <a:pt x="818023" y="0"/>
                    </a:lnTo>
                    <a:lnTo>
                      <a:pt x="798071" y="0"/>
                    </a:lnTo>
                    <a:lnTo>
                      <a:pt x="778119" y="0"/>
                    </a:lnTo>
                    <a:lnTo>
                      <a:pt x="758167" y="0"/>
                    </a:lnTo>
                    <a:lnTo>
                      <a:pt x="738216" y="0"/>
                    </a:lnTo>
                    <a:lnTo>
                      <a:pt x="718264" y="0"/>
                    </a:lnTo>
                    <a:lnTo>
                      <a:pt x="698312" y="0"/>
                    </a:lnTo>
                    <a:lnTo>
                      <a:pt x="678360" y="0"/>
                    </a:lnTo>
                    <a:lnTo>
                      <a:pt x="658409" y="0"/>
                    </a:lnTo>
                    <a:lnTo>
                      <a:pt x="638457" y="0"/>
                    </a:lnTo>
                    <a:lnTo>
                      <a:pt x="618505" y="0"/>
                    </a:lnTo>
                    <a:lnTo>
                      <a:pt x="598553" y="0"/>
                    </a:lnTo>
                    <a:lnTo>
                      <a:pt x="578601" y="0"/>
                    </a:lnTo>
                    <a:lnTo>
                      <a:pt x="558650" y="0"/>
                    </a:lnTo>
                    <a:lnTo>
                      <a:pt x="538698" y="0"/>
                    </a:lnTo>
                    <a:lnTo>
                      <a:pt x="518746" y="0"/>
                    </a:lnTo>
                    <a:lnTo>
                      <a:pt x="498794" y="0"/>
                    </a:lnTo>
                    <a:lnTo>
                      <a:pt x="478843" y="0"/>
                    </a:lnTo>
                    <a:lnTo>
                      <a:pt x="458891" y="0"/>
                    </a:lnTo>
                    <a:lnTo>
                      <a:pt x="438939" y="0"/>
                    </a:lnTo>
                    <a:lnTo>
                      <a:pt x="418987" y="0"/>
                    </a:lnTo>
                    <a:lnTo>
                      <a:pt x="399036" y="0"/>
                    </a:lnTo>
                    <a:lnTo>
                      <a:pt x="379084" y="0"/>
                    </a:lnTo>
                    <a:lnTo>
                      <a:pt x="359132" y="0"/>
                    </a:lnTo>
                    <a:lnTo>
                      <a:pt x="339180" y="0"/>
                    </a:lnTo>
                    <a:lnTo>
                      <a:pt x="319228" y="0"/>
                    </a:lnTo>
                    <a:lnTo>
                      <a:pt x="299277" y="0"/>
                    </a:lnTo>
                    <a:lnTo>
                      <a:pt x="279325" y="0"/>
                    </a:lnTo>
                    <a:lnTo>
                      <a:pt x="259373" y="0"/>
                    </a:lnTo>
                    <a:lnTo>
                      <a:pt x="239421" y="0"/>
                    </a:lnTo>
                    <a:lnTo>
                      <a:pt x="219470" y="0"/>
                    </a:lnTo>
                    <a:lnTo>
                      <a:pt x="199518" y="0"/>
                    </a:lnTo>
                    <a:lnTo>
                      <a:pt x="179566" y="0"/>
                    </a:lnTo>
                    <a:lnTo>
                      <a:pt x="159614" y="0"/>
                    </a:lnTo>
                    <a:lnTo>
                      <a:pt x="139662" y="0"/>
                    </a:lnTo>
                    <a:lnTo>
                      <a:pt x="119711" y="0"/>
                    </a:lnTo>
                    <a:lnTo>
                      <a:pt x="99759" y="0"/>
                    </a:lnTo>
                    <a:lnTo>
                      <a:pt x="79807" y="0"/>
                    </a:lnTo>
                    <a:lnTo>
                      <a:pt x="59855" y="0"/>
                    </a:lnTo>
                    <a:lnTo>
                      <a:pt x="39904" y="0"/>
                    </a:lnTo>
                    <a:lnTo>
                      <a:pt x="19952" y="0"/>
                    </a:lnTo>
                    <a:lnTo>
                      <a:pt x="0" y="0"/>
                    </a:lnTo>
                    <a:lnTo>
                      <a:pt x="0" y="9991"/>
                    </a:lnTo>
                    <a:lnTo>
                      <a:pt x="0" y="19983"/>
                    </a:lnTo>
                    <a:lnTo>
                      <a:pt x="0" y="29974"/>
                    </a:lnTo>
                    <a:lnTo>
                      <a:pt x="0" y="39966"/>
                    </a:lnTo>
                    <a:lnTo>
                      <a:pt x="0" y="49957"/>
                    </a:lnTo>
                    <a:lnTo>
                      <a:pt x="0" y="59949"/>
                    </a:lnTo>
                    <a:lnTo>
                      <a:pt x="0" y="69940"/>
                    </a:lnTo>
                    <a:lnTo>
                      <a:pt x="0" y="79932"/>
                    </a:lnTo>
                    <a:lnTo>
                      <a:pt x="0" y="89923"/>
                    </a:lnTo>
                    <a:lnTo>
                      <a:pt x="0" y="99915"/>
                    </a:lnTo>
                    <a:lnTo>
                      <a:pt x="0" y="109906"/>
                    </a:lnTo>
                    <a:lnTo>
                      <a:pt x="0" y="112938"/>
                    </a:lnTo>
                    <a:close/>
                  </a:path>
                </a:pathLst>
              </a:custGeom>
              <a:solidFill>
                <a:srgbClr val="E37E6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3" name="任意多边形: 形状 2842">
                <a:extLst>
                  <a:ext uri="{FF2B5EF4-FFF2-40B4-BE49-F238E27FC236}">
                    <a16:creationId xmlns:a16="http://schemas.microsoft.com/office/drawing/2014/main" id="{E141AD0F-9E63-78C9-22A7-9FABA8BB5F6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4" name="任意多边形: 形状 2843">
                <a:extLst>
                  <a:ext uri="{FF2B5EF4-FFF2-40B4-BE49-F238E27FC236}">
                    <a16:creationId xmlns:a16="http://schemas.microsoft.com/office/drawing/2014/main" id="{C6DFD375-B7F1-F211-80CF-3BF093144CD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5" name="任意多边形: 形状 2844">
                <a:extLst>
                  <a:ext uri="{FF2B5EF4-FFF2-40B4-BE49-F238E27FC236}">
                    <a16:creationId xmlns:a16="http://schemas.microsoft.com/office/drawing/2014/main" id="{49D6B295-B38A-B470-3E76-0677FC5898F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6" name="任意多边形: 形状 2845">
                <a:extLst>
                  <a:ext uri="{FF2B5EF4-FFF2-40B4-BE49-F238E27FC236}">
                    <a16:creationId xmlns:a16="http://schemas.microsoft.com/office/drawing/2014/main" id="{C76D685C-4B74-8EC9-C9DD-AF43E312FAC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7" name="任意多边形: 形状 2846">
                <a:extLst>
                  <a:ext uri="{FF2B5EF4-FFF2-40B4-BE49-F238E27FC236}">
                    <a16:creationId xmlns:a16="http://schemas.microsoft.com/office/drawing/2014/main" id="{CAACCAE6-5AA3-ABCF-CE5C-7A03E833580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8" name="任意多边形: 形状 2847">
                <a:extLst>
                  <a:ext uri="{FF2B5EF4-FFF2-40B4-BE49-F238E27FC236}">
                    <a16:creationId xmlns:a16="http://schemas.microsoft.com/office/drawing/2014/main" id="{B3A80E6E-8984-82F5-686A-C2A9AA41473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9" name="任意多边形: 形状 2848">
                <a:extLst>
                  <a:ext uri="{FF2B5EF4-FFF2-40B4-BE49-F238E27FC236}">
                    <a16:creationId xmlns:a16="http://schemas.microsoft.com/office/drawing/2014/main" id="{35C70E1D-0128-2D16-A046-F50287F6269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0" name="任意多边形: 形状 2849">
                <a:extLst>
                  <a:ext uri="{FF2B5EF4-FFF2-40B4-BE49-F238E27FC236}">
                    <a16:creationId xmlns:a16="http://schemas.microsoft.com/office/drawing/2014/main" id="{F467D6E3-2998-99B5-0043-C789FC44683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1" name="任意多边形: 形状 2850">
                <a:extLst>
                  <a:ext uri="{FF2B5EF4-FFF2-40B4-BE49-F238E27FC236}">
                    <a16:creationId xmlns:a16="http://schemas.microsoft.com/office/drawing/2014/main" id="{C589D3BE-2A5F-9E4A-6783-DEA44D0AA9FC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2" name="任意多边形: 形状 2851">
                <a:extLst>
                  <a:ext uri="{FF2B5EF4-FFF2-40B4-BE49-F238E27FC236}">
                    <a16:creationId xmlns:a16="http://schemas.microsoft.com/office/drawing/2014/main" id="{2D26E029-6AF3-9E9B-4189-1C4509F326D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3" name="任意多边形: 形状 2852">
                <a:extLst>
                  <a:ext uri="{FF2B5EF4-FFF2-40B4-BE49-F238E27FC236}">
                    <a16:creationId xmlns:a16="http://schemas.microsoft.com/office/drawing/2014/main" id="{8FD86FFD-E20D-D6B6-E471-11075BD8D4B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4" name="任意多边形: 形状 2853">
                <a:extLst>
                  <a:ext uri="{FF2B5EF4-FFF2-40B4-BE49-F238E27FC236}">
                    <a16:creationId xmlns:a16="http://schemas.microsoft.com/office/drawing/2014/main" id="{D902434B-F5C7-BBFF-CAC6-E286D389271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5" name="任意多边形: 形状 2854">
                <a:extLst>
                  <a:ext uri="{FF2B5EF4-FFF2-40B4-BE49-F238E27FC236}">
                    <a16:creationId xmlns:a16="http://schemas.microsoft.com/office/drawing/2014/main" id="{FFC2A983-10D4-0234-299C-0B2C1982DB0C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6" name="任意多边形: 形状 2855">
                <a:extLst>
                  <a:ext uri="{FF2B5EF4-FFF2-40B4-BE49-F238E27FC236}">
                    <a16:creationId xmlns:a16="http://schemas.microsoft.com/office/drawing/2014/main" id="{3F99C0DB-E396-8391-9312-540A4EE9AB8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7" name="任意多边形: 形状 2856">
                <a:extLst>
                  <a:ext uri="{FF2B5EF4-FFF2-40B4-BE49-F238E27FC236}">
                    <a16:creationId xmlns:a16="http://schemas.microsoft.com/office/drawing/2014/main" id="{FF84EBBD-2716-73EF-CDC9-F097C03DFE7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8" name="任意多边形: 形状 2857">
                <a:extLst>
                  <a:ext uri="{FF2B5EF4-FFF2-40B4-BE49-F238E27FC236}">
                    <a16:creationId xmlns:a16="http://schemas.microsoft.com/office/drawing/2014/main" id="{7A596B42-6F2A-1EFB-2441-52250D2D690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9" name="任意多边形: 形状 2858">
                <a:extLst>
                  <a:ext uri="{FF2B5EF4-FFF2-40B4-BE49-F238E27FC236}">
                    <a16:creationId xmlns:a16="http://schemas.microsoft.com/office/drawing/2014/main" id="{0CCB9AA6-B30D-DC70-939B-BE6A7917C6F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0" name="任意多边形: 形状 2859">
                <a:extLst>
                  <a:ext uri="{FF2B5EF4-FFF2-40B4-BE49-F238E27FC236}">
                    <a16:creationId xmlns:a16="http://schemas.microsoft.com/office/drawing/2014/main" id="{2D074E42-01B2-68FD-F965-699A5501D89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1" name="任意多边形: 形状 2860">
                <a:extLst>
                  <a:ext uri="{FF2B5EF4-FFF2-40B4-BE49-F238E27FC236}">
                    <a16:creationId xmlns:a16="http://schemas.microsoft.com/office/drawing/2014/main" id="{71417547-D41F-D148-A410-DFD6BF2DBBC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2" name="任意多边形: 形状 2861">
                <a:extLst>
                  <a:ext uri="{FF2B5EF4-FFF2-40B4-BE49-F238E27FC236}">
                    <a16:creationId xmlns:a16="http://schemas.microsoft.com/office/drawing/2014/main" id="{D7A1BAE7-9AE3-489A-F5F8-E21CD1802E53}"/>
                  </a:ext>
                </a:extLst>
              </p:cNvPr>
              <p:cNvSpPr/>
              <p:nvPr/>
            </p:nvSpPr>
            <p:spPr>
              <a:xfrm>
                <a:off x="10441193" y="4423991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3" name="任意多边形: 形状 2862">
                <a:extLst>
                  <a:ext uri="{FF2B5EF4-FFF2-40B4-BE49-F238E27FC236}">
                    <a16:creationId xmlns:a16="http://schemas.microsoft.com/office/drawing/2014/main" id="{6317647F-CB57-D585-FBF0-D3F145F214CF}"/>
                  </a:ext>
                </a:extLst>
              </p:cNvPr>
              <p:cNvSpPr/>
              <p:nvPr/>
            </p:nvSpPr>
            <p:spPr>
              <a:xfrm>
                <a:off x="10441193" y="4295651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4" name="任意多边形: 形状 2863">
                <a:extLst>
                  <a:ext uri="{FF2B5EF4-FFF2-40B4-BE49-F238E27FC236}">
                    <a16:creationId xmlns:a16="http://schemas.microsoft.com/office/drawing/2014/main" id="{42786F12-7802-8BE2-796F-B9ECF24B216D}"/>
                  </a:ext>
                </a:extLst>
              </p:cNvPr>
              <p:cNvSpPr/>
              <p:nvPr/>
            </p:nvSpPr>
            <p:spPr>
              <a:xfrm>
                <a:off x="10441193" y="416731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5" name="任意多边形: 形状 2864">
                <a:extLst>
                  <a:ext uri="{FF2B5EF4-FFF2-40B4-BE49-F238E27FC236}">
                    <a16:creationId xmlns:a16="http://schemas.microsoft.com/office/drawing/2014/main" id="{E3C92830-5465-4C98-9BAC-F2F14FCED7B2}"/>
                  </a:ext>
                </a:extLst>
              </p:cNvPr>
              <p:cNvSpPr/>
              <p:nvPr/>
            </p:nvSpPr>
            <p:spPr>
              <a:xfrm>
                <a:off x="10441193" y="4038973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6" name="任意多边形: 形状 2865">
                <a:extLst>
                  <a:ext uri="{FF2B5EF4-FFF2-40B4-BE49-F238E27FC236}">
                    <a16:creationId xmlns:a16="http://schemas.microsoft.com/office/drawing/2014/main" id="{0AC58AF4-C19D-8784-5817-1BBD4EAFFCA4}"/>
                  </a:ext>
                </a:extLst>
              </p:cNvPr>
              <p:cNvSpPr/>
              <p:nvPr/>
            </p:nvSpPr>
            <p:spPr>
              <a:xfrm>
                <a:off x="10441193" y="391063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7" name="任意多边形: 形状 2866">
                <a:extLst>
                  <a:ext uri="{FF2B5EF4-FFF2-40B4-BE49-F238E27FC236}">
                    <a16:creationId xmlns:a16="http://schemas.microsoft.com/office/drawing/2014/main" id="{DE6706F4-B580-363C-916F-BF920F720093}"/>
                  </a:ext>
                </a:extLst>
              </p:cNvPr>
              <p:cNvSpPr/>
              <p:nvPr/>
            </p:nvSpPr>
            <p:spPr>
              <a:xfrm>
                <a:off x="10441193" y="378229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8" name="任意多边形: 形状 2867">
                <a:extLst>
                  <a:ext uri="{FF2B5EF4-FFF2-40B4-BE49-F238E27FC236}">
                    <a16:creationId xmlns:a16="http://schemas.microsoft.com/office/drawing/2014/main" id="{0B4761D9-BFB6-2093-2B86-2E2FB949A40B}"/>
                  </a:ext>
                </a:extLst>
              </p:cNvPr>
              <p:cNvSpPr/>
              <p:nvPr/>
            </p:nvSpPr>
            <p:spPr>
              <a:xfrm>
                <a:off x="10441193" y="3653956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9" name="任意多边形: 形状 2868">
                <a:extLst>
                  <a:ext uri="{FF2B5EF4-FFF2-40B4-BE49-F238E27FC236}">
                    <a16:creationId xmlns:a16="http://schemas.microsoft.com/office/drawing/2014/main" id="{3E8BB555-25C7-DE4B-FD7B-44AC899E2F91}"/>
                  </a:ext>
                </a:extLst>
              </p:cNvPr>
              <p:cNvSpPr/>
              <p:nvPr/>
            </p:nvSpPr>
            <p:spPr>
              <a:xfrm>
                <a:off x="10441193" y="3525617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0" name="任意多边形: 形状 2869">
                <a:extLst>
                  <a:ext uri="{FF2B5EF4-FFF2-40B4-BE49-F238E27FC236}">
                    <a16:creationId xmlns:a16="http://schemas.microsoft.com/office/drawing/2014/main" id="{DF3A3C16-64B4-1BFC-8B5B-1BFBCA0B8D67}"/>
                  </a:ext>
                </a:extLst>
              </p:cNvPr>
              <p:cNvSpPr/>
              <p:nvPr/>
            </p:nvSpPr>
            <p:spPr>
              <a:xfrm>
                <a:off x="10441193" y="339727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1" name="任意多边形: 形状 2870">
                <a:extLst>
                  <a:ext uri="{FF2B5EF4-FFF2-40B4-BE49-F238E27FC236}">
                    <a16:creationId xmlns:a16="http://schemas.microsoft.com/office/drawing/2014/main" id="{3B151E97-95B4-2478-D5F5-E036AC8E776A}"/>
                  </a:ext>
                </a:extLst>
              </p:cNvPr>
              <p:cNvSpPr/>
              <p:nvPr/>
            </p:nvSpPr>
            <p:spPr>
              <a:xfrm>
                <a:off x="10441193" y="3268939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2" name="任意多边形: 形状 2871">
                <a:extLst>
                  <a:ext uri="{FF2B5EF4-FFF2-40B4-BE49-F238E27FC236}">
                    <a16:creationId xmlns:a16="http://schemas.microsoft.com/office/drawing/2014/main" id="{37CD8845-DA6E-0FC5-C698-7AE07794FE38}"/>
                  </a:ext>
                </a:extLst>
              </p:cNvPr>
              <p:cNvSpPr/>
              <p:nvPr/>
            </p:nvSpPr>
            <p:spPr>
              <a:xfrm>
                <a:off x="10441193" y="3140600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3" name="任意多边形: 形状 2872">
                <a:extLst>
                  <a:ext uri="{FF2B5EF4-FFF2-40B4-BE49-F238E27FC236}">
                    <a16:creationId xmlns:a16="http://schemas.microsoft.com/office/drawing/2014/main" id="{FD1A48FA-964A-DC8B-190E-C370105FE39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4" name="任意多边形: 形状 2873">
                <a:extLst>
                  <a:ext uri="{FF2B5EF4-FFF2-40B4-BE49-F238E27FC236}">
                    <a16:creationId xmlns:a16="http://schemas.microsoft.com/office/drawing/2014/main" id="{E18E493C-38D4-5D52-5D25-DFF3D6989D4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5" name="任意多边形: 形状 2874">
                <a:extLst>
                  <a:ext uri="{FF2B5EF4-FFF2-40B4-BE49-F238E27FC236}">
                    <a16:creationId xmlns:a16="http://schemas.microsoft.com/office/drawing/2014/main" id="{131A64DF-37CF-4FAB-48AB-95AFC3E5A63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6" name="任意多边形: 形状 2875">
                <a:extLst>
                  <a:ext uri="{FF2B5EF4-FFF2-40B4-BE49-F238E27FC236}">
                    <a16:creationId xmlns:a16="http://schemas.microsoft.com/office/drawing/2014/main" id="{C4AA442F-28A4-9804-9498-2D00BCC5429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7" name="任意多边形: 形状 2876">
                <a:extLst>
                  <a:ext uri="{FF2B5EF4-FFF2-40B4-BE49-F238E27FC236}">
                    <a16:creationId xmlns:a16="http://schemas.microsoft.com/office/drawing/2014/main" id="{1864177B-8D33-9E59-4861-50C8B735E04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8" name="任意多边形: 形状 2877">
                <a:extLst>
                  <a:ext uri="{FF2B5EF4-FFF2-40B4-BE49-F238E27FC236}">
                    <a16:creationId xmlns:a16="http://schemas.microsoft.com/office/drawing/2014/main" id="{3759D6ED-A3CB-8870-3E70-7A08C8029E6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9" name="任意多边形: 形状 2878">
                <a:extLst>
                  <a:ext uri="{FF2B5EF4-FFF2-40B4-BE49-F238E27FC236}">
                    <a16:creationId xmlns:a16="http://schemas.microsoft.com/office/drawing/2014/main" id="{D53488B7-E226-0B45-F2B9-AD54D4D1BBA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0" name="任意多边形: 形状 2879">
                <a:extLst>
                  <a:ext uri="{FF2B5EF4-FFF2-40B4-BE49-F238E27FC236}">
                    <a16:creationId xmlns:a16="http://schemas.microsoft.com/office/drawing/2014/main" id="{3C5A17E6-F41E-02E8-5BC6-AF39C76D9FC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1" name="任意多边形: 形状 2880">
                <a:extLst>
                  <a:ext uri="{FF2B5EF4-FFF2-40B4-BE49-F238E27FC236}">
                    <a16:creationId xmlns:a16="http://schemas.microsoft.com/office/drawing/2014/main" id="{5BD36615-EADF-10A0-F3F4-EC75C94FB6E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2" name="任意多边形: 形状 2881">
                <a:extLst>
                  <a:ext uri="{FF2B5EF4-FFF2-40B4-BE49-F238E27FC236}">
                    <a16:creationId xmlns:a16="http://schemas.microsoft.com/office/drawing/2014/main" id="{31F03BCD-371F-54D7-BE3A-6EAC31AAC45F}"/>
                  </a:ext>
                </a:extLst>
              </p:cNvPr>
              <p:cNvSpPr/>
              <p:nvPr/>
            </p:nvSpPr>
            <p:spPr>
              <a:xfrm>
                <a:off x="10441193" y="4218648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  <a:gd name="connsiteX2" fmla="*/ 2972815 w 2972814"/>
                  <a:gd name="connsiteY2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  <a:lnTo>
                      <a:pt x="2972815" y="0"/>
                    </a:lnTo>
                  </a:path>
                </a:pathLst>
              </a:custGeom>
              <a:noFill/>
              <a:ln w="31761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3" name="任意多边形: 形状 2882">
                <a:extLst>
                  <a:ext uri="{FF2B5EF4-FFF2-40B4-BE49-F238E27FC236}">
                    <a16:creationId xmlns:a16="http://schemas.microsoft.com/office/drawing/2014/main" id="{A2F62C0C-0EA5-7AB3-8A9E-B6C230A76107}"/>
                  </a:ext>
                </a:extLst>
              </p:cNvPr>
              <p:cNvSpPr/>
              <p:nvPr/>
            </p:nvSpPr>
            <p:spPr>
              <a:xfrm>
                <a:off x="10441193" y="3027662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4" name="任意多边形: 形状 2883">
                <a:extLst>
                  <a:ext uri="{FF2B5EF4-FFF2-40B4-BE49-F238E27FC236}">
                    <a16:creationId xmlns:a16="http://schemas.microsoft.com/office/drawing/2014/main" id="{9418A73E-805E-2D51-F27D-B03B45D238D6}"/>
                  </a:ext>
                </a:extLst>
              </p:cNvPr>
              <p:cNvSpPr/>
              <p:nvPr/>
            </p:nvSpPr>
            <p:spPr>
              <a:xfrm>
                <a:off x="13414007" y="3027662"/>
                <a:ext cx="12704" cy="1488732"/>
              </a:xfrm>
              <a:custGeom>
                <a:avLst/>
                <a:gdLst>
                  <a:gd name="connsiteX0" fmla="*/ 0 w 12704"/>
                  <a:gd name="connsiteY0" fmla="*/ 1488733 h 1488732"/>
                  <a:gd name="connsiteX1" fmla="*/ 0 w 12704"/>
                  <a:gd name="connsiteY1" fmla="*/ 0 h 1488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04" h="1488732">
                    <a:moveTo>
                      <a:pt x="0" y="1488733"/>
                    </a:moveTo>
                    <a:lnTo>
                      <a:pt x="0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5" name="任意多边形: 形状 2884">
                <a:extLst>
                  <a:ext uri="{FF2B5EF4-FFF2-40B4-BE49-F238E27FC236}">
                    <a16:creationId xmlns:a16="http://schemas.microsoft.com/office/drawing/2014/main" id="{7D46BADD-23A0-52E8-E4D1-2072B79E2BC7}"/>
                  </a:ext>
                </a:extLst>
              </p:cNvPr>
              <p:cNvSpPr/>
              <p:nvPr/>
            </p:nvSpPr>
            <p:spPr>
              <a:xfrm>
                <a:off x="10441193" y="4516395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6" name="任意多边形: 形状 2885">
                <a:extLst>
                  <a:ext uri="{FF2B5EF4-FFF2-40B4-BE49-F238E27FC236}">
                    <a16:creationId xmlns:a16="http://schemas.microsoft.com/office/drawing/2014/main" id="{46C7E03F-9CA8-A578-F94D-026665D3B849}"/>
                  </a:ext>
                </a:extLst>
              </p:cNvPr>
              <p:cNvSpPr/>
              <p:nvPr/>
            </p:nvSpPr>
            <p:spPr>
              <a:xfrm>
                <a:off x="10441193" y="3027662"/>
                <a:ext cx="2972814" cy="12724"/>
              </a:xfrm>
              <a:custGeom>
                <a:avLst/>
                <a:gdLst>
                  <a:gd name="connsiteX0" fmla="*/ 0 w 2972814"/>
                  <a:gd name="connsiteY0" fmla="*/ 0 h 12724"/>
                  <a:gd name="connsiteX1" fmla="*/ 2972815 w 2972814"/>
                  <a:gd name="connsiteY1" fmla="*/ 0 h 12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2814" h="12724">
                    <a:moveTo>
                      <a:pt x="0" y="0"/>
                    </a:moveTo>
                    <a:lnTo>
                      <a:pt x="2972815" y="0"/>
                    </a:lnTo>
                  </a:path>
                </a:pathLst>
              </a:custGeom>
              <a:noFill/>
              <a:ln w="10163" cap="sq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7" name="任意多边形: 形状 2886">
                <a:extLst>
                  <a:ext uri="{FF2B5EF4-FFF2-40B4-BE49-F238E27FC236}">
                    <a16:creationId xmlns:a16="http://schemas.microsoft.com/office/drawing/2014/main" id="{B6494E61-BA76-2C40-6C48-96BA388EF60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8" name="任意多边形: 形状 2887">
                <a:extLst>
                  <a:ext uri="{FF2B5EF4-FFF2-40B4-BE49-F238E27FC236}">
                    <a16:creationId xmlns:a16="http://schemas.microsoft.com/office/drawing/2014/main" id="{4D6C898C-616F-A574-F199-4C6A0D6C201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9" name="任意多边形: 形状 2888">
                <a:extLst>
                  <a:ext uri="{FF2B5EF4-FFF2-40B4-BE49-F238E27FC236}">
                    <a16:creationId xmlns:a16="http://schemas.microsoft.com/office/drawing/2014/main" id="{93EEB066-E991-4F23-2AFD-28A41405CB8A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0" name="任意多边形: 形状 2889">
                <a:extLst>
                  <a:ext uri="{FF2B5EF4-FFF2-40B4-BE49-F238E27FC236}">
                    <a16:creationId xmlns:a16="http://schemas.microsoft.com/office/drawing/2014/main" id="{C39153EA-6F23-BC2A-61D9-2483B3F8DE6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1" name="任意多边形: 形状 2890">
                <a:extLst>
                  <a:ext uri="{FF2B5EF4-FFF2-40B4-BE49-F238E27FC236}">
                    <a16:creationId xmlns:a16="http://schemas.microsoft.com/office/drawing/2014/main" id="{B8BBE766-6072-063C-9FDF-79A8800FDF4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2" name="任意多边形: 形状 2891">
                <a:extLst>
                  <a:ext uri="{FF2B5EF4-FFF2-40B4-BE49-F238E27FC236}">
                    <a16:creationId xmlns:a16="http://schemas.microsoft.com/office/drawing/2014/main" id="{75F14E03-7ADD-1ECD-9464-FCECF11B82F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3" name="任意多边形: 形状 2892">
                <a:extLst>
                  <a:ext uri="{FF2B5EF4-FFF2-40B4-BE49-F238E27FC236}">
                    <a16:creationId xmlns:a16="http://schemas.microsoft.com/office/drawing/2014/main" id="{86FD44D7-5071-1271-942B-41403E6CB09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4" name="任意多边形: 形状 2893">
                <a:extLst>
                  <a:ext uri="{FF2B5EF4-FFF2-40B4-BE49-F238E27FC236}">
                    <a16:creationId xmlns:a16="http://schemas.microsoft.com/office/drawing/2014/main" id="{174CD4FA-7097-0C15-261D-6FFF61E9D5BA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5" name="任意多边形: 形状 2894">
                <a:extLst>
                  <a:ext uri="{FF2B5EF4-FFF2-40B4-BE49-F238E27FC236}">
                    <a16:creationId xmlns:a16="http://schemas.microsoft.com/office/drawing/2014/main" id="{C265BEB5-BEC9-B7EB-D902-39784C897BC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6" name="任意多边形: 形状 2895">
                <a:extLst>
                  <a:ext uri="{FF2B5EF4-FFF2-40B4-BE49-F238E27FC236}">
                    <a16:creationId xmlns:a16="http://schemas.microsoft.com/office/drawing/2014/main" id="{8135C20A-24D5-4E4A-C141-536292A6DED7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7" name="任意多边形: 形状 2896">
                <a:extLst>
                  <a:ext uri="{FF2B5EF4-FFF2-40B4-BE49-F238E27FC236}">
                    <a16:creationId xmlns:a16="http://schemas.microsoft.com/office/drawing/2014/main" id="{841F48C4-3E7B-374E-8F4C-00A86D59645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8" name="任意多边形: 形状 2897">
                <a:extLst>
                  <a:ext uri="{FF2B5EF4-FFF2-40B4-BE49-F238E27FC236}">
                    <a16:creationId xmlns:a16="http://schemas.microsoft.com/office/drawing/2014/main" id="{6F117A15-8C13-7F49-FB95-ED58A92B657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9" name="任意多边形: 形状 2898">
                <a:extLst>
                  <a:ext uri="{FF2B5EF4-FFF2-40B4-BE49-F238E27FC236}">
                    <a16:creationId xmlns:a16="http://schemas.microsoft.com/office/drawing/2014/main" id="{DEE22E96-908E-DEE5-3FDE-9FAC83AC986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0" name="任意多边形: 形状 2899">
                <a:extLst>
                  <a:ext uri="{FF2B5EF4-FFF2-40B4-BE49-F238E27FC236}">
                    <a16:creationId xmlns:a16="http://schemas.microsoft.com/office/drawing/2014/main" id="{660B1AF7-2120-2A0B-2533-E5BD0F5781D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1" name="任意多边形: 形状 2900">
                <a:extLst>
                  <a:ext uri="{FF2B5EF4-FFF2-40B4-BE49-F238E27FC236}">
                    <a16:creationId xmlns:a16="http://schemas.microsoft.com/office/drawing/2014/main" id="{07EF7529-A832-0B01-FF66-FB24DAD6E6B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2" name="任意多边形: 形状 2901">
                <a:extLst>
                  <a:ext uri="{FF2B5EF4-FFF2-40B4-BE49-F238E27FC236}">
                    <a16:creationId xmlns:a16="http://schemas.microsoft.com/office/drawing/2014/main" id="{9F041E3A-4FFB-66E9-01D3-1BC09A79EF7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3" name="任意多边形: 形状 2902">
                <a:extLst>
                  <a:ext uri="{FF2B5EF4-FFF2-40B4-BE49-F238E27FC236}">
                    <a16:creationId xmlns:a16="http://schemas.microsoft.com/office/drawing/2014/main" id="{3CB069D5-F029-E355-0B6A-70F4DA5941B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4" name="任意多边形: 形状 2903">
                <a:extLst>
                  <a:ext uri="{FF2B5EF4-FFF2-40B4-BE49-F238E27FC236}">
                    <a16:creationId xmlns:a16="http://schemas.microsoft.com/office/drawing/2014/main" id="{B56AFC7D-0BF8-E006-9FAA-66AEA280FFA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5" name="任意多边形: 形状 2904">
                <a:extLst>
                  <a:ext uri="{FF2B5EF4-FFF2-40B4-BE49-F238E27FC236}">
                    <a16:creationId xmlns:a16="http://schemas.microsoft.com/office/drawing/2014/main" id="{70B2C148-F1F5-C855-533F-319A5597B54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6" name="任意多边形: 形状 2905">
                <a:extLst>
                  <a:ext uri="{FF2B5EF4-FFF2-40B4-BE49-F238E27FC236}">
                    <a16:creationId xmlns:a16="http://schemas.microsoft.com/office/drawing/2014/main" id="{3BF6FDBD-C1C7-EF63-2952-03A88AD2DCD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7" name="任意多边形: 形状 2906">
                <a:extLst>
                  <a:ext uri="{FF2B5EF4-FFF2-40B4-BE49-F238E27FC236}">
                    <a16:creationId xmlns:a16="http://schemas.microsoft.com/office/drawing/2014/main" id="{E4BFA843-D1BF-8318-FD67-5878BC548E5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8" name="任意多边形: 形状 2907">
                <a:extLst>
                  <a:ext uri="{FF2B5EF4-FFF2-40B4-BE49-F238E27FC236}">
                    <a16:creationId xmlns:a16="http://schemas.microsoft.com/office/drawing/2014/main" id="{6D6FF6AC-5037-169D-84DE-95466310CE6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9" name="任意多边形: 形状 2908">
                <a:extLst>
                  <a:ext uri="{FF2B5EF4-FFF2-40B4-BE49-F238E27FC236}">
                    <a16:creationId xmlns:a16="http://schemas.microsoft.com/office/drawing/2014/main" id="{46DFA92B-8179-3081-0E65-0CD9B509E64C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0" name="任意多边形: 形状 2909">
                <a:extLst>
                  <a:ext uri="{FF2B5EF4-FFF2-40B4-BE49-F238E27FC236}">
                    <a16:creationId xmlns:a16="http://schemas.microsoft.com/office/drawing/2014/main" id="{849B1024-1966-6A39-8BE3-9CD168329A8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1" name="任意多边形: 形状 2910">
                <a:extLst>
                  <a:ext uri="{FF2B5EF4-FFF2-40B4-BE49-F238E27FC236}">
                    <a16:creationId xmlns:a16="http://schemas.microsoft.com/office/drawing/2014/main" id="{63F7E46F-28E0-F4A0-4F7D-212DFD1021E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2" name="任意多边形: 形状 2911">
                <a:extLst>
                  <a:ext uri="{FF2B5EF4-FFF2-40B4-BE49-F238E27FC236}">
                    <a16:creationId xmlns:a16="http://schemas.microsoft.com/office/drawing/2014/main" id="{87F81FE4-2015-91D1-BDAA-57AF7D6568A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3" name="任意多边形: 形状 2912">
                <a:extLst>
                  <a:ext uri="{FF2B5EF4-FFF2-40B4-BE49-F238E27FC236}">
                    <a16:creationId xmlns:a16="http://schemas.microsoft.com/office/drawing/2014/main" id="{70ACD2BB-45E2-714E-689B-DFC0FF02BC2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4" name="任意多边形: 形状 2913">
                <a:extLst>
                  <a:ext uri="{FF2B5EF4-FFF2-40B4-BE49-F238E27FC236}">
                    <a16:creationId xmlns:a16="http://schemas.microsoft.com/office/drawing/2014/main" id="{BBB78D35-4C71-9684-B3EC-5ACE6E1E752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5" name="任意多边形: 形状 2914">
                <a:extLst>
                  <a:ext uri="{FF2B5EF4-FFF2-40B4-BE49-F238E27FC236}">
                    <a16:creationId xmlns:a16="http://schemas.microsoft.com/office/drawing/2014/main" id="{FFD08F72-2F40-C6A8-EC0B-2EE8292F6647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6" name="任意多边形: 形状 2915">
                <a:extLst>
                  <a:ext uri="{FF2B5EF4-FFF2-40B4-BE49-F238E27FC236}">
                    <a16:creationId xmlns:a16="http://schemas.microsoft.com/office/drawing/2014/main" id="{6E306B3D-BB7C-5F36-BA81-A897445301F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7" name="任意多边形: 形状 2916">
                <a:extLst>
                  <a:ext uri="{FF2B5EF4-FFF2-40B4-BE49-F238E27FC236}">
                    <a16:creationId xmlns:a16="http://schemas.microsoft.com/office/drawing/2014/main" id="{5D1085AF-FB8B-10E3-6FC8-ECE726FD831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8" name="任意多边形: 形状 2917">
                <a:extLst>
                  <a:ext uri="{FF2B5EF4-FFF2-40B4-BE49-F238E27FC236}">
                    <a16:creationId xmlns:a16="http://schemas.microsoft.com/office/drawing/2014/main" id="{B5D2A806-45D9-7B3A-F5E4-8973895B096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9" name="任意多边形: 形状 2918">
                <a:extLst>
                  <a:ext uri="{FF2B5EF4-FFF2-40B4-BE49-F238E27FC236}">
                    <a16:creationId xmlns:a16="http://schemas.microsoft.com/office/drawing/2014/main" id="{1FF858A7-CE0A-B164-7BA4-518ED547597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0" name="任意多边形: 形状 2919">
                <a:extLst>
                  <a:ext uri="{FF2B5EF4-FFF2-40B4-BE49-F238E27FC236}">
                    <a16:creationId xmlns:a16="http://schemas.microsoft.com/office/drawing/2014/main" id="{6665872F-D8C5-6C59-DA5B-CF6CE85CF60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1" name="任意多边形: 形状 2920">
                <a:extLst>
                  <a:ext uri="{FF2B5EF4-FFF2-40B4-BE49-F238E27FC236}">
                    <a16:creationId xmlns:a16="http://schemas.microsoft.com/office/drawing/2014/main" id="{ADC6318A-9526-B1C7-85EF-BA1DDA6668A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2" name="任意多边形: 形状 2921">
                <a:extLst>
                  <a:ext uri="{FF2B5EF4-FFF2-40B4-BE49-F238E27FC236}">
                    <a16:creationId xmlns:a16="http://schemas.microsoft.com/office/drawing/2014/main" id="{A57EEFF3-41F2-4108-2812-92FC06B37A12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3" name="任意多边形: 形状 2922">
                <a:extLst>
                  <a:ext uri="{FF2B5EF4-FFF2-40B4-BE49-F238E27FC236}">
                    <a16:creationId xmlns:a16="http://schemas.microsoft.com/office/drawing/2014/main" id="{862414FD-E4F0-FEE9-1D51-AA647A27B6B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4" name="任意多边形: 形状 2923">
                <a:extLst>
                  <a:ext uri="{FF2B5EF4-FFF2-40B4-BE49-F238E27FC236}">
                    <a16:creationId xmlns:a16="http://schemas.microsoft.com/office/drawing/2014/main" id="{D7BB6A82-8325-8ECA-7CD6-C3C69A64F38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5" name="任意多边形: 形状 2924">
                <a:extLst>
                  <a:ext uri="{FF2B5EF4-FFF2-40B4-BE49-F238E27FC236}">
                    <a16:creationId xmlns:a16="http://schemas.microsoft.com/office/drawing/2014/main" id="{50380E6F-53F8-68A8-BFA2-22309215D6C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5306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6" name="任意多边形: 形状 2925">
                <a:extLst>
                  <a:ext uri="{FF2B5EF4-FFF2-40B4-BE49-F238E27FC236}">
                    <a16:creationId xmlns:a16="http://schemas.microsoft.com/office/drawing/2014/main" id="{CBC0F503-3D66-D836-4416-38160FFE952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0A3B7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7" name="任意多边形: 形状 2926">
                <a:extLst>
                  <a:ext uri="{FF2B5EF4-FFF2-40B4-BE49-F238E27FC236}">
                    <a16:creationId xmlns:a16="http://schemas.microsoft.com/office/drawing/2014/main" id="{42C77AE3-6FD1-243C-FBB6-4C8835BCB27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17529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8" name="任意多边形: 形状 2927">
                <a:extLst>
                  <a:ext uri="{FF2B5EF4-FFF2-40B4-BE49-F238E27FC236}">
                    <a16:creationId xmlns:a16="http://schemas.microsoft.com/office/drawing/2014/main" id="{C06E9175-DA95-4CDA-15E1-B205FA2E1BC7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2369A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9" name="任意多边形: 形状 2928">
                <a:extLst>
                  <a:ext uri="{FF2B5EF4-FFF2-40B4-BE49-F238E27FC236}">
                    <a16:creationId xmlns:a16="http://schemas.microsoft.com/office/drawing/2014/main" id="{F9C6B554-46DE-FC6D-1DC0-6C20CE21FE8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327CB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0" name="任意多边形: 形状 2929">
                <a:extLst>
                  <a:ext uri="{FF2B5EF4-FFF2-40B4-BE49-F238E27FC236}">
                    <a16:creationId xmlns:a16="http://schemas.microsoft.com/office/drawing/2014/main" id="{3C417EF1-B035-9BCD-E32E-75653D8E5C1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408FC1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1" name="任意多边形: 形状 2930">
                <a:extLst>
                  <a:ext uri="{FF2B5EF4-FFF2-40B4-BE49-F238E27FC236}">
                    <a16:creationId xmlns:a16="http://schemas.microsoft.com/office/drawing/2014/main" id="{793D46DA-ED3E-3859-8946-3A9F44155DF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5FA5CD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2" name="任意多边形: 形状 2931">
                <a:extLst>
                  <a:ext uri="{FF2B5EF4-FFF2-40B4-BE49-F238E27FC236}">
                    <a16:creationId xmlns:a16="http://schemas.microsoft.com/office/drawing/2014/main" id="{CF149466-BF77-4947-34F4-3B948980A67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1BAD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3" name="任意多边形: 形状 2932">
                <a:extLst>
                  <a:ext uri="{FF2B5EF4-FFF2-40B4-BE49-F238E27FC236}">
                    <a16:creationId xmlns:a16="http://schemas.microsoft.com/office/drawing/2014/main" id="{DA0451D8-723C-D30A-2230-E9AAC4AB60CA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A0CCE2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4" name="任意多边形: 形状 2933">
                <a:extLst>
                  <a:ext uri="{FF2B5EF4-FFF2-40B4-BE49-F238E27FC236}">
                    <a16:creationId xmlns:a16="http://schemas.microsoft.com/office/drawing/2014/main" id="{040C4D9B-05FB-7C93-F3FF-42262D66347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BDAEA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5" name="任意多边形: 形状 2934">
                <a:extLst>
                  <a:ext uri="{FF2B5EF4-FFF2-40B4-BE49-F238E27FC236}">
                    <a16:creationId xmlns:a16="http://schemas.microsoft.com/office/drawing/2014/main" id="{C0648D3E-3B9A-6C35-5527-487741E697D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B6B5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6" name="任意多边形: 形状 2935">
                <a:extLst>
                  <a:ext uri="{FF2B5EF4-FFF2-40B4-BE49-F238E27FC236}">
                    <a16:creationId xmlns:a16="http://schemas.microsoft.com/office/drawing/2014/main" id="{76F8207D-8EA1-17E2-D282-8DA45A23D26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D05548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7" name="任意多边形: 形状 2936">
                <a:extLst>
                  <a:ext uri="{FF2B5EF4-FFF2-40B4-BE49-F238E27FC236}">
                    <a16:creationId xmlns:a16="http://schemas.microsoft.com/office/drawing/2014/main" id="{846E4E40-2DC8-1B75-E753-FEB091A6EC0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C6413E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8" name="任意多边形: 形状 2937">
                <a:extLst>
                  <a:ext uri="{FF2B5EF4-FFF2-40B4-BE49-F238E27FC236}">
                    <a16:creationId xmlns:a16="http://schemas.microsoft.com/office/drawing/2014/main" id="{CED17468-5C22-B029-3944-B5AE5B0FB8E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D2D35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9" name="任意多边形: 形状 2938">
                <a:extLst>
                  <a:ext uri="{FF2B5EF4-FFF2-40B4-BE49-F238E27FC236}">
                    <a16:creationId xmlns:a16="http://schemas.microsoft.com/office/drawing/2014/main" id="{FE42FD15-7C5B-C1E7-B658-35BFDA06380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B1182B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0" name="任意多边形: 形状 2939">
                <a:extLst>
                  <a:ext uri="{FF2B5EF4-FFF2-40B4-BE49-F238E27FC236}">
                    <a16:creationId xmlns:a16="http://schemas.microsoft.com/office/drawing/2014/main" id="{7295F570-7DEF-7013-21C2-C207A8FC3C7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9C1127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1" name="任意多边形: 形状 2940">
                <a:extLst>
                  <a:ext uri="{FF2B5EF4-FFF2-40B4-BE49-F238E27FC236}">
                    <a16:creationId xmlns:a16="http://schemas.microsoft.com/office/drawing/2014/main" id="{A3C45B0F-8670-EAA5-F4E5-200D26DB3E9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870A24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2" name="任意多边形: 形状 2941">
                <a:extLst>
                  <a:ext uri="{FF2B5EF4-FFF2-40B4-BE49-F238E27FC236}">
                    <a16:creationId xmlns:a16="http://schemas.microsoft.com/office/drawing/2014/main" id="{80BF33DE-26B8-DDC6-4D9E-40EEB521A160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700320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3" name="任意多边形: 形状 2942">
                <a:extLst>
                  <a:ext uri="{FF2B5EF4-FFF2-40B4-BE49-F238E27FC236}">
                    <a16:creationId xmlns:a16="http://schemas.microsoft.com/office/drawing/2014/main" id="{E069AB2D-5806-A057-335E-2B112F950EB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solidFill>
                <a:srgbClr val="67001F"/>
              </a:solidFill>
              <a:ln w="12704" cap="flat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4" name="任意多边形: 形状 2943">
                <a:extLst>
                  <a:ext uri="{FF2B5EF4-FFF2-40B4-BE49-F238E27FC236}">
                    <a16:creationId xmlns:a16="http://schemas.microsoft.com/office/drawing/2014/main" id="{CB61554E-8924-0D2F-A2A1-E92230FDAA3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5" name="任意多边形: 形状 2944">
                <a:extLst>
                  <a:ext uri="{FF2B5EF4-FFF2-40B4-BE49-F238E27FC236}">
                    <a16:creationId xmlns:a16="http://schemas.microsoft.com/office/drawing/2014/main" id="{4F6E4267-6FA3-D526-FFA7-57CBEDC7984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6" name="任意多边形: 形状 2945">
                <a:extLst>
                  <a:ext uri="{FF2B5EF4-FFF2-40B4-BE49-F238E27FC236}">
                    <a16:creationId xmlns:a16="http://schemas.microsoft.com/office/drawing/2014/main" id="{120D0AB9-6EC1-34C3-BC7D-BE3F1C2E86F5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7" name="任意多边形: 形状 2946">
                <a:extLst>
                  <a:ext uri="{FF2B5EF4-FFF2-40B4-BE49-F238E27FC236}">
                    <a16:creationId xmlns:a16="http://schemas.microsoft.com/office/drawing/2014/main" id="{0D424405-C58E-46C3-AF35-65C64052FEA1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8" name="任意多边形: 形状 2947">
                <a:extLst>
                  <a:ext uri="{FF2B5EF4-FFF2-40B4-BE49-F238E27FC236}">
                    <a16:creationId xmlns:a16="http://schemas.microsoft.com/office/drawing/2014/main" id="{72370509-1729-AD9B-6D65-885B087DFB5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9" name="任意多边形: 形状 2948">
                <a:extLst>
                  <a:ext uri="{FF2B5EF4-FFF2-40B4-BE49-F238E27FC236}">
                    <a16:creationId xmlns:a16="http://schemas.microsoft.com/office/drawing/2014/main" id="{8F228B17-F34B-6A44-A8D8-4F44D7FA2DD3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0" name="任意多边形: 形状 2949">
                <a:extLst>
                  <a:ext uri="{FF2B5EF4-FFF2-40B4-BE49-F238E27FC236}">
                    <a16:creationId xmlns:a16="http://schemas.microsoft.com/office/drawing/2014/main" id="{50521F80-6EEC-E09B-63C1-CEDF0C5D790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1" name="任意多边形: 形状 2950">
                <a:extLst>
                  <a:ext uri="{FF2B5EF4-FFF2-40B4-BE49-F238E27FC236}">
                    <a16:creationId xmlns:a16="http://schemas.microsoft.com/office/drawing/2014/main" id="{8188288B-4A24-EBD0-7433-75CA120814F6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2" name="任意多边形: 形状 2951">
                <a:extLst>
                  <a:ext uri="{FF2B5EF4-FFF2-40B4-BE49-F238E27FC236}">
                    <a16:creationId xmlns:a16="http://schemas.microsoft.com/office/drawing/2014/main" id="{889E414C-52A0-3185-3D82-9420C524122A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3" name="任意多边形: 形状 2952">
                <a:extLst>
                  <a:ext uri="{FF2B5EF4-FFF2-40B4-BE49-F238E27FC236}">
                    <a16:creationId xmlns:a16="http://schemas.microsoft.com/office/drawing/2014/main" id="{79EAFC6E-A553-BED5-5961-4388D2278F7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custDash>
                  <a:ds d="83250" sp="36000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4" name="任意多边形: 形状 2953">
                <a:extLst>
                  <a:ext uri="{FF2B5EF4-FFF2-40B4-BE49-F238E27FC236}">
                    <a16:creationId xmlns:a16="http://schemas.microsoft.com/office/drawing/2014/main" id="{9697AD1C-ADDE-22DF-0B64-D83DC4939EA8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5" name="任意多边形: 形状 2954">
                <a:extLst>
                  <a:ext uri="{FF2B5EF4-FFF2-40B4-BE49-F238E27FC236}">
                    <a16:creationId xmlns:a16="http://schemas.microsoft.com/office/drawing/2014/main" id="{F8A98166-474A-B918-7A68-DBFAA9A96F24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6" name="任意多边形: 形状 2955">
                <a:extLst>
                  <a:ext uri="{FF2B5EF4-FFF2-40B4-BE49-F238E27FC236}">
                    <a16:creationId xmlns:a16="http://schemas.microsoft.com/office/drawing/2014/main" id="{85E1FF6A-0C14-750B-6CF0-6B8FD309D5DE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7" name="任意多边形: 形状 2956">
                <a:extLst>
                  <a:ext uri="{FF2B5EF4-FFF2-40B4-BE49-F238E27FC236}">
                    <a16:creationId xmlns:a16="http://schemas.microsoft.com/office/drawing/2014/main" id="{260AA6BE-A34E-E8B3-D0B3-7372552CF4D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8" name="任意多边形: 形状 2957">
                <a:extLst>
                  <a:ext uri="{FF2B5EF4-FFF2-40B4-BE49-F238E27FC236}">
                    <a16:creationId xmlns:a16="http://schemas.microsoft.com/office/drawing/2014/main" id="{B322DEF0-8A23-ADC9-273A-1D1D20DE328D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9" name="任意多边形: 形状 2958">
                <a:extLst>
                  <a:ext uri="{FF2B5EF4-FFF2-40B4-BE49-F238E27FC236}">
                    <a16:creationId xmlns:a16="http://schemas.microsoft.com/office/drawing/2014/main" id="{E9F1AB63-ED18-B7CF-7A8F-46F79E411549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0" name="任意多边形: 形状 2959">
                <a:extLst>
                  <a:ext uri="{FF2B5EF4-FFF2-40B4-BE49-F238E27FC236}">
                    <a16:creationId xmlns:a16="http://schemas.microsoft.com/office/drawing/2014/main" id="{E899645D-943B-D76A-5043-23F4EECDFDE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1" name="任意多边形: 形状 2960">
                <a:extLst>
                  <a:ext uri="{FF2B5EF4-FFF2-40B4-BE49-F238E27FC236}">
                    <a16:creationId xmlns:a16="http://schemas.microsoft.com/office/drawing/2014/main" id="{E8103EB9-C7AA-C317-1746-EC002546FCEF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2" name="任意多边形: 形状 2961">
                <a:extLst>
                  <a:ext uri="{FF2B5EF4-FFF2-40B4-BE49-F238E27FC236}">
                    <a16:creationId xmlns:a16="http://schemas.microsoft.com/office/drawing/2014/main" id="{66D71D1B-1BCE-F19C-6A56-C0E8F6DA34AB}"/>
                  </a:ext>
                </a:extLst>
              </p:cNvPr>
              <p:cNvSpPr/>
              <p:nvPr/>
            </p:nvSpPr>
            <p:spPr>
              <a:xfrm>
                <a:off x="10349722" y="2936048"/>
                <a:ext cx="12704" cy="12724"/>
              </a:xfrm>
              <a:custGeom>
                <a:avLst/>
                <a:gdLst/>
                <a:ahLst/>
                <a:cxnLst/>
                <a:rect l="l" t="t" r="r" b="b"/>
                <a:pathLst>
                  <a:path w="12704" h="12724"/>
                </a:pathLst>
              </a:custGeom>
              <a:noFill/>
              <a:ln w="381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18" name="TextBox 11">
                  <a:extLst>
                    <a:ext uri="{FF2B5EF4-FFF2-40B4-BE49-F238E27FC236}">
                      <a16:creationId xmlns:a16="http://schemas.microsoft.com/office/drawing/2014/main" id="{AED139D9-1A67-C201-582D-C0634FEFEB9B}"/>
                    </a:ext>
                  </a:extLst>
                </p:cNvPr>
                <p:cNvSpPr txBox="1"/>
                <p:nvPr/>
              </p:nvSpPr>
              <p:spPr>
                <a:xfrm>
                  <a:off x="14918256" y="8926529"/>
                  <a:ext cx="2165155" cy="156966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9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NVIDIA Sans" panose="020B0503020203020204" pitchFamily="34" charset="0"/>
                          </a:rPr>
                          <m:t>+</m:t>
                        </m:r>
                      </m:oMath>
                    </m:oMathPara>
                  </a14:m>
                  <a:endParaRPr lang="en-US" sz="9600" dirty="0" err="1">
                    <a:solidFill>
                      <a:schemeClr val="tx1"/>
                    </a:solidFill>
                    <a:latin typeface="NVIDIA Sans" panose="020B0503020203020204" pitchFamily="34" charset="0"/>
                    <a:cs typeface="NVIDIA Sans" panose="020B0503020203020204" pitchFamily="34" charset="0"/>
                  </a:endParaRPr>
                </a:p>
              </p:txBody>
            </p:sp>
          </mc:Choice>
          <mc:Fallback xmlns="">
            <p:sp>
              <p:nvSpPr>
                <p:cNvPr id="2710" name="TextBox 11">
                  <a:extLst>
                    <a:ext uri="{FF2B5EF4-FFF2-40B4-BE49-F238E27FC236}">
                      <a16:creationId xmlns:a16="http://schemas.microsoft.com/office/drawing/2014/main" id="{DDA51A91-DAC4-9E1E-1CB2-51C3344700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918256" y="8926529"/>
                  <a:ext cx="2165155" cy="1569660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19" name="TextBox 15">
                  <a:extLst>
                    <a:ext uri="{FF2B5EF4-FFF2-40B4-BE49-F238E27FC236}">
                      <a16:creationId xmlns:a16="http://schemas.microsoft.com/office/drawing/2014/main" id="{F7094F6B-FD7C-5DCC-773E-29DE95F415EB}"/>
                    </a:ext>
                  </a:extLst>
                </p:cNvPr>
                <p:cNvSpPr txBox="1"/>
                <p:nvPr/>
              </p:nvSpPr>
              <p:spPr>
                <a:xfrm>
                  <a:off x="8037380" y="8877521"/>
                  <a:ext cx="2165155" cy="156966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9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NVIDIA Sans" panose="020B0503020203020204" pitchFamily="34" charset="0"/>
                          </a:rPr>
                          <m:t>=</m:t>
                        </m:r>
                      </m:oMath>
                    </m:oMathPara>
                  </a14:m>
                  <a:endParaRPr lang="en-US" sz="9600" dirty="0" err="1">
                    <a:solidFill>
                      <a:schemeClr val="tx1"/>
                    </a:solidFill>
                    <a:latin typeface="NVIDIA Sans" panose="020B0503020203020204" pitchFamily="34" charset="0"/>
                    <a:cs typeface="NVIDIA Sans" panose="020B0503020203020204" pitchFamily="34" charset="0"/>
                  </a:endParaRPr>
                </a:p>
              </p:txBody>
            </p:sp>
          </mc:Choice>
          <mc:Fallback xmlns="">
            <p:sp>
              <p:nvSpPr>
                <p:cNvPr id="2711" name="TextBox 15">
                  <a:extLst>
                    <a:ext uri="{FF2B5EF4-FFF2-40B4-BE49-F238E27FC236}">
                      <a16:creationId xmlns:a16="http://schemas.microsoft.com/office/drawing/2014/main" id="{218E9539-3DC3-B0B3-2289-8F40C74ED7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37380" y="8877521"/>
                  <a:ext cx="2165155" cy="1569660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3258" name="矩形 3257">
            <a:extLst>
              <a:ext uri="{FF2B5EF4-FFF2-40B4-BE49-F238E27FC236}">
                <a16:creationId xmlns:a16="http://schemas.microsoft.com/office/drawing/2014/main" id="{859B3DDA-9D0A-C7CA-11F2-F1EB18090FAF}"/>
              </a:ext>
            </a:extLst>
          </p:cNvPr>
          <p:cNvSpPr/>
          <p:nvPr/>
        </p:nvSpPr>
        <p:spPr>
          <a:xfrm>
            <a:off x="0" y="2108550"/>
            <a:ext cx="24384000" cy="10549261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3259" name="直接箭头连接符 3258">
            <a:extLst>
              <a:ext uri="{FF2B5EF4-FFF2-40B4-BE49-F238E27FC236}">
                <a16:creationId xmlns:a16="http://schemas.microsoft.com/office/drawing/2014/main" id="{0FD11E38-3374-B7BD-D08C-357D0D54FB1F}"/>
              </a:ext>
            </a:extLst>
          </p:cNvPr>
          <p:cNvCxnSpPr>
            <a:cxnSpLocks/>
          </p:cNvCxnSpPr>
          <p:nvPr/>
        </p:nvCxnSpPr>
        <p:spPr>
          <a:xfrm>
            <a:off x="17067519" y="4208996"/>
            <a:ext cx="978" cy="369973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0" name="直接箭头连接符 3259">
            <a:extLst>
              <a:ext uri="{FF2B5EF4-FFF2-40B4-BE49-F238E27FC236}">
                <a16:creationId xmlns:a16="http://schemas.microsoft.com/office/drawing/2014/main" id="{80C09880-E2CE-D55D-615D-8F0108DAED8F}"/>
              </a:ext>
            </a:extLst>
          </p:cNvPr>
          <p:cNvCxnSpPr>
            <a:cxnSpLocks/>
            <a:endCxn id="3104" idx="805"/>
          </p:cNvCxnSpPr>
          <p:nvPr/>
        </p:nvCxnSpPr>
        <p:spPr>
          <a:xfrm flipH="1" flipV="1">
            <a:off x="16067266" y="3983142"/>
            <a:ext cx="231903" cy="225853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1" name="直接箭头连接符 3260">
            <a:extLst>
              <a:ext uri="{FF2B5EF4-FFF2-40B4-BE49-F238E27FC236}">
                <a16:creationId xmlns:a16="http://schemas.microsoft.com/office/drawing/2014/main" id="{1D47C29A-CF38-EE79-127B-7AC09AADBD7F}"/>
              </a:ext>
            </a:extLst>
          </p:cNvPr>
          <p:cNvCxnSpPr>
            <a:cxnSpLocks/>
            <a:endCxn id="3102" idx="899"/>
          </p:cNvCxnSpPr>
          <p:nvPr/>
        </p:nvCxnSpPr>
        <p:spPr>
          <a:xfrm>
            <a:off x="18112094" y="3659721"/>
            <a:ext cx="215491" cy="347766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2" name="直接箭头连接符 3261">
            <a:extLst>
              <a:ext uri="{FF2B5EF4-FFF2-40B4-BE49-F238E27FC236}">
                <a16:creationId xmlns:a16="http://schemas.microsoft.com/office/drawing/2014/main" id="{25AEAAFB-C55F-117F-FD04-C6D1EAC649D6}"/>
              </a:ext>
            </a:extLst>
          </p:cNvPr>
          <p:cNvCxnSpPr>
            <a:cxnSpLocks/>
          </p:cNvCxnSpPr>
          <p:nvPr/>
        </p:nvCxnSpPr>
        <p:spPr>
          <a:xfrm flipH="1" flipV="1">
            <a:off x="17230456" y="3014354"/>
            <a:ext cx="91063" cy="604092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3" name="直接箭头连接符 3262">
            <a:extLst>
              <a:ext uri="{FF2B5EF4-FFF2-40B4-BE49-F238E27FC236}">
                <a16:creationId xmlns:a16="http://schemas.microsoft.com/office/drawing/2014/main" id="{538080CD-CC9B-8074-3F01-225F97276A1E}"/>
              </a:ext>
            </a:extLst>
          </p:cNvPr>
          <p:cNvCxnSpPr>
            <a:cxnSpLocks/>
          </p:cNvCxnSpPr>
          <p:nvPr/>
        </p:nvCxnSpPr>
        <p:spPr>
          <a:xfrm>
            <a:off x="15569445" y="5067014"/>
            <a:ext cx="384714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4" name="直接箭头连接符 3263">
            <a:extLst>
              <a:ext uri="{FF2B5EF4-FFF2-40B4-BE49-F238E27FC236}">
                <a16:creationId xmlns:a16="http://schemas.microsoft.com/office/drawing/2014/main" id="{CFDBAE0A-626E-E61E-6E52-2A8D4E608B40}"/>
              </a:ext>
            </a:extLst>
          </p:cNvPr>
          <p:cNvCxnSpPr>
            <a:cxnSpLocks/>
            <a:endCxn id="3105" idx="155"/>
          </p:cNvCxnSpPr>
          <p:nvPr/>
        </p:nvCxnSpPr>
        <p:spPr>
          <a:xfrm flipV="1">
            <a:off x="18326607" y="4942091"/>
            <a:ext cx="35669" cy="363216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5" name="直接箭头连接符 3264">
            <a:extLst>
              <a:ext uri="{FF2B5EF4-FFF2-40B4-BE49-F238E27FC236}">
                <a16:creationId xmlns:a16="http://schemas.microsoft.com/office/drawing/2014/main" id="{A8E30C2A-46A4-CEA8-3293-0215E26CE094}"/>
              </a:ext>
            </a:extLst>
          </p:cNvPr>
          <p:cNvCxnSpPr>
            <a:cxnSpLocks/>
          </p:cNvCxnSpPr>
          <p:nvPr/>
        </p:nvCxnSpPr>
        <p:spPr>
          <a:xfrm flipH="1">
            <a:off x="16299169" y="9679887"/>
            <a:ext cx="230710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6" name="直接箭头连接符 3265">
            <a:extLst>
              <a:ext uri="{FF2B5EF4-FFF2-40B4-BE49-F238E27FC236}">
                <a16:creationId xmlns:a16="http://schemas.microsoft.com/office/drawing/2014/main" id="{CA44DFEE-2D7E-1020-59D3-8E43CB811CA0}"/>
              </a:ext>
            </a:extLst>
          </p:cNvPr>
          <p:cNvCxnSpPr>
            <a:cxnSpLocks/>
          </p:cNvCxnSpPr>
          <p:nvPr/>
        </p:nvCxnSpPr>
        <p:spPr>
          <a:xfrm flipH="1">
            <a:off x="15249302" y="10073587"/>
            <a:ext cx="230710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7" name="直接箭头连接符 3266">
            <a:extLst>
              <a:ext uri="{FF2B5EF4-FFF2-40B4-BE49-F238E27FC236}">
                <a16:creationId xmlns:a16="http://schemas.microsoft.com/office/drawing/2014/main" id="{4DD321A8-7D34-7925-E693-1FA083EA00D1}"/>
              </a:ext>
            </a:extLst>
          </p:cNvPr>
          <p:cNvCxnSpPr>
            <a:cxnSpLocks/>
          </p:cNvCxnSpPr>
          <p:nvPr/>
        </p:nvCxnSpPr>
        <p:spPr>
          <a:xfrm flipH="1">
            <a:off x="14649234" y="9480815"/>
            <a:ext cx="456135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8" name="直接箭头连接符 3267">
            <a:extLst>
              <a:ext uri="{FF2B5EF4-FFF2-40B4-BE49-F238E27FC236}">
                <a16:creationId xmlns:a16="http://schemas.microsoft.com/office/drawing/2014/main" id="{68FBCB61-F6ED-95EA-F5FA-0082E1CAEA54}"/>
              </a:ext>
            </a:extLst>
          </p:cNvPr>
          <p:cNvCxnSpPr>
            <a:cxnSpLocks/>
          </p:cNvCxnSpPr>
          <p:nvPr/>
        </p:nvCxnSpPr>
        <p:spPr>
          <a:xfrm>
            <a:off x="18810594" y="9922246"/>
            <a:ext cx="315390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69" name="直接箭头连接符 3268">
            <a:extLst>
              <a:ext uri="{FF2B5EF4-FFF2-40B4-BE49-F238E27FC236}">
                <a16:creationId xmlns:a16="http://schemas.microsoft.com/office/drawing/2014/main" id="{F45231E2-4EA7-BE71-668D-86A50778CF14}"/>
              </a:ext>
            </a:extLst>
          </p:cNvPr>
          <p:cNvCxnSpPr>
            <a:cxnSpLocks/>
          </p:cNvCxnSpPr>
          <p:nvPr/>
        </p:nvCxnSpPr>
        <p:spPr>
          <a:xfrm flipH="1">
            <a:off x="16982859" y="10073587"/>
            <a:ext cx="159795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70" name="直接箭头连接符 3269">
            <a:extLst>
              <a:ext uri="{FF2B5EF4-FFF2-40B4-BE49-F238E27FC236}">
                <a16:creationId xmlns:a16="http://schemas.microsoft.com/office/drawing/2014/main" id="{62AD8A4F-6811-A808-E09E-D196E08446EF}"/>
              </a:ext>
            </a:extLst>
          </p:cNvPr>
          <p:cNvCxnSpPr>
            <a:cxnSpLocks/>
          </p:cNvCxnSpPr>
          <p:nvPr/>
        </p:nvCxnSpPr>
        <p:spPr>
          <a:xfrm>
            <a:off x="15954159" y="10820771"/>
            <a:ext cx="304800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71" name="直接箭头连接符 3270">
            <a:extLst>
              <a:ext uri="{FF2B5EF4-FFF2-40B4-BE49-F238E27FC236}">
                <a16:creationId xmlns:a16="http://schemas.microsoft.com/office/drawing/2014/main" id="{473277E1-2DC5-C176-2CEA-24799C5A6DC8}"/>
              </a:ext>
            </a:extLst>
          </p:cNvPr>
          <p:cNvCxnSpPr>
            <a:cxnSpLocks/>
          </p:cNvCxnSpPr>
          <p:nvPr/>
        </p:nvCxnSpPr>
        <p:spPr>
          <a:xfrm flipH="1">
            <a:off x="17230456" y="10896971"/>
            <a:ext cx="206418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72" name="直接箭头连接符 3271">
            <a:extLst>
              <a:ext uri="{FF2B5EF4-FFF2-40B4-BE49-F238E27FC236}">
                <a16:creationId xmlns:a16="http://schemas.microsoft.com/office/drawing/2014/main" id="{41A0372C-1D5E-DF39-6AC7-41D4A811DF27}"/>
              </a:ext>
            </a:extLst>
          </p:cNvPr>
          <p:cNvCxnSpPr>
            <a:cxnSpLocks/>
          </p:cNvCxnSpPr>
          <p:nvPr/>
        </p:nvCxnSpPr>
        <p:spPr>
          <a:xfrm>
            <a:off x="17870794" y="10073587"/>
            <a:ext cx="382065" cy="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273" name="TextBox 20">
            <a:extLst>
              <a:ext uri="{FF2B5EF4-FFF2-40B4-BE49-F238E27FC236}">
                <a16:creationId xmlns:a16="http://schemas.microsoft.com/office/drawing/2014/main" id="{2B6C7220-3747-0BD0-926D-EE3EC7B9D64B}"/>
              </a:ext>
            </a:extLst>
          </p:cNvPr>
          <p:cNvSpPr txBox="1"/>
          <p:nvPr/>
        </p:nvSpPr>
        <p:spPr>
          <a:xfrm>
            <a:off x="14225770" y="5594631"/>
            <a:ext cx="5133535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i="1" dirty="0">
                <a:cs typeface="NVIDIA Sans" panose="020B0503020203020204" pitchFamily="34" charset="0"/>
              </a:rPr>
              <a:t>Gradient can point </a:t>
            </a:r>
          </a:p>
          <a:p>
            <a:r>
              <a:rPr lang="en-US" sz="3600" i="1" u="sng" dirty="0">
                <a:cs typeface="NVIDIA Sans" panose="020B0503020203020204" pitchFamily="34" charset="0"/>
              </a:rPr>
              <a:t>-up/down</a:t>
            </a:r>
          </a:p>
          <a:p>
            <a:r>
              <a:rPr lang="en-US" sz="3600" i="1" u="sng" dirty="0">
                <a:cs typeface="NVIDIA Sans" panose="020B0503020203020204" pitchFamily="34" charset="0"/>
              </a:rPr>
              <a:t>-left/right</a:t>
            </a:r>
          </a:p>
        </p:txBody>
      </p:sp>
      <p:sp>
        <p:nvSpPr>
          <p:cNvPr id="3274" name="TextBox 20">
            <a:extLst>
              <a:ext uri="{FF2B5EF4-FFF2-40B4-BE49-F238E27FC236}">
                <a16:creationId xmlns:a16="http://schemas.microsoft.com/office/drawing/2014/main" id="{6090301E-FC83-B6B1-565B-6390A05F1DAC}"/>
              </a:ext>
            </a:extLst>
          </p:cNvPr>
          <p:cNvSpPr txBox="1"/>
          <p:nvPr/>
        </p:nvSpPr>
        <p:spPr>
          <a:xfrm>
            <a:off x="14225770" y="7766993"/>
            <a:ext cx="5492752" cy="11079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i="1" dirty="0">
                <a:cs typeface="NVIDIA Sans" panose="020B0503020203020204" pitchFamily="34" charset="0"/>
              </a:rPr>
              <a:t>Gradient can only point</a:t>
            </a:r>
          </a:p>
          <a:p>
            <a:r>
              <a:rPr lang="en-US" sz="3600" i="1" u="sng" dirty="0">
                <a:cs typeface="NVIDIA Sans" panose="020B0503020203020204" pitchFamily="34" charset="0"/>
              </a:rPr>
              <a:t>-left/right</a:t>
            </a:r>
          </a:p>
        </p:txBody>
      </p:sp>
      <p:cxnSp>
        <p:nvCxnSpPr>
          <p:cNvPr id="3275" name="直接箭头连接符 3274">
            <a:extLst>
              <a:ext uri="{FF2B5EF4-FFF2-40B4-BE49-F238E27FC236}">
                <a16:creationId xmlns:a16="http://schemas.microsoft.com/office/drawing/2014/main" id="{262DECB1-CE30-721B-648F-AEBAEF2313FB}"/>
              </a:ext>
            </a:extLst>
          </p:cNvPr>
          <p:cNvCxnSpPr>
            <a:cxnSpLocks/>
          </p:cNvCxnSpPr>
          <p:nvPr/>
        </p:nvCxnSpPr>
        <p:spPr>
          <a:xfrm>
            <a:off x="10869039" y="5671766"/>
            <a:ext cx="0" cy="3103934"/>
          </a:xfrm>
          <a:prstGeom prst="straightConnector1">
            <a:avLst/>
          </a:prstGeom>
          <a:noFill/>
          <a:ln w="381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276" name="TextBox 20">
            <a:extLst>
              <a:ext uri="{FF2B5EF4-FFF2-40B4-BE49-F238E27FC236}">
                <a16:creationId xmlns:a16="http://schemas.microsoft.com/office/drawing/2014/main" id="{1F7B3D02-52EA-3BA0-A1D7-FB5C0575849D}"/>
              </a:ext>
            </a:extLst>
          </p:cNvPr>
          <p:cNvSpPr txBox="1"/>
          <p:nvPr/>
        </p:nvSpPr>
        <p:spPr>
          <a:xfrm>
            <a:off x="840782" y="6909266"/>
            <a:ext cx="937388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Lose 1 </a:t>
            </a:r>
            <a:r>
              <a:rPr lang="en-US" sz="3600" b="1" i="1" dirty="0" err="1">
                <a:cs typeface="NVIDIA Sans" panose="020B0503020203020204" pitchFamily="34" charset="0"/>
              </a:rPr>
              <a:t>DoF</a:t>
            </a:r>
            <a:r>
              <a:rPr lang="en-US" sz="3600" b="1" i="1" dirty="0">
                <a:cs typeface="NVIDIA Sans" panose="020B0503020203020204" pitchFamily="34" charset="0"/>
              </a:rPr>
              <a:t> in gradient when stretching the noise</a:t>
            </a:r>
          </a:p>
        </p:txBody>
      </p:sp>
      <p:grpSp>
        <p:nvGrpSpPr>
          <p:cNvPr id="61" name="组合 60">
            <a:extLst>
              <a:ext uri="{FF2B5EF4-FFF2-40B4-BE49-F238E27FC236}">
                <a16:creationId xmlns:a16="http://schemas.microsoft.com/office/drawing/2014/main" id="{C1CBA624-ABCF-A58C-AB33-651F063F8C7B}"/>
              </a:ext>
            </a:extLst>
          </p:cNvPr>
          <p:cNvGrpSpPr/>
          <p:nvPr/>
        </p:nvGrpSpPr>
        <p:grpSpPr>
          <a:xfrm>
            <a:off x="20925761" y="2772060"/>
            <a:ext cx="2119313" cy="2873870"/>
            <a:chOff x="5740929" y="8560405"/>
            <a:chExt cx="2119313" cy="2873870"/>
          </a:xfrm>
        </p:grpSpPr>
        <p:pic>
          <p:nvPicPr>
            <p:cNvPr id="62" name="图形 61">
              <a:extLst>
                <a:ext uri="{FF2B5EF4-FFF2-40B4-BE49-F238E27FC236}">
                  <a16:creationId xmlns:a16="http://schemas.microsoft.com/office/drawing/2014/main" id="{1A0BE42D-89C7-50FD-FE47-092A67289FF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40929" y="8560405"/>
              <a:ext cx="2119313" cy="2822201"/>
            </a:xfrm>
            <a:prstGeom prst="rect">
              <a:avLst/>
            </a:prstGeom>
          </p:spPr>
        </p:pic>
        <p:sp>
          <p:nvSpPr>
            <p:cNvPr id="63" name="椭圆 62">
              <a:extLst>
                <a:ext uri="{FF2B5EF4-FFF2-40B4-BE49-F238E27FC236}">
                  <a16:creationId xmlns:a16="http://schemas.microsoft.com/office/drawing/2014/main" id="{D10F8A74-2A10-DE78-A4E3-384EBD89B082}"/>
                </a:ext>
              </a:extLst>
            </p:cNvPr>
            <p:cNvSpPr/>
            <p:nvPr/>
          </p:nvSpPr>
          <p:spPr>
            <a:xfrm>
              <a:off x="6724666" y="11252803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2243" name="组合 2242">
            <a:extLst>
              <a:ext uri="{FF2B5EF4-FFF2-40B4-BE49-F238E27FC236}">
                <a16:creationId xmlns:a16="http://schemas.microsoft.com/office/drawing/2014/main" id="{D07413AE-2EEE-8CDF-EB8A-56F99B289B66}"/>
              </a:ext>
            </a:extLst>
          </p:cNvPr>
          <p:cNvGrpSpPr/>
          <p:nvPr/>
        </p:nvGrpSpPr>
        <p:grpSpPr>
          <a:xfrm>
            <a:off x="19857357" y="9480444"/>
            <a:ext cx="4467225" cy="2014786"/>
            <a:chOff x="3023445" y="8488581"/>
            <a:chExt cx="4467225" cy="2014786"/>
          </a:xfrm>
        </p:grpSpPr>
        <p:pic>
          <p:nvPicPr>
            <p:cNvPr id="2241" name="图形 2240">
              <a:extLst>
                <a:ext uri="{FF2B5EF4-FFF2-40B4-BE49-F238E27FC236}">
                  <a16:creationId xmlns:a16="http://schemas.microsoft.com/office/drawing/2014/main" id="{AD6D5C4C-54C6-5190-1DC2-3921F8FF191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023445" y="8488581"/>
              <a:ext cx="4467225" cy="1924050"/>
            </a:xfrm>
            <a:prstGeom prst="rect">
              <a:avLst/>
            </a:prstGeom>
          </p:spPr>
        </p:pic>
        <p:sp>
          <p:nvSpPr>
            <p:cNvPr id="2242" name="椭圆 2241">
              <a:extLst>
                <a:ext uri="{FF2B5EF4-FFF2-40B4-BE49-F238E27FC236}">
                  <a16:creationId xmlns:a16="http://schemas.microsoft.com/office/drawing/2014/main" id="{0A790221-5C6B-C38A-6F40-AEAB6E70645B}"/>
                </a:ext>
              </a:extLst>
            </p:cNvPr>
            <p:cNvSpPr/>
            <p:nvPr/>
          </p:nvSpPr>
          <p:spPr>
            <a:xfrm>
              <a:off x="5166321" y="10321895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804002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3" grpId="0"/>
      <p:bldP spid="3274" grpId="0"/>
      <p:bldP spid="327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>
            <a:extLst>
              <a:ext uri="{FF2B5EF4-FFF2-40B4-BE49-F238E27FC236}">
                <a16:creationId xmlns:a16="http://schemas.microsoft.com/office/drawing/2014/main" id="{EBFA17CD-3910-4425-594A-6962D7CC08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Gradient distribution of Heightfield </a:t>
            </a:r>
            <a:r>
              <a:rPr lang="en-US" altLang="zh-CN" dirty="0" err="1"/>
              <a:t>GPISes</a:t>
            </a:r>
            <a:endParaRPr lang="en-US" dirty="0"/>
          </a:p>
        </p:txBody>
      </p:sp>
      <p:pic>
        <p:nvPicPr>
          <p:cNvPr id="7" name="gradiant-stretching">
            <a:hlinkClick r:id="" action="ppaction://media"/>
            <a:extLst>
              <a:ext uri="{FF2B5EF4-FFF2-40B4-BE49-F238E27FC236}">
                <a16:creationId xmlns:a16="http://schemas.microsoft.com/office/drawing/2014/main" id="{909A4603-7A20-42C1-C9F5-9F7F0B464F5D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5397500" y="3619191"/>
            <a:ext cx="13589000" cy="7643812"/>
          </a:xfrm>
          <a:prstGeom prst="rect">
            <a:avLst/>
          </a:prstGeom>
        </p:spPr>
      </p:pic>
      <p:grpSp>
        <p:nvGrpSpPr>
          <p:cNvPr id="13" name="组合 12">
            <a:extLst>
              <a:ext uri="{FF2B5EF4-FFF2-40B4-BE49-F238E27FC236}">
                <a16:creationId xmlns:a16="http://schemas.microsoft.com/office/drawing/2014/main" id="{F66FBDCF-570B-B56A-6AA9-33431551CD29}"/>
              </a:ext>
            </a:extLst>
          </p:cNvPr>
          <p:cNvGrpSpPr/>
          <p:nvPr/>
        </p:nvGrpSpPr>
        <p:grpSpPr>
          <a:xfrm>
            <a:off x="2438563" y="5538010"/>
            <a:ext cx="2119313" cy="2873870"/>
            <a:chOff x="5740929" y="8560405"/>
            <a:chExt cx="2119313" cy="2873870"/>
          </a:xfrm>
        </p:grpSpPr>
        <p:pic>
          <p:nvPicPr>
            <p:cNvPr id="14" name="图形 13">
              <a:extLst>
                <a:ext uri="{FF2B5EF4-FFF2-40B4-BE49-F238E27FC236}">
                  <a16:creationId xmlns:a16="http://schemas.microsoft.com/office/drawing/2014/main" id="{2E50E876-C6DA-C7E1-3B18-0B9CED46F55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5740929" y="8560405"/>
              <a:ext cx="2119313" cy="2822201"/>
            </a:xfrm>
            <a:prstGeom prst="rect">
              <a:avLst/>
            </a:prstGeom>
          </p:spPr>
        </p:pic>
        <p:sp>
          <p:nvSpPr>
            <p:cNvPr id="15" name="椭圆 14">
              <a:extLst>
                <a:ext uri="{FF2B5EF4-FFF2-40B4-BE49-F238E27FC236}">
                  <a16:creationId xmlns:a16="http://schemas.microsoft.com/office/drawing/2014/main" id="{3726283E-E7E2-9F41-E44A-1B31C6611682}"/>
                </a:ext>
              </a:extLst>
            </p:cNvPr>
            <p:cNvSpPr/>
            <p:nvPr/>
          </p:nvSpPr>
          <p:spPr>
            <a:xfrm>
              <a:off x="6724666" y="11252803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AA903F08-807D-2956-E537-CF391DAC8B52}"/>
              </a:ext>
            </a:extLst>
          </p:cNvPr>
          <p:cNvGrpSpPr/>
          <p:nvPr/>
        </p:nvGrpSpPr>
        <p:grpSpPr>
          <a:xfrm>
            <a:off x="19621089" y="6228480"/>
            <a:ext cx="4467225" cy="2014786"/>
            <a:chOff x="3023445" y="8488581"/>
            <a:chExt cx="4467225" cy="2014786"/>
          </a:xfrm>
        </p:grpSpPr>
        <p:pic>
          <p:nvPicPr>
            <p:cNvPr id="17" name="图形 16">
              <a:extLst>
                <a:ext uri="{FF2B5EF4-FFF2-40B4-BE49-F238E27FC236}">
                  <a16:creationId xmlns:a16="http://schemas.microsoft.com/office/drawing/2014/main" id="{92B4BB78-4CCC-98D9-E110-81256EC7471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023445" y="8488581"/>
              <a:ext cx="4467225" cy="1924050"/>
            </a:xfrm>
            <a:prstGeom prst="rect">
              <a:avLst/>
            </a:prstGeom>
          </p:spPr>
        </p:pic>
        <p:sp>
          <p:nvSpPr>
            <p:cNvPr id="18" name="椭圆 17">
              <a:extLst>
                <a:ext uri="{FF2B5EF4-FFF2-40B4-BE49-F238E27FC236}">
                  <a16:creationId xmlns:a16="http://schemas.microsoft.com/office/drawing/2014/main" id="{D439F5C2-2055-D2F5-C0F6-08A59AB70DA9}"/>
                </a:ext>
              </a:extLst>
            </p:cNvPr>
            <p:cNvSpPr/>
            <p:nvPr/>
          </p:nvSpPr>
          <p:spPr>
            <a:xfrm>
              <a:off x="5166321" y="10321895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cxnSp>
        <p:nvCxnSpPr>
          <p:cNvPr id="19" name="直接箭头连接符 18">
            <a:extLst>
              <a:ext uri="{FF2B5EF4-FFF2-40B4-BE49-F238E27FC236}">
                <a16:creationId xmlns:a16="http://schemas.microsoft.com/office/drawing/2014/main" id="{23417DC3-003D-F1BE-B22E-387B55EE8AA2}"/>
              </a:ext>
            </a:extLst>
          </p:cNvPr>
          <p:cNvCxnSpPr>
            <a:cxnSpLocks/>
          </p:cNvCxnSpPr>
          <p:nvPr/>
        </p:nvCxnSpPr>
        <p:spPr>
          <a:xfrm>
            <a:off x="2133600" y="11776075"/>
            <a:ext cx="20524120" cy="0"/>
          </a:xfrm>
          <a:prstGeom prst="straightConnector1">
            <a:avLst/>
          </a:prstGeom>
          <a:noFill/>
          <a:ln w="381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20" name="TextBox 20">
            <a:extLst>
              <a:ext uri="{FF2B5EF4-FFF2-40B4-BE49-F238E27FC236}">
                <a16:creationId xmlns:a16="http://schemas.microsoft.com/office/drawing/2014/main" id="{A18439F7-9BFD-FE2B-C377-388C5120D0B2}"/>
              </a:ext>
            </a:extLst>
          </p:cNvPr>
          <p:cNvSpPr txBox="1"/>
          <p:nvPr/>
        </p:nvSpPr>
        <p:spPr>
          <a:xfrm>
            <a:off x="17398369" y="1186681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Vertically Stretch the Noise</a:t>
            </a:r>
          </a:p>
        </p:txBody>
      </p:sp>
    </p:spTree>
    <p:extLst>
      <p:ext uri="{BB962C8B-B14F-4D97-AF65-F5344CB8AC3E}">
        <p14:creationId xmlns:p14="http://schemas.microsoft.com/office/powerpoint/2010/main" val="5121244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200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3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3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8" dur="1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NEE for heightfield GPIS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44670C23-F087-6EDF-9CCA-2EF3832FC427}"/>
              </a:ext>
            </a:extLst>
          </p:cNvPr>
          <p:cNvSpPr txBox="1">
            <a:spLocks/>
          </p:cNvSpPr>
          <p:nvPr/>
        </p:nvSpPr>
        <p:spPr>
          <a:xfrm>
            <a:off x="3477855" y="11185434"/>
            <a:ext cx="4558447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i="1" kern="0" dirty="0">
                <a:solidFill>
                  <a:schemeClr val="tx1"/>
                </a:solidFill>
              </a:rPr>
              <a:t>Conditional Scattering Distribution Function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38E97F64-FA2E-2790-B6C5-30A18BA802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004577" y="4629671"/>
            <a:ext cx="2943682" cy="2943682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B2D37332-440D-B19F-94B8-262B2902DCBE}"/>
              </a:ext>
            </a:extLst>
          </p:cNvPr>
          <p:cNvSpPr txBox="1">
            <a:spLocks/>
          </p:cNvSpPr>
          <p:nvPr/>
        </p:nvSpPr>
        <p:spPr>
          <a:xfrm>
            <a:off x="3643024" y="2590590"/>
            <a:ext cx="4558447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017AC1F2-3AE0-A0B5-2ECF-0DB51D649DB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414" y="7936028"/>
            <a:ext cx="2912306" cy="2912306"/>
          </a:xfrm>
          <a:prstGeom prst="rect">
            <a:avLst/>
          </a:prstGeom>
        </p:spPr>
      </p:pic>
      <p:sp>
        <p:nvSpPr>
          <p:cNvPr id="33" name="椭圆 32">
            <a:extLst>
              <a:ext uri="{FF2B5EF4-FFF2-40B4-BE49-F238E27FC236}">
                <a16:creationId xmlns:a16="http://schemas.microsoft.com/office/drawing/2014/main" id="{2A6A268F-AA69-9D93-E6EB-0EA80888A4CB}"/>
              </a:ext>
            </a:extLst>
          </p:cNvPr>
          <p:cNvSpPr/>
          <p:nvPr/>
        </p:nvSpPr>
        <p:spPr>
          <a:xfrm>
            <a:off x="6200479" y="870089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4" name="椭圆 33">
            <a:extLst>
              <a:ext uri="{FF2B5EF4-FFF2-40B4-BE49-F238E27FC236}">
                <a16:creationId xmlns:a16="http://schemas.microsoft.com/office/drawing/2014/main" id="{F37C9A43-28A8-9BAC-9BFD-F4F387410225}"/>
              </a:ext>
            </a:extLst>
          </p:cNvPr>
          <p:cNvSpPr/>
          <p:nvPr/>
        </p:nvSpPr>
        <p:spPr>
          <a:xfrm>
            <a:off x="5672857" y="8511116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5" name="椭圆 34">
            <a:extLst>
              <a:ext uri="{FF2B5EF4-FFF2-40B4-BE49-F238E27FC236}">
                <a16:creationId xmlns:a16="http://schemas.microsoft.com/office/drawing/2014/main" id="{8E08DD59-76B5-D50F-8962-5AAFC7F835C9}"/>
              </a:ext>
            </a:extLst>
          </p:cNvPr>
          <p:cNvSpPr/>
          <p:nvPr/>
        </p:nvSpPr>
        <p:spPr>
          <a:xfrm>
            <a:off x="6469758" y="878767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6" name="椭圆 35">
            <a:extLst>
              <a:ext uri="{FF2B5EF4-FFF2-40B4-BE49-F238E27FC236}">
                <a16:creationId xmlns:a16="http://schemas.microsoft.com/office/drawing/2014/main" id="{432BF303-F621-B51C-8E7E-38F3238FDEA0}"/>
              </a:ext>
            </a:extLst>
          </p:cNvPr>
          <p:cNvSpPr/>
          <p:nvPr/>
        </p:nvSpPr>
        <p:spPr>
          <a:xfrm>
            <a:off x="6639167" y="905060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7" name="椭圆 36">
            <a:extLst>
              <a:ext uri="{FF2B5EF4-FFF2-40B4-BE49-F238E27FC236}">
                <a16:creationId xmlns:a16="http://schemas.microsoft.com/office/drawing/2014/main" id="{D79FDD10-5F82-1916-BDDB-781C0E88D0B3}"/>
              </a:ext>
            </a:extLst>
          </p:cNvPr>
          <p:cNvSpPr/>
          <p:nvPr/>
        </p:nvSpPr>
        <p:spPr>
          <a:xfrm>
            <a:off x="6105767" y="913873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1" name="椭圆 40">
            <a:extLst>
              <a:ext uri="{FF2B5EF4-FFF2-40B4-BE49-F238E27FC236}">
                <a16:creationId xmlns:a16="http://schemas.microsoft.com/office/drawing/2014/main" id="{38F7D57B-2047-796E-B5EB-89FCFBF11356}"/>
              </a:ext>
            </a:extLst>
          </p:cNvPr>
          <p:cNvSpPr/>
          <p:nvPr/>
        </p:nvSpPr>
        <p:spPr>
          <a:xfrm>
            <a:off x="6480701" y="91922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2" name="椭圆 41">
            <a:extLst>
              <a:ext uri="{FF2B5EF4-FFF2-40B4-BE49-F238E27FC236}">
                <a16:creationId xmlns:a16="http://schemas.microsoft.com/office/drawing/2014/main" id="{BCD6C2ED-AE79-606F-24B4-1DCD76998FEA}"/>
              </a:ext>
            </a:extLst>
          </p:cNvPr>
          <p:cNvSpPr/>
          <p:nvPr/>
        </p:nvSpPr>
        <p:spPr>
          <a:xfrm>
            <a:off x="5964116" y="896154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3" name="椭圆 42">
            <a:extLst>
              <a:ext uri="{FF2B5EF4-FFF2-40B4-BE49-F238E27FC236}">
                <a16:creationId xmlns:a16="http://schemas.microsoft.com/office/drawing/2014/main" id="{F2FC5E53-ADCC-A715-313D-0292E632C57C}"/>
              </a:ext>
            </a:extLst>
          </p:cNvPr>
          <p:cNvSpPr/>
          <p:nvPr/>
        </p:nvSpPr>
        <p:spPr>
          <a:xfrm>
            <a:off x="5822465" y="944481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4" name="椭圆 43">
            <a:extLst>
              <a:ext uri="{FF2B5EF4-FFF2-40B4-BE49-F238E27FC236}">
                <a16:creationId xmlns:a16="http://schemas.microsoft.com/office/drawing/2014/main" id="{D4D2E8F1-7B0C-8F18-D302-BE6EB47EB984}"/>
              </a:ext>
            </a:extLst>
          </p:cNvPr>
          <p:cNvSpPr/>
          <p:nvPr/>
        </p:nvSpPr>
        <p:spPr>
          <a:xfrm>
            <a:off x="6172637" y="95057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5" name="椭圆 44">
            <a:extLst>
              <a:ext uri="{FF2B5EF4-FFF2-40B4-BE49-F238E27FC236}">
                <a16:creationId xmlns:a16="http://schemas.microsoft.com/office/drawing/2014/main" id="{145E2E41-A67A-6085-EDC5-BC5CC0E9DCE2}"/>
              </a:ext>
            </a:extLst>
          </p:cNvPr>
          <p:cNvSpPr/>
          <p:nvPr/>
        </p:nvSpPr>
        <p:spPr>
          <a:xfrm>
            <a:off x="6271304" y="912644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6" name="椭圆 45">
            <a:extLst>
              <a:ext uri="{FF2B5EF4-FFF2-40B4-BE49-F238E27FC236}">
                <a16:creationId xmlns:a16="http://schemas.microsoft.com/office/drawing/2014/main" id="{C0D66074-2681-932F-C23B-02858E05BAEC}"/>
              </a:ext>
            </a:extLst>
          </p:cNvPr>
          <p:cNvSpPr/>
          <p:nvPr/>
        </p:nvSpPr>
        <p:spPr>
          <a:xfrm>
            <a:off x="6589271" y="96572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7" name="椭圆 46">
            <a:extLst>
              <a:ext uri="{FF2B5EF4-FFF2-40B4-BE49-F238E27FC236}">
                <a16:creationId xmlns:a16="http://schemas.microsoft.com/office/drawing/2014/main" id="{B827EA4F-C086-3966-EECB-95C8BE2FA147}"/>
              </a:ext>
            </a:extLst>
          </p:cNvPr>
          <p:cNvSpPr/>
          <p:nvPr/>
        </p:nvSpPr>
        <p:spPr>
          <a:xfrm>
            <a:off x="6058828" y="983718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8" name="椭圆 47">
            <a:extLst>
              <a:ext uri="{FF2B5EF4-FFF2-40B4-BE49-F238E27FC236}">
                <a16:creationId xmlns:a16="http://schemas.microsoft.com/office/drawing/2014/main" id="{7B31435A-19A4-59B9-3DE5-CFE507267BF6}"/>
              </a:ext>
            </a:extLst>
          </p:cNvPr>
          <p:cNvSpPr/>
          <p:nvPr/>
        </p:nvSpPr>
        <p:spPr>
          <a:xfrm>
            <a:off x="5917177" y="964730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9" name="椭圆 48">
            <a:extLst>
              <a:ext uri="{FF2B5EF4-FFF2-40B4-BE49-F238E27FC236}">
                <a16:creationId xmlns:a16="http://schemas.microsoft.com/office/drawing/2014/main" id="{21124229-48B6-7FDB-1360-6EC002B08E08}"/>
              </a:ext>
            </a:extLst>
          </p:cNvPr>
          <p:cNvSpPr/>
          <p:nvPr/>
        </p:nvSpPr>
        <p:spPr>
          <a:xfrm>
            <a:off x="6271304" y="981260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0" name="椭圆 49">
            <a:extLst>
              <a:ext uri="{FF2B5EF4-FFF2-40B4-BE49-F238E27FC236}">
                <a16:creationId xmlns:a16="http://schemas.microsoft.com/office/drawing/2014/main" id="{7D469FDA-D45F-1E9C-8CA7-B28981540B8C}"/>
              </a:ext>
            </a:extLst>
          </p:cNvPr>
          <p:cNvSpPr/>
          <p:nvPr/>
        </p:nvSpPr>
        <p:spPr>
          <a:xfrm>
            <a:off x="6381158" y="94811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1" name="椭圆 50">
            <a:extLst>
              <a:ext uri="{FF2B5EF4-FFF2-40B4-BE49-F238E27FC236}">
                <a16:creationId xmlns:a16="http://schemas.microsoft.com/office/drawing/2014/main" id="{45C2B4AC-039D-CAA1-97BA-866FA0058348}"/>
              </a:ext>
            </a:extLst>
          </p:cNvPr>
          <p:cNvSpPr/>
          <p:nvPr/>
        </p:nvSpPr>
        <p:spPr>
          <a:xfrm>
            <a:off x="6660096" y="942115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2" name="椭圆 51">
            <a:extLst>
              <a:ext uri="{FF2B5EF4-FFF2-40B4-BE49-F238E27FC236}">
                <a16:creationId xmlns:a16="http://schemas.microsoft.com/office/drawing/2014/main" id="{639BD32C-FC43-73D7-30E2-9E32F61A4DC4}"/>
              </a:ext>
            </a:extLst>
          </p:cNvPr>
          <p:cNvSpPr/>
          <p:nvPr/>
        </p:nvSpPr>
        <p:spPr>
          <a:xfrm>
            <a:off x="6418782" y="992021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grpSp>
        <p:nvGrpSpPr>
          <p:cNvPr id="53" name="组合 52">
            <a:extLst>
              <a:ext uri="{FF2B5EF4-FFF2-40B4-BE49-F238E27FC236}">
                <a16:creationId xmlns:a16="http://schemas.microsoft.com/office/drawing/2014/main" id="{796F9A2B-B5B5-E126-2688-0080E011E6AA}"/>
              </a:ext>
            </a:extLst>
          </p:cNvPr>
          <p:cNvGrpSpPr/>
          <p:nvPr/>
        </p:nvGrpSpPr>
        <p:grpSpPr>
          <a:xfrm>
            <a:off x="1211673" y="6158496"/>
            <a:ext cx="2119313" cy="2873870"/>
            <a:chOff x="5740929" y="8560405"/>
            <a:chExt cx="2119313" cy="2873870"/>
          </a:xfrm>
        </p:grpSpPr>
        <p:pic>
          <p:nvPicPr>
            <p:cNvPr id="54" name="图形 53">
              <a:extLst>
                <a:ext uri="{FF2B5EF4-FFF2-40B4-BE49-F238E27FC236}">
                  <a16:creationId xmlns:a16="http://schemas.microsoft.com/office/drawing/2014/main" id="{173063D9-8FB3-327E-3B61-246E301FF6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740929" y="8560405"/>
              <a:ext cx="2119313" cy="2822201"/>
            </a:xfrm>
            <a:prstGeom prst="rect">
              <a:avLst/>
            </a:prstGeom>
          </p:spPr>
        </p:pic>
        <p:sp>
          <p:nvSpPr>
            <p:cNvPr id="55" name="椭圆 54">
              <a:extLst>
                <a:ext uri="{FF2B5EF4-FFF2-40B4-BE49-F238E27FC236}">
                  <a16:creationId xmlns:a16="http://schemas.microsoft.com/office/drawing/2014/main" id="{23D4D045-2471-0BDA-D221-1A83C0695DF0}"/>
                </a:ext>
              </a:extLst>
            </p:cNvPr>
            <p:cNvSpPr/>
            <p:nvPr/>
          </p:nvSpPr>
          <p:spPr>
            <a:xfrm>
              <a:off x="6724666" y="11252803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pic>
        <p:nvPicPr>
          <p:cNvPr id="57" name="图片 56">
            <a:extLst>
              <a:ext uri="{FF2B5EF4-FFF2-40B4-BE49-F238E27FC236}">
                <a16:creationId xmlns:a16="http://schemas.microsoft.com/office/drawing/2014/main" id="{068AFF94-7728-E636-E380-044DBC93F7F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97848" y="4629671"/>
            <a:ext cx="2928365" cy="2928365"/>
          </a:xfrm>
          <a:prstGeom prst="rect">
            <a:avLst/>
          </a:prstGeom>
        </p:spPr>
      </p:pic>
      <p:pic>
        <p:nvPicPr>
          <p:cNvPr id="59" name="图片 58">
            <a:extLst>
              <a:ext uri="{FF2B5EF4-FFF2-40B4-BE49-F238E27FC236}">
                <a16:creationId xmlns:a16="http://schemas.microsoft.com/office/drawing/2014/main" id="{2D28B8B1-BB34-55CF-E385-90F2DF2F7CF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92783" y="7907552"/>
            <a:ext cx="2928365" cy="2928365"/>
          </a:xfrm>
          <a:prstGeom prst="rect">
            <a:avLst/>
          </a:prstGeom>
        </p:spPr>
      </p:pic>
      <p:grpSp>
        <p:nvGrpSpPr>
          <p:cNvPr id="63" name="组合 62">
            <a:extLst>
              <a:ext uri="{FF2B5EF4-FFF2-40B4-BE49-F238E27FC236}">
                <a16:creationId xmlns:a16="http://schemas.microsoft.com/office/drawing/2014/main" id="{E019A63F-CC5F-DD9A-E96B-C22084BD2D63}"/>
              </a:ext>
            </a:extLst>
          </p:cNvPr>
          <p:cNvGrpSpPr/>
          <p:nvPr/>
        </p:nvGrpSpPr>
        <p:grpSpPr>
          <a:xfrm>
            <a:off x="19825861" y="7017580"/>
            <a:ext cx="4467225" cy="2014786"/>
            <a:chOff x="3023445" y="8488581"/>
            <a:chExt cx="4467225" cy="2014786"/>
          </a:xfrm>
        </p:grpSpPr>
        <p:pic>
          <p:nvPicPr>
            <p:cNvPr id="64" name="图形 63">
              <a:extLst>
                <a:ext uri="{FF2B5EF4-FFF2-40B4-BE49-F238E27FC236}">
                  <a16:creationId xmlns:a16="http://schemas.microsoft.com/office/drawing/2014/main" id="{5C1F0C9A-93AB-46C3-285A-80E6B1BE87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023445" y="8488581"/>
              <a:ext cx="4467225" cy="1924050"/>
            </a:xfrm>
            <a:prstGeom prst="rect">
              <a:avLst/>
            </a:prstGeom>
          </p:spPr>
        </p:pic>
        <p:sp>
          <p:nvSpPr>
            <p:cNvPr id="65" name="椭圆 64">
              <a:extLst>
                <a:ext uri="{FF2B5EF4-FFF2-40B4-BE49-F238E27FC236}">
                  <a16:creationId xmlns:a16="http://schemas.microsoft.com/office/drawing/2014/main" id="{2FDE5C40-F358-0C11-03DE-975095344CA5}"/>
                </a:ext>
              </a:extLst>
            </p:cNvPr>
            <p:cNvSpPr/>
            <p:nvPr/>
          </p:nvSpPr>
          <p:spPr>
            <a:xfrm>
              <a:off x="5166321" y="10321895"/>
              <a:ext cx="181472" cy="181472"/>
            </a:xfrm>
            <a:prstGeom prst="ellipse">
              <a:avLst/>
            </a:prstGeom>
            <a:solidFill>
              <a:schemeClr val="bg1"/>
            </a:solidFill>
            <a:ln w="38100" cap="flat">
              <a:solidFill>
                <a:schemeClr val="accent2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sp>
        <p:nvSpPr>
          <p:cNvPr id="66" name="Title 1">
            <a:extLst>
              <a:ext uri="{FF2B5EF4-FFF2-40B4-BE49-F238E27FC236}">
                <a16:creationId xmlns:a16="http://schemas.microsoft.com/office/drawing/2014/main" id="{C593C5B8-A754-C01E-C1C8-38CB0A77A1DA}"/>
              </a:ext>
            </a:extLst>
          </p:cNvPr>
          <p:cNvSpPr txBox="1">
            <a:spLocks/>
          </p:cNvSpPr>
          <p:nvPr/>
        </p:nvSpPr>
        <p:spPr>
          <a:xfrm>
            <a:off x="16740318" y="2590590"/>
            <a:ext cx="4300934" cy="17256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u="sng" kern="0" dirty="0">
                <a:solidFill>
                  <a:schemeClr val="tx1"/>
                </a:solidFill>
              </a:rPr>
              <a:t>C</a:t>
            </a:r>
            <a:r>
              <a:rPr lang="en-US" sz="3600" b="1" kern="0" dirty="0">
                <a:solidFill>
                  <a:schemeClr val="tx1"/>
                </a:solidFill>
              </a:rPr>
              <a:t>onditional </a:t>
            </a:r>
            <a:r>
              <a:rPr lang="en-US" sz="3600" b="1" u="sng" kern="0" dirty="0">
                <a:solidFill>
                  <a:schemeClr val="tx1"/>
                </a:solidFill>
              </a:rPr>
              <a:t>V</a:t>
            </a:r>
            <a:r>
              <a:rPr lang="en-US" sz="3600" b="1" kern="0" dirty="0">
                <a:solidFill>
                  <a:schemeClr val="tx1"/>
                </a:solidFill>
              </a:rPr>
              <a:t>isible </a:t>
            </a:r>
            <a:r>
              <a:rPr lang="en-US" sz="3600" b="1" u="sng" kern="0" dirty="0">
                <a:solidFill>
                  <a:schemeClr val="tx1"/>
                </a:solidFill>
              </a:rPr>
              <a:t>G</a:t>
            </a:r>
            <a:r>
              <a:rPr lang="en-US" sz="3600" b="1" kern="0" dirty="0">
                <a:solidFill>
                  <a:schemeClr val="tx1"/>
                </a:solidFill>
              </a:rPr>
              <a:t>radient </a:t>
            </a:r>
            <a:r>
              <a:rPr lang="en-US" sz="3600" b="1" u="sng" kern="0" dirty="0">
                <a:solidFill>
                  <a:schemeClr val="tx1"/>
                </a:solidFill>
              </a:rPr>
              <a:t>D</a:t>
            </a:r>
            <a:r>
              <a:rPr lang="en-US" sz="3600" b="1" kern="0" dirty="0">
                <a:solidFill>
                  <a:schemeClr val="tx1"/>
                </a:solidFill>
              </a:rPr>
              <a:t>istribution </a:t>
            </a:r>
            <a:r>
              <a:rPr lang="en-US" sz="3600" b="1" u="sng" kern="0" dirty="0">
                <a:solidFill>
                  <a:schemeClr val="tx1"/>
                </a:solidFill>
              </a:rPr>
              <a:t>F</a:t>
            </a:r>
            <a:r>
              <a:rPr lang="en-US" sz="3600" b="1" kern="0" dirty="0">
                <a:solidFill>
                  <a:schemeClr val="tx1"/>
                </a:solidFill>
              </a:rPr>
              <a:t>unction (</a:t>
            </a:r>
            <a:r>
              <a:rPr lang="en-US" sz="3600" b="1" kern="0" dirty="0" err="1">
                <a:solidFill>
                  <a:schemeClr val="tx1"/>
                </a:solidFill>
              </a:rPr>
              <a:t>cvGDF</a:t>
            </a:r>
            <a:r>
              <a:rPr lang="en-US" sz="3600" b="1" kern="0" dirty="0">
                <a:solidFill>
                  <a:schemeClr val="tx1"/>
                </a:solidFill>
              </a:rPr>
              <a:t>)</a:t>
            </a:r>
          </a:p>
        </p:txBody>
      </p:sp>
      <p:sp>
        <p:nvSpPr>
          <p:cNvPr id="68" name="Title 1">
            <a:extLst>
              <a:ext uri="{FF2B5EF4-FFF2-40B4-BE49-F238E27FC236}">
                <a16:creationId xmlns:a16="http://schemas.microsoft.com/office/drawing/2014/main" id="{3490815A-65F5-BE13-F87A-897CE33E8B10}"/>
              </a:ext>
            </a:extLst>
          </p:cNvPr>
          <p:cNvSpPr txBox="1">
            <a:spLocks/>
          </p:cNvSpPr>
          <p:nvPr/>
        </p:nvSpPr>
        <p:spPr>
          <a:xfrm>
            <a:off x="16482805" y="11185434"/>
            <a:ext cx="4558447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b="1" i="1" kern="0" dirty="0">
                <a:solidFill>
                  <a:schemeClr val="tx1"/>
                </a:solidFill>
              </a:rPr>
              <a:t>Conditional Scattering Distribution Function</a:t>
            </a:r>
          </a:p>
        </p:txBody>
      </p:sp>
      <p:sp>
        <p:nvSpPr>
          <p:cNvPr id="69" name="椭圆 68">
            <a:extLst>
              <a:ext uri="{FF2B5EF4-FFF2-40B4-BE49-F238E27FC236}">
                <a16:creationId xmlns:a16="http://schemas.microsoft.com/office/drawing/2014/main" id="{88AF4FAE-43C2-73FB-A014-CB8759F1F432}"/>
              </a:ext>
            </a:extLst>
          </p:cNvPr>
          <p:cNvSpPr/>
          <p:nvPr/>
        </p:nvSpPr>
        <p:spPr>
          <a:xfrm>
            <a:off x="19465907" y="870089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0" name="椭圆 69">
            <a:extLst>
              <a:ext uri="{FF2B5EF4-FFF2-40B4-BE49-F238E27FC236}">
                <a16:creationId xmlns:a16="http://schemas.microsoft.com/office/drawing/2014/main" id="{5D79174B-5569-D77A-3515-463BA63B9E7C}"/>
              </a:ext>
            </a:extLst>
          </p:cNvPr>
          <p:cNvSpPr/>
          <p:nvPr/>
        </p:nvSpPr>
        <p:spPr>
          <a:xfrm>
            <a:off x="18938285" y="8511116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1" name="椭圆 70">
            <a:extLst>
              <a:ext uri="{FF2B5EF4-FFF2-40B4-BE49-F238E27FC236}">
                <a16:creationId xmlns:a16="http://schemas.microsoft.com/office/drawing/2014/main" id="{FF2F739A-BA9D-95F3-B614-87F3D2780566}"/>
              </a:ext>
            </a:extLst>
          </p:cNvPr>
          <p:cNvSpPr/>
          <p:nvPr/>
        </p:nvSpPr>
        <p:spPr>
          <a:xfrm>
            <a:off x="19735186" y="878767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2" name="椭圆 71">
            <a:extLst>
              <a:ext uri="{FF2B5EF4-FFF2-40B4-BE49-F238E27FC236}">
                <a16:creationId xmlns:a16="http://schemas.microsoft.com/office/drawing/2014/main" id="{757D1378-FF14-2529-C2E6-6A3ADF7A8902}"/>
              </a:ext>
            </a:extLst>
          </p:cNvPr>
          <p:cNvSpPr/>
          <p:nvPr/>
        </p:nvSpPr>
        <p:spPr>
          <a:xfrm>
            <a:off x="19904595" y="905060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3" name="椭圆 72">
            <a:extLst>
              <a:ext uri="{FF2B5EF4-FFF2-40B4-BE49-F238E27FC236}">
                <a16:creationId xmlns:a16="http://schemas.microsoft.com/office/drawing/2014/main" id="{E264B8C2-0860-54ED-7A0E-F579239A9BDC}"/>
              </a:ext>
            </a:extLst>
          </p:cNvPr>
          <p:cNvSpPr/>
          <p:nvPr/>
        </p:nvSpPr>
        <p:spPr>
          <a:xfrm>
            <a:off x="19371195" y="913873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4" name="椭圆 73">
            <a:extLst>
              <a:ext uri="{FF2B5EF4-FFF2-40B4-BE49-F238E27FC236}">
                <a16:creationId xmlns:a16="http://schemas.microsoft.com/office/drawing/2014/main" id="{D4F03F62-5EEF-8E41-64BA-F4C66857F46E}"/>
              </a:ext>
            </a:extLst>
          </p:cNvPr>
          <p:cNvSpPr/>
          <p:nvPr/>
        </p:nvSpPr>
        <p:spPr>
          <a:xfrm>
            <a:off x="19746129" y="91922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5" name="椭圆 74">
            <a:extLst>
              <a:ext uri="{FF2B5EF4-FFF2-40B4-BE49-F238E27FC236}">
                <a16:creationId xmlns:a16="http://schemas.microsoft.com/office/drawing/2014/main" id="{2D133C9C-DCA2-BF99-97FC-374D025E68B5}"/>
              </a:ext>
            </a:extLst>
          </p:cNvPr>
          <p:cNvSpPr/>
          <p:nvPr/>
        </p:nvSpPr>
        <p:spPr>
          <a:xfrm>
            <a:off x="19229544" y="896154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6" name="椭圆 75">
            <a:extLst>
              <a:ext uri="{FF2B5EF4-FFF2-40B4-BE49-F238E27FC236}">
                <a16:creationId xmlns:a16="http://schemas.microsoft.com/office/drawing/2014/main" id="{C98AA597-1712-A50D-6B30-0CAFC4053A51}"/>
              </a:ext>
            </a:extLst>
          </p:cNvPr>
          <p:cNvSpPr/>
          <p:nvPr/>
        </p:nvSpPr>
        <p:spPr>
          <a:xfrm>
            <a:off x="19087893" y="944481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7" name="椭圆 76">
            <a:extLst>
              <a:ext uri="{FF2B5EF4-FFF2-40B4-BE49-F238E27FC236}">
                <a16:creationId xmlns:a16="http://schemas.microsoft.com/office/drawing/2014/main" id="{0329773B-4183-3E9D-0677-7AF6ACD6CD6C}"/>
              </a:ext>
            </a:extLst>
          </p:cNvPr>
          <p:cNvSpPr/>
          <p:nvPr/>
        </p:nvSpPr>
        <p:spPr>
          <a:xfrm>
            <a:off x="19438065" y="950575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8" name="椭圆 77">
            <a:extLst>
              <a:ext uri="{FF2B5EF4-FFF2-40B4-BE49-F238E27FC236}">
                <a16:creationId xmlns:a16="http://schemas.microsoft.com/office/drawing/2014/main" id="{B81DF7B0-B6EA-5C4D-BB0D-898EEFC0C2BD}"/>
              </a:ext>
            </a:extLst>
          </p:cNvPr>
          <p:cNvSpPr/>
          <p:nvPr/>
        </p:nvSpPr>
        <p:spPr>
          <a:xfrm>
            <a:off x="19536732" y="912644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9" name="椭圆 78">
            <a:extLst>
              <a:ext uri="{FF2B5EF4-FFF2-40B4-BE49-F238E27FC236}">
                <a16:creationId xmlns:a16="http://schemas.microsoft.com/office/drawing/2014/main" id="{3A8A5F03-70AB-CD6F-F02F-0D43466F8DA6}"/>
              </a:ext>
            </a:extLst>
          </p:cNvPr>
          <p:cNvSpPr/>
          <p:nvPr/>
        </p:nvSpPr>
        <p:spPr>
          <a:xfrm>
            <a:off x="19854699" y="96572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0" name="椭圆 79">
            <a:extLst>
              <a:ext uri="{FF2B5EF4-FFF2-40B4-BE49-F238E27FC236}">
                <a16:creationId xmlns:a16="http://schemas.microsoft.com/office/drawing/2014/main" id="{08E86462-82FD-F7F0-630C-267D30358E91}"/>
              </a:ext>
            </a:extLst>
          </p:cNvPr>
          <p:cNvSpPr/>
          <p:nvPr/>
        </p:nvSpPr>
        <p:spPr>
          <a:xfrm>
            <a:off x="19324256" y="983718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1" name="椭圆 80">
            <a:extLst>
              <a:ext uri="{FF2B5EF4-FFF2-40B4-BE49-F238E27FC236}">
                <a16:creationId xmlns:a16="http://schemas.microsoft.com/office/drawing/2014/main" id="{8838E9AF-BC8E-51D7-3A58-9C78360F775D}"/>
              </a:ext>
            </a:extLst>
          </p:cNvPr>
          <p:cNvSpPr/>
          <p:nvPr/>
        </p:nvSpPr>
        <p:spPr>
          <a:xfrm>
            <a:off x="19182605" y="964730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2" name="椭圆 81">
            <a:extLst>
              <a:ext uri="{FF2B5EF4-FFF2-40B4-BE49-F238E27FC236}">
                <a16:creationId xmlns:a16="http://schemas.microsoft.com/office/drawing/2014/main" id="{9BF5A3E8-E9CF-A1F3-FFAA-ADBFE9072010}"/>
              </a:ext>
            </a:extLst>
          </p:cNvPr>
          <p:cNvSpPr/>
          <p:nvPr/>
        </p:nvSpPr>
        <p:spPr>
          <a:xfrm>
            <a:off x="19536732" y="981260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3" name="椭圆 82">
            <a:extLst>
              <a:ext uri="{FF2B5EF4-FFF2-40B4-BE49-F238E27FC236}">
                <a16:creationId xmlns:a16="http://schemas.microsoft.com/office/drawing/2014/main" id="{F5EBBC88-B44E-87EE-B544-2DC48637C0A3}"/>
              </a:ext>
            </a:extLst>
          </p:cNvPr>
          <p:cNvSpPr/>
          <p:nvPr/>
        </p:nvSpPr>
        <p:spPr>
          <a:xfrm>
            <a:off x="19646586" y="94811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4" name="椭圆 83">
            <a:extLst>
              <a:ext uri="{FF2B5EF4-FFF2-40B4-BE49-F238E27FC236}">
                <a16:creationId xmlns:a16="http://schemas.microsoft.com/office/drawing/2014/main" id="{2D5253F0-194B-2464-A0E7-A6CCD34ADC3F}"/>
              </a:ext>
            </a:extLst>
          </p:cNvPr>
          <p:cNvSpPr/>
          <p:nvPr/>
        </p:nvSpPr>
        <p:spPr>
          <a:xfrm>
            <a:off x="19925524" y="942115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5" name="椭圆 84">
            <a:extLst>
              <a:ext uri="{FF2B5EF4-FFF2-40B4-BE49-F238E27FC236}">
                <a16:creationId xmlns:a16="http://schemas.microsoft.com/office/drawing/2014/main" id="{49F6122D-2A72-D995-54E4-9B04AC78A0EE}"/>
              </a:ext>
            </a:extLst>
          </p:cNvPr>
          <p:cNvSpPr/>
          <p:nvPr/>
        </p:nvSpPr>
        <p:spPr>
          <a:xfrm>
            <a:off x="19684210" y="9920219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86" name="cvNDF_aniso">
            <a:hlinkClick r:id="" action="ppaction://media"/>
            <a:extLst>
              <a:ext uri="{FF2B5EF4-FFF2-40B4-BE49-F238E27FC236}">
                <a16:creationId xmlns:a16="http://schemas.microsoft.com/office/drawing/2014/main" id="{B8B31F60-B9F2-C3B9-29C9-C959884C1D2E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465"/>
                </p14:media>
              </p:ext>
            </p:extLst>
          </p:nvPr>
        </p:nvPicPr>
        <p:blipFill>
          <a:blip r:embed="rId11"/>
          <a:srcRect l="7570" r="5889"/>
          <a:stretch/>
        </p:blipFill>
        <p:spPr>
          <a:xfrm>
            <a:off x="7621850" y="4741061"/>
            <a:ext cx="8915692" cy="57976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71448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1" fill="hold"/>
                                        <p:tgtEl>
                                          <p:spTgt spid="8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8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2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2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2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2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2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2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6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2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8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2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92" fill="hold" display="0">
                  <p:stCondLst>
                    <p:cond delay="indefinite"/>
                  </p:stCondLst>
                </p:cTn>
                <p:tgtEl>
                  <p:spTgt spid="86"/>
                </p:tgtEl>
              </p:cMediaNode>
            </p:video>
          </p:childTnLst>
        </p:cTn>
      </p:par>
    </p:tnLst>
    <p:bldLst>
      <p:bldP spid="66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Motivation</a:t>
            </a:r>
          </a:p>
        </p:txBody>
      </p:sp>
      <p:pic>
        <p:nvPicPr>
          <p:cNvPr id="119" name="图形 118">
            <a:extLst>
              <a:ext uri="{FF2B5EF4-FFF2-40B4-BE49-F238E27FC236}">
                <a16:creationId xmlns:a16="http://schemas.microsoft.com/office/drawing/2014/main" id="{FD2C8172-C6D5-A0D8-518B-5B11D44A0F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78037" y="2352811"/>
            <a:ext cx="20227926" cy="10132098"/>
          </a:xfrm>
          <a:prstGeom prst="rect">
            <a:avLst/>
          </a:prstGeom>
        </p:spPr>
      </p:pic>
      <p:sp>
        <p:nvSpPr>
          <p:cNvPr id="15" name="椭圆 14">
            <a:extLst>
              <a:ext uri="{FF2B5EF4-FFF2-40B4-BE49-F238E27FC236}">
                <a16:creationId xmlns:a16="http://schemas.microsoft.com/office/drawing/2014/main" id="{D9274EFD-784D-E56B-17FD-5D5888068C7A}"/>
              </a:ext>
            </a:extLst>
          </p:cNvPr>
          <p:cNvSpPr/>
          <p:nvPr/>
        </p:nvSpPr>
        <p:spPr>
          <a:xfrm>
            <a:off x="20603311" y="8309381"/>
            <a:ext cx="219609" cy="2094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1" name="椭圆 20">
            <a:extLst>
              <a:ext uri="{FF2B5EF4-FFF2-40B4-BE49-F238E27FC236}">
                <a16:creationId xmlns:a16="http://schemas.microsoft.com/office/drawing/2014/main" id="{CD4F4D94-7729-94FB-367A-75B96E7E7D29}"/>
              </a:ext>
            </a:extLst>
          </p:cNvPr>
          <p:cNvSpPr/>
          <p:nvPr/>
        </p:nvSpPr>
        <p:spPr>
          <a:xfrm>
            <a:off x="20562671" y="8572176"/>
            <a:ext cx="219609" cy="220086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2" name="椭圆 21">
            <a:extLst>
              <a:ext uri="{FF2B5EF4-FFF2-40B4-BE49-F238E27FC236}">
                <a16:creationId xmlns:a16="http://schemas.microsoft.com/office/drawing/2014/main" id="{1F20A229-88D7-CE05-AFD9-F12E27C8C807}"/>
              </a:ext>
            </a:extLst>
          </p:cNvPr>
          <p:cNvSpPr/>
          <p:nvPr/>
        </p:nvSpPr>
        <p:spPr>
          <a:xfrm>
            <a:off x="20525941" y="8846976"/>
            <a:ext cx="219609" cy="216872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3" name="椭圆 22">
            <a:extLst>
              <a:ext uri="{FF2B5EF4-FFF2-40B4-BE49-F238E27FC236}">
                <a16:creationId xmlns:a16="http://schemas.microsoft.com/office/drawing/2014/main" id="{0DD86118-D504-F74B-FF04-259059662BFA}"/>
              </a:ext>
            </a:extLst>
          </p:cNvPr>
          <p:cNvSpPr/>
          <p:nvPr/>
        </p:nvSpPr>
        <p:spPr>
          <a:xfrm>
            <a:off x="20534932" y="9170048"/>
            <a:ext cx="219609" cy="231128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4" name="椭圆 23">
            <a:extLst>
              <a:ext uri="{FF2B5EF4-FFF2-40B4-BE49-F238E27FC236}">
                <a16:creationId xmlns:a16="http://schemas.microsoft.com/office/drawing/2014/main" id="{E6AB05E1-FFD7-7D4D-250B-81F75ADE0E77}"/>
              </a:ext>
            </a:extLst>
          </p:cNvPr>
          <p:cNvSpPr/>
          <p:nvPr/>
        </p:nvSpPr>
        <p:spPr>
          <a:xfrm>
            <a:off x="20547047" y="9548097"/>
            <a:ext cx="219609" cy="230866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5" name="椭圆 24">
            <a:extLst>
              <a:ext uri="{FF2B5EF4-FFF2-40B4-BE49-F238E27FC236}">
                <a16:creationId xmlns:a16="http://schemas.microsoft.com/office/drawing/2014/main" id="{8009442B-5575-6E07-3B1C-AFF0833B6D02}"/>
              </a:ext>
            </a:extLst>
          </p:cNvPr>
          <p:cNvSpPr/>
          <p:nvPr/>
        </p:nvSpPr>
        <p:spPr>
          <a:xfrm>
            <a:off x="20568938" y="9880254"/>
            <a:ext cx="219609" cy="22969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A099B213-10C6-5FA9-98D3-46847B71FCC2}"/>
              </a:ext>
            </a:extLst>
          </p:cNvPr>
          <p:cNvSpPr/>
          <p:nvPr/>
        </p:nvSpPr>
        <p:spPr>
          <a:xfrm>
            <a:off x="2165684" y="2406316"/>
            <a:ext cx="15515924" cy="10010273"/>
          </a:xfrm>
          <a:prstGeom prst="rect">
            <a:avLst/>
          </a:prstGeom>
          <a:solidFill>
            <a:schemeClr val="bg1">
              <a:alpha val="8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AF5328B7-AD74-33ED-490A-66D0484A4549}"/>
              </a:ext>
            </a:extLst>
          </p:cNvPr>
          <p:cNvSpPr txBox="1">
            <a:spLocks/>
          </p:cNvSpPr>
          <p:nvPr/>
        </p:nvSpPr>
        <p:spPr>
          <a:xfrm>
            <a:off x="2466840" y="6112818"/>
            <a:ext cx="12933581" cy="295239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kern="0" dirty="0"/>
              <a:t>Generate Samples that </a:t>
            </a:r>
            <a:r>
              <a:rPr lang="en-US" sz="6000" b="1" i="1" kern="0" dirty="0"/>
              <a:t>both</a:t>
            </a:r>
          </a:p>
          <a:p>
            <a:r>
              <a:rPr lang="en-US" sz="6000" b="1" kern="0" dirty="0">
                <a:solidFill>
                  <a:srgbClr val="FF921E"/>
                </a:solidFill>
              </a:rPr>
              <a:t>on the light</a:t>
            </a:r>
            <a:r>
              <a:rPr lang="en-US" sz="6000" b="1" kern="0" dirty="0"/>
              <a:t> </a:t>
            </a:r>
            <a:r>
              <a:rPr lang="en-US" sz="6000" kern="0" dirty="0"/>
              <a:t>and </a:t>
            </a:r>
          </a:p>
          <a:p>
            <a:r>
              <a:rPr lang="en-US" sz="6000" b="1" kern="0" dirty="0">
                <a:solidFill>
                  <a:srgbClr val="FF0000"/>
                </a:solidFill>
              </a:rPr>
              <a:t>on the 1D slice</a:t>
            </a:r>
          </a:p>
        </p:txBody>
      </p:sp>
      <p:pic>
        <p:nvPicPr>
          <p:cNvPr id="28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C8784E18-1610-609F-1DCC-80B6453D4F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049400">
            <a:off x="13604166" y="6345214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椭圆 28">
            <a:extLst>
              <a:ext uri="{FF2B5EF4-FFF2-40B4-BE49-F238E27FC236}">
                <a16:creationId xmlns:a16="http://schemas.microsoft.com/office/drawing/2014/main" id="{F701D581-4872-B8DE-9B33-B21C43C8C35C}"/>
              </a:ext>
            </a:extLst>
          </p:cNvPr>
          <p:cNvSpPr/>
          <p:nvPr/>
        </p:nvSpPr>
        <p:spPr>
          <a:xfrm>
            <a:off x="20201467" y="8170333"/>
            <a:ext cx="1583266" cy="2269067"/>
          </a:xfrm>
          <a:prstGeom prst="ellipse">
            <a:avLst/>
          </a:prstGeom>
          <a:noFill/>
          <a:ln w="762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95082128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1" grpId="0" animBg="1"/>
      <p:bldP spid="22" grpId="0" animBg="1"/>
      <p:bldP spid="23" grpId="0" animBg="1"/>
      <p:bldP spid="24" grpId="0" animBg="1"/>
      <p:bldP spid="25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Our Method</a:t>
            </a:r>
          </a:p>
        </p:txBody>
      </p:sp>
    </p:spTree>
    <p:extLst>
      <p:ext uri="{BB962C8B-B14F-4D97-AF65-F5344CB8AC3E}">
        <p14:creationId xmlns:p14="http://schemas.microsoft.com/office/powerpoint/2010/main" val="1741949850"/>
      </p:ext>
    </p:extLst>
  </p:cSld>
  <p:clrMapOvr>
    <a:masterClrMapping/>
  </p:clrMapOvr>
  <p:transition spd="med"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Normal Circle</a:t>
            </a:r>
          </a:p>
        </p:txBody>
      </p:sp>
      <p:pic>
        <p:nvPicPr>
          <p:cNvPr id="4" name="图形 3">
            <a:extLst>
              <a:ext uri="{FF2B5EF4-FFF2-40B4-BE49-F238E27FC236}">
                <a16:creationId xmlns:a16="http://schemas.microsoft.com/office/drawing/2014/main" id="{A330CCFC-9699-2228-5BED-CEE62B75B9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420099" y="4318000"/>
            <a:ext cx="6547475" cy="8046286"/>
          </a:xfrm>
          <a:prstGeom prst="rect">
            <a:avLst/>
          </a:prstGeom>
        </p:spPr>
      </p:pic>
      <p:sp>
        <p:nvSpPr>
          <p:cNvPr id="23" name="Title 1">
            <a:extLst>
              <a:ext uri="{FF2B5EF4-FFF2-40B4-BE49-F238E27FC236}">
                <a16:creationId xmlns:a16="http://schemas.microsoft.com/office/drawing/2014/main" id="{C2992B23-2D07-0854-E734-679EAE2A573F}"/>
              </a:ext>
            </a:extLst>
          </p:cNvPr>
          <p:cNvSpPr txBox="1">
            <a:spLocks/>
          </p:cNvSpPr>
          <p:nvPr/>
        </p:nvSpPr>
        <p:spPr>
          <a:xfrm>
            <a:off x="15244455" y="2549831"/>
            <a:ext cx="8353559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Fixed by ray marching.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2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A03C7C77-6437-523D-E852-84739A6CB8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392637">
            <a:off x="12521688" y="3090255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59024949"/>
      </p:ext>
    </p:extLst>
  </p:cSld>
  <p:clrMapOvr>
    <a:masterClrMapping/>
  </p:clrMapOvr>
  <p:transition spd="med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Normal Circle</a:t>
            </a:r>
          </a:p>
        </p:txBody>
      </p:sp>
      <p:pic>
        <p:nvPicPr>
          <p:cNvPr id="5" name="图形 4">
            <a:extLst>
              <a:ext uri="{FF2B5EF4-FFF2-40B4-BE49-F238E27FC236}">
                <a16:creationId xmlns:a16="http://schemas.microsoft.com/office/drawing/2014/main" id="{21370DA7-68E5-D5F3-E50F-B8123F6F4D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311728" y="4102100"/>
            <a:ext cx="6688016" cy="82804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/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/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/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/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𝑓</m:t>
                      </m:r>
                      <m:d>
                        <m:dPr>
                          <m:ctrlP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/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图形 13">
            <a:extLst>
              <a:ext uri="{FF2B5EF4-FFF2-40B4-BE49-F238E27FC236}">
                <a16:creationId xmlns:a16="http://schemas.microsoft.com/office/drawing/2014/main" id="{B697009E-488E-0B53-66A8-7415D458BB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040066" y="-1595178"/>
            <a:ext cx="1056415" cy="1056415"/>
          </a:xfrm>
          <a:prstGeom prst="rect">
            <a:avLst/>
          </a:prstGeom>
        </p:spPr>
      </p:pic>
      <p:pic>
        <p:nvPicPr>
          <p:cNvPr id="15" name="图形 14">
            <a:extLst>
              <a:ext uri="{FF2B5EF4-FFF2-40B4-BE49-F238E27FC236}">
                <a16:creationId xmlns:a16="http://schemas.microsoft.com/office/drawing/2014/main" id="{2C3DED0C-4076-23B5-89A0-24B31E64D1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231748" y="-1595178"/>
            <a:ext cx="1056415" cy="1056415"/>
          </a:xfrm>
          <a:prstGeom prst="rect">
            <a:avLst/>
          </a:prstGeom>
        </p:spPr>
      </p:pic>
      <p:pic>
        <p:nvPicPr>
          <p:cNvPr id="16" name="图形 15">
            <a:extLst>
              <a:ext uri="{FF2B5EF4-FFF2-40B4-BE49-F238E27FC236}">
                <a16:creationId xmlns:a16="http://schemas.microsoft.com/office/drawing/2014/main" id="{33F985C1-543F-AE8E-5AD9-8AB7D957D3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7636980" y="-1595178"/>
            <a:ext cx="1056415" cy="1056415"/>
          </a:xfrm>
          <a:prstGeom prst="rect">
            <a:avLst/>
          </a:prstGeom>
        </p:spPr>
      </p:pic>
      <p:sp>
        <p:nvSpPr>
          <p:cNvPr id="26" name="Title 1">
            <a:extLst>
              <a:ext uri="{FF2B5EF4-FFF2-40B4-BE49-F238E27FC236}">
                <a16:creationId xmlns:a16="http://schemas.microsoft.com/office/drawing/2014/main" id="{773663F3-8F42-1FCF-E880-F7C96A11F81B}"/>
              </a:ext>
            </a:extLst>
          </p:cNvPr>
          <p:cNvSpPr txBox="1">
            <a:spLocks/>
          </p:cNvSpPr>
          <p:nvPr/>
        </p:nvSpPr>
        <p:spPr>
          <a:xfrm>
            <a:off x="15244455" y="2549831"/>
            <a:ext cx="8353559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Fixed by ray marching.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27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F0DAA9FC-C28C-BB34-F941-331028BBEA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392637">
            <a:off x="12521688" y="3090255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1B35D8B2-6BC5-DE5C-BAE7-33FCEC369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410915" flipH="1">
            <a:off x="11875026" y="1559223"/>
            <a:ext cx="2600277" cy="34421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58515877"/>
      </p:ext>
    </p:extLst>
  </p:cSld>
  <p:clrMapOvr>
    <a:masterClrMapping/>
  </p:clrMapOvr>
  <p:transition spd="med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Normal Circle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/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/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/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/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𝑓</m:t>
                      </m:r>
                      <m:d>
                        <m:dPr>
                          <m:ctrlP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/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图形 13">
            <a:extLst>
              <a:ext uri="{FF2B5EF4-FFF2-40B4-BE49-F238E27FC236}">
                <a16:creationId xmlns:a16="http://schemas.microsoft.com/office/drawing/2014/main" id="{B697009E-488E-0B53-66A8-7415D458BB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040066" y="-1595178"/>
            <a:ext cx="1056415" cy="1056415"/>
          </a:xfrm>
          <a:prstGeom prst="rect">
            <a:avLst/>
          </a:prstGeom>
        </p:spPr>
      </p:pic>
      <p:pic>
        <p:nvPicPr>
          <p:cNvPr id="15" name="图形 14">
            <a:extLst>
              <a:ext uri="{FF2B5EF4-FFF2-40B4-BE49-F238E27FC236}">
                <a16:creationId xmlns:a16="http://schemas.microsoft.com/office/drawing/2014/main" id="{2C3DED0C-4076-23B5-89A0-24B31E64D1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231748" y="-1595178"/>
            <a:ext cx="1056415" cy="1056415"/>
          </a:xfrm>
          <a:prstGeom prst="rect">
            <a:avLst/>
          </a:prstGeom>
        </p:spPr>
      </p:pic>
      <p:pic>
        <p:nvPicPr>
          <p:cNvPr id="16" name="图形 15">
            <a:extLst>
              <a:ext uri="{FF2B5EF4-FFF2-40B4-BE49-F238E27FC236}">
                <a16:creationId xmlns:a16="http://schemas.microsoft.com/office/drawing/2014/main" id="{33F985C1-543F-AE8E-5AD9-8AB7D957D3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636980" y="-1595178"/>
            <a:ext cx="1056415" cy="1056415"/>
          </a:xfrm>
          <a:prstGeom prst="rect">
            <a:avLst/>
          </a:prstGeom>
        </p:spPr>
      </p:pic>
      <p:pic>
        <p:nvPicPr>
          <p:cNvPr id="17" name="图形 16">
            <a:extLst>
              <a:ext uri="{FF2B5EF4-FFF2-40B4-BE49-F238E27FC236}">
                <a16:creationId xmlns:a16="http://schemas.microsoft.com/office/drawing/2014/main" id="{BD41C18A-5253-9152-51F6-46E87CA671E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393470" y="2057399"/>
            <a:ext cx="8581176" cy="10436565"/>
          </a:xfrm>
          <a:prstGeom prst="rect">
            <a:avLst/>
          </a:prstGeom>
        </p:spPr>
      </p:pic>
      <p:sp>
        <p:nvSpPr>
          <p:cNvPr id="18" name="Title 1">
            <a:extLst>
              <a:ext uri="{FF2B5EF4-FFF2-40B4-BE49-F238E27FC236}">
                <a16:creationId xmlns:a16="http://schemas.microsoft.com/office/drawing/2014/main" id="{10DB32CB-4867-DC3D-C205-37B3D9045C42}"/>
              </a:ext>
            </a:extLst>
          </p:cNvPr>
          <p:cNvSpPr txBox="1">
            <a:spLocks/>
          </p:cNvSpPr>
          <p:nvPr/>
        </p:nvSpPr>
        <p:spPr>
          <a:xfrm>
            <a:off x="15244455" y="2549831"/>
            <a:ext cx="8353559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Fixed by ray marching.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19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EBCAB10A-78A3-755B-C17D-5932428B8C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392637">
            <a:off x="12521688" y="3090255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itle 1">
            <a:extLst>
              <a:ext uri="{FF2B5EF4-FFF2-40B4-BE49-F238E27FC236}">
                <a16:creationId xmlns:a16="http://schemas.microsoft.com/office/drawing/2014/main" id="{3E6B0A19-A361-2FFA-148C-094A35A6AB23}"/>
              </a:ext>
            </a:extLst>
          </p:cNvPr>
          <p:cNvSpPr txBox="1">
            <a:spLocks/>
          </p:cNvSpPr>
          <p:nvPr/>
        </p:nvSpPr>
        <p:spPr>
          <a:xfrm>
            <a:off x="955674" y="6468979"/>
            <a:ext cx="6118226" cy="3132221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Another “free” component we can sample.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21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D6C71C52-B788-829D-4F7B-7C481B5D73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3753">
            <a:off x="3402747" y="2618549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B807D6F0-DC15-A631-12DA-084B1575F2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410915" flipH="1">
            <a:off x="11875026" y="1559223"/>
            <a:ext cx="2600277" cy="34421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75269461"/>
      </p:ext>
    </p:extLst>
  </p:cSld>
  <p:clrMapOvr>
    <a:masterClrMapping/>
  </p:clrMapOvr>
  <p:transition spd="med"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Normal Circle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/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/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/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/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𝑓</m:t>
                      </m:r>
                      <m:d>
                        <m:dPr>
                          <m:ctrlP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/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图形 13">
            <a:extLst>
              <a:ext uri="{FF2B5EF4-FFF2-40B4-BE49-F238E27FC236}">
                <a16:creationId xmlns:a16="http://schemas.microsoft.com/office/drawing/2014/main" id="{B697009E-488E-0B53-66A8-7415D458BB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040066" y="-1595178"/>
            <a:ext cx="1056415" cy="1056415"/>
          </a:xfrm>
          <a:prstGeom prst="rect">
            <a:avLst/>
          </a:prstGeom>
        </p:spPr>
      </p:pic>
      <p:pic>
        <p:nvPicPr>
          <p:cNvPr id="15" name="图形 14">
            <a:extLst>
              <a:ext uri="{FF2B5EF4-FFF2-40B4-BE49-F238E27FC236}">
                <a16:creationId xmlns:a16="http://schemas.microsoft.com/office/drawing/2014/main" id="{2C3DED0C-4076-23B5-89A0-24B31E64D1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231748" y="-1595178"/>
            <a:ext cx="1056415" cy="1056415"/>
          </a:xfrm>
          <a:prstGeom prst="rect">
            <a:avLst/>
          </a:prstGeom>
        </p:spPr>
      </p:pic>
      <p:pic>
        <p:nvPicPr>
          <p:cNvPr id="16" name="图形 15">
            <a:extLst>
              <a:ext uri="{FF2B5EF4-FFF2-40B4-BE49-F238E27FC236}">
                <a16:creationId xmlns:a16="http://schemas.microsoft.com/office/drawing/2014/main" id="{33F985C1-543F-AE8E-5AD9-8AB7D957D3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636980" y="-1595178"/>
            <a:ext cx="1056415" cy="1056415"/>
          </a:xfrm>
          <a:prstGeom prst="rect">
            <a:avLst/>
          </a:prstGeom>
        </p:spPr>
      </p:pic>
      <p:pic>
        <p:nvPicPr>
          <p:cNvPr id="4" name="图形 3">
            <a:extLst>
              <a:ext uri="{FF2B5EF4-FFF2-40B4-BE49-F238E27FC236}">
                <a16:creationId xmlns:a16="http://schemas.microsoft.com/office/drawing/2014/main" id="{9932F7D3-CDA5-505F-0D2D-82FD68CD91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393470" y="2057398"/>
            <a:ext cx="8581176" cy="10436565"/>
          </a:xfrm>
          <a:prstGeom prst="rect">
            <a:avLst/>
          </a:prstGeom>
        </p:spPr>
      </p:pic>
      <p:pic>
        <p:nvPicPr>
          <p:cNvPr id="5" name="图形 4">
            <a:extLst>
              <a:ext uri="{FF2B5EF4-FFF2-40B4-BE49-F238E27FC236}">
                <a16:creationId xmlns:a16="http://schemas.microsoft.com/office/drawing/2014/main" id="{F27F23AF-1B4B-72C9-05E4-B5961B7C72B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7997279" y="10031580"/>
            <a:ext cx="3364088" cy="1892300"/>
          </a:xfrm>
          <a:prstGeom prst="rect">
            <a:avLst/>
          </a:prstGeom>
        </p:spPr>
      </p:pic>
      <p:sp>
        <p:nvSpPr>
          <p:cNvPr id="6" name="椭圆 5">
            <a:extLst>
              <a:ext uri="{FF2B5EF4-FFF2-40B4-BE49-F238E27FC236}">
                <a16:creationId xmlns:a16="http://schemas.microsoft.com/office/drawing/2014/main" id="{4C3D360A-08D2-A5DF-E2BD-3FE098AB0824}"/>
              </a:ext>
            </a:extLst>
          </p:cNvPr>
          <p:cNvSpPr/>
          <p:nvPr/>
        </p:nvSpPr>
        <p:spPr>
          <a:xfrm>
            <a:off x="9794874" y="5641974"/>
            <a:ext cx="237068" cy="237068"/>
          </a:xfrm>
          <a:prstGeom prst="ellipse">
            <a:avLst/>
          </a:prstGeom>
          <a:solidFill>
            <a:srgbClr val="29ABE2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822127946"/>
      </p:ext>
    </p:extLst>
  </p:cSld>
  <p:clrMapOvr>
    <a:masterClrMapping/>
  </p:clrMapOvr>
  <p:transition spd="med"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Normal Circle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/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/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/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/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𝑓</m:t>
                      </m:r>
                      <m:d>
                        <m:dPr>
                          <m:ctrlP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/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图形 13">
            <a:extLst>
              <a:ext uri="{FF2B5EF4-FFF2-40B4-BE49-F238E27FC236}">
                <a16:creationId xmlns:a16="http://schemas.microsoft.com/office/drawing/2014/main" id="{B697009E-488E-0B53-66A8-7415D458BB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040066" y="-1595178"/>
            <a:ext cx="1056415" cy="1056415"/>
          </a:xfrm>
          <a:prstGeom prst="rect">
            <a:avLst/>
          </a:prstGeom>
        </p:spPr>
      </p:pic>
      <p:pic>
        <p:nvPicPr>
          <p:cNvPr id="15" name="图形 14">
            <a:extLst>
              <a:ext uri="{FF2B5EF4-FFF2-40B4-BE49-F238E27FC236}">
                <a16:creationId xmlns:a16="http://schemas.microsoft.com/office/drawing/2014/main" id="{2C3DED0C-4076-23B5-89A0-24B31E64D1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231748" y="-1595178"/>
            <a:ext cx="1056415" cy="1056415"/>
          </a:xfrm>
          <a:prstGeom prst="rect">
            <a:avLst/>
          </a:prstGeom>
        </p:spPr>
      </p:pic>
      <p:pic>
        <p:nvPicPr>
          <p:cNvPr id="16" name="图形 15">
            <a:extLst>
              <a:ext uri="{FF2B5EF4-FFF2-40B4-BE49-F238E27FC236}">
                <a16:creationId xmlns:a16="http://schemas.microsoft.com/office/drawing/2014/main" id="{33F985C1-543F-AE8E-5AD9-8AB7D957D3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636980" y="-1595178"/>
            <a:ext cx="1056415" cy="1056415"/>
          </a:xfrm>
          <a:prstGeom prst="rect">
            <a:avLst/>
          </a:prstGeom>
        </p:spPr>
      </p:pic>
      <p:pic>
        <p:nvPicPr>
          <p:cNvPr id="5" name="图形 4">
            <a:extLst>
              <a:ext uri="{FF2B5EF4-FFF2-40B4-BE49-F238E27FC236}">
                <a16:creationId xmlns:a16="http://schemas.microsoft.com/office/drawing/2014/main" id="{F27F23AF-1B4B-72C9-05E4-B5961B7C72B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7997279" y="10031580"/>
            <a:ext cx="3364088" cy="1892300"/>
          </a:xfrm>
          <a:prstGeom prst="rect">
            <a:avLst/>
          </a:prstGeom>
        </p:spPr>
      </p:pic>
      <p:pic>
        <p:nvPicPr>
          <p:cNvPr id="6" name="图形 5">
            <a:extLst>
              <a:ext uri="{FF2B5EF4-FFF2-40B4-BE49-F238E27FC236}">
                <a16:creationId xmlns:a16="http://schemas.microsoft.com/office/drawing/2014/main" id="{EB8BFEBB-E3BA-E8CC-96B2-6F3190BDB96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362803" y="2030429"/>
            <a:ext cx="8642509" cy="10511159"/>
          </a:xfrm>
          <a:prstGeom prst="rect">
            <a:avLst/>
          </a:prstGeom>
        </p:spPr>
      </p:pic>
      <p:pic>
        <p:nvPicPr>
          <p:cNvPr id="178" name="图形 177">
            <a:extLst>
              <a:ext uri="{FF2B5EF4-FFF2-40B4-BE49-F238E27FC236}">
                <a16:creationId xmlns:a16="http://schemas.microsoft.com/office/drawing/2014/main" id="{1A9A1A74-578C-67FE-8243-478410BF8A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565200" y="8275900"/>
            <a:ext cx="2356091" cy="41624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5421343"/>
      </p:ext>
    </p:extLst>
  </p:cSld>
  <p:clrMapOvr>
    <a:masterClrMapping/>
  </p:clrMapOvr>
  <p:transition spd="med"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Scattering Circle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/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11">
                <a:extLst>
                  <a:ext uri="{FF2B5EF4-FFF2-40B4-BE49-F238E27FC236}">
                    <a16:creationId xmlns:a16="http://schemas.microsoft.com/office/drawing/2014/main" id="{74748437-396C-9FFB-33D4-A4388CD21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390292" y="-1955471"/>
                <a:ext cx="2165155" cy="15696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/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" name="TextBox 15">
                <a:extLst>
                  <a:ext uri="{FF2B5EF4-FFF2-40B4-BE49-F238E27FC236}">
                    <a16:creationId xmlns:a16="http://schemas.microsoft.com/office/drawing/2014/main" id="{02887869-E4DB-D6AF-9F88-8BB84C531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32674" y="-1946494"/>
                <a:ext cx="2165155" cy="15696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/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" name="TextBox 4">
                <a:extLst>
                  <a:ext uri="{FF2B5EF4-FFF2-40B4-BE49-F238E27FC236}">
                    <a16:creationId xmlns:a16="http://schemas.microsoft.com/office/drawing/2014/main" id="{69460A52-6DD1-BBB4-8D82-1A59264C32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5899" y="-1955471"/>
                <a:ext cx="3058141" cy="15696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/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𝑓</m:t>
                      </m:r>
                      <m:d>
                        <m:dPr>
                          <m:ctrlP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" name="TextBox 4">
                <a:extLst>
                  <a:ext uri="{FF2B5EF4-FFF2-40B4-BE49-F238E27FC236}">
                    <a16:creationId xmlns:a16="http://schemas.microsoft.com/office/drawing/2014/main" id="{64F1942B-DDC2-CA54-F94B-50C0643C3C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0269" y="-1955471"/>
                <a:ext cx="3058141" cy="15696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/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96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96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96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" name="TextBox 4">
                <a:extLst>
                  <a:ext uri="{FF2B5EF4-FFF2-40B4-BE49-F238E27FC236}">
                    <a16:creationId xmlns:a16="http://schemas.microsoft.com/office/drawing/2014/main" id="{AE8EE123-2D4E-59D4-94C8-8D14DDD5CF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545060" y="-1978260"/>
                <a:ext cx="3058141" cy="15696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图形 13">
            <a:extLst>
              <a:ext uri="{FF2B5EF4-FFF2-40B4-BE49-F238E27FC236}">
                <a16:creationId xmlns:a16="http://schemas.microsoft.com/office/drawing/2014/main" id="{B697009E-488E-0B53-66A8-7415D458BB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040066" y="-1595178"/>
            <a:ext cx="1056415" cy="1056415"/>
          </a:xfrm>
          <a:prstGeom prst="rect">
            <a:avLst/>
          </a:prstGeom>
        </p:spPr>
      </p:pic>
      <p:pic>
        <p:nvPicPr>
          <p:cNvPr id="15" name="图形 14">
            <a:extLst>
              <a:ext uri="{FF2B5EF4-FFF2-40B4-BE49-F238E27FC236}">
                <a16:creationId xmlns:a16="http://schemas.microsoft.com/office/drawing/2014/main" id="{2C3DED0C-4076-23B5-89A0-24B31E64D1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231748" y="-1595178"/>
            <a:ext cx="1056415" cy="1056415"/>
          </a:xfrm>
          <a:prstGeom prst="rect">
            <a:avLst/>
          </a:prstGeom>
        </p:spPr>
      </p:pic>
      <p:pic>
        <p:nvPicPr>
          <p:cNvPr id="16" name="图形 15">
            <a:extLst>
              <a:ext uri="{FF2B5EF4-FFF2-40B4-BE49-F238E27FC236}">
                <a16:creationId xmlns:a16="http://schemas.microsoft.com/office/drawing/2014/main" id="{33F985C1-543F-AE8E-5AD9-8AB7D957D3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636980" y="-1595178"/>
            <a:ext cx="1056415" cy="1056415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C4EBDCB3-B0A4-F3F9-A1DE-E52D3A701FD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44981" y="7377764"/>
            <a:ext cx="5732272" cy="5385282"/>
          </a:xfrm>
          <a:prstGeom prst="rect">
            <a:avLst/>
          </a:prstGeom>
        </p:spPr>
      </p:pic>
      <p:pic>
        <p:nvPicPr>
          <p:cNvPr id="8" name="图形 7">
            <a:extLst>
              <a:ext uri="{FF2B5EF4-FFF2-40B4-BE49-F238E27FC236}">
                <a16:creationId xmlns:a16="http://schemas.microsoft.com/office/drawing/2014/main" id="{EB8BFEBB-E3BA-E8CC-96B2-6F3190BDB96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635805" y="2173288"/>
            <a:ext cx="7733610" cy="9405742"/>
          </a:xfrm>
          <a:prstGeom prst="rect">
            <a:avLst/>
          </a:prstGeom>
        </p:spPr>
      </p:pic>
      <p:pic>
        <p:nvPicPr>
          <p:cNvPr id="17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AD8F9EC4-2ED8-E75F-6D5C-2F7CC8979F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56364">
            <a:off x="11018309" y="5034559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Title 1">
            <a:extLst>
              <a:ext uri="{FF2B5EF4-FFF2-40B4-BE49-F238E27FC236}">
                <a16:creationId xmlns:a16="http://schemas.microsoft.com/office/drawing/2014/main" id="{24A0C1C3-97B5-C38F-1C56-678CB07D23E1}"/>
              </a:ext>
            </a:extLst>
          </p:cNvPr>
          <p:cNvSpPr txBox="1">
            <a:spLocks/>
          </p:cNvSpPr>
          <p:nvPr/>
        </p:nvSpPr>
        <p:spPr>
          <a:xfrm>
            <a:off x="10171341" y="5221895"/>
            <a:ext cx="68297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Reflect	 about		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20" name="图形 19">
            <a:extLst>
              <a:ext uri="{FF2B5EF4-FFF2-40B4-BE49-F238E27FC236}">
                <a16:creationId xmlns:a16="http://schemas.microsoft.com/office/drawing/2014/main" id="{0797D205-C7ED-1CFC-B729-F497CA26CCF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1276214">
            <a:off x="14545340" y="5650453"/>
            <a:ext cx="479876" cy="383892"/>
          </a:xfrm>
          <a:prstGeom prst="rect">
            <a:avLst/>
          </a:prstGeom>
        </p:spPr>
      </p:pic>
      <p:pic>
        <p:nvPicPr>
          <p:cNvPr id="22" name="图形 21">
            <a:extLst>
              <a:ext uri="{FF2B5EF4-FFF2-40B4-BE49-F238E27FC236}">
                <a16:creationId xmlns:a16="http://schemas.microsoft.com/office/drawing/2014/main" id="{F3C603BD-D6CA-5768-28D1-21F40A36A3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079688" y="5656142"/>
            <a:ext cx="655511" cy="364173"/>
          </a:xfrm>
          <a:prstGeom prst="rect">
            <a:avLst/>
          </a:prstGeom>
        </p:spPr>
      </p:pic>
      <p:pic>
        <p:nvPicPr>
          <p:cNvPr id="23" name="图形 22">
            <a:extLst>
              <a:ext uri="{FF2B5EF4-FFF2-40B4-BE49-F238E27FC236}">
                <a16:creationId xmlns:a16="http://schemas.microsoft.com/office/drawing/2014/main" id="{DA4E122B-E04B-73B3-5050-93DCD29AFB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399247" y="7768167"/>
            <a:ext cx="2116352" cy="37388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759953"/>
      </p:ext>
    </p:extLst>
  </p:cSld>
  <p:clrMapOvr>
    <a:masterClrMapping/>
  </p:clrMapOvr>
  <p:transition spd="med"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Light Circle Cap</a:t>
            </a:r>
          </a:p>
        </p:txBody>
      </p:sp>
      <p:pic>
        <p:nvPicPr>
          <p:cNvPr id="72" name="图形 71">
            <a:extLst>
              <a:ext uri="{FF2B5EF4-FFF2-40B4-BE49-F238E27FC236}">
                <a16:creationId xmlns:a16="http://schemas.microsoft.com/office/drawing/2014/main" id="{4D849CB7-8102-FEDB-6A57-8B26E03A87E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003762" y="2304645"/>
            <a:ext cx="8376476" cy="10097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4881044"/>
      </p:ext>
    </p:extLst>
  </p:cSld>
  <p:clrMapOvr>
    <a:masterClrMapping/>
  </p:clrMapOvr>
  <p:transition spd="med"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Double Circle Model</a:t>
            </a:r>
          </a:p>
        </p:txBody>
      </p:sp>
      <p:pic>
        <p:nvPicPr>
          <p:cNvPr id="4" name="图形 3">
            <a:extLst>
              <a:ext uri="{FF2B5EF4-FFF2-40B4-BE49-F238E27FC236}">
                <a16:creationId xmlns:a16="http://schemas.microsoft.com/office/drawing/2014/main" id="{0304D64D-FB1B-6D17-A08B-FDBD4C82284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26992" y="3232216"/>
            <a:ext cx="6693969" cy="8067841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id="{E49714D9-4F75-57FB-BBD0-8C5BCC4E4D1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19132" y="7045693"/>
            <a:ext cx="6436438" cy="5665932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20F59CC9-7E69-B15D-C338-91A403611F54}"/>
              </a:ext>
            </a:extLst>
          </p:cNvPr>
          <p:cNvSpPr txBox="1">
            <a:spLocks/>
          </p:cNvSpPr>
          <p:nvPr/>
        </p:nvSpPr>
        <p:spPr>
          <a:xfrm>
            <a:off x="3963647" y="2172547"/>
            <a:ext cx="408307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Light Circle Cap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5E53DF0C-D26F-EF74-8444-B0713706BFB4}"/>
              </a:ext>
            </a:extLst>
          </p:cNvPr>
          <p:cNvSpPr txBox="1">
            <a:spLocks/>
          </p:cNvSpPr>
          <p:nvPr/>
        </p:nvSpPr>
        <p:spPr>
          <a:xfrm>
            <a:off x="16007476" y="2172547"/>
            <a:ext cx="408307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/>
              <a:t>Scattering Circle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7170" name="Picture 2" descr="Intersection Symbol">
            <a:extLst>
              <a:ext uri="{FF2B5EF4-FFF2-40B4-BE49-F238E27FC236}">
                <a16:creationId xmlns:a16="http://schemas.microsoft.com/office/drawing/2014/main" id="{E5515D9E-897E-5325-EEF9-29282E02DF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97440" y="5692140"/>
            <a:ext cx="4389120" cy="4389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图形 13">
            <a:extLst>
              <a:ext uri="{FF2B5EF4-FFF2-40B4-BE49-F238E27FC236}">
                <a16:creationId xmlns:a16="http://schemas.microsoft.com/office/drawing/2014/main" id="{99D08F6E-DAD9-B3BD-F74A-8798CCB185E1}"/>
              </a:ext>
            </a:extLst>
          </p:cNvPr>
          <p:cNvSpPr/>
          <p:nvPr/>
        </p:nvSpPr>
        <p:spPr>
          <a:xfrm>
            <a:off x="16688170" y="7112139"/>
            <a:ext cx="2360575" cy="4163123"/>
          </a:xfrm>
          <a:custGeom>
            <a:avLst/>
            <a:gdLst>
              <a:gd name="connsiteX0" fmla="*/ 99410 w 2360575"/>
              <a:gd name="connsiteY0" fmla="*/ 2189371 h 4163123"/>
              <a:gd name="connsiteX1" fmla="*/ 2046 w 2360575"/>
              <a:gd name="connsiteY1" fmla="*/ 1320109 h 4163123"/>
              <a:gd name="connsiteX2" fmla="*/ 87726 w 2360575"/>
              <a:gd name="connsiteY2" fmla="*/ 439164 h 4163123"/>
              <a:gd name="connsiteX3" fmla="*/ 177300 w 2360575"/>
              <a:gd name="connsiteY3" fmla="*/ 224965 h 4163123"/>
              <a:gd name="connsiteX4" fmla="*/ 350217 w 2360575"/>
              <a:gd name="connsiteY4" fmla="*/ 44258 h 4163123"/>
              <a:gd name="connsiteX5" fmla="*/ 610372 w 2360575"/>
              <a:gd name="connsiteY5" fmla="*/ 9986 h 4163123"/>
              <a:gd name="connsiteX6" fmla="*/ 830803 w 2360575"/>
              <a:gd name="connsiteY6" fmla="*/ 115917 h 4163123"/>
              <a:gd name="connsiteX7" fmla="*/ 1150934 w 2360575"/>
              <a:gd name="connsiteY7" fmla="*/ 441501 h 4163123"/>
              <a:gd name="connsiteX8" fmla="*/ 1396289 w 2360575"/>
              <a:gd name="connsiteY8" fmla="*/ 813040 h 4163123"/>
              <a:gd name="connsiteX9" fmla="*/ 2051350 w 2360575"/>
              <a:gd name="connsiteY9" fmla="*/ 2442516 h 4163123"/>
              <a:gd name="connsiteX10" fmla="*/ 2360576 w 2360575"/>
              <a:gd name="connsiteY10" fmla="*/ 4163123 h 4163123"/>
              <a:gd name="connsiteX11" fmla="*/ 1935293 w 2360575"/>
              <a:gd name="connsiteY11" fmla="*/ 2477566 h 4163123"/>
              <a:gd name="connsiteX12" fmla="*/ 1636971 w 2360575"/>
              <a:gd name="connsiteY12" fmla="*/ 1665165 h 4163123"/>
              <a:gd name="connsiteX13" fmla="*/ 1261538 w 2360575"/>
              <a:gd name="connsiteY13" fmla="*/ 890931 h 4163123"/>
              <a:gd name="connsiteX14" fmla="*/ 745123 w 2360575"/>
              <a:gd name="connsiteY14" fmla="*/ 235090 h 4163123"/>
              <a:gd name="connsiteX15" fmla="*/ 577658 w 2360575"/>
              <a:gd name="connsiteY15" fmla="*/ 147074 h 4163123"/>
              <a:gd name="connsiteX16" fmla="*/ 415646 w 2360575"/>
              <a:gd name="connsiteY16" fmla="*/ 163431 h 4163123"/>
              <a:gd name="connsiteX17" fmla="*/ 202225 w 2360575"/>
              <a:gd name="connsiteY17" fmla="*/ 476552 h 4163123"/>
              <a:gd name="connsiteX18" fmla="*/ 77600 w 2360575"/>
              <a:gd name="connsiteY18" fmla="*/ 1320109 h 4163123"/>
              <a:gd name="connsiteX19" fmla="*/ 99410 w 2360575"/>
              <a:gd name="connsiteY19" fmla="*/ 2189371 h 4163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60575" h="4163123">
                <a:moveTo>
                  <a:pt x="99410" y="2189371"/>
                </a:moveTo>
                <a:cubicBezTo>
                  <a:pt x="45665" y="1903511"/>
                  <a:pt x="15288" y="1612978"/>
                  <a:pt x="2046" y="1320109"/>
                </a:cubicBezTo>
                <a:cubicBezTo>
                  <a:pt x="-4964" y="1028019"/>
                  <a:pt x="2046" y="730476"/>
                  <a:pt x="87726" y="439164"/>
                </a:cubicBezTo>
                <a:cubicBezTo>
                  <a:pt x="109535" y="365947"/>
                  <a:pt x="136797" y="294287"/>
                  <a:pt x="177300" y="224965"/>
                </a:cubicBezTo>
                <a:cubicBezTo>
                  <a:pt x="217024" y="156421"/>
                  <a:pt x="272327" y="90214"/>
                  <a:pt x="350217" y="44258"/>
                </a:cubicBezTo>
                <a:cubicBezTo>
                  <a:pt x="428108" y="-140"/>
                  <a:pt x="527029" y="-10266"/>
                  <a:pt x="610372" y="9986"/>
                </a:cubicBezTo>
                <a:cubicBezTo>
                  <a:pt x="695273" y="29459"/>
                  <a:pt x="766933" y="70741"/>
                  <a:pt x="830803" y="115917"/>
                </a:cubicBezTo>
                <a:cubicBezTo>
                  <a:pt x="959322" y="207829"/>
                  <a:pt x="1059023" y="323107"/>
                  <a:pt x="1150934" y="441501"/>
                </a:cubicBezTo>
                <a:cubicBezTo>
                  <a:pt x="1241287" y="560674"/>
                  <a:pt x="1322293" y="685299"/>
                  <a:pt x="1396289" y="813040"/>
                </a:cubicBezTo>
                <a:cubicBezTo>
                  <a:pt x="1687600" y="1327898"/>
                  <a:pt x="1893232" y="1880144"/>
                  <a:pt x="2051350" y="2442516"/>
                </a:cubicBezTo>
                <a:cubicBezTo>
                  <a:pt x="2209468" y="3005666"/>
                  <a:pt x="2316957" y="3582058"/>
                  <a:pt x="2360576" y="4163123"/>
                </a:cubicBezTo>
                <a:cubicBezTo>
                  <a:pt x="2256981" y="3590626"/>
                  <a:pt x="2110547" y="3029033"/>
                  <a:pt x="1935293" y="2477566"/>
                </a:cubicBezTo>
                <a:cubicBezTo>
                  <a:pt x="1844939" y="2203391"/>
                  <a:pt x="1749134" y="1930773"/>
                  <a:pt x="1636971" y="1665165"/>
                </a:cubicBezTo>
                <a:cubicBezTo>
                  <a:pt x="1526367" y="1399558"/>
                  <a:pt x="1405636" y="1137845"/>
                  <a:pt x="1261538" y="890931"/>
                </a:cubicBezTo>
                <a:cubicBezTo>
                  <a:pt x="1119777" y="645575"/>
                  <a:pt x="957765" y="400219"/>
                  <a:pt x="745123" y="235090"/>
                </a:cubicBezTo>
                <a:cubicBezTo>
                  <a:pt x="692158" y="194587"/>
                  <a:pt x="635297" y="161873"/>
                  <a:pt x="577658" y="147074"/>
                </a:cubicBezTo>
                <a:cubicBezTo>
                  <a:pt x="520798" y="133053"/>
                  <a:pt x="465496" y="138506"/>
                  <a:pt x="415646" y="163431"/>
                </a:cubicBezTo>
                <a:cubicBezTo>
                  <a:pt x="315167" y="218733"/>
                  <a:pt x="247402" y="348032"/>
                  <a:pt x="202225" y="476552"/>
                </a:cubicBezTo>
                <a:cubicBezTo>
                  <a:pt x="113430" y="741381"/>
                  <a:pt x="88505" y="1032692"/>
                  <a:pt x="77600" y="1320109"/>
                </a:cubicBezTo>
                <a:cubicBezTo>
                  <a:pt x="65138" y="1608305"/>
                  <a:pt x="79937" y="1898838"/>
                  <a:pt x="99410" y="2189371"/>
                </a:cubicBezTo>
                <a:close/>
              </a:path>
            </a:pathLst>
          </a:custGeom>
          <a:gradFill>
            <a:gsLst>
              <a:gs pos="0">
                <a:srgbClr val="29ABE2">
                  <a:alpha val="33000"/>
                </a:srgbClr>
              </a:gs>
              <a:gs pos="5960">
                <a:srgbClr val="DC2720">
                  <a:alpha val="33000"/>
                </a:srgbClr>
              </a:gs>
              <a:gs pos="13970">
                <a:srgbClr val="34A3D6">
                  <a:alpha val="33000"/>
                </a:srgbClr>
              </a:gs>
            </a:gsLst>
            <a:lin ang="21359995" scaled="1"/>
          </a:gradFill>
          <a:ln w="7778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09529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Double Circle Model</a:t>
            </a:r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52E9B50C-49EF-5232-52F6-064287778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2808" y="2530444"/>
            <a:ext cx="7417870" cy="10002648"/>
          </a:xfrm>
          <a:prstGeom prst="rect">
            <a:avLst/>
          </a:prstGeom>
        </p:spPr>
      </p:pic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3E84BFD-2CF7-6192-E5E9-4D4A20EBD278}"/>
              </a:ext>
            </a:extLst>
          </p:cNvPr>
          <p:cNvSpPr/>
          <p:nvPr/>
        </p:nvSpPr>
        <p:spPr>
          <a:xfrm>
            <a:off x="11671300" y="6653504"/>
            <a:ext cx="973667" cy="606664"/>
          </a:xfrm>
          <a:custGeom>
            <a:avLst/>
            <a:gdLst>
              <a:gd name="connsiteX0" fmla="*/ 0 w 973667"/>
              <a:gd name="connsiteY0" fmla="*/ 198324 h 621658"/>
              <a:gd name="connsiteX1" fmla="*/ 406400 w 973667"/>
              <a:gd name="connsiteY1" fmla="*/ 20524 h 621658"/>
              <a:gd name="connsiteX2" fmla="*/ 973667 w 973667"/>
              <a:gd name="connsiteY2" fmla="*/ 621658 h 621658"/>
              <a:gd name="connsiteX0" fmla="*/ 0 w 973667"/>
              <a:gd name="connsiteY0" fmla="*/ 187049 h 610383"/>
              <a:gd name="connsiteX1" fmla="*/ 436033 w 973667"/>
              <a:gd name="connsiteY1" fmla="*/ 21949 h 610383"/>
              <a:gd name="connsiteX2" fmla="*/ 973667 w 973667"/>
              <a:gd name="connsiteY2" fmla="*/ 610383 h 610383"/>
              <a:gd name="connsiteX0" fmla="*/ 0 w 973667"/>
              <a:gd name="connsiteY0" fmla="*/ 172316 h 595650"/>
              <a:gd name="connsiteX1" fmla="*/ 440266 w 973667"/>
              <a:gd name="connsiteY1" fmla="*/ 24149 h 595650"/>
              <a:gd name="connsiteX2" fmla="*/ 973667 w 973667"/>
              <a:gd name="connsiteY2" fmla="*/ 595650 h 595650"/>
              <a:gd name="connsiteX0" fmla="*/ 0 w 973667"/>
              <a:gd name="connsiteY0" fmla="*/ 183330 h 606664"/>
              <a:gd name="connsiteX1" fmla="*/ 440266 w 973667"/>
              <a:gd name="connsiteY1" fmla="*/ 22463 h 606664"/>
              <a:gd name="connsiteX2" fmla="*/ 973667 w 973667"/>
              <a:gd name="connsiteY2" fmla="*/ 606664 h 606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73667" h="606664">
                <a:moveTo>
                  <a:pt x="0" y="183330"/>
                </a:moveTo>
                <a:cubicBezTo>
                  <a:pt x="122061" y="59152"/>
                  <a:pt x="277988" y="-48093"/>
                  <a:pt x="440266" y="22463"/>
                </a:cubicBezTo>
                <a:cubicBezTo>
                  <a:pt x="602544" y="93019"/>
                  <a:pt x="818445" y="347020"/>
                  <a:pt x="973667" y="606664"/>
                </a:cubicBezTo>
              </a:path>
            </a:pathLst>
          </a:custGeom>
          <a:noFill/>
          <a:ln w="152400" cap="flat">
            <a:solidFill>
              <a:schemeClr val="accent2"/>
            </a:solidFill>
            <a:prstDash val="solid"/>
            <a:round/>
            <a:headEnd type="oval" w="sm" len="sm"/>
            <a:tailEnd type="oval" w="sm" len="sm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D7BF9383-6783-3EC1-DC0B-FEE9148CC4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2100688">
            <a:off x="13108499" y="4323359"/>
            <a:ext cx="3401076" cy="4137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itle 1">
            <a:extLst>
              <a:ext uri="{FF2B5EF4-FFF2-40B4-BE49-F238E27FC236}">
                <a16:creationId xmlns:a16="http://schemas.microsoft.com/office/drawing/2014/main" id="{DCDC15C6-1B15-53F0-533A-4996EB20C8DD}"/>
              </a:ext>
            </a:extLst>
          </p:cNvPr>
          <p:cNvSpPr txBox="1">
            <a:spLocks/>
          </p:cNvSpPr>
          <p:nvPr/>
        </p:nvSpPr>
        <p:spPr>
          <a:xfrm>
            <a:off x="16744076" y="4509347"/>
            <a:ext cx="60524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Our target segment!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21" name="图形 13">
            <a:extLst>
              <a:ext uri="{FF2B5EF4-FFF2-40B4-BE49-F238E27FC236}">
                <a16:creationId xmlns:a16="http://schemas.microsoft.com/office/drawing/2014/main" id="{131F0285-AE03-9A04-36E3-73ACAE4E7546}"/>
              </a:ext>
            </a:extLst>
          </p:cNvPr>
          <p:cNvSpPr/>
          <p:nvPr/>
        </p:nvSpPr>
        <p:spPr>
          <a:xfrm>
            <a:off x="10284392" y="6766699"/>
            <a:ext cx="2360575" cy="4163123"/>
          </a:xfrm>
          <a:custGeom>
            <a:avLst/>
            <a:gdLst>
              <a:gd name="connsiteX0" fmla="*/ 99410 w 2360575"/>
              <a:gd name="connsiteY0" fmla="*/ 2189371 h 4163123"/>
              <a:gd name="connsiteX1" fmla="*/ 2046 w 2360575"/>
              <a:gd name="connsiteY1" fmla="*/ 1320109 h 4163123"/>
              <a:gd name="connsiteX2" fmla="*/ 87726 w 2360575"/>
              <a:gd name="connsiteY2" fmla="*/ 439164 h 4163123"/>
              <a:gd name="connsiteX3" fmla="*/ 177300 w 2360575"/>
              <a:gd name="connsiteY3" fmla="*/ 224965 h 4163123"/>
              <a:gd name="connsiteX4" fmla="*/ 350217 w 2360575"/>
              <a:gd name="connsiteY4" fmla="*/ 44258 h 4163123"/>
              <a:gd name="connsiteX5" fmla="*/ 610372 w 2360575"/>
              <a:gd name="connsiteY5" fmla="*/ 9986 h 4163123"/>
              <a:gd name="connsiteX6" fmla="*/ 830803 w 2360575"/>
              <a:gd name="connsiteY6" fmla="*/ 115917 h 4163123"/>
              <a:gd name="connsiteX7" fmla="*/ 1150934 w 2360575"/>
              <a:gd name="connsiteY7" fmla="*/ 441501 h 4163123"/>
              <a:gd name="connsiteX8" fmla="*/ 1396289 w 2360575"/>
              <a:gd name="connsiteY8" fmla="*/ 813040 h 4163123"/>
              <a:gd name="connsiteX9" fmla="*/ 2051350 w 2360575"/>
              <a:gd name="connsiteY9" fmla="*/ 2442516 h 4163123"/>
              <a:gd name="connsiteX10" fmla="*/ 2360576 w 2360575"/>
              <a:gd name="connsiteY10" fmla="*/ 4163123 h 4163123"/>
              <a:gd name="connsiteX11" fmla="*/ 1935293 w 2360575"/>
              <a:gd name="connsiteY11" fmla="*/ 2477566 h 4163123"/>
              <a:gd name="connsiteX12" fmla="*/ 1636971 w 2360575"/>
              <a:gd name="connsiteY12" fmla="*/ 1665165 h 4163123"/>
              <a:gd name="connsiteX13" fmla="*/ 1261538 w 2360575"/>
              <a:gd name="connsiteY13" fmla="*/ 890931 h 4163123"/>
              <a:gd name="connsiteX14" fmla="*/ 745123 w 2360575"/>
              <a:gd name="connsiteY14" fmla="*/ 235090 h 4163123"/>
              <a:gd name="connsiteX15" fmla="*/ 577658 w 2360575"/>
              <a:gd name="connsiteY15" fmla="*/ 147074 h 4163123"/>
              <a:gd name="connsiteX16" fmla="*/ 415646 w 2360575"/>
              <a:gd name="connsiteY16" fmla="*/ 163431 h 4163123"/>
              <a:gd name="connsiteX17" fmla="*/ 202225 w 2360575"/>
              <a:gd name="connsiteY17" fmla="*/ 476552 h 4163123"/>
              <a:gd name="connsiteX18" fmla="*/ 77600 w 2360575"/>
              <a:gd name="connsiteY18" fmla="*/ 1320109 h 4163123"/>
              <a:gd name="connsiteX19" fmla="*/ 99410 w 2360575"/>
              <a:gd name="connsiteY19" fmla="*/ 2189371 h 4163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60575" h="4163123">
                <a:moveTo>
                  <a:pt x="99410" y="2189371"/>
                </a:moveTo>
                <a:cubicBezTo>
                  <a:pt x="45665" y="1903511"/>
                  <a:pt x="15288" y="1612978"/>
                  <a:pt x="2046" y="1320109"/>
                </a:cubicBezTo>
                <a:cubicBezTo>
                  <a:pt x="-4964" y="1028019"/>
                  <a:pt x="2046" y="730476"/>
                  <a:pt x="87726" y="439164"/>
                </a:cubicBezTo>
                <a:cubicBezTo>
                  <a:pt x="109535" y="365947"/>
                  <a:pt x="136797" y="294287"/>
                  <a:pt x="177300" y="224965"/>
                </a:cubicBezTo>
                <a:cubicBezTo>
                  <a:pt x="217024" y="156421"/>
                  <a:pt x="272327" y="90214"/>
                  <a:pt x="350217" y="44258"/>
                </a:cubicBezTo>
                <a:cubicBezTo>
                  <a:pt x="428108" y="-140"/>
                  <a:pt x="527029" y="-10266"/>
                  <a:pt x="610372" y="9986"/>
                </a:cubicBezTo>
                <a:cubicBezTo>
                  <a:pt x="695273" y="29459"/>
                  <a:pt x="766933" y="70741"/>
                  <a:pt x="830803" y="115917"/>
                </a:cubicBezTo>
                <a:cubicBezTo>
                  <a:pt x="959322" y="207829"/>
                  <a:pt x="1059023" y="323107"/>
                  <a:pt x="1150934" y="441501"/>
                </a:cubicBezTo>
                <a:cubicBezTo>
                  <a:pt x="1241287" y="560674"/>
                  <a:pt x="1322293" y="685299"/>
                  <a:pt x="1396289" y="813040"/>
                </a:cubicBezTo>
                <a:cubicBezTo>
                  <a:pt x="1687600" y="1327898"/>
                  <a:pt x="1893232" y="1880144"/>
                  <a:pt x="2051350" y="2442516"/>
                </a:cubicBezTo>
                <a:cubicBezTo>
                  <a:pt x="2209468" y="3005666"/>
                  <a:pt x="2316957" y="3582058"/>
                  <a:pt x="2360576" y="4163123"/>
                </a:cubicBezTo>
                <a:cubicBezTo>
                  <a:pt x="2256981" y="3590626"/>
                  <a:pt x="2110547" y="3029033"/>
                  <a:pt x="1935293" y="2477566"/>
                </a:cubicBezTo>
                <a:cubicBezTo>
                  <a:pt x="1844939" y="2203391"/>
                  <a:pt x="1749134" y="1930773"/>
                  <a:pt x="1636971" y="1665165"/>
                </a:cubicBezTo>
                <a:cubicBezTo>
                  <a:pt x="1526367" y="1399558"/>
                  <a:pt x="1405636" y="1137845"/>
                  <a:pt x="1261538" y="890931"/>
                </a:cubicBezTo>
                <a:cubicBezTo>
                  <a:pt x="1119777" y="645575"/>
                  <a:pt x="957765" y="400219"/>
                  <a:pt x="745123" y="235090"/>
                </a:cubicBezTo>
                <a:cubicBezTo>
                  <a:pt x="692158" y="194587"/>
                  <a:pt x="635297" y="161873"/>
                  <a:pt x="577658" y="147074"/>
                </a:cubicBezTo>
                <a:cubicBezTo>
                  <a:pt x="520798" y="133053"/>
                  <a:pt x="465496" y="138506"/>
                  <a:pt x="415646" y="163431"/>
                </a:cubicBezTo>
                <a:cubicBezTo>
                  <a:pt x="315167" y="218733"/>
                  <a:pt x="247402" y="348032"/>
                  <a:pt x="202225" y="476552"/>
                </a:cubicBezTo>
                <a:cubicBezTo>
                  <a:pt x="113430" y="741381"/>
                  <a:pt x="88505" y="1032692"/>
                  <a:pt x="77600" y="1320109"/>
                </a:cubicBezTo>
                <a:cubicBezTo>
                  <a:pt x="65138" y="1608305"/>
                  <a:pt x="79937" y="1898838"/>
                  <a:pt x="99410" y="2189371"/>
                </a:cubicBezTo>
                <a:close/>
              </a:path>
            </a:pathLst>
          </a:custGeom>
          <a:gradFill>
            <a:gsLst>
              <a:gs pos="0">
                <a:srgbClr val="29ABE2">
                  <a:alpha val="33000"/>
                </a:srgbClr>
              </a:gs>
              <a:gs pos="5960">
                <a:srgbClr val="DC2720">
                  <a:alpha val="33000"/>
                </a:srgbClr>
              </a:gs>
              <a:gs pos="13970">
                <a:srgbClr val="34A3D6">
                  <a:alpha val="33000"/>
                </a:srgbClr>
              </a:gs>
            </a:gsLst>
            <a:lin ang="21359995" scaled="1"/>
          </a:gradFill>
          <a:ln w="7778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373431"/>
      </p:ext>
    </p:extLst>
  </p:cSld>
  <p:clrMapOvr>
    <a:masterClrMapping/>
  </p:clrMapOvr>
  <p:transition spd="med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Double Circle Model</a:t>
            </a:r>
          </a:p>
        </p:txBody>
      </p:sp>
      <p:pic>
        <p:nvPicPr>
          <p:cNvPr id="8" name="图形 7">
            <a:extLst>
              <a:ext uri="{FF2B5EF4-FFF2-40B4-BE49-F238E27FC236}">
                <a16:creationId xmlns:a16="http://schemas.microsoft.com/office/drawing/2014/main" id="{24B53812-2F28-F901-1257-601BC136C6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647884" y="6858000"/>
            <a:ext cx="7347016" cy="2289978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310B1635-44C0-D3C8-94B4-40481CD06FAB}"/>
              </a:ext>
            </a:extLst>
          </p:cNvPr>
          <p:cNvSpPr txBox="1">
            <a:spLocks/>
          </p:cNvSpPr>
          <p:nvPr/>
        </p:nvSpPr>
        <p:spPr>
          <a:xfrm>
            <a:off x="955674" y="2450823"/>
            <a:ext cx="13865226" cy="1626787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i="1" kern="0" dirty="0"/>
              <a:t>Simple to solve </a:t>
            </a:r>
            <a:r>
              <a:rPr lang="en-US" sz="4800" i="1" kern="0" dirty="0"/>
              <a:t>for the range of scattering directions! </a:t>
            </a:r>
          </a:p>
          <a:p>
            <a:r>
              <a:rPr lang="en-US" sz="4800" i="1" kern="0" dirty="0"/>
              <a:t>A 3x3 linear system</a:t>
            </a:r>
            <a:endParaRPr lang="en-US" sz="4800" b="1" i="1" kern="0" dirty="0">
              <a:solidFill>
                <a:srgbClr val="FF0000"/>
              </a:solidFill>
            </a:endParaRPr>
          </a:p>
        </p:txBody>
      </p:sp>
      <p:pic>
        <p:nvPicPr>
          <p:cNvPr id="10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2D4CD6D3-CFA7-6CB9-B6A9-B856AD6BE6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8678576" y="3739377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文本框 11">
            <a:extLst>
              <a:ext uri="{FF2B5EF4-FFF2-40B4-BE49-F238E27FC236}">
                <a16:creationId xmlns:a16="http://schemas.microsoft.com/office/drawing/2014/main" id="{04681F03-8991-6042-56D7-64A51BF5E87F}"/>
              </a:ext>
            </a:extLst>
          </p:cNvPr>
          <p:cNvSpPr txBox="1"/>
          <p:nvPr/>
        </p:nvSpPr>
        <p:spPr>
          <a:xfrm>
            <a:off x="19203202" y="1566724"/>
            <a:ext cx="4826000" cy="49688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50800" tIns="50800" rIns="50800" bIns="50800" numCol="1" spcCol="38100" rtlCol="0" anchor="t">
            <a:noAutofit/>
          </a:bodyPr>
          <a:lstStyle/>
          <a:p>
            <a:pPr marL="0" marR="0" indent="0" algn="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More Details in the </a:t>
            </a:r>
            <a:r>
              <a:rPr kumimoji="0" lang="en-US" altLang="zh-CN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paper</a:t>
            </a:r>
            <a:endParaRPr kumimoji="0" lang="en-US" sz="3200" b="1" i="1" u="sng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>
                <a:solidFill>
                  <a:srgbClr val="000000"/>
                </a:solidFill>
              </a:uFill>
              <a:sym typeface="Avenir Next Medium"/>
            </a:endParaRPr>
          </a:p>
        </p:txBody>
      </p:sp>
      <p:pic>
        <p:nvPicPr>
          <p:cNvPr id="5" name="图形 4">
            <a:extLst>
              <a:ext uri="{FF2B5EF4-FFF2-40B4-BE49-F238E27FC236}">
                <a16:creationId xmlns:a16="http://schemas.microsoft.com/office/drawing/2014/main" id="{91A3234A-A635-6DF1-9AA1-842A16267D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410109" y="3264216"/>
            <a:ext cx="10688982" cy="8509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009678"/>
      </p:ext>
    </p:extLst>
  </p:cSld>
  <p:clrMapOvr>
    <a:masterClrMapping/>
  </p:clrMapOvr>
  <p:transition spd="med"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Double Circle Model – Other Cases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5C57BC32-7E52-21EB-49B2-6A1A262D6466}"/>
              </a:ext>
            </a:extLst>
          </p:cNvPr>
          <p:cNvSpPr txBox="1"/>
          <p:nvPr/>
        </p:nvSpPr>
        <p:spPr>
          <a:xfrm>
            <a:off x="19203202" y="1566724"/>
            <a:ext cx="4826000" cy="49688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50800" tIns="50800" rIns="50800" bIns="50800" numCol="1" spcCol="38100" rtlCol="0" anchor="t">
            <a:noAutofit/>
          </a:bodyPr>
          <a:lstStyle/>
          <a:p>
            <a:pPr marL="0" marR="0" indent="0" algn="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More Details in the </a:t>
            </a:r>
            <a:r>
              <a:rPr kumimoji="0" lang="en-US" altLang="zh-CN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paper</a:t>
            </a:r>
            <a:endParaRPr kumimoji="0" lang="en-US" sz="3200" b="1" i="1" u="sng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>
                <a:solidFill>
                  <a:srgbClr val="000000"/>
                </a:solidFill>
              </a:uFill>
              <a:sym typeface="Avenir Next Medium"/>
            </a:endParaRP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0B01F9EA-42E1-726A-3103-7662D577EF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44910" y="3473246"/>
            <a:ext cx="8981450" cy="6600825"/>
          </a:xfrm>
          <a:prstGeom prst="rect">
            <a:avLst/>
          </a:prstGeom>
        </p:spPr>
      </p:pic>
      <p:pic>
        <p:nvPicPr>
          <p:cNvPr id="23" name="图形 22">
            <a:extLst>
              <a:ext uri="{FF2B5EF4-FFF2-40B4-BE49-F238E27FC236}">
                <a16:creationId xmlns:a16="http://schemas.microsoft.com/office/drawing/2014/main" id="{C5BF68CE-87A6-5472-D61E-44E3B35E94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098776" y="3584587"/>
            <a:ext cx="8179601" cy="6378141"/>
          </a:xfrm>
          <a:prstGeom prst="rect">
            <a:avLst/>
          </a:prstGeom>
        </p:spPr>
      </p:pic>
      <p:sp>
        <p:nvSpPr>
          <p:cNvPr id="26" name="Title 1">
            <a:extLst>
              <a:ext uri="{FF2B5EF4-FFF2-40B4-BE49-F238E27FC236}">
                <a16:creationId xmlns:a16="http://schemas.microsoft.com/office/drawing/2014/main" id="{BBB48945-BD00-4179-AC03-57C6C71CF468}"/>
              </a:ext>
            </a:extLst>
          </p:cNvPr>
          <p:cNvSpPr txBox="1">
            <a:spLocks/>
          </p:cNvSpPr>
          <p:nvPr/>
        </p:nvSpPr>
        <p:spPr>
          <a:xfrm>
            <a:off x="2708274" y="10324305"/>
            <a:ext cx="4746626" cy="1095968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pPr algn="ctr"/>
            <a:r>
              <a:rPr lang="en-US" sz="4800" kern="0" dirty="0"/>
              <a:t>Fully contained</a:t>
            </a:r>
            <a:endParaRPr lang="en-US" sz="4800" kern="0" dirty="0">
              <a:solidFill>
                <a:srgbClr val="FF0000"/>
              </a:solidFill>
            </a:endParaRP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6DAD1A91-656B-521A-D2FC-1B22AF338DE0}"/>
              </a:ext>
            </a:extLst>
          </p:cNvPr>
          <p:cNvSpPr txBox="1">
            <a:spLocks/>
          </p:cNvSpPr>
          <p:nvPr/>
        </p:nvSpPr>
        <p:spPr>
          <a:xfrm>
            <a:off x="15243174" y="10324305"/>
            <a:ext cx="4746626" cy="1095968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pPr algn="ctr"/>
            <a:r>
              <a:rPr lang="en-US" sz="4800" kern="0" dirty="0"/>
              <a:t>Missed</a:t>
            </a:r>
            <a:endParaRPr lang="en-US" sz="4800" kern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5283691"/>
      </p:ext>
    </p:extLst>
  </p:cSld>
  <p:clrMapOvr>
    <a:masterClrMapping/>
  </p:clrMapOvr>
  <p:transition spd="med"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52E9B50C-49EF-5232-52F6-064287778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2808" y="2530444"/>
            <a:ext cx="7417870" cy="10002648"/>
          </a:xfrm>
          <a:prstGeom prst="rect">
            <a:avLst/>
          </a:prstGeom>
        </p:spPr>
      </p:pic>
      <p:sp>
        <p:nvSpPr>
          <p:cNvPr id="17" name="矩形 16">
            <a:extLst>
              <a:ext uri="{FF2B5EF4-FFF2-40B4-BE49-F238E27FC236}">
                <a16:creationId xmlns:a16="http://schemas.microsoft.com/office/drawing/2014/main" id="{BEE691B6-74E0-1585-C998-B9EDB853289A}"/>
              </a:ext>
            </a:extLst>
          </p:cNvPr>
          <p:cNvSpPr/>
          <p:nvPr/>
        </p:nvSpPr>
        <p:spPr>
          <a:xfrm>
            <a:off x="1031382" y="2113312"/>
            <a:ext cx="22838082" cy="10549261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Restricted sampling domain</a:t>
            </a:r>
          </a:p>
        </p:txBody>
      </p:sp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C3E84BFD-2CF7-6192-E5E9-4D4A20EBD278}"/>
              </a:ext>
            </a:extLst>
          </p:cNvPr>
          <p:cNvSpPr/>
          <p:nvPr/>
        </p:nvSpPr>
        <p:spPr>
          <a:xfrm>
            <a:off x="11671300" y="6653504"/>
            <a:ext cx="973667" cy="606664"/>
          </a:xfrm>
          <a:custGeom>
            <a:avLst/>
            <a:gdLst>
              <a:gd name="connsiteX0" fmla="*/ 0 w 973667"/>
              <a:gd name="connsiteY0" fmla="*/ 198324 h 621658"/>
              <a:gd name="connsiteX1" fmla="*/ 406400 w 973667"/>
              <a:gd name="connsiteY1" fmla="*/ 20524 h 621658"/>
              <a:gd name="connsiteX2" fmla="*/ 973667 w 973667"/>
              <a:gd name="connsiteY2" fmla="*/ 621658 h 621658"/>
              <a:gd name="connsiteX0" fmla="*/ 0 w 973667"/>
              <a:gd name="connsiteY0" fmla="*/ 187049 h 610383"/>
              <a:gd name="connsiteX1" fmla="*/ 436033 w 973667"/>
              <a:gd name="connsiteY1" fmla="*/ 21949 h 610383"/>
              <a:gd name="connsiteX2" fmla="*/ 973667 w 973667"/>
              <a:gd name="connsiteY2" fmla="*/ 610383 h 610383"/>
              <a:gd name="connsiteX0" fmla="*/ 0 w 973667"/>
              <a:gd name="connsiteY0" fmla="*/ 172316 h 595650"/>
              <a:gd name="connsiteX1" fmla="*/ 440266 w 973667"/>
              <a:gd name="connsiteY1" fmla="*/ 24149 h 595650"/>
              <a:gd name="connsiteX2" fmla="*/ 973667 w 973667"/>
              <a:gd name="connsiteY2" fmla="*/ 595650 h 595650"/>
              <a:gd name="connsiteX0" fmla="*/ 0 w 973667"/>
              <a:gd name="connsiteY0" fmla="*/ 183330 h 606664"/>
              <a:gd name="connsiteX1" fmla="*/ 440266 w 973667"/>
              <a:gd name="connsiteY1" fmla="*/ 22463 h 606664"/>
              <a:gd name="connsiteX2" fmla="*/ 973667 w 973667"/>
              <a:gd name="connsiteY2" fmla="*/ 606664 h 606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73667" h="606664">
                <a:moveTo>
                  <a:pt x="0" y="183330"/>
                </a:moveTo>
                <a:cubicBezTo>
                  <a:pt x="122061" y="59152"/>
                  <a:pt x="277988" y="-48093"/>
                  <a:pt x="440266" y="22463"/>
                </a:cubicBezTo>
                <a:cubicBezTo>
                  <a:pt x="602544" y="93019"/>
                  <a:pt x="818445" y="347020"/>
                  <a:pt x="973667" y="606664"/>
                </a:cubicBezTo>
              </a:path>
            </a:pathLst>
          </a:custGeom>
          <a:noFill/>
          <a:ln w="152400" cap="flat">
            <a:solidFill>
              <a:schemeClr val="accent2"/>
            </a:solidFill>
            <a:prstDash val="solid"/>
            <a:round/>
            <a:headEnd type="oval" w="sm" len="sm"/>
            <a:tailEnd type="oval" w="sm" len="sm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图形 4">
            <a:extLst>
              <a:ext uri="{FF2B5EF4-FFF2-40B4-BE49-F238E27FC236}">
                <a16:creationId xmlns:a16="http://schemas.microsoft.com/office/drawing/2014/main" id="{521B6584-E323-5539-2291-2BCE5479F17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886373" y="7462838"/>
            <a:ext cx="960437" cy="436562"/>
          </a:xfrm>
          <a:prstGeom prst="rect">
            <a:avLst/>
          </a:prstGeom>
        </p:spPr>
      </p:pic>
      <p:pic>
        <p:nvPicPr>
          <p:cNvPr id="8" name="图形 7">
            <a:extLst>
              <a:ext uri="{FF2B5EF4-FFF2-40B4-BE49-F238E27FC236}">
                <a16:creationId xmlns:a16="http://schemas.microsoft.com/office/drawing/2014/main" id="{C3A457CE-633A-B5DC-1A6B-6BFDD94146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481465" y="6899806"/>
            <a:ext cx="960437" cy="436562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6D4D567E-A8BD-55D6-1428-0A6F0040AFC7}"/>
              </a:ext>
            </a:extLst>
          </p:cNvPr>
          <p:cNvCxnSpPr>
            <a:cxnSpLocks/>
          </p:cNvCxnSpPr>
          <p:nvPr/>
        </p:nvCxnSpPr>
        <p:spPr>
          <a:xfrm flipV="1">
            <a:off x="11639550" y="7381875"/>
            <a:ext cx="962025" cy="2536825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4" name="直接箭头连接符 13">
            <a:extLst>
              <a:ext uri="{FF2B5EF4-FFF2-40B4-BE49-F238E27FC236}">
                <a16:creationId xmlns:a16="http://schemas.microsoft.com/office/drawing/2014/main" id="{246D765E-A5D8-1141-45C5-EE6141FA62FC}"/>
              </a:ext>
            </a:extLst>
          </p:cNvPr>
          <p:cNvCxnSpPr>
            <a:cxnSpLocks/>
          </p:cNvCxnSpPr>
          <p:nvPr/>
        </p:nvCxnSpPr>
        <p:spPr>
          <a:xfrm flipV="1">
            <a:off x="11639550" y="6985000"/>
            <a:ext cx="31750" cy="2911475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" name="Title 1">
            <a:extLst>
              <a:ext uri="{FF2B5EF4-FFF2-40B4-BE49-F238E27FC236}">
                <a16:creationId xmlns:a16="http://schemas.microsoft.com/office/drawing/2014/main" id="{B4694CD3-8378-EA9F-2F06-B52C31602214}"/>
              </a:ext>
            </a:extLst>
          </p:cNvPr>
          <p:cNvSpPr txBox="1">
            <a:spLocks/>
          </p:cNvSpPr>
          <p:nvPr/>
        </p:nvSpPr>
        <p:spPr>
          <a:xfrm>
            <a:off x="955674" y="2793335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Scattering direction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E0F5B13D-D649-D273-97EE-28263A724C1F}"/>
              </a:ext>
            </a:extLst>
          </p:cNvPr>
          <p:cNvGrpSpPr/>
          <p:nvPr/>
        </p:nvGrpSpPr>
        <p:grpSpPr>
          <a:xfrm>
            <a:off x="965829" y="3679750"/>
            <a:ext cx="3248026" cy="886415"/>
            <a:chOff x="955674" y="4066139"/>
            <a:chExt cx="3248026" cy="886415"/>
          </a:xfrm>
        </p:grpSpPr>
        <p:sp>
          <p:nvSpPr>
            <p:cNvPr id="6" name="Title 1">
              <a:extLst>
                <a:ext uri="{FF2B5EF4-FFF2-40B4-BE49-F238E27FC236}">
                  <a16:creationId xmlns:a16="http://schemas.microsoft.com/office/drawing/2014/main" id="{2449E547-914D-C4AD-F3E7-D60F1B57DABE}"/>
                </a:ext>
              </a:extLst>
            </p:cNvPr>
            <p:cNvSpPr txBox="1">
              <a:spLocks/>
            </p:cNvSpPr>
            <p:nvPr/>
          </p:nvSpPr>
          <p:spPr>
            <a:xfrm>
              <a:off x="955674" y="4066139"/>
              <a:ext cx="3248026" cy="886415"/>
            </a:xfrm>
            <a:prstGeom prst="rect">
              <a:avLst/>
            </a:prstGeom>
            <a:ln w="12700">
              <a:miter lim="400000"/>
            </a:ln>
          </p:spPr>
          <p:txBody>
            <a:bodyPr lIns="0" tIns="0" rIns="0" bIns="0" anchor="b">
              <a:normAutofit/>
            </a:bodyPr>
            <a:lstStyle>
              <a:lvl1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1pPr>
              <a:lvl2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2pPr>
              <a:lvl3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3pPr>
              <a:lvl4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4pPr>
              <a:lvl5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5pPr>
              <a:lvl6pPr marL="0" marR="0" indent="11430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6pPr>
              <a:lvl7pPr marL="0" marR="0" indent="13716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7pPr>
              <a:lvl8pPr marL="0" marR="0" indent="16002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8pPr>
              <a:lvl9pPr marL="0" marR="0" indent="18288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9pPr>
            </a:lstStyle>
            <a:p>
              <a:r>
                <a:rPr lang="en-US" sz="4800" b="1" kern="0" dirty="0">
                  <a:solidFill>
                    <a:schemeClr val="accent2"/>
                  </a:solidFill>
                </a:rPr>
                <a:t>[	 , 	 ]</a:t>
              </a:r>
            </a:p>
          </p:txBody>
        </p:sp>
        <p:pic>
          <p:nvPicPr>
            <p:cNvPr id="9" name="图形 8">
              <a:extLst>
                <a:ext uri="{FF2B5EF4-FFF2-40B4-BE49-F238E27FC236}">
                  <a16:creationId xmlns:a16="http://schemas.microsoft.com/office/drawing/2014/main" id="{9DB306AF-5621-7BB1-1FF3-C999644EC39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1527" y="4432883"/>
              <a:ext cx="960437" cy="436562"/>
            </a:xfrm>
            <a:prstGeom prst="rect">
              <a:avLst/>
            </a:prstGeom>
          </p:spPr>
        </p:pic>
        <p:pic>
          <p:nvPicPr>
            <p:cNvPr id="10" name="图形 9">
              <a:extLst>
                <a:ext uri="{FF2B5EF4-FFF2-40B4-BE49-F238E27FC236}">
                  <a16:creationId xmlns:a16="http://schemas.microsoft.com/office/drawing/2014/main" id="{8776EB7E-9D04-3BAE-D892-3CA8DA7EE61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628584" y="4432883"/>
              <a:ext cx="960437" cy="43656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4247018"/>
      </p:ext>
    </p:extLst>
  </p:cSld>
  <p:clrMapOvr>
    <a:masterClrMapping/>
  </p:clrMapOvr>
  <p:transition spd="med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BD3D95-77B6-438A-A855-1A4BF40363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FD2DB9-C4E5-0C2D-F2A5-2C5CC52663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Restricted sampling domain</a:t>
            </a:r>
          </a:p>
        </p:txBody>
      </p:sp>
      <p:pic>
        <p:nvPicPr>
          <p:cNvPr id="30" name="图片 29">
            <a:extLst>
              <a:ext uri="{FF2B5EF4-FFF2-40B4-BE49-F238E27FC236}">
                <a16:creationId xmlns:a16="http://schemas.microsoft.com/office/drawing/2014/main" id="{8FD088D2-1E4B-826E-4ACC-FDDAEB684A7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2808" y="2530444"/>
            <a:ext cx="7417870" cy="10002648"/>
          </a:xfrm>
          <a:prstGeom prst="rect">
            <a:avLst/>
          </a:prstGeom>
        </p:spPr>
      </p:pic>
      <p:cxnSp>
        <p:nvCxnSpPr>
          <p:cNvPr id="31" name="直接箭头连接符 30">
            <a:extLst>
              <a:ext uri="{FF2B5EF4-FFF2-40B4-BE49-F238E27FC236}">
                <a16:creationId xmlns:a16="http://schemas.microsoft.com/office/drawing/2014/main" id="{4517F6B9-9145-BC4C-098D-3D073C17BDE5}"/>
              </a:ext>
            </a:extLst>
          </p:cNvPr>
          <p:cNvCxnSpPr>
            <a:cxnSpLocks/>
          </p:cNvCxnSpPr>
          <p:nvPr/>
        </p:nvCxnSpPr>
        <p:spPr>
          <a:xfrm flipV="1">
            <a:off x="11639550" y="7309909"/>
            <a:ext cx="969433" cy="2608791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" name="直接箭头连接符 31">
            <a:extLst>
              <a:ext uri="{FF2B5EF4-FFF2-40B4-BE49-F238E27FC236}">
                <a16:creationId xmlns:a16="http://schemas.microsoft.com/office/drawing/2014/main" id="{00473737-2498-FA1B-F5C6-03C5FFC9FA2A}"/>
              </a:ext>
            </a:extLst>
          </p:cNvPr>
          <p:cNvCxnSpPr>
            <a:cxnSpLocks/>
          </p:cNvCxnSpPr>
          <p:nvPr/>
        </p:nvCxnSpPr>
        <p:spPr>
          <a:xfrm flipV="1">
            <a:off x="11639550" y="6887633"/>
            <a:ext cx="31750" cy="3008842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3" name="任意多边形: 形状 32">
            <a:extLst>
              <a:ext uri="{FF2B5EF4-FFF2-40B4-BE49-F238E27FC236}">
                <a16:creationId xmlns:a16="http://schemas.microsoft.com/office/drawing/2014/main" id="{CC4A009F-0066-0F90-D03D-705F8FB7B7DB}"/>
              </a:ext>
            </a:extLst>
          </p:cNvPr>
          <p:cNvSpPr/>
          <p:nvPr/>
        </p:nvSpPr>
        <p:spPr>
          <a:xfrm>
            <a:off x="11671300" y="6653504"/>
            <a:ext cx="973667" cy="606664"/>
          </a:xfrm>
          <a:custGeom>
            <a:avLst/>
            <a:gdLst>
              <a:gd name="connsiteX0" fmla="*/ 0 w 973667"/>
              <a:gd name="connsiteY0" fmla="*/ 198324 h 621658"/>
              <a:gd name="connsiteX1" fmla="*/ 406400 w 973667"/>
              <a:gd name="connsiteY1" fmla="*/ 20524 h 621658"/>
              <a:gd name="connsiteX2" fmla="*/ 973667 w 973667"/>
              <a:gd name="connsiteY2" fmla="*/ 621658 h 621658"/>
              <a:gd name="connsiteX0" fmla="*/ 0 w 973667"/>
              <a:gd name="connsiteY0" fmla="*/ 187049 h 610383"/>
              <a:gd name="connsiteX1" fmla="*/ 436033 w 973667"/>
              <a:gd name="connsiteY1" fmla="*/ 21949 h 610383"/>
              <a:gd name="connsiteX2" fmla="*/ 973667 w 973667"/>
              <a:gd name="connsiteY2" fmla="*/ 610383 h 610383"/>
              <a:gd name="connsiteX0" fmla="*/ 0 w 973667"/>
              <a:gd name="connsiteY0" fmla="*/ 172316 h 595650"/>
              <a:gd name="connsiteX1" fmla="*/ 440266 w 973667"/>
              <a:gd name="connsiteY1" fmla="*/ 24149 h 595650"/>
              <a:gd name="connsiteX2" fmla="*/ 973667 w 973667"/>
              <a:gd name="connsiteY2" fmla="*/ 595650 h 595650"/>
              <a:gd name="connsiteX0" fmla="*/ 0 w 973667"/>
              <a:gd name="connsiteY0" fmla="*/ 183330 h 606664"/>
              <a:gd name="connsiteX1" fmla="*/ 440266 w 973667"/>
              <a:gd name="connsiteY1" fmla="*/ 22463 h 606664"/>
              <a:gd name="connsiteX2" fmla="*/ 973667 w 973667"/>
              <a:gd name="connsiteY2" fmla="*/ 606664 h 606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73667" h="606664">
                <a:moveTo>
                  <a:pt x="0" y="183330"/>
                </a:moveTo>
                <a:cubicBezTo>
                  <a:pt x="122061" y="59152"/>
                  <a:pt x="277988" y="-48093"/>
                  <a:pt x="440266" y="22463"/>
                </a:cubicBezTo>
                <a:cubicBezTo>
                  <a:pt x="602544" y="93019"/>
                  <a:pt x="818445" y="347020"/>
                  <a:pt x="973667" y="606664"/>
                </a:cubicBezTo>
              </a:path>
            </a:pathLst>
          </a:custGeom>
          <a:noFill/>
          <a:ln w="101600" cap="flat">
            <a:solidFill>
              <a:schemeClr val="accent2"/>
            </a:solidFill>
            <a:prstDash val="solid"/>
            <a:round/>
            <a:headEnd type="oval" w="sm" len="sm"/>
            <a:tailEnd type="oval" w="sm" len="sm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E8388153-FB95-D8C9-5F2A-4F6A2995B55F}"/>
              </a:ext>
            </a:extLst>
          </p:cNvPr>
          <p:cNvGrpSpPr/>
          <p:nvPr/>
        </p:nvGrpSpPr>
        <p:grpSpPr>
          <a:xfrm>
            <a:off x="10481465" y="6899806"/>
            <a:ext cx="3365345" cy="999594"/>
            <a:chOff x="10481465" y="6899806"/>
            <a:chExt cx="3365345" cy="999594"/>
          </a:xfrm>
        </p:grpSpPr>
        <p:pic>
          <p:nvPicPr>
            <p:cNvPr id="35" name="图形 34">
              <a:extLst>
                <a:ext uri="{FF2B5EF4-FFF2-40B4-BE49-F238E27FC236}">
                  <a16:creationId xmlns:a16="http://schemas.microsoft.com/office/drawing/2014/main" id="{D82333A7-9518-758F-EB14-8CA4A370502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886373" y="7462838"/>
              <a:ext cx="960437" cy="436562"/>
            </a:xfrm>
            <a:prstGeom prst="rect">
              <a:avLst/>
            </a:prstGeom>
          </p:spPr>
        </p:pic>
        <p:pic>
          <p:nvPicPr>
            <p:cNvPr id="36" name="图形 35">
              <a:extLst>
                <a:ext uri="{FF2B5EF4-FFF2-40B4-BE49-F238E27FC236}">
                  <a16:creationId xmlns:a16="http://schemas.microsoft.com/office/drawing/2014/main" id="{D4E3988D-5C5B-3B2A-72F4-8D0EEF1E49CD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481465" y="6899806"/>
              <a:ext cx="960437" cy="436562"/>
            </a:xfrm>
            <a:prstGeom prst="rect">
              <a:avLst/>
            </a:prstGeom>
          </p:spPr>
        </p:pic>
      </p:grpSp>
      <p:sp>
        <p:nvSpPr>
          <p:cNvPr id="37" name="矩形 36">
            <a:extLst>
              <a:ext uri="{FF2B5EF4-FFF2-40B4-BE49-F238E27FC236}">
                <a16:creationId xmlns:a16="http://schemas.microsoft.com/office/drawing/2014/main" id="{AC88E8CE-9819-7232-34C4-F586F656FDBC}"/>
              </a:ext>
            </a:extLst>
          </p:cNvPr>
          <p:cNvSpPr/>
          <p:nvPr/>
        </p:nvSpPr>
        <p:spPr>
          <a:xfrm>
            <a:off x="1031382" y="2113312"/>
            <a:ext cx="22838082" cy="10549261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38" name="图形 37">
            <a:extLst>
              <a:ext uri="{FF2B5EF4-FFF2-40B4-BE49-F238E27FC236}">
                <a16:creationId xmlns:a16="http://schemas.microsoft.com/office/drawing/2014/main" id="{601DE17B-A0EE-9164-11B7-57FF02D2761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483363" y="6653504"/>
            <a:ext cx="2450317" cy="4328894"/>
          </a:xfrm>
          <a:prstGeom prst="rect">
            <a:avLst/>
          </a:prstGeom>
        </p:spPr>
      </p:pic>
      <p:sp>
        <p:nvSpPr>
          <p:cNvPr id="39" name="任意多边形: 形状 38">
            <a:extLst>
              <a:ext uri="{FF2B5EF4-FFF2-40B4-BE49-F238E27FC236}">
                <a16:creationId xmlns:a16="http://schemas.microsoft.com/office/drawing/2014/main" id="{46BA5FBC-A6AA-973A-F5CE-16F42F63F7F4}"/>
              </a:ext>
            </a:extLst>
          </p:cNvPr>
          <p:cNvSpPr/>
          <p:nvPr/>
        </p:nvSpPr>
        <p:spPr>
          <a:xfrm>
            <a:off x="10898188" y="6734488"/>
            <a:ext cx="411162" cy="109225"/>
          </a:xfrm>
          <a:custGeom>
            <a:avLst/>
            <a:gdLst>
              <a:gd name="connsiteX0" fmla="*/ 538162 w 538162"/>
              <a:gd name="connsiteY0" fmla="*/ 229875 h 229875"/>
              <a:gd name="connsiteX1" fmla="*/ 261937 w 538162"/>
              <a:gd name="connsiteY1" fmla="*/ 17150 h 229875"/>
              <a:gd name="connsiteX2" fmla="*/ 0 w 538162"/>
              <a:gd name="connsiteY2" fmla="*/ 28262 h 229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8162" h="229875">
                <a:moveTo>
                  <a:pt x="538162" y="229875"/>
                </a:moveTo>
                <a:cubicBezTo>
                  <a:pt x="444896" y="140313"/>
                  <a:pt x="351631" y="50752"/>
                  <a:pt x="261937" y="17150"/>
                </a:cubicBezTo>
                <a:cubicBezTo>
                  <a:pt x="172243" y="-16452"/>
                  <a:pt x="86121" y="5905"/>
                  <a:pt x="0" y="28262"/>
                </a:cubicBezTo>
              </a:path>
            </a:pathLst>
          </a:custGeom>
          <a:noFill/>
          <a:ln w="101600" cap="flat">
            <a:solidFill>
              <a:schemeClr val="accent2"/>
            </a:solidFill>
            <a:prstDash val="solid"/>
            <a:round/>
            <a:headEnd type="oval" w="sm" len="sm"/>
            <a:tailEnd type="oval" w="sm" len="sm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0" name="直接箭头连接符 39">
            <a:extLst>
              <a:ext uri="{FF2B5EF4-FFF2-40B4-BE49-F238E27FC236}">
                <a16:creationId xmlns:a16="http://schemas.microsoft.com/office/drawing/2014/main" id="{DC1284CC-CECC-B4D9-A152-172642867D86}"/>
              </a:ext>
            </a:extLst>
          </p:cNvPr>
          <p:cNvCxnSpPr>
            <a:cxnSpLocks/>
          </p:cNvCxnSpPr>
          <p:nvPr/>
        </p:nvCxnSpPr>
        <p:spPr>
          <a:xfrm flipH="1" flipV="1">
            <a:off x="11334750" y="6858000"/>
            <a:ext cx="304800" cy="306070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1" name="直接箭头连接符 40">
            <a:extLst>
              <a:ext uri="{FF2B5EF4-FFF2-40B4-BE49-F238E27FC236}">
                <a16:creationId xmlns:a16="http://schemas.microsoft.com/office/drawing/2014/main" id="{F473E398-C557-E0D8-EA0B-ADAF434C2BCB}"/>
              </a:ext>
            </a:extLst>
          </p:cNvPr>
          <p:cNvCxnSpPr>
            <a:cxnSpLocks/>
            <a:endCxn id="39" idx="2"/>
          </p:cNvCxnSpPr>
          <p:nvPr/>
        </p:nvCxnSpPr>
        <p:spPr>
          <a:xfrm flipH="1" flipV="1">
            <a:off x="10898188" y="6747917"/>
            <a:ext cx="741362" cy="3148558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42" name="Title 1">
            <a:extLst>
              <a:ext uri="{FF2B5EF4-FFF2-40B4-BE49-F238E27FC236}">
                <a16:creationId xmlns:a16="http://schemas.microsoft.com/office/drawing/2014/main" id="{572291F3-6991-1826-E292-F0111B05D44B}"/>
              </a:ext>
            </a:extLst>
          </p:cNvPr>
          <p:cNvSpPr txBox="1">
            <a:spLocks/>
          </p:cNvSpPr>
          <p:nvPr/>
        </p:nvSpPr>
        <p:spPr>
          <a:xfrm>
            <a:off x="955674" y="2793335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Scattering direction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grpSp>
        <p:nvGrpSpPr>
          <p:cNvPr id="43" name="组合 42">
            <a:extLst>
              <a:ext uri="{FF2B5EF4-FFF2-40B4-BE49-F238E27FC236}">
                <a16:creationId xmlns:a16="http://schemas.microsoft.com/office/drawing/2014/main" id="{ECE02009-48DC-31A3-0321-DB2FE3741EDD}"/>
              </a:ext>
            </a:extLst>
          </p:cNvPr>
          <p:cNvGrpSpPr/>
          <p:nvPr/>
        </p:nvGrpSpPr>
        <p:grpSpPr>
          <a:xfrm>
            <a:off x="965829" y="3679750"/>
            <a:ext cx="3248026" cy="886415"/>
            <a:chOff x="955674" y="4066139"/>
            <a:chExt cx="3248026" cy="886415"/>
          </a:xfrm>
        </p:grpSpPr>
        <p:sp>
          <p:nvSpPr>
            <p:cNvPr id="44" name="Title 1">
              <a:extLst>
                <a:ext uri="{FF2B5EF4-FFF2-40B4-BE49-F238E27FC236}">
                  <a16:creationId xmlns:a16="http://schemas.microsoft.com/office/drawing/2014/main" id="{8BA2AC42-8A1C-FCC8-4759-2C9E8EFC1119}"/>
                </a:ext>
              </a:extLst>
            </p:cNvPr>
            <p:cNvSpPr txBox="1">
              <a:spLocks/>
            </p:cNvSpPr>
            <p:nvPr/>
          </p:nvSpPr>
          <p:spPr>
            <a:xfrm>
              <a:off x="955674" y="4066139"/>
              <a:ext cx="3248026" cy="886415"/>
            </a:xfrm>
            <a:prstGeom prst="rect">
              <a:avLst/>
            </a:prstGeom>
            <a:ln w="12700">
              <a:miter lim="400000"/>
            </a:ln>
          </p:spPr>
          <p:txBody>
            <a:bodyPr lIns="0" tIns="0" rIns="0" bIns="0" anchor="b">
              <a:normAutofit/>
            </a:bodyPr>
            <a:lstStyle>
              <a:lvl1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1pPr>
              <a:lvl2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2pPr>
              <a:lvl3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3pPr>
              <a:lvl4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4pPr>
              <a:lvl5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5pPr>
              <a:lvl6pPr marL="0" marR="0" indent="11430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6pPr>
              <a:lvl7pPr marL="0" marR="0" indent="13716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7pPr>
              <a:lvl8pPr marL="0" marR="0" indent="16002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8pPr>
              <a:lvl9pPr marL="0" marR="0" indent="18288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9pPr>
            </a:lstStyle>
            <a:p>
              <a:r>
                <a:rPr lang="en-US" sz="4800" b="1" kern="0" dirty="0">
                  <a:solidFill>
                    <a:schemeClr val="accent2"/>
                  </a:solidFill>
                </a:rPr>
                <a:t>[	 , 	 ]</a:t>
              </a:r>
            </a:p>
          </p:txBody>
        </p:sp>
        <p:pic>
          <p:nvPicPr>
            <p:cNvPr id="45" name="图形 44">
              <a:extLst>
                <a:ext uri="{FF2B5EF4-FFF2-40B4-BE49-F238E27FC236}">
                  <a16:creationId xmlns:a16="http://schemas.microsoft.com/office/drawing/2014/main" id="{48184EF7-47BD-DA49-9C23-9712C0B5CFA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1527" y="4432883"/>
              <a:ext cx="960437" cy="436562"/>
            </a:xfrm>
            <a:prstGeom prst="rect">
              <a:avLst/>
            </a:prstGeom>
          </p:spPr>
        </p:pic>
        <p:pic>
          <p:nvPicPr>
            <p:cNvPr id="46" name="图形 45">
              <a:extLst>
                <a:ext uri="{FF2B5EF4-FFF2-40B4-BE49-F238E27FC236}">
                  <a16:creationId xmlns:a16="http://schemas.microsoft.com/office/drawing/2014/main" id="{C6260931-B58B-6B15-AF6F-58B3DFE62885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628584" y="4432883"/>
              <a:ext cx="960437" cy="436562"/>
            </a:xfrm>
            <a:prstGeom prst="rect">
              <a:avLst/>
            </a:prstGeom>
          </p:spPr>
        </p:pic>
      </p:grpSp>
      <p:sp>
        <p:nvSpPr>
          <p:cNvPr id="47" name="Title 1">
            <a:extLst>
              <a:ext uri="{FF2B5EF4-FFF2-40B4-BE49-F238E27FC236}">
                <a16:creationId xmlns:a16="http://schemas.microsoft.com/office/drawing/2014/main" id="{B8B4A4D9-5833-9A2A-6A53-9CF321005902}"/>
              </a:ext>
            </a:extLst>
          </p:cNvPr>
          <p:cNvSpPr txBox="1">
            <a:spLocks/>
          </p:cNvSpPr>
          <p:nvPr/>
        </p:nvSpPr>
        <p:spPr>
          <a:xfrm>
            <a:off x="955674" y="6248804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Normal vector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48" name="Title 1">
            <a:extLst>
              <a:ext uri="{FF2B5EF4-FFF2-40B4-BE49-F238E27FC236}">
                <a16:creationId xmlns:a16="http://schemas.microsoft.com/office/drawing/2014/main" id="{6694579C-7F23-DE81-B885-2230CC15D280}"/>
              </a:ext>
            </a:extLst>
          </p:cNvPr>
          <p:cNvSpPr txBox="1">
            <a:spLocks/>
          </p:cNvSpPr>
          <p:nvPr/>
        </p:nvSpPr>
        <p:spPr>
          <a:xfrm>
            <a:off x="965829" y="7135219"/>
            <a:ext cx="32480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kern="0" dirty="0">
                <a:solidFill>
                  <a:schemeClr val="accent2"/>
                </a:solidFill>
              </a:rPr>
              <a:t>[	 , 	 ]</a:t>
            </a:r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id="{B1234FE0-4747-953E-27E1-475ED07BEE63}"/>
              </a:ext>
            </a:extLst>
          </p:cNvPr>
          <p:cNvGrpSpPr/>
          <p:nvPr/>
        </p:nvGrpSpPr>
        <p:grpSpPr>
          <a:xfrm>
            <a:off x="1426029" y="7514750"/>
            <a:ext cx="709980" cy="425109"/>
            <a:chOff x="19165145" y="14254778"/>
            <a:chExt cx="709980" cy="425109"/>
          </a:xfrm>
        </p:grpSpPr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3F4F96AC-5E88-3622-78A9-320340B10533}"/>
                </a:ext>
              </a:extLst>
            </p:cNvPr>
            <p:cNvSpPr/>
            <p:nvPr/>
          </p:nvSpPr>
          <p:spPr>
            <a:xfrm>
              <a:off x="19165145" y="14254778"/>
              <a:ext cx="437507" cy="318831"/>
            </a:xfrm>
            <a:custGeom>
              <a:avLst/>
              <a:gdLst>
                <a:gd name="connsiteX0" fmla="*/ 53190 w 437507"/>
                <a:gd name="connsiteY0" fmla="*/ 66685 h 318831"/>
                <a:gd name="connsiteX1" fmla="*/ 53190 w 437507"/>
                <a:gd name="connsiteY1" fmla="*/ 285616 h 318831"/>
                <a:gd name="connsiteX2" fmla="*/ 228 w 437507"/>
                <a:gd name="connsiteY2" fmla="*/ 285616 h 318831"/>
                <a:gd name="connsiteX3" fmla="*/ 228 w 437507"/>
                <a:gd name="connsiteY3" fmla="*/ 318916 h 318831"/>
                <a:gd name="connsiteX4" fmla="*/ 96940 w 437507"/>
                <a:gd name="connsiteY4" fmla="*/ 316791 h 318831"/>
                <a:gd name="connsiteX5" fmla="*/ 193652 w 437507"/>
                <a:gd name="connsiteY5" fmla="*/ 318916 h 318831"/>
                <a:gd name="connsiteX6" fmla="*/ 193652 w 437507"/>
                <a:gd name="connsiteY6" fmla="*/ 285616 h 318831"/>
                <a:gd name="connsiteX7" fmla="*/ 140691 w 437507"/>
                <a:gd name="connsiteY7" fmla="*/ 285616 h 318831"/>
                <a:gd name="connsiteX8" fmla="*/ 140691 w 437507"/>
                <a:gd name="connsiteY8" fmla="*/ 137536 h 318831"/>
                <a:gd name="connsiteX9" fmla="*/ 255057 w 437507"/>
                <a:gd name="connsiteY9" fmla="*/ 25592 h 318831"/>
                <a:gd name="connsiteX10" fmla="*/ 297273 w 437507"/>
                <a:gd name="connsiteY10" fmla="*/ 94317 h 318831"/>
                <a:gd name="connsiteX11" fmla="*/ 297273 w 437507"/>
                <a:gd name="connsiteY11" fmla="*/ 285616 h 318831"/>
                <a:gd name="connsiteX12" fmla="*/ 244312 w 437507"/>
                <a:gd name="connsiteY12" fmla="*/ 285616 h 318831"/>
                <a:gd name="connsiteX13" fmla="*/ 244312 w 437507"/>
                <a:gd name="connsiteY13" fmla="*/ 318916 h 318831"/>
                <a:gd name="connsiteX14" fmla="*/ 341024 w 437507"/>
                <a:gd name="connsiteY14" fmla="*/ 316791 h 318831"/>
                <a:gd name="connsiteX15" fmla="*/ 437736 w 437507"/>
                <a:gd name="connsiteY15" fmla="*/ 318916 h 318831"/>
                <a:gd name="connsiteX16" fmla="*/ 437736 w 437507"/>
                <a:gd name="connsiteY16" fmla="*/ 285616 h 318831"/>
                <a:gd name="connsiteX17" fmla="*/ 384774 w 437507"/>
                <a:gd name="connsiteY17" fmla="*/ 285616 h 318831"/>
                <a:gd name="connsiteX18" fmla="*/ 384774 w 437507"/>
                <a:gd name="connsiteY18" fmla="*/ 102111 h 318831"/>
                <a:gd name="connsiteX19" fmla="*/ 266570 w 437507"/>
                <a:gd name="connsiteY19" fmla="*/ 85 h 318831"/>
                <a:gd name="connsiteX20" fmla="*/ 132248 w 437507"/>
                <a:gd name="connsiteY20" fmla="*/ 76605 h 318831"/>
                <a:gd name="connsiteX21" fmla="*/ 132248 w 437507"/>
                <a:gd name="connsiteY21" fmla="*/ 85 h 318831"/>
                <a:gd name="connsiteX22" fmla="*/ 228 w 437507"/>
                <a:gd name="connsiteY22" fmla="*/ 5753 h 318831"/>
                <a:gd name="connsiteX23" fmla="*/ 228 w 437507"/>
                <a:gd name="connsiteY23" fmla="*/ 39053 h 318831"/>
                <a:gd name="connsiteX24" fmla="*/ 53190 w 437507"/>
                <a:gd name="connsiteY24" fmla="*/ 66685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685"/>
                  </a:moveTo>
                  <a:lnTo>
                    <a:pt x="53190" y="285616"/>
                  </a:lnTo>
                  <a:lnTo>
                    <a:pt x="228" y="285616"/>
                  </a:lnTo>
                  <a:lnTo>
                    <a:pt x="228" y="318916"/>
                  </a:lnTo>
                  <a:cubicBezTo>
                    <a:pt x="21720" y="318208"/>
                    <a:pt x="67773" y="316791"/>
                    <a:pt x="96940" y="316791"/>
                  </a:cubicBezTo>
                  <a:cubicBezTo>
                    <a:pt x="126875" y="316791"/>
                    <a:pt x="172161" y="318208"/>
                    <a:pt x="193652" y="318916"/>
                  </a:cubicBezTo>
                  <a:lnTo>
                    <a:pt x="193652" y="285616"/>
                  </a:lnTo>
                  <a:lnTo>
                    <a:pt x="140691" y="285616"/>
                  </a:lnTo>
                  <a:lnTo>
                    <a:pt x="140691" y="137536"/>
                  </a:lnTo>
                  <a:cubicBezTo>
                    <a:pt x="140691" y="60309"/>
                    <a:pt x="206701" y="25592"/>
                    <a:pt x="255057" y="25592"/>
                  </a:cubicBezTo>
                  <a:cubicBezTo>
                    <a:pt x="281155" y="25592"/>
                    <a:pt x="297273" y="40470"/>
                    <a:pt x="297273" y="94317"/>
                  </a:cubicBezTo>
                  <a:lnTo>
                    <a:pt x="297273" y="285616"/>
                  </a:lnTo>
                  <a:lnTo>
                    <a:pt x="244312" y="285616"/>
                  </a:lnTo>
                  <a:lnTo>
                    <a:pt x="244312" y="318916"/>
                  </a:lnTo>
                  <a:cubicBezTo>
                    <a:pt x="265803" y="318208"/>
                    <a:pt x="311856" y="316791"/>
                    <a:pt x="341024" y="316791"/>
                  </a:cubicBezTo>
                  <a:cubicBezTo>
                    <a:pt x="370958" y="316791"/>
                    <a:pt x="416244" y="318208"/>
                    <a:pt x="437736" y="318916"/>
                  </a:cubicBezTo>
                  <a:lnTo>
                    <a:pt x="437736" y="285616"/>
                  </a:lnTo>
                  <a:lnTo>
                    <a:pt x="384774" y="285616"/>
                  </a:lnTo>
                  <a:lnTo>
                    <a:pt x="384774" y="102111"/>
                  </a:lnTo>
                  <a:cubicBezTo>
                    <a:pt x="384774" y="27717"/>
                    <a:pt x="343326" y="85"/>
                    <a:pt x="266570" y="85"/>
                  </a:cubicBezTo>
                  <a:cubicBezTo>
                    <a:pt x="192885" y="85"/>
                    <a:pt x="152204" y="40470"/>
                    <a:pt x="132248" y="76605"/>
                  </a:cubicBezTo>
                  <a:lnTo>
                    <a:pt x="132248" y="85"/>
                  </a:lnTo>
                  <a:lnTo>
                    <a:pt x="228" y="5753"/>
                  </a:lnTo>
                  <a:lnTo>
                    <a:pt x="228" y="39053"/>
                  </a:lnTo>
                  <a:cubicBezTo>
                    <a:pt x="47817" y="39053"/>
                    <a:pt x="53190" y="39053"/>
                    <a:pt x="53190" y="66685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BE0C0FDF-7427-ECD2-9E32-CAC661D6297A}"/>
                </a:ext>
              </a:extLst>
            </p:cNvPr>
            <p:cNvSpPr/>
            <p:nvPr/>
          </p:nvSpPr>
          <p:spPr>
            <a:xfrm>
              <a:off x="19679552" y="14350570"/>
              <a:ext cx="195573" cy="329317"/>
            </a:xfrm>
            <a:custGeom>
              <a:avLst/>
              <a:gdLst>
                <a:gd name="connsiteX0" fmla="*/ 121662 w 195573"/>
                <a:gd name="connsiteY0" fmla="*/ 13973 h 329317"/>
                <a:gd name="connsiteX1" fmla="*/ 105543 w 195573"/>
                <a:gd name="connsiteY1" fmla="*/ 86 h 329317"/>
                <a:gd name="connsiteX2" fmla="*/ 235 w 195573"/>
                <a:gd name="connsiteY2" fmla="*/ 31827 h 329317"/>
                <a:gd name="connsiteX3" fmla="*/ 235 w 195573"/>
                <a:gd name="connsiteY3" fmla="*/ 49682 h 329317"/>
                <a:gd name="connsiteX4" fmla="*/ 78142 w 195573"/>
                <a:gd name="connsiteY4" fmla="*/ 35795 h 329317"/>
                <a:gd name="connsiteX5" fmla="*/ 78142 w 195573"/>
                <a:gd name="connsiteY5" fmla="*/ 288735 h 329317"/>
                <a:gd name="connsiteX6" fmla="*/ 24412 w 195573"/>
                <a:gd name="connsiteY6" fmla="*/ 311549 h 329317"/>
                <a:gd name="connsiteX7" fmla="*/ 3996 w 195573"/>
                <a:gd name="connsiteY7" fmla="*/ 311549 h 329317"/>
                <a:gd name="connsiteX8" fmla="*/ 3996 w 195573"/>
                <a:gd name="connsiteY8" fmla="*/ 329403 h 329317"/>
                <a:gd name="connsiteX9" fmla="*/ 99633 w 195573"/>
                <a:gd name="connsiteY9" fmla="*/ 327420 h 329317"/>
                <a:gd name="connsiteX10" fmla="*/ 195808 w 195573"/>
                <a:gd name="connsiteY10" fmla="*/ 329403 h 329317"/>
                <a:gd name="connsiteX11" fmla="*/ 195808 w 195573"/>
                <a:gd name="connsiteY11" fmla="*/ 311549 h 329317"/>
                <a:gd name="connsiteX12" fmla="*/ 175391 w 195573"/>
                <a:gd name="connsiteY12" fmla="*/ 311549 h 329317"/>
                <a:gd name="connsiteX13" fmla="*/ 121662 w 195573"/>
                <a:gd name="connsiteY13" fmla="*/ 288735 h 329317"/>
                <a:gd name="connsiteX14" fmla="*/ 121662 w 195573"/>
                <a:gd name="connsiteY14" fmla="*/ 13973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573" h="329317">
                  <a:moveTo>
                    <a:pt x="121662" y="13973"/>
                  </a:moveTo>
                  <a:cubicBezTo>
                    <a:pt x="121662" y="582"/>
                    <a:pt x="120587" y="86"/>
                    <a:pt x="105543" y="86"/>
                  </a:cubicBezTo>
                  <a:cubicBezTo>
                    <a:pt x="71157" y="31332"/>
                    <a:pt x="22264" y="31827"/>
                    <a:pt x="235" y="31827"/>
                  </a:cubicBezTo>
                  <a:lnTo>
                    <a:pt x="235" y="49682"/>
                  </a:lnTo>
                  <a:cubicBezTo>
                    <a:pt x="13130" y="49682"/>
                    <a:pt x="48591" y="49682"/>
                    <a:pt x="78142" y="35795"/>
                  </a:cubicBezTo>
                  <a:lnTo>
                    <a:pt x="78142" y="288735"/>
                  </a:lnTo>
                  <a:cubicBezTo>
                    <a:pt x="78142" y="305101"/>
                    <a:pt x="78142" y="311549"/>
                    <a:pt x="24412" y="311549"/>
                  </a:cubicBezTo>
                  <a:lnTo>
                    <a:pt x="3996" y="311549"/>
                  </a:lnTo>
                  <a:lnTo>
                    <a:pt x="3996" y="329403"/>
                  </a:lnTo>
                  <a:cubicBezTo>
                    <a:pt x="13667" y="328907"/>
                    <a:pt x="79754" y="327420"/>
                    <a:pt x="99633" y="327420"/>
                  </a:cubicBezTo>
                  <a:cubicBezTo>
                    <a:pt x="116289" y="327420"/>
                    <a:pt x="183988" y="328907"/>
                    <a:pt x="195808" y="329403"/>
                  </a:cubicBezTo>
                  <a:lnTo>
                    <a:pt x="195808" y="311549"/>
                  </a:lnTo>
                  <a:lnTo>
                    <a:pt x="175391" y="311549"/>
                  </a:lnTo>
                  <a:cubicBezTo>
                    <a:pt x="121662" y="311549"/>
                    <a:pt x="121662" y="305101"/>
                    <a:pt x="121662" y="288735"/>
                  </a:cubicBezTo>
                  <a:lnTo>
                    <a:pt x="121662" y="13973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6FA89DA3-9D67-7A7E-6B94-7AF64485BDD7}"/>
              </a:ext>
            </a:extLst>
          </p:cNvPr>
          <p:cNvGrpSpPr/>
          <p:nvPr/>
        </p:nvGrpSpPr>
        <p:grpSpPr>
          <a:xfrm>
            <a:off x="2714923" y="7514736"/>
            <a:ext cx="727173" cy="425123"/>
            <a:chOff x="19165145" y="15317553"/>
            <a:chExt cx="727173" cy="425123"/>
          </a:xfrm>
        </p:grpSpPr>
        <p:sp>
          <p:nvSpPr>
            <p:cNvPr id="53" name="任意多边形: 形状 52">
              <a:extLst>
                <a:ext uri="{FF2B5EF4-FFF2-40B4-BE49-F238E27FC236}">
                  <a16:creationId xmlns:a16="http://schemas.microsoft.com/office/drawing/2014/main" id="{CF24A173-5B0F-70C3-E27D-9EF19D12E9FE}"/>
                </a:ext>
              </a:extLst>
            </p:cNvPr>
            <p:cNvSpPr/>
            <p:nvPr/>
          </p:nvSpPr>
          <p:spPr>
            <a:xfrm>
              <a:off x="19165145" y="15317553"/>
              <a:ext cx="437507" cy="318831"/>
            </a:xfrm>
            <a:custGeom>
              <a:avLst/>
              <a:gdLst>
                <a:gd name="connsiteX0" fmla="*/ 53190 w 437507"/>
                <a:gd name="connsiteY0" fmla="*/ 66700 h 318831"/>
                <a:gd name="connsiteX1" fmla="*/ 53190 w 437507"/>
                <a:gd name="connsiteY1" fmla="*/ 285631 h 318831"/>
                <a:gd name="connsiteX2" fmla="*/ 228 w 437507"/>
                <a:gd name="connsiteY2" fmla="*/ 285631 h 318831"/>
                <a:gd name="connsiteX3" fmla="*/ 228 w 437507"/>
                <a:gd name="connsiteY3" fmla="*/ 318931 h 318831"/>
                <a:gd name="connsiteX4" fmla="*/ 96940 w 437507"/>
                <a:gd name="connsiteY4" fmla="*/ 316806 h 318831"/>
                <a:gd name="connsiteX5" fmla="*/ 193652 w 437507"/>
                <a:gd name="connsiteY5" fmla="*/ 318931 h 318831"/>
                <a:gd name="connsiteX6" fmla="*/ 193652 w 437507"/>
                <a:gd name="connsiteY6" fmla="*/ 285631 h 318831"/>
                <a:gd name="connsiteX7" fmla="*/ 140691 w 437507"/>
                <a:gd name="connsiteY7" fmla="*/ 285631 h 318831"/>
                <a:gd name="connsiteX8" fmla="*/ 140691 w 437507"/>
                <a:gd name="connsiteY8" fmla="*/ 137551 h 318831"/>
                <a:gd name="connsiteX9" fmla="*/ 255057 w 437507"/>
                <a:gd name="connsiteY9" fmla="*/ 25607 h 318831"/>
                <a:gd name="connsiteX10" fmla="*/ 297273 w 437507"/>
                <a:gd name="connsiteY10" fmla="*/ 94332 h 318831"/>
                <a:gd name="connsiteX11" fmla="*/ 297273 w 437507"/>
                <a:gd name="connsiteY11" fmla="*/ 285631 h 318831"/>
                <a:gd name="connsiteX12" fmla="*/ 244312 w 437507"/>
                <a:gd name="connsiteY12" fmla="*/ 285631 h 318831"/>
                <a:gd name="connsiteX13" fmla="*/ 244312 w 437507"/>
                <a:gd name="connsiteY13" fmla="*/ 318931 h 318831"/>
                <a:gd name="connsiteX14" fmla="*/ 341024 w 437507"/>
                <a:gd name="connsiteY14" fmla="*/ 316806 h 318831"/>
                <a:gd name="connsiteX15" fmla="*/ 437736 w 437507"/>
                <a:gd name="connsiteY15" fmla="*/ 318931 h 318831"/>
                <a:gd name="connsiteX16" fmla="*/ 437736 w 437507"/>
                <a:gd name="connsiteY16" fmla="*/ 285631 h 318831"/>
                <a:gd name="connsiteX17" fmla="*/ 384774 w 437507"/>
                <a:gd name="connsiteY17" fmla="*/ 285631 h 318831"/>
                <a:gd name="connsiteX18" fmla="*/ 384774 w 437507"/>
                <a:gd name="connsiteY18" fmla="*/ 102126 h 318831"/>
                <a:gd name="connsiteX19" fmla="*/ 266570 w 437507"/>
                <a:gd name="connsiteY19" fmla="*/ 100 h 318831"/>
                <a:gd name="connsiteX20" fmla="*/ 132248 w 437507"/>
                <a:gd name="connsiteY20" fmla="*/ 76620 h 318831"/>
                <a:gd name="connsiteX21" fmla="*/ 132248 w 437507"/>
                <a:gd name="connsiteY21" fmla="*/ 100 h 318831"/>
                <a:gd name="connsiteX22" fmla="*/ 228 w 437507"/>
                <a:gd name="connsiteY22" fmla="*/ 5768 h 318831"/>
                <a:gd name="connsiteX23" fmla="*/ 228 w 437507"/>
                <a:gd name="connsiteY23" fmla="*/ 39068 h 318831"/>
                <a:gd name="connsiteX24" fmla="*/ 53190 w 437507"/>
                <a:gd name="connsiteY24" fmla="*/ 66700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700"/>
                  </a:moveTo>
                  <a:lnTo>
                    <a:pt x="53190" y="285631"/>
                  </a:lnTo>
                  <a:lnTo>
                    <a:pt x="228" y="285631"/>
                  </a:lnTo>
                  <a:lnTo>
                    <a:pt x="228" y="318931"/>
                  </a:lnTo>
                  <a:cubicBezTo>
                    <a:pt x="21720" y="318223"/>
                    <a:pt x="67773" y="316806"/>
                    <a:pt x="96940" y="316806"/>
                  </a:cubicBezTo>
                  <a:cubicBezTo>
                    <a:pt x="126875" y="316806"/>
                    <a:pt x="172161" y="318223"/>
                    <a:pt x="193652" y="318931"/>
                  </a:cubicBezTo>
                  <a:lnTo>
                    <a:pt x="193652" y="285631"/>
                  </a:lnTo>
                  <a:lnTo>
                    <a:pt x="140691" y="285631"/>
                  </a:lnTo>
                  <a:lnTo>
                    <a:pt x="140691" y="137551"/>
                  </a:lnTo>
                  <a:cubicBezTo>
                    <a:pt x="140691" y="60324"/>
                    <a:pt x="206701" y="25607"/>
                    <a:pt x="255057" y="25607"/>
                  </a:cubicBezTo>
                  <a:cubicBezTo>
                    <a:pt x="281155" y="25607"/>
                    <a:pt x="297273" y="40485"/>
                    <a:pt x="297273" y="94332"/>
                  </a:cubicBezTo>
                  <a:lnTo>
                    <a:pt x="297273" y="285631"/>
                  </a:lnTo>
                  <a:lnTo>
                    <a:pt x="244312" y="285631"/>
                  </a:lnTo>
                  <a:lnTo>
                    <a:pt x="244312" y="318931"/>
                  </a:lnTo>
                  <a:cubicBezTo>
                    <a:pt x="265803" y="318223"/>
                    <a:pt x="311856" y="316806"/>
                    <a:pt x="341024" y="316806"/>
                  </a:cubicBezTo>
                  <a:cubicBezTo>
                    <a:pt x="370958" y="316806"/>
                    <a:pt x="416244" y="318223"/>
                    <a:pt x="437736" y="318931"/>
                  </a:cubicBezTo>
                  <a:lnTo>
                    <a:pt x="437736" y="285631"/>
                  </a:lnTo>
                  <a:lnTo>
                    <a:pt x="384774" y="285631"/>
                  </a:lnTo>
                  <a:lnTo>
                    <a:pt x="384774" y="102126"/>
                  </a:lnTo>
                  <a:cubicBezTo>
                    <a:pt x="384774" y="27732"/>
                    <a:pt x="343326" y="100"/>
                    <a:pt x="266570" y="100"/>
                  </a:cubicBezTo>
                  <a:cubicBezTo>
                    <a:pt x="192885" y="100"/>
                    <a:pt x="152204" y="40485"/>
                    <a:pt x="132248" y="76620"/>
                  </a:cubicBezTo>
                  <a:lnTo>
                    <a:pt x="132248" y="100"/>
                  </a:lnTo>
                  <a:lnTo>
                    <a:pt x="228" y="5768"/>
                  </a:lnTo>
                  <a:lnTo>
                    <a:pt x="228" y="39068"/>
                  </a:lnTo>
                  <a:cubicBezTo>
                    <a:pt x="47817" y="39068"/>
                    <a:pt x="53190" y="39068"/>
                    <a:pt x="53190" y="66700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任意多边形: 形状 53">
              <a:extLst>
                <a:ext uri="{FF2B5EF4-FFF2-40B4-BE49-F238E27FC236}">
                  <a16:creationId xmlns:a16="http://schemas.microsoft.com/office/drawing/2014/main" id="{1264B8B3-9B58-3431-921C-10B371495D1F}"/>
                </a:ext>
              </a:extLst>
            </p:cNvPr>
            <p:cNvSpPr/>
            <p:nvPr/>
          </p:nvSpPr>
          <p:spPr>
            <a:xfrm>
              <a:off x="19654837" y="15413359"/>
              <a:ext cx="237481" cy="329317"/>
            </a:xfrm>
            <a:custGeom>
              <a:avLst/>
              <a:gdLst>
                <a:gd name="connsiteX0" fmla="*/ 237717 w 237481"/>
                <a:gd name="connsiteY0" fmla="*/ 239154 h 329317"/>
                <a:gd name="connsiteX1" fmla="*/ 219449 w 237481"/>
                <a:gd name="connsiteY1" fmla="*/ 239154 h 329317"/>
                <a:gd name="connsiteX2" fmla="*/ 205479 w 237481"/>
                <a:gd name="connsiteY2" fmla="*/ 284286 h 329317"/>
                <a:gd name="connsiteX3" fmla="*/ 152288 w 237481"/>
                <a:gd name="connsiteY3" fmla="*/ 287262 h 329317"/>
                <a:gd name="connsiteX4" fmla="*/ 53426 w 237481"/>
                <a:gd name="connsiteY4" fmla="*/ 287262 h 329317"/>
                <a:gd name="connsiteX5" fmla="*/ 160884 w 237481"/>
                <a:gd name="connsiteY5" fmla="*/ 203941 h 329317"/>
                <a:gd name="connsiteX6" fmla="*/ 237717 w 237481"/>
                <a:gd name="connsiteY6" fmla="*/ 96813 h 329317"/>
                <a:gd name="connsiteX7" fmla="*/ 111991 w 237481"/>
                <a:gd name="connsiteY7" fmla="*/ 101 h 329317"/>
                <a:gd name="connsiteX8" fmla="*/ 235 w 237481"/>
                <a:gd name="connsiteY8" fmla="*/ 88877 h 329317"/>
                <a:gd name="connsiteX9" fmla="*/ 28711 w 237481"/>
                <a:gd name="connsiteY9" fmla="*/ 116651 h 329317"/>
                <a:gd name="connsiteX10" fmla="*/ 57187 w 237481"/>
                <a:gd name="connsiteY10" fmla="*/ 90366 h 329317"/>
                <a:gd name="connsiteX11" fmla="*/ 25487 w 237481"/>
                <a:gd name="connsiteY11" fmla="*/ 64080 h 329317"/>
                <a:gd name="connsiteX12" fmla="*/ 103932 w 237481"/>
                <a:gd name="connsiteY12" fmla="*/ 17955 h 329317"/>
                <a:gd name="connsiteX13" fmla="*/ 185600 w 237481"/>
                <a:gd name="connsiteY13" fmla="*/ 96813 h 329317"/>
                <a:gd name="connsiteX14" fmla="*/ 135095 w 237481"/>
                <a:gd name="connsiteY14" fmla="*/ 192037 h 329317"/>
                <a:gd name="connsiteX15" fmla="*/ 5608 w 237481"/>
                <a:gd name="connsiteY15" fmla="*/ 310076 h 329317"/>
                <a:gd name="connsiteX16" fmla="*/ 235 w 237481"/>
                <a:gd name="connsiteY16" fmla="*/ 329418 h 329317"/>
                <a:gd name="connsiteX17" fmla="*/ 221598 w 237481"/>
                <a:gd name="connsiteY17" fmla="*/ 329418 h 329317"/>
                <a:gd name="connsiteX18" fmla="*/ 237717 w 237481"/>
                <a:gd name="connsiteY18" fmla="*/ 239154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7481" h="329317">
                  <a:moveTo>
                    <a:pt x="237717" y="239154"/>
                  </a:moveTo>
                  <a:lnTo>
                    <a:pt x="219449" y="239154"/>
                  </a:lnTo>
                  <a:cubicBezTo>
                    <a:pt x="217837" y="250064"/>
                    <a:pt x="212464" y="279326"/>
                    <a:pt x="205479" y="284286"/>
                  </a:cubicBezTo>
                  <a:cubicBezTo>
                    <a:pt x="201181" y="287262"/>
                    <a:pt x="159810" y="287262"/>
                    <a:pt x="152288" y="287262"/>
                  </a:cubicBezTo>
                  <a:lnTo>
                    <a:pt x="53426" y="287262"/>
                  </a:lnTo>
                  <a:cubicBezTo>
                    <a:pt x="109842" y="241137"/>
                    <a:pt x="128647" y="227251"/>
                    <a:pt x="160884" y="203941"/>
                  </a:cubicBezTo>
                  <a:cubicBezTo>
                    <a:pt x="200644" y="174679"/>
                    <a:pt x="237717" y="143929"/>
                    <a:pt x="237717" y="96813"/>
                  </a:cubicBezTo>
                  <a:cubicBezTo>
                    <a:pt x="237717" y="36802"/>
                    <a:pt x="180764" y="101"/>
                    <a:pt x="111991" y="101"/>
                  </a:cubicBezTo>
                  <a:cubicBezTo>
                    <a:pt x="45367" y="101"/>
                    <a:pt x="235" y="43249"/>
                    <a:pt x="235" y="88877"/>
                  </a:cubicBezTo>
                  <a:cubicBezTo>
                    <a:pt x="235" y="114172"/>
                    <a:pt x="23338" y="116651"/>
                    <a:pt x="28711" y="116651"/>
                  </a:cubicBezTo>
                  <a:cubicBezTo>
                    <a:pt x="41606" y="116651"/>
                    <a:pt x="57187" y="108220"/>
                    <a:pt x="57187" y="90366"/>
                  </a:cubicBezTo>
                  <a:cubicBezTo>
                    <a:pt x="57187" y="81439"/>
                    <a:pt x="53426" y="64080"/>
                    <a:pt x="25487" y="64080"/>
                  </a:cubicBezTo>
                  <a:cubicBezTo>
                    <a:pt x="42143" y="28867"/>
                    <a:pt x="78679" y="17955"/>
                    <a:pt x="103932" y="17955"/>
                  </a:cubicBezTo>
                  <a:cubicBezTo>
                    <a:pt x="157661" y="17955"/>
                    <a:pt x="185600" y="56640"/>
                    <a:pt x="185600" y="96813"/>
                  </a:cubicBezTo>
                  <a:cubicBezTo>
                    <a:pt x="185600" y="139962"/>
                    <a:pt x="152288" y="174183"/>
                    <a:pt x="135095" y="192037"/>
                  </a:cubicBezTo>
                  <a:lnTo>
                    <a:pt x="5608" y="310076"/>
                  </a:lnTo>
                  <a:cubicBezTo>
                    <a:pt x="235" y="314540"/>
                    <a:pt x="235" y="315531"/>
                    <a:pt x="235" y="329418"/>
                  </a:cubicBezTo>
                  <a:lnTo>
                    <a:pt x="221598" y="329418"/>
                  </a:lnTo>
                  <a:lnTo>
                    <a:pt x="237717" y="239154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7C035EEC-102C-F1B7-3A8D-909847DB4FF8}"/>
              </a:ext>
            </a:extLst>
          </p:cNvPr>
          <p:cNvGrpSpPr/>
          <p:nvPr/>
        </p:nvGrpSpPr>
        <p:grpSpPr>
          <a:xfrm>
            <a:off x="11405604" y="6436078"/>
            <a:ext cx="491214" cy="294120"/>
            <a:chOff x="19165145" y="14254778"/>
            <a:chExt cx="709980" cy="425109"/>
          </a:xfrm>
        </p:grpSpPr>
        <p:sp>
          <p:nvSpPr>
            <p:cNvPr id="56" name="任意多边形: 形状 55">
              <a:extLst>
                <a:ext uri="{FF2B5EF4-FFF2-40B4-BE49-F238E27FC236}">
                  <a16:creationId xmlns:a16="http://schemas.microsoft.com/office/drawing/2014/main" id="{0D5FF975-2D29-E371-ABCD-C434A001BDCD}"/>
                </a:ext>
              </a:extLst>
            </p:cNvPr>
            <p:cNvSpPr/>
            <p:nvPr/>
          </p:nvSpPr>
          <p:spPr>
            <a:xfrm>
              <a:off x="19165145" y="14254778"/>
              <a:ext cx="437507" cy="318831"/>
            </a:xfrm>
            <a:custGeom>
              <a:avLst/>
              <a:gdLst>
                <a:gd name="connsiteX0" fmla="*/ 53190 w 437507"/>
                <a:gd name="connsiteY0" fmla="*/ 66685 h 318831"/>
                <a:gd name="connsiteX1" fmla="*/ 53190 w 437507"/>
                <a:gd name="connsiteY1" fmla="*/ 285616 h 318831"/>
                <a:gd name="connsiteX2" fmla="*/ 228 w 437507"/>
                <a:gd name="connsiteY2" fmla="*/ 285616 h 318831"/>
                <a:gd name="connsiteX3" fmla="*/ 228 w 437507"/>
                <a:gd name="connsiteY3" fmla="*/ 318916 h 318831"/>
                <a:gd name="connsiteX4" fmla="*/ 96940 w 437507"/>
                <a:gd name="connsiteY4" fmla="*/ 316791 h 318831"/>
                <a:gd name="connsiteX5" fmla="*/ 193652 w 437507"/>
                <a:gd name="connsiteY5" fmla="*/ 318916 h 318831"/>
                <a:gd name="connsiteX6" fmla="*/ 193652 w 437507"/>
                <a:gd name="connsiteY6" fmla="*/ 285616 h 318831"/>
                <a:gd name="connsiteX7" fmla="*/ 140691 w 437507"/>
                <a:gd name="connsiteY7" fmla="*/ 285616 h 318831"/>
                <a:gd name="connsiteX8" fmla="*/ 140691 w 437507"/>
                <a:gd name="connsiteY8" fmla="*/ 137536 h 318831"/>
                <a:gd name="connsiteX9" fmla="*/ 255057 w 437507"/>
                <a:gd name="connsiteY9" fmla="*/ 25592 h 318831"/>
                <a:gd name="connsiteX10" fmla="*/ 297273 w 437507"/>
                <a:gd name="connsiteY10" fmla="*/ 94317 h 318831"/>
                <a:gd name="connsiteX11" fmla="*/ 297273 w 437507"/>
                <a:gd name="connsiteY11" fmla="*/ 285616 h 318831"/>
                <a:gd name="connsiteX12" fmla="*/ 244312 w 437507"/>
                <a:gd name="connsiteY12" fmla="*/ 285616 h 318831"/>
                <a:gd name="connsiteX13" fmla="*/ 244312 w 437507"/>
                <a:gd name="connsiteY13" fmla="*/ 318916 h 318831"/>
                <a:gd name="connsiteX14" fmla="*/ 341024 w 437507"/>
                <a:gd name="connsiteY14" fmla="*/ 316791 h 318831"/>
                <a:gd name="connsiteX15" fmla="*/ 437736 w 437507"/>
                <a:gd name="connsiteY15" fmla="*/ 318916 h 318831"/>
                <a:gd name="connsiteX16" fmla="*/ 437736 w 437507"/>
                <a:gd name="connsiteY16" fmla="*/ 285616 h 318831"/>
                <a:gd name="connsiteX17" fmla="*/ 384774 w 437507"/>
                <a:gd name="connsiteY17" fmla="*/ 285616 h 318831"/>
                <a:gd name="connsiteX18" fmla="*/ 384774 w 437507"/>
                <a:gd name="connsiteY18" fmla="*/ 102111 h 318831"/>
                <a:gd name="connsiteX19" fmla="*/ 266570 w 437507"/>
                <a:gd name="connsiteY19" fmla="*/ 85 h 318831"/>
                <a:gd name="connsiteX20" fmla="*/ 132248 w 437507"/>
                <a:gd name="connsiteY20" fmla="*/ 76605 h 318831"/>
                <a:gd name="connsiteX21" fmla="*/ 132248 w 437507"/>
                <a:gd name="connsiteY21" fmla="*/ 85 h 318831"/>
                <a:gd name="connsiteX22" fmla="*/ 228 w 437507"/>
                <a:gd name="connsiteY22" fmla="*/ 5753 h 318831"/>
                <a:gd name="connsiteX23" fmla="*/ 228 w 437507"/>
                <a:gd name="connsiteY23" fmla="*/ 39053 h 318831"/>
                <a:gd name="connsiteX24" fmla="*/ 53190 w 437507"/>
                <a:gd name="connsiteY24" fmla="*/ 66685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685"/>
                  </a:moveTo>
                  <a:lnTo>
                    <a:pt x="53190" y="285616"/>
                  </a:lnTo>
                  <a:lnTo>
                    <a:pt x="228" y="285616"/>
                  </a:lnTo>
                  <a:lnTo>
                    <a:pt x="228" y="318916"/>
                  </a:lnTo>
                  <a:cubicBezTo>
                    <a:pt x="21720" y="318208"/>
                    <a:pt x="67773" y="316791"/>
                    <a:pt x="96940" y="316791"/>
                  </a:cubicBezTo>
                  <a:cubicBezTo>
                    <a:pt x="126875" y="316791"/>
                    <a:pt x="172161" y="318208"/>
                    <a:pt x="193652" y="318916"/>
                  </a:cubicBezTo>
                  <a:lnTo>
                    <a:pt x="193652" y="285616"/>
                  </a:lnTo>
                  <a:lnTo>
                    <a:pt x="140691" y="285616"/>
                  </a:lnTo>
                  <a:lnTo>
                    <a:pt x="140691" y="137536"/>
                  </a:lnTo>
                  <a:cubicBezTo>
                    <a:pt x="140691" y="60309"/>
                    <a:pt x="206701" y="25592"/>
                    <a:pt x="255057" y="25592"/>
                  </a:cubicBezTo>
                  <a:cubicBezTo>
                    <a:pt x="281155" y="25592"/>
                    <a:pt x="297273" y="40470"/>
                    <a:pt x="297273" y="94317"/>
                  </a:cubicBezTo>
                  <a:lnTo>
                    <a:pt x="297273" y="285616"/>
                  </a:lnTo>
                  <a:lnTo>
                    <a:pt x="244312" y="285616"/>
                  </a:lnTo>
                  <a:lnTo>
                    <a:pt x="244312" y="318916"/>
                  </a:lnTo>
                  <a:cubicBezTo>
                    <a:pt x="265803" y="318208"/>
                    <a:pt x="311856" y="316791"/>
                    <a:pt x="341024" y="316791"/>
                  </a:cubicBezTo>
                  <a:cubicBezTo>
                    <a:pt x="370958" y="316791"/>
                    <a:pt x="416244" y="318208"/>
                    <a:pt x="437736" y="318916"/>
                  </a:cubicBezTo>
                  <a:lnTo>
                    <a:pt x="437736" y="285616"/>
                  </a:lnTo>
                  <a:lnTo>
                    <a:pt x="384774" y="285616"/>
                  </a:lnTo>
                  <a:lnTo>
                    <a:pt x="384774" y="102111"/>
                  </a:lnTo>
                  <a:cubicBezTo>
                    <a:pt x="384774" y="27717"/>
                    <a:pt x="343326" y="85"/>
                    <a:pt x="266570" y="85"/>
                  </a:cubicBezTo>
                  <a:cubicBezTo>
                    <a:pt x="192885" y="85"/>
                    <a:pt x="152204" y="40470"/>
                    <a:pt x="132248" y="76605"/>
                  </a:cubicBezTo>
                  <a:lnTo>
                    <a:pt x="132248" y="85"/>
                  </a:lnTo>
                  <a:lnTo>
                    <a:pt x="228" y="5753"/>
                  </a:lnTo>
                  <a:lnTo>
                    <a:pt x="228" y="39053"/>
                  </a:lnTo>
                  <a:cubicBezTo>
                    <a:pt x="47817" y="39053"/>
                    <a:pt x="53190" y="39053"/>
                    <a:pt x="53190" y="66685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任意多边形: 形状 56">
              <a:extLst>
                <a:ext uri="{FF2B5EF4-FFF2-40B4-BE49-F238E27FC236}">
                  <a16:creationId xmlns:a16="http://schemas.microsoft.com/office/drawing/2014/main" id="{F2DA99AF-9627-CD2F-860A-55F8D6E4B4B6}"/>
                </a:ext>
              </a:extLst>
            </p:cNvPr>
            <p:cNvSpPr/>
            <p:nvPr/>
          </p:nvSpPr>
          <p:spPr>
            <a:xfrm>
              <a:off x="19679552" y="14350570"/>
              <a:ext cx="195573" cy="329317"/>
            </a:xfrm>
            <a:custGeom>
              <a:avLst/>
              <a:gdLst>
                <a:gd name="connsiteX0" fmla="*/ 121662 w 195573"/>
                <a:gd name="connsiteY0" fmla="*/ 13973 h 329317"/>
                <a:gd name="connsiteX1" fmla="*/ 105543 w 195573"/>
                <a:gd name="connsiteY1" fmla="*/ 86 h 329317"/>
                <a:gd name="connsiteX2" fmla="*/ 235 w 195573"/>
                <a:gd name="connsiteY2" fmla="*/ 31827 h 329317"/>
                <a:gd name="connsiteX3" fmla="*/ 235 w 195573"/>
                <a:gd name="connsiteY3" fmla="*/ 49682 h 329317"/>
                <a:gd name="connsiteX4" fmla="*/ 78142 w 195573"/>
                <a:gd name="connsiteY4" fmla="*/ 35795 h 329317"/>
                <a:gd name="connsiteX5" fmla="*/ 78142 w 195573"/>
                <a:gd name="connsiteY5" fmla="*/ 288735 h 329317"/>
                <a:gd name="connsiteX6" fmla="*/ 24412 w 195573"/>
                <a:gd name="connsiteY6" fmla="*/ 311549 h 329317"/>
                <a:gd name="connsiteX7" fmla="*/ 3996 w 195573"/>
                <a:gd name="connsiteY7" fmla="*/ 311549 h 329317"/>
                <a:gd name="connsiteX8" fmla="*/ 3996 w 195573"/>
                <a:gd name="connsiteY8" fmla="*/ 329403 h 329317"/>
                <a:gd name="connsiteX9" fmla="*/ 99633 w 195573"/>
                <a:gd name="connsiteY9" fmla="*/ 327420 h 329317"/>
                <a:gd name="connsiteX10" fmla="*/ 195808 w 195573"/>
                <a:gd name="connsiteY10" fmla="*/ 329403 h 329317"/>
                <a:gd name="connsiteX11" fmla="*/ 195808 w 195573"/>
                <a:gd name="connsiteY11" fmla="*/ 311549 h 329317"/>
                <a:gd name="connsiteX12" fmla="*/ 175391 w 195573"/>
                <a:gd name="connsiteY12" fmla="*/ 311549 h 329317"/>
                <a:gd name="connsiteX13" fmla="*/ 121662 w 195573"/>
                <a:gd name="connsiteY13" fmla="*/ 288735 h 329317"/>
                <a:gd name="connsiteX14" fmla="*/ 121662 w 195573"/>
                <a:gd name="connsiteY14" fmla="*/ 13973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573" h="329317">
                  <a:moveTo>
                    <a:pt x="121662" y="13973"/>
                  </a:moveTo>
                  <a:cubicBezTo>
                    <a:pt x="121662" y="582"/>
                    <a:pt x="120587" y="86"/>
                    <a:pt x="105543" y="86"/>
                  </a:cubicBezTo>
                  <a:cubicBezTo>
                    <a:pt x="71157" y="31332"/>
                    <a:pt x="22264" y="31827"/>
                    <a:pt x="235" y="31827"/>
                  </a:cubicBezTo>
                  <a:lnTo>
                    <a:pt x="235" y="49682"/>
                  </a:lnTo>
                  <a:cubicBezTo>
                    <a:pt x="13130" y="49682"/>
                    <a:pt x="48591" y="49682"/>
                    <a:pt x="78142" y="35795"/>
                  </a:cubicBezTo>
                  <a:lnTo>
                    <a:pt x="78142" y="288735"/>
                  </a:lnTo>
                  <a:cubicBezTo>
                    <a:pt x="78142" y="305101"/>
                    <a:pt x="78142" y="311549"/>
                    <a:pt x="24412" y="311549"/>
                  </a:cubicBezTo>
                  <a:lnTo>
                    <a:pt x="3996" y="311549"/>
                  </a:lnTo>
                  <a:lnTo>
                    <a:pt x="3996" y="329403"/>
                  </a:lnTo>
                  <a:cubicBezTo>
                    <a:pt x="13667" y="328907"/>
                    <a:pt x="79754" y="327420"/>
                    <a:pt x="99633" y="327420"/>
                  </a:cubicBezTo>
                  <a:cubicBezTo>
                    <a:pt x="116289" y="327420"/>
                    <a:pt x="183988" y="328907"/>
                    <a:pt x="195808" y="329403"/>
                  </a:cubicBezTo>
                  <a:lnTo>
                    <a:pt x="195808" y="311549"/>
                  </a:lnTo>
                  <a:lnTo>
                    <a:pt x="175391" y="311549"/>
                  </a:lnTo>
                  <a:cubicBezTo>
                    <a:pt x="121662" y="311549"/>
                    <a:pt x="121662" y="305101"/>
                    <a:pt x="121662" y="288735"/>
                  </a:cubicBezTo>
                  <a:lnTo>
                    <a:pt x="121662" y="13973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id="{5CC843F5-F185-93C5-DE81-423909C6B400}"/>
              </a:ext>
            </a:extLst>
          </p:cNvPr>
          <p:cNvGrpSpPr/>
          <p:nvPr/>
        </p:nvGrpSpPr>
        <p:grpSpPr>
          <a:xfrm>
            <a:off x="10458574" y="6236223"/>
            <a:ext cx="503109" cy="294130"/>
            <a:chOff x="19165145" y="15317553"/>
            <a:chExt cx="727173" cy="425123"/>
          </a:xfrm>
        </p:grpSpPr>
        <p:sp>
          <p:nvSpPr>
            <p:cNvPr id="59" name="任意多边形: 形状 58">
              <a:extLst>
                <a:ext uri="{FF2B5EF4-FFF2-40B4-BE49-F238E27FC236}">
                  <a16:creationId xmlns:a16="http://schemas.microsoft.com/office/drawing/2014/main" id="{D8F5DC47-3B3E-6CCD-41DB-02BCA403D5B6}"/>
                </a:ext>
              </a:extLst>
            </p:cNvPr>
            <p:cNvSpPr/>
            <p:nvPr/>
          </p:nvSpPr>
          <p:spPr>
            <a:xfrm>
              <a:off x="19165145" y="15317553"/>
              <a:ext cx="437507" cy="318831"/>
            </a:xfrm>
            <a:custGeom>
              <a:avLst/>
              <a:gdLst>
                <a:gd name="connsiteX0" fmla="*/ 53190 w 437507"/>
                <a:gd name="connsiteY0" fmla="*/ 66700 h 318831"/>
                <a:gd name="connsiteX1" fmla="*/ 53190 w 437507"/>
                <a:gd name="connsiteY1" fmla="*/ 285631 h 318831"/>
                <a:gd name="connsiteX2" fmla="*/ 228 w 437507"/>
                <a:gd name="connsiteY2" fmla="*/ 285631 h 318831"/>
                <a:gd name="connsiteX3" fmla="*/ 228 w 437507"/>
                <a:gd name="connsiteY3" fmla="*/ 318931 h 318831"/>
                <a:gd name="connsiteX4" fmla="*/ 96940 w 437507"/>
                <a:gd name="connsiteY4" fmla="*/ 316806 h 318831"/>
                <a:gd name="connsiteX5" fmla="*/ 193652 w 437507"/>
                <a:gd name="connsiteY5" fmla="*/ 318931 h 318831"/>
                <a:gd name="connsiteX6" fmla="*/ 193652 w 437507"/>
                <a:gd name="connsiteY6" fmla="*/ 285631 h 318831"/>
                <a:gd name="connsiteX7" fmla="*/ 140691 w 437507"/>
                <a:gd name="connsiteY7" fmla="*/ 285631 h 318831"/>
                <a:gd name="connsiteX8" fmla="*/ 140691 w 437507"/>
                <a:gd name="connsiteY8" fmla="*/ 137551 h 318831"/>
                <a:gd name="connsiteX9" fmla="*/ 255057 w 437507"/>
                <a:gd name="connsiteY9" fmla="*/ 25607 h 318831"/>
                <a:gd name="connsiteX10" fmla="*/ 297273 w 437507"/>
                <a:gd name="connsiteY10" fmla="*/ 94332 h 318831"/>
                <a:gd name="connsiteX11" fmla="*/ 297273 w 437507"/>
                <a:gd name="connsiteY11" fmla="*/ 285631 h 318831"/>
                <a:gd name="connsiteX12" fmla="*/ 244312 w 437507"/>
                <a:gd name="connsiteY12" fmla="*/ 285631 h 318831"/>
                <a:gd name="connsiteX13" fmla="*/ 244312 w 437507"/>
                <a:gd name="connsiteY13" fmla="*/ 318931 h 318831"/>
                <a:gd name="connsiteX14" fmla="*/ 341024 w 437507"/>
                <a:gd name="connsiteY14" fmla="*/ 316806 h 318831"/>
                <a:gd name="connsiteX15" fmla="*/ 437736 w 437507"/>
                <a:gd name="connsiteY15" fmla="*/ 318931 h 318831"/>
                <a:gd name="connsiteX16" fmla="*/ 437736 w 437507"/>
                <a:gd name="connsiteY16" fmla="*/ 285631 h 318831"/>
                <a:gd name="connsiteX17" fmla="*/ 384774 w 437507"/>
                <a:gd name="connsiteY17" fmla="*/ 285631 h 318831"/>
                <a:gd name="connsiteX18" fmla="*/ 384774 w 437507"/>
                <a:gd name="connsiteY18" fmla="*/ 102126 h 318831"/>
                <a:gd name="connsiteX19" fmla="*/ 266570 w 437507"/>
                <a:gd name="connsiteY19" fmla="*/ 100 h 318831"/>
                <a:gd name="connsiteX20" fmla="*/ 132248 w 437507"/>
                <a:gd name="connsiteY20" fmla="*/ 76620 h 318831"/>
                <a:gd name="connsiteX21" fmla="*/ 132248 w 437507"/>
                <a:gd name="connsiteY21" fmla="*/ 100 h 318831"/>
                <a:gd name="connsiteX22" fmla="*/ 228 w 437507"/>
                <a:gd name="connsiteY22" fmla="*/ 5768 h 318831"/>
                <a:gd name="connsiteX23" fmla="*/ 228 w 437507"/>
                <a:gd name="connsiteY23" fmla="*/ 39068 h 318831"/>
                <a:gd name="connsiteX24" fmla="*/ 53190 w 437507"/>
                <a:gd name="connsiteY24" fmla="*/ 66700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700"/>
                  </a:moveTo>
                  <a:lnTo>
                    <a:pt x="53190" y="285631"/>
                  </a:lnTo>
                  <a:lnTo>
                    <a:pt x="228" y="285631"/>
                  </a:lnTo>
                  <a:lnTo>
                    <a:pt x="228" y="318931"/>
                  </a:lnTo>
                  <a:cubicBezTo>
                    <a:pt x="21720" y="318223"/>
                    <a:pt x="67773" y="316806"/>
                    <a:pt x="96940" y="316806"/>
                  </a:cubicBezTo>
                  <a:cubicBezTo>
                    <a:pt x="126875" y="316806"/>
                    <a:pt x="172161" y="318223"/>
                    <a:pt x="193652" y="318931"/>
                  </a:cubicBezTo>
                  <a:lnTo>
                    <a:pt x="193652" y="285631"/>
                  </a:lnTo>
                  <a:lnTo>
                    <a:pt x="140691" y="285631"/>
                  </a:lnTo>
                  <a:lnTo>
                    <a:pt x="140691" y="137551"/>
                  </a:lnTo>
                  <a:cubicBezTo>
                    <a:pt x="140691" y="60324"/>
                    <a:pt x="206701" y="25607"/>
                    <a:pt x="255057" y="25607"/>
                  </a:cubicBezTo>
                  <a:cubicBezTo>
                    <a:pt x="281155" y="25607"/>
                    <a:pt x="297273" y="40485"/>
                    <a:pt x="297273" y="94332"/>
                  </a:cubicBezTo>
                  <a:lnTo>
                    <a:pt x="297273" y="285631"/>
                  </a:lnTo>
                  <a:lnTo>
                    <a:pt x="244312" y="285631"/>
                  </a:lnTo>
                  <a:lnTo>
                    <a:pt x="244312" y="318931"/>
                  </a:lnTo>
                  <a:cubicBezTo>
                    <a:pt x="265803" y="318223"/>
                    <a:pt x="311856" y="316806"/>
                    <a:pt x="341024" y="316806"/>
                  </a:cubicBezTo>
                  <a:cubicBezTo>
                    <a:pt x="370958" y="316806"/>
                    <a:pt x="416244" y="318223"/>
                    <a:pt x="437736" y="318931"/>
                  </a:cubicBezTo>
                  <a:lnTo>
                    <a:pt x="437736" y="285631"/>
                  </a:lnTo>
                  <a:lnTo>
                    <a:pt x="384774" y="285631"/>
                  </a:lnTo>
                  <a:lnTo>
                    <a:pt x="384774" y="102126"/>
                  </a:lnTo>
                  <a:cubicBezTo>
                    <a:pt x="384774" y="27732"/>
                    <a:pt x="343326" y="100"/>
                    <a:pt x="266570" y="100"/>
                  </a:cubicBezTo>
                  <a:cubicBezTo>
                    <a:pt x="192885" y="100"/>
                    <a:pt x="152204" y="40485"/>
                    <a:pt x="132248" y="76620"/>
                  </a:cubicBezTo>
                  <a:lnTo>
                    <a:pt x="132248" y="100"/>
                  </a:lnTo>
                  <a:lnTo>
                    <a:pt x="228" y="5768"/>
                  </a:lnTo>
                  <a:lnTo>
                    <a:pt x="228" y="39068"/>
                  </a:lnTo>
                  <a:cubicBezTo>
                    <a:pt x="47817" y="39068"/>
                    <a:pt x="53190" y="39068"/>
                    <a:pt x="53190" y="66700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任意多边形: 形状 59">
              <a:extLst>
                <a:ext uri="{FF2B5EF4-FFF2-40B4-BE49-F238E27FC236}">
                  <a16:creationId xmlns:a16="http://schemas.microsoft.com/office/drawing/2014/main" id="{936C7CCF-5C02-6C32-F3C9-77C98BA7EF16}"/>
                </a:ext>
              </a:extLst>
            </p:cNvPr>
            <p:cNvSpPr/>
            <p:nvPr/>
          </p:nvSpPr>
          <p:spPr>
            <a:xfrm>
              <a:off x="19654837" y="15413359"/>
              <a:ext cx="237481" cy="329317"/>
            </a:xfrm>
            <a:custGeom>
              <a:avLst/>
              <a:gdLst>
                <a:gd name="connsiteX0" fmla="*/ 237717 w 237481"/>
                <a:gd name="connsiteY0" fmla="*/ 239154 h 329317"/>
                <a:gd name="connsiteX1" fmla="*/ 219449 w 237481"/>
                <a:gd name="connsiteY1" fmla="*/ 239154 h 329317"/>
                <a:gd name="connsiteX2" fmla="*/ 205479 w 237481"/>
                <a:gd name="connsiteY2" fmla="*/ 284286 h 329317"/>
                <a:gd name="connsiteX3" fmla="*/ 152288 w 237481"/>
                <a:gd name="connsiteY3" fmla="*/ 287262 h 329317"/>
                <a:gd name="connsiteX4" fmla="*/ 53426 w 237481"/>
                <a:gd name="connsiteY4" fmla="*/ 287262 h 329317"/>
                <a:gd name="connsiteX5" fmla="*/ 160884 w 237481"/>
                <a:gd name="connsiteY5" fmla="*/ 203941 h 329317"/>
                <a:gd name="connsiteX6" fmla="*/ 237717 w 237481"/>
                <a:gd name="connsiteY6" fmla="*/ 96813 h 329317"/>
                <a:gd name="connsiteX7" fmla="*/ 111991 w 237481"/>
                <a:gd name="connsiteY7" fmla="*/ 101 h 329317"/>
                <a:gd name="connsiteX8" fmla="*/ 235 w 237481"/>
                <a:gd name="connsiteY8" fmla="*/ 88877 h 329317"/>
                <a:gd name="connsiteX9" fmla="*/ 28711 w 237481"/>
                <a:gd name="connsiteY9" fmla="*/ 116651 h 329317"/>
                <a:gd name="connsiteX10" fmla="*/ 57187 w 237481"/>
                <a:gd name="connsiteY10" fmla="*/ 90366 h 329317"/>
                <a:gd name="connsiteX11" fmla="*/ 25487 w 237481"/>
                <a:gd name="connsiteY11" fmla="*/ 64080 h 329317"/>
                <a:gd name="connsiteX12" fmla="*/ 103932 w 237481"/>
                <a:gd name="connsiteY12" fmla="*/ 17955 h 329317"/>
                <a:gd name="connsiteX13" fmla="*/ 185600 w 237481"/>
                <a:gd name="connsiteY13" fmla="*/ 96813 h 329317"/>
                <a:gd name="connsiteX14" fmla="*/ 135095 w 237481"/>
                <a:gd name="connsiteY14" fmla="*/ 192037 h 329317"/>
                <a:gd name="connsiteX15" fmla="*/ 5608 w 237481"/>
                <a:gd name="connsiteY15" fmla="*/ 310076 h 329317"/>
                <a:gd name="connsiteX16" fmla="*/ 235 w 237481"/>
                <a:gd name="connsiteY16" fmla="*/ 329418 h 329317"/>
                <a:gd name="connsiteX17" fmla="*/ 221598 w 237481"/>
                <a:gd name="connsiteY17" fmla="*/ 329418 h 329317"/>
                <a:gd name="connsiteX18" fmla="*/ 237717 w 237481"/>
                <a:gd name="connsiteY18" fmla="*/ 239154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7481" h="329317">
                  <a:moveTo>
                    <a:pt x="237717" y="239154"/>
                  </a:moveTo>
                  <a:lnTo>
                    <a:pt x="219449" y="239154"/>
                  </a:lnTo>
                  <a:cubicBezTo>
                    <a:pt x="217837" y="250064"/>
                    <a:pt x="212464" y="279326"/>
                    <a:pt x="205479" y="284286"/>
                  </a:cubicBezTo>
                  <a:cubicBezTo>
                    <a:pt x="201181" y="287262"/>
                    <a:pt x="159810" y="287262"/>
                    <a:pt x="152288" y="287262"/>
                  </a:cubicBezTo>
                  <a:lnTo>
                    <a:pt x="53426" y="287262"/>
                  </a:lnTo>
                  <a:cubicBezTo>
                    <a:pt x="109842" y="241137"/>
                    <a:pt x="128647" y="227251"/>
                    <a:pt x="160884" y="203941"/>
                  </a:cubicBezTo>
                  <a:cubicBezTo>
                    <a:pt x="200644" y="174679"/>
                    <a:pt x="237717" y="143929"/>
                    <a:pt x="237717" y="96813"/>
                  </a:cubicBezTo>
                  <a:cubicBezTo>
                    <a:pt x="237717" y="36802"/>
                    <a:pt x="180764" y="101"/>
                    <a:pt x="111991" y="101"/>
                  </a:cubicBezTo>
                  <a:cubicBezTo>
                    <a:pt x="45367" y="101"/>
                    <a:pt x="235" y="43249"/>
                    <a:pt x="235" y="88877"/>
                  </a:cubicBezTo>
                  <a:cubicBezTo>
                    <a:pt x="235" y="114172"/>
                    <a:pt x="23338" y="116651"/>
                    <a:pt x="28711" y="116651"/>
                  </a:cubicBezTo>
                  <a:cubicBezTo>
                    <a:pt x="41606" y="116651"/>
                    <a:pt x="57187" y="108220"/>
                    <a:pt x="57187" y="90366"/>
                  </a:cubicBezTo>
                  <a:cubicBezTo>
                    <a:pt x="57187" y="81439"/>
                    <a:pt x="53426" y="64080"/>
                    <a:pt x="25487" y="64080"/>
                  </a:cubicBezTo>
                  <a:cubicBezTo>
                    <a:pt x="42143" y="28867"/>
                    <a:pt x="78679" y="17955"/>
                    <a:pt x="103932" y="17955"/>
                  </a:cubicBezTo>
                  <a:cubicBezTo>
                    <a:pt x="157661" y="17955"/>
                    <a:pt x="185600" y="56640"/>
                    <a:pt x="185600" y="96813"/>
                  </a:cubicBezTo>
                  <a:cubicBezTo>
                    <a:pt x="185600" y="139962"/>
                    <a:pt x="152288" y="174183"/>
                    <a:pt x="135095" y="192037"/>
                  </a:cubicBezTo>
                  <a:lnTo>
                    <a:pt x="5608" y="310076"/>
                  </a:lnTo>
                  <a:cubicBezTo>
                    <a:pt x="235" y="314540"/>
                    <a:pt x="235" y="315531"/>
                    <a:pt x="235" y="329418"/>
                  </a:cubicBezTo>
                  <a:lnTo>
                    <a:pt x="221598" y="329418"/>
                  </a:lnTo>
                  <a:lnTo>
                    <a:pt x="237717" y="239154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61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43DF484E-7A8D-D2AB-564D-36B6384C36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4999694" y="3883564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80222715"/>
      </p:ext>
    </p:extLst>
  </p:cSld>
  <p:clrMapOvr>
    <a:masterClrMapping/>
  </p:clrMapOvr>
  <p:transition spd="med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2DA4A4-8283-D606-8953-E05731881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13977F-D69C-E86F-92C7-E0958F3BD1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Restricted sampling domain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4F130435-F828-3339-919F-97F4F9B6653C}"/>
              </a:ext>
            </a:extLst>
          </p:cNvPr>
          <p:cNvGrpSpPr/>
          <p:nvPr/>
        </p:nvGrpSpPr>
        <p:grpSpPr>
          <a:xfrm>
            <a:off x="8232808" y="2530444"/>
            <a:ext cx="7417870" cy="10002648"/>
            <a:chOff x="8232808" y="2530444"/>
            <a:chExt cx="7417870" cy="10002648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32425BCF-FADB-23FB-A074-D895447139E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32808" y="2530444"/>
              <a:ext cx="7417870" cy="10002648"/>
            </a:xfrm>
            <a:prstGeom prst="rect">
              <a:avLst/>
            </a:prstGeom>
          </p:spPr>
        </p:pic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C3E99363-F6B1-542F-D1C3-1A41E78DC52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39550" y="7309909"/>
              <a:ext cx="969433" cy="2608791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9" name="直接箭头连接符 8">
              <a:extLst>
                <a:ext uri="{FF2B5EF4-FFF2-40B4-BE49-F238E27FC236}">
                  <a16:creationId xmlns:a16="http://schemas.microsoft.com/office/drawing/2014/main" id="{E60AF8D2-A965-14A7-3208-F338E5D9F8D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39550" y="6887633"/>
              <a:ext cx="31750" cy="3008842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A0E14D72-A54F-3199-7ADA-7F9F4FA3E8FA}"/>
                </a:ext>
              </a:extLst>
            </p:cNvPr>
            <p:cNvSpPr/>
            <p:nvPr/>
          </p:nvSpPr>
          <p:spPr>
            <a:xfrm>
              <a:off x="11671300" y="6653504"/>
              <a:ext cx="973667" cy="606664"/>
            </a:xfrm>
            <a:custGeom>
              <a:avLst/>
              <a:gdLst>
                <a:gd name="connsiteX0" fmla="*/ 0 w 973667"/>
                <a:gd name="connsiteY0" fmla="*/ 198324 h 621658"/>
                <a:gd name="connsiteX1" fmla="*/ 406400 w 973667"/>
                <a:gd name="connsiteY1" fmla="*/ 20524 h 621658"/>
                <a:gd name="connsiteX2" fmla="*/ 973667 w 973667"/>
                <a:gd name="connsiteY2" fmla="*/ 621658 h 621658"/>
                <a:gd name="connsiteX0" fmla="*/ 0 w 973667"/>
                <a:gd name="connsiteY0" fmla="*/ 187049 h 610383"/>
                <a:gd name="connsiteX1" fmla="*/ 436033 w 973667"/>
                <a:gd name="connsiteY1" fmla="*/ 21949 h 610383"/>
                <a:gd name="connsiteX2" fmla="*/ 973667 w 973667"/>
                <a:gd name="connsiteY2" fmla="*/ 610383 h 610383"/>
                <a:gd name="connsiteX0" fmla="*/ 0 w 973667"/>
                <a:gd name="connsiteY0" fmla="*/ 172316 h 595650"/>
                <a:gd name="connsiteX1" fmla="*/ 440266 w 973667"/>
                <a:gd name="connsiteY1" fmla="*/ 24149 h 595650"/>
                <a:gd name="connsiteX2" fmla="*/ 973667 w 973667"/>
                <a:gd name="connsiteY2" fmla="*/ 595650 h 595650"/>
                <a:gd name="connsiteX0" fmla="*/ 0 w 973667"/>
                <a:gd name="connsiteY0" fmla="*/ 183330 h 606664"/>
                <a:gd name="connsiteX1" fmla="*/ 440266 w 973667"/>
                <a:gd name="connsiteY1" fmla="*/ 22463 h 606664"/>
                <a:gd name="connsiteX2" fmla="*/ 973667 w 973667"/>
                <a:gd name="connsiteY2" fmla="*/ 606664 h 60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3667" h="606664">
                  <a:moveTo>
                    <a:pt x="0" y="183330"/>
                  </a:moveTo>
                  <a:cubicBezTo>
                    <a:pt x="122061" y="59152"/>
                    <a:pt x="277988" y="-48093"/>
                    <a:pt x="440266" y="22463"/>
                  </a:cubicBezTo>
                  <a:cubicBezTo>
                    <a:pt x="602544" y="93019"/>
                    <a:pt x="818445" y="347020"/>
                    <a:pt x="973667" y="606664"/>
                  </a:cubicBezTo>
                </a:path>
              </a:pathLst>
            </a:custGeom>
            <a:noFill/>
            <a:ln w="101600" cap="flat">
              <a:solidFill>
                <a:schemeClr val="accent2"/>
              </a:solidFill>
              <a:prstDash val="solid"/>
              <a:round/>
              <a:headEnd type="oval" w="sm" len="sm"/>
              <a:tailEnd type="oval" w="sm" len="sm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923AEADF-C750-42DB-3667-E2364ECF1A0B}"/>
                </a:ext>
              </a:extLst>
            </p:cNvPr>
            <p:cNvGrpSpPr/>
            <p:nvPr/>
          </p:nvGrpSpPr>
          <p:grpSpPr>
            <a:xfrm>
              <a:off x="10481465" y="6899806"/>
              <a:ext cx="3365345" cy="999594"/>
              <a:chOff x="10481465" y="6899806"/>
              <a:chExt cx="3365345" cy="999594"/>
            </a:xfrm>
          </p:grpSpPr>
          <p:pic>
            <p:nvPicPr>
              <p:cNvPr id="26" name="图形 25">
                <a:extLst>
                  <a:ext uri="{FF2B5EF4-FFF2-40B4-BE49-F238E27FC236}">
                    <a16:creationId xmlns:a16="http://schemas.microsoft.com/office/drawing/2014/main" id="{B2C786EA-A912-3011-A681-CD4D56D7FD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886373" y="7462838"/>
                <a:ext cx="960437" cy="436562"/>
              </a:xfrm>
              <a:prstGeom prst="rect">
                <a:avLst/>
              </a:prstGeom>
            </p:spPr>
          </p:pic>
          <p:pic>
            <p:nvPicPr>
              <p:cNvPr id="27" name="图形 26">
                <a:extLst>
                  <a:ext uri="{FF2B5EF4-FFF2-40B4-BE49-F238E27FC236}">
                    <a16:creationId xmlns:a16="http://schemas.microsoft.com/office/drawing/2014/main" id="{83C4F235-A932-6F83-1154-653D1C84EA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0481465" y="6899806"/>
                <a:ext cx="960437" cy="436562"/>
              </a:xfrm>
              <a:prstGeom prst="rect">
                <a:avLst/>
              </a:prstGeom>
            </p:spPr>
          </p:pic>
        </p:grpSp>
        <p:pic>
          <p:nvPicPr>
            <p:cNvPr id="12" name="图形 11">
              <a:extLst>
                <a:ext uri="{FF2B5EF4-FFF2-40B4-BE49-F238E27FC236}">
                  <a16:creationId xmlns:a16="http://schemas.microsoft.com/office/drawing/2014/main" id="{A8DEBE23-74FD-D7CB-759A-B28352EA7A2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483363" y="6653504"/>
              <a:ext cx="2450317" cy="4328894"/>
            </a:xfrm>
            <a:prstGeom prst="rect">
              <a:avLst/>
            </a:prstGeom>
          </p:spPr>
        </p:pic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723EDE3F-FABD-F6F2-A79A-E5DAB8F4EFED}"/>
                </a:ext>
              </a:extLst>
            </p:cNvPr>
            <p:cNvSpPr/>
            <p:nvPr/>
          </p:nvSpPr>
          <p:spPr>
            <a:xfrm>
              <a:off x="10898188" y="6734488"/>
              <a:ext cx="411162" cy="109225"/>
            </a:xfrm>
            <a:custGeom>
              <a:avLst/>
              <a:gdLst>
                <a:gd name="connsiteX0" fmla="*/ 538162 w 538162"/>
                <a:gd name="connsiteY0" fmla="*/ 229875 h 229875"/>
                <a:gd name="connsiteX1" fmla="*/ 261937 w 538162"/>
                <a:gd name="connsiteY1" fmla="*/ 17150 h 229875"/>
                <a:gd name="connsiteX2" fmla="*/ 0 w 538162"/>
                <a:gd name="connsiteY2" fmla="*/ 28262 h 22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162" h="229875">
                  <a:moveTo>
                    <a:pt x="538162" y="229875"/>
                  </a:moveTo>
                  <a:cubicBezTo>
                    <a:pt x="444896" y="140313"/>
                    <a:pt x="351631" y="50752"/>
                    <a:pt x="261937" y="17150"/>
                  </a:cubicBezTo>
                  <a:cubicBezTo>
                    <a:pt x="172243" y="-16452"/>
                    <a:pt x="86121" y="5905"/>
                    <a:pt x="0" y="28262"/>
                  </a:cubicBezTo>
                </a:path>
              </a:pathLst>
            </a:custGeom>
            <a:noFill/>
            <a:ln w="101600" cap="flat">
              <a:solidFill>
                <a:schemeClr val="accent2"/>
              </a:solidFill>
              <a:prstDash val="solid"/>
              <a:round/>
              <a:headEnd type="oval" w="sm" len="sm"/>
              <a:tailEnd type="oval" w="sm" len="sm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" name="直接箭头连接符 15">
              <a:extLst>
                <a:ext uri="{FF2B5EF4-FFF2-40B4-BE49-F238E27FC236}">
                  <a16:creationId xmlns:a16="http://schemas.microsoft.com/office/drawing/2014/main" id="{01A62049-9552-A87C-1B58-909B0799120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334750" y="6858000"/>
              <a:ext cx="304800" cy="3060700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9" name="直接箭头连接符 18">
              <a:extLst>
                <a:ext uri="{FF2B5EF4-FFF2-40B4-BE49-F238E27FC236}">
                  <a16:creationId xmlns:a16="http://schemas.microsoft.com/office/drawing/2014/main" id="{1AAFAC95-B52F-4A0D-70D3-430DD9234C75}"/>
                </a:ext>
              </a:extLst>
            </p:cNvPr>
            <p:cNvCxnSpPr>
              <a:cxnSpLocks/>
              <a:endCxn id="15" idx="2"/>
            </p:cNvCxnSpPr>
            <p:nvPr/>
          </p:nvCxnSpPr>
          <p:spPr>
            <a:xfrm flipH="1" flipV="1">
              <a:off x="10898188" y="6747917"/>
              <a:ext cx="741362" cy="3148558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grpSp>
          <p:nvGrpSpPr>
            <p:cNvPr id="20" name="组合 19">
              <a:extLst>
                <a:ext uri="{FF2B5EF4-FFF2-40B4-BE49-F238E27FC236}">
                  <a16:creationId xmlns:a16="http://schemas.microsoft.com/office/drawing/2014/main" id="{D06BF6F0-528E-EF8F-B65F-7AF8BF27E127}"/>
                </a:ext>
              </a:extLst>
            </p:cNvPr>
            <p:cNvGrpSpPr/>
            <p:nvPr/>
          </p:nvGrpSpPr>
          <p:grpSpPr>
            <a:xfrm>
              <a:off x="11405604" y="6436078"/>
              <a:ext cx="491214" cy="294120"/>
              <a:chOff x="19165145" y="14254778"/>
              <a:chExt cx="709980" cy="425109"/>
            </a:xfrm>
          </p:grpSpPr>
          <p:sp>
            <p:nvSpPr>
              <p:cNvPr id="24" name="任意多边形: 形状 23">
                <a:extLst>
                  <a:ext uri="{FF2B5EF4-FFF2-40B4-BE49-F238E27FC236}">
                    <a16:creationId xmlns:a16="http://schemas.microsoft.com/office/drawing/2014/main" id="{CFEE674E-954C-D8D5-1F36-DDD963B75D9C}"/>
                  </a:ext>
                </a:extLst>
              </p:cNvPr>
              <p:cNvSpPr/>
              <p:nvPr/>
            </p:nvSpPr>
            <p:spPr>
              <a:xfrm>
                <a:off x="19165145" y="14254778"/>
                <a:ext cx="437507" cy="318831"/>
              </a:xfrm>
              <a:custGeom>
                <a:avLst/>
                <a:gdLst>
                  <a:gd name="connsiteX0" fmla="*/ 53190 w 437507"/>
                  <a:gd name="connsiteY0" fmla="*/ 66685 h 318831"/>
                  <a:gd name="connsiteX1" fmla="*/ 53190 w 437507"/>
                  <a:gd name="connsiteY1" fmla="*/ 285616 h 318831"/>
                  <a:gd name="connsiteX2" fmla="*/ 228 w 437507"/>
                  <a:gd name="connsiteY2" fmla="*/ 285616 h 318831"/>
                  <a:gd name="connsiteX3" fmla="*/ 228 w 437507"/>
                  <a:gd name="connsiteY3" fmla="*/ 318916 h 318831"/>
                  <a:gd name="connsiteX4" fmla="*/ 96940 w 437507"/>
                  <a:gd name="connsiteY4" fmla="*/ 316791 h 318831"/>
                  <a:gd name="connsiteX5" fmla="*/ 193652 w 437507"/>
                  <a:gd name="connsiteY5" fmla="*/ 318916 h 318831"/>
                  <a:gd name="connsiteX6" fmla="*/ 193652 w 437507"/>
                  <a:gd name="connsiteY6" fmla="*/ 285616 h 318831"/>
                  <a:gd name="connsiteX7" fmla="*/ 140691 w 437507"/>
                  <a:gd name="connsiteY7" fmla="*/ 285616 h 318831"/>
                  <a:gd name="connsiteX8" fmla="*/ 140691 w 437507"/>
                  <a:gd name="connsiteY8" fmla="*/ 137536 h 318831"/>
                  <a:gd name="connsiteX9" fmla="*/ 255057 w 437507"/>
                  <a:gd name="connsiteY9" fmla="*/ 25592 h 318831"/>
                  <a:gd name="connsiteX10" fmla="*/ 297273 w 437507"/>
                  <a:gd name="connsiteY10" fmla="*/ 94317 h 318831"/>
                  <a:gd name="connsiteX11" fmla="*/ 297273 w 437507"/>
                  <a:gd name="connsiteY11" fmla="*/ 285616 h 318831"/>
                  <a:gd name="connsiteX12" fmla="*/ 244312 w 437507"/>
                  <a:gd name="connsiteY12" fmla="*/ 285616 h 318831"/>
                  <a:gd name="connsiteX13" fmla="*/ 244312 w 437507"/>
                  <a:gd name="connsiteY13" fmla="*/ 318916 h 318831"/>
                  <a:gd name="connsiteX14" fmla="*/ 341024 w 437507"/>
                  <a:gd name="connsiteY14" fmla="*/ 316791 h 318831"/>
                  <a:gd name="connsiteX15" fmla="*/ 437736 w 437507"/>
                  <a:gd name="connsiteY15" fmla="*/ 318916 h 318831"/>
                  <a:gd name="connsiteX16" fmla="*/ 437736 w 437507"/>
                  <a:gd name="connsiteY16" fmla="*/ 285616 h 318831"/>
                  <a:gd name="connsiteX17" fmla="*/ 384774 w 437507"/>
                  <a:gd name="connsiteY17" fmla="*/ 285616 h 318831"/>
                  <a:gd name="connsiteX18" fmla="*/ 384774 w 437507"/>
                  <a:gd name="connsiteY18" fmla="*/ 102111 h 318831"/>
                  <a:gd name="connsiteX19" fmla="*/ 266570 w 437507"/>
                  <a:gd name="connsiteY19" fmla="*/ 85 h 318831"/>
                  <a:gd name="connsiteX20" fmla="*/ 132248 w 437507"/>
                  <a:gd name="connsiteY20" fmla="*/ 76605 h 318831"/>
                  <a:gd name="connsiteX21" fmla="*/ 132248 w 437507"/>
                  <a:gd name="connsiteY21" fmla="*/ 85 h 318831"/>
                  <a:gd name="connsiteX22" fmla="*/ 228 w 437507"/>
                  <a:gd name="connsiteY22" fmla="*/ 5753 h 318831"/>
                  <a:gd name="connsiteX23" fmla="*/ 228 w 437507"/>
                  <a:gd name="connsiteY23" fmla="*/ 39053 h 318831"/>
                  <a:gd name="connsiteX24" fmla="*/ 53190 w 437507"/>
                  <a:gd name="connsiteY24" fmla="*/ 66685 h 318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7507" h="318831">
                    <a:moveTo>
                      <a:pt x="53190" y="66685"/>
                    </a:moveTo>
                    <a:lnTo>
                      <a:pt x="53190" y="285616"/>
                    </a:lnTo>
                    <a:lnTo>
                      <a:pt x="228" y="285616"/>
                    </a:lnTo>
                    <a:lnTo>
                      <a:pt x="228" y="318916"/>
                    </a:lnTo>
                    <a:cubicBezTo>
                      <a:pt x="21720" y="318208"/>
                      <a:pt x="67773" y="316791"/>
                      <a:pt x="96940" y="316791"/>
                    </a:cubicBezTo>
                    <a:cubicBezTo>
                      <a:pt x="126875" y="316791"/>
                      <a:pt x="172161" y="318208"/>
                      <a:pt x="193652" y="318916"/>
                    </a:cubicBezTo>
                    <a:lnTo>
                      <a:pt x="193652" y="285616"/>
                    </a:lnTo>
                    <a:lnTo>
                      <a:pt x="140691" y="285616"/>
                    </a:lnTo>
                    <a:lnTo>
                      <a:pt x="140691" y="137536"/>
                    </a:lnTo>
                    <a:cubicBezTo>
                      <a:pt x="140691" y="60309"/>
                      <a:pt x="206701" y="25592"/>
                      <a:pt x="255057" y="25592"/>
                    </a:cubicBezTo>
                    <a:cubicBezTo>
                      <a:pt x="281155" y="25592"/>
                      <a:pt x="297273" y="40470"/>
                      <a:pt x="297273" y="94317"/>
                    </a:cubicBezTo>
                    <a:lnTo>
                      <a:pt x="297273" y="285616"/>
                    </a:lnTo>
                    <a:lnTo>
                      <a:pt x="244312" y="285616"/>
                    </a:lnTo>
                    <a:lnTo>
                      <a:pt x="244312" y="318916"/>
                    </a:lnTo>
                    <a:cubicBezTo>
                      <a:pt x="265803" y="318208"/>
                      <a:pt x="311856" y="316791"/>
                      <a:pt x="341024" y="316791"/>
                    </a:cubicBezTo>
                    <a:cubicBezTo>
                      <a:pt x="370958" y="316791"/>
                      <a:pt x="416244" y="318208"/>
                      <a:pt x="437736" y="318916"/>
                    </a:cubicBezTo>
                    <a:lnTo>
                      <a:pt x="437736" y="285616"/>
                    </a:lnTo>
                    <a:lnTo>
                      <a:pt x="384774" y="285616"/>
                    </a:lnTo>
                    <a:lnTo>
                      <a:pt x="384774" y="102111"/>
                    </a:lnTo>
                    <a:cubicBezTo>
                      <a:pt x="384774" y="27717"/>
                      <a:pt x="343326" y="85"/>
                      <a:pt x="266570" y="85"/>
                    </a:cubicBezTo>
                    <a:cubicBezTo>
                      <a:pt x="192885" y="85"/>
                      <a:pt x="152204" y="40470"/>
                      <a:pt x="132248" y="76605"/>
                    </a:cubicBezTo>
                    <a:lnTo>
                      <a:pt x="132248" y="85"/>
                    </a:lnTo>
                    <a:lnTo>
                      <a:pt x="228" y="5753"/>
                    </a:lnTo>
                    <a:lnTo>
                      <a:pt x="228" y="39053"/>
                    </a:lnTo>
                    <a:cubicBezTo>
                      <a:pt x="47817" y="39053"/>
                      <a:pt x="53190" y="39053"/>
                      <a:pt x="53190" y="6668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CBF5625A-EBD4-DF08-CA0B-5E1B6A59A2A3}"/>
                  </a:ext>
                </a:extLst>
              </p:cNvPr>
              <p:cNvSpPr/>
              <p:nvPr/>
            </p:nvSpPr>
            <p:spPr>
              <a:xfrm>
                <a:off x="19679552" y="14350570"/>
                <a:ext cx="195573" cy="329317"/>
              </a:xfrm>
              <a:custGeom>
                <a:avLst/>
                <a:gdLst>
                  <a:gd name="connsiteX0" fmla="*/ 121662 w 195573"/>
                  <a:gd name="connsiteY0" fmla="*/ 13973 h 329317"/>
                  <a:gd name="connsiteX1" fmla="*/ 105543 w 195573"/>
                  <a:gd name="connsiteY1" fmla="*/ 86 h 329317"/>
                  <a:gd name="connsiteX2" fmla="*/ 235 w 195573"/>
                  <a:gd name="connsiteY2" fmla="*/ 31827 h 329317"/>
                  <a:gd name="connsiteX3" fmla="*/ 235 w 195573"/>
                  <a:gd name="connsiteY3" fmla="*/ 49682 h 329317"/>
                  <a:gd name="connsiteX4" fmla="*/ 78142 w 195573"/>
                  <a:gd name="connsiteY4" fmla="*/ 35795 h 329317"/>
                  <a:gd name="connsiteX5" fmla="*/ 78142 w 195573"/>
                  <a:gd name="connsiteY5" fmla="*/ 288735 h 329317"/>
                  <a:gd name="connsiteX6" fmla="*/ 24412 w 195573"/>
                  <a:gd name="connsiteY6" fmla="*/ 311549 h 329317"/>
                  <a:gd name="connsiteX7" fmla="*/ 3996 w 195573"/>
                  <a:gd name="connsiteY7" fmla="*/ 311549 h 329317"/>
                  <a:gd name="connsiteX8" fmla="*/ 3996 w 195573"/>
                  <a:gd name="connsiteY8" fmla="*/ 329403 h 329317"/>
                  <a:gd name="connsiteX9" fmla="*/ 99633 w 195573"/>
                  <a:gd name="connsiteY9" fmla="*/ 327420 h 329317"/>
                  <a:gd name="connsiteX10" fmla="*/ 195808 w 195573"/>
                  <a:gd name="connsiteY10" fmla="*/ 329403 h 329317"/>
                  <a:gd name="connsiteX11" fmla="*/ 195808 w 195573"/>
                  <a:gd name="connsiteY11" fmla="*/ 311549 h 329317"/>
                  <a:gd name="connsiteX12" fmla="*/ 175391 w 195573"/>
                  <a:gd name="connsiteY12" fmla="*/ 311549 h 329317"/>
                  <a:gd name="connsiteX13" fmla="*/ 121662 w 195573"/>
                  <a:gd name="connsiteY13" fmla="*/ 288735 h 329317"/>
                  <a:gd name="connsiteX14" fmla="*/ 121662 w 195573"/>
                  <a:gd name="connsiteY14" fmla="*/ 13973 h 32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5573" h="329317">
                    <a:moveTo>
                      <a:pt x="121662" y="13973"/>
                    </a:moveTo>
                    <a:cubicBezTo>
                      <a:pt x="121662" y="582"/>
                      <a:pt x="120587" y="86"/>
                      <a:pt x="105543" y="86"/>
                    </a:cubicBezTo>
                    <a:cubicBezTo>
                      <a:pt x="71157" y="31332"/>
                      <a:pt x="22264" y="31827"/>
                      <a:pt x="235" y="31827"/>
                    </a:cubicBezTo>
                    <a:lnTo>
                      <a:pt x="235" y="49682"/>
                    </a:lnTo>
                    <a:cubicBezTo>
                      <a:pt x="13130" y="49682"/>
                      <a:pt x="48591" y="49682"/>
                      <a:pt x="78142" y="35795"/>
                    </a:cubicBezTo>
                    <a:lnTo>
                      <a:pt x="78142" y="288735"/>
                    </a:lnTo>
                    <a:cubicBezTo>
                      <a:pt x="78142" y="305101"/>
                      <a:pt x="78142" y="311549"/>
                      <a:pt x="24412" y="311549"/>
                    </a:cubicBezTo>
                    <a:lnTo>
                      <a:pt x="3996" y="311549"/>
                    </a:lnTo>
                    <a:lnTo>
                      <a:pt x="3996" y="329403"/>
                    </a:lnTo>
                    <a:cubicBezTo>
                      <a:pt x="13667" y="328907"/>
                      <a:pt x="79754" y="327420"/>
                      <a:pt x="99633" y="327420"/>
                    </a:cubicBezTo>
                    <a:cubicBezTo>
                      <a:pt x="116289" y="327420"/>
                      <a:pt x="183988" y="328907"/>
                      <a:pt x="195808" y="329403"/>
                    </a:cubicBezTo>
                    <a:lnTo>
                      <a:pt x="195808" y="311549"/>
                    </a:lnTo>
                    <a:lnTo>
                      <a:pt x="175391" y="311549"/>
                    </a:lnTo>
                    <a:cubicBezTo>
                      <a:pt x="121662" y="311549"/>
                      <a:pt x="121662" y="305101"/>
                      <a:pt x="121662" y="288735"/>
                    </a:cubicBezTo>
                    <a:lnTo>
                      <a:pt x="121662" y="13973"/>
                    </a:ln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2F4AA86D-73FA-671E-18FB-05EF16B7A288}"/>
                </a:ext>
              </a:extLst>
            </p:cNvPr>
            <p:cNvGrpSpPr/>
            <p:nvPr/>
          </p:nvGrpSpPr>
          <p:grpSpPr>
            <a:xfrm>
              <a:off x="10458574" y="6236223"/>
              <a:ext cx="503109" cy="294130"/>
              <a:chOff x="19165145" y="15317553"/>
              <a:chExt cx="727173" cy="425123"/>
            </a:xfrm>
          </p:grpSpPr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BC5A4915-C5B4-765C-D4FE-C2B47F938A7F}"/>
                  </a:ext>
                </a:extLst>
              </p:cNvPr>
              <p:cNvSpPr/>
              <p:nvPr/>
            </p:nvSpPr>
            <p:spPr>
              <a:xfrm>
                <a:off x="19165145" y="15317553"/>
                <a:ext cx="437507" cy="318831"/>
              </a:xfrm>
              <a:custGeom>
                <a:avLst/>
                <a:gdLst>
                  <a:gd name="connsiteX0" fmla="*/ 53190 w 437507"/>
                  <a:gd name="connsiteY0" fmla="*/ 66700 h 318831"/>
                  <a:gd name="connsiteX1" fmla="*/ 53190 w 437507"/>
                  <a:gd name="connsiteY1" fmla="*/ 285631 h 318831"/>
                  <a:gd name="connsiteX2" fmla="*/ 228 w 437507"/>
                  <a:gd name="connsiteY2" fmla="*/ 285631 h 318831"/>
                  <a:gd name="connsiteX3" fmla="*/ 228 w 437507"/>
                  <a:gd name="connsiteY3" fmla="*/ 318931 h 318831"/>
                  <a:gd name="connsiteX4" fmla="*/ 96940 w 437507"/>
                  <a:gd name="connsiteY4" fmla="*/ 316806 h 318831"/>
                  <a:gd name="connsiteX5" fmla="*/ 193652 w 437507"/>
                  <a:gd name="connsiteY5" fmla="*/ 318931 h 318831"/>
                  <a:gd name="connsiteX6" fmla="*/ 193652 w 437507"/>
                  <a:gd name="connsiteY6" fmla="*/ 285631 h 318831"/>
                  <a:gd name="connsiteX7" fmla="*/ 140691 w 437507"/>
                  <a:gd name="connsiteY7" fmla="*/ 285631 h 318831"/>
                  <a:gd name="connsiteX8" fmla="*/ 140691 w 437507"/>
                  <a:gd name="connsiteY8" fmla="*/ 137551 h 318831"/>
                  <a:gd name="connsiteX9" fmla="*/ 255057 w 437507"/>
                  <a:gd name="connsiteY9" fmla="*/ 25607 h 318831"/>
                  <a:gd name="connsiteX10" fmla="*/ 297273 w 437507"/>
                  <a:gd name="connsiteY10" fmla="*/ 94332 h 318831"/>
                  <a:gd name="connsiteX11" fmla="*/ 297273 w 437507"/>
                  <a:gd name="connsiteY11" fmla="*/ 285631 h 318831"/>
                  <a:gd name="connsiteX12" fmla="*/ 244312 w 437507"/>
                  <a:gd name="connsiteY12" fmla="*/ 285631 h 318831"/>
                  <a:gd name="connsiteX13" fmla="*/ 244312 w 437507"/>
                  <a:gd name="connsiteY13" fmla="*/ 318931 h 318831"/>
                  <a:gd name="connsiteX14" fmla="*/ 341024 w 437507"/>
                  <a:gd name="connsiteY14" fmla="*/ 316806 h 318831"/>
                  <a:gd name="connsiteX15" fmla="*/ 437736 w 437507"/>
                  <a:gd name="connsiteY15" fmla="*/ 318931 h 318831"/>
                  <a:gd name="connsiteX16" fmla="*/ 437736 w 437507"/>
                  <a:gd name="connsiteY16" fmla="*/ 285631 h 318831"/>
                  <a:gd name="connsiteX17" fmla="*/ 384774 w 437507"/>
                  <a:gd name="connsiteY17" fmla="*/ 285631 h 318831"/>
                  <a:gd name="connsiteX18" fmla="*/ 384774 w 437507"/>
                  <a:gd name="connsiteY18" fmla="*/ 102126 h 318831"/>
                  <a:gd name="connsiteX19" fmla="*/ 266570 w 437507"/>
                  <a:gd name="connsiteY19" fmla="*/ 100 h 318831"/>
                  <a:gd name="connsiteX20" fmla="*/ 132248 w 437507"/>
                  <a:gd name="connsiteY20" fmla="*/ 76620 h 318831"/>
                  <a:gd name="connsiteX21" fmla="*/ 132248 w 437507"/>
                  <a:gd name="connsiteY21" fmla="*/ 100 h 318831"/>
                  <a:gd name="connsiteX22" fmla="*/ 228 w 437507"/>
                  <a:gd name="connsiteY22" fmla="*/ 5768 h 318831"/>
                  <a:gd name="connsiteX23" fmla="*/ 228 w 437507"/>
                  <a:gd name="connsiteY23" fmla="*/ 39068 h 318831"/>
                  <a:gd name="connsiteX24" fmla="*/ 53190 w 437507"/>
                  <a:gd name="connsiteY24" fmla="*/ 66700 h 318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7507" h="318831">
                    <a:moveTo>
                      <a:pt x="53190" y="66700"/>
                    </a:moveTo>
                    <a:lnTo>
                      <a:pt x="53190" y="285631"/>
                    </a:lnTo>
                    <a:lnTo>
                      <a:pt x="228" y="285631"/>
                    </a:lnTo>
                    <a:lnTo>
                      <a:pt x="228" y="318931"/>
                    </a:lnTo>
                    <a:cubicBezTo>
                      <a:pt x="21720" y="318223"/>
                      <a:pt x="67773" y="316806"/>
                      <a:pt x="96940" y="316806"/>
                    </a:cubicBezTo>
                    <a:cubicBezTo>
                      <a:pt x="126875" y="316806"/>
                      <a:pt x="172161" y="318223"/>
                      <a:pt x="193652" y="318931"/>
                    </a:cubicBezTo>
                    <a:lnTo>
                      <a:pt x="193652" y="285631"/>
                    </a:lnTo>
                    <a:lnTo>
                      <a:pt x="140691" y="285631"/>
                    </a:lnTo>
                    <a:lnTo>
                      <a:pt x="140691" y="137551"/>
                    </a:lnTo>
                    <a:cubicBezTo>
                      <a:pt x="140691" y="60324"/>
                      <a:pt x="206701" y="25607"/>
                      <a:pt x="255057" y="25607"/>
                    </a:cubicBezTo>
                    <a:cubicBezTo>
                      <a:pt x="281155" y="25607"/>
                      <a:pt x="297273" y="40485"/>
                      <a:pt x="297273" y="94332"/>
                    </a:cubicBezTo>
                    <a:lnTo>
                      <a:pt x="297273" y="285631"/>
                    </a:lnTo>
                    <a:lnTo>
                      <a:pt x="244312" y="285631"/>
                    </a:lnTo>
                    <a:lnTo>
                      <a:pt x="244312" y="318931"/>
                    </a:lnTo>
                    <a:cubicBezTo>
                      <a:pt x="265803" y="318223"/>
                      <a:pt x="311856" y="316806"/>
                      <a:pt x="341024" y="316806"/>
                    </a:cubicBezTo>
                    <a:cubicBezTo>
                      <a:pt x="370958" y="316806"/>
                      <a:pt x="416244" y="318223"/>
                      <a:pt x="437736" y="318931"/>
                    </a:cubicBezTo>
                    <a:lnTo>
                      <a:pt x="437736" y="285631"/>
                    </a:lnTo>
                    <a:lnTo>
                      <a:pt x="384774" y="285631"/>
                    </a:lnTo>
                    <a:lnTo>
                      <a:pt x="384774" y="102126"/>
                    </a:lnTo>
                    <a:cubicBezTo>
                      <a:pt x="384774" y="27732"/>
                      <a:pt x="343326" y="100"/>
                      <a:pt x="266570" y="100"/>
                    </a:cubicBezTo>
                    <a:cubicBezTo>
                      <a:pt x="192885" y="100"/>
                      <a:pt x="152204" y="40485"/>
                      <a:pt x="132248" y="76620"/>
                    </a:cubicBezTo>
                    <a:lnTo>
                      <a:pt x="132248" y="100"/>
                    </a:lnTo>
                    <a:lnTo>
                      <a:pt x="228" y="5768"/>
                    </a:lnTo>
                    <a:lnTo>
                      <a:pt x="228" y="39068"/>
                    </a:lnTo>
                    <a:cubicBezTo>
                      <a:pt x="47817" y="39068"/>
                      <a:pt x="53190" y="39068"/>
                      <a:pt x="53190" y="6670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3585ACAC-43B7-E6D4-92A9-7027BD6018E3}"/>
                  </a:ext>
                </a:extLst>
              </p:cNvPr>
              <p:cNvSpPr/>
              <p:nvPr/>
            </p:nvSpPr>
            <p:spPr>
              <a:xfrm>
                <a:off x="19654837" y="15413359"/>
                <a:ext cx="237481" cy="329317"/>
              </a:xfrm>
              <a:custGeom>
                <a:avLst/>
                <a:gdLst>
                  <a:gd name="connsiteX0" fmla="*/ 237717 w 237481"/>
                  <a:gd name="connsiteY0" fmla="*/ 239154 h 329317"/>
                  <a:gd name="connsiteX1" fmla="*/ 219449 w 237481"/>
                  <a:gd name="connsiteY1" fmla="*/ 239154 h 329317"/>
                  <a:gd name="connsiteX2" fmla="*/ 205479 w 237481"/>
                  <a:gd name="connsiteY2" fmla="*/ 284286 h 329317"/>
                  <a:gd name="connsiteX3" fmla="*/ 152288 w 237481"/>
                  <a:gd name="connsiteY3" fmla="*/ 287262 h 329317"/>
                  <a:gd name="connsiteX4" fmla="*/ 53426 w 237481"/>
                  <a:gd name="connsiteY4" fmla="*/ 287262 h 329317"/>
                  <a:gd name="connsiteX5" fmla="*/ 160884 w 237481"/>
                  <a:gd name="connsiteY5" fmla="*/ 203941 h 329317"/>
                  <a:gd name="connsiteX6" fmla="*/ 237717 w 237481"/>
                  <a:gd name="connsiteY6" fmla="*/ 96813 h 329317"/>
                  <a:gd name="connsiteX7" fmla="*/ 111991 w 237481"/>
                  <a:gd name="connsiteY7" fmla="*/ 101 h 329317"/>
                  <a:gd name="connsiteX8" fmla="*/ 235 w 237481"/>
                  <a:gd name="connsiteY8" fmla="*/ 88877 h 329317"/>
                  <a:gd name="connsiteX9" fmla="*/ 28711 w 237481"/>
                  <a:gd name="connsiteY9" fmla="*/ 116651 h 329317"/>
                  <a:gd name="connsiteX10" fmla="*/ 57187 w 237481"/>
                  <a:gd name="connsiteY10" fmla="*/ 90366 h 329317"/>
                  <a:gd name="connsiteX11" fmla="*/ 25487 w 237481"/>
                  <a:gd name="connsiteY11" fmla="*/ 64080 h 329317"/>
                  <a:gd name="connsiteX12" fmla="*/ 103932 w 237481"/>
                  <a:gd name="connsiteY12" fmla="*/ 17955 h 329317"/>
                  <a:gd name="connsiteX13" fmla="*/ 185600 w 237481"/>
                  <a:gd name="connsiteY13" fmla="*/ 96813 h 329317"/>
                  <a:gd name="connsiteX14" fmla="*/ 135095 w 237481"/>
                  <a:gd name="connsiteY14" fmla="*/ 192037 h 329317"/>
                  <a:gd name="connsiteX15" fmla="*/ 5608 w 237481"/>
                  <a:gd name="connsiteY15" fmla="*/ 310076 h 329317"/>
                  <a:gd name="connsiteX16" fmla="*/ 235 w 237481"/>
                  <a:gd name="connsiteY16" fmla="*/ 329418 h 329317"/>
                  <a:gd name="connsiteX17" fmla="*/ 221598 w 237481"/>
                  <a:gd name="connsiteY17" fmla="*/ 329418 h 329317"/>
                  <a:gd name="connsiteX18" fmla="*/ 237717 w 237481"/>
                  <a:gd name="connsiteY18" fmla="*/ 239154 h 32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7481" h="329317">
                    <a:moveTo>
                      <a:pt x="237717" y="239154"/>
                    </a:moveTo>
                    <a:lnTo>
                      <a:pt x="219449" y="239154"/>
                    </a:lnTo>
                    <a:cubicBezTo>
                      <a:pt x="217837" y="250064"/>
                      <a:pt x="212464" y="279326"/>
                      <a:pt x="205479" y="284286"/>
                    </a:cubicBezTo>
                    <a:cubicBezTo>
                      <a:pt x="201181" y="287262"/>
                      <a:pt x="159810" y="287262"/>
                      <a:pt x="152288" y="287262"/>
                    </a:cubicBezTo>
                    <a:lnTo>
                      <a:pt x="53426" y="287262"/>
                    </a:lnTo>
                    <a:cubicBezTo>
                      <a:pt x="109842" y="241137"/>
                      <a:pt x="128647" y="227251"/>
                      <a:pt x="160884" y="203941"/>
                    </a:cubicBezTo>
                    <a:cubicBezTo>
                      <a:pt x="200644" y="174679"/>
                      <a:pt x="237717" y="143929"/>
                      <a:pt x="237717" y="96813"/>
                    </a:cubicBezTo>
                    <a:cubicBezTo>
                      <a:pt x="237717" y="36802"/>
                      <a:pt x="180764" y="101"/>
                      <a:pt x="111991" y="101"/>
                    </a:cubicBezTo>
                    <a:cubicBezTo>
                      <a:pt x="45367" y="101"/>
                      <a:pt x="235" y="43249"/>
                      <a:pt x="235" y="88877"/>
                    </a:cubicBezTo>
                    <a:cubicBezTo>
                      <a:pt x="235" y="114172"/>
                      <a:pt x="23338" y="116651"/>
                      <a:pt x="28711" y="116651"/>
                    </a:cubicBezTo>
                    <a:cubicBezTo>
                      <a:pt x="41606" y="116651"/>
                      <a:pt x="57187" y="108220"/>
                      <a:pt x="57187" y="90366"/>
                    </a:cubicBezTo>
                    <a:cubicBezTo>
                      <a:pt x="57187" y="81439"/>
                      <a:pt x="53426" y="64080"/>
                      <a:pt x="25487" y="64080"/>
                    </a:cubicBezTo>
                    <a:cubicBezTo>
                      <a:pt x="42143" y="28867"/>
                      <a:pt x="78679" y="17955"/>
                      <a:pt x="103932" y="17955"/>
                    </a:cubicBezTo>
                    <a:cubicBezTo>
                      <a:pt x="157661" y="17955"/>
                      <a:pt x="185600" y="56640"/>
                      <a:pt x="185600" y="96813"/>
                    </a:cubicBezTo>
                    <a:cubicBezTo>
                      <a:pt x="185600" y="139962"/>
                      <a:pt x="152288" y="174183"/>
                      <a:pt x="135095" y="192037"/>
                    </a:cubicBezTo>
                    <a:lnTo>
                      <a:pt x="5608" y="310076"/>
                    </a:lnTo>
                    <a:cubicBezTo>
                      <a:pt x="235" y="314540"/>
                      <a:pt x="235" y="315531"/>
                      <a:pt x="235" y="329418"/>
                    </a:cubicBezTo>
                    <a:lnTo>
                      <a:pt x="221598" y="329418"/>
                    </a:lnTo>
                    <a:lnTo>
                      <a:pt x="237717" y="239154"/>
                    </a:ln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" name="矩形 27">
            <a:extLst>
              <a:ext uri="{FF2B5EF4-FFF2-40B4-BE49-F238E27FC236}">
                <a16:creationId xmlns:a16="http://schemas.microsoft.com/office/drawing/2014/main" id="{CC69105F-5699-7484-4735-5373C7A2C793}"/>
              </a:ext>
            </a:extLst>
          </p:cNvPr>
          <p:cNvSpPr/>
          <p:nvPr/>
        </p:nvSpPr>
        <p:spPr>
          <a:xfrm>
            <a:off x="1031382" y="2113312"/>
            <a:ext cx="22838082" cy="10549261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 dirty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DD89A3C7-225B-79D1-0925-D0904651AACA}"/>
              </a:ext>
            </a:extLst>
          </p:cNvPr>
          <p:cNvSpPr txBox="1">
            <a:spLocks/>
          </p:cNvSpPr>
          <p:nvPr/>
        </p:nvSpPr>
        <p:spPr>
          <a:xfrm>
            <a:off x="955674" y="2793335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Scattering direction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08957651-AF60-BA27-CF05-35A954720AE5}"/>
              </a:ext>
            </a:extLst>
          </p:cNvPr>
          <p:cNvGrpSpPr/>
          <p:nvPr/>
        </p:nvGrpSpPr>
        <p:grpSpPr>
          <a:xfrm>
            <a:off x="965829" y="3679750"/>
            <a:ext cx="3248026" cy="886415"/>
            <a:chOff x="955674" y="4066139"/>
            <a:chExt cx="3248026" cy="886415"/>
          </a:xfrm>
        </p:grpSpPr>
        <p:sp>
          <p:nvSpPr>
            <p:cNvPr id="31" name="Title 1">
              <a:extLst>
                <a:ext uri="{FF2B5EF4-FFF2-40B4-BE49-F238E27FC236}">
                  <a16:creationId xmlns:a16="http://schemas.microsoft.com/office/drawing/2014/main" id="{39F98999-5083-EA4B-2209-123D08EEECB6}"/>
                </a:ext>
              </a:extLst>
            </p:cNvPr>
            <p:cNvSpPr txBox="1">
              <a:spLocks/>
            </p:cNvSpPr>
            <p:nvPr/>
          </p:nvSpPr>
          <p:spPr>
            <a:xfrm>
              <a:off x="955674" y="4066139"/>
              <a:ext cx="3248026" cy="886415"/>
            </a:xfrm>
            <a:prstGeom prst="rect">
              <a:avLst/>
            </a:prstGeom>
            <a:ln w="12700">
              <a:miter lim="400000"/>
            </a:ln>
          </p:spPr>
          <p:txBody>
            <a:bodyPr lIns="0" tIns="0" rIns="0" bIns="0" anchor="b">
              <a:normAutofit/>
            </a:bodyPr>
            <a:lstStyle>
              <a:lvl1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1pPr>
              <a:lvl2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2pPr>
              <a:lvl3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3pPr>
              <a:lvl4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4pPr>
              <a:lvl5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5pPr>
              <a:lvl6pPr marL="0" marR="0" indent="11430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6pPr>
              <a:lvl7pPr marL="0" marR="0" indent="13716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7pPr>
              <a:lvl8pPr marL="0" marR="0" indent="16002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8pPr>
              <a:lvl9pPr marL="0" marR="0" indent="18288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9pPr>
            </a:lstStyle>
            <a:p>
              <a:r>
                <a:rPr lang="en-US" sz="4800" b="1" kern="0" dirty="0">
                  <a:solidFill>
                    <a:schemeClr val="accent2"/>
                  </a:solidFill>
                </a:rPr>
                <a:t>[	 , 	 ]</a:t>
              </a:r>
            </a:p>
          </p:txBody>
        </p:sp>
        <p:pic>
          <p:nvPicPr>
            <p:cNvPr id="32" name="图形 31">
              <a:extLst>
                <a:ext uri="{FF2B5EF4-FFF2-40B4-BE49-F238E27FC236}">
                  <a16:creationId xmlns:a16="http://schemas.microsoft.com/office/drawing/2014/main" id="{D76102D1-E82B-3C3A-98EF-CCCF9948038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1527" y="4432883"/>
              <a:ext cx="960437" cy="436562"/>
            </a:xfrm>
            <a:prstGeom prst="rect">
              <a:avLst/>
            </a:prstGeom>
          </p:spPr>
        </p:pic>
        <p:pic>
          <p:nvPicPr>
            <p:cNvPr id="33" name="图形 32">
              <a:extLst>
                <a:ext uri="{FF2B5EF4-FFF2-40B4-BE49-F238E27FC236}">
                  <a16:creationId xmlns:a16="http://schemas.microsoft.com/office/drawing/2014/main" id="{55679889-5008-DD73-DB84-C4B8B619A6C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628584" y="4432883"/>
              <a:ext cx="960437" cy="436562"/>
            </a:xfrm>
            <a:prstGeom prst="rect">
              <a:avLst/>
            </a:prstGeom>
          </p:spPr>
        </p:pic>
      </p:grpSp>
      <p:sp>
        <p:nvSpPr>
          <p:cNvPr id="34" name="Title 1">
            <a:extLst>
              <a:ext uri="{FF2B5EF4-FFF2-40B4-BE49-F238E27FC236}">
                <a16:creationId xmlns:a16="http://schemas.microsoft.com/office/drawing/2014/main" id="{E077CB3D-3365-3B54-6FE7-0C9E773B95DC}"/>
              </a:ext>
            </a:extLst>
          </p:cNvPr>
          <p:cNvSpPr txBox="1">
            <a:spLocks/>
          </p:cNvSpPr>
          <p:nvPr/>
        </p:nvSpPr>
        <p:spPr>
          <a:xfrm>
            <a:off x="955674" y="6248804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Normal vector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35" name="Title 1">
            <a:extLst>
              <a:ext uri="{FF2B5EF4-FFF2-40B4-BE49-F238E27FC236}">
                <a16:creationId xmlns:a16="http://schemas.microsoft.com/office/drawing/2014/main" id="{3475A7F2-3307-00D9-AD92-48348CC33A3D}"/>
              </a:ext>
            </a:extLst>
          </p:cNvPr>
          <p:cNvSpPr txBox="1">
            <a:spLocks/>
          </p:cNvSpPr>
          <p:nvPr/>
        </p:nvSpPr>
        <p:spPr>
          <a:xfrm>
            <a:off x="965829" y="7135219"/>
            <a:ext cx="32480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kern="0" dirty="0">
                <a:solidFill>
                  <a:schemeClr val="accent2"/>
                </a:solidFill>
              </a:rPr>
              <a:t>[	 , 	 ]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ECF06147-E49E-033E-DC5E-EC9890FFF16D}"/>
              </a:ext>
            </a:extLst>
          </p:cNvPr>
          <p:cNvGrpSpPr/>
          <p:nvPr/>
        </p:nvGrpSpPr>
        <p:grpSpPr>
          <a:xfrm>
            <a:off x="1426029" y="7514750"/>
            <a:ext cx="709980" cy="425109"/>
            <a:chOff x="19165145" y="14254778"/>
            <a:chExt cx="709980" cy="425109"/>
          </a:xfrm>
        </p:grpSpPr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32DE5530-DAB4-4008-C4E7-46276FD1D9A4}"/>
                </a:ext>
              </a:extLst>
            </p:cNvPr>
            <p:cNvSpPr/>
            <p:nvPr/>
          </p:nvSpPr>
          <p:spPr>
            <a:xfrm>
              <a:off x="19165145" y="14254778"/>
              <a:ext cx="437507" cy="318831"/>
            </a:xfrm>
            <a:custGeom>
              <a:avLst/>
              <a:gdLst>
                <a:gd name="connsiteX0" fmla="*/ 53190 w 437507"/>
                <a:gd name="connsiteY0" fmla="*/ 66685 h 318831"/>
                <a:gd name="connsiteX1" fmla="*/ 53190 w 437507"/>
                <a:gd name="connsiteY1" fmla="*/ 285616 h 318831"/>
                <a:gd name="connsiteX2" fmla="*/ 228 w 437507"/>
                <a:gd name="connsiteY2" fmla="*/ 285616 h 318831"/>
                <a:gd name="connsiteX3" fmla="*/ 228 w 437507"/>
                <a:gd name="connsiteY3" fmla="*/ 318916 h 318831"/>
                <a:gd name="connsiteX4" fmla="*/ 96940 w 437507"/>
                <a:gd name="connsiteY4" fmla="*/ 316791 h 318831"/>
                <a:gd name="connsiteX5" fmla="*/ 193652 w 437507"/>
                <a:gd name="connsiteY5" fmla="*/ 318916 h 318831"/>
                <a:gd name="connsiteX6" fmla="*/ 193652 w 437507"/>
                <a:gd name="connsiteY6" fmla="*/ 285616 h 318831"/>
                <a:gd name="connsiteX7" fmla="*/ 140691 w 437507"/>
                <a:gd name="connsiteY7" fmla="*/ 285616 h 318831"/>
                <a:gd name="connsiteX8" fmla="*/ 140691 w 437507"/>
                <a:gd name="connsiteY8" fmla="*/ 137536 h 318831"/>
                <a:gd name="connsiteX9" fmla="*/ 255057 w 437507"/>
                <a:gd name="connsiteY9" fmla="*/ 25592 h 318831"/>
                <a:gd name="connsiteX10" fmla="*/ 297273 w 437507"/>
                <a:gd name="connsiteY10" fmla="*/ 94317 h 318831"/>
                <a:gd name="connsiteX11" fmla="*/ 297273 w 437507"/>
                <a:gd name="connsiteY11" fmla="*/ 285616 h 318831"/>
                <a:gd name="connsiteX12" fmla="*/ 244312 w 437507"/>
                <a:gd name="connsiteY12" fmla="*/ 285616 h 318831"/>
                <a:gd name="connsiteX13" fmla="*/ 244312 w 437507"/>
                <a:gd name="connsiteY13" fmla="*/ 318916 h 318831"/>
                <a:gd name="connsiteX14" fmla="*/ 341024 w 437507"/>
                <a:gd name="connsiteY14" fmla="*/ 316791 h 318831"/>
                <a:gd name="connsiteX15" fmla="*/ 437736 w 437507"/>
                <a:gd name="connsiteY15" fmla="*/ 318916 h 318831"/>
                <a:gd name="connsiteX16" fmla="*/ 437736 w 437507"/>
                <a:gd name="connsiteY16" fmla="*/ 285616 h 318831"/>
                <a:gd name="connsiteX17" fmla="*/ 384774 w 437507"/>
                <a:gd name="connsiteY17" fmla="*/ 285616 h 318831"/>
                <a:gd name="connsiteX18" fmla="*/ 384774 w 437507"/>
                <a:gd name="connsiteY18" fmla="*/ 102111 h 318831"/>
                <a:gd name="connsiteX19" fmla="*/ 266570 w 437507"/>
                <a:gd name="connsiteY19" fmla="*/ 85 h 318831"/>
                <a:gd name="connsiteX20" fmla="*/ 132248 w 437507"/>
                <a:gd name="connsiteY20" fmla="*/ 76605 h 318831"/>
                <a:gd name="connsiteX21" fmla="*/ 132248 w 437507"/>
                <a:gd name="connsiteY21" fmla="*/ 85 h 318831"/>
                <a:gd name="connsiteX22" fmla="*/ 228 w 437507"/>
                <a:gd name="connsiteY22" fmla="*/ 5753 h 318831"/>
                <a:gd name="connsiteX23" fmla="*/ 228 w 437507"/>
                <a:gd name="connsiteY23" fmla="*/ 39053 h 318831"/>
                <a:gd name="connsiteX24" fmla="*/ 53190 w 437507"/>
                <a:gd name="connsiteY24" fmla="*/ 66685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685"/>
                  </a:moveTo>
                  <a:lnTo>
                    <a:pt x="53190" y="285616"/>
                  </a:lnTo>
                  <a:lnTo>
                    <a:pt x="228" y="285616"/>
                  </a:lnTo>
                  <a:lnTo>
                    <a:pt x="228" y="318916"/>
                  </a:lnTo>
                  <a:cubicBezTo>
                    <a:pt x="21720" y="318208"/>
                    <a:pt x="67773" y="316791"/>
                    <a:pt x="96940" y="316791"/>
                  </a:cubicBezTo>
                  <a:cubicBezTo>
                    <a:pt x="126875" y="316791"/>
                    <a:pt x="172161" y="318208"/>
                    <a:pt x="193652" y="318916"/>
                  </a:cubicBezTo>
                  <a:lnTo>
                    <a:pt x="193652" y="285616"/>
                  </a:lnTo>
                  <a:lnTo>
                    <a:pt x="140691" y="285616"/>
                  </a:lnTo>
                  <a:lnTo>
                    <a:pt x="140691" y="137536"/>
                  </a:lnTo>
                  <a:cubicBezTo>
                    <a:pt x="140691" y="60309"/>
                    <a:pt x="206701" y="25592"/>
                    <a:pt x="255057" y="25592"/>
                  </a:cubicBezTo>
                  <a:cubicBezTo>
                    <a:pt x="281155" y="25592"/>
                    <a:pt x="297273" y="40470"/>
                    <a:pt x="297273" y="94317"/>
                  </a:cubicBezTo>
                  <a:lnTo>
                    <a:pt x="297273" y="285616"/>
                  </a:lnTo>
                  <a:lnTo>
                    <a:pt x="244312" y="285616"/>
                  </a:lnTo>
                  <a:lnTo>
                    <a:pt x="244312" y="318916"/>
                  </a:lnTo>
                  <a:cubicBezTo>
                    <a:pt x="265803" y="318208"/>
                    <a:pt x="311856" y="316791"/>
                    <a:pt x="341024" y="316791"/>
                  </a:cubicBezTo>
                  <a:cubicBezTo>
                    <a:pt x="370958" y="316791"/>
                    <a:pt x="416244" y="318208"/>
                    <a:pt x="437736" y="318916"/>
                  </a:cubicBezTo>
                  <a:lnTo>
                    <a:pt x="437736" y="285616"/>
                  </a:lnTo>
                  <a:lnTo>
                    <a:pt x="384774" y="285616"/>
                  </a:lnTo>
                  <a:lnTo>
                    <a:pt x="384774" y="102111"/>
                  </a:lnTo>
                  <a:cubicBezTo>
                    <a:pt x="384774" y="27717"/>
                    <a:pt x="343326" y="85"/>
                    <a:pt x="266570" y="85"/>
                  </a:cubicBezTo>
                  <a:cubicBezTo>
                    <a:pt x="192885" y="85"/>
                    <a:pt x="152204" y="40470"/>
                    <a:pt x="132248" y="76605"/>
                  </a:cubicBezTo>
                  <a:lnTo>
                    <a:pt x="132248" y="85"/>
                  </a:lnTo>
                  <a:lnTo>
                    <a:pt x="228" y="5753"/>
                  </a:lnTo>
                  <a:lnTo>
                    <a:pt x="228" y="39053"/>
                  </a:lnTo>
                  <a:cubicBezTo>
                    <a:pt x="47817" y="39053"/>
                    <a:pt x="53190" y="39053"/>
                    <a:pt x="53190" y="66685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6A5749A5-C873-A1BE-1E28-A1FAE3D50FF8}"/>
                </a:ext>
              </a:extLst>
            </p:cNvPr>
            <p:cNvSpPr/>
            <p:nvPr/>
          </p:nvSpPr>
          <p:spPr>
            <a:xfrm>
              <a:off x="19679552" y="14350570"/>
              <a:ext cx="195573" cy="329317"/>
            </a:xfrm>
            <a:custGeom>
              <a:avLst/>
              <a:gdLst>
                <a:gd name="connsiteX0" fmla="*/ 121662 w 195573"/>
                <a:gd name="connsiteY0" fmla="*/ 13973 h 329317"/>
                <a:gd name="connsiteX1" fmla="*/ 105543 w 195573"/>
                <a:gd name="connsiteY1" fmla="*/ 86 h 329317"/>
                <a:gd name="connsiteX2" fmla="*/ 235 w 195573"/>
                <a:gd name="connsiteY2" fmla="*/ 31827 h 329317"/>
                <a:gd name="connsiteX3" fmla="*/ 235 w 195573"/>
                <a:gd name="connsiteY3" fmla="*/ 49682 h 329317"/>
                <a:gd name="connsiteX4" fmla="*/ 78142 w 195573"/>
                <a:gd name="connsiteY4" fmla="*/ 35795 h 329317"/>
                <a:gd name="connsiteX5" fmla="*/ 78142 w 195573"/>
                <a:gd name="connsiteY5" fmla="*/ 288735 h 329317"/>
                <a:gd name="connsiteX6" fmla="*/ 24412 w 195573"/>
                <a:gd name="connsiteY6" fmla="*/ 311549 h 329317"/>
                <a:gd name="connsiteX7" fmla="*/ 3996 w 195573"/>
                <a:gd name="connsiteY7" fmla="*/ 311549 h 329317"/>
                <a:gd name="connsiteX8" fmla="*/ 3996 w 195573"/>
                <a:gd name="connsiteY8" fmla="*/ 329403 h 329317"/>
                <a:gd name="connsiteX9" fmla="*/ 99633 w 195573"/>
                <a:gd name="connsiteY9" fmla="*/ 327420 h 329317"/>
                <a:gd name="connsiteX10" fmla="*/ 195808 w 195573"/>
                <a:gd name="connsiteY10" fmla="*/ 329403 h 329317"/>
                <a:gd name="connsiteX11" fmla="*/ 195808 w 195573"/>
                <a:gd name="connsiteY11" fmla="*/ 311549 h 329317"/>
                <a:gd name="connsiteX12" fmla="*/ 175391 w 195573"/>
                <a:gd name="connsiteY12" fmla="*/ 311549 h 329317"/>
                <a:gd name="connsiteX13" fmla="*/ 121662 w 195573"/>
                <a:gd name="connsiteY13" fmla="*/ 288735 h 329317"/>
                <a:gd name="connsiteX14" fmla="*/ 121662 w 195573"/>
                <a:gd name="connsiteY14" fmla="*/ 13973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573" h="329317">
                  <a:moveTo>
                    <a:pt x="121662" y="13973"/>
                  </a:moveTo>
                  <a:cubicBezTo>
                    <a:pt x="121662" y="582"/>
                    <a:pt x="120587" y="86"/>
                    <a:pt x="105543" y="86"/>
                  </a:cubicBezTo>
                  <a:cubicBezTo>
                    <a:pt x="71157" y="31332"/>
                    <a:pt x="22264" y="31827"/>
                    <a:pt x="235" y="31827"/>
                  </a:cubicBezTo>
                  <a:lnTo>
                    <a:pt x="235" y="49682"/>
                  </a:lnTo>
                  <a:cubicBezTo>
                    <a:pt x="13130" y="49682"/>
                    <a:pt x="48591" y="49682"/>
                    <a:pt x="78142" y="35795"/>
                  </a:cubicBezTo>
                  <a:lnTo>
                    <a:pt x="78142" y="288735"/>
                  </a:lnTo>
                  <a:cubicBezTo>
                    <a:pt x="78142" y="305101"/>
                    <a:pt x="78142" y="311549"/>
                    <a:pt x="24412" y="311549"/>
                  </a:cubicBezTo>
                  <a:lnTo>
                    <a:pt x="3996" y="311549"/>
                  </a:lnTo>
                  <a:lnTo>
                    <a:pt x="3996" y="329403"/>
                  </a:lnTo>
                  <a:cubicBezTo>
                    <a:pt x="13667" y="328907"/>
                    <a:pt x="79754" y="327420"/>
                    <a:pt x="99633" y="327420"/>
                  </a:cubicBezTo>
                  <a:cubicBezTo>
                    <a:pt x="116289" y="327420"/>
                    <a:pt x="183988" y="328907"/>
                    <a:pt x="195808" y="329403"/>
                  </a:cubicBezTo>
                  <a:lnTo>
                    <a:pt x="195808" y="311549"/>
                  </a:lnTo>
                  <a:lnTo>
                    <a:pt x="175391" y="311549"/>
                  </a:lnTo>
                  <a:cubicBezTo>
                    <a:pt x="121662" y="311549"/>
                    <a:pt x="121662" y="305101"/>
                    <a:pt x="121662" y="288735"/>
                  </a:cubicBezTo>
                  <a:lnTo>
                    <a:pt x="121662" y="13973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5A62A6CE-415F-4704-0351-8A92FDE2C0D9}"/>
              </a:ext>
            </a:extLst>
          </p:cNvPr>
          <p:cNvGrpSpPr/>
          <p:nvPr/>
        </p:nvGrpSpPr>
        <p:grpSpPr>
          <a:xfrm>
            <a:off x="2714923" y="7514736"/>
            <a:ext cx="727173" cy="425123"/>
            <a:chOff x="19165145" y="15317553"/>
            <a:chExt cx="727173" cy="425123"/>
          </a:xfrm>
        </p:grpSpPr>
        <p:sp>
          <p:nvSpPr>
            <p:cNvPr id="40" name="任意多边形: 形状 39">
              <a:extLst>
                <a:ext uri="{FF2B5EF4-FFF2-40B4-BE49-F238E27FC236}">
                  <a16:creationId xmlns:a16="http://schemas.microsoft.com/office/drawing/2014/main" id="{80117214-BB7C-AF9C-3A78-4CCCB46E9105}"/>
                </a:ext>
              </a:extLst>
            </p:cNvPr>
            <p:cNvSpPr/>
            <p:nvPr/>
          </p:nvSpPr>
          <p:spPr>
            <a:xfrm>
              <a:off x="19165145" y="15317553"/>
              <a:ext cx="437507" cy="318831"/>
            </a:xfrm>
            <a:custGeom>
              <a:avLst/>
              <a:gdLst>
                <a:gd name="connsiteX0" fmla="*/ 53190 w 437507"/>
                <a:gd name="connsiteY0" fmla="*/ 66700 h 318831"/>
                <a:gd name="connsiteX1" fmla="*/ 53190 w 437507"/>
                <a:gd name="connsiteY1" fmla="*/ 285631 h 318831"/>
                <a:gd name="connsiteX2" fmla="*/ 228 w 437507"/>
                <a:gd name="connsiteY2" fmla="*/ 285631 h 318831"/>
                <a:gd name="connsiteX3" fmla="*/ 228 w 437507"/>
                <a:gd name="connsiteY3" fmla="*/ 318931 h 318831"/>
                <a:gd name="connsiteX4" fmla="*/ 96940 w 437507"/>
                <a:gd name="connsiteY4" fmla="*/ 316806 h 318831"/>
                <a:gd name="connsiteX5" fmla="*/ 193652 w 437507"/>
                <a:gd name="connsiteY5" fmla="*/ 318931 h 318831"/>
                <a:gd name="connsiteX6" fmla="*/ 193652 w 437507"/>
                <a:gd name="connsiteY6" fmla="*/ 285631 h 318831"/>
                <a:gd name="connsiteX7" fmla="*/ 140691 w 437507"/>
                <a:gd name="connsiteY7" fmla="*/ 285631 h 318831"/>
                <a:gd name="connsiteX8" fmla="*/ 140691 w 437507"/>
                <a:gd name="connsiteY8" fmla="*/ 137551 h 318831"/>
                <a:gd name="connsiteX9" fmla="*/ 255057 w 437507"/>
                <a:gd name="connsiteY9" fmla="*/ 25607 h 318831"/>
                <a:gd name="connsiteX10" fmla="*/ 297273 w 437507"/>
                <a:gd name="connsiteY10" fmla="*/ 94332 h 318831"/>
                <a:gd name="connsiteX11" fmla="*/ 297273 w 437507"/>
                <a:gd name="connsiteY11" fmla="*/ 285631 h 318831"/>
                <a:gd name="connsiteX12" fmla="*/ 244312 w 437507"/>
                <a:gd name="connsiteY12" fmla="*/ 285631 h 318831"/>
                <a:gd name="connsiteX13" fmla="*/ 244312 w 437507"/>
                <a:gd name="connsiteY13" fmla="*/ 318931 h 318831"/>
                <a:gd name="connsiteX14" fmla="*/ 341024 w 437507"/>
                <a:gd name="connsiteY14" fmla="*/ 316806 h 318831"/>
                <a:gd name="connsiteX15" fmla="*/ 437736 w 437507"/>
                <a:gd name="connsiteY15" fmla="*/ 318931 h 318831"/>
                <a:gd name="connsiteX16" fmla="*/ 437736 w 437507"/>
                <a:gd name="connsiteY16" fmla="*/ 285631 h 318831"/>
                <a:gd name="connsiteX17" fmla="*/ 384774 w 437507"/>
                <a:gd name="connsiteY17" fmla="*/ 285631 h 318831"/>
                <a:gd name="connsiteX18" fmla="*/ 384774 w 437507"/>
                <a:gd name="connsiteY18" fmla="*/ 102126 h 318831"/>
                <a:gd name="connsiteX19" fmla="*/ 266570 w 437507"/>
                <a:gd name="connsiteY19" fmla="*/ 100 h 318831"/>
                <a:gd name="connsiteX20" fmla="*/ 132248 w 437507"/>
                <a:gd name="connsiteY20" fmla="*/ 76620 h 318831"/>
                <a:gd name="connsiteX21" fmla="*/ 132248 w 437507"/>
                <a:gd name="connsiteY21" fmla="*/ 100 h 318831"/>
                <a:gd name="connsiteX22" fmla="*/ 228 w 437507"/>
                <a:gd name="connsiteY22" fmla="*/ 5768 h 318831"/>
                <a:gd name="connsiteX23" fmla="*/ 228 w 437507"/>
                <a:gd name="connsiteY23" fmla="*/ 39068 h 318831"/>
                <a:gd name="connsiteX24" fmla="*/ 53190 w 437507"/>
                <a:gd name="connsiteY24" fmla="*/ 66700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700"/>
                  </a:moveTo>
                  <a:lnTo>
                    <a:pt x="53190" y="285631"/>
                  </a:lnTo>
                  <a:lnTo>
                    <a:pt x="228" y="285631"/>
                  </a:lnTo>
                  <a:lnTo>
                    <a:pt x="228" y="318931"/>
                  </a:lnTo>
                  <a:cubicBezTo>
                    <a:pt x="21720" y="318223"/>
                    <a:pt x="67773" y="316806"/>
                    <a:pt x="96940" y="316806"/>
                  </a:cubicBezTo>
                  <a:cubicBezTo>
                    <a:pt x="126875" y="316806"/>
                    <a:pt x="172161" y="318223"/>
                    <a:pt x="193652" y="318931"/>
                  </a:cubicBezTo>
                  <a:lnTo>
                    <a:pt x="193652" y="285631"/>
                  </a:lnTo>
                  <a:lnTo>
                    <a:pt x="140691" y="285631"/>
                  </a:lnTo>
                  <a:lnTo>
                    <a:pt x="140691" y="137551"/>
                  </a:lnTo>
                  <a:cubicBezTo>
                    <a:pt x="140691" y="60324"/>
                    <a:pt x="206701" y="25607"/>
                    <a:pt x="255057" y="25607"/>
                  </a:cubicBezTo>
                  <a:cubicBezTo>
                    <a:pt x="281155" y="25607"/>
                    <a:pt x="297273" y="40485"/>
                    <a:pt x="297273" y="94332"/>
                  </a:cubicBezTo>
                  <a:lnTo>
                    <a:pt x="297273" y="285631"/>
                  </a:lnTo>
                  <a:lnTo>
                    <a:pt x="244312" y="285631"/>
                  </a:lnTo>
                  <a:lnTo>
                    <a:pt x="244312" y="318931"/>
                  </a:lnTo>
                  <a:cubicBezTo>
                    <a:pt x="265803" y="318223"/>
                    <a:pt x="311856" y="316806"/>
                    <a:pt x="341024" y="316806"/>
                  </a:cubicBezTo>
                  <a:cubicBezTo>
                    <a:pt x="370958" y="316806"/>
                    <a:pt x="416244" y="318223"/>
                    <a:pt x="437736" y="318931"/>
                  </a:cubicBezTo>
                  <a:lnTo>
                    <a:pt x="437736" y="285631"/>
                  </a:lnTo>
                  <a:lnTo>
                    <a:pt x="384774" y="285631"/>
                  </a:lnTo>
                  <a:lnTo>
                    <a:pt x="384774" y="102126"/>
                  </a:lnTo>
                  <a:cubicBezTo>
                    <a:pt x="384774" y="27732"/>
                    <a:pt x="343326" y="100"/>
                    <a:pt x="266570" y="100"/>
                  </a:cubicBezTo>
                  <a:cubicBezTo>
                    <a:pt x="192885" y="100"/>
                    <a:pt x="152204" y="40485"/>
                    <a:pt x="132248" y="76620"/>
                  </a:cubicBezTo>
                  <a:lnTo>
                    <a:pt x="132248" y="100"/>
                  </a:lnTo>
                  <a:lnTo>
                    <a:pt x="228" y="5768"/>
                  </a:lnTo>
                  <a:lnTo>
                    <a:pt x="228" y="39068"/>
                  </a:lnTo>
                  <a:cubicBezTo>
                    <a:pt x="47817" y="39068"/>
                    <a:pt x="53190" y="39068"/>
                    <a:pt x="53190" y="66700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5BC5C7FC-3B86-DE18-CD72-0EE277F1457F}"/>
                </a:ext>
              </a:extLst>
            </p:cNvPr>
            <p:cNvSpPr/>
            <p:nvPr/>
          </p:nvSpPr>
          <p:spPr>
            <a:xfrm>
              <a:off x="19654837" y="15413359"/>
              <a:ext cx="237481" cy="329317"/>
            </a:xfrm>
            <a:custGeom>
              <a:avLst/>
              <a:gdLst>
                <a:gd name="connsiteX0" fmla="*/ 237717 w 237481"/>
                <a:gd name="connsiteY0" fmla="*/ 239154 h 329317"/>
                <a:gd name="connsiteX1" fmla="*/ 219449 w 237481"/>
                <a:gd name="connsiteY1" fmla="*/ 239154 h 329317"/>
                <a:gd name="connsiteX2" fmla="*/ 205479 w 237481"/>
                <a:gd name="connsiteY2" fmla="*/ 284286 h 329317"/>
                <a:gd name="connsiteX3" fmla="*/ 152288 w 237481"/>
                <a:gd name="connsiteY3" fmla="*/ 287262 h 329317"/>
                <a:gd name="connsiteX4" fmla="*/ 53426 w 237481"/>
                <a:gd name="connsiteY4" fmla="*/ 287262 h 329317"/>
                <a:gd name="connsiteX5" fmla="*/ 160884 w 237481"/>
                <a:gd name="connsiteY5" fmla="*/ 203941 h 329317"/>
                <a:gd name="connsiteX6" fmla="*/ 237717 w 237481"/>
                <a:gd name="connsiteY6" fmla="*/ 96813 h 329317"/>
                <a:gd name="connsiteX7" fmla="*/ 111991 w 237481"/>
                <a:gd name="connsiteY7" fmla="*/ 101 h 329317"/>
                <a:gd name="connsiteX8" fmla="*/ 235 w 237481"/>
                <a:gd name="connsiteY8" fmla="*/ 88877 h 329317"/>
                <a:gd name="connsiteX9" fmla="*/ 28711 w 237481"/>
                <a:gd name="connsiteY9" fmla="*/ 116651 h 329317"/>
                <a:gd name="connsiteX10" fmla="*/ 57187 w 237481"/>
                <a:gd name="connsiteY10" fmla="*/ 90366 h 329317"/>
                <a:gd name="connsiteX11" fmla="*/ 25487 w 237481"/>
                <a:gd name="connsiteY11" fmla="*/ 64080 h 329317"/>
                <a:gd name="connsiteX12" fmla="*/ 103932 w 237481"/>
                <a:gd name="connsiteY12" fmla="*/ 17955 h 329317"/>
                <a:gd name="connsiteX13" fmla="*/ 185600 w 237481"/>
                <a:gd name="connsiteY13" fmla="*/ 96813 h 329317"/>
                <a:gd name="connsiteX14" fmla="*/ 135095 w 237481"/>
                <a:gd name="connsiteY14" fmla="*/ 192037 h 329317"/>
                <a:gd name="connsiteX15" fmla="*/ 5608 w 237481"/>
                <a:gd name="connsiteY15" fmla="*/ 310076 h 329317"/>
                <a:gd name="connsiteX16" fmla="*/ 235 w 237481"/>
                <a:gd name="connsiteY16" fmla="*/ 329418 h 329317"/>
                <a:gd name="connsiteX17" fmla="*/ 221598 w 237481"/>
                <a:gd name="connsiteY17" fmla="*/ 329418 h 329317"/>
                <a:gd name="connsiteX18" fmla="*/ 237717 w 237481"/>
                <a:gd name="connsiteY18" fmla="*/ 239154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7481" h="329317">
                  <a:moveTo>
                    <a:pt x="237717" y="239154"/>
                  </a:moveTo>
                  <a:lnTo>
                    <a:pt x="219449" y="239154"/>
                  </a:lnTo>
                  <a:cubicBezTo>
                    <a:pt x="217837" y="250064"/>
                    <a:pt x="212464" y="279326"/>
                    <a:pt x="205479" y="284286"/>
                  </a:cubicBezTo>
                  <a:cubicBezTo>
                    <a:pt x="201181" y="287262"/>
                    <a:pt x="159810" y="287262"/>
                    <a:pt x="152288" y="287262"/>
                  </a:cubicBezTo>
                  <a:lnTo>
                    <a:pt x="53426" y="287262"/>
                  </a:lnTo>
                  <a:cubicBezTo>
                    <a:pt x="109842" y="241137"/>
                    <a:pt x="128647" y="227251"/>
                    <a:pt x="160884" y="203941"/>
                  </a:cubicBezTo>
                  <a:cubicBezTo>
                    <a:pt x="200644" y="174679"/>
                    <a:pt x="237717" y="143929"/>
                    <a:pt x="237717" y="96813"/>
                  </a:cubicBezTo>
                  <a:cubicBezTo>
                    <a:pt x="237717" y="36802"/>
                    <a:pt x="180764" y="101"/>
                    <a:pt x="111991" y="101"/>
                  </a:cubicBezTo>
                  <a:cubicBezTo>
                    <a:pt x="45367" y="101"/>
                    <a:pt x="235" y="43249"/>
                    <a:pt x="235" y="88877"/>
                  </a:cubicBezTo>
                  <a:cubicBezTo>
                    <a:pt x="235" y="114172"/>
                    <a:pt x="23338" y="116651"/>
                    <a:pt x="28711" y="116651"/>
                  </a:cubicBezTo>
                  <a:cubicBezTo>
                    <a:pt x="41606" y="116651"/>
                    <a:pt x="57187" y="108220"/>
                    <a:pt x="57187" y="90366"/>
                  </a:cubicBezTo>
                  <a:cubicBezTo>
                    <a:pt x="57187" y="81439"/>
                    <a:pt x="53426" y="64080"/>
                    <a:pt x="25487" y="64080"/>
                  </a:cubicBezTo>
                  <a:cubicBezTo>
                    <a:pt x="42143" y="28867"/>
                    <a:pt x="78679" y="17955"/>
                    <a:pt x="103932" y="17955"/>
                  </a:cubicBezTo>
                  <a:cubicBezTo>
                    <a:pt x="157661" y="17955"/>
                    <a:pt x="185600" y="56640"/>
                    <a:pt x="185600" y="96813"/>
                  </a:cubicBezTo>
                  <a:cubicBezTo>
                    <a:pt x="185600" y="139962"/>
                    <a:pt x="152288" y="174183"/>
                    <a:pt x="135095" y="192037"/>
                  </a:cubicBezTo>
                  <a:lnTo>
                    <a:pt x="5608" y="310076"/>
                  </a:lnTo>
                  <a:cubicBezTo>
                    <a:pt x="235" y="314540"/>
                    <a:pt x="235" y="315531"/>
                    <a:pt x="235" y="329418"/>
                  </a:cubicBezTo>
                  <a:lnTo>
                    <a:pt x="221598" y="329418"/>
                  </a:lnTo>
                  <a:lnTo>
                    <a:pt x="237717" y="239154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Title 1">
            <a:extLst>
              <a:ext uri="{FF2B5EF4-FFF2-40B4-BE49-F238E27FC236}">
                <a16:creationId xmlns:a16="http://schemas.microsoft.com/office/drawing/2014/main" id="{69E840CC-E754-CE55-E7BE-0D95E9BD1030}"/>
              </a:ext>
            </a:extLst>
          </p:cNvPr>
          <p:cNvSpPr txBox="1">
            <a:spLocks/>
          </p:cNvSpPr>
          <p:nvPr/>
        </p:nvSpPr>
        <p:spPr>
          <a:xfrm>
            <a:off x="955674" y="9475492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Gradient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43" name="Title 1">
            <a:extLst>
              <a:ext uri="{FF2B5EF4-FFF2-40B4-BE49-F238E27FC236}">
                <a16:creationId xmlns:a16="http://schemas.microsoft.com/office/drawing/2014/main" id="{2719C1BE-2507-FFA5-50C6-D4A1D5C80E1F}"/>
              </a:ext>
            </a:extLst>
          </p:cNvPr>
          <p:cNvSpPr txBox="1">
            <a:spLocks/>
          </p:cNvSpPr>
          <p:nvPr/>
        </p:nvSpPr>
        <p:spPr>
          <a:xfrm>
            <a:off x="965829" y="10361907"/>
            <a:ext cx="32480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kern="0" dirty="0">
                <a:solidFill>
                  <a:schemeClr val="accent2"/>
                </a:solidFill>
              </a:rPr>
              <a:t>[	 , 	 ]</a:t>
            </a:r>
          </a:p>
        </p:txBody>
      </p:sp>
      <p:grpSp>
        <p:nvGrpSpPr>
          <p:cNvPr id="44" name="图形 20">
            <a:extLst>
              <a:ext uri="{FF2B5EF4-FFF2-40B4-BE49-F238E27FC236}">
                <a16:creationId xmlns:a16="http://schemas.microsoft.com/office/drawing/2014/main" id="{B1374896-72D8-F544-9FFB-5678FF676395}"/>
              </a:ext>
            </a:extLst>
          </p:cNvPr>
          <p:cNvGrpSpPr/>
          <p:nvPr/>
        </p:nvGrpSpPr>
        <p:grpSpPr>
          <a:xfrm>
            <a:off x="8921347" y="4134934"/>
            <a:ext cx="2746671" cy="210286"/>
            <a:chOff x="8921347" y="4134934"/>
            <a:chExt cx="2746671" cy="210286"/>
          </a:xfrm>
          <a:solidFill>
            <a:srgbClr val="DC2720"/>
          </a:solidFill>
        </p:grpSpPr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2A75E0A5-7213-CBAD-E409-BAAB62FA26EE}"/>
                </a:ext>
              </a:extLst>
            </p:cNvPr>
            <p:cNvSpPr/>
            <p:nvPr/>
          </p:nvSpPr>
          <p:spPr>
            <a:xfrm>
              <a:off x="9104458" y="4239107"/>
              <a:ext cx="2563559" cy="30410"/>
            </a:xfrm>
            <a:custGeom>
              <a:avLst/>
              <a:gdLst>
                <a:gd name="connsiteX0" fmla="*/ 2563560 w 2563559"/>
                <a:gd name="connsiteY0" fmla="*/ 30411 h 30410"/>
                <a:gd name="connsiteX1" fmla="*/ 0 w 2563559"/>
                <a:gd name="connsiteY1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63559" h="30410">
                  <a:moveTo>
                    <a:pt x="2563560" y="30411"/>
                  </a:moveTo>
                  <a:lnTo>
                    <a:pt x="0" y="0"/>
                  </a:lnTo>
                </a:path>
              </a:pathLst>
            </a:custGeom>
            <a:ln w="32309" cap="flat">
              <a:solidFill>
                <a:srgbClr val="DC27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6049862A-C0CB-B511-3C9D-7EEEC788723D}"/>
                </a:ext>
              </a:extLst>
            </p:cNvPr>
            <p:cNvSpPr/>
            <p:nvPr/>
          </p:nvSpPr>
          <p:spPr>
            <a:xfrm>
              <a:off x="8921347" y="4134934"/>
              <a:ext cx="258814" cy="210286"/>
            </a:xfrm>
            <a:custGeom>
              <a:avLst/>
              <a:gdLst>
                <a:gd name="connsiteX0" fmla="*/ 0 w 258814"/>
                <a:gd name="connsiteY0" fmla="*/ 102232 h 210286"/>
                <a:gd name="connsiteX1" fmla="*/ 258815 w 258814"/>
                <a:gd name="connsiteY1" fmla="*/ 0 h 210286"/>
                <a:gd name="connsiteX2" fmla="*/ 196699 w 258814"/>
                <a:gd name="connsiteY2" fmla="*/ 104820 h 210286"/>
                <a:gd name="connsiteX3" fmla="*/ 256227 w 258814"/>
                <a:gd name="connsiteY3" fmla="*/ 210287 h 21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814" h="210286">
                  <a:moveTo>
                    <a:pt x="0" y="102232"/>
                  </a:moveTo>
                  <a:lnTo>
                    <a:pt x="258815" y="0"/>
                  </a:lnTo>
                  <a:lnTo>
                    <a:pt x="196699" y="104820"/>
                  </a:lnTo>
                  <a:lnTo>
                    <a:pt x="256227" y="210287"/>
                  </a:lnTo>
                  <a:close/>
                </a:path>
              </a:pathLst>
            </a:custGeom>
            <a:solidFill>
              <a:srgbClr val="DC2720"/>
            </a:solidFill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" name="图形 20">
            <a:extLst>
              <a:ext uri="{FF2B5EF4-FFF2-40B4-BE49-F238E27FC236}">
                <a16:creationId xmlns:a16="http://schemas.microsoft.com/office/drawing/2014/main" id="{4851FFE3-01DA-5BDF-50B9-63D1A87C9FE8}"/>
              </a:ext>
            </a:extLst>
          </p:cNvPr>
          <p:cNvGrpSpPr/>
          <p:nvPr/>
        </p:nvGrpSpPr>
        <p:grpSpPr>
          <a:xfrm>
            <a:off x="11562551" y="4269518"/>
            <a:ext cx="210286" cy="5687453"/>
            <a:chOff x="11562551" y="4269518"/>
            <a:chExt cx="210286" cy="5687453"/>
          </a:xfrm>
          <a:solidFill>
            <a:schemeClr val="tx1"/>
          </a:solidFill>
        </p:grpSpPr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88D0B65C-17B3-ECF5-D990-3B3947C1580F}"/>
                </a:ext>
              </a:extLst>
            </p:cNvPr>
            <p:cNvSpPr/>
            <p:nvPr/>
          </p:nvSpPr>
          <p:spPr>
            <a:xfrm>
              <a:off x="11668018" y="4452629"/>
              <a:ext cx="64703" cy="5504342"/>
            </a:xfrm>
            <a:custGeom>
              <a:avLst/>
              <a:gdLst>
                <a:gd name="connsiteX0" fmla="*/ 0 w 64703"/>
                <a:gd name="connsiteY0" fmla="*/ 5504343 h 5504342"/>
                <a:gd name="connsiteX1" fmla="*/ 0 w 64703"/>
                <a:gd name="connsiteY1" fmla="*/ 0 h 550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703" h="5504342">
                  <a:moveTo>
                    <a:pt x="0" y="5504343"/>
                  </a:moveTo>
                  <a:lnTo>
                    <a:pt x="0" y="0"/>
                  </a:lnTo>
                </a:path>
              </a:pathLst>
            </a:custGeom>
            <a:grpFill/>
            <a:ln w="32309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4BBD9DF0-B9BA-0C62-BE6F-269070117796}"/>
                </a:ext>
              </a:extLst>
            </p:cNvPr>
            <p:cNvSpPr/>
            <p:nvPr/>
          </p:nvSpPr>
          <p:spPr>
            <a:xfrm>
              <a:off x="11562551" y="4269518"/>
              <a:ext cx="210286" cy="257520"/>
            </a:xfrm>
            <a:custGeom>
              <a:avLst/>
              <a:gdLst>
                <a:gd name="connsiteX0" fmla="*/ 105467 w 210286"/>
                <a:gd name="connsiteY0" fmla="*/ 0 h 257520"/>
                <a:gd name="connsiteX1" fmla="*/ 210287 w 210286"/>
                <a:gd name="connsiteY1" fmla="*/ 257521 h 257520"/>
                <a:gd name="connsiteX2" fmla="*/ 105467 w 210286"/>
                <a:gd name="connsiteY2" fmla="*/ 196699 h 257520"/>
                <a:gd name="connsiteX3" fmla="*/ 0 w 210286"/>
                <a:gd name="connsiteY3" fmla="*/ 257521 h 257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286" h="257520">
                  <a:moveTo>
                    <a:pt x="105467" y="0"/>
                  </a:moveTo>
                  <a:lnTo>
                    <a:pt x="210287" y="257521"/>
                  </a:lnTo>
                  <a:lnTo>
                    <a:pt x="105467" y="196699"/>
                  </a:lnTo>
                  <a:lnTo>
                    <a:pt x="0" y="257521"/>
                  </a:lnTo>
                  <a:close/>
                </a:path>
              </a:pathLst>
            </a:custGeom>
            <a:grpFill/>
            <a:ln w="64618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图形 20">
            <a:extLst>
              <a:ext uri="{FF2B5EF4-FFF2-40B4-BE49-F238E27FC236}">
                <a16:creationId xmlns:a16="http://schemas.microsoft.com/office/drawing/2014/main" id="{18BD823B-11D0-1126-22D6-8E507BFB872B}"/>
              </a:ext>
            </a:extLst>
          </p:cNvPr>
          <p:cNvGrpSpPr/>
          <p:nvPr/>
        </p:nvGrpSpPr>
        <p:grpSpPr>
          <a:xfrm>
            <a:off x="11903331" y="5843556"/>
            <a:ext cx="1050140" cy="401162"/>
            <a:chOff x="11803896" y="6898429"/>
            <a:chExt cx="1050140" cy="401162"/>
          </a:xfrm>
          <a:solidFill>
            <a:schemeClr val="tx1"/>
          </a:solidFill>
        </p:grpSpPr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D4357FFE-E11F-9B5D-890C-A40A1BBC5B98}"/>
                </a:ext>
              </a:extLst>
            </p:cNvPr>
            <p:cNvSpPr/>
            <p:nvPr/>
          </p:nvSpPr>
          <p:spPr>
            <a:xfrm>
              <a:off x="11803896" y="6924957"/>
              <a:ext cx="296342" cy="287284"/>
            </a:xfrm>
            <a:custGeom>
              <a:avLst/>
              <a:gdLst>
                <a:gd name="connsiteX0" fmla="*/ 50469 w 296342"/>
                <a:gd name="connsiteY0" fmla="*/ 29117 h 287284"/>
                <a:gd name="connsiteX1" fmla="*/ 270461 w 296342"/>
                <a:gd name="connsiteY1" fmla="*/ 29117 h 287284"/>
                <a:gd name="connsiteX2" fmla="*/ 160465 w 296342"/>
                <a:gd name="connsiteY2" fmla="*/ 249756 h 287284"/>
                <a:gd name="connsiteX3" fmla="*/ 50469 w 296342"/>
                <a:gd name="connsiteY3" fmla="*/ 29117 h 287284"/>
                <a:gd name="connsiteX4" fmla="*/ 294402 w 296342"/>
                <a:gd name="connsiteY4" fmla="*/ 9058 h 287284"/>
                <a:gd name="connsiteX5" fmla="*/ 296343 w 296342"/>
                <a:gd name="connsiteY5" fmla="*/ 3235 h 287284"/>
                <a:gd name="connsiteX6" fmla="*/ 286637 w 296342"/>
                <a:gd name="connsiteY6" fmla="*/ 0 h 287284"/>
                <a:gd name="connsiteX7" fmla="*/ 9706 w 296342"/>
                <a:gd name="connsiteY7" fmla="*/ 0 h 287284"/>
                <a:gd name="connsiteX8" fmla="*/ 0 w 296342"/>
                <a:gd name="connsiteY8" fmla="*/ 3235 h 287284"/>
                <a:gd name="connsiteX9" fmla="*/ 1942 w 296342"/>
                <a:gd name="connsiteY9" fmla="*/ 9058 h 287284"/>
                <a:gd name="connsiteX10" fmla="*/ 137172 w 296342"/>
                <a:gd name="connsiteY10" fmla="*/ 279520 h 287284"/>
                <a:gd name="connsiteX11" fmla="*/ 148171 w 296342"/>
                <a:gd name="connsiteY11" fmla="*/ 287285 h 287284"/>
                <a:gd name="connsiteX12" fmla="*/ 159171 w 296342"/>
                <a:gd name="connsiteY12" fmla="*/ 279520 h 287284"/>
                <a:gd name="connsiteX13" fmla="*/ 294402 w 296342"/>
                <a:gd name="connsiteY13" fmla="*/ 9058 h 28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6342" h="287284">
                  <a:moveTo>
                    <a:pt x="50469" y="29117"/>
                  </a:moveTo>
                  <a:lnTo>
                    <a:pt x="270461" y="29117"/>
                  </a:lnTo>
                  <a:lnTo>
                    <a:pt x="160465" y="249756"/>
                  </a:lnTo>
                  <a:lnTo>
                    <a:pt x="50469" y="29117"/>
                  </a:lnTo>
                  <a:close/>
                  <a:moveTo>
                    <a:pt x="294402" y="9058"/>
                  </a:moveTo>
                  <a:cubicBezTo>
                    <a:pt x="295049" y="7765"/>
                    <a:pt x="296343" y="5176"/>
                    <a:pt x="296343" y="3235"/>
                  </a:cubicBezTo>
                  <a:cubicBezTo>
                    <a:pt x="296343" y="647"/>
                    <a:pt x="295696" y="0"/>
                    <a:pt x="286637" y="0"/>
                  </a:cubicBezTo>
                  <a:lnTo>
                    <a:pt x="9706" y="0"/>
                  </a:lnTo>
                  <a:cubicBezTo>
                    <a:pt x="647" y="0"/>
                    <a:pt x="0" y="647"/>
                    <a:pt x="0" y="3235"/>
                  </a:cubicBezTo>
                  <a:cubicBezTo>
                    <a:pt x="0" y="4529"/>
                    <a:pt x="1294" y="7765"/>
                    <a:pt x="1942" y="9058"/>
                  </a:cubicBezTo>
                  <a:lnTo>
                    <a:pt x="137172" y="279520"/>
                  </a:lnTo>
                  <a:cubicBezTo>
                    <a:pt x="139760" y="284696"/>
                    <a:pt x="141054" y="287285"/>
                    <a:pt x="148171" y="287285"/>
                  </a:cubicBezTo>
                  <a:cubicBezTo>
                    <a:pt x="155289" y="287285"/>
                    <a:pt x="155936" y="284696"/>
                    <a:pt x="159171" y="279520"/>
                  </a:cubicBezTo>
                  <a:lnTo>
                    <a:pt x="294402" y="9058"/>
                  </a:lnTo>
                  <a:close/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任意多边形: 形状 51">
              <a:extLst>
                <a:ext uri="{FF2B5EF4-FFF2-40B4-BE49-F238E27FC236}">
                  <a16:creationId xmlns:a16="http://schemas.microsoft.com/office/drawing/2014/main" id="{57A5A2D8-B1C0-396F-9F0F-9FB75DD60CBD}"/>
                </a:ext>
              </a:extLst>
            </p:cNvPr>
            <p:cNvSpPr/>
            <p:nvPr/>
          </p:nvSpPr>
          <p:spPr>
            <a:xfrm>
              <a:off x="12132591" y="7021366"/>
              <a:ext cx="217404" cy="263990"/>
            </a:xfrm>
            <a:custGeom>
              <a:avLst/>
              <a:gdLst>
                <a:gd name="connsiteX0" fmla="*/ 80880 w 217404"/>
                <a:gd name="connsiteY0" fmla="*/ 36881 h 263990"/>
                <a:gd name="connsiteX1" fmla="*/ 86703 w 217404"/>
                <a:gd name="connsiteY1" fmla="*/ 11000 h 263990"/>
                <a:gd name="connsiteX2" fmla="*/ 75057 w 217404"/>
                <a:gd name="connsiteY2" fmla="*/ 0 h 263990"/>
                <a:gd name="connsiteX3" fmla="*/ 58881 w 217404"/>
                <a:gd name="connsiteY3" fmla="*/ 14235 h 263990"/>
                <a:gd name="connsiteX4" fmla="*/ 1294 w 217404"/>
                <a:gd name="connsiteY4" fmla="*/ 246521 h 263990"/>
                <a:gd name="connsiteX5" fmla="*/ 0 w 217404"/>
                <a:gd name="connsiteY5" fmla="*/ 252991 h 263990"/>
                <a:gd name="connsiteX6" fmla="*/ 11000 w 217404"/>
                <a:gd name="connsiteY6" fmla="*/ 263991 h 263990"/>
                <a:gd name="connsiteX7" fmla="*/ 25234 w 217404"/>
                <a:gd name="connsiteY7" fmla="*/ 255579 h 263990"/>
                <a:gd name="connsiteX8" fmla="*/ 47234 w 217404"/>
                <a:gd name="connsiteY8" fmla="*/ 169523 h 263990"/>
                <a:gd name="connsiteX9" fmla="*/ 86056 w 217404"/>
                <a:gd name="connsiteY9" fmla="*/ 181817 h 263990"/>
                <a:gd name="connsiteX10" fmla="*/ 139113 w 217404"/>
                <a:gd name="connsiteY10" fmla="*/ 152701 h 263990"/>
                <a:gd name="connsiteX11" fmla="*/ 175347 w 217404"/>
                <a:gd name="connsiteY11" fmla="*/ 181817 h 263990"/>
                <a:gd name="connsiteX12" fmla="*/ 205111 w 217404"/>
                <a:gd name="connsiteY12" fmla="*/ 159818 h 263990"/>
                <a:gd name="connsiteX13" fmla="*/ 217404 w 217404"/>
                <a:gd name="connsiteY13" fmla="*/ 120349 h 263990"/>
                <a:gd name="connsiteX14" fmla="*/ 212228 w 217404"/>
                <a:gd name="connsiteY14" fmla="*/ 116466 h 263990"/>
                <a:gd name="connsiteX15" fmla="*/ 206405 w 217404"/>
                <a:gd name="connsiteY15" fmla="*/ 123584 h 263990"/>
                <a:gd name="connsiteX16" fmla="*/ 175994 w 217404"/>
                <a:gd name="connsiteY16" fmla="*/ 173406 h 263990"/>
                <a:gd name="connsiteX17" fmla="*/ 163700 w 217404"/>
                <a:gd name="connsiteY17" fmla="*/ 155288 h 263990"/>
                <a:gd name="connsiteX18" fmla="*/ 171465 w 217404"/>
                <a:gd name="connsiteY18" fmla="*/ 113231 h 263990"/>
                <a:gd name="connsiteX19" fmla="*/ 182464 w 217404"/>
                <a:gd name="connsiteY19" fmla="*/ 69880 h 263990"/>
                <a:gd name="connsiteX20" fmla="*/ 189582 w 217404"/>
                <a:gd name="connsiteY20" fmla="*/ 42704 h 263990"/>
                <a:gd name="connsiteX21" fmla="*/ 195405 w 217404"/>
                <a:gd name="connsiteY21" fmla="*/ 16176 h 263990"/>
                <a:gd name="connsiteX22" fmla="*/ 183759 w 217404"/>
                <a:gd name="connsiteY22" fmla="*/ 5176 h 263990"/>
                <a:gd name="connsiteX23" fmla="*/ 168229 w 217404"/>
                <a:gd name="connsiteY23" fmla="*/ 19411 h 263990"/>
                <a:gd name="connsiteX24" fmla="*/ 149466 w 217404"/>
                <a:gd name="connsiteY24" fmla="*/ 94467 h 263990"/>
                <a:gd name="connsiteX25" fmla="*/ 139113 w 217404"/>
                <a:gd name="connsiteY25" fmla="*/ 135230 h 263990"/>
                <a:gd name="connsiteX26" fmla="*/ 86703 w 217404"/>
                <a:gd name="connsiteY26" fmla="*/ 173406 h 263990"/>
                <a:gd name="connsiteX27" fmla="*/ 56940 w 217404"/>
                <a:gd name="connsiteY27" fmla="*/ 138466 h 263990"/>
                <a:gd name="connsiteX28" fmla="*/ 62763 w 217404"/>
                <a:gd name="connsiteY28" fmla="*/ 104173 h 263990"/>
                <a:gd name="connsiteX29" fmla="*/ 80880 w 217404"/>
                <a:gd name="connsiteY29" fmla="*/ 36881 h 26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7404" h="263990">
                  <a:moveTo>
                    <a:pt x="80880" y="36881"/>
                  </a:moveTo>
                  <a:cubicBezTo>
                    <a:pt x="82821" y="28469"/>
                    <a:pt x="86703" y="12941"/>
                    <a:pt x="86703" y="11000"/>
                  </a:cubicBezTo>
                  <a:cubicBezTo>
                    <a:pt x="86703" y="3882"/>
                    <a:pt x="82174" y="0"/>
                    <a:pt x="75057" y="0"/>
                  </a:cubicBezTo>
                  <a:cubicBezTo>
                    <a:pt x="73762" y="0"/>
                    <a:pt x="62763" y="647"/>
                    <a:pt x="58881" y="14235"/>
                  </a:cubicBezTo>
                  <a:lnTo>
                    <a:pt x="1294" y="246521"/>
                  </a:lnTo>
                  <a:cubicBezTo>
                    <a:pt x="0" y="251050"/>
                    <a:pt x="0" y="252344"/>
                    <a:pt x="0" y="252991"/>
                  </a:cubicBezTo>
                  <a:cubicBezTo>
                    <a:pt x="0" y="258815"/>
                    <a:pt x="4529" y="263991"/>
                    <a:pt x="11000" y="263991"/>
                  </a:cubicBezTo>
                  <a:cubicBezTo>
                    <a:pt x="19411" y="263991"/>
                    <a:pt x="23941" y="256874"/>
                    <a:pt x="25234" y="255579"/>
                  </a:cubicBezTo>
                  <a:cubicBezTo>
                    <a:pt x="27175" y="251697"/>
                    <a:pt x="32352" y="230992"/>
                    <a:pt x="47234" y="169523"/>
                  </a:cubicBezTo>
                  <a:cubicBezTo>
                    <a:pt x="60174" y="180523"/>
                    <a:pt x="78291" y="181817"/>
                    <a:pt x="86056" y="181817"/>
                  </a:cubicBezTo>
                  <a:cubicBezTo>
                    <a:pt x="113879" y="181817"/>
                    <a:pt x="130055" y="163700"/>
                    <a:pt x="139113" y="152701"/>
                  </a:cubicBezTo>
                  <a:cubicBezTo>
                    <a:pt x="142995" y="170818"/>
                    <a:pt x="157877" y="181817"/>
                    <a:pt x="175347" y="181817"/>
                  </a:cubicBezTo>
                  <a:cubicBezTo>
                    <a:pt x="189582" y="181817"/>
                    <a:pt x="198640" y="172759"/>
                    <a:pt x="205111" y="159818"/>
                  </a:cubicBezTo>
                  <a:cubicBezTo>
                    <a:pt x="212228" y="145583"/>
                    <a:pt x="217404" y="120996"/>
                    <a:pt x="217404" y="120349"/>
                  </a:cubicBezTo>
                  <a:cubicBezTo>
                    <a:pt x="217404" y="116466"/>
                    <a:pt x="213522" y="116466"/>
                    <a:pt x="212228" y="116466"/>
                  </a:cubicBezTo>
                  <a:cubicBezTo>
                    <a:pt x="208346" y="116466"/>
                    <a:pt x="207699" y="118407"/>
                    <a:pt x="206405" y="123584"/>
                  </a:cubicBezTo>
                  <a:cubicBezTo>
                    <a:pt x="199287" y="149465"/>
                    <a:pt x="192170" y="173406"/>
                    <a:pt x="175994" y="173406"/>
                  </a:cubicBezTo>
                  <a:cubicBezTo>
                    <a:pt x="164995" y="173406"/>
                    <a:pt x="163700" y="163053"/>
                    <a:pt x="163700" y="155288"/>
                  </a:cubicBezTo>
                  <a:cubicBezTo>
                    <a:pt x="163700" y="146230"/>
                    <a:pt x="168877" y="127466"/>
                    <a:pt x="171465" y="113231"/>
                  </a:cubicBezTo>
                  <a:lnTo>
                    <a:pt x="182464" y="69880"/>
                  </a:lnTo>
                  <a:cubicBezTo>
                    <a:pt x="183759" y="64057"/>
                    <a:pt x="187641" y="48528"/>
                    <a:pt x="189582" y="42704"/>
                  </a:cubicBezTo>
                  <a:cubicBezTo>
                    <a:pt x="191523" y="33646"/>
                    <a:pt x="195405" y="18117"/>
                    <a:pt x="195405" y="16176"/>
                  </a:cubicBezTo>
                  <a:cubicBezTo>
                    <a:pt x="195405" y="9058"/>
                    <a:pt x="189582" y="5176"/>
                    <a:pt x="183759" y="5176"/>
                  </a:cubicBezTo>
                  <a:cubicBezTo>
                    <a:pt x="181818" y="5176"/>
                    <a:pt x="171465" y="5823"/>
                    <a:pt x="168229" y="19411"/>
                  </a:cubicBezTo>
                  <a:lnTo>
                    <a:pt x="149466" y="94467"/>
                  </a:lnTo>
                  <a:cubicBezTo>
                    <a:pt x="144937" y="114525"/>
                    <a:pt x="140407" y="131348"/>
                    <a:pt x="139113" y="135230"/>
                  </a:cubicBezTo>
                  <a:cubicBezTo>
                    <a:pt x="138466" y="137172"/>
                    <a:pt x="119702" y="173406"/>
                    <a:pt x="86703" y="173406"/>
                  </a:cubicBezTo>
                  <a:cubicBezTo>
                    <a:pt x="66645" y="173406"/>
                    <a:pt x="56940" y="160465"/>
                    <a:pt x="56940" y="138466"/>
                  </a:cubicBezTo>
                  <a:cubicBezTo>
                    <a:pt x="56940" y="126819"/>
                    <a:pt x="59527" y="115820"/>
                    <a:pt x="62763" y="104173"/>
                  </a:cubicBezTo>
                  <a:lnTo>
                    <a:pt x="80880" y="36881"/>
                  </a:ln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任意多边形: 形状 52">
              <a:extLst>
                <a:ext uri="{FF2B5EF4-FFF2-40B4-BE49-F238E27FC236}">
                  <a16:creationId xmlns:a16="http://schemas.microsoft.com/office/drawing/2014/main" id="{E7BEAB72-EEC8-D560-A1B8-B2C5DC94D1FD}"/>
                </a:ext>
              </a:extLst>
            </p:cNvPr>
            <p:cNvSpPr/>
            <p:nvPr/>
          </p:nvSpPr>
          <p:spPr>
            <a:xfrm>
              <a:off x="12402405" y="6898429"/>
              <a:ext cx="93173" cy="401162"/>
            </a:xfrm>
            <a:custGeom>
              <a:avLst/>
              <a:gdLst>
                <a:gd name="connsiteX0" fmla="*/ 93173 w 93173"/>
                <a:gd name="connsiteY0" fmla="*/ 397281 h 401162"/>
                <a:gd name="connsiteX1" fmla="*/ 86056 w 93173"/>
                <a:gd name="connsiteY1" fmla="*/ 388222 h 401162"/>
                <a:gd name="connsiteX2" fmla="*/ 23293 w 93173"/>
                <a:gd name="connsiteY2" fmla="*/ 200581 h 401162"/>
                <a:gd name="connsiteX3" fmla="*/ 87997 w 93173"/>
                <a:gd name="connsiteY3" fmla="*/ 11000 h 401162"/>
                <a:gd name="connsiteX4" fmla="*/ 93173 w 93173"/>
                <a:gd name="connsiteY4" fmla="*/ 3882 h 401162"/>
                <a:gd name="connsiteX5" fmla="*/ 89291 w 93173"/>
                <a:gd name="connsiteY5" fmla="*/ 0 h 401162"/>
                <a:gd name="connsiteX6" fmla="*/ 25235 w 93173"/>
                <a:gd name="connsiteY6" fmla="*/ 78291 h 401162"/>
                <a:gd name="connsiteX7" fmla="*/ 0 w 93173"/>
                <a:gd name="connsiteY7" fmla="*/ 200581 h 401162"/>
                <a:gd name="connsiteX8" fmla="*/ 26529 w 93173"/>
                <a:gd name="connsiteY8" fmla="*/ 325459 h 401162"/>
                <a:gd name="connsiteX9" fmla="*/ 89291 w 93173"/>
                <a:gd name="connsiteY9" fmla="*/ 401163 h 401162"/>
                <a:gd name="connsiteX10" fmla="*/ 93173 w 93173"/>
                <a:gd name="connsiteY10" fmla="*/ 397281 h 40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173" h="401162">
                  <a:moveTo>
                    <a:pt x="93173" y="397281"/>
                  </a:moveTo>
                  <a:cubicBezTo>
                    <a:pt x="93173" y="395987"/>
                    <a:pt x="93173" y="395340"/>
                    <a:pt x="86056" y="388222"/>
                  </a:cubicBezTo>
                  <a:cubicBezTo>
                    <a:pt x="36234" y="337753"/>
                    <a:pt x="23293" y="262050"/>
                    <a:pt x="23293" y="200581"/>
                  </a:cubicBezTo>
                  <a:cubicBezTo>
                    <a:pt x="23293" y="130701"/>
                    <a:pt x="38823" y="60822"/>
                    <a:pt x="87997" y="11000"/>
                  </a:cubicBezTo>
                  <a:cubicBezTo>
                    <a:pt x="93173" y="6470"/>
                    <a:pt x="93173" y="5176"/>
                    <a:pt x="93173" y="3882"/>
                  </a:cubicBezTo>
                  <a:cubicBezTo>
                    <a:pt x="93173" y="1294"/>
                    <a:pt x="91880" y="0"/>
                    <a:pt x="89291" y="0"/>
                  </a:cubicBezTo>
                  <a:cubicBezTo>
                    <a:pt x="85409" y="0"/>
                    <a:pt x="49175" y="27175"/>
                    <a:pt x="25235" y="78291"/>
                  </a:cubicBezTo>
                  <a:cubicBezTo>
                    <a:pt x="4530" y="122290"/>
                    <a:pt x="0" y="166936"/>
                    <a:pt x="0" y="200581"/>
                  </a:cubicBezTo>
                  <a:cubicBezTo>
                    <a:pt x="0" y="231639"/>
                    <a:pt x="4530" y="280167"/>
                    <a:pt x="26529" y="325459"/>
                  </a:cubicBezTo>
                  <a:cubicBezTo>
                    <a:pt x="50469" y="374634"/>
                    <a:pt x="84762" y="401163"/>
                    <a:pt x="89291" y="401163"/>
                  </a:cubicBezTo>
                  <a:cubicBezTo>
                    <a:pt x="91880" y="401163"/>
                    <a:pt x="93173" y="399869"/>
                    <a:pt x="93173" y="397281"/>
                  </a:cubicBez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任意多边形: 形状 53">
              <a:extLst>
                <a:ext uri="{FF2B5EF4-FFF2-40B4-BE49-F238E27FC236}">
                  <a16:creationId xmlns:a16="http://schemas.microsoft.com/office/drawing/2014/main" id="{7DD08E73-5951-8F51-6EFE-FF0BAE089053}"/>
                </a:ext>
              </a:extLst>
            </p:cNvPr>
            <p:cNvSpPr/>
            <p:nvPr/>
          </p:nvSpPr>
          <p:spPr>
            <a:xfrm>
              <a:off x="12534400" y="7018777"/>
              <a:ext cx="226462" cy="257520"/>
            </a:xfrm>
            <a:custGeom>
              <a:avLst/>
              <a:gdLst>
                <a:gd name="connsiteX0" fmla="*/ 74409 w 226462"/>
                <a:gd name="connsiteY0" fmla="*/ 164994 h 257520"/>
                <a:gd name="connsiteX1" fmla="*/ 125525 w 226462"/>
                <a:gd name="connsiteY1" fmla="*/ 183112 h 257520"/>
                <a:gd name="connsiteX2" fmla="*/ 226463 w 226462"/>
                <a:gd name="connsiteY2" fmla="*/ 91232 h 257520"/>
                <a:gd name="connsiteX3" fmla="*/ 131996 w 226462"/>
                <a:gd name="connsiteY3" fmla="*/ 0 h 257520"/>
                <a:gd name="connsiteX4" fmla="*/ 71174 w 226462"/>
                <a:gd name="connsiteY4" fmla="*/ 19411 h 257520"/>
                <a:gd name="connsiteX5" fmla="*/ 71174 w 226462"/>
                <a:gd name="connsiteY5" fmla="*/ 0 h 257520"/>
                <a:gd name="connsiteX6" fmla="*/ 0 w 226462"/>
                <a:gd name="connsiteY6" fmla="*/ 3235 h 257520"/>
                <a:gd name="connsiteX7" fmla="*/ 0 w 226462"/>
                <a:gd name="connsiteY7" fmla="*/ 21999 h 257520"/>
                <a:gd name="connsiteX8" fmla="*/ 27823 w 226462"/>
                <a:gd name="connsiteY8" fmla="*/ 36881 h 257520"/>
                <a:gd name="connsiteX9" fmla="*/ 27823 w 226462"/>
                <a:gd name="connsiteY9" fmla="*/ 238756 h 257520"/>
                <a:gd name="connsiteX10" fmla="*/ 0 w 226462"/>
                <a:gd name="connsiteY10" fmla="*/ 238756 h 257520"/>
                <a:gd name="connsiteX11" fmla="*/ 0 w 226462"/>
                <a:gd name="connsiteY11" fmla="*/ 257520 h 257520"/>
                <a:gd name="connsiteX12" fmla="*/ 50469 w 226462"/>
                <a:gd name="connsiteY12" fmla="*/ 256227 h 257520"/>
                <a:gd name="connsiteX13" fmla="*/ 100938 w 226462"/>
                <a:gd name="connsiteY13" fmla="*/ 257520 h 257520"/>
                <a:gd name="connsiteX14" fmla="*/ 100938 w 226462"/>
                <a:gd name="connsiteY14" fmla="*/ 239403 h 257520"/>
                <a:gd name="connsiteX15" fmla="*/ 73115 w 226462"/>
                <a:gd name="connsiteY15" fmla="*/ 239403 h 257520"/>
                <a:gd name="connsiteX16" fmla="*/ 73115 w 226462"/>
                <a:gd name="connsiteY16" fmla="*/ 164994 h 257520"/>
                <a:gd name="connsiteX17" fmla="*/ 74409 w 226462"/>
                <a:gd name="connsiteY17" fmla="*/ 48528 h 257520"/>
                <a:gd name="connsiteX18" fmla="*/ 80233 w 226462"/>
                <a:gd name="connsiteY18" fmla="*/ 34940 h 257520"/>
                <a:gd name="connsiteX19" fmla="*/ 126172 w 226462"/>
                <a:gd name="connsiteY19" fmla="*/ 16176 h 257520"/>
                <a:gd name="connsiteX20" fmla="*/ 175347 w 226462"/>
                <a:gd name="connsiteY20" fmla="*/ 91232 h 257520"/>
                <a:gd name="connsiteX21" fmla="*/ 120996 w 226462"/>
                <a:gd name="connsiteY21" fmla="*/ 168877 h 257520"/>
                <a:gd name="connsiteX22" fmla="*/ 78291 w 226462"/>
                <a:gd name="connsiteY22" fmla="*/ 147524 h 257520"/>
                <a:gd name="connsiteX23" fmla="*/ 73762 w 226462"/>
                <a:gd name="connsiteY23" fmla="*/ 134584 h 257520"/>
                <a:gd name="connsiteX24" fmla="*/ 73762 w 226462"/>
                <a:gd name="connsiteY24" fmla="*/ 48528 h 257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6462" h="257520">
                  <a:moveTo>
                    <a:pt x="74409" y="164994"/>
                  </a:moveTo>
                  <a:cubicBezTo>
                    <a:pt x="91880" y="179229"/>
                    <a:pt x="109349" y="183112"/>
                    <a:pt x="125525" y="183112"/>
                  </a:cubicBezTo>
                  <a:cubicBezTo>
                    <a:pt x="185700" y="183112"/>
                    <a:pt x="226463" y="146877"/>
                    <a:pt x="226463" y="91232"/>
                  </a:cubicBezTo>
                  <a:cubicBezTo>
                    <a:pt x="226463" y="38175"/>
                    <a:pt x="190229" y="0"/>
                    <a:pt x="131996" y="0"/>
                  </a:cubicBezTo>
                  <a:cubicBezTo>
                    <a:pt x="101585" y="0"/>
                    <a:pt x="80880" y="12293"/>
                    <a:pt x="71174" y="19411"/>
                  </a:cubicBezTo>
                  <a:lnTo>
                    <a:pt x="71174" y="0"/>
                  </a:lnTo>
                  <a:lnTo>
                    <a:pt x="0" y="3235"/>
                  </a:lnTo>
                  <a:lnTo>
                    <a:pt x="0" y="21999"/>
                  </a:lnTo>
                  <a:cubicBezTo>
                    <a:pt x="24588" y="21999"/>
                    <a:pt x="27823" y="21999"/>
                    <a:pt x="27823" y="36881"/>
                  </a:cubicBezTo>
                  <a:lnTo>
                    <a:pt x="27823" y="238756"/>
                  </a:lnTo>
                  <a:lnTo>
                    <a:pt x="0" y="238756"/>
                  </a:lnTo>
                  <a:lnTo>
                    <a:pt x="0" y="257520"/>
                  </a:lnTo>
                  <a:cubicBezTo>
                    <a:pt x="11000" y="256874"/>
                    <a:pt x="35587" y="256227"/>
                    <a:pt x="50469" y="256227"/>
                  </a:cubicBezTo>
                  <a:cubicBezTo>
                    <a:pt x="65998" y="256227"/>
                    <a:pt x="89938" y="256874"/>
                    <a:pt x="100938" y="257520"/>
                  </a:cubicBezTo>
                  <a:lnTo>
                    <a:pt x="100938" y="239403"/>
                  </a:lnTo>
                  <a:lnTo>
                    <a:pt x="73115" y="239403"/>
                  </a:lnTo>
                  <a:lnTo>
                    <a:pt x="73115" y="164994"/>
                  </a:lnTo>
                  <a:moveTo>
                    <a:pt x="74409" y="48528"/>
                  </a:moveTo>
                  <a:cubicBezTo>
                    <a:pt x="74409" y="40763"/>
                    <a:pt x="75057" y="40763"/>
                    <a:pt x="80233" y="34940"/>
                  </a:cubicBezTo>
                  <a:cubicBezTo>
                    <a:pt x="96409" y="18764"/>
                    <a:pt x="117114" y="16176"/>
                    <a:pt x="126172" y="16176"/>
                  </a:cubicBezTo>
                  <a:cubicBezTo>
                    <a:pt x="153348" y="16176"/>
                    <a:pt x="175347" y="40763"/>
                    <a:pt x="175347" y="91232"/>
                  </a:cubicBezTo>
                  <a:cubicBezTo>
                    <a:pt x="175347" y="147524"/>
                    <a:pt x="147525" y="168877"/>
                    <a:pt x="120996" y="168877"/>
                  </a:cubicBezTo>
                  <a:cubicBezTo>
                    <a:pt x="115173" y="168877"/>
                    <a:pt x="96409" y="168877"/>
                    <a:pt x="78291" y="147524"/>
                  </a:cubicBezTo>
                  <a:cubicBezTo>
                    <a:pt x="73762" y="142348"/>
                    <a:pt x="73762" y="141701"/>
                    <a:pt x="73762" y="134584"/>
                  </a:cubicBezTo>
                  <a:lnTo>
                    <a:pt x="73762" y="48528"/>
                  </a:lnTo>
                  <a:close/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561E4F31-584F-39AD-5F8D-E1199DC39EAE}"/>
                </a:ext>
              </a:extLst>
            </p:cNvPr>
            <p:cNvSpPr/>
            <p:nvPr/>
          </p:nvSpPr>
          <p:spPr>
            <a:xfrm>
              <a:off x="12760863" y="6898429"/>
              <a:ext cx="93173" cy="400515"/>
            </a:xfrm>
            <a:custGeom>
              <a:avLst/>
              <a:gdLst>
                <a:gd name="connsiteX0" fmla="*/ 93173 w 93173"/>
                <a:gd name="connsiteY0" fmla="*/ 200581 h 400515"/>
                <a:gd name="connsiteX1" fmla="*/ 66645 w 93173"/>
                <a:gd name="connsiteY1" fmla="*/ 75703 h 400515"/>
                <a:gd name="connsiteX2" fmla="*/ 3883 w 93173"/>
                <a:gd name="connsiteY2" fmla="*/ 0 h 400515"/>
                <a:gd name="connsiteX3" fmla="*/ 0 w 93173"/>
                <a:gd name="connsiteY3" fmla="*/ 3882 h 400515"/>
                <a:gd name="connsiteX4" fmla="*/ 7765 w 93173"/>
                <a:gd name="connsiteY4" fmla="*/ 12941 h 400515"/>
                <a:gd name="connsiteX5" fmla="*/ 69880 w 93173"/>
                <a:gd name="connsiteY5" fmla="*/ 199934 h 400515"/>
                <a:gd name="connsiteX6" fmla="*/ 5176 w 93173"/>
                <a:gd name="connsiteY6" fmla="*/ 389516 h 400515"/>
                <a:gd name="connsiteX7" fmla="*/ 0 w 93173"/>
                <a:gd name="connsiteY7" fmla="*/ 396633 h 400515"/>
                <a:gd name="connsiteX8" fmla="*/ 3883 w 93173"/>
                <a:gd name="connsiteY8" fmla="*/ 400516 h 400515"/>
                <a:gd name="connsiteX9" fmla="*/ 67939 w 93173"/>
                <a:gd name="connsiteY9" fmla="*/ 322224 h 400515"/>
                <a:gd name="connsiteX10" fmla="*/ 93173 w 93173"/>
                <a:gd name="connsiteY10" fmla="*/ 200581 h 40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173" h="400515">
                  <a:moveTo>
                    <a:pt x="93173" y="200581"/>
                  </a:moveTo>
                  <a:cubicBezTo>
                    <a:pt x="93173" y="169524"/>
                    <a:pt x="88644" y="120996"/>
                    <a:pt x="66645" y="75703"/>
                  </a:cubicBezTo>
                  <a:cubicBezTo>
                    <a:pt x="42705" y="26528"/>
                    <a:pt x="8412" y="0"/>
                    <a:pt x="3883" y="0"/>
                  </a:cubicBezTo>
                  <a:cubicBezTo>
                    <a:pt x="1294" y="0"/>
                    <a:pt x="0" y="1294"/>
                    <a:pt x="0" y="3882"/>
                  </a:cubicBezTo>
                  <a:cubicBezTo>
                    <a:pt x="0" y="5176"/>
                    <a:pt x="0" y="5823"/>
                    <a:pt x="7765" y="12941"/>
                  </a:cubicBezTo>
                  <a:cubicBezTo>
                    <a:pt x="47234" y="52410"/>
                    <a:pt x="69880" y="116466"/>
                    <a:pt x="69880" y="199934"/>
                  </a:cubicBezTo>
                  <a:cubicBezTo>
                    <a:pt x="69880" y="268520"/>
                    <a:pt x="54999" y="339047"/>
                    <a:pt x="5176" y="389516"/>
                  </a:cubicBezTo>
                  <a:cubicBezTo>
                    <a:pt x="0" y="394045"/>
                    <a:pt x="0" y="395340"/>
                    <a:pt x="0" y="396633"/>
                  </a:cubicBezTo>
                  <a:cubicBezTo>
                    <a:pt x="0" y="399222"/>
                    <a:pt x="1942" y="400516"/>
                    <a:pt x="3883" y="400516"/>
                  </a:cubicBezTo>
                  <a:cubicBezTo>
                    <a:pt x="7765" y="400516"/>
                    <a:pt x="43999" y="373340"/>
                    <a:pt x="67939" y="322224"/>
                  </a:cubicBezTo>
                  <a:cubicBezTo>
                    <a:pt x="88644" y="278873"/>
                    <a:pt x="93173" y="234228"/>
                    <a:pt x="93173" y="200581"/>
                  </a:cubicBez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图形 20">
            <a:extLst>
              <a:ext uri="{FF2B5EF4-FFF2-40B4-BE49-F238E27FC236}">
                <a16:creationId xmlns:a16="http://schemas.microsoft.com/office/drawing/2014/main" id="{EB82ECC4-9710-5C48-3326-AC140DC078FD}"/>
              </a:ext>
            </a:extLst>
          </p:cNvPr>
          <p:cNvGrpSpPr/>
          <p:nvPr/>
        </p:nvGrpSpPr>
        <p:grpSpPr>
          <a:xfrm>
            <a:off x="10037068" y="3745212"/>
            <a:ext cx="924615" cy="447102"/>
            <a:chOff x="10505940" y="4524450"/>
            <a:chExt cx="924615" cy="447102"/>
          </a:xfrm>
          <a:solidFill>
            <a:srgbClr val="DC2720"/>
          </a:solidFill>
        </p:grpSpPr>
        <p:grpSp>
          <p:nvGrpSpPr>
            <p:cNvPr id="57" name="图形 20">
              <a:extLst>
                <a:ext uri="{FF2B5EF4-FFF2-40B4-BE49-F238E27FC236}">
                  <a16:creationId xmlns:a16="http://schemas.microsoft.com/office/drawing/2014/main" id="{CD111158-6399-2E86-0B25-9BAADFF4DB1A}"/>
                </a:ext>
              </a:extLst>
            </p:cNvPr>
            <p:cNvGrpSpPr/>
            <p:nvPr/>
          </p:nvGrpSpPr>
          <p:grpSpPr>
            <a:xfrm>
              <a:off x="10944631" y="4664210"/>
              <a:ext cx="485924" cy="307342"/>
              <a:chOff x="10944631" y="4664210"/>
              <a:chExt cx="485924" cy="307342"/>
            </a:xfrm>
            <a:solidFill>
              <a:srgbClr val="DC2720"/>
            </a:solidFill>
          </p:grpSpPr>
          <p:sp>
            <p:nvSpPr>
              <p:cNvPr id="61" name="任意多边形: 形状 60">
                <a:extLst>
                  <a:ext uri="{FF2B5EF4-FFF2-40B4-BE49-F238E27FC236}">
                    <a16:creationId xmlns:a16="http://schemas.microsoft.com/office/drawing/2014/main" id="{5FA4396F-9420-E6E3-5E46-A94E9411E5EC}"/>
                  </a:ext>
                </a:extLst>
              </p:cNvPr>
              <p:cNvSpPr/>
              <p:nvPr/>
            </p:nvSpPr>
            <p:spPr>
              <a:xfrm>
                <a:off x="10944631" y="4664210"/>
                <a:ext cx="219992" cy="307342"/>
              </a:xfrm>
              <a:custGeom>
                <a:avLst/>
                <a:gdLst>
                  <a:gd name="connsiteX0" fmla="*/ 156583 w 219992"/>
                  <a:gd name="connsiteY0" fmla="*/ 150113 h 307342"/>
                  <a:gd name="connsiteX1" fmla="*/ 131995 w 219992"/>
                  <a:gd name="connsiteY1" fmla="*/ 183112 h 307342"/>
                  <a:gd name="connsiteX2" fmla="*/ 93173 w 219992"/>
                  <a:gd name="connsiteY2" fmla="*/ 199934 h 307342"/>
                  <a:gd name="connsiteX3" fmla="*/ 62115 w 219992"/>
                  <a:gd name="connsiteY3" fmla="*/ 155936 h 307342"/>
                  <a:gd name="connsiteX4" fmla="*/ 89291 w 219992"/>
                  <a:gd name="connsiteY4" fmla="*/ 53057 h 307342"/>
                  <a:gd name="connsiteX5" fmla="*/ 142995 w 219992"/>
                  <a:gd name="connsiteY5" fmla="*/ 11000 h 307342"/>
                  <a:gd name="connsiteX6" fmla="*/ 180523 w 219992"/>
                  <a:gd name="connsiteY6" fmla="*/ 52410 h 307342"/>
                  <a:gd name="connsiteX7" fmla="*/ 179229 w 219992"/>
                  <a:gd name="connsiteY7" fmla="*/ 59528 h 307342"/>
                  <a:gd name="connsiteX8" fmla="*/ 156583 w 219992"/>
                  <a:gd name="connsiteY8" fmla="*/ 150113 h 307342"/>
                  <a:gd name="connsiteX9" fmla="*/ 218698 w 219992"/>
                  <a:gd name="connsiteY9" fmla="*/ 31705 h 307342"/>
                  <a:gd name="connsiteX10" fmla="*/ 219992 w 219992"/>
                  <a:gd name="connsiteY10" fmla="*/ 23293 h 307342"/>
                  <a:gd name="connsiteX11" fmla="*/ 206405 w 219992"/>
                  <a:gd name="connsiteY11" fmla="*/ 10353 h 307342"/>
                  <a:gd name="connsiteX12" fmla="*/ 186994 w 219992"/>
                  <a:gd name="connsiteY12" fmla="*/ 30411 h 307342"/>
                  <a:gd name="connsiteX13" fmla="*/ 142995 w 219992"/>
                  <a:gd name="connsiteY13" fmla="*/ 0 h 307342"/>
                  <a:gd name="connsiteX14" fmla="*/ 29116 w 219992"/>
                  <a:gd name="connsiteY14" fmla="*/ 134584 h 307342"/>
                  <a:gd name="connsiteX15" fmla="*/ 91879 w 219992"/>
                  <a:gd name="connsiteY15" fmla="*/ 210287 h 307342"/>
                  <a:gd name="connsiteX16" fmla="*/ 146877 w 219992"/>
                  <a:gd name="connsiteY16" fmla="*/ 183112 h 307342"/>
                  <a:gd name="connsiteX17" fmla="*/ 147524 w 219992"/>
                  <a:gd name="connsiteY17" fmla="*/ 183758 h 307342"/>
                  <a:gd name="connsiteX18" fmla="*/ 131348 w 219992"/>
                  <a:gd name="connsiteY18" fmla="*/ 246521 h 307342"/>
                  <a:gd name="connsiteX19" fmla="*/ 62762 w 219992"/>
                  <a:gd name="connsiteY19" fmla="*/ 297637 h 307342"/>
                  <a:gd name="connsiteX20" fmla="*/ 24587 w 219992"/>
                  <a:gd name="connsiteY20" fmla="*/ 292461 h 307342"/>
                  <a:gd name="connsiteX21" fmla="*/ 43999 w 219992"/>
                  <a:gd name="connsiteY21" fmla="*/ 267873 h 307342"/>
                  <a:gd name="connsiteX22" fmla="*/ 25881 w 219992"/>
                  <a:gd name="connsiteY22" fmla="*/ 251050 h 307342"/>
                  <a:gd name="connsiteX23" fmla="*/ 0 w 219992"/>
                  <a:gd name="connsiteY23" fmla="*/ 278226 h 307342"/>
                  <a:gd name="connsiteX24" fmla="*/ 63410 w 219992"/>
                  <a:gd name="connsiteY24" fmla="*/ 307343 h 307342"/>
                  <a:gd name="connsiteX25" fmla="*/ 164347 w 219992"/>
                  <a:gd name="connsiteY25" fmla="*/ 241992 h 307342"/>
                  <a:gd name="connsiteX26" fmla="*/ 218698 w 219992"/>
                  <a:gd name="connsiteY26" fmla="*/ 31705 h 30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19992" h="307342">
                    <a:moveTo>
                      <a:pt x="156583" y="150113"/>
                    </a:moveTo>
                    <a:cubicBezTo>
                      <a:pt x="153995" y="162406"/>
                      <a:pt x="142995" y="174053"/>
                      <a:pt x="131995" y="183112"/>
                    </a:cubicBezTo>
                    <a:cubicBezTo>
                      <a:pt x="121643" y="191523"/>
                      <a:pt x="107408" y="199934"/>
                      <a:pt x="93173" y="199934"/>
                    </a:cubicBezTo>
                    <a:cubicBezTo>
                      <a:pt x="69233" y="199934"/>
                      <a:pt x="62115" y="175347"/>
                      <a:pt x="62115" y="155936"/>
                    </a:cubicBezTo>
                    <a:cubicBezTo>
                      <a:pt x="62115" y="133290"/>
                      <a:pt x="76350" y="76998"/>
                      <a:pt x="89291" y="53057"/>
                    </a:cubicBezTo>
                    <a:cubicBezTo>
                      <a:pt x="102232" y="29764"/>
                      <a:pt x="122937" y="11000"/>
                      <a:pt x="142995" y="11000"/>
                    </a:cubicBezTo>
                    <a:cubicBezTo>
                      <a:pt x="174053" y="11000"/>
                      <a:pt x="180523" y="49822"/>
                      <a:pt x="180523" y="52410"/>
                    </a:cubicBezTo>
                    <a:cubicBezTo>
                      <a:pt x="180523" y="54998"/>
                      <a:pt x="179229" y="57586"/>
                      <a:pt x="179229" y="59528"/>
                    </a:cubicBezTo>
                    <a:lnTo>
                      <a:pt x="156583" y="150113"/>
                    </a:lnTo>
                    <a:moveTo>
                      <a:pt x="218698" y="31705"/>
                    </a:moveTo>
                    <a:cubicBezTo>
                      <a:pt x="219345" y="29117"/>
                      <a:pt x="219992" y="26529"/>
                      <a:pt x="219992" y="23293"/>
                    </a:cubicBezTo>
                    <a:cubicBezTo>
                      <a:pt x="219992" y="15529"/>
                      <a:pt x="214169" y="10353"/>
                      <a:pt x="206405" y="10353"/>
                    </a:cubicBezTo>
                    <a:cubicBezTo>
                      <a:pt x="201875" y="10353"/>
                      <a:pt x="188935" y="13588"/>
                      <a:pt x="186994" y="30411"/>
                    </a:cubicBezTo>
                    <a:cubicBezTo>
                      <a:pt x="178582" y="12941"/>
                      <a:pt x="161759" y="647"/>
                      <a:pt x="142995" y="0"/>
                    </a:cubicBezTo>
                    <a:cubicBezTo>
                      <a:pt x="88644" y="0"/>
                      <a:pt x="29116" y="65998"/>
                      <a:pt x="29116" y="134584"/>
                    </a:cubicBezTo>
                    <a:cubicBezTo>
                      <a:pt x="29116" y="181817"/>
                      <a:pt x="57586" y="209640"/>
                      <a:pt x="91879" y="210287"/>
                    </a:cubicBezTo>
                    <a:cubicBezTo>
                      <a:pt x="119702" y="210287"/>
                      <a:pt x="142348" y="188288"/>
                      <a:pt x="146877" y="183112"/>
                    </a:cubicBezTo>
                    <a:lnTo>
                      <a:pt x="147524" y="183758"/>
                    </a:lnTo>
                    <a:cubicBezTo>
                      <a:pt x="137172" y="225816"/>
                      <a:pt x="131348" y="245227"/>
                      <a:pt x="131348" y="246521"/>
                    </a:cubicBezTo>
                    <a:cubicBezTo>
                      <a:pt x="129407" y="251050"/>
                      <a:pt x="113231" y="297637"/>
                      <a:pt x="62762" y="297637"/>
                    </a:cubicBezTo>
                    <a:cubicBezTo>
                      <a:pt x="53704" y="297637"/>
                      <a:pt x="38175" y="296990"/>
                      <a:pt x="24587" y="292461"/>
                    </a:cubicBezTo>
                    <a:cubicBezTo>
                      <a:pt x="38822" y="288579"/>
                      <a:pt x="43999" y="275638"/>
                      <a:pt x="43999" y="267873"/>
                    </a:cubicBezTo>
                    <a:cubicBezTo>
                      <a:pt x="43999" y="260109"/>
                      <a:pt x="38822" y="251050"/>
                      <a:pt x="25881" y="251050"/>
                    </a:cubicBezTo>
                    <a:cubicBezTo>
                      <a:pt x="15529" y="251050"/>
                      <a:pt x="0" y="259462"/>
                      <a:pt x="0" y="278226"/>
                    </a:cubicBezTo>
                    <a:cubicBezTo>
                      <a:pt x="0" y="297637"/>
                      <a:pt x="17470" y="307343"/>
                      <a:pt x="63410" y="307343"/>
                    </a:cubicBezTo>
                    <a:cubicBezTo>
                      <a:pt x="122937" y="307343"/>
                      <a:pt x="157230" y="270461"/>
                      <a:pt x="164347" y="241992"/>
                    </a:cubicBezTo>
                    <a:lnTo>
                      <a:pt x="218698" y="31705"/>
                    </a:lnTo>
                    <a:close/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任意多边形: 形状 61">
                <a:extLst>
                  <a:ext uri="{FF2B5EF4-FFF2-40B4-BE49-F238E27FC236}">
                    <a16:creationId xmlns:a16="http://schemas.microsoft.com/office/drawing/2014/main" id="{F01697CA-5875-4FB5-6CEF-1208C9826837}"/>
                  </a:ext>
                </a:extLst>
              </p:cNvPr>
              <p:cNvSpPr/>
              <p:nvPr/>
            </p:nvSpPr>
            <p:spPr>
              <a:xfrm>
                <a:off x="11183388" y="4795559"/>
                <a:ext cx="247168" cy="152053"/>
              </a:xfrm>
              <a:custGeom>
                <a:avLst/>
                <a:gdLst>
                  <a:gd name="connsiteX0" fmla="*/ 162406 w 247168"/>
                  <a:gd name="connsiteY0" fmla="*/ 40763 h 152053"/>
                  <a:gd name="connsiteX1" fmla="*/ 168877 w 247168"/>
                  <a:gd name="connsiteY1" fmla="*/ 13588 h 152053"/>
                  <a:gd name="connsiteX2" fmla="*/ 157877 w 247168"/>
                  <a:gd name="connsiteY2" fmla="*/ 2588 h 152053"/>
                  <a:gd name="connsiteX3" fmla="*/ 142995 w 247168"/>
                  <a:gd name="connsiteY3" fmla="*/ 12294 h 152053"/>
                  <a:gd name="connsiteX4" fmla="*/ 135878 w 247168"/>
                  <a:gd name="connsiteY4" fmla="*/ 37528 h 152053"/>
                  <a:gd name="connsiteX5" fmla="*/ 126172 w 247168"/>
                  <a:gd name="connsiteY5" fmla="*/ 76350 h 152053"/>
                  <a:gd name="connsiteX6" fmla="*/ 120349 w 247168"/>
                  <a:gd name="connsiteY6" fmla="*/ 107408 h 152053"/>
                  <a:gd name="connsiteX7" fmla="*/ 110643 w 247168"/>
                  <a:gd name="connsiteY7" fmla="*/ 130701 h 152053"/>
                  <a:gd name="connsiteX8" fmla="*/ 87997 w 247168"/>
                  <a:gd name="connsiteY8" fmla="*/ 141701 h 152053"/>
                  <a:gd name="connsiteX9" fmla="*/ 57586 w 247168"/>
                  <a:gd name="connsiteY9" fmla="*/ 110643 h 152053"/>
                  <a:gd name="connsiteX10" fmla="*/ 73762 w 247168"/>
                  <a:gd name="connsiteY10" fmla="*/ 51763 h 152053"/>
                  <a:gd name="connsiteX11" fmla="*/ 80880 w 247168"/>
                  <a:gd name="connsiteY11" fmla="*/ 28470 h 152053"/>
                  <a:gd name="connsiteX12" fmla="*/ 49175 w 247168"/>
                  <a:gd name="connsiteY12" fmla="*/ 0 h 152053"/>
                  <a:gd name="connsiteX13" fmla="*/ 0 w 247168"/>
                  <a:gd name="connsiteY13" fmla="*/ 51116 h 152053"/>
                  <a:gd name="connsiteX14" fmla="*/ 5823 w 247168"/>
                  <a:gd name="connsiteY14" fmla="*/ 55645 h 152053"/>
                  <a:gd name="connsiteX15" fmla="*/ 11647 w 247168"/>
                  <a:gd name="connsiteY15" fmla="*/ 50469 h 152053"/>
                  <a:gd name="connsiteX16" fmla="*/ 48528 w 247168"/>
                  <a:gd name="connsiteY16" fmla="*/ 9705 h 152053"/>
                  <a:gd name="connsiteX17" fmla="*/ 56939 w 247168"/>
                  <a:gd name="connsiteY17" fmla="*/ 21352 h 152053"/>
                  <a:gd name="connsiteX18" fmla="*/ 52410 w 247168"/>
                  <a:gd name="connsiteY18" fmla="*/ 40763 h 152053"/>
                  <a:gd name="connsiteX19" fmla="*/ 32999 w 247168"/>
                  <a:gd name="connsiteY19" fmla="*/ 106761 h 152053"/>
                  <a:gd name="connsiteX20" fmla="*/ 86703 w 247168"/>
                  <a:gd name="connsiteY20" fmla="*/ 152054 h 152053"/>
                  <a:gd name="connsiteX21" fmla="*/ 124878 w 247168"/>
                  <a:gd name="connsiteY21" fmla="*/ 129407 h 152053"/>
                  <a:gd name="connsiteX22" fmla="*/ 171465 w 247168"/>
                  <a:gd name="connsiteY22" fmla="*/ 152054 h 152053"/>
                  <a:gd name="connsiteX23" fmla="*/ 223228 w 247168"/>
                  <a:gd name="connsiteY23" fmla="*/ 112584 h 152053"/>
                  <a:gd name="connsiteX24" fmla="*/ 247168 w 247168"/>
                  <a:gd name="connsiteY24" fmla="*/ 27175 h 152053"/>
                  <a:gd name="connsiteX25" fmla="*/ 230345 w 247168"/>
                  <a:gd name="connsiteY25" fmla="*/ 647 h 152053"/>
                  <a:gd name="connsiteX26" fmla="*/ 212228 w 247168"/>
                  <a:gd name="connsiteY26" fmla="*/ 18117 h 152053"/>
                  <a:gd name="connsiteX27" fmla="*/ 218052 w 247168"/>
                  <a:gd name="connsiteY27" fmla="*/ 28470 h 152053"/>
                  <a:gd name="connsiteX28" fmla="*/ 230345 w 247168"/>
                  <a:gd name="connsiteY28" fmla="*/ 55645 h 152053"/>
                  <a:gd name="connsiteX29" fmla="*/ 172759 w 247168"/>
                  <a:gd name="connsiteY29" fmla="*/ 142995 h 152053"/>
                  <a:gd name="connsiteX30" fmla="*/ 145583 w 247168"/>
                  <a:gd name="connsiteY30" fmla="*/ 113231 h 152053"/>
                  <a:gd name="connsiteX31" fmla="*/ 152054 w 247168"/>
                  <a:gd name="connsiteY31" fmla="*/ 79586 h 152053"/>
                  <a:gd name="connsiteX32" fmla="*/ 162406 w 247168"/>
                  <a:gd name="connsiteY32" fmla="*/ 40763 h 15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47168" h="152053">
                    <a:moveTo>
                      <a:pt x="162406" y="40763"/>
                    </a:moveTo>
                    <a:cubicBezTo>
                      <a:pt x="164995" y="31705"/>
                      <a:pt x="168877" y="15529"/>
                      <a:pt x="168877" y="13588"/>
                    </a:cubicBezTo>
                    <a:cubicBezTo>
                      <a:pt x="168877" y="7117"/>
                      <a:pt x="163700" y="2588"/>
                      <a:pt x="157877" y="2588"/>
                    </a:cubicBezTo>
                    <a:cubicBezTo>
                      <a:pt x="151406" y="2588"/>
                      <a:pt x="145583" y="6470"/>
                      <a:pt x="142995" y="12294"/>
                    </a:cubicBezTo>
                    <a:cubicBezTo>
                      <a:pt x="141701" y="14882"/>
                      <a:pt x="138466" y="29117"/>
                      <a:pt x="135878" y="37528"/>
                    </a:cubicBezTo>
                    <a:cubicBezTo>
                      <a:pt x="131348" y="56939"/>
                      <a:pt x="131348" y="57586"/>
                      <a:pt x="126172" y="76350"/>
                    </a:cubicBezTo>
                    <a:cubicBezTo>
                      <a:pt x="121643" y="95114"/>
                      <a:pt x="120996" y="97702"/>
                      <a:pt x="120349" y="107408"/>
                    </a:cubicBezTo>
                    <a:cubicBezTo>
                      <a:pt x="121643" y="113878"/>
                      <a:pt x="119055" y="120349"/>
                      <a:pt x="110643" y="130701"/>
                    </a:cubicBezTo>
                    <a:cubicBezTo>
                      <a:pt x="106114" y="135878"/>
                      <a:pt x="99644" y="141701"/>
                      <a:pt x="87997" y="141701"/>
                    </a:cubicBezTo>
                    <a:cubicBezTo>
                      <a:pt x="75056" y="141701"/>
                      <a:pt x="57586" y="136525"/>
                      <a:pt x="57586" y="110643"/>
                    </a:cubicBezTo>
                    <a:cubicBezTo>
                      <a:pt x="57586" y="93820"/>
                      <a:pt x="67292" y="68586"/>
                      <a:pt x="73762" y="51763"/>
                    </a:cubicBezTo>
                    <a:cubicBezTo>
                      <a:pt x="79586" y="36881"/>
                      <a:pt x="80880" y="34293"/>
                      <a:pt x="80880" y="28470"/>
                    </a:cubicBezTo>
                    <a:cubicBezTo>
                      <a:pt x="80880" y="12294"/>
                      <a:pt x="67292" y="0"/>
                      <a:pt x="49175" y="0"/>
                    </a:cubicBezTo>
                    <a:cubicBezTo>
                      <a:pt x="14882" y="0"/>
                      <a:pt x="0" y="45293"/>
                      <a:pt x="0" y="51116"/>
                    </a:cubicBezTo>
                    <a:cubicBezTo>
                      <a:pt x="0" y="55645"/>
                      <a:pt x="4529" y="55645"/>
                      <a:pt x="5823" y="55645"/>
                    </a:cubicBezTo>
                    <a:cubicBezTo>
                      <a:pt x="10353" y="55645"/>
                      <a:pt x="11000" y="53704"/>
                      <a:pt x="11647" y="50469"/>
                    </a:cubicBezTo>
                    <a:cubicBezTo>
                      <a:pt x="20058" y="22646"/>
                      <a:pt x="34940" y="9705"/>
                      <a:pt x="48528" y="9705"/>
                    </a:cubicBezTo>
                    <a:cubicBezTo>
                      <a:pt x="54351" y="9705"/>
                      <a:pt x="56939" y="13588"/>
                      <a:pt x="56939" y="21352"/>
                    </a:cubicBezTo>
                    <a:cubicBezTo>
                      <a:pt x="56939" y="29117"/>
                      <a:pt x="53704" y="36234"/>
                      <a:pt x="52410" y="40763"/>
                    </a:cubicBezTo>
                    <a:cubicBezTo>
                      <a:pt x="32999" y="89938"/>
                      <a:pt x="32999" y="96408"/>
                      <a:pt x="32999" y="106761"/>
                    </a:cubicBezTo>
                    <a:cubicBezTo>
                      <a:pt x="32999" y="146230"/>
                      <a:pt x="68586" y="151407"/>
                      <a:pt x="86703" y="152054"/>
                    </a:cubicBezTo>
                    <a:cubicBezTo>
                      <a:pt x="93173" y="152054"/>
                      <a:pt x="109349" y="152054"/>
                      <a:pt x="124878" y="129407"/>
                    </a:cubicBezTo>
                    <a:cubicBezTo>
                      <a:pt x="132643" y="144289"/>
                      <a:pt x="150760" y="152054"/>
                      <a:pt x="171465" y="152054"/>
                    </a:cubicBezTo>
                    <a:cubicBezTo>
                      <a:pt x="201228" y="152054"/>
                      <a:pt x="216110" y="126172"/>
                      <a:pt x="223228" y="112584"/>
                    </a:cubicBezTo>
                    <a:cubicBezTo>
                      <a:pt x="238110" y="84115"/>
                      <a:pt x="247168" y="42057"/>
                      <a:pt x="247168" y="27175"/>
                    </a:cubicBezTo>
                    <a:cubicBezTo>
                      <a:pt x="247168" y="1941"/>
                      <a:pt x="232933" y="647"/>
                      <a:pt x="230345" y="647"/>
                    </a:cubicBezTo>
                    <a:cubicBezTo>
                      <a:pt x="221286" y="647"/>
                      <a:pt x="212228" y="9705"/>
                      <a:pt x="212228" y="18117"/>
                    </a:cubicBezTo>
                    <a:cubicBezTo>
                      <a:pt x="212228" y="23940"/>
                      <a:pt x="215463" y="26529"/>
                      <a:pt x="218052" y="28470"/>
                    </a:cubicBezTo>
                    <a:cubicBezTo>
                      <a:pt x="225816" y="34940"/>
                      <a:pt x="230345" y="44645"/>
                      <a:pt x="230345" y="55645"/>
                    </a:cubicBezTo>
                    <a:cubicBezTo>
                      <a:pt x="230345" y="60174"/>
                      <a:pt x="215463" y="142995"/>
                      <a:pt x="172759" y="142995"/>
                    </a:cubicBezTo>
                    <a:cubicBezTo>
                      <a:pt x="145583" y="142995"/>
                      <a:pt x="145583" y="118408"/>
                      <a:pt x="145583" y="113231"/>
                    </a:cubicBezTo>
                    <a:cubicBezTo>
                      <a:pt x="145583" y="104173"/>
                      <a:pt x="146877" y="98997"/>
                      <a:pt x="152054" y="79586"/>
                    </a:cubicBezTo>
                    <a:lnTo>
                      <a:pt x="162406" y="40763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8" name="图形 20">
              <a:extLst>
                <a:ext uri="{FF2B5EF4-FFF2-40B4-BE49-F238E27FC236}">
                  <a16:creationId xmlns:a16="http://schemas.microsoft.com/office/drawing/2014/main" id="{0026541F-976B-8345-CB6C-30B7CE8B19FC}"/>
                </a:ext>
              </a:extLst>
            </p:cNvPr>
            <p:cNvGrpSpPr/>
            <p:nvPr/>
          </p:nvGrpSpPr>
          <p:grpSpPr>
            <a:xfrm>
              <a:off x="10505940" y="4524450"/>
              <a:ext cx="372046" cy="342282"/>
              <a:chOff x="10505940" y="4524450"/>
              <a:chExt cx="372046" cy="342282"/>
            </a:xfrm>
            <a:solidFill>
              <a:srgbClr val="DC2720"/>
            </a:solidFill>
          </p:grpSpPr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12AA2979-E86D-6F71-3513-25D627312828}"/>
                  </a:ext>
                </a:extLst>
              </p:cNvPr>
              <p:cNvSpPr/>
              <p:nvPr/>
            </p:nvSpPr>
            <p:spPr>
              <a:xfrm>
                <a:off x="10637289" y="4524450"/>
                <a:ext cx="126819" cy="73762"/>
              </a:xfrm>
              <a:custGeom>
                <a:avLst/>
                <a:gdLst>
                  <a:gd name="connsiteX0" fmla="*/ 64057 w 126819"/>
                  <a:gd name="connsiteY0" fmla="*/ 0 h 73762"/>
                  <a:gd name="connsiteX1" fmla="*/ 0 w 126819"/>
                  <a:gd name="connsiteY1" fmla="*/ 64057 h 73762"/>
                  <a:gd name="connsiteX2" fmla="*/ 8411 w 126819"/>
                  <a:gd name="connsiteY2" fmla="*/ 73115 h 73762"/>
                  <a:gd name="connsiteX3" fmla="*/ 64057 w 126819"/>
                  <a:gd name="connsiteY3" fmla="*/ 24587 h 73762"/>
                  <a:gd name="connsiteX4" fmla="*/ 118408 w 126819"/>
                  <a:gd name="connsiteY4" fmla="*/ 73762 h 73762"/>
                  <a:gd name="connsiteX5" fmla="*/ 126819 w 126819"/>
                  <a:gd name="connsiteY5" fmla="*/ 65351 h 73762"/>
                  <a:gd name="connsiteX6" fmla="*/ 64057 w 126819"/>
                  <a:gd name="connsiteY6" fmla="*/ 0 h 7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819" h="73762">
                    <a:moveTo>
                      <a:pt x="64057" y="0"/>
                    </a:moveTo>
                    <a:lnTo>
                      <a:pt x="0" y="64057"/>
                    </a:lnTo>
                    <a:lnTo>
                      <a:pt x="8411" y="73115"/>
                    </a:lnTo>
                    <a:lnTo>
                      <a:pt x="64057" y="24587"/>
                    </a:lnTo>
                    <a:lnTo>
                      <a:pt x="118408" y="73762"/>
                    </a:lnTo>
                    <a:lnTo>
                      <a:pt x="126819" y="65351"/>
                    </a:lnTo>
                    <a:lnTo>
                      <a:pt x="64057" y="0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任意多边形: 形状 59">
                <a:extLst>
                  <a:ext uri="{FF2B5EF4-FFF2-40B4-BE49-F238E27FC236}">
                    <a16:creationId xmlns:a16="http://schemas.microsoft.com/office/drawing/2014/main" id="{C7B35994-CAC8-FC6D-9233-394AC03C95D0}"/>
                  </a:ext>
                </a:extLst>
              </p:cNvPr>
              <p:cNvSpPr/>
              <p:nvPr/>
            </p:nvSpPr>
            <p:spPr>
              <a:xfrm>
                <a:off x="10505940" y="4651917"/>
                <a:ext cx="372046" cy="214816"/>
              </a:xfrm>
              <a:custGeom>
                <a:avLst/>
                <a:gdLst>
                  <a:gd name="connsiteX0" fmla="*/ 339694 w 372046"/>
                  <a:gd name="connsiteY0" fmla="*/ 34293 h 214816"/>
                  <a:gd name="connsiteX1" fmla="*/ 372046 w 372046"/>
                  <a:gd name="connsiteY1" fmla="*/ 24587 h 214816"/>
                  <a:gd name="connsiteX2" fmla="*/ 372046 w 372046"/>
                  <a:gd name="connsiteY2" fmla="*/ 1941 h 214816"/>
                  <a:gd name="connsiteX3" fmla="*/ 335165 w 372046"/>
                  <a:gd name="connsiteY3" fmla="*/ 3235 h 214816"/>
                  <a:gd name="connsiteX4" fmla="*/ 289226 w 372046"/>
                  <a:gd name="connsiteY4" fmla="*/ 1294 h 214816"/>
                  <a:gd name="connsiteX5" fmla="*/ 289226 w 372046"/>
                  <a:gd name="connsiteY5" fmla="*/ 23940 h 214816"/>
                  <a:gd name="connsiteX6" fmla="*/ 317048 w 372046"/>
                  <a:gd name="connsiteY6" fmla="*/ 29764 h 214816"/>
                  <a:gd name="connsiteX7" fmla="*/ 315107 w 372046"/>
                  <a:gd name="connsiteY7" fmla="*/ 35587 h 214816"/>
                  <a:gd name="connsiteX8" fmla="*/ 264638 w 372046"/>
                  <a:gd name="connsiteY8" fmla="*/ 157230 h 214816"/>
                  <a:gd name="connsiteX9" fmla="*/ 210934 w 372046"/>
                  <a:gd name="connsiteY9" fmla="*/ 23940 h 214816"/>
                  <a:gd name="connsiteX10" fmla="*/ 237463 w 372046"/>
                  <a:gd name="connsiteY10" fmla="*/ 23940 h 214816"/>
                  <a:gd name="connsiteX11" fmla="*/ 237463 w 372046"/>
                  <a:gd name="connsiteY11" fmla="*/ 1294 h 214816"/>
                  <a:gd name="connsiteX12" fmla="*/ 183112 w 372046"/>
                  <a:gd name="connsiteY12" fmla="*/ 2588 h 214816"/>
                  <a:gd name="connsiteX13" fmla="*/ 135231 w 372046"/>
                  <a:gd name="connsiteY13" fmla="*/ 647 h 214816"/>
                  <a:gd name="connsiteX14" fmla="*/ 135231 w 372046"/>
                  <a:gd name="connsiteY14" fmla="*/ 23293 h 214816"/>
                  <a:gd name="connsiteX15" fmla="*/ 163053 w 372046"/>
                  <a:gd name="connsiteY15" fmla="*/ 23293 h 214816"/>
                  <a:gd name="connsiteX16" fmla="*/ 172759 w 372046"/>
                  <a:gd name="connsiteY16" fmla="*/ 48528 h 214816"/>
                  <a:gd name="connsiteX17" fmla="*/ 170818 w 372046"/>
                  <a:gd name="connsiteY17" fmla="*/ 54998 h 214816"/>
                  <a:gd name="connsiteX18" fmla="*/ 132643 w 372046"/>
                  <a:gd name="connsiteY18" fmla="*/ 146230 h 214816"/>
                  <a:gd name="connsiteX19" fmla="*/ 83468 w 372046"/>
                  <a:gd name="connsiteY19" fmla="*/ 23293 h 214816"/>
                  <a:gd name="connsiteX20" fmla="*/ 109996 w 372046"/>
                  <a:gd name="connsiteY20" fmla="*/ 23293 h 214816"/>
                  <a:gd name="connsiteX21" fmla="*/ 109996 w 372046"/>
                  <a:gd name="connsiteY21" fmla="*/ 647 h 214816"/>
                  <a:gd name="connsiteX22" fmla="*/ 51763 w 372046"/>
                  <a:gd name="connsiteY22" fmla="*/ 1941 h 214816"/>
                  <a:gd name="connsiteX23" fmla="*/ 0 w 372046"/>
                  <a:gd name="connsiteY23" fmla="*/ 0 h 214816"/>
                  <a:gd name="connsiteX24" fmla="*/ 0 w 372046"/>
                  <a:gd name="connsiteY24" fmla="*/ 22646 h 214816"/>
                  <a:gd name="connsiteX25" fmla="*/ 27823 w 372046"/>
                  <a:gd name="connsiteY25" fmla="*/ 22646 h 214816"/>
                  <a:gd name="connsiteX26" fmla="*/ 99644 w 372046"/>
                  <a:gd name="connsiteY26" fmla="*/ 201229 h 214816"/>
                  <a:gd name="connsiteX27" fmla="*/ 116467 w 372046"/>
                  <a:gd name="connsiteY27" fmla="*/ 214169 h 214816"/>
                  <a:gd name="connsiteX28" fmla="*/ 133290 w 372046"/>
                  <a:gd name="connsiteY28" fmla="*/ 201229 h 214816"/>
                  <a:gd name="connsiteX29" fmla="*/ 184406 w 372046"/>
                  <a:gd name="connsiteY29" fmla="*/ 78291 h 214816"/>
                  <a:gd name="connsiteX30" fmla="*/ 234228 w 372046"/>
                  <a:gd name="connsiteY30" fmla="*/ 201875 h 214816"/>
                  <a:gd name="connsiteX31" fmla="*/ 251050 w 372046"/>
                  <a:gd name="connsiteY31" fmla="*/ 214816 h 214816"/>
                  <a:gd name="connsiteX32" fmla="*/ 268520 w 372046"/>
                  <a:gd name="connsiteY32" fmla="*/ 201875 h 214816"/>
                  <a:gd name="connsiteX33" fmla="*/ 339694 w 372046"/>
                  <a:gd name="connsiteY33" fmla="*/ 34293 h 2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72046" h="214816">
                    <a:moveTo>
                      <a:pt x="339694" y="34293"/>
                    </a:moveTo>
                    <a:cubicBezTo>
                      <a:pt x="342283" y="27823"/>
                      <a:pt x="344224" y="24587"/>
                      <a:pt x="372046" y="24587"/>
                    </a:cubicBezTo>
                    <a:lnTo>
                      <a:pt x="372046" y="1941"/>
                    </a:lnTo>
                    <a:cubicBezTo>
                      <a:pt x="361047" y="2588"/>
                      <a:pt x="346812" y="3235"/>
                      <a:pt x="335165" y="3235"/>
                    </a:cubicBezTo>
                    <a:cubicBezTo>
                      <a:pt x="322224" y="3235"/>
                      <a:pt x="300225" y="1941"/>
                      <a:pt x="289226" y="1294"/>
                    </a:cubicBezTo>
                    <a:lnTo>
                      <a:pt x="289226" y="23940"/>
                    </a:lnTo>
                    <a:cubicBezTo>
                      <a:pt x="293755" y="23940"/>
                      <a:pt x="317048" y="24587"/>
                      <a:pt x="317048" y="29764"/>
                    </a:cubicBezTo>
                    <a:cubicBezTo>
                      <a:pt x="317048" y="31058"/>
                      <a:pt x="315754" y="34293"/>
                      <a:pt x="315107" y="35587"/>
                    </a:cubicBezTo>
                    <a:lnTo>
                      <a:pt x="264638" y="157230"/>
                    </a:lnTo>
                    <a:lnTo>
                      <a:pt x="210934" y="23940"/>
                    </a:lnTo>
                    <a:lnTo>
                      <a:pt x="237463" y="23940"/>
                    </a:lnTo>
                    <a:lnTo>
                      <a:pt x="237463" y="1294"/>
                    </a:lnTo>
                    <a:cubicBezTo>
                      <a:pt x="222581" y="1941"/>
                      <a:pt x="197346" y="2588"/>
                      <a:pt x="183112" y="2588"/>
                    </a:cubicBezTo>
                    <a:cubicBezTo>
                      <a:pt x="163053" y="2588"/>
                      <a:pt x="142995" y="1294"/>
                      <a:pt x="135231" y="647"/>
                    </a:cubicBezTo>
                    <a:lnTo>
                      <a:pt x="135231" y="23293"/>
                    </a:lnTo>
                    <a:lnTo>
                      <a:pt x="163053" y="23293"/>
                    </a:lnTo>
                    <a:cubicBezTo>
                      <a:pt x="172759" y="47234"/>
                      <a:pt x="172759" y="47881"/>
                      <a:pt x="172759" y="48528"/>
                    </a:cubicBezTo>
                    <a:cubicBezTo>
                      <a:pt x="172759" y="50469"/>
                      <a:pt x="171465" y="53057"/>
                      <a:pt x="170818" y="54998"/>
                    </a:cubicBezTo>
                    <a:lnTo>
                      <a:pt x="132643" y="146230"/>
                    </a:lnTo>
                    <a:lnTo>
                      <a:pt x="83468" y="23293"/>
                    </a:lnTo>
                    <a:lnTo>
                      <a:pt x="109996" y="23293"/>
                    </a:lnTo>
                    <a:lnTo>
                      <a:pt x="109996" y="647"/>
                    </a:lnTo>
                    <a:cubicBezTo>
                      <a:pt x="90585" y="1294"/>
                      <a:pt x="71174" y="1941"/>
                      <a:pt x="51763" y="1941"/>
                    </a:cubicBezTo>
                    <a:cubicBezTo>
                      <a:pt x="36881" y="1941"/>
                      <a:pt x="16176" y="647"/>
                      <a:pt x="0" y="0"/>
                    </a:cubicBezTo>
                    <a:lnTo>
                      <a:pt x="0" y="22646"/>
                    </a:lnTo>
                    <a:lnTo>
                      <a:pt x="27823" y="22646"/>
                    </a:lnTo>
                    <a:lnTo>
                      <a:pt x="99644" y="201229"/>
                    </a:lnTo>
                    <a:cubicBezTo>
                      <a:pt x="102879" y="209640"/>
                      <a:pt x="104820" y="214169"/>
                      <a:pt x="116467" y="214169"/>
                    </a:cubicBezTo>
                    <a:cubicBezTo>
                      <a:pt x="128113" y="214169"/>
                      <a:pt x="130055" y="209640"/>
                      <a:pt x="133290" y="201229"/>
                    </a:cubicBezTo>
                    <a:lnTo>
                      <a:pt x="184406" y="78291"/>
                    </a:lnTo>
                    <a:lnTo>
                      <a:pt x="234228" y="201875"/>
                    </a:lnTo>
                    <a:cubicBezTo>
                      <a:pt x="237463" y="210287"/>
                      <a:pt x="239404" y="214816"/>
                      <a:pt x="251050" y="214816"/>
                    </a:cubicBezTo>
                    <a:cubicBezTo>
                      <a:pt x="262697" y="214816"/>
                      <a:pt x="264638" y="210287"/>
                      <a:pt x="268520" y="201875"/>
                    </a:cubicBezTo>
                    <a:lnTo>
                      <a:pt x="339694" y="34293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63" name="直接箭头连接符 62">
            <a:extLst>
              <a:ext uri="{FF2B5EF4-FFF2-40B4-BE49-F238E27FC236}">
                <a16:creationId xmlns:a16="http://schemas.microsoft.com/office/drawing/2014/main" id="{6B608708-1329-5654-1D74-61BD1A5D2048}"/>
              </a:ext>
            </a:extLst>
          </p:cNvPr>
          <p:cNvCxnSpPr>
            <a:cxnSpLocks/>
          </p:cNvCxnSpPr>
          <p:nvPr/>
        </p:nvCxnSpPr>
        <p:spPr>
          <a:xfrm flipH="1" flipV="1">
            <a:off x="11334750" y="6857862"/>
            <a:ext cx="304800" cy="306070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4" name="直接箭头连接符 63">
            <a:extLst>
              <a:ext uri="{FF2B5EF4-FFF2-40B4-BE49-F238E27FC236}">
                <a16:creationId xmlns:a16="http://schemas.microsoft.com/office/drawing/2014/main" id="{B48B7B02-F479-40E0-E8ED-C01CCB7D2B2F}"/>
              </a:ext>
            </a:extLst>
          </p:cNvPr>
          <p:cNvCxnSpPr>
            <a:cxnSpLocks/>
          </p:cNvCxnSpPr>
          <p:nvPr/>
        </p:nvCxnSpPr>
        <p:spPr>
          <a:xfrm flipH="1" flipV="1">
            <a:off x="10898188" y="6747779"/>
            <a:ext cx="741362" cy="3148558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5" name="直接箭头连接符 64">
            <a:extLst>
              <a:ext uri="{FF2B5EF4-FFF2-40B4-BE49-F238E27FC236}">
                <a16:creationId xmlns:a16="http://schemas.microsoft.com/office/drawing/2014/main" id="{BA482D13-5086-F37D-E792-09DC7F8D5809}"/>
              </a:ext>
            </a:extLst>
          </p:cNvPr>
          <p:cNvCxnSpPr>
            <a:cxnSpLocks/>
          </p:cNvCxnSpPr>
          <p:nvPr/>
        </p:nvCxnSpPr>
        <p:spPr>
          <a:xfrm flipH="1" flipV="1">
            <a:off x="11280926" y="6296348"/>
            <a:ext cx="366417" cy="361771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6" name="直接箭头连接符 65">
            <a:extLst>
              <a:ext uri="{FF2B5EF4-FFF2-40B4-BE49-F238E27FC236}">
                <a16:creationId xmlns:a16="http://schemas.microsoft.com/office/drawing/2014/main" id="{42ED786E-AAED-DD76-E10D-D7C7FA3E63C3}"/>
              </a:ext>
            </a:extLst>
          </p:cNvPr>
          <p:cNvCxnSpPr>
            <a:cxnSpLocks/>
          </p:cNvCxnSpPr>
          <p:nvPr/>
        </p:nvCxnSpPr>
        <p:spPr>
          <a:xfrm flipH="1" flipV="1">
            <a:off x="10626871" y="5678191"/>
            <a:ext cx="1020472" cy="4213642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67" name="图形 66">
            <a:extLst>
              <a:ext uri="{FF2B5EF4-FFF2-40B4-BE49-F238E27FC236}">
                <a16:creationId xmlns:a16="http://schemas.microsoft.com/office/drawing/2014/main" id="{CAD14281-A779-99A1-F20E-67558AAF64C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026319" y="1548487"/>
            <a:ext cx="6156278" cy="5549322"/>
          </a:xfrm>
          <a:prstGeom prst="rect">
            <a:avLst/>
          </a:prstGeom>
        </p:spPr>
      </p:pic>
      <p:pic>
        <p:nvPicPr>
          <p:cNvPr id="68" name="图形 67">
            <a:extLst>
              <a:ext uri="{FF2B5EF4-FFF2-40B4-BE49-F238E27FC236}">
                <a16:creationId xmlns:a16="http://schemas.microsoft.com/office/drawing/2014/main" id="{E9C78344-1B64-E4E4-CD09-25FA29CAD3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2489137">
            <a:off x="10084256" y="5342669"/>
            <a:ext cx="1828817" cy="457204"/>
          </a:xfrm>
          <a:prstGeom prst="rect">
            <a:avLst/>
          </a:prstGeom>
        </p:spPr>
      </p:pic>
      <p:sp>
        <p:nvSpPr>
          <p:cNvPr id="69" name="椭圆 68">
            <a:extLst>
              <a:ext uri="{FF2B5EF4-FFF2-40B4-BE49-F238E27FC236}">
                <a16:creationId xmlns:a16="http://schemas.microsoft.com/office/drawing/2014/main" id="{683EDD50-61F6-DAB8-7C2E-D7A4B28B8B8C}"/>
              </a:ext>
            </a:extLst>
          </p:cNvPr>
          <p:cNvSpPr/>
          <p:nvPr/>
        </p:nvSpPr>
        <p:spPr>
          <a:xfrm>
            <a:off x="10527004" y="5592480"/>
            <a:ext cx="199734" cy="199734"/>
          </a:xfrm>
          <a:prstGeom prst="ellipse">
            <a:avLst/>
          </a:prstGeom>
          <a:solidFill>
            <a:schemeClr val="accent2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0" name="椭圆 69">
            <a:extLst>
              <a:ext uri="{FF2B5EF4-FFF2-40B4-BE49-F238E27FC236}">
                <a16:creationId xmlns:a16="http://schemas.microsoft.com/office/drawing/2014/main" id="{D2C759EF-E0FF-3B3E-F6CF-6649EED9D9AD}"/>
              </a:ext>
            </a:extLst>
          </p:cNvPr>
          <p:cNvSpPr/>
          <p:nvPr/>
        </p:nvSpPr>
        <p:spPr>
          <a:xfrm>
            <a:off x="11178545" y="6205960"/>
            <a:ext cx="199734" cy="199734"/>
          </a:xfrm>
          <a:prstGeom prst="ellipse">
            <a:avLst/>
          </a:prstGeom>
          <a:solidFill>
            <a:schemeClr val="accent2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71" name="图形 70">
            <a:extLst>
              <a:ext uri="{FF2B5EF4-FFF2-40B4-BE49-F238E27FC236}">
                <a16:creationId xmlns:a16="http://schemas.microsoft.com/office/drawing/2014/main" id="{1B618D7C-0FDA-A92F-0F98-A76961D0AC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26029" y="10682835"/>
            <a:ext cx="2069333" cy="517333"/>
          </a:xfrm>
          <a:prstGeom prst="rect">
            <a:avLst/>
          </a:prstGeom>
        </p:spPr>
      </p:pic>
      <p:cxnSp>
        <p:nvCxnSpPr>
          <p:cNvPr id="72" name="直接连接符 71">
            <a:extLst>
              <a:ext uri="{FF2B5EF4-FFF2-40B4-BE49-F238E27FC236}">
                <a16:creationId xmlns:a16="http://schemas.microsoft.com/office/drawing/2014/main" id="{AACE5019-4097-E0AA-3936-05C378C034F6}"/>
              </a:ext>
            </a:extLst>
          </p:cNvPr>
          <p:cNvCxnSpPr>
            <a:cxnSpLocks/>
            <a:stCxn id="69" idx="1"/>
            <a:endCxn id="70" idx="5"/>
          </p:cNvCxnSpPr>
          <p:nvPr/>
        </p:nvCxnSpPr>
        <p:spPr>
          <a:xfrm>
            <a:off x="10556254" y="5621730"/>
            <a:ext cx="792775" cy="754714"/>
          </a:xfrm>
          <a:prstGeom prst="line">
            <a:avLst/>
          </a:prstGeom>
          <a:noFill/>
          <a:ln w="76200" cap="flat">
            <a:solidFill>
              <a:schemeClr val="accent2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73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54991BA4-7501-F29A-B7E3-1ED1DDBB27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4999694" y="3883564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0F04C7D3-A8DD-FD9B-DC09-A4CF81DD9B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4853353" y="7628838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72087270"/>
      </p:ext>
    </p:extLst>
  </p:cSld>
  <p:clrMapOvr>
    <a:masterClrMapping/>
  </p:clrMapOvr>
  <p:transition spd="med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4FBD6-3722-82C6-23C5-EC68AE654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9BD2AE-7466-F546-55C1-9E8F5AB0E6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Sample truncated Gaussian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6E6E0E82-214F-868F-16C9-075B2F90FD04}"/>
              </a:ext>
            </a:extLst>
          </p:cNvPr>
          <p:cNvGrpSpPr/>
          <p:nvPr/>
        </p:nvGrpSpPr>
        <p:grpSpPr>
          <a:xfrm>
            <a:off x="8232808" y="2530444"/>
            <a:ext cx="7417870" cy="10002648"/>
            <a:chOff x="8232808" y="2530444"/>
            <a:chExt cx="7417870" cy="10002648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6F73F5B2-AF50-017F-955B-37298D2C61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32808" y="2530444"/>
              <a:ext cx="7417870" cy="10002648"/>
            </a:xfrm>
            <a:prstGeom prst="rect">
              <a:avLst/>
            </a:prstGeom>
          </p:spPr>
        </p:pic>
        <p:cxnSp>
          <p:nvCxnSpPr>
            <p:cNvPr id="6" name="直接箭头连接符 5">
              <a:extLst>
                <a:ext uri="{FF2B5EF4-FFF2-40B4-BE49-F238E27FC236}">
                  <a16:creationId xmlns:a16="http://schemas.microsoft.com/office/drawing/2014/main" id="{BDC86B67-1118-C8C8-395E-7BDF3987C4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39550" y="7309909"/>
              <a:ext cx="969433" cy="2608791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9" name="直接箭头连接符 8">
              <a:extLst>
                <a:ext uri="{FF2B5EF4-FFF2-40B4-BE49-F238E27FC236}">
                  <a16:creationId xmlns:a16="http://schemas.microsoft.com/office/drawing/2014/main" id="{1FB5B339-C937-2D58-4EDE-E406AAF4E91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639550" y="6887633"/>
              <a:ext cx="31750" cy="3008842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A1338BC0-F2B5-50F3-28F5-C23D9448ACA2}"/>
                </a:ext>
              </a:extLst>
            </p:cNvPr>
            <p:cNvSpPr/>
            <p:nvPr/>
          </p:nvSpPr>
          <p:spPr>
            <a:xfrm>
              <a:off x="11671300" y="6653504"/>
              <a:ext cx="973667" cy="606664"/>
            </a:xfrm>
            <a:custGeom>
              <a:avLst/>
              <a:gdLst>
                <a:gd name="connsiteX0" fmla="*/ 0 w 973667"/>
                <a:gd name="connsiteY0" fmla="*/ 198324 h 621658"/>
                <a:gd name="connsiteX1" fmla="*/ 406400 w 973667"/>
                <a:gd name="connsiteY1" fmla="*/ 20524 h 621658"/>
                <a:gd name="connsiteX2" fmla="*/ 973667 w 973667"/>
                <a:gd name="connsiteY2" fmla="*/ 621658 h 621658"/>
                <a:gd name="connsiteX0" fmla="*/ 0 w 973667"/>
                <a:gd name="connsiteY0" fmla="*/ 187049 h 610383"/>
                <a:gd name="connsiteX1" fmla="*/ 436033 w 973667"/>
                <a:gd name="connsiteY1" fmla="*/ 21949 h 610383"/>
                <a:gd name="connsiteX2" fmla="*/ 973667 w 973667"/>
                <a:gd name="connsiteY2" fmla="*/ 610383 h 610383"/>
                <a:gd name="connsiteX0" fmla="*/ 0 w 973667"/>
                <a:gd name="connsiteY0" fmla="*/ 172316 h 595650"/>
                <a:gd name="connsiteX1" fmla="*/ 440266 w 973667"/>
                <a:gd name="connsiteY1" fmla="*/ 24149 h 595650"/>
                <a:gd name="connsiteX2" fmla="*/ 973667 w 973667"/>
                <a:gd name="connsiteY2" fmla="*/ 595650 h 595650"/>
                <a:gd name="connsiteX0" fmla="*/ 0 w 973667"/>
                <a:gd name="connsiteY0" fmla="*/ 183330 h 606664"/>
                <a:gd name="connsiteX1" fmla="*/ 440266 w 973667"/>
                <a:gd name="connsiteY1" fmla="*/ 22463 h 606664"/>
                <a:gd name="connsiteX2" fmla="*/ 973667 w 973667"/>
                <a:gd name="connsiteY2" fmla="*/ 606664 h 60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3667" h="606664">
                  <a:moveTo>
                    <a:pt x="0" y="183330"/>
                  </a:moveTo>
                  <a:cubicBezTo>
                    <a:pt x="122061" y="59152"/>
                    <a:pt x="277988" y="-48093"/>
                    <a:pt x="440266" y="22463"/>
                  </a:cubicBezTo>
                  <a:cubicBezTo>
                    <a:pt x="602544" y="93019"/>
                    <a:pt x="818445" y="347020"/>
                    <a:pt x="973667" y="606664"/>
                  </a:cubicBezTo>
                </a:path>
              </a:pathLst>
            </a:custGeom>
            <a:noFill/>
            <a:ln w="101600" cap="flat">
              <a:solidFill>
                <a:schemeClr val="accent2"/>
              </a:solidFill>
              <a:prstDash val="solid"/>
              <a:round/>
              <a:headEnd type="oval" w="sm" len="sm"/>
              <a:tailEnd type="oval" w="sm" len="sm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17F4F8D9-17C2-3CAF-4B8C-1FCED52B44EF}"/>
                </a:ext>
              </a:extLst>
            </p:cNvPr>
            <p:cNvGrpSpPr/>
            <p:nvPr/>
          </p:nvGrpSpPr>
          <p:grpSpPr>
            <a:xfrm>
              <a:off x="10481465" y="6899806"/>
              <a:ext cx="3365345" cy="999594"/>
              <a:chOff x="10481465" y="6899806"/>
              <a:chExt cx="3365345" cy="999594"/>
            </a:xfrm>
          </p:grpSpPr>
          <p:pic>
            <p:nvPicPr>
              <p:cNvPr id="26" name="图形 25">
                <a:extLst>
                  <a:ext uri="{FF2B5EF4-FFF2-40B4-BE49-F238E27FC236}">
                    <a16:creationId xmlns:a16="http://schemas.microsoft.com/office/drawing/2014/main" id="{107EA38F-E0DF-C11D-2BF1-2B8E6A6F66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886373" y="7462838"/>
                <a:ext cx="960437" cy="436562"/>
              </a:xfrm>
              <a:prstGeom prst="rect">
                <a:avLst/>
              </a:prstGeom>
            </p:spPr>
          </p:pic>
          <p:pic>
            <p:nvPicPr>
              <p:cNvPr id="27" name="图形 26">
                <a:extLst>
                  <a:ext uri="{FF2B5EF4-FFF2-40B4-BE49-F238E27FC236}">
                    <a16:creationId xmlns:a16="http://schemas.microsoft.com/office/drawing/2014/main" id="{7414C119-0FF0-8595-9CF1-3E9464CFAF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0481465" y="6899806"/>
                <a:ext cx="960437" cy="436562"/>
              </a:xfrm>
              <a:prstGeom prst="rect">
                <a:avLst/>
              </a:prstGeom>
            </p:spPr>
          </p:pic>
        </p:grpSp>
        <p:pic>
          <p:nvPicPr>
            <p:cNvPr id="12" name="图形 11">
              <a:extLst>
                <a:ext uri="{FF2B5EF4-FFF2-40B4-BE49-F238E27FC236}">
                  <a16:creationId xmlns:a16="http://schemas.microsoft.com/office/drawing/2014/main" id="{26D8C8B7-3E42-AFC1-07DF-1BC4D5FBC7D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0483363" y="6653504"/>
              <a:ext cx="2450317" cy="4328894"/>
            </a:xfrm>
            <a:prstGeom prst="rect">
              <a:avLst/>
            </a:prstGeom>
          </p:spPr>
        </p:pic>
        <p:sp>
          <p:nvSpPr>
            <p:cNvPr id="15" name="任意多边形: 形状 14">
              <a:extLst>
                <a:ext uri="{FF2B5EF4-FFF2-40B4-BE49-F238E27FC236}">
                  <a16:creationId xmlns:a16="http://schemas.microsoft.com/office/drawing/2014/main" id="{9237CACB-F1F2-7D7C-B9F4-3FCCB864D2C7}"/>
                </a:ext>
              </a:extLst>
            </p:cNvPr>
            <p:cNvSpPr/>
            <p:nvPr/>
          </p:nvSpPr>
          <p:spPr>
            <a:xfrm>
              <a:off x="10898188" y="6734488"/>
              <a:ext cx="411162" cy="109225"/>
            </a:xfrm>
            <a:custGeom>
              <a:avLst/>
              <a:gdLst>
                <a:gd name="connsiteX0" fmla="*/ 538162 w 538162"/>
                <a:gd name="connsiteY0" fmla="*/ 229875 h 229875"/>
                <a:gd name="connsiteX1" fmla="*/ 261937 w 538162"/>
                <a:gd name="connsiteY1" fmla="*/ 17150 h 229875"/>
                <a:gd name="connsiteX2" fmla="*/ 0 w 538162"/>
                <a:gd name="connsiteY2" fmla="*/ 28262 h 229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162" h="229875">
                  <a:moveTo>
                    <a:pt x="538162" y="229875"/>
                  </a:moveTo>
                  <a:cubicBezTo>
                    <a:pt x="444896" y="140313"/>
                    <a:pt x="351631" y="50752"/>
                    <a:pt x="261937" y="17150"/>
                  </a:cubicBezTo>
                  <a:cubicBezTo>
                    <a:pt x="172243" y="-16452"/>
                    <a:pt x="86121" y="5905"/>
                    <a:pt x="0" y="28262"/>
                  </a:cubicBezTo>
                </a:path>
              </a:pathLst>
            </a:custGeom>
            <a:noFill/>
            <a:ln w="101600" cap="flat">
              <a:solidFill>
                <a:schemeClr val="accent2"/>
              </a:solidFill>
              <a:prstDash val="solid"/>
              <a:round/>
              <a:headEnd type="oval" w="sm" len="sm"/>
              <a:tailEnd type="oval" w="sm" len="sm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6" name="直接箭头连接符 15">
              <a:extLst>
                <a:ext uri="{FF2B5EF4-FFF2-40B4-BE49-F238E27FC236}">
                  <a16:creationId xmlns:a16="http://schemas.microsoft.com/office/drawing/2014/main" id="{058DBD88-4F68-8DF7-C593-7280A605D4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334750" y="6858000"/>
              <a:ext cx="304800" cy="3060700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cxnSp>
          <p:nvCxnSpPr>
            <p:cNvPr id="19" name="直接箭头连接符 18">
              <a:extLst>
                <a:ext uri="{FF2B5EF4-FFF2-40B4-BE49-F238E27FC236}">
                  <a16:creationId xmlns:a16="http://schemas.microsoft.com/office/drawing/2014/main" id="{BFC21083-E73A-2013-9A9C-0EEB1B1962A0}"/>
                </a:ext>
              </a:extLst>
            </p:cNvPr>
            <p:cNvCxnSpPr>
              <a:cxnSpLocks/>
              <a:endCxn id="15" idx="2"/>
            </p:cNvCxnSpPr>
            <p:nvPr/>
          </p:nvCxnSpPr>
          <p:spPr>
            <a:xfrm flipH="1" flipV="1">
              <a:off x="10898188" y="6747917"/>
              <a:ext cx="741362" cy="3148558"/>
            </a:xfrm>
            <a:prstGeom prst="straightConnector1">
              <a:avLst/>
            </a:prstGeom>
            <a:noFill/>
            <a:ln w="38100" cap="flat">
              <a:solidFill>
                <a:schemeClr val="accent2"/>
              </a:solidFill>
              <a:prstDash val="solid"/>
              <a:round/>
              <a:tailEnd type="triangle" w="lg" len="lg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</p:cxnSp>
        <p:grpSp>
          <p:nvGrpSpPr>
            <p:cNvPr id="20" name="组合 19">
              <a:extLst>
                <a:ext uri="{FF2B5EF4-FFF2-40B4-BE49-F238E27FC236}">
                  <a16:creationId xmlns:a16="http://schemas.microsoft.com/office/drawing/2014/main" id="{CB9CA18A-4502-6E48-9A28-0A6722488900}"/>
                </a:ext>
              </a:extLst>
            </p:cNvPr>
            <p:cNvGrpSpPr/>
            <p:nvPr/>
          </p:nvGrpSpPr>
          <p:grpSpPr>
            <a:xfrm>
              <a:off x="11405604" y="6436078"/>
              <a:ext cx="491214" cy="294120"/>
              <a:chOff x="19165145" y="14254778"/>
              <a:chExt cx="709980" cy="425109"/>
            </a:xfrm>
          </p:grpSpPr>
          <p:sp>
            <p:nvSpPr>
              <p:cNvPr id="24" name="任意多边形: 形状 23">
                <a:extLst>
                  <a:ext uri="{FF2B5EF4-FFF2-40B4-BE49-F238E27FC236}">
                    <a16:creationId xmlns:a16="http://schemas.microsoft.com/office/drawing/2014/main" id="{775BB3AE-AF96-5AF0-0BA8-DF5283D6935D}"/>
                  </a:ext>
                </a:extLst>
              </p:cNvPr>
              <p:cNvSpPr/>
              <p:nvPr/>
            </p:nvSpPr>
            <p:spPr>
              <a:xfrm>
                <a:off x="19165145" y="14254778"/>
                <a:ext cx="437507" cy="318831"/>
              </a:xfrm>
              <a:custGeom>
                <a:avLst/>
                <a:gdLst>
                  <a:gd name="connsiteX0" fmla="*/ 53190 w 437507"/>
                  <a:gd name="connsiteY0" fmla="*/ 66685 h 318831"/>
                  <a:gd name="connsiteX1" fmla="*/ 53190 w 437507"/>
                  <a:gd name="connsiteY1" fmla="*/ 285616 h 318831"/>
                  <a:gd name="connsiteX2" fmla="*/ 228 w 437507"/>
                  <a:gd name="connsiteY2" fmla="*/ 285616 h 318831"/>
                  <a:gd name="connsiteX3" fmla="*/ 228 w 437507"/>
                  <a:gd name="connsiteY3" fmla="*/ 318916 h 318831"/>
                  <a:gd name="connsiteX4" fmla="*/ 96940 w 437507"/>
                  <a:gd name="connsiteY4" fmla="*/ 316791 h 318831"/>
                  <a:gd name="connsiteX5" fmla="*/ 193652 w 437507"/>
                  <a:gd name="connsiteY5" fmla="*/ 318916 h 318831"/>
                  <a:gd name="connsiteX6" fmla="*/ 193652 w 437507"/>
                  <a:gd name="connsiteY6" fmla="*/ 285616 h 318831"/>
                  <a:gd name="connsiteX7" fmla="*/ 140691 w 437507"/>
                  <a:gd name="connsiteY7" fmla="*/ 285616 h 318831"/>
                  <a:gd name="connsiteX8" fmla="*/ 140691 w 437507"/>
                  <a:gd name="connsiteY8" fmla="*/ 137536 h 318831"/>
                  <a:gd name="connsiteX9" fmla="*/ 255057 w 437507"/>
                  <a:gd name="connsiteY9" fmla="*/ 25592 h 318831"/>
                  <a:gd name="connsiteX10" fmla="*/ 297273 w 437507"/>
                  <a:gd name="connsiteY10" fmla="*/ 94317 h 318831"/>
                  <a:gd name="connsiteX11" fmla="*/ 297273 w 437507"/>
                  <a:gd name="connsiteY11" fmla="*/ 285616 h 318831"/>
                  <a:gd name="connsiteX12" fmla="*/ 244312 w 437507"/>
                  <a:gd name="connsiteY12" fmla="*/ 285616 h 318831"/>
                  <a:gd name="connsiteX13" fmla="*/ 244312 w 437507"/>
                  <a:gd name="connsiteY13" fmla="*/ 318916 h 318831"/>
                  <a:gd name="connsiteX14" fmla="*/ 341024 w 437507"/>
                  <a:gd name="connsiteY14" fmla="*/ 316791 h 318831"/>
                  <a:gd name="connsiteX15" fmla="*/ 437736 w 437507"/>
                  <a:gd name="connsiteY15" fmla="*/ 318916 h 318831"/>
                  <a:gd name="connsiteX16" fmla="*/ 437736 w 437507"/>
                  <a:gd name="connsiteY16" fmla="*/ 285616 h 318831"/>
                  <a:gd name="connsiteX17" fmla="*/ 384774 w 437507"/>
                  <a:gd name="connsiteY17" fmla="*/ 285616 h 318831"/>
                  <a:gd name="connsiteX18" fmla="*/ 384774 w 437507"/>
                  <a:gd name="connsiteY18" fmla="*/ 102111 h 318831"/>
                  <a:gd name="connsiteX19" fmla="*/ 266570 w 437507"/>
                  <a:gd name="connsiteY19" fmla="*/ 85 h 318831"/>
                  <a:gd name="connsiteX20" fmla="*/ 132248 w 437507"/>
                  <a:gd name="connsiteY20" fmla="*/ 76605 h 318831"/>
                  <a:gd name="connsiteX21" fmla="*/ 132248 w 437507"/>
                  <a:gd name="connsiteY21" fmla="*/ 85 h 318831"/>
                  <a:gd name="connsiteX22" fmla="*/ 228 w 437507"/>
                  <a:gd name="connsiteY22" fmla="*/ 5753 h 318831"/>
                  <a:gd name="connsiteX23" fmla="*/ 228 w 437507"/>
                  <a:gd name="connsiteY23" fmla="*/ 39053 h 318831"/>
                  <a:gd name="connsiteX24" fmla="*/ 53190 w 437507"/>
                  <a:gd name="connsiteY24" fmla="*/ 66685 h 318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7507" h="318831">
                    <a:moveTo>
                      <a:pt x="53190" y="66685"/>
                    </a:moveTo>
                    <a:lnTo>
                      <a:pt x="53190" y="285616"/>
                    </a:lnTo>
                    <a:lnTo>
                      <a:pt x="228" y="285616"/>
                    </a:lnTo>
                    <a:lnTo>
                      <a:pt x="228" y="318916"/>
                    </a:lnTo>
                    <a:cubicBezTo>
                      <a:pt x="21720" y="318208"/>
                      <a:pt x="67773" y="316791"/>
                      <a:pt x="96940" y="316791"/>
                    </a:cubicBezTo>
                    <a:cubicBezTo>
                      <a:pt x="126875" y="316791"/>
                      <a:pt x="172161" y="318208"/>
                      <a:pt x="193652" y="318916"/>
                    </a:cubicBezTo>
                    <a:lnTo>
                      <a:pt x="193652" y="285616"/>
                    </a:lnTo>
                    <a:lnTo>
                      <a:pt x="140691" y="285616"/>
                    </a:lnTo>
                    <a:lnTo>
                      <a:pt x="140691" y="137536"/>
                    </a:lnTo>
                    <a:cubicBezTo>
                      <a:pt x="140691" y="60309"/>
                      <a:pt x="206701" y="25592"/>
                      <a:pt x="255057" y="25592"/>
                    </a:cubicBezTo>
                    <a:cubicBezTo>
                      <a:pt x="281155" y="25592"/>
                      <a:pt x="297273" y="40470"/>
                      <a:pt x="297273" y="94317"/>
                    </a:cubicBezTo>
                    <a:lnTo>
                      <a:pt x="297273" y="285616"/>
                    </a:lnTo>
                    <a:lnTo>
                      <a:pt x="244312" y="285616"/>
                    </a:lnTo>
                    <a:lnTo>
                      <a:pt x="244312" y="318916"/>
                    </a:lnTo>
                    <a:cubicBezTo>
                      <a:pt x="265803" y="318208"/>
                      <a:pt x="311856" y="316791"/>
                      <a:pt x="341024" y="316791"/>
                    </a:cubicBezTo>
                    <a:cubicBezTo>
                      <a:pt x="370958" y="316791"/>
                      <a:pt x="416244" y="318208"/>
                      <a:pt x="437736" y="318916"/>
                    </a:cubicBezTo>
                    <a:lnTo>
                      <a:pt x="437736" y="285616"/>
                    </a:lnTo>
                    <a:lnTo>
                      <a:pt x="384774" y="285616"/>
                    </a:lnTo>
                    <a:lnTo>
                      <a:pt x="384774" y="102111"/>
                    </a:lnTo>
                    <a:cubicBezTo>
                      <a:pt x="384774" y="27717"/>
                      <a:pt x="343326" y="85"/>
                      <a:pt x="266570" y="85"/>
                    </a:cubicBezTo>
                    <a:cubicBezTo>
                      <a:pt x="192885" y="85"/>
                      <a:pt x="152204" y="40470"/>
                      <a:pt x="132248" y="76605"/>
                    </a:cubicBezTo>
                    <a:lnTo>
                      <a:pt x="132248" y="85"/>
                    </a:lnTo>
                    <a:lnTo>
                      <a:pt x="228" y="5753"/>
                    </a:lnTo>
                    <a:lnTo>
                      <a:pt x="228" y="39053"/>
                    </a:lnTo>
                    <a:cubicBezTo>
                      <a:pt x="47817" y="39053"/>
                      <a:pt x="53190" y="39053"/>
                      <a:pt x="53190" y="6668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3B5AEA33-A13A-A818-9E33-F7C757577461}"/>
                  </a:ext>
                </a:extLst>
              </p:cNvPr>
              <p:cNvSpPr/>
              <p:nvPr/>
            </p:nvSpPr>
            <p:spPr>
              <a:xfrm>
                <a:off x="19679552" y="14350570"/>
                <a:ext cx="195573" cy="329317"/>
              </a:xfrm>
              <a:custGeom>
                <a:avLst/>
                <a:gdLst>
                  <a:gd name="connsiteX0" fmla="*/ 121662 w 195573"/>
                  <a:gd name="connsiteY0" fmla="*/ 13973 h 329317"/>
                  <a:gd name="connsiteX1" fmla="*/ 105543 w 195573"/>
                  <a:gd name="connsiteY1" fmla="*/ 86 h 329317"/>
                  <a:gd name="connsiteX2" fmla="*/ 235 w 195573"/>
                  <a:gd name="connsiteY2" fmla="*/ 31827 h 329317"/>
                  <a:gd name="connsiteX3" fmla="*/ 235 w 195573"/>
                  <a:gd name="connsiteY3" fmla="*/ 49682 h 329317"/>
                  <a:gd name="connsiteX4" fmla="*/ 78142 w 195573"/>
                  <a:gd name="connsiteY4" fmla="*/ 35795 h 329317"/>
                  <a:gd name="connsiteX5" fmla="*/ 78142 w 195573"/>
                  <a:gd name="connsiteY5" fmla="*/ 288735 h 329317"/>
                  <a:gd name="connsiteX6" fmla="*/ 24412 w 195573"/>
                  <a:gd name="connsiteY6" fmla="*/ 311549 h 329317"/>
                  <a:gd name="connsiteX7" fmla="*/ 3996 w 195573"/>
                  <a:gd name="connsiteY7" fmla="*/ 311549 h 329317"/>
                  <a:gd name="connsiteX8" fmla="*/ 3996 w 195573"/>
                  <a:gd name="connsiteY8" fmla="*/ 329403 h 329317"/>
                  <a:gd name="connsiteX9" fmla="*/ 99633 w 195573"/>
                  <a:gd name="connsiteY9" fmla="*/ 327420 h 329317"/>
                  <a:gd name="connsiteX10" fmla="*/ 195808 w 195573"/>
                  <a:gd name="connsiteY10" fmla="*/ 329403 h 329317"/>
                  <a:gd name="connsiteX11" fmla="*/ 195808 w 195573"/>
                  <a:gd name="connsiteY11" fmla="*/ 311549 h 329317"/>
                  <a:gd name="connsiteX12" fmla="*/ 175391 w 195573"/>
                  <a:gd name="connsiteY12" fmla="*/ 311549 h 329317"/>
                  <a:gd name="connsiteX13" fmla="*/ 121662 w 195573"/>
                  <a:gd name="connsiteY13" fmla="*/ 288735 h 329317"/>
                  <a:gd name="connsiteX14" fmla="*/ 121662 w 195573"/>
                  <a:gd name="connsiteY14" fmla="*/ 13973 h 32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5573" h="329317">
                    <a:moveTo>
                      <a:pt x="121662" y="13973"/>
                    </a:moveTo>
                    <a:cubicBezTo>
                      <a:pt x="121662" y="582"/>
                      <a:pt x="120587" y="86"/>
                      <a:pt x="105543" y="86"/>
                    </a:cubicBezTo>
                    <a:cubicBezTo>
                      <a:pt x="71157" y="31332"/>
                      <a:pt x="22264" y="31827"/>
                      <a:pt x="235" y="31827"/>
                    </a:cubicBezTo>
                    <a:lnTo>
                      <a:pt x="235" y="49682"/>
                    </a:lnTo>
                    <a:cubicBezTo>
                      <a:pt x="13130" y="49682"/>
                      <a:pt x="48591" y="49682"/>
                      <a:pt x="78142" y="35795"/>
                    </a:cubicBezTo>
                    <a:lnTo>
                      <a:pt x="78142" y="288735"/>
                    </a:lnTo>
                    <a:cubicBezTo>
                      <a:pt x="78142" y="305101"/>
                      <a:pt x="78142" y="311549"/>
                      <a:pt x="24412" y="311549"/>
                    </a:cubicBezTo>
                    <a:lnTo>
                      <a:pt x="3996" y="311549"/>
                    </a:lnTo>
                    <a:lnTo>
                      <a:pt x="3996" y="329403"/>
                    </a:lnTo>
                    <a:cubicBezTo>
                      <a:pt x="13667" y="328907"/>
                      <a:pt x="79754" y="327420"/>
                      <a:pt x="99633" y="327420"/>
                    </a:cubicBezTo>
                    <a:cubicBezTo>
                      <a:pt x="116289" y="327420"/>
                      <a:pt x="183988" y="328907"/>
                      <a:pt x="195808" y="329403"/>
                    </a:cubicBezTo>
                    <a:lnTo>
                      <a:pt x="195808" y="311549"/>
                    </a:lnTo>
                    <a:lnTo>
                      <a:pt x="175391" y="311549"/>
                    </a:lnTo>
                    <a:cubicBezTo>
                      <a:pt x="121662" y="311549"/>
                      <a:pt x="121662" y="305101"/>
                      <a:pt x="121662" y="288735"/>
                    </a:cubicBezTo>
                    <a:lnTo>
                      <a:pt x="121662" y="13973"/>
                    </a:ln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82FE8DBA-8743-A02E-3E26-E1A8A539755A}"/>
                </a:ext>
              </a:extLst>
            </p:cNvPr>
            <p:cNvGrpSpPr/>
            <p:nvPr/>
          </p:nvGrpSpPr>
          <p:grpSpPr>
            <a:xfrm>
              <a:off x="10458574" y="6236223"/>
              <a:ext cx="503109" cy="294130"/>
              <a:chOff x="19165145" y="15317553"/>
              <a:chExt cx="727173" cy="425123"/>
            </a:xfrm>
          </p:grpSpPr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BCC5AAC4-F73C-5A35-F3E4-AF77106BF7B8}"/>
                  </a:ext>
                </a:extLst>
              </p:cNvPr>
              <p:cNvSpPr/>
              <p:nvPr/>
            </p:nvSpPr>
            <p:spPr>
              <a:xfrm>
                <a:off x="19165145" y="15317553"/>
                <a:ext cx="437507" cy="318831"/>
              </a:xfrm>
              <a:custGeom>
                <a:avLst/>
                <a:gdLst>
                  <a:gd name="connsiteX0" fmla="*/ 53190 w 437507"/>
                  <a:gd name="connsiteY0" fmla="*/ 66700 h 318831"/>
                  <a:gd name="connsiteX1" fmla="*/ 53190 w 437507"/>
                  <a:gd name="connsiteY1" fmla="*/ 285631 h 318831"/>
                  <a:gd name="connsiteX2" fmla="*/ 228 w 437507"/>
                  <a:gd name="connsiteY2" fmla="*/ 285631 h 318831"/>
                  <a:gd name="connsiteX3" fmla="*/ 228 w 437507"/>
                  <a:gd name="connsiteY3" fmla="*/ 318931 h 318831"/>
                  <a:gd name="connsiteX4" fmla="*/ 96940 w 437507"/>
                  <a:gd name="connsiteY4" fmla="*/ 316806 h 318831"/>
                  <a:gd name="connsiteX5" fmla="*/ 193652 w 437507"/>
                  <a:gd name="connsiteY5" fmla="*/ 318931 h 318831"/>
                  <a:gd name="connsiteX6" fmla="*/ 193652 w 437507"/>
                  <a:gd name="connsiteY6" fmla="*/ 285631 h 318831"/>
                  <a:gd name="connsiteX7" fmla="*/ 140691 w 437507"/>
                  <a:gd name="connsiteY7" fmla="*/ 285631 h 318831"/>
                  <a:gd name="connsiteX8" fmla="*/ 140691 w 437507"/>
                  <a:gd name="connsiteY8" fmla="*/ 137551 h 318831"/>
                  <a:gd name="connsiteX9" fmla="*/ 255057 w 437507"/>
                  <a:gd name="connsiteY9" fmla="*/ 25607 h 318831"/>
                  <a:gd name="connsiteX10" fmla="*/ 297273 w 437507"/>
                  <a:gd name="connsiteY10" fmla="*/ 94332 h 318831"/>
                  <a:gd name="connsiteX11" fmla="*/ 297273 w 437507"/>
                  <a:gd name="connsiteY11" fmla="*/ 285631 h 318831"/>
                  <a:gd name="connsiteX12" fmla="*/ 244312 w 437507"/>
                  <a:gd name="connsiteY12" fmla="*/ 285631 h 318831"/>
                  <a:gd name="connsiteX13" fmla="*/ 244312 w 437507"/>
                  <a:gd name="connsiteY13" fmla="*/ 318931 h 318831"/>
                  <a:gd name="connsiteX14" fmla="*/ 341024 w 437507"/>
                  <a:gd name="connsiteY14" fmla="*/ 316806 h 318831"/>
                  <a:gd name="connsiteX15" fmla="*/ 437736 w 437507"/>
                  <a:gd name="connsiteY15" fmla="*/ 318931 h 318831"/>
                  <a:gd name="connsiteX16" fmla="*/ 437736 w 437507"/>
                  <a:gd name="connsiteY16" fmla="*/ 285631 h 318831"/>
                  <a:gd name="connsiteX17" fmla="*/ 384774 w 437507"/>
                  <a:gd name="connsiteY17" fmla="*/ 285631 h 318831"/>
                  <a:gd name="connsiteX18" fmla="*/ 384774 w 437507"/>
                  <a:gd name="connsiteY18" fmla="*/ 102126 h 318831"/>
                  <a:gd name="connsiteX19" fmla="*/ 266570 w 437507"/>
                  <a:gd name="connsiteY19" fmla="*/ 100 h 318831"/>
                  <a:gd name="connsiteX20" fmla="*/ 132248 w 437507"/>
                  <a:gd name="connsiteY20" fmla="*/ 76620 h 318831"/>
                  <a:gd name="connsiteX21" fmla="*/ 132248 w 437507"/>
                  <a:gd name="connsiteY21" fmla="*/ 100 h 318831"/>
                  <a:gd name="connsiteX22" fmla="*/ 228 w 437507"/>
                  <a:gd name="connsiteY22" fmla="*/ 5768 h 318831"/>
                  <a:gd name="connsiteX23" fmla="*/ 228 w 437507"/>
                  <a:gd name="connsiteY23" fmla="*/ 39068 h 318831"/>
                  <a:gd name="connsiteX24" fmla="*/ 53190 w 437507"/>
                  <a:gd name="connsiteY24" fmla="*/ 66700 h 318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7507" h="318831">
                    <a:moveTo>
                      <a:pt x="53190" y="66700"/>
                    </a:moveTo>
                    <a:lnTo>
                      <a:pt x="53190" y="285631"/>
                    </a:lnTo>
                    <a:lnTo>
                      <a:pt x="228" y="285631"/>
                    </a:lnTo>
                    <a:lnTo>
                      <a:pt x="228" y="318931"/>
                    </a:lnTo>
                    <a:cubicBezTo>
                      <a:pt x="21720" y="318223"/>
                      <a:pt x="67773" y="316806"/>
                      <a:pt x="96940" y="316806"/>
                    </a:cubicBezTo>
                    <a:cubicBezTo>
                      <a:pt x="126875" y="316806"/>
                      <a:pt x="172161" y="318223"/>
                      <a:pt x="193652" y="318931"/>
                    </a:cubicBezTo>
                    <a:lnTo>
                      <a:pt x="193652" y="285631"/>
                    </a:lnTo>
                    <a:lnTo>
                      <a:pt x="140691" y="285631"/>
                    </a:lnTo>
                    <a:lnTo>
                      <a:pt x="140691" y="137551"/>
                    </a:lnTo>
                    <a:cubicBezTo>
                      <a:pt x="140691" y="60324"/>
                      <a:pt x="206701" y="25607"/>
                      <a:pt x="255057" y="25607"/>
                    </a:cubicBezTo>
                    <a:cubicBezTo>
                      <a:pt x="281155" y="25607"/>
                      <a:pt x="297273" y="40485"/>
                      <a:pt x="297273" y="94332"/>
                    </a:cubicBezTo>
                    <a:lnTo>
                      <a:pt x="297273" y="285631"/>
                    </a:lnTo>
                    <a:lnTo>
                      <a:pt x="244312" y="285631"/>
                    </a:lnTo>
                    <a:lnTo>
                      <a:pt x="244312" y="318931"/>
                    </a:lnTo>
                    <a:cubicBezTo>
                      <a:pt x="265803" y="318223"/>
                      <a:pt x="311856" y="316806"/>
                      <a:pt x="341024" y="316806"/>
                    </a:cubicBezTo>
                    <a:cubicBezTo>
                      <a:pt x="370958" y="316806"/>
                      <a:pt x="416244" y="318223"/>
                      <a:pt x="437736" y="318931"/>
                    </a:cubicBezTo>
                    <a:lnTo>
                      <a:pt x="437736" y="285631"/>
                    </a:lnTo>
                    <a:lnTo>
                      <a:pt x="384774" y="285631"/>
                    </a:lnTo>
                    <a:lnTo>
                      <a:pt x="384774" y="102126"/>
                    </a:lnTo>
                    <a:cubicBezTo>
                      <a:pt x="384774" y="27732"/>
                      <a:pt x="343326" y="100"/>
                      <a:pt x="266570" y="100"/>
                    </a:cubicBezTo>
                    <a:cubicBezTo>
                      <a:pt x="192885" y="100"/>
                      <a:pt x="152204" y="40485"/>
                      <a:pt x="132248" y="76620"/>
                    </a:cubicBezTo>
                    <a:lnTo>
                      <a:pt x="132248" y="100"/>
                    </a:lnTo>
                    <a:lnTo>
                      <a:pt x="228" y="5768"/>
                    </a:lnTo>
                    <a:lnTo>
                      <a:pt x="228" y="39068"/>
                    </a:lnTo>
                    <a:cubicBezTo>
                      <a:pt x="47817" y="39068"/>
                      <a:pt x="53190" y="39068"/>
                      <a:pt x="53190" y="6670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C5DFDDB2-5812-E853-A773-96C32AC419D2}"/>
                  </a:ext>
                </a:extLst>
              </p:cNvPr>
              <p:cNvSpPr/>
              <p:nvPr/>
            </p:nvSpPr>
            <p:spPr>
              <a:xfrm>
                <a:off x="19654837" y="15413359"/>
                <a:ext cx="237481" cy="329317"/>
              </a:xfrm>
              <a:custGeom>
                <a:avLst/>
                <a:gdLst>
                  <a:gd name="connsiteX0" fmla="*/ 237717 w 237481"/>
                  <a:gd name="connsiteY0" fmla="*/ 239154 h 329317"/>
                  <a:gd name="connsiteX1" fmla="*/ 219449 w 237481"/>
                  <a:gd name="connsiteY1" fmla="*/ 239154 h 329317"/>
                  <a:gd name="connsiteX2" fmla="*/ 205479 w 237481"/>
                  <a:gd name="connsiteY2" fmla="*/ 284286 h 329317"/>
                  <a:gd name="connsiteX3" fmla="*/ 152288 w 237481"/>
                  <a:gd name="connsiteY3" fmla="*/ 287262 h 329317"/>
                  <a:gd name="connsiteX4" fmla="*/ 53426 w 237481"/>
                  <a:gd name="connsiteY4" fmla="*/ 287262 h 329317"/>
                  <a:gd name="connsiteX5" fmla="*/ 160884 w 237481"/>
                  <a:gd name="connsiteY5" fmla="*/ 203941 h 329317"/>
                  <a:gd name="connsiteX6" fmla="*/ 237717 w 237481"/>
                  <a:gd name="connsiteY6" fmla="*/ 96813 h 329317"/>
                  <a:gd name="connsiteX7" fmla="*/ 111991 w 237481"/>
                  <a:gd name="connsiteY7" fmla="*/ 101 h 329317"/>
                  <a:gd name="connsiteX8" fmla="*/ 235 w 237481"/>
                  <a:gd name="connsiteY8" fmla="*/ 88877 h 329317"/>
                  <a:gd name="connsiteX9" fmla="*/ 28711 w 237481"/>
                  <a:gd name="connsiteY9" fmla="*/ 116651 h 329317"/>
                  <a:gd name="connsiteX10" fmla="*/ 57187 w 237481"/>
                  <a:gd name="connsiteY10" fmla="*/ 90366 h 329317"/>
                  <a:gd name="connsiteX11" fmla="*/ 25487 w 237481"/>
                  <a:gd name="connsiteY11" fmla="*/ 64080 h 329317"/>
                  <a:gd name="connsiteX12" fmla="*/ 103932 w 237481"/>
                  <a:gd name="connsiteY12" fmla="*/ 17955 h 329317"/>
                  <a:gd name="connsiteX13" fmla="*/ 185600 w 237481"/>
                  <a:gd name="connsiteY13" fmla="*/ 96813 h 329317"/>
                  <a:gd name="connsiteX14" fmla="*/ 135095 w 237481"/>
                  <a:gd name="connsiteY14" fmla="*/ 192037 h 329317"/>
                  <a:gd name="connsiteX15" fmla="*/ 5608 w 237481"/>
                  <a:gd name="connsiteY15" fmla="*/ 310076 h 329317"/>
                  <a:gd name="connsiteX16" fmla="*/ 235 w 237481"/>
                  <a:gd name="connsiteY16" fmla="*/ 329418 h 329317"/>
                  <a:gd name="connsiteX17" fmla="*/ 221598 w 237481"/>
                  <a:gd name="connsiteY17" fmla="*/ 329418 h 329317"/>
                  <a:gd name="connsiteX18" fmla="*/ 237717 w 237481"/>
                  <a:gd name="connsiteY18" fmla="*/ 239154 h 32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7481" h="329317">
                    <a:moveTo>
                      <a:pt x="237717" y="239154"/>
                    </a:moveTo>
                    <a:lnTo>
                      <a:pt x="219449" y="239154"/>
                    </a:lnTo>
                    <a:cubicBezTo>
                      <a:pt x="217837" y="250064"/>
                      <a:pt x="212464" y="279326"/>
                      <a:pt x="205479" y="284286"/>
                    </a:cubicBezTo>
                    <a:cubicBezTo>
                      <a:pt x="201181" y="287262"/>
                      <a:pt x="159810" y="287262"/>
                      <a:pt x="152288" y="287262"/>
                    </a:cubicBezTo>
                    <a:lnTo>
                      <a:pt x="53426" y="287262"/>
                    </a:lnTo>
                    <a:cubicBezTo>
                      <a:pt x="109842" y="241137"/>
                      <a:pt x="128647" y="227251"/>
                      <a:pt x="160884" y="203941"/>
                    </a:cubicBezTo>
                    <a:cubicBezTo>
                      <a:pt x="200644" y="174679"/>
                      <a:pt x="237717" y="143929"/>
                      <a:pt x="237717" y="96813"/>
                    </a:cubicBezTo>
                    <a:cubicBezTo>
                      <a:pt x="237717" y="36802"/>
                      <a:pt x="180764" y="101"/>
                      <a:pt x="111991" y="101"/>
                    </a:cubicBezTo>
                    <a:cubicBezTo>
                      <a:pt x="45367" y="101"/>
                      <a:pt x="235" y="43249"/>
                      <a:pt x="235" y="88877"/>
                    </a:cubicBezTo>
                    <a:cubicBezTo>
                      <a:pt x="235" y="114172"/>
                      <a:pt x="23338" y="116651"/>
                      <a:pt x="28711" y="116651"/>
                    </a:cubicBezTo>
                    <a:cubicBezTo>
                      <a:pt x="41606" y="116651"/>
                      <a:pt x="57187" y="108220"/>
                      <a:pt x="57187" y="90366"/>
                    </a:cubicBezTo>
                    <a:cubicBezTo>
                      <a:pt x="57187" y="81439"/>
                      <a:pt x="53426" y="64080"/>
                      <a:pt x="25487" y="64080"/>
                    </a:cubicBezTo>
                    <a:cubicBezTo>
                      <a:pt x="42143" y="28867"/>
                      <a:pt x="78679" y="17955"/>
                      <a:pt x="103932" y="17955"/>
                    </a:cubicBezTo>
                    <a:cubicBezTo>
                      <a:pt x="157661" y="17955"/>
                      <a:pt x="185600" y="56640"/>
                      <a:pt x="185600" y="96813"/>
                    </a:cubicBezTo>
                    <a:cubicBezTo>
                      <a:pt x="185600" y="139962"/>
                      <a:pt x="152288" y="174183"/>
                      <a:pt x="135095" y="192037"/>
                    </a:cubicBezTo>
                    <a:lnTo>
                      <a:pt x="5608" y="310076"/>
                    </a:lnTo>
                    <a:cubicBezTo>
                      <a:pt x="235" y="314540"/>
                      <a:pt x="235" y="315531"/>
                      <a:pt x="235" y="329418"/>
                    </a:cubicBezTo>
                    <a:lnTo>
                      <a:pt x="221598" y="329418"/>
                    </a:lnTo>
                    <a:lnTo>
                      <a:pt x="237717" y="239154"/>
                    </a:lnTo>
                    <a:close/>
                  </a:path>
                </a:pathLst>
              </a:custGeom>
              <a:solidFill>
                <a:schemeClr val="accent2"/>
              </a:solidFill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" name="矩形 27">
            <a:extLst>
              <a:ext uri="{FF2B5EF4-FFF2-40B4-BE49-F238E27FC236}">
                <a16:creationId xmlns:a16="http://schemas.microsoft.com/office/drawing/2014/main" id="{600E71B0-DBF6-53E1-0CD5-A08C5299DF29}"/>
              </a:ext>
            </a:extLst>
          </p:cNvPr>
          <p:cNvSpPr/>
          <p:nvPr/>
        </p:nvSpPr>
        <p:spPr>
          <a:xfrm>
            <a:off x="1031382" y="2113312"/>
            <a:ext cx="22838082" cy="10549261"/>
          </a:xfrm>
          <a:prstGeom prst="rect">
            <a:avLst/>
          </a:prstGeom>
          <a:solidFill>
            <a:schemeClr val="bg1">
              <a:alpha val="7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 dirty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F808E3C3-1D2A-2C1F-0075-5768269A99F9}"/>
              </a:ext>
            </a:extLst>
          </p:cNvPr>
          <p:cNvSpPr txBox="1">
            <a:spLocks/>
          </p:cNvSpPr>
          <p:nvPr/>
        </p:nvSpPr>
        <p:spPr>
          <a:xfrm>
            <a:off x="955674" y="2793335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Scattering direction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grpSp>
        <p:nvGrpSpPr>
          <p:cNvPr id="30" name="组合 29">
            <a:extLst>
              <a:ext uri="{FF2B5EF4-FFF2-40B4-BE49-F238E27FC236}">
                <a16:creationId xmlns:a16="http://schemas.microsoft.com/office/drawing/2014/main" id="{A30E57FF-4767-C0AA-1076-682D15FAD376}"/>
              </a:ext>
            </a:extLst>
          </p:cNvPr>
          <p:cNvGrpSpPr/>
          <p:nvPr/>
        </p:nvGrpSpPr>
        <p:grpSpPr>
          <a:xfrm>
            <a:off x="965829" y="3679750"/>
            <a:ext cx="3248026" cy="886415"/>
            <a:chOff x="955674" y="4066139"/>
            <a:chExt cx="3248026" cy="886415"/>
          </a:xfrm>
        </p:grpSpPr>
        <p:sp>
          <p:nvSpPr>
            <p:cNvPr id="31" name="Title 1">
              <a:extLst>
                <a:ext uri="{FF2B5EF4-FFF2-40B4-BE49-F238E27FC236}">
                  <a16:creationId xmlns:a16="http://schemas.microsoft.com/office/drawing/2014/main" id="{5F2A3EB3-65C9-364D-B5C0-CE1BDFF4BAF4}"/>
                </a:ext>
              </a:extLst>
            </p:cNvPr>
            <p:cNvSpPr txBox="1">
              <a:spLocks/>
            </p:cNvSpPr>
            <p:nvPr/>
          </p:nvSpPr>
          <p:spPr>
            <a:xfrm>
              <a:off x="955674" y="4066139"/>
              <a:ext cx="3248026" cy="886415"/>
            </a:xfrm>
            <a:prstGeom prst="rect">
              <a:avLst/>
            </a:prstGeom>
            <a:ln w="12700">
              <a:miter lim="400000"/>
            </a:ln>
          </p:spPr>
          <p:txBody>
            <a:bodyPr lIns="0" tIns="0" rIns="0" bIns="0" anchor="b">
              <a:normAutofit/>
            </a:bodyPr>
            <a:lstStyle>
              <a:lvl1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1pPr>
              <a:lvl2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2pPr>
              <a:lvl3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3pPr>
              <a:lvl4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4pPr>
              <a:lvl5pPr algn="l" defTabSz="1295400" rtl="0" eaLnBrk="1" fontAlgn="base" hangingPunct="1">
                <a:spcBef>
                  <a:spcPct val="0"/>
                </a:spcBef>
                <a:spcAft>
                  <a:spcPct val="0"/>
                </a:spcAft>
                <a:defRPr sz="1000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 panose="020B0703020202020204" pitchFamily="34" charset="0"/>
                </a:defRPr>
              </a:lvl5pPr>
              <a:lvl6pPr marL="0" marR="0" indent="11430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6pPr>
              <a:lvl7pPr marL="0" marR="0" indent="13716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7pPr>
              <a:lvl8pPr marL="0" marR="0" indent="16002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8pPr>
              <a:lvl9pPr marL="0" marR="0" indent="1828800" algn="l" defTabSz="1295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0000" b="0" i="0" u="none" strike="noStrike" cap="none" spc="0" baseline="0">
                  <a:solidFill>
                    <a:srgbClr val="000000"/>
                  </a:solidFill>
                  <a:uFill>
                    <a:solidFill>
                      <a:srgbClr val="000000"/>
                    </a:solidFill>
                  </a:uFill>
                  <a:latin typeface="+mn-lt"/>
                  <a:ea typeface="+mn-ea"/>
                  <a:cs typeface="+mn-cs"/>
                  <a:sym typeface="Avenir Next Demi Bold"/>
                </a:defRPr>
              </a:lvl9pPr>
            </a:lstStyle>
            <a:p>
              <a:r>
                <a:rPr lang="en-US" sz="4800" b="1" kern="0" dirty="0">
                  <a:solidFill>
                    <a:schemeClr val="accent2"/>
                  </a:solidFill>
                </a:rPr>
                <a:t>[	 , 	 ]</a:t>
              </a:r>
            </a:p>
          </p:txBody>
        </p:sp>
        <p:pic>
          <p:nvPicPr>
            <p:cNvPr id="32" name="图形 31">
              <a:extLst>
                <a:ext uri="{FF2B5EF4-FFF2-40B4-BE49-F238E27FC236}">
                  <a16:creationId xmlns:a16="http://schemas.microsoft.com/office/drawing/2014/main" id="{37F16C6A-DFB9-3F45-67C7-9FA08416B00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1527" y="4432883"/>
              <a:ext cx="960437" cy="436562"/>
            </a:xfrm>
            <a:prstGeom prst="rect">
              <a:avLst/>
            </a:prstGeom>
          </p:spPr>
        </p:pic>
        <p:pic>
          <p:nvPicPr>
            <p:cNvPr id="33" name="图形 32">
              <a:extLst>
                <a:ext uri="{FF2B5EF4-FFF2-40B4-BE49-F238E27FC236}">
                  <a16:creationId xmlns:a16="http://schemas.microsoft.com/office/drawing/2014/main" id="{23504296-EFA2-7A57-3EFF-F1940CC0AD4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628584" y="4432883"/>
              <a:ext cx="960437" cy="436562"/>
            </a:xfrm>
            <a:prstGeom prst="rect">
              <a:avLst/>
            </a:prstGeom>
          </p:spPr>
        </p:pic>
      </p:grpSp>
      <p:sp>
        <p:nvSpPr>
          <p:cNvPr id="34" name="Title 1">
            <a:extLst>
              <a:ext uri="{FF2B5EF4-FFF2-40B4-BE49-F238E27FC236}">
                <a16:creationId xmlns:a16="http://schemas.microsoft.com/office/drawing/2014/main" id="{9C8F956B-0F1B-CF88-A96A-1DD2FEC5D923}"/>
              </a:ext>
            </a:extLst>
          </p:cNvPr>
          <p:cNvSpPr txBox="1">
            <a:spLocks/>
          </p:cNvSpPr>
          <p:nvPr/>
        </p:nvSpPr>
        <p:spPr>
          <a:xfrm>
            <a:off x="955674" y="6248804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Normal vector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35" name="Title 1">
            <a:extLst>
              <a:ext uri="{FF2B5EF4-FFF2-40B4-BE49-F238E27FC236}">
                <a16:creationId xmlns:a16="http://schemas.microsoft.com/office/drawing/2014/main" id="{C9EFD6C8-EEE6-41A3-624D-C971A142A95C}"/>
              </a:ext>
            </a:extLst>
          </p:cNvPr>
          <p:cNvSpPr txBox="1">
            <a:spLocks/>
          </p:cNvSpPr>
          <p:nvPr/>
        </p:nvSpPr>
        <p:spPr>
          <a:xfrm>
            <a:off x="965829" y="7135219"/>
            <a:ext cx="32480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kern="0" dirty="0">
                <a:solidFill>
                  <a:schemeClr val="accent2"/>
                </a:solidFill>
              </a:rPr>
              <a:t>[	 , 	 ]</a:t>
            </a:r>
          </a:p>
        </p:txBody>
      </p:sp>
      <p:grpSp>
        <p:nvGrpSpPr>
          <p:cNvPr id="36" name="组合 35">
            <a:extLst>
              <a:ext uri="{FF2B5EF4-FFF2-40B4-BE49-F238E27FC236}">
                <a16:creationId xmlns:a16="http://schemas.microsoft.com/office/drawing/2014/main" id="{6FA8EFF0-7AE5-F493-C137-9A3809A28305}"/>
              </a:ext>
            </a:extLst>
          </p:cNvPr>
          <p:cNvGrpSpPr/>
          <p:nvPr/>
        </p:nvGrpSpPr>
        <p:grpSpPr>
          <a:xfrm>
            <a:off x="1426029" y="7514750"/>
            <a:ext cx="709980" cy="425109"/>
            <a:chOff x="19165145" y="14254778"/>
            <a:chExt cx="709980" cy="425109"/>
          </a:xfrm>
        </p:grpSpPr>
        <p:sp>
          <p:nvSpPr>
            <p:cNvPr id="37" name="任意多边形: 形状 36">
              <a:extLst>
                <a:ext uri="{FF2B5EF4-FFF2-40B4-BE49-F238E27FC236}">
                  <a16:creationId xmlns:a16="http://schemas.microsoft.com/office/drawing/2014/main" id="{A33522BE-9879-6512-09F2-D7BEDC1BD5ED}"/>
                </a:ext>
              </a:extLst>
            </p:cNvPr>
            <p:cNvSpPr/>
            <p:nvPr/>
          </p:nvSpPr>
          <p:spPr>
            <a:xfrm>
              <a:off x="19165145" y="14254778"/>
              <a:ext cx="437507" cy="318831"/>
            </a:xfrm>
            <a:custGeom>
              <a:avLst/>
              <a:gdLst>
                <a:gd name="connsiteX0" fmla="*/ 53190 w 437507"/>
                <a:gd name="connsiteY0" fmla="*/ 66685 h 318831"/>
                <a:gd name="connsiteX1" fmla="*/ 53190 w 437507"/>
                <a:gd name="connsiteY1" fmla="*/ 285616 h 318831"/>
                <a:gd name="connsiteX2" fmla="*/ 228 w 437507"/>
                <a:gd name="connsiteY2" fmla="*/ 285616 h 318831"/>
                <a:gd name="connsiteX3" fmla="*/ 228 w 437507"/>
                <a:gd name="connsiteY3" fmla="*/ 318916 h 318831"/>
                <a:gd name="connsiteX4" fmla="*/ 96940 w 437507"/>
                <a:gd name="connsiteY4" fmla="*/ 316791 h 318831"/>
                <a:gd name="connsiteX5" fmla="*/ 193652 w 437507"/>
                <a:gd name="connsiteY5" fmla="*/ 318916 h 318831"/>
                <a:gd name="connsiteX6" fmla="*/ 193652 w 437507"/>
                <a:gd name="connsiteY6" fmla="*/ 285616 h 318831"/>
                <a:gd name="connsiteX7" fmla="*/ 140691 w 437507"/>
                <a:gd name="connsiteY7" fmla="*/ 285616 h 318831"/>
                <a:gd name="connsiteX8" fmla="*/ 140691 w 437507"/>
                <a:gd name="connsiteY8" fmla="*/ 137536 h 318831"/>
                <a:gd name="connsiteX9" fmla="*/ 255057 w 437507"/>
                <a:gd name="connsiteY9" fmla="*/ 25592 h 318831"/>
                <a:gd name="connsiteX10" fmla="*/ 297273 w 437507"/>
                <a:gd name="connsiteY10" fmla="*/ 94317 h 318831"/>
                <a:gd name="connsiteX11" fmla="*/ 297273 w 437507"/>
                <a:gd name="connsiteY11" fmla="*/ 285616 h 318831"/>
                <a:gd name="connsiteX12" fmla="*/ 244312 w 437507"/>
                <a:gd name="connsiteY12" fmla="*/ 285616 h 318831"/>
                <a:gd name="connsiteX13" fmla="*/ 244312 w 437507"/>
                <a:gd name="connsiteY13" fmla="*/ 318916 h 318831"/>
                <a:gd name="connsiteX14" fmla="*/ 341024 w 437507"/>
                <a:gd name="connsiteY14" fmla="*/ 316791 h 318831"/>
                <a:gd name="connsiteX15" fmla="*/ 437736 w 437507"/>
                <a:gd name="connsiteY15" fmla="*/ 318916 h 318831"/>
                <a:gd name="connsiteX16" fmla="*/ 437736 w 437507"/>
                <a:gd name="connsiteY16" fmla="*/ 285616 h 318831"/>
                <a:gd name="connsiteX17" fmla="*/ 384774 w 437507"/>
                <a:gd name="connsiteY17" fmla="*/ 285616 h 318831"/>
                <a:gd name="connsiteX18" fmla="*/ 384774 w 437507"/>
                <a:gd name="connsiteY18" fmla="*/ 102111 h 318831"/>
                <a:gd name="connsiteX19" fmla="*/ 266570 w 437507"/>
                <a:gd name="connsiteY19" fmla="*/ 85 h 318831"/>
                <a:gd name="connsiteX20" fmla="*/ 132248 w 437507"/>
                <a:gd name="connsiteY20" fmla="*/ 76605 h 318831"/>
                <a:gd name="connsiteX21" fmla="*/ 132248 w 437507"/>
                <a:gd name="connsiteY21" fmla="*/ 85 h 318831"/>
                <a:gd name="connsiteX22" fmla="*/ 228 w 437507"/>
                <a:gd name="connsiteY22" fmla="*/ 5753 h 318831"/>
                <a:gd name="connsiteX23" fmla="*/ 228 w 437507"/>
                <a:gd name="connsiteY23" fmla="*/ 39053 h 318831"/>
                <a:gd name="connsiteX24" fmla="*/ 53190 w 437507"/>
                <a:gd name="connsiteY24" fmla="*/ 66685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685"/>
                  </a:moveTo>
                  <a:lnTo>
                    <a:pt x="53190" y="285616"/>
                  </a:lnTo>
                  <a:lnTo>
                    <a:pt x="228" y="285616"/>
                  </a:lnTo>
                  <a:lnTo>
                    <a:pt x="228" y="318916"/>
                  </a:lnTo>
                  <a:cubicBezTo>
                    <a:pt x="21720" y="318208"/>
                    <a:pt x="67773" y="316791"/>
                    <a:pt x="96940" y="316791"/>
                  </a:cubicBezTo>
                  <a:cubicBezTo>
                    <a:pt x="126875" y="316791"/>
                    <a:pt x="172161" y="318208"/>
                    <a:pt x="193652" y="318916"/>
                  </a:cubicBezTo>
                  <a:lnTo>
                    <a:pt x="193652" y="285616"/>
                  </a:lnTo>
                  <a:lnTo>
                    <a:pt x="140691" y="285616"/>
                  </a:lnTo>
                  <a:lnTo>
                    <a:pt x="140691" y="137536"/>
                  </a:lnTo>
                  <a:cubicBezTo>
                    <a:pt x="140691" y="60309"/>
                    <a:pt x="206701" y="25592"/>
                    <a:pt x="255057" y="25592"/>
                  </a:cubicBezTo>
                  <a:cubicBezTo>
                    <a:pt x="281155" y="25592"/>
                    <a:pt x="297273" y="40470"/>
                    <a:pt x="297273" y="94317"/>
                  </a:cubicBezTo>
                  <a:lnTo>
                    <a:pt x="297273" y="285616"/>
                  </a:lnTo>
                  <a:lnTo>
                    <a:pt x="244312" y="285616"/>
                  </a:lnTo>
                  <a:lnTo>
                    <a:pt x="244312" y="318916"/>
                  </a:lnTo>
                  <a:cubicBezTo>
                    <a:pt x="265803" y="318208"/>
                    <a:pt x="311856" y="316791"/>
                    <a:pt x="341024" y="316791"/>
                  </a:cubicBezTo>
                  <a:cubicBezTo>
                    <a:pt x="370958" y="316791"/>
                    <a:pt x="416244" y="318208"/>
                    <a:pt x="437736" y="318916"/>
                  </a:cubicBezTo>
                  <a:lnTo>
                    <a:pt x="437736" y="285616"/>
                  </a:lnTo>
                  <a:lnTo>
                    <a:pt x="384774" y="285616"/>
                  </a:lnTo>
                  <a:lnTo>
                    <a:pt x="384774" y="102111"/>
                  </a:lnTo>
                  <a:cubicBezTo>
                    <a:pt x="384774" y="27717"/>
                    <a:pt x="343326" y="85"/>
                    <a:pt x="266570" y="85"/>
                  </a:cubicBezTo>
                  <a:cubicBezTo>
                    <a:pt x="192885" y="85"/>
                    <a:pt x="152204" y="40470"/>
                    <a:pt x="132248" y="76605"/>
                  </a:cubicBezTo>
                  <a:lnTo>
                    <a:pt x="132248" y="85"/>
                  </a:lnTo>
                  <a:lnTo>
                    <a:pt x="228" y="5753"/>
                  </a:lnTo>
                  <a:lnTo>
                    <a:pt x="228" y="39053"/>
                  </a:lnTo>
                  <a:cubicBezTo>
                    <a:pt x="47817" y="39053"/>
                    <a:pt x="53190" y="39053"/>
                    <a:pt x="53190" y="66685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E45E1AE9-2D79-BF53-EEC4-0894C68ED5F3}"/>
                </a:ext>
              </a:extLst>
            </p:cNvPr>
            <p:cNvSpPr/>
            <p:nvPr/>
          </p:nvSpPr>
          <p:spPr>
            <a:xfrm>
              <a:off x="19679552" y="14350570"/>
              <a:ext cx="195573" cy="329317"/>
            </a:xfrm>
            <a:custGeom>
              <a:avLst/>
              <a:gdLst>
                <a:gd name="connsiteX0" fmla="*/ 121662 w 195573"/>
                <a:gd name="connsiteY0" fmla="*/ 13973 h 329317"/>
                <a:gd name="connsiteX1" fmla="*/ 105543 w 195573"/>
                <a:gd name="connsiteY1" fmla="*/ 86 h 329317"/>
                <a:gd name="connsiteX2" fmla="*/ 235 w 195573"/>
                <a:gd name="connsiteY2" fmla="*/ 31827 h 329317"/>
                <a:gd name="connsiteX3" fmla="*/ 235 w 195573"/>
                <a:gd name="connsiteY3" fmla="*/ 49682 h 329317"/>
                <a:gd name="connsiteX4" fmla="*/ 78142 w 195573"/>
                <a:gd name="connsiteY4" fmla="*/ 35795 h 329317"/>
                <a:gd name="connsiteX5" fmla="*/ 78142 w 195573"/>
                <a:gd name="connsiteY5" fmla="*/ 288735 h 329317"/>
                <a:gd name="connsiteX6" fmla="*/ 24412 w 195573"/>
                <a:gd name="connsiteY6" fmla="*/ 311549 h 329317"/>
                <a:gd name="connsiteX7" fmla="*/ 3996 w 195573"/>
                <a:gd name="connsiteY7" fmla="*/ 311549 h 329317"/>
                <a:gd name="connsiteX8" fmla="*/ 3996 w 195573"/>
                <a:gd name="connsiteY8" fmla="*/ 329403 h 329317"/>
                <a:gd name="connsiteX9" fmla="*/ 99633 w 195573"/>
                <a:gd name="connsiteY9" fmla="*/ 327420 h 329317"/>
                <a:gd name="connsiteX10" fmla="*/ 195808 w 195573"/>
                <a:gd name="connsiteY10" fmla="*/ 329403 h 329317"/>
                <a:gd name="connsiteX11" fmla="*/ 195808 w 195573"/>
                <a:gd name="connsiteY11" fmla="*/ 311549 h 329317"/>
                <a:gd name="connsiteX12" fmla="*/ 175391 w 195573"/>
                <a:gd name="connsiteY12" fmla="*/ 311549 h 329317"/>
                <a:gd name="connsiteX13" fmla="*/ 121662 w 195573"/>
                <a:gd name="connsiteY13" fmla="*/ 288735 h 329317"/>
                <a:gd name="connsiteX14" fmla="*/ 121662 w 195573"/>
                <a:gd name="connsiteY14" fmla="*/ 13973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573" h="329317">
                  <a:moveTo>
                    <a:pt x="121662" y="13973"/>
                  </a:moveTo>
                  <a:cubicBezTo>
                    <a:pt x="121662" y="582"/>
                    <a:pt x="120587" y="86"/>
                    <a:pt x="105543" y="86"/>
                  </a:cubicBezTo>
                  <a:cubicBezTo>
                    <a:pt x="71157" y="31332"/>
                    <a:pt x="22264" y="31827"/>
                    <a:pt x="235" y="31827"/>
                  </a:cubicBezTo>
                  <a:lnTo>
                    <a:pt x="235" y="49682"/>
                  </a:lnTo>
                  <a:cubicBezTo>
                    <a:pt x="13130" y="49682"/>
                    <a:pt x="48591" y="49682"/>
                    <a:pt x="78142" y="35795"/>
                  </a:cubicBezTo>
                  <a:lnTo>
                    <a:pt x="78142" y="288735"/>
                  </a:lnTo>
                  <a:cubicBezTo>
                    <a:pt x="78142" y="305101"/>
                    <a:pt x="78142" y="311549"/>
                    <a:pt x="24412" y="311549"/>
                  </a:cubicBezTo>
                  <a:lnTo>
                    <a:pt x="3996" y="311549"/>
                  </a:lnTo>
                  <a:lnTo>
                    <a:pt x="3996" y="329403"/>
                  </a:lnTo>
                  <a:cubicBezTo>
                    <a:pt x="13667" y="328907"/>
                    <a:pt x="79754" y="327420"/>
                    <a:pt x="99633" y="327420"/>
                  </a:cubicBezTo>
                  <a:cubicBezTo>
                    <a:pt x="116289" y="327420"/>
                    <a:pt x="183988" y="328907"/>
                    <a:pt x="195808" y="329403"/>
                  </a:cubicBezTo>
                  <a:lnTo>
                    <a:pt x="195808" y="311549"/>
                  </a:lnTo>
                  <a:lnTo>
                    <a:pt x="175391" y="311549"/>
                  </a:lnTo>
                  <a:cubicBezTo>
                    <a:pt x="121662" y="311549"/>
                    <a:pt x="121662" y="305101"/>
                    <a:pt x="121662" y="288735"/>
                  </a:cubicBezTo>
                  <a:lnTo>
                    <a:pt x="121662" y="13973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组合 38">
            <a:extLst>
              <a:ext uri="{FF2B5EF4-FFF2-40B4-BE49-F238E27FC236}">
                <a16:creationId xmlns:a16="http://schemas.microsoft.com/office/drawing/2014/main" id="{D56A0DA4-813E-FE3B-1EC3-147179AE0376}"/>
              </a:ext>
            </a:extLst>
          </p:cNvPr>
          <p:cNvGrpSpPr/>
          <p:nvPr/>
        </p:nvGrpSpPr>
        <p:grpSpPr>
          <a:xfrm>
            <a:off x="2714923" y="7514736"/>
            <a:ext cx="727173" cy="425123"/>
            <a:chOff x="19165145" y="15317553"/>
            <a:chExt cx="727173" cy="425123"/>
          </a:xfrm>
        </p:grpSpPr>
        <p:sp>
          <p:nvSpPr>
            <p:cNvPr id="40" name="任意多边形: 形状 39">
              <a:extLst>
                <a:ext uri="{FF2B5EF4-FFF2-40B4-BE49-F238E27FC236}">
                  <a16:creationId xmlns:a16="http://schemas.microsoft.com/office/drawing/2014/main" id="{8B59DDD1-AB98-1921-8911-FA32BAF0EC81}"/>
                </a:ext>
              </a:extLst>
            </p:cNvPr>
            <p:cNvSpPr/>
            <p:nvPr/>
          </p:nvSpPr>
          <p:spPr>
            <a:xfrm>
              <a:off x="19165145" y="15317553"/>
              <a:ext cx="437507" cy="318831"/>
            </a:xfrm>
            <a:custGeom>
              <a:avLst/>
              <a:gdLst>
                <a:gd name="connsiteX0" fmla="*/ 53190 w 437507"/>
                <a:gd name="connsiteY0" fmla="*/ 66700 h 318831"/>
                <a:gd name="connsiteX1" fmla="*/ 53190 w 437507"/>
                <a:gd name="connsiteY1" fmla="*/ 285631 h 318831"/>
                <a:gd name="connsiteX2" fmla="*/ 228 w 437507"/>
                <a:gd name="connsiteY2" fmla="*/ 285631 h 318831"/>
                <a:gd name="connsiteX3" fmla="*/ 228 w 437507"/>
                <a:gd name="connsiteY3" fmla="*/ 318931 h 318831"/>
                <a:gd name="connsiteX4" fmla="*/ 96940 w 437507"/>
                <a:gd name="connsiteY4" fmla="*/ 316806 h 318831"/>
                <a:gd name="connsiteX5" fmla="*/ 193652 w 437507"/>
                <a:gd name="connsiteY5" fmla="*/ 318931 h 318831"/>
                <a:gd name="connsiteX6" fmla="*/ 193652 w 437507"/>
                <a:gd name="connsiteY6" fmla="*/ 285631 h 318831"/>
                <a:gd name="connsiteX7" fmla="*/ 140691 w 437507"/>
                <a:gd name="connsiteY7" fmla="*/ 285631 h 318831"/>
                <a:gd name="connsiteX8" fmla="*/ 140691 w 437507"/>
                <a:gd name="connsiteY8" fmla="*/ 137551 h 318831"/>
                <a:gd name="connsiteX9" fmla="*/ 255057 w 437507"/>
                <a:gd name="connsiteY9" fmla="*/ 25607 h 318831"/>
                <a:gd name="connsiteX10" fmla="*/ 297273 w 437507"/>
                <a:gd name="connsiteY10" fmla="*/ 94332 h 318831"/>
                <a:gd name="connsiteX11" fmla="*/ 297273 w 437507"/>
                <a:gd name="connsiteY11" fmla="*/ 285631 h 318831"/>
                <a:gd name="connsiteX12" fmla="*/ 244312 w 437507"/>
                <a:gd name="connsiteY12" fmla="*/ 285631 h 318831"/>
                <a:gd name="connsiteX13" fmla="*/ 244312 w 437507"/>
                <a:gd name="connsiteY13" fmla="*/ 318931 h 318831"/>
                <a:gd name="connsiteX14" fmla="*/ 341024 w 437507"/>
                <a:gd name="connsiteY14" fmla="*/ 316806 h 318831"/>
                <a:gd name="connsiteX15" fmla="*/ 437736 w 437507"/>
                <a:gd name="connsiteY15" fmla="*/ 318931 h 318831"/>
                <a:gd name="connsiteX16" fmla="*/ 437736 w 437507"/>
                <a:gd name="connsiteY16" fmla="*/ 285631 h 318831"/>
                <a:gd name="connsiteX17" fmla="*/ 384774 w 437507"/>
                <a:gd name="connsiteY17" fmla="*/ 285631 h 318831"/>
                <a:gd name="connsiteX18" fmla="*/ 384774 w 437507"/>
                <a:gd name="connsiteY18" fmla="*/ 102126 h 318831"/>
                <a:gd name="connsiteX19" fmla="*/ 266570 w 437507"/>
                <a:gd name="connsiteY19" fmla="*/ 100 h 318831"/>
                <a:gd name="connsiteX20" fmla="*/ 132248 w 437507"/>
                <a:gd name="connsiteY20" fmla="*/ 76620 h 318831"/>
                <a:gd name="connsiteX21" fmla="*/ 132248 w 437507"/>
                <a:gd name="connsiteY21" fmla="*/ 100 h 318831"/>
                <a:gd name="connsiteX22" fmla="*/ 228 w 437507"/>
                <a:gd name="connsiteY22" fmla="*/ 5768 h 318831"/>
                <a:gd name="connsiteX23" fmla="*/ 228 w 437507"/>
                <a:gd name="connsiteY23" fmla="*/ 39068 h 318831"/>
                <a:gd name="connsiteX24" fmla="*/ 53190 w 437507"/>
                <a:gd name="connsiteY24" fmla="*/ 66700 h 3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7507" h="318831">
                  <a:moveTo>
                    <a:pt x="53190" y="66700"/>
                  </a:moveTo>
                  <a:lnTo>
                    <a:pt x="53190" y="285631"/>
                  </a:lnTo>
                  <a:lnTo>
                    <a:pt x="228" y="285631"/>
                  </a:lnTo>
                  <a:lnTo>
                    <a:pt x="228" y="318931"/>
                  </a:lnTo>
                  <a:cubicBezTo>
                    <a:pt x="21720" y="318223"/>
                    <a:pt x="67773" y="316806"/>
                    <a:pt x="96940" y="316806"/>
                  </a:cubicBezTo>
                  <a:cubicBezTo>
                    <a:pt x="126875" y="316806"/>
                    <a:pt x="172161" y="318223"/>
                    <a:pt x="193652" y="318931"/>
                  </a:cubicBezTo>
                  <a:lnTo>
                    <a:pt x="193652" y="285631"/>
                  </a:lnTo>
                  <a:lnTo>
                    <a:pt x="140691" y="285631"/>
                  </a:lnTo>
                  <a:lnTo>
                    <a:pt x="140691" y="137551"/>
                  </a:lnTo>
                  <a:cubicBezTo>
                    <a:pt x="140691" y="60324"/>
                    <a:pt x="206701" y="25607"/>
                    <a:pt x="255057" y="25607"/>
                  </a:cubicBezTo>
                  <a:cubicBezTo>
                    <a:pt x="281155" y="25607"/>
                    <a:pt x="297273" y="40485"/>
                    <a:pt x="297273" y="94332"/>
                  </a:cubicBezTo>
                  <a:lnTo>
                    <a:pt x="297273" y="285631"/>
                  </a:lnTo>
                  <a:lnTo>
                    <a:pt x="244312" y="285631"/>
                  </a:lnTo>
                  <a:lnTo>
                    <a:pt x="244312" y="318931"/>
                  </a:lnTo>
                  <a:cubicBezTo>
                    <a:pt x="265803" y="318223"/>
                    <a:pt x="311856" y="316806"/>
                    <a:pt x="341024" y="316806"/>
                  </a:cubicBezTo>
                  <a:cubicBezTo>
                    <a:pt x="370958" y="316806"/>
                    <a:pt x="416244" y="318223"/>
                    <a:pt x="437736" y="318931"/>
                  </a:cubicBezTo>
                  <a:lnTo>
                    <a:pt x="437736" y="285631"/>
                  </a:lnTo>
                  <a:lnTo>
                    <a:pt x="384774" y="285631"/>
                  </a:lnTo>
                  <a:lnTo>
                    <a:pt x="384774" y="102126"/>
                  </a:lnTo>
                  <a:cubicBezTo>
                    <a:pt x="384774" y="27732"/>
                    <a:pt x="343326" y="100"/>
                    <a:pt x="266570" y="100"/>
                  </a:cubicBezTo>
                  <a:cubicBezTo>
                    <a:pt x="192885" y="100"/>
                    <a:pt x="152204" y="40485"/>
                    <a:pt x="132248" y="76620"/>
                  </a:cubicBezTo>
                  <a:lnTo>
                    <a:pt x="132248" y="100"/>
                  </a:lnTo>
                  <a:lnTo>
                    <a:pt x="228" y="5768"/>
                  </a:lnTo>
                  <a:lnTo>
                    <a:pt x="228" y="39068"/>
                  </a:lnTo>
                  <a:cubicBezTo>
                    <a:pt x="47817" y="39068"/>
                    <a:pt x="53190" y="39068"/>
                    <a:pt x="53190" y="66700"/>
                  </a:cubicBez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E6504E76-CB90-87CF-9027-6FCAFF68BC89}"/>
                </a:ext>
              </a:extLst>
            </p:cNvPr>
            <p:cNvSpPr/>
            <p:nvPr/>
          </p:nvSpPr>
          <p:spPr>
            <a:xfrm>
              <a:off x="19654837" y="15413359"/>
              <a:ext cx="237481" cy="329317"/>
            </a:xfrm>
            <a:custGeom>
              <a:avLst/>
              <a:gdLst>
                <a:gd name="connsiteX0" fmla="*/ 237717 w 237481"/>
                <a:gd name="connsiteY0" fmla="*/ 239154 h 329317"/>
                <a:gd name="connsiteX1" fmla="*/ 219449 w 237481"/>
                <a:gd name="connsiteY1" fmla="*/ 239154 h 329317"/>
                <a:gd name="connsiteX2" fmla="*/ 205479 w 237481"/>
                <a:gd name="connsiteY2" fmla="*/ 284286 h 329317"/>
                <a:gd name="connsiteX3" fmla="*/ 152288 w 237481"/>
                <a:gd name="connsiteY3" fmla="*/ 287262 h 329317"/>
                <a:gd name="connsiteX4" fmla="*/ 53426 w 237481"/>
                <a:gd name="connsiteY4" fmla="*/ 287262 h 329317"/>
                <a:gd name="connsiteX5" fmla="*/ 160884 w 237481"/>
                <a:gd name="connsiteY5" fmla="*/ 203941 h 329317"/>
                <a:gd name="connsiteX6" fmla="*/ 237717 w 237481"/>
                <a:gd name="connsiteY6" fmla="*/ 96813 h 329317"/>
                <a:gd name="connsiteX7" fmla="*/ 111991 w 237481"/>
                <a:gd name="connsiteY7" fmla="*/ 101 h 329317"/>
                <a:gd name="connsiteX8" fmla="*/ 235 w 237481"/>
                <a:gd name="connsiteY8" fmla="*/ 88877 h 329317"/>
                <a:gd name="connsiteX9" fmla="*/ 28711 w 237481"/>
                <a:gd name="connsiteY9" fmla="*/ 116651 h 329317"/>
                <a:gd name="connsiteX10" fmla="*/ 57187 w 237481"/>
                <a:gd name="connsiteY10" fmla="*/ 90366 h 329317"/>
                <a:gd name="connsiteX11" fmla="*/ 25487 w 237481"/>
                <a:gd name="connsiteY11" fmla="*/ 64080 h 329317"/>
                <a:gd name="connsiteX12" fmla="*/ 103932 w 237481"/>
                <a:gd name="connsiteY12" fmla="*/ 17955 h 329317"/>
                <a:gd name="connsiteX13" fmla="*/ 185600 w 237481"/>
                <a:gd name="connsiteY13" fmla="*/ 96813 h 329317"/>
                <a:gd name="connsiteX14" fmla="*/ 135095 w 237481"/>
                <a:gd name="connsiteY14" fmla="*/ 192037 h 329317"/>
                <a:gd name="connsiteX15" fmla="*/ 5608 w 237481"/>
                <a:gd name="connsiteY15" fmla="*/ 310076 h 329317"/>
                <a:gd name="connsiteX16" fmla="*/ 235 w 237481"/>
                <a:gd name="connsiteY16" fmla="*/ 329418 h 329317"/>
                <a:gd name="connsiteX17" fmla="*/ 221598 w 237481"/>
                <a:gd name="connsiteY17" fmla="*/ 329418 h 329317"/>
                <a:gd name="connsiteX18" fmla="*/ 237717 w 237481"/>
                <a:gd name="connsiteY18" fmla="*/ 239154 h 32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7481" h="329317">
                  <a:moveTo>
                    <a:pt x="237717" y="239154"/>
                  </a:moveTo>
                  <a:lnTo>
                    <a:pt x="219449" y="239154"/>
                  </a:lnTo>
                  <a:cubicBezTo>
                    <a:pt x="217837" y="250064"/>
                    <a:pt x="212464" y="279326"/>
                    <a:pt x="205479" y="284286"/>
                  </a:cubicBezTo>
                  <a:cubicBezTo>
                    <a:pt x="201181" y="287262"/>
                    <a:pt x="159810" y="287262"/>
                    <a:pt x="152288" y="287262"/>
                  </a:cubicBezTo>
                  <a:lnTo>
                    <a:pt x="53426" y="287262"/>
                  </a:lnTo>
                  <a:cubicBezTo>
                    <a:pt x="109842" y="241137"/>
                    <a:pt x="128647" y="227251"/>
                    <a:pt x="160884" y="203941"/>
                  </a:cubicBezTo>
                  <a:cubicBezTo>
                    <a:pt x="200644" y="174679"/>
                    <a:pt x="237717" y="143929"/>
                    <a:pt x="237717" y="96813"/>
                  </a:cubicBezTo>
                  <a:cubicBezTo>
                    <a:pt x="237717" y="36802"/>
                    <a:pt x="180764" y="101"/>
                    <a:pt x="111991" y="101"/>
                  </a:cubicBezTo>
                  <a:cubicBezTo>
                    <a:pt x="45367" y="101"/>
                    <a:pt x="235" y="43249"/>
                    <a:pt x="235" y="88877"/>
                  </a:cubicBezTo>
                  <a:cubicBezTo>
                    <a:pt x="235" y="114172"/>
                    <a:pt x="23338" y="116651"/>
                    <a:pt x="28711" y="116651"/>
                  </a:cubicBezTo>
                  <a:cubicBezTo>
                    <a:pt x="41606" y="116651"/>
                    <a:pt x="57187" y="108220"/>
                    <a:pt x="57187" y="90366"/>
                  </a:cubicBezTo>
                  <a:cubicBezTo>
                    <a:pt x="57187" y="81439"/>
                    <a:pt x="53426" y="64080"/>
                    <a:pt x="25487" y="64080"/>
                  </a:cubicBezTo>
                  <a:cubicBezTo>
                    <a:pt x="42143" y="28867"/>
                    <a:pt x="78679" y="17955"/>
                    <a:pt x="103932" y="17955"/>
                  </a:cubicBezTo>
                  <a:cubicBezTo>
                    <a:pt x="157661" y="17955"/>
                    <a:pt x="185600" y="56640"/>
                    <a:pt x="185600" y="96813"/>
                  </a:cubicBezTo>
                  <a:cubicBezTo>
                    <a:pt x="185600" y="139962"/>
                    <a:pt x="152288" y="174183"/>
                    <a:pt x="135095" y="192037"/>
                  </a:cubicBezTo>
                  <a:lnTo>
                    <a:pt x="5608" y="310076"/>
                  </a:lnTo>
                  <a:cubicBezTo>
                    <a:pt x="235" y="314540"/>
                    <a:pt x="235" y="315531"/>
                    <a:pt x="235" y="329418"/>
                  </a:cubicBezTo>
                  <a:lnTo>
                    <a:pt x="221598" y="329418"/>
                  </a:lnTo>
                  <a:lnTo>
                    <a:pt x="237717" y="239154"/>
                  </a:lnTo>
                  <a:close/>
                </a:path>
              </a:pathLst>
            </a:custGeom>
            <a:solidFill>
              <a:schemeClr val="accent2"/>
            </a:solidFill>
            <a:ln w="762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Title 1">
            <a:extLst>
              <a:ext uri="{FF2B5EF4-FFF2-40B4-BE49-F238E27FC236}">
                <a16:creationId xmlns:a16="http://schemas.microsoft.com/office/drawing/2014/main" id="{A74B3D76-EF37-DB8D-2193-09C01010662E}"/>
              </a:ext>
            </a:extLst>
          </p:cNvPr>
          <p:cNvSpPr txBox="1">
            <a:spLocks/>
          </p:cNvSpPr>
          <p:nvPr/>
        </p:nvSpPr>
        <p:spPr>
          <a:xfrm>
            <a:off x="955674" y="9475492"/>
            <a:ext cx="7106524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i="1" kern="0" dirty="0">
                <a:solidFill>
                  <a:schemeClr val="accent2"/>
                </a:solidFill>
              </a:rPr>
              <a:t>Gradient range</a:t>
            </a:r>
            <a:endParaRPr lang="en-US" sz="4800" b="1" i="1" kern="0" dirty="0">
              <a:solidFill>
                <a:schemeClr val="accent2"/>
              </a:solidFill>
            </a:endParaRPr>
          </a:p>
        </p:txBody>
      </p:sp>
      <p:sp>
        <p:nvSpPr>
          <p:cNvPr id="43" name="Title 1">
            <a:extLst>
              <a:ext uri="{FF2B5EF4-FFF2-40B4-BE49-F238E27FC236}">
                <a16:creationId xmlns:a16="http://schemas.microsoft.com/office/drawing/2014/main" id="{6A856EE9-FFEB-126F-35FB-899BC79259EF}"/>
              </a:ext>
            </a:extLst>
          </p:cNvPr>
          <p:cNvSpPr txBox="1">
            <a:spLocks/>
          </p:cNvSpPr>
          <p:nvPr/>
        </p:nvSpPr>
        <p:spPr>
          <a:xfrm>
            <a:off x="965829" y="10361907"/>
            <a:ext cx="3248026" cy="88641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4800" b="1" kern="0" dirty="0">
                <a:solidFill>
                  <a:schemeClr val="accent2"/>
                </a:solidFill>
              </a:rPr>
              <a:t>[	 , 	 ]</a:t>
            </a:r>
          </a:p>
        </p:txBody>
      </p:sp>
      <p:grpSp>
        <p:nvGrpSpPr>
          <p:cNvPr id="44" name="图形 20">
            <a:extLst>
              <a:ext uri="{FF2B5EF4-FFF2-40B4-BE49-F238E27FC236}">
                <a16:creationId xmlns:a16="http://schemas.microsoft.com/office/drawing/2014/main" id="{1AE23BFE-611E-3CDC-9DD1-DF8502C965A1}"/>
              </a:ext>
            </a:extLst>
          </p:cNvPr>
          <p:cNvGrpSpPr/>
          <p:nvPr/>
        </p:nvGrpSpPr>
        <p:grpSpPr>
          <a:xfrm>
            <a:off x="8921347" y="4134934"/>
            <a:ext cx="2746671" cy="210286"/>
            <a:chOff x="8921347" y="4134934"/>
            <a:chExt cx="2746671" cy="210286"/>
          </a:xfrm>
          <a:solidFill>
            <a:srgbClr val="DC2720"/>
          </a:solidFill>
        </p:grpSpPr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834EDAE7-CE00-07F1-6FCF-B5CEB87586EA}"/>
                </a:ext>
              </a:extLst>
            </p:cNvPr>
            <p:cNvSpPr/>
            <p:nvPr/>
          </p:nvSpPr>
          <p:spPr>
            <a:xfrm>
              <a:off x="9104458" y="4239107"/>
              <a:ext cx="2563559" cy="30410"/>
            </a:xfrm>
            <a:custGeom>
              <a:avLst/>
              <a:gdLst>
                <a:gd name="connsiteX0" fmla="*/ 2563560 w 2563559"/>
                <a:gd name="connsiteY0" fmla="*/ 30411 h 30410"/>
                <a:gd name="connsiteX1" fmla="*/ 0 w 2563559"/>
                <a:gd name="connsiteY1" fmla="*/ 0 h 3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63559" h="30410">
                  <a:moveTo>
                    <a:pt x="2563560" y="30411"/>
                  </a:moveTo>
                  <a:lnTo>
                    <a:pt x="0" y="0"/>
                  </a:lnTo>
                </a:path>
              </a:pathLst>
            </a:custGeom>
            <a:ln w="32309" cap="flat">
              <a:solidFill>
                <a:srgbClr val="DC27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任意多边形: 形状 45">
              <a:extLst>
                <a:ext uri="{FF2B5EF4-FFF2-40B4-BE49-F238E27FC236}">
                  <a16:creationId xmlns:a16="http://schemas.microsoft.com/office/drawing/2014/main" id="{3E8D036F-12B2-A441-18F1-FE2084A38F55}"/>
                </a:ext>
              </a:extLst>
            </p:cNvPr>
            <p:cNvSpPr/>
            <p:nvPr/>
          </p:nvSpPr>
          <p:spPr>
            <a:xfrm>
              <a:off x="8921347" y="4134934"/>
              <a:ext cx="258814" cy="210286"/>
            </a:xfrm>
            <a:custGeom>
              <a:avLst/>
              <a:gdLst>
                <a:gd name="connsiteX0" fmla="*/ 0 w 258814"/>
                <a:gd name="connsiteY0" fmla="*/ 102232 h 210286"/>
                <a:gd name="connsiteX1" fmla="*/ 258815 w 258814"/>
                <a:gd name="connsiteY1" fmla="*/ 0 h 210286"/>
                <a:gd name="connsiteX2" fmla="*/ 196699 w 258814"/>
                <a:gd name="connsiteY2" fmla="*/ 104820 h 210286"/>
                <a:gd name="connsiteX3" fmla="*/ 256227 w 258814"/>
                <a:gd name="connsiteY3" fmla="*/ 210287 h 21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814" h="210286">
                  <a:moveTo>
                    <a:pt x="0" y="102232"/>
                  </a:moveTo>
                  <a:lnTo>
                    <a:pt x="258815" y="0"/>
                  </a:lnTo>
                  <a:lnTo>
                    <a:pt x="196699" y="104820"/>
                  </a:lnTo>
                  <a:lnTo>
                    <a:pt x="256227" y="210287"/>
                  </a:lnTo>
                  <a:close/>
                </a:path>
              </a:pathLst>
            </a:custGeom>
            <a:solidFill>
              <a:srgbClr val="DC2720"/>
            </a:solidFill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" name="图形 20">
            <a:extLst>
              <a:ext uri="{FF2B5EF4-FFF2-40B4-BE49-F238E27FC236}">
                <a16:creationId xmlns:a16="http://schemas.microsoft.com/office/drawing/2014/main" id="{DA534DC8-4082-D102-D1D4-37BE3AF13CBD}"/>
              </a:ext>
            </a:extLst>
          </p:cNvPr>
          <p:cNvGrpSpPr/>
          <p:nvPr/>
        </p:nvGrpSpPr>
        <p:grpSpPr>
          <a:xfrm>
            <a:off x="11562551" y="4269518"/>
            <a:ext cx="210286" cy="5687453"/>
            <a:chOff x="11562551" y="4269518"/>
            <a:chExt cx="210286" cy="5687453"/>
          </a:xfrm>
          <a:solidFill>
            <a:schemeClr val="tx1"/>
          </a:solidFill>
        </p:grpSpPr>
        <p:sp>
          <p:nvSpPr>
            <p:cNvPr id="48" name="任意多边形: 形状 47">
              <a:extLst>
                <a:ext uri="{FF2B5EF4-FFF2-40B4-BE49-F238E27FC236}">
                  <a16:creationId xmlns:a16="http://schemas.microsoft.com/office/drawing/2014/main" id="{9BEF4DD6-2432-8B14-570C-A98715200B13}"/>
                </a:ext>
              </a:extLst>
            </p:cNvPr>
            <p:cNvSpPr/>
            <p:nvPr/>
          </p:nvSpPr>
          <p:spPr>
            <a:xfrm>
              <a:off x="11668018" y="4452629"/>
              <a:ext cx="64703" cy="5504342"/>
            </a:xfrm>
            <a:custGeom>
              <a:avLst/>
              <a:gdLst>
                <a:gd name="connsiteX0" fmla="*/ 0 w 64703"/>
                <a:gd name="connsiteY0" fmla="*/ 5504343 h 5504342"/>
                <a:gd name="connsiteX1" fmla="*/ 0 w 64703"/>
                <a:gd name="connsiteY1" fmla="*/ 0 h 550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703" h="5504342">
                  <a:moveTo>
                    <a:pt x="0" y="5504343"/>
                  </a:moveTo>
                  <a:lnTo>
                    <a:pt x="0" y="0"/>
                  </a:lnTo>
                </a:path>
              </a:pathLst>
            </a:custGeom>
            <a:grpFill/>
            <a:ln w="32309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568E80D4-D337-A6AD-03CC-F07A8E899F50}"/>
                </a:ext>
              </a:extLst>
            </p:cNvPr>
            <p:cNvSpPr/>
            <p:nvPr/>
          </p:nvSpPr>
          <p:spPr>
            <a:xfrm>
              <a:off x="11562551" y="4269518"/>
              <a:ext cx="210286" cy="257520"/>
            </a:xfrm>
            <a:custGeom>
              <a:avLst/>
              <a:gdLst>
                <a:gd name="connsiteX0" fmla="*/ 105467 w 210286"/>
                <a:gd name="connsiteY0" fmla="*/ 0 h 257520"/>
                <a:gd name="connsiteX1" fmla="*/ 210287 w 210286"/>
                <a:gd name="connsiteY1" fmla="*/ 257521 h 257520"/>
                <a:gd name="connsiteX2" fmla="*/ 105467 w 210286"/>
                <a:gd name="connsiteY2" fmla="*/ 196699 h 257520"/>
                <a:gd name="connsiteX3" fmla="*/ 0 w 210286"/>
                <a:gd name="connsiteY3" fmla="*/ 257521 h 257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286" h="257520">
                  <a:moveTo>
                    <a:pt x="105467" y="0"/>
                  </a:moveTo>
                  <a:lnTo>
                    <a:pt x="210287" y="257521"/>
                  </a:lnTo>
                  <a:lnTo>
                    <a:pt x="105467" y="196699"/>
                  </a:lnTo>
                  <a:lnTo>
                    <a:pt x="0" y="257521"/>
                  </a:lnTo>
                  <a:close/>
                </a:path>
              </a:pathLst>
            </a:custGeom>
            <a:grpFill/>
            <a:ln w="64618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图形 20">
            <a:extLst>
              <a:ext uri="{FF2B5EF4-FFF2-40B4-BE49-F238E27FC236}">
                <a16:creationId xmlns:a16="http://schemas.microsoft.com/office/drawing/2014/main" id="{957B0207-6AF2-7127-21D2-38DA58B2499A}"/>
              </a:ext>
            </a:extLst>
          </p:cNvPr>
          <p:cNvGrpSpPr/>
          <p:nvPr/>
        </p:nvGrpSpPr>
        <p:grpSpPr>
          <a:xfrm>
            <a:off x="11903331" y="5843556"/>
            <a:ext cx="1050140" cy="401162"/>
            <a:chOff x="11803896" y="6898429"/>
            <a:chExt cx="1050140" cy="401162"/>
          </a:xfrm>
          <a:solidFill>
            <a:schemeClr val="tx1"/>
          </a:solidFill>
        </p:grpSpPr>
        <p:sp>
          <p:nvSpPr>
            <p:cNvPr id="51" name="任意多边形: 形状 50">
              <a:extLst>
                <a:ext uri="{FF2B5EF4-FFF2-40B4-BE49-F238E27FC236}">
                  <a16:creationId xmlns:a16="http://schemas.microsoft.com/office/drawing/2014/main" id="{CE60DB09-A1B6-586E-F80C-2A47C25018E9}"/>
                </a:ext>
              </a:extLst>
            </p:cNvPr>
            <p:cNvSpPr/>
            <p:nvPr/>
          </p:nvSpPr>
          <p:spPr>
            <a:xfrm>
              <a:off x="11803896" y="6924957"/>
              <a:ext cx="296342" cy="287284"/>
            </a:xfrm>
            <a:custGeom>
              <a:avLst/>
              <a:gdLst>
                <a:gd name="connsiteX0" fmla="*/ 50469 w 296342"/>
                <a:gd name="connsiteY0" fmla="*/ 29117 h 287284"/>
                <a:gd name="connsiteX1" fmla="*/ 270461 w 296342"/>
                <a:gd name="connsiteY1" fmla="*/ 29117 h 287284"/>
                <a:gd name="connsiteX2" fmla="*/ 160465 w 296342"/>
                <a:gd name="connsiteY2" fmla="*/ 249756 h 287284"/>
                <a:gd name="connsiteX3" fmla="*/ 50469 w 296342"/>
                <a:gd name="connsiteY3" fmla="*/ 29117 h 287284"/>
                <a:gd name="connsiteX4" fmla="*/ 294402 w 296342"/>
                <a:gd name="connsiteY4" fmla="*/ 9058 h 287284"/>
                <a:gd name="connsiteX5" fmla="*/ 296343 w 296342"/>
                <a:gd name="connsiteY5" fmla="*/ 3235 h 287284"/>
                <a:gd name="connsiteX6" fmla="*/ 286637 w 296342"/>
                <a:gd name="connsiteY6" fmla="*/ 0 h 287284"/>
                <a:gd name="connsiteX7" fmla="*/ 9706 w 296342"/>
                <a:gd name="connsiteY7" fmla="*/ 0 h 287284"/>
                <a:gd name="connsiteX8" fmla="*/ 0 w 296342"/>
                <a:gd name="connsiteY8" fmla="*/ 3235 h 287284"/>
                <a:gd name="connsiteX9" fmla="*/ 1942 w 296342"/>
                <a:gd name="connsiteY9" fmla="*/ 9058 h 287284"/>
                <a:gd name="connsiteX10" fmla="*/ 137172 w 296342"/>
                <a:gd name="connsiteY10" fmla="*/ 279520 h 287284"/>
                <a:gd name="connsiteX11" fmla="*/ 148171 w 296342"/>
                <a:gd name="connsiteY11" fmla="*/ 287285 h 287284"/>
                <a:gd name="connsiteX12" fmla="*/ 159171 w 296342"/>
                <a:gd name="connsiteY12" fmla="*/ 279520 h 287284"/>
                <a:gd name="connsiteX13" fmla="*/ 294402 w 296342"/>
                <a:gd name="connsiteY13" fmla="*/ 9058 h 28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6342" h="287284">
                  <a:moveTo>
                    <a:pt x="50469" y="29117"/>
                  </a:moveTo>
                  <a:lnTo>
                    <a:pt x="270461" y="29117"/>
                  </a:lnTo>
                  <a:lnTo>
                    <a:pt x="160465" y="249756"/>
                  </a:lnTo>
                  <a:lnTo>
                    <a:pt x="50469" y="29117"/>
                  </a:lnTo>
                  <a:close/>
                  <a:moveTo>
                    <a:pt x="294402" y="9058"/>
                  </a:moveTo>
                  <a:cubicBezTo>
                    <a:pt x="295049" y="7765"/>
                    <a:pt x="296343" y="5176"/>
                    <a:pt x="296343" y="3235"/>
                  </a:cubicBezTo>
                  <a:cubicBezTo>
                    <a:pt x="296343" y="647"/>
                    <a:pt x="295696" y="0"/>
                    <a:pt x="286637" y="0"/>
                  </a:cubicBezTo>
                  <a:lnTo>
                    <a:pt x="9706" y="0"/>
                  </a:lnTo>
                  <a:cubicBezTo>
                    <a:pt x="647" y="0"/>
                    <a:pt x="0" y="647"/>
                    <a:pt x="0" y="3235"/>
                  </a:cubicBezTo>
                  <a:cubicBezTo>
                    <a:pt x="0" y="4529"/>
                    <a:pt x="1294" y="7765"/>
                    <a:pt x="1942" y="9058"/>
                  </a:cubicBezTo>
                  <a:lnTo>
                    <a:pt x="137172" y="279520"/>
                  </a:lnTo>
                  <a:cubicBezTo>
                    <a:pt x="139760" y="284696"/>
                    <a:pt x="141054" y="287285"/>
                    <a:pt x="148171" y="287285"/>
                  </a:cubicBezTo>
                  <a:cubicBezTo>
                    <a:pt x="155289" y="287285"/>
                    <a:pt x="155936" y="284696"/>
                    <a:pt x="159171" y="279520"/>
                  </a:cubicBezTo>
                  <a:lnTo>
                    <a:pt x="294402" y="9058"/>
                  </a:lnTo>
                  <a:close/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任意多边形: 形状 51">
              <a:extLst>
                <a:ext uri="{FF2B5EF4-FFF2-40B4-BE49-F238E27FC236}">
                  <a16:creationId xmlns:a16="http://schemas.microsoft.com/office/drawing/2014/main" id="{4EAA48C0-1F2E-3371-DC6D-1E36EDD968CF}"/>
                </a:ext>
              </a:extLst>
            </p:cNvPr>
            <p:cNvSpPr/>
            <p:nvPr/>
          </p:nvSpPr>
          <p:spPr>
            <a:xfrm>
              <a:off x="12132591" y="7021366"/>
              <a:ext cx="217404" cy="263990"/>
            </a:xfrm>
            <a:custGeom>
              <a:avLst/>
              <a:gdLst>
                <a:gd name="connsiteX0" fmla="*/ 80880 w 217404"/>
                <a:gd name="connsiteY0" fmla="*/ 36881 h 263990"/>
                <a:gd name="connsiteX1" fmla="*/ 86703 w 217404"/>
                <a:gd name="connsiteY1" fmla="*/ 11000 h 263990"/>
                <a:gd name="connsiteX2" fmla="*/ 75057 w 217404"/>
                <a:gd name="connsiteY2" fmla="*/ 0 h 263990"/>
                <a:gd name="connsiteX3" fmla="*/ 58881 w 217404"/>
                <a:gd name="connsiteY3" fmla="*/ 14235 h 263990"/>
                <a:gd name="connsiteX4" fmla="*/ 1294 w 217404"/>
                <a:gd name="connsiteY4" fmla="*/ 246521 h 263990"/>
                <a:gd name="connsiteX5" fmla="*/ 0 w 217404"/>
                <a:gd name="connsiteY5" fmla="*/ 252991 h 263990"/>
                <a:gd name="connsiteX6" fmla="*/ 11000 w 217404"/>
                <a:gd name="connsiteY6" fmla="*/ 263991 h 263990"/>
                <a:gd name="connsiteX7" fmla="*/ 25234 w 217404"/>
                <a:gd name="connsiteY7" fmla="*/ 255579 h 263990"/>
                <a:gd name="connsiteX8" fmla="*/ 47234 w 217404"/>
                <a:gd name="connsiteY8" fmla="*/ 169523 h 263990"/>
                <a:gd name="connsiteX9" fmla="*/ 86056 w 217404"/>
                <a:gd name="connsiteY9" fmla="*/ 181817 h 263990"/>
                <a:gd name="connsiteX10" fmla="*/ 139113 w 217404"/>
                <a:gd name="connsiteY10" fmla="*/ 152701 h 263990"/>
                <a:gd name="connsiteX11" fmla="*/ 175347 w 217404"/>
                <a:gd name="connsiteY11" fmla="*/ 181817 h 263990"/>
                <a:gd name="connsiteX12" fmla="*/ 205111 w 217404"/>
                <a:gd name="connsiteY12" fmla="*/ 159818 h 263990"/>
                <a:gd name="connsiteX13" fmla="*/ 217404 w 217404"/>
                <a:gd name="connsiteY13" fmla="*/ 120349 h 263990"/>
                <a:gd name="connsiteX14" fmla="*/ 212228 w 217404"/>
                <a:gd name="connsiteY14" fmla="*/ 116466 h 263990"/>
                <a:gd name="connsiteX15" fmla="*/ 206405 w 217404"/>
                <a:gd name="connsiteY15" fmla="*/ 123584 h 263990"/>
                <a:gd name="connsiteX16" fmla="*/ 175994 w 217404"/>
                <a:gd name="connsiteY16" fmla="*/ 173406 h 263990"/>
                <a:gd name="connsiteX17" fmla="*/ 163700 w 217404"/>
                <a:gd name="connsiteY17" fmla="*/ 155288 h 263990"/>
                <a:gd name="connsiteX18" fmla="*/ 171465 w 217404"/>
                <a:gd name="connsiteY18" fmla="*/ 113231 h 263990"/>
                <a:gd name="connsiteX19" fmla="*/ 182464 w 217404"/>
                <a:gd name="connsiteY19" fmla="*/ 69880 h 263990"/>
                <a:gd name="connsiteX20" fmla="*/ 189582 w 217404"/>
                <a:gd name="connsiteY20" fmla="*/ 42704 h 263990"/>
                <a:gd name="connsiteX21" fmla="*/ 195405 w 217404"/>
                <a:gd name="connsiteY21" fmla="*/ 16176 h 263990"/>
                <a:gd name="connsiteX22" fmla="*/ 183759 w 217404"/>
                <a:gd name="connsiteY22" fmla="*/ 5176 h 263990"/>
                <a:gd name="connsiteX23" fmla="*/ 168229 w 217404"/>
                <a:gd name="connsiteY23" fmla="*/ 19411 h 263990"/>
                <a:gd name="connsiteX24" fmla="*/ 149466 w 217404"/>
                <a:gd name="connsiteY24" fmla="*/ 94467 h 263990"/>
                <a:gd name="connsiteX25" fmla="*/ 139113 w 217404"/>
                <a:gd name="connsiteY25" fmla="*/ 135230 h 263990"/>
                <a:gd name="connsiteX26" fmla="*/ 86703 w 217404"/>
                <a:gd name="connsiteY26" fmla="*/ 173406 h 263990"/>
                <a:gd name="connsiteX27" fmla="*/ 56940 w 217404"/>
                <a:gd name="connsiteY27" fmla="*/ 138466 h 263990"/>
                <a:gd name="connsiteX28" fmla="*/ 62763 w 217404"/>
                <a:gd name="connsiteY28" fmla="*/ 104173 h 263990"/>
                <a:gd name="connsiteX29" fmla="*/ 80880 w 217404"/>
                <a:gd name="connsiteY29" fmla="*/ 36881 h 26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7404" h="263990">
                  <a:moveTo>
                    <a:pt x="80880" y="36881"/>
                  </a:moveTo>
                  <a:cubicBezTo>
                    <a:pt x="82821" y="28469"/>
                    <a:pt x="86703" y="12941"/>
                    <a:pt x="86703" y="11000"/>
                  </a:cubicBezTo>
                  <a:cubicBezTo>
                    <a:pt x="86703" y="3882"/>
                    <a:pt x="82174" y="0"/>
                    <a:pt x="75057" y="0"/>
                  </a:cubicBezTo>
                  <a:cubicBezTo>
                    <a:pt x="73762" y="0"/>
                    <a:pt x="62763" y="647"/>
                    <a:pt x="58881" y="14235"/>
                  </a:cubicBezTo>
                  <a:lnTo>
                    <a:pt x="1294" y="246521"/>
                  </a:lnTo>
                  <a:cubicBezTo>
                    <a:pt x="0" y="251050"/>
                    <a:pt x="0" y="252344"/>
                    <a:pt x="0" y="252991"/>
                  </a:cubicBezTo>
                  <a:cubicBezTo>
                    <a:pt x="0" y="258815"/>
                    <a:pt x="4529" y="263991"/>
                    <a:pt x="11000" y="263991"/>
                  </a:cubicBezTo>
                  <a:cubicBezTo>
                    <a:pt x="19411" y="263991"/>
                    <a:pt x="23941" y="256874"/>
                    <a:pt x="25234" y="255579"/>
                  </a:cubicBezTo>
                  <a:cubicBezTo>
                    <a:pt x="27175" y="251697"/>
                    <a:pt x="32352" y="230992"/>
                    <a:pt x="47234" y="169523"/>
                  </a:cubicBezTo>
                  <a:cubicBezTo>
                    <a:pt x="60174" y="180523"/>
                    <a:pt x="78291" y="181817"/>
                    <a:pt x="86056" y="181817"/>
                  </a:cubicBezTo>
                  <a:cubicBezTo>
                    <a:pt x="113879" y="181817"/>
                    <a:pt x="130055" y="163700"/>
                    <a:pt x="139113" y="152701"/>
                  </a:cubicBezTo>
                  <a:cubicBezTo>
                    <a:pt x="142995" y="170818"/>
                    <a:pt x="157877" y="181817"/>
                    <a:pt x="175347" y="181817"/>
                  </a:cubicBezTo>
                  <a:cubicBezTo>
                    <a:pt x="189582" y="181817"/>
                    <a:pt x="198640" y="172759"/>
                    <a:pt x="205111" y="159818"/>
                  </a:cubicBezTo>
                  <a:cubicBezTo>
                    <a:pt x="212228" y="145583"/>
                    <a:pt x="217404" y="120996"/>
                    <a:pt x="217404" y="120349"/>
                  </a:cubicBezTo>
                  <a:cubicBezTo>
                    <a:pt x="217404" y="116466"/>
                    <a:pt x="213522" y="116466"/>
                    <a:pt x="212228" y="116466"/>
                  </a:cubicBezTo>
                  <a:cubicBezTo>
                    <a:pt x="208346" y="116466"/>
                    <a:pt x="207699" y="118407"/>
                    <a:pt x="206405" y="123584"/>
                  </a:cubicBezTo>
                  <a:cubicBezTo>
                    <a:pt x="199287" y="149465"/>
                    <a:pt x="192170" y="173406"/>
                    <a:pt x="175994" y="173406"/>
                  </a:cubicBezTo>
                  <a:cubicBezTo>
                    <a:pt x="164995" y="173406"/>
                    <a:pt x="163700" y="163053"/>
                    <a:pt x="163700" y="155288"/>
                  </a:cubicBezTo>
                  <a:cubicBezTo>
                    <a:pt x="163700" y="146230"/>
                    <a:pt x="168877" y="127466"/>
                    <a:pt x="171465" y="113231"/>
                  </a:cubicBezTo>
                  <a:lnTo>
                    <a:pt x="182464" y="69880"/>
                  </a:lnTo>
                  <a:cubicBezTo>
                    <a:pt x="183759" y="64057"/>
                    <a:pt x="187641" y="48528"/>
                    <a:pt x="189582" y="42704"/>
                  </a:cubicBezTo>
                  <a:cubicBezTo>
                    <a:pt x="191523" y="33646"/>
                    <a:pt x="195405" y="18117"/>
                    <a:pt x="195405" y="16176"/>
                  </a:cubicBezTo>
                  <a:cubicBezTo>
                    <a:pt x="195405" y="9058"/>
                    <a:pt x="189582" y="5176"/>
                    <a:pt x="183759" y="5176"/>
                  </a:cubicBezTo>
                  <a:cubicBezTo>
                    <a:pt x="181818" y="5176"/>
                    <a:pt x="171465" y="5823"/>
                    <a:pt x="168229" y="19411"/>
                  </a:cubicBezTo>
                  <a:lnTo>
                    <a:pt x="149466" y="94467"/>
                  </a:lnTo>
                  <a:cubicBezTo>
                    <a:pt x="144937" y="114525"/>
                    <a:pt x="140407" y="131348"/>
                    <a:pt x="139113" y="135230"/>
                  </a:cubicBezTo>
                  <a:cubicBezTo>
                    <a:pt x="138466" y="137172"/>
                    <a:pt x="119702" y="173406"/>
                    <a:pt x="86703" y="173406"/>
                  </a:cubicBezTo>
                  <a:cubicBezTo>
                    <a:pt x="66645" y="173406"/>
                    <a:pt x="56940" y="160465"/>
                    <a:pt x="56940" y="138466"/>
                  </a:cubicBezTo>
                  <a:cubicBezTo>
                    <a:pt x="56940" y="126819"/>
                    <a:pt x="59527" y="115820"/>
                    <a:pt x="62763" y="104173"/>
                  </a:cubicBezTo>
                  <a:lnTo>
                    <a:pt x="80880" y="36881"/>
                  </a:ln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任意多边形: 形状 52">
              <a:extLst>
                <a:ext uri="{FF2B5EF4-FFF2-40B4-BE49-F238E27FC236}">
                  <a16:creationId xmlns:a16="http://schemas.microsoft.com/office/drawing/2014/main" id="{C208356E-9BBC-A809-2394-F7AB262640AF}"/>
                </a:ext>
              </a:extLst>
            </p:cNvPr>
            <p:cNvSpPr/>
            <p:nvPr/>
          </p:nvSpPr>
          <p:spPr>
            <a:xfrm>
              <a:off x="12402405" y="6898429"/>
              <a:ext cx="93173" cy="401162"/>
            </a:xfrm>
            <a:custGeom>
              <a:avLst/>
              <a:gdLst>
                <a:gd name="connsiteX0" fmla="*/ 93173 w 93173"/>
                <a:gd name="connsiteY0" fmla="*/ 397281 h 401162"/>
                <a:gd name="connsiteX1" fmla="*/ 86056 w 93173"/>
                <a:gd name="connsiteY1" fmla="*/ 388222 h 401162"/>
                <a:gd name="connsiteX2" fmla="*/ 23293 w 93173"/>
                <a:gd name="connsiteY2" fmla="*/ 200581 h 401162"/>
                <a:gd name="connsiteX3" fmla="*/ 87997 w 93173"/>
                <a:gd name="connsiteY3" fmla="*/ 11000 h 401162"/>
                <a:gd name="connsiteX4" fmla="*/ 93173 w 93173"/>
                <a:gd name="connsiteY4" fmla="*/ 3882 h 401162"/>
                <a:gd name="connsiteX5" fmla="*/ 89291 w 93173"/>
                <a:gd name="connsiteY5" fmla="*/ 0 h 401162"/>
                <a:gd name="connsiteX6" fmla="*/ 25235 w 93173"/>
                <a:gd name="connsiteY6" fmla="*/ 78291 h 401162"/>
                <a:gd name="connsiteX7" fmla="*/ 0 w 93173"/>
                <a:gd name="connsiteY7" fmla="*/ 200581 h 401162"/>
                <a:gd name="connsiteX8" fmla="*/ 26529 w 93173"/>
                <a:gd name="connsiteY8" fmla="*/ 325459 h 401162"/>
                <a:gd name="connsiteX9" fmla="*/ 89291 w 93173"/>
                <a:gd name="connsiteY9" fmla="*/ 401163 h 401162"/>
                <a:gd name="connsiteX10" fmla="*/ 93173 w 93173"/>
                <a:gd name="connsiteY10" fmla="*/ 397281 h 40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173" h="401162">
                  <a:moveTo>
                    <a:pt x="93173" y="397281"/>
                  </a:moveTo>
                  <a:cubicBezTo>
                    <a:pt x="93173" y="395987"/>
                    <a:pt x="93173" y="395340"/>
                    <a:pt x="86056" y="388222"/>
                  </a:cubicBezTo>
                  <a:cubicBezTo>
                    <a:pt x="36234" y="337753"/>
                    <a:pt x="23293" y="262050"/>
                    <a:pt x="23293" y="200581"/>
                  </a:cubicBezTo>
                  <a:cubicBezTo>
                    <a:pt x="23293" y="130701"/>
                    <a:pt x="38823" y="60822"/>
                    <a:pt x="87997" y="11000"/>
                  </a:cubicBezTo>
                  <a:cubicBezTo>
                    <a:pt x="93173" y="6470"/>
                    <a:pt x="93173" y="5176"/>
                    <a:pt x="93173" y="3882"/>
                  </a:cubicBezTo>
                  <a:cubicBezTo>
                    <a:pt x="93173" y="1294"/>
                    <a:pt x="91880" y="0"/>
                    <a:pt x="89291" y="0"/>
                  </a:cubicBezTo>
                  <a:cubicBezTo>
                    <a:pt x="85409" y="0"/>
                    <a:pt x="49175" y="27175"/>
                    <a:pt x="25235" y="78291"/>
                  </a:cubicBezTo>
                  <a:cubicBezTo>
                    <a:pt x="4530" y="122290"/>
                    <a:pt x="0" y="166936"/>
                    <a:pt x="0" y="200581"/>
                  </a:cubicBezTo>
                  <a:cubicBezTo>
                    <a:pt x="0" y="231639"/>
                    <a:pt x="4530" y="280167"/>
                    <a:pt x="26529" y="325459"/>
                  </a:cubicBezTo>
                  <a:cubicBezTo>
                    <a:pt x="50469" y="374634"/>
                    <a:pt x="84762" y="401163"/>
                    <a:pt x="89291" y="401163"/>
                  </a:cubicBezTo>
                  <a:cubicBezTo>
                    <a:pt x="91880" y="401163"/>
                    <a:pt x="93173" y="399869"/>
                    <a:pt x="93173" y="397281"/>
                  </a:cubicBez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任意多边形: 形状 53">
              <a:extLst>
                <a:ext uri="{FF2B5EF4-FFF2-40B4-BE49-F238E27FC236}">
                  <a16:creationId xmlns:a16="http://schemas.microsoft.com/office/drawing/2014/main" id="{8623C158-B0BA-8DAA-AFB7-5C5180F973B2}"/>
                </a:ext>
              </a:extLst>
            </p:cNvPr>
            <p:cNvSpPr/>
            <p:nvPr/>
          </p:nvSpPr>
          <p:spPr>
            <a:xfrm>
              <a:off x="12534400" y="7018777"/>
              <a:ext cx="226462" cy="257520"/>
            </a:xfrm>
            <a:custGeom>
              <a:avLst/>
              <a:gdLst>
                <a:gd name="connsiteX0" fmla="*/ 74409 w 226462"/>
                <a:gd name="connsiteY0" fmla="*/ 164994 h 257520"/>
                <a:gd name="connsiteX1" fmla="*/ 125525 w 226462"/>
                <a:gd name="connsiteY1" fmla="*/ 183112 h 257520"/>
                <a:gd name="connsiteX2" fmla="*/ 226463 w 226462"/>
                <a:gd name="connsiteY2" fmla="*/ 91232 h 257520"/>
                <a:gd name="connsiteX3" fmla="*/ 131996 w 226462"/>
                <a:gd name="connsiteY3" fmla="*/ 0 h 257520"/>
                <a:gd name="connsiteX4" fmla="*/ 71174 w 226462"/>
                <a:gd name="connsiteY4" fmla="*/ 19411 h 257520"/>
                <a:gd name="connsiteX5" fmla="*/ 71174 w 226462"/>
                <a:gd name="connsiteY5" fmla="*/ 0 h 257520"/>
                <a:gd name="connsiteX6" fmla="*/ 0 w 226462"/>
                <a:gd name="connsiteY6" fmla="*/ 3235 h 257520"/>
                <a:gd name="connsiteX7" fmla="*/ 0 w 226462"/>
                <a:gd name="connsiteY7" fmla="*/ 21999 h 257520"/>
                <a:gd name="connsiteX8" fmla="*/ 27823 w 226462"/>
                <a:gd name="connsiteY8" fmla="*/ 36881 h 257520"/>
                <a:gd name="connsiteX9" fmla="*/ 27823 w 226462"/>
                <a:gd name="connsiteY9" fmla="*/ 238756 h 257520"/>
                <a:gd name="connsiteX10" fmla="*/ 0 w 226462"/>
                <a:gd name="connsiteY10" fmla="*/ 238756 h 257520"/>
                <a:gd name="connsiteX11" fmla="*/ 0 w 226462"/>
                <a:gd name="connsiteY11" fmla="*/ 257520 h 257520"/>
                <a:gd name="connsiteX12" fmla="*/ 50469 w 226462"/>
                <a:gd name="connsiteY12" fmla="*/ 256227 h 257520"/>
                <a:gd name="connsiteX13" fmla="*/ 100938 w 226462"/>
                <a:gd name="connsiteY13" fmla="*/ 257520 h 257520"/>
                <a:gd name="connsiteX14" fmla="*/ 100938 w 226462"/>
                <a:gd name="connsiteY14" fmla="*/ 239403 h 257520"/>
                <a:gd name="connsiteX15" fmla="*/ 73115 w 226462"/>
                <a:gd name="connsiteY15" fmla="*/ 239403 h 257520"/>
                <a:gd name="connsiteX16" fmla="*/ 73115 w 226462"/>
                <a:gd name="connsiteY16" fmla="*/ 164994 h 257520"/>
                <a:gd name="connsiteX17" fmla="*/ 74409 w 226462"/>
                <a:gd name="connsiteY17" fmla="*/ 48528 h 257520"/>
                <a:gd name="connsiteX18" fmla="*/ 80233 w 226462"/>
                <a:gd name="connsiteY18" fmla="*/ 34940 h 257520"/>
                <a:gd name="connsiteX19" fmla="*/ 126172 w 226462"/>
                <a:gd name="connsiteY19" fmla="*/ 16176 h 257520"/>
                <a:gd name="connsiteX20" fmla="*/ 175347 w 226462"/>
                <a:gd name="connsiteY20" fmla="*/ 91232 h 257520"/>
                <a:gd name="connsiteX21" fmla="*/ 120996 w 226462"/>
                <a:gd name="connsiteY21" fmla="*/ 168877 h 257520"/>
                <a:gd name="connsiteX22" fmla="*/ 78291 w 226462"/>
                <a:gd name="connsiteY22" fmla="*/ 147524 h 257520"/>
                <a:gd name="connsiteX23" fmla="*/ 73762 w 226462"/>
                <a:gd name="connsiteY23" fmla="*/ 134584 h 257520"/>
                <a:gd name="connsiteX24" fmla="*/ 73762 w 226462"/>
                <a:gd name="connsiteY24" fmla="*/ 48528 h 257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6462" h="257520">
                  <a:moveTo>
                    <a:pt x="74409" y="164994"/>
                  </a:moveTo>
                  <a:cubicBezTo>
                    <a:pt x="91880" y="179229"/>
                    <a:pt x="109349" y="183112"/>
                    <a:pt x="125525" y="183112"/>
                  </a:cubicBezTo>
                  <a:cubicBezTo>
                    <a:pt x="185700" y="183112"/>
                    <a:pt x="226463" y="146877"/>
                    <a:pt x="226463" y="91232"/>
                  </a:cubicBezTo>
                  <a:cubicBezTo>
                    <a:pt x="226463" y="38175"/>
                    <a:pt x="190229" y="0"/>
                    <a:pt x="131996" y="0"/>
                  </a:cubicBezTo>
                  <a:cubicBezTo>
                    <a:pt x="101585" y="0"/>
                    <a:pt x="80880" y="12293"/>
                    <a:pt x="71174" y="19411"/>
                  </a:cubicBezTo>
                  <a:lnTo>
                    <a:pt x="71174" y="0"/>
                  </a:lnTo>
                  <a:lnTo>
                    <a:pt x="0" y="3235"/>
                  </a:lnTo>
                  <a:lnTo>
                    <a:pt x="0" y="21999"/>
                  </a:lnTo>
                  <a:cubicBezTo>
                    <a:pt x="24588" y="21999"/>
                    <a:pt x="27823" y="21999"/>
                    <a:pt x="27823" y="36881"/>
                  </a:cubicBezTo>
                  <a:lnTo>
                    <a:pt x="27823" y="238756"/>
                  </a:lnTo>
                  <a:lnTo>
                    <a:pt x="0" y="238756"/>
                  </a:lnTo>
                  <a:lnTo>
                    <a:pt x="0" y="257520"/>
                  </a:lnTo>
                  <a:cubicBezTo>
                    <a:pt x="11000" y="256874"/>
                    <a:pt x="35587" y="256227"/>
                    <a:pt x="50469" y="256227"/>
                  </a:cubicBezTo>
                  <a:cubicBezTo>
                    <a:pt x="65998" y="256227"/>
                    <a:pt x="89938" y="256874"/>
                    <a:pt x="100938" y="257520"/>
                  </a:cubicBezTo>
                  <a:lnTo>
                    <a:pt x="100938" y="239403"/>
                  </a:lnTo>
                  <a:lnTo>
                    <a:pt x="73115" y="239403"/>
                  </a:lnTo>
                  <a:lnTo>
                    <a:pt x="73115" y="164994"/>
                  </a:lnTo>
                  <a:moveTo>
                    <a:pt x="74409" y="48528"/>
                  </a:moveTo>
                  <a:cubicBezTo>
                    <a:pt x="74409" y="40763"/>
                    <a:pt x="75057" y="40763"/>
                    <a:pt x="80233" y="34940"/>
                  </a:cubicBezTo>
                  <a:cubicBezTo>
                    <a:pt x="96409" y="18764"/>
                    <a:pt x="117114" y="16176"/>
                    <a:pt x="126172" y="16176"/>
                  </a:cubicBezTo>
                  <a:cubicBezTo>
                    <a:pt x="153348" y="16176"/>
                    <a:pt x="175347" y="40763"/>
                    <a:pt x="175347" y="91232"/>
                  </a:cubicBezTo>
                  <a:cubicBezTo>
                    <a:pt x="175347" y="147524"/>
                    <a:pt x="147525" y="168877"/>
                    <a:pt x="120996" y="168877"/>
                  </a:cubicBezTo>
                  <a:cubicBezTo>
                    <a:pt x="115173" y="168877"/>
                    <a:pt x="96409" y="168877"/>
                    <a:pt x="78291" y="147524"/>
                  </a:cubicBezTo>
                  <a:cubicBezTo>
                    <a:pt x="73762" y="142348"/>
                    <a:pt x="73762" y="141701"/>
                    <a:pt x="73762" y="134584"/>
                  </a:cubicBezTo>
                  <a:lnTo>
                    <a:pt x="73762" y="48528"/>
                  </a:lnTo>
                  <a:close/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任意多边形: 形状 54">
              <a:extLst>
                <a:ext uri="{FF2B5EF4-FFF2-40B4-BE49-F238E27FC236}">
                  <a16:creationId xmlns:a16="http://schemas.microsoft.com/office/drawing/2014/main" id="{70CD77A7-7C53-1E04-D449-AD7757DEA116}"/>
                </a:ext>
              </a:extLst>
            </p:cNvPr>
            <p:cNvSpPr/>
            <p:nvPr/>
          </p:nvSpPr>
          <p:spPr>
            <a:xfrm>
              <a:off x="12760863" y="6898429"/>
              <a:ext cx="93173" cy="400515"/>
            </a:xfrm>
            <a:custGeom>
              <a:avLst/>
              <a:gdLst>
                <a:gd name="connsiteX0" fmla="*/ 93173 w 93173"/>
                <a:gd name="connsiteY0" fmla="*/ 200581 h 400515"/>
                <a:gd name="connsiteX1" fmla="*/ 66645 w 93173"/>
                <a:gd name="connsiteY1" fmla="*/ 75703 h 400515"/>
                <a:gd name="connsiteX2" fmla="*/ 3883 w 93173"/>
                <a:gd name="connsiteY2" fmla="*/ 0 h 400515"/>
                <a:gd name="connsiteX3" fmla="*/ 0 w 93173"/>
                <a:gd name="connsiteY3" fmla="*/ 3882 h 400515"/>
                <a:gd name="connsiteX4" fmla="*/ 7765 w 93173"/>
                <a:gd name="connsiteY4" fmla="*/ 12941 h 400515"/>
                <a:gd name="connsiteX5" fmla="*/ 69880 w 93173"/>
                <a:gd name="connsiteY5" fmla="*/ 199934 h 400515"/>
                <a:gd name="connsiteX6" fmla="*/ 5176 w 93173"/>
                <a:gd name="connsiteY6" fmla="*/ 389516 h 400515"/>
                <a:gd name="connsiteX7" fmla="*/ 0 w 93173"/>
                <a:gd name="connsiteY7" fmla="*/ 396633 h 400515"/>
                <a:gd name="connsiteX8" fmla="*/ 3883 w 93173"/>
                <a:gd name="connsiteY8" fmla="*/ 400516 h 400515"/>
                <a:gd name="connsiteX9" fmla="*/ 67939 w 93173"/>
                <a:gd name="connsiteY9" fmla="*/ 322224 h 400515"/>
                <a:gd name="connsiteX10" fmla="*/ 93173 w 93173"/>
                <a:gd name="connsiteY10" fmla="*/ 200581 h 40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173" h="400515">
                  <a:moveTo>
                    <a:pt x="93173" y="200581"/>
                  </a:moveTo>
                  <a:cubicBezTo>
                    <a:pt x="93173" y="169524"/>
                    <a:pt x="88644" y="120996"/>
                    <a:pt x="66645" y="75703"/>
                  </a:cubicBezTo>
                  <a:cubicBezTo>
                    <a:pt x="42705" y="26528"/>
                    <a:pt x="8412" y="0"/>
                    <a:pt x="3883" y="0"/>
                  </a:cubicBezTo>
                  <a:cubicBezTo>
                    <a:pt x="1294" y="0"/>
                    <a:pt x="0" y="1294"/>
                    <a:pt x="0" y="3882"/>
                  </a:cubicBezTo>
                  <a:cubicBezTo>
                    <a:pt x="0" y="5176"/>
                    <a:pt x="0" y="5823"/>
                    <a:pt x="7765" y="12941"/>
                  </a:cubicBezTo>
                  <a:cubicBezTo>
                    <a:pt x="47234" y="52410"/>
                    <a:pt x="69880" y="116466"/>
                    <a:pt x="69880" y="199934"/>
                  </a:cubicBezTo>
                  <a:cubicBezTo>
                    <a:pt x="69880" y="268520"/>
                    <a:pt x="54999" y="339047"/>
                    <a:pt x="5176" y="389516"/>
                  </a:cubicBezTo>
                  <a:cubicBezTo>
                    <a:pt x="0" y="394045"/>
                    <a:pt x="0" y="395340"/>
                    <a:pt x="0" y="396633"/>
                  </a:cubicBezTo>
                  <a:cubicBezTo>
                    <a:pt x="0" y="399222"/>
                    <a:pt x="1942" y="400516"/>
                    <a:pt x="3883" y="400516"/>
                  </a:cubicBezTo>
                  <a:cubicBezTo>
                    <a:pt x="7765" y="400516"/>
                    <a:pt x="43999" y="373340"/>
                    <a:pt x="67939" y="322224"/>
                  </a:cubicBezTo>
                  <a:cubicBezTo>
                    <a:pt x="88644" y="278873"/>
                    <a:pt x="93173" y="234228"/>
                    <a:pt x="93173" y="200581"/>
                  </a:cubicBezTo>
                </a:path>
              </a:pathLst>
            </a:custGeom>
            <a:grpFill/>
            <a:ln w="646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图形 20">
            <a:extLst>
              <a:ext uri="{FF2B5EF4-FFF2-40B4-BE49-F238E27FC236}">
                <a16:creationId xmlns:a16="http://schemas.microsoft.com/office/drawing/2014/main" id="{CD3EFFDB-E144-CA14-29C4-1DF4E9E865EB}"/>
              </a:ext>
            </a:extLst>
          </p:cNvPr>
          <p:cNvGrpSpPr/>
          <p:nvPr/>
        </p:nvGrpSpPr>
        <p:grpSpPr>
          <a:xfrm>
            <a:off x="10037068" y="3745212"/>
            <a:ext cx="924615" cy="447102"/>
            <a:chOff x="10505940" y="4524450"/>
            <a:chExt cx="924615" cy="447102"/>
          </a:xfrm>
          <a:solidFill>
            <a:srgbClr val="DC2720"/>
          </a:solidFill>
        </p:grpSpPr>
        <p:grpSp>
          <p:nvGrpSpPr>
            <p:cNvPr id="57" name="图形 20">
              <a:extLst>
                <a:ext uri="{FF2B5EF4-FFF2-40B4-BE49-F238E27FC236}">
                  <a16:creationId xmlns:a16="http://schemas.microsoft.com/office/drawing/2014/main" id="{1FCAECC1-5B1F-88CA-9CB4-8D5D0B0340F9}"/>
                </a:ext>
              </a:extLst>
            </p:cNvPr>
            <p:cNvGrpSpPr/>
            <p:nvPr/>
          </p:nvGrpSpPr>
          <p:grpSpPr>
            <a:xfrm>
              <a:off x="10944631" y="4664210"/>
              <a:ext cx="485924" cy="307342"/>
              <a:chOff x="10944631" y="4664210"/>
              <a:chExt cx="485924" cy="307342"/>
            </a:xfrm>
            <a:solidFill>
              <a:srgbClr val="DC2720"/>
            </a:solidFill>
          </p:grpSpPr>
          <p:sp>
            <p:nvSpPr>
              <p:cNvPr id="61" name="任意多边形: 形状 60">
                <a:extLst>
                  <a:ext uri="{FF2B5EF4-FFF2-40B4-BE49-F238E27FC236}">
                    <a16:creationId xmlns:a16="http://schemas.microsoft.com/office/drawing/2014/main" id="{C38B0FAF-209B-5574-C4A1-839DE1629350}"/>
                  </a:ext>
                </a:extLst>
              </p:cNvPr>
              <p:cNvSpPr/>
              <p:nvPr/>
            </p:nvSpPr>
            <p:spPr>
              <a:xfrm>
                <a:off x="10944631" y="4664210"/>
                <a:ext cx="219992" cy="307342"/>
              </a:xfrm>
              <a:custGeom>
                <a:avLst/>
                <a:gdLst>
                  <a:gd name="connsiteX0" fmla="*/ 156583 w 219992"/>
                  <a:gd name="connsiteY0" fmla="*/ 150113 h 307342"/>
                  <a:gd name="connsiteX1" fmla="*/ 131995 w 219992"/>
                  <a:gd name="connsiteY1" fmla="*/ 183112 h 307342"/>
                  <a:gd name="connsiteX2" fmla="*/ 93173 w 219992"/>
                  <a:gd name="connsiteY2" fmla="*/ 199934 h 307342"/>
                  <a:gd name="connsiteX3" fmla="*/ 62115 w 219992"/>
                  <a:gd name="connsiteY3" fmla="*/ 155936 h 307342"/>
                  <a:gd name="connsiteX4" fmla="*/ 89291 w 219992"/>
                  <a:gd name="connsiteY4" fmla="*/ 53057 h 307342"/>
                  <a:gd name="connsiteX5" fmla="*/ 142995 w 219992"/>
                  <a:gd name="connsiteY5" fmla="*/ 11000 h 307342"/>
                  <a:gd name="connsiteX6" fmla="*/ 180523 w 219992"/>
                  <a:gd name="connsiteY6" fmla="*/ 52410 h 307342"/>
                  <a:gd name="connsiteX7" fmla="*/ 179229 w 219992"/>
                  <a:gd name="connsiteY7" fmla="*/ 59528 h 307342"/>
                  <a:gd name="connsiteX8" fmla="*/ 156583 w 219992"/>
                  <a:gd name="connsiteY8" fmla="*/ 150113 h 307342"/>
                  <a:gd name="connsiteX9" fmla="*/ 218698 w 219992"/>
                  <a:gd name="connsiteY9" fmla="*/ 31705 h 307342"/>
                  <a:gd name="connsiteX10" fmla="*/ 219992 w 219992"/>
                  <a:gd name="connsiteY10" fmla="*/ 23293 h 307342"/>
                  <a:gd name="connsiteX11" fmla="*/ 206405 w 219992"/>
                  <a:gd name="connsiteY11" fmla="*/ 10353 h 307342"/>
                  <a:gd name="connsiteX12" fmla="*/ 186994 w 219992"/>
                  <a:gd name="connsiteY12" fmla="*/ 30411 h 307342"/>
                  <a:gd name="connsiteX13" fmla="*/ 142995 w 219992"/>
                  <a:gd name="connsiteY13" fmla="*/ 0 h 307342"/>
                  <a:gd name="connsiteX14" fmla="*/ 29116 w 219992"/>
                  <a:gd name="connsiteY14" fmla="*/ 134584 h 307342"/>
                  <a:gd name="connsiteX15" fmla="*/ 91879 w 219992"/>
                  <a:gd name="connsiteY15" fmla="*/ 210287 h 307342"/>
                  <a:gd name="connsiteX16" fmla="*/ 146877 w 219992"/>
                  <a:gd name="connsiteY16" fmla="*/ 183112 h 307342"/>
                  <a:gd name="connsiteX17" fmla="*/ 147524 w 219992"/>
                  <a:gd name="connsiteY17" fmla="*/ 183758 h 307342"/>
                  <a:gd name="connsiteX18" fmla="*/ 131348 w 219992"/>
                  <a:gd name="connsiteY18" fmla="*/ 246521 h 307342"/>
                  <a:gd name="connsiteX19" fmla="*/ 62762 w 219992"/>
                  <a:gd name="connsiteY19" fmla="*/ 297637 h 307342"/>
                  <a:gd name="connsiteX20" fmla="*/ 24587 w 219992"/>
                  <a:gd name="connsiteY20" fmla="*/ 292461 h 307342"/>
                  <a:gd name="connsiteX21" fmla="*/ 43999 w 219992"/>
                  <a:gd name="connsiteY21" fmla="*/ 267873 h 307342"/>
                  <a:gd name="connsiteX22" fmla="*/ 25881 w 219992"/>
                  <a:gd name="connsiteY22" fmla="*/ 251050 h 307342"/>
                  <a:gd name="connsiteX23" fmla="*/ 0 w 219992"/>
                  <a:gd name="connsiteY23" fmla="*/ 278226 h 307342"/>
                  <a:gd name="connsiteX24" fmla="*/ 63410 w 219992"/>
                  <a:gd name="connsiteY24" fmla="*/ 307343 h 307342"/>
                  <a:gd name="connsiteX25" fmla="*/ 164347 w 219992"/>
                  <a:gd name="connsiteY25" fmla="*/ 241992 h 307342"/>
                  <a:gd name="connsiteX26" fmla="*/ 218698 w 219992"/>
                  <a:gd name="connsiteY26" fmla="*/ 31705 h 30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19992" h="307342">
                    <a:moveTo>
                      <a:pt x="156583" y="150113"/>
                    </a:moveTo>
                    <a:cubicBezTo>
                      <a:pt x="153995" y="162406"/>
                      <a:pt x="142995" y="174053"/>
                      <a:pt x="131995" y="183112"/>
                    </a:cubicBezTo>
                    <a:cubicBezTo>
                      <a:pt x="121643" y="191523"/>
                      <a:pt x="107408" y="199934"/>
                      <a:pt x="93173" y="199934"/>
                    </a:cubicBezTo>
                    <a:cubicBezTo>
                      <a:pt x="69233" y="199934"/>
                      <a:pt x="62115" y="175347"/>
                      <a:pt x="62115" y="155936"/>
                    </a:cubicBezTo>
                    <a:cubicBezTo>
                      <a:pt x="62115" y="133290"/>
                      <a:pt x="76350" y="76998"/>
                      <a:pt x="89291" y="53057"/>
                    </a:cubicBezTo>
                    <a:cubicBezTo>
                      <a:pt x="102232" y="29764"/>
                      <a:pt x="122937" y="11000"/>
                      <a:pt x="142995" y="11000"/>
                    </a:cubicBezTo>
                    <a:cubicBezTo>
                      <a:pt x="174053" y="11000"/>
                      <a:pt x="180523" y="49822"/>
                      <a:pt x="180523" y="52410"/>
                    </a:cubicBezTo>
                    <a:cubicBezTo>
                      <a:pt x="180523" y="54998"/>
                      <a:pt x="179229" y="57586"/>
                      <a:pt x="179229" y="59528"/>
                    </a:cubicBezTo>
                    <a:lnTo>
                      <a:pt x="156583" y="150113"/>
                    </a:lnTo>
                    <a:moveTo>
                      <a:pt x="218698" y="31705"/>
                    </a:moveTo>
                    <a:cubicBezTo>
                      <a:pt x="219345" y="29117"/>
                      <a:pt x="219992" y="26529"/>
                      <a:pt x="219992" y="23293"/>
                    </a:cubicBezTo>
                    <a:cubicBezTo>
                      <a:pt x="219992" y="15529"/>
                      <a:pt x="214169" y="10353"/>
                      <a:pt x="206405" y="10353"/>
                    </a:cubicBezTo>
                    <a:cubicBezTo>
                      <a:pt x="201875" y="10353"/>
                      <a:pt x="188935" y="13588"/>
                      <a:pt x="186994" y="30411"/>
                    </a:cubicBezTo>
                    <a:cubicBezTo>
                      <a:pt x="178582" y="12941"/>
                      <a:pt x="161759" y="647"/>
                      <a:pt x="142995" y="0"/>
                    </a:cubicBezTo>
                    <a:cubicBezTo>
                      <a:pt x="88644" y="0"/>
                      <a:pt x="29116" y="65998"/>
                      <a:pt x="29116" y="134584"/>
                    </a:cubicBezTo>
                    <a:cubicBezTo>
                      <a:pt x="29116" y="181817"/>
                      <a:pt x="57586" y="209640"/>
                      <a:pt x="91879" y="210287"/>
                    </a:cubicBezTo>
                    <a:cubicBezTo>
                      <a:pt x="119702" y="210287"/>
                      <a:pt x="142348" y="188288"/>
                      <a:pt x="146877" y="183112"/>
                    </a:cubicBezTo>
                    <a:lnTo>
                      <a:pt x="147524" y="183758"/>
                    </a:lnTo>
                    <a:cubicBezTo>
                      <a:pt x="137172" y="225816"/>
                      <a:pt x="131348" y="245227"/>
                      <a:pt x="131348" y="246521"/>
                    </a:cubicBezTo>
                    <a:cubicBezTo>
                      <a:pt x="129407" y="251050"/>
                      <a:pt x="113231" y="297637"/>
                      <a:pt x="62762" y="297637"/>
                    </a:cubicBezTo>
                    <a:cubicBezTo>
                      <a:pt x="53704" y="297637"/>
                      <a:pt x="38175" y="296990"/>
                      <a:pt x="24587" y="292461"/>
                    </a:cubicBezTo>
                    <a:cubicBezTo>
                      <a:pt x="38822" y="288579"/>
                      <a:pt x="43999" y="275638"/>
                      <a:pt x="43999" y="267873"/>
                    </a:cubicBezTo>
                    <a:cubicBezTo>
                      <a:pt x="43999" y="260109"/>
                      <a:pt x="38822" y="251050"/>
                      <a:pt x="25881" y="251050"/>
                    </a:cubicBezTo>
                    <a:cubicBezTo>
                      <a:pt x="15529" y="251050"/>
                      <a:pt x="0" y="259462"/>
                      <a:pt x="0" y="278226"/>
                    </a:cubicBezTo>
                    <a:cubicBezTo>
                      <a:pt x="0" y="297637"/>
                      <a:pt x="17470" y="307343"/>
                      <a:pt x="63410" y="307343"/>
                    </a:cubicBezTo>
                    <a:cubicBezTo>
                      <a:pt x="122937" y="307343"/>
                      <a:pt x="157230" y="270461"/>
                      <a:pt x="164347" y="241992"/>
                    </a:cubicBezTo>
                    <a:lnTo>
                      <a:pt x="218698" y="31705"/>
                    </a:lnTo>
                    <a:close/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任意多边形: 形状 61">
                <a:extLst>
                  <a:ext uri="{FF2B5EF4-FFF2-40B4-BE49-F238E27FC236}">
                    <a16:creationId xmlns:a16="http://schemas.microsoft.com/office/drawing/2014/main" id="{285829B4-A489-30DB-B985-BBD81D064BDD}"/>
                  </a:ext>
                </a:extLst>
              </p:cNvPr>
              <p:cNvSpPr/>
              <p:nvPr/>
            </p:nvSpPr>
            <p:spPr>
              <a:xfrm>
                <a:off x="11183388" y="4795559"/>
                <a:ext cx="247168" cy="152053"/>
              </a:xfrm>
              <a:custGeom>
                <a:avLst/>
                <a:gdLst>
                  <a:gd name="connsiteX0" fmla="*/ 162406 w 247168"/>
                  <a:gd name="connsiteY0" fmla="*/ 40763 h 152053"/>
                  <a:gd name="connsiteX1" fmla="*/ 168877 w 247168"/>
                  <a:gd name="connsiteY1" fmla="*/ 13588 h 152053"/>
                  <a:gd name="connsiteX2" fmla="*/ 157877 w 247168"/>
                  <a:gd name="connsiteY2" fmla="*/ 2588 h 152053"/>
                  <a:gd name="connsiteX3" fmla="*/ 142995 w 247168"/>
                  <a:gd name="connsiteY3" fmla="*/ 12294 h 152053"/>
                  <a:gd name="connsiteX4" fmla="*/ 135878 w 247168"/>
                  <a:gd name="connsiteY4" fmla="*/ 37528 h 152053"/>
                  <a:gd name="connsiteX5" fmla="*/ 126172 w 247168"/>
                  <a:gd name="connsiteY5" fmla="*/ 76350 h 152053"/>
                  <a:gd name="connsiteX6" fmla="*/ 120349 w 247168"/>
                  <a:gd name="connsiteY6" fmla="*/ 107408 h 152053"/>
                  <a:gd name="connsiteX7" fmla="*/ 110643 w 247168"/>
                  <a:gd name="connsiteY7" fmla="*/ 130701 h 152053"/>
                  <a:gd name="connsiteX8" fmla="*/ 87997 w 247168"/>
                  <a:gd name="connsiteY8" fmla="*/ 141701 h 152053"/>
                  <a:gd name="connsiteX9" fmla="*/ 57586 w 247168"/>
                  <a:gd name="connsiteY9" fmla="*/ 110643 h 152053"/>
                  <a:gd name="connsiteX10" fmla="*/ 73762 w 247168"/>
                  <a:gd name="connsiteY10" fmla="*/ 51763 h 152053"/>
                  <a:gd name="connsiteX11" fmla="*/ 80880 w 247168"/>
                  <a:gd name="connsiteY11" fmla="*/ 28470 h 152053"/>
                  <a:gd name="connsiteX12" fmla="*/ 49175 w 247168"/>
                  <a:gd name="connsiteY12" fmla="*/ 0 h 152053"/>
                  <a:gd name="connsiteX13" fmla="*/ 0 w 247168"/>
                  <a:gd name="connsiteY13" fmla="*/ 51116 h 152053"/>
                  <a:gd name="connsiteX14" fmla="*/ 5823 w 247168"/>
                  <a:gd name="connsiteY14" fmla="*/ 55645 h 152053"/>
                  <a:gd name="connsiteX15" fmla="*/ 11647 w 247168"/>
                  <a:gd name="connsiteY15" fmla="*/ 50469 h 152053"/>
                  <a:gd name="connsiteX16" fmla="*/ 48528 w 247168"/>
                  <a:gd name="connsiteY16" fmla="*/ 9705 h 152053"/>
                  <a:gd name="connsiteX17" fmla="*/ 56939 w 247168"/>
                  <a:gd name="connsiteY17" fmla="*/ 21352 h 152053"/>
                  <a:gd name="connsiteX18" fmla="*/ 52410 w 247168"/>
                  <a:gd name="connsiteY18" fmla="*/ 40763 h 152053"/>
                  <a:gd name="connsiteX19" fmla="*/ 32999 w 247168"/>
                  <a:gd name="connsiteY19" fmla="*/ 106761 h 152053"/>
                  <a:gd name="connsiteX20" fmla="*/ 86703 w 247168"/>
                  <a:gd name="connsiteY20" fmla="*/ 152054 h 152053"/>
                  <a:gd name="connsiteX21" fmla="*/ 124878 w 247168"/>
                  <a:gd name="connsiteY21" fmla="*/ 129407 h 152053"/>
                  <a:gd name="connsiteX22" fmla="*/ 171465 w 247168"/>
                  <a:gd name="connsiteY22" fmla="*/ 152054 h 152053"/>
                  <a:gd name="connsiteX23" fmla="*/ 223228 w 247168"/>
                  <a:gd name="connsiteY23" fmla="*/ 112584 h 152053"/>
                  <a:gd name="connsiteX24" fmla="*/ 247168 w 247168"/>
                  <a:gd name="connsiteY24" fmla="*/ 27175 h 152053"/>
                  <a:gd name="connsiteX25" fmla="*/ 230345 w 247168"/>
                  <a:gd name="connsiteY25" fmla="*/ 647 h 152053"/>
                  <a:gd name="connsiteX26" fmla="*/ 212228 w 247168"/>
                  <a:gd name="connsiteY26" fmla="*/ 18117 h 152053"/>
                  <a:gd name="connsiteX27" fmla="*/ 218052 w 247168"/>
                  <a:gd name="connsiteY27" fmla="*/ 28470 h 152053"/>
                  <a:gd name="connsiteX28" fmla="*/ 230345 w 247168"/>
                  <a:gd name="connsiteY28" fmla="*/ 55645 h 152053"/>
                  <a:gd name="connsiteX29" fmla="*/ 172759 w 247168"/>
                  <a:gd name="connsiteY29" fmla="*/ 142995 h 152053"/>
                  <a:gd name="connsiteX30" fmla="*/ 145583 w 247168"/>
                  <a:gd name="connsiteY30" fmla="*/ 113231 h 152053"/>
                  <a:gd name="connsiteX31" fmla="*/ 152054 w 247168"/>
                  <a:gd name="connsiteY31" fmla="*/ 79586 h 152053"/>
                  <a:gd name="connsiteX32" fmla="*/ 162406 w 247168"/>
                  <a:gd name="connsiteY32" fmla="*/ 40763 h 152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47168" h="152053">
                    <a:moveTo>
                      <a:pt x="162406" y="40763"/>
                    </a:moveTo>
                    <a:cubicBezTo>
                      <a:pt x="164995" y="31705"/>
                      <a:pt x="168877" y="15529"/>
                      <a:pt x="168877" y="13588"/>
                    </a:cubicBezTo>
                    <a:cubicBezTo>
                      <a:pt x="168877" y="7117"/>
                      <a:pt x="163700" y="2588"/>
                      <a:pt x="157877" y="2588"/>
                    </a:cubicBezTo>
                    <a:cubicBezTo>
                      <a:pt x="151406" y="2588"/>
                      <a:pt x="145583" y="6470"/>
                      <a:pt x="142995" y="12294"/>
                    </a:cubicBezTo>
                    <a:cubicBezTo>
                      <a:pt x="141701" y="14882"/>
                      <a:pt x="138466" y="29117"/>
                      <a:pt x="135878" y="37528"/>
                    </a:cubicBezTo>
                    <a:cubicBezTo>
                      <a:pt x="131348" y="56939"/>
                      <a:pt x="131348" y="57586"/>
                      <a:pt x="126172" y="76350"/>
                    </a:cubicBezTo>
                    <a:cubicBezTo>
                      <a:pt x="121643" y="95114"/>
                      <a:pt x="120996" y="97702"/>
                      <a:pt x="120349" y="107408"/>
                    </a:cubicBezTo>
                    <a:cubicBezTo>
                      <a:pt x="121643" y="113878"/>
                      <a:pt x="119055" y="120349"/>
                      <a:pt x="110643" y="130701"/>
                    </a:cubicBezTo>
                    <a:cubicBezTo>
                      <a:pt x="106114" y="135878"/>
                      <a:pt x="99644" y="141701"/>
                      <a:pt x="87997" y="141701"/>
                    </a:cubicBezTo>
                    <a:cubicBezTo>
                      <a:pt x="75056" y="141701"/>
                      <a:pt x="57586" y="136525"/>
                      <a:pt x="57586" y="110643"/>
                    </a:cubicBezTo>
                    <a:cubicBezTo>
                      <a:pt x="57586" y="93820"/>
                      <a:pt x="67292" y="68586"/>
                      <a:pt x="73762" y="51763"/>
                    </a:cubicBezTo>
                    <a:cubicBezTo>
                      <a:pt x="79586" y="36881"/>
                      <a:pt x="80880" y="34293"/>
                      <a:pt x="80880" y="28470"/>
                    </a:cubicBezTo>
                    <a:cubicBezTo>
                      <a:pt x="80880" y="12294"/>
                      <a:pt x="67292" y="0"/>
                      <a:pt x="49175" y="0"/>
                    </a:cubicBezTo>
                    <a:cubicBezTo>
                      <a:pt x="14882" y="0"/>
                      <a:pt x="0" y="45293"/>
                      <a:pt x="0" y="51116"/>
                    </a:cubicBezTo>
                    <a:cubicBezTo>
                      <a:pt x="0" y="55645"/>
                      <a:pt x="4529" y="55645"/>
                      <a:pt x="5823" y="55645"/>
                    </a:cubicBezTo>
                    <a:cubicBezTo>
                      <a:pt x="10353" y="55645"/>
                      <a:pt x="11000" y="53704"/>
                      <a:pt x="11647" y="50469"/>
                    </a:cubicBezTo>
                    <a:cubicBezTo>
                      <a:pt x="20058" y="22646"/>
                      <a:pt x="34940" y="9705"/>
                      <a:pt x="48528" y="9705"/>
                    </a:cubicBezTo>
                    <a:cubicBezTo>
                      <a:pt x="54351" y="9705"/>
                      <a:pt x="56939" y="13588"/>
                      <a:pt x="56939" y="21352"/>
                    </a:cubicBezTo>
                    <a:cubicBezTo>
                      <a:pt x="56939" y="29117"/>
                      <a:pt x="53704" y="36234"/>
                      <a:pt x="52410" y="40763"/>
                    </a:cubicBezTo>
                    <a:cubicBezTo>
                      <a:pt x="32999" y="89938"/>
                      <a:pt x="32999" y="96408"/>
                      <a:pt x="32999" y="106761"/>
                    </a:cubicBezTo>
                    <a:cubicBezTo>
                      <a:pt x="32999" y="146230"/>
                      <a:pt x="68586" y="151407"/>
                      <a:pt x="86703" y="152054"/>
                    </a:cubicBezTo>
                    <a:cubicBezTo>
                      <a:pt x="93173" y="152054"/>
                      <a:pt x="109349" y="152054"/>
                      <a:pt x="124878" y="129407"/>
                    </a:cubicBezTo>
                    <a:cubicBezTo>
                      <a:pt x="132643" y="144289"/>
                      <a:pt x="150760" y="152054"/>
                      <a:pt x="171465" y="152054"/>
                    </a:cubicBezTo>
                    <a:cubicBezTo>
                      <a:pt x="201228" y="152054"/>
                      <a:pt x="216110" y="126172"/>
                      <a:pt x="223228" y="112584"/>
                    </a:cubicBezTo>
                    <a:cubicBezTo>
                      <a:pt x="238110" y="84115"/>
                      <a:pt x="247168" y="42057"/>
                      <a:pt x="247168" y="27175"/>
                    </a:cubicBezTo>
                    <a:cubicBezTo>
                      <a:pt x="247168" y="1941"/>
                      <a:pt x="232933" y="647"/>
                      <a:pt x="230345" y="647"/>
                    </a:cubicBezTo>
                    <a:cubicBezTo>
                      <a:pt x="221286" y="647"/>
                      <a:pt x="212228" y="9705"/>
                      <a:pt x="212228" y="18117"/>
                    </a:cubicBezTo>
                    <a:cubicBezTo>
                      <a:pt x="212228" y="23940"/>
                      <a:pt x="215463" y="26529"/>
                      <a:pt x="218052" y="28470"/>
                    </a:cubicBezTo>
                    <a:cubicBezTo>
                      <a:pt x="225816" y="34940"/>
                      <a:pt x="230345" y="44645"/>
                      <a:pt x="230345" y="55645"/>
                    </a:cubicBezTo>
                    <a:cubicBezTo>
                      <a:pt x="230345" y="60174"/>
                      <a:pt x="215463" y="142995"/>
                      <a:pt x="172759" y="142995"/>
                    </a:cubicBezTo>
                    <a:cubicBezTo>
                      <a:pt x="145583" y="142995"/>
                      <a:pt x="145583" y="118408"/>
                      <a:pt x="145583" y="113231"/>
                    </a:cubicBezTo>
                    <a:cubicBezTo>
                      <a:pt x="145583" y="104173"/>
                      <a:pt x="146877" y="98997"/>
                      <a:pt x="152054" y="79586"/>
                    </a:cubicBezTo>
                    <a:lnTo>
                      <a:pt x="162406" y="40763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8" name="图形 20">
              <a:extLst>
                <a:ext uri="{FF2B5EF4-FFF2-40B4-BE49-F238E27FC236}">
                  <a16:creationId xmlns:a16="http://schemas.microsoft.com/office/drawing/2014/main" id="{80A1F79E-DBC8-31FB-6376-E8D63B5A7CFF}"/>
                </a:ext>
              </a:extLst>
            </p:cNvPr>
            <p:cNvGrpSpPr/>
            <p:nvPr/>
          </p:nvGrpSpPr>
          <p:grpSpPr>
            <a:xfrm>
              <a:off x="10505940" y="4524450"/>
              <a:ext cx="372046" cy="342282"/>
              <a:chOff x="10505940" y="4524450"/>
              <a:chExt cx="372046" cy="342282"/>
            </a:xfrm>
            <a:solidFill>
              <a:srgbClr val="DC2720"/>
            </a:solidFill>
          </p:grpSpPr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6BDC6773-B083-E632-886E-C84EFC25E869}"/>
                  </a:ext>
                </a:extLst>
              </p:cNvPr>
              <p:cNvSpPr/>
              <p:nvPr/>
            </p:nvSpPr>
            <p:spPr>
              <a:xfrm>
                <a:off x="10637289" y="4524450"/>
                <a:ext cx="126819" cy="73762"/>
              </a:xfrm>
              <a:custGeom>
                <a:avLst/>
                <a:gdLst>
                  <a:gd name="connsiteX0" fmla="*/ 64057 w 126819"/>
                  <a:gd name="connsiteY0" fmla="*/ 0 h 73762"/>
                  <a:gd name="connsiteX1" fmla="*/ 0 w 126819"/>
                  <a:gd name="connsiteY1" fmla="*/ 64057 h 73762"/>
                  <a:gd name="connsiteX2" fmla="*/ 8411 w 126819"/>
                  <a:gd name="connsiteY2" fmla="*/ 73115 h 73762"/>
                  <a:gd name="connsiteX3" fmla="*/ 64057 w 126819"/>
                  <a:gd name="connsiteY3" fmla="*/ 24587 h 73762"/>
                  <a:gd name="connsiteX4" fmla="*/ 118408 w 126819"/>
                  <a:gd name="connsiteY4" fmla="*/ 73762 h 73762"/>
                  <a:gd name="connsiteX5" fmla="*/ 126819 w 126819"/>
                  <a:gd name="connsiteY5" fmla="*/ 65351 h 73762"/>
                  <a:gd name="connsiteX6" fmla="*/ 64057 w 126819"/>
                  <a:gd name="connsiteY6" fmla="*/ 0 h 7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819" h="73762">
                    <a:moveTo>
                      <a:pt x="64057" y="0"/>
                    </a:moveTo>
                    <a:lnTo>
                      <a:pt x="0" y="64057"/>
                    </a:lnTo>
                    <a:lnTo>
                      <a:pt x="8411" y="73115"/>
                    </a:lnTo>
                    <a:lnTo>
                      <a:pt x="64057" y="24587"/>
                    </a:lnTo>
                    <a:lnTo>
                      <a:pt x="118408" y="73762"/>
                    </a:lnTo>
                    <a:lnTo>
                      <a:pt x="126819" y="65351"/>
                    </a:lnTo>
                    <a:lnTo>
                      <a:pt x="64057" y="0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任意多边形: 形状 59">
                <a:extLst>
                  <a:ext uri="{FF2B5EF4-FFF2-40B4-BE49-F238E27FC236}">
                    <a16:creationId xmlns:a16="http://schemas.microsoft.com/office/drawing/2014/main" id="{1AF32AD6-49B3-0376-6DAD-54182E4E405E}"/>
                  </a:ext>
                </a:extLst>
              </p:cNvPr>
              <p:cNvSpPr/>
              <p:nvPr/>
            </p:nvSpPr>
            <p:spPr>
              <a:xfrm>
                <a:off x="10505940" y="4651917"/>
                <a:ext cx="372046" cy="214816"/>
              </a:xfrm>
              <a:custGeom>
                <a:avLst/>
                <a:gdLst>
                  <a:gd name="connsiteX0" fmla="*/ 339694 w 372046"/>
                  <a:gd name="connsiteY0" fmla="*/ 34293 h 214816"/>
                  <a:gd name="connsiteX1" fmla="*/ 372046 w 372046"/>
                  <a:gd name="connsiteY1" fmla="*/ 24587 h 214816"/>
                  <a:gd name="connsiteX2" fmla="*/ 372046 w 372046"/>
                  <a:gd name="connsiteY2" fmla="*/ 1941 h 214816"/>
                  <a:gd name="connsiteX3" fmla="*/ 335165 w 372046"/>
                  <a:gd name="connsiteY3" fmla="*/ 3235 h 214816"/>
                  <a:gd name="connsiteX4" fmla="*/ 289226 w 372046"/>
                  <a:gd name="connsiteY4" fmla="*/ 1294 h 214816"/>
                  <a:gd name="connsiteX5" fmla="*/ 289226 w 372046"/>
                  <a:gd name="connsiteY5" fmla="*/ 23940 h 214816"/>
                  <a:gd name="connsiteX6" fmla="*/ 317048 w 372046"/>
                  <a:gd name="connsiteY6" fmla="*/ 29764 h 214816"/>
                  <a:gd name="connsiteX7" fmla="*/ 315107 w 372046"/>
                  <a:gd name="connsiteY7" fmla="*/ 35587 h 214816"/>
                  <a:gd name="connsiteX8" fmla="*/ 264638 w 372046"/>
                  <a:gd name="connsiteY8" fmla="*/ 157230 h 214816"/>
                  <a:gd name="connsiteX9" fmla="*/ 210934 w 372046"/>
                  <a:gd name="connsiteY9" fmla="*/ 23940 h 214816"/>
                  <a:gd name="connsiteX10" fmla="*/ 237463 w 372046"/>
                  <a:gd name="connsiteY10" fmla="*/ 23940 h 214816"/>
                  <a:gd name="connsiteX11" fmla="*/ 237463 w 372046"/>
                  <a:gd name="connsiteY11" fmla="*/ 1294 h 214816"/>
                  <a:gd name="connsiteX12" fmla="*/ 183112 w 372046"/>
                  <a:gd name="connsiteY12" fmla="*/ 2588 h 214816"/>
                  <a:gd name="connsiteX13" fmla="*/ 135231 w 372046"/>
                  <a:gd name="connsiteY13" fmla="*/ 647 h 214816"/>
                  <a:gd name="connsiteX14" fmla="*/ 135231 w 372046"/>
                  <a:gd name="connsiteY14" fmla="*/ 23293 h 214816"/>
                  <a:gd name="connsiteX15" fmla="*/ 163053 w 372046"/>
                  <a:gd name="connsiteY15" fmla="*/ 23293 h 214816"/>
                  <a:gd name="connsiteX16" fmla="*/ 172759 w 372046"/>
                  <a:gd name="connsiteY16" fmla="*/ 48528 h 214816"/>
                  <a:gd name="connsiteX17" fmla="*/ 170818 w 372046"/>
                  <a:gd name="connsiteY17" fmla="*/ 54998 h 214816"/>
                  <a:gd name="connsiteX18" fmla="*/ 132643 w 372046"/>
                  <a:gd name="connsiteY18" fmla="*/ 146230 h 214816"/>
                  <a:gd name="connsiteX19" fmla="*/ 83468 w 372046"/>
                  <a:gd name="connsiteY19" fmla="*/ 23293 h 214816"/>
                  <a:gd name="connsiteX20" fmla="*/ 109996 w 372046"/>
                  <a:gd name="connsiteY20" fmla="*/ 23293 h 214816"/>
                  <a:gd name="connsiteX21" fmla="*/ 109996 w 372046"/>
                  <a:gd name="connsiteY21" fmla="*/ 647 h 214816"/>
                  <a:gd name="connsiteX22" fmla="*/ 51763 w 372046"/>
                  <a:gd name="connsiteY22" fmla="*/ 1941 h 214816"/>
                  <a:gd name="connsiteX23" fmla="*/ 0 w 372046"/>
                  <a:gd name="connsiteY23" fmla="*/ 0 h 214816"/>
                  <a:gd name="connsiteX24" fmla="*/ 0 w 372046"/>
                  <a:gd name="connsiteY24" fmla="*/ 22646 h 214816"/>
                  <a:gd name="connsiteX25" fmla="*/ 27823 w 372046"/>
                  <a:gd name="connsiteY25" fmla="*/ 22646 h 214816"/>
                  <a:gd name="connsiteX26" fmla="*/ 99644 w 372046"/>
                  <a:gd name="connsiteY26" fmla="*/ 201229 h 214816"/>
                  <a:gd name="connsiteX27" fmla="*/ 116467 w 372046"/>
                  <a:gd name="connsiteY27" fmla="*/ 214169 h 214816"/>
                  <a:gd name="connsiteX28" fmla="*/ 133290 w 372046"/>
                  <a:gd name="connsiteY28" fmla="*/ 201229 h 214816"/>
                  <a:gd name="connsiteX29" fmla="*/ 184406 w 372046"/>
                  <a:gd name="connsiteY29" fmla="*/ 78291 h 214816"/>
                  <a:gd name="connsiteX30" fmla="*/ 234228 w 372046"/>
                  <a:gd name="connsiteY30" fmla="*/ 201875 h 214816"/>
                  <a:gd name="connsiteX31" fmla="*/ 251050 w 372046"/>
                  <a:gd name="connsiteY31" fmla="*/ 214816 h 214816"/>
                  <a:gd name="connsiteX32" fmla="*/ 268520 w 372046"/>
                  <a:gd name="connsiteY32" fmla="*/ 201875 h 214816"/>
                  <a:gd name="connsiteX33" fmla="*/ 339694 w 372046"/>
                  <a:gd name="connsiteY33" fmla="*/ 34293 h 2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72046" h="214816">
                    <a:moveTo>
                      <a:pt x="339694" y="34293"/>
                    </a:moveTo>
                    <a:cubicBezTo>
                      <a:pt x="342283" y="27823"/>
                      <a:pt x="344224" y="24587"/>
                      <a:pt x="372046" y="24587"/>
                    </a:cubicBezTo>
                    <a:lnTo>
                      <a:pt x="372046" y="1941"/>
                    </a:lnTo>
                    <a:cubicBezTo>
                      <a:pt x="361047" y="2588"/>
                      <a:pt x="346812" y="3235"/>
                      <a:pt x="335165" y="3235"/>
                    </a:cubicBezTo>
                    <a:cubicBezTo>
                      <a:pt x="322224" y="3235"/>
                      <a:pt x="300225" y="1941"/>
                      <a:pt x="289226" y="1294"/>
                    </a:cubicBezTo>
                    <a:lnTo>
                      <a:pt x="289226" y="23940"/>
                    </a:lnTo>
                    <a:cubicBezTo>
                      <a:pt x="293755" y="23940"/>
                      <a:pt x="317048" y="24587"/>
                      <a:pt x="317048" y="29764"/>
                    </a:cubicBezTo>
                    <a:cubicBezTo>
                      <a:pt x="317048" y="31058"/>
                      <a:pt x="315754" y="34293"/>
                      <a:pt x="315107" y="35587"/>
                    </a:cubicBezTo>
                    <a:lnTo>
                      <a:pt x="264638" y="157230"/>
                    </a:lnTo>
                    <a:lnTo>
                      <a:pt x="210934" y="23940"/>
                    </a:lnTo>
                    <a:lnTo>
                      <a:pt x="237463" y="23940"/>
                    </a:lnTo>
                    <a:lnTo>
                      <a:pt x="237463" y="1294"/>
                    </a:lnTo>
                    <a:cubicBezTo>
                      <a:pt x="222581" y="1941"/>
                      <a:pt x="197346" y="2588"/>
                      <a:pt x="183112" y="2588"/>
                    </a:cubicBezTo>
                    <a:cubicBezTo>
                      <a:pt x="163053" y="2588"/>
                      <a:pt x="142995" y="1294"/>
                      <a:pt x="135231" y="647"/>
                    </a:cubicBezTo>
                    <a:lnTo>
                      <a:pt x="135231" y="23293"/>
                    </a:lnTo>
                    <a:lnTo>
                      <a:pt x="163053" y="23293"/>
                    </a:lnTo>
                    <a:cubicBezTo>
                      <a:pt x="172759" y="47234"/>
                      <a:pt x="172759" y="47881"/>
                      <a:pt x="172759" y="48528"/>
                    </a:cubicBezTo>
                    <a:cubicBezTo>
                      <a:pt x="172759" y="50469"/>
                      <a:pt x="171465" y="53057"/>
                      <a:pt x="170818" y="54998"/>
                    </a:cubicBezTo>
                    <a:lnTo>
                      <a:pt x="132643" y="146230"/>
                    </a:lnTo>
                    <a:lnTo>
                      <a:pt x="83468" y="23293"/>
                    </a:lnTo>
                    <a:lnTo>
                      <a:pt x="109996" y="23293"/>
                    </a:lnTo>
                    <a:lnTo>
                      <a:pt x="109996" y="647"/>
                    </a:lnTo>
                    <a:cubicBezTo>
                      <a:pt x="90585" y="1294"/>
                      <a:pt x="71174" y="1941"/>
                      <a:pt x="51763" y="1941"/>
                    </a:cubicBezTo>
                    <a:cubicBezTo>
                      <a:pt x="36881" y="1941"/>
                      <a:pt x="16176" y="647"/>
                      <a:pt x="0" y="0"/>
                    </a:cubicBezTo>
                    <a:lnTo>
                      <a:pt x="0" y="22646"/>
                    </a:lnTo>
                    <a:lnTo>
                      <a:pt x="27823" y="22646"/>
                    </a:lnTo>
                    <a:lnTo>
                      <a:pt x="99644" y="201229"/>
                    </a:lnTo>
                    <a:cubicBezTo>
                      <a:pt x="102879" y="209640"/>
                      <a:pt x="104820" y="214169"/>
                      <a:pt x="116467" y="214169"/>
                    </a:cubicBezTo>
                    <a:cubicBezTo>
                      <a:pt x="128113" y="214169"/>
                      <a:pt x="130055" y="209640"/>
                      <a:pt x="133290" y="201229"/>
                    </a:cubicBezTo>
                    <a:lnTo>
                      <a:pt x="184406" y="78291"/>
                    </a:lnTo>
                    <a:lnTo>
                      <a:pt x="234228" y="201875"/>
                    </a:lnTo>
                    <a:cubicBezTo>
                      <a:pt x="237463" y="210287"/>
                      <a:pt x="239404" y="214816"/>
                      <a:pt x="251050" y="214816"/>
                    </a:cubicBezTo>
                    <a:cubicBezTo>
                      <a:pt x="262697" y="214816"/>
                      <a:pt x="264638" y="210287"/>
                      <a:pt x="268520" y="201875"/>
                    </a:cubicBezTo>
                    <a:lnTo>
                      <a:pt x="339694" y="34293"/>
                    </a:lnTo>
                  </a:path>
                </a:pathLst>
              </a:custGeom>
              <a:solidFill>
                <a:srgbClr val="DC2720"/>
              </a:solidFill>
              <a:ln w="646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63" name="直接箭头连接符 62">
            <a:extLst>
              <a:ext uri="{FF2B5EF4-FFF2-40B4-BE49-F238E27FC236}">
                <a16:creationId xmlns:a16="http://schemas.microsoft.com/office/drawing/2014/main" id="{BB642B67-467D-8831-F6A7-69B99A8E90D0}"/>
              </a:ext>
            </a:extLst>
          </p:cNvPr>
          <p:cNvCxnSpPr>
            <a:cxnSpLocks/>
          </p:cNvCxnSpPr>
          <p:nvPr/>
        </p:nvCxnSpPr>
        <p:spPr>
          <a:xfrm flipH="1" flipV="1">
            <a:off x="11334750" y="6857862"/>
            <a:ext cx="304800" cy="306070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4" name="直接箭头连接符 63">
            <a:extLst>
              <a:ext uri="{FF2B5EF4-FFF2-40B4-BE49-F238E27FC236}">
                <a16:creationId xmlns:a16="http://schemas.microsoft.com/office/drawing/2014/main" id="{362BF2E6-2B7F-9134-AB58-1DE6146888E9}"/>
              </a:ext>
            </a:extLst>
          </p:cNvPr>
          <p:cNvCxnSpPr>
            <a:cxnSpLocks/>
          </p:cNvCxnSpPr>
          <p:nvPr/>
        </p:nvCxnSpPr>
        <p:spPr>
          <a:xfrm flipH="1" flipV="1">
            <a:off x="10898188" y="6747779"/>
            <a:ext cx="741362" cy="3148558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5" name="直接箭头连接符 64">
            <a:extLst>
              <a:ext uri="{FF2B5EF4-FFF2-40B4-BE49-F238E27FC236}">
                <a16:creationId xmlns:a16="http://schemas.microsoft.com/office/drawing/2014/main" id="{F3D49496-C5AD-50D5-532F-1436D76C0492}"/>
              </a:ext>
            </a:extLst>
          </p:cNvPr>
          <p:cNvCxnSpPr>
            <a:cxnSpLocks/>
          </p:cNvCxnSpPr>
          <p:nvPr/>
        </p:nvCxnSpPr>
        <p:spPr>
          <a:xfrm flipH="1" flipV="1">
            <a:off x="11280926" y="6296348"/>
            <a:ext cx="366417" cy="3617710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6" name="直接箭头连接符 65">
            <a:extLst>
              <a:ext uri="{FF2B5EF4-FFF2-40B4-BE49-F238E27FC236}">
                <a16:creationId xmlns:a16="http://schemas.microsoft.com/office/drawing/2014/main" id="{44B0F32E-A319-E684-6567-56F21247224D}"/>
              </a:ext>
            </a:extLst>
          </p:cNvPr>
          <p:cNvCxnSpPr>
            <a:cxnSpLocks/>
          </p:cNvCxnSpPr>
          <p:nvPr/>
        </p:nvCxnSpPr>
        <p:spPr>
          <a:xfrm flipH="1" flipV="1">
            <a:off x="10626871" y="5678191"/>
            <a:ext cx="1020472" cy="4213642"/>
          </a:xfrm>
          <a:prstGeom prst="straightConnector1">
            <a:avLst/>
          </a:prstGeom>
          <a:noFill/>
          <a:ln w="38100" cap="flat">
            <a:solidFill>
              <a:schemeClr val="accent2"/>
            </a:solidFill>
            <a:prstDash val="dash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67" name="图形 66">
            <a:extLst>
              <a:ext uri="{FF2B5EF4-FFF2-40B4-BE49-F238E27FC236}">
                <a16:creationId xmlns:a16="http://schemas.microsoft.com/office/drawing/2014/main" id="{518396E4-07C3-026B-9545-94B8F5F6CE2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026319" y="1548487"/>
            <a:ext cx="6156278" cy="5549322"/>
          </a:xfrm>
          <a:prstGeom prst="rect">
            <a:avLst/>
          </a:prstGeom>
        </p:spPr>
      </p:pic>
      <p:pic>
        <p:nvPicPr>
          <p:cNvPr id="68" name="图形 67">
            <a:extLst>
              <a:ext uri="{FF2B5EF4-FFF2-40B4-BE49-F238E27FC236}">
                <a16:creationId xmlns:a16="http://schemas.microsoft.com/office/drawing/2014/main" id="{89B242ED-EA2E-10BC-2FF0-0A55514726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2489137">
            <a:off x="10084256" y="5342669"/>
            <a:ext cx="1828817" cy="457204"/>
          </a:xfrm>
          <a:prstGeom prst="rect">
            <a:avLst/>
          </a:prstGeom>
        </p:spPr>
      </p:pic>
      <p:sp>
        <p:nvSpPr>
          <p:cNvPr id="69" name="椭圆 68">
            <a:extLst>
              <a:ext uri="{FF2B5EF4-FFF2-40B4-BE49-F238E27FC236}">
                <a16:creationId xmlns:a16="http://schemas.microsoft.com/office/drawing/2014/main" id="{853FE796-A1E0-688B-BFB6-B9E85846EBF5}"/>
              </a:ext>
            </a:extLst>
          </p:cNvPr>
          <p:cNvSpPr/>
          <p:nvPr/>
        </p:nvSpPr>
        <p:spPr>
          <a:xfrm>
            <a:off x="10527004" y="5592480"/>
            <a:ext cx="199734" cy="199734"/>
          </a:xfrm>
          <a:prstGeom prst="ellipse">
            <a:avLst/>
          </a:prstGeom>
          <a:solidFill>
            <a:schemeClr val="accent2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0" name="椭圆 69">
            <a:extLst>
              <a:ext uri="{FF2B5EF4-FFF2-40B4-BE49-F238E27FC236}">
                <a16:creationId xmlns:a16="http://schemas.microsoft.com/office/drawing/2014/main" id="{D6021C13-97C2-992D-CE37-DD8E7001420E}"/>
              </a:ext>
            </a:extLst>
          </p:cNvPr>
          <p:cNvSpPr/>
          <p:nvPr/>
        </p:nvSpPr>
        <p:spPr>
          <a:xfrm>
            <a:off x="11178545" y="6205960"/>
            <a:ext cx="199734" cy="199734"/>
          </a:xfrm>
          <a:prstGeom prst="ellipse">
            <a:avLst/>
          </a:prstGeom>
          <a:solidFill>
            <a:schemeClr val="accent2"/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71" name="图形 70">
            <a:extLst>
              <a:ext uri="{FF2B5EF4-FFF2-40B4-BE49-F238E27FC236}">
                <a16:creationId xmlns:a16="http://schemas.microsoft.com/office/drawing/2014/main" id="{9DBD7EBD-A840-EC49-226B-22D36A05704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26029" y="10682835"/>
            <a:ext cx="2069333" cy="517333"/>
          </a:xfrm>
          <a:prstGeom prst="rect">
            <a:avLst/>
          </a:prstGeom>
        </p:spPr>
      </p:pic>
      <p:cxnSp>
        <p:nvCxnSpPr>
          <p:cNvPr id="72" name="直接连接符 71">
            <a:extLst>
              <a:ext uri="{FF2B5EF4-FFF2-40B4-BE49-F238E27FC236}">
                <a16:creationId xmlns:a16="http://schemas.microsoft.com/office/drawing/2014/main" id="{FF17D536-ADDD-7DF3-1E7C-EEAA0B12B8AD}"/>
              </a:ext>
            </a:extLst>
          </p:cNvPr>
          <p:cNvCxnSpPr>
            <a:cxnSpLocks/>
            <a:stCxn id="69" idx="1"/>
            <a:endCxn id="70" idx="5"/>
          </p:cNvCxnSpPr>
          <p:nvPr/>
        </p:nvCxnSpPr>
        <p:spPr>
          <a:xfrm>
            <a:off x="10556254" y="5621730"/>
            <a:ext cx="792775" cy="754714"/>
          </a:xfrm>
          <a:prstGeom prst="line">
            <a:avLst/>
          </a:prstGeom>
          <a:noFill/>
          <a:ln w="76200" cap="flat">
            <a:solidFill>
              <a:schemeClr val="accent2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73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7BE86C89-28D0-24D0-2947-413A0F41AD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4999694" y="3883564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1B9DC62B-FB4D-416E-3605-1F243DD344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45915">
            <a:off x="4853353" y="7628838"/>
            <a:ext cx="2113974" cy="2571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4" name="组合 93">
            <a:extLst>
              <a:ext uri="{FF2B5EF4-FFF2-40B4-BE49-F238E27FC236}">
                <a16:creationId xmlns:a16="http://schemas.microsoft.com/office/drawing/2014/main" id="{3E1395C9-D554-5208-E317-2E69777C922C}"/>
              </a:ext>
            </a:extLst>
          </p:cNvPr>
          <p:cNvGrpSpPr/>
          <p:nvPr/>
        </p:nvGrpSpPr>
        <p:grpSpPr>
          <a:xfrm>
            <a:off x="16716777" y="5963904"/>
            <a:ext cx="7228395" cy="2907396"/>
            <a:chOff x="15124911" y="5582764"/>
            <a:chExt cx="7228395" cy="2907396"/>
          </a:xfrm>
        </p:grpSpPr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5CA73348-0134-52F5-21E4-9512683F5C19}"/>
                </a:ext>
              </a:extLst>
            </p:cNvPr>
            <p:cNvSpPr/>
            <p:nvPr/>
          </p:nvSpPr>
          <p:spPr>
            <a:xfrm>
              <a:off x="15289023" y="5582764"/>
              <a:ext cx="4736875" cy="2140918"/>
            </a:xfrm>
            <a:custGeom>
              <a:avLst/>
              <a:gdLst>
                <a:gd name="connsiteX0" fmla="*/ 4736876 w 4736875"/>
                <a:gd name="connsiteY0" fmla="*/ 1112420 h 2140918"/>
                <a:gd name="connsiteX1" fmla="*/ 4736876 w 4736875"/>
                <a:gd name="connsiteY1" fmla="*/ 2099890 h 2140918"/>
                <a:gd name="connsiteX2" fmla="*/ 0 w 4736875"/>
                <a:gd name="connsiteY2" fmla="*/ 2140918 h 2140918"/>
                <a:gd name="connsiteX3" fmla="*/ 3450086 w 4736875"/>
                <a:gd name="connsiteY3" fmla="*/ 0 h 2140918"/>
                <a:gd name="connsiteX4" fmla="*/ 4736876 w 4736875"/>
                <a:gd name="connsiteY4" fmla="*/ 1112420 h 214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875" h="2140918">
                  <a:moveTo>
                    <a:pt x="4736876" y="1112420"/>
                  </a:moveTo>
                  <a:lnTo>
                    <a:pt x="4736876" y="2099890"/>
                  </a:lnTo>
                  <a:lnTo>
                    <a:pt x="0" y="2140918"/>
                  </a:lnTo>
                  <a:cubicBezTo>
                    <a:pt x="1861182" y="2140918"/>
                    <a:pt x="2874761" y="0"/>
                    <a:pt x="3450086" y="0"/>
                  </a:cubicBezTo>
                  <a:cubicBezTo>
                    <a:pt x="3745675" y="0"/>
                    <a:pt x="4155956" y="563203"/>
                    <a:pt x="4736876" y="1112420"/>
                  </a:cubicBezTo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任意多边形: 形状 6">
              <a:extLst>
                <a:ext uri="{FF2B5EF4-FFF2-40B4-BE49-F238E27FC236}">
                  <a16:creationId xmlns:a16="http://schemas.microsoft.com/office/drawing/2014/main" id="{0FCDC8E3-CF51-5291-E7A8-C5D0D44D2A59}"/>
                </a:ext>
              </a:extLst>
            </p:cNvPr>
            <p:cNvSpPr/>
            <p:nvPr/>
          </p:nvSpPr>
          <p:spPr>
            <a:xfrm>
              <a:off x="20025898" y="6694251"/>
              <a:ext cx="1203800" cy="987470"/>
            </a:xfrm>
            <a:custGeom>
              <a:avLst/>
              <a:gdLst>
                <a:gd name="connsiteX0" fmla="*/ 1203800 w 1203800"/>
                <a:gd name="connsiteY0" fmla="*/ 831751 h 987470"/>
                <a:gd name="connsiteX1" fmla="*/ 0 w 1203800"/>
                <a:gd name="connsiteY1" fmla="*/ 0 h 987470"/>
                <a:gd name="connsiteX2" fmla="*/ 0 w 1203800"/>
                <a:gd name="connsiteY2" fmla="*/ 987471 h 987470"/>
                <a:gd name="connsiteX3" fmla="*/ 1203800 w 1203800"/>
                <a:gd name="connsiteY3" fmla="*/ 987471 h 987470"/>
                <a:gd name="connsiteX4" fmla="*/ 1203800 w 1203800"/>
                <a:gd name="connsiteY4" fmla="*/ 831751 h 98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800" h="987470">
                  <a:moveTo>
                    <a:pt x="1203800" y="831751"/>
                  </a:moveTo>
                  <a:cubicBezTo>
                    <a:pt x="736640" y="635935"/>
                    <a:pt x="339414" y="320765"/>
                    <a:pt x="0" y="0"/>
                  </a:cubicBezTo>
                  <a:lnTo>
                    <a:pt x="0" y="987471"/>
                  </a:lnTo>
                  <a:lnTo>
                    <a:pt x="1203800" y="987471"/>
                  </a:lnTo>
                  <a:lnTo>
                    <a:pt x="1203800" y="831751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任意多边形: 形状 7">
              <a:extLst>
                <a:ext uri="{FF2B5EF4-FFF2-40B4-BE49-F238E27FC236}">
                  <a16:creationId xmlns:a16="http://schemas.microsoft.com/office/drawing/2014/main" id="{BA32CC1B-36AD-D034-BE05-24AE8AEBF123}"/>
                </a:ext>
              </a:extLst>
            </p:cNvPr>
            <p:cNvSpPr/>
            <p:nvPr/>
          </p:nvSpPr>
          <p:spPr>
            <a:xfrm>
              <a:off x="21229699" y="7526934"/>
              <a:ext cx="959497" cy="155720"/>
            </a:xfrm>
            <a:custGeom>
              <a:avLst/>
              <a:gdLst>
                <a:gd name="connsiteX0" fmla="*/ 959497 w 959497"/>
                <a:gd name="connsiteY0" fmla="*/ 155720 h 155720"/>
                <a:gd name="connsiteX1" fmla="*/ 0 w 959497"/>
                <a:gd name="connsiteY1" fmla="*/ 155720 h 155720"/>
                <a:gd name="connsiteX2" fmla="*/ 0 w 959497"/>
                <a:gd name="connsiteY2" fmla="*/ 0 h 155720"/>
                <a:gd name="connsiteX3" fmla="*/ 959497 w 959497"/>
                <a:gd name="connsiteY3" fmla="*/ 155720 h 15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97" h="155720">
                  <a:moveTo>
                    <a:pt x="959497" y="155720"/>
                  </a:moveTo>
                  <a:lnTo>
                    <a:pt x="0" y="155720"/>
                  </a:lnTo>
                  <a:lnTo>
                    <a:pt x="0" y="0"/>
                  </a:lnTo>
                  <a:cubicBezTo>
                    <a:pt x="291858" y="121219"/>
                    <a:pt x="610758" y="155720"/>
                    <a:pt x="959497" y="155720"/>
                  </a:cubicBezTo>
                  <a:close/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" name="图形 13">
              <a:extLst>
                <a:ext uri="{FF2B5EF4-FFF2-40B4-BE49-F238E27FC236}">
                  <a16:creationId xmlns:a16="http://schemas.microsoft.com/office/drawing/2014/main" id="{29E67453-7C61-480D-0A94-9DC4C083343A}"/>
                </a:ext>
              </a:extLst>
            </p:cNvPr>
            <p:cNvGrpSpPr/>
            <p:nvPr/>
          </p:nvGrpSpPr>
          <p:grpSpPr>
            <a:xfrm>
              <a:off x="15124911" y="7732074"/>
              <a:ext cx="4877676" cy="151057"/>
              <a:chOff x="15994448" y="5303027"/>
              <a:chExt cx="4877676" cy="151057"/>
            </a:xfrm>
            <a:solidFill>
              <a:srgbClr val="2947E2"/>
            </a:solidFill>
          </p:grpSpPr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A40F3865-AF31-D59F-205E-6C6218D32248}"/>
                  </a:ext>
                </a:extLst>
              </p:cNvPr>
              <p:cNvSpPr/>
              <p:nvPr/>
            </p:nvSpPr>
            <p:spPr>
              <a:xfrm>
                <a:off x="16125924" y="5376691"/>
                <a:ext cx="4746199" cy="1864"/>
              </a:xfrm>
              <a:custGeom>
                <a:avLst/>
                <a:gdLst>
                  <a:gd name="connsiteX0" fmla="*/ 4746200 w 4746199"/>
                  <a:gd name="connsiteY0" fmla="*/ 0 h 1864"/>
                  <a:gd name="connsiteX1" fmla="*/ 0 w 4746199"/>
                  <a:gd name="connsiteY1" fmla="*/ 1865 h 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6199" h="1864">
                    <a:moveTo>
                      <a:pt x="4746200" y="0"/>
                    </a:moveTo>
                    <a:lnTo>
                      <a:pt x="0" y="1865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89B53F91-DC0B-6025-D0D0-DCD9F9EAC3C2}"/>
                  </a:ext>
                </a:extLst>
              </p:cNvPr>
              <p:cNvSpPr/>
              <p:nvPr/>
            </p:nvSpPr>
            <p:spPr>
              <a:xfrm>
                <a:off x="15994448" y="5303027"/>
                <a:ext cx="185558" cy="151057"/>
              </a:xfrm>
              <a:custGeom>
                <a:avLst/>
                <a:gdLst>
                  <a:gd name="connsiteX0" fmla="*/ 0 w 185558"/>
                  <a:gd name="connsiteY0" fmla="*/ 75529 h 151057"/>
                  <a:gd name="connsiteX1" fmla="*/ 185559 w 185558"/>
                  <a:gd name="connsiteY1" fmla="*/ 0 h 151057"/>
                  <a:gd name="connsiteX2" fmla="*/ 141733 w 185558"/>
                  <a:gd name="connsiteY2" fmla="*/ 75529 h 151057"/>
                  <a:gd name="connsiteX3" fmla="*/ 185559 w 185558"/>
                  <a:gd name="connsiteY3" fmla="*/ 151058 h 15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057">
                    <a:moveTo>
                      <a:pt x="0" y="75529"/>
                    </a:moveTo>
                    <a:lnTo>
                      <a:pt x="185559" y="0"/>
                    </a:lnTo>
                    <a:lnTo>
                      <a:pt x="141733" y="75529"/>
                    </a:lnTo>
                    <a:lnTo>
                      <a:pt x="185559" y="151058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728E105E-F0BB-09A4-C1CB-A0FEC0950E6C}"/>
                </a:ext>
              </a:extLst>
            </p:cNvPr>
            <p:cNvSpPr/>
            <p:nvPr/>
          </p:nvSpPr>
          <p:spPr>
            <a:xfrm>
              <a:off x="20002587" y="7805738"/>
              <a:ext cx="1227111" cy="93245"/>
            </a:xfrm>
            <a:custGeom>
              <a:avLst/>
              <a:gdLst>
                <a:gd name="connsiteX0" fmla="*/ 1227112 w 1227111"/>
                <a:gd name="connsiteY0" fmla="*/ 0 h 93245"/>
                <a:gd name="connsiteX1" fmla="*/ 0 w 1227111"/>
                <a:gd name="connsiteY1" fmla="*/ 0 h 9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111" h="93245">
                  <a:moveTo>
                    <a:pt x="1227112" y="0"/>
                  </a:moveTo>
                  <a:lnTo>
                    <a:pt x="0" y="0"/>
                  </a:lnTo>
                </a:path>
              </a:pathLst>
            </a:custGeom>
            <a:ln w="46587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5" name="图形 13">
              <a:extLst>
                <a:ext uri="{FF2B5EF4-FFF2-40B4-BE49-F238E27FC236}">
                  <a16:creationId xmlns:a16="http://schemas.microsoft.com/office/drawing/2014/main" id="{52E7F5D6-19BE-6D56-4AFB-7F57003F86FB}"/>
                </a:ext>
              </a:extLst>
            </p:cNvPr>
            <p:cNvGrpSpPr/>
            <p:nvPr/>
          </p:nvGrpSpPr>
          <p:grpSpPr>
            <a:xfrm>
              <a:off x="21229698" y="7729277"/>
              <a:ext cx="1123608" cy="151990"/>
              <a:chOff x="22099235" y="5300230"/>
              <a:chExt cx="1123608" cy="151990"/>
            </a:xfrm>
            <a:solidFill>
              <a:srgbClr val="2947E2"/>
            </a:solidFill>
          </p:grpSpPr>
          <p:sp>
            <p:nvSpPr>
              <p:cNvPr id="76" name="任意多边形: 形状 75">
                <a:extLst>
                  <a:ext uri="{FF2B5EF4-FFF2-40B4-BE49-F238E27FC236}">
                    <a16:creationId xmlns:a16="http://schemas.microsoft.com/office/drawing/2014/main" id="{AB1267DF-4DC5-E2BB-FEE4-6DE358CBF109}"/>
                  </a:ext>
                </a:extLst>
              </p:cNvPr>
              <p:cNvSpPr/>
              <p:nvPr/>
            </p:nvSpPr>
            <p:spPr>
              <a:xfrm>
                <a:off x="22099235" y="5376691"/>
                <a:ext cx="992132" cy="93245"/>
              </a:xfrm>
              <a:custGeom>
                <a:avLst/>
                <a:gdLst>
                  <a:gd name="connsiteX0" fmla="*/ 0 w 992132"/>
                  <a:gd name="connsiteY0" fmla="*/ 0 h 93245"/>
                  <a:gd name="connsiteX1" fmla="*/ 992133 w 992132"/>
                  <a:gd name="connsiteY1" fmla="*/ 0 h 9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132" h="93245">
                    <a:moveTo>
                      <a:pt x="0" y="0"/>
                    </a:moveTo>
                    <a:lnTo>
                      <a:pt x="992133" y="0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任意多边形: 形状 76">
                <a:extLst>
                  <a:ext uri="{FF2B5EF4-FFF2-40B4-BE49-F238E27FC236}">
                    <a16:creationId xmlns:a16="http://schemas.microsoft.com/office/drawing/2014/main" id="{0FA6D52F-875A-D65E-72DC-71824E700A35}"/>
                  </a:ext>
                </a:extLst>
              </p:cNvPr>
              <p:cNvSpPr/>
              <p:nvPr/>
            </p:nvSpPr>
            <p:spPr>
              <a:xfrm>
                <a:off x="23037286" y="5300230"/>
                <a:ext cx="185558" cy="151990"/>
              </a:xfrm>
              <a:custGeom>
                <a:avLst/>
                <a:gdLst>
                  <a:gd name="connsiteX0" fmla="*/ 185559 w 185558"/>
                  <a:gd name="connsiteY0" fmla="*/ 76461 h 151990"/>
                  <a:gd name="connsiteX1" fmla="*/ 0 w 185558"/>
                  <a:gd name="connsiteY1" fmla="*/ 151990 h 151990"/>
                  <a:gd name="connsiteX2" fmla="*/ 44758 w 185558"/>
                  <a:gd name="connsiteY2" fmla="*/ 76461 h 151990"/>
                  <a:gd name="connsiteX3" fmla="*/ 0 w 185558"/>
                  <a:gd name="connsiteY3" fmla="*/ 0 h 151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990">
                    <a:moveTo>
                      <a:pt x="185559" y="76461"/>
                    </a:moveTo>
                    <a:lnTo>
                      <a:pt x="0" y="151990"/>
                    </a:lnTo>
                    <a:lnTo>
                      <a:pt x="44758" y="764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8" name="任意多边形: 形状 77">
              <a:extLst>
                <a:ext uri="{FF2B5EF4-FFF2-40B4-BE49-F238E27FC236}">
                  <a16:creationId xmlns:a16="http://schemas.microsoft.com/office/drawing/2014/main" id="{270AF102-AFE3-AB49-9F4B-7ADD9432D926}"/>
                </a:ext>
              </a:extLst>
            </p:cNvPr>
            <p:cNvSpPr/>
            <p:nvPr/>
          </p:nvSpPr>
          <p:spPr>
            <a:xfrm>
              <a:off x="19921463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5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5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任意多边形: 形状 78">
              <a:extLst>
                <a:ext uri="{FF2B5EF4-FFF2-40B4-BE49-F238E27FC236}">
                  <a16:creationId xmlns:a16="http://schemas.microsoft.com/office/drawing/2014/main" id="{243639AF-5E65-36E8-5AFF-2A4F95864C95}"/>
                </a:ext>
              </a:extLst>
            </p:cNvPr>
            <p:cNvSpPr/>
            <p:nvPr/>
          </p:nvSpPr>
          <p:spPr>
            <a:xfrm>
              <a:off x="21147642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4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4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0" name="图形 13">
              <a:extLst>
                <a:ext uri="{FF2B5EF4-FFF2-40B4-BE49-F238E27FC236}">
                  <a16:creationId xmlns:a16="http://schemas.microsoft.com/office/drawing/2014/main" id="{1AC96437-B0CF-D382-1493-D67C6AA727F5}"/>
                </a:ext>
              </a:extLst>
            </p:cNvPr>
            <p:cNvGrpSpPr/>
            <p:nvPr/>
          </p:nvGrpSpPr>
          <p:grpSpPr>
            <a:xfrm>
              <a:off x="19753621" y="7975445"/>
              <a:ext cx="920333" cy="514715"/>
              <a:chOff x="20623158" y="5546398"/>
              <a:chExt cx="920333" cy="514715"/>
            </a:xfrm>
            <a:solidFill>
              <a:schemeClr val="accent2"/>
            </a:solidFill>
          </p:grpSpPr>
          <p:sp>
            <p:nvSpPr>
              <p:cNvPr id="81" name="任意多边形: 形状 80">
                <a:extLst>
                  <a:ext uri="{FF2B5EF4-FFF2-40B4-BE49-F238E27FC236}">
                    <a16:creationId xmlns:a16="http://schemas.microsoft.com/office/drawing/2014/main" id="{AB42A1B9-58B4-AAE4-2D19-6F6766870E71}"/>
                  </a:ext>
                </a:extLst>
              </p:cNvPr>
              <p:cNvSpPr/>
              <p:nvPr/>
            </p:nvSpPr>
            <p:spPr>
              <a:xfrm>
                <a:off x="20623158" y="5546398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9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2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9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3" y="303048"/>
                      <a:pt x="167842" y="316102"/>
                      <a:pt x="146396" y="316102"/>
                    </a:cubicBezTo>
                    <a:cubicBezTo>
                      <a:pt x="109098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9" y="40096"/>
                      <a:pt x="345009" y="35433"/>
                    </a:cubicBezTo>
                    <a:cubicBezTo>
                      <a:pt x="345009" y="22379"/>
                      <a:pt x="335684" y="14919"/>
                      <a:pt x="323562" y="14919"/>
                    </a:cubicBezTo>
                    <a:cubicBezTo>
                      <a:pt x="316102" y="14919"/>
                      <a:pt x="295589" y="20514"/>
                      <a:pt x="292791" y="47555"/>
                    </a:cubicBezTo>
                    <a:cubicBezTo>
                      <a:pt x="279737" y="19582"/>
                      <a:pt x="252695" y="0"/>
                      <a:pt x="222857" y="0"/>
                    </a:cubicBezTo>
                    <a:cubicBezTo>
                      <a:pt x="137071" y="0"/>
                      <a:pt x="43826" y="105368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2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2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9"/>
                      <a:pt x="41028" y="398159"/>
                    </a:cubicBezTo>
                    <a:cubicBezTo>
                      <a:pt x="24244" y="398159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3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任意多边形: 形状 81">
                <a:extLst>
                  <a:ext uri="{FF2B5EF4-FFF2-40B4-BE49-F238E27FC236}">
                    <a16:creationId xmlns:a16="http://schemas.microsoft.com/office/drawing/2014/main" id="{EEE95511-BD5E-06D4-A041-A610A48C42BD}"/>
                  </a:ext>
                </a:extLst>
              </p:cNvPr>
              <p:cNvSpPr/>
              <p:nvPr/>
            </p:nvSpPr>
            <p:spPr>
              <a:xfrm>
                <a:off x="21000802" y="5758998"/>
                <a:ext cx="309575" cy="238708"/>
              </a:xfrm>
              <a:custGeom>
                <a:avLst/>
                <a:gdLst>
                  <a:gd name="connsiteX0" fmla="*/ 200478 w 309575"/>
                  <a:gd name="connsiteY0" fmla="*/ 147328 h 238708"/>
                  <a:gd name="connsiteX1" fmla="*/ 192086 w 309575"/>
                  <a:gd name="connsiteY1" fmla="*/ 179032 h 238708"/>
                  <a:gd name="connsiteX2" fmla="*/ 127747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1 h 238708"/>
                  <a:gd name="connsiteX5" fmla="*/ 127747 w 309575"/>
                  <a:gd name="connsiteY5" fmla="*/ 45690 h 238708"/>
                  <a:gd name="connsiteX6" fmla="*/ 77394 w 309575"/>
                  <a:gd name="connsiteY6" fmla="*/ 0 h 238708"/>
                  <a:gd name="connsiteX7" fmla="*/ 0 w 309575"/>
                  <a:gd name="connsiteY7" fmla="*/ 81124 h 238708"/>
                  <a:gd name="connsiteX8" fmla="*/ 9325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4 h 238708"/>
                  <a:gd name="connsiteX15" fmla="*/ 124949 w 309575"/>
                  <a:gd name="connsiteY15" fmla="*/ 238709 h 238708"/>
                  <a:gd name="connsiteX16" fmla="*/ 193951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5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8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8" y="147328"/>
                    </a:moveTo>
                    <a:cubicBezTo>
                      <a:pt x="197681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7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8" y="111895"/>
                      <a:pt x="120287" y="72731"/>
                    </a:cubicBezTo>
                    <a:cubicBezTo>
                      <a:pt x="124949" y="62475"/>
                      <a:pt x="127747" y="54082"/>
                      <a:pt x="127747" y="45690"/>
                    </a:cubicBezTo>
                    <a:cubicBezTo>
                      <a:pt x="127747" y="17717"/>
                      <a:pt x="104435" y="0"/>
                      <a:pt x="77394" y="0"/>
                    </a:cubicBezTo>
                    <a:cubicBezTo>
                      <a:pt x="24244" y="0"/>
                      <a:pt x="0" y="72731"/>
                      <a:pt x="0" y="81124"/>
                    </a:cubicBezTo>
                    <a:cubicBezTo>
                      <a:pt x="0" y="87651"/>
                      <a:pt x="7460" y="87651"/>
                      <a:pt x="9325" y="87651"/>
                    </a:cubicBezTo>
                    <a:cubicBezTo>
                      <a:pt x="16784" y="87651"/>
                      <a:pt x="17717" y="84853"/>
                      <a:pt x="18649" y="79259"/>
                    </a:cubicBezTo>
                    <a:cubicBezTo>
                      <a:pt x="31704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1"/>
                      <a:pt x="88583" y="32636"/>
                    </a:cubicBezTo>
                    <a:cubicBezTo>
                      <a:pt x="88583" y="44758"/>
                      <a:pt x="83921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4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8" y="238709"/>
                      <a:pt x="176234" y="220992"/>
                      <a:pt x="193951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6" y="190221"/>
                      <a:pt x="309575" y="158517"/>
                      <a:pt x="309575" y="157585"/>
                    </a:cubicBezTo>
                    <a:cubicBezTo>
                      <a:pt x="309575" y="151058"/>
                      <a:pt x="302116" y="151058"/>
                      <a:pt x="300251" y="151058"/>
                    </a:cubicBezTo>
                    <a:cubicBezTo>
                      <a:pt x="292791" y="151058"/>
                      <a:pt x="291859" y="152923"/>
                      <a:pt x="288129" y="167842"/>
                    </a:cubicBezTo>
                    <a:cubicBezTo>
                      <a:pt x="281602" y="193018"/>
                      <a:pt x="271345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8"/>
                      <a:pt x="235912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5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2" y="5595"/>
                      <a:pt x="232182" y="21446"/>
                      <a:pt x="227519" y="38231"/>
                    </a:cubicBezTo>
                    <a:lnTo>
                      <a:pt x="200478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任意多边形: 形状 82">
                <a:extLst>
                  <a:ext uri="{FF2B5EF4-FFF2-40B4-BE49-F238E27FC236}">
                    <a16:creationId xmlns:a16="http://schemas.microsoft.com/office/drawing/2014/main" id="{BE8CDE0A-04AB-2B5B-BAE6-68A423D87FFB}"/>
                  </a:ext>
                </a:extLst>
              </p:cNvPr>
              <p:cNvSpPr/>
              <p:nvPr/>
            </p:nvSpPr>
            <p:spPr>
              <a:xfrm>
                <a:off x="21385907" y="5806553"/>
                <a:ext cx="157584" cy="254560"/>
              </a:xfrm>
              <a:custGeom>
                <a:avLst/>
                <a:gdLst>
                  <a:gd name="connsiteX0" fmla="*/ 97908 w 157584"/>
                  <a:gd name="connsiteY0" fmla="*/ 11189 h 254560"/>
                  <a:gd name="connsiteX1" fmla="*/ 83921 w 157584"/>
                  <a:gd name="connsiteY1" fmla="*/ 0 h 254560"/>
                  <a:gd name="connsiteX2" fmla="*/ 6527 w 157584"/>
                  <a:gd name="connsiteY2" fmla="*/ 24244 h 254560"/>
                  <a:gd name="connsiteX3" fmla="*/ 0 w 157584"/>
                  <a:gd name="connsiteY3" fmla="*/ 24244 h 254560"/>
                  <a:gd name="connsiteX4" fmla="*/ 0 w 157584"/>
                  <a:gd name="connsiteY4" fmla="*/ 41028 h 254560"/>
                  <a:gd name="connsiteX5" fmla="*/ 6527 w 157584"/>
                  <a:gd name="connsiteY5" fmla="*/ 41028 h 254560"/>
                  <a:gd name="connsiteX6" fmla="*/ 62475 w 157584"/>
                  <a:gd name="connsiteY6" fmla="*/ 30771 h 254560"/>
                  <a:gd name="connsiteX7" fmla="*/ 62475 w 157584"/>
                  <a:gd name="connsiteY7" fmla="*/ 221924 h 254560"/>
                  <a:gd name="connsiteX8" fmla="*/ 22379 w 157584"/>
                  <a:gd name="connsiteY8" fmla="*/ 237776 h 254560"/>
                  <a:gd name="connsiteX9" fmla="*/ 2797 w 157584"/>
                  <a:gd name="connsiteY9" fmla="*/ 237776 h 254560"/>
                  <a:gd name="connsiteX10" fmla="*/ 2797 w 157584"/>
                  <a:gd name="connsiteY10" fmla="*/ 254560 h 254560"/>
                  <a:gd name="connsiteX11" fmla="*/ 80191 w 157584"/>
                  <a:gd name="connsiteY11" fmla="*/ 252695 h 254560"/>
                  <a:gd name="connsiteX12" fmla="*/ 157585 w 157584"/>
                  <a:gd name="connsiteY12" fmla="*/ 254560 h 254560"/>
                  <a:gd name="connsiteX13" fmla="*/ 157585 w 157584"/>
                  <a:gd name="connsiteY13" fmla="*/ 237776 h 254560"/>
                  <a:gd name="connsiteX14" fmla="*/ 138936 w 157584"/>
                  <a:gd name="connsiteY14" fmla="*/ 237776 h 254560"/>
                  <a:gd name="connsiteX15" fmla="*/ 98840 w 157584"/>
                  <a:gd name="connsiteY15" fmla="*/ 221924 h 254560"/>
                  <a:gd name="connsiteX16" fmla="*/ 98840 w 157584"/>
                  <a:gd name="connsiteY16" fmla="*/ 11189 h 25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584" h="254560">
                    <a:moveTo>
                      <a:pt x="97908" y="11189"/>
                    </a:moveTo>
                    <a:cubicBezTo>
                      <a:pt x="97908" y="0"/>
                      <a:pt x="96975" y="0"/>
                      <a:pt x="83921" y="0"/>
                    </a:cubicBezTo>
                    <a:cubicBezTo>
                      <a:pt x="56880" y="24244"/>
                      <a:pt x="13987" y="24244"/>
                      <a:pt x="6527" y="24244"/>
                    </a:cubicBezTo>
                    <a:lnTo>
                      <a:pt x="0" y="24244"/>
                    </a:lnTo>
                    <a:lnTo>
                      <a:pt x="0" y="41028"/>
                    </a:lnTo>
                    <a:lnTo>
                      <a:pt x="6527" y="41028"/>
                    </a:lnTo>
                    <a:cubicBezTo>
                      <a:pt x="15852" y="41028"/>
                      <a:pt x="40096" y="40095"/>
                      <a:pt x="62475" y="30771"/>
                    </a:cubicBezTo>
                    <a:lnTo>
                      <a:pt x="62475" y="221924"/>
                    </a:lnTo>
                    <a:cubicBezTo>
                      <a:pt x="62475" y="234046"/>
                      <a:pt x="62475" y="237776"/>
                      <a:pt x="22379" y="237776"/>
                    </a:cubicBezTo>
                    <a:lnTo>
                      <a:pt x="2797" y="237776"/>
                    </a:lnTo>
                    <a:lnTo>
                      <a:pt x="2797" y="254560"/>
                    </a:lnTo>
                    <a:cubicBezTo>
                      <a:pt x="24244" y="252695"/>
                      <a:pt x="57812" y="252695"/>
                      <a:pt x="80191" y="252695"/>
                    </a:cubicBezTo>
                    <a:cubicBezTo>
                      <a:pt x="102570" y="252695"/>
                      <a:pt x="136138" y="252695"/>
                      <a:pt x="157585" y="254560"/>
                    </a:cubicBezTo>
                    <a:lnTo>
                      <a:pt x="157585" y="237776"/>
                    </a:lnTo>
                    <a:lnTo>
                      <a:pt x="138936" y="237776"/>
                    </a:lnTo>
                    <a:cubicBezTo>
                      <a:pt x="98840" y="237776"/>
                      <a:pt x="98840" y="233114"/>
                      <a:pt x="98840" y="221924"/>
                    </a:cubicBezTo>
                    <a:lnTo>
                      <a:pt x="98840" y="1118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4" name="图形 13">
              <a:extLst>
                <a:ext uri="{FF2B5EF4-FFF2-40B4-BE49-F238E27FC236}">
                  <a16:creationId xmlns:a16="http://schemas.microsoft.com/office/drawing/2014/main" id="{468377E5-0C8E-5C68-B27B-9793887D02CF}"/>
                </a:ext>
              </a:extLst>
            </p:cNvPr>
            <p:cNvGrpSpPr/>
            <p:nvPr/>
          </p:nvGrpSpPr>
          <p:grpSpPr>
            <a:xfrm>
              <a:off x="21082370" y="7978242"/>
              <a:ext cx="934321" cy="511918"/>
              <a:chOff x="21951907" y="5549195"/>
              <a:chExt cx="934321" cy="511918"/>
            </a:xfrm>
            <a:solidFill>
              <a:schemeClr val="accent2"/>
            </a:solidFill>
          </p:grpSpPr>
          <p:sp>
            <p:nvSpPr>
              <p:cNvPr id="85" name="任意多边形: 形状 84">
                <a:extLst>
                  <a:ext uri="{FF2B5EF4-FFF2-40B4-BE49-F238E27FC236}">
                    <a16:creationId xmlns:a16="http://schemas.microsoft.com/office/drawing/2014/main" id="{5C6EBDEA-6E81-6DFD-BA10-91A2CF004D82}"/>
                  </a:ext>
                </a:extLst>
              </p:cNvPr>
              <p:cNvSpPr/>
              <p:nvPr/>
            </p:nvSpPr>
            <p:spPr>
              <a:xfrm>
                <a:off x="21951907" y="5549195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8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1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8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4" y="303048"/>
                      <a:pt x="167842" y="316102"/>
                      <a:pt x="146396" y="316102"/>
                    </a:cubicBezTo>
                    <a:cubicBezTo>
                      <a:pt x="109097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8" y="40096"/>
                      <a:pt x="345008" y="35433"/>
                    </a:cubicBezTo>
                    <a:cubicBezTo>
                      <a:pt x="345008" y="22379"/>
                      <a:pt x="335684" y="14919"/>
                      <a:pt x="323562" y="14919"/>
                    </a:cubicBezTo>
                    <a:cubicBezTo>
                      <a:pt x="316102" y="14919"/>
                      <a:pt x="295588" y="20514"/>
                      <a:pt x="292791" y="47555"/>
                    </a:cubicBezTo>
                    <a:cubicBezTo>
                      <a:pt x="279737" y="19581"/>
                      <a:pt x="252695" y="0"/>
                      <a:pt x="222857" y="0"/>
                    </a:cubicBezTo>
                    <a:cubicBezTo>
                      <a:pt x="137071" y="0"/>
                      <a:pt x="43826" y="105367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1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1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8"/>
                      <a:pt x="41028" y="398158"/>
                    </a:cubicBezTo>
                    <a:cubicBezTo>
                      <a:pt x="24244" y="398158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4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任意多边形: 形状 85">
                <a:extLst>
                  <a:ext uri="{FF2B5EF4-FFF2-40B4-BE49-F238E27FC236}">
                    <a16:creationId xmlns:a16="http://schemas.microsoft.com/office/drawing/2014/main" id="{8A041E05-9FFE-3818-0A43-E81FBA5CAF8D}"/>
                  </a:ext>
                </a:extLst>
              </p:cNvPr>
              <p:cNvSpPr/>
              <p:nvPr/>
            </p:nvSpPr>
            <p:spPr>
              <a:xfrm>
                <a:off x="22329552" y="5754335"/>
                <a:ext cx="309575" cy="238708"/>
              </a:xfrm>
              <a:custGeom>
                <a:avLst/>
                <a:gdLst>
                  <a:gd name="connsiteX0" fmla="*/ 200477 w 309575"/>
                  <a:gd name="connsiteY0" fmla="*/ 147328 h 238708"/>
                  <a:gd name="connsiteX1" fmla="*/ 192086 w 309575"/>
                  <a:gd name="connsiteY1" fmla="*/ 179032 h 238708"/>
                  <a:gd name="connsiteX2" fmla="*/ 127746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2 h 238708"/>
                  <a:gd name="connsiteX5" fmla="*/ 127746 w 309575"/>
                  <a:gd name="connsiteY5" fmla="*/ 45690 h 238708"/>
                  <a:gd name="connsiteX6" fmla="*/ 77393 w 309575"/>
                  <a:gd name="connsiteY6" fmla="*/ 0 h 238708"/>
                  <a:gd name="connsiteX7" fmla="*/ 0 w 309575"/>
                  <a:gd name="connsiteY7" fmla="*/ 81124 h 238708"/>
                  <a:gd name="connsiteX8" fmla="*/ 9324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5 h 238708"/>
                  <a:gd name="connsiteX15" fmla="*/ 124949 w 309575"/>
                  <a:gd name="connsiteY15" fmla="*/ 238709 h 238708"/>
                  <a:gd name="connsiteX16" fmla="*/ 193950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4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7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7" y="147328"/>
                    </a:moveTo>
                    <a:cubicBezTo>
                      <a:pt x="197680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6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7" y="111895"/>
                      <a:pt x="120287" y="72732"/>
                    </a:cubicBezTo>
                    <a:cubicBezTo>
                      <a:pt x="124949" y="62475"/>
                      <a:pt x="127746" y="54082"/>
                      <a:pt x="127746" y="45690"/>
                    </a:cubicBezTo>
                    <a:cubicBezTo>
                      <a:pt x="127746" y="17717"/>
                      <a:pt x="104435" y="0"/>
                      <a:pt x="77393" y="0"/>
                    </a:cubicBezTo>
                    <a:cubicBezTo>
                      <a:pt x="24243" y="0"/>
                      <a:pt x="0" y="72732"/>
                      <a:pt x="0" y="81124"/>
                    </a:cubicBezTo>
                    <a:cubicBezTo>
                      <a:pt x="0" y="87651"/>
                      <a:pt x="7459" y="87651"/>
                      <a:pt x="9324" y="87651"/>
                    </a:cubicBezTo>
                    <a:cubicBezTo>
                      <a:pt x="16784" y="87651"/>
                      <a:pt x="17716" y="84853"/>
                      <a:pt x="18649" y="79259"/>
                    </a:cubicBezTo>
                    <a:cubicBezTo>
                      <a:pt x="31703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2"/>
                      <a:pt x="88583" y="32636"/>
                    </a:cubicBezTo>
                    <a:cubicBezTo>
                      <a:pt x="88583" y="44758"/>
                      <a:pt x="83920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5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7" y="238709"/>
                      <a:pt x="176234" y="220992"/>
                      <a:pt x="193950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5" y="190221"/>
                      <a:pt x="309575" y="158518"/>
                      <a:pt x="309575" y="157585"/>
                    </a:cubicBezTo>
                    <a:cubicBezTo>
                      <a:pt x="309575" y="151058"/>
                      <a:pt x="302115" y="151058"/>
                      <a:pt x="300251" y="151058"/>
                    </a:cubicBezTo>
                    <a:cubicBezTo>
                      <a:pt x="292791" y="151058"/>
                      <a:pt x="291858" y="152923"/>
                      <a:pt x="288129" y="167842"/>
                    </a:cubicBezTo>
                    <a:cubicBezTo>
                      <a:pt x="281601" y="193018"/>
                      <a:pt x="271344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9"/>
                      <a:pt x="235911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4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1" y="5595"/>
                      <a:pt x="232181" y="21447"/>
                      <a:pt x="227519" y="38231"/>
                    </a:cubicBezTo>
                    <a:lnTo>
                      <a:pt x="200477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任意多边形: 形状 86">
                <a:extLst>
                  <a:ext uri="{FF2B5EF4-FFF2-40B4-BE49-F238E27FC236}">
                    <a16:creationId xmlns:a16="http://schemas.microsoft.com/office/drawing/2014/main" id="{12A1DD26-57E0-457D-6537-C8B59DF3A3FA}"/>
                  </a:ext>
                </a:extLst>
              </p:cNvPr>
              <p:cNvSpPr/>
              <p:nvPr/>
            </p:nvSpPr>
            <p:spPr>
              <a:xfrm>
                <a:off x="22696007" y="5807485"/>
                <a:ext cx="190221" cy="253628"/>
              </a:xfrm>
              <a:custGeom>
                <a:avLst/>
                <a:gdLst>
                  <a:gd name="connsiteX0" fmla="*/ 190221 w 190221"/>
                  <a:gd name="connsiteY0" fmla="*/ 181829 h 253628"/>
                  <a:gd name="connsiteX1" fmla="*/ 174369 w 190221"/>
                  <a:gd name="connsiteY1" fmla="*/ 181829 h 253628"/>
                  <a:gd name="connsiteX2" fmla="*/ 163180 w 190221"/>
                  <a:gd name="connsiteY2" fmla="*/ 216330 h 253628"/>
                  <a:gd name="connsiteX3" fmla="*/ 122151 w 190221"/>
                  <a:gd name="connsiteY3" fmla="*/ 218195 h 253628"/>
                  <a:gd name="connsiteX4" fmla="*/ 47555 w 190221"/>
                  <a:gd name="connsiteY4" fmla="*/ 218195 h 253628"/>
                  <a:gd name="connsiteX5" fmla="*/ 124016 w 190221"/>
                  <a:gd name="connsiteY5" fmla="*/ 163180 h 253628"/>
                  <a:gd name="connsiteX6" fmla="*/ 190221 w 190221"/>
                  <a:gd name="connsiteY6" fmla="*/ 76462 h 253628"/>
                  <a:gd name="connsiteX7" fmla="*/ 89516 w 190221"/>
                  <a:gd name="connsiteY7" fmla="*/ 0 h 253628"/>
                  <a:gd name="connsiteX8" fmla="*/ 0 w 190221"/>
                  <a:gd name="connsiteY8" fmla="*/ 67137 h 253628"/>
                  <a:gd name="connsiteX9" fmla="*/ 22379 w 190221"/>
                  <a:gd name="connsiteY9" fmla="*/ 90448 h 253628"/>
                  <a:gd name="connsiteX10" fmla="*/ 44757 w 190221"/>
                  <a:gd name="connsiteY10" fmla="*/ 68069 h 253628"/>
                  <a:gd name="connsiteX11" fmla="*/ 23311 w 190221"/>
                  <a:gd name="connsiteY11" fmla="*/ 45690 h 253628"/>
                  <a:gd name="connsiteX12" fmla="*/ 82056 w 190221"/>
                  <a:gd name="connsiteY12" fmla="*/ 16784 h 253628"/>
                  <a:gd name="connsiteX13" fmla="*/ 150125 w 190221"/>
                  <a:gd name="connsiteY13" fmla="*/ 76462 h 253628"/>
                  <a:gd name="connsiteX14" fmla="*/ 98840 w 190221"/>
                  <a:gd name="connsiteY14" fmla="*/ 157585 h 253628"/>
                  <a:gd name="connsiteX15" fmla="*/ 5595 w 190221"/>
                  <a:gd name="connsiteY15" fmla="*/ 236844 h 253628"/>
                  <a:gd name="connsiteX16" fmla="*/ 932 w 190221"/>
                  <a:gd name="connsiteY16" fmla="*/ 242439 h 253628"/>
                  <a:gd name="connsiteX17" fmla="*/ 932 w 190221"/>
                  <a:gd name="connsiteY17" fmla="*/ 253628 h 253628"/>
                  <a:gd name="connsiteX18" fmla="*/ 179031 w 190221"/>
                  <a:gd name="connsiteY18" fmla="*/ 253628 h 253628"/>
                  <a:gd name="connsiteX19" fmla="*/ 190221 w 190221"/>
                  <a:gd name="connsiteY19" fmla="*/ 181829 h 2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221" h="253628">
                    <a:moveTo>
                      <a:pt x="190221" y="181829"/>
                    </a:moveTo>
                    <a:lnTo>
                      <a:pt x="174369" y="181829"/>
                    </a:lnTo>
                    <a:cubicBezTo>
                      <a:pt x="173437" y="189289"/>
                      <a:pt x="169707" y="212600"/>
                      <a:pt x="163180" y="216330"/>
                    </a:cubicBezTo>
                    <a:cubicBezTo>
                      <a:pt x="160382" y="218195"/>
                      <a:pt x="127746" y="218195"/>
                      <a:pt x="122151" y="218195"/>
                    </a:cubicBezTo>
                    <a:lnTo>
                      <a:pt x="47555" y="218195"/>
                    </a:lnTo>
                    <a:cubicBezTo>
                      <a:pt x="72731" y="199546"/>
                      <a:pt x="100705" y="178099"/>
                      <a:pt x="124016" y="163180"/>
                    </a:cubicBezTo>
                    <a:cubicBezTo>
                      <a:pt x="158517" y="139868"/>
                      <a:pt x="190221" y="117489"/>
                      <a:pt x="190221" y="76462"/>
                    </a:cubicBezTo>
                    <a:cubicBezTo>
                      <a:pt x="190221" y="27974"/>
                      <a:pt x="143598" y="0"/>
                      <a:pt x="89516" y="0"/>
                    </a:cubicBezTo>
                    <a:cubicBezTo>
                      <a:pt x="38230" y="0"/>
                      <a:pt x="0" y="29839"/>
                      <a:pt x="0" y="67137"/>
                    </a:cubicBezTo>
                    <a:cubicBezTo>
                      <a:pt x="0" y="86718"/>
                      <a:pt x="16784" y="90448"/>
                      <a:pt x="22379" y="90448"/>
                    </a:cubicBezTo>
                    <a:cubicBezTo>
                      <a:pt x="32636" y="90448"/>
                      <a:pt x="44757" y="83921"/>
                      <a:pt x="44757" y="68069"/>
                    </a:cubicBezTo>
                    <a:cubicBezTo>
                      <a:pt x="44757" y="54083"/>
                      <a:pt x="34500" y="46623"/>
                      <a:pt x="23311" y="45690"/>
                    </a:cubicBezTo>
                    <a:cubicBezTo>
                      <a:pt x="34500" y="28906"/>
                      <a:pt x="55947" y="16784"/>
                      <a:pt x="82056" y="16784"/>
                    </a:cubicBezTo>
                    <a:cubicBezTo>
                      <a:pt x="119354" y="16784"/>
                      <a:pt x="150125" y="39163"/>
                      <a:pt x="150125" y="76462"/>
                    </a:cubicBezTo>
                    <a:cubicBezTo>
                      <a:pt x="150125" y="108165"/>
                      <a:pt x="127746" y="133341"/>
                      <a:pt x="98840" y="157585"/>
                    </a:cubicBezTo>
                    <a:lnTo>
                      <a:pt x="5595" y="236844"/>
                    </a:lnTo>
                    <a:cubicBezTo>
                      <a:pt x="1865" y="240574"/>
                      <a:pt x="1865" y="240574"/>
                      <a:pt x="932" y="242439"/>
                    </a:cubicBezTo>
                    <a:lnTo>
                      <a:pt x="932" y="253628"/>
                    </a:lnTo>
                    <a:lnTo>
                      <a:pt x="179031" y="253628"/>
                    </a:lnTo>
                    <a:lnTo>
                      <a:pt x="190221" y="18182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8" name="图形 13">
              <a:extLst>
                <a:ext uri="{FF2B5EF4-FFF2-40B4-BE49-F238E27FC236}">
                  <a16:creationId xmlns:a16="http://schemas.microsoft.com/office/drawing/2014/main" id="{BBA7A7EE-86CF-6BCB-21F1-DB54E92CE5E5}"/>
                </a:ext>
              </a:extLst>
            </p:cNvPr>
            <p:cNvGrpSpPr/>
            <p:nvPr/>
          </p:nvGrpSpPr>
          <p:grpSpPr>
            <a:xfrm>
              <a:off x="21529949" y="7192182"/>
              <a:ext cx="783262" cy="310507"/>
              <a:chOff x="22399486" y="4763135"/>
              <a:chExt cx="783262" cy="310507"/>
            </a:xfrm>
            <a:solidFill>
              <a:srgbClr val="000000"/>
            </a:solidFill>
          </p:grpSpPr>
          <p:sp>
            <p:nvSpPr>
              <p:cNvPr id="89" name="任意多边形: 形状 88">
                <a:extLst>
                  <a:ext uri="{FF2B5EF4-FFF2-40B4-BE49-F238E27FC236}">
                    <a16:creationId xmlns:a16="http://schemas.microsoft.com/office/drawing/2014/main" id="{D885EDCE-AF7B-55BA-C163-696B01D6BF00}"/>
                  </a:ext>
                </a:extLst>
              </p:cNvPr>
              <p:cNvSpPr/>
              <p:nvPr/>
            </p:nvSpPr>
            <p:spPr>
              <a:xfrm>
                <a:off x="22399486" y="4763135"/>
                <a:ext cx="311439" cy="310507"/>
              </a:xfrm>
              <a:custGeom>
                <a:avLst/>
                <a:gdLst>
                  <a:gd name="connsiteX0" fmla="*/ 165044 w 311439"/>
                  <a:gd name="connsiteY0" fmla="*/ 164112 h 310507"/>
                  <a:gd name="connsiteX1" fmla="*/ 295588 w 311439"/>
                  <a:gd name="connsiteY1" fmla="*/ 164112 h 310507"/>
                  <a:gd name="connsiteX2" fmla="*/ 311440 w 311439"/>
                  <a:gd name="connsiteY2" fmla="*/ 154788 h 310507"/>
                  <a:gd name="connsiteX3" fmla="*/ 295588 w 311439"/>
                  <a:gd name="connsiteY3" fmla="*/ 145463 h 310507"/>
                  <a:gd name="connsiteX4" fmla="*/ 165044 w 311439"/>
                  <a:gd name="connsiteY4" fmla="*/ 145463 h 310507"/>
                  <a:gd name="connsiteX5" fmla="*/ 165044 w 311439"/>
                  <a:gd name="connsiteY5" fmla="*/ 14919 h 310507"/>
                  <a:gd name="connsiteX6" fmla="*/ 155720 w 311439"/>
                  <a:gd name="connsiteY6" fmla="*/ 0 h 310507"/>
                  <a:gd name="connsiteX7" fmla="*/ 146396 w 311439"/>
                  <a:gd name="connsiteY7" fmla="*/ 14919 h 310507"/>
                  <a:gd name="connsiteX8" fmla="*/ 146396 w 311439"/>
                  <a:gd name="connsiteY8" fmla="*/ 145463 h 310507"/>
                  <a:gd name="connsiteX9" fmla="*/ 15852 w 311439"/>
                  <a:gd name="connsiteY9" fmla="*/ 145463 h 310507"/>
                  <a:gd name="connsiteX10" fmla="*/ 0 w 311439"/>
                  <a:gd name="connsiteY10" fmla="*/ 154788 h 310507"/>
                  <a:gd name="connsiteX11" fmla="*/ 15852 w 311439"/>
                  <a:gd name="connsiteY11" fmla="*/ 164112 h 310507"/>
                  <a:gd name="connsiteX12" fmla="*/ 146396 w 311439"/>
                  <a:gd name="connsiteY12" fmla="*/ 164112 h 310507"/>
                  <a:gd name="connsiteX13" fmla="*/ 146396 w 311439"/>
                  <a:gd name="connsiteY13" fmla="*/ 294656 h 310507"/>
                  <a:gd name="connsiteX14" fmla="*/ 155720 w 311439"/>
                  <a:gd name="connsiteY14" fmla="*/ 310508 h 310507"/>
                  <a:gd name="connsiteX15" fmla="*/ 165044 w 311439"/>
                  <a:gd name="connsiteY15" fmla="*/ 294656 h 310507"/>
                  <a:gd name="connsiteX16" fmla="*/ 165044 w 311439"/>
                  <a:gd name="connsiteY16" fmla="*/ 164112 h 310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1439" h="310507">
                    <a:moveTo>
                      <a:pt x="165044" y="164112"/>
                    </a:moveTo>
                    <a:lnTo>
                      <a:pt x="295588" y="164112"/>
                    </a:lnTo>
                    <a:cubicBezTo>
                      <a:pt x="302115" y="164112"/>
                      <a:pt x="311440" y="164112"/>
                      <a:pt x="311440" y="154788"/>
                    </a:cubicBezTo>
                    <a:cubicBezTo>
                      <a:pt x="311440" y="145463"/>
                      <a:pt x="302115" y="145463"/>
                      <a:pt x="295588" y="145463"/>
                    </a:cubicBezTo>
                    <a:lnTo>
                      <a:pt x="165044" y="145463"/>
                    </a:lnTo>
                    <a:lnTo>
                      <a:pt x="165044" y="14919"/>
                    </a:lnTo>
                    <a:cubicBezTo>
                      <a:pt x="165044" y="8392"/>
                      <a:pt x="165044" y="0"/>
                      <a:pt x="155720" y="0"/>
                    </a:cubicBezTo>
                    <a:cubicBezTo>
                      <a:pt x="146396" y="0"/>
                      <a:pt x="146396" y="8392"/>
                      <a:pt x="146396" y="14919"/>
                    </a:cubicBezTo>
                    <a:lnTo>
                      <a:pt x="146396" y="145463"/>
                    </a:lnTo>
                    <a:lnTo>
                      <a:pt x="15852" y="145463"/>
                    </a:lnTo>
                    <a:cubicBezTo>
                      <a:pt x="9324" y="145463"/>
                      <a:pt x="0" y="145463"/>
                      <a:pt x="0" y="154788"/>
                    </a:cubicBezTo>
                    <a:cubicBezTo>
                      <a:pt x="0" y="164112"/>
                      <a:pt x="9324" y="164112"/>
                      <a:pt x="15852" y="164112"/>
                    </a:cubicBezTo>
                    <a:lnTo>
                      <a:pt x="146396" y="164112"/>
                    </a:lnTo>
                    <a:lnTo>
                      <a:pt x="146396" y="294656"/>
                    </a:lnTo>
                    <a:cubicBezTo>
                      <a:pt x="146396" y="301183"/>
                      <a:pt x="146396" y="310508"/>
                      <a:pt x="155720" y="310508"/>
                    </a:cubicBezTo>
                    <a:cubicBezTo>
                      <a:pt x="165044" y="310508"/>
                      <a:pt x="165044" y="301183"/>
                      <a:pt x="165044" y="294656"/>
                    </a:cubicBezTo>
                    <a:lnTo>
                      <a:pt x="165044" y="164112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任意多边形: 形状 89">
                <a:extLst>
                  <a:ext uri="{FF2B5EF4-FFF2-40B4-BE49-F238E27FC236}">
                    <a16:creationId xmlns:a16="http://schemas.microsoft.com/office/drawing/2014/main" id="{0C8F0372-E818-4DBD-CD80-959553DE5397}"/>
                  </a:ext>
                </a:extLst>
              </p:cNvPr>
              <p:cNvSpPr/>
              <p:nvPr/>
            </p:nvSpPr>
            <p:spPr>
              <a:xfrm>
                <a:off x="22765942" y="4828407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3 h 211667"/>
                  <a:gd name="connsiteX3" fmla="*/ 83920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1 w 416807"/>
                  <a:gd name="connsiteY6" fmla="*/ 96043 h 211667"/>
                  <a:gd name="connsiteX7" fmla="*/ 331021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1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7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7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3"/>
                    </a:cubicBezTo>
                    <a:cubicBezTo>
                      <a:pt x="11189" y="61542"/>
                      <a:pt x="42893" y="23311"/>
                      <a:pt x="83920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4339"/>
                      <a:pt x="163180" y="79259"/>
                      <a:pt x="192086" y="116557"/>
                    </a:cubicBezTo>
                    <a:moveTo>
                      <a:pt x="224721" y="96043"/>
                    </a:moveTo>
                    <a:cubicBezTo>
                      <a:pt x="244303" y="62475"/>
                      <a:pt x="278804" y="14919"/>
                      <a:pt x="331021" y="14919"/>
                    </a:cubicBezTo>
                    <a:cubicBezTo>
                      <a:pt x="380441" y="14919"/>
                      <a:pt x="405618" y="63407"/>
                      <a:pt x="405618" y="105368"/>
                    </a:cubicBezTo>
                    <a:cubicBezTo>
                      <a:pt x="405618" y="151058"/>
                      <a:pt x="373914" y="189289"/>
                      <a:pt x="332887" y="189289"/>
                    </a:cubicBezTo>
                    <a:cubicBezTo>
                      <a:pt x="305845" y="189289"/>
                      <a:pt x="284399" y="169707"/>
                      <a:pt x="275074" y="159450"/>
                    </a:cubicBezTo>
                    <a:cubicBezTo>
                      <a:pt x="263884" y="147328"/>
                      <a:pt x="252695" y="133341"/>
                      <a:pt x="224721" y="96043"/>
                    </a:cubicBezTo>
                    <a:close/>
                    <a:moveTo>
                      <a:pt x="212600" y="80191"/>
                    </a:moveTo>
                    <a:cubicBezTo>
                      <a:pt x="187423" y="48488"/>
                      <a:pt x="181829" y="41028"/>
                      <a:pt x="166910" y="29839"/>
                    </a:cubicBezTo>
                    <a:cubicBezTo>
                      <a:pt x="140800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0" y="211667"/>
                      <a:pt x="88583" y="211667"/>
                    </a:cubicBezTo>
                    <a:cubicBezTo>
                      <a:pt x="142666" y="211667"/>
                      <a:pt x="180896" y="168775"/>
                      <a:pt x="204207" y="131476"/>
                    </a:cubicBezTo>
                    <a:cubicBezTo>
                      <a:pt x="229384" y="163180"/>
                      <a:pt x="234979" y="170640"/>
                      <a:pt x="249898" y="181829"/>
                    </a:cubicBezTo>
                    <a:cubicBezTo>
                      <a:pt x="276007" y="203275"/>
                      <a:pt x="302115" y="211667"/>
                      <a:pt x="326360" y="211667"/>
                    </a:cubicBezTo>
                    <a:cubicBezTo>
                      <a:pt x="381374" y="211667"/>
                      <a:pt x="416807" y="160382"/>
                      <a:pt x="416807" y="105368"/>
                    </a:cubicBezTo>
                    <a:cubicBezTo>
                      <a:pt x="416807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1" name="图形 13">
              <a:extLst>
                <a:ext uri="{FF2B5EF4-FFF2-40B4-BE49-F238E27FC236}">
                  <a16:creationId xmlns:a16="http://schemas.microsoft.com/office/drawing/2014/main" id="{CF08A83C-FDDE-C891-5290-BC3F8D0D1629}"/>
                </a:ext>
              </a:extLst>
            </p:cNvPr>
            <p:cNvGrpSpPr/>
            <p:nvPr/>
          </p:nvGrpSpPr>
          <p:grpSpPr>
            <a:xfrm>
              <a:off x="15124911" y="7173533"/>
              <a:ext cx="770208" cy="211667"/>
              <a:chOff x="15994448" y="4744486"/>
              <a:chExt cx="770208" cy="211667"/>
            </a:xfrm>
            <a:solidFill>
              <a:srgbClr val="000000"/>
            </a:solidFill>
          </p:grpSpPr>
          <p:sp>
            <p:nvSpPr>
              <p:cNvPr id="92" name="任意多边形: 形状 91">
                <a:extLst>
                  <a:ext uri="{FF2B5EF4-FFF2-40B4-BE49-F238E27FC236}">
                    <a16:creationId xmlns:a16="http://schemas.microsoft.com/office/drawing/2014/main" id="{2F8DB697-47CC-C8A8-E66A-158D72038874}"/>
                  </a:ext>
                </a:extLst>
              </p:cNvPr>
              <p:cNvSpPr/>
              <p:nvPr/>
            </p:nvSpPr>
            <p:spPr>
              <a:xfrm>
                <a:off x="15994448" y="4825610"/>
                <a:ext cx="286263" cy="18649"/>
              </a:xfrm>
              <a:custGeom>
                <a:avLst/>
                <a:gdLst>
                  <a:gd name="connsiteX0" fmla="*/ 269480 w 286263"/>
                  <a:gd name="connsiteY0" fmla="*/ 18649 h 18649"/>
                  <a:gd name="connsiteX1" fmla="*/ 286264 w 286263"/>
                  <a:gd name="connsiteY1" fmla="*/ 9325 h 18649"/>
                  <a:gd name="connsiteX2" fmla="*/ 269480 w 286263"/>
                  <a:gd name="connsiteY2" fmla="*/ 0 h 18649"/>
                  <a:gd name="connsiteX3" fmla="*/ 16784 w 286263"/>
                  <a:gd name="connsiteY3" fmla="*/ 0 h 18649"/>
                  <a:gd name="connsiteX4" fmla="*/ 0 w 286263"/>
                  <a:gd name="connsiteY4" fmla="*/ 9325 h 18649"/>
                  <a:gd name="connsiteX5" fmla="*/ 16784 w 286263"/>
                  <a:gd name="connsiteY5" fmla="*/ 18649 h 18649"/>
                  <a:gd name="connsiteX6" fmla="*/ 269480 w 286263"/>
                  <a:gd name="connsiteY6" fmla="*/ 18649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63" h="18649">
                    <a:moveTo>
                      <a:pt x="269480" y="18649"/>
                    </a:moveTo>
                    <a:cubicBezTo>
                      <a:pt x="277872" y="18649"/>
                      <a:pt x="286264" y="18649"/>
                      <a:pt x="286264" y="9325"/>
                    </a:cubicBezTo>
                    <a:cubicBezTo>
                      <a:pt x="286264" y="0"/>
                      <a:pt x="277872" y="0"/>
                      <a:pt x="269480" y="0"/>
                    </a:cubicBezTo>
                    <a:lnTo>
                      <a:pt x="16784" y="0"/>
                    </a:lnTo>
                    <a:cubicBezTo>
                      <a:pt x="8392" y="0"/>
                      <a:pt x="0" y="0"/>
                      <a:pt x="0" y="9325"/>
                    </a:cubicBezTo>
                    <a:cubicBezTo>
                      <a:pt x="0" y="18649"/>
                      <a:pt x="8392" y="18649"/>
                      <a:pt x="16784" y="18649"/>
                    </a:cubicBezTo>
                    <a:lnTo>
                      <a:pt x="269480" y="18649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任意多边形: 形状 92">
                <a:extLst>
                  <a:ext uri="{FF2B5EF4-FFF2-40B4-BE49-F238E27FC236}">
                    <a16:creationId xmlns:a16="http://schemas.microsoft.com/office/drawing/2014/main" id="{535BD2FA-3826-5D0E-4E75-17F30436A005}"/>
                  </a:ext>
                </a:extLst>
              </p:cNvPr>
              <p:cNvSpPr/>
              <p:nvPr/>
            </p:nvSpPr>
            <p:spPr>
              <a:xfrm>
                <a:off x="16347848" y="4744486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2 h 211667"/>
                  <a:gd name="connsiteX3" fmla="*/ 83921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2 w 416807"/>
                  <a:gd name="connsiteY6" fmla="*/ 96043 h 211667"/>
                  <a:gd name="connsiteX7" fmla="*/ 331022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2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8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8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2"/>
                    </a:cubicBezTo>
                    <a:cubicBezTo>
                      <a:pt x="11189" y="61542"/>
                      <a:pt x="42893" y="23311"/>
                      <a:pt x="83921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5272"/>
                      <a:pt x="164112" y="79259"/>
                      <a:pt x="192086" y="116557"/>
                    </a:cubicBezTo>
                    <a:moveTo>
                      <a:pt x="224722" y="96043"/>
                    </a:moveTo>
                    <a:cubicBezTo>
                      <a:pt x="244303" y="62475"/>
                      <a:pt x="278804" y="14919"/>
                      <a:pt x="331022" y="14919"/>
                    </a:cubicBezTo>
                    <a:cubicBezTo>
                      <a:pt x="380442" y="14919"/>
                      <a:pt x="405618" y="63407"/>
                      <a:pt x="405618" y="105368"/>
                    </a:cubicBezTo>
                    <a:cubicBezTo>
                      <a:pt x="405618" y="151058"/>
                      <a:pt x="373915" y="189289"/>
                      <a:pt x="332887" y="189289"/>
                    </a:cubicBezTo>
                    <a:cubicBezTo>
                      <a:pt x="305846" y="189289"/>
                      <a:pt x="284399" y="169707"/>
                      <a:pt x="275074" y="159450"/>
                    </a:cubicBezTo>
                    <a:cubicBezTo>
                      <a:pt x="263885" y="148260"/>
                      <a:pt x="252696" y="133341"/>
                      <a:pt x="224722" y="96043"/>
                    </a:cubicBezTo>
                    <a:close/>
                    <a:moveTo>
                      <a:pt x="212600" y="80191"/>
                    </a:moveTo>
                    <a:cubicBezTo>
                      <a:pt x="187424" y="48488"/>
                      <a:pt x="181829" y="41028"/>
                      <a:pt x="166910" y="29839"/>
                    </a:cubicBezTo>
                    <a:cubicBezTo>
                      <a:pt x="140801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1" y="211667"/>
                      <a:pt x="88583" y="211667"/>
                    </a:cubicBezTo>
                    <a:cubicBezTo>
                      <a:pt x="142666" y="211667"/>
                      <a:pt x="180896" y="168775"/>
                      <a:pt x="204208" y="131476"/>
                    </a:cubicBezTo>
                    <a:cubicBezTo>
                      <a:pt x="229384" y="163180"/>
                      <a:pt x="234979" y="170639"/>
                      <a:pt x="249898" y="181829"/>
                    </a:cubicBezTo>
                    <a:cubicBezTo>
                      <a:pt x="276007" y="203275"/>
                      <a:pt x="302116" y="211667"/>
                      <a:pt x="326360" y="211667"/>
                    </a:cubicBezTo>
                    <a:cubicBezTo>
                      <a:pt x="381374" y="211667"/>
                      <a:pt x="416808" y="160382"/>
                      <a:pt x="416808" y="105368"/>
                    </a:cubicBezTo>
                    <a:cubicBezTo>
                      <a:pt x="416808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1113533"/>
      </p:ext>
    </p:extLst>
  </p:cSld>
  <p:clrMapOvr>
    <a:masterClrMapping/>
  </p:clrMapOvr>
  <p:transition spd="med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apture (12)">
            <a:hlinkClick r:id="" action="ppaction://media"/>
            <a:extLst>
              <a:ext uri="{FF2B5EF4-FFF2-40B4-BE49-F238E27FC236}">
                <a16:creationId xmlns:a16="http://schemas.microsoft.com/office/drawing/2014/main" id="{5EC45923-97F5-E282-A1BE-B8319A55916C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493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4881225" y="4262584"/>
            <a:ext cx="11430000" cy="643255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From Heightfield to General GPIS</a:t>
            </a:r>
          </a:p>
        </p:txBody>
      </p:sp>
      <p:pic>
        <p:nvPicPr>
          <p:cNvPr id="4" name="capture (11)">
            <a:hlinkClick r:id="" action="ppaction://media"/>
            <a:extLst>
              <a:ext uri="{FF2B5EF4-FFF2-40B4-BE49-F238E27FC236}">
                <a16:creationId xmlns:a16="http://schemas.microsoft.com/office/drawing/2014/main" id="{00D546AE-F2F9-1F15-A5EB-D997D0C59E9E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955674" y="3062288"/>
            <a:ext cx="15695613" cy="8833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778417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" dur="2306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9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4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>
                <p:cTn id="15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>
                      <p:stCondLst>
                        <p:cond delay="0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0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形 4">
            <a:extLst>
              <a:ext uri="{FF2B5EF4-FFF2-40B4-BE49-F238E27FC236}">
                <a16:creationId xmlns:a16="http://schemas.microsoft.com/office/drawing/2014/main" id="{7BD9B3C6-8946-79AF-5ADC-24A1815D04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559829" y="3059295"/>
            <a:ext cx="8874500" cy="895623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From Heightfield to General GPIS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F93E38E5-A576-B7C6-E8B5-C5E5B88E1F2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9878" y="3815318"/>
            <a:ext cx="6965962" cy="8956238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72338439-7D06-EF0D-1BB9-3FB92D79A1B8}"/>
              </a:ext>
            </a:extLst>
          </p:cNvPr>
          <p:cNvSpPr txBox="1">
            <a:spLocks/>
          </p:cNvSpPr>
          <p:nvPr/>
        </p:nvSpPr>
        <p:spPr>
          <a:xfrm>
            <a:off x="955674" y="5439146"/>
            <a:ext cx="12760326" cy="391824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b="1" kern="0" dirty="0"/>
              <a:t>2</a:t>
            </a:r>
            <a:r>
              <a:rPr lang="en-US" sz="4800" kern="0" dirty="0"/>
              <a:t> </a:t>
            </a:r>
            <a:r>
              <a:rPr lang="en-US" sz="4800" kern="0" dirty="0" err="1"/>
              <a:t>DoF</a:t>
            </a:r>
            <a:r>
              <a:rPr lang="en-US" sz="4800" kern="0" dirty="0"/>
              <a:t>  – </a:t>
            </a:r>
          </a:p>
          <a:p>
            <a:r>
              <a:rPr lang="en-US" sz="6000" b="1" kern="0" dirty="0"/>
              <a:t>1</a:t>
            </a:r>
            <a:r>
              <a:rPr lang="en-US" sz="4800" kern="0" dirty="0"/>
              <a:t> fixed by ray marching </a:t>
            </a:r>
          </a:p>
          <a:p>
            <a:r>
              <a:rPr lang="en-US" sz="4800" kern="0" dirty="0"/>
              <a:t>= </a:t>
            </a:r>
            <a:r>
              <a:rPr lang="en-US" sz="6000" b="1" kern="0" dirty="0"/>
              <a:t>1D</a:t>
            </a:r>
            <a:r>
              <a:rPr lang="en-US" sz="4800" kern="0" dirty="0"/>
              <a:t> Gaussian</a:t>
            </a:r>
            <a:endParaRPr lang="en-US" sz="4800" kern="0" dirty="0">
              <a:solidFill>
                <a:srgbClr val="FF0000"/>
              </a:solidFill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18524F1E-DB02-6B85-33BB-A28136766242}"/>
              </a:ext>
            </a:extLst>
          </p:cNvPr>
          <p:cNvSpPr txBox="1">
            <a:spLocks/>
          </p:cNvSpPr>
          <p:nvPr/>
        </p:nvSpPr>
        <p:spPr>
          <a:xfrm>
            <a:off x="12395834" y="5328280"/>
            <a:ext cx="6379846" cy="402911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b="1" kern="0" dirty="0"/>
              <a:t>3</a:t>
            </a:r>
            <a:r>
              <a:rPr lang="en-US" sz="4800" kern="0" dirty="0"/>
              <a:t> </a:t>
            </a:r>
            <a:r>
              <a:rPr lang="en-US" sz="4800" kern="0" dirty="0" err="1"/>
              <a:t>DoF</a:t>
            </a:r>
            <a:r>
              <a:rPr lang="en-US" sz="4800" kern="0" dirty="0"/>
              <a:t>  – </a:t>
            </a:r>
          </a:p>
          <a:p>
            <a:r>
              <a:rPr lang="en-US" sz="6000" b="1" kern="0" dirty="0"/>
              <a:t>1</a:t>
            </a:r>
            <a:r>
              <a:rPr lang="en-US" sz="4800" kern="0" dirty="0"/>
              <a:t> fixed by ray marching </a:t>
            </a:r>
          </a:p>
          <a:p>
            <a:r>
              <a:rPr lang="en-US" sz="4800" kern="0" dirty="0"/>
              <a:t>= </a:t>
            </a:r>
            <a:r>
              <a:rPr lang="en-US" sz="6000" b="1" kern="0" dirty="0"/>
              <a:t>2D</a:t>
            </a:r>
            <a:r>
              <a:rPr lang="en-US" sz="4800" kern="0" dirty="0"/>
              <a:t> Gaussian</a:t>
            </a:r>
            <a:endParaRPr lang="en-US" sz="4800" kern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6979480"/>
      </p:ext>
    </p:extLst>
  </p:cSld>
  <p:clrMapOvr>
    <a:masterClrMapping/>
  </p:clrMapOvr>
  <p:transition spd="med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组合 12">
            <a:extLst>
              <a:ext uri="{FF2B5EF4-FFF2-40B4-BE49-F238E27FC236}">
                <a16:creationId xmlns:a16="http://schemas.microsoft.com/office/drawing/2014/main" id="{676439D0-E371-A6CB-78C0-D966CBB7940C}"/>
              </a:ext>
            </a:extLst>
          </p:cNvPr>
          <p:cNvGrpSpPr/>
          <p:nvPr/>
        </p:nvGrpSpPr>
        <p:grpSpPr>
          <a:xfrm>
            <a:off x="666029" y="2906895"/>
            <a:ext cx="8874501" cy="8956238"/>
            <a:chOff x="666029" y="3059295"/>
            <a:chExt cx="8874501" cy="8956238"/>
          </a:xfrm>
        </p:grpSpPr>
        <p:pic>
          <p:nvPicPr>
            <p:cNvPr id="41" name="图形 4">
              <a:extLst>
                <a:ext uri="{FF2B5EF4-FFF2-40B4-BE49-F238E27FC236}">
                  <a16:creationId xmlns:a16="http://schemas.microsoft.com/office/drawing/2014/main" id="{E545E2FE-E39C-399A-063A-86F644CF70A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66029" y="3059295"/>
              <a:ext cx="8874501" cy="8956238"/>
            </a:xfrm>
            <a:prstGeom prst="rect">
              <a:avLst/>
            </a:prstGeom>
          </p:spPr>
        </p:pic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F2E97FDB-91A8-8C68-5690-6FDA0459A64E}"/>
                </a:ext>
              </a:extLst>
            </p:cNvPr>
            <p:cNvGrpSpPr/>
            <p:nvPr/>
          </p:nvGrpSpPr>
          <p:grpSpPr>
            <a:xfrm>
              <a:off x="4206686" y="5072788"/>
              <a:ext cx="1197255" cy="963840"/>
              <a:chOff x="4206686" y="5072788"/>
              <a:chExt cx="1197255" cy="963840"/>
            </a:xfrm>
          </p:grpSpPr>
          <p:grpSp>
            <p:nvGrpSpPr>
              <p:cNvPr id="43" name="图形 10">
                <a:extLst>
                  <a:ext uri="{FF2B5EF4-FFF2-40B4-BE49-F238E27FC236}">
                    <a16:creationId xmlns:a16="http://schemas.microsoft.com/office/drawing/2014/main" id="{8F7003E8-4B06-0A4C-795F-FCBA32199706}"/>
                  </a:ext>
                </a:extLst>
              </p:cNvPr>
              <p:cNvGrpSpPr/>
              <p:nvPr/>
            </p:nvGrpSpPr>
            <p:grpSpPr>
              <a:xfrm>
                <a:off x="4206686" y="5619572"/>
                <a:ext cx="513849" cy="417056"/>
                <a:chOff x="18100486" y="5619572"/>
                <a:chExt cx="513849" cy="417056"/>
              </a:xfrm>
              <a:solidFill>
                <a:srgbClr val="FF921E"/>
              </a:solidFill>
            </p:grpSpPr>
            <p:sp>
              <p:nvSpPr>
                <p:cNvPr id="44" name="任意多边形: 形状 43">
                  <a:extLst>
                    <a:ext uri="{FF2B5EF4-FFF2-40B4-BE49-F238E27FC236}">
                      <a16:creationId xmlns:a16="http://schemas.microsoft.com/office/drawing/2014/main" id="{00D90A8E-E42B-0948-E913-6C299386FEE1}"/>
                    </a:ext>
                  </a:extLst>
                </p:cNvPr>
                <p:cNvSpPr/>
                <p:nvPr/>
              </p:nvSpPr>
              <p:spPr>
                <a:xfrm>
                  <a:off x="18100486" y="5735205"/>
                  <a:ext cx="370933" cy="301423"/>
                </a:xfrm>
                <a:custGeom>
                  <a:avLst/>
                  <a:gdLst>
                    <a:gd name="connsiteX0" fmla="*/ 0 w 370933"/>
                    <a:gd name="connsiteY0" fmla="*/ 301424 h 301423"/>
                    <a:gd name="connsiteX1" fmla="*/ 370933 w 370933"/>
                    <a:gd name="connsiteY1" fmla="*/ 0 h 301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0933" h="301423">
                      <a:moveTo>
                        <a:pt x="0" y="301424"/>
                      </a:moveTo>
                      <a:lnTo>
                        <a:pt x="370933" y="0"/>
                      </a:lnTo>
                    </a:path>
                  </a:pathLst>
                </a:custGeom>
                <a:ln w="32335" cap="flat">
                  <a:solidFill>
                    <a:srgbClr val="FF921E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任意多边形: 形状 44">
                  <a:extLst>
                    <a:ext uri="{FF2B5EF4-FFF2-40B4-BE49-F238E27FC236}">
                      <a16:creationId xmlns:a16="http://schemas.microsoft.com/office/drawing/2014/main" id="{87E7987C-6134-367E-1FBC-1081612DD8C4}"/>
                    </a:ext>
                  </a:extLst>
                </p:cNvPr>
                <p:cNvSpPr/>
                <p:nvPr/>
              </p:nvSpPr>
              <p:spPr>
                <a:xfrm>
                  <a:off x="18346693" y="5619572"/>
                  <a:ext cx="267643" cy="244906"/>
                </a:xfrm>
                <a:custGeom>
                  <a:avLst/>
                  <a:gdLst>
                    <a:gd name="connsiteX0" fmla="*/ 267644 w 267643"/>
                    <a:gd name="connsiteY0" fmla="*/ 0 h 244906"/>
                    <a:gd name="connsiteX1" fmla="*/ 133172 w 267643"/>
                    <a:gd name="connsiteY1" fmla="*/ 244907 h 244906"/>
                    <a:gd name="connsiteX2" fmla="*/ 114333 w 267643"/>
                    <a:gd name="connsiteY2" fmla="*/ 124727 h 244906"/>
                    <a:gd name="connsiteX3" fmla="*/ 0 w 267643"/>
                    <a:gd name="connsiteY3" fmla="*/ 81203 h 244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7643" h="244906">
                      <a:moveTo>
                        <a:pt x="267644" y="0"/>
                      </a:moveTo>
                      <a:lnTo>
                        <a:pt x="133172" y="244907"/>
                      </a:lnTo>
                      <a:lnTo>
                        <a:pt x="114333" y="124727"/>
                      </a:lnTo>
                      <a:lnTo>
                        <a:pt x="0" y="81203"/>
                      </a:lnTo>
                      <a:close/>
                    </a:path>
                  </a:pathLst>
                </a:custGeom>
                <a:solidFill>
                  <a:srgbClr val="FF921E"/>
                </a:solidFill>
                <a:ln w="6467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6" name="图形 10">
                <a:extLst>
                  <a:ext uri="{FF2B5EF4-FFF2-40B4-BE49-F238E27FC236}">
                    <a16:creationId xmlns:a16="http://schemas.microsoft.com/office/drawing/2014/main" id="{44F0843E-9745-E43C-4472-67D4166959B5}"/>
                  </a:ext>
                </a:extLst>
              </p:cNvPr>
              <p:cNvGrpSpPr/>
              <p:nvPr/>
            </p:nvGrpSpPr>
            <p:grpSpPr>
              <a:xfrm>
                <a:off x="4719887" y="5072788"/>
                <a:ext cx="684054" cy="465009"/>
                <a:chOff x="18613687" y="5072788"/>
                <a:chExt cx="684054" cy="465009"/>
              </a:xfrm>
              <a:solidFill>
                <a:srgbClr val="FF921E"/>
              </a:solidFill>
            </p:grpSpPr>
            <p:grpSp>
              <p:nvGrpSpPr>
                <p:cNvPr id="47" name="图形 10">
                  <a:extLst>
                    <a:ext uri="{FF2B5EF4-FFF2-40B4-BE49-F238E27FC236}">
                      <a16:creationId xmlns:a16="http://schemas.microsoft.com/office/drawing/2014/main" id="{9596AA5A-E887-1EF2-BA68-3D5495C1D7D1}"/>
                    </a:ext>
                  </a:extLst>
                </p:cNvPr>
                <p:cNvGrpSpPr/>
                <p:nvPr/>
              </p:nvGrpSpPr>
              <p:grpSpPr>
                <a:xfrm>
                  <a:off x="18928993" y="5072788"/>
                  <a:ext cx="368747" cy="386098"/>
                  <a:chOff x="18928993" y="5072788"/>
                  <a:chExt cx="368747" cy="386098"/>
                </a:xfrm>
                <a:solidFill>
                  <a:srgbClr val="FF921E"/>
                </a:solidFill>
              </p:grpSpPr>
              <p:sp>
                <p:nvSpPr>
                  <p:cNvPr id="51" name="任意多边形: 形状 50">
                    <a:extLst>
                      <a:ext uri="{FF2B5EF4-FFF2-40B4-BE49-F238E27FC236}">
                        <a16:creationId xmlns:a16="http://schemas.microsoft.com/office/drawing/2014/main" id="{CE7F13D8-E4C7-439E-97FF-D1CAADA2A7E6}"/>
                      </a:ext>
                    </a:extLst>
                  </p:cNvPr>
                  <p:cNvSpPr/>
                  <p:nvPr/>
                </p:nvSpPr>
                <p:spPr>
                  <a:xfrm>
                    <a:off x="18928993" y="5109133"/>
                    <a:ext cx="219600" cy="349754"/>
                  </a:xfrm>
                  <a:custGeom>
                    <a:avLst/>
                    <a:gdLst>
                      <a:gd name="connsiteX0" fmla="*/ 140727 w 219600"/>
                      <a:gd name="connsiteY0" fmla="*/ 140805 h 349754"/>
                      <a:gd name="connsiteX1" fmla="*/ 145924 w 219600"/>
                      <a:gd name="connsiteY1" fmla="*/ 181731 h 349754"/>
                      <a:gd name="connsiteX2" fmla="*/ 129683 w 219600"/>
                      <a:gd name="connsiteY2" fmla="*/ 220709 h 349754"/>
                      <a:gd name="connsiteX3" fmla="*/ 77064 w 219600"/>
                      <a:gd name="connsiteY3" fmla="*/ 209665 h 349754"/>
                      <a:gd name="connsiteX4" fmla="*/ 25744 w 219600"/>
                      <a:gd name="connsiteY4" fmla="*/ 115470 h 349754"/>
                      <a:gd name="connsiteX5" fmla="*/ 35489 w 219600"/>
                      <a:gd name="connsiteY5" fmla="*/ 47910 h 349754"/>
                      <a:gd name="connsiteX6" fmla="*/ 91356 w 219600"/>
                      <a:gd name="connsiteY6" fmla="*/ 51807 h 349754"/>
                      <a:gd name="connsiteX7" fmla="*/ 95254 w 219600"/>
                      <a:gd name="connsiteY7" fmla="*/ 58303 h 349754"/>
                      <a:gd name="connsiteX8" fmla="*/ 140727 w 219600"/>
                      <a:gd name="connsiteY8" fmla="*/ 140805 h 349754"/>
                      <a:gd name="connsiteX9" fmla="*/ 104348 w 219600"/>
                      <a:gd name="connsiteY9" fmla="*/ 11531 h 349754"/>
                      <a:gd name="connsiteX10" fmla="*/ 99801 w 219600"/>
                      <a:gd name="connsiteY10" fmla="*/ 4385 h 349754"/>
                      <a:gd name="connsiteX11" fmla="*/ 80962 w 219600"/>
                      <a:gd name="connsiteY11" fmla="*/ 4385 h 349754"/>
                      <a:gd name="connsiteX12" fmla="*/ 80962 w 219600"/>
                      <a:gd name="connsiteY12" fmla="*/ 32968 h 349754"/>
                      <a:gd name="connsiteX13" fmla="*/ 27693 w 219600"/>
                      <a:gd name="connsiteY13" fmla="*/ 41413 h 349754"/>
                      <a:gd name="connsiteX14" fmla="*/ 37437 w 219600"/>
                      <a:gd name="connsiteY14" fmla="*/ 218110 h 349754"/>
                      <a:gd name="connsiteX15" fmla="*/ 135530 w 219600"/>
                      <a:gd name="connsiteY15" fmla="*/ 229803 h 349754"/>
                      <a:gd name="connsiteX16" fmla="*/ 156968 w 219600"/>
                      <a:gd name="connsiteY16" fmla="*/ 171987 h 349754"/>
                      <a:gd name="connsiteX17" fmla="*/ 157617 w 219600"/>
                      <a:gd name="connsiteY17" fmla="*/ 171987 h 349754"/>
                      <a:gd name="connsiteX18" fmla="*/ 189449 w 219600"/>
                      <a:gd name="connsiteY18" fmla="*/ 228504 h 349754"/>
                      <a:gd name="connsiteX19" fmla="*/ 174507 w 219600"/>
                      <a:gd name="connsiteY19" fmla="*/ 312955 h 349754"/>
                      <a:gd name="connsiteX20" fmla="*/ 143326 w 219600"/>
                      <a:gd name="connsiteY20" fmla="*/ 335691 h 349754"/>
                      <a:gd name="connsiteX21" fmla="*/ 140727 w 219600"/>
                      <a:gd name="connsiteY21" fmla="*/ 304510 h 349754"/>
                      <a:gd name="connsiteX22" fmla="*/ 116041 w 219600"/>
                      <a:gd name="connsiteY22" fmla="*/ 304510 h 349754"/>
                      <a:gd name="connsiteX23" fmla="*/ 116041 w 219600"/>
                      <a:gd name="connsiteY23" fmla="*/ 342188 h 349754"/>
                      <a:gd name="connsiteX24" fmla="*/ 182303 w 219600"/>
                      <a:gd name="connsiteY24" fmla="*/ 320101 h 349754"/>
                      <a:gd name="connsiteX25" fmla="*/ 210886 w 219600"/>
                      <a:gd name="connsiteY25" fmla="*/ 202519 h 349754"/>
                      <a:gd name="connsiteX26" fmla="*/ 104348 w 219600"/>
                      <a:gd name="connsiteY26" fmla="*/ 11531 h 349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19600" h="349754">
                        <a:moveTo>
                          <a:pt x="140727" y="140805"/>
                        </a:moveTo>
                        <a:cubicBezTo>
                          <a:pt x="147223" y="151849"/>
                          <a:pt x="147223" y="168089"/>
                          <a:pt x="145924" y="181731"/>
                        </a:cubicBezTo>
                        <a:cubicBezTo>
                          <a:pt x="144625" y="194724"/>
                          <a:pt x="139428" y="211614"/>
                          <a:pt x="129683" y="220709"/>
                        </a:cubicBezTo>
                        <a:cubicBezTo>
                          <a:pt x="112144" y="236949"/>
                          <a:pt x="90057" y="223957"/>
                          <a:pt x="77064" y="209665"/>
                        </a:cubicBezTo>
                        <a:cubicBezTo>
                          <a:pt x="61473" y="192775"/>
                          <a:pt x="32890" y="142105"/>
                          <a:pt x="25744" y="115470"/>
                        </a:cubicBezTo>
                        <a:cubicBezTo>
                          <a:pt x="19248" y="89485"/>
                          <a:pt x="21197" y="61552"/>
                          <a:pt x="35489" y="47910"/>
                        </a:cubicBezTo>
                        <a:cubicBezTo>
                          <a:pt x="58225" y="26472"/>
                          <a:pt x="90057" y="49858"/>
                          <a:pt x="91356" y="51807"/>
                        </a:cubicBezTo>
                        <a:cubicBezTo>
                          <a:pt x="92655" y="53756"/>
                          <a:pt x="93954" y="56355"/>
                          <a:pt x="95254" y="58303"/>
                        </a:cubicBezTo>
                        <a:lnTo>
                          <a:pt x="140727" y="140805"/>
                        </a:lnTo>
                        <a:moveTo>
                          <a:pt x="104348" y="11531"/>
                        </a:moveTo>
                        <a:cubicBezTo>
                          <a:pt x="103049" y="8932"/>
                          <a:pt x="101750" y="6983"/>
                          <a:pt x="99801" y="4385"/>
                        </a:cubicBezTo>
                        <a:cubicBezTo>
                          <a:pt x="93954" y="-1462"/>
                          <a:pt x="86809" y="-1462"/>
                          <a:pt x="80962" y="4385"/>
                        </a:cubicBezTo>
                        <a:cubicBezTo>
                          <a:pt x="77714" y="7633"/>
                          <a:pt x="70568" y="18677"/>
                          <a:pt x="80962" y="32968"/>
                        </a:cubicBezTo>
                        <a:cubicBezTo>
                          <a:pt x="62773" y="25822"/>
                          <a:pt x="41985" y="28421"/>
                          <a:pt x="27693" y="41413"/>
                        </a:cubicBezTo>
                        <a:cubicBezTo>
                          <a:pt x="-11934" y="78442"/>
                          <a:pt x="-9335" y="168089"/>
                          <a:pt x="37437" y="218110"/>
                        </a:cubicBezTo>
                        <a:cubicBezTo>
                          <a:pt x="69918" y="252540"/>
                          <a:pt x="110195" y="253190"/>
                          <a:pt x="135530" y="229803"/>
                        </a:cubicBezTo>
                        <a:cubicBezTo>
                          <a:pt x="156318" y="210315"/>
                          <a:pt x="156968" y="178483"/>
                          <a:pt x="156968" y="171987"/>
                        </a:cubicBezTo>
                        <a:lnTo>
                          <a:pt x="157617" y="171987"/>
                        </a:lnTo>
                        <a:cubicBezTo>
                          <a:pt x="179055" y="209665"/>
                          <a:pt x="188799" y="227854"/>
                          <a:pt x="189449" y="228504"/>
                        </a:cubicBezTo>
                        <a:cubicBezTo>
                          <a:pt x="190748" y="233051"/>
                          <a:pt x="211536" y="278525"/>
                          <a:pt x="174507" y="312955"/>
                        </a:cubicBezTo>
                        <a:cubicBezTo>
                          <a:pt x="168011" y="319451"/>
                          <a:pt x="156318" y="329845"/>
                          <a:pt x="143326" y="335691"/>
                        </a:cubicBezTo>
                        <a:cubicBezTo>
                          <a:pt x="151121" y="322699"/>
                          <a:pt x="145924" y="310356"/>
                          <a:pt x="140727" y="304510"/>
                        </a:cubicBezTo>
                        <a:cubicBezTo>
                          <a:pt x="135530" y="298663"/>
                          <a:pt x="125786" y="296065"/>
                          <a:pt x="116041" y="304510"/>
                        </a:cubicBezTo>
                        <a:cubicBezTo>
                          <a:pt x="108246" y="311656"/>
                          <a:pt x="103049" y="328546"/>
                          <a:pt x="116041" y="342188"/>
                        </a:cubicBezTo>
                        <a:cubicBezTo>
                          <a:pt x="129683" y="356479"/>
                          <a:pt x="149172" y="351282"/>
                          <a:pt x="182303" y="320101"/>
                        </a:cubicBezTo>
                        <a:cubicBezTo>
                          <a:pt x="225827" y="279175"/>
                          <a:pt x="225178" y="228504"/>
                          <a:pt x="210886" y="202519"/>
                        </a:cubicBezTo>
                        <a:lnTo>
                          <a:pt x="104348" y="11531"/>
                        </a:lnTo>
                        <a:close/>
                      </a:path>
                    </a:pathLst>
                  </a:custGeom>
                  <a:solidFill>
                    <a:srgbClr val="FF921E"/>
                  </a:solidFill>
                  <a:ln w="64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任意多边形: 形状 51">
                    <a:extLst>
                      <a:ext uri="{FF2B5EF4-FFF2-40B4-BE49-F238E27FC236}">
                        <a16:creationId xmlns:a16="http://schemas.microsoft.com/office/drawing/2014/main" id="{92C8716D-B130-912E-FF45-0CE4DFE6B79C}"/>
                      </a:ext>
                    </a:extLst>
                  </p:cNvPr>
                  <p:cNvSpPr/>
                  <p:nvPr/>
                </p:nvSpPr>
                <p:spPr>
                  <a:xfrm>
                    <a:off x="19139652" y="5072788"/>
                    <a:ext cx="158089" cy="176818"/>
                  </a:xfrm>
                  <a:custGeom>
                    <a:avLst/>
                    <a:gdLst>
                      <a:gd name="connsiteX0" fmla="*/ 115210 w 158089"/>
                      <a:gd name="connsiteY0" fmla="*/ 11496 h 176818"/>
                      <a:gd name="connsiteX1" fmla="*/ 84678 w 158089"/>
                      <a:gd name="connsiteY1" fmla="*/ 3701 h 176818"/>
                      <a:gd name="connsiteX2" fmla="*/ 83379 w 158089"/>
                      <a:gd name="connsiteY2" fmla="*/ 29036 h 176818"/>
                      <a:gd name="connsiteX3" fmla="*/ 94423 w 158089"/>
                      <a:gd name="connsiteY3" fmla="*/ 32934 h 176818"/>
                      <a:gd name="connsiteX4" fmla="*/ 122356 w 158089"/>
                      <a:gd name="connsiteY4" fmla="*/ 43977 h 176818"/>
                      <a:gd name="connsiteX5" fmla="*/ 136648 w 158089"/>
                      <a:gd name="connsiteY5" fmla="*/ 151165 h 176818"/>
                      <a:gd name="connsiteX6" fmla="*/ 96371 w 158089"/>
                      <a:gd name="connsiteY6" fmla="*/ 147917 h 176818"/>
                      <a:gd name="connsiteX7" fmla="*/ 64540 w 158089"/>
                      <a:gd name="connsiteY7" fmla="*/ 86852 h 176818"/>
                      <a:gd name="connsiteX8" fmla="*/ 55445 w 158089"/>
                      <a:gd name="connsiteY8" fmla="*/ 70612 h 176818"/>
                      <a:gd name="connsiteX9" fmla="*/ 11921 w 158089"/>
                      <a:gd name="connsiteY9" fmla="*/ 71261 h 176818"/>
                      <a:gd name="connsiteX10" fmla="*/ 11271 w 158089"/>
                      <a:gd name="connsiteY10" fmla="*/ 142720 h 176818"/>
                      <a:gd name="connsiteX11" fmla="*/ 18417 w 158089"/>
                      <a:gd name="connsiteY11" fmla="*/ 142070 h 176818"/>
                      <a:gd name="connsiteX12" fmla="*/ 19067 w 158089"/>
                      <a:gd name="connsiteY12" fmla="*/ 134275 h 176818"/>
                      <a:gd name="connsiteX13" fmla="*/ 17118 w 158089"/>
                      <a:gd name="connsiteY13" fmla="*/ 79706 h 176818"/>
                      <a:gd name="connsiteX14" fmla="*/ 31409 w 158089"/>
                      <a:gd name="connsiteY14" fmla="*/ 82305 h 176818"/>
                      <a:gd name="connsiteX15" fmla="*/ 42453 w 158089"/>
                      <a:gd name="connsiteY15" fmla="*/ 103093 h 176818"/>
                      <a:gd name="connsiteX16" fmla="*/ 72985 w 158089"/>
                      <a:gd name="connsiteY16" fmla="*/ 162208 h 176818"/>
                      <a:gd name="connsiteX17" fmla="*/ 141195 w 158089"/>
                      <a:gd name="connsiteY17" fmla="*/ 158960 h 176818"/>
                      <a:gd name="connsiteX18" fmla="*/ 115210 w 158089"/>
                      <a:gd name="connsiteY18" fmla="*/ 11496 h 176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58089" h="176818">
                        <a:moveTo>
                          <a:pt x="115210" y="11496"/>
                        </a:moveTo>
                        <a:cubicBezTo>
                          <a:pt x="97021" y="-7992"/>
                          <a:pt x="85328" y="3051"/>
                          <a:pt x="84678" y="3701"/>
                        </a:cubicBezTo>
                        <a:cubicBezTo>
                          <a:pt x="78182" y="9547"/>
                          <a:pt x="77532" y="23189"/>
                          <a:pt x="83379" y="29036"/>
                        </a:cubicBezTo>
                        <a:cubicBezTo>
                          <a:pt x="87277" y="32934"/>
                          <a:pt x="91824" y="32934"/>
                          <a:pt x="94423" y="32934"/>
                        </a:cubicBezTo>
                        <a:cubicBezTo>
                          <a:pt x="101568" y="32284"/>
                          <a:pt x="112612" y="34233"/>
                          <a:pt x="122356" y="43977"/>
                        </a:cubicBezTo>
                        <a:cubicBezTo>
                          <a:pt x="132750" y="55021"/>
                          <a:pt x="166530" y="123231"/>
                          <a:pt x="136648" y="151165"/>
                        </a:cubicBezTo>
                        <a:cubicBezTo>
                          <a:pt x="116510" y="170004"/>
                          <a:pt x="100269" y="151814"/>
                          <a:pt x="96371" y="147917"/>
                        </a:cubicBezTo>
                        <a:cubicBezTo>
                          <a:pt x="85977" y="136873"/>
                          <a:pt x="77532" y="118684"/>
                          <a:pt x="64540" y="86852"/>
                        </a:cubicBezTo>
                        <a:cubicBezTo>
                          <a:pt x="61942" y="79706"/>
                          <a:pt x="59343" y="74509"/>
                          <a:pt x="55445" y="70612"/>
                        </a:cubicBezTo>
                        <a:cubicBezTo>
                          <a:pt x="43102" y="57619"/>
                          <a:pt x="24913" y="59568"/>
                          <a:pt x="11921" y="71261"/>
                        </a:cubicBezTo>
                        <a:cubicBezTo>
                          <a:pt x="-12765" y="94648"/>
                          <a:pt x="8023" y="138822"/>
                          <a:pt x="11271" y="142720"/>
                        </a:cubicBezTo>
                        <a:cubicBezTo>
                          <a:pt x="14519" y="145968"/>
                          <a:pt x="17767" y="142720"/>
                          <a:pt x="18417" y="142070"/>
                        </a:cubicBezTo>
                        <a:cubicBezTo>
                          <a:pt x="21665" y="138822"/>
                          <a:pt x="21015" y="137523"/>
                          <a:pt x="19067" y="134275"/>
                        </a:cubicBezTo>
                        <a:cubicBezTo>
                          <a:pt x="6074" y="108290"/>
                          <a:pt x="7373" y="88801"/>
                          <a:pt x="17118" y="79706"/>
                        </a:cubicBezTo>
                        <a:cubicBezTo>
                          <a:pt x="21015" y="75809"/>
                          <a:pt x="25563" y="76458"/>
                          <a:pt x="31409" y="82305"/>
                        </a:cubicBezTo>
                        <a:cubicBezTo>
                          <a:pt x="36606" y="88152"/>
                          <a:pt x="39854" y="95297"/>
                          <a:pt x="42453" y="103093"/>
                        </a:cubicBezTo>
                        <a:cubicBezTo>
                          <a:pt x="57394" y="140121"/>
                          <a:pt x="64540" y="153763"/>
                          <a:pt x="72985" y="162208"/>
                        </a:cubicBezTo>
                        <a:cubicBezTo>
                          <a:pt x="95722" y="186894"/>
                          <a:pt x="122356" y="176500"/>
                          <a:pt x="141195" y="158960"/>
                        </a:cubicBezTo>
                        <a:cubicBezTo>
                          <a:pt x="184070" y="119333"/>
                          <a:pt x="134049" y="31635"/>
                          <a:pt x="115210" y="11496"/>
                        </a:cubicBezTo>
                      </a:path>
                    </a:pathLst>
                  </a:custGeom>
                  <a:solidFill>
                    <a:srgbClr val="FF921E"/>
                  </a:solidFill>
                  <a:ln w="64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" name="图形 10">
                  <a:extLst>
                    <a:ext uri="{FF2B5EF4-FFF2-40B4-BE49-F238E27FC236}">
                      <a16:creationId xmlns:a16="http://schemas.microsoft.com/office/drawing/2014/main" id="{F9D62C4C-9A10-13B8-6C04-55D394E929BB}"/>
                    </a:ext>
                  </a:extLst>
                </p:cNvPr>
                <p:cNvGrpSpPr/>
                <p:nvPr/>
              </p:nvGrpSpPr>
              <p:grpSpPr>
                <a:xfrm>
                  <a:off x="18613687" y="5282419"/>
                  <a:ext cx="249570" cy="255379"/>
                  <a:chOff x="18613687" y="5282419"/>
                  <a:chExt cx="249570" cy="255379"/>
                </a:xfrm>
                <a:solidFill>
                  <a:srgbClr val="FF921E"/>
                </a:solidFill>
              </p:grpSpPr>
              <p:sp>
                <p:nvSpPr>
                  <p:cNvPr id="49" name="任意多边形: 形状 48">
                    <a:extLst>
                      <a:ext uri="{FF2B5EF4-FFF2-40B4-BE49-F238E27FC236}">
                        <a16:creationId xmlns:a16="http://schemas.microsoft.com/office/drawing/2014/main" id="{46D9E9A4-2773-7208-DD28-12F2A8F28C50}"/>
                      </a:ext>
                    </a:extLst>
                  </p:cNvPr>
                  <p:cNvSpPr/>
                  <p:nvPr/>
                </p:nvSpPr>
                <p:spPr>
                  <a:xfrm>
                    <a:off x="18626029" y="5282419"/>
                    <a:ext cx="92895" cy="91596"/>
                  </a:xfrm>
                  <a:custGeom>
                    <a:avLst/>
                    <a:gdLst>
                      <a:gd name="connsiteX0" fmla="*/ 2598 w 92895"/>
                      <a:gd name="connsiteY0" fmla="*/ 0 h 91596"/>
                      <a:gd name="connsiteX1" fmla="*/ 0 w 92895"/>
                      <a:gd name="connsiteY1" fmla="*/ 91597 h 91596"/>
                      <a:gd name="connsiteX2" fmla="*/ 12343 w 92895"/>
                      <a:gd name="connsiteY2" fmla="*/ 91597 h 91596"/>
                      <a:gd name="connsiteX3" fmla="*/ 19489 w 92895"/>
                      <a:gd name="connsiteY3" fmla="*/ 18189 h 91596"/>
                      <a:gd name="connsiteX4" fmla="*/ 92896 w 92895"/>
                      <a:gd name="connsiteY4" fmla="*/ 16241 h 91596"/>
                      <a:gd name="connsiteX5" fmla="*/ 92896 w 92895"/>
                      <a:gd name="connsiteY5" fmla="*/ 3898 h 91596"/>
                      <a:gd name="connsiteX6" fmla="*/ 2598 w 92895"/>
                      <a:gd name="connsiteY6" fmla="*/ 0 h 9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895" h="91596">
                        <a:moveTo>
                          <a:pt x="2598" y="0"/>
                        </a:moveTo>
                        <a:lnTo>
                          <a:pt x="0" y="91597"/>
                        </a:lnTo>
                        <a:lnTo>
                          <a:pt x="12343" y="91597"/>
                        </a:lnTo>
                        <a:lnTo>
                          <a:pt x="19489" y="18189"/>
                        </a:lnTo>
                        <a:lnTo>
                          <a:pt x="92896" y="16241"/>
                        </a:lnTo>
                        <a:lnTo>
                          <a:pt x="92896" y="3898"/>
                        </a:lnTo>
                        <a:lnTo>
                          <a:pt x="2598" y="0"/>
                        </a:lnTo>
                      </a:path>
                    </a:pathLst>
                  </a:custGeom>
                  <a:solidFill>
                    <a:srgbClr val="FF921E"/>
                  </a:solidFill>
                  <a:ln w="64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任意多边形: 形状 49">
                    <a:extLst>
                      <a:ext uri="{FF2B5EF4-FFF2-40B4-BE49-F238E27FC236}">
                        <a16:creationId xmlns:a16="http://schemas.microsoft.com/office/drawing/2014/main" id="{B4BAF56F-A27A-ECBE-6C95-8F0B6EEDA8FA}"/>
                      </a:ext>
                    </a:extLst>
                  </p:cNvPr>
                  <p:cNvSpPr/>
                  <p:nvPr/>
                </p:nvSpPr>
                <p:spPr>
                  <a:xfrm>
                    <a:off x="18613687" y="5285667"/>
                    <a:ext cx="249570" cy="252130"/>
                  </a:xfrm>
                  <a:custGeom>
                    <a:avLst/>
                    <a:gdLst>
                      <a:gd name="connsiteX0" fmla="*/ 190339 w 249570"/>
                      <a:gd name="connsiteY0" fmla="*/ 47422 h 252130"/>
                      <a:gd name="connsiteX1" fmla="*/ 209178 w 249570"/>
                      <a:gd name="connsiteY1" fmla="*/ 16241 h 252130"/>
                      <a:gd name="connsiteX2" fmla="*/ 193587 w 249570"/>
                      <a:gd name="connsiteY2" fmla="*/ 0 h 252130"/>
                      <a:gd name="connsiteX3" fmla="*/ 166952 w 249570"/>
                      <a:gd name="connsiteY3" fmla="*/ 26634 h 252130"/>
                      <a:gd name="connsiteX4" fmla="*/ 134471 w 249570"/>
                      <a:gd name="connsiteY4" fmla="*/ 55218 h 252130"/>
                      <a:gd name="connsiteX5" fmla="*/ 150062 w 249570"/>
                      <a:gd name="connsiteY5" fmla="*/ 71458 h 252130"/>
                      <a:gd name="connsiteX6" fmla="*/ 170201 w 249570"/>
                      <a:gd name="connsiteY6" fmla="*/ 59765 h 252130"/>
                      <a:gd name="connsiteX7" fmla="*/ 172149 w 249570"/>
                      <a:gd name="connsiteY7" fmla="*/ 65612 h 252130"/>
                      <a:gd name="connsiteX8" fmla="*/ 213725 w 249570"/>
                      <a:gd name="connsiteY8" fmla="*/ 190339 h 252130"/>
                      <a:gd name="connsiteX9" fmla="*/ 79903 w 249570"/>
                      <a:gd name="connsiteY9" fmla="*/ 136420 h 252130"/>
                      <a:gd name="connsiteX10" fmla="*/ 98742 w 249570"/>
                      <a:gd name="connsiteY10" fmla="*/ 118881 h 252130"/>
                      <a:gd name="connsiteX11" fmla="*/ 83151 w 249570"/>
                      <a:gd name="connsiteY11" fmla="*/ 102640 h 252130"/>
                      <a:gd name="connsiteX12" fmla="*/ 40926 w 249570"/>
                      <a:gd name="connsiteY12" fmla="*/ 144216 h 252130"/>
                      <a:gd name="connsiteX13" fmla="*/ 0 w 249570"/>
                      <a:gd name="connsiteY13" fmla="*/ 180595 h 252130"/>
                      <a:gd name="connsiteX14" fmla="*/ 15591 w 249570"/>
                      <a:gd name="connsiteY14" fmla="*/ 196835 h 252130"/>
                      <a:gd name="connsiteX15" fmla="*/ 37678 w 249570"/>
                      <a:gd name="connsiteY15" fmla="*/ 176047 h 252130"/>
                      <a:gd name="connsiteX16" fmla="*/ 221521 w 249570"/>
                      <a:gd name="connsiteY16" fmla="*/ 250104 h 252130"/>
                      <a:gd name="connsiteX17" fmla="*/ 242958 w 249570"/>
                      <a:gd name="connsiteY17" fmla="*/ 246206 h 252130"/>
                      <a:gd name="connsiteX18" fmla="*/ 248155 w 249570"/>
                      <a:gd name="connsiteY18" fmla="*/ 226068 h 252130"/>
                      <a:gd name="connsiteX19" fmla="*/ 190339 w 249570"/>
                      <a:gd name="connsiteY19" fmla="*/ 47422 h 252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49570" h="252130">
                        <a:moveTo>
                          <a:pt x="190339" y="47422"/>
                        </a:moveTo>
                        <a:cubicBezTo>
                          <a:pt x="187740" y="40276"/>
                          <a:pt x="187091" y="37028"/>
                          <a:pt x="209178" y="16241"/>
                        </a:cubicBezTo>
                        <a:lnTo>
                          <a:pt x="193587" y="0"/>
                        </a:lnTo>
                        <a:cubicBezTo>
                          <a:pt x="185791" y="9095"/>
                          <a:pt x="176047" y="18839"/>
                          <a:pt x="166952" y="26634"/>
                        </a:cubicBezTo>
                        <a:cubicBezTo>
                          <a:pt x="158507" y="35080"/>
                          <a:pt x="141617" y="48722"/>
                          <a:pt x="134471" y="55218"/>
                        </a:cubicBezTo>
                        <a:lnTo>
                          <a:pt x="150062" y="71458"/>
                        </a:lnTo>
                        <a:cubicBezTo>
                          <a:pt x="156559" y="65612"/>
                          <a:pt x="167602" y="56517"/>
                          <a:pt x="170201" y="59765"/>
                        </a:cubicBezTo>
                        <a:cubicBezTo>
                          <a:pt x="170201" y="60415"/>
                          <a:pt x="170850" y="61064"/>
                          <a:pt x="172149" y="65612"/>
                        </a:cubicBezTo>
                        <a:lnTo>
                          <a:pt x="213725" y="190339"/>
                        </a:lnTo>
                        <a:lnTo>
                          <a:pt x="79903" y="136420"/>
                        </a:lnTo>
                        <a:lnTo>
                          <a:pt x="98742" y="118881"/>
                        </a:lnTo>
                        <a:lnTo>
                          <a:pt x="83151" y="102640"/>
                        </a:lnTo>
                        <a:cubicBezTo>
                          <a:pt x="72757" y="114333"/>
                          <a:pt x="41576" y="144216"/>
                          <a:pt x="40926" y="144216"/>
                        </a:cubicBezTo>
                        <a:cubicBezTo>
                          <a:pt x="31182" y="153310"/>
                          <a:pt x="14941" y="167602"/>
                          <a:pt x="0" y="180595"/>
                        </a:cubicBezTo>
                        <a:lnTo>
                          <a:pt x="15591" y="196835"/>
                        </a:lnTo>
                        <a:lnTo>
                          <a:pt x="37678" y="176047"/>
                        </a:lnTo>
                        <a:lnTo>
                          <a:pt x="221521" y="250104"/>
                        </a:lnTo>
                        <a:cubicBezTo>
                          <a:pt x="233863" y="254651"/>
                          <a:pt x="238411" y="250754"/>
                          <a:pt x="242958" y="246206"/>
                        </a:cubicBezTo>
                        <a:cubicBezTo>
                          <a:pt x="248805" y="240360"/>
                          <a:pt x="251403" y="236462"/>
                          <a:pt x="248155" y="226068"/>
                        </a:cubicBezTo>
                        <a:lnTo>
                          <a:pt x="190339" y="47422"/>
                        </a:lnTo>
                      </a:path>
                    </a:pathLst>
                  </a:custGeom>
                  <a:solidFill>
                    <a:srgbClr val="FF921E"/>
                  </a:solidFill>
                  <a:ln w="6467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From Heightfield to General GPIS</a:t>
            </a:r>
          </a:p>
        </p:txBody>
      </p:sp>
      <p:sp>
        <p:nvSpPr>
          <p:cNvPr id="3" name="箭头: 右 2">
            <a:extLst>
              <a:ext uri="{FF2B5EF4-FFF2-40B4-BE49-F238E27FC236}">
                <a16:creationId xmlns:a16="http://schemas.microsoft.com/office/drawing/2014/main" id="{86606795-D91F-B089-6460-C488B82FB7F4}"/>
              </a:ext>
            </a:extLst>
          </p:cNvPr>
          <p:cNvSpPr/>
          <p:nvPr/>
        </p:nvSpPr>
        <p:spPr>
          <a:xfrm rot="10800000">
            <a:off x="10920392" y="7273306"/>
            <a:ext cx="2000194" cy="720788"/>
          </a:xfrm>
          <a:prstGeom prst="rightArrow">
            <a:avLst>
              <a:gd name="adj1" fmla="val 34142"/>
              <a:gd name="adj2" fmla="val 109026"/>
            </a:avLst>
          </a:prstGeom>
          <a:solidFill>
            <a:schemeClr val="accent2"/>
          </a:solidFill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17" name="图形 4">
            <a:extLst>
              <a:ext uri="{FF2B5EF4-FFF2-40B4-BE49-F238E27FC236}">
                <a16:creationId xmlns:a16="http://schemas.microsoft.com/office/drawing/2014/main" id="{85D028F8-0F4D-3663-EB50-3C2D487763A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559829" y="3059295"/>
            <a:ext cx="8874500" cy="8956238"/>
          </a:xfrm>
          <a:prstGeom prst="rect">
            <a:avLst/>
          </a:prstGeom>
        </p:spPr>
      </p:pic>
      <p:sp>
        <p:nvSpPr>
          <p:cNvPr id="18" name="任意多边形: 形状 17">
            <a:extLst>
              <a:ext uri="{FF2B5EF4-FFF2-40B4-BE49-F238E27FC236}">
                <a16:creationId xmlns:a16="http://schemas.microsoft.com/office/drawing/2014/main" id="{764A8663-2A2E-EAB9-03BE-9EDBE733EC98}"/>
              </a:ext>
            </a:extLst>
          </p:cNvPr>
          <p:cNvSpPr/>
          <p:nvPr/>
        </p:nvSpPr>
        <p:spPr>
          <a:xfrm>
            <a:off x="16870796" y="5467773"/>
            <a:ext cx="6659764" cy="7394787"/>
          </a:xfrm>
          <a:custGeom>
            <a:avLst/>
            <a:gdLst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929524 w 7340484"/>
              <a:gd name="connsiteY14" fmla="*/ 3820160 h 7945120"/>
              <a:gd name="connsiteX15" fmla="*/ 960004 w 7340484"/>
              <a:gd name="connsiteY15" fmla="*/ 382016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929524 w 7340484"/>
              <a:gd name="connsiteY14" fmla="*/ 382016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15" fmla="*/ 949844 w 7340484"/>
              <a:gd name="connsiteY15" fmla="*/ 388112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315431 w 7340484"/>
              <a:gd name="connsiteY2" fmla="*/ 1247987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15" fmla="*/ 949844 w 7340484"/>
              <a:gd name="connsiteY15" fmla="*/ 3881120 h 7945120"/>
              <a:gd name="connsiteX0" fmla="*/ 949844 w 7340484"/>
              <a:gd name="connsiteY0" fmla="*/ 3495040 h 7559040"/>
              <a:gd name="connsiteX1" fmla="*/ 2890404 w 7340484"/>
              <a:gd name="connsiteY1" fmla="*/ 2052320 h 7559040"/>
              <a:gd name="connsiteX2" fmla="*/ 3315431 w 7340484"/>
              <a:gd name="connsiteY2" fmla="*/ 861907 h 7559040"/>
              <a:gd name="connsiteX3" fmla="*/ 4700577 w 7340484"/>
              <a:gd name="connsiteY3" fmla="*/ 164253 h 7559040"/>
              <a:gd name="connsiteX4" fmla="*/ 6802004 w 7340484"/>
              <a:gd name="connsiteY4" fmla="*/ 0 h 7559040"/>
              <a:gd name="connsiteX5" fmla="*/ 7127124 w 7340484"/>
              <a:gd name="connsiteY5" fmla="*/ 2306320 h 7559040"/>
              <a:gd name="connsiteX6" fmla="*/ 7340484 w 7340484"/>
              <a:gd name="connsiteY6" fmla="*/ 5923280 h 7559040"/>
              <a:gd name="connsiteX7" fmla="*/ 7340484 w 7340484"/>
              <a:gd name="connsiteY7" fmla="*/ 6085840 h 7559040"/>
              <a:gd name="connsiteX8" fmla="*/ 6659764 w 7340484"/>
              <a:gd name="connsiteY8" fmla="*/ 7264400 h 7559040"/>
              <a:gd name="connsiteX9" fmla="*/ 5420244 w 7340484"/>
              <a:gd name="connsiteY9" fmla="*/ 7559040 h 7559040"/>
              <a:gd name="connsiteX10" fmla="*/ 2494164 w 7340484"/>
              <a:gd name="connsiteY10" fmla="*/ 7508240 h 7559040"/>
              <a:gd name="connsiteX11" fmla="*/ 126884 w 7340484"/>
              <a:gd name="connsiteY11" fmla="*/ 7142480 h 7559040"/>
              <a:gd name="connsiteX12" fmla="*/ 25284 w 7340484"/>
              <a:gd name="connsiteY12" fmla="*/ 6979920 h 7559040"/>
              <a:gd name="connsiteX13" fmla="*/ 330084 w 7340484"/>
              <a:gd name="connsiteY13" fmla="*/ 4338320 h 7559040"/>
              <a:gd name="connsiteX14" fmla="*/ 866024 w 7340484"/>
              <a:gd name="connsiteY14" fmla="*/ 3542030 h 7559040"/>
              <a:gd name="connsiteX15" fmla="*/ 949844 w 7340484"/>
              <a:gd name="connsiteY15" fmla="*/ 3495040 h 7559040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7127124 w 7340484"/>
              <a:gd name="connsiteY5" fmla="*/ 2142067 h 7394787"/>
              <a:gd name="connsiteX6" fmla="*/ 7340484 w 7340484"/>
              <a:gd name="connsiteY6" fmla="*/ 57590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6475191 w 7340484"/>
              <a:gd name="connsiteY5" fmla="*/ 2269067 h 7394787"/>
              <a:gd name="connsiteX6" fmla="*/ 7340484 w 7340484"/>
              <a:gd name="connsiteY6" fmla="*/ 57590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6475191 w 7340484"/>
              <a:gd name="connsiteY5" fmla="*/ 2269067 h 7394787"/>
              <a:gd name="connsiteX6" fmla="*/ 6316017 w 7340484"/>
              <a:gd name="connsiteY6" fmla="*/ 54034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6659764"/>
              <a:gd name="connsiteY0" fmla="*/ 3330787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866024 w 6659764"/>
              <a:gd name="connsiteY14" fmla="*/ 3377777 h 7394787"/>
              <a:gd name="connsiteX15" fmla="*/ 949844 w 6659764"/>
              <a:gd name="connsiteY15" fmla="*/ 3330787 h 7394787"/>
              <a:gd name="connsiteX0" fmla="*/ 949844 w 6659764"/>
              <a:gd name="connsiteY0" fmla="*/ 3330787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949844 w 6659764"/>
              <a:gd name="connsiteY15" fmla="*/ 3330787 h 7394787"/>
              <a:gd name="connsiteX0" fmla="*/ 1542510 w 6659764"/>
              <a:gd name="connsiteY0" fmla="*/ 3466254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1542510 w 6659764"/>
              <a:gd name="connsiteY15" fmla="*/ 3466254 h 7394787"/>
              <a:gd name="connsiteX0" fmla="*/ 1542510 w 6659764"/>
              <a:gd name="connsiteY0" fmla="*/ 3466254 h 7394787"/>
              <a:gd name="connsiteX1" fmla="*/ 2729537 w 6659764"/>
              <a:gd name="connsiteY1" fmla="*/ 2201333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1542510 w 6659764"/>
              <a:gd name="connsiteY15" fmla="*/ 3466254 h 7394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659764" h="7394787">
                <a:moveTo>
                  <a:pt x="1542510" y="3466254"/>
                </a:moveTo>
                <a:lnTo>
                  <a:pt x="2729537" y="2201333"/>
                </a:lnTo>
                <a:lnTo>
                  <a:pt x="3315431" y="697654"/>
                </a:lnTo>
                <a:lnTo>
                  <a:pt x="4700577" y="0"/>
                </a:lnTo>
                <a:lnTo>
                  <a:pt x="6006137" y="665481"/>
                </a:lnTo>
                <a:lnTo>
                  <a:pt x="6475191" y="2269067"/>
                </a:lnTo>
                <a:lnTo>
                  <a:pt x="6316017" y="5403427"/>
                </a:lnTo>
                <a:lnTo>
                  <a:pt x="6282151" y="6150187"/>
                </a:lnTo>
                <a:lnTo>
                  <a:pt x="6659764" y="7100147"/>
                </a:lnTo>
                <a:lnTo>
                  <a:pt x="5420244" y="7394787"/>
                </a:lnTo>
                <a:lnTo>
                  <a:pt x="2494164" y="7343987"/>
                </a:lnTo>
                <a:lnTo>
                  <a:pt x="126884" y="6978227"/>
                </a:lnTo>
                <a:cubicBezTo>
                  <a:pt x="-46109" y="6963811"/>
                  <a:pt x="-426" y="7008490"/>
                  <a:pt x="25284" y="6815667"/>
                </a:cubicBezTo>
                <a:lnTo>
                  <a:pt x="330084" y="4174067"/>
                </a:lnTo>
                <a:lnTo>
                  <a:pt x="993024" y="3851910"/>
                </a:lnTo>
                <a:lnTo>
                  <a:pt x="1542510" y="3466254"/>
                </a:lnTo>
                <a:close/>
              </a:path>
            </a:pathLst>
          </a:custGeom>
          <a:solidFill>
            <a:schemeClr val="bg1">
              <a:alpha val="75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图形 10">
            <a:extLst>
              <a:ext uri="{FF2B5EF4-FFF2-40B4-BE49-F238E27FC236}">
                <a16:creationId xmlns:a16="http://schemas.microsoft.com/office/drawing/2014/main" id="{7703340A-311C-8EBF-9DD9-94CE5DDEE880}"/>
              </a:ext>
            </a:extLst>
          </p:cNvPr>
          <p:cNvGrpSpPr/>
          <p:nvPr/>
        </p:nvGrpSpPr>
        <p:grpSpPr>
          <a:xfrm>
            <a:off x="18100486" y="5619572"/>
            <a:ext cx="513849" cy="417056"/>
            <a:chOff x="18100486" y="5619572"/>
            <a:chExt cx="513849" cy="417056"/>
          </a:xfrm>
          <a:solidFill>
            <a:srgbClr val="FF921E"/>
          </a:solidFill>
        </p:grpSpPr>
        <p:sp>
          <p:nvSpPr>
            <p:cNvPr id="20" name="任意多边形: 形状 19">
              <a:extLst>
                <a:ext uri="{FF2B5EF4-FFF2-40B4-BE49-F238E27FC236}">
                  <a16:creationId xmlns:a16="http://schemas.microsoft.com/office/drawing/2014/main" id="{9BE166A8-0F9C-8F8C-60AA-BB815D9786AB}"/>
                </a:ext>
              </a:extLst>
            </p:cNvPr>
            <p:cNvSpPr/>
            <p:nvPr/>
          </p:nvSpPr>
          <p:spPr>
            <a:xfrm>
              <a:off x="18100486" y="5735205"/>
              <a:ext cx="370933" cy="301423"/>
            </a:xfrm>
            <a:custGeom>
              <a:avLst/>
              <a:gdLst>
                <a:gd name="connsiteX0" fmla="*/ 0 w 370933"/>
                <a:gd name="connsiteY0" fmla="*/ 301424 h 301423"/>
                <a:gd name="connsiteX1" fmla="*/ 370933 w 370933"/>
                <a:gd name="connsiteY1" fmla="*/ 0 h 30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933" h="301423">
                  <a:moveTo>
                    <a:pt x="0" y="301424"/>
                  </a:moveTo>
                  <a:lnTo>
                    <a:pt x="370933" y="0"/>
                  </a:lnTo>
                </a:path>
              </a:pathLst>
            </a:custGeom>
            <a:ln w="32335" cap="flat">
              <a:solidFill>
                <a:srgbClr val="FF921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任意多边形: 形状 20">
              <a:extLst>
                <a:ext uri="{FF2B5EF4-FFF2-40B4-BE49-F238E27FC236}">
                  <a16:creationId xmlns:a16="http://schemas.microsoft.com/office/drawing/2014/main" id="{A78DC0AB-AFF9-2FBB-149F-DD524B5CC85F}"/>
                </a:ext>
              </a:extLst>
            </p:cNvPr>
            <p:cNvSpPr/>
            <p:nvPr/>
          </p:nvSpPr>
          <p:spPr>
            <a:xfrm>
              <a:off x="18346693" y="5619572"/>
              <a:ext cx="267643" cy="244906"/>
            </a:xfrm>
            <a:custGeom>
              <a:avLst/>
              <a:gdLst>
                <a:gd name="connsiteX0" fmla="*/ 267644 w 267643"/>
                <a:gd name="connsiteY0" fmla="*/ 0 h 244906"/>
                <a:gd name="connsiteX1" fmla="*/ 133172 w 267643"/>
                <a:gd name="connsiteY1" fmla="*/ 244907 h 244906"/>
                <a:gd name="connsiteX2" fmla="*/ 114333 w 267643"/>
                <a:gd name="connsiteY2" fmla="*/ 124727 h 244906"/>
                <a:gd name="connsiteX3" fmla="*/ 0 w 267643"/>
                <a:gd name="connsiteY3" fmla="*/ 81203 h 24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643" h="244906">
                  <a:moveTo>
                    <a:pt x="267644" y="0"/>
                  </a:moveTo>
                  <a:lnTo>
                    <a:pt x="133172" y="244907"/>
                  </a:lnTo>
                  <a:lnTo>
                    <a:pt x="114333" y="124727"/>
                  </a:lnTo>
                  <a:lnTo>
                    <a:pt x="0" y="81203"/>
                  </a:lnTo>
                  <a:close/>
                </a:path>
              </a:pathLst>
            </a:custGeom>
            <a:solidFill>
              <a:srgbClr val="FF921E"/>
            </a:solidFill>
            <a:ln w="6467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图形 10">
            <a:extLst>
              <a:ext uri="{FF2B5EF4-FFF2-40B4-BE49-F238E27FC236}">
                <a16:creationId xmlns:a16="http://schemas.microsoft.com/office/drawing/2014/main" id="{DC40D018-DCCD-A022-73D8-609232CEB191}"/>
              </a:ext>
            </a:extLst>
          </p:cNvPr>
          <p:cNvGrpSpPr/>
          <p:nvPr/>
        </p:nvGrpSpPr>
        <p:grpSpPr>
          <a:xfrm>
            <a:off x="18613687" y="5072788"/>
            <a:ext cx="684054" cy="465009"/>
            <a:chOff x="18613687" y="5072788"/>
            <a:chExt cx="684054" cy="465009"/>
          </a:xfrm>
          <a:solidFill>
            <a:srgbClr val="FF921E"/>
          </a:solidFill>
        </p:grpSpPr>
        <p:grpSp>
          <p:nvGrpSpPr>
            <p:cNvPr id="23" name="图形 10">
              <a:extLst>
                <a:ext uri="{FF2B5EF4-FFF2-40B4-BE49-F238E27FC236}">
                  <a16:creationId xmlns:a16="http://schemas.microsoft.com/office/drawing/2014/main" id="{7477C712-ED5A-A5A3-749A-D66533B7FA9D}"/>
                </a:ext>
              </a:extLst>
            </p:cNvPr>
            <p:cNvGrpSpPr/>
            <p:nvPr/>
          </p:nvGrpSpPr>
          <p:grpSpPr>
            <a:xfrm>
              <a:off x="18928993" y="5072788"/>
              <a:ext cx="368747" cy="386098"/>
              <a:chOff x="18928993" y="5072788"/>
              <a:chExt cx="368747" cy="386098"/>
            </a:xfrm>
            <a:solidFill>
              <a:srgbClr val="FF921E"/>
            </a:solidFill>
          </p:grpSpPr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EBB4E455-9E81-D85C-63A2-B7EDEF1F1197}"/>
                  </a:ext>
                </a:extLst>
              </p:cNvPr>
              <p:cNvSpPr/>
              <p:nvPr/>
            </p:nvSpPr>
            <p:spPr>
              <a:xfrm>
                <a:off x="18928993" y="5109133"/>
                <a:ext cx="219600" cy="349754"/>
              </a:xfrm>
              <a:custGeom>
                <a:avLst/>
                <a:gdLst>
                  <a:gd name="connsiteX0" fmla="*/ 140727 w 219600"/>
                  <a:gd name="connsiteY0" fmla="*/ 140805 h 349754"/>
                  <a:gd name="connsiteX1" fmla="*/ 145924 w 219600"/>
                  <a:gd name="connsiteY1" fmla="*/ 181731 h 349754"/>
                  <a:gd name="connsiteX2" fmla="*/ 129683 w 219600"/>
                  <a:gd name="connsiteY2" fmla="*/ 220709 h 349754"/>
                  <a:gd name="connsiteX3" fmla="*/ 77064 w 219600"/>
                  <a:gd name="connsiteY3" fmla="*/ 209665 h 349754"/>
                  <a:gd name="connsiteX4" fmla="*/ 25744 w 219600"/>
                  <a:gd name="connsiteY4" fmla="*/ 115470 h 349754"/>
                  <a:gd name="connsiteX5" fmla="*/ 35489 w 219600"/>
                  <a:gd name="connsiteY5" fmla="*/ 47910 h 349754"/>
                  <a:gd name="connsiteX6" fmla="*/ 91356 w 219600"/>
                  <a:gd name="connsiteY6" fmla="*/ 51807 h 349754"/>
                  <a:gd name="connsiteX7" fmla="*/ 95254 w 219600"/>
                  <a:gd name="connsiteY7" fmla="*/ 58303 h 349754"/>
                  <a:gd name="connsiteX8" fmla="*/ 140727 w 219600"/>
                  <a:gd name="connsiteY8" fmla="*/ 140805 h 349754"/>
                  <a:gd name="connsiteX9" fmla="*/ 104348 w 219600"/>
                  <a:gd name="connsiteY9" fmla="*/ 11531 h 349754"/>
                  <a:gd name="connsiteX10" fmla="*/ 99801 w 219600"/>
                  <a:gd name="connsiteY10" fmla="*/ 4385 h 349754"/>
                  <a:gd name="connsiteX11" fmla="*/ 80962 w 219600"/>
                  <a:gd name="connsiteY11" fmla="*/ 4385 h 349754"/>
                  <a:gd name="connsiteX12" fmla="*/ 80962 w 219600"/>
                  <a:gd name="connsiteY12" fmla="*/ 32968 h 349754"/>
                  <a:gd name="connsiteX13" fmla="*/ 27693 w 219600"/>
                  <a:gd name="connsiteY13" fmla="*/ 41413 h 349754"/>
                  <a:gd name="connsiteX14" fmla="*/ 37437 w 219600"/>
                  <a:gd name="connsiteY14" fmla="*/ 218110 h 349754"/>
                  <a:gd name="connsiteX15" fmla="*/ 135530 w 219600"/>
                  <a:gd name="connsiteY15" fmla="*/ 229803 h 349754"/>
                  <a:gd name="connsiteX16" fmla="*/ 156968 w 219600"/>
                  <a:gd name="connsiteY16" fmla="*/ 171987 h 349754"/>
                  <a:gd name="connsiteX17" fmla="*/ 157617 w 219600"/>
                  <a:gd name="connsiteY17" fmla="*/ 171987 h 349754"/>
                  <a:gd name="connsiteX18" fmla="*/ 189449 w 219600"/>
                  <a:gd name="connsiteY18" fmla="*/ 228504 h 349754"/>
                  <a:gd name="connsiteX19" fmla="*/ 174507 w 219600"/>
                  <a:gd name="connsiteY19" fmla="*/ 312955 h 349754"/>
                  <a:gd name="connsiteX20" fmla="*/ 143326 w 219600"/>
                  <a:gd name="connsiteY20" fmla="*/ 335691 h 349754"/>
                  <a:gd name="connsiteX21" fmla="*/ 140727 w 219600"/>
                  <a:gd name="connsiteY21" fmla="*/ 304510 h 349754"/>
                  <a:gd name="connsiteX22" fmla="*/ 116041 w 219600"/>
                  <a:gd name="connsiteY22" fmla="*/ 304510 h 349754"/>
                  <a:gd name="connsiteX23" fmla="*/ 116041 w 219600"/>
                  <a:gd name="connsiteY23" fmla="*/ 342188 h 349754"/>
                  <a:gd name="connsiteX24" fmla="*/ 182303 w 219600"/>
                  <a:gd name="connsiteY24" fmla="*/ 320101 h 349754"/>
                  <a:gd name="connsiteX25" fmla="*/ 210886 w 219600"/>
                  <a:gd name="connsiteY25" fmla="*/ 202519 h 349754"/>
                  <a:gd name="connsiteX26" fmla="*/ 104348 w 219600"/>
                  <a:gd name="connsiteY26" fmla="*/ 11531 h 34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19600" h="349754">
                    <a:moveTo>
                      <a:pt x="140727" y="140805"/>
                    </a:moveTo>
                    <a:cubicBezTo>
                      <a:pt x="147223" y="151849"/>
                      <a:pt x="147223" y="168089"/>
                      <a:pt x="145924" y="181731"/>
                    </a:cubicBezTo>
                    <a:cubicBezTo>
                      <a:pt x="144625" y="194724"/>
                      <a:pt x="139428" y="211614"/>
                      <a:pt x="129683" y="220709"/>
                    </a:cubicBezTo>
                    <a:cubicBezTo>
                      <a:pt x="112144" y="236949"/>
                      <a:pt x="90057" y="223957"/>
                      <a:pt x="77064" y="209665"/>
                    </a:cubicBezTo>
                    <a:cubicBezTo>
                      <a:pt x="61473" y="192775"/>
                      <a:pt x="32890" y="142105"/>
                      <a:pt x="25744" y="115470"/>
                    </a:cubicBezTo>
                    <a:cubicBezTo>
                      <a:pt x="19248" y="89485"/>
                      <a:pt x="21197" y="61552"/>
                      <a:pt x="35489" y="47910"/>
                    </a:cubicBezTo>
                    <a:cubicBezTo>
                      <a:pt x="58225" y="26472"/>
                      <a:pt x="90057" y="49858"/>
                      <a:pt x="91356" y="51807"/>
                    </a:cubicBezTo>
                    <a:cubicBezTo>
                      <a:pt x="92655" y="53756"/>
                      <a:pt x="93954" y="56355"/>
                      <a:pt x="95254" y="58303"/>
                    </a:cubicBezTo>
                    <a:lnTo>
                      <a:pt x="140727" y="140805"/>
                    </a:lnTo>
                    <a:moveTo>
                      <a:pt x="104348" y="11531"/>
                    </a:moveTo>
                    <a:cubicBezTo>
                      <a:pt x="103049" y="8932"/>
                      <a:pt x="101750" y="6983"/>
                      <a:pt x="99801" y="4385"/>
                    </a:cubicBezTo>
                    <a:cubicBezTo>
                      <a:pt x="93954" y="-1462"/>
                      <a:pt x="86809" y="-1462"/>
                      <a:pt x="80962" y="4385"/>
                    </a:cubicBezTo>
                    <a:cubicBezTo>
                      <a:pt x="77714" y="7633"/>
                      <a:pt x="70568" y="18677"/>
                      <a:pt x="80962" y="32968"/>
                    </a:cubicBezTo>
                    <a:cubicBezTo>
                      <a:pt x="62773" y="25822"/>
                      <a:pt x="41985" y="28421"/>
                      <a:pt x="27693" y="41413"/>
                    </a:cubicBezTo>
                    <a:cubicBezTo>
                      <a:pt x="-11934" y="78442"/>
                      <a:pt x="-9335" y="168089"/>
                      <a:pt x="37437" y="218110"/>
                    </a:cubicBezTo>
                    <a:cubicBezTo>
                      <a:pt x="69918" y="252540"/>
                      <a:pt x="110195" y="253190"/>
                      <a:pt x="135530" y="229803"/>
                    </a:cubicBezTo>
                    <a:cubicBezTo>
                      <a:pt x="156318" y="210315"/>
                      <a:pt x="156968" y="178483"/>
                      <a:pt x="156968" y="171987"/>
                    </a:cubicBezTo>
                    <a:lnTo>
                      <a:pt x="157617" y="171987"/>
                    </a:lnTo>
                    <a:cubicBezTo>
                      <a:pt x="179055" y="209665"/>
                      <a:pt x="188799" y="227854"/>
                      <a:pt x="189449" y="228504"/>
                    </a:cubicBezTo>
                    <a:cubicBezTo>
                      <a:pt x="190748" y="233051"/>
                      <a:pt x="211536" y="278525"/>
                      <a:pt x="174507" y="312955"/>
                    </a:cubicBezTo>
                    <a:cubicBezTo>
                      <a:pt x="168011" y="319451"/>
                      <a:pt x="156318" y="329845"/>
                      <a:pt x="143326" y="335691"/>
                    </a:cubicBezTo>
                    <a:cubicBezTo>
                      <a:pt x="151121" y="322699"/>
                      <a:pt x="145924" y="310356"/>
                      <a:pt x="140727" y="304510"/>
                    </a:cubicBezTo>
                    <a:cubicBezTo>
                      <a:pt x="135530" y="298663"/>
                      <a:pt x="125786" y="296065"/>
                      <a:pt x="116041" y="304510"/>
                    </a:cubicBezTo>
                    <a:cubicBezTo>
                      <a:pt x="108246" y="311656"/>
                      <a:pt x="103049" y="328546"/>
                      <a:pt x="116041" y="342188"/>
                    </a:cubicBezTo>
                    <a:cubicBezTo>
                      <a:pt x="129683" y="356479"/>
                      <a:pt x="149172" y="351282"/>
                      <a:pt x="182303" y="320101"/>
                    </a:cubicBezTo>
                    <a:cubicBezTo>
                      <a:pt x="225827" y="279175"/>
                      <a:pt x="225178" y="228504"/>
                      <a:pt x="210886" y="202519"/>
                    </a:cubicBezTo>
                    <a:lnTo>
                      <a:pt x="104348" y="11531"/>
                    </a:lnTo>
                    <a:close/>
                  </a:path>
                </a:pathLst>
              </a:custGeom>
              <a:solidFill>
                <a:srgbClr val="FF921E"/>
              </a:solidFill>
              <a:ln w="64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CE0FFD19-4A4D-7130-DB4A-2C91206A7EFA}"/>
                  </a:ext>
                </a:extLst>
              </p:cNvPr>
              <p:cNvSpPr/>
              <p:nvPr/>
            </p:nvSpPr>
            <p:spPr>
              <a:xfrm>
                <a:off x="19139652" y="5072788"/>
                <a:ext cx="158089" cy="176818"/>
              </a:xfrm>
              <a:custGeom>
                <a:avLst/>
                <a:gdLst>
                  <a:gd name="connsiteX0" fmla="*/ 115210 w 158089"/>
                  <a:gd name="connsiteY0" fmla="*/ 11496 h 176818"/>
                  <a:gd name="connsiteX1" fmla="*/ 84678 w 158089"/>
                  <a:gd name="connsiteY1" fmla="*/ 3701 h 176818"/>
                  <a:gd name="connsiteX2" fmla="*/ 83379 w 158089"/>
                  <a:gd name="connsiteY2" fmla="*/ 29036 h 176818"/>
                  <a:gd name="connsiteX3" fmla="*/ 94423 w 158089"/>
                  <a:gd name="connsiteY3" fmla="*/ 32934 h 176818"/>
                  <a:gd name="connsiteX4" fmla="*/ 122356 w 158089"/>
                  <a:gd name="connsiteY4" fmla="*/ 43977 h 176818"/>
                  <a:gd name="connsiteX5" fmla="*/ 136648 w 158089"/>
                  <a:gd name="connsiteY5" fmla="*/ 151165 h 176818"/>
                  <a:gd name="connsiteX6" fmla="*/ 96371 w 158089"/>
                  <a:gd name="connsiteY6" fmla="*/ 147917 h 176818"/>
                  <a:gd name="connsiteX7" fmla="*/ 64540 w 158089"/>
                  <a:gd name="connsiteY7" fmla="*/ 86852 h 176818"/>
                  <a:gd name="connsiteX8" fmla="*/ 55445 w 158089"/>
                  <a:gd name="connsiteY8" fmla="*/ 70612 h 176818"/>
                  <a:gd name="connsiteX9" fmla="*/ 11921 w 158089"/>
                  <a:gd name="connsiteY9" fmla="*/ 71261 h 176818"/>
                  <a:gd name="connsiteX10" fmla="*/ 11271 w 158089"/>
                  <a:gd name="connsiteY10" fmla="*/ 142720 h 176818"/>
                  <a:gd name="connsiteX11" fmla="*/ 18417 w 158089"/>
                  <a:gd name="connsiteY11" fmla="*/ 142070 h 176818"/>
                  <a:gd name="connsiteX12" fmla="*/ 19067 w 158089"/>
                  <a:gd name="connsiteY12" fmla="*/ 134275 h 176818"/>
                  <a:gd name="connsiteX13" fmla="*/ 17118 w 158089"/>
                  <a:gd name="connsiteY13" fmla="*/ 79706 h 176818"/>
                  <a:gd name="connsiteX14" fmla="*/ 31409 w 158089"/>
                  <a:gd name="connsiteY14" fmla="*/ 82305 h 176818"/>
                  <a:gd name="connsiteX15" fmla="*/ 42453 w 158089"/>
                  <a:gd name="connsiteY15" fmla="*/ 103093 h 176818"/>
                  <a:gd name="connsiteX16" fmla="*/ 72985 w 158089"/>
                  <a:gd name="connsiteY16" fmla="*/ 162208 h 176818"/>
                  <a:gd name="connsiteX17" fmla="*/ 141195 w 158089"/>
                  <a:gd name="connsiteY17" fmla="*/ 158960 h 176818"/>
                  <a:gd name="connsiteX18" fmla="*/ 115210 w 158089"/>
                  <a:gd name="connsiteY18" fmla="*/ 11496 h 17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8089" h="176818">
                    <a:moveTo>
                      <a:pt x="115210" y="11496"/>
                    </a:moveTo>
                    <a:cubicBezTo>
                      <a:pt x="97021" y="-7992"/>
                      <a:pt x="85328" y="3051"/>
                      <a:pt x="84678" y="3701"/>
                    </a:cubicBezTo>
                    <a:cubicBezTo>
                      <a:pt x="78182" y="9547"/>
                      <a:pt x="77532" y="23189"/>
                      <a:pt x="83379" y="29036"/>
                    </a:cubicBezTo>
                    <a:cubicBezTo>
                      <a:pt x="87277" y="32934"/>
                      <a:pt x="91824" y="32934"/>
                      <a:pt x="94423" y="32934"/>
                    </a:cubicBezTo>
                    <a:cubicBezTo>
                      <a:pt x="101568" y="32284"/>
                      <a:pt x="112612" y="34233"/>
                      <a:pt x="122356" y="43977"/>
                    </a:cubicBezTo>
                    <a:cubicBezTo>
                      <a:pt x="132750" y="55021"/>
                      <a:pt x="166530" y="123231"/>
                      <a:pt x="136648" y="151165"/>
                    </a:cubicBezTo>
                    <a:cubicBezTo>
                      <a:pt x="116510" y="170004"/>
                      <a:pt x="100269" y="151814"/>
                      <a:pt x="96371" y="147917"/>
                    </a:cubicBezTo>
                    <a:cubicBezTo>
                      <a:pt x="85977" y="136873"/>
                      <a:pt x="77532" y="118684"/>
                      <a:pt x="64540" y="86852"/>
                    </a:cubicBezTo>
                    <a:cubicBezTo>
                      <a:pt x="61942" y="79706"/>
                      <a:pt x="59343" y="74509"/>
                      <a:pt x="55445" y="70612"/>
                    </a:cubicBezTo>
                    <a:cubicBezTo>
                      <a:pt x="43102" y="57619"/>
                      <a:pt x="24913" y="59568"/>
                      <a:pt x="11921" y="71261"/>
                    </a:cubicBezTo>
                    <a:cubicBezTo>
                      <a:pt x="-12765" y="94648"/>
                      <a:pt x="8023" y="138822"/>
                      <a:pt x="11271" y="142720"/>
                    </a:cubicBezTo>
                    <a:cubicBezTo>
                      <a:pt x="14519" y="145968"/>
                      <a:pt x="17767" y="142720"/>
                      <a:pt x="18417" y="142070"/>
                    </a:cubicBezTo>
                    <a:cubicBezTo>
                      <a:pt x="21665" y="138822"/>
                      <a:pt x="21015" y="137523"/>
                      <a:pt x="19067" y="134275"/>
                    </a:cubicBezTo>
                    <a:cubicBezTo>
                      <a:pt x="6074" y="108290"/>
                      <a:pt x="7373" y="88801"/>
                      <a:pt x="17118" y="79706"/>
                    </a:cubicBezTo>
                    <a:cubicBezTo>
                      <a:pt x="21015" y="75809"/>
                      <a:pt x="25563" y="76458"/>
                      <a:pt x="31409" y="82305"/>
                    </a:cubicBezTo>
                    <a:cubicBezTo>
                      <a:pt x="36606" y="88152"/>
                      <a:pt x="39854" y="95297"/>
                      <a:pt x="42453" y="103093"/>
                    </a:cubicBezTo>
                    <a:cubicBezTo>
                      <a:pt x="57394" y="140121"/>
                      <a:pt x="64540" y="153763"/>
                      <a:pt x="72985" y="162208"/>
                    </a:cubicBezTo>
                    <a:cubicBezTo>
                      <a:pt x="95722" y="186894"/>
                      <a:pt x="122356" y="176500"/>
                      <a:pt x="141195" y="158960"/>
                    </a:cubicBezTo>
                    <a:cubicBezTo>
                      <a:pt x="184070" y="119333"/>
                      <a:pt x="134049" y="31635"/>
                      <a:pt x="115210" y="11496"/>
                    </a:cubicBezTo>
                  </a:path>
                </a:pathLst>
              </a:custGeom>
              <a:solidFill>
                <a:srgbClr val="FF921E"/>
              </a:solidFill>
              <a:ln w="64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4" name="图形 10">
              <a:extLst>
                <a:ext uri="{FF2B5EF4-FFF2-40B4-BE49-F238E27FC236}">
                  <a16:creationId xmlns:a16="http://schemas.microsoft.com/office/drawing/2014/main" id="{6AA58CE5-B021-0ADD-5164-A334465167C8}"/>
                </a:ext>
              </a:extLst>
            </p:cNvPr>
            <p:cNvGrpSpPr/>
            <p:nvPr/>
          </p:nvGrpSpPr>
          <p:grpSpPr>
            <a:xfrm>
              <a:off x="18613687" y="5282419"/>
              <a:ext cx="249570" cy="255379"/>
              <a:chOff x="18613687" y="5282419"/>
              <a:chExt cx="249570" cy="255379"/>
            </a:xfrm>
            <a:solidFill>
              <a:srgbClr val="FF921E"/>
            </a:solidFill>
          </p:grpSpPr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CEF6E303-F218-171C-D67F-13E34E1AB824}"/>
                  </a:ext>
                </a:extLst>
              </p:cNvPr>
              <p:cNvSpPr/>
              <p:nvPr/>
            </p:nvSpPr>
            <p:spPr>
              <a:xfrm>
                <a:off x="18626029" y="5282419"/>
                <a:ext cx="92895" cy="91596"/>
              </a:xfrm>
              <a:custGeom>
                <a:avLst/>
                <a:gdLst>
                  <a:gd name="connsiteX0" fmla="*/ 2598 w 92895"/>
                  <a:gd name="connsiteY0" fmla="*/ 0 h 91596"/>
                  <a:gd name="connsiteX1" fmla="*/ 0 w 92895"/>
                  <a:gd name="connsiteY1" fmla="*/ 91597 h 91596"/>
                  <a:gd name="connsiteX2" fmla="*/ 12343 w 92895"/>
                  <a:gd name="connsiteY2" fmla="*/ 91597 h 91596"/>
                  <a:gd name="connsiteX3" fmla="*/ 19489 w 92895"/>
                  <a:gd name="connsiteY3" fmla="*/ 18189 h 91596"/>
                  <a:gd name="connsiteX4" fmla="*/ 92896 w 92895"/>
                  <a:gd name="connsiteY4" fmla="*/ 16241 h 91596"/>
                  <a:gd name="connsiteX5" fmla="*/ 92896 w 92895"/>
                  <a:gd name="connsiteY5" fmla="*/ 3898 h 91596"/>
                  <a:gd name="connsiteX6" fmla="*/ 2598 w 92895"/>
                  <a:gd name="connsiteY6" fmla="*/ 0 h 91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895" h="91596">
                    <a:moveTo>
                      <a:pt x="2598" y="0"/>
                    </a:moveTo>
                    <a:lnTo>
                      <a:pt x="0" y="91597"/>
                    </a:lnTo>
                    <a:lnTo>
                      <a:pt x="12343" y="91597"/>
                    </a:lnTo>
                    <a:lnTo>
                      <a:pt x="19489" y="18189"/>
                    </a:lnTo>
                    <a:lnTo>
                      <a:pt x="92896" y="16241"/>
                    </a:lnTo>
                    <a:lnTo>
                      <a:pt x="92896" y="3898"/>
                    </a:lnTo>
                    <a:lnTo>
                      <a:pt x="2598" y="0"/>
                    </a:lnTo>
                  </a:path>
                </a:pathLst>
              </a:custGeom>
              <a:solidFill>
                <a:srgbClr val="FF921E"/>
              </a:solidFill>
              <a:ln w="64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0E9648F-A4AB-C1E2-70F6-E0DDCF96CED3}"/>
                  </a:ext>
                </a:extLst>
              </p:cNvPr>
              <p:cNvSpPr/>
              <p:nvPr/>
            </p:nvSpPr>
            <p:spPr>
              <a:xfrm>
                <a:off x="18613687" y="5285667"/>
                <a:ext cx="249570" cy="252130"/>
              </a:xfrm>
              <a:custGeom>
                <a:avLst/>
                <a:gdLst>
                  <a:gd name="connsiteX0" fmla="*/ 190339 w 249570"/>
                  <a:gd name="connsiteY0" fmla="*/ 47422 h 252130"/>
                  <a:gd name="connsiteX1" fmla="*/ 209178 w 249570"/>
                  <a:gd name="connsiteY1" fmla="*/ 16241 h 252130"/>
                  <a:gd name="connsiteX2" fmla="*/ 193587 w 249570"/>
                  <a:gd name="connsiteY2" fmla="*/ 0 h 252130"/>
                  <a:gd name="connsiteX3" fmla="*/ 166952 w 249570"/>
                  <a:gd name="connsiteY3" fmla="*/ 26634 h 252130"/>
                  <a:gd name="connsiteX4" fmla="*/ 134471 w 249570"/>
                  <a:gd name="connsiteY4" fmla="*/ 55218 h 252130"/>
                  <a:gd name="connsiteX5" fmla="*/ 150062 w 249570"/>
                  <a:gd name="connsiteY5" fmla="*/ 71458 h 252130"/>
                  <a:gd name="connsiteX6" fmla="*/ 170201 w 249570"/>
                  <a:gd name="connsiteY6" fmla="*/ 59765 h 252130"/>
                  <a:gd name="connsiteX7" fmla="*/ 172149 w 249570"/>
                  <a:gd name="connsiteY7" fmla="*/ 65612 h 252130"/>
                  <a:gd name="connsiteX8" fmla="*/ 213725 w 249570"/>
                  <a:gd name="connsiteY8" fmla="*/ 190339 h 252130"/>
                  <a:gd name="connsiteX9" fmla="*/ 79903 w 249570"/>
                  <a:gd name="connsiteY9" fmla="*/ 136420 h 252130"/>
                  <a:gd name="connsiteX10" fmla="*/ 98742 w 249570"/>
                  <a:gd name="connsiteY10" fmla="*/ 118881 h 252130"/>
                  <a:gd name="connsiteX11" fmla="*/ 83151 w 249570"/>
                  <a:gd name="connsiteY11" fmla="*/ 102640 h 252130"/>
                  <a:gd name="connsiteX12" fmla="*/ 40926 w 249570"/>
                  <a:gd name="connsiteY12" fmla="*/ 144216 h 252130"/>
                  <a:gd name="connsiteX13" fmla="*/ 0 w 249570"/>
                  <a:gd name="connsiteY13" fmla="*/ 180595 h 252130"/>
                  <a:gd name="connsiteX14" fmla="*/ 15591 w 249570"/>
                  <a:gd name="connsiteY14" fmla="*/ 196835 h 252130"/>
                  <a:gd name="connsiteX15" fmla="*/ 37678 w 249570"/>
                  <a:gd name="connsiteY15" fmla="*/ 176047 h 252130"/>
                  <a:gd name="connsiteX16" fmla="*/ 221521 w 249570"/>
                  <a:gd name="connsiteY16" fmla="*/ 250104 h 252130"/>
                  <a:gd name="connsiteX17" fmla="*/ 242958 w 249570"/>
                  <a:gd name="connsiteY17" fmla="*/ 246206 h 252130"/>
                  <a:gd name="connsiteX18" fmla="*/ 248155 w 249570"/>
                  <a:gd name="connsiteY18" fmla="*/ 226068 h 252130"/>
                  <a:gd name="connsiteX19" fmla="*/ 190339 w 249570"/>
                  <a:gd name="connsiteY19" fmla="*/ 47422 h 252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9570" h="252130">
                    <a:moveTo>
                      <a:pt x="190339" y="47422"/>
                    </a:moveTo>
                    <a:cubicBezTo>
                      <a:pt x="187740" y="40276"/>
                      <a:pt x="187091" y="37028"/>
                      <a:pt x="209178" y="16241"/>
                    </a:cubicBezTo>
                    <a:lnTo>
                      <a:pt x="193587" y="0"/>
                    </a:lnTo>
                    <a:cubicBezTo>
                      <a:pt x="185791" y="9095"/>
                      <a:pt x="176047" y="18839"/>
                      <a:pt x="166952" y="26634"/>
                    </a:cubicBezTo>
                    <a:cubicBezTo>
                      <a:pt x="158507" y="35080"/>
                      <a:pt x="141617" y="48722"/>
                      <a:pt x="134471" y="55218"/>
                    </a:cubicBezTo>
                    <a:lnTo>
                      <a:pt x="150062" y="71458"/>
                    </a:lnTo>
                    <a:cubicBezTo>
                      <a:pt x="156559" y="65612"/>
                      <a:pt x="167602" y="56517"/>
                      <a:pt x="170201" y="59765"/>
                    </a:cubicBezTo>
                    <a:cubicBezTo>
                      <a:pt x="170201" y="60415"/>
                      <a:pt x="170850" y="61064"/>
                      <a:pt x="172149" y="65612"/>
                    </a:cubicBezTo>
                    <a:lnTo>
                      <a:pt x="213725" y="190339"/>
                    </a:lnTo>
                    <a:lnTo>
                      <a:pt x="79903" y="136420"/>
                    </a:lnTo>
                    <a:lnTo>
                      <a:pt x="98742" y="118881"/>
                    </a:lnTo>
                    <a:lnTo>
                      <a:pt x="83151" y="102640"/>
                    </a:lnTo>
                    <a:cubicBezTo>
                      <a:pt x="72757" y="114333"/>
                      <a:pt x="41576" y="144216"/>
                      <a:pt x="40926" y="144216"/>
                    </a:cubicBezTo>
                    <a:cubicBezTo>
                      <a:pt x="31182" y="153310"/>
                      <a:pt x="14941" y="167602"/>
                      <a:pt x="0" y="180595"/>
                    </a:cubicBezTo>
                    <a:lnTo>
                      <a:pt x="15591" y="196835"/>
                    </a:lnTo>
                    <a:lnTo>
                      <a:pt x="37678" y="176047"/>
                    </a:lnTo>
                    <a:lnTo>
                      <a:pt x="221521" y="250104"/>
                    </a:lnTo>
                    <a:cubicBezTo>
                      <a:pt x="233863" y="254651"/>
                      <a:pt x="238411" y="250754"/>
                      <a:pt x="242958" y="246206"/>
                    </a:cubicBezTo>
                    <a:cubicBezTo>
                      <a:pt x="248805" y="240360"/>
                      <a:pt x="251403" y="236462"/>
                      <a:pt x="248155" y="226068"/>
                    </a:cubicBezTo>
                    <a:lnTo>
                      <a:pt x="190339" y="47422"/>
                    </a:lnTo>
                  </a:path>
                </a:pathLst>
              </a:custGeom>
              <a:solidFill>
                <a:srgbClr val="FF921E"/>
              </a:solidFill>
              <a:ln w="646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id="{CCEBA068-AABF-DBBF-17D4-60A7BD337EF2}"/>
              </a:ext>
            </a:extLst>
          </p:cNvPr>
          <p:cNvSpPr/>
          <p:nvPr/>
        </p:nvSpPr>
        <p:spPr>
          <a:xfrm>
            <a:off x="130386" y="2480556"/>
            <a:ext cx="9506374" cy="10229604"/>
          </a:xfrm>
          <a:custGeom>
            <a:avLst/>
            <a:gdLst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929524 w 7340484"/>
              <a:gd name="connsiteY14" fmla="*/ 3820160 h 7945120"/>
              <a:gd name="connsiteX15" fmla="*/ 960004 w 7340484"/>
              <a:gd name="connsiteY15" fmla="*/ 382016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929524 w 7340484"/>
              <a:gd name="connsiteY14" fmla="*/ 382016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103764 w 7340484"/>
              <a:gd name="connsiteY2" fmla="*/ 1290320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15" fmla="*/ 949844 w 7340484"/>
              <a:gd name="connsiteY15" fmla="*/ 3881120 h 7945120"/>
              <a:gd name="connsiteX0" fmla="*/ 949844 w 7340484"/>
              <a:gd name="connsiteY0" fmla="*/ 3881120 h 7945120"/>
              <a:gd name="connsiteX1" fmla="*/ 2890404 w 7340484"/>
              <a:gd name="connsiteY1" fmla="*/ 2438400 h 7945120"/>
              <a:gd name="connsiteX2" fmla="*/ 3315431 w 7340484"/>
              <a:gd name="connsiteY2" fmla="*/ 1247987 h 7945120"/>
              <a:gd name="connsiteX3" fmla="*/ 4404244 w 7340484"/>
              <a:gd name="connsiteY3" fmla="*/ 0 h 7945120"/>
              <a:gd name="connsiteX4" fmla="*/ 6802004 w 7340484"/>
              <a:gd name="connsiteY4" fmla="*/ 386080 h 7945120"/>
              <a:gd name="connsiteX5" fmla="*/ 7127124 w 7340484"/>
              <a:gd name="connsiteY5" fmla="*/ 2692400 h 7945120"/>
              <a:gd name="connsiteX6" fmla="*/ 7340484 w 7340484"/>
              <a:gd name="connsiteY6" fmla="*/ 6309360 h 7945120"/>
              <a:gd name="connsiteX7" fmla="*/ 7340484 w 7340484"/>
              <a:gd name="connsiteY7" fmla="*/ 6471920 h 7945120"/>
              <a:gd name="connsiteX8" fmla="*/ 6659764 w 7340484"/>
              <a:gd name="connsiteY8" fmla="*/ 7650480 h 7945120"/>
              <a:gd name="connsiteX9" fmla="*/ 5420244 w 7340484"/>
              <a:gd name="connsiteY9" fmla="*/ 7945120 h 7945120"/>
              <a:gd name="connsiteX10" fmla="*/ 2494164 w 7340484"/>
              <a:gd name="connsiteY10" fmla="*/ 7894320 h 7945120"/>
              <a:gd name="connsiteX11" fmla="*/ 126884 w 7340484"/>
              <a:gd name="connsiteY11" fmla="*/ 7528560 h 7945120"/>
              <a:gd name="connsiteX12" fmla="*/ 25284 w 7340484"/>
              <a:gd name="connsiteY12" fmla="*/ 7366000 h 7945120"/>
              <a:gd name="connsiteX13" fmla="*/ 330084 w 7340484"/>
              <a:gd name="connsiteY13" fmla="*/ 4724400 h 7945120"/>
              <a:gd name="connsiteX14" fmla="*/ 866024 w 7340484"/>
              <a:gd name="connsiteY14" fmla="*/ 3928110 h 7945120"/>
              <a:gd name="connsiteX15" fmla="*/ 949844 w 7340484"/>
              <a:gd name="connsiteY15" fmla="*/ 3881120 h 7945120"/>
              <a:gd name="connsiteX0" fmla="*/ 949844 w 7340484"/>
              <a:gd name="connsiteY0" fmla="*/ 3495040 h 7559040"/>
              <a:gd name="connsiteX1" fmla="*/ 2890404 w 7340484"/>
              <a:gd name="connsiteY1" fmla="*/ 2052320 h 7559040"/>
              <a:gd name="connsiteX2" fmla="*/ 3315431 w 7340484"/>
              <a:gd name="connsiteY2" fmla="*/ 861907 h 7559040"/>
              <a:gd name="connsiteX3" fmla="*/ 4700577 w 7340484"/>
              <a:gd name="connsiteY3" fmla="*/ 164253 h 7559040"/>
              <a:gd name="connsiteX4" fmla="*/ 6802004 w 7340484"/>
              <a:gd name="connsiteY4" fmla="*/ 0 h 7559040"/>
              <a:gd name="connsiteX5" fmla="*/ 7127124 w 7340484"/>
              <a:gd name="connsiteY5" fmla="*/ 2306320 h 7559040"/>
              <a:gd name="connsiteX6" fmla="*/ 7340484 w 7340484"/>
              <a:gd name="connsiteY6" fmla="*/ 5923280 h 7559040"/>
              <a:gd name="connsiteX7" fmla="*/ 7340484 w 7340484"/>
              <a:gd name="connsiteY7" fmla="*/ 6085840 h 7559040"/>
              <a:gd name="connsiteX8" fmla="*/ 6659764 w 7340484"/>
              <a:gd name="connsiteY8" fmla="*/ 7264400 h 7559040"/>
              <a:gd name="connsiteX9" fmla="*/ 5420244 w 7340484"/>
              <a:gd name="connsiteY9" fmla="*/ 7559040 h 7559040"/>
              <a:gd name="connsiteX10" fmla="*/ 2494164 w 7340484"/>
              <a:gd name="connsiteY10" fmla="*/ 7508240 h 7559040"/>
              <a:gd name="connsiteX11" fmla="*/ 126884 w 7340484"/>
              <a:gd name="connsiteY11" fmla="*/ 7142480 h 7559040"/>
              <a:gd name="connsiteX12" fmla="*/ 25284 w 7340484"/>
              <a:gd name="connsiteY12" fmla="*/ 6979920 h 7559040"/>
              <a:gd name="connsiteX13" fmla="*/ 330084 w 7340484"/>
              <a:gd name="connsiteY13" fmla="*/ 4338320 h 7559040"/>
              <a:gd name="connsiteX14" fmla="*/ 866024 w 7340484"/>
              <a:gd name="connsiteY14" fmla="*/ 3542030 h 7559040"/>
              <a:gd name="connsiteX15" fmla="*/ 949844 w 7340484"/>
              <a:gd name="connsiteY15" fmla="*/ 3495040 h 7559040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7127124 w 7340484"/>
              <a:gd name="connsiteY5" fmla="*/ 2142067 h 7394787"/>
              <a:gd name="connsiteX6" fmla="*/ 7340484 w 7340484"/>
              <a:gd name="connsiteY6" fmla="*/ 57590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6475191 w 7340484"/>
              <a:gd name="connsiteY5" fmla="*/ 2269067 h 7394787"/>
              <a:gd name="connsiteX6" fmla="*/ 7340484 w 7340484"/>
              <a:gd name="connsiteY6" fmla="*/ 57590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7340484"/>
              <a:gd name="connsiteY0" fmla="*/ 3330787 h 7394787"/>
              <a:gd name="connsiteX1" fmla="*/ 2890404 w 7340484"/>
              <a:gd name="connsiteY1" fmla="*/ 1888067 h 7394787"/>
              <a:gd name="connsiteX2" fmla="*/ 3315431 w 7340484"/>
              <a:gd name="connsiteY2" fmla="*/ 697654 h 7394787"/>
              <a:gd name="connsiteX3" fmla="*/ 4700577 w 7340484"/>
              <a:gd name="connsiteY3" fmla="*/ 0 h 7394787"/>
              <a:gd name="connsiteX4" fmla="*/ 6006137 w 7340484"/>
              <a:gd name="connsiteY4" fmla="*/ 665481 h 7394787"/>
              <a:gd name="connsiteX5" fmla="*/ 6475191 w 7340484"/>
              <a:gd name="connsiteY5" fmla="*/ 2269067 h 7394787"/>
              <a:gd name="connsiteX6" fmla="*/ 6316017 w 7340484"/>
              <a:gd name="connsiteY6" fmla="*/ 5403427 h 7394787"/>
              <a:gd name="connsiteX7" fmla="*/ 7340484 w 7340484"/>
              <a:gd name="connsiteY7" fmla="*/ 5921587 h 7394787"/>
              <a:gd name="connsiteX8" fmla="*/ 6659764 w 7340484"/>
              <a:gd name="connsiteY8" fmla="*/ 7100147 h 7394787"/>
              <a:gd name="connsiteX9" fmla="*/ 5420244 w 7340484"/>
              <a:gd name="connsiteY9" fmla="*/ 7394787 h 7394787"/>
              <a:gd name="connsiteX10" fmla="*/ 2494164 w 7340484"/>
              <a:gd name="connsiteY10" fmla="*/ 7343987 h 7394787"/>
              <a:gd name="connsiteX11" fmla="*/ 126884 w 7340484"/>
              <a:gd name="connsiteY11" fmla="*/ 6978227 h 7394787"/>
              <a:gd name="connsiteX12" fmla="*/ 25284 w 7340484"/>
              <a:gd name="connsiteY12" fmla="*/ 6815667 h 7394787"/>
              <a:gd name="connsiteX13" fmla="*/ 330084 w 7340484"/>
              <a:gd name="connsiteY13" fmla="*/ 4174067 h 7394787"/>
              <a:gd name="connsiteX14" fmla="*/ 866024 w 7340484"/>
              <a:gd name="connsiteY14" fmla="*/ 3377777 h 7394787"/>
              <a:gd name="connsiteX15" fmla="*/ 949844 w 7340484"/>
              <a:gd name="connsiteY15" fmla="*/ 3330787 h 7394787"/>
              <a:gd name="connsiteX0" fmla="*/ 949844 w 6659764"/>
              <a:gd name="connsiteY0" fmla="*/ 3330787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866024 w 6659764"/>
              <a:gd name="connsiteY14" fmla="*/ 3377777 h 7394787"/>
              <a:gd name="connsiteX15" fmla="*/ 949844 w 6659764"/>
              <a:gd name="connsiteY15" fmla="*/ 3330787 h 7394787"/>
              <a:gd name="connsiteX0" fmla="*/ 949844 w 6659764"/>
              <a:gd name="connsiteY0" fmla="*/ 3330787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949844 w 6659764"/>
              <a:gd name="connsiteY15" fmla="*/ 3330787 h 7394787"/>
              <a:gd name="connsiteX0" fmla="*/ 1542510 w 6659764"/>
              <a:gd name="connsiteY0" fmla="*/ 3466254 h 7394787"/>
              <a:gd name="connsiteX1" fmla="*/ 2890404 w 6659764"/>
              <a:gd name="connsiteY1" fmla="*/ 1888067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1542510 w 6659764"/>
              <a:gd name="connsiteY15" fmla="*/ 3466254 h 7394787"/>
              <a:gd name="connsiteX0" fmla="*/ 1542510 w 6659764"/>
              <a:gd name="connsiteY0" fmla="*/ 3466254 h 7394787"/>
              <a:gd name="connsiteX1" fmla="*/ 2729537 w 6659764"/>
              <a:gd name="connsiteY1" fmla="*/ 2201333 h 7394787"/>
              <a:gd name="connsiteX2" fmla="*/ 3315431 w 6659764"/>
              <a:gd name="connsiteY2" fmla="*/ 697654 h 7394787"/>
              <a:gd name="connsiteX3" fmla="*/ 4700577 w 6659764"/>
              <a:gd name="connsiteY3" fmla="*/ 0 h 7394787"/>
              <a:gd name="connsiteX4" fmla="*/ 6006137 w 6659764"/>
              <a:gd name="connsiteY4" fmla="*/ 665481 h 7394787"/>
              <a:gd name="connsiteX5" fmla="*/ 6475191 w 6659764"/>
              <a:gd name="connsiteY5" fmla="*/ 2269067 h 7394787"/>
              <a:gd name="connsiteX6" fmla="*/ 6316017 w 6659764"/>
              <a:gd name="connsiteY6" fmla="*/ 5403427 h 7394787"/>
              <a:gd name="connsiteX7" fmla="*/ 6282151 w 6659764"/>
              <a:gd name="connsiteY7" fmla="*/ 6150187 h 7394787"/>
              <a:gd name="connsiteX8" fmla="*/ 6659764 w 6659764"/>
              <a:gd name="connsiteY8" fmla="*/ 7100147 h 7394787"/>
              <a:gd name="connsiteX9" fmla="*/ 5420244 w 6659764"/>
              <a:gd name="connsiteY9" fmla="*/ 7394787 h 7394787"/>
              <a:gd name="connsiteX10" fmla="*/ 2494164 w 6659764"/>
              <a:gd name="connsiteY10" fmla="*/ 7343987 h 7394787"/>
              <a:gd name="connsiteX11" fmla="*/ 126884 w 6659764"/>
              <a:gd name="connsiteY11" fmla="*/ 6978227 h 7394787"/>
              <a:gd name="connsiteX12" fmla="*/ 25284 w 6659764"/>
              <a:gd name="connsiteY12" fmla="*/ 6815667 h 7394787"/>
              <a:gd name="connsiteX13" fmla="*/ 330084 w 6659764"/>
              <a:gd name="connsiteY13" fmla="*/ 4174067 h 7394787"/>
              <a:gd name="connsiteX14" fmla="*/ 993024 w 6659764"/>
              <a:gd name="connsiteY14" fmla="*/ 3851910 h 7394787"/>
              <a:gd name="connsiteX15" fmla="*/ 1542510 w 6659764"/>
              <a:gd name="connsiteY15" fmla="*/ 3466254 h 7394787"/>
              <a:gd name="connsiteX0" fmla="*/ 1542510 w 6659764"/>
              <a:gd name="connsiteY0" fmla="*/ 6301071 h 10229604"/>
              <a:gd name="connsiteX1" fmla="*/ 2729537 w 6659764"/>
              <a:gd name="connsiteY1" fmla="*/ 5036150 h 10229604"/>
              <a:gd name="connsiteX2" fmla="*/ 1168998 w 6659764"/>
              <a:gd name="connsiteY2" fmla="*/ 0 h 10229604"/>
              <a:gd name="connsiteX3" fmla="*/ 4700577 w 6659764"/>
              <a:gd name="connsiteY3" fmla="*/ 2834817 h 10229604"/>
              <a:gd name="connsiteX4" fmla="*/ 6006137 w 6659764"/>
              <a:gd name="connsiteY4" fmla="*/ 3500298 h 10229604"/>
              <a:gd name="connsiteX5" fmla="*/ 6475191 w 6659764"/>
              <a:gd name="connsiteY5" fmla="*/ 5103884 h 10229604"/>
              <a:gd name="connsiteX6" fmla="*/ 6316017 w 6659764"/>
              <a:gd name="connsiteY6" fmla="*/ 8238244 h 10229604"/>
              <a:gd name="connsiteX7" fmla="*/ 6282151 w 6659764"/>
              <a:gd name="connsiteY7" fmla="*/ 8985004 h 10229604"/>
              <a:gd name="connsiteX8" fmla="*/ 6659764 w 6659764"/>
              <a:gd name="connsiteY8" fmla="*/ 9934964 h 10229604"/>
              <a:gd name="connsiteX9" fmla="*/ 5420244 w 6659764"/>
              <a:gd name="connsiteY9" fmla="*/ 10229604 h 10229604"/>
              <a:gd name="connsiteX10" fmla="*/ 2494164 w 6659764"/>
              <a:gd name="connsiteY10" fmla="*/ 10178804 h 10229604"/>
              <a:gd name="connsiteX11" fmla="*/ 126884 w 6659764"/>
              <a:gd name="connsiteY11" fmla="*/ 9813044 h 10229604"/>
              <a:gd name="connsiteX12" fmla="*/ 25284 w 6659764"/>
              <a:gd name="connsiteY12" fmla="*/ 9650484 h 10229604"/>
              <a:gd name="connsiteX13" fmla="*/ 330084 w 6659764"/>
              <a:gd name="connsiteY13" fmla="*/ 7008884 h 10229604"/>
              <a:gd name="connsiteX14" fmla="*/ 993024 w 6659764"/>
              <a:gd name="connsiteY14" fmla="*/ 6686727 h 10229604"/>
              <a:gd name="connsiteX15" fmla="*/ 1542510 w 6659764"/>
              <a:gd name="connsiteY15" fmla="*/ 6301071 h 10229604"/>
              <a:gd name="connsiteX0" fmla="*/ 3375348 w 8492602"/>
              <a:gd name="connsiteY0" fmla="*/ 6301071 h 10229604"/>
              <a:gd name="connsiteX1" fmla="*/ 0 w 8492602"/>
              <a:gd name="connsiteY1" fmla="*/ 2495081 h 10229604"/>
              <a:gd name="connsiteX2" fmla="*/ 3001836 w 8492602"/>
              <a:gd name="connsiteY2" fmla="*/ 0 h 10229604"/>
              <a:gd name="connsiteX3" fmla="*/ 6533415 w 8492602"/>
              <a:gd name="connsiteY3" fmla="*/ 2834817 h 10229604"/>
              <a:gd name="connsiteX4" fmla="*/ 7838975 w 8492602"/>
              <a:gd name="connsiteY4" fmla="*/ 3500298 h 10229604"/>
              <a:gd name="connsiteX5" fmla="*/ 8308029 w 8492602"/>
              <a:gd name="connsiteY5" fmla="*/ 5103884 h 10229604"/>
              <a:gd name="connsiteX6" fmla="*/ 8148855 w 8492602"/>
              <a:gd name="connsiteY6" fmla="*/ 8238244 h 10229604"/>
              <a:gd name="connsiteX7" fmla="*/ 8114989 w 8492602"/>
              <a:gd name="connsiteY7" fmla="*/ 8985004 h 10229604"/>
              <a:gd name="connsiteX8" fmla="*/ 8492602 w 8492602"/>
              <a:gd name="connsiteY8" fmla="*/ 9934964 h 10229604"/>
              <a:gd name="connsiteX9" fmla="*/ 7253082 w 8492602"/>
              <a:gd name="connsiteY9" fmla="*/ 10229604 h 10229604"/>
              <a:gd name="connsiteX10" fmla="*/ 4327002 w 8492602"/>
              <a:gd name="connsiteY10" fmla="*/ 10178804 h 10229604"/>
              <a:gd name="connsiteX11" fmla="*/ 1959722 w 8492602"/>
              <a:gd name="connsiteY11" fmla="*/ 9813044 h 10229604"/>
              <a:gd name="connsiteX12" fmla="*/ 1858122 w 8492602"/>
              <a:gd name="connsiteY12" fmla="*/ 9650484 h 10229604"/>
              <a:gd name="connsiteX13" fmla="*/ 2162922 w 8492602"/>
              <a:gd name="connsiteY13" fmla="*/ 7008884 h 10229604"/>
              <a:gd name="connsiteX14" fmla="*/ 2825862 w 8492602"/>
              <a:gd name="connsiteY14" fmla="*/ 6686727 h 10229604"/>
              <a:gd name="connsiteX15" fmla="*/ 3375348 w 8492602"/>
              <a:gd name="connsiteY15" fmla="*/ 6301071 h 10229604"/>
              <a:gd name="connsiteX0" fmla="*/ 0 w 9506374"/>
              <a:gd name="connsiteY0" fmla="*/ 3066982 h 10229604"/>
              <a:gd name="connsiteX1" fmla="*/ 1013772 w 9506374"/>
              <a:gd name="connsiteY1" fmla="*/ 2495081 h 10229604"/>
              <a:gd name="connsiteX2" fmla="*/ 4015608 w 9506374"/>
              <a:gd name="connsiteY2" fmla="*/ 0 h 10229604"/>
              <a:gd name="connsiteX3" fmla="*/ 7547187 w 9506374"/>
              <a:gd name="connsiteY3" fmla="*/ 2834817 h 10229604"/>
              <a:gd name="connsiteX4" fmla="*/ 8852747 w 9506374"/>
              <a:gd name="connsiteY4" fmla="*/ 3500298 h 10229604"/>
              <a:gd name="connsiteX5" fmla="*/ 9321801 w 9506374"/>
              <a:gd name="connsiteY5" fmla="*/ 5103884 h 10229604"/>
              <a:gd name="connsiteX6" fmla="*/ 9162627 w 9506374"/>
              <a:gd name="connsiteY6" fmla="*/ 8238244 h 10229604"/>
              <a:gd name="connsiteX7" fmla="*/ 9128761 w 9506374"/>
              <a:gd name="connsiteY7" fmla="*/ 8985004 h 10229604"/>
              <a:gd name="connsiteX8" fmla="*/ 9506374 w 9506374"/>
              <a:gd name="connsiteY8" fmla="*/ 9934964 h 10229604"/>
              <a:gd name="connsiteX9" fmla="*/ 8266854 w 9506374"/>
              <a:gd name="connsiteY9" fmla="*/ 10229604 h 10229604"/>
              <a:gd name="connsiteX10" fmla="*/ 5340774 w 9506374"/>
              <a:gd name="connsiteY10" fmla="*/ 10178804 h 10229604"/>
              <a:gd name="connsiteX11" fmla="*/ 2973494 w 9506374"/>
              <a:gd name="connsiteY11" fmla="*/ 9813044 h 10229604"/>
              <a:gd name="connsiteX12" fmla="*/ 2871894 w 9506374"/>
              <a:gd name="connsiteY12" fmla="*/ 9650484 h 10229604"/>
              <a:gd name="connsiteX13" fmla="*/ 3176694 w 9506374"/>
              <a:gd name="connsiteY13" fmla="*/ 7008884 h 10229604"/>
              <a:gd name="connsiteX14" fmla="*/ 3839634 w 9506374"/>
              <a:gd name="connsiteY14" fmla="*/ 6686727 h 10229604"/>
              <a:gd name="connsiteX15" fmla="*/ 0 w 9506374"/>
              <a:gd name="connsiteY15" fmla="*/ 3066982 h 10229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9506374" h="10229604">
                <a:moveTo>
                  <a:pt x="0" y="3066982"/>
                </a:moveTo>
                <a:lnTo>
                  <a:pt x="1013772" y="2495081"/>
                </a:lnTo>
                <a:lnTo>
                  <a:pt x="4015608" y="0"/>
                </a:lnTo>
                <a:lnTo>
                  <a:pt x="7547187" y="2834817"/>
                </a:lnTo>
                <a:lnTo>
                  <a:pt x="8852747" y="3500298"/>
                </a:lnTo>
                <a:lnTo>
                  <a:pt x="9321801" y="5103884"/>
                </a:lnTo>
                <a:lnTo>
                  <a:pt x="9162627" y="8238244"/>
                </a:lnTo>
                <a:lnTo>
                  <a:pt x="9128761" y="8985004"/>
                </a:lnTo>
                <a:lnTo>
                  <a:pt x="9506374" y="9934964"/>
                </a:lnTo>
                <a:lnTo>
                  <a:pt x="8266854" y="10229604"/>
                </a:lnTo>
                <a:lnTo>
                  <a:pt x="5340774" y="10178804"/>
                </a:lnTo>
                <a:lnTo>
                  <a:pt x="2973494" y="9813044"/>
                </a:lnTo>
                <a:cubicBezTo>
                  <a:pt x="2800501" y="9798628"/>
                  <a:pt x="2846184" y="9843307"/>
                  <a:pt x="2871894" y="9650484"/>
                </a:cubicBezTo>
                <a:lnTo>
                  <a:pt x="3176694" y="7008884"/>
                </a:lnTo>
                <a:lnTo>
                  <a:pt x="3839634" y="6686727"/>
                </a:lnTo>
                <a:lnTo>
                  <a:pt x="0" y="3066982"/>
                </a:lnTo>
                <a:close/>
              </a:path>
            </a:pathLst>
          </a:custGeom>
          <a:solidFill>
            <a:schemeClr val="bg1">
              <a:alpha val="75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B54EB699-C756-1D1C-7F59-6C3792277F7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759480" y="8714283"/>
            <a:ext cx="3259704" cy="4214041"/>
          </a:xfrm>
          <a:prstGeom prst="rect">
            <a:avLst/>
          </a:prstGeom>
        </p:spPr>
      </p:pic>
      <p:pic>
        <p:nvPicPr>
          <p:cNvPr id="6" name="图形 5">
            <a:extLst>
              <a:ext uri="{FF2B5EF4-FFF2-40B4-BE49-F238E27FC236}">
                <a16:creationId xmlns:a16="http://schemas.microsoft.com/office/drawing/2014/main" id="{29019B8C-0D68-B338-2F65-023D36AA47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246740" y="3109982"/>
            <a:ext cx="4871610" cy="4410782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EA177BF6-D831-A8E2-F05B-840EA82D405D}"/>
              </a:ext>
            </a:extLst>
          </p:cNvPr>
          <p:cNvSpPr txBox="1"/>
          <p:nvPr/>
        </p:nvSpPr>
        <p:spPr>
          <a:xfrm>
            <a:off x="19203202" y="1566724"/>
            <a:ext cx="4826000" cy="49688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50800" tIns="50800" rIns="50800" bIns="50800" numCol="1" spcCol="38100" rtlCol="0" anchor="t">
            <a:noAutofit/>
          </a:bodyPr>
          <a:lstStyle/>
          <a:p>
            <a:pPr marL="0" marR="0" indent="0" algn="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More Details in the </a:t>
            </a:r>
            <a:r>
              <a:rPr kumimoji="0" lang="en-US" altLang="zh-CN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paper</a:t>
            </a:r>
            <a:endParaRPr kumimoji="0" lang="en-US" sz="3200" b="1" i="1" u="sng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>
                <a:solidFill>
                  <a:srgbClr val="000000"/>
                </a:solidFill>
              </a:uFill>
              <a:sym typeface="Avenir Next Medium"/>
            </a:endParaRPr>
          </a:p>
        </p:txBody>
      </p:sp>
    </p:spTree>
    <p:extLst>
      <p:ext uri="{BB962C8B-B14F-4D97-AF65-F5344CB8AC3E}">
        <p14:creationId xmlns:p14="http://schemas.microsoft.com/office/powerpoint/2010/main" val="2780834997"/>
      </p:ext>
    </p:extLst>
  </p:cSld>
  <p:clrMapOvr>
    <a:masterClrMapping/>
  </p:clrMapOvr>
  <p:transition spd="med"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16700" dirty="0"/>
              <a:t>Results</a:t>
            </a:r>
          </a:p>
        </p:txBody>
      </p:sp>
    </p:spTree>
    <p:extLst>
      <p:ext uri="{BB962C8B-B14F-4D97-AF65-F5344CB8AC3E}">
        <p14:creationId xmlns:p14="http://schemas.microsoft.com/office/powerpoint/2010/main" val="941901294"/>
      </p:ext>
    </p:extLst>
  </p:cSld>
  <p:clrMapOvr>
    <a:masterClrMapping/>
  </p:clrMapOvr>
  <p:transition spd="med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图片 13">
            <a:extLst>
              <a:ext uri="{FF2B5EF4-FFF2-40B4-BE49-F238E27FC236}">
                <a16:creationId xmlns:a16="http://schemas.microsoft.com/office/drawing/2014/main" id="{870F5926-DACA-3535-296A-56E53625232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56" r="9456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47" name="TextBox 14">
            <a:extLst>
              <a:ext uri="{FF2B5EF4-FFF2-40B4-BE49-F238E27FC236}">
                <a16:creationId xmlns:a16="http://schemas.microsoft.com/office/drawing/2014/main" id="{93A0939B-651F-D211-E093-1C825B9F127D}"/>
              </a:ext>
            </a:extLst>
          </p:cNvPr>
          <p:cNvSpPr txBox="1"/>
          <p:nvPr/>
        </p:nvSpPr>
        <p:spPr>
          <a:xfrm rot="16200000">
            <a:off x="5057398" y="8032533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NEE, Anisotropic GPIS [Xu et al. 2025]</a:t>
            </a:r>
          </a:p>
        </p:txBody>
      </p:sp>
      <p:sp>
        <p:nvSpPr>
          <p:cNvPr id="48" name="TextBox 14">
            <a:extLst>
              <a:ext uri="{FF2B5EF4-FFF2-40B4-BE49-F238E27FC236}">
                <a16:creationId xmlns:a16="http://schemas.microsoft.com/office/drawing/2014/main" id="{7F6C8AEC-A643-F7F8-0E4C-043F3E20CD9F}"/>
              </a:ext>
            </a:extLst>
          </p:cNvPr>
          <p:cNvSpPr txBox="1"/>
          <p:nvPr/>
        </p:nvSpPr>
        <p:spPr>
          <a:xfrm rot="16200000">
            <a:off x="5057397" y="-4187516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MSE:1.165</a:t>
            </a:r>
          </a:p>
        </p:txBody>
      </p:sp>
    </p:spTree>
    <p:extLst>
      <p:ext uri="{BB962C8B-B14F-4D97-AF65-F5344CB8AC3E}">
        <p14:creationId xmlns:p14="http://schemas.microsoft.com/office/powerpoint/2010/main" val="1213089432"/>
      </p:ext>
    </p:extLst>
  </p:cSld>
  <p:clrMapOvr>
    <a:masterClrMapping/>
  </p:clrMapOvr>
  <p:transition spd="med"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4">
            <a:extLst>
              <a:ext uri="{FF2B5EF4-FFF2-40B4-BE49-F238E27FC236}">
                <a16:creationId xmlns:a16="http://schemas.microsoft.com/office/drawing/2014/main" id="{9E1A295C-DD85-9D92-25BC-F62889C85B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34" r="9277"/>
          <a:stretch/>
        </p:blipFill>
        <p:spPr>
          <a:xfrm>
            <a:off x="0" y="0"/>
            <a:ext cx="24384000" cy="13716000"/>
          </a:xfrm>
          <a:prstGeom prst="rect">
            <a:avLst/>
          </a:prstGeom>
        </p:spPr>
      </p:pic>
      <p:sp>
        <p:nvSpPr>
          <p:cNvPr id="3" name="TextBox 14">
            <a:extLst>
              <a:ext uri="{FF2B5EF4-FFF2-40B4-BE49-F238E27FC236}">
                <a16:creationId xmlns:a16="http://schemas.microsoft.com/office/drawing/2014/main" id="{66E0A39D-FC58-D4B9-2795-5A69DA42BA11}"/>
              </a:ext>
            </a:extLst>
          </p:cNvPr>
          <p:cNvSpPr txBox="1"/>
          <p:nvPr/>
        </p:nvSpPr>
        <p:spPr>
          <a:xfrm rot="16200000">
            <a:off x="3936388" y="9153542"/>
            <a:ext cx="588141" cy="779022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CPNEE, Anisotropic GPIS [Ours]</a:t>
            </a:r>
          </a:p>
        </p:txBody>
      </p:sp>
      <p:sp>
        <p:nvSpPr>
          <p:cNvPr id="4" name="TextBox 14">
            <a:extLst>
              <a:ext uri="{FF2B5EF4-FFF2-40B4-BE49-F238E27FC236}">
                <a16:creationId xmlns:a16="http://schemas.microsoft.com/office/drawing/2014/main" id="{23480CF9-B260-3D72-A375-884E3BA658D6}"/>
              </a:ext>
            </a:extLst>
          </p:cNvPr>
          <p:cNvSpPr txBox="1"/>
          <p:nvPr/>
        </p:nvSpPr>
        <p:spPr>
          <a:xfrm rot="16200000">
            <a:off x="3936387" y="-3041135"/>
            <a:ext cx="588141" cy="779022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MSE:0.018</a:t>
            </a:r>
          </a:p>
        </p:txBody>
      </p:sp>
      <p:sp>
        <p:nvSpPr>
          <p:cNvPr id="5" name="TextBox 14">
            <a:extLst>
              <a:ext uri="{FF2B5EF4-FFF2-40B4-BE49-F238E27FC236}">
                <a16:creationId xmlns:a16="http://schemas.microsoft.com/office/drawing/2014/main" id="{B12ECBEE-B396-9DDE-471A-8EE96E0856B6}"/>
              </a:ext>
            </a:extLst>
          </p:cNvPr>
          <p:cNvSpPr txBox="1"/>
          <p:nvPr/>
        </p:nvSpPr>
        <p:spPr>
          <a:xfrm rot="16200000">
            <a:off x="19751524" y="-3149084"/>
            <a:ext cx="804039" cy="779022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algn="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48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~64</a:t>
            </a:r>
            <a:r>
              <a:rPr kumimoji="0" lang="en-US" altLang="zh-CN" sz="48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x</a:t>
            </a:r>
            <a:endParaRPr kumimoji="0" lang="en-US" sz="48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>
                <a:solidFill>
                  <a:srgbClr val="000000"/>
                </a:solidFill>
              </a:uFill>
              <a:latin typeface="Avenir Next LT Pro" panose="020B0504020202020204" pitchFamily="34" charset="0"/>
              <a:sym typeface="Avenir Next Medium"/>
            </a:endParaRPr>
          </a:p>
        </p:txBody>
      </p:sp>
    </p:spTree>
    <p:extLst>
      <p:ext uri="{BB962C8B-B14F-4D97-AF65-F5344CB8AC3E}">
        <p14:creationId xmlns:p14="http://schemas.microsoft.com/office/powerpoint/2010/main" val="3631984652"/>
      </p:ext>
    </p:extLst>
  </p:cSld>
  <p:clrMapOvr>
    <a:masterClrMapping/>
  </p:clrMapOvr>
  <p:transition spd="med"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4" descr="image.png">
            <a:extLst>
              <a:ext uri="{FF2B5EF4-FFF2-40B4-BE49-F238E27FC236}">
                <a16:creationId xmlns:a16="http://schemas.microsoft.com/office/drawing/2014/main" id="{EA6077F6-CB68-49F4-96AB-5970E8E872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28192"/>
          </a:xfrm>
          <a:prstGeom prst="rect">
            <a:avLst/>
          </a:prstGeom>
          <a:effectLst/>
        </p:spPr>
      </p:pic>
      <p:sp>
        <p:nvSpPr>
          <p:cNvPr id="7" name="TextBox 14">
            <a:extLst>
              <a:ext uri="{FF2B5EF4-FFF2-40B4-BE49-F238E27FC236}">
                <a16:creationId xmlns:a16="http://schemas.microsoft.com/office/drawing/2014/main" id="{FCACFE19-881F-5909-8230-435B73E681D0}"/>
              </a:ext>
            </a:extLst>
          </p:cNvPr>
          <p:cNvSpPr txBox="1"/>
          <p:nvPr/>
        </p:nvSpPr>
        <p:spPr>
          <a:xfrm rot="16200000">
            <a:off x="5057398" y="8032533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NEE, </a:t>
            </a:r>
            <a:r>
              <a:rPr lang="en-US" sz="3200" i="1" kern="0" dirty="0">
                <a:solidFill>
                  <a:schemeClr val="bg1"/>
                </a:solidFill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I</a:t>
            </a:r>
            <a:r>
              <a:rPr kumimoji="0" lang="en-US" sz="3200" b="0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sotropic</a:t>
            </a: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 GPIS [Xu et al. 2025]</a:t>
            </a:r>
          </a:p>
        </p:txBody>
      </p:sp>
      <p:pic>
        <p:nvPicPr>
          <p:cNvPr id="4" name="图片 3" descr="😔 Pensive Face Emoji: Meaning &amp; Usage">
            <a:extLst>
              <a:ext uri="{FF2B5EF4-FFF2-40B4-BE49-F238E27FC236}">
                <a16:creationId xmlns:a16="http://schemas.microsoft.com/office/drawing/2014/main" id="{A4BBCEB1-5E5A-86DC-8F7D-1C384F4C589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184241" y="11198539"/>
            <a:ext cx="1102894" cy="1102894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544C34B6-2DCD-ACAD-28AF-5F606028E72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429" r="38429"/>
          <a:stretch>
            <a:fillRect/>
          </a:stretch>
        </p:blipFill>
        <p:spPr>
          <a:xfrm>
            <a:off x="19944721" y="11138381"/>
            <a:ext cx="4135298" cy="2326105"/>
          </a:xfrm>
          <a:prstGeom prst="rect">
            <a:avLst/>
          </a:prstGeom>
          <a:ln w="57150">
            <a:solidFill>
              <a:srgbClr val="A30600"/>
            </a:solidFill>
          </a:ln>
          <a:effectLst>
            <a:outerShdw blurRad="50800" dist="38100" dir="2700000" algn="tl" rotWithShape="0">
              <a:schemeClr val="bg1">
                <a:alpha val="40000"/>
              </a:schemeClr>
            </a:outerShdw>
          </a:effectLst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9D9DB49F-D5ED-8A0C-42B2-72ED938069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t="38429" r="38713"/>
          <a:stretch>
            <a:fillRect/>
          </a:stretch>
        </p:blipFill>
        <p:spPr>
          <a:xfrm>
            <a:off x="19944721" y="4531895"/>
            <a:ext cx="4116188" cy="2326105"/>
          </a:xfrm>
          <a:prstGeom prst="rect">
            <a:avLst/>
          </a:prstGeom>
          <a:ln w="57150">
            <a:solidFill>
              <a:srgbClr val="A30600"/>
            </a:solidFill>
          </a:ln>
          <a:effectLst>
            <a:outerShdw blurRad="50800" dist="38100" dir="2700000" algn="tl" rotWithShape="0">
              <a:schemeClr val="bg1">
                <a:alpha val="40000"/>
              </a:schemeClr>
            </a:outerShdw>
          </a:effectLst>
        </p:spPr>
      </p:pic>
      <p:sp>
        <p:nvSpPr>
          <p:cNvPr id="14" name="矩形 13">
            <a:extLst>
              <a:ext uri="{FF2B5EF4-FFF2-40B4-BE49-F238E27FC236}">
                <a16:creationId xmlns:a16="http://schemas.microsoft.com/office/drawing/2014/main" id="{6136EE7F-D1BA-935A-45E7-0E6CEA55C9A8}"/>
              </a:ext>
            </a:extLst>
          </p:cNvPr>
          <p:cNvSpPr/>
          <p:nvPr/>
        </p:nvSpPr>
        <p:spPr>
          <a:xfrm>
            <a:off x="15914913" y="5943600"/>
            <a:ext cx="283029" cy="283029"/>
          </a:xfrm>
          <a:prstGeom prst="rect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17" name="直接连接符 16">
            <a:extLst>
              <a:ext uri="{FF2B5EF4-FFF2-40B4-BE49-F238E27FC236}">
                <a16:creationId xmlns:a16="http://schemas.microsoft.com/office/drawing/2014/main" id="{DC83F625-9631-4F39-A3E5-682C297E2A25}"/>
              </a:ext>
            </a:extLst>
          </p:cNvPr>
          <p:cNvCxnSpPr/>
          <p:nvPr/>
        </p:nvCxnSpPr>
        <p:spPr>
          <a:xfrm flipV="1">
            <a:off x="16197942" y="4531895"/>
            <a:ext cx="3746779" cy="1411705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18" name="直接连接符 17">
            <a:extLst>
              <a:ext uri="{FF2B5EF4-FFF2-40B4-BE49-F238E27FC236}">
                <a16:creationId xmlns:a16="http://schemas.microsoft.com/office/drawing/2014/main" id="{EE35E85C-77AE-41FA-8FC0-BB4856AB5F43}"/>
              </a:ext>
            </a:extLst>
          </p:cNvPr>
          <p:cNvCxnSpPr>
            <a:cxnSpLocks/>
          </p:cNvCxnSpPr>
          <p:nvPr/>
        </p:nvCxnSpPr>
        <p:spPr>
          <a:xfrm>
            <a:off x="16197942" y="6226629"/>
            <a:ext cx="3746779" cy="631371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21" name="矩形 20">
            <a:extLst>
              <a:ext uri="{FF2B5EF4-FFF2-40B4-BE49-F238E27FC236}">
                <a16:creationId xmlns:a16="http://schemas.microsoft.com/office/drawing/2014/main" id="{454A3E14-826C-88A4-9876-21842F55AC00}"/>
              </a:ext>
            </a:extLst>
          </p:cNvPr>
          <p:cNvSpPr/>
          <p:nvPr/>
        </p:nvSpPr>
        <p:spPr>
          <a:xfrm>
            <a:off x="15914913" y="12301433"/>
            <a:ext cx="283029" cy="283029"/>
          </a:xfrm>
          <a:prstGeom prst="rect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22" name="直接连接符 21">
            <a:extLst>
              <a:ext uri="{FF2B5EF4-FFF2-40B4-BE49-F238E27FC236}">
                <a16:creationId xmlns:a16="http://schemas.microsoft.com/office/drawing/2014/main" id="{768C5EE7-2994-EF9D-1049-1400D38C3726}"/>
              </a:ext>
            </a:extLst>
          </p:cNvPr>
          <p:cNvCxnSpPr>
            <a:cxnSpLocks/>
          </p:cNvCxnSpPr>
          <p:nvPr/>
        </p:nvCxnSpPr>
        <p:spPr>
          <a:xfrm flipV="1">
            <a:off x="16197942" y="11138381"/>
            <a:ext cx="3746779" cy="1163052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B75BCF50-E73F-34C8-0FB6-AA28329D4435}"/>
              </a:ext>
            </a:extLst>
          </p:cNvPr>
          <p:cNvCxnSpPr>
            <a:cxnSpLocks/>
          </p:cNvCxnSpPr>
          <p:nvPr/>
        </p:nvCxnSpPr>
        <p:spPr>
          <a:xfrm>
            <a:off x="16197942" y="12584462"/>
            <a:ext cx="3746779" cy="880024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2111744255"/>
      </p:ext>
    </p:extLst>
  </p:cSld>
  <p:clrMapOvr>
    <a:masterClrMapping/>
  </p:clrMapOvr>
  <p:transition spd="med"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1" descr="image.png">
            <a:extLst>
              <a:ext uri="{FF2B5EF4-FFF2-40B4-BE49-F238E27FC236}">
                <a16:creationId xmlns:a16="http://schemas.microsoft.com/office/drawing/2014/main" id="{9F41A8C5-8EBA-18D0-D185-BD2A33591E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28192"/>
          </a:xfrm>
          <a:prstGeom prst="rect">
            <a:avLst/>
          </a:prstGeom>
          <a:effectLst/>
        </p:spPr>
      </p:pic>
      <p:pic>
        <p:nvPicPr>
          <p:cNvPr id="1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EAE283E6-4CDC-75DE-DBCB-18457D7FDF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227833" flipH="1">
            <a:off x="2637228" y="8237504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0F3EE317-E920-14BA-43C2-B6DEE5BDDA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562676" flipH="1">
            <a:off x="3156035" y="7412365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83144B53-0046-68B1-417F-E8AC110951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6497196" flipH="1">
            <a:off x="2944546" y="6626510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BCEF2F0F-2CAE-9672-3447-FA5CFE1C11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190980" flipH="1">
            <a:off x="2057567" y="8539242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14">
            <a:extLst>
              <a:ext uri="{FF2B5EF4-FFF2-40B4-BE49-F238E27FC236}">
                <a16:creationId xmlns:a16="http://schemas.microsoft.com/office/drawing/2014/main" id="{FCACFE19-881F-5909-8230-435B73E681D0}"/>
              </a:ext>
            </a:extLst>
          </p:cNvPr>
          <p:cNvSpPr txBox="1"/>
          <p:nvPr/>
        </p:nvSpPr>
        <p:spPr>
          <a:xfrm rot="16200000">
            <a:off x="5057398" y="8032533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NEE, Anisotropic GPIS [Xu et al. 2025]</a:t>
            </a:r>
          </a:p>
        </p:txBody>
      </p:sp>
      <p:pic>
        <p:nvPicPr>
          <p:cNvPr id="9" name="图片 8" descr="😔 Pensive Face Emoji: Meaning &amp; Usage">
            <a:extLst>
              <a:ext uri="{FF2B5EF4-FFF2-40B4-BE49-F238E27FC236}">
                <a16:creationId xmlns:a16="http://schemas.microsoft.com/office/drawing/2014/main" id="{D459FB6C-47D7-00A6-D0E5-EFB3F66439B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7511" y="7979229"/>
            <a:ext cx="1102894" cy="1102894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EDF124B2-E506-D852-B098-EA6527C4F2F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311" r="38311"/>
          <a:stretch>
            <a:fillRect/>
          </a:stretch>
        </p:blipFill>
        <p:spPr>
          <a:xfrm>
            <a:off x="335344" y="3378009"/>
            <a:ext cx="4135298" cy="2326105"/>
          </a:xfrm>
          <a:prstGeom prst="rect">
            <a:avLst/>
          </a:prstGeom>
          <a:ln w="57150">
            <a:solidFill>
              <a:srgbClr val="A30600"/>
            </a:solidFill>
          </a:ln>
          <a:effectLst>
            <a:outerShdw blurRad="50800" dist="38100" dir="2700000" algn="tl" rotWithShape="0">
              <a:schemeClr val="bg1">
                <a:alpha val="40000"/>
              </a:schemeClr>
            </a:outerShdw>
          </a:effectLst>
        </p:spPr>
      </p:pic>
      <p:sp>
        <p:nvSpPr>
          <p:cNvPr id="18" name="矩形 17">
            <a:extLst>
              <a:ext uri="{FF2B5EF4-FFF2-40B4-BE49-F238E27FC236}">
                <a16:creationId xmlns:a16="http://schemas.microsoft.com/office/drawing/2014/main" id="{42ADDB1B-CC43-6023-2656-044231891941}"/>
              </a:ext>
            </a:extLst>
          </p:cNvPr>
          <p:cNvSpPr/>
          <p:nvPr/>
        </p:nvSpPr>
        <p:spPr>
          <a:xfrm>
            <a:off x="7249884" y="5943600"/>
            <a:ext cx="283029" cy="283029"/>
          </a:xfrm>
          <a:prstGeom prst="rect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B6330517-03B2-8435-5142-AC226D2E1954}"/>
              </a:ext>
            </a:extLst>
          </p:cNvPr>
          <p:cNvCxnSpPr>
            <a:cxnSpLocks/>
          </p:cNvCxnSpPr>
          <p:nvPr/>
        </p:nvCxnSpPr>
        <p:spPr>
          <a:xfrm flipH="1" flipV="1">
            <a:off x="4470642" y="3378009"/>
            <a:ext cx="2779242" cy="2565591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20" name="直接连接符 19">
            <a:extLst>
              <a:ext uri="{FF2B5EF4-FFF2-40B4-BE49-F238E27FC236}">
                <a16:creationId xmlns:a16="http://schemas.microsoft.com/office/drawing/2014/main" id="{BF8877AA-2482-84C4-6619-A72172337974}"/>
              </a:ext>
            </a:extLst>
          </p:cNvPr>
          <p:cNvCxnSpPr>
            <a:cxnSpLocks/>
            <a:stCxn id="18" idx="2"/>
          </p:cNvCxnSpPr>
          <p:nvPr/>
        </p:nvCxnSpPr>
        <p:spPr>
          <a:xfrm flipH="1" flipV="1">
            <a:off x="4470642" y="5704114"/>
            <a:ext cx="2920757" cy="522515"/>
          </a:xfrm>
          <a:prstGeom prst="line">
            <a:avLst/>
          </a:prstGeom>
          <a:noFill/>
          <a:ln w="5715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1200751111"/>
      </p:ext>
    </p:extLst>
  </p:cSld>
  <p:clrMapOvr>
    <a:masterClrMapping/>
  </p:clrMapOvr>
  <p:transition spd="med"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 descr="image.png">
            <a:extLst>
              <a:ext uri="{FF2B5EF4-FFF2-40B4-BE49-F238E27FC236}">
                <a16:creationId xmlns:a16="http://schemas.microsoft.com/office/drawing/2014/main" id="{7CEFE47C-2517-D926-6D64-1AE1CE48B8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28192"/>
          </a:xfrm>
          <a:prstGeom prst="rect">
            <a:avLst/>
          </a:prstGeom>
          <a:effectLst/>
        </p:spPr>
      </p:pic>
      <p:pic>
        <p:nvPicPr>
          <p:cNvPr id="1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1FBCD41D-7603-8C43-1FE1-05221C91AB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227833" flipH="1">
            <a:off x="2637228" y="8237504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B422A822-7A37-9BD0-90AB-5582AF69B7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562676" flipH="1">
            <a:off x="3156035" y="7412365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C65ACA0A-72A3-4A95-8083-6CB48699ED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6497196" flipH="1">
            <a:off x="2944546" y="6626510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545BAE2D-4044-E422-212D-28D878EC89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190980" flipH="1">
            <a:off x="2057567" y="8539242"/>
            <a:ext cx="2059617" cy="2437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14">
            <a:extLst>
              <a:ext uri="{FF2B5EF4-FFF2-40B4-BE49-F238E27FC236}">
                <a16:creationId xmlns:a16="http://schemas.microsoft.com/office/drawing/2014/main" id="{FCACFE19-881F-5909-8230-435B73E681D0}"/>
              </a:ext>
            </a:extLst>
          </p:cNvPr>
          <p:cNvSpPr txBox="1"/>
          <p:nvPr/>
        </p:nvSpPr>
        <p:spPr>
          <a:xfrm rot="16200000">
            <a:off x="5057398" y="8032533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CPNEE, Anisotropic GPIS [Ours]</a:t>
            </a:r>
          </a:p>
        </p:txBody>
      </p:sp>
      <p:pic>
        <p:nvPicPr>
          <p:cNvPr id="12" name="图片 11" descr="🙂 Slightly Smiling Face on Apple iOS 10.0">
            <a:extLst>
              <a:ext uri="{FF2B5EF4-FFF2-40B4-BE49-F238E27FC236}">
                <a16:creationId xmlns:a16="http://schemas.microsoft.com/office/drawing/2014/main" id="{FD9E2773-CEDB-6615-9668-0F30627DB9E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184241" y="11198539"/>
            <a:ext cx="1102894" cy="1102894"/>
          </a:xfrm>
          <a:prstGeom prst="rect">
            <a:avLst/>
          </a:prstGeom>
        </p:spPr>
      </p:pic>
      <p:pic>
        <p:nvPicPr>
          <p:cNvPr id="13" name="图片 12" descr="🙂 Slightly Smiling Face on Apple iOS 10.0">
            <a:extLst>
              <a:ext uri="{FF2B5EF4-FFF2-40B4-BE49-F238E27FC236}">
                <a16:creationId xmlns:a16="http://schemas.microsoft.com/office/drawing/2014/main" id="{151B9261-222E-EFCB-1C91-AFD8C90DF6C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7511" y="7979229"/>
            <a:ext cx="1102894" cy="1102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2898782"/>
      </p:ext>
    </p:extLst>
  </p:cSld>
  <p:clrMapOvr>
    <a:masterClrMapping/>
  </p:clrMapOvr>
  <p:transition spd="med"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C53E49-BF38-252C-89BA-6400DEB6F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>
            <a:extLst>
              <a:ext uri="{FF2B5EF4-FFF2-40B4-BE49-F238E27FC236}">
                <a16:creationId xmlns:a16="http://schemas.microsoft.com/office/drawing/2014/main" id="{C8375766-4017-1648-C1C0-0288B39F3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16700" dirty="0"/>
              <a:t>Limitation &amp; Future Work</a:t>
            </a:r>
          </a:p>
        </p:txBody>
      </p:sp>
    </p:spTree>
    <p:extLst>
      <p:ext uri="{BB962C8B-B14F-4D97-AF65-F5344CB8AC3E}">
        <p14:creationId xmlns:p14="http://schemas.microsoft.com/office/powerpoint/2010/main" val="2187342954"/>
      </p:ext>
    </p:extLst>
  </p:cSld>
  <p:clrMapOvr>
    <a:masterClrMapping/>
  </p:clrMapOvr>
  <p:transition spd="med"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DBEEB-F059-768F-20E2-CCAF66BD5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 descr="image.png">
            <a:extLst>
              <a:ext uri="{FF2B5EF4-FFF2-40B4-BE49-F238E27FC236}">
                <a16:creationId xmlns:a16="http://schemas.microsoft.com/office/drawing/2014/main" id="{910B0E33-AE5E-8CB1-D154-4017EA31967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28192"/>
          </a:xfrm>
          <a:prstGeom prst="rect">
            <a:avLst/>
          </a:prstGeom>
          <a:effectLst/>
        </p:spPr>
      </p:pic>
      <p:sp>
        <p:nvSpPr>
          <p:cNvPr id="7" name="TextBox 14">
            <a:extLst>
              <a:ext uri="{FF2B5EF4-FFF2-40B4-BE49-F238E27FC236}">
                <a16:creationId xmlns:a16="http://schemas.microsoft.com/office/drawing/2014/main" id="{313FD942-CCB3-D8DC-733D-16B202C73750}"/>
              </a:ext>
            </a:extLst>
          </p:cNvPr>
          <p:cNvSpPr txBox="1"/>
          <p:nvPr/>
        </p:nvSpPr>
        <p:spPr>
          <a:xfrm rot="16200000">
            <a:off x="5057398" y="8032533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CPNEE, Anisotropic GPIS [Ours]</a:t>
            </a: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8EA43155-2616-C70F-DAA5-A0B21DC3CDAE}"/>
              </a:ext>
            </a:extLst>
          </p:cNvPr>
          <p:cNvSpPr/>
          <p:nvPr/>
        </p:nvSpPr>
        <p:spPr>
          <a:xfrm>
            <a:off x="6978316" y="5390147"/>
            <a:ext cx="2695073" cy="1275348"/>
          </a:xfrm>
          <a:prstGeom prst="rect">
            <a:avLst/>
          </a:prstGeom>
          <a:noFill/>
          <a:ln w="3810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3F638693-4584-8A71-E94D-012E3813DD79}"/>
              </a:ext>
            </a:extLst>
          </p:cNvPr>
          <p:cNvSpPr/>
          <p:nvPr/>
        </p:nvSpPr>
        <p:spPr>
          <a:xfrm>
            <a:off x="335343" y="1035270"/>
            <a:ext cx="5456666" cy="4295674"/>
          </a:xfrm>
          <a:prstGeom prst="rect">
            <a:avLst/>
          </a:prstGeom>
          <a:solidFill>
            <a:schemeClr val="bg1"/>
          </a:solidFill>
          <a:ln w="38100" cap="flat">
            <a:solidFill>
              <a:srgbClr val="A306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zh-CN" alt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985E5C35-8A6F-AB90-DE72-101140409A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3439" y="1092330"/>
            <a:ext cx="5435781" cy="4238615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2655F7F6-CBE3-9756-1A2D-62607DF916F4}"/>
              </a:ext>
            </a:extLst>
          </p:cNvPr>
          <p:cNvSpPr txBox="1"/>
          <p:nvPr/>
        </p:nvSpPr>
        <p:spPr>
          <a:xfrm rot="16200000">
            <a:off x="5057399" y="722738"/>
            <a:ext cx="853753" cy="10297860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sz="3200" i="1" kern="0" dirty="0">
                <a:solidFill>
                  <a:schemeClr val="bg1"/>
                </a:solidFill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Missed intersection</a:t>
            </a:r>
            <a:endParaRPr kumimoji="0" lang="en-US" sz="3200" b="0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>
                <a:solidFill>
                  <a:srgbClr val="000000"/>
                </a:solidFill>
              </a:uFill>
              <a:latin typeface="Avenir Next LT Pro" panose="020B0504020202020204" pitchFamily="34" charset="0"/>
              <a:sym typeface="Avenir Next Medium"/>
            </a:endParaRPr>
          </a:p>
        </p:txBody>
      </p:sp>
    </p:spTree>
    <p:extLst>
      <p:ext uri="{BB962C8B-B14F-4D97-AF65-F5344CB8AC3E}">
        <p14:creationId xmlns:p14="http://schemas.microsoft.com/office/powerpoint/2010/main" val="314530507"/>
      </p:ext>
    </p:extLst>
  </p:cSld>
  <p:clrMapOvr>
    <a:masterClrMapping/>
  </p:clrMapOvr>
  <p:transition spd="med"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Extended to Any Shape Light</a:t>
            </a:r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C3D3F2A4-58F7-0BD1-AA36-0F7EE28ADC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7939" y="2600831"/>
            <a:ext cx="16768122" cy="9440453"/>
          </a:xfrm>
          <a:prstGeom prst="rect">
            <a:avLst/>
          </a:prstGeom>
        </p:spPr>
      </p:pic>
      <p:sp>
        <p:nvSpPr>
          <p:cNvPr id="13" name="椭圆 12">
            <a:extLst>
              <a:ext uri="{FF2B5EF4-FFF2-40B4-BE49-F238E27FC236}">
                <a16:creationId xmlns:a16="http://schemas.microsoft.com/office/drawing/2014/main" id="{8206C555-1BE1-0CDD-D99F-EB715DF8BA0C}"/>
              </a:ext>
            </a:extLst>
          </p:cNvPr>
          <p:cNvSpPr/>
          <p:nvPr/>
        </p:nvSpPr>
        <p:spPr>
          <a:xfrm>
            <a:off x="86969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4" name="椭圆 13">
            <a:extLst>
              <a:ext uri="{FF2B5EF4-FFF2-40B4-BE49-F238E27FC236}">
                <a16:creationId xmlns:a16="http://schemas.microsoft.com/office/drawing/2014/main" id="{EFF461DC-2DBC-5B05-29AD-A8A911342D77}"/>
              </a:ext>
            </a:extLst>
          </p:cNvPr>
          <p:cNvSpPr/>
          <p:nvPr/>
        </p:nvSpPr>
        <p:spPr>
          <a:xfrm>
            <a:off x="11252200" y="37490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5" name="椭圆 14">
            <a:extLst>
              <a:ext uri="{FF2B5EF4-FFF2-40B4-BE49-F238E27FC236}">
                <a16:creationId xmlns:a16="http://schemas.microsoft.com/office/drawing/2014/main" id="{2A1E7C8A-939A-7E20-5E14-034E9640F53B}"/>
              </a:ext>
            </a:extLst>
          </p:cNvPr>
          <p:cNvSpPr/>
          <p:nvPr/>
        </p:nvSpPr>
        <p:spPr>
          <a:xfrm>
            <a:off x="138785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7" name="任意多边形: 形状 46">
            <a:extLst>
              <a:ext uri="{FF2B5EF4-FFF2-40B4-BE49-F238E27FC236}">
                <a16:creationId xmlns:a16="http://schemas.microsoft.com/office/drawing/2014/main" id="{C39B3CAE-A3CD-D47A-B396-35067092C49B}"/>
              </a:ext>
            </a:extLst>
          </p:cNvPr>
          <p:cNvSpPr/>
          <p:nvPr/>
        </p:nvSpPr>
        <p:spPr>
          <a:xfrm flipH="1">
            <a:off x="8910316" y="4301068"/>
            <a:ext cx="675641" cy="6574136"/>
          </a:xfrm>
          <a:custGeom>
            <a:avLst/>
            <a:gdLst>
              <a:gd name="connsiteX0" fmla="*/ 0 w 2745518"/>
              <a:gd name="connsiteY0" fmla="*/ 4508495 h 4508495"/>
              <a:gd name="connsiteX1" fmla="*/ 2745518 w 2745518"/>
              <a:gd name="connsiteY1" fmla="*/ 0 h 4508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5518" h="4508495">
                <a:moveTo>
                  <a:pt x="0" y="4508495"/>
                </a:moveTo>
                <a:lnTo>
                  <a:pt x="2745518" y="0"/>
                </a:lnTo>
              </a:path>
            </a:pathLst>
          </a:custGeom>
          <a:ln w="57150" cap="flat">
            <a:solidFill>
              <a:srgbClr val="FCAD1D"/>
            </a:solidFill>
            <a:prstDash val="dash"/>
            <a:miter/>
            <a:headEnd type="none" w="med" len="med"/>
            <a:tailEnd type="arrow" w="med" len="med"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id="{8C28326C-5215-FF92-4269-E8C6BFCEFF95}"/>
              </a:ext>
            </a:extLst>
          </p:cNvPr>
          <p:cNvSpPr/>
          <p:nvPr/>
        </p:nvSpPr>
        <p:spPr>
          <a:xfrm>
            <a:off x="9585958" y="5046134"/>
            <a:ext cx="675640" cy="5829070"/>
          </a:xfrm>
          <a:custGeom>
            <a:avLst/>
            <a:gdLst>
              <a:gd name="connsiteX0" fmla="*/ 0 w 2745518"/>
              <a:gd name="connsiteY0" fmla="*/ 4508495 h 4508495"/>
              <a:gd name="connsiteX1" fmla="*/ 2745518 w 2745518"/>
              <a:gd name="connsiteY1" fmla="*/ 0 h 4508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5518" h="4508495">
                <a:moveTo>
                  <a:pt x="0" y="4508495"/>
                </a:moveTo>
                <a:lnTo>
                  <a:pt x="2745518" y="0"/>
                </a:lnTo>
              </a:path>
            </a:pathLst>
          </a:custGeom>
          <a:ln w="57150" cap="flat">
            <a:solidFill>
              <a:srgbClr val="FCAD1D"/>
            </a:solidFill>
            <a:prstDash val="dash"/>
            <a:miter/>
            <a:headEnd type="none" w="med" len="med"/>
            <a:tailEnd type="arrow" w="med" len="med"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id="{D1C0B9C0-810C-74E2-0B28-66EDC8AFE307}"/>
              </a:ext>
            </a:extLst>
          </p:cNvPr>
          <p:cNvSpPr/>
          <p:nvPr/>
        </p:nvSpPr>
        <p:spPr>
          <a:xfrm flipH="1">
            <a:off x="9372601" y="4631268"/>
            <a:ext cx="213358" cy="6243936"/>
          </a:xfrm>
          <a:custGeom>
            <a:avLst/>
            <a:gdLst>
              <a:gd name="connsiteX0" fmla="*/ 0 w 2745518"/>
              <a:gd name="connsiteY0" fmla="*/ 4508495 h 4508495"/>
              <a:gd name="connsiteX1" fmla="*/ 2745518 w 2745518"/>
              <a:gd name="connsiteY1" fmla="*/ 0 h 4508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5518" h="4508495">
                <a:moveTo>
                  <a:pt x="0" y="4508495"/>
                </a:moveTo>
                <a:lnTo>
                  <a:pt x="2745518" y="0"/>
                </a:lnTo>
              </a:path>
            </a:pathLst>
          </a:custGeom>
          <a:ln w="57150" cap="flat">
            <a:solidFill>
              <a:srgbClr val="FCAD1D"/>
            </a:solidFill>
            <a:prstDash val="dash"/>
            <a:miter/>
            <a:headEnd type="none" w="med" len="med"/>
            <a:tailEnd type="arrow" w="med" len="med"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628283"/>
      </p:ext>
    </p:extLst>
  </p:cSld>
  <p:clrMapOvr>
    <a:masterClrMapping/>
  </p:clrMapOvr>
  <p:transition spd="med"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sz="10000" dirty="0"/>
              <a:t>Limitation &amp; Future Work</a:t>
            </a:r>
            <a:endParaRPr lang="en-US" dirty="0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C3D3F2A4-58F7-0BD1-AA36-0F7EE28ADC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7939" y="2600831"/>
            <a:ext cx="16768122" cy="9440453"/>
          </a:xfrm>
          <a:prstGeom prst="rect">
            <a:avLst/>
          </a:prstGeom>
        </p:spPr>
      </p:pic>
      <p:sp>
        <p:nvSpPr>
          <p:cNvPr id="6" name="椭圆 5">
            <a:extLst>
              <a:ext uri="{FF2B5EF4-FFF2-40B4-BE49-F238E27FC236}">
                <a16:creationId xmlns:a16="http://schemas.microsoft.com/office/drawing/2014/main" id="{A0528449-AA82-F5F1-248F-B288BA2CB33B}"/>
              </a:ext>
            </a:extLst>
          </p:cNvPr>
          <p:cNvSpPr/>
          <p:nvPr/>
        </p:nvSpPr>
        <p:spPr>
          <a:xfrm>
            <a:off x="86969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F75A942A-57DE-C181-8D19-9014D6ABF16F}"/>
              </a:ext>
            </a:extLst>
          </p:cNvPr>
          <p:cNvSpPr/>
          <p:nvPr/>
        </p:nvSpPr>
        <p:spPr>
          <a:xfrm>
            <a:off x="11252200" y="37490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" name="椭圆 7">
            <a:extLst>
              <a:ext uri="{FF2B5EF4-FFF2-40B4-BE49-F238E27FC236}">
                <a16:creationId xmlns:a16="http://schemas.microsoft.com/office/drawing/2014/main" id="{8C07E35B-B8B7-9464-E6B0-9D9A394C390B}"/>
              </a:ext>
            </a:extLst>
          </p:cNvPr>
          <p:cNvSpPr/>
          <p:nvPr/>
        </p:nvSpPr>
        <p:spPr>
          <a:xfrm>
            <a:off x="138785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0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" name="TextBox 20">
            <a:extLst>
              <a:ext uri="{FF2B5EF4-FFF2-40B4-BE49-F238E27FC236}">
                <a16:creationId xmlns:a16="http://schemas.microsoft.com/office/drawing/2014/main" id="{9C58A155-ACE6-F891-9C3F-B636D3A9CA93}"/>
              </a:ext>
            </a:extLst>
          </p:cNvPr>
          <p:cNvSpPr txBox="1"/>
          <p:nvPr/>
        </p:nvSpPr>
        <p:spPr>
          <a:xfrm>
            <a:off x="16260879" y="6373852"/>
            <a:ext cx="14855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dirty="0">
                <a:solidFill>
                  <a:srgbClr val="FF0000"/>
                </a:solidFill>
                <a:cs typeface="NVIDIA Sans" panose="020B0503020203020204" pitchFamily="34" charset="0"/>
              </a:rPr>
              <a:t>Noisy!</a:t>
            </a:r>
          </a:p>
        </p:txBody>
      </p:sp>
    </p:spTree>
    <p:extLst>
      <p:ext uri="{BB962C8B-B14F-4D97-AF65-F5344CB8AC3E}">
        <p14:creationId xmlns:p14="http://schemas.microsoft.com/office/powerpoint/2010/main" val="2734616411"/>
      </p:ext>
    </p:extLst>
  </p:cSld>
  <p:clrMapOvr>
    <a:masterClrMapping/>
  </p:clrMapOvr>
  <p:transition spd="med"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sz="10000" dirty="0"/>
              <a:t>Limitation &amp; Future Work</a:t>
            </a:r>
            <a:endParaRPr lang="en-US" dirty="0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C3D3F2A4-58F7-0BD1-AA36-0F7EE28ADC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7939" y="2600831"/>
            <a:ext cx="16768122" cy="9440453"/>
          </a:xfrm>
          <a:prstGeom prst="rect">
            <a:avLst/>
          </a:prstGeom>
        </p:spPr>
      </p:pic>
      <p:sp>
        <p:nvSpPr>
          <p:cNvPr id="6" name="椭圆 5">
            <a:extLst>
              <a:ext uri="{FF2B5EF4-FFF2-40B4-BE49-F238E27FC236}">
                <a16:creationId xmlns:a16="http://schemas.microsoft.com/office/drawing/2014/main" id="{A0528449-AA82-F5F1-248F-B288BA2CB33B}"/>
              </a:ext>
            </a:extLst>
          </p:cNvPr>
          <p:cNvSpPr/>
          <p:nvPr/>
        </p:nvSpPr>
        <p:spPr>
          <a:xfrm>
            <a:off x="86969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" name="椭圆 6">
            <a:extLst>
              <a:ext uri="{FF2B5EF4-FFF2-40B4-BE49-F238E27FC236}">
                <a16:creationId xmlns:a16="http://schemas.microsoft.com/office/drawing/2014/main" id="{F75A942A-57DE-C181-8D19-9014D6ABF16F}"/>
              </a:ext>
            </a:extLst>
          </p:cNvPr>
          <p:cNvSpPr/>
          <p:nvPr/>
        </p:nvSpPr>
        <p:spPr>
          <a:xfrm>
            <a:off x="11252200" y="3749040"/>
            <a:ext cx="1879600" cy="1879600"/>
          </a:xfrm>
          <a:prstGeom prst="ellipse">
            <a:avLst/>
          </a:prstGeom>
          <a:noFill/>
          <a:ln w="57150" cap="flat">
            <a:solidFill>
              <a:srgbClr val="FFC000"/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" name="椭圆 7">
            <a:extLst>
              <a:ext uri="{FF2B5EF4-FFF2-40B4-BE49-F238E27FC236}">
                <a16:creationId xmlns:a16="http://schemas.microsoft.com/office/drawing/2014/main" id="{8C07E35B-B8B7-9464-E6B0-9D9A394C390B}"/>
              </a:ext>
            </a:extLst>
          </p:cNvPr>
          <p:cNvSpPr/>
          <p:nvPr/>
        </p:nvSpPr>
        <p:spPr>
          <a:xfrm>
            <a:off x="13848928" y="4342977"/>
            <a:ext cx="336126" cy="336126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3" name="椭圆 2">
            <a:extLst>
              <a:ext uri="{FF2B5EF4-FFF2-40B4-BE49-F238E27FC236}">
                <a16:creationId xmlns:a16="http://schemas.microsoft.com/office/drawing/2014/main" id="{9ADD1B14-E46F-7450-1BF4-C8202E71D4D0}"/>
              </a:ext>
            </a:extLst>
          </p:cNvPr>
          <p:cNvSpPr/>
          <p:nvPr/>
        </p:nvSpPr>
        <p:spPr>
          <a:xfrm>
            <a:off x="14185054" y="4352714"/>
            <a:ext cx="336126" cy="336126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" name="椭圆 3">
            <a:extLst>
              <a:ext uri="{FF2B5EF4-FFF2-40B4-BE49-F238E27FC236}">
                <a16:creationId xmlns:a16="http://schemas.microsoft.com/office/drawing/2014/main" id="{66F0C91A-DA7D-07CA-BCCE-055A4E6B5A9D}"/>
              </a:ext>
            </a:extLst>
          </p:cNvPr>
          <p:cNvSpPr/>
          <p:nvPr/>
        </p:nvSpPr>
        <p:spPr>
          <a:xfrm>
            <a:off x="14566056" y="4352714"/>
            <a:ext cx="336126" cy="336126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5" name="椭圆 4">
            <a:extLst>
              <a:ext uri="{FF2B5EF4-FFF2-40B4-BE49-F238E27FC236}">
                <a16:creationId xmlns:a16="http://schemas.microsoft.com/office/drawing/2014/main" id="{1B8622D7-F2F8-F787-8D65-84B3DBFC37DE}"/>
              </a:ext>
            </a:extLst>
          </p:cNvPr>
          <p:cNvSpPr/>
          <p:nvPr/>
        </p:nvSpPr>
        <p:spPr>
          <a:xfrm>
            <a:off x="14947058" y="4352714"/>
            <a:ext cx="291253" cy="291253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" name="椭圆 8">
            <a:extLst>
              <a:ext uri="{FF2B5EF4-FFF2-40B4-BE49-F238E27FC236}">
                <a16:creationId xmlns:a16="http://schemas.microsoft.com/office/drawing/2014/main" id="{1C4FDE62-79B0-3DED-05C2-AFEE1519082F}"/>
              </a:ext>
            </a:extLst>
          </p:cNvPr>
          <p:cNvSpPr/>
          <p:nvPr/>
        </p:nvSpPr>
        <p:spPr>
          <a:xfrm>
            <a:off x="15238308" y="4342977"/>
            <a:ext cx="291253" cy="291253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" name="椭圆 9">
            <a:extLst>
              <a:ext uri="{FF2B5EF4-FFF2-40B4-BE49-F238E27FC236}">
                <a16:creationId xmlns:a16="http://schemas.microsoft.com/office/drawing/2014/main" id="{884AD913-9A19-EFA3-E945-E9C65743F254}"/>
              </a:ext>
            </a:extLst>
          </p:cNvPr>
          <p:cNvSpPr/>
          <p:nvPr/>
        </p:nvSpPr>
        <p:spPr>
          <a:xfrm>
            <a:off x="15544981" y="4352714"/>
            <a:ext cx="255693" cy="255693"/>
          </a:xfrm>
          <a:prstGeom prst="ellipse">
            <a:avLst/>
          </a:prstGeom>
          <a:noFill/>
          <a:ln w="50800" cap="flat">
            <a:solidFill>
              <a:srgbClr val="FF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2" name="椭圆 11">
            <a:extLst>
              <a:ext uri="{FF2B5EF4-FFF2-40B4-BE49-F238E27FC236}">
                <a16:creationId xmlns:a16="http://schemas.microsoft.com/office/drawing/2014/main" id="{4866C2A8-37A2-2FCC-107A-B6E55135960A}"/>
              </a:ext>
            </a:extLst>
          </p:cNvPr>
          <p:cNvSpPr/>
          <p:nvPr/>
        </p:nvSpPr>
        <p:spPr>
          <a:xfrm>
            <a:off x="13878560" y="3571240"/>
            <a:ext cx="1879600" cy="1879600"/>
          </a:xfrm>
          <a:prstGeom prst="ellipse">
            <a:avLst/>
          </a:prstGeom>
          <a:noFill/>
          <a:ln w="57150" cap="flat">
            <a:solidFill>
              <a:srgbClr val="FF0000">
                <a:alpha val="40000"/>
              </a:srgbClr>
            </a:solidFill>
            <a:prstDash val="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2301439091"/>
      </p:ext>
    </p:extLst>
  </p:cSld>
  <p:clrMapOvr>
    <a:masterClrMapping/>
  </p:clrMapOvr>
  <p:transition spd="med"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C48F1D-FE84-613A-B032-887079BFA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标题 13">
            <a:extLst>
              <a:ext uri="{FF2B5EF4-FFF2-40B4-BE49-F238E27FC236}">
                <a16:creationId xmlns:a16="http://schemas.microsoft.com/office/drawing/2014/main" id="{A9C1399E-3B40-5480-2284-CD554B045B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Conclusion</a:t>
            </a:r>
            <a:endParaRPr lang="zh-CN" altLang="en-US" dirty="0"/>
          </a:p>
        </p:txBody>
      </p:sp>
      <p:pic>
        <p:nvPicPr>
          <p:cNvPr id="15" name="图形 14">
            <a:extLst>
              <a:ext uri="{FF2B5EF4-FFF2-40B4-BE49-F238E27FC236}">
                <a16:creationId xmlns:a16="http://schemas.microsoft.com/office/drawing/2014/main" id="{2F942BCF-0396-35E8-8066-4F60D633C71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43282" y="2452275"/>
            <a:ext cx="23177860" cy="4017424"/>
          </a:xfrm>
          <a:prstGeom prst="rect">
            <a:avLst/>
          </a:prstGeom>
        </p:spPr>
      </p:pic>
      <p:sp>
        <p:nvSpPr>
          <p:cNvPr id="30" name="矩形 29">
            <a:extLst>
              <a:ext uri="{FF2B5EF4-FFF2-40B4-BE49-F238E27FC236}">
                <a16:creationId xmlns:a16="http://schemas.microsoft.com/office/drawing/2014/main" id="{D0290CD2-C709-EA7A-0622-854FA7C40EDB}"/>
              </a:ext>
            </a:extLst>
          </p:cNvPr>
          <p:cNvSpPr/>
          <p:nvPr/>
        </p:nvSpPr>
        <p:spPr>
          <a:xfrm>
            <a:off x="16383000" y="2587083"/>
            <a:ext cx="7594600" cy="3806775"/>
          </a:xfrm>
          <a:prstGeom prst="rect">
            <a:avLst/>
          </a:prstGeom>
          <a:noFill/>
          <a:ln w="57150" cap="flat">
            <a:solidFill>
              <a:srgbClr val="FF0000"/>
            </a:solidFill>
            <a:prstDash val="solid"/>
            <a:round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38" name="图片 37">
            <a:extLst>
              <a:ext uri="{FF2B5EF4-FFF2-40B4-BE49-F238E27FC236}">
                <a16:creationId xmlns:a16="http://schemas.microsoft.com/office/drawing/2014/main" id="{09375107-5826-0C69-BCCF-D6E9744711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9125" y="6584812"/>
            <a:ext cx="2540770" cy="3266704"/>
          </a:xfrm>
          <a:prstGeom prst="rect">
            <a:avLst/>
          </a:prstGeom>
        </p:spPr>
      </p:pic>
      <p:sp>
        <p:nvSpPr>
          <p:cNvPr id="39" name="箭头: 右 38">
            <a:extLst>
              <a:ext uri="{FF2B5EF4-FFF2-40B4-BE49-F238E27FC236}">
                <a16:creationId xmlns:a16="http://schemas.microsoft.com/office/drawing/2014/main" id="{2E0BE71F-40DF-CEDC-5542-4D4D43C46BE1}"/>
              </a:ext>
            </a:extLst>
          </p:cNvPr>
          <p:cNvSpPr/>
          <p:nvPr/>
        </p:nvSpPr>
        <p:spPr>
          <a:xfrm>
            <a:off x="8208481" y="9680249"/>
            <a:ext cx="9135933" cy="720788"/>
          </a:xfrm>
          <a:prstGeom prst="rightArrow">
            <a:avLst>
              <a:gd name="adj1" fmla="val 20046"/>
              <a:gd name="adj2" fmla="val 61453"/>
            </a:avLst>
          </a:prstGeom>
          <a:solidFill>
            <a:schemeClr val="accent2"/>
          </a:solidFill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0" name="TextBox 14">
            <a:extLst>
              <a:ext uri="{FF2B5EF4-FFF2-40B4-BE49-F238E27FC236}">
                <a16:creationId xmlns:a16="http://schemas.microsoft.com/office/drawing/2014/main" id="{F25831B3-AE16-8FBD-48FB-AE02D92D11D3}"/>
              </a:ext>
            </a:extLst>
          </p:cNvPr>
          <p:cNvSpPr txBox="1"/>
          <p:nvPr/>
        </p:nvSpPr>
        <p:spPr>
          <a:xfrm rot="16200000">
            <a:off x="5863946" y="9915798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 [Xu et al. 2025]</a:t>
            </a:r>
          </a:p>
        </p:txBody>
      </p:sp>
      <p:sp>
        <p:nvSpPr>
          <p:cNvPr id="41" name="TextBox 14">
            <a:extLst>
              <a:ext uri="{FF2B5EF4-FFF2-40B4-BE49-F238E27FC236}">
                <a16:creationId xmlns:a16="http://schemas.microsoft.com/office/drawing/2014/main" id="{2A77B3C5-E381-3EC4-BB7C-97A339AEF029}"/>
              </a:ext>
            </a:extLst>
          </p:cNvPr>
          <p:cNvSpPr txBox="1"/>
          <p:nvPr/>
        </p:nvSpPr>
        <p:spPr>
          <a:xfrm rot="16200000">
            <a:off x="18846584" y="11258713"/>
            <a:ext cx="588141" cy="141509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algn="ct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Ours</a:t>
            </a:r>
          </a:p>
        </p:txBody>
      </p: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33D23B56-871E-55BD-DF88-C611ACF0F990}"/>
              </a:ext>
            </a:extLst>
          </p:cNvPr>
          <p:cNvGrpSpPr/>
          <p:nvPr/>
        </p:nvGrpSpPr>
        <p:grpSpPr>
          <a:xfrm>
            <a:off x="10670578" y="10377389"/>
            <a:ext cx="3789787" cy="1524323"/>
            <a:chOff x="15124911" y="5582764"/>
            <a:chExt cx="7228395" cy="2907396"/>
          </a:xfrm>
        </p:grpSpPr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49C5DECE-3EF0-C7BD-F673-8E2AF3867D96}"/>
                </a:ext>
              </a:extLst>
            </p:cNvPr>
            <p:cNvSpPr/>
            <p:nvPr/>
          </p:nvSpPr>
          <p:spPr>
            <a:xfrm>
              <a:off x="15289023" y="5582764"/>
              <a:ext cx="4736875" cy="2140918"/>
            </a:xfrm>
            <a:custGeom>
              <a:avLst/>
              <a:gdLst>
                <a:gd name="connsiteX0" fmla="*/ 4736876 w 4736875"/>
                <a:gd name="connsiteY0" fmla="*/ 1112420 h 2140918"/>
                <a:gd name="connsiteX1" fmla="*/ 4736876 w 4736875"/>
                <a:gd name="connsiteY1" fmla="*/ 2099890 h 2140918"/>
                <a:gd name="connsiteX2" fmla="*/ 0 w 4736875"/>
                <a:gd name="connsiteY2" fmla="*/ 2140918 h 2140918"/>
                <a:gd name="connsiteX3" fmla="*/ 3450086 w 4736875"/>
                <a:gd name="connsiteY3" fmla="*/ 0 h 2140918"/>
                <a:gd name="connsiteX4" fmla="*/ 4736876 w 4736875"/>
                <a:gd name="connsiteY4" fmla="*/ 1112420 h 214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875" h="2140918">
                  <a:moveTo>
                    <a:pt x="4736876" y="1112420"/>
                  </a:moveTo>
                  <a:lnTo>
                    <a:pt x="4736876" y="2099890"/>
                  </a:lnTo>
                  <a:lnTo>
                    <a:pt x="0" y="2140918"/>
                  </a:lnTo>
                  <a:cubicBezTo>
                    <a:pt x="1861182" y="2140918"/>
                    <a:pt x="2874761" y="0"/>
                    <a:pt x="3450086" y="0"/>
                  </a:cubicBezTo>
                  <a:cubicBezTo>
                    <a:pt x="3745675" y="0"/>
                    <a:pt x="4155956" y="563203"/>
                    <a:pt x="4736876" y="1112420"/>
                  </a:cubicBezTo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47AB2B3E-2D7B-09B5-C710-1ED274294601}"/>
                </a:ext>
              </a:extLst>
            </p:cNvPr>
            <p:cNvSpPr/>
            <p:nvPr/>
          </p:nvSpPr>
          <p:spPr>
            <a:xfrm>
              <a:off x="20025898" y="6694251"/>
              <a:ext cx="1203800" cy="987470"/>
            </a:xfrm>
            <a:custGeom>
              <a:avLst/>
              <a:gdLst>
                <a:gd name="connsiteX0" fmla="*/ 1203800 w 1203800"/>
                <a:gd name="connsiteY0" fmla="*/ 831751 h 987470"/>
                <a:gd name="connsiteX1" fmla="*/ 0 w 1203800"/>
                <a:gd name="connsiteY1" fmla="*/ 0 h 987470"/>
                <a:gd name="connsiteX2" fmla="*/ 0 w 1203800"/>
                <a:gd name="connsiteY2" fmla="*/ 987471 h 987470"/>
                <a:gd name="connsiteX3" fmla="*/ 1203800 w 1203800"/>
                <a:gd name="connsiteY3" fmla="*/ 987471 h 987470"/>
                <a:gd name="connsiteX4" fmla="*/ 1203800 w 1203800"/>
                <a:gd name="connsiteY4" fmla="*/ 831751 h 98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800" h="987470">
                  <a:moveTo>
                    <a:pt x="1203800" y="831751"/>
                  </a:moveTo>
                  <a:cubicBezTo>
                    <a:pt x="736640" y="635935"/>
                    <a:pt x="339414" y="320765"/>
                    <a:pt x="0" y="0"/>
                  </a:cubicBezTo>
                  <a:lnTo>
                    <a:pt x="0" y="987471"/>
                  </a:lnTo>
                  <a:lnTo>
                    <a:pt x="1203800" y="987471"/>
                  </a:lnTo>
                  <a:lnTo>
                    <a:pt x="1203800" y="831751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任意多边形: 形状 44">
              <a:extLst>
                <a:ext uri="{FF2B5EF4-FFF2-40B4-BE49-F238E27FC236}">
                  <a16:creationId xmlns:a16="http://schemas.microsoft.com/office/drawing/2014/main" id="{261CAFB1-A916-E37F-EFCE-5E17C2106927}"/>
                </a:ext>
              </a:extLst>
            </p:cNvPr>
            <p:cNvSpPr/>
            <p:nvPr/>
          </p:nvSpPr>
          <p:spPr>
            <a:xfrm>
              <a:off x="21229699" y="7526934"/>
              <a:ext cx="959497" cy="155720"/>
            </a:xfrm>
            <a:custGeom>
              <a:avLst/>
              <a:gdLst>
                <a:gd name="connsiteX0" fmla="*/ 959497 w 959497"/>
                <a:gd name="connsiteY0" fmla="*/ 155720 h 155720"/>
                <a:gd name="connsiteX1" fmla="*/ 0 w 959497"/>
                <a:gd name="connsiteY1" fmla="*/ 155720 h 155720"/>
                <a:gd name="connsiteX2" fmla="*/ 0 w 959497"/>
                <a:gd name="connsiteY2" fmla="*/ 0 h 155720"/>
                <a:gd name="connsiteX3" fmla="*/ 959497 w 959497"/>
                <a:gd name="connsiteY3" fmla="*/ 155720 h 15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97" h="155720">
                  <a:moveTo>
                    <a:pt x="959497" y="155720"/>
                  </a:moveTo>
                  <a:lnTo>
                    <a:pt x="0" y="155720"/>
                  </a:lnTo>
                  <a:lnTo>
                    <a:pt x="0" y="0"/>
                  </a:lnTo>
                  <a:cubicBezTo>
                    <a:pt x="291858" y="121219"/>
                    <a:pt x="610758" y="155720"/>
                    <a:pt x="959497" y="155720"/>
                  </a:cubicBezTo>
                  <a:close/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6" name="图形 13">
              <a:extLst>
                <a:ext uri="{FF2B5EF4-FFF2-40B4-BE49-F238E27FC236}">
                  <a16:creationId xmlns:a16="http://schemas.microsoft.com/office/drawing/2014/main" id="{1DE31A34-9F83-83B2-8141-A14F4B495B63}"/>
                </a:ext>
              </a:extLst>
            </p:cNvPr>
            <p:cNvGrpSpPr/>
            <p:nvPr/>
          </p:nvGrpSpPr>
          <p:grpSpPr>
            <a:xfrm>
              <a:off x="15124911" y="7732074"/>
              <a:ext cx="4877676" cy="151057"/>
              <a:chOff x="15994448" y="5303027"/>
              <a:chExt cx="4877676" cy="151057"/>
            </a:xfrm>
            <a:solidFill>
              <a:srgbClr val="2947E2"/>
            </a:solidFill>
          </p:grpSpPr>
          <p:sp>
            <p:nvSpPr>
              <p:cNvPr id="67" name="任意多边形: 形状 66">
                <a:extLst>
                  <a:ext uri="{FF2B5EF4-FFF2-40B4-BE49-F238E27FC236}">
                    <a16:creationId xmlns:a16="http://schemas.microsoft.com/office/drawing/2014/main" id="{0B90B88D-1A66-CB2B-0B53-0D9CEFB7CA7B}"/>
                  </a:ext>
                </a:extLst>
              </p:cNvPr>
              <p:cNvSpPr/>
              <p:nvPr/>
            </p:nvSpPr>
            <p:spPr>
              <a:xfrm>
                <a:off x="16125924" y="5376691"/>
                <a:ext cx="4746199" cy="1864"/>
              </a:xfrm>
              <a:custGeom>
                <a:avLst/>
                <a:gdLst>
                  <a:gd name="connsiteX0" fmla="*/ 4746200 w 4746199"/>
                  <a:gd name="connsiteY0" fmla="*/ 0 h 1864"/>
                  <a:gd name="connsiteX1" fmla="*/ 0 w 4746199"/>
                  <a:gd name="connsiteY1" fmla="*/ 1865 h 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6199" h="1864">
                    <a:moveTo>
                      <a:pt x="4746200" y="0"/>
                    </a:moveTo>
                    <a:lnTo>
                      <a:pt x="0" y="1865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任意多边形: 形状 67">
                <a:extLst>
                  <a:ext uri="{FF2B5EF4-FFF2-40B4-BE49-F238E27FC236}">
                    <a16:creationId xmlns:a16="http://schemas.microsoft.com/office/drawing/2014/main" id="{23E2232F-8B47-1DE2-715C-DAB9AB8FBEAF}"/>
                  </a:ext>
                </a:extLst>
              </p:cNvPr>
              <p:cNvSpPr/>
              <p:nvPr/>
            </p:nvSpPr>
            <p:spPr>
              <a:xfrm>
                <a:off x="15994448" y="5303027"/>
                <a:ext cx="185558" cy="151057"/>
              </a:xfrm>
              <a:custGeom>
                <a:avLst/>
                <a:gdLst>
                  <a:gd name="connsiteX0" fmla="*/ 0 w 185558"/>
                  <a:gd name="connsiteY0" fmla="*/ 75529 h 151057"/>
                  <a:gd name="connsiteX1" fmla="*/ 185559 w 185558"/>
                  <a:gd name="connsiteY1" fmla="*/ 0 h 151057"/>
                  <a:gd name="connsiteX2" fmla="*/ 141733 w 185558"/>
                  <a:gd name="connsiteY2" fmla="*/ 75529 h 151057"/>
                  <a:gd name="connsiteX3" fmla="*/ 185559 w 185558"/>
                  <a:gd name="connsiteY3" fmla="*/ 151058 h 15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057">
                    <a:moveTo>
                      <a:pt x="0" y="75529"/>
                    </a:moveTo>
                    <a:lnTo>
                      <a:pt x="185559" y="0"/>
                    </a:lnTo>
                    <a:lnTo>
                      <a:pt x="141733" y="75529"/>
                    </a:lnTo>
                    <a:lnTo>
                      <a:pt x="185559" y="151058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任意多边形: 形状 46">
              <a:extLst>
                <a:ext uri="{FF2B5EF4-FFF2-40B4-BE49-F238E27FC236}">
                  <a16:creationId xmlns:a16="http://schemas.microsoft.com/office/drawing/2014/main" id="{F34D7B93-4977-FCF2-CF12-B6689CA38A49}"/>
                </a:ext>
              </a:extLst>
            </p:cNvPr>
            <p:cNvSpPr/>
            <p:nvPr/>
          </p:nvSpPr>
          <p:spPr>
            <a:xfrm>
              <a:off x="20002587" y="7805738"/>
              <a:ext cx="1227111" cy="93245"/>
            </a:xfrm>
            <a:custGeom>
              <a:avLst/>
              <a:gdLst>
                <a:gd name="connsiteX0" fmla="*/ 1227112 w 1227111"/>
                <a:gd name="connsiteY0" fmla="*/ 0 h 93245"/>
                <a:gd name="connsiteX1" fmla="*/ 0 w 1227111"/>
                <a:gd name="connsiteY1" fmla="*/ 0 h 9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111" h="93245">
                  <a:moveTo>
                    <a:pt x="1227112" y="0"/>
                  </a:moveTo>
                  <a:lnTo>
                    <a:pt x="0" y="0"/>
                  </a:lnTo>
                </a:path>
              </a:pathLst>
            </a:custGeom>
            <a:ln w="46587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图形 13">
              <a:extLst>
                <a:ext uri="{FF2B5EF4-FFF2-40B4-BE49-F238E27FC236}">
                  <a16:creationId xmlns:a16="http://schemas.microsoft.com/office/drawing/2014/main" id="{81FE3A15-4EE2-1DBD-4F0F-7B333C288C67}"/>
                </a:ext>
              </a:extLst>
            </p:cNvPr>
            <p:cNvGrpSpPr/>
            <p:nvPr/>
          </p:nvGrpSpPr>
          <p:grpSpPr>
            <a:xfrm>
              <a:off x="21229698" y="7729277"/>
              <a:ext cx="1123608" cy="151990"/>
              <a:chOff x="22099235" y="5300230"/>
              <a:chExt cx="1123608" cy="151990"/>
            </a:xfrm>
            <a:solidFill>
              <a:srgbClr val="2947E2"/>
            </a:solidFill>
          </p:grpSpPr>
          <p:sp>
            <p:nvSpPr>
              <p:cNvPr id="65" name="任意多边形: 形状 64">
                <a:extLst>
                  <a:ext uri="{FF2B5EF4-FFF2-40B4-BE49-F238E27FC236}">
                    <a16:creationId xmlns:a16="http://schemas.microsoft.com/office/drawing/2014/main" id="{2C4CC88F-588B-E347-AD6C-6FC45232274F}"/>
                  </a:ext>
                </a:extLst>
              </p:cNvPr>
              <p:cNvSpPr/>
              <p:nvPr/>
            </p:nvSpPr>
            <p:spPr>
              <a:xfrm>
                <a:off x="22099235" y="5376691"/>
                <a:ext cx="992132" cy="93245"/>
              </a:xfrm>
              <a:custGeom>
                <a:avLst/>
                <a:gdLst>
                  <a:gd name="connsiteX0" fmla="*/ 0 w 992132"/>
                  <a:gd name="connsiteY0" fmla="*/ 0 h 93245"/>
                  <a:gd name="connsiteX1" fmla="*/ 992133 w 992132"/>
                  <a:gd name="connsiteY1" fmla="*/ 0 h 9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132" h="93245">
                    <a:moveTo>
                      <a:pt x="0" y="0"/>
                    </a:moveTo>
                    <a:lnTo>
                      <a:pt x="992133" y="0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任意多边形: 形状 65">
                <a:extLst>
                  <a:ext uri="{FF2B5EF4-FFF2-40B4-BE49-F238E27FC236}">
                    <a16:creationId xmlns:a16="http://schemas.microsoft.com/office/drawing/2014/main" id="{30FB049D-6B57-F2A9-A6E4-444A1A50D316}"/>
                  </a:ext>
                </a:extLst>
              </p:cNvPr>
              <p:cNvSpPr/>
              <p:nvPr/>
            </p:nvSpPr>
            <p:spPr>
              <a:xfrm>
                <a:off x="23037286" y="5300230"/>
                <a:ext cx="185558" cy="151990"/>
              </a:xfrm>
              <a:custGeom>
                <a:avLst/>
                <a:gdLst>
                  <a:gd name="connsiteX0" fmla="*/ 185559 w 185558"/>
                  <a:gd name="connsiteY0" fmla="*/ 76461 h 151990"/>
                  <a:gd name="connsiteX1" fmla="*/ 0 w 185558"/>
                  <a:gd name="connsiteY1" fmla="*/ 151990 h 151990"/>
                  <a:gd name="connsiteX2" fmla="*/ 44758 w 185558"/>
                  <a:gd name="connsiteY2" fmla="*/ 76461 h 151990"/>
                  <a:gd name="connsiteX3" fmla="*/ 0 w 185558"/>
                  <a:gd name="connsiteY3" fmla="*/ 0 h 151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990">
                    <a:moveTo>
                      <a:pt x="185559" y="76461"/>
                    </a:moveTo>
                    <a:lnTo>
                      <a:pt x="0" y="151990"/>
                    </a:lnTo>
                    <a:lnTo>
                      <a:pt x="44758" y="764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9" name="任意多边形: 形状 48">
              <a:extLst>
                <a:ext uri="{FF2B5EF4-FFF2-40B4-BE49-F238E27FC236}">
                  <a16:creationId xmlns:a16="http://schemas.microsoft.com/office/drawing/2014/main" id="{95450742-DD8E-D61F-B30E-44291C9AEC6F}"/>
                </a:ext>
              </a:extLst>
            </p:cNvPr>
            <p:cNvSpPr/>
            <p:nvPr/>
          </p:nvSpPr>
          <p:spPr>
            <a:xfrm>
              <a:off x="19921463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5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5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任意多边形: 形状 49">
              <a:extLst>
                <a:ext uri="{FF2B5EF4-FFF2-40B4-BE49-F238E27FC236}">
                  <a16:creationId xmlns:a16="http://schemas.microsoft.com/office/drawing/2014/main" id="{7F28FA75-7866-1BB7-CDF0-21ADCADB074C}"/>
                </a:ext>
              </a:extLst>
            </p:cNvPr>
            <p:cNvSpPr/>
            <p:nvPr/>
          </p:nvSpPr>
          <p:spPr>
            <a:xfrm>
              <a:off x="21147642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4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4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1" name="图形 13">
              <a:extLst>
                <a:ext uri="{FF2B5EF4-FFF2-40B4-BE49-F238E27FC236}">
                  <a16:creationId xmlns:a16="http://schemas.microsoft.com/office/drawing/2014/main" id="{60B0BA95-E179-D016-65BF-782BE31E5730}"/>
                </a:ext>
              </a:extLst>
            </p:cNvPr>
            <p:cNvGrpSpPr/>
            <p:nvPr/>
          </p:nvGrpSpPr>
          <p:grpSpPr>
            <a:xfrm>
              <a:off x="19753621" y="7975445"/>
              <a:ext cx="920333" cy="514715"/>
              <a:chOff x="20623158" y="5546398"/>
              <a:chExt cx="920333" cy="514715"/>
            </a:xfrm>
            <a:solidFill>
              <a:schemeClr val="accent2"/>
            </a:solidFill>
          </p:grpSpPr>
          <p:sp>
            <p:nvSpPr>
              <p:cNvPr id="62" name="任意多边形: 形状 61">
                <a:extLst>
                  <a:ext uri="{FF2B5EF4-FFF2-40B4-BE49-F238E27FC236}">
                    <a16:creationId xmlns:a16="http://schemas.microsoft.com/office/drawing/2014/main" id="{C5CD5B7C-749E-9A9C-FBB8-A9D3825CA217}"/>
                  </a:ext>
                </a:extLst>
              </p:cNvPr>
              <p:cNvSpPr/>
              <p:nvPr/>
            </p:nvSpPr>
            <p:spPr>
              <a:xfrm>
                <a:off x="20623158" y="5546398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9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2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9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3" y="303048"/>
                      <a:pt x="167842" y="316102"/>
                      <a:pt x="146396" y="316102"/>
                    </a:cubicBezTo>
                    <a:cubicBezTo>
                      <a:pt x="109098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9" y="40096"/>
                      <a:pt x="345009" y="35433"/>
                    </a:cubicBezTo>
                    <a:cubicBezTo>
                      <a:pt x="345009" y="22379"/>
                      <a:pt x="335684" y="14919"/>
                      <a:pt x="323562" y="14919"/>
                    </a:cubicBezTo>
                    <a:cubicBezTo>
                      <a:pt x="316102" y="14919"/>
                      <a:pt x="295589" y="20514"/>
                      <a:pt x="292791" y="47555"/>
                    </a:cubicBezTo>
                    <a:cubicBezTo>
                      <a:pt x="279737" y="19582"/>
                      <a:pt x="252695" y="0"/>
                      <a:pt x="222857" y="0"/>
                    </a:cubicBezTo>
                    <a:cubicBezTo>
                      <a:pt x="137071" y="0"/>
                      <a:pt x="43826" y="105368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2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2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9"/>
                      <a:pt x="41028" y="398159"/>
                    </a:cubicBezTo>
                    <a:cubicBezTo>
                      <a:pt x="24244" y="398159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3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任意多边形: 形状 62">
                <a:extLst>
                  <a:ext uri="{FF2B5EF4-FFF2-40B4-BE49-F238E27FC236}">
                    <a16:creationId xmlns:a16="http://schemas.microsoft.com/office/drawing/2014/main" id="{94BA759D-6181-469E-CF30-D04C19468F25}"/>
                  </a:ext>
                </a:extLst>
              </p:cNvPr>
              <p:cNvSpPr/>
              <p:nvPr/>
            </p:nvSpPr>
            <p:spPr>
              <a:xfrm>
                <a:off x="21000802" y="5758998"/>
                <a:ext cx="309575" cy="238708"/>
              </a:xfrm>
              <a:custGeom>
                <a:avLst/>
                <a:gdLst>
                  <a:gd name="connsiteX0" fmla="*/ 200478 w 309575"/>
                  <a:gd name="connsiteY0" fmla="*/ 147328 h 238708"/>
                  <a:gd name="connsiteX1" fmla="*/ 192086 w 309575"/>
                  <a:gd name="connsiteY1" fmla="*/ 179032 h 238708"/>
                  <a:gd name="connsiteX2" fmla="*/ 127747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1 h 238708"/>
                  <a:gd name="connsiteX5" fmla="*/ 127747 w 309575"/>
                  <a:gd name="connsiteY5" fmla="*/ 45690 h 238708"/>
                  <a:gd name="connsiteX6" fmla="*/ 77394 w 309575"/>
                  <a:gd name="connsiteY6" fmla="*/ 0 h 238708"/>
                  <a:gd name="connsiteX7" fmla="*/ 0 w 309575"/>
                  <a:gd name="connsiteY7" fmla="*/ 81124 h 238708"/>
                  <a:gd name="connsiteX8" fmla="*/ 9325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4 h 238708"/>
                  <a:gd name="connsiteX15" fmla="*/ 124949 w 309575"/>
                  <a:gd name="connsiteY15" fmla="*/ 238709 h 238708"/>
                  <a:gd name="connsiteX16" fmla="*/ 193951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5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8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8" y="147328"/>
                    </a:moveTo>
                    <a:cubicBezTo>
                      <a:pt x="197681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7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8" y="111895"/>
                      <a:pt x="120287" y="72731"/>
                    </a:cubicBezTo>
                    <a:cubicBezTo>
                      <a:pt x="124949" y="62475"/>
                      <a:pt x="127747" y="54082"/>
                      <a:pt x="127747" y="45690"/>
                    </a:cubicBezTo>
                    <a:cubicBezTo>
                      <a:pt x="127747" y="17717"/>
                      <a:pt x="104435" y="0"/>
                      <a:pt x="77394" y="0"/>
                    </a:cubicBezTo>
                    <a:cubicBezTo>
                      <a:pt x="24244" y="0"/>
                      <a:pt x="0" y="72731"/>
                      <a:pt x="0" y="81124"/>
                    </a:cubicBezTo>
                    <a:cubicBezTo>
                      <a:pt x="0" y="87651"/>
                      <a:pt x="7460" y="87651"/>
                      <a:pt x="9325" y="87651"/>
                    </a:cubicBezTo>
                    <a:cubicBezTo>
                      <a:pt x="16784" y="87651"/>
                      <a:pt x="17717" y="84853"/>
                      <a:pt x="18649" y="79259"/>
                    </a:cubicBezTo>
                    <a:cubicBezTo>
                      <a:pt x="31704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1"/>
                      <a:pt x="88583" y="32636"/>
                    </a:cubicBezTo>
                    <a:cubicBezTo>
                      <a:pt x="88583" y="44758"/>
                      <a:pt x="83921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4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8" y="238709"/>
                      <a:pt x="176234" y="220992"/>
                      <a:pt x="193951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6" y="190221"/>
                      <a:pt x="309575" y="158517"/>
                      <a:pt x="309575" y="157585"/>
                    </a:cubicBezTo>
                    <a:cubicBezTo>
                      <a:pt x="309575" y="151058"/>
                      <a:pt x="302116" y="151058"/>
                      <a:pt x="300251" y="151058"/>
                    </a:cubicBezTo>
                    <a:cubicBezTo>
                      <a:pt x="292791" y="151058"/>
                      <a:pt x="291859" y="152923"/>
                      <a:pt x="288129" y="167842"/>
                    </a:cubicBezTo>
                    <a:cubicBezTo>
                      <a:pt x="281602" y="193018"/>
                      <a:pt x="271345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8"/>
                      <a:pt x="235912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5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2" y="5595"/>
                      <a:pt x="232182" y="21446"/>
                      <a:pt x="227519" y="38231"/>
                    </a:cubicBezTo>
                    <a:lnTo>
                      <a:pt x="200478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任意多边形: 形状 63">
                <a:extLst>
                  <a:ext uri="{FF2B5EF4-FFF2-40B4-BE49-F238E27FC236}">
                    <a16:creationId xmlns:a16="http://schemas.microsoft.com/office/drawing/2014/main" id="{297DBD83-3D63-CE65-44CB-BC93DF13FD0F}"/>
                  </a:ext>
                </a:extLst>
              </p:cNvPr>
              <p:cNvSpPr/>
              <p:nvPr/>
            </p:nvSpPr>
            <p:spPr>
              <a:xfrm>
                <a:off x="21385907" y="5806553"/>
                <a:ext cx="157584" cy="254560"/>
              </a:xfrm>
              <a:custGeom>
                <a:avLst/>
                <a:gdLst>
                  <a:gd name="connsiteX0" fmla="*/ 97908 w 157584"/>
                  <a:gd name="connsiteY0" fmla="*/ 11189 h 254560"/>
                  <a:gd name="connsiteX1" fmla="*/ 83921 w 157584"/>
                  <a:gd name="connsiteY1" fmla="*/ 0 h 254560"/>
                  <a:gd name="connsiteX2" fmla="*/ 6527 w 157584"/>
                  <a:gd name="connsiteY2" fmla="*/ 24244 h 254560"/>
                  <a:gd name="connsiteX3" fmla="*/ 0 w 157584"/>
                  <a:gd name="connsiteY3" fmla="*/ 24244 h 254560"/>
                  <a:gd name="connsiteX4" fmla="*/ 0 w 157584"/>
                  <a:gd name="connsiteY4" fmla="*/ 41028 h 254560"/>
                  <a:gd name="connsiteX5" fmla="*/ 6527 w 157584"/>
                  <a:gd name="connsiteY5" fmla="*/ 41028 h 254560"/>
                  <a:gd name="connsiteX6" fmla="*/ 62475 w 157584"/>
                  <a:gd name="connsiteY6" fmla="*/ 30771 h 254560"/>
                  <a:gd name="connsiteX7" fmla="*/ 62475 w 157584"/>
                  <a:gd name="connsiteY7" fmla="*/ 221924 h 254560"/>
                  <a:gd name="connsiteX8" fmla="*/ 22379 w 157584"/>
                  <a:gd name="connsiteY8" fmla="*/ 237776 h 254560"/>
                  <a:gd name="connsiteX9" fmla="*/ 2797 w 157584"/>
                  <a:gd name="connsiteY9" fmla="*/ 237776 h 254560"/>
                  <a:gd name="connsiteX10" fmla="*/ 2797 w 157584"/>
                  <a:gd name="connsiteY10" fmla="*/ 254560 h 254560"/>
                  <a:gd name="connsiteX11" fmla="*/ 80191 w 157584"/>
                  <a:gd name="connsiteY11" fmla="*/ 252695 h 254560"/>
                  <a:gd name="connsiteX12" fmla="*/ 157585 w 157584"/>
                  <a:gd name="connsiteY12" fmla="*/ 254560 h 254560"/>
                  <a:gd name="connsiteX13" fmla="*/ 157585 w 157584"/>
                  <a:gd name="connsiteY13" fmla="*/ 237776 h 254560"/>
                  <a:gd name="connsiteX14" fmla="*/ 138936 w 157584"/>
                  <a:gd name="connsiteY14" fmla="*/ 237776 h 254560"/>
                  <a:gd name="connsiteX15" fmla="*/ 98840 w 157584"/>
                  <a:gd name="connsiteY15" fmla="*/ 221924 h 254560"/>
                  <a:gd name="connsiteX16" fmla="*/ 98840 w 157584"/>
                  <a:gd name="connsiteY16" fmla="*/ 11189 h 25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584" h="254560">
                    <a:moveTo>
                      <a:pt x="97908" y="11189"/>
                    </a:moveTo>
                    <a:cubicBezTo>
                      <a:pt x="97908" y="0"/>
                      <a:pt x="96975" y="0"/>
                      <a:pt x="83921" y="0"/>
                    </a:cubicBezTo>
                    <a:cubicBezTo>
                      <a:pt x="56880" y="24244"/>
                      <a:pt x="13987" y="24244"/>
                      <a:pt x="6527" y="24244"/>
                    </a:cubicBezTo>
                    <a:lnTo>
                      <a:pt x="0" y="24244"/>
                    </a:lnTo>
                    <a:lnTo>
                      <a:pt x="0" y="41028"/>
                    </a:lnTo>
                    <a:lnTo>
                      <a:pt x="6527" y="41028"/>
                    </a:lnTo>
                    <a:cubicBezTo>
                      <a:pt x="15852" y="41028"/>
                      <a:pt x="40096" y="40095"/>
                      <a:pt x="62475" y="30771"/>
                    </a:cubicBezTo>
                    <a:lnTo>
                      <a:pt x="62475" y="221924"/>
                    </a:lnTo>
                    <a:cubicBezTo>
                      <a:pt x="62475" y="234046"/>
                      <a:pt x="62475" y="237776"/>
                      <a:pt x="22379" y="237776"/>
                    </a:cubicBezTo>
                    <a:lnTo>
                      <a:pt x="2797" y="237776"/>
                    </a:lnTo>
                    <a:lnTo>
                      <a:pt x="2797" y="254560"/>
                    </a:lnTo>
                    <a:cubicBezTo>
                      <a:pt x="24244" y="252695"/>
                      <a:pt x="57812" y="252695"/>
                      <a:pt x="80191" y="252695"/>
                    </a:cubicBezTo>
                    <a:cubicBezTo>
                      <a:pt x="102570" y="252695"/>
                      <a:pt x="136138" y="252695"/>
                      <a:pt x="157585" y="254560"/>
                    </a:cubicBezTo>
                    <a:lnTo>
                      <a:pt x="157585" y="237776"/>
                    </a:lnTo>
                    <a:lnTo>
                      <a:pt x="138936" y="237776"/>
                    </a:lnTo>
                    <a:cubicBezTo>
                      <a:pt x="98840" y="237776"/>
                      <a:pt x="98840" y="233114"/>
                      <a:pt x="98840" y="221924"/>
                    </a:cubicBezTo>
                    <a:lnTo>
                      <a:pt x="98840" y="1118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2" name="图形 13">
              <a:extLst>
                <a:ext uri="{FF2B5EF4-FFF2-40B4-BE49-F238E27FC236}">
                  <a16:creationId xmlns:a16="http://schemas.microsoft.com/office/drawing/2014/main" id="{4BB98CE1-99F1-CB20-9BDF-DA73FC24AE67}"/>
                </a:ext>
              </a:extLst>
            </p:cNvPr>
            <p:cNvGrpSpPr/>
            <p:nvPr/>
          </p:nvGrpSpPr>
          <p:grpSpPr>
            <a:xfrm>
              <a:off x="21082370" y="7978242"/>
              <a:ext cx="934321" cy="511918"/>
              <a:chOff x="21951907" y="5549195"/>
              <a:chExt cx="934321" cy="511918"/>
            </a:xfrm>
            <a:solidFill>
              <a:schemeClr val="accent2"/>
            </a:solidFill>
          </p:grpSpPr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03A21548-4A4B-98F7-3895-007AD280D0E6}"/>
                  </a:ext>
                </a:extLst>
              </p:cNvPr>
              <p:cNvSpPr/>
              <p:nvPr/>
            </p:nvSpPr>
            <p:spPr>
              <a:xfrm>
                <a:off x="21951907" y="5549195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8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1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8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4" y="303048"/>
                      <a:pt x="167842" y="316102"/>
                      <a:pt x="146396" y="316102"/>
                    </a:cubicBezTo>
                    <a:cubicBezTo>
                      <a:pt x="109097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8" y="40096"/>
                      <a:pt x="345008" y="35433"/>
                    </a:cubicBezTo>
                    <a:cubicBezTo>
                      <a:pt x="345008" y="22379"/>
                      <a:pt x="335684" y="14919"/>
                      <a:pt x="323562" y="14919"/>
                    </a:cubicBezTo>
                    <a:cubicBezTo>
                      <a:pt x="316102" y="14919"/>
                      <a:pt x="295588" y="20514"/>
                      <a:pt x="292791" y="47555"/>
                    </a:cubicBezTo>
                    <a:cubicBezTo>
                      <a:pt x="279737" y="19581"/>
                      <a:pt x="252695" y="0"/>
                      <a:pt x="222857" y="0"/>
                    </a:cubicBezTo>
                    <a:cubicBezTo>
                      <a:pt x="137071" y="0"/>
                      <a:pt x="43826" y="105367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1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1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8"/>
                      <a:pt x="41028" y="398158"/>
                    </a:cubicBezTo>
                    <a:cubicBezTo>
                      <a:pt x="24244" y="398158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4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任意多边形: 形状 59">
                <a:extLst>
                  <a:ext uri="{FF2B5EF4-FFF2-40B4-BE49-F238E27FC236}">
                    <a16:creationId xmlns:a16="http://schemas.microsoft.com/office/drawing/2014/main" id="{5485FF92-860F-9CD1-97F6-29DC24FCD180}"/>
                  </a:ext>
                </a:extLst>
              </p:cNvPr>
              <p:cNvSpPr/>
              <p:nvPr/>
            </p:nvSpPr>
            <p:spPr>
              <a:xfrm>
                <a:off x="22329552" y="5754335"/>
                <a:ext cx="309575" cy="238708"/>
              </a:xfrm>
              <a:custGeom>
                <a:avLst/>
                <a:gdLst>
                  <a:gd name="connsiteX0" fmla="*/ 200477 w 309575"/>
                  <a:gd name="connsiteY0" fmla="*/ 147328 h 238708"/>
                  <a:gd name="connsiteX1" fmla="*/ 192086 w 309575"/>
                  <a:gd name="connsiteY1" fmla="*/ 179032 h 238708"/>
                  <a:gd name="connsiteX2" fmla="*/ 127746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2 h 238708"/>
                  <a:gd name="connsiteX5" fmla="*/ 127746 w 309575"/>
                  <a:gd name="connsiteY5" fmla="*/ 45690 h 238708"/>
                  <a:gd name="connsiteX6" fmla="*/ 77393 w 309575"/>
                  <a:gd name="connsiteY6" fmla="*/ 0 h 238708"/>
                  <a:gd name="connsiteX7" fmla="*/ 0 w 309575"/>
                  <a:gd name="connsiteY7" fmla="*/ 81124 h 238708"/>
                  <a:gd name="connsiteX8" fmla="*/ 9324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5 h 238708"/>
                  <a:gd name="connsiteX15" fmla="*/ 124949 w 309575"/>
                  <a:gd name="connsiteY15" fmla="*/ 238709 h 238708"/>
                  <a:gd name="connsiteX16" fmla="*/ 193950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4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7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7" y="147328"/>
                    </a:moveTo>
                    <a:cubicBezTo>
                      <a:pt x="197680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6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7" y="111895"/>
                      <a:pt x="120287" y="72732"/>
                    </a:cubicBezTo>
                    <a:cubicBezTo>
                      <a:pt x="124949" y="62475"/>
                      <a:pt x="127746" y="54082"/>
                      <a:pt x="127746" y="45690"/>
                    </a:cubicBezTo>
                    <a:cubicBezTo>
                      <a:pt x="127746" y="17717"/>
                      <a:pt x="104435" y="0"/>
                      <a:pt x="77393" y="0"/>
                    </a:cubicBezTo>
                    <a:cubicBezTo>
                      <a:pt x="24243" y="0"/>
                      <a:pt x="0" y="72732"/>
                      <a:pt x="0" y="81124"/>
                    </a:cubicBezTo>
                    <a:cubicBezTo>
                      <a:pt x="0" y="87651"/>
                      <a:pt x="7459" y="87651"/>
                      <a:pt x="9324" y="87651"/>
                    </a:cubicBezTo>
                    <a:cubicBezTo>
                      <a:pt x="16784" y="87651"/>
                      <a:pt x="17716" y="84853"/>
                      <a:pt x="18649" y="79259"/>
                    </a:cubicBezTo>
                    <a:cubicBezTo>
                      <a:pt x="31703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2"/>
                      <a:pt x="88583" y="32636"/>
                    </a:cubicBezTo>
                    <a:cubicBezTo>
                      <a:pt x="88583" y="44758"/>
                      <a:pt x="83920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5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7" y="238709"/>
                      <a:pt x="176234" y="220992"/>
                      <a:pt x="193950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5" y="190221"/>
                      <a:pt x="309575" y="158518"/>
                      <a:pt x="309575" y="157585"/>
                    </a:cubicBezTo>
                    <a:cubicBezTo>
                      <a:pt x="309575" y="151058"/>
                      <a:pt x="302115" y="151058"/>
                      <a:pt x="300251" y="151058"/>
                    </a:cubicBezTo>
                    <a:cubicBezTo>
                      <a:pt x="292791" y="151058"/>
                      <a:pt x="291858" y="152923"/>
                      <a:pt x="288129" y="167842"/>
                    </a:cubicBezTo>
                    <a:cubicBezTo>
                      <a:pt x="281601" y="193018"/>
                      <a:pt x="271344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9"/>
                      <a:pt x="235911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4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1" y="5595"/>
                      <a:pt x="232181" y="21447"/>
                      <a:pt x="227519" y="38231"/>
                    </a:cubicBezTo>
                    <a:lnTo>
                      <a:pt x="200477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任意多边形: 形状 60">
                <a:extLst>
                  <a:ext uri="{FF2B5EF4-FFF2-40B4-BE49-F238E27FC236}">
                    <a16:creationId xmlns:a16="http://schemas.microsoft.com/office/drawing/2014/main" id="{A4F4E04D-E73A-7D27-38C1-7600597C1606}"/>
                  </a:ext>
                </a:extLst>
              </p:cNvPr>
              <p:cNvSpPr/>
              <p:nvPr/>
            </p:nvSpPr>
            <p:spPr>
              <a:xfrm>
                <a:off x="22696007" y="5807485"/>
                <a:ext cx="190221" cy="253628"/>
              </a:xfrm>
              <a:custGeom>
                <a:avLst/>
                <a:gdLst>
                  <a:gd name="connsiteX0" fmla="*/ 190221 w 190221"/>
                  <a:gd name="connsiteY0" fmla="*/ 181829 h 253628"/>
                  <a:gd name="connsiteX1" fmla="*/ 174369 w 190221"/>
                  <a:gd name="connsiteY1" fmla="*/ 181829 h 253628"/>
                  <a:gd name="connsiteX2" fmla="*/ 163180 w 190221"/>
                  <a:gd name="connsiteY2" fmla="*/ 216330 h 253628"/>
                  <a:gd name="connsiteX3" fmla="*/ 122151 w 190221"/>
                  <a:gd name="connsiteY3" fmla="*/ 218195 h 253628"/>
                  <a:gd name="connsiteX4" fmla="*/ 47555 w 190221"/>
                  <a:gd name="connsiteY4" fmla="*/ 218195 h 253628"/>
                  <a:gd name="connsiteX5" fmla="*/ 124016 w 190221"/>
                  <a:gd name="connsiteY5" fmla="*/ 163180 h 253628"/>
                  <a:gd name="connsiteX6" fmla="*/ 190221 w 190221"/>
                  <a:gd name="connsiteY6" fmla="*/ 76462 h 253628"/>
                  <a:gd name="connsiteX7" fmla="*/ 89516 w 190221"/>
                  <a:gd name="connsiteY7" fmla="*/ 0 h 253628"/>
                  <a:gd name="connsiteX8" fmla="*/ 0 w 190221"/>
                  <a:gd name="connsiteY8" fmla="*/ 67137 h 253628"/>
                  <a:gd name="connsiteX9" fmla="*/ 22379 w 190221"/>
                  <a:gd name="connsiteY9" fmla="*/ 90448 h 253628"/>
                  <a:gd name="connsiteX10" fmla="*/ 44757 w 190221"/>
                  <a:gd name="connsiteY10" fmla="*/ 68069 h 253628"/>
                  <a:gd name="connsiteX11" fmla="*/ 23311 w 190221"/>
                  <a:gd name="connsiteY11" fmla="*/ 45690 h 253628"/>
                  <a:gd name="connsiteX12" fmla="*/ 82056 w 190221"/>
                  <a:gd name="connsiteY12" fmla="*/ 16784 h 253628"/>
                  <a:gd name="connsiteX13" fmla="*/ 150125 w 190221"/>
                  <a:gd name="connsiteY13" fmla="*/ 76462 h 253628"/>
                  <a:gd name="connsiteX14" fmla="*/ 98840 w 190221"/>
                  <a:gd name="connsiteY14" fmla="*/ 157585 h 253628"/>
                  <a:gd name="connsiteX15" fmla="*/ 5595 w 190221"/>
                  <a:gd name="connsiteY15" fmla="*/ 236844 h 253628"/>
                  <a:gd name="connsiteX16" fmla="*/ 932 w 190221"/>
                  <a:gd name="connsiteY16" fmla="*/ 242439 h 253628"/>
                  <a:gd name="connsiteX17" fmla="*/ 932 w 190221"/>
                  <a:gd name="connsiteY17" fmla="*/ 253628 h 253628"/>
                  <a:gd name="connsiteX18" fmla="*/ 179031 w 190221"/>
                  <a:gd name="connsiteY18" fmla="*/ 253628 h 253628"/>
                  <a:gd name="connsiteX19" fmla="*/ 190221 w 190221"/>
                  <a:gd name="connsiteY19" fmla="*/ 181829 h 2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221" h="253628">
                    <a:moveTo>
                      <a:pt x="190221" y="181829"/>
                    </a:moveTo>
                    <a:lnTo>
                      <a:pt x="174369" y="181829"/>
                    </a:lnTo>
                    <a:cubicBezTo>
                      <a:pt x="173437" y="189289"/>
                      <a:pt x="169707" y="212600"/>
                      <a:pt x="163180" y="216330"/>
                    </a:cubicBezTo>
                    <a:cubicBezTo>
                      <a:pt x="160382" y="218195"/>
                      <a:pt x="127746" y="218195"/>
                      <a:pt x="122151" y="218195"/>
                    </a:cubicBezTo>
                    <a:lnTo>
                      <a:pt x="47555" y="218195"/>
                    </a:lnTo>
                    <a:cubicBezTo>
                      <a:pt x="72731" y="199546"/>
                      <a:pt x="100705" y="178099"/>
                      <a:pt x="124016" y="163180"/>
                    </a:cubicBezTo>
                    <a:cubicBezTo>
                      <a:pt x="158517" y="139868"/>
                      <a:pt x="190221" y="117489"/>
                      <a:pt x="190221" y="76462"/>
                    </a:cubicBezTo>
                    <a:cubicBezTo>
                      <a:pt x="190221" y="27974"/>
                      <a:pt x="143598" y="0"/>
                      <a:pt x="89516" y="0"/>
                    </a:cubicBezTo>
                    <a:cubicBezTo>
                      <a:pt x="38230" y="0"/>
                      <a:pt x="0" y="29839"/>
                      <a:pt x="0" y="67137"/>
                    </a:cubicBezTo>
                    <a:cubicBezTo>
                      <a:pt x="0" y="86718"/>
                      <a:pt x="16784" y="90448"/>
                      <a:pt x="22379" y="90448"/>
                    </a:cubicBezTo>
                    <a:cubicBezTo>
                      <a:pt x="32636" y="90448"/>
                      <a:pt x="44757" y="83921"/>
                      <a:pt x="44757" y="68069"/>
                    </a:cubicBezTo>
                    <a:cubicBezTo>
                      <a:pt x="44757" y="54083"/>
                      <a:pt x="34500" y="46623"/>
                      <a:pt x="23311" y="45690"/>
                    </a:cubicBezTo>
                    <a:cubicBezTo>
                      <a:pt x="34500" y="28906"/>
                      <a:pt x="55947" y="16784"/>
                      <a:pt x="82056" y="16784"/>
                    </a:cubicBezTo>
                    <a:cubicBezTo>
                      <a:pt x="119354" y="16784"/>
                      <a:pt x="150125" y="39163"/>
                      <a:pt x="150125" y="76462"/>
                    </a:cubicBezTo>
                    <a:cubicBezTo>
                      <a:pt x="150125" y="108165"/>
                      <a:pt x="127746" y="133341"/>
                      <a:pt x="98840" y="157585"/>
                    </a:cubicBezTo>
                    <a:lnTo>
                      <a:pt x="5595" y="236844"/>
                    </a:lnTo>
                    <a:cubicBezTo>
                      <a:pt x="1865" y="240574"/>
                      <a:pt x="1865" y="240574"/>
                      <a:pt x="932" y="242439"/>
                    </a:cubicBezTo>
                    <a:lnTo>
                      <a:pt x="932" y="253628"/>
                    </a:lnTo>
                    <a:lnTo>
                      <a:pt x="179031" y="253628"/>
                    </a:lnTo>
                    <a:lnTo>
                      <a:pt x="190221" y="18182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" name="图形 13">
              <a:extLst>
                <a:ext uri="{FF2B5EF4-FFF2-40B4-BE49-F238E27FC236}">
                  <a16:creationId xmlns:a16="http://schemas.microsoft.com/office/drawing/2014/main" id="{82F9D839-686F-7011-2F11-9DE782871809}"/>
                </a:ext>
              </a:extLst>
            </p:cNvPr>
            <p:cNvGrpSpPr/>
            <p:nvPr/>
          </p:nvGrpSpPr>
          <p:grpSpPr>
            <a:xfrm>
              <a:off x="21529949" y="7192182"/>
              <a:ext cx="783262" cy="310507"/>
              <a:chOff x="22399486" y="4763135"/>
              <a:chExt cx="783262" cy="310507"/>
            </a:xfrm>
            <a:solidFill>
              <a:srgbClr val="000000"/>
            </a:solidFill>
          </p:grpSpPr>
          <p:sp>
            <p:nvSpPr>
              <p:cNvPr id="57" name="任意多边形: 形状 56">
                <a:extLst>
                  <a:ext uri="{FF2B5EF4-FFF2-40B4-BE49-F238E27FC236}">
                    <a16:creationId xmlns:a16="http://schemas.microsoft.com/office/drawing/2014/main" id="{3D0D606F-ABFC-477E-DFF5-10F5921E7F26}"/>
                  </a:ext>
                </a:extLst>
              </p:cNvPr>
              <p:cNvSpPr/>
              <p:nvPr/>
            </p:nvSpPr>
            <p:spPr>
              <a:xfrm>
                <a:off x="22399486" y="4763135"/>
                <a:ext cx="311439" cy="310507"/>
              </a:xfrm>
              <a:custGeom>
                <a:avLst/>
                <a:gdLst>
                  <a:gd name="connsiteX0" fmla="*/ 165044 w 311439"/>
                  <a:gd name="connsiteY0" fmla="*/ 164112 h 310507"/>
                  <a:gd name="connsiteX1" fmla="*/ 295588 w 311439"/>
                  <a:gd name="connsiteY1" fmla="*/ 164112 h 310507"/>
                  <a:gd name="connsiteX2" fmla="*/ 311440 w 311439"/>
                  <a:gd name="connsiteY2" fmla="*/ 154788 h 310507"/>
                  <a:gd name="connsiteX3" fmla="*/ 295588 w 311439"/>
                  <a:gd name="connsiteY3" fmla="*/ 145463 h 310507"/>
                  <a:gd name="connsiteX4" fmla="*/ 165044 w 311439"/>
                  <a:gd name="connsiteY4" fmla="*/ 145463 h 310507"/>
                  <a:gd name="connsiteX5" fmla="*/ 165044 w 311439"/>
                  <a:gd name="connsiteY5" fmla="*/ 14919 h 310507"/>
                  <a:gd name="connsiteX6" fmla="*/ 155720 w 311439"/>
                  <a:gd name="connsiteY6" fmla="*/ 0 h 310507"/>
                  <a:gd name="connsiteX7" fmla="*/ 146396 w 311439"/>
                  <a:gd name="connsiteY7" fmla="*/ 14919 h 310507"/>
                  <a:gd name="connsiteX8" fmla="*/ 146396 w 311439"/>
                  <a:gd name="connsiteY8" fmla="*/ 145463 h 310507"/>
                  <a:gd name="connsiteX9" fmla="*/ 15852 w 311439"/>
                  <a:gd name="connsiteY9" fmla="*/ 145463 h 310507"/>
                  <a:gd name="connsiteX10" fmla="*/ 0 w 311439"/>
                  <a:gd name="connsiteY10" fmla="*/ 154788 h 310507"/>
                  <a:gd name="connsiteX11" fmla="*/ 15852 w 311439"/>
                  <a:gd name="connsiteY11" fmla="*/ 164112 h 310507"/>
                  <a:gd name="connsiteX12" fmla="*/ 146396 w 311439"/>
                  <a:gd name="connsiteY12" fmla="*/ 164112 h 310507"/>
                  <a:gd name="connsiteX13" fmla="*/ 146396 w 311439"/>
                  <a:gd name="connsiteY13" fmla="*/ 294656 h 310507"/>
                  <a:gd name="connsiteX14" fmla="*/ 155720 w 311439"/>
                  <a:gd name="connsiteY14" fmla="*/ 310508 h 310507"/>
                  <a:gd name="connsiteX15" fmla="*/ 165044 w 311439"/>
                  <a:gd name="connsiteY15" fmla="*/ 294656 h 310507"/>
                  <a:gd name="connsiteX16" fmla="*/ 165044 w 311439"/>
                  <a:gd name="connsiteY16" fmla="*/ 164112 h 310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1439" h="310507">
                    <a:moveTo>
                      <a:pt x="165044" y="164112"/>
                    </a:moveTo>
                    <a:lnTo>
                      <a:pt x="295588" y="164112"/>
                    </a:lnTo>
                    <a:cubicBezTo>
                      <a:pt x="302115" y="164112"/>
                      <a:pt x="311440" y="164112"/>
                      <a:pt x="311440" y="154788"/>
                    </a:cubicBezTo>
                    <a:cubicBezTo>
                      <a:pt x="311440" y="145463"/>
                      <a:pt x="302115" y="145463"/>
                      <a:pt x="295588" y="145463"/>
                    </a:cubicBezTo>
                    <a:lnTo>
                      <a:pt x="165044" y="145463"/>
                    </a:lnTo>
                    <a:lnTo>
                      <a:pt x="165044" y="14919"/>
                    </a:lnTo>
                    <a:cubicBezTo>
                      <a:pt x="165044" y="8392"/>
                      <a:pt x="165044" y="0"/>
                      <a:pt x="155720" y="0"/>
                    </a:cubicBezTo>
                    <a:cubicBezTo>
                      <a:pt x="146396" y="0"/>
                      <a:pt x="146396" y="8392"/>
                      <a:pt x="146396" y="14919"/>
                    </a:cubicBezTo>
                    <a:lnTo>
                      <a:pt x="146396" y="145463"/>
                    </a:lnTo>
                    <a:lnTo>
                      <a:pt x="15852" y="145463"/>
                    </a:lnTo>
                    <a:cubicBezTo>
                      <a:pt x="9324" y="145463"/>
                      <a:pt x="0" y="145463"/>
                      <a:pt x="0" y="154788"/>
                    </a:cubicBezTo>
                    <a:cubicBezTo>
                      <a:pt x="0" y="164112"/>
                      <a:pt x="9324" y="164112"/>
                      <a:pt x="15852" y="164112"/>
                    </a:cubicBezTo>
                    <a:lnTo>
                      <a:pt x="146396" y="164112"/>
                    </a:lnTo>
                    <a:lnTo>
                      <a:pt x="146396" y="294656"/>
                    </a:lnTo>
                    <a:cubicBezTo>
                      <a:pt x="146396" y="301183"/>
                      <a:pt x="146396" y="310508"/>
                      <a:pt x="155720" y="310508"/>
                    </a:cubicBezTo>
                    <a:cubicBezTo>
                      <a:pt x="165044" y="310508"/>
                      <a:pt x="165044" y="301183"/>
                      <a:pt x="165044" y="294656"/>
                    </a:cubicBezTo>
                    <a:lnTo>
                      <a:pt x="165044" y="164112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5C98523B-C5E3-AB83-9C40-2C14E93ECAFC}"/>
                  </a:ext>
                </a:extLst>
              </p:cNvPr>
              <p:cNvSpPr/>
              <p:nvPr/>
            </p:nvSpPr>
            <p:spPr>
              <a:xfrm>
                <a:off x="22765942" y="4828407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3 h 211667"/>
                  <a:gd name="connsiteX3" fmla="*/ 83920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1 w 416807"/>
                  <a:gd name="connsiteY6" fmla="*/ 96043 h 211667"/>
                  <a:gd name="connsiteX7" fmla="*/ 331021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1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7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7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3"/>
                    </a:cubicBezTo>
                    <a:cubicBezTo>
                      <a:pt x="11189" y="61542"/>
                      <a:pt x="42893" y="23311"/>
                      <a:pt x="83920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4339"/>
                      <a:pt x="163180" y="79259"/>
                      <a:pt x="192086" y="116557"/>
                    </a:cubicBezTo>
                    <a:moveTo>
                      <a:pt x="224721" y="96043"/>
                    </a:moveTo>
                    <a:cubicBezTo>
                      <a:pt x="244303" y="62475"/>
                      <a:pt x="278804" y="14919"/>
                      <a:pt x="331021" y="14919"/>
                    </a:cubicBezTo>
                    <a:cubicBezTo>
                      <a:pt x="380441" y="14919"/>
                      <a:pt x="405618" y="63407"/>
                      <a:pt x="405618" y="105368"/>
                    </a:cubicBezTo>
                    <a:cubicBezTo>
                      <a:pt x="405618" y="151058"/>
                      <a:pt x="373914" y="189289"/>
                      <a:pt x="332887" y="189289"/>
                    </a:cubicBezTo>
                    <a:cubicBezTo>
                      <a:pt x="305845" y="189289"/>
                      <a:pt x="284399" y="169707"/>
                      <a:pt x="275074" y="159450"/>
                    </a:cubicBezTo>
                    <a:cubicBezTo>
                      <a:pt x="263884" y="147328"/>
                      <a:pt x="252695" y="133341"/>
                      <a:pt x="224721" y="96043"/>
                    </a:cubicBezTo>
                    <a:close/>
                    <a:moveTo>
                      <a:pt x="212600" y="80191"/>
                    </a:moveTo>
                    <a:cubicBezTo>
                      <a:pt x="187423" y="48488"/>
                      <a:pt x="181829" y="41028"/>
                      <a:pt x="166910" y="29839"/>
                    </a:cubicBezTo>
                    <a:cubicBezTo>
                      <a:pt x="140800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0" y="211667"/>
                      <a:pt x="88583" y="211667"/>
                    </a:cubicBezTo>
                    <a:cubicBezTo>
                      <a:pt x="142666" y="211667"/>
                      <a:pt x="180896" y="168775"/>
                      <a:pt x="204207" y="131476"/>
                    </a:cubicBezTo>
                    <a:cubicBezTo>
                      <a:pt x="229384" y="163180"/>
                      <a:pt x="234979" y="170640"/>
                      <a:pt x="249898" y="181829"/>
                    </a:cubicBezTo>
                    <a:cubicBezTo>
                      <a:pt x="276007" y="203275"/>
                      <a:pt x="302115" y="211667"/>
                      <a:pt x="326360" y="211667"/>
                    </a:cubicBezTo>
                    <a:cubicBezTo>
                      <a:pt x="381374" y="211667"/>
                      <a:pt x="416807" y="160382"/>
                      <a:pt x="416807" y="105368"/>
                    </a:cubicBezTo>
                    <a:cubicBezTo>
                      <a:pt x="416807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" name="图形 13">
              <a:extLst>
                <a:ext uri="{FF2B5EF4-FFF2-40B4-BE49-F238E27FC236}">
                  <a16:creationId xmlns:a16="http://schemas.microsoft.com/office/drawing/2014/main" id="{A4DC8A50-F534-E75D-F5AE-5CC3D6002A06}"/>
                </a:ext>
              </a:extLst>
            </p:cNvPr>
            <p:cNvGrpSpPr/>
            <p:nvPr/>
          </p:nvGrpSpPr>
          <p:grpSpPr>
            <a:xfrm>
              <a:off x="15124911" y="7173533"/>
              <a:ext cx="770208" cy="211667"/>
              <a:chOff x="15994448" y="4744486"/>
              <a:chExt cx="770208" cy="211667"/>
            </a:xfrm>
            <a:solidFill>
              <a:srgbClr val="000000"/>
            </a:solidFill>
          </p:grpSpPr>
          <p:sp>
            <p:nvSpPr>
              <p:cNvPr id="55" name="任意多边形: 形状 54">
                <a:extLst>
                  <a:ext uri="{FF2B5EF4-FFF2-40B4-BE49-F238E27FC236}">
                    <a16:creationId xmlns:a16="http://schemas.microsoft.com/office/drawing/2014/main" id="{1080F455-AA04-A8AA-5015-4F857F3B68BA}"/>
                  </a:ext>
                </a:extLst>
              </p:cNvPr>
              <p:cNvSpPr/>
              <p:nvPr/>
            </p:nvSpPr>
            <p:spPr>
              <a:xfrm>
                <a:off x="15994448" y="4825610"/>
                <a:ext cx="286263" cy="18649"/>
              </a:xfrm>
              <a:custGeom>
                <a:avLst/>
                <a:gdLst>
                  <a:gd name="connsiteX0" fmla="*/ 269480 w 286263"/>
                  <a:gd name="connsiteY0" fmla="*/ 18649 h 18649"/>
                  <a:gd name="connsiteX1" fmla="*/ 286264 w 286263"/>
                  <a:gd name="connsiteY1" fmla="*/ 9325 h 18649"/>
                  <a:gd name="connsiteX2" fmla="*/ 269480 w 286263"/>
                  <a:gd name="connsiteY2" fmla="*/ 0 h 18649"/>
                  <a:gd name="connsiteX3" fmla="*/ 16784 w 286263"/>
                  <a:gd name="connsiteY3" fmla="*/ 0 h 18649"/>
                  <a:gd name="connsiteX4" fmla="*/ 0 w 286263"/>
                  <a:gd name="connsiteY4" fmla="*/ 9325 h 18649"/>
                  <a:gd name="connsiteX5" fmla="*/ 16784 w 286263"/>
                  <a:gd name="connsiteY5" fmla="*/ 18649 h 18649"/>
                  <a:gd name="connsiteX6" fmla="*/ 269480 w 286263"/>
                  <a:gd name="connsiteY6" fmla="*/ 18649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63" h="18649">
                    <a:moveTo>
                      <a:pt x="269480" y="18649"/>
                    </a:moveTo>
                    <a:cubicBezTo>
                      <a:pt x="277872" y="18649"/>
                      <a:pt x="286264" y="18649"/>
                      <a:pt x="286264" y="9325"/>
                    </a:cubicBezTo>
                    <a:cubicBezTo>
                      <a:pt x="286264" y="0"/>
                      <a:pt x="277872" y="0"/>
                      <a:pt x="269480" y="0"/>
                    </a:cubicBezTo>
                    <a:lnTo>
                      <a:pt x="16784" y="0"/>
                    </a:lnTo>
                    <a:cubicBezTo>
                      <a:pt x="8392" y="0"/>
                      <a:pt x="0" y="0"/>
                      <a:pt x="0" y="9325"/>
                    </a:cubicBezTo>
                    <a:cubicBezTo>
                      <a:pt x="0" y="18649"/>
                      <a:pt x="8392" y="18649"/>
                      <a:pt x="16784" y="18649"/>
                    </a:cubicBezTo>
                    <a:lnTo>
                      <a:pt x="269480" y="18649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任意多边形: 形状 55">
                <a:extLst>
                  <a:ext uri="{FF2B5EF4-FFF2-40B4-BE49-F238E27FC236}">
                    <a16:creationId xmlns:a16="http://schemas.microsoft.com/office/drawing/2014/main" id="{38813B5D-6EA9-A9E7-B366-88DC54036834}"/>
                  </a:ext>
                </a:extLst>
              </p:cNvPr>
              <p:cNvSpPr/>
              <p:nvPr/>
            </p:nvSpPr>
            <p:spPr>
              <a:xfrm>
                <a:off x="16347848" y="4744486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2 h 211667"/>
                  <a:gd name="connsiteX3" fmla="*/ 83921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2 w 416807"/>
                  <a:gd name="connsiteY6" fmla="*/ 96043 h 211667"/>
                  <a:gd name="connsiteX7" fmla="*/ 331022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2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8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8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2"/>
                    </a:cubicBezTo>
                    <a:cubicBezTo>
                      <a:pt x="11189" y="61542"/>
                      <a:pt x="42893" y="23311"/>
                      <a:pt x="83921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5272"/>
                      <a:pt x="164112" y="79259"/>
                      <a:pt x="192086" y="116557"/>
                    </a:cubicBezTo>
                    <a:moveTo>
                      <a:pt x="224722" y="96043"/>
                    </a:moveTo>
                    <a:cubicBezTo>
                      <a:pt x="244303" y="62475"/>
                      <a:pt x="278804" y="14919"/>
                      <a:pt x="331022" y="14919"/>
                    </a:cubicBezTo>
                    <a:cubicBezTo>
                      <a:pt x="380442" y="14919"/>
                      <a:pt x="405618" y="63407"/>
                      <a:pt x="405618" y="105368"/>
                    </a:cubicBezTo>
                    <a:cubicBezTo>
                      <a:pt x="405618" y="151058"/>
                      <a:pt x="373915" y="189289"/>
                      <a:pt x="332887" y="189289"/>
                    </a:cubicBezTo>
                    <a:cubicBezTo>
                      <a:pt x="305846" y="189289"/>
                      <a:pt x="284399" y="169707"/>
                      <a:pt x="275074" y="159450"/>
                    </a:cubicBezTo>
                    <a:cubicBezTo>
                      <a:pt x="263885" y="148260"/>
                      <a:pt x="252696" y="133341"/>
                      <a:pt x="224722" y="96043"/>
                    </a:cubicBezTo>
                    <a:close/>
                    <a:moveTo>
                      <a:pt x="212600" y="80191"/>
                    </a:moveTo>
                    <a:cubicBezTo>
                      <a:pt x="187424" y="48488"/>
                      <a:pt x="181829" y="41028"/>
                      <a:pt x="166910" y="29839"/>
                    </a:cubicBezTo>
                    <a:cubicBezTo>
                      <a:pt x="140801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1" y="211667"/>
                      <a:pt x="88583" y="211667"/>
                    </a:cubicBezTo>
                    <a:cubicBezTo>
                      <a:pt x="142666" y="211667"/>
                      <a:pt x="180896" y="168775"/>
                      <a:pt x="204208" y="131476"/>
                    </a:cubicBezTo>
                    <a:cubicBezTo>
                      <a:pt x="229384" y="163180"/>
                      <a:pt x="234979" y="170639"/>
                      <a:pt x="249898" y="181829"/>
                    </a:cubicBezTo>
                    <a:cubicBezTo>
                      <a:pt x="276007" y="203275"/>
                      <a:pt x="302116" y="211667"/>
                      <a:pt x="326360" y="211667"/>
                    </a:cubicBezTo>
                    <a:cubicBezTo>
                      <a:pt x="381374" y="211667"/>
                      <a:pt x="416808" y="160382"/>
                      <a:pt x="416808" y="105368"/>
                    </a:cubicBezTo>
                    <a:cubicBezTo>
                      <a:pt x="416808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76" name="图片 75">
            <a:extLst>
              <a:ext uri="{FF2B5EF4-FFF2-40B4-BE49-F238E27FC236}">
                <a16:creationId xmlns:a16="http://schemas.microsoft.com/office/drawing/2014/main" id="{EEC83F36-4E79-207F-EF22-1BD9A013D37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7699" y="8568577"/>
            <a:ext cx="2912306" cy="2912306"/>
          </a:xfrm>
          <a:prstGeom prst="rect">
            <a:avLst/>
          </a:prstGeom>
        </p:spPr>
      </p:pic>
      <p:sp>
        <p:nvSpPr>
          <p:cNvPr id="77" name="椭圆 76">
            <a:extLst>
              <a:ext uri="{FF2B5EF4-FFF2-40B4-BE49-F238E27FC236}">
                <a16:creationId xmlns:a16="http://schemas.microsoft.com/office/drawing/2014/main" id="{E1CAB7DD-9C74-8907-F43D-1AD279F3A2B7}"/>
              </a:ext>
            </a:extLst>
          </p:cNvPr>
          <p:cNvSpPr/>
          <p:nvPr/>
        </p:nvSpPr>
        <p:spPr>
          <a:xfrm>
            <a:off x="6744764" y="9333444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8" name="椭圆 77">
            <a:extLst>
              <a:ext uri="{FF2B5EF4-FFF2-40B4-BE49-F238E27FC236}">
                <a16:creationId xmlns:a16="http://schemas.microsoft.com/office/drawing/2014/main" id="{F654F4E1-BA88-1877-31EC-9D63953C2533}"/>
              </a:ext>
            </a:extLst>
          </p:cNvPr>
          <p:cNvSpPr/>
          <p:nvPr/>
        </p:nvSpPr>
        <p:spPr>
          <a:xfrm>
            <a:off x="6217142" y="9143665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79" name="椭圆 78">
            <a:extLst>
              <a:ext uri="{FF2B5EF4-FFF2-40B4-BE49-F238E27FC236}">
                <a16:creationId xmlns:a16="http://schemas.microsoft.com/office/drawing/2014/main" id="{C3CB5255-DD26-44C8-35A8-0C190253DBF1}"/>
              </a:ext>
            </a:extLst>
          </p:cNvPr>
          <p:cNvSpPr/>
          <p:nvPr/>
        </p:nvSpPr>
        <p:spPr>
          <a:xfrm>
            <a:off x="7014043" y="942022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0" name="椭圆 79">
            <a:extLst>
              <a:ext uri="{FF2B5EF4-FFF2-40B4-BE49-F238E27FC236}">
                <a16:creationId xmlns:a16="http://schemas.microsoft.com/office/drawing/2014/main" id="{0AB732A4-59DC-B763-DCB8-653C7B2DC339}"/>
              </a:ext>
            </a:extLst>
          </p:cNvPr>
          <p:cNvSpPr/>
          <p:nvPr/>
        </p:nvSpPr>
        <p:spPr>
          <a:xfrm>
            <a:off x="7183452" y="968315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1" name="椭圆 80">
            <a:extLst>
              <a:ext uri="{FF2B5EF4-FFF2-40B4-BE49-F238E27FC236}">
                <a16:creationId xmlns:a16="http://schemas.microsoft.com/office/drawing/2014/main" id="{32DA0311-9AD2-31CC-6BCB-D99858323BC7}"/>
              </a:ext>
            </a:extLst>
          </p:cNvPr>
          <p:cNvSpPr/>
          <p:nvPr/>
        </p:nvSpPr>
        <p:spPr>
          <a:xfrm>
            <a:off x="6650052" y="977128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2" name="椭圆 81">
            <a:extLst>
              <a:ext uri="{FF2B5EF4-FFF2-40B4-BE49-F238E27FC236}">
                <a16:creationId xmlns:a16="http://schemas.microsoft.com/office/drawing/2014/main" id="{6763CFBD-2D2D-107D-B7BE-9BC6618120F4}"/>
              </a:ext>
            </a:extLst>
          </p:cNvPr>
          <p:cNvSpPr/>
          <p:nvPr/>
        </p:nvSpPr>
        <p:spPr>
          <a:xfrm>
            <a:off x="7024986" y="982480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3" name="椭圆 82">
            <a:extLst>
              <a:ext uri="{FF2B5EF4-FFF2-40B4-BE49-F238E27FC236}">
                <a16:creationId xmlns:a16="http://schemas.microsoft.com/office/drawing/2014/main" id="{1828BB0E-75E9-018D-4707-5F2F21812900}"/>
              </a:ext>
            </a:extLst>
          </p:cNvPr>
          <p:cNvSpPr/>
          <p:nvPr/>
        </p:nvSpPr>
        <p:spPr>
          <a:xfrm>
            <a:off x="6508401" y="959409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4" name="椭圆 83">
            <a:extLst>
              <a:ext uri="{FF2B5EF4-FFF2-40B4-BE49-F238E27FC236}">
                <a16:creationId xmlns:a16="http://schemas.microsoft.com/office/drawing/2014/main" id="{5479CF6A-BC3E-BE32-567D-194EB2E07D3F}"/>
              </a:ext>
            </a:extLst>
          </p:cNvPr>
          <p:cNvSpPr/>
          <p:nvPr/>
        </p:nvSpPr>
        <p:spPr>
          <a:xfrm>
            <a:off x="6366750" y="1007736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5" name="椭圆 84">
            <a:extLst>
              <a:ext uri="{FF2B5EF4-FFF2-40B4-BE49-F238E27FC236}">
                <a16:creationId xmlns:a16="http://schemas.microsoft.com/office/drawing/2014/main" id="{D0696F3F-59A4-8DDE-AA5A-DBFD443A742F}"/>
              </a:ext>
            </a:extLst>
          </p:cNvPr>
          <p:cNvSpPr/>
          <p:nvPr/>
        </p:nvSpPr>
        <p:spPr>
          <a:xfrm>
            <a:off x="6716922" y="1013830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6" name="椭圆 85">
            <a:extLst>
              <a:ext uri="{FF2B5EF4-FFF2-40B4-BE49-F238E27FC236}">
                <a16:creationId xmlns:a16="http://schemas.microsoft.com/office/drawing/2014/main" id="{D89604C5-9521-6E5E-BFAB-340C2931A8CA}"/>
              </a:ext>
            </a:extLst>
          </p:cNvPr>
          <p:cNvSpPr/>
          <p:nvPr/>
        </p:nvSpPr>
        <p:spPr>
          <a:xfrm>
            <a:off x="6815589" y="975899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7" name="椭圆 86">
            <a:extLst>
              <a:ext uri="{FF2B5EF4-FFF2-40B4-BE49-F238E27FC236}">
                <a16:creationId xmlns:a16="http://schemas.microsoft.com/office/drawing/2014/main" id="{BF3D57D8-BEFF-0AD6-5AB8-E2C57C30152E}"/>
              </a:ext>
            </a:extLst>
          </p:cNvPr>
          <p:cNvSpPr/>
          <p:nvPr/>
        </p:nvSpPr>
        <p:spPr>
          <a:xfrm>
            <a:off x="7133556" y="1028984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8" name="椭圆 87">
            <a:extLst>
              <a:ext uri="{FF2B5EF4-FFF2-40B4-BE49-F238E27FC236}">
                <a16:creationId xmlns:a16="http://schemas.microsoft.com/office/drawing/2014/main" id="{B0E2578E-57D4-F4CC-47CA-F9D99045B16E}"/>
              </a:ext>
            </a:extLst>
          </p:cNvPr>
          <p:cNvSpPr/>
          <p:nvPr/>
        </p:nvSpPr>
        <p:spPr>
          <a:xfrm>
            <a:off x="6603113" y="1046973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89" name="椭圆 88">
            <a:extLst>
              <a:ext uri="{FF2B5EF4-FFF2-40B4-BE49-F238E27FC236}">
                <a16:creationId xmlns:a16="http://schemas.microsoft.com/office/drawing/2014/main" id="{6C65DA8C-7308-15A6-622F-90886F87BA5E}"/>
              </a:ext>
            </a:extLst>
          </p:cNvPr>
          <p:cNvSpPr/>
          <p:nvPr/>
        </p:nvSpPr>
        <p:spPr>
          <a:xfrm>
            <a:off x="6461462" y="1027985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0" name="椭圆 89">
            <a:extLst>
              <a:ext uri="{FF2B5EF4-FFF2-40B4-BE49-F238E27FC236}">
                <a16:creationId xmlns:a16="http://schemas.microsoft.com/office/drawing/2014/main" id="{BFD6B73B-F41D-F244-FA20-6C645E9C4EEA}"/>
              </a:ext>
            </a:extLst>
          </p:cNvPr>
          <p:cNvSpPr/>
          <p:nvPr/>
        </p:nvSpPr>
        <p:spPr>
          <a:xfrm>
            <a:off x="6815589" y="10445152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1" name="椭圆 90">
            <a:extLst>
              <a:ext uri="{FF2B5EF4-FFF2-40B4-BE49-F238E27FC236}">
                <a16:creationId xmlns:a16="http://schemas.microsoft.com/office/drawing/2014/main" id="{A4F60FF2-6429-5114-E968-D916534CF500}"/>
              </a:ext>
            </a:extLst>
          </p:cNvPr>
          <p:cNvSpPr/>
          <p:nvPr/>
        </p:nvSpPr>
        <p:spPr>
          <a:xfrm>
            <a:off x="6925443" y="10113722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2" name="椭圆 91">
            <a:extLst>
              <a:ext uri="{FF2B5EF4-FFF2-40B4-BE49-F238E27FC236}">
                <a16:creationId xmlns:a16="http://schemas.microsoft.com/office/drawing/2014/main" id="{F0C2CAE2-0635-E0A1-8174-7C82A8FA3C68}"/>
              </a:ext>
            </a:extLst>
          </p:cNvPr>
          <p:cNvSpPr/>
          <p:nvPr/>
        </p:nvSpPr>
        <p:spPr>
          <a:xfrm>
            <a:off x="7204381" y="1005370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93" name="椭圆 92">
            <a:extLst>
              <a:ext uri="{FF2B5EF4-FFF2-40B4-BE49-F238E27FC236}">
                <a16:creationId xmlns:a16="http://schemas.microsoft.com/office/drawing/2014/main" id="{39315367-F46D-8D45-C2C9-DAD89C5F8556}"/>
              </a:ext>
            </a:extLst>
          </p:cNvPr>
          <p:cNvSpPr/>
          <p:nvPr/>
        </p:nvSpPr>
        <p:spPr>
          <a:xfrm>
            <a:off x="6963067" y="1055276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94" name="图片 93">
            <a:extLst>
              <a:ext uri="{FF2B5EF4-FFF2-40B4-BE49-F238E27FC236}">
                <a16:creationId xmlns:a16="http://schemas.microsoft.com/office/drawing/2014/main" id="{7A693714-D146-B528-AE37-CF3A01BC50E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37068" y="8540101"/>
            <a:ext cx="2928365" cy="2928365"/>
          </a:xfrm>
          <a:prstGeom prst="rect">
            <a:avLst/>
          </a:prstGeom>
        </p:spPr>
      </p:pic>
      <p:sp>
        <p:nvSpPr>
          <p:cNvPr id="96" name="椭圆 95">
            <a:extLst>
              <a:ext uri="{FF2B5EF4-FFF2-40B4-BE49-F238E27FC236}">
                <a16:creationId xmlns:a16="http://schemas.microsoft.com/office/drawing/2014/main" id="{46119062-B66A-BFD6-C111-91ED0B8E4485}"/>
              </a:ext>
            </a:extLst>
          </p:cNvPr>
          <p:cNvSpPr/>
          <p:nvPr/>
        </p:nvSpPr>
        <p:spPr>
          <a:xfrm>
            <a:off x="19482570" y="9143665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12" name="椭圆 111">
            <a:extLst>
              <a:ext uri="{FF2B5EF4-FFF2-40B4-BE49-F238E27FC236}">
                <a16:creationId xmlns:a16="http://schemas.microsoft.com/office/drawing/2014/main" id="{5FAF6D45-2366-C056-D96C-D7A6A6A310E8}"/>
              </a:ext>
            </a:extLst>
          </p:cNvPr>
          <p:cNvSpPr/>
          <p:nvPr/>
        </p:nvSpPr>
        <p:spPr>
          <a:xfrm>
            <a:off x="19887390" y="9159569"/>
            <a:ext cx="219609" cy="20945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113" name="椭圆 112">
            <a:extLst>
              <a:ext uri="{FF2B5EF4-FFF2-40B4-BE49-F238E27FC236}">
                <a16:creationId xmlns:a16="http://schemas.microsoft.com/office/drawing/2014/main" id="{058809CD-7FD3-B4B0-E871-D46A5C83A933}"/>
              </a:ext>
            </a:extLst>
          </p:cNvPr>
          <p:cNvSpPr/>
          <p:nvPr/>
        </p:nvSpPr>
        <p:spPr>
          <a:xfrm>
            <a:off x="19846750" y="9422364"/>
            <a:ext cx="219609" cy="220086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114" name="椭圆 113">
            <a:extLst>
              <a:ext uri="{FF2B5EF4-FFF2-40B4-BE49-F238E27FC236}">
                <a16:creationId xmlns:a16="http://schemas.microsoft.com/office/drawing/2014/main" id="{2EC344FF-29F8-3016-0E66-B68F19B11012}"/>
              </a:ext>
            </a:extLst>
          </p:cNvPr>
          <p:cNvSpPr/>
          <p:nvPr/>
        </p:nvSpPr>
        <p:spPr>
          <a:xfrm>
            <a:off x="19810020" y="9697164"/>
            <a:ext cx="219609" cy="216872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115" name="椭圆 114">
            <a:extLst>
              <a:ext uri="{FF2B5EF4-FFF2-40B4-BE49-F238E27FC236}">
                <a16:creationId xmlns:a16="http://schemas.microsoft.com/office/drawing/2014/main" id="{C0A77ADE-1991-2AB7-53E4-A9114693854A}"/>
              </a:ext>
            </a:extLst>
          </p:cNvPr>
          <p:cNvSpPr/>
          <p:nvPr/>
        </p:nvSpPr>
        <p:spPr>
          <a:xfrm>
            <a:off x="19819011" y="10020236"/>
            <a:ext cx="219609" cy="231128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116" name="椭圆 115">
            <a:extLst>
              <a:ext uri="{FF2B5EF4-FFF2-40B4-BE49-F238E27FC236}">
                <a16:creationId xmlns:a16="http://schemas.microsoft.com/office/drawing/2014/main" id="{69C7C165-BC4A-C651-10B5-BA4841847957}"/>
              </a:ext>
            </a:extLst>
          </p:cNvPr>
          <p:cNvSpPr/>
          <p:nvPr/>
        </p:nvSpPr>
        <p:spPr>
          <a:xfrm>
            <a:off x="19831126" y="10398285"/>
            <a:ext cx="219609" cy="230866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  <p:sp>
        <p:nvSpPr>
          <p:cNvPr id="117" name="椭圆 116">
            <a:extLst>
              <a:ext uri="{FF2B5EF4-FFF2-40B4-BE49-F238E27FC236}">
                <a16:creationId xmlns:a16="http://schemas.microsoft.com/office/drawing/2014/main" id="{F617BE5C-55FD-30EA-74AA-AAC81272E2C6}"/>
              </a:ext>
            </a:extLst>
          </p:cNvPr>
          <p:cNvSpPr/>
          <p:nvPr/>
        </p:nvSpPr>
        <p:spPr>
          <a:xfrm>
            <a:off x="19853017" y="10730442"/>
            <a:ext cx="219609" cy="229690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107156" tIns="107156" rIns="107156" bIns="107156" numCol="1" spcCol="38100" rtlCol="0" anchor="ctr">
            <a:noAutofit/>
          </a:bodyPr>
          <a:lstStyle/>
          <a:p>
            <a:pPr marR="58702" algn="ctr" defTabSz="1295400" hangingPunct="0">
              <a:spcBef>
                <a:spcPts val="3500"/>
              </a:spcBef>
            </a:pPr>
            <a:endParaRPr lang="en-US" sz="6800">
              <a:solidFill>
                <a:srgbClr val="000000"/>
              </a:solidFill>
              <a:uFill>
                <a:solidFill>
                  <a:srgbClr val="000000"/>
                </a:solidFill>
              </a:uFill>
              <a:latin typeface="Avenir Next Regular"/>
              <a:sym typeface="Avenir Next Regular"/>
            </a:endParaRPr>
          </a:p>
        </p:txBody>
      </p:sp>
    </p:spTree>
    <p:extLst>
      <p:ext uri="{BB962C8B-B14F-4D97-AF65-F5344CB8AC3E}">
        <p14:creationId xmlns:p14="http://schemas.microsoft.com/office/powerpoint/2010/main" val="2404468358"/>
      </p:ext>
    </p:extLst>
  </p:cSld>
  <p:clrMapOvr>
    <a:masterClrMapping/>
  </p:clrMapOvr>
  <p:transition spd="med"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64BB995-7B35-FDF8-1D2E-D4AC058DAB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6997" y="3876848"/>
            <a:ext cx="22094506" cy="1973528"/>
          </a:xfrm>
        </p:spPr>
        <p:txBody>
          <a:bodyPr>
            <a:normAutofit/>
          </a:bodyPr>
          <a:lstStyle/>
          <a:p>
            <a:r>
              <a:rPr lang="en-US" sz="9700" b="1" dirty="0">
                <a:solidFill>
                  <a:schemeClr val="tx1"/>
                </a:solidFill>
              </a:rPr>
              <a:t>Thanks!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88AD6B98-C5CB-DFFB-2031-AC1D40A94C6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" b="50"/>
          <a:stretch/>
        </p:blipFill>
        <p:spPr>
          <a:xfrm>
            <a:off x="1238626" y="6513701"/>
            <a:ext cx="3009899" cy="2997200"/>
          </a:xfrm>
          <a:prstGeom prst="rect">
            <a:avLst/>
          </a:prstGeom>
        </p:spPr>
      </p:pic>
      <p:sp>
        <p:nvSpPr>
          <p:cNvPr id="5" name="文本框 5">
            <a:extLst>
              <a:ext uri="{FF2B5EF4-FFF2-40B4-BE49-F238E27FC236}">
                <a16:creationId xmlns:a16="http://schemas.microsoft.com/office/drawing/2014/main" id="{E0D6E88C-0522-D58D-92E2-7FDFE9A78C63}"/>
              </a:ext>
            </a:extLst>
          </p:cNvPr>
          <p:cNvSpPr txBox="1"/>
          <p:nvPr/>
        </p:nvSpPr>
        <p:spPr>
          <a:xfrm>
            <a:off x="1704074" y="9259901"/>
            <a:ext cx="2057400" cy="110543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spAutoFit/>
          </a:bodyPr>
          <a:lstStyle/>
          <a:p>
            <a:pPr marL="0" marR="58702" lvl="0" indent="0" defTabSz="1295400" rtl="0" eaLnBrk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 err="1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Kehan</a:t>
            </a:r>
            <a:r>
              <a:rPr lang="en-US" altLang="zh-CN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 Xu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6FD3AE90-2F3B-68E3-9EE6-606C3FC96300}"/>
              </a:ext>
            </a:extLst>
          </p:cNvPr>
          <p:cNvSpPr txBox="1"/>
          <p:nvPr/>
        </p:nvSpPr>
        <p:spPr>
          <a:xfrm>
            <a:off x="6051199" y="9227684"/>
            <a:ext cx="3521650" cy="110543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spAutoFit/>
          </a:bodyPr>
          <a:lstStyle/>
          <a:p>
            <a:pPr marL="0" marR="58702" lvl="0" indent="0" defTabSz="1295400" rtl="0" eaLnBrk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Wojciech Jarosz</a:t>
            </a:r>
          </a:p>
        </p:txBody>
      </p:sp>
      <p:pic>
        <p:nvPicPr>
          <p:cNvPr id="7" name="Picture 7" descr="A close-up of a card&#10;&#10;AI-generated content may be incorrect.">
            <a:extLst>
              <a:ext uri="{FF2B5EF4-FFF2-40B4-BE49-F238E27FC236}">
                <a16:creationId xmlns:a16="http://schemas.microsoft.com/office/drawing/2014/main" id="{E4D24C10-0708-FA8D-2C04-74D584A10AE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6321" t="45771" r="10238" b="30249"/>
          <a:stretch/>
        </p:blipFill>
        <p:spPr>
          <a:xfrm>
            <a:off x="6051199" y="6513701"/>
            <a:ext cx="3009900" cy="2997201"/>
          </a:xfrm>
          <a:prstGeom prst="rect">
            <a:avLst/>
          </a:prstGeom>
        </p:spPr>
      </p:pic>
      <p:pic>
        <p:nvPicPr>
          <p:cNvPr id="12" name="Picture 4">
            <a:extLst>
              <a:ext uri="{FF2B5EF4-FFF2-40B4-BE49-F238E27FC236}">
                <a16:creationId xmlns:a16="http://schemas.microsoft.com/office/drawing/2014/main" id="{F4992F7B-B951-BE20-AFC0-C3E715484DA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408224" y="3028820"/>
            <a:ext cx="8285282" cy="8285282"/>
          </a:xfrm>
          <a:prstGeom prst="rect">
            <a:avLst/>
          </a:prstGeom>
        </p:spPr>
      </p:pic>
      <p:pic>
        <p:nvPicPr>
          <p:cNvPr id="13" name="Picture 8" descr="A logo of a globe with a gold cogwheel&#10;&#10;AI-generated content may be incorrect.">
            <a:extLst>
              <a:ext uri="{FF2B5EF4-FFF2-40B4-BE49-F238E27FC236}">
                <a16:creationId xmlns:a16="http://schemas.microsoft.com/office/drawing/2014/main" id="{DDB08C13-878C-42D5-250A-1DE2F356204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6754" y="2454415"/>
            <a:ext cx="3442370" cy="3442370"/>
          </a:xfrm>
          <a:prstGeom prst="rect">
            <a:avLst/>
          </a:prstGeom>
        </p:spPr>
      </p:pic>
      <p:sp>
        <p:nvSpPr>
          <p:cNvPr id="14" name="标题 9">
            <a:extLst>
              <a:ext uri="{FF2B5EF4-FFF2-40B4-BE49-F238E27FC236}">
                <a16:creationId xmlns:a16="http://schemas.microsoft.com/office/drawing/2014/main" id="{B82655D9-3B07-8FBF-AB15-CE07D9E6AA22}"/>
              </a:ext>
            </a:extLst>
          </p:cNvPr>
          <p:cNvSpPr txBox="1">
            <a:spLocks/>
          </p:cNvSpPr>
          <p:nvPr/>
        </p:nvSpPr>
        <p:spPr>
          <a:xfrm>
            <a:off x="1206496" y="678281"/>
            <a:ext cx="21971004" cy="2153149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rmAutofit/>
          </a:bodyPr>
          <a:lstStyle>
            <a:lvl1pPr algn="l" defTabSz="1295400" rtl="0" eaLnBrk="1" fontAlgn="base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defRPr sz="2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pPr algn="ctr"/>
            <a:r>
              <a:rPr lang="en-US" altLang="zh-CN" sz="6600" b="1" kern="0" dirty="0">
                <a:solidFill>
                  <a:schemeClr val="tx1"/>
                </a:solidFill>
                <a:latin typeface="+mj-lt"/>
              </a:rPr>
              <a:t>Conditional Product Next Event Estimation for </a:t>
            </a:r>
            <a:br>
              <a:rPr lang="en-US" altLang="zh-CN" sz="6600" b="1" kern="0" dirty="0">
                <a:solidFill>
                  <a:schemeClr val="tx1"/>
                </a:solidFill>
                <a:latin typeface="+mj-lt"/>
              </a:rPr>
            </a:br>
            <a:r>
              <a:rPr lang="en-US" altLang="zh-CN" sz="6600" b="1" kern="0" dirty="0">
                <a:solidFill>
                  <a:schemeClr val="tx1"/>
                </a:solidFill>
                <a:latin typeface="+mj-lt"/>
              </a:rPr>
              <a:t>Gaussian Process Implicit Surface</a:t>
            </a:r>
            <a:endParaRPr lang="en-US" sz="6600" b="1" kern="0" dirty="0"/>
          </a:p>
        </p:txBody>
      </p:sp>
      <p:sp>
        <p:nvSpPr>
          <p:cNvPr id="20" name="Rectangle">
            <a:extLst>
              <a:ext uri="{FF2B5EF4-FFF2-40B4-BE49-F238E27FC236}">
                <a16:creationId xmlns:a16="http://schemas.microsoft.com/office/drawing/2014/main" id="{019FF3E5-383F-19D1-D22D-F7FDB32BEF4C}"/>
              </a:ext>
            </a:extLst>
          </p:cNvPr>
          <p:cNvSpPr/>
          <p:nvPr/>
        </p:nvSpPr>
        <p:spPr>
          <a:xfrm>
            <a:off x="-127000" y="12903200"/>
            <a:ext cx="24638000" cy="890588"/>
          </a:xfrm>
          <a:prstGeom prst="rect">
            <a:avLst/>
          </a:prstGeom>
          <a:solidFill>
            <a:srgbClr val="F5F5F5"/>
          </a:solidFill>
          <a:ln w="25400">
            <a:solidFill>
              <a:srgbClr val="A6AAA9"/>
            </a:solidFill>
          </a:ln>
        </p:spPr>
        <p:txBody>
          <a:bodyPr lIns="38100" tIns="38100" rIns="38100" bIns="38100" anchor="ctr"/>
          <a:lstStyle/>
          <a:p>
            <a:pPr algn="ctr" eaLnBrk="1">
              <a:spcBef>
                <a:spcPts val="3500"/>
              </a:spcBef>
              <a:buClr>
                <a:srgbClr val="FFFFFF"/>
              </a:buClr>
            </a:pPr>
            <a:endParaRPr lang="zh-CN" altLang="zh-CN" sz="1800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4342BAFE-D28B-7E15-5E73-175741D419A7}"/>
              </a:ext>
            </a:extLst>
          </p:cNvPr>
          <p:cNvSpPr txBox="1">
            <a:spLocks/>
          </p:cNvSpPr>
          <p:nvPr/>
        </p:nvSpPr>
        <p:spPr>
          <a:xfrm>
            <a:off x="23494889" y="13150851"/>
            <a:ext cx="668452" cy="678070"/>
          </a:xfrm>
          <a:prstGeom prst="rect">
            <a:avLst/>
          </a:prstGeom>
          <a:ln w="12700">
            <a:miter lim="400000"/>
          </a:ln>
        </p:spPr>
        <p:txBody>
          <a:bodyPr wrap="none" lIns="107156" tIns="107156" rIns="107156" bIns="107156">
            <a:spAutoFit/>
          </a:bodyPr>
          <a:lstStyle>
            <a:defPPr>
              <a:defRPr lang="zh-CN"/>
            </a:defPPr>
            <a:lvl1pPr marR="0" algn="r" defTabSz="647700" rtl="0" eaLnBrk="1" fontAlgn="auto" hangingPunct="0">
              <a:spcBef>
                <a:spcPts val="0"/>
              </a:spcBef>
              <a:spcAft>
                <a:spcPts val="0"/>
              </a:spcAft>
              <a:defRPr sz="3000" kern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defRPr>
            </a:lvl1pPr>
            <a:lvl2pPr indent="2286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2pPr>
            <a:lvl3pPr indent="4572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3pPr>
            <a:lvl4pPr indent="6858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4pPr>
            <a:lvl5pPr indent="914400" algn="l" defTabSz="1295400" rtl="0" eaLnBrk="0" fontAlgn="base" hangingPunct="0">
              <a:spcBef>
                <a:spcPct val="0"/>
              </a:spcBef>
              <a:spcAft>
                <a:spcPct val="0"/>
              </a:spcAft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5pPr>
            <a:lvl6pPr marL="22860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6pPr>
            <a:lvl7pPr marL="27432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7pPr>
            <a:lvl8pPr marL="32004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8pPr>
            <a:lvl9pPr marL="3657600" algn="l" defTabSz="914400" rtl="0" eaLnBrk="1" latinLnBrk="0" hangingPunct="1">
              <a:defRPr sz="6800" kern="1200">
                <a:solidFill>
                  <a:srgbClr val="000000"/>
                </a:solidFill>
                <a:latin typeface="Avenir Next Regular"/>
                <a:ea typeface="Avenir Next Regular"/>
                <a:cs typeface="Avenir Next Regular"/>
                <a:sym typeface="Avenir Next Regular"/>
              </a:defRPr>
            </a:lvl9pPr>
          </a:lstStyle>
          <a:p>
            <a:pPr>
              <a:defRPr/>
            </a:pPr>
            <a:fld id="{46B10F33-8105-4CAB-B46E-CA6079C7BD99}" type="slidenum">
              <a:rPr lang="en-US" sz="3000" smtClean="0"/>
              <a:pPr>
                <a:defRPr/>
              </a:pPr>
              <a:t>79</a:t>
            </a:fld>
            <a:endParaRPr lang="en-US" sz="3000" dirty="0"/>
          </a:p>
        </p:txBody>
      </p: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0B9CDC53-3D0A-B70D-5D66-6930F1B23EEE}"/>
              </a:ext>
            </a:extLst>
          </p:cNvPr>
          <p:cNvGrpSpPr/>
          <p:nvPr/>
        </p:nvGrpSpPr>
        <p:grpSpPr>
          <a:xfrm>
            <a:off x="98610" y="12969078"/>
            <a:ext cx="4016190" cy="795004"/>
            <a:chOff x="-1" y="12969078"/>
            <a:chExt cx="4016190" cy="795004"/>
          </a:xfrm>
        </p:grpSpPr>
        <p:pic>
          <p:nvPicPr>
            <p:cNvPr id="24" name="图片 23">
              <a:extLst>
                <a:ext uri="{FF2B5EF4-FFF2-40B4-BE49-F238E27FC236}">
                  <a16:creationId xmlns:a16="http://schemas.microsoft.com/office/drawing/2014/main" id="{7F693535-3A5E-D8D2-750B-E8B247FCE9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3437"/>
            <a:stretch/>
          </p:blipFill>
          <p:spPr>
            <a:xfrm>
              <a:off x="1140015" y="12969808"/>
              <a:ext cx="2876174" cy="707362"/>
            </a:xfrm>
            <a:prstGeom prst="rect">
              <a:avLst/>
            </a:prstGeom>
          </p:spPr>
        </p:pic>
        <p:pic>
          <p:nvPicPr>
            <p:cNvPr id="25" name="图片 24">
              <a:extLst>
                <a:ext uri="{FF2B5EF4-FFF2-40B4-BE49-F238E27FC236}">
                  <a16:creationId xmlns:a16="http://schemas.microsoft.com/office/drawing/2014/main" id="{E5CEC36F-56C7-13F2-F394-6E85A9C0C93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1121" b="25998"/>
            <a:stretch/>
          </p:blipFill>
          <p:spPr>
            <a:xfrm>
              <a:off x="-1" y="12969078"/>
              <a:ext cx="1143001" cy="795004"/>
            </a:xfrm>
            <a:prstGeom prst="rect">
              <a:avLst/>
            </a:prstGeom>
          </p:spPr>
        </p:pic>
      </p:grpSp>
      <p:pic>
        <p:nvPicPr>
          <p:cNvPr id="26" name="图片 25">
            <a:extLst>
              <a:ext uri="{FF2B5EF4-FFF2-40B4-BE49-F238E27FC236}">
                <a16:creationId xmlns:a16="http://schemas.microsoft.com/office/drawing/2014/main" id="{0951CC4D-E278-2880-D517-30447CC0292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971231" y="13007976"/>
            <a:ext cx="3460269" cy="669378"/>
          </a:xfrm>
          <a:prstGeom prst="rect">
            <a:avLst/>
          </a:prstGeom>
        </p:spPr>
      </p:pic>
      <p:sp>
        <p:nvSpPr>
          <p:cNvPr id="27" name="文本框 26">
            <a:extLst>
              <a:ext uri="{FF2B5EF4-FFF2-40B4-BE49-F238E27FC236}">
                <a16:creationId xmlns:a16="http://schemas.microsoft.com/office/drawing/2014/main" id="{81F0FE89-5CDA-14FE-4097-CA6218FAA685}"/>
              </a:ext>
            </a:extLst>
          </p:cNvPr>
          <p:cNvSpPr txBox="1"/>
          <p:nvPr/>
        </p:nvSpPr>
        <p:spPr>
          <a:xfrm>
            <a:off x="3196581" y="9961819"/>
            <a:ext cx="3754529" cy="110543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spAutoFit/>
          </a:bodyPr>
          <a:lstStyle/>
          <a:p>
            <a:pPr marL="0" marR="58702" lvl="0" indent="0" defTabSz="1295400" rtl="0" eaLnBrk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Dartmouth College</a:t>
            </a: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9FC01758-146F-1D70-E3B7-3985DB4DF764}"/>
              </a:ext>
            </a:extLst>
          </p:cNvPr>
          <p:cNvSpPr txBox="1"/>
          <p:nvPr/>
        </p:nvSpPr>
        <p:spPr>
          <a:xfrm>
            <a:off x="5630584" y="5230679"/>
            <a:ext cx="4148415" cy="110543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spAutoFit/>
          </a:bodyPr>
          <a:lstStyle/>
          <a:p>
            <a:pPr marL="0" marR="58702" lvl="0" indent="0" defTabSz="1295400" rtl="0" eaLnBrk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>
                <a:uFill>
                  <a:solidFill>
                    <a:srgbClr val="000000"/>
                  </a:solidFill>
                </a:uFill>
                <a:latin typeface="Avenir Next Cyr" panose="020B0503020202020204" pitchFamily="34" charset="0"/>
              </a:rPr>
              <a:t>NSF Award 2440472</a:t>
            </a:r>
          </a:p>
        </p:txBody>
      </p:sp>
    </p:spTree>
    <p:extLst>
      <p:ext uri="{BB962C8B-B14F-4D97-AF65-F5344CB8AC3E}">
        <p14:creationId xmlns:p14="http://schemas.microsoft.com/office/powerpoint/2010/main" val="4065082686"/>
      </p:ext>
    </p:extLst>
  </p:cSld>
  <p:clrMapOvr>
    <a:masterClrMapping/>
  </p:clrMapOvr>
  <p:transition spd="med"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Heightfield GPIS with Beckmann Distribution</a:t>
            </a:r>
          </a:p>
        </p:txBody>
      </p:sp>
      <p:pic>
        <p:nvPicPr>
          <p:cNvPr id="8" name="vNDF-Beckmann">
            <a:hlinkClick r:id="" action="ppaction://media"/>
            <a:extLst>
              <a:ext uri="{FF2B5EF4-FFF2-40B4-BE49-F238E27FC236}">
                <a16:creationId xmlns:a16="http://schemas.microsoft.com/office/drawing/2014/main" id="{79A1CC1C-7FED-5C4B-9EBD-8F5E294F7510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st="635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2844901" y="2173288"/>
            <a:ext cx="18694198" cy="10515486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0390AA69-3F7B-C81B-C149-B02ABC616CFD}"/>
              </a:ext>
            </a:extLst>
          </p:cNvPr>
          <p:cNvSpPr txBox="1">
            <a:spLocks/>
          </p:cNvSpPr>
          <p:nvPr/>
        </p:nvSpPr>
        <p:spPr>
          <a:xfrm>
            <a:off x="16368076" y="11283014"/>
            <a:ext cx="7987712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b="1" i="1" kern="0" dirty="0">
                <a:solidFill>
                  <a:schemeClr val="tx1"/>
                </a:solidFill>
              </a:rPr>
              <a:t>Beckmann – Smith </a:t>
            </a:r>
            <a:r>
              <a:rPr lang="en-US" sz="6000" b="1" i="1" kern="0" dirty="0" err="1">
                <a:solidFill>
                  <a:schemeClr val="tx1"/>
                </a:solidFill>
              </a:rPr>
              <a:t>vNDF</a:t>
            </a:r>
            <a:endParaRPr lang="en-US" sz="6000" b="1" i="1" kern="0" dirty="0">
              <a:solidFill>
                <a:schemeClr val="tx1"/>
              </a:solidFill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85B5DB9C-61FB-5487-4FB1-597B7C604EBD}"/>
              </a:ext>
            </a:extLst>
          </p:cNvPr>
          <p:cNvSpPr txBox="1">
            <a:spLocks/>
          </p:cNvSpPr>
          <p:nvPr/>
        </p:nvSpPr>
        <p:spPr>
          <a:xfrm>
            <a:off x="592085" y="2508665"/>
            <a:ext cx="7987712" cy="105736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ctr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b="1" i="1" kern="0" dirty="0">
                <a:solidFill>
                  <a:schemeClr val="tx1"/>
                </a:solidFill>
              </a:rPr>
              <a:t>Heightfield GPIS </a:t>
            </a:r>
            <a:r>
              <a:rPr lang="en-US" sz="6000" b="1" i="1" kern="0" dirty="0" err="1">
                <a:solidFill>
                  <a:schemeClr val="tx1"/>
                </a:solidFill>
              </a:rPr>
              <a:t>cvGDF</a:t>
            </a:r>
            <a:endParaRPr lang="en-US" sz="6000" b="1" i="1" kern="0" dirty="0">
              <a:solidFill>
                <a:schemeClr val="tx1"/>
              </a:solidFill>
            </a:endParaRPr>
          </a:p>
        </p:txBody>
      </p:sp>
      <p:cxnSp>
        <p:nvCxnSpPr>
          <p:cNvPr id="12" name="直接连接符 11">
            <a:extLst>
              <a:ext uri="{FF2B5EF4-FFF2-40B4-BE49-F238E27FC236}">
                <a16:creationId xmlns:a16="http://schemas.microsoft.com/office/drawing/2014/main" id="{7B7A62AC-975A-534D-6606-A2549699E4D9}"/>
              </a:ext>
            </a:extLst>
          </p:cNvPr>
          <p:cNvCxnSpPr>
            <a:cxnSpLocks/>
          </p:cNvCxnSpPr>
          <p:nvPr/>
        </p:nvCxnSpPr>
        <p:spPr>
          <a:xfrm>
            <a:off x="0" y="7431031"/>
            <a:ext cx="24355788" cy="0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dashDot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</p:spTree>
    <p:extLst>
      <p:ext uri="{BB962C8B-B14F-4D97-AF65-F5344CB8AC3E}">
        <p14:creationId xmlns:p14="http://schemas.microsoft.com/office/powerpoint/2010/main" val="81571868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78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capture">
            <a:hlinkClick r:id="" action="ppaction://media"/>
            <a:extLst>
              <a:ext uri="{FF2B5EF4-FFF2-40B4-BE49-F238E27FC236}">
                <a16:creationId xmlns:a16="http://schemas.microsoft.com/office/drawing/2014/main" id="{E500B10C-359B-C68E-4402-ED9A6C8E5E33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end="2338.8862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-1"/>
            <a:ext cx="24384000" cy="137159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955675" y="280988"/>
            <a:ext cx="23428325" cy="1892300"/>
          </a:xfrm>
        </p:spPr>
        <p:txBody>
          <a:bodyPr>
            <a:normAutofit/>
          </a:bodyPr>
          <a:lstStyle/>
          <a:p>
            <a:r>
              <a:rPr lang="en-US" dirty="0"/>
              <a:t>Obtain heightfields from </a:t>
            </a:r>
            <a:r>
              <a:rPr lang="en-US" dirty="0" err="1"/>
              <a:t>GPISes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5726493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4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Conclusion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7EB98913-1677-710A-4236-FDEB0B5C0FA0}"/>
              </a:ext>
            </a:extLst>
          </p:cNvPr>
          <p:cNvSpPr txBox="1">
            <a:spLocks/>
          </p:cNvSpPr>
          <p:nvPr/>
        </p:nvSpPr>
        <p:spPr>
          <a:xfrm>
            <a:off x="686117" y="-2326184"/>
            <a:ext cx="23011766" cy="95599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kern="0" dirty="0"/>
              <a:t>Generate samples that are </a:t>
            </a:r>
            <a:r>
              <a:rPr lang="en-US" sz="6000" b="1" i="1" kern="0" dirty="0"/>
              <a:t>both </a:t>
            </a:r>
            <a:r>
              <a:rPr lang="en-US" sz="6000" b="1" i="1" kern="0" dirty="0">
                <a:solidFill>
                  <a:srgbClr val="FF921E"/>
                </a:solidFill>
              </a:rPr>
              <a:t>on</a:t>
            </a:r>
            <a:r>
              <a:rPr lang="en-US" sz="6000" b="1" kern="0" dirty="0">
                <a:solidFill>
                  <a:srgbClr val="FF921E"/>
                </a:solidFill>
              </a:rPr>
              <a:t> the light</a:t>
            </a:r>
            <a:r>
              <a:rPr lang="en-US" sz="6000" b="1" kern="0" dirty="0"/>
              <a:t> </a:t>
            </a:r>
            <a:r>
              <a:rPr lang="en-US" sz="6000" kern="0" dirty="0"/>
              <a:t>and </a:t>
            </a:r>
            <a:r>
              <a:rPr lang="en-US" sz="6000" b="1" kern="0" dirty="0">
                <a:solidFill>
                  <a:srgbClr val="FF0000"/>
                </a:solidFill>
              </a:rPr>
              <a:t>on the 1D slice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AA798D7B-89A7-D2E8-1A92-3F969C0C8C95}"/>
              </a:ext>
            </a:extLst>
          </p:cNvPr>
          <p:cNvSpPr txBox="1">
            <a:spLocks/>
          </p:cNvSpPr>
          <p:nvPr/>
        </p:nvSpPr>
        <p:spPr>
          <a:xfrm>
            <a:off x="26494780" y="-2462481"/>
            <a:ext cx="5215414" cy="95599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b="1" i="1" kern="0" dirty="0"/>
              <a:t>Conditioned</a:t>
            </a:r>
            <a:r>
              <a:rPr lang="en-US" sz="6000" kern="0" dirty="0"/>
              <a:t> on</a:t>
            </a:r>
            <a:endParaRPr lang="en-US" sz="6000" b="1" kern="0" dirty="0">
              <a:solidFill>
                <a:srgbClr val="FF0000"/>
              </a:solidFill>
            </a:endParaRPr>
          </a:p>
        </p:txBody>
      </p:sp>
      <p:grpSp>
        <p:nvGrpSpPr>
          <p:cNvPr id="88" name="组合 87">
            <a:extLst>
              <a:ext uri="{FF2B5EF4-FFF2-40B4-BE49-F238E27FC236}">
                <a16:creationId xmlns:a16="http://schemas.microsoft.com/office/drawing/2014/main" id="{A3603694-58E8-304B-6627-DADAEFA664D4}"/>
              </a:ext>
            </a:extLst>
          </p:cNvPr>
          <p:cNvGrpSpPr/>
          <p:nvPr/>
        </p:nvGrpSpPr>
        <p:grpSpPr>
          <a:xfrm>
            <a:off x="32114613" y="-2214884"/>
            <a:ext cx="978964" cy="622088"/>
            <a:chOff x="14719779" y="10625030"/>
            <a:chExt cx="624407" cy="396785"/>
          </a:xfrm>
        </p:grpSpPr>
        <p:sp>
          <p:nvSpPr>
            <p:cNvPr id="38" name="任意多边形: 形状 37">
              <a:extLst>
                <a:ext uri="{FF2B5EF4-FFF2-40B4-BE49-F238E27FC236}">
                  <a16:creationId xmlns:a16="http://schemas.microsoft.com/office/drawing/2014/main" id="{E3083998-E166-74B9-9A00-2A6F2894E2F0}"/>
                </a:ext>
              </a:extLst>
            </p:cNvPr>
            <p:cNvSpPr/>
            <p:nvPr/>
          </p:nvSpPr>
          <p:spPr>
            <a:xfrm>
              <a:off x="14719779" y="10625030"/>
              <a:ext cx="284333" cy="396785"/>
            </a:xfrm>
            <a:custGeom>
              <a:avLst/>
              <a:gdLst>
                <a:gd name="connsiteX0" fmla="*/ 282657 w 284333"/>
                <a:gd name="connsiteY0" fmla="*/ 39945 h 396785"/>
                <a:gd name="connsiteX1" fmla="*/ 284516 w 284333"/>
                <a:gd name="connsiteY1" fmla="*/ 28906 h 396785"/>
                <a:gd name="connsiteX2" fmla="*/ 266551 w 284333"/>
                <a:gd name="connsiteY2" fmla="*/ 12348 h 396785"/>
                <a:gd name="connsiteX3" fmla="*/ 241154 w 284333"/>
                <a:gd name="connsiteY3" fmla="*/ 38718 h 396785"/>
                <a:gd name="connsiteX4" fmla="*/ 183543 w 284333"/>
                <a:gd name="connsiteY4" fmla="*/ 82 h 396785"/>
                <a:gd name="connsiteX5" fmla="*/ 36111 w 284333"/>
                <a:gd name="connsiteY5" fmla="*/ 174251 h 396785"/>
                <a:gd name="connsiteX6" fmla="*/ 118499 w 284333"/>
                <a:gd name="connsiteY6" fmla="*/ 271147 h 396785"/>
                <a:gd name="connsiteX7" fmla="*/ 190357 w 284333"/>
                <a:gd name="connsiteY7" fmla="*/ 235578 h 396785"/>
                <a:gd name="connsiteX8" fmla="*/ 190977 w 284333"/>
                <a:gd name="connsiteY8" fmla="*/ 236191 h 396785"/>
                <a:gd name="connsiteX9" fmla="*/ 170535 w 284333"/>
                <a:gd name="connsiteY9" fmla="*/ 317143 h 396785"/>
                <a:gd name="connsiteX10" fmla="*/ 81332 w 284333"/>
                <a:gd name="connsiteY10" fmla="*/ 383376 h 396785"/>
                <a:gd name="connsiteX11" fmla="*/ 31774 w 284333"/>
                <a:gd name="connsiteY11" fmla="*/ 377243 h 396785"/>
                <a:gd name="connsiteX12" fmla="*/ 57172 w 284333"/>
                <a:gd name="connsiteY12" fmla="*/ 345353 h 396785"/>
                <a:gd name="connsiteX13" fmla="*/ 33633 w 284333"/>
                <a:gd name="connsiteY13" fmla="*/ 323889 h 396785"/>
                <a:gd name="connsiteX14" fmla="*/ 182 w 284333"/>
                <a:gd name="connsiteY14" fmla="*/ 359458 h 396785"/>
                <a:gd name="connsiteX15" fmla="*/ 82571 w 284333"/>
                <a:gd name="connsiteY15" fmla="*/ 396868 h 396785"/>
                <a:gd name="connsiteX16" fmla="*/ 213897 w 284333"/>
                <a:gd name="connsiteY16" fmla="*/ 312237 h 396785"/>
                <a:gd name="connsiteX17" fmla="*/ 282657 w 284333"/>
                <a:gd name="connsiteY17" fmla="*/ 39945 h 396785"/>
                <a:gd name="connsiteX18" fmla="*/ 202127 w 284333"/>
                <a:gd name="connsiteY18" fmla="*/ 192649 h 396785"/>
                <a:gd name="connsiteX19" fmla="*/ 170535 w 284333"/>
                <a:gd name="connsiteY19" fmla="*/ 235578 h 396785"/>
                <a:gd name="connsiteX20" fmla="*/ 120358 w 284333"/>
                <a:gd name="connsiteY20" fmla="*/ 257656 h 396785"/>
                <a:gd name="connsiteX21" fmla="*/ 80093 w 284333"/>
                <a:gd name="connsiteY21" fmla="*/ 201235 h 396785"/>
                <a:gd name="connsiteX22" fmla="*/ 114783 w 284333"/>
                <a:gd name="connsiteY22" fmla="*/ 68156 h 396785"/>
                <a:gd name="connsiteX23" fmla="*/ 184162 w 284333"/>
                <a:gd name="connsiteY23" fmla="*/ 13574 h 396785"/>
                <a:gd name="connsiteX24" fmla="*/ 233719 w 284333"/>
                <a:gd name="connsiteY24" fmla="*/ 66316 h 396785"/>
                <a:gd name="connsiteX25" fmla="*/ 231862 w 284333"/>
                <a:gd name="connsiteY25" fmla="*/ 75515 h 396785"/>
                <a:gd name="connsiteX26" fmla="*/ 202127 w 284333"/>
                <a:gd name="connsiteY26" fmla="*/ 192649 h 39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84333" h="396785">
                  <a:moveTo>
                    <a:pt x="282657" y="39945"/>
                  </a:moveTo>
                  <a:cubicBezTo>
                    <a:pt x="283277" y="36265"/>
                    <a:pt x="284516" y="33199"/>
                    <a:pt x="284516" y="28906"/>
                  </a:cubicBezTo>
                  <a:cubicBezTo>
                    <a:pt x="284516" y="18480"/>
                    <a:pt x="277082" y="12348"/>
                    <a:pt x="266551" y="12348"/>
                  </a:cubicBezTo>
                  <a:cubicBezTo>
                    <a:pt x="260357" y="12348"/>
                    <a:pt x="243631" y="16640"/>
                    <a:pt x="241154" y="38718"/>
                  </a:cubicBezTo>
                  <a:cubicBezTo>
                    <a:pt x="230003" y="16027"/>
                    <a:pt x="208322" y="82"/>
                    <a:pt x="183543" y="82"/>
                  </a:cubicBezTo>
                  <a:cubicBezTo>
                    <a:pt x="112924" y="82"/>
                    <a:pt x="36111" y="85940"/>
                    <a:pt x="36111" y="174251"/>
                  </a:cubicBezTo>
                  <a:cubicBezTo>
                    <a:pt x="36111" y="234965"/>
                    <a:pt x="73898" y="271147"/>
                    <a:pt x="118499" y="271147"/>
                  </a:cubicBezTo>
                  <a:cubicBezTo>
                    <a:pt x="155048" y="271147"/>
                    <a:pt x="184162" y="242324"/>
                    <a:pt x="190357" y="235578"/>
                  </a:cubicBezTo>
                  <a:lnTo>
                    <a:pt x="190977" y="236191"/>
                  </a:lnTo>
                  <a:cubicBezTo>
                    <a:pt x="177968" y="290772"/>
                    <a:pt x="170535" y="315916"/>
                    <a:pt x="170535" y="317143"/>
                  </a:cubicBezTo>
                  <a:cubicBezTo>
                    <a:pt x="168056" y="322662"/>
                    <a:pt x="146995" y="383376"/>
                    <a:pt x="81332" y="383376"/>
                  </a:cubicBezTo>
                  <a:cubicBezTo>
                    <a:pt x="69561" y="383376"/>
                    <a:pt x="49119" y="382762"/>
                    <a:pt x="31774" y="377243"/>
                  </a:cubicBezTo>
                  <a:cubicBezTo>
                    <a:pt x="50358" y="371723"/>
                    <a:pt x="57172" y="355778"/>
                    <a:pt x="57172" y="345353"/>
                  </a:cubicBezTo>
                  <a:cubicBezTo>
                    <a:pt x="57172" y="335541"/>
                    <a:pt x="50358" y="323889"/>
                    <a:pt x="33633" y="323889"/>
                  </a:cubicBezTo>
                  <a:cubicBezTo>
                    <a:pt x="20005" y="323889"/>
                    <a:pt x="182" y="334928"/>
                    <a:pt x="182" y="359458"/>
                  </a:cubicBezTo>
                  <a:cubicBezTo>
                    <a:pt x="182" y="384602"/>
                    <a:pt x="23102" y="396868"/>
                    <a:pt x="82571" y="396868"/>
                  </a:cubicBezTo>
                  <a:cubicBezTo>
                    <a:pt x="160004" y="396868"/>
                    <a:pt x="204605" y="349032"/>
                    <a:pt x="213897" y="312237"/>
                  </a:cubicBezTo>
                  <a:lnTo>
                    <a:pt x="282657" y="39945"/>
                  </a:lnTo>
                  <a:close/>
                  <a:moveTo>
                    <a:pt x="202127" y="192649"/>
                  </a:moveTo>
                  <a:cubicBezTo>
                    <a:pt x="198410" y="208594"/>
                    <a:pt x="184162" y="223926"/>
                    <a:pt x="170535" y="235578"/>
                  </a:cubicBezTo>
                  <a:cubicBezTo>
                    <a:pt x="157526" y="246617"/>
                    <a:pt x="138322" y="257656"/>
                    <a:pt x="120358" y="257656"/>
                  </a:cubicBezTo>
                  <a:cubicBezTo>
                    <a:pt x="89385" y="257656"/>
                    <a:pt x="80093" y="225766"/>
                    <a:pt x="80093" y="201235"/>
                  </a:cubicBezTo>
                  <a:cubicBezTo>
                    <a:pt x="80093" y="171798"/>
                    <a:pt x="98057" y="99432"/>
                    <a:pt x="114783" y="68156"/>
                  </a:cubicBezTo>
                  <a:cubicBezTo>
                    <a:pt x="131508" y="38105"/>
                    <a:pt x="158145" y="13574"/>
                    <a:pt x="184162" y="13574"/>
                  </a:cubicBezTo>
                  <a:cubicBezTo>
                    <a:pt x="225047" y="13574"/>
                    <a:pt x="233719" y="63249"/>
                    <a:pt x="233719" y="66316"/>
                  </a:cubicBezTo>
                  <a:cubicBezTo>
                    <a:pt x="233719" y="69382"/>
                    <a:pt x="232481" y="73062"/>
                    <a:pt x="231862" y="75515"/>
                  </a:cubicBezTo>
                  <a:lnTo>
                    <a:pt x="202127" y="192649"/>
                  </a:lnTo>
                  <a:close/>
                </a:path>
              </a:pathLst>
            </a:custGeom>
            <a:solidFill>
              <a:srgbClr val="000000"/>
            </a:solidFill>
            <a:ln w="621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644FAB08-5293-1178-25B8-C5D4D5EC4F69}"/>
                </a:ext>
              </a:extLst>
            </p:cNvPr>
            <p:cNvSpPr/>
            <p:nvPr/>
          </p:nvSpPr>
          <p:spPr>
            <a:xfrm>
              <a:off x="15026340" y="10798340"/>
              <a:ext cx="317846" cy="194038"/>
            </a:xfrm>
            <a:custGeom>
              <a:avLst/>
              <a:gdLst>
                <a:gd name="connsiteX0" fmla="*/ 207893 w 317846"/>
                <a:gd name="connsiteY0" fmla="*/ 52886 h 194038"/>
                <a:gd name="connsiteX1" fmla="*/ 216132 w 317846"/>
                <a:gd name="connsiteY1" fmla="*/ 18543 h 194038"/>
                <a:gd name="connsiteX2" fmla="*/ 201822 w 317846"/>
                <a:gd name="connsiteY2" fmla="*/ 4806 h 194038"/>
                <a:gd name="connsiteX3" fmla="*/ 183177 w 317846"/>
                <a:gd name="connsiteY3" fmla="*/ 17255 h 194038"/>
                <a:gd name="connsiteX4" fmla="*/ 174504 w 317846"/>
                <a:gd name="connsiteY4" fmla="*/ 49452 h 194038"/>
                <a:gd name="connsiteX5" fmla="*/ 161929 w 317846"/>
                <a:gd name="connsiteY5" fmla="*/ 98820 h 194038"/>
                <a:gd name="connsiteX6" fmla="*/ 154991 w 317846"/>
                <a:gd name="connsiteY6" fmla="*/ 138315 h 194038"/>
                <a:gd name="connsiteX7" fmla="*/ 142849 w 317846"/>
                <a:gd name="connsiteY7" fmla="*/ 167935 h 194038"/>
                <a:gd name="connsiteX8" fmla="*/ 113796 w 317846"/>
                <a:gd name="connsiteY8" fmla="*/ 182102 h 194038"/>
                <a:gd name="connsiteX9" fmla="*/ 74770 w 317846"/>
                <a:gd name="connsiteY9" fmla="*/ 142607 h 194038"/>
                <a:gd name="connsiteX10" fmla="*/ 95584 w 317846"/>
                <a:gd name="connsiteY10" fmla="*/ 67053 h 194038"/>
                <a:gd name="connsiteX11" fmla="*/ 104690 w 317846"/>
                <a:gd name="connsiteY11" fmla="*/ 37002 h 194038"/>
                <a:gd name="connsiteX12" fmla="*/ 63496 w 317846"/>
                <a:gd name="connsiteY12" fmla="*/ 513 h 194038"/>
                <a:gd name="connsiteX13" fmla="*/ 187 w 317846"/>
                <a:gd name="connsiteY13" fmla="*/ 66194 h 194038"/>
                <a:gd name="connsiteX14" fmla="*/ 7558 w 317846"/>
                <a:gd name="connsiteY14" fmla="*/ 71775 h 194038"/>
                <a:gd name="connsiteX15" fmla="*/ 15363 w 317846"/>
                <a:gd name="connsiteY15" fmla="*/ 64906 h 194038"/>
                <a:gd name="connsiteX16" fmla="*/ 62195 w 317846"/>
                <a:gd name="connsiteY16" fmla="*/ 12533 h 194038"/>
                <a:gd name="connsiteX17" fmla="*/ 73036 w 317846"/>
                <a:gd name="connsiteY17" fmla="*/ 27558 h 194038"/>
                <a:gd name="connsiteX18" fmla="*/ 66965 w 317846"/>
                <a:gd name="connsiteY18" fmla="*/ 52457 h 194038"/>
                <a:gd name="connsiteX19" fmla="*/ 42248 w 317846"/>
                <a:gd name="connsiteY19" fmla="*/ 137027 h 194038"/>
                <a:gd name="connsiteX20" fmla="*/ 112062 w 317846"/>
                <a:gd name="connsiteY20" fmla="*/ 194122 h 194038"/>
                <a:gd name="connsiteX21" fmla="*/ 161062 w 317846"/>
                <a:gd name="connsiteY21" fmla="*/ 165360 h 194038"/>
                <a:gd name="connsiteX22" fmla="*/ 221335 w 317846"/>
                <a:gd name="connsiteY22" fmla="*/ 194122 h 194038"/>
                <a:gd name="connsiteX23" fmla="*/ 287680 w 317846"/>
                <a:gd name="connsiteY23" fmla="*/ 143466 h 194038"/>
                <a:gd name="connsiteX24" fmla="*/ 318034 w 317846"/>
                <a:gd name="connsiteY24" fmla="*/ 33997 h 194038"/>
                <a:gd name="connsiteX25" fmla="*/ 296352 w 317846"/>
                <a:gd name="connsiteY25" fmla="*/ 84 h 194038"/>
                <a:gd name="connsiteX26" fmla="*/ 272937 w 317846"/>
                <a:gd name="connsiteY26" fmla="*/ 22836 h 194038"/>
                <a:gd name="connsiteX27" fmla="*/ 280308 w 317846"/>
                <a:gd name="connsiteY27" fmla="*/ 36144 h 194038"/>
                <a:gd name="connsiteX28" fmla="*/ 296352 w 317846"/>
                <a:gd name="connsiteY28" fmla="*/ 70487 h 194038"/>
                <a:gd name="connsiteX29" fmla="*/ 223070 w 317846"/>
                <a:gd name="connsiteY29" fmla="*/ 182102 h 194038"/>
                <a:gd name="connsiteX30" fmla="*/ 187946 w 317846"/>
                <a:gd name="connsiteY30" fmla="*/ 143895 h 194038"/>
                <a:gd name="connsiteX31" fmla="*/ 195752 w 317846"/>
                <a:gd name="connsiteY31" fmla="*/ 100966 h 194038"/>
                <a:gd name="connsiteX32" fmla="*/ 207893 w 317846"/>
                <a:gd name="connsiteY32" fmla="*/ 52886 h 19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7846" h="194038">
                  <a:moveTo>
                    <a:pt x="207893" y="52886"/>
                  </a:moveTo>
                  <a:cubicBezTo>
                    <a:pt x="210928" y="41295"/>
                    <a:pt x="216132" y="20689"/>
                    <a:pt x="216132" y="18543"/>
                  </a:cubicBezTo>
                  <a:cubicBezTo>
                    <a:pt x="216132" y="9957"/>
                    <a:pt x="209194" y="4806"/>
                    <a:pt x="201822" y="4806"/>
                  </a:cubicBezTo>
                  <a:cubicBezTo>
                    <a:pt x="193583" y="4806"/>
                    <a:pt x="185778" y="9957"/>
                    <a:pt x="183177" y="17255"/>
                  </a:cubicBezTo>
                  <a:cubicBezTo>
                    <a:pt x="181875" y="20689"/>
                    <a:pt x="177539" y="38720"/>
                    <a:pt x="174504" y="49452"/>
                  </a:cubicBezTo>
                  <a:cubicBezTo>
                    <a:pt x="168433" y="73921"/>
                    <a:pt x="168433" y="74780"/>
                    <a:pt x="161929" y="98820"/>
                  </a:cubicBezTo>
                  <a:cubicBezTo>
                    <a:pt x="156292" y="122431"/>
                    <a:pt x="155424" y="125865"/>
                    <a:pt x="154991" y="138315"/>
                  </a:cubicBezTo>
                  <a:cubicBezTo>
                    <a:pt x="156725" y="146900"/>
                    <a:pt x="153256" y="155057"/>
                    <a:pt x="142849" y="167935"/>
                  </a:cubicBezTo>
                  <a:cubicBezTo>
                    <a:pt x="137212" y="174804"/>
                    <a:pt x="128540" y="182102"/>
                    <a:pt x="113796" y="182102"/>
                  </a:cubicBezTo>
                  <a:cubicBezTo>
                    <a:pt x="96885" y="182102"/>
                    <a:pt x="74770" y="176092"/>
                    <a:pt x="74770" y="142607"/>
                  </a:cubicBezTo>
                  <a:cubicBezTo>
                    <a:pt x="74770" y="120714"/>
                    <a:pt x="86912" y="88947"/>
                    <a:pt x="95584" y="67053"/>
                  </a:cubicBezTo>
                  <a:cubicBezTo>
                    <a:pt x="102956" y="48164"/>
                    <a:pt x="104690" y="44301"/>
                    <a:pt x="104690" y="37002"/>
                  </a:cubicBezTo>
                  <a:cubicBezTo>
                    <a:pt x="104690" y="16396"/>
                    <a:pt x="86912" y="513"/>
                    <a:pt x="63496" y="513"/>
                  </a:cubicBezTo>
                  <a:cubicBezTo>
                    <a:pt x="19700" y="513"/>
                    <a:pt x="187" y="58896"/>
                    <a:pt x="187" y="66194"/>
                  </a:cubicBezTo>
                  <a:cubicBezTo>
                    <a:pt x="187" y="71775"/>
                    <a:pt x="6257" y="71775"/>
                    <a:pt x="7558" y="71775"/>
                  </a:cubicBezTo>
                  <a:cubicBezTo>
                    <a:pt x="13629" y="71775"/>
                    <a:pt x="14063" y="69628"/>
                    <a:pt x="15363" y="64906"/>
                  </a:cubicBezTo>
                  <a:cubicBezTo>
                    <a:pt x="26204" y="29275"/>
                    <a:pt x="44850" y="12533"/>
                    <a:pt x="62195" y="12533"/>
                  </a:cubicBezTo>
                  <a:cubicBezTo>
                    <a:pt x="69567" y="12533"/>
                    <a:pt x="73036" y="17255"/>
                    <a:pt x="73036" y="27558"/>
                  </a:cubicBezTo>
                  <a:cubicBezTo>
                    <a:pt x="73036" y="37431"/>
                    <a:pt x="69133" y="46876"/>
                    <a:pt x="66965" y="52457"/>
                  </a:cubicBezTo>
                  <a:cubicBezTo>
                    <a:pt x="42248" y="115133"/>
                    <a:pt x="42248" y="123719"/>
                    <a:pt x="42248" y="137027"/>
                  </a:cubicBezTo>
                  <a:cubicBezTo>
                    <a:pt x="42248" y="187683"/>
                    <a:pt x="88646" y="194122"/>
                    <a:pt x="112062" y="194122"/>
                  </a:cubicBezTo>
                  <a:cubicBezTo>
                    <a:pt x="120301" y="194122"/>
                    <a:pt x="141548" y="194122"/>
                    <a:pt x="161062" y="165360"/>
                  </a:cubicBezTo>
                  <a:cubicBezTo>
                    <a:pt x="171035" y="184678"/>
                    <a:pt x="194884" y="194122"/>
                    <a:pt x="221335" y="194122"/>
                  </a:cubicBezTo>
                  <a:cubicBezTo>
                    <a:pt x="259928" y="194122"/>
                    <a:pt x="279007" y="161067"/>
                    <a:pt x="287680" y="143466"/>
                  </a:cubicBezTo>
                  <a:cubicBezTo>
                    <a:pt x="306326" y="107406"/>
                    <a:pt x="318034" y="53745"/>
                    <a:pt x="318034" y="33997"/>
                  </a:cubicBezTo>
                  <a:cubicBezTo>
                    <a:pt x="318034" y="1801"/>
                    <a:pt x="299388" y="84"/>
                    <a:pt x="296352" y="84"/>
                  </a:cubicBezTo>
                  <a:cubicBezTo>
                    <a:pt x="285078" y="84"/>
                    <a:pt x="272937" y="11674"/>
                    <a:pt x="272937" y="22836"/>
                  </a:cubicBezTo>
                  <a:cubicBezTo>
                    <a:pt x="272937" y="30134"/>
                    <a:pt x="277273" y="33568"/>
                    <a:pt x="280308" y="36144"/>
                  </a:cubicBezTo>
                  <a:cubicBezTo>
                    <a:pt x="290715" y="44730"/>
                    <a:pt x="296352" y="56750"/>
                    <a:pt x="296352" y="70487"/>
                  </a:cubicBezTo>
                  <a:cubicBezTo>
                    <a:pt x="296352" y="76068"/>
                    <a:pt x="278140" y="182102"/>
                    <a:pt x="223070" y="182102"/>
                  </a:cubicBezTo>
                  <a:cubicBezTo>
                    <a:pt x="187946" y="182102"/>
                    <a:pt x="187946" y="151193"/>
                    <a:pt x="187946" y="143895"/>
                  </a:cubicBezTo>
                  <a:cubicBezTo>
                    <a:pt x="187946" y="132304"/>
                    <a:pt x="189681" y="125436"/>
                    <a:pt x="195752" y="100966"/>
                  </a:cubicBezTo>
                  <a:lnTo>
                    <a:pt x="207893" y="52886"/>
                  </a:lnTo>
                  <a:close/>
                </a:path>
              </a:pathLst>
            </a:custGeom>
            <a:solidFill>
              <a:srgbClr val="000000"/>
            </a:solidFill>
            <a:ln w="6215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5" name="标题 1">
            <a:extLst>
              <a:ext uri="{FF2B5EF4-FFF2-40B4-BE49-F238E27FC236}">
                <a16:creationId xmlns:a16="http://schemas.microsoft.com/office/drawing/2014/main" id="{7A700813-4BF8-DE0D-59B5-ED7251F48FC9}"/>
              </a:ext>
            </a:extLst>
          </p:cNvPr>
          <p:cNvSpPr txBox="1">
            <a:spLocks/>
          </p:cNvSpPr>
          <p:nvPr/>
        </p:nvSpPr>
        <p:spPr>
          <a:xfrm>
            <a:off x="-901475" y="-5495098"/>
            <a:ext cx="24384000" cy="1571486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pPr algn="ctr"/>
            <a:r>
              <a:rPr lang="en-US" altLang="zh-CN" b="1" i="1" kern="0" dirty="0">
                <a:solidFill>
                  <a:schemeClr val="tx1"/>
                </a:solidFill>
                <a:latin typeface="+mj-lt"/>
              </a:rPr>
              <a:t>Conditional Product</a:t>
            </a:r>
            <a:r>
              <a:rPr lang="en-US" altLang="zh-CN" kern="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altLang="zh-CN" sz="6000" kern="0" dirty="0">
                <a:solidFill>
                  <a:schemeClr val="tx1"/>
                </a:solidFill>
                <a:latin typeface="+mj-lt"/>
              </a:rPr>
              <a:t>NEE for GPIS</a:t>
            </a:r>
            <a:endParaRPr lang="zh-CN" altLang="en-US" sz="6000" kern="0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166" name="Title 1">
            <a:extLst>
              <a:ext uri="{FF2B5EF4-FFF2-40B4-BE49-F238E27FC236}">
                <a16:creationId xmlns:a16="http://schemas.microsoft.com/office/drawing/2014/main" id="{A734A59C-22B5-1AA5-E8D6-66C22AC11C9E}"/>
              </a:ext>
            </a:extLst>
          </p:cNvPr>
          <p:cNvSpPr txBox="1">
            <a:spLocks/>
          </p:cNvSpPr>
          <p:nvPr/>
        </p:nvSpPr>
        <p:spPr>
          <a:xfrm>
            <a:off x="33390967" y="-2462481"/>
            <a:ext cx="534732" cy="95599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6000" kern="0" dirty="0"/>
              <a:t>.</a:t>
            </a:r>
            <a:endParaRPr lang="en-US" sz="6000" b="1" kern="0" dirty="0">
              <a:solidFill>
                <a:srgbClr val="FF0000"/>
              </a:solidFill>
            </a:endParaRPr>
          </a:p>
        </p:txBody>
      </p:sp>
      <p:pic>
        <p:nvPicPr>
          <p:cNvPr id="234" name="图形 233">
            <a:extLst>
              <a:ext uri="{FF2B5EF4-FFF2-40B4-BE49-F238E27FC236}">
                <a16:creationId xmlns:a16="http://schemas.microsoft.com/office/drawing/2014/main" id="{C249109C-704F-5F43-47C5-0C1C0B2B87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5674" y="2571113"/>
            <a:ext cx="23021926" cy="3806775"/>
          </a:xfrm>
          <a:prstGeom prst="rect">
            <a:avLst/>
          </a:prstGeom>
        </p:spPr>
      </p:pic>
      <p:pic>
        <p:nvPicPr>
          <p:cNvPr id="239" name="图片 238">
            <a:extLst>
              <a:ext uri="{FF2B5EF4-FFF2-40B4-BE49-F238E27FC236}">
                <a16:creationId xmlns:a16="http://schemas.microsoft.com/office/drawing/2014/main" id="{24C7E7D2-1F9D-DD71-3A85-33D7ECEADC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6407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41" name="椭圆 240">
            <a:extLst>
              <a:ext uri="{FF2B5EF4-FFF2-40B4-BE49-F238E27FC236}">
                <a16:creationId xmlns:a16="http://schemas.microsoft.com/office/drawing/2014/main" id="{6B9FBCF7-9570-A7ED-B2B2-9758D8F41E05}"/>
              </a:ext>
            </a:extLst>
          </p:cNvPr>
          <p:cNvSpPr/>
          <p:nvPr/>
        </p:nvSpPr>
        <p:spPr>
          <a:xfrm>
            <a:off x="6377047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4" name="椭圆 243">
            <a:extLst>
              <a:ext uri="{FF2B5EF4-FFF2-40B4-BE49-F238E27FC236}">
                <a16:creationId xmlns:a16="http://schemas.microsoft.com/office/drawing/2014/main" id="{F7382F2F-4723-9269-D5CE-185925CF60D5}"/>
              </a:ext>
            </a:extLst>
          </p:cNvPr>
          <p:cNvSpPr/>
          <p:nvPr/>
        </p:nvSpPr>
        <p:spPr>
          <a:xfrm>
            <a:off x="6809957" y="97271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5" name="椭圆 244">
            <a:extLst>
              <a:ext uri="{FF2B5EF4-FFF2-40B4-BE49-F238E27FC236}">
                <a16:creationId xmlns:a16="http://schemas.microsoft.com/office/drawing/2014/main" id="{71CDE7F4-D357-0466-3D8D-4F121B3CD3B8}"/>
              </a:ext>
            </a:extLst>
          </p:cNvPr>
          <p:cNvSpPr/>
          <p:nvPr/>
        </p:nvSpPr>
        <p:spPr>
          <a:xfrm>
            <a:off x="7184891" y="97806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7" name="椭圆 246">
            <a:extLst>
              <a:ext uri="{FF2B5EF4-FFF2-40B4-BE49-F238E27FC236}">
                <a16:creationId xmlns:a16="http://schemas.microsoft.com/office/drawing/2014/main" id="{EE5981B0-9433-D9CF-92D9-4685397FB597}"/>
              </a:ext>
            </a:extLst>
          </p:cNvPr>
          <p:cNvSpPr/>
          <p:nvPr/>
        </p:nvSpPr>
        <p:spPr>
          <a:xfrm>
            <a:off x="6526655" y="1003324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8" name="椭圆 247">
            <a:extLst>
              <a:ext uri="{FF2B5EF4-FFF2-40B4-BE49-F238E27FC236}">
                <a16:creationId xmlns:a16="http://schemas.microsoft.com/office/drawing/2014/main" id="{EB811E03-EBDD-0BC4-2A34-6BFF46D1256E}"/>
              </a:ext>
            </a:extLst>
          </p:cNvPr>
          <p:cNvSpPr/>
          <p:nvPr/>
        </p:nvSpPr>
        <p:spPr>
          <a:xfrm>
            <a:off x="6876827" y="100941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9" name="椭圆 248">
            <a:extLst>
              <a:ext uri="{FF2B5EF4-FFF2-40B4-BE49-F238E27FC236}">
                <a16:creationId xmlns:a16="http://schemas.microsoft.com/office/drawing/2014/main" id="{BCE0CA74-82A9-DCC3-E93D-80CF87873A6C}"/>
              </a:ext>
            </a:extLst>
          </p:cNvPr>
          <p:cNvSpPr/>
          <p:nvPr/>
        </p:nvSpPr>
        <p:spPr>
          <a:xfrm>
            <a:off x="6975494" y="971488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0" name="椭圆 249">
            <a:extLst>
              <a:ext uri="{FF2B5EF4-FFF2-40B4-BE49-F238E27FC236}">
                <a16:creationId xmlns:a16="http://schemas.microsoft.com/office/drawing/2014/main" id="{BF75623D-678D-EB39-245F-7648851BE754}"/>
              </a:ext>
            </a:extLst>
          </p:cNvPr>
          <p:cNvSpPr/>
          <p:nvPr/>
        </p:nvSpPr>
        <p:spPr>
          <a:xfrm>
            <a:off x="7293461" y="1024572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1" name="椭圆 250">
            <a:extLst>
              <a:ext uri="{FF2B5EF4-FFF2-40B4-BE49-F238E27FC236}">
                <a16:creationId xmlns:a16="http://schemas.microsoft.com/office/drawing/2014/main" id="{95D41191-2805-F8E8-E267-45AD5D4C2BA7}"/>
              </a:ext>
            </a:extLst>
          </p:cNvPr>
          <p:cNvSpPr/>
          <p:nvPr/>
        </p:nvSpPr>
        <p:spPr>
          <a:xfrm>
            <a:off x="6763018" y="1042562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2" name="椭圆 251">
            <a:extLst>
              <a:ext uri="{FF2B5EF4-FFF2-40B4-BE49-F238E27FC236}">
                <a16:creationId xmlns:a16="http://schemas.microsoft.com/office/drawing/2014/main" id="{91C21476-FB36-A18C-0979-5AC6FC98B491}"/>
              </a:ext>
            </a:extLst>
          </p:cNvPr>
          <p:cNvSpPr/>
          <p:nvPr/>
        </p:nvSpPr>
        <p:spPr>
          <a:xfrm>
            <a:off x="6621367" y="1023573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3" name="椭圆 252">
            <a:extLst>
              <a:ext uri="{FF2B5EF4-FFF2-40B4-BE49-F238E27FC236}">
                <a16:creationId xmlns:a16="http://schemas.microsoft.com/office/drawing/2014/main" id="{5ADD83EF-7674-5C52-5185-73D0011798B3}"/>
              </a:ext>
            </a:extLst>
          </p:cNvPr>
          <p:cNvSpPr/>
          <p:nvPr/>
        </p:nvSpPr>
        <p:spPr>
          <a:xfrm>
            <a:off x="6975494" y="1040103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4" name="椭圆 253">
            <a:extLst>
              <a:ext uri="{FF2B5EF4-FFF2-40B4-BE49-F238E27FC236}">
                <a16:creationId xmlns:a16="http://schemas.microsoft.com/office/drawing/2014/main" id="{EAACA32F-F1B5-9C26-9B57-021159E142DE}"/>
              </a:ext>
            </a:extLst>
          </p:cNvPr>
          <p:cNvSpPr/>
          <p:nvPr/>
        </p:nvSpPr>
        <p:spPr>
          <a:xfrm>
            <a:off x="7085348" y="1006960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5" name="椭圆 254">
            <a:extLst>
              <a:ext uri="{FF2B5EF4-FFF2-40B4-BE49-F238E27FC236}">
                <a16:creationId xmlns:a16="http://schemas.microsoft.com/office/drawing/2014/main" id="{23C84FA1-9303-14C3-5923-8F6010F92A7A}"/>
              </a:ext>
            </a:extLst>
          </p:cNvPr>
          <p:cNvSpPr/>
          <p:nvPr/>
        </p:nvSpPr>
        <p:spPr>
          <a:xfrm>
            <a:off x="7364286" y="1000958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6" name="椭圆 255">
            <a:extLst>
              <a:ext uri="{FF2B5EF4-FFF2-40B4-BE49-F238E27FC236}">
                <a16:creationId xmlns:a16="http://schemas.microsoft.com/office/drawing/2014/main" id="{A35DB17A-9209-7E62-7211-D6F0013E03A7}"/>
              </a:ext>
            </a:extLst>
          </p:cNvPr>
          <p:cNvSpPr/>
          <p:nvPr/>
        </p:nvSpPr>
        <p:spPr>
          <a:xfrm>
            <a:off x="7122972" y="1050865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8" name="矩形 257">
            <a:extLst>
              <a:ext uri="{FF2B5EF4-FFF2-40B4-BE49-F238E27FC236}">
                <a16:creationId xmlns:a16="http://schemas.microsoft.com/office/drawing/2014/main" id="{5335D5B2-EDF7-FE56-DCCF-E6A1F5449C59}"/>
              </a:ext>
            </a:extLst>
          </p:cNvPr>
          <p:cNvSpPr/>
          <p:nvPr/>
        </p:nvSpPr>
        <p:spPr>
          <a:xfrm>
            <a:off x="16383000" y="2587083"/>
            <a:ext cx="7594600" cy="3806775"/>
          </a:xfrm>
          <a:prstGeom prst="rect">
            <a:avLst/>
          </a:prstGeom>
          <a:noFill/>
          <a:ln w="57150" cap="flat">
            <a:solidFill>
              <a:srgbClr val="FF0000"/>
            </a:solidFill>
            <a:prstDash val="solid"/>
            <a:round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59" name="图片 258">
            <a:extLst>
              <a:ext uri="{FF2B5EF4-FFF2-40B4-BE49-F238E27FC236}">
                <a16:creationId xmlns:a16="http://schemas.microsoft.com/office/drawing/2014/main" id="{8BC5A259-F28F-B971-2358-04060ECCA49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77783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61" name="椭圆 260">
            <a:extLst>
              <a:ext uri="{FF2B5EF4-FFF2-40B4-BE49-F238E27FC236}">
                <a16:creationId xmlns:a16="http://schemas.microsoft.com/office/drawing/2014/main" id="{3063EAA8-A550-0909-8192-05263689135F}"/>
              </a:ext>
            </a:extLst>
          </p:cNvPr>
          <p:cNvSpPr/>
          <p:nvPr/>
        </p:nvSpPr>
        <p:spPr>
          <a:xfrm>
            <a:off x="19348423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2" name="椭圆 261">
            <a:extLst>
              <a:ext uri="{FF2B5EF4-FFF2-40B4-BE49-F238E27FC236}">
                <a16:creationId xmlns:a16="http://schemas.microsoft.com/office/drawing/2014/main" id="{084E7820-04FB-CF31-5D3B-E4D9DF70F13C}"/>
              </a:ext>
            </a:extLst>
          </p:cNvPr>
          <p:cNvSpPr/>
          <p:nvPr/>
        </p:nvSpPr>
        <p:spPr>
          <a:xfrm>
            <a:off x="19635726" y="974883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7" name="椭圆 266">
            <a:extLst>
              <a:ext uri="{FF2B5EF4-FFF2-40B4-BE49-F238E27FC236}">
                <a16:creationId xmlns:a16="http://schemas.microsoft.com/office/drawing/2014/main" id="{3EB383FD-6AA3-4C36-8D4D-0676D030F3C4}"/>
              </a:ext>
            </a:extLst>
          </p:cNvPr>
          <p:cNvSpPr/>
          <p:nvPr/>
        </p:nvSpPr>
        <p:spPr>
          <a:xfrm>
            <a:off x="19629566" y="99692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1" name="椭圆 270">
            <a:extLst>
              <a:ext uri="{FF2B5EF4-FFF2-40B4-BE49-F238E27FC236}">
                <a16:creationId xmlns:a16="http://schemas.microsoft.com/office/drawing/2014/main" id="{45EBF1DF-16C1-0010-C815-A0E4D3E51001}"/>
              </a:ext>
            </a:extLst>
          </p:cNvPr>
          <p:cNvSpPr/>
          <p:nvPr/>
        </p:nvSpPr>
        <p:spPr>
          <a:xfrm>
            <a:off x="19655993" y="1044500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2" name="椭圆 271">
            <a:extLst>
              <a:ext uri="{FF2B5EF4-FFF2-40B4-BE49-F238E27FC236}">
                <a16:creationId xmlns:a16="http://schemas.microsoft.com/office/drawing/2014/main" id="{FF143900-0D73-6B34-E217-F59E9E2DCBFE}"/>
              </a:ext>
            </a:extLst>
          </p:cNvPr>
          <p:cNvSpPr/>
          <p:nvPr/>
        </p:nvSpPr>
        <p:spPr>
          <a:xfrm>
            <a:off x="19629566" y="1021025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3" name="椭圆 272">
            <a:extLst>
              <a:ext uri="{FF2B5EF4-FFF2-40B4-BE49-F238E27FC236}">
                <a16:creationId xmlns:a16="http://schemas.microsoft.com/office/drawing/2014/main" id="{4FAE5C64-CC60-1727-3FBD-17C7B9D74B59}"/>
              </a:ext>
            </a:extLst>
          </p:cNvPr>
          <p:cNvSpPr/>
          <p:nvPr/>
        </p:nvSpPr>
        <p:spPr>
          <a:xfrm>
            <a:off x="19676047" y="106555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95" name="图片 294">
            <a:extLst>
              <a:ext uri="{FF2B5EF4-FFF2-40B4-BE49-F238E27FC236}">
                <a16:creationId xmlns:a16="http://schemas.microsoft.com/office/drawing/2014/main" id="{F7E5DAE3-63EF-5566-7468-A7B35B6725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9125" y="6584812"/>
            <a:ext cx="2540770" cy="3266704"/>
          </a:xfrm>
          <a:prstGeom prst="rect">
            <a:avLst/>
          </a:prstGeom>
        </p:spPr>
      </p:pic>
      <p:sp>
        <p:nvSpPr>
          <p:cNvPr id="296" name="箭头: 右 295">
            <a:extLst>
              <a:ext uri="{FF2B5EF4-FFF2-40B4-BE49-F238E27FC236}">
                <a16:creationId xmlns:a16="http://schemas.microsoft.com/office/drawing/2014/main" id="{A6AE6DF9-688C-9A55-FBE8-83AA343D7E78}"/>
              </a:ext>
            </a:extLst>
          </p:cNvPr>
          <p:cNvSpPr/>
          <p:nvPr/>
        </p:nvSpPr>
        <p:spPr>
          <a:xfrm>
            <a:off x="8208481" y="9680249"/>
            <a:ext cx="9135933" cy="720788"/>
          </a:xfrm>
          <a:prstGeom prst="rightArrow">
            <a:avLst>
              <a:gd name="adj1" fmla="val 20046"/>
              <a:gd name="adj2" fmla="val 61453"/>
            </a:avLst>
          </a:prstGeom>
          <a:solidFill>
            <a:schemeClr val="accent2"/>
          </a:solidFill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97" name="TextBox 14">
            <a:extLst>
              <a:ext uri="{FF2B5EF4-FFF2-40B4-BE49-F238E27FC236}">
                <a16:creationId xmlns:a16="http://schemas.microsoft.com/office/drawing/2014/main" id="{266AEE5A-E977-5FDB-790A-19BFB2861D2E}"/>
              </a:ext>
            </a:extLst>
          </p:cNvPr>
          <p:cNvSpPr txBox="1"/>
          <p:nvPr/>
        </p:nvSpPr>
        <p:spPr>
          <a:xfrm rot="16200000">
            <a:off x="5863946" y="9915798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 [Xu et al. 2025]</a:t>
            </a:r>
          </a:p>
        </p:txBody>
      </p:sp>
      <p:sp>
        <p:nvSpPr>
          <p:cNvPr id="298" name="TextBox 14">
            <a:extLst>
              <a:ext uri="{FF2B5EF4-FFF2-40B4-BE49-F238E27FC236}">
                <a16:creationId xmlns:a16="http://schemas.microsoft.com/office/drawing/2014/main" id="{A9963D2C-7C73-E0EF-542C-D5CB9883FD91}"/>
              </a:ext>
            </a:extLst>
          </p:cNvPr>
          <p:cNvSpPr txBox="1"/>
          <p:nvPr/>
        </p:nvSpPr>
        <p:spPr>
          <a:xfrm rot="16200000">
            <a:off x="18846584" y="11258713"/>
            <a:ext cx="588141" cy="141509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algn="ct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Ours</a:t>
            </a:r>
          </a:p>
        </p:txBody>
      </p:sp>
      <p:grpSp>
        <p:nvGrpSpPr>
          <p:cNvPr id="325" name="组合 324">
            <a:extLst>
              <a:ext uri="{FF2B5EF4-FFF2-40B4-BE49-F238E27FC236}">
                <a16:creationId xmlns:a16="http://schemas.microsoft.com/office/drawing/2014/main" id="{18D0E58C-46BA-EB61-D083-270E567F77DF}"/>
              </a:ext>
            </a:extLst>
          </p:cNvPr>
          <p:cNvGrpSpPr/>
          <p:nvPr/>
        </p:nvGrpSpPr>
        <p:grpSpPr>
          <a:xfrm>
            <a:off x="10670578" y="10377389"/>
            <a:ext cx="3789787" cy="1524323"/>
            <a:chOff x="15124911" y="5582764"/>
            <a:chExt cx="7228395" cy="2907396"/>
          </a:xfrm>
        </p:grpSpPr>
        <p:sp>
          <p:nvSpPr>
            <p:cNvPr id="299" name="任意多边形: 形状 298">
              <a:extLst>
                <a:ext uri="{FF2B5EF4-FFF2-40B4-BE49-F238E27FC236}">
                  <a16:creationId xmlns:a16="http://schemas.microsoft.com/office/drawing/2014/main" id="{EBE882FD-7491-2ECE-19A3-D6504B249134}"/>
                </a:ext>
              </a:extLst>
            </p:cNvPr>
            <p:cNvSpPr/>
            <p:nvPr/>
          </p:nvSpPr>
          <p:spPr>
            <a:xfrm>
              <a:off x="15289023" y="5582764"/>
              <a:ext cx="4736875" cy="2140918"/>
            </a:xfrm>
            <a:custGeom>
              <a:avLst/>
              <a:gdLst>
                <a:gd name="connsiteX0" fmla="*/ 4736876 w 4736875"/>
                <a:gd name="connsiteY0" fmla="*/ 1112420 h 2140918"/>
                <a:gd name="connsiteX1" fmla="*/ 4736876 w 4736875"/>
                <a:gd name="connsiteY1" fmla="*/ 2099890 h 2140918"/>
                <a:gd name="connsiteX2" fmla="*/ 0 w 4736875"/>
                <a:gd name="connsiteY2" fmla="*/ 2140918 h 2140918"/>
                <a:gd name="connsiteX3" fmla="*/ 3450086 w 4736875"/>
                <a:gd name="connsiteY3" fmla="*/ 0 h 2140918"/>
                <a:gd name="connsiteX4" fmla="*/ 4736876 w 4736875"/>
                <a:gd name="connsiteY4" fmla="*/ 1112420 h 214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875" h="2140918">
                  <a:moveTo>
                    <a:pt x="4736876" y="1112420"/>
                  </a:moveTo>
                  <a:lnTo>
                    <a:pt x="4736876" y="2099890"/>
                  </a:lnTo>
                  <a:lnTo>
                    <a:pt x="0" y="2140918"/>
                  </a:lnTo>
                  <a:cubicBezTo>
                    <a:pt x="1861182" y="2140918"/>
                    <a:pt x="2874761" y="0"/>
                    <a:pt x="3450086" y="0"/>
                  </a:cubicBezTo>
                  <a:cubicBezTo>
                    <a:pt x="3745675" y="0"/>
                    <a:pt x="4155956" y="563203"/>
                    <a:pt x="4736876" y="1112420"/>
                  </a:cubicBezTo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任意多边形: 形状 299">
              <a:extLst>
                <a:ext uri="{FF2B5EF4-FFF2-40B4-BE49-F238E27FC236}">
                  <a16:creationId xmlns:a16="http://schemas.microsoft.com/office/drawing/2014/main" id="{ED83AC62-60B9-E27D-8804-B2468D724DDF}"/>
                </a:ext>
              </a:extLst>
            </p:cNvPr>
            <p:cNvSpPr/>
            <p:nvPr/>
          </p:nvSpPr>
          <p:spPr>
            <a:xfrm>
              <a:off x="20025898" y="6694251"/>
              <a:ext cx="1203800" cy="987470"/>
            </a:xfrm>
            <a:custGeom>
              <a:avLst/>
              <a:gdLst>
                <a:gd name="connsiteX0" fmla="*/ 1203800 w 1203800"/>
                <a:gd name="connsiteY0" fmla="*/ 831751 h 987470"/>
                <a:gd name="connsiteX1" fmla="*/ 0 w 1203800"/>
                <a:gd name="connsiteY1" fmla="*/ 0 h 987470"/>
                <a:gd name="connsiteX2" fmla="*/ 0 w 1203800"/>
                <a:gd name="connsiteY2" fmla="*/ 987471 h 987470"/>
                <a:gd name="connsiteX3" fmla="*/ 1203800 w 1203800"/>
                <a:gd name="connsiteY3" fmla="*/ 987471 h 987470"/>
                <a:gd name="connsiteX4" fmla="*/ 1203800 w 1203800"/>
                <a:gd name="connsiteY4" fmla="*/ 831751 h 98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800" h="987470">
                  <a:moveTo>
                    <a:pt x="1203800" y="831751"/>
                  </a:moveTo>
                  <a:cubicBezTo>
                    <a:pt x="736640" y="635935"/>
                    <a:pt x="339414" y="320765"/>
                    <a:pt x="0" y="0"/>
                  </a:cubicBezTo>
                  <a:lnTo>
                    <a:pt x="0" y="987471"/>
                  </a:lnTo>
                  <a:lnTo>
                    <a:pt x="1203800" y="987471"/>
                  </a:lnTo>
                  <a:lnTo>
                    <a:pt x="1203800" y="831751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任意多边形: 形状 300">
              <a:extLst>
                <a:ext uri="{FF2B5EF4-FFF2-40B4-BE49-F238E27FC236}">
                  <a16:creationId xmlns:a16="http://schemas.microsoft.com/office/drawing/2014/main" id="{18B88503-096C-4B15-3963-0BA3892223DE}"/>
                </a:ext>
              </a:extLst>
            </p:cNvPr>
            <p:cNvSpPr/>
            <p:nvPr/>
          </p:nvSpPr>
          <p:spPr>
            <a:xfrm>
              <a:off x="21229699" y="7526934"/>
              <a:ext cx="959497" cy="155720"/>
            </a:xfrm>
            <a:custGeom>
              <a:avLst/>
              <a:gdLst>
                <a:gd name="connsiteX0" fmla="*/ 959497 w 959497"/>
                <a:gd name="connsiteY0" fmla="*/ 155720 h 155720"/>
                <a:gd name="connsiteX1" fmla="*/ 0 w 959497"/>
                <a:gd name="connsiteY1" fmla="*/ 155720 h 155720"/>
                <a:gd name="connsiteX2" fmla="*/ 0 w 959497"/>
                <a:gd name="connsiteY2" fmla="*/ 0 h 155720"/>
                <a:gd name="connsiteX3" fmla="*/ 959497 w 959497"/>
                <a:gd name="connsiteY3" fmla="*/ 155720 h 15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97" h="155720">
                  <a:moveTo>
                    <a:pt x="959497" y="155720"/>
                  </a:moveTo>
                  <a:lnTo>
                    <a:pt x="0" y="155720"/>
                  </a:lnTo>
                  <a:lnTo>
                    <a:pt x="0" y="0"/>
                  </a:lnTo>
                  <a:cubicBezTo>
                    <a:pt x="291858" y="121219"/>
                    <a:pt x="610758" y="155720"/>
                    <a:pt x="959497" y="155720"/>
                  </a:cubicBezTo>
                  <a:close/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2" name="图形 13">
              <a:extLst>
                <a:ext uri="{FF2B5EF4-FFF2-40B4-BE49-F238E27FC236}">
                  <a16:creationId xmlns:a16="http://schemas.microsoft.com/office/drawing/2014/main" id="{3B2B2759-7939-DACE-7C70-3D8E82749932}"/>
                </a:ext>
              </a:extLst>
            </p:cNvPr>
            <p:cNvGrpSpPr/>
            <p:nvPr/>
          </p:nvGrpSpPr>
          <p:grpSpPr>
            <a:xfrm>
              <a:off x="15124911" y="7732074"/>
              <a:ext cx="4877676" cy="151057"/>
              <a:chOff x="15994448" y="5303027"/>
              <a:chExt cx="4877676" cy="151057"/>
            </a:xfrm>
            <a:solidFill>
              <a:srgbClr val="2947E2"/>
            </a:solidFill>
          </p:grpSpPr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040B352B-A098-2F89-B490-31938A33B0EB}"/>
                  </a:ext>
                </a:extLst>
              </p:cNvPr>
              <p:cNvSpPr/>
              <p:nvPr/>
            </p:nvSpPr>
            <p:spPr>
              <a:xfrm>
                <a:off x="16125924" y="5376691"/>
                <a:ext cx="4746199" cy="1864"/>
              </a:xfrm>
              <a:custGeom>
                <a:avLst/>
                <a:gdLst>
                  <a:gd name="connsiteX0" fmla="*/ 4746200 w 4746199"/>
                  <a:gd name="connsiteY0" fmla="*/ 0 h 1864"/>
                  <a:gd name="connsiteX1" fmla="*/ 0 w 4746199"/>
                  <a:gd name="connsiteY1" fmla="*/ 1865 h 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6199" h="1864">
                    <a:moveTo>
                      <a:pt x="4746200" y="0"/>
                    </a:moveTo>
                    <a:lnTo>
                      <a:pt x="0" y="1865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DDD27E16-5CB1-AF7D-60F4-0DD1F11EF04A}"/>
                  </a:ext>
                </a:extLst>
              </p:cNvPr>
              <p:cNvSpPr/>
              <p:nvPr/>
            </p:nvSpPr>
            <p:spPr>
              <a:xfrm>
                <a:off x="15994448" y="5303027"/>
                <a:ext cx="185558" cy="151057"/>
              </a:xfrm>
              <a:custGeom>
                <a:avLst/>
                <a:gdLst>
                  <a:gd name="connsiteX0" fmla="*/ 0 w 185558"/>
                  <a:gd name="connsiteY0" fmla="*/ 75529 h 151057"/>
                  <a:gd name="connsiteX1" fmla="*/ 185559 w 185558"/>
                  <a:gd name="connsiteY1" fmla="*/ 0 h 151057"/>
                  <a:gd name="connsiteX2" fmla="*/ 141733 w 185558"/>
                  <a:gd name="connsiteY2" fmla="*/ 75529 h 151057"/>
                  <a:gd name="connsiteX3" fmla="*/ 185559 w 185558"/>
                  <a:gd name="connsiteY3" fmla="*/ 151058 h 15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057">
                    <a:moveTo>
                      <a:pt x="0" y="75529"/>
                    </a:moveTo>
                    <a:lnTo>
                      <a:pt x="185559" y="0"/>
                    </a:lnTo>
                    <a:lnTo>
                      <a:pt x="141733" y="75529"/>
                    </a:lnTo>
                    <a:lnTo>
                      <a:pt x="185559" y="151058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5" name="任意多边形: 形状 304">
              <a:extLst>
                <a:ext uri="{FF2B5EF4-FFF2-40B4-BE49-F238E27FC236}">
                  <a16:creationId xmlns:a16="http://schemas.microsoft.com/office/drawing/2014/main" id="{FE64DD28-9444-13D3-A6EB-4EBB181558EC}"/>
                </a:ext>
              </a:extLst>
            </p:cNvPr>
            <p:cNvSpPr/>
            <p:nvPr/>
          </p:nvSpPr>
          <p:spPr>
            <a:xfrm>
              <a:off x="20002587" y="7805738"/>
              <a:ext cx="1227111" cy="93245"/>
            </a:xfrm>
            <a:custGeom>
              <a:avLst/>
              <a:gdLst>
                <a:gd name="connsiteX0" fmla="*/ 1227112 w 1227111"/>
                <a:gd name="connsiteY0" fmla="*/ 0 h 93245"/>
                <a:gd name="connsiteX1" fmla="*/ 0 w 1227111"/>
                <a:gd name="connsiteY1" fmla="*/ 0 h 9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111" h="93245">
                  <a:moveTo>
                    <a:pt x="1227112" y="0"/>
                  </a:moveTo>
                  <a:lnTo>
                    <a:pt x="0" y="0"/>
                  </a:lnTo>
                </a:path>
              </a:pathLst>
            </a:custGeom>
            <a:ln w="46587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图形 13">
              <a:extLst>
                <a:ext uri="{FF2B5EF4-FFF2-40B4-BE49-F238E27FC236}">
                  <a16:creationId xmlns:a16="http://schemas.microsoft.com/office/drawing/2014/main" id="{5DE9AE24-8D6D-96ED-FC3F-88C1561EDBB9}"/>
                </a:ext>
              </a:extLst>
            </p:cNvPr>
            <p:cNvGrpSpPr/>
            <p:nvPr/>
          </p:nvGrpSpPr>
          <p:grpSpPr>
            <a:xfrm>
              <a:off x="21229698" y="7729277"/>
              <a:ext cx="1123608" cy="151990"/>
              <a:chOff x="22099235" y="5300230"/>
              <a:chExt cx="1123608" cy="151990"/>
            </a:xfrm>
            <a:solidFill>
              <a:srgbClr val="2947E2"/>
            </a:solidFill>
          </p:grpSpPr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2076940A-5109-38C8-B667-96A8D59FFCFB}"/>
                  </a:ext>
                </a:extLst>
              </p:cNvPr>
              <p:cNvSpPr/>
              <p:nvPr/>
            </p:nvSpPr>
            <p:spPr>
              <a:xfrm>
                <a:off x="22099235" y="5376691"/>
                <a:ext cx="992132" cy="93245"/>
              </a:xfrm>
              <a:custGeom>
                <a:avLst/>
                <a:gdLst>
                  <a:gd name="connsiteX0" fmla="*/ 0 w 992132"/>
                  <a:gd name="connsiteY0" fmla="*/ 0 h 93245"/>
                  <a:gd name="connsiteX1" fmla="*/ 992133 w 992132"/>
                  <a:gd name="connsiteY1" fmla="*/ 0 h 9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132" h="93245">
                    <a:moveTo>
                      <a:pt x="0" y="0"/>
                    </a:moveTo>
                    <a:lnTo>
                      <a:pt x="992133" y="0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69D8E739-3DB7-F5D8-036E-E9C04E5AE84D}"/>
                  </a:ext>
                </a:extLst>
              </p:cNvPr>
              <p:cNvSpPr/>
              <p:nvPr/>
            </p:nvSpPr>
            <p:spPr>
              <a:xfrm>
                <a:off x="23037286" y="5300230"/>
                <a:ext cx="185558" cy="151990"/>
              </a:xfrm>
              <a:custGeom>
                <a:avLst/>
                <a:gdLst>
                  <a:gd name="connsiteX0" fmla="*/ 185559 w 185558"/>
                  <a:gd name="connsiteY0" fmla="*/ 76461 h 151990"/>
                  <a:gd name="connsiteX1" fmla="*/ 0 w 185558"/>
                  <a:gd name="connsiteY1" fmla="*/ 151990 h 151990"/>
                  <a:gd name="connsiteX2" fmla="*/ 44758 w 185558"/>
                  <a:gd name="connsiteY2" fmla="*/ 76461 h 151990"/>
                  <a:gd name="connsiteX3" fmla="*/ 0 w 185558"/>
                  <a:gd name="connsiteY3" fmla="*/ 0 h 151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990">
                    <a:moveTo>
                      <a:pt x="185559" y="76461"/>
                    </a:moveTo>
                    <a:lnTo>
                      <a:pt x="0" y="151990"/>
                    </a:lnTo>
                    <a:lnTo>
                      <a:pt x="44758" y="764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C8336BE8-64D0-D1F6-6880-0CA5CC304100}"/>
                </a:ext>
              </a:extLst>
            </p:cNvPr>
            <p:cNvSpPr/>
            <p:nvPr/>
          </p:nvSpPr>
          <p:spPr>
            <a:xfrm>
              <a:off x="19921463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5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5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7A3EB438-D1D6-20FB-4A1C-C38FD2DE92E1}"/>
                </a:ext>
              </a:extLst>
            </p:cNvPr>
            <p:cNvSpPr/>
            <p:nvPr/>
          </p:nvSpPr>
          <p:spPr>
            <a:xfrm>
              <a:off x="21147642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4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4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1" name="图形 13">
              <a:extLst>
                <a:ext uri="{FF2B5EF4-FFF2-40B4-BE49-F238E27FC236}">
                  <a16:creationId xmlns:a16="http://schemas.microsoft.com/office/drawing/2014/main" id="{7D213BD3-42D3-CF9E-E408-1A0E30A457AB}"/>
                </a:ext>
              </a:extLst>
            </p:cNvPr>
            <p:cNvGrpSpPr/>
            <p:nvPr/>
          </p:nvGrpSpPr>
          <p:grpSpPr>
            <a:xfrm>
              <a:off x="19753621" y="7975445"/>
              <a:ext cx="920333" cy="514715"/>
              <a:chOff x="20623158" y="5546398"/>
              <a:chExt cx="920333" cy="514715"/>
            </a:xfrm>
            <a:solidFill>
              <a:schemeClr val="accent2"/>
            </a:solidFill>
          </p:grpSpPr>
          <p:sp>
            <p:nvSpPr>
              <p:cNvPr id="312" name="任意多边形: 形状 311">
                <a:extLst>
                  <a:ext uri="{FF2B5EF4-FFF2-40B4-BE49-F238E27FC236}">
                    <a16:creationId xmlns:a16="http://schemas.microsoft.com/office/drawing/2014/main" id="{9F240A70-A98B-2AB5-2746-A55AF97B653E}"/>
                  </a:ext>
                </a:extLst>
              </p:cNvPr>
              <p:cNvSpPr/>
              <p:nvPr/>
            </p:nvSpPr>
            <p:spPr>
              <a:xfrm>
                <a:off x="20623158" y="5546398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9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2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9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3" y="303048"/>
                      <a:pt x="167842" y="316102"/>
                      <a:pt x="146396" y="316102"/>
                    </a:cubicBezTo>
                    <a:cubicBezTo>
                      <a:pt x="109098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9" y="40096"/>
                      <a:pt x="345009" y="35433"/>
                    </a:cubicBezTo>
                    <a:cubicBezTo>
                      <a:pt x="345009" y="22379"/>
                      <a:pt x="335684" y="14919"/>
                      <a:pt x="323562" y="14919"/>
                    </a:cubicBezTo>
                    <a:cubicBezTo>
                      <a:pt x="316102" y="14919"/>
                      <a:pt x="295589" y="20514"/>
                      <a:pt x="292791" y="47555"/>
                    </a:cubicBezTo>
                    <a:cubicBezTo>
                      <a:pt x="279737" y="19582"/>
                      <a:pt x="252695" y="0"/>
                      <a:pt x="222857" y="0"/>
                    </a:cubicBezTo>
                    <a:cubicBezTo>
                      <a:pt x="137071" y="0"/>
                      <a:pt x="43826" y="105368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2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2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9"/>
                      <a:pt x="41028" y="398159"/>
                    </a:cubicBezTo>
                    <a:cubicBezTo>
                      <a:pt x="24244" y="398159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3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300B53DC-EE7B-16B3-E6F1-2D4E9B03A5C4}"/>
                  </a:ext>
                </a:extLst>
              </p:cNvPr>
              <p:cNvSpPr/>
              <p:nvPr/>
            </p:nvSpPr>
            <p:spPr>
              <a:xfrm>
                <a:off x="21000802" y="5758998"/>
                <a:ext cx="309575" cy="238708"/>
              </a:xfrm>
              <a:custGeom>
                <a:avLst/>
                <a:gdLst>
                  <a:gd name="connsiteX0" fmla="*/ 200478 w 309575"/>
                  <a:gd name="connsiteY0" fmla="*/ 147328 h 238708"/>
                  <a:gd name="connsiteX1" fmla="*/ 192086 w 309575"/>
                  <a:gd name="connsiteY1" fmla="*/ 179032 h 238708"/>
                  <a:gd name="connsiteX2" fmla="*/ 127747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1 h 238708"/>
                  <a:gd name="connsiteX5" fmla="*/ 127747 w 309575"/>
                  <a:gd name="connsiteY5" fmla="*/ 45690 h 238708"/>
                  <a:gd name="connsiteX6" fmla="*/ 77394 w 309575"/>
                  <a:gd name="connsiteY6" fmla="*/ 0 h 238708"/>
                  <a:gd name="connsiteX7" fmla="*/ 0 w 309575"/>
                  <a:gd name="connsiteY7" fmla="*/ 81124 h 238708"/>
                  <a:gd name="connsiteX8" fmla="*/ 9325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4 h 238708"/>
                  <a:gd name="connsiteX15" fmla="*/ 124949 w 309575"/>
                  <a:gd name="connsiteY15" fmla="*/ 238709 h 238708"/>
                  <a:gd name="connsiteX16" fmla="*/ 193951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5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8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8" y="147328"/>
                    </a:moveTo>
                    <a:cubicBezTo>
                      <a:pt x="197681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7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8" y="111895"/>
                      <a:pt x="120287" y="72731"/>
                    </a:cubicBezTo>
                    <a:cubicBezTo>
                      <a:pt x="124949" y="62475"/>
                      <a:pt x="127747" y="54082"/>
                      <a:pt x="127747" y="45690"/>
                    </a:cubicBezTo>
                    <a:cubicBezTo>
                      <a:pt x="127747" y="17717"/>
                      <a:pt x="104435" y="0"/>
                      <a:pt x="77394" y="0"/>
                    </a:cubicBezTo>
                    <a:cubicBezTo>
                      <a:pt x="24244" y="0"/>
                      <a:pt x="0" y="72731"/>
                      <a:pt x="0" y="81124"/>
                    </a:cubicBezTo>
                    <a:cubicBezTo>
                      <a:pt x="0" y="87651"/>
                      <a:pt x="7460" y="87651"/>
                      <a:pt x="9325" y="87651"/>
                    </a:cubicBezTo>
                    <a:cubicBezTo>
                      <a:pt x="16784" y="87651"/>
                      <a:pt x="17717" y="84853"/>
                      <a:pt x="18649" y="79259"/>
                    </a:cubicBezTo>
                    <a:cubicBezTo>
                      <a:pt x="31704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1"/>
                      <a:pt x="88583" y="32636"/>
                    </a:cubicBezTo>
                    <a:cubicBezTo>
                      <a:pt x="88583" y="44758"/>
                      <a:pt x="83921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4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8" y="238709"/>
                      <a:pt x="176234" y="220992"/>
                      <a:pt x="193951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6" y="190221"/>
                      <a:pt x="309575" y="158517"/>
                      <a:pt x="309575" y="157585"/>
                    </a:cubicBezTo>
                    <a:cubicBezTo>
                      <a:pt x="309575" y="151058"/>
                      <a:pt x="302116" y="151058"/>
                      <a:pt x="300251" y="151058"/>
                    </a:cubicBezTo>
                    <a:cubicBezTo>
                      <a:pt x="292791" y="151058"/>
                      <a:pt x="291859" y="152923"/>
                      <a:pt x="288129" y="167842"/>
                    </a:cubicBezTo>
                    <a:cubicBezTo>
                      <a:pt x="281602" y="193018"/>
                      <a:pt x="271345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8"/>
                      <a:pt x="235912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5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2" y="5595"/>
                      <a:pt x="232182" y="21446"/>
                      <a:pt x="227519" y="38231"/>
                    </a:cubicBezTo>
                    <a:lnTo>
                      <a:pt x="200478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BC6C9A43-0905-1C52-E29B-DDBE0F148DA9}"/>
                  </a:ext>
                </a:extLst>
              </p:cNvPr>
              <p:cNvSpPr/>
              <p:nvPr/>
            </p:nvSpPr>
            <p:spPr>
              <a:xfrm>
                <a:off x="21385907" y="5806553"/>
                <a:ext cx="157584" cy="254560"/>
              </a:xfrm>
              <a:custGeom>
                <a:avLst/>
                <a:gdLst>
                  <a:gd name="connsiteX0" fmla="*/ 97908 w 157584"/>
                  <a:gd name="connsiteY0" fmla="*/ 11189 h 254560"/>
                  <a:gd name="connsiteX1" fmla="*/ 83921 w 157584"/>
                  <a:gd name="connsiteY1" fmla="*/ 0 h 254560"/>
                  <a:gd name="connsiteX2" fmla="*/ 6527 w 157584"/>
                  <a:gd name="connsiteY2" fmla="*/ 24244 h 254560"/>
                  <a:gd name="connsiteX3" fmla="*/ 0 w 157584"/>
                  <a:gd name="connsiteY3" fmla="*/ 24244 h 254560"/>
                  <a:gd name="connsiteX4" fmla="*/ 0 w 157584"/>
                  <a:gd name="connsiteY4" fmla="*/ 41028 h 254560"/>
                  <a:gd name="connsiteX5" fmla="*/ 6527 w 157584"/>
                  <a:gd name="connsiteY5" fmla="*/ 41028 h 254560"/>
                  <a:gd name="connsiteX6" fmla="*/ 62475 w 157584"/>
                  <a:gd name="connsiteY6" fmla="*/ 30771 h 254560"/>
                  <a:gd name="connsiteX7" fmla="*/ 62475 w 157584"/>
                  <a:gd name="connsiteY7" fmla="*/ 221924 h 254560"/>
                  <a:gd name="connsiteX8" fmla="*/ 22379 w 157584"/>
                  <a:gd name="connsiteY8" fmla="*/ 237776 h 254560"/>
                  <a:gd name="connsiteX9" fmla="*/ 2797 w 157584"/>
                  <a:gd name="connsiteY9" fmla="*/ 237776 h 254560"/>
                  <a:gd name="connsiteX10" fmla="*/ 2797 w 157584"/>
                  <a:gd name="connsiteY10" fmla="*/ 254560 h 254560"/>
                  <a:gd name="connsiteX11" fmla="*/ 80191 w 157584"/>
                  <a:gd name="connsiteY11" fmla="*/ 252695 h 254560"/>
                  <a:gd name="connsiteX12" fmla="*/ 157585 w 157584"/>
                  <a:gd name="connsiteY12" fmla="*/ 254560 h 254560"/>
                  <a:gd name="connsiteX13" fmla="*/ 157585 w 157584"/>
                  <a:gd name="connsiteY13" fmla="*/ 237776 h 254560"/>
                  <a:gd name="connsiteX14" fmla="*/ 138936 w 157584"/>
                  <a:gd name="connsiteY14" fmla="*/ 237776 h 254560"/>
                  <a:gd name="connsiteX15" fmla="*/ 98840 w 157584"/>
                  <a:gd name="connsiteY15" fmla="*/ 221924 h 254560"/>
                  <a:gd name="connsiteX16" fmla="*/ 98840 w 157584"/>
                  <a:gd name="connsiteY16" fmla="*/ 11189 h 25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584" h="254560">
                    <a:moveTo>
                      <a:pt x="97908" y="11189"/>
                    </a:moveTo>
                    <a:cubicBezTo>
                      <a:pt x="97908" y="0"/>
                      <a:pt x="96975" y="0"/>
                      <a:pt x="83921" y="0"/>
                    </a:cubicBezTo>
                    <a:cubicBezTo>
                      <a:pt x="56880" y="24244"/>
                      <a:pt x="13987" y="24244"/>
                      <a:pt x="6527" y="24244"/>
                    </a:cubicBezTo>
                    <a:lnTo>
                      <a:pt x="0" y="24244"/>
                    </a:lnTo>
                    <a:lnTo>
                      <a:pt x="0" y="41028"/>
                    </a:lnTo>
                    <a:lnTo>
                      <a:pt x="6527" y="41028"/>
                    </a:lnTo>
                    <a:cubicBezTo>
                      <a:pt x="15852" y="41028"/>
                      <a:pt x="40096" y="40095"/>
                      <a:pt x="62475" y="30771"/>
                    </a:cubicBezTo>
                    <a:lnTo>
                      <a:pt x="62475" y="221924"/>
                    </a:lnTo>
                    <a:cubicBezTo>
                      <a:pt x="62475" y="234046"/>
                      <a:pt x="62475" y="237776"/>
                      <a:pt x="22379" y="237776"/>
                    </a:cubicBezTo>
                    <a:lnTo>
                      <a:pt x="2797" y="237776"/>
                    </a:lnTo>
                    <a:lnTo>
                      <a:pt x="2797" y="254560"/>
                    </a:lnTo>
                    <a:cubicBezTo>
                      <a:pt x="24244" y="252695"/>
                      <a:pt x="57812" y="252695"/>
                      <a:pt x="80191" y="252695"/>
                    </a:cubicBezTo>
                    <a:cubicBezTo>
                      <a:pt x="102570" y="252695"/>
                      <a:pt x="136138" y="252695"/>
                      <a:pt x="157585" y="254560"/>
                    </a:cubicBezTo>
                    <a:lnTo>
                      <a:pt x="157585" y="237776"/>
                    </a:lnTo>
                    <a:lnTo>
                      <a:pt x="138936" y="237776"/>
                    </a:lnTo>
                    <a:cubicBezTo>
                      <a:pt x="98840" y="237776"/>
                      <a:pt x="98840" y="233114"/>
                      <a:pt x="98840" y="221924"/>
                    </a:cubicBezTo>
                    <a:lnTo>
                      <a:pt x="98840" y="1118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图形 13">
              <a:extLst>
                <a:ext uri="{FF2B5EF4-FFF2-40B4-BE49-F238E27FC236}">
                  <a16:creationId xmlns:a16="http://schemas.microsoft.com/office/drawing/2014/main" id="{623FEDA9-5DAE-F806-3292-801AE1CABB5E}"/>
                </a:ext>
              </a:extLst>
            </p:cNvPr>
            <p:cNvGrpSpPr/>
            <p:nvPr/>
          </p:nvGrpSpPr>
          <p:grpSpPr>
            <a:xfrm>
              <a:off x="21082370" y="7978242"/>
              <a:ext cx="934321" cy="511918"/>
              <a:chOff x="21951907" y="5549195"/>
              <a:chExt cx="934321" cy="511918"/>
            </a:xfrm>
            <a:solidFill>
              <a:schemeClr val="accent2"/>
            </a:solidFill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F5EEEFAB-4DE7-C22C-C7A6-A48DDF1CC4E6}"/>
                  </a:ext>
                </a:extLst>
              </p:cNvPr>
              <p:cNvSpPr/>
              <p:nvPr/>
            </p:nvSpPr>
            <p:spPr>
              <a:xfrm>
                <a:off x="21951907" y="5549195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8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1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8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4" y="303048"/>
                      <a:pt x="167842" y="316102"/>
                      <a:pt x="146396" y="316102"/>
                    </a:cubicBezTo>
                    <a:cubicBezTo>
                      <a:pt x="109097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8" y="40096"/>
                      <a:pt x="345008" y="35433"/>
                    </a:cubicBezTo>
                    <a:cubicBezTo>
                      <a:pt x="345008" y="22379"/>
                      <a:pt x="335684" y="14919"/>
                      <a:pt x="323562" y="14919"/>
                    </a:cubicBezTo>
                    <a:cubicBezTo>
                      <a:pt x="316102" y="14919"/>
                      <a:pt x="295588" y="20514"/>
                      <a:pt x="292791" y="47555"/>
                    </a:cubicBezTo>
                    <a:cubicBezTo>
                      <a:pt x="279737" y="19581"/>
                      <a:pt x="252695" y="0"/>
                      <a:pt x="222857" y="0"/>
                    </a:cubicBezTo>
                    <a:cubicBezTo>
                      <a:pt x="137071" y="0"/>
                      <a:pt x="43826" y="105367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1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1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8"/>
                      <a:pt x="41028" y="398158"/>
                    </a:cubicBezTo>
                    <a:cubicBezTo>
                      <a:pt x="24244" y="398158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4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DD7E430-4AD0-351E-E849-2F62F9C89FE8}"/>
                  </a:ext>
                </a:extLst>
              </p:cNvPr>
              <p:cNvSpPr/>
              <p:nvPr/>
            </p:nvSpPr>
            <p:spPr>
              <a:xfrm>
                <a:off x="22329552" y="5754335"/>
                <a:ext cx="309575" cy="238708"/>
              </a:xfrm>
              <a:custGeom>
                <a:avLst/>
                <a:gdLst>
                  <a:gd name="connsiteX0" fmla="*/ 200477 w 309575"/>
                  <a:gd name="connsiteY0" fmla="*/ 147328 h 238708"/>
                  <a:gd name="connsiteX1" fmla="*/ 192086 w 309575"/>
                  <a:gd name="connsiteY1" fmla="*/ 179032 h 238708"/>
                  <a:gd name="connsiteX2" fmla="*/ 127746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2 h 238708"/>
                  <a:gd name="connsiteX5" fmla="*/ 127746 w 309575"/>
                  <a:gd name="connsiteY5" fmla="*/ 45690 h 238708"/>
                  <a:gd name="connsiteX6" fmla="*/ 77393 w 309575"/>
                  <a:gd name="connsiteY6" fmla="*/ 0 h 238708"/>
                  <a:gd name="connsiteX7" fmla="*/ 0 w 309575"/>
                  <a:gd name="connsiteY7" fmla="*/ 81124 h 238708"/>
                  <a:gd name="connsiteX8" fmla="*/ 9324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5 h 238708"/>
                  <a:gd name="connsiteX15" fmla="*/ 124949 w 309575"/>
                  <a:gd name="connsiteY15" fmla="*/ 238709 h 238708"/>
                  <a:gd name="connsiteX16" fmla="*/ 193950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4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7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7" y="147328"/>
                    </a:moveTo>
                    <a:cubicBezTo>
                      <a:pt x="197680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6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7" y="111895"/>
                      <a:pt x="120287" y="72732"/>
                    </a:cubicBezTo>
                    <a:cubicBezTo>
                      <a:pt x="124949" y="62475"/>
                      <a:pt x="127746" y="54082"/>
                      <a:pt x="127746" y="45690"/>
                    </a:cubicBezTo>
                    <a:cubicBezTo>
                      <a:pt x="127746" y="17717"/>
                      <a:pt x="104435" y="0"/>
                      <a:pt x="77393" y="0"/>
                    </a:cubicBezTo>
                    <a:cubicBezTo>
                      <a:pt x="24243" y="0"/>
                      <a:pt x="0" y="72732"/>
                      <a:pt x="0" y="81124"/>
                    </a:cubicBezTo>
                    <a:cubicBezTo>
                      <a:pt x="0" y="87651"/>
                      <a:pt x="7459" y="87651"/>
                      <a:pt x="9324" y="87651"/>
                    </a:cubicBezTo>
                    <a:cubicBezTo>
                      <a:pt x="16784" y="87651"/>
                      <a:pt x="17716" y="84853"/>
                      <a:pt x="18649" y="79259"/>
                    </a:cubicBezTo>
                    <a:cubicBezTo>
                      <a:pt x="31703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2"/>
                      <a:pt x="88583" y="32636"/>
                    </a:cubicBezTo>
                    <a:cubicBezTo>
                      <a:pt x="88583" y="44758"/>
                      <a:pt x="83920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5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7" y="238709"/>
                      <a:pt x="176234" y="220992"/>
                      <a:pt x="193950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5" y="190221"/>
                      <a:pt x="309575" y="158518"/>
                      <a:pt x="309575" y="157585"/>
                    </a:cubicBezTo>
                    <a:cubicBezTo>
                      <a:pt x="309575" y="151058"/>
                      <a:pt x="302115" y="151058"/>
                      <a:pt x="300251" y="151058"/>
                    </a:cubicBezTo>
                    <a:cubicBezTo>
                      <a:pt x="292791" y="151058"/>
                      <a:pt x="291858" y="152923"/>
                      <a:pt x="288129" y="167842"/>
                    </a:cubicBezTo>
                    <a:cubicBezTo>
                      <a:pt x="281601" y="193018"/>
                      <a:pt x="271344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9"/>
                      <a:pt x="235911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4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1" y="5595"/>
                      <a:pt x="232181" y="21447"/>
                      <a:pt x="227519" y="38231"/>
                    </a:cubicBezTo>
                    <a:lnTo>
                      <a:pt x="200477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E28CC4AC-22A6-25B7-E6A2-5B84BFFD3112}"/>
                  </a:ext>
                </a:extLst>
              </p:cNvPr>
              <p:cNvSpPr/>
              <p:nvPr/>
            </p:nvSpPr>
            <p:spPr>
              <a:xfrm>
                <a:off x="22696007" y="5807485"/>
                <a:ext cx="190221" cy="253628"/>
              </a:xfrm>
              <a:custGeom>
                <a:avLst/>
                <a:gdLst>
                  <a:gd name="connsiteX0" fmla="*/ 190221 w 190221"/>
                  <a:gd name="connsiteY0" fmla="*/ 181829 h 253628"/>
                  <a:gd name="connsiteX1" fmla="*/ 174369 w 190221"/>
                  <a:gd name="connsiteY1" fmla="*/ 181829 h 253628"/>
                  <a:gd name="connsiteX2" fmla="*/ 163180 w 190221"/>
                  <a:gd name="connsiteY2" fmla="*/ 216330 h 253628"/>
                  <a:gd name="connsiteX3" fmla="*/ 122151 w 190221"/>
                  <a:gd name="connsiteY3" fmla="*/ 218195 h 253628"/>
                  <a:gd name="connsiteX4" fmla="*/ 47555 w 190221"/>
                  <a:gd name="connsiteY4" fmla="*/ 218195 h 253628"/>
                  <a:gd name="connsiteX5" fmla="*/ 124016 w 190221"/>
                  <a:gd name="connsiteY5" fmla="*/ 163180 h 253628"/>
                  <a:gd name="connsiteX6" fmla="*/ 190221 w 190221"/>
                  <a:gd name="connsiteY6" fmla="*/ 76462 h 253628"/>
                  <a:gd name="connsiteX7" fmla="*/ 89516 w 190221"/>
                  <a:gd name="connsiteY7" fmla="*/ 0 h 253628"/>
                  <a:gd name="connsiteX8" fmla="*/ 0 w 190221"/>
                  <a:gd name="connsiteY8" fmla="*/ 67137 h 253628"/>
                  <a:gd name="connsiteX9" fmla="*/ 22379 w 190221"/>
                  <a:gd name="connsiteY9" fmla="*/ 90448 h 253628"/>
                  <a:gd name="connsiteX10" fmla="*/ 44757 w 190221"/>
                  <a:gd name="connsiteY10" fmla="*/ 68069 h 253628"/>
                  <a:gd name="connsiteX11" fmla="*/ 23311 w 190221"/>
                  <a:gd name="connsiteY11" fmla="*/ 45690 h 253628"/>
                  <a:gd name="connsiteX12" fmla="*/ 82056 w 190221"/>
                  <a:gd name="connsiteY12" fmla="*/ 16784 h 253628"/>
                  <a:gd name="connsiteX13" fmla="*/ 150125 w 190221"/>
                  <a:gd name="connsiteY13" fmla="*/ 76462 h 253628"/>
                  <a:gd name="connsiteX14" fmla="*/ 98840 w 190221"/>
                  <a:gd name="connsiteY14" fmla="*/ 157585 h 253628"/>
                  <a:gd name="connsiteX15" fmla="*/ 5595 w 190221"/>
                  <a:gd name="connsiteY15" fmla="*/ 236844 h 253628"/>
                  <a:gd name="connsiteX16" fmla="*/ 932 w 190221"/>
                  <a:gd name="connsiteY16" fmla="*/ 242439 h 253628"/>
                  <a:gd name="connsiteX17" fmla="*/ 932 w 190221"/>
                  <a:gd name="connsiteY17" fmla="*/ 253628 h 253628"/>
                  <a:gd name="connsiteX18" fmla="*/ 179031 w 190221"/>
                  <a:gd name="connsiteY18" fmla="*/ 253628 h 253628"/>
                  <a:gd name="connsiteX19" fmla="*/ 190221 w 190221"/>
                  <a:gd name="connsiteY19" fmla="*/ 181829 h 2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221" h="253628">
                    <a:moveTo>
                      <a:pt x="190221" y="181829"/>
                    </a:moveTo>
                    <a:lnTo>
                      <a:pt x="174369" y="181829"/>
                    </a:lnTo>
                    <a:cubicBezTo>
                      <a:pt x="173437" y="189289"/>
                      <a:pt x="169707" y="212600"/>
                      <a:pt x="163180" y="216330"/>
                    </a:cubicBezTo>
                    <a:cubicBezTo>
                      <a:pt x="160382" y="218195"/>
                      <a:pt x="127746" y="218195"/>
                      <a:pt x="122151" y="218195"/>
                    </a:cubicBezTo>
                    <a:lnTo>
                      <a:pt x="47555" y="218195"/>
                    </a:lnTo>
                    <a:cubicBezTo>
                      <a:pt x="72731" y="199546"/>
                      <a:pt x="100705" y="178099"/>
                      <a:pt x="124016" y="163180"/>
                    </a:cubicBezTo>
                    <a:cubicBezTo>
                      <a:pt x="158517" y="139868"/>
                      <a:pt x="190221" y="117489"/>
                      <a:pt x="190221" y="76462"/>
                    </a:cubicBezTo>
                    <a:cubicBezTo>
                      <a:pt x="190221" y="27974"/>
                      <a:pt x="143598" y="0"/>
                      <a:pt x="89516" y="0"/>
                    </a:cubicBezTo>
                    <a:cubicBezTo>
                      <a:pt x="38230" y="0"/>
                      <a:pt x="0" y="29839"/>
                      <a:pt x="0" y="67137"/>
                    </a:cubicBezTo>
                    <a:cubicBezTo>
                      <a:pt x="0" y="86718"/>
                      <a:pt x="16784" y="90448"/>
                      <a:pt x="22379" y="90448"/>
                    </a:cubicBezTo>
                    <a:cubicBezTo>
                      <a:pt x="32636" y="90448"/>
                      <a:pt x="44757" y="83921"/>
                      <a:pt x="44757" y="68069"/>
                    </a:cubicBezTo>
                    <a:cubicBezTo>
                      <a:pt x="44757" y="54083"/>
                      <a:pt x="34500" y="46623"/>
                      <a:pt x="23311" y="45690"/>
                    </a:cubicBezTo>
                    <a:cubicBezTo>
                      <a:pt x="34500" y="28906"/>
                      <a:pt x="55947" y="16784"/>
                      <a:pt x="82056" y="16784"/>
                    </a:cubicBezTo>
                    <a:cubicBezTo>
                      <a:pt x="119354" y="16784"/>
                      <a:pt x="150125" y="39163"/>
                      <a:pt x="150125" y="76462"/>
                    </a:cubicBezTo>
                    <a:cubicBezTo>
                      <a:pt x="150125" y="108165"/>
                      <a:pt x="127746" y="133341"/>
                      <a:pt x="98840" y="157585"/>
                    </a:cubicBezTo>
                    <a:lnTo>
                      <a:pt x="5595" y="236844"/>
                    </a:lnTo>
                    <a:cubicBezTo>
                      <a:pt x="1865" y="240574"/>
                      <a:pt x="1865" y="240574"/>
                      <a:pt x="932" y="242439"/>
                    </a:cubicBezTo>
                    <a:lnTo>
                      <a:pt x="932" y="253628"/>
                    </a:lnTo>
                    <a:lnTo>
                      <a:pt x="179031" y="253628"/>
                    </a:lnTo>
                    <a:lnTo>
                      <a:pt x="190221" y="18182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9" name="图形 13">
              <a:extLst>
                <a:ext uri="{FF2B5EF4-FFF2-40B4-BE49-F238E27FC236}">
                  <a16:creationId xmlns:a16="http://schemas.microsoft.com/office/drawing/2014/main" id="{57F0445D-EEC8-F565-2436-77CC6DCA7328}"/>
                </a:ext>
              </a:extLst>
            </p:cNvPr>
            <p:cNvGrpSpPr/>
            <p:nvPr/>
          </p:nvGrpSpPr>
          <p:grpSpPr>
            <a:xfrm>
              <a:off x="21529949" y="7192182"/>
              <a:ext cx="783262" cy="310507"/>
              <a:chOff x="22399486" y="4763135"/>
              <a:chExt cx="783262" cy="310507"/>
            </a:xfrm>
            <a:solidFill>
              <a:srgbClr val="000000"/>
            </a:solidFill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346B3BDA-2362-6631-791F-16AB48934A6F}"/>
                  </a:ext>
                </a:extLst>
              </p:cNvPr>
              <p:cNvSpPr/>
              <p:nvPr/>
            </p:nvSpPr>
            <p:spPr>
              <a:xfrm>
                <a:off x="22399486" y="4763135"/>
                <a:ext cx="311439" cy="310507"/>
              </a:xfrm>
              <a:custGeom>
                <a:avLst/>
                <a:gdLst>
                  <a:gd name="connsiteX0" fmla="*/ 165044 w 311439"/>
                  <a:gd name="connsiteY0" fmla="*/ 164112 h 310507"/>
                  <a:gd name="connsiteX1" fmla="*/ 295588 w 311439"/>
                  <a:gd name="connsiteY1" fmla="*/ 164112 h 310507"/>
                  <a:gd name="connsiteX2" fmla="*/ 311440 w 311439"/>
                  <a:gd name="connsiteY2" fmla="*/ 154788 h 310507"/>
                  <a:gd name="connsiteX3" fmla="*/ 295588 w 311439"/>
                  <a:gd name="connsiteY3" fmla="*/ 145463 h 310507"/>
                  <a:gd name="connsiteX4" fmla="*/ 165044 w 311439"/>
                  <a:gd name="connsiteY4" fmla="*/ 145463 h 310507"/>
                  <a:gd name="connsiteX5" fmla="*/ 165044 w 311439"/>
                  <a:gd name="connsiteY5" fmla="*/ 14919 h 310507"/>
                  <a:gd name="connsiteX6" fmla="*/ 155720 w 311439"/>
                  <a:gd name="connsiteY6" fmla="*/ 0 h 310507"/>
                  <a:gd name="connsiteX7" fmla="*/ 146396 w 311439"/>
                  <a:gd name="connsiteY7" fmla="*/ 14919 h 310507"/>
                  <a:gd name="connsiteX8" fmla="*/ 146396 w 311439"/>
                  <a:gd name="connsiteY8" fmla="*/ 145463 h 310507"/>
                  <a:gd name="connsiteX9" fmla="*/ 15852 w 311439"/>
                  <a:gd name="connsiteY9" fmla="*/ 145463 h 310507"/>
                  <a:gd name="connsiteX10" fmla="*/ 0 w 311439"/>
                  <a:gd name="connsiteY10" fmla="*/ 154788 h 310507"/>
                  <a:gd name="connsiteX11" fmla="*/ 15852 w 311439"/>
                  <a:gd name="connsiteY11" fmla="*/ 164112 h 310507"/>
                  <a:gd name="connsiteX12" fmla="*/ 146396 w 311439"/>
                  <a:gd name="connsiteY12" fmla="*/ 164112 h 310507"/>
                  <a:gd name="connsiteX13" fmla="*/ 146396 w 311439"/>
                  <a:gd name="connsiteY13" fmla="*/ 294656 h 310507"/>
                  <a:gd name="connsiteX14" fmla="*/ 155720 w 311439"/>
                  <a:gd name="connsiteY14" fmla="*/ 310508 h 310507"/>
                  <a:gd name="connsiteX15" fmla="*/ 165044 w 311439"/>
                  <a:gd name="connsiteY15" fmla="*/ 294656 h 310507"/>
                  <a:gd name="connsiteX16" fmla="*/ 165044 w 311439"/>
                  <a:gd name="connsiteY16" fmla="*/ 164112 h 310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1439" h="310507">
                    <a:moveTo>
                      <a:pt x="165044" y="164112"/>
                    </a:moveTo>
                    <a:lnTo>
                      <a:pt x="295588" y="164112"/>
                    </a:lnTo>
                    <a:cubicBezTo>
                      <a:pt x="302115" y="164112"/>
                      <a:pt x="311440" y="164112"/>
                      <a:pt x="311440" y="154788"/>
                    </a:cubicBezTo>
                    <a:cubicBezTo>
                      <a:pt x="311440" y="145463"/>
                      <a:pt x="302115" y="145463"/>
                      <a:pt x="295588" y="145463"/>
                    </a:cubicBezTo>
                    <a:lnTo>
                      <a:pt x="165044" y="145463"/>
                    </a:lnTo>
                    <a:lnTo>
                      <a:pt x="165044" y="14919"/>
                    </a:lnTo>
                    <a:cubicBezTo>
                      <a:pt x="165044" y="8392"/>
                      <a:pt x="165044" y="0"/>
                      <a:pt x="155720" y="0"/>
                    </a:cubicBezTo>
                    <a:cubicBezTo>
                      <a:pt x="146396" y="0"/>
                      <a:pt x="146396" y="8392"/>
                      <a:pt x="146396" y="14919"/>
                    </a:cubicBezTo>
                    <a:lnTo>
                      <a:pt x="146396" y="145463"/>
                    </a:lnTo>
                    <a:lnTo>
                      <a:pt x="15852" y="145463"/>
                    </a:lnTo>
                    <a:cubicBezTo>
                      <a:pt x="9324" y="145463"/>
                      <a:pt x="0" y="145463"/>
                      <a:pt x="0" y="154788"/>
                    </a:cubicBezTo>
                    <a:cubicBezTo>
                      <a:pt x="0" y="164112"/>
                      <a:pt x="9324" y="164112"/>
                      <a:pt x="15852" y="164112"/>
                    </a:cubicBezTo>
                    <a:lnTo>
                      <a:pt x="146396" y="164112"/>
                    </a:lnTo>
                    <a:lnTo>
                      <a:pt x="146396" y="294656"/>
                    </a:lnTo>
                    <a:cubicBezTo>
                      <a:pt x="146396" y="301183"/>
                      <a:pt x="146396" y="310508"/>
                      <a:pt x="155720" y="310508"/>
                    </a:cubicBezTo>
                    <a:cubicBezTo>
                      <a:pt x="165044" y="310508"/>
                      <a:pt x="165044" y="301183"/>
                      <a:pt x="165044" y="294656"/>
                    </a:cubicBezTo>
                    <a:lnTo>
                      <a:pt x="165044" y="164112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8CB04917-E79B-667B-3DE2-E20FA0F8C074}"/>
                  </a:ext>
                </a:extLst>
              </p:cNvPr>
              <p:cNvSpPr/>
              <p:nvPr/>
            </p:nvSpPr>
            <p:spPr>
              <a:xfrm>
                <a:off x="22765942" y="4828407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3 h 211667"/>
                  <a:gd name="connsiteX3" fmla="*/ 83920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1 w 416807"/>
                  <a:gd name="connsiteY6" fmla="*/ 96043 h 211667"/>
                  <a:gd name="connsiteX7" fmla="*/ 331021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1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7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7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3"/>
                    </a:cubicBezTo>
                    <a:cubicBezTo>
                      <a:pt x="11189" y="61542"/>
                      <a:pt x="42893" y="23311"/>
                      <a:pt x="83920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4339"/>
                      <a:pt x="163180" y="79259"/>
                      <a:pt x="192086" y="116557"/>
                    </a:cubicBezTo>
                    <a:moveTo>
                      <a:pt x="224721" y="96043"/>
                    </a:moveTo>
                    <a:cubicBezTo>
                      <a:pt x="244303" y="62475"/>
                      <a:pt x="278804" y="14919"/>
                      <a:pt x="331021" y="14919"/>
                    </a:cubicBezTo>
                    <a:cubicBezTo>
                      <a:pt x="380441" y="14919"/>
                      <a:pt x="405618" y="63407"/>
                      <a:pt x="405618" y="105368"/>
                    </a:cubicBezTo>
                    <a:cubicBezTo>
                      <a:pt x="405618" y="151058"/>
                      <a:pt x="373914" y="189289"/>
                      <a:pt x="332887" y="189289"/>
                    </a:cubicBezTo>
                    <a:cubicBezTo>
                      <a:pt x="305845" y="189289"/>
                      <a:pt x="284399" y="169707"/>
                      <a:pt x="275074" y="159450"/>
                    </a:cubicBezTo>
                    <a:cubicBezTo>
                      <a:pt x="263884" y="147328"/>
                      <a:pt x="252695" y="133341"/>
                      <a:pt x="224721" y="96043"/>
                    </a:cubicBezTo>
                    <a:close/>
                    <a:moveTo>
                      <a:pt x="212600" y="80191"/>
                    </a:moveTo>
                    <a:cubicBezTo>
                      <a:pt x="187423" y="48488"/>
                      <a:pt x="181829" y="41028"/>
                      <a:pt x="166910" y="29839"/>
                    </a:cubicBezTo>
                    <a:cubicBezTo>
                      <a:pt x="140800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0" y="211667"/>
                      <a:pt x="88583" y="211667"/>
                    </a:cubicBezTo>
                    <a:cubicBezTo>
                      <a:pt x="142666" y="211667"/>
                      <a:pt x="180896" y="168775"/>
                      <a:pt x="204207" y="131476"/>
                    </a:cubicBezTo>
                    <a:cubicBezTo>
                      <a:pt x="229384" y="163180"/>
                      <a:pt x="234979" y="170640"/>
                      <a:pt x="249898" y="181829"/>
                    </a:cubicBezTo>
                    <a:cubicBezTo>
                      <a:pt x="276007" y="203275"/>
                      <a:pt x="302115" y="211667"/>
                      <a:pt x="326360" y="211667"/>
                    </a:cubicBezTo>
                    <a:cubicBezTo>
                      <a:pt x="381374" y="211667"/>
                      <a:pt x="416807" y="160382"/>
                      <a:pt x="416807" y="105368"/>
                    </a:cubicBezTo>
                    <a:cubicBezTo>
                      <a:pt x="416807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2" name="图形 13">
              <a:extLst>
                <a:ext uri="{FF2B5EF4-FFF2-40B4-BE49-F238E27FC236}">
                  <a16:creationId xmlns:a16="http://schemas.microsoft.com/office/drawing/2014/main" id="{94EA80C3-3A38-DE9E-47CF-58128B09B845}"/>
                </a:ext>
              </a:extLst>
            </p:cNvPr>
            <p:cNvGrpSpPr/>
            <p:nvPr/>
          </p:nvGrpSpPr>
          <p:grpSpPr>
            <a:xfrm>
              <a:off x="15124911" y="7173533"/>
              <a:ext cx="770208" cy="211667"/>
              <a:chOff x="15994448" y="4744486"/>
              <a:chExt cx="770208" cy="211667"/>
            </a:xfrm>
            <a:solidFill>
              <a:srgbClr val="000000"/>
            </a:solidFill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6ACC2F60-F0D9-FD4B-7966-AA618BE7D1B4}"/>
                  </a:ext>
                </a:extLst>
              </p:cNvPr>
              <p:cNvSpPr/>
              <p:nvPr/>
            </p:nvSpPr>
            <p:spPr>
              <a:xfrm>
                <a:off x="15994448" y="4825610"/>
                <a:ext cx="286263" cy="18649"/>
              </a:xfrm>
              <a:custGeom>
                <a:avLst/>
                <a:gdLst>
                  <a:gd name="connsiteX0" fmla="*/ 269480 w 286263"/>
                  <a:gd name="connsiteY0" fmla="*/ 18649 h 18649"/>
                  <a:gd name="connsiteX1" fmla="*/ 286264 w 286263"/>
                  <a:gd name="connsiteY1" fmla="*/ 9325 h 18649"/>
                  <a:gd name="connsiteX2" fmla="*/ 269480 w 286263"/>
                  <a:gd name="connsiteY2" fmla="*/ 0 h 18649"/>
                  <a:gd name="connsiteX3" fmla="*/ 16784 w 286263"/>
                  <a:gd name="connsiteY3" fmla="*/ 0 h 18649"/>
                  <a:gd name="connsiteX4" fmla="*/ 0 w 286263"/>
                  <a:gd name="connsiteY4" fmla="*/ 9325 h 18649"/>
                  <a:gd name="connsiteX5" fmla="*/ 16784 w 286263"/>
                  <a:gd name="connsiteY5" fmla="*/ 18649 h 18649"/>
                  <a:gd name="connsiteX6" fmla="*/ 269480 w 286263"/>
                  <a:gd name="connsiteY6" fmla="*/ 18649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63" h="18649">
                    <a:moveTo>
                      <a:pt x="269480" y="18649"/>
                    </a:moveTo>
                    <a:cubicBezTo>
                      <a:pt x="277872" y="18649"/>
                      <a:pt x="286264" y="18649"/>
                      <a:pt x="286264" y="9325"/>
                    </a:cubicBezTo>
                    <a:cubicBezTo>
                      <a:pt x="286264" y="0"/>
                      <a:pt x="277872" y="0"/>
                      <a:pt x="269480" y="0"/>
                    </a:cubicBezTo>
                    <a:lnTo>
                      <a:pt x="16784" y="0"/>
                    </a:lnTo>
                    <a:cubicBezTo>
                      <a:pt x="8392" y="0"/>
                      <a:pt x="0" y="0"/>
                      <a:pt x="0" y="9325"/>
                    </a:cubicBezTo>
                    <a:cubicBezTo>
                      <a:pt x="0" y="18649"/>
                      <a:pt x="8392" y="18649"/>
                      <a:pt x="16784" y="18649"/>
                    </a:cubicBezTo>
                    <a:lnTo>
                      <a:pt x="269480" y="18649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3DD5DF3-A98C-2469-48FA-7B7D23559AAC}"/>
                  </a:ext>
                </a:extLst>
              </p:cNvPr>
              <p:cNvSpPr/>
              <p:nvPr/>
            </p:nvSpPr>
            <p:spPr>
              <a:xfrm>
                <a:off x="16347848" y="4744486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2 h 211667"/>
                  <a:gd name="connsiteX3" fmla="*/ 83921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2 w 416807"/>
                  <a:gd name="connsiteY6" fmla="*/ 96043 h 211667"/>
                  <a:gd name="connsiteX7" fmla="*/ 331022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2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8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8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2"/>
                    </a:cubicBezTo>
                    <a:cubicBezTo>
                      <a:pt x="11189" y="61542"/>
                      <a:pt x="42893" y="23311"/>
                      <a:pt x="83921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5272"/>
                      <a:pt x="164112" y="79259"/>
                      <a:pt x="192086" y="116557"/>
                    </a:cubicBezTo>
                    <a:moveTo>
                      <a:pt x="224722" y="96043"/>
                    </a:moveTo>
                    <a:cubicBezTo>
                      <a:pt x="244303" y="62475"/>
                      <a:pt x="278804" y="14919"/>
                      <a:pt x="331022" y="14919"/>
                    </a:cubicBezTo>
                    <a:cubicBezTo>
                      <a:pt x="380442" y="14919"/>
                      <a:pt x="405618" y="63407"/>
                      <a:pt x="405618" y="105368"/>
                    </a:cubicBezTo>
                    <a:cubicBezTo>
                      <a:pt x="405618" y="151058"/>
                      <a:pt x="373915" y="189289"/>
                      <a:pt x="332887" y="189289"/>
                    </a:cubicBezTo>
                    <a:cubicBezTo>
                      <a:pt x="305846" y="189289"/>
                      <a:pt x="284399" y="169707"/>
                      <a:pt x="275074" y="159450"/>
                    </a:cubicBezTo>
                    <a:cubicBezTo>
                      <a:pt x="263885" y="148260"/>
                      <a:pt x="252696" y="133341"/>
                      <a:pt x="224722" y="96043"/>
                    </a:cubicBezTo>
                    <a:close/>
                    <a:moveTo>
                      <a:pt x="212600" y="80191"/>
                    </a:moveTo>
                    <a:cubicBezTo>
                      <a:pt x="187424" y="48488"/>
                      <a:pt x="181829" y="41028"/>
                      <a:pt x="166910" y="29839"/>
                    </a:cubicBezTo>
                    <a:cubicBezTo>
                      <a:pt x="140801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1" y="211667"/>
                      <a:pt x="88583" y="211667"/>
                    </a:cubicBezTo>
                    <a:cubicBezTo>
                      <a:pt x="142666" y="211667"/>
                      <a:pt x="180896" y="168775"/>
                      <a:pt x="204208" y="131476"/>
                    </a:cubicBezTo>
                    <a:cubicBezTo>
                      <a:pt x="229384" y="163180"/>
                      <a:pt x="234979" y="170639"/>
                      <a:pt x="249898" y="181829"/>
                    </a:cubicBezTo>
                    <a:cubicBezTo>
                      <a:pt x="276007" y="203275"/>
                      <a:pt x="302116" y="211667"/>
                      <a:pt x="326360" y="211667"/>
                    </a:cubicBezTo>
                    <a:cubicBezTo>
                      <a:pt x="381374" y="211667"/>
                      <a:pt x="416808" y="160382"/>
                      <a:pt x="416808" y="105368"/>
                    </a:cubicBezTo>
                    <a:cubicBezTo>
                      <a:pt x="416808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6" name="矩形 325">
            <a:extLst>
              <a:ext uri="{FF2B5EF4-FFF2-40B4-BE49-F238E27FC236}">
                <a16:creationId xmlns:a16="http://schemas.microsoft.com/office/drawing/2014/main" id="{F1AFC466-E72D-650D-76A5-08554C97BFA1}"/>
              </a:ext>
            </a:extLst>
          </p:cNvPr>
          <p:cNvSpPr/>
          <p:nvPr/>
        </p:nvSpPr>
        <p:spPr>
          <a:xfrm>
            <a:off x="945294" y="2393609"/>
            <a:ext cx="23218212" cy="10010273"/>
          </a:xfrm>
          <a:prstGeom prst="rect">
            <a:avLst/>
          </a:prstGeom>
          <a:solidFill>
            <a:schemeClr val="bg1">
              <a:alpha val="95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34" name="任意多边形: 形状 433">
            <a:extLst>
              <a:ext uri="{FF2B5EF4-FFF2-40B4-BE49-F238E27FC236}">
                <a16:creationId xmlns:a16="http://schemas.microsoft.com/office/drawing/2014/main" id="{2D94DABA-9C92-E8DB-F9BE-15EF8D1E6A2A}"/>
              </a:ext>
            </a:extLst>
          </p:cNvPr>
          <p:cNvSpPr/>
          <p:nvPr/>
        </p:nvSpPr>
        <p:spPr>
          <a:xfrm>
            <a:off x="3353092" y="3895311"/>
            <a:ext cx="366730" cy="116625"/>
          </a:xfrm>
          <a:custGeom>
            <a:avLst/>
            <a:gdLst>
              <a:gd name="connsiteX0" fmla="*/ 182828 w 366730"/>
              <a:gd name="connsiteY0" fmla="*/ 37893 h 116625"/>
              <a:gd name="connsiteX1" fmla="*/ 359067 w 366730"/>
              <a:gd name="connsiteY1" fmla="*/ 116712 h 116625"/>
              <a:gd name="connsiteX2" fmla="*/ 366842 w 366730"/>
              <a:gd name="connsiteY2" fmla="*/ 102614 h 116625"/>
              <a:gd name="connsiteX3" fmla="*/ 183476 w 366730"/>
              <a:gd name="connsiteY3" fmla="*/ 86 h 116625"/>
              <a:gd name="connsiteX4" fmla="*/ 111 w 366730"/>
              <a:gd name="connsiteY4" fmla="*/ 102614 h 116625"/>
              <a:gd name="connsiteX5" fmla="*/ 7238 w 366730"/>
              <a:gd name="connsiteY5" fmla="*/ 116712 h 116625"/>
              <a:gd name="connsiteX6" fmla="*/ 182828 w 366730"/>
              <a:gd name="connsiteY6" fmla="*/ 37893 h 116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6730" h="116625">
                <a:moveTo>
                  <a:pt x="182828" y="37893"/>
                </a:moveTo>
                <a:lnTo>
                  <a:pt x="359067" y="116712"/>
                </a:lnTo>
                <a:lnTo>
                  <a:pt x="366842" y="102614"/>
                </a:lnTo>
                <a:lnTo>
                  <a:pt x="183476" y="86"/>
                </a:lnTo>
                <a:lnTo>
                  <a:pt x="111" y="102614"/>
                </a:lnTo>
                <a:lnTo>
                  <a:pt x="7238" y="116712"/>
                </a:lnTo>
                <a:lnTo>
                  <a:pt x="182828" y="37893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5" name="任意多边形: 形状 434">
            <a:extLst>
              <a:ext uri="{FF2B5EF4-FFF2-40B4-BE49-F238E27FC236}">
                <a16:creationId xmlns:a16="http://schemas.microsoft.com/office/drawing/2014/main" id="{BC7D9503-89A2-FC60-FF02-F263AD28A437}"/>
              </a:ext>
            </a:extLst>
          </p:cNvPr>
          <p:cNvSpPr/>
          <p:nvPr/>
        </p:nvSpPr>
        <p:spPr>
          <a:xfrm>
            <a:off x="3323069" y="4096378"/>
            <a:ext cx="391352" cy="437666"/>
          </a:xfrm>
          <a:custGeom>
            <a:avLst/>
            <a:gdLst>
              <a:gd name="connsiteX0" fmla="*/ 217168 w 391352"/>
              <a:gd name="connsiteY0" fmla="*/ 50071 h 437666"/>
              <a:gd name="connsiteX1" fmla="*/ 285849 w 391352"/>
              <a:gd name="connsiteY1" fmla="*/ 19954 h 437666"/>
              <a:gd name="connsiteX2" fmla="*/ 310471 w 391352"/>
              <a:gd name="connsiteY2" fmla="*/ 7778 h 437666"/>
              <a:gd name="connsiteX3" fmla="*/ 300104 w 391352"/>
              <a:gd name="connsiteY3" fmla="*/ 89 h 437666"/>
              <a:gd name="connsiteX4" fmla="*/ 204209 w 391352"/>
              <a:gd name="connsiteY4" fmla="*/ 2011 h 437666"/>
              <a:gd name="connsiteX5" fmla="*/ 118034 w 391352"/>
              <a:gd name="connsiteY5" fmla="*/ 89 h 437666"/>
              <a:gd name="connsiteX6" fmla="*/ 105723 w 391352"/>
              <a:gd name="connsiteY6" fmla="*/ 12905 h 437666"/>
              <a:gd name="connsiteX7" fmla="*/ 123866 w 391352"/>
              <a:gd name="connsiteY7" fmla="*/ 19954 h 437666"/>
              <a:gd name="connsiteX8" fmla="*/ 148487 w 391352"/>
              <a:gd name="connsiteY8" fmla="*/ 21235 h 437666"/>
              <a:gd name="connsiteX9" fmla="*/ 165981 w 391352"/>
              <a:gd name="connsiteY9" fmla="*/ 31488 h 437666"/>
              <a:gd name="connsiteX10" fmla="*/ 163390 w 391352"/>
              <a:gd name="connsiteY10" fmla="*/ 43663 h 437666"/>
              <a:gd name="connsiteX11" fmla="*/ 76566 w 391352"/>
              <a:gd name="connsiteY11" fmla="*/ 387773 h 437666"/>
              <a:gd name="connsiteX12" fmla="*/ 17605 w 391352"/>
              <a:gd name="connsiteY12" fmla="*/ 417891 h 437666"/>
              <a:gd name="connsiteX13" fmla="*/ 110 w 391352"/>
              <a:gd name="connsiteY13" fmla="*/ 430707 h 437666"/>
              <a:gd name="connsiteX14" fmla="*/ 17605 w 391352"/>
              <a:gd name="connsiteY14" fmla="*/ 437756 h 437666"/>
              <a:gd name="connsiteX15" fmla="*/ 317598 w 391352"/>
              <a:gd name="connsiteY15" fmla="*/ 437756 h 437666"/>
              <a:gd name="connsiteX16" fmla="*/ 337684 w 391352"/>
              <a:gd name="connsiteY16" fmla="*/ 426862 h 437666"/>
              <a:gd name="connsiteX17" fmla="*/ 388871 w 391352"/>
              <a:gd name="connsiteY17" fmla="*/ 288449 h 437666"/>
              <a:gd name="connsiteX18" fmla="*/ 391463 w 391352"/>
              <a:gd name="connsiteY18" fmla="*/ 279478 h 437666"/>
              <a:gd name="connsiteX19" fmla="*/ 383687 w 391352"/>
              <a:gd name="connsiteY19" fmla="*/ 272429 h 437666"/>
              <a:gd name="connsiteX20" fmla="*/ 372672 w 391352"/>
              <a:gd name="connsiteY20" fmla="*/ 285886 h 437666"/>
              <a:gd name="connsiteX21" fmla="*/ 210041 w 391352"/>
              <a:gd name="connsiteY21" fmla="*/ 417891 h 437666"/>
              <a:gd name="connsiteX22" fmla="*/ 149135 w 391352"/>
              <a:gd name="connsiteY22" fmla="*/ 417891 h 437666"/>
              <a:gd name="connsiteX23" fmla="*/ 134880 w 391352"/>
              <a:gd name="connsiteY23" fmla="*/ 417250 h 437666"/>
              <a:gd name="connsiteX24" fmla="*/ 126458 w 391352"/>
              <a:gd name="connsiteY24" fmla="*/ 410842 h 437666"/>
              <a:gd name="connsiteX25" fmla="*/ 129697 w 391352"/>
              <a:gd name="connsiteY25" fmla="*/ 396103 h 437666"/>
              <a:gd name="connsiteX26" fmla="*/ 217168 w 391352"/>
              <a:gd name="connsiteY26" fmla="*/ 50071 h 43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1352" h="437666">
                <a:moveTo>
                  <a:pt x="217168" y="50071"/>
                </a:moveTo>
                <a:cubicBezTo>
                  <a:pt x="222999" y="27002"/>
                  <a:pt x="224943" y="19954"/>
                  <a:pt x="285849" y="19954"/>
                </a:cubicBezTo>
                <a:cubicBezTo>
                  <a:pt x="305287" y="19954"/>
                  <a:pt x="310471" y="19954"/>
                  <a:pt x="310471" y="7778"/>
                </a:cubicBezTo>
                <a:cubicBezTo>
                  <a:pt x="310471" y="89"/>
                  <a:pt x="303343" y="89"/>
                  <a:pt x="300104" y="89"/>
                </a:cubicBezTo>
                <a:cubicBezTo>
                  <a:pt x="278722" y="89"/>
                  <a:pt x="225591" y="2011"/>
                  <a:pt x="204209" y="2011"/>
                </a:cubicBezTo>
                <a:cubicBezTo>
                  <a:pt x="184772" y="2011"/>
                  <a:pt x="137472" y="89"/>
                  <a:pt x="118034" y="89"/>
                </a:cubicBezTo>
                <a:cubicBezTo>
                  <a:pt x="113498" y="89"/>
                  <a:pt x="105723" y="89"/>
                  <a:pt x="105723" y="12905"/>
                </a:cubicBezTo>
                <a:cubicBezTo>
                  <a:pt x="105723" y="19954"/>
                  <a:pt x="111555" y="19954"/>
                  <a:pt x="123866" y="19954"/>
                </a:cubicBezTo>
                <a:cubicBezTo>
                  <a:pt x="125161" y="19954"/>
                  <a:pt x="137472" y="19954"/>
                  <a:pt x="148487" y="21235"/>
                </a:cubicBezTo>
                <a:cubicBezTo>
                  <a:pt x="160150" y="22517"/>
                  <a:pt x="165981" y="23157"/>
                  <a:pt x="165981" y="31488"/>
                </a:cubicBezTo>
                <a:cubicBezTo>
                  <a:pt x="165981" y="34051"/>
                  <a:pt x="165334" y="35974"/>
                  <a:pt x="163390" y="43663"/>
                </a:cubicBezTo>
                <a:lnTo>
                  <a:pt x="76566" y="387773"/>
                </a:lnTo>
                <a:cubicBezTo>
                  <a:pt x="70087" y="412764"/>
                  <a:pt x="68791" y="417891"/>
                  <a:pt x="17605" y="417891"/>
                </a:cubicBezTo>
                <a:cubicBezTo>
                  <a:pt x="6590" y="417891"/>
                  <a:pt x="110" y="417891"/>
                  <a:pt x="110" y="430707"/>
                </a:cubicBezTo>
                <a:cubicBezTo>
                  <a:pt x="110" y="437756"/>
                  <a:pt x="5942" y="437756"/>
                  <a:pt x="17605" y="437756"/>
                </a:cubicBezTo>
                <a:lnTo>
                  <a:pt x="317598" y="437756"/>
                </a:lnTo>
                <a:cubicBezTo>
                  <a:pt x="333148" y="437756"/>
                  <a:pt x="333796" y="437756"/>
                  <a:pt x="337684" y="426862"/>
                </a:cubicBezTo>
                <a:lnTo>
                  <a:pt x="388871" y="288449"/>
                </a:lnTo>
                <a:cubicBezTo>
                  <a:pt x="391463" y="281400"/>
                  <a:pt x="391463" y="280119"/>
                  <a:pt x="391463" y="279478"/>
                </a:cubicBezTo>
                <a:cubicBezTo>
                  <a:pt x="391463" y="276915"/>
                  <a:pt x="389519" y="272429"/>
                  <a:pt x="383687" y="272429"/>
                </a:cubicBezTo>
                <a:cubicBezTo>
                  <a:pt x="377856" y="272429"/>
                  <a:pt x="377208" y="275633"/>
                  <a:pt x="372672" y="285886"/>
                </a:cubicBezTo>
                <a:cubicBezTo>
                  <a:pt x="350642" y="344840"/>
                  <a:pt x="322133" y="417891"/>
                  <a:pt x="210041" y="417891"/>
                </a:cubicBezTo>
                <a:lnTo>
                  <a:pt x="149135" y="417891"/>
                </a:lnTo>
                <a:cubicBezTo>
                  <a:pt x="140064" y="417891"/>
                  <a:pt x="138768" y="417891"/>
                  <a:pt x="134880" y="417250"/>
                </a:cubicBezTo>
                <a:cubicBezTo>
                  <a:pt x="128401" y="416609"/>
                  <a:pt x="126458" y="415968"/>
                  <a:pt x="126458" y="410842"/>
                </a:cubicBezTo>
                <a:cubicBezTo>
                  <a:pt x="126458" y="408920"/>
                  <a:pt x="126458" y="407638"/>
                  <a:pt x="129697" y="396103"/>
                </a:cubicBezTo>
                <a:lnTo>
                  <a:pt x="217168" y="5007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6" name="任意多边形: 形状 435">
            <a:extLst>
              <a:ext uri="{FF2B5EF4-FFF2-40B4-BE49-F238E27FC236}">
                <a16:creationId xmlns:a16="http://schemas.microsoft.com/office/drawing/2014/main" id="{60FC58A6-14EB-8062-AAA2-CCF9D9E3F08D}"/>
              </a:ext>
            </a:extLst>
          </p:cNvPr>
          <p:cNvSpPr/>
          <p:nvPr/>
        </p:nvSpPr>
        <p:spPr>
          <a:xfrm>
            <a:off x="3766866" y="4432350"/>
            <a:ext cx="212716" cy="202300"/>
          </a:xfrm>
          <a:custGeom>
            <a:avLst/>
            <a:gdLst>
              <a:gd name="connsiteX0" fmla="*/ 212834 w 212716"/>
              <a:gd name="connsiteY0" fmla="*/ 78589 h 202300"/>
              <a:gd name="connsiteX1" fmla="*/ 130741 w 212716"/>
              <a:gd name="connsiteY1" fmla="*/ 90 h 202300"/>
              <a:gd name="connsiteX2" fmla="*/ 117 w 212716"/>
              <a:gd name="connsiteY2" fmla="*/ 123894 h 202300"/>
              <a:gd name="connsiteX3" fmla="*/ 82664 w 212716"/>
              <a:gd name="connsiteY3" fmla="*/ 202391 h 202300"/>
              <a:gd name="connsiteX4" fmla="*/ 212834 w 212716"/>
              <a:gd name="connsiteY4" fmla="*/ 78589 h 202300"/>
              <a:gd name="connsiteX5" fmla="*/ 83117 w 212716"/>
              <a:gd name="connsiteY5" fmla="*/ 189832 h 202300"/>
              <a:gd name="connsiteX6" fmla="*/ 37762 w 212716"/>
              <a:gd name="connsiteY6" fmla="*/ 140041 h 202300"/>
              <a:gd name="connsiteX7" fmla="*/ 64068 w 212716"/>
              <a:gd name="connsiteY7" fmla="*/ 52124 h 202300"/>
              <a:gd name="connsiteX8" fmla="*/ 130287 w 212716"/>
              <a:gd name="connsiteY8" fmla="*/ 12650 h 202300"/>
              <a:gd name="connsiteX9" fmla="*/ 175642 w 212716"/>
              <a:gd name="connsiteY9" fmla="*/ 62441 h 202300"/>
              <a:gd name="connsiteX10" fmla="*/ 150243 w 212716"/>
              <a:gd name="connsiteY10" fmla="*/ 149013 h 202300"/>
              <a:gd name="connsiteX11" fmla="*/ 83117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34" y="78589"/>
                </a:moveTo>
                <a:cubicBezTo>
                  <a:pt x="212834" y="28799"/>
                  <a:pt x="175189" y="90"/>
                  <a:pt x="130741" y="90"/>
                </a:cubicBezTo>
                <a:cubicBezTo>
                  <a:pt x="63615" y="90"/>
                  <a:pt x="117" y="62441"/>
                  <a:pt x="117" y="123894"/>
                </a:cubicBezTo>
                <a:cubicBezTo>
                  <a:pt x="117" y="168749"/>
                  <a:pt x="33226" y="202391"/>
                  <a:pt x="82664" y="202391"/>
                </a:cubicBezTo>
                <a:cubicBezTo>
                  <a:pt x="147522" y="202391"/>
                  <a:pt x="212834" y="143181"/>
                  <a:pt x="212834" y="78589"/>
                </a:cubicBezTo>
                <a:close/>
                <a:moveTo>
                  <a:pt x="83117" y="189832"/>
                </a:moveTo>
                <a:cubicBezTo>
                  <a:pt x="60440" y="189832"/>
                  <a:pt x="37762" y="175478"/>
                  <a:pt x="37762" y="140041"/>
                </a:cubicBezTo>
                <a:cubicBezTo>
                  <a:pt x="37762" y="121651"/>
                  <a:pt x="46379" y="77692"/>
                  <a:pt x="64068" y="52124"/>
                </a:cubicBezTo>
                <a:cubicBezTo>
                  <a:pt x="83571" y="24313"/>
                  <a:pt x="109877" y="12650"/>
                  <a:pt x="130287" y="12650"/>
                </a:cubicBezTo>
                <a:cubicBezTo>
                  <a:pt x="154779" y="12650"/>
                  <a:pt x="175642" y="29247"/>
                  <a:pt x="175642" y="62441"/>
                </a:cubicBezTo>
                <a:cubicBezTo>
                  <a:pt x="175642" y="73206"/>
                  <a:pt x="170200" y="117613"/>
                  <a:pt x="150243" y="149013"/>
                </a:cubicBezTo>
                <a:cubicBezTo>
                  <a:pt x="133009" y="175478"/>
                  <a:pt x="105795" y="189832"/>
                  <a:pt x="83117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7" name="任意多边形: 形状 436">
            <a:extLst>
              <a:ext uri="{FF2B5EF4-FFF2-40B4-BE49-F238E27FC236}">
                <a16:creationId xmlns:a16="http://schemas.microsoft.com/office/drawing/2014/main" id="{89AB4E5D-5A44-3BE6-4E32-FC8F05C52ECE}"/>
              </a:ext>
            </a:extLst>
          </p:cNvPr>
          <p:cNvSpPr/>
          <p:nvPr/>
        </p:nvSpPr>
        <p:spPr>
          <a:xfrm>
            <a:off x="4091067" y="4053444"/>
            <a:ext cx="150320" cy="640800"/>
          </a:xfrm>
          <a:custGeom>
            <a:avLst/>
            <a:gdLst>
              <a:gd name="connsiteX0" fmla="*/ 150442 w 150320"/>
              <a:gd name="connsiteY0" fmla="*/ 634481 h 640800"/>
              <a:gd name="connsiteX1" fmla="*/ 139427 w 150320"/>
              <a:gd name="connsiteY1" fmla="*/ 620384 h 640800"/>
              <a:gd name="connsiteX2" fmla="*/ 37701 w 150320"/>
              <a:gd name="connsiteY2" fmla="*/ 320489 h 640800"/>
              <a:gd name="connsiteX3" fmla="*/ 142019 w 150320"/>
              <a:gd name="connsiteY3" fmla="*/ 17390 h 640800"/>
              <a:gd name="connsiteX4" fmla="*/ 150442 w 150320"/>
              <a:gd name="connsiteY4" fmla="*/ 6497 h 640800"/>
              <a:gd name="connsiteX5" fmla="*/ 143963 w 150320"/>
              <a:gd name="connsiteY5" fmla="*/ 89 h 640800"/>
              <a:gd name="connsiteX6" fmla="*/ 40942 w 150320"/>
              <a:gd name="connsiteY6" fmla="*/ 125045 h 640800"/>
              <a:gd name="connsiteX7" fmla="*/ 122 w 150320"/>
              <a:gd name="connsiteY7" fmla="*/ 320489 h 640800"/>
              <a:gd name="connsiteX8" fmla="*/ 42885 w 150320"/>
              <a:gd name="connsiteY8" fmla="*/ 520419 h 640800"/>
              <a:gd name="connsiteX9" fmla="*/ 143963 w 150320"/>
              <a:gd name="connsiteY9" fmla="*/ 640890 h 640800"/>
              <a:gd name="connsiteX10" fmla="*/ 150442 w 150320"/>
              <a:gd name="connsiteY10" fmla="*/ 634481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42" y="634481"/>
                </a:moveTo>
                <a:cubicBezTo>
                  <a:pt x="150442" y="632559"/>
                  <a:pt x="150442" y="631278"/>
                  <a:pt x="139427" y="620384"/>
                </a:cubicBezTo>
                <a:cubicBezTo>
                  <a:pt x="58436" y="539643"/>
                  <a:pt x="37701" y="418532"/>
                  <a:pt x="37701" y="320489"/>
                </a:cubicBezTo>
                <a:cubicBezTo>
                  <a:pt x="37701" y="208990"/>
                  <a:pt x="62324" y="97491"/>
                  <a:pt x="142019" y="17390"/>
                </a:cubicBezTo>
                <a:cubicBezTo>
                  <a:pt x="150442" y="9701"/>
                  <a:pt x="150442" y="8419"/>
                  <a:pt x="150442" y="6497"/>
                </a:cubicBezTo>
                <a:cubicBezTo>
                  <a:pt x="150442" y="2011"/>
                  <a:pt x="147850" y="89"/>
                  <a:pt x="143963" y="89"/>
                </a:cubicBezTo>
                <a:cubicBezTo>
                  <a:pt x="137483" y="89"/>
                  <a:pt x="79169" y="43663"/>
                  <a:pt x="40942" y="125045"/>
                </a:cubicBezTo>
                <a:cubicBezTo>
                  <a:pt x="7897" y="195533"/>
                  <a:pt x="122" y="266662"/>
                  <a:pt x="122" y="320489"/>
                </a:cubicBezTo>
                <a:cubicBezTo>
                  <a:pt x="122" y="370472"/>
                  <a:pt x="7249" y="448009"/>
                  <a:pt x="42885" y="520419"/>
                </a:cubicBezTo>
                <a:cubicBezTo>
                  <a:pt x="81761" y="599238"/>
                  <a:pt x="137483" y="640890"/>
                  <a:pt x="143963" y="640890"/>
                </a:cubicBezTo>
                <a:cubicBezTo>
                  <a:pt x="147850" y="640890"/>
                  <a:pt x="150442" y="638967"/>
                  <a:pt x="150442" y="63448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8" name="任意多边形: 形状 437">
            <a:extLst>
              <a:ext uri="{FF2B5EF4-FFF2-40B4-BE49-F238E27FC236}">
                <a16:creationId xmlns:a16="http://schemas.microsoft.com/office/drawing/2014/main" id="{FC5AE210-95F8-6EE4-9631-17B2B448ED6E}"/>
              </a:ext>
            </a:extLst>
          </p:cNvPr>
          <p:cNvSpPr/>
          <p:nvPr/>
        </p:nvSpPr>
        <p:spPr>
          <a:xfrm>
            <a:off x="4302846" y="4245684"/>
            <a:ext cx="364786" cy="412675"/>
          </a:xfrm>
          <a:custGeom>
            <a:avLst/>
            <a:gdLst>
              <a:gd name="connsiteX0" fmla="*/ 118697 w 364786"/>
              <a:gd name="connsiteY0" fmla="*/ 77626 h 412675"/>
              <a:gd name="connsiteX1" fmla="*/ 128416 w 364786"/>
              <a:gd name="connsiteY1" fmla="*/ 55839 h 412675"/>
              <a:gd name="connsiteX2" fmla="*/ 202281 w 364786"/>
              <a:gd name="connsiteY2" fmla="*/ 25721 h 412675"/>
              <a:gd name="connsiteX3" fmla="*/ 281977 w 364786"/>
              <a:gd name="connsiteY3" fmla="*/ 145551 h 412675"/>
              <a:gd name="connsiteX4" fmla="*/ 194506 w 364786"/>
              <a:gd name="connsiteY4" fmla="*/ 269225 h 412675"/>
              <a:gd name="connsiteX5" fmla="*/ 125825 w 364786"/>
              <a:gd name="connsiteY5" fmla="*/ 234622 h 412675"/>
              <a:gd name="connsiteX6" fmla="*/ 118697 w 364786"/>
              <a:gd name="connsiteY6" fmla="*/ 213476 h 412675"/>
              <a:gd name="connsiteX7" fmla="*/ 118697 w 364786"/>
              <a:gd name="connsiteY7" fmla="*/ 77626 h 412675"/>
              <a:gd name="connsiteX8" fmla="*/ 118697 w 364786"/>
              <a:gd name="connsiteY8" fmla="*/ 263458 h 412675"/>
              <a:gd name="connsiteX9" fmla="*/ 201633 w 364786"/>
              <a:gd name="connsiteY9" fmla="*/ 292294 h 412675"/>
              <a:gd name="connsiteX10" fmla="*/ 364912 w 364786"/>
              <a:gd name="connsiteY10" fmla="*/ 145551 h 412675"/>
              <a:gd name="connsiteX11" fmla="*/ 212647 w 364786"/>
              <a:gd name="connsiteY11" fmla="*/ 89 h 412675"/>
              <a:gd name="connsiteX12" fmla="*/ 114809 w 364786"/>
              <a:gd name="connsiteY12" fmla="*/ 31488 h 412675"/>
              <a:gd name="connsiteX13" fmla="*/ 114809 w 364786"/>
              <a:gd name="connsiteY13" fmla="*/ 89 h 412675"/>
              <a:gd name="connsiteX14" fmla="*/ 125 w 364786"/>
              <a:gd name="connsiteY14" fmla="*/ 5215 h 412675"/>
              <a:gd name="connsiteX15" fmla="*/ 125 w 364786"/>
              <a:gd name="connsiteY15" fmla="*/ 35333 h 412675"/>
              <a:gd name="connsiteX16" fmla="*/ 44833 w 364786"/>
              <a:gd name="connsiteY16" fmla="*/ 59684 h 412675"/>
              <a:gd name="connsiteX17" fmla="*/ 44833 w 364786"/>
              <a:gd name="connsiteY17" fmla="*/ 382647 h 412675"/>
              <a:gd name="connsiteX18" fmla="*/ 125 w 364786"/>
              <a:gd name="connsiteY18" fmla="*/ 382647 h 412675"/>
              <a:gd name="connsiteX19" fmla="*/ 125 w 364786"/>
              <a:gd name="connsiteY19" fmla="*/ 412765 h 412675"/>
              <a:gd name="connsiteX20" fmla="*/ 81765 w 364786"/>
              <a:gd name="connsiteY20" fmla="*/ 410842 h 412675"/>
              <a:gd name="connsiteX21" fmla="*/ 163405 w 364786"/>
              <a:gd name="connsiteY21" fmla="*/ 412765 h 412675"/>
              <a:gd name="connsiteX22" fmla="*/ 163405 w 364786"/>
              <a:gd name="connsiteY22" fmla="*/ 382647 h 412675"/>
              <a:gd name="connsiteX23" fmla="*/ 118697 w 364786"/>
              <a:gd name="connsiteY23" fmla="*/ 382647 h 412675"/>
              <a:gd name="connsiteX24" fmla="*/ 118697 w 364786"/>
              <a:gd name="connsiteY24" fmla="*/ 263458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697" y="77626"/>
                </a:moveTo>
                <a:cubicBezTo>
                  <a:pt x="118697" y="65451"/>
                  <a:pt x="119345" y="64810"/>
                  <a:pt x="128416" y="55839"/>
                </a:cubicBezTo>
                <a:cubicBezTo>
                  <a:pt x="154334" y="29566"/>
                  <a:pt x="188026" y="25721"/>
                  <a:pt x="202281" y="25721"/>
                </a:cubicBezTo>
                <a:cubicBezTo>
                  <a:pt x="245692" y="25721"/>
                  <a:pt x="281977" y="64810"/>
                  <a:pt x="281977" y="145551"/>
                </a:cubicBezTo>
                <a:cubicBezTo>
                  <a:pt x="281977" y="235904"/>
                  <a:pt x="236621" y="269225"/>
                  <a:pt x="194506" y="269225"/>
                </a:cubicBezTo>
                <a:cubicBezTo>
                  <a:pt x="185434" y="269225"/>
                  <a:pt x="154982" y="269225"/>
                  <a:pt x="125825" y="234622"/>
                </a:cubicBezTo>
                <a:cubicBezTo>
                  <a:pt x="118697" y="226292"/>
                  <a:pt x="118697" y="225651"/>
                  <a:pt x="118697" y="213476"/>
                </a:cubicBezTo>
                <a:lnTo>
                  <a:pt x="118697" y="77626"/>
                </a:lnTo>
                <a:close/>
                <a:moveTo>
                  <a:pt x="118697" y="263458"/>
                </a:moveTo>
                <a:cubicBezTo>
                  <a:pt x="146558" y="285886"/>
                  <a:pt x="175067" y="292294"/>
                  <a:pt x="201633" y="292294"/>
                </a:cubicBezTo>
                <a:cubicBezTo>
                  <a:pt x="298823" y="292294"/>
                  <a:pt x="364912" y="234622"/>
                  <a:pt x="364912" y="145551"/>
                </a:cubicBezTo>
                <a:cubicBezTo>
                  <a:pt x="364912" y="60324"/>
                  <a:pt x="305950" y="89"/>
                  <a:pt x="212647" y="89"/>
                </a:cubicBezTo>
                <a:cubicBezTo>
                  <a:pt x="164053" y="89"/>
                  <a:pt x="129712" y="19954"/>
                  <a:pt x="114809" y="31488"/>
                </a:cubicBezTo>
                <a:lnTo>
                  <a:pt x="114809" y="89"/>
                </a:lnTo>
                <a:lnTo>
                  <a:pt x="125" y="5215"/>
                </a:lnTo>
                <a:lnTo>
                  <a:pt x="125" y="35333"/>
                </a:lnTo>
                <a:cubicBezTo>
                  <a:pt x="40297" y="35333"/>
                  <a:pt x="44833" y="35333"/>
                  <a:pt x="44833" y="59684"/>
                </a:cubicBezTo>
                <a:lnTo>
                  <a:pt x="44833" y="382647"/>
                </a:lnTo>
                <a:lnTo>
                  <a:pt x="125" y="382647"/>
                </a:lnTo>
                <a:lnTo>
                  <a:pt x="125" y="412765"/>
                </a:lnTo>
                <a:cubicBezTo>
                  <a:pt x="18268" y="412124"/>
                  <a:pt x="57144" y="410842"/>
                  <a:pt x="81765" y="410842"/>
                </a:cubicBezTo>
                <a:cubicBezTo>
                  <a:pt x="107034" y="410842"/>
                  <a:pt x="145263" y="412124"/>
                  <a:pt x="163405" y="412765"/>
                </a:cubicBezTo>
                <a:lnTo>
                  <a:pt x="163405" y="382647"/>
                </a:lnTo>
                <a:lnTo>
                  <a:pt x="118697" y="382647"/>
                </a:lnTo>
                <a:lnTo>
                  <a:pt x="118697" y="263458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9" name="任意多边形: 形状 438">
            <a:extLst>
              <a:ext uri="{FF2B5EF4-FFF2-40B4-BE49-F238E27FC236}">
                <a16:creationId xmlns:a16="http://schemas.microsoft.com/office/drawing/2014/main" id="{0EC1F495-BE1F-3983-32FE-CF1102214C3B}"/>
              </a:ext>
            </a:extLst>
          </p:cNvPr>
          <p:cNvSpPr/>
          <p:nvPr/>
        </p:nvSpPr>
        <p:spPr>
          <a:xfrm>
            <a:off x="4725939" y="3953676"/>
            <a:ext cx="240836" cy="407292"/>
          </a:xfrm>
          <a:custGeom>
            <a:avLst/>
            <a:gdLst>
              <a:gd name="connsiteX0" fmla="*/ 151619 w 240836"/>
              <a:gd name="connsiteY0" fmla="*/ 138690 h 407292"/>
              <a:gd name="connsiteX1" fmla="*/ 196067 w 240836"/>
              <a:gd name="connsiteY1" fmla="*/ 138690 h 407292"/>
              <a:gd name="connsiteX2" fmla="*/ 211034 w 240836"/>
              <a:gd name="connsiteY2" fmla="*/ 128822 h 407292"/>
              <a:gd name="connsiteX3" fmla="*/ 196974 w 240836"/>
              <a:gd name="connsiteY3" fmla="*/ 122542 h 407292"/>
              <a:gd name="connsiteX4" fmla="*/ 154793 w 240836"/>
              <a:gd name="connsiteY4" fmla="*/ 122542 h 407292"/>
              <a:gd name="connsiteX5" fmla="*/ 172482 w 240836"/>
              <a:gd name="connsiteY5" fmla="*/ 31932 h 407292"/>
              <a:gd name="connsiteX6" fmla="*/ 195613 w 240836"/>
              <a:gd name="connsiteY6" fmla="*/ 12645 h 407292"/>
              <a:gd name="connsiteX7" fmla="*/ 216930 w 240836"/>
              <a:gd name="connsiteY7" fmla="*/ 18028 h 407292"/>
              <a:gd name="connsiteX8" fmla="*/ 196974 w 240836"/>
              <a:gd name="connsiteY8" fmla="*/ 42698 h 407292"/>
              <a:gd name="connsiteX9" fmla="*/ 215116 w 240836"/>
              <a:gd name="connsiteY9" fmla="*/ 59295 h 407292"/>
              <a:gd name="connsiteX10" fmla="*/ 240969 w 240836"/>
              <a:gd name="connsiteY10" fmla="*/ 31932 h 407292"/>
              <a:gd name="connsiteX11" fmla="*/ 195613 w 240836"/>
              <a:gd name="connsiteY11" fmla="*/ 85 h 407292"/>
              <a:gd name="connsiteX12" fmla="*/ 141187 w 240836"/>
              <a:gd name="connsiteY12" fmla="*/ 33727 h 407292"/>
              <a:gd name="connsiteX13" fmla="*/ 118963 w 240836"/>
              <a:gd name="connsiteY13" fmla="*/ 122542 h 407292"/>
              <a:gd name="connsiteX14" fmla="*/ 83132 w 240836"/>
              <a:gd name="connsiteY14" fmla="*/ 122542 h 407292"/>
              <a:gd name="connsiteX15" fmla="*/ 68165 w 240836"/>
              <a:gd name="connsiteY15" fmla="*/ 132410 h 407292"/>
              <a:gd name="connsiteX16" fmla="*/ 82225 w 240836"/>
              <a:gd name="connsiteY16" fmla="*/ 138690 h 407292"/>
              <a:gd name="connsiteX17" fmla="*/ 115788 w 240836"/>
              <a:gd name="connsiteY17" fmla="*/ 138690 h 407292"/>
              <a:gd name="connsiteX18" fmla="*/ 75875 w 240836"/>
              <a:gd name="connsiteY18" fmla="*/ 350859 h 407292"/>
              <a:gd name="connsiteX19" fmla="*/ 44126 w 240836"/>
              <a:gd name="connsiteY19" fmla="*/ 394818 h 407292"/>
              <a:gd name="connsiteX20" fmla="*/ 24170 w 240836"/>
              <a:gd name="connsiteY20" fmla="*/ 389435 h 407292"/>
              <a:gd name="connsiteX21" fmla="*/ 44126 w 240836"/>
              <a:gd name="connsiteY21" fmla="*/ 364764 h 407292"/>
              <a:gd name="connsiteX22" fmla="*/ 25984 w 240836"/>
              <a:gd name="connsiteY22" fmla="*/ 348168 h 407292"/>
              <a:gd name="connsiteX23" fmla="*/ 132 w 240836"/>
              <a:gd name="connsiteY23" fmla="*/ 375530 h 407292"/>
              <a:gd name="connsiteX24" fmla="*/ 44126 w 240836"/>
              <a:gd name="connsiteY24" fmla="*/ 407377 h 407292"/>
              <a:gd name="connsiteX25" fmla="*/ 98553 w 240836"/>
              <a:gd name="connsiteY25" fmla="*/ 367904 h 407292"/>
              <a:gd name="connsiteX26" fmla="*/ 126220 w 240836"/>
              <a:gd name="connsiteY26" fmla="*/ 277295 h 407292"/>
              <a:gd name="connsiteX27" fmla="*/ 151619 w 240836"/>
              <a:gd name="connsiteY27" fmla="*/ 138690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19" y="138690"/>
                </a:moveTo>
                <a:lnTo>
                  <a:pt x="196067" y="138690"/>
                </a:lnTo>
                <a:cubicBezTo>
                  <a:pt x="205138" y="138690"/>
                  <a:pt x="211034" y="138690"/>
                  <a:pt x="211034" y="128822"/>
                </a:cubicBezTo>
                <a:cubicBezTo>
                  <a:pt x="211034" y="122542"/>
                  <a:pt x="205138" y="122542"/>
                  <a:pt x="196974" y="122542"/>
                </a:cubicBezTo>
                <a:lnTo>
                  <a:pt x="154793" y="122542"/>
                </a:lnTo>
                <a:cubicBezTo>
                  <a:pt x="165225" y="65574"/>
                  <a:pt x="168854" y="44941"/>
                  <a:pt x="172482" y="31932"/>
                </a:cubicBezTo>
                <a:cubicBezTo>
                  <a:pt x="174750" y="22064"/>
                  <a:pt x="184728" y="12645"/>
                  <a:pt x="195613" y="12645"/>
                </a:cubicBezTo>
                <a:cubicBezTo>
                  <a:pt x="196067" y="12645"/>
                  <a:pt x="208313" y="12645"/>
                  <a:pt x="216930" y="18028"/>
                </a:cubicBezTo>
                <a:cubicBezTo>
                  <a:pt x="198335" y="23858"/>
                  <a:pt x="196974" y="40007"/>
                  <a:pt x="196974" y="42698"/>
                </a:cubicBezTo>
                <a:cubicBezTo>
                  <a:pt x="196974" y="52566"/>
                  <a:pt x="204685" y="59295"/>
                  <a:pt x="215116" y="59295"/>
                </a:cubicBezTo>
                <a:cubicBezTo>
                  <a:pt x="227362" y="59295"/>
                  <a:pt x="240969" y="48978"/>
                  <a:pt x="240969" y="31932"/>
                </a:cubicBezTo>
                <a:cubicBezTo>
                  <a:pt x="240969" y="11299"/>
                  <a:pt x="218745" y="85"/>
                  <a:pt x="195613" y="85"/>
                </a:cubicBezTo>
                <a:cubicBezTo>
                  <a:pt x="175657" y="85"/>
                  <a:pt x="153433" y="11299"/>
                  <a:pt x="141187" y="33727"/>
                </a:cubicBezTo>
                <a:cubicBezTo>
                  <a:pt x="132116" y="50323"/>
                  <a:pt x="128487" y="70509"/>
                  <a:pt x="118963" y="122542"/>
                </a:cubicBezTo>
                <a:lnTo>
                  <a:pt x="83132" y="122542"/>
                </a:lnTo>
                <a:cubicBezTo>
                  <a:pt x="74061" y="122542"/>
                  <a:pt x="68165" y="122542"/>
                  <a:pt x="68165" y="132410"/>
                </a:cubicBezTo>
                <a:cubicBezTo>
                  <a:pt x="68165" y="138690"/>
                  <a:pt x="74061" y="138690"/>
                  <a:pt x="82225" y="138690"/>
                </a:cubicBezTo>
                <a:lnTo>
                  <a:pt x="115788" y="138690"/>
                </a:lnTo>
                <a:cubicBezTo>
                  <a:pt x="115335" y="141381"/>
                  <a:pt x="86761" y="302863"/>
                  <a:pt x="75875" y="350859"/>
                </a:cubicBezTo>
                <a:cubicBezTo>
                  <a:pt x="73607" y="360727"/>
                  <a:pt x="65897" y="394818"/>
                  <a:pt x="44126" y="394818"/>
                </a:cubicBezTo>
                <a:cubicBezTo>
                  <a:pt x="43673" y="394818"/>
                  <a:pt x="32788" y="394818"/>
                  <a:pt x="24170" y="389435"/>
                </a:cubicBezTo>
                <a:cubicBezTo>
                  <a:pt x="42766" y="383604"/>
                  <a:pt x="44126" y="367456"/>
                  <a:pt x="44126" y="364764"/>
                </a:cubicBezTo>
                <a:cubicBezTo>
                  <a:pt x="44126" y="354896"/>
                  <a:pt x="36416" y="348168"/>
                  <a:pt x="25984" y="348168"/>
                </a:cubicBezTo>
                <a:cubicBezTo>
                  <a:pt x="13738" y="348168"/>
                  <a:pt x="132" y="358485"/>
                  <a:pt x="132" y="375530"/>
                </a:cubicBezTo>
                <a:cubicBezTo>
                  <a:pt x="132" y="395715"/>
                  <a:pt x="21449" y="407377"/>
                  <a:pt x="44126" y="407377"/>
                </a:cubicBezTo>
                <a:cubicBezTo>
                  <a:pt x="73154" y="407377"/>
                  <a:pt x="93110" y="377773"/>
                  <a:pt x="98553" y="367904"/>
                </a:cubicBezTo>
                <a:cubicBezTo>
                  <a:pt x="114881" y="337851"/>
                  <a:pt x="125312" y="282678"/>
                  <a:pt x="126220" y="277295"/>
                </a:cubicBezTo>
                <a:lnTo>
                  <a:pt x="151619" y="13869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0" name="任意多边形: 形状 439">
            <a:extLst>
              <a:ext uri="{FF2B5EF4-FFF2-40B4-BE49-F238E27FC236}">
                <a16:creationId xmlns:a16="http://schemas.microsoft.com/office/drawing/2014/main" id="{B66E2E52-8B80-0C55-B6A1-D9D50E0E56DA}"/>
              </a:ext>
            </a:extLst>
          </p:cNvPr>
          <p:cNvSpPr/>
          <p:nvPr/>
        </p:nvSpPr>
        <p:spPr>
          <a:xfrm>
            <a:off x="4725031" y="4494651"/>
            <a:ext cx="180968" cy="202300"/>
          </a:xfrm>
          <a:custGeom>
            <a:avLst/>
            <a:gdLst>
              <a:gd name="connsiteX0" fmla="*/ 163411 w 180968"/>
              <a:gd name="connsiteY0" fmla="*/ 29248 h 202300"/>
              <a:gd name="connsiteX1" fmla="*/ 144362 w 180968"/>
              <a:gd name="connsiteY1" fmla="*/ 50330 h 202300"/>
              <a:gd name="connsiteX2" fmla="*/ 159329 w 180968"/>
              <a:gd name="connsiteY2" fmla="*/ 64684 h 202300"/>
              <a:gd name="connsiteX3" fmla="*/ 181100 w 180968"/>
              <a:gd name="connsiteY3" fmla="*/ 39116 h 202300"/>
              <a:gd name="connsiteX4" fmla="*/ 120777 w 180968"/>
              <a:gd name="connsiteY4" fmla="*/ 91 h 202300"/>
              <a:gd name="connsiteX5" fmla="*/ 37323 w 180968"/>
              <a:gd name="connsiteY5" fmla="*/ 65581 h 202300"/>
              <a:gd name="connsiteX6" fmla="*/ 53197 w 180968"/>
              <a:gd name="connsiteY6" fmla="*/ 98327 h 202300"/>
              <a:gd name="connsiteX7" fmla="*/ 104449 w 180968"/>
              <a:gd name="connsiteY7" fmla="*/ 114474 h 202300"/>
              <a:gd name="connsiteX8" fmla="*/ 143002 w 180968"/>
              <a:gd name="connsiteY8" fmla="*/ 144079 h 202300"/>
              <a:gd name="connsiteX9" fmla="*/ 118963 w 180968"/>
              <a:gd name="connsiteY9" fmla="*/ 179964 h 202300"/>
              <a:gd name="connsiteX10" fmla="*/ 73608 w 180968"/>
              <a:gd name="connsiteY10" fmla="*/ 189833 h 202300"/>
              <a:gd name="connsiteX11" fmla="*/ 19181 w 180968"/>
              <a:gd name="connsiteY11" fmla="*/ 170993 h 202300"/>
              <a:gd name="connsiteX12" fmla="*/ 44127 w 180968"/>
              <a:gd name="connsiteY12" fmla="*/ 145425 h 202300"/>
              <a:gd name="connsiteX13" fmla="*/ 26438 w 180968"/>
              <a:gd name="connsiteY13" fmla="*/ 128829 h 202300"/>
              <a:gd name="connsiteX14" fmla="*/ 132 w 180968"/>
              <a:gd name="connsiteY14" fmla="*/ 158882 h 202300"/>
              <a:gd name="connsiteX15" fmla="*/ 73154 w 180968"/>
              <a:gd name="connsiteY15" fmla="*/ 202392 h 202300"/>
              <a:gd name="connsiteX16" fmla="*/ 172029 w 180968"/>
              <a:gd name="connsiteY16" fmla="*/ 128380 h 202300"/>
              <a:gd name="connsiteX17" fmla="*/ 109438 w 180968"/>
              <a:gd name="connsiteY17" fmla="*/ 75898 h 202300"/>
              <a:gd name="connsiteX18" fmla="*/ 91296 w 180968"/>
              <a:gd name="connsiteY18" fmla="*/ 72310 h 202300"/>
              <a:gd name="connsiteX19" fmla="*/ 66350 w 180968"/>
              <a:gd name="connsiteY19" fmla="*/ 49882 h 202300"/>
              <a:gd name="connsiteX20" fmla="*/ 84493 w 180968"/>
              <a:gd name="connsiteY20" fmla="*/ 21174 h 202300"/>
              <a:gd name="connsiteX21" fmla="*/ 120323 w 180968"/>
              <a:gd name="connsiteY21" fmla="*/ 12651 h 202300"/>
              <a:gd name="connsiteX22" fmla="*/ 163411 w 180968"/>
              <a:gd name="connsiteY22" fmla="*/ 29248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11" y="29248"/>
                </a:moveTo>
                <a:cubicBezTo>
                  <a:pt x="151619" y="31940"/>
                  <a:pt x="144362" y="41359"/>
                  <a:pt x="144362" y="50330"/>
                </a:cubicBezTo>
                <a:cubicBezTo>
                  <a:pt x="144362" y="60647"/>
                  <a:pt x="153433" y="64684"/>
                  <a:pt x="159329" y="64684"/>
                </a:cubicBezTo>
                <a:cubicBezTo>
                  <a:pt x="163865" y="64684"/>
                  <a:pt x="181100" y="61993"/>
                  <a:pt x="181100" y="39116"/>
                </a:cubicBezTo>
                <a:cubicBezTo>
                  <a:pt x="181100" y="9960"/>
                  <a:pt x="148444" y="91"/>
                  <a:pt x="120777" y="91"/>
                </a:cubicBezTo>
                <a:cubicBezTo>
                  <a:pt x="50023" y="91"/>
                  <a:pt x="37323" y="51676"/>
                  <a:pt x="37323" y="65581"/>
                </a:cubicBezTo>
                <a:cubicBezTo>
                  <a:pt x="37323" y="82178"/>
                  <a:pt x="46848" y="92944"/>
                  <a:pt x="53197" y="98327"/>
                </a:cubicBezTo>
                <a:cubicBezTo>
                  <a:pt x="64990" y="107297"/>
                  <a:pt x="73154" y="109092"/>
                  <a:pt x="104449" y="114474"/>
                </a:cubicBezTo>
                <a:cubicBezTo>
                  <a:pt x="113974" y="116269"/>
                  <a:pt x="143002" y="121652"/>
                  <a:pt x="143002" y="144079"/>
                </a:cubicBezTo>
                <a:cubicBezTo>
                  <a:pt x="143002" y="151705"/>
                  <a:pt x="138012" y="168750"/>
                  <a:pt x="118963" y="179964"/>
                </a:cubicBezTo>
                <a:cubicBezTo>
                  <a:pt x="101274" y="189833"/>
                  <a:pt x="79050" y="189833"/>
                  <a:pt x="73608" y="189833"/>
                </a:cubicBezTo>
                <a:cubicBezTo>
                  <a:pt x="55465" y="189833"/>
                  <a:pt x="29613" y="185796"/>
                  <a:pt x="19181" y="170993"/>
                </a:cubicBezTo>
                <a:cubicBezTo>
                  <a:pt x="34148" y="169199"/>
                  <a:pt x="44127" y="157985"/>
                  <a:pt x="44127" y="145425"/>
                </a:cubicBezTo>
                <a:cubicBezTo>
                  <a:pt x="44127" y="134211"/>
                  <a:pt x="35963" y="128829"/>
                  <a:pt x="26438" y="128829"/>
                </a:cubicBezTo>
                <a:cubicBezTo>
                  <a:pt x="13285" y="128829"/>
                  <a:pt x="132" y="139145"/>
                  <a:pt x="132" y="158882"/>
                </a:cubicBezTo>
                <a:cubicBezTo>
                  <a:pt x="132" y="185796"/>
                  <a:pt x="29159" y="202392"/>
                  <a:pt x="73154" y="202392"/>
                </a:cubicBezTo>
                <a:cubicBezTo>
                  <a:pt x="156608" y="202392"/>
                  <a:pt x="172029" y="145874"/>
                  <a:pt x="172029" y="128380"/>
                </a:cubicBezTo>
                <a:cubicBezTo>
                  <a:pt x="172029" y="87112"/>
                  <a:pt x="126220" y="79038"/>
                  <a:pt x="109438" y="75898"/>
                </a:cubicBezTo>
                <a:cubicBezTo>
                  <a:pt x="105357" y="75001"/>
                  <a:pt x="94017" y="73207"/>
                  <a:pt x="91296" y="72310"/>
                </a:cubicBezTo>
                <a:cubicBezTo>
                  <a:pt x="74514" y="69170"/>
                  <a:pt x="66350" y="59750"/>
                  <a:pt x="66350" y="49882"/>
                </a:cubicBezTo>
                <a:cubicBezTo>
                  <a:pt x="66350" y="39565"/>
                  <a:pt x="74514" y="27454"/>
                  <a:pt x="84493" y="21174"/>
                </a:cubicBezTo>
                <a:cubicBezTo>
                  <a:pt x="96739" y="13548"/>
                  <a:pt x="112613" y="12651"/>
                  <a:pt x="120323" y="12651"/>
                </a:cubicBezTo>
                <a:cubicBezTo>
                  <a:pt x="129848" y="12651"/>
                  <a:pt x="153433" y="13997"/>
                  <a:pt x="163411" y="2924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1" name="任意多边形: 形状 440">
            <a:extLst>
              <a:ext uri="{FF2B5EF4-FFF2-40B4-BE49-F238E27FC236}">
                <a16:creationId xmlns:a16="http://schemas.microsoft.com/office/drawing/2014/main" id="{D0B89701-67E1-089C-1CB1-269EFC2C37A4}"/>
              </a:ext>
            </a:extLst>
          </p:cNvPr>
          <p:cNvSpPr/>
          <p:nvPr/>
        </p:nvSpPr>
        <p:spPr>
          <a:xfrm>
            <a:off x="5084464" y="4466120"/>
            <a:ext cx="75808" cy="191599"/>
          </a:xfrm>
          <a:custGeom>
            <a:avLst/>
            <a:gdLst>
              <a:gd name="connsiteX0" fmla="*/ 75945 w 75808"/>
              <a:gd name="connsiteY0" fmla="*/ 67373 h 191599"/>
              <a:gd name="connsiteX1" fmla="*/ 34478 w 75808"/>
              <a:gd name="connsiteY1" fmla="*/ 89 h 191599"/>
              <a:gd name="connsiteX2" fmla="*/ 137 w 75808"/>
              <a:gd name="connsiteY2" fmla="*/ 34051 h 191599"/>
              <a:gd name="connsiteX3" fmla="*/ 34478 w 75808"/>
              <a:gd name="connsiteY3" fmla="*/ 68014 h 191599"/>
              <a:gd name="connsiteX4" fmla="*/ 57155 w 75808"/>
              <a:gd name="connsiteY4" fmla="*/ 59683 h 191599"/>
              <a:gd name="connsiteX5" fmla="*/ 60395 w 75808"/>
              <a:gd name="connsiteY5" fmla="*/ 57761 h 191599"/>
              <a:gd name="connsiteX6" fmla="*/ 61691 w 75808"/>
              <a:gd name="connsiteY6" fmla="*/ 67373 h 191599"/>
              <a:gd name="connsiteX7" fmla="*/ 17631 w 75808"/>
              <a:gd name="connsiteY7" fmla="*/ 174387 h 191599"/>
              <a:gd name="connsiteX8" fmla="*/ 10504 w 75808"/>
              <a:gd name="connsiteY8" fmla="*/ 184639 h 191599"/>
              <a:gd name="connsiteX9" fmla="*/ 16984 w 75808"/>
              <a:gd name="connsiteY9" fmla="*/ 191688 h 191599"/>
              <a:gd name="connsiteX10" fmla="*/ 75945 w 75808"/>
              <a:gd name="connsiteY10" fmla="*/ 67373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5945" y="67373"/>
                </a:moveTo>
                <a:cubicBezTo>
                  <a:pt x="75945" y="25080"/>
                  <a:pt x="59747" y="89"/>
                  <a:pt x="34478" y="89"/>
                </a:cubicBezTo>
                <a:cubicBezTo>
                  <a:pt x="13096" y="89"/>
                  <a:pt x="137" y="16109"/>
                  <a:pt x="137" y="34051"/>
                </a:cubicBezTo>
                <a:cubicBezTo>
                  <a:pt x="137" y="51353"/>
                  <a:pt x="13096" y="68014"/>
                  <a:pt x="34478" y="68014"/>
                </a:cubicBezTo>
                <a:cubicBezTo>
                  <a:pt x="42253" y="68014"/>
                  <a:pt x="50676" y="65451"/>
                  <a:pt x="57155" y="59683"/>
                </a:cubicBezTo>
                <a:cubicBezTo>
                  <a:pt x="59099" y="58402"/>
                  <a:pt x="59747" y="57761"/>
                  <a:pt x="60395" y="57761"/>
                </a:cubicBezTo>
                <a:cubicBezTo>
                  <a:pt x="61043" y="57761"/>
                  <a:pt x="61691" y="58402"/>
                  <a:pt x="61691" y="67373"/>
                </a:cubicBezTo>
                <a:cubicBezTo>
                  <a:pt x="61691" y="114792"/>
                  <a:pt x="39013" y="153240"/>
                  <a:pt x="17631" y="174387"/>
                </a:cubicBezTo>
                <a:cubicBezTo>
                  <a:pt x="10504" y="181436"/>
                  <a:pt x="10504" y="182717"/>
                  <a:pt x="10504" y="184639"/>
                </a:cubicBezTo>
                <a:cubicBezTo>
                  <a:pt x="10504" y="189125"/>
                  <a:pt x="13743" y="191688"/>
                  <a:pt x="16984" y="191688"/>
                </a:cubicBezTo>
                <a:cubicBezTo>
                  <a:pt x="24110" y="191688"/>
                  <a:pt x="75945" y="142347"/>
                  <a:pt x="75945" y="6737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2" name="任意多边形: 形状 441">
            <a:extLst>
              <a:ext uri="{FF2B5EF4-FFF2-40B4-BE49-F238E27FC236}">
                <a16:creationId xmlns:a16="http://schemas.microsoft.com/office/drawing/2014/main" id="{8AF9C884-2671-EFC1-E528-270399C1928D}"/>
              </a:ext>
            </a:extLst>
          </p:cNvPr>
          <p:cNvSpPr/>
          <p:nvPr/>
        </p:nvSpPr>
        <p:spPr>
          <a:xfrm>
            <a:off x="5324498" y="4250811"/>
            <a:ext cx="384224" cy="290282"/>
          </a:xfrm>
          <a:custGeom>
            <a:avLst/>
            <a:gdLst>
              <a:gd name="connsiteX0" fmla="*/ 384366 w 384224"/>
              <a:gd name="connsiteY0" fmla="*/ 44945 h 290282"/>
              <a:gd name="connsiteX1" fmla="*/ 358449 w 384224"/>
              <a:gd name="connsiteY1" fmla="*/ 89 h 290282"/>
              <a:gd name="connsiteX2" fmla="*/ 324108 w 384224"/>
              <a:gd name="connsiteY2" fmla="*/ 30207 h 290282"/>
              <a:gd name="connsiteX3" fmla="*/ 333827 w 384224"/>
              <a:gd name="connsiteY3" fmla="*/ 49431 h 290282"/>
              <a:gd name="connsiteX4" fmla="*/ 356505 w 384224"/>
              <a:gd name="connsiteY4" fmla="*/ 103258 h 290282"/>
              <a:gd name="connsiteX5" fmla="*/ 324108 w 384224"/>
              <a:gd name="connsiteY5" fmla="*/ 194893 h 290282"/>
              <a:gd name="connsiteX6" fmla="*/ 250244 w 384224"/>
              <a:gd name="connsiteY6" fmla="*/ 244234 h 290282"/>
              <a:gd name="connsiteX7" fmla="*/ 187394 w 384224"/>
              <a:gd name="connsiteY7" fmla="*/ 186562 h 290282"/>
              <a:gd name="connsiteX8" fmla="*/ 209424 w 384224"/>
              <a:gd name="connsiteY8" fmla="*/ 110948 h 290282"/>
              <a:gd name="connsiteX9" fmla="*/ 197761 w 384224"/>
              <a:gd name="connsiteY9" fmla="*/ 96850 h 290282"/>
              <a:gd name="connsiteX10" fmla="*/ 180267 w 384224"/>
              <a:gd name="connsiteY10" fmla="*/ 107744 h 290282"/>
              <a:gd name="connsiteX11" fmla="*/ 165364 w 384224"/>
              <a:gd name="connsiteY11" fmla="*/ 185281 h 290282"/>
              <a:gd name="connsiteX12" fmla="*/ 77246 w 384224"/>
              <a:gd name="connsiteY12" fmla="*/ 244234 h 290282"/>
              <a:gd name="connsiteX13" fmla="*/ 20875 w 384224"/>
              <a:gd name="connsiteY13" fmla="*/ 170542 h 290282"/>
              <a:gd name="connsiteX14" fmla="*/ 86965 w 384224"/>
              <a:gd name="connsiteY14" fmla="*/ 14827 h 290282"/>
              <a:gd name="connsiteX15" fmla="*/ 74653 w 384224"/>
              <a:gd name="connsiteY15" fmla="*/ 2652 h 290282"/>
              <a:gd name="connsiteX16" fmla="*/ 57808 w 384224"/>
              <a:gd name="connsiteY16" fmla="*/ 16750 h 290282"/>
              <a:gd name="connsiteX17" fmla="*/ 141 w 384224"/>
              <a:gd name="connsiteY17" fmla="*/ 198737 h 290282"/>
              <a:gd name="connsiteX18" fmla="*/ 68174 w 384224"/>
              <a:gd name="connsiteY18" fmla="*/ 290372 h 290282"/>
              <a:gd name="connsiteX19" fmla="*/ 167956 w 384224"/>
              <a:gd name="connsiteY19" fmla="*/ 223088 h 290282"/>
              <a:gd name="connsiteX20" fmla="*/ 239229 w 384224"/>
              <a:gd name="connsiteY20" fmla="*/ 290372 h 290282"/>
              <a:gd name="connsiteX21" fmla="*/ 344194 w 384224"/>
              <a:gd name="connsiteY21" fmla="*/ 203223 h 290282"/>
              <a:gd name="connsiteX22" fmla="*/ 384366 w 384224"/>
              <a:gd name="connsiteY22" fmla="*/ 44945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366" y="44945"/>
                </a:moveTo>
                <a:cubicBezTo>
                  <a:pt x="384366" y="16109"/>
                  <a:pt x="372703" y="89"/>
                  <a:pt x="358449" y="89"/>
                </a:cubicBezTo>
                <a:cubicBezTo>
                  <a:pt x="341602" y="89"/>
                  <a:pt x="324108" y="15469"/>
                  <a:pt x="324108" y="30207"/>
                </a:cubicBezTo>
                <a:cubicBezTo>
                  <a:pt x="324108" y="36615"/>
                  <a:pt x="327348" y="43663"/>
                  <a:pt x="333827" y="49431"/>
                </a:cubicBezTo>
                <a:cubicBezTo>
                  <a:pt x="344842" y="59043"/>
                  <a:pt x="356505" y="76345"/>
                  <a:pt x="356505" y="103258"/>
                </a:cubicBezTo>
                <a:cubicBezTo>
                  <a:pt x="356505" y="128890"/>
                  <a:pt x="344194" y="165415"/>
                  <a:pt x="324108" y="194893"/>
                </a:cubicBezTo>
                <a:cubicBezTo>
                  <a:pt x="304670" y="222447"/>
                  <a:pt x="280696" y="244234"/>
                  <a:pt x="250244" y="244234"/>
                </a:cubicBezTo>
                <a:cubicBezTo>
                  <a:pt x="213312" y="244234"/>
                  <a:pt x="193226" y="221165"/>
                  <a:pt x="187394" y="186562"/>
                </a:cubicBezTo>
                <a:cubicBezTo>
                  <a:pt x="194521" y="169901"/>
                  <a:pt x="209424" y="128890"/>
                  <a:pt x="209424" y="110948"/>
                </a:cubicBezTo>
                <a:cubicBezTo>
                  <a:pt x="209424" y="103258"/>
                  <a:pt x="206184" y="96850"/>
                  <a:pt x="197761" y="96850"/>
                </a:cubicBezTo>
                <a:cubicBezTo>
                  <a:pt x="192578" y="96850"/>
                  <a:pt x="185451" y="98132"/>
                  <a:pt x="180267" y="107744"/>
                </a:cubicBezTo>
                <a:cubicBezTo>
                  <a:pt x="173140" y="120560"/>
                  <a:pt x="165364" y="162212"/>
                  <a:pt x="165364" y="185281"/>
                </a:cubicBezTo>
                <a:cubicBezTo>
                  <a:pt x="143983" y="215398"/>
                  <a:pt x="118065" y="244234"/>
                  <a:pt x="77246" y="244234"/>
                </a:cubicBezTo>
                <a:cubicBezTo>
                  <a:pt x="34482" y="244234"/>
                  <a:pt x="20875" y="206427"/>
                  <a:pt x="20875" y="170542"/>
                </a:cubicBezTo>
                <a:cubicBezTo>
                  <a:pt x="20875" y="90442"/>
                  <a:pt x="86965" y="23158"/>
                  <a:pt x="86965" y="14827"/>
                </a:cubicBezTo>
                <a:cubicBezTo>
                  <a:pt x="86965" y="7778"/>
                  <a:pt x="81781" y="2652"/>
                  <a:pt x="74653" y="2652"/>
                </a:cubicBezTo>
                <a:cubicBezTo>
                  <a:pt x="66231" y="2652"/>
                  <a:pt x="61695" y="10983"/>
                  <a:pt x="57808" y="16750"/>
                </a:cubicBezTo>
                <a:cubicBezTo>
                  <a:pt x="24763" y="64169"/>
                  <a:pt x="141" y="140424"/>
                  <a:pt x="141" y="198737"/>
                </a:cubicBezTo>
                <a:cubicBezTo>
                  <a:pt x="141" y="242953"/>
                  <a:pt x="15044" y="290372"/>
                  <a:pt x="68174" y="290372"/>
                </a:cubicBezTo>
                <a:cubicBezTo>
                  <a:pt x="114178" y="290372"/>
                  <a:pt x="144631" y="258332"/>
                  <a:pt x="167956" y="223088"/>
                </a:cubicBezTo>
                <a:cubicBezTo>
                  <a:pt x="173788" y="260254"/>
                  <a:pt x="199057" y="290372"/>
                  <a:pt x="239229" y="290372"/>
                </a:cubicBezTo>
                <a:cubicBezTo>
                  <a:pt x="289768" y="290372"/>
                  <a:pt x="320869" y="251283"/>
                  <a:pt x="344194" y="203223"/>
                </a:cubicBezTo>
                <a:cubicBezTo>
                  <a:pt x="359745" y="171824"/>
                  <a:pt x="384366" y="84675"/>
                  <a:pt x="384366" y="4494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3" name="任意多边形: 形状 442">
            <a:extLst>
              <a:ext uri="{FF2B5EF4-FFF2-40B4-BE49-F238E27FC236}">
                <a16:creationId xmlns:a16="http://schemas.microsoft.com/office/drawing/2014/main" id="{3B9BAF2E-9006-72D7-8D51-BFE7DB2F8A23}"/>
              </a:ext>
            </a:extLst>
          </p:cNvPr>
          <p:cNvSpPr/>
          <p:nvPr/>
        </p:nvSpPr>
        <p:spPr>
          <a:xfrm>
            <a:off x="5748134" y="4432350"/>
            <a:ext cx="212716" cy="202300"/>
          </a:xfrm>
          <a:custGeom>
            <a:avLst/>
            <a:gdLst>
              <a:gd name="connsiteX0" fmla="*/ 212864 w 212716"/>
              <a:gd name="connsiteY0" fmla="*/ 78589 h 202300"/>
              <a:gd name="connsiteX1" fmla="*/ 130771 w 212716"/>
              <a:gd name="connsiteY1" fmla="*/ 90 h 202300"/>
              <a:gd name="connsiteX2" fmla="*/ 148 w 212716"/>
              <a:gd name="connsiteY2" fmla="*/ 123894 h 202300"/>
              <a:gd name="connsiteX3" fmla="*/ 82694 w 212716"/>
              <a:gd name="connsiteY3" fmla="*/ 202391 h 202300"/>
              <a:gd name="connsiteX4" fmla="*/ 212864 w 212716"/>
              <a:gd name="connsiteY4" fmla="*/ 78589 h 202300"/>
              <a:gd name="connsiteX5" fmla="*/ 83148 w 212716"/>
              <a:gd name="connsiteY5" fmla="*/ 189832 h 202300"/>
              <a:gd name="connsiteX6" fmla="*/ 37793 w 212716"/>
              <a:gd name="connsiteY6" fmla="*/ 140041 h 202300"/>
              <a:gd name="connsiteX7" fmla="*/ 64099 w 212716"/>
              <a:gd name="connsiteY7" fmla="*/ 52124 h 202300"/>
              <a:gd name="connsiteX8" fmla="*/ 130317 w 212716"/>
              <a:gd name="connsiteY8" fmla="*/ 12650 h 202300"/>
              <a:gd name="connsiteX9" fmla="*/ 175673 w 212716"/>
              <a:gd name="connsiteY9" fmla="*/ 62441 h 202300"/>
              <a:gd name="connsiteX10" fmla="*/ 150274 w 212716"/>
              <a:gd name="connsiteY10" fmla="*/ 149013 h 202300"/>
              <a:gd name="connsiteX11" fmla="*/ 83148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64" y="78589"/>
                </a:moveTo>
                <a:cubicBezTo>
                  <a:pt x="212864" y="28799"/>
                  <a:pt x="175219" y="90"/>
                  <a:pt x="130771" y="90"/>
                </a:cubicBezTo>
                <a:cubicBezTo>
                  <a:pt x="63645" y="90"/>
                  <a:pt x="148" y="62441"/>
                  <a:pt x="148" y="123894"/>
                </a:cubicBezTo>
                <a:cubicBezTo>
                  <a:pt x="148" y="168749"/>
                  <a:pt x="33257" y="202391"/>
                  <a:pt x="82694" y="202391"/>
                </a:cubicBezTo>
                <a:cubicBezTo>
                  <a:pt x="147553" y="202391"/>
                  <a:pt x="212864" y="143181"/>
                  <a:pt x="212864" y="78589"/>
                </a:cubicBezTo>
                <a:close/>
                <a:moveTo>
                  <a:pt x="83148" y="189832"/>
                </a:moveTo>
                <a:cubicBezTo>
                  <a:pt x="60470" y="189832"/>
                  <a:pt x="37793" y="175478"/>
                  <a:pt x="37793" y="140041"/>
                </a:cubicBezTo>
                <a:cubicBezTo>
                  <a:pt x="37793" y="121651"/>
                  <a:pt x="46410" y="77692"/>
                  <a:pt x="64099" y="52124"/>
                </a:cubicBezTo>
                <a:cubicBezTo>
                  <a:pt x="83602" y="24313"/>
                  <a:pt x="109908" y="12650"/>
                  <a:pt x="130317" y="12650"/>
                </a:cubicBezTo>
                <a:cubicBezTo>
                  <a:pt x="154809" y="12650"/>
                  <a:pt x="175673" y="29247"/>
                  <a:pt x="175673" y="62441"/>
                </a:cubicBezTo>
                <a:cubicBezTo>
                  <a:pt x="175673" y="73206"/>
                  <a:pt x="170230" y="117613"/>
                  <a:pt x="150274" y="149013"/>
                </a:cubicBezTo>
                <a:cubicBezTo>
                  <a:pt x="133039" y="175478"/>
                  <a:pt x="105826" y="189832"/>
                  <a:pt x="83148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4" name="任意多边形: 形状 443">
            <a:extLst>
              <a:ext uri="{FF2B5EF4-FFF2-40B4-BE49-F238E27FC236}">
                <a16:creationId xmlns:a16="http://schemas.microsoft.com/office/drawing/2014/main" id="{A0BC226A-E5CB-DA2C-3CD6-F294BAFE00E2}"/>
              </a:ext>
            </a:extLst>
          </p:cNvPr>
          <p:cNvSpPr/>
          <p:nvPr/>
        </p:nvSpPr>
        <p:spPr>
          <a:xfrm>
            <a:off x="6045122" y="4053444"/>
            <a:ext cx="150320" cy="640800"/>
          </a:xfrm>
          <a:custGeom>
            <a:avLst/>
            <a:gdLst>
              <a:gd name="connsiteX0" fmla="*/ 150472 w 150320"/>
              <a:gd name="connsiteY0" fmla="*/ 320489 h 640800"/>
              <a:gd name="connsiteX1" fmla="*/ 107709 w 150320"/>
              <a:gd name="connsiteY1" fmla="*/ 120560 h 640800"/>
              <a:gd name="connsiteX2" fmla="*/ 6631 w 150320"/>
              <a:gd name="connsiteY2" fmla="*/ 89 h 640800"/>
              <a:gd name="connsiteX3" fmla="*/ 152 w 150320"/>
              <a:gd name="connsiteY3" fmla="*/ 6497 h 640800"/>
              <a:gd name="connsiteX4" fmla="*/ 12463 w 150320"/>
              <a:gd name="connsiteY4" fmla="*/ 21236 h 640800"/>
              <a:gd name="connsiteX5" fmla="*/ 112893 w 150320"/>
              <a:gd name="connsiteY5" fmla="*/ 320489 h 640800"/>
              <a:gd name="connsiteX6" fmla="*/ 8575 w 150320"/>
              <a:gd name="connsiteY6" fmla="*/ 623588 h 640800"/>
              <a:gd name="connsiteX7" fmla="*/ 152 w 150320"/>
              <a:gd name="connsiteY7" fmla="*/ 634481 h 640800"/>
              <a:gd name="connsiteX8" fmla="*/ 6631 w 150320"/>
              <a:gd name="connsiteY8" fmla="*/ 640890 h 640800"/>
              <a:gd name="connsiteX9" fmla="*/ 109653 w 150320"/>
              <a:gd name="connsiteY9" fmla="*/ 515933 h 640800"/>
              <a:gd name="connsiteX10" fmla="*/ 150472 w 150320"/>
              <a:gd name="connsiteY10" fmla="*/ 320489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72" y="320489"/>
                </a:moveTo>
                <a:cubicBezTo>
                  <a:pt x="150472" y="270507"/>
                  <a:pt x="143345" y="192970"/>
                  <a:pt x="107709" y="120560"/>
                </a:cubicBezTo>
                <a:cubicBezTo>
                  <a:pt x="68833" y="41741"/>
                  <a:pt x="13111" y="89"/>
                  <a:pt x="6631" y="89"/>
                </a:cubicBezTo>
                <a:cubicBezTo>
                  <a:pt x="2744" y="89"/>
                  <a:pt x="152" y="2652"/>
                  <a:pt x="152" y="6497"/>
                </a:cubicBezTo>
                <a:cubicBezTo>
                  <a:pt x="152" y="8419"/>
                  <a:pt x="152" y="9701"/>
                  <a:pt x="12463" y="21236"/>
                </a:cubicBezTo>
                <a:cubicBezTo>
                  <a:pt x="75960" y="84675"/>
                  <a:pt x="112893" y="186562"/>
                  <a:pt x="112893" y="320489"/>
                </a:cubicBezTo>
                <a:cubicBezTo>
                  <a:pt x="112893" y="430066"/>
                  <a:pt x="88919" y="542847"/>
                  <a:pt x="8575" y="623588"/>
                </a:cubicBezTo>
                <a:cubicBezTo>
                  <a:pt x="152" y="631278"/>
                  <a:pt x="152" y="632559"/>
                  <a:pt x="152" y="634481"/>
                </a:cubicBezTo>
                <a:cubicBezTo>
                  <a:pt x="152" y="638326"/>
                  <a:pt x="2744" y="640890"/>
                  <a:pt x="6631" y="640890"/>
                </a:cubicBezTo>
                <a:cubicBezTo>
                  <a:pt x="13111" y="640890"/>
                  <a:pt x="71425" y="597315"/>
                  <a:pt x="109653" y="515933"/>
                </a:cubicBezTo>
                <a:cubicBezTo>
                  <a:pt x="142697" y="445445"/>
                  <a:pt x="150472" y="374316"/>
                  <a:pt x="150472" y="32048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5" name="任意多边形: 形状 444">
            <a:extLst>
              <a:ext uri="{FF2B5EF4-FFF2-40B4-BE49-F238E27FC236}">
                <a16:creationId xmlns:a16="http://schemas.microsoft.com/office/drawing/2014/main" id="{16C5EA38-6A5E-B249-59C9-2B891E965CF2}"/>
              </a:ext>
            </a:extLst>
          </p:cNvPr>
          <p:cNvSpPr/>
          <p:nvPr/>
        </p:nvSpPr>
        <p:spPr>
          <a:xfrm>
            <a:off x="6476445" y="4298871"/>
            <a:ext cx="430875" cy="149947"/>
          </a:xfrm>
          <a:custGeom>
            <a:avLst/>
            <a:gdLst>
              <a:gd name="connsiteX0" fmla="*/ 409005 w 430875"/>
              <a:gd name="connsiteY0" fmla="*/ 25721 h 149947"/>
              <a:gd name="connsiteX1" fmla="*/ 431034 w 430875"/>
              <a:gd name="connsiteY1" fmla="*/ 12905 h 149947"/>
              <a:gd name="connsiteX2" fmla="*/ 409653 w 430875"/>
              <a:gd name="connsiteY2" fmla="*/ 89 h 149947"/>
              <a:gd name="connsiteX3" fmla="*/ 21540 w 430875"/>
              <a:gd name="connsiteY3" fmla="*/ 89 h 149947"/>
              <a:gd name="connsiteX4" fmla="*/ 159 w 430875"/>
              <a:gd name="connsiteY4" fmla="*/ 12905 h 149947"/>
              <a:gd name="connsiteX5" fmla="*/ 22188 w 430875"/>
              <a:gd name="connsiteY5" fmla="*/ 25721 h 149947"/>
              <a:gd name="connsiteX6" fmla="*/ 409005 w 430875"/>
              <a:gd name="connsiteY6" fmla="*/ 25721 h 149947"/>
              <a:gd name="connsiteX7" fmla="*/ 409653 w 430875"/>
              <a:gd name="connsiteY7" fmla="*/ 150036 h 149947"/>
              <a:gd name="connsiteX8" fmla="*/ 431034 w 430875"/>
              <a:gd name="connsiteY8" fmla="*/ 137221 h 149947"/>
              <a:gd name="connsiteX9" fmla="*/ 409005 w 430875"/>
              <a:gd name="connsiteY9" fmla="*/ 124404 h 149947"/>
              <a:gd name="connsiteX10" fmla="*/ 22188 w 430875"/>
              <a:gd name="connsiteY10" fmla="*/ 124404 h 149947"/>
              <a:gd name="connsiteX11" fmla="*/ 159 w 430875"/>
              <a:gd name="connsiteY11" fmla="*/ 137221 h 149947"/>
              <a:gd name="connsiteX12" fmla="*/ 21540 w 430875"/>
              <a:gd name="connsiteY12" fmla="*/ 150036 h 149947"/>
              <a:gd name="connsiteX13" fmla="*/ 409653 w 430875"/>
              <a:gd name="connsiteY13" fmla="*/ 150036 h 14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30875" h="149947">
                <a:moveTo>
                  <a:pt x="409005" y="25721"/>
                </a:moveTo>
                <a:cubicBezTo>
                  <a:pt x="418724" y="25721"/>
                  <a:pt x="431034" y="25721"/>
                  <a:pt x="431034" y="12905"/>
                </a:cubicBezTo>
                <a:cubicBezTo>
                  <a:pt x="431034" y="89"/>
                  <a:pt x="418724" y="89"/>
                  <a:pt x="409653" y="89"/>
                </a:cubicBezTo>
                <a:lnTo>
                  <a:pt x="21540" y="89"/>
                </a:lnTo>
                <a:cubicBezTo>
                  <a:pt x="12469" y="89"/>
                  <a:pt x="159" y="89"/>
                  <a:pt x="159" y="12905"/>
                </a:cubicBezTo>
                <a:cubicBezTo>
                  <a:pt x="159" y="25721"/>
                  <a:pt x="12469" y="25721"/>
                  <a:pt x="22188" y="25721"/>
                </a:cubicBezTo>
                <a:lnTo>
                  <a:pt x="409005" y="25721"/>
                </a:lnTo>
                <a:close/>
                <a:moveTo>
                  <a:pt x="409653" y="150036"/>
                </a:moveTo>
                <a:cubicBezTo>
                  <a:pt x="418724" y="150036"/>
                  <a:pt x="431034" y="150036"/>
                  <a:pt x="431034" y="137221"/>
                </a:cubicBezTo>
                <a:cubicBezTo>
                  <a:pt x="431034" y="124404"/>
                  <a:pt x="418724" y="124404"/>
                  <a:pt x="409005" y="124404"/>
                </a:cubicBezTo>
                <a:lnTo>
                  <a:pt x="22188" y="124404"/>
                </a:lnTo>
                <a:cubicBezTo>
                  <a:pt x="12469" y="124404"/>
                  <a:pt x="159" y="124404"/>
                  <a:pt x="159" y="137221"/>
                </a:cubicBezTo>
                <a:cubicBezTo>
                  <a:pt x="159" y="150036"/>
                  <a:pt x="12469" y="150036"/>
                  <a:pt x="21540" y="150036"/>
                </a:cubicBezTo>
                <a:lnTo>
                  <a:pt x="409653" y="15003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6" name="任意多边形: 形状 445">
            <a:extLst>
              <a:ext uri="{FF2B5EF4-FFF2-40B4-BE49-F238E27FC236}">
                <a16:creationId xmlns:a16="http://schemas.microsoft.com/office/drawing/2014/main" id="{1DDA4BB9-3A0C-198B-FC71-8CA1D3C2066B}"/>
              </a:ext>
            </a:extLst>
          </p:cNvPr>
          <p:cNvSpPr/>
          <p:nvPr/>
        </p:nvSpPr>
        <p:spPr>
          <a:xfrm>
            <a:off x="7181068" y="3817304"/>
            <a:ext cx="338221" cy="407549"/>
          </a:xfrm>
          <a:custGeom>
            <a:avLst/>
            <a:gdLst>
              <a:gd name="connsiteX0" fmla="*/ 50061 w 338221"/>
              <a:gd name="connsiteY0" fmla="*/ 361494 h 407549"/>
              <a:gd name="connsiteX1" fmla="*/ 15073 w 338221"/>
              <a:gd name="connsiteY1" fmla="*/ 387767 h 407549"/>
              <a:gd name="connsiteX2" fmla="*/ 170 w 338221"/>
              <a:gd name="connsiteY2" fmla="*/ 399942 h 407549"/>
              <a:gd name="connsiteX3" fmla="*/ 8593 w 338221"/>
              <a:gd name="connsiteY3" fmla="*/ 407631 h 407549"/>
              <a:gd name="connsiteX4" fmla="*/ 63020 w 338221"/>
              <a:gd name="connsiteY4" fmla="*/ 405709 h 407549"/>
              <a:gd name="connsiteX5" fmla="*/ 127165 w 338221"/>
              <a:gd name="connsiteY5" fmla="*/ 407631 h 407549"/>
              <a:gd name="connsiteX6" fmla="*/ 138828 w 338221"/>
              <a:gd name="connsiteY6" fmla="*/ 394816 h 407549"/>
              <a:gd name="connsiteX7" fmla="*/ 123278 w 338221"/>
              <a:gd name="connsiteY7" fmla="*/ 387767 h 407549"/>
              <a:gd name="connsiteX8" fmla="*/ 90881 w 338221"/>
              <a:gd name="connsiteY8" fmla="*/ 377514 h 407549"/>
              <a:gd name="connsiteX9" fmla="*/ 122630 w 338221"/>
              <a:gd name="connsiteY9" fmla="*/ 249354 h 407549"/>
              <a:gd name="connsiteX10" fmla="*/ 182240 w 338221"/>
              <a:gd name="connsiteY10" fmla="*/ 290365 h 407549"/>
              <a:gd name="connsiteX11" fmla="*/ 338392 w 338221"/>
              <a:gd name="connsiteY11" fmla="*/ 102611 h 407549"/>
              <a:gd name="connsiteX12" fmla="*/ 252216 w 338221"/>
              <a:gd name="connsiteY12" fmla="*/ 82 h 407549"/>
              <a:gd name="connsiteX13" fmla="*/ 167337 w 338221"/>
              <a:gd name="connsiteY13" fmla="*/ 48142 h 407549"/>
              <a:gd name="connsiteX14" fmla="*/ 109023 w 338221"/>
              <a:gd name="connsiteY14" fmla="*/ 82 h 407549"/>
              <a:gd name="connsiteX15" fmla="*/ 61076 w 338221"/>
              <a:gd name="connsiteY15" fmla="*/ 36608 h 407549"/>
              <a:gd name="connsiteX16" fmla="*/ 40990 w 338221"/>
              <a:gd name="connsiteY16" fmla="*/ 98766 h 407549"/>
              <a:gd name="connsiteX17" fmla="*/ 48765 w 338221"/>
              <a:gd name="connsiteY17" fmla="*/ 105174 h 407549"/>
              <a:gd name="connsiteX18" fmla="*/ 59780 w 338221"/>
              <a:gd name="connsiteY18" fmla="*/ 90436 h 407549"/>
              <a:gd name="connsiteX19" fmla="*/ 107079 w 338221"/>
              <a:gd name="connsiteY19" fmla="*/ 14180 h 407549"/>
              <a:gd name="connsiteX20" fmla="*/ 127165 w 338221"/>
              <a:gd name="connsiteY20" fmla="*/ 43657 h 407549"/>
              <a:gd name="connsiteX21" fmla="*/ 122630 w 338221"/>
              <a:gd name="connsiteY21" fmla="*/ 76338 h 407549"/>
              <a:gd name="connsiteX22" fmla="*/ 50061 w 338221"/>
              <a:gd name="connsiteY22" fmla="*/ 361494 h 407549"/>
              <a:gd name="connsiteX23" fmla="*/ 164097 w 338221"/>
              <a:gd name="connsiteY23" fmla="*/ 83387 h 407549"/>
              <a:gd name="connsiteX24" fmla="*/ 197790 w 338221"/>
              <a:gd name="connsiteY24" fmla="*/ 38530 h 407549"/>
              <a:gd name="connsiteX25" fmla="*/ 250272 w 338221"/>
              <a:gd name="connsiteY25" fmla="*/ 14180 h 407549"/>
              <a:gd name="connsiteX26" fmla="*/ 291740 w 338221"/>
              <a:gd name="connsiteY26" fmla="*/ 74415 h 407549"/>
              <a:gd name="connsiteX27" fmla="*/ 258696 w 338221"/>
              <a:gd name="connsiteY27" fmla="*/ 210265 h 407549"/>
              <a:gd name="connsiteX28" fmla="*/ 181592 w 338221"/>
              <a:gd name="connsiteY28" fmla="*/ 276267 h 407549"/>
              <a:gd name="connsiteX29" fmla="*/ 130405 w 338221"/>
              <a:gd name="connsiteY29" fmla="*/ 219236 h 407549"/>
              <a:gd name="connsiteX30" fmla="*/ 132349 w 338221"/>
              <a:gd name="connsiteY30" fmla="*/ 208983 h 407549"/>
              <a:gd name="connsiteX31" fmla="*/ 164097 w 338221"/>
              <a:gd name="connsiteY31" fmla="*/ 83387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061" y="361494"/>
                </a:moveTo>
                <a:cubicBezTo>
                  <a:pt x="44878" y="383281"/>
                  <a:pt x="43582" y="387767"/>
                  <a:pt x="15073" y="387767"/>
                </a:cubicBezTo>
                <a:cubicBezTo>
                  <a:pt x="7298" y="387767"/>
                  <a:pt x="170" y="387767"/>
                  <a:pt x="170" y="399942"/>
                </a:cubicBezTo>
                <a:cubicBezTo>
                  <a:pt x="170" y="405068"/>
                  <a:pt x="3410" y="407631"/>
                  <a:pt x="8593" y="407631"/>
                </a:cubicBezTo>
                <a:cubicBezTo>
                  <a:pt x="26088" y="407631"/>
                  <a:pt x="44878" y="405709"/>
                  <a:pt x="63020" y="405709"/>
                </a:cubicBezTo>
                <a:cubicBezTo>
                  <a:pt x="84402" y="405709"/>
                  <a:pt x="106432" y="407631"/>
                  <a:pt x="127165" y="407631"/>
                </a:cubicBezTo>
                <a:cubicBezTo>
                  <a:pt x="130405" y="407631"/>
                  <a:pt x="138828" y="407631"/>
                  <a:pt x="138828" y="394816"/>
                </a:cubicBezTo>
                <a:cubicBezTo>
                  <a:pt x="138828" y="387767"/>
                  <a:pt x="132349" y="387767"/>
                  <a:pt x="123278" y="387767"/>
                </a:cubicBezTo>
                <a:cubicBezTo>
                  <a:pt x="90881" y="387767"/>
                  <a:pt x="90881" y="383281"/>
                  <a:pt x="90881" y="377514"/>
                </a:cubicBezTo>
                <a:cubicBezTo>
                  <a:pt x="90881" y="369825"/>
                  <a:pt x="118095" y="265374"/>
                  <a:pt x="122630" y="249354"/>
                </a:cubicBezTo>
                <a:cubicBezTo>
                  <a:pt x="131053" y="267937"/>
                  <a:pt x="149195" y="290365"/>
                  <a:pt x="182240" y="290365"/>
                </a:cubicBezTo>
                <a:cubicBezTo>
                  <a:pt x="257400" y="290365"/>
                  <a:pt x="338392" y="196808"/>
                  <a:pt x="338392" y="102611"/>
                </a:cubicBezTo>
                <a:cubicBezTo>
                  <a:pt x="338392" y="42375"/>
                  <a:pt x="301459" y="82"/>
                  <a:pt x="252216" y="82"/>
                </a:cubicBezTo>
                <a:cubicBezTo>
                  <a:pt x="219820" y="82"/>
                  <a:pt x="188719" y="23151"/>
                  <a:pt x="167337" y="48142"/>
                </a:cubicBezTo>
                <a:cubicBezTo>
                  <a:pt x="160858" y="13539"/>
                  <a:pt x="132997" y="82"/>
                  <a:pt x="109023" y="82"/>
                </a:cubicBezTo>
                <a:cubicBezTo>
                  <a:pt x="79218" y="82"/>
                  <a:pt x="66907" y="25074"/>
                  <a:pt x="61076" y="36608"/>
                </a:cubicBezTo>
                <a:cubicBezTo>
                  <a:pt x="49413" y="58395"/>
                  <a:pt x="40990" y="96843"/>
                  <a:pt x="40990" y="98766"/>
                </a:cubicBezTo>
                <a:cubicBezTo>
                  <a:pt x="40990" y="105174"/>
                  <a:pt x="47469" y="105174"/>
                  <a:pt x="48765" y="105174"/>
                </a:cubicBezTo>
                <a:cubicBezTo>
                  <a:pt x="55245" y="105174"/>
                  <a:pt x="55893" y="104533"/>
                  <a:pt x="59780" y="90436"/>
                </a:cubicBezTo>
                <a:cubicBezTo>
                  <a:pt x="70795" y="44939"/>
                  <a:pt x="83754" y="14180"/>
                  <a:pt x="107079" y="14180"/>
                </a:cubicBezTo>
                <a:cubicBezTo>
                  <a:pt x="118095" y="14180"/>
                  <a:pt x="127165" y="19306"/>
                  <a:pt x="127165" y="43657"/>
                </a:cubicBezTo>
                <a:cubicBezTo>
                  <a:pt x="127165" y="58395"/>
                  <a:pt x="125221" y="65444"/>
                  <a:pt x="122630" y="76338"/>
                </a:cubicBezTo>
                <a:lnTo>
                  <a:pt x="50061" y="361494"/>
                </a:lnTo>
                <a:close/>
                <a:moveTo>
                  <a:pt x="164097" y="83387"/>
                </a:moveTo>
                <a:cubicBezTo>
                  <a:pt x="168633" y="66085"/>
                  <a:pt x="186127" y="48142"/>
                  <a:pt x="197790" y="38530"/>
                </a:cubicBezTo>
                <a:cubicBezTo>
                  <a:pt x="220468" y="18666"/>
                  <a:pt x="239258" y="14180"/>
                  <a:pt x="250272" y="14180"/>
                </a:cubicBezTo>
                <a:cubicBezTo>
                  <a:pt x="276190" y="14180"/>
                  <a:pt x="291740" y="36608"/>
                  <a:pt x="291740" y="74415"/>
                </a:cubicBezTo>
                <a:cubicBezTo>
                  <a:pt x="291740" y="112222"/>
                  <a:pt x="270359" y="185915"/>
                  <a:pt x="258696" y="210265"/>
                </a:cubicBezTo>
                <a:cubicBezTo>
                  <a:pt x="236666" y="255121"/>
                  <a:pt x="205565" y="276267"/>
                  <a:pt x="181592" y="276267"/>
                </a:cubicBezTo>
                <a:cubicBezTo>
                  <a:pt x="138828" y="276267"/>
                  <a:pt x="130405" y="223081"/>
                  <a:pt x="130405" y="219236"/>
                </a:cubicBezTo>
                <a:cubicBezTo>
                  <a:pt x="130405" y="217955"/>
                  <a:pt x="130405" y="216673"/>
                  <a:pt x="132349" y="208983"/>
                </a:cubicBezTo>
                <a:lnTo>
                  <a:pt x="164097" y="8338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7" name="任意多边形: 形状 446">
            <a:extLst>
              <a:ext uri="{FF2B5EF4-FFF2-40B4-BE49-F238E27FC236}">
                <a16:creationId xmlns:a16="http://schemas.microsoft.com/office/drawing/2014/main" id="{28BB0212-D56E-CC9D-FD4C-BE744AB8E102}"/>
              </a:ext>
            </a:extLst>
          </p:cNvPr>
          <p:cNvSpPr/>
          <p:nvPr/>
        </p:nvSpPr>
        <p:spPr>
          <a:xfrm>
            <a:off x="7591974" y="3619938"/>
            <a:ext cx="150320" cy="640800"/>
          </a:xfrm>
          <a:custGeom>
            <a:avLst/>
            <a:gdLst>
              <a:gd name="connsiteX0" fmla="*/ 150496 w 150320"/>
              <a:gd name="connsiteY0" fmla="*/ 634475 h 640800"/>
              <a:gd name="connsiteX1" fmla="*/ 139481 w 150320"/>
              <a:gd name="connsiteY1" fmla="*/ 620377 h 640800"/>
              <a:gd name="connsiteX2" fmla="*/ 37755 w 150320"/>
              <a:gd name="connsiteY2" fmla="*/ 320483 h 640800"/>
              <a:gd name="connsiteX3" fmla="*/ 142073 w 150320"/>
              <a:gd name="connsiteY3" fmla="*/ 17384 h 640800"/>
              <a:gd name="connsiteX4" fmla="*/ 150496 w 150320"/>
              <a:gd name="connsiteY4" fmla="*/ 6490 h 640800"/>
              <a:gd name="connsiteX5" fmla="*/ 144017 w 150320"/>
              <a:gd name="connsiteY5" fmla="*/ 82 h 640800"/>
              <a:gd name="connsiteX6" fmla="*/ 40995 w 150320"/>
              <a:gd name="connsiteY6" fmla="*/ 125039 h 640800"/>
              <a:gd name="connsiteX7" fmla="*/ 175 w 150320"/>
              <a:gd name="connsiteY7" fmla="*/ 320483 h 640800"/>
              <a:gd name="connsiteX8" fmla="*/ 42939 w 150320"/>
              <a:gd name="connsiteY8" fmla="*/ 520412 h 640800"/>
              <a:gd name="connsiteX9" fmla="*/ 144017 w 150320"/>
              <a:gd name="connsiteY9" fmla="*/ 640883 h 640800"/>
              <a:gd name="connsiteX10" fmla="*/ 150496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96" y="634475"/>
                </a:moveTo>
                <a:cubicBezTo>
                  <a:pt x="150496" y="632553"/>
                  <a:pt x="150496" y="631271"/>
                  <a:pt x="139481" y="620377"/>
                </a:cubicBezTo>
                <a:cubicBezTo>
                  <a:pt x="58490" y="539636"/>
                  <a:pt x="37755" y="418525"/>
                  <a:pt x="37755" y="320483"/>
                </a:cubicBezTo>
                <a:cubicBezTo>
                  <a:pt x="37755" y="208983"/>
                  <a:pt x="62377" y="97484"/>
                  <a:pt x="142073" y="17384"/>
                </a:cubicBezTo>
                <a:cubicBezTo>
                  <a:pt x="150496" y="9694"/>
                  <a:pt x="150496" y="8412"/>
                  <a:pt x="150496" y="6490"/>
                </a:cubicBezTo>
                <a:cubicBezTo>
                  <a:pt x="150496" y="2005"/>
                  <a:pt x="147904" y="82"/>
                  <a:pt x="144017" y="82"/>
                </a:cubicBezTo>
                <a:cubicBezTo>
                  <a:pt x="137537" y="82"/>
                  <a:pt x="79223" y="43657"/>
                  <a:pt x="40995" y="125039"/>
                </a:cubicBezTo>
                <a:cubicBezTo>
                  <a:pt x="7950" y="195527"/>
                  <a:pt x="175" y="266655"/>
                  <a:pt x="175" y="320483"/>
                </a:cubicBezTo>
                <a:cubicBezTo>
                  <a:pt x="175" y="370465"/>
                  <a:pt x="7303" y="448002"/>
                  <a:pt x="42939" y="520412"/>
                </a:cubicBezTo>
                <a:cubicBezTo>
                  <a:pt x="81815" y="599231"/>
                  <a:pt x="137537" y="640883"/>
                  <a:pt x="144017" y="640883"/>
                </a:cubicBezTo>
                <a:cubicBezTo>
                  <a:pt x="147904" y="640883"/>
                  <a:pt x="150496" y="638960"/>
                  <a:pt x="150496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8" name="任意多边形: 形状 447">
            <a:extLst>
              <a:ext uri="{FF2B5EF4-FFF2-40B4-BE49-F238E27FC236}">
                <a16:creationId xmlns:a16="http://schemas.microsoft.com/office/drawing/2014/main" id="{59E935BC-FF3F-0193-4FB4-590582AFDC5B}"/>
              </a:ext>
            </a:extLst>
          </p:cNvPr>
          <p:cNvSpPr/>
          <p:nvPr/>
        </p:nvSpPr>
        <p:spPr>
          <a:xfrm>
            <a:off x="7789499" y="3817304"/>
            <a:ext cx="297401" cy="414598"/>
          </a:xfrm>
          <a:custGeom>
            <a:avLst/>
            <a:gdLst>
              <a:gd name="connsiteX0" fmla="*/ 295637 w 297401"/>
              <a:gd name="connsiteY0" fmla="*/ 41735 h 414598"/>
              <a:gd name="connsiteX1" fmla="*/ 297581 w 297401"/>
              <a:gd name="connsiteY1" fmla="*/ 30200 h 414598"/>
              <a:gd name="connsiteX2" fmla="*/ 278790 w 297401"/>
              <a:gd name="connsiteY2" fmla="*/ 12899 h 414598"/>
              <a:gd name="connsiteX3" fmla="*/ 252226 w 297401"/>
              <a:gd name="connsiteY3" fmla="*/ 40453 h 414598"/>
              <a:gd name="connsiteX4" fmla="*/ 191968 w 297401"/>
              <a:gd name="connsiteY4" fmla="*/ 82 h 414598"/>
              <a:gd name="connsiteX5" fmla="*/ 37759 w 297401"/>
              <a:gd name="connsiteY5" fmla="*/ 182070 h 414598"/>
              <a:gd name="connsiteX6" fmla="*/ 123934 w 297401"/>
              <a:gd name="connsiteY6" fmla="*/ 283316 h 414598"/>
              <a:gd name="connsiteX7" fmla="*/ 199095 w 297401"/>
              <a:gd name="connsiteY7" fmla="*/ 246150 h 414598"/>
              <a:gd name="connsiteX8" fmla="*/ 199743 w 297401"/>
              <a:gd name="connsiteY8" fmla="*/ 246791 h 414598"/>
              <a:gd name="connsiteX9" fmla="*/ 178361 w 297401"/>
              <a:gd name="connsiteY9" fmla="*/ 331376 h 414598"/>
              <a:gd name="connsiteX10" fmla="*/ 85059 w 297401"/>
              <a:gd name="connsiteY10" fmla="*/ 400583 h 414598"/>
              <a:gd name="connsiteX11" fmla="*/ 33224 w 297401"/>
              <a:gd name="connsiteY11" fmla="*/ 394175 h 414598"/>
              <a:gd name="connsiteX12" fmla="*/ 59789 w 297401"/>
              <a:gd name="connsiteY12" fmla="*/ 360853 h 414598"/>
              <a:gd name="connsiteX13" fmla="*/ 35168 w 297401"/>
              <a:gd name="connsiteY13" fmla="*/ 338425 h 414598"/>
              <a:gd name="connsiteX14" fmla="*/ 179 w 297401"/>
              <a:gd name="connsiteY14" fmla="*/ 375592 h 414598"/>
              <a:gd name="connsiteX15" fmla="*/ 86354 w 297401"/>
              <a:gd name="connsiteY15" fmla="*/ 414680 h 414598"/>
              <a:gd name="connsiteX16" fmla="*/ 223716 w 297401"/>
              <a:gd name="connsiteY16" fmla="*/ 326250 h 414598"/>
              <a:gd name="connsiteX17" fmla="*/ 295637 w 297401"/>
              <a:gd name="connsiteY17" fmla="*/ 41735 h 414598"/>
              <a:gd name="connsiteX18" fmla="*/ 211406 w 297401"/>
              <a:gd name="connsiteY18" fmla="*/ 201294 h 414598"/>
              <a:gd name="connsiteX19" fmla="*/ 178361 w 297401"/>
              <a:gd name="connsiteY19" fmla="*/ 246150 h 414598"/>
              <a:gd name="connsiteX20" fmla="*/ 125878 w 297401"/>
              <a:gd name="connsiteY20" fmla="*/ 269219 h 414598"/>
              <a:gd name="connsiteX21" fmla="*/ 83763 w 297401"/>
              <a:gd name="connsiteY21" fmla="*/ 210265 h 414598"/>
              <a:gd name="connsiteX22" fmla="*/ 120047 w 297401"/>
              <a:gd name="connsiteY22" fmla="*/ 71211 h 414598"/>
              <a:gd name="connsiteX23" fmla="*/ 192615 w 297401"/>
              <a:gd name="connsiteY23" fmla="*/ 14180 h 414598"/>
              <a:gd name="connsiteX24" fmla="*/ 244450 w 297401"/>
              <a:gd name="connsiteY24" fmla="*/ 69289 h 414598"/>
              <a:gd name="connsiteX25" fmla="*/ 242507 w 297401"/>
              <a:gd name="connsiteY25" fmla="*/ 78901 h 414598"/>
              <a:gd name="connsiteX26" fmla="*/ 211406 w 297401"/>
              <a:gd name="connsiteY26" fmla="*/ 201294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37" y="41735"/>
                </a:moveTo>
                <a:cubicBezTo>
                  <a:pt x="296285" y="37890"/>
                  <a:pt x="297581" y="34686"/>
                  <a:pt x="297581" y="30200"/>
                </a:cubicBezTo>
                <a:cubicBezTo>
                  <a:pt x="297581" y="19306"/>
                  <a:pt x="289806" y="12899"/>
                  <a:pt x="278790" y="12899"/>
                </a:cubicBezTo>
                <a:cubicBezTo>
                  <a:pt x="272312" y="12899"/>
                  <a:pt x="254817" y="17384"/>
                  <a:pt x="252226" y="40453"/>
                </a:cubicBezTo>
                <a:cubicBezTo>
                  <a:pt x="240563" y="16743"/>
                  <a:pt x="217885" y="82"/>
                  <a:pt x="191968" y="82"/>
                </a:cubicBezTo>
                <a:cubicBezTo>
                  <a:pt x="118103" y="82"/>
                  <a:pt x="37759" y="89794"/>
                  <a:pt x="37759" y="182070"/>
                </a:cubicBezTo>
                <a:cubicBezTo>
                  <a:pt x="37759" y="245509"/>
                  <a:pt x="77283" y="283316"/>
                  <a:pt x="123934" y="283316"/>
                </a:cubicBezTo>
                <a:cubicBezTo>
                  <a:pt x="162163" y="283316"/>
                  <a:pt x="192615" y="253199"/>
                  <a:pt x="199095" y="246150"/>
                </a:cubicBezTo>
                <a:lnTo>
                  <a:pt x="199743" y="246791"/>
                </a:lnTo>
                <a:cubicBezTo>
                  <a:pt x="186136" y="303822"/>
                  <a:pt x="178361" y="330095"/>
                  <a:pt x="178361" y="331376"/>
                </a:cubicBezTo>
                <a:cubicBezTo>
                  <a:pt x="175769" y="337144"/>
                  <a:pt x="153740" y="400583"/>
                  <a:pt x="85059" y="400583"/>
                </a:cubicBezTo>
                <a:cubicBezTo>
                  <a:pt x="72747" y="400583"/>
                  <a:pt x="51366" y="399942"/>
                  <a:pt x="33224" y="394175"/>
                </a:cubicBezTo>
                <a:cubicBezTo>
                  <a:pt x="52662" y="388407"/>
                  <a:pt x="59789" y="371746"/>
                  <a:pt x="59789" y="360853"/>
                </a:cubicBezTo>
                <a:cubicBezTo>
                  <a:pt x="59789" y="350601"/>
                  <a:pt x="52662" y="338425"/>
                  <a:pt x="35168" y="338425"/>
                </a:cubicBezTo>
                <a:cubicBezTo>
                  <a:pt x="20913" y="338425"/>
                  <a:pt x="179" y="349960"/>
                  <a:pt x="179" y="375592"/>
                </a:cubicBezTo>
                <a:cubicBezTo>
                  <a:pt x="179" y="401864"/>
                  <a:pt x="24153" y="414680"/>
                  <a:pt x="86354" y="414680"/>
                </a:cubicBezTo>
                <a:cubicBezTo>
                  <a:pt x="167346" y="414680"/>
                  <a:pt x="213997" y="364698"/>
                  <a:pt x="223716" y="326250"/>
                </a:cubicBezTo>
                <a:lnTo>
                  <a:pt x="295637" y="41735"/>
                </a:lnTo>
                <a:close/>
                <a:moveTo>
                  <a:pt x="211406" y="201294"/>
                </a:moveTo>
                <a:cubicBezTo>
                  <a:pt x="207518" y="217955"/>
                  <a:pt x="192615" y="233975"/>
                  <a:pt x="178361" y="246150"/>
                </a:cubicBezTo>
                <a:cubicBezTo>
                  <a:pt x="164754" y="257684"/>
                  <a:pt x="144669" y="269219"/>
                  <a:pt x="125878" y="269219"/>
                </a:cubicBezTo>
                <a:cubicBezTo>
                  <a:pt x="93482" y="269219"/>
                  <a:pt x="83763" y="235897"/>
                  <a:pt x="83763" y="210265"/>
                </a:cubicBezTo>
                <a:cubicBezTo>
                  <a:pt x="83763" y="179506"/>
                  <a:pt x="102553" y="103892"/>
                  <a:pt x="120047" y="71211"/>
                </a:cubicBezTo>
                <a:cubicBezTo>
                  <a:pt x="137541" y="39812"/>
                  <a:pt x="165402" y="14180"/>
                  <a:pt x="192615" y="14180"/>
                </a:cubicBezTo>
                <a:cubicBezTo>
                  <a:pt x="235379" y="14180"/>
                  <a:pt x="244450" y="66085"/>
                  <a:pt x="244450" y="69289"/>
                </a:cubicBezTo>
                <a:cubicBezTo>
                  <a:pt x="244450" y="72493"/>
                  <a:pt x="243154" y="76338"/>
                  <a:pt x="242507" y="78901"/>
                </a:cubicBezTo>
                <a:lnTo>
                  <a:pt x="211406" y="20129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9" name="任意多边形: 形状 448">
            <a:extLst>
              <a:ext uri="{FF2B5EF4-FFF2-40B4-BE49-F238E27FC236}">
                <a16:creationId xmlns:a16="http://schemas.microsoft.com/office/drawing/2014/main" id="{8A8C8C2C-295A-6BCD-5C23-8E8EB42F4E18}"/>
              </a:ext>
            </a:extLst>
          </p:cNvPr>
          <p:cNvSpPr/>
          <p:nvPr/>
        </p:nvSpPr>
        <p:spPr>
          <a:xfrm>
            <a:off x="8110150" y="3998395"/>
            <a:ext cx="332454" cy="202749"/>
          </a:xfrm>
          <a:custGeom>
            <a:avLst/>
            <a:gdLst>
              <a:gd name="connsiteX0" fmla="*/ 217436 w 332454"/>
              <a:gd name="connsiteY0" fmla="*/ 55256 h 202749"/>
              <a:gd name="connsiteX1" fmla="*/ 226054 w 332454"/>
              <a:gd name="connsiteY1" fmla="*/ 19371 h 202749"/>
              <a:gd name="connsiteX2" fmla="*/ 211086 w 332454"/>
              <a:gd name="connsiteY2" fmla="*/ 5018 h 202749"/>
              <a:gd name="connsiteX3" fmla="*/ 191584 w 332454"/>
              <a:gd name="connsiteY3" fmla="*/ 18026 h 202749"/>
              <a:gd name="connsiteX4" fmla="*/ 182513 w 332454"/>
              <a:gd name="connsiteY4" fmla="*/ 51668 h 202749"/>
              <a:gd name="connsiteX5" fmla="*/ 169360 w 332454"/>
              <a:gd name="connsiteY5" fmla="*/ 103252 h 202749"/>
              <a:gd name="connsiteX6" fmla="*/ 162103 w 332454"/>
              <a:gd name="connsiteY6" fmla="*/ 144520 h 202749"/>
              <a:gd name="connsiteX7" fmla="*/ 149403 w 332454"/>
              <a:gd name="connsiteY7" fmla="*/ 175471 h 202749"/>
              <a:gd name="connsiteX8" fmla="*/ 119015 w 332454"/>
              <a:gd name="connsiteY8" fmla="*/ 190273 h 202749"/>
              <a:gd name="connsiteX9" fmla="*/ 78195 w 332454"/>
              <a:gd name="connsiteY9" fmla="*/ 149006 h 202749"/>
              <a:gd name="connsiteX10" fmla="*/ 99966 w 332454"/>
              <a:gd name="connsiteY10" fmla="*/ 70059 h 202749"/>
              <a:gd name="connsiteX11" fmla="*/ 109491 w 332454"/>
              <a:gd name="connsiteY11" fmla="*/ 38660 h 202749"/>
              <a:gd name="connsiteX12" fmla="*/ 66403 w 332454"/>
              <a:gd name="connsiteY12" fmla="*/ 532 h 202749"/>
              <a:gd name="connsiteX13" fmla="*/ 184 w 332454"/>
              <a:gd name="connsiteY13" fmla="*/ 69162 h 202749"/>
              <a:gd name="connsiteX14" fmla="*/ 7894 w 332454"/>
              <a:gd name="connsiteY14" fmla="*/ 74993 h 202749"/>
              <a:gd name="connsiteX15" fmla="*/ 16058 w 332454"/>
              <a:gd name="connsiteY15" fmla="*/ 67816 h 202749"/>
              <a:gd name="connsiteX16" fmla="*/ 65042 w 332454"/>
              <a:gd name="connsiteY16" fmla="*/ 13092 h 202749"/>
              <a:gd name="connsiteX17" fmla="*/ 76381 w 332454"/>
              <a:gd name="connsiteY17" fmla="*/ 28791 h 202749"/>
              <a:gd name="connsiteX18" fmla="*/ 70031 w 332454"/>
              <a:gd name="connsiteY18" fmla="*/ 54808 h 202749"/>
              <a:gd name="connsiteX19" fmla="*/ 44178 w 332454"/>
              <a:gd name="connsiteY19" fmla="*/ 143174 h 202749"/>
              <a:gd name="connsiteX20" fmla="*/ 117201 w 332454"/>
              <a:gd name="connsiteY20" fmla="*/ 202833 h 202749"/>
              <a:gd name="connsiteX21" fmla="*/ 168452 w 332454"/>
              <a:gd name="connsiteY21" fmla="*/ 172779 h 202749"/>
              <a:gd name="connsiteX22" fmla="*/ 231496 w 332454"/>
              <a:gd name="connsiteY22" fmla="*/ 202833 h 202749"/>
              <a:gd name="connsiteX23" fmla="*/ 300890 w 332454"/>
              <a:gd name="connsiteY23" fmla="*/ 149903 h 202749"/>
              <a:gd name="connsiteX24" fmla="*/ 332639 w 332454"/>
              <a:gd name="connsiteY24" fmla="*/ 35520 h 202749"/>
              <a:gd name="connsiteX25" fmla="*/ 309961 w 332454"/>
              <a:gd name="connsiteY25" fmla="*/ 84 h 202749"/>
              <a:gd name="connsiteX26" fmla="*/ 285469 w 332454"/>
              <a:gd name="connsiteY26" fmla="*/ 23857 h 202749"/>
              <a:gd name="connsiteX27" fmla="*/ 293180 w 332454"/>
              <a:gd name="connsiteY27" fmla="*/ 37763 h 202749"/>
              <a:gd name="connsiteX28" fmla="*/ 309961 w 332454"/>
              <a:gd name="connsiteY28" fmla="*/ 73648 h 202749"/>
              <a:gd name="connsiteX29" fmla="*/ 233311 w 332454"/>
              <a:gd name="connsiteY29" fmla="*/ 190273 h 202749"/>
              <a:gd name="connsiteX30" fmla="*/ 196573 w 332454"/>
              <a:gd name="connsiteY30" fmla="*/ 150351 h 202749"/>
              <a:gd name="connsiteX31" fmla="*/ 204737 w 332454"/>
              <a:gd name="connsiteY31" fmla="*/ 105495 h 202749"/>
              <a:gd name="connsiteX32" fmla="*/ 217436 w 332454"/>
              <a:gd name="connsiteY32" fmla="*/ 55256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36" y="55256"/>
                </a:moveTo>
                <a:cubicBezTo>
                  <a:pt x="220611" y="43146"/>
                  <a:pt x="226054" y="21614"/>
                  <a:pt x="226054" y="19371"/>
                </a:cubicBezTo>
                <a:cubicBezTo>
                  <a:pt x="226054" y="10401"/>
                  <a:pt x="218797" y="5018"/>
                  <a:pt x="211086" y="5018"/>
                </a:cubicBezTo>
                <a:cubicBezTo>
                  <a:pt x="202469" y="5018"/>
                  <a:pt x="194305" y="10401"/>
                  <a:pt x="191584" y="18026"/>
                </a:cubicBezTo>
                <a:cubicBezTo>
                  <a:pt x="190223" y="21614"/>
                  <a:pt x="185687" y="40454"/>
                  <a:pt x="182513" y="51668"/>
                </a:cubicBezTo>
                <a:cubicBezTo>
                  <a:pt x="176163" y="77236"/>
                  <a:pt x="176163" y="78133"/>
                  <a:pt x="169360" y="103252"/>
                </a:cubicBezTo>
                <a:cubicBezTo>
                  <a:pt x="163464" y="127924"/>
                  <a:pt x="162556" y="131512"/>
                  <a:pt x="162103" y="144520"/>
                </a:cubicBezTo>
                <a:cubicBezTo>
                  <a:pt x="163917" y="153491"/>
                  <a:pt x="160288" y="162014"/>
                  <a:pt x="149403" y="175471"/>
                </a:cubicBezTo>
                <a:cubicBezTo>
                  <a:pt x="143507" y="182648"/>
                  <a:pt x="134436" y="190273"/>
                  <a:pt x="119015" y="190273"/>
                </a:cubicBezTo>
                <a:cubicBezTo>
                  <a:pt x="101327" y="190273"/>
                  <a:pt x="78195" y="183993"/>
                  <a:pt x="78195" y="149006"/>
                </a:cubicBezTo>
                <a:cubicBezTo>
                  <a:pt x="78195" y="126129"/>
                  <a:pt x="90895" y="92936"/>
                  <a:pt x="99966" y="70059"/>
                </a:cubicBezTo>
                <a:cubicBezTo>
                  <a:pt x="107676" y="50322"/>
                  <a:pt x="109491" y="46286"/>
                  <a:pt x="109491" y="38660"/>
                </a:cubicBezTo>
                <a:cubicBezTo>
                  <a:pt x="109491" y="17129"/>
                  <a:pt x="90895" y="532"/>
                  <a:pt x="66403" y="532"/>
                </a:cubicBezTo>
                <a:cubicBezTo>
                  <a:pt x="20594" y="532"/>
                  <a:pt x="184" y="61537"/>
                  <a:pt x="184" y="69162"/>
                </a:cubicBezTo>
                <a:cubicBezTo>
                  <a:pt x="184" y="74993"/>
                  <a:pt x="6534" y="74993"/>
                  <a:pt x="7894" y="74993"/>
                </a:cubicBezTo>
                <a:cubicBezTo>
                  <a:pt x="14244" y="74993"/>
                  <a:pt x="14698" y="72750"/>
                  <a:pt x="16058" y="67816"/>
                </a:cubicBezTo>
                <a:cubicBezTo>
                  <a:pt x="27397" y="30586"/>
                  <a:pt x="46900" y="13092"/>
                  <a:pt x="65042" y="13092"/>
                </a:cubicBezTo>
                <a:cubicBezTo>
                  <a:pt x="72753" y="13092"/>
                  <a:pt x="76381" y="18026"/>
                  <a:pt x="76381" y="28791"/>
                </a:cubicBezTo>
                <a:cubicBezTo>
                  <a:pt x="76381" y="39108"/>
                  <a:pt x="72299" y="48977"/>
                  <a:pt x="70031" y="54808"/>
                </a:cubicBezTo>
                <a:cubicBezTo>
                  <a:pt x="44178" y="120298"/>
                  <a:pt x="44178" y="129269"/>
                  <a:pt x="44178" y="143174"/>
                </a:cubicBezTo>
                <a:cubicBezTo>
                  <a:pt x="44178" y="196105"/>
                  <a:pt x="92709" y="202833"/>
                  <a:pt x="117201" y="202833"/>
                </a:cubicBezTo>
                <a:cubicBezTo>
                  <a:pt x="125819" y="202833"/>
                  <a:pt x="148042" y="202833"/>
                  <a:pt x="168452" y="172779"/>
                </a:cubicBezTo>
                <a:cubicBezTo>
                  <a:pt x="178884" y="192965"/>
                  <a:pt x="203830" y="202833"/>
                  <a:pt x="231496" y="202833"/>
                </a:cubicBezTo>
                <a:cubicBezTo>
                  <a:pt x="271863" y="202833"/>
                  <a:pt x="291819" y="168294"/>
                  <a:pt x="300890" y="149903"/>
                </a:cubicBezTo>
                <a:cubicBezTo>
                  <a:pt x="320393" y="112224"/>
                  <a:pt x="332639" y="56154"/>
                  <a:pt x="332639" y="35520"/>
                </a:cubicBezTo>
                <a:cubicBezTo>
                  <a:pt x="332639" y="1878"/>
                  <a:pt x="313136" y="84"/>
                  <a:pt x="309961" y="84"/>
                </a:cubicBezTo>
                <a:cubicBezTo>
                  <a:pt x="298169" y="84"/>
                  <a:pt x="285469" y="12195"/>
                  <a:pt x="285469" y="23857"/>
                </a:cubicBezTo>
                <a:cubicBezTo>
                  <a:pt x="285469" y="31483"/>
                  <a:pt x="290005" y="35071"/>
                  <a:pt x="293180" y="37763"/>
                </a:cubicBezTo>
                <a:cubicBezTo>
                  <a:pt x="304065" y="46734"/>
                  <a:pt x="309961" y="59294"/>
                  <a:pt x="309961" y="73648"/>
                </a:cubicBezTo>
                <a:cubicBezTo>
                  <a:pt x="309961" y="79479"/>
                  <a:pt x="290912" y="190273"/>
                  <a:pt x="233311" y="190273"/>
                </a:cubicBezTo>
                <a:cubicBezTo>
                  <a:pt x="196573" y="190273"/>
                  <a:pt x="196573" y="157977"/>
                  <a:pt x="196573" y="150351"/>
                </a:cubicBezTo>
                <a:cubicBezTo>
                  <a:pt x="196573" y="138240"/>
                  <a:pt x="198387" y="131063"/>
                  <a:pt x="204737" y="105495"/>
                </a:cubicBezTo>
                <a:lnTo>
                  <a:pt x="217436" y="5525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0" name="任意多边形: 形状 449">
            <a:extLst>
              <a:ext uri="{FF2B5EF4-FFF2-40B4-BE49-F238E27FC236}">
                <a16:creationId xmlns:a16="http://schemas.microsoft.com/office/drawing/2014/main" id="{E0D29F9B-CD4E-A94A-B875-F7054653B269}"/>
              </a:ext>
            </a:extLst>
          </p:cNvPr>
          <p:cNvSpPr/>
          <p:nvPr/>
        </p:nvSpPr>
        <p:spPr>
          <a:xfrm>
            <a:off x="8545184" y="3619938"/>
            <a:ext cx="150320" cy="640800"/>
          </a:xfrm>
          <a:custGeom>
            <a:avLst/>
            <a:gdLst>
              <a:gd name="connsiteX0" fmla="*/ 150511 w 150320"/>
              <a:gd name="connsiteY0" fmla="*/ 320483 h 640800"/>
              <a:gd name="connsiteX1" fmla="*/ 107748 w 150320"/>
              <a:gd name="connsiteY1" fmla="*/ 120553 h 640800"/>
              <a:gd name="connsiteX2" fmla="*/ 6670 w 150320"/>
              <a:gd name="connsiteY2" fmla="*/ 82 h 640800"/>
              <a:gd name="connsiteX3" fmla="*/ 190 w 150320"/>
              <a:gd name="connsiteY3" fmla="*/ 6490 h 640800"/>
              <a:gd name="connsiteX4" fmla="*/ 12501 w 150320"/>
              <a:gd name="connsiteY4" fmla="*/ 21229 h 640800"/>
              <a:gd name="connsiteX5" fmla="*/ 112931 w 150320"/>
              <a:gd name="connsiteY5" fmla="*/ 320483 h 640800"/>
              <a:gd name="connsiteX6" fmla="*/ 8614 w 150320"/>
              <a:gd name="connsiteY6" fmla="*/ 623581 h 640800"/>
              <a:gd name="connsiteX7" fmla="*/ 190 w 150320"/>
              <a:gd name="connsiteY7" fmla="*/ 634475 h 640800"/>
              <a:gd name="connsiteX8" fmla="*/ 6670 w 150320"/>
              <a:gd name="connsiteY8" fmla="*/ 640883 h 640800"/>
              <a:gd name="connsiteX9" fmla="*/ 109692 w 150320"/>
              <a:gd name="connsiteY9" fmla="*/ 515927 h 640800"/>
              <a:gd name="connsiteX10" fmla="*/ 150511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11" y="320483"/>
                </a:moveTo>
                <a:cubicBezTo>
                  <a:pt x="150511" y="270500"/>
                  <a:pt x="143384" y="192963"/>
                  <a:pt x="107748" y="120553"/>
                </a:cubicBezTo>
                <a:cubicBezTo>
                  <a:pt x="68871" y="41734"/>
                  <a:pt x="13149" y="82"/>
                  <a:pt x="6670" y="82"/>
                </a:cubicBezTo>
                <a:cubicBezTo>
                  <a:pt x="2782" y="82"/>
                  <a:pt x="190" y="2645"/>
                  <a:pt x="190" y="6490"/>
                </a:cubicBezTo>
                <a:cubicBezTo>
                  <a:pt x="190" y="8412"/>
                  <a:pt x="190" y="9694"/>
                  <a:pt x="12501" y="21229"/>
                </a:cubicBezTo>
                <a:cubicBezTo>
                  <a:pt x="75999" y="84668"/>
                  <a:pt x="112931" y="186555"/>
                  <a:pt x="112931" y="320483"/>
                </a:cubicBezTo>
                <a:cubicBezTo>
                  <a:pt x="112931" y="430059"/>
                  <a:pt x="88957" y="542840"/>
                  <a:pt x="8614" y="623581"/>
                </a:cubicBezTo>
                <a:cubicBezTo>
                  <a:pt x="190" y="631271"/>
                  <a:pt x="190" y="632553"/>
                  <a:pt x="190" y="634475"/>
                </a:cubicBezTo>
                <a:cubicBezTo>
                  <a:pt x="190" y="638320"/>
                  <a:pt x="2782" y="640883"/>
                  <a:pt x="6670" y="640883"/>
                </a:cubicBezTo>
                <a:cubicBezTo>
                  <a:pt x="13149" y="640883"/>
                  <a:pt x="71463" y="597308"/>
                  <a:pt x="109692" y="515927"/>
                </a:cubicBezTo>
                <a:cubicBezTo>
                  <a:pt x="142736" y="445439"/>
                  <a:pt x="150511" y="374310"/>
                  <a:pt x="150511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1" name="任意多边形: 形状 450">
            <a:extLst>
              <a:ext uri="{FF2B5EF4-FFF2-40B4-BE49-F238E27FC236}">
                <a16:creationId xmlns:a16="http://schemas.microsoft.com/office/drawing/2014/main" id="{CE3AE725-BEC9-478E-DEDB-F10452EED1BF}"/>
              </a:ext>
            </a:extLst>
          </p:cNvPr>
          <p:cNvSpPr/>
          <p:nvPr/>
        </p:nvSpPr>
        <p:spPr>
          <a:xfrm>
            <a:off x="8887666" y="3817304"/>
            <a:ext cx="305825" cy="421646"/>
          </a:xfrm>
          <a:custGeom>
            <a:avLst/>
            <a:gdLst>
              <a:gd name="connsiteX0" fmla="*/ 2140 w 305825"/>
              <a:gd name="connsiteY0" fmla="*/ 394175 h 421646"/>
              <a:gd name="connsiteX1" fmla="*/ 196 w 305825"/>
              <a:gd name="connsiteY1" fmla="*/ 404428 h 421646"/>
              <a:gd name="connsiteX2" fmla="*/ 18338 w 305825"/>
              <a:gd name="connsiteY2" fmla="*/ 421729 h 421646"/>
              <a:gd name="connsiteX3" fmla="*/ 41016 w 305825"/>
              <a:gd name="connsiteY3" fmla="*/ 408273 h 421646"/>
              <a:gd name="connsiteX4" fmla="*/ 82483 w 305825"/>
              <a:gd name="connsiteY4" fmla="*/ 247431 h 421646"/>
              <a:gd name="connsiteX5" fmla="*/ 146629 w 305825"/>
              <a:gd name="connsiteY5" fmla="*/ 290365 h 421646"/>
              <a:gd name="connsiteX6" fmla="*/ 306021 w 305825"/>
              <a:gd name="connsiteY6" fmla="*/ 104533 h 421646"/>
              <a:gd name="connsiteX7" fmla="*/ 215958 w 305825"/>
              <a:gd name="connsiteY7" fmla="*/ 82 h 421646"/>
              <a:gd name="connsiteX8" fmla="*/ 65638 w 305825"/>
              <a:gd name="connsiteY8" fmla="*/ 142340 h 421646"/>
              <a:gd name="connsiteX9" fmla="*/ 2140 w 305825"/>
              <a:gd name="connsiteY9" fmla="*/ 394175 h 421646"/>
              <a:gd name="connsiteX10" fmla="*/ 145981 w 305825"/>
              <a:gd name="connsiteY10" fmla="*/ 276267 h 421646"/>
              <a:gd name="connsiteX11" fmla="*/ 90259 w 305825"/>
              <a:gd name="connsiteY11" fmla="*/ 219236 h 421646"/>
              <a:gd name="connsiteX12" fmla="*/ 95442 w 305825"/>
              <a:gd name="connsiteY12" fmla="*/ 195527 h 421646"/>
              <a:gd name="connsiteX13" fmla="*/ 134319 w 305825"/>
              <a:gd name="connsiteY13" fmla="*/ 75056 h 421646"/>
              <a:gd name="connsiteX14" fmla="*/ 214662 w 305825"/>
              <a:gd name="connsiteY14" fmla="*/ 14180 h 421646"/>
              <a:gd name="connsiteX15" fmla="*/ 259370 w 305825"/>
              <a:gd name="connsiteY15" fmla="*/ 76978 h 421646"/>
              <a:gd name="connsiteX16" fmla="*/ 223085 w 305825"/>
              <a:gd name="connsiteY16" fmla="*/ 215391 h 421646"/>
              <a:gd name="connsiteX17" fmla="*/ 145981 w 305825"/>
              <a:gd name="connsiteY17" fmla="*/ 276267 h 42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5825" h="421646">
                <a:moveTo>
                  <a:pt x="2140" y="394175"/>
                </a:moveTo>
                <a:cubicBezTo>
                  <a:pt x="196" y="401864"/>
                  <a:pt x="196" y="403146"/>
                  <a:pt x="196" y="404428"/>
                </a:cubicBezTo>
                <a:cubicBezTo>
                  <a:pt x="196" y="414040"/>
                  <a:pt x="7323" y="421729"/>
                  <a:pt x="18338" y="421729"/>
                </a:cubicBezTo>
                <a:cubicBezTo>
                  <a:pt x="31945" y="421729"/>
                  <a:pt x="39720" y="410195"/>
                  <a:pt x="41016" y="408273"/>
                </a:cubicBezTo>
                <a:cubicBezTo>
                  <a:pt x="44256" y="402505"/>
                  <a:pt x="64989" y="316638"/>
                  <a:pt x="82483" y="247431"/>
                </a:cubicBezTo>
                <a:cubicBezTo>
                  <a:pt x="95442" y="273063"/>
                  <a:pt x="116176" y="290365"/>
                  <a:pt x="146629" y="290365"/>
                </a:cubicBezTo>
                <a:cubicBezTo>
                  <a:pt x="222437" y="290365"/>
                  <a:pt x="306021" y="200012"/>
                  <a:pt x="306021" y="104533"/>
                </a:cubicBezTo>
                <a:cubicBezTo>
                  <a:pt x="306021" y="36608"/>
                  <a:pt x="263257" y="82"/>
                  <a:pt x="215958" y="82"/>
                </a:cubicBezTo>
                <a:cubicBezTo>
                  <a:pt x="153108" y="82"/>
                  <a:pt x="85075" y="64163"/>
                  <a:pt x="65638" y="142340"/>
                </a:cubicBezTo>
                <a:lnTo>
                  <a:pt x="2140" y="394175"/>
                </a:lnTo>
                <a:close/>
                <a:moveTo>
                  <a:pt x="145981" y="276267"/>
                </a:moveTo>
                <a:cubicBezTo>
                  <a:pt x="100626" y="276267"/>
                  <a:pt x="90259" y="225003"/>
                  <a:pt x="90259" y="219236"/>
                </a:cubicBezTo>
                <a:cubicBezTo>
                  <a:pt x="90259" y="216673"/>
                  <a:pt x="93499" y="203857"/>
                  <a:pt x="95442" y="195527"/>
                </a:cubicBezTo>
                <a:cubicBezTo>
                  <a:pt x="113584" y="123757"/>
                  <a:pt x="120064" y="100688"/>
                  <a:pt x="134319" y="75056"/>
                </a:cubicBezTo>
                <a:cubicBezTo>
                  <a:pt x="162179" y="28278"/>
                  <a:pt x="194576" y="14180"/>
                  <a:pt x="214662" y="14180"/>
                </a:cubicBezTo>
                <a:cubicBezTo>
                  <a:pt x="238636" y="14180"/>
                  <a:pt x="259370" y="32763"/>
                  <a:pt x="259370" y="76978"/>
                </a:cubicBezTo>
                <a:cubicBezTo>
                  <a:pt x="259370" y="112223"/>
                  <a:pt x="240580" y="183992"/>
                  <a:pt x="223085" y="215391"/>
                </a:cubicBezTo>
                <a:cubicBezTo>
                  <a:pt x="201703" y="255762"/>
                  <a:pt x="170602" y="276267"/>
                  <a:pt x="145981" y="276267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2" name="任意多边形: 形状 451">
            <a:extLst>
              <a:ext uri="{FF2B5EF4-FFF2-40B4-BE49-F238E27FC236}">
                <a16:creationId xmlns:a16="http://schemas.microsoft.com/office/drawing/2014/main" id="{A99AF235-B3A4-6FBA-29A6-16832E09F60D}"/>
              </a:ext>
            </a:extLst>
          </p:cNvPr>
          <p:cNvSpPr/>
          <p:nvPr/>
        </p:nvSpPr>
        <p:spPr>
          <a:xfrm>
            <a:off x="9267376" y="3619938"/>
            <a:ext cx="150320" cy="640800"/>
          </a:xfrm>
          <a:custGeom>
            <a:avLst/>
            <a:gdLst>
              <a:gd name="connsiteX0" fmla="*/ 150522 w 150320"/>
              <a:gd name="connsiteY0" fmla="*/ 634475 h 640800"/>
              <a:gd name="connsiteX1" fmla="*/ 139507 w 150320"/>
              <a:gd name="connsiteY1" fmla="*/ 620377 h 640800"/>
              <a:gd name="connsiteX2" fmla="*/ 37781 w 150320"/>
              <a:gd name="connsiteY2" fmla="*/ 320483 h 640800"/>
              <a:gd name="connsiteX3" fmla="*/ 142099 w 150320"/>
              <a:gd name="connsiteY3" fmla="*/ 17384 h 640800"/>
              <a:gd name="connsiteX4" fmla="*/ 150522 w 150320"/>
              <a:gd name="connsiteY4" fmla="*/ 6490 h 640800"/>
              <a:gd name="connsiteX5" fmla="*/ 144043 w 150320"/>
              <a:gd name="connsiteY5" fmla="*/ 82 h 640800"/>
              <a:gd name="connsiteX6" fmla="*/ 41021 w 150320"/>
              <a:gd name="connsiteY6" fmla="*/ 125039 h 640800"/>
              <a:gd name="connsiteX7" fmla="*/ 201 w 150320"/>
              <a:gd name="connsiteY7" fmla="*/ 320483 h 640800"/>
              <a:gd name="connsiteX8" fmla="*/ 42965 w 150320"/>
              <a:gd name="connsiteY8" fmla="*/ 520412 h 640800"/>
              <a:gd name="connsiteX9" fmla="*/ 144043 w 150320"/>
              <a:gd name="connsiteY9" fmla="*/ 640883 h 640800"/>
              <a:gd name="connsiteX10" fmla="*/ 150522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22" y="634475"/>
                </a:moveTo>
                <a:cubicBezTo>
                  <a:pt x="150522" y="632553"/>
                  <a:pt x="150522" y="631271"/>
                  <a:pt x="139507" y="620377"/>
                </a:cubicBezTo>
                <a:cubicBezTo>
                  <a:pt x="58515" y="539636"/>
                  <a:pt x="37781" y="418525"/>
                  <a:pt x="37781" y="320483"/>
                </a:cubicBezTo>
                <a:cubicBezTo>
                  <a:pt x="37781" y="208983"/>
                  <a:pt x="62403" y="97484"/>
                  <a:pt x="142099" y="17384"/>
                </a:cubicBezTo>
                <a:cubicBezTo>
                  <a:pt x="150522" y="9694"/>
                  <a:pt x="150522" y="8412"/>
                  <a:pt x="150522" y="6490"/>
                </a:cubicBezTo>
                <a:cubicBezTo>
                  <a:pt x="150522" y="2005"/>
                  <a:pt x="147930" y="82"/>
                  <a:pt x="144043" y="82"/>
                </a:cubicBezTo>
                <a:cubicBezTo>
                  <a:pt x="137563" y="82"/>
                  <a:pt x="79249" y="43657"/>
                  <a:pt x="41021" y="125039"/>
                </a:cubicBezTo>
                <a:cubicBezTo>
                  <a:pt x="7976" y="195527"/>
                  <a:pt x="201" y="266655"/>
                  <a:pt x="201" y="320483"/>
                </a:cubicBezTo>
                <a:cubicBezTo>
                  <a:pt x="201" y="370465"/>
                  <a:pt x="7328" y="448002"/>
                  <a:pt x="42965" y="520412"/>
                </a:cubicBezTo>
                <a:cubicBezTo>
                  <a:pt x="81841" y="599231"/>
                  <a:pt x="137563" y="640883"/>
                  <a:pt x="144043" y="640883"/>
                </a:cubicBezTo>
                <a:cubicBezTo>
                  <a:pt x="147930" y="640883"/>
                  <a:pt x="150522" y="638960"/>
                  <a:pt x="150522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3" name="任意多边形: 形状 452">
            <a:extLst>
              <a:ext uri="{FF2B5EF4-FFF2-40B4-BE49-F238E27FC236}">
                <a16:creationId xmlns:a16="http://schemas.microsoft.com/office/drawing/2014/main" id="{3E2522C8-3500-E5AD-D624-C38403C0A8CD}"/>
              </a:ext>
            </a:extLst>
          </p:cNvPr>
          <p:cNvSpPr/>
          <p:nvPr/>
        </p:nvSpPr>
        <p:spPr>
          <a:xfrm>
            <a:off x="9479155" y="3812178"/>
            <a:ext cx="364786" cy="412675"/>
          </a:xfrm>
          <a:custGeom>
            <a:avLst/>
            <a:gdLst>
              <a:gd name="connsiteX0" fmla="*/ 118777 w 364786"/>
              <a:gd name="connsiteY0" fmla="*/ 77619 h 412675"/>
              <a:gd name="connsiteX1" fmla="*/ 128496 w 364786"/>
              <a:gd name="connsiteY1" fmla="*/ 55832 h 412675"/>
              <a:gd name="connsiteX2" fmla="*/ 202360 w 364786"/>
              <a:gd name="connsiteY2" fmla="*/ 25714 h 412675"/>
              <a:gd name="connsiteX3" fmla="*/ 282056 w 364786"/>
              <a:gd name="connsiteY3" fmla="*/ 145544 h 412675"/>
              <a:gd name="connsiteX4" fmla="*/ 194585 w 364786"/>
              <a:gd name="connsiteY4" fmla="*/ 269219 h 412675"/>
              <a:gd name="connsiteX5" fmla="*/ 125904 w 364786"/>
              <a:gd name="connsiteY5" fmla="*/ 234615 h 412675"/>
              <a:gd name="connsiteX6" fmla="*/ 118777 w 364786"/>
              <a:gd name="connsiteY6" fmla="*/ 213469 h 412675"/>
              <a:gd name="connsiteX7" fmla="*/ 118777 w 364786"/>
              <a:gd name="connsiteY7" fmla="*/ 77619 h 412675"/>
              <a:gd name="connsiteX8" fmla="*/ 118777 w 364786"/>
              <a:gd name="connsiteY8" fmla="*/ 263451 h 412675"/>
              <a:gd name="connsiteX9" fmla="*/ 201712 w 364786"/>
              <a:gd name="connsiteY9" fmla="*/ 292287 h 412675"/>
              <a:gd name="connsiteX10" fmla="*/ 364991 w 364786"/>
              <a:gd name="connsiteY10" fmla="*/ 145544 h 412675"/>
              <a:gd name="connsiteX11" fmla="*/ 212727 w 364786"/>
              <a:gd name="connsiteY11" fmla="*/ 82 h 412675"/>
              <a:gd name="connsiteX12" fmla="*/ 114889 w 364786"/>
              <a:gd name="connsiteY12" fmla="*/ 31481 h 412675"/>
              <a:gd name="connsiteX13" fmla="*/ 114889 w 364786"/>
              <a:gd name="connsiteY13" fmla="*/ 82 h 412675"/>
              <a:gd name="connsiteX14" fmla="*/ 205 w 364786"/>
              <a:gd name="connsiteY14" fmla="*/ 5209 h 412675"/>
              <a:gd name="connsiteX15" fmla="*/ 205 w 364786"/>
              <a:gd name="connsiteY15" fmla="*/ 35327 h 412675"/>
              <a:gd name="connsiteX16" fmla="*/ 44912 w 364786"/>
              <a:gd name="connsiteY16" fmla="*/ 59677 h 412675"/>
              <a:gd name="connsiteX17" fmla="*/ 44912 w 364786"/>
              <a:gd name="connsiteY17" fmla="*/ 382640 h 412675"/>
              <a:gd name="connsiteX18" fmla="*/ 205 w 364786"/>
              <a:gd name="connsiteY18" fmla="*/ 382640 h 412675"/>
              <a:gd name="connsiteX19" fmla="*/ 205 w 364786"/>
              <a:gd name="connsiteY19" fmla="*/ 412758 h 412675"/>
              <a:gd name="connsiteX20" fmla="*/ 81845 w 364786"/>
              <a:gd name="connsiteY20" fmla="*/ 410835 h 412675"/>
              <a:gd name="connsiteX21" fmla="*/ 163484 w 364786"/>
              <a:gd name="connsiteY21" fmla="*/ 412758 h 412675"/>
              <a:gd name="connsiteX22" fmla="*/ 163484 w 364786"/>
              <a:gd name="connsiteY22" fmla="*/ 382640 h 412675"/>
              <a:gd name="connsiteX23" fmla="*/ 118777 w 364786"/>
              <a:gd name="connsiteY23" fmla="*/ 382640 h 412675"/>
              <a:gd name="connsiteX24" fmla="*/ 118777 w 364786"/>
              <a:gd name="connsiteY24" fmla="*/ 263451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777" y="77619"/>
                </a:moveTo>
                <a:cubicBezTo>
                  <a:pt x="118777" y="65444"/>
                  <a:pt x="119425" y="64803"/>
                  <a:pt x="128496" y="55832"/>
                </a:cubicBezTo>
                <a:cubicBezTo>
                  <a:pt x="154413" y="29559"/>
                  <a:pt x="188106" y="25714"/>
                  <a:pt x="202360" y="25714"/>
                </a:cubicBezTo>
                <a:cubicBezTo>
                  <a:pt x="245772" y="25714"/>
                  <a:pt x="282056" y="64803"/>
                  <a:pt x="282056" y="145544"/>
                </a:cubicBezTo>
                <a:cubicBezTo>
                  <a:pt x="282056" y="235897"/>
                  <a:pt x="236701" y="269219"/>
                  <a:pt x="194585" y="269219"/>
                </a:cubicBezTo>
                <a:cubicBezTo>
                  <a:pt x="185514" y="269219"/>
                  <a:pt x="155061" y="269219"/>
                  <a:pt x="125904" y="234615"/>
                </a:cubicBezTo>
                <a:cubicBezTo>
                  <a:pt x="118777" y="226285"/>
                  <a:pt x="118777" y="225644"/>
                  <a:pt x="118777" y="213469"/>
                </a:cubicBezTo>
                <a:lnTo>
                  <a:pt x="118777" y="77619"/>
                </a:lnTo>
                <a:close/>
                <a:moveTo>
                  <a:pt x="118777" y="263451"/>
                </a:moveTo>
                <a:cubicBezTo>
                  <a:pt x="146638" y="285879"/>
                  <a:pt x="175147" y="292287"/>
                  <a:pt x="201712" y="292287"/>
                </a:cubicBezTo>
                <a:cubicBezTo>
                  <a:pt x="298902" y="292287"/>
                  <a:pt x="364991" y="234615"/>
                  <a:pt x="364991" y="145544"/>
                </a:cubicBezTo>
                <a:cubicBezTo>
                  <a:pt x="364991" y="60318"/>
                  <a:pt x="306030" y="82"/>
                  <a:pt x="212727" y="82"/>
                </a:cubicBezTo>
                <a:cubicBezTo>
                  <a:pt x="164133" y="82"/>
                  <a:pt x="129792" y="19947"/>
                  <a:pt x="114889" y="31481"/>
                </a:cubicBezTo>
                <a:lnTo>
                  <a:pt x="114889" y="82"/>
                </a:lnTo>
                <a:lnTo>
                  <a:pt x="205" y="5209"/>
                </a:lnTo>
                <a:lnTo>
                  <a:pt x="205" y="35327"/>
                </a:lnTo>
                <a:cubicBezTo>
                  <a:pt x="40377" y="35327"/>
                  <a:pt x="44912" y="35327"/>
                  <a:pt x="44912" y="59677"/>
                </a:cubicBezTo>
                <a:lnTo>
                  <a:pt x="44912" y="382640"/>
                </a:lnTo>
                <a:lnTo>
                  <a:pt x="205" y="382640"/>
                </a:lnTo>
                <a:lnTo>
                  <a:pt x="205" y="412758"/>
                </a:lnTo>
                <a:cubicBezTo>
                  <a:pt x="18347" y="412117"/>
                  <a:pt x="57223" y="410835"/>
                  <a:pt x="81845" y="410835"/>
                </a:cubicBezTo>
                <a:cubicBezTo>
                  <a:pt x="107114" y="410835"/>
                  <a:pt x="145342" y="412117"/>
                  <a:pt x="163484" y="412758"/>
                </a:cubicBezTo>
                <a:lnTo>
                  <a:pt x="163484" y="382640"/>
                </a:lnTo>
                <a:lnTo>
                  <a:pt x="118777" y="382640"/>
                </a:lnTo>
                <a:lnTo>
                  <a:pt x="118777" y="26345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4" name="任意多边形: 形状 453">
            <a:extLst>
              <a:ext uri="{FF2B5EF4-FFF2-40B4-BE49-F238E27FC236}">
                <a16:creationId xmlns:a16="http://schemas.microsoft.com/office/drawing/2014/main" id="{317E992F-2E53-981A-BC24-79CFBAD2AAE8}"/>
              </a:ext>
            </a:extLst>
          </p:cNvPr>
          <p:cNvSpPr/>
          <p:nvPr/>
        </p:nvSpPr>
        <p:spPr>
          <a:xfrm>
            <a:off x="9902247" y="3552214"/>
            <a:ext cx="240836" cy="407292"/>
          </a:xfrm>
          <a:custGeom>
            <a:avLst/>
            <a:gdLst>
              <a:gd name="connsiteX0" fmla="*/ 151699 w 240836"/>
              <a:gd name="connsiteY0" fmla="*/ 138684 h 407292"/>
              <a:gd name="connsiteX1" fmla="*/ 196146 w 240836"/>
              <a:gd name="connsiteY1" fmla="*/ 138684 h 407292"/>
              <a:gd name="connsiteX2" fmla="*/ 211114 w 240836"/>
              <a:gd name="connsiteY2" fmla="*/ 128816 h 407292"/>
              <a:gd name="connsiteX3" fmla="*/ 197054 w 240836"/>
              <a:gd name="connsiteY3" fmla="*/ 122536 h 407292"/>
              <a:gd name="connsiteX4" fmla="*/ 154873 w 240836"/>
              <a:gd name="connsiteY4" fmla="*/ 122536 h 407292"/>
              <a:gd name="connsiteX5" fmla="*/ 172562 w 240836"/>
              <a:gd name="connsiteY5" fmla="*/ 31926 h 407292"/>
              <a:gd name="connsiteX6" fmla="*/ 195693 w 240836"/>
              <a:gd name="connsiteY6" fmla="*/ 12638 h 407292"/>
              <a:gd name="connsiteX7" fmla="*/ 217010 w 240836"/>
              <a:gd name="connsiteY7" fmla="*/ 18021 h 407292"/>
              <a:gd name="connsiteX8" fmla="*/ 197054 w 240836"/>
              <a:gd name="connsiteY8" fmla="*/ 42692 h 407292"/>
              <a:gd name="connsiteX9" fmla="*/ 215195 w 240836"/>
              <a:gd name="connsiteY9" fmla="*/ 59289 h 407292"/>
              <a:gd name="connsiteX10" fmla="*/ 241048 w 240836"/>
              <a:gd name="connsiteY10" fmla="*/ 31926 h 407292"/>
              <a:gd name="connsiteX11" fmla="*/ 195693 w 240836"/>
              <a:gd name="connsiteY11" fmla="*/ 79 h 407292"/>
              <a:gd name="connsiteX12" fmla="*/ 141267 w 240836"/>
              <a:gd name="connsiteY12" fmla="*/ 33721 h 407292"/>
              <a:gd name="connsiteX13" fmla="*/ 119042 w 240836"/>
              <a:gd name="connsiteY13" fmla="*/ 122536 h 407292"/>
              <a:gd name="connsiteX14" fmla="*/ 83212 w 240836"/>
              <a:gd name="connsiteY14" fmla="*/ 122536 h 407292"/>
              <a:gd name="connsiteX15" fmla="*/ 68245 w 240836"/>
              <a:gd name="connsiteY15" fmla="*/ 132404 h 407292"/>
              <a:gd name="connsiteX16" fmla="*/ 82305 w 240836"/>
              <a:gd name="connsiteY16" fmla="*/ 138684 h 407292"/>
              <a:gd name="connsiteX17" fmla="*/ 115867 w 240836"/>
              <a:gd name="connsiteY17" fmla="*/ 138684 h 407292"/>
              <a:gd name="connsiteX18" fmla="*/ 75955 w 240836"/>
              <a:gd name="connsiteY18" fmla="*/ 350853 h 407292"/>
              <a:gd name="connsiteX19" fmla="*/ 44206 w 240836"/>
              <a:gd name="connsiteY19" fmla="*/ 394812 h 407292"/>
              <a:gd name="connsiteX20" fmla="*/ 24250 w 240836"/>
              <a:gd name="connsiteY20" fmla="*/ 389429 h 407292"/>
              <a:gd name="connsiteX21" fmla="*/ 44206 w 240836"/>
              <a:gd name="connsiteY21" fmla="*/ 364758 h 407292"/>
              <a:gd name="connsiteX22" fmla="*/ 26064 w 240836"/>
              <a:gd name="connsiteY22" fmla="*/ 348162 h 407292"/>
              <a:gd name="connsiteX23" fmla="*/ 211 w 240836"/>
              <a:gd name="connsiteY23" fmla="*/ 375524 h 407292"/>
              <a:gd name="connsiteX24" fmla="*/ 44206 w 240836"/>
              <a:gd name="connsiteY24" fmla="*/ 407371 h 407292"/>
              <a:gd name="connsiteX25" fmla="*/ 98633 w 240836"/>
              <a:gd name="connsiteY25" fmla="*/ 367898 h 407292"/>
              <a:gd name="connsiteX26" fmla="*/ 126299 w 240836"/>
              <a:gd name="connsiteY26" fmla="*/ 277289 h 407292"/>
              <a:gd name="connsiteX27" fmla="*/ 151699 w 240836"/>
              <a:gd name="connsiteY27" fmla="*/ 138684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99" y="138684"/>
                </a:moveTo>
                <a:lnTo>
                  <a:pt x="196146" y="138684"/>
                </a:lnTo>
                <a:cubicBezTo>
                  <a:pt x="205218" y="138684"/>
                  <a:pt x="211114" y="138684"/>
                  <a:pt x="211114" y="128816"/>
                </a:cubicBezTo>
                <a:cubicBezTo>
                  <a:pt x="211114" y="122536"/>
                  <a:pt x="205218" y="122536"/>
                  <a:pt x="197054" y="122536"/>
                </a:cubicBezTo>
                <a:lnTo>
                  <a:pt x="154873" y="122536"/>
                </a:lnTo>
                <a:cubicBezTo>
                  <a:pt x="165305" y="65568"/>
                  <a:pt x="168933" y="44935"/>
                  <a:pt x="172562" y="31926"/>
                </a:cubicBezTo>
                <a:cubicBezTo>
                  <a:pt x="174829" y="22058"/>
                  <a:pt x="184808" y="12638"/>
                  <a:pt x="195693" y="12638"/>
                </a:cubicBezTo>
                <a:cubicBezTo>
                  <a:pt x="196146" y="12638"/>
                  <a:pt x="208393" y="12638"/>
                  <a:pt x="217010" y="18021"/>
                </a:cubicBezTo>
                <a:cubicBezTo>
                  <a:pt x="198414" y="23852"/>
                  <a:pt x="197054" y="40000"/>
                  <a:pt x="197054" y="42692"/>
                </a:cubicBezTo>
                <a:cubicBezTo>
                  <a:pt x="197054" y="52560"/>
                  <a:pt x="204764" y="59289"/>
                  <a:pt x="215195" y="59289"/>
                </a:cubicBezTo>
                <a:cubicBezTo>
                  <a:pt x="227442" y="59289"/>
                  <a:pt x="241048" y="48972"/>
                  <a:pt x="241048" y="31926"/>
                </a:cubicBezTo>
                <a:cubicBezTo>
                  <a:pt x="241048" y="11293"/>
                  <a:pt x="218825" y="79"/>
                  <a:pt x="195693" y="79"/>
                </a:cubicBezTo>
                <a:cubicBezTo>
                  <a:pt x="175737" y="79"/>
                  <a:pt x="153512" y="11293"/>
                  <a:pt x="141267" y="33721"/>
                </a:cubicBezTo>
                <a:cubicBezTo>
                  <a:pt x="132195" y="50317"/>
                  <a:pt x="128567" y="70503"/>
                  <a:pt x="119042" y="122536"/>
                </a:cubicBezTo>
                <a:lnTo>
                  <a:pt x="83212" y="122536"/>
                </a:lnTo>
                <a:cubicBezTo>
                  <a:pt x="74141" y="122536"/>
                  <a:pt x="68245" y="122536"/>
                  <a:pt x="68245" y="132404"/>
                </a:cubicBezTo>
                <a:cubicBezTo>
                  <a:pt x="68245" y="138684"/>
                  <a:pt x="74141" y="138684"/>
                  <a:pt x="82305" y="138684"/>
                </a:cubicBezTo>
                <a:lnTo>
                  <a:pt x="115867" y="138684"/>
                </a:lnTo>
                <a:cubicBezTo>
                  <a:pt x="115414" y="141375"/>
                  <a:pt x="86840" y="302857"/>
                  <a:pt x="75955" y="350853"/>
                </a:cubicBezTo>
                <a:cubicBezTo>
                  <a:pt x="73687" y="360721"/>
                  <a:pt x="65977" y="394812"/>
                  <a:pt x="44206" y="394812"/>
                </a:cubicBezTo>
                <a:cubicBezTo>
                  <a:pt x="43752" y="394812"/>
                  <a:pt x="32867" y="394812"/>
                  <a:pt x="24250" y="389429"/>
                </a:cubicBezTo>
                <a:cubicBezTo>
                  <a:pt x="42845" y="383598"/>
                  <a:pt x="44206" y="367450"/>
                  <a:pt x="44206" y="364758"/>
                </a:cubicBezTo>
                <a:cubicBezTo>
                  <a:pt x="44206" y="354890"/>
                  <a:pt x="36496" y="348162"/>
                  <a:pt x="26064" y="348162"/>
                </a:cubicBezTo>
                <a:cubicBezTo>
                  <a:pt x="13818" y="348162"/>
                  <a:pt x="211" y="358478"/>
                  <a:pt x="211" y="375524"/>
                </a:cubicBezTo>
                <a:cubicBezTo>
                  <a:pt x="211" y="395709"/>
                  <a:pt x="21528" y="407371"/>
                  <a:pt x="44206" y="407371"/>
                </a:cubicBezTo>
                <a:cubicBezTo>
                  <a:pt x="73233" y="407371"/>
                  <a:pt x="93190" y="377767"/>
                  <a:pt x="98633" y="367898"/>
                </a:cubicBezTo>
                <a:cubicBezTo>
                  <a:pt x="114960" y="337845"/>
                  <a:pt x="125392" y="282672"/>
                  <a:pt x="126299" y="277289"/>
                </a:cubicBezTo>
                <a:lnTo>
                  <a:pt x="151699" y="13868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5" name="任意多边形: 形状 454">
            <a:extLst>
              <a:ext uri="{FF2B5EF4-FFF2-40B4-BE49-F238E27FC236}">
                <a16:creationId xmlns:a16="http://schemas.microsoft.com/office/drawing/2014/main" id="{BA714A0D-2112-35B8-60E6-C7EEC60FC79A}"/>
              </a:ext>
            </a:extLst>
          </p:cNvPr>
          <p:cNvSpPr/>
          <p:nvPr/>
        </p:nvSpPr>
        <p:spPr>
          <a:xfrm>
            <a:off x="9901340" y="4061144"/>
            <a:ext cx="180968" cy="202300"/>
          </a:xfrm>
          <a:custGeom>
            <a:avLst/>
            <a:gdLst>
              <a:gd name="connsiteX0" fmla="*/ 163491 w 180968"/>
              <a:gd name="connsiteY0" fmla="*/ 29241 h 202300"/>
              <a:gd name="connsiteX1" fmla="*/ 144442 w 180968"/>
              <a:gd name="connsiteY1" fmla="*/ 50323 h 202300"/>
              <a:gd name="connsiteX2" fmla="*/ 159408 w 180968"/>
              <a:gd name="connsiteY2" fmla="*/ 64678 h 202300"/>
              <a:gd name="connsiteX3" fmla="*/ 181179 w 180968"/>
              <a:gd name="connsiteY3" fmla="*/ 39110 h 202300"/>
              <a:gd name="connsiteX4" fmla="*/ 120857 w 180968"/>
              <a:gd name="connsiteY4" fmla="*/ 85 h 202300"/>
              <a:gd name="connsiteX5" fmla="*/ 37403 w 180968"/>
              <a:gd name="connsiteY5" fmla="*/ 65574 h 202300"/>
              <a:gd name="connsiteX6" fmla="*/ 53277 w 180968"/>
              <a:gd name="connsiteY6" fmla="*/ 98320 h 202300"/>
              <a:gd name="connsiteX7" fmla="*/ 104529 w 180968"/>
              <a:gd name="connsiteY7" fmla="*/ 114467 h 202300"/>
              <a:gd name="connsiteX8" fmla="*/ 143081 w 180968"/>
              <a:gd name="connsiteY8" fmla="*/ 144073 h 202300"/>
              <a:gd name="connsiteX9" fmla="*/ 119042 w 180968"/>
              <a:gd name="connsiteY9" fmla="*/ 179958 h 202300"/>
              <a:gd name="connsiteX10" fmla="*/ 73687 w 180968"/>
              <a:gd name="connsiteY10" fmla="*/ 189826 h 202300"/>
              <a:gd name="connsiteX11" fmla="*/ 19261 w 180968"/>
              <a:gd name="connsiteY11" fmla="*/ 170986 h 202300"/>
              <a:gd name="connsiteX12" fmla="*/ 44206 w 180968"/>
              <a:gd name="connsiteY12" fmla="*/ 145418 h 202300"/>
              <a:gd name="connsiteX13" fmla="*/ 26517 w 180968"/>
              <a:gd name="connsiteY13" fmla="*/ 128822 h 202300"/>
              <a:gd name="connsiteX14" fmla="*/ 211 w 180968"/>
              <a:gd name="connsiteY14" fmla="*/ 158875 h 202300"/>
              <a:gd name="connsiteX15" fmla="*/ 73233 w 180968"/>
              <a:gd name="connsiteY15" fmla="*/ 202386 h 202300"/>
              <a:gd name="connsiteX16" fmla="*/ 172108 w 180968"/>
              <a:gd name="connsiteY16" fmla="*/ 128373 h 202300"/>
              <a:gd name="connsiteX17" fmla="*/ 109518 w 180968"/>
              <a:gd name="connsiteY17" fmla="*/ 75891 h 202300"/>
              <a:gd name="connsiteX18" fmla="*/ 91376 w 180968"/>
              <a:gd name="connsiteY18" fmla="*/ 72303 h 202300"/>
              <a:gd name="connsiteX19" fmla="*/ 66430 w 180968"/>
              <a:gd name="connsiteY19" fmla="*/ 49875 h 202300"/>
              <a:gd name="connsiteX20" fmla="*/ 84572 w 180968"/>
              <a:gd name="connsiteY20" fmla="*/ 21167 h 202300"/>
              <a:gd name="connsiteX21" fmla="*/ 120403 w 180968"/>
              <a:gd name="connsiteY21" fmla="*/ 12644 h 202300"/>
              <a:gd name="connsiteX22" fmla="*/ 163491 w 180968"/>
              <a:gd name="connsiteY22" fmla="*/ 29241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91" y="29241"/>
                </a:moveTo>
                <a:cubicBezTo>
                  <a:pt x="151698" y="31933"/>
                  <a:pt x="144442" y="41353"/>
                  <a:pt x="144442" y="50323"/>
                </a:cubicBezTo>
                <a:cubicBezTo>
                  <a:pt x="144442" y="60640"/>
                  <a:pt x="153512" y="64678"/>
                  <a:pt x="159408" y="64678"/>
                </a:cubicBezTo>
                <a:cubicBezTo>
                  <a:pt x="163944" y="64678"/>
                  <a:pt x="181179" y="61986"/>
                  <a:pt x="181179" y="39110"/>
                </a:cubicBezTo>
                <a:cubicBezTo>
                  <a:pt x="181179" y="9953"/>
                  <a:pt x="148523" y="85"/>
                  <a:pt x="120857" y="85"/>
                </a:cubicBezTo>
                <a:cubicBezTo>
                  <a:pt x="50103" y="85"/>
                  <a:pt x="37403" y="51670"/>
                  <a:pt x="37403" y="65574"/>
                </a:cubicBezTo>
                <a:cubicBezTo>
                  <a:pt x="37403" y="82172"/>
                  <a:pt x="46927" y="92937"/>
                  <a:pt x="53277" y="98320"/>
                </a:cubicBezTo>
                <a:cubicBezTo>
                  <a:pt x="65069" y="107291"/>
                  <a:pt x="73233" y="109085"/>
                  <a:pt x="104529" y="114467"/>
                </a:cubicBezTo>
                <a:cubicBezTo>
                  <a:pt x="114053" y="116262"/>
                  <a:pt x="143081" y="121645"/>
                  <a:pt x="143081" y="144073"/>
                </a:cubicBezTo>
                <a:cubicBezTo>
                  <a:pt x="143081" y="151698"/>
                  <a:pt x="138092" y="168744"/>
                  <a:pt x="119042" y="179958"/>
                </a:cubicBezTo>
                <a:cubicBezTo>
                  <a:pt x="101354" y="189826"/>
                  <a:pt x="79130" y="189826"/>
                  <a:pt x="73687" y="189826"/>
                </a:cubicBezTo>
                <a:cubicBezTo>
                  <a:pt x="55545" y="189826"/>
                  <a:pt x="29692" y="185789"/>
                  <a:pt x="19261" y="170986"/>
                </a:cubicBezTo>
                <a:cubicBezTo>
                  <a:pt x="34228" y="169192"/>
                  <a:pt x="44206" y="157978"/>
                  <a:pt x="44206" y="145418"/>
                </a:cubicBezTo>
                <a:cubicBezTo>
                  <a:pt x="44206" y="134204"/>
                  <a:pt x="36042" y="128822"/>
                  <a:pt x="26517" y="128822"/>
                </a:cubicBezTo>
                <a:cubicBezTo>
                  <a:pt x="13364" y="128822"/>
                  <a:pt x="211" y="139139"/>
                  <a:pt x="211" y="158875"/>
                </a:cubicBezTo>
                <a:cubicBezTo>
                  <a:pt x="211" y="185789"/>
                  <a:pt x="29239" y="202386"/>
                  <a:pt x="73233" y="202386"/>
                </a:cubicBezTo>
                <a:cubicBezTo>
                  <a:pt x="156687" y="202386"/>
                  <a:pt x="172108" y="145867"/>
                  <a:pt x="172108" y="128373"/>
                </a:cubicBezTo>
                <a:cubicBezTo>
                  <a:pt x="172108" y="87106"/>
                  <a:pt x="126299" y="79031"/>
                  <a:pt x="109518" y="75891"/>
                </a:cubicBezTo>
                <a:cubicBezTo>
                  <a:pt x="105436" y="74995"/>
                  <a:pt x="94097" y="73200"/>
                  <a:pt x="91376" y="72303"/>
                </a:cubicBezTo>
                <a:cubicBezTo>
                  <a:pt x="74594" y="69163"/>
                  <a:pt x="66430" y="59744"/>
                  <a:pt x="66430" y="49875"/>
                </a:cubicBezTo>
                <a:cubicBezTo>
                  <a:pt x="66430" y="39558"/>
                  <a:pt x="74594" y="27447"/>
                  <a:pt x="84572" y="21167"/>
                </a:cubicBezTo>
                <a:cubicBezTo>
                  <a:pt x="96818" y="13542"/>
                  <a:pt x="112693" y="12644"/>
                  <a:pt x="120403" y="12644"/>
                </a:cubicBezTo>
                <a:cubicBezTo>
                  <a:pt x="129927" y="12644"/>
                  <a:pt x="153512" y="13990"/>
                  <a:pt x="163491" y="2924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6" name="任意多边形: 形状 455">
            <a:extLst>
              <a:ext uri="{FF2B5EF4-FFF2-40B4-BE49-F238E27FC236}">
                <a16:creationId xmlns:a16="http://schemas.microsoft.com/office/drawing/2014/main" id="{7D985873-1BFE-9804-0093-2FDC177863D5}"/>
              </a:ext>
            </a:extLst>
          </p:cNvPr>
          <p:cNvSpPr/>
          <p:nvPr/>
        </p:nvSpPr>
        <p:spPr>
          <a:xfrm>
            <a:off x="10260773" y="4032614"/>
            <a:ext cx="75808" cy="191599"/>
          </a:xfrm>
          <a:custGeom>
            <a:avLst/>
            <a:gdLst>
              <a:gd name="connsiteX0" fmla="*/ 76025 w 75808"/>
              <a:gd name="connsiteY0" fmla="*/ 67366 h 191599"/>
              <a:gd name="connsiteX1" fmla="*/ 34557 w 75808"/>
              <a:gd name="connsiteY1" fmla="*/ 82 h 191599"/>
              <a:gd name="connsiteX2" fmla="*/ 217 w 75808"/>
              <a:gd name="connsiteY2" fmla="*/ 34045 h 191599"/>
              <a:gd name="connsiteX3" fmla="*/ 34557 w 75808"/>
              <a:gd name="connsiteY3" fmla="*/ 68007 h 191599"/>
              <a:gd name="connsiteX4" fmla="*/ 57235 w 75808"/>
              <a:gd name="connsiteY4" fmla="*/ 59677 h 191599"/>
              <a:gd name="connsiteX5" fmla="*/ 60474 w 75808"/>
              <a:gd name="connsiteY5" fmla="*/ 57754 h 191599"/>
              <a:gd name="connsiteX6" fmla="*/ 61770 w 75808"/>
              <a:gd name="connsiteY6" fmla="*/ 67366 h 191599"/>
              <a:gd name="connsiteX7" fmla="*/ 17711 w 75808"/>
              <a:gd name="connsiteY7" fmla="*/ 174380 h 191599"/>
              <a:gd name="connsiteX8" fmla="*/ 10584 w 75808"/>
              <a:gd name="connsiteY8" fmla="*/ 184633 h 191599"/>
              <a:gd name="connsiteX9" fmla="*/ 17063 w 75808"/>
              <a:gd name="connsiteY9" fmla="*/ 191682 h 191599"/>
              <a:gd name="connsiteX10" fmla="*/ 76025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25" y="67366"/>
                </a:moveTo>
                <a:cubicBezTo>
                  <a:pt x="76025" y="25073"/>
                  <a:pt x="59826" y="82"/>
                  <a:pt x="34557" y="82"/>
                </a:cubicBezTo>
                <a:cubicBezTo>
                  <a:pt x="13175" y="82"/>
                  <a:pt x="217" y="16102"/>
                  <a:pt x="217" y="34045"/>
                </a:cubicBezTo>
                <a:cubicBezTo>
                  <a:pt x="217" y="51346"/>
                  <a:pt x="13175" y="68007"/>
                  <a:pt x="34557" y="68007"/>
                </a:cubicBezTo>
                <a:cubicBezTo>
                  <a:pt x="42332" y="68007"/>
                  <a:pt x="50755" y="65444"/>
                  <a:pt x="57235" y="59677"/>
                </a:cubicBezTo>
                <a:cubicBezTo>
                  <a:pt x="59179" y="58395"/>
                  <a:pt x="59826" y="57754"/>
                  <a:pt x="60474" y="57754"/>
                </a:cubicBezTo>
                <a:cubicBezTo>
                  <a:pt x="61123" y="57754"/>
                  <a:pt x="61770" y="58395"/>
                  <a:pt x="61770" y="67366"/>
                </a:cubicBezTo>
                <a:cubicBezTo>
                  <a:pt x="61770" y="114786"/>
                  <a:pt x="39093" y="153233"/>
                  <a:pt x="17711" y="174380"/>
                </a:cubicBezTo>
                <a:cubicBezTo>
                  <a:pt x="10584" y="181429"/>
                  <a:pt x="10584" y="182710"/>
                  <a:pt x="10584" y="184633"/>
                </a:cubicBezTo>
                <a:cubicBezTo>
                  <a:pt x="10584" y="189118"/>
                  <a:pt x="13823" y="191682"/>
                  <a:pt x="17063" y="191682"/>
                </a:cubicBezTo>
                <a:cubicBezTo>
                  <a:pt x="24190" y="191682"/>
                  <a:pt x="76025" y="142340"/>
                  <a:pt x="76025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7" name="任意多边形: 形状 456">
            <a:extLst>
              <a:ext uri="{FF2B5EF4-FFF2-40B4-BE49-F238E27FC236}">
                <a16:creationId xmlns:a16="http://schemas.microsoft.com/office/drawing/2014/main" id="{FEBDB738-777B-E2EC-6913-0B53AFB860C1}"/>
              </a:ext>
            </a:extLst>
          </p:cNvPr>
          <p:cNvSpPr/>
          <p:nvPr/>
        </p:nvSpPr>
        <p:spPr>
          <a:xfrm>
            <a:off x="10500807" y="3817304"/>
            <a:ext cx="384224" cy="290282"/>
          </a:xfrm>
          <a:custGeom>
            <a:avLst/>
            <a:gdLst>
              <a:gd name="connsiteX0" fmla="*/ 384446 w 384224"/>
              <a:gd name="connsiteY0" fmla="*/ 44939 h 290282"/>
              <a:gd name="connsiteX1" fmla="*/ 358528 w 384224"/>
              <a:gd name="connsiteY1" fmla="*/ 82 h 290282"/>
              <a:gd name="connsiteX2" fmla="*/ 324188 w 384224"/>
              <a:gd name="connsiteY2" fmla="*/ 30200 h 290282"/>
              <a:gd name="connsiteX3" fmla="*/ 333907 w 384224"/>
              <a:gd name="connsiteY3" fmla="*/ 49424 h 290282"/>
              <a:gd name="connsiteX4" fmla="*/ 356584 w 384224"/>
              <a:gd name="connsiteY4" fmla="*/ 103251 h 290282"/>
              <a:gd name="connsiteX5" fmla="*/ 324188 w 384224"/>
              <a:gd name="connsiteY5" fmla="*/ 194886 h 290282"/>
              <a:gd name="connsiteX6" fmla="*/ 250323 w 384224"/>
              <a:gd name="connsiteY6" fmla="*/ 244227 h 290282"/>
              <a:gd name="connsiteX7" fmla="*/ 187474 w 384224"/>
              <a:gd name="connsiteY7" fmla="*/ 186555 h 290282"/>
              <a:gd name="connsiteX8" fmla="*/ 209503 w 384224"/>
              <a:gd name="connsiteY8" fmla="*/ 110941 h 290282"/>
              <a:gd name="connsiteX9" fmla="*/ 197841 w 384224"/>
              <a:gd name="connsiteY9" fmla="*/ 96843 h 290282"/>
              <a:gd name="connsiteX10" fmla="*/ 180347 w 384224"/>
              <a:gd name="connsiteY10" fmla="*/ 107737 h 290282"/>
              <a:gd name="connsiteX11" fmla="*/ 165444 w 384224"/>
              <a:gd name="connsiteY11" fmla="*/ 185274 h 290282"/>
              <a:gd name="connsiteX12" fmla="*/ 77325 w 384224"/>
              <a:gd name="connsiteY12" fmla="*/ 244227 h 290282"/>
              <a:gd name="connsiteX13" fmla="*/ 20955 w 384224"/>
              <a:gd name="connsiteY13" fmla="*/ 170535 h 290282"/>
              <a:gd name="connsiteX14" fmla="*/ 87044 w 384224"/>
              <a:gd name="connsiteY14" fmla="*/ 14821 h 290282"/>
              <a:gd name="connsiteX15" fmla="*/ 74733 w 384224"/>
              <a:gd name="connsiteY15" fmla="*/ 2645 h 290282"/>
              <a:gd name="connsiteX16" fmla="*/ 57887 w 384224"/>
              <a:gd name="connsiteY16" fmla="*/ 16743 h 290282"/>
              <a:gd name="connsiteX17" fmla="*/ 221 w 384224"/>
              <a:gd name="connsiteY17" fmla="*/ 198730 h 290282"/>
              <a:gd name="connsiteX18" fmla="*/ 68254 w 384224"/>
              <a:gd name="connsiteY18" fmla="*/ 290365 h 290282"/>
              <a:gd name="connsiteX19" fmla="*/ 168036 w 384224"/>
              <a:gd name="connsiteY19" fmla="*/ 223081 h 290282"/>
              <a:gd name="connsiteX20" fmla="*/ 239309 w 384224"/>
              <a:gd name="connsiteY20" fmla="*/ 290365 h 290282"/>
              <a:gd name="connsiteX21" fmla="*/ 344274 w 384224"/>
              <a:gd name="connsiteY21" fmla="*/ 203216 h 290282"/>
              <a:gd name="connsiteX22" fmla="*/ 384446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46" y="44939"/>
                </a:moveTo>
                <a:cubicBezTo>
                  <a:pt x="384446" y="16102"/>
                  <a:pt x="372783" y="82"/>
                  <a:pt x="358528" y="82"/>
                </a:cubicBezTo>
                <a:cubicBezTo>
                  <a:pt x="341682" y="82"/>
                  <a:pt x="324188" y="15462"/>
                  <a:pt x="324188" y="30200"/>
                </a:cubicBezTo>
                <a:cubicBezTo>
                  <a:pt x="324188" y="36608"/>
                  <a:pt x="327427" y="43657"/>
                  <a:pt x="333907" y="49424"/>
                </a:cubicBezTo>
                <a:cubicBezTo>
                  <a:pt x="344922" y="59036"/>
                  <a:pt x="356584" y="76338"/>
                  <a:pt x="356584" y="103251"/>
                </a:cubicBezTo>
                <a:cubicBezTo>
                  <a:pt x="356584" y="128883"/>
                  <a:pt x="344274" y="165409"/>
                  <a:pt x="324188" y="194886"/>
                </a:cubicBezTo>
                <a:cubicBezTo>
                  <a:pt x="304750" y="222440"/>
                  <a:pt x="280776" y="244227"/>
                  <a:pt x="250323" y="244227"/>
                </a:cubicBezTo>
                <a:cubicBezTo>
                  <a:pt x="213391" y="244227"/>
                  <a:pt x="193305" y="221159"/>
                  <a:pt x="187474" y="186555"/>
                </a:cubicBezTo>
                <a:cubicBezTo>
                  <a:pt x="194601" y="169894"/>
                  <a:pt x="209503" y="128883"/>
                  <a:pt x="209503" y="110941"/>
                </a:cubicBezTo>
                <a:cubicBezTo>
                  <a:pt x="209503" y="103251"/>
                  <a:pt x="206264" y="96843"/>
                  <a:pt x="197841" y="96843"/>
                </a:cubicBezTo>
                <a:cubicBezTo>
                  <a:pt x="192658" y="96843"/>
                  <a:pt x="185530" y="98125"/>
                  <a:pt x="180347" y="107737"/>
                </a:cubicBezTo>
                <a:cubicBezTo>
                  <a:pt x="173219" y="120553"/>
                  <a:pt x="165444" y="162205"/>
                  <a:pt x="165444" y="185274"/>
                </a:cubicBezTo>
                <a:cubicBezTo>
                  <a:pt x="144062" y="215391"/>
                  <a:pt x="118145" y="244227"/>
                  <a:pt x="77325" y="244227"/>
                </a:cubicBezTo>
                <a:cubicBezTo>
                  <a:pt x="34561" y="244227"/>
                  <a:pt x="20955" y="206420"/>
                  <a:pt x="20955" y="170535"/>
                </a:cubicBezTo>
                <a:cubicBezTo>
                  <a:pt x="20955" y="90436"/>
                  <a:pt x="87044" y="23151"/>
                  <a:pt x="87044" y="14821"/>
                </a:cubicBezTo>
                <a:cubicBezTo>
                  <a:pt x="87044" y="7772"/>
                  <a:pt x="81860" y="2645"/>
                  <a:pt x="74733" y="2645"/>
                </a:cubicBezTo>
                <a:cubicBezTo>
                  <a:pt x="66310" y="2645"/>
                  <a:pt x="61774" y="10976"/>
                  <a:pt x="57887" y="16743"/>
                </a:cubicBezTo>
                <a:cubicBezTo>
                  <a:pt x="24842" y="64163"/>
                  <a:pt x="221" y="140418"/>
                  <a:pt x="221" y="198730"/>
                </a:cubicBezTo>
                <a:cubicBezTo>
                  <a:pt x="221" y="242946"/>
                  <a:pt x="15123" y="290365"/>
                  <a:pt x="68254" y="290365"/>
                </a:cubicBezTo>
                <a:cubicBezTo>
                  <a:pt x="114258" y="290365"/>
                  <a:pt x="144710" y="258325"/>
                  <a:pt x="168036" y="223081"/>
                </a:cubicBezTo>
                <a:cubicBezTo>
                  <a:pt x="173867" y="260247"/>
                  <a:pt x="199136" y="290365"/>
                  <a:pt x="239309" y="290365"/>
                </a:cubicBezTo>
                <a:cubicBezTo>
                  <a:pt x="289847" y="290365"/>
                  <a:pt x="320948" y="251276"/>
                  <a:pt x="344274" y="203216"/>
                </a:cubicBezTo>
                <a:cubicBezTo>
                  <a:pt x="359824" y="171817"/>
                  <a:pt x="384446" y="84668"/>
                  <a:pt x="384446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8" name="任意多边形: 形状 457">
            <a:extLst>
              <a:ext uri="{FF2B5EF4-FFF2-40B4-BE49-F238E27FC236}">
                <a16:creationId xmlns:a16="http://schemas.microsoft.com/office/drawing/2014/main" id="{469C6A05-EFA8-BF62-BB7B-AB8CC5ABF43B}"/>
              </a:ext>
            </a:extLst>
          </p:cNvPr>
          <p:cNvSpPr/>
          <p:nvPr/>
        </p:nvSpPr>
        <p:spPr>
          <a:xfrm>
            <a:off x="10924442" y="3998843"/>
            <a:ext cx="212716" cy="202300"/>
          </a:xfrm>
          <a:custGeom>
            <a:avLst/>
            <a:gdLst>
              <a:gd name="connsiteX0" fmla="*/ 212944 w 212716"/>
              <a:gd name="connsiteY0" fmla="*/ 78582 h 202300"/>
              <a:gd name="connsiteX1" fmla="*/ 130851 w 212716"/>
              <a:gd name="connsiteY1" fmla="*/ 84 h 202300"/>
              <a:gd name="connsiteX2" fmla="*/ 227 w 212716"/>
              <a:gd name="connsiteY2" fmla="*/ 123887 h 202300"/>
              <a:gd name="connsiteX3" fmla="*/ 82774 w 212716"/>
              <a:gd name="connsiteY3" fmla="*/ 202385 h 202300"/>
              <a:gd name="connsiteX4" fmla="*/ 212944 w 212716"/>
              <a:gd name="connsiteY4" fmla="*/ 78582 h 202300"/>
              <a:gd name="connsiteX5" fmla="*/ 83227 w 212716"/>
              <a:gd name="connsiteY5" fmla="*/ 189825 h 202300"/>
              <a:gd name="connsiteX6" fmla="*/ 37872 w 212716"/>
              <a:gd name="connsiteY6" fmla="*/ 140035 h 202300"/>
              <a:gd name="connsiteX7" fmla="*/ 64178 w 212716"/>
              <a:gd name="connsiteY7" fmla="*/ 52117 h 202300"/>
              <a:gd name="connsiteX8" fmla="*/ 130397 w 212716"/>
              <a:gd name="connsiteY8" fmla="*/ 12644 h 202300"/>
              <a:gd name="connsiteX9" fmla="*/ 175753 w 212716"/>
              <a:gd name="connsiteY9" fmla="*/ 62434 h 202300"/>
              <a:gd name="connsiteX10" fmla="*/ 150353 w 212716"/>
              <a:gd name="connsiteY10" fmla="*/ 149006 h 202300"/>
              <a:gd name="connsiteX11" fmla="*/ 83227 w 212716"/>
              <a:gd name="connsiteY11" fmla="*/ 189825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944" y="78582"/>
                </a:moveTo>
                <a:cubicBezTo>
                  <a:pt x="212944" y="28792"/>
                  <a:pt x="175299" y="84"/>
                  <a:pt x="130851" y="84"/>
                </a:cubicBezTo>
                <a:cubicBezTo>
                  <a:pt x="63725" y="84"/>
                  <a:pt x="227" y="62434"/>
                  <a:pt x="227" y="123887"/>
                </a:cubicBezTo>
                <a:cubicBezTo>
                  <a:pt x="227" y="168743"/>
                  <a:pt x="33337" y="202385"/>
                  <a:pt x="82774" y="202385"/>
                </a:cubicBezTo>
                <a:cubicBezTo>
                  <a:pt x="147632" y="202385"/>
                  <a:pt x="212944" y="143175"/>
                  <a:pt x="212944" y="78582"/>
                </a:cubicBezTo>
                <a:close/>
                <a:moveTo>
                  <a:pt x="83227" y="189825"/>
                </a:moveTo>
                <a:cubicBezTo>
                  <a:pt x="60550" y="189825"/>
                  <a:pt x="37872" y="175471"/>
                  <a:pt x="37872" y="140035"/>
                </a:cubicBezTo>
                <a:cubicBezTo>
                  <a:pt x="37872" y="121644"/>
                  <a:pt x="46490" y="77685"/>
                  <a:pt x="64178" y="52117"/>
                </a:cubicBezTo>
                <a:cubicBezTo>
                  <a:pt x="83681" y="24306"/>
                  <a:pt x="109987" y="12644"/>
                  <a:pt x="130397" y="12644"/>
                </a:cubicBezTo>
                <a:cubicBezTo>
                  <a:pt x="154889" y="12644"/>
                  <a:pt x="175753" y="29240"/>
                  <a:pt x="175753" y="62434"/>
                </a:cubicBezTo>
                <a:cubicBezTo>
                  <a:pt x="175753" y="73199"/>
                  <a:pt x="170310" y="117607"/>
                  <a:pt x="150353" y="149006"/>
                </a:cubicBezTo>
                <a:cubicBezTo>
                  <a:pt x="133119" y="175471"/>
                  <a:pt x="105905" y="189825"/>
                  <a:pt x="83227" y="18982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9" name="任意多边形: 形状 458">
            <a:extLst>
              <a:ext uri="{FF2B5EF4-FFF2-40B4-BE49-F238E27FC236}">
                <a16:creationId xmlns:a16="http://schemas.microsoft.com/office/drawing/2014/main" id="{8942467E-CB36-9D9C-171F-B57A857531B1}"/>
              </a:ext>
            </a:extLst>
          </p:cNvPr>
          <p:cNvSpPr/>
          <p:nvPr/>
        </p:nvSpPr>
        <p:spPr>
          <a:xfrm>
            <a:off x="11240155" y="4032614"/>
            <a:ext cx="75808" cy="191599"/>
          </a:xfrm>
          <a:custGeom>
            <a:avLst/>
            <a:gdLst>
              <a:gd name="connsiteX0" fmla="*/ 76040 w 75808"/>
              <a:gd name="connsiteY0" fmla="*/ 67366 h 191599"/>
              <a:gd name="connsiteX1" fmla="*/ 34572 w 75808"/>
              <a:gd name="connsiteY1" fmla="*/ 82 h 191599"/>
              <a:gd name="connsiteX2" fmla="*/ 232 w 75808"/>
              <a:gd name="connsiteY2" fmla="*/ 34045 h 191599"/>
              <a:gd name="connsiteX3" fmla="*/ 34572 w 75808"/>
              <a:gd name="connsiteY3" fmla="*/ 68007 h 191599"/>
              <a:gd name="connsiteX4" fmla="*/ 57250 w 75808"/>
              <a:gd name="connsiteY4" fmla="*/ 59677 h 191599"/>
              <a:gd name="connsiteX5" fmla="*/ 60489 w 75808"/>
              <a:gd name="connsiteY5" fmla="*/ 57754 h 191599"/>
              <a:gd name="connsiteX6" fmla="*/ 61785 w 75808"/>
              <a:gd name="connsiteY6" fmla="*/ 67366 h 191599"/>
              <a:gd name="connsiteX7" fmla="*/ 17726 w 75808"/>
              <a:gd name="connsiteY7" fmla="*/ 174380 h 191599"/>
              <a:gd name="connsiteX8" fmla="*/ 10599 w 75808"/>
              <a:gd name="connsiteY8" fmla="*/ 184633 h 191599"/>
              <a:gd name="connsiteX9" fmla="*/ 17078 w 75808"/>
              <a:gd name="connsiteY9" fmla="*/ 191682 h 191599"/>
              <a:gd name="connsiteX10" fmla="*/ 76040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40" y="67366"/>
                </a:moveTo>
                <a:cubicBezTo>
                  <a:pt x="76040" y="25073"/>
                  <a:pt x="59842" y="82"/>
                  <a:pt x="34572" y="82"/>
                </a:cubicBezTo>
                <a:cubicBezTo>
                  <a:pt x="13190" y="82"/>
                  <a:pt x="232" y="16102"/>
                  <a:pt x="232" y="34045"/>
                </a:cubicBezTo>
                <a:cubicBezTo>
                  <a:pt x="232" y="51346"/>
                  <a:pt x="13190" y="68007"/>
                  <a:pt x="34572" y="68007"/>
                </a:cubicBezTo>
                <a:cubicBezTo>
                  <a:pt x="42347" y="68007"/>
                  <a:pt x="50770" y="65444"/>
                  <a:pt x="57250" y="59677"/>
                </a:cubicBezTo>
                <a:cubicBezTo>
                  <a:pt x="59194" y="58395"/>
                  <a:pt x="59842" y="57754"/>
                  <a:pt x="60489" y="57754"/>
                </a:cubicBezTo>
                <a:cubicBezTo>
                  <a:pt x="61138" y="57754"/>
                  <a:pt x="61785" y="58395"/>
                  <a:pt x="61785" y="67366"/>
                </a:cubicBezTo>
                <a:cubicBezTo>
                  <a:pt x="61785" y="114786"/>
                  <a:pt x="39108" y="153233"/>
                  <a:pt x="17726" y="174380"/>
                </a:cubicBezTo>
                <a:cubicBezTo>
                  <a:pt x="10599" y="181429"/>
                  <a:pt x="10599" y="182710"/>
                  <a:pt x="10599" y="184633"/>
                </a:cubicBezTo>
                <a:cubicBezTo>
                  <a:pt x="10599" y="189118"/>
                  <a:pt x="13838" y="191682"/>
                  <a:pt x="17078" y="191682"/>
                </a:cubicBezTo>
                <a:cubicBezTo>
                  <a:pt x="24205" y="191682"/>
                  <a:pt x="76040" y="142340"/>
                  <a:pt x="76040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0" name="任意多边形: 形状 459">
            <a:extLst>
              <a:ext uri="{FF2B5EF4-FFF2-40B4-BE49-F238E27FC236}">
                <a16:creationId xmlns:a16="http://schemas.microsoft.com/office/drawing/2014/main" id="{8FAC5F83-4A7B-E1EE-3479-DD13A2655E8D}"/>
              </a:ext>
            </a:extLst>
          </p:cNvPr>
          <p:cNvSpPr/>
          <p:nvPr/>
        </p:nvSpPr>
        <p:spPr>
          <a:xfrm>
            <a:off x="11480189" y="3817304"/>
            <a:ext cx="384224" cy="290282"/>
          </a:xfrm>
          <a:custGeom>
            <a:avLst/>
            <a:gdLst>
              <a:gd name="connsiteX0" fmla="*/ 384461 w 384224"/>
              <a:gd name="connsiteY0" fmla="*/ 44939 h 290282"/>
              <a:gd name="connsiteX1" fmla="*/ 358543 w 384224"/>
              <a:gd name="connsiteY1" fmla="*/ 82 h 290282"/>
              <a:gd name="connsiteX2" fmla="*/ 324203 w 384224"/>
              <a:gd name="connsiteY2" fmla="*/ 30200 h 290282"/>
              <a:gd name="connsiteX3" fmla="*/ 333922 w 384224"/>
              <a:gd name="connsiteY3" fmla="*/ 49424 h 290282"/>
              <a:gd name="connsiteX4" fmla="*/ 356599 w 384224"/>
              <a:gd name="connsiteY4" fmla="*/ 103251 h 290282"/>
              <a:gd name="connsiteX5" fmla="*/ 324203 w 384224"/>
              <a:gd name="connsiteY5" fmla="*/ 194886 h 290282"/>
              <a:gd name="connsiteX6" fmla="*/ 250338 w 384224"/>
              <a:gd name="connsiteY6" fmla="*/ 244227 h 290282"/>
              <a:gd name="connsiteX7" fmla="*/ 187489 w 384224"/>
              <a:gd name="connsiteY7" fmla="*/ 186555 h 290282"/>
              <a:gd name="connsiteX8" fmla="*/ 209518 w 384224"/>
              <a:gd name="connsiteY8" fmla="*/ 110941 h 290282"/>
              <a:gd name="connsiteX9" fmla="*/ 197856 w 384224"/>
              <a:gd name="connsiteY9" fmla="*/ 96843 h 290282"/>
              <a:gd name="connsiteX10" fmla="*/ 180362 w 384224"/>
              <a:gd name="connsiteY10" fmla="*/ 107737 h 290282"/>
              <a:gd name="connsiteX11" fmla="*/ 165459 w 384224"/>
              <a:gd name="connsiteY11" fmla="*/ 185274 h 290282"/>
              <a:gd name="connsiteX12" fmla="*/ 77340 w 384224"/>
              <a:gd name="connsiteY12" fmla="*/ 244227 h 290282"/>
              <a:gd name="connsiteX13" fmla="*/ 20970 w 384224"/>
              <a:gd name="connsiteY13" fmla="*/ 170535 h 290282"/>
              <a:gd name="connsiteX14" fmla="*/ 87059 w 384224"/>
              <a:gd name="connsiteY14" fmla="*/ 14821 h 290282"/>
              <a:gd name="connsiteX15" fmla="*/ 74748 w 384224"/>
              <a:gd name="connsiteY15" fmla="*/ 2645 h 290282"/>
              <a:gd name="connsiteX16" fmla="*/ 57902 w 384224"/>
              <a:gd name="connsiteY16" fmla="*/ 16743 h 290282"/>
              <a:gd name="connsiteX17" fmla="*/ 236 w 384224"/>
              <a:gd name="connsiteY17" fmla="*/ 198730 h 290282"/>
              <a:gd name="connsiteX18" fmla="*/ 68269 w 384224"/>
              <a:gd name="connsiteY18" fmla="*/ 290365 h 290282"/>
              <a:gd name="connsiteX19" fmla="*/ 168051 w 384224"/>
              <a:gd name="connsiteY19" fmla="*/ 223081 h 290282"/>
              <a:gd name="connsiteX20" fmla="*/ 239324 w 384224"/>
              <a:gd name="connsiteY20" fmla="*/ 290365 h 290282"/>
              <a:gd name="connsiteX21" fmla="*/ 344289 w 384224"/>
              <a:gd name="connsiteY21" fmla="*/ 203216 h 290282"/>
              <a:gd name="connsiteX22" fmla="*/ 384461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61" y="44939"/>
                </a:moveTo>
                <a:cubicBezTo>
                  <a:pt x="384461" y="16102"/>
                  <a:pt x="372798" y="82"/>
                  <a:pt x="358543" y="82"/>
                </a:cubicBezTo>
                <a:cubicBezTo>
                  <a:pt x="341697" y="82"/>
                  <a:pt x="324203" y="15462"/>
                  <a:pt x="324203" y="30200"/>
                </a:cubicBezTo>
                <a:cubicBezTo>
                  <a:pt x="324203" y="36608"/>
                  <a:pt x="327442" y="43657"/>
                  <a:pt x="333922" y="49424"/>
                </a:cubicBezTo>
                <a:cubicBezTo>
                  <a:pt x="344937" y="59036"/>
                  <a:pt x="356599" y="76338"/>
                  <a:pt x="356599" y="103251"/>
                </a:cubicBezTo>
                <a:cubicBezTo>
                  <a:pt x="356599" y="128883"/>
                  <a:pt x="344289" y="165409"/>
                  <a:pt x="324203" y="194886"/>
                </a:cubicBezTo>
                <a:cubicBezTo>
                  <a:pt x="304765" y="222440"/>
                  <a:pt x="280791" y="244227"/>
                  <a:pt x="250338" y="244227"/>
                </a:cubicBezTo>
                <a:cubicBezTo>
                  <a:pt x="213406" y="244227"/>
                  <a:pt x="193320" y="221159"/>
                  <a:pt x="187489" y="186555"/>
                </a:cubicBezTo>
                <a:cubicBezTo>
                  <a:pt x="194616" y="169894"/>
                  <a:pt x="209518" y="128883"/>
                  <a:pt x="209518" y="110941"/>
                </a:cubicBezTo>
                <a:cubicBezTo>
                  <a:pt x="209518" y="103251"/>
                  <a:pt x="206279" y="96843"/>
                  <a:pt x="197856" y="96843"/>
                </a:cubicBezTo>
                <a:cubicBezTo>
                  <a:pt x="192673" y="96843"/>
                  <a:pt x="185545" y="98125"/>
                  <a:pt x="180362" y="107737"/>
                </a:cubicBezTo>
                <a:cubicBezTo>
                  <a:pt x="173235" y="120553"/>
                  <a:pt x="165459" y="162205"/>
                  <a:pt x="165459" y="185274"/>
                </a:cubicBezTo>
                <a:cubicBezTo>
                  <a:pt x="144077" y="215391"/>
                  <a:pt x="118160" y="244227"/>
                  <a:pt x="77340" y="244227"/>
                </a:cubicBezTo>
                <a:cubicBezTo>
                  <a:pt x="34577" y="244227"/>
                  <a:pt x="20970" y="206420"/>
                  <a:pt x="20970" y="170535"/>
                </a:cubicBezTo>
                <a:cubicBezTo>
                  <a:pt x="20970" y="90436"/>
                  <a:pt x="87059" y="23151"/>
                  <a:pt x="87059" y="14821"/>
                </a:cubicBezTo>
                <a:cubicBezTo>
                  <a:pt x="87059" y="7772"/>
                  <a:pt x="81875" y="2645"/>
                  <a:pt x="74748" y="2645"/>
                </a:cubicBezTo>
                <a:cubicBezTo>
                  <a:pt x="66325" y="2645"/>
                  <a:pt x="61790" y="10976"/>
                  <a:pt x="57902" y="16743"/>
                </a:cubicBezTo>
                <a:cubicBezTo>
                  <a:pt x="24857" y="64163"/>
                  <a:pt x="236" y="140418"/>
                  <a:pt x="236" y="198730"/>
                </a:cubicBezTo>
                <a:cubicBezTo>
                  <a:pt x="236" y="242946"/>
                  <a:pt x="15138" y="290365"/>
                  <a:pt x="68269" y="290365"/>
                </a:cubicBezTo>
                <a:cubicBezTo>
                  <a:pt x="114273" y="290365"/>
                  <a:pt x="144725" y="258325"/>
                  <a:pt x="168051" y="223081"/>
                </a:cubicBezTo>
                <a:cubicBezTo>
                  <a:pt x="173882" y="260247"/>
                  <a:pt x="199152" y="290365"/>
                  <a:pt x="239324" y="290365"/>
                </a:cubicBezTo>
                <a:cubicBezTo>
                  <a:pt x="289862" y="290365"/>
                  <a:pt x="320963" y="251276"/>
                  <a:pt x="344289" y="203216"/>
                </a:cubicBezTo>
                <a:cubicBezTo>
                  <a:pt x="359839" y="171817"/>
                  <a:pt x="384461" y="84668"/>
                  <a:pt x="384461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1" name="任意多边形: 形状 460">
            <a:extLst>
              <a:ext uri="{FF2B5EF4-FFF2-40B4-BE49-F238E27FC236}">
                <a16:creationId xmlns:a16="http://schemas.microsoft.com/office/drawing/2014/main" id="{07217DB0-4526-A9DF-4E98-9893680E471A}"/>
              </a:ext>
            </a:extLst>
          </p:cNvPr>
          <p:cNvSpPr/>
          <p:nvPr/>
        </p:nvSpPr>
        <p:spPr>
          <a:xfrm>
            <a:off x="11907972" y="3998843"/>
            <a:ext cx="180968" cy="202300"/>
          </a:xfrm>
          <a:custGeom>
            <a:avLst/>
            <a:gdLst>
              <a:gd name="connsiteX0" fmla="*/ 163522 w 180968"/>
              <a:gd name="connsiteY0" fmla="*/ 29240 h 202300"/>
              <a:gd name="connsiteX1" fmla="*/ 144473 w 180968"/>
              <a:gd name="connsiteY1" fmla="*/ 50322 h 202300"/>
              <a:gd name="connsiteX2" fmla="*/ 159439 w 180968"/>
              <a:gd name="connsiteY2" fmla="*/ 64677 h 202300"/>
              <a:gd name="connsiteX3" fmla="*/ 181210 w 180968"/>
              <a:gd name="connsiteY3" fmla="*/ 39109 h 202300"/>
              <a:gd name="connsiteX4" fmla="*/ 120888 w 180968"/>
              <a:gd name="connsiteY4" fmla="*/ 84 h 202300"/>
              <a:gd name="connsiteX5" fmla="*/ 37434 w 180968"/>
              <a:gd name="connsiteY5" fmla="*/ 65573 h 202300"/>
              <a:gd name="connsiteX6" fmla="*/ 53308 w 180968"/>
              <a:gd name="connsiteY6" fmla="*/ 98319 h 202300"/>
              <a:gd name="connsiteX7" fmla="*/ 104560 w 180968"/>
              <a:gd name="connsiteY7" fmla="*/ 114467 h 202300"/>
              <a:gd name="connsiteX8" fmla="*/ 143112 w 180968"/>
              <a:gd name="connsiteY8" fmla="*/ 144072 h 202300"/>
              <a:gd name="connsiteX9" fmla="*/ 119073 w 180968"/>
              <a:gd name="connsiteY9" fmla="*/ 179957 h 202300"/>
              <a:gd name="connsiteX10" fmla="*/ 73718 w 180968"/>
              <a:gd name="connsiteY10" fmla="*/ 189825 h 202300"/>
              <a:gd name="connsiteX11" fmla="*/ 19291 w 180968"/>
              <a:gd name="connsiteY11" fmla="*/ 170985 h 202300"/>
              <a:gd name="connsiteX12" fmla="*/ 44237 w 180968"/>
              <a:gd name="connsiteY12" fmla="*/ 145417 h 202300"/>
              <a:gd name="connsiteX13" fmla="*/ 26548 w 180968"/>
              <a:gd name="connsiteY13" fmla="*/ 128821 h 202300"/>
              <a:gd name="connsiteX14" fmla="*/ 242 w 180968"/>
              <a:gd name="connsiteY14" fmla="*/ 158874 h 202300"/>
              <a:gd name="connsiteX15" fmla="*/ 73264 w 180968"/>
              <a:gd name="connsiteY15" fmla="*/ 202385 h 202300"/>
              <a:gd name="connsiteX16" fmla="*/ 172139 w 180968"/>
              <a:gd name="connsiteY16" fmla="*/ 128372 h 202300"/>
              <a:gd name="connsiteX17" fmla="*/ 109549 w 180968"/>
              <a:gd name="connsiteY17" fmla="*/ 75890 h 202300"/>
              <a:gd name="connsiteX18" fmla="*/ 91407 w 180968"/>
              <a:gd name="connsiteY18" fmla="*/ 72302 h 202300"/>
              <a:gd name="connsiteX19" fmla="*/ 66461 w 180968"/>
              <a:gd name="connsiteY19" fmla="*/ 49874 h 202300"/>
              <a:gd name="connsiteX20" fmla="*/ 84603 w 180968"/>
              <a:gd name="connsiteY20" fmla="*/ 21166 h 202300"/>
              <a:gd name="connsiteX21" fmla="*/ 120434 w 180968"/>
              <a:gd name="connsiteY21" fmla="*/ 12644 h 202300"/>
              <a:gd name="connsiteX22" fmla="*/ 163522 w 180968"/>
              <a:gd name="connsiteY22" fmla="*/ 29240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522" y="29240"/>
                </a:moveTo>
                <a:cubicBezTo>
                  <a:pt x="151729" y="31932"/>
                  <a:pt x="144473" y="41352"/>
                  <a:pt x="144473" y="50322"/>
                </a:cubicBezTo>
                <a:cubicBezTo>
                  <a:pt x="144473" y="60639"/>
                  <a:pt x="153543" y="64677"/>
                  <a:pt x="159439" y="64677"/>
                </a:cubicBezTo>
                <a:cubicBezTo>
                  <a:pt x="163975" y="64677"/>
                  <a:pt x="181210" y="61985"/>
                  <a:pt x="181210" y="39109"/>
                </a:cubicBezTo>
                <a:cubicBezTo>
                  <a:pt x="181210" y="9952"/>
                  <a:pt x="148554" y="84"/>
                  <a:pt x="120888" y="84"/>
                </a:cubicBezTo>
                <a:cubicBezTo>
                  <a:pt x="50133" y="84"/>
                  <a:pt x="37434" y="51669"/>
                  <a:pt x="37434" y="65573"/>
                </a:cubicBezTo>
                <a:cubicBezTo>
                  <a:pt x="37434" y="82171"/>
                  <a:pt x="46958" y="92936"/>
                  <a:pt x="53308" y="98319"/>
                </a:cubicBezTo>
                <a:cubicBezTo>
                  <a:pt x="65100" y="107290"/>
                  <a:pt x="73264" y="109084"/>
                  <a:pt x="104560" y="114467"/>
                </a:cubicBezTo>
                <a:cubicBezTo>
                  <a:pt x="114084" y="116261"/>
                  <a:pt x="143112" y="121644"/>
                  <a:pt x="143112" y="144072"/>
                </a:cubicBezTo>
                <a:cubicBezTo>
                  <a:pt x="143112" y="151697"/>
                  <a:pt x="138122" y="168743"/>
                  <a:pt x="119073" y="179957"/>
                </a:cubicBezTo>
                <a:cubicBezTo>
                  <a:pt x="101385" y="189825"/>
                  <a:pt x="79160" y="189825"/>
                  <a:pt x="73718" y="189825"/>
                </a:cubicBezTo>
                <a:cubicBezTo>
                  <a:pt x="55576" y="189825"/>
                  <a:pt x="29723" y="185788"/>
                  <a:pt x="19291" y="170985"/>
                </a:cubicBezTo>
                <a:cubicBezTo>
                  <a:pt x="34259" y="169191"/>
                  <a:pt x="44237" y="157977"/>
                  <a:pt x="44237" y="145417"/>
                </a:cubicBezTo>
                <a:cubicBezTo>
                  <a:pt x="44237" y="134203"/>
                  <a:pt x="36073" y="128821"/>
                  <a:pt x="26548" y="128821"/>
                </a:cubicBezTo>
                <a:cubicBezTo>
                  <a:pt x="13395" y="128821"/>
                  <a:pt x="242" y="139138"/>
                  <a:pt x="242" y="158874"/>
                </a:cubicBezTo>
                <a:cubicBezTo>
                  <a:pt x="242" y="185788"/>
                  <a:pt x="29270" y="202385"/>
                  <a:pt x="73264" y="202385"/>
                </a:cubicBezTo>
                <a:cubicBezTo>
                  <a:pt x="156718" y="202385"/>
                  <a:pt x="172139" y="145866"/>
                  <a:pt x="172139" y="128372"/>
                </a:cubicBezTo>
                <a:cubicBezTo>
                  <a:pt x="172139" y="87105"/>
                  <a:pt x="126330" y="79030"/>
                  <a:pt x="109549" y="75890"/>
                </a:cubicBezTo>
                <a:cubicBezTo>
                  <a:pt x="105467" y="74994"/>
                  <a:pt x="94128" y="73199"/>
                  <a:pt x="91407" y="72302"/>
                </a:cubicBezTo>
                <a:cubicBezTo>
                  <a:pt x="74625" y="69162"/>
                  <a:pt x="66461" y="59743"/>
                  <a:pt x="66461" y="49874"/>
                </a:cubicBezTo>
                <a:cubicBezTo>
                  <a:pt x="66461" y="39557"/>
                  <a:pt x="74625" y="27446"/>
                  <a:pt x="84603" y="21166"/>
                </a:cubicBezTo>
                <a:cubicBezTo>
                  <a:pt x="96849" y="13541"/>
                  <a:pt x="112724" y="12644"/>
                  <a:pt x="120434" y="12644"/>
                </a:cubicBezTo>
                <a:cubicBezTo>
                  <a:pt x="129958" y="12644"/>
                  <a:pt x="153543" y="13989"/>
                  <a:pt x="163522" y="2924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2" name="任意多边形: 形状 461">
            <a:extLst>
              <a:ext uri="{FF2B5EF4-FFF2-40B4-BE49-F238E27FC236}">
                <a16:creationId xmlns:a16="http://schemas.microsoft.com/office/drawing/2014/main" id="{8EE01267-B655-CADB-1001-836B996163CC}"/>
              </a:ext>
            </a:extLst>
          </p:cNvPr>
          <p:cNvSpPr/>
          <p:nvPr/>
        </p:nvSpPr>
        <p:spPr>
          <a:xfrm>
            <a:off x="12189626" y="3619938"/>
            <a:ext cx="150320" cy="640800"/>
          </a:xfrm>
          <a:custGeom>
            <a:avLst/>
            <a:gdLst>
              <a:gd name="connsiteX0" fmla="*/ 150567 w 150320"/>
              <a:gd name="connsiteY0" fmla="*/ 320483 h 640800"/>
              <a:gd name="connsiteX1" fmla="*/ 107804 w 150320"/>
              <a:gd name="connsiteY1" fmla="*/ 120553 h 640800"/>
              <a:gd name="connsiteX2" fmla="*/ 6726 w 150320"/>
              <a:gd name="connsiteY2" fmla="*/ 82 h 640800"/>
              <a:gd name="connsiteX3" fmla="*/ 246 w 150320"/>
              <a:gd name="connsiteY3" fmla="*/ 6490 h 640800"/>
              <a:gd name="connsiteX4" fmla="*/ 12557 w 150320"/>
              <a:gd name="connsiteY4" fmla="*/ 21229 h 640800"/>
              <a:gd name="connsiteX5" fmla="*/ 112987 w 150320"/>
              <a:gd name="connsiteY5" fmla="*/ 320483 h 640800"/>
              <a:gd name="connsiteX6" fmla="*/ 8670 w 150320"/>
              <a:gd name="connsiteY6" fmla="*/ 623581 h 640800"/>
              <a:gd name="connsiteX7" fmla="*/ 246 w 150320"/>
              <a:gd name="connsiteY7" fmla="*/ 634475 h 640800"/>
              <a:gd name="connsiteX8" fmla="*/ 6726 w 150320"/>
              <a:gd name="connsiteY8" fmla="*/ 640883 h 640800"/>
              <a:gd name="connsiteX9" fmla="*/ 109748 w 150320"/>
              <a:gd name="connsiteY9" fmla="*/ 515927 h 640800"/>
              <a:gd name="connsiteX10" fmla="*/ 150567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67" y="320483"/>
                </a:moveTo>
                <a:cubicBezTo>
                  <a:pt x="150567" y="270500"/>
                  <a:pt x="143440" y="192963"/>
                  <a:pt x="107804" y="120553"/>
                </a:cubicBezTo>
                <a:cubicBezTo>
                  <a:pt x="68927" y="41734"/>
                  <a:pt x="13205" y="82"/>
                  <a:pt x="6726" y="82"/>
                </a:cubicBezTo>
                <a:cubicBezTo>
                  <a:pt x="2838" y="82"/>
                  <a:pt x="246" y="2645"/>
                  <a:pt x="246" y="6490"/>
                </a:cubicBezTo>
                <a:cubicBezTo>
                  <a:pt x="246" y="8412"/>
                  <a:pt x="246" y="9694"/>
                  <a:pt x="12557" y="21229"/>
                </a:cubicBezTo>
                <a:cubicBezTo>
                  <a:pt x="76055" y="84668"/>
                  <a:pt x="112987" y="186555"/>
                  <a:pt x="112987" y="320483"/>
                </a:cubicBezTo>
                <a:cubicBezTo>
                  <a:pt x="112987" y="430059"/>
                  <a:pt x="89013" y="542840"/>
                  <a:pt x="8670" y="623581"/>
                </a:cubicBezTo>
                <a:cubicBezTo>
                  <a:pt x="246" y="631271"/>
                  <a:pt x="246" y="632553"/>
                  <a:pt x="246" y="634475"/>
                </a:cubicBezTo>
                <a:cubicBezTo>
                  <a:pt x="246" y="638320"/>
                  <a:pt x="2838" y="640883"/>
                  <a:pt x="6726" y="640883"/>
                </a:cubicBezTo>
                <a:cubicBezTo>
                  <a:pt x="13205" y="640883"/>
                  <a:pt x="71519" y="597308"/>
                  <a:pt x="109748" y="515927"/>
                </a:cubicBezTo>
                <a:cubicBezTo>
                  <a:pt x="142792" y="445439"/>
                  <a:pt x="150567" y="374310"/>
                  <a:pt x="150567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0" name="组合 499">
            <a:extLst>
              <a:ext uri="{FF2B5EF4-FFF2-40B4-BE49-F238E27FC236}">
                <a16:creationId xmlns:a16="http://schemas.microsoft.com/office/drawing/2014/main" id="{34BDEEF9-0E93-A084-7DC9-5DDC1D731617}"/>
              </a:ext>
            </a:extLst>
          </p:cNvPr>
          <p:cNvGrpSpPr/>
          <p:nvPr/>
        </p:nvGrpSpPr>
        <p:grpSpPr>
          <a:xfrm>
            <a:off x="12537940" y="3552214"/>
            <a:ext cx="4838617" cy="711230"/>
            <a:chOff x="12537940" y="3552214"/>
            <a:chExt cx="4838617" cy="711230"/>
          </a:xfrm>
          <a:solidFill>
            <a:srgbClr val="FF921E"/>
          </a:solidFill>
        </p:grpSpPr>
        <p:sp>
          <p:nvSpPr>
            <p:cNvPr id="463" name="任意多边形: 形状 462">
              <a:extLst>
                <a:ext uri="{FF2B5EF4-FFF2-40B4-BE49-F238E27FC236}">
                  <a16:creationId xmlns:a16="http://schemas.microsoft.com/office/drawing/2014/main" id="{30370EB4-A855-260C-89B0-8E0B7807A1EC}"/>
                </a:ext>
              </a:extLst>
            </p:cNvPr>
            <p:cNvSpPr/>
            <p:nvPr/>
          </p:nvSpPr>
          <p:spPr>
            <a:xfrm>
              <a:off x="12537940" y="3662872"/>
              <a:ext cx="391352" cy="437666"/>
            </a:xfrm>
            <a:custGeom>
              <a:avLst/>
              <a:gdLst>
                <a:gd name="connsiteX0" fmla="*/ 217310 w 391352"/>
                <a:gd name="connsiteY0" fmla="*/ 50064 h 437666"/>
                <a:gd name="connsiteX1" fmla="*/ 285991 w 391352"/>
                <a:gd name="connsiteY1" fmla="*/ 19947 h 437666"/>
                <a:gd name="connsiteX2" fmla="*/ 310612 w 391352"/>
                <a:gd name="connsiteY2" fmla="*/ 7772 h 437666"/>
                <a:gd name="connsiteX3" fmla="*/ 300246 w 391352"/>
                <a:gd name="connsiteY3" fmla="*/ 82 h 437666"/>
                <a:gd name="connsiteX4" fmla="*/ 204351 w 391352"/>
                <a:gd name="connsiteY4" fmla="*/ 2005 h 437666"/>
                <a:gd name="connsiteX5" fmla="*/ 118176 w 391352"/>
                <a:gd name="connsiteY5" fmla="*/ 82 h 437666"/>
                <a:gd name="connsiteX6" fmla="*/ 105865 w 391352"/>
                <a:gd name="connsiteY6" fmla="*/ 12898 h 437666"/>
                <a:gd name="connsiteX7" fmla="*/ 124008 w 391352"/>
                <a:gd name="connsiteY7" fmla="*/ 19947 h 437666"/>
                <a:gd name="connsiteX8" fmla="*/ 148629 w 391352"/>
                <a:gd name="connsiteY8" fmla="*/ 21228 h 437666"/>
                <a:gd name="connsiteX9" fmla="*/ 166123 w 391352"/>
                <a:gd name="connsiteY9" fmla="*/ 31481 h 437666"/>
                <a:gd name="connsiteX10" fmla="*/ 163531 w 391352"/>
                <a:gd name="connsiteY10" fmla="*/ 43657 h 437666"/>
                <a:gd name="connsiteX11" fmla="*/ 76708 w 391352"/>
                <a:gd name="connsiteY11" fmla="*/ 387766 h 437666"/>
                <a:gd name="connsiteX12" fmla="*/ 17746 w 391352"/>
                <a:gd name="connsiteY12" fmla="*/ 417884 h 437666"/>
                <a:gd name="connsiteX13" fmla="*/ 252 w 391352"/>
                <a:gd name="connsiteY13" fmla="*/ 430700 h 437666"/>
                <a:gd name="connsiteX14" fmla="*/ 17746 w 391352"/>
                <a:gd name="connsiteY14" fmla="*/ 437749 h 437666"/>
                <a:gd name="connsiteX15" fmla="*/ 317740 w 391352"/>
                <a:gd name="connsiteY15" fmla="*/ 437749 h 437666"/>
                <a:gd name="connsiteX16" fmla="*/ 337826 w 391352"/>
                <a:gd name="connsiteY16" fmla="*/ 426855 h 437666"/>
                <a:gd name="connsiteX17" fmla="*/ 389012 w 391352"/>
                <a:gd name="connsiteY17" fmla="*/ 288442 h 437666"/>
                <a:gd name="connsiteX18" fmla="*/ 391604 w 391352"/>
                <a:gd name="connsiteY18" fmla="*/ 279471 h 437666"/>
                <a:gd name="connsiteX19" fmla="*/ 383829 w 391352"/>
                <a:gd name="connsiteY19" fmla="*/ 272422 h 437666"/>
                <a:gd name="connsiteX20" fmla="*/ 372814 w 391352"/>
                <a:gd name="connsiteY20" fmla="*/ 285879 h 437666"/>
                <a:gd name="connsiteX21" fmla="*/ 210183 w 391352"/>
                <a:gd name="connsiteY21" fmla="*/ 417884 h 437666"/>
                <a:gd name="connsiteX22" fmla="*/ 149277 w 391352"/>
                <a:gd name="connsiteY22" fmla="*/ 417884 h 437666"/>
                <a:gd name="connsiteX23" fmla="*/ 135022 w 391352"/>
                <a:gd name="connsiteY23" fmla="*/ 417243 h 437666"/>
                <a:gd name="connsiteX24" fmla="*/ 126599 w 391352"/>
                <a:gd name="connsiteY24" fmla="*/ 410835 h 437666"/>
                <a:gd name="connsiteX25" fmla="*/ 129839 w 391352"/>
                <a:gd name="connsiteY25" fmla="*/ 396097 h 437666"/>
                <a:gd name="connsiteX26" fmla="*/ 217310 w 391352"/>
                <a:gd name="connsiteY26" fmla="*/ 50064 h 43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1352" h="437666">
                  <a:moveTo>
                    <a:pt x="217310" y="50064"/>
                  </a:moveTo>
                  <a:cubicBezTo>
                    <a:pt x="223141" y="26996"/>
                    <a:pt x="225085" y="19947"/>
                    <a:pt x="285991" y="19947"/>
                  </a:cubicBezTo>
                  <a:cubicBezTo>
                    <a:pt x="305429" y="19947"/>
                    <a:pt x="310612" y="19947"/>
                    <a:pt x="310612" y="7772"/>
                  </a:cubicBezTo>
                  <a:cubicBezTo>
                    <a:pt x="310612" y="82"/>
                    <a:pt x="303485" y="82"/>
                    <a:pt x="300246" y="82"/>
                  </a:cubicBezTo>
                  <a:cubicBezTo>
                    <a:pt x="278864" y="82"/>
                    <a:pt x="225733" y="2005"/>
                    <a:pt x="204351" y="2005"/>
                  </a:cubicBezTo>
                  <a:cubicBezTo>
                    <a:pt x="184913" y="2005"/>
                    <a:pt x="137614" y="82"/>
                    <a:pt x="118176" y="82"/>
                  </a:cubicBezTo>
                  <a:cubicBezTo>
                    <a:pt x="113640" y="82"/>
                    <a:pt x="105865" y="82"/>
                    <a:pt x="105865" y="12898"/>
                  </a:cubicBezTo>
                  <a:cubicBezTo>
                    <a:pt x="105865" y="19947"/>
                    <a:pt x="111697" y="19947"/>
                    <a:pt x="124008" y="19947"/>
                  </a:cubicBezTo>
                  <a:cubicBezTo>
                    <a:pt x="125303" y="19947"/>
                    <a:pt x="137614" y="19947"/>
                    <a:pt x="148629" y="21228"/>
                  </a:cubicBezTo>
                  <a:cubicBezTo>
                    <a:pt x="160291" y="22510"/>
                    <a:pt x="166123" y="23151"/>
                    <a:pt x="166123" y="31481"/>
                  </a:cubicBezTo>
                  <a:cubicBezTo>
                    <a:pt x="166123" y="34045"/>
                    <a:pt x="165475" y="35967"/>
                    <a:pt x="163531" y="43657"/>
                  </a:cubicBezTo>
                  <a:lnTo>
                    <a:pt x="76708" y="387766"/>
                  </a:lnTo>
                  <a:cubicBezTo>
                    <a:pt x="70229" y="412758"/>
                    <a:pt x="68933" y="417884"/>
                    <a:pt x="17746" y="417884"/>
                  </a:cubicBezTo>
                  <a:cubicBezTo>
                    <a:pt x="6731" y="417884"/>
                    <a:pt x="252" y="417884"/>
                    <a:pt x="252" y="430700"/>
                  </a:cubicBezTo>
                  <a:cubicBezTo>
                    <a:pt x="252" y="437749"/>
                    <a:pt x="6083" y="437749"/>
                    <a:pt x="17746" y="437749"/>
                  </a:cubicBezTo>
                  <a:lnTo>
                    <a:pt x="317740" y="437749"/>
                  </a:lnTo>
                  <a:cubicBezTo>
                    <a:pt x="333290" y="437749"/>
                    <a:pt x="333938" y="437749"/>
                    <a:pt x="337826" y="426855"/>
                  </a:cubicBezTo>
                  <a:lnTo>
                    <a:pt x="389012" y="288442"/>
                  </a:lnTo>
                  <a:cubicBezTo>
                    <a:pt x="391604" y="281394"/>
                    <a:pt x="391604" y="280112"/>
                    <a:pt x="391604" y="279471"/>
                  </a:cubicBezTo>
                  <a:cubicBezTo>
                    <a:pt x="391604" y="276908"/>
                    <a:pt x="389660" y="272422"/>
                    <a:pt x="383829" y="272422"/>
                  </a:cubicBezTo>
                  <a:cubicBezTo>
                    <a:pt x="377997" y="272422"/>
                    <a:pt x="377350" y="275626"/>
                    <a:pt x="372814" y="285879"/>
                  </a:cubicBezTo>
                  <a:cubicBezTo>
                    <a:pt x="350784" y="344833"/>
                    <a:pt x="322275" y="417884"/>
                    <a:pt x="210183" y="417884"/>
                  </a:cubicBezTo>
                  <a:lnTo>
                    <a:pt x="149277" y="417884"/>
                  </a:lnTo>
                  <a:cubicBezTo>
                    <a:pt x="140206" y="417884"/>
                    <a:pt x="138910" y="417884"/>
                    <a:pt x="135022" y="417243"/>
                  </a:cubicBezTo>
                  <a:cubicBezTo>
                    <a:pt x="128543" y="416602"/>
                    <a:pt x="126599" y="415962"/>
                    <a:pt x="126599" y="410835"/>
                  </a:cubicBezTo>
                  <a:cubicBezTo>
                    <a:pt x="126599" y="408913"/>
                    <a:pt x="126599" y="407631"/>
                    <a:pt x="129839" y="396097"/>
                  </a:cubicBezTo>
                  <a:lnTo>
                    <a:pt x="217310" y="5006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4" name="任意多边形: 形状 463">
              <a:extLst>
                <a:ext uri="{FF2B5EF4-FFF2-40B4-BE49-F238E27FC236}">
                  <a16:creationId xmlns:a16="http://schemas.microsoft.com/office/drawing/2014/main" id="{EE07DB4F-1DAB-FA15-C95E-418AA0A550EA}"/>
                </a:ext>
              </a:extLst>
            </p:cNvPr>
            <p:cNvSpPr/>
            <p:nvPr/>
          </p:nvSpPr>
          <p:spPr>
            <a:xfrm>
              <a:off x="12974934" y="3899263"/>
              <a:ext cx="137426" cy="301881"/>
            </a:xfrm>
            <a:custGeom>
              <a:avLst/>
              <a:gdLst>
                <a:gd name="connsiteX0" fmla="*/ 125893 w 137426"/>
                <a:gd name="connsiteY0" fmla="*/ 17129 h 301881"/>
                <a:gd name="connsiteX1" fmla="*/ 107751 w 137426"/>
                <a:gd name="connsiteY1" fmla="*/ 84 h 301881"/>
                <a:gd name="connsiteX2" fmla="*/ 82352 w 137426"/>
                <a:gd name="connsiteY2" fmla="*/ 24754 h 301881"/>
                <a:gd name="connsiteX3" fmla="*/ 100494 w 137426"/>
                <a:gd name="connsiteY3" fmla="*/ 41800 h 301881"/>
                <a:gd name="connsiteX4" fmla="*/ 125893 w 137426"/>
                <a:gd name="connsiteY4" fmla="*/ 17129 h 301881"/>
                <a:gd name="connsiteX5" fmla="*/ 33368 w 137426"/>
                <a:gd name="connsiteY5" fmla="*/ 244998 h 301881"/>
                <a:gd name="connsiteX6" fmla="*/ 29286 w 137426"/>
                <a:gd name="connsiteY6" fmla="*/ 263837 h 301881"/>
                <a:gd name="connsiteX7" fmla="*/ 72374 w 137426"/>
                <a:gd name="connsiteY7" fmla="*/ 301965 h 301881"/>
                <a:gd name="connsiteX8" fmla="*/ 137686 w 137426"/>
                <a:gd name="connsiteY8" fmla="*/ 233335 h 301881"/>
                <a:gd name="connsiteX9" fmla="*/ 130429 w 137426"/>
                <a:gd name="connsiteY9" fmla="*/ 227504 h 301881"/>
                <a:gd name="connsiteX10" fmla="*/ 121811 w 137426"/>
                <a:gd name="connsiteY10" fmla="*/ 235129 h 301881"/>
                <a:gd name="connsiteX11" fmla="*/ 73734 w 137426"/>
                <a:gd name="connsiteY11" fmla="*/ 289405 h 301881"/>
                <a:gd name="connsiteX12" fmla="*/ 62396 w 137426"/>
                <a:gd name="connsiteY12" fmla="*/ 273705 h 301881"/>
                <a:gd name="connsiteX13" fmla="*/ 69653 w 137426"/>
                <a:gd name="connsiteY13" fmla="*/ 244998 h 301881"/>
                <a:gd name="connsiteX14" fmla="*/ 84166 w 137426"/>
                <a:gd name="connsiteY14" fmla="*/ 209113 h 301881"/>
                <a:gd name="connsiteX15" fmla="*/ 106390 w 137426"/>
                <a:gd name="connsiteY15" fmla="*/ 152145 h 301881"/>
                <a:gd name="connsiteX16" fmla="*/ 109111 w 137426"/>
                <a:gd name="connsiteY16" fmla="*/ 137792 h 301881"/>
                <a:gd name="connsiteX17" fmla="*/ 66024 w 137426"/>
                <a:gd name="connsiteY17" fmla="*/ 99664 h 301881"/>
                <a:gd name="connsiteX18" fmla="*/ 259 w 137426"/>
                <a:gd name="connsiteY18" fmla="*/ 168294 h 301881"/>
                <a:gd name="connsiteX19" fmla="*/ 7969 w 137426"/>
                <a:gd name="connsiteY19" fmla="*/ 174125 h 301881"/>
                <a:gd name="connsiteX20" fmla="*/ 16133 w 137426"/>
                <a:gd name="connsiteY20" fmla="*/ 166948 h 301881"/>
                <a:gd name="connsiteX21" fmla="*/ 64664 w 137426"/>
                <a:gd name="connsiteY21" fmla="*/ 112224 h 301881"/>
                <a:gd name="connsiteX22" fmla="*/ 76002 w 137426"/>
                <a:gd name="connsiteY22" fmla="*/ 127923 h 301881"/>
                <a:gd name="connsiteX23" fmla="*/ 61942 w 137426"/>
                <a:gd name="connsiteY23" fmla="*/ 172779 h 301881"/>
                <a:gd name="connsiteX24" fmla="*/ 33368 w 137426"/>
                <a:gd name="connsiteY24" fmla="*/ 244998 h 30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7426" h="301881">
                  <a:moveTo>
                    <a:pt x="125893" y="17129"/>
                  </a:moveTo>
                  <a:cubicBezTo>
                    <a:pt x="125893" y="9952"/>
                    <a:pt x="120450" y="84"/>
                    <a:pt x="107751" y="84"/>
                  </a:cubicBezTo>
                  <a:cubicBezTo>
                    <a:pt x="95505" y="84"/>
                    <a:pt x="82352" y="11746"/>
                    <a:pt x="82352" y="24754"/>
                  </a:cubicBezTo>
                  <a:cubicBezTo>
                    <a:pt x="82352" y="32380"/>
                    <a:pt x="88248" y="41800"/>
                    <a:pt x="100494" y="41800"/>
                  </a:cubicBezTo>
                  <a:cubicBezTo>
                    <a:pt x="113647" y="41800"/>
                    <a:pt x="125893" y="29240"/>
                    <a:pt x="125893" y="17129"/>
                  </a:cubicBezTo>
                  <a:close/>
                  <a:moveTo>
                    <a:pt x="33368" y="244998"/>
                  </a:moveTo>
                  <a:cubicBezTo>
                    <a:pt x="31554" y="250829"/>
                    <a:pt x="29286" y="256212"/>
                    <a:pt x="29286" y="263837"/>
                  </a:cubicBezTo>
                  <a:cubicBezTo>
                    <a:pt x="29286" y="284919"/>
                    <a:pt x="47428" y="301965"/>
                    <a:pt x="72374" y="301965"/>
                  </a:cubicBezTo>
                  <a:cubicBezTo>
                    <a:pt x="117729" y="301965"/>
                    <a:pt x="137686" y="240063"/>
                    <a:pt x="137686" y="233335"/>
                  </a:cubicBezTo>
                  <a:cubicBezTo>
                    <a:pt x="137686" y="227504"/>
                    <a:pt x="131790" y="227504"/>
                    <a:pt x="130429" y="227504"/>
                  </a:cubicBezTo>
                  <a:cubicBezTo>
                    <a:pt x="124079" y="227504"/>
                    <a:pt x="123626" y="230195"/>
                    <a:pt x="121811" y="235129"/>
                  </a:cubicBezTo>
                  <a:cubicBezTo>
                    <a:pt x="111379" y="271014"/>
                    <a:pt x="91423" y="289405"/>
                    <a:pt x="73734" y="289405"/>
                  </a:cubicBezTo>
                  <a:cubicBezTo>
                    <a:pt x="64664" y="289405"/>
                    <a:pt x="62396" y="283574"/>
                    <a:pt x="62396" y="273705"/>
                  </a:cubicBezTo>
                  <a:cubicBezTo>
                    <a:pt x="62396" y="263389"/>
                    <a:pt x="65571" y="254866"/>
                    <a:pt x="69653" y="244998"/>
                  </a:cubicBezTo>
                  <a:cubicBezTo>
                    <a:pt x="74188" y="232887"/>
                    <a:pt x="79177" y="220775"/>
                    <a:pt x="84166" y="209113"/>
                  </a:cubicBezTo>
                  <a:cubicBezTo>
                    <a:pt x="88248" y="198347"/>
                    <a:pt x="104576" y="157528"/>
                    <a:pt x="106390" y="152145"/>
                  </a:cubicBezTo>
                  <a:cubicBezTo>
                    <a:pt x="107751" y="147660"/>
                    <a:pt x="109111" y="142277"/>
                    <a:pt x="109111" y="137792"/>
                  </a:cubicBezTo>
                  <a:cubicBezTo>
                    <a:pt x="109111" y="116709"/>
                    <a:pt x="90969" y="99664"/>
                    <a:pt x="66024" y="99664"/>
                  </a:cubicBezTo>
                  <a:cubicBezTo>
                    <a:pt x="21122" y="99664"/>
                    <a:pt x="259" y="160668"/>
                    <a:pt x="259" y="168294"/>
                  </a:cubicBezTo>
                  <a:cubicBezTo>
                    <a:pt x="259" y="174125"/>
                    <a:pt x="6609" y="174125"/>
                    <a:pt x="7969" y="174125"/>
                  </a:cubicBezTo>
                  <a:cubicBezTo>
                    <a:pt x="14319" y="174125"/>
                    <a:pt x="14773" y="171882"/>
                    <a:pt x="16133" y="166948"/>
                  </a:cubicBezTo>
                  <a:cubicBezTo>
                    <a:pt x="27926" y="128372"/>
                    <a:pt x="47882" y="112224"/>
                    <a:pt x="64664" y="112224"/>
                  </a:cubicBezTo>
                  <a:cubicBezTo>
                    <a:pt x="71920" y="112224"/>
                    <a:pt x="76002" y="115812"/>
                    <a:pt x="76002" y="127923"/>
                  </a:cubicBezTo>
                  <a:cubicBezTo>
                    <a:pt x="76002" y="138240"/>
                    <a:pt x="73281" y="144969"/>
                    <a:pt x="61942" y="172779"/>
                  </a:cubicBezTo>
                  <a:lnTo>
                    <a:pt x="33368" y="244998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5" name="任意多边形: 形状 464">
              <a:extLst>
                <a:ext uri="{FF2B5EF4-FFF2-40B4-BE49-F238E27FC236}">
                  <a16:creationId xmlns:a16="http://schemas.microsoft.com/office/drawing/2014/main" id="{3D593C02-6265-6D0C-5F23-EFAB958C8E2E}"/>
                </a:ext>
              </a:extLst>
            </p:cNvPr>
            <p:cNvSpPr/>
            <p:nvPr/>
          </p:nvSpPr>
          <p:spPr>
            <a:xfrm>
              <a:off x="13233488" y="3619938"/>
              <a:ext cx="150320" cy="640800"/>
            </a:xfrm>
            <a:custGeom>
              <a:avLst/>
              <a:gdLst>
                <a:gd name="connsiteX0" fmla="*/ 150583 w 150320"/>
                <a:gd name="connsiteY0" fmla="*/ 634475 h 640800"/>
                <a:gd name="connsiteX1" fmla="*/ 139568 w 150320"/>
                <a:gd name="connsiteY1" fmla="*/ 620377 h 640800"/>
                <a:gd name="connsiteX2" fmla="*/ 37842 w 150320"/>
                <a:gd name="connsiteY2" fmla="*/ 320483 h 640800"/>
                <a:gd name="connsiteX3" fmla="*/ 142160 w 150320"/>
                <a:gd name="connsiteY3" fmla="*/ 17384 h 640800"/>
                <a:gd name="connsiteX4" fmla="*/ 150583 w 150320"/>
                <a:gd name="connsiteY4" fmla="*/ 6490 h 640800"/>
                <a:gd name="connsiteX5" fmla="*/ 144104 w 150320"/>
                <a:gd name="connsiteY5" fmla="*/ 82 h 640800"/>
                <a:gd name="connsiteX6" fmla="*/ 41082 w 150320"/>
                <a:gd name="connsiteY6" fmla="*/ 125039 h 640800"/>
                <a:gd name="connsiteX7" fmla="*/ 262 w 150320"/>
                <a:gd name="connsiteY7" fmla="*/ 320483 h 640800"/>
                <a:gd name="connsiteX8" fmla="*/ 43026 w 150320"/>
                <a:gd name="connsiteY8" fmla="*/ 520412 h 640800"/>
                <a:gd name="connsiteX9" fmla="*/ 144104 w 150320"/>
                <a:gd name="connsiteY9" fmla="*/ 640883 h 640800"/>
                <a:gd name="connsiteX10" fmla="*/ 150583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583" y="634475"/>
                  </a:moveTo>
                  <a:cubicBezTo>
                    <a:pt x="150583" y="632553"/>
                    <a:pt x="150583" y="631271"/>
                    <a:pt x="139568" y="620377"/>
                  </a:cubicBezTo>
                  <a:cubicBezTo>
                    <a:pt x="58576" y="539636"/>
                    <a:pt x="37842" y="418525"/>
                    <a:pt x="37842" y="320483"/>
                  </a:cubicBezTo>
                  <a:cubicBezTo>
                    <a:pt x="37842" y="208983"/>
                    <a:pt x="62464" y="97484"/>
                    <a:pt x="142160" y="17384"/>
                  </a:cubicBezTo>
                  <a:cubicBezTo>
                    <a:pt x="150583" y="9694"/>
                    <a:pt x="150583" y="8412"/>
                    <a:pt x="150583" y="6490"/>
                  </a:cubicBezTo>
                  <a:cubicBezTo>
                    <a:pt x="150583" y="2005"/>
                    <a:pt x="147991" y="82"/>
                    <a:pt x="144104" y="82"/>
                  </a:cubicBezTo>
                  <a:cubicBezTo>
                    <a:pt x="137624" y="82"/>
                    <a:pt x="79310" y="43657"/>
                    <a:pt x="41082" y="125039"/>
                  </a:cubicBezTo>
                  <a:cubicBezTo>
                    <a:pt x="8037" y="195527"/>
                    <a:pt x="262" y="266655"/>
                    <a:pt x="262" y="320483"/>
                  </a:cubicBezTo>
                  <a:cubicBezTo>
                    <a:pt x="262" y="370465"/>
                    <a:pt x="7389" y="448002"/>
                    <a:pt x="43026" y="520412"/>
                  </a:cubicBezTo>
                  <a:cubicBezTo>
                    <a:pt x="81902" y="599231"/>
                    <a:pt x="137624" y="640883"/>
                    <a:pt x="144104" y="640883"/>
                  </a:cubicBezTo>
                  <a:cubicBezTo>
                    <a:pt x="147991" y="640883"/>
                    <a:pt x="150583" y="638960"/>
                    <a:pt x="150583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6" name="任意多边形: 形状 465">
              <a:extLst>
                <a:ext uri="{FF2B5EF4-FFF2-40B4-BE49-F238E27FC236}">
                  <a16:creationId xmlns:a16="http://schemas.microsoft.com/office/drawing/2014/main" id="{A1203B5A-FF79-56FD-4E3C-DE720D60DCDF}"/>
                </a:ext>
              </a:extLst>
            </p:cNvPr>
            <p:cNvSpPr/>
            <p:nvPr/>
          </p:nvSpPr>
          <p:spPr>
            <a:xfrm>
              <a:off x="13445267" y="3812178"/>
              <a:ext cx="364786" cy="412675"/>
            </a:xfrm>
            <a:custGeom>
              <a:avLst/>
              <a:gdLst>
                <a:gd name="connsiteX0" fmla="*/ 118838 w 364786"/>
                <a:gd name="connsiteY0" fmla="*/ 77619 h 412675"/>
                <a:gd name="connsiteX1" fmla="*/ 128557 w 364786"/>
                <a:gd name="connsiteY1" fmla="*/ 55832 h 412675"/>
                <a:gd name="connsiteX2" fmla="*/ 202421 w 364786"/>
                <a:gd name="connsiteY2" fmla="*/ 25714 h 412675"/>
                <a:gd name="connsiteX3" fmla="*/ 282117 w 364786"/>
                <a:gd name="connsiteY3" fmla="*/ 145544 h 412675"/>
                <a:gd name="connsiteX4" fmla="*/ 194646 w 364786"/>
                <a:gd name="connsiteY4" fmla="*/ 269219 h 412675"/>
                <a:gd name="connsiteX5" fmla="*/ 125965 w 364786"/>
                <a:gd name="connsiteY5" fmla="*/ 234615 h 412675"/>
                <a:gd name="connsiteX6" fmla="*/ 118838 w 364786"/>
                <a:gd name="connsiteY6" fmla="*/ 213469 h 412675"/>
                <a:gd name="connsiteX7" fmla="*/ 118838 w 364786"/>
                <a:gd name="connsiteY7" fmla="*/ 77619 h 412675"/>
                <a:gd name="connsiteX8" fmla="*/ 118838 w 364786"/>
                <a:gd name="connsiteY8" fmla="*/ 263451 h 412675"/>
                <a:gd name="connsiteX9" fmla="*/ 201773 w 364786"/>
                <a:gd name="connsiteY9" fmla="*/ 292287 h 412675"/>
                <a:gd name="connsiteX10" fmla="*/ 365052 w 364786"/>
                <a:gd name="connsiteY10" fmla="*/ 145544 h 412675"/>
                <a:gd name="connsiteX11" fmla="*/ 212788 w 364786"/>
                <a:gd name="connsiteY11" fmla="*/ 82 h 412675"/>
                <a:gd name="connsiteX12" fmla="*/ 114950 w 364786"/>
                <a:gd name="connsiteY12" fmla="*/ 31481 h 412675"/>
                <a:gd name="connsiteX13" fmla="*/ 114950 w 364786"/>
                <a:gd name="connsiteY13" fmla="*/ 82 h 412675"/>
                <a:gd name="connsiteX14" fmla="*/ 266 w 364786"/>
                <a:gd name="connsiteY14" fmla="*/ 5209 h 412675"/>
                <a:gd name="connsiteX15" fmla="*/ 266 w 364786"/>
                <a:gd name="connsiteY15" fmla="*/ 35327 h 412675"/>
                <a:gd name="connsiteX16" fmla="*/ 44973 w 364786"/>
                <a:gd name="connsiteY16" fmla="*/ 59677 h 412675"/>
                <a:gd name="connsiteX17" fmla="*/ 44973 w 364786"/>
                <a:gd name="connsiteY17" fmla="*/ 382640 h 412675"/>
                <a:gd name="connsiteX18" fmla="*/ 266 w 364786"/>
                <a:gd name="connsiteY18" fmla="*/ 382640 h 412675"/>
                <a:gd name="connsiteX19" fmla="*/ 266 w 364786"/>
                <a:gd name="connsiteY19" fmla="*/ 412758 h 412675"/>
                <a:gd name="connsiteX20" fmla="*/ 81906 w 364786"/>
                <a:gd name="connsiteY20" fmla="*/ 410835 h 412675"/>
                <a:gd name="connsiteX21" fmla="*/ 163545 w 364786"/>
                <a:gd name="connsiteY21" fmla="*/ 412758 h 412675"/>
                <a:gd name="connsiteX22" fmla="*/ 163545 w 364786"/>
                <a:gd name="connsiteY22" fmla="*/ 382640 h 412675"/>
                <a:gd name="connsiteX23" fmla="*/ 118838 w 364786"/>
                <a:gd name="connsiteY23" fmla="*/ 382640 h 412675"/>
                <a:gd name="connsiteX24" fmla="*/ 118838 w 364786"/>
                <a:gd name="connsiteY24" fmla="*/ 263451 h 4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4786" h="412675">
                  <a:moveTo>
                    <a:pt x="118838" y="77619"/>
                  </a:moveTo>
                  <a:cubicBezTo>
                    <a:pt x="118838" y="65444"/>
                    <a:pt x="119486" y="64803"/>
                    <a:pt x="128557" y="55832"/>
                  </a:cubicBezTo>
                  <a:cubicBezTo>
                    <a:pt x="154474" y="29559"/>
                    <a:pt x="188167" y="25714"/>
                    <a:pt x="202421" y="25714"/>
                  </a:cubicBezTo>
                  <a:cubicBezTo>
                    <a:pt x="245833" y="25714"/>
                    <a:pt x="282117" y="64803"/>
                    <a:pt x="282117" y="145544"/>
                  </a:cubicBezTo>
                  <a:cubicBezTo>
                    <a:pt x="282117" y="235897"/>
                    <a:pt x="236762" y="269219"/>
                    <a:pt x="194646" y="269219"/>
                  </a:cubicBezTo>
                  <a:cubicBezTo>
                    <a:pt x="185575" y="269219"/>
                    <a:pt x="155122" y="269219"/>
                    <a:pt x="125965" y="234615"/>
                  </a:cubicBezTo>
                  <a:cubicBezTo>
                    <a:pt x="118838" y="226285"/>
                    <a:pt x="118838" y="225644"/>
                    <a:pt x="118838" y="213469"/>
                  </a:cubicBezTo>
                  <a:lnTo>
                    <a:pt x="118838" y="77619"/>
                  </a:lnTo>
                  <a:close/>
                  <a:moveTo>
                    <a:pt x="118838" y="263451"/>
                  </a:moveTo>
                  <a:cubicBezTo>
                    <a:pt x="146699" y="285879"/>
                    <a:pt x="175208" y="292287"/>
                    <a:pt x="201773" y="292287"/>
                  </a:cubicBezTo>
                  <a:cubicBezTo>
                    <a:pt x="298963" y="292287"/>
                    <a:pt x="365052" y="234615"/>
                    <a:pt x="365052" y="145544"/>
                  </a:cubicBezTo>
                  <a:cubicBezTo>
                    <a:pt x="365052" y="60318"/>
                    <a:pt x="306090" y="82"/>
                    <a:pt x="212788" y="82"/>
                  </a:cubicBezTo>
                  <a:cubicBezTo>
                    <a:pt x="164194" y="82"/>
                    <a:pt x="129853" y="19947"/>
                    <a:pt x="114950" y="31481"/>
                  </a:cubicBezTo>
                  <a:lnTo>
                    <a:pt x="114950" y="82"/>
                  </a:lnTo>
                  <a:lnTo>
                    <a:pt x="266" y="5209"/>
                  </a:lnTo>
                  <a:lnTo>
                    <a:pt x="266" y="35327"/>
                  </a:lnTo>
                  <a:cubicBezTo>
                    <a:pt x="40438" y="35327"/>
                    <a:pt x="44973" y="35327"/>
                    <a:pt x="44973" y="59677"/>
                  </a:cubicBezTo>
                  <a:lnTo>
                    <a:pt x="44973" y="382640"/>
                  </a:lnTo>
                  <a:lnTo>
                    <a:pt x="266" y="382640"/>
                  </a:lnTo>
                  <a:lnTo>
                    <a:pt x="266" y="412758"/>
                  </a:lnTo>
                  <a:cubicBezTo>
                    <a:pt x="18408" y="412117"/>
                    <a:pt x="57284" y="410835"/>
                    <a:pt x="81906" y="410835"/>
                  </a:cubicBezTo>
                  <a:cubicBezTo>
                    <a:pt x="107175" y="410835"/>
                    <a:pt x="145403" y="412117"/>
                    <a:pt x="163545" y="412758"/>
                  </a:cubicBezTo>
                  <a:lnTo>
                    <a:pt x="163545" y="382640"/>
                  </a:lnTo>
                  <a:lnTo>
                    <a:pt x="118838" y="382640"/>
                  </a:lnTo>
                  <a:lnTo>
                    <a:pt x="118838" y="263451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7" name="任意多边形: 形状 466">
              <a:extLst>
                <a:ext uri="{FF2B5EF4-FFF2-40B4-BE49-F238E27FC236}">
                  <a16:creationId xmlns:a16="http://schemas.microsoft.com/office/drawing/2014/main" id="{51D19D99-8642-4191-4A96-CBDAD848A1E1}"/>
                </a:ext>
              </a:extLst>
            </p:cNvPr>
            <p:cNvSpPr/>
            <p:nvPr/>
          </p:nvSpPr>
          <p:spPr>
            <a:xfrm>
              <a:off x="13868359" y="3552214"/>
              <a:ext cx="240836" cy="407292"/>
            </a:xfrm>
            <a:custGeom>
              <a:avLst/>
              <a:gdLst>
                <a:gd name="connsiteX0" fmla="*/ 151760 w 240836"/>
                <a:gd name="connsiteY0" fmla="*/ 138684 h 407292"/>
                <a:gd name="connsiteX1" fmla="*/ 196207 w 240836"/>
                <a:gd name="connsiteY1" fmla="*/ 138684 h 407292"/>
                <a:gd name="connsiteX2" fmla="*/ 211175 w 240836"/>
                <a:gd name="connsiteY2" fmla="*/ 128816 h 407292"/>
                <a:gd name="connsiteX3" fmla="*/ 197115 w 240836"/>
                <a:gd name="connsiteY3" fmla="*/ 122536 h 407292"/>
                <a:gd name="connsiteX4" fmla="*/ 154934 w 240836"/>
                <a:gd name="connsiteY4" fmla="*/ 122536 h 407292"/>
                <a:gd name="connsiteX5" fmla="*/ 172623 w 240836"/>
                <a:gd name="connsiteY5" fmla="*/ 31926 h 407292"/>
                <a:gd name="connsiteX6" fmla="*/ 195754 w 240836"/>
                <a:gd name="connsiteY6" fmla="*/ 12638 h 407292"/>
                <a:gd name="connsiteX7" fmla="*/ 217071 w 240836"/>
                <a:gd name="connsiteY7" fmla="*/ 18021 h 407292"/>
                <a:gd name="connsiteX8" fmla="*/ 197115 w 240836"/>
                <a:gd name="connsiteY8" fmla="*/ 42692 h 407292"/>
                <a:gd name="connsiteX9" fmla="*/ 215256 w 240836"/>
                <a:gd name="connsiteY9" fmla="*/ 59289 h 407292"/>
                <a:gd name="connsiteX10" fmla="*/ 241109 w 240836"/>
                <a:gd name="connsiteY10" fmla="*/ 31926 h 407292"/>
                <a:gd name="connsiteX11" fmla="*/ 195754 w 240836"/>
                <a:gd name="connsiteY11" fmla="*/ 79 h 407292"/>
                <a:gd name="connsiteX12" fmla="*/ 141328 w 240836"/>
                <a:gd name="connsiteY12" fmla="*/ 33721 h 407292"/>
                <a:gd name="connsiteX13" fmla="*/ 119103 w 240836"/>
                <a:gd name="connsiteY13" fmla="*/ 122536 h 407292"/>
                <a:gd name="connsiteX14" fmla="*/ 83273 w 240836"/>
                <a:gd name="connsiteY14" fmla="*/ 122536 h 407292"/>
                <a:gd name="connsiteX15" fmla="*/ 68306 w 240836"/>
                <a:gd name="connsiteY15" fmla="*/ 132404 h 407292"/>
                <a:gd name="connsiteX16" fmla="*/ 82366 w 240836"/>
                <a:gd name="connsiteY16" fmla="*/ 138684 h 407292"/>
                <a:gd name="connsiteX17" fmla="*/ 115928 w 240836"/>
                <a:gd name="connsiteY17" fmla="*/ 138684 h 407292"/>
                <a:gd name="connsiteX18" fmla="*/ 76016 w 240836"/>
                <a:gd name="connsiteY18" fmla="*/ 350853 h 407292"/>
                <a:gd name="connsiteX19" fmla="*/ 44267 w 240836"/>
                <a:gd name="connsiteY19" fmla="*/ 394812 h 407292"/>
                <a:gd name="connsiteX20" fmla="*/ 24311 w 240836"/>
                <a:gd name="connsiteY20" fmla="*/ 389429 h 407292"/>
                <a:gd name="connsiteX21" fmla="*/ 44267 w 240836"/>
                <a:gd name="connsiteY21" fmla="*/ 364758 h 407292"/>
                <a:gd name="connsiteX22" fmla="*/ 26125 w 240836"/>
                <a:gd name="connsiteY22" fmla="*/ 348162 h 407292"/>
                <a:gd name="connsiteX23" fmla="*/ 272 w 240836"/>
                <a:gd name="connsiteY23" fmla="*/ 375524 h 407292"/>
                <a:gd name="connsiteX24" fmla="*/ 44267 w 240836"/>
                <a:gd name="connsiteY24" fmla="*/ 407371 h 407292"/>
                <a:gd name="connsiteX25" fmla="*/ 98694 w 240836"/>
                <a:gd name="connsiteY25" fmla="*/ 367898 h 407292"/>
                <a:gd name="connsiteX26" fmla="*/ 126360 w 240836"/>
                <a:gd name="connsiteY26" fmla="*/ 277289 h 407292"/>
                <a:gd name="connsiteX27" fmla="*/ 151760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760" y="138684"/>
                  </a:moveTo>
                  <a:lnTo>
                    <a:pt x="196207" y="138684"/>
                  </a:lnTo>
                  <a:cubicBezTo>
                    <a:pt x="205279" y="138684"/>
                    <a:pt x="211175" y="138684"/>
                    <a:pt x="211175" y="128816"/>
                  </a:cubicBezTo>
                  <a:cubicBezTo>
                    <a:pt x="211175" y="122536"/>
                    <a:pt x="205279" y="122536"/>
                    <a:pt x="197115" y="122536"/>
                  </a:cubicBezTo>
                  <a:lnTo>
                    <a:pt x="154934" y="122536"/>
                  </a:lnTo>
                  <a:cubicBezTo>
                    <a:pt x="165366" y="65568"/>
                    <a:pt x="168994" y="44935"/>
                    <a:pt x="172623" y="31926"/>
                  </a:cubicBezTo>
                  <a:cubicBezTo>
                    <a:pt x="174890" y="22058"/>
                    <a:pt x="184869" y="12638"/>
                    <a:pt x="195754" y="12638"/>
                  </a:cubicBezTo>
                  <a:cubicBezTo>
                    <a:pt x="196207" y="12638"/>
                    <a:pt x="208454" y="12638"/>
                    <a:pt x="217071" y="18021"/>
                  </a:cubicBezTo>
                  <a:cubicBezTo>
                    <a:pt x="198475" y="23852"/>
                    <a:pt x="197115" y="40000"/>
                    <a:pt x="197115" y="42692"/>
                  </a:cubicBezTo>
                  <a:cubicBezTo>
                    <a:pt x="197115" y="52560"/>
                    <a:pt x="204825" y="59289"/>
                    <a:pt x="215256" y="59289"/>
                  </a:cubicBezTo>
                  <a:cubicBezTo>
                    <a:pt x="227503" y="59289"/>
                    <a:pt x="241109" y="48972"/>
                    <a:pt x="241109" y="31926"/>
                  </a:cubicBezTo>
                  <a:cubicBezTo>
                    <a:pt x="241109" y="11293"/>
                    <a:pt x="218885" y="79"/>
                    <a:pt x="195754" y="79"/>
                  </a:cubicBezTo>
                  <a:cubicBezTo>
                    <a:pt x="175798" y="79"/>
                    <a:pt x="153573" y="11293"/>
                    <a:pt x="141328" y="33721"/>
                  </a:cubicBezTo>
                  <a:cubicBezTo>
                    <a:pt x="132256" y="50317"/>
                    <a:pt x="128628" y="70503"/>
                    <a:pt x="119103" y="122536"/>
                  </a:cubicBezTo>
                  <a:lnTo>
                    <a:pt x="83273" y="122536"/>
                  </a:lnTo>
                  <a:cubicBezTo>
                    <a:pt x="74202" y="122536"/>
                    <a:pt x="68306" y="122536"/>
                    <a:pt x="68306" y="132404"/>
                  </a:cubicBezTo>
                  <a:cubicBezTo>
                    <a:pt x="68306" y="138684"/>
                    <a:pt x="74202" y="138684"/>
                    <a:pt x="82366" y="138684"/>
                  </a:cubicBezTo>
                  <a:lnTo>
                    <a:pt x="115928" y="138684"/>
                  </a:lnTo>
                  <a:cubicBezTo>
                    <a:pt x="115475" y="141375"/>
                    <a:pt x="86901" y="302857"/>
                    <a:pt x="76016" y="350853"/>
                  </a:cubicBezTo>
                  <a:cubicBezTo>
                    <a:pt x="73748" y="360721"/>
                    <a:pt x="66038" y="394812"/>
                    <a:pt x="44267" y="394812"/>
                  </a:cubicBezTo>
                  <a:cubicBezTo>
                    <a:pt x="43813" y="394812"/>
                    <a:pt x="32928" y="394812"/>
                    <a:pt x="24311" y="389429"/>
                  </a:cubicBezTo>
                  <a:cubicBezTo>
                    <a:pt x="42906" y="383598"/>
                    <a:pt x="44267" y="367450"/>
                    <a:pt x="44267" y="364758"/>
                  </a:cubicBezTo>
                  <a:cubicBezTo>
                    <a:pt x="44267" y="354890"/>
                    <a:pt x="36557" y="348162"/>
                    <a:pt x="26125" y="348162"/>
                  </a:cubicBezTo>
                  <a:cubicBezTo>
                    <a:pt x="13879" y="348162"/>
                    <a:pt x="272" y="358478"/>
                    <a:pt x="272" y="375524"/>
                  </a:cubicBezTo>
                  <a:cubicBezTo>
                    <a:pt x="272" y="395709"/>
                    <a:pt x="21589" y="407371"/>
                    <a:pt x="44267" y="407371"/>
                  </a:cubicBezTo>
                  <a:cubicBezTo>
                    <a:pt x="73294" y="407371"/>
                    <a:pt x="93251" y="377767"/>
                    <a:pt x="98694" y="367898"/>
                  </a:cubicBezTo>
                  <a:cubicBezTo>
                    <a:pt x="115021" y="337845"/>
                    <a:pt x="125453" y="282672"/>
                    <a:pt x="126360" y="277289"/>
                  </a:cubicBezTo>
                  <a:lnTo>
                    <a:pt x="151760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8" name="任意多边形: 形状 467">
              <a:extLst>
                <a:ext uri="{FF2B5EF4-FFF2-40B4-BE49-F238E27FC236}">
                  <a16:creationId xmlns:a16="http://schemas.microsoft.com/office/drawing/2014/main" id="{5D566CB0-41D3-51AB-14EE-671FB31B5111}"/>
                </a:ext>
              </a:extLst>
            </p:cNvPr>
            <p:cNvSpPr/>
            <p:nvPr/>
          </p:nvSpPr>
          <p:spPr>
            <a:xfrm>
              <a:off x="13867452" y="4061144"/>
              <a:ext cx="180968" cy="202300"/>
            </a:xfrm>
            <a:custGeom>
              <a:avLst/>
              <a:gdLst>
                <a:gd name="connsiteX0" fmla="*/ 163552 w 180968"/>
                <a:gd name="connsiteY0" fmla="*/ 29241 h 202300"/>
                <a:gd name="connsiteX1" fmla="*/ 144503 w 180968"/>
                <a:gd name="connsiteY1" fmla="*/ 50323 h 202300"/>
                <a:gd name="connsiteX2" fmla="*/ 159469 w 180968"/>
                <a:gd name="connsiteY2" fmla="*/ 64678 h 202300"/>
                <a:gd name="connsiteX3" fmla="*/ 181240 w 180968"/>
                <a:gd name="connsiteY3" fmla="*/ 39110 h 202300"/>
                <a:gd name="connsiteX4" fmla="*/ 120918 w 180968"/>
                <a:gd name="connsiteY4" fmla="*/ 85 h 202300"/>
                <a:gd name="connsiteX5" fmla="*/ 37464 w 180968"/>
                <a:gd name="connsiteY5" fmla="*/ 65574 h 202300"/>
                <a:gd name="connsiteX6" fmla="*/ 53338 w 180968"/>
                <a:gd name="connsiteY6" fmla="*/ 98320 h 202300"/>
                <a:gd name="connsiteX7" fmla="*/ 104590 w 180968"/>
                <a:gd name="connsiteY7" fmla="*/ 114467 h 202300"/>
                <a:gd name="connsiteX8" fmla="*/ 143142 w 180968"/>
                <a:gd name="connsiteY8" fmla="*/ 144073 h 202300"/>
                <a:gd name="connsiteX9" fmla="*/ 119103 w 180968"/>
                <a:gd name="connsiteY9" fmla="*/ 179958 h 202300"/>
                <a:gd name="connsiteX10" fmla="*/ 73748 w 180968"/>
                <a:gd name="connsiteY10" fmla="*/ 189826 h 202300"/>
                <a:gd name="connsiteX11" fmla="*/ 19322 w 180968"/>
                <a:gd name="connsiteY11" fmla="*/ 170986 h 202300"/>
                <a:gd name="connsiteX12" fmla="*/ 44267 w 180968"/>
                <a:gd name="connsiteY12" fmla="*/ 145418 h 202300"/>
                <a:gd name="connsiteX13" fmla="*/ 26578 w 180968"/>
                <a:gd name="connsiteY13" fmla="*/ 128822 h 202300"/>
                <a:gd name="connsiteX14" fmla="*/ 272 w 180968"/>
                <a:gd name="connsiteY14" fmla="*/ 158875 h 202300"/>
                <a:gd name="connsiteX15" fmla="*/ 73294 w 180968"/>
                <a:gd name="connsiteY15" fmla="*/ 202386 h 202300"/>
                <a:gd name="connsiteX16" fmla="*/ 172169 w 180968"/>
                <a:gd name="connsiteY16" fmla="*/ 128373 h 202300"/>
                <a:gd name="connsiteX17" fmla="*/ 109579 w 180968"/>
                <a:gd name="connsiteY17" fmla="*/ 75891 h 202300"/>
                <a:gd name="connsiteX18" fmla="*/ 91437 w 180968"/>
                <a:gd name="connsiteY18" fmla="*/ 72303 h 202300"/>
                <a:gd name="connsiteX19" fmla="*/ 66491 w 180968"/>
                <a:gd name="connsiteY19" fmla="*/ 49875 h 202300"/>
                <a:gd name="connsiteX20" fmla="*/ 84633 w 180968"/>
                <a:gd name="connsiteY20" fmla="*/ 21167 h 202300"/>
                <a:gd name="connsiteX21" fmla="*/ 120464 w 180968"/>
                <a:gd name="connsiteY21" fmla="*/ 12644 h 202300"/>
                <a:gd name="connsiteX22" fmla="*/ 163552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52" y="29241"/>
                  </a:moveTo>
                  <a:cubicBezTo>
                    <a:pt x="151759" y="31933"/>
                    <a:pt x="144503" y="41353"/>
                    <a:pt x="144503" y="50323"/>
                  </a:cubicBezTo>
                  <a:cubicBezTo>
                    <a:pt x="144503" y="60640"/>
                    <a:pt x="153573" y="64678"/>
                    <a:pt x="159469" y="64678"/>
                  </a:cubicBezTo>
                  <a:cubicBezTo>
                    <a:pt x="164005" y="64678"/>
                    <a:pt x="181240" y="61986"/>
                    <a:pt x="181240" y="39110"/>
                  </a:cubicBezTo>
                  <a:cubicBezTo>
                    <a:pt x="181240" y="9953"/>
                    <a:pt x="148584" y="85"/>
                    <a:pt x="120918" y="85"/>
                  </a:cubicBezTo>
                  <a:cubicBezTo>
                    <a:pt x="50163" y="85"/>
                    <a:pt x="37464" y="51670"/>
                    <a:pt x="37464" y="65574"/>
                  </a:cubicBezTo>
                  <a:cubicBezTo>
                    <a:pt x="37464" y="82172"/>
                    <a:pt x="46988" y="92937"/>
                    <a:pt x="53338" y="98320"/>
                  </a:cubicBezTo>
                  <a:cubicBezTo>
                    <a:pt x="65130" y="107291"/>
                    <a:pt x="73294" y="109085"/>
                    <a:pt x="104590" y="114467"/>
                  </a:cubicBezTo>
                  <a:cubicBezTo>
                    <a:pt x="114114" y="116262"/>
                    <a:pt x="143142" y="121645"/>
                    <a:pt x="143142" y="144073"/>
                  </a:cubicBezTo>
                  <a:cubicBezTo>
                    <a:pt x="143142" y="151698"/>
                    <a:pt x="138152" y="168744"/>
                    <a:pt x="119103" y="179958"/>
                  </a:cubicBezTo>
                  <a:cubicBezTo>
                    <a:pt x="101415" y="189826"/>
                    <a:pt x="79191" y="189826"/>
                    <a:pt x="73748" y="189826"/>
                  </a:cubicBezTo>
                  <a:cubicBezTo>
                    <a:pt x="55606" y="189826"/>
                    <a:pt x="29753" y="185789"/>
                    <a:pt x="19322" y="170986"/>
                  </a:cubicBezTo>
                  <a:cubicBezTo>
                    <a:pt x="34289" y="169192"/>
                    <a:pt x="44267" y="157978"/>
                    <a:pt x="44267" y="145418"/>
                  </a:cubicBezTo>
                  <a:cubicBezTo>
                    <a:pt x="44267" y="134204"/>
                    <a:pt x="36103" y="128822"/>
                    <a:pt x="26578" y="128822"/>
                  </a:cubicBezTo>
                  <a:cubicBezTo>
                    <a:pt x="13425" y="128822"/>
                    <a:pt x="272" y="139139"/>
                    <a:pt x="272" y="158875"/>
                  </a:cubicBezTo>
                  <a:cubicBezTo>
                    <a:pt x="272" y="185789"/>
                    <a:pt x="29300" y="202386"/>
                    <a:pt x="73294" y="202386"/>
                  </a:cubicBezTo>
                  <a:cubicBezTo>
                    <a:pt x="156748" y="202386"/>
                    <a:pt x="172169" y="145867"/>
                    <a:pt x="172169" y="128373"/>
                  </a:cubicBezTo>
                  <a:cubicBezTo>
                    <a:pt x="172169" y="87106"/>
                    <a:pt x="126360" y="79031"/>
                    <a:pt x="109579" y="75891"/>
                  </a:cubicBezTo>
                  <a:cubicBezTo>
                    <a:pt x="105497" y="74995"/>
                    <a:pt x="94158" y="73200"/>
                    <a:pt x="91437" y="72303"/>
                  </a:cubicBezTo>
                  <a:cubicBezTo>
                    <a:pt x="74655" y="69163"/>
                    <a:pt x="66491" y="59744"/>
                    <a:pt x="66491" y="49875"/>
                  </a:cubicBezTo>
                  <a:cubicBezTo>
                    <a:pt x="66491" y="39558"/>
                    <a:pt x="74655" y="27447"/>
                    <a:pt x="84633" y="21167"/>
                  </a:cubicBezTo>
                  <a:cubicBezTo>
                    <a:pt x="96879" y="13542"/>
                    <a:pt x="112754" y="12644"/>
                    <a:pt x="120464" y="12644"/>
                  </a:cubicBezTo>
                  <a:cubicBezTo>
                    <a:pt x="129988" y="12644"/>
                    <a:pt x="153573" y="13990"/>
                    <a:pt x="163552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9" name="任意多边形: 形状 468">
              <a:extLst>
                <a:ext uri="{FF2B5EF4-FFF2-40B4-BE49-F238E27FC236}">
                  <a16:creationId xmlns:a16="http://schemas.microsoft.com/office/drawing/2014/main" id="{39C90C92-AF72-13E3-63EA-4C0A78DD25C5}"/>
                </a:ext>
              </a:extLst>
            </p:cNvPr>
            <p:cNvSpPr/>
            <p:nvPr/>
          </p:nvSpPr>
          <p:spPr>
            <a:xfrm>
              <a:off x="14226885" y="4032614"/>
              <a:ext cx="75808" cy="191599"/>
            </a:xfrm>
            <a:custGeom>
              <a:avLst/>
              <a:gdLst>
                <a:gd name="connsiteX0" fmla="*/ 76086 w 75808"/>
                <a:gd name="connsiteY0" fmla="*/ 67366 h 191599"/>
                <a:gd name="connsiteX1" fmla="*/ 34618 w 75808"/>
                <a:gd name="connsiteY1" fmla="*/ 82 h 191599"/>
                <a:gd name="connsiteX2" fmla="*/ 278 w 75808"/>
                <a:gd name="connsiteY2" fmla="*/ 34045 h 191599"/>
                <a:gd name="connsiteX3" fmla="*/ 34618 w 75808"/>
                <a:gd name="connsiteY3" fmla="*/ 68007 h 191599"/>
                <a:gd name="connsiteX4" fmla="*/ 57296 w 75808"/>
                <a:gd name="connsiteY4" fmla="*/ 59677 h 191599"/>
                <a:gd name="connsiteX5" fmla="*/ 60535 w 75808"/>
                <a:gd name="connsiteY5" fmla="*/ 57754 h 191599"/>
                <a:gd name="connsiteX6" fmla="*/ 61831 w 75808"/>
                <a:gd name="connsiteY6" fmla="*/ 67366 h 191599"/>
                <a:gd name="connsiteX7" fmla="*/ 17772 w 75808"/>
                <a:gd name="connsiteY7" fmla="*/ 174380 h 191599"/>
                <a:gd name="connsiteX8" fmla="*/ 10645 w 75808"/>
                <a:gd name="connsiteY8" fmla="*/ 184633 h 191599"/>
                <a:gd name="connsiteX9" fmla="*/ 17124 w 75808"/>
                <a:gd name="connsiteY9" fmla="*/ 191682 h 191599"/>
                <a:gd name="connsiteX10" fmla="*/ 76086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086" y="67366"/>
                  </a:moveTo>
                  <a:cubicBezTo>
                    <a:pt x="76086" y="25073"/>
                    <a:pt x="59887" y="82"/>
                    <a:pt x="34618" y="82"/>
                  </a:cubicBezTo>
                  <a:cubicBezTo>
                    <a:pt x="13236" y="82"/>
                    <a:pt x="278" y="16102"/>
                    <a:pt x="278" y="34045"/>
                  </a:cubicBezTo>
                  <a:cubicBezTo>
                    <a:pt x="278" y="51346"/>
                    <a:pt x="13236" y="68007"/>
                    <a:pt x="34618" y="68007"/>
                  </a:cubicBezTo>
                  <a:cubicBezTo>
                    <a:pt x="42393" y="68007"/>
                    <a:pt x="50816" y="65444"/>
                    <a:pt x="57296" y="59677"/>
                  </a:cubicBezTo>
                  <a:cubicBezTo>
                    <a:pt x="59240" y="58395"/>
                    <a:pt x="59887" y="57754"/>
                    <a:pt x="60535" y="57754"/>
                  </a:cubicBezTo>
                  <a:cubicBezTo>
                    <a:pt x="61184" y="57754"/>
                    <a:pt x="61831" y="58395"/>
                    <a:pt x="61831" y="67366"/>
                  </a:cubicBezTo>
                  <a:cubicBezTo>
                    <a:pt x="61831" y="114786"/>
                    <a:pt x="39154" y="153233"/>
                    <a:pt x="17772" y="174380"/>
                  </a:cubicBezTo>
                  <a:cubicBezTo>
                    <a:pt x="10645" y="181429"/>
                    <a:pt x="10645" y="182710"/>
                    <a:pt x="10645" y="184633"/>
                  </a:cubicBezTo>
                  <a:cubicBezTo>
                    <a:pt x="10645" y="189118"/>
                    <a:pt x="13884" y="191682"/>
                    <a:pt x="17124" y="191682"/>
                  </a:cubicBezTo>
                  <a:cubicBezTo>
                    <a:pt x="24251" y="191682"/>
                    <a:pt x="76086" y="142340"/>
                    <a:pt x="76086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0" name="任意多边形: 形状 469">
              <a:extLst>
                <a:ext uri="{FF2B5EF4-FFF2-40B4-BE49-F238E27FC236}">
                  <a16:creationId xmlns:a16="http://schemas.microsoft.com/office/drawing/2014/main" id="{8979CD42-28E6-1EEF-AE7F-689F8D8583C2}"/>
                </a:ext>
              </a:extLst>
            </p:cNvPr>
            <p:cNvSpPr/>
            <p:nvPr/>
          </p:nvSpPr>
          <p:spPr>
            <a:xfrm>
              <a:off x="14485709" y="3662872"/>
              <a:ext cx="462624" cy="451764"/>
            </a:xfrm>
            <a:custGeom>
              <a:avLst/>
              <a:gdLst>
                <a:gd name="connsiteX0" fmla="*/ 216692 w 462624"/>
                <a:gd name="connsiteY0" fmla="*/ 44297 h 451764"/>
                <a:gd name="connsiteX1" fmla="*/ 234834 w 462624"/>
                <a:gd name="connsiteY1" fmla="*/ 20588 h 451764"/>
                <a:gd name="connsiteX2" fmla="*/ 274358 w 462624"/>
                <a:gd name="connsiteY2" fmla="*/ 19947 h 451764"/>
                <a:gd name="connsiteX3" fmla="*/ 392282 w 462624"/>
                <a:gd name="connsiteY3" fmla="*/ 83386 h 451764"/>
                <a:gd name="connsiteX4" fmla="*/ 356646 w 462624"/>
                <a:gd name="connsiteY4" fmla="*/ 174379 h 451764"/>
                <a:gd name="connsiteX5" fmla="*/ 247144 w 462624"/>
                <a:gd name="connsiteY5" fmla="*/ 211546 h 451764"/>
                <a:gd name="connsiteX6" fmla="*/ 174576 w 462624"/>
                <a:gd name="connsiteY6" fmla="*/ 211546 h 451764"/>
                <a:gd name="connsiteX7" fmla="*/ 216692 w 462624"/>
                <a:gd name="connsiteY7" fmla="*/ 44297 h 451764"/>
                <a:gd name="connsiteX8" fmla="*/ 309994 w 462624"/>
                <a:gd name="connsiteY8" fmla="*/ 219876 h 451764"/>
                <a:gd name="connsiteX9" fmla="*/ 452540 w 462624"/>
                <a:gd name="connsiteY9" fmla="*/ 96202 h 451764"/>
                <a:gd name="connsiteX10" fmla="*/ 309347 w 462624"/>
                <a:gd name="connsiteY10" fmla="*/ 82 h 451764"/>
                <a:gd name="connsiteX11" fmla="*/ 124686 w 462624"/>
                <a:gd name="connsiteY11" fmla="*/ 82 h 451764"/>
                <a:gd name="connsiteX12" fmla="*/ 105895 w 462624"/>
                <a:gd name="connsiteY12" fmla="*/ 12898 h 451764"/>
                <a:gd name="connsiteX13" fmla="*/ 124037 w 462624"/>
                <a:gd name="connsiteY13" fmla="*/ 19947 h 451764"/>
                <a:gd name="connsiteX14" fmla="*/ 148659 w 462624"/>
                <a:gd name="connsiteY14" fmla="*/ 21228 h 451764"/>
                <a:gd name="connsiteX15" fmla="*/ 166153 w 462624"/>
                <a:gd name="connsiteY15" fmla="*/ 31481 h 451764"/>
                <a:gd name="connsiteX16" fmla="*/ 163561 w 462624"/>
                <a:gd name="connsiteY16" fmla="*/ 43657 h 451764"/>
                <a:gd name="connsiteX17" fmla="*/ 76738 w 462624"/>
                <a:gd name="connsiteY17" fmla="*/ 387766 h 451764"/>
                <a:gd name="connsiteX18" fmla="*/ 17776 w 462624"/>
                <a:gd name="connsiteY18" fmla="*/ 417884 h 451764"/>
                <a:gd name="connsiteX19" fmla="*/ 282 w 462624"/>
                <a:gd name="connsiteY19" fmla="*/ 430700 h 451764"/>
                <a:gd name="connsiteX20" fmla="*/ 9353 w 462624"/>
                <a:gd name="connsiteY20" fmla="*/ 437749 h 451764"/>
                <a:gd name="connsiteX21" fmla="*/ 90993 w 462624"/>
                <a:gd name="connsiteY21" fmla="*/ 435826 h 451764"/>
                <a:gd name="connsiteX22" fmla="*/ 173280 w 462624"/>
                <a:gd name="connsiteY22" fmla="*/ 437749 h 451764"/>
                <a:gd name="connsiteX23" fmla="*/ 186239 w 462624"/>
                <a:gd name="connsiteY23" fmla="*/ 424933 h 451764"/>
                <a:gd name="connsiteX24" fmla="*/ 168097 w 462624"/>
                <a:gd name="connsiteY24" fmla="*/ 417884 h 451764"/>
                <a:gd name="connsiteX25" fmla="*/ 125981 w 462624"/>
                <a:gd name="connsiteY25" fmla="*/ 406350 h 451764"/>
                <a:gd name="connsiteX26" fmla="*/ 127925 w 462624"/>
                <a:gd name="connsiteY26" fmla="*/ 395456 h 451764"/>
                <a:gd name="connsiteX27" fmla="*/ 170688 w 462624"/>
                <a:gd name="connsiteY27" fmla="*/ 225644 h 451764"/>
                <a:gd name="connsiteX28" fmla="*/ 247793 w 462624"/>
                <a:gd name="connsiteY28" fmla="*/ 225644 h 451764"/>
                <a:gd name="connsiteX29" fmla="*/ 318418 w 462624"/>
                <a:gd name="connsiteY29" fmla="*/ 283957 h 451764"/>
                <a:gd name="connsiteX30" fmla="*/ 309347 w 462624"/>
                <a:gd name="connsiteY30" fmla="*/ 328172 h 451764"/>
                <a:gd name="connsiteX31" fmla="*/ 298980 w 462624"/>
                <a:gd name="connsiteY31" fmla="*/ 382640 h 451764"/>
                <a:gd name="connsiteX32" fmla="*/ 385155 w 462624"/>
                <a:gd name="connsiteY32" fmla="*/ 451846 h 451764"/>
                <a:gd name="connsiteX33" fmla="*/ 462906 w 462624"/>
                <a:gd name="connsiteY33" fmla="*/ 378154 h 451764"/>
                <a:gd name="connsiteX34" fmla="*/ 455131 w 462624"/>
                <a:gd name="connsiteY34" fmla="*/ 370465 h 451764"/>
                <a:gd name="connsiteX35" fmla="*/ 446709 w 462624"/>
                <a:gd name="connsiteY35" fmla="*/ 379436 h 451764"/>
                <a:gd name="connsiteX36" fmla="*/ 387747 w 462624"/>
                <a:gd name="connsiteY36" fmla="*/ 437749 h 451764"/>
                <a:gd name="connsiteX37" fmla="*/ 361829 w 462624"/>
                <a:gd name="connsiteY37" fmla="*/ 398660 h 451764"/>
                <a:gd name="connsiteX38" fmla="*/ 368308 w 462624"/>
                <a:gd name="connsiteY38" fmla="*/ 325609 h 451764"/>
                <a:gd name="connsiteX39" fmla="*/ 370900 w 462624"/>
                <a:gd name="connsiteY39" fmla="*/ 295491 h 451764"/>
                <a:gd name="connsiteX40" fmla="*/ 309994 w 462624"/>
                <a:gd name="connsiteY40" fmla="*/ 219876 h 4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2624" h="451764">
                  <a:moveTo>
                    <a:pt x="216692" y="44297"/>
                  </a:moveTo>
                  <a:cubicBezTo>
                    <a:pt x="220580" y="28918"/>
                    <a:pt x="222523" y="22510"/>
                    <a:pt x="234834" y="20588"/>
                  </a:cubicBezTo>
                  <a:cubicBezTo>
                    <a:pt x="240666" y="19947"/>
                    <a:pt x="261399" y="19947"/>
                    <a:pt x="274358" y="19947"/>
                  </a:cubicBezTo>
                  <a:cubicBezTo>
                    <a:pt x="320361" y="19947"/>
                    <a:pt x="392282" y="19947"/>
                    <a:pt x="392282" y="83386"/>
                  </a:cubicBezTo>
                  <a:cubicBezTo>
                    <a:pt x="392282" y="105173"/>
                    <a:pt x="381915" y="149388"/>
                    <a:pt x="356646" y="174379"/>
                  </a:cubicBezTo>
                  <a:cubicBezTo>
                    <a:pt x="339799" y="191040"/>
                    <a:pt x="305459" y="211546"/>
                    <a:pt x="247144" y="211546"/>
                  </a:cubicBezTo>
                  <a:lnTo>
                    <a:pt x="174576" y="211546"/>
                  </a:lnTo>
                  <a:lnTo>
                    <a:pt x="216692" y="44297"/>
                  </a:lnTo>
                  <a:close/>
                  <a:moveTo>
                    <a:pt x="309994" y="219876"/>
                  </a:moveTo>
                  <a:cubicBezTo>
                    <a:pt x="375436" y="205779"/>
                    <a:pt x="452540" y="160923"/>
                    <a:pt x="452540" y="96202"/>
                  </a:cubicBezTo>
                  <a:cubicBezTo>
                    <a:pt x="452540" y="41093"/>
                    <a:pt x="394226" y="82"/>
                    <a:pt x="309347" y="82"/>
                  </a:cubicBezTo>
                  <a:lnTo>
                    <a:pt x="124686" y="82"/>
                  </a:lnTo>
                  <a:cubicBezTo>
                    <a:pt x="111726" y="82"/>
                    <a:pt x="105895" y="82"/>
                    <a:pt x="105895" y="12898"/>
                  </a:cubicBezTo>
                  <a:cubicBezTo>
                    <a:pt x="105895" y="19947"/>
                    <a:pt x="111726" y="19947"/>
                    <a:pt x="124037" y="19947"/>
                  </a:cubicBezTo>
                  <a:cubicBezTo>
                    <a:pt x="125333" y="19947"/>
                    <a:pt x="137644" y="19947"/>
                    <a:pt x="148659" y="21228"/>
                  </a:cubicBezTo>
                  <a:cubicBezTo>
                    <a:pt x="160322" y="22510"/>
                    <a:pt x="166153" y="23151"/>
                    <a:pt x="166153" y="31481"/>
                  </a:cubicBezTo>
                  <a:cubicBezTo>
                    <a:pt x="166153" y="34045"/>
                    <a:pt x="165505" y="35967"/>
                    <a:pt x="163561" y="43657"/>
                  </a:cubicBezTo>
                  <a:lnTo>
                    <a:pt x="76738" y="387766"/>
                  </a:lnTo>
                  <a:cubicBezTo>
                    <a:pt x="70259" y="412758"/>
                    <a:pt x="68963" y="417884"/>
                    <a:pt x="17776" y="417884"/>
                  </a:cubicBezTo>
                  <a:cubicBezTo>
                    <a:pt x="6113" y="417884"/>
                    <a:pt x="282" y="417884"/>
                    <a:pt x="282" y="430700"/>
                  </a:cubicBezTo>
                  <a:cubicBezTo>
                    <a:pt x="282" y="437749"/>
                    <a:pt x="8057" y="437749"/>
                    <a:pt x="9353" y="437749"/>
                  </a:cubicBezTo>
                  <a:cubicBezTo>
                    <a:pt x="27495" y="437749"/>
                    <a:pt x="72850" y="435826"/>
                    <a:pt x="90993" y="435826"/>
                  </a:cubicBezTo>
                  <a:cubicBezTo>
                    <a:pt x="109135" y="435826"/>
                    <a:pt x="155138" y="437749"/>
                    <a:pt x="173280" y="437749"/>
                  </a:cubicBezTo>
                  <a:cubicBezTo>
                    <a:pt x="178463" y="437749"/>
                    <a:pt x="186239" y="437749"/>
                    <a:pt x="186239" y="424933"/>
                  </a:cubicBezTo>
                  <a:cubicBezTo>
                    <a:pt x="186239" y="417884"/>
                    <a:pt x="180407" y="417884"/>
                    <a:pt x="168097" y="417884"/>
                  </a:cubicBezTo>
                  <a:cubicBezTo>
                    <a:pt x="144123" y="417884"/>
                    <a:pt x="125981" y="417884"/>
                    <a:pt x="125981" y="406350"/>
                  </a:cubicBezTo>
                  <a:cubicBezTo>
                    <a:pt x="125981" y="402505"/>
                    <a:pt x="127277" y="399301"/>
                    <a:pt x="127925" y="395456"/>
                  </a:cubicBezTo>
                  <a:lnTo>
                    <a:pt x="170688" y="225644"/>
                  </a:lnTo>
                  <a:lnTo>
                    <a:pt x="247793" y="225644"/>
                  </a:lnTo>
                  <a:cubicBezTo>
                    <a:pt x="306755" y="225644"/>
                    <a:pt x="318418" y="261528"/>
                    <a:pt x="318418" y="283957"/>
                  </a:cubicBezTo>
                  <a:cubicBezTo>
                    <a:pt x="318418" y="293569"/>
                    <a:pt x="313234" y="313434"/>
                    <a:pt x="309347" y="328172"/>
                  </a:cubicBezTo>
                  <a:cubicBezTo>
                    <a:pt x="304811" y="346114"/>
                    <a:pt x="298980" y="369824"/>
                    <a:pt x="298980" y="382640"/>
                  </a:cubicBezTo>
                  <a:cubicBezTo>
                    <a:pt x="298980" y="451846"/>
                    <a:pt x="376731" y="451846"/>
                    <a:pt x="385155" y="451846"/>
                  </a:cubicBezTo>
                  <a:cubicBezTo>
                    <a:pt x="440229" y="451846"/>
                    <a:pt x="462906" y="387126"/>
                    <a:pt x="462906" y="378154"/>
                  </a:cubicBezTo>
                  <a:cubicBezTo>
                    <a:pt x="462906" y="370465"/>
                    <a:pt x="455779" y="370465"/>
                    <a:pt x="455131" y="370465"/>
                  </a:cubicBezTo>
                  <a:cubicBezTo>
                    <a:pt x="449300" y="370465"/>
                    <a:pt x="448004" y="374950"/>
                    <a:pt x="446709" y="379436"/>
                  </a:cubicBezTo>
                  <a:cubicBezTo>
                    <a:pt x="430510" y="426855"/>
                    <a:pt x="402649" y="437749"/>
                    <a:pt x="387747" y="437749"/>
                  </a:cubicBezTo>
                  <a:cubicBezTo>
                    <a:pt x="366365" y="437749"/>
                    <a:pt x="361829" y="423651"/>
                    <a:pt x="361829" y="398660"/>
                  </a:cubicBezTo>
                  <a:cubicBezTo>
                    <a:pt x="361829" y="378795"/>
                    <a:pt x="365717" y="346114"/>
                    <a:pt x="368308" y="325609"/>
                  </a:cubicBezTo>
                  <a:cubicBezTo>
                    <a:pt x="369604" y="316637"/>
                    <a:pt x="370900" y="304462"/>
                    <a:pt x="370900" y="295491"/>
                  </a:cubicBezTo>
                  <a:cubicBezTo>
                    <a:pt x="370900" y="246149"/>
                    <a:pt x="327488" y="226285"/>
                    <a:pt x="309994" y="21987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1" name="任意多边形: 形状 470">
              <a:extLst>
                <a:ext uri="{FF2B5EF4-FFF2-40B4-BE49-F238E27FC236}">
                  <a16:creationId xmlns:a16="http://schemas.microsoft.com/office/drawing/2014/main" id="{14D382C3-3A15-CF2A-4F31-6B215E88724D}"/>
                </a:ext>
              </a:extLst>
            </p:cNvPr>
            <p:cNvSpPr/>
            <p:nvPr/>
          </p:nvSpPr>
          <p:spPr>
            <a:xfrm>
              <a:off x="15020232" y="3619938"/>
              <a:ext cx="150320" cy="640800"/>
            </a:xfrm>
            <a:custGeom>
              <a:avLst/>
              <a:gdLst>
                <a:gd name="connsiteX0" fmla="*/ 150610 w 150320"/>
                <a:gd name="connsiteY0" fmla="*/ 634475 h 640800"/>
                <a:gd name="connsiteX1" fmla="*/ 139595 w 150320"/>
                <a:gd name="connsiteY1" fmla="*/ 620377 h 640800"/>
                <a:gd name="connsiteX2" fmla="*/ 37869 w 150320"/>
                <a:gd name="connsiteY2" fmla="*/ 320483 h 640800"/>
                <a:gd name="connsiteX3" fmla="*/ 142187 w 150320"/>
                <a:gd name="connsiteY3" fmla="*/ 17384 h 640800"/>
                <a:gd name="connsiteX4" fmla="*/ 150610 w 150320"/>
                <a:gd name="connsiteY4" fmla="*/ 6490 h 640800"/>
                <a:gd name="connsiteX5" fmla="*/ 144131 w 150320"/>
                <a:gd name="connsiteY5" fmla="*/ 82 h 640800"/>
                <a:gd name="connsiteX6" fmla="*/ 41110 w 150320"/>
                <a:gd name="connsiteY6" fmla="*/ 125039 h 640800"/>
                <a:gd name="connsiteX7" fmla="*/ 290 w 150320"/>
                <a:gd name="connsiteY7" fmla="*/ 320483 h 640800"/>
                <a:gd name="connsiteX8" fmla="*/ 43054 w 150320"/>
                <a:gd name="connsiteY8" fmla="*/ 520412 h 640800"/>
                <a:gd name="connsiteX9" fmla="*/ 144131 w 150320"/>
                <a:gd name="connsiteY9" fmla="*/ 640883 h 640800"/>
                <a:gd name="connsiteX10" fmla="*/ 150610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10" y="634475"/>
                  </a:moveTo>
                  <a:cubicBezTo>
                    <a:pt x="150610" y="632553"/>
                    <a:pt x="150610" y="631271"/>
                    <a:pt x="139595" y="620377"/>
                  </a:cubicBezTo>
                  <a:cubicBezTo>
                    <a:pt x="58604" y="539636"/>
                    <a:pt x="37869" y="418525"/>
                    <a:pt x="37869" y="320483"/>
                  </a:cubicBezTo>
                  <a:cubicBezTo>
                    <a:pt x="37869" y="208983"/>
                    <a:pt x="62492" y="97484"/>
                    <a:pt x="142187" y="17384"/>
                  </a:cubicBezTo>
                  <a:cubicBezTo>
                    <a:pt x="150610" y="9694"/>
                    <a:pt x="150610" y="8412"/>
                    <a:pt x="150610" y="6490"/>
                  </a:cubicBezTo>
                  <a:cubicBezTo>
                    <a:pt x="150610" y="2005"/>
                    <a:pt x="148018" y="82"/>
                    <a:pt x="144131" y="82"/>
                  </a:cubicBezTo>
                  <a:cubicBezTo>
                    <a:pt x="137652" y="82"/>
                    <a:pt x="79337" y="43657"/>
                    <a:pt x="41110" y="125039"/>
                  </a:cubicBezTo>
                  <a:cubicBezTo>
                    <a:pt x="8065" y="195527"/>
                    <a:pt x="290" y="266655"/>
                    <a:pt x="290" y="320483"/>
                  </a:cubicBezTo>
                  <a:cubicBezTo>
                    <a:pt x="290" y="370465"/>
                    <a:pt x="7417" y="448002"/>
                    <a:pt x="43054" y="520412"/>
                  </a:cubicBezTo>
                  <a:cubicBezTo>
                    <a:pt x="81929" y="599231"/>
                    <a:pt x="137652" y="640883"/>
                    <a:pt x="144131" y="640883"/>
                  </a:cubicBezTo>
                  <a:cubicBezTo>
                    <a:pt x="148018" y="640883"/>
                    <a:pt x="150610" y="638960"/>
                    <a:pt x="150610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2" name="任意多边形: 形状 471">
              <a:extLst>
                <a:ext uri="{FF2B5EF4-FFF2-40B4-BE49-F238E27FC236}">
                  <a16:creationId xmlns:a16="http://schemas.microsoft.com/office/drawing/2014/main" id="{571CED26-00D0-38C5-4CDC-3A68C9FA8C19}"/>
                </a:ext>
              </a:extLst>
            </p:cNvPr>
            <p:cNvSpPr/>
            <p:nvPr/>
          </p:nvSpPr>
          <p:spPr>
            <a:xfrm>
              <a:off x="15215812" y="3817304"/>
              <a:ext cx="384224" cy="290282"/>
            </a:xfrm>
            <a:custGeom>
              <a:avLst/>
              <a:gdLst>
                <a:gd name="connsiteX0" fmla="*/ 384518 w 384224"/>
                <a:gd name="connsiteY0" fmla="*/ 44939 h 290282"/>
                <a:gd name="connsiteX1" fmla="*/ 358601 w 384224"/>
                <a:gd name="connsiteY1" fmla="*/ 82 h 290282"/>
                <a:gd name="connsiteX2" fmla="*/ 324260 w 384224"/>
                <a:gd name="connsiteY2" fmla="*/ 30200 h 290282"/>
                <a:gd name="connsiteX3" fmla="*/ 333979 w 384224"/>
                <a:gd name="connsiteY3" fmla="*/ 49424 h 290282"/>
                <a:gd name="connsiteX4" fmla="*/ 356657 w 384224"/>
                <a:gd name="connsiteY4" fmla="*/ 103251 h 290282"/>
                <a:gd name="connsiteX5" fmla="*/ 324260 w 384224"/>
                <a:gd name="connsiteY5" fmla="*/ 194886 h 290282"/>
                <a:gd name="connsiteX6" fmla="*/ 250396 w 384224"/>
                <a:gd name="connsiteY6" fmla="*/ 244227 h 290282"/>
                <a:gd name="connsiteX7" fmla="*/ 187546 w 384224"/>
                <a:gd name="connsiteY7" fmla="*/ 186555 h 290282"/>
                <a:gd name="connsiteX8" fmla="*/ 209576 w 384224"/>
                <a:gd name="connsiteY8" fmla="*/ 110941 h 290282"/>
                <a:gd name="connsiteX9" fmla="*/ 197913 w 384224"/>
                <a:gd name="connsiteY9" fmla="*/ 96843 h 290282"/>
                <a:gd name="connsiteX10" fmla="*/ 180419 w 384224"/>
                <a:gd name="connsiteY10" fmla="*/ 107737 h 290282"/>
                <a:gd name="connsiteX11" fmla="*/ 165516 w 384224"/>
                <a:gd name="connsiteY11" fmla="*/ 185274 h 290282"/>
                <a:gd name="connsiteX12" fmla="*/ 77398 w 384224"/>
                <a:gd name="connsiteY12" fmla="*/ 244227 h 290282"/>
                <a:gd name="connsiteX13" fmla="*/ 21027 w 384224"/>
                <a:gd name="connsiteY13" fmla="*/ 170535 h 290282"/>
                <a:gd name="connsiteX14" fmla="*/ 87117 w 384224"/>
                <a:gd name="connsiteY14" fmla="*/ 14821 h 290282"/>
                <a:gd name="connsiteX15" fmla="*/ 74805 w 384224"/>
                <a:gd name="connsiteY15" fmla="*/ 2645 h 290282"/>
                <a:gd name="connsiteX16" fmla="*/ 57960 w 384224"/>
                <a:gd name="connsiteY16" fmla="*/ 16743 h 290282"/>
                <a:gd name="connsiteX17" fmla="*/ 293 w 384224"/>
                <a:gd name="connsiteY17" fmla="*/ 198730 h 290282"/>
                <a:gd name="connsiteX18" fmla="*/ 68327 w 384224"/>
                <a:gd name="connsiteY18" fmla="*/ 290365 h 290282"/>
                <a:gd name="connsiteX19" fmla="*/ 168109 w 384224"/>
                <a:gd name="connsiteY19" fmla="*/ 223081 h 290282"/>
                <a:gd name="connsiteX20" fmla="*/ 239381 w 384224"/>
                <a:gd name="connsiteY20" fmla="*/ 290365 h 290282"/>
                <a:gd name="connsiteX21" fmla="*/ 344346 w 384224"/>
                <a:gd name="connsiteY21" fmla="*/ 203216 h 290282"/>
                <a:gd name="connsiteX22" fmla="*/ 384518 w 384224"/>
                <a:gd name="connsiteY22" fmla="*/ 44939 h 29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4224" h="290282">
                  <a:moveTo>
                    <a:pt x="384518" y="44939"/>
                  </a:moveTo>
                  <a:cubicBezTo>
                    <a:pt x="384518" y="16102"/>
                    <a:pt x="372855" y="82"/>
                    <a:pt x="358601" y="82"/>
                  </a:cubicBezTo>
                  <a:cubicBezTo>
                    <a:pt x="341754" y="82"/>
                    <a:pt x="324260" y="15462"/>
                    <a:pt x="324260" y="30200"/>
                  </a:cubicBezTo>
                  <a:cubicBezTo>
                    <a:pt x="324260" y="36608"/>
                    <a:pt x="327500" y="43657"/>
                    <a:pt x="333979" y="49424"/>
                  </a:cubicBezTo>
                  <a:cubicBezTo>
                    <a:pt x="344994" y="59036"/>
                    <a:pt x="356657" y="76338"/>
                    <a:pt x="356657" y="103251"/>
                  </a:cubicBezTo>
                  <a:cubicBezTo>
                    <a:pt x="356657" y="128883"/>
                    <a:pt x="344346" y="165409"/>
                    <a:pt x="324260" y="194886"/>
                  </a:cubicBezTo>
                  <a:cubicBezTo>
                    <a:pt x="304822" y="222440"/>
                    <a:pt x="280848" y="244227"/>
                    <a:pt x="250396" y="244227"/>
                  </a:cubicBezTo>
                  <a:cubicBezTo>
                    <a:pt x="213464" y="244227"/>
                    <a:pt x="193378" y="221159"/>
                    <a:pt x="187546" y="186555"/>
                  </a:cubicBezTo>
                  <a:cubicBezTo>
                    <a:pt x="194673" y="169894"/>
                    <a:pt x="209576" y="128883"/>
                    <a:pt x="209576" y="110941"/>
                  </a:cubicBezTo>
                  <a:cubicBezTo>
                    <a:pt x="209576" y="103251"/>
                    <a:pt x="206336" y="96843"/>
                    <a:pt x="197913" y="96843"/>
                  </a:cubicBezTo>
                  <a:cubicBezTo>
                    <a:pt x="192730" y="96843"/>
                    <a:pt x="185603" y="98125"/>
                    <a:pt x="180419" y="107737"/>
                  </a:cubicBezTo>
                  <a:cubicBezTo>
                    <a:pt x="173292" y="120553"/>
                    <a:pt x="165516" y="162205"/>
                    <a:pt x="165516" y="185274"/>
                  </a:cubicBezTo>
                  <a:cubicBezTo>
                    <a:pt x="144135" y="215391"/>
                    <a:pt x="118217" y="244227"/>
                    <a:pt x="77398" y="244227"/>
                  </a:cubicBezTo>
                  <a:cubicBezTo>
                    <a:pt x="34634" y="244227"/>
                    <a:pt x="21027" y="206420"/>
                    <a:pt x="21027" y="170535"/>
                  </a:cubicBezTo>
                  <a:cubicBezTo>
                    <a:pt x="21027" y="90436"/>
                    <a:pt x="87117" y="23151"/>
                    <a:pt x="87117" y="14821"/>
                  </a:cubicBezTo>
                  <a:cubicBezTo>
                    <a:pt x="87117" y="7772"/>
                    <a:pt x="81933" y="2645"/>
                    <a:pt x="74805" y="2645"/>
                  </a:cubicBezTo>
                  <a:cubicBezTo>
                    <a:pt x="66383" y="2645"/>
                    <a:pt x="61847" y="10976"/>
                    <a:pt x="57960" y="16743"/>
                  </a:cubicBezTo>
                  <a:cubicBezTo>
                    <a:pt x="24915" y="64163"/>
                    <a:pt x="293" y="140418"/>
                    <a:pt x="293" y="198730"/>
                  </a:cubicBezTo>
                  <a:cubicBezTo>
                    <a:pt x="293" y="242946"/>
                    <a:pt x="15196" y="290365"/>
                    <a:pt x="68327" y="290365"/>
                  </a:cubicBezTo>
                  <a:cubicBezTo>
                    <a:pt x="114330" y="290365"/>
                    <a:pt x="144783" y="258325"/>
                    <a:pt x="168109" y="223081"/>
                  </a:cubicBezTo>
                  <a:cubicBezTo>
                    <a:pt x="173940" y="260247"/>
                    <a:pt x="199209" y="290365"/>
                    <a:pt x="239381" y="290365"/>
                  </a:cubicBezTo>
                  <a:cubicBezTo>
                    <a:pt x="289920" y="290365"/>
                    <a:pt x="321021" y="251276"/>
                    <a:pt x="344346" y="203216"/>
                  </a:cubicBezTo>
                  <a:cubicBezTo>
                    <a:pt x="359897" y="171817"/>
                    <a:pt x="384518" y="84668"/>
                    <a:pt x="384518" y="44939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3" name="任意多边形: 形状 472">
              <a:extLst>
                <a:ext uri="{FF2B5EF4-FFF2-40B4-BE49-F238E27FC236}">
                  <a16:creationId xmlns:a16="http://schemas.microsoft.com/office/drawing/2014/main" id="{7B1BBF00-B8AC-C7E2-B0FD-92C5074CC3C2}"/>
                </a:ext>
              </a:extLst>
            </p:cNvPr>
            <p:cNvSpPr/>
            <p:nvPr/>
          </p:nvSpPr>
          <p:spPr>
            <a:xfrm>
              <a:off x="15639513" y="3998843"/>
              <a:ext cx="212716" cy="202300"/>
            </a:xfrm>
            <a:custGeom>
              <a:avLst/>
              <a:gdLst>
                <a:gd name="connsiteX0" fmla="*/ 213016 w 212716"/>
                <a:gd name="connsiteY0" fmla="*/ 78582 h 202300"/>
                <a:gd name="connsiteX1" fmla="*/ 130923 w 212716"/>
                <a:gd name="connsiteY1" fmla="*/ 84 h 202300"/>
                <a:gd name="connsiteX2" fmla="*/ 300 w 212716"/>
                <a:gd name="connsiteY2" fmla="*/ 123887 h 202300"/>
                <a:gd name="connsiteX3" fmla="*/ 82846 w 212716"/>
                <a:gd name="connsiteY3" fmla="*/ 202385 h 202300"/>
                <a:gd name="connsiteX4" fmla="*/ 213016 w 212716"/>
                <a:gd name="connsiteY4" fmla="*/ 78582 h 202300"/>
                <a:gd name="connsiteX5" fmla="*/ 83300 w 212716"/>
                <a:gd name="connsiteY5" fmla="*/ 189825 h 202300"/>
                <a:gd name="connsiteX6" fmla="*/ 37945 w 212716"/>
                <a:gd name="connsiteY6" fmla="*/ 140035 h 202300"/>
                <a:gd name="connsiteX7" fmla="*/ 64251 w 212716"/>
                <a:gd name="connsiteY7" fmla="*/ 52117 h 202300"/>
                <a:gd name="connsiteX8" fmla="*/ 130469 w 212716"/>
                <a:gd name="connsiteY8" fmla="*/ 12644 h 202300"/>
                <a:gd name="connsiteX9" fmla="*/ 175825 w 212716"/>
                <a:gd name="connsiteY9" fmla="*/ 62434 h 202300"/>
                <a:gd name="connsiteX10" fmla="*/ 150426 w 212716"/>
                <a:gd name="connsiteY10" fmla="*/ 149006 h 202300"/>
                <a:gd name="connsiteX11" fmla="*/ 83300 w 212716"/>
                <a:gd name="connsiteY11" fmla="*/ 189825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716" h="202300">
                  <a:moveTo>
                    <a:pt x="213016" y="78582"/>
                  </a:moveTo>
                  <a:cubicBezTo>
                    <a:pt x="213016" y="28792"/>
                    <a:pt x="175371" y="84"/>
                    <a:pt x="130923" y="84"/>
                  </a:cubicBezTo>
                  <a:cubicBezTo>
                    <a:pt x="63797" y="84"/>
                    <a:pt x="300" y="62434"/>
                    <a:pt x="300" y="123887"/>
                  </a:cubicBezTo>
                  <a:cubicBezTo>
                    <a:pt x="300" y="168743"/>
                    <a:pt x="33409" y="202385"/>
                    <a:pt x="82846" y="202385"/>
                  </a:cubicBezTo>
                  <a:cubicBezTo>
                    <a:pt x="147705" y="202385"/>
                    <a:pt x="213016" y="143175"/>
                    <a:pt x="213016" y="78582"/>
                  </a:cubicBezTo>
                  <a:close/>
                  <a:moveTo>
                    <a:pt x="83300" y="189825"/>
                  </a:moveTo>
                  <a:cubicBezTo>
                    <a:pt x="60622" y="189825"/>
                    <a:pt x="37945" y="175471"/>
                    <a:pt x="37945" y="140035"/>
                  </a:cubicBezTo>
                  <a:cubicBezTo>
                    <a:pt x="37945" y="121644"/>
                    <a:pt x="46562" y="77685"/>
                    <a:pt x="64251" y="52117"/>
                  </a:cubicBezTo>
                  <a:cubicBezTo>
                    <a:pt x="83754" y="24306"/>
                    <a:pt x="110060" y="12644"/>
                    <a:pt x="130469" y="12644"/>
                  </a:cubicBezTo>
                  <a:cubicBezTo>
                    <a:pt x="154961" y="12644"/>
                    <a:pt x="175825" y="29240"/>
                    <a:pt x="175825" y="62434"/>
                  </a:cubicBezTo>
                  <a:cubicBezTo>
                    <a:pt x="175825" y="73199"/>
                    <a:pt x="170382" y="117607"/>
                    <a:pt x="150426" y="149006"/>
                  </a:cubicBezTo>
                  <a:cubicBezTo>
                    <a:pt x="133191" y="175471"/>
                    <a:pt x="105978" y="189825"/>
                    <a:pt x="83300" y="18982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4" name="任意多边形: 形状 473">
              <a:extLst>
                <a:ext uri="{FF2B5EF4-FFF2-40B4-BE49-F238E27FC236}">
                  <a16:creationId xmlns:a16="http://schemas.microsoft.com/office/drawing/2014/main" id="{7520C3DC-EFDA-3014-A6C5-AD02A60371B0}"/>
                </a:ext>
              </a:extLst>
            </p:cNvPr>
            <p:cNvSpPr/>
            <p:nvPr/>
          </p:nvSpPr>
          <p:spPr>
            <a:xfrm>
              <a:off x="15955226" y="4032614"/>
              <a:ext cx="75808" cy="191599"/>
            </a:xfrm>
            <a:custGeom>
              <a:avLst/>
              <a:gdLst>
                <a:gd name="connsiteX0" fmla="*/ 76113 w 75808"/>
                <a:gd name="connsiteY0" fmla="*/ 67366 h 191599"/>
                <a:gd name="connsiteX1" fmla="*/ 34645 w 75808"/>
                <a:gd name="connsiteY1" fmla="*/ 82 h 191599"/>
                <a:gd name="connsiteX2" fmla="*/ 304 w 75808"/>
                <a:gd name="connsiteY2" fmla="*/ 34045 h 191599"/>
                <a:gd name="connsiteX3" fmla="*/ 34645 w 75808"/>
                <a:gd name="connsiteY3" fmla="*/ 68007 h 191599"/>
                <a:gd name="connsiteX4" fmla="*/ 57322 w 75808"/>
                <a:gd name="connsiteY4" fmla="*/ 59677 h 191599"/>
                <a:gd name="connsiteX5" fmla="*/ 60562 w 75808"/>
                <a:gd name="connsiteY5" fmla="*/ 57754 h 191599"/>
                <a:gd name="connsiteX6" fmla="*/ 61858 w 75808"/>
                <a:gd name="connsiteY6" fmla="*/ 67366 h 191599"/>
                <a:gd name="connsiteX7" fmla="*/ 17798 w 75808"/>
                <a:gd name="connsiteY7" fmla="*/ 174380 h 191599"/>
                <a:gd name="connsiteX8" fmla="*/ 10671 w 75808"/>
                <a:gd name="connsiteY8" fmla="*/ 184633 h 191599"/>
                <a:gd name="connsiteX9" fmla="*/ 17151 w 75808"/>
                <a:gd name="connsiteY9" fmla="*/ 191682 h 191599"/>
                <a:gd name="connsiteX10" fmla="*/ 76113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113" y="67366"/>
                  </a:moveTo>
                  <a:cubicBezTo>
                    <a:pt x="76113" y="25073"/>
                    <a:pt x="59914" y="82"/>
                    <a:pt x="34645" y="82"/>
                  </a:cubicBezTo>
                  <a:cubicBezTo>
                    <a:pt x="13263" y="82"/>
                    <a:pt x="304" y="16102"/>
                    <a:pt x="304" y="34045"/>
                  </a:cubicBezTo>
                  <a:cubicBezTo>
                    <a:pt x="304" y="51346"/>
                    <a:pt x="13263" y="68007"/>
                    <a:pt x="34645" y="68007"/>
                  </a:cubicBezTo>
                  <a:cubicBezTo>
                    <a:pt x="42420" y="68007"/>
                    <a:pt x="50843" y="65444"/>
                    <a:pt x="57322" y="59677"/>
                  </a:cubicBezTo>
                  <a:cubicBezTo>
                    <a:pt x="59266" y="58395"/>
                    <a:pt x="59914" y="57754"/>
                    <a:pt x="60562" y="57754"/>
                  </a:cubicBezTo>
                  <a:cubicBezTo>
                    <a:pt x="61210" y="57754"/>
                    <a:pt x="61858" y="58395"/>
                    <a:pt x="61858" y="67366"/>
                  </a:cubicBezTo>
                  <a:cubicBezTo>
                    <a:pt x="61858" y="114786"/>
                    <a:pt x="39180" y="153233"/>
                    <a:pt x="17798" y="174380"/>
                  </a:cubicBezTo>
                  <a:cubicBezTo>
                    <a:pt x="10671" y="181429"/>
                    <a:pt x="10671" y="182710"/>
                    <a:pt x="10671" y="184633"/>
                  </a:cubicBezTo>
                  <a:cubicBezTo>
                    <a:pt x="10671" y="189118"/>
                    <a:pt x="13911" y="191682"/>
                    <a:pt x="17151" y="191682"/>
                  </a:cubicBezTo>
                  <a:cubicBezTo>
                    <a:pt x="24277" y="191682"/>
                    <a:pt x="76113" y="142340"/>
                    <a:pt x="76113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5" name="任意多边形: 形状 474">
              <a:extLst>
                <a:ext uri="{FF2B5EF4-FFF2-40B4-BE49-F238E27FC236}">
                  <a16:creationId xmlns:a16="http://schemas.microsoft.com/office/drawing/2014/main" id="{37BD3093-9A15-E700-0D89-EA051D42C515}"/>
                </a:ext>
              </a:extLst>
            </p:cNvPr>
            <p:cNvSpPr/>
            <p:nvPr/>
          </p:nvSpPr>
          <p:spPr>
            <a:xfrm>
              <a:off x="16216642" y="3812178"/>
              <a:ext cx="369322" cy="288360"/>
            </a:xfrm>
            <a:custGeom>
              <a:avLst/>
              <a:gdLst>
                <a:gd name="connsiteX0" fmla="*/ 45016 w 369322"/>
                <a:gd name="connsiteY0" fmla="*/ 60318 h 288360"/>
                <a:gd name="connsiteX1" fmla="*/ 45016 w 369322"/>
                <a:gd name="connsiteY1" fmla="*/ 258325 h 288360"/>
                <a:gd name="connsiteX2" fmla="*/ 309 w 369322"/>
                <a:gd name="connsiteY2" fmla="*/ 258325 h 288360"/>
                <a:gd name="connsiteX3" fmla="*/ 309 w 369322"/>
                <a:gd name="connsiteY3" fmla="*/ 288443 h 288360"/>
                <a:gd name="connsiteX4" fmla="*/ 81948 w 369322"/>
                <a:gd name="connsiteY4" fmla="*/ 286520 h 288360"/>
                <a:gd name="connsiteX5" fmla="*/ 163588 w 369322"/>
                <a:gd name="connsiteY5" fmla="*/ 288443 h 288360"/>
                <a:gd name="connsiteX6" fmla="*/ 163588 w 369322"/>
                <a:gd name="connsiteY6" fmla="*/ 258325 h 288360"/>
                <a:gd name="connsiteX7" fmla="*/ 118880 w 369322"/>
                <a:gd name="connsiteY7" fmla="*/ 258325 h 288360"/>
                <a:gd name="connsiteX8" fmla="*/ 118880 w 369322"/>
                <a:gd name="connsiteY8" fmla="*/ 124397 h 288360"/>
                <a:gd name="connsiteX9" fmla="*/ 215422 w 369322"/>
                <a:gd name="connsiteY9" fmla="*/ 23151 h 288360"/>
                <a:gd name="connsiteX10" fmla="*/ 251059 w 369322"/>
                <a:gd name="connsiteY10" fmla="*/ 85309 h 288360"/>
                <a:gd name="connsiteX11" fmla="*/ 251059 w 369322"/>
                <a:gd name="connsiteY11" fmla="*/ 258325 h 288360"/>
                <a:gd name="connsiteX12" fmla="*/ 206352 w 369322"/>
                <a:gd name="connsiteY12" fmla="*/ 258325 h 288360"/>
                <a:gd name="connsiteX13" fmla="*/ 206352 w 369322"/>
                <a:gd name="connsiteY13" fmla="*/ 288443 h 288360"/>
                <a:gd name="connsiteX14" fmla="*/ 287991 w 369322"/>
                <a:gd name="connsiteY14" fmla="*/ 286520 h 288360"/>
                <a:gd name="connsiteX15" fmla="*/ 369631 w 369322"/>
                <a:gd name="connsiteY15" fmla="*/ 288443 h 288360"/>
                <a:gd name="connsiteX16" fmla="*/ 369631 w 369322"/>
                <a:gd name="connsiteY16" fmla="*/ 258325 h 288360"/>
                <a:gd name="connsiteX17" fmla="*/ 324923 w 369322"/>
                <a:gd name="connsiteY17" fmla="*/ 258325 h 288360"/>
                <a:gd name="connsiteX18" fmla="*/ 324923 w 369322"/>
                <a:gd name="connsiteY18" fmla="*/ 92357 h 288360"/>
                <a:gd name="connsiteX19" fmla="*/ 225141 w 369322"/>
                <a:gd name="connsiteY19" fmla="*/ 82 h 288360"/>
                <a:gd name="connsiteX20" fmla="*/ 111753 w 369322"/>
                <a:gd name="connsiteY20" fmla="*/ 69289 h 288360"/>
                <a:gd name="connsiteX21" fmla="*/ 111753 w 369322"/>
                <a:gd name="connsiteY21" fmla="*/ 82 h 288360"/>
                <a:gd name="connsiteX22" fmla="*/ 309 w 369322"/>
                <a:gd name="connsiteY22" fmla="*/ 5209 h 288360"/>
                <a:gd name="connsiteX23" fmla="*/ 309 w 369322"/>
                <a:gd name="connsiteY23" fmla="*/ 35327 h 288360"/>
                <a:gd name="connsiteX24" fmla="*/ 45016 w 369322"/>
                <a:gd name="connsiteY24" fmla="*/ 60318 h 28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9322" h="288360">
                  <a:moveTo>
                    <a:pt x="45016" y="60318"/>
                  </a:moveTo>
                  <a:lnTo>
                    <a:pt x="45016" y="258325"/>
                  </a:lnTo>
                  <a:lnTo>
                    <a:pt x="309" y="258325"/>
                  </a:lnTo>
                  <a:lnTo>
                    <a:pt x="309" y="288443"/>
                  </a:lnTo>
                  <a:cubicBezTo>
                    <a:pt x="18451" y="287802"/>
                    <a:pt x="57327" y="286520"/>
                    <a:pt x="81948" y="286520"/>
                  </a:cubicBezTo>
                  <a:cubicBezTo>
                    <a:pt x="107217" y="286520"/>
                    <a:pt x="145446" y="287802"/>
                    <a:pt x="163588" y="288443"/>
                  </a:cubicBezTo>
                  <a:lnTo>
                    <a:pt x="163588" y="258325"/>
                  </a:lnTo>
                  <a:lnTo>
                    <a:pt x="118880" y="258325"/>
                  </a:lnTo>
                  <a:lnTo>
                    <a:pt x="118880" y="124397"/>
                  </a:lnTo>
                  <a:cubicBezTo>
                    <a:pt x="118880" y="54551"/>
                    <a:pt x="174603" y="23151"/>
                    <a:pt x="215422" y="23151"/>
                  </a:cubicBezTo>
                  <a:cubicBezTo>
                    <a:pt x="237453" y="23151"/>
                    <a:pt x="251059" y="36608"/>
                    <a:pt x="251059" y="85309"/>
                  </a:cubicBezTo>
                  <a:lnTo>
                    <a:pt x="251059" y="258325"/>
                  </a:lnTo>
                  <a:lnTo>
                    <a:pt x="206352" y="258325"/>
                  </a:lnTo>
                  <a:lnTo>
                    <a:pt x="206352" y="288443"/>
                  </a:lnTo>
                  <a:cubicBezTo>
                    <a:pt x="224493" y="287802"/>
                    <a:pt x="263370" y="286520"/>
                    <a:pt x="287991" y="286520"/>
                  </a:cubicBezTo>
                  <a:cubicBezTo>
                    <a:pt x="313260" y="286520"/>
                    <a:pt x="351489" y="287802"/>
                    <a:pt x="369631" y="288443"/>
                  </a:cubicBezTo>
                  <a:lnTo>
                    <a:pt x="369631" y="258325"/>
                  </a:lnTo>
                  <a:lnTo>
                    <a:pt x="324923" y="258325"/>
                  </a:lnTo>
                  <a:lnTo>
                    <a:pt x="324923" y="92357"/>
                  </a:lnTo>
                  <a:cubicBezTo>
                    <a:pt x="324923" y="25073"/>
                    <a:pt x="289935" y="82"/>
                    <a:pt x="225141" y="82"/>
                  </a:cubicBezTo>
                  <a:cubicBezTo>
                    <a:pt x="162940" y="82"/>
                    <a:pt x="128599" y="36608"/>
                    <a:pt x="111753" y="69289"/>
                  </a:cubicBezTo>
                  <a:lnTo>
                    <a:pt x="111753" y="82"/>
                  </a:lnTo>
                  <a:lnTo>
                    <a:pt x="309" y="5209"/>
                  </a:lnTo>
                  <a:lnTo>
                    <a:pt x="309" y="35327"/>
                  </a:lnTo>
                  <a:cubicBezTo>
                    <a:pt x="40480" y="35327"/>
                    <a:pt x="45016" y="35327"/>
                    <a:pt x="45016" y="60318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6" name="任意多边形: 形状 475">
              <a:extLst>
                <a:ext uri="{FF2B5EF4-FFF2-40B4-BE49-F238E27FC236}">
                  <a16:creationId xmlns:a16="http://schemas.microsoft.com/office/drawing/2014/main" id="{BFD1B53C-2717-8901-A186-677D8513B0C3}"/>
                </a:ext>
              </a:extLst>
            </p:cNvPr>
            <p:cNvSpPr/>
            <p:nvPr/>
          </p:nvSpPr>
          <p:spPr>
            <a:xfrm>
              <a:off x="16634550" y="3552214"/>
              <a:ext cx="240836" cy="407292"/>
            </a:xfrm>
            <a:custGeom>
              <a:avLst/>
              <a:gdLst>
                <a:gd name="connsiteX0" fmla="*/ 151802 w 240836"/>
                <a:gd name="connsiteY0" fmla="*/ 138684 h 407292"/>
                <a:gd name="connsiteX1" fmla="*/ 196250 w 240836"/>
                <a:gd name="connsiteY1" fmla="*/ 138684 h 407292"/>
                <a:gd name="connsiteX2" fmla="*/ 211217 w 240836"/>
                <a:gd name="connsiteY2" fmla="*/ 128816 h 407292"/>
                <a:gd name="connsiteX3" fmla="*/ 197157 w 240836"/>
                <a:gd name="connsiteY3" fmla="*/ 122536 h 407292"/>
                <a:gd name="connsiteX4" fmla="*/ 154976 w 240836"/>
                <a:gd name="connsiteY4" fmla="*/ 122536 h 407292"/>
                <a:gd name="connsiteX5" fmla="*/ 172665 w 240836"/>
                <a:gd name="connsiteY5" fmla="*/ 31926 h 407292"/>
                <a:gd name="connsiteX6" fmla="*/ 195797 w 240836"/>
                <a:gd name="connsiteY6" fmla="*/ 12638 h 407292"/>
                <a:gd name="connsiteX7" fmla="*/ 217114 w 240836"/>
                <a:gd name="connsiteY7" fmla="*/ 18021 h 407292"/>
                <a:gd name="connsiteX8" fmla="*/ 197157 w 240836"/>
                <a:gd name="connsiteY8" fmla="*/ 42692 h 407292"/>
                <a:gd name="connsiteX9" fmla="*/ 215299 w 240836"/>
                <a:gd name="connsiteY9" fmla="*/ 59289 h 407292"/>
                <a:gd name="connsiteX10" fmla="*/ 241152 w 240836"/>
                <a:gd name="connsiteY10" fmla="*/ 31926 h 407292"/>
                <a:gd name="connsiteX11" fmla="*/ 195797 w 240836"/>
                <a:gd name="connsiteY11" fmla="*/ 79 h 407292"/>
                <a:gd name="connsiteX12" fmla="*/ 141370 w 240836"/>
                <a:gd name="connsiteY12" fmla="*/ 33721 h 407292"/>
                <a:gd name="connsiteX13" fmla="*/ 119146 w 240836"/>
                <a:gd name="connsiteY13" fmla="*/ 122536 h 407292"/>
                <a:gd name="connsiteX14" fmla="*/ 83316 w 240836"/>
                <a:gd name="connsiteY14" fmla="*/ 122536 h 407292"/>
                <a:gd name="connsiteX15" fmla="*/ 68348 w 240836"/>
                <a:gd name="connsiteY15" fmla="*/ 132404 h 407292"/>
                <a:gd name="connsiteX16" fmla="*/ 82408 w 240836"/>
                <a:gd name="connsiteY16" fmla="*/ 138684 h 407292"/>
                <a:gd name="connsiteX17" fmla="*/ 115971 w 240836"/>
                <a:gd name="connsiteY17" fmla="*/ 138684 h 407292"/>
                <a:gd name="connsiteX18" fmla="*/ 76058 w 240836"/>
                <a:gd name="connsiteY18" fmla="*/ 350853 h 407292"/>
                <a:gd name="connsiteX19" fmla="*/ 44309 w 240836"/>
                <a:gd name="connsiteY19" fmla="*/ 394812 h 407292"/>
                <a:gd name="connsiteX20" fmla="*/ 24353 w 240836"/>
                <a:gd name="connsiteY20" fmla="*/ 389429 h 407292"/>
                <a:gd name="connsiteX21" fmla="*/ 44309 w 240836"/>
                <a:gd name="connsiteY21" fmla="*/ 364758 h 407292"/>
                <a:gd name="connsiteX22" fmla="*/ 26167 w 240836"/>
                <a:gd name="connsiteY22" fmla="*/ 348162 h 407292"/>
                <a:gd name="connsiteX23" fmla="*/ 315 w 240836"/>
                <a:gd name="connsiteY23" fmla="*/ 375524 h 407292"/>
                <a:gd name="connsiteX24" fmla="*/ 44309 w 240836"/>
                <a:gd name="connsiteY24" fmla="*/ 407371 h 407292"/>
                <a:gd name="connsiteX25" fmla="*/ 98736 w 240836"/>
                <a:gd name="connsiteY25" fmla="*/ 367898 h 407292"/>
                <a:gd name="connsiteX26" fmla="*/ 126403 w 240836"/>
                <a:gd name="connsiteY26" fmla="*/ 277289 h 407292"/>
                <a:gd name="connsiteX27" fmla="*/ 151802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802" y="138684"/>
                  </a:moveTo>
                  <a:lnTo>
                    <a:pt x="196250" y="138684"/>
                  </a:lnTo>
                  <a:cubicBezTo>
                    <a:pt x="205321" y="138684"/>
                    <a:pt x="211217" y="138684"/>
                    <a:pt x="211217" y="128816"/>
                  </a:cubicBezTo>
                  <a:cubicBezTo>
                    <a:pt x="211217" y="122536"/>
                    <a:pt x="205321" y="122536"/>
                    <a:pt x="197157" y="122536"/>
                  </a:cubicBezTo>
                  <a:lnTo>
                    <a:pt x="154976" y="122536"/>
                  </a:lnTo>
                  <a:cubicBezTo>
                    <a:pt x="165408" y="65568"/>
                    <a:pt x="169037" y="44935"/>
                    <a:pt x="172665" y="31926"/>
                  </a:cubicBezTo>
                  <a:cubicBezTo>
                    <a:pt x="174933" y="22058"/>
                    <a:pt x="184911" y="12638"/>
                    <a:pt x="195797" y="12638"/>
                  </a:cubicBezTo>
                  <a:cubicBezTo>
                    <a:pt x="196250" y="12638"/>
                    <a:pt x="208496" y="12638"/>
                    <a:pt x="217114" y="18021"/>
                  </a:cubicBezTo>
                  <a:cubicBezTo>
                    <a:pt x="198518" y="23852"/>
                    <a:pt x="197157" y="40000"/>
                    <a:pt x="197157" y="42692"/>
                  </a:cubicBezTo>
                  <a:cubicBezTo>
                    <a:pt x="197157" y="52560"/>
                    <a:pt x="204868" y="59289"/>
                    <a:pt x="215299" y="59289"/>
                  </a:cubicBezTo>
                  <a:cubicBezTo>
                    <a:pt x="227545" y="59289"/>
                    <a:pt x="241152" y="48972"/>
                    <a:pt x="241152" y="31926"/>
                  </a:cubicBezTo>
                  <a:cubicBezTo>
                    <a:pt x="241152" y="11293"/>
                    <a:pt x="218928" y="79"/>
                    <a:pt x="195797" y="79"/>
                  </a:cubicBezTo>
                  <a:cubicBezTo>
                    <a:pt x="175840" y="79"/>
                    <a:pt x="153616" y="11293"/>
                    <a:pt x="141370" y="33721"/>
                  </a:cubicBezTo>
                  <a:cubicBezTo>
                    <a:pt x="132299" y="50317"/>
                    <a:pt x="128671" y="70503"/>
                    <a:pt x="119146" y="122536"/>
                  </a:cubicBezTo>
                  <a:lnTo>
                    <a:pt x="83316" y="122536"/>
                  </a:lnTo>
                  <a:cubicBezTo>
                    <a:pt x="74244" y="122536"/>
                    <a:pt x="68348" y="122536"/>
                    <a:pt x="68348" y="132404"/>
                  </a:cubicBezTo>
                  <a:cubicBezTo>
                    <a:pt x="68348" y="138684"/>
                    <a:pt x="74244" y="138684"/>
                    <a:pt x="82408" y="138684"/>
                  </a:cubicBezTo>
                  <a:lnTo>
                    <a:pt x="115971" y="138684"/>
                  </a:lnTo>
                  <a:cubicBezTo>
                    <a:pt x="115518" y="141375"/>
                    <a:pt x="86944" y="302857"/>
                    <a:pt x="76058" y="350853"/>
                  </a:cubicBezTo>
                  <a:cubicBezTo>
                    <a:pt x="73790" y="360721"/>
                    <a:pt x="66080" y="394812"/>
                    <a:pt x="44309" y="394812"/>
                  </a:cubicBezTo>
                  <a:cubicBezTo>
                    <a:pt x="43856" y="394812"/>
                    <a:pt x="32971" y="394812"/>
                    <a:pt x="24353" y="389429"/>
                  </a:cubicBezTo>
                  <a:cubicBezTo>
                    <a:pt x="42949" y="383598"/>
                    <a:pt x="44309" y="367450"/>
                    <a:pt x="44309" y="364758"/>
                  </a:cubicBezTo>
                  <a:cubicBezTo>
                    <a:pt x="44309" y="354890"/>
                    <a:pt x="36599" y="348162"/>
                    <a:pt x="26167" y="348162"/>
                  </a:cubicBezTo>
                  <a:cubicBezTo>
                    <a:pt x="13921" y="348162"/>
                    <a:pt x="315" y="358478"/>
                    <a:pt x="315" y="375524"/>
                  </a:cubicBezTo>
                  <a:cubicBezTo>
                    <a:pt x="315" y="395709"/>
                    <a:pt x="21632" y="407371"/>
                    <a:pt x="44309" y="407371"/>
                  </a:cubicBezTo>
                  <a:cubicBezTo>
                    <a:pt x="73337" y="407371"/>
                    <a:pt x="93293" y="377767"/>
                    <a:pt x="98736" y="367898"/>
                  </a:cubicBezTo>
                  <a:cubicBezTo>
                    <a:pt x="115064" y="337845"/>
                    <a:pt x="125495" y="282672"/>
                    <a:pt x="126403" y="277289"/>
                  </a:cubicBezTo>
                  <a:lnTo>
                    <a:pt x="151802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7" name="任意多边形: 形状 476">
              <a:extLst>
                <a:ext uri="{FF2B5EF4-FFF2-40B4-BE49-F238E27FC236}">
                  <a16:creationId xmlns:a16="http://schemas.microsoft.com/office/drawing/2014/main" id="{DE32E93A-25C3-4957-0513-A2AF7FF1E045}"/>
                </a:ext>
              </a:extLst>
            </p:cNvPr>
            <p:cNvSpPr/>
            <p:nvPr/>
          </p:nvSpPr>
          <p:spPr>
            <a:xfrm>
              <a:off x="16633643" y="4061144"/>
              <a:ext cx="180968" cy="202300"/>
            </a:xfrm>
            <a:custGeom>
              <a:avLst/>
              <a:gdLst>
                <a:gd name="connsiteX0" fmla="*/ 163594 w 180968"/>
                <a:gd name="connsiteY0" fmla="*/ 29241 h 202300"/>
                <a:gd name="connsiteX1" fmla="*/ 144545 w 180968"/>
                <a:gd name="connsiteY1" fmla="*/ 50323 h 202300"/>
                <a:gd name="connsiteX2" fmla="*/ 159512 w 180968"/>
                <a:gd name="connsiteY2" fmla="*/ 64678 h 202300"/>
                <a:gd name="connsiteX3" fmla="*/ 181283 w 180968"/>
                <a:gd name="connsiteY3" fmla="*/ 39110 h 202300"/>
                <a:gd name="connsiteX4" fmla="*/ 120960 w 180968"/>
                <a:gd name="connsiteY4" fmla="*/ 85 h 202300"/>
                <a:gd name="connsiteX5" fmla="*/ 37506 w 180968"/>
                <a:gd name="connsiteY5" fmla="*/ 65574 h 202300"/>
                <a:gd name="connsiteX6" fmla="*/ 53380 w 180968"/>
                <a:gd name="connsiteY6" fmla="*/ 98320 h 202300"/>
                <a:gd name="connsiteX7" fmla="*/ 104632 w 180968"/>
                <a:gd name="connsiteY7" fmla="*/ 114467 h 202300"/>
                <a:gd name="connsiteX8" fmla="*/ 143185 w 180968"/>
                <a:gd name="connsiteY8" fmla="*/ 144073 h 202300"/>
                <a:gd name="connsiteX9" fmla="*/ 119146 w 180968"/>
                <a:gd name="connsiteY9" fmla="*/ 179958 h 202300"/>
                <a:gd name="connsiteX10" fmla="*/ 73791 w 180968"/>
                <a:gd name="connsiteY10" fmla="*/ 189826 h 202300"/>
                <a:gd name="connsiteX11" fmla="*/ 19364 w 180968"/>
                <a:gd name="connsiteY11" fmla="*/ 170986 h 202300"/>
                <a:gd name="connsiteX12" fmla="*/ 44310 w 180968"/>
                <a:gd name="connsiteY12" fmla="*/ 145418 h 202300"/>
                <a:gd name="connsiteX13" fmla="*/ 26621 w 180968"/>
                <a:gd name="connsiteY13" fmla="*/ 128822 h 202300"/>
                <a:gd name="connsiteX14" fmla="*/ 315 w 180968"/>
                <a:gd name="connsiteY14" fmla="*/ 158875 h 202300"/>
                <a:gd name="connsiteX15" fmla="*/ 73337 w 180968"/>
                <a:gd name="connsiteY15" fmla="*/ 202386 h 202300"/>
                <a:gd name="connsiteX16" fmla="*/ 172212 w 180968"/>
                <a:gd name="connsiteY16" fmla="*/ 128373 h 202300"/>
                <a:gd name="connsiteX17" fmla="*/ 109621 w 180968"/>
                <a:gd name="connsiteY17" fmla="*/ 75891 h 202300"/>
                <a:gd name="connsiteX18" fmla="*/ 91479 w 180968"/>
                <a:gd name="connsiteY18" fmla="*/ 72303 h 202300"/>
                <a:gd name="connsiteX19" fmla="*/ 66533 w 180968"/>
                <a:gd name="connsiteY19" fmla="*/ 49875 h 202300"/>
                <a:gd name="connsiteX20" fmla="*/ 84676 w 180968"/>
                <a:gd name="connsiteY20" fmla="*/ 21167 h 202300"/>
                <a:gd name="connsiteX21" fmla="*/ 120506 w 180968"/>
                <a:gd name="connsiteY21" fmla="*/ 12644 h 202300"/>
                <a:gd name="connsiteX22" fmla="*/ 163594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94" y="29241"/>
                  </a:moveTo>
                  <a:cubicBezTo>
                    <a:pt x="151802" y="31933"/>
                    <a:pt x="144545" y="41353"/>
                    <a:pt x="144545" y="50323"/>
                  </a:cubicBezTo>
                  <a:cubicBezTo>
                    <a:pt x="144545" y="60640"/>
                    <a:pt x="153616" y="64678"/>
                    <a:pt x="159512" y="64678"/>
                  </a:cubicBezTo>
                  <a:cubicBezTo>
                    <a:pt x="164048" y="64678"/>
                    <a:pt x="181283" y="61986"/>
                    <a:pt x="181283" y="39110"/>
                  </a:cubicBezTo>
                  <a:cubicBezTo>
                    <a:pt x="181283" y="9953"/>
                    <a:pt x="148627" y="85"/>
                    <a:pt x="120960" y="85"/>
                  </a:cubicBezTo>
                  <a:cubicBezTo>
                    <a:pt x="50206" y="85"/>
                    <a:pt x="37506" y="51670"/>
                    <a:pt x="37506" y="65574"/>
                  </a:cubicBezTo>
                  <a:cubicBezTo>
                    <a:pt x="37506" y="82172"/>
                    <a:pt x="47031" y="92937"/>
                    <a:pt x="53380" y="98320"/>
                  </a:cubicBezTo>
                  <a:cubicBezTo>
                    <a:pt x="65173" y="107291"/>
                    <a:pt x="73337" y="109085"/>
                    <a:pt x="104632" y="114467"/>
                  </a:cubicBezTo>
                  <a:cubicBezTo>
                    <a:pt x="114157" y="116262"/>
                    <a:pt x="143185" y="121645"/>
                    <a:pt x="143185" y="144073"/>
                  </a:cubicBezTo>
                  <a:cubicBezTo>
                    <a:pt x="143185" y="151698"/>
                    <a:pt x="138195" y="168744"/>
                    <a:pt x="119146" y="179958"/>
                  </a:cubicBezTo>
                  <a:cubicBezTo>
                    <a:pt x="101457" y="189826"/>
                    <a:pt x="79233" y="189826"/>
                    <a:pt x="73791" y="189826"/>
                  </a:cubicBezTo>
                  <a:cubicBezTo>
                    <a:pt x="55648" y="189826"/>
                    <a:pt x="29796" y="185789"/>
                    <a:pt x="19364" y="170986"/>
                  </a:cubicBezTo>
                  <a:cubicBezTo>
                    <a:pt x="34331" y="169192"/>
                    <a:pt x="44310" y="157978"/>
                    <a:pt x="44310" y="145418"/>
                  </a:cubicBezTo>
                  <a:cubicBezTo>
                    <a:pt x="44310" y="134204"/>
                    <a:pt x="36146" y="128822"/>
                    <a:pt x="26621" y="128822"/>
                  </a:cubicBezTo>
                  <a:cubicBezTo>
                    <a:pt x="13468" y="128822"/>
                    <a:pt x="315" y="139139"/>
                    <a:pt x="315" y="158875"/>
                  </a:cubicBezTo>
                  <a:cubicBezTo>
                    <a:pt x="315" y="185789"/>
                    <a:pt x="29342" y="202386"/>
                    <a:pt x="73337" y="202386"/>
                  </a:cubicBezTo>
                  <a:cubicBezTo>
                    <a:pt x="156791" y="202386"/>
                    <a:pt x="172212" y="145867"/>
                    <a:pt x="172212" y="128373"/>
                  </a:cubicBezTo>
                  <a:cubicBezTo>
                    <a:pt x="172212" y="87106"/>
                    <a:pt x="126403" y="79031"/>
                    <a:pt x="109621" y="75891"/>
                  </a:cubicBezTo>
                  <a:cubicBezTo>
                    <a:pt x="105540" y="74995"/>
                    <a:pt x="94201" y="73200"/>
                    <a:pt x="91479" y="72303"/>
                  </a:cubicBezTo>
                  <a:cubicBezTo>
                    <a:pt x="74697" y="69163"/>
                    <a:pt x="66533" y="59744"/>
                    <a:pt x="66533" y="49875"/>
                  </a:cubicBezTo>
                  <a:cubicBezTo>
                    <a:pt x="66533" y="39558"/>
                    <a:pt x="74697" y="27447"/>
                    <a:pt x="84676" y="21167"/>
                  </a:cubicBezTo>
                  <a:cubicBezTo>
                    <a:pt x="96922" y="13542"/>
                    <a:pt x="112796" y="12644"/>
                    <a:pt x="120506" y="12644"/>
                  </a:cubicBezTo>
                  <a:cubicBezTo>
                    <a:pt x="130031" y="12644"/>
                    <a:pt x="153616" y="13990"/>
                    <a:pt x="163594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8" name="任意多边形: 形状 477">
              <a:extLst>
                <a:ext uri="{FF2B5EF4-FFF2-40B4-BE49-F238E27FC236}">
                  <a16:creationId xmlns:a16="http://schemas.microsoft.com/office/drawing/2014/main" id="{41640B0A-9F44-6E5F-A3BA-8A3AF078B1E4}"/>
                </a:ext>
              </a:extLst>
            </p:cNvPr>
            <p:cNvSpPr/>
            <p:nvPr/>
          </p:nvSpPr>
          <p:spPr>
            <a:xfrm>
              <a:off x="16974286" y="3619938"/>
              <a:ext cx="150320" cy="640800"/>
            </a:xfrm>
            <a:custGeom>
              <a:avLst/>
              <a:gdLst>
                <a:gd name="connsiteX0" fmla="*/ 150641 w 150320"/>
                <a:gd name="connsiteY0" fmla="*/ 320483 h 640800"/>
                <a:gd name="connsiteX1" fmla="*/ 107877 w 150320"/>
                <a:gd name="connsiteY1" fmla="*/ 120553 h 640800"/>
                <a:gd name="connsiteX2" fmla="*/ 6799 w 150320"/>
                <a:gd name="connsiteY2" fmla="*/ 82 h 640800"/>
                <a:gd name="connsiteX3" fmla="*/ 320 w 150320"/>
                <a:gd name="connsiteY3" fmla="*/ 6490 h 640800"/>
                <a:gd name="connsiteX4" fmla="*/ 12631 w 150320"/>
                <a:gd name="connsiteY4" fmla="*/ 21229 h 640800"/>
                <a:gd name="connsiteX5" fmla="*/ 113061 w 150320"/>
                <a:gd name="connsiteY5" fmla="*/ 320483 h 640800"/>
                <a:gd name="connsiteX6" fmla="*/ 8743 w 150320"/>
                <a:gd name="connsiteY6" fmla="*/ 623581 h 640800"/>
                <a:gd name="connsiteX7" fmla="*/ 320 w 150320"/>
                <a:gd name="connsiteY7" fmla="*/ 634475 h 640800"/>
                <a:gd name="connsiteX8" fmla="*/ 6799 w 150320"/>
                <a:gd name="connsiteY8" fmla="*/ 640883 h 640800"/>
                <a:gd name="connsiteX9" fmla="*/ 109821 w 150320"/>
                <a:gd name="connsiteY9" fmla="*/ 515927 h 640800"/>
                <a:gd name="connsiteX10" fmla="*/ 150641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1" y="320483"/>
                  </a:moveTo>
                  <a:cubicBezTo>
                    <a:pt x="150641" y="270500"/>
                    <a:pt x="143513" y="192963"/>
                    <a:pt x="107877" y="120553"/>
                  </a:cubicBezTo>
                  <a:cubicBezTo>
                    <a:pt x="69001" y="41734"/>
                    <a:pt x="13279" y="82"/>
                    <a:pt x="6799" y="82"/>
                  </a:cubicBezTo>
                  <a:cubicBezTo>
                    <a:pt x="2912" y="82"/>
                    <a:pt x="320" y="2645"/>
                    <a:pt x="320" y="6490"/>
                  </a:cubicBezTo>
                  <a:cubicBezTo>
                    <a:pt x="320" y="8412"/>
                    <a:pt x="320" y="9694"/>
                    <a:pt x="12631" y="21229"/>
                  </a:cubicBezTo>
                  <a:cubicBezTo>
                    <a:pt x="76128" y="84668"/>
                    <a:pt x="113061" y="186555"/>
                    <a:pt x="113061" y="320483"/>
                  </a:cubicBezTo>
                  <a:cubicBezTo>
                    <a:pt x="113061" y="430059"/>
                    <a:pt x="89087" y="542840"/>
                    <a:pt x="8743" y="623581"/>
                  </a:cubicBezTo>
                  <a:cubicBezTo>
                    <a:pt x="320" y="631271"/>
                    <a:pt x="320" y="632553"/>
                    <a:pt x="320" y="634475"/>
                  </a:cubicBezTo>
                  <a:cubicBezTo>
                    <a:pt x="320" y="638320"/>
                    <a:pt x="2912" y="640883"/>
                    <a:pt x="6799" y="640883"/>
                  </a:cubicBezTo>
                  <a:cubicBezTo>
                    <a:pt x="13279" y="640883"/>
                    <a:pt x="71593" y="597308"/>
                    <a:pt x="109821" y="515927"/>
                  </a:cubicBezTo>
                  <a:cubicBezTo>
                    <a:pt x="142865" y="445439"/>
                    <a:pt x="150641" y="374310"/>
                    <a:pt x="150641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9" name="任意多边形: 形状 478">
              <a:extLst>
                <a:ext uri="{FF2B5EF4-FFF2-40B4-BE49-F238E27FC236}">
                  <a16:creationId xmlns:a16="http://schemas.microsoft.com/office/drawing/2014/main" id="{843D03B6-CD59-2650-3121-05FF70DADA30}"/>
                </a:ext>
              </a:extLst>
            </p:cNvPr>
            <p:cNvSpPr/>
            <p:nvPr/>
          </p:nvSpPr>
          <p:spPr>
            <a:xfrm>
              <a:off x="17226237" y="3619938"/>
              <a:ext cx="150320" cy="640800"/>
            </a:xfrm>
            <a:custGeom>
              <a:avLst/>
              <a:gdLst>
                <a:gd name="connsiteX0" fmla="*/ 150644 w 150320"/>
                <a:gd name="connsiteY0" fmla="*/ 320483 h 640800"/>
                <a:gd name="connsiteX1" fmla="*/ 107881 w 150320"/>
                <a:gd name="connsiteY1" fmla="*/ 120553 h 640800"/>
                <a:gd name="connsiteX2" fmla="*/ 6803 w 150320"/>
                <a:gd name="connsiteY2" fmla="*/ 82 h 640800"/>
                <a:gd name="connsiteX3" fmla="*/ 324 w 150320"/>
                <a:gd name="connsiteY3" fmla="*/ 6490 h 640800"/>
                <a:gd name="connsiteX4" fmla="*/ 12635 w 150320"/>
                <a:gd name="connsiteY4" fmla="*/ 21229 h 640800"/>
                <a:gd name="connsiteX5" fmla="*/ 113064 w 150320"/>
                <a:gd name="connsiteY5" fmla="*/ 320483 h 640800"/>
                <a:gd name="connsiteX6" fmla="*/ 8747 w 150320"/>
                <a:gd name="connsiteY6" fmla="*/ 623581 h 640800"/>
                <a:gd name="connsiteX7" fmla="*/ 324 w 150320"/>
                <a:gd name="connsiteY7" fmla="*/ 634475 h 640800"/>
                <a:gd name="connsiteX8" fmla="*/ 6803 w 150320"/>
                <a:gd name="connsiteY8" fmla="*/ 640883 h 640800"/>
                <a:gd name="connsiteX9" fmla="*/ 109825 w 150320"/>
                <a:gd name="connsiteY9" fmla="*/ 515927 h 640800"/>
                <a:gd name="connsiteX10" fmla="*/ 150644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4" y="320483"/>
                  </a:moveTo>
                  <a:cubicBezTo>
                    <a:pt x="150644" y="270500"/>
                    <a:pt x="143517" y="192963"/>
                    <a:pt x="107881" y="120553"/>
                  </a:cubicBezTo>
                  <a:cubicBezTo>
                    <a:pt x="69005" y="41734"/>
                    <a:pt x="13283" y="82"/>
                    <a:pt x="6803" y="82"/>
                  </a:cubicBezTo>
                  <a:cubicBezTo>
                    <a:pt x="2916" y="82"/>
                    <a:pt x="324" y="2645"/>
                    <a:pt x="324" y="6490"/>
                  </a:cubicBezTo>
                  <a:cubicBezTo>
                    <a:pt x="324" y="8412"/>
                    <a:pt x="324" y="9694"/>
                    <a:pt x="12635" y="21229"/>
                  </a:cubicBezTo>
                  <a:cubicBezTo>
                    <a:pt x="76132" y="84668"/>
                    <a:pt x="113064" y="186555"/>
                    <a:pt x="113064" y="320483"/>
                  </a:cubicBezTo>
                  <a:cubicBezTo>
                    <a:pt x="113064" y="430059"/>
                    <a:pt x="89091" y="542840"/>
                    <a:pt x="8747" y="623581"/>
                  </a:cubicBezTo>
                  <a:cubicBezTo>
                    <a:pt x="324" y="631271"/>
                    <a:pt x="324" y="632553"/>
                    <a:pt x="324" y="634475"/>
                  </a:cubicBezTo>
                  <a:cubicBezTo>
                    <a:pt x="324" y="638320"/>
                    <a:pt x="2916" y="640883"/>
                    <a:pt x="6803" y="640883"/>
                  </a:cubicBezTo>
                  <a:cubicBezTo>
                    <a:pt x="13283" y="640883"/>
                    <a:pt x="71597" y="597308"/>
                    <a:pt x="109825" y="515927"/>
                  </a:cubicBezTo>
                  <a:cubicBezTo>
                    <a:pt x="142869" y="445439"/>
                    <a:pt x="150644" y="374310"/>
                    <a:pt x="150644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</p:grpSp>
      <p:sp>
        <p:nvSpPr>
          <p:cNvPr id="480" name="任意多边形: 形状 479">
            <a:extLst>
              <a:ext uri="{FF2B5EF4-FFF2-40B4-BE49-F238E27FC236}">
                <a16:creationId xmlns:a16="http://schemas.microsoft.com/office/drawing/2014/main" id="{EB516741-258B-5152-5A6F-E053721D6400}"/>
              </a:ext>
            </a:extLst>
          </p:cNvPr>
          <p:cNvSpPr/>
          <p:nvPr/>
        </p:nvSpPr>
        <p:spPr>
          <a:xfrm>
            <a:off x="17420587" y="3817304"/>
            <a:ext cx="338221" cy="407549"/>
          </a:xfrm>
          <a:custGeom>
            <a:avLst/>
            <a:gdLst>
              <a:gd name="connsiteX0" fmla="*/ 50219 w 338221"/>
              <a:gd name="connsiteY0" fmla="*/ 361494 h 407549"/>
              <a:gd name="connsiteX1" fmla="*/ 15230 w 338221"/>
              <a:gd name="connsiteY1" fmla="*/ 387767 h 407549"/>
              <a:gd name="connsiteX2" fmla="*/ 328 w 338221"/>
              <a:gd name="connsiteY2" fmla="*/ 399942 h 407549"/>
              <a:gd name="connsiteX3" fmla="*/ 8751 w 338221"/>
              <a:gd name="connsiteY3" fmla="*/ 407631 h 407549"/>
              <a:gd name="connsiteX4" fmla="*/ 63177 w 338221"/>
              <a:gd name="connsiteY4" fmla="*/ 405709 h 407549"/>
              <a:gd name="connsiteX5" fmla="*/ 127323 w 338221"/>
              <a:gd name="connsiteY5" fmla="*/ 407631 h 407549"/>
              <a:gd name="connsiteX6" fmla="*/ 138986 w 338221"/>
              <a:gd name="connsiteY6" fmla="*/ 394816 h 407549"/>
              <a:gd name="connsiteX7" fmla="*/ 123435 w 338221"/>
              <a:gd name="connsiteY7" fmla="*/ 387767 h 407549"/>
              <a:gd name="connsiteX8" fmla="*/ 91039 w 338221"/>
              <a:gd name="connsiteY8" fmla="*/ 377514 h 407549"/>
              <a:gd name="connsiteX9" fmla="*/ 122787 w 338221"/>
              <a:gd name="connsiteY9" fmla="*/ 249354 h 407549"/>
              <a:gd name="connsiteX10" fmla="*/ 182397 w 338221"/>
              <a:gd name="connsiteY10" fmla="*/ 290365 h 407549"/>
              <a:gd name="connsiteX11" fmla="*/ 338549 w 338221"/>
              <a:gd name="connsiteY11" fmla="*/ 102611 h 407549"/>
              <a:gd name="connsiteX12" fmla="*/ 252374 w 338221"/>
              <a:gd name="connsiteY12" fmla="*/ 82 h 407549"/>
              <a:gd name="connsiteX13" fmla="*/ 167495 w 338221"/>
              <a:gd name="connsiteY13" fmla="*/ 48142 h 407549"/>
              <a:gd name="connsiteX14" fmla="*/ 109181 w 338221"/>
              <a:gd name="connsiteY14" fmla="*/ 82 h 407549"/>
              <a:gd name="connsiteX15" fmla="*/ 61234 w 338221"/>
              <a:gd name="connsiteY15" fmla="*/ 36608 h 407549"/>
              <a:gd name="connsiteX16" fmla="*/ 41148 w 338221"/>
              <a:gd name="connsiteY16" fmla="*/ 98766 h 407549"/>
              <a:gd name="connsiteX17" fmla="*/ 48923 w 338221"/>
              <a:gd name="connsiteY17" fmla="*/ 105174 h 407549"/>
              <a:gd name="connsiteX18" fmla="*/ 59938 w 338221"/>
              <a:gd name="connsiteY18" fmla="*/ 90436 h 407549"/>
              <a:gd name="connsiteX19" fmla="*/ 107237 w 338221"/>
              <a:gd name="connsiteY19" fmla="*/ 14180 h 407549"/>
              <a:gd name="connsiteX20" fmla="*/ 127323 w 338221"/>
              <a:gd name="connsiteY20" fmla="*/ 43657 h 407549"/>
              <a:gd name="connsiteX21" fmla="*/ 122787 w 338221"/>
              <a:gd name="connsiteY21" fmla="*/ 76338 h 407549"/>
              <a:gd name="connsiteX22" fmla="*/ 50219 w 338221"/>
              <a:gd name="connsiteY22" fmla="*/ 361494 h 407549"/>
              <a:gd name="connsiteX23" fmla="*/ 164255 w 338221"/>
              <a:gd name="connsiteY23" fmla="*/ 83387 h 407549"/>
              <a:gd name="connsiteX24" fmla="*/ 197948 w 338221"/>
              <a:gd name="connsiteY24" fmla="*/ 38530 h 407549"/>
              <a:gd name="connsiteX25" fmla="*/ 250430 w 338221"/>
              <a:gd name="connsiteY25" fmla="*/ 14180 h 407549"/>
              <a:gd name="connsiteX26" fmla="*/ 291898 w 338221"/>
              <a:gd name="connsiteY26" fmla="*/ 74415 h 407549"/>
              <a:gd name="connsiteX27" fmla="*/ 258853 w 338221"/>
              <a:gd name="connsiteY27" fmla="*/ 210265 h 407549"/>
              <a:gd name="connsiteX28" fmla="*/ 181750 w 338221"/>
              <a:gd name="connsiteY28" fmla="*/ 276267 h 407549"/>
              <a:gd name="connsiteX29" fmla="*/ 130563 w 338221"/>
              <a:gd name="connsiteY29" fmla="*/ 219236 h 407549"/>
              <a:gd name="connsiteX30" fmla="*/ 132506 w 338221"/>
              <a:gd name="connsiteY30" fmla="*/ 208983 h 407549"/>
              <a:gd name="connsiteX31" fmla="*/ 164255 w 338221"/>
              <a:gd name="connsiteY31" fmla="*/ 83387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219" y="361494"/>
                </a:moveTo>
                <a:cubicBezTo>
                  <a:pt x="45035" y="383281"/>
                  <a:pt x="43739" y="387767"/>
                  <a:pt x="15230" y="387767"/>
                </a:cubicBezTo>
                <a:cubicBezTo>
                  <a:pt x="7455" y="387767"/>
                  <a:pt x="328" y="387767"/>
                  <a:pt x="328" y="399942"/>
                </a:cubicBezTo>
                <a:cubicBezTo>
                  <a:pt x="328" y="405068"/>
                  <a:pt x="3567" y="407631"/>
                  <a:pt x="8751" y="407631"/>
                </a:cubicBezTo>
                <a:cubicBezTo>
                  <a:pt x="26245" y="407631"/>
                  <a:pt x="45035" y="405709"/>
                  <a:pt x="63177" y="405709"/>
                </a:cubicBezTo>
                <a:cubicBezTo>
                  <a:pt x="84559" y="405709"/>
                  <a:pt x="106589" y="407631"/>
                  <a:pt x="127323" y="407631"/>
                </a:cubicBezTo>
                <a:cubicBezTo>
                  <a:pt x="130563" y="407631"/>
                  <a:pt x="138986" y="407631"/>
                  <a:pt x="138986" y="394816"/>
                </a:cubicBezTo>
                <a:cubicBezTo>
                  <a:pt x="138986" y="387767"/>
                  <a:pt x="132506" y="387767"/>
                  <a:pt x="123435" y="387767"/>
                </a:cubicBezTo>
                <a:cubicBezTo>
                  <a:pt x="91039" y="387767"/>
                  <a:pt x="91039" y="383281"/>
                  <a:pt x="91039" y="377514"/>
                </a:cubicBezTo>
                <a:cubicBezTo>
                  <a:pt x="91039" y="369825"/>
                  <a:pt x="118252" y="265374"/>
                  <a:pt x="122787" y="249354"/>
                </a:cubicBezTo>
                <a:cubicBezTo>
                  <a:pt x="131210" y="267937"/>
                  <a:pt x="149352" y="290365"/>
                  <a:pt x="182397" y="290365"/>
                </a:cubicBezTo>
                <a:cubicBezTo>
                  <a:pt x="257557" y="290365"/>
                  <a:pt x="338549" y="196808"/>
                  <a:pt x="338549" y="102611"/>
                </a:cubicBezTo>
                <a:cubicBezTo>
                  <a:pt x="338549" y="42375"/>
                  <a:pt x="301617" y="82"/>
                  <a:pt x="252374" y="82"/>
                </a:cubicBezTo>
                <a:cubicBezTo>
                  <a:pt x="219977" y="82"/>
                  <a:pt x="188876" y="23151"/>
                  <a:pt x="167495" y="48142"/>
                </a:cubicBezTo>
                <a:cubicBezTo>
                  <a:pt x="161015" y="13539"/>
                  <a:pt x="133154" y="82"/>
                  <a:pt x="109181" y="82"/>
                </a:cubicBezTo>
                <a:cubicBezTo>
                  <a:pt x="79376" y="82"/>
                  <a:pt x="67065" y="25074"/>
                  <a:pt x="61234" y="36608"/>
                </a:cubicBezTo>
                <a:cubicBezTo>
                  <a:pt x="49571" y="58395"/>
                  <a:pt x="41148" y="96843"/>
                  <a:pt x="41148" y="98766"/>
                </a:cubicBezTo>
                <a:cubicBezTo>
                  <a:pt x="41148" y="105174"/>
                  <a:pt x="47627" y="105174"/>
                  <a:pt x="48923" y="105174"/>
                </a:cubicBezTo>
                <a:cubicBezTo>
                  <a:pt x="55402" y="105174"/>
                  <a:pt x="56050" y="104533"/>
                  <a:pt x="59938" y="90436"/>
                </a:cubicBezTo>
                <a:cubicBezTo>
                  <a:pt x="70953" y="44939"/>
                  <a:pt x="83911" y="14180"/>
                  <a:pt x="107237" y="14180"/>
                </a:cubicBezTo>
                <a:cubicBezTo>
                  <a:pt x="118252" y="14180"/>
                  <a:pt x="127323" y="19306"/>
                  <a:pt x="127323" y="43657"/>
                </a:cubicBezTo>
                <a:cubicBezTo>
                  <a:pt x="127323" y="58395"/>
                  <a:pt x="125379" y="65444"/>
                  <a:pt x="122787" y="76338"/>
                </a:cubicBezTo>
                <a:lnTo>
                  <a:pt x="50219" y="361494"/>
                </a:lnTo>
                <a:close/>
                <a:moveTo>
                  <a:pt x="164255" y="83387"/>
                </a:moveTo>
                <a:cubicBezTo>
                  <a:pt x="168790" y="66085"/>
                  <a:pt x="186285" y="48142"/>
                  <a:pt x="197948" y="38530"/>
                </a:cubicBezTo>
                <a:cubicBezTo>
                  <a:pt x="220625" y="18666"/>
                  <a:pt x="239415" y="14180"/>
                  <a:pt x="250430" y="14180"/>
                </a:cubicBezTo>
                <a:cubicBezTo>
                  <a:pt x="276348" y="14180"/>
                  <a:pt x="291898" y="36608"/>
                  <a:pt x="291898" y="74415"/>
                </a:cubicBezTo>
                <a:cubicBezTo>
                  <a:pt x="291898" y="112222"/>
                  <a:pt x="270516" y="185915"/>
                  <a:pt x="258853" y="210265"/>
                </a:cubicBezTo>
                <a:cubicBezTo>
                  <a:pt x="236824" y="255121"/>
                  <a:pt x="205723" y="276267"/>
                  <a:pt x="181750" y="276267"/>
                </a:cubicBezTo>
                <a:cubicBezTo>
                  <a:pt x="138986" y="276267"/>
                  <a:pt x="130563" y="223081"/>
                  <a:pt x="130563" y="219236"/>
                </a:cubicBezTo>
                <a:cubicBezTo>
                  <a:pt x="130563" y="217955"/>
                  <a:pt x="130563" y="216673"/>
                  <a:pt x="132506" y="208983"/>
                </a:cubicBezTo>
                <a:lnTo>
                  <a:pt x="164255" y="8338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1" name="任意多边形: 形状 480">
            <a:extLst>
              <a:ext uri="{FF2B5EF4-FFF2-40B4-BE49-F238E27FC236}">
                <a16:creationId xmlns:a16="http://schemas.microsoft.com/office/drawing/2014/main" id="{451CA625-35F6-58A7-E00D-2420CC12FC23}"/>
              </a:ext>
            </a:extLst>
          </p:cNvPr>
          <p:cNvSpPr/>
          <p:nvPr/>
        </p:nvSpPr>
        <p:spPr>
          <a:xfrm>
            <a:off x="17831428" y="3619938"/>
            <a:ext cx="150320" cy="640800"/>
          </a:xfrm>
          <a:custGeom>
            <a:avLst/>
            <a:gdLst>
              <a:gd name="connsiteX0" fmla="*/ 150653 w 150320"/>
              <a:gd name="connsiteY0" fmla="*/ 634475 h 640800"/>
              <a:gd name="connsiteX1" fmla="*/ 139639 w 150320"/>
              <a:gd name="connsiteY1" fmla="*/ 620377 h 640800"/>
              <a:gd name="connsiteX2" fmla="*/ 37913 w 150320"/>
              <a:gd name="connsiteY2" fmla="*/ 320483 h 640800"/>
              <a:gd name="connsiteX3" fmla="*/ 142230 w 150320"/>
              <a:gd name="connsiteY3" fmla="*/ 17384 h 640800"/>
              <a:gd name="connsiteX4" fmla="*/ 150653 w 150320"/>
              <a:gd name="connsiteY4" fmla="*/ 6490 h 640800"/>
              <a:gd name="connsiteX5" fmla="*/ 144174 w 150320"/>
              <a:gd name="connsiteY5" fmla="*/ 82 h 640800"/>
              <a:gd name="connsiteX6" fmla="*/ 41153 w 150320"/>
              <a:gd name="connsiteY6" fmla="*/ 125039 h 640800"/>
              <a:gd name="connsiteX7" fmla="*/ 333 w 150320"/>
              <a:gd name="connsiteY7" fmla="*/ 320483 h 640800"/>
              <a:gd name="connsiteX8" fmla="*/ 43097 w 150320"/>
              <a:gd name="connsiteY8" fmla="*/ 520412 h 640800"/>
              <a:gd name="connsiteX9" fmla="*/ 144174 w 150320"/>
              <a:gd name="connsiteY9" fmla="*/ 640883 h 640800"/>
              <a:gd name="connsiteX10" fmla="*/ 150653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653" y="634475"/>
                </a:moveTo>
                <a:cubicBezTo>
                  <a:pt x="150653" y="632553"/>
                  <a:pt x="150653" y="631271"/>
                  <a:pt x="139639" y="620377"/>
                </a:cubicBezTo>
                <a:cubicBezTo>
                  <a:pt x="58647" y="539636"/>
                  <a:pt x="37913" y="418525"/>
                  <a:pt x="37913" y="320483"/>
                </a:cubicBezTo>
                <a:cubicBezTo>
                  <a:pt x="37913" y="208983"/>
                  <a:pt x="62535" y="97484"/>
                  <a:pt x="142230" y="17384"/>
                </a:cubicBezTo>
                <a:cubicBezTo>
                  <a:pt x="150653" y="9694"/>
                  <a:pt x="150653" y="8412"/>
                  <a:pt x="150653" y="6490"/>
                </a:cubicBezTo>
                <a:cubicBezTo>
                  <a:pt x="150653" y="2005"/>
                  <a:pt x="148062" y="82"/>
                  <a:pt x="144174" y="82"/>
                </a:cubicBezTo>
                <a:cubicBezTo>
                  <a:pt x="137695" y="82"/>
                  <a:pt x="79381" y="43657"/>
                  <a:pt x="41153" y="125039"/>
                </a:cubicBezTo>
                <a:cubicBezTo>
                  <a:pt x="8108" y="195527"/>
                  <a:pt x="333" y="266655"/>
                  <a:pt x="333" y="320483"/>
                </a:cubicBezTo>
                <a:cubicBezTo>
                  <a:pt x="333" y="370465"/>
                  <a:pt x="7460" y="448002"/>
                  <a:pt x="43097" y="520412"/>
                </a:cubicBezTo>
                <a:cubicBezTo>
                  <a:pt x="81972" y="599231"/>
                  <a:pt x="137695" y="640883"/>
                  <a:pt x="144174" y="640883"/>
                </a:cubicBezTo>
                <a:cubicBezTo>
                  <a:pt x="148062" y="640883"/>
                  <a:pt x="150653" y="638960"/>
                  <a:pt x="150653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2" name="任意多边形: 形状 481">
            <a:extLst>
              <a:ext uri="{FF2B5EF4-FFF2-40B4-BE49-F238E27FC236}">
                <a16:creationId xmlns:a16="http://schemas.microsoft.com/office/drawing/2014/main" id="{EDD46865-C1A5-23C2-E07D-B8857D47597D}"/>
              </a:ext>
            </a:extLst>
          </p:cNvPr>
          <p:cNvSpPr/>
          <p:nvPr/>
        </p:nvSpPr>
        <p:spPr>
          <a:xfrm>
            <a:off x="18039967" y="3808974"/>
            <a:ext cx="340813" cy="420365"/>
          </a:xfrm>
          <a:custGeom>
            <a:avLst/>
            <a:gdLst>
              <a:gd name="connsiteX0" fmla="*/ 144826 w 340813"/>
              <a:gd name="connsiteY0" fmla="*/ 169894 h 420365"/>
              <a:gd name="connsiteX1" fmla="*/ 87808 w 340813"/>
              <a:gd name="connsiteY1" fmla="*/ 98124 h 420365"/>
              <a:gd name="connsiteX2" fmla="*/ 144826 w 340813"/>
              <a:gd name="connsiteY2" fmla="*/ 26355 h 420365"/>
              <a:gd name="connsiteX3" fmla="*/ 201844 w 340813"/>
              <a:gd name="connsiteY3" fmla="*/ 98124 h 420365"/>
              <a:gd name="connsiteX4" fmla="*/ 144826 w 340813"/>
              <a:gd name="connsiteY4" fmla="*/ 169894 h 420365"/>
              <a:gd name="connsiteX5" fmla="*/ 65778 w 340813"/>
              <a:gd name="connsiteY5" fmla="*/ 176303 h 420365"/>
              <a:gd name="connsiteX6" fmla="*/ 144826 w 340813"/>
              <a:gd name="connsiteY6" fmla="*/ 192963 h 420365"/>
              <a:gd name="connsiteX7" fmla="*/ 273765 w 340813"/>
              <a:gd name="connsiteY7" fmla="*/ 98124 h 420365"/>
              <a:gd name="connsiteX8" fmla="*/ 247847 w 340813"/>
              <a:gd name="connsiteY8" fmla="*/ 36608 h 420365"/>
              <a:gd name="connsiteX9" fmla="*/ 288020 w 340813"/>
              <a:gd name="connsiteY9" fmla="*/ 24433 h 420365"/>
              <a:gd name="connsiteX10" fmla="*/ 285428 w 340813"/>
              <a:gd name="connsiteY10" fmla="*/ 37248 h 420365"/>
              <a:gd name="connsiteX11" fmla="*/ 313289 w 340813"/>
              <a:gd name="connsiteY11" fmla="*/ 64803 h 420365"/>
              <a:gd name="connsiteX12" fmla="*/ 341150 w 340813"/>
              <a:gd name="connsiteY12" fmla="*/ 37248 h 420365"/>
              <a:gd name="connsiteX13" fmla="*/ 300330 w 340813"/>
              <a:gd name="connsiteY13" fmla="*/ 82 h 420365"/>
              <a:gd name="connsiteX14" fmla="*/ 231649 w 340813"/>
              <a:gd name="connsiteY14" fmla="*/ 24433 h 420365"/>
              <a:gd name="connsiteX15" fmla="*/ 144826 w 340813"/>
              <a:gd name="connsiteY15" fmla="*/ 3286 h 420365"/>
              <a:gd name="connsiteX16" fmla="*/ 15887 w 340813"/>
              <a:gd name="connsiteY16" fmla="*/ 98124 h 420365"/>
              <a:gd name="connsiteX17" fmla="*/ 49580 w 340813"/>
              <a:gd name="connsiteY17" fmla="*/ 165409 h 420365"/>
              <a:gd name="connsiteX18" fmla="*/ 27550 w 340813"/>
              <a:gd name="connsiteY18" fmla="*/ 222440 h 420365"/>
              <a:gd name="connsiteX19" fmla="*/ 56059 w 340813"/>
              <a:gd name="connsiteY19" fmla="*/ 283957 h 420365"/>
              <a:gd name="connsiteX20" fmla="*/ 337 w 340813"/>
              <a:gd name="connsiteY20" fmla="*/ 339706 h 420365"/>
              <a:gd name="connsiteX21" fmla="*/ 165560 w 340813"/>
              <a:gd name="connsiteY21" fmla="*/ 420447 h 420365"/>
              <a:gd name="connsiteX22" fmla="*/ 330783 w 340813"/>
              <a:gd name="connsiteY22" fmla="*/ 337784 h 420365"/>
              <a:gd name="connsiteX23" fmla="*/ 282188 w 340813"/>
              <a:gd name="connsiteY23" fmla="*/ 256402 h 420365"/>
              <a:gd name="connsiteX24" fmla="*/ 144826 w 340813"/>
              <a:gd name="connsiteY24" fmla="*/ 238460 h 420365"/>
              <a:gd name="connsiteX25" fmla="*/ 94935 w 340813"/>
              <a:gd name="connsiteY25" fmla="*/ 237819 h 420365"/>
              <a:gd name="connsiteX26" fmla="*/ 59298 w 340813"/>
              <a:gd name="connsiteY26" fmla="*/ 197449 h 420365"/>
              <a:gd name="connsiteX27" fmla="*/ 65778 w 340813"/>
              <a:gd name="connsiteY27" fmla="*/ 176303 h 420365"/>
              <a:gd name="connsiteX28" fmla="*/ 105950 w 340813"/>
              <a:gd name="connsiteY28" fmla="*/ 299977 h 420365"/>
              <a:gd name="connsiteX29" fmla="*/ 181758 w 340813"/>
              <a:gd name="connsiteY29" fmla="*/ 299977 h 420365"/>
              <a:gd name="connsiteX30" fmla="*/ 275060 w 340813"/>
              <a:gd name="connsiteY30" fmla="*/ 339706 h 420365"/>
              <a:gd name="connsiteX31" fmla="*/ 165560 w 340813"/>
              <a:gd name="connsiteY31" fmla="*/ 397379 h 420365"/>
              <a:gd name="connsiteX32" fmla="*/ 56059 w 340813"/>
              <a:gd name="connsiteY32" fmla="*/ 338425 h 420365"/>
              <a:gd name="connsiteX33" fmla="*/ 105950 w 340813"/>
              <a:gd name="connsiteY33" fmla="*/ 299977 h 4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0813" h="420365">
                <a:moveTo>
                  <a:pt x="144826" y="169894"/>
                </a:moveTo>
                <a:cubicBezTo>
                  <a:pt x="87808" y="169894"/>
                  <a:pt x="87808" y="126961"/>
                  <a:pt x="87808" y="98124"/>
                </a:cubicBezTo>
                <a:cubicBezTo>
                  <a:pt x="87808" y="69288"/>
                  <a:pt x="87808" y="26355"/>
                  <a:pt x="144826" y="26355"/>
                </a:cubicBezTo>
                <a:cubicBezTo>
                  <a:pt x="201844" y="26355"/>
                  <a:pt x="201844" y="69288"/>
                  <a:pt x="201844" y="98124"/>
                </a:cubicBezTo>
                <a:cubicBezTo>
                  <a:pt x="201844" y="126961"/>
                  <a:pt x="201844" y="169894"/>
                  <a:pt x="144826" y="169894"/>
                </a:cubicBezTo>
                <a:close/>
                <a:moveTo>
                  <a:pt x="65778" y="176303"/>
                </a:moveTo>
                <a:cubicBezTo>
                  <a:pt x="95583" y="191682"/>
                  <a:pt x="128628" y="192963"/>
                  <a:pt x="144826" y="192963"/>
                </a:cubicBezTo>
                <a:cubicBezTo>
                  <a:pt x="238128" y="192963"/>
                  <a:pt x="273765" y="142981"/>
                  <a:pt x="273765" y="98124"/>
                </a:cubicBezTo>
                <a:cubicBezTo>
                  <a:pt x="273765" y="68007"/>
                  <a:pt x="257566" y="46860"/>
                  <a:pt x="247847" y="36608"/>
                </a:cubicBezTo>
                <a:cubicBezTo>
                  <a:pt x="267285" y="26355"/>
                  <a:pt x="280892" y="25073"/>
                  <a:pt x="288020" y="24433"/>
                </a:cubicBezTo>
                <a:cubicBezTo>
                  <a:pt x="286723" y="27636"/>
                  <a:pt x="285428" y="33404"/>
                  <a:pt x="285428" y="37248"/>
                </a:cubicBezTo>
                <a:cubicBezTo>
                  <a:pt x="285428" y="53269"/>
                  <a:pt x="296442" y="64803"/>
                  <a:pt x="313289" y="64803"/>
                </a:cubicBezTo>
                <a:cubicBezTo>
                  <a:pt x="330135" y="64803"/>
                  <a:pt x="341150" y="52628"/>
                  <a:pt x="341150" y="37248"/>
                </a:cubicBezTo>
                <a:cubicBezTo>
                  <a:pt x="341150" y="22510"/>
                  <a:pt x="330135" y="82"/>
                  <a:pt x="300330" y="82"/>
                </a:cubicBezTo>
                <a:cubicBezTo>
                  <a:pt x="290611" y="82"/>
                  <a:pt x="260158" y="2005"/>
                  <a:pt x="231649" y="24433"/>
                </a:cubicBezTo>
                <a:cubicBezTo>
                  <a:pt x="219986" y="16743"/>
                  <a:pt x="192773" y="3286"/>
                  <a:pt x="144826" y="3286"/>
                </a:cubicBezTo>
                <a:cubicBezTo>
                  <a:pt x="51523" y="3286"/>
                  <a:pt x="15887" y="53269"/>
                  <a:pt x="15887" y="98124"/>
                </a:cubicBezTo>
                <a:cubicBezTo>
                  <a:pt x="15887" y="124397"/>
                  <a:pt x="28846" y="150670"/>
                  <a:pt x="49580" y="165409"/>
                </a:cubicBezTo>
                <a:cubicBezTo>
                  <a:pt x="31438" y="187837"/>
                  <a:pt x="27550" y="208983"/>
                  <a:pt x="27550" y="222440"/>
                </a:cubicBezTo>
                <a:cubicBezTo>
                  <a:pt x="27550" y="232052"/>
                  <a:pt x="30142" y="263451"/>
                  <a:pt x="56059" y="283957"/>
                </a:cubicBezTo>
                <a:cubicBezTo>
                  <a:pt x="47636" y="285879"/>
                  <a:pt x="337" y="299336"/>
                  <a:pt x="337" y="339706"/>
                </a:cubicBezTo>
                <a:cubicBezTo>
                  <a:pt x="337" y="372387"/>
                  <a:pt x="35973" y="420447"/>
                  <a:pt x="165560" y="420447"/>
                </a:cubicBezTo>
                <a:cubicBezTo>
                  <a:pt x="280244" y="420447"/>
                  <a:pt x="330783" y="382640"/>
                  <a:pt x="330783" y="337784"/>
                </a:cubicBezTo>
                <a:cubicBezTo>
                  <a:pt x="330783" y="318560"/>
                  <a:pt x="325599" y="278190"/>
                  <a:pt x="282188" y="256402"/>
                </a:cubicBezTo>
                <a:cubicBezTo>
                  <a:pt x="245904" y="238460"/>
                  <a:pt x="207028" y="238460"/>
                  <a:pt x="144826" y="238460"/>
                </a:cubicBezTo>
                <a:cubicBezTo>
                  <a:pt x="127980" y="238460"/>
                  <a:pt x="98175" y="238460"/>
                  <a:pt x="94935" y="237819"/>
                </a:cubicBezTo>
                <a:cubicBezTo>
                  <a:pt x="66426" y="233334"/>
                  <a:pt x="59298" y="208983"/>
                  <a:pt x="59298" y="197449"/>
                </a:cubicBezTo>
                <a:cubicBezTo>
                  <a:pt x="59298" y="191041"/>
                  <a:pt x="61890" y="181429"/>
                  <a:pt x="65778" y="176303"/>
                </a:cubicBezTo>
                <a:close/>
                <a:moveTo>
                  <a:pt x="105950" y="299977"/>
                </a:moveTo>
                <a:lnTo>
                  <a:pt x="181758" y="299977"/>
                </a:lnTo>
                <a:cubicBezTo>
                  <a:pt x="201844" y="299977"/>
                  <a:pt x="275060" y="299977"/>
                  <a:pt x="275060" y="339706"/>
                </a:cubicBezTo>
                <a:cubicBezTo>
                  <a:pt x="275060" y="362775"/>
                  <a:pt x="249791" y="397379"/>
                  <a:pt x="165560" y="397379"/>
                </a:cubicBezTo>
                <a:cubicBezTo>
                  <a:pt x="87808" y="397379"/>
                  <a:pt x="56059" y="367901"/>
                  <a:pt x="56059" y="338425"/>
                </a:cubicBezTo>
                <a:cubicBezTo>
                  <a:pt x="56059" y="299977"/>
                  <a:pt x="96879" y="299977"/>
                  <a:pt x="105950" y="299977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3" name="任意多边形: 形状 482">
            <a:extLst>
              <a:ext uri="{FF2B5EF4-FFF2-40B4-BE49-F238E27FC236}">
                <a16:creationId xmlns:a16="http://schemas.microsoft.com/office/drawing/2014/main" id="{29CD8DC9-180F-9EFD-7C8D-BF3E670C981F}"/>
              </a:ext>
            </a:extLst>
          </p:cNvPr>
          <p:cNvSpPr/>
          <p:nvPr/>
        </p:nvSpPr>
        <p:spPr>
          <a:xfrm>
            <a:off x="18413144" y="3998843"/>
            <a:ext cx="263514" cy="202300"/>
          </a:xfrm>
          <a:custGeom>
            <a:avLst/>
            <a:gdLst>
              <a:gd name="connsiteX0" fmla="*/ 170879 w 263514"/>
              <a:gd name="connsiteY0" fmla="*/ 125232 h 202300"/>
              <a:gd name="connsiteX1" fmla="*/ 163622 w 263514"/>
              <a:gd name="connsiteY1" fmla="*/ 151697 h 202300"/>
              <a:gd name="connsiteX2" fmla="*/ 108742 w 263514"/>
              <a:gd name="connsiteY2" fmla="*/ 189825 h 202300"/>
              <a:gd name="connsiteX3" fmla="*/ 77446 w 263514"/>
              <a:gd name="connsiteY3" fmla="*/ 152594 h 202300"/>
              <a:gd name="connsiteX4" fmla="*/ 102845 w 263514"/>
              <a:gd name="connsiteY4" fmla="*/ 61537 h 202300"/>
              <a:gd name="connsiteX5" fmla="*/ 109195 w 263514"/>
              <a:gd name="connsiteY5" fmla="*/ 38660 h 202300"/>
              <a:gd name="connsiteX6" fmla="*/ 66108 w 263514"/>
              <a:gd name="connsiteY6" fmla="*/ 84 h 202300"/>
              <a:gd name="connsiteX7" fmla="*/ 342 w 263514"/>
              <a:gd name="connsiteY7" fmla="*/ 68713 h 202300"/>
              <a:gd name="connsiteX8" fmla="*/ 8053 w 263514"/>
              <a:gd name="connsiteY8" fmla="*/ 74545 h 202300"/>
              <a:gd name="connsiteX9" fmla="*/ 16217 w 263514"/>
              <a:gd name="connsiteY9" fmla="*/ 67368 h 202300"/>
              <a:gd name="connsiteX10" fmla="*/ 64747 w 263514"/>
              <a:gd name="connsiteY10" fmla="*/ 12644 h 202300"/>
              <a:gd name="connsiteX11" fmla="*/ 76086 w 263514"/>
              <a:gd name="connsiteY11" fmla="*/ 28343 h 202300"/>
              <a:gd name="connsiteX12" fmla="*/ 67922 w 263514"/>
              <a:gd name="connsiteY12" fmla="*/ 58397 h 202300"/>
              <a:gd name="connsiteX13" fmla="*/ 43430 w 263514"/>
              <a:gd name="connsiteY13" fmla="*/ 145417 h 202300"/>
              <a:gd name="connsiteX14" fmla="*/ 60212 w 263514"/>
              <a:gd name="connsiteY14" fmla="*/ 188031 h 202300"/>
              <a:gd name="connsiteX15" fmla="*/ 106927 w 263514"/>
              <a:gd name="connsiteY15" fmla="*/ 202385 h 202300"/>
              <a:gd name="connsiteX16" fmla="*/ 165889 w 263514"/>
              <a:gd name="connsiteY16" fmla="*/ 172780 h 202300"/>
              <a:gd name="connsiteX17" fmla="*/ 211698 w 263514"/>
              <a:gd name="connsiteY17" fmla="*/ 202385 h 202300"/>
              <a:gd name="connsiteX18" fmla="*/ 247529 w 263514"/>
              <a:gd name="connsiteY18" fmla="*/ 178611 h 202300"/>
              <a:gd name="connsiteX19" fmla="*/ 263857 w 263514"/>
              <a:gd name="connsiteY19" fmla="*/ 133755 h 202300"/>
              <a:gd name="connsiteX20" fmla="*/ 256147 w 263514"/>
              <a:gd name="connsiteY20" fmla="*/ 127924 h 202300"/>
              <a:gd name="connsiteX21" fmla="*/ 246169 w 263514"/>
              <a:gd name="connsiteY21" fmla="*/ 141829 h 202300"/>
              <a:gd name="connsiteX22" fmla="*/ 213059 w 263514"/>
              <a:gd name="connsiteY22" fmla="*/ 189825 h 202300"/>
              <a:gd name="connsiteX23" fmla="*/ 198092 w 263514"/>
              <a:gd name="connsiteY23" fmla="*/ 167845 h 202300"/>
              <a:gd name="connsiteX24" fmla="*/ 204895 w 263514"/>
              <a:gd name="connsiteY24" fmla="*/ 132409 h 202300"/>
              <a:gd name="connsiteX25" fmla="*/ 214873 w 263514"/>
              <a:gd name="connsiteY25" fmla="*/ 92039 h 202300"/>
              <a:gd name="connsiteX26" fmla="*/ 225305 w 263514"/>
              <a:gd name="connsiteY26" fmla="*/ 52117 h 202300"/>
              <a:gd name="connsiteX27" fmla="*/ 233015 w 263514"/>
              <a:gd name="connsiteY27" fmla="*/ 18923 h 202300"/>
              <a:gd name="connsiteX28" fmla="*/ 218048 w 263514"/>
              <a:gd name="connsiteY28" fmla="*/ 4569 h 202300"/>
              <a:gd name="connsiteX29" fmla="*/ 194464 w 263514"/>
              <a:gd name="connsiteY29" fmla="*/ 31932 h 202300"/>
              <a:gd name="connsiteX30" fmla="*/ 170879 w 263514"/>
              <a:gd name="connsiteY30" fmla="*/ 1252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63514" h="202300">
                <a:moveTo>
                  <a:pt x="170879" y="125232"/>
                </a:moveTo>
                <a:cubicBezTo>
                  <a:pt x="168611" y="134203"/>
                  <a:pt x="164529" y="151249"/>
                  <a:pt x="163622" y="151697"/>
                </a:cubicBezTo>
                <a:cubicBezTo>
                  <a:pt x="155004" y="165603"/>
                  <a:pt x="136862" y="189825"/>
                  <a:pt x="108742" y="189825"/>
                </a:cubicBezTo>
                <a:cubicBezTo>
                  <a:pt x="77446" y="189825"/>
                  <a:pt x="77446" y="160669"/>
                  <a:pt x="77446" y="152594"/>
                </a:cubicBezTo>
                <a:cubicBezTo>
                  <a:pt x="77446" y="126129"/>
                  <a:pt x="90146" y="94281"/>
                  <a:pt x="102845" y="61537"/>
                </a:cubicBezTo>
                <a:cubicBezTo>
                  <a:pt x="106474" y="52565"/>
                  <a:pt x="109195" y="45837"/>
                  <a:pt x="109195" y="38660"/>
                </a:cubicBezTo>
                <a:cubicBezTo>
                  <a:pt x="109195" y="15335"/>
                  <a:pt x="89239" y="84"/>
                  <a:pt x="66108" y="84"/>
                </a:cubicBezTo>
                <a:cubicBezTo>
                  <a:pt x="20752" y="84"/>
                  <a:pt x="342" y="61537"/>
                  <a:pt x="342" y="68713"/>
                </a:cubicBezTo>
                <a:cubicBezTo>
                  <a:pt x="342" y="74545"/>
                  <a:pt x="6692" y="74545"/>
                  <a:pt x="8053" y="74545"/>
                </a:cubicBezTo>
                <a:cubicBezTo>
                  <a:pt x="14403" y="74545"/>
                  <a:pt x="14856" y="72302"/>
                  <a:pt x="16217" y="67368"/>
                </a:cubicBezTo>
                <a:cubicBezTo>
                  <a:pt x="27102" y="30586"/>
                  <a:pt x="47059" y="12644"/>
                  <a:pt x="64747" y="12644"/>
                </a:cubicBezTo>
                <a:cubicBezTo>
                  <a:pt x="72457" y="12644"/>
                  <a:pt x="76086" y="17578"/>
                  <a:pt x="76086" y="28343"/>
                </a:cubicBezTo>
                <a:cubicBezTo>
                  <a:pt x="76086" y="38660"/>
                  <a:pt x="72457" y="48080"/>
                  <a:pt x="67922" y="58397"/>
                </a:cubicBezTo>
                <a:cubicBezTo>
                  <a:pt x="43430" y="120298"/>
                  <a:pt x="43430" y="133307"/>
                  <a:pt x="43430" y="145417"/>
                </a:cubicBezTo>
                <a:cubicBezTo>
                  <a:pt x="43430" y="153043"/>
                  <a:pt x="43430" y="173677"/>
                  <a:pt x="60212" y="188031"/>
                </a:cubicBezTo>
                <a:cubicBezTo>
                  <a:pt x="73365" y="198796"/>
                  <a:pt x="91053" y="202385"/>
                  <a:pt x="106927" y="202385"/>
                </a:cubicBezTo>
                <a:cubicBezTo>
                  <a:pt x="135502" y="202385"/>
                  <a:pt x="150922" y="187134"/>
                  <a:pt x="165889" y="172780"/>
                </a:cubicBezTo>
                <a:cubicBezTo>
                  <a:pt x="175868" y="201488"/>
                  <a:pt x="206256" y="202385"/>
                  <a:pt x="211698" y="202385"/>
                </a:cubicBezTo>
                <a:cubicBezTo>
                  <a:pt x="227119" y="202385"/>
                  <a:pt x="238912" y="193413"/>
                  <a:pt x="247529" y="178611"/>
                </a:cubicBezTo>
                <a:cubicBezTo>
                  <a:pt x="257507" y="161117"/>
                  <a:pt x="263857" y="135101"/>
                  <a:pt x="263857" y="133755"/>
                </a:cubicBezTo>
                <a:cubicBezTo>
                  <a:pt x="263857" y="127924"/>
                  <a:pt x="257507" y="127924"/>
                  <a:pt x="256147" y="127924"/>
                </a:cubicBezTo>
                <a:cubicBezTo>
                  <a:pt x="249797" y="127924"/>
                  <a:pt x="249343" y="129718"/>
                  <a:pt x="246169" y="141829"/>
                </a:cubicBezTo>
                <a:cubicBezTo>
                  <a:pt x="240726" y="162911"/>
                  <a:pt x="232109" y="189825"/>
                  <a:pt x="213059" y="189825"/>
                </a:cubicBezTo>
                <a:cubicBezTo>
                  <a:pt x="201267" y="189825"/>
                  <a:pt x="198092" y="179508"/>
                  <a:pt x="198092" y="167845"/>
                </a:cubicBezTo>
                <a:cubicBezTo>
                  <a:pt x="198092" y="160220"/>
                  <a:pt x="201720" y="144072"/>
                  <a:pt x="204895" y="132409"/>
                </a:cubicBezTo>
                <a:cubicBezTo>
                  <a:pt x="208070" y="120298"/>
                  <a:pt x="212605" y="101907"/>
                  <a:pt x="214873" y="92039"/>
                </a:cubicBezTo>
                <a:lnTo>
                  <a:pt x="225305" y="52117"/>
                </a:lnTo>
                <a:cubicBezTo>
                  <a:pt x="228026" y="40903"/>
                  <a:pt x="233015" y="21166"/>
                  <a:pt x="233015" y="18923"/>
                </a:cubicBezTo>
                <a:cubicBezTo>
                  <a:pt x="233015" y="9952"/>
                  <a:pt x="225758" y="4569"/>
                  <a:pt x="218048" y="4569"/>
                </a:cubicBezTo>
                <a:cubicBezTo>
                  <a:pt x="201267" y="4569"/>
                  <a:pt x="198092" y="17578"/>
                  <a:pt x="194464" y="31932"/>
                </a:cubicBezTo>
                <a:lnTo>
                  <a:pt x="170879" y="125232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4" name="任意多边形: 形状 483">
            <a:extLst>
              <a:ext uri="{FF2B5EF4-FFF2-40B4-BE49-F238E27FC236}">
                <a16:creationId xmlns:a16="http://schemas.microsoft.com/office/drawing/2014/main" id="{EC667E49-FF19-C2E3-324F-2348E20CECEF}"/>
              </a:ext>
            </a:extLst>
          </p:cNvPr>
          <p:cNvSpPr/>
          <p:nvPr/>
        </p:nvSpPr>
        <p:spPr>
          <a:xfrm>
            <a:off x="18719465" y="3998395"/>
            <a:ext cx="220880" cy="202749"/>
          </a:xfrm>
          <a:custGeom>
            <a:avLst/>
            <a:gdLst>
              <a:gd name="connsiteX0" fmla="*/ 221228 w 220880"/>
              <a:gd name="connsiteY0" fmla="*/ 35520 h 202749"/>
              <a:gd name="connsiteX1" fmla="*/ 198550 w 220880"/>
              <a:gd name="connsiteY1" fmla="*/ 84 h 202749"/>
              <a:gd name="connsiteX2" fmla="*/ 174058 w 220880"/>
              <a:gd name="connsiteY2" fmla="*/ 23857 h 202749"/>
              <a:gd name="connsiteX3" fmla="*/ 181769 w 220880"/>
              <a:gd name="connsiteY3" fmla="*/ 37763 h 202749"/>
              <a:gd name="connsiteX4" fmla="*/ 198550 w 220880"/>
              <a:gd name="connsiteY4" fmla="*/ 73648 h 202749"/>
              <a:gd name="connsiteX5" fmla="*/ 114643 w 220880"/>
              <a:gd name="connsiteY5" fmla="*/ 190273 h 202749"/>
              <a:gd name="connsiteX6" fmla="*/ 77905 w 220880"/>
              <a:gd name="connsiteY6" fmla="*/ 150351 h 202749"/>
              <a:gd name="connsiteX7" fmla="*/ 102850 w 220880"/>
              <a:gd name="connsiteY7" fmla="*/ 62882 h 202749"/>
              <a:gd name="connsiteX8" fmla="*/ 109200 w 220880"/>
              <a:gd name="connsiteY8" fmla="*/ 39108 h 202749"/>
              <a:gd name="connsiteX9" fmla="*/ 66112 w 220880"/>
              <a:gd name="connsiteY9" fmla="*/ 532 h 202749"/>
              <a:gd name="connsiteX10" fmla="*/ 347 w 220880"/>
              <a:gd name="connsiteY10" fmla="*/ 69162 h 202749"/>
              <a:gd name="connsiteX11" fmla="*/ 8058 w 220880"/>
              <a:gd name="connsiteY11" fmla="*/ 74993 h 202749"/>
              <a:gd name="connsiteX12" fmla="*/ 16222 w 220880"/>
              <a:gd name="connsiteY12" fmla="*/ 67816 h 202749"/>
              <a:gd name="connsiteX13" fmla="*/ 64752 w 220880"/>
              <a:gd name="connsiteY13" fmla="*/ 13092 h 202749"/>
              <a:gd name="connsiteX14" fmla="*/ 76090 w 220880"/>
              <a:gd name="connsiteY14" fmla="*/ 28791 h 202749"/>
              <a:gd name="connsiteX15" fmla="*/ 67926 w 220880"/>
              <a:gd name="connsiteY15" fmla="*/ 58845 h 202749"/>
              <a:gd name="connsiteX16" fmla="*/ 43435 w 220880"/>
              <a:gd name="connsiteY16" fmla="*/ 144071 h 202749"/>
              <a:gd name="connsiteX17" fmla="*/ 113282 w 220880"/>
              <a:gd name="connsiteY17" fmla="*/ 202833 h 202749"/>
              <a:gd name="connsiteX18" fmla="*/ 221228 w 220880"/>
              <a:gd name="connsiteY18" fmla="*/ 35520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20880" h="202749">
                <a:moveTo>
                  <a:pt x="221228" y="35520"/>
                </a:moveTo>
                <a:cubicBezTo>
                  <a:pt x="221228" y="532"/>
                  <a:pt x="199910" y="84"/>
                  <a:pt x="198550" y="84"/>
                </a:cubicBezTo>
                <a:cubicBezTo>
                  <a:pt x="186758" y="84"/>
                  <a:pt x="174058" y="12195"/>
                  <a:pt x="174058" y="23857"/>
                </a:cubicBezTo>
                <a:cubicBezTo>
                  <a:pt x="174058" y="31483"/>
                  <a:pt x="178594" y="35071"/>
                  <a:pt x="181769" y="37763"/>
                </a:cubicBezTo>
                <a:cubicBezTo>
                  <a:pt x="189479" y="44043"/>
                  <a:pt x="198550" y="55705"/>
                  <a:pt x="198550" y="73648"/>
                </a:cubicBezTo>
                <a:cubicBezTo>
                  <a:pt x="198550" y="93833"/>
                  <a:pt x="168616" y="190273"/>
                  <a:pt x="114643" y="190273"/>
                </a:cubicBezTo>
                <a:cubicBezTo>
                  <a:pt x="77905" y="190273"/>
                  <a:pt x="77905" y="157977"/>
                  <a:pt x="77905" y="150351"/>
                </a:cubicBezTo>
                <a:cubicBezTo>
                  <a:pt x="77905" y="129717"/>
                  <a:pt x="86069" y="104598"/>
                  <a:pt x="102850" y="62882"/>
                </a:cubicBezTo>
                <a:cubicBezTo>
                  <a:pt x="106479" y="53463"/>
                  <a:pt x="109200" y="46734"/>
                  <a:pt x="109200" y="39108"/>
                </a:cubicBezTo>
                <a:cubicBezTo>
                  <a:pt x="109200" y="15783"/>
                  <a:pt x="89244" y="532"/>
                  <a:pt x="66112" y="532"/>
                </a:cubicBezTo>
                <a:cubicBezTo>
                  <a:pt x="20757" y="532"/>
                  <a:pt x="347" y="61985"/>
                  <a:pt x="347" y="69162"/>
                </a:cubicBezTo>
                <a:cubicBezTo>
                  <a:pt x="347" y="74993"/>
                  <a:pt x="6697" y="74993"/>
                  <a:pt x="8058" y="74993"/>
                </a:cubicBezTo>
                <a:cubicBezTo>
                  <a:pt x="14407" y="74993"/>
                  <a:pt x="14861" y="72750"/>
                  <a:pt x="16222" y="67816"/>
                </a:cubicBezTo>
                <a:cubicBezTo>
                  <a:pt x="27107" y="31035"/>
                  <a:pt x="46609" y="13092"/>
                  <a:pt x="64752" y="13092"/>
                </a:cubicBezTo>
                <a:cubicBezTo>
                  <a:pt x="72462" y="13092"/>
                  <a:pt x="76090" y="18026"/>
                  <a:pt x="76090" y="28791"/>
                </a:cubicBezTo>
                <a:cubicBezTo>
                  <a:pt x="76090" y="39108"/>
                  <a:pt x="72462" y="48528"/>
                  <a:pt x="67926" y="58845"/>
                </a:cubicBezTo>
                <a:cubicBezTo>
                  <a:pt x="48424" y="108635"/>
                  <a:pt x="43435" y="127924"/>
                  <a:pt x="43435" y="144071"/>
                </a:cubicBezTo>
                <a:cubicBezTo>
                  <a:pt x="43435" y="188479"/>
                  <a:pt x="78812" y="202833"/>
                  <a:pt x="113282" y="202833"/>
                </a:cubicBezTo>
                <a:cubicBezTo>
                  <a:pt x="189479" y="202833"/>
                  <a:pt x="221228" y="72302"/>
                  <a:pt x="221228" y="3552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5" name="任意多边形: 形状 484">
            <a:extLst>
              <a:ext uri="{FF2B5EF4-FFF2-40B4-BE49-F238E27FC236}">
                <a16:creationId xmlns:a16="http://schemas.microsoft.com/office/drawing/2014/main" id="{26697923-FBB3-4C8C-10DD-7C92F14F60A5}"/>
              </a:ext>
            </a:extLst>
          </p:cNvPr>
          <p:cNvSpPr/>
          <p:nvPr/>
        </p:nvSpPr>
        <p:spPr>
          <a:xfrm>
            <a:off x="19042962" y="3619938"/>
            <a:ext cx="150320" cy="640800"/>
          </a:xfrm>
          <a:custGeom>
            <a:avLst/>
            <a:gdLst>
              <a:gd name="connsiteX0" fmla="*/ 150672 w 150320"/>
              <a:gd name="connsiteY0" fmla="*/ 320483 h 640800"/>
              <a:gd name="connsiteX1" fmla="*/ 107909 w 150320"/>
              <a:gd name="connsiteY1" fmla="*/ 120553 h 640800"/>
              <a:gd name="connsiteX2" fmla="*/ 6831 w 150320"/>
              <a:gd name="connsiteY2" fmla="*/ 82 h 640800"/>
              <a:gd name="connsiteX3" fmla="*/ 352 w 150320"/>
              <a:gd name="connsiteY3" fmla="*/ 6490 h 640800"/>
              <a:gd name="connsiteX4" fmla="*/ 12663 w 150320"/>
              <a:gd name="connsiteY4" fmla="*/ 21229 h 640800"/>
              <a:gd name="connsiteX5" fmla="*/ 113092 w 150320"/>
              <a:gd name="connsiteY5" fmla="*/ 320483 h 640800"/>
              <a:gd name="connsiteX6" fmla="*/ 8775 w 150320"/>
              <a:gd name="connsiteY6" fmla="*/ 623581 h 640800"/>
              <a:gd name="connsiteX7" fmla="*/ 352 w 150320"/>
              <a:gd name="connsiteY7" fmla="*/ 634475 h 640800"/>
              <a:gd name="connsiteX8" fmla="*/ 6831 w 150320"/>
              <a:gd name="connsiteY8" fmla="*/ 640883 h 640800"/>
              <a:gd name="connsiteX9" fmla="*/ 109853 w 150320"/>
              <a:gd name="connsiteY9" fmla="*/ 515927 h 640800"/>
              <a:gd name="connsiteX10" fmla="*/ 150672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672" y="320483"/>
                </a:moveTo>
                <a:cubicBezTo>
                  <a:pt x="150672" y="270500"/>
                  <a:pt x="143545" y="192963"/>
                  <a:pt x="107909" y="120553"/>
                </a:cubicBezTo>
                <a:cubicBezTo>
                  <a:pt x="69033" y="41734"/>
                  <a:pt x="13311" y="82"/>
                  <a:pt x="6831" y="82"/>
                </a:cubicBezTo>
                <a:cubicBezTo>
                  <a:pt x="2944" y="82"/>
                  <a:pt x="352" y="2645"/>
                  <a:pt x="352" y="6490"/>
                </a:cubicBezTo>
                <a:cubicBezTo>
                  <a:pt x="352" y="8412"/>
                  <a:pt x="352" y="9694"/>
                  <a:pt x="12663" y="21229"/>
                </a:cubicBezTo>
                <a:cubicBezTo>
                  <a:pt x="76160" y="84668"/>
                  <a:pt x="113092" y="186555"/>
                  <a:pt x="113092" y="320483"/>
                </a:cubicBezTo>
                <a:cubicBezTo>
                  <a:pt x="113092" y="430059"/>
                  <a:pt x="89119" y="542840"/>
                  <a:pt x="8775" y="623581"/>
                </a:cubicBezTo>
                <a:cubicBezTo>
                  <a:pt x="352" y="631271"/>
                  <a:pt x="352" y="632553"/>
                  <a:pt x="352" y="634475"/>
                </a:cubicBezTo>
                <a:cubicBezTo>
                  <a:pt x="352" y="638320"/>
                  <a:pt x="2944" y="640883"/>
                  <a:pt x="6831" y="640883"/>
                </a:cubicBezTo>
                <a:cubicBezTo>
                  <a:pt x="13311" y="640883"/>
                  <a:pt x="71625" y="597308"/>
                  <a:pt x="109853" y="515927"/>
                </a:cubicBezTo>
                <a:cubicBezTo>
                  <a:pt x="142897" y="445439"/>
                  <a:pt x="150672" y="374310"/>
                  <a:pt x="150672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6" name="任意多边形: 形状 485">
            <a:extLst>
              <a:ext uri="{FF2B5EF4-FFF2-40B4-BE49-F238E27FC236}">
                <a16:creationId xmlns:a16="http://schemas.microsoft.com/office/drawing/2014/main" id="{942EF6E7-E648-8542-C17F-D0E954E95491}"/>
              </a:ext>
            </a:extLst>
          </p:cNvPr>
          <p:cNvSpPr/>
          <p:nvPr/>
        </p:nvSpPr>
        <p:spPr>
          <a:xfrm>
            <a:off x="7201802" y="4361029"/>
            <a:ext cx="12056179" cy="25630"/>
          </a:xfrm>
          <a:custGeom>
            <a:avLst/>
            <a:gdLst>
              <a:gd name="connsiteX0" fmla="*/ 0 w 12056179"/>
              <a:gd name="connsiteY0" fmla="*/ 0 h 25630"/>
              <a:gd name="connsiteX1" fmla="*/ 12056179 w 12056179"/>
              <a:gd name="connsiteY1" fmla="*/ 0 h 25630"/>
              <a:gd name="connsiteX2" fmla="*/ 12056179 w 12056179"/>
              <a:gd name="connsiteY2" fmla="*/ 25630 h 25630"/>
              <a:gd name="connsiteX3" fmla="*/ -1 w 12056179"/>
              <a:gd name="connsiteY3" fmla="*/ 25630 h 25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56179" h="25630">
                <a:moveTo>
                  <a:pt x="0" y="0"/>
                </a:moveTo>
                <a:lnTo>
                  <a:pt x="12056179" y="0"/>
                </a:lnTo>
                <a:lnTo>
                  <a:pt x="12056179" y="25630"/>
                </a:lnTo>
                <a:lnTo>
                  <a:pt x="-1" y="2563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7" name="任意多边形: 形状 486">
            <a:extLst>
              <a:ext uri="{FF2B5EF4-FFF2-40B4-BE49-F238E27FC236}">
                <a16:creationId xmlns:a16="http://schemas.microsoft.com/office/drawing/2014/main" id="{4C16F521-3543-732F-985E-F80D1EDC9B4A}"/>
              </a:ext>
            </a:extLst>
          </p:cNvPr>
          <p:cNvSpPr/>
          <p:nvPr/>
        </p:nvSpPr>
        <p:spPr>
          <a:xfrm>
            <a:off x="11123377" y="4690370"/>
            <a:ext cx="338221" cy="407549"/>
          </a:xfrm>
          <a:custGeom>
            <a:avLst/>
            <a:gdLst>
              <a:gd name="connsiteX0" fmla="*/ 50122 w 338221"/>
              <a:gd name="connsiteY0" fmla="*/ 361507 h 407549"/>
              <a:gd name="connsiteX1" fmla="*/ 15133 w 338221"/>
              <a:gd name="connsiteY1" fmla="*/ 387780 h 407549"/>
              <a:gd name="connsiteX2" fmla="*/ 231 w 338221"/>
              <a:gd name="connsiteY2" fmla="*/ 399956 h 407549"/>
              <a:gd name="connsiteX3" fmla="*/ 8654 w 338221"/>
              <a:gd name="connsiteY3" fmla="*/ 407645 h 407549"/>
              <a:gd name="connsiteX4" fmla="*/ 63081 w 338221"/>
              <a:gd name="connsiteY4" fmla="*/ 405722 h 407549"/>
              <a:gd name="connsiteX5" fmla="*/ 127226 w 338221"/>
              <a:gd name="connsiteY5" fmla="*/ 407645 h 407549"/>
              <a:gd name="connsiteX6" fmla="*/ 138889 w 338221"/>
              <a:gd name="connsiteY6" fmla="*/ 394829 h 407549"/>
              <a:gd name="connsiteX7" fmla="*/ 123339 w 338221"/>
              <a:gd name="connsiteY7" fmla="*/ 387780 h 407549"/>
              <a:gd name="connsiteX8" fmla="*/ 90942 w 338221"/>
              <a:gd name="connsiteY8" fmla="*/ 377528 h 407549"/>
              <a:gd name="connsiteX9" fmla="*/ 122690 w 338221"/>
              <a:gd name="connsiteY9" fmla="*/ 249367 h 407549"/>
              <a:gd name="connsiteX10" fmla="*/ 182301 w 338221"/>
              <a:gd name="connsiteY10" fmla="*/ 290379 h 407549"/>
              <a:gd name="connsiteX11" fmla="*/ 338452 w 338221"/>
              <a:gd name="connsiteY11" fmla="*/ 102624 h 407549"/>
              <a:gd name="connsiteX12" fmla="*/ 252277 w 338221"/>
              <a:gd name="connsiteY12" fmla="*/ 96 h 407549"/>
              <a:gd name="connsiteX13" fmla="*/ 167398 w 338221"/>
              <a:gd name="connsiteY13" fmla="*/ 48156 h 407549"/>
              <a:gd name="connsiteX14" fmla="*/ 109084 w 338221"/>
              <a:gd name="connsiteY14" fmla="*/ 96 h 407549"/>
              <a:gd name="connsiteX15" fmla="*/ 61137 w 338221"/>
              <a:gd name="connsiteY15" fmla="*/ 36621 h 407549"/>
              <a:gd name="connsiteX16" fmla="*/ 41051 w 338221"/>
              <a:gd name="connsiteY16" fmla="*/ 98779 h 407549"/>
              <a:gd name="connsiteX17" fmla="*/ 48826 w 338221"/>
              <a:gd name="connsiteY17" fmla="*/ 105188 h 407549"/>
              <a:gd name="connsiteX18" fmla="*/ 59841 w 338221"/>
              <a:gd name="connsiteY18" fmla="*/ 90449 h 407549"/>
              <a:gd name="connsiteX19" fmla="*/ 107140 w 338221"/>
              <a:gd name="connsiteY19" fmla="*/ 14193 h 407549"/>
              <a:gd name="connsiteX20" fmla="*/ 127226 w 338221"/>
              <a:gd name="connsiteY20" fmla="*/ 43670 h 407549"/>
              <a:gd name="connsiteX21" fmla="*/ 122690 w 338221"/>
              <a:gd name="connsiteY21" fmla="*/ 76351 h 407549"/>
              <a:gd name="connsiteX22" fmla="*/ 50122 w 338221"/>
              <a:gd name="connsiteY22" fmla="*/ 361507 h 407549"/>
              <a:gd name="connsiteX23" fmla="*/ 164158 w 338221"/>
              <a:gd name="connsiteY23" fmla="*/ 83400 h 407549"/>
              <a:gd name="connsiteX24" fmla="*/ 197851 w 338221"/>
              <a:gd name="connsiteY24" fmla="*/ 38544 h 407549"/>
              <a:gd name="connsiteX25" fmla="*/ 250333 w 338221"/>
              <a:gd name="connsiteY25" fmla="*/ 14193 h 407549"/>
              <a:gd name="connsiteX26" fmla="*/ 291801 w 338221"/>
              <a:gd name="connsiteY26" fmla="*/ 74429 h 407549"/>
              <a:gd name="connsiteX27" fmla="*/ 258757 w 338221"/>
              <a:gd name="connsiteY27" fmla="*/ 210279 h 407549"/>
              <a:gd name="connsiteX28" fmla="*/ 181653 w 338221"/>
              <a:gd name="connsiteY28" fmla="*/ 276281 h 407549"/>
              <a:gd name="connsiteX29" fmla="*/ 130466 w 338221"/>
              <a:gd name="connsiteY29" fmla="*/ 219250 h 407549"/>
              <a:gd name="connsiteX30" fmla="*/ 132409 w 338221"/>
              <a:gd name="connsiteY30" fmla="*/ 208997 h 407549"/>
              <a:gd name="connsiteX31" fmla="*/ 164158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22" y="361507"/>
                </a:moveTo>
                <a:cubicBezTo>
                  <a:pt x="44938" y="383295"/>
                  <a:pt x="43642" y="387780"/>
                  <a:pt x="15133" y="387780"/>
                </a:cubicBezTo>
                <a:cubicBezTo>
                  <a:pt x="7358" y="387780"/>
                  <a:pt x="231" y="387780"/>
                  <a:pt x="231" y="399956"/>
                </a:cubicBezTo>
                <a:cubicBezTo>
                  <a:pt x="231" y="405082"/>
                  <a:pt x="3471" y="407645"/>
                  <a:pt x="8654" y="407645"/>
                </a:cubicBezTo>
                <a:cubicBezTo>
                  <a:pt x="26148" y="407645"/>
                  <a:pt x="44938" y="405722"/>
                  <a:pt x="63081" y="405722"/>
                </a:cubicBezTo>
                <a:cubicBezTo>
                  <a:pt x="84462" y="405722"/>
                  <a:pt x="106492" y="407645"/>
                  <a:pt x="127226" y="407645"/>
                </a:cubicBezTo>
                <a:cubicBezTo>
                  <a:pt x="130466" y="407645"/>
                  <a:pt x="138889" y="407645"/>
                  <a:pt x="138889" y="394829"/>
                </a:cubicBezTo>
                <a:cubicBezTo>
                  <a:pt x="138889" y="387780"/>
                  <a:pt x="132409" y="387780"/>
                  <a:pt x="123339" y="387780"/>
                </a:cubicBezTo>
                <a:cubicBezTo>
                  <a:pt x="90942" y="387780"/>
                  <a:pt x="90942" y="383295"/>
                  <a:pt x="90942" y="377528"/>
                </a:cubicBezTo>
                <a:cubicBezTo>
                  <a:pt x="90942" y="369838"/>
                  <a:pt x="118155" y="265387"/>
                  <a:pt x="122690" y="249367"/>
                </a:cubicBezTo>
                <a:cubicBezTo>
                  <a:pt x="131114" y="267951"/>
                  <a:pt x="149256" y="290379"/>
                  <a:pt x="182301" y="290379"/>
                </a:cubicBezTo>
                <a:cubicBezTo>
                  <a:pt x="257460" y="290379"/>
                  <a:pt x="338452" y="196822"/>
                  <a:pt x="338452" y="102624"/>
                </a:cubicBezTo>
                <a:cubicBezTo>
                  <a:pt x="338452" y="42389"/>
                  <a:pt x="301520" y="96"/>
                  <a:pt x="252277" y="96"/>
                </a:cubicBezTo>
                <a:cubicBezTo>
                  <a:pt x="219880" y="96"/>
                  <a:pt x="188779" y="23165"/>
                  <a:pt x="167398" y="48156"/>
                </a:cubicBezTo>
                <a:cubicBezTo>
                  <a:pt x="160919" y="13553"/>
                  <a:pt x="133058" y="96"/>
                  <a:pt x="109084" y="96"/>
                </a:cubicBezTo>
                <a:cubicBezTo>
                  <a:pt x="79279" y="96"/>
                  <a:pt x="66968" y="25087"/>
                  <a:pt x="61137" y="36621"/>
                </a:cubicBezTo>
                <a:cubicBezTo>
                  <a:pt x="49474" y="58409"/>
                  <a:pt x="41051" y="96857"/>
                  <a:pt x="41051" y="98779"/>
                </a:cubicBezTo>
                <a:cubicBezTo>
                  <a:pt x="41051" y="105188"/>
                  <a:pt x="47530" y="105188"/>
                  <a:pt x="48826" y="105188"/>
                </a:cubicBezTo>
                <a:cubicBezTo>
                  <a:pt x="55305" y="105188"/>
                  <a:pt x="55953" y="104546"/>
                  <a:pt x="59841" y="90449"/>
                </a:cubicBezTo>
                <a:cubicBezTo>
                  <a:pt x="70856" y="44952"/>
                  <a:pt x="83814" y="14193"/>
                  <a:pt x="107140" y="14193"/>
                </a:cubicBezTo>
                <a:cubicBezTo>
                  <a:pt x="118155" y="14193"/>
                  <a:pt x="127226" y="19320"/>
                  <a:pt x="127226" y="43670"/>
                </a:cubicBezTo>
                <a:cubicBezTo>
                  <a:pt x="127226" y="58409"/>
                  <a:pt x="125282" y="65457"/>
                  <a:pt x="122690" y="76351"/>
                </a:cubicBezTo>
                <a:lnTo>
                  <a:pt x="50122" y="361507"/>
                </a:lnTo>
                <a:close/>
                <a:moveTo>
                  <a:pt x="164158" y="83400"/>
                </a:moveTo>
                <a:cubicBezTo>
                  <a:pt x="168694" y="66098"/>
                  <a:pt x="186188" y="48156"/>
                  <a:pt x="197851" y="38544"/>
                </a:cubicBezTo>
                <a:cubicBezTo>
                  <a:pt x="220528" y="18679"/>
                  <a:pt x="239319" y="14193"/>
                  <a:pt x="250333" y="14193"/>
                </a:cubicBezTo>
                <a:cubicBezTo>
                  <a:pt x="276251" y="14193"/>
                  <a:pt x="291801" y="36621"/>
                  <a:pt x="291801" y="74429"/>
                </a:cubicBezTo>
                <a:cubicBezTo>
                  <a:pt x="291801" y="112236"/>
                  <a:pt x="270420" y="185928"/>
                  <a:pt x="258757" y="210279"/>
                </a:cubicBezTo>
                <a:cubicBezTo>
                  <a:pt x="236727" y="255135"/>
                  <a:pt x="205626" y="276281"/>
                  <a:pt x="181653" y="276281"/>
                </a:cubicBezTo>
                <a:cubicBezTo>
                  <a:pt x="138889" y="276281"/>
                  <a:pt x="130466" y="223095"/>
                  <a:pt x="130466" y="219250"/>
                </a:cubicBezTo>
                <a:cubicBezTo>
                  <a:pt x="130466" y="217968"/>
                  <a:pt x="130466" y="216686"/>
                  <a:pt x="132409" y="208997"/>
                </a:cubicBezTo>
                <a:lnTo>
                  <a:pt x="164158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8" name="任意多边形: 形状 487">
            <a:extLst>
              <a:ext uri="{FF2B5EF4-FFF2-40B4-BE49-F238E27FC236}">
                <a16:creationId xmlns:a16="http://schemas.microsoft.com/office/drawing/2014/main" id="{78977F94-2B53-8BAA-4162-925E835B6DE0}"/>
              </a:ext>
            </a:extLst>
          </p:cNvPr>
          <p:cNvSpPr/>
          <p:nvPr/>
        </p:nvSpPr>
        <p:spPr>
          <a:xfrm>
            <a:off x="11534283" y="4493003"/>
            <a:ext cx="150320" cy="640800"/>
          </a:xfrm>
          <a:custGeom>
            <a:avLst/>
            <a:gdLst>
              <a:gd name="connsiteX0" fmla="*/ 150556 w 150320"/>
              <a:gd name="connsiteY0" fmla="*/ 634488 h 640800"/>
              <a:gd name="connsiteX1" fmla="*/ 139542 w 150320"/>
              <a:gd name="connsiteY1" fmla="*/ 620391 h 640800"/>
              <a:gd name="connsiteX2" fmla="*/ 37816 w 150320"/>
              <a:gd name="connsiteY2" fmla="*/ 320496 h 640800"/>
              <a:gd name="connsiteX3" fmla="*/ 142134 w 150320"/>
              <a:gd name="connsiteY3" fmla="*/ 17397 h 640800"/>
              <a:gd name="connsiteX4" fmla="*/ 150556 w 150320"/>
              <a:gd name="connsiteY4" fmla="*/ 6504 h 640800"/>
              <a:gd name="connsiteX5" fmla="*/ 144077 w 150320"/>
              <a:gd name="connsiteY5" fmla="*/ 96 h 640800"/>
              <a:gd name="connsiteX6" fmla="*/ 41056 w 150320"/>
              <a:gd name="connsiteY6" fmla="*/ 125052 h 640800"/>
              <a:gd name="connsiteX7" fmla="*/ 236 w 150320"/>
              <a:gd name="connsiteY7" fmla="*/ 320496 h 640800"/>
              <a:gd name="connsiteX8" fmla="*/ 43000 w 150320"/>
              <a:gd name="connsiteY8" fmla="*/ 520426 h 640800"/>
              <a:gd name="connsiteX9" fmla="*/ 144077 w 150320"/>
              <a:gd name="connsiteY9" fmla="*/ 640896 h 640800"/>
              <a:gd name="connsiteX10" fmla="*/ 150556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56" y="634488"/>
                </a:moveTo>
                <a:cubicBezTo>
                  <a:pt x="150556" y="632566"/>
                  <a:pt x="150556" y="631284"/>
                  <a:pt x="139542" y="620391"/>
                </a:cubicBezTo>
                <a:cubicBezTo>
                  <a:pt x="58550" y="539650"/>
                  <a:pt x="37816" y="418539"/>
                  <a:pt x="37816" y="320496"/>
                </a:cubicBezTo>
                <a:cubicBezTo>
                  <a:pt x="37816" y="208997"/>
                  <a:pt x="62438" y="97497"/>
                  <a:pt x="142134" y="17397"/>
                </a:cubicBezTo>
                <a:cubicBezTo>
                  <a:pt x="150556" y="9708"/>
                  <a:pt x="150556" y="8426"/>
                  <a:pt x="150556" y="6504"/>
                </a:cubicBezTo>
                <a:cubicBezTo>
                  <a:pt x="150556" y="2018"/>
                  <a:pt x="147965" y="96"/>
                  <a:pt x="144077" y="96"/>
                </a:cubicBezTo>
                <a:cubicBezTo>
                  <a:pt x="137598" y="96"/>
                  <a:pt x="79284" y="43670"/>
                  <a:pt x="41056" y="125052"/>
                </a:cubicBezTo>
                <a:cubicBezTo>
                  <a:pt x="8011" y="195540"/>
                  <a:pt x="236" y="266669"/>
                  <a:pt x="236" y="320496"/>
                </a:cubicBezTo>
                <a:cubicBezTo>
                  <a:pt x="236" y="370479"/>
                  <a:pt x="7363" y="448015"/>
                  <a:pt x="43000" y="520426"/>
                </a:cubicBezTo>
                <a:cubicBezTo>
                  <a:pt x="81875" y="599244"/>
                  <a:pt x="137598" y="640896"/>
                  <a:pt x="144077" y="640896"/>
                </a:cubicBezTo>
                <a:cubicBezTo>
                  <a:pt x="147965" y="640896"/>
                  <a:pt x="150556" y="638974"/>
                  <a:pt x="150556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9" name="任意多边形: 形状 488">
            <a:extLst>
              <a:ext uri="{FF2B5EF4-FFF2-40B4-BE49-F238E27FC236}">
                <a16:creationId xmlns:a16="http://schemas.microsoft.com/office/drawing/2014/main" id="{DA0A3C00-B2E1-6E7A-4066-A362BC923FA3}"/>
              </a:ext>
            </a:extLst>
          </p:cNvPr>
          <p:cNvSpPr/>
          <p:nvPr/>
        </p:nvSpPr>
        <p:spPr>
          <a:xfrm>
            <a:off x="11731808" y="4690370"/>
            <a:ext cx="297401" cy="414598"/>
          </a:xfrm>
          <a:custGeom>
            <a:avLst/>
            <a:gdLst>
              <a:gd name="connsiteX0" fmla="*/ 295697 w 297401"/>
              <a:gd name="connsiteY0" fmla="*/ 41748 h 414598"/>
              <a:gd name="connsiteX1" fmla="*/ 297641 w 297401"/>
              <a:gd name="connsiteY1" fmla="*/ 30214 h 414598"/>
              <a:gd name="connsiteX2" fmla="*/ 278851 w 297401"/>
              <a:gd name="connsiteY2" fmla="*/ 12912 h 414598"/>
              <a:gd name="connsiteX3" fmla="*/ 252286 w 297401"/>
              <a:gd name="connsiteY3" fmla="*/ 40466 h 414598"/>
              <a:gd name="connsiteX4" fmla="*/ 192028 w 297401"/>
              <a:gd name="connsiteY4" fmla="*/ 96 h 414598"/>
              <a:gd name="connsiteX5" fmla="*/ 37820 w 297401"/>
              <a:gd name="connsiteY5" fmla="*/ 182083 h 414598"/>
              <a:gd name="connsiteX6" fmla="*/ 123995 w 297401"/>
              <a:gd name="connsiteY6" fmla="*/ 283330 h 414598"/>
              <a:gd name="connsiteX7" fmla="*/ 199156 w 297401"/>
              <a:gd name="connsiteY7" fmla="*/ 246163 h 414598"/>
              <a:gd name="connsiteX8" fmla="*/ 199803 w 297401"/>
              <a:gd name="connsiteY8" fmla="*/ 246804 h 414598"/>
              <a:gd name="connsiteX9" fmla="*/ 178422 w 297401"/>
              <a:gd name="connsiteY9" fmla="*/ 331390 h 414598"/>
              <a:gd name="connsiteX10" fmla="*/ 85119 w 297401"/>
              <a:gd name="connsiteY10" fmla="*/ 400596 h 414598"/>
              <a:gd name="connsiteX11" fmla="*/ 33284 w 297401"/>
              <a:gd name="connsiteY11" fmla="*/ 394189 h 414598"/>
              <a:gd name="connsiteX12" fmla="*/ 59850 w 297401"/>
              <a:gd name="connsiteY12" fmla="*/ 360867 h 414598"/>
              <a:gd name="connsiteX13" fmla="*/ 35228 w 297401"/>
              <a:gd name="connsiteY13" fmla="*/ 338439 h 414598"/>
              <a:gd name="connsiteX14" fmla="*/ 240 w 297401"/>
              <a:gd name="connsiteY14" fmla="*/ 375605 h 414598"/>
              <a:gd name="connsiteX15" fmla="*/ 86415 w 297401"/>
              <a:gd name="connsiteY15" fmla="*/ 414694 h 414598"/>
              <a:gd name="connsiteX16" fmla="*/ 223777 w 297401"/>
              <a:gd name="connsiteY16" fmla="*/ 326263 h 414598"/>
              <a:gd name="connsiteX17" fmla="*/ 295697 w 297401"/>
              <a:gd name="connsiteY17" fmla="*/ 41748 h 414598"/>
              <a:gd name="connsiteX18" fmla="*/ 211466 w 297401"/>
              <a:gd name="connsiteY18" fmla="*/ 201307 h 414598"/>
              <a:gd name="connsiteX19" fmla="*/ 178422 w 297401"/>
              <a:gd name="connsiteY19" fmla="*/ 246163 h 414598"/>
              <a:gd name="connsiteX20" fmla="*/ 125939 w 297401"/>
              <a:gd name="connsiteY20" fmla="*/ 269232 h 414598"/>
              <a:gd name="connsiteX21" fmla="*/ 83823 w 297401"/>
              <a:gd name="connsiteY21" fmla="*/ 210279 h 414598"/>
              <a:gd name="connsiteX22" fmla="*/ 120108 w 297401"/>
              <a:gd name="connsiteY22" fmla="*/ 71225 h 414598"/>
              <a:gd name="connsiteX23" fmla="*/ 192676 w 297401"/>
              <a:gd name="connsiteY23" fmla="*/ 14193 h 414598"/>
              <a:gd name="connsiteX24" fmla="*/ 244511 w 297401"/>
              <a:gd name="connsiteY24" fmla="*/ 69303 h 414598"/>
              <a:gd name="connsiteX25" fmla="*/ 242567 w 297401"/>
              <a:gd name="connsiteY25" fmla="*/ 78915 h 414598"/>
              <a:gd name="connsiteX26" fmla="*/ 211466 w 297401"/>
              <a:gd name="connsiteY26" fmla="*/ 201307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97" y="41748"/>
                </a:moveTo>
                <a:cubicBezTo>
                  <a:pt x="296346" y="37903"/>
                  <a:pt x="297641" y="34699"/>
                  <a:pt x="297641" y="30214"/>
                </a:cubicBezTo>
                <a:cubicBezTo>
                  <a:pt x="297641" y="19320"/>
                  <a:pt x="289866" y="12912"/>
                  <a:pt x="278851" y="12912"/>
                </a:cubicBezTo>
                <a:cubicBezTo>
                  <a:pt x="272372" y="12912"/>
                  <a:pt x="254878" y="17397"/>
                  <a:pt x="252286" y="40466"/>
                </a:cubicBezTo>
                <a:cubicBezTo>
                  <a:pt x="240623" y="16757"/>
                  <a:pt x="217946" y="96"/>
                  <a:pt x="192028" y="96"/>
                </a:cubicBezTo>
                <a:cubicBezTo>
                  <a:pt x="118164" y="96"/>
                  <a:pt x="37820" y="89808"/>
                  <a:pt x="37820" y="182083"/>
                </a:cubicBezTo>
                <a:cubicBezTo>
                  <a:pt x="37820" y="245523"/>
                  <a:pt x="77344" y="283330"/>
                  <a:pt x="123995" y="283330"/>
                </a:cubicBezTo>
                <a:cubicBezTo>
                  <a:pt x="162223" y="283330"/>
                  <a:pt x="192676" y="253212"/>
                  <a:pt x="199156" y="246163"/>
                </a:cubicBezTo>
                <a:lnTo>
                  <a:pt x="199803" y="246804"/>
                </a:lnTo>
                <a:cubicBezTo>
                  <a:pt x="186197" y="303835"/>
                  <a:pt x="178422" y="330108"/>
                  <a:pt x="178422" y="331390"/>
                </a:cubicBezTo>
                <a:cubicBezTo>
                  <a:pt x="175830" y="337157"/>
                  <a:pt x="153800" y="400596"/>
                  <a:pt x="85119" y="400596"/>
                </a:cubicBezTo>
                <a:cubicBezTo>
                  <a:pt x="72808" y="400596"/>
                  <a:pt x="51427" y="399956"/>
                  <a:pt x="33284" y="394189"/>
                </a:cubicBezTo>
                <a:cubicBezTo>
                  <a:pt x="52722" y="388421"/>
                  <a:pt x="59850" y="371760"/>
                  <a:pt x="59850" y="360867"/>
                </a:cubicBezTo>
                <a:cubicBezTo>
                  <a:pt x="59850" y="350614"/>
                  <a:pt x="52722" y="338439"/>
                  <a:pt x="35228" y="338439"/>
                </a:cubicBezTo>
                <a:cubicBezTo>
                  <a:pt x="20974" y="338439"/>
                  <a:pt x="240" y="349973"/>
                  <a:pt x="240" y="375605"/>
                </a:cubicBezTo>
                <a:cubicBezTo>
                  <a:pt x="240" y="401878"/>
                  <a:pt x="24213" y="414694"/>
                  <a:pt x="86415" y="414694"/>
                </a:cubicBezTo>
                <a:cubicBezTo>
                  <a:pt x="167407" y="414694"/>
                  <a:pt x="214058" y="364711"/>
                  <a:pt x="223777" y="326263"/>
                </a:cubicBezTo>
                <a:lnTo>
                  <a:pt x="295697" y="41748"/>
                </a:lnTo>
                <a:close/>
                <a:moveTo>
                  <a:pt x="211466" y="201307"/>
                </a:moveTo>
                <a:cubicBezTo>
                  <a:pt x="207578" y="217968"/>
                  <a:pt x="192676" y="233988"/>
                  <a:pt x="178422" y="246163"/>
                </a:cubicBezTo>
                <a:cubicBezTo>
                  <a:pt x="164815" y="257698"/>
                  <a:pt x="144729" y="269232"/>
                  <a:pt x="125939" y="269232"/>
                </a:cubicBezTo>
                <a:cubicBezTo>
                  <a:pt x="93542" y="269232"/>
                  <a:pt x="83823" y="235911"/>
                  <a:pt x="83823" y="210279"/>
                </a:cubicBezTo>
                <a:cubicBezTo>
                  <a:pt x="83823" y="179520"/>
                  <a:pt x="102614" y="103906"/>
                  <a:pt x="120108" y="71225"/>
                </a:cubicBezTo>
                <a:cubicBezTo>
                  <a:pt x="137602" y="39826"/>
                  <a:pt x="165463" y="14193"/>
                  <a:pt x="192676" y="14193"/>
                </a:cubicBezTo>
                <a:cubicBezTo>
                  <a:pt x="235440" y="14193"/>
                  <a:pt x="244511" y="66098"/>
                  <a:pt x="244511" y="69303"/>
                </a:cubicBezTo>
                <a:cubicBezTo>
                  <a:pt x="244511" y="72506"/>
                  <a:pt x="243215" y="76351"/>
                  <a:pt x="242567" y="78915"/>
                </a:cubicBezTo>
                <a:lnTo>
                  <a:pt x="211466" y="20130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0" name="任意多边形: 形状 489">
            <a:extLst>
              <a:ext uri="{FF2B5EF4-FFF2-40B4-BE49-F238E27FC236}">
                <a16:creationId xmlns:a16="http://schemas.microsoft.com/office/drawing/2014/main" id="{010514C5-F351-44EC-911A-7B973110AB3B}"/>
              </a:ext>
            </a:extLst>
          </p:cNvPr>
          <p:cNvSpPr/>
          <p:nvPr/>
        </p:nvSpPr>
        <p:spPr>
          <a:xfrm>
            <a:off x="12052458" y="4871460"/>
            <a:ext cx="332454" cy="202749"/>
          </a:xfrm>
          <a:custGeom>
            <a:avLst/>
            <a:gdLst>
              <a:gd name="connsiteX0" fmla="*/ 217497 w 332454"/>
              <a:gd name="connsiteY0" fmla="*/ 55270 h 202749"/>
              <a:gd name="connsiteX1" fmla="*/ 226115 w 332454"/>
              <a:gd name="connsiteY1" fmla="*/ 19385 h 202749"/>
              <a:gd name="connsiteX2" fmla="*/ 211147 w 332454"/>
              <a:gd name="connsiteY2" fmla="*/ 5031 h 202749"/>
              <a:gd name="connsiteX3" fmla="*/ 191645 w 332454"/>
              <a:gd name="connsiteY3" fmla="*/ 18039 h 202749"/>
              <a:gd name="connsiteX4" fmla="*/ 182573 w 332454"/>
              <a:gd name="connsiteY4" fmla="*/ 51682 h 202749"/>
              <a:gd name="connsiteX5" fmla="*/ 169420 w 332454"/>
              <a:gd name="connsiteY5" fmla="*/ 103266 h 202749"/>
              <a:gd name="connsiteX6" fmla="*/ 162164 w 332454"/>
              <a:gd name="connsiteY6" fmla="*/ 144534 h 202749"/>
              <a:gd name="connsiteX7" fmla="*/ 149464 w 332454"/>
              <a:gd name="connsiteY7" fmla="*/ 175484 h 202749"/>
              <a:gd name="connsiteX8" fmla="*/ 119076 w 332454"/>
              <a:gd name="connsiteY8" fmla="*/ 190287 h 202749"/>
              <a:gd name="connsiteX9" fmla="*/ 78256 w 332454"/>
              <a:gd name="connsiteY9" fmla="*/ 149019 h 202749"/>
              <a:gd name="connsiteX10" fmla="*/ 100027 w 332454"/>
              <a:gd name="connsiteY10" fmla="*/ 70073 h 202749"/>
              <a:gd name="connsiteX11" fmla="*/ 109551 w 332454"/>
              <a:gd name="connsiteY11" fmla="*/ 38673 h 202749"/>
              <a:gd name="connsiteX12" fmla="*/ 66463 w 332454"/>
              <a:gd name="connsiteY12" fmla="*/ 546 h 202749"/>
              <a:gd name="connsiteX13" fmla="*/ 245 w 332454"/>
              <a:gd name="connsiteY13" fmla="*/ 69175 h 202749"/>
              <a:gd name="connsiteX14" fmla="*/ 7955 w 332454"/>
              <a:gd name="connsiteY14" fmla="*/ 75007 h 202749"/>
              <a:gd name="connsiteX15" fmla="*/ 16119 w 332454"/>
              <a:gd name="connsiteY15" fmla="*/ 67830 h 202749"/>
              <a:gd name="connsiteX16" fmla="*/ 65103 w 332454"/>
              <a:gd name="connsiteY16" fmla="*/ 13105 h 202749"/>
              <a:gd name="connsiteX17" fmla="*/ 76442 w 332454"/>
              <a:gd name="connsiteY17" fmla="*/ 28805 h 202749"/>
              <a:gd name="connsiteX18" fmla="*/ 70092 w 332454"/>
              <a:gd name="connsiteY18" fmla="*/ 54822 h 202749"/>
              <a:gd name="connsiteX19" fmla="*/ 44239 w 332454"/>
              <a:gd name="connsiteY19" fmla="*/ 143188 h 202749"/>
              <a:gd name="connsiteX20" fmla="*/ 117261 w 332454"/>
              <a:gd name="connsiteY20" fmla="*/ 202846 h 202749"/>
              <a:gd name="connsiteX21" fmla="*/ 168513 w 332454"/>
              <a:gd name="connsiteY21" fmla="*/ 172793 h 202749"/>
              <a:gd name="connsiteX22" fmla="*/ 231557 w 332454"/>
              <a:gd name="connsiteY22" fmla="*/ 202846 h 202749"/>
              <a:gd name="connsiteX23" fmla="*/ 300951 w 332454"/>
              <a:gd name="connsiteY23" fmla="*/ 149916 h 202749"/>
              <a:gd name="connsiteX24" fmla="*/ 332699 w 332454"/>
              <a:gd name="connsiteY24" fmla="*/ 35533 h 202749"/>
              <a:gd name="connsiteX25" fmla="*/ 310022 w 332454"/>
              <a:gd name="connsiteY25" fmla="*/ 97 h 202749"/>
              <a:gd name="connsiteX26" fmla="*/ 285530 w 332454"/>
              <a:gd name="connsiteY26" fmla="*/ 23871 h 202749"/>
              <a:gd name="connsiteX27" fmla="*/ 293240 w 332454"/>
              <a:gd name="connsiteY27" fmla="*/ 37776 h 202749"/>
              <a:gd name="connsiteX28" fmla="*/ 310022 w 332454"/>
              <a:gd name="connsiteY28" fmla="*/ 73661 h 202749"/>
              <a:gd name="connsiteX29" fmla="*/ 233371 w 332454"/>
              <a:gd name="connsiteY29" fmla="*/ 190287 h 202749"/>
              <a:gd name="connsiteX30" fmla="*/ 196634 w 332454"/>
              <a:gd name="connsiteY30" fmla="*/ 150365 h 202749"/>
              <a:gd name="connsiteX31" fmla="*/ 204798 w 332454"/>
              <a:gd name="connsiteY31" fmla="*/ 105509 h 202749"/>
              <a:gd name="connsiteX32" fmla="*/ 217497 w 332454"/>
              <a:gd name="connsiteY32" fmla="*/ 55270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97" y="55270"/>
                </a:moveTo>
                <a:cubicBezTo>
                  <a:pt x="220672" y="43159"/>
                  <a:pt x="226115" y="21628"/>
                  <a:pt x="226115" y="19385"/>
                </a:cubicBezTo>
                <a:cubicBezTo>
                  <a:pt x="226115" y="10414"/>
                  <a:pt x="218858" y="5031"/>
                  <a:pt x="211147" y="5031"/>
                </a:cubicBezTo>
                <a:cubicBezTo>
                  <a:pt x="202530" y="5031"/>
                  <a:pt x="194366" y="10414"/>
                  <a:pt x="191645" y="18039"/>
                </a:cubicBezTo>
                <a:cubicBezTo>
                  <a:pt x="190283" y="21628"/>
                  <a:pt x="185748" y="40468"/>
                  <a:pt x="182573" y="51682"/>
                </a:cubicBezTo>
                <a:cubicBezTo>
                  <a:pt x="176223" y="77250"/>
                  <a:pt x="176223" y="78147"/>
                  <a:pt x="169420" y="103266"/>
                </a:cubicBezTo>
                <a:cubicBezTo>
                  <a:pt x="163524" y="127937"/>
                  <a:pt x="162617" y="131526"/>
                  <a:pt x="162164" y="144534"/>
                </a:cubicBezTo>
                <a:cubicBezTo>
                  <a:pt x="163977" y="153505"/>
                  <a:pt x="160349" y="162027"/>
                  <a:pt x="149464" y="175484"/>
                </a:cubicBezTo>
                <a:cubicBezTo>
                  <a:pt x="143568" y="182661"/>
                  <a:pt x="134496" y="190287"/>
                  <a:pt x="119076" y="190287"/>
                </a:cubicBezTo>
                <a:cubicBezTo>
                  <a:pt x="101387" y="190287"/>
                  <a:pt x="78256" y="184007"/>
                  <a:pt x="78256" y="149019"/>
                </a:cubicBezTo>
                <a:cubicBezTo>
                  <a:pt x="78256" y="126143"/>
                  <a:pt x="90955" y="92949"/>
                  <a:pt x="100027" y="70073"/>
                </a:cubicBezTo>
                <a:cubicBezTo>
                  <a:pt x="107737" y="50336"/>
                  <a:pt x="109551" y="46299"/>
                  <a:pt x="109551" y="38673"/>
                </a:cubicBezTo>
                <a:cubicBezTo>
                  <a:pt x="109551" y="17142"/>
                  <a:pt x="90955" y="546"/>
                  <a:pt x="66463" y="546"/>
                </a:cubicBezTo>
                <a:cubicBezTo>
                  <a:pt x="20655" y="546"/>
                  <a:pt x="245" y="61550"/>
                  <a:pt x="245" y="69175"/>
                </a:cubicBezTo>
                <a:cubicBezTo>
                  <a:pt x="245" y="75007"/>
                  <a:pt x="6594" y="75007"/>
                  <a:pt x="7955" y="75007"/>
                </a:cubicBezTo>
                <a:cubicBezTo>
                  <a:pt x="14305" y="75007"/>
                  <a:pt x="14758" y="72764"/>
                  <a:pt x="16119" y="67830"/>
                </a:cubicBezTo>
                <a:cubicBezTo>
                  <a:pt x="27458" y="30599"/>
                  <a:pt x="46961" y="13105"/>
                  <a:pt x="65103" y="13105"/>
                </a:cubicBezTo>
                <a:cubicBezTo>
                  <a:pt x="72813" y="13105"/>
                  <a:pt x="76442" y="18039"/>
                  <a:pt x="76442" y="28805"/>
                </a:cubicBezTo>
                <a:cubicBezTo>
                  <a:pt x="76442" y="39122"/>
                  <a:pt x="72359" y="48990"/>
                  <a:pt x="70092" y="54822"/>
                </a:cubicBezTo>
                <a:cubicBezTo>
                  <a:pt x="44239" y="120311"/>
                  <a:pt x="44239" y="129283"/>
                  <a:pt x="44239" y="143188"/>
                </a:cubicBezTo>
                <a:cubicBezTo>
                  <a:pt x="44239" y="196118"/>
                  <a:pt x="92770" y="202846"/>
                  <a:pt x="117261" y="202846"/>
                </a:cubicBezTo>
                <a:cubicBezTo>
                  <a:pt x="125879" y="202846"/>
                  <a:pt x="148103" y="202846"/>
                  <a:pt x="168513" y="172793"/>
                </a:cubicBezTo>
                <a:cubicBezTo>
                  <a:pt x="178945" y="192978"/>
                  <a:pt x="203890" y="202846"/>
                  <a:pt x="231557" y="202846"/>
                </a:cubicBezTo>
                <a:cubicBezTo>
                  <a:pt x="271924" y="202846"/>
                  <a:pt x="291879" y="168307"/>
                  <a:pt x="300951" y="149916"/>
                </a:cubicBezTo>
                <a:cubicBezTo>
                  <a:pt x="320454" y="112237"/>
                  <a:pt x="332699" y="56167"/>
                  <a:pt x="332699" y="35533"/>
                </a:cubicBezTo>
                <a:cubicBezTo>
                  <a:pt x="332699" y="1892"/>
                  <a:pt x="313197" y="97"/>
                  <a:pt x="310022" y="97"/>
                </a:cubicBezTo>
                <a:cubicBezTo>
                  <a:pt x="298229" y="97"/>
                  <a:pt x="285530" y="12208"/>
                  <a:pt x="285530" y="23871"/>
                </a:cubicBezTo>
                <a:cubicBezTo>
                  <a:pt x="285530" y="31497"/>
                  <a:pt x="290065" y="35085"/>
                  <a:pt x="293240" y="37776"/>
                </a:cubicBezTo>
                <a:cubicBezTo>
                  <a:pt x="304126" y="46748"/>
                  <a:pt x="310022" y="59307"/>
                  <a:pt x="310022" y="73661"/>
                </a:cubicBezTo>
                <a:cubicBezTo>
                  <a:pt x="310022" y="79492"/>
                  <a:pt x="290973" y="190287"/>
                  <a:pt x="233371" y="190287"/>
                </a:cubicBezTo>
                <a:cubicBezTo>
                  <a:pt x="196634" y="190287"/>
                  <a:pt x="196634" y="157990"/>
                  <a:pt x="196634" y="150365"/>
                </a:cubicBezTo>
                <a:cubicBezTo>
                  <a:pt x="196634" y="138254"/>
                  <a:pt x="198447" y="131077"/>
                  <a:pt x="204798" y="105509"/>
                </a:cubicBezTo>
                <a:lnTo>
                  <a:pt x="217497" y="5527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1" name="任意多边形: 形状 490">
            <a:extLst>
              <a:ext uri="{FF2B5EF4-FFF2-40B4-BE49-F238E27FC236}">
                <a16:creationId xmlns:a16="http://schemas.microsoft.com/office/drawing/2014/main" id="{B8A36CDD-51CB-5EC4-3C93-64BC17178678}"/>
              </a:ext>
            </a:extLst>
          </p:cNvPr>
          <p:cNvSpPr/>
          <p:nvPr/>
        </p:nvSpPr>
        <p:spPr>
          <a:xfrm>
            <a:off x="12487493" y="4493003"/>
            <a:ext cx="150320" cy="640800"/>
          </a:xfrm>
          <a:custGeom>
            <a:avLst/>
            <a:gdLst>
              <a:gd name="connsiteX0" fmla="*/ 150572 w 150320"/>
              <a:gd name="connsiteY0" fmla="*/ 320496 h 640800"/>
              <a:gd name="connsiteX1" fmla="*/ 107808 w 150320"/>
              <a:gd name="connsiteY1" fmla="*/ 120567 h 640800"/>
              <a:gd name="connsiteX2" fmla="*/ 6730 w 150320"/>
              <a:gd name="connsiteY2" fmla="*/ 96 h 640800"/>
              <a:gd name="connsiteX3" fmla="*/ 251 w 150320"/>
              <a:gd name="connsiteY3" fmla="*/ 6504 h 640800"/>
              <a:gd name="connsiteX4" fmla="*/ 12562 w 150320"/>
              <a:gd name="connsiteY4" fmla="*/ 21242 h 640800"/>
              <a:gd name="connsiteX5" fmla="*/ 112992 w 150320"/>
              <a:gd name="connsiteY5" fmla="*/ 320496 h 640800"/>
              <a:gd name="connsiteX6" fmla="*/ 8674 w 150320"/>
              <a:gd name="connsiteY6" fmla="*/ 623595 h 640800"/>
              <a:gd name="connsiteX7" fmla="*/ 251 w 150320"/>
              <a:gd name="connsiteY7" fmla="*/ 634488 h 640800"/>
              <a:gd name="connsiteX8" fmla="*/ 6730 w 150320"/>
              <a:gd name="connsiteY8" fmla="*/ 640896 h 640800"/>
              <a:gd name="connsiteX9" fmla="*/ 109752 w 150320"/>
              <a:gd name="connsiteY9" fmla="*/ 515940 h 640800"/>
              <a:gd name="connsiteX10" fmla="*/ 15057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72" y="320496"/>
                </a:moveTo>
                <a:cubicBezTo>
                  <a:pt x="150572" y="270513"/>
                  <a:pt x="143444" y="192976"/>
                  <a:pt x="107808" y="120567"/>
                </a:cubicBezTo>
                <a:cubicBezTo>
                  <a:pt x="68932" y="41748"/>
                  <a:pt x="13210" y="96"/>
                  <a:pt x="6730" y="96"/>
                </a:cubicBezTo>
                <a:cubicBezTo>
                  <a:pt x="2843" y="96"/>
                  <a:pt x="251" y="2659"/>
                  <a:pt x="251" y="6504"/>
                </a:cubicBezTo>
                <a:cubicBezTo>
                  <a:pt x="251" y="8426"/>
                  <a:pt x="251" y="9708"/>
                  <a:pt x="12562" y="21242"/>
                </a:cubicBezTo>
                <a:cubicBezTo>
                  <a:pt x="76059" y="84682"/>
                  <a:pt x="112992" y="186569"/>
                  <a:pt x="112992" y="320496"/>
                </a:cubicBezTo>
                <a:cubicBezTo>
                  <a:pt x="112992" y="430073"/>
                  <a:pt x="89018" y="542854"/>
                  <a:pt x="8674" y="623595"/>
                </a:cubicBezTo>
                <a:cubicBezTo>
                  <a:pt x="251" y="631284"/>
                  <a:pt x="251" y="632566"/>
                  <a:pt x="251" y="634488"/>
                </a:cubicBezTo>
                <a:cubicBezTo>
                  <a:pt x="251" y="638333"/>
                  <a:pt x="2843" y="640896"/>
                  <a:pt x="6730" y="640896"/>
                </a:cubicBezTo>
                <a:cubicBezTo>
                  <a:pt x="13210" y="640896"/>
                  <a:pt x="71524" y="597322"/>
                  <a:pt x="109752" y="515940"/>
                </a:cubicBezTo>
                <a:cubicBezTo>
                  <a:pt x="142796" y="445452"/>
                  <a:pt x="150572" y="374323"/>
                  <a:pt x="15057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2" name="任意多边形: 形状 491">
            <a:extLst>
              <a:ext uri="{FF2B5EF4-FFF2-40B4-BE49-F238E27FC236}">
                <a16:creationId xmlns:a16="http://schemas.microsoft.com/office/drawing/2014/main" id="{AFBE7447-761B-9FDE-6819-03B4508C6F07}"/>
              </a:ext>
            </a:extLst>
          </p:cNvPr>
          <p:cNvSpPr/>
          <p:nvPr/>
        </p:nvSpPr>
        <p:spPr>
          <a:xfrm>
            <a:off x="12789803" y="4690370"/>
            <a:ext cx="338221" cy="407549"/>
          </a:xfrm>
          <a:custGeom>
            <a:avLst/>
            <a:gdLst>
              <a:gd name="connsiteX0" fmla="*/ 50147 w 338221"/>
              <a:gd name="connsiteY0" fmla="*/ 361507 h 407549"/>
              <a:gd name="connsiteX1" fmla="*/ 15159 w 338221"/>
              <a:gd name="connsiteY1" fmla="*/ 387780 h 407549"/>
              <a:gd name="connsiteX2" fmla="*/ 257 w 338221"/>
              <a:gd name="connsiteY2" fmla="*/ 399956 h 407549"/>
              <a:gd name="connsiteX3" fmla="*/ 8680 w 338221"/>
              <a:gd name="connsiteY3" fmla="*/ 407645 h 407549"/>
              <a:gd name="connsiteX4" fmla="*/ 63106 w 338221"/>
              <a:gd name="connsiteY4" fmla="*/ 405722 h 407549"/>
              <a:gd name="connsiteX5" fmla="*/ 127251 w 338221"/>
              <a:gd name="connsiteY5" fmla="*/ 407645 h 407549"/>
              <a:gd name="connsiteX6" fmla="*/ 138914 w 338221"/>
              <a:gd name="connsiteY6" fmla="*/ 394829 h 407549"/>
              <a:gd name="connsiteX7" fmla="*/ 123364 w 338221"/>
              <a:gd name="connsiteY7" fmla="*/ 387780 h 407549"/>
              <a:gd name="connsiteX8" fmla="*/ 90968 w 338221"/>
              <a:gd name="connsiteY8" fmla="*/ 377528 h 407549"/>
              <a:gd name="connsiteX9" fmla="*/ 122716 w 338221"/>
              <a:gd name="connsiteY9" fmla="*/ 249367 h 407549"/>
              <a:gd name="connsiteX10" fmla="*/ 182326 w 338221"/>
              <a:gd name="connsiteY10" fmla="*/ 290379 h 407549"/>
              <a:gd name="connsiteX11" fmla="*/ 338478 w 338221"/>
              <a:gd name="connsiteY11" fmla="*/ 102624 h 407549"/>
              <a:gd name="connsiteX12" fmla="*/ 252303 w 338221"/>
              <a:gd name="connsiteY12" fmla="*/ 96 h 407549"/>
              <a:gd name="connsiteX13" fmla="*/ 167424 w 338221"/>
              <a:gd name="connsiteY13" fmla="*/ 48156 h 407549"/>
              <a:gd name="connsiteX14" fmla="*/ 109110 w 338221"/>
              <a:gd name="connsiteY14" fmla="*/ 96 h 407549"/>
              <a:gd name="connsiteX15" fmla="*/ 61162 w 338221"/>
              <a:gd name="connsiteY15" fmla="*/ 36621 h 407549"/>
              <a:gd name="connsiteX16" fmla="*/ 41076 w 338221"/>
              <a:gd name="connsiteY16" fmla="*/ 98779 h 407549"/>
              <a:gd name="connsiteX17" fmla="*/ 48852 w 338221"/>
              <a:gd name="connsiteY17" fmla="*/ 105188 h 407549"/>
              <a:gd name="connsiteX18" fmla="*/ 59866 w 338221"/>
              <a:gd name="connsiteY18" fmla="*/ 90449 h 407549"/>
              <a:gd name="connsiteX19" fmla="*/ 107166 w 338221"/>
              <a:gd name="connsiteY19" fmla="*/ 14193 h 407549"/>
              <a:gd name="connsiteX20" fmla="*/ 127251 w 338221"/>
              <a:gd name="connsiteY20" fmla="*/ 43670 h 407549"/>
              <a:gd name="connsiteX21" fmla="*/ 122716 w 338221"/>
              <a:gd name="connsiteY21" fmla="*/ 76351 h 407549"/>
              <a:gd name="connsiteX22" fmla="*/ 50147 w 338221"/>
              <a:gd name="connsiteY22" fmla="*/ 361507 h 407549"/>
              <a:gd name="connsiteX23" fmla="*/ 164184 w 338221"/>
              <a:gd name="connsiteY23" fmla="*/ 83400 h 407549"/>
              <a:gd name="connsiteX24" fmla="*/ 197876 w 338221"/>
              <a:gd name="connsiteY24" fmla="*/ 38544 h 407549"/>
              <a:gd name="connsiteX25" fmla="*/ 250359 w 338221"/>
              <a:gd name="connsiteY25" fmla="*/ 14193 h 407549"/>
              <a:gd name="connsiteX26" fmla="*/ 291827 w 338221"/>
              <a:gd name="connsiteY26" fmla="*/ 74429 h 407549"/>
              <a:gd name="connsiteX27" fmla="*/ 258782 w 338221"/>
              <a:gd name="connsiteY27" fmla="*/ 210279 h 407549"/>
              <a:gd name="connsiteX28" fmla="*/ 181678 w 338221"/>
              <a:gd name="connsiteY28" fmla="*/ 276281 h 407549"/>
              <a:gd name="connsiteX29" fmla="*/ 130492 w 338221"/>
              <a:gd name="connsiteY29" fmla="*/ 219250 h 407549"/>
              <a:gd name="connsiteX30" fmla="*/ 132435 w 338221"/>
              <a:gd name="connsiteY30" fmla="*/ 208997 h 407549"/>
              <a:gd name="connsiteX31" fmla="*/ 164184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47" y="361507"/>
                </a:moveTo>
                <a:cubicBezTo>
                  <a:pt x="44964" y="383295"/>
                  <a:pt x="43668" y="387780"/>
                  <a:pt x="15159" y="387780"/>
                </a:cubicBezTo>
                <a:cubicBezTo>
                  <a:pt x="7384" y="387780"/>
                  <a:pt x="257" y="387780"/>
                  <a:pt x="257" y="399956"/>
                </a:cubicBezTo>
                <a:cubicBezTo>
                  <a:pt x="257" y="405082"/>
                  <a:pt x="3496" y="407645"/>
                  <a:pt x="8680" y="407645"/>
                </a:cubicBezTo>
                <a:cubicBezTo>
                  <a:pt x="26174" y="407645"/>
                  <a:pt x="44964" y="405722"/>
                  <a:pt x="63106" y="405722"/>
                </a:cubicBezTo>
                <a:cubicBezTo>
                  <a:pt x="84488" y="405722"/>
                  <a:pt x="106518" y="407645"/>
                  <a:pt x="127251" y="407645"/>
                </a:cubicBezTo>
                <a:cubicBezTo>
                  <a:pt x="130492" y="407645"/>
                  <a:pt x="138914" y="407645"/>
                  <a:pt x="138914" y="394829"/>
                </a:cubicBezTo>
                <a:cubicBezTo>
                  <a:pt x="138914" y="387780"/>
                  <a:pt x="132435" y="387780"/>
                  <a:pt x="123364" y="387780"/>
                </a:cubicBezTo>
                <a:cubicBezTo>
                  <a:pt x="90968" y="387780"/>
                  <a:pt x="90968" y="383295"/>
                  <a:pt x="90968" y="377528"/>
                </a:cubicBezTo>
                <a:cubicBezTo>
                  <a:pt x="90968" y="369838"/>
                  <a:pt x="118181" y="265387"/>
                  <a:pt x="122716" y="249367"/>
                </a:cubicBezTo>
                <a:cubicBezTo>
                  <a:pt x="131139" y="267951"/>
                  <a:pt x="149281" y="290379"/>
                  <a:pt x="182326" y="290379"/>
                </a:cubicBezTo>
                <a:cubicBezTo>
                  <a:pt x="257486" y="290379"/>
                  <a:pt x="338478" y="196822"/>
                  <a:pt x="338478" y="102624"/>
                </a:cubicBezTo>
                <a:cubicBezTo>
                  <a:pt x="338478" y="42389"/>
                  <a:pt x="301546" y="96"/>
                  <a:pt x="252303" y="96"/>
                </a:cubicBezTo>
                <a:cubicBezTo>
                  <a:pt x="219906" y="96"/>
                  <a:pt x="188805" y="23165"/>
                  <a:pt x="167424" y="48156"/>
                </a:cubicBezTo>
                <a:cubicBezTo>
                  <a:pt x="160944" y="13553"/>
                  <a:pt x="133083" y="96"/>
                  <a:pt x="109110" y="96"/>
                </a:cubicBezTo>
                <a:cubicBezTo>
                  <a:pt x="79305" y="96"/>
                  <a:pt x="66994" y="25087"/>
                  <a:pt x="61162" y="36621"/>
                </a:cubicBezTo>
                <a:cubicBezTo>
                  <a:pt x="49500" y="58409"/>
                  <a:pt x="41076" y="96857"/>
                  <a:pt x="41076" y="98779"/>
                </a:cubicBezTo>
                <a:cubicBezTo>
                  <a:pt x="41076" y="105188"/>
                  <a:pt x="47556" y="105188"/>
                  <a:pt x="48852" y="105188"/>
                </a:cubicBezTo>
                <a:cubicBezTo>
                  <a:pt x="55331" y="105188"/>
                  <a:pt x="55979" y="104546"/>
                  <a:pt x="59866" y="90449"/>
                </a:cubicBezTo>
                <a:cubicBezTo>
                  <a:pt x="70881" y="44952"/>
                  <a:pt x="83840" y="14193"/>
                  <a:pt x="107166" y="14193"/>
                </a:cubicBezTo>
                <a:cubicBezTo>
                  <a:pt x="118181" y="14193"/>
                  <a:pt x="127251" y="19320"/>
                  <a:pt x="127251" y="43670"/>
                </a:cubicBezTo>
                <a:cubicBezTo>
                  <a:pt x="127251" y="58409"/>
                  <a:pt x="125307" y="65457"/>
                  <a:pt x="122716" y="76351"/>
                </a:cubicBezTo>
                <a:lnTo>
                  <a:pt x="50147" y="361507"/>
                </a:lnTo>
                <a:close/>
                <a:moveTo>
                  <a:pt x="164184" y="83400"/>
                </a:moveTo>
                <a:cubicBezTo>
                  <a:pt x="168719" y="66098"/>
                  <a:pt x="186213" y="48156"/>
                  <a:pt x="197876" y="38544"/>
                </a:cubicBezTo>
                <a:cubicBezTo>
                  <a:pt x="220554" y="18679"/>
                  <a:pt x="239344" y="14193"/>
                  <a:pt x="250359" y="14193"/>
                </a:cubicBezTo>
                <a:cubicBezTo>
                  <a:pt x="276276" y="14193"/>
                  <a:pt x="291827" y="36621"/>
                  <a:pt x="291827" y="74429"/>
                </a:cubicBezTo>
                <a:cubicBezTo>
                  <a:pt x="291827" y="112236"/>
                  <a:pt x="270445" y="185928"/>
                  <a:pt x="258782" y="210279"/>
                </a:cubicBezTo>
                <a:cubicBezTo>
                  <a:pt x="236752" y="255135"/>
                  <a:pt x="205651" y="276281"/>
                  <a:pt x="181678" y="276281"/>
                </a:cubicBezTo>
                <a:cubicBezTo>
                  <a:pt x="138914" y="276281"/>
                  <a:pt x="130492" y="223095"/>
                  <a:pt x="130492" y="219250"/>
                </a:cubicBezTo>
                <a:cubicBezTo>
                  <a:pt x="130492" y="217968"/>
                  <a:pt x="130492" y="216686"/>
                  <a:pt x="132435" y="208997"/>
                </a:cubicBezTo>
                <a:lnTo>
                  <a:pt x="164184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3" name="任意多边形: 形状 492">
            <a:extLst>
              <a:ext uri="{FF2B5EF4-FFF2-40B4-BE49-F238E27FC236}">
                <a16:creationId xmlns:a16="http://schemas.microsoft.com/office/drawing/2014/main" id="{BE615B81-E7BD-466C-A171-2AF6950A9B87}"/>
              </a:ext>
            </a:extLst>
          </p:cNvPr>
          <p:cNvSpPr/>
          <p:nvPr/>
        </p:nvSpPr>
        <p:spPr>
          <a:xfrm>
            <a:off x="13160991" y="4871909"/>
            <a:ext cx="382345" cy="197815"/>
          </a:xfrm>
          <a:custGeom>
            <a:avLst/>
            <a:gdLst>
              <a:gd name="connsiteX0" fmla="*/ 348591 w 382345"/>
              <a:gd name="connsiteY0" fmla="*/ 61999 h 197815"/>
              <a:gd name="connsiteX1" fmla="*/ 280558 w 382345"/>
              <a:gd name="connsiteY1" fmla="*/ 97 h 197815"/>
              <a:gd name="connsiteX2" fmla="*/ 207989 w 382345"/>
              <a:gd name="connsiteY2" fmla="*/ 41814 h 197815"/>
              <a:gd name="connsiteX3" fmla="*/ 141316 w 382345"/>
              <a:gd name="connsiteY3" fmla="*/ 97 h 197815"/>
              <a:gd name="connsiteX4" fmla="*/ 67388 w 382345"/>
              <a:gd name="connsiteY4" fmla="*/ 43608 h 197815"/>
              <a:gd name="connsiteX5" fmla="*/ 66934 w 382345"/>
              <a:gd name="connsiteY5" fmla="*/ 43608 h 197815"/>
              <a:gd name="connsiteX6" fmla="*/ 66934 w 382345"/>
              <a:gd name="connsiteY6" fmla="*/ 97 h 197815"/>
              <a:gd name="connsiteX7" fmla="*/ 262 w 382345"/>
              <a:gd name="connsiteY7" fmla="*/ 5032 h 197815"/>
              <a:gd name="connsiteX8" fmla="*/ 262 w 382345"/>
              <a:gd name="connsiteY8" fmla="*/ 21180 h 197815"/>
              <a:gd name="connsiteX9" fmla="*/ 34278 w 382345"/>
              <a:gd name="connsiteY9" fmla="*/ 46299 h 197815"/>
              <a:gd name="connsiteX10" fmla="*/ 34278 w 382345"/>
              <a:gd name="connsiteY10" fmla="*/ 162476 h 197815"/>
              <a:gd name="connsiteX11" fmla="*/ 262 w 382345"/>
              <a:gd name="connsiteY11" fmla="*/ 181764 h 197815"/>
              <a:gd name="connsiteX12" fmla="*/ 262 w 382345"/>
              <a:gd name="connsiteY12" fmla="*/ 197913 h 197815"/>
              <a:gd name="connsiteX13" fmla="*/ 51967 w 382345"/>
              <a:gd name="connsiteY13" fmla="*/ 196118 h 197815"/>
              <a:gd name="connsiteX14" fmla="*/ 104125 w 382345"/>
              <a:gd name="connsiteY14" fmla="*/ 197913 h 197815"/>
              <a:gd name="connsiteX15" fmla="*/ 104125 w 382345"/>
              <a:gd name="connsiteY15" fmla="*/ 181764 h 197815"/>
              <a:gd name="connsiteX16" fmla="*/ 70109 w 382345"/>
              <a:gd name="connsiteY16" fmla="*/ 162476 h 197815"/>
              <a:gd name="connsiteX17" fmla="*/ 70109 w 382345"/>
              <a:gd name="connsiteY17" fmla="*/ 81735 h 197815"/>
              <a:gd name="connsiteX18" fmla="*/ 137688 w 382345"/>
              <a:gd name="connsiteY18" fmla="*/ 12657 h 197815"/>
              <a:gd name="connsiteX19" fmla="*/ 173519 w 382345"/>
              <a:gd name="connsiteY19" fmla="*/ 60205 h 197815"/>
              <a:gd name="connsiteX20" fmla="*/ 173519 w 382345"/>
              <a:gd name="connsiteY20" fmla="*/ 162476 h 197815"/>
              <a:gd name="connsiteX21" fmla="*/ 139503 w 382345"/>
              <a:gd name="connsiteY21" fmla="*/ 181764 h 197815"/>
              <a:gd name="connsiteX22" fmla="*/ 139503 w 382345"/>
              <a:gd name="connsiteY22" fmla="*/ 197913 h 197815"/>
              <a:gd name="connsiteX23" fmla="*/ 191208 w 382345"/>
              <a:gd name="connsiteY23" fmla="*/ 196118 h 197815"/>
              <a:gd name="connsiteX24" fmla="*/ 243366 w 382345"/>
              <a:gd name="connsiteY24" fmla="*/ 197913 h 197815"/>
              <a:gd name="connsiteX25" fmla="*/ 243366 w 382345"/>
              <a:gd name="connsiteY25" fmla="*/ 181764 h 197815"/>
              <a:gd name="connsiteX26" fmla="*/ 209350 w 382345"/>
              <a:gd name="connsiteY26" fmla="*/ 162476 h 197815"/>
              <a:gd name="connsiteX27" fmla="*/ 209350 w 382345"/>
              <a:gd name="connsiteY27" fmla="*/ 81735 h 197815"/>
              <a:gd name="connsiteX28" fmla="*/ 276929 w 382345"/>
              <a:gd name="connsiteY28" fmla="*/ 12657 h 197815"/>
              <a:gd name="connsiteX29" fmla="*/ 312760 w 382345"/>
              <a:gd name="connsiteY29" fmla="*/ 60205 h 197815"/>
              <a:gd name="connsiteX30" fmla="*/ 312760 w 382345"/>
              <a:gd name="connsiteY30" fmla="*/ 162476 h 197815"/>
              <a:gd name="connsiteX31" fmla="*/ 278744 w 382345"/>
              <a:gd name="connsiteY31" fmla="*/ 181764 h 197815"/>
              <a:gd name="connsiteX32" fmla="*/ 278744 w 382345"/>
              <a:gd name="connsiteY32" fmla="*/ 197913 h 197815"/>
              <a:gd name="connsiteX33" fmla="*/ 330449 w 382345"/>
              <a:gd name="connsiteY33" fmla="*/ 196118 h 197815"/>
              <a:gd name="connsiteX34" fmla="*/ 382607 w 382345"/>
              <a:gd name="connsiteY34" fmla="*/ 197913 h 197815"/>
              <a:gd name="connsiteX35" fmla="*/ 382607 w 382345"/>
              <a:gd name="connsiteY35" fmla="*/ 181764 h 197815"/>
              <a:gd name="connsiteX36" fmla="*/ 348591 w 382345"/>
              <a:gd name="connsiteY36" fmla="*/ 162476 h 197815"/>
              <a:gd name="connsiteX37" fmla="*/ 348591 w 382345"/>
              <a:gd name="connsiteY37" fmla="*/ 61999 h 19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82345" h="197815">
                <a:moveTo>
                  <a:pt x="348591" y="61999"/>
                </a:moveTo>
                <a:cubicBezTo>
                  <a:pt x="348591" y="22974"/>
                  <a:pt x="329088" y="97"/>
                  <a:pt x="280558" y="97"/>
                </a:cubicBezTo>
                <a:cubicBezTo>
                  <a:pt x="244727" y="97"/>
                  <a:pt x="220235" y="19386"/>
                  <a:pt x="207989" y="41814"/>
                </a:cubicBezTo>
                <a:cubicBezTo>
                  <a:pt x="198918" y="9966"/>
                  <a:pt x="174426" y="97"/>
                  <a:pt x="141316" y="97"/>
                </a:cubicBezTo>
                <a:cubicBezTo>
                  <a:pt x="104125" y="97"/>
                  <a:pt x="80087" y="20283"/>
                  <a:pt x="67388" y="43608"/>
                </a:cubicBezTo>
                <a:lnTo>
                  <a:pt x="66934" y="43608"/>
                </a:lnTo>
                <a:lnTo>
                  <a:pt x="66934" y="97"/>
                </a:lnTo>
                <a:lnTo>
                  <a:pt x="262" y="5032"/>
                </a:lnTo>
                <a:lnTo>
                  <a:pt x="262" y="21180"/>
                </a:lnTo>
                <a:cubicBezTo>
                  <a:pt x="30650" y="21180"/>
                  <a:pt x="34278" y="24320"/>
                  <a:pt x="34278" y="46299"/>
                </a:cubicBezTo>
                <a:lnTo>
                  <a:pt x="34278" y="162476"/>
                </a:lnTo>
                <a:cubicBezTo>
                  <a:pt x="34278" y="181764"/>
                  <a:pt x="29743" y="181764"/>
                  <a:pt x="262" y="181764"/>
                </a:cubicBezTo>
                <a:lnTo>
                  <a:pt x="262" y="197913"/>
                </a:lnTo>
                <a:cubicBezTo>
                  <a:pt x="1169" y="197913"/>
                  <a:pt x="32917" y="196118"/>
                  <a:pt x="51967" y="196118"/>
                </a:cubicBezTo>
                <a:cubicBezTo>
                  <a:pt x="68748" y="196118"/>
                  <a:pt x="100043" y="197464"/>
                  <a:pt x="104125" y="197913"/>
                </a:cubicBezTo>
                <a:lnTo>
                  <a:pt x="104125" y="181764"/>
                </a:lnTo>
                <a:cubicBezTo>
                  <a:pt x="74644" y="181764"/>
                  <a:pt x="70109" y="181764"/>
                  <a:pt x="70109" y="162476"/>
                </a:cubicBezTo>
                <a:lnTo>
                  <a:pt x="70109" y="81735"/>
                </a:lnTo>
                <a:cubicBezTo>
                  <a:pt x="70109" y="34637"/>
                  <a:pt x="107754" y="12657"/>
                  <a:pt x="137688" y="12657"/>
                </a:cubicBezTo>
                <a:cubicBezTo>
                  <a:pt x="169437" y="12657"/>
                  <a:pt x="173519" y="37328"/>
                  <a:pt x="173519" y="60205"/>
                </a:cubicBezTo>
                <a:lnTo>
                  <a:pt x="173519" y="162476"/>
                </a:lnTo>
                <a:cubicBezTo>
                  <a:pt x="173519" y="181764"/>
                  <a:pt x="168984" y="181764"/>
                  <a:pt x="139503" y="181764"/>
                </a:cubicBezTo>
                <a:lnTo>
                  <a:pt x="139503" y="197913"/>
                </a:lnTo>
                <a:cubicBezTo>
                  <a:pt x="140410" y="197913"/>
                  <a:pt x="172159" y="196118"/>
                  <a:pt x="191208" y="196118"/>
                </a:cubicBezTo>
                <a:cubicBezTo>
                  <a:pt x="207989" y="196118"/>
                  <a:pt x="239285" y="197464"/>
                  <a:pt x="243366" y="197913"/>
                </a:cubicBezTo>
                <a:lnTo>
                  <a:pt x="243366" y="181764"/>
                </a:lnTo>
                <a:cubicBezTo>
                  <a:pt x="213885" y="181764"/>
                  <a:pt x="209350" y="181764"/>
                  <a:pt x="209350" y="162476"/>
                </a:cubicBezTo>
                <a:lnTo>
                  <a:pt x="209350" y="81735"/>
                </a:lnTo>
                <a:cubicBezTo>
                  <a:pt x="209350" y="34637"/>
                  <a:pt x="246995" y="12657"/>
                  <a:pt x="276929" y="12657"/>
                </a:cubicBezTo>
                <a:cubicBezTo>
                  <a:pt x="308678" y="12657"/>
                  <a:pt x="312760" y="37328"/>
                  <a:pt x="312760" y="60205"/>
                </a:cubicBezTo>
                <a:lnTo>
                  <a:pt x="312760" y="162476"/>
                </a:lnTo>
                <a:cubicBezTo>
                  <a:pt x="312760" y="181764"/>
                  <a:pt x="308225" y="181764"/>
                  <a:pt x="278744" y="181764"/>
                </a:cubicBezTo>
                <a:lnTo>
                  <a:pt x="278744" y="197913"/>
                </a:lnTo>
                <a:cubicBezTo>
                  <a:pt x="279651" y="197913"/>
                  <a:pt x="311400" y="196118"/>
                  <a:pt x="330449" y="196118"/>
                </a:cubicBezTo>
                <a:cubicBezTo>
                  <a:pt x="347230" y="196118"/>
                  <a:pt x="378526" y="197464"/>
                  <a:pt x="382607" y="197913"/>
                </a:cubicBezTo>
                <a:lnTo>
                  <a:pt x="382607" y="181764"/>
                </a:lnTo>
                <a:cubicBezTo>
                  <a:pt x="353126" y="181764"/>
                  <a:pt x="348591" y="181764"/>
                  <a:pt x="348591" y="162476"/>
                </a:cubicBezTo>
                <a:lnTo>
                  <a:pt x="348591" y="61999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4" name="任意多边形: 形状 493">
            <a:extLst>
              <a:ext uri="{FF2B5EF4-FFF2-40B4-BE49-F238E27FC236}">
                <a16:creationId xmlns:a16="http://schemas.microsoft.com/office/drawing/2014/main" id="{72A87583-A981-9BCE-16E0-FB4C8756AA86}"/>
              </a:ext>
            </a:extLst>
          </p:cNvPr>
          <p:cNvSpPr/>
          <p:nvPr/>
        </p:nvSpPr>
        <p:spPr>
          <a:xfrm>
            <a:off x="13583026" y="4869666"/>
            <a:ext cx="191399" cy="204543"/>
          </a:xfrm>
          <a:custGeom>
            <a:avLst/>
            <a:gdLst>
              <a:gd name="connsiteX0" fmla="*/ 155837 w 191399"/>
              <a:gd name="connsiteY0" fmla="*/ 21180 h 204543"/>
              <a:gd name="connsiteX1" fmla="*/ 143138 w 191399"/>
              <a:gd name="connsiteY1" fmla="*/ 40916 h 204543"/>
              <a:gd name="connsiteX2" fmla="*/ 164455 w 191399"/>
              <a:gd name="connsiteY2" fmla="*/ 61999 h 204543"/>
              <a:gd name="connsiteX3" fmla="*/ 186225 w 191399"/>
              <a:gd name="connsiteY3" fmla="*/ 40020 h 204543"/>
              <a:gd name="connsiteX4" fmla="*/ 110482 w 191399"/>
              <a:gd name="connsiteY4" fmla="*/ 97 h 204543"/>
              <a:gd name="connsiteX5" fmla="*/ 268 w 191399"/>
              <a:gd name="connsiteY5" fmla="*/ 103266 h 204543"/>
              <a:gd name="connsiteX6" fmla="*/ 108214 w 191399"/>
              <a:gd name="connsiteY6" fmla="*/ 204641 h 204543"/>
              <a:gd name="connsiteX7" fmla="*/ 191668 w 191399"/>
              <a:gd name="connsiteY7" fmla="*/ 146328 h 204543"/>
              <a:gd name="connsiteX8" fmla="*/ 183958 w 191399"/>
              <a:gd name="connsiteY8" fmla="*/ 140945 h 204543"/>
              <a:gd name="connsiteX9" fmla="*/ 175340 w 191399"/>
              <a:gd name="connsiteY9" fmla="*/ 148571 h 204543"/>
              <a:gd name="connsiteX10" fmla="*/ 113657 w 191399"/>
              <a:gd name="connsiteY10" fmla="*/ 190287 h 204543"/>
              <a:gd name="connsiteX11" fmla="*/ 41542 w 191399"/>
              <a:gd name="connsiteY11" fmla="*/ 102818 h 204543"/>
              <a:gd name="connsiteX12" fmla="*/ 111842 w 191399"/>
              <a:gd name="connsiteY12" fmla="*/ 14452 h 204543"/>
              <a:gd name="connsiteX13" fmla="*/ 155837 w 191399"/>
              <a:gd name="connsiteY13" fmla="*/ 21180 h 204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99" h="204543">
                <a:moveTo>
                  <a:pt x="155837" y="21180"/>
                </a:moveTo>
                <a:cubicBezTo>
                  <a:pt x="147673" y="24769"/>
                  <a:pt x="143138" y="31945"/>
                  <a:pt x="143138" y="40916"/>
                </a:cubicBezTo>
                <a:cubicBezTo>
                  <a:pt x="143138" y="53028"/>
                  <a:pt x="151755" y="61999"/>
                  <a:pt x="164455" y="61999"/>
                </a:cubicBezTo>
                <a:cubicBezTo>
                  <a:pt x="176700" y="61999"/>
                  <a:pt x="186225" y="54373"/>
                  <a:pt x="186225" y="40020"/>
                </a:cubicBezTo>
                <a:cubicBezTo>
                  <a:pt x="186225" y="97"/>
                  <a:pt x="123181" y="97"/>
                  <a:pt x="110482" y="97"/>
                </a:cubicBezTo>
                <a:cubicBezTo>
                  <a:pt x="42449" y="97"/>
                  <a:pt x="268" y="51682"/>
                  <a:pt x="268" y="103266"/>
                </a:cubicBezTo>
                <a:cubicBezTo>
                  <a:pt x="268" y="159785"/>
                  <a:pt x="48798" y="204641"/>
                  <a:pt x="108214" y="204641"/>
                </a:cubicBezTo>
                <a:cubicBezTo>
                  <a:pt x="175794" y="204641"/>
                  <a:pt x="191668" y="151711"/>
                  <a:pt x="191668" y="146328"/>
                </a:cubicBezTo>
                <a:cubicBezTo>
                  <a:pt x="191668" y="140945"/>
                  <a:pt x="185772" y="140945"/>
                  <a:pt x="183958" y="140945"/>
                </a:cubicBezTo>
                <a:cubicBezTo>
                  <a:pt x="178061" y="140945"/>
                  <a:pt x="177608" y="142291"/>
                  <a:pt x="175340" y="148571"/>
                </a:cubicBezTo>
                <a:cubicBezTo>
                  <a:pt x="165362" y="176382"/>
                  <a:pt x="141323" y="190287"/>
                  <a:pt x="113657" y="190287"/>
                </a:cubicBezTo>
                <a:cubicBezTo>
                  <a:pt x="82361" y="190287"/>
                  <a:pt x="41542" y="167411"/>
                  <a:pt x="41542" y="102818"/>
                </a:cubicBezTo>
                <a:cubicBezTo>
                  <a:pt x="41542" y="45851"/>
                  <a:pt x="69662" y="14452"/>
                  <a:pt x="111842" y="14452"/>
                </a:cubicBezTo>
                <a:cubicBezTo>
                  <a:pt x="117738" y="14452"/>
                  <a:pt x="139509" y="14452"/>
                  <a:pt x="155837" y="2118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5" name="任意多边形: 形状 494">
            <a:extLst>
              <a:ext uri="{FF2B5EF4-FFF2-40B4-BE49-F238E27FC236}">
                <a16:creationId xmlns:a16="http://schemas.microsoft.com/office/drawing/2014/main" id="{70A26A71-5449-F754-9CED-01BF1C218034}"/>
              </a:ext>
            </a:extLst>
          </p:cNvPr>
          <p:cNvSpPr/>
          <p:nvPr/>
        </p:nvSpPr>
        <p:spPr>
          <a:xfrm>
            <a:off x="13889119" y="4493003"/>
            <a:ext cx="150320" cy="640800"/>
          </a:xfrm>
          <a:custGeom>
            <a:avLst/>
            <a:gdLst>
              <a:gd name="connsiteX0" fmla="*/ 150593 w 150320"/>
              <a:gd name="connsiteY0" fmla="*/ 634488 h 640800"/>
              <a:gd name="connsiteX1" fmla="*/ 139578 w 150320"/>
              <a:gd name="connsiteY1" fmla="*/ 620391 h 640800"/>
              <a:gd name="connsiteX2" fmla="*/ 37852 w 150320"/>
              <a:gd name="connsiteY2" fmla="*/ 320496 h 640800"/>
              <a:gd name="connsiteX3" fmla="*/ 142170 w 150320"/>
              <a:gd name="connsiteY3" fmla="*/ 17397 h 640800"/>
              <a:gd name="connsiteX4" fmla="*/ 150593 w 150320"/>
              <a:gd name="connsiteY4" fmla="*/ 6504 h 640800"/>
              <a:gd name="connsiteX5" fmla="*/ 144114 w 150320"/>
              <a:gd name="connsiteY5" fmla="*/ 96 h 640800"/>
              <a:gd name="connsiteX6" fmla="*/ 41092 w 150320"/>
              <a:gd name="connsiteY6" fmla="*/ 125052 h 640800"/>
              <a:gd name="connsiteX7" fmla="*/ 272 w 150320"/>
              <a:gd name="connsiteY7" fmla="*/ 320496 h 640800"/>
              <a:gd name="connsiteX8" fmla="*/ 43036 w 150320"/>
              <a:gd name="connsiteY8" fmla="*/ 520426 h 640800"/>
              <a:gd name="connsiteX9" fmla="*/ 144114 w 150320"/>
              <a:gd name="connsiteY9" fmla="*/ 640896 h 640800"/>
              <a:gd name="connsiteX10" fmla="*/ 150593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93" y="634488"/>
                </a:moveTo>
                <a:cubicBezTo>
                  <a:pt x="150593" y="632566"/>
                  <a:pt x="150593" y="631284"/>
                  <a:pt x="139578" y="620391"/>
                </a:cubicBezTo>
                <a:cubicBezTo>
                  <a:pt x="58586" y="539650"/>
                  <a:pt x="37852" y="418539"/>
                  <a:pt x="37852" y="320496"/>
                </a:cubicBezTo>
                <a:cubicBezTo>
                  <a:pt x="37852" y="208997"/>
                  <a:pt x="62474" y="97497"/>
                  <a:pt x="142170" y="17397"/>
                </a:cubicBezTo>
                <a:cubicBezTo>
                  <a:pt x="150593" y="9708"/>
                  <a:pt x="150593" y="8426"/>
                  <a:pt x="150593" y="6504"/>
                </a:cubicBezTo>
                <a:cubicBezTo>
                  <a:pt x="150593" y="2018"/>
                  <a:pt x="148001" y="96"/>
                  <a:pt x="144114" y="96"/>
                </a:cubicBezTo>
                <a:cubicBezTo>
                  <a:pt x="137634" y="96"/>
                  <a:pt x="79320" y="43670"/>
                  <a:pt x="41092" y="125052"/>
                </a:cubicBezTo>
                <a:cubicBezTo>
                  <a:pt x="8047" y="195540"/>
                  <a:pt x="272" y="266669"/>
                  <a:pt x="272" y="320496"/>
                </a:cubicBezTo>
                <a:cubicBezTo>
                  <a:pt x="272" y="370479"/>
                  <a:pt x="7399" y="448015"/>
                  <a:pt x="43036" y="520426"/>
                </a:cubicBezTo>
                <a:cubicBezTo>
                  <a:pt x="81912" y="599244"/>
                  <a:pt x="137634" y="640896"/>
                  <a:pt x="144114" y="640896"/>
                </a:cubicBezTo>
                <a:cubicBezTo>
                  <a:pt x="148001" y="640896"/>
                  <a:pt x="150593" y="638974"/>
                  <a:pt x="150593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6" name="任意多边形: 形状 495">
            <a:extLst>
              <a:ext uri="{FF2B5EF4-FFF2-40B4-BE49-F238E27FC236}">
                <a16:creationId xmlns:a16="http://schemas.microsoft.com/office/drawing/2014/main" id="{05CB508B-5FDD-1B0B-608B-52CC27FFE53C}"/>
              </a:ext>
            </a:extLst>
          </p:cNvPr>
          <p:cNvSpPr/>
          <p:nvPr/>
        </p:nvSpPr>
        <p:spPr>
          <a:xfrm>
            <a:off x="14097659" y="4682040"/>
            <a:ext cx="340813" cy="420365"/>
          </a:xfrm>
          <a:custGeom>
            <a:avLst/>
            <a:gdLst>
              <a:gd name="connsiteX0" fmla="*/ 144765 w 340813"/>
              <a:gd name="connsiteY0" fmla="*/ 169908 h 420365"/>
              <a:gd name="connsiteX1" fmla="*/ 87747 w 340813"/>
              <a:gd name="connsiteY1" fmla="*/ 98138 h 420365"/>
              <a:gd name="connsiteX2" fmla="*/ 144765 w 340813"/>
              <a:gd name="connsiteY2" fmla="*/ 26369 h 420365"/>
              <a:gd name="connsiteX3" fmla="*/ 201784 w 340813"/>
              <a:gd name="connsiteY3" fmla="*/ 98138 h 420365"/>
              <a:gd name="connsiteX4" fmla="*/ 144765 w 340813"/>
              <a:gd name="connsiteY4" fmla="*/ 169908 h 420365"/>
              <a:gd name="connsiteX5" fmla="*/ 65717 w 340813"/>
              <a:gd name="connsiteY5" fmla="*/ 176316 h 420365"/>
              <a:gd name="connsiteX6" fmla="*/ 144765 w 340813"/>
              <a:gd name="connsiteY6" fmla="*/ 192976 h 420365"/>
              <a:gd name="connsiteX7" fmla="*/ 273704 w 340813"/>
              <a:gd name="connsiteY7" fmla="*/ 98138 h 420365"/>
              <a:gd name="connsiteX8" fmla="*/ 247787 w 340813"/>
              <a:gd name="connsiteY8" fmla="*/ 36621 h 420365"/>
              <a:gd name="connsiteX9" fmla="*/ 287959 w 340813"/>
              <a:gd name="connsiteY9" fmla="*/ 24446 h 420365"/>
              <a:gd name="connsiteX10" fmla="*/ 285367 w 340813"/>
              <a:gd name="connsiteY10" fmla="*/ 37262 h 420365"/>
              <a:gd name="connsiteX11" fmla="*/ 313228 w 340813"/>
              <a:gd name="connsiteY11" fmla="*/ 64817 h 420365"/>
              <a:gd name="connsiteX12" fmla="*/ 341089 w 340813"/>
              <a:gd name="connsiteY12" fmla="*/ 37262 h 420365"/>
              <a:gd name="connsiteX13" fmla="*/ 300270 w 340813"/>
              <a:gd name="connsiteY13" fmla="*/ 96 h 420365"/>
              <a:gd name="connsiteX14" fmla="*/ 231589 w 340813"/>
              <a:gd name="connsiteY14" fmla="*/ 24446 h 420365"/>
              <a:gd name="connsiteX15" fmla="*/ 144765 w 340813"/>
              <a:gd name="connsiteY15" fmla="*/ 3300 h 420365"/>
              <a:gd name="connsiteX16" fmla="*/ 15827 w 340813"/>
              <a:gd name="connsiteY16" fmla="*/ 98138 h 420365"/>
              <a:gd name="connsiteX17" fmla="*/ 49519 w 340813"/>
              <a:gd name="connsiteY17" fmla="*/ 165422 h 420365"/>
              <a:gd name="connsiteX18" fmla="*/ 27489 w 340813"/>
              <a:gd name="connsiteY18" fmla="*/ 222453 h 420365"/>
              <a:gd name="connsiteX19" fmla="*/ 55998 w 340813"/>
              <a:gd name="connsiteY19" fmla="*/ 283970 h 420365"/>
              <a:gd name="connsiteX20" fmla="*/ 276 w 340813"/>
              <a:gd name="connsiteY20" fmla="*/ 339720 h 420365"/>
              <a:gd name="connsiteX21" fmla="*/ 165499 w 340813"/>
              <a:gd name="connsiteY21" fmla="*/ 420461 h 420365"/>
              <a:gd name="connsiteX22" fmla="*/ 330722 w 340813"/>
              <a:gd name="connsiteY22" fmla="*/ 337798 h 420365"/>
              <a:gd name="connsiteX23" fmla="*/ 282127 w 340813"/>
              <a:gd name="connsiteY23" fmla="*/ 256416 h 420365"/>
              <a:gd name="connsiteX24" fmla="*/ 144765 w 340813"/>
              <a:gd name="connsiteY24" fmla="*/ 238474 h 420365"/>
              <a:gd name="connsiteX25" fmla="*/ 94874 w 340813"/>
              <a:gd name="connsiteY25" fmla="*/ 237833 h 420365"/>
              <a:gd name="connsiteX26" fmla="*/ 59238 w 340813"/>
              <a:gd name="connsiteY26" fmla="*/ 197462 h 420365"/>
              <a:gd name="connsiteX27" fmla="*/ 65717 w 340813"/>
              <a:gd name="connsiteY27" fmla="*/ 176316 h 420365"/>
              <a:gd name="connsiteX28" fmla="*/ 105890 w 340813"/>
              <a:gd name="connsiteY28" fmla="*/ 299990 h 420365"/>
              <a:gd name="connsiteX29" fmla="*/ 181697 w 340813"/>
              <a:gd name="connsiteY29" fmla="*/ 299990 h 420365"/>
              <a:gd name="connsiteX30" fmla="*/ 275000 w 340813"/>
              <a:gd name="connsiteY30" fmla="*/ 339720 h 420365"/>
              <a:gd name="connsiteX31" fmla="*/ 165499 w 340813"/>
              <a:gd name="connsiteY31" fmla="*/ 397392 h 420365"/>
              <a:gd name="connsiteX32" fmla="*/ 55998 w 340813"/>
              <a:gd name="connsiteY32" fmla="*/ 338438 h 420365"/>
              <a:gd name="connsiteX33" fmla="*/ 105890 w 340813"/>
              <a:gd name="connsiteY33" fmla="*/ 299990 h 4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0813" h="420365">
                <a:moveTo>
                  <a:pt x="144765" y="169908"/>
                </a:moveTo>
                <a:cubicBezTo>
                  <a:pt x="87747" y="169908"/>
                  <a:pt x="87747" y="126974"/>
                  <a:pt x="87747" y="98138"/>
                </a:cubicBezTo>
                <a:cubicBezTo>
                  <a:pt x="87747" y="69302"/>
                  <a:pt x="87747" y="26369"/>
                  <a:pt x="144765" y="26369"/>
                </a:cubicBezTo>
                <a:cubicBezTo>
                  <a:pt x="201784" y="26369"/>
                  <a:pt x="201784" y="69302"/>
                  <a:pt x="201784" y="98138"/>
                </a:cubicBezTo>
                <a:cubicBezTo>
                  <a:pt x="201784" y="126974"/>
                  <a:pt x="201784" y="169908"/>
                  <a:pt x="144765" y="169908"/>
                </a:cubicBezTo>
                <a:close/>
                <a:moveTo>
                  <a:pt x="65717" y="176316"/>
                </a:moveTo>
                <a:cubicBezTo>
                  <a:pt x="95522" y="191695"/>
                  <a:pt x="128567" y="192976"/>
                  <a:pt x="144765" y="192976"/>
                </a:cubicBezTo>
                <a:cubicBezTo>
                  <a:pt x="238068" y="192976"/>
                  <a:pt x="273704" y="142994"/>
                  <a:pt x="273704" y="98138"/>
                </a:cubicBezTo>
                <a:cubicBezTo>
                  <a:pt x="273704" y="68021"/>
                  <a:pt x="257506" y="46874"/>
                  <a:pt x="247787" y="36621"/>
                </a:cubicBezTo>
                <a:cubicBezTo>
                  <a:pt x="267225" y="26369"/>
                  <a:pt x="280832" y="25087"/>
                  <a:pt x="287959" y="24446"/>
                </a:cubicBezTo>
                <a:cubicBezTo>
                  <a:pt x="286663" y="27650"/>
                  <a:pt x="285367" y="33418"/>
                  <a:pt x="285367" y="37262"/>
                </a:cubicBezTo>
                <a:cubicBezTo>
                  <a:pt x="285367" y="53282"/>
                  <a:pt x="296382" y="64817"/>
                  <a:pt x="313228" y="64817"/>
                </a:cubicBezTo>
                <a:cubicBezTo>
                  <a:pt x="330075" y="64817"/>
                  <a:pt x="341089" y="52642"/>
                  <a:pt x="341089" y="37262"/>
                </a:cubicBezTo>
                <a:cubicBezTo>
                  <a:pt x="341089" y="22524"/>
                  <a:pt x="330075" y="96"/>
                  <a:pt x="300270" y="96"/>
                </a:cubicBezTo>
                <a:cubicBezTo>
                  <a:pt x="290551" y="96"/>
                  <a:pt x="260097" y="2018"/>
                  <a:pt x="231589" y="24446"/>
                </a:cubicBezTo>
                <a:cubicBezTo>
                  <a:pt x="219926" y="16757"/>
                  <a:pt x="192713" y="3300"/>
                  <a:pt x="144765" y="3300"/>
                </a:cubicBezTo>
                <a:cubicBezTo>
                  <a:pt x="51463" y="3300"/>
                  <a:pt x="15827" y="53282"/>
                  <a:pt x="15827" y="98138"/>
                </a:cubicBezTo>
                <a:cubicBezTo>
                  <a:pt x="15827" y="124411"/>
                  <a:pt x="28785" y="150684"/>
                  <a:pt x="49519" y="165422"/>
                </a:cubicBezTo>
                <a:cubicBezTo>
                  <a:pt x="31377" y="187850"/>
                  <a:pt x="27489" y="208997"/>
                  <a:pt x="27489" y="222453"/>
                </a:cubicBezTo>
                <a:cubicBezTo>
                  <a:pt x="27489" y="232065"/>
                  <a:pt x="30081" y="263465"/>
                  <a:pt x="55998" y="283970"/>
                </a:cubicBezTo>
                <a:cubicBezTo>
                  <a:pt x="47575" y="285893"/>
                  <a:pt x="276" y="299350"/>
                  <a:pt x="276" y="339720"/>
                </a:cubicBezTo>
                <a:cubicBezTo>
                  <a:pt x="276" y="372401"/>
                  <a:pt x="35912" y="420461"/>
                  <a:pt x="165499" y="420461"/>
                </a:cubicBezTo>
                <a:cubicBezTo>
                  <a:pt x="280183" y="420461"/>
                  <a:pt x="330722" y="382654"/>
                  <a:pt x="330722" y="337798"/>
                </a:cubicBezTo>
                <a:cubicBezTo>
                  <a:pt x="330722" y="318574"/>
                  <a:pt x="325539" y="278203"/>
                  <a:pt x="282127" y="256416"/>
                </a:cubicBezTo>
                <a:cubicBezTo>
                  <a:pt x="245843" y="238474"/>
                  <a:pt x="206967" y="238474"/>
                  <a:pt x="144765" y="238474"/>
                </a:cubicBezTo>
                <a:cubicBezTo>
                  <a:pt x="127919" y="238474"/>
                  <a:pt x="98114" y="238474"/>
                  <a:pt x="94874" y="237833"/>
                </a:cubicBezTo>
                <a:cubicBezTo>
                  <a:pt x="66365" y="233347"/>
                  <a:pt x="59238" y="208997"/>
                  <a:pt x="59238" y="197462"/>
                </a:cubicBezTo>
                <a:cubicBezTo>
                  <a:pt x="59238" y="191055"/>
                  <a:pt x="61829" y="181443"/>
                  <a:pt x="65717" y="176316"/>
                </a:cubicBezTo>
                <a:close/>
                <a:moveTo>
                  <a:pt x="105890" y="299990"/>
                </a:moveTo>
                <a:lnTo>
                  <a:pt x="181697" y="299990"/>
                </a:lnTo>
                <a:cubicBezTo>
                  <a:pt x="201784" y="299990"/>
                  <a:pt x="275000" y="299990"/>
                  <a:pt x="275000" y="339720"/>
                </a:cubicBezTo>
                <a:cubicBezTo>
                  <a:pt x="275000" y="362789"/>
                  <a:pt x="249731" y="397392"/>
                  <a:pt x="165499" y="397392"/>
                </a:cubicBezTo>
                <a:cubicBezTo>
                  <a:pt x="87747" y="397392"/>
                  <a:pt x="55998" y="367915"/>
                  <a:pt x="55998" y="338438"/>
                </a:cubicBezTo>
                <a:cubicBezTo>
                  <a:pt x="55998" y="299990"/>
                  <a:pt x="96818" y="299990"/>
                  <a:pt x="105890" y="29999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7" name="任意多边形: 形状 496">
            <a:extLst>
              <a:ext uri="{FF2B5EF4-FFF2-40B4-BE49-F238E27FC236}">
                <a16:creationId xmlns:a16="http://schemas.microsoft.com/office/drawing/2014/main" id="{EB0E8C32-A4B8-CC61-C12C-D872C5A44ED2}"/>
              </a:ext>
            </a:extLst>
          </p:cNvPr>
          <p:cNvSpPr/>
          <p:nvPr/>
        </p:nvSpPr>
        <p:spPr>
          <a:xfrm>
            <a:off x="14470835" y="4871909"/>
            <a:ext cx="263514" cy="202300"/>
          </a:xfrm>
          <a:custGeom>
            <a:avLst/>
            <a:gdLst>
              <a:gd name="connsiteX0" fmla="*/ 170818 w 263514"/>
              <a:gd name="connsiteY0" fmla="*/ 125246 h 202300"/>
              <a:gd name="connsiteX1" fmla="*/ 163561 w 263514"/>
              <a:gd name="connsiteY1" fmla="*/ 151711 h 202300"/>
              <a:gd name="connsiteX2" fmla="*/ 108681 w 263514"/>
              <a:gd name="connsiteY2" fmla="*/ 189839 h 202300"/>
              <a:gd name="connsiteX3" fmla="*/ 77386 w 263514"/>
              <a:gd name="connsiteY3" fmla="*/ 152608 h 202300"/>
              <a:gd name="connsiteX4" fmla="*/ 102785 w 263514"/>
              <a:gd name="connsiteY4" fmla="*/ 61550 h 202300"/>
              <a:gd name="connsiteX5" fmla="*/ 109134 w 263514"/>
              <a:gd name="connsiteY5" fmla="*/ 38673 h 202300"/>
              <a:gd name="connsiteX6" fmla="*/ 66047 w 263514"/>
              <a:gd name="connsiteY6" fmla="*/ 97 h 202300"/>
              <a:gd name="connsiteX7" fmla="*/ 282 w 263514"/>
              <a:gd name="connsiteY7" fmla="*/ 68727 h 202300"/>
              <a:gd name="connsiteX8" fmla="*/ 7992 w 263514"/>
              <a:gd name="connsiteY8" fmla="*/ 74558 h 202300"/>
              <a:gd name="connsiteX9" fmla="*/ 16156 w 263514"/>
              <a:gd name="connsiteY9" fmla="*/ 67381 h 202300"/>
              <a:gd name="connsiteX10" fmla="*/ 64687 w 263514"/>
              <a:gd name="connsiteY10" fmla="*/ 12657 h 202300"/>
              <a:gd name="connsiteX11" fmla="*/ 76025 w 263514"/>
              <a:gd name="connsiteY11" fmla="*/ 28356 h 202300"/>
              <a:gd name="connsiteX12" fmla="*/ 67861 w 263514"/>
              <a:gd name="connsiteY12" fmla="*/ 58410 h 202300"/>
              <a:gd name="connsiteX13" fmla="*/ 43369 w 263514"/>
              <a:gd name="connsiteY13" fmla="*/ 145431 h 202300"/>
              <a:gd name="connsiteX14" fmla="*/ 60151 w 263514"/>
              <a:gd name="connsiteY14" fmla="*/ 188044 h 202300"/>
              <a:gd name="connsiteX15" fmla="*/ 106867 w 263514"/>
              <a:gd name="connsiteY15" fmla="*/ 202398 h 202300"/>
              <a:gd name="connsiteX16" fmla="*/ 165829 w 263514"/>
              <a:gd name="connsiteY16" fmla="*/ 172793 h 202300"/>
              <a:gd name="connsiteX17" fmla="*/ 211638 w 263514"/>
              <a:gd name="connsiteY17" fmla="*/ 202398 h 202300"/>
              <a:gd name="connsiteX18" fmla="*/ 247469 w 263514"/>
              <a:gd name="connsiteY18" fmla="*/ 178625 h 202300"/>
              <a:gd name="connsiteX19" fmla="*/ 263797 w 263514"/>
              <a:gd name="connsiteY19" fmla="*/ 133768 h 202300"/>
              <a:gd name="connsiteX20" fmla="*/ 256086 w 263514"/>
              <a:gd name="connsiteY20" fmla="*/ 127937 h 202300"/>
              <a:gd name="connsiteX21" fmla="*/ 246108 w 263514"/>
              <a:gd name="connsiteY21" fmla="*/ 141843 h 202300"/>
              <a:gd name="connsiteX22" fmla="*/ 212999 w 263514"/>
              <a:gd name="connsiteY22" fmla="*/ 189839 h 202300"/>
              <a:gd name="connsiteX23" fmla="*/ 198031 w 263514"/>
              <a:gd name="connsiteY23" fmla="*/ 167859 h 202300"/>
              <a:gd name="connsiteX24" fmla="*/ 204835 w 263514"/>
              <a:gd name="connsiteY24" fmla="*/ 132423 h 202300"/>
              <a:gd name="connsiteX25" fmla="*/ 214813 w 263514"/>
              <a:gd name="connsiteY25" fmla="*/ 92052 h 202300"/>
              <a:gd name="connsiteX26" fmla="*/ 225244 w 263514"/>
              <a:gd name="connsiteY26" fmla="*/ 52130 h 202300"/>
              <a:gd name="connsiteX27" fmla="*/ 232954 w 263514"/>
              <a:gd name="connsiteY27" fmla="*/ 18937 h 202300"/>
              <a:gd name="connsiteX28" fmla="*/ 217988 w 263514"/>
              <a:gd name="connsiteY28" fmla="*/ 4583 h 202300"/>
              <a:gd name="connsiteX29" fmla="*/ 194403 w 263514"/>
              <a:gd name="connsiteY29" fmla="*/ 31945 h 202300"/>
              <a:gd name="connsiteX30" fmla="*/ 170818 w 263514"/>
              <a:gd name="connsiteY30" fmla="*/ 125246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63514" h="202300">
                <a:moveTo>
                  <a:pt x="170818" y="125246"/>
                </a:moveTo>
                <a:cubicBezTo>
                  <a:pt x="168550" y="134217"/>
                  <a:pt x="164468" y="151262"/>
                  <a:pt x="163561" y="151711"/>
                </a:cubicBezTo>
                <a:cubicBezTo>
                  <a:pt x="154943" y="165616"/>
                  <a:pt x="136801" y="189839"/>
                  <a:pt x="108681" y="189839"/>
                </a:cubicBezTo>
                <a:cubicBezTo>
                  <a:pt x="77386" y="189839"/>
                  <a:pt x="77386" y="160682"/>
                  <a:pt x="77386" y="152608"/>
                </a:cubicBezTo>
                <a:cubicBezTo>
                  <a:pt x="77386" y="126143"/>
                  <a:pt x="90085" y="94295"/>
                  <a:pt x="102785" y="61550"/>
                </a:cubicBezTo>
                <a:cubicBezTo>
                  <a:pt x="106413" y="52579"/>
                  <a:pt x="109134" y="45851"/>
                  <a:pt x="109134" y="38673"/>
                </a:cubicBezTo>
                <a:cubicBezTo>
                  <a:pt x="109134" y="15348"/>
                  <a:pt x="89179" y="97"/>
                  <a:pt x="66047" y="97"/>
                </a:cubicBezTo>
                <a:cubicBezTo>
                  <a:pt x="20692" y="97"/>
                  <a:pt x="282" y="61550"/>
                  <a:pt x="282" y="68727"/>
                </a:cubicBezTo>
                <a:cubicBezTo>
                  <a:pt x="282" y="74558"/>
                  <a:pt x="6632" y="74558"/>
                  <a:pt x="7992" y="74558"/>
                </a:cubicBezTo>
                <a:cubicBezTo>
                  <a:pt x="14342" y="74558"/>
                  <a:pt x="14796" y="72316"/>
                  <a:pt x="16156" y="67381"/>
                </a:cubicBezTo>
                <a:cubicBezTo>
                  <a:pt x="27041" y="30600"/>
                  <a:pt x="46998" y="12657"/>
                  <a:pt x="64687" y="12657"/>
                </a:cubicBezTo>
                <a:cubicBezTo>
                  <a:pt x="72397" y="12657"/>
                  <a:pt x="76025" y="17591"/>
                  <a:pt x="76025" y="28356"/>
                </a:cubicBezTo>
                <a:cubicBezTo>
                  <a:pt x="76025" y="38673"/>
                  <a:pt x="72397" y="48093"/>
                  <a:pt x="67861" y="58410"/>
                </a:cubicBezTo>
                <a:cubicBezTo>
                  <a:pt x="43369" y="120311"/>
                  <a:pt x="43369" y="133320"/>
                  <a:pt x="43369" y="145431"/>
                </a:cubicBezTo>
                <a:cubicBezTo>
                  <a:pt x="43369" y="153057"/>
                  <a:pt x="43369" y="173690"/>
                  <a:pt x="60151" y="188044"/>
                </a:cubicBezTo>
                <a:cubicBezTo>
                  <a:pt x="73304" y="198810"/>
                  <a:pt x="90992" y="202398"/>
                  <a:pt x="106867" y="202398"/>
                </a:cubicBezTo>
                <a:cubicBezTo>
                  <a:pt x="135441" y="202398"/>
                  <a:pt x="150862" y="187147"/>
                  <a:pt x="165829" y="172793"/>
                </a:cubicBezTo>
                <a:cubicBezTo>
                  <a:pt x="175807" y="201501"/>
                  <a:pt x="206195" y="202398"/>
                  <a:pt x="211638" y="202398"/>
                </a:cubicBezTo>
                <a:cubicBezTo>
                  <a:pt x="227058" y="202398"/>
                  <a:pt x="238851" y="193427"/>
                  <a:pt x="247469" y="178625"/>
                </a:cubicBezTo>
                <a:cubicBezTo>
                  <a:pt x="257447" y="161131"/>
                  <a:pt x="263797" y="135114"/>
                  <a:pt x="263797" y="133768"/>
                </a:cubicBezTo>
                <a:cubicBezTo>
                  <a:pt x="263797" y="127937"/>
                  <a:pt x="257447" y="127937"/>
                  <a:pt x="256086" y="127937"/>
                </a:cubicBezTo>
                <a:cubicBezTo>
                  <a:pt x="249736" y="127937"/>
                  <a:pt x="249283" y="129732"/>
                  <a:pt x="246108" y="141843"/>
                </a:cubicBezTo>
                <a:cubicBezTo>
                  <a:pt x="240665" y="162925"/>
                  <a:pt x="232048" y="189839"/>
                  <a:pt x="212999" y="189839"/>
                </a:cubicBezTo>
                <a:cubicBezTo>
                  <a:pt x="201206" y="189839"/>
                  <a:pt x="198031" y="179522"/>
                  <a:pt x="198031" y="167859"/>
                </a:cubicBezTo>
                <a:cubicBezTo>
                  <a:pt x="198031" y="160234"/>
                  <a:pt x="201660" y="144085"/>
                  <a:pt x="204835" y="132423"/>
                </a:cubicBezTo>
                <a:cubicBezTo>
                  <a:pt x="208009" y="120311"/>
                  <a:pt x="212545" y="101921"/>
                  <a:pt x="214813" y="92052"/>
                </a:cubicBezTo>
                <a:lnTo>
                  <a:pt x="225244" y="52130"/>
                </a:lnTo>
                <a:cubicBezTo>
                  <a:pt x="227966" y="40916"/>
                  <a:pt x="232954" y="21180"/>
                  <a:pt x="232954" y="18937"/>
                </a:cubicBezTo>
                <a:cubicBezTo>
                  <a:pt x="232954" y="9966"/>
                  <a:pt x="225698" y="4583"/>
                  <a:pt x="217988" y="4583"/>
                </a:cubicBezTo>
                <a:cubicBezTo>
                  <a:pt x="201206" y="4583"/>
                  <a:pt x="198031" y="17591"/>
                  <a:pt x="194403" y="31945"/>
                </a:cubicBezTo>
                <a:lnTo>
                  <a:pt x="170818" y="12524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8" name="任意多边形: 形状 497">
            <a:extLst>
              <a:ext uri="{FF2B5EF4-FFF2-40B4-BE49-F238E27FC236}">
                <a16:creationId xmlns:a16="http://schemas.microsoft.com/office/drawing/2014/main" id="{87A5C599-31F0-4856-A045-3C8B3BFFC14E}"/>
              </a:ext>
            </a:extLst>
          </p:cNvPr>
          <p:cNvSpPr/>
          <p:nvPr/>
        </p:nvSpPr>
        <p:spPr>
          <a:xfrm>
            <a:off x="14777156" y="4871460"/>
            <a:ext cx="220880" cy="202749"/>
          </a:xfrm>
          <a:custGeom>
            <a:avLst/>
            <a:gdLst>
              <a:gd name="connsiteX0" fmla="*/ 221167 w 220880"/>
              <a:gd name="connsiteY0" fmla="*/ 35533 h 202749"/>
              <a:gd name="connsiteX1" fmla="*/ 198489 w 220880"/>
              <a:gd name="connsiteY1" fmla="*/ 97 h 202749"/>
              <a:gd name="connsiteX2" fmla="*/ 173997 w 220880"/>
              <a:gd name="connsiteY2" fmla="*/ 23871 h 202749"/>
              <a:gd name="connsiteX3" fmla="*/ 181708 w 220880"/>
              <a:gd name="connsiteY3" fmla="*/ 37776 h 202749"/>
              <a:gd name="connsiteX4" fmla="*/ 198489 w 220880"/>
              <a:gd name="connsiteY4" fmla="*/ 73661 h 202749"/>
              <a:gd name="connsiteX5" fmla="*/ 114582 w 220880"/>
              <a:gd name="connsiteY5" fmla="*/ 190287 h 202749"/>
              <a:gd name="connsiteX6" fmla="*/ 77844 w 220880"/>
              <a:gd name="connsiteY6" fmla="*/ 150365 h 202749"/>
              <a:gd name="connsiteX7" fmla="*/ 102790 w 220880"/>
              <a:gd name="connsiteY7" fmla="*/ 62896 h 202749"/>
              <a:gd name="connsiteX8" fmla="*/ 109139 w 220880"/>
              <a:gd name="connsiteY8" fmla="*/ 39122 h 202749"/>
              <a:gd name="connsiteX9" fmla="*/ 66052 w 220880"/>
              <a:gd name="connsiteY9" fmla="*/ 546 h 202749"/>
              <a:gd name="connsiteX10" fmla="*/ 287 w 220880"/>
              <a:gd name="connsiteY10" fmla="*/ 69175 h 202749"/>
              <a:gd name="connsiteX11" fmla="*/ 7997 w 220880"/>
              <a:gd name="connsiteY11" fmla="*/ 75007 h 202749"/>
              <a:gd name="connsiteX12" fmla="*/ 16161 w 220880"/>
              <a:gd name="connsiteY12" fmla="*/ 67830 h 202749"/>
              <a:gd name="connsiteX13" fmla="*/ 64691 w 220880"/>
              <a:gd name="connsiteY13" fmla="*/ 13105 h 202749"/>
              <a:gd name="connsiteX14" fmla="*/ 76030 w 220880"/>
              <a:gd name="connsiteY14" fmla="*/ 28805 h 202749"/>
              <a:gd name="connsiteX15" fmla="*/ 67866 w 220880"/>
              <a:gd name="connsiteY15" fmla="*/ 58858 h 202749"/>
              <a:gd name="connsiteX16" fmla="*/ 43374 w 220880"/>
              <a:gd name="connsiteY16" fmla="*/ 144085 h 202749"/>
              <a:gd name="connsiteX17" fmla="*/ 113221 w 220880"/>
              <a:gd name="connsiteY17" fmla="*/ 202846 h 202749"/>
              <a:gd name="connsiteX18" fmla="*/ 221167 w 220880"/>
              <a:gd name="connsiteY18" fmla="*/ 35533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20880" h="202749">
                <a:moveTo>
                  <a:pt x="221167" y="35533"/>
                </a:moveTo>
                <a:cubicBezTo>
                  <a:pt x="221167" y="546"/>
                  <a:pt x="199850" y="97"/>
                  <a:pt x="198489" y="97"/>
                </a:cubicBezTo>
                <a:cubicBezTo>
                  <a:pt x="186697" y="97"/>
                  <a:pt x="173997" y="12208"/>
                  <a:pt x="173997" y="23871"/>
                </a:cubicBezTo>
                <a:cubicBezTo>
                  <a:pt x="173997" y="31497"/>
                  <a:pt x="178533" y="35085"/>
                  <a:pt x="181708" y="37776"/>
                </a:cubicBezTo>
                <a:cubicBezTo>
                  <a:pt x="189419" y="44056"/>
                  <a:pt x="198489" y="55719"/>
                  <a:pt x="198489" y="73661"/>
                </a:cubicBezTo>
                <a:cubicBezTo>
                  <a:pt x="198489" y="93846"/>
                  <a:pt x="168555" y="190287"/>
                  <a:pt x="114582" y="190287"/>
                </a:cubicBezTo>
                <a:cubicBezTo>
                  <a:pt x="77844" y="190287"/>
                  <a:pt x="77844" y="157990"/>
                  <a:pt x="77844" y="150365"/>
                </a:cubicBezTo>
                <a:cubicBezTo>
                  <a:pt x="77844" y="129731"/>
                  <a:pt x="86008" y="104612"/>
                  <a:pt x="102790" y="62896"/>
                </a:cubicBezTo>
                <a:cubicBezTo>
                  <a:pt x="106418" y="53476"/>
                  <a:pt x="109139" y="46748"/>
                  <a:pt x="109139" y="39122"/>
                </a:cubicBezTo>
                <a:cubicBezTo>
                  <a:pt x="109139" y="15797"/>
                  <a:pt x="89183" y="546"/>
                  <a:pt x="66052" y="546"/>
                </a:cubicBezTo>
                <a:cubicBezTo>
                  <a:pt x="20696" y="546"/>
                  <a:pt x="287" y="61999"/>
                  <a:pt x="287" y="69175"/>
                </a:cubicBezTo>
                <a:cubicBezTo>
                  <a:pt x="287" y="75007"/>
                  <a:pt x="6636" y="75007"/>
                  <a:pt x="7997" y="75007"/>
                </a:cubicBezTo>
                <a:cubicBezTo>
                  <a:pt x="14347" y="75007"/>
                  <a:pt x="14800" y="72764"/>
                  <a:pt x="16161" y="67830"/>
                </a:cubicBezTo>
                <a:cubicBezTo>
                  <a:pt x="27046" y="31048"/>
                  <a:pt x="46549" y="13105"/>
                  <a:pt x="64691" y="13105"/>
                </a:cubicBezTo>
                <a:cubicBezTo>
                  <a:pt x="72401" y="13105"/>
                  <a:pt x="76030" y="18039"/>
                  <a:pt x="76030" y="28805"/>
                </a:cubicBezTo>
                <a:cubicBezTo>
                  <a:pt x="76030" y="39122"/>
                  <a:pt x="72401" y="48541"/>
                  <a:pt x="67866" y="58858"/>
                </a:cubicBezTo>
                <a:cubicBezTo>
                  <a:pt x="48363" y="108649"/>
                  <a:pt x="43374" y="127937"/>
                  <a:pt x="43374" y="144085"/>
                </a:cubicBezTo>
                <a:cubicBezTo>
                  <a:pt x="43374" y="188493"/>
                  <a:pt x="78752" y="202846"/>
                  <a:pt x="113221" y="202846"/>
                </a:cubicBezTo>
                <a:cubicBezTo>
                  <a:pt x="189419" y="202846"/>
                  <a:pt x="221167" y="72316"/>
                  <a:pt x="221167" y="3553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9" name="任意多边形: 形状 498">
            <a:extLst>
              <a:ext uri="{FF2B5EF4-FFF2-40B4-BE49-F238E27FC236}">
                <a16:creationId xmlns:a16="http://schemas.microsoft.com/office/drawing/2014/main" id="{4B9B3FE3-A7F3-879D-AAA8-2A621501A70C}"/>
              </a:ext>
            </a:extLst>
          </p:cNvPr>
          <p:cNvSpPr/>
          <p:nvPr/>
        </p:nvSpPr>
        <p:spPr>
          <a:xfrm>
            <a:off x="15100654" y="4493003"/>
            <a:ext cx="150320" cy="640800"/>
          </a:xfrm>
          <a:custGeom>
            <a:avLst/>
            <a:gdLst>
              <a:gd name="connsiteX0" fmla="*/ 150612 w 150320"/>
              <a:gd name="connsiteY0" fmla="*/ 320496 h 640800"/>
              <a:gd name="connsiteX1" fmla="*/ 107848 w 150320"/>
              <a:gd name="connsiteY1" fmla="*/ 120567 h 640800"/>
              <a:gd name="connsiteX2" fmla="*/ 6771 w 150320"/>
              <a:gd name="connsiteY2" fmla="*/ 96 h 640800"/>
              <a:gd name="connsiteX3" fmla="*/ 291 w 150320"/>
              <a:gd name="connsiteY3" fmla="*/ 6504 h 640800"/>
              <a:gd name="connsiteX4" fmla="*/ 12602 w 150320"/>
              <a:gd name="connsiteY4" fmla="*/ 21242 h 640800"/>
              <a:gd name="connsiteX5" fmla="*/ 113032 w 150320"/>
              <a:gd name="connsiteY5" fmla="*/ 320496 h 640800"/>
              <a:gd name="connsiteX6" fmla="*/ 8714 w 150320"/>
              <a:gd name="connsiteY6" fmla="*/ 623595 h 640800"/>
              <a:gd name="connsiteX7" fmla="*/ 291 w 150320"/>
              <a:gd name="connsiteY7" fmla="*/ 634488 h 640800"/>
              <a:gd name="connsiteX8" fmla="*/ 6771 w 150320"/>
              <a:gd name="connsiteY8" fmla="*/ 640896 h 640800"/>
              <a:gd name="connsiteX9" fmla="*/ 109792 w 150320"/>
              <a:gd name="connsiteY9" fmla="*/ 515940 h 640800"/>
              <a:gd name="connsiteX10" fmla="*/ 15061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612" y="320496"/>
                </a:moveTo>
                <a:cubicBezTo>
                  <a:pt x="150612" y="270513"/>
                  <a:pt x="143484" y="192976"/>
                  <a:pt x="107848" y="120567"/>
                </a:cubicBezTo>
                <a:cubicBezTo>
                  <a:pt x="68972" y="41748"/>
                  <a:pt x="13250" y="96"/>
                  <a:pt x="6771" y="96"/>
                </a:cubicBezTo>
                <a:cubicBezTo>
                  <a:pt x="2883" y="96"/>
                  <a:pt x="291" y="2659"/>
                  <a:pt x="291" y="6504"/>
                </a:cubicBezTo>
                <a:cubicBezTo>
                  <a:pt x="291" y="8426"/>
                  <a:pt x="291" y="9708"/>
                  <a:pt x="12602" y="21242"/>
                </a:cubicBezTo>
                <a:cubicBezTo>
                  <a:pt x="76100" y="84682"/>
                  <a:pt x="113032" y="186569"/>
                  <a:pt x="113032" y="320496"/>
                </a:cubicBezTo>
                <a:cubicBezTo>
                  <a:pt x="113032" y="430073"/>
                  <a:pt x="89058" y="542854"/>
                  <a:pt x="8714" y="623595"/>
                </a:cubicBezTo>
                <a:cubicBezTo>
                  <a:pt x="291" y="631284"/>
                  <a:pt x="291" y="632566"/>
                  <a:pt x="291" y="634488"/>
                </a:cubicBezTo>
                <a:cubicBezTo>
                  <a:pt x="291" y="638333"/>
                  <a:pt x="2883" y="640896"/>
                  <a:pt x="6771" y="640896"/>
                </a:cubicBezTo>
                <a:cubicBezTo>
                  <a:pt x="13250" y="640896"/>
                  <a:pt x="71564" y="597322"/>
                  <a:pt x="109792" y="515940"/>
                </a:cubicBezTo>
                <a:cubicBezTo>
                  <a:pt x="142837" y="445452"/>
                  <a:pt x="150612" y="374323"/>
                  <a:pt x="15061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329" name="直接连接符 328">
            <a:extLst>
              <a:ext uri="{FF2B5EF4-FFF2-40B4-BE49-F238E27FC236}">
                <a16:creationId xmlns:a16="http://schemas.microsoft.com/office/drawing/2014/main" id="{79B9B46A-626C-A9B4-8FCC-6174F8DF5722}"/>
              </a:ext>
            </a:extLst>
          </p:cNvPr>
          <p:cNvCxnSpPr/>
          <p:nvPr/>
        </p:nvCxnSpPr>
        <p:spPr>
          <a:xfrm flipV="1">
            <a:off x="7073014" y="3724066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30" name="直接连接符 329">
            <a:extLst>
              <a:ext uri="{FF2B5EF4-FFF2-40B4-BE49-F238E27FC236}">
                <a16:creationId xmlns:a16="http://schemas.microsoft.com/office/drawing/2014/main" id="{185BFA4B-003B-6B0B-E3C5-BE20572235D5}"/>
              </a:ext>
            </a:extLst>
          </p:cNvPr>
          <p:cNvCxnSpPr/>
          <p:nvPr/>
        </p:nvCxnSpPr>
        <p:spPr>
          <a:xfrm flipV="1">
            <a:off x="10854090" y="4619231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39" name="TextBox 14">
            <a:extLst>
              <a:ext uri="{FF2B5EF4-FFF2-40B4-BE49-F238E27FC236}">
                <a16:creationId xmlns:a16="http://schemas.microsoft.com/office/drawing/2014/main" id="{06418A9B-CA62-399F-A969-DC45D7C6250C}"/>
              </a:ext>
            </a:extLst>
          </p:cNvPr>
          <p:cNvSpPr txBox="1"/>
          <p:nvPr/>
        </p:nvSpPr>
        <p:spPr>
          <a:xfrm rot="16200000">
            <a:off x="20991766" y="2763100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[Xu et al. 2025]</a:t>
            </a:r>
          </a:p>
        </p:txBody>
      </p:sp>
    </p:spTree>
    <p:extLst>
      <p:ext uri="{BB962C8B-B14F-4D97-AF65-F5344CB8AC3E}">
        <p14:creationId xmlns:p14="http://schemas.microsoft.com/office/powerpoint/2010/main" val="3920947954"/>
      </p:ext>
    </p:extLst>
  </p:cSld>
  <p:clrMapOvr>
    <a:masterClrMapping/>
  </p:clrMapOvr>
  <p:transition spd="med"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Conclusion</a:t>
            </a:r>
          </a:p>
        </p:txBody>
      </p:sp>
      <p:pic>
        <p:nvPicPr>
          <p:cNvPr id="234" name="图形 233">
            <a:extLst>
              <a:ext uri="{FF2B5EF4-FFF2-40B4-BE49-F238E27FC236}">
                <a16:creationId xmlns:a16="http://schemas.microsoft.com/office/drawing/2014/main" id="{C249109C-704F-5F43-47C5-0C1C0B2B87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5674" y="2571113"/>
            <a:ext cx="23021926" cy="3806775"/>
          </a:xfrm>
          <a:prstGeom prst="rect">
            <a:avLst/>
          </a:prstGeom>
        </p:spPr>
      </p:pic>
      <p:pic>
        <p:nvPicPr>
          <p:cNvPr id="239" name="图片 238">
            <a:extLst>
              <a:ext uri="{FF2B5EF4-FFF2-40B4-BE49-F238E27FC236}">
                <a16:creationId xmlns:a16="http://schemas.microsoft.com/office/drawing/2014/main" id="{24C7E7D2-1F9D-DD71-3A85-33D7ECEADC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6407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41" name="椭圆 240">
            <a:extLst>
              <a:ext uri="{FF2B5EF4-FFF2-40B4-BE49-F238E27FC236}">
                <a16:creationId xmlns:a16="http://schemas.microsoft.com/office/drawing/2014/main" id="{6B9FBCF7-9570-A7ED-B2B2-9758D8F41E05}"/>
              </a:ext>
            </a:extLst>
          </p:cNvPr>
          <p:cNvSpPr/>
          <p:nvPr/>
        </p:nvSpPr>
        <p:spPr>
          <a:xfrm>
            <a:off x="6377047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4" name="椭圆 243">
            <a:extLst>
              <a:ext uri="{FF2B5EF4-FFF2-40B4-BE49-F238E27FC236}">
                <a16:creationId xmlns:a16="http://schemas.microsoft.com/office/drawing/2014/main" id="{F7382F2F-4723-9269-D5CE-185925CF60D5}"/>
              </a:ext>
            </a:extLst>
          </p:cNvPr>
          <p:cNvSpPr/>
          <p:nvPr/>
        </p:nvSpPr>
        <p:spPr>
          <a:xfrm>
            <a:off x="6809957" y="97271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5" name="椭圆 244">
            <a:extLst>
              <a:ext uri="{FF2B5EF4-FFF2-40B4-BE49-F238E27FC236}">
                <a16:creationId xmlns:a16="http://schemas.microsoft.com/office/drawing/2014/main" id="{71CDE7F4-D357-0466-3D8D-4F121B3CD3B8}"/>
              </a:ext>
            </a:extLst>
          </p:cNvPr>
          <p:cNvSpPr/>
          <p:nvPr/>
        </p:nvSpPr>
        <p:spPr>
          <a:xfrm>
            <a:off x="7184891" y="97806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7" name="椭圆 246">
            <a:extLst>
              <a:ext uri="{FF2B5EF4-FFF2-40B4-BE49-F238E27FC236}">
                <a16:creationId xmlns:a16="http://schemas.microsoft.com/office/drawing/2014/main" id="{EE5981B0-9433-D9CF-92D9-4685397FB597}"/>
              </a:ext>
            </a:extLst>
          </p:cNvPr>
          <p:cNvSpPr/>
          <p:nvPr/>
        </p:nvSpPr>
        <p:spPr>
          <a:xfrm>
            <a:off x="6526655" y="1003324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8" name="椭圆 247">
            <a:extLst>
              <a:ext uri="{FF2B5EF4-FFF2-40B4-BE49-F238E27FC236}">
                <a16:creationId xmlns:a16="http://schemas.microsoft.com/office/drawing/2014/main" id="{EB811E03-EBDD-0BC4-2A34-6BFF46D1256E}"/>
              </a:ext>
            </a:extLst>
          </p:cNvPr>
          <p:cNvSpPr/>
          <p:nvPr/>
        </p:nvSpPr>
        <p:spPr>
          <a:xfrm>
            <a:off x="6876827" y="100941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9" name="椭圆 248">
            <a:extLst>
              <a:ext uri="{FF2B5EF4-FFF2-40B4-BE49-F238E27FC236}">
                <a16:creationId xmlns:a16="http://schemas.microsoft.com/office/drawing/2014/main" id="{BCE0CA74-82A9-DCC3-E93D-80CF87873A6C}"/>
              </a:ext>
            </a:extLst>
          </p:cNvPr>
          <p:cNvSpPr/>
          <p:nvPr/>
        </p:nvSpPr>
        <p:spPr>
          <a:xfrm>
            <a:off x="6975494" y="971488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0" name="椭圆 249">
            <a:extLst>
              <a:ext uri="{FF2B5EF4-FFF2-40B4-BE49-F238E27FC236}">
                <a16:creationId xmlns:a16="http://schemas.microsoft.com/office/drawing/2014/main" id="{BF75623D-678D-EB39-245F-7648851BE754}"/>
              </a:ext>
            </a:extLst>
          </p:cNvPr>
          <p:cNvSpPr/>
          <p:nvPr/>
        </p:nvSpPr>
        <p:spPr>
          <a:xfrm>
            <a:off x="7293461" y="1024572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1" name="椭圆 250">
            <a:extLst>
              <a:ext uri="{FF2B5EF4-FFF2-40B4-BE49-F238E27FC236}">
                <a16:creationId xmlns:a16="http://schemas.microsoft.com/office/drawing/2014/main" id="{95D41191-2805-F8E8-E267-45AD5D4C2BA7}"/>
              </a:ext>
            </a:extLst>
          </p:cNvPr>
          <p:cNvSpPr/>
          <p:nvPr/>
        </p:nvSpPr>
        <p:spPr>
          <a:xfrm>
            <a:off x="6763018" y="1042562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2" name="椭圆 251">
            <a:extLst>
              <a:ext uri="{FF2B5EF4-FFF2-40B4-BE49-F238E27FC236}">
                <a16:creationId xmlns:a16="http://schemas.microsoft.com/office/drawing/2014/main" id="{91C21476-FB36-A18C-0979-5AC6FC98B491}"/>
              </a:ext>
            </a:extLst>
          </p:cNvPr>
          <p:cNvSpPr/>
          <p:nvPr/>
        </p:nvSpPr>
        <p:spPr>
          <a:xfrm>
            <a:off x="6621367" y="1023573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3" name="椭圆 252">
            <a:extLst>
              <a:ext uri="{FF2B5EF4-FFF2-40B4-BE49-F238E27FC236}">
                <a16:creationId xmlns:a16="http://schemas.microsoft.com/office/drawing/2014/main" id="{5ADD83EF-7674-5C52-5185-73D0011798B3}"/>
              </a:ext>
            </a:extLst>
          </p:cNvPr>
          <p:cNvSpPr/>
          <p:nvPr/>
        </p:nvSpPr>
        <p:spPr>
          <a:xfrm>
            <a:off x="6975494" y="1040103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4" name="椭圆 253">
            <a:extLst>
              <a:ext uri="{FF2B5EF4-FFF2-40B4-BE49-F238E27FC236}">
                <a16:creationId xmlns:a16="http://schemas.microsoft.com/office/drawing/2014/main" id="{EAACA32F-F1B5-9C26-9B57-021159E142DE}"/>
              </a:ext>
            </a:extLst>
          </p:cNvPr>
          <p:cNvSpPr/>
          <p:nvPr/>
        </p:nvSpPr>
        <p:spPr>
          <a:xfrm>
            <a:off x="7085348" y="1006960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5" name="椭圆 254">
            <a:extLst>
              <a:ext uri="{FF2B5EF4-FFF2-40B4-BE49-F238E27FC236}">
                <a16:creationId xmlns:a16="http://schemas.microsoft.com/office/drawing/2014/main" id="{23C84FA1-9303-14C3-5923-8F6010F92A7A}"/>
              </a:ext>
            </a:extLst>
          </p:cNvPr>
          <p:cNvSpPr/>
          <p:nvPr/>
        </p:nvSpPr>
        <p:spPr>
          <a:xfrm>
            <a:off x="7364286" y="1000958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6" name="椭圆 255">
            <a:extLst>
              <a:ext uri="{FF2B5EF4-FFF2-40B4-BE49-F238E27FC236}">
                <a16:creationId xmlns:a16="http://schemas.microsoft.com/office/drawing/2014/main" id="{A35DB17A-9209-7E62-7211-D6F0013E03A7}"/>
              </a:ext>
            </a:extLst>
          </p:cNvPr>
          <p:cNvSpPr/>
          <p:nvPr/>
        </p:nvSpPr>
        <p:spPr>
          <a:xfrm>
            <a:off x="7122972" y="1050865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8" name="矩形 257">
            <a:extLst>
              <a:ext uri="{FF2B5EF4-FFF2-40B4-BE49-F238E27FC236}">
                <a16:creationId xmlns:a16="http://schemas.microsoft.com/office/drawing/2014/main" id="{5335D5B2-EDF7-FE56-DCCF-E6A1F5449C59}"/>
              </a:ext>
            </a:extLst>
          </p:cNvPr>
          <p:cNvSpPr/>
          <p:nvPr/>
        </p:nvSpPr>
        <p:spPr>
          <a:xfrm>
            <a:off x="16383000" y="2587083"/>
            <a:ext cx="7594600" cy="3806775"/>
          </a:xfrm>
          <a:prstGeom prst="rect">
            <a:avLst/>
          </a:prstGeom>
          <a:noFill/>
          <a:ln w="57150" cap="flat">
            <a:solidFill>
              <a:srgbClr val="FF0000"/>
            </a:solidFill>
            <a:prstDash val="solid"/>
            <a:round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59" name="图片 258">
            <a:extLst>
              <a:ext uri="{FF2B5EF4-FFF2-40B4-BE49-F238E27FC236}">
                <a16:creationId xmlns:a16="http://schemas.microsoft.com/office/drawing/2014/main" id="{8BC5A259-F28F-B971-2358-04060ECCA49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77783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61" name="椭圆 260">
            <a:extLst>
              <a:ext uri="{FF2B5EF4-FFF2-40B4-BE49-F238E27FC236}">
                <a16:creationId xmlns:a16="http://schemas.microsoft.com/office/drawing/2014/main" id="{3063EAA8-A550-0909-8192-05263689135F}"/>
              </a:ext>
            </a:extLst>
          </p:cNvPr>
          <p:cNvSpPr/>
          <p:nvPr/>
        </p:nvSpPr>
        <p:spPr>
          <a:xfrm>
            <a:off x="19348423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2" name="椭圆 261">
            <a:extLst>
              <a:ext uri="{FF2B5EF4-FFF2-40B4-BE49-F238E27FC236}">
                <a16:creationId xmlns:a16="http://schemas.microsoft.com/office/drawing/2014/main" id="{084E7820-04FB-CF31-5D3B-E4D9DF70F13C}"/>
              </a:ext>
            </a:extLst>
          </p:cNvPr>
          <p:cNvSpPr/>
          <p:nvPr/>
        </p:nvSpPr>
        <p:spPr>
          <a:xfrm>
            <a:off x="19635726" y="974883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7" name="椭圆 266">
            <a:extLst>
              <a:ext uri="{FF2B5EF4-FFF2-40B4-BE49-F238E27FC236}">
                <a16:creationId xmlns:a16="http://schemas.microsoft.com/office/drawing/2014/main" id="{3EB383FD-6AA3-4C36-8D4D-0676D030F3C4}"/>
              </a:ext>
            </a:extLst>
          </p:cNvPr>
          <p:cNvSpPr/>
          <p:nvPr/>
        </p:nvSpPr>
        <p:spPr>
          <a:xfrm>
            <a:off x="19629566" y="99692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1" name="椭圆 270">
            <a:extLst>
              <a:ext uri="{FF2B5EF4-FFF2-40B4-BE49-F238E27FC236}">
                <a16:creationId xmlns:a16="http://schemas.microsoft.com/office/drawing/2014/main" id="{45EBF1DF-16C1-0010-C815-A0E4D3E51001}"/>
              </a:ext>
            </a:extLst>
          </p:cNvPr>
          <p:cNvSpPr/>
          <p:nvPr/>
        </p:nvSpPr>
        <p:spPr>
          <a:xfrm>
            <a:off x="19655993" y="1044500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2" name="椭圆 271">
            <a:extLst>
              <a:ext uri="{FF2B5EF4-FFF2-40B4-BE49-F238E27FC236}">
                <a16:creationId xmlns:a16="http://schemas.microsoft.com/office/drawing/2014/main" id="{FF143900-0D73-6B34-E217-F59E9E2DCBFE}"/>
              </a:ext>
            </a:extLst>
          </p:cNvPr>
          <p:cNvSpPr/>
          <p:nvPr/>
        </p:nvSpPr>
        <p:spPr>
          <a:xfrm>
            <a:off x="19629566" y="1021025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3" name="椭圆 272">
            <a:extLst>
              <a:ext uri="{FF2B5EF4-FFF2-40B4-BE49-F238E27FC236}">
                <a16:creationId xmlns:a16="http://schemas.microsoft.com/office/drawing/2014/main" id="{4FAE5C64-CC60-1727-3FBD-17C7B9D74B59}"/>
              </a:ext>
            </a:extLst>
          </p:cNvPr>
          <p:cNvSpPr/>
          <p:nvPr/>
        </p:nvSpPr>
        <p:spPr>
          <a:xfrm>
            <a:off x="19676047" y="106555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95" name="图片 294">
            <a:extLst>
              <a:ext uri="{FF2B5EF4-FFF2-40B4-BE49-F238E27FC236}">
                <a16:creationId xmlns:a16="http://schemas.microsoft.com/office/drawing/2014/main" id="{F7E5DAE3-63EF-5566-7468-A7B35B6725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9125" y="6584812"/>
            <a:ext cx="2540770" cy="3266704"/>
          </a:xfrm>
          <a:prstGeom prst="rect">
            <a:avLst/>
          </a:prstGeom>
        </p:spPr>
      </p:pic>
      <p:sp>
        <p:nvSpPr>
          <p:cNvPr id="296" name="箭头: 右 295">
            <a:extLst>
              <a:ext uri="{FF2B5EF4-FFF2-40B4-BE49-F238E27FC236}">
                <a16:creationId xmlns:a16="http://schemas.microsoft.com/office/drawing/2014/main" id="{A6AE6DF9-688C-9A55-FBE8-83AA343D7E78}"/>
              </a:ext>
            </a:extLst>
          </p:cNvPr>
          <p:cNvSpPr/>
          <p:nvPr/>
        </p:nvSpPr>
        <p:spPr>
          <a:xfrm>
            <a:off x="8208481" y="9680249"/>
            <a:ext cx="9135933" cy="720788"/>
          </a:xfrm>
          <a:prstGeom prst="rightArrow">
            <a:avLst>
              <a:gd name="adj1" fmla="val 20046"/>
              <a:gd name="adj2" fmla="val 61453"/>
            </a:avLst>
          </a:prstGeom>
          <a:solidFill>
            <a:schemeClr val="accent2"/>
          </a:solidFill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97" name="TextBox 14">
            <a:extLst>
              <a:ext uri="{FF2B5EF4-FFF2-40B4-BE49-F238E27FC236}">
                <a16:creationId xmlns:a16="http://schemas.microsoft.com/office/drawing/2014/main" id="{266AEE5A-E977-5FDB-790A-19BFB2861D2E}"/>
              </a:ext>
            </a:extLst>
          </p:cNvPr>
          <p:cNvSpPr txBox="1"/>
          <p:nvPr/>
        </p:nvSpPr>
        <p:spPr>
          <a:xfrm rot="16200000">
            <a:off x="5863946" y="9915798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 [Xu et al. 2025]</a:t>
            </a:r>
          </a:p>
        </p:txBody>
      </p:sp>
      <p:sp>
        <p:nvSpPr>
          <p:cNvPr id="298" name="TextBox 14">
            <a:extLst>
              <a:ext uri="{FF2B5EF4-FFF2-40B4-BE49-F238E27FC236}">
                <a16:creationId xmlns:a16="http://schemas.microsoft.com/office/drawing/2014/main" id="{A9963D2C-7C73-E0EF-542C-D5CB9883FD91}"/>
              </a:ext>
            </a:extLst>
          </p:cNvPr>
          <p:cNvSpPr txBox="1"/>
          <p:nvPr/>
        </p:nvSpPr>
        <p:spPr>
          <a:xfrm rot="16200000">
            <a:off x="18846584" y="11258713"/>
            <a:ext cx="588141" cy="141509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algn="ct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Ours</a:t>
            </a:r>
          </a:p>
        </p:txBody>
      </p:sp>
      <p:grpSp>
        <p:nvGrpSpPr>
          <p:cNvPr id="325" name="组合 324">
            <a:extLst>
              <a:ext uri="{FF2B5EF4-FFF2-40B4-BE49-F238E27FC236}">
                <a16:creationId xmlns:a16="http://schemas.microsoft.com/office/drawing/2014/main" id="{18D0E58C-46BA-EB61-D083-270E567F77DF}"/>
              </a:ext>
            </a:extLst>
          </p:cNvPr>
          <p:cNvGrpSpPr/>
          <p:nvPr/>
        </p:nvGrpSpPr>
        <p:grpSpPr>
          <a:xfrm>
            <a:off x="10670578" y="10377389"/>
            <a:ext cx="3789787" cy="1524323"/>
            <a:chOff x="15124911" y="5582764"/>
            <a:chExt cx="7228395" cy="2907396"/>
          </a:xfrm>
        </p:grpSpPr>
        <p:sp>
          <p:nvSpPr>
            <p:cNvPr id="299" name="任意多边形: 形状 298">
              <a:extLst>
                <a:ext uri="{FF2B5EF4-FFF2-40B4-BE49-F238E27FC236}">
                  <a16:creationId xmlns:a16="http://schemas.microsoft.com/office/drawing/2014/main" id="{EBE882FD-7491-2ECE-19A3-D6504B249134}"/>
                </a:ext>
              </a:extLst>
            </p:cNvPr>
            <p:cNvSpPr/>
            <p:nvPr/>
          </p:nvSpPr>
          <p:spPr>
            <a:xfrm>
              <a:off x="15289023" y="5582764"/>
              <a:ext cx="4736875" cy="2140918"/>
            </a:xfrm>
            <a:custGeom>
              <a:avLst/>
              <a:gdLst>
                <a:gd name="connsiteX0" fmla="*/ 4736876 w 4736875"/>
                <a:gd name="connsiteY0" fmla="*/ 1112420 h 2140918"/>
                <a:gd name="connsiteX1" fmla="*/ 4736876 w 4736875"/>
                <a:gd name="connsiteY1" fmla="*/ 2099890 h 2140918"/>
                <a:gd name="connsiteX2" fmla="*/ 0 w 4736875"/>
                <a:gd name="connsiteY2" fmla="*/ 2140918 h 2140918"/>
                <a:gd name="connsiteX3" fmla="*/ 3450086 w 4736875"/>
                <a:gd name="connsiteY3" fmla="*/ 0 h 2140918"/>
                <a:gd name="connsiteX4" fmla="*/ 4736876 w 4736875"/>
                <a:gd name="connsiteY4" fmla="*/ 1112420 h 214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875" h="2140918">
                  <a:moveTo>
                    <a:pt x="4736876" y="1112420"/>
                  </a:moveTo>
                  <a:lnTo>
                    <a:pt x="4736876" y="2099890"/>
                  </a:lnTo>
                  <a:lnTo>
                    <a:pt x="0" y="2140918"/>
                  </a:lnTo>
                  <a:cubicBezTo>
                    <a:pt x="1861182" y="2140918"/>
                    <a:pt x="2874761" y="0"/>
                    <a:pt x="3450086" y="0"/>
                  </a:cubicBezTo>
                  <a:cubicBezTo>
                    <a:pt x="3745675" y="0"/>
                    <a:pt x="4155956" y="563203"/>
                    <a:pt x="4736876" y="1112420"/>
                  </a:cubicBezTo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任意多边形: 形状 299">
              <a:extLst>
                <a:ext uri="{FF2B5EF4-FFF2-40B4-BE49-F238E27FC236}">
                  <a16:creationId xmlns:a16="http://schemas.microsoft.com/office/drawing/2014/main" id="{ED83AC62-60B9-E27D-8804-B2468D724DDF}"/>
                </a:ext>
              </a:extLst>
            </p:cNvPr>
            <p:cNvSpPr/>
            <p:nvPr/>
          </p:nvSpPr>
          <p:spPr>
            <a:xfrm>
              <a:off x="20025898" y="6694251"/>
              <a:ext cx="1203800" cy="987470"/>
            </a:xfrm>
            <a:custGeom>
              <a:avLst/>
              <a:gdLst>
                <a:gd name="connsiteX0" fmla="*/ 1203800 w 1203800"/>
                <a:gd name="connsiteY0" fmla="*/ 831751 h 987470"/>
                <a:gd name="connsiteX1" fmla="*/ 0 w 1203800"/>
                <a:gd name="connsiteY1" fmla="*/ 0 h 987470"/>
                <a:gd name="connsiteX2" fmla="*/ 0 w 1203800"/>
                <a:gd name="connsiteY2" fmla="*/ 987471 h 987470"/>
                <a:gd name="connsiteX3" fmla="*/ 1203800 w 1203800"/>
                <a:gd name="connsiteY3" fmla="*/ 987471 h 987470"/>
                <a:gd name="connsiteX4" fmla="*/ 1203800 w 1203800"/>
                <a:gd name="connsiteY4" fmla="*/ 831751 h 98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800" h="987470">
                  <a:moveTo>
                    <a:pt x="1203800" y="831751"/>
                  </a:moveTo>
                  <a:cubicBezTo>
                    <a:pt x="736640" y="635935"/>
                    <a:pt x="339414" y="320765"/>
                    <a:pt x="0" y="0"/>
                  </a:cubicBezTo>
                  <a:lnTo>
                    <a:pt x="0" y="987471"/>
                  </a:lnTo>
                  <a:lnTo>
                    <a:pt x="1203800" y="987471"/>
                  </a:lnTo>
                  <a:lnTo>
                    <a:pt x="1203800" y="831751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任意多边形: 形状 300">
              <a:extLst>
                <a:ext uri="{FF2B5EF4-FFF2-40B4-BE49-F238E27FC236}">
                  <a16:creationId xmlns:a16="http://schemas.microsoft.com/office/drawing/2014/main" id="{18B88503-096C-4B15-3963-0BA3892223DE}"/>
                </a:ext>
              </a:extLst>
            </p:cNvPr>
            <p:cNvSpPr/>
            <p:nvPr/>
          </p:nvSpPr>
          <p:spPr>
            <a:xfrm>
              <a:off x="21229699" y="7526934"/>
              <a:ext cx="959497" cy="155720"/>
            </a:xfrm>
            <a:custGeom>
              <a:avLst/>
              <a:gdLst>
                <a:gd name="connsiteX0" fmla="*/ 959497 w 959497"/>
                <a:gd name="connsiteY0" fmla="*/ 155720 h 155720"/>
                <a:gd name="connsiteX1" fmla="*/ 0 w 959497"/>
                <a:gd name="connsiteY1" fmla="*/ 155720 h 155720"/>
                <a:gd name="connsiteX2" fmla="*/ 0 w 959497"/>
                <a:gd name="connsiteY2" fmla="*/ 0 h 155720"/>
                <a:gd name="connsiteX3" fmla="*/ 959497 w 959497"/>
                <a:gd name="connsiteY3" fmla="*/ 155720 h 15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97" h="155720">
                  <a:moveTo>
                    <a:pt x="959497" y="155720"/>
                  </a:moveTo>
                  <a:lnTo>
                    <a:pt x="0" y="155720"/>
                  </a:lnTo>
                  <a:lnTo>
                    <a:pt x="0" y="0"/>
                  </a:lnTo>
                  <a:cubicBezTo>
                    <a:pt x="291858" y="121219"/>
                    <a:pt x="610758" y="155720"/>
                    <a:pt x="959497" y="155720"/>
                  </a:cubicBezTo>
                  <a:close/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2" name="图形 13">
              <a:extLst>
                <a:ext uri="{FF2B5EF4-FFF2-40B4-BE49-F238E27FC236}">
                  <a16:creationId xmlns:a16="http://schemas.microsoft.com/office/drawing/2014/main" id="{3B2B2759-7939-DACE-7C70-3D8E82749932}"/>
                </a:ext>
              </a:extLst>
            </p:cNvPr>
            <p:cNvGrpSpPr/>
            <p:nvPr/>
          </p:nvGrpSpPr>
          <p:grpSpPr>
            <a:xfrm>
              <a:off x="15124911" y="7732074"/>
              <a:ext cx="4877676" cy="151057"/>
              <a:chOff x="15994448" y="5303027"/>
              <a:chExt cx="4877676" cy="151057"/>
            </a:xfrm>
            <a:solidFill>
              <a:srgbClr val="2947E2"/>
            </a:solidFill>
          </p:grpSpPr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040B352B-A098-2F89-B490-31938A33B0EB}"/>
                  </a:ext>
                </a:extLst>
              </p:cNvPr>
              <p:cNvSpPr/>
              <p:nvPr/>
            </p:nvSpPr>
            <p:spPr>
              <a:xfrm>
                <a:off x="16125924" y="5376691"/>
                <a:ext cx="4746199" cy="1864"/>
              </a:xfrm>
              <a:custGeom>
                <a:avLst/>
                <a:gdLst>
                  <a:gd name="connsiteX0" fmla="*/ 4746200 w 4746199"/>
                  <a:gd name="connsiteY0" fmla="*/ 0 h 1864"/>
                  <a:gd name="connsiteX1" fmla="*/ 0 w 4746199"/>
                  <a:gd name="connsiteY1" fmla="*/ 1865 h 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6199" h="1864">
                    <a:moveTo>
                      <a:pt x="4746200" y="0"/>
                    </a:moveTo>
                    <a:lnTo>
                      <a:pt x="0" y="1865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DDD27E16-5CB1-AF7D-60F4-0DD1F11EF04A}"/>
                  </a:ext>
                </a:extLst>
              </p:cNvPr>
              <p:cNvSpPr/>
              <p:nvPr/>
            </p:nvSpPr>
            <p:spPr>
              <a:xfrm>
                <a:off x="15994448" y="5303027"/>
                <a:ext cx="185558" cy="151057"/>
              </a:xfrm>
              <a:custGeom>
                <a:avLst/>
                <a:gdLst>
                  <a:gd name="connsiteX0" fmla="*/ 0 w 185558"/>
                  <a:gd name="connsiteY0" fmla="*/ 75529 h 151057"/>
                  <a:gd name="connsiteX1" fmla="*/ 185559 w 185558"/>
                  <a:gd name="connsiteY1" fmla="*/ 0 h 151057"/>
                  <a:gd name="connsiteX2" fmla="*/ 141733 w 185558"/>
                  <a:gd name="connsiteY2" fmla="*/ 75529 h 151057"/>
                  <a:gd name="connsiteX3" fmla="*/ 185559 w 185558"/>
                  <a:gd name="connsiteY3" fmla="*/ 151058 h 15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057">
                    <a:moveTo>
                      <a:pt x="0" y="75529"/>
                    </a:moveTo>
                    <a:lnTo>
                      <a:pt x="185559" y="0"/>
                    </a:lnTo>
                    <a:lnTo>
                      <a:pt x="141733" y="75529"/>
                    </a:lnTo>
                    <a:lnTo>
                      <a:pt x="185559" y="151058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5" name="任意多边形: 形状 304">
              <a:extLst>
                <a:ext uri="{FF2B5EF4-FFF2-40B4-BE49-F238E27FC236}">
                  <a16:creationId xmlns:a16="http://schemas.microsoft.com/office/drawing/2014/main" id="{FE64DD28-9444-13D3-A6EB-4EBB181558EC}"/>
                </a:ext>
              </a:extLst>
            </p:cNvPr>
            <p:cNvSpPr/>
            <p:nvPr/>
          </p:nvSpPr>
          <p:spPr>
            <a:xfrm>
              <a:off x="20002587" y="7805738"/>
              <a:ext cx="1227111" cy="93245"/>
            </a:xfrm>
            <a:custGeom>
              <a:avLst/>
              <a:gdLst>
                <a:gd name="connsiteX0" fmla="*/ 1227112 w 1227111"/>
                <a:gd name="connsiteY0" fmla="*/ 0 h 93245"/>
                <a:gd name="connsiteX1" fmla="*/ 0 w 1227111"/>
                <a:gd name="connsiteY1" fmla="*/ 0 h 9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111" h="93245">
                  <a:moveTo>
                    <a:pt x="1227112" y="0"/>
                  </a:moveTo>
                  <a:lnTo>
                    <a:pt x="0" y="0"/>
                  </a:lnTo>
                </a:path>
              </a:pathLst>
            </a:custGeom>
            <a:ln w="46587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图形 13">
              <a:extLst>
                <a:ext uri="{FF2B5EF4-FFF2-40B4-BE49-F238E27FC236}">
                  <a16:creationId xmlns:a16="http://schemas.microsoft.com/office/drawing/2014/main" id="{5DE9AE24-8D6D-96ED-FC3F-88C1561EDBB9}"/>
                </a:ext>
              </a:extLst>
            </p:cNvPr>
            <p:cNvGrpSpPr/>
            <p:nvPr/>
          </p:nvGrpSpPr>
          <p:grpSpPr>
            <a:xfrm>
              <a:off x="21229698" y="7729277"/>
              <a:ext cx="1123608" cy="151990"/>
              <a:chOff x="22099235" y="5300230"/>
              <a:chExt cx="1123608" cy="151990"/>
            </a:xfrm>
            <a:solidFill>
              <a:srgbClr val="2947E2"/>
            </a:solidFill>
          </p:grpSpPr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2076940A-5109-38C8-B667-96A8D59FFCFB}"/>
                  </a:ext>
                </a:extLst>
              </p:cNvPr>
              <p:cNvSpPr/>
              <p:nvPr/>
            </p:nvSpPr>
            <p:spPr>
              <a:xfrm>
                <a:off x="22099235" y="5376691"/>
                <a:ext cx="992132" cy="93245"/>
              </a:xfrm>
              <a:custGeom>
                <a:avLst/>
                <a:gdLst>
                  <a:gd name="connsiteX0" fmla="*/ 0 w 992132"/>
                  <a:gd name="connsiteY0" fmla="*/ 0 h 93245"/>
                  <a:gd name="connsiteX1" fmla="*/ 992133 w 992132"/>
                  <a:gd name="connsiteY1" fmla="*/ 0 h 9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132" h="93245">
                    <a:moveTo>
                      <a:pt x="0" y="0"/>
                    </a:moveTo>
                    <a:lnTo>
                      <a:pt x="992133" y="0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69D8E739-3DB7-F5D8-036E-E9C04E5AE84D}"/>
                  </a:ext>
                </a:extLst>
              </p:cNvPr>
              <p:cNvSpPr/>
              <p:nvPr/>
            </p:nvSpPr>
            <p:spPr>
              <a:xfrm>
                <a:off x="23037286" y="5300230"/>
                <a:ext cx="185558" cy="151990"/>
              </a:xfrm>
              <a:custGeom>
                <a:avLst/>
                <a:gdLst>
                  <a:gd name="connsiteX0" fmla="*/ 185559 w 185558"/>
                  <a:gd name="connsiteY0" fmla="*/ 76461 h 151990"/>
                  <a:gd name="connsiteX1" fmla="*/ 0 w 185558"/>
                  <a:gd name="connsiteY1" fmla="*/ 151990 h 151990"/>
                  <a:gd name="connsiteX2" fmla="*/ 44758 w 185558"/>
                  <a:gd name="connsiteY2" fmla="*/ 76461 h 151990"/>
                  <a:gd name="connsiteX3" fmla="*/ 0 w 185558"/>
                  <a:gd name="connsiteY3" fmla="*/ 0 h 151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990">
                    <a:moveTo>
                      <a:pt x="185559" y="76461"/>
                    </a:moveTo>
                    <a:lnTo>
                      <a:pt x="0" y="151990"/>
                    </a:lnTo>
                    <a:lnTo>
                      <a:pt x="44758" y="764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C8336BE8-64D0-D1F6-6880-0CA5CC304100}"/>
                </a:ext>
              </a:extLst>
            </p:cNvPr>
            <p:cNvSpPr/>
            <p:nvPr/>
          </p:nvSpPr>
          <p:spPr>
            <a:xfrm>
              <a:off x="19921463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5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5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7A3EB438-D1D6-20FB-4A1C-C38FD2DE92E1}"/>
                </a:ext>
              </a:extLst>
            </p:cNvPr>
            <p:cNvSpPr/>
            <p:nvPr/>
          </p:nvSpPr>
          <p:spPr>
            <a:xfrm>
              <a:off x="21147642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4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4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1" name="图形 13">
              <a:extLst>
                <a:ext uri="{FF2B5EF4-FFF2-40B4-BE49-F238E27FC236}">
                  <a16:creationId xmlns:a16="http://schemas.microsoft.com/office/drawing/2014/main" id="{7D213BD3-42D3-CF9E-E408-1A0E30A457AB}"/>
                </a:ext>
              </a:extLst>
            </p:cNvPr>
            <p:cNvGrpSpPr/>
            <p:nvPr/>
          </p:nvGrpSpPr>
          <p:grpSpPr>
            <a:xfrm>
              <a:off x="19753621" y="7975445"/>
              <a:ext cx="920333" cy="514715"/>
              <a:chOff x="20623158" y="5546398"/>
              <a:chExt cx="920333" cy="514715"/>
            </a:xfrm>
            <a:solidFill>
              <a:schemeClr val="accent2"/>
            </a:solidFill>
          </p:grpSpPr>
          <p:sp>
            <p:nvSpPr>
              <p:cNvPr id="312" name="任意多边形: 形状 311">
                <a:extLst>
                  <a:ext uri="{FF2B5EF4-FFF2-40B4-BE49-F238E27FC236}">
                    <a16:creationId xmlns:a16="http://schemas.microsoft.com/office/drawing/2014/main" id="{9F240A70-A98B-2AB5-2746-A55AF97B653E}"/>
                  </a:ext>
                </a:extLst>
              </p:cNvPr>
              <p:cNvSpPr/>
              <p:nvPr/>
            </p:nvSpPr>
            <p:spPr>
              <a:xfrm>
                <a:off x="20623158" y="5546398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9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2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9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3" y="303048"/>
                      <a:pt x="167842" y="316102"/>
                      <a:pt x="146396" y="316102"/>
                    </a:cubicBezTo>
                    <a:cubicBezTo>
                      <a:pt x="109098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9" y="40096"/>
                      <a:pt x="345009" y="35433"/>
                    </a:cubicBezTo>
                    <a:cubicBezTo>
                      <a:pt x="345009" y="22379"/>
                      <a:pt x="335684" y="14919"/>
                      <a:pt x="323562" y="14919"/>
                    </a:cubicBezTo>
                    <a:cubicBezTo>
                      <a:pt x="316102" y="14919"/>
                      <a:pt x="295589" y="20514"/>
                      <a:pt x="292791" y="47555"/>
                    </a:cubicBezTo>
                    <a:cubicBezTo>
                      <a:pt x="279737" y="19582"/>
                      <a:pt x="252695" y="0"/>
                      <a:pt x="222857" y="0"/>
                    </a:cubicBezTo>
                    <a:cubicBezTo>
                      <a:pt x="137071" y="0"/>
                      <a:pt x="43826" y="105368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2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2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9"/>
                      <a:pt x="41028" y="398159"/>
                    </a:cubicBezTo>
                    <a:cubicBezTo>
                      <a:pt x="24244" y="398159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3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300B53DC-EE7B-16B3-E6F1-2D4E9B03A5C4}"/>
                  </a:ext>
                </a:extLst>
              </p:cNvPr>
              <p:cNvSpPr/>
              <p:nvPr/>
            </p:nvSpPr>
            <p:spPr>
              <a:xfrm>
                <a:off x="21000802" y="5758998"/>
                <a:ext cx="309575" cy="238708"/>
              </a:xfrm>
              <a:custGeom>
                <a:avLst/>
                <a:gdLst>
                  <a:gd name="connsiteX0" fmla="*/ 200478 w 309575"/>
                  <a:gd name="connsiteY0" fmla="*/ 147328 h 238708"/>
                  <a:gd name="connsiteX1" fmla="*/ 192086 w 309575"/>
                  <a:gd name="connsiteY1" fmla="*/ 179032 h 238708"/>
                  <a:gd name="connsiteX2" fmla="*/ 127747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1 h 238708"/>
                  <a:gd name="connsiteX5" fmla="*/ 127747 w 309575"/>
                  <a:gd name="connsiteY5" fmla="*/ 45690 h 238708"/>
                  <a:gd name="connsiteX6" fmla="*/ 77394 w 309575"/>
                  <a:gd name="connsiteY6" fmla="*/ 0 h 238708"/>
                  <a:gd name="connsiteX7" fmla="*/ 0 w 309575"/>
                  <a:gd name="connsiteY7" fmla="*/ 81124 h 238708"/>
                  <a:gd name="connsiteX8" fmla="*/ 9325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4 h 238708"/>
                  <a:gd name="connsiteX15" fmla="*/ 124949 w 309575"/>
                  <a:gd name="connsiteY15" fmla="*/ 238709 h 238708"/>
                  <a:gd name="connsiteX16" fmla="*/ 193951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5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8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8" y="147328"/>
                    </a:moveTo>
                    <a:cubicBezTo>
                      <a:pt x="197681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7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8" y="111895"/>
                      <a:pt x="120287" y="72731"/>
                    </a:cubicBezTo>
                    <a:cubicBezTo>
                      <a:pt x="124949" y="62475"/>
                      <a:pt x="127747" y="54082"/>
                      <a:pt x="127747" y="45690"/>
                    </a:cubicBezTo>
                    <a:cubicBezTo>
                      <a:pt x="127747" y="17717"/>
                      <a:pt x="104435" y="0"/>
                      <a:pt x="77394" y="0"/>
                    </a:cubicBezTo>
                    <a:cubicBezTo>
                      <a:pt x="24244" y="0"/>
                      <a:pt x="0" y="72731"/>
                      <a:pt x="0" y="81124"/>
                    </a:cubicBezTo>
                    <a:cubicBezTo>
                      <a:pt x="0" y="87651"/>
                      <a:pt x="7460" y="87651"/>
                      <a:pt x="9325" y="87651"/>
                    </a:cubicBezTo>
                    <a:cubicBezTo>
                      <a:pt x="16784" y="87651"/>
                      <a:pt x="17717" y="84853"/>
                      <a:pt x="18649" y="79259"/>
                    </a:cubicBezTo>
                    <a:cubicBezTo>
                      <a:pt x="31704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1"/>
                      <a:pt x="88583" y="32636"/>
                    </a:cubicBezTo>
                    <a:cubicBezTo>
                      <a:pt x="88583" y="44758"/>
                      <a:pt x="83921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4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8" y="238709"/>
                      <a:pt x="176234" y="220992"/>
                      <a:pt x="193951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6" y="190221"/>
                      <a:pt x="309575" y="158517"/>
                      <a:pt x="309575" y="157585"/>
                    </a:cubicBezTo>
                    <a:cubicBezTo>
                      <a:pt x="309575" y="151058"/>
                      <a:pt x="302116" y="151058"/>
                      <a:pt x="300251" y="151058"/>
                    </a:cubicBezTo>
                    <a:cubicBezTo>
                      <a:pt x="292791" y="151058"/>
                      <a:pt x="291859" y="152923"/>
                      <a:pt x="288129" y="167842"/>
                    </a:cubicBezTo>
                    <a:cubicBezTo>
                      <a:pt x="281602" y="193018"/>
                      <a:pt x="271345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8"/>
                      <a:pt x="235912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5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2" y="5595"/>
                      <a:pt x="232182" y="21446"/>
                      <a:pt x="227519" y="38231"/>
                    </a:cubicBezTo>
                    <a:lnTo>
                      <a:pt x="200478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BC6C9A43-0905-1C52-E29B-DDBE0F148DA9}"/>
                  </a:ext>
                </a:extLst>
              </p:cNvPr>
              <p:cNvSpPr/>
              <p:nvPr/>
            </p:nvSpPr>
            <p:spPr>
              <a:xfrm>
                <a:off x="21385907" y="5806553"/>
                <a:ext cx="157584" cy="254560"/>
              </a:xfrm>
              <a:custGeom>
                <a:avLst/>
                <a:gdLst>
                  <a:gd name="connsiteX0" fmla="*/ 97908 w 157584"/>
                  <a:gd name="connsiteY0" fmla="*/ 11189 h 254560"/>
                  <a:gd name="connsiteX1" fmla="*/ 83921 w 157584"/>
                  <a:gd name="connsiteY1" fmla="*/ 0 h 254560"/>
                  <a:gd name="connsiteX2" fmla="*/ 6527 w 157584"/>
                  <a:gd name="connsiteY2" fmla="*/ 24244 h 254560"/>
                  <a:gd name="connsiteX3" fmla="*/ 0 w 157584"/>
                  <a:gd name="connsiteY3" fmla="*/ 24244 h 254560"/>
                  <a:gd name="connsiteX4" fmla="*/ 0 w 157584"/>
                  <a:gd name="connsiteY4" fmla="*/ 41028 h 254560"/>
                  <a:gd name="connsiteX5" fmla="*/ 6527 w 157584"/>
                  <a:gd name="connsiteY5" fmla="*/ 41028 h 254560"/>
                  <a:gd name="connsiteX6" fmla="*/ 62475 w 157584"/>
                  <a:gd name="connsiteY6" fmla="*/ 30771 h 254560"/>
                  <a:gd name="connsiteX7" fmla="*/ 62475 w 157584"/>
                  <a:gd name="connsiteY7" fmla="*/ 221924 h 254560"/>
                  <a:gd name="connsiteX8" fmla="*/ 22379 w 157584"/>
                  <a:gd name="connsiteY8" fmla="*/ 237776 h 254560"/>
                  <a:gd name="connsiteX9" fmla="*/ 2797 w 157584"/>
                  <a:gd name="connsiteY9" fmla="*/ 237776 h 254560"/>
                  <a:gd name="connsiteX10" fmla="*/ 2797 w 157584"/>
                  <a:gd name="connsiteY10" fmla="*/ 254560 h 254560"/>
                  <a:gd name="connsiteX11" fmla="*/ 80191 w 157584"/>
                  <a:gd name="connsiteY11" fmla="*/ 252695 h 254560"/>
                  <a:gd name="connsiteX12" fmla="*/ 157585 w 157584"/>
                  <a:gd name="connsiteY12" fmla="*/ 254560 h 254560"/>
                  <a:gd name="connsiteX13" fmla="*/ 157585 w 157584"/>
                  <a:gd name="connsiteY13" fmla="*/ 237776 h 254560"/>
                  <a:gd name="connsiteX14" fmla="*/ 138936 w 157584"/>
                  <a:gd name="connsiteY14" fmla="*/ 237776 h 254560"/>
                  <a:gd name="connsiteX15" fmla="*/ 98840 w 157584"/>
                  <a:gd name="connsiteY15" fmla="*/ 221924 h 254560"/>
                  <a:gd name="connsiteX16" fmla="*/ 98840 w 157584"/>
                  <a:gd name="connsiteY16" fmla="*/ 11189 h 25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584" h="254560">
                    <a:moveTo>
                      <a:pt x="97908" y="11189"/>
                    </a:moveTo>
                    <a:cubicBezTo>
                      <a:pt x="97908" y="0"/>
                      <a:pt x="96975" y="0"/>
                      <a:pt x="83921" y="0"/>
                    </a:cubicBezTo>
                    <a:cubicBezTo>
                      <a:pt x="56880" y="24244"/>
                      <a:pt x="13987" y="24244"/>
                      <a:pt x="6527" y="24244"/>
                    </a:cubicBezTo>
                    <a:lnTo>
                      <a:pt x="0" y="24244"/>
                    </a:lnTo>
                    <a:lnTo>
                      <a:pt x="0" y="41028"/>
                    </a:lnTo>
                    <a:lnTo>
                      <a:pt x="6527" y="41028"/>
                    </a:lnTo>
                    <a:cubicBezTo>
                      <a:pt x="15852" y="41028"/>
                      <a:pt x="40096" y="40095"/>
                      <a:pt x="62475" y="30771"/>
                    </a:cubicBezTo>
                    <a:lnTo>
                      <a:pt x="62475" y="221924"/>
                    </a:lnTo>
                    <a:cubicBezTo>
                      <a:pt x="62475" y="234046"/>
                      <a:pt x="62475" y="237776"/>
                      <a:pt x="22379" y="237776"/>
                    </a:cubicBezTo>
                    <a:lnTo>
                      <a:pt x="2797" y="237776"/>
                    </a:lnTo>
                    <a:lnTo>
                      <a:pt x="2797" y="254560"/>
                    </a:lnTo>
                    <a:cubicBezTo>
                      <a:pt x="24244" y="252695"/>
                      <a:pt x="57812" y="252695"/>
                      <a:pt x="80191" y="252695"/>
                    </a:cubicBezTo>
                    <a:cubicBezTo>
                      <a:pt x="102570" y="252695"/>
                      <a:pt x="136138" y="252695"/>
                      <a:pt x="157585" y="254560"/>
                    </a:cubicBezTo>
                    <a:lnTo>
                      <a:pt x="157585" y="237776"/>
                    </a:lnTo>
                    <a:lnTo>
                      <a:pt x="138936" y="237776"/>
                    </a:lnTo>
                    <a:cubicBezTo>
                      <a:pt x="98840" y="237776"/>
                      <a:pt x="98840" y="233114"/>
                      <a:pt x="98840" y="221924"/>
                    </a:cubicBezTo>
                    <a:lnTo>
                      <a:pt x="98840" y="1118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图形 13">
              <a:extLst>
                <a:ext uri="{FF2B5EF4-FFF2-40B4-BE49-F238E27FC236}">
                  <a16:creationId xmlns:a16="http://schemas.microsoft.com/office/drawing/2014/main" id="{623FEDA9-5DAE-F806-3292-801AE1CABB5E}"/>
                </a:ext>
              </a:extLst>
            </p:cNvPr>
            <p:cNvGrpSpPr/>
            <p:nvPr/>
          </p:nvGrpSpPr>
          <p:grpSpPr>
            <a:xfrm>
              <a:off x="21082370" y="7978242"/>
              <a:ext cx="934321" cy="511918"/>
              <a:chOff x="21951907" y="5549195"/>
              <a:chExt cx="934321" cy="511918"/>
            </a:xfrm>
            <a:solidFill>
              <a:schemeClr val="accent2"/>
            </a:solidFill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F5EEEFAB-4DE7-C22C-C7A6-A48DDF1CC4E6}"/>
                  </a:ext>
                </a:extLst>
              </p:cNvPr>
              <p:cNvSpPr/>
              <p:nvPr/>
            </p:nvSpPr>
            <p:spPr>
              <a:xfrm>
                <a:off x="21951907" y="5549195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8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1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8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4" y="303048"/>
                      <a:pt x="167842" y="316102"/>
                      <a:pt x="146396" y="316102"/>
                    </a:cubicBezTo>
                    <a:cubicBezTo>
                      <a:pt x="109097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8" y="40096"/>
                      <a:pt x="345008" y="35433"/>
                    </a:cubicBezTo>
                    <a:cubicBezTo>
                      <a:pt x="345008" y="22379"/>
                      <a:pt x="335684" y="14919"/>
                      <a:pt x="323562" y="14919"/>
                    </a:cubicBezTo>
                    <a:cubicBezTo>
                      <a:pt x="316102" y="14919"/>
                      <a:pt x="295588" y="20514"/>
                      <a:pt x="292791" y="47555"/>
                    </a:cubicBezTo>
                    <a:cubicBezTo>
                      <a:pt x="279737" y="19581"/>
                      <a:pt x="252695" y="0"/>
                      <a:pt x="222857" y="0"/>
                    </a:cubicBezTo>
                    <a:cubicBezTo>
                      <a:pt x="137071" y="0"/>
                      <a:pt x="43826" y="105367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1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1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8"/>
                      <a:pt x="41028" y="398158"/>
                    </a:cubicBezTo>
                    <a:cubicBezTo>
                      <a:pt x="24244" y="398158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4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DD7E430-4AD0-351E-E849-2F62F9C89FE8}"/>
                  </a:ext>
                </a:extLst>
              </p:cNvPr>
              <p:cNvSpPr/>
              <p:nvPr/>
            </p:nvSpPr>
            <p:spPr>
              <a:xfrm>
                <a:off x="22329552" y="5754335"/>
                <a:ext cx="309575" cy="238708"/>
              </a:xfrm>
              <a:custGeom>
                <a:avLst/>
                <a:gdLst>
                  <a:gd name="connsiteX0" fmla="*/ 200477 w 309575"/>
                  <a:gd name="connsiteY0" fmla="*/ 147328 h 238708"/>
                  <a:gd name="connsiteX1" fmla="*/ 192086 w 309575"/>
                  <a:gd name="connsiteY1" fmla="*/ 179032 h 238708"/>
                  <a:gd name="connsiteX2" fmla="*/ 127746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2 h 238708"/>
                  <a:gd name="connsiteX5" fmla="*/ 127746 w 309575"/>
                  <a:gd name="connsiteY5" fmla="*/ 45690 h 238708"/>
                  <a:gd name="connsiteX6" fmla="*/ 77393 w 309575"/>
                  <a:gd name="connsiteY6" fmla="*/ 0 h 238708"/>
                  <a:gd name="connsiteX7" fmla="*/ 0 w 309575"/>
                  <a:gd name="connsiteY7" fmla="*/ 81124 h 238708"/>
                  <a:gd name="connsiteX8" fmla="*/ 9324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5 h 238708"/>
                  <a:gd name="connsiteX15" fmla="*/ 124949 w 309575"/>
                  <a:gd name="connsiteY15" fmla="*/ 238709 h 238708"/>
                  <a:gd name="connsiteX16" fmla="*/ 193950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4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7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7" y="147328"/>
                    </a:moveTo>
                    <a:cubicBezTo>
                      <a:pt x="197680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6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7" y="111895"/>
                      <a:pt x="120287" y="72732"/>
                    </a:cubicBezTo>
                    <a:cubicBezTo>
                      <a:pt x="124949" y="62475"/>
                      <a:pt x="127746" y="54082"/>
                      <a:pt x="127746" y="45690"/>
                    </a:cubicBezTo>
                    <a:cubicBezTo>
                      <a:pt x="127746" y="17717"/>
                      <a:pt x="104435" y="0"/>
                      <a:pt x="77393" y="0"/>
                    </a:cubicBezTo>
                    <a:cubicBezTo>
                      <a:pt x="24243" y="0"/>
                      <a:pt x="0" y="72732"/>
                      <a:pt x="0" y="81124"/>
                    </a:cubicBezTo>
                    <a:cubicBezTo>
                      <a:pt x="0" y="87651"/>
                      <a:pt x="7459" y="87651"/>
                      <a:pt x="9324" y="87651"/>
                    </a:cubicBezTo>
                    <a:cubicBezTo>
                      <a:pt x="16784" y="87651"/>
                      <a:pt x="17716" y="84853"/>
                      <a:pt x="18649" y="79259"/>
                    </a:cubicBezTo>
                    <a:cubicBezTo>
                      <a:pt x="31703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2"/>
                      <a:pt x="88583" y="32636"/>
                    </a:cubicBezTo>
                    <a:cubicBezTo>
                      <a:pt x="88583" y="44758"/>
                      <a:pt x="83920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5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7" y="238709"/>
                      <a:pt x="176234" y="220992"/>
                      <a:pt x="193950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5" y="190221"/>
                      <a:pt x="309575" y="158518"/>
                      <a:pt x="309575" y="157585"/>
                    </a:cubicBezTo>
                    <a:cubicBezTo>
                      <a:pt x="309575" y="151058"/>
                      <a:pt x="302115" y="151058"/>
                      <a:pt x="300251" y="151058"/>
                    </a:cubicBezTo>
                    <a:cubicBezTo>
                      <a:pt x="292791" y="151058"/>
                      <a:pt x="291858" y="152923"/>
                      <a:pt x="288129" y="167842"/>
                    </a:cubicBezTo>
                    <a:cubicBezTo>
                      <a:pt x="281601" y="193018"/>
                      <a:pt x="271344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9"/>
                      <a:pt x="235911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4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1" y="5595"/>
                      <a:pt x="232181" y="21447"/>
                      <a:pt x="227519" y="38231"/>
                    </a:cubicBezTo>
                    <a:lnTo>
                      <a:pt x="200477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E28CC4AC-22A6-25B7-E6A2-5B84BFFD3112}"/>
                  </a:ext>
                </a:extLst>
              </p:cNvPr>
              <p:cNvSpPr/>
              <p:nvPr/>
            </p:nvSpPr>
            <p:spPr>
              <a:xfrm>
                <a:off x="22696007" y="5807485"/>
                <a:ext cx="190221" cy="253628"/>
              </a:xfrm>
              <a:custGeom>
                <a:avLst/>
                <a:gdLst>
                  <a:gd name="connsiteX0" fmla="*/ 190221 w 190221"/>
                  <a:gd name="connsiteY0" fmla="*/ 181829 h 253628"/>
                  <a:gd name="connsiteX1" fmla="*/ 174369 w 190221"/>
                  <a:gd name="connsiteY1" fmla="*/ 181829 h 253628"/>
                  <a:gd name="connsiteX2" fmla="*/ 163180 w 190221"/>
                  <a:gd name="connsiteY2" fmla="*/ 216330 h 253628"/>
                  <a:gd name="connsiteX3" fmla="*/ 122151 w 190221"/>
                  <a:gd name="connsiteY3" fmla="*/ 218195 h 253628"/>
                  <a:gd name="connsiteX4" fmla="*/ 47555 w 190221"/>
                  <a:gd name="connsiteY4" fmla="*/ 218195 h 253628"/>
                  <a:gd name="connsiteX5" fmla="*/ 124016 w 190221"/>
                  <a:gd name="connsiteY5" fmla="*/ 163180 h 253628"/>
                  <a:gd name="connsiteX6" fmla="*/ 190221 w 190221"/>
                  <a:gd name="connsiteY6" fmla="*/ 76462 h 253628"/>
                  <a:gd name="connsiteX7" fmla="*/ 89516 w 190221"/>
                  <a:gd name="connsiteY7" fmla="*/ 0 h 253628"/>
                  <a:gd name="connsiteX8" fmla="*/ 0 w 190221"/>
                  <a:gd name="connsiteY8" fmla="*/ 67137 h 253628"/>
                  <a:gd name="connsiteX9" fmla="*/ 22379 w 190221"/>
                  <a:gd name="connsiteY9" fmla="*/ 90448 h 253628"/>
                  <a:gd name="connsiteX10" fmla="*/ 44757 w 190221"/>
                  <a:gd name="connsiteY10" fmla="*/ 68069 h 253628"/>
                  <a:gd name="connsiteX11" fmla="*/ 23311 w 190221"/>
                  <a:gd name="connsiteY11" fmla="*/ 45690 h 253628"/>
                  <a:gd name="connsiteX12" fmla="*/ 82056 w 190221"/>
                  <a:gd name="connsiteY12" fmla="*/ 16784 h 253628"/>
                  <a:gd name="connsiteX13" fmla="*/ 150125 w 190221"/>
                  <a:gd name="connsiteY13" fmla="*/ 76462 h 253628"/>
                  <a:gd name="connsiteX14" fmla="*/ 98840 w 190221"/>
                  <a:gd name="connsiteY14" fmla="*/ 157585 h 253628"/>
                  <a:gd name="connsiteX15" fmla="*/ 5595 w 190221"/>
                  <a:gd name="connsiteY15" fmla="*/ 236844 h 253628"/>
                  <a:gd name="connsiteX16" fmla="*/ 932 w 190221"/>
                  <a:gd name="connsiteY16" fmla="*/ 242439 h 253628"/>
                  <a:gd name="connsiteX17" fmla="*/ 932 w 190221"/>
                  <a:gd name="connsiteY17" fmla="*/ 253628 h 253628"/>
                  <a:gd name="connsiteX18" fmla="*/ 179031 w 190221"/>
                  <a:gd name="connsiteY18" fmla="*/ 253628 h 253628"/>
                  <a:gd name="connsiteX19" fmla="*/ 190221 w 190221"/>
                  <a:gd name="connsiteY19" fmla="*/ 181829 h 2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221" h="253628">
                    <a:moveTo>
                      <a:pt x="190221" y="181829"/>
                    </a:moveTo>
                    <a:lnTo>
                      <a:pt x="174369" y="181829"/>
                    </a:lnTo>
                    <a:cubicBezTo>
                      <a:pt x="173437" y="189289"/>
                      <a:pt x="169707" y="212600"/>
                      <a:pt x="163180" y="216330"/>
                    </a:cubicBezTo>
                    <a:cubicBezTo>
                      <a:pt x="160382" y="218195"/>
                      <a:pt x="127746" y="218195"/>
                      <a:pt x="122151" y="218195"/>
                    </a:cubicBezTo>
                    <a:lnTo>
                      <a:pt x="47555" y="218195"/>
                    </a:lnTo>
                    <a:cubicBezTo>
                      <a:pt x="72731" y="199546"/>
                      <a:pt x="100705" y="178099"/>
                      <a:pt x="124016" y="163180"/>
                    </a:cubicBezTo>
                    <a:cubicBezTo>
                      <a:pt x="158517" y="139868"/>
                      <a:pt x="190221" y="117489"/>
                      <a:pt x="190221" y="76462"/>
                    </a:cubicBezTo>
                    <a:cubicBezTo>
                      <a:pt x="190221" y="27974"/>
                      <a:pt x="143598" y="0"/>
                      <a:pt x="89516" y="0"/>
                    </a:cubicBezTo>
                    <a:cubicBezTo>
                      <a:pt x="38230" y="0"/>
                      <a:pt x="0" y="29839"/>
                      <a:pt x="0" y="67137"/>
                    </a:cubicBezTo>
                    <a:cubicBezTo>
                      <a:pt x="0" y="86718"/>
                      <a:pt x="16784" y="90448"/>
                      <a:pt x="22379" y="90448"/>
                    </a:cubicBezTo>
                    <a:cubicBezTo>
                      <a:pt x="32636" y="90448"/>
                      <a:pt x="44757" y="83921"/>
                      <a:pt x="44757" y="68069"/>
                    </a:cubicBezTo>
                    <a:cubicBezTo>
                      <a:pt x="44757" y="54083"/>
                      <a:pt x="34500" y="46623"/>
                      <a:pt x="23311" y="45690"/>
                    </a:cubicBezTo>
                    <a:cubicBezTo>
                      <a:pt x="34500" y="28906"/>
                      <a:pt x="55947" y="16784"/>
                      <a:pt x="82056" y="16784"/>
                    </a:cubicBezTo>
                    <a:cubicBezTo>
                      <a:pt x="119354" y="16784"/>
                      <a:pt x="150125" y="39163"/>
                      <a:pt x="150125" y="76462"/>
                    </a:cubicBezTo>
                    <a:cubicBezTo>
                      <a:pt x="150125" y="108165"/>
                      <a:pt x="127746" y="133341"/>
                      <a:pt x="98840" y="157585"/>
                    </a:cubicBezTo>
                    <a:lnTo>
                      <a:pt x="5595" y="236844"/>
                    </a:lnTo>
                    <a:cubicBezTo>
                      <a:pt x="1865" y="240574"/>
                      <a:pt x="1865" y="240574"/>
                      <a:pt x="932" y="242439"/>
                    </a:cubicBezTo>
                    <a:lnTo>
                      <a:pt x="932" y="253628"/>
                    </a:lnTo>
                    <a:lnTo>
                      <a:pt x="179031" y="253628"/>
                    </a:lnTo>
                    <a:lnTo>
                      <a:pt x="190221" y="18182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9" name="图形 13">
              <a:extLst>
                <a:ext uri="{FF2B5EF4-FFF2-40B4-BE49-F238E27FC236}">
                  <a16:creationId xmlns:a16="http://schemas.microsoft.com/office/drawing/2014/main" id="{57F0445D-EEC8-F565-2436-77CC6DCA7328}"/>
                </a:ext>
              </a:extLst>
            </p:cNvPr>
            <p:cNvGrpSpPr/>
            <p:nvPr/>
          </p:nvGrpSpPr>
          <p:grpSpPr>
            <a:xfrm>
              <a:off x="21529949" y="7192182"/>
              <a:ext cx="783262" cy="310507"/>
              <a:chOff x="22399486" y="4763135"/>
              <a:chExt cx="783262" cy="310507"/>
            </a:xfrm>
            <a:solidFill>
              <a:srgbClr val="000000"/>
            </a:solidFill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346B3BDA-2362-6631-791F-16AB48934A6F}"/>
                  </a:ext>
                </a:extLst>
              </p:cNvPr>
              <p:cNvSpPr/>
              <p:nvPr/>
            </p:nvSpPr>
            <p:spPr>
              <a:xfrm>
                <a:off x="22399486" y="4763135"/>
                <a:ext cx="311439" cy="310507"/>
              </a:xfrm>
              <a:custGeom>
                <a:avLst/>
                <a:gdLst>
                  <a:gd name="connsiteX0" fmla="*/ 165044 w 311439"/>
                  <a:gd name="connsiteY0" fmla="*/ 164112 h 310507"/>
                  <a:gd name="connsiteX1" fmla="*/ 295588 w 311439"/>
                  <a:gd name="connsiteY1" fmla="*/ 164112 h 310507"/>
                  <a:gd name="connsiteX2" fmla="*/ 311440 w 311439"/>
                  <a:gd name="connsiteY2" fmla="*/ 154788 h 310507"/>
                  <a:gd name="connsiteX3" fmla="*/ 295588 w 311439"/>
                  <a:gd name="connsiteY3" fmla="*/ 145463 h 310507"/>
                  <a:gd name="connsiteX4" fmla="*/ 165044 w 311439"/>
                  <a:gd name="connsiteY4" fmla="*/ 145463 h 310507"/>
                  <a:gd name="connsiteX5" fmla="*/ 165044 w 311439"/>
                  <a:gd name="connsiteY5" fmla="*/ 14919 h 310507"/>
                  <a:gd name="connsiteX6" fmla="*/ 155720 w 311439"/>
                  <a:gd name="connsiteY6" fmla="*/ 0 h 310507"/>
                  <a:gd name="connsiteX7" fmla="*/ 146396 w 311439"/>
                  <a:gd name="connsiteY7" fmla="*/ 14919 h 310507"/>
                  <a:gd name="connsiteX8" fmla="*/ 146396 w 311439"/>
                  <a:gd name="connsiteY8" fmla="*/ 145463 h 310507"/>
                  <a:gd name="connsiteX9" fmla="*/ 15852 w 311439"/>
                  <a:gd name="connsiteY9" fmla="*/ 145463 h 310507"/>
                  <a:gd name="connsiteX10" fmla="*/ 0 w 311439"/>
                  <a:gd name="connsiteY10" fmla="*/ 154788 h 310507"/>
                  <a:gd name="connsiteX11" fmla="*/ 15852 w 311439"/>
                  <a:gd name="connsiteY11" fmla="*/ 164112 h 310507"/>
                  <a:gd name="connsiteX12" fmla="*/ 146396 w 311439"/>
                  <a:gd name="connsiteY12" fmla="*/ 164112 h 310507"/>
                  <a:gd name="connsiteX13" fmla="*/ 146396 w 311439"/>
                  <a:gd name="connsiteY13" fmla="*/ 294656 h 310507"/>
                  <a:gd name="connsiteX14" fmla="*/ 155720 w 311439"/>
                  <a:gd name="connsiteY14" fmla="*/ 310508 h 310507"/>
                  <a:gd name="connsiteX15" fmla="*/ 165044 w 311439"/>
                  <a:gd name="connsiteY15" fmla="*/ 294656 h 310507"/>
                  <a:gd name="connsiteX16" fmla="*/ 165044 w 311439"/>
                  <a:gd name="connsiteY16" fmla="*/ 164112 h 310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1439" h="310507">
                    <a:moveTo>
                      <a:pt x="165044" y="164112"/>
                    </a:moveTo>
                    <a:lnTo>
                      <a:pt x="295588" y="164112"/>
                    </a:lnTo>
                    <a:cubicBezTo>
                      <a:pt x="302115" y="164112"/>
                      <a:pt x="311440" y="164112"/>
                      <a:pt x="311440" y="154788"/>
                    </a:cubicBezTo>
                    <a:cubicBezTo>
                      <a:pt x="311440" y="145463"/>
                      <a:pt x="302115" y="145463"/>
                      <a:pt x="295588" y="145463"/>
                    </a:cubicBezTo>
                    <a:lnTo>
                      <a:pt x="165044" y="145463"/>
                    </a:lnTo>
                    <a:lnTo>
                      <a:pt x="165044" y="14919"/>
                    </a:lnTo>
                    <a:cubicBezTo>
                      <a:pt x="165044" y="8392"/>
                      <a:pt x="165044" y="0"/>
                      <a:pt x="155720" y="0"/>
                    </a:cubicBezTo>
                    <a:cubicBezTo>
                      <a:pt x="146396" y="0"/>
                      <a:pt x="146396" y="8392"/>
                      <a:pt x="146396" y="14919"/>
                    </a:cubicBezTo>
                    <a:lnTo>
                      <a:pt x="146396" y="145463"/>
                    </a:lnTo>
                    <a:lnTo>
                      <a:pt x="15852" y="145463"/>
                    </a:lnTo>
                    <a:cubicBezTo>
                      <a:pt x="9324" y="145463"/>
                      <a:pt x="0" y="145463"/>
                      <a:pt x="0" y="154788"/>
                    </a:cubicBezTo>
                    <a:cubicBezTo>
                      <a:pt x="0" y="164112"/>
                      <a:pt x="9324" y="164112"/>
                      <a:pt x="15852" y="164112"/>
                    </a:cubicBezTo>
                    <a:lnTo>
                      <a:pt x="146396" y="164112"/>
                    </a:lnTo>
                    <a:lnTo>
                      <a:pt x="146396" y="294656"/>
                    </a:lnTo>
                    <a:cubicBezTo>
                      <a:pt x="146396" y="301183"/>
                      <a:pt x="146396" y="310508"/>
                      <a:pt x="155720" y="310508"/>
                    </a:cubicBezTo>
                    <a:cubicBezTo>
                      <a:pt x="165044" y="310508"/>
                      <a:pt x="165044" y="301183"/>
                      <a:pt x="165044" y="294656"/>
                    </a:cubicBezTo>
                    <a:lnTo>
                      <a:pt x="165044" y="164112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8CB04917-E79B-667B-3DE2-E20FA0F8C074}"/>
                  </a:ext>
                </a:extLst>
              </p:cNvPr>
              <p:cNvSpPr/>
              <p:nvPr/>
            </p:nvSpPr>
            <p:spPr>
              <a:xfrm>
                <a:off x="22765942" y="4828407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3 h 211667"/>
                  <a:gd name="connsiteX3" fmla="*/ 83920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1 w 416807"/>
                  <a:gd name="connsiteY6" fmla="*/ 96043 h 211667"/>
                  <a:gd name="connsiteX7" fmla="*/ 331021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1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7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7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3"/>
                    </a:cubicBezTo>
                    <a:cubicBezTo>
                      <a:pt x="11189" y="61542"/>
                      <a:pt x="42893" y="23311"/>
                      <a:pt x="83920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4339"/>
                      <a:pt x="163180" y="79259"/>
                      <a:pt x="192086" y="116557"/>
                    </a:cubicBezTo>
                    <a:moveTo>
                      <a:pt x="224721" y="96043"/>
                    </a:moveTo>
                    <a:cubicBezTo>
                      <a:pt x="244303" y="62475"/>
                      <a:pt x="278804" y="14919"/>
                      <a:pt x="331021" y="14919"/>
                    </a:cubicBezTo>
                    <a:cubicBezTo>
                      <a:pt x="380441" y="14919"/>
                      <a:pt x="405618" y="63407"/>
                      <a:pt x="405618" y="105368"/>
                    </a:cubicBezTo>
                    <a:cubicBezTo>
                      <a:pt x="405618" y="151058"/>
                      <a:pt x="373914" y="189289"/>
                      <a:pt x="332887" y="189289"/>
                    </a:cubicBezTo>
                    <a:cubicBezTo>
                      <a:pt x="305845" y="189289"/>
                      <a:pt x="284399" y="169707"/>
                      <a:pt x="275074" y="159450"/>
                    </a:cubicBezTo>
                    <a:cubicBezTo>
                      <a:pt x="263884" y="147328"/>
                      <a:pt x="252695" y="133341"/>
                      <a:pt x="224721" y="96043"/>
                    </a:cubicBezTo>
                    <a:close/>
                    <a:moveTo>
                      <a:pt x="212600" y="80191"/>
                    </a:moveTo>
                    <a:cubicBezTo>
                      <a:pt x="187423" y="48488"/>
                      <a:pt x="181829" y="41028"/>
                      <a:pt x="166910" y="29839"/>
                    </a:cubicBezTo>
                    <a:cubicBezTo>
                      <a:pt x="140800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0" y="211667"/>
                      <a:pt x="88583" y="211667"/>
                    </a:cubicBezTo>
                    <a:cubicBezTo>
                      <a:pt x="142666" y="211667"/>
                      <a:pt x="180896" y="168775"/>
                      <a:pt x="204207" y="131476"/>
                    </a:cubicBezTo>
                    <a:cubicBezTo>
                      <a:pt x="229384" y="163180"/>
                      <a:pt x="234979" y="170640"/>
                      <a:pt x="249898" y="181829"/>
                    </a:cubicBezTo>
                    <a:cubicBezTo>
                      <a:pt x="276007" y="203275"/>
                      <a:pt x="302115" y="211667"/>
                      <a:pt x="326360" y="211667"/>
                    </a:cubicBezTo>
                    <a:cubicBezTo>
                      <a:pt x="381374" y="211667"/>
                      <a:pt x="416807" y="160382"/>
                      <a:pt x="416807" y="105368"/>
                    </a:cubicBezTo>
                    <a:cubicBezTo>
                      <a:pt x="416807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2" name="图形 13">
              <a:extLst>
                <a:ext uri="{FF2B5EF4-FFF2-40B4-BE49-F238E27FC236}">
                  <a16:creationId xmlns:a16="http://schemas.microsoft.com/office/drawing/2014/main" id="{94EA80C3-3A38-DE9E-47CF-58128B09B845}"/>
                </a:ext>
              </a:extLst>
            </p:cNvPr>
            <p:cNvGrpSpPr/>
            <p:nvPr/>
          </p:nvGrpSpPr>
          <p:grpSpPr>
            <a:xfrm>
              <a:off x="15124911" y="7173533"/>
              <a:ext cx="770208" cy="211667"/>
              <a:chOff x="15994448" y="4744486"/>
              <a:chExt cx="770208" cy="211667"/>
            </a:xfrm>
            <a:solidFill>
              <a:srgbClr val="000000"/>
            </a:solidFill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6ACC2F60-F0D9-FD4B-7966-AA618BE7D1B4}"/>
                  </a:ext>
                </a:extLst>
              </p:cNvPr>
              <p:cNvSpPr/>
              <p:nvPr/>
            </p:nvSpPr>
            <p:spPr>
              <a:xfrm>
                <a:off x="15994448" y="4825610"/>
                <a:ext cx="286263" cy="18649"/>
              </a:xfrm>
              <a:custGeom>
                <a:avLst/>
                <a:gdLst>
                  <a:gd name="connsiteX0" fmla="*/ 269480 w 286263"/>
                  <a:gd name="connsiteY0" fmla="*/ 18649 h 18649"/>
                  <a:gd name="connsiteX1" fmla="*/ 286264 w 286263"/>
                  <a:gd name="connsiteY1" fmla="*/ 9325 h 18649"/>
                  <a:gd name="connsiteX2" fmla="*/ 269480 w 286263"/>
                  <a:gd name="connsiteY2" fmla="*/ 0 h 18649"/>
                  <a:gd name="connsiteX3" fmla="*/ 16784 w 286263"/>
                  <a:gd name="connsiteY3" fmla="*/ 0 h 18649"/>
                  <a:gd name="connsiteX4" fmla="*/ 0 w 286263"/>
                  <a:gd name="connsiteY4" fmla="*/ 9325 h 18649"/>
                  <a:gd name="connsiteX5" fmla="*/ 16784 w 286263"/>
                  <a:gd name="connsiteY5" fmla="*/ 18649 h 18649"/>
                  <a:gd name="connsiteX6" fmla="*/ 269480 w 286263"/>
                  <a:gd name="connsiteY6" fmla="*/ 18649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63" h="18649">
                    <a:moveTo>
                      <a:pt x="269480" y="18649"/>
                    </a:moveTo>
                    <a:cubicBezTo>
                      <a:pt x="277872" y="18649"/>
                      <a:pt x="286264" y="18649"/>
                      <a:pt x="286264" y="9325"/>
                    </a:cubicBezTo>
                    <a:cubicBezTo>
                      <a:pt x="286264" y="0"/>
                      <a:pt x="277872" y="0"/>
                      <a:pt x="269480" y="0"/>
                    </a:cubicBezTo>
                    <a:lnTo>
                      <a:pt x="16784" y="0"/>
                    </a:lnTo>
                    <a:cubicBezTo>
                      <a:pt x="8392" y="0"/>
                      <a:pt x="0" y="0"/>
                      <a:pt x="0" y="9325"/>
                    </a:cubicBezTo>
                    <a:cubicBezTo>
                      <a:pt x="0" y="18649"/>
                      <a:pt x="8392" y="18649"/>
                      <a:pt x="16784" y="18649"/>
                    </a:cubicBezTo>
                    <a:lnTo>
                      <a:pt x="269480" y="18649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3DD5DF3-A98C-2469-48FA-7B7D23559AAC}"/>
                  </a:ext>
                </a:extLst>
              </p:cNvPr>
              <p:cNvSpPr/>
              <p:nvPr/>
            </p:nvSpPr>
            <p:spPr>
              <a:xfrm>
                <a:off x="16347848" y="4744486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2 h 211667"/>
                  <a:gd name="connsiteX3" fmla="*/ 83921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2 w 416807"/>
                  <a:gd name="connsiteY6" fmla="*/ 96043 h 211667"/>
                  <a:gd name="connsiteX7" fmla="*/ 331022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2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8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8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2"/>
                    </a:cubicBezTo>
                    <a:cubicBezTo>
                      <a:pt x="11189" y="61542"/>
                      <a:pt x="42893" y="23311"/>
                      <a:pt x="83921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5272"/>
                      <a:pt x="164112" y="79259"/>
                      <a:pt x="192086" y="116557"/>
                    </a:cubicBezTo>
                    <a:moveTo>
                      <a:pt x="224722" y="96043"/>
                    </a:moveTo>
                    <a:cubicBezTo>
                      <a:pt x="244303" y="62475"/>
                      <a:pt x="278804" y="14919"/>
                      <a:pt x="331022" y="14919"/>
                    </a:cubicBezTo>
                    <a:cubicBezTo>
                      <a:pt x="380442" y="14919"/>
                      <a:pt x="405618" y="63407"/>
                      <a:pt x="405618" y="105368"/>
                    </a:cubicBezTo>
                    <a:cubicBezTo>
                      <a:pt x="405618" y="151058"/>
                      <a:pt x="373915" y="189289"/>
                      <a:pt x="332887" y="189289"/>
                    </a:cubicBezTo>
                    <a:cubicBezTo>
                      <a:pt x="305846" y="189289"/>
                      <a:pt x="284399" y="169707"/>
                      <a:pt x="275074" y="159450"/>
                    </a:cubicBezTo>
                    <a:cubicBezTo>
                      <a:pt x="263885" y="148260"/>
                      <a:pt x="252696" y="133341"/>
                      <a:pt x="224722" y="96043"/>
                    </a:cubicBezTo>
                    <a:close/>
                    <a:moveTo>
                      <a:pt x="212600" y="80191"/>
                    </a:moveTo>
                    <a:cubicBezTo>
                      <a:pt x="187424" y="48488"/>
                      <a:pt x="181829" y="41028"/>
                      <a:pt x="166910" y="29839"/>
                    </a:cubicBezTo>
                    <a:cubicBezTo>
                      <a:pt x="140801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1" y="211667"/>
                      <a:pt x="88583" y="211667"/>
                    </a:cubicBezTo>
                    <a:cubicBezTo>
                      <a:pt x="142666" y="211667"/>
                      <a:pt x="180896" y="168775"/>
                      <a:pt x="204208" y="131476"/>
                    </a:cubicBezTo>
                    <a:cubicBezTo>
                      <a:pt x="229384" y="163180"/>
                      <a:pt x="234979" y="170639"/>
                      <a:pt x="249898" y="181829"/>
                    </a:cubicBezTo>
                    <a:cubicBezTo>
                      <a:pt x="276007" y="203275"/>
                      <a:pt x="302116" y="211667"/>
                      <a:pt x="326360" y="211667"/>
                    </a:cubicBezTo>
                    <a:cubicBezTo>
                      <a:pt x="381374" y="211667"/>
                      <a:pt x="416808" y="160382"/>
                      <a:pt x="416808" y="105368"/>
                    </a:cubicBezTo>
                    <a:cubicBezTo>
                      <a:pt x="416808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6" name="矩形 325">
            <a:extLst>
              <a:ext uri="{FF2B5EF4-FFF2-40B4-BE49-F238E27FC236}">
                <a16:creationId xmlns:a16="http://schemas.microsoft.com/office/drawing/2014/main" id="{F1AFC466-E72D-650D-76A5-08554C97BFA1}"/>
              </a:ext>
            </a:extLst>
          </p:cNvPr>
          <p:cNvSpPr/>
          <p:nvPr/>
        </p:nvSpPr>
        <p:spPr>
          <a:xfrm>
            <a:off x="945294" y="2393609"/>
            <a:ext cx="23218212" cy="10010273"/>
          </a:xfrm>
          <a:prstGeom prst="rect">
            <a:avLst/>
          </a:prstGeom>
          <a:solidFill>
            <a:schemeClr val="bg1">
              <a:alpha val="95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34" name="任意多边形: 形状 433">
            <a:extLst>
              <a:ext uri="{FF2B5EF4-FFF2-40B4-BE49-F238E27FC236}">
                <a16:creationId xmlns:a16="http://schemas.microsoft.com/office/drawing/2014/main" id="{2D94DABA-9C92-E8DB-F9BE-15EF8D1E6A2A}"/>
              </a:ext>
            </a:extLst>
          </p:cNvPr>
          <p:cNvSpPr/>
          <p:nvPr/>
        </p:nvSpPr>
        <p:spPr>
          <a:xfrm>
            <a:off x="3353092" y="3895311"/>
            <a:ext cx="366730" cy="116625"/>
          </a:xfrm>
          <a:custGeom>
            <a:avLst/>
            <a:gdLst>
              <a:gd name="connsiteX0" fmla="*/ 182828 w 366730"/>
              <a:gd name="connsiteY0" fmla="*/ 37893 h 116625"/>
              <a:gd name="connsiteX1" fmla="*/ 359067 w 366730"/>
              <a:gd name="connsiteY1" fmla="*/ 116712 h 116625"/>
              <a:gd name="connsiteX2" fmla="*/ 366842 w 366730"/>
              <a:gd name="connsiteY2" fmla="*/ 102614 h 116625"/>
              <a:gd name="connsiteX3" fmla="*/ 183476 w 366730"/>
              <a:gd name="connsiteY3" fmla="*/ 86 h 116625"/>
              <a:gd name="connsiteX4" fmla="*/ 111 w 366730"/>
              <a:gd name="connsiteY4" fmla="*/ 102614 h 116625"/>
              <a:gd name="connsiteX5" fmla="*/ 7238 w 366730"/>
              <a:gd name="connsiteY5" fmla="*/ 116712 h 116625"/>
              <a:gd name="connsiteX6" fmla="*/ 182828 w 366730"/>
              <a:gd name="connsiteY6" fmla="*/ 37893 h 116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6730" h="116625">
                <a:moveTo>
                  <a:pt x="182828" y="37893"/>
                </a:moveTo>
                <a:lnTo>
                  <a:pt x="359067" y="116712"/>
                </a:lnTo>
                <a:lnTo>
                  <a:pt x="366842" y="102614"/>
                </a:lnTo>
                <a:lnTo>
                  <a:pt x="183476" y="86"/>
                </a:lnTo>
                <a:lnTo>
                  <a:pt x="111" y="102614"/>
                </a:lnTo>
                <a:lnTo>
                  <a:pt x="7238" y="116712"/>
                </a:lnTo>
                <a:lnTo>
                  <a:pt x="182828" y="37893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5" name="任意多边形: 形状 434">
            <a:extLst>
              <a:ext uri="{FF2B5EF4-FFF2-40B4-BE49-F238E27FC236}">
                <a16:creationId xmlns:a16="http://schemas.microsoft.com/office/drawing/2014/main" id="{BC7D9503-89A2-FC60-FF02-F263AD28A437}"/>
              </a:ext>
            </a:extLst>
          </p:cNvPr>
          <p:cNvSpPr/>
          <p:nvPr/>
        </p:nvSpPr>
        <p:spPr>
          <a:xfrm>
            <a:off x="3323069" y="4096378"/>
            <a:ext cx="391352" cy="437666"/>
          </a:xfrm>
          <a:custGeom>
            <a:avLst/>
            <a:gdLst>
              <a:gd name="connsiteX0" fmla="*/ 217168 w 391352"/>
              <a:gd name="connsiteY0" fmla="*/ 50071 h 437666"/>
              <a:gd name="connsiteX1" fmla="*/ 285849 w 391352"/>
              <a:gd name="connsiteY1" fmla="*/ 19954 h 437666"/>
              <a:gd name="connsiteX2" fmla="*/ 310471 w 391352"/>
              <a:gd name="connsiteY2" fmla="*/ 7778 h 437666"/>
              <a:gd name="connsiteX3" fmla="*/ 300104 w 391352"/>
              <a:gd name="connsiteY3" fmla="*/ 89 h 437666"/>
              <a:gd name="connsiteX4" fmla="*/ 204209 w 391352"/>
              <a:gd name="connsiteY4" fmla="*/ 2011 h 437666"/>
              <a:gd name="connsiteX5" fmla="*/ 118034 w 391352"/>
              <a:gd name="connsiteY5" fmla="*/ 89 h 437666"/>
              <a:gd name="connsiteX6" fmla="*/ 105723 w 391352"/>
              <a:gd name="connsiteY6" fmla="*/ 12905 h 437666"/>
              <a:gd name="connsiteX7" fmla="*/ 123866 w 391352"/>
              <a:gd name="connsiteY7" fmla="*/ 19954 h 437666"/>
              <a:gd name="connsiteX8" fmla="*/ 148487 w 391352"/>
              <a:gd name="connsiteY8" fmla="*/ 21235 h 437666"/>
              <a:gd name="connsiteX9" fmla="*/ 165981 w 391352"/>
              <a:gd name="connsiteY9" fmla="*/ 31488 h 437666"/>
              <a:gd name="connsiteX10" fmla="*/ 163390 w 391352"/>
              <a:gd name="connsiteY10" fmla="*/ 43663 h 437666"/>
              <a:gd name="connsiteX11" fmla="*/ 76566 w 391352"/>
              <a:gd name="connsiteY11" fmla="*/ 387773 h 437666"/>
              <a:gd name="connsiteX12" fmla="*/ 17605 w 391352"/>
              <a:gd name="connsiteY12" fmla="*/ 417891 h 437666"/>
              <a:gd name="connsiteX13" fmla="*/ 110 w 391352"/>
              <a:gd name="connsiteY13" fmla="*/ 430707 h 437666"/>
              <a:gd name="connsiteX14" fmla="*/ 17605 w 391352"/>
              <a:gd name="connsiteY14" fmla="*/ 437756 h 437666"/>
              <a:gd name="connsiteX15" fmla="*/ 317598 w 391352"/>
              <a:gd name="connsiteY15" fmla="*/ 437756 h 437666"/>
              <a:gd name="connsiteX16" fmla="*/ 337684 w 391352"/>
              <a:gd name="connsiteY16" fmla="*/ 426862 h 437666"/>
              <a:gd name="connsiteX17" fmla="*/ 388871 w 391352"/>
              <a:gd name="connsiteY17" fmla="*/ 288449 h 437666"/>
              <a:gd name="connsiteX18" fmla="*/ 391463 w 391352"/>
              <a:gd name="connsiteY18" fmla="*/ 279478 h 437666"/>
              <a:gd name="connsiteX19" fmla="*/ 383687 w 391352"/>
              <a:gd name="connsiteY19" fmla="*/ 272429 h 437666"/>
              <a:gd name="connsiteX20" fmla="*/ 372672 w 391352"/>
              <a:gd name="connsiteY20" fmla="*/ 285886 h 437666"/>
              <a:gd name="connsiteX21" fmla="*/ 210041 w 391352"/>
              <a:gd name="connsiteY21" fmla="*/ 417891 h 437666"/>
              <a:gd name="connsiteX22" fmla="*/ 149135 w 391352"/>
              <a:gd name="connsiteY22" fmla="*/ 417891 h 437666"/>
              <a:gd name="connsiteX23" fmla="*/ 134880 w 391352"/>
              <a:gd name="connsiteY23" fmla="*/ 417250 h 437666"/>
              <a:gd name="connsiteX24" fmla="*/ 126458 w 391352"/>
              <a:gd name="connsiteY24" fmla="*/ 410842 h 437666"/>
              <a:gd name="connsiteX25" fmla="*/ 129697 w 391352"/>
              <a:gd name="connsiteY25" fmla="*/ 396103 h 437666"/>
              <a:gd name="connsiteX26" fmla="*/ 217168 w 391352"/>
              <a:gd name="connsiteY26" fmla="*/ 50071 h 43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1352" h="437666">
                <a:moveTo>
                  <a:pt x="217168" y="50071"/>
                </a:moveTo>
                <a:cubicBezTo>
                  <a:pt x="222999" y="27002"/>
                  <a:pt x="224943" y="19954"/>
                  <a:pt x="285849" y="19954"/>
                </a:cubicBezTo>
                <a:cubicBezTo>
                  <a:pt x="305287" y="19954"/>
                  <a:pt x="310471" y="19954"/>
                  <a:pt x="310471" y="7778"/>
                </a:cubicBezTo>
                <a:cubicBezTo>
                  <a:pt x="310471" y="89"/>
                  <a:pt x="303343" y="89"/>
                  <a:pt x="300104" y="89"/>
                </a:cubicBezTo>
                <a:cubicBezTo>
                  <a:pt x="278722" y="89"/>
                  <a:pt x="225591" y="2011"/>
                  <a:pt x="204209" y="2011"/>
                </a:cubicBezTo>
                <a:cubicBezTo>
                  <a:pt x="184772" y="2011"/>
                  <a:pt x="137472" y="89"/>
                  <a:pt x="118034" y="89"/>
                </a:cubicBezTo>
                <a:cubicBezTo>
                  <a:pt x="113498" y="89"/>
                  <a:pt x="105723" y="89"/>
                  <a:pt x="105723" y="12905"/>
                </a:cubicBezTo>
                <a:cubicBezTo>
                  <a:pt x="105723" y="19954"/>
                  <a:pt x="111555" y="19954"/>
                  <a:pt x="123866" y="19954"/>
                </a:cubicBezTo>
                <a:cubicBezTo>
                  <a:pt x="125161" y="19954"/>
                  <a:pt x="137472" y="19954"/>
                  <a:pt x="148487" y="21235"/>
                </a:cubicBezTo>
                <a:cubicBezTo>
                  <a:pt x="160150" y="22517"/>
                  <a:pt x="165981" y="23157"/>
                  <a:pt x="165981" y="31488"/>
                </a:cubicBezTo>
                <a:cubicBezTo>
                  <a:pt x="165981" y="34051"/>
                  <a:pt x="165334" y="35974"/>
                  <a:pt x="163390" y="43663"/>
                </a:cubicBezTo>
                <a:lnTo>
                  <a:pt x="76566" y="387773"/>
                </a:lnTo>
                <a:cubicBezTo>
                  <a:pt x="70087" y="412764"/>
                  <a:pt x="68791" y="417891"/>
                  <a:pt x="17605" y="417891"/>
                </a:cubicBezTo>
                <a:cubicBezTo>
                  <a:pt x="6590" y="417891"/>
                  <a:pt x="110" y="417891"/>
                  <a:pt x="110" y="430707"/>
                </a:cubicBezTo>
                <a:cubicBezTo>
                  <a:pt x="110" y="437756"/>
                  <a:pt x="5942" y="437756"/>
                  <a:pt x="17605" y="437756"/>
                </a:cubicBezTo>
                <a:lnTo>
                  <a:pt x="317598" y="437756"/>
                </a:lnTo>
                <a:cubicBezTo>
                  <a:pt x="333148" y="437756"/>
                  <a:pt x="333796" y="437756"/>
                  <a:pt x="337684" y="426862"/>
                </a:cubicBezTo>
                <a:lnTo>
                  <a:pt x="388871" y="288449"/>
                </a:lnTo>
                <a:cubicBezTo>
                  <a:pt x="391463" y="281400"/>
                  <a:pt x="391463" y="280119"/>
                  <a:pt x="391463" y="279478"/>
                </a:cubicBezTo>
                <a:cubicBezTo>
                  <a:pt x="391463" y="276915"/>
                  <a:pt x="389519" y="272429"/>
                  <a:pt x="383687" y="272429"/>
                </a:cubicBezTo>
                <a:cubicBezTo>
                  <a:pt x="377856" y="272429"/>
                  <a:pt x="377208" y="275633"/>
                  <a:pt x="372672" y="285886"/>
                </a:cubicBezTo>
                <a:cubicBezTo>
                  <a:pt x="350642" y="344840"/>
                  <a:pt x="322133" y="417891"/>
                  <a:pt x="210041" y="417891"/>
                </a:cubicBezTo>
                <a:lnTo>
                  <a:pt x="149135" y="417891"/>
                </a:lnTo>
                <a:cubicBezTo>
                  <a:pt x="140064" y="417891"/>
                  <a:pt x="138768" y="417891"/>
                  <a:pt x="134880" y="417250"/>
                </a:cubicBezTo>
                <a:cubicBezTo>
                  <a:pt x="128401" y="416609"/>
                  <a:pt x="126458" y="415968"/>
                  <a:pt x="126458" y="410842"/>
                </a:cubicBezTo>
                <a:cubicBezTo>
                  <a:pt x="126458" y="408920"/>
                  <a:pt x="126458" y="407638"/>
                  <a:pt x="129697" y="396103"/>
                </a:cubicBezTo>
                <a:lnTo>
                  <a:pt x="217168" y="5007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6" name="任意多边形: 形状 435">
            <a:extLst>
              <a:ext uri="{FF2B5EF4-FFF2-40B4-BE49-F238E27FC236}">
                <a16:creationId xmlns:a16="http://schemas.microsoft.com/office/drawing/2014/main" id="{60FC58A6-14EB-8062-AAA2-CCF9D9E3F08D}"/>
              </a:ext>
            </a:extLst>
          </p:cNvPr>
          <p:cNvSpPr/>
          <p:nvPr/>
        </p:nvSpPr>
        <p:spPr>
          <a:xfrm>
            <a:off x="3766866" y="4432350"/>
            <a:ext cx="212716" cy="202300"/>
          </a:xfrm>
          <a:custGeom>
            <a:avLst/>
            <a:gdLst>
              <a:gd name="connsiteX0" fmla="*/ 212834 w 212716"/>
              <a:gd name="connsiteY0" fmla="*/ 78589 h 202300"/>
              <a:gd name="connsiteX1" fmla="*/ 130741 w 212716"/>
              <a:gd name="connsiteY1" fmla="*/ 90 h 202300"/>
              <a:gd name="connsiteX2" fmla="*/ 117 w 212716"/>
              <a:gd name="connsiteY2" fmla="*/ 123894 h 202300"/>
              <a:gd name="connsiteX3" fmla="*/ 82664 w 212716"/>
              <a:gd name="connsiteY3" fmla="*/ 202391 h 202300"/>
              <a:gd name="connsiteX4" fmla="*/ 212834 w 212716"/>
              <a:gd name="connsiteY4" fmla="*/ 78589 h 202300"/>
              <a:gd name="connsiteX5" fmla="*/ 83117 w 212716"/>
              <a:gd name="connsiteY5" fmla="*/ 189832 h 202300"/>
              <a:gd name="connsiteX6" fmla="*/ 37762 w 212716"/>
              <a:gd name="connsiteY6" fmla="*/ 140041 h 202300"/>
              <a:gd name="connsiteX7" fmla="*/ 64068 w 212716"/>
              <a:gd name="connsiteY7" fmla="*/ 52124 h 202300"/>
              <a:gd name="connsiteX8" fmla="*/ 130287 w 212716"/>
              <a:gd name="connsiteY8" fmla="*/ 12650 h 202300"/>
              <a:gd name="connsiteX9" fmla="*/ 175642 w 212716"/>
              <a:gd name="connsiteY9" fmla="*/ 62441 h 202300"/>
              <a:gd name="connsiteX10" fmla="*/ 150243 w 212716"/>
              <a:gd name="connsiteY10" fmla="*/ 149013 h 202300"/>
              <a:gd name="connsiteX11" fmla="*/ 83117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34" y="78589"/>
                </a:moveTo>
                <a:cubicBezTo>
                  <a:pt x="212834" y="28799"/>
                  <a:pt x="175189" y="90"/>
                  <a:pt x="130741" y="90"/>
                </a:cubicBezTo>
                <a:cubicBezTo>
                  <a:pt x="63615" y="90"/>
                  <a:pt x="117" y="62441"/>
                  <a:pt x="117" y="123894"/>
                </a:cubicBezTo>
                <a:cubicBezTo>
                  <a:pt x="117" y="168749"/>
                  <a:pt x="33226" y="202391"/>
                  <a:pt x="82664" y="202391"/>
                </a:cubicBezTo>
                <a:cubicBezTo>
                  <a:pt x="147522" y="202391"/>
                  <a:pt x="212834" y="143181"/>
                  <a:pt x="212834" y="78589"/>
                </a:cubicBezTo>
                <a:close/>
                <a:moveTo>
                  <a:pt x="83117" y="189832"/>
                </a:moveTo>
                <a:cubicBezTo>
                  <a:pt x="60440" y="189832"/>
                  <a:pt x="37762" y="175478"/>
                  <a:pt x="37762" y="140041"/>
                </a:cubicBezTo>
                <a:cubicBezTo>
                  <a:pt x="37762" y="121651"/>
                  <a:pt x="46379" y="77692"/>
                  <a:pt x="64068" y="52124"/>
                </a:cubicBezTo>
                <a:cubicBezTo>
                  <a:pt x="83571" y="24313"/>
                  <a:pt x="109877" y="12650"/>
                  <a:pt x="130287" y="12650"/>
                </a:cubicBezTo>
                <a:cubicBezTo>
                  <a:pt x="154779" y="12650"/>
                  <a:pt x="175642" y="29247"/>
                  <a:pt x="175642" y="62441"/>
                </a:cubicBezTo>
                <a:cubicBezTo>
                  <a:pt x="175642" y="73206"/>
                  <a:pt x="170200" y="117613"/>
                  <a:pt x="150243" y="149013"/>
                </a:cubicBezTo>
                <a:cubicBezTo>
                  <a:pt x="133009" y="175478"/>
                  <a:pt x="105795" y="189832"/>
                  <a:pt x="83117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7" name="任意多边形: 形状 436">
            <a:extLst>
              <a:ext uri="{FF2B5EF4-FFF2-40B4-BE49-F238E27FC236}">
                <a16:creationId xmlns:a16="http://schemas.microsoft.com/office/drawing/2014/main" id="{89AB4E5D-5A44-3BE6-4E32-FC8F05C52ECE}"/>
              </a:ext>
            </a:extLst>
          </p:cNvPr>
          <p:cNvSpPr/>
          <p:nvPr/>
        </p:nvSpPr>
        <p:spPr>
          <a:xfrm>
            <a:off x="4091067" y="4053444"/>
            <a:ext cx="150320" cy="640800"/>
          </a:xfrm>
          <a:custGeom>
            <a:avLst/>
            <a:gdLst>
              <a:gd name="connsiteX0" fmla="*/ 150442 w 150320"/>
              <a:gd name="connsiteY0" fmla="*/ 634481 h 640800"/>
              <a:gd name="connsiteX1" fmla="*/ 139427 w 150320"/>
              <a:gd name="connsiteY1" fmla="*/ 620384 h 640800"/>
              <a:gd name="connsiteX2" fmla="*/ 37701 w 150320"/>
              <a:gd name="connsiteY2" fmla="*/ 320489 h 640800"/>
              <a:gd name="connsiteX3" fmla="*/ 142019 w 150320"/>
              <a:gd name="connsiteY3" fmla="*/ 17390 h 640800"/>
              <a:gd name="connsiteX4" fmla="*/ 150442 w 150320"/>
              <a:gd name="connsiteY4" fmla="*/ 6497 h 640800"/>
              <a:gd name="connsiteX5" fmla="*/ 143963 w 150320"/>
              <a:gd name="connsiteY5" fmla="*/ 89 h 640800"/>
              <a:gd name="connsiteX6" fmla="*/ 40942 w 150320"/>
              <a:gd name="connsiteY6" fmla="*/ 125045 h 640800"/>
              <a:gd name="connsiteX7" fmla="*/ 122 w 150320"/>
              <a:gd name="connsiteY7" fmla="*/ 320489 h 640800"/>
              <a:gd name="connsiteX8" fmla="*/ 42885 w 150320"/>
              <a:gd name="connsiteY8" fmla="*/ 520419 h 640800"/>
              <a:gd name="connsiteX9" fmla="*/ 143963 w 150320"/>
              <a:gd name="connsiteY9" fmla="*/ 640890 h 640800"/>
              <a:gd name="connsiteX10" fmla="*/ 150442 w 150320"/>
              <a:gd name="connsiteY10" fmla="*/ 634481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42" y="634481"/>
                </a:moveTo>
                <a:cubicBezTo>
                  <a:pt x="150442" y="632559"/>
                  <a:pt x="150442" y="631278"/>
                  <a:pt x="139427" y="620384"/>
                </a:cubicBezTo>
                <a:cubicBezTo>
                  <a:pt x="58436" y="539643"/>
                  <a:pt x="37701" y="418532"/>
                  <a:pt x="37701" y="320489"/>
                </a:cubicBezTo>
                <a:cubicBezTo>
                  <a:pt x="37701" y="208990"/>
                  <a:pt x="62324" y="97491"/>
                  <a:pt x="142019" y="17390"/>
                </a:cubicBezTo>
                <a:cubicBezTo>
                  <a:pt x="150442" y="9701"/>
                  <a:pt x="150442" y="8419"/>
                  <a:pt x="150442" y="6497"/>
                </a:cubicBezTo>
                <a:cubicBezTo>
                  <a:pt x="150442" y="2011"/>
                  <a:pt x="147850" y="89"/>
                  <a:pt x="143963" y="89"/>
                </a:cubicBezTo>
                <a:cubicBezTo>
                  <a:pt x="137483" y="89"/>
                  <a:pt x="79169" y="43663"/>
                  <a:pt x="40942" y="125045"/>
                </a:cubicBezTo>
                <a:cubicBezTo>
                  <a:pt x="7897" y="195533"/>
                  <a:pt x="122" y="266662"/>
                  <a:pt x="122" y="320489"/>
                </a:cubicBezTo>
                <a:cubicBezTo>
                  <a:pt x="122" y="370472"/>
                  <a:pt x="7249" y="448009"/>
                  <a:pt x="42885" y="520419"/>
                </a:cubicBezTo>
                <a:cubicBezTo>
                  <a:pt x="81761" y="599238"/>
                  <a:pt x="137483" y="640890"/>
                  <a:pt x="143963" y="640890"/>
                </a:cubicBezTo>
                <a:cubicBezTo>
                  <a:pt x="147850" y="640890"/>
                  <a:pt x="150442" y="638967"/>
                  <a:pt x="150442" y="63448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8" name="任意多边形: 形状 437">
            <a:extLst>
              <a:ext uri="{FF2B5EF4-FFF2-40B4-BE49-F238E27FC236}">
                <a16:creationId xmlns:a16="http://schemas.microsoft.com/office/drawing/2014/main" id="{FC5AE210-95F8-6EE4-9631-17B2B448ED6E}"/>
              </a:ext>
            </a:extLst>
          </p:cNvPr>
          <p:cNvSpPr/>
          <p:nvPr/>
        </p:nvSpPr>
        <p:spPr>
          <a:xfrm>
            <a:off x="4302846" y="4245684"/>
            <a:ext cx="364786" cy="412675"/>
          </a:xfrm>
          <a:custGeom>
            <a:avLst/>
            <a:gdLst>
              <a:gd name="connsiteX0" fmla="*/ 118697 w 364786"/>
              <a:gd name="connsiteY0" fmla="*/ 77626 h 412675"/>
              <a:gd name="connsiteX1" fmla="*/ 128416 w 364786"/>
              <a:gd name="connsiteY1" fmla="*/ 55839 h 412675"/>
              <a:gd name="connsiteX2" fmla="*/ 202281 w 364786"/>
              <a:gd name="connsiteY2" fmla="*/ 25721 h 412675"/>
              <a:gd name="connsiteX3" fmla="*/ 281977 w 364786"/>
              <a:gd name="connsiteY3" fmla="*/ 145551 h 412675"/>
              <a:gd name="connsiteX4" fmla="*/ 194506 w 364786"/>
              <a:gd name="connsiteY4" fmla="*/ 269225 h 412675"/>
              <a:gd name="connsiteX5" fmla="*/ 125825 w 364786"/>
              <a:gd name="connsiteY5" fmla="*/ 234622 h 412675"/>
              <a:gd name="connsiteX6" fmla="*/ 118697 w 364786"/>
              <a:gd name="connsiteY6" fmla="*/ 213476 h 412675"/>
              <a:gd name="connsiteX7" fmla="*/ 118697 w 364786"/>
              <a:gd name="connsiteY7" fmla="*/ 77626 h 412675"/>
              <a:gd name="connsiteX8" fmla="*/ 118697 w 364786"/>
              <a:gd name="connsiteY8" fmla="*/ 263458 h 412675"/>
              <a:gd name="connsiteX9" fmla="*/ 201633 w 364786"/>
              <a:gd name="connsiteY9" fmla="*/ 292294 h 412675"/>
              <a:gd name="connsiteX10" fmla="*/ 364912 w 364786"/>
              <a:gd name="connsiteY10" fmla="*/ 145551 h 412675"/>
              <a:gd name="connsiteX11" fmla="*/ 212647 w 364786"/>
              <a:gd name="connsiteY11" fmla="*/ 89 h 412675"/>
              <a:gd name="connsiteX12" fmla="*/ 114809 w 364786"/>
              <a:gd name="connsiteY12" fmla="*/ 31488 h 412675"/>
              <a:gd name="connsiteX13" fmla="*/ 114809 w 364786"/>
              <a:gd name="connsiteY13" fmla="*/ 89 h 412675"/>
              <a:gd name="connsiteX14" fmla="*/ 125 w 364786"/>
              <a:gd name="connsiteY14" fmla="*/ 5215 h 412675"/>
              <a:gd name="connsiteX15" fmla="*/ 125 w 364786"/>
              <a:gd name="connsiteY15" fmla="*/ 35333 h 412675"/>
              <a:gd name="connsiteX16" fmla="*/ 44833 w 364786"/>
              <a:gd name="connsiteY16" fmla="*/ 59684 h 412675"/>
              <a:gd name="connsiteX17" fmla="*/ 44833 w 364786"/>
              <a:gd name="connsiteY17" fmla="*/ 382647 h 412675"/>
              <a:gd name="connsiteX18" fmla="*/ 125 w 364786"/>
              <a:gd name="connsiteY18" fmla="*/ 382647 h 412675"/>
              <a:gd name="connsiteX19" fmla="*/ 125 w 364786"/>
              <a:gd name="connsiteY19" fmla="*/ 412765 h 412675"/>
              <a:gd name="connsiteX20" fmla="*/ 81765 w 364786"/>
              <a:gd name="connsiteY20" fmla="*/ 410842 h 412675"/>
              <a:gd name="connsiteX21" fmla="*/ 163405 w 364786"/>
              <a:gd name="connsiteY21" fmla="*/ 412765 h 412675"/>
              <a:gd name="connsiteX22" fmla="*/ 163405 w 364786"/>
              <a:gd name="connsiteY22" fmla="*/ 382647 h 412675"/>
              <a:gd name="connsiteX23" fmla="*/ 118697 w 364786"/>
              <a:gd name="connsiteY23" fmla="*/ 382647 h 412675"/>
              <a:gd name="connsiteX24" fmla="*/ 118697 w 364786"/>
              <a:gd name="connsiteY24" fmla="*/ 263458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697" y="77626"/>
                </a:moveTo>
                <a:cubicBezTo>
                  <a:pt x="118697" y="65451"/>
                  <a:pt x="119345" y="64810"/>
                  <a:pt x="128416" y="55839"/>
                </a:cubicBezTo>
                <a:cubicBezTo>
                  <a:pt x="154334" y="29566"/>
                  <a:pt x="188026" y="25721"/>
                  <a:pt x="202281" y="25721"/>
                </a:cubicBezTo>
                <a:cubicBezTo>
                  <a:pt x="245692" y="25721"/>
                  <a:pt x="281977" y="64810"/>
                  <a:pt x="281977" y="145551"/>
                </a:cubicBezTo>
                <a:cubicBezTo>
                  <a:pt x="281977" y="235904"/>
                  <a:pt x="236621" y="269225"/>
                  <a:pt x="194506" y="269225"/>
                </a:cubicBezTo>
                <a:cubicBezTo>
                  <a:pt x="185434" y="269225"/>
                  <a:pt x="154982" y="269225"/>
                  <a:pt x="125825" y="234622"/>
                </a:cubicBezTo>
                <a:cubicBezTo>
                  <a:pt x="118697" y="226292"/>
                  <a:pt x="118697" y="225651"/>
                  <a:pt x="118697" y="213476"/>
                </a:cubicBezTo>
                <a:lnTo>
                  <a:pt x="118697" y="77626"/>
                </a:lnTo>
                <a:close/>
                <a:moveTo>
                  <a:pt x="118697" y="263458"/>
                </a:moveTo>
                <a:cubicBezTo>
                  <a:pt x="146558" y="285886"/>
                  <a:pt x="175067" y="292294"/>
                  <a:pt x="201633" y="292294"/>
                </a:cubicBezTo>
                <a:cubicBezTo>
                  <a:pt x="298823" y="292294"/>
                  <a:pt x="364912" y="234622"/>
                  <a:pt x="364912" y="145551"/>
                </a:cubicBezTo>
                <a:cubicBezTo>
                  <a:pt x="364912" y="60324"/>
                  <a:pt x="305950" y="89"/>
                  <a:pt x="212647" y="89"/>
                </a:cubicBezTo>
                <a:cubicBezTo>
                  <a:pt x="164053" y="89"/>
                  <a:pt x="129712" y="19954"/>
                  <a:pt x="114809" y="31488"/>
                </a:cubicBezTo>
                <a:lnTo>
                  <a:pt x="114809" y="89"/>
                </a:lnTo>
                <a:lnTo>
                  <a:pt x="125" y="5215"/>
                </a:lnTo>
                <a:lnTo>
                  <a:pt x="125" y="35333"/>
                </a:lnTo>
                <a:cubicBezTo>
                  <a:pt x="40297" y="35333"/>
                  <a:pt x="44833" y="35333"/>
                  <a:pt x="44833" y="59684"/>
                </a:cubicBezTo>
                <a:lnTo>
                  <a:pt x="44833" y="382647"/>
                </a:lnTo>
                <a:lnTo>
                  <a:pt x="125" y="382647"/>
                </a:lnTo>
                <a:lnTo>
                  <a:pt x="125" y="412765"/>
                </a:lnTo>
                <a:cubicBezTo>
                  <a:pt x="18268" y="412124"/>
                  <a:pt x="57144" y="410842"/>
                  <a:pt x="81765" y="410842"/>
                </a:cubicBezTo>
                <a:cubicBezTo>
                  <a:pt x="107034" y="410842"/>
                  <a:pt x="145263" y="412124"/>
                  <a:pt x="163405" y="412765"/>
                </a:cubicBezTo>
                <a:lnTo>
                  <a:pt x="163405" y="382647"/>
                </a:lnTo>
                <a:lnTo>
                  <a:pt x="118697" y="382647"/>
                </a:lnTo>
                <a:lnTo>
                  <a:pt x="118697" y="263458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9" name="任意多边形: 形状 438">
            <a:extLst>
              <a:ext uri="{FF2B5EF4-FFF2-40B4-BE49-F238E27FC236}">
                <a16:creationId xmlns:a16="http://schemas.microsoft.com/office/drawing/2014/main" id="{0EC1F495-BE1F-3983-32FE-CF1102214C3B}"/>
              </a:ext>
            </a:extLst>
          </p:cNvPr>
          <p:cNvSpPr/>
          <p:nvPr/>
        </p:nvSpPr>
        <p:spPr>
          <a:xfrm>
            <a:off x="4725939" y="3953676"/>
            <a:ext cx="240836" cy="407292"/>
          </a:xfrm>
          <a:custGeom>
            <a:avLst/>
            <a:gdLst>
              <a:gd name="connsiteX0" fmla="*/ 151619 w 240836"/>
              <a:gd name="connsiteY0" fmla="*/ 138690 h 407292"/>
              <a:gd name="connsiteX1" fmla="*/ 196067 w 240836"/>
              <a:gd name="connsiteY1" fmla="*/ 138690 h 407292"/>
              <a:gd name="connsiteX2" fmla="*/ 211034 w 240836"/>
              <a:gd name="connsiteY2" fmla="*/ 128822 h 407292"/>
              <a:gd name="connsiteX3" fmla="*/ 196974 w 240836"/>
              <a:gd name="connsiteY3" fmla="*/ 122542 h 407292"/>
              <a:gd name="connsiteX4" fmla="*/ 154793 w 240836"/>
              <a:gd name="connsiteY4" fmla="*/ 122542 h 407292"/>
              <a:gd name="connsiteX5" fmla="*/ 172482 w 240836"/>
              <a:gd name="connsiteY5" fmla="*/ 31932 h 407292"/>
              <a:gd name="connsiteX6" fmla="*/ 195613 w 240836"/>
              <a:gd name="connsiteY6" fmla="*/ 12645 h 407292"/>
              <a:gd name="connsiteX7" fmla="*/ 216930 w 240836"/>
              <a:gd name="connsiteY7" fmla="*/ 18028 h 407292"/>
              <a:gd name="connsiteX8" fmla="*/ 196974 w 240836"/>
              <a:gd name="connsiteY8" fmla="*/ 42698 h 407292"/>
              <a:gd name="connsiteX9" fmla="*/ 215116 w 240836"/>
              <a:gd name="connsiteY9" fmla="*/ 59295 h 407292"/>
              <a:gd name="connsiteX10" fmla="*/ 240969 w 240836"/>
              <a:gd name="connsiteY10" fmla="*/ 31932 h 407292"/>
              <a:gd name="connsiteX11" fmla="*/ 195613 w 240836"/>
              <a:gd name="connsiteY11" fmla="*/ 85 h 407292"/>
              <a:gd name="connsiteX12" fmla="*/ 141187 w 240836"/>
              <a:gd name="connsiteY12" fmla="*/ 33727 h 407292"/>
              <a:gd name="connsiteX13" fmla="*/ 118963 w 240836"/>
              <a:gd name="connsiteY13" fmla="*/ 122542 h 407292"/>
              <a:gd name="connsiteX14" fmla="*/ 83132 w 240836"/>
              <a:gd name="connsiteY14" fmla="*/ 122542 h 407292"/>
              <a:gd name="connsiteX15" fmla="*/ 68165 w 240836"/>
              <a:gd name="connsiteY15" fmla="*/ 132410 h 407292"/>
              <a:gd name="connsiteX16" fmla="*/ 82225 w 240836"/>
              <a:gd name="connsiteY16" fmla="*/ 138690 h 407292"/>
              <a:gd name="connsiteX17" fmla="*/ 115788 w 240836"/>
              <a:gd name="connsiteY17" fmla="*/ 138690 h 407292"/>
              <a:gd name="connsiteX18" fmla="*/ 75875 w 240836"/>
              <a:gd name="connsiteY18" fmla="*/ 350859 h 407292"/>
              <a:gd name="connsiteX19" fmla="*/ 44126 w 240836"/>
              <a:gd name="connsiteY19" fmla="*/ 394818 h 407292"/>
              <a:gd name="connsiteX20" fmla="*/ 24170 w 240836"/>
              <a:gd name="connsiteY20" fmla="*/ 389435 h 407292"/>
              <a:gd name="connsiteX21" fmla="*/ 44126 w 240836"/>
              <a:gd name="connsiteY21" fmla="*/ 364764 h 407292"/>
              <a:gd name="connsiteX22" fmla="*/ 25984 w 240836"/>
              <a:gd name="connsiteY22" fmla="*/ 348168 h 407292"/>
              <a:gd name="connsiteX23" fmla="*/ 132 w 240836"/>
              <a:gd name="connsiteY23" fmla="*/ 375530 h 407292"/>
              <a:gd name="connsiteX24" fmla="*/ 44126 w 240836"/>
              <a:gd name="connsiteY24" fmla="*/ 407377 h 407292"/>
              <a:gd name="connsiteX25" fmla="*/ 98553 w 240836"/>
              <a:gd name="connsiteY25" fmla="*/ 367904 h 407292"/>
              <a:gd name="connsiteX26" fmla="*/ 126220 w 240836"/>
              <a:gd name="connsiteY26" fmla="*/ 277295 h 407292"/>
              <a:gd name="connsiteX27" fmla="*/ 151619 w 240836"/>
              <a:gd name="connsiteY27" fmla="*/ 138690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19" y="138690"/>
                </a:moveTo>
                <a:lnTo>
                  <a:pt x="196067" y="138690"/>
                </a:lnTo>
                <a:cubicBezTo>
                  <a:pt x="205138" y="138690"/>
                  <a:pt x="211034" y="138690"/>
                  <a:pt x="211034" y="128822"/>
                </a:cubicBezTo>
                <a:cubicBezTo>
                  <a:pt x="211034" y="122542"/>
                  <a:pt x="205138" y="122542"/>
                  <a:pt x="196974" y="122542"/>
                </a:cubicBezTo>
                <a:lnTo>
                  <a:pt x="154793" y="122542"/>
                </a:lnTo>
                <a:cubicBezTo>
                  <a:pt x="165225" y="65574"/>
                  <a:pt x="168854" y="44941"/>
                  <a:pt x="172482" y="31932"/>
                </a:cubicBezTo>
                <a:cubicBezTo>
                  <a:pt x="174750" y="22064"/>
                  <a:pt x="184728" y="12645"/>
                  <a:pt x="195613" y="12645"/>
                </a:cubicBezTo>
                <a:cubicBezTo>
                  <a:pt x="196067" y="12645"/>
                  <a:pt x="208313" y="12645"/>
                  <a:pt x="216930" y="18028"/>
                </a:cubicBezTo>
                <a:cubicBezTo>
                  <a:pt x="198335" y="23858"/>
                  <a:pt x="196974" y="40007"/>
                  <a:pt x="196974" y="42698"/>
                </a:cubicBezTo>
                <a:cubicBezTo>
                  <a:pt x="196974" y="52566"/>
                  <a:pt x="204685" y="59295"/>
                  <a:pt x="215116" y="59295"/>
                </a:cubicBezTo>
                <a:cubicBezTo>
                  <a:pt x="227362" y="59295"/>
                  <a:pt x="240969" y="48978"/>
                  <a:pt x="240969" y="31932"/>
                </a:cubicBezTo>
                <a:cubicBezTo>
                  <a:pt x="240969" y="11299"/>
                  <a:pt x="218745" y="85"/>
                  <a:pt x="195613" y="85"/>
                </a:cubicBezTo>
                <a:cubicBezTo>
                  <a:pt x="175657" y="85"/>
                  <a:pt x="153433" y="11299"/>
                  <a:pt x="141187" y="33727"/>
                </a:cubicBezTo>
                <a:cubicBezTo>
                  <a:pt x="132116" y="50323"/>
                  <a:pt x="128487" y="70509"/>
                  <a:pt x="118963" y="122542"/>
                </a:cubicBezTo>
                <a:lnTo>
                  <a:pt x="83132" y="122542"/>
                </a:lnTo>
                <a:cubicBezTo>
                  <a:pt x="74061" y="122542"/>
                  <a:pt x="68165" y="122542"/>
                  <a:pt x="68165" y="132410"/>
                </a:cubicBezTo>
                <a:cubicBezTo>
                  <a:pt x="68165" y="138690"/>
                  <a:pt x="74061" y="138690"/>
                  <a:pt x="82225" y="138690"/>
                </a:cubicBezTo>
                <a:lnTo>
                  <a:pt x="115788" y="138690"/>
                </a:lnTo>
                <a:cubicBezTo>
                  <a:pt x="115335" y="141381"/>
                  <a:pt x="86761" y="302863"/>
                  <a:pt x="75875" y="350859"/>
                </a:cubicBezTo>
                <a:cubicBezTo>
                  <a:pt x="73607" y="360727"/>
                  <a:pt x="65897" y="394818"/>
                  <a:pt x="44126" y="394818"/>
                </a:cubicBezTo>
                <a:cubicBezTo>
                  <a:pt x="43673" y="394818"/>
                  <a:pt x="32788" y="394818"/>
                  <a:pt x="24170" y="389435"/>
                </a:cubicBezTo>
                <a:cubicBezTo>
                  <a:pt x="42766" y="383604"/>
                  <a:pt x="44126" y="367456"/>
                  <a:pt x="44126" y="364764"/>
                </a:cubicBezTo>
                <a:cubicBezTo>
                  <a:pt x="44126" y="354896"/>
                  <a:pt x="36416" y="348168"/>
                  <a:pt x="25984" y="348168"/>
                </a:cubicBezTo>
                <a:cubicBezTo>
                  <a:pt x="13738" y="348168"/>
                  <a:pt x="132" y="358485"/>
                  <a:pt x="132" y="375530"/>
                </a:cubicBezTo>
                <a:cubicBezTo>
                  <a:pt x="132" y="395715"/>
                  <a:pt x="21449" y="407377"/>
                  <a:pt x="44126" y="407377"/>
                </a:cubicBezTo>
                <a:cubicBezTo>
                  <a:pt x="73154" y="407377"/>
                  <a:pt x="93110" y="377773"/>
                  <a:pt x="98553" y="367904"/>
                </a:cubicBezTo>
                <a:cubicBezTo>
                  <a:pt x="114881" y="337851"/>
                  <a:pt x="125312" y="282678"/>
                  <a:pt x="126220" y="277295"/>
                </a:cubicBezTo>
                <a:lnTo>
                  <a:pt x="151619" y="13869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0" name="任意多边形: 形状 439">
            <a:extLst>
              <a:ext uri="{FF2B5EF4-FFF2-40B4-BE49-F238E27FC236}">
                <a16:creationId xmlns:a16="http://schemas.microsoft.com/office/drawing/2014/main" id="{B66E2E52-8B80-0C55-B6A1-D9D50E0E56DA}"/>
              </a:ext>
            </a:extLst>
          </p:cNvPr>
          <p:cNvSpPr/>
          <p:nvPr/>
        </p:nvSpPr>
        <p:spPr>
          <a:xfrm>
            <a:off x="4725031" y="4494651"/>
            <a:ext cx="180968" cy="202300"/>
          </a:xfrm>
          <a:custGeom>
            <a:avLst/>
            <a:gdLst>
              <a:gd name="connsiteX0" fmla="*/ 163411 w 180968"/>
              <a:gd name="connsiteY0" fmla="*/ 29248 h 202300"/>
              <a:gd name="connsiteX1" fmla="*/ 144362 w 180968"/>
              <a:gd name="connsiteY1" fmla="*/ 50330 h 202300"/>
              <a:gd name="connsiteX2" fmla="*/ 159329 w 180968"/>
              <a:gd name="connsiteY2" fmla="*/ 64684 h 202300"/>
              <a:gd name="connsiteX3" fmla="*/ 181100 w 180968"/>
              <a:gd name="connsiteY3" fmla="*/ 39116 h 202300"/>
              <a:gd name="connsiteX4" fmla="*/ 120777 w 180968"/>
              <a:gd name="connsiteY4" fmla="*/ 91 h 202300"/>
              <a:gd name="connsiteX5" fmla="*/ 37323 w 180968"/>
              <a:gd name="connsiteY5" fmla="*/ 65581 h 202300"/>
              <a:gd name="connsiteX6" fmla="*/ 53197 w 180968"/>
              <a:gd name="connsiteY6" fmla="*/ 98327 h 202300"/>
              <a:gd name="connsiteX7" fmla="*/ 104449 w 180968"/>
              <a:gd name="connsiteY7" fmla="*/ 114474 h 202300"/>
              <a:gd name="connsiteX8" fmla="*/ 143002 w 180968"/>
              <a:gd name="connsiteY8" fmla="*/ 144079 h 202300"/>
              <a:gd name="connsiteX9" fmla="*/ 118963 w 180968"/>
              <a:gd name="connsiteY9" fmla="*/ 179964 h 202300"/>
              <a:gd name="connsiteX10" fmla="*/ 73608 w 180968"/>
              <a:gd name="connsiteY10" fmla="*/ 189833 h 202300"/>
              <a:gd name="connsiteX11" fmla="*/ 19181 w 180968"/>
              <a:gd name="connsiteY11" fmla="*/ 170993 h 202300"/>
              <a:gd name="connsiteX12" fmla="*/ 44127 w 180968"/>
              <a:gd name="connsiteY12" fmla="*/ 145425 h 202300"/>
              <a:gd name="connsiteX13" fmla="*/ 26438 w 180968"/>
              <a:gd name="connsiteY13" fmla="*/ 128829 h 202300"/>
              <a:gd name="connsiteX14" fmla="*/ 132 w 180968"/>
              <a:gd name="connsiteY14" fmla="*/ 158882 h 202300"/>
              <a:gd name="connsiteX15" fmla="*/ 73154 w 180968"/>
              <a:gd name="connsiteY15" fmla="*/ 202392 h 202300"/>
              <a:gd name="connsiteX16" fmla="*/ 172029 w 180968"/>
              <a:gd name="connsiteY16" fmla="*/ 128380 h 202300"/>
              <a:gd name="connsiteX17" fmla="*/ 109438 w 180968"/>
              <a:gd name="connsiteY17" fmla="*/ 75898 h 202300"/>
              <a:gd name="connsiteX18" fmla="*/ 91296 w 180968"/>
              <a:gd name="connsiteY18" fmla="*/ 72310 h 202300"/>
              <a:gd name="connsiteX19" fmla="*/ 66350 w 180968"/>
              <a:gd name="connsiteY19" fmla="*/ 49882 h 202300"/>
              <a:gd name="connsiteX20" fmla="*/ 84493 w 180968"/>
              <a:gd name="connsiteY20" fmla="*/ 21174 h 202300"/>
              <a:gd name="connsiteX21" fmla="*/ 120323 w 180968"/>
              <a:gd name="connsiteY21" fmla="*/ 12651 h 202300"/>
              <a:gd name="connsiteX22" fmla="*/ 163411 w 180968"/>
              <a:gd name="connsiteY22" fmla="*/ 29248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11" y="29248"/>
                </a:moveTo>
                <a:cubicBezTo>
                  <a:pt x="151619" y="31940"/>
                  <a:pt x="144362" y="41359"/>
                  <a:pt x="144362" y="50330"/>
                </a:cubicBezTo>
                <a:cubicBezTo>
                  <a:pt x="144362" y="60647"/>
                  <a:pt x="153433" y="64684"/>
                  <a:pt x="159329" y="64684"/>
                </a:cubicBezTo>
                <a:cubicBezTo>
                  <a:pt x="163865" y="64684"/>
                  <a:pt x="181100" y="61993"/>
                  <a:pt x="181100" y="39116"/>
                </a:cubicBezTo>
                <a:cubicBezTo>
                  <a:pt x="181100" y="9960"/>
                  <a:pt x="148444" y="91"/>
                  <a:pt x="120777" y="91"/>
                </a:cubicBezTo>
                <a:cubicBezTo>
                  <a:pt x="50023" y="91"/>
                  <a:pt x="37323" y="51676"/>
                  <a:pt x="37323" y="65581"/>
                </a:cubicBezTo>
                <a:cubicBezTo>
                  <a:pt x="37323" y="82178"/>
                  <a:pt x="46848" y="92944"/>
                  <a:pt x="53197" y="98327"/>
                </a:cubicBezTo>
                <a:cubicBezTo>
                  <a:pt x="64990" y="107297"/>
                  <a:pt x="73154" y="109092"/>
                  <a:pt x="104449" y="114474"/>
                </a:cubicBezTo>
                <a:cubicBezTo>
                  <a:pt x="113974" y="116269"/>
                  <a:pt x="143002" y="121652"/>
                  <a:pt x="143002" y="144079"/>
                </a:cubicBezTo>
                <a:cubicBezTo>
                  <a:pt x="143002" y="151705"/>
                  <a:pt x="138012" y="168750"/>
                  <a:pt x="118963" y="179964"/>
                </a:cubicBezTo>
                <a:cubicBezTo>
                  <a:pt x="101274" y="189833"/>
                  <a:pt x="79050" y="189833"/>
                  <a:pt x="73608" y="189833"/>
                </a:cubicBezTo>
                <a:cubicBezTo>
                  <a:pt x="55465" y="189833"/>
                  <a:pt x="29613" y="185796"/>
                  <a:pt x="19181" y="170993"/>
                </a:cubicBezTo>
                <a:cubicBezTo>
                  <a:pt x="34148" y="169199"/>
                  <a:pt x="44127" y="157985"/>
                  <a:pt x="44127" y="145425"/>
                </a:cubicBezTo>
                <a:cubicBezTo>
                  <a:pt x="44127" y="134211"/>
                  <a:pt x="35963" y="128829"/>
                  <a:pt x="26438" y="128829"/>
                </a:cubicBezTo>
                <a:cubicBezTo>
                  <a:pt x="13285" y="128829"/>
                  <a:pt x="132" y="139145"/>
                  <a:pt x="132" y="158882"/>
                </a:cubicBezTo>
                <a:cubicBezTo>
                  <a:pt x="132" y="185796"/>
                  <a:pt x="29159" y="202392"/>
                  <a:pt x="73154" y="202392"/>
                </a:cubicBezTo>
                <a:cubicBezTo>
                  <a:pt x="156608" y="202392"/>
                  <a:pt x="172029" y="145874"/>
                  <a:pt x="172029" y="128380"/>
                </a:cubicBezTo>
                <a:cubicBezTo>
                  <a:pt x="172029" y="87112"/>
                  <a:pt x="126220" y="79038"/>
                  <a:pt x="109438" y="75898"/>
                </a:cubicBezTo>
                <a:cubicBezTo>
                  <a:pt x="105357" y="75001"/>
                  <a:pt x="94017" y="73207"/>
                  <a:pt x="91296" y="72310"/>
                </a:cubicBezTo>
                <a:cubicBezTo>
                  <a:pt x="74514" y="69170"/>
                  <a:pt x="66350" y="59750"/>
                  <a:pt x="66350" y="49882"/>
                </a:cubicBezTo>
                <a:cubicBezTo>
                  <a:pt x="66350" y="39565"/>
                  <a:pt x="74514" y="27454"/>
                  <a:pt x="84493" y="21174"/>
                </a:cubicBezTo>
                <a:cubicBezTo>
                  <a:pt x="96739" y="13548"/>
                  <a:pt x="112613" y="12651"/>
                  <a:pt x="120323" y="12651"/>
                </a:cubicBezTo>
                <a:cubicBezTo>
                  <a:pt x="129848" y="12651"/>
                  <a:pt x="153433" y="13997"/>
                  <a:pt x="163411" y="2924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1" name="任意多边形: 形状 440">
            <a:extLst>
              <a:ext uri="{FF2B5EF4-FFF2-40B4-BE49-F238E27FC236}">
                <a16:creationId xmlns:a16="http://schemas.microsoft.com/office/drawing/2014/main" id="{D0B89701-67E1-089C-1CB1-269EFC2C37A4}"/>
              </a:ext>
            </a:extLst>
          </p:cNvPr>
          <p:cNvSpPr/>
          <p:nvPr/>
        </p:nvSpPr>
        <p:spPr>
          <a:xfrm>
            <a:off x="5084464" y="4466120"/>
            <a:ext cx="75808" cy="191599"/>
          </a:xfrm>
          <a:custGeom>
            <a:avLst/>
            <a:gdLst>
              <a:gd name="connsiteX0" fmla="*/ 75945 w 75808"/>
              <a:gd name="connsiteY0" fmla="*/ 67373 h 191599"/>
              <a:gd name="connsiteX1" fmla="*/ 34478 w 75808"/>
              <a:gd name="connsiteY1" fmla="*/ 89 h 191599"/>
              <a:gd name="connsiteX2" fmla="*/ 137 w 75808"/>
              <a:gd name="connsiteY2" fmla="*/ 34051 h 191599"/>
              <a:gd name="connsiteX3" fmla="*/ 34478 w 75808"/>
              <a:gd name="connsiteY3" fmla="*/ 68014 h 191599"/>
              <a:gd name="connsiteX4" fmla="*/ 57155 w 75808"/>
              <a:gd name="connsiteY4" fmla="*/ 59683 h 191599"/>
              <a:gd name="connsiteX5" fmla="*/ 60395 w 75808"/>
              <a:gd name="connsiteY5" fmla="*/ 57761 h 191599"/>
              <a:gd name="connsiteX6" fmla="*/ 61691 w 75808"/>
              <a:gd name="connsiteY6" fmla="*/ 67373 h 191599"/>
              <a:gd name="connsiteX7" fmla="*/ 17631 w 75808"/>
              <a:gd name="connsiteY7" fmla="*/ 174387 h 191599"/>
              <a:gd name="connsiteX8" fmla="*/ 10504 w 75808"/>
              <a:gd name="connsiteY8" fmla="*/ 184639 h 191599"/>
              <a:gd name="connsiteX9" fmla="*/ 16984 w 75808"/>
              <a:gd name="connsiteY9" fmla="*/ 191688 h 191599"/>
              <a:gd name="connsiteX10" fmla="*/ 75945 w 75808"/>
              <a:gd name="connsiteY10" fmla="*/ 67373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5945" y="67373"/>
                </a:moveTo>
                <a:cubicBezTo>
                  <a:pt x="75945" y="25080"/>
                  <a:pt x="59747" y="89"/>
                  <a:pt x="34478" y="89"/>
                </a:cubicBezTo>
                <a:cubicBezTo>
                  <a:pt x="13096" y="89"/>
                  <a:pt x="137" y="16109"/>
                  <a:pt x="137" y="34051"/>
                </a:cubicBezTo>
                <a:cubicBezTo>
                  <a:pt x="137" y="51353"/>
                  <a:pt x="13096" y="68014"/>
                  <a:pt x="34478" y="68014"/>
                </a:cubicBezTo>
                <a:cubicBezTo>
                  <a:pt x="42253" y="68014"/>
                  <a:pt x="50676" y="65451"/>
                  <a:pt x="57155" y="59683"/>
                </a:cubicBezTo>
                <a:cubicBezTo>
                  <a:pt x="59099" y="58402"/>
                  <a:pt x="59747" y="57761"/>
                  <a:pt x="60395" y="57761"/>
                </a:cubicBezTo>
                <a:cubicBezTo>
                  <a:pt x="61043" y="57761"/>
                  <a:pt x="61691" y="58402"/>
                  <a:pt x="61691" y="67373"/>
                </a:cubicBezTo>
                <a:cubicBezTo>
                  <a:pt x="61691" y="114792"/>
                  <a:pt x="39013" y="153240"/>
                  <a:pt x="17631" y="174387"/>
                </a:cubicBezTo>
                <a:cubicBezTo>
                  <a:pt x="10504" y="181436"/>
                  <a:pt x="10504" y="182717"/>
                  <a:pt x="10504" y="184639"/>
                </a:cubicBezTo>
                <a:cubicBezTo>
                  <a:pt x="10504" y="189125"/>
                  <a:pt x="13743" y="191688"/>
                  <a:pt x="16984" y="191688"/>
                </a:cubicBezTo>
                <a:cubicBezTo>
                  <a:pt x="24110" y="191688"/>
                  <a:pt x="75945" y="142347"/>
                  <a:pt x="75945" y="6737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2" name="任意多边形: 形状 441">
            <a:extLst>
              <a:ext uri="{FF2B5EF4-FFF2-40B4-BE49-F238E27FC236}">
                <a16:creationId xmlns:a16="http://schemas.microsoft.com/office/drawing/2014/main" id="{8AF9C884-2671-EFC1-E528-270399C1928D}"/>
              </a:ext>
            </a:extLst>
          </p:cNvPr>
          <p:cNvSpPr/>
          <p:nvPr/>
        </p:nvSpPr>
        <p:spPr>
          <a:xfrm>
            <a:off x="5324498" y="4250811"/>
            <a:ext cx="384224" cy="290282"/>
          </a:xfrm>
          <a:custGeom>
            <a:avLst/>
            <a:gdLst>
              <a:gd name="connsiteX0" fmla="*/ 384366 w 384224"/>
              <a:gd name="connsiteY0" fmla="*/ 44945 h 290282"/>
              <a:gd name="connsiteX1" fmla="*/ 358449 w 384224"/>
              <a:gd name="connsiteY1" fmla="*/ 89 h 290282"/>
              <a:gd name="connsiteX2" fmla="*/ 324108 w 384224"/>
              <a:gd name="connsiteY2" fmla="*/ 30207 h 290282"/>
              <a:gd name="connsiteX3" fmla="*/ 333827 w 384224"/>
              <a:gd name="connsiteY3" fmla="*/ 49431 h 290282"/>
              <a:gd name="connsiteX4" fmla="*/ 356505 w 384224"/>
              <a:gd name="connsiteY4" fmla="*/ 103258 h 290282"/>
              <a:gd name="connsiteX5" fmla="*/ 324108 w 384224"/>
              <a:gd name="connsiteY5" fmla="*/ 194893 h 290282"/>
              <a:gd name="connsiteX6" fmla="*/ 250244 w 384224"/>
              <a:gd name="connsiteY6" fmla="*/ 244234 h 290282"/>
              <a:gd name="connsiteX7" fmla="*/ 187394 w 384224"/>
              <a:gd name="connsiteY7" fmla="*/ 186562 h 290282"/>
              <a:gd name="connsiteX8" fmla="*/ 209424 w 384224"/>
              <a:gd name="connsiteY8" fmla="*/ 110948 h 290282"/>
              <a:gd name="connsiteX9" fmla="*/ 197761 w 384224"/>
              <a:gd name="connsiteY9" fmla="*/ 96850 h 290282"/>
              <a:gd name="connsiteX10" fmla="*/ 180267 w 384224"/>
              <a:gd name="connsiteY10" fmla="*/ 107744 h 290282"/>
              <a:gd name="connsiteX11" fmla="*/ 165364 w 384224"/>
              <a:gd name="connsiteY11" fmla="*/ 185281 h 290282"/>
              <a:gd name="connsiteX12" fmla="*/ 77246 w 384224"/>
              <a:gd name="connsiteY12" fmla="*/ 244234 h 290282"/>
              <a:gd name="connsiteX13" fmla="*/ 20875 w 384224"/>
              <a:gd name="connsiteY13" fmla="*/ 170542 h 290282"/>
              <a:gd name="connsiteX14" fmla="*/ 86965 w 384224"/>
              <a:gd name="connsiteY14" fmla="*/ 14827 h 290282"/>
              <a:gd name="connsiteX15" fmla="*/ 74653 w 384224"/>
              <a:gd name="connsiteY15" fmla="*/ 2652 h 290282"/>
              <a:gd name="connsiteX16" fmla="*/ 57808 w 384224"/>
              <a:gd name="connsiteY16" fmla="*/ 16750 h 290282"/>
              <a:gd name="connsiteX17" fmla="*/ 141 w 384224"/>
              <a:gd name="connsiteY17" fmla="*/ 198737 h 290282"/>
              <a:gd name="connsiteX18" fmla="*/ 68174 w 384224"/>
              <a:gd name="connsiteY18" fmla="*/ 290372 h 290282"/>
              <a:gd name="connsiteX19" fmla="*/ 167956 w 384224"/>
              <a:gd name="connsiteY19" fmla="*/ 223088 h 290282"/>
              <a:gd name="connsiteX20" fmla="*/ 239229 w 384224"/>
              <a:gd name="connsiteY20" fmla="*/ 290372 h 290282"/>
              <a:gd name="connsiteX21" fmla="*/ 344194 w 384224"/>
              <a:gd name="connsiteY21" fmla="*/ 203223 h 290282"/>
              <a:gd name="connsiteX22" fmla="*/ 384366 w 384224"/>
              <a:gd name="connsiteY22" fmla="*/ 44945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366" y="44945"/>
                </a:moveTo>
                <a:cubicBezTo>
                  <a:pt x="384366" y="16109"/>
                  <a:pt x="372703" y="89"/>
                  <a:pt x="358449" y="89"/>
                </a:cubicBezTo>
                <a:cubicBezTo>
                  <a:pt x="341602" y="89"/>
                  <a:pt x="324108" y="15469"/>
                  <a:pt x="324108" y="30207"/>
                </a:cubicBezTo>
                <a:cubicBezTo>
                  <a:pt x="324108" y="36615"/>
                  <a:pt x="327348" y="43663"/>
                  <a:pt x="333827" y="49431"/>
                </a:cubicBezTo>
                <a:cubicBezTo>
                  <a:pt x="344842" y="59043"/>
                  <a:pt x="356505" y="76345"/>
                  <a:pt x="356505" y="103258"/>
                </a:cubicBezTo>
                <a:cubicBezTo>
                  <a:pt x="356505" y="128890"/>
                  <a:pt x="344194" y="165415"/>
                  <a:pt x="324108" y="194893"/>
                </a:cubicBezTo>
                <a:cubicBezTo>
                  <a:pt x="304670" y="222447"/>
                  <a:pt x="280696" y="244234"/>
                  <a:pt x="250244" y="244234"/>
                </a:cubicBezTo>
                <a:cubicBezTo>
                  <a:pt x="213312" y="244234"/>
                  <a:pt x="193226" y="221165"/>
                  <a:pt x="187394" y="186562"/>
                </a:cubicBezTo>
                <a:cubicBezTo>
                  <a:pt x="194521" y="169901"/>
                  <a:pt x="209424" y="128890"/>
                  <a:pt x="209424" y="110948"/>
                </a:cubicBezTo>
                <a:cubicBezTo>
                  <a:pt x="209424" y="103258"/>
                  <a:pt x="206184" y="96850"/>
                  <a:pt x="197761" y="96850"/>
                </a:cubicBezTo>
                <a:cubicBezTo>
                  <a:pt x="192578" y="96850"/>
                  <a:pt x="185451" y="98132"/>
                  <a:pt x="180267" y="107744"/>
                </a:cubicBezTo>
                <a:cubicBezTo>
                  <a:pt x="173140" y="120560"/>
                  <a:pt x="165364" y="162212"/>
                  <a:pt x="165364" y="185281"/>
                </a:cubicBezTo>
                <a:cubicBezTo>
                  <a:pt x="143983" y="215398"/>
                  <a:pt x="118065" y="244234"/>
                  <a:pt x="77246" y="244234"/>
                </a:cubicBezTo>
                <a:cubicBezTo>
                  <a:pt x="34482" y="244234"/>
                  <a:pt x="20875" y="206427"/>
                  <a:pt x="20875" y="170542"/>
                </a:cubicBezTo>
                <a:cubicBezTo>
                  <a:pt x="20875" y="90442"/>
                  <a:pt x="86965" y="23158"/>
                  <a:pt x="86965" y="14827"/>
                </a:cubicBezTo>
                <a:cubicBezTo>
                  <a:pt x="86965" y="7778"/>
                  <a:pt x="81781" y="2652"/>
                  <a:pt x="74653" y="2652"/>
                </a:cubicBezTo>
                <a:cubicBezTo>
                  <a:pt x="66231" y="2652"/>
                  <a:pt x="61695" y="10983"/>
                  <a:pt x="57808" y="16750"/>
                </a:cubicBezTo>
                <a:cubicBezTo>
                  <a:pt x="24763" y="64169"/>
                  <a:pt x="141" y="140424"/>
                  <a:pt x="141" y="198737"/>
                </a:cubicBezTo>
                <a:cubicBezTo>
                  <a:pt x="141" y="242953"/>
                  <a:pt x="15044" y="290372"/>
                  <a:pt x="68174" y="290372"/>
                </a:cubicBezTo>
                <a:cubicBezTo>
                  <a:pt x="114178" y="290372"/>
                  <a:pt x="144631" y="258332"/>
                  <a:pt x="167956" y="223088"/>
                </a:cubicBezTo>
                <a:cubicBezTo>
                  <a:pt x="173788" y="260254"/>
                  <a:pt x="199057" y="290372"/>
                  <a:pt x="239229" y="290372"/>
                </a:cubicBezTo>
                <a:cubicBezTo>
                  <a:pt x="289768" y="290372"/>
                  <a:pt x="320869" y="251283"/>
                  <a:pt x="344194" y="203223"/>
                </a:cubicBezTo>
                <a:cubicBezTo>
                  <a:pt x="359745" y="171824"/>
                  <a:pt x="384366" y="84675"/>
                  <a:pt x="384366" y="4494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3" name="任意多边形: 形状 442">
            <a:extLst>
              <a:ext uri="{FF2B5EF4-FFF2-40B4-BE49-F238E27FC236}">
                <a16:creationId xmlns:a16="http://schemas.microsoft.com/office/drawing/2014/main" id="{3B9BAF2E-9006-72D7-8D51-BFE7DB2F8A23}"/>
              </a:ext>
            </a:extLst>
          </p:cNvPr>
          <p:cNvSpPr/>
          <p:nvPr/>
        </p:nvSpPr>
        <p:spPr>
          <a:xfrm>
            <a:off x="5748134" y="4432350"/>
            <a:ext cx="212716" cy="202300"/>
          </a:xfrm>
          <a:custGeom>
            <a:avLst/>
            <a:gdLst>
              <a:gd name="connsiteX0" fmla="*/ 212864 w 212716"/>
              <a:gd name="connsiteY0" fmla="*/ 78589 h 202300"/>
              <a:gd name="connsiteX1" fmla="*/ 130771 w 212716"/>
              <a:gd name="connsiteY1" fmla="*/ 90 h 202300"/>
              <a:gd name="connsiteX2" fmla="*/ 148 w 212716"/>
              <a:gd name="connsiteY2" fmla="*/ 123894 h 202300"/>
              <a:gd name="connsiteX3" fmla="*/ 82694 w 212716"/>
              <a:gd name="connsiteY3" fmla="*/ 202391 h 202300"/>
              <a:gd name="connsiteX4" fmla="*/ 212864 w 212716"/>
              <a:gd name="connsiteY4" fmla="*/ 78589 h 202300"/>
              <a:gd name="connsiteX5" fmla="*/ 83148 w 212716"/>
              <a:gd name="connsiteY5" fmla="*/ 189832 h 202300"/>
              <a:gd name="connsiteX6" fmla="*/ 37793 w 212716"/>
              <a:gd name="connsiteY6" fmla="*/ 140041 h 202300"/>
              <a:gd name="connsiteX7" fmla="*/ 64099 w 212716"/>
              <a:gd name="connsiteY7" fmla="*/ 52124 h 202300"/>
              <a:gd name="connsiteX8" fmla="*/ 130317 w 212716"/>
              <a:gd name="connsiteY8" fmla="*/ 12650 h 202300"/>
              <a:gd name="connsiteX9" fmla="*/ 175673 w 212716"/>
              <a:gd name="connsiteY9" fmla="*/ 62441 h 202300"/>
              <a:gd name="connsiteX10" fmla="*/ 150274 w 212716"/>
              <a:gd name="connsiteY10" fmla="*/ 149013 h 202300"/>
              <a:gd name="connsiteX11" fmla="*/ 83148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64" y="78589"/>
                </a:moveTo>
                <a:cubicBezTo>
                  <a:pt x="212864" y="28799"/>
                  <a:pt x="175219" y="90"/>
                  <a:pt x="130771" y="90"/>
                </a:cubicBezTo>
                <a:cubicBezTo>
                  <a:pt x="63645" y="90"/>
                  <a:pt x="148" y="62441"/>
                  <a:pt x="148" y="123894"/>
                </a:cubicBezTo>
                <a:cubicBezTo>
                  <a:pt x="148" y="168749"/>
                  <a:pt x="33257" y="202391"/>
                  <a:pt x="82694" y="202391"/>
                </a:cubicBezTo>
                <a:cubicBezTo>
                  <a:pt x="147553" y="202391"/>
                  <a:pt x="212864" y="143181"/>
                  <a:pt x="212864" y="78589"/>
                </a:cubicBezTo>
                <a:close/>
                <a:moveTo>
                  <a:pt x="83148" y="189832"/>
                </a:moveTo>
                <a:cubicBezTo>
                  <a:pt x="60470" y="189832"/>
                  <a:pt x="37793" y="175478"/>
                  <a:pt x="37793" y="140041"/>
                </a:cubicBezTo>
                <a:cubicBezTo>
                  <a:pt x="37793" y="121651"/>
                  <a:pt x="46410" y="77692"/>
                  <a:pt x="64099" y="52124"/>
                </a:cubicBezTo>
                <a:cubicBezTo>
                  <a:pt x="83602" y="24313"/>
                  <a:pt x="109908" y="12650"/>
                  <a:pt x="130317" y="12650"/>
                </a:cubicBezTo>
                <a:cubicBezTo>
                  <a:pt x="154809" y="12650"/>
                  <a:pt x="175673" y="29247"/>
                  <a:pt x="175673" y="62441"/>
                </a:cubicBezTo>
                <a:cubicBezTo>
                  <a:pt x="175673" y="73206"/>
                  <a:pt x="170230" y="117613"/>
                  <a:pt x="150274" y="149013"/>
                </a:cubicBezTo>
                <a:cubicBezTo>
                  <a:pt x="133039" y="175478"/>
                  <a:pt x="105826" y="189832"/>
                  <a:pt x="83148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4" name="任意多边形: 形状 443">
            <a:extLst>
              <a:ext uri="{FF2B5EF4-FFF2-40B4-BE49-F238E27FC236}">
                <a16:creationId xmlns:a16="http://schemas.microsoft.com/office/drawing/2014/main" id="{A0BC226A-E5CB-DA2C-3CD6-F294BAFE00E2}"/>
              </a:ext>
            </a:extLst>
          </p:cNvPr>
          <p:cNvSpPr/>
          <p:nvPr/>
        </p:nvSpPr>
        <p:spPr>
          <a:xfrm>
            <a:off x="6045122" y="4053444"/>
            <a:ext cx="150320" cy="640800"/>
          </a:xfrm>
          <a:custGeom>
            <a:avLst/>
            <a:gdLst>
              <a:gd name="connsiteX0" fmla="*/ 150472 w 150320"/>
              <a:gd name="connsiteY0" fmla="*/ 320489 h 640800"/>
              <a:gd name="connsiteX1" fmla="*/ 107709 w 150320"/>
              <a:gd name="connsiteY1" fmla="*/ 120560 h 640800"/>
              <a:gd name="connsiteX2" fmla="*/ 6631 w 150320"/>
              <a:gd name="connsiteY2" fmla="*/ 89 h 640800"/>
              <a:gd name="connsiteX3" fmla="*/ 152 w 150320"/>
              <a:gd name="connsiteY3" fmla="*/ 6497 h 640800"/>
              <a:gd name="connsiteX4" fmla="*/ 12463 w 150320"/>
              <a:gd name="connsiteY4" fmla="*/ 21236 h 640800"/>
              <a:gd name="connsiteX5" fmla="*/ 112893 w 150320"/>
              <a:gd name="connsiteY5" fmla="*/ 320489 h 640800"/>
              <a:gd name="connsiteX6" fmla="*/ 8575 w 150320"/>
              <a:gd name="connsiteY6" fmla="*/ 623588 h 640800"/>
              <a:gd name="connsiteX7" fmla="*/ 152 w 150320"/>
              <a:gd name="connsiteY7" fmla="*/ 634481 h 640800"/>
              <a:gd name="connsiteX8" fmla="*/ 6631 w 150320"/>
              <a:gd name="connsiteY8" fmla="*/ 640890 h 640800"/>
              <a:gd name="connsiteX9" fmla="*/ 109653 w 150320"/>
              <a:gd name="connsiteY9" fmla="*/ 515933 h 640800"/>
              <a:gd name="connsiteX10" fmla="*/ 150472 w 150320"/>
              <a:gd name="connsiteY10" fmla="*/ 320489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72" y="320489"/>
                </a:moveTo>
                <a:cubicBezTo>
                  <a:pt x="150472" y="270507"/>
                  <a:pt x="143345" y="192970"/>
                  <a:pt x="107709" y="120560"/>
                </a:cubicBezTo>
                <a:cubicBezTo>
                  <a:pt x="68833" y="41741"/>
                  <a:pt x="13111" y="89"/>
                  <a:pt x="6631" y="89"/>
                </a:cubicBezTo>
                <a:cubicBezTo>
                  <a:pt x="2744" y="89"/>
                  <a:pt x="152" y="2652"/>
                  <a:pt x="152" y="6497"/>
                </a:cubicBezTo>
                <a:cubicBezTo>
                  <a:pt x="152" y="8419"/>
                  <a:pt x="152" y="9701"/>
                  <a:pt x="12463" y="21236"/>
                </a:cubicBezTo>
                <a:cubicBezTo>
                  <a:pt x="75960" y="84675"/>
                  <a:pt x="112893" y="186562"/>
                  <a:pt x="112893" y="320489"/>
                </a:cubicBezTo>
                <a:cubicBezTo>
                  <a:pt x="112893" y="430066"/>
                  <a:pt x="88919" y="542847"/>
                  <a:pt x="8575" y="623588"/>
                </a:cubicBezTo>
                <a:cubicBezTo>
                  <a:pt x="152" y="631278"/>
                  <a:pt x="152" y="632559"/>
                  <a:pt x="152" y="634481"/>
                </a:cubicBezTo>
                <a:cubicBezTo>
                  <a:pt x="152" y="638326"/>
                  <a:pt x="2744" y="640890"/>
                  <a:pt x="6631" y="640890"/>
                </a:cubicBezTo>
                <a:cubicBezTo>
                  <a:pt x="13111" y="640890"/>
                  <a:pt x="71425" y="597315"/>
                  <a:pt x="109653" y="515933"/>
                </a:cubicBezTo>
                <a:cubicBezTo>
                  <a:pt x="142697" y="445445"/>
                  <a:pt x="150472" y="374316"/>
                  <a:pt x="150472" y="32048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5" name="任意多边形: 形状 444">
            <a:extLst>
              <a:ext uri="{FF2B5EF4-FFF2-40B4-BE49-F238E27FC236}">
                <a16:creationId xmlns:a16="http://schemas.microsoft.com/office/drawing/2014/main" id="{16C5EA38-6A5E-B249-59C9-2B891E965CF2}"/>
              </a:ext>
            </a:extLst>
          </p:cNvPr>
          <p:cNvSpPr/>
          <p:nvPr/>
        </p:nvSpPr>
        <p:spPr>
          <a:xfrm>
            <a:off x="6476445" y="4298871"/>
            <a:ext cx="430875" cy="149947"/>
          </a:xfrm>
          <a:custGeom>
            <a:avLst/>
            <a:gdLst>
              <a:gd name="connsiteX0" fmla="*/ 409005 w 430875"/>
              <a:gd name="connsiteY0" fmla="*/ 25721 h 149947"/>
              <a:gd name="connsiteX1" fmla="*/ 431034 w 430875"/>
              <a:gd name="connsiteY1" fmla="*/ 12905 h 149947"/>
              <a:gd name="connsiteX2" fmla="*/ 409653 w 430875"/>
              <a:gd name="connsiteY2" fmla="*/ 89 h 149947"/>
              <a:gd name="connsiteX3" fmla="*/ 21540 w 430875"/>
              <a:gd name="connsiteY3" fmla="*/ 89 h 149947"/>
              <a:gd name="connsiteX4" fmla="*/ 159 w 430875"/>
              <a:gd name="connsiteY4" fmla="*/ 12905 h 149947"/>
              <a:gd name="connsiteX5" fmla="*/ 22188 w 430875"/>
              <a:gd name="connsiteY5" fmla="*/ 25721 h 149947"/>
              <a:gd name="connsiteX6" fmla="*/ 409005 w 430875"/>
              <a:gd name="connsiteY6" fmla="*/ 25721 h 149947"/>
              <a:gd name="connsiteX7" fmla="*/ 409653 w 430875"/>
              <a:gd name="connsiteY7" fmla="*/ 150036 h 149947"/>
              <a:gd name="connsiteX8" fmla="*/ 431034 w 430875"/>
              <a:gd name="connsiteY8" fmla="*/ 137221 h 149947"/>
              <a:gd name="connsiteX9" fmla="*/ 409005 w 430875"/>
              <a:gd name="connsiteY9" fmla="*/ 124404 h 149947"/>
              <a:gd name="connsiteX10" fmla="*/ 22188 w 430875"/>
              <a:gd name="connsiteY10" fmla="*/ 124404 h 149947"/>
              <a:gd name="connsiteX11" fmla="*/ 159 w 430875"/>
              <a:gd name="connsiteY11" fmla="*/ 137221 h 149947"/>
              <a:gd name="connsiteX12" fmla="*/ 21540 w 430875"/>
              <a:gd name="connsiteY12" fmla="*/ 150036 h 149947"/>
              <a:gd name="connsiteX13" fmla="*/ 409653 w 430875"/>
              <a:gd name="connsiteY13" fmla="*/ 150036 h 14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30875" h="149947">
                <a:moveTo>
                  <a:pt x="409005" y="25721"/>
                </a:moveTo>
                <a:cubicBezTo>
                  <a:pt x="418724" y="25721"/>
                  <a:pt x="431034" y="25721"/>
                  <a:pt x="431034" y="12905"/>
                </a:cubicBezTo>
                <a:cubicBezTo>
                  <a:pt x="431034" y="89"/>
                  <a:pt x="418724" y="89"/>
                  <a:pt x="409653" y="89"/>
                </a:cubicBezTo>
                <a:lnTo>
                  <a:pt x="21540" y="89"/>
                </a:lnTo>
                <a:cubicBezTo>
                  <a:pt x="12469" y="89"/>
                  <a:pt x="159" y="89"/>
                  <a:pt x="159" y="12905"/>
                </a:cubicBezTo>
                <a:cubicBezTo>
                  <a:pt x="159" y="25721"/>
                  <a:pt x="12469" y="25721"/>
                  <a:pt x="22188" y="25721"/>
                </a:cubicBezTo>
                <a:lnTo>
                  <a:pt x="409005" y="25721"/>
                </a:lnTo>
                <a:close/>
                <a:moveTo>
                  <a:pt x="409653" y="150036"/>
                </a:moveTo>
                <a:cubicBezTo>
                  <a:pt x="418724" y="150036"/>
                  <a:pt x="431034" y="150036"/>
                  <a:pt x="431034" y="137221"/>
                </a:cubicBezTo>
                <a:cubicBezTo>
                  <a:pt x="431034" y="124404"/>
                  <a:pt x="418724" y="124404"/>
                  <a:pt x="409005" y="124404"/>
                </a:cubicBezTo>
                <a:lnTo>
                  <a:pt x="22188" y="124404"/>
                </a:lnTo>
                <a:cubicBezTo>
                  <a:pt x="12469" y="124404"/>
                  <a:pt x="159" y="124404"/>
                  <a:pt x="159" y="137221"/>
                </a:cubicBezTo>
                <a:cubicBezTo>
                  <a:pt x="159" y="150036"/>
                  <a:pt x="12469" y="150036"/>
                  <a:pt x="21540" y="150036"/>
                </a:cubicBezTo>
                <a:lnTo>
                  <a:pt x="409653" y="15003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6" name="任意多边形: 形状 445">
            <a:extLst>
              <a:ext uri="{FF2B5EF4-FFF2-40B4-BE49-F238E27FC236}">
                <a16:creationId xmlns:a16="http://schemas.microsoft.com/office/drawing/2014/main" id="{1DDA4BB9-3A0C-198B-FC71-8CA1D3C2066B}"/>
              </a:ext>
            </a:extLst>
          </p:cNvPr>
          <p:cNvSpPr/>
          <p:nvPr/>
        </p:nvSpPr>
        <p:spPr>
          <a:xfrm>
            <a:off x="7181068" y="3817304"/>
            <a:ext cx="338221" cy="407549"/>
          </a:xfrm>
          <a:custGeom>
            <a:avLst/>
            <a:gdLst>
              <a:gd name="connsiteX0" fmla="*/ 50061 w 338221"/>
              <a:gd name="connsiteY0" fmla="*/ 361494 h 407549"/>
              <a:gd name="connsiteX1" fmla="*/ 15073 w 338221"/>
              <a:gd name="connsiteY1" fmla="*/ 387767 h 407549"/>
              <a:gd name="connsiteX2" fmla="*/ 170 w 338221"/>
              <a:gd name="connsiteY2" fmla="*/ 399942 h 407549"/>
              <a:gd name="connsiteX3" fmla="*/ 8593 w 338221"/>
              <a:gd name="connsiteY3" fmla="*/ 407631 h 407549"/>
              <a:gd name="connsiteX4" fmla="*/ 63020 w 338221"/>
              <a:gd name="connsiteY4" fmla="*/ 405709 h 407549"/>
              <a:gd name="connsiteX5" fmla="*/ 127165 w 338221"/>
              <a:gd name="connsiteY5" fmla="*/ 407631 h 407549"/>
              <a:gd name="connsiteX6" fmla="*/ 138828 w 338221"/>
              <a:gd name="connsiteY6" fmla="*/ 394816 h 407549"/>
              <a:gd name="connsiteX7" fmla="*/ 123278 w 338221"/>
              <a:gd name="connsiteY7" fmla="*/ 387767 h 407549"/>
              <a:gd name="connsiteX8" fmla="*/ 90881 w 338221"/>
              <a:gd name="connsiteY8" fmla="*/ 377514 h 407549"/>
              <a:gd name="connsiteX9" fmla="*/ 122630 w 338221"/>
              <a:gd name="connsiteY9" fmla="*/ 249354 h 407549"/>
              <a:gd name="connsiteX10" fmla="*/ 182240 w 338221"/>
              <a:gd name="connsiteY10" fmla="*/ 290365 h 407549"/>
              <a:gd name="connsiteX11" fmla="*/ 338392 w 338221"/>
              <a:gd name="connsiteY11" fmla="*/ 102611 h 407549"/>
              <a:gd name="connsiteX12" fmla="*/ 252216 w 338221"/>
              <a:gd name="connsiteY12" fmla="*/ 82 h 407549"/>
              <a:gd name="connsiteX13" fmla="*/ 167337 w 338221"/>
              <a:gd name="connsiteY13" fmla="*/ 48142 h 407549"/>
              <a:gd name="connsiteX14" fmla="*/ 109023 w 338221"/>
              <a:gd name="connsiteY14" fmla="*/ 82 h 407549"/>
              <a:gd name="connsiteX15" fmla="*/ 61076 w 338221"/>
              <a:gd name="connsiteY15" fmla="*/ 36608 h 407549"/>
              <a:gd name="connsiteX16" fmla="*/ 40990 w 338221"/>
              <a:gd name="connsiteY16" fmla="*/ 98766 h 407549"/>
              <a:gd name="connsiteX17" fmla="*/ 48765 w 338221"/>
              <a:gd name="connsiteY17" fmla="*/ 105174 h 407549"/>
              <a:gd name="connsiteX18" fmla="*/ 59780 w 338221"/>
              <a:gd name="connsiteY18" fmla="*/ 90436 h 407549"/>
              <a:gd name="connsiteX19" fmla="*/ 107079 w 338221"/>
              <a:gd name="connsiteY19" fmla="*/ 14180 h 407549"/>
              <a:gd name="connsiteX20" fmla="*/ 127165 w 338221"/>
              <a:gd name="connsiteY20" fmla="*/ 43657 h 407549"/>
              <a:gd name="connsiteX21" fmla="*/ 122630 w 338221"/>
              <a:gd name="connsiteY21" fmla="*/ 76338 h 407549"/>
              <a:gd name="connsiteX22" fmla="*/ 50061 w 338221"/>
              <a:gd name="connsiteY22" fmla="*/ 361494 h 407549"/>
              <a:gd name="connsiteX23" fmla="*/ 164097 w 338221"/>
              <a:gd name="connsiteY23" fmla="*/ 83387 h 407549"/>
              <a:gd name="connsiteX24" fmla="*/ 197790 w 338221"/>
              <a:gd name="connsiteY24" fmla="*/ 38530 h 407549"/>
              <a:gd name="connsiteX25" fmla="*/ 250272 w 338221"/>
              <a:gd name="connsiteY25" fmla="*/ 14180 h 407549"/>
              <a:gd name="connsiteX26" fmla="*/ 291740 w 338221"/>
              <a:gd name="connsiteY26" fmla="*/ 74415 h 407549"/>
              <a:gd name="connsiteX27" fmla="*/ 258696 w 338221"/>
              <a:gd name="connsiteY27" fmla="*/ 210265 h 407549"/>
              <a:gd name="connsiteX28" fmla="*/ 181592 w 338221"/>
              <a:gd name="connsiteY28" fmla="*/ 276267 h 407549"/>
              <a:gd name="connsiteX29" fmla="*/ 130405 w 338221"/>
              <a:gd name="connsiteY29" fmla="*/ 219236 h 407549"/>
              <a:gd name="connsiteX30" fmla="*/ 132349 w 338221"/>
              <a:gd name="connsiteY30" fmla="*/ 208983 h 407549"/>
              <a:gd name="connsiteX31" fmla="*/ 164097 w 338221"/>
              <a:gd name="connsiteY31" fmla="*/ 83387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061" y="361494"/>
                </a:moveTo>
                <a:cubicBezTo>
                  <a:pt x="44878" y="383281"/>
                  <a:pt x="43582" y="387767"/>
                  <a:pt x="15073" y="387767"/>
                </a:cubicBezTo>
                <a:cubicBezTo>
                  <a:pt x="7298" y="387767"/>
                  <a:pt x="170" y="387767"/>
                  <a:pt x="170" y="399942"/>
                </a:cubicBezTo>
                <a:cubicBezTo>
                  <a:pt x="170" y="405068"/>
                  <a:pt x="3410" y="407631"/>
                  <a:pt x="8593" y="407631"/>
                </a:cubicBezTo>
                <a:cubicBezTo>
                  <a:pt x="26088" y="407631"/>
                  <a:pt x="44878" y="405709"/>
                  <a:pt x="63020" y="405709"/>
                </a:cubicBezTo>
                <a:cubicBezTo>
                  <a:pt x="84402" y="405709"/>
                  <a:pt x="106432" y="407631"/>
                  <a:pt x="127165" y="407631"/>
                </a:cubicBezTo>
                <a:cubicBezTo>
                  <a:pt x="130405" y="407631"/>
                  <a:pt x="138828" y="407631"/>
                  <a:pt x="138828" y="394816"/>
                </a:cubicBezTo>
                <a:cubicBezTo>
                  <a:pt x="138828" y="387767"/>
                  <a:pt x="132349" y="387767"/>
                  <a:pt x="123278" y="387767"/>
                </a:cubicBezTo>
                <a:cubicBezTo>
                  <a:pt x="90881" y="387767"/>
                  <a:pt x="90881" y="383281"/>
                  <a:pt x="90881" y="377514"/>
                </a:cubicBezTo>
                <a:cubicBezTo>
                  <a:pt x="90881" y="369825"/>
                  <a:pt x="118095" y="265374"/>
                  <a:pt x="122630" y="249354"/>
                </a:cubicBezTo>
                <a:cubicBezTo>
                  <a:pt x="131053" y="267937"/>
                  <a:pt x="149195" y="290365"/>
                  <a:pt x="182240" y="290365"/>
                </a:cubicBezTo>
                <a:cubicBezTo>
                  <a:pt x="257400" y="290365"/>
                  <a:pt x="338392" y="196808"/>
                  <a:pt x="338392" y="102611"/>
                </a:cubicBezTo>
                <a:cubicBezTo>
                  <a:pt x="338392" y="42375"/>
                  <a:pt x="301459" y="82"/>
                  <a:pt x="252216" y="82"/>
                </a:cubicBezTo>
                <a:cubicBezTo>
                  <a:pt x="219820" y="82"/>
                  <a:pt x="188719" y="23151"/>
                  <a:pt x="167337" y="48142"/>
                </a:cubicBezTo>
                <a:cubicBezTo>
                  <a:pt x="160858" y="13539"/>
                  <a:pt x="132997" y="82"/>
                  <a:pt x="109023" y="82"/>
                </a:cubicBezTo>
                <a:cubicBezTo>
                  <a:pt x="79218" y="82"/>
                  <a:pt x="66907" y="25074"/>
                  <a:pt x="61076" y="36608"/>
                </a:cubicBezTo>
                <a:cubicBezTo>
                  <a:pt x="49413" y="58395"/>
                  <a:pt x="40990" y="96843"/>
                  <a:pt x="40990" y="98766"/>
                </a:cubicBezTo>
                <a:cubicBezTo>
                  <a:pt x="40990" y="105174"/>
                  <a:pt x="47469" y="105174"/>
                  <a:pt x="48765" y="105174"/>
                </a:cubicBezTo>
                <a:cubicBezTo>
                  <a:pt x="55245" y="105174"/>
                  <a:pt x="55893" y="104533"/>
                  <a:pt x="59780" y="90436"/>
                </a:cubicBezTo>
                <a:cubicBezTo>
                  <a:pt x="70795" y="44939"/>
                  <a:pt x="83754" y="14180"/>
                  <a:pt x="107079" y="14180"/>
                </a:cubicBezTo>
                <a:cubicBezTo>
                  <a:pt x="118095" y="14180"/>
                  <a:pt x="127165" y="19306"/>
                  <a:pt x="127165" y="43657"/>
                </a:cubicBezTo>
                <a:cubicBezTo>
                  <a:pt x="127165" y="58395"/>
                  <a:pt x="125221" y="65444"/>
                  <a:pt x="122630" y="76338"/>
                </a:cubicBezTo>
                <a:lnTo>
                  <a:pt x="50061" y="361494"/>
                </a:lnTo>
                <a:close/>
                <a:moveTo>
                  <a:pt x="164097" y="83387"/>
                </a:moveTo>
                <a:cubicBezTo>
                  <a:pt x="168633" y="66085"/>
                  <a:pt x="186127" y="48142"/>
                  <a:pt x="197790" y="38530"/>
                </a:cubicBezTo>
                <a:cubicBezTo>
                  <a:pt x="220468" y="18666"/>
                  <a:pt x="239258" y="14180"/>
                  <a:pt x="250272" y="14180"/>
                </a:cubicBezTo>
                <a:cubicBezTo>
                  <a:pt x="276190" y="14180"/>
                  <a:pt x="291740" y="36608"/>
                  <a:pt x="291740" y="74415"/>
                </a:cubicBezTo>
                <a:cubicBezTo>
                  <a:pt x="291740" y="112222"/>
                  <a:pt x="270359" y="185915"/>
                  <a:pt x="258696" y="210265"/>
                </a:cubicBezTo>
                <a:cubicBezTo>
                  <a:pt x="236666" y="255121"/>
                  <a:pt x="205565" y="276267"/>
                  <a:pt x="181592" y="276267"/>
                </a:cubicBezTo>
                <a:cubicBezTo>
                  <a:pt x="138828" y="276267"/>
                  <a:pt x="130405" y="223081"/>
                  <a:pt x="130405" y="219236"/>
                </a:cubicBezTo>
                <a:cubicBezTo>
                  <a:pt x="130405" y="217955"/>
                  <a:pt x="130405" y="216673"/>
                  <a:pt x="132349" y="208983"/>
                </a:cubicBezTo>
                <a:lnTo>
                  <a:pt x="164097" y="8338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7" name="任意多边形: 形状 446">
            <a:extLst>
              <a:ext uri="{FF2B5EF4-FFF2-40B4-BE49-F238E27FC236}">
                <a16:creationId xmlns:a16="http://schemas.microsoft.com/office/drawing/2014/main" id="{28BB0212-D56E-CC9D-FD4C-BE744AB8E102}"/>
              </a:ext>
            </a:extLst>
          </p:cNvPr>
          <p:cNvSpPr/>
          <p:nvPr/>
        </p:nvSpPr>
        <p:spPr>
          <a:xfrm>
            <a:off x="7591974" y="3619938"/>
            <a:ext cx="150320" cy="640800"/>
          </a:xfrm>
          <a:custGeom>
            <a:avLst/>
            <a:gdLst>
              <a:gd name="connsiteX0" fmla="*/ 150496 w 150320"/>
              <a:gd name="connsiteY0" fmla="*/ 634475 h 640800"/>
              <a:gd name="connsiteX1" fmla="*/ 139481 w 150320"/>
              <a:gd name="connsiteY1" fmla="*/ 620377 h 640800"/>
              <a:gd name="connsiteX2" fmla="*/ 37755 w 150320"/>
              <a:gd name="connsiteY2" fmla="*/ 320483 h 640800"/>
              <a:gd name="connsiteX3" fmla="*/ 142073 w 150320"/>
              <a:gd name="connsiteY3" fmla="*/ 17384 h 640800"/>
              <a:gd name="connsiteX4" fmla="*/ 150496 w 150320"/>
              <a:gd name="connsiteY4" fmla="*/ 6490 h 640800"/>
              <a:gd name="connsiteX5" fmla="*/ 144017 w 150320"/>
              <a:gd name="connsiteY5" fmla="*/ 82 h 640800"/>
              <a:gd name="connsiteX6" fmla="*/ 40995 w 150320"/>
              <a:gd name="connsiteY6" fmla="*/ 125039 h 640800"/>
              <a:gd name="connsiteX7" fmla="*/ 175 w 150320"/>
              <a:gd name="connsiteY7" fmla="*/ 320483 h 640800"/>
              <a:gd name="connsiteX8" fmla="*/ 42939 w 150320"/>
              <a:gd name="connsiteY8" fmla="*/ 520412 h 640800"/>
              <a:gd name="connsiteX9" fmla="*/ 144017 w 150320"/>
              <a:gd name="connsiteY9" fmla="*/ 640883 h 640800"/>
              <a:gd name="connsiteX10" fmla="*/ 150496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96" y="634475"/>
                </a:moveTo>
                <a:cubicBezTo>
                  <a:pt x="150496" y="632553"/>
                  <a:pt x="150496" y="631271"/>
                  <a:pt x="139481" y="620377"/>
                </a:cubicBezTo>
                <a:cubicBezTo>
                  <a:pt x="58490" y="539636"/>
                  <a:pt x="37755" y="418525"/>
                  <a:pt x="37755" y="320483"/>
                </a:cubicBezTo>
                <a:cubicBezTo>
                  <a:pt x="37755" y="208983"/>
                  <a:pt x="62377" y="97484"/>
                  <a:pt x="142073" y="17384"/>
                </a:cubicBezTo>
                <a:cubicBezTo>
                  <a:pt x="150496" y="9694"/>
                  <a:pt x="150496" y="8412"/>
                  <a:pt x="150496" y="6490"/>
                </a:cubicBezTo>
                <a:cubicBezTo>
                  <a:pt x="150496" y="2005"/>
                  <a:pt x="147904" y="82"/>
                  <a:pt x="144017" y="82"/>
                </a:cubicBezTo>
                <a:cubicBezTo>
                  <a:pt x="137537" y="82"/>
                  <a:pt x="79223" y="43657"/>
                  <a:pt x="40995" y="125039"/>
                </a:cubicBezTo>
                <a:cubicBezTo>
                  <a:pt x="7950" y="195527"/>
                  <a:pt x="175" y="266655"/>
                  <a:pt x="175" y="320483"/>
                </a:cubicBezTo>
                <a:cubicBezTo>
                  <a:pt x="175" y="370465"/>
                  <a:pt x="7303" y="448002"/>
                  <a:pt x="42939" y="520412"/>
                </a:cubicBezTo>
                <a:cubicBezTo>
                  <a:pt x="81815" y="599231"/>
                  <a:pt x="137537" y="640883"/>
                  <a:pt x="144017" y="640883"/>
                </a:cubicBezTo>
                <a:cubicBezTo>
                  <a:pt x="147904" y="640883"/>
                  <a:pt x="150496" y="638960"/>
                  <a:pt x="150496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8" name="任意多边形: 形状 447">
            <a:extLst>
              <a:ext uri="{FF2B5EF4-FFF2-40B4-BE49-F238E27FC236}">
                <a16:creationId xmlns:a16="http://schemas.microsoft.com/office/drawing/2014/main" id="{59E935BC-FF3F-0193-4FB4-590582AFDC5B}"/>
              </a:ext>
            </a:extLst>
          </p:cNvPr>
          <p:cNvSpPr/>
          <p:nvPr/>
        </p:nvSpPr>
        <p:spPr>
          <a:xfrm>
            <a:off x="7789499" y="3817304"/>
            <a:ext cx="297401" cy="414598"/>
          </a:xfrm>
          <a:custGeom>
            <a:avLst/>
            <a:gdLst>
              <a:gd name="connsiteX0" fmla="*/ 295637 w 297401"/>
              <a:gd name="connsiteY0" fmla="*/ 41735 h 414598"/>
              <a:gd name="connsiteX1" fmla="*/ 297581 w 297401"/>
              <a:gd name="connsiteY1" fmla="*/ 30200 h 414598"/>
              <a:gd name="connsiteX2" fmla="*/ 278790 w 297401"/>
              <a:gd name="connsiteY2" fmla="*/ 12899 h 414598"/>
              <a:gd name="connsiteX3" fmla="*/ 252226 w 297401"/>
              <a:gd name="connsiteY3" fmla="*/ 40453 h 414598"/>
              <a:gd name="connsiteX4" fmla="*/ 191968 w 297401"/>
              <a:gd name="connsiteY4" fmla="*/ 82 h 414598"/>
              <a:gd name="connsiteX5" fmla="*/ 37759 w 297401"/>
              <a:gd name="connsiteY5" fmla="*/ 182070 h 414598"/>
              <a:gd name="connsiteX6" fmla="*/ 123934 w 297401"/>
              <a:gd name="connsiteY6" fmla="*/ 283316 h 414598"/>
              <a:gd name="connsiteX7" fmla="*/ 199095 w 297401"/>
              <a:gd name="connsiteY7" fmla="*/ 246150 h 414598"/>
              <a:gd name="connsiteX8" fmla="*/ 199743 w 297401"/>
              <a:gd name="connsiteY8" fmla="*/ 246791 h 414598"/>
              <a:gd name="connsiteX9" fmla="*/ 178361 w 297401"/>
              <a:gd name="connsiteY9" fmla="*/ 331376 h 414598"/>
              <a:gd name="connsiteX10" fmla="*/ 85059 w 297401"/>
              <a:gd name="connsiteY10" fmla="*/ 400583 h 414598"/>
              <a:gd name="connsiteX11" fmla="*/ 33224 w 297401"/>
              <a:gd name="connsiteY11" fmla="*/ 394175 h 414598"/>
              <a:gd name="connsiteX12" fmla="*/ 59789 w 297401"/>
              <a:gd name="connsiteY12" fmla="*/ 360853 h 414598"/>
              <a:gd name="connsiteX13" fmla="*/ 35168 w 297401"/>
              <a:gd name="connsiteY13" fmla="*/ 338425 h 414598"/>
              <a:gd name="connsiteX14" fmla="*/ 179 w 297401"/>
              <a:gd name="connsiteY14" fmla="*/ 375592 h 414598"/>
              <a:gd name="connsiteX15" fmla="*/ 86354 w 297401"/>
              <a:gd name="connsiteY15" fmla="*/ 414680 h 414598"/>
              <a:gd name="connsiteX16" fmla="*/ 223716 w 297401"/>
              <a:gd name="connsiteY16" fmla="*/ 326250 h 414598"/>
              <a:gd name="connsiteX17" fmla="*/ 295637 w 297401"/>
              <a:gd name="connsiteY17" fmla="*/ 41735 h 414598"/>
              <a:gd name="connsiteX18" fmla="*/ 211406 w 297401"/>
              <a:gd name="connsiteY18" fmla="*/ 201294 h 414598"/>
              <a:gd name="connsiteX19" fmla="*/ 178361 w 297401"/>
              <a:gd name="connsiteY19" fmla="*/ 246150 h 414598"/>
              <a:gd name="connsiteX20" fmla="*/ 125878 w 297401"/>
              <a:gd name="connsiteY20" fmla="*/ 269219 h 414598"/>
              <a:gd name="connsiteX21" fmla="*/ 83763 w 297401"/>
              <a:gd name="connsiteY21" fmla="*/ 210265 h 414598"/>
              <a:gd name="connsiteX22" fmla="*/ 120047 w 297401"/>
              <a:gd name="connsiteY22" fmla="*/ 71211 h 414598"/>
              <a:gd name="connsiteX23" fmla="*/ 192615 w 297401"/>
              <a:gd name="connsiteY23" fmla="*/ 14180 h 414598"/>
              <a:gd name="connsiteX24" fmla="*/ 244450 w 297401"/>
              <a:gd name="connsiteY24" fmla="*/ 69289 h 414598"/>
              <a:gd name="connsiteX25" fmla="*/ 242507 w 297401"/>
              <a:gd name="connsiteY25" fmla="*/ 78901 h 414598"/>
              <a:gd name="connsiteX26" fmla="*/ 211406 w 297401"/>
              <a:gd name="connsiteY26" fmla="*/ 201294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37" y="41735"/>
                </a:moveTo>
                <a:cubicBezTo>
                  <a:pt x="296285" y="37890"/>
                  <a:pt x="297581" y="34686"/>
                  <a:pt x="297581" y="30200"/>
                </a:cubicBezTo>
                <a:cubicBezTo>
                  <a:pt x="297581" y="19306"/>
                  <a:pt x="289806" y="12899"/>
                  <a:pt x="278790" y="12899"/>
                </a:cubicBezTo>
                <a:cubicBezTo>
                  <a:pt x="272312" y="12899"/>
                  <a:pt x="254817" y="17384"/>
                  <a:pt x="252226" y="40453"/>
                </a:cubicBezTo>
                <a:cubicBezTo>
                  <a:pt x="240563" y="16743"/>
                  <a:pt x="217885" y="82"/>
                  <a:pt x="191968" y="82"/>
                </a:cubicBezTo>
                <a:cubicBezTo>
                  <a:pt x="118103" y="82"/>
                  <a:pt x="37759" y="89794"/>
                  <a:pt x="37759" y="182070"/>
                </a:cubicBezTo>
                <a:cubicBezTo>
                  <a:pt x="37759" y="245509"/>
                  <a:pt x="77283" y="283316"/>
                  <a:pt x="123934" y="283316"/>
                </a:cubicBezTo>
                <a:cubicBezTo>
                  <a:pt x="162163" y="283316"/>
                  <a:pt x="192615" y="253199"/>
                  <a:pt x="199095" y="246150"/>
                </a:cubicBezTo>
                <a:lnTo>
                  <a:pt x="199743" y="246791"/>
                </a:lnTo>
                <a:cubicBezTo>
                  <a:pt x="186136" y="303822"/>
                  <a:pt x="178361" y="330095"/>
                  <a:pt x="178361" y="331376"/>
                </a:cubicBezTo>
                <a:cubicBezTo>
                  <a:pt x="175769" y="337144"/>
                  <a:pt x="153740" y="400583"/>
                  <a:pt x="85059" y="400583"/>
                </a:cubicBezTo>
                <a:cubicBezTo>
                  <a:pt x="72747" y="400583"/>
                  <a:pt x="51366" y="399942"/>
                  <a:pt x="33224" y="394175"/>
                </a:cubicBezTo>
                <a:cubicBezTo>
                  <a:pt x="52662" y="388407"/>
                  <a:pt x="59789" y="371746"/>
                  <a:pt x="59789" y="360853"/>
                </a:cubicBezTo>
                <a:cubicBezTo>
                  <a:pt x="59789" y="350601"/>
                  <a:pt x="52662" y="338425"/>
                  <a:pt x="35168" y="338425"/>
                </a:cubicBezTo>
                <a:cubicBezTo>
                  <a:pt x="20913" y="338425"/>
                  <a:pt x="179" y="349960"/>
                  <a:pt x="179" y="375592"/>
                </a:cubicBezTo>
                <a:cubicBezTo>
                  <a:pt x="179" y="401864"/>
                  <a:pt x="24153" y="414680"/>
                  <a:pt x="86354" y="414680"/>
                </a:cubicBezTo>
                <a:cubicBezTo>
                  <a:pt x="167346" y="414680"/>
                  <a:pt x="213997" y="364698"/>
                  <a:pt x="223716" y="326250"/>
                </a:cubicBezTo>
                <a:lnTo>
                  <a:pt x="295637" y="41735"/>
                </a:lnTo>
                <a:close/>
                <a:moveTo>
                  <a:pt x="211406" y="201294"/>
                </a:moveTo>
                <a:cubicBezTo>
                  <a:pt x="207518" y="217955"/>
                  <a:pt x="192615" y="233975"/>
                  <a:pt x="178361" y="246150"/>
                </a:cubicBezTo>
                <a:cubicBezTo>
                  <a:pt x="164754" y="257684"/>
                  <a:pt x="144669" y="269219"/>
                  <a:pt x="125878" y="269219"/>
                </a:cubicBezTo>
                <a:cubicBezTo>
                  <a:pt x="93482" y="269219"/>
                  <a:pt x="83763" y="235897"/>
                  <a:pt x="83763" y="210265"/>
                </a:cubicBezTo>
                <a:cubicBezTo>
                  <a:pt x="83763" y="179506"/>
                  <a:pt x="102553" y="103892"/>
                  <a:pt x="120047" y="71211"/>
                </a:cubicBezTo>
                <a:cubicBezTo>
                  <a:pt x="137541" y="39812"/>
                  <a:pt x="165402" y="14180"/>
                  <a:pt x="192615" y="14180"/>
                </a:cubicBezTo>
                <a:cubicBezTo>
                  <a:pt x="235379" y="14180"/>
                  <a:pt x="244450" y="66085"/>
                  <a:pt x="244450" y="69289"/>
                </a:cubicBezTo>
                <a:cubicBezTo>
                  <a:pt x="244450" y="72493"/>
                  <a:pt x="243154" y="76338"/>
                  <a:pt x="242507" y="78901"/>
                </a:cubicBezTo>
                <a:lnTo>
                  <a:pt x="211406" y="20129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9" name="任意多边形: 形状 448">
            <a:extLst>
              <a:ext uri="{FF2B5EF4-FFF2-40B4-BE49-F238E27FC236}">
                <a16:creationId xmlns:a16="http://schemas.microsoft.com/office/drawing/2014/main" id="{8A8C8C2C-295A-6BCD-5C23-8E8EB42F4E18}"/>
              </a:ext>
            </a:extLst>
          </p:cNvPr>
          <p:cNvSpPr/>
          <p:nvPr/>
        </p:nvSpPr>
        <p:spPr>
          <a:xfrm>
            <a:off x="8110150" y="3998395"/>
            <a:ext cx="332454" cy="202749"/>
          </a:xfrm>
          <a:custGeom>
            <a:avLst/>
            <a:gdLst>
              <a:gd name="connsiteX0" fmla="*/ 217436 w 332454"/>
              <a:gd name="connsiteY0" fmla="*/ 55256 h 202749"/>
              <a:gd name="connsiteX1" fmla="*/ 226054 w 332454"/>
              <a:gd name="connsiteY1" fmla="*/ 19371 h 202749"/>
              <a:gd name="connsiteX2" fmla="*/ 211086 w 332454"/>
              <a:gd name="connsiteY2" fmla="*/ 5018 h 202749"/>
              <a:gd name="connsiteX3" fmla="*/ 191584 w 332454"/>
              <a:gd name="connsiteY3" fmla="*/ 18026 h 202749"/>
              <a:gd name="connsiteX4" fmla="*/ 182513 w 332454"/>
              <a:gd name="connsiteY4" fmla="*/ 51668 h 202749"/>
              <a:gd name="connsiteX5" fmla="*/ 169360 w 332454"/>
              <a:gd name="connsiteY5" fmla="*/ 103252 h 202749"/>
              <a:gd name="connsiteX6" fmla="*/ 162103 w 332454"/>
              <a:gd name="connsiteY6" fmla="*/ 144520 h 202749"/>
              <a:gd name="connsiteX7" fmla="*/ 149403 w 332454"/>
              <a:gd name="connsiteY7" fmla="*/ 175471 h 202749"/>
              <a:gd name="connsiteX8" fmla="*/ 119015 w 332454"/>
              <a:gd name="connsiteY8" fmla="*/ 190273 h 202749"/>
              <a:gd name="connsiteX9" fmla="*/ 78195 w 332454"/>
              <a:gd name="connsiteY9" fmla="*/ 149006 h 202749"/>
              <a:gd name="connsiteX10" fmla="*/ 99966 w 332454"/>
              <a:gd name="connsiteY10" fmla="*/ 70059 h 202749"/>
              <a:gd name="connsiteX11" fmla="*/ 109491 w 332454"/>
              <a:gd name="connsiteY11" fmla="*/ 38660 h 202749"/>
              <a:gd name="connsiteX12" fmla="*/ 66403 w 332454"/>
              <a:gd name="connsiteY12" fmla="*/ 532 h 202749"/>
              <a:gd name="connsiteX13" fmla="*/ 184 w 332454"/>
              <a:gd name="connsiteY13" fmla="*/ 69162 h 202749"/>
              <a:gd name="connsiteX14" fmla="*/ 7894 w 332454"/>
              <a:gd name="connsiteY14" fmla="*/ 74993 h 202749"/>
              <a:gd name="connsiteX15" fmla="*/ 16058 w 332454"/>
              <a:gd name="connsiteY15" fmla="*/ 67816 h 202749"/>
              <a:gd name="connsiteX16" fmla="*/ 65042 w 332454"/>
              <a:gd name="connsiteY16" fmla="*/ 13092 h 202749"/>
              <a:gd name="connsiteX17" fmla="*/ 76381 w 332454"/>
              <a:gd name="connsiteY17" fmla="*/ 28791 h 202749"/>
              <a:gd name="connsiteX18" fmla="*/ 70031 w 332454"/>
              <a:gd name="connsiteY18" fmla="*/ 54808 h 202749"/>
              <a:gd name="connsiteX19" fmla="*/ 44178 w 332454"/>
              <a:gd name="connsiteY19" fmla="*/ 143174 h 202749"/>
              <a:gd name="connsiteX20" fmla="*/ 117201 w 332454"/>
              <a:gd name="connsiteY20" fmla="*/ 202833 h 202749"/>
              <a:gd name="connsiteX21" fmla="*/ 168452 w 332454"/>
              <a:gd name="connsiteY21" fmla="*/ 172779 h 202749"/>
              <a:gd name="connsiteX22" fmla="*/ 231496 w 332454"/>
              <a:gd name="connsiteY22" fmla="*/ 202833 h 202749"/>
              <a:gd name="connsiteX23" fmla="*/ 300890 w 332454"/>
              <a:gd name="connsiteY23" fmla="*/ 149903 h 202749"/>
              <a:gd name="connsiteX24" fmla="*/ 332639 w 332454"/>
              <a:gd name="connsiteY24" fmla="*/ 35520 h 202749"/>
              <a:gd name="connsiteX25" fmla="*/ 309961 w 332454"/>
              <a:gd name="connsiteY25" fmla="*/ 84 h 202749"/>
              <a:gd name="connsiteX26" fmla="*/ 285469 w 332454"/>
              <a:gd name="connsiteY26" fmla="*/ 23857 h 202749"/>
              <a:gd name="connsiteX27" fmla="*/ 293180 w 332454"/>
              <a:gd name="connsiteY27" fmla="*/ 37763 h 202749"/>
              <a:gd name="connsiteX28" fmla="*/ 309961 w 332454"/>
              <a:gd name="connsiteY28" fmla="*/ 73648 h 202749"/>
              <a:gd name="connsiteX29" fmla="*/ 233311 w 332454"/>
              <a:gd name="connsiteY29" fmla="*/ 190273 h 202749"/>
              <a:gd name="connsiteX30" fmla="*/ 196573 w 332454"/>
              <a:gd name="connsiteY30" fmla="*/ 150351 h 202749"/>
              <a:gd name="connsiteX31" fmla="*/ 204737 w 332454"/>
              <a:gd name="connsiteY31" fmla="*/ 105495 h 202749"/>
              <a:gd name="connsiteX32" fmla="*/ 217436 w 332454"/>
              <a:gd name="connsiteY32" fmla="*/ 55256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36" y="55256"/>
                </a:moveTo>
                <a:cubicBezTo>
                  <a:pt x="220611" y="43146"/>
                  <a:pt x="226054" y="21614"/>
                  <a:pt x="226054" y="19371"/>
                </a:cubicBezTo>
                <a:cubicBezTo>
                  <a:pt x="226054" y="10401"/>
                  <a:pt x="218797" y="5018"/>
                  <a:pt x="211086" y="5018"/>
                </a:cubicBezTo>
                <a:cubicBezTo>
                  <a:pt x="202469" y="5018"/>
                  <a:pt x="194305" y="10401"/>
                  <a:pt x="191584" y="18026"/>
                </a:cubicBezTo>
                <a:cubicBezTo>
                  <a:pt x="190223" y="21614"/>
                  <a:pt x="185687" y="40454"/>
                  <a:pt x="182513" y="51668"/>
                </a:cubicBezTo>
                <a:cubicBezTo>
                  <a:pt x="176163" y="77236"/>
                  <a:pt x="176163" y="78133"/>
                  <a:pt x="169360" y="103252"/>
                </a:cubicBezTo>
                <a:cubicBezTo>
                  <a:pt x="163464" y="127924"/>
                  <a:pt x="162556" y="131512"/>
                  <a:pt x="162103" y="144520"/>
                </a:cubicBezTo>
                <a:cubicBezTo>
                  <a:pt x="163917" y="153491"/>
                  <a:pt x="160288" y="162014"/>
                  <a:pt x="149403" y="175471"/>
                </a:cubicBezTo>
                <a:cubicBezTo>
                  <a:pt x="143507" y="182648"/>
                  <a:pt x="134436" y="190273"/>
                  <a:pt x="119015" y="190273"/>
                </a:cubicBezTo>
                <a:cubicBezTo>
                  <a:pt x="101327" y="190273"/>
                  <a:pt x="78195" y="183993"/>
                  <a:pt x="78195" y="149006"/>
                </a:cubicBezTo>
                <a:cubicBezTo>
                  <a:pt x="78195" y="126129"/>
                  <a:pt x="90895" y="92936"/>
                  <a:pt x="99966" y="70059"/>
                </a:cubicBezTo>
                <a:cubicBezTo>
                  <a:pt x="107676" y="50322"/>
                  <a:pt x="109491" y="46286"/>
                  <a:pt x="109491" y="38660"/>
                </a:cubicBezTo>
                <a:cubicBezTo>
                  <a:pt x="109491" y="17129"/>
                  <a:pt x="90895" y="532"/>
                  <a:pt x="66403" y="532"/>
                </a:cubicBezTo>
                <a:cubicBezTo>
                  <a:pt x="20594" y="532"/>
                  <a:pt x="184" y="61537"/>
                  <a:pt x="184" y="69162"/>
                </a:cubicBezTo>
                <a:cubicBezTo>
                  <a:pt x="184" y="74993"/>
                  <a:pt x="6534" y="74993"/>
                  <a:pt x="7894" y="74993"/>
                </a:cubicBezTo>
                <a:cubicBezTo>
                  <a:pt x="14244" y="74993"/>
                  <a:pt x="14698" y="72750"/>
                  <a:pt x="16058" y="67816"/>
                </a:cubicBezTo>
                <a:cubicBezTo>
                  <a:pt x="27397" y="30586"/>
                  <a:pt x="46900" y="13092"/>
                  <a:pt x="65042" y="13092"/>
                </a:cubicBezTo>
                <a:cubicBezTo>
                  <a:pt x="72753" y="13092"/>
                  <a:pt x="76381" y="18026"/>
                  <a:pt x="76381" y="28791"/>
                </a:cubicBezTo>
                <a:cubicBezTo>
                  <a:pt x="76381" y="39108"/>
                  <a:pt x="72299" y="48977"/>
                  <a:pt x="70031" y="54808"/>
                </a:cubicBezTo>
                <a:cubicBezTo>
                  <a:pt x="44178" y="120298"/>
                  <a:pt x="44178" y="129269"/>
                  <a:pt x="44178" y="143174"/>
                </a:cubicBezTo>
                <a:cubicBezTo>
                  <a:pt x="44178" y="196105"/>
                  <a:pt x="92709" y="202833"/>
                  <a:pt x="117201" y="202833"/>
                </a:cubicBezTo>
                <a:cubicBezTo>
                  <a:pt x="125819" y="202833"/>
                  <a:pt x="148042" y="202833"/>
                  <a:pt x="168452" y="172779"/>
                </a:cubicBezTo>
                <a:cubicBezTo>
                  <a:pt x="178884" y="192965"/>
                  <a:pt x="203830" y="202833"/>
                  <a:pt x="231496" y="202833"/>
                </a:cubicBezTo>
                <a:cubicBezTo>
                  <a:pt x="271863" y="202833"/>
                  <a:pt x="291819" y="168294"/>
                  <a:pt x="300890" y="149903"/>
                </a:cubicBezTo>
                <a:cubicBezTo>
                  <a:pt x="320393" y="112224"/>
                  <a:pt x="332639" y="56154"/>
                  <a:pt x="332639" y="35520"/>
                </a:cubicBezTo>
                <a:cubicBezTo>
                  <a:pt x="332639" y="1878"/>
                  <a:pt x="313136" y="84"/>
                  <a:pt x="309961" y="84"/>
                </a:cubicBezTo>
                <a:cubicBezTo>
                  <a:pt x="298169" y="84"/>
                  <a:pt x="285469" y="12195"/>
                  <a:pt x="285469" y="23857"/>
                </a:cubicBezTo>
                <a:cubicBezTo>
                  <a:pt x="285469" y="31483"/>
                  <a:pt x="290005" y="35071"/>
                  <a:pt x="293180" y="37763"/>
                </a:cubicBezTo>
                <a:cubicBezTo>
                  <a:pt x="304065" y="46734"/>
                  <a:pt x="309961" y="59294"/>
                  <a:pt x="309961" y="73648"/>
                </a:cubicBezTo>
                <a:cubicBezTo>
                  <a:pt x="309961" y="79479"/>
                  <a:pt x="290912" y="190273"/>
                  <a:pt x="233311" y="190273"/>
                </a:cubicBezTo>
                <a:cubicBezTo>
                  <a:pt x="196573" y="190273"/>
                  <a:pt x="196573" y="157977"/>
                  <a:pt x="196573" y="150351"/>
                </a:cubicBezTo>
                <a:cubicBezTo>
                  <a:pt x="196573" y="138240"/>
                  <a:pt x="198387" y="131063"/>
                  <a:pt x="204737" y="105495"/>
                </a:cubicBezTo>
                <a:lnTo>
                  <a:pt x="217436" y="5525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0" name="任意多边形: 形状 449">
            <a:extLst>
              <a:ext uri="{FF2B5EF4-FFF2-40B4-BE49-F238E27FC236}">
                <a16:creationId xmlns:a16="http://schemas.microsoft.com/office/drawing/2014/main" id="{E0D29F9B-CD4E-A94A-B875-F7054653B269}"/>
              </a:ext>
            </a:extLst>
          </p:cNvPr>
          <p:cNvSpPr/>
          <p:nvPr/>
        </p:nvSpPr>
        <p:spPr>
          <a:xfrm>
            <a:off x="8545184" y="3619938"/>
            <a:ext cx="150320" cy="640800"/>
          </a:xfrm>
          <a:custGeom>
            <a:avLst/>
            <a:gdLst>
              <a:gd name="connsiteX0" fmla="*/ 150511 w 150320"/>
              <a:gd name="connsiteY0" fmla="*/ 320483 h 640800"/>
              <a:gd name="connsiteX1" fmla="*/ 107748 w 150320"/>
              <a:gd name="connsiteY1" fmla="*/ 120553 h 640800"/>
              <a:gd name="connsiteX2" fmla="*/ 6670 w 150320"/>
              <a:gd name="connsiteY2" fmla="*/ 82 h 640800"/>
              <a:gd name="connsiteX3" fmla="*/ 190 w 150320"/>
              <a:gd name="connsiteY3" fmla="*/ 6490 h 640800"/>
              <a:gd name="connsiteX4" fmla="*/ 12501 w 150320"/>
              <a:gd name="connsiteY4" fmla="*/ 21229 h 640800"/>
              <a:gd name="connsiteX5" fmla="*/ 112931 w 150320"/>
              <a:gd name="connsiteY5" fmla="*/ 320483 h 640800"/>
              <a:gd name="connsiteX6" fmla="*/ 8614 w 150320"/>
              <a:gd name="connsiteY6" fmla="*/ 623581 h 640800"/>
              <a:gd name="connsiteX7" fmla="*/ 190 w 150320"/>
              <a:gd name="connsiteY7" fmla="*/ 634475 h 640800"/>
              <a:gd name="connsiteX8" fmla="*/ 6670 w 150320"/>
              <a:gd name="connsiteY8" fmla="*/ 640883 h 640800"/>
              <a:gd name="connsiteX9" fmla="*/ 109692 w 150320"/>
              <a:gd name="connsiteY9" fmla="*/ 515927 h 640800"/>
              <a:gd name="connsiteX10" fmla="*/ 150511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11" y="320483"/>
                </a:moveTo>
                <a:cubicBezTo>
                  <a:pt x="150511" y="270500"/>
                  <a:pt x="143384" y="192963"/>
                  <a:pt x="107748" y="120553"/>
                </a:cubicBezTo>
                <a:cubicBezTo>
                  <a:pt x="68871" y="41734"/>
                  <a:pt x="13149" y="82"/>
                  <a:pt x="6670" y="82"/>
                </a:cubicBezTo>
                <a:cubicBezTo>
                  <a:pt x="2782" y="82"/>
                  <a:pt x="190" y="2645"/>
                  <a:pt x="190" y="6490"/>
                </a:cubicBezTo>
                <a:cubicBezTo>
                  <a:pt x="190" y="8412"/>
                  <a:pt x="190" y="9694"/>
                  <a:pt x="12501" y="21229"/>
                </a:cubicBezTo>
                <a:cubicBezTo>
                  <a:pt x="75999" y="84668"/>
                  <a:pt x="112931" y="186555"/>
                  <a:pt x="112931" y="320483"/>
                </a:cubicBezTo>
                <a:cubicBezTo>
                  <a:pt x="112931" y="430059"/>
                  <a:pt x="88957" y="542840"/>
                  <a:pt x="8614" y="623581"/>
                </a:cubicBezTo>
                <a:cubicBezTo>
                  <a:pt x="190" y="631271"/>
                  <a:pt x="190" y="632553"/>
                  <a:pt x="190" y="634475"/>
                </a:cubicBezTo>
                <a:cubicBezTo>
                  <a:pt x="190" y="638320"/>
                  <a:pt x="2782" y="640883"/>
                  <a:pt x="6670" y="640883"/>
                </a:cubicBezTo>
                <a:cubicBezTo>
                  <a:pt x="13149" y="640883"/>
                  <a:pt x="71463" y="597308"/>
                  <a:pt x="109692" y="515927"/>
                </a:cubicBezTo>
                <a:cubicBezTo>
                  <a:pt x="142736" y="445439"/>
                  <a:pt x="150511" y="374310"/>
                  <a:pt x="150511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1" name="任意多边形: 形状 450">
            <a:extLst>
              <a:ext uri="{FF2B5EF4-FFF2-40B4-BE49-F238E27FC236}">
                <a16:creationId xmlns:a16="http://schemas.microsoft.com/office/drawing/2014/main" id="{CE3AE725-BEC9-478E-DEDB-F10452EED1BF}"/>
              </a:ext>
            </a:extLst>
          </p:cNvPr>
          <p:cNvSpPr/>
          <p:nvPr/>
        </p:nvSpPr>
        <p:spPr>
          <a:xfrm>
            <a:off x="8887666" y="3817304"/>
            <a:ext cx="305825" cy="421646"/>
          </a:xfrm>
          <a:custGeom>
            <a:avLst/>
            <a:gdLst>
              <a:gd name="connsiteX0" fmla="*/ 2140 w 305825"/>
              <a:gd name="connsiteY0" fmla="*/ 394175 h 421646"/>
              <a:gd name="connsiteX1" fmla="*/ 196 w 305825"/>
              <a:gd name="connsiteY1" fmla="*/ 404428 h 421646"/>
              <a:gd name="connsiteX2" fmla="*/ 18338 w 305825"/>
              <a:gd name="connsiteY2" fmla="*/ 421729 h 421646"/>
              <a:gd name="connsiteX3" fmla="*/ 41016 w 305825"/>
              <a:gd name="connsiteY3" fmla="*/ 408273 h 421646"/>
              <a:gd name="connsiteX4" fmla="*/ 82483 w 305825"/>
              <a:gd name="connsiteY4" fmla="*/ 247431 h 421646"/>
              <a:gd name="connsiteX5" fmla="*/ 146629 w 305825"/>
              <a:gd name="connsiteY5" fmla="*/ 290365 h 421646"/>
              <a:gd name="connsiteX6" fmla="*/ 306021 w 305825"/>
              <a:gd name="connsiteY6" fmla="*/ 104533 h 421646"/>
              <a:gd name="connsiteX7" fmla="*/ 215958 w 305825"/>
              <a:gd name="connsiteY7" fmla="*/ 82 h 421646"/>
              <a:gd name="connsiteX8" fmla="*/ 65638 w 305825"/>
              <a:gd name="connsiteY8" fmla="*/ 142340 h 421646"/>
              <a:gd name="connsiteX9" fmla="*/ 2140 w 305825"/>
              <a:gd name="connsiteY9" fmla="*/ 394175 h 421646"/>
              <a:gd name="connsiteX10" fmla="*/ 145981 w 305825"/>
              <a:gd name="connsiteY10" fmla="*/ 276267 h 421646"/>
              <a:gd name="connsiteX11" fmla="*/ 90259 w 305825"/>
              <a:gd name="connsiteY11" fmla="*/ 219236 h 421646"/>
              <a:gd name="connsiteX12" fmla="*/ 95442 w 305825"/>
              <a:gd name="connsiteY12" fmla="*/ 195527 h 421646"/>
              <a:gd name="connsiteX13" fmla="*/ 134319 w 305825"/>
              <a:gd name="connsiteY13" fmla="*/ 75056 h 421646"/>
              <a:gd name="connsiteX14" fmla="*/ 214662 w 305825"/>
              <a:gd name="connsiteY14" fmla="*/ 14180 h 421646"/>
              <a:gd name="connsiteX15" fmla="*/ 259370 w 305825"/>
              <a:gd name="connsiteY15" fmla="*/ 76978 h 421646"/>
              <a:gd name="connsiteX16" fmla="*/ 223085 w 305825"/>
              <a:gd name="connsiteY16" fmla="*/ 215391 h 421646"/>
              <a:gd name="connsiteX17" fmla="*/ 145981 w 305825"/>
              <a:gd name="connsiteY17" fmla="*/ 276267 h 42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5825" h="421646">
                <a:moveTo>
                  <a:pt x="2140" y="394175"/>
                </a:moveTo>
                <a:cubicBezTo>
                  <a:pt x="196" y="401864"/>
                  <a:pt x="196" y="403146"/>
                  <a:pt x="196" y="404428"/>
                </a:cubicBezTo>
                <a:cubicBezTo>
                  <a:pt x="196" y="414040"/>
                  <a:pt x="7323" y="421729"/>
                  <a:pt x="18338" y="421729"/>
                </a:cubicBezTo>
                <a:cubicBezTo>
                  <a:pt x="31945" y="421729"/>
                  <a:pt x="39720" y="410195"/>
                  <a:pt x="41016" y="408273"/>
                </a:cubicBezTo>
                <a:cubicBezTo>
                  <a:pt x="44256" y="402505"/>
                  <a:pt x="64989" y="316638"/>
                  <a:pt x="82483" y="247431"/>
                </a:cubicBezTo>
                <a:cubicBezTo>
                  <a:pt x="95442" y="273063"/>
                  <a:pt x="116176" y="290365"/>
                  <a:pt x="146629" y="290365"/>
                </a:cubicBezTo>
                <a:cubicBezTo>
                  <a:pt x="222437" y="290365"/>
                  <a:pt x="306021" y="200012"/>
                  <a:pt x="306021" y="104533"/>
                </a:cubicBezTo>
                <a:cubicBezTo>
                  <a:pt x="306021" y="36608"/>
                  <a:pt x="263257" y="82"/>
                  <a:pt x="215958" y="82"/>
                </a:cubicBezTo>
                <a:cubicBezTo>
                  <a:pt x="153108" y="82"/>
                  <a:pt x="85075" y="64163"/>
                  <a:pt x="65638" y="142340"/>
                </a:cubicBezTo>
                <a:lnTo>
                  <a:pt x="2140" y="394175"/>
                </a:lnTo>
                <a:close/>
                <a:moveTo>
                  <a:pt x="145981" y="276267"/>
                </a:moveTo>
                <a:cubicBezTo>
                  <a:pt x="100626" y="276267"/>
                  <a:pt x="90259" y="225003"/>
                  <a:pt x="90259" y="219236"/>
                </a:cubicBezTo>
                <a:cubicBezTo>
                  <a:pt x="90259" y="216673"/>
                  <a:pt x="93499" y="203857"/>
                  <a:pt x="95442" y="195527"/>
                </a:cubicBezTo>
                <a:cubicBezTo>
                  <a:pt x="113584" y="123757"/>
                  <a:pt x="120064" y="100688"/>
                  <a:pt x="134319" y="75056"/>
                </a:cubicBezTo>
                <a:cubicBezTo>
                  <a:pt x="162179" y="28278"/>
                  <a:pt x="194576" y="14180"/>
                  <a:pt x="214662" y="14180"/>
                </a:cubicBezTo>
                <a:cubicBezTo>
                  <a:pt x="238636" y="14180"/>
                  <a:pt x="259370" y="32763"/>
                  <a:pt x="259370" y="76978"/>
                </a:cubicBezTo>
                <a:cubicBezTo>
                  <a:pt x="259370" y="112223"/>
                  <a:pt x="240580" y="183992"/>
                  <a:pt x="223085" y="215391"/>
                </a:cubicBezTo>
                <a:cubicBezTo>
                  <a:pt x="201703" y="255762"/>
                  <a:pt x="170602" y="276267"/>
                  <a:pt x="145981" y="276267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2" name="任意多边形: 形状 451">
            <a:extLst>
              <a:ext uri="{FF2B5EF4-FFF2-40B4-BE49-F238E27FC236}">
                <a16:creationId xmlns:a16="http://schemas.microsoft.com/office/drawing/2014/main" id="{A99AF235-B3A4-6FBA-29A6-16832E09F60D}"/>
              </a:ext>
            </a:extLst>
          </p:cNvPr>
          <p:cNvSpPr/>
          <p:nvPr/>
        </p:nvSpPr>
        <p:spPr>
          <a:xfrm>
            <a:off x="9267376" y="3619938"/>
            <a:ext cx="150320" cy="640800"/>
          </a:xfrm>
          <a:custGeom>
            <a:avLst/>
            <a:gdLst>
              <a:gd name="connsiteX0" fmla="*/ 150522 w 150320"/>
              <a:gd name="connsiteY0" fmla="*/ 634475 h 640800"/>
              <a:gd name="connsiteX1" fmla="*/ 139507 w 150320"/>
              <a:gd name="connsiteY1" fmla="*/ 620377 h 640800"/>
              <a:gd name="connsiteX2" fmla="*/ 37781 w 150320"/>
              <a:gd name="connsiteY2" fmla="*/ 320483 h 640800"/>
              <a:gd name="connsiteX3" fmla="*/ 142099 w 150320"/>
              <a:gd name="connsiteY3" fmla="*/ 17384 h 640800"/>
              <a:gd name="connsiteX4" fmla="*/ 150522 w 150320"/>
              <a:gd name="connsiteY4" fmla="*/ 6490 h 640800"/>
              <a:gd name="connsiteX5" fmla="*/ 144043 w 150320"/>
              <a:gd name="connsiteY5" fmla="*/ 82 h 640800"/>
              <a:gd name="connsiteX6" fmla="*/ 41021 w 150320"/>
              <a:gd name="connsiteY6" fmla="*/ 125039 h 640800"/>
              <a:gd name="connsiteX7" fmla="*/ 201 w 150320"/>
              <a:gd name="connsiteY7" fmla="*/ 320483 h 640800"/>
              <a:gd name="connsiteX8" fmla="*/ 42965 w 150320"/>
              <a:gd name="connsiteY8" fmla="*/ 520412 h 640800"/>
              <a:gd name="connsiteX9" fmla="*/ 144043 w 150320"/>
              <a:gd name="connsiteY9" fmla="*/ 640883 h 640800"/>
              <a:gd name="connsiteX10" fmla="*/ 150522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22" y="634475"/>
                </a:moveTo>
                <a:cubicBezTo>
                  <a:pt x="150522" y="632553"/>
                  <a:pt x="150522" y="631271"/>
                  <a:pt x="139507" y="620377"/>
                </a:cubicBezTo>
                <a:cubicBezTo>
                  <a:pt x="58515" y="539636"/>
                  <a:pt x="37781" y="418525"/>
                  <a:pt x="37781" y="320483"/>
                </a:cubicBezTo>
                <a:cubicBezTo>
                  <a:pt x="37781" y="208983"/>
                  <a:pt x="62403" y="97484"/>
                  <a:pt x="142099" y="17384"/>
                </a:cubicBezTo>
                <a:cubicBezTo>
                  <a:pt x="150522" y="9694"/>
                  <a:pt x="150522" y="8412"/>
                  <a:pt x="150522" y="6490"/>
                </a:cubicBezTo>
                <a:cubicBezTo>
                  <a:pt x="150522" y="2005"/>
                  <a:pt x="147930" y="82"/>
                  <a:pt x="144043" y="82"/>
                </a:cubicBezTo>
                <a:cubicBezTo>
                  <a:pt x="137563" y="82"/>
                  <a:pt x="79249" y="43657"/>
                  <a:pt x="41021" y="125039"/>
                </a:cubicBezTo>
                <a:cubicBezTo>
                  <a:pt x="7976" y="195527"/>
                  <a:pt x="201" y="266655"/>
                  <a:pt x="201" y="320483"/>
                </a:cubicBezTo>
                <a:cubicBezTo>
                  <a:pt x="201" y="370465"/>
                  <a:pt x="7328" y="448002"/>
                  <a:pt x="42965" y="520412"/>
                </a:cubicBezTo>
                <a:cubicBezTo>
                  <a:pt x="81841" y="599231"/>
                  <a:pt x="137563" y="640883"/>
                  <a:pt x="144043" y="640883"/>
                </a:cubicBezTo>
                <a:cubicBezTo>
                  <a:pt x="147930" y="640883"/>
                  <a:pt x="150522" y="638960"/>
                  <a:pt x="150522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3" name="任意多边形: 形状 452">
            <a:extLst>
              <a:ext uri="{FF2B5EF4-FFF2-40B4-BE49-F238E27FC236}">
                <a16:creationId xmlns:a16="http://schemas.microsoft.com/office/drawing/2014/main" id="{3E2522C8-3500-E5AD-D624-C38403C0A8CD}"/>
              </a:ext>
            </a:extLst>
          </p:cNvPr>
          <p:cNvSpPr/>
          <p:nvPr/>
        </p:nvSpPr>
        <p:spPr>
          <a:xfrm>
            <a:off x="9479155" y="3812178"/>
            <a:ext cx="364786" cy="412675"/>
          </a:xfrm>
          <a:custGeom>
            <a:avLst/>
            <a:gdLst>
              <a:gd name="connsiteX0" fmla="*/ 118777 w 364786"/>
              <a:gd name="connsiteY0" fmla="*/ 77619 h 412675"/>
              <a:gd name="connsiteX1" fmla="*/ 128496 w 364786"/>
              <a:gd name="connsiteY1" fmla="*/ 55832 h 412675"/>
              <a:gd name="connsiteX2" fmla="*/ 202360 w 364786"/>
              <a:gd name="connsiteY2" fmla="*/ 25714 h 412675"/>
              <a:gd name="connsiteX3" fmla="*/ 282056 w 364786"/>
              <a:gd name="connsiteY3" fmla="*/ 145544 h 412675"/>
              <a:gd name="connsiteX4" fmla="*/ 194585 w 364786"/>
              <a:gd name="connsiteY4" fmla="*/ 269219 h 412675"/>
              <a:gd name="connsiteX5" fmla="*/ 125904 w 364786"/>
              <a:gd name="connsiteY5" fmla="*/ 234615 h 412675"/>
              <a:gd name="connsiteX6" fmla="*/ 118777 w 364786"/>
              <a:gd name="connsiteY6" fmla="*/ 213469 h 412675"/>
              <a:gd name="connsiteX7" fmla="*/ 118777 w 364786"/>
              <a:gd name="connsiteY7" fmla="*/ 77619 h 412675"/>
              <a:gd name="connsiteX8" fmla="*/ 118777 w 364786"/>
              <a:gd name="connsiteY8" fmla="*/ 263451 h 412675"/>
              <a:gd name="connsiteX9" fmla="*/ 201712 w 364786"/>
              <a:gd name="connsiteY9" fmla="*/ 292287 h 412675"/>
              <a:gd name="connsiteX10" fmla="*/ 364991 w 364786"/>
              <a:gd name="connsiteY10" fmla="*/ 145544 h 412675"/>
              <a:gd name="connsiteX11" fmla="*/ 212727 w 364786"/>
              <a:gd name="connsiteY11" fmla="*/ 82 h 412675"/>
              <a:gd name="connsiteX12" fmla="*/ 114889 w 364786"/>
              <a:gd name="connsiteY12" fmla="*/ 31481 h 412675"/>
              <a:gd name="connsiteX13" fmla="*/ 114889 w 364786"/>
              <a:gd name="connsiteY13" fmla="*/ 82 h 412675"/>
              <a:gd name="connsiteX14" fmla="*/ 205 w 364786"/>
              <a:gd name="connsiteY14" fmla="*/ 5209 h 412675"/>
              <a:gd name="connsiteX15" fmla="*/ 205 w 364786"/>
              <a:gd name="connsiteY15" fmla="*/ 35327 h 412675"/>
              <a:gd name="connsiteX16" fmla="*/ 44912 w 364786"/>
              <a:gd name="connsiteY16" fmla="*/ 59677 h 412675"/>
              <a:gd name="connsiteX17" fmla="*/ 44912 w 364786"/>
              <a:gd name="connsiteY17" fmla="*/ 382640 h 412675"/>
              <a:gd name="connsiteX18" fmla="*/ 205 w 364786"/>
              <a:gd name="connsiteY18" fmla="*/ 382640 h 412675"/>
              <a:gd name="connsiteX19" fmla="*/ 205 w 364786"/>
              <a:gd name="connsiteY19" fmla="*/ 412758 h 412675"/>
              <a:gd name="connsiteX20" fmla="*/ 81845 w 364786"/>
              <a:gd name="connsiteY20" fmla="*/ 410835 h 412675"/>
              <a:gd name="connsiteX21" fmla="*/ 163484 w 364786"/>
              <a:gd name="connsiteY21" fmla="*/ 412758 h 412675"/>
              <a:gd name="connsiteX22" fmla="*/ 163484 w 364786"/>
              <a:gd name="connsiteY22" fmla="*/ 382640 h 412675"/>
              <a:gd name="connsiteX23" fmla="*/ 118777 w 364786"/>
              <a:gd name="connsiteY23" fmla="*/ 382640 h 412675"/>
              <a:gd name="connsiteX24" fmla="*/ 118777 w 364786"/>
              <a:gd name="connsiteY24" fmla="*/ 263451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777" y="77619"/>
                </a:moveTo>
                <a:cubicBezTo>
                  <a:pt x="118777" y="65444"/>
                  <a:pt x="119425" y="64803"/>
                  <a:pt x="128496" y="55832"/>
                </a:cubicBezTo>
                <a:cubicBezTo>
                  <a:pt x="154413" y="29559"/>
                  <a:pt x="188106" y="25714"/>
                  <a:pt x="202360" y="25714"/>
                </a:cubicBezTo>
                <a:cubicBezTo>
                  <a:pt x="245772" y="25714"/>
                  <a:pt x="282056" y="64803"/>
                  <a:pt x="282056" y="145544"/>
                </a:cubicBezTo>
                <a:cubicBezTo>
                  <a:pt x="282056" y="235897"/>
                  <a:pt x="236701" y="269219"/>
                  <a:pt x="194585" y="269219"/>
                </a:cubicBezTo>
                <a:cubicBezTo>
                  <a:pt x="185514" y="269219"/>
                  <a:pt x="155061" y="269219"/>
                  <a:pt x="125904" y="234615"/>
                </a:cubicBezTo>
                <a:cubicBezTo>
                  <a:pt x="118777" y="226285"/>
                  <a:pt x="118777" y="225644"/>
                  <a:pt x="118777" y="213469"/>
                </a:cubicBezTo>
                <a:lnTo>
                  <a:pt x="118777" y="77619"/>
                </a:lnTo>
                <a:close/>
                <a:moveTo>
                  <a:pt x="118777" y="263451"/>
                </a:moveTo>
                <a:cubicBezTo>
                  <a:pt x="146638" y="285879"/>
                  <a:pt x="175147" y="292287"/>
                  <a:pt x="201712" y="292287"/>
                </a:cubicBezTo>
                <a:cubicBezTo>
                  <a:pt x="298902" y="292287"/>
                  <a:pt x="364991" y="234615"/>
                  <a:pt x="364991" y="145544"/>
                </a:cubicBezTo>
                <a:cubicBezTo>
                  <a:pt x="364991" y="60318"/>
                  <a:pt x="306030" y="82"/>
                  <a:pt x="212727" y="82"/>
                </a:cubicBezTo>
                <a:cubicBezTo>
                  <a:pt x="164133" y="82"/>
                  <a:pt x="129792" y="19947"/>
                  <a:pt x="114889" y="31481"/>
                </a:cubicBezTo>
                <a:lnTo>
                  <a:pt x="114889" y="82"/>
                </a:lnTo>
                <a:lnTo>
                  <a:pt x="205" y="5209"/>
                </a:lnTo>
                <a:lnTo>
                  <a:pt x="205" y="35327"/>
                </a:lnTo>
                <a:cubicBezTo>
                  <a:pt x="40377" y="35327"/>
                  <a:pt x="44912" y="35327"/>
                  <a:pt x="44912" y="59677"/>
                </a:cubicBezTo>
                <a:lnTo>
                  <a:pt x="44912" y="382640"/>
                </a:lnTo>
                <a:lnTo>
                  <a:pt x="205" y="382640"/>
                </a:lnTo>
                <a:lnTo>
                  <a:pt x="205" y="412758"/>
                </a:lnTo>
                <a:cubicBezTo>
                  <a:pt x="18347" y="412117"/>
                  <a:pt x="57223" y="410835"/>
                  <a:pt x="81845" y="410835"/>
                </a:cubicBezTo>
                <a:cubicBezTo>
                  <a:pt x="107114" y="410835"/>
                  <a:pt x="145342" y="412117"/>
                  <a:pt x="163484" y="412758"/>
                </a:cubicBezTo>
                <a:lnTo>
                  <a:pt x="163484" y="382640"/>
                </a:lnTo>
                <a:lnTo>
                  <a:pt x="118777" y="382640"/>
                </a:lnTo>
                <a:lnTo>
                  <a:pt x="118777" y="26345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4" name="任意多边形: 形状 453">
            <a:extLst>
              <a:ext uri="{FF2B5EF4-FFF2-40B4-BE49-F238E27FC236}">
                <a16:creationId xmlns:a16="http://schemas.microsoft.com/office/drawing/2014/main" id="{317E992F-2E53-981A-BC24-79CFBAD2AAE8}"/>
              </a:ext>
            </a:extLst>
          </p:cNvPr>
          <p:cNvSpPr/>
          <p:nvPr/>
        </p:nvSpPr>
        <p:spPr>
          <a:xfrm>
            <a:off x="9902247" y="3552214"/>
            <a:ext cx="240836" cy="407292"/>
          </a:xfrm>
          <a:custGeom>
            <a:avLst/>
            <a:gdLst>
              <a:gd name="connsiteX0" fmla="*/ 151699 w 240836"/>
              <a:gd name="connsiteY0" fmla="*/ 138684 h 407292"/>
              <a:gd name="connsiteX1" fmla="*/ 196146 w 240836"/>
              <a:gd name="connsiteY1" fmla="*/ 138684 h 407292"/>
              <a:gd name="connsiteX2" fmla="*/ 211114 w 240836"/>
              <a:gd name="connsiteY2" fmla="*/ 128816 h 407292"/>
              <a:gd name="connsiteX3" fmla="*/ 197054 w 240836"/>
              <a:gd name="connsiteY3" fmla="*/ 122536 h 407292"/>
              <a:gd name="connsiteX4" fmla="*/ 154873 w 240836"/>
              <a:gd name="connsiteY4" fmla="*/ 122536 h 407292"/>
              <a:gd name="connsiteX5" fmla="*/ 172562 w 240836"/>
              <a:gd name="connsiteY5" fmla="*/ 31926 h 407292"/>
              <a:gd name="connsiteX6" fmla="*/ 195693 w 240836"/>
              <a:gd name="connsiteY6" fmla="*/ 12638 h 407292"/>
              <a:gd name="connsiteX7" fmla="*/ 217010 w 240836"/>
              <a:gd name="connsiteY7" fmla="*/ 18021 h 407292"/>
              <a:gd name="connsiteX8" fmla="*/ 197054 w 240836"/>
              <a:gd name="connsiteY8" fmla="*/ 42692 h 407292"/>
              <a:gd name="connsiteX9" fmla="*/ 215195 w 240836"/>
              <a:gd name="connsiteY9" fmla="*/ 59289 h 407292"/>
              <a:gd name="connsiteX10" fmla="*/ 241048 w 240836"/>
              <a:gd name="connsiteY10" fmla="*/ 31926 h 407292"/>
              <a:gd name="connsiteX11" fmla="*/ 195693 w 240836"/>
              <a:gd name="connsiteY11" fmla="*/ 79 h 407292"/>
              <a:gd name="connsiteX12" fmla="*/ 141267 w 240836"/>
              <a:gd name="connsiteY12" fmla="*/ 33721 h 407292"/>
              <a:gd name="connsiteX13" fmla="*/ 119042 w 240836"/>
              <a:gd name="connsiteY13" fmla="*/ 122536 h 407292"/>
              <a:gd name="connsiteX14" fmla="*/ 83212 w 240836"/>
              <a:gd name="connsiteY14" fmla="*/ 122536 h 407292"/>
              <a:gd name="connsiteX15" fmla="*/ 68245 w 240836"/>
              <a:gd name="connsiteY15" fmla="*/ 132404 h 407292"/>
              <a:gd name="connsiteX16" fmla="*/ 82305 w 240836"/>
              <a:gd name="connsiteY16" fmla="*/ 138684 h 407292"/>
              <a:gd name="connsiteX17" fmla="*/ 115867 w 240836"/>
              <a:gd name="connsiteY17" fmla="*/ 138684 h 407292"/>
              <a:gd name="connsiteX18" fmla="*/ 75955 w 240836"/>
              <a:gd name="connsiteY18" fmla="*/ 350853 h 407292"/>
              <a:gd name="connsiteX19" fmla="*/ 44206 w 240836"/>
              <a:gd name="connsiteY19" fmla="*/ 394812 h 407292"/>
              <a:gd name="connsiteX20" fmla="*/ 24250 w 240836"/>
              <a:gd name="connsiteY20" fmla="*/ 389429 h 407292"/>
              <a:gd name="connsiteX21" fmla="*/ 44206 w 240836"/>
              <a:gd name="connsiteY21" fmla="*/ 364758 h 407292"/>
              <a:gd name="connsiteX22" fmla="*/ 26064 w 240836"/>
              <a:gd name="connsiteY22" fmla="*/ 348162 h 407292"/>
              <a:gd name="connsiteX23" fmla="*/ 211 w 240836"/>
              <a:gd name="connsiteY23" fmla="*/ 375524 h 407292"/>
              <a:gd name="connsiteX24" fmla="*/ 44206 w 240836"/>
              <a:gd name="connsiteY24" fmla="*/ 407371 h 407292"/>
              <a:gd name="connsiteX25" fmla="*/ 98633 w 240836"/>
              <a:gd name="connsiteY25" fmla="*/ 367898 h 407292"/>
              <a:gd name="connsiteX26" fmla="*/ 126299 w 240836"/>
              <a:gd name="connsiteY26" fmla="*/ 277289 h 407292"/>
              <a:gd name="connsiteX27" fmla="*/ 151699 w 240836"/>
              <a:gd name="connsiteY27" fmla="*/ 138684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99" y="138684"/>
                </a:moveTo>
                <a:lnTo>
                  <a:pt x="196146" y="138684"/>
                </a:lnTo>
                <a:cubicBezTo>
                  <a:pt x="205218" y="138684"/>
                  <a:pt x="211114" y="138684"/>
                  <a:pt x="211114" y="128816"/>
                </a:cubicBezTo>
                <a:cubicBezTo>
                  <a:pt x="211114" y="122536"/>
                  <a:pt x="205218" y="122536"/>
                  <a:pt x="197054" y="122536"/>
                </a:cubicBezTo>
                <a:lnTo>
                  <a:pt x="154873" y="122536"/>
                </a:lnTo>
                <a:cubicBezTo>
                  <a:pt x="165305" y="65568"/>
                  <a:pt x="168933" y="44935"/>
                  <a:pt x="172562" y="31926"/>
                </a:cubicBezTo>
                <a:cubicBezTo>
                  <a:pt x="174829" y="22058"/>
                  <a:pt x="184808" y="12638"/>
                  <a:pt x="195693" y="12638"/>
                </a:cubicBezTo>
                <a:cubicBezTo>
                  <a:pt x="196146" y="12638"/>
                  <a:pt x="208393" y="12638"/>
                  <a:pt x="217010" y="18021"/>
                </a:cubicBezTo>
                <a:cubicBezTo>
                  <a:pt x="198414" y="23852"/>
                  <a:pt x="197054" y="40000"/>
                  <a:pt x="197054" y="42692"/>
                </a:cubicBezTo>
                <a:cubicBezTo>
                  <a:pt x="197054" y="52560"/>
                  <a:pt x="204764" y="59289"/>
                  <a:pt x="215195" y="59289"/>
                </a:cubicBezTo>
                <a:cubicBezTo>
                  <a:pt x="227442" y="59289"/>
                  <a:pt x="241048" y="48972"/>
                  <a:pt x="241048" y="31926"/>
                </a:cubicBezTo>
                <a:cubicBezTo>
                  <a:pt x="241048" y="11293"/>
                  <a:pt x="218825" y="79"/>
                  <a:pt x="195693" y="79"/>
                </a:cubicBezTo>
                <a:cubicBezTo>
                  <a:pt x="175737" y="79"/>
                  <a:pt x="153512" y="11293"/>
                  <a:pt x="141267" y="33721"/>
                </a:cubicBezTo>
                <a:cubicBezTo>
                  <a:pt x="132195" y="50317"/>
                  <a:pt x="128567" y="70503"/>
                  <a:pt x="119042" y="122536"/>
                </a:cubicBezTo>
                <a:lnTo>
                  <a:pt x="83212" y="122536"/>
                </a:lnTo>
                <a:cubicBezTo>
                  <a:pt x="74141" y="122536"/>
                  <a:pt x="68245" y="122536"/>
                  <a:pt x="68245" y="132404"/>
                </a:cubicBezTo>
                <a:cubicBezTo>
                  <a:pt x="68245" y="138684"/>
                  <a:pt x="74141" y="138684"/>
                  <a:pt x="82305" y="138684"/>
                </a:cubicBezTo>
                <a:lnTo>
                  <a:pt x="115867" y="138684"/>
                </a:lnTo>
                <a:cubicBezTo>
                  <a:pt x="115414" y="141375"/>
                  <a:pt x="86840" y="302857"/>
                  <a:pt x="75955" y="350853"/>
                </a:cubicBezTo>
                <a:cubicBezTo>
                  <a:pt x="73687" y="360721"/>
                  <a:pt x="65977" y="394812"/>
                  <a:pt x="44206" y="394812"/>
                </a:cubicBezTo>
                <a:cubicBezTo>
                  <a:pt x="43752" y="394812"/>
                  <a:pt x="32867" y="394812"/>
                  <a:pt x="24250" y="389429"/>
                </a:cubicBezTo>
                <a:cubicBezTo>
                  <a:pt x="42845" y="383598"/>
                  <a:pt x="44206" y="367450"/>
                  <a:pt x="44206" y="364758"/>
                </a:cubicBezTo>
                <a:cubicBezTo>
                  <a:pt x="44206" y="354890"/>
                  <a:pt x="36496" y="348162"/>
                  <a:pt x="26064" y="348162"/>
                </a:cubicBezTo>
                <a:cubicBezTo>
                  <a:pt x="13818" y="348162"/>
                  <a:pt x="211" y="358478"/>
                  <a:pt x="211" y="375524"/>
                </a:cubicBezTo>
                <a:cubicBezTo>
                  <a:pt x="211" y="395709"/>
                  <a:pt x="21528" y="407371"/>
                  <a:pt x="44206" y="407371"/>
                </a:cubicBezTo>
                <a:cubicBezTo>
                  <a:pt x="73233" y="407371"/>
                  <a:pt x="93190" y="377767"/>
                  <a:pt x="98633" y="367898"/>
                </a:cubicBezTo>
                <a:cubicBezTo>
                  <a:pt x="114960" y="337845"/>
                  <a:pt x="125392" y="282672"/>
                  <a:pt x="126299" y="277289"/>
                </a:cubicBezTo>
                <a:lnTo>
                  <a:pt x="151699" y="13868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5" name="任意多边形: 形状 454">
            <a:extLst>
              <a:ext uri="{FF2B5EF4-FFF2-40B4-BE49-F238E27FC236}">
                <a16:creationId xmlns:a16="http://schemas.microsoft.com/office/drawing/2014/main" id="{BA714A0D-2112-35B8-60E6-C7EEC60FC79A}"/>
              </a:ext>
            </a:extLst>
          </p:cNvPr>
          <p:cNvSpPr/>
          <p:nvPr/>
        </p:nvSpPr>
        <p:spPr>
          <a:xfrm>
            <a:off x="9901340" y="4061144"/>
            <a:ext cx="180968" cy="202300"/>
          </a:xfrm>
          <a:custGeom>
            <a:avLst/>
            <a:gdLst>
              <a:gd name="connsiteX0" fmla="*/ 163491 w 180968"/>
              <a:gd name="connsiteY0" fmla="*/ 29241 h 202300"/>
              <a:gd name="connsiteX1" fmla="*/ 144442 w 180968"/>
              <a:gd name="connsiteY1" fmla="*/ 50323 h 202300"/>
              <a:gd name="connsiteX2" fmla="*/ 159408 w 180968"/>
              <a:gd name="connsiteY2" fmla="*/ 64678 h 202300"/>
              <a:gd name="connsiteX3" fmla="*/ 181179 w 180968"/>
              <a:gd name="connsiteY3" fmla="*/ 39110 h 202300"/>
              <a:gd name="connsiteX4" fmla="*/ 120857 w 180968"/>
              <a:gd name="connsiteY4" fmla="*/ 85 h 202300"/>
              <a:gd name="connsiteX5" fmla="*/ 37403 w 180968"/>
              <a:gd name="connsiteY5" fmla="*/ 65574 h 202300"/>
              <a:gd name="connsiteX6" fmla="*/ 53277 w 180968"/>
              <a:gd name="connsiteY6" fmla="*/ 98320 h 202300"/>
              <a:gd name="connsiteX7" fmla="*/ 104529 w 180968"/>
              <a:gd name="connsiteY7" fmla="*/ 114467 h 202300"/>
              <a:gd name="connsiteX8" fmla="*/ 143081 w 180968"/>
              <a:gd name="connsiteY8" fmla="*/ 144073 h 202300"/>
              <a:gd name="connsiteX9" fmla="*/ 119042 w 180968"/>
              <a:gd name="connsiteY9" fmla="*/ 179958 h 202300"/>
              <a:gd name="connsiteX10" fmla="*/ 73687 w 180968"/>
              <a:gd name="connsiteY10" fmla="*/ 189826 h 202300"/>
              <a:gd name="connsiteX11" fmla="*/ 19261 w 180968"/>
              <a:gd name="connsiteY11" fmla="*/ 170986 h 202300"/>
              <a:gd name="connsiteX12" fmla="*/ 44206 w 180968"/>
              <a:gd name="connsiteY12" fmla="*/ 145418 h 202300"/>
              <a:gd name="connsiteX13" fmla="*/ 26517 w 180968"/>
              <a:gd name="connsiteY13" fmla="*/ 128822 h 202300"/>
              <a:gd name="connsiteX14" fmla="*/ 211 w 180968"/>
              <a:gd name="connsiteY14" fmla="*/ 158875 h 202300"/>
              <a:gd name="connsiteX15" fmla="*/ 73233 w 180968"/>
              <a:gd name="connsiteY15" fmla="*/ 202386 h 202300"/>
              <a:gd name="connsiteX16" fmla="*/ 172108 w 180968"/>
              <a:gd name="connsiteY16" fmla="*/ 128373 h 202300"/>
              <a:gd name="connsiteX17" fmla="*/ 109518 w 180968"/>
              <a:gd name="connsiteY17" fmla="*/ 75891 h 202300"/>
              <a:gd name="connsiteX18" fmla="*/ 91376 w 180968"/>
              <a:gd name="connsiteY18" fmla="*/ 72303 h 202300"/>
              <a:gd name="connsiteX19" fmla="*/ 66430 w 180968"/>
              <a:gd name="connsiteY19" fmla="*/ 49875 h 202300"/>
              <a:gd name="connsiteX20" fmla="*/ 84572 w 180968"/>
              <a:gd name="connsiteY20" fmla="*/ 21167 h 202300"/>
              <a:gd name="connsiteX21" fmla="*/ 120403 w 180968"/>
              <a:gd name="connsiteY21" fmla="*/ 12644 h 202300"/>
              <a:gd name="connsiteX22" fmla="*/ 163491 w 180968"/>
              <a:gd name="connsiteY22" fmla="*/ 29241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91" y="29241"/>
                </a:moveTo>
                <a:cubicBezTo>
                  <a:pt x="151698" y="31933"/>
                  <a:pt x="144442" y="41353"/>
                  <a:pt x="144442" y="50323"/>
                </a:cubicBezTo>
                <a:cubicBezTo>
                  <a:pt x="144442" y="60640"/>
                  <a:pt x="153512" y="64678"/>
                  <a:pt x="159408" y="64678"/>
                </a:cubicBezTo>
                <a:cubicBezTo>
                  <a:pt x="163944" y="64678"/>
                  <a:pt x="181179" y="61986"/>
                  <a:pt x="181179" y="39110"/>
                </a:cubicBezTo>
                <a:cubicBezTo>
                  <a:pt x="181179" y="9953"/>
                  <a:pt x="148523" y="85"/>
                  <a:pt x="120857" y="85"/>
                </a:cubicBezTo>
                <a:cubicBezTo>
                  <a:pt x="50103" y="85"/>
                  <a:pt x="37403" y="51670"/>
                  <a:pt x="37403" y="65574"/>
                </a:cubicBezTo>
                <a:cubicBezTo>
                  <a:pt x="37403" y="82172"/>
                  <a:pt x="46927" y="92937"/>
                  <a:pt x="53277" y="98320"/>
                </a:cubicBezTo>
                <a:cubicBezTo>
                  <a:pt x="65069" y="107291"/>
                  <a:pt x="73233" y="109085"/>
                  <a:pt x="104529" y="114467"/>
                </a:cubicBezTo>
                <a:cubicBezTo>
                  <a:pt x="114053" y="116262"/>
                  <a:pt x="143081" y="121645"/>
                  <a:pt x="143081" y="144073"/>
                </a:cubicBezTo>
                <a:cubicBezTo>
                  <a:pt x="143081" y="151698"/>
                  <a:pt x="138092" y="168744"/>
                  <a:pt x="119042" y="179958"/>
                </a:cubicBezTo>
                <a:cubicBezTo>
                  <a:pt x="101354" y="189826"/>
                  <a:pt x="79130" y="189826"/>
                  <a:pt x="73687" y="189826"/>
                </a:cubicBezTo>
                <a:cubicBezTo>
                  <a:pt x="55545" y="189826"/>
                  <a:pt x="29692" y="185789"/>
                  <a:pt x="19261" y="170986"/>
                </a:cubicBezTo>
                <a:cubicBezTo>
                  <a:pt x="34228" y="169192"/>
                  <a:pt x="44206" y="157978"/>
                  <a:pt x="44206" y="145418"/>
                </a:cubicBezTo>
                <a:cubicBezTo>
                  <a:pt x="44206" y="134204"/>
                  <a:pt x="36042" y="128822"/>
                  <a:pt x="26517" y="128822"/>
                </a:cubicBezTo>
                <a:cubicBezTo>
                  <a:pt x="13364" y="128822"/>
                  <a:pt x="211" y="139139"/>
                  <a:pt x="211" y="158875"/>
                </a:cubicBezTo>
                <a:cubicBezTo>
                  <a:pt x="211" y="185789"/>
                  <a:pt x="29239" y="202386"/>
                  <a:pt x="73233" y="202386"/>
                </a:cubicBezTo>
                <a:cubicBezTo>
                  <a:pt x="156687" y="202386"/>
                  <a:pt x="172108" y="145867"/>
                  <a:pt x="172108" y="128373"/>
                </a:cubicBezTo>
                <a:cubicBezTo>
                  <a:pt x="172108" y="87106"/>
                  <a:pt x="126299" y="79031"/>
                  <a:pt x="109518" y="75891"/>
                </a:cubicBezTo>
                <a:cubicBezTo>
                  <a:pt x="105436" y="74995"/>
                  <a:pt x="94097" y="73200"/>
                  <a:pt x="91376" y="72303"/>
                </a:cubicBezTo>
                <a:cubicBezTo>
                  <a:pt x="74594" y="69163"/>
                  <a:pt x="66430" y="59744"/>
                  <a:pt x="66430" y="49875"/>
                </a:cubicBezTo>
                <a:cubicBezTo>
                  <a:pt x="66430" y="39558"/>
                  <a:pt x="74594" y="27447"/>
                  <a:pt x="84572" y="21167"/>
                </a:cubicBezTo>
                <a:cubicBezTo>
                  <a:pt x="96818" y="13542"/>
                  <a:pt x="112693" y="12644"/>
                  <a:pt x="120403" y="12644"/>
                </a:cubicBezTo>
                <a:cubicBezTo>
                  <a:pt x="129927" y="12644"/>
                  <a:pt x="153512" y="13990"/>
                  <a:pt x="163491" y="2924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6" name="任意多边形: 形状 455">
            <a:extLst>
              <a:ext uri="{FF2B5EF4-FFF2-40B4-BE49-F238E27FC236}">
                <a16:creationId xmlns:a16="http://schemas.microsoft.com/office/drawing/2014/main" id="{7D985873-1BFE-9804-0093-2FDC177863D5}"/>
              </a:ext>
            </a:extLst>
          </p:cNvPr>
          <p:cNvSpPr/>
          <p:nvPr/>
        </p:nvSpPr>
        <p:spPr>
          <a:xfrm>
            <a:off x="10260773" y="4032614"/>
            <a:ext cx="75808" cy="191599"/>
          </a:xfrm>
          <a:custGeom>
            <a:avLst/>
            <a:gdLst>
              <a:gd name="connsiteX0" fmla="*/ 76025 w 75808"/>
              <a:gd name="connsiteY0" fmla="*/ 67366 h 191599"/>
              <a:gd name="connsiteX1" fmla="*/ 34557 w 75808"/>
              <a:gd name="connsiteY1" fmla="*/ 82 h 191599"/>
              <a:gd name="connsiteX2" fmla="*/ 217 w 75808"/>
              <a:gd name="connsiteY2" fmla="*/ 34045 h 191599"/>
              <a:gd name="connsiteX3" fmla="*/ 34557 w 75808"/>
              <a:gd name="connsiteY3" fmla="*/ 68007 h 191599"/>
              <a:gd name="connsiteX4" fmla="*/ 57235 w 75808"/>
              <a:gd name="connsiteY4" fmla="*/ 59677 h 191599"/>
              <a:gd name="connsiteX5" fmla="*/ 60474 w 75808"/>
              <a:gd name="connsiteY5" fmla="*/ 57754 h 191599"/>
              <a:gd name="connsiteX6" fmla="*/ 61770 w 75808"/>
              <a:gd name="connsiteY6" fmla="*/ 67366 h 191599"/>
              <a:gd name="connsiteX7" fmla="*/ 17711 w 75808"/>
              <a:gd name="connsiteY7" fmla="*/ 174380 h 191599"/>
              <a:gd name="connsiteX8" fmla="*/ 10584 w 75808"/>
              <a:gd name="connsiteY8" fmla="*/ 184633 h 191599"/>
              <a:gd name="connsiteX9" fmla="*/ 17063 w 75808"/>
              <a:gd name="connsiteY9" fmla="*/ 191682 h 191599"/>
              <a:gd name="connsiteX10" fmla="*/ 76025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25" y="67366"/>
                </a:moveTo>
                <a:cubicBezTo>
                  <a:pt x="76025" y="25073"/>
                  <a:pt x="59826" y="82"/>
                  <a:pt x="34557" y="82"/>
                </a:cubicBezTo>
                <a:cubicBezTo>
                  <a:pt x="13175" y="82"/>
                  <a:pt x="217" y="16102"/>
                  <a:pt x="217" y="34045"/>
                </a:cubicBezTo>
                <a:cubicBezTo>
                  <a:pt x="217" y="51346"/>
                  <a:pt x="13175" y="68007"/>
                  <a:pt x="34557" y="68007"/>
                </a:cubicBezTo>
                <a:cubicBezTo>
                  <a:pt x="42332" y="68007"/>
                  <a:pt x="50755" y="65444"/>
                  <a:pt x="57235" y="59677"/>
                </a:cubicBezTo>
                <a:cubicBezTo>
                  <a:pt x="59179" y="58395"/>
                  <a:pt x="59826" y="57754"/>
                  <a:pt x="60474" y="57754"/>
                </a:cubicBezTo>
                <a:cubicBezTo>
                  <a:pt x="61123" y="57754"/>
                  <a:pt x="61770" y="58395"/>
                  <a:pt x="61770" y="67366"/>
                </a:cubicBezTo>
                <a:cubicBezTo>
                  <a:pt x="61770" y="114786"/>
                  <a:pt x="39093" y="153233"/>
                  <a:pt x="17711" y="174380"/>
                </a:cubicBezTo>
                <a:cubicBezTo>
                  <a:pt x="10584" y="181429"/>
                  <a:pt x="10584" y="182710"/>
                  <a:pt x="10584" y="184633"/>
                </a:cubicBezTo>
                <a:cubicBezTo>
                  <a:pt x="10584" y="189118"/>
                  <a:pt x="13823" y="191682"/>
                  <a:pt x="17063" y="191682"/>
                </a:cubicBezTo>
                <a:cubicBezTo>
                  <a:pt x="24190" y="191682"/>
                  <a:pt x="76025" y="142340"/>
                  <a:pt x="76025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7" name="任意多边形: 形状 456">
            <a:extLst>
              <a:ext uri="{FF2B5EF4-FFF2-40B4-BE49-F238E27FC236}">
                <a16:creationId xmlns:a16="http://schemas.microsoft.com/office/drawing/2014/main" id="{FEBDB738-777B-E2EC-6913-0B53AFB860C1}"/>
              </a:ext>
            </a:extLst>
          </p:cNvPr>
          <p:cNvSpPr/>
          <p:nvPr/>
        </p:nvSpPr>
        <p:spPr>
          <a:xfrm>
            <a:off x="10500807" y="3817304"/>
            <a:ext cx="384224" cy="290282"/>
          </a:xfrm>
          <a:custGeom>
            <a:avLst/>
            <a:gdLst>
              <a:gd name="connsiteX0" fmla="*/ 384446 w 384224"/>
              <a:gd name="connsiteY0" fmla="*/ 44939 h 290282"/>
              <a:gd name="connsiteX1" fmla="*/ 358528 w 384224"/>
              <a:gd name="connsiteY1" fmla="*/ 82 h 290282"/>
              <a:gd name="connsiteX2" fmla="*/ 324188 w 384224"/>
              <a:gd name="connsiteY2" fmla="*/ 30200 h 290282"/>
              <a:gd name="connsiteX3" fmla="*/ 333907 w 384224"/>
              <a:gd name="connsiteY3" fmla="*/ 49424 h 290282"/>
              <a:gd name="connsiteX4" fmla="*/ 356584 w 384224"/>
              <a:gd name="connsiteY4" fmla="*/ 103251 h 290282"/>
              <a:gd name="connsiteX5" fmla="*/ 324188 w 384224"/>
              <a:gd name="connsiteY5" fmla="*/ 194886 h 290282"/>
              <a:gd name="connsiteX6" fmla="*/ 250323 w 384224"/>
              <a:gd name="connsiteY6" fmla="*/ 244227 h 290282"/>
              <a:gd name="connsiteX7" fmla="*/ 187474 w 384224"/>
              <a:gd name="connsiteY7" fmla="*/ 186555 h 290282"/>
              <a:gd name="connsiteX8" fmla="*/ 209503 w 384224"/>
              <a:gd name="connsiteY8" fmla="*/ 110941 h 290282"/>
              <a:gd name="connsiteX9" fmla="*/ 197841 w 384224"/>
              <a:gd name="connsiteY9" fmla="*/ 96843 h 290282"/>
              <a:gd name="connsiteX10" fmla="*/ 180347 w 384224"/>
              <a:gd name="connsiteY10" fmla="*/ 107737 h 290282"/>
              <a:gd name="connsiteX11" fmla="*/ 165444 w 384224"/>
              <a:gd name="connsiteY11" fmla="*/ 185274 h 290282"/>
              <a:gd name="connsiteX12" fmla="*/ 77325 w 384224"/>
              <a:gd name="connsiteY12" fmla="*/ 244227 h 290282"/>
              <a:gd name="connsiteX13" fmla="*/ 20955 w 384224"/>
              <a:gd name="connsiteY13" fmla="*/ 170535 h 290282"/>
              <a:gd name="connsiteX14" fmla="*/ 87044 w 384224"/>
              <a:gd name="connsiteY14" fmla="*/ 14821 h 290282"/>
              <a:gd name="connsiteX15" fmla="*/ 74733 w 384224"/>
              <a:gd name="connsiteY15" fmla="*/ 2645 h 290282"/>
              <a:gd name="connsiteX16" fmla="*/ 57887 w 384224"/>
              <a:gd name="connsiteY16" fmla="*/ 16743 h 290282"/>
              <a:gd name="connsiteX17" fmla="*/ 221 w 384224"/>
              <a:gd name="connsiteY17" fmla="*/ 198730 h 290282"/>
              <a:gd name="connsiteX18" fmla="*/ 68254 w 384224"/>
              <a:gd name="connsiteY18" fmla="*/ 290365 h 290282"/>
              <a:gd name="connsiteX19" fmla="*/ 168036 w 384224"/>
              <a:gd name="connsiteY19" fmla="*/ 223081 h 290282"/>
              <a:gd name="connsiteX20" fmla="*/ 239309 w 384224"/>
              <a:gd name="connsiteY20" fmla="*/ 290365 h 290282"/>
              <a:gd name="connsiteX21" fmla="*/ 344274 w 384224"/>
              <a:gd name="connsiteY21" fmla="*/ 203216 h 290282"/>
              <a:gd name="connsiteX22" fmla="*/ 384446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46" y="44939"/>
                </a:moveTo>
                <a:cubicBezTo>
                  <a:pt x="384446" y="16102"/>
                  <a:pt x="372783" y="82"/>
                  <a:pt x="358528" y="82"/>
                </a:cubicBezTo>
                <a:cubicBezTo>
                  <a:pt x="341682" y="82"/>
                  <a:pt x="324188" y="15462"/>
                  <a:pt x="324188" y="30200"/>
                </a:cubicBezTo>
                <a:cubicBezTo>
                  <a:pt x="324188" y="36608"/>
                  <a:pt x="327427" y="43657"/>
                  <a:pt x="333907" y="49424"/>
                </a:cubicBezTo>
                <a:cubicBezTo>
                  <a:pt x="344922" y="59036"/>
                  <a:pt x="356584" y="76338"/>
                  <a:pt x="356584" y="103251"/>
                </a:cubicBezTo>
                <a:cubicBezTo>
                  <a:pt x="356584" y="128883"/>
                  <a:pt x="344274" y="165409"/>
                  <a:pt x="324188" y="194886"/>
                </a:cubicBezTo>
                <a:cubicBezTo>
                  <a:pt x="304750" y="222440"/>
                  <a:pt x="280776" y="244227"/>
                  <a:pt x="250323" y="244227"/>
                </a:cubicBezTo>
                <a:cubicBezTo>
                  <a:pt x="213391" y="244227"/>
                  <a:pt x="193305" y="221159"/>
                  <a:pt x="187474" y="186555"/>
                </a:cubicBezTo>
                <a:cubicBezTo>
                  <a:pt x="194601" y="169894"/>
                  <a:pt x="209503" y="128883"/>
                  <a:pt x="209503" y="110941"/>
                </a:cubicBezTo>
                <a:cubicBezTo>
                  <a:pt x="209503" y="103251"/>
                  <a:pt x="206264" y="96843"/>
                  <a:pt x="197841" y="96843"/>
                </a:cubicBezTo>
                <a:cubicBezTo>
                  <a:pt x="192658" y="96843"/>
                  <a:pt x="185530" y="98125"/>
                  <a:pt x="180347" y="107737"/>
                </a:cubicBezTo>
                <a:cubicBezTo>
                  <a:pt x="173219" y="120553"/>
                  <a:pt x="165444" y="162205"/>
                  <a:pt x="165444" y="185274"/>
                </a:cubicBezTo>
                <a:cubicBezTo>
                  <a:pt x="144062" y="215391"/>
                  <a:pt x="118145" y="244227"/>
                  <a:pt x="77325" y="244227"/>
                </a:cubicBezTo>
                <a:cubicBezTo>
                  <a:pt x="34561" y="244227"/>
                  <a:pt x="20955" y="206420"/>
                  <a:pt x="20955" y="170535"/>
                </a:cubicBezTo>
                <a:cubicBezTo>
                  <a:pt x="20955" y="90436"/>
                  <a:pt x="87044" y="23151"/>
                  <a:pt x="87044" y="14821"/>
                </a:cubicBezTo>
                <a:cubicBezTo>
                  <a:pt x="87044" y="7772"/>
                  <a:pt x="81860" y="2645"/>
                  <a:pt x="74733" y="2645"/>
                </a:cubicBezTo>
                <a:cubicBezTo>
                  <a:pt x="66310" y="2645"/>
                  <a:pt x="61774" y="10976"/>
                  <a:pt x="57887" y="16743"/>
                </a:cubicBezTo>
                <a:cubicBezTo>
                  <a:pt x="24842" y="64163"/>
                  <a:pt x="221" y="140418"/>
                  <a:pt x="221" y="198730"/>
                </a:cubicBezTo>
                <a:cubicBezTo>
                  <a:pt x="221" y="242946"/>
                  <a:pt x="15123" y="290365"/>
                  <a:pt x="68254" y="290365"/>
                </a:cubicBezTo>
                <a:cubicBezTo>
                  <a:pt x="114258" y="290365"/>
                  <a:pt x="144710" y="258325"/>
                  <a:pt x="168036" y="223081"/>
                </a:cubicBezTo>
                <a:cubicBezTo>
                  <a:pt x="173867" y="260247"/>
                  <a:pt x="199136" y="290365"/>
                  <a:pt x="239309" y="290365"/>
                </a:cubicBezTo>
                <a:cubicBezTo>
                  <a:pt x="289847" y="290365"/>
                  <a:pt x="320948" y="251276"/>
                  <a:pt x="344274" y="203216"/>
                </a:cubicBezTo>
                <a:cubicBezTo>
                  <a:pt x="359824" y="171817"/>
                  <a:pt x="384446" y="84668"/>
                  <a:pt x="384446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8" name="任意多边形: 形状 457">
            <a:extLst>
              <a:ext uri="{FF2B5EF4-FFF2-40B4-BE49-F238E27FC236}">
                <a16:creationId xmlns:a16="http://schemas.microsoft.com/office/drawing/2014/main" id="{469C6A05-EFA8-BF62-BB7B-AB8CC5ABF43B}"/>
              </a:ext>
            </a:extLst>
          </p:cNvPr>
          <p:cNvSpPr/>
          <p:nvPr/>
        </p:nvSpPr>
        <p:spPr>
          <a:xfrm>
            <a:off x="10924442" y="3998843"/>
            <a:ext cx="212716" cy="202300"/>
          </a:xfrm>
          <a:custGeom>
            <a:avLst/>
            <a:gdLst>
              <a:gd name="connsiteX0" fmla="*/ 212944 w 212716"/>
              <a:gd name="connsiteY0" fmla="*/ 78582 h 202300"/>
              <a:gd name="connsiteX1" fmla="*/ 130851 w 212716"/>
              <a:gd name="connsiteY1" fmla="*/ 84 h 202300"/>
              <a:gd name="connsiteX2" fmla="*/ 227 w 212716"/>
              <a:gd name="connsiteY2" fmla="*/ 123887 h 202300"/>
              <a:gd name="connsiteX3" fmla="*/ 82774 w 212716"/>
              <a:gd name="connsiteY3" fmla="*/ 202385 h 202300"/>
              <a:gd name="connsiteX4" fmla="*/ 212944 w 212716"/>
              <a:gd name="connsiteY4" fmla="*/ 78582 h 202300"/>
              <a:gd name="connsiteX5" fmla="*/ 83227 w 212716"/>
              <a:gd name="connsiteY5" fmla="*/ 189825 h 202300"/>
              <a:gd name="connsiteX6" fmla="*/ 37872 w 212716"/>
              <a:gd name="connsiteY6" fmla="*/ 140035 h 202300"/>
              <a:gd name="connsiteX7" fmla="*/ 64178 w 212716"/>
              <a:gd name="connsiteY7" fmla="*/ 52117 h 202300"/>
              <a:gd name="connsiteX8" fmla="*/ 130397 w 212716"/>
              <a:gd name="connsiteY8" fmla="*/ 12644 h 202300"/>
              <a:gd name="connsiteX9" fmla="*/ 175753 w 212716"/>
              <a:gd name="connsiteY9" fmla="*/ 62434 h 202300"/>
              <a:gd name="connsiteX10" fmla="*/ 150353 w 212716"/>
              <a:gd name="connsiteY10" fmla="*/ 149006 h 202300"/>
              <a:gd name="connsiteX11" fmla="*/ 83227 w 212716"/>
              <a:gd name="connsiteY11" fmla="*/ 189825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944" y="78582"/>
                </a:moveTo>
                <a:cubicBezTo>
                  <a:pt x="212944" y="28792"/>
                  <a:pt x="175299" y="84"/>
                  <a:pt x="130851" y="84"/>
                </a:cubicBezTo>
                <a:cubicBezTo>
                  <a:pt x="63725" y="84"/>
                  <a:pt x="227" y="62434"/>
                  <a:pt x="227" y="123887"/>
                </a:cubicBezTo>
                <a:cubicBezTo>
                  <a:pt x="227" y="168743"/>
                  <a:pt x="33337" y="202385"/>
                  <a:pt x="82774" y="202385"/>
                </a:cubicBezTo>
                <a:cubicBezTo>
                  <a:pt x="147632" y="202385"/>
                  <a:pt x="212944" y="143175"/>
                  <a:pt x="212944" y="78582"/>
                </a:cubicBezTo>
                <a:close/>
                <a:moveTo>
                  <a:pt x="83227" y="189825"/>
                </a:moveTo>
                <a:cubicBezTo>
                  <a:pt x="60550" y="189825"/>
                  <a:pt x="37872" y="175471"/>
                  <a:pt x="37872" y="140035"/>
                </a:cubicBezTo>
                <a:cubicBezTo>
                  <a:pt x="37872" y="121644"/>
                  <a:pt x="46490" y="77685"/>
                  <a:pt x="64178" y="52117"/>
                </a:cubicBezTo>
                <a:cubicBezTo>
                  <a:pt x="83681" y="24306"/>
                  <a:pt x="109987" y="12644"/>
                  <a:pt x="130397" y="12644"/>
                </a:cubicBezTo>
                <a:cubicBezTo>
                  <a:pt x="154889" y="12644"/>
                  <a:pt x="175753" y="29240"/>
                  <a:pt x="175753" y="62434"/>
                </a:cubicBezTo>
                <a:cubicBezTo>
                  <a:pt x="175753" y="73199"/>
                  <a:pt x="170310" y="117607"/>
                  <a:pt x="150353" y="149006"/>
                </a:cubicBezTo>
                <a:cubicBezTo>
                  <a:pt x="133119" y="175471"/>
                  <a:pt x="105905" y="189825"/>
                  <a:pt x="83227" y="18982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9" name="任意多边形: 形状 458">
            <a:extLst>
              <a:ext uri="{FF2B5EF4-FFF2-40B4-BE49-F238E27FC236}">
                <a16:creationId xmlns:a16="http://schemas.microsoft.com/office/drawing/2014/main" id="{8942467E-CB36-9D9C-171F-B57A857531B1}"/>
              </a:ext>
            </a:extLst>
          </p:cNvPr>
          <p:cNvSpPr/>
          <p:nvPr/>
        </p:nvSpPr>
        <p:spPr>
          <a:xfrm>
            <a:off x="11240155" y="4032614"/>
            <a:ext cx="75808" cy="191599"/>
          </a:xfrm>
          <a:custGeom>
            <a:avLst/>
            <a:gdLst>
              <a:gd name="connsiteX0" fmla="*/ 76040 w 75808"/>
              <a:gd name="connsiteY0" fmla="*/ 67366 h 191599"/>
              <a:gd name="connsiteX1" fmla="*/ 34572 w 75808"/>
              <a:gd name="connsiteY1" fmla="*/ 82 h 191599"/>
              <a:gd name="connsiteX2" fmla="*/ 232 w 75808"/>
              <a:gd name="connsiteY2" fmla="*/ 34045 h 191599"/>
              <a:gd name="connsiteX3" fmla="*/ 34572 w 75808"/>
              <a:gd name="connsiteY3" fmla="*/ 68007 h 191599"/>
              <a:gd name="connsiteX4" fmla="*/ 57250 w 75808"/>
              <a:gd name="connsiteY4" fmla="*/ 59677 h 191599"/>
              <a:gd name="connsiteX5" fmla="*/ 60489 w 75808"/>
              <a:gd name="connsiteY5" fmla="*/ 57754 h 191599"/>
              <a:gd name="connsiteX6" fmla="*/ 61785 w 75808"/>
              <a:gd name="connsiteY6" fmla="*/ 67366 h 191599"/>
              <a:gd name="connsiteX7" fmla="*/ 17726 w 75808"/>
              <a:gd name="connsiteY7" fmla="*/ 174380 h 191599"/>
              <a:gd name="connsiteX8" fmla="*/ 10599 w 75808"/>
              <a:gd name="connsiteY8" fmla="*/ 184633 h 191599"/>
              <a:gd name="connsiteX9" fmla="*/ 17078 w 75808"/>
              <a:gd name="connsiteY9" fmla="*/ 191682 h 191599"/>
              <a:gd name="connsiteX10" fmla="*/ 76040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40" y="67366"/>
                </a:moveTo>
                <a:cubicBezTo>
                  <a:pt x="76040" y="25073"/>
                  <a:pt x="59842" y="82"/>
                  <a:pt x="34572" y="82"/>
                </a:cubicBezTo>
                <a:cubicBezTo>
                  <a:pt x="13190" y="82"/>
                  <a:pt x="232" y="16102"/>
                  <a:pt x="232" y="34045"/>
                </a:cubicBezTo>
                <a:cubicBezTo>
                  <a:pt x="232" y="51346"/>
                  <a:pt x="13190" y="68007"/>
                  <a:pt x="34572" y="68007"/>
                </a:cubicBezTo>
                <a:cubicBezTo>
                  <a:pt x="42347" y="68007"/>
                  <a:pt x="50770" y="65444"/>
                  <a:pt x="57250" y="59677"/>
                </a:cubicBezTo>
                <a:cubicBezTo>
                  <a:pt x="59194" y="58395"/>
                  <a:pt x="59842" y="57754"/>
                  <a:pt x="60489" y="57754"/>
                </a:cubicBezTo>
                <a:cubicBezTo>
                  <a:pt x="61138" y="57754"/>
                  <a:pt x="61785" y="58395"/>
                  <a:pt x="61785" y="67366"/>
                </a:cubicBezTo>
                <a:cubicBezTo>
                  <a:pt x="61785" y="114786"/>
                  <a:pt x="39108" y="153233"/>
                  <a:pt x="17726" y="174380"/>
                </a:cubicBezTo>
                <a:cubicBezTo>
                  <a:pt x="10599" y="181429"/>
                  <a:pt x="10599" y="182710"/>
                  <a:pt x="10599" y="184633"/>
                </a:cubicBezTo>
                <a:cubicBezTo>
                  <a:pt x="10599" y="189118"/>
                  <a:pt x="13838" y="191682"/>
                  <a:pt x="17078" y="191682"/>
                </a:cubicBezTo>
                <a:cubicBezTo>
                  <a:pt x="24205" y="191682"/>
                  <a:pt x="76040" y="142340"/>
                  <a:pt x="76040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0" name="任意多边形: 形状 459">
            <a:extLst>
              <a:ext uri="{FF2B5EF4-FFF2-40B4-BE49-F238E27FC236}">
                <a16:creationId xmlns:a16="http://schemas.microsoft.com/office/drawing/2014/main" id="{8FAC5F83-4A7B-E1EE-3479-DD13A2655E8D}"/>
              </a:ext>
            </a:extLst>
          </p:cNvPr>
          <p:cNvSpPr/>
          <p:nvPr/>
        </p:nvSpPr>
        <p:spPr>
          <a:xfrm>
            <a:off x="11480189" y="3817304"/>
            <a:ext cx="384224" cy="290282"/>
          </a:xfrm>
          <a:custGeom>
            <a:avLst/>
            <a:gdLst>
              <a:gd name="connsiteX0" fmla="*/ 384461 w 384224"/>
              <a:gd name="connsiteY0" fmla="*/ 44939 h 290282"/>
              <a:gd name="connsiteX1" fmla="*/ 358543 w 384224"/>
              <a:gd name="connsiteY1" fmla="*/ 82 h 290282"/>
              <a:gd name="connsiteX2" fmla="*/ 324203 w 384224"/>
              <a:gd name="connsiteY2" fmla="*/ 30200 h 290282"/>
              <a:gd name="connsiteX3" fmla="*/ 333922 w 384224"/>
              <a:gd name="connsiteY3" fmla="*/ 49424 h 290282"/>
              <a:gd name="connsiteX4" fmla="*/ 356599 w 384224"/>
              <a:gd name="connsiteY4" fmla="*/ 103251 h 290282"/>
              <a:gd name="connsiteX5" fmla="*/ 324203 w 384224"/>
              <a:gd name="connsiteY5" fmla="*/ 194886 h 290282"/>
              <a:gd name="connsiteX6" fmla="*/ 250338 w 384224"/>
              <a:gd name="connsiteY6" fmla="*/ 244227 h 290282"/>
              <a:gd name="connsiteX7" fmla="*/ 187489 w 384224"/>
              <a:gd name="connsiteY7" fmla="*/ 186555 h 290282"/>
              <a:gd name="connsiteX8" fmla="*/ 209518 w 384224"/>
              <a:gd name="connsiteY8" fmla="*/ 110941 h 290282"/>
              <a:gd name="connsiteX9" fmla="*/ 197856 w 384224"/>
              <a:gd name="connsiteY9" fmla="*/ 96843 h 290282"/>
              <a:gd name="connsiteX10" fmla="*/ 180362 w 384224"/>
              <a:gd name="connsiteY10" fmla="*/ 107737 h 290282"/>
              <a:gd name="connsiteX11" fmla="*/ 165459 w 384224"/>
              <a:gd name="connsiteY11" fmla="*/ 185274 h 290282"/>
              <a:gd name="connsiteX12" fmla="*/ 77340 w 384224"/>
              <a:gd name="connsiteY12" fmla="*/ 244227 h 290282"/>
              <a:gd name="connsiteX13" fmla="*/ 20970 w 384224"/>
              <a:gd name="connsiteY13" fmla="*/ 170535 h 290282"/>
              <a:gd name="connsiteX14" fmla="*/ 87059 w 384224"/>
              <a:gd name="connsiteY14" fmla="*/ 14821 h 290282"/>
              <a:gd name="connsiteX15" fmla="*/ 74748 w 384224"/>
              <a:gd name="connsiteY15" fmla="*/ 2645 h 290282"/>
              <a:gd name="connsiteX16" fmla="*/ 57902 w 384224"/>
              <a:gd name="connsiteY16" fmla="*/ 16743 h 290282"/>
              <a:gd name="connsiteX17" fmla="*/ 236 w 384224"/>
              <a:gd name="connsiteY17" fmla="*/ 198730 h 290282"/>
              <a:gd name="connsiteX18" fmla="*/ 68269 w 384224"/>
              <a:gd name="connsiteY18" fmla="*/ 290365 h 290282"/>
              <a:gd name="connsiteX19" fmla="*/ 168051 w 384224"/>
              <a:gd name="connsiteY19" fmla="*/ 223081 h 290282"/>
              <a:gd name="connsiteX20" fmla="*/ 239324 w 384224"/>
              <a:gd name="connsiteY20" fmla="*/ 290365 h 290282"/>
              <a:gd name="connsiteX21" fmla="*/ 344289 w 384224"/>
              <a:gd name="connsiteY21" fmla="*/ 203216 h 290282"/>
              <a:gd name="connsiteX22" fmla="*/ 384461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61" y="44939"/>
                </a:moveTo>
                <a:cubicBezTo>
                  <a:pt x="384461" y="16102"/>
                  <a:pt x="372798" y="82"/>
                  <a:pt x="358543" y="82"/>
                </a:cubicBezTo>
                <a:cubicBezTo>
                  <a:pt x="341697" y="82"/>
                  <a:pt x="324203" y="15462"/>
                  <a:pt x="324203" y="30200"/>
                </a:cubicBezTo>
                <a:cubicBezTo>
                  <a:pt x="324203" y="36608"/>
                  <a:pt x="327442" y="43657"/>
                  <a:pt x="333922" y="49424"/>
                </a:cubicBezTo>
                <a:cubicBezTo>
                  <a:pt x="344937" y="59036"/>
                  <a:pt x="356599" y="76338"/>
                  <a:pt x="356599" y="103251"/>
                </a:cubicBezTo>
                <a:cubicBezTo>
                  <a:pt x="356599" y="128883"/>
                  <a:pt x="344289" y="165409"/>
                  <a:pt x="324203" y="194886"/>
                </a:cubicBezTo>
                <a:cubicBezTo>
                  <a:pt x="304765" y="222440"/>
                  <a:pt x="280791" y="244227"/>
                  <a:pt x="250338" y="244227"/>
                </a:cubicBezTo>
                <a:cubicBezTo>
                  <a:pt x="213406" y="244227"/>
                  <a:pt x="193320" y="221159"/>
                  <a:pt x="187489" y="186555"/>
                </a:cubicBezTo>
                <a:cubicBezTo>
                  <a:pt x="194616" y="169894"/>
                  <a:pt x="209518" y="128883"/>
                  <a:pt x="209518" y="110941"/>
                </a:cubicBezTo>
                <a:cubicBezTo>
                  <a:pt x="209518" y="103251"/>
                  <a:pt x="206279" y="96843"/>
                  <a:pt x="197856" y="96843"/>
                </a:cubicBezTo>
                <a:cubicBezTo>
                  <a:pt x="192673" y="96843"/>
                  <a:pt x="185545" y="98125"/>
                  <a:pt x="180362" y="107737"/>
                </a:cubicBezTo>
                <a:cubicBezTo>
                  <a:pt x="173235" y="120553"/>
                  <a:pt x="165459" y="162205"/>
                  <a:pt x="165459" y="185274"/>
                </a:cubicBezTo>
                <a:cubicBezTo>
                  <a:pt x="144077" y="215391"/>
                  <a:pt x="118160" y="244227"/>
                  <a:pt x="77340" y="244227"/>
                </a:cubicBezTo>
                <a:cubicBezTo>
                  <a:pt x="34577" y="244227"/>
                  <a:pt x="20970" y="206420"/>
                  <a:pt x="20970" y="170535"/>
                </a:cubicBezTo>
                <a:cubicBezTo>
                  <a:pt x="20970" y="90436"/>
                  <a:pt x="87059" y="23151"/>
                  <a:pt x="87059" y="14821"/>
                </a:cubicBezTo>
                <a:cubicBezTo>
                  <a:pt x="87059" y="7772"/>
                  <a:pt x="81875" y="2645"/>
                  <a:pt x="74748" y="2645"/>
                </a:cubicBezTo>
                <a:cubicBezTo>
                  <a:pt x="66325" y="2645"/>
                  <a:pt x="61790" y="10976"/>
                  <a:pt x="57902" y="16743"/>
                </a:cubicBezTo>
                <a:cubicBezTo>
                  <a:pt x="24857" y="64163"/>
                  <a:pt x="236" y="140418"/>
                  <a:pt x="236" y="198730"/>
                </a:cubicBezTo>
                <a:cubicBezTo>
                  <a:pt x="236" y="242946"/>
                  <a:pt x="15138" y="290365"/>
                  <a:pt x="68269" y="290365"/>
                </a:cubicBezTo>
                <a:cubicBezTo>
                  <a:pt x="114273" y="290365"/>
                  <a:pt x="144725" y="258325"/>
                  <a:pt x="168051" y="223081"/>
                </a:cubicBezTo>
                <a:cubicBezTo>
                  <a:pt x="173882" y="260247"/>
                  <a:pt x="199152" y="290365"/>
                  <a:pt x="239324" y="290365"/>
                </a:cubicBezTo>
                <a:cubicBezTo>
                  <a:pt x="289862" y="290365"/>
                  <a:pt x="320963" y="251276"/>
                  <a:pt x="344289" y="203216"/>
                </a:cubicBezTo>
                <a:cubicBezTo>
                  <a:pt x="359839" y="171817"/>
                  <a:pt x="384461" y="84668"/>
                  <a:pt x="384461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1" name="任意多边形: 形状 460">
            <a:extLst>
              <a:ext uri="{FF2B5EF4-FFF2-40B4-BE49-F238E27FC236}">
                <a16:creationId xmlns:a16="http://schemas.microsoft.com/office/drawing/2014/main" id="{07217DB0-4526-A9DF-4E98-9893680E471A}"/>
              </a:ext>
            </a:extLst>
          </p:cNvPr>
          <p:cNvSpPr/>
          <p:nvPr/>
        </p:nvSpPr>
        <p:spPr>
          <a:xfrm>
            <a:off x="11907972" y="3998843"/>
            <a:ext cx="180968" cy="202300"/>
          </a:xfrm>
          <a:custGeom>
            <a:avLst/>
            <a:gdLst>
              <a:gd name="connsiteX0" fmla="*/ 163522 w 180968"/>
              <a:gd name="connsiteY0" fmla="*/ 29240 h 202300"/>
              <a:gd name="connsiteX1" fmla="*/ 144473 w 180968"/>
              <a:gd name="connsiteY1" fmla="*/ 50322 h 202300"/>
              <a:gd name="connsiteX2" fmla="*/ 159439 w 180968"/>
              <a:gd name="connsiteY2" fmla="*/ 64677 h 202300"/>
              <a:gd name="connsiteX3" fmla="*/ 181210 w 180968"/>
              <a:gd name="connsiteY3" fmla="*/ 39109 h 202300"/>
              <a:gd name="connsiteX4" fmla="*/ 120888 w 180968"/>
              <a:gd name="connsiteY4" fmla="*/ 84 h 202300"/>
              <a:gd name="connsiteX5" fmla="*/ 37434 w 180968"/>
              <a:gd name="connsiteY5" fmla="*/ 65573 h 202300"/>
              <a:gd name="connsiteX6" fmla="*/ 53308 w 180968"/>
              <a:gd name="connsiteY6" fmla="*/ 98319 h 202300"/>
              <a:gd name="connsiteX7" fmla="*/ 104560 w 180968"/>
              <a:gd name="connsiteY7" fmla="*/ 114467 h 202300"/>
              <a:gd name="connsiteX8" fmla="*/ 143112 w 180968"/>
              <a:gd name="connsiteY8" fmla="*/ 144072 h 202300"/>
              <a:gd name="connsiteX9" fmla="*/ 119073 w 180968"/>
              <a:gd name="connsiteY9" fmla="*/ 179957 h 202300"/>
              <a:gd name="connsiteX10" fmla="*/ 73718 w 180968"/>
              <a:gd name="connsiteY10" fmla="*/ 189825 h 202300"/>
              <a:gd name="connsiteX11" fmla="*/ 19291 w 180968"/>
              <a:gd name="connsiteY11" fmla="*/ 170985 h 202300"/>
              <a:gd name="connsiteX12" fmla="*/ 44237 w 180968"/>
              <a:gd name="connsiteY12" fmla="*/ 145417 h 202300"/>
              <a:gd name="connsiteX13" fmla="*/ 26548 w 180968"/>
              <a:gd name="connsiteY13" fmla="*/ 128821 h 202300"/>
              <a:gd name="connsiteX14" fmla="*/ 242 w 180968"/>
              <a:gd name="connsiteY14" fmla="*/ 158874 h 202300"/>
              <a:gd name="connsiteX15" fmla="*/ 73264 w 180968"/>
              <a:gd name="connsiteY15" fmla="*/ 202385 h 202300"/>
              <a:gd name="connsiteX16" fmla="*/ 172139 w 180968"/>
              <a:gd name="connsiteY16" fmla="*/ 128372 h 202300"/>
              <a:gd name="connsiteX17" fmla="*/ 109549 w 180968"/>
              <a:gd name="connsiteY17" fmla="*/ 75890 h 202300"/>
              <a:gd name="connsiteX18" fmla="*/ 91407 w 180968"/>
              <a:gd name="connsiteY18" fmla="*/ 72302 h 202300"/>
              <a:gd name="connsiteX19" fmla="*/ 66461 w 180968"/>
              <a:gd name="connsiteY19" fmla="*/ 49874 h 202300"/>
              <a:gd name="connsiteX20" fmla="*/ 84603 w 180968"/>
              <a:gd name="connsiteY20" fmla="*/ 21166 h 202300"/>
              <a:gd name="connsiteX21" fmla="*/ 120434 w 180968"/>
              <a:gd name="connsiteY21" fmla="*/ 12644 h 202300"/>
              <a:gd name="connsiteX22" fmla="*/ 163522 w 180968"/>
              <a:gd name="connsiteY22" fmla="*/ 29240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522" y="29240"/>
                </a:moveTo>
                <a:cubicBezTo>
                  <a:pt x="151729" y="31932"/>
                  <a:pt x="144473" y="41352"/>
                  <a:pt x="144473" y="50322"/>
                </a:cubicBezTo>
                <a:cubicBezTo>
                  <a:pt x="144473" y="60639"/>
                  <a:pt x="153543" y="64677"/>
                  <a:pt x="159439" y="64677"/>
                </a:cubicBezTo>
                <a:cubicBezTo>
                  <a:pt x="163975" y="64677"/>
                  <a:pt x="181210" y="61985"/>
                  <a:pt x="181210" y="39109"/>
                </a:cubicBezTo>
                <a:cubicBezTo>
                  <a:pt x="181210" y="9952"/>
                  <a:pt x="148554" y="84"/>
                  <a:pt x="120888" y="84"/>
                </a:cubicBezTo>
                <a:cubicBezTo>
                  <a:pt x="50133" y="84"/>
                  <a:pt x="37434" y="51669"/>
                  <a:pt x="37434" y="65573"/>
                </a:cubicBezTo>
                <a:cubicBezTo>
                  <a:pt x="37434" y="82171"/>
                  <a:pt x="46958" y="92936"/>
                  <a:pt x="53308" y="98319"/>
                </a:cubicBezTo>
                <a:cubicBezTo>
                  <a:pt x="65100" y="107290"/>
                  <a:pt x="73264" y="109084"/>
                  <a:pt x="104560" y="114467"/>
                </a:cubicBezTo>
                <a:cubicBezTo>
                  <a:pt x="114084" y="116261"/>
                  <a:pt x="143112" y="121644"/>
                  <a:pt x="143112" y="144072"/>
                </a:cubicBezTo>
                <a:cubicBezTo>
                  <a:pt x="143112" y="151697"/>
                  <a:pt x="138122" y="168743"/>
                  <a:pt x="119073" y="179957"/>
                </a:cubicBezTo>
                <a:cubicBezTo>
                  <a:pt x="101385" y="189825"/>
                  <a:pt x="79160" y="189825"/>
                  <a:pt x="73718" y="189825"/>
                </a:cubicBezTo>
                <a:cubicBezTo>
                  <a:pt x="55576" y="189825"/>
                  <a:pt x="29723" y="185788"/>
                  <a:pt x="19291" y="170985"/>
                </a:cubicBezTo>
                <a:cubicBezTo>
                  <a:pt x="34259" y="169191"/>
                  <a:pt x="44237" y="157977"/>
                  <a:pt x="44237" y="145417"/>
                </a:cubicBezTo>
                <a:cubicBezTo>
                  <a:pt x="44237" y="134203"/>
                  <a:pt x="36073" y="128821"/>
                  <a:pt x="26548" y="128821"/>
                </a:cubicBezTo>
                <a:cubicBezTo>
                  <a:pt x="13395" y="128821"/>
                  <a:pt x="242" y="139138"/>
                  <a:pt x="242" y="158874"/>
                </a:cubicBezTo>
                <a:cubicBezTo>
                  <a:pt x="242" y="185788"/>
                  <a:pt x="29270" y="202385"/>
                  <a:pt x="73264" y="202385"/>
                </a:cubicBezTo>
                <a:cubicBezTo>
                  <a:pt x="156718" y="202385"/>
                  <a:pt x="172139" y="145866"/>
                  <a:pt x="172139" y="128372"/>
                </a:cubicBezTo>
                <a:cubicBezTo>
                  <a:pt x="172139" y="87105"/>
                  <a:pt x="126330" y="79030"/>
                  <a:pt x="109549" y="75890"/>
                </a:cubicBezTo>
                <a:cubicBezTo>
                  <a:pt x="105467" y="74994"/>
                  <a:pt x="94128" y="73199"/>
                  <a:pt x="91407" y="72302"/>
                </a:cubicBezTo>
                <a:cubicBezTo>
                  <a:pt x="74625" y="69162"/>
                  <a:pt x="66461" y="59743"/>
                  <a:pt x="66461" y="49874"/>
                </a:cubicBezTo>
                <a:cubicBezTo>
                  <a:pt x="66461" y="39557"/>
                  <a:pt x="74625" y="27446"/>
                  <a:pt x="84603" y="21166"/>
                </a:cubicBezTo>
                <a:cubicBezTo>
                  <a:pt x="96849" y="13541"/>
                  <a:pt x="112724" y="12644"/>
                  <a:pt x="120434" y="12644"/>
                </a:cubicBezTo>
                <a:cubicBezTo>
                  <a:pt x="129958" y="12644"/>
                  <a:pt x="153543" y="13989"/>
                  <a:pt x="163522" y="2924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2" name="任意多边形: 形状 461">
            <a:extLst>
              <a:ext uri="{FF2B5EF4-FFF2-40B4-BE49-F238E27FC236}">
                <a16:creationId xmlns:a16="http://schemas.microsoft.com/office/drawing/2014/main" id="{8EE01267-B655-CADB-1001-836B996163CC}"/>
              </a:ext>
            </a:extLst>
          </p:cNvPr>
          <p:cNvSpPr/>
          <p:nvPr/>
        </p:nvSpPr>
        <p:spPr>
          <a:xfrm>
            <a:off x="12189626" y="3619938"/>
            <a:ext cx="150320" cy="640800"/>
          </a:xfrm>
          <a:custGeom>
            <a:avLst/>
            <a:gdLst>
              <a:gd name="connsiteX0" fmla="*/ 150567 w 150320"/>
              <a:gd name="connsiteY0" fmla="*/ 320483 h 640800"/>
              <a:gd name="connsiteX1" fmla="*/ 107804 w 150320"/>
              <a:gd name="connsiteY1" fmla="*/ 120553 h 640800"/>
              <a:gd name="connsiteX2" fmla="*/ 6726 w 150320"/>
              <a:gd name="connsiteY2" fmla="*/ 82 h 640800"/>
              <a:gd name="connsiteX3" fmla="*/ 246 w 150320"/>
              <a:gd name="connsiteY3" fmla="*/ 6490 h 640800"/>
              <a:gd name="connsiteX4" fmla="*/ 12557 w 150320"/>
              <a:gd name="connsiteY4" fmla="*/ 21229 h 640800"/>
              <a:gd name="connsiteX5" fmla="*/ 112987 w 150320"/>
              <a:gd name="connsiteY5" fmla="*/ 320483 h 640800"/>
              <a:gd name="connsiteX6" fmla="*/ 8670 w 150320"/>
              <a:gd name="connsiteY6" fmla="*/ 623581 h 640800"/>
              <a:gd name="connsiteX7" fmla="*/ 246 w 150320"/>
              <a:gd name="connsiteY7" fmla="*/ 634475 h 640800"/>
              <a:gd name="connsiteX8" fmla="*/ 6726 w 150320"/>
              <a:gd name="connsiteY8" fmla="*/ 640883 h 640800"/>
              <a:gd name="connsiteX9" fmla="*/ 109748 w 150320"/>
              <a:gd name="connsiteY9" fmla="*/ 515927 h 640800"/>
              <a:gd name="connsiteX10" fmla="*/ 150567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67" y="320483"/>
                </a:moveTo>
                <a:cubicBezTo>
                  <a:pt x="150567" y="270500"/>
                  <a:pt x="143440" y="192963"/>
                  <a:pt x="107804" y="120553"/>
                </a:cubicBezTo>
                <a:cubicBezTo>
                  <a:pt x="68927" y="41734"/>
                  <a:pt x="13205" y="82"/>
                  <a:pt x="6726" y="82"/>
                </a:cubicBezTo>
                <a:cubicBezTo>
                  <a:pt x="2838" y="82"/>
                  <a:pt x="246" y="2645"/>
                  <a:pt x="246" y="6490"/>
                </a:cubicBezTo>
                <a:cubicBezTo>
                  <a:pt x="246" y="8412"/>
                  <a:pt x="246" y="9694"/>
                  <a:pt x="12557" y="21229"/>
                </a:cubicBezTo>
                <a:cubicBezTo>
                  <a:pt x="76055" y="84668"/>
                  <a:pt x="112987" y="186555"/>
                  <a:pt x="112987" y="320483"/>
                </a:cubicBezTo>
                <a:cubicBezTo>
                  <a:pt x="112987" y="430059"/>
                  <a:pt x="89013" y="542840"/>
                  <a:pt x="8670" y="623581"/>
                </a:cubicBezTo>
                <a:cubicBezTo>
                  <a:pt x="246" y="631271"/>
                  <a:pt x="246" y="632553"/>
                  <a:pt x="246" y="634475"/>
                </a:cubicBezTo>
                <a:cubicBezTo>
                  <a:pt x="246" y="638320"/>
                  <a:pt x="2838" y="640883"/>
                  <a:pt x="6726" y="640883"/>
                </a:cubicBezTo>
                <a:cubicBezTo>
                  <a:pt x="13205" y="640883"/>
                  <a:pt x="71519" y="597308"/>
                  <a:pt x="109748" y="515927"/>
                </a:cubicBezTo>
                <a:cubicBezTo>
                  <a:pt x="142792" y="445439"/>
                  <a:pt x="150567" y="374310"/>
                  <a:pt x="150567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0" name="组合 499">
            <a:extLst>
              <a:ext uri="{FF2B5EF4-FFF2-40B4-BE49-F238E27FC236}">
                <a16:creationId xmlns:a16="http://schemas.microsoft.com/office/drawing/2014/main" id="{34BDEEF9-0E93-A084-7DC9-5DDC1D731617}"/>
              </a:ext>
            </a:extLst>
          </p:cNvPr>
          <p:cNvGrpSpPr/>
          <p:nvPr/>
        </p:nvGrpSpPr>
        <p:grpSpPr>
          <a:xfrm>
            <a:off x="12537940" y="3552214"/>
            <a:ext cx="4838617" cy="711230"/>
            <a:chOff x="12537940" y="3552214"/>
            <a:chExt cx="4838617" cy="711230"/>
          </a:xfrm>
          <a:solidFill>
            <a:schemeClr val="tx1"/>
          </a:solidFill>
        </p:grpSpPr>
        <p:sp>
          <p:nvSpPr>
            <p:cNvPr id="463" name="任意多边形: 形状 462">
              <a:extLst>
                <a:ext uri="{FF2B5EF4-FFF2-40B4-BE49-F238E27FC236}">
                  <a16:creationId xmlns:a16="http://schemas.microsoft.com/office/drawing/2014/main" id="{30370EB4-A855-260C-89B0-8E0B7807A1EC}"/>
                </a:ext>
              </a:extLst>
            </p:cNvPr>
            <p:cNvSpPr/>
            <p:nvPr/>
          </p:nvSpPr>
          <p:spPr>
            <a:xfrm>
              <a:off x="12537940" y="3662872"/>
              <a:ext cx="391352" cy="437666"/>
            </a:xfrm>
            <a:custGeom>
              <a:avLst/>
              <a:gdLst>
                <a:gd name="connsiteX0" fmla="*/ 217310 w 391352"/>
                <a:gd name="connsiteY0" fmla="*/ 50064 h 437666"/>
                <a:gd name="connsiteX1" fmla="*/ 285991 w 391352"/>
                <a:gd name="connsiteY1" fmla="*/ 19947 h 437666"/>
                <a:gd name="connsiteX2" fmla="*/ 310612 w 391352"/>
                <a:gd name="connsiteY2" fmla="*/ 7772 h 437666"/>
                <a:gd name="connsiteX3" fmla="*/ 300246 w 391352"/>
                <a:gd name="connsiteY3" fmla="*/ 82 h 437666"/>
                <a:gd name="connsiteX4" fmla="*/ 204351 w 391352"/>
                <a:gd name="connsiteY4" fmla="*/ 2005 h 437666"/>
                <a:gd name="connsiteX5" fmla="*/ 118176 w 391352"/>
                <a:gd name="connsiteY5" fmla="*/ 82 h 437666"/>
                <a:gd name="connsiteX6" fmla="*/ 105865 w 391352"/>
                <a:gd name="connsiteY6" fmla="*/ 12898 h 437666"/>
                <a:gd name="connsiteX7" fmla="*/ 124008 w 391352"/>
                <a:gd name="connsiteY7" fmla="*/ 19947 h 437666"/>
                <a:gd name="connsiteX8" fmla="*/ 148629 w 391352"/>
                <a:gd name="connsiteY8" fmla="*/ 21228 h 437666"/>
                <a:gd name="connsiteX9" fmla="*/ 166123 w 391352"/>
                <a:gd name="connsiteY9" fmla="*/ 31481 h 437666"/>
                <a:gd name="connsiteX10" fmla="*/ 163531 w 391352"/>
                <a:gd name="connsiteY10" fmla="*/ 43657 h 437666"/>
                <a:gd name="connsiteX11" fmla="*/ 76708 w 391352"/>
                <a:gd name="connsiteY11" fmla="*/ 387766 h 437666"/>
                <a:gd name="connsiteX12" fmla="*/ 17746 w 391352"/>
                <a:gd name="connsiteY12" fmla="*/ 417884 h 437666"/>
                <a:gd name="connsiteX13" fmla="*/ 252 w 391352"/>
                <a:gd name="connsiteY13" fmla="*/ 430700 h 437666"/>
                <a:gd name="connsiteX14" fmla="*/ 17746 w 391352"/>
                <a:gd name="connsiteY14" fmla="*/ 437749 h 437666"/>
                <a:gd name="connsiteX15" fmla="*/ 317740 w 391352"/>
                <a:gd name="connsiteY15" fmla="*/ 437749 h 437666"/>
                <a:gd name="connsiteX16" fmla="*/ 337826 w 391352"/>
                <a:gd name="connsiteY16" fmla="*/ 426855 h 437666"/>
                <a:gd name="connsiteX17" fmla="*/ 389012 w 391352"/>
                <a:gd name="connsiteY17" fmla="*/ 288442 h 437666"/>
                <a:gd name="connsiteX18" fmla="*/ 391604 w 391352"/>
                <a:gd name="connsiteY18" fmla="*/ 279471 h 437666"/>
                <a:gd name="connsiteX19" fmla="*/ 383829 w 391352"/>
                <a:gd name="connsiteY19" fmla="*/ 272422 h 437666"/>
                <a:gd name="connsiteX20" fmla="*/ 372814 w 391352"/>
                <a:gd name="connsiteY20" fmla="*/ 285879 h 437666"/>
                <a:gd name="connsiteX21" fmla="*/ 210183 w 391352"/>
                <a:gd name="connsiteY21" fmla="*/ 417884 h 437666"/>
                <a:gd name="connsiteX22" fmla="*/ 149277 w 391352"/>
                <a:gd name="connsiteY22" fmla="*/ 417884 h 437666"/>
                <a:gd name="connsiteX23" fmla="*/ 135022 w 391352"/>
                <a:gd name="connsiteY23" fmla="*/ 417243 h 437666"/>
                <a:gd name="connsiteX24" fmla="*/ 126599 w 391352"/>
                <a:gd name="connsiteY24" fmla="*/ 410835 h 437666"/>
                <a:gd name="connsiteX25" fmla="*/ 129839 w 391352"/>
                <a:gd name="connsiteY25" fmla="*/ 396097 h 437666"/>
                <a:gd name="connsiteX26" fmla="*/ 217310 w 391352"/>
                <a:gd name="connsiteY26" fmla="*/ 50064 h 43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1352" h="437666">
                  <a:moveTo>
                    <a:pt x="217310" y="50064"/>
                  </a:moveTo>
                  <a:cubicBezTo>
                    <a:pt x="223141" y="26996"/>
                    <a:pt x="225085" y="19947"/>
                    <a:pt x="285991" y="19947"/>
                  </a:cubicBezTo>
                  <a:cubicBezTo>
                    <a:pt x="305429" y="19947"/>
                    <a:pt x="310612" y="19947"/>
                    <a:pt x="310612" y="7772"/>
                  </a:cubicBezTo>
                  <a:cubicBezTo>
                    <a:pt x="310612" y="82"/>
                    <a:pt x="303485" y="82"/>
                    <a:pt x="300246" y="82"/>
                  </a:cubicBezTo>
                  <a:cubicBezTo>
                    <a:pt x="278864" y="82"/>
                    <a:pt x="225733" y="2005"/>
                    <a:pt x="204351" y="2005"/>
                  </a:cubicBezTo>
                  <a:cubicBezTo>
                    <a:pt x="184913" y="2005"/>
                    <a:pt x="137614" y="82"/>
                    <a:pt x="118176" y="82"/>
                  </a:cubicBezTo>
                  <a:cubicBezTo>
                    <a:pt x="113640" y="82"/>
                    <a:pt x="105865" y="82"/>
                    <a:pt x="105865" y="12898"/>
                  </a:cubicBezTo>
                  <a:cubicBezTo>
                    <a:pt x="105865" y="19947"/>
                    <a:pt x="111697" y="19947"/>
                    <a:pt x="124008" y="19947"/>
                  </a:cubicBezTo>
                  <a:cubicBezTo>
                    <a:pt x="125303" y="19947"/>
                    <a:pt x="137614" y="19947"/>
                    <a:pt x="148629" y="21228"/>
                  </a:cubicBezTo>
                  <a:cubicBezTo>
                    <a:pt x="160291" y="22510"/>
                    <a:pt x="166123" y="23151"/>
                    <a:pt x="166123" y="31481"/>
                  </a:cubicBezTo>
                  <a:cubicBezTo>
                    <a:pt x="166123" y="34045"/>
                    <a:pt x="165475" y="35967"/>
                    <a:pt x="163531" y="43657"/>
                  </a:cubicBezTo>
                  <a:lnTo>
                    <a:pt x="76708" y="387766"/>
                  </a:lnTo>
                  <a:cubicBezTo>
                    <a:pt x="70229" y="412758"/>
                    <a:pt x="68933" y="417884"/>
                    <a:pt x="17746" y="417884"/>
                  </a:cubicBezTo>
                  <a:cubicBezTo>
                    <a:pt x="6731" y="417884"/>
                    <a:pt x="252" y="417884"/>
                    <a:pt x="252" y="430700"/>
                  </a:cubicBezTo>
                  <a:cubicBezTo>
                    <a:pt x="252" y="437749"/>
                    <a:pt x="6083" y="437749"/>
                    <a:pt x="17746" y="437749"/>
                  </a:cubicBezTo>
                  <a:lnTo>
                    <a:pt x="317740" y="437749"/>
                  </a:lnTo>
                  <a:cubicBezTo>
                    <a:pt x="333290" y="437749"/>
                    <a:pt x="333938" y="437749"/>
                    <a:pt x="337826" y="426855"/>
                  </a:cubicBezTo>
                  <a:lnTo>
                    <a:pt x="389012" y="288442"/>
                  </a:lnTo>
                  <a:cubicBezTo>
                    <a:pt x="391604" y="281394"/>
                    <a:pt x="391604" y="280112"/>
                    <a:pt x="391604" y="279471"/>
                  </a:cubicBezTo>
                  <a:cubicBezTo>
                    <a:pt x="391604" y="276908"/>
                    <a:pt x="389660" y="272422"/>
                    <a:pt x="383829" y="272422"/>
                  </a:cubicBezTo>
                  <a:cubicBezTo>
                    <a:pt x="377997" y="272422"/>
                    <a:pt x="377350" y="275626"/>
                    <a:pt x="372814" y="285879"/>
                  </a:cubicBezTo>
                  <a:cubicBezTo>
                    <a:pt x="350784" y="344833"/>
                    <a:pt x="322275" y="417884"/>
                    <a:pt x="210183" y="417884"/>
                  </a:cubicBezTo>
                  <a:lnTo>
                    <a:pt x="149277" y="417884"/>
                  </a:lnTo>
                  <a:cubicBezTo>
                    <a:pt x="140206" y="417884"/>
                    <a:pt x="138910" y="417884"/>
                    <a:pt x="135022" y="417243"/>
                  </a:cubicBezTo>
                  <a:cubicBezTo>
                    <a:pt x="128543" y="416602"/>
                    <a:pt x="126599" y="415962"/>
                    <a:pt x="126599" y="410835"/>
                  </a:cubicBezTo>
                  <a:cubicBezTo>
                    <a:pt x="126599" y="408913"/>
                    <a:pt x="126599" y="407631"/>
                    <a:pt x="129839" y="396097"/>
                  </a:cubicBezTo>
                  <a:lnTo>
                    <a:pt x="217310" y="5006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4" name="任意多边形: 形状 463">
              <a:extLst>
                <a:ext uri="{FF2B5EF4-FFF2-40B4-BE49-F238E27FC236}">
                  <a16:creationId xmlns:a16="http://schemas.microsoft.com/office/drawing/2014/main" id="{EE07DB4F-1DAB-FA15-C95E-418AA0A550EA}"/>
                </a:ext>
              </a:extLst>
            </p:cNvPr>
            <p:cNvSpPr/>
            <p:nvPr/>
          </p:nvSpPr>
          <p:spPr>
            <a:xfrm>
              <a:off x="12974934" y="3899263"/>
              <a:ext cx="137426" cy="301881"/>
            </a:xfrm>
            <a:custGeom>
              <a:avLst/>
              <a:gdLst>
                <a:gd name="connsiteX0" fmla="*/ 125893 w 137426"/>
                <a:gd name="connsiteY0" fmla="*/ 17129 h 301881"/>
                <a:gd name="connsiteX1" fmla="*/ 107751 w 137426"/>
                <a:gd name="connsiteY1" fmla="*/ 84 h 301881"/>
                <a:gd name="connsiteX2" fmla="*/ 82352 w 137426"/>
                <a:gd name="connsiteY2" fmla="*/ 24754 h 301881"/>
                <a:gd name="connsiteX3" fmla="*/ 100494 w 137426"/>
                <a:gd name="connsiteY3" fmla="*/ 41800 h 301881"/>
                <a:gd name="connsiteX4" fmla="*/ 125893 w 137426"/>
                <a:gd name="connsiteY4" fmla="*/ 17129 h 301881"/>
                <a:gd name="connsiteX5" fmla="*/ 33368 w 137426"/>
                <a:gd name="connsiteY5" fmla="*/ 244998 h 301881"/>
                <a:gd name="connsiteX6" fmla="*/ 29286 w 137426"/>
                <a:gd name="connsiteY6" fmla="*/ 263837 h 301881"/>
                <a:gd name="connsiteX7" fmla="*/ 72374 w 137426"/>
                <a:gd name="connsiteY7" fmla="*/ 301965 h 301881"/>
                <a:gd name="connsiteX8" fmla="*/ 137686 w 137426"/>
                <a:gd name="connsiteY8" fmla="*/ 233335 h 301881"/>
                <a:gd name="connsiteX9" fmla="*/ 130429 w 137426"/>
                <a:gd name="connsiteY9" fmla="*/ 227504 h 301881"/>
                <a:gd name="connsiteX10" fmla="*/ 121811 w 137426"/>
                <a:gd name="connsiteY10" fmla="*/ 235129 h 301881"/>
                <a:gd name="connsiteX11" fmla="*/ 73734 w 137426"/>
                <a:gd name="connsiteY11" fmla="*/ 289405 h 301881"/>
                <a:gd name="connsiteX12" fmla="*/ 62396 w 137426"/>
                <a:gd name="connsiteY12" fmla="*/ 273705 h 301881"/>
                <a:gd name="connsiteX13" fmla="*/ 69653 w 137426"/>
                <a:gd name="connsiteY13" fmla="*/ 244998 h 301881"/>
                <a:gd name="connsiteX14" fmla="*/ 84166 w 137426"/>
                <a:gd name="connsiteY14" fmla="*/ 209113 h 301881"/>
                <a:gd name="connsiteX15" fmla="*/ 106390 w 137426"/>
                <a:gd name="connsiteY15" fmla="*/ 152145 h 301881"/>
                <a:gd name="connsiteX16" fmla="*/ 109111 w 137426"/>
                <a:gd name="connsiteY16" fmla="*/ 137792 h 301881"/>
                <a:gd name="connsiteX17" fmla="*/ 66024 w 137426"/>
                <a:gd name="connsiteY17" fmla="*/ 99664 h 301881"/>
                <a:gd name="connsiteX18" fmla="*/ 259 w 137426"/>
                <a:gd name="connsiteY18" fmla="*/ 168294 h 301881"/>
                <a:gd name="connsiteX19" fmla="*/ 7969 w 137426"/>
                <a:gd name="connsiteY19" fmla="*/ 174125 h 301881"/>
                <a:gd name="connsiteX20" fmla="*/ 16133 w 137426"/>
                <a:gd name="connsiteY20" fmla="*/ 166948 h 301881"/>
                <a:gd name="connsiteX21" fmla="*/ 64664 w 137426"/>
                <a:gd name="connsiteY21" fmla="*/ 112224 h 301881"/>
                <a:gd name="connsiteX22" fmla="*/ 76002 w 137426"/>
                <a:gd name="connsiteY22" fmla="*/ 127923 h 301881"/>
                <a:gd name="connsiteX23" fmla="*/ 61942 w 137426"/>
                <a:gd name="connsiteY23" fmla="*/ 172779 h 301881"/>
                <a:gd name="connsiteX24" fmla="*/ 33368 w 137426"/>
                <a:gd name="connsiteY24" fmla="*/ 244998 h 30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7426" h="301881">
                  <a:moveTo>
                    <a:pt x="125893" y="17129"/>
                  </a:moveTo>
                  <a:cubicBezTo>
                    <a:pt x="125893" y="9952"/>
                    <a:pt x="120450" y="84"/>
                    <a:pt x="107751" y="84"/>
                  </a:cubicBezTo>
                  <a:cubicBezTo>
                    <a:pt x="95505" y="84"/>
                    <a:pt x="82352" y="11746"/>
                    <a:pt x="82352" y="24754"/>
                  </a:cubicBezTo>
                  <a:cubicBezTo>
                    <a:pt x="82352" y="32380"/>
                    <a:pt x="88248" y="41800"/>
                    <a:pt x="100494" y="41800"/>
                  </a:cubicBezTo>
                  <a:cubicBezTo>
                    <a:pt x="113647" y="41800"/>
                    <a:pt x="125893" y="29240"/>
                    <a:pt x="125893" y="17129"/>
                  </a:cubicBezTo>
                  <a:close/>
                  <a:moveTo>
                    <a:pt x="33368" y="244998"/>
                  </a:moveTo>
                  <a:cubicBezTo>
                    <a:pt x="31554" y="250829"/>
                    <a:pt x="29286" y="256212"/>
                    <a:pt x="29286" y="263837"/>
                  </a:cubicBezTo>
                  <a:cubicBezTo>
                    <a:pt x="29286" y="284919"/>
                    <a:pt x="47428" y="301965"/>
                    <a:pt x="72374" y="301965"/>
                  </a:cubicBezTo>
                  <a:cubicBezTo>
                    <a:pt x="117729" y="301965"/>
                    <a:pt x="137686" y="240063"/>
                    <a:pt x="137686" y="233335"/>
                  </a:cubicBezTo>
                  <a:cubicBezTo>
                    <a:pt x="137686" y="227504"/>
                    <a:pt x="131790" y="227504"/>
                    <a:pt x="130429" y="227504"/>
                  </a:cubicBezTo>
                  <a:cubicBezTo>
                    <a:pt x="124079" y="227504"/>
                    <a:pt x="123626" y="230195"/>
                    <a:pt x="121811" y="235129"/>
                  </a:cubicBezTo>
                  <a:cubicBezTo>
                    <a:pt x="111379" y="271014"/>
                    <a:pt x="91423" y="289405"/>
                    <a:pt x="73734" y="289405"/>
                  </a:cubicBezTo>
                  <a:cubicBezTo>
                    <a:pt x="64664" y="289405"/>
                    <a:pt x="62396" y="283574"/>
                    <a:pt x="62396" y="273705"/>
                  </a:cubicBezTo>
                  <a:cubicBezTo>
                    <a:pt x="62396" y="263389"/>
                    <a:pt x="65571" y="254866"/>
                    <a:pt x="69653" y="244998"/>
                  </a:cubicBezTo>
                  <a:cubicBezTo>
                    <a:pt x="74188" y="232887"/>
                    <a:pt x="79177" y="220775"/>
                    <a:pt x="84166" y="209113"/>
                  </a:cubicBezTo>
                  <a:cubicBezTo>
                    <a:pt x="88248" y="198347"/>
                    <a:pt x="104576" y="157528"/>
                    <a:pt x="106390" y="152145"/>
                  </a:cubicBezTo>
                  <a:cubicBezTo>
                    <a:pt x="107751" y="147660"/>
                    <a:pt x="109111" y="142277"/>
                    <a:pt x="109111" y="137792"/>
                  </a:cubicBezTo>
                  <a:cubicBezTo>
                    <a:pt x="109111" y="116709"/>
                    <a:pt x="90969" y="99664"/>
                    <a:pt x="66024" y="99664"/>
                  </a:cubicBezTo>
                  <a:cubicBezTo>
                    <a:pt x="21122" y="99664"/>
                    <a:pt x="259" y="160668"/>
                    <a:pt x="259" y="168294"/>
                  </a:cubicBezTo>
                  <a:cubicBezTo>
                    <a:pt x="259" y="174125"/>
                    <a:pt x="6609" y="174125"/>
                    <a:pt x="7969" y="174125"/>
                  </a:cubicBezTo>
                  <a:cubicBezTo>
                    <a:pt x="14319" y="174125"/>
                    <a:pt x="14773" y="171882"/>
                    <a:pt x="16133" y="166948"/>
                  </a:cubicBezTo>
                  <a:cubicBezTo>
                    <a:pt x="27926" y="128372"/>
                    <a:pt x="47882" y="112224"/>
                    <a:pt x="64664" y="112224"/>
                  </a:cubicBezTo>
                  <a:cubicBezTo>
                    <a:pt x="71920" y="112224"/>
                    <a:pt x="76002" y="115812"/>
                    <a:pt x="76002" y="127923"/>
                  </a:cubicBezTo>
                  <a:cubicBezTo>
                    <a:pt x="76002" y="138240"/>
                    <a:pt x="73281" y="144969"/>
                    <a:pt x="61942" y="172779"/>
                  </a:cubicBezTo>
                  <a:lnTo>
                    <a:pt x="33368" y="244998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5" name="任意多边形: 形状 464">
              <a:extLst>
                <a:ext uri="{FF2B5EF4-FFF2-40B4-BE49-F238E27FC236}">
                  <a16:creationId xmlns:a16="http://schemas.microsoft.com/office/drawing/2014/main" id="{3D593C02-6265-6D0C-5F23-EFAB958C8E2E}"/>
                </a:ext>
              </a:extLst>
            </p:cNvPr>
            <p:cNvSpPr/>
            <p:nvPr/>
          </p:nvSpPr>
          <p:spPr>
            <a:xfrm>
              <a:off x="13233488" y="3619938"/>
              <a:ext cx="150320" cy="640800"/>
            </a:xfrm>
            <a:custGeom>
              <a:avLst/>
              <a:gdLst>
                <a:gd name="connsiteX0" fmla="*/ 150583 w 150320"/>
                <a:gd name="connsiteY0" fmla="*/ 634475 h 640800"/>
                <a:gd name="connsiteX1" fmla="*/ 139568 w 150320"/>
                <a:gd name="connsiteY1" fmla="*/ 620377 h 640800"/>
                <a:gd name="connsiteX2" fmla="*/ 37842 w 150320"/>
                <a:gd name="connsiteY2" fmla="*/ 320483 h 640800"/>
                <a:gd name="connsiteX3" fmla="*/ 142160 w 150320"/>
                <a:gd name="connsiteY3" fmla="*/ 17384 h 640800"/>
                <a:gd name="connsiteX4" fmla="*/ 150583 w 150320"/>
                <a:gd name="connsiteY4" fmla="*/ 6490 h 640800"/>
                <a:gd name="connsiteX5" fmla="*/ 144104 w 150320"/>
                <a:gd name="connsiteY5" fmla="*/ 82 h 640800"/>
                <a:gd name="connsiteX6" fmla="*/ 41082 w 150320"/>
                <a:gd name="connsiteY6" fmla="*/ 125039 h 640800"/>
                <a:gd name="connsiteX7" fmla="*/ 262 w 150320"/>
                <a:gd name="connsiteY7" fmla="*/ 320483 h 640800"/>
                <a:gd name="connsiteX8" fmla="*/ 43026 w 150320"/>
                <a:gd name="connsiteY8" fmla="*/ 520412 h 640800"/>
                <a:gd name="connsiteX9" fmla="*/ 144104 w 150320"/>
                <a:gd name="connsiteY9" fmla="*/ 640883 h 640800"/>
                <a:gd name="connsiteX10" fmla="*/ 150583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583" y="634475"/>
                  </a:moveTo>
                  <a:cubicBezTo>
                    <a:pt x="150583" y="632553"/>
                    <a:pt x="150583" y="631271"/>
                    <a:pt x="139568" y="620377"/>
                  </a:cubicBezTo>
                  <a:cubicBezTo>
                    <a:pt x="58576" y="539636"/>
                    <a:pt x="37842" y="418525"/>
                    <a:pt x="37842" y="320483"/>
                  </a:cubicBezTo>
                  <a:cubicBezTo>
                    <a:pt x="37842" y="208983"/>
                    <a:pt x="62464" y="97484"/>
                    <a:pt x="142160" y="17384"/>
                  </a:cubicBezTo>
                  <a:cubicBezTo>
                    <a:pt x="150583" y="9694"/>
                    <a:pt x="150583" y="8412"/>
                    <a:pt x="150583" y="6490"/>
                  </a:cubicBezTo>
                  <a:cubicBezTo>
                    <a:pt x="150583" y="2005"/>
                    <a:pt x="147991" y="82"/>
                    <a:pt x="144104" y="82"/>
                  </a:cubicBezTo>
                  <a:cubicBezTo>
                    <a:pt x="137624" y="82"/>
                    <a:pt x="79310" y="43657"/>
                    <a:pt x="41082" y="125039"/>
                  </a:cubicBezTo>
                  <a:cubicBezTo>
                    <a:pt x="8037" y="195527"/>
                    <a:pt x="262" y="266655"/>
                    <a:pt x="262" y="320483"/>
                  </a:cubicBezTo>
                  <a:cubicBezTo>
                    <a:pt x="262" y="370465"/>
                    <a:pt x="7389" y="448002"/>
                    <a:pt x="43026" y="520412"/>
                  </a:cubicBezTo>
                  <a:cubicBezTo>
                    <a:pt x="81902" y="599231"/>
                    <a:pt x="137624" y="640883"/>
                    <a:pt x="144104" y="640883"/>
                  </a:cubicBezTo>
                  <a:cubicBezTo>
                    <a:pt x="147991" y="640883"/>
                    <a:pt x="150583" y="638960"/>
                    <a:pt x="150583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6" name="任意多边形: 形状 465">
              <a:extLst>
                <a:ext uri="{FF2B5EF4-FFF2-40B4-BE49-F238E27FC236}">
                  <a16:creationId xmlns:a16="http://schemas.microsoft.com/office/drawing/2014/main" id="{A1203B5A-FF79-56FD-4E3C-DE720D60DCDF}"/>
                </a:ext>
              </a:extLst>
            </p:cNvPr>
            <p:cNvSpPr/>
            <p:nvPr/>
          </p:nvSpPr>
          <p:spPr>
            <a:xfrm>
              <a:off x="13445267" y="3812178"/>
              <a:ext cx="364786" cy="412675"/>
            </a:xfrm>
            <a:custGeom>
              <a:avLst/>
              <a:gdLst>
                <a:gd name="connsiteX0" fmla="*/ 118838 w 364786"/>
                <a:gd name="connsiteY0" fmla="*/ 77619 h 412675"/>
                <a:gd name="connsiteX1" fmla="*/ 128557 w 364786"/>
                <a:gd name="connsiteY1" fmla="*/ 55832 h 412675"/>
                <a:gd name="connsiteX2" fmla="*/ 202421 w 364786"/>
                <a:gd name="connsiteY2" fmla="*/ 25714 h 412675"/>
                <a:gd name="connsiteX3" fmla="*/ 282117 w 364786"/>
                <a:gd name="connsiteY3" fmla="*/ 145544 h 412675"/>
                <a:gd name="connsiteX4" fmla="*/ 194646 w 364786"/>
                <a:gd name="connsiteY4" fmla="*/ 269219 h 412675"/>
                <a:gd name="connsiteX5" fmla="*/ 125965 w 364786"/>
                <a:gd name="connsiteY5" fmla="*/ 234615 h 412675"/>
                <a:gd name="connsiteX6" fmla="*/ 118838 w 364786"/>
                <a:gd name="connsiteY6" fmla="*/ 213469 h 412675"/>
                <a:gd name="connsiteX7" fmla="*/ 118838 w 364786"/>
                <a:gd name="connsiteY7" fmla="*/ 77619 h 412675"/>
                <a:gd name="connsiteX8" fmla="*/ 118838 w 364786"/>
                <a:gd name="connsiteY8" fmla="*/ 263451 h 412675"/>
                <a:gd name="connsiteX9" fmla="*/ 201773 w 364786"/>
                <a:gd name="connsiteY9" fmla="*/ 292287 h 412675"/>
                <a:gd name="connsiteX10" fmla="*/ 365052 w 364786"/>
                <a:gd name="connsiteY10" fmla="*/ 145544 h 412675"/>
                <a:gd name="connsiteX11" fmla="*/ 212788 w 364786"/>
                <a:gd name="connsiteY11" fmla="*/ 82 h 412675"/>
                <a:gd name="connsiteX12" fmla="*/ 114950 w 364786"/>
                <a:gd name="connsiteY12" fmla="*/ 31481 h 412675"/>
                <a:gd name="connsiteX13" fmla="*/ 114950 w 364786"/>
                <a:gd name="connsiteY13" fmla="*/ 82 h 412675"/>
                <a:gd name="connsiteX14" fmla="*/ 266 w 364786"/>
                <a:gd name="connsiteY14" fmla="*/ 5209 h 412675"/>
                <a:gd name="connsiteX15" fmla="*/ 266 w 364786"/>
                <a:gd name="connsiteY15" fmla="*/ 35327 h 412675"/>
                <a:gd name="connsiteX16" fmla="*/ 44973 w 364786"/>
                <a:gd name="connsiteY16" fmla="*/ 59677 h 412675"/>
                <a:gd name="connsiteX17" fmla="*/ 44973 w 364786"/>
                <a:gd name="connsiteY17" fmla="*/ 382640 h 412675"/>
                <a:gd name="connsiteX18" fmla="*/ 266 w 364786"/>
                <a:gd name="connsiteY18" fmla="*/ 382640 h 412675"/>
                <a:gd name="connsiteX19" fmla="*/ 266 w 364786"/>
                <a:gd name="connsiteY19" fmla="*/ 412758 h 412675"/>
                <a:gd name="connsiteX20" fmla="*/ 81906 w 364786"/>
                <a:gd name="connsiteY20" fmla="*/ 410835 h 412675"/>
                <a:gd name="connsiteX21" fmla="*/ 163545 w 364786"/>
                <a:gd name="connsiteY21" fmla="*/ 412758 h 412675"/>
                <a:gd name="connsiteX22" fmla="*/ 163545 w 364786"/>
                <a:gd name="connsiteY22" fmla="*/ 382640 h 412675"/>
                <a:gd name="connsiteX23" fmla="*/ 118838 w 364786"/>
                <a:gd name="connsiteY23" fmla="*/ 382640 h 412675"/>
                <a:gd name="connsiteX24" fmla="*/ 118838 w 364786"/>
                <a:gd name="connsiteY24" fmla="*/ 263451 h 4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4786" h="412675">
                  <a:moveTo>
                    <a:pt x="118838" y="77619"/>
                  </a:moveTo>
                  <a:cubicBezTo>
                    <a:pt x="118838" y="65444"/>
                    <a:pt x="119486" y="64803"/>
                    <a:pt x="128557" y="55832"/>
                  </a:cubicBezTo>
                  <a:cubicBezTo>
                    <a:pt x="154474" y="29559"/>
                    <a:pt x="188167" y="25714"/>
                    <a:pt x="202421" y="25714"/>
                  </a:cubicBezTo>
                  <a:cubicBezTo>
                    <a:pt x="245833" y="25714"/>
                    <a:pt x="282117" y="64803"/>
                    <a:pt x="282117" y="145544"/>
                  </a:cubicBezTo>
                  <a:cubicBezTo>
                    <a:pt x="282117" y="235897"/>
                    <a:pt x="236762" y="269219"/>
                    <a:pt x="194646" y="269219"/>
                  </a:cubicBezTo>
                  <a:cubicBezTo>
                    <a:pt x="185575" y="269219"/>
                    <a:pt x="155122" y="269219"/>
                    <a:pt x="125965" y="234615"/>
                  </a:cubicBezTo>
                  <a:cubicBezTo>
                    <a:pt x="118838" y="226285"/>
                    <a:pt x="118838" y="225644"/>
                    <a:pt x="118838" y="213469"/>
                  </a:cubicBezTo>
                  <a:lnTo>
                    <a:pt x="118838" y="77619"/>
                  </a:lnTo>
                  <a:close/>
                  <a:moveTo>
                    <a:pt x="118838" y="263451"/>
                  </a:moveTo>
                  <a:cubicBezTo>
                    <a:pt x="146699" y="285879"/>
                    <a:pt x="175208" y="292287"/>
                    <a:pt x="201773" y="292287"/>
                  </a:cubicBezTo>
                  <a:cubicBezTo>
                    <a:pt x="298963" y="292287"/>
                    <a:pt x="365052" y="234615"/>
                    <a:pt x="365052" y="145544"/>
                  </a:cubicBezTo>
                  <a:cubicBezTo>
                    <a:pt x="365052" y="60318"/>
                    <a:pt x="306090" y="82"/>
                    <a:pt x="212788" y="82"/>
                  </a:cubicBezTo>
                  <a:cubicBezTo>
                    <a:pt x="164194" y="82"/>
                    <a:pt x="129853" y="19947"/>
                    <a:pt x="114950" y="31481"/>
                  </a:cubicBezTo>
                  <a:lnTo>
                    <a:pt x="114950" y="82"/>
                  </a:lnTo>
                  <a:lnTo>
                    <a:pt x="266" y="5209"/>
                  </a:lnTo>
                  <a:lnTo>
                    <a:pt x="266" y="35327"/>
                  </a:lnTo>
                  <a:cubicBezTo>
                    <a:pt x="40438" y="35327"/>
                    <a:pt x="44973" y="35327"/>
                    <a:pt x="44973" y="59677"/>
                  </a:cubicBezTo>
                  <a:lnTo>
                    <a:pt x="44973" y="382640"/>
                  </a:lnTo>
                  <a:lnTo>
                    <a:pt x="266" y="382640"/>
                  </a:lnTo>
                  <a:lnTo>
                    <a:pt x="266" y="412758"/>
                  </a:lnTo>
                  <a:cubicBezTo>
                    <a:pt x="18408" y="412117"/>
                    <a:pt x="57284" y="410835"/>
                    <a:pt x="81906" y="410835"/>
                  </a:cubicBezTo>
                  <a:cubicBezTo>
                    <a:pt x="107175" y="410835"/>
                    <a:pt x="145403" y="412117"/>
                    <a:pt x="163545" y="412758"/>
                  </a:cubicBezTo>
                  <a:lnTo>
                    <a:pt x="163545" y="382640"/>
                  </a:lnTo>
                  <a:lnTo>
                    <a:pt x="118838" y="382640"/>
                  </a:lnTo>
                  <a:lnTo>
                    <a:pt x="118838" y="263451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7" name="任意多边形: 形状 466">
              <a:extLst>
                <a:ext uri="{FF2B5EF4-FFF2-40B4-BE49-F238E27FC236}">
                  <a16:creationId xmlns:a16="http://schemas.microsoft.com/office/drawing/2014/main" id="{51D19D99-8642-4191-4A96-CBDAD848A1E1}"/>
                </a:ext>
              </a:extLst>
            </p:cNvPr>
            <p:cNvSpPr/>
            <p:nvPr/>
          </p:nvSpPr>
          <p:spPr>
            <a:xfrm>
              <a:off x="13868359" y="3552214"/>
              <a:ext cx="240836" cy="407292"/>
            </a:xfrm>
            <a:custGeom>
              <a:avLst/>
              <a:gdLst>
                <a:gd name="connsiteX0" fmla="*/ 151760 w 240836"/>
                <a:gd name="connsiteY0" fmla="*/ 138684 h 407292"/>
                <a:gd name="connsiteX1" fmla="*/ 196207 w 240836"/>
                <a:gd name="connsiteY1" fmla="*/ 138684 h 407292"/>
                <a:gd name="connsiteX2" fmla="*/ 211175 w 240836"/>
                <a:gd name="connsiteY2" fmla="*/ 128816 h 407292"/>
                <a:gd name="connsiteX3" fmla="*/ 197115 w 240836"/>
                <a:gd name="connsiteY3" fmla="*/ 122536 h 407292"/>
                <a:gd name="connsiteX4" fmla="*/ 154934 w 240836"/>
                <a:gd name="connsiteY4" fmla="*/ 122536 h 407292"/>
                <a:gd name="connsiteX5" fmla="*/ 172623 w 240836"/>
                <a:gd name="connsiteY5" fmla="*/ 31926 h 407292"/>
                <a:gd name="connsiteX6" fmla="*/ 195754 w 240836"/>
                <a:gd name="connsiteY6" fmla="*/ 12638 h 407292"/>
                <a:gd name="connsiteX7" fmla="*/ 217071 w 240836"/>
                <a:gd name="connsiteY7" fmla="*/ 18021 h 407292"/>
                <a:gd name="connsiteX8" fmla="*/ 197115 w 240836"/>
                <a:gd name="connsiteY8" fmla="*/ 42692 h 407292"/>
                <a:gd name="connsiteX9" fmla="*/ 215256 w 240836"/>
                <a:gd name="connsiteY9" fmla="*/ 59289 h 407292"/>
                <a:gd name="connsiteX10" fmla="*/ 241109 w 240836"/>
                <a:gd name="connsiteY10" fmla="*/ 31926 h 407292"/>
                <a:gd name="connsiteX11" fmla="*/ 195754 w 240836"/>
                <a:gd name="connsiteY11" fmla="*/ 79 h 407292"/>
                <a:gd name="connsiteX12" fmla="*/ 141328 w 240836"/>
                <a:gd name="connsiteY12" fmla="*/ 33721 h 407292"/>
                <a:gd name="connsiteX13" fmla="*/ 119103 w 240836"/>
                <a:gd name="connsiteY13" fmla="*/ 122536 h 407292"/>
                <a:gd name="connsiteX14" fmla="*/ 83273 w 240836"/>
                <a:gd name="connsiteY14" fmla="*/ 122536 h 407292"/>
                <a:gd name="connsiteX15" fmla="*/ 68306 w 240836"/>
                <a:gd name="connsiteY15" fmla="*/ 132404 h 407292"/>
                <a:gd name="connsiteX16" fmla="*/ 82366 w 240836"/>
                <a:gd name="connsiteY16" fmla="*/ 138684 h 407292"/>
                <a:gd name="connsiteX17" fmla="*/ 115928 w 240836"/>
                <a:gd name="connsiteY17" fmla="*/ 138684 h 407292"/>
                <a:gd name="connsiteX18" fmla="*/ 76016 w 240836"/>
                <a:gd name="connsiteY18" fmla="*/ 350853 h 407292"/>
                <a:gd name="connsiteX19" fmla="*/ 44267 w 240836"/>
                <a:gd name="connsiteY19" fmla="*/ 394812 h 407292"/>
                <a:gd name="connsiteX20" fmla="*/ 24311 w 240836"/>
                <a:gd name="connsiteY20" fmla="*/ 389429 h 407292"/>
                <a:gd name="connsiteX21" fmla="*/ 44267 w 240836"/>
                <a:gd name="connsiteY21" fmla="*/ 364758 h 407292"/>
                <a:gd name="connsiteX22" fmla="*/ 26125 w 240836"/>
                <a:gd name="connsiteY22" fmla="*/ 348162 h 407292"/>
                <a:gd name="connsiteX23" fmla="*/ 272 w 240836"/>
                <a:gd name="connsiteY23" fmla="*/ 375524 h 407292"/>
                <a:gd name="connsiteX24" fmla="*/ 44267 w 240836"/>
                <a:gd name="connsiteY24" fmla="*/ 407371 h 407292"/>
                <a:gd name="connsiteX25" fmla="*/ 98694 w 240836"/>
                <a:gd name="connsiteY25" fmla="*/ 367898 h 407292"/>
                <a:gd name="connsiteX26" fmla="*/ 126360 w 240836"/>
                <a:gd name="connsiteY26" fmla="*/ 277289 h 407292"/>
                <a:gd name="connsiteX27" fmla="*/ 151760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760" y="138684"/>
                  </a:moveTo>
                  <a:lnTo>
                    <a:pt x="196207" y="138684"/>
                  </a:lnTo>
                  <a:cubicBezTo>
                    <a:pt x="205279" y="138684"/>
                    <a:pt x="211175" y="138684"/>
                    <a:pt x="211175" y="128816"/>
                  </a:cubicBezTo>
                  <a:cubicBezTo>
                    <a:pt x="211175" y="122536"/>
                    <a:pt x="205279" y="122536"/>
                    <a:pt x="197115" y="122536"/>
                  </a:cubicBezTo>
                  <a:lnTo>
                    <a:pt x="154934" y="122536"/>
                  </a:lnTo>
                  <a:cubicBezTo>
                    <a:pt x="165366" y="65568"/>
                    <a:pt x="168994" y="44935"/>
                    <a:pt x="172623" y="31926"/>
                  </a:cubicBezTo>
                  <a:cubicBezTo>
                    <a:pt x="174890" y="22058"/>
                    <a:pt x="184869" y="12638"/>
                    <a:pt x="195754" y="12638"/>
                  </a:cubicBezTo>
                  <a:cubicBezTo>
                    <a:pt x="196207" y="12638"/>
                    <a:pt x="208454" y="12638"/>
                    <a:pt x="217071" y="18021"/>
                  </a:cubicBezTo>
                  <a:cubicBezTo>
                    <a:pt x="198475" y="23852"/>
                    <a:pt x="197115" y="40000"/>
                    <a:pt x="197115" y="42692"/>
                  </a:cubicBezTo>
                  <a:cubicBezTo>
                    <a:pt x="197115" y="52560"/>
                    <a:pt x="204825" y="59289"/>
                    <a:pt x="215256" y="59289"/>
                  </a:cubicBezTo>
                  <a:cubicBezTo>
                    <a:pt x="227503" y="59289"/>
                    <a:pt x="241109" y="48972"/>
                    <a:pt x="241109" y="31926"/>
                  </a:cubicBezTo>
                  <a:cubicBezTo>
                    <a:pt x="241109" y="11293"/>
                    <a:pt x="218885" y="79"/>
                    <a:pt x="195754" y="79"/>
                  </a:cubicBezTo>
                  <a:cubicBezTo>
                    <a:pt x="175798" y="79"/>
                    <a:pt x="153573" y="11293"/>
                    <a:pt x="141328" y="33721"/>
                  </a:cubicBezTo>
                  <a:cubicBezTo>
                    <a:pt x="132256" y="50317"/>
                    <a:pt x="128628" y="70503"/>
                    <a:pt x="119103" y="122536"/>
                  </a:cubicBezTo>
                  <a:lnTo>
                    <a:pt x="83273" y="122536"/>
                  </a:lnTo>
                  <a:cubicBezTo>
                    <a:pt x="74202" y="122536"/>
                    <a:pt x="68306" y="122536"/>
                    <a:pt x="68306" y="132404"/>
                  </a:cubicBezTo>
                  <a:cubicBezTo>
                    <a:pt x="68306" y="138684"/>
                    <a:pt x="74202" y="138684"/>
                    <a:pt x="82366" y="138684"/>
                  </a:cubicBezTo>
                  <a:lnTo>
                    <a:pt x="115928" y="138684"/>
                  </a:lnTo>
                  <a:cubicBezTo>
                    <a:pt x="115475" y="141375"/>
                    <a:pt x="86901" y="302857"/>
                    <a:pt x="76016" y="350853"/>
                  </a:cubicBezTo>
                  <a:cubicBezTo>
                    <a:pt x="73748" y="360721"/>
                    <a:pt x="66038" y="394812"/>
                    <a:pt x="44267" y="394812"/>
                  </a:cubicBezTo>
                  <a:cubicBezTo>
                    <a:pt x="43813" y="394812"/>
                    <a:pt x="32928" y="394812"/>
                    <a:pt x="24311" y="389429"/>
                  </a:cubicBezTo>
                  <a:cubicBezTo>
                    <a:pt x="42906" y="383598"/>
                    <a:pt x="44267" y="367450"/>
                    <a:pt x="44267" y="364758"/>
                  </a:cubicBezTo>
                  <a:cubicBezTo>
                    <a:pt x="44267" y="354890"/>
                    <a:pt x="36557" y="348162"/>
                    <a:pt x="26125" y="348162"/>
                  </a:cubicBezTo>
                  <a:cubicBezTo>
                    <a:pt x="13879" y="348162"/>
                    <a:pt x="272" y="358478"/>
                    <a:pt x="272" y="375524"/>
                  </a:cubicBezTo>
                  <a:cubicBezTo>
                    <a:pt x="272" y="395709"/>
                    <a:pt x="21589" y="407371"/>
                    <a:pt x="44267" y="407371"/>
                  </a:cubicBezTo>
                  <a:cubicBezTo>
                    <a:pt x="73294" y="407371"/>
                    <a:pt x="93251" y="377767"/>
                    <a:pt x="98694" y="367898"/>
                  </a:cubicBezTo>
                  <a:cubicBezTo>
                    <a:pt x="115021" y="337845"/>
                    <a:pt x="125453" y="282672"/>
                    <a:pt x="126360" y="277289"/>
                  </a:cubicBezTo>
                  <a:lnTo>
                    <a:pt x="151760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8" name="任意多边形: 形状 467">
              <a:extLst>
                <a:ext uri="{FF2B5EF4-FFF2-40B4-BE49-F238E27FC236}">
                  <a16:creationId xmlns:a16="http://schemas.microsoft.com/office/drawing/2014/main" id="{5D566CB0-41D3-51AB-14EE-671FB31B5111}"/>
                </a:ext>
              </a:extLst>
            </p:cNvPr>
            <p:cNvSpPr/>
            <p:nvPr/>
          </p:nvSpPr>
          <p:spPr>
            <a:xfrm>
              <a:off x="13867452" y="4061144"/>
              <a:ext cx="180968" cy="202300"/>
            </a:xfrm>
            <a:custGeom>
              <a:avLst/>
              <a:gdLst>
                <a:gd name="connsiteX0" fmla="*/ 163552 w 180968"/>
                <a:gd name="connsiteY0" fmla="*/ 29241 h 202300"/>
                <a:gd name="connsiteX1" fmla="*/ 144503 w 180968"/>
                <a:gd name="connsiteY1" fmla="*/ 50323 h 202300"/>
                <a:gd name="connsiteX2" fmla="*/ 159469 w 180968"/>
                <a:gd name="connsiteY2" fmla="*/ 64678 h 202300"/>
                <a:gd name="connsiteX3" fmla="*/ 181240 w 180968"/>
                <a:gd name="connsiteY3" fmla="*/ 39110 h 202300"/>
                <a:gd name="connsiteX4" fmla="*/ 120918 w 180968"/>
                <a:gd name="connsiteY4" fmla="*/ 85 h 202300"/>
                <a:gd name="connsiteX5" fmla="*/ 37464 w 180968"/>
                <a:gd name="connsiteY5" fmla="*/ 65574 h 202300"/>
                <a:gd name="connsiteX6" fmla="*/ 53338 w 180968"/>
                <a:gd name="connsiteY6" fmla="*/ 98320 h 202300"/>
                <a:gd name="connsiteX7" fmla="*/ 104590 w 180968"/>
                <a:gd name="connsiteY7" fmla="*/ 114467 h 202300"/>
                <a:gd name="connsiteX8" fmla="*/ 143142 w 180968"/>
                <a:gd name="connsiteY8" fmla="*/ 144073 h 202300"/>
                <a:gd name="connsiteX9" fmla="*/ 119103 w 180968"/>
                <a:gd name="connsiteY9" fmla="*/ 179958 h 202300"/>
                <a:gd name="connsiteX10" fmla="*/ 73748 w 180968"/>
                <a:gd name="connsiteY10" fmla="*/ 189826 h 202300"/>
                <a:gd name="connsiteX11" fmla="*/ 19322 w 180968"/>
                <a:gd name="connsiteY11" fmla="*/ 170986 h 202300"/>
                <a:gd name="connsiteX12" fmla="*/ 44267 w 180968"/>
                <a:gd name="connsiteY12" fmla="*/ 145418 h 202300"/>
                <a:gd name="connsiteX13" fmla="*/ 26578 w 180968"/>
                <a:gd name="connsiteY13" fmla="*/ 128822 h 202300"/>
                <a:gd name="connsiteX14" fmla="*/ 272 w 180968"/>
                <a:gd name="connsiteY14" fmla="*/ 158875 h 202300"/>
                <a:gd name="connsiteX15" fmla="*/ 73294 w 180968"/>
                <a:gd name="connsiteY15" fmla="*/ 202386 h 202300"/>
                <a:gd name="connsiteX16" fmla="*/ 172169 w 180968"/>
                <a:gd name="connsiteY16" fmla="*/ 128373 h 202300"/>
                <a:gd name="connsiteX17" fmla="*/ 109579 w 180968"/>
                <a:gd name="connsiteY17" fmla="*/ 75891 h 202300"/>
                <a:gd name="connsiteX18" fmla="*/ 91437 w 180968"/>
                <a:gd name="connsiteY18" fmla="*/ 72303 h 202300"/>
                <a:gd name="connsiteX19" fmla="*/ 66491 w 180968"/>
                <a:gd name="connsiteY19" fmla="*/ 49875 h 202300"/>
                <a:gd name="connsiteX20" fmla="*/ 84633 w 180968"/>
                <a:gd name="connsiteY20" fmla="*/ 21167 h 202300"/>
                <a:gd name="connsiteX21" fmla="*/ 120464 w 180968"/>
                <a:gd name="connsiteY21" fmla="*/ 12644 h 202300"/>
                <a:gd name="connsiteX22" fmla="*/ 163552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52" y="29241"/>
                  </a:moveTo>
                  <a:cubicBezTo>
                    <a:pt x="151759" y="31933"/>
                    <a:pt x="144503" y="41353"/>
                    <a:pt x="144503" y="50323"/>
                  </a:cubicBezTo>
                  <a:cubicBezTo>
                    <a:pt x="144503" y="60640"/>
                    <a:pt x="153573" y="64678"/>
                    <a:pt x="159469" y="64678"/>
                  </a:cubicBezTo>
                  <a:cubicBezTo>
                    <a:pt x="164005" y="64678"/>
                    <a:pt x="181240" y="61986"/>
                    <a:pt x="181240" y="39110"/>
                  </a:cubicBezTo>
                  <a:cubicBezTo>
                    <a:pt x="181240" y="9953"/>
                    <a:pt x="148584" y="85"/>
                    <a:pt x="120918" y="85"/>
                  </a:cubicBezTo>
                  <a:cubicBezTo>
                    <a:pt x="50163" y="85"/>
                    <a:pt x="37464" y="51670"/>
                    <a:pt x="37464" y="65574"/>
                  </a:cubicBezTo>
                  <a:cubicBezTo>
                    <a:pt x="37464" y="82172"/>
                    <a:pt x="46988" y="92937"/>
                    <a:pt x="53338" y="98320"/>
                  </a:cubicBezTo>
                  <a:cubicBezTo>
                    <a:pt x="65130" y="107291"/>
                    <a:pt x="73294" y="109085"/>
                    <a:pt x="104590" y="114467"/>
                  </a:cubicBezTo>
                  <a:cubicBezTo>
                    <a:pt x="114114" y="116262"/>
                    <a:pt x="143142" y="121645"/>
                    <a:pt x="143142" y="144073"/>
                  </a:cubicBezTo>
                  <a:cubicBezTo>
                    <a:pt x="143142" y="151698"/>
                    <a:pt x="138152" y="168744"/>
                    <a:pt x="119103" y="179958"/>
                  </a:cubicBezTo>
                  <a:cubicBezTo>
                    <a:pt x="101415" y="189826"/>
                    <a:pt x="79191" y="189826"/>
                    <a:pt x="73748" y="189826"/>
                  </a:cubicBezTo>
                  <a:cubicBezTo>
                    <a:pt x="55606" y="189826"/>
                    <a:pt x="29753" y="185789"/>
                    <a:pt x="19322" y="170986"/>
                  </a:cubicBezTo>
                  <a:cubicBezTo>
                    <a:pt x="34289" y="169192"/>
                    <a:pt x="44267" y="157978"/>
                    <a:pt x="44267" y="145418"/>
                  </a:cubicBezTo>
                  <a:cubicBezTo>
                    <a:pt x="44267" y="134204"/>
                    <a:pt x="36103" y="128822"/>
                    <a:pt x="26578" y="128822"/>
                  </a:cubicBezTo>
                  <a:cubicBezTo>
                    <a:pt x="13425" y="128822"/>
                    <a:pt x="272" y="139139"/>
                    <a:pt x="272" y="158875"/>
                  </a:cubicBezTo>
                  <a:cubicBezTo>
                    <a:pt x="272" y="185789"/>
                    <a:pt x="29300" y="202386"/>
                    <a:pt x="73294" y="202386"/>
                  </a:cubicBezTo>
                  <a:cubicBezTo>
                    <a:pt x="156748" y="202386"/>
                    <a:pt x="172169" y="145867"/>
                    <a:pt x="172169" y="128373"/>
                  </a:cubicBezTo>
                  <a:cubicBezTo>
                    <a:pt x="172169" y="87106"/>
                    <a:pt x="126360" y="79031"/>
                    <a:pt x="109579" y="75891"/>
                  </a:cubicBezTo>
                  <a:cubicBezTo>
                    <a:pt x="105497" y="74995"/>
                    <a:pt x="94158" y="73200"/>
                    <a:pt x="91437" y="72303"/>
                  </a:cubicBezTo>
                  <a:cubicBezTo>
                    <a:pt x="74655" y="69163"/>
                    <a:pt x="66491" y="59744"/>
                    <a:pt x="66491" y="49875"/>
                  </a:cubicBezTo>
                  <a:cubicBezTo>
                    <a:pt x="66491" y="39558"/>
                    <a:pt x="74655" y="27447"/>
                    <a:pt x="84633" y="21167"/>
                  </a:cubicBezTo>
                  <a:cubicBezTo>
                    <a:pt x="96879" y="13542"/>
                    <a:pt x="112754" y="12644"/>
                    <a:pt x="120464" y="12644"/>
                  </a:cubicBezTo>
                  <a:cubicBezTo>
                    <a:pt x="129988" y="12644"/>
                    <a:pt x="153573" y="13990"/>
                    <a:pt x="163552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9" name="任意多边形: 形状 468">
              <a:extLst>
                <a:ext uri="{FF2B5EF4-FFF2-40B4-BE49-F238E27FC236}">
                  <a16:creationId xmlns:a16="http://schemas.microsoft.com/office/drawing/2014/main" id="{39C90C92-AF72-13E3-63EA-4C0A78DD25C5}"/>
                </a:ext>
              </a:extLst>
            </p:cNvPr>
            <p:cNvSpPr/>
            <p:nvPr/>
          </p:nvSpPr>
          <p:spPr>
            <a:xfrm>
              <a:off x="14226885" y="4032614"/>
              <a:ext cx="75808" cy="191599"/>
            </a:xfrm>
            <a:custGeom>
              <a:avLst/>
              <a:gdLst>
                <a:gd name="connsiteX0" fmla="*/ 76086 w 75808"/>
                <a:gd name="connsiteY0" fmla="*/ 67366 h 191599"/>
                <a:gd name="connsiteX1" fmla="*/ 34618 w 75808"/>
                <a:gd name="connsiteY1" fmla="*/ 82 h 191599"/>
                <a:gd name="connsiteX2" fmla="*/ 278 w 75808"/>
                <a:gd name="connsiteY2" fmla="*/ 34045 h 191599"/>
                <a:gd name="connsiteX3" fmla="*/ 34618 w 75808"/>
                <a:gd name="connsiteY3" fmla="*/ 68007 h 191599"/>
                <a:gd name="connsiteX4" fmla="*/ 57296 w 75808"/>
                <a:gd name="connsiteY4" fmla="*/ 59677 h 191599"/>
                <a:gd name="connsiteX5" fmla="*/ 60535 w 75808"/>
                <a:gd name="connsiteY5" fmla="*/ 57754 h 191599"/>
                <a:gd name="connsiteX6" fmla="*/ 61831 w 75808"/>
                <a:gd name="connsiteY6" fmla="*/ 67366 h 191599"/>
                <a:gd name="connsiteX7" fmla="*/ 17772 w 75808"/>
                <a:gd name="connsiteY7" fmla="*/ 174380 h 191599"/>
                <a:gd name="connsiteX8" fmla="*/ 10645 w 75808"/>
                <a:gd name="connsiteY8" fmla="*/ 184633 h 191599"/>
                <a:gd name="connsiteX9" fmla="*/ 17124 w 75808"/>
                <a:gd name="connsiteY9" fmla="*/ 191682 h 191599"/>
                <a:gd name="connsiteX10" fmla="*/ 76086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086" y="67366"/>
                  </a:moveTo>
                  <a:cubicBezTo>
                    <a:pt x="76086" y="25073"/>
                    <a:pt x="59887" y="82"/>
                    <a:pt x="34618" y="82"/>
                  </a:cubicBezTo>
                  <a:cubicBezTo>
                    <a:pt x="13236" y="82"/>
                    <a:pt x="278" y="16102"/>
                    <a:pt x="278" y="34045"/>
                  </a:cubicBezTo>
                  <a:cubicBezTo>
                    <a:pt x="278" y="51346"/>
                    <a:pt x="13236" y="68007"/>
                    <a:pt x="34618" y="68007"/>
                  </a:cubicBezTo>
                  <a:cubicBezTo>
                    <a:pt x="42393" y="68007"/>
                    <a:pt x="50816" y="65444"/>
                    <a:pt x="57296" y="59677"/>
                  </a:cubicBezTo>
                  <a:cubicBezTo>
                    <a:pt x="59240" y="58395"/>
                    <a:pt x="59887" y="57754"/>
                    <a:pt x="60535" y="57754"/>
                  </a:cubicBezTo>
                  <a:cubicBezTo>
                    <a:pt x="61184" y="57754"/>
                    <a:pt x="61831" y="58395"/>
                    <a:pt x="61831" y="67366"/>
                  </a:cubicBezTo>
                  <a:cubicBezTo>
                    <a:pt x="61831" y="114786"/>
                    <a:pt x="39154" y="153233"/>
                    <a:pt x="17772" y="174380"/>
                  </a:cubicBezTo>
                  <a:cubicBezTo>
                    <a:pt x="10645" y="181429"/>
                    <a:pt x="10645" y="182710"/>
                    <a:pt x="10645" y="184633"/>
                  </a:cubicBezTo>
                  <a:cubicBezTo>
                    <a:pt x="10645" y="189118"/>
                    <a:pt x="13884" y="191682"/>
                    <a:pt x="17124" y="191682"/>
                  </a:cubicBezTo>
                  <a:cubicBezTo>
                    <a:pt x="24251" y="191682"/>
                    <a:pt x="76086" y="142340"/>
                    <a:pt x="76086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0" name="任意多边形: 形状 469">
              <a:extLst>
                <a:ext uri="{FF2B5EF4-FFF2-40B4-BE49-F238E27FC236}">
                  <a16:creationId xmlns:a16="http://schemas.microsoft.com/office/drawing/2014/main" id="{8979CD42-28E6-1EEF-AE7F-689F8D8583C2}"/>
                </a:ext>
              </a:extLst>
            </p:cNvPr>
            <p:cNvSpPr/>
            <p:nvPr/>
          </p:nvSpPr>
          <p:spPr>
            <a:xfrm>
              <a:off x="14485709" y="3662872"/>
              <a:ext cx="462624" cy="451764"/>
            </a:xfrm>
            <a:custGeom>
              <a:avLst/>
              <a:gdLst>
                <a:gd name="connsiteX0" fmla="*/ 216692 w 462624"/>
                <a:gd name="connsiteY0" fmla="*/ 44297 h 451764"/>
                <a:gd name="connsiteX1" fmla="*/ 234834 w 462624"/>
                <a:gd name="connsiteY1" fmla="*/ 20588 h 451764"/>
                <a:gd name="connsiteX2" fmla="*/ 274358 w 462624"/>
                <a:gd name="connsiteY2" fmla="*/ 19947 h 451764"/>
                <a:gd name="connsiteX3" fmla="*/ 392282 w 462624"/>
                <a:gd name="connsiteY3" fmla="*/ 83386 h 451764"/>
                <a:gd name="connsiteX4" fmla="*/ 356646 w 462624"/>
                <a:gd name="connsiteY4" fmla="*/ 174379 h 451764"/>
                <a:gd name="connsiteX5" fmla="*/ 247144 w 462624"/>
                <a:gd name="connsiteY5" fmla="*/ 211546 h 451764"/>
                <a:gd name="connsiteX6" fmla="*/ 174576 w 462624"/>
                <a:gd name="connsiteY6" fmla="*/ 211546 h 451764"/>
                <a:gd name="connsiteX7" fmla="*/ 216692 w 462624"/>
                <a:gd name="connsiteY7" fmla="*/ 44297 h 451764"/>
                <a:gd name="connsiteX8" fmla="*/ 309994 w 462624"/>
                <a:gd name="connsiteY8" fmla="*/ 219876 h 451764"/>
                <a:gd name="connsiteX9" fmla="*/ 452540 w 462624"/>
                <a:gd name="connsiteY9" fmla="*/ 96202 h 451764"/>
                <a:gd name="connsiteX10" fmla="*/ 309347 w 462624"/>
                <a:gd name="connsiteY10" fmla="*/ 82 h 451764"/>
                <a:gd name="connsiteX11" fmla="*/ 124686 w 462624"/>
                <a:gd name="connsiteY11" fmla="*/ 82 h 451764"/>
                <a:gd name="connsiteX12" fmla="*/ 105895 w 462624"/>
                <a:gd name="connsiteY12" fmla="*/ 12898 h 451764"/>
                <a:gd name="connsiteX13" fmla="*/ 124037 w 462624"/>
                <a:gd name="connsiteY13" fmla="*/ 19947 h 451764"/>
                <a:gd name="connsiteX14" fmla="*/ 148659 w 462624"/>
                <a:gd name="connsiteY14" fmla="*/ 21228 h 451764"/>
                <a:gd name="connsiteX15" fmla="*/ 166153 w 462624"/>
                <a:gd name="connsiteY15" fmla="*/ 31481 h 451764"/>
                <a:gd name="connsiteX16" fmla="*/ 163561 w 462624"/>
                <a:gd name="connsiteY16" fmla="*/ 43657 h 451764"/>
                <a:gd name="connsiteX17" fmla="*/ 76738 w 462624"/>
                <a:gd name="connsiteY17" fmla="*/ 387766 h 451764"/>
                <a:gd name="connsiteX18" fmla="*/ 17776 w 462624"/>
                <a:gd name="connsiteY18" fmla="*/ 417884 h 451764"/>
                <a:gd name="connsiteX19" fmla="*/ 282 w 462624"/>
                <a:gd name="connsiteY19" fmla="*/ 430700 h 451764"/>
                <a:gd name="connsiteX20" fmla="*/ 9353 w 462624"/>
                <a:gd name="connsiteY20" fmla="*/ 437749 h 451764"/>
                <a:gd name="connsiteX21" fmla="*/ 90993 w 462624"/>
                <a:gd name="connsiteY21" fmla="*/ 435826 h 451764"/>
                <a:gd name="connsiteX22" fmla="*/ 173280 w 462624"/>
                <a:gd name="connsiteY22" fmla="*/ 437749 h 451764"/>
                <a:gd name="connsiteX23" fmla="*/ 186239 w 462624"/>
                <a:gd name="connsiteY23" fmla="*/ 424933 h 451764"/>
                <a:gd name="connsiteX24" fmla="*/ 168097 w 462624"/>
                <a:gd name="connsiteY24" fmla="*/ 417884 h 451764"/>
                <a:gd name="connsiteX25" fmla="*/ 125981 w 462624"/>
                <a:gd name="connsiteY25" fmla="*/ 406350 h 451764"/>
                <a:gd name="connsiteX26" fmla="*/ 127925 w 462624"/>
                <a:gd name="connsiteY26" fmla="*/ 395456 h 451764"/>
                <a:gd name="connsiteX27" fmla="*/ 170688 w 462624"/>
                <a:gd name="connsiteY27" fmla="*/ 225644 h 451764"/>
                <a:gd name="connsiteX28" fmla="*/ 247793 w 462624"/>
                <a:gd name="connsiteY28" fmla="*/ 225644 h 451764"/>
                <a:gd name="connsiteX29" fmla="*/ 318418 w 462624"/>
                <a:gd name="connsiteY29" fmla="*/ 283957 h 451764"/>
                <a:gd name="connsiteX30" fmla="*/ 309347 w 462624"/>
                <a:gd name="connsiteY30" fmla="*/ 328172 h 451764"/>
                <a:gd name="connsiteX31" fmla="*/ 298980 w 462624"/>
                <a:gd name="connsiteY31" fmla="*/ 382640 h 451764"/>
                <a:gd name="connsiteX32" fmla="*/ 385155 w 462624"/>
                <a:gd name="connsiteY32" fmla="*/ 451846 h 451764"/>
                <a:gd name="connsiteX33" fmla="*/ 462906 w 462624"/>
                <a:gd name="connsiteY33" fmla="*/ 378154 h 451764"/>
                <a:gd name="connsiteX34" fmla="*/ 455131 w 462624"/>
                <a:gd name="connsiteY34" fmla="*/ 370465 h 451764"/>
                <a:gd name="connsiteX35" fmla="*/ 446709 w 462624"/>
                <a:gd name="connsiteY35" fmla="*/ 379436 h 451764"/>
                <a:gd name="connsiteX36" fmla="*/ 387747 w 462624"/>
                <a:gd name="connsiteY36" fmla="*/ 437749 h 451764"/>
                <a:gd name="connsiteX37" fmla="*/ 361829 w 462624"/>
                <a:gd name="connsiteY37" fmla="*/ 398660 h 451764"/>
                <a:gd name="connsiteX38" fmla="*/ 368308 w 462624"/>
                <a:gd name="connsiteY38" fmla="*/ 325609 h 451764"/>
                <a:gd name="connsiteX39" fmla="*/ 370900 w 462624"/>
                <a:gd name="connsiteY39" fmla="*/ 295491 h 451764"/>
                <a:gd name="connsiteX40" fmla="*/ 309994 w 462624"/>
                <a:gd name="connsiteY40" fmla="*/ 219876 h 4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2624" h="451764">
                  <a:moveTo>
                    <a:pt x="216692" y="44297"/>
                  </a:moveTo>
                  <a:cubicBezTo>
                    <a:pt x="220580" y="28918"/>
                    <a:pt x="222523" y="22510"/>
                    <a:pt x="234834" y="20588"/>
                  </a:cubicBezTo>
                  <a:cubicBezTo>
                    <a:pt x="240666" y="19947"/>
                    <a:pt x="261399" y="19947"/>
                    <a:pt x="274358" y="19947"/>
                  </a:cubicBezTo>
                  <a:cubicBezTo>
                    <a:pt x="320361" y="19947"/>
                    <a:pt x="392282" y="19947"/>
                    <a:pt x="392282" y="83386"/>
                  </a:cubicBezTo>
                  <a:cubicBezTo>
                    <a:pt x="392282" y="105173"/>
                    <a:pt x="381915" y="149388"/>
                    <a:pt x="356646" y="174379"/>
                  </a:cubicBezTo>
                  <a:cubicBezTo>
                    <a:pt x="339799" y="191040"/>
                    <a:pt x="305459" y="211546"/>
                    <a:pt x="247144" y="211546"/>
                  </a:cubicBezTo>
                  <a:lnTo>
                    <a:pt x="174576" y="211546"/>
                  </a:lnTo>
                  <a:lnTo>
                    <a:pt x="216692" y="44297"/>
                  </a:lnTo>
                  <a:close/>
                  <a:moveTo>
                    <a:pt x="309994" y="219876"/>
                  </a:moveTo>
                  <a:cubicBezTo>
                    <a:pt x="375436" y="205779"/>
                    <a:pt x="452540" y="160923"/>
                    <a:pt x="452540" y="96202"/>
                  </a:cubicBezTo>
                  <a:cubicBezTo>
                    <a:pt x="452540" y="41093"/>
                    <a:pt x="394226" y="82"/>
                    <a:pt x="309347" y="82"/>
                  </a:cubicBezTo>
                  <a:lnTo>
                    <a:pt x="124686" y="82"/>
                  </a:lnTo>
                  <a:cubicBezTo>
                    <a:pt x="111726" y="82"/>
                    <a:pt x="105895" y="82"/>
                    <a:pt x="105895" y="12898"/>
                  </a:cubicBezTo>
                  <a:cubicBezTo>
                    <a:pt x="105895" y="19947"/>
                    <a:pt x="111726" y="19947"/>
                    <a:pt x="124037" y="19947"/>
                  </a:cubicBezTo>
                  <a:cubicBezTo>
                    <a:pt x="125333" y="19947"/>
                    <a:pt x="137644" y="19947"/>
                    <a:pt x="148659" y="21228"/>
                  </a:cubicBezTo>
                  <a:cubicBezTo>
                    <a:pt x="160322" y="22510"/>
                    <a:pt x="166153" y="23151"/>
                    <a:pt x="166153" y="31481"/>
                  </a:cubicBezTo>
                  <a:cubicBezTo>
                    <a:pt x="166153" y="34045"/>
                    <a:pt x="165505" y="35967"/>
                    <a:pt x="163561" y="43657"/>
                  </a:cubicBezTo>
                  <a:lnTo>
                    <a:pt x="76738" y="387766"/>
                  </a:lnTo>
                  <a:cubicBezTo>
                    <a:pt x="70259" y="412758"/>
                    <a:pt x="68963" y="417884"/>
                    <a:pt x="17776" y="417884"/>
                  </a:cubicBezTo>
                  <a:cubicBezTo>
                    <a:pt x="6113" y="417884"/>
                    <a:pt x="282" y="417884"/>
                    <a:pt x="282" y="430700"/>
                  </a:cubicBezTo>
                  <a:cubicBezTo>
                    <a:pt x="282" y="437749"/>
                    <a:pt x="8057" y="437749"/>
                    <a:pt x="9353" y="437749"/>
                  </a:cubicBezTo>
                  <a:cubicBezTo>
                    <a:pt x="27495" y="437749"/>
                    <a:pt x="72850" y="435826"/>
                    <a:pt x="90993" y="435826"/>
                  </a:cubicBezTo>
                  <a:cubicBezTo>
                    <a:pt x="109135" y="435826"/>
                    <a:pt x="155138" y="437749"/>
                    <a:pt x="173280" y="437749"/>
                  </a:cubicBezTo>
                  <a:cubicBezTo>
                    <a:pt x="178463" y="437749"/>
                    <a:pt x="186239" y="437749"/>
                    <a:pt x="186239" y="424933"/>
                  </a:cubicBezTo>
                  <a:cubicBezTo>
                    <a:pt x="186239" y="417884"/>
                    <a:pt x="180407" y="417884"/>
                    <a:pt x="168097" y="417884"/>
                  </a:cubicBezTo>
                  <a:cubicBezTo>
                    <a:pt x="144123" y="417884"/>
                    <a:pt x="125981" y="417884"/>
                    <a:pt x="125981" y="406350"/>
                  </a:cubicBezTo>
                  <a:cubicBezTo>
                    <a:pt x="125981" y="402505"/>
                    <a:pt x="127277" y="399301"/>
                    <a:pt x="127925" y="395456"/>
                  </a:cubicBezTo>
                  <a:lnTo>
                    <a:pt x="170688" y="225644"/>
                  </a:lnTo>
                  <a:lnTo>
                    <a:pt x="247793" y="225644"/>
                  </a:lnTo>
                  <a:cubicBezTo>
                    <a:pt x="306755" y="225644"/>
                    <a:pt x="318418" y="261528"/>
                    <a:pt x="318418" y="283957"/>
                  </a:cubicBezTo>
                  <a:cubicBezTo>
                    <a:pt x="318418" y="293569"/>
                    <a:pt x="313234" y="313434"/>
                    <a:pt x="309347" y="328172"/>
                  </a:cubicBezTo>
                  <a:cubicBezTo>
                    <a:pt x="304811" y="346114"/>
                    <a:pt x="298980" y="369824"/>
                    <a:pt x="298980" y="382640"/>
                  </a:cubicBezTo>
                  <a:cubicBezTo>
                    <a:pt x="298980" y="451846"/>
                    <a:pt x="376731" y="451846"/>
                    <a:pt x="385155" y="451846"/>
                  </a:cubicBezTo>
                  <a:cubicBezTo>
                    <a:pt x="440229" y="451846"/>
                    <a:pt x="462906" y="387126"/>
                    <a:pt x="462906" y="378154"/>
                  </a:cubicBezTo>
                  <a:cubicBezTo>
                    <a:pt x="462906" y="370465"/>
                    <a:pt x="455779" y="370465"/>
                    <a:pt x="455131" y="370465"/>
                  </a:cubicBezTo>
                  <a:cubicBezTo>
                    <a:pt x="449300" y="370465"/>
                    <a:pt x="448004" y="374950"/>
                    <a:pt x="446709" y="379436"/>
                  </a:cubicBezTo>
                  <a:cubicBezTo>
                    <a:pt x="430510" y="426855"/>
                    <a:pt x="402649" y="437749"/>
                    <a:pt x="387747" y="437749"/>
                  </a:cubicBezTo>
                  <a:cubicBezTo>
                    <a:pt x="366365" y="437749"/>
                    <a:pt x="361829" y="423651"/>
                    <a:pt x="361829" y="398660"/>
                  </a:cubicBezTo>
                  <a:cubicBezTo>
                    <a:pt x="361829" y="378795"/>
                    <a:pt x="365717" y="346114"/>
                    <a:pt x="368308" y="325609"/>
                  </a:cubicBezTo>
                  <a:cubicBezTo>
                    <a:pt x="369604" y="316637"/>
                    <a:pt x="370900" y="304462"/>
                    <a:pt x="370900" y="295491"/>
                  </a:cubicBezTo>
                  <a:cubicBezTo>
                    <a:pt x="370900" y="246149"/>
                    <a:pt x="327488" y="226285"/>
                    <a:pt x="309994" y="21987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1" name="任意多边形: 形状 470">
              <a:extLst>
                <a:ext uri="{FF2B5EF4-FFF2-40B4-BE49-F238E27FC236}">
                  <a16:creationId xmlns:a16="http://schemas.microsoft.com/office/drawing/2014/main" id="{14D382C3-3A15-CF2A-4F31-6B215E88724D}"/>
                </a:ext>
              </a:extLst>
            </p:cNvPr>
            <p:cNvSpPr/>
            <p:nvPr/>
          </p:nvSpPr>
          <p:spPr>
            <a:xfrm>
              <a:off x="15020232" y="3619938"/>
              <a:ext cx="150320" cy="640800"/>
            </a:xfrm>
            <a:custGeom>
              <a:avLst/>
              <a:gdLst>
                <a:gd name="connsiteX0" fmla="*/ 150610 w 150320"/>
                <a:gd name="connsiteY0" fmla="*/ 634475 h 640800"/>
                <a:gd name="connsiteX1" fmla="*/ 139595 w 150320"/>
                <a:gd name="connsiteY1" fmla="*/ 620377 h 640800"/>
                <a:gd name="connsiteX2" fmla="*/ 37869 w 150320"/>
                <a:gd name="connsiteY2" fmla="*/ 320483 h 640800"/>
                <a:gd name="connsiteX3" fmla="*/ 142187 w 150320"/>
                <a:gd name="connsiteY3" fmla="*/ 17384 h 640800"/>
                <a:gd name="connsiteX4" fmla="*/ 150610 w 150320"/>
                <a:gd name="connsiteY4" fmla="*/ 6490 h 640800"/>
                <a:gd name="connsiteX5" fmla="*/ 144131 w 150320"/>
                <a:gd name="connsiteY5" fmla="*/ 82 h 640800"/>
                <a:gd name="connsiteX6" fmla="*/ 41110 w 150320"/>
                <a:gd name="connsiteY6" fmla="*/ 125039 h 640800"/>
                <a:gd name="connsiteX7" fmla="*/ 290 w 150320"/>
                <a:gd name="connsiteY7" fmla="*/ 320483 h 640800"/>
                <a:gd name="connsiteX8" fmla="*/ 43054 w 150320"/>
                <a:gd name="connsiteY8" fmla="*/ 520412 h 640800"/>
                <a:gd name="connsiteX9" fmla="*/ 144131 w 150320"/>
                <a:gd name="connsiteY9" fmla="*/ 640883 h 640800"/>
                <a:gd name="connsiteX10" fmla="*/ 150610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10" y="634475"/>
                  </a:moveTo>
                  <a:cubicBezTo>
                    <a:pt x="150610" y="632553"/>
                    <a:pt x="150610" y="631271"/>
                    <a:pt x="139595" y="620377"/>
                  </a:cubicBezTo>
                  <a:cubicBezTo>
                    <a:pt x="58604" y="539636"/>
                    <a:pt x="37869" y="418525"/>
                    <a:pt x="37869" y="320483"/>
                  </a:cubicBezTo>
                  <a:cubicBezTo>
                    <a:pt x="37869" y="208983"/>
                    <a:pt x="62492" y="97484"/>
                    <a:pt x="142187" y="17384"/>
                  </a:cubicBezTo>
                  <a:cubicBezTo>
                    <a:pt x="150610" y="9694"/>
                    <a:pt x="150610" y="8412"/>
                    <a:pt x="150610" y="6490"/>
                  </a:cubicBezTo>
                  <a:cubicBezTo>
                    <a:pt x="150610" y="2005"/>
                    <a:pt x="148018" y="82"/>
                    <a:pt x="144131" y="82"/>
                  </a:cubicBezTo>
                  <a:cubicBezTo>
                    <a:pt x="137652" y="82"/>
                    <a:pt x="79337" y="43657"/>
                    <a:pt x="41110" y="125039"/>
                  </a:cubicBezTo>
                  <a:cubicBezTo>
                    <a:pt x="8065" y="195527"/>
                    <a:pt x="290" y="266655"/>
                    <a:pt x="290" y="320483"/>
                  </a:cubicBezTo>
                  <a:cubicBezTo>
                    <a:pt x="290" y="370465"/>
                    <a:pt x="7417" y="448002"/>
                    <a:pt x="43054" y="520412"/>
                  </a:cubicBezTo>
                  <a:cubicBezTo>
                    <a:pt x="81929" y="599231"/>
                    <a:pt x="137652" y="640883"/>
                    <a:pt x="144131" y="640883"/>
                  </a:cubicBezTo>
                  <a:cubicBezTo>
                    <a:pt x="148018" y="640883"/>
                    <a:pt x="150610" y="638960"/>
                    <a:pt x="150610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2" name="任意多边形: 形状 471">
              <a:extLst>
                <a:ext uri="{FF2B5EF4-FFF2-40B4-BE49-F238E27FC236}">
                  <a16:creationId xmlns:a16="http://schemas.microsoft.com/office/drawing/2014/main" id="{571CED26-00D0-38C5-4CDC-3A68C9FA8C19}"/>
                </a:ext>
              </a:extLst>
            </p:cNvPr>
            <p:cNvSpPr/>
            <p:nvPr/>
          </p:nvSpPr>
          <p:spPr>
            <a:xfrm>
              <a:off x="15215812" y="3817304"/>
              <a:ext cx="384224" cy="290282"/>
            </a:xfrm>
            <a:custGeom>
              <a:avLst/>
              <a:gdLst>
                <a:gd name="connsiteX0" fmla="*/ 384518 w 384224"/>
                <a:gd name="connsiteY0" fmla="*/ 44939 h 290282"/>
                <a:gd name="connsiteX1" fmla="*/ 358601 w 384224"/>
                <a:gd name="connsiteY1" fmla="*/ 82 h 290282"/>
                <a:gd name="connsiteX2" fmla="*/ 324260 w 384224"/>
                <a:gd name="connsiteY2" fmla="*/ 30200 h 290282"/>
                <a:gd name="connsiteX3" fmla="*/ 333979 w 384224"/>
                <a:gd name="connsiteY3" fmla="*/ 49424 h 290282"/>
                <a:gd name="connsiteX4" fmla="*/ 356657 w 384224"/>
                <a:gd name="connsiteY4" fmla="*/ 103251 h 290282"/>
                <a:gd name="connsiteX5" fmla="*/ 324260 w 384224"/>
                <a:gd name="connsiteY5" fmla="*/ 194886 h 290282"/>
                <a:gd name="connsiteX6" fmla="*/ 250396 w 384224"/>
                <a:gd name="connsiteY6" fmla="*/ 244227 h 290282"/>
                <a:gd name="connsiteX7" fmla="*/ 187546 w 384224"/>
                <a:gd name="connsiteY7" fmla="*/ 186555 h 290282"/>
                <a:gd name="connsiteX8" fmla="*/ 209576 w 384224"/>
                <a:gd name="connsiteY8" fmla="*/ 110941 h 290282"/>
                <a:gd name="connsiteX9" fmla="*/ 197913 w 384224"/>
                <a:gd name="connsiteY9" fmla="*/ 96843 h 290282"/>
                <a:gd name="connsiteX10" fmla="*/ 180419 w 384224"/>
                <a:gd name="connsiteY10" fmla="*/ 107737 h 290282"/>
                <a:gd name="connsiteX11" fmla="*/ 165516 w 384224"/>
                <a:gd name="connsiteY11" fmla="*/ 185274 h 290282"/>
                <a:gd name="connsiteX12" fmla="*/ 77398 w 384224"/>
                <a:gd name="connsiteY12" fmla="*/ 244227 h 290282"/>
                <a:gd name="connsiteX13" fmla="*/ 21027 w 384224"/>
                <a:gd name="connsiteY13" fmla="*/ 170535 h 290282"/>
                <a:gd name="connsiteX14" fmla="*/ 87117 w 384224"/>
                <a:gd name="connsiteY14" fmla="*/ 14821 h 290282"/>
                <a:gd name="connsiteX15" fmla="*/ 74805 w 384224"/>
                <a:gd name="connsiteY15" fmla="*/ 2645 h 290282"/>
                <a:gd name="connsiteX16" fmla="*/ 57960 w 384224"/>
                <a:gd name="connsiteY16" fmla="*/ 16743 h 290282"/>
                <a:gd name="connsiteX17" fmla="*/ 293 w 384224"/>
                <a:gd name="connsiteY17" fmla="*/ 198730 h 290282"/>
                <a:gd name="connsiteX18" fmla="*/ 68327 w 384224"/>
                <a:gd name="connsiteY18" fmla="*/ 290365 h 290282"/>
                <a:gd name="connsiteX19" fmla="*/ 168109 w 384224"/>
                <a:gd name="connsiteY19" fmla="*/ 223081 h 290282"/>
                <a:gd name="connsiteX20" fmla="*/ 239381 w 384224"/>
                <a:gd name="connsiteY20" fmla="*/ 290365 h 290282"/>
                <a:gd name="connsiteX21" fmla="*/ 344346 w 384224"/>
                <a:gd name="connsiteY21" fmla="*/ 203216 h 290282"/>
                <a:gd name="connsiteX22" fmla="*/ 384518 w 384224"/>
                <a:gd name="connsiteY22" fmla="*/ 44939 h 29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4224" h="290282">
                  <a:moveTo>
                    <a:pt x="384518" y="44939"/>
                  </a:moveTo>
                  <a:cubicBezTo>
                    <a:pt x="384518" y="16102"/>
                    <a:pt x="372855" y="82"/>
                    <a:pt x="358601" y="82"/>
                  </a:cubicBezTo>
                  <a:cubicBezTo>
                    <a:pt x="341754" y="82"/>
                    <a:pt x="324260" y="15462"/>
                    <a:pt x="324260" y="30200"/>
                  </a:cubicBezTo>
                  <a:cubicBezTo>
                    <a:pt x="324260" y="36608"/>
                    <a:pt x="327500" y="43657"/>
                    <a:pt x="333979" y="49424"/>
                  </a:cubicBezTo>
                  <a:cubicBezTo>
                    <a:pt x="344994" y="59036"/>
                    <a:pt x="356657" y="76338"/>
                    <a:pt x="356657" y="103251"/>
                  </a:cubicBezTo>
                  <a:cubicBezTo>
                    <a:pt x="356657" y="128883"/>
                    <a:pt x="344346" y="165409"/>
                    <a:pt x="324260" y="194886"/>
                  </a:cubicBezTo>
                  <a:cubicBezTo>
                    <a:pt x="304822" y="222440"/>
                    <a:pt x="280848" y="244227"/>
                    <a:pt x="250396" y="244227"/>
                  </a:cubicBezTo>
                  <a:cubicBezTo>
                    <a:pt x="213464" y="244227"/>
                    <a:pt x="193378" y="221159"/>
                    <a:pt x="187546" y="186555"/>
                  </a:cubicBezTo>
                  <a:cubicBezTo>
                    <a:pt x="194673" y="169894"/>
                    <a:pt x="209576" y="128883"/>
                    <a:pt x="209576" y="110941"/>
                  </a:cubicBezTo>
                  <a:cubicBezTo>
                    <a:pt x="209576" y="103251"/>
                    <a:pt x="206336" y="96843"/>
                    <a:pt x="197913" y="96843"/>
                  </a:cubicBezTo>
                  <a:cubicBezTo>
                    <a:pt x="192730" y="96843"/>
                    <a:pt x="185603" y="98125"/>
                    <a:pt x="180419" y="107737"/>
                  </a:cubicBezTo>
                  <a:cubicBezTo>
                    <a:pt x="173292" y="120553"/>
                    <a:pt x="165516" y="162205"/>
                    <a:pt x="165516" y="185274"/>
                  </a:cubicBezTo>
                  <a:cubicBezTo>
                    <a:pt x="144135" y="215391"/>
                    <a:pt x="118217" y="244227"/>
                    <a:pt x="77398" y="244227"/>
                  </a:cubicBezTo>
                  <a:cubicBezTo>
                    <a:pt x="34634" y="244227"/>
                    <a:pt x="21027" y="206420"/>
                    <a:pt x="21027" y="170535"/>
                  </a:cubicBezTo>
                  <a:cubicBezTo>
                    <a:pt x="21027" y="90436"/>
                    <a:pt x="87117" y="23151"/>
                    <a:pt x="87117" y="14821"/>
                  </a:cubicBezTo>
                  <a:cubicBezTo>
                    <a:pt x="87117" y="7772"/>
                    <a:pt x="81933" y="2645"/>
                    <a:pt x="74805" y="2645"/>
                  </a:cubicBezTo>
                  <a:cubicBezTo>
                    <a:pt x="66383" y="2645"/>
                    <a:pt x="61847" y="10976"/>
                    <a:pt x="57960" y="16743"/>
                  </a:cubicBezTo>
                  <a:cubicBezTo>
                    <a:pt x="24915" y="64163"/>
                    <a:pt x="293" y="140418"/>
                    <a:pt x="293" y="198730"/>
                  </a:cubicBezTo>
                  <a:cubicBezTo>
                    <a:pt x="293" y="242946"/>
                    <a:pt x="15196" y="290365"/>
                    <a:pt x="68327" y="290365"/>
                  </a:cubicBezTo>
                  <a:cubicBezTo>
                    <a:pt x="114330" y="290365"/>
                    <a:pt x="144783" y="258325"/>
                    <a:pt x="168109" y="223081"/>
                  </a:cubicBezTo>
                  <a:cubicBezTo>
                    <a:pt x="173940" y="260247"/>
                    <a:pt x="199209" y="290365"/>
                    <a:pt x="239381" y="290365"/>
                  </a:cubicBezTo>
                  <a:cubicBezTo>
                    <a:pt x="289920" y="290365"/>
                    <a:pt x="321021" y="251276"/>
                    <a:pt x="344346" y="203216"/>
                  </a:cubicBezTo>
                  <a:cubicBezTo>
                    <a:pt x="359897" y="171817"/>
                    <a:pt x="384518" y="84668"/>
                    <a:pt x="384518" y="44939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3" name="任意多边形: 形状 472">
              <a:extLst>
                <a:ext uri="{FF2B5EF4-FFF2-40B4-BE49-F238E27FC236}">
                  <a16:creationId xmlns:a16="http://schemas.microsoft.com/office/drawing/2014/main" id="{7B1BBF00-B8AC-C7E2-B0FD-92C5074CC3C2}"/>
                </a:ext>
              </a:extLst>
            </p:cNvPr>
            <p:cNvSpPr/>
            <p:nvPr/>
          </p:nvSpPr>
          <p:spPr>
            <a:xfrm>
              <a:off x="15639513" y="3998843"/>
              <a:ext cx="212716" cy="202300"/>
            </a:xfrm>
            <a:custGeom>
              <a:avLst/>
              <a:gdLst>
                <a:gd name="connsiteX0" fmla="*/ 213016 w 212716"/>
                <a:gd name="connsiteY0" fmla="*/ 78582 h 202300"/>
                <a:gd name="connsiteX1" fmla="*/ 130923 w 212716"/>
                <a:gd name="connsiteY1" fmla="*/ 84 h 202300"/>
                <a:gd name="connsiteX2" fmla="*/ 300 w 212716"/>
                <a:gd name="connsiteY2" fmla="*/ 123887 h 202300"/>
                <a:gd name="connsiteX3" fmla="*/ 82846 w 212716"/>
                <a:gd name="connsiteY3" fmla="*/ 202385 h 202300"/>
                <a:gd name="connsiteX4" fmla="*/ 213016 w 212716"/>
                <a:gd name="connsiteY4" fmla="*/ 78582 h 202300"/>
                <a:gd name="connsiteX5" fmla="*/ 83300 w 212716"/>
                <a:gd name="connsiteY5" fmla="*/ 189825 h 202300"/>
                <a:gd name="connsiteX6" fmla="*/ 37945 w 212716"/>
                <a:gd name="connsiteY6" fmla="*/ 140035 h 202300"/>
                <a:gd name="connsiteX7" fmla="*/ 64251 w 212716"/>
                <a:gd name="connsiteY7" fmla="*/ 52117 h 202300"/>
                <a:gd name="connsiteX8" fmla="*/ 130469 w 212716"/>
                <a:gd name="connsiteY8" fmla="*/ 12644 h 202300"/>
                <a:gd name="connsiteX9" fmla="*/ 175825 w 212716"/>
                <a:gd name="connsiteY9" fmla="*/ 62434 h 202300"/>
                <a:gd name="connsiteX10" fmla="*/ 150426 w 212716"/>
                <a:gd name="connsiteY10" fmla="*/ 149006 h 202300"/>
                <a:gd name="connsiteX11" fmla="*/ 83300 w 212716"/>
                <a:gd name="connsiteY11" fmla="*/ 189825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716" h="202300">
                  <a:moveTo>
                    <a:pt x="213016" y="78582"/>
                  </a:moveTo>
                  <a:cubicBezTo>
                    <a:pt x="213016" y="28792"/>
                    <a:pt x="175371" y="84"/>
                    <a:pt x="130923" y="84"/>
                  </a:cubicBezTo>
                  <a:cubicBezTo>
                    <a:pt x="63797" y="84"/>
                    <a:pt x="300" y="62434"/>
                    <a:pt x="300" y="123887"/>
                  </a:cubicBezTo>
                  <a:cubicBezTo>
                    <a:pt x="300" y="168743"/>
                    <a:pt x="33409" y="202385"/>
                    <a:pt x="82846" y="202385"/>
                  </a:cubicBezTo>
                  <a:cubicBezTo>
                    <a:pt x="147705" y="202385"/>
                    <a:pt x="213016" y="143175"/>
                    <a:pt x="213016" y="78582"/>
                  </a:cubicBezTo>
                  <a:close/>
                  <a:moveTo>
                    <a:pt x="83300" y="189825"/>
                  </a:moveTo>
                  <a:cubicBezTo>
                    <a:pt x="60622" y="189825"/>
                    <a:pt x="37945" y="175471"/>
                    <a:pt x="37945" y="140035"/>
                  </a:cubicBezTo>
                  <a:cubicBezTo>
                    <a:pt x="37945" y="121644"/>
                    <a:pt x="46562" y="77685"/>
                    <a:pt x="64251" y="52117"/>
                  </a:cubicBezTo>
                  <a:cubicBezTo>
                    <a:pt x="83754" y="24306"/>
                    <a:pt x="110060" y="12644"/>
                    <a:pt x="130469" y="12644"/>
                  </a:cubicBezTo>
                  <a:cubicBezTo>
                    <a:pt x="154961" y="12644"/>
                    <a:pt x="175825" y="29240"/>
                    <a:pt x="175825" y="62434"/>
                  </a:cubicBezTo>
                  <a:cubicBezTo>
                    <a:pt x="175825" y="73199"/>
                    <a:pt x="170382" y="117607"/>
                    <a:pt x="150426" y="149006"/>
                  </a:cubicBezTo>
                  <a:cubicBezTo>
                    <a:pt x="133191" y="175471"/>
                    <a:pt x="105978" y="189825"/>
                    <a:pt x="83300" y="18982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4" name="任意多边形: 形状 473">
              <a:extLst>
                <a:ext uri="{FF2B5EF4-FFF2-40B4-BE49-F238E27FC236}">
                  <a16:creationId xmlns:a16="http://schemas.microsoft.com/office/drawing/2014/main" id="{7520C3DC-EFDA-3014-A6C5-AD02A60371B0}"/>
                </a:ext>
              </a:extLst>
            </p:cNvPr>
            <p:cNvSpPr/>
            <p:nvPr/>
          </p:nvSpPr>
          <p:spPr>
            <a:xfrm>
              <a:off x="15955226" y="4032614"/>
              <a:ext cx="75808" cy="191599"/>
            </a:xfrm>
            <a:custGeom>
              <a:avLst/>
              <a:gdLst>
                <a:gd name="connsiteX0" fmla="*/ 76113 w 75808"/>
                <a:gd name="connsiteY0" fmla="*/ 67366 h 191599"/>
                <a:gd name="connsiteX1" fmla="*/ 34645 w 75808"/>
                <a:gd name="connsiteY1" fmla="*/ 82 h 191599"/>
                <a:gd name="connsiteX2" fmla="*/ 304 w 75808"/>
                <a:gd name="connsiteY2" fmla="*/ 34045 h 191599"/>
                <a:gd name="connsiteX3" fmla="*/ 34645 w 75808"/>
                <a:gd name="connsiteY3" fmla="*/ 68007 h 191599"/>
                <a:gd name="connsiteX4" fmla="*/ 57322 w 75808"/>
                <a:gd name="connsiteY4" fmla="*/ 59677 h 191599"/>
                <a:gd name="connsiteX5" fmla="*/ 60562 w 75808"/>
                <a:gd name="connsiteY5" fmla="*/ 57754 h 191599"/>
                <a:gd name="connsiteX6" fmla="*/ 61858 w 75808"/>
                <a:gd name="connsiteY6" fmla="*/ 67366 h 191599"/>
                <a:gd name="connsiteX7" fmla="*/ 17798 w 75808"/>
                <a:gd name="connsiteY7" fmla="*/ 174380 h 191599"/>
                <a:gd name="connsiteX8" fmla="*/ 10671 w 75808"/>
                <a:gd name="connsiteY8" fmla="*/ 184633 h 191599"/>
                <a:gd name="connsiteX9" fmla="*/ 17151 w 75808"/>
                <a:gd name="connsiteY9" fmla="*/ 191682 h 191599"/>
                <a:gd name="connsiteX10" fmla="*/ 76113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113" y="67366"/>
                  </a:moveTo>
                  <a:cubicBezTo>
                    <a:pt x="76113" y="25073"/>
                    <a:pt x="59914" y="82"/>
                    <a:pt x="34645" y="82"/>
                  </a:cubicBezTo>
                  <a:cubicBezTo>
                    <a:pt x="13263" y="82"/>
                    <a:pt x="304" y="16102"/>
                    <a:pt x="304" y="34045"/>
                  </a:cubicBezTo>
                  <a:cubicBezTo>
                    <a:pt x="304" y="51346"/>
                    <a:pt x="13263" y="68007"/>
                    <a:pt x="34645" y="68007"/>
                  </a:cubicBezTo>
                  <a:cubicBezTo>
                    <a:pt x="42420" y="68007"/>
                    <a:pt x="50843" y="65444"/>
                    <a:pt x="57322" y="59677"/>
                  </a:cubicBezTo>
                  <a:cubicBezTo>
                    <a:pt x="59266" y="58395"/>
                    <a:pt x="59914" y="57754"/>
                    <a:pt x="60562" y="57754"/>
                  </a:cubicBezTo>
                  <a:cubicBezTo>
                    <a:pt x="61210" y="57754"/>
                    <a:pt x="61858" y="58395"/>
                    <a:pt x="61858" y="67366"/>
                  </a:cubicBezTo>
                  <a:cubicBezTo>
                    <a:pt x="61858" y="114786"/>
                    <a:pt x="39180" y="153233"/>
                    <a:pt x="17798" y="174380"/>
                  </a:cubicBezTo>
                  <a:cubicBezTo>
                    <a:pt x="10671" y="181429"/>
                    <a:pt x="10671" y="182710"/>
                    <a:pt x="10671" y="184633"/>
                  </a:cubicBezTo>
                  <a:cubicBezTo>
                    <a:pt x="10671" y="189118"/>
                    <a:pt x="13911" y="191682"/>
                    <a:pt x="17151" y="191682"/>
                  </a:cubicBezTo>
                  <a:cubicBezTo>
                    <a:pt x="24277" y="191682"/>
                    <a:pt x="76113" y="142340"/>
                    <a:pt x="76113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5" name="任意多边形: 形状 474">
              <a:extLst>
                <a:ext uri="{FF2B5EF4-FFF2-40B4-BE49-F238E27FC236}">
                  <a16:creationId xmlns:a16="http://schemas.microsoft.com/office/drawing/2014/main" id="{37BD3093-9A15-E700-0D89-EA051D42C515}"/>
                </a:ext>
              </a:extLst>
            </p:cNvPr>
            <p:cNvSpPr/>
            <p:nvPr/>
          </p:nvSpPr>
          <p:spPr>
            <a:xfrm>
              <a:off x="16216642" y="3812178"/>
              <a:ext cx="369322" cy="288360"/>
            </a:xfrm>
            <a:custGeom>
              <a:avLst/>
              <a:gdLst>
                <a:gd name="connsiteX0" fmla="*/ 45016 w 369322"/>
                <a:gd name="connsiteY0" fmla="*/ 60318 h 288360"/>
                <a:gd name="connsiteX1" fmla="*/ 45016 w 369322"/>
                <a:gd name="connsiteY1" fmla="*/ 258325 h 288360"/>
                <a:gd name="connsiteX2" fmla="*/ 309 w 369322"/>
                <a:gd name="connsiteY2" fmla="*/ 258325 h 288360"/>
                <a:gd name="connsiteX3" fmla="*/ 309 w 369322"/>
                <a:gd name="connsiteY3" fmla="*/ 288443 h 288360"/>
                <a:gd name="connsiteX4" fmla="*/ 81948 w 369322"/>
                <a:gd name="connsiteY4" fmla="*/ 286520 h 288360"/>
                <a:gd name="connsiteX5" fmla="*/ 163588 w 369322"/>
                <a:gd name="connsiteY5" fmla="*/ 288443 h 288360"/>
                <a:gd name="connsiteX6" fmla="*/ 163588 w 369322"/>
                <a:gd name="connsiteY6" fmla="*/ 258325 h 288360"/>
                <a:gd name="connsiteX7" fmla="*/ 118880 w 369322"/>
                <a:gd name="connsiteY7" fmla="*/ 258325 h 288360"/>
                <a:gd name="connsiteX8" fmla="*/ 118880 w 369322"/>
                <a:gd name="connsiteY8" fmla="*/ 124397 h 288360"/>
                <a:gd name="connsiteX9" fmla="*/ 215422 w 369322"/>
                <a:gd name="connsiteY9" fmla="*/ 23151 h 288360"/>
                <a:gd name="connsiteX10" fmla="*/ 251059 w 369322"/>
                <a:gd name="connsiteY10" fmla="*/ 85309 h 288360"/>
                <a:gd name="connsiteX11" fmla="*/ 251059 w 369322"/>
                <a:gd name="connsiteY11" fmla="*/ 258325 h 288360"/>
                <a:gd name="connsiteX12" fmla="*/ 206352 w 369322"/>
                <a:gd name="connsiteY12" fmla="*/ 258325 h 288360"/>
                <a:gd name="connsiteX13" fmla="*/ 206352 w 369322"/>
                <a:gd name="connsiteY13" fmla="*/ 288443 h 288360"/>
                <a:gd name="connsiteX14" fmla="*/ 287991 w 369322"/>
                <a:gd name="connsiteY14" fmla="*/ 286520 h 288360"/>
                <a:gd name="connsiteX15" fmla="*/ 369631 w 369322"/>
                <a:gd name="connsiteY15" fmla="*/ 288443 h 288360"/>
                <a:gd name="connsiteX16" fmla="*/ 369631 w 369322"/>
                <a:gd name="connsiteY16" fmla="*/ 258325 h 288360"/>
                <a:gd name="connsiteX17" fmla="*/ 324923 w 369322"/>
                <a:gd name="connsiteY17" fmla="*/ 258325 h 288360"/>
                <a:gd name="connsiteX18" fmla="*/ 324923 w 369322"/>
                <a:gd name="connsiteY18" fmla="*/ 92357 h 288360"/>
                <a:gd name="connsiteX19" fmla="*/ 225141 w 369322"/>
                <a:gd name="connsiteY19" fmla="*/ 82 h 288360"/>
                <a:gd name="connsiteX20" fmla="*/ 111753 w 369322"/>
                <a:gd name="connsiteY20" fmla="*/ 69289 h 288360"/>
                <a:gd name="connsiteX21" fmla="*/ 111753 w 369322"/>
                <a:gd name="connsiteY21" fmla="*/ 82 h 288360"/>
                <a:gd name="connsiteX22" fmla="*/ 309 w 369322"/>
                <a:gd name="connsiteY22" fmla="*/ 5209 h 288360"/>
                <a:gd name="connsiteX23" fmla="*/ 309 w 369322"/>
                <a:gd name="connsiteY23" fmla="*/ 35327 h 288360"/>
                <a:gd name="connsiteX24" fmla="*/ 45016 w 369322"/>
                <a:gd name="connsiteY24" fmla="*/ 60318 h 28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9322" h="288360">
                  <a:moveTo>
                    <a:pt x="45016" y="60318"/>
                  </a:moveTo>
                  <a:lnTo>
                    <a:pt x="45016" y="258325"/>
                  </a:lnTo>
                  <a:lnTo>
                    <a:pt x="309" y="258325"/>
                  </a:lnTo>
                  <a:lnTo>
                    <a:pt x="309" y="288443"/>
                  </a:lnTo>
                  <a:cubicBezTo>
                    <a:pt x="18451" y="287802"/>
                    <a:pt x="57327" y="286520"/>
                    <a:pt x="81948" y="286520"/>
                  </a:cubicBezTo>
                  <a:cubicBezTo>
                    <a:pt x="107217" y="286520"/>
                    <a:pt x="145446" y="287802"/>
                    <a:pt x="163588" y="288443"/>
                  </a:cubicBezTo>
                  <a:lnTo>
                    <a:pt x="163588" y="258325"/>
                  </a:lnTo>
                  <a:lnTo>
                    <a:pt x="118880" y="258325"/>
                  </a:lnTo>
                  <a:lnTo>
                    <a:pt x="118880" y="124397"/>
                  </a:lnTo>
                  <a:cubicBezTo>
                    <a:pt x="118880" y="54551"/>
                    <a:pt x="174603" y="23151"/>
                    <a:pt x="215422" y="23151"/>
                  </a:cubicBezTo>
                  <a:cubicBezTo>
                    <a:pt x="237453" y="23151"/>
                    <a:pt x="251059" y="36608"/>
                    <a:pt x="251059" y="85309"/>
                  </a:cubicBezTo>
                  <a:lnTo>
                    <a:pt x="251059" y="258325"/>
                  </a:lnTo>
                  <a:lnTo>
                    <a:pt x="206352" y="258325"/>
                  </a:lnTo>
                  <a:lnTo>
                    <a:pt x="206352" y="288443"/>
                  </a:lnTo>
                  <a:cubicBezTo>
                    <a:pt x="224493" y="287802"/>
                    <a:pt x="263370" y="286520"/>
                    <a:pt x="287991" y="286520"/>
                  </a:cubicBezTo>
                  <a:cubicBezTo>
                    <a:pt x="313260" y="286520"/>
                    <a:pt x="351489" y="287802"/>
                    <a:pt x="369631" y="288443"/>
                  </a:cubicBezTo>
                  <a:lnTo>
                    <a:pt x="369631" y="258325"/>
                  </a:lnTo>
                  <a:lnTo>
                    <a:pt x="324923" y="258325"/>
                  </a:lnTo>
                  <a:lnTo>
                    <a:pt x="324923" y="92357"/>
                  </a:lnTo>
                  <a:cubicBezTo>
                    <a:pt x="324923" y="25073"/>
                    <a:pt x="289935" y="82"/>
                    <a:pt x="225141" y="82"/>
                  </a:cubicBezTo>
                  <a:cubicBezTo>
                    <a:pt x="162940" y="82"/>
                    <a:pt x="128599" y="36608"/>
                    <a:pt x="111753" y="69289"/>
                  </a:cubicBezTo>
                  <a:lnTo>
                    <a:pt x="111753" y="82"/>
                  </a:lnTo>
                  <a:lnTo>
                    <a:pt x="309" y="5209"/>
                  </a:lnTo>
                  <a:lnTo>
                    <a:pt x="309" y="35327"/>
                  </a:lnTo>
                  <a:cubicBezTo>
                    <a:pt x="40480" y="35327"/>
                    <a:pt x="45016" y="35327"/>
                    <a:pt x="45016" y="60318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6" name="任意多边形: 形状 475">
              <a:extLst>
                <a:ext uri="{FF2B5EF4-FFF2-40B4-BE49-F238E27FC236}">
                  <a16:creationId xmlns:a16="http://schemas.microsoft.com/office/drawing/2014/main" id="{BFD1B53C-2717-8901-A186-677D8513B0C3}"/>
                </a:ext>
              </a:extLst>
            </p:cNvPr>
            <p:cNvSpPr/>
            <p:nvPr/>
          </p:nvSpPr>
          <p:spPr>
            <a:xfrm>
              <a:off x="16634550" y="3552214"/>
              <a:ext cx="240836" cy="407292"/>
            </a:xfrm>
            <a:custGeom>
              <a:avLst/>
              <a:gdLst>
                <a:gd name="connsiteX0" fmla="*/ 151802 w 240836"/>
                <a:gd name="connsiteY0" fmla="*/ 138684 h 407292"/>
                <a:gd name="connsiteX1" fmla="*/ 196250 w 240836"/>
                <a:gd name="connsiteY1" fmla="*/ 138684 h 407292"/>
                <a:gd name="connsiteX2" fmla="*/ 211217 w 240836"/>
                <a:gd name="connsiteY2" fmla="*/ 128816 h 407292"/>
                <a:gd name="connsiteX3" fmla="*/ 197157 w 240836"/>
                <a:gd name="connsiteY3" fmla="*/ 122536 h 407292"/>
                <a:gd name="connsiteX4" fmla="*/ 154976 w 240836"/>
                <a:gd name="connsiteY4" fmla="*/ 122536 h 407292"/>
                <a:gd name="connsiteX5" fmla="*/ 172665 w 240836"/>
                <a:gd name="connsiteY5" fmla="*/ 31926 h 407292"/>
                <a:gd name="connsiteX6" fmla="*/ 195797 w 240836"/>
                <a:gd name="connsiteY6" fmla="*/ 12638 h 407292"/>
                <a:gd name="connsiteX7" fmla="*/ 217114 w 240836"/>
                <a:gd name="connsiteY7" fmla="*/ 18021 h 407292"/>
                <a:gd name="connsiteX8" fmla="*/ 197157 w 240836"/>
                <a:gd name="connsiteY8" fmla="*/ 42692 h 407292"/>
                <a:gd name="connsiteX9" fmla="*/ 215299 w 240836"/>
                <a:gd name="connsiteY9" fmla="*/ 59289 h 407292"/>
                <a:gd name="connsiteX10" fmla="*/ 241152 w 240836"/>
                <a:gd name="connsiteY10" fmla="*/ 31926 h 407292"/>
                <a:gd name="connsiteX11" fmla="*/ 195797 w 240836"/>
                <a:gd name="connsiteY11" fmla="*/ 79 h 407292"/>
                <a:gd name="connsiteX12" fmla="*/ 141370 w 240836"/>
                <a:gd name="connsiteY12" fmla="*/ 33721 h 407292"/>
                <a:gd name="connsiteX13" fmla="*/ 119146 w 240836"/>
                <a:gd name="connsiteY13" fmla="*/ 122536 h 407292"/>
                <a:gd name="connsiteX14" fmla="*/ 83316 w 240836"/>
                <a:gd name="connsiteY14" fmla="*/ 122536 h 407292"/>
                <a:gd name="connsiteX15" fmla="*/ 68348 w 240836"/>
                <a:gd name="connsiteY15" fmla="*/ 132404 h 407292"/>
                <a:gd name="connsiteX16" fmla="*/ 82408 w 240836"/>
                <a:gd name="connsiteY16" fmla="*/ 138684 h 407292"/>
                <a:gd name="connsiteX17" fmla="*/ 115971 w 240836"/>
                <a:gd name="connsiteY17" fmla="*/ 138684 h 407292"/>
                <a:gd name="connsiteX18" fmla="*/ 76058 w 240836"/>
                <a:gd name="connsiteY18" fmla="*/ 350853 h 407292"/>
                <a:gd name="connsiteX19" fmla="*/ 44309 w 240836"/>
                <a:gd name="connsiteY19" fmla="*/ 394812 h 407292"/>
                <a:gd name="connsiteX20" fmla="*/ 24353 w 240836"/>
                <a:gd name="connsiteY20" fmla="*/ 389429 h 407292"/>
                <a:gd name="connsiteX21" fmla="*/ 44309 w 240836"/>
                <a:gd name="connsiteY21" fmla="*/ 364758 h 407292"/>
                <a:gd name="connsiteX22" fmla="*/ 26167 w 240836"/>
                <a:gd name="connsiteY22" fmla="*/ 348162 h 407292"/>
                <a:gd name="connsiteX23" fmla="*/ 315 w 240836"/>
                <a:gd name="connsiteY23" fmla="*/ 375524 h 407292"/>
                <a:gd name="connsiteX24" fmla="*/ 44309 w 240836"/>
                <a:gd name="connsiteY24" fmla="*/ 407371 h 407292"/>
                <a:gd name="connsiteX25" fmla="*/ 98736 w 240836"/>
                <a:gd name="connsiteY25" fmla="*/ 367898 h 407292"/>
                <a:gd name="connsiteX26" fmla="*/ 126403 w 240836"/>
                <a:gd name="connsiteY26" fmla="*/ 277289 h 407292"/>
                <a:gd name="connsiteX27" fmla="*/ 151802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802" y="138684"/>
                  </a:moveTo>
                  <a:lnTo>
                    <a:pt x="196250" y="138684"/>
                  </a:lnTo>
                  <a:cubicBezTo>
                    <a:pt x="205321" y="138684"/>
                    <a:pt x="211217" y="138684"/>
                    <a:pt x="211217" y="128816"/>
                  </a:cubicBezTo>
                  <a:cubicBezTo>
                    <a:pt x="211217" y="122536"/>
                    <a:pt x="205321" y="122536"/>
                    <a:pt x="197157" y="122536"/>
                  </a:cubicBezTo>
                  <a:lnTo>
                    <a:pt x="154976" y="122536"/>
                  </a:lnTo>
                  <a:cubicBezTo>
                    <a:pt x="165408" y="65568"/>
                    <a:pt x="169037" y="44935"/>
                    <a:pt x="172665" y="31926"/>
                  </a:cubicBezTo>
                  <a:cubicBezTo>
                    <a:pt x="174933" y="22058"/>
                    <a:pt x="184911" y="12638"/>
                    <a:pt x="195797" y="12638"/>
                  </a:cubicBezTo>
                  <a:cubicBezTo>
                    <a:pt x="196250" y="12638"/>
                    <a:pt x="208496" y="12638"/>
                    <a:pt x="217114" y="18021"/>
                  </a:cubicBezTo>
                  <a:cubicBezTo>
                    <a:pt x="198518" y="23852"/>
                    <a:pt x="197157" y="40000"/>
                    <a:pt x="197157" y="42692"/>
                  </a:cubicBezTo>
                  <a:cubicBezTo>
                    <a:pt x="197157" y="52560"/>
                    <a:pt x="204868" y="59289"/>
                    <a:pt x="215299" y="59289"/>
                  </a:cubicBezTo>
                  <a:cubicBezTo>
                    <a:pt x="227545" y="59289"/>
                    <a:pt x="241152" y="48972"/>
                    <a:pt x="241152" y="31926"/>
                  </a:cubicBezTo>
                  <a:cubicBezTo>
                    <a:pt x="241152" y="11293"/>
                    <a:pt x="218928" y="79"/>
                    <a:pt x="195797" y="79"/>
                  </a:cubicBezTo>
                  <a:cubicBezTo>
                    <a:pt x="175840" y="79"/>
                    <a:pt x="153616" y="11293"/>
                    <a:pt x="141370" y="33721"/>
                  </a:cubicBezTo>
                  <a:cubicBezTo>
                    <a:pt x="132299" y="50317"/>
                    <a:pt x="128671" y="70503"/>
                    <a:pt x="119146" y="122536"/>
                  </a:cubicBezTo>
                  <a:lnTo>
                    <a:pt x="83316" y="122536"/>
                  </a:lnTo>
                  <a:cubicBezTo>
                    <a:pt x="74244" y="122536"/>
                    <a:pt x="68348" y="122536"/>
                    <a:pt x="68348" y="132404"/>
                  </a:cubicBezTo>
                  <a:cubicBezTo>
                    <a:pt x="68348" y="138684"/>
                    <a:pt x="74244" y="138684"/>
                    <a:pt x="82408" y="138684"/>
                  </a:cubicBezTo>
                  <a:lnTo>
                    <a:pt x="115971" y="138684"/>
                  </a:lnTo>
                  <a:cubicBezTo>
                    <a:pt x="115518" y="141375"/>
                    <a:pt x="86944" y="302857"/>
                    <a:pt x="76058" y="350853"/>
                  </a:cubicBezTo>
                  <a:cubicBezTo>
                    <a:pt x="73790" y="360721"/>
                    <a:pt x="66080" y="394812"/>
                    <a:pt x="44309" y="394812"/>
                  </a:cubicBezTo>
                  <a:cubicBezTo>
                    <a:pt x="43856" y="394812"/>
                    <a:pt x="32971" y="394812"/>
                    <a:pt x="24353" y="389429"/>
                  </a:cubicBezTo>
                  <a:cubicBezTo>
                    <a:pt x="42949" y="383598"/>
                    <a:pt x="44309" y="367450"/>
                    <a:pt x="44309" y="364758"/>
                  </a:cubicBezTo>
                  <a:cubicBezTo>
                    <a:pt x="44309" y="354890"/>
                    <a:pt x="36599" y="348162"/>
                    <a:pt x="26167" y="348162"/>
                  </a:cubicBezTo>
                  <a:cubicBezTo>
                    <a:pt x="13921" y="348162"/>
                    <a:pt x="315" y="358478"/>
                    <a:pt x="315" y="375524"/>
                  </a:cubicBezTo>
                  <a:cubicBezTo>
                    <a:pt x="315" y="395709"/>
                    <a:pt x="21632" y="407371"/>
                    <a:pt x="44309" y="407371"/>
                  </a:cubicBezTo>
                  <a:cubicBezTo>
                    <a:pt x="73337" y="407371"/>
                    <a:pt x="93293" y="377767"/>
                    <a:pt x="98736" y="367898"/>
                  </a:cubicBezTo>
                  <a:cubicBezTo>
                    <a:pt x="115064" y="337845"/>
                    <a:pt x="125495" y="282672"/>
                    <a:pt x="126403" y="277289"/>
                  </a:cubicBezTo>
                  <a:lnTo>
                    <a:pt x="151802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7" name="任意多边形: 形状 476">
              <a:extLst>
                <a:ext uri="{FF2B5EF4-FFF2-40B4-BE49-F238E27FC236}">
                  <a16:creationId xmlns:a16="http://schemas.microsoft.com/office/drawing/2014/main" id="{DE32E93A-25C3-4957-0513-A2AF7FF1E045}"/>
                </a:ext>
              </a:extLst>
            </p:cNvPr>
            <p:cNvSpPr/>
            <p:nvPr/>
          </p:nvSpPr>
          <p:spPr>
            <a:xfrm>
              <a:off x="16633643" y="4061144"/>
              <a:ext cx="180968" cy="202300"/>
            </a:xfrm>
            <a:custGeom>
              <a:avLst/>
              <a:gdLst>
                <a:gd name="connsiteX0" fmla="*/ 163594 w 180968"/>
                <a:gd name="connsiteY0" fmla="*/ 29241 h 202300"/>
                <a:gd name="connsiteX1" fmla="*/ 144545 w 180968"/>
                <a:gd name="connsiteY1" fmla="*/ 50323 h 202300"/>
                <a:gd name="connsiteX2" fmla="*/ 159512 w 180968"/>
                <a:gd name="connsiteY2" fmla="*/ 64678 h 202300"/>
                <a:gd name="connsiteX3" fmla="*/ 181283 w 180968"/>
                <a:gd name="connsiteY3" fmla="*/ 39110 h 202300"/>
                <a:gd name="connsiteX4" fmla="*/ 120960 w 180968"/>
                <a:gd name="connsiteY4" fmla="*/ 85 h 202300"/>
                <a:gd name="connsiteX5" fmla="*/ 37506 w 180968"/>
                <a:gd name="connsiteY5" fmla="*/ 65574 h 202300"/>
                <a:gd name="connsiteX6" fmla="*/ 53380 w 180968"/>
                <a:gd name="connsiteY6" fmla="*/ 98320 h 202300"/>
                <a:gd name="connsiteX7" fmla="*/ 104632 w 180968"/>
                <a:gd name="connsiteY7" fmla="*/ 114467 h 202300"/>
                <a:gd name="connsiteX8" fmla="*/ 143185 w 180968"/>
                <a:gd name="connsiteY8" fmla="*/ 144073 h 202300"/>
                <a:gd name="connsiteX9" fmla="*/ 119146 w 180968"/>
                <a:gd name="connsiteY9" fmla="*/ 179958 h 202300"/>
                <a:gd name="connsiteX10" fmla="*/ 73791 w 180968"/>
                <a:gd name="connsiteY10" fmla="*/ 189826 h 202300"/>
                <a:gd name="connsiteX11" fmla="*/ 19364 w 180968"/>
                <a:gd name="connsiteY11" fmla="*/ 170986 h 202300"/>
                <a:gd name="connsiteX12" fmla="*/ 44310 w 180968"/>
                <a:gd name="connsiteY12" fmla="*/ 145418 h 202300"/>
                <a:gd name="connsiteX13" fmla="*/ 26621 w 180968"/>
                <a:gd name="connsiteY13" fmla="*/ 128822 h 202300"/>
                <a:gd name="connsiteX14" fmla="*/ 315 w 180968"/>
                <a:gd name="connsiteY14" fmla="*/ 158875 h 202300"/>
                <a:gd name="connsiteX15" fmla="*/ 73337 w 180968"/>
                <a:gd name="connsiteY15" fmla="*/ 202386 h 202300"/>
                <a:gd name="connsiteX16" fmla="*/ 172212 w 180968"/>
                <a:gd name="connsiteY16" fmla="*/ 128373 h 202300"/>
                <a:gd name="connsiteX17" fmla="*/ 109621 w 180968"/>
                <a:gd name="connsiteY17" fmla="*/ 75891 h 202300"/>
                <a:gd name="connsiteX18" fmla="*/ 91479 w 180968"/>
                <a:gd name="connsiteY18" fmla="*/ 72303 h 202300"/>
                <a:gd name="connsiteX19" fmla="*/ 66533 w 180968"/>
                <a:gd name="connsiteY19" fmla="*/ 49875 h 202300"/>
                <a:gd name="connsiteX20" fmla="*/ 84676 w 180968"/>
                <a:gd name="connsiteY20" fmla="*/ 21167 h 202300"/>
                <a:gd name="connsiteX21" fmla="*/ 120506 w 180968"/>
                <a:gd name="connsiteY21" fmla="*/ 12644 h 202300"/>
                <a:gd name="connsiteX22" fmla="*/ 163594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94" y="29241"/>
                  </a:moveTo>
                  <a:cubicBezTo>
                    <a:pt x="151802" y="31933"/>
                    <a:pt x="144545" y="41353"/>
                    <a:pt x="144545" y="50323"/>
                  </a:cubicBezTo>
                  <a:cubicBezTo>
                    <a:pt x="144545" y="60640"/>
                    <a:pt x="153616" y="64678"/>
                    <a:pt x="159512" y="64678"/>
                  </a:cubicBezTo>
                  <a:cubicBezTo>
                    <a:pt x="164048" y="64678"/>
                    <a:pt x="181283" y="61986"/>
                    <a:pt x="181283" y="39110"/>
                  </a:cubicBezTo>
                  <a:cubicBezTo>
                    <a:pt x="181283" y="9953"/>
                    <a:pt x="148627" y="85"/>
                    <a:pt x="120960" y="85"/>
                  </a:cubicBezTo>
                  <a:cubicBezTo>
                    <a:pt x="50206" y="85"/>
                    <a:pt x="37506" y="51670"/>
                    <a:pt x="37506" y="65574"/>
                  </a:cubicBezTo>
                  <a:cubicBezTo>
                    <a:pt x="37506" y="82172"/>
                    <a:pt x="47031" y="92937"/>
                    <a:pt x="53380" y="98320"/>
                  </a:cubicBezTo>
                  <a:cubicBezTo>
                    <a:pt x="65173" y="107291"/>
                    <a:pt x="73337" y="109085"/>
                    <a:pt x="104632" y="114467"/>
                  </a:cubicBezTo>
                  <a:cubicBezTo>
                    <a:pt x="114157" y="116262"/>
                    <a:pt x="143185" y="121645"/>
                    <a:pt x="143185" y="144073"/>
                  </a:cubicBezTo>
                  <a:cubicBezTo>
                    <a:pt x="143185" y="151698"/>
                    <a:pt x="138195" y="168744"/>
                    <a:pt x="119146" y="179958"/>
                  </a:cubicBezTo>
                  <a:cubicBezTo>
                    <a:pt x="101457" y="189826"/>
                    <a:pt x="79233" y="189826"/>
                    <a:pt x="73791" y="189826"/>
                  </a:cubicBezTo>
                  <a:cubicBezTo>
                    <a:pt x="55648" y="189826"/>
                    <a:pt x="29796" y="185789"/>
                    <a:pt x="19364" y="170986"/>
                  </a:cubicBezTo>
                  <a:cubicBezTo>
                    <a:pt x="34331" y="169192"/>
                    <a:pt x="44310" y="157978"/>
                    <a:pt x="44310" y="145418"/>
                  </a:cubicBezTo>
                  <a:cubicBezTo>
                    <a:pt x="44310" y="134204"/>
                    <a:pt x="36146" y="128822"/>
                    <a:pt x="26621" y="128822"/>
                  </a:cubicBezTo>
                  <a:cubicBezTo>
                    <a:pt x="13468" y="128822"/>
                    <a:pt x="315" y="139139"/>
                    <a:pt x="315" y="158875"/>
                  </a:cubicBezTo>
                  <a:cubicBezTo>
                    <a:pt x="315" y="185789"/>
                    <a:pt x="29342" y="202386"/>
                    <a:pt x="73337" y="202386"/>
                  </a:cubicBezTo>
                  <a:cubicBezTo>
                    <a:pt x="156791" y="202386"/>
                    <a:pt x="172212" y="145867"/>
                    <a:pt x="172212" y="128373"/>
                  </a:cubicBezTo>
                  <a:cubicBezTo>
                    <a:pt x="172212" y="87106"/>
                    <a:pt x="126403" y="79031"/>
                    <a:pt x="109621" y="75891"/>
                  </a:cubicBezTo>
                  <a:cubicBezTo>
                    <a:pt x="105540" y="74995"/>
                    <a:pt x="94201" y="73200"/>
                    <a:pt x="91479" y="72303"/>
                  </a:cubicBezTo>
                  <a:cubicBezTo>
                    <a:pt x="74697" y="69163"/>
                    <a:pt x="66533" y="59744"/>
                    <a:pt x="66533" y="49875"/>
                  </a:cubicBezTo>
                  <a:cubicBezTo>
                    <a:pt x="66533" y="39558"/>
                    <a:pt x="74697" y="27447"/>
                    <a:pt x="84676" y="21167"/>
                  </a:cubicBezTo>
                  <a:cubicBezTo>
                    <a:pt x="96922" y="13542"/>
                    <a:pt x="112796" y="12644"/>
                    <a:pt x="120506" y="12644"/>
                  </a:cubicBezTo>
                  <a:cubicBezTo>
                    <a:pt x="130031" y="12644"/>
                    <a:pt x="153616" y="13990"/>
                    <a:pt x="163594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8" name="任意多边形: 形状 477">
              <a:extLst>
                <a:ext uri="{FF2B5EF4-FFF2-40B4-BE49-F238E27FC236}">
                  <a16:creationId xmlns:a16="http://schemas.microsoft.com/office/drawing/2014/main" id="{41640B0A-9F44-6E5F-A3BA-8A3AF078B1E4}"/>
                </a:ext>
              </a:extLst>
            </p:cNvPr>
            <p:cNvSpPr/>
            <p:nvPr/>
          </p:nvSpPr>
          <p:spPr>
            <a:xfrm>
              <a:off x="16974286" y="3619938"/>
              <a:ext cx="150320" cy="640800"/>
            </a:xfrm>
            <a:custGeom>
              <a:avLst/>
              <a:gdLst>
                <a:gd name="connsiteX0" fmla="*/ 150641 w 150320"/>
                <a:gd name="connsiteY0" fmla="*/ 320483 h 640800"/>
                <a:gd name="connsiteX1" fmla="*/ 107877 w 150320"/>
                <a:gd name="connsiteY1" fmla="*/ 120553 h 640800"/>
                <a:gd name="connsiteX2" fmla="*/ 6799 w 150320"/>
                <a:gd name="connsiteY2" fmla="*/ 82 h 640800"/>
                <a:gd name="connsiteX3" fmla="*/ 320 w 150320"/>
                <a:gd name="connsiteY3" fmla="*/ 6490 h 640800"/>
                <a:gd name="connsiteX4" fmla="*/ 12631 w 150320"/>
                <a:gd name="connsiteY4" fmla="*/ 21229 h 640800"/>
                <a:gd name="connsiteX5" fmla="*/ 113061 w 150320"/>
                <a:gd name="connsiteY5" fmla="*/ 320483 h 640800"/>
                <a:gd name="connsiteX6" fmla="*/ 8743 w 150320"/>
                <a:gd name="connsiteY6" fmla="*/ 623581 h 640800"/>
                <a:gd name="connsiteX7" fmla="*/ 320 w 150320"/>
                <a:gd name="connsiteY7" fmla="*/ 634475 h 640800"/>
                <a:gd name="connsiteX8" fmla="*/ 6799 w 150320"/>
                <a:gd name="connsiteY8" fmla="*/ 640883 h 640800"/>
                <a:gd name="connsiteX9" fmla="*/ 109821 w 150320"/>
                <a:gd name="connsiteY9" fmla="*/ 515927 h 640800"/>
                <a:gd name="connsiteX10" fmla="*/ 150641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1" y="320483"/>
                  </a:moveTo>
                  <a:cubicBezTo>
                    <a:pt x="150641" y="270500"/>
                    <a:pt x="143513" y="192963"/>
                    <a:pt x="107877" y="120553"/>
                  </a:cubicBezTo>
                  <a:cubicBezTo>
                    <a:pt x="69001" y="41734"/>
                    <a:pt x="13279" y="82"/>
                    <a:pt x="6799" y="82"/>
                  </a:cubicBezTo>
                  <a:cubicBezTo>
                    <a:pt x="2912" y="82"/>
                    <a:pt x="320" y="2645"/>
                    <a:pt x="320" y="6490"/>
                  </a:cubicBezTo>
                  <a:cubicBezTo>
                    <a:pt x="320" y="8412"/>
                    <a:pt x="320" y="9694"/>
                    <a:pt x="12631" y="21229"/>
                  </a:cubicBezTo>
                  <a:cubicBezTo>
                    <a:pt x="76128" y="84668"/>
                    <a:pt x="113061" y="186555"/>
                    <a:pt x="113061" y="320483"/>
                  </a:cubicBezTo>
                  <a:cubicBezTo>
                    <a:pt x="113061" y="430059"/>
                    <a:pt x="89087" y="542840"/>
                    <a:pt x="8743" y="623581"/>
                  </a:cubicBezTo>
                  <a:cubicBezTo>
                    <a:pt x="320" y="631271"/>
                    <a:pt x="320" y="632553"/>
                    <a:pt x="320" y="634475"/>
                  </a:cubicBezTo>
                  <a:cubicBezTo>
                    <a:pt x="320" y="638320"/>
                    <a:pt x="2912" y="640883"/>
                    <a:pt x="6799" y="640883"/>
                  </a:cubicBezTo>
                  <a:cubicBezTo>
                    <a:pt x="13279" y="640883"/>
                    <a:pt x="71593" y="597308"/>
                    <a:pt x="109821" y="515927"/>
                  </a:cubicBezTo>
                  <a:cubicBezTo>
                    <a:pt x="142865" y="445439"/>
                    <a:pt x="150641" y="374310"/>
                    <a:pt x="150641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9" name="任意多边形: 形状 478">
              <a:extLst>
                <a:ext uri="{FF2B5EF4-FFF2-40B4-BE49-F238E27FC236}">
                  <a16:creationId xmlns:a16="http://schemas.microsoft.com/office/drawing/2014/main" id="{843D03B6-CD59-2650-3121-05FF70DADA30}"/>
                </a:ext>
              </a:extLst>
            </p:cNvPr>
            <p:cNvSpPr/>
            <p:nvPr/>
          </p:nvSpPr>
          <p:spPr>
            <a:xfrm>
              <a:off x="17226237" y="3619938"/>
              <a:ext cx="150320" cy="640800"/>
            </a:xfrm>
            <a:custGeom>
              <a:avLst/>
              <a:gdLst>
                <a:gd name="connsiteX0" fmla="*/ 150644 w 150320"/>
                <a:gd name="connsiteY0" fmla="*/ 320483 h 640800"/>
                <a:gd name="connsiteX1" fmla="*/ 107881 w 150320"/>
                <a:gd name="connsiteY1" fmla="*/ 120553 h 640800"/>
                <a:gd name="connsiteX2" fmla="*/ 6803 w 150320"/>
                <a:gd name="connsiteY2" fmla="*/ 82 h 640800"/>
                <a:gd name="connsiteX3" fmla="*/ 324 w 150320"/>
                <a:gd name="connsiteY3" fmla="*/ 6490 h 640800"/>
                <a:gd name="connsiteX4" fmla="*/ 12635 w 150320"/>
                <a:gd name="connsiteY4" fmla="*/ 21229 h 640800"/>
                <a:gd name="connsiteX5" fmla="*/ 113064 w 150320"/>
                <a:gd name="connsiteY5" fmla="*/ 320483 h 640800"/>
                <a:gd name="connsiteX6" fmla="*/ 8747 w 150320"/>
                <a:gd name="connsiteY6" fmla="*/ 623581 h 640800"/>
                <a:gd name="connsiteX7" fmla="*/ 324 w 150320"/>
                <a:gd name="connsiteY7" fmla="*/ 634475 h 640800"/>
                <a:gd name="connsiteX8" fmla="*/ 6803 w 150320"/>
                <a:gd name="connsiteY8" fmla="*/ 640883 h 640800"/>
                <a:gd name="connsiteX9" fmla="*/ 109825 w 150320"/>
                <a:gd name="connsiteY9" fmla="*/ 515927 h 640800"/>
                <a:gd name="connsiteX10" fmla="*/ 150644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4" y="320483"/>
                  </a:moveTo>
                  <a:cubicBezTo>
                    <a:pt x="150644" y="270500"/>
                    <a:pt x="143517" y="192963"/>
                    <a:pt x="107881" y="120553"/>
                  </a:cubicBezTo>
                  <a:cubicBezTo>
                    <a:pt x="69005" y="41734"/>
                    <a:pt x="13283" y="82"/>
                    <a:pt x="6803" y="82"/>
                  </a:cubicBezTo>
                  <a:cubicBezTo>
                    <a:pt x="2916" y="82"/>
                    <a:pt x="324" y="2645"/>
                    <a:pt x="324" y="6490"/>
                  </a:cubicBezTo>
                  <a:cubicBezTo>
                    <a:pt x="324" y="8412"/>
                    <a:pt x="324" y="9694"/>
                    <a:pt x="12635" y="21229"/>
                  </a:cubicBezTo>
                  <a:cubicBezTo>
                    <a:pt x="76132" y="84668"/>
                    <a:pt x="113064" y="186555"/>
                    <a:pt x="113064" y="320483"/>
                  </a:cubicBezTo>
                  <a:cubicBezTo>
                    <a:pt x="113064" y="430059"/>
                    <a:pt x="89091" y="542840"/>
                    <a:pt x="8747" y="623581"/>
                  </a:cubicBezTo>
                  <a:cubicBezTo>
                    <a:pt x="324" y="631271"/>
                    <a:pt x="324" y="632553"/>
                    <a:pt x="324" y="634475"/>
                  </a:cubicBezTo>
                  <a:cubicBezTo>
                    <a:pt x="324" y="638320"/>
                    <a:pt x="2916" y="640883"/>
                    <a:pt x="6803" y="640883"/>
                  </a:cubicBezTo>
                  <a:cubicBezTo>
                    <a:pt x="13283" y="640883"/>
                    <a:pt x="71597" y="597308"/>
                    <a:pt x="109825" y="515927"/>
                  </a:cubicBezTo>
                  <a:cubicBezTo>
                    <a:pt x="142869" y="445439"/>
                    <a:pt x="150644" y="374310"/>
                    <a:pt x="150644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1681366C-7434-ACA0-3713-77A602AB05ED}"/>
              </a:ext>
            </a:extLst>
          </p:cNvPr>
          <p:cNvGrpSpPr/>
          <p:nvPr/>
        </p:nvGrpSpPr>
        <p:grpSpPr>
          <a:xfrm>
            <a:off x="17420587" y="3619938"/>
            <a:ext cx="1772695" cy="640800"/>
            <a:chOff x="17420587" y="3619938"/>
            <a:chExt cx="1772695" cy="640800"/>
          </a:xfrm>
          <a:solidFill>
            <a:srgbClr val="FF0000"/>
          </a:solidFill>
        </p:grpSpPr>
        <p:sp>
          <p:nvSpPr>
            <p:cNvPr id="480" name="任意多边形: 形状 479">
              <a:extLst>
                <a:ext uri="{FF2B5EF4-FFF2-40B4-BE49-F238E27FC236}">
                  <a16:creationId xmlns:a16="http://schemas.microsoft.com/office/drawing/2014/main" id="{EB516741-258B-5152-5A6F-E053721D6400}"/>
                </a:ext>
              </a:extLst>
            </p:cNvPr>
            <p:cNvSpPr/>
            <p:nvPr/>
          </p:nvSpPr>
          <p:spPr>
            <a:xfrm>
              <a:off x="17420587" y="3817304"/>
              <a:ext cx="338221" cy="407549"/>
            </a:xfrm>
            <a:custGeom>
              <a:avLst/>
              <a:gdLst>
                <a:gd name="connsiteX0" fmla="*/ 50219 w 338221"/>
                <a:gd name="connsiteY0" fmla="*/ 361494 h 407549"/>
                <a:gd name="connsiteX1" fmla="*/ 15230 w 338221"/>
                <a:gd name="connsiteY1" fmla="*/ 387767 h 407549"/>
                <a:gd name="connsiteX2" fmla="*/ 328 w 338221"/>
                <a:gd name="connsiteY2" fmla="*/ 399942 h 407549"/>
                <a:gd name="connsiteX3" fmla="*/ 8751 w 338221"/>
                <a:gd name="connsiteY3" fmla="*/ 407631 h 407549"/>
                <a:gd name="connsiteX4" fmla="*/ 63177 w 338221"/>
                <a:gd name="connsiteY4" fmla="*/ 405709 h 407549"/>
                <a:gd name="connsiteX5" fmla="*/ 127323 w 338221"/>
                <a:gd name="connsiteY5" fmla="*/ 407631 h 407549"/>
                <a:gd name="connsiteX6" fmla="*/ 138986 w 338221"/>
                <a:gd name="connsiteY6" fmla="*/ 394816 h 407549"/>
                <a:gd name="connsiteX7" fmla="*/ 123435 w 338221"/>
                <a:gd name="connsiteY7" fmla="*/ 387767 h 407549"/>
                <a:gd name="connsiteX8" fmla="*/ 91039 w 338221"/>
                <a:gd name="connsiteY8" fmla="*/ 377514 h 407549"/>
                <a:gd name="connsiteX9" fmla="*/ 122787 w 338221"/>
                <a:gd name="connsiteY9" fmla="*/ 249354 h 407549"/>
                <a:gd name="connsiteX10" fmla="*/ 182397 w 338221"/>
                <a:gd name="connsiteY10" fmla="*/ 290365 h 407549"/>
                <a:gd name="connsiteX11" fmla="*/ 338549 w 338221"/>
                <a:gd name="connsiteY11" fmla="*/ 102611 h 407549"/>
                <a:gd name="connsiteX12" fmla="*/ 252374 w 338221"/>
                <a:gd name="connsiteY12" fmla="*/ 82 h 407549"/>
                <a:gd name="connsiteX13" fmla="*/ 167495 w 338221"/>
                <a:gd name="connsiteY13" fmla="*/ 48142 h 407549"/>
                <a:gd name="connsiteX14" fmla="*/ 109181 w 338221"/>
                <a:gd name="connsiteY14" fmla="*/ 82 h 407549"/>
                <a:gd name="connsiteX15" fmla="*/ 61234 w 338221"/>
                <a:gd name="connsiteY15" fmla="*/ 36608 h 407549"/>
                <a:gd name="connsiteX16" fmla="*/ 41148 w 338221"/>
                <a:gd name="connsiteY16" fmla="*/ 98766 h 407549"/>
                <a:gd name="connsiteX17" fmla="*/ 48923 w 338221"/>
                <a:gd name="connsiteY17" fmla="*/ 105174 h 407549"/>
                <a:gd name="connsiteX18" fmla="*/ 59938 w 338221"/>
                <a:gd name="connsiteY18" fmla="*/ 90436 h 407549"/>
                <a:gd name="connsiteX19" fmla="*/ 107237 w 338221"/>
                <a:gd name="connsiteY19" fmla="*/ 14180 h 407549"/>
                <a:gd name="connsiteX20" fmla="*/ 127323 w 338221"/>
                <a:gd name="connsiteY20" fmla="*/ 43657 h 407549"/>
                <a:gd name="connsiteX21" fmla="*/ 122787 w 338221"/>
                <a:gd name="connsiteY21" fmla="*/ 76338 h 407549"/>
                <a:gd name="connsiteX22" fmla="*/ 50219 w 338221"/>
                <a:gd name="connsiteY22" fmla="*/ 361494 h 407549"/>
                <a:gd name="connsiteX23" fmla="*/ 164255 w 338221"/>
                <a:gd name="connsiteY23" fmla="*/ 83387 h 407549"/>
                <a:gd name="connsiteX24" fmla="*/ 197948 w 338221"/>
                <a:gd name="connsiteY24" fmla="*/ 38530 h 407549"/>
                <a:gd name="connsiteX25" fmla="*/ 250430 w 338221"/>
                <a:gd name="connsiteY25" fmla="*/ 14180 h 407549"/>
                <a:gd name="connsiteX26" fmla="*/ 291898 w 338221"/>
                <a:gd name="connsiteY26" fmla="*/ 74415 h 407549"/>
                <a:gd name="connsiteX27" fmla="*/ 258853 w 338221"/>
                <a:gd name="connsiteY27" fmla="*/ 210265 h 407549"/>
                <a:gd name="connsiteX28" fmla="*/ 181750 w 338221"/>
                <a:gd name="connsiteY28" fmla="*/ 276267 h 407549"/>
                <a:gd name="connsiteX29" fmla="*/ 130563 w 338221"/>
                <a:gd name="connsiteY29" fmla="*/ 219236 h 407549"/>
                <a:gd name="connsiteX30" fmla="*/ 132506 w 338221"/>
                <a:gd name="connsiteY30" fmla="*/ 208983 h 407549"/>
                <a:gd name="connsiteX31" fmla="*/ 164255 w 338221"/>
                <a:gd name="connsiteY31" fmla="*/ 83387 h 4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38221" h="407549">
                  <a:moveTo>
                    <a:pt x="50219" y="361494"/>
                  </a:moveTo>
                  <a:cubicBezTo>
                    <a:pt x="45035" y="383281"/>
                    <a:pt x="43739" y="387767"/>
                    <a:pt x="15230" y="387767"/>
                  </a:cubicBezTo>
                  <a:cubicBezTo>
                    <a:pt x="7455" y="387767"/>
                    <a:pt x="328" y="387767"/>
                    <a:pt x="328" y="399942"/>
                  </a:cubicBezTo>
                  <a:cubicBezTo>
                    <a:pt x="328" y="405068"/>
                    <a:pt x="3567" y="407631"/>
                    <a:pt x="8751" y="407631"/>
                  </a:cubicBezTo>
                  <a:cubicBezTo>
                    <a:pt x="26245" y="407631"/>
                    <a:pt x="45035" y="405709"/>
                    <a:pt x="63177" y="405709"/>
                  </a:cubicBezTo>
                  <a:cubicBezTo>
                    <a:pt x="84559" y="405709"/>
                    <a:pt x="106589" y="407631"/>
                    <a:pt x="127323" y="407631"/>
                  </a:cubicBezTo>
                  <a:cubicBezTo>
                    <a:pt x="130563" y="407631"/>
                    <a:pt x="138986" y="407631"/>
                    <a:pt x="138986" y="394816"/>
                  </a:cubicBezTo>
                  <a:cubicBezTo>
                    <a:pt x="138986" y="387767"/>
                    <a:pt x="132506" y="387767"/>
                    <a:pt x="123435" y="387767"/>
                  </a:cubicBezTo>
                  <a:cubicBezTo>
                    <a:pt x="91039" y="387767"/>
                    <a:pt x="91039" y="383281"/>
                    <a:pt x="91039" y="377514"/>
                  </a:cubicBezTo>
                  <a:cubicBezTo>
                    <a:pt x="91039" y="369825"/>
                    <a:pt x="118252" y="265374"/>
                    <a:pt x="122787" y="249354"/>
                  </a:cubicBezTo>
                  <a:cubicBezTo>
                    <a:pt x="131210" y="267937"/>
                    <a:pt x="149352" y="290365"/>
                    <a:pt x="182397" y="290365"/>
                  </a:cubicBezTo>
                  <a:cubicBezTo>
                    <a:pt x="257557" y="290365"/>
                    <a:pt x="338549" y="196808"/>
                    <a:pt x="338549" y="102611"/>
                  </a:cubicBezTo>
                  <a:cubicBezTo>
                    <a:pt x="338549" y="42375"/>
                    <a:pt x="301617" y="82"/>
                    <a:pt x="252374" y="82"/>
                  </a:cubicBezTo>
                  <a:cubicBezTo>
                    <a:pt x="219977" y="82"/>
                    <a:pt x="188876" y="23151"/>
                    <a:pt x="167495" y="48142"/>
                  </a:cubicBezTo>
                  <a:cubicBezTo>
                    <a:pt x="161015" y="13539"/>
                    <a:pt x="133154" y="82"/>
                    <a:pt x="109181" y="82"/>
                  </a:cubicBezTo>
                  <a:cubicBezTo>
                    <a:pt x="79376" y="82"/>
                    <a:pt x="67065" y="25074"/>
                    <a:pt x="61234" y="36608"/>
                  </a:cubicBezTo>
                  <a:cubicBezTo>
                    <a:pt x="49571" y="58395"/>
                    <a:pt x="41148" y="96843"/>
                    <a:pt x="41148" y="98766"/>
                  </a:cubicBezTo>
                  <a:cubicBezTo>
                    <a:pt x="41148" y="105174"/>
                    <a:pt x="47627" y="105174"/>
                    <a:pt x="48923" y="105174"/>
                  </a:cubicBezTo>
                  <a:cubicBezTo>
                    <a:pt x="55402" y="105174"/>
                    <a:pt x="56050" y="104533"/>
                    <a:pt x="59938" y="90436"/>
                  </a:cubicBezTo>
                  <a:cubicBezTo>
                    <a:pt x="70953" y="44939"/>
                    <a:pt x="83911" y="14180"/>
                    <a:pt x="107237" y="14180"/>
                  </a:cubicBezTo>
                  <a:cubicBezTo>
                    <a:pt x="118252" y="14180"/>
                    <a:pt x="127323" y="19306"/>
                    <a:pt x="127323" y="43657"/>
                  </a:cubicBezTo>
                  <a:cubicBezTo>
                    <a:pt x="127323" y="58395"/>
                    <a:pt x="125379" y="65444"/>
                    <a:pt x="122787" y="76338"/>
                  </a:cubicBezTo>
                  <a:lnTo>
                    <a:pt x="50219" y="361494"/>
                  </a:lnTo>
                  <a:close/>
                  <a:moveTo>
                    <a:pt x="164255" y="83387"/>
                  </a:moveTo>
                  <a:cubicBezTo>
                    <a:pt x="168790" y="66085"/>
                    <a:pt x="186285" y="48142"/>
                    <a:pt x="197948" y="38530"/>
                  </a:cubicBezTo>
                  <a:cubicBezTo>
                    <a:pt x="220625" y="18666"/>
                    <a:pt x="239415" y="14180"/>
                    <a:pt x="250430" y="14180"/>
                  </a:cubicBezTo>
                  <a:cubicBezTo>
                    <a:pt x="276348" y="14180"/>
                    <a:pt x="291898" y="36608"/>
                    <a:pt x="291898" y="74415"/>
                  </a:cubicBezTo>
                  <a:cubicBezTo>
                    <a:pt x="291898" y="112222"/>
                    <a:pt x="270516" y="185915"/>
                    <a:pt x="258853" y="210265"/>
                  </a:cubicBezTo>
                  <a:cubicBezTo>
                    <a:pt x="236824" y="255121"/>
                    <a:pt x="205723" y="276267"/>
                    <a:pt x="181750" y="276267"/>
                  </a:cubicBezTo>
                  <a:cubicBezTo>
                    <a:pt x="138986" y="276267"/>
                    <a:pt x="130563" y="223081"/>
                    <a:pt x="130563" y="219236"/>
                  </a:cubicBezTo>
                  <a:cubicBezTo>
                    <a:pt x="130563" y="217955"/>
                    <a:pt x="130563" y="216673"/>
                    <a:pt x="132506" y="208983"/>
                  </a:cubicBezTo>
                  <a:lnTo>
                    <a:pt x="164255" y="83387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任意多边形: 形状 480">
              <a:extLst>
                <a:ext uri="{FF2B5EF4-FFF2-40B4-BE49-F238E27FC236}">
                  <a16:creationId xmlns:a16="http://schemas.microsoft.com/office/drawing/2014/main" id="{451CA625-35F6-58A7-E00D-2420CC12FC23}"/>
                </a:ext>
              </a:extLst>
            </p:cNvPr>
            <p:cNvSpPr/>
            <p:nvPr/>
          </p:nvSpPr>
          <p:spPr>
            <a:xfrm>
              <a:off x="17831428" y="3619938"/>
              <a:ext cx="150320" cy="640800"/>
            </a:xfrm>
            <a:custGeom>
              <a:avLst/>
              <a:gdLst>
                <a:gd name="connsiteX0" fmla="*/ 150653 w 150320"/>
                <a:gd name="connsiteY0" fmla="*/ 634475 h 640800"/>
                <a:gd name="connsiteX1" fmla="*/ 139639 w 150320"/>
                <a:gd name="connsiteY1" fmla="*/ 620377 h 640800"/>
                <a:gd name="connsiteX2" fmla="*/ 37913 w 150320"/>
                <a:gd name="connsiteY2" fmla="*/ 320483 h 640800"/>
                <a:gd name="connsiteX3" fmla="*/ 142230 w 150320"/>
                <a:gd name="connsiteY3" fmla="*/ 17384 h 640800"/>
                <a:gd name="connsiteX4" fmla="*/ 150653 w 150320"/>
                <a:gd name="connsiteY4" fmla="*/ 6490 h 640800"/>
                <a:gd name="connsiteX5" fmla="*/ 144174 w 150320"/>
                <a:gd name="connsiteY5" fmla="*/ 82 h 640800"/>
                <a:gd name="connsiteX6" fmla="*/ 41153 w 150320"/>
                <a:gd name="connsiteY6" fmla="*/ 125039 h 640800"/>
                <a:gd name="connsiteX7" fmla="*/ 333 w 150320"/>
                <a:gd name="connsiteY7" fmla="*/ 320483 h 640800"/>
                <a:gd name="connsiteX8" fmla="*/ 43097 w 150320"/>
                <a:gd name="connsiteY8" fmla="*/ 520412 h 640800"/>
                <a:gd name="connsiteX9" fmla="*/ 144174 w 150320"/>
                <a:gd name="connsiteY9" fmla="*/ 640883 h 640800"/>
                <a:gd name="connsiteX10" fmla="*/ 150653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53" y="634475"/>
                  </a:moveTo>
                  <a:cubicBezTo>
                    <a:pt x="150653" y="632553"/>
                    <a:pt x="150653" y="631271"/>
                    <a:pt x="139639" y="620377"/>
                  </a:cubicBezTo>
                  <a:cubicBezTo>
                    <a:pt x="58647" y="539636"/>
                    <a:pt x="37913" y="418525"/>
                    <a:pt x="37913" y="320483"/>
                  </a:cubicBezTo>
                  <a:cubicBezTo>
                    <a:pt x="37913" y="208983"/>
                    <a:pt x="62535" y="97484"/>
                    <a:pt x="142230" y="17384"/>
                  </a:cubicBezTo>
                  <a:cubicBezTo>
                    <a:pt x="150653" y="9694"/>
                    <a:pt x="150653" y="8412"/>
                    <a:pt x="150653" y="6490"/>
                  </a:cubicBezTo>
                  <a:cubicBezTo>
                    <a:pt x="150653" y="2005"/>
                    <a:pt x="148062" y="82"/>
                    <a:pt x="144174" y="82"/>
                  </a:cubicBezTo>
                  <a:cubicBezTo>
                    <a:pt x="137695" y="82"/>
                    <a:pt x="79381" y="43657"/>
                    <a:pt x="41153" y="125039"/>
                  </a:cubicBezTo>
                  <a:cubicBezTo>
                    <a:pt x="8108" y="195527"/>
                    <a:pt x="333" y="266655"/>
                    <a:pt x="333" y="320483"/>
                  </a:cubicBezTo>
                  <a:cubicBezTo>
                    <a:pt x="333" y="370465"/>
                    <a:pt x="7460" y="448002"/>
                    <a:pt x="43097" y="520412"/>
                  </a:cubicBezTo>
                  <a:cubicBezTo>
                    <a:pt x="81972" y="599231"/>
                    <a:pt x="137695" y="640883"/>
                    <a:pt x="144174" y="640883"/>
                  </a:cubicBezTo>
                  <a:cubicBezTo>
                    <a:pt x="148062" y="640883"/>
                    <a:pt x="150653" y="638960"/>
                    <a:pt x="150653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任意多边形: 形状 481">
              <a:extLst>
                <a:ext uri="{FF2B5EF4-FFF2-40B4-BE49-F238E27FC236}">
                  <a16:creationId xmlns:a16="http://schemas.microsoft.com/office/drawing/2014/main" id="{EDD46865-C1A5-23C2-E07D-B8857D47597D}"/>
                </a:ext>
              </a:extLst>
            </p:cNvPr>
            <p:cNvSpPr/>
            <p:nvPr/>
          </p:nvSpPr>
          <p:spPr>
            <a:xfrm>
              <a:off x="18039967" y="3808974"/>
              <a:ext cx="340813" cy="420365"/>
            </a:xfrm>
            <a:custGeom>
              <a:avLst/>
              <a:gdLst>
                <a:gd name="connsiteX0" fmla="*/ 144826 w 340813"/>
                <a:gd name="connsiteY0" fmla="*/ 169894 h 420365"/>
                <a:gd name="connsiteX1" fmla="*/ 87808 w 340813"/>
                <a:gd name="connsiteY1" fmla="*/ 98124 h 420365"/>
                <a:gd name="connsiteX2" fmla="*/ 144826 w 340813"/>
                <a:gd name="connsiteY2" fmla="*/ 26355 h 420365"/>
                <a:gd name="connsiteX3" fmla="*/ 201844 w 340813"/>
                <a:gd name="connsiteY3" fmla="*/ 98124 h 420365"/>
                <a:gd name="connsiteX4" fmla="*/ 144826 w 340813"/>
                <a:gd name="connsiteY4" fmla="*/ 169894 h 420365"/>
                <a:gd name="connsiteX5" fmla="*/ 65778 w 340813"/>
                <a:gd name="connsiteY5" fmla="*/ 176303 h 420365"/>
                <a:gd name="connsiteX6" fmla="*/ 144826 w 340813"/>
                <a:gd name="connsiteY6" fmla="*/ 192963 h 420365"/>
                <a:gd name="connsiteX7" fmla="*/ 273765 w 340813"/>
                <a:gd name="connsiteY7" fmla="*/ 98124 h 420365"/>
                <a:gd name="connsiteX8" fmla="*/ 247847 w 340813"/>
                <a:gd name="connsiteY8" fmla="*/ 36608 h 420365"/>
                <a:gd name="connsiteX9" fmla="*/ 288020 w 340813"/>
                <a:gd name="connsiteY9" fmla="*/ 24433 h 420365"/>
                <a:gd name="connsiteX10" fmla="*/ 285428 w 340813"/>
                <a:gd name="connsiteY10" fmla="*/ 37248 h 420365"/>
                <a:gd name="connsiteX11" fmla="*/ 313289 w 340813"/>
                <a:gd name="connsiteY11" fmla="*/ 64803 h 420365"/>
                <a:gd name="connsiteX12" fmla="*/ 341150 w 340813"/>
                <a:gd name="connsiteY12" fmla="*/ 37248 h 420365"/>
                <a:gd name="connsiteX13" fmla="*/ 300330 w 340813"/>
                <a:gd name="connsiteY13" fmla="*/ 82 h 420365"/>
                <a:gd name="connsiteX14" fmla="*/ 231649 w 340813"/>
                <a:gd name="connsiteY14" fmla="*/ 24433 h 420365"/>
                <a:gd name="connsiteX15" fmla="*/ 144826 w 340813"/>
                <a:gd name="connsiteY15" fmla="*/ 3286 h 420365"/>
                <a:gd name="connsiteX16" fmla="*/ 15887 w 340813"/>
                <a:gd name="connsiteY16" fmla="*/ 98124 h 420365"/>
                <a:gd name="connsiteX17" fmla="*/ 49580 w 340813"/>
                <a:gd name="connsiteY17" fmla="*/ 165409 h 420365"/>
                <a:gd name="connsiteX18" fmla="*/ 27550 w 340813"/>
                <a:gd name="connsiteY18" fmla="*/ 222440 h 420365"/>
                <a:gd name="connsiteX19" fmla="*/ 56059 w 340813"/>
                <a:gd name="connsiteY19" fmla="*/ 283957 h 420365"/>
                <a:gd name="connsiteX20" fmla="*/ 337 w 340813"/>
                <a:gd name="connsiteY20" fmla="*/ 339706 h 420365"/>
                <a:gd name="connsiteX21" fmla="*/ 165560 w 340813"/>
                <a:gd name="connsiteY21" fmla="*/ 420447 h 420365"/>
                <a:gd name="connsiteX22" fmla="*/ 330783 w 340813"/>
                <a:gd name="connsiteY22" fmla="*/ 337784 h 420365"/>
                <a:gd name="connsiteX23" fmla="*/ 282188 w 340813"/>
                <a:gd name="connsiteY23" fmla="*/ 256402 h 420365"/>
                <a:gd name="connsiteX24" fmla="*/ 144826 w 340813"/>
                <a:gd name="connsiteY24" fmla="*/ 238460 h 420365"/>
                <a:gd name="connsiteX25" fmla="*/ 94935 w 340813"/>
                <a:gd name="connsiteY25" fmla="*/ 237819 h 420365"/>
                <a:gd name="connsiteX26" fmla="*/ 59298 w 340813"/>
                <a:gd name="connsiteY26" fmla="*/ 197449 h 420365"/>
                <a:gd name="connsiteX27" fmla="*/ 65778 w 340813"/>
                <a:gd name="connsiteY27" fmla="*/ 176303 h 420365"/>
                <a:gd name="connsiteX28" fmla="*/ 105950 w 340813"/>
                <a:gd name="connsiteY28" fmla="*/ 299977 h 420365"/>
                <a:gd name="connsiteX29" fmla="*/ 181758 w 340813"/>
                <a:gd name="connsiteY29" fmla="*/ 299977 h 420365"/>
                <a:gd name="connsiteX30" fmla="*/ 275060 w 340813"/>
                <a:gd name="connsiteY30" fmla="*/ 339706 h 420365"/>
                <a:gd name="connsiteX31" fmla="*/ 165560 w 340813"/>
                <a:gd name="connsiteY31" fmla="*/ 397379 h 420365"/>
                <a:gd name="connsiteX32" fmla="*/ 56059 w 340813"/>
                <a:gd name="connsiteY32" fmla="*/ 338425 h 420365"/>
                <a:gd name="connsiteX33" fmla="*/ 105950 w 340813"/>
                <a:gd name="connsiteY33" fmla="*/ 299977 h 4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40813" h="420365">
                  <a:moveTo>
                    <a:pt x="144826" y="169894"/>
                  </a:moveTo>
                  <a:cubicBezTo>
                    <a:pt x="87808" y="169894"/>
                    <a:pt x="87808" y="126961"/>
                    <a:pt x="87808" y="98124"/>
                  </a:cubicBezTo>
                  <a:cubicBezTo>
                    <a:pt x="87808" y="69288"/>
                    <a:pt x="87808" y="26355"/>
                    <a:pt x="144826" y="26355"/>
                  </a:cubicBezTo>
                  <a:cubicBezTo>
                    <a:pt x="201844" y="26355"/>
                    <a:pt x="201844" y="69288"/>
                    <a:pt x="201844" y="98124"/>
                  </a:cubicBezTo>
                  <a:cubicBezTo>
                    <a:pt x="201844" y="126961"/>
                    <a:pt x="201844" y="169894"/>
                    <a:pt x="144826" y="169894"/>
                  </a:cubicBezTo>
                  <a:close/>
                  <a:moveTo>
                    <a:pt x="65778" y="176303"/>
                  </a:moveTo>
                  <a:cubicBezTo>
                    <a:pt x="95583" y="191682"/>
                    <a:pt x="128628" y="192963"/>
                    <a:pt x="144826" y="192963"/>
                  </a:cubicBezTo>
                  <a:cubicBezTo>
                    <a:pt x="238128" y="192963"/>
                    <a:pt x="273765" y="142981"/>
                    <a:pt x="273765" y="98124"/>
                  </a:cubicBezTo>
                  <a:cubicBezTo>
                    <a:pt x="273765" y="68007"/>
                    <a:pt x="257566" y="46860"/>
                    <a:pt x="247847" y="36608"/>
                  </a:cubicBezTo>
                  <a:cubicBezTo>
                    <a:pt x="267285" y="26355"/>
                    <a:pt x="280892" y="25073"/>
                    <a:pt x="288020" y="24433"/>
                  </a:cubicBezTo>
                  <a:cubicBezTo>
                    <a:pt x="286723" y="27636"/>
                    <a:pt x="285428" y="33404"/>
                    <a:pt x="285428" y="37248"/>
                  </a:cubicBezTo>
                  <a:cubicBezTo>
                    <a:pt x="285428" y="53269"/>
                    <a:pt x="296442" y="64803"/>
                    <a:pt x="313289" y="64803"/>
                  </a:cubicBezTo>
                  <a:cubicBezTo>
                    <a:pt x="330135" y="64803"/>
                    <a:pt x="341150" y="52628"/>
                    <a:pt x="341150" y="37248"/>
                  </a:cubicBezTo>
                  <a:cubicBezTo>
                    <a:pt x="341150" y="22510"/>
                    <a:pt x="330135" y="82"/>
                    <a:pt x="300330" y="82"/>
                  </a:cubicBezTo>
                  <a:cubicBezTo>
                    <a:pt x="290611" y="82"/>
                    <a:pt x="260158" y="2005"/>
                    <a:pt x="231649" y="24433"/>
                  </a:cubicBezTo>
                  <a:cubicBezTo>
                    <a:pt x="219986" y="16743"/>
                    <a:pt x="192773" y="3286"/>
                    <a:pt x="144826" y="3286"/>
                  </a:cubicBezTo>
                  <a:cubicBezTo>
                    <a:pt x="51523" y="3286"/>
                    <a:pt x="15887" y="53269"/>
                    <a:pt x="15887" y="98124"/>
                  </a:cubicBezTo>
                  <a:cubicBezTo>
                    <a:pt x="15887" y="124397"/>
                    <a:pt x="28846" y="150670"/>
                    <a:pt x="49580" y="165409"/>
                  </a:cubicBezTo>
                  <a:cubicBezTo>
                    <a:pt x="31438" y="187837"/>
                    <a:pt x="27550" y="208983"/>
                    <a:pt x="27550" y="222440"/>
                  </a:cubicBezTo>
                  <a:cubicBezTo>
                    <a:pt x="27550" y="232052"/>
                    <a:pt x="30142" y="263451"/>
                    <a:pt x="56059" y="283957"/>
                  </a:cubicBezTo>
                  <a:cubicBezTo>
                    <a:pt x="47636" y="285879"/>
                    <a:pt x="337" y="299336"/>
                    <a:pt x="337" y="339706"/>
                  </a:cubicBezTo>
                  <a:cubicBezTo>
                    <a:pt x="337" y="372387"/>
                    <a:pt x="35973" y="420447"/>
                    <a:pt x="165560" y="420447"/>
                  </a:cubicBezTo>
                  <a:cubicBezTo>
                    <a:pt x="280244" y="420447"/>
                    <a:pt x="330783" y="382640"/>
                    <a:pt x="330783" y="337784"/>
                  </a:cubicBezTo>
                  <a:cubicBezTo>
                    <a:pt x="330783" y="318560"/>
                    <a:pt x="325599" y="278190"/>
                    <a:pt x="282188" y="256402"/>
                  </a:cubicBezTo>
                  <a:cubicBezTo>
                    <a:pt x="245904" y="238460"/>
                    <a:pt x="207028" y="238460"/>
                    <a:pt x="144826" y="238460"/>
                  </a:cubicBezTo>
                  <a:cubicBezTo>
                    <a:pt x="127980" y="238460"/>
                    <a:pt x="98175" y="238460"/>
                    <a:pt x="94935" y="237819"/>
                  </a:cubicBezTo>
                  <a:cubicBezTo>
                    <a:pt x="66426" y="233334"/>
                    <a:pt x="59298" y="208983"/>
                    <a:pt x="59298" y="197449"/>
                  </a:cubicBezTo>
                  <a:cubicBezTo>
                    <a:pt x="59298" y="191041"/>
                    <a:pt x="61890" y="181429"/>
                    <a:pt x="65778" y="176303"/>
                  </a:cubicBezTo>
                  <a:close/>
                  <a:moveTo>
                    <a:pt x="105950" y="299977"/>
                  </a:moveTo>
                  <a:lnTo>
                    <a:pt x="181758" y="299977"/>
                  </a:lnTo>
                  <a:cubicBezTo>
                    <a:pt x="201844" y="299977"/>
                    <a:pt x="275060" y="299977"/>
                    <a:pt x="275060" y="339706"/>
                  </a:cubicBezTo>
                  <a:cubicBezTo>
                    <a:pt x="275060" y="362775"/>
                    <a:pt x="249791" y="397379"/>
                    <a:pt x="165560" y="397379"/>
                  </a:cubicBezTo>
                  <a:cubicBezTo>
                    <a:pt x="87808" y="397379"/>
                    <a:pt x="56059" y="367901"/>
                    <a:pt x="56059" y="338425"/>
                  </a:cubicBezTo>
                  <a:cubicBezTo>
                    <a:pt x="56059" y="299977"/>
                    <a:pt x="96879" y="299977"/>
                    <a:pt x="105950" y="299977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任意多边形: 形状 482">
              <a:extLst>
                <a:ext uri="{FF2B5EF4-FFF2-40B4-BE49-F238E27FC236}">
                  <a16:creationId xmlns:a16="http://schemas.microsoft.com/office/drawing/2014/main" id="{29CD8DC9-180F-9EFD-7C8D-BF3E670C981F}"/>
                </a:ext>
              </a:extLst>
            </p:cNvPr>
            <p:cNvSpPr/>
            <p:nvPr/>
          </p:nvSpPr>
          <p:spPr>
            <a:xfrm>
              <a:off x="18413144" y="3998843"/>
              <a:ext cx="263514" cy="202300"/>
            </a:xfrm>
            <a:custGeom>
              <a:avLst/>
              <a:gdLst>
                <a:gd name="connsiteX0" fmla="*/ 170879 w 263514"/>
                <a:gd name="connsiteY0" fmla="*/ 125232 h 202300"/>
                <a:gd name="connsiteX1" fmla="*/ 163622 w 263514"/>
                <a:gd name="connsiteY1" fmla="*/ 151697 h 202300"/>
                <a:gd name="connsiteX2" fmla="*/ 108742 w 263514"/>
                <a:gd name="connsiteY2" fmla="*/ 189825 h 202300"/>
                <a:gd name="connsiteX3" fmla="*/ 77446 w 263514"/>
                <a:gd name="connsiteY3" fmla="*/ 152594 h 202300"/>
                <a:gd name="connsiteX4" fmla="*/ 102845 w 263514"/>
                <a:gd name="connsiteY4" fmla="*/ 61537 h 202300"/>
                <a:gd name="connsiteX5" fmla="*/ 109195 w 263514"/>
                <a:gd name="connsiteY5" fmla="*/ 38660 h 202300"/>
                <a:gd name="connsiteX6" fmla="*/ 66108 w 263514"/>
                <a:gd name="connsiteY6" fmla="*/ 84 h 202300"/>
                <a:gd name="connsiteX7" fmla="*/ 342 w 263514"/>
                <a:gd name="connsiteY7" fmla="*/ 68713 h 202300"/>
                <a:gd name="connsiteX8" fmla="*/ 8053 w 263514"/>
                <a:gd name="connsiteY8" fmla="*/ 74545 h 202300"/>
                <a:gd name="connsiteX9" fmla="*/ 16217 w 263514"/>
                <a:gd name="connsiteY9" fmla="*/ 67368 h 202300"/>
                <a:gd name="connsiteX10" fmla="*/ 64747 w 263514"/>
                <a:gd name="connsiteY10" fmla="*/ 12644 h 202300"/>
                <a:gd name="connsiteX11" fmla="*/ 76086 w 263514"/>
                <a:gd name="connsiteY11" fmla="*/ 28343 h 202300"/>
                <a:gd name="connsiteX12" fmla="*/ 67922 w 263514"/>
                <a:gd name="connsiteY12" fmla="*/ 58397 h 202300"/>
                <a:gd name="connsiteX13" fmla="*/ 43430 w 263514"/>
                <a:gd name="connsiteY13" fmla="*/ 145417 h 202300"/>
                <a:gd name="connsiteX14" fmla="*/ 60212 w 263514"/>
                <a:gd name="connsiteY14" fmla="*/ 188031 h 202300"/>
                <a:gd name="connsiteX15" fmla="*/ 106927 w 263514"/>
                <a:gd name="connsiteY15" fmla="*/ 202385 h 202300"/>
                <a:gd name="connsiteX16" fmla="*/ 165889 w 263514"/>
                <a:gd name="connsiteY16" fmla="*/ 172780 h 202300"/>
                <a:gd name="connsiteX17" fmla="*/ 211698 w 263514"/>
                <a:gd name="connsiteY17" fmla="*/ 202385 h 202300"/>
                <a:gd name="connsiteX18" fmla="*/ 247529 w 263514"/>
                <a:gd name="connsiteY18" fmla="*/ 178611 h 202300"/>
                <a:gd name="connsiteX19" fmla="*/ 263857 w 263514"/>
                <a:gd name="connsiteY19" fmla="*/ 133755 h 202300"/>
                <a:gd name="connsiteX20" fmla="*/ 256147 w 263514"/>
                <a:gd name="connsiteY20" fmla="*/ 127924 h 202300"/>
                <a:gd name="connsiteX21" fmla="*/ 246169 w 263514"/>
                <a:gd name="connsiteY21" fmla="*/ 141829 h 202300"/>
                <a:gd name="connsiteX22" fmla="*/ 213059 w 263514"/>
                <a:gd name="connsiteY22" fmla="*/ 189825 h 202300"/>
                <a:gd name="connsiteX23" fmla="*/ 198092 w 263514"/>
                <a:gd name="connsiteY23" fmla="*/ 167845 h 202300"/>
                <a:gd name="connsiteX24" fmla="*/ 204895 w 263514"/>
                <a:gd name="connsiteY24" fmla="*/ 132409 h 202300"/>
                <a:gd name="connsiteX25" fmla="*/ 214873 w 263514"/>
                <a:gd name="connsiteY25" fmla="*/ 92039 h 202300"/>
                <a:gd name="connsiteX26" fmla="*/ 225305 w 263514"/>
                <a:gd name="connsiteY26" fmla="*/ 52117 h 202300"/>
                <a:gd name="connsiteX27" fmla="*/ 233015 w 263514"/>
                <a:gd name="connsiteY27" fmla="*/ 18923 h 202300"/>
                <a:gd name="connsiteX28" fmla="*/ 218048 w 263514"/>
                <a:gd name="connsiteY28" fmla="*/ 4569 h 202300"/>
                <a:gd name="connsiteX29" fmla="*/ 194464 w 263514"/>
                <a:gd name="connsiteY29" fmla="*/ 31932 h 202300"/>
                <a:gd name="connsiteX30" fmla="*/ 170879 w 263514"/>
                <a:gd name="connsiteY30" fmla="*/ 125232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63514" h="202300">
                  <a:moveTo>
                    <a:pt x="170879" y="125232"/>
                  </a:moveTo>
                  <a:cubicBezTo>
                    <a:pt x="168611" y="134203"/>
                    <a:pt x="164529" y="151249"/>
                    <a:pt x="163622" y="151697"/>
                  </a:cubicBezTo>
                  <a:cubicBezTo>
                    <a:pt x="155004" y="165603"/>
                    <a:pt x="136862" y="189825"/>
                    <a:pt x="108742" y="189825"/>
                  </a:cubicBezTo>
                  <a:cubicBezTo>
                    <a:pt x="77446" y="189825"/>
                    <a:pt x="77446" y="160669"/>
                    <a:pt x="77446" y="152594"/>
                  </a:cubicBezTo>
                  <a:cubicBezTo>
                    <a:pt x="77446" y="126129"/>
                    <a:pt x="90146" y="94281"/>
                    <a:pt x="102845" y="61537"/>
                  </a:cubicBezTo>
                  <a:cubicBezTo>
                    <a:pt x="106474" y="52565"/>
                    <a:pt x="109195" y="45837"/>
                    <a:pt x="109195" y="38660"/>
                  </a:cubicBezTo>
                  <a:cubicBezTo>
                    <a:pt x="109195" y="15335"/>
                    <a:pt x="89239" y="84"/>
                    <a:pt x="66108" y="84"/>
                  </a:cubicBezTo>
                  <a:cubicBezTo>
                    <a:pt x="20752" y="84"/>
                    <a:pt x="342" y="61537"/>
                    <a:pt x="342" y="68713"/>
                  </a:cubicBezTo>
                  <a:cubicBezTo>
                    <a:pt x="342" y="74545"/>
                    <a:pt x="6692" y="74545"/>
                    <a:pt x="8053" y="74545"/>
                  </a:cubicBezTo>
                  <a:cubicBezTo>
                    <a:pt x="14403" y="74545"/>
                    <a:pt x="14856" y="72302"/>
                    <a:pt x="16217" y="67368"/>
                  </a:cubicBezTo>
                  <a:cubicBezTo>
                    <a:pt x="27102" y="30586"/>
                    <a:pt x="47059" y="12644"/>
                    <a:pt x="64747" y="12644"/>
                  </a:cubicBezTo>
                  <a:cubicBezTo>
                    <a:pt x="72457" y="12644"/>
                    <a:pt x="76086" y="17578"/>
                    <a:pt x="76086" y="28343"/>
                  </a:cubicBezTo>
                  <a:cubicBezTo>
                    <a:pt x="76086" y="38660"/>
                    <a:pt x="72457" y="48080"/>
                    <a:pt x="67922" y="58397"/>
                  </a:cubicBezTo>
                  <a:cubicBezTo>
                    <a:pt x="43430" y="120298"/>
                    <a:pt x="43430" y="133307"/>
                    <a:pt x="43430" y="145417"/>
                  </a:cubicBezTo>
                  <a:cubicBezTo>
                    <a:pt x="43430" y="153043"/>
                    <a:pt x="43430" y="173677"/>
                    <a:pt x="60212" y="188031"/>
                  </a:cubicBezTo>
                  <a:cubicBezTo>
                    <a:pt x="73365" y="198796"/>
                    <a:pt x="91053" y="202385"/>
                    <a:pt x="106927" y="202385"/>
                  </a:cubicBezTo>
                  <a:cubicBezTo>
                    <a:pt x="135502" y="202385"/>
                    <a:pt x="150922" y="187134"/>
                    <a:pt x="165889" y="172780"/>
                  </a:cubicBezTo>
                  <a:cubicBezTo>
                    <a:pt x="175868" y="201488"/>
                    <a:pt x="206256" y="202385"/>
                    <a:pt x="211698" y="202385"/>
                  </a:cubicBezTo>
                  <a:cubicBezTo>
                    <a:pt x="227119" y="202385"/>
                    <a:pt x="238912" y="193413"/>
                    <a:pt x="247529" y="178611"/>
                  </a:cubicBezTo>
                  <a:cubicBezTo>
                    <a:pt x="257507" y="161117"/>
                    <a:pt x="263857" y="135101"/>
                    <a:pt x="263857" y="133755"/>
                  </a:cubicBezTo>
                  <a:cubicBezTo>
                    <a:pt x="263857" y="127924"/>
                    <a:pt x="257507" y="127924"/>
                    <a:pt x="256147" y="127924"/>
                  </a:cubicBezTo>
                  <a:cubicBezTo>
                    <a:pt x="249797" y="127924"/>
                    <a:pt x="249343" y="129718"/>
                    <a:pt x="246169" y="141829"/>
                  </a:cubicBezTo>
                  <a:cubicBezTo>
                    <a:pt x="240726" y="162911"/>
                    <a:pt x="232109" y="189825"/>
                    <a:pt x="213059" y="189825"/>
                  </a:cubicBezTo>
                  <a:cubicBezTo>
                    <a:pt x="201267" y="189825"/>
                    <a:pt x="198092" y="179508"/>
                    <a:pt x="198092" y="167845"/>
                  </a:cubicBezTo>
                  <a:cubicBezTo>
                    <a:pt x="198092" y="160220"/>
                    <a:pt x="201720" y="144072"/>
                    <a:pt x="204895" y="132409"/>
                  </a:cubicBezTo>
                  <a:cubicBezTo>
                    <a:pt x="208070" y="120298"/>
                    <a:pt x="212605" y="101907"/>
                    <a:pt x="214873" y="92039"/>
                  </a:cubicBezTo>
                  <a:lnTo>
                    <a:pt x="225305" y="52117"/>
                  </a:lnTo>
                  <a:cubicBezTo>
                    <a:pt x="228026" y="40903"/>
                    <a:pt x="233015" y="21166"/>
                    <a:pt x="233015" y="18923"/>
                  </a:cubicBezTo>
                  <a:cubicBezTo>
                    <a:pt x="233015" y="9952"/>
                    <a:pt x="225758" y="4569"/>
                    <a:pt x="218048" y="4569"/>
                  </a:cubicBezTo>
                  <a:cubicBezTo>
                    <a:pt x="201267" y="4569"/>
                    <a:pt x="198092" y="17578"/>
                    <a:pt x="194464" y="31932"/>
                  </a:cubicBezTo>
                  <a:lnTo>
                    <a:pt x="170879" y="125232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任意多边形: 形状 483">
              <a:extLst>
                <a:ext uri="{FF2B5EF4-FFF2-40B4-BE49-F238E27FC236}">
                  <a16:creationId xmlns:a16="http://schemas.microsoft.com/office/drawing/2014/main" id="{EC667E49-FF19-C2E3-324F-2348E20CECEF}"/>
                </a:ext>
              </a:extLst>
            </p:cNvPr>
            <p:cNvSpPr/>
            <p:nvPr/>
          </p:nvSpPr>
          <p:spPr>
            <a:xfrm>
              <a:off x="18719465" y="3998395"/>
              <a:ext cx="220880" cy="202749"/>
            </a:xfrm>
            <a:custGeom>
              <a:avLst/>
              <a:gdLst>
                <a:gd name="connsiteX0" fmla="*/ 221228 w 220880"/>
                <a:gd name="connsiteY0" fmla="*/ 35520 h 202749"/>
                <a:gd name="connsiteX1" fmla="*/ 198550 w 220880"/>
                <a:gd name="connsiteY1" fmla="*/ 84 h 202749"/>
                <a:gd name="connsiteX2" fmla="*/ 174058 w 220880"/>
                <a:gd name="connsiteY2" fmla="*/ 23857 h 202749"/>
                <a:gd name="connsiteX3" fmla="*/ 181769 w 220880"/>
                <a:gd name="connsiteY3" fmla="*/ 37763 h 202749"/>
                <a:gd name="connsiteX4" fmla="*/ 198550 w 220880"/>
                <a:gd name="connsiteY4" fmla="*/ 73648 h 202749"/>
                <a:gd name="connsiteX5" fmla="*/ 114643 w 220880"/>
                <a:gd name="connsiteY5" fmla="*/ 190273 h 202749"/>
                <a:gd name="connsiteX6" fmla="*/ 77905 w 220880"/>
                <a:gd name="connsiteY6" fmla="*/ 150351 h 202749"/>
                <a:gd name="connsiteX7" fmla="*/ 102850 w 220880"/>
                <a:gd name="connsiteY7" fmla="*/ 62882 h 202749"/>
                <a:gd name="connsiteX8" fmla="*/ 109200 w 220880"/>
                <a:gd name="connsiteY8" fmla="*/ 39108 h 202749"/>
                <a:gd name="connsiteX9" fmla="*/ 66112 w 220880"/>
                <a:gd name="connsiteY9" fmla="*/ 532 h 202749"/>
                <a:gd name="connsiteX10" fmla="*/ 347 w 220880"/>
                <a:gd name="connsiteY10" fmla="*/ 69162 h 202749"/>
                <a:gd name="connsiteX11" fmla="*/ 8058 w 220880"/>
                <a:gd name="connsiteY11" fmla="*/ 74993 h 202749"/>
                <a:gd name="connsiteX12" fmla="*/ 16222 w 220880"/>
                <a:gd name="connsiteY12" fmla="*/ 67816 h 202749"/>
                <a:gd name="connsiteX13" fmla="*/ 64752 w 220880"/>
                <a:gd name="connsiteY13" fmla="*/ 13092 h 202749"/>
                <a:gd name="connsiteX14" fmla="*/ 76090 w 220880"/>
                <a:gd name="connsiteY14" fmla="*/ 28791 h 202749"/>
                <a:gd name="connsiteX15" fmla="*/ 67926 w 220880"/>
                <a:gd name="connsiteY15" fmla="*/ 58845 h 202749"/>
                <a:gd name="connsiteX16" fmla="*/ 43435 w 220880"/>
                <a:gd name="connsiteY16" fmla="*/ 144071 h 202749"/>
                <a:gd name="connsiteX17" fmla="*/ 113282 w 220880"/>
                <a:gd name="connsiteY17" fmla="*/ 202833 h 202749"/>
                <a:gd name="connsiteX18" fmla="*/ 221228 w 220880"/>
                <a:gd name="connsiteY18" fmla="*/ 35520 h 20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0880" h="202749">
                  <a:moveTo>
                    <a:pt x="221228" y="35520"/>
                  </a:moveTo>
                  <a:cubicBezTo>
                    <a:pt x="221228" y="532"/>
                    <a:pt x="199910" y="84"/>
                    <a:pt x="198550" y="84"/>
                  </a:cubicBezTo>
                  <a:cubicBezTo>
                    <a:pt x="186758" y="84"/>
                    <a:pt x="174058" y="12195"/>
                    <a:pt x="174058" y="23857"/>
                  </a:cubicBezTo>
                  <a:cubicBezTo>
                    <a:pt x="174058" y="31483"/>
                    <a:pt x="178594" y="35071"/>
                    <a:pt x="181769" y="37763"/>
                  </a:cubicBezTo>
                  <a:cubicBezTo>
                    <a:pt x="189479" y="44043"/>
                    <a:pt x="198550" y="55705"/>
                    <a:pt x="198550" y="73648"/>
                  </a:cubicBezTo>
                  <a:cubicBezTo>
                    <a:pt x="198550" y="93833"/>
                    <a:pt x="168616" y="190273"/>
                    <a:pt x="114643" y="190273"/>
                  </a:cubicBezTo>
                  <a:cubicBezTo>
                    <a:pt x="77905" y="190273"/>
                    <a:pt x="77905" y="157977"/>
                    <a:pt x="77905" y="150351"/>
                  </a:cubicBezTo>
                  <a:cubicBezTo>
                    <a:pt x="77905" y="129717"/>
                    <a:pt x="86069" y="104598"/>
                    <a:pt x="102850" y="62882"/>
                  </a:cubicBezTo>
                  <a:cubicBezTo>
                    <a:pt x="106479" y="53463"/>
                    <a:pt x="109200" y="46734"/>
                    <a:pt x="109200" y="39108"/>
                  </a:cubicBezTo>
                  <a:cubicBezTo>
                    <a:pt x="109200" y="15783"/>
                    <a:pt x="89244" y="532"/>
                    <a:pt x="66112" y="532"/>
                  </a:cubicBezTo>
                  <a:cubicBezTo>
                    <a:pt x="20757" y="532"/>
                    <a:pt x="347" y="61985"/>
                    <a:pt x="347" y="69162"/>
                  </a:cubicBezTo>
                  <a:cubicBezTo>
                    <a:pt x="347" y="74993"/>
                    <a:pt x="6697" y="74993"/>
                    <a:pt x="8058" y="74993"/>
                  </a:cubicBezTo>
                  <a:cubicBezTo>
                    <a:pt x="14407" y="74993"/>
                    <a:pt x="14861" y="72750"/>
                    <a:pt x="16222" y="67816"/>
                  </a:cubicBezTo>
                  <a:cubicBezTo>
                    <a:pt x="27107" y="31035"/>
                    <a:pt x="46609" y="13092"/>
                    <a:pt x="64752" y="13092"/>
                  </a:cubicBezTo>
                  <a:cubicBezTo>
                    <a:pt x="72462" y="13092"/>
                    <a:pt x="76090" y="18026"/>
                    <a:pt x="76090" y="28791"/>
                  </a:cubicBezTo>
                  <a:cubicBezTo>
                    <a:pt x="76090" y="39108"/>
                    <a:pt x="72462" y="48528"/>
                    <a:pt x="67926" y="58845"/>
                  </a:cubicBezTo>
                  <a:cubicBezTo>
                    <a:pt x="48424" y="108635"/>
                    <a:pt x="43435" y="127924"/>
                    <a:pt x="43435" y="144071"/>
                  </a:cubicBezTo>
                  <a:cubicBezTo>
                    <a:pt x="43435" y="188479"/>
                    <a:pt x="78812" y="202833"/>
                    <a:pt x="113282" y="202833"/>
                  </a:cubicBezTo>
                  <a:cubicBezTo>
                    <a:pt x="189479" y="202833"/>
                    <a:pt x="221228" y="72302"/>
                    <a:pt x="221228" y="35520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任意多边形: 形状 484">
              <a:extLst>
                <a:ext uri="{FF2B5EF4-FFF2-40B4-BE49-F238E27FC236}">
                  <a16:creationId xmlns:a16="http://schemas.microsoft.com/office/drawing/2014/main" id="{26697923-FBB3-4C8C-10DD-7C92F14F60A5}"/>
                </a:ext>
              </a:extLst>
            </p:cNvPr>
            <p:cNvSpPr/>
            <p:nvPr/>
          </p:nvSpPr>
          <p:spPr>
            <a:xfrm>
              <a:off x="19042962" y="3619938"/>
              <a:ext cx="150320" cy="640800"/>
            </a:xfrm>
            <a:custGeom>
              <a:avLst/>
              <a:gdLst>
                <a:gd name="connsiteX0" fmla="*/ 150672 w 150320"/>
                <a:gd name="connsiteY0" fmla="*/ 320483 h 640800"/>
                <a:gd name="connsiteX1" fmla="*/ 107909 w 150320"/>
                <a:gd name="connsiteY1" fmla="*/ 120553 h 640800"/>
                <a:gd name="connsiteX2" fmla="*/ 6831 w 150320"/>
                <a:gd name="connsiteY2" fmla="*/ 82 h 640800"/>
                <a:gd name="connsiteX3" fmla="*/ 352 w 150320"/>
                <a:gd name="connsiteY3" fmla="*/ 6490 h 640800"/>
                <a:gd name="connsiteX4" fmla="*/ 12663 w 150320"/>
                <a:gd name="connsiteY4" fmla="*/ 21229 h 640800"/>
                <a:gd name="connsiteX5" fmla="*/ 113092 w 150320"/>
                <a:gd name="connsiteY5" fmla="*/ 320483 h 640800"/>
                <a:gd name="connsiteX6" fmla="*/ 8775 w 150320"/>
                <a:gd name="connsiteY6" fmla="*/ 623581 h 640800"/>
                <a:gd name="connsiteX7" fmla="*/ 352 w 150320"/>
                <a:gd name="connsiteY7" fmla="*/ 634475 h 640800"/>
                <a:gd name="connsiteX8" fmla="*/ 6831 w 150320"/>
                <a:gd name="connsiteY8" fmla="*/ 640883 h 640800"/>
                <a:gd name="connsiteX9" fmla="*/ 109853 w 150320"/>
                <a:gd name="connsiteY9" fmla="*/ 515927 h 640800"/>
                <a:gd name="connsiteX10" fmla="*/ 150672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72" y="320483"/>
                  </a:moveTo>
                  <a:cubicBezTo>
                    <a:pt x="150672" y="270500"/>
                    <a:pt x="143545" y="192963"/>
                    <a:pt x="107909" y="120553"/>
                  </a:cubicBezTo>
                  <a:cubicBezTo>
                    <a:pt x="69033" y="41734"/>
                    <a:pt x="13311" y="82"/>
                    <a:pt x="6831" y="82"/>
                  </a:cubicBezTo>
                  <a:cubicBezTo>
                    <a:pt x="2944" y="82"/>
                    <a:pt x="352" y="2645"/>
                    <a:pt x="352" y="6490"/>
                  </a:cubicBezTo>
                  <a:cubicBezTo>
                    <a:pt x="352" y="8412"/>
                    <a:pt x="352" y="9694"/>
                    <a:pt x="12663" y="21229"/>
                  </a:cubicBezTo>
                  <a:cubicBezTo>
                    <a:pt x="76160" y="84668"/>
                    <a:pt x="113092" y="186555"/>
                    <a:pt x="113092" y="320483"/>
                  </a:cubicBezTo>
                  <a:cubicBezTo>
                    <a:pt x="113092" y="430059"/>
                    <a:pt x="89119" y="542840"/>
                    <a:pt x="8775" y="623581"/>
                  </a:cubicBezTo>
                  <a:cubicBezTo>
                    <a:pt x="352" y="631271"/>
                    <a:pt x="352" y="632553"/>
                    <a:pt x="352" y="634475"/>
                  </a:cubicBezTo>
                  <a:cubicBezTo>
                    <a:pt x="352" y="638320"/>
                    <a:pt x="2944" y="640883"/>
                    <a:pt x="6831" y="640883"/>
                  </a:cubicBezTo>
                  <a:cubicBezTo>
                    <a:pt x="13311" y="640883"/>
                    <a:pt x="71625" y="597308"/>
                    <a:pt x="109853" y="515927"/>
                  </a:cubicBezTo>
                  <a:cubicBezTo>
                    <a:pt x="142897" y="445439"/>
                    <a:pt x="150672" y="374310"/>
                    <a:pt x="150672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6" name="任意多边形: 形状 485">
            <a:extLst>
              <a:ext uri="{FF2B5EF4-FFF2-40B4-BE49-F238E27FC236}">
                <a16:creationId xmlns:a16="http://schemas.microsoft.com/office/drawing/2014/main" id="{942EF6E7-E648-8542-C17F-D0E954E95491}"/>
              </a:ext>
            </a:extLst>
          </p:cNvPr>
          <p:cNvSpPr/>
          <p:nvPr/>
        </p:nvSpPr>
        <p:spPr>
          <a:xfrm>
            <a:off x="7201802" y="4361029"/>
            <a:ext cx="12056179" cy="25630"/>
          </a:xfrm>
          <a:custGeom>
            <a:avLst/>
            <a:gdLst>
              <a:gd name="connsiteX0" fmla="*/ 0 w 12056179"/>
              <a:gd name="connsiteY0" fmla="*/ 0 h 25630"/>
              <a:gd name="connsiteX1" fmla="*/ 12056179 w 12056179"/>
              <a:gd name="connsiteY1" fmla="*/ 0 h 25630"/>
              <a:gd name="connsiteX2" fmla="*/ 12056179 w 12056179"/>
              <a:gd name="connsiteY2" fmla="*/ 25630 h 25630"/>
              <a:gd name="connsiteX3" fmla="*/ -1 w 12056179"/>
              <a:gd name="connsiteY3" fmla="*/ 25630 h 25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56179" h="25630">
                <a:moveTo>
                  <a:pt x="0" y="0"/>
                </a:moveTo>
                <a:lnTo>
                  <a:pt x="12056179" y="0"/>
                </a:lnTo>
                <a:lnTo>
                  <a:pt x="12056179" y="25630"/>
                </a:lnTo>
                <a:lnTo>
                  <a:pt x="-1" y="2563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7" name="任意多边形: 形状 486">
            <a:extLst>
              <a:ext uri="{FF2B5EF4-FFF2-40B4-BE49-F238E27FC236}">
                <a16:creationId xmlns:a16="http://schemas.microsoft.com/office/drawing/2014/main" id="{4C16F521-3543-732F-985E-F80D1EDC9B4A}"/>
              </a:ext>
            </a:extLst>
          </p:cNvPr>
          <p:cNvSpPr/>
          <p:nvPr/>
        </p:nvSpPr>
        <p:spPr>
          <a:xfrm>
            <a:off x="11123377" y="4690370"/>
            <a:ext cx="338221" cy="407549"/>
          </a:xfrm>
          <a:custGeom>
            <a:avLst/>
            <a:gdLst>
              <a:gd name="connsiteX0" fmla="*/ 50122 w 338221"/>
              <a:gd name="connsiteY0" fmla="*/ 361507 h 407549"/>
              <a:gd name="connsiteX1" fmla="*/ 15133 w 338221"/>
              <a:gd name="connsiteY1" fmla="*/ 387780 h 407549"/>
              <a:gd name="connsiteX2" fmla="*/ 231 w 338221"/>
              <a:gd name="connsiteY2" fmla="*/ 399956 h 407549"/>
              <a:gd name="connsiteX3" fmla="*/ 8654 w 338221"/>
              <a:gd name="connsiteY3" fmla="*/ 407645 h 407549"/>
              <a:gd name="connsiteX4" fmla="*/ 63081 w 338221"/>
              <a:gd name="connsiteY4" fmla="*/ 405722 h 407549"/>
              <a:gd name="connsiteX5" fmla="*/ 127226 w 338221"/>
              <a:gd name="connsiteY5" fmla="*/ 407645 h 407549"/>
              <a:gd name="connsiteX6" fmla="*/ 138889 w 338221"/>
              <a:gd name="connsiteY6" fmla="*/ 394829 h 407549"/>
              <a:gd name="connsiteX7" fmla="*/ 123339 w 338221"/>
              <a:gd name="connsiteY7" fmla="*/ 387780 h 407549"/>
              <a:gd name="connsiteX8" fmla="*/ 90942 w 338221"/>
              <a:gd name="connsiteY8" fmla="*/ 377528 h 407549"/>
              <a:gd name="connsiteX9" fmla="*/ 122690 w 338221"/>
              <a:gd name="connsiteY9" fmla="*/ 249367 h 407549"/>
              <a:gd name="connsiteX10" fmla="*/ 182301 w 338221"/>
              <a:gd name="connsiteY10" fmla="*/ 290379 h 407549"/>
              <a:gd name="connsiteX11" fmla="*/ 338452 w 338221"/>
              <a:gd name="connsiteY11" fmla="*/ 102624 h 407549"/>
              <a:gd name="connsiteX12" fmla="*/ 252277 w 338221"/>
              <a:gd name="connsiteY12" fmla="*/ 96 h 407549"/>
              <a:gd name="connsiteX13" fmla="*/ 167398 w 338221"/>
              <a:gd name="connsiteY13" fmla="*/ 48156 h 407549"/>
              <a:gd name="connsiteX14" fmla="*/ 109084 w 338221"/>
              <a:gd name="connsiteY14" fmla="*/ 96 h 407549"/>
              <a:gd name="connsiteX15" fmla="*/ 61137 w 338221"/>
              <a:gd name="connsiteY15" fmla="*/ 36621 h 407549"/>
              <a:gd name="connsiteX16" fmla="*/ 41051 w 338221"/>
              <a:gd name="connsiteY16" fmla="*/ 98779 h 407549"/>
              <a:gd name="connsiteX17" fmla="*/ 48826 w 338221"/>
              <a:gd name="connsiteY17" fmla="*/ 105188 h 407549"/>
              <a:gd name="connsiteX18" fmla="*/ 59841 w 338221"/>
              <a:gd name="connsiteY18" fmla="*/ 90449 h 407549"/>
              <a:gd name="connsiteX19" fmla="*/ 107140 w 338221"/>
              <a:gd name="connsiteY19" fmla="*/ 14193 h 407549"/>
              <a:gd name="connsiteX20" fmla="*/ 127226 w 338221"/>
              <a:gd name="connsiteY20" fmla="*/ 43670 h 407549"/>
              <a:gd name="connsiteX21" fmla="*/ 122690 w 338221"/>
              <a:gd name="connsiteY21" fmla="*/ 76351 h 407549"/>
              <a:gd name="connsiteX22" fmla="*/ 50122 w 338221"/>
              <a:gd name="connsiteY22" fmla="*/ 361507 h 407549"/>
              <a:gd name="connsiteX23" fmla="*/ 164158 w 338221"/>
              <a:gd name="connsiteY23" fmla="*/ 83400 h 407549"/>
              <a:gd name="connsiteX24" fmla="*/ 197851 w 338221"/>
              <a:gd name="connsiteY24" fmla="*/ 38544 h 407549"/>
              <a:gd name="connsiteX25" fmla="*/ 250333 w 338221"/>
              <a:gd name="connsiteY25" fmla="*/ 14193 h 407549"/>
              <a:gd name="connsiteX26" fmla="*/ 291801 w 338221"/>
              <a:gd name="connsiteY26" fmla="*/ 74429 h 407549"/>
              <a:gd name="connsiteX27" fmla="*/ 258757 w 338221"/>
              <a:gd name="connsiteY27" fmla="*/ 210279 h 407549"/>
              <a:gd name="connsiteX28" fmla="*/ 181653 w 338221"/>
              <a:gd name="connsiteY28" fmla="*/ 276281 h 407549"/>
              <a:gd name="connsiteX29" fmla="*/ 130466 w 338221"/>
              <a:gd name="connsiteY29" fmla="*/ 219250 h 407549"/>
              <a:gd name="connsiteX30" fmla="*/ 132409 w 338221"/>
              <a:gd name="connsiteY30" fmla="*/ 208997 h 407549"/>
              <a:gd name="connsiteX31" fmla="*/ 164158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22" y="361507"/>
                </a:moveTo>
                <a:cubicBezTo>
                  <a:pt x="44938" y="383295"/>
                  <a:pt x="43642" y="387780"/>
                  <a:pt x="15133" y="387780"/>
                </a:cubicBezTo>
                <a:cubicBezTo>
                  <a:pt x="7358" y="387780"/>
                  <a:pt x="231" y="387780"/>
                  <a:pt x="231" y="399956"/>
                </a:cubicBezTo>
                <a:cubicBezTo>
                  <a:pt x="231" y="405082"/>
                  <a:pt x="3471" y="407645"/>
                  <a:pt x="8654" y="407645"/>
                </a:cubicBezTo>
                <a:cubicBezTo>
                  <a:pt x="26148" y="407645"/>
                  <a:pt x="44938" y="405722"/>
                  <a:pt x="63081" y="405722"/>
                </a:cubicBezTo>
                <a:cubicBezTo>
                  <a:pt x="84462" y="405722"/>
                  <a:pt x="106492" y="407645"/>
                  <a:pt x="127226" y="407645"/>
                </a:cubicBezTo>
                <a:cubicBezTo>
                  <a:pt x="130466" y="407645"/>
                  <a:pt x="138889" y="407645"/>
                  <a:pt x="138889" y="394829"/>
                </a:cubicBezTo>
                <a:cubicBezTo>
                  <a:pt x="138889" y="387780"/>
                  <a:pt x="132409" y="387780"/>
                  <a:pt x="123339" y="387780"/>
                </a:cubicBezTo>
                <a:cubicBezTo>
                  <a:pt x="90942" y="387780"/>
                  <a:pt x="90942" y="383295"/>
                  <a:pt x="90942" y="377528"/>
                </a:cubicBezTo>
                <a:cubicBezTo>
                  <a:pt x="90942" y="369838"/>
                  <a:pt x="118155" y="265387"/>
                  <a:pt x="122690" y="249367"/>
                </a:cubicBezTo>
                <a:cubicBezTo>
                  <a:pt x="131114" y="267951"/>
                  <a:pt x="149256" y="290379"/>
                  <a:pt x="182301" y="290379"/>
                </a:cubicBezTo>
                <a:cubicBezTo>
                  <a:pt x="257460" y="290379"/>
                  <a:pt x="338452" y="196822"/>
                  <a:pt x="338452" y="102624"/>
                </a:cubicBezTo>
                <a:cubicBezTo>
                  <a:pt x="338452" y="42389"/>
                  <a:pt x="301520" y="96"/>
                  <a:pt x="252277" y="96"/>
                </a:cubicBezTo>
                <a:cubicBezTo>
                  <a:pt x="219880" y="96"/>
                  <a:pt x="188779" y="23165"/>
                  <a:pt x="167398" y="48156"/>
                </a:cubicBezTo>
                <a:cubicBezTo>
                  <a:pt x="160919" y="13553"/>
                  <a:pt x="133058" y="96"/>
                  <a:pt x="109084" y="96"/>
                </a:cubicBezTo>
                <a:cubicBezTo>
                  <a:pt x="79279" y="96"/>
                  <a:pt x="66968" y="25087"/>
                  <a:pt x="61137" y="36621"/>
                </a:cubicBezTo>
                <a:cubicBezTo>
                  <a:pt x="49474" y="58409"/>
                  <a:pt x="41051" y="96857"/>
                  <a:pt x="41051" y="98779"/>
                </a:cubicBezTo>
                <a:cubicBezTo>
                  <a:pt x="41051" y="105188"/>
                  <a:pt x="47530" y="105188"/>
                  <a:pt x="48826" y="105188"/>
                </a:cubicBezTo>
                <a:cubicBezTo>
                  <a:pt x="55305" y="105188"/>
                  <a:pt x="55953" y="104546"/>
                  <a:pt x="59841" y="90449"/>
                </a:cubicBezTo>
                <a:cubicBezTo>
                  <a:pt x="70856" y="44952"/>
                  <a:pt x="83814" y="14193"/>
                  <a:pt x="107140" y="14193"/>
                </a:cubicBezTo>
                <a:cubicBezTo>
                  <a:pt x="118155" y="14193"/>
                  <a:pt x="127226" y="19320"/>
                  <a:pt x="127226" y="43670"/>
                </a:cubicBezTo>
                <a:cubicBezTo>
                  <a:pt x="127226" y="58409"/>
                  <a:pt x="125282" y="65457"/>
                  <a:pt x="122690" y="76351"/>
                </a:cubicBezTo>
                <a:lnTo>
                  <a:pt x="50122" y="361507"/>
                </a:lnTo>
                <a:close/>
                <a:moveTo>
                  <a:pt x="164158" y="83400"/>
                </a:moveTo>
                <a:cubicBezTo>
                  <a:pt x="168694" y="66098"/>
                  <a:pt x="186188" y="48156"/>
                  <a:pt x="197851" y="38544"/>
                </a:cubicBezTo>
                <a:cubicBezTo>
                  <a:pt x="220528" y="18679"/>
                  <a:pt x="239319" y="14193"/>
                  <a:pt x="250333" y="14193"/>
                </a:cubicBezTo>
                <a:cubicBezTo>
                  <a:pt x="276251" y="14193"/>
                  <a:pt x="291801" y="36621"/>
                  <a:pt x="291801" y="74429"/>
                </a:cubicBezTo>
                <a:cubicBezTo>
                  <a:pt x="291801" y="112236"/>
                  <a:pt x="270420" y="185928"/>
                  <a:pt x="258757" y="210279"/>
                </a:cubicBezTo>
                <a:cubicBezTo>
                  <a:pt x="236727" y="255135"/>
                  <a:pt x="205626" y="276281"/>
                  <a:pt x="181653" y="276281"/>
                </a:cubicBezTo>
                <a:cubicBezTo>
                  <a:pt x="138889" y="276281"/>
                  <a:pt x="130466" y="223095"/>
                  <a:pt x="130466" y="219250"/>
                </a:cubicBezTo>
                <a:cubicBezTo>
                  <a:pt x="130466" y="217968"/>
                  <a:pt x="130466" y="216686"/>
                  <a:pt x="132409" y="208997"/>
                </a:cubicBezTo>
                <a:lnTo>
                  <a:pt x="164158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8" name="任意多边形: 形状 487">
            <a:extLst>
              <a:ext uri="{FF2B5EF4-FFF2-40B4-BE49-F238E27FC236}">
                <a16:creationId xmlns:a16="http://schemas.microsoft.com/office/drawing/2014/main" id="{78977F94-2B53-8BAA-4162-925E835B6DE0}"/>
              </a:ext>
            </a:extLst>
          </p:cNvPr>
          <p:cNvSpPr/>
          <p:nvPr/>
        </p:nvSpPr>
        <p:spPr>
          <a:xfrm>
            <a:off x="11534283" y="4493003"/>
            <a:ext cx="150320" cy="640800"/>
          </a:xfrm>
          <a:custGeom>
            <a:avLst/>
            <a:gdLst>
              <a:gd name="connsiteX0" fmla="*/ 150556 w 150320"/>
              <a:gd name="connsiteY0" fmla="*/ 634488 h 640800"/>
              <a:gd name="connsiteX1" fmla="*/ 139542 w 150320"/>
              <a:gd name="connsiteY1" fmla="*/ 620391 h 640800"/>
              <a:gd name="connsiteX2" fmla="*/ 37816 w 150320"/>
              <a:gd name="connsiteY2" fmla="*/ 320496 h 640800"/>
              <a:gd name="connsiteX3" fmla="*/ 142134 w 150320"/>
              <a:gd name="connsiteY3" fmla="*/ 17397 h 640800"/>
              <a:gd name="connsiteX4" fmla="*/ 150556 w 150320"/>
              <a:gd name="connsiteY4" fmla="*/ 6504 h 640800"/>
              <a:gd name="connsiteX5" fmla="*/ 144077 w 150320"/>
              <a:gd name="connsiteY5" fmla="*/ 96 h 640800"/>
              <a:gd name="connsiteX6" fmla="*/ 41056 w 150320"/>
              <a:gd name="connsiteY6" fmla="*/ 125052 h 640800"/>
              <a:gd name="connsiteX7" fmla="*/ 236 w 150320"/>
              <a:gd name="connsiteY7" fmla="*/ 320496 h 640800"/>
              <a:gd name="connsiteX8" fmla="*/ 43000 w 150320"/>
              <a:gd name="connsiteY8" fmla="*/ 520426 h 640800"/>
              <a:gd name="connsiteX9" fmla="*/ 144077 w 150320"/>
              <a:gd name="connsiteY9" fmla="*/ 640896 h 640800"/>
              <a:gd name="connsiteX10" fmla="*/ 150556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56" y="634488"/>
                </a:moveTo>
                <a:cubicBezTo>
                  <a:pt x="150556" y="632566"/>
                  <a:pt x="150556" y="631284"/>
                  <a:pt x="139542" y="620391"/>
                </a:cubicBezTo>
                <a:cubicBezTo>
                  <a:pt x="58550" y="539650"/>
                  <a:pt x="37816" y="418539"/>
                  <a:pt x="37816" y="320496"/>
                </a:cubicBezTo>
                <a:cubicBezTo>
                  <a:pt x="37816" y="208997"/>
                  <a:pt x="62438" y="97497"/>
                  <a:pt x="142134" y="17397"/>
                </a:cubicBezTo>
                <a:cubicBezTo>
                  <a:pt x="150556" y="9708"/>
                  <a:pt x="150556" y="8426"/>
                  <a:pt x="150556" y="6504"/>
                </a:cubicBezTo>
                <a:cubicBezTo>
                  <a:pt x="150556" y="2018"/>
                  <a:pt x="147965" y="96"/>
                  <a:pt x="144077" y="96"/>
                </a:cubicBezTo>
                <a:cubicBezTo>
                  <a:pt x="137598" y="96"/>
                  <a:pt x="79284" y="43670"/>
                  <a:pt x="41056" y="125052"/>
                </a:cubicBezTo>
                <a:cubicBezTo>
                  <a:pt x="8011" y="195540"/>
                  <a:pt x="236" y="266669"/>
                  <a:pt x="236" y="320496"/>
                </a:cubicBezTo>
                <a:cubicBezTo>
                  <a:pt x="236" y="370479"/>
                  <a:pt x="7363" y="448015"/>
                  <a:pt x="43000" y="520426"/>
                </a:cubicBezTo>
                <a:cubicBezTo>
                  <a:pt x="81875" y="599244"/>
                  <a:pt x="137598" y="640896"/>
                  <a:pt x="144077" y="640896"/>
                </a:cubicBezTo>
                <a:cubicBezTo>
                  <a:pt x="147965" y="640896"/>
                  <a:pt x="150556" y="638974"/>
                  <a:pt x="150556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9" name="任意多边形: 形状 488">
            <a:extLst>
              <a:ext uri="{FF2B5EF4-FFF2-40B4-BE49-F238E27FC236}">
                <a16:creationId xmlns:a16="http://schemas.microsoft.com/office/drawing/2014/main" id="{DA0A3C00-B2E1-6E7A-4066-A362BC923FA3}"/>
              </a:ext>
            </a:extLst>
          </p:cNvPr>
          <p:cNvSpPr/>
          <p:nvPr/>
        </p:nvSpPr>
        <p:spPr>
          <a:xfrm>
            <a:off x="11731808" y="4690370"/>
            <a:ext cx="297401" cy="414598"/>
          </a:xfrm>
          <a:custGeom>
            <a:avLst/>
            <a:gdLst>
              <a:gd name="connsiteX0" fmla="*/ 295697 w 297401"/>
              <a:gd name="connsiteY0" fmla="*/ 41748 h 414598"/>
              <a:gd name="connsiteX1" fmla="*/ 297641 w 297401"/>
              <a:gd name="connsiteY1" fmla="*/ 30214 h 414598"/>
              <a:gd name="connsiteX2" fmla="*/ 278851 w 297401"/>
              <a:gd name="connsiteY2" fmla="*/ 12912 h 414598"/>
              <a:gd name="connsiteX3" fmla="*/ 252286 w 297401"/>
              <a:gd name="connsiteY3" fmla="*/ 40466 h 414598"/>
              <a:gd name="connsiteX4" fmla="*/ 192028 w 297401"/>
              <a:gd name="connsiteY4" fmla="*/ 96 h 414598"/>
              <a:gd name="connsiteX5" fmla="*/ 37820 w 297401"/>
              <a:gd name="connsiteY5" fmla="*/ 182083 h 414598"/>
              <a:gd name="connsiteX6" fmla="*/ 123995 w 297401"/>
              <a:gd name="connsiteY6" fmla="*/ 283330 h 414598"/>
              <a:gd name="connsiteX7" fmla="*/ 199156 w 297401"/>
              <a:gd name="connsiteY7" fmla="*/ 246163 h 414598"/>
              <a:gd name="connsiteX8" fmla="*/ 199803 w 297401"/>
              <a:gd name="connsiteY8" fmla="*/ 246804 h 414598"/>
              <a:gd name="connsiteX9" fmla="*/ 178422 w 297401"/>
              <a:gd name="connsiteY9" fmla="*/ 331390 h 414598"/>
              <a:gd name="connsiteX10" fmla="*/ 85119 w 297401"/>
              <a:gd name="connsiteY10" fmla="*/ 400596 h 414598"/>
              <a:gd name="connsiteX11" fmla="*/ 33284 w 297401"/>
              <a:gd name="connsiteY11" fmla="*/ 394189 h 414598"/>
              <a:gd name="connsiteX12" fmla="*/ 59850 w 297401"/>
              <a:gd name="connsiteY12" fmla="*/ 360867 h 414598"/>
              <a:gd name="connsiteX13" fmla="*/ 35228 w 297401"/>
              <a:gd name="connsiteY13" fmla="*/ 338439 h 414598"/>
              <a:gd name="connsiteX14" fmla="*/ 240 w 297401"/>
              <a:gd name="connsiteY14" fmla="*/ 375605 h 414598"/>
              <a:gd name="connsiteX15" fmla="*/ 86415 w 297401"/>
              <a:gd name="connsiteY15" fmla="*/ 414694 h 414598"/>
              <a:gd name="connsiteX16" fmla="*/ 223777 w 297401"/>
              <a:gd name="connsiteY16" fmla="*/ 326263 h 414598"/>
              <a:gd name="connsiteX17" fmla="*/ 295697 w 297401"/>
              <a:gd name="connsiteY17" fmla="*/ 41748 h 414598"/>
              <a:gd name="connsiteX18" fmla="*/ 211466 w 297401"/>
              <a:gd name="connsiteY18" fmla="*/ 201307 h 414598"/>
              <a:gd name="connsiteX19" fmla="*/ 178422 w 297401"/>
              <a:gd name="connsiteY19" fmla="*/ 246163 h 414598"/>
              <a:gd name="connsiteX20" fmla="*/ 125939 w 297401"/>
              <a:gd name="connsiteY20" fmla="*/ 269232 h 414598"/>
              <a:gd name="connsiteX21" fmla="*/ 83823 w 297401"/>
              <a:gd name="connsiteY21" fmla="*/ 210279 h 414598"/>
              <a:gd name="connsiteX22" fmla="*/ 120108 w 297401"/>
              <a:gd name="connsiteY22" fmla="*/ 71225 h 414598"/>
              <a:gd name="connsiteX23" fmla="*/ 192676 w 297401"/>
              <a:gd name="connsiteY23" fmla="*/ 14193 h 414598"/>
              <a:gd name="connsiteX24" fmla="*/ 244511 w 297401"/>
              <a:gd name="connsiteY24" fmla="*/ 69303 h 414598"/>
              <a:gd name="connsiteX25" fmla="*/ 242567 w 297401"/>
              <a:gd name="connsiteY25" fmla="*/ 78915 h 414598"/>
              <a:gd name="connsiteX26" fmla="*/ 211466 w 297401"/>
              <a:gd name="connsiteY26" fmla="*/ 201307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97" y="41748"/>
                </a:moveTo>
                <a:cubicBezTo>
                  <a:pt x="296346" y="37903"/>
                  <a:pt x="297641" y="34699"/>
                  <a:pt x="297641" y="30214"/>
                </a:cubicBezTo>
                <a:cubicBezTo>
                  <a:pt x="297641" y="19320"/>
                  <a:pt x="289866" y="12912"/>
                  <a:pt x="278851" y="12912"/>
                </a:cubicBezTo>
                <a:cubicBezTo>
                  <a:pt x="272372" y="12912"/>
                  <a:pt x="254878" y="17397"/>
                  <a:pt x="252286" y="40466"/>
                </a:cubicBezTo>
                <a:cubicBezTo>
                  <a:pt x="240623" y="16757"/>
                  <a:pt x="217946" y="96"/>
                  <a:pt x="192028" y="96"/>
                </a:cubicBezTo>
                <a:cubicBezTo>
                  <a:pt x="118164" y="96"/>
                  <a:pt x="37820" y="89808"/>
                  <a:pt x="37820" y="182083"/>
                </a:cubicBezTo>
                <a:cubicBezTo>
                  <a:pt x="37820" y="245523"/>
                  <a:pt x="77344" y="283330"/>
                  <a:pt x="123995" y="283330"/>
                </a:cubicBezTo>
                <a:cubicBezTo>
                  <a:pt x="162223" y="283330"/>
                  <a:pt x="192676" y="253212"/>
                  <a:pt x="199156" y="246163"/>
                </a:cubicBezTo>
                <a:lnTo>
                  <a:pt x="199803" y="246804"/>
                </a:lnTo>
                <a:cubicBezTo>
                  <a:pt x="186197" y="303835"/>
                  <a:pt x="178422" y="330108"/>
                  <a:pt x="178422" y="331390"/>
                </a:cubicBezTo>
                <a:cubicBezTo>
                  <a:pt x="175830" y="337157"/>
                  <a:pt x="153800" y="400596"/>
                  <a:pt x="85119" y="400596"/>
                </a:cubicBezTo>
                <a:cubicBezTo>
                  <a:pt x="72808" y="400596"/>
                  <a:pt x="51427" y="399956"/>
                  <a:pt x="33284" y="394189"/>
                </a:cubicBezTo>
                <a:cubicBezTo>
                  <a:pt x="52722" y="388421"/>
                  <a:pt x="59850" y="371760"/>
                  <a:pt x="59850" y="360867"/>
                </a:cubicBezTo>
                <a:cubicBezTo>
                  <a:pt x="59850" y="350614"/>
                  <a:pt x="52722" y="338439"/>
                  <a:pt x="35228" y="338439"/>
                </a:cubicBezTo>
                <a:cubicBezTo>
                  <a:pt x="20974" y="338439"/>
                  <a:pt x="240" y="349973"/>
                  <a:pt x="240" y="375605"/>
                </a:cubicBezTo>
                <a:cubicBezTo>
                  <a:pt x="240" y="401878"/>
                  <a:pt x="24213" y="414694"/>
                  <a:pt x="86415" y="414694"/>
                </a:cubicBezTo>
                <a:cubicBezTo>
                  <a:pt x="167407" y="414694"/>
                  <a:pt x="214058" y="364711"/>
                  <a:pt x="223777" y="326263"/>
                </a:cubicBezTo>
                <a:lnTo>
                  <a:pt x="295697" y="41748"/>
                </a:lnTo>
                <a:close/>
                <a:moveTo>
                  <a:pt x="211466" y="201307"/>
                </a:moveTo>
                <a:cubicBezTo>
                  <a:pt x="207578" y="217968"/>
                  <a:pt x="192676" y="233988"/>
                  <a:pt x="178422" y="246163"/>
                </a:cubicBezTo>
                <a:cubicBezTo>
                  <a:pt x="164815" y="257698"/>
                  <a:pt x="144729" y="269232"/>
                  <a:pt x="125939" y="269232"/>
                </a:cubicBezTo>
                <a:cubicBezTo>
                  <a:pt x="93542" y="269232"/>
                  <a:pt x="83823" y="235911"/>
                  <a:pt x="83823" y="210279"/>
                </a:cubicBezTo>
                <a:cubicBezTo>
                  <a:pt x="83823" y="179520"/>
                  <a:pt x="102614" y="103906"/>
                  <a:pt x="120108" y="71225"/>
                </a:cubicBezTo>
                <a:cubicBezTo>
                  <a:pt x="137602" y="39826"/>
                  <a:pt x="165463" y="14193"/>
                  <a:pt x="192676" y="14193"/>
                </a:cubicBezTo>
                <a:cubicBezTo>
                  <a:pt x="235440" y="14193"/>
                  <a:pt x="244511" y="66098"/>
                  <a:pt x="244511" y="69303"/>
                </a:cubicBezTo>
                <a:cubicBezTo>
                  <a:pt x="244511" y="72506"/>
                  <a:pt x="243215" y="76351"/>
                  <a:pt x="242567" y="78915"/>
                </a:cubicBezTo>
                <a:lnTo>
                  <a:pt x="211466" y="20130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0" name="任意多边形: 形状 489">
            <a:extLst>
              <a:ext uri="{FF2B5EF4-FFF2-40B4-BE49-F238E27FC236}">
                <a16:creationId xmlns:a16="http://schemas.microsoft.com/office/drawing/2014/main" id="{010514C5-F351-44EC-911A-7B973110AB3B}"/>
              </a:ext>
            </a:extLst>
          </p:cNvPr>
          <p:cNvSpPr/>
          <p:nvPr/>
        </p:nvSpPr>
        <p:spPr>
          <a:xfrm>
            <a:off x="12052458" y="4871460"/>
            <a:ext cx="332454" cy="202749"/>
          </a:xfrm>
          <a:custGeom>
            <a:avLst/>
            <a:gdLst>
              <a:gd name="connsiteX0" fmla="*/ 217497 w 332454"/>
              <a:gd name="connsiteY0" fmla="*/ 55270 h 202749"/>
              <a:gd name="connsiteX1" fmla="*/ 226115 w 332454"/>
              <a:gd name="connsiteY1" fmla="*/ 19385 h 202749"/>
              <a:gd name="connsiteX2" fmla="*/ 211147 w 332454"/>
              <a:gd name="connsiteY2" fmla="*/ 5031 h 202749"/>
              <a:gd name="connsiteX3" fmla="*/ 191645 w 332454"/>
              <a:gd name="connsiteY3" fmla="*/ 18039 h 202749"/>
              <a:gd name="connsiteX4" fmla="*/ 182573 w 332454"/>
              <a:gd name="connsiteY4" fmla="*/ 51682 h 202749"/>
              <a:gd name="connsiteX5" fmla="*/ 169420 w 332454"/>
              <a:gd name="connsiteY5" fmla="*/ 103266 h 202749"/>
              <a:gd name="connsiteX6" fmla="*/ 162164 w 332454"/>
              <a:gd name="connsiteY6" fmla="*/ 144534 h 202749"/>
              <a:gd name="connsiteX7" fmla="*/ 149464 w 332454"/>
              <a:gd name="connsiteY7" fmla="*/ 175484 h 202749"/>
              <a:gd name="connsiteX8" fmla="*/ 119076 w 332454"/>
              <a:gd name="connsiteY8" fmla="*/ 190287 h 202749"/>
              <a:gd name="connsiteX9" fmla="*/ 78256 w 332454"/>
              <a:gd name="connsiteY9" fmla="*/ 149019 h 202749"/>
              <a:gd name="connsiteX10" fmla="*/ 100027 w 332454"/>
              <a:gd name="connsiteY10" fmla="*/ 70073 h 202749"/>
              <a:gd name="connsiteX11" fmla="*/ 109551 w 332454"/>
              <a:gd name="connsiteY11" fmla="*/ 38673 h 202749"/>
              <a:gd name="connsiteX12" fmla="*/ 66463 w 332454"/>
              <a:gd name="connsiteY12" fmla="*/ 546 h 202749"/>
              <a:gd name="connsiteX13" fmla="*/ 245 w 332454"/>
              <a:gd name="connsiteY13" fmla="*/ 69175 h 202749"/>
              <a:gd name="connsiteX14" fmla="*/ 7955 w 332454"/>
              <a:gd name="connsiteY14" fmla="*/ 75007 h 202749"/>
              <a:gd name="connsiteX15" fmla="*/ 16119 w 332454"/>
              <a:gd name="connsiteY15" fmla="*/ 67830 h 202749"/>
              <a:gd name="connsiteX16" fmla="*/ 65103 w 332454"/>
              <a:gd name="connsiteY16" fmla="*/ 13105 h 202749"/>
              <a:gd name="connsiteX17" fmla="*/ 76442 w 332454"/>
              <a:gd name="connsiteY17" fmla="*/ 28805 h 202749"/>
              <a:gd name="connsiteX18" fmla="*/ 70092 w 332454"/>
              <a:gd name="connsiteY18" fmla="*/ 54822 h 202749"/>
              <a:gd name="connsiteX19" fmla="*/ 44239 w 332454"/>
              <a:gd name="connsiteY19" fmla="*/ 143188 h 202749"/>
              <a:gd name="connsiteX20" fmla="*/ 117261 w 332454"/>
              <a:gd name="connsiteY20" fmla="*/ 202846 h 202749"/>
              <a:gd name="connsiteX21" fmla="*/ 168513 w 332454"/>
              <a:gd name="connsiteY21" fmla="*/ 172793 h 202749"/>
              <a:gd name="connsiteX22" fmla="*/ 231557 w 332454"/>
              <a:gd name="connsiteY22" fmla="*/ 202846 h 202749"/>
              <a:gd name="connsiteX23" fmla="*/ 300951 w 332454"/>
              <a:gd name="connsiteY23" fmla="*/ 149916 h 202749"/>
              <a:gd name="connsiteX24" fmla="*/ 332699 w 332454"/>
              <a:gd name="connsiteY24" fmla="*/ 35533 h 202749"/>
              <a:gd name="connsiteX25" fmla="*/ 310022 w 332454"/>
              <a:gd name="connsiteY25" fmla="*/ 97 h 202749"/>
              <a:gd name="connsiteX26" fmla="*/ 285530 w 332454"/>
              <a:gd name="connsiteY26" fmla="*/ 23871 h 202749"/>
              <a:gd name="connsiteX27" fmla="*/ 293240 w 332454"/>
              <a:gd name="connsiteY27" fmla="*/ 37776 h 202749"/>
              <a:gd name="connsiteX28" fmla="*/ 310022 w 332454"/>
              <a:gd name="connsiteY28" fmla="*/ 73661 h 202749"/>
              <a:gd name="connsiteX29" fmla="*/ 233371 w 332454"/>
              <a:gd name="connsiteY29" fmla="*/ 190287 h 202749"/>
              <a:gd name="connsiteX30" fmla="*/ 196634 w 332454"/>
              <a:gd name="connsiteY30" fmla="*/ 150365 h 202749"/>
              <a:gd name="connsiteX31" fmla="*/ 204798 w 332454"/>
              <a:gd name="connsiteY31" fmla="*/ 105509 h 202749"/>
              <a:gd name="connsiteX32" fmla="*/ 217497 w 332454"/>
              <a:gd name="connsiteY32" fmla="*/ 55270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97" y="55270"/>
                </a:moveTo>
                <a:cubicBezTo>
                  <a:pt x="220672" y="43159"/>
                  <a:pt x="226115" y="21628"/>
                  <a:pt x="226115" y="19385"/>
                </a:cubicBezTo>
                <a:cubicBezTo>
                  <a:pt x="226115" y="10414"/>
                  <a:pt x="218858" y="5031"/>
                  <a:pt x="211147" y="5031"/>
                </a:cubicBezTo>
                <a:cubicBezTo>
                  <a:pt x="202530" y="5031"/>
                  <a:pt x="194366" y="10414"/>
                  <a:pt x="191645" y="18039"/>
                </a:cubicBezTo>
                <a:cubicBezTo>
                  <a:pt x="190283" y="21628"/>
                  <a:pt x="185748" y="40468"/>
                  <a:pt x="182573" y="51682"/>
                </a:cubicBezTo>
                <a:cubicBezTo>
                  <a:pt x="176223" y="77250"/>
                  <a:pt x="176223" y="78147"/>
                  <a:pt x="169420" y="103266"/>
                </a:cubicBezTo>
                <a:cubicBezTo>
                  <a:pt x="163524" y="127937"/>
                  <a:pt x="162617" y="131526"/>
                  <a:pt x="162164" y="144534"/>
                </a:cubicBezTo>
                <a:cubicBezTo>
                  <a:pt x="163977" y="153505"/>
                  <a:pt x="160349" y="162027"/>
                  <a:pt x="149464" y="175484"/>
                </a:cubicBezTo>
                <a:cubicBezTo>
                  <a:pt x="143568" y="182661"/>
                  <a:pt x="134496" y="190287"/>
                  <a:pt x="119076" y="190287"/>
                </a:cubicBezTo>
                <a:cubicBezTo>
                  <a:pt x="101387" y="190287"/>
                  <a:pt x="78256" y="184007"/>
                  <a:pt x="78256" y="149019"/>
                </a:cubicBezTo>
                <a:cubicBezTo>
                  <a:pt x="78256" y="126143"/>
                  <a:pt x="90955" y="92949"/>
                  <a:pt x="100027" y="70073"/>
                </a:cubicBezTo>
                <a:cubicBezTo>
                  <a:pt x="107737" y="50336"/>
                  <a:pt x="109551" y="46299"/>
                  <a:pt x="109551" y="38673"/>
                </a:cubicBezTo>
                <a:cubicBezTo>
                  <a:pt x="109551" y="17142"/>
                  <a:pt x="90955" y="546"/>
                  <a:pt x="66463" y="546"/>
                </a:cubicBezTo>
                <a:cubicBezTo>
                  <a:pt x="20655" y="546"/>
                  <a:pt x="245" y="61550"/>
                  <a:pt x="245" y="69175"/>
                </a:cubicBezTo>
                <a:cubicBezTo>
                  <a:pt x="245" y="75007"/>
                  <a:pt x="6594" y="75007"/>
                  <a:pt x="7955" y="75007"/>
                </a:cubicBezTo>
                <a:cubicBezTo>
                  <a:pt x="14305" y="75007"/>
                  <a:pt x="14758" y="72764"/>
                  <a:pt x="16119" y="67830"/>
                </a:cubicBezTo>
                <a:cubicBezTo>
                  <a:pt x="27458" y="30599"/>
                  <a:pt x="46961" y="13105"/>
                  <a:pt x="65103" y="13105"/>
                </a:cubicBezTo>
                <a:cubicBezTo>
                  <a:pt x="72813" y="13105"/>
                  <a:pt x="76442" y="18039"/>
                  <a:pt x="76442" y="28805"/>
                </a:cubicBezTo>
                <a:cubicBezTo>
                  <a:pt x="76442" y="39122"/>
                  <a:pt x="72359" y="48990"/>
                  <a:pt x="70092" y="54822"/>
                </a:cubicBezTo>
                <a:cubicBezTo>
                  <a:pt x="44239" y="120311"/>
                  <a:pt x="44239" y="129283"/>
                  <a:pt x="44239" y="143188"/>
                </a:cubicBezTo>
                <a:cubicBezTo>
                  <a:pt x="44239" y="196118"/>
                  <a:pt x="92770" y="202846"/>
                  <a:pt x="117261" y="202846"/>
                </a:cubicBezTo>
                <a:cubicBezTo>
                  <a:pt x="125879" y="202846"/>
                  <a:pt x="148103" y="202846"/>
                  <a:pt x="168513" y="172793"/>
                </a:cubicBezTo>
                <a:cubicBezTo>
                  <a:pt x="178945" y="192978"/>
                  <a:pt x="203890" y="202846"/>
                  <a:pt x="231557" y="202846"/>
                </a:cubicBezTo>
                <a:cubicBezTo>
                  <a:pt x="271924" y="202846"/>
                  <a:pt x="291879" y="168307"/>
                  <a:pt x="300951" y="149916"/>
                </a:cubicBezTo>
                <a:cubicBezTo>
                  <a:pt x="320454" y="112237"/>
                  <a:pt x="332699" y="56167"/>
                  <a:pt x="332699" y="35533"/>
                </a:cubicBezTo>
                <a:cubicBezTo>
                  <a:pt x="332699" y="1892"/>
                  <a:pt x="313197" y="97"/>
                  <a:pt x="310022" y="97"/>
                </a:cubicBezTo>
                <a:cubicBezTo>
                  <a:pt x="298229" y="97"/>
                  <a:pt x="285530" y="12208"/>
                  <a:pt x="285530" y="23871"/>
                </a:cubicBezTo>
                <a:cubicBezTo>
                  <a:pt x="285530" y="31497"/>
                  <a:pt x="290065" y="35085"/>
                  <a:pt x="293240" y="37776"/>
                </a:cubicBezTo>
                <a:cubicBezTo>
                  <a:pt x="304126" y="46748"/>
                  <a:pt x="310022" y="59307"/>
                  <a:pt x="310022" y="73661"/>
                </a:cubicBezTo>
                <a:cubicBezTo>
                  <a:pt x="310022" y="79492"/>
                  <a:pt x="290973" y="190287"/>
                  <a:pt x="233371" y="190287"/>
                </a:cubicBezTo>
                <a:cubicBezTo>
                  <a:pt x="196634" y="190287"/>
                  <a:pt x="196634" y="157990"/>
                  <a:pt x="196634" y="150365"/>
                </a:cubicBezTo>
                <a:cubicBezTo>
                  <a:pt x="196634" y="138254"/>
                  <a:pt x="198447" y="131077"/>
                  <a:pt x="204798" y="105509"/>
                </a:cubicBezTo>
                <a:lnTo>
                  <a:pt x="217497" y="5527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1" name="任意多边形: 形状 490">
            <a:extLst>
              <a:ext uri="{FF2B5EF4-FFF2-40B4-BE49-F238E27FC236}">
                <a16:creationId xmlns:a16="http://schemas.microsoft.com/office/drawing/2014/main" id="{B8A36CDD-51CB-5EC4-3C93-64BC17178678}"/>
              </a:ext>
            </a:extLst>
          </p:cNvPr>
          <p:cNvSpPr/>
          <p:nvPr/>
        </p:nvSpPr>
        <p:spPr>
          <a:xfrm>
            <a:off x="12487493" y="4493003"/>
            <a:ext cx="150320" cy="640800"/>
          </a:xfrm>
          <a:custGeom>
            <a:avLst/>
            <a:gdLst>
              <a:gd name="connsiteX0" fmla="*/ 150572 w 150320"/>
              <a:gd name="connsiteY0" fmla="*/ 320496 h 640800"/>
              <a:gd name="connsiteX1" fmla="*/ 107808 w 150320"/>
              <a:gd name="connsiteY1" fmla="*/ 120567 h 640800"/>
              <a:gd name="connsiteX2" fmla="*/ 6730 w 150320"/>
              <a:gd name="connsiteY2" fmla="*/ 96 h 640800"/>
              <a:gd name="connsiteX3" fmla="*/ 251 w 150320"/>
              <a:gd name="connsiteY3" fmla="*/ 6504 h 640800"/>
              <a:gd name="connsiteX4" fmla="*/ 12562 w 150320"/>
              <a:gd name="connsiteY4" fmla="*/ 21242 h 640800"/>
              <a:gd name="connsiteX5" fmla="*/ 112992 w 150320"/>
              <a:gd name="connsiteY5" fmla="*/ 320496 h 640800"/>
              <a:gd name="connsiteX6" fmla="*/ 8674 w 150320"/>
              <a:gd name="connsiteY6" fmla="*/ 623595 h 640800"/>
              <a:gd name="connsiteX7" fmla="*/ 251 w 150320"/>
              <a:gd name="connsiteY7" fmla="*/ 634488 h 640800"/>
              <a:gd name="connsiteX8" fmla="*/ 6730 w 150320"/>
              <a:gd name="connsiteY8" fmla="*/ 640896 h 640800"/>
              <a:gd name="connsiteX9" fmla="*/ 109752 w 150320"/>
              <a:gd name="connsiteY9" fmla="*/ 515940 h 640800"/>
              <a:gd name="connsiteX10" fmla="*/ 15057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72" y="320496"/>
                </a:moveTo>
                <a:cubicBezTo>
                  <a:pt x="150572" y="270513"/>
                  <a:pt x="143444" y="192976"/>
                  <a:pt x="107808" y="120567"/>
                </a:cubicBezTo>
                <a:cubicBezTo>
                  <a:pt x="68932" y="41748"/>
                  <a:pt x="13210" y="96"/>
                  <a:pt x="6730" y="96"/>
                </a:cubicBezTo>
                <a:cubicBezTo>
                  <a:pt x="2843" y="96"/>
                  <a:pt x="251" y="2659"/>
                  <a:pt x="251" y="6504"/>
                </a:cubicBezTo>
                <a:cubicBezTo>
                  <a:pt x="251" y="8426"/>
                  <a:pt x="251" y="9708"/>
                  <a:pt x="12562" y="21242"/>
                </a:cubicBezTo>
                <a:cubicBezTo>
                  <a:pt x="76059" y="84682"/>
                  <a:pt x="112992" y="186569"/>
                  <a:pt x="112992" y="320496"/>
                </a:cubicBezTo>
                <a:cubicBezTo>
                  <a:pt x="112992" y="430073"/>
                  <a:pt x="89018" y="542854"/>
                  <a:pt x="8674" y="623595"/>
                </a:cubicBezTo>
                <a:cubicBezTo>
                  <a:pt x="251" y="631284"/>
                  <a:pt x="251" y="632566"/>
                  <a:pt x="251" y="634488"/>
                </a:cubicBezTo>
                <a:cubicBezTo>
                  <a:pt x="251" y="638333"/>
                  <a:pt x="2843" y="640896"/>
                  <a:pt x="6730" y="640896"/>
                </a:cubicBezTo>
                <a:cubicBezTo>
                  <a:pt x="13210" y="640896"/>
                  <a:pt x="71524" y="597322"/>
                  <a:pt x="109752" y="515940"/>
                </a:cubicBezTo>
                <a:cubicBezTo>
                  <a:pt x="142796" y="445452"/>
                  <a:pt x="150572" y="374323"/>
                  <a:pt x="15057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2" name="任意多边形: 形状 491">
            <a:extLst>
              <a:ext uri="{FF2B5EF4-FFF2-40B4-BE49-F238E27FC236}">
                <a16:creationId xmlns:a16="http://schemas.microsoft.com/office/drawing/2014/main" id="{AFBE7447-761B-9FDE-6819-03B4508C6F07}"/>
              </a:ext>
            </a:extLst>
          </p:cNvPr>
          <p:cNvSpPr/>
          <p:nvPr/>
        </p:nvSpPr>
        <p:spPr>
          <a:xfrm>
            <a:off x="12789803" y="4690370"/>
            <a:ext cx="338221" cy="407549"/>
          </a:xfrm>
          <a:custGeom>
            <a:avLst/>
            <a:gdLst>
              <a:gd name="connsiteX0" fmla="*/ 50147 w 338221"/>
              <a:gd name="connsiteY0" fmla="*/ 361507 h 407549"/>
              <a:gd name="connsiteX1" fmla="*/ 15159 w 338221"/>
              <a:gd name="connsiteY1" fmla="*/ 387780 h 407549"/>
              <a:gd name="connsiteX2" fmla="*/ 257 w 338221"/>
              <a:gd name="connsiteY2" fmla="*/ 399956 h 407549"/>
              <a:gd name="connsiteX3" fmla="*/ 8680 w 338221"/>
              <a:gd name="connsiteY3" fmla="*/ 407645 h 407549"/>
              <a:gd name="connsiteX4" fmla="*/ 63106 w 338221"/>
              <a:gd name="connsiteY4" fmla="*/ 405722 h 407549"/>
              <a:gd name="connsiteX5" fmla="*/ 127251 w 338221"/>
              <a:gd name="connsiteY5" fmla="*/ 407645 h 407549"/>
              <a:gd name="connsiteX6" fmla="*/ 138914 w 338221"/>
              <a:gd name="connsiteY6" fmla="*/ 394829 h 407549"/>
              <a:gd name="connsiteX7" fmla="*/ 123364 w 338221"/>
              <a:gd name="connsiteY7" fmla="*/ 387780 h 407549"/>
              <a:gd name="connsiteX8" fmla="*/ 90968 w 338221"/>
              <a:gd name="connsiteY8" fmla="*/ 377528 h 407549"/>
              <a:gd name="connsiteX9" fmla="*/ 122716 w 338221"/>
              <a:gd name="connsiteY9" fmla="*/ 249367 h 407549"/>
              <a:gd name="connsiteX10" fmla="*/ 182326 w 338221"/>
              <a:gd name="connsiteY10" fmla="*/ 290379 h 407549"/>
              <a:gd name="connsiteX11" fmla="*/ 338478 w 338221"/>
              <a:gd name="connsiteY11" fmla="*/ 102624 h 407549"/>
              <a:gd name="connsiteX12" fmla="*/ 252303 w 338221"/>
              <a:gd name="connsiteY12" fmla="*/ 96 h 407549"/>
              <a:gd name="connsiteX13" fmla="*/ 167424 w 338221"/>
              <a:gd name="connsiteY13" fmla="*/ 48156 h 407549"/>
              <a:gd name="connsiteX14" fmla="*/ 109110 w 338221"/>
              <a:gd name="connsiteY14" fmla="*/ 96 h 407549"/>
              <a:gd name="connsiteX15" fmla="*/ 61162 w 338221"/>
              <a:gd name="connsiteY15" fmla="*/ 36621 h 407549"/>
              <a:gd name="connsiteX16" fmla="*/ 41076 w 338221"/>
              <a:gd name="connsiteY16" fmla="*/ 98779 h 407549"/>
              <a:gd name="connsiteX17" fmla="*/ 48852 w 338221"/>
              <a:gd name="connsiteY17" fmla="*/ 105188 h 407549"/>
              <a:gd name="connsiteX18" fmla="*/ 59866 w 338221"/>
              <a:gd name="connsiteY18" fmla="*/ 90449 h 407549"/>
              <a:gd name="connsiteX19" fmla="*/ 107166 w 338221"/>
              <a:gd name="connsiteY19" fmla="*/ 14193 h 407549"/>
              <a:gd name="connsiteX20" fmla="*/ 127251 w 338221"/>
              <a:gd name="connsiteY20" fmla="*/ 43670 h 407549"/>
              <a:gd name="connsiteX21" fmla="*/ 122716 w 338221"/>
              <a:gd name="connsiteY21" fmla="*/ 76351 h 407549"/>
              <a:gd name="connsiteX22" fmla="*/ 50147 w 338221"/>
              <a:gd name="connsiteY22" fmla="*/ 361507 h 407549"/>
              <a:gd name="connsiteX23" fmla="*/ 164184 w 338221"/>
              <a:gd name="connsiteY23" fmla="*/ 83400 h 407549"/>
              <a:gd name="connsiteX24" fmla="*/ 197876 w 338221"/>
              <a:gd name="connsiteY24" fmla="*/ 38544 h 407549"/>
              <a:gd name="connsiteX25" fmla="*/ 250359 w 338221"/>
              <a:gd name="connsiteY25" fmla="*/ 14193 h 407549"/>
              <a:gd name="connsiteX26" fmla="*/ 291827 w 338221"/>
              <a:gd name="connsiteY26" fmla="*/ 74429 h 407549"/>
              <a:gd name="connsiteX27" fmla="*/ 258782 w 338221"/>
              <a:gd name="connsiteY27" fmla="*/ 210279 h 407549"/>
              <a:gd name="connsiteX28" fmla="*/ 181678 w 338221"/>
              <a:gd name="connsiteY28" fmla="*/ 276281 h 407549"/>
              <a:gd name="connsiteX29" fmla="*/ 130492 w 338221"/>
              <a:gd name="connsiteY29" fmla="*/ 219250 h 407549"/>
              <a:gd name="connsiteX30" fmla="*/ 132435 w 338221"/>
              <a:gd name="connsiteY30" fmla="*/ 208997 h 407549"/>
              <a:gd name="connsiteX31" fmla="*/ 164184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47" y="361507"/>
                </a:moveTo>
                <a:cubicBezTo>
                  <a:pt x="44964" y="383295"/>
                  <a:pt x="43668" y="387780"/>
                  <a:pt x="15159" y="387780"/>
                </a:cubicBezTo>
                <a:cubicBezTo>
                  <a:pt x="7384" y="387780"/>
                  <a:pt x="257" y="387780"/>
                  <a:pt x="257" y="399956"/>
                </a:cubicBezTo>
                <a:cubicBezTo>
                  <a:pt x="257" y="405082"/>
                  <a:pt x="3496" y="407645"/>
                  <a:pt x="8680" y="407645"/>
                </a:cubicBezTo>
                <a:cubicBezTo>
                  <a:pt x="26174" y="407645"/>
                  <a:pt x="44964" y="405722"/>
                  <a:pt x="63106" y="405722"/>
                </a:cubicBezTo>
                <a:cubicBezTo>
                  <a:pt x="84488" y="405722"/>
                  <a:pt x="106518" y="407645"/>
                  <a:pt x="127251" y="407645"/>
                </a:cubicBezTo>
                <a:cubicBezTo>
                  <a:pt x="130492" y="407645"/>
                  <a:pt x="138914" y="407645"/>
                  <a:pt x="138914" y="394829"/>
                </a:cubicBezTo>
                <a:cubicBezTo>
                  <a:pt x="138914" y="387780"/>
                  <a:pt x="132435" y="387780"/>
                  <a:pt x="123364" y="387780"/>
                </a:cubicBezTo>
                <a:cubicBezTo>
                  <a:pt x="90968" y="387780"/>
                  <a:pt x="90968" y="383295"/>
                  <a:pt x="90968" y="377528"/>
                </a:cubicBezTo>
                <a:cubicBezTo>
                  <a:pt x="90968" y="369838"/>
                  <a:pt x="118181" y="265387"/>
                  <a:pt x="122716" y="249367"/>
                </a:cubicBezTo>
                <a:cubicBezTo>
                  <a:pt x="131139" y="267951"/>
                  <a:pt x="149281" y="290379"/>
                  <a:pt x="182326" y="290379"/>
                </a:cubicBezTo>
                <a:cubicBezTo>
                  <a:pt x="257486" y="290379"/>
                  <a:pt x="338478" y="196822"/>
                  <a:pt x="338478" y="102624"/>
                </a:cubicBezTo>
                <a:cubicBezTo>
                  <a:pt x="338478" y="42389"/>
                  <a:pt x="301546" y="96"/>
                  <a:pt x="252303" y="96"/>
                </a:cubicBezTo>
                <a:cubicBezTo>
                  <a:pt x="219906" y="96"/>
                  <a:pt x="188805" y="23165"/>
                  <a:pt x="167424" y="48156"/>
                </a:cubicBezTo>
                <a:cubicBezTo>
                  <a:pt x="160944" y="13553"/>
                  <a:pt x="133083" y="96"/>
                  <a:pt x="109110" y="96"/>
                </a:cubicBezTo>
                <a:cubicBezTo>
                  <a:pt x="79305" y="96"/>
                  <a:pt x="66994" y="25087"/>
                  <a:pt x="61162" y="36621"/>
                </a:cubicBezTo>
                <a:cubicBezTo>
                  <a:pt x="49500" y="58409"/>
                  <a:pt x="41076" y="96857"/>
                  <a:pt x="41076" y="98779"/>
                </a:cubicBezTo>
                <a:cubicBezTo>
                  <a:pt x="41076" y="105188"/>
                  <a:pt x="47556" y="105188"/>
                  <a:pt x="48852" y="105188"/>
                </a:cubicBezTo>
                <a:cubicBezTo>
                  <a:pt x="55331" y="105188"/>
                  <a:pt x="55979" y="104546"/>
                  <a:pt x="59866" y="90449"/>
                </a:cubicBezTo>
                <a:cubicBezTo>
                  <a:pt x="70881" y="44952"/>
                  <a:pt x="83840" y="14193"/>
                  <a:pt x="107166" y="14193"/>
                </a:cubicBezTo>
                <a:cubicBezTo>
                  <a:pt x="118181" y="14193"/>
                  <a:pt x="127251" y="19320"/>
                  <a:pt x="127251" y="43670"/>
                </a:cubicBezTo>
                <a:cubicBezTo>
                  <a:pt x="127251" y="58409"/>
                  <a:pt x="125307" y="65457"/>
                  <a:pt x="122716" y="76351"/>
                </a:cubicBezTo>
                <a:lnTo>
                  <a:pt x="50147" y="361507"/>
                </a:lnTo>
                <a:close/>
                <a:moveTo>
                  <a:pt x="164184" y="83400"/>
                </a:moveTo>
                <a:cubicBezTo>
                  <a:pt x="168719" y="66098"/>
                  <a:pt x="186213" y="48156"/>
                  <a:pt x="197876" y="38544"/>
                </a:cubicBezTo>
                <a:cubicBezTo>
                  <a:pt x="220554" y="18679"/>
                  <a:pt x="239344" y="14193"/>
                  <a:pt x="250359" y="14193"/>
                </a:cubicBezTo>
                <a:cubicBezTo>
                  <a:pt x="276276" y="14193"/>
                  <a:pt x="291827" y="36621"/>
                  <a:pt x="291827" y="74429"/>
                </a:cubicBezTo>
                <a:cubicBezTo>
                  <a:pt x="291827" y="112236"/>
                  <a:pt x="270445" y="185928"/>
                  <a:pt x="258782" y="210279"/>
                </a:cubicBezTo>
                <a:cubicBezTo>
                  <a:pt x="236752" y="255135"/>
                  <a:pt x="205651" y="276281"/>
                  <a:pt x="181678" y="276281"/>
                </a:cubicBezTo>
                <a:cubicBezTo>
                  <a:pt x="138914" y="276281"/>
                  <a:pt x="130492" y="223095"/>
                  <a:pt x="130492" y="219250"/>
                </a:cubicBezTo>
                <a:cubicBezTo>
                  <a:pt x="130492" y="217968"/>
                  <a:pt x="130492" y="216686"/>
                  <a:pt x="132435" y="208997"/>
                </a:cubicBezTo>
                <a:lnTo>
                  <a:pt x="164184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3" name="任意多边形: 形状 492">
            <a:extLst>
              <a:ext uri="{FF2B5EF4-FFF2-40B4-BE49-F238E27FC236}">
                <a16:creationId xmlns:a16="http://schemas.microsoft.com/office/drawing/2014/main" id="{BE615B81-E7BD-466C-A171-2AF6950A9B87}"/>
              </a:ext>
            </a:extLst>
          </p:cNvPr>
          <p:cNvSpPr/>
          <p:nvPr/>
        </p:nvSpPr>
        <p:spPr>
          <a:xfrm>
            <a:off x="13160991" y="4871909"/>
            <a:ext cx="382345" cy="197815"/>
          </a:xfrm>
          <a:custGeom>
            <a:avLst/>
            <a:gdLst>
              <a:gd name="connsiteX0" fmla="*/ 348591 w 382345"/>
              <a:gd name="connsiteY0" fmla="*/ 61999 h 197815"/>
              <a:gd name="connsiteX1" fmla="*/ 280558 w 382345"/>
              <a:gd name="connsiteY1" fmla="*/ 97 h 197815"/>
              <a:gd name="connsiteX2" fmla="*/ 207989 w 382345"/>
              <a:gd name="connsiteY2" fmla="*/ 41814 h 197815"/>
              <a:gd name="connsiteX3" fmla="*/ 141316 w 382345"/>
              <a:gd name="connsiteY3" fmla="*/ 97 h 197815"/>
              <a:gd name="connsiteX4" fmla="*/ 67388 w 382345"/>
              <a:gd name="connsiteY4" fmla="*/ 43608 h 197815"/>
              <a:gd name="connsiteX5" fmla="*/ 66934 w 382345"/>
              <a:gd name="connsiteY5" fmla="*/ 43608 h 197815"/>
              <a:gd name="connsiteX6" fmla="*/ 66934 w 382345"/>
              <a:gd name="connsiteY6" fmla="*/ 97 h 197815"/>
              <a:gd name="connsiteX7" fmla="*/ 262 w 382345"/>
              <a:gd name="connsiteY7" fmla="*/ 5032 h 197815"/>
              <a:gd name="connsiteX8" fmla="*/ 262 w 382345"/>
              <a:gd name="connsiteY8" fmla="*/ 21180 h 197815"/>
              <a:gd name="connsiteX9" fmla="*/ 34278 w 382345"/>
              <a:gd name="connsiteY9" fmla="*/ 46299 h 197815"/>
              <a:gd name="connsiteX10" fmla="*/ 34278 w 382345"/>
              <a:gd name="connsiteY10" fmla="*/ 162476 h 197815"/>
              <a:gd name="connsiteX11" fmla="*/ 262 w 382345"/>
              <a:gd name="connsiteY11" fmla="*/ 181764 h 197815"/>
              <a:gd name="connsiteX12" fmla="*/ 262 w 382345"/>
              <a:gd name="connsiteY12" fmla="*/ 197913 h 197815"/>
              <a:gd name="connsiteX13" fmla="*/ 51967 w 382345"/>
              <a:gd name="connsiteY13" fmla="*/ 196118 h 197815"/>
              <a:gd name="connsiteX14" fmla="*/ 104125 w 382345"/>
              <a:gd name="connsiteY14" fmla="*/ 197913 h 197815"/>
              <a:gd name="connsiteX15" fmla="*/ 104125 w 382345"/>
              <a:gd name="connsiteY15" fmla="*/ 181764 h 197815"/>
              <a:gd name="connsiteX16" fmla="*/ 70109 w 382345"/>
              <a:gd name="connsiteY16" fmla="*/ 162476 h 197815"/>
              <a:gd name="connsiteX17" fmla="*/ 70109 w 382345"/>
              <a:gd name="connsiteY17" fmla="*/ 81735 h 197815"/>
              <a:gd name="connsiteX18" fmla="*/ 137688 w 382345"/>
              <a:gd name="connsiteY18" fmla="*/ 12657 h 197815"/>
              <a:gd name="connsiteX19" fmla="*/ 173519 w 382345"/>
              <a:gd name="connsiteY19" fmla="*/ 60205 h 197815"/>
              <a:gd name="connsiteX20" fmla="*/ 173519 w 382345"/>
              <a:gd name="connsiteY20" fmla="*/ 162476 h 197815"/>
              <a:gd name="connsiteX21" fmla="*/ 139503 w 382345"/>
              <a:gd name="connsiteY21" fmla="*/ 181764 h 197815"/>
              <a:gd name="connsiteX22" fmla="*/ 139503 w 382345"/>
              <a:gd name="connsiteY22" fmla="*/ 197913 h 197815"/>
              <a:gd name="connsiteX23" fmla="*/ 191208 w 382345"/>
              <a:gd name="connsiteY23" fmla="*/ 196118 h 197815"/>
              <a:gd name="connsiteX24" fmla="*/ 243366 w 382345"/>
              <a:gd name="connsiteY24" fmla="*/ 197913 h 197815"/>
              <a:gd name="connsiteX25" fmla="*/ 243366 w 382345"/>
              <a:gd name="connsiteY25" fmla="*/ 181764 h 197815"/>
              <a:gd name="connsiteX26" fmla="*/ 209350 w 382345"/>
              <a:gd name="connsiteY26" fmla="*/ 162476 h 197815"/>
              <a:gd name="connsiteX27" fmla="*/ 209350 w 382345"/>
              <a:gd name="connsiteY27" fmla="*/ 81735 h 197815"/>
              <a:gd name="connsiteX28" fmla="*/ 276929 w 382345"/>
              <a:gd name="connsiteY28" fmla="*/ 12657 h 197815"/>
              <a:gd name="connsiteX29" fmla="*/ 312760 w 382345"/>
              <a:gd name="connsiteY29" fmla="*/ 60205 h 197815"/>
              <a:gd name="connsiteX30" fmla="*/ 312760 w 382345"/>
              <a:gd name="connsiteY30" fmla="*/ 162476 h 197815"/>
              <a:gd name="connsiteX31" fmla="*/ 278744 w 382345"/>
              <a:gd name="connsiteY31" fmla="*/ 181764 h 197815"/>
              <a:gd name="connsiteX32" fmla="*/ 278744 w 382345"/>
              <a:gd name="connsiteY32" fmla="*/ 197913 h 197815"/>
              <a:gd name="connsiteX33" fmla="*/ 330449 w 382345"/>
              <a:gd name="connsiteY33" fmla="*/ 196118 h 197815"/>
              <a:gd name="connsiteX34" fmla="*/ 382607 w 382345"/>
              <a:gd name="connsiteY34" fmla="*/ 197913 h 197815"/>
              <a:gd name="connsiteX35" fmla="*/ 382607 w 382345"/>
              <a:gd name="connsiteY35" fmla="*/ 181764 h 197815"/>
              <a:gd name="connsiteX36" fmla="*/ 348591 w 382345"/>
              <a:gd name="connsiteY36" fmla="*/ 162476 h 197815"/>
              <a:gd name="connsiteX37" fmla="*/ 348591 w 382345"/>
              <a:gd name="connsiteY37" fmla="*/ 61999 h 19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82345" h="197815">
                <a:moveTo>
                  <a:pt x="348591" y="61999"/>
                </a:moveTo>
                <a:cubicBezTo>
                  <a:pt x="348591" y="22974"/>
                  <a:pt x="329088" y="97"/>
                  <a:pt x="280558" y="97"/>
                </a:cubicBezTo>
                <a:cubicBezTo>
                  <a:pt x="244727" y="97"/>
                  <a:pt x="220235" y="19386"/>
                  <a:pt x="207989" y="41814"/>
                </a:cubicBezTo>
                <a:cubicBezTo>
                  <a:pt x="198918" y="9966"/>
                  <a:pt x="174426" y="97"/>
                  <a:pt x="141316" y="97"/>
                </a:cubicBezTo>
                <a:cubicBezTo>
                  <a:pt x="104125" y="97"/>
                  <a:pt x="80087" y="20283"/>
                  <a:pt x="67388" y="43608"/>
                </a:cubicBezTo>
                <a:lnTo>
                  <a:pt x="66934" y="43608"/>
                </a:lnTo>
                <a:lnTo>
                  <a:pt x="66934" y="97"/>
                </a:lnTo>
                <a:lnTo>
                  <a:pt x="262" y="5032"/>
                </a:lnTo>
                <a:lnTo>
                  <a:pt x="262" y="21180"/>
                </a:lnTo>
                <a:cubicBezTo>
                  <a:pt x="30650" y="21180"/>
                  <a:pt x="34278" y="24320"/>
                  <a:pt x="34278" y="46299"/>
                </a:cubicBezTo>
                <a:lnTo>
                  <a:pt x="34278" y="162476"/>
                </a:lnTo>
                <a:cubicBezTo>
                  <a:pt x="34278" y="181764"/>
                  <a:pt x="29743" y="181764"/>
                  <a:pt x="262" y="181764"/>
                </a:cubicBezTo>
                <a:lnTo>
                  <a:pt x="262" y="197913"/>
                </a:lnTo>
                <a:cubicBezTo>
                  <a:pt x="1169" y="197913"/>
                  <a:pt x="32917" y="196118"/>
                  <a:pt x="51967" y="196118"/>
                </a:cubicBezTo>
                <a:cubicBezTo>
                  <a:pt x="68748" y="196118"/>
                  <a:pt x="100043" y="197464"/>
                  <a:pt x="104125" y="197913"/>
                </a:cubicBezTo>
                <a:lnTo>
                  <a:pt x="104125" y="181764"/>
                </a:lnTo>
                <a:cubicBezTo>
                  <a:pt x="74644" y="181764"/>
                  <a:pt x="70109" y="181764"/>
                  <a:pt x="70109" y="162476"/>
                </a:cubicBezTo>
                <a:lnTo>
                  <a:pt x="70109" y="81735"/>
                </a:lnTo>
                <a:cubicBezTo>
                  <a:pt x="70109" y="34637"/>
                  <a:pt x="107754" y="12657"/>
                  <a:pt x="137688" y="12657"/>
                </a:cubicBezTo>
                <a:cubicBezTo>
                  <a:pt x="169437" y="12657"/>
                  <a:pt x="173519" y="37328"/>
                  <a:pt x="173519" y="60205"/>
                </a:cubicBezTo>
                <a:lnTo>
                  <a:pt x="173519" y="162476"/>
                </a:lnTo>
                <a:cubicBezTo>
                  <a:pt x="173519" y="181764"/>
                  <a:pt x="168984" y="181764"/>
                  <a:pt x="139503" y="181764"/>
                </a:cubicBezTo>
                <a:lnTo>
                  <a:pt x="139503" y="197913"/>
                </a:lnTo>
                <a:cubicBezTo>
                  <a:pt x="140410" y="197913"/>
                  <a:pt x="172159" y="196118"/>
                  <a:pt x="191208" y="196118"/>
                </a:cubicBezTo>
                <a:cubicBezTo>
                  <a:pt x="207989" y="196118"/>
                  <a:pt x="239285" y="197464"/>
                  <a:pt x="243366" y="197913"/>
                </a:cubicBezTo>
                <a:lnTo>
                  <a:pt x="243366" y="181764"/>
                </a:lnTo>
                <a:cubicBezTo>
                  <a:pt x="213885" y="181764"/>
                  <a:pt x="209350" y="181764"/>
                  <a:pt x="209350" y="162476"/>
                </a:cubicBezTo>
                <a:lnTo>
                  <a:pt x="209350" y="81735"/>
                </a:lnTo>
                <a:cubicBezTo>
                  <a:pt x="209350" y="34637"/>
                  <a:pt x="246995" y="12657"/>
                  <a:pt x="276929" y="12657"/>
                </a:cubicBezTo>
                <a:cubicBezTo>
                  <a:pt x="308678" y="12657"/>
                  <a:pt x="312760" y="37328"/>
                  <a:pt x="312760" y="60205"/>
                </a:cubicBezTo>
                <a:lnTo>
                  <a:pt x="312760" y="162476"/>
                </a:lnTo>
                <a:cubicBezTo>
                  <a:pt x="312760" y="181764"/>
                  <a:pt x="308225" y="181764"/>
                  <a:pt x="278744" y="181764"/>
                </a:cubicBezTo>
                <a:lnTo>
                  <a:pt x="278744" y="197913"/>
                </a:lnTo>
                <a:cubicBezTo>
                  <a:pt x="279651" y="197913"/>
                  <a:pt x="311400" y="196118"/>
                  <a:pt x="330449" y="196118"/>
                </a:cubicBezTo>
                <a:cubicBezTo>
                  <a:pt x="347230" y="196118"/>
                  <a:pt x="378526" y="197464"/>
                  <a:pt x="382607" y="197913"/>
                </a:cubicBezTo>
                <a:lnTo>
                  <a:pt x="382607" y="181764"/>
                </a:lnTo>
                <a:cubicBezTo>
                  <a:pt x="353126" y="181764"/>
                  <a:pt x="348591" y="181764"/>
                  <a:pt x="348591" y="162476"/>
                </a:cubicBezTo>
                <a:lnTo>
                  <a:pt x="348591" y="61999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4" name="任意多边形: 形状 493">
            <a:extLst>
              <a:ext uri="{FF2B5EF4-FFF2-40B4-BE49-F238E27FC236}">
                <a16:creationId xmlns:a16="http://schemas.microsoft.com/office/drawing/2014/main" id="{72A87583-A981-9BCE-16E0-FB4C8756AA86}"/>
              </a:ext>
            </a:extLst>
          </p:cNvPr>
          <p:cNvSpPr/>
          <p:nvPr/>
        </p:nvSpPr>
        <p:spPr>
          <a:xfrm>
            <a:off x="13583026" y="4869666"/>
            <a:ext cx="191399" cy="204543"/>
          </a:xfrm>
          <a:custGeom>
            <a:avLst/>
            <a:gdLst>
              <a:gd name="connsiteX0" fmla="*/ 155837 w 191399"/>
              <a:gd name="connsiteY0" fmla="*/ 21180 h 204543"/>
              <a:gd name="connsiteX1" fmla="*/ 143138 w 191399"/>
              <a:gd name="connsiteY1" fmla="*/ 40916 h 204543"/>
              <a:gd name="connsiteX2" fmla="*/ 164455 w 191399"/>
              <a:gd name="connsiteY2" fmla="*/ 61999 h 204543"/>
              <a:gd name="connsiteX3" fmla="*/ 186225 w 191399"/>
              <a:gd name="connsiteY3" fmla="*/ 40020 h 204543"/>
              <a:gd name="connsiteX4" fmla="*/ 110482 w 191399"/>
              <a:gd name="connsiteY4" fmla="*/ 97 h 204543"/>
              <a:gd name="connsiteX5" fmla="*/ 268 w 191399"/>
              <a:gd name="connsiteY5" fmla="*/ 103266 h 204543"/>
              <a:gd name="connsiteX6" fmla="*/ 108214 w 191399"/>
              <a:gd name="connsiteY6" fmla="*/ 204641 h 204543"/>
              <a:gd name="connsiteX7" fmla="*/ 191668 w 191399"/>
              <a:gd name="connsiteY7" fmla="*/ 146328 h 204543"/>
              <a:gd name="connsiteX8" fmla="*/ 183958 w 191399"/>
              <a:gd name="connsiteY8" fmla="*/ 140945 h 204543"/>
              <a:gd name="connsiteX9" fmla="*/ 175340 w 191399"/>
              <a:gd name="connsiteY9" fmla="*/ 148571 h 204543"/>
              <a:gd name="connsiteX10" fmla="*/ 113657 w 191399"/>
              <a:gd name="connsiteY10" fmla="*/ 190287 h 204543"/>
              <a:gd name="connsiteX11" fmla="*/ 41542 w 191399"/>
              <a:gd name="connsiteY11" fmla="*/ 102818 h 204543"/>
              <a:gd name="connsiteX12" fmla="*/ 111842 w 191399"/>
              <a:gd name="connsiteY12" fmla="*/ 14452 h 204543"/>
              <a:gd name="connsiteX13" fmla="*/ 155837 w 191399"/>
              <a:gd name="connsiteY13" fmla="*/ 21180 h 204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99" h="204543">
                <a:moveTo>
                  <a:pt x="155837" y="21180"/>
                </a:moveTo>
                <a:cubicBezTo>
                  <a:pt x="147673" y="24769"/>
                  <a:pt x="143138" y="31945"/>
                  <a:pt x="143138" y="40916"/>
                </a:cubicBezTo>
                <a:cubicBezTo>
                  <a:pt x="143138" y="53028"/>
                  <a:pt x="151755" y="61999"/>
                  <a:pt x="164455" y="61999"/>
                </a:cubicBezTo>
                <a:cubicBezTo>
                  <a:pt x="176700" y="61999"/>
                  <a:pt x="186225" y="54373"/>
                  <a:pt x="186225" y="40020"/>
                </a:cubicBezTo>
                <a:cubicBezTo>
                  <a:pt x="186225" y="97"/>
                  <a:pt x="123181" y="97"/>
                  <a:pt x="110482" y="97"/>
                </a:cubicBezTo>
                <a:cubicBezTo>
                  <a:pt x="42449" y="97"/>
                  <a:pt x="268" y="51682"/>
                  <a:pt x="268" y="103266"/>
                </a:cubicBezTo>
                <a:cubicBezTo>
                  <a:pt x="268" y="159785"/>
                  <a:pt x="48798" y="204641"/>
                  <a:pt x="108214" y="204641"/>
                </a:cubicBezTo>
                <a:cubicBezTo>
                  <a:pt x="175794" y="204641"/>
                  <a:pt x="191668" y="151711"/>
                  <a:pt x="191668" y="146328"/>
                </a:cubicBezTo>
                <a:cubicBezTo>
                  <a:pt x="191668" y="140945"/>
                  <a:pt x="185772" y="140945"/>
                  <a:pt x="183958" y="140945"/>
                </a:cubicBezTo>
                <a:cubicBezTo>
                  <a:pt x="178061" y="140945"/>
                  <a:pt x="177608" y="142291"/>
                  <a:pt x="175340" y="148571"/>
                </a:cubicBezTo>
                <a:cubicBezTo>
                  <a:pt x="165362" y="176382"/>
                  <a:pt x="141323" y="190287"/>
                  <a:pt x="113657" y="190287"/>
                </a:cubicBezTo>
                <a:cubicBezTo>
                  <a:pt x="82361" y="190287"/>
                  <a:pt x="41542" y="167411"/>
                  <a:pt x="41542" y="102818"/>
                </a:cubicBezTo>
                <a:cubicBezTo>
                  <a:pt x="41542" y="45851"/>
                  <a:pt x="69662" y="14452"/>
                  <a:pt x="111842" y="14452"/>
                </a:cubicBezTo>
                <a:cubicBezTo>
                  <a:pt x="117738" y="14452"/>
                  <a:pt x="139509" y="14452"/>
                  <a:pt x="155837" y="2118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5" name="任意多边形: 形状 494">
            <a:extLst>
              <a:ext uri="{FF2B5EF4-FFF2-40B4-BE49-F238E27FC236}">
                <a16:creationId xmlns:a16="http://schemas.microsoft.com/office/drawing/2014/main" id="{70A26A71-5449-F754-9CED-01BF1C218034}"/>
              </a:ext>
            </a:extLst>
          </p:cNvPr>
          <p:cNvSpPr/>
          <p:nvPr/>
        </p:nvSpPr>
        <p:spPr>
          <a:xfrm>
            <a:off x="13889119" y="4493003"/>
            <a:ext cx="150320" cy="640800"/>
          </a:xfrm>
          <a:custGeom>
            <a:avLst/>
            <a:gdLst>
              <a:gd name="connsiteX0" fmla="*/ 150593 w 150320"/>
              <a:gd name="connsiteY0" fmla="*/ 634488 h 640800"/>
              <a:gd name="connsiteX1" fmla="*/ 139578 w 150320"/>
              <a:gd name="connsiteY1" fmla="*/ 620391 h 640800"/>
              <a:gd name="connsiteX2" fmla="*/ 37852 w 150320"/>
              <a:gd name="connsiteY2" fmla="*/ 320496 h 640800"/>
              <a:gd name="connsiteX3" fmla="*/ 142170 w 150320"/>
              <a:gd name="connsiteY3" fmla="*/ 17397 h 640800"/>
              <a:gd name="connsiteX4" fmla="*/ 150593 w 150320"/>
              <a:gd name="connsiteY4" fmla="*/ 6504 h 640800"/>
              <a:gd name="connsiteX5" fmla="*/ 144114 w 150320"/>
              <a:gd name="connsiteY5" fmla="*/ 96 h 640800"/>
              <a:gd name="connsiteX6" fmla="*/ 41092 w 150320"/>
              <a:gd name="connsiteY6" fmla="*/ 125052 h 640800"/>
              <a:gd name="connsiteX7" fmla="*/ 272 w 150320"/>
              <a:gd name="connsiteY7" fmla="*/ 320496 h 640800"/>
              <a:gd name="connsiteX8" fmla="*/ 43036 w 150320"/>
              <a:gd name="connsiteY8" fmla="*/ 520426 h 640800"/>
              <a:gd name="connsiteX9" fmla="*/ 144114 w 150320"/>
              <a:gd name="connsiteY9" fmla="*/ 640896 h 640800"/>
              <a:gd name="connsiteX10" fmla="*/ 150593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93" y="634488"/>
                </a:moveTo>
                <a:cubicBezTo>
                  <a:pt x="150593" y="632566"/>
                  <a:pt x="150593" y="631284"/>
                  <a:pt x="139578" y="620391"/>
                </a:cubicBezTo>
                <a:cubicBezTo>
                  <a:pt x="58586" y="539650"/>
                  <a:pt x="37852" y="418539"/>
                  <a:pt x="37852" y="320496"/>
                </a:cubicBezTo>
                <a:cubicBezTo>
                  <a:pt x="37852" y="208997"/>
                  <a:pt x="62474" y="97497"/>
                  <a:pt x="142170" y="17397"/>
                </a:cubicBezTo>
                <a:cubicBezTo>
                  <a:pt x="150593" y="9708"/>
                  <a:pt x="150593" y="8426"/>
                  <a:pt x="150593" y="6504"/>
                </a:cubicBezTo>
                <a:cubicBezTo>
                  <a:pt x="150593" y="2018"/>
                  <a:pt x="148001" y="96"/>
                  <a:pt x="144114" y="96"/>
                </a:cubicBezTo>
                <a:cubicBezTo>
                  <a:pt x="137634" y="96"/>
                  <a:pt x="79320" y="43670"/>
                  <a:pt x="41092" y="125052"/>
                </a:cubicBezTo>
                <a:cubicBezTo>
                  <a:pt x="8047" y="195540"/>
                  <a:pt x="272" y="266669"/>
                  <a:pt x="272" y="320496"/>
                </a:cubicBezTo>
                <a:cubicBezTo>
                  <a:pt x="272" y="370479"/>
                  <a:pt x="7399" y="448015"/>
                  <a:pt x="43036" y="520426"/>
                </a:cubicBezTo>
                <a:cubicBezTo>
                  <a:pt x="81912" y="599244"/>
                  <a:pt x="137634" y="640896"/>
                  <a:pt x="144114" y="640896"/>
                </a:cubicBezTo>
                <a:cubicBezTo>
                  <a:pt x="148001" y="640896"/>
                  <a:pt x="150593" y="638974"/>
                  <a:pt x="150593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6" name="任意多边形: 形状 495">
            <a:extLst>
              <a:ext uri="{FF2B5EF4-FFF2-40B4-BE49-F238E27FC236}">
                <a16:creationId xmlns:a16="http://schemas.microsoft.com/office/drawing/2014/main" id="{05CB508B-5FDD-1B0B-608B-52CC27FFE53C}"/>
              </a:ext>
            </a:extLst>
          </p:cNvPr>
          <p:cNvSpPr/>
          <p:nvPr/>
        </p:nvSpPr>
        <p:spPr>
          <a:xfrm>
            <a:off x="14097659" y="4682040"/>
            <a:ext cx="340813" cy="420365"/>
          </a:xfrm>
          <a:custGeom>
            <a:avLst/>
            <a:gdLst>
              <a:gd name="connsiteX0" fmla="*/ 144765 w 340813"/>
              <a:gd name="connsiteY0" fmla="*/ 169908 h 420365"/>
              <a:gd name="connsiteX1" fmla="*/ 87747 w 340813"/>
              <a:gd name="connsiteY1" fmla="*/ 98138 h 420365"/>
              <a:gd name="connsiteX2" fmla="*/ 144765 w 340813"/>
              <a:gd name="connsiteY2" fmla="*/ 26369 h 420365"/>
              <a:gd name="connsiteX3" fmla="*/ 201784 w 340813"/>
              <a:gd name="connsiteY3" fmla="*/ 98138 h 420365"/>
              <a:gd name="connsiteX4" fmla="*/ 144765 w 340813"/>
              <a:gd name="connsiteY4" fmla="*/ 169908 h 420365"/>
              <a:gd name="connsiteX5" fmla="*/ 65717 w 340813"/>
              <a:gd name="connsiteY5" fmla="*/ 176316 h 420365"/>
              <a:gd name="connsiteX6" fmla="*/ 144765 w 340813"/>
              <a:gd name="connsiteY6" fmla="*/ 192976 h 420365"/>
              <a:gd name="connsiteX7" fmla="*/ 273704 w 340813"/>
              <a:gd name="connsiteY7" fmla="*/ 98138 h 420365"/>
              <a:gd name="connsiteX8" fmla="*/ 247787 w 340813"/>
              <a:gd name="connsiteY8" fmla="*/ 36621 h 420365"/>
              <a:gd name="connsiteX9" fmla="*/ 287959 w 340813"/>
              <a:gd name="connsiteY9" fmla="*/ 24446 h 420365"/>
              <a:gd name="connsiteX10" fmla="*/ 285367 w 340813"/>
              <a:gd name="connsiteY10" fmla="*/ 37262 h 420365"/>
              <a:gd name="connsiteX11" fmla="*/ 313228 w 340813"/>
              <a:gd name="connsiteY11" fmla="*/ 64817 h 420365"/>
              <a:gd name="connsiteX12" fmla="*/ 341089 w 340813"/>
              <a:gd name="connsiteY12" fmla="*/ 37262 h 420365"/>
              <a:gd name="connsiteX13" fmla="*/ 300270 w 340813"/>
              <a:gd name="connsiteY13" fmla="*/ 96 h 420365"/>
              <a:gd name="connsiteX14" fmla="*/ 231589 w 340813"/>
              <a:gd name="connsiteY14" fmla="*/ 24446 h 420365"/>
              <a:gd name="connsiteX15" fmla="*/ 144765 w 340813"/>
              <a:gd name="connsiteY15" fmla="*/ 3300 h 420365"/>
              <a:gd name="connsiteX16" fmla="*/ 15827 w 340813"/>
              <a:gd name="connsiteY16" fmla="*/ 98138 h 420365"/>
              <a:gd name="connsiteX17" fmla="*/ 49519 w 340813"/>
              <a:gd name="connsiteY17" fmla="*/ 165422 h 420365"/>
              <a:gd name="connsiteX18" fmla="*/ 27489 w 340813"/>
              <a:gd name="connsiteY18" fmla="*/ 222453 h 420365"/>
              <a:gd name="connsiteX19" fmla="*/ 55998 w 340813"/>
              <a:gd name="connsiteY19" fmla="*/ 283970 h 420365"/>
              <a:gd name="connsiteX20" fmla="*/ 276 w 340813"/>
              <a:gd name="connsiteY20" fmla="*/ 339720 h 420365"/>
              <a:gd name="connsiteX21" fmla="*/ 165499 w 340813"/>
              <a:gd name="connsiteY21" fmla="*/ 420461 h 420365"/>
              <a:gd name="connsiteX22" fmla="*/ 330722 w 340813"/>
              <a:gd name="connsiteY22" fmla="*/ 337798 h 420365"/>
              <a:gd name="connsiteX23" fmla="*/ 282127 w 340813"/>
              <a:gd name="connsiteY23" fmla="*/ 256416 h 420365"/>
              <a:gd name="connsiteX24" fmla="*/ 144765 w 340813"/>
              <a:gd name="connsiteY24" fmla="*/ 238474 h 420365"/>
              <a:gd name="connsiteX25" fmla="*/ 94874 w 340813"/>
              <a:gd name="connsiteY25" fmla="*/ 237833 h 420365"/>
              <a:gd name="connsiteX26" fmla="*/ 59238 w 340813"/>
              <a:gd name="connsiteY26" fmla="*/ 197462 h 420365"/>
              <a:gd name="connsiteX27" fmla="*/ 65717 w 340813"/>
              <a:gd name="connsiteY27" fmla="*/ 176316 h 420365"/>
              <a:gd name="connsiteX28" fmla="*/ 105890 w 340813"/>
              <a:gd name="connsiteY28" fmla="*/ 299990 h 420365"/>
              <a:gd name="connsiteX29" fmla="*/ 181697 w 340813"/>
              <a:gd name="connsiteY29" fmla="*/ 299990 h 420365"/>
              <a:gd name="connsiteX30" fmla="*/ 275000 w 340813"/>
              <a:gd name="connsiteY30" fmla="*/ 339720 h 420365"/>
              <a:gd name="connsiteX31" fmla="*/ 165499 w 340813"/>
              <a:gd name="connsiteY31" fmla="*/ 397392 h 420365"/>
              <a:gd name="connsiteX32" fmla="*/ 55998 w 340813"/>
              <a:gd name="connsiteY32" fmla="*/ 338438 h 420365"/>
              <a:gd name="connsiteX33" fmla="*/ 105890 w 340813"/>
              <a:gd name="connsiteY33" fmla="*/ 299990 h 4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0813" h="420365">
                <a:moveTo>
                  <a:pt x="144765" y="169908"/>
                </a:moveTo>
                <a:cubicBezTo>
                  <a:pt x="87747" y="169908"/>
                  <a:pt x="87747" y="126974"/>
                  <a:pt x="87747" y="98138"/>
                </a:cubicBezTo>
                <a:cubicBezTo>
                  <a:pt x="87747" y="69302"/>
                  <a:pt x="87747" y="26369"/>
                  <a:pt x="144765" y="26369"/>
                </a:cubicBezTo>
                <a:cubicBezTo>
                  <a:pt x="201784" y="26369"/>
                  <a:pt x="201784" y="69302"/>
                  <a:pt x="201784" y="98138"/>
                </a:cubicBezTo>
                <a:cubicBezTo>
                  <a:pt x="201784" y="126974"/>
                  <a:pt x="201784" y="169908"/>
                  <a:pt x="144765" y="169908"/>
                </a:cubicBezTo>
                <a:close/>
                <a:moveTo>
                  <a:pt x="65717" y="176316"/>
                </a:moveTo>
                <a:cubicBezTo>
                  <a:pt x="95522" y="191695"/>
                  <a:pt x="128567" y="192976"/>
                  <a:pt x="144765" y="192976"/>
                </a:cubicBezTo>
                <a:cubicBezTo>
                  <a:pt x="238068" y="192976"/>
                  <a:pt x="273704" y="142994"/>
                  <a:pt x="273704" y="98138"/>
                </a:cubicBezTo>
                <a:cubicBezTo>
                  <a:pt x="273704" y="68021"/>
                  <a:pt x="257506" y="46874"/>
                  <a:pt x="247787" y="36621"/>
                </a:cubicBezTo>
                <a:cubicBezTo>
                  <a:pt x="267225" y="26369"/>
                  <a:pt x="280832" y="25087"/>
                  <a:pt x="287959" y="24446"/>
                </a:cubicBezTo>
                <a:cubicBezTo>
                  <a:pt x="286663" y="27650"/>
                  <a:pt x="285367" y="33418"/>
                  <a:pt x="285367" y="37262"/>
                </a:cubicBezTo>
                <a:cubicBezTo>
                  <a:pt x="285367" y="53282"/>
                  <a:pt x="296382" y="64817"/>
                  <a:pt x="313228" y="64817"/>
                </a:cubicBezTo>
                <a:cubicBezTo>
                  <a:pt x="330075" y="64817"/>
                  <a:pt x="341089" y="52642"/>
                  <a:pt x="341089" y="37262"/>
                </a:cubicBezTo>
                <a:cubicBezTo>
                  <a:pt x="341089" y="22524"/>
                  <a:pt x="330075" y="96"/>
                  <a:pt x="300270" y="96"/>
                </a:cubicBezTo>
                <a:cubicBezTo>
                  <a:pt x="290551" y="96"/>
                  <a:pt x="260097" y="2018"/>
                  <a:pt x="231589" y="24446"/>
                </a:cubicBezTo>
                <a:cubicBezTo>
                  <a:pt x="219926" y="16757"/>
                  <a:pt x="192713" y="3300"/>
                  <a:pt x="144765" y="3300"/>
                </a:cubicBezTo>
                <a:cubicBezTo>
                  <a:pt x="51463" y="3300"/>
                  <a:pt x="15827" y="53282"/>
                  <a:pt x="15827" y="98138"/>
                </a:cubicBezTo>
                <a:cubicBezTo>
                  <a:pt x="15827" y="124411"/>
                  <a:pt x="28785" y="150684"/>
                  <a:pt x="49519" y="165422"/>
                </a:cubicBezTo>
                <a:cubicBezTo>
                  <a:pt x="31377" y="187850"/>
                  <a:pt x="27489" y="208997"/>
                  <a:pt x="27489" y="222453"/>
                </a:cubicBezTo>
                <a:cubicBezTo>
                  <a:pt x="27489" y="232065"/>
                  <a:pt x="30081" y="263465"/>
                  <a:pt x="55998" y="283970"/>
                </a:cubicBezTo>
                <a:cubicBezTo>
                  <a:pt x="47575" y="285893"/>
                  <a:pt x="276" y="299350"/>
                  <a:pt x="276" y="339720"/>
                </a:cubicBezTo>
                <a:cubicBezTo>
                  <a:pt x="276" y="372401"/>
                  <a:pt x="35912" y="420461"/>
                  <a:pt x="165499" y="420461"/>
                </a:cubicBezTo>
                <a:cubicBezTo>
                  <a:pt x="280183" y="420461"/>
                  <a:pt x="330722" y="382654"/>
                  <a:pt x="330722" y="337798"/>
                </a:cubicBezTo>
                <a:cubicBezTo>
                  <a:pt x="330722" y="318574"/>
                  <a:pt x="325539" y="278203"/>
                  <a:pt x="282127" y="256416"/>
                </a:cubicBezTo>
                <a:cubicBezTo>
                  <a:pt x="245843" y="238474"/>
                  <a:pt x="206967" y="238474"/>
                  <a:pt x="144765" y="238474"/>
                </a:cubicBezTo>
                <a:cubicBezTo>
                  <a:pt x="127919" y="238474"/>
                  <a:pt x="98114" y="238474"/>
                  <a:pt x="94874" y="237833"/>
                </a:cubicBezTo>
                <a:cubicBezTo>
                  <a:pt x="66365" y="233347"/>
                  <a:pt x="59238" y="208997"/>
                  <a:pt x="59238" y="197462"/>
                </a:cubicBezTo>
                <a:cubicBezTo>
                  <a:pt x="59238" y="191055"/>
                  <a:pt x="61829" y="181443"/>
                  <a:pt x="65717" y="176316"/>
                </a:cubicBezTo>
                <a:close/>
                <a:moveTo>
                  <a:pt x="105890" y="299990"/>
                </a:moveTo>
                <a:lnTo>
                  <a:pt x="181697" y="299990"/>
                </a:lnTo>
                <a:cubicBezTo>
                  <a:pt x="201784" y="299990"/>
                  <a:pt x="275000" y="299990"/>
                  <a:pt x="275000" y="339720"/>
                </a:cubicBezTo>
                <a:cubicBezTo>
                  <a:pt x="275000" y="362789"/>
                  <a:pt x="249731" y="397392"/>
                  <a:pt x="165499" y="397392"/>
                </a:cubicBezTo>
                <a:cubicBezTo>
                  <a:pt x="87747" y="397392"/>
                  <a:pt x="55998" y="367915"/>
                  <a:pt x="55998" y="338438"/>
                </a:cubicBezTo>
                <a:cubicBezTo>
                  <a:pt x="55998" y="299990"/>
                  <a:pt x="96818" y="299990"/>
                  <a:pt x="105890" y="29999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7" name="任意多边形: 形状 496">
            <a:extLst>
              <a:ext uri="{FF2B5EF4-FFF2-40B4-BE49-F238E27FC236}">
                <a16:creationId xmlns:a16="http://schemas.microsoft.com/office/drawing/2014/main" id="{EB0E8C32-A4B8-CC61-C12C-D872C5A44ED2}"/>
              </a:ext>
            </a:extLst>
          </p:cNvPr>
          <p:cNvSpPr/>
          <p:nvPr/>
        </p:nvSpPr>
        <p:spPr>
          <a:xfrm>
            <a:off x="14470835" y="4871909"/>
            <a:ext cx="263514" cy="202300"/>
          </a:xfrm>
          <a:custGeom>
            <a:avLst/>
            <a:gdLst>
              <a:gd name="connsiteX0" fmla="*/ 170818 w 263514"/>
              <a:gd name="connsiteY0" fmla="*/ 125246 h 202300"/>
              <a:gd name="connsiteX1" fmla="*/ 163561 w 263514"/>
              <a:gd name="connsiteY1" fmla="*/ 151711 h 202300"/>
              <a:gd name="connsiteX2" fmla="*/ 108681 w 263514"/>
              <a:gd name="connsiteY2" fmla="*/ 189839 h 202300"/>
              <a:gd name="connsiteX3" fmla="*/ 77386 w 263514"/>
              <a:gd name="connsiteY3" fmla="*/ 152608 h 202300"/>
              <a:gd name="connsiteX4" fmla="*/ 102785 w 263514"/>
              <a:gd name="connsiteY4" fmla="*/ 61550 h 202300"/>
              <a:gd name="connsiteX5" fmla="*/ 109134 w 263514"/>
              <a:gd name="connsiteY5" fmla="*/ 38673 h 202300"/>
              <a:gd name="connsiteX6" fmla="*/ 66047 w 263514"/>
              <a:gd name="connsiteY6" fmla="*/ 97 h 202300"/>
              <a:gd name="connsiteX7" fmla="*/ 282 w 263514"/>
              <a:gd name="connsiteY7" fmla="*/ 68727 h 202300"/>
              <a:gd name="connsiteX8" fmla="*/ 7992 w 263514"/>
              <a:gd name="connsiteY8" fmla="*/ 74558 h 202300"/>
              <a:gd name="connsiteX9" fmla="*/ 16156 w 263514"/>
              <a:gd name="connsiteY9" fmla="*/ 67381 h 202300"/>
              <a:gd name="connsiteX10" fmla="*/ 64687 w 263514"/>
              <a:gd name="connsiteY10" fmla="*/ 12657 h 202300"/>
              <a:gd name="connsiteX11" fmla="*/ 76025 w 263514"/>
              <a:gd name="connsiteY11" fmla="*/ 28356 h 202300"/>
              <a:gd name="connsiteX12" fmla="*/ 67861 w 263514"/>
              <a:gd name="connsiteY12" fmla="*/ 58410 h 202300"/>
              <a:gd name="connsiteX13" fmla="*/ 43369 w 263514"/>
              <a:gd name="connsiteY13" fmla="*/ 145431 h 202300"/>
              <a:gd name="connsiteX14" fmla="*/ 60151 w 263514"/>
              <a:gd name="connsiteY14" fmla="*/ 188044 h 202300"/>
              <a:gd name="connsiteX15" fmla="*/ 106867 w 263514"/>
              <a:gd name="connsiteY15" fmla="*/ 202398 h 202300"/>
              <a:gd name="connsiteX16" fmla="*/ 165829 w 263514"/>
              <a:gd name="connsiteY16" fmla="*/ 172793 h 202300"/>
              <a:gd name="connsiteX17" fmla="*/ 211638 w 263514"/>
              <a:gd name="connsiteY17" fmla="*/ 202398 h 202300"/>
              <a:gd name="connsiteX18" fmla="*/ 247469 w 263514"/>
              <a:gd name="connsiteY18" fmla="*/ 178625 h 202300"/>
              <a:gd name="connsiteX19" fmla="*/ 263797 w 263514"/>
              <a:gd name="connsiteY19" fmla="*/ 133768 h 202300"/>
              <a:gd name="connsiteX20" fmla="*/ 256086 w 263514"/>
              <a:gd name="connsiteY20" fmla="*/ 127937 h 202300"/>
              <a:gd name="connsiteX21" fmla="*/ 246108 w 263514"/>
              <a:gd name="connsiteY21" fmla="*/ 141843 h 202300"/>
              <a:gd name="connsiteX22" fmla="*/ 212999 w 263514"/>
              <a:gd name="connsiteY22" fmla="*/ 189839 h 202300"/>
              <a:gd name="connsiteX23" fmla="*/ 198031 w 263514"/>
              <a:gd name="connsiteY23" fmla="*/ 167859 h 202300"/>
              <a:gd name="connsiteX24" fmla="*/ 204835 w 263514"/>
              <a:gd name="connsiteY24" fmla="*/ 132423 h 202300"/>
              <a:gd name="connsiteX25" fmla="*/ 214813 w 263514"/>
              <a:gd name="connsiteY25" fmla="*/ 92052 h 202300"/>
              <a:gd name="connsiteX26" fmla="*/ 225244 w 263514"/>
              <a:gd name="connsiteY26" fmla="*/ 52130 h 202300"/>
              <a:gd name="connsiteX27" fmla="*/ 232954 w 263514"/>
              <a:gd name="connsiteY27" fmla="*/ 18937 h 202300"/>
              <a:gd name="connsiteX28" fmla="*/ 217988 w 263514"/>
              <a:gd name="connsiteY28" fmla="*/ 4583 h 202300"/>
              <a:gd name="connsiteX29" fmla="*/ 194403 w 263514"/>
              <a:gd name="connsiteY29" fmla="*/ 31945 h 202300"/>
              <a:gd name="connsiteX30" fmla="*/ 170818 w 263514"/>
              <a:gd name="connsiteY30" fmla="*/ 125246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63514" h="202300">
                <a:moveTo>
                  <a:pt x="170818" y="125246"/>
                </a:moveTo>
                <a:cubicBezTo>
                  <a:pt x="168550" y="134217"/>
                  <a:pt x="164468" y="151262"/>
                  <a:pt x="163561" y="151711"/>
                </a:cubicBezTo>
                <a:cubicBezTo>
                  <a:pt x="154943" y="165616"/>
                  <a:pt x="136801" y="189839"/>
                  <a:pt x="108681" y="189839"/>
                </a:cubicBezTo>
                <a:cubicBezTo>
                  <a:pt x="77386" y="189839"/>
                  <a:pt x="77386" y="160682"/>
                  <a:pt x="77386" y="152608"/>
                </a:cubicBezTo>
                <a:cubicBezTo>
                  <a:pt x="77386" y="126143"/>
                  <a:pt x="90085" y="94295"/>
                  <a:pt x="102785" y="61550"/>
                </a:cubicBezTo>
                <a:cubicBezTo>
                  <a:pt x="106413" y="52579"/>
                  <a:pt x="109134" y="45851"/>
                  <a:pt x="109134" y="38673"/>
                </a:cubicBezTo>
                <a:cubicBezTo>
                  <a:pt x="109134" y="15348"/>
                  <a:pt x="89179" y="97"/>
                  <a:pt x="66047" y="97"/>
                </a:cubicBezTo>
                <a:cubicBezTo>
                  <a:pt x="20692" y="97"/>
                  <a:pt x="282" y="61550"/>
                  <a:pt x="282" y="68727"/>
                </a:cubicBezTo>
                <a:cubicBezTo>
                  <a:pt x="282" y="74558"/>
                  <a:pt x="6632" y="74558"/>
                  <a:pt x="7992" y="74558"/>
                </a:cubicBezTo>
                <a:cubicBezTo>
                  <a:pt x="14342" y="74558"/>
                  <a:pt x="14796" y="72316"/>
                  <a:pt x="16156" y="67381"/>
                </a:cubicBezTo>
                <a:cubicBezTo>
                  <a:pt x="27041" y="30600"/>
                  <a:pt x="46998" y="12657"/>
                  <a:pt x="64687" y="12657"/>
                </a:cubicBezTo>
                <a:cubicBezTo>
                  <a:pt x="72397" y="12657"/>
                  <a:pt x="76025" y="17591"/>
                  <a:pt x="76025" y="28356"/>
                </a:cubicBezTo>
                <a:cubicBezTo>
                  <a:pt x="76025" y="38673"/>
                  <a:pt x="72397" y="48093"/>
                  <a:pt x="67861" y="58410"/>
                </a:cubicBezTo>
                <a:cubicBezTo>
                  <a:pt x="43369" y="120311"/>
                  <a:pt x="43369" y="133320"/>
                  <a:pt x="43369" y="145431"/>
                </a:cubicBezTo>
                <a:cubicBezTo>
                  <a:pt x="43369" y="153057"/>
                  <a:pt x="43369" y="173690"/>
                  <a:pt x="60151" y="188044"/>
                </a:cubicBezTo>
                <a:cubicBezTo>
                  <a:pt x="73304" y="198810"/>
                  <a:pt x="90992" y="202398"/>
                  <a:pt x="106867" y="202398"/>
                </a:cubicBezTo>
                <a:cubicBezTo>
                  <a:pt x="135441" y="202398"/>
                  <a:pt x="150862" y="187147"/>
                  <a:pt x="165829" y="172793"/>
                </a:cubicBezTo>
                <a:cubicBezTo>
                  <a:pt x="175807" y="201501"/>
                  <a:pt x="206195" y="202398"/>
                  <a:pt x="211638" y="202398"/>
                </a:cubicBezTo>
                <a:cubicBezTo>
                  <a:pt x="227058" y="202398"/>
                  <a:pt x="238851" y="193427"/>
                  <a:pt x="247469" y="178625"/>
                </a:cubicBezTo>
                <a:cubicBezTo>
                  <a:pt x="257447" y="161131"/>
                  <a:pt x="263797" y="135114"/>
                  <a:pt x="263797" y="133768"/>
                </a:cubicBezTo>
                <a:cubicBezTo>
                  <a:pt x="263797" y="127937"/>
                  <a:pt x="257447" y="127937"/>
                  <a:pt x="256086" y="127937"/>
                </a:cubicBezTo>
                <a:cubicBezTo>
                  <a:pt x="249736" y="127937"/>
                  <a:pt x="249283" y="129732"/>
                  <a:pt x="246108" y="141843"/>
                </a:cubicBezTo>
                <a:cubicBezTo>
                  <a:pt x="240665" y="162925"/>
                  <a:pt x="232048" y="189839"/>
                  <a:pt x="212999" y="189839"/>
                </a:cubicBezTo>
                <a:cubicBezTo>
                  <a:pt x="201206" y="189839"/>
                  <a:pt x="198031" y="179522"/>
                  <a:pt x="198031" y="167859"/>
                </a:cubicBezTo>
                <a:cubicBezTo>
                  <a:pt x="198031" y="160234"/>
                  <a:pt x="201660" y="144085"/>
                  <a:pt x="204835" y="132423"/>
                </a:cubicBezTo>
                <a:cubicBezTo>
                  <a:pt x="208009" y="120311"/>
                  <a:pt x="212545" y="101921"/>
                  <a:pt x="214813" y="92052"/>
                </a:cubicBezTo>
                <a:lnTo>
                  <a:pt x="225244" y="52130"/>
                </a:lnTo>
                <a:cubicBezTo>
                  <a:pt x="227966" y="40916"/>
                  <a:pt x="232954" y="21180"/>
                  <a:pt x="232954" y="18937"/>
                </a:cubicBezTo>
                <a:cubicBezTo>
                  <a:pt x="232954" y="9966"/>
                  <a:pt x="225698" y="4583"/>
                  <a:pt x="217988" y="4583"/>
                </a:cubicBezTo>
                <a:cubicBezTo>
                  <a:pt x="201206" y="4583"/>
                  <a:pt x="198031" y="17591"/>
                  <a:pt x="194403" y="31945"/>
                </a:cubicBezTo>
                <a:lnTo>
                  <a:pt x="170818" y="12524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8" name="任意多边形: 形状 497">
            <a:extLst>
              <a:ext uri="{FF2B5EF4-FFF2-40B4-BE49-F238E27FC236}">
                <a16:creationId xmlns:a16="http://schemas.microsoft.com/office/drawing/2014/main" id="{87A5C599-31F0-4856-A045-3C8B3BFFC14E}"/>
              </a:ext>
            </a:extLst>
          </p:cNvPr>
          <p:cNvSpPr/>
          <p:nvPr/>
        </p:nvSpPr>
        <p:spPr>
          <a:xfrm>
            <a:off x="14777156" y="4871460"/>
            <a:ext cx="220880" cy="202749"/>
          </a:xfrm>
          <a:custGeom>
            <a:avLst/>
            <a:gdLst>
              <a:gd name="connsiteX0" fmla="*/ 221167 w 220880"/>
              <a:gd name="connsiteY0" fmla="*/ 35533 h 202749"/>
              <a:gd name="connsiteX1" fmla="*/ 198489 w 220880"/>
              <a:gd name="connsiteY1" fmla="*/ 97 h 202749"/>
              <a:gd name="connsiteX2" fmla="*/ 173997 w 220880"/>
              <a:gd name="connsiteY2" fmla="*/ 23871 h 202749"/>
              <a:gd name="connsiteX3" fmla="*/ 181708 w 220880"/>
              <a:gd name="connsiteY3" fmla="*/ 37776 h 202749"/>
              <a:gd name="connsiteX4" fmla="*/ 198489 w 220880"/>
              <a:gd name="connsiteY4" fmla="*/ 73661 h 202749"/>
              <a:gd name="connsiteX5" fmla="*/ 114582 w 220880"/>
              <a:gd name="connsiteY5" fmla="*/ 190287 h 202749"/>
              <a:gd name="connsiteX6" fmla="*/ 77844 w 220880"/>
              <a:gd name="connsiteY6" fmla="*/ 150365 h 202749"/>
              <a:gd name="connsiteX7" fmla="*/ 102790 w 220880"/>
              <a:gd name="connsiteY7" fmla="*/ 62896 h 202749"/>
              <a:gd name="connsiteX8" fmla="*/ 109139 w 220880"/>
              <a:gd name="connsiteY8" fmla="*/ 39122 h 202749"/>
              <a:gd name="connsiteX9" fmla="*/ 66052 w 220880"/>
              <a:gd name="connsiteY9" fmla="*/ 546 h 202749"/>
              <a:gd name="connsiteX10" fmla="*/ 287 w 220880"/>
              <a:gd name="connsiteY10" fmla="*/ 69175 h 202749"/>
              <a:gd name="connsiteX11" fmla="*/ 7997 w 220880"/>
              <a:gd name="connsiteY11" fmla="*/ 75007 h 202749"/>
              <a:gd name="connsiteX12" fmla="*/ 16161 w 220880"/>
              <a:gd name="connsiteY12" fmla="*/ 67830 h 202749"/>
              <a:gd name="connsiteX13" fmla="*/ 64691 w 220880"/>
              <a:gd name="connsiteY13" fmla="*/ 13105 h 202749"/>
              <a:gd name="connsiteX14" fmla="*/ 76030 w 220880"/>
              <a:gd name="connsiteY14" fmla="*/ 28805 h 202749"/>
              <a:gd name="connsiteX15" fmla="*/ 67866 w 220880"/>
              <a:gd name="connsiteY15" fmla="*/ 58858 h 202749"/>
              <a:gd name="connsiteX16" fmla="*/ 43374 w 220880"/>
              <a:gd name="connsiteY16" fmla="*/ 144085 h 202749"/>
              <a:gd name="connsiteX17" fmla="*/ 113221 w 220880"/>
              <a:gd name="connsiteY17" fmla="*/ 202846 h 202749"/>
              <a:gd name="connsiteX18" fmla="*/ 221167 w 220880"/>
              <a:gd name="connsiteY18" fmla="*/ 35533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20880" h="202749">
                <a:moveTo>
                  <a:pt x="221167" y="35533"/>
                </a:moveTo>
                <a:cubicBezTo>
                  <a:pt x="221167" y="546"/>
                  <a:pt x="199850" y="97"/>
                  <a:pt x="198489" y="97"/>
                </a:cubicBezTo>
                <a:cubicBezTo>
                  <a:pt x="186697" y="97"/>
                  <a:pt x="173997" y="12208"/>
                  <a:pt x="173997" y="23871"/>
                </a:cubicBezTo>
                <a:cubicBezTo>
                  <a:pt x="173997" y="31497"/>
                  <a:pt x="178533" y="35085"/>
                  <a:pt x="181708" y="37776"/>
                </a:cubicBezTo>
                <a:cubicBezTo>
                  <a:pt x="189419" y="44056"/>
                  <a:pt x="198489" y="55719"/>
                  <a:pt x="198489" y="73661"/>
                </a:cubicBezTo>
                <a:cubicBezTo>
                  <a:pt x="198489" y="93846"/>
                  <a:pt x="168555" y="190287"/>
                  <a:pt x="114582" y="190287"/>
                </a:cubicBezTo>
                <a:cubicBezTo>
                  <a:pt x="77844" y="190287"/>
                  <a:pt x="77844" y="157990"/>
                  <a:pt x="77844" y="150365"/>
                </a:cubicBezTo>
                <a:cubicBezTo>
                  <a:pt x="77844" y="129731"/>
                  <a:pt x="86008" y="104612"/>
                  <a:pt x="102790" y="62896"/>
                </a:cubicBezTo>
                <a:cubicBezTo>
                  <a:pt x="106418" y="53476"/>
                  <a:pt x="109139" y="46748"/>
                  <a:pt x="109139" y="39122"/>
                </a:cubicBezTo>
                <a:cubicBezTo>
                  <a:pt x="109139" y="15797"/>
                  <a:pt x="89183" y="546"/>
                  <a:pt x="66052" y="546"/>
                </a:cubicBezTo>
                <a:cubicBezTo>
                  <a:pt x="20696" y="546"/>
                  <a:pt x="287" y="61999"/>
                  <a:pt x="287" y="69175"/>
                </a:cubicBezTo>
                <a:cubicBezTo>
                  <a:pt x="287" y="75007"/>
                  <a:pt x="6636" y="75007"/>
                  <a:pt x="7997" y="75007"/>
                </a:cubicBezTo>
                <a:cubicBezTo>
                  <a:pt x="14347" y="75007"/>
                  <a:pt x="14800" y="72764"/>
                  <a:pt x="16161" y="67830"/>
                </a:cubicBezTo>
                <a:cubicBezTo>
                  <a:pt x="27046" y="31048"/>
                  <a:pt x="46549" y="13105"/>
                  <a:pt x="64691" y="13105"/>
                </a:cubicBezTo>
                <a:cubicBezTo>
                  <a:pt x="72401" y="13105"/>
                  <a:pt x="76030" y="18039"/>
                  <a:pt x="76030" y="28805"/>
                </a:cubicBezTo>
                <a:cubicBezTo>
                  <a:pt x="76030" y="39122"/>
                  <a:pt x="72401" y="48541"/>
                  <a:pt x="67866" y="58858"/>
                </a:cubicBezTo>
                <a:cubicBezTo>
                  <a:pt x="48363" y="108649"/>
                  <a:pt x="43374" y="127937"/>
                  <a:pt x="43374" y="144085"/>
                </a:cubicBezTo>
                <a:cubicBezTo>
                  <a:pt x="43374" y="188493"/>
                  <a:pt x="78752" y="202846"/>
                  <a:pt x="113221" y="202846"/>
                </a:cubicBezTo>
                <a:cubicBezTo>
                  <a:pt x="189419" y="202846"/>
                  <a:pt x="221167" y="72316"/>
                  <a:pt x="221167" y="3553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9" name="任意多边形: 形状 498">
            <a:extLst>
              <a:ext uri="{FF2B5EF4-FFF2-40B4-BE49-F238E27FC236}">
                <a16:creationId xmlns:a16="http://schemas.microsoft.com/office/drawing/2014/main" id="{4B9B3FE3-A7F3-879D-AAA8-2A621501A70C}"/>
              </a:ext>
            </a:extLst>
          </p:cNvPr>
          <p:cNvSpPr/>
          <p:nvPr/>
        </p:nvSpPr>
        <p:spPr>
          <a:xfrm>
            <a:off x="15100654" y="4493003"/>
            <a:ext cx="150320" cy="640800"/>
          </a:xfrm>
          <a:custGeom>
            <a:avLst/>
            <a:gdLst>
              <a:gd name="connsiteX0" fmla="*/ 150612 w 150320"/>
              <a:gd name="connsiteY0" fmla="*/ 320496 h 640800"/>
              <a:gd name="connsiteX1" fmla="*/ 107848 w 150320"/>
              <a:gd name="connsiteY1" fmla="*/ 120567 h 640800"/>
              <a:gd name="connsiteX2" fmla="*/ 6771 w 150320"/>
              <a:gd name="connsiteY2" fmla="*/ 96 h 640800"/>
              <a:gd name="connsiteX3" fmla="*/ 291 w 150320"/>
              <a:gd name="connsiteY3" fmla="*/ 6504 h 640800"/>
              <a:gd name="connsiteX4" fmla="*/ 12602 w 150320"/>
              <a:gd name="connsiteY4" fmla="*/ 21242 h 640800"/>
              <a:gd name="connsiteX5" fmla="*/ 113032 w 150320"/>
              <a:gd name="connsiteY5" fmla="*/ 320496 h 640800"/>
              <a:gd name="connsiteX6" fmla="*/ 8714 w 150320"/>
              <a:gd name="connsiteY6" fmla="*/ 623595 h 640800"/>
              <a:gd name="connsiteX7" fmla="*/ 291 w 150320"/>
              <a:gd name="connsiteY7" fmla="*/ 634488 h 640800"/>
              <a:gd name="connsiteX8" fmla="*/ 6771 w 150320"/>
              <a:gd name="connsiteY8" fmla="*/ 640896 h 640800"/>
              <a:gd name="connsiteX9" fmla="*/ 109792 w 150320"/>
              <a:gd name="connsiteY9" fmla="*/ 515940 h 640800"/>
              <a:gd name="connsiteX10" fmla="*/ 15061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612" y="320496"/>
                </a:moveTo>
                <a:cubicBezTo>
                  <a:pt x="150612" y="270513"/>
                  <a:pt x="143484" y="192976"/>
                  <a:pt x="107848" y="120567"/>
                </a:cubicBezTo>
                <a:cubicBezTo>
                  <a:pt x="68972" y="41748"/>
                  <a:pt x="13250" y="96"/>
                  <a:pt x="6771" y="96"/>
                </a:cubicBezTo>
                <a:cubicBezTo>
                  <a:pt x="2883" y="96"/>
                  <a:pt x="291" y="2659"/>
                  <a:pt x="291" y="6504"/>
                </a:cubicBezTo>
                <a:cubicBezTo>
                  <a:pt x="291" y="8426"/>
                  <a:pt x="291" y="9708"/>
                  <a:pt x="12602" y="21242"/>
                </a:cubicBezTo>
                <a:cubicBezTo>
                  <a:pt x="76100" y="84682"/>
                  <a:pt x="113032" y="186569"/>
                  <a:pt x="113032" y="320496"/>
                </a:cubicBezTo>
                <a:cubicBezTo>
                  <a:pt x="113032" y="430073"/>
                  <a:pt x="89058" y="542854"/>
                  <a:pt x="8714" y="623595"/>
                </a:cubicBezTo>
                <a:cubicBezTo>
                  <a:pt x="291" y="631284"/>
                  <a:pt x="291" y="632566"/>
                  <a:pt x="291" y="634488"/>
                </a:cubicBezTo>
                <a:cubicBezTo>
                  <a:pt x="291" y="638333"/>
                  <a:pt x="2883" y="640896"/>
                  <a:pt x="6771" y="640896"/>
                </a:cubicBezTo>
                <a:cubicBezTo>
                  <a:pt x="13250" y="640896"/>
                  <a:pt x="71564" y="597322"/>
                  <a:pt x="109792" y="515940"/>
                </a:cubicBezTo>
                <a:cubicBezTo>
                  <a:pt x="142837" y="445452"/>
                  <a:pt x="150612" y="374323"/>
                  <a:pt x="15061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329" name="直接连接符 328">
            <a:extLst>
              <a:ext uri="{FF2B5EF4-FFF2-40B4-BE49-F238E27FC236}">
                <a16:creationId xmlns:a16="http://schemas.microsoft.com/office/drawing/2014/main" id="{79B9B46A-626C-A9B4-8FCC-6174F8DF5722}"/>
              </a:ext>
            </a:extLst>
          </p:cNvPr>
          <p:cNvCxnSpPr/>
          <p:nvPr/>
        </p:nvCxnSpPr>
        <p:spPr>
          <a:xfrm flipV="1">
            <a:off x="7073014" y="3724066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30" name="直接连接符 329">
            <a:extLst>
              <a:ext uri="{FF2B5EF4-FFF2-40B4-BE49-F238E27FC236}">
                <a16:creationId xmlns:a16="http://schemas.microsoft.com/office/drawing/2014/main" id="{185BFA4B-003B-6B0B-E3C5-BE20572235D5}"/>
              </a:ext>
            </a:extLst>
          </p:cNvPr>
          <p:cNvCxnSpPr/>
          <p:nvPr/>
        </p:nvCxnSpPr>
        <p:spPr>
          <a:xfrm flipV="1">
            <a:off x="10854090" y="4619231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39" name="TextBox 14">
            <a:extLst>
              <a:ext uri="{FF2B5EF4-FFF2-40B4-BE49-F238E27FC236}">
                <a16:creationId xmlns:a16="http://schemas.microsoft.com/office/drawing/2014/main" id="{06418A9B-CA62-399F-A969-DC45D7C6250C}"/>
              </a:ext>
            </a:extLst>
          </p:cNvPr>
          <p:cNvSpPr txBox="1"/>
          <p:nvPr/>
        </p:nvSpPr>
        <p:spPr>
          <a:xfrm rot="16200000">
            <a:off x="20991766" y="2763100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[Xu et al. 2025]</a:t>
            </a:r>
          </a:p>
        </p:txBody>
      </p:sp>
    </p:spTree>
    <p:extLst>
      <p:ext uri="{BB962C8B-B14F-4D97-AF65-F5344CB8AC3E}">
        <p14:creationId xmlns:p14="http://schemas.microsoft.com/office/powerpoint/2010/main" val="3298685012"/>
      </p:ext>
    </p:extLst>
  </p:cSld>
  <p:clrMapOvr>
    <a:masterClrMapping/>
  </p:clrMapOvr>
  <p:transition spd="med"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b="1" dirty="0"/>
              <a:t>Conditional Product </a:t>
            </a:r>
            <a:r>
              <a:rPr lang="en-US" sz="7200" dirty="0"/>
              <a:t>NEE for GPIS</a:t>
            </a:r>
          </a:p>
        </p:txBody>
      </p:sp>
      <p:pic>
        <p:nvPicPr>
          <p:cNvPr id="234" name="图形 233">
            <a:extLst>
              <a:ext uri="{FF2B5EF4-FFF2-40B4-BE49-F238E27FC236}">
                <a16:creationId xmlns:a16="http://schemas.microsoft.com/office/drawing/2014/main" id="{C249109C-704F-5F43-47C5-0C1C0B2B87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5674" y="2571113"/>
            <a:ext cx="23021926" cy="3806775"/>
          </a:xfrm>
          <a:prstGeom prst="rect">
            <a:avLst/>
          </a:prstGeom>
        </p:spPr>
      </p:pic>
      <p:pic>
        <p:nvPicPr>
          <p:cNvPr id="239" name="图片 238">
            <a:extLst>
              <a:ext uri="{FF2B5EF4-FFF2-40B4-BE49-F238E27FC236}">
                <a16:creationId xmlns:a16="http://schemas.microsoft.com/office/drawing/2014/main" id="{24C7E7D2-1F9D-DD71-3A85-33D7ECEADC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06407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41" name="椭圆 240">
            <a:extLst>
              <a:ext uri="{FF2B5EF4-FFF2-40B4-BE49-F238E27FC236}">
                <a16:creationId xmlns:a16="http://schemas.microsoft.com/office/drawing/2014/main" id="{6B9FBCF7-9570-A7ED-B2B2-9758D8F41E05}"/>
              </a:ext>
            </a:extLst>
          </p:cNvPr>
          <p:cNvSpPr/>
          <p:nvPr/>
        </p:nvSpPr>
        <p:spPr>
          <a:xfrm>
            <a:off x="6377047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4" name="椭圆 243">
            <a:extLst>
              <a:ext uri="{FF2B5EF4-FFF2-40B4-BE49-F238E27FC236}">
                <a16:creationId xmlns:a16="http://schemas.microsoft.com/office/drawing/2014/main" id="{F7382F2F-4723-9269-D5CE-185925CF60D5}"/>
              </a:ext>
            </a:extLst>
          </p:cNvPr>
          <p:cNvSpPr/>
          <p:nvPr/>
        </p:nvSpPr>
        <p:spPr>
          <a:xfrm>
            <a:off x="6809957" y="97271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5" name="椭圆 244">
            <a:extLst>
              <a:ext uri="{FF2B5EF4-FFF2-40B4-BE49-F238E27FC236}">
                <a16:creationId xmlns:a16="http://schemas.microsoft.com/office/drawing/2014/main" id="{71CDE7F4-D357-0466-3D8D-4F121B3CD3B8}"/>
              </a:ext>
            </a:extLst>
          </p:cNvPr>
          <p:cNvSpPr/>
          <p:nvPr/>
        </p:nvSpPr>
        <p:spPr>
          <a:xfrm>
            <a:off x="7184891" y="97806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7" name="椭圆 246">
            <a:extLst>
              <a:ext uri="{FF2B5EF4-FFF2-40B4-BE49-F238E27FC236}">
                <a16:creationId xmlns:a16="http://schemas.microsoft.com/office/drawing/2014/main" id="{EE5981B0-9433-D9CF-92D9-4685397FB597}"/>
              </a:ext>
            </a:extLst>
          </p:cNvPr>
          <p:cNvSpPr/>
          <p:nvPr/>
        </p:nvSpPr>
        <p:spPr>
          <a:xfrm>
            <a:off x="6526655" y="1003324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8" name="椭圆 247">
            <a:extLst>
              <a:ext uri="{FF2B5EF4-FFF2-40B4-BE49-F238E27FC236}">
                <a16:creationId xmlns:a16="http://schemas.microsoft.com/office/drawing/2014/main" id="{EB811E03-EBDD-0BC4-2A34-6BFF46D1256E}"/>
              </a:ext>
            </a:extLst>
          </p:cNvPr>
          <p:cNvSpPr/>
          <p:nvPr/>
        </p:nvSpPr>
        <p:spPr>
          <a:xfrm>
            <a:off x="6876827" y="1009419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9" name="椭圆 248">
            <a:extLst>
              <a:ext uri="{FF2B5EF4-FFF2-40B4-BE49-F238E27FC236}">
                <a16:creationId xmlns:a16="http://schemas.microsoft.com/office/drawing/2014/main" id="{BCE0CA74-82A9-DCC3-E93D-80CF87873A6C}"/>
              </a:ext>
            </a:extLst>
          </p:cNvPr>
          <p:cNvSpPr/>
          <p:nvPr/>
        </p:nvSpPr>
        <p:spPr>
          <a:xfrm>
            <a:off x="6975494" y="971488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0" name="椭圆 249">
            <a:extLst>
              <a:ext uri="{FF2B5EF4-FFF2-40B4-BE49-F238E27FC236}">
                <a16:creationId xmlns:a16="http://schemas.microsoft.com/office/drawing/2014/main" id="{BF75623D-678D-EB39-245F-7648851BE754}"/>
              </a:ext>
            </a:extLst>
          </p:cNvPr>
          <p:cNvSpPr/>
          <p:nvPr/>
        </p:nvSpPr>
        <p:spPr>
          <a:xfrm>
            <a:off x="7293461" y="1024572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1" name="椭圆 250">
            <a:extLst>
              <a:ext uri="{FF2B5EF4-FFF2-40B4-BE49-F238E27FC236}">
                <a16:creationId xmlns:a16="http://schemas.microsoft.com/office/drawing/2014/main" id="{95D41191-2805-F8E8-E267-45AD5D4C2BA7}"/>
              </a:ext>
            </a:extLst>
          </p:cNvPr>
          <p:cNvSpPr/>
          <p:nvPr/>
        </p:nvSpPr>
        <p:spPr>
          <a:xfrm>
            <a:off x="6763018" y="1042562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2" name="椭圆 251">
            <a:extLst>
              <a:ext uri="{FF2B5EF4-FFF2-40B4-BE49-F238E27FC236}">
                <a16:creationId xmlns:a16="http://schemas.microsoft.com/office/drawing/2014/main" id="{91C21476-FB36-A18C-0979-5AC6FC98B491}"/>
              </a:ext>
            </a:extLst>
          </p:cNvPr>
          <p:cNvSpPr/>
          <p:nvPr/>
        </p:nvSpPr>
        <p:spPr>
          <a:xfrm>
            <a:off x="6621367" y="10235738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3" name="椭圆 252">
            <a:extLst>
              <a:ext uri="{FF2B5EF4-FFF2-40B4-BE49-F238E27FC236}">
                <a16:creationId xmlns:a16="http://schemas.microsoft.com/office/drawing/2014/main" id="{5ADD83EF-7674-5C52-5185-73D0011798B3}"/>
              </a:ext>
            </a:extLst>
          </p:cNvPr>
          <p:cNvSpPr/>
          <p:nvPr/>
        </p:nvSpPr>
        <p:spPr>
          <a:xfrm>
            <a:off x="6975494" y="1040103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4" name="椭圆 253">
            <a:extLst>
              <a:ext uri="{FF2B5EF4-FFF2-40B4-BE49-F238E27FC236}">
                <a16:creationId xmlns:a16="http://schemas.microsoft.com/office/drawing/2014/main" id="{EAACA32F-F1B5-9C26-9B57-021159E142DE}"/>
              </a:ext>
            </a:extLst>
          </p:cNvPr>
          <p:cNvSpPr/>
          <p:nvPr/>
        </p:nvSpPr>
        <p:spPr>
          <a:xfrm>
            <a:off x="7085348" y="10069607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5" name="椭圆 254">
            <a:extLst>
              <a:ext uri="{FF2B5EF4-FFF2-40B4-BE49-F238E27FC236}">
                <a16:creationId xmlns:a16="http://schemas.microsoft.com/office/drawing/2014/main" id="{23C84FA1-9303-14C3-5923-8F6010F92A7A}"/>
              </a:ext>
            </a:extLst>
          </p:cNvPr>
          <p:cNvSpPr/>
          <p:nvPr/>
        </p:nvSpPr>
        <p:spPr>
          <a:xfrm>
            <a:off x="7364286" y="10009585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6" name="椭圆 255">
            <a:extLst>
              <a:ext uri="{FF2B5EF4-FFF2-40B4-BE49-F238E27FC236}">
                <a16:creationId xmlns:a16="http://schemas.microsoft.com/office/drawing/2014/main" id="{A35DB17A-9209-7E62-7211-D6F0013E03A7}"/>
              </a:ext>
            </a:extLst>
          </p:cNvPr>
          <p:cNvSpPr/>
          <p:nvPr/>
        </p:nvSpPr>
        <p:spPr>
          <a:xfrm>
            <a:off x="7122972" y="1050865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58" name="矩形 257">
            <a:extLst>
              <a:ext uri="{FF2B5EF4-FFF2-40B4-BE49-F238E27FC236}">
                <a16:creationId xmlns:a16="http://schemas.microsoft.com/office/drawing/2014/main" id="{5335D5B2-EDF7-FE56-DCCF-E6A1F5449C59}"/>
              </a:ext>
            </a:extLst>
          </p:cNvPr>
          <p:cNvSpPr/>
          <p:nvPr/>
        </p:nvSpPr>
        <p:spPr>
          <a:xfrm>
            <a:off x="16383000" y="2587083"/>
            <a:ext cx="7594600" cy="3806775"/>
          </a:xfrm>
          <a:prstGeom prst="rect">
            <a:avLst/>
          </a:prstGeom>
          <a:noFill/>
          <a:ln w="57150" cap="flat">
            <a:solidFill>
              <a:srgbClr val="FF0000"/>
            </a:solidFill>
            <a:prstDash val="solid"/>
            <a:round/>
            <a:extLst>
              <a:ext uri="{C807C97D-BFC1-408E-A445-0C87EB9F89A2}">
                <ask:lineSketchStyleProps xmlns:ask="http://schemas.microsoft.com/office/drawing/2018/sketchyshapes">
                  <ask:type>
                    <ask:lineSketchNone/>
                  </ask:type>
                </ask:lineSketchStyleProps>
              </a:ext>
            </a:extLst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59" name="图片 258">
            <a:extLst>
              <a:ext uri="{FF2B5EF4-FFF2-40B4-BE49-F238E27FC236}">
                <a16:creationId xmlns:a16="http://schemas.microsoft.com/office/drawing/2014/main" id="{8BC5A259-F28F-B971-2358-04060ECCA49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77783" y="8506401"/>
            <a:ext cx="2925745" cy="2925745"/>
          </a:xfrm>
          <a:custGeom>
            <a:avLst/>
            <a:gdLst>
              <a:gd name="connsiteX0" fmla="*/ -524 w 3645857"/>
              <a:gd name="connsiteY0" fmla="*/ -492 h 3645857"/>
              <a:gd name="connsiteX1" fmla="*/ 3645333 w 3645857"/>
              <a:gd name="connsiteY1" fmla="*/ -492 h 3645857"/>
              <a:gd name="connsiteX2" fmla="*/ 3645333 w 3645857"/>
              <a:gd name="connsiteY2" fmla="*/ 3645366 h 3645857"/>
              <a:gd name="connsiteX3" fmla="*/ -524 w 3645857"/>
              <a:gd name="connsiteY3" fmla="*/ 3645366 h 36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45857" h="3645857">
                <a:moveTo>
                  <a:pt x="-524" y="-492"/>
                </a:moveTo>
                <a:lnTo>
                  <a:pt x="3645333" y="-492"/>
                </a:lnTo>
                <a:lnTo>
                  <a:pt x="3645333" y="3645366"/>
                </a:lnTo>
                <a:lnTo>
                  <a:pt x="-524" y="3645366"/>
                </a:lnTo>
                <a:close/>
              </a:path>
            </a:pathLst>
          </a:custGeom>
        </p:spPr>
      </p:pic>
      <p:sp>
        <p:nvSpPr>
          <p:cNvPr id="261" name="椭圆 260">
            <a:extLst>
              <a:ext uri="{FF2B5EF4-FFF2-40B4-BE49-F238E27FC236}">
                <a16:creationId xmlns:a16="http://schemas.microsoft.com/office/drawing/2014/main" id="{3063EAA8-A550-0909-8192-05263689135F}"/>
              </a:ext>
            </a:extLst>
          </p:cNvPr>
          <p:cNvSpPr/>
          <p:nvPr/>
        </p:nvSpPr>
        <p:spPr>
          <a:xfrm>
            <a:off x="19348423" y="9099550"/>
            <a:ext cx="1282863" cy="1767196"/>
          </a:xfrm>
          <a:prstGeom prst="ellipse">
            <a:avLst/>
          </a:prstGeom>
          <a:noFill/>
          <a:ln w="114300" cap="flat">
            <a:solidFill>
              <a:srgbClr val="FF921E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2" name="椭圆 261">
            <a:extLst>
              <a:ext uri="{FF2B5EF4-FFF2-40B4-BE49-F238E27FC236}">
                <a16:creationId xmlns:a16="http://schemas.microsoft.com/office/drawing/2014/main" id="{084E7820-04FB-CF31-5D3B-E4D9DF70F13C}"/>
              </a:ext>
            </a:extLst>
          </p:cNvPr>
          <p:cNvSpPr/>
          <p:nvPr/>
        </p:nvSpPr>
        <p:spPr>
          <a:xfrm>
            <a:off x="19635726" y="9748830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67" name="椭圆 266">
            <a:extLst>
              <a:ext uri="{FF2B5EF4-FFF2-40B4-BE49-F238E27FC236}">
                <a16:creationId xmlns:a16="http://schemas.microsoft.com/office/drawing/2014/main" id="{3EB383FD-6AA3-4C36-8D4D-0676D030F3C4}"/>
              </a:ext>
            </a:extLst>
          </p:cNvPr>
          <p:cNvSpPr/>
          <p:nvPr/>
        </p:nvSpPr>
        <p:spPr>
          <a:xfrm>
            <a:off x="19629566" y="99692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1" name="椭圆 270">
            <a:extLst>
              <a:ext uri="{FF2B5EF4-FFF2-40B4-BE49-F238E27FC236}">
                <a16:creationId xmlns:a16="http://schemas.microsoft.com/office/drawing/2014/main" id="{45EBF1DF-16C1-0010-C815-A0E4D3E51001}"/>
              </a:ext>
            </a:extLst>
          </p:cNvPr>
          <p:cNvSpPr/>
          <p:nvPr/>
        </p:nvSpPr>
        <p:spPr>
          <a:xfrm>
            <a:off x="19655993" y="10445001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2" name="椭圆 271">
            <a:extLst>
              <a:ext uri="{FF2B5EF4-FFF2-40B4-BE49-F238E27FC236}">
                <a16:creationId xmlns:a16="http://schemas.microsoft.com/office/drawing/2014/main" id="{FF143900-0D73-6B34-E217-F59E9E2DCBFE}"/>
              </a:ext>
            </a:extLst>
          </p:cNvPr>
          <p:cNvSpPr/>
          <p:nvPr/>
        </p:nvSpPr>
        <p:spPr>
          <a:xfrm>
            <a:off x="19629566" y="10210256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73" name="椭圆 272">
            <a:extLst>
              <a:ext uri="{FF2B5EF4-FFF2-40B4-BE49-F238E27FC236}">
                <a16:creationId xmlns:a16="http://schemas.microsoft.com/office/drawing/2014/main" id="{4FAE5C64-CC60-1727-3FBD-17C7B9D74B59}"/>
              </a:ext>
            </a:extLst>
          </p:cNvPr>
          <p:cNvSpPr/>
          <p:nvPr/>
        </p:nvSpPr>
        <p:spPr>
          <a:xfrm>
            <a:off x="19676047" y="10655573"/>
            <a:ext cx="141651" cy="141651"/>
          </a:xfrm>
          <a:prstGeom prst="ellipse">
            <a:avLst/>
          </a:prstGeom>
          <a:solidFill>
            <a:srgbClr val="FDDD6C"/>
          </a:solidFill>
          <a:ln w="38100" cap="flat">
            <a:solidFill>
              <a:schemeClr val="accent5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295" name="图片 294">
            <a:extLst>
              <a:ext uri="{FF2B5EF4-FFF2-40B4-BE49-F238E27FC236}">
                <a16:creationId xmlns:a16="http://schemas.microsoft.com/office/drawing/2014/main" id="{F7E5DAE3-63EF-5566-7468-A7B35B6725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9125" y="6584812"/>
            <a:ext cx="2540770" cy="3266704"/>
          </a:xfrm>
          <a:prstGeom prst="rect">
            <a:avLst/>
          </a:prstGeom>
        </p:spPr>
      </p:pic>
      <p:sp>
        <p:nvSpPr>
          <p:cNvPr id="296" name="箭头: 右 295">
            <a:extLst>
              <a:ext uri="{FF2B5EF4-FFF2-40B4-BE49-F238E27FC236}">
                <a16:creationId xmlns:a16="http://schemas.microsoft.com/office/drawing/2014/main" id="{A6AE6DF9-688C-9A55-FBE8-83AA343D7E78}"/>
              </a:ext>
            </a:extLst>
          </p:cNvPr>
          <p:cNvSpPr/>
          <p:nvPr/>
        </p:nvSpPr>
        <p:spPr>
          <a:xfrm>
            <a:off x="8208481" y="9680249"/>
            <a:ext cx="9135933" cy="720788"/>
          </a:xfrm>
          <a:prstGeom prst="rightArrow">
            <a:avLst>
              <a:gd name="adj1" fmla="val 20046"/>
              <a:gd name="adj2" fmla="val 61453"/>
            </a:avLst>
          </a:prstGeom>
          <a:solidFill>
            <a:schemeClr val="accent2"/>
          </a:solidFill>
          <a:ln w="38100" cap="flat">
            <a:solidFill>
              <a:schemeClr val="bg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97" name="TextBox 14">
            <a:extLst>
              <a:ext uri="{FF2B5EF4-FFF2-40B4-BE49-F238E27FC236}">
                <a16:creationId xmlns:a16="http://schemas.microsoft.com/office/drawing/2014/main" id="{266AEE5A-E977-5FDB-790A-19BFB2861D2E}"/>
              </a:ext>
            </a:extLst>
          </p:cNvPr>
          <p:cNvSpPr txBox="1"/>
          <p:nvPr/>
        </p:nvSpPr>
        <p:spPr>
          <a:xfrm rot="16200000">
            <a:off x="5863946" y="9915798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NEE [Xu et al. 2025]</a:t>
            </a:r>
          </a:p>
        </p:txBody>
      </p:sp>
      <p:sp>
        <p:nvSpPr>
          <p:cNvPr id="298" name="TextBox 14">
            <a:extLst>
              <a:ext uri="{FF2B5EF4-FFF2-40B4-BE49-F238E27FC236}">
                <a16:creationId xmlns:a16="http://schemas.microsoft.com/office/drawing/2014/main" id="{A9963D2C-7C73-E0EF-542C-D5CB9883FD91}"/>
              </a:ext>
            </a:extLst>
          </p:cNvPr>
          <p:cNvSpPr txBox="1"/>
          <p:nvPr/>
        </p:nvSpPr>
        <p:spPr>
          <a:xfrm rot="16200000">
            <a:off x="18846584" y="11258713"/>
            <a:ext cx="588141" cy="141509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algn="ct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Ours</a:t>
            </a:r>
          </a:p>
        </p:txBody>
      </p:sp>
      <p:grpSp>
        <p:nvGrpSpPr>
          <p:cNvPr id="325" name="组合 324">
            <a:extLst>
              <a:ext uri="{FF2B5EF4-FFF2-40B4-BE49-F238E27FC236}">
                <a16:creationId xmlns:a16="http://schemas.microsoft.com/office/drawing/2014/main" id="{18D0E58C-46BA-EB61-D083-270E567F77DF}"/>
              </a:ext>
            </a:extLst>
          </p:cNvPr>
          <p:cNvGrpSpPr/>
          <p:nvPr/>
        </p:nvGrpSpPr>
        <p:grpSpPr>
          <a:xfrm>
            <a:off x="10670578" y="10377389"/>
            <a:ext cx="3789787" cy="1524323"/>
            <a:chOff x="15124911" y="5582764"/>
            <a:chExt cx="7228395" cy="2907396"/>
          </a:xfrm>
        </p:grpSpPr>
        <p:sp>
          <p:nvSpPr>
            <p:cNvPr id="299" name="任意多边形: 形状 298">
              <a:extLst>
                <a:ext uri="{FF2B5EF4-FFF2-40B4-BE49-F238E27FC236}">
                  <a16:creationId xmlns:a16="http://schemas.microsoft.com/office/drawing/2014/main" id="{EBE882FD-7491-2ECE-19A3-D6504B249134}"/>
                </a:ext>
              </a:extLst>
            </p:cNvPr>
            <p:cNvSpPr/>
            <p:nvPr/>
          </p:nvSpPr>
          <p:spPr>
            <a:xfrm>
              <a:off x="15289023" y="5582764"/>
              <a:ext cx="4736875" cy="2140918"/>
            </a:xfrm>
            <a:custGeom>
              <a:avLst/>
              <a:gdLst>
                <a:gd name="connsiteX0" fmla="*/ 4736876 w 4736875"/>
                <a:gd name="connsiteY0" fmla="*/ 1112420 h 2140918"/>
                <a:gd name="connsiteX1" fmla="*/ 4736876 w 4736875"/>
                <a:gd name="connsiteY1" fmla="*/ 2099890 h 2140918"/>
                <a:gd name="connsiteX2" fmla="*/ 0 w 4736875"/>
                <a:gd name="connsiteY2" fmla="*/ 2140918 h 2140918"/>
                <a:gd name="connsiteX3" fmla="*/ 3450086 w 4736875"/>
                <a:gd name="connsiteY3" fmla="*/ 0 h 2140918"/>
                <a:gd name="connsiteX4" fmla="*/ 4736876 w 4736875"/>
                <a:gd name="connsiteY4" fmla="*/ 1112420 h 214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875" h="2140918">
                  <a:moveTo>
                    <a:pt x="4736876" y="1112420"/>
                  </a:moveTo>
                  <a:lnTo>
                    <a:pt x="4736876" y="2099890"/>
                  </a:lnTo>
                  <a:lnTo>
                    <a:pt x="0" y="2140918"/>
                  </a:lnTo>
                  <a:cubicBezTo>
                    <a:pt x="1861182" y="2140918"/>
                    <a:pt x="2874761" y="0"/>
                    <a:pt x="3450086" y="0"/>
                  </a:cubicBezTo>
                  <a:cubicBezTo>
                    <a:pt x="3745675" y="0"/>
                    <a:pt x="4155956" y="563203"/>
                    <a:pt x="4736876" y="1112420"/>
                  </a:cubicBezTo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任意多边形: 形状 299">
              <a:extLst>
                <a:ext uri="{FF2B5EF4-FFF2-40B4-BE49-F238E27FC236}">
                  <a16:creationId xmlns:a16="http://schemas.microsoft.com/office/drawing/2014/main" id="{ED83AC62-60B9-E27D-8804-B2468D724DDF}"/>
                </a:ext>
              </a:extLst>
            </p:cNvPr>
            <p:cNvSpPr/>
            <p:nvPr/>
          </p:nvSpPr>
          <p:spPr>
            <a:xfrm>
              <a:off x="20025898" y="6694251"/>
              <a:ext cx="1203800" cy="987470"/>
            </a:xfrm>
            <a:custGeom>
              <a:avLst/>
              <a:gdLst>
                <a:gd name="connsiteX0" fmla="*/ 1203800 w 1203800"/>
                <a:gd name="connsiteY0" fmla="*/ 831751 h 987470"/>
                <a:gd name="connsiteX1" fmla="*/ 0 w 1203800"/>
                <a:gd name="connsiteY1" fmla="*/ 0 h 987470"/>
                <a:gd name="connsiteX2" fmla="*/ 0 w 1203800"/>
                <a:gd name="connsiteY2" fmla="*/ 987471 h 987470"/>
                <a:gd name="connsiteX3" fmla="*/ 1203800 w 1203800"/>
                <a:gd name="connsiteY3" fmla="*/ 987471 h 987470"/>
                <a:gd name="connsiteX4" fmla="*/ 1203800 w 1203800"/>
                <a:gd name="connsiteY4" fmla="*/ 831751 h 98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800" h="987470">
                  <a:moveTo>
                    <a:pt x="1203800" y="831751"/>
                  </a:moveTo>
                  <a:cubicBezTo>
                    <a:pt x="736640" y="635935"/>
                    <a:pt x="339414" y="320765"/>
                    <a:pt x="0" y="0"/>
                  </a:cubicBezTo>
                  <a:lnTo>
                    <a:pt x="0" y="987471"/>
                  </a:lnTo>
                  <a:lnTo>
                    <a:pt x="1203800" y="987471"/>
                  </a:lnTo>
                  <a:lnTo>
                    <a:pt x="1203800" y="831751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任意多边形: 形状 300">
              <a:extLst>
                <a:ext uri="{FF2B5EF4-FFF2-40B4-BE49-F238E27FC236}">
                  <a16:creationId xmlns:a16="http://schemas.microsoft.com/office/drawing/2014/main" id="{18B88503-096C-4B15-3963-0BA3892223DE}"/>
                </a:ext>
              </a:extLst>
            </p:cNvPr>
            <p:cNvSpPr/>
            <p:nvPr/>
          </p:nvSpPr>
          <p:spPr>
            <a:xfrm>
              <a:off x="21229699" y="7526934"/>
              <a:ext cx="959497" cy="155720"/>
            </a:xfrm>
            <a:custGeom>
              <a:avLst/>
              <a:gdLst>
                <a:gd name="connsiteX0" fmla="*/ 959497 w 959497"/>
                <a:gd name="connsiteY0" fmla="*/ 155720 h 155720"/>
                <a:gd name="connsiteX1" fmla="*/ 0 w 959497"/>
                <a:gd name="connsiteY1" fmla="*/ 155720 h 155720"/>
                <a:gd name="connsiteX2" fmla="*/ 0 w 959497"/>
                <a:gd name="connsiteY2" fmla="*/ 0 h 155720"/>
                <a:gd name="connsiteX3" fmla="*/ 959497 w 959497"/>
                <a:gd name="connsiteY3" fmla="*/ 155720 h 15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97" h="155720">
                  <a:moveTo>
                    <a:pt x="959497" y="155720"/>
                  </a:moveTo>
                  <a:lnTo>
                    <a:pt x="0" y="155720"/>
                  </a:lnTo>
                  <a:lnTo>
                    <a:pt x="0" y="0"/>
                  </a:lnTo>
                  <a:cubicBezTo>
                    <a:pt x="291858" y="121219"/>
                    <a:pt x="610758" y="155720"/>
                    <a:pt x="959497" y="155720"/>
                  </a:cubicBezTo>
                  <a:close/>
                </a:path>
              </a:pathLst>
            </a:custGeom>
            <a:solidFill>
              <a:srgbClr val="2947E2">
                <a:alpha val="40000"/>
              </a:srgbClr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2" name="图形 13">
              <a:extLst>
                <a:ext uri="{FF2B5EF4-FFF2-40B4-BE49-F238E27FC236}">
                  <a16:creationId xmlns:a16="http://schemas.microsoft.com/office/drawing/2014/main" id="{3B2B2759-7939-DACE-7C70-3D8E82749932}"/>
                </a:ext>
              </a:extLst>
            </p:cNvPr>
            <p:cNvGrpSpPr/>
            <p:nvPr/>
          </p:nvGrpSpPr>
          <p:grpSpPr>
            <a:xfrm>
              <a:off x="15124911" y="7732074"/>
              <a:ext cx="4877676" cy="151057"/>
              <a:chOff x="15994448" y="5303027"/>
              <a:chExt cx="4877676" cy="151057"/>
            </a:xfrm>
            <a:solidFill>
              <a:srgbClr val="2947E2"/>
            </a:solidFill>
          </p:grpSpPr>
          <p:sp>
            <p:nvSpPr>
              <p:cNvPr id="303" name="任意多边形: 形状 302">
                <a:extLst>
                  <a:ext uri="{FF2B5EF4-FFF2-40B4-BE49-F238E27FC236}">
                    <a16:creationId xmlns:a16="http://schemas.microsoft.com/office/drawing/2014/main" id="{040B352B-A098-2F89-B490-31938A33B0EB}"/>
                  </a:ext>
                </a:extLst>
              </p:cNvPr>
              <p:cNvSpPr/>
              <p:nvPr/>
            </p:nvSpPr>
            <p:spPr>
              <a:xfrm>
                <a:off x="16125924" y="5376691"/>
                <a:ext cx="4746199" cy="1864"/>
              </a:xfrm>
              <a:custGeom>
                <a:avLst/>
                <a:gdLst>
                  <a:gd name="connsiteX0" fmla="*/ 4746200 w 4746199"/>
                  <a:gd name="connsiteY0" fmla="*/ 0 h 1864"/>
                  <a:gd name="connsiteX1" fmla="*/ 0 w 4746199"/>
                  <a:gd name="connsiteY1" fmla="*/ 1865 h 1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6199" h="1864">
                    <a:moveTo>
                      <a:pt x="4746200" y="0"/>
                    </a:moveTo>
                    <a:lnTo>
                      <a:pt x="0" y="1865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任意多边形: 形状 303">
                <a:extLst>
                  <a:ext uri="{FF2B5EF4-FFF2-40B4-BE49-F238E27FC236}">
                    <a16:creationId xmlns:a16="http://schemas.microsoft.com/office/drawing/2014/main" id="{DDD27E16-5CB1-AF7D-60F4-0DD1F11EF04A}"/>
                  </a:ext>
                </a:extLst>
              </p:cNvPr>
              <p:cNvSpPr/>
              <p:nvPr/>
            </p:nvSpPr>
            <p:spPr>
              <a:xfrm>
                <a:off x="15994448" y="5303027"/>
                <a:ext cx="185558" cy="151057"/>
              </a:xfrm>
              <a:custGeom>
                <a:avLst/>
                <a:gdLst>
                  <a:gd name="connsiteX0" fmla="*/ 0 w 185558"/>
                  <a:gd name="connsiteY0" fmla="*/ 75529 h 151057"/>
                  <a:gd name="connsiteX1" fmla="*/ 185559 w 185558"/>
                  <a:gd name="connsiteY1" fmla="*/ 0 h 151057"/>
                  <a:gd name="connsiteX2" fmla="*/ 141733 w 185558"/>
                  <a:gd name="connsiteY2" fmla="*/ 75529 h 151057"/>
                  <a:gd name="connsiteX3" fmla="*/ 185559 w 185558"/>
                  <a:gd name="connsiteY3" fmla="*/ 151058 h 15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057">
                    <a:moveTo>
                      <a:pt x="0" y="75529"/>
                    </a:moveTo>
                    <a:lnTo>
                      <a:pt x="185559" y="0"/>
                    </a:lnTo>
                    <a:lnTo>
                      <a:pt x="141733" y="75529"/>
                    </a:lnTo>
                    <a:lnTo>
                      <a:pt x="185559" y="151058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5" name="任意多边形: 形状 304">
              <a:extLst>
                <a:ext uri="{FF2B5EF4-FFF2-40B4-BE49-F238E27FC236}">
                  <a16:creationId xmlns:a16="http://schemas.microsoft.com/office/drawing/2014/main" id="{FE64DD28-9444-13D3-A6EB-4EBB181558EC}"/>
                </a:ext>
              </a:extLst>
            </p:cNvPr>
            <p:cNvSpPr/>
            <p:nvPr/>
          </p:nvSpPr>
          <p:spPr>
            <a:xfrm>
              <a:off x="20002587" y="7805738"/>
              <a:ext cx="1227111" cy="93245"/>
            </a:xfrm>
            <a:custGeom>
              <a:avLst/>
              <a:gdLst>
                <a:gd name="connsiteX0" fmla="*/ 1227112 w 1227111"/>
                <a:gd name="connsiteY0" fmla="*/ 0 h 93245"/>
                <a:gd name="connsiteX1" fmla="*/ 0 w 1227111"/>
                <a:gd name="connsiteY1" fmla="*/ 0 h 9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111" h="93245">
                  <a:moveTo>
                    <a:pt x="1227112" y="0"/>
                  </a:moveTo>
                  <a:lnTo>
                    <a:pt x="0" y="0"/>
                  </a:lnTo>
                </a:path>
              </a:pathLst>
            </a:custGeom>
            <a:ln w="46587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图形 13">
              <a:extLst>
                <a:ext uri="{FF2B5EF4-FFF2-40B4-BE49-F238E27FC236}">
                  <a16:creationId xmlns:a16="http://schemas.microsoft.com/office/drawing/2014/main" id="{5DE9AE24-8D6D-96ED-FC3F-88C1561EDBB9}"/>
                </a:ext>
              </a:extLst>
            </p:cNvPr>
            <p:cNvGrpSpPr/>
            <p:nvPr/>
          </p:nvGrpSpPr>
          <p:grpSpPr>
            <a:xfrm>
              <a:off x="21229698" y="7729277"/>
              <a:ext cx="1123608" cy="151990"/>
              <a:chOff x="22099235" y="5300230"/>
              <a:chExt cx="1123608" cy="151990"/>
            </a:xfrm>
            <a:solidFill>
              <a:srgbClr val="2947E2"/>
            </a:solidFill>
          </p:grpSpPr>
          <p:sp>
            <p:nvSpPr>
              <p:cNvPr id="307" name="任意多边形: 形状 306">
                <a:extLst>
                  <a:ext uri="{FF2B5EF4-FFF2-40B4-BE49-F238E27FC236}">
                    <a16:creationId xmlns:a16="http://schemas.microsoft.com/office/drawing/2014/main" id="{2076940A-5109-38C8-B667-96A8D59FFCFB}"/>
                  </a:ext>
                </a:extLst>
              </p:cNvPr>
              <p:cNvSpPr/>
              <p:nvPr/>
            </p:nvSpPr>
            <p:spPr>
              <a:xfrm>
                <a:off x="22099235" y="5376691"/>
                <a:ext cx="992132" cy="93245"/>
              </a:xfrm>
              <a:custGeom>
                <a:avLst/>
                <a:gdLst>
                  <a:gd name="connsiteX0" fmla="*/ 0 w 992132"/>
                  <a:gd name="connsiteY0" fmla="*/ 0 h 93245"/>
                  <a:gd name="connsiteX1" fmla="*/ 992133 w 992132"/>
                  <a:gd name="connsiteY1" fmla="*/ 0 h 9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132" h="93245">
                    <a:moveTo>
                      <a:pt x="0" y="0"/>
                    </a:moveTo>
                    <a:lnTo>
                      <a:pt x="992133" y="0"/>
                    </a:lnTo>
                  </a:path>
                </a:pathLst>
              </a:custGeom>
              <a:ln w="46587" cap="flat">
                <a:solidFill>
                  <a:srgbClr val="2947E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任意多边形: 形状 307">
                <a:extLst>
                  <a:ext uri="{FF2B5EF4-FFF2-40B4-BE49-F238E27FC236}">
                    <a16:creationId xmlns:a16="http://schemas.microsoft.com/office/drawing/2014/main" id="{69D8E739-3DB7-F5D8-036E-E9C04E5AE84D}"/>
                  </a:ext>
                </a:extLst>
              </p:cNvPr>
              <p:cNvSpPr/>
              <p:nvPr/>
            </p:nvSpPr>
            <p:spPr>
              <a:xfrm>
                <a:off x="23037286" y="5300230"/>
                <a:ext cx="185558" cy="151990"/>
              </a:xfrm>
              <a:custGeom>
                <a:avLst/>
                <a:gdLst>
                  <a:gd name="connsiteX0" fmla="*/ 185559 w 185558"/>
                  <a:gd name="connsiteY0" fmla="*/ 76461 h 151990"/>
                  <a:gd name="connsiteX1" fmla="*/ 0 w 185558"/>
                  <a:gd name="connsiteY1" fmla="*/ 151990 h 151990"/>
                  <a:gd name="connsiteX2" fmla="*/ 44758 w 185558"/>
                  <a:gd name="connsiteY2" fmla="*/ 76461 h 151990"/>
                  <a:gd name="connsiteX3" fmla="*/ 0 w 185558"/>
                  <a:gd name="connsiteY3" fmla="*/ 0 h 151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558" h="151990">
                    <a:moveTo>
                      <a:pt x="185559" y="76461"/>
                    </a:moveTo>
                    <a:lnTo>
                      <a:pt x="0" y="151990"/>
                    </a:lnTo>
                    <a:lnTo>
                      <a:pt x="44758" y="764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47E2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9" name="任意多边形: 形状 308">
              <a:extLst>
                <a:ext uri="{FF2B5EF4-FFF2-40B4-BE49-F238E27FC236}">
                  <a16:creationId xmlns:a16="http://schemas.microsoft.com/office/drawing/2014/main" id="{C8336BE8-64D0-D1F6-6880-0CA5CC304100}"/>
                </a:ext>
              </a:extLst>
            </p:cNvPr>
            <p:cNvSpPr/>
            <p:nvPr/>
          </p:nvSpPr>
          <p:spPr>
            <a:xfrm>
              <a:off x="19921463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5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5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任意多边形: 形状 309">
              <a:extLst>
                <a:ext uri="{FF2B5EF4-FFF2-40B4-BE49-F238E27FC236}">
                  <a16:creationId xmlns:a16="http://schemas.microsoft.com/office/drawing/2014/main" id="{7A3EB438-D1D6-20FB-4A1C-C38FD2DE92E1}"/>
                </a:ext>
              </a:extLst>
            </p:cNvPr>
            <p:cNvSpPr/>
            <p:nvPr/>
          </p:nvSpPr>
          <p:spPr>
            <a:xfrm>
              <a:off x="21147642" y="7723682"/>
              <a:ext cx="164112" cy="164112"/>
            </a:xfrm>
            <a:custGeom>
              <a:avLst/>
              <a:gdLst>
                <a:gd name="connsiteX0" fmla="*/ 164112 w 164112"/>
                <a:gd name="connsiteY0" fmla="*/ 82056 h 164112"/>
                <a:gd name="connsiteX1" fmla="*/ 82056 w 164112"/>
                <a:gd name="connsiteY1" fmla="*/ 164112 h 164112"/>
                <a:gd name="connsiteX2" fmla="*/ 0 w 164112"/>
                <a:gd name="connsiteY2" fmla="*/ 82056 h 164112"/>
                <a:gd name="connsiteX3" fmla="*/ 82056 w 164112"/>
                <a:gd name="connsiteY3" fmla="*/ 0 h 164112"/>
                <a:gd name="connsiteX4" fmla="*/ 164112 w 164112"/>
                <a:gd name="connsiteY4" fmla="*/ 82056 h 16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2" h="164112">
                  <a:moveTo>
                    <a:pt x="164112" y="82056"/>
                  </a:moveTo>
                  <a:cubicBezTo>
                    <a:pt x="164112" y="127375"/>
                    <a:pt x="127374" y="164112"/>
                    <a:pt x="82056" y="164112"/>
                  </a:cubicBezTo>
                  <a:cubicBezTo>
                    <a:pt x="36738" y="164112"/>
                    <a:pt x="0" y="127374"/>
                    <a:pt x="0" y="82056"/>
                  </a:cubicBezTo>
                  <a:cubicBezTo>
                    <a:pt x="0" y="36738"/>
                    <a:pt x="36738" y="0"/>
                    <a:pt x="82056" y="0"/>
                  </a:cubicBezTo>
                  <a:cubicBezTo>
                    <a:pt x="127374" y="0"/>
                    <a:pt x="164112" y="36738"/>
                    <a:pt x="164112" y="82056"/>
                  </a:cubicBezTo>
                  <a:close/>
                </a:path>
              </a:pathLst>
            </a:custGeom>
            <a:solidFill>
              <a:schemeClr val="accent2"/>
            </a:solidFill>
            <a:ln w="93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1" name="图形 13">
              <a:extLst>
                <a:ext uri="{FF2B5EF4-FFF2-40B4-BE49-F238E27FC236}">
                  <a16:creationId xmlns:a16="http://schemas.microsoft.com/office/drawing/2014/main" id="{7D213BD3-42D3-CF9E-E408-1A0E30A457AB}"/>
                </a:ext>
              </a:extLst>
            </p:cNvPr>
            <p:cNvGrpSpPr/>
            <p:nvPr/>
          </p:nvGrpSpPr>
          <p:grpSpPr>
            <a:xfrm>
              <a:off x="19753621" y="7975445"/>
              <a:ext cx="920333" cy="514715"/>
              <a:chOff x="20623158" y="5546398"/>
              <a:chExt cx="920333" cy="514715"/>
            </a:xfrm>
            <a:solidFill>
              <a:schemeClr val="accent2"/>
            </a:solidFill>
          </p:grpSpPr>
          <p:sp>
            <p:nvSpPr>
              <p:cNvPr id="312" name="任意多边形: 形状 311">
                <a:extLst>
                  <a:ext uri="{FF2B5EF4-FFF2-40B4-BE49-F238E27FC236}">
                    <a16:creationId xmlns:a16="http://schemas.microsoft.com/office/drawing/2014/main" id="{9F240A70-A98B-2AB5-2746-A55AF97B653E}"/>
                  </a:ext>
                </a:extLst>
              </p:cNvPr>
              <p:cNvSpPr/>
              <p:nvPr/>
            </p:nvSpPr>
            <p:spPr>
              <a:xfrm>
                <a:off x="20623158" y="5546398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9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2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9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3" y="303048"/>
                      <a:pt x="167842" y="316102"/>
                      <a:pt x="146396" y="316102"/>
                    </a:cubicBezTo>
                    <a:cubicBezTo>
                      <a:pt x="109098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9" y="40096"/>
                      <a:pt x="345009" y="35433"/>
                    </a:cubicBezTo>
                    <a:cubicBezTo>
                      <a:pt x="345009" y="22379"/>
                      <a:pt x="335684" y="14919"/>
                      <a:pt x="323562" y="14919"/>
                    </a:cubicBezTo>
                    <a:cubicBezTo>
                      <a:pt x="316102" y="14919"/>
                      <a:pt x="295589" y="20514"/>
                      <a:pt x="292791" y="47555"/>
                    </a:cubicBezTo>
                    <a:cubicBezTo>
                      <a:pt x="279737" y="19582"/>
                      <a:pt x="252695" y="0"/>
                      <a:pt x="222857" y="0"/>
                    </a:cubicBezTo>
                    <a:cubicBezTo>
                      <a:pt x="137071" y="0"/>
                      <a:pt x="43826" y="105368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2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2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9"/>
                      <a:pt x="41028" y="398159"/>
                    </a:cubicBezTo>
                    <a:cubicBezTo>
                      <a:pt x="24244" y="398159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3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任意多边形: 形状 312">
                <a:extLst>
                  <a:ext uri="{FF2B5EF4-FFF2-40B4-BE49-F238E27FC236}">
                    <a16:creationId xmlns:a16="http://schemas.microsoft.com/office/drawing/2014/main" id="{300B53DC-EE7B-16B3-E6F1-2D4E9B03A5C4}"/>
                  </a:ext>
                </a:extLst>
              </p:cNvPr>
              <p:cNvSpPr/>
              <p:nvPr/>
            </p:nvSpPr>
            <p:spPr>
              <a:xfrm>
                <a:off x="21000802" y="5758998"/>
                <a:ext cx="309575" cy="238708"/>
              </a:xfrm>
              <a:custGeom>
                <a:avLst/>
                <a:gdLst>
                  <a:gd name="connsiteX0" fmla="*/ 200478 w 309575"/>
                  <a:gd name="connsiteY0" fmla="*/ 147328 h 238708"/>
                  <a:gd name="connsiteX1" fmla="*/ 192086 w 309575"/>
                  <a:gd name="connsiteY1" fmla="*/ 179032 h 238708"/>
                  <a:gd name="connsiteX2" fmla="*/ 127747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1 h 238708"/>
                  <a:gd name="connsiteX5" fmla="*/ 127747 w 309575"/>
                  <a:gd name="connsiteY5" fmla="*/ 45690 h 238708"/>
                  <a:gd name="connsiteX6" fmla="*/ 77394 w 309575"/>
                  <a:gd name="connsiteY6" fmla="*/ 0 h 238708"/>
                  <a:gd name="connsiteX7" fmla="*/ 0 w 309575"/>
                  <a:gd name="connsiteY7" fmla="*/ 81124 h 238708"/>
                  <a:gd name="connsiteX8" fmla="*/ 9325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4 h 238708"/>
                  <a:gd name="connsiteX15" fmla="*/ 124949 w 309575"/>
                  <a:gd name="connsiteY15" fmla="*/ 238709 h 238708"/>
                  <a:gd name="connsiteX16" fmla="*/ 193951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5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8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8" y="147328"/>
                    </a:moveTo>
                    <a:cubicBezTo>
                      <a:pt x="197681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7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8" y="111895"/>
                      <a:pt x="120287" y="72731"/>
                    </a:cubicBezTo>
                    <a:cubicBezTo>
                      <a:pt x="124949" y="62475"/>
                      <a:pt x="127747" y="54082"/>
                      <a:pt x="127747" y="45690"/>
                    </a:cubicBezTo>
                    <a:cubicBezTo>
                      <a:pt x="127747" y="17717"/>
                      <a:pt x="104435" y="0"/>
                      <a:pt x="77394" y="0"/>
                    </a:cubicBezTo>
                    <a:cubicBezTo>
                      <a:pt x="24244" y="0"/>
                      <a:pt x="0" y="72731"/>
                      <a:pt x="0" y="81124"/>
                    </a:cubicBezTo>
                    <a:cubicBezTo>
                      <a:pt x="0" y="87651"/>
                      <a:pt x="7460" y="87651"/>
                      <a:pt x="9325" y="87651"/>
                    </a:cubicBezTo>
                    <a:cubicBezTo>
                      <a:pt x="16784" y="87651"/>
                      <a:pt x="17717" y="84853"/>
                      <a:pt x="18649" y="79259"/>
                    </a:cubicBezTo>
                    <a:cubicBezTo>
                      <a:pt x="31704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1"/>
                      <a:pt x="88583" y="32636"/>
                    </a:cubicBezTo>
                    <a:cubicBezTo>
                      <a:pt x="88583" y="44758"/>
                      <a:pt x="83921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4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8" y="238709"/>
                      <a:pt x="176234" y="220992"/>
                      <a:pt x="193951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6" y="190221"/>
                      <a:pt x="309575" y="158517"/>
                      <a:pt x="309575" y="157585"/>
                    </a:cubicBezTo>
                    <a:cubicBezTo>
                      <a:pt x="309575" y="151058"/>
                      <a:pt x="302116" y="151058"/>
                      <a:pt x="300251" y="151058"/>
                    </a:cubicBezTo>
                    <a:cubicBezTo>
                      <a:pt x="292791" y="151058"/>
                      <a:pt x="291859" y="152923"/>
                      <a:pt x="288129" y="167842"/>
                    </a:cubicBezTo>
                    <a:cubicBezTo>
                      <a:pt x="281602" y="193018"/>
                      <a:pt x="271345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8"/>
                      <a:pt x="235912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5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2" y="5595"/>
                      <a:pt x="232182" y="21446"/>
                      <a:pt x="227519" y="38231"/>
                    </a:cubicBezTo>
                    <a:lnTo>
                      <a:pt x="200478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任意多边形: 形状 313">
                <a:extLst>
                  <a:ext uri="{FF2B5EF4-FFF2-40B4-BE49-F238E27FC236}">
                    <a16:creationId xmlns:a16="http://schemas.microsoft.com/office/drawing/2014/main" id="{BC6C9A43-0905-1C52-E29B-DDBE0F148DA9}"/>
                  </a:ext>
                </a:extLst>
              </p:cNvPr>
              <p:cNvSpPr/>
              <p:nvPr/>
            </p:nvSpPr>
            <p:spPr>
              <a:xfrm>
                <a:off x="21385907" y="5806553"/>
                <a:ext cx="157584" cy="254560"/>
              </a:xfrm>
              <a:custGeom>
                <a:avLst/>
                <a:gdLst>
                  <a:gd name="connsiteX0" fmla="*/ 97908 w 157584"/>
                  <a:gd name="connsiteY0" fmla="*/ 11189 h 254560"/>
                  <a:gd name="connsiteX1" fmla="*/ 83921 w 157584"/>
                  <a:gd name="connsiteY1" fmla="*/ 0 h 254560"/>
                  <a:gd name="connsiteX2" fmla="*/ 6527 w 157584"/>
                  <a:gd name="connsiteY2" fmla="*/ 24244 h 254560"/>
                  <a:gd name="connsiteX3" fmla="*/ 0 w 157584"/>
                  <a:gd name="connsiteY3" fmla="*/ 24244 h 254560"/>
                  <a:gd name="connsiteX4" fmla="*/ 0 w 157584"/>
                  <a:gd name="connsiteY4" fmla="*/ 41028 h 254560"/>
                  <a:gd name="connsiteX5" fmla="*/ 6527 w 157584"/>
                  <a:gd name="connsiteY5" fmla="*/ 41028 h 254560"/>
                  <a:gd name="connsiteX6" fmla="*/ 62475 w 157584"/>
                  <a:gd name="connsiteY6" fmla="*/ 30771 h 254560"/>
                  <a:gd name="connsiteX7" fmla="*/ 62475 w 157584"/>
                  <a:gd name="connsiteY7" fmla="*/ 221924 h 254560"/>
                  <a:gd name="connsiteX8" fmla="*/ 22379 w 157584"/>
                  <a:gd name="connsiteY8" fmla="*/ 237776 h 254560"/>
                  <a:gd name="connsiteX9" fmla="*/ 2797 w 157584"/>
                  <a:gd name="connsiteY9" fmla="*/ 237776 h 254560"/>
                  <a:gd name="connsiteX10" fmla="*/ 2797 w 157584"/>
                  <a:gd name="connsiteY10" fmla="*/ 254560 h 254560"/>
                  <a:gd name="connsiteX11" fmla="*/ 80191 w 157584"/>
                  <a:gd name="connsiteY11" fmla="*/ 252695 h 254560"/>
                  <a:gd name="connsiteX12" fmla="*/ 157585 w 157584"/>
                  <a:gd name="connsiteY12" fmla="*/ 254560 h 254560"/>
                  <a:gd name="connsiteX13" fmla="*/ 157585 w 157584"/>
                  <a:gd name="connsiteY13" fmla="*/ 237776 h 254560"/>
                  <a:gd name="connsiteX14" fmla="*/ 138936 w 157584"/>
                  <a:gd name="connsiteY14" fmla="*/ 237776 h 254560"/>
                  <a:gd name="connsiteX15" fmla="*/ 98840 w 157584"/>
                  <a:gd name="connsiteY15" fmla="*/ 221924 h 254560"/>
                  <a:gd name="connsiteX16" fmla="*/ 98840 w 157584"/>
                  <a:gd name="connsiteY16" fmla="*/ 11189 h 25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7584" h="254560">
                    <a:moveTo>
                      <a:pt x="97908" y="11189"/>
                    </a:moveTo>
                    <a:cubicBezTo>
                      <a:pt x="97908" y="0"/>
                      <a:pt x="96975" y="0"/>
                      <a:pt x="83921" y="0"/>
                    </a:cubicBezTo>
                    <a:cubicBezTo>
                      <a:pt x="56880" y="24244"/>
                      <a:pt x="13987" y="24244"/>
                      <a:pt x="6527" y="24244"/>
                    </a:cubicBezTo>
                    <a:lnTo>
                      <a:pt x="0" y="24244"/>
                    </a:lnTo>
                    <a:lnTo>
                      <a:pt x="0" y="41028"/>
                    </a:lnTo>
                    <a:lnTo>
                      <a:pt x="6527" y="41028"/>
                    </a:lnTo>
                    <a:cubicBezTo>
                      <a:pt x="15852" y="41028"/>
                      <a:pt x="40096" y="40095"/>
                      <a:pt x="62475" y="30771"/>
                    </a:cubicBezTo>
                    <a:lnTo>
                      <a:pt x="62475" y="221924"/>
                    </a:lnTo>
                    <a:cubicBezTo>
                      <a:pt x="62475" y="234046"/>
                      <a:pt x="62475" y="237776"/>
                      <a:pt x="22379" y="237776"/>
                    </a:cubicBezTo>
                    <a:lnTo>
                      <a:pt x="2797" y="237776"/>
                    </a:lnTo>
                    <a:lnTo>
                      <a:pt x="2797" y="254560"/>
                    </a:lnTo>
                    <a:cubicBezTo>
                      <a:pt x="24244" y="252695"/>
                      <a:pt x="57812" y="252695"/>
                      <a:pt x="80191" y="252695"/>
                    </a:cubicBezTo>
                    <a:cubicBezTo>
                      <a:pt x="102570" y="252695"/>
                      <a:pt x="136138" y="252695"/>
                      <a:pt x="157585" y="254560"/>
                    </a:cubicBezTo>
                    <a:lnTo>
                      <a:pt x="157585" y="237776"/>
                    </a:lnTo>
                    <a:lnTo>
                      <a:pt x="138936" y="237776"/>
                    </a:lnTo>
                    <a:cubicBezTo>
                      <a:pt x="98840" y="237776"/>
                      <a:pt x="98840" y="233114"/>
                      <a:pt x="98840" y="221924"/>
                    </a:cubicBezTo>
                    <a:lnTo>
                      <a:pt x="98840" y="1118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5" name="图形 13">
              <a:extLst>
                <a:ext uri="{FF2B5EF4-FFF2-40B4-BE49-F238E27FC236}">
                  <a16:creationId xmlns:a16="http://schemas.microsoft.com/office/drawing/2014/main" id="{623FEDA9-5DAE-F806-3292-801AE1CABB5E}"/>
                </a:ext>
              </a:extLst>
            </p:cNvPr>
            <p:cNvGrpSpPr/>
            <p:nvPr/>
          </p:nvGrpSpPr>
          <p:grpSpPr>
            <a:xfrm>
              <a:off x="21082370" y="7978242"/>
              <a:ext cx="934321" cy="511918"/>
              <a:chOff x="21951907" y="5549195"/>
              <a:chExt cx="934321" cy="511918"/>
            </a:xfrm>
            <a:solidFill>
              <a:schemeClr val="accent2"/>
            </a:solidFill>
          </p:grpSpPr>
          <p:sp>
            <p:nvSpPr>
              <p:cNvPr id="316" name="任意多边形: 形状 315">
                <a:extLst>
                  <a:ext uri="{FF2B5EF4-FFF2-40B4-BE49-F238E27FC236}">
                    <a16:creationId xmlns:a16="http://schemas.microsoft.com/office/drawing/2014/main" id="{F5EEEFAB-4DE7-C22C-C7A6-A48DDF1CC4E6}"/>
                  </a:ext>
                </a:extLst>
              </p:cNvPr>
              <p:cNvSpPr/>
              <p:nvPr/>
            </p:nvSpPr>
            <p:spPr>
              <a:xfrm>
                <a:off x="21951907" y="5549195"/>
                <a:ext cx="345008" cy="487674"/>
              </a:xfrm>
              <a:custGeom>
                <a:avLst/>
                <a:gdLst>
                  <a:gd name="connsiteX0" fmla="*/ 245236 w 345008"/>
                  <a:gd name="connsiteY0" fmla="*/ 235911 h 487674"/>
                  <a:gd name="connsiteX1" fmla="*/ 207005 w 345008"/>
                  <a:gd name="connsiteY1" fmla="*/ 289061 h 487674"/>
                  <a:gd name="connsiteX2" fmla="*/ 146396 w 345008"/>
                  <a:gd name="connsiteY2" fmla="*/ 316102 h 487674"/>
                  <a:gd name="connsiteX3" fmla="*/ 96975 w 345008"/>
                  <a:gd name="connsiteY3" fmla="*/ 247101 h 487674"/>
                  <a:gd name="connsiteX4" fmla="*/ 138936 w 345008"/>
                  <a:gd name="connsiteY4" fmla="*/ 83921 h 487674"/>
                  <a:gd name="connsiteX5" fmla="*/ 222857 w 345008"/>
                  <a:gd name="connsiteY5" fmla="*/ 16784 h 487674"/>
                  <a:gd name="connsiteX6" fmla="*/ 283467 w 345008"/>
                  <a:gd name="connsiteY6" fmla="*/ 82056 h 487674"/>
                  <a:gd name="connsiteX7" fmla="*/ 281602 w 345008"/>
                  <a:gd name="connsiteY7" fmla="*/ 93246 h 487674"/>
                  <a:gd name="connsiteX8" fmla="*/ 245236 w 345008"/>
                  <a:gd name="connsiteY8" fmla="*/ 235911 h 487674"/>
                  <a:gd name="connsiteX9" fmla="*/ 343144 w 345008"/>
                  <a:gd name="connsiteY9" fmla="*/ 48488 h 487674"/>
                  <a:gd name="connsiteX10" fmla="*/ 345008 w 345008"/>
                  <a:gd name="connsiteY10" fmla="*/ 35433 h 487674"/>
                  <a:gd name="connsiteX11" fmla="*/ 323562 w 345008"/>
                  <a:gd name="connsiteY11" fmla="*/ 14919 h 487674"/>
                  <a:gd name="connsiteX12" fmla="*/ 292791 w 345008"/>
                  <a:gd name="connsiteY12" fmla="*/ 47555 h 487674"/>
                  <a:gd name="connsiteX13" fmla="*/ 222857 w 345008"/>
                  <a:gd name="connsiteY13" fmla="*/ 0 h 487674"/>
                  <a:gd name="connsiteX14" fmla="*/ 43826 w 345008"/>
                  <a:gd name="connsiteY14" fmla="*/ 213532 h 487674"/>
                  <a:gd name="connsiteX15" fmla="*/ 144531 w 345008"/>
                  <a:gd name="connsiteY15" fmla="*/ 332887 h 487674"/>
                  <a:gd name="connsiteX16" fmla="*/ 232181 w 345008"/>
                  <a:gd name="connsiteY16" fmla="*/ 289061 h 487674"/>
                  <a:gd name="connsiteX17" fmla="*/ 233114 w 345008"/>
                  <a:gd name="connsiteY17" fmla="*/ 289994 h 487674"/>
                  <a:gd name="connsiteX18" fmla="*/ 207938 w 345008"/>
                  <a:gd name="connsiteY18" fmla="*/ 389767 h 487674"/>
                  <a:gd name="connsiteX19" fmla="*/ 99773 w 345008"/>
                  <a:gd name="connsiteY19" fmla="*/ 470890 h 487674"/>
                  <a:gd name="connsiteX20" fmla="*/ 39163 w 345008"/>
                  <a:gd name="connsiteY20" fmla="*/ 463430 h 487674"/>
                  <a:gd name="connsiteX21" fmla="*/ 69934 w 345008"/>
                  <a:gd name="connsiteY21" fmla="*/ 424267 h 487674"/>
                  <a:gd name="connsiteX22" fmla="*/ 41028 w 345008"/>
                  <a:gd name="connsiteY22" fmla="*/ 398158 h 487674"/>
                  <a:gd name="connsiteX23" fmla="*/ 0 w 345008"/>
                  <a:gd name="connsiteY23" fmla="*/ 441984 h 487674"/>
                  <a:gd name="connsiteX24" fmla="*/ 100705 w 345008"/>
                  <a:gd name="connsiteY24" fmla="*/ 487674 h 487674"/>
                  <a:gd name="connsiteX25" fmla="*/ 260155 w 345008"/>
                  <a:gd name="connsiteY25" fmla="*/ 384172 h 487674"/>
                  <a:gd name="connsiteX26" fmla="*/ 343144 w 345008"/>
                  <a:gd name="connsiteY26" fmla="*/ 48488 h 487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5008" h="487674">
                    <a:moveTo>
                      <a:pt x="245236" y="235911"/>
                    </a:moveTo>
                    <a:cubicBezTo>
                      <a:pt x="240574" y="255493"/>
                      <a:pt x="223790" y="274142"/>
                      <a:pt x="207005" y="289061"/>
                    </a:cubicBezTo>
                    <a:cubicBezTo>
                      <a:pt x="191154" y="303048"/>
                      <a:pt x="167842" y="316102"/>
                      <a:pt x="146396" y="316102"/>
                    </a:cubicBezTo>
                    <a:cubicBezTo>
                      <a:pt x="109097" y="316102"/>
                      <a:pt x="96975" y="276939"/>
                      <a:pt x="96975" y="247101"/>
                    </a:cubicBezTo>
                    <a:cubicBezTo>
                      <a:pt x="96975" y="210735"/>
                      <a:pt x="119354" y="122152"/>
                      <a:pt x="138936" y="83921"/>
                    </a:cubicBezTo>
                    <a:cubicBezTo>
                      <a:pt x="159450" y="46623"/>
                      <a:pt x="192086" y="16784"/>
                      <a:pt x="222857" y="16784"/>
                    </a:cubicBezTo>
                    <a:cubicBezTo>
                      <a:pt x="272277" y="16784"/>
                      <a:pt x="283467" y="77394"/>
                      <a:pt x="283467" y="82056"/>
                    </a:cubicBezTo>
                    <a:cubicBezTo>
                      <a:pt x="283467" y="85786"/>
                      <a:pt x="281602" y="90448"/>
                      <a:pt x="281602" y="93246"/>
                    </a:cubicBezTo>
                    <a:lnTo>
                      <a:pt x="245236" y="235911"/>
                    </a:lnTo>
                    <a:moveTo>
                      <a:pt x="343144" y="48488"/>
                    </a:moveTo>
                    <a:cubicBezTo>
                      <a:pt x="344076" y="43825"/>
                      <a:pt x="345008" y="40096"/>
                      <a:pt x="345008" y="35433"/>
                    </a:cubicBezTo>
                    <a:cubicBezTo>
                      <a:pt x="345008" y="22379"/>
                      <a:pt x="335684" y="14919"/>
                      <a:pt x="323562" y="14919"/>
                    </a:cubicBezTo>
                    <a:cubicBezTo>
                      <a:pt x="316102" y="14919"/>
                      <a:pt x="295588" y="20514"/>
                      <a:pt x="292791" y="47555"/>
                    </a:cubicBezTo>
                    <a:cubicBezTo>
                      <a:pt x="279737" y="19581"/>
                      <a:pt x="252695" y="0"/>
                      <a:pt x="222857" y="0"/>
                    </a:cubicBezTo>
                    <a:cubicBezTo>
                      <a:pt x="137071" y="0"/>
                      <a:pt x="43826" y="105367"/>
                      <a:pt x="43826" y="213532"/>
                    </a:cubicBezTo>
                    <a:cubicBezTo>
                      <a:pt x="43826" y="288129"/>
                      <a:pt x="89516" y="332887"/>
                      <a:pt x="144531" y="332887"/>
                    </a:cubicBezTo>
                    <a:cubicBezTo>
                      <a:pt x="189288" y="332887"/>
                      <a:pt x="224722" y="297453"/>
                      <a:pt x="232181" y="289061"/>
                    </a:cubicBezTo>
                    <a:lnTo>
                      <a:pt x="233114" y="289994"/>
                    </a:lnTo>
                    <a:cubicBezTo>
                      <a:pt x="217262" y="357131"/>
                      <a:pt x="207938" y="387902"/>
                      <a:pt x="207938" y="389767"/>
                    </a:cubicBezTo>
                    <a:cubicBezTo>
                      <a:pt x="205140" y="396294"/>
                      <a:pt x="179031" y="470890"/>
                      <a:pt x="99773" y="470890"/>
                    </a:cubicBezTo>
                    <a:cubicBezTo>
                      <a:pt x="85786" y="470890"/>
                      <a:pt x="60610" y="469958"/>
                      <a:pt x="39163" y="463430"/>
                    </a:cubicBezTo>
                    <a:cubicBezTo>
                      <a:pt x="61542" y="456903"/>
                      <a:pt x="69934" y="437322"/>
                      <a:pt x="69934" y="424267"/>
                    </a:cubicBezTo>
                    <a:cubicBezTo>
                      <a:pt x="69934" y="412145"/>
                      <a:pt x="61542" y="398158"/>
                      <a:pt x="41028" y="398158"/>
                    </a:cubicBezTo>
                    <a:cubicBezTo>
                      <a:pt x="24244" y="398158"/>
                      <a:pt x="0" y="411213"/>
                      <a:pt x="0" y="441984"/>
                    </a:cubicBezTo>
                    <a:cubicBezTo>
                      <a:pt x="0" y="472755"/>
                      <a:pt x="27974" y="487674"/>
                      <a:pt x="100705" y="487674"/>
                    </a:cubicBezTo>
                    <a:cubicBezTo>
                      <a:pt x="194884" y="487674"/>
                      <a:pt x="248966" y="428930"/>
                      <a:pt x="260155" y="384172"/>
                    </a:cubicBezTo>
                    <a:lnTo>
                      <a:pt x="343144" y="48488"/>
                    </a:lnTo>
                    <a:close/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任意多边形: 形状 316">
                <a:extLst>
                  <a:ext uri="{FF2B5EF4-FFF2-40B4-BE49-F238E27FC236}">
                    <a16:creationId xmlns:a16="http://schemas.microsoft.com/office/drawing/2014/main" id="{1DD7E430-4AD0-351E-E849-2F62F9C89FE8}"/>
                  </a:ext>
                </a:extLst>
              </p:cNvPr>
              <p:cNvSpPr/>
              <p:nvPr/>
            </p:nvSpPr>
            <p:spPr>
              <a:xfrm>
                <a:off x="22329552" y="5754335"/>
                <a:ext cx="309575" cy="238708"/>
              </a:xfrm>
              <a:custGeom>
                <a:avLst/>
                <a:gdLst>
                  <a:gd name="connsiteX0" fmla="*/ 200477 w 309575"/>
                  <a:gd name="connsiteY0" fmla="*/ 147328 h 238708"/>
                  <a:gd name="connsiteX1" fmla="*/ 192086 w 309575"/>
                  <a:gd name="connsiteY1" fmla="*/ 179032 h 238708"/>
                  <a:gd name="connsiteX2" fmla="*/ 127746 w 309575"/>
                  <a:gd name="connsiteY2" fmla="*/ 224722 h 238708"/>
                  <a:gd name="connsiteX3" fmla="*/ 90448 w 309575"/>
                  <a:gd name="connsiteY3" fmla="*/ 180896 h 238708"/>
                  <a:gd name="connsiteX4" fmla="*/ 120287 w 309575"/>
                  <a:gd name="connsiteY4" fmla="*/ 72732 h 238708"/>
                  <a:gd name="connsiteX5" fmla="*/ 127746 w 309575"/>
                  <a:gd name="connsiteY5" fmla="*/ 45690 h 238708"/>
                  <a:gd name="connsiteX6" fmla="*/ 77393 w 309575"/>
                  <a:gd name="connsiteY6" fmla="*/ 0 h 238708"/>
                  <a:gd name="connsiteX7" fmla="*/ 0 w 309575"/>
                  <a:gd name="connsiteY7" fmla="*/ 81124 h 238708"/>
                  <a:gd name="connsiteX8" fmla="*/ 9324 w 309575"/>
                  <a:gd name="connsiteY8" fmla="*/ 87651 h 238708"/>
                  <a:gd name="connsiteX9" fmla="*/ 18649 w 309575"/>
                  <a:gd name="connsiteY9" fmla="*/ 79259 h 238708"/>
                  <a:gd name="connsiteX10" fmla="*/ 75529 w 309575"/>
                  <a:gd name="connsiteY10" fmla="*/ 13987 h 238708"/>
                  <a:gd name="connsiteX11" fmla="*/ 88583 w 309575"/>
                  <a:gd name="connsiteY11" fmla="*/ 32636 h 238708"/>
                  <a:gd name="connsiteX12" fmla="*/ 79259 w 309575"/>
                  <a:gd name="connsiteY12" fmla="*/ 68069 h 238708"/>
                  <a:gd name="connsiteX13" fmla="*/ 50353 w 309575"/>
                  <a:gd name="connsiteY13" fmla="*/ 171572 h 238708"/>
                  <a:gd name="connsiteX14" fmla="*/ 69934 w 309575"/>
                  <a:gd name="connsiteY14" fmla="*/ 221925 h 238708"/>
                  <a:gd name="connsiteX15" fmla="*/ 124949 w 309575"/>
                  <a:gd name="connsiteY15" fmla="*/ 238709 h 238708"/>
                  <a:gd name="connsiteX16" fmla="*/ 193950 w 309575"/>
                  <a:gd name="connsiteY16" fmla="*/ 203275 h 238708"/>
                  <a:gd name="connsiteX17" fmla="*/ 248033 w 309575"/>
                  <a:gd name="connsiteY17" fmla="*/ 238709 h 238708"/>
                  <a:gd name="connsiteX18" fmla="*/ 289994 w 309575"/>
                  <a:gd name="connsiteY18" fmla="*/ 210735 h 238708"/>
                  <a:gd name="connsiteX19" fmla="*/ 309575 w 309575"/>
                  <a:gd name="connsiteY19" fmla="*/ 157585 h 238708"/>
                  <a:gd name="connsiteX20" fmla="*/ 300251 w 309575"/>
                  <a:gd name="connsiteY20" fmla="*/ 151058 h 238708"/>
                  <a:gd name="connsiteX21" fmla="*/ 288129 w 309575"/>
                  <a:gd name="connsiteY21" fmla="*/ 167842 h 238708"/>
                  <a:gd name="connsiteX22" fmla="*/ 248966 w 309575"/>
                  <a:gd name="connsiteY22" fmla="*/ 224722 h 238708"/>
                  <a:gd name="connsiteX23" fmla="*/ 231249 w 309575"/>
                  <a:gd name="connsiteY23" fmla="*/ 198613 h 238708"/>
                  <a:gd name="connsiteX24" fmla="*/ 239641 w 309575"/>
                  <a:gd name="connsiteY24" fmla="*/ 156653 h 238708"/>
                  <a:gd name="connsiteX25" fmla="*/ 251763 w 309575"/>
                  <a:gd name="connsiteY25" fmla="*/ 109097 h 238708"/>
                  <a:gd name="connsiteX26" fmla="*/ 263884 w 309575"/>
                  <a:gd name="connsiteY26" fmla="*/ 61542 h 238708"/>
                  <a:gd name="connsiteX27" fmla="*/ 273210 w 309575"/>
                  <a:gd name="connsiteY27" fmla="*/ 22379 h 238708"/>
                  <a:gd name="connsiteX28" fmla="*/ 255493 w 309575"/>
                  <a:gd name="connsiteY28" fmla="*/ 5595 h 238708"/>
                  <a:gd name="connsiteX29" fmla="*/ 227519 w 309575"/>
                  <a:gd name="connsiteY29" fmla="*/ 38231 h 238708"/>
                  <a:gd name="connsiteX30" fmla="*/ 200477 w 309575"/>
                  <a:gd name="connsiteY30" fmla="*/ 147328 h 23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9575" h="238708">
                    <a:moveTo>
                      <a:pt x="200477" y="147328"/>
                    </a:moveTo>
                    <a:cubicBezTo>
                      <a:pt x="197680" y="157585"/>
                      <a:pt x="193018" y="178099"/>
                      <a:pt x="192086" y="179032"/>
                    </a:cubicBezTo>
                    <a:cubicBezTo>
                      <a:pt x="181829" y="195816"/>
                      <a:pt x="160383" y="224722"/>
                      <a:pt x="127746" y="224722"/>
                    </a:cubicBezTo>
                    <a:cubicBezTo>
                      <a:pt x="90448" y="224722"/>
                      <a:pt x="90448" y="190221"/>
                      <a:pt x="90448" y="180896"/>
                    </a:cubicBezTo>
                    <a:cubicBezTo>
                      <a:pt x="90448" y="149193"/>
                      <a:pt x="105367" y="111895"/>
                      <a:pt x="120287" y="72732"/>
                    </a:cubicBezTo>
                    <a:cubicBezTo>
                      <a:pt x="124949" y="62475"/>
                      <a:pt x="127746" y="54082"/>
                      <a:pt x="127746" y="45690"/>
                    </a:cubicBezTo>
                    <a:cubicBezTo>
                      <a:pt x="127746" y="17717"/>
                      <a:pt x="104435" y="0"/>
                      <a:pt x="77393" y="0"/>
                    </a:cubicBezTo>
                    <a:cubicBezTo>
                      <a:pt x="24243" y="0"/>
                      <a:pt x="0" y="72732"/>
                      <a:pt x="0" y="81124"/>
                    </a:cubicBezTo>
                    <a:cubicBezTo>
                      <a:pt x="0" y="87651"/>
                      <a:pt x="7459" y="87651"/>
                      <a:pt x="9324" y="87651"/>
                    </a:cubicBezTo>
                    <a:cubicBezTo>
                      <a:pt x="16784" y="87651"/>
                      <a:pt x="17716" y="84853"/>
                      <a:pt x="18649" y="79259"/>
                    </a:cubicBezTo>
                    <a:cubicBezTo>
                      <a:pt x="31703" y="35433"/>
                      <a:pt x="55015" y="13987"/>
                      <a:pt x="75529" y="13987"/>
                    </a:cubicBezTo>
                    <a:cubicBezTo>
                      <a:pt x="84853" y="13987"/>
                      <a:pt x="88583" y="19582"/>
                      <a:pt x="88583" y="32636"/>
                    </a:cubicBezTo>
                    <a:cubicBezTo>
                      <a:pt x="88583" y="44758"/>
                      <a:pt x="83920" y="55947"/>
                      <a:pt x="79259" y="68069"/>
                    </a:cubicBezTo>
                    <a:cubicBezTo>
                      <a:pt x="50353" y="141733"/>
                      <a:pt x="50353" y="156653"/>
                      <a:pt x="50353" y="171572"/>
                    </a:cubicBezTo>
                    <a:cubicBezTo>
                      <a:pt x="50353" y="180896"/>
                      <a:pt x="50353" y="205140"/>
                      <a:pt x="69934" y="221925"/>
                    </a:cubicBezTo>
                    <a:cubicBezTo>
                      <a:pt x="85786" y="234979"/>
                      <a:pt x="106300" y="238709"/>
                      <a:pt x="124949" y="238709"/>
                    </a:cubicBezTo>
                    <a:cubicBezTo>
                      <a:pt x="158517" y="238709"/>
                      <a:pt x="176234" y="220992"/>
                      <a:pt x="193950" y="203275"/>
                    </a:cubicBezTo>
                    <a:cubicBezTo>
                      <a:pt x="206073" y="237776"/>
                      <a:pt x="241506" y="238709"/>
                      <a:pt x="248033" y="238709"/>
                    </a:cubicBezTo>
                    <a:cubicBezTo>
                      <a:pt x="265750" y="238709"/>
                      <a:pt x="279737" y="228452"/>
                      <a:pt x="289994" y="210735"/>
                    </a:cubicBezTo>
                    <a:cubicBezTo>
                      <a:pt x="302115" y="190221"/>
                      <a:pt x="309575" y="158518"/>
                      <a:pt x="309575" y="157585"/>
                    </a:cubicBezTo>
                    <a:cubicBezTo>
                      <a:pt x="309575" y="151058"/>
                      <a:pt x="302115" y="151058"/>
                      <a:pt x="300251" y="151058"/>
                    </a:cubicBezTo>
                    <a:cubicBezTo>
                      <a:pt x="292791" y="151058"/>
                      <a:pt x="291858" y="152923"/>
                      <a:pt x="288129" y="167842"/>
                    </a:cubicBezTo>
                    <a:cubicBezTo>
                      <a:pt x="281601" y="193018"/>
                      <a:pt x="271344" y="224722"/>
                      <a:pt x="248966" y="224722"/>
                    </a:cubicBezTo>
                    <a:cubicBezTo>
                      <a:pt x="234979" y="224722"/>
                      <a:pt x="231249" y="212600"/>
                      <a:pt x="231249" y="198613"/>
                    </a:cubicBezTo>
                    <a:cubicBezTo>
                      <a:pt x="231249" y="189289"/>
                      <a:pt x="235911" y="170639"/>
                      <a:pt x="239641" y="156653"/>
                    </a:cubicBezTo>
                    <a:cubicBezTo>
                      <a:pt x="243371" y="142666"/>
                      <a:pt x="248966" y="120287"/>
                      <a:pt x="251763" y="109097"/>
                    </a:cubicBezTo>
                    <a:lnTo>
                      <a:pt x="263884" y="61542"/>
                    </a:lnTo>
                    <a:cubicBezTo>
                      <a:pt x="266682" y="48488"/>
                      <a:pt x="273210" y="24244"/>
                      <a:pt x="273210" y="22379"/>
                    </a:cubicBezTo>
                    <a:cubicBezTo>
                      <a:pt x="273210" y="12122"/>
                      <a:pt x="264817" y="5595"/>
                      <a:pt x="255493" y="5595"/>
                    </a:cubicBezTo>
                    <a:cubicBezTo>
                      <a:pt x="235911" y="5595"/>
                      <a:pt x="232181" y="21447"/>
                      <a:pt x="227519" y="38231"/>
                    </a:cubicBezTo>
                    <a:lnTo>
                      <a:pt x="200477" y="147328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任意多边形: 形状 317">
                <a:extLst>
                  <a:ext uri="{FF2B5EF4-FFF2-40B4-BE49-F238E27FC236}">
                    <a16:creationId xmlns:a16="http://schemas.microsoft.com/office/drawing/2014/main" id="{E28CC4AC-22A6-25B7-E6A2-5B84BFFD3112}"/>
                  </a:ext>
                </a:extLst>
              </p:cNvPr>
              <p:cNvSpPr/>
              <p:nvPr/>
            </p:nvSpPr>
            <p:spPr>
              <a:xfrm>
                <a:off x="22696007" y="5807485"/>
                <a:ext cx="190221" cy="253628"/>
              </a:xfrm>
              <a:custGeom>
                <a:avLst/>
                <a:gdLst>
                  <a:gd name="connsiteX0" fmla="*/ 190221 w 190221"/>
                  <a:gd name="connsiteY0" fmla="*/ 181829 h 253628"/>
                  <a:gd name="connsiteX1" fmla="*/ 174369 w 190221"/>
                  <a:gd name="connsiteY1" fmla="*/ 181829 h 253628"/>
                  <a:gd name="connsiteX2" fmla="*/ 163180 w 190221"/>
                  <a:gd name="connsiteY2" fmla="*/ 216330 h 253628"/>
                  <a:gd name="connsiteX3" fmla="*/ 122151 w 190221"/>
                  <a:gd name="connsiteY3" fmla="*/ 218195 h 253628"/>
                  <a:gd name="connsiteX4" fmla="*/ 47555 w 190221"/>
                  <a:gd name="connsiteY4" fmla="*/ 218195 h 253628"/>
                  <a:gd name="connsiteX5" fmla="*/ 124016 w 190221"/>
                  <a:gd name="connsiteY5" fmla="*/ 163180 h 253628"/>
                  <a:gd name="connsiteX6" fmla="*/ 190221 w 190221"/>
                  <a:gd name="connsiteY6" fmla="*/ 76462 h 253628"/>
                  <a:gd name="connsiteX7" fmla="*/ 89516 w 190221"/>
                  <a:gd name="connsiteY7" fmla="*/ 0 h 253628"/>
                  <a:gd name="connsiteX8" fmla="*/ 0 w 190221"/>
                  <a:gd name="connsiteY8" fmla="*/ 67137 h 253628"/>
                  <a:gd name="connsiteX9" fmla="*/ 22379 w 190221"/>
                  <a:gd name="connsiteY9" fmla="*/ 90448 h 253628"/>
                  <a:gd name="connsiteX10" fmla="*/ 44757 w 190221"/>
                  <a:gd name="connsiteY10" fmla="*/ 68069 h 253628"/>
                  <a:gd name="connsiteX11" fmla="*/ 23311 w 190221"/>
                  <a:gd name="connsiteY11" fmla="*/ 45690 h 253628"/>
                  <a:gd name="connsiteX12" fmla="*/ 82056 w 190221"/>
                  <a:gd name="connsiteY12" fmla="*/ 16784 h 253628"/>
                  <a:gd name="connsiteX13" fmla="*/ 150125 w 190221"/>
                  <a:gd name="connsiteY13" fmla="*/ 76462 h 253628"/>
                  <a:gd name="connsiteX14" fmla="*/ 98840 w 190221"/>
                  <a:gd name="connsiteY14" fmla="*/ 157585 h 253628"/>
                  <a:gd name="connsiteX15" fmla="*/ 5595 w 190221"/>
                  <a:gd name="connsiteY15" fmla="*/ 236844 h 253628"/>
                  <a:gd name="connsiteX16" fmla="*/ 932 w 190221"/>
                  <a:gd name="connsiteY16" fmla="*/ 242439 h 253628"/>
                  <a:gd name="connsiteX17" fmla="*/ 932 w 190221"/>
                  <a:gd name="connsiteY17" fmla="*/ 253628 h 253628"/>
                  <a:gd name="connsiteX18" fmla="*/ 179031 w 190221"/>
                  <a:gd name="connsiteY18" fmla="*/ 253628 h 253628"/>
                  <a:gd name="connsiteX19" fmla="*/ 190221 w 190221"/>
                  <a:gd name="connsiteY19" fmla="*/ 181829 h 2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0221" h="253628">
                    <a:moveTo>
                      <a:pt x="190221" y="181829"/>
                    </a:moveTo>
                    <a:lnTo>
                      <a:pt x="174369" y="181829"/>
                    </a:lnTo>
                    <a:cubicBezTo>
                      <a:pt x="173437" y="189289"/>
                      <a:pt x="169707" y="212600"/>
                      <a:pt x="163180" y="216330"/>
                    </a:cubicBezTo>
                    <a:cubicBezTo>
                      <a:pt x="160382" y="218195"/>
                      <a:pt x="127746" y="218195"/>
                      <a:pt x="122151" y="218195"/>
                    </a:cubicBezTo>
                    <a:lnTo>
                      <a:pt x="47555" y="218195"/>
                    </a:lnTo>
                    <a:cubicBezTo>
                      <a:pt x="72731" y="199546"/>
                      <a:pt x="100705" y="178099"/>
                      <a:pt x="124016" y="163180"/>
                    </a:cubicBezTo>
                    <a:cubicBezTo>
                      <a:pt x="158517" y="139868"/>
                      <a:pt x="190221" y="117489"/>
                      <a:pt x="190221" y="76462"/>
                    </a:cubicBezTo>
                    <a:cubicBezTo>
                      <a:pt x="190221" y="27974"/>
                      <a:pt x="143598" y="0"/>
                      <a:pt x="89516" y="0"/>
                    </a:cubicBezTo>
                    <a:cubicBezTo>
                      <a:pt x="38230" y="0"/>
                      <a:pt x="0" y="29839"/>
                      <a:pt x="0" y="67137"/>
                    </a:cubicBezTo>
                    <a:cubicBezTo>
                      <a:pt x="0" y="86718"/>
                      <a:pt x="16784" y="90448"/>
                      <a:pt x="22379" y="90448"/>
                    </a:cubicBezTo>
                    <a:cubicBezTo>
                      <a:pt x="32636" y="90448"/>
                      <a:pt x="44757" y="83921"/>
                      <a:pt x="44757" y="68069"/>
                    </a:cubicBezTo>
                    <a:cubicBezTo>
                      <a:pt x="44757" y="54083"/>
                      <a:pt x="34500" y="46623"/>
                      <a:pt x="23311" y="45690"/>
                    </a:cubicBezTo>
                    <a:cubicBezTo>
                      <a:pt x="34500" y="28906"/>
                      <a:pt x="55947" y="16784"/>
                      <a:pt x="82056" y="16784"/>
                    </a:cubicBezTo>
                    <a:cubicBezTo>
                      <a:pt x="119354" y="16784"/>
                      <a:pt x="150125" y="39163"/>
                      <a:pt x="150125" y="76462"/>
                    </a:cubicBezTo>
                    <a:cubicBezTo>
                      <a:pt x="150125" y="108165"/>
                      <a:pt x="127746" y="133341"/>
                      <a:pt x="98840" y="157585"/>
                    </a:cubicBezTo>
                    <a:lnTo>
                      <a:pt x="5595" y="236844"/>
                    </a:lnTo>
                    <a:cubicBezTo>
                      <a:pt x="1865" y="240574"/>
                      <a:pt x="1865" y="240574"/>
                      <a:pt x="932" y="242439"/>
                    </a:cubicBezTo>
                    <a:lnTo>
                      <a:pt x="932" y="253628"/>
                    </a:lnTo>
                    <a:lnTo>
                      <a:pt x="179031" y="253628"/>
                    </a:lnTo>
                    <a:lnTo>
                      <a:pt x="190221" y="181829"/>
                    </a:lnTo>
                  </a:path>
                </a:pathLst>
              </a:custGeom>
              <a:grpFill/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9" name="图形 13">
              <a:extLst>
                <a:ext uri="{FF2B5EF4-FFF2-40B4-BE49-F238E27FC236}">
                  <a16:creationId xmlns:a16="http://schemas.microsoft.com/office/drawing/2014/main" id="{57F0445D-EEC8-F565-2436-77CC6DCA7328}"/>
                </a:ext>
              </a:extLst>
            </p:cNvPr>
            <p:cNvGrpSpPr/>
            <p:nvPr/>
          </p:nvGrpSpPr>
          <p:grpSpPr>
            <a:xfrm>
              <a:off x="21529949" y="7192182"/>
              <a:ext cx="783262" cy="310507"/>
              <a:chOff x="22399486" y="4763135"/>
              <a:chExt cx="783262" cy="310507"/>
            </a:xfrm>
            <a:solidFill>
              <a:srgbClr val="000000"/>
            </a:solidFill>
          </p:grpSpPr>
          <p:sp>
            <p:nvSpPr>
              <p:cNvPr id="320" name="任意多边形: 形状 319">
                <a:extLst>
                  <a:ext uri="{FF2B5EF4-FFF2-40B4-BE49-F238E27FC236}">
                    <a16:creationId xmlns:a16="http://schemas.microsoft.com/office/drawing/2014/main" id="{346B3BDA-2362-6631-791F-16AB48934A6F}"/>
                  </a:ext>
                </a:extLst>
              </p:cNvPr>
              <p:cNvSpPr/>
              <p:nvPr/>
            </p:nvSpPr>
            <p:spPr>
              <a:xfrm>
                <a:off x="22399486" y="4763135"/>
                <a:ext cx="311439" cy="310507"/>
              </a:xfrm>
              <a:custGeom>
                <a:avLst/>
                <a:gdLst>
                  <a:gd name="connsiteX0" fmla="*/ 165044 w 311439"/>
                  <a:gd name="connsiteY0" fmla="*/ 164112 h 310507"/>
                  <a:gd name="connsiteX1" fmla="*/ 295588 w 311439"/>
                  <a:gd name="connsiteY1" fmla="*/ 164112 h 310507"/>
                  <a:gd name="connsiteX2" fmla="*/ 311440 w 311439"/>
                  <a:gd name="connsiteY2" fmla="*/ 154788 h 310507"/>
                  <a:gd name="connsiteX3" fmla="*/ 295588 w 311439"/>
                  <a:gd name="connsiteY3" fmla="*/ 145463 h 310507"/>
                  <a:gd name="connsiteX4" fmla="*/ 165044 w 311439"/>
                  <a:gd name="connsiteY4" fmla="*/ 145463 h 310507"/>
                  <a:gd name="connsiteX5" fmla="*/ 165044 w 311439"/>
                  <a:gd name="connsiteY5" fmla="*/ 14919 h 310507"/>
                  <a:gd name="connsiteX6" fmla="*/ 155720 w 311439"/>
                  <a:gd name="connsiteY6" fmla="*/ 0 h 310507"/>
                  <a:gd name="connsiteX7" fmla="*/ 146396 w 311439"/>
                  <a:gd name="connsiteY7" fmla="*/ 14919 h 310507"/>
                  <a:gd name="connsiteX8" fmla="*/ 146396 w 311439"/>
                  <a:gd name="connsiteY8" fmla="*/ 145463 h 310507"/>
                  <a:gd name="connsiteX9" fmla="*/ 15852 w 311439"/>
                  <a:gd name="connsiteY9" fmla="*/ 145463 h 310507"/>
                  <a:gd name="connsiteX10" fmla="*/ 0 w 311439"/>
                  <a:gd name="connsiteY10" fmla="*/ 154788 h 310507"/>
                  <a:gd name="connsiteX11" fmla="*/ 15852 w 311439"/>
                  <a:gd name="connsiteY11" fmla="*/ 164112 h 310507"/>
                  <a:gd name="connsiteX12" fmla="*/ 146396 w 311439"/>
                  <a:gd name="connsiteY12" fmla="*/ 164112 h 310507"/>
                  <a:gd name="connsiteX13" fmla="*/ 146396 w 311439"/>
                  <a:gd name="connsiteY13" fmla="*/ 294656 h 310507"/>
                  <a:gd name="connsiteX14" fmla="*/ 155720 w 311439"/>
                  <a:gd name="connsiteY14" fmla="*/ 310508 h 310507"/>
                  <a:gd name="connsiteX15" fmla="*/ 165044 w 311439"/>
                  <a:gd name="connsiteY15" fmla="*/ 294656 h 310507"/>
                  <a:gd name="connsiteX16" fmla="*/ 165044 w 311439"/>
                  <a:gd name="connsiteY16" fmla="*/ 164112 h 310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1439" h="310507">
                    <a:moveTo>
                      <a:pt x="165044" y="164112"/>
                    </a:moveTo>
                    <a:lnTo>
                      <a:pt x="295588" y="164112"/>
                    </a:lnTo>
                    <a:cubicBezTo>
                      <a:pt x="302115" y="164112"/>
                      <a:pt x="311440" y="164112"/>
                      <a:pt x="311440" y="154788"/>
                    </a:cubicBezTo>
                    <a:cubicBezTo>
                      <a:pt x="311440" y="145463"/>
                      <a:pt x="302115" y="145463"/>
                      <a:pt x="295588" y="145463"/>
                    </a:cubicBezTo>
                    <a:lnTo>
                      <a:pt x="165044" y="145463"/>
                    </a:lnTo>
                    <a:lnTo>
                      <a:pt x="165044" y="14919"/>
                    </a:lnTo>
                    <a:cubicBezTo>
                      <a:pt x="165044" y="8392"/>
                      <a:pt x="165044" y="0"/>
                      <a:pt x="155720" y="0"/>
                    </a:cubicBezTo>
                    <a:cubicBezTo>
                      <a:pt x="146396" y="0"/>
                      <a:pt x="146396" y="8392"/>
                      <a:pt x="146396" y="14919"/>
                    </a:cubicBezTo>
                    <a:lnTo>
                      <a:pt x="146396" y="145463"/>
                    </a:lnTo>
                    <a:lnTo>
                      <a:pt x="15852" y="145463"/>
                    </a:lnTo>
                    <a:cubicBezTo>
                      <a:pt x="9324" y="145463"/>
                      <a:pt x="0" y="145463"/>
                      <a:pt x="0" y="154788"/>
                    </a:cubicBezTo>
                    <a:cubicBezTo>
                      <a:pt x="0" y="164112"/>
                      <a:pt x="9324" y="164112"/>
                      <a:pt x="15852" y="164112"/>
                    </a:cubicBezTo>
                    <a:lnTo>
                      <a:pt x="146396" y="164112"/>
                    </a:lnTo>
                    <a:lnTo>
                      <a:pt x="146396" y="294656"/>
                    </a:lnTo>
                    <a:cubicBezTo>
                      <a:pt x="146396" y="301183"/>
                      <a:pt x="146396" y="310508"/>
                      <a:pt x="155720" y="310508"/>
                    </a:cubicBezTo>
                    <a:cubicBezTo>
                      <a:pt x="165044" y="310508"/>
                      <a:pt x="165044" y="301183"/>
                      <a:pt x="165044" y="294656"/>
                    </a:cubicBezTo>
                    <a:lnTo>
                      <a:pt x="165044" y="164112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任意多边形: 形状 320">
                <a:extLst>
                  <a:ext uri="{FF2B5EF4-FFF2-40B4-BE49-F238E27FC236}">
                    <a16:creationId xmlns:a16="http://schemas.microsoft.com/office/drawing/2014/main" id="{8CB04917-E79B-667B-3DE2-E20FA0F8C074}"/>
                  </a:ext>
                </a:extLst>
              </p:cNvPr>
              <p:cNvSpPr/>
              <p:nvPr/>
            </p:nvSpPr>
            <p:spPr>
              <a:xfrm>
                <a:off x="22765942" y="4828407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3 h 211667"/>
                  <a:gd name="connsiteX3" fmla="*/ 83920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1 w 416807"/>
                  <a:gd name="connsiteY6" fmla="*/ 96043 h 211667"/>
                  <a:gd name="connsiteX7" fmla="*/ 331021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1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7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7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3"/>
                    </a:cubicBezTo>
                    <a:cubicBezTo>
                      <a:pt x="11189" y="61542"/>
                      <a:pt x="42893" y="23311"/>
                      <a:pt x="83920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4339"/>
                      <a:pt x="163180" y="79259"/>
                      <a:pt x="192086" y="116557"/>
                    </a:cubicBezTo>
                    <a:moveTo>
                      <a:pt x="224721" y="96043"/>
                    </a:moveTo>
                    <a:cubicBezTo>
                      <a:pt x="244303" y="62475"/>
                      <a:pt x="278804" y="14919"/>
                      <a:pt x="331021" y="14919"/>
                    </a:cubicBezTo>
                    <a:cubicBezTo>
                      <a:pt x="380441" y="14919"/>
                      <a:pt x="405618" y="63407"/>
                      <a:pt x="405618" y="105368"/>
                    </a:cubicBezTo>
                    <a:cubicBezTo>
                      <a:pt x="405618" y="151058"/>
                      <a:pt x="373914" y="189289"/>
                      <a:pt x="332887" y="189289"/>
                    </a:cubicBezTo>
                    <a:cubicBezTo>
                      <a:pt x="305845" y="189289"/>
                      <a:pt x="284399" y="169707"/>
                      <a:pt x="275074" y="159450"/>
                    </a:cubicBezTo>
                    <a:cubicBezTo>
                      <a:pt x="263884" y="147328"/>
                      <a:pt x="252695" y="133341"/>
                      <a:pt x="224721" y="96043"/>
                    </a:cubicBezTo>
                    <a:close/>
                    <a:moveTo>
                      <a:pt x="212600" y="80191"/>
                    </a:moveTo>
                    <a:cubicBezTo>
                      <a:pt x="187423" y="48488"/>
                      <a:pt x="181829" y="41028"/>
                      <a:pt x="166910" y="29839"/>
                    </a:cubicBezTo>
                    <a:cubicBezTo>
                      <a:pt x="140800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0" y="211667"/>
                      <a:pt x="88583" y="211667"/>
                    </a:cubicBezTo>
                    <a:cubicBezTo>
                      <a:pt x="142666" y="211667"/>
                      <a:pt x="180896" y="168775"/>
                      <a:pt x="204207" y="131476"/>
                    </a:cubicBezTo>
                    <a:cubicBezTo>
                      <a:pt x="229384" y="163180"/>
                      <a:pt x="234979" y="170640"/>
                      <a:pt x="249898" y="181829"/>
                    </a:cubicBezTo>
                    <a:cubicBezTo>
                      <a:pt x="276007" y="203275"/>
                      <a:pt x="302115" y="211667"/>
                      <a:pt x="326360" y="211667"/>
                    </a:cubicBezTo>
                    <a:cubicBezTo>
                      <a:pt x="381374" y="211667"/>
                      <a:pt x="416807" y="160382"/>
                      <a:pt x="416807" y="105368"/>
                    </a:cubicBezTo>
                    <a:cubicBezTo>
                      <a:pt x="416807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2" name="图形 13">
              <a:extLst>
                <a:ext uri="{FF2B5EF4-FFF2-40B4-BE49-F238E27FC236}">
                  <a16:creationId xmlns:a16="http://schemas.microsoft.com/office/drawing/2014/main" id="{94EA80C3-3A38-DE9E-47CF-58128B09B845}"/>
                </a:ext>
              </a:extLst>
            </p:cNvPr>
            <p:cNvGrpSpPr/>
            <p:nvPr/>
          </p:nvGrpSpPr>
          <p:grpSpPr>
            <a:xfrm>
              <a:off x="15124911" y="7173533"/>
              <a:ext cx="770208" cy="211667"/>
              <a:chOff x="15994448" y="4744486"/>
              <a:chExt cx="770208" cy="211667"/>
            </a:xfrm>
            <a:solidFill>
              <a:srgbClr val="000000"/>
            </a:solidFill>
          </p:grpSpPr>
          <p:sp>
            <p:nvSpPr>
              <p:cNvPr id="323" name="任意多边形: 形状 322">
                <a:extLst>
                  <a:ext uri="{FF2B5EF4-FFF2-40B4-BE49-F238E27FC236}">
                    <a16:creationId xmlns:a16="http://schemas.microsoft.com/office/drawing/2014/main" id="{6ACC2F60-F0D9-FD4B-7966-AA618BE7D1B4}"/>
                  </a:ext>
                </a:extLst>
              </p:cNvPr>
              <p:cNvSpPr/>
              <p:nvPr/>
            </p:nvSpPr>
            <p:spPr>
              <a:xfrm>
                <a:off x="15994448" y="4825610"/>
                <a:ext cx="286263" cy="18649"/>
              </a:xfrm>
              <a:custGeom>
                <a:avLst/>
                <a:gdLst>
                  <a:gd name="connsiteX0" fmla="*/ 269480 w 286263"/>
                  <a:gd name="connsiteY0" fmla="*/ 18649 h 18649"/>
                  <a:gd name="connsiteX1" fmla="*/ 286264 w 286263"/>
                  <a:gd name="connsiteY1" fmla="*/ 9325 h 18649"/>
                  <a:gd name="connsiteX2" fmla="*/ 269480 w 286263"/>
                  <a:gd name="connsiteY2" fmla="*/ 0 h 18649"/>
                  <a:gd name="connsiteX3" fmla="*/ 16784 w 286263"/>
                  <a:gd name="connsiteY3" fmla="*/ 0 h 18649"/>
                  <a:gd name="connsiteX4" fmla="*/ 0 w 286263"/>
                  <a:gd name="connsiteY4" fmla="*/ 9325 h 18649"/>
                  <a:gd name="connsiteX5" fmla="*/ 16784 w 286263"/>
                  <a:gd name="connsiteY5" fmla="*/ 18649 h 18649"/>
                  <a:gd name="connsiteX6" fmla="*/ 269480 w 286263"/>
                  <a:gd name="connsiteY6" fmla="*/ 18649 h 1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6263" h="18649">
                    <a:moveTo>
                      <a:pt x="269480" y="18649"/>
                    </a:moveTo>
                    <a:cubicBezTo>
                      <a:pt x="277872" y="18649"/>
                      <a:pt x="286264" y="18649"/>
                      <a:pt x="286264" y="9325"/>
                    </a:cubicBezTo>
                    <a:cubicBezTo>
                      <a:pt x="286264" y="0"/>
                      <a:pt x="277872" y="0"/>
                      <a:pt x="269480" y="0"/>
                    </a:cubicBezTo>
                    <a:lnTo>
                      <a:pt x="16784" y="0"/>
                    </a:lnTo>
                    <a:cubicBezTo>
                      <a:pt x="8392" y="0"/>
                      <a:pt x="0" y="0"/>
                      <a:pt x="0" y="9325"/>
                    </a:cubicBezTo>
                    <a:cubicBezTo>
                      <a:pt x="0" y="18649"/>
                      <a:pt x="8392" y="18649"/>
                      <a:pt x="16784" y="18649"/>
                    </a:cubicBezTo>
                    <a:lnTo>
                      <a:pt x="269480" y="18649"/>
                    </a:lnTo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任意多边形: 形状 323">
                <a:extLst>
                  <a:ext uri="{FF2B5EF4-FFF2-40B4-BE49-F238E27FC236}">
                    <a16:creationId xmlns:a16="http://schemas.microsoft.com/office/drawing/2014/main" id="{13DD5DF3-A98C-2469-48FA-7B7D23559AAC}"/>
                  </a:ext>
                </a:extLst>
              </p:cNvPr>
              <p:cNvSpPr/>
              <p:nvPr/>
            </p:nvSpPr>
            <p:spPr>
              <a:xfrm>
                <a:off x="16347848" y="4744486"/>
                <a:ext cx="416807" cy="211667"/>
              </a:xfrm>
              <a:custGeom>
                <a:avLst/>
                <a:gdLst>
                  <a:gd name="connsiteX0" fmla="*/ 192086 w 416807"/>
                  <a:gd name="connsiteY0" fmla="*/ 116557 h 211667"/>
                  <a:gd name="connsiteX1" fmla="*/ 85786 w 416807"/>
                  <a:gd name="connsiteY1" fmla="*/ 197681 h 211667"/>
                  <a:gd name="connsiteX2" fmla="*/ 11189 w 416807"/>
                  <a:gd name="connsiteY2" fmla="*/ 107232 h 211667"/>
                  <a:gd name="connsiteX3" fmla="*/ 83921 w 416807"/>
                  <a:gd name="connsiteY3" fmla="*/ 23311 h 211667"/>
                  <a:gd name="connsiteX4" fmla="*/ 141733 w 416807"/>
                  <a:gd name="connsiteY4" fmla="*/ 53150 h 211667"/>
                  <a:gd name="connsiteX5" fmla="*/ 192086 w 416807"/>
                  <a:gd name="connsiteY5" fmla="*/ 116557 h 211667"/>
                  <a:gd name="connsiteX6" fmla="*/ 224722 w 416807"/>
                  <a:gd name="connsiteY6" fmla="*/ 96043 h 211667"/>
                  <a:gd name="connsiteX7" fmla="*/ 331022 w 416807"/>
                  <a:gd name="connsiteY7" fmla="*/ 14919 h 211667"/>
                  <a:gd name="connsiteX8" fmla="*/ 405618 w 416807"/>
                  <a:gd name="connsiteY8" fmla="*/ 105368 h 211667"/>
                  <a:gd name="connsiteX9" fmla="*/ 332887 w 416807"/>
                  <a:gd name="connsiteY9" fmla="*/ 189289 h 211667"/>
                  <a:gd name="connsiteX10" fmla="*/ 275074 w 416807"/>
                  <a:gd name="connsiteY10" fmla="*/ 159450 h 211667"/>
                  <a:gd name="connsiteX11" fmla="*/ 224722 w 416807"/>
                  <a:gd name="connsiteY11" fmla="*/ 96043 h 211667"/>
                  <a:gd name="connsiteX12" fmla="*/ 212600 w 416807"/>
                  <a:gd name="connsiteY12" fmla="*/ 80191 h 211667"/>
                  <a:gd name="connsiteX13" fmla="*/ 166910 w 416807"/>
                  <a:gd name="connsiteY13" fmla="*/ 29839 h 211667"/>
                  <a:gd name="connsiteX14" fmla="*/ 90448 w 416807"/>
                  <a:gd name="connsiteY14" fmla="*/ 0 h 211667"/>
                  <a:gd name="connsiteX15" fmla="*/ 0 w 416807"/>
                  <a:gd name="connsiteY15" fmla="*/ 106300 h 211667"/>
                  <a:gd name="connsiteX16" fmla="*/ 88583 w 416807"/>
                  <a:gd name="connsiteY16" fmla="*/ 211667 h 211667"/>
                  <a:gd name="connsiteX17" fmla="*/ 204208 w 416807"/>
                  <a:gd name="connsiteY17" fmla="*/ 131476 h 211667"/>
                  <a:gd name="connsiteX18" fmla="*/ 249898 w 416807"/>
                  <a:gd name="connsiteY18" fmla="*/ 181829 h 211667"/>
                  <a:gd name="connsiteX19" fmla="*/ 326360 w 416807"/>
                  <a:gd name="connsiteY19" fmla="*/ 211667 h 211667"/>
                  <a:gd name="connsiteX20" fmla="*/ 416808 w 416807"/>
                  <a:gd name="connsiteY20" fmla="*/ 105368 h 211667"/>
                  <a:gd name="connsiteX21" fmla="*/ 328224 w 416807"/>
                  <a:gd name="connsiteY21" fmla="*/ 0 h 211667"/>
                  <a:gd name="connsiteX22" fmla="*/ 212600 w 416807"/>
                  <a:gd name="connsiteY22" fmla="*/ 80191 h 21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6807" h="211667">
                    <a:moveTo>
                      <a:pt x="192086" y="116557"/>
                    </a:moveTo>
                    <a:cubicBezTo>
                      <a:pt x="172504" y="150125"/>
                      <a:pt x="138003" y="197681"/>
                      <a:pt x="85786" y="197681"/>
                    </a:cubicBezTo>
                    <a:cubicBezTo>
                      <a:pt x="36366" y="197681"/>
                      <a:pt x="11189" y="149193"/>
                      <a:pt x="11189" y="107232"/>
                    </a:cubicBezTo>
                    <a:cubicBezTo>
                      <a:pt x="11189" y="61542"/>
                      <a:pt x="42893" y="23311"/>
                      <a:pt x="83921" y="23311"/>
                    </a:cubicBezTo>
                    <a:cubicBezTo>
                      <a:pt x="110962" y="23311"/>
                      <a:pt x="132409" y="42893"/>
                      <a:pt x="141733" y="53150"/>
                    </a:cubicBezTo>
                    <a:cubicBezTo>
                      <a:pt x="152923" y="65272"/>
                      <a:pt x="164112" y="79259"/>
                      <a:pt x="192086" y="116557"/>
                    </a:cubicBezTo>
                    <a:moveTo>
                      <a:pt x="224722" y="96043"/>
                    </a:moveTo>
                    <a:cubicBezTo>
                      <a:pt x="244303" y="62475"/>
                      <a:pt x="278804" y="14919"/>
                      <a:pt x="331022" y="14919"/>
                    </a:cubicBezTo>
                    <a:cubicBezTo>
                      <a:pt x="380442" y="14919"/>
                      <a:pt x="405618" y="63407"/>
                      <a:pt x="405618" y="105368"/>
                    </a:cubicBezTo>
                    <a:cubicBezTo>
                      <a:pt x="405618" y="151058"/>
                      <a:pt x="373915" y="189289"/>
                      <a:pt x="332887" y="189289"/>
                    </a:cubicBezTo>
                    <a:cubicBezTo>
                      <a:pt x="305846" y="189289"/>
                      <a:pt x="284399" y="169707"/>
                      <a:pt x="275074" y="159450"/>
                    </a:cubicBezTo>
                    <a:cubicBezTo>
                      <a:pt x="263885" y="148260"/>
                      <a:pt x="252696" y="133341"/>
                      <a:pt x="224722" y="96043"/>
                    </a:cubicBezTo>
                    <a:close/>
                    <a:moveTo>
                      <a:pt x="212600" y="80191"/>
                    </a:moveTo>
                    <a:cubicBezTo>
                      <a:pt x="187424" y="48488"/>
                      <a:pt x="181829" y="41028"/>
                      <a:pt x="166910" y="29839"/>
                    </a:cubicBezTo>
                    <a:cubicBezTo>
                      <a:pt x="140801" y="8392"/>
                      <a:pt x="114692" y="0"/>
                      <a:pt x="90448" y="0"/>
                    </a:cubicBezTo>
                    <a:cubicBezTo>
                      <a:pt x="35433" y="0"/>
                      <a:pt x="0" y="51285"/>
                      <a:pt x="0" y="106300"/>
                    </a:cubicBezTo>
                    <a:cubicBezTo>
                      <a:pt x="0" y="160382"/>
                      <a:pt x="34501" y="211667"/>
                      <a:pt x="88583" y="211667"/>
                    </a:cubicBezTo>
                    <a:cubicBezTo>
                      <a:pt x="142666" y="211667"/>
                      <a:pt x="180896" y="168775"/>
                      <a:pt x="204208" y="131476"/>
                    </a:cubicBezTo>
                    <a:cubicBezTo>
                      <a:pt x="229384" y="163180"/>
                      <a:pt x="234979" y="170639"/>
                      <a:pt x="249898" y="181829"/>
                    </a:cubicBezTo>
                    <a:cubicBezTo>
                      <a:pt x="276007" y="203275"/>
                      <a:pt x="302116" y="211667"/>
                      <a:pt x="326360" y="211667"/>
                    </a:cubicBezTo>
                    <a:cubicBezTo>
                      <a:pt x="381374" y="211667"/>
                      <a:pt x="416808" y="160382"/>
                      <a:pt x="416808" y="105368"/>
                    </a:cubicBezTo>
                    <a:cubicBezTo>
                      <a:pt x="416808" y="51285"/>
                      <a:pt x="382307" y="0"/>
                      <a:pt x="328224" y="0"/>
                    </a:cubicBezTo>
                    <a:cubicBezTo>
                      <a:pt x="274142" y="0"/>
                      <a:pt x="234979" y="42893"/>
                      <a:pt x="212600" y="801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31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6" name="矩形 325">
            <a:extLst>
              <a:ext uri="{FF2B5EF4-FFF2-40B4-BE49-F238E27FC236}">
                <a16:creationId xmlns:a16="http://schemas.microsoft.com/office/drawing/2014/main" id="{F1AFC466-E72D-650D-76A5-08554C97BFA1}"/>
              </a:ext>
            </a:extLst>
          </p:cNvPr>
          <p:cNvSpPr/>
          <p:nvPr/>
        </p:nvSpPr>
        <p:spPr>
          <a:xfrm>
            <a:off x="945294" y="2393609"/>
            <a:ext cx="23218212" cy="10010273"/>
          </a:xfrm>
          <a:prstGeom prst="rect">
            <a:avLst/>
          </a:prstGeom>
          <a:solidFill>
            <a:schemeClr val="bg1">
              <a:alpha val="95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434" name="任意多边形: 形状 433">
            <a:extLst>
              <a:ext uri="{FF2B5EF4-FFF2-40B4-BE49-F238E27FC236}">
                <a16:creationId xmlns:a16="http://schemas.microsoft.com/office/drawing/2014/main" id="{2D94DABA-9C92-E8DB-F9BE-15EF8D1E6A2A}"/>
              </a:ext>
            </a:extLst>
          </p:cNvPr>
          <p:cNvSpPr/>
          <p:nvPr/>
        </p:nvSpPr>
        <p:spPr>
          <a:xfrm>
            <a:off x="3353092" y="3895311"/>
            <a:ext cx="366730" cy="116625"/>
          </a:xfrm>
          <a:custGeom>
            <a:avLst/>
            <a:gdLst>
              <a:gd name="connsiteX0" fmla="*/ 182828 w 366730"/>
              <a:gd name="connsiteY0" fmla="*/ 37893 h 116625"/>
              <a:gd name="connsiteX1" fmla="*/ 359067 w 366730"/>
              <a:gd name="connsiteY1" fmla="*/ 116712 h 116625"/>
              <a:gd name="connsiteX2" fmla="*/ 366842 w 366730"/>
              <a:gd name="connsiteY2" fmla="*/ 102614 h 116625"/>
              <a:gd name="connsiteX3" fmla="*/ 183476 w 366730"/>
              <a:gd name="connsiteY3" fmla="*/ 86 h 116625"/>
              <a:gd name="connsiteX4" fmla="*/ 111 w 366730"/>
              <a:gd name="connsiteY4" fmla="*/ 102614 h 116625"/>
              <a:gd name="connsiteX5" fmla="*/ 7238 w 366730"/>
              <a:gd name="connsiteY5" fmla="*/ 116712 h 116625"/>
              <a:gd name="connsiteX6" fmla="*/ 182828 w 366730"/>
              <a:gd name="connsiteY6" fmla="*/ 37893 h 116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6730" h="116625">
                <a:moveTo>
                  <a:pt x="182828" y="37893"/>
                </a:moveTo>
                <a:lnTo>
                  <a:pt x="359067" y="116712"/>
                </a:lnTo>
                <a:lnTo>
                  <a:pt x="366842" y="102614"/>
                </a:lnTo>
                <a:lnTo>
                  <a:pt x="183476" y="86"/>
                </a:lnTo>
                <a:lnTo>
                  <a:pt x="111" y="102614"/>
                </a:lnTo>
                <a:lnTo>
                  <a:pt x="7238" y="116712"/>
                </a:lnTo>
                <a:lnTo>
                  <a:pt x="182828" y="37893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5" name="任意多边形: 形状 434">
            <a:extLst>
              <a:ext uri="{FF2B5EF4-FFF2-40B4-BE49-F238E27FC236}">
                <a16:creationId xmlns:a16="http://schemas.microsoft.com/office/drawing/2014/main" id="{BC7D9503-89A2-FC60-FF02-F263AD28A437}"/>
              </a:ext>
            </a:extLst>
          </p:cNvPr>
          <p:cNvSpPr/>
          <p:nvPr/>
        </p:nvSpPr>
        <p:spPr>
          <a:xfrm>
            <a:off x="3323069" y="4096378"/>
            <a:ext cx="391352" cy="437666"/>
          </a:xfrm>
          <a:custGeom>
            <a:avLst/>
            <a:gdLst>
              <a:gd name="connsiteX0" fmla="*/ 217168 w 391352"/>
              <a:gd name="connsiteY0" fmla="*/ 50071 h 437666"/>
              <a:gd name="connsiteX1" fmla="*/ 285849 w 391352"/>
              <a:gd name="connsiteY1" fmla="*/ 19954 h 437666"/>
              <a:gd name="connsiteX2" fmla="*/ 310471 w 391352"/>
              <a:gd name="connsiteY2" fmla="*/ 7778 h 437666"/>
              <a:gd name="connsiteX3" fmla="*/ 300104 w 391352"/>
              <a:gd name="connsiteY3" fmla="*/ 89 h 437666"/>
              <a:gd name="connsiteX4" fmla="*/ 204209 w 391352"/>
              <a:gd name="connsiteY4" fmla="*/ 2011 h 437666"/>
              <a:gd name="connsiteX5" fmla="*/ 118034 w 391352"/>
              <a:gd name="connsiteY5" fmla="*/ 89 h 437666"/>
              <a:gd name="connsiteX6" fmla="*/ 105723 w 391352"/>
              <a:gd name="connsiteY6" fmla="*/ 12905 h 437666"/>
              <a:gd name="connsiteX7" fmla="*/ 123866 w 391352"/>
              <a:gd name="connsiteY7" fmla="*/ 19954 h 437666"/>
              <a:gd name="connsiteX8" fmla="*/ 148487 w 391352"/>
              <a:gd name="connsiteY8" fmla="*/ 21235 h 437666"/>
              <a:gd name="connsiteX9" fmla="*/ 165981 w 391352"/>
              <a:gd name="connsiteY9" fmla="*/ 31488 h 437666"/>
              <a:gd name="connsiteX10" fmla="*/ 163390 w 391352"/>
              <a:gd name="connsiteY10" fmla="*/ 43663 h 437666"/>
              <a:gd name="connsiteX11" fmla="*/ 76566 w 391352"/>
              <a:gd name="connsiteY11" fmla="*/ 387773 h 437666"/>
              <a:gd name="connsiteX12" fmla="*/ 17605 w 391352"/>
              <a:gd name="connsiteY12" fmla="*/ 417891 h 437666"/>
              <a:gd name="connsiteX13" fmla="*/ 110 w 391352"/>
              <a:gd name="connsiteY13" fmla="*/ 430707 h 437666"/>
              <a:gd name="connsiteX14" fmla="*/ 17605 w 391352"/>
              <a:gd name="connsiteY14" fmla="*/ 437756 h 437666"/>
              <a:gd name="connsiteX15" fmla="*/ 317598 w 391352"/>
              <a:gd name="connsiteY15" fmla="*/ 437756 h 437666"/>
              <a:gd name="connsiteX16" fmla="*/ 337684 w 391352"/>
              <a:gd name="connsiteY16" fmla="*/ 426862 h 437666"/>
              <a:gd name="connsiteX17" fmla="*/ 388871 w 391352"/>
              <a:gd name="connsiteY17" fmla="*/ 288449 h 437666"/>
              <a:gd name="connsiteX18" fmla="*/ 391463 w 391352"/>
              <a:gd name="connsiteY18" fmla="*/ 279478 h 437666"/>
              <a:gd name="connsiteX19" fmla="*/ 383687 w 391352"/>
              <a:gd name="connsiteY19" fmla="*/ 272429 h 437666"/>
              <a:gd name="connsiteX20" fmla="*/ 372672 w 391352"/>
              <a:gd name="connsiteY20" fmla="*/ 285886 h 437666"/>
              <a:gd name="connsiteX21" fmla="*/ 210041 w 391352"/>
              <a:gd name="connsiteY21" fmla="*/ 417891 h 437666"/>
              <a:gd name="connsiteX22" fmla="*/ 149135 w 391352"/>
              <a:gd name="connsiteY22" fmla="*/ 417891 h 437666"/>
              <a:gd name="connsiteX23" fmla="*/ 134880 w 391352"/>
              <a:gd name="connsiteY23" fmla="*/ 417250 h 437666"/>
              <a:gd name="connsiteX24" fmla="*/ 126458 w 391352"/>
              <a:gd name="connsiteY24" fmla="*/ 410842 h 437666"/>
              <a:gd name="connsiteX25" fmla="*/ 129697 w 391352"/>
              <a:gd name="connsiteY25" fmla="*/ 396103 h 437666"/>
              <a:gd name="connsiteX26" fmla="*/ 217168 w 391352"/>
              <a:gd name="connsiteY26" fmla="*/ 50071 h 43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1352" h="437666">
                <a:moveTo>
                  <a:pt x="217168" y="50071"/>
                </a:moveTo>
                <a:cubicBezTo>
                  <a:pt x="222999" y="27002"/>
                  <a:pt x="224943" y="19954"/>
                  <a:pt x="285849" y="19954"/>
                </a:cubicBezTo>
                <a:cubicBezTo>
                  <a:pt x="305287" y="19954"/>
                  <a:pt x="310471" y="19954"/>
                  <a:pt x="310471" y="7778"/>
                </a:cubicBezTo>
                <a:cubicBezTo>
                  <a:pt x="310471" y="89"/>
                  <a:pt x="303343" y="89"/>
                  <a:pt x="300104" y="89"/>
                </a:cubicBezTo>
                <a:cubicBezTo>
                  <a:pt x="278722" y="89"/>
                  <a:pt x="225591" y="2011"/>
                  <a:pt x="204209" y="2011"/>
                </a:cubicBezTo>
                <a:cubicBezTo>
                  <a:pt x="184772" y="2011"/>
                  <a:pt x="137472" y="89"/>
                  <a:pt x="118034" y="89"/>
                </a:cubicBezTo>
                <a:cubicBezTo>
                  <a:pt x="113498" y="89"/>
                  <a:pt x="105723" y="89"/>
                  <a:pt x="105723" y="12905"/>
                </a:cubicBezTo>
                <a:cubicBezTo>
                  <a:pt x="105723" y="19954"/>
                  <a:pt x="111555" y="19954"/>
                  <a:pt x="123866" y="19954"/>
                </a:cubicBezTo>
                <a:cubicBezTo>
                  <a:pt x="125161" y="19954"/>
                  <a:pt x="137472" y="19954"/>
                  <a:pt x="148487" y="21235"/>
                </a:cubicBezTo>
                <a:cubicBezTo>
                  <a:pt x="160150" y="22517"/>
                  <a:pt x="165981" y="23157"/>
                  <a:pt x="165981" y="31488"/>
                </a:cubicBezTo>
                <a:cubicBezTo>
                  <a:pt x="165981" y="34051"/>
                  <a:pt x="165334" y="35974"/>
                  <a:pt x="163390" y="43663"/>
                </a:cubicBezTo>
                <a:lnTo>
                  <a:pt x="76566" y="387773"/>
                </a:lnTo>
                <a:cubicBezTo>
                  <a:pt x="70087" y="412764"/>
                  <a:pt x="68791" y="417891"/>
                  <a:pt x="17605" y="417891"/>
                </a:cubicBezTo>
                <a:cubicBezTo>
                  <a:pt x="6590" y="417891"/>
                  <a:pt x="110" y="417891"/>
                  <a:pt x="110" y="430707"/>
                </a:cubicBezTo>
                <a:cubicBezTo>
                  <a:pt x="110" y="437756"/>
                  <a:pt x="5942" y="437756"/>
                  <a:pt x="17605" y="437756"/>
                </a:cubicBezTo>
                <a:lnTo>
                  <a:pt x="317598" y="437756"/>
                </a:lnTo>
                <a:cubicBezTo>
                  <a:pt x="333148" y="437756"/>
                  <a:pt x="333796" y="437756"/>
                  <a:pt x="337684" y="426862"/>
                </a:cubicBezTo>
                <a:lnTo>
                  <a:pt x="388871" y="288449"/>
                </a:lnTo>
                <a:cubicBezTo>
                  <a:pt x="391463" y="281400"/>
                  <a:pt x="391463" y="280119"/>
                  <a:pt x="391463" y="279478"/>
                </a:cubicBezTo>
                <a:cubicBezTo>
                  <a:pt x="391463" y="276915"/>
                  <a:pt x="389519" y="272429"/>
                  <a:pt x="383687" y="272429"/>
                </a:cubicBezTo>
                <a:cubicBezTo>
                  <a:pt x="377856" y="272429"/>
                  <a:pt x="377208" y="275633"/>
                  <a:pt x="372672" y="285886"/>
                </a:cubicBezTo>
                <a:cubicBezTo>
                  <a:pt x="350642" y="344840"/>
                  <a:pt x="322133" y="417891"/>
                  <a:pt x="210041" y="417891"/>
                </a:cubicBezTo>
                <a:lnTo>
                  <a:pt x="149135" y="417891"/>
                </a:lnTo>
                <a:cubicBezTo>
                  <a:pt x="140064" y="417891"/>
                  <a:pt x="138768" y="417891"/>
                  <a:pt x="134880" y="417250"/>
                </a:cubicBezTo>
                <a:cubicBezTo>
                  <a:pt x="128401" y="416609"/>
                  <a:pt x="126458" y="415968"/>
                  <a:pt x="126458" y="410842"/>
                </a:cubicBezTo>
                <a:cubicBezTo>
                  <a:pt x="126458" y="408920"/>
                  <a:pt x="126458" y="407638"/>
                  <a:pt x="129697" y="396103"/>
                </a:cubicBezTo>
                <a:lnTo>
                  <a:pt x="217168" y="5007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6" name="任意多边形: 形状 435">
            <a:extLst>
              <a:ext uri="{FF2B5EF4-FFF2-40B4-BE49-F238E27FC236}">
                <a16:creationId xmlns:a16="http://schemas.microsoft.com/office/drawing/2014/main" id="{60FC58A6-14EB-8062-AAA2-CCF9D9E3F08D}"/>
              </a:ext>
            </a:extLst>
          </p:cNvPr>
          <p:cNvSpPr/>
          <p:nvPr/>
        </p:nvSpPr>
        <p:spPr>
          <a:xfrm>
            <a:off x="3766866" y="4432350"/>
            <a:ext cx="212716" cy="202300"/>
          </a:xfrm>
          <a:custGeom>
            <a:avLst/>
            <a:gdLst>
              <a:gd name="connsiteX0" fmla="*/ 212834 w 212716"/>
              <a:gd name="connsiteY0" fmla="*/ 78589 h 202300"/>
              <a:gd name="connsiteX1" fmla="*/ 130741 w 212716"/>
              <a:gd name="connsiteY1" fmla="*/ 90 h 202300"/>
              <a:gd name="connsiteX2" fmla="*/ 117 w 212716"/>
              <a:gd name="connsiteY2" fmla="*/ 123894 h 202300"/>
              <a:gd name="connsiteX3" fmla="*/ 82664 w 212716"/>
              <a:gd name="connsiteY3" fmla="*/ 202391 h 202300"/>
              <a:gd name="connsiteX4" fmla="*/ 212834 w 212716"/>
              <a:gd name="connsiteY4" fmla="*/ 78589 h 202300"/>
              <a:gd name="connsiteX5" fmla="*/ 83117 w 212716"/>
              <a:gd name="connsiteY5" fmla="*/ 189832 h 202300"/>
              <a:gd name="connsiteX6" fmla="*/ 37762 w 212716"/>
              <a:gd name="connsiteY6" fmla="*/ 140041 h 202300"/>
              <a:gd name="connsiteX7" fmla="*/ 64068 w 212716"/>
              <a:gd name="connsiteY7" fmla="*/ 52124 h 202300"/>
              <a:gd name="connsiteX8" fmla="*/ 130287 w 212716"/>
              <a:gd name="connsiteY8" fmla="*/ 12650 h 202300"/>
              <a:gd name="connsiteX9" fmla="*/ 175642 w 212716"/>
              <a:gd name="connsiteY9" fmla="*/ 62441 h 202300"/>
              <a:gd name="connsiteX10" fmla="*/ 150243 w 212716"/>
              <a:gd name="connsiteY10" fmla="*/ 149013 h 202300"/>
              <a:gd name="connsiteX11" fmla="*/ 83117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34" y="78589"/>
                </a:moveTo>
                <a:cubicBezTo>
                  <a:pt x="212834" y="28799"/>
                  <a:pt x="175189" y="90"/>
                  <a:pt x="130741" y="90"/>
                </a:cubicBezTo>
                <a:cubicBezTo>
                  <a:pt x="63615" y="90"/>
                  <a:pt x="117" y="62441"/>
                  <a:pt x="117" y="123894"/>
                </a:cubicBezTo>
                <a:cubicBezTo>
                  <a:pt x="117" y="168749"/>
                  <a:pt x="33226" y="202391"/>
                  <a:pt x="82664" y="202391"/>
                </a:cubicBezTo>
                <a:cubicBezTo>
                  <a:pt x="147522" y="202391"/>
                  <a:pt x="212834" y="143181"/>
                  <a:pt x="212834" y="78589"/>
                </a:cubicBezTo>
                <a:close/>
                <a:moveTo>
                  <a:pt x="83117" y="189832"/>
                </a:moveTo>
                <a:cubicBezTo>
                  <a:pt x="60440" y="189832"/>
                  <a:pt x="37762" y="175478"/>
                  <a:pt x="37762" y="140041"/>
                </a:cubicBezTo>
                <a:cubicBezTo>
                  <a:pt x="37762" y="121651"/>
                  <a:pt x="46379" y="77692"/>
                  <a:pt x="64068" y="52124"/>
                </a:cubicBezTo>
                <a:cubicBezTo>
                  <a:pt x="83571" y="24313"/>
                  <a:pt x="109877" y="12650"/>
                  <a:pt x="130287" y="12650"/>
                </a:cubicBezTo>
                <a:cubicBezTo>
                  <a:pt x="154779" y="12650"/>
                  <a:pt x="175642" y="29247"/>
                  <a:pt x="175642" y="62441"/>
                </a:cubicBezTo>
                <a:cubicBezTo>
                  <a:pt x="175642" y="73206"/>
                  <a:pt x="170200" y="117613"/>
                  <a:pt x="150243" y="149013"/>
                </a:cubicBezTo>
                <a:cubicBezTo>
                  <a:pt x="133009" y="175478"/>
                  <a:pt x="105795" y="189832"/>
                  <a:pt x="83117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7" name="任意多边形: 形状 436">
            <a:extLst>
              <a:ext uri="{FF2B5EF4-FFF2-40B4-BE49-F238E27FC236}">
                <a16:creationId xmlns:a16="http://schemas.microsoft.com/office/drawing/2014/main" id="{89AB4E5D-5A44-3BE6-4E32-FC8F05C52ECE}"/>
              </a:ext>
            </a:extLst>
          </p:cNvPr>
          <p:cNvSpPr/>
          <p:nvPr/>
        </p:nvSpPr>
        <p:spPr>
          <a:xfrm>
            <a:off x="4091067" y="4053444"/>
            <a:ext cx="150320" cy="640800"/>
          </a:xfrm>
          <a:custGeom>
            <a:avLst/>
            <a:gdLst>
              <a:gd name="connsiteX0" fmla="*/ 150442 w 150320"/>
              <a:gd name="connsiteY0" fmla="*/ 634481 h 640800"/>
              <a:gd name="connsiteX1" fmla="*/ 139427 w 150320"/>
              <a:gd name="connsiteY1" fmla="*/ 620384 h 640800"/>
              <a:gd name="connsiteX2" fmla="*/ 37701 w 150320"/>
              <a:gd name="connsiteY2" fmla="*/ 320489 h 640800"/>
              <a:gd name="connsiteX3" fmla="*/ 142019 w 150320"/>
              <a:gd name="connsiteY3" fmla="*/ 17390 h 640800"/>
              <a:gd name="connsiteX4" fmla="*/ 150442 w 150320"/>
              <a:gd name="connsiteY4" fmla="*/ 6497 h 640800"/>
              <a:gd name="connsiteX5" fmla="*/ 143963 w 150320"/>
              <a:gd name="connsiteY5" fmla="*/ 89 h 640800"/>
              <a:gd name="connsiteX6" fmla="*/ 40942 w 150320"/>
              <a:gd name="connsiteY6" fmla="*/ 125045 h 640800"/>
              <a:gd name="connsiteX7" fmla="*/ 122 w 150320"/>
              <a:gd name="connsiteY7" fmla="*/ 320489 h 640800"/>
              <a:gd name="connsiteX8" fmla="*/ 42885 w 150320"/>
              <a:gd name="connsiteY8" fmla="*/ 520419 h 640800"/>
              <a:gd name="connsiteX9" fmla="*/ 143963 w 150320"/>
              <a:gd name="connsiteY9" fmla="*/ 640890 h 640800"/>
              <a:gd name="connsiteX10" fmla="*/ 150442 w 150320"/>
              <a:gd name="connsiteY10" fmla="*/ 634481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42" y="634481"/>
                </a:moveTo>
                <a:cubicBezTo>
                  <a:pt x="150442" y="632559"/>
                  <a:pt x="150442" y="631278"/>
                  <a:pt x="139427" y="620384"/>
                </a:cubicBezTo>
                <a:cubicBezTo>
                  <a:pt x="58436" y="539643"/>
                  <a:pt x="37701" y="418532"/>
                  <a:pt x="37701" y="320489"/>
                </a:cubicBezTo>
                <a:cubicBezTo>
                  <a:pt x="37701" y="208990"/>
                  <a:pt x="62324" y="97491"/>
                  <a:pt x="142019" y="17390"/>
                </a:cubicBezTo>
                <a:cubicBezTo>
                  <a:pt x="150442" y="9701"/>
                  <a:pt x="150442" y="8419"/>
                  <a:pt x="150442" y="6497"/>
                </a:cubicBezTo>
                <a:cubicBezTo>
                  <a:pt x="150442" y="2011"/>
                  <a:pt x="147850" y="89"/>
                  <a:pt x="143963" y="89"/>
                </a:cubicBezTo>
                <a:cubicBezTo>
                  <a:pt x="137483" y="89"/>
                  <a:pt x="79169" y="43663"/>
                  <a:pt x="40942" y="125045"/>
                </a:cubicBezTo>
                <a:cubicBezTo>
                  <a:pt x="7897" y="195533"/>
                  <a:pt x="122" y="266662"/>
                  <a:pt x="122" y="320489"/>
                </a:cubicBezTo>
                <a:cubicBezTo>
                  <a:pt x="122" y="370472"/>
                  <a:pt x="7249" y="448009"/>
                  <a:pt x="42885" y="520419"/>
                </a:cubicBezTo>
                <a:cubicBezTo>
                  <a:pt x="81761" y="599238"/>
                  <a:pt x="137483" y="640890"/>
                  <a:pt x="143963" y="640890"/>
                </a:cubicBezTo>
                <a:cubicBezTo>
                  <a:pt x="147850" y="640890"/>
                  <a:pt x="150442" y="638967"/>
                  <a:pt x="150442" y="63448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8" name="任意多边形: 形状 437">
            <a:extLst>
              <a:ext uri="{FF2B5EF4-FFF2-40B4-BE49-F238E27FC236}">
                <a16:creationId xmlns:a16="http://schemas.microsoft.com/office/drawing/2014/main" id="{FC5AE210-95F8-6EE4-9631-17B2B448ED6E}"/>
              </a:ext>
            </a:extLst>
          </p:cNvPr>
          <p:cNvSpPr/>
          <p:nvPr/>
        </p:nvSpPr>
        <p:spPr>
          <a:xfrm>
            <a:off x="4302846" y="4245684"/>
            <a:ext cx="364786" cy="412675"/>
          </a:xfrm>
          <a:custGeom>
            <a:avLst/>
            <a:gdLst>
              <a:gd name="connsiteX0" fmla="*/ 118697 w 364786"/>
              <a:gd name="connsiteY0" fmla="*/ 77626 h 412675"/>
              <a:gd name="connsiteX1" fmla="*/ 128416 w 364786"/>
              <a:gd name="connsiteY1" fmla="*/ 55839 h 412675"/>
              <a:gd name="connsiteX2" fmla="*/ 202281 w 364786"/>
              <a:gd name="connsiteY2" fmla="*/ 25721 h 412675"/>
              <a:gd name="connsiteX3" fmla="*/ 281977 w 364786"/>
              <a:gd name="connsiteY3" fmla="*/ 145551 h 412675"/>
              <a:gd name="connsiteX4" fmla="*/ 194506 w 364786"/>
              <a:gd name="connsiteY4" fmla="*/ 269225 h 412675"/>
              <a:gd name="connsiteX5" fmla="*/ 125825 w 364786"/>
              <a:gd name="connsiteY5" fmla="*/ 234622 h 412675"/>
              <a:gd name="connsiteX6" fmla="*/ 118697 w 364786"/>
              <a:gd name="connsiteY6" fmla="*/ 213476 h 412675"/>
              <a:gd name="connsiteX7" fmla="*/ 118697 w 364786"/>
              <a:gd name="connsiteY7" fmla="*/ 77626 h 412675"/>
              <a:gd name="connsiteX8" fmla="*/ 118697 w 364786"/>
              <a:gd name="connsiteY8" fmla="*/ 263458 h 412675"/>
              <a:gd name="connsiteX9" fmla="*/ 201633 w 364786"/>
              <a:gd name="connsiteY9" fmla="*/ 292294 h 412675"/>
              <a:gd name="connsiteX10" fmla="*/ 364912 w 364786"/>
              <a:gd name="connsiteY10" fmla="*/ 145551 h 412675"/>
              <a:gd name="connsiteX11" fmla="*/ 212647 w 364786"/>
              <a:gd name="connsiteY11" fmla="*/ 89 h 412675"/>
              <a:gd name="connsiteX12" fmla="*/ 114809 w 364786"/>
              <a:gd name="connsiteY12" fmla="*/ 31488 h 412675"/>
              <a:gd name="connsiteX13" fmla="*/ 114809 w 364786"/>
              <a:gd name="connsiteY13" fmla="*/ 89 h 412675"/>
              <a:gd name="connsiteX14" fmla="*/ 125 w 364786"/>
              <a:gd name="connsiteY14" fmla="*/ 5215 h 412675"/>
              <a:gd name="connsiteX15" fmla="*/ 125 w 364786"/>
              <a:gd name="connsiteY15" fmla="*/ 35333 h 412675"/>
              <a:gd name="connsiteX16" fmla="*/ 44833 w 364786"/>
              <a:gd name="connsiteY16" fmla="*/ 59684 h 412675"/>
              <a:gd name="connsiteX17" fmla="*/ 44833 w 364786"/>
              <a:gd name="connsiteY17" fmla="*/ 382647 h 412675"/>
              <a:gd name="connsiteX18" fmla="*/ 125 w 364786"/>
              <a:gd name="connsiteY18" fmla="*/ 382647 h 412675"/>
              <a:gd name="connsiteX19" fmla="*/ 125 w 364786"/>
              <a:gd name="connsiteY19" fmla="*/ 412765 h 412675"/>
              <a:gd name="connsiteX20" fmla="*/ 81765 w 364786"/>
              <a:gd name="connsiteY20" fmla="*/ 410842 h 412675"/>
              <a:gd name="connsiteX21" fmla="*/ 163405 w 364786"/>
              <a:gd name="connsiteY21" fmla="*/ 412765 h 412675"/>
              <a:gd name="connsiteX22" fmla="*/ 163405 w 364786"/>
              <a:gd name="connsiteY22" fmla="*/ 382647 h 412675"/>
              <a:gd name="connsiteX23" fmla="*/ 118697 w 364786"/>
              <a:gd name="connsiteY23" fmla="*/ 382647 h 412675"/>
              <a:gd name="connsiteX24" fmla="*/ 118697 w 364786"/>
              <a:gd name="connsiteY24" fmla="*/ 263458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697" y="77626"/>
                </a:moveTo>
                <a:cubicBezTo>
                  <a:pt x="118697" y="65451"/>
                  <a:pt x="119345" y="64810"/>
                  <a:pt x="128416" y="55839"/>
                </a:cubicBezTo>
                <a:cubicBezTo>
                  <a:pt x="154334" y="29566"/>
                  <a:pt x="188026" y="25721"/>
                  <a:pt x="202281" y="25721"/>
                </a:cubicBezTo>
                <a:cubicBezTo>
                  <a:pt x="245692" y="25721"/>
                  <a:pt x="281977" y="64810"/>
                  <a:pt x="281977" y="145551"/>
                </a:cubicBezTo>
                <a:cubicBezTo>
                  <a:pt x="281977" y="235904"/>
                  <a:pt x="236621" y="269225"/>
                  <a:pt x="194506" y="269225"/>
                </a:cubicBezTo>
                <a:cubicBezTo>
                  <a:pt x="185434" y="269225"/>
                  <a:pt x="154982" y="269225"/>
                  <a:pt x="125825" y="234622"/>
                </a:cubicBezTo>
                <a:cubicBezTo>
                  <a:pt x="118697" y="226292"/>
                  <a:pt x="118697" y="225651"/>
                  <a:pt x="118697" y="213476"/>
                </a:cubicBezTo>
                <a:lnTo>
                  <a:pt x="118697" y="77626"/>
                </a:lnTo>
                <a:close/>
                <a:moveTo>
                  <a:pt x="118697" y="263458"/>
                </a:moveTo>
                <a:cubicBezTo>
                  <a:pt x="146558" y="285886"/>
                  <a:pt x="175067" y="292294"/>
                  <a:pt x="201633" y="292294"/>
                </a:cubicBezTo>
                <a:cubicBezTo>
                  <a:pt x="298823" y="292294"/>
                  <a:pt x="364912" y="234622"/>
                  <a:pt x="364912" y="145551"/>
                </a:cubicBezTo>
                <a:cubicBezTo>
                  <a:pt x="364912" y="60324"/>
                  <a:pt x="305950" y="89"/>
                  <a:pt x="212647" y="89"/>
                </a:cubicBezTo>
                <a:cubicBezTo>
                  <a:pt x="164053" y="89"/>
                  <a:pt x="129712" y="19954"/>
                  <a:pt x="114809" y="31488"/>
                </a:cubicBezTo>
                <a:lnTo>
                  <a:pt x="114809" y="89"/>
                </a:lnTo>
                <a:lnTo>
                  <a:pt x="125" y="5215"/>
                </a:lnTo>
                <a:lnTo>
                  <a:pt x="125" y="35333"/>
                </a:lnTo>
                <a:cubicBezTo>
                  <a:pt x="40297" y="35333"/>
                  <a:pt x="44833" y="35333"/>
                  <a:pt x="44833" y="59684"/>
                </a:cubicBezTo>
                <a:lnTo>
                  <a:pt x="44833" y="382647"/>
                </a:lnTo>
                <a:lnTo>
                  <a:pt x="125" y="382647"/>
                </a:lnTo>
                <a:lnTo>
                  <a:pt x="125" y="412765"/>
                </a:lnTo>
                <a:cubicBezTo>
                  <a:pt x="18268" y="412124"/>
                  <a:pt x="57144" y="410842"/>
                  <a:pt x="81765" y="410842"/>
                </a:cubicBezTo>
                <a:cubicBezTo>
                  <a:pt x="107034" y="410842"/>
                  <a:pt x="145263" y="412124"/>
                  <a:pt x="163405" y="412765"/>
                </a:cubicBezTo>
                <a:lnTo>
                  <a:pt x="163405" y="382647"/>
                </a:lnTo>
                <a:lnTo>
                  <a:pt x="118697" y="382647"/>
                </a:lnTo>
                <a:lnTo>
                  <a:pt x="118697" y="263458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9" name="任意多边形: 形状 438">
            <a:extLst>
              <a:ext uri="{FF2B5EF4-FFF2-40B4-BE49-F238E27FC236}">
                <a16:creationId xmlns:a16="http://schemas.microsoft.com/office/drawing/2014/main" id="{0EC1F495-BE1F-3983-32FE-CF1102214C3B}"/>
              </a:ext>
            </a:extLst>
          </p:cNvPr>
          <p:cNvSpPr/>
          <p:nvPr/>
        </p:nvSpPr>
        <p:spPr>
          <a:xfrm>
            <a:off x="4725939" y="3953676"/>
            <a:ext cx="240836" cy="407292"/>
          </a:xfrm>
          <a:custGeom>
            <a:avLst/>
            <a:gdLst>
              <a:gd name="connsiteX0" fmla="*/ 151619 w 240836"/>
              <a:gd name="connsiteY0" fmla="*/ 138690 h 407292"/>
              <a:gd name="connsiteX1" fmla="*/ 196067 w 240836"/>
              <a:gd name="connsiteY1" fmla="*/ 138690 h 407292"/>
              <a:gd name="connsiteX2" fmla="*/ 211034 w 240836"/>
              <a:gd name="connsiteY2" fmla="*/ 128822 h 407292"/>
              <a:gd name="connsiteX3" fmla="*/ 196974 w 240836"/>
              <a:gd name="connsiteY3" fmla="*/ 122542 h 407292"/>
              <a:gd name="connsiteX4" fmla="*/ 154793 w 240836"/>
              <a:gd name="connsiteY4" fmla="*/ 122542 h 407292"/>
              <a:gd name="connsiteX5" fmla="*/ 172482 w 240836"/>
              <a:gd name="connsiteY5" fmla="*/ 31932 h 407292"/>
              <a:gd name="connsiteX6" fmla="*/ 195613 w 240836"/>
              <a:gd name="connsiteY6" fmla="*/ 12645 h 407292"/>
              <a:gd name="connsiteX7" fmla="*/ 216930 w 240836"/>
              <a:gd name="connsiteY7" fmla="*/ 18028 h 407292"/>
              <a:gd name="connsiteX8" fmla="*/ 196974 w 240836"/>
              <a:gd name="connsiteY8" fmla="*/ 42698 h 407292"/>
              <a:gd name="connsiteX9" fmla="*/ 215116 w 240836"/>
              <a:gd name="connsiteY9" fmla="*/ 59295 h 407292"/>
              <a:gd name="connsiteX10" fmla="*/ 240969 w 240836"/>
              <a:gd name="connsiteY10" fmla="*/ 31932 h 407292"/>
              <a:gd name="connsiteX11" fmla="*/ 195613 w 240836"/>
              <a:gd name="connsiteY11" fmla="*/ 85 h 407292"/>
              <a:gd name="connsiteX12" fmla="*/ 141187 w 240836"/>
              <a:gd name="connsiteY12" fmla="*/ 33727 h 407292"/>
              <a:gd name="connsiteX13" fmla="*/ 118963 w 240836"/>
              <a:gd name="connsiteY13" fmla="*/ 122542 h 407292"/>
              <a:gd name="connsiteX14" fmla="*/ 83132 w 240836"/>
              <a:gd name="connsiteY14" fmla="*/ 122542 h 407292"/>
              <a:gd name="connsiteX15" fmla="*/ 68165 w 240836"/>
              <a:gd name="connsiteY15" fmla="*/ 132410 h 407292"/>
              <a:gd name="connsiteX16" fmla="*/ 82225 w 240836"/>
              <a:gd name="connsiteY16" fmla="*/ 138690 h 407292"/>
              <a:gd name="connsiteX17" fmla="*/ 115788 w 240836"/>
              <a:gd name="connsiteY17" fmla="*/ 138690 h 407292"/>
              <a:gd name="connsiteX18" fmla="*/ 75875 w 240836"/>
              <a:gd name="connsiteY18" fmla="*/ 350859 h 407292"/>
              <a:gd name="connsiteX19" fmla="*/ 44126 w 240836"/>
              <a:gd name="connsiteY19" fmla="*/ 394818 h 407292"/>
              <a:gd name="connsiteX20" fmla="*/ 24170 w 240836"/>
              <a:gd name="connsiteY20" fmla="*/ 389435 h 407292"/>
              <a:gd name="connsiteX21" fmla="*/ 44126 w 240836"/>
              <a:gd name="connsiteY21" fmla="*/ 364764 h 407292"/>
              <a:gd name="connsiteX22" fmla="*/ 25984 w 240836"/>
              <a:gd name="connsiteY22" fmla="*/ 348168 h 407292"/>
              <a:gd name="connsiteX23" fmla="*/ 132 w 240836"/>
              <a:gd name="connsiteY23" fmla="*/ 375530 h 407292"/>
              <a:gd name="connsiteX24" fmla="*/ 44126 w 240836"/>
              <a:gd name="connsiteY24" fmla="*/ 407377 h 407292"/>
              <a:gd name="connsiteX25" fmla="*/ 98553 w 240836"/>
              <a:gd name="connsiteY25" fmla="*/ 367904 h 407292"/>
              <a:gd name="connsiteX26" fmla="*/ 126220 w 240836"/>
              <a:gd name="connsiteY26" fmla="*/ 277295 h 407292"/>
              <a:gd name="connsiteX27" fmla="*/ 151619 w 240836"/>
              <a:gd name="connsiteY27" fmla="*/ 138690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19" y="138690"/>
                </a:moveTo>
                <a:lnTo>
                  <a:pt x="196067" y="138690"/>
                </a:lnTo>
                <a:cubicBezTo>
                  <a:pt x="205138" y="138690"/>
                  <a:pt x="211034" y="138690"/>
                  <a:pt x="211034" y="128822"/>
                </a:cubicBezTo>
                <a:cubicBezTo>
                  <a:pt x="211034" y="122542"/>
                  <a:pt x="205138" y="122542"/>
                  <a:pt x="196974" y="122542"/>
                </a:cubicBezTo>
                <a:lnTo>
                  <a:pt x="154793" y="122542"/>
                </a:lnTo>
                <a:cubicBezTo>
                  <a:pt x="165225" y="65574"/>
                  <a:pt x="168854" y="44941"/>
                  <a:pt x="172482" y="31932"/>
                </a:cubicBezTo>
                <a:cubicBezTo>
                  <a:pt x="174750" y="22064"/>
                  <a:pt x="184728" y="12645"/>
                  <a:pt x="195613" y="12645"/>
                </a:cubicBezTo>
                <a:cubicBezTo>
                  <a:pt x="196067" y="12645"/>
                  <a:pt x="208313" y="12645"/>
                  <a:pt x="216930" y="18028"/>
                </a:cubicBezTo>
                <a:cubicBezTo>
                  <a:pt x="198335" y="23858"/>
                  <a:pt x="196974" y="40007"/>
                  <a:pt x="196974" y="42698"/>
                </a:cubicBezTo>
                <a:cubicBezTo>
                  <a:pt x="196974" y="52566"/>
                  <a:pt x="204685" y="59295"/>
                  <a:pt x="215116" y="59295"/>
                </a:cubicBezTo>
                <a:cubicBezTo>
                  <a:pt x="227362" y="59295"/>
                  <a:pt x="240969" y="48978"/>
                  <a:pt x="240969" y="31932"/>
                </a:cubicBezTo>
                <a:cubicBezTo>
                  <a:pt x="240969" y="11299"/>
                  <a:pt x="218745" y="85"/>
                  <a:pt x="195613" y="85"/>
                </a:cubicBezTo>
                <a:cubicBezTo>
                  <a:pt x="175657" y="85"/>
                  <a:pt x="153433" y="11299"/>
                  <a:pt x="141187" y="33727"/>
                </a:cubicBezTo>
                <a:cubicBezTo>
                  <a:pt x="132116" y="50323"/>
                  <a:pt x="128487" y="70509"/>
                  <a:pt x="118963" y="122542"/>
                </a:cubicBezTo>
                <a:lnTo>
                  <a:pt x="83132" y="122542"/>
                </a:lnTo>
                <a:cubicBezTo>
                  <a:pt x="74061" y="122542"/>
                  <a:pt x="68165" y="122542"/>
                  <a:pt x="68165" y="132410"/>
                </a:cubicBezTo>
                <a:cubicBezTo>
                  <a:pt x="68165" y="138690"/>
                  <a:pt x="74061" y="138690"/>
                  <a:pt x="82225" y="138690"/>
                </a:cubicBezTo>
                <a:lnTo>
                  <a:pt x="115788" y="138690"/>
                </a:lnTo>
                <a:cubicBezTo>
                  <a:pt x="115335" y="141381"/>
                  <a:pt x="86761" y="302863"/>
                  <a:pt x="75875" y="350859"/>
                </a:cubicBezTo>
                <a:cubicBezTo>
                  <a:pt x="73607" y="360727"/>
                  <a:pt x="65897" y="394818"/>
                  <a:pt x="44126" y="394818"/>
                </a:cubicBezTo>
                <a:cubicBezTo>
                  <a:pt x="43673" y="394818"/>
                  <a:pt x="32788" y="394818"/>
                  <a:pt x="24170" y="389435"/>
                </a:cubicBezTo>
                <a:cubicBezTo>
                  <a:pt x="42766" y="383604"/>
                  <a:pt x="44126" y="367456"/>
                  <a:pt x="44126" y="364764"/>
                </a:cubicBezTo>
                <a:cubicBezTo>
                  <a:pt x="44126" y="354896"/>
                  <a:pt x="36416" y="348168"/>
                  <a:pt x="25984" y="348168"/>
                </a:cubicBezTo>
                <a:cubicBezTo>
                  <a:pt x="13738" y="348168"/>
                  <a:pt x="132" y="358485"/>
                  <a:pt x="132" y="375530"/>
                </a:cubicBezTo>
                <a:cubicBezTo>
                  <a:pt x="132" y="395715"/>
                  <a:pt x="21449" y="407377"/>
                  <a:pt x="44126" y="407377"/>
                </a:cubicBezTo>
                <a:cubicBezTo>
                  <a:pt x="73154" y="407377"/>
                  <a:pt x="93110" y="377773"/>
                  <a:pt x="98553" y="367904"/>
                </a:cubicBezTo>
                <a:cubicBezTo>
                  <a:pt x="114881" y="337851"/>
                  <a:pt x="125312" y="282678"/>
                  <a:pt x="126220" y="277295"/>
                </a:cubicBezTo>
                <a:lnTo>
                  <a:pt x="151619" y="13869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0" name="任意多边形: 形状 439">
            <a:extLst>
              <a:ext uri="{FF2B5EF4-FFF2-40B4-BE49-F238E27FC236}">
                <a16:creationId xmlns:a16="http://schemas.microsoft.com/office/drawing/2014/main" id="{B66E2E52-8B80-0C55-B6A1-D9D50E0E56DA}"/>
              </a:ext>
            </a:extLst>
          </p:cNvPr>
          <p:cNvSpPr/>
          <p:nvPr/>
        </p:nvSpPr>
        <p:spPr>
          <a:xfrm>
            <a:off x="4725031" y="4494651"/>
            <a:ext cx="180968" cy="202300"/>
          </a:xfrm>
          <a:custGeom>
            <a:avLst/>
            <a:gdLst>
              <a:gd name="connsiteX0" fmla="*/ 163411 w 180968"/>
              <a:gd name="connsiteY0" fmla="*/ 29248 h 202300"/>
              <a:gd name="connsiteX1" fmla="*/ 144362 w 180968"/>
              <a:gd name="connsiteY1" fmla="*/ 50330 h 202300"/>
              <a:gd name="connsiteX2" fmla="*/ 159329 w 180968"/>
              <a:gd name="connsiteY2" fmla="*/ 64684 h 202300"/>
              <a:gd name="connsiteX3" fmla="*/ 181100 w 180968"/>
              <a:gd name="connsiteY3" fmla="*/ 39116 h 202300"/>
              <a:gd name="connsiteX4" fmla="*/ 120777 w 180968"/>
              <a:gd name="connsiteY4" fmla="*/ 91 h 202300"/>
              <a:gd name="connsiteX5" fmla="*/ 37323 w 180968"/>
              <a:gd name="connsiteY5" fmla="*/ 65581 h 202300"/>
              <a:gd name="connsiteX6" fmla="*/ 53197 w 180968"/>
              <a:gd name="connsiteY6" fmla="*/ 98327 h 202300"/>
              <a:gd name="connsiteX7" fmla="*/ 104449 w 180968"/>
              <a:gd name="connsiteY7" fmla="*/ 114474 h 202300"/>
              <a:gd name="connsiteX8" fmla="*/ 143002 w 180968"/>
              <a:gd name="connsiteY8" fmla="*/ 144079 h 202300"/>
              <a:gd name="connsiteX9" fmla="*/ 118963 w 180968"/>
              <a:gd name="connsiteY9" fmla="*/ 179964 h 202300"/>
              <a:gd name="connsiteX10" fmla="*/ 73608 w 180968"/>
              <a:gd name="connsiteY10" fmla="*/ 189833 h 202300"/>
              <a:gd name="connsiteX11" fmla="*/ 19181 w 180968"/>
              <a:gd name="connsiteY11" fmla="*/ 170993 h 202300"/>
              <a:gd name="connsiteX12" fmla="*/ 44127 w 180968"/>
              <a:gd name="connsiteY12" fmla="*/ 145425 h 202300"/>
              <a:gd name="connsiteX13" fmla="*/ 26438 w 180968"/>
              <a:gd name="connsiteY13" fmla="*/ 128829 h 202300"/>
              <a:gd name="connsiteX14" fmla="*/ 132 w 180968"/>
              <a:gd name="connsiteY14" fmla="*/ 158882 h 202300"/>
              <a:gd name="connsiteX15" fmla="*/ 73154 w 180968"/>
              <a:gd name="connsiteY15" fmla="*/ 202392 h 202300"/>
              <a:gd name="connsiteX16" fmla="*/ 172029 w 180968"/>
              <a:gd name="connsiteY16" fmla="*/ 128380 h 202300"/>
              <a:gd name="connsiteX17" fmla="*/ 109438 w 180968"/>
              <a:gd name="connsiteY17" fmla="*/ 75898 h 202300"/>
              <a:gd name="connsiteX18" fmla="*/ 91296 w 180968"/>
              <a:gd name="connsiteY18" fmla="*/ 72310 h 202300"/>
              <a:gd name="connsiteX19" fmla="*/ 66350 w 180968"/>
              <a:gd name="connsiteY19" fmla="*/ 49882 h 202300"/>
              <a:gd name="connsiteX20" fmla="*/ 84493 w 180968"/>
              <a:gd name="connsiteY20" fmla="*/ 21174 h 202300"/>
              <a:gd name="connsiteX21" fmla="*/ 120323 w 180968"/>
              <a:gd name="connsiteY21" fmla="*/ 12651 h 202300"/>
              <a:gd name="connsiteX22" fmla="*/ 163411 w 180968"/>
              <a:gd name="connsiteY22" fmla="*/ 29248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11" y="29248"/>
                </a:moveTo>
                <a:cubicBezTo>
                  <a:pt x="151619" y="31940"/>
                  <a:pt x="144362" y="41359"/>
                  <a:pt x="144362" y="50330"/>
                </a:cubicBezTo>
                <a:cubicBezTo>
                  <a:pt x="144362" y="60647"/>
                  <a:pt x="153433" y="64684"/>
                  <a:pt x="159329" y="64684"/>
                </a:cubicBezTo>
                <a:cubicBezTo>
                  <a:pt x="163865" y="64684"/>
                  <a:pt x="181100" y="61993"/>
                  <a:pt x="181100" y="39116"/>
                </a:cubicBezTo>
                <a:cubicBezTo>
                  <a:pt x="181100" y="9960"/>
                  <a:pt x="148444" y="91"/>
                  <a:pt x="120777" y="91"/>
                </a:cubicBezTo>
                <a:cubicBezTo>
                  <a:pt x="50023" y="91"/>
                  <a:pt x="37323" y="51676"/>
                  <a:pt x="37323" y="65581"/>
                </a:cubicBezTo>
                <a:cubicBezTo>
                  <a:pt x="37323" y="82178"/>
                  <a:pt x="46848" y="92944"/>
                  <a:pt x="53197" y="98327"/>
                </a:cubicBezTo>
                <a:cubicBezTo>
                  <a:pt x="64990" y="107297"/>
                  <a:pt x="73154" y="109092"/>
                  <a:pt x="104449" y="114474"/>
                </a:cubicBezTo>
                <a:cubicBezTo>
                  <a:pt x="113974" y="116269"/>
                  <a:pt x="143002" y="121652"/>
                  <a:pt x="143002" y="144079"/>
                </a:cubicBezTo>
                <a:cubicBezTo>
                  <a:pt x="143002" y="151705"/>
                  <a:pt x="138012" y="168750"/>
                  <a:pt x="118963" y="179964"/>
                </a:cubicBezTo>
                <a:cubicBezTo>
                  <a:pt x="101274" y="189833"/>
                  <a:pt x="79050" y="189833"/>
                  <a:pt x="73608" y="189833"/>
                </a:cubicBezTo>
                <a:cubicBezTo>
                  <a:pt x="55465" y="189833"/>
                  <a:pt x="29613" y="185796"/>
                  <a:pt x="19181" y="170993"/>
                </a:cubicBezTo>
                <a:cubicBezTo>
                  <a:pt x="34148" y="169199"/>
                  <a:pt x="44127" y="157985"/>
                  <a:pt x="44127" y="145425"/>
                </a:cubicBezTo>
                <a:cubicBezTo>
                  <a:pt x="44127" y="134211"/>
                  <a:pt x="35963" y="128829"/>
                  <a:pt x="26438" y="128829"/>
                </a:cubicBezTo>
                <a:cubicBezTo>
                  <a:pt x="13285" y="128829"/>
                  <a:pt x="132" y="139145"/>
                  <a:pt x="132" y="158882"/>
                </a:cubicBezTo>
                <a:cubicBezTo>
                  <a:pt x="132" y="185796"/>
                  <a:pt x="29159" y="202392"/>
                  <a:pt x="73154" y="202392"/>
                </a:cubicBezTo>
                <a:cubicBezTo>
                  <a:pt x="156608" y="202392"/>
                  <a:pt x="172029" y="145874"/>
                  <a:pt x="172029" y="128380"/>
                </a:cubicBezTo>
                <a:cubicBezTo>
                  <a:pt x="172029" y="87112"/>
                  <a:pt x="126220" y="79038"/>
                  <a:pt x="109438" y="75898"/>
                </a:cubicBezTo>
                <a:cubicBezTo>
                  <a:pt x="105357" y="75001"/>
                  <a:pt x="94017" y="73207"/>
                  <a:pt x="91296" y="72310"/>
                </a:cubicBezTo>
                <a:cubicBezTo>
                  <a:pt x="74514" y="69170"/>
                  <a:pt x="66350" y="59750"/>
                  <a:pt x="66350" y="49882"/>
                </a:cubicBezTo>
                <a:cubicBezTo>
                  <a:pt x="66350" y="39565"/>
                  <a:pt x="74514" y="27454"/>
                  <a:pt x="84493" y="21174"/>
                </a:cubicBezTo>
                <a:cubicBezTo>
                  <a:pt x="96739" y="13548"/>
                  <a:pt x="112613" y="12651"/>
                  <a:pt x="120323" y="12651"/>
                </a:cubicBezTo>
                <a:cubicBezTo>
                  <a:pt x="129848" y="12651"/>
                  <a:pt x="153433" y="13997"/>
                  <a:pt x="163411" y="2924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1" name="任意多边形: 形状 440">
            <a:extLst>
              <a:ext uri="{FF2B5EF4-FFF2-40B4-BE49-F238E27FC236}">
                <a16:creationId xmlns:a16="http://schemas.microsoft.com/office/drawing/2014/main" id="{D0B89701-67E1-089C-1CB1-269EFC2C37A4}"/>
              </a:ext>
            </a:extLst>
          </p:cNvPr>
          <p:cNvSpPr/>
          <p:nvPr/>
        </p:nvSpPr>
        <p:spPr>
          <a:xfrm>
            <a:off x="5084464" y="4466120"/>
            <a:ext cx="75808" cy="191599"/>
          </a:xfrm>
          <a:custGeom>
            <a:avLst/>
            <a:gdLst>
              <a:gd name="connsiteX0" fmla="*/ 75945 w 75808"/>
              <a:gd name="connsiteY0" fmla="*/ 67373 h 191599"/>
              <a:gd name="connsiteX1" fmla="*/ 34478 w 75808"/>
              <a:gd name="connsiteY1" fmla="*/ 89 h 191599"/>
              <a:gd name="connsiteX2" fmla="*/ 137 w 75808"/>
              <a:gd name="connsiteY2" fmla="*/ 34051 h 191599"/>
              <a:gd name="connsiteX3" fmla="*/ 34478 w 75808"/>
              <a:gd name="connsiteY3" fmla="*/ 68014 h 191599"/>
              <a:gd name="connsiteX4" fmla="*/ 57155 w 75808"/>
              <a:gd name="connsiteY4" fmla="*/ 59683 h 191599"/>
              <a:gd name="connsiteX5" fmla="*/ 60395 w 75808"/>
              <a:gd name="connsiteY5" fmla="*/ 57761 h 191599"/>
              <a:gd name="connsiteX6" fmla="*/ 61691 w 75808"/>
              <a:gd name="connsiteY6" fmla="*/ 67373 h 191599"/>
              <a:gd name="connsiteX7" fmla="*/ 17631 w 75808"/>
              <a:gd name="connsiteY7" fmla="*/ 174387 h 191599"/>
              <a:gd name="connsiteX8" fmla="*/ 10504 w 75808"/>
              <a:gd name="connsiteY8" fmla="*/ 184639 h 191599"/>
              <a:gd name="connsiteX9" fmla="*/ 16984 w 75808"/>
              <a:gd name="connsiteY9" fmla="*/ 191688 h 191599"/>
              <a:gd name="connsiteX10" fmla="*/ 75945 w 75808"/>
              <a:gd name="connsiteY10" fmla="*/ 67373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5945" y="67373"/>
                </a:moveTo>
                <a:cubicBezTo>
                  <a:pt x="75945" y="25080"/>
                  <a:pt x="59747" y="89"/>
                  <a:pt x="34478" y="89"/>
                </a:cubicBezTo>
                <a:cubicBezTo>
                  <a:pt x="13096" y="89"/>
                  <a:pt x="137" y="16109"/>
                  <a:pt x="137" y="34051"/>
                </a:cubicBezTo>
                <a:cubicBezTo>
                  <a:pt x="137" y="51353"/>
                  <a:pt x="13096" y="68014"/>
                  <a:pt x="34478" y="68014"/>
                </a:cubicBezTo>
                <a:cubicBezTo>
                  <a:pt x="42253" y="68014"/>
                  <a:pt x="50676" y="65451"/>
                  <a:pt x="57155" y="59683"/>
                </a:cubicBezTo>
                <a:cubicBezTo>
                  <a:pt x="59099" y="58402"/>
                  <a:pt x="59747" y="57761"/>
                  <a:pt x="60395" y="57761"/>
                </a:cubicBezTo>
                <a:cubicBezTo>
                  <a:pt x="61043" y="57761"/>
                  <a:pt x="61691" y="58402"/>
                  <a:pt x="61691" y="67373"/>
                </a:cubicBezTo>
                <a:cubicBezTo>
                  <a:pt x="61691" y="114792"/>
                  <a:pt x="39013" y="153240"/>
                  <a:pt x="17631" y="174387"/>
                </a:cubicBezTo>
                <a:cubicBezTo>
                  <a:pt x="10504" y="181436"/>
                  <a:pt x="10504" y="182717"/>
                  <a:pt x="10504" y="184639"/>
                </a:cubicBezTo>
                <a:cubicBezTo>
                  <a:pt x="10504" y="189125"/>
                  <a:pt x="13743" y="191688"/>
                  <a:pt x="16984" y="191688"/>
                </a:cubicBezTo>
                <a:cubicBezTo>
                  <a:pt x="24110" y="191688"/>
                  <a:pt x="75945" y="142347"/>
                  <a:pt x="75945" y="6737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2" name="任意多边形: 形状 441">
            <a:extLst>
              <a:ext uri="{FF2B5EF4-FFF2-40B4-BE49-F238E27FC236}">
                <a16:creationId xmlns:a16="http://schemas.microsoft.com/office/drawing/2014/main" id="{8AF9C884-2671-EFC1-E528-270399C1928D}"/>
              </a:ext>
            </a:extLst>
          </p:cNvPr>
          <p:cNvSpPr/>
          <p:nvPr/>
        </p:nvSpPr>
        <p:spPr>
          <a:xfrm>
            <a:off x="5324498" y="4250811"/>
            <a:ext cx="384224" cy="290282"/>
          </a:xfrm>
          <a:custGeom>
            <a:avLst/>
            <a:gdLst>
              <a:gd name="connsiteX0" fmla="*/ 384366 w 384224"/>
              <a:gd name="connsiteY0" fmla="*/ 44945 h 290282"/>
              <a:gd name="connsiteX1" fmla="*/ 358449 w 384224"/>
              <a:gd name="connsiteY1" fmla="*/ 89 h 290282"/>
              <a:gd name="connsiteX2" fmla="*/ 324108 w 384224"/>
              <a:gd name="connsiteY2" fmla="*/ 30207 h 290282"/>
              <a:gd name="connsiteX3" fmla="*/ 333827 w 384224"/>
              <a:gd name="connsiteY3" fmla="*/ 49431 h 290282"/>
              <a:gd name="connsiteX4" fmla="*/ 356505 w 384224"/>
              <a:gd name="connsiteY4" fmla="*/ 103258 h 290282"/>
              <a:gd name="connsiteX5" fmla="*/ 324108 w 384224"/>
              <a:gd name="connsiteY5" fmla="*/ 194893 h 290282"/>
              <a:gd name="connsiteX6" fmla="*/ 250244 w 384224"/>
              <a:gd name="connsiteY6" fmla="*/ 244234 h 290282"/>
              <a:gd name="connsiteX7" fmla="*/ 187394 w 384224"/>
              <a:gd name="connsiteY7" fmla="*/ 186562 h 290282"/>
              <a:gd name="connsiteX8" fmla="*/ 209424 w 384224"/>
              <a:gd name="connsiteY8" fmla="*/ 110948 h 290282"/>
              <a:gd name="connsiteX9" fmla="*/ 197761 w 384224"/>
              <a:gd name="connsiteY9" fmla="*/ 96850 h 290282"/>
              <a:gd name="connsiteX10" fmla="*/ 180267 w 384224"/>
              <a:gd name="connsiteY10" fmla="*/ 107744 h 290282"/>
              <a:gd name="connsiteX11" fmla="*/ 165364 w 384224"/>
              <a:gd name="connsiteY11" fmla="*/ 185281 h 290282"/>
              <a:gd name="connsiteX12" fmla="*/ 77246 w 384224"/>
              <a:gd name="connsiteY12" fmla="*/ 244234 h 290282"/>
              <a:gd name="connsiteX13" fmla="*/ 20875 w 384224"/>
              <a:gd name="connsiteY13" fmla="*/ 170542 h 290282"/>
              <a:gd name="connsiteX14" fmla="*/ 86965 w 384224"/>
              <a:gd name="connsiteY14" fmla="*/ 14827 h 290282"/>
              <a:gd name="connsiteX15" fmla="*/ 74653 w 384224"/>
              <a:gd name="connsiteY15" fmla="*/ 2652 h 290282"/>
              <a:gd name="connsiteX16" fmla="*/ 57808 w 384224"/>
              <a:gd name="connsiteY16" fmla="*/ 16750 h 290282"/>
              <a:gd name="connsiteX17" fmla="*/ 141 w 384224"/>
              <a:gd name="connsiteY17" fmla="*/ 198737 h 290282"/>
              <a:gd name="connsiteX18" fmla="*/ 68174 w 384224"/>
              <a:gd name="connsiteY18" fmla="*/ 290372 h 290282"/>
              <a:gd name="connsiteX19" fmla="*/ 167956 w 384224"/>
              <a:gd name="connsiteY19" fmla="*/ 223088 h 290282"/>
              <a:gd name="connsiteX20" fmla="*/ 239229 w 384224"/>
              <a:gd name="connsiteY20" fmla="*/ 290372 h 290282"/>
              <a:gd name="connsiteX21" fmla="*/ 344194 w 384224"/>
              <a:gd name="connsiteY21" fmla="*/ 203223 h 290282"/>
              <a:gd name="connsiteX22" fmla="*/ 384366 w 384224"/>
              <a:gd name="connsiteY22" fmla="*/ 44945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366" y="44945"/>
                </a:moveTo>
                <a:cubicBezTo>
                  <a:pt x="384366" y="16109"/>
                  <a:pt x="372703" y="89"/>
                  <a:pt x="358449" y="89"/>
                </a:cubicBezTo>
                <a:cubicBezTo>
                  <a:pt x="341602" y="89"/>
                  <a:pt x="324108" y="15469"/>
                  <a:pt x="324108" y="30207"/>
                </a:cubicBezTo>
                <a:cubicBezTo>
                  <a:pt x="324108" y="36615"/>
                  <a:pt x="327348" y="43663"/>
                  <a:pt x="333827" y="49431"/>
                </a:cubicBezTo>
                <a:cubicBezTo>
                  <a:pt x="344842" y="59043"/>
                  <a:pt x="356505" y="76345"/>
                  <a:pt x="356505" y="103258"/>
                </a:cubicBezTo>
                <a:cubicBezTo>
                  <a:pt x="356505" y="128890"/>
                  <a:pt x="344194" y="165415"/>
                  <a:pt x="324108" y="194893"/>
                </a:cubicBezTo>
                <a:cubicBezTo>
                  <a:pt x="304670" y="222447"/>
                  <a:pt x="280696" y="244234"/>
                  <a:pt x="250244" y="244234"/>
                </a:cubicBezTo>
                <a:cubicBezTo>
                  <a:pt x="213312" y="244234"/>
                  <a:pt x="193226" y="221165"/>
                  <a:pt x="187394" y="186562"/>
                </a:cubicBezTo>
                <a:cubicBezTo>
                  <a:pt x="194521" y="169901"/>
                  <a:pt x="209424" y="128890"/>
                  <a:pt x="209424" y="110948"/>
                </a:cubicBezTo>
                <a:cubicBezTo>
                  <a:pt x="209424" y="103258"/>
                  <a:pt x="206184" y="96850"/>
                  <a:pt x="197761" y="96850"/>
                </a:cubicBezTo>
                <a:cubicBezTo>
                  <a:pt x="192578" y="96850"/>
                  <a:pt x="185451" y="98132"/>
                  <a:pt x="180267" y="107744"/>
                </a:cubicBezTo>
                <a:cubicBezTo>
                  <a:pt x="173140" y="120560"/>
                  <a:pt x="165364" y="162212"/>
                  <a:pt x="165364" y="185281"/>
                </a:cubicBezTo>
                <a:cubicBezTo>
                  <a:pt x="143983" y="215398"/>
                  <a:pt x="118065" y="244234"/>
                  <a:pt x="77246" y="244234"/>
                </a:cubicBezTo>
                <a:cubicBezTo>
                  <a:pt x="34482" y="244234"/>
                  <a:pt x="20875" y="206427"/>
                  <a:pt x="20875" y="170542"/>
                </a:cubicBezTo>
                <a:cubicBezTo>
                  <a:pt x="20875" y="90442"/>
                  <a:pt x="86965" y="23158"/>
                  <a:pt x="86965" y="14827"/>
                </a:cubicBezTo>
                <a:cubicBezTo>
                  <a:pt x="86965" y="7778"/>
                  <a:pt x="81781" y="2652"/>
                  <a:pt x="74653" y="2652"/>
                </a:cubicBezTo>
                <a:cubicBezTo>
                  <a:pt x="66231" y="2652"/>
                  <a:pt x="61695" y="10983"/>
                  <a:pt x="57808" y="16750"/>
                </a:cubicBezTo>
                <a:cubicBezTo>
                  <a:pt x="24763" y="64169"/>
                  <a:pt x="141" y="140424"/>
                  <a:pt x="141" y="198737"/>
                </a:cubicBezTo>
                <a:cubicBezTo>
                  <a:pt x="141" y="242953"/>
                  <a:pt x="15044" y="290372"/>
                  <a:pt x="68174" y="290372"/>
                </a:cubicBezTo>
                <a:cubicBezTo>
                  <a:pt x="114178" y="290372"/>
                  <a:pt x="144631" y="258332"/>
                  <a:pt x="167956" y="223088"/>
                </a:cubicBezTo>
                <a:cubicBezTo>
                  <a:pt x="173788" y="260254"/>
                  <a:pt x="199057" y="290372"/>
                  <a:pt x="239229" y="290372"/>
                </a:cubicBezTo>
                <a:cubicBezTo>
                  <a:pt x="289768" y="290372"/>
                  <a:pt x="320869" y="251283"/>
                  <a:pt x="344194" y="203223"/>
                </a:cubicBezTo>
                <a:cubicBezTo>
                  <a:pt x="359745" y="171824"/>
                  <a:pt x="384366" y="84675"/>
                  <a:pt x="384366" y="4494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3" name="任意多边形: 形状 442">
            <a:extLst>
              <a:ext uri="{FF2B5EF4-FFF2-40B4-BE49-F238E27FC236}">
                <a16:creationId xmlns:a16="http://schemas.microsoft.com/office/drawing/2014/main" id="{3B9BAF2E-9006-72D7-8D51-BFE7DB2F8A23}"/>
              </a:ext>
            </a:extLst>
          </p:cNvPr>
          <p:cNvSpPr/>
          <p:nvPr/>
        </p:nvSpPr>
        <p:spPr>
          <a:xfrm>
            <a:off x="5748134" y="4432350"/>
            <a:ext cx="212716" cy="202300"/>
          </a:xfrm>
          <a:custGeom>
            <a:avLst/>
            <a:gdLst>
              <a:gd name="connsiteX0" fmla="*/ 212864 w 212716"/>
              <a:gd name="connsiteY0" fmla="*/ 78589 h 202300"/>
              <a:gd name="connsiteX1" fmla="*/ 130771 w 212716"/>
              <a:gd name="connsiteY1" fmla="*/ 90 h 202300"/>
              <a:gd name="connsiteX2" fmla="*/ 148 w 212716"/>
              <a:gd name="connsiteY2" fmla="*/ 123894 h 202300"/>
              <a:gd name="connsiteX3" fmla="*/ 82694 w 212716"/>
              <a:gd name="connsiteY3" fmla="*/ 202391 h 202300"/>
              <a:gd name="connsiteX4" fmla="*/ 212864 w 212716"/>
              <a:gd name="connsiteY4" fmla="*/ 78589 h 202300"/>
              <a:gd name="connsiteX5" fmla="*/ 83148 w 212716"/>
              <a:gd name="connsiteY5" fmla="*/ 189832 h 202300"/>
              <a:gd name="connsiteX6" fmla="*/ 37793 w 212716"/>
              <a:gd name="connsiteY6" fmla="*/ 140041 h 202300"/>
              <a:gd name="connsiteX7" fmla="*/ 64099 w 212716"/>
              <a:gd name="connsiteY7" fmla="*/ 52124 h 202300"/>
              <a:gd name="connsiteX8" fmla="*/ 130317 w 212716"/>
              <a:gd name="connsiteY8" fmla="*/ 12650 h 202300"/>
              <a:gd name="connsiteX9" fmla="*/ 175673 w 212716"/>
              <a:gd name="connsiteY9" fmla="*/ 62441 h 202300"/>
              <a:gd name="connsiteX10" fmla="*/ 150274 w 212716"/>
              <a:gd name="connsiteY10" fmla="*/ 149013 h 202300"/>
              <a:gd name="connsiteX11" fmla="*/ 83148 w 212716"/>
              <a:gd name="connsiteY11" fmla="*/ 189832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864" y="78589"/>
                </a:moveTo>
                <a:cubicBezTo>
                  <a:pt x="212864" y="28799"/>
                  <a:pt x="175219" y="90"/>
                  <a:pt x="130771" y="90"/>
                </a:cubicBezTo>
                <a:cubicBezTo>
                  <a:pt x="63645" y="90"/>
                  <a:pt x="148" y="62441"/>
                  <a:pt x="148" y="123894"/>
                </a:cubicBezTo>
                <a:cubicBezTo>
                  <a:pt x="148" y="168749"/>
                  <a:pt x="33257" y="202391"/>
                  <a:pt x="82694" y="202391"/>
                </a:cubicBezTo>
                <a:cubicBezTo>
                  <a:pt x="147553" y="202391"/>
                  <a:pt x="212864" y="143181"/>
                  <a:pt x="212864" y="78589"/>
                </a:cubicBezTo>
                <a:close/>
                <a:moveTo>
                  <a:pt x="83148" y="189832"/>
                </a:moveTo>
                <a:cubicBezTo>
                  <a:pt x="60470" y="189832"/>
                  <a:pt x="37793" y="175478"/>
                  <a:pt x="37793" y="140041"/>
                </a:cubicBezTo>
                <a:cubicBezTo>
                  <a:pt x="37793" y="121651"/>
                  <a:pt x="46410" y="77692"/>
                  <a:pt x="64099" y="52124"/>
                </a:cubicBezTo>
                <a:cubicBezTo>
                  <a:pt x="83602" y="24313"/>
                  <a:pt x="109908" y="12650"/>
                  <a:pt x="130317" y="12650"/>
                </a:cubicBezTo>
                <a:cubicBezTo>
                  <a:pt x="154809" y="12650"/>
                  <a:pt x="175673" y="29247"/>
                  <a:pt x="175673" y="62441"/>
                </a:cubicBezTo>
                <a:cubicBezTo>
                  <a:pt x="175673" y="73206"/>
                  <a:pt x="170230" y="117613"/>
                  <a:pt x="150274" y="149013"/>
                </a:cubicBezTo>
                <a:cubicBezTo>
                  <a:pt x="133039" y="175478"/>
                  <a:pt x="105826" y="189832"/>
                  <a:pt x="83148" y="189832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4" name="任意多边形: 形状 443">
            <a:extLst>
              <a:ext uri="{FF2B5EF4-FFF2-40B4-BE49-F238E27FC236}">
                <a16:creationId xmlns:a16="http://schemas.microsoft.com/office/drawing/2014/main" id="{A0BC226A-E5CB-DA2C-3CD6-F294BAFE00E2}"/>
              </a:ext>
            </a:extLst>
          </p:cNvPr>
          <p:cNvSpPr/>
          <p:nvPr/>
        </p:nvSpPr>
        <p:spPr>
          <a:xfrm>
            <a:off x="6045122" y="4053444"/>
            <a:ext cx="150320" cy="640800"/>
          </a:xfrm>
          <a:custGeom>
            <a:avLst/>
            <a:gdLst>
              <a:gd name="connsiteX0" fmla="*/ 150472 w 150320"/>
              <a:gd name="connsiteY0" fmla="*/ 320489 h 640800"/>
              <a:gd name="connsiteX1" fmla="*/ 107709 w 150320"/>
              <a:gd name="connsiteY1" fmla="*/ 120560 h 640800"/>
              <a:gd name="connsiteX2" fmla="*/ 6631 w 150320"/>
              <a:gd name="connsiteY2" fmla="*/ 89 h 640800"/>
              <a:gd name="connsiteX3" fmla="*/ 152 w 150320"/>
              <a:gd name="connsiteY3" fmla="*/ 6497 h 640800"/>
              <a:gd name="connsiteX4" fmla="*/ 12463 w 150320"/>
              <a:gd name="connsiteY4" fmla="*/ 21236 h 640800"/>
              <a:gd name="connsiteX5" fmla="*/ 112893 w 150320"/>
              <a:gd name="connsiteY5" fmla="*/ 320489 h 640800"/>
              <a:gd name="connsiteX6" fmla="*/ 8575 w 150320"/>
              <a:gd name="connsiteY6" fmla="*/ 623588 h 640800"/>
              <a:gd name="connsiteX7" fmla="*/ 152 w 150320"/>
              <a:gd name="connsiteY7" fmla="*/ 634481 h 640800"/>
              <a:gd name="connsiteX8" fmla="*/ 6631 w 150320"/>
              <a:gd name="connsiteY8" fmla="*/ 640890 h 640800"/>
              <a:gd name="connsiteX9" fmla="*/ 109653 w 150320"/>
              <a:gd name="connsiteY9" fmla="*/ 515933 h 640800"/>
              <a:gd name="connsiteX10" fmla="*/ 150472 w 150320"/>
              <a:gd name="connsiteY10" fmla="*/ 320489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72" y="320489"/>
                </a:moveTo>
                <a:cubicBezTo>
                  <a:pt x="150472" y="270507"/>
                  <a:pt x="143345" y="192970"/>
                  <a:pt x="107709" y="120560"/>
                </a:cubicBezTo>
                <a:cubicBezTo>
                  <a:pt x="68833" y="41741"/>
                  <a:pt x="13111" y="89"/>
                  <a:pt x="6631" y="89"/>
                </a:cubicBezTo>
                <a:cubicBezTo>
                  <a:pt x="2744" y="89"/>
                  <a:pt x="152" y="2652"/>
                  <a:pt x="152" y="6497"/>
                </a:cubicBezTo>
                <a:cubicBezTo>
                  <a:pt x="152" y="8419"/>
                  <a:pt x="152" y="9701"/>
                  <a:pt x="12463" y="21236"/>
                </a:cubicBezTo>
                <a:cubicBezTo>
                  <a:pt x="75960" y="84675"/>
                  <a:pt x="112893" y="186562"/>
                  <a:pt x="112893" y="320489"/>
                </a:cubicBezTo>
                <a:cubicBezTo>
                  <a:pt x="112893" y="430066"/>
                  <a:pt x="88919" y="542847"/>
                  <a:pt x="8575" y="623588"/>
                </a:cubicBezTo>
                <a:cubicBezTo>
                  <a:pt x="152" y="631278"/>
                  <a:pt x="152" y="632559"/>
                  <a:pt x="152" y="634481"/>
                </a:cubicBezTo>
                <a:cubicBezTo>
                  <a:pt x="152" y="638326"/>
                  <a:pt x="2744" y="640890"/>
                  <a:pt x="6631" y="640890"/>
                </a:cubicBezTo>
                <a:cubicBezTo>
                  <a:pt x="13111" y="640890"/>
                  <a:pt x="71425" y="597315"/>
                  <a:pt x="109653" y="515933"/>
                </a:cubicBezTo>
                <a:cubicBezTo>
                  <a:pt x="142697" y="445445"/>
                  <a:pt x="150472" y="374316"/>
                  <a:pt x="150472" y="32048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5" name="任意多边形: 形状 444">
            <a:extLst>
              <a:ext uri="{FF2B5EF4-FFF2-40B4-BE49-F238E27FC236}">
                <a16:creationId xmlns:a16="http://schemas.microsoft.com/office/drawing/2014/main" id="{16C5EA38-6A5E-B249-59C9-2B891E965CF2}"/>
              </a:ext>
            </a:extLst>
          </p:cNvPr>
          <p:cNvSpPr/>
          <p:nvPr/>
        </p:nvSpPr>
        <p:spPr>
          <a:xfrm>
            <a:off x="6476445" y="4298871"/>
            <a:ext cx="430875" cy="149947"/>
          </a:xfrm>
          <a:custGeom>
            <a:avLst/>
            <a:gdLst>
              <a:gd name="connsiteX0" fmla="*/ 409005 w 430875"/>
              <a:gd name="connsiteY0" fmla="*/ 25721 h 149947"/>
              <a:gd name="connsiteX1" fmla="*/ 431034 w 430875"/>
              <a:gd name="connsiteY1" fmla="*/ 12905 h 149947"/>
              <a:gd name="connsiteX2" fmla="*/ 409653 w 430875"/>
              <a:gd name="connsiteY2" fmla="*/ 89 h 149947"/>
              <a:gd name="connsiteX3" fmla="*/ 21540 w 430875"/>
              <a:gd name="connsiteY3" fmla="*/ 89 h 149947"/>
              <a:gd name="connsiteX4" fmla="*/ 159 w 430875"/>
              <a:gd name="connsiteY4" fmla="*/ 12905 h 149947"/>
              <a:gd name="connsiteX5" fmla="*/ 22188 w 430875"/>
              <a:gd name="connsiteY5" fmla="*/ 25721 h 149947"/>
              <a:gd name="connsiteX6" fmla="*/ 409005 w 430875"/>
              <a:gd name="connsiteY6" fmla="*/ 25721 h 149947"/>
              <a:gd name="connsiteX7" fmla="*/ 409653 w 430875"/>
              <a:gd name="connsiteY7" fmla="*/ 150036 h 149947"/>
              <a:gd name="connsiteX8" fmla="*/ 431034 w 430875"/>
              <a:gd name="connsiteY8" fmla="*/ 137221 h 149947"/>
              <a:gd name="connsiteX9" fmla="*/ 409005 w 430875"/>
              <a:gd name="connsiteY9" fmla="*/ 124404 h 149947"/>
              <a:gd name="connsiteX10" fmla="*/ 22188 w 430875"/>
              <a:gd name="connsiteY10" fmla="*/ 124404 h 149947"/>
              <a:gd name="connsiteX11" fmla="*/ 159 w 430875"/>
              <a:gd name="connsiteY11" fmla="*/ 137221 h 149947"/>
              <a:gd name="connsiteX12" fmla="*/ 21540 w 430875"/>
              <a:gd name="connsiteY12" fmla="*/ 150036 h 149947"/>
              <a:gd name="connsiteX13" fmla="*/ 409653 w 430875"/>
              <a:gd name="connsiteY13" fmla="*/ 150036 h 149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30875" h="149947">
                <a:moveTo>
                  <a:pt x="409005" y="25721"/>
                </a:moveTo>
                <a:cubicBezTo>
                  <a:pt x="418724" y="25721"/>
                  <a:pt x="431034" y="25721"/>
                  <a:pt x="431034" y="12905"/>
                </a:cubicBezTo>
                <a:cubicBezTo>
                  <a:pt x="431034" y="89"/>
                  <a:pt x="418724" y="89"/>
                  <a:pt x="409653" y="89"/>
                </a:cubicBezTo>
                <a:lnTo>
                  <a:pt x="21540" y="89"/>
                </a:lnTo>
                <a:cubicBezTo>
                  <a:pt x="12469" y="89"/>
                  <a:pt x="159" y="89"/>
                  <a:pt x="159" y="12905"/>
                </a:cubicBezTo>
                <a:cubicBezTo>
                  <a:pt x="159" y="25721"/>
                  <a:pt x="12469" y="25721"/>
                  <a:pt x="22188" y="25721"/>
                </a:cubicBezTo>
                <a:lnTo>
                  <a:pt x="409005" y="25721"/>
                </a:lnTo>
                <a:close/>
                <a:moveTo>
                  <a:pt x="409653" y="150036"/>
                </a:moveTo>
                <a:cubicBezTo>
                  <a:pt x="418724" y="150036"/>
                  <a:pt x="431034" y="150036"/>
                  <a:pt x="431034" y="137221"/>
                </a:cubicBezTo>
                <a:cubicBezTo>
                  <a:pt x="431034" y="124404"/>
                  <a:pt x="418724" y="124404"/>
                  <a:pt x="409005" y="124404"/>
                </a:cubicBezTo>
                <a:lnTo>
                  <a:pt x="22188" y="124404"/>
                </a:lnTo>
                <a:cubicBezTo>
                  <a:pt x="12469" y="124404"/>
                  <a:pt x="159" y="124404"/>
                  <a:pt x="159" y="137221"/>
                </a:cubicBezTo>
                <a:cubicBezTo>
                  <a:pt x="159" y="150036"/>
                  <a:pt x="12469" y="150036"/>
                  <a:pt x="21540" y="150036"/>
                </a:cubicBezTo>
                <a:lnTo>
                  <a:pt x="409653" y="15003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6" name="任意多边形: 形状 445">
            <a:extLst>
              <a:ext uri="{FF2B5EF4-FFF2-40B4-BE49-F238E27FC236}">
                <a16:creationId xmlns:a16="http://schemas.microsoft.com/office/drawing/2014/main" id="{1DDA4BB9-3A0C-198B-FC71-8CA1D3C2066B}"/>
              </a:ext>
            </a:extLst>
          </p:cNvPr>
          <p:cNvSpPr/>
          <p:nvPr/>
        </p:nvSpPr>
        <p:spPr>
          <a:xfrm>
            <a:off x="7181068" y="3817304"/>
            <a:ext cx="338221" cy="407549"/>
          </a:xfrm>
          <a:custGeom>
            <a:avLst/>
            <a:gdLst>
              <a:gd name="connsiteX0" fmla="*/ 50061 w 338221"/>
              <a:gd name="connsiteY0" fmla="*/ 361494 h 407549"/>
              <a:gd name="connsiteX1" fmla="*/ 15073 w 338221"/>
              <a:gd name="connsiteY1" fmla="*/ 387767 h 407549"/>
              <a:gd name="connsiteX2" fmla="*/ 170 w 338221"/>
              <a:gd name="connsiteY2" fmla="*/ 399942 h 407549"/>
              <a:gd name="connsiteX3" fmla="*/ 8593 w 338221"/>
              <a:gd name="connsiteY3" fmla="*/ 407631 h 407549"/>
              <a:gd name="connsiteX4" fmla="*/ 63020 w 338221"/>
              <a:gd name="connsiteY4" fmla="*/ 405709 h 407549"/>
              <a:gd name="connsiteX5" fmla="*/ 127165 w 338221"/>
              <a:gd name="connsiteY5" fmla="*/ 407631 h 407549"/>
              <a:gd name="connsiteX6" fmla="*/ 138828 w 338221"/>
              <a:gd name="connsiteY6" fmla="*/ 394816 h 407549"/>
              <a:gd name="connsiteX7" fmla="*/ 123278 w 338221"/>
              <a:gd name="connsiteY7" fmla="*/ 387767 h 407549"/>
              <a:gd name="connsiteX8" fmla="*/ 90881 w 338221"/>
              <a:gd name="connsiteY8" fmla="*/ 377514 h 407549"/>
              <a:gd name="connsiteX9" fmla="*/ 122630 w 338221"/>
              <a:gd name="connsiteY9" fmla="*/ 249354 h 407549"/>
              <a:gd name="connsiteX10" fmla="*/ 182240 w 338221"/>
              <a:gd name="connsiteY10" fmla="*/ 290365 h 407549"/>
              <a:gd name="connsiteX11" fmla="*/ 338392 w 338221"/>
              <a:gd name="connsiteY11" fmla="*/ 102611 h 407549"/>
              <a:gd name="connsiteX12" fmla="*/ 252216 w 338221"/>
              <a:gd name="connsiteY12" fmla="*/ 82 h 407549"/>
              <a:gd name="connsiteX13" fmla="*/ 167337 w 338221"/>
              <a:gd name="connsiteY13" fmla="*/ 48142 h 407549"/>
              <a:gd name="connsiteX14" fmla="*/ 109023 w 338221"/>
              <a:gd name="connsiteY14" fmla="*/ 82 h 407549"/>
              <a:gd name="connsiteX15" fmla="*/ 61076 w 338221"/>
              <a:gd name="connsiteY15" fmla="*/ 36608 h 407549"/>
              <a:gd name="connsiteX16" fmla="*/ 40990 w 338221"/>
              <a:gd name="connsiteY16" fmla="*/ 98766 h 407549"/>
              <a:gd name="connsiteX17" fmla="*/ 48765 w 338221"/>
              <a:gd name="connsiteY17" fmla="*/ 105174 h 407549"/>
              <a:gd name="connsiteX18" fmla="*/ 59780 w 338221"/>
              <a:gd name="connsiteY18" fmla="*/ 90436 h 407549"/>
              <a:gd name="connsiteX19" fmla="*/ 107079 w 338221"/>
              <a:gd name="connsiteY19" fmla="*/ 14180 h 407549"/>
              <a:gd name="connsiteX20" fmla="*/ 127165 w 338221"/>
              <a:gd name="connsiteY20" fmla="*/ 43657 h 407549"/>
              <a:gd name="connsiteX21" fmla="*/ 122630 w 338221"/>
              <a:gd name="connsiteY21" fmla="*/ 76338 h 407549"/>
              <a:gd name="connsiteX22" fmla="*/ 50061 w 338221"/>
              <a:gd name="connsiteY22" fmla="*/ 361494 h 407549"/>
              <a:gd name="connsiteX23" fmla="*/ 164097 w 338221"/>
              <a:gd name="connsiteY23" fmla="*/ 83387 h 407549"/>
              <a:gd name="connsiteX24" fmla="*/ 197790 w 338221"/>
              <a:gd name="connsiteY24" fmla="*/ 38530 h 407549"/>
              <a:gd name="connsiteX25" fmla="*/ 250272 w 338221"/>
              <a:gd name="connsiteY25" fmla="*/ 14180 h 407549"/>
              <a:gd name="connsiteX26" fmla="*/ 291740 w 338221"/>
              <a:gd name="connsiteY26" fmla="*/ 74415 h 407549"/>
              <a:gd name="connsiteX27" fmla="*/ 258696 w 338221"/>
              <a:gd name="connsiteY27" fmla="*/ 210265 h 407549"/>
              <a:gd name="connsiteX28" fmla="*/ 181592 w 338221"/>
              <a:gd name="connsiteY28" fmla="*/ 276267 h 407549"/>
              <a:gd name="connsiteX29" fmla="*/ 130405 w 338221"/>
              <a:gd name="connsiteY29" fmla="*/ 219236 h 407549"/>
              <a:gd name="connsiteX30" fmla="*/ 132349 w 338221"/>
              <a:gd name="connsiteY30" fmla="*/ 208983 h 407549"/>
              <a:gd name="connsiteX31" fmla="*/ 164097 w 338221"/>
              <a:gd name="connsiteY31" fmla="*/ 83387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061" y="361494"/>
                </a:moveTo>
                <a:cubicBezTo>
                  <a:pt x="44878" y="383281"/>
                  <a:pt x="43582" y="387767"/>
                  <a:pt x="15073" y="387767"/>
                </a:cubicBezTo>
                <a:cubicBezTo>
                  <a:pt x="7298" y="387767"/>
                  <a:pt x="170" y="387767"/>
                  <a:pt x="170" y="399942"/>
                </a:cubicBezTo>
                <a:cubicBezTo>
                  <a:pt x="170" y="405068"/>
                  <a:pt x="3410" y="407631"/>
                  <a:pt x="8593" y="407631"/>
                </a:cubicBezTo>
                <a:cubicBezTo>
                  <a:pt x="26088" y="407631"/>
                  <a:pt x="44878" y="405709"/>
                  <a:pt x="63020" y="405709"/>
                </a:cubicBezTo>
                <a:cubicBezTo>
                  <a:pt x="84402" y="405709"/>
                  <a:pt x="106432" y="407631"/>
                  <a:pt x="127165" y="407631"/>
                </a:cubicBezTo>
                <a:cubicBezTo>
                  <a:pt x="130405" y="407631"/>
                  <a:pt x="138828" y="407631"/>
                  <a:pt x="138828" y="394816"/>
                </a:cubicBezTo>
                <a:cubicBezTo>
                  <a:pt x="138828" y="387767"/>
                  <a:pt x="132349" y="387767"/>
                  <a:pt x="123278" y="387767"/>
                </a:cubicBezTo>
                <a:cubicBezTo>
                  <a:pt x="90881" y="387767"/>
                  <a:pt x="90881" y="383281"/>
                  <a:pt x="90881" y="377514"/>
                </a:cubicBezTo>
                <a:cubicBezTo>
                  <a:pt x="90881" y="369825"/>
                  <a:pt x="118095" y="265374"/>
                  <a:pt x="122630" y="249354"/>
                </a:cubicBezTo>
                <a:cubicBezTo>
                  <a:pt x="131053" y="267937"/>
                  <a:pt x="149195" y="290365"/>
                  <a:pt x="182240" y="290365"/>
                </a:cubicBezTo>
                <a:cubicBezTo>
                  <a:pt x="257400" y="290365"/>
                  <a:pt x="338392" y="196808"/>
                  <a:pt x="338392" y="102611"/>
                </a:cubicBezTo>
                <a:cubicBezTo>
                  <a:pt x="338392" y="42375"/>
                  <a:pt x="301459" y="82"/>
                  <a:pt x="252216" y="82"/>
                </a:cubicBezTo>
                <a:cubicBezTo>
                  <a:pt x="219820" y="82"/>
                  <a:pt x="188719" y="23151"/>
                  <a:pt x="167337" y="48142"/>
                </a:cubicBezTo>
                <a:cubicBezTo>
                  <a:pt x="160858" y="13539"/>
                  <a:pt x="132997" y="82"/>
                  <a:pt x="109023" y="82"/>
                </a:cubicBezTo>
                <a:cubicBezTo>
                  <a:pt x="79218" y="82"/>
                  <a:pt x="66907" y="25074"/>
                  <a:pt x="61076" y="36608"/>
                </a:cubicBezTo>
                <a:cubicBezTo>
                  <a:pt x="49413" y="58395"/>
                  <a:pt x="40990" y="96843"/>
                  <a:pt x="40990" y="98766"/>
                </a:cubicBezTo>
                <a:cubicBezTo>
                  <a:pt x="40990" y="105174"/>
                  <a:pt x="47469" y="105174"/>
                  <a:pt x="48765" y="105174"/>
                </a:cubicBezTo>
                <a:cubicBezTo>
                  <a:pt x="55245" y="105174"/>
                  <a:pt x="55893" y="104533"/>
                  <a:pt x="59780" y="90436"/>
                </a:cubicBezTo>
                <a:cubicBezTo>
                  <a:pt x="70795" y="44939"/>
                  <a:pt x="83754" y="14180"/>
                  <a:pt x="107079" y="14180"/>
                </a:cubicBezTo>
                <a:cubicBezTo>
                  <a:pt x="118095" y="14180"/>
                  <a:pt x="127165" y="19306"/>
                  <a:pt x="127165" y="43657"/>
                </a:cubicBezTo>
                <a:cubicBezTo>
                  <a:pt x="127165" y="58395"/>
                  <a:pt x="125221" y="65444"/>
                  <a:pt x="122630" y="76338"/>
                </a:cubicBezTo>
                <a:lnTo>
                  <a:pt x="50061" y="361494"/>
                </a:lnTo>
                <a:close/>
                <a:moveTo>
                  <a:pt x="164097" y="83387"/>
                </a:moveTo>
                <a:cubicBezTo>
                  <a:pt x="168633" y="66085"/>
                  <a:pt x="186127" y="48142"/>
                  <a:pt x="197790" y="38530"/>
                </a:cubicBezTo>
                <a:cubicBezTo>
                  <a:pt x="220468" y="18666"/>
                  <a:pt x="239258" y="14180"/>
                  <a:pt x="250272" y="14180"/>
                </a:cubicBezTo>
                <a:cubicBezTo>
                  <a:pt x="276190" y="14180"/>
                  <a:pt x="291740" y="36608"/>
                  <a:pt x="291740" y="74415"/>
                </a:cubicBezTo>
                <a:cubicBezTo>
                  <a:pt x="291740" y="112222"/>
                  <a:pt x="270359" y="185915"/>
                  <a:pt x="258696" y="210265"/>
                </a:cubicBezTo>
                <a:cubicBezTo>
                  <a:pt x="236666" y="255121"/>
                  <a:pt x="205565" y="276267"/>
                  <a:pt x="181592" y="276267"/>
                </a:cubicBezTo>
                <a:cubicBezTo>
                  <a:pt x="138828" y="276267"/>
                  <a:pt x="130405" y="223081"/>
                  <a:pt x="130405" y="219236"/>
                </a:cubicBezTo>
                <a:cubicBezTo>
                  <a:pt x="130405" y="217955"/>
                  <a:pt x="130405" y="216673"/>
                  <a:pt x="132349" y="208983"/>
                </a:cubicBezTo>
                <a:lnTo>
                  <a:pt x="164097" y="8338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7" name="任意多边形: 形状 446">
            <a:extLst>
              <a:ext uri="{FF2B5EF4-FFF2-40B4-BE49-F238E27FC236}">
                <a16:creationId xmlns:a16="http://schemas.microsoft.com/office/drawing/2014/main" id="{28BB0212-D56E-CC9D-FD4C-BE744AB8E102}"/>
              </a:ext>
            </a:extLst>
          </p:cNvPr>
          <p:cNvSpPr/>
          <p:nvPr/>
        </p:nvSpPr>
        <p:spPr>
          <a:xfrm>
            <a:off x="7591974" y="3619938"/>
            <a:ext cx="150320" cy="640800"/>
          </a:xfrm>
          <a:custGeom>
            <a:avLst/>
            <a:gdLst>
              <a:gd name="connsiteX0" fmla="*/ 150496 w 150320"/>
              <a:gd name="connsiteY0" fmla="*/ 634475 h 640800"/>
              <a:gd name="connsiteX1" fmla="*/ 139481 w 150320"/>
              <a:gd name="connsiteY1" fmla="*/ 620377 h 640800"/>
              <a:gd name="connsiteX2" fmla="*/ 37755 w 150320"/>
              <a:gd name="connsiteY2" fmla="*/ 320483 h 640800"/>
              <a:gd name="connsiteX3" fmla="*/ 142073 w 150320"/>
              <a:gd name="connsiteY3" fmla="*/ 17384 h 640800"/>
              <a:gd name="connsiteX4" fmla="*/ 150496 w 150320"/>
              <a:gd name="connsiteY4" fmla="*/ 6490 h 640800"/>
              <a:gd name="connsiteX5" fmla="*/ 144017 w 150320"/>
              <a:gd name="connsiteY5" fmla="*/ 82 h 640800"/>
              <a:gd name="connsiteX6" fmla="*/ 40995 w 150320"/>
              <a:gd name="connsiteY6" fmla="*/ 125039 h 640800"/>
              <a:gd name="connsiteX7" fmla="*/ 175 w 150320"/>
              <a:gd name="connsiteY7" fmla="*/ 320483 h 640800"/>
              <a:gd name="connsiteX8" fmla="*/ 42939 w 150320"/>
              <a:gd name="connsiteY8" fmla="*/ 520412 h 640800"/>
              <a:gd name="connsiteX9" fmla="*/ 144017 w 150320"/>
              <a:gd name="connsiteY9" fmla="*/ 640883 h 640800"/>
              <a:gd name="connsiteX10" fmla="*/ 150496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496" y="634475"/>
                </a:moveTo>
                <a:cubicBezTo>
                  <a:pt x="150496" y="632553"/>
                  <a:pt x="150496" y="631271"/>
                  <a:pt x="139481" y="620377"/>
                </a:cubicBezTo>
                <a:cubicBezTo>
                  <a:pt x="58490" y="539636"/>
                  <a:pt x="37755" y="418525"/>
                  <a:pt x="37755" y="320483"/>
                </a:cubicBezTo>
                <a:cubicBezTo>
                  <a:pt x="37755" y="208983"/>
                  <a:pt x="62377" y="97484"/>
                  <a:pt x="142073" y="17384"/>
                </a:cubicBezTo>
                <a:cubicBezTo>
                  <a:pt x="150496" y="9694"/>
                  <a:pt x="150496" y="8412"/>
                  <a:pt x="150496" y="6490"/>
                </a:cubicBezTo>
                <a:cubicBezTo>
                  <a:pt x="150496" y="2005"/>
                  <a:pt x="147904" y="82"/>
                  <a:pt x="144017" y="82"/>
                </a:cubicBezTo>
                <a:cubicBezTo>
                  <a:pt x="137537" y="82"/>
                  <a:pt x="79223" y="43657"/>
                  <a:pt x="40995" y="125039"/>
                </a:cubicBezTo>
                <a:cubicBezTo>
                  <a:pt x="7950" y="195527"/>
                  <a:pt x="175" y="266655"/>
                  <a:pt x="175" y="320483"/>
                </a:cubicBezTo>
                <a:cubicBezTo>
                  <a:pt x="175" y="370465"/>
                  <a:pt x="7303" y="448002"/>
                  <a:pt x="42939" y="520412"/>
                </a:cubicBezTo>
                <a:cubicBezTo>
                  <a:pt x="81815" y="599231"/>
                  <a:pt x="137537" y="640883"/>
                  <a:pt x="144017" y="640883"/>
                </a:cubicBezTo>
                <a:cubicBezTo>
                  <a:pt x="147904" y="640883"/>
                  <a:pt x="150496" y="638960"/>
                  <a:pt x="150496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8" name="任意多边形: 形状 447">
            <a:extLst>
              <a:ext uri="{FF2B5EF4-FFF2-40B4-BE49-F238E27FC236}">
                <a16:creationId xmlns:a16="http://schemas.microsoft.com/office/drawing/2014/main" id="{59E935BC-FF3F-0193-4FB4-590582AFDC5B}"/>
              </a:ext>
            </a:extLst>
          </p:cNvPr>
          <p:cNvSpPr/>
          <p:nvPr/>
        </p:nvSpPr>
        <p:spPr>
          <a:xfrm>
            <a:off x="7789499" y="3817304"/>
            <a:ext cx="297401" cy="414598"/>
          </a:xfrm>
          <a:custGeom>
            <a:avLst/>
            <a:gdLst>
              <a:gd name="connsiteX0" fmla="*/ 295637 w 297401"/>
              <a:gd name="connsiteY0" fmla="*/ 41735 h 414598"/>
              <a:gd name="connsiteX1" fmla="*/ 297581 w 297401"/>
              <a:gd name="connsiteY1" fmla="*/ 30200 h 414598"/>
              <a:gd name="connsiteX2" fmla="*/ 278790 w 297401"/>
              <a:gd name="connsiteY2" fmla="*/ 12899 h 414598"/>
              <a:gd name="connsiteX3" fmla="*/ 252226 w 297401"/>
              <a:gd name="connsiteY3" fmla="*/ 40453 h 414598"/>
              <a:gd name="connsiteX4" fmla="*/ 191968 w 297401"/>
              <a:gd name="connsiteY4" fmla="*/ 82 h 414598"/>
              <a:gd name="connsiteX5" fmla="*/ 37759 w 297401"/>
              <a:gd name="connsiteY5" fmla="*/ 182070 h 414598"/>
              <a:gd name="connsiteX6" fmla="*/ 123934 w 297401"/>
              <a:gd name="connsiteY6" fmla="*/ 283316 h 414598"/>
              <a:gd name="connsiteX7" fmla="*/ 199095 w 297401"/>
              <a:gd name="connsiteY7" fmla="*/ 246150 h 414598"/>
              <a:gd name="connsiteX8" fmla="*/ 199743 w 297401"/>
              <a:gd name="connsiteY8" fmla="*/ 246791 h 414598"/>
              <a:gd name="connsiteX9" fmla="*/ 178361 w 297401"/>
              <a:gd name="connsiteY9" fmla="*/ 331376 h 414598"/>
              <a:gd name="connsiteX10" fmla="*/ 85059 w 297401"/>
              <a:gd name="connsiteY10" fmla="*/ 400583 h 414598"/>
              <a:gd name="connsiteX11" fmla="*/ 33224 w 297401"/>
              <a:gd name="connsiteY11" fmla="*/ 394175 h 414598"/>
              <a:gd name="connsiteX12" fmla="*/ 59789 w 297401"/>
              <a:gd name="connsiteY12" fmla="*/ 360853 h 414598"/>
              <a:gd name="connsiteX13" fmla="*/ 35168 w 297401"/>
              <a:gd name="connsiteY13" fmla="*/ 338425 h 414598"/>
              <a:gd name="connsiteX14" fmla="*/ 179 w 297401"/>
              <a:gd name="connsiteY14" fmla="*/ 375592 h 414598"/>
              <a:gd name="connsiteX15" fmla="*/ 86354 w 297401"/>
              <a:gd name="connsiteY15" fmla="*/ 414680 h 414598"/>
              <a:gd name="connsiteX16" fmla="*/ 223716 w 297401"/>
              <a:gd name="connsiteY16" fmla="*/ 326250 h 414598"/>
              <a:gd name="connsiteX17" fmla="*/ 295637 w 297401"/>
              <a:gd name="connsiteY17" fmla="*/ 41735 h 414598"/>
              <a:gd name="connsiteX18" fmla="*/ 211406 w 297401"/>
              <a:gd name="connsiteY18" fmla="*/ 201294 h 414598"/>
              <a:gd name="connsiteX19" fmla="*/ 178361 w 297401"/>
              <a:gd name="connsiteY19" fmla="*/ 246150 h 414598"/>
              <a:gd name="connsiteX20" fmla="*/ 125878 w 297401"/>
              <a:gd name="connsiteY20" fmla="*/ 269219 h 414598"/>
              <a:gd name="connsiteX21" fmla="*/ 83763 w 297401"/>
              <a:gd name="connsiteY21" fmla="*/ 210265 h 414598"/>
              <a:gd name="connsiteX22" fmla="*/ 120047 w 297401"/>
              <a:gd name="connsiteY22" fmla="*/ 71211 h 414598"/>
              <a:gd name="connsiteX23" fmla="*/ 192615 w 297401"/>
              <a:gd name="connsiteY23" fmla="*/ 14180 h 414598"/>
              <a:gd name="connsiteX24" fmla="*/ 244450 w 297401"/>
              <a:gd name="connsiteY24" fmla="*/ 69289 h 414598"/>
              <a:gd name="connsiteX25" fmla="*/ 242507 w 297401"/>
              <a:gd name="connsiteY25" fmla="*/ 78901 h 414598"/>
              <a:gd name="connsiteX26" fmla="*/ 211406 w 297401"/>
              <a:gd name="connsiteY26" fmla="*/ 201294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37" y="41735"/>
                </a:moveTo>
                <a:cubicBezTo>
                  <a:pt x="296285" y="37890"/>
                  <a:pt x="297581" y="34686"/>
                  <a:pt x="297581" y="30200"/>
                </a:cubicBezTo>
                <a:cubicBezTo>
                  <a:pt x="297581" y="19306"/>
                  <a:pt x="289806" y="12899"/>
                  <a:pt x="278790" y="12899"/>
                </a:cubicBezTo>
                <a:cubicBezTo>
                  <a:pt x="272312" y="12899"/>
                  <a:pt x="254817" y="17384"/>
                  <a:pt x="252226" y="40453"/>
                </a:cubicBezTo>
                <a:cubicBezTo>
                  <a:pt x="240563" y="16743"/>
                  <a:pt x="217885" y="82"/>
                  <a:pt x="191968" y="82"/>
                </a:cubicBezTo>
                <a:cubicBezTo>
                  <a:pt x="118103" y="82"/>
                  <a:pt x="37759" y="89794"/>
                  <a:pt x="37759" y="182070"/>
                </a:cubicBezTo>
                <a:cubicBezTo>
                  <a:pt x="37759" y="245509"/>
                  <a:pt x="77283" y="283316"/>
                  <a:pt x="123934" y="283316"/>
                </a:cubicBezTo>
                <a:cubicBezTo>
                  <a:pt x="162163" y="283316"/>
                  <a:pt x="192615" y="253199"/>
                  <a:pt x="199095" y="246150"/>
                </a:cubicBezTo>
                <a:lnTo>
                  <a:pt x="199743" y="246791"/>
                </a:lnTo>
                <a:cubicBezTo>
                  <a:pt x="186136" y="303822"/>
                  <a:pt x="178361" y="330095"/>
                  <a:pt x="178361" y="331376"/>
                </a:cubicBezTo>
                <a:cubicBezTo>
                  <a:pt x="175769" y="337144"/>
                  <a:pt x="153740" y="400583"/>
                  <a:pt x="85059" y="400583"/>
                </a:cubicBezTo>
                <a:cubicBezTo>
                  <a:pt x="72747" y="400583"/>
                  <a:pt x="51366" y="399942"/>
                  <a:pt x="33224" y="394175"/>
                </a:cubicBezTo>
                <a:cubicBezTo>
                  <a:pt x="52662" y="388407"/>
                  <a:pt x="59789" y="371746"/>
                  <a:pt x="59789" y="360853"/>
                </a:cubicBezTo>
                <a:cubicBezTo>
                  <a:pt x="59789" y="350601"/>
                  <a:pt x="52662" y="338425"/>
                  <a:pt x="35168" y="338425"/>
                </a:cubicBezTo>
                <a:cubicBezTo>
                  <a:pt x="20913" y="338425"/>
                  <a:pt x="179" y="349960"/>
                  <a:pt x="179" y="375592"/>
                </a:cubicBezTo>
                <a:cubicBezTo>
                  <a:pt x="179" y="401864"/>
                  <a:pt x="24153" y="414680"/>
                  <a:pt x="86354" y="414680"/>
                </a:cubicBezTo>
                <a:cubicBezTo>
                  <a:pt x="167346" y="414680"/>
                  <a:pt x="213997" y="364698"/>
                  <a:pt x="223716" y="326250"/>
                </a:cubicBezTo>
                <a:lnTo>
                  <a:pt x="295637" y="41735"/>
                </a:lnTo>
                <a:close/>
                <a:moveTo>
                  <a:pt x="211406" y="201294"/>
                </a:moveTo>
                <a:cubicBezTo>
                  <a:pt x="207518" y="217955"/>
                  <a:pt x="192615" y="233975"/>
                  <a:pt x="178361" y="246150"/>
                </a:cubicBezTo>
                <a:cubicBezTo>
                  <a:pt x="164754" y="257684"/>
                  <a:pt x="144669" y="269219"/>
                  <a:pt x="125878" y="269219"/>
                </a:cubicBezTo>
                <a:cubicBezTo>
                  <a:pt x="93482" y="269219"/>
                  <a:pt x="83763" y="235897"/>
                  <a:pt x="83763" y="210265"/>
                </a:cubicBezTo>
                <a:cubicBezTo>
                  <a:pt x="83763" y="179506"/>
                  <a:pt x="102553" y="103892"/>
                  <a:pt x="120047" y="71211"/>
                </a:cubicBezTo>
                <a:cubicBezTo>
                  <a:pt x="137541" y="39812"/>
                  <a:pt x="165402" y="14180"/>
                  <a:pt x="192615" y="14180"/>
                </a:cubicBezTo>
                <a:cubicBezTo>
                  <a:pt x="235379" y="14180"/>
                  <a:pt x="244450" y="66085"/>
                  <a:pt x="244450" y="69289"/>
                </a:cubicBezTo>
                <a:cubicBezTo>
                  <a:pt x="244450" y="72493"/>
                  <a:pt x="243154" y="76338"/>
                  <a:pt x="242507" y="78901"/>
                </a:cubicBezTo>
                <a:lnTo>
                  <a:pt x="211406" y="20129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9" name="任意多边形: 形状 448">
            <a:extLst>
              <a:ext uri="{FF2B5EF4-FFF2-40B4-BE49-F238E27FC236}">
                <a16:creationId xmlns:a16="http://schemas.microsoft.com/office/drawing/2014/main" id="{8A8C8C2C-295A-6BCD-5C23-8E8EB42F4E18}"/>
              </a:ext>
            </a:extLst>
          </p:cNvPr>
          <p:cNvSpPr/>
          <p:nvPr/>
        </p:nvSpPr>
        <p:spPr>
          <a:xfrm>
            <a:off x="8110150" y="3998395"/>
            <a:ext cx="332454" cy="202749"/>
          </a:xfrm>
          <a:custGeom>
            <a:avLst/>
            <a:gdLst>
              <a:gd name="connsiteX0" fmla="*/ 217436 w 332454"/>
              <a:gd name="connsiteY0" fmla="*/ 55256 h 202749"/>
              <a:gd name="connsiteX1" fmla="*/ 226054 w 332454"/>
              <a:gd name="connsiteY1" fmla="*/ 19371 h 202749"/>
              <a:gd name="connsiteX2" fmla="*/ 211086 w 332454"/>
              <a:gd name="connsiteY2" fmla="*/ 5018 h 202749"/>
              <a:gd name="connsiteX3" fmla="*/ 191584 w 332454"/>
              <a:gd name="connsiteY3" fmla="*/ 18026 h 202749"/>
              <a:gd name="connsiteX4" fmla="*/ 182513 w 332454"/>
              <a:gd name="connsiteY4" fmla="*/ 51668 h 202749"/>
              <a:gd name="connsiteX5" fmla="*/ 169360 w 332454"/>
              <a:gd name="connsiteY5" fmla="*/ 103252 h 202749"/>
              <a:gd name="connsiteX6" fmla="*/ 162103 w 332454"/>
              <a:gd name="connsiteY6" fmla="*/ 144520 h 202749"/>
              <a:gd name="connsiteX7" fmla="*/ 149403 w 332454"/>
              <a:gd name="connsiteY7" fmla="*/ 175471 h 202749"/>
              <a:gd name="connsiteX8" fmla="*/ 119015 w 332454"/>
              <a:gd name="connsiteY8" fmla="*/ 190273 h 202749"/>
              <a:gd name="connsiteX9" fmla="*/ 78195 w 332454"/>
              <a:gd name="connsiteY9" fmla="*/ 149006 h 202749"/>
              <a:gd name="connsiteX10" fmla="*/ 99966 w 332454"/>
              <a:gd name="connsiteY10" fmla="*/ 70059 h 202749"/>
              <a:gd name="connsiteX11" fmla="*/ 109491 w 332454"/>
              <a:gd name="connsiteY11" fmla="*/ 38660 h 202749"/>
              <a:gd name="connsiteX12" fmla="*/ 66403 w 332454"/>
              <a:gd name="connsiteY12" fmla="*/ 532 h 202749"/>
              <a:gd name="connsiteX13" fmla="*/ 184 w 332454"/>
              <a:gd name="connsiteY13" fmla="*/ 69162 h 202749"/>
              <a:gd name="connsiteX14" fmla="*/ 7894 w 332454"/>
              <a:gd name="connsiteY14" fmla="*/ 74993 h 202749"/>
              <a:gd name="connsiteX15" fmla="*/ 16058 w 332454"/>
              <a:gd name="connsiteY15" fmla="*/ 67816 h 202749"/>
              <a:gd name="connsiteX16" fmla="*/ 65042 w 332454"/>
              <a:gd name="connsiteY16" fmla="*/ 13092 h 202749"/>
              <a:gd name="connsiteX17" fmla="*/ 76381 w 332454"/>
              <a:gd name="connsiteY17" fmla="*/ 28791 h 202749"/>
              <a:gd name="connsiteX18" fmla="*/ 70031 w 332454"/>
              <a:gd name="connsiteY18" fmla="*/ 54808 h 202749"/>
              <a:gd name="connsiteX19" fmla="*/ 44178 w 332454"/>
              <a:gd name="connsiteY19" fmla="*/ 143174 h 202749"/>
              <a:gd name="connsiteX20" fmla="*/ 117201 w 332454"/>
              <a:gd name="connsiteY20" fmla="*/ 202833 h 202749"/>
              <a:gd name="connsiteX21" fmla="*/ 168452 w 332454"/>
              <a:gd name="connsiteY21" fmla="*/ 172779 h 202749"/>
              <a:gd name="connsiteX22" fmla="*/ 231496 w 332454"/>
              <a:gd name="connsiteY22" fmla="*/ 202833 h 202749"/>
              <a:gd name="connsiteX23" fmla="*/ 300890 w 332454"/>
              <a:gd name="connsiteY23" fmla="*/ 149903 h 202749"/>
              <a:gd name="connsiteX24" fmla="*/ 332639 w 332454"/>
              <a:gd name="connsiteY24" fmla="*/ 35520 h 202749"/>
              <a:gd name="connsiteX25" fmla="*/ 309961 w 332454"/>
              <a:gd name="connsiteY25" fmla="*/ 84 h 202749"/>
              <a:gd name="connsiteX26" fmla="*/ 285469 w 332454"/>
              <a:gd name="connsiteY26" fmla="*/ 23857 h 202749"/>
              <a:gd name="connsiteX27" fmla="*/ 293180 w 332454"/>
              <a:gd name="connsiteY27" fmla="*/ 37763 h 202749"/>
              <a:gd name="connsiteX28" fmla="*/ 309961 w 332454"/>
              <a:gd name="connsiteY28" fmla="*/ 73648 h 202749"/>
              <a:gd name="connsiteX29" fmla="*/ 233311 w 332454"/>
              <a:gd name="connsiteY29" fmla="*/ 190273 h 202749"/>
              <a:gd name="connsiteX30" fmla="*/ 196573 w 332454"/>
              <a:gd name="connsiteY30" fmla="*/ 150351 h 202749"/>
              <a:gd name="connsiteX31" fmla="*/ 204737 w 332454"/>
              <a:gd name="connsiteY31" fmla="*/ 105495 h 202749"/>
              <a:gd name="connsiteX32" fmla="*/ 217436 w 332454"/>
              <a:gd name="connsiteY32" fmla="*/ 55256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36" y="55256"/>
                </a:moveTo>
                <a:cubicBezTo>
                  <a:pt x="220611" y="43146"/>
                  <a:pt x="226054" y="21614"/>
                  <a:pt x="226054" y="19371"/>
                </a:cubicBezTo>
                <a:cubicBezTo>
                  <a:pt x="226054" y="10401"/>
                  <a:pt x="218797" y="5018"/>
                  <a:pt x="211086" y="5018"/>
                </a:cubicBezTo>
                <a:cubicBezTo>
                  <a:pt x="202469" y="5018"/>
                  <a:pt x="194305" y="10401"/>
                  <a:pt x="191584" y="18026"/>
                </a:cubicBezTo>
                <a:cubicBezTo>
                  <a:pt x="190223" y="21614"/>
                  <a:pt x="185687" y="40454"/>
                  <a:pt x="182513" y="51668"/>
                </a:cubicBezTo>
                <a:cubicBezTo>
                  <a:pt x="176163" y="77236"/>
                  <a:pt x="176163" y="78133"/>
                  <a:pt x="169360" y="103252"/>
                </a:cubicBezTo>
                <a:cubicBezTo>
                  <a:pt x="163464" y="127924"/>
                  <a:pt x="162556" y="131512"/>
                  <a:pt x="162103" y="144520"/>
                </a:cubicBezTo>
                <a:cubicBezTo>
                  <a:pt x="163917" y="153491"/>
                  <a:pt x="160288" y="162014"/>
                  <a:pt x="149403" y="175471"/>
                </a:cubicBezTo>
                <a:cubicBezTo>
                  <a:pt x="143507" y="182648"/>
                  <a:pt x="134436" y="190273"/>
                  <a:pt x="119015" y="190273"/>
                </a:cubicBezTo>
                <a:cubicBezTo>
                  <a:pt x="101327" y="190273"/>
                  <a:pt x="78195" y="183993"/>
                  <a:pt x="78195" y="149006"/>
                </a:cubicBezTo>
                <a:cubicBezTo>
                  <a:pt x="78195" y="126129"/>
                  <a:pt x="90895" y="92936"/>
                  <a:pt x="99966" y="70059"/>
                </a:cubicBezTo>
                <a:cubicBezTo>
                  <a:pt x="107676" y="50322"/>
                  <a:pt x="109491" y="46286"/>
                  <a:pt x="109491" y="38660"/>
                </a:cubicBezTo>
                <a:cubicBezTo>
                  <a:pt x="109491" y="17129"/>
                  <a:pt x="90895" y="532"/>
                  <a:pt x="66403" y="532"/>
                </a:cubicBezTo>
                <a:cubicBezTo>
                  <a:pt x="20594" y="532"/>
                  <a:pt x="184" y="61537"/>
                  <a:pt x="184" y="69162"/>
                </a:cubicBezTo>
                <a:cubicBezTo>
                  <a:pt x="184" y="74993"/>
                  <a:pt x="6534" y="74993"/>
                  <a:pt x="7894" y="74993"/>
                </a:cubicBezTo>
                <a:cubicBezTo>
                  <a:pt x="14244" y="74993"/>
                  <a:pt x="14698" y="72750"/>
                  <a:pt x="16058" y="67816"/>
                </a:cubicBezTo>
                <a:cubicBezTo>
                  <a:pt x="27397" y="30586"/>
                  <a:pt x="46900" y="13092"/>
                  <a:pt x="65042" y="13092"/>
                </a:cubicBezTo>
                <a:cubicBezTo>
                  <a:pt x="72753" y="13092"/>
                  <a:pt x="76381" y="18026"/>
                  <a:pt x="76381" y="28791"/>
                </a:cubicBezTo>
                <a:cubicBezTo>
                  <a:pt x="76381" y="39108"/>
                  <a:pt x="72299" y="48977"/>
                  <a:pt x="70031" y="54808"/>
                </a:cubicBezTo>
                <a:cubicBezTo>
                  <a:pt x="44178" y="120298"/>
                  <a:pt x="44178" y="129269"/>
                  <a:pt x="44178" y="143174"/>
                </a:cubicBezTo>
                <a:cubicBezTo>
                  <a:pt x="44178" y="196105"/>
                  <a:pt x="92709" y="202833"/>
                  <a:pt x="117201" y="202833"/>
                </a:cubicBezTo>
                <a:cubicBezTo>
                  <a:pt x="125819" y="202833"/>
                  <a:pt x="148042" y="202833"/>
                  <a:pt x="168452" y="172779"/>
                </a:cubicBezTo>
                <a:cubicBezTo>
                  <a:pt x="178884" y="192965"/>
                  <a:pt x="203830" y="202833"/>
                  <a:pt x="231496" y="202833"/>
                </a:cubicBezTo>
                <a:cubicBezTo>
                  <a:pt x="271863" y="202833"/>
                  <a:pt x="291819" y="168294"/>
                  <a:pt x="300890" y="149903"/>
                </a:cubicBezTo>
                <a:cubicBezTo>
                  <a:pt x="320393" y="112224"/>
                  <a:pt x="332639" y="56154"/>
                  <a:pt x="332639" y="35520"/>
                </a:cubicBezTo>
                <a:cubicBezTo>
                  <a:pt x="332639" y="1878"/>
                  <a:pt x="313136" y="84"/>
                  <a:pt x="309961" y="84"/>
                </a:cubicBezTo>
                <a:cubicBezTo>
                  <a:pt x="298169" y="84"/>
                  <a:pt x="285469" y="12195"/>
                  <a:pt x="285469" y="23857"/>
                </a:cubicBezTo>
                <a:cubicBezTo>
                  <a:pt x="285469" y="31483"/>
                  <a:pt x="290005" y="35071"/>
                  <a:pt x="293180" y="37763"/>
                </a:cubicBezTo>
                <a:cubicBezTo>
                  <a:pt x="304065" y="46734"/>
                  <a:pt x="309961" y="59294"/>
                  <a:pt x="309961" y="73648"/>
                </a:cubicBezTo>
                <a:cubicBezTo>
                  <a:pt x="309961" y="79479"/>
                  <a:pt x="290912" y="190273"/>
                  <a:pt x="233311" y="190273"/>
                </a:cubicBezTo>
                <a:cubicBezTo>
                  <a:pt x="196573" y="190273"/>
                  <a:pt x="196573" y="157977"/>
                  <a:pt x="196573" y="150351"/>
                </a:cubicBezTo>
                <a:cubicBezTo>
                  <a:pt x="196573" y="138240"/>
                  <a:pt x="198387" y="131063"/>
                  <a:pt x="204737" y="105495"/>
                </a:cubicBezTo>
                <a:lnTo>
                  <a:pt x="217436" y="5525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0" name="任意多边形: 形状 449">
            <a:extLst>
              <a:ext uri="{FF2B5EF4-FFF2-40B4-BE49-F238E27FC236}">
                <a16:creationId xmlns:a16="http://schemas.microsoft.com/office/drawing/2014/main" id="{E0D29F9B-CD4E-A94A-B875-F7054653B269}"/>
              </a:ext>
            </a:extLst>
          </p:cNvPr>
          <p:cNvSpPr/>
          <p:nvPr/>
        </p:nvSpPr>
        <p:spPr>
          <a:xfrm>
            <a:off x="8545184" y="3619938"/>
            <a:ext cx="150320" cy="640800"/>
          </a:xfrm>
          <a:custGeom>
            <a:avLst/>
            <a:gdLst>
              <a:gd name="connsiteX0" fmla="*/ 150511 w 150320"/>
              <a:gd name="connsiteY0" fmla="*/ 320483 h 640800"/>
              <a:gd name="connsiteX1" fmla="*/ 107748 w 150320"/>
              <a:gd name="connsiteY1" fmla="*/ 120553 h 640800"/>
              <a:gd name="connsiteX2" fmla="*/ 6670 w 150320"/>
              <a:gd name="connsiteY2" fmla="*/ 82 h 640800"/>
              <a:gd name="connsiteX3" fmla="*/ 190 w 150320"/>
              <a:gd name="connsiteY3" fmla="*/ 6490 h 640800"/>
              <a:gd name="connsiteX4" fmla="*/ 12501 w 150320"/>
              <a:gd name="connsiteY4" fmla="*/ 21229 h 640800"/>
              <a:gd name="connsiteX5" fmla="*/ 112931 w 150320"/>
              <a:gd name="connsiteY5" fmla="*/ 320483 h 640800"/>
              <a:gd name="connsiteX6" fmla="*/ 8614 w 150320"/>
              <a:gd name="connsiteY6" fmla="*/ 623581 h 640800"/>
              <a:gd name="connsiteX7" fmla="*/ 190 w 150320"/>
              <a:gd name="connsiteY7" fmla="*/ 634475 h 640800"/>
              <a:gd name="connsiteX8" fmla="*/ 6670 w 150320"/>
              <a:gd name="connsiteY8" fmla="*/ 640883 h 640800"/>
              <a:gd name="connsiteX9" fmla="*/ 109692 w 150320"/>
              <a:gd name="connsiteY9" fmla="*/ 515927 h 640800"/>
              <a:gd name="connsiteX10" fmla="*/ 150511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11" y="320483"/>
                </a:moveTo>
                <a:cubicBezTo>
                  <a:pt x="150511" y="270500"/>
                  <a:pt x="143384" y="192963"/>
                  <a:pt x="107748" y="120553"/>
                </a:cubicBezTo>
                <a:cubicBezTo>
                  <a:pt x="68871" y="41734"/>
                  <a:pt x="13149" y="82"/>
                  <a:pt x="6670" y="82"/>
                </a:cubicBezTo>
                <a:cubicBezTo>
                  <a:pt x="2782" y="82"/>
                  <a:pt x="190" y="2645"/>
                  <a:pt x="190" y="6490"/>
                </a:cubicBezTo>
                <a:cubicBezTo>
                  <a:pt x="190" y="8412"/>
                  <a:pt x="190" y="9694"/>
                  <a:pt x="12501" y="21229"/>
                </a:cubicBezTo>
                <a:cubicBezTo>
                  <a:pt x="75999" y="84668"/>
                  <a:pt x="112931" y="186555"/>
                  <a:pt x="112931" y="320483"/>
                </a:cubicBezTo>
                <a:cubicBezTo>
                  <a:pt x="112931" y="430059"/>
                  <a:pt x="88957" y="542840"/>
                  <a:pt x="8614" y="623581"/>
                </a:cubicBezTo>
                <a:cubicBezTo>
                  <a:pt x="190" y="631271"/>
                  <a:pt x="190" y="632553"/>
                  <a:pt x="190" y="634475"/>
                </a:cubicBezTo>
                <a:cubicBezTo>
                  <a:pt x="190" y="638320"/>
                  <a:pt x="2782" y="640883"/>
                  <a:pt x="6670" y="640883"/>
                </a:cubicBezTo>
                <a:cubicBezTo>
                  <a:pt x="13149" y="640883"/>
                  <a:pt x="71463" y="597308"/>
                  <a:pt x="109692" y="515927"/>
                </a:cubicBezTo>
                <a:cubicBezTo>
                  <a:pt x="142736" y="445439"/>
                  <a:pt x="150511" y="374310"/>
                  <a:pt x="150511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1" name="任意多边形: 形状 450">
            <a:extLst>
              <a:ext uri="{FF2B5EF4-FFF2-40B4-BE49-F238E27FC236}">
                <a16:creationId xmlns:a16="http://schemas.microsoft.com/office/drawing/2014/main" id="{CE3AE725-BEC9-478E-DEDB-F10452EED1BF}"/>
              </a:ext>
            </a:extLst>
          </p:cNvPr>
          <p:cNvSpPr/>
          <p:nvPr/>
        </p:nvSpPr>
        <p:spPr>
          <a:xfrm>
            <a:off x="8887666" y="3817304"/>
            <a:ext cx="305825" cy="421646"/>
          </a:xfrm>
          <a:custGeom>
            <a:avLst/>
            <a:gdLst>
              <a:gd name="connsiteX0" fmla="*/ 2140 w 305825"/>
              <a:gd name="connsiteY0" fmla="*/ 394175 h 421646"/>
              <a:gd name="connsiteX1" fmla="*/ 196 w 305825"/>
              <a:gd name="connsiteY1" fmla="*/ 404428 h 421646"/>
              <a:gd name="connsiteX2" fmla="*/ 18338 w 305825"/>
              <a:gd name="connsiteY2" fmla="*/ 421729 h 421646"/>
              <a:gd name="connsiteX3" fmla="*/ 41016 w 305825"/>
              <a:gd name="connsiteY3" fmla="*/ 408273 h 421646"/>
              <a:gd name="connsiteX4" fmla="*/ 82483 w 305825"/>
              <a:gd name="connsiteY4" fmla="*/ 247431 h 421646"/>
              <a:gd name="connsiteX5" fmla="*/ 146629 w 305825"/>
              <a:gd name="connsiteY5" fmla="*/ 290365 h 421646"/>
              <a:gd name="connsiteX6" fmla="*/ 306021 w 305825"/>
              <a:gd name="connsiteY6" fmla="*/ 104533 h 421646"/>
              <a:gd name="connsiteX7" fmla="*/ 215958 w 305825"/>
              <a:gd name="connsiteY7" fmla="*/ 82 h 421646"/>
              <a:gd name="connsiteX8" fmla="*/ 65638 w 305825"/>
              <a:gd name="connsiteY8" fmla="*/ 142340 h 421646"/>
              <a:gd name="connsiteX9" fmla="*/ 2140 w 305825"/>
              <a:gd name="connsiteY9" fmla="*/ 394175 h 421646"/>
              <a:gd name="connsiteX10" fmla="*/ 145981 w 305825"/>
              <a:gd name="connsiteY10" fmla="*/ 276267 h 421646"/>
              <a:gd name="connsiteX11" fmla="*/ 90259 w 305825"/>
              <a:gd name="connsiteY11" fmla="*/ 219236 h 421646"/>
              <a:gd name="connsiteX12" fmla="*/ 95442 w 305825"/>
              <a:gd name="connsiteY12" fmla="*/ 195527 h 421646"/>
              <a:gd name="connsiteX13" fmla="*/ 134319 w 305825"/>
              <a:gd name="connsiteY13" fmla="*/ 75056 h 421646"/>
              <a:gd name="connsiteX14" fmla="*/ 214662 w 305825"/>
              <a:gd name="connsiteY14" fmla="*/ 14180 h 421646"/>
              <a:gd name="connsiteX15" fmla="*/ 259370 w 305825"/>
              <a:gd name="connsiteY15" fmla="*/ 76978 h 421646"/>
              <a:gd name="connsiteX16" fmla="*/ 223085 w 305825"/>
              <a:gd name="connsiteY16" fmla="*/ 215391 h 421646"/>
              <a:gd name="connsiteX17" fmla="*/ 145981 w 305825"/>
              <a:gd name="connsiteY17" fmla="*/ 276267 h 42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5825" h="421646">
                <a:moveTo>
                  <a:pt x="2140" y="394175"/>
                </a:moveTo>
                <a:cubicBezTo>
                  <a:pt x="196" y="401864"/>
                  <a:pt x="196" y="403146"/>
                  <a:pt x="196" y="404428"/>
                </a:cubicBezTo>
                <a:cubicBezTo>
                  <a:pt x="196" y="414040"/>
                  <a:pt x="7323" y="421729"/>
                  <a:pt x="18338" y="421729"/>
                </a:cubicBezTo>
                <a:cubicBezTo>
                  <a:pt x="31945" y="421729"/>
                  <a:pt x="39720" y="410195"/>
                  <a:pt x="41016" y="408273"/>
                </a:cubicBezTo>
                <a:cubicBezTo>
                  <a:pt x="44256" y="402505"/>
                  <a:pt x="64989" y="316638"/>
                  <a:pt x="82483" y="247431"/>
                </a:cubicBezTo>
                <a:cubicBezTo>
                  <a:pt x="95442" y="273063"/>
                  <a:pt x="116176" y="290365"/>
                  <a:pt x="146629" y="290365"/>
                </a:cubicBezTo>
                <a:cubicBezTo>
                  <a:pt x="222437" y="290365"/>
                  <a:pt x="306021" y="200012"/>
                  <a:pt x="306021" y="104533"/>
                </a:cubicBezTo>
                <a:cubicBezTo>
                  <a:pt x="306021" y="36608"/>
                  <a:pt x="263257" y="82"/>
                  <a:pt x="215958" y="82"/>
                </a:cubicBezTo>
                <a:cubicBezTo>
                  <a:pt x="153108" y="82"/>
                  <a:pt x="85075" y="64163"/>
                  <a:pt x="65638" y="142340"/>
                </a:cubicBezTo>
                <a:lnTo>
                  <a:pt x="2140" y="394175"/>
                </a:lnTo>
                <a:close/>
                <a:moveTo>
                  <a:pt x="145981" y="276267"/>
                </a:moveTo>
                <a:cubicBezTo>
                  <a:pt x="100626" y="276267"/>
                  <a:pt x="90259" y="225003"/>
                  <a:pt x="90259" y="219236"/>
                </a:cubicBezTo>
                <a:cubicBezTo>
                  <a:pt x="90259" y="216673"/>
                  <a:pt x="93499" y="203857"/>
                  <a:pt x="95442" y="195527"/>
                </a:cubicBezTo>
                <a:cubicBezTo>
                  <a:pt x="113584" y="123757"/>
                  <a:pt x="120064" y="100688"/>
                  <a:pt x="134319" y="75056"/>
                </a:cubicBezTo>
                <a:cubicBezTo>
                  <a:pt x="162179" y="28278"/>
                  <a:pt x="194576" y="14180"/>
                  <a:pt x="214662" y="14180"/>
                </a:cubicBezTo>
                <a:cubicBezTo>
                  <a:pt x="238636" y="14180"/>
                  <a:pt x="259370" y="32763"/>
                  <a:pt x="259370" y="76978"/>
                </a:cubicBezTo>
                <a:cubicBezTo>
                  <a:pt x="259370" y="112223"/>
                  <a:pt x="240580" y="183992"/>
                  <a:pt x="223085" y="215391"/>
                </a:cubicBezTo>
                <a:cubicBezTo>
                  <a:pt x="201703" y="255762"/>
                  <a:pt x="170602" y="276267"/>
                  <a:pt x="145981" y="276267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2" name="任意多边形: 形状 451">
            <a:extLst>
              <a:ext uri="{FF2B5EF4-FFF2-40B4-BE49-F238E27FC236}">
                <a16:creationId xmlns:a16="http://schemas.microsoft.com/office/drawing/2014/main" id="{A99AF235-B3A4-6FBA-29A6-16832E09F60D}"/>
              </a:ext>
            </a:extLst>
          </p:cNvPr>
          <p:cNvSpPr/>
          <p:nvPr/>
        </p:nvSpPr>
        <p:spPr>
          <a:xfrm>
            <a:off x="9267376" y="3619938"/>
            <a:ext cx="150320" cy="640800"/>
          </a:xfrm>
          <a:custGeom>
            <a:avLst/>
            <a:gdLst>
              <a:gd name="connsiteX0" fmla="*/ 150522 w 150320"/>
              <a:gd name="connsiteY0" fmla="*/ 634475 h 640800"/>
              <a:gd name="connsiteX1" fmla="*/ 139507 w 150320"/>
              <a:gd name="connsiteY1" fmla="*/ 620377 h 640800"/>
              <a:gd name="connsiteX2" fmla="*/ 37781 w 150320"/>
              <a:gd name="connsiteY2" fmla="*/ 320483 h 640800"/>
              <a:gd name="connsiteX3" fmla="*/ 142099 w 150320"/>
              <a:gd name="connsiteY3" fmla="*/ 17384 h 640800"/>
              <a:gd name="connsiteX4" fmla="*/ 150522 w 150320"/>
              <a:gd name="connsiteY4" fmla="*/ 6490 h 640800"/>
              <a:gd name="connsiteX5" fmla="*/ 144043 w 150320"/>
              <a:gd name="connsiteY5" fmla="*/ 82 h 640800"/>
              <a:gd name="connsiteX6" fmla="*/ 41021 w 150320"/>
              <a:gd name="connsiteY6" fmla="*/ 125039 h 640800"/>
              <a:gd name="connsiteX7" fmla="*/ 201 w 150320"/>
              <a:gd name="connsiteY7" fmla="*/ 320483 h 640800"/>
              <a:gd name="connsiteX8" fmla="*/ 42965 w 150320"/>
              <a:gd name="connsiteY8" fmla="*/ 520412 h 640800"/>
              <a:gd name="connsiteX9" fmla="*/ 144043 w 150320"/>
              <a:gd name="connsiteY9" fmla="*/ 640883 h 640800"/>
              <a:gd name="connsiteX10" fmla="*/ 150522 w 150320"/>
              <a:gd name="connsiteY10" fmla="*/ 634475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22" y="634475"/>
                </a:moveTo>
                <a:cubicBezTo>
                  <a:pt x="150522" y="632553"/>
                  <a:pt x="150522" y="631271"/>
                  <a:pt x="139507" y="620377"/>
                </a:cubicBezTo>
                <a:cubicBezTo>
                  <a:pt x="58515" y="539636"/>
                  <a:pt x="37781" y="418525"/>
                  <a:pt x="37781" y="320483"/>
                </a:cubicBezTo>
                <a:cubicBezTo>
                  <a:pt x="37781" y="208983"/>
                  <a:pt x="62403" y="97484"/>
                  <a:pt x="142099" y="17384"/>
                </a:cubicBezTo>
                <a:cubicBezTo>
                  <a:pt x="150522" y="9694"/>
                  <a:pt x="150522" y="8412"/>
                  <a:pt x="150522" y="6490"/>
                </a:cubicBezTo>
                <a:cubicBezTo>
                  <a:pt x="150522" y="2005"/>
                  <a:pt x="147930" y="82"/>
                  <a:pt x="144043" y="82"/>
                </a:cubicBezTo>
                <a:cubicBezTo>
                  <a:pt x="137563" y="82"/>
                  <a:pt x="79249" y="43657"/>
                  <a:pt x="41021" y="125039"/>
                </a:cubicBezTo>
                <a:cubicBezTo>
                  <a:pt x="7976" y="195527"/>
                  <a:pt x="201" y="266655"/>
                  <a:pt x="201" y="320483"/>
                </a:cubicBezTo>
                <a:cubicBezTo>
                  <a:pt x="201" y="370465"/>
                  <a:pt x="7328" y="448002"/>
                  <a:pt x="42965" y="520412"/>
                </a:cubicBezTo>
                <a:cubicBezTo>
                  <a:pt x="81841" y="599231"/>
                  <a:pt x="137563" y="640883"/>
                  <a:pt x="144043" y="640883"/>
                </a:cubicBezTo>
                <a:cubicBezTo>
                  <a:pt x="147930" y="640883"/>
                  <a:pt x="150522" y="638960"/>
                  <a:pt x="150522" y="63447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3" name="任意多边形: 形状 452">
            <a:extLst>
              <a:ext uri="{FF2B5EF4-FFF2-40B4-BE49-F238E27FC236}">
                <a16:creationId xmlns:a16="http://schemas.microsoft.com/office/drawing/2014/main" id="{3E2522C8-3500-E5AD-D624-C38403C0A8CD}"/>
              </a:ext>
            </a:extLst>
          </p:cNvPr>
          <p:cNvSpPr/>
          <p:nvPr/>
        </p:nvSpPr>
        <p:spPr>
          <a:xfrm>
            <a:off x="9479155" y="3812178"/>
            <a:ext cx="364786" cy="412675"/>
          </a:xfrm>
          <a:custGeom>
            <a:avLst/>
            <a:gdLst>
              <a:gd name="connsiteX0" fmla="*/ 118777 w 364786"/>
              <a:gd name="connsiteY0" fmla="*/ 77619 h 412675"/>
              <a:gd name="connsiteX1" fmla="*/ 128496 w 364786"/>
              <a:gd name="connsiteY1" fmla="*/ 55832 h 412675"/>
              <a:gd name="connsiteX2" fmla="*/ 202360 w 364786"/>
              <a:gd name="connsiteY2" fmla="*/ 25714 h 412675"/>
              <a:gd name="connsiteX3" fmla="*/ 282056 w 364786"/>
              <a:gd name="connsiteY3" fmla="*/ 145544 h 412675"/>
              <a:gd name="connsiteX4" fmla="*/ 194585 w 364786"/>
              <a:gd name="connsiteY4" fmla="*/ 269219 h 412675"/>
              <a:gd name="connsiteX5" fmla="*/ 125904 w 364786"/>
              <a:gd name="connsiteY5" fmla="*/ 234615 h 412675"/>
              <a:gd name="connsiteX6" fmla="*/ 118777 w 364786"/>
              <a:gd name="connsiteY6" fmla="*/ 213469 h 412675"/>
              <a:gd name="connsiteX7" fmla="*/ 118777 w 364786"/>
              <a:gd name="connsiteY7" fmla="*/ 77619 h 412675"/>
              <a:gd name="connsiteX8" fmla="*/ 118777 w 364786"/>
              <a:gd name="connsiteY8" fmla="*/ 263451 h 412675"/>
              <a:gd name="connsiteX9" fmla="*/ 201712 w 364786"/>
              <a:gd name="connsiteY9" fmla="*/ 292287 h 412675"/>
              <a:gd name="connsiteX10" fmla="*/ 364991 w 364786"/>
              <a:gd name="connsiteY10" fmla="*/ 145544 h 412675"/>
              <a:gd name="connsiteX11" fmla="*/ 212727 w 364786"/>
              <a:gd name="connsiteY11" fmla="*/ 82 h 412675"/>
              <a:gd name="connsiteX12" fmla="*/ 114889 w 364786"/>
              <a:gd name="connsiteY12" fmla="*/ 31481 h 412675"/>
              <a:gd name="connsiteX13" fmla="*/ 114889 w 364786"/>
              <a:gd name="connsiteY13" fmla="*/ 82 h 412675"/>
              <a:gd name="connsiteX14" fmla="*/ 205 w 364786"/>
              <a:gd name="connsiteY14" fmla="*/ 5209 h 412675"/>
              <a:gd name="connsiteX15" fmla="*/ 205 w 364786"/>
              <a:gd name="connsiteY15" fmla="*/ 35327 h 412675"/>
              <a:gd name="connsiteX16" fmla="*/ 44912 w 364786"/>
              <a:gd name="connsiteY16" fmla="*/ 59677 h 412675"/>
              <a:gd name="connsiteX17" fmla="*/ 44912 w 364786"/>
              <a:gd name="connsiteY17" fmla="*/ 382640 h 412675"/>
              <a:gd name="connsiteX18" fmla="*/ 205 w 364786"/>
              <a:gd name="connsiteY18" fmla="*/ 382640 h 412675"/>
              <a:gd name="connsiteX19" fmla="*/ 205 w 364786"/>
              <a:gd name="connsiteY19" fmla="*/ 412758 h 412675"/>
              <a:gd name="connsiteX20" fmla="*/ 81845 w 364786"/>
              <a:gd name="connsiteY20" fmla="*/ 410835 h 412675"/>
              <a:gd name="connsiteX21" fmla="*/ 163484 w 364786"/>
              <a:gd name="connsiteY21" fmla="*/ 412758 h 412675"/>
              <a:gd name="connsiteX22" fmla="*/ 163484 w 364786"/>
              <a:gd name="connsiteY22" fmla="*/ 382640 h 412675"/>
              <a:gd name="connsiteX23" fmla="*/ 118777 w 364786"/>
              <a:gd name="connsiteY23" fmla="*/ 382640 h 412675"/>
              <a:gd name="connsiteX24" fmla="*/ 118777 w 364786"/>
              <a:gd name="connsiteY24" fmla="*/ 263451 h 4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4786" h="412675">
                <a:moveTo>
                  <a:pt x="118777" y="77619"/>
                </a:moveTo>
                <a:cubicBezTo>
                  <a:pt x="118777" y="65444"/>
                  <a:pt x="119425" y="64803"/>
                  <a:pt x="128496" y="55832"/>
                </a:cubicBezTo>
                <a:cubicBezTo>
                  <a:pt x="154413" y="29559"/>
                  <a:pt x="188106" y="25714"/>
                  <a:pt x="202360" y="25714"/>
                </a:cubicBezTo>
                <a:cubicBezTo>
                  <a:pt x="245772" y="25714"/>
                  <a:pt x="282056" y="64803"/>
                  <a:pt x="282056" y="145544"/>
                </a:cubicBezTo>
                <a:cubicBezTo>
                  <a:pt x="282056" y="235897"/>
                  <a:pt x="236701" y="269219"/>
                  <a:pt x="194585" y="269219"/>
                </a:cubicBezTo>
                <a:cubicBezTo>
                  <a:pt x="185514" y="269219"/>
                  <a:pt x="155061" y="269219"/>
                  <a:pt x="125904" y="234615"/>
                </a:cubicBezTo>
                <a:cubicBezTo>
                  <a:pt x="118777" y="226285"/>
                  <a:pt x="118777" y="225644"/>
                  <a:pt x="118777" y="213469"/>
                </a:cubicBezTo>
                <a:lnTo>
                  <a:pt x="118777" y="77619"/>
                </a:lnTo>
                <a:close/>
                <a:moveTo>
                  <a:pt x="118777" y="263451"/>
                </a:moveTo>
                <a:cubicBezTo>
                  <a:pt x="146638" y="285879"/>
                  <a:pt x="175147" y="292287"/>
                  <a:pt x="201712" y="292287"/>
                </a:cubicBezTo>
                <a:cubicBezTo>
                  <a:pt x="298902" y="292287"/>
                  <a:pt x="364991" y="234615"/>
                  <a:pt x="364991" y="145544"/>
                </a:cubicBezTo>
                <a:cubicBezTo>
                  <a:pt x="364991" y="60318"/>
                  <a:pt x="306030" y="82"/>
                  <a:pt x="212727" y="82"/>
                </a:cubicBezTo>
                <a:cubicBezTo>
                  <a:pt x="164133" y="82"/>
                  <a:pt x="129792" y="19947"/>
                  <a:pt x="114889" y="31481"/>
                </a:cubicBezTo>
                <a:lnTo>
                  <a:pt x="114889" y="82"/>
                </a:lnTo>
                <a:lnTo>
                  <a:pt x="205" y="5209"/>
                </a:lnTo>
                <a:lnTo>
                  <a:pt x="205" y="35327"/>
                </a:lnTo>
                <a:cubicBezTo>
                  <a:pt x="40377" y="35327"/>
                  <a:pt x="44912" y="35327"/>
                  <a:pt x="44912" y="59677"/>
                </a:cubicBezTo>
                <a:lnTo>
                  <a:pt x="44912" y="382640"/>
                </a:lnTo>
                <a:lnTo>
                  <a:pt x="205" y="382640"/>
                </a:lnTo>
                <a:lnTo>
                  <a:pt x="205" y="412758"/>
                </a:lnTo>
                <a:cubicBezTo>
                  <a:pt x="18347" y="412117"/>
                  <a:pt x="57223" y="410835"/>
                  <a:pt x="81845" y="410835"/>
                </a:cubicBezTo>
                <a:cubicBezTo>
                  <a:pt x="107114" y="410835"/>
                  <a:pt x="145342" y="412117"/>
                  <a:pt x="163484" y="412758"/>
                </a:cubicBezTo>
                <a:lnTo>
                  <a:pt x="163484" y="382640"/>
                </a:lnTo>
                <a:lnTo>
                  <a:pt x="118777" y="382640"/>
                </a:lnTo>
                <a:lnTo>
                  <a:pt x="118777" y="263451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4" name="任意多边形: 形状 453">
            <a:extLst>
              <a:ext uri="{FF2B5EF4-FFF2-40B4-BE49-F238E27FC236}">
                <a16:creationId xmlns:a16="http://schemas.microsoft.com/office/drawing/2014/main" id="{317E992F-2E53-981A-BC24-79CFBAD2AAE8}"/>
              </a:ext>
            </a:extLst>
          </p:cNvPr>
          <p:cNvSpPr/>
          <p:nvPr/>
        </p:nvSpPr>
        <p:spPr>
          <a:xfrm>
            <a:off x="9902247" y="3552214"/>
            <a:ext cx="240836" cy="407292"/>
          </a:xfrm>
          <a:custGeom>
            <a:avLst/>
            <a:gdLst>
              <a:gd name="connsiteX0" fmla="*/ 151699 w 240836"/>
              <a:gd name="connsiteY0" fmla="*/ 138684 h 407292"/>
              <a:gd name="connsiteX1" fmla="*/ 196146 w 240836"/>
              <a:gd name="connsiteY1" fmla="*/ 138684 h 407292"/>
              <a:gd name="connsiteX2" fmla="*/ 211114 w 240836"/>
              <a:gd name="connsiteY2" fmla="*/ 128816 h 407292"/>
              <a:gd name="connsiteX3" fmla="*/ 197054 w 240836"/>
              <a:gd name="connsiteY3" fmla="*/ 122536 h 407292"/>
              <a:gd name="connsiteX4" fmla="*/ 154873 w 240836"/>
              <a:gd name="connsiteY4" fmla="*/ 122536 h 407292"/>
              <a:gd name="connsiteX5" fmla="*/ 172562 w 240836"/>
              <a:gd name="connsiteY5" fmla="*/ 31926 h 407292"/>
              <a:gd name="connsiteX6" fmla="*/ 195693 w 240836"/>
              <a:gd name="connsiteY6" fmla="*/ 12638 h 407292"/>
              <a:gd name="connsiteX7" fmla="*/ 217010 w 240836"/>
              <a:gd name="connsiteY7" fmla="*/ 18021 h 407292"/>
              <a:gd name="connsiteX8" fmla="*/ 197054 w 240836"/>
              <a:gd name="connsiteY8" fmla="*/ 42692 h 407292"/>
              <a:gd name="connsiteX9" fmla="*/ 215195 w 240836"/>
              <a:gd name="connsiteY9" fmla="*/ 59289 h 407292"/>
              <a:gd name="connsiteX10" fmla="*/ 241048 w 240836"/>
              <a:gd name="connsiteY10" fmla="*/ 31926 h 407292"/>
              <a:gd name="connsiteX11" fmla="*/ 195693 w 240836"/>
              <a:gd name="connsiteY11" fmla="*/ 79 h 407292"/>
              <a:gd name="connsiteX12" fmla="*/ 141267 w 240836"/>
              <a:gd name="connsiteY12" fmla="*/ 33721 h 407292"/>
              <a:gd name="connsiteX13" fmla="*/ 119042 w 240836"/>
              <a:gd name="connsiteY13" fmla="*/ 122536 h 407292"/>
              <a:gd name="connsiteX14" fmla="*/ 83212 w 240836"/>
              <a:gd name="connsiteY14" fmla="*/ 122536 h 407292"/>
              <a:gd name="connsiteX15" fmla="*/ 68245 w 240836"/>
              <a:gd name="connsiteY15" fmla="*/ 132404 h 407292"/>
              <a:gd name="connsiteX16" fmla="*/ 82305 w 240836"/>
              <a:gd name="connsiteY16" fmla="*/ 138684 h 407292"/>
              <a:gd name="connsiteX17" fmla="*/ 115867 w 240836"/>
              <a:gd name="connsiteY17" fmla="*/ 138684 h 407292"/>
              <a:gd name="connsiteX18" fmla="*/ 75955 w 240836"/>
              <a:gd name="connsiteY18" fmla="*/ 350853 h 407292"/>
              <a:gd name="connsiteX19" fmla="*/ 44206 w 240836"/>
              <a:gd name="connsiteY19" fmla="*/ 394812 h 407292"/>
              <a:gd name="connsiteX20" fmla="*/ 24250 w 240836"/>
              <a:gd name="connsiteY20" fmla="*/ 389429 h 407292"/>
              <a:gd name="connsiteX21" fmla="*/ 44206 w 240836"/>
              <a:gd name="connsiteY21" fmla="*/ 364758 h 407292"/>
              <a:gd name="connsiteX22" fmla="*/ 26064 w 240836"/>
              <a:gd name="connsiteY22" fmla="*/ 348162 h 407292"/>
              <a:gd name="connsiteX23" fmla="*/ 211 w 240836"/>
              <a:gd name="connsiteY23" fmla="*/ 375524 h 407292"/>
              <a:gd name="connsiteX24" fmla="*/ 44206 w 240836"/>
              <a:gd name="connsiteY24" fmla="*/ 407371 h 407292"/>
              <a:gd name="connsiteX25" fmla="*/ 98633 w 240836"/>
              <a:gd name="connsiteY25" fmla="*/ 367898 h 407292"/>
              <a:gd name="connsiteX26" fmla="*/ 126299 w 240836"/>
              <a:gd name="connsiteY26" fmla="*/ 277289 h 407292"/>
              <a:gd name="connsiteX27" fmla="*/ 151699 w 240836"/>
              <a:gd name="connsiteY27" fmla="*/ 138684 h 407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0836" h="407292">
                <a:moveTo>
                  <a:pt x="151699" y="138684"/>
                </a:moveTo>
                <a:lnTo>
                  <a:pt x="196146" y="138684"/>
                </a:lnTo>
                <a:cubicBezTo>
                  <a:pt x="205218" y="138684"/>
                  <a:pt x="211114" y="138684"/>
                  <a:pt x="211114" y="128816"/>
                </a:cubicBezTo>
                <a:cubicBezTo>
                  <a:pt x="211114" y="122536"/>
                  <a:pt x="205218" y="122536"/>
                  <a:pt x="197054" y="122536"/>
                </a:cubicBezTo>
                <a:lnTo>
                  <a:pt x="154873" y="122536"/>
                </a:lnTo>
                <a:cubicBezTo>
                  <a:pt x="165305" y="65568"/>
                  <a:pt x="168933" y="44935"/>
                  <a:pt x="172562" y="31926"/>
                </a:cubicBezTo>
                <a:cubicBezTo>
                  <a:pt x="174829" y="22058"/>
                  <a:pt x="184808" y="12638"/>
                  <a:pt x="195693" y="12638"/>
                </a:cubicBezTo>
                <a:cubicBezTo>
                  <a:pt x="196146" y="12638"/>
                  <a:pt x="208393" y="12638"/>
                  <a:pt x="217010" y="18021"/>
                </a:cubicBezTo>
                <a:cubicBezTo>
                  <a:pt x="198414" y="23852"/>
                  <a:pt x="197054" y="40000"/>
                  <a:pt x="197054" y="42692"/>
                </a:cubicBezTo>
                <a:cubicBezTo>
                  <a:pt x="197054" y="52560"/>
                  <a:pt x="204764" y="59289"/>
                  <a:pt x="215195" y="59289"/>
                </a:cubicBezTo>
                <a:cubicBezTo>
                  <a:pt x="227442" y="59289"/>
                  <a:pt x="241048" y="48972"/>
                  <a:pt x="241048" y="31926"/>
                </a:cubicBezTo>
                <a:cubicBezTo>
                  <a:pt x="241048" y="11293"/>
                  <a:pt x="218825" y="79"/>
                  <a:pt x="195693" y="79"/>
                </a:cubicBezTo>
                <a:cubicBezTo>
                  <a:pt x="175737" y="79"/>
                  <a:pt x="153512" y="11293"/>
                  <a:pt x="141267" y="33721"/>
                </a:cubicBezTo>
                <a:cubicBezTo>
                  <a:pt x="132195" y="50317"/>
                  <a:pt x="128567" y="70503"/>
                  <a:pt x="119042" y="122536"/>
                </a:cubicBezTo>
                <a:lnTo>
                  <a:pt x="83212" y="122536"/>
                </a:lnTo>
                <a:cubicBezTo>
                  <a:pt x="74141" y="122536"/>
                  <a:pt x="68245" y="122536"/>
                  <a:pt x="68245" y="132404"/>
                </a:cubicBezTo>
                <a:cubicBezTo>
                  <a:pt x="68245" y="138684"/>
                  <a:pt x="74141" y="138684"/>
                  <a:pt x="82305" y="138684"/>
                </a:cubicBezTo>
                <a:lnTo>
                  <a:pt x="115867" y="138684"/>
                </a:lnTo>
                <a:cubicBezTo>
                  <a:pt x="115414" y="141375"/>
                  <a:pt x="86840" y="302857"/>
                  <a:pt x="75955" y="350853"/>
                </a:cubicBezTo>
                <a:cubicBezTo>
                  <a:pt x="73687" y="360721"/>
                  <a:pt x="65977" y="394812"/>
                  <a:pt x="44206" y="394812"/>
                </a:cubicBezTo>
                <a:cubicBezTo>
                  <a:pt x="43752" y="394812"/>
                  <a:pt x="32867" y="394812"/>
                  <a:pt x="24250" y="389429"/>
                </a:cubicBezTo>
                <a:cubicBezTo>
                  <a:pt x="42845" y="383598"/>
                  <a:pt x="44206" y="367450"/>
                  <a:pt x="44206" y="364758"/>
                </a:cubicBezTo>
                <a:cubicBezTo>
                  <a:pt x="44206" y="354890"/>
                  <a:pt x="36496" y="348162"/>
                  <a:pt x="26064" y="348162"/>
                </a:cubicBezTo>
                <a:cubicBezTo>
                  <a:pt x="13818" y="348162"/>
                  <a:pt x="211" y="358478"/>
                  <a:pt x="211" y="375524"/>
                </a:cubicBezTo>
                <a:cubicBezTo>
                  <a:pt x="211" y="395709"/>
                  <a:pt x="21528" y="407371"/>
                  <a:pt x="44206" y="407371"/>
                </a:cubicBezTo>
                <a:cubicBezTo>
                  <a:pt x="73233" y="407371"/>
                  <a:pt x="93190" y="377767"/>
                  <a:pt x="98633" y="367898"/>
                </a:cubicBezTo>
                <a:cubicBezTo>
                  <a:pt x="114960" y="337845"/>
                  <a:pt x="125392" y="282672"/>
                  <a:pt x="126299" y="277289"/>
                </a:cubicBezTo>
                <a:lnTo>
                  <a:pt x="151699" y="138684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5" name="任意多边形: 形状 454">
            <a:extLst>
              <a:ext uri="{FF2B5EF4-FFF2-40B4-BE49-F238E27FC236}">
                <a16:creationId xmlns:a16="http://schemas.microsoft.com/office/drawing/2014/main" id="{BA714A0D-2112-35B8-60E6-C7EEC60FC79A}"/>
              </a:ext>
            </a:extLst>
          </p:cNvPr>
          <p:cNvSpPr/>
          <p:nvPr/>
        </p:nvSpPr>
        <p:spPr>
          <a:xfrm>
            <a:off x="9901340" y="4061144"/>
            <a:ext cx="180968" cy="202300"/>
          </a:xfrm>
          <a:custGeom>
            <a:avLst/>
            <a:gdLst>
              <a:gd name="connsiteX0" fmla="*/ 163491 w 180968"/>
              <a:gd name="connsiteY0" fmla="*/ 29241 h 202300"/>
              <a:gd name="connsiteX1" fmla="*/ 144442 w 180968"/>
              <a:gd name="connsiteY1" fmla="*/ 50323 h 202300"/>
              <a:gd name="connsiteX2" fmla="*/ 159408 w 180968"/>
              <a:gd name="connsiteY2" fmla="*/ 64678 h 202300"/>
              <a:gd name="connsiteX3" fmla="*/ 181179 w 180968"/>
              <a:gd name="connsiteY3" fmla="*/ 39110 h 202300"/>
              <a:gd name="connsiteX4" fmla="*/ 120857 w 180968"/>
              <a:gd name="connsiteY4" fmla="*/ 85 h 202300"/>
              <a:gd name="connsiteX5" fmla="*/ 37403 w 180968"/>
              <a:gd name="connsiteY5" fmla="*/ 65574 h 202300"/>
              <a:gd name="connsiteX6" fmla="*/ 53277 w 180968"/>
              <a:gd name="connsiteY6" fmla="*/ 98320 h 202300"/>
              <a:gd name="connsiteX7" fmla="*/ 104529 w 180968"/>
              <a:gd name="connsiteY7" fmla="*/ 114467 h 202300"/>
              <a:gd name="connsiteX8" fmla="*/ 143081 w 180968"/>
              <a:gd name="connsiteY8" fmla="*/ 144073 h 202300"/>
              <a:gd name="connsiteX9" fmla="*/ 119042 w 180968"/>
              <a:gd name="connsiteY9" fmla="*/ 179958 h 202300"/>
              <a:gd name="connsiteX10" fmla="*/ 73687 w 180968"/>
              <a:gd name="connsiteY10" fmla="*/ 189826 h 202300"/>
              <a:gd name="connsiteX11" fmla="*/ 19261 w 180968"/>
              <a:gd name="connsiteY11" fmla="*/ 170986 h 202300"/>
              <a:gd name="connsiteX12" fmla="*/ 44206 w 180968"/>
              <a:gd name="connsiteY12" fmla="*/ 145418 h 202300"/>
              <a:gd name="connsiteX13" fmla="*/ 26517 w 180968"/>
              <a:gd name="connsiteY13" fmla="*/ 128822 h 202300"/>
              <a:gd name="connsiteX14" fmla="*/ 211 w 180968"/>
              <a:gd name="connsiteY14" fmla="*/ 158875 h 202300"/>
              <a:gd name="connsiteX15" fmla="*/ 73233 w 180968"/>
              <a:gd name="connsiteY15" fmla="*/ 202386 h 202300"/>
              <a:gd name="connsiteX16" fmla="*/ 172108 w 180968"/>
              <a:gd name="connsiteY16" fmla="*/ 128373 h 202300"/>
              <a:gd name="connsiteX17" fmla="*/ 109518 w 180968"/>
              <a:gd name="connsiteY17" fmla="*/ 75891 h 202300"/>
              <a:gd name="connsiteX18" fmla="*/ 91376 w 180968"/>
              <a:gd name="connsiteY18" fmla="*/ 72303 h 202300"/>
              <a:gd name="connsiteX19" fmla="*/ 66430 w 180968"/>
              <a:gd name="connsiteY19" fmla="*/ 49875 h 202300"/>
              <a:gd name="connsiteX20" fmla="*/ 84572 w 180968"/>
              <a:gd name="connsiteY20" fmla="*/ 21167 h 202300"/>
              <a:gd name="connsiteX21" fmla="*/ 120403 w 180968"/>
              <a:gd name="connsiteY21" fmla="*/ 12644 h 202300"/>
              <a:gd name="connsiteX22" fmla="*/ 163491 w 180968"/>
              <a:gd name="connsiteY22" fmla="*/ 29241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491" y="29241"/>
                </a:moveTo>
                <a:cubicBezTo>
                  <a:pt x="151698" y="31933"/>
                  <a:pt x="144442" y="41353"/>
                  <a:pt x="144442" y="50323"/>
                </a:cubicBezTo>
                <a:cubicBezTo>
                  <a:pt x="144442" y="60640"/>
                  <a:pt x="153512" y="64678"/>
                  <a:pt x="159408" y="64678"/>
                </a:cubicBezTo>
                <a:cubicBezTo>
                  <a:pt x="163944" y="64678"/>
                  <a:pt x="181179" y="61986"/>
                  <a:pt x="181179" y="39110"/>
                </a:cubicBezTo>
                <a:cubicBezTo>
                  <a:pt x="181179" y="9953"/>
                  <a:pt x="148523" y="85"/>
                  <a:pt x="120857" y="85"/>
                </a:cubicBezTo>
                <a:cubicBezTo>
                  <a:pt x="50103" y="85"/>
                  <a:pt x="37403" y="51670"/>
                  <a:pt x="37403" y="65574"/>
                </a:cubicBezTo>
                <a:cubicBezTo>
                  <a:pt x="37403" y="82172"/>
                  <a:pt x="46927" y="92937"/>
                  <a:pt x="53277" y="98320"/>
                </a:cubicBezTo>
                <a:cubicBezTo>
                  <a:pt x="65069" y="107291"/>
                  <a:pt x="73233" y="109085"/>
                  <a:pt x="104529" y="114467"/>
                </a:cubicBezTo>
                <a:cubicBezTo>
                  <a:pt x="114053" y="116262"/>
                  <a:pt x="143081" y="121645"/>
                  <a:pt x="143081" y="144073"/>
                </a:cubicBezTo>
                <a:cubicBezTo>
                  <a:pt x="143081" y="151698"/>
                  <a:pt x="138092" y="168744"/>
                  <a:pt x="119042" y="179958"/>
                </a:cubicBezTo>
                <a:cubicBezTo>
                  <a:pt x="101354" y="189826"/>
                  <a:pt x="79130" y="189826"/>
                  <a:pt x="73687" y="189826"/>
                </a:cubicBezTo>
                <a:cubicBezTo>
                  <a:pt x="55545" y="189826"/>
                  <a:pt x="29692" y="185789"/>
                  <a:pt x="19261" y="170986"/>
                </a:cubicBezTo>
                <a:cubicBezTo>
                  <a:pt x="34228" y="169192"/>
                  <a:pt x="44206" y="157978"/>
                  <a:pt x="44206" y="145418"/>
                </a:cubicBezTo>
                <a:cubicBezTo>
                  <a:pt x="44206" y="134204"/>
                  <a:pt x="36042" y="128822"/>
                  <a:pt x="26517" y="128822"/>
                </a:cubicBezTo>
                <a:cubicBezTo>
                  <a:pt x="13364" y="128822"/>
                  <a:pt x="211" y="139139"/>
                  <a:pt x="211" y="158875"/>
                </a:cubicBezTo>
                <a:cubicBezTo>
                  <a:pt x="211" y="185789"/>
                  <a:pt x="29239" y="202386"/>
                  <a:pt x="73233" y="202386"/>
                </a:cubicBezTo>
                <a:cubicBezTo>
                  <a:pt x="156687" y="202386"/>
                  <a:pt x="172108" y="145867"/>
                  <a:pt x="172108" y="128373"/>
                </a:cubicBezTo>
                <a:cubicBezTo>
                  <a:pt x="172108" y="87106"/>
                  <a:pt x="126299" y="79031"/>
                  <a:pt x="109518" y="75891"/>
                </a:cubicBezTo>
                <a:cubicBezTo>
                  <a:pt x="105436" y="74995"/>
                  <a:pt x="94097" y="73200"/>
                  <a:pt x="91376" y="72303"/>
                </a:cubicBezTo>
                <a:cubicBezTo>
                  <a:pt x="74594" y="69163"/>
                  <a:pt x="66430" y="59744"/>
                  <a:pt x="66430" y="49875"/>
                </a:cubicBezTo>
                <a:cubicBezTo>
                  <a:pt x="66430" y="39558"/>
                  <a:pt x="74594" y="27447"/>
                  <a:pt x="84572" y="21167"/>
                </a:cubicBezTo>
                <a:cubicBezTo>
                  <a:pt x="96818" y="13542"/>
                  <a:pt x="112693" y="12644"/>
                  <a:pt x="120403" y="12644"/>
                </a:cubicBezTo>
                <a:cubicBezTo>
                  <a:pt x="129927" y="12644"/>
                  <a:pt x="153512" y="13990"/>
                  <a:pt x="163491" y="29241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6" name="任意多边形: 形状 455">
            <a:extLst>
              <a:ext uri="{FF2B5EF4-FFF2-40B4-BE49-F238E27FC236}">
                <a16:creationId xmlns:a16="http://schemas.microsoft.com/office/drawing/2014/main" id="{7D985873-1BFE-9804-0093-2FDC177863D5}"/>
              </a:ext>
            </a:extLst>
          </p:cNvPr>
          <p:cNvSpPr/>
          <p:nvPr/>
        </p:nvSpPr>
        <p:spPr>
          <a:xfrm>
            <a:off x="10260773" y="4032614"/>
            <a:ext cx="75808" cy="191599"/>
          </a:xfrm>
          <a:custGeom>
            <a:avLst/>
            <a:gdLst>
              <a:gd name="connsiteX0" fmla="*/ 76025 w 75808"/>
              <a:gd name="connsiteY0" fmla="*/ 67366 h 191599"/>
              <a:gd name="connsiteX1" fmla="*/ 34557 w 75808"/>
              <a:gd name="connsiteY1" fmla="*/ 82 h 191599"/>
              <a:gd name="connsiteX2" fmla="*/ 217 w 75808"/>
              <a:gd name="connsiteY2" fmla="*/ 34045 h 191599"/>
              <a:gd name="connsiteX3" fmla="*/ 34557 w 75808"/>
              <a:gd name="connsiteY3" fmla="*/ 68007 h 191599"/>
              <a:gd name="connsiteX4" fmla="*/ 57235 w 75808"/>
              <a:gd name="connsiteY4" fmla="*/ 59677 h 191599"/>
              <a:gd name="connsiteX5" fmla="*/ 60474 w 75808"/>
              <a:gd name="connsiteY5" fmla="*/ 57754 h 191599"/>
              <a:gd name="connsiteX6" fmla="*/ 61770 w 75808"/>
              <a:gd name="connsiteY6" fmla="*/ 67366 h 191599"/>
              <a:gd name="connsiteX7" fmla="*/ 17711 w 75808"/>
              <a:gd name="connsiteY7" fmla="*/ 174380 h 191599"/>
              <a:gd name="connsiteX8" fmla="*/ 10584 w 75808"/>
              <a:gd name="connsiteY8" fmla="*/ 184633 h 191599"/>
              <a:gd name="connsiteX9" fmla="*/ 17063 w 75808"/>
              <a:gd name="connsiteY9" fmla="*/ 191682 h 191599"/>
              <a:gd name="connsiteX10" fmla="*/ 76025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25" y="67366"/>
                </a:moveTo>
                <a:cubicBezTo>
                  <a:pt x="76025" y="25073"/>
                  <a:pt x="59826" y="82"/>
                  <a:pt x="34557" y="82"/>
                </a:cubicBezTo>
                <a:cubicBezTo>
                  <a:pt x="13175" y="82"/>
                  <a:pt x="217" y="16102"/>
                  <a:pt x="217" y="34045"/>
                </a:cubicBezTo>
                <a:cubicBezTo>
                  <a:pt x="217" y="51346"/>
                  <a:pt x="13175" y="68007"/>
                  <a:pt x="34557" y="68007"/>
                </a:cubicBezTo>
                <a:cubicBezTo>
                  <a:pt x="42332" y="68007"/>
                  <a:pt x="50755" y="65444"/>
                  <a:pt x="57235" y="59677"/>
                </a:cubicBezTo>
                <a:cubicBezTo>
                  <a:pt x="59179" y="58395"/>
                  <a:pt x="59826" y="57754"/>
                  <a:pt x="60474" y="57754"/>
                </a:cubicBezTo>
                <a:cubicBezTo>
                  <a:pt x="61123" y="57754"/>
                  <a:pt x="61770" y="58395"/>
                  <a:pt x="61770" y="67366"/>
                </a:cubicBezTo>
                <a:cubicBezTo>
                  <a:pt x="61770" y="114786"/>
                  <a:pt x="39093" y="153233"/>
                  <a:pt x="17711" y="174380"/>
                </a:cubicBezTo>
                <a:cubicBezTo>
                  <a:pt x="10584" y="181429"/>
                  <a:pt x="10584" y="182710"/>
                  <a:pt x="10584" y="184633"/>
                </a:cubicBezTo>
                <a:cubicBezTo>
                  <a:pt x="10584" y="189118"/>
                  <a:pt x="13823" y="191682"/>
                  <a:pt x="17063" y="191682"/>
                </a:cubicBezTo>
                <a:cubicBezTo>
                  <a:pt x="24190" y="191682"/>
                  <a:pt x="76025" y="142340"/>
                  <a:pt x="76025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7" name="任意多边形: 形状 456">
            <a:extLst>
              <a:ext uri="{FF2B5EF4-FFF2-40B4-BE49-F238E27FC236}">
                <a16:creationId xmlns:a16="http://schemas.microsoft.com/office/drawing/2014/main" id="{FEBDB738-777B-E2EC-6913-0B53AFB860C1}"/>
              </a:ext>
            </a:extLst>
          </p:cNvPr>
          <p:cNvSpPr/>
          <p:nvPr/>
        </p:nvSpPr>
        <p:spPr>
          <a:xfrm>
            <a:off x="10500807" y="3817304"/>
            <a:ext cx="384224" cy="290282"/>
          </a:xfrm>
          <a:custGeom>
            <a:avLst/>
            <a:gdLst>
              <a:gd name="connsiteX0" fmla="*/ 384446 w 384224"/>
              <a:gd name="connsiteY0" fmla="*/ 44939 h 290282"/>
              <a:gd name="connsiteX1" fmla="*/ 358528 w 384224"/>
              <a:gd name="connsiteY1" fmla="*/ 82 h 290282"/>
              <a:gd name="connsiteX2" fmla="*/ 324188 w 384224"/>
              <a:gd name="connsiteY2" fmla="*/ 30200 h 290282"/>
              <a:gd name="connsiteX3" fmla="*/ 333907 w 384224"/>
              <a:gd name="connsiteY3" fmla="*/ 49424 h 290282"/>
              <a:gd name="connsiteX4" fmla="*/ 356584 w 384224"/>
              <a:gd name="connsiteY4" fmla="*/ 103251 h 290282"/>
              <a:gd name="connsiteX5" fmla="*/ 324188 w 384224"/>
              <a:gd name="connsiteY5" fmla="*/ 194886 h 290282"/>
              <a:gd name="connsiteX6" fmla="*/ 250323 w 384224"/>
              <a:gd name="connsiteY6" fmla="*/ 244227 h 290282"/>
              <a:gd name="connsiteX7" fmla="*/ 187474 w 384224"/>
              <a:gd name="connsiteY7" fmla="*/ 186555 h 290282"/>
              <a:gd name="connsiteX8" fmla="*/ 209503 w 384224"/>
              <a:gd name="connsiteY8" fmla="*/ 110941 h 290282"/>
              <a:gd name="connsiteX9" fmla="*/ 197841 w 384224"/>
              <a:gd name="connsiteY9" fmla="*/ 96843 h 290282"/>
              <a:gd name="connsiteX10" fmla="*/ 180347 w 384224"/>
              <a:gd name="connsiteY10" fmla="*/ 107737 h 290282"/>
              <a:gd name="connsiteX11" fmla="*/ 165444 w 384224"/>
              <a:gd name="connsiteY11" fmla="*/ 185274 h 290282"/>
              <a:gd name="connsiteX12" fmla="*/ 77325 w 384224"/>
              <a:gd name="connsiteY12" fmla="*/ 244227 h 290282"/>
              <a:gd name="connsiteX13" fmla="*/ 20955 w 384224"/>
              <a:gd name="connsiteY13" fmla="*/ 170535 h 290282"/>
              <a:gd name="connsiteX14" fmla="*/ 87044 w 384224"/>
              <a:gd name="connsiteY14" fmla="*/ 14821 h 290282"/>
              <a:gd name="connsiteX15" fmla="*/ 74733 w 384224"/>
              <a:gd name="connsiteY15" fmla="*/ 2645 h 290282"/>
              <a:gd name="connsiteX16" fmla="*/ 57887 w 384224"/>
              <a:gd name="connsiteY16" fmla="*/ 16743 h 290282"/>
              <a:gd name="connsiteX17" fmla="*/ 221 w 384224"/>
              <a:gd name="connsiteY17" fmla="*/ 198730 h 290282"/>
              <a:gd name="connsiteX18" fmla="*/ 68254 w 384224"/>
              <a:gd name="connsiteY18" fmla="*/ 290365 h 290282"/>
              <a:gd name="connsiteX19" fmla="*/ 168036 w 384224"/>
              <a:gd name="connsiteY19" fmla="*/ 223081 h 290282"/>
              <a:gd name="connsiteX20" fmla="*/ 239309 w 384224"/>
              <a:gd name="connsiteY20" fmla="*/ 290365 h 290282"/>
              <a:gd name="connsiteX21" fmla="*/ 344274 w 384224"/>
              <a:gd name="connsiteY21" fmla="*/ 203216 h 290282"/>
              <a:gd name="connsiteX22" fmla="*/ 384446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46" y="44939"/>
                </a:moveTo>
                <a:cubicBezTo>
                  <a:pt x="384446" y="16102"/>
                  <a:pt x="372783" y="82"/>
                  <a:pt x="358528" y="82"/>
                </a:cubicBezTo>
                <a:cubicBezTo>
                  <a:pt x="341682" y="82"/>
                  <a:pt x="324188" y="15462"/>
                  <a:pt x="324188" y="30200"/>
                </a:cubicBezTo>
                <a:cubicBezTo>
                  <a:pt x="324188" y="36608"/>
                  <a:pt x="327427" y="43657"/>
                  <a:pt x="333907" y="49424"/>
                </a:cubicBezTo>
                <a:cubicBezTo>
                  <a:pt x="344922" y="59036"/>
                  <a:pt x="356584" y="76338"/>
                  <a:pt x="356584" y="103251"/>
                </a:cubicBezTo>
                <a:cubicBezTo>
                  <a:pt x="356584" y="128883"/>
                  <a:pt x="344274" y="165409"/>
                  <a:pt x="324188" y="194886"/>
                </a:cubicBezTo>
                <a:cubicBezTo>
                  <a:pt x="304750" y="222440"/>
                  <a:pt x="280776" y="244227"/>
                  <a:pt x="250323" y="244227"/>
                </a:cubicBezTo>
                <a:cubicBezTo>
                  <a:pt x="213391" y="244227"/>
                  <a:pt x="193305" y="221159"/>
                  <a:pt x="187474" y="186555"/>
                </a:cubicBezTo>
                <a:cubicBezTo>
                  <a:pt x="194601" y="169894"/>
                  <a:pt x="209503" y="128883"/>
                  <a:pt x="209503" y="110941"/>
                </a:cubicBezTo>
                <a:cubicBezTo>
                  <a:pt x="209503" y="103251"/>
                  <a:pt x="206264" y="96843"/>
                  <a:pt x="197841" y="96843"/>
                </a:cubicBezTo>
                <a:cubicBezTo>
                  <a:pt x="192658" y="96843"/>
                  <a:pt x="185530" y="98125"/>
                  <a:pt x="180347" y="107737"/>
                </a:cubicBezTo>
                <a:cubicBezTo>
                  <a:pt x="173219" y="120553"/>
                  <a:pt x="165444" y="162205"/>
                  <a:pt x="165444" y="185274"/>
                </a:cubicBezTo>
                <a:cubicBezTo>
                  <a:pt x="144062" y="215391"/>
                  <a:pt x="118145" y="244227"/>
                  <a:pt x="77325" y="244227"/>
                </a:cubicBezTo>
                <a:cubicBezTo>
                  <a:pt x="34561" y="244227"/>
                  <a:pt x="20955" y="206420"/>
                  <a:pt x="20955" y="170535"/>
                </a:cubicBezTo>
                <a:cubicBezTo>
                  <a:pt x="20955" y="90436"/>
                  <a:pt x="87044" y="23151"/>
                  <a:pt x="87044" y="14821"/>
                </a:cubicBezTo>
                <a:cubicBezTo>
                  <a:pt x="87044" y="7772"/>
                  <a:pt x="81860" y="2645"/>
                  <a:pt x="74733" y="2645"/>
                </a:cubicBezTo>
                <a:cubicBezTo>
                  <a:pt x="66310" y="2645"/>
                  <a:pt x="61774" y="10976"/>
                  <a:pt x="57887" y="16743"/>
                </a:cubicBezTo>
                <a:cubicBezTo>
                  <a:pt x="24842" y="64163"/>
                  <a:pt x="221" y="140418"/>
                  <a:pt x="221" y="198730"/>
                </a:cubicBezTo>
                <a:cubicBezTo>
                  <a:pt x="221" y="242946"/>
                  <a:pt x="15123" y="290365"/>
                  <a:pt x="68254" y="290365"/>
                </a:cubicBezTo>
                <a:cubicBezTo>
                  <a:pt x="114258" y="290365"/>
                  <a:pt x="144710" y="258325"/>
                  <a:pt x="168036" y="223081"/>
                </a:cubicBezTo>
                <a:cubicBezTo>
                  <a:pt x="173867" y="260247"/>
                  <a:pt x="199136" y="290365"/>
                  <a:pt x="239309" y="290365"/>
                </a:cubicBezTo>
                <a:cubicBezTo>
                  <a:pt x="289847" y="290365"/>
                  <a:pt x="320948" y="251276"/>
                  <a:pt x="344274" y="203216"/>
                </a:cubicBezTo>
                <a:cubicBezTo>
                  <a:pt x="359824" y="171817"/>
                  <a:pt x="384446" y="84668"/>
                  <a:pt x="384446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8" name="任意多边形: 形状 457">
            <a:extLst>
              <a:ext uri="{FF2B5EF4-FFF2-40B4-BE49-F238E27FC236}">
                <a16:creationId xmlns:a16="http://schemas.microsoft.com/office/drawing/2014/main" id="{469C6A05-EFA8-BF62-BB7B-AB8CC5ABF43B}"/>
              </a:ext>
            </a:extLst>
          </p:cNvPr>
          <p:cNvSpPr/>
          <p:nvPr/>
        </p:nvSpPr>
        <p:spPr>
          <a:xfrm>
            <a:off x="10924442" y="3998843"/>
            <a:ext cx="212716" cy="202300"/>
          </a:xfrm>
          <a:custGeom>
            <a:avLst/>
            <a:gdLst>
              <a:gd name="connsiteX0" fmla="*/ 212944 w 212716"/>
              <a:gd name="connsiteY0" fmla="*/ 78582 h 202300"/>
              <a:gd name="connsiteX1" fmla="*/ 130851 w 212716"/>
              <a:gd name="connsiteY1" fmla="*/ 84 h 202300"/>
              <a:gd name="connsiteX2" fmla="*/ 227 w 212716"/>
              <a:gd name="connsiteY2" fmla="*/ 123887 h 202300"/>
              <a:gd name="connsiteX3" fmla="*/ 82774 w 212716"/>
              <a:gd name="connsiteY3" fmla="*/ 202385 h 202300"/>
              <a:gd name="connsiteX4" fmla="*/ 212944 w 212716"/>
              <a:gd name="connsiteY4" fmla="*/ 78582 h 202300"/>
              <a:gd name="connsiteX5" fmla="*/ 83227 w 212716"/>
              <a:gd name="connsiteY5" fmla="*/ 189825 h 202300"/>
              <a:gd name="connsiteX6" fmla="*/ 37872 w 212716"/>
              <a:gd name="connsiteY6" fmla="*/ 140035 h 202300"/>
              <a:gd name="connsiteX7" fmla="*/ 64178 w 212716"/>
              <a:gd name="connsiteY7" fmla="*/ 52117 h 202300"/>
              <a:gd name="connsiteX8" fmla="*/ 130397 w 212716"/>
              <a:gd name="connsiteY8" fmla="*/ 12644 h 202300"/>
              <a:gd name="connsiteX9" fmla="*/ 175753 w 212716"/>
              <a:gd name="connsiteY9" fmla="*/ 62434 h 202300"/>
              <a:gd name="connsiteX10" fmla="*/ 150353 w 212716"/>
              <a:gd name="connsiteY10" fmla="*/ 149006 h 202300"/>
              <a:gd name="connsiteX11" fmla="*/ 83227 w 212716"/>
              <a:gd name="connsiteY11" fmla="*/ 189825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2716" h="202300">
                <a:moveTo>
                  <a:pt x="212944" y="78582"/>
                </a:moveTo>
                <a:cubicBezTo>
                  <a:pt x="212944" y="28792"/>
                  <a:pt x="175299" y="84"/>
                  <a:pt x="130851" y="84"/>
                </a:cubicBezTo>
                <a:cubicBezTo>
                  <a:pt x="63725" y="84"/>
                  <a:pt x="227" y="62434"/>
                  <a:pt x="227" y="123887"/>
                </a:cubicBezTo>
                <a:cubicBezTo>
                  <a:pt x="227" y="168743"/>
                  <a:pt x="33337" y="202385"/>
                  <a:pt x="82774" y="202385"/>
                </a:cubicBezTo>
                <a:cubicBezTo>
                  <a:pt x="147632" y="202385"/>
                  <a:pt x="212944" y="143175"/>
                  <a:pt x="212944" y="78582"/>
                </a:cubicBezTo>
                <a:close/>
                <a:moveTo>
                  <a:pt x="83227" y="189825"/>
                </a:moveTo>
                <a:cubicBezTo>
                  <a:pt x="60550" y="189825"/>
                  <a:pt x="37872" y="175471"/>
                  <a:pt x="37872" y="140035"/>
                </a:cubicBezTo>
                <a:cubicBezTo>
                  <a:pt x="37872" y="121644"/>
                  <a:pt x="46490" y="77685"/>
                  <a:pt x="64178" y="52117"/>
                </a:cubicBezTo>
                <a:cubicBezTo>
                  <a:pt x="83681" y="24306"/>
                  <a:pt x="109987" y="12644"/>
                  <a:pt x="130397" y="12644"/>
                </a:cubicBezTo>
                <a:cubicBezTo>
                  <a:pt x="154889" y="12644"/>
                  <a:pt x="175753" y="29240"/>
                  <a:pt x="175753" y="62434"/>
                </a:cubicBezTo>
                <a:cubicBezTo>
                  <a:pt x="175753" y="73199"/>
                  <a:pt x="170310" y="117607"/>
                  <a:pt x="150353" y="149006"/>
                </a:cubicBezTo>
                <a:cubicBezTo>
                  <a:pt x="133119" y="175471"/>
                  <a:pt x="105905" y="189825"/>
                  <a:pt x="83227" y="189825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9" name="任意多边形: 形状 458">
            <a:extLst>
              <a:ext uri="{FF2B5EF4-FFF2-40B4-BE49-F238E27FC236}">
                <a16:creationId xmlns:a16="http://schemas.microsoft.com/office/drawing/2014/main" id="{8942467E-CB36-9D9C-171F-B57A857531B1}"/>
              </a:ext>
            </a:extLst>
          </p:cNvPr>
          <p:cNvSpPr/>
          <p:nvPr/>
        </p:nvSpPr>
        <p:spPr>
          <a:xfrm>
            <a:off x="11240155" y="4032614"/>
            <a:ext cx="75808" cy="191599"/>
          </a:xfrm>
          <a:custGeom>
            <a:avLst/>
            <a:gdLst>
              <a:gd name="connsiteX0" fmla="*/ 76040 w 75808"/>
              <a:gd name="connsiteY0" fmla="*/ 67366 h 191599"/>
              <a:gd name="connsiteX1" fmla="*/ 34572 w 75808"/>
              <a:gd name="connsiteY1" fmla="*/ 82 h 191599"/>
              <a:gd name="connsiteX2" fmla="*/ 232 w 75808"/>
              <a:gd name="connsiteY2" fmla="*/ 34045 h 191599"/>
              <a:gd name="connsiteX3" fmla="*/ 34572 w 75808"/>
              <a:gd name="connsiteY3" fmla="*/ 68007 h 191599"/>
              <a:gd name="connsiteX4" fmla="*/ 57250 w 75808"/>
              <a:gd name="connsiteY4" fmla="*/ 59677 h 191599"/>
              <a:gd name="connsiteX5" fmla="*/ 60489 w 75808"/>
              <a:gd name="connsiteY5" fmla="*/ 57754 h 191599"/>
              <a:gd name="connsiteX6" fmla="*/ 61785 w 75808"/>
              <a:gd name="connsiteY6" fmla="*/ 67366 h 191599"/>
              <a:gd name="connsiteX7" fmla="*/ 17726 w 75808"/>
              <a:gd name="connsiteY7" fmla="*/ 174380 h 191599"/>
              <a:gd name="connsiteX8" fmla="*/ 10599 w 75808"/>
              <a:gd name="connsiteY8" fmla="*/ 184633 h 191599"/>
              <a:gd name="connsiteX9" fmla="*/ 17078 w 75808"/>
              <a:gd name="connsiteY9" fmla="*/ 191682 h 191599"/>
              <a:gd name="connsiteX10" fmla="*/ 76040 w 75808"/>
              <a:gd name="connsiteY10" fmla="*/ 67366 h 191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5808" h="191599">
                <a:moveTo>
                  <a:pt x="76040" y="67366"/>
                </a:moveTo>
                <a:cubicBezTo>
                  <a:pt x="76040" y="25073"/>
                  <a:pt x="59842" y="82"/>
                  <a:pt x="34572" y="82"/>
                </a:cubicBezTo>
                <a:cubicBezTo>
                  <a:pt x="13190" y="82"/>
                  <a:pt x="232" y="16102"/>
                  <a:pt x="232" y="34045"/>
                </a:cubicBezTo>
                <a:cubicBezTo>
                  <a:pt x="232" y="51346"/>
                  <a:pt x="13190" y="68007"/>
                  <a:pt x="34572" y="68007"/>
                </a:cubicBezTo>
                <a:cubicBezTo>
                  <a:pt x="42347" y="68007"/>
                  <a:pt x="50770" y="65444"/>
                  <a:pt x="57250" y="59677"/>
                </a:cubicBezTo>
                <a:cubicBezTo>
                  <a:pt x="59194" y="58395"/>
                  <a:pt x="59842" y="57754"/>
                  <a:pt x="60489" y="57754"/>
                </a:cubicBezTo>
                <a:cubicBezTo>
                  <a:pt x="61138" y="57754"/>
                  <a:pt x="61785" y="58395"/>
                  <a:pt x="61785" y="67366"/>
                </a:cubicBezTo>
                <a:cubicBezTo>
                  <a:pt x="61785" y="114786"/>
                  <a:pt x="39108" y="153233"/>
                  <a:pt x="17726" y="174380"/>
                </a:cubicBezTo>
                <a:cubicBezTo>
                  <a:pt x="10599" y="181429"/>
                  <a:pt x="10599" y="182710"/>
                  <a:pt x="10599" y="184633"/>
                </a:cubicBezTo>
                <a:cubicBezTo>
                  <a:pt x="10599" y="189118"/>
                  <a:pt x="13838" y="191682"/>
                  <a:pt x="17078" y="191682"/>
                </a:cubicBezTo>
                <a:cubicBezTo>
                  <a:pt x="24205" y="191682"/>
                  <a:pt x="76040" y="142340"/>
                  <a:pt x="76040" y="6736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0" name="任意多边形: 形状 459">
            <a:extLst>
              <a:ext uri="{FF2B5EF4-FFF2-40B4-BE49-F238E27FC236}">
                <a16:creationId xmlns:a16="http://schemas.microsoft.com/office/drawing/2014/main" id="{8FAC5F83-4A7B-E1EE-3479-DD13A2655E8D}"/>
              </a:ext>
            </a:extLst>
          </p:cNvPr>
          <p:cNvSpPr/>
          <p:nvPr/>
        </p:nvSpPr>
        <p:spPr>
          <a:xfrm>
            <a:off x="11480189" y="3817304"/>
            <a:ext cx="384224" cy="290282"/>
          </a:xfrm>
          <a:custGeom>
            <a:avLst/>
            <a:gdLst>
              <a:gd name="connsiteX0" fmla="*/ 384461 w 384224"/>
              <a:gd name="connsiteY0" fmla="*/ 44939 h 290282"/>
              <a:gd name="connsiteX1" fmla="*/ 358543 w 384224"/>
              <a:gd name="connsiteY1" fmla="*/ 82 h 290282"/>
              <a:gd name="connsiteX2" fmla="*/ 324203 w 384224"/>
              <a:gd name="connsiteY2" fmla="*/ 30200 h 290282"/>
              <a:gd name="connsiteX3" fmla="*/ 333922 w 384224"/>
              <a:gd name="connsiteY3" fmla="*/ 49424 h 290282"/>
              <a:gd name="connsiteX4" fmla="*/ 356599 w 384224"/>
              <a:gd name="connsiteY4" fmla="*/ 103251 h 290282"/>
              <a:gd name="connsiteX5" fmla="*/ 324203 w 384224"/>
              <a:gd name="connsiteY5" fmla="*/ 194886 h 290282"/>
              <a:gd name="connsiteX6" fmla="*/ 250338 w 384224"/>
              <a:gd name="connsiteY6" fmla="*/ 244227 h 290282"/>
              <a:gd name="connsiteX7" fmla="*/ 187489 w 384224"/>
              <a:gd name="connsiteY7" fmla="*/ 186555 h 290282"/>
              <a:gd name="connsiteX8" fmla="*/ 209518 w 384224"/>
              <a:gd name="connsiteY8" fmla="*/ 110941 h 290282"/>
              <a:gd name="connsiteX9" fmla="*/ 197856 w 384224"/>
              <a:gd name="connsiteY9" fmla="*/ 96843 h 290282"/>
              <a:gd name="connsiteX10" fmla="*/ 180362 w 384224"/>
              <a:gd name="connsiteY10" fmla="*/ 107737 h 290282"/>
              <a:gd name="connsiteX11" fmla="*/ 165459 w 384224"/>
              <a:gd name="connsiteY11" fmla="*/ 185274 h 290282"/>
              <a:gd name="connsiteX12" fmla="*/ 77340 w 384224"/>
              <a:gd name="connsiteY12" fmla="*/ 244227 h 290282"/>
              <a:gd name="connsiteX13" fmla="*/ 20970 w 384224"/>
              <a:gd name="connsiteY13" fmla="*/ 170535 h 290282"/>
              <a:gd name="connsiteX14" fmla="*/ 87059 w 384224"/>
              <a:gd name="connsiteY14" fmla="*/ 14821 h 290282"/>
              <a:gd name="connsiteX15" fmla="*/ 74748 w 384224"/>
              <a:gd name="connsiteY15" fmla="*/ 2645 h 290282"/>
              <a:gd name="connsiteX16" fmla="*/ 57902 w 384224"/>
              <a:gd name="connsiteY16" fmla="*/ 16743 h 290282"/>
              <a:gd name="connsiteX17" fmla="*/ 236 w 384224"/>
              <a:gd name="connsiteY17" fmla="*/ 198730 h 290282"/>
              <a:gd name="connsiteX18" fmla="*/ 68269 w 384224"/>
              <a:gd name="connsiteY18" fmla="*/ 290365 h 290282"/>
              <a:gd name="connsiteX19" fmla="*/ 168051 w 384224"/>
              <a:gd name="connsiteY19" fmla="*/ 223081 h 290282"/>
              <a:gd name="connsiteX20" fmla="*/ 239324 w 384224"/>
              <a:gd name="connsiteY20" fmla="*/ 290365 h 290282"/>
              <a:gd name="connsiteX21" fmla="*/ 344289 w 384224"/>
              <a:gd name="connsiteY21" fmla="*/ 203216 h 290282"/>
              <a:gd name="connsiteX22" fmla="*/ 384461 w 384224"/>
              <a:gd name="connsiteY22" fmla="*/ 44939 h 290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4224" h="290282">
                <a:moveTo>
                  <a:pt x="384461" y="44939"/>
                </a:moveTo>
                <a:cubicBezTo>
                  <a:pt x="384461" y="16102"/>
                  <a:pt x="372798" y="82"/>
                  <a:pt x="358543" y="82"/>
                </a:cubicBezTo>
                <a:cubicBezTo>
                  <a:pt x="341697" y="82"/>
                  <a:pt x="324203" y="15462"/>
                  <a:pt x="324203" y="30200"/>
                </a:cubicBezTo>
                <a:cubicBezTo>
                  <a:pt x="324203" y="36608"/>
                  <a:pt x="327442" y="43657"/>
                  <a:pt x="333922" y="49424"/>
                </a:cubicBezTo>
                <a:cubicBezTo>
                  <a:pt x="344937" y="59036"/>
                  <a:pt x="356599" y="76338"/>
                  <a:pt x="356599" y="103251"/>
                </a:cubicBezTo>
                <a:cubicBezTo>
                  <a:pt x="356599" y="128883"/>
                  <a:pt x="344289" y="165409"/>
                  <a:pt x="324203" y="194886"/>
                </a:cubicBezTo>
                <a:cubicBezTo>
                  <a:pt x="304765" y="222440"/>
                  <a:pt x="280791" y="244227"/>
                  <a:pt x="250338" y="244227"/>
                </a:cubicBezTo>
                <a:cubicBezTo>
                  <a:pt x="213406" y="244227"/>
                  <a:pt x="193320" y="221159"/>
                  <a:pt x="187489" y="186555"/>
                </a:cubicBezTo>
                <a:cubicBezTo>
                  <a:pt x="194616" y="169894"/>
                  <a:pt x="209518" y="128883"/>
                  <a:pt x="209518" y="110941"/>
                </a:cubicBezTo>
                <a:cubicBezTo>
                  <a:pt x="209518" y="103251"/>
                  <a:pt x="206279" y="96843"/>
                  <a:pt x="197856" y="96843"/>
                </a:cubicBezTo>
                <a:cubicBezTo>
                  <a:pt x="192673" y="96843"/>
                  <a:pt x="185545" y="98125"/>
                  <a:pt x="180362" y="107737"/>
                </a:cubicBezTo>
                <a:cubicBezTo>
                  <a:pt x="173235" y="120553"/>
                  <a:pt x="165459" y="162205"/>
                  <a:pt x="165459" y="185274"/>
                </a:cubicBezTo>
                <a:cubicBezTo>
                  <a:pt x="144077" y="215391"/>
                  <a:pt x="118160" y="244227"/>
                  <a:pt x="77340" y="244227"/>
                </a:cubicBezTo>
                <a:cubicBezTo>
                  <a:pt x="34577" y="244227"/>
                  <a:pt x="20970" y="206420"/>
                  <a:pt x="20970" y="170535"/>
                </a:cubicBezTo>
                <a:cubicBezTo>
                  <a:pt x="20970" y="90436"/>
                  <a:pt x="87059" y="23151"/>
                  <a:pt x="87059" y="14821"/>
                </a:cubicBezTo>
                <a:cubicBezTo>
                  <a:pt x="87059" y="7772"/>
                  <a:pt x="81875" y="2645"/>
                  <a:pt x="74748" y="2645"/>
                </a:cubicBezTo>
                <a:cubicBezTo>
                  <a:pt x="66325" y="2645"/>
                  <a:pt x="61790" y="10976"/>
                  <a:pt x="57902" y="16743"/>
                </a:cubicBezTo>
                <a:cubicBezTo>
                  <a:pt x="24857" y="64163"/>
                  <a:pt x="236" y="140418"/>
                  <a:pt x="236" y="198730"/>
                </a:cubicBezTo>
                <a:cubicBezTo>
                  <a:pt x="236" y="242946"/>
                  <a:pt x="15138" y="290365"/>
                  <a:pt x="68269" y="290365"/>
                </a:cubicBezTo>
                <a:cubicBezTo>
                  <a:pt x="114273" y="290365"/>
                  <a:pt x="144725" y="258325"/>
                  <a:pt x="168051" y="223081"/>
                </a:cubicBezTo>
                <a:cubicBezTo>
                  <a:pt x="173882" y="260247"/>
                  <a:pt x="199152" y="290365"/>
                  <a:pt x="239324" y="290365"/>
                </a:cubicBezTo>
                <a:cubicBezTo>
                  <a:pt x="289862" y="290365"/>
                  <a:pt x="320963" y="251276"/>
                  <a:pt x="344289" y="203216"/>
                </a:cubicBezTo>
                <a:cubicBezTo>
                  <a:pt x="359839" y="171817"/>
                  <a:pt x="384461" y="84668"/>
                  <a:pt x="384461" y="44939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1" name="任意多边形: 形状 460">
            <a:extLst>
              <a:ext uri="{FF2B5EF4-FFF2-40B4-BE49-F238E27FC236}">
                <a16:creationId xmlns:a16="http://schemas.microsoft.com/office/drawing/2014/main" id="{07217DB0-4526-A9DF-4E98-9893680E471A}"/>
              </a:ext>
            </a:extLst>
          </p:cNvPr>
          <p:cNvSpPr/>
          <p:nvPr/>
        </p:nvSpPr>
        <p:spPr>
          <a:xfrm>
            <a:off x="11907972" y="3998843"/>
            <a:ext cx="180968" cy="202300"/>
          </a:xfrm>
          <a:custGeom>
            <a:avLst/>
            <a:gdLst>
              <a:gd name="connsiteX0" fmla="*/ 163522 w 180968"/>
              <a:gd name="connsiteY0" fmla="*/ 29240 h 202300"/>
              <a:gd name="connsiteX1" fmla="*/ 144473 w 180968"/>
              <a:gd name="connsiteY1" fmla="*/ 50322 h 202300"/>
              <a:gd name="connsiteX2" fmla="*/ 159439 w 180968"/>
              <a:gd name="connsiteY2" fmla="*/ 64677 h 202300"/>
              <a:gd name="connsiteX3" fmla="*/ 181210 w 180968"/>
              <a:gd name="connsiteY3" fmla="*/ 39109 h 202300"/>
              <a:gd name="connsiteX4" fmla="*/ 120888 w 180968"/>
              <a:gd name="connsiteY4" fmla="*/ 84 h 202300"/>
              <a:gd name="connsiteX5" fmla="*/ 37434 w 180968"/>
              <a:gd name="connsiteY5" fmla="*/ 65573 h 202300"/>
              <a:gd name="connsiteX6" fmla="*/ 53308 w 180968"/>
              <a:gd name="connsiteY6" fmla="*/ 98319 h 202300"/>
              <a:gd name="connsiteX7" fmla="*/ 104560 w 180968"/>
              <a:gd name="connsiteY7" fmla="*/ 114467 h 202300"/>
              <a:gd name="connsiteX8" fmla="*/ 143112 w 180968"/>
              <a:gd name="connsiteY8" fmla="*/ 144072 h 202300"/>
              <a:gd name="connsiteX9" fmla="*/ 119073 w 180968"/>
              <a:gd name="connsiteY9" fmla="*/ 179957 h 202300"/>
              <a:gd name="connsiteX10" fmla="*/ 73718 w 180968"/>
              <a:gd name="connsiteY10" fmla="*/ 189825 h 202300"/>
              <a:gd name="connsiteX11" fmla="*/ 19291 w 180968"/>
              <a:gd name="connsiteY11" fmla="*/ 170985 h 202300"/>
              <a:gd name="connsiteX12" fmla="*/ 44237 w 180968"/>
              <a:gd name="connsiteY12" fmla="*/ 145417 h 202300"/>
              <a:gd name="connsiteX13" fmla="*/ 26548 w 180968"/>
              <a:gd name="connsiteY13" fmla="*/ 128821 h 202300"/>
              <a:gd name="connsiteX14" fmla="*/ 242 w 180968"/>
              <a:gd name="connsiteY14" fmla="*/ 158874 h 202300"/>
              <a:gd name="connsiteX15" fmla="*/ 73264 w 180968"/>
              <a:gd name="connsiteY15" fmla="*/ 202385 h 202300"/>
              <a:gd name="connsiteX16" fmla="*/ 172139 w 180968"/>
              <a:gd name="connsiteY16" fmla="*/ 128372 h 202300"/>
              <a:gd name="connsiteX17" fmla="*/ 109549 w 180968"/>
              <a:gd name="connsiteY17" fmla="*/ 75890 h 202300"/>
              <a:gd name="connsiteX18" fmla="*/ 91407 w 180968"/>
              <a:gd name="connsiteY18" fmla="*/ 72302 h 202300"/>
              <a:gd name="connsiteX19" fmla="*/ 66461 w 180968"/>
              <a:gd name="connsiteY19" fmla="*/ 49874 h 202300"/>
              <a:gd name="connsiteX20" fmla="*/ 84603 w 180968"/>
              <a:gd name="connsiteY20" fmla="*/ 21166 h 202300"/>
              <a:gd name="connsiteX21" fmla="*/ 120434 w 180968"/>
              <a:gd name="connsiteY21" fmla="*/ 12644 h 202300"/>
              <a:gd name="connsiteX22" fmla="*/ 163522 w 180968"/>
              <a:gd name="connsiteY22" fmla="*/ 29240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0968" h="202300">
                <a:moveTo>
                  <a:pt x="163522" y="29240"/>
                </a:moveTo>
                <a:cubicBezTo>
                  <a:pt x="151729" y="31932"/>
                  <a:pt x="144473" y="41352"/>
                  <a:pt x="144473" y="50322"/>
                </a:cubicBezTo>
                <a:cubicBezTo>
                  <a:pt x="144473" y="60639"/>
                  <a:pt x="153543" y="64677"/>
                  <a:pt x="159439" y="64677"/>
                </a:cubicBezTo>
                <a:cubicBezTo>
                  <a:pt x="163975" y="64677"/>
                  <a:pt x="181210" y="61985"/>
                  <a:pt x="181210" y="39109"/>
                </a:cubicBezTo>
                <a:cubicBezTo>
                  <a:pt x="181210" y="9952"/>
                  <a:pt x="148554" y="84"/>
                  <a:pt x="120888" y="84"/>
                </a:cubicBezTo>
                <a:cubicBezTo>
                  <a:pt x="50133" y="84"/>
                  <a:pt x="37434" y="51669"/>
                  <a:pt x="37434" y="65573"/>
                </a:cubicBezTo>
                <a:cubicBezTo>
                  <a:pt x="37434" y="82171"/>
                  <a:pt x="46958" y="92936"/>
                  <a:pt x="53308" y="98319"/>
                </a:cubicBezTo>
                <a:cubicBezTo>
                  <a:pt x="65100" y="107290"/>
                  <a:pt x="73264" y="109084"/>
                  <a:pt x="104560" y="114467"/>
                </a:cubicBezTo>
                <a:cubicBezTo>
                  <a:pt x="114084" y="116261"/>
                  <a:pt x="143112" y="121644"/>
                  <a:pt x="143112" y="144072"/>
                </a:cubicBezTo>
                <a:cubicBezTo>
                  <a:pt x="143112" y="151697"/>
                  <a:pt x="138122" y="168743"/>
                  <a:pt x="119073" y="179957"/>
                </a:cubicBezTo>
                <a:cubicBezTo>
                  <a:pt x="101385" y="189825"/>
                  <a:pt x="79160" y="189825"/>
                  <a:pt x="73718" y="189825"/>
                </a:cubicBezTo>
                <a:cubicBezTo>
                  <a:pt x="55576" y="189825"/>
                  <a:pt x="29723" y="185788"/>
                  <a:pt x="19291" y="170985"/>
                </a:cubicBezTo>
                <a:cubicBezTo>
                  <a:pt x="34259" y="169191"/>
                  <a:pt x="44237" y="157977"/>
                  <a:pt x="44237" y="145417"/>
                </a:cubicBezTo>
                <a:cubicBezTo>
                  <a:pt x="44237" y="134203"/>
                  <a:pt x="36073" y="128821"/>
                  <a:pt x="26548" y="128821"/>
                </a:cubicBezTo>
                <a:cubicBezTo>
                  <a:pt x="13395" y="128821"/>
                  <a:pt x="242" y="139138"/>
                  <a:pt x="242" y="158874"/>
                </a:cubicBezTo>
                <a:cubicBezTo>
                  <a:pt x="242" y="185788"/>
                  <a:pt x="29270" y="202385"/>
                  <a:pt x="73264" y="202385"/>
                </a:cubicBezTo>
                <a:cubicBezTo>
                  <a:pt x="156718" y="202385"/>
                  <a:pt x="172139" y="145866"/>
                  <a:pt x="172139" y="128372"/>
                </a:cubicBezTo>
                <a:cubicBezTo>
                  <a:pt x="172139" y="87105"/>
                  <a:pt x="126330" y="79030"/>
                  <a:pt x="109549" y="75890"/>
                </a:cubicBezTo>
                <a:cubicBezTo>
                  <a:pt x="105467" y="74994"/>
                  <a:pt x="94128" y="73199"/>
                  <a:pt x="91407" y="72302"/>
                </a:cubicBezTo>
                <a:cubicBezTo>
                  <a:pt x="74625" y="69162"/>
                  <a:pt x="66461" y="59743"/>
                  <a:pt x="66461" y="49874"/>
                </a:cubicBezTo>
                <a:cubicBezTo>
                  <a:pt x="66461" y="39557"/>
                  <a:pt x="74625" y="27446"/>
                  <a:pt x="84603" y="21166"/>
                </a:cubicBezTo>
                <a:cubicBezTo>
                  <a:pt x="96849" y="13541"/>
                  <a:pt x="112724" y="12644"/>
                  <a:pt x="120434" y="12644"/>
                </a:cubicBezTo>
                <a:cubicBezTo>
                  <a:pt x="129958" y="12644"/>
                  <a:pt x="153543" y="13989"/>
                  <a:pt x="163522" y="2924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2" name="任意多边形: 形状 461">
            <a:extLst>
              <a:ext uri="{FF2B5EF4-FFF2-40B4-BE49-F238E27FC236}">
                <a16:creationId xmlns:a16="http://schemas.microsoft.com/office/drawing/2014/main" id="{8EE01267-B655-CADB-1001-836B996163CC}"/>
              </a:ext>
            </a:extLst>
          </p:cNvPr>
          <p:cNvSpPr/>
          <p:nvPr/>
        </p:nvSpPr>
        <p:spPr>
          <a:xfrm>
            <a:off x="12189626" y="3619938"/>
            <a:ext cx="150320" cy="640800"/>
          </a:xfrm>
          <a:custGeom>
            <a:avLst/>
            <a:gdLst>
              <a:gd name="connsiteX0" fmla="*/ 150567 w 150320"/>
              <a:gd name="connsiteY0" fmla="*/ 320483 h 640800"/>
              <a:gd name="connsiteX1" fmla="*/ 107804 w 150320"/>
              <a:gd name="connsiteY1" fmla="*/ 120553 h 640800"/>
              <a:gd name="connsiteX2" fmla="*/ 6726 w 150320"/>
              <a:gd name="connsiteY2" fmla="*/ 82 h 640800"/>
              <a:gd name="connsiteX3" fmla="*/ 246 w 150320"/>
              <a:gd name="connsiteY3" fmla="*/ 6490 h 640800"/>
              <a:gd name="connsiteX4" fmla="*/ 12557 w 150320"/>
              <a:gd name="connsiteY4" fmla="*/ 21229 h 640800"/>
              <a:gd name="connsiteX5" fmla="*/ 112987 w 150320"/>
              <a:gd name="connsiteY5" fmla="*/ 320483 h 640800"/>
              <a:gd name="connsiteX6" fmla="*/ 8670 w 150320"/>
              <a:gd name="connsiteY6" fmla="*/ 623581 h 640800"/>
              <a:gd name="connsiteX7" fmla="*/ 246 w 150320"/>
              <a:gd name="connsiteY7" fmla="*/ 634475 h 640800"/>
              <a:gd name="connsiteX8" fmla="*/ 6726 w 150320"/>
              <a:gd name="connsiteY8" fmla="*/ 640883 h 640800"/>
              <a:gd name="connsiteX9" fmla="*/ 109748 w 150320"/>
              <a:gd name="connsiteY9" fmla="*/ 515927 h 640800"/>
              <a:gd name="connsiteX10" fmla="*/ 150567 w 150320"/>
              <a:gd name="connsiteY10" fmla="*/ 320483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67" y="320483"/>
                </a:moveTo>
                <a:cubicBezTo>
                  <a:pt x="150567" y="270500"/>
                  <a:pt x="143440" y="192963"/>
                  <a:pt x="107804" y="120553"/>
                </a:cubicBezTo>
                <a:cubicBezTo>
                  <a:pt x="68927" y="41734"/>
                  <a:pt x="13205" y="82"/>
                  <a:pt x="6726" y="82"/>
                </a:cubicBezTo>
                <a:cubicBezTo>
                  <a:pt x="2838" y="82"/>
                  <a:pt x="246" y="2645"/>
                  <a:pt x="246" y="6490"/>
                </a:cubicBezTo>
                <a:cubicBezTo>
                  <a:pt x="246" y="8412"/>
                  <a:pt x="246" y="9694"/>
                  <a:pt x="12557" y="21229"/>
                </a:cubicBezTo>
                <a:cubicBezTo>
                  <a:pt x="76055" y="84668"/>
                  <a:pt x="112987" y="186555"/>
                  <a:pt x="112987" y="320483"/>
                </a:cubicBezTo>
                <a:cubicBezTo>
                  <a:pt x="112987" y="430059"/>
                  <a:pt x="89013" y="542840"/>
                  <a:pt x="8670" y="623581"/>
                </a:cubicBezTo>
                <a:cubicBezTo>
                  <a:pt x="246" y="631271"/>
                  <a:pt x="246" y="632553"/>
                  <a:pt x="246" y="634475"/>
                </a:cubicBezTo>
                <a:cubicBezTo>
                  <a:pt x="246" y="638320"/>
                  <a:pt x="2838" y="640883"/>
                  <a:pt x="6726" y="640883"/>
                </a:cubicBezTo>
                <a:cubicBezTo>
                  <a:pt x="13205" y="640883"/>
                  <a:pt x="71519" y="597308"/>
                  <a:pt x="109748" y="515927"/>
                </a:cubicBezTo>
                <a:cubicBezTo>
                  <a:pt x="142792" y="445439"/>
                  <a:pt x="150567" y="374310"/>
                  <a:pt x="150567" y="32048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0" name="组合 499">
            <a:extLst>
              <a:ext uri="{FF2B5EF4-FFF2-40B4-BE49-F238E27FC236}">
                <a16:creationId xmlns:a16="http://schemas.microsoft.com/office/drawing/2014/main" id="{34BDEEF9-0E93-A084-7DC9-5DDC1D731617}"/>
              </a:ext>
            </a:extLst>
          </p:cNvPr>
          <p:cNvGrpSpPr/>
          <p:nvPr/>
        </p:nvGrpSpPr>
        <p:grpSpPr>
          <a:xfrm>
            <a:off x="12537940" y="3552214"/>
            <a:ext cx="4838617" cy="711230"/>
            <a:chOff x="12537940" y="3552214"/>
            <a:chExt cx="4838617" cy="711230"/>
          </a:xfrm>
          <a:solidFill>
            <a:schemeClr val="tx1"/>
          </a:solidFill>
        </p:grpSpPr>
        <p:sp>
          <p:nvSpPr>
            <p:cNvPr id="463" name="任意多边形: 形状 462">
              <a:extLst>
                <a:ext uri="{FF2B5EF4-FFF2-40B4-BE49-F238E27FC236}">
                  <a16:creationId xmlns:a16="http://schemas.microsoft.com/office/drawing/2014/main" id="{30370EB4-A855-260C-89B0-8E0B7807A1EC}"/>
                </a:ext>
              </a:extLst>
            </p:cNvPr>
            <p:cNvSpPr/>
            <p:nvPr/>
          </p:nvSpPr>
          <p:spPr>
            <a:xfrm>
              <a:off x="12537940" y="3662872"/>
              <a:ext cx="391352" cy="437666"/>
            </a:xfrm>
            <a:custGeom>
              <a:avLst/>
              <a:gdLst>
                <a:gd name="connsiteX0" fmla="*/ 217310 w 391352"/>
                <a:gd name="connsiteY0" fmla="*/ 50064 h 437666"/>
                <a:gd name="connsiteX1" fmla="*/ 285991 w 391352"/>
                <a:gd name="connsiteY1" fmla="*/ 19947 h 437666"/>
                <a:gd name="connsiteX2" fmla="*/ 310612 w 391352"/>
                <a:gd name="connsiteY2" fmla="*/ 7772 h 437666"/>
                <a:gd name="connsiteX3" fmla="*/ 300246 w 391352"/>
                <a:gd name="connsiteY3" fmla="*/ 82 h 437666"/>
                <a:gd name="connsiteX4" fmla="*/ 204351 w 391352"/>
                <a:gd name="connsiteY4" fmla="*/ 2005 h 437666"/>
                <a:gd name="connsiteX5" fmla="*/ 118176 w 391352"/>
                <a:gd name="connsiteY5" fmla="*/ 82 h 437666"/>
                <a:gd name="connsiteX6" fmla="*/ 105865 w 391352"/>
                <a:gd name="connsiteY6" fmla="*/ 12898 h 437666"/>
                <a:gd name="connsiteX7" fmla="*/ 124008 w 391352"/>
                <a:gd name="connsiteY7" fmla="*/ 19947 h 437666"/>
                <a:gd name="connsiteX8" fmla="*/ 148629 w 391352"/>
                <a:gd name="connsiteY8" fmla="*/ 21228 h 437666"/>
                <a:gd name="connsiteX9" fmla="*/ 166123 w 391352"/>
                <a:gd name="connsiteY9" fmla="*/ 31481 h 437666"/>
                <a:gd name="connsiteX10" fmla="*/ 163531 w 391352"/>
                <a:gd name="connsiteY10" fmla="*/ 43657 h 437666"/>
                <a:gd name="connsiteX11" fmla="*/ 76708 w 391352"/>
                <a:gd name="connsiteY11" fmla="*/ 387766 h 437666"/>
                <a:gd name="connsiteX12" fmla="*/ 17746 w 391352"/>
                <a:gd name="connsiteY12" fmla="*/ 417884 h 437666"/>
                <a:gd name="connsiteX13" fmla="*/ 252 w 391352"/>
                <a:gd name="connsiteY13" fmla="*/ 430700 h 437666"/>
                <a:gd name="connsiteX14" fmla="*/ 17746 w 391352"/>
                <a:gd name="connsiteY14" fmla="*/ 437749 h 437666"/>
                <a:gd name="connsiteX15" fmla="*/ 317740 w 391352"/>
                <a:gd name="connsiteY15" fmla="*/ 437749 h 437666"/>
                <a:gd name="connsiteX16" fmla="*/ 337826 w 391352"/>
                <a:gd name="connsiteY16" fmla="*/ 426855 h 437666"/>
                <a:gd name="connsiteX17" fmla="*/ 389012 w 391352"/>
                <a:gd name="connsiteY17" fmla="*/ 288442 h 437666"/>
                <a:gd name="connsiteX18" fmla="*/ 391604 w 391352"/>
                <a:gd name="connsiteY18" fmla="*/ 279471 h 437666"/>
                <a:gd name="connsiteX19" fmla="*/ 383829 w 391352"/>
                <a:gd name="connsiteY19" fmla="*/ 272422 h 437666"/>
                <a:gd name="connsiteX20" fmla="*/ 372814 w 391352"/>
                <a:gd name="connsiteY20" fmla="*/ 285879 h 437666"/>
                <a:gd name="connsiteX21" fmla="*/ 210183 w 391352"/>
                <a:gd name="connsiteY21" fmla="*/ 417884 h 437666"/>
                <a:gd name="connsiteX22" fmla="*/ 149277 w 391352"/>
                <a:gd name="connsiteY22" fmla="*/ 417884 h 437666"/>
                <a:gd name="connsiteX23" fmla="*/ 135022 w 391352"/>
                <a:gd name="connsiteY23" fmla="*/ 417243 h 437666"/>
                <a:gd name="connsiteX24" fmla="*/ 126599 w 391352"/>
                <a:gd name="connsiteY24" fmla="*/ 410835 h 437666"/>
                <a:gd name="connsiteX25" fmla="*/ 129839 w 391352"/>
                <a:gd name="connsiteY25" fmla="*/ 396097 h 437666"/>
                <a:gd name="connsiteX26" fmla="*/ 217310 w 391352"/>
                <a:gd name="connsiteY26" fmla="*/ 50064 h 43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1352" h="437666">
                  <a:moveTo>
                    <a:pt x="217310" y="50064"/>
                  </a:moveTo>
                  <a:cubicBezTo>
                    <a:pt x="223141" y="26996"/>
                    <a:pt x="225085" y="19947"/>
                    <a:pt x="285991" y="19947"/>
                  </a:cubicBezTo>
                  <a:cubicBezTo>
                    <a:pt x="305429" y="19947"/>
                    <a:pt x="310612" y="19947"/>
                    <a:pt x="310612" y="7772"/>
                  </a:cubicBezTo>
                  <a:cubicBezTo>
                    <a:pt x="310612" y="82"/>
                    <a:pt x="303485" y="82"/>
                    <a:pt x="300246" y="82"/>
                  </a:cubicBezTo>
                  <a:cubicBezTo>
                    <a:pt x="278864" y="82"/>
                    <a:pt x="225733" y="2005"/>
                    <a:pt x="204351" y="2005"/>
                  </a:cubicBezTo>
                  <a:cubicBezTo>
                    <a:pt x="184913" y="2005"/>
                    <a:pt x="137614" y="82"/>
                    <a:pt x="118176" y="82"/>
                  </a:cubicBezTo>
                  <a:cubicBezTo>
                    <a:pt x="113640" y="82"/>
                    <a:pt x="105865" y="82"/>
                    <a:pt x="105865" y="12898"/>
                  </a:cubicBezTo>
                  <a:cubicBezTo>
                    <a:pt x="105865" y="19947"/>
                    <a:pt x="111697" y="19947"/>
                    <a:pt x="124008" y="19947"/>
                  </a:cubicBezTo>
                  <a:cubicBezTo>
                    <a:pt x="125303" y="19947"/>
                    <a:pt x="137614" y="19947"/>
                    <a:pt x="148629" y="21228"/>
                  </a:cubicBezTo>
                  <a:cubicBezTo>
                    <a:pt x="160291" y="22510"/>
                    <a:pt x="166123" y="23151"/>
                    <a:pt x="166123" y="31481"/>
                  </a:cubicBezTo>
                  <a:cubicBezTo>
                    <a:pt x="166123" y="34045"/>
                    <a:pt x="165475" y="35967"/>
                    <a:pt x="163531" y="43657"/>
                  </a:cubicBezTo>
                  <a:lnTo>
                    <a:pt x="76708" y="387766"/>
                  </a:lnTo>
                  <a:cubicBezTo>
                    <a:pt x="70229" y="412758"/>
                    <a:pt x="68933" y="417884"/>
                    <a:pt x="17746" y="417884"/>
                  </a:cubicBezTo>
                  <a:cubicBezTo>
                    <a:pt x="6731" y="417884"/>
                    <a:pt x="252" y="417884"/>
                    <a:pt x="252" y="430700"/>
                  </a:cubicBezTo>
                  <a:cubicBezTo>
                    <a:pt x="252" y="437749"/>
                    <a:pt x="6083" y="437749"/>
                    <a:pt x="17746" y="437749"/>
                  </a:cubicBezTo>
                  <a:lnTo>
                    <a:pt x="317740" y="437749"/>
                  </a:lnTo>
                  <a:cubicBezTo>
                    <a:pt x="333290" y="437749"/>
                    <a:pt x="333938" y="437749"/>
                    <a:pt x="337826" y="426855"/>
                  </a:cubicBezTo>
                  <a:lnTo>
                    <a:pt x="389012" y="288442"/>
                  </a:lnTo>
                  <a:cubicBezTo>
                    <a:pt x="391604" y="281394"/>
                    <a:pt x="391604" y="280112"/>
                    <a:pt x="391604" y="279471"/>
                  </a:cubicBezTo>
                  <a:cubicBezTo>
                    <a:pt x="391604" y="276908"/>
                    <a:pt x="389660" y="272422"/>
                    <a:pt x="383829" y="272422"/>
                  </a:cubicBezTo>
                  <a:cubicBezTo>
                    <a:pt x="377997" y="272422"/>
                    <a:pt x="377350" y="275626"/>
                    <a:pt x="372814" y="285879"/>
                  </a:cubicBezTo>
                  <a:cubicBezTo>
                    <a:pt x="350784" y="344833"/>
                    <a:pt x="322275" y="417884"/>
                    <a:pt x="210183" y="417884"/>
                  </a:cubicBezTo>
                  <a:lnTo>
                    <a:pt x="149277" y="417884"/>
                  </a:lnTo>
                  <a:cubicBezTo>
                    <a:pt x="140206" y="417884"/>
                    <a:pt x="138910" y="417884"/>
                    <a:pt x="135022" y="417243"/>
                  </a:cubicBezTo>
                  <a:cubicBezTo>
                    <a:pt x="128543" y="416602"/>
                    <a:pt x="126599" y="415962"/>
                    <a:pt x="126599" y="410835"/>
                  </a:cubicBezTo>
                  <a:cubicBezTo>
                    <a:pt x="126599" y="408913"/>
                    <a:pt x="126599" y="407631"/>
                    <a:pt x="129839" y="396097"/>
                  </a:cubicBezTo>
                  <a:lnTo>
                    <a:pt x="217310" y="5006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4" name="任意多边形: 形状 463">
              <a:extLst>
                <a:ext uri="{FF2B5EF4-FFF2-40B4-BE49-F238E27FC236}">
                  <a16:creationId xmlns:a16="http://schemas.microsoft.com/office/drawing/2014/main" id="{EE07DB4F-1DAB-FA15-C95E-418AA0A550EA}"/>
                </a:ext>
              </a:extLst>
            </p:cNvPr>
            <p:cNvSpPr/>
            <p:nvPr/>
          </p:nvSpPr>
          <p:spPr>
            <a:xfrm>
              <a:off x="12974934" y="3899263"/>
              <a:ext cx="137426" cy="301881"/>
            </a:xfrm>
            <a:custGeom>
              <a:avLst/>
              <a:gdLst>
                <a:gd name="connsiteX0" fmla="*/ 125893 w 137426"/>
                <a:gd name="connsiteY0" fmla="*/ 17129 h 301881"/>
                <a:gd name="connsiteX1" fmla="*/ 107751 w 137426"/>
                <a:gd name="connsiteY1" fmla="*/ 84 h 301881"/>
                <a:gd name="connsiteX2" fmla="*/ 82352 w 137426"/>
                <a:gd name="connsiteY2" fmla="*/ 24754 h 301881"/>
                <a:gd name="connsiteX3" fmla="*/ 100494 w 137426"/>
                <a:gd name="connsiteY3" fmla="*/ 41800 h 301881"/>
                <a:gd name="connsiteX4" fmla="*/ 125893 w 137426"/>
                <a:gd name="connsiteY4" fmla="*/ 17129 h 301881"/>
                <a:gd name="connsiteX5" fmla="*/ 33368 w 137426"/>
                <a:gd name="connsiteY5" fmla="*/ 244998 h 301881"/>
                <a:gd name="connsiteX6" fmla="*/ 29286 w 137426"/>
                <a:gd name="connsiteY6" fmla="*/ 263837 h 301881"/>
                <a:gd name="connsiteX7" fmla="*/ 72374 w 137426"/>
                <a:gd name="connsiteY7" fmla="*/ 301965 h 301881"/>
                <a:gd name="connsiteX8" fmla="*/ 137686 w 137426"/>
                <a:gd name="connsiteY8" fmla="*/ 233335 h 301881"/>
                <a:gd name="connsiteX9" fmla="*/ 130429 w 137426"/>
                <a:gd name="connsiteY9" fmla="*/ 227504 h 301881"/>
                <a:gd name="connsiteX10" fmla="*/ 121811 w 137426"/>
                <a:gd name="connsiteY10" fmla="*/ 235129 h 301881"/>
                <a:gd name="connsiteX11" fmla="*/ 73734 w 137426"/>
                <a:gd name="connsiteY11" fmla="*/ 289405 h 301881"/>
                <a:gd name="connsiteX12" fmla="*/ 62396 w 137426"/>
                <a:gd name="connsiteY12" fmla="*/ 273705 h 301881"/>
                <a:gd name="connsiteX13" fmla="*/ 69653 w 137426"/>
                <a:gd name="connsiteY13" fmla="*/ 244998 h 301881"/>
                <a:gd name="connsiteX14" fmla="*/ 84166 w 137426"/>
                <a:gd name="connsiteY14" fmla="*/ 209113 h 301881"/>
                <a:gd name="connsiteX15" fmla="*/ 106390 w 137426"/>
                <a:gd name="connsiteY15" fmla="*/ 152145 h 301881"/>
                <a:gd name="connsiteX16" fmla="*/ 109111 w 137426"/>
                <a:gd name="connsiteY16" fmla="*/ 137792 h 301881"/>
                <a:gd name="connsiteX17" fmla="*/ 66024 w 137426"/>
                <a:gd name="connsiteY17" fmla="*/ 99664 h 301881"/>
                <a:gd name="connsiteX18" fmla="*/ 259 w 137426"/>
                <a:gd name="connsiteY18" fmla="*/ 168294 h 301881"/>
                <a:gd name="connsiteX19" fmla="*/ 7969 w 137426"/>
                <a:gd name="connsiteY19" fmla="*/ 174125 h 301881"/>
                <a:gd name="connsiteX20" fmla="*/ 16133 w 137426"/>
                <a:gd name="connsiteY20" fmla="*/ 166948 h 301881"/>
                <a:gd name="connsiteX21" fmla="*/ 64664 w 137426"/>
                <a:gd name="connsiteY21" fmla="*/ 112224 h 301881"/>
                <a:gd name="connsiteX22" fmla="*/ 76002 w 137426"/>
                <a:gd name="connsiteY22" fmla="*/ 127923 h 301881"/>
                <a:gd name="connsiteX23" fmla="*/ 61942 w 137426"/>
                <a:gd name="connsiteY23" fmla="*/ 172779 h 301881"/>
                <a:gd name="connsiteX24" fmla="*/ 33368 w 137426"/>
                <a:gd name="connsiteY24" fmla="*/ 244998 h 30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7426" h="301881">
                  <a:moveTo>
                    <a:pt x="125893" y="17129"/>
                  </a:moveTo>
                  <a:cubicBezTo>
                    <a:pt x="125893" y="9952"/>
                    <a:pt x="120450" y="84"/>
                    <a:pt x="107751" y="84"/>
                  </a:cubicBezTo>
                  <a:cubicBezTo>
                    <a:pt x="95505" y="84"/>
                    <a:pt x="82352" y="11746"/>
                    <a:pt x="82352" y="24754"/>
                  </a:cubicBezTo>
                  <a:cubicBezTo>
                    <a:pt x="82352" y="32380"/>
                    <a:pt x="88248" y="41800"/>
                    <a:pt x="100494" y="41800"/>
                  </a:cubicBezTo>
                  <a:cubicBezTo>
                    <a:pt x="113647" y="41800"/>
                    <a:pt x="125893" y="29240"/>
                    <a:pt x="125893" y="17129"/>
                  </a:cubicBezTo>
                  <a:close/>
                  <a:moveTo>
                    <a:pt x="33368" y="244998"/>
                  </a:moveTo>
                  <a:cubicBezTo>
                    <a:pt x="31554" y="250829"/>
                    <a:pt x="29286" y="256212"/>
                    <a:pt x="29286" y="263837"/>
                  </a:cubicBezTo>
                  <a:cubicBezTo>
                    <a:pt x="29286" y="284919"/>
                    <a:pt x="47428" y="301965"/>
                    <a:pt x="72374" y="301965"/>
                  </a:cubicBezTo>
                  <a:cubicBezTo>
                    <a:pt x="117729" y="301965"/>
                    <a:pt x="137686" y="240063"/>
                    <a:pt x="137686" y="233335"/>
                  </a:cubicBezTo>
                  <a:cubicBezTo>
                    <a:pt x="137686" y="227504"/>
                    <a:pt x="131790" y="227504"/>
                    <a:pt x="130429" y="227504"/>
                  </a:cubicBezTo>
                  <a:cubicBezTo>
                    <a:pt x="124079" y="227504"/>
                    <a:pt x="123626" y="230195"/>
                    <a:pt x="121811" y="235129"/>
                  </a:cubicBezTo>
                  <a:cubicBezTo>
                    <a:pt x="111379" y="271014"/>
                    <a:pt x="91423" y="289405"/>
                    <a:pt x="73734" y="289405"/>
                  </a:cubicBezTo>
                  <a:cubicBezTo>
                    <a:pt x="64664" y="289405"/>
                    <a:pt x="62396" y="283574"/>
                    <a:pt x="62396" y="273705"/>
                  </a:cubicBezTo>
                  <a:cubicBezTo>
                    <a:pt x="62396" y="263389"/>
                    <a:pt x="65571" y="254866"/>
                    <a:pt x="69653" y="244998"/>
                  </a:cubicBezTo>
                  <a:cubicBezTo>
                    <a:pt x="74188" y="232887"/>
                    <a:pt x="79177" y="220775"/>
                    <a:pt x="84166" y="209113"/>
                  </a:cubicBezTo>
                  <a:cubicBezTo>
                    <a:pt x="88248" y="198347"/>
                    <a:pt x="104576" y="157528"/>
                    <a:pt x="106390" y="152145"/>
                  </a:cubicBezTo>
                  <a:cubicBezTo>
                    <a:pt x="107751" y="147660"/>
                    <a:pt x="109111" y="142277"/>
                    <a:pt x="109111" y="137792"/>
                  </a:cubicBezTo>
                  <a:cubicBezTo>
                    <a:pt x="109111" y="116709"/>
                    <a:pt x="90969" y="99664"/>
                    <a:pt x="66024" y="99664"/>
                  </a:cubicBezTo>
                  <a:cubicBezTo>
                    <a:pt x="21122" y="99664"/>
                    <a:pt x="259" y="160668"/>
                    <a:pt x="259" y="168294"/>
                  </a:cubicBezTo>
                  <a:cubicBezTo>
                    <a:pt x="259" y="174125"/>
                    <a:pt x="6609" y="174125"/>
                    <a:pt x="7969" y="174125"/>
                  </a:cubicBezTo>
                  <a:cubicBezTo>
                    <a:pt x="14319" y="174125"/>
                    <a:pt x="14773" y="171882"/>
                    <a:pt x="16133" y="166948"/>
                  </a:cubicBezTo>
                  <a:cubicBezTo>
                    <a:pt x="27926" y="128372"/>
                    <a:pt x="47882" y="112224"/>
                    <a:pt x="64664" y="112224"/>
                  </a:cubicBezTo>
                  <a:cubicBezTo>
                    <a:pt x="71920" y="112224"/>
                    <a:pt x="76002" y="115812"/>
                    <a:pt x="76002" y="127923"/>
                  </a:cubicBezTo>
                  <a:cubicBezTo>
                    <a:pt x="76002" y="138240"/>
                    <a:pt x="73281" y="144969"/>
                    <a:pt x="61942" y="172779"/>
                  </a:cubicBezTo>
                  <a:lnTo>
                    <a:pt x="33368" y="244998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5" name="任意多边形: 形状 464">
              <a:extLst>
                <a:ext uri="{FF2B5EF4-FFF2-40B4-BE49-F238E27FC236}">
                  <a16:creationId xmlns:a16="http://schemas.microsoft.com/office/drawing/2014/main" id="{3D593C02-6265-6D0C-5F23-EFAB958C8E2E}"/>
                </a:ext>
              </a:extLst>
            </p:cNvPr>
            <p:cNvSpPr/>
            <p:nvPr/>
          </p:nvSpPr>
          <p:spPr>
            <a:xfrm>
              <a:off x="13233488" y="3619938"/>
              <a:ext cx="150320" cy="640800"/>
            </a:xfrm>
            <a:custGeom>
              <a:avLst/>
              <a:gdLst>
                <a:gd name="connsiteX0" fmla="*/ 150583 w 150320"/>
                <a:gd name="connsiteY0" fmla="*/ 634475 h 640800"/>
                <a:gd name="connsiteX1" fmla="*/ 139568 w 150320"/>
                <a:gd name="connsiteY1" fmla="*/ 620377 h 640800"/>
                <a:gd name="connsiteX2" fmla="*/ 37842 w 150320"/>
                <a:gd name="connsiteY2" fmla="*/ 320483 h 640800"/>
                <a:gd name="connsiteX3" fmla="*/ 142160 w 150320"/>
                <a:gd name="connsiteY3" fmla="*/ 17384 h 640800"/>
                <a:gd name="connsiteX4" fmla="*/ 150583 w 150320"/>
                <a:gd name="connsiteY4" fmla="*/ 6490 h 640800"/>
                <a:gd name="connsiteX5" fmla="*/ 144104 w 150320"/>
                <a:gd name="connsiteY5" fmla="*/ 82 h 640800"/>
                <a:gd name="connsiteX6" fmla="*/ 41082 w 150320"/>
                <a:gd name="connsiteY6" fmla="*/ 125039 h 640800"/>
                <a:gd name="connsiteX7" fmla="*/ 262 w 150320"/>
                <a:gd name="connsiteY7" fmla="*/ 320483 h 640800"/>
                <a:gd name="connsiteX8" fmla="*/ 43026 w 150320"/>
                <a:gd name="connsiteY8" fmla="*/ 520412 h 640800"/>
                <a:gd name="connsiteX9" fmla="*/ 144104 w 150320"/>
                <a:gd name="connsiteY9" fmla="*/ 640883 h 640800"/>
                <a:gd name="connsiteX10" fmla="*/ 150583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583" y="634475"/>
                  </a:moveTo>
                  <a:cubicBezTo>
                    <a:pt x="150583" y="632553"/>
                    <a:pt x="150583" y="631271"/>
                    <a:pt x="139568" y="620377"/>
                  </a:cubicBezTo>
                  <a:cubicBezTo>
                    <a:pt x="58576" y="539636"/>
                    <a:pt x="37842" y="418525"/>
                    <a:pt x="37842" y="320483"/>
                  </a:cubicBezTo>
                  <a:cubicBezTo>
                    <a:pt x="37842" y="208983"/>
                    <a:pt x="62464" y="97484"/>
                    <a:pt x="142160" y="17384"/>
                  </a:cubicBezTo>
                  <a:cubicBezTo>
                    <a:pt x="150583" y="9694"/>
                    <a:pt x="150583" y="8412"/>
                    <a:pt x="150583" y="6490"/>
                  </a:cubicBezTo>
                  <a:cubicBezTo>
                    <a:pt x="150583" y="2005"/>
                    <a:pt x="147991" y="82"/>
                    <a:pt x="144104" y="82"/>
                  </a:cubicBezTo>
                  <a:cubicBezTo>
                    <a:pt x="137624" y="82"/>
                    <a:pt x="79310" y="43657"/>
                    <a:pt x="41082" y="125039"/>
                  </a:cubicBezTo>
                  <a:cubicBezTo>
                    <a:pt x="8037" y="195527"/>
                    <a:pt x="262" y="266655"/>
                    <a:pt x="262" y="320483"/>
                  </a:cubicBezTo>
                  <a:cubicBezTo>
                    <a:pt x="262" y="370465"/>
                    <a:pt x="7389" y="448002"/>
                    <a:pt x="43026" y="520412"/>
                  </a:cubicBezTo>
                  <a:cubicBezTo>
                    <a:pt x="81902" y="599231"/>
                    <a:pt x="137624" y="640883"/>
                    <a:pt x="144104" y="640883"/>
                  </a:cubicBezTo>
                  <a:cubicBezTo>
                    <a:pt x="147991" y="640883"/>
                    <a:pt x="150583" y="638960"/>
                    <a:pt x="150583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6" name="任意多边形: 形状 465">
              <a:extLst>
                <a:ext uri="{FF2B5EF4-FFF2-40B4-BE49-F238E27FC236}">
                  <a16:creationId xmlns:a16="http://schemas.microsoft.com/office/drawing/2014/main" id="{A1203B5A-FF79-56FD-4E3C-DE720D60DCDF}"/>
                </a:ext>
              </a:extLst>
            </p:cNvPr>
            <p:cNvSpPr/>
            <p:nvPr/>
          </p:nvSpPr>
          <p:spPr>
            <a:xfrm>
              <a:off x="13445267" y="3812178"/>
              <a:ext cx="364786" cy="412675"/>
            </a:xfrm>
            <a:custGeom>
              <a:avLst/>
              <a:gdLst>
                <a:gd name="connsiteX0" fmla="*/ 118838 w 364786"/>
                <a:gd name="connsiteY0" fmla="*/ 77619 h 412675"/>
                <a:gd name="connsiteX1" fmla="*/ 128557 w 364786"/>
                <a:gd name="connsiteY1" fmla="*/ 55832 h 412675"/>
                <a:gd name="connsiteX2" fmla="*/ 202421 w 364786"/>
                <a:gd name="connsiteY2" fmla="*/ 25714 h 412675"/>
                <a:gd name="connsiteX3" fmla="*/ 282117 w 364786"/>
                <a:gd name="connsiteY3" fmla="*/ 145544 h 412675"/>
                <a:gd name="connsiteX4" fmla="*/ 194646 w 364786"/>
                <a:gd name="connsiteY4" fmla="*/ 269219 h 412675"/>
                <a:gd name="connsiteX5" fmla="*/ 125965 w 364786"/>
                <a:gd name="connsiteY5" fmla="*/ 234615 h 412675"/>
                <a:gd name="connsiteX6" fmla="*/ 118838 w 364786"/>
                <a:gd name="connsiteY6" fmla="*/ 213469 h 412675"/>
                <a:gd name="connsiteX7" fmla="*/ 118838 w 364786"/>
                <a:gd name="connsiteY7" fmla="*/ 77619 h 412675"/>
                <a:gd name="connsiteX8" fmla="*/ 118838 w 364786"/>
                <a:gd name="connsiteY8" fmla="*/ 263451 h 412675"/>
                <a:gd name="connsiteX9" fmla="*/ 201773 w 364786"/>
                <a:gd name="connsiteY9" fmla="*/ 292287 h 412675"/>
                <a:gd name="connsiteX10" fmla="*/ 365052 w 364786"/>
                <a:gd name="connsiteY10" fmla="*/ 145544 h 412675"/>
                <a:gd name="connsiteX11" fmla="*/ 212788 w 364786"/>
                <a:gd name="connsiteY11" fmla="*/ 82 h 412675"/>
                <a:gd name="connsiteX12" fmla="*/ 114950 w 364786"/>
                <a:gd name="connsiteY12" fmla="*/ 31481 h 412675"/>
                <a:gd name="connsiteX13" fmla="*/ 114950 w 364786"/>
                <a:gd name="connsiteY13" fmla="*/ 82 h 412675"/>
                <a:gd name="connsiteX14" fmla="*/ 266 w 364786"/>
                <a:gd name="connsiteY14" fmla="*/ 5209 h 412675"/>
                <a:gd name="connsiteX15" fmla="*/ 266 w 364786"/>
                <a:gd name="connsiteY15" fmla="*/ 35327 h 412675"/>
                <a:gd name="connsiteX16" fmla="*/ 44973 w 364786"/>
                <a:gd name="connsiteY16" fmla="*/ 59677 h 412675"/>
                <a:gd name="connsiteX17" fmla="*/ 44973 w 364786"/>
                <a:gd name="connsiteY17" fmla="*/ 382640 h 412675"/>
                <a:gd name="connsiteX18" fmla="*/ 266 w 364786"/>
                <a:gd name="connsiteY18" fmla="*/ 382640 h 412675"/>
                <a:gd name="connsiteX19" fmla="*/ 266 w 364786"/>
                <a:gd name="connsiteY19" fmla="*/ 412758 h 412675"/>
                <a:gd name="connsiteX20" fmla="*/ 81906 w 364786"/>
                <a:gd name="connsiteY20" fmla="*/ 410835 h 412675"/>
                <a:gd name="connsiteX21" fmla="*/ 163545 w 364786"/>
                <a:gd name="connsiteY21" fmla="*/ 412758 h 412675"/>
                <a:gd name="connsiteX22" fmla="*/ 163545 w 364786"/>
                <a:gd name="connsiteY22" fmla="*/ 382640 h 412675"/>
                <a:gd name="connsiteX23" fmla="*/ 118838 w 364786"/>
                <a:gd name="connsiteY23" fmla="*/ 382640 h 412675"/>
                <a:gd name="connsiteX24" fmla="*/ 118838 w 364786"/>
                <a:gd name="connsiteY24" fmla="*/ 263451 h 4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4786" h="412675">
                  <a:moveTo>
                    <a:pt x="118838" y="77619"/>
                  </a:moveTo>
                  <a:cubicBezTo>
                    <a:pt x="118838" y="65444"/>
                    <a:pt x="119486" y="64803"/>
                    <a:pt x="128557" y="55832"/>
                  </a:cubicBezTo>
                  <a:cubicBezTo>
                    <a:pt x="154474" y="29559"/>
                    <a:pt x="188167" y="25714"/>
                    <a:pt x="202421" y="25714"/>
                  </a:cubicBezTo>
                  <a:cubicBezTo>
                    <a:pt x="245833" y="25714"/>
                    <a:pt x="282117" y="64803"/>
                    <a:pt x="282117" y="145544"/>
                  </a:cubicBezTo>
                  <a:cubicBezTo>
                    <a:pt x="282117" y="235897"/>
                    <a:pt x="236762" y="269219"/>
                    <a:pt x="194646" y="269219"/>
                  </a:cubicBezTo>
                  <a:cubicBezTo>
                    <a:pt x="185575" y="269219"/>
                    <a:pt x="155122" y="269219"/>
                    <a:pt x="125965" y="234615"/>
                  </a:cubicBezTo>
                  <a:cubicBezTo>
                    <a:pt x="118838" y="226285"/>
                    <a:pt x="118838" y="225644"/>
                    <a:pt x="118838" y="213469"/>
                  </a:cubicBezTo>
                  <a:lnTo>
                    <a:pt x="118838" y="77619"/>
                  </a:lnTo>
                  <a:close/>
                  <a:moveTo>
                    <a:pt x="118838" y="263451"/>
                  </a:moveTo>
                  <a:cubicBezTo>
                    <a:pt x="146699" y="285879"/>
                    <a:pt x="175208" y="292287"/>
                    <a:pt x="201773" y="292287"/>
                  </a:cubicBezTo>
                  <a:cubicBezTo>
                    <a:pt x="298963" y="292287"/>
                    <a:pt x="365052" y="234615"/>
                    <a:pt x="365052" y="145544"/>
                  </a:cubicBezTo>
                  <a:cubicBezTo>
                    <a:pt x="365052" y="60318"/>
                    <a:pt x="306090" y="82"/>
                    <a:pt x="212788" y="82"/>
                  </a:cubicBezTo>
                  <a:cubicBezTo>
                    <a:pt x="164194" y="82"/>
                    <a:pt x="129853" y="19947"/>
                    <a:pt x="114950" y="31481"/>
                  </a:cubicBezTo>
                  <a:lnTo>
                    <a:pt x="114950" y="82"/>
                  </a:lnTo>
                  <a:lnTo>
                    <a:pt x="266" y="5209"/>
                  </a:lnTo>
                  <a:lnTo>
                    <a:pt x="266" y="35327"/>
                  </a:lnTo>
                  <a:cubicBezTo>
                    <a:pt x="40438" y="35327"/>
                    <a:pt x="44973" y="35327"/>
                    <a:pt x="44973" y="59677"/>
                  </a:cubicBezTo>
                  <a:lnTo>
                    <a:pt x="44973" y="382640"/>
                  </a:lnTo>
                  <a:lnTo>
                    <a:pt x="266" y="382640"/>
                  </a:lnTo>
                  <a:lnTo>
                    <a:pt x="266" y="412758"/>
                  </a:lnTo>
                  <a:cubicBezTo>
                    <a:pt x="18408" y="412117"/>
                    <a:pt x="57284" y="410835"/>
                    <a:pt x="81906" y="410835"/>
                  </a:cubicBezTo>
                  <a:cubicBezTo>
                    <a:pt x="107175" y="410835"/>
                    <a:pt x="145403" y="412117"/>
                    <a:pt x="163545" y="412758"/>
                  </a:cubicBezTo>
                  <a:lnTo>
                    <a:pt x="163545" y="382640"/>
                  </a:lnTo>
                  <a:lnTo>
                    <a:pt x="118838" y="382640"/>
                  </a:lnTo>
                  <a:lnTo>
                    <a:pt x="118838" y="263451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7" name="任意多边形: 形状 466">
              <a:extLst>
                <a:ext uri="{FF2B5EF4-FFF2-40B4-BE49-F238E27FC236}">
                  <a16:creationId xmlns:a16="http://schemas.microsoft.com/office/drawing/2014/main" id="{51D19D99-8642-4191-4A96-CBDAD848A1E1}"/>
                </a:ext>
              </a:extLst>
            </p:cNvPr>
            <p:cNvSpPr/>
            <p:nvPr/>
          </p:nvSpPr>
          <p:spPr>
            <a:xfrm>
              <a:off x="13868359" y="3552214"/>
              <a:ext cx="240836" cy="407292"/>
            </a:xfrm>
            <a:custGeom>
              <a:avLst/>
              <a:gdLst>
                <a:gd name="connsiteX0" fmla="*/ 151760 w 240836"/>
                <a:gd name="connsiteY0" fmla="*/ 138684 h 407292"/>
                <a:gd name="connsiteX1" fmla="*/ 196207 w 240836"/>
                <a:gd name="connsiteY1" fmla="*/ 138684 h 407292"/>
                <a:gd name="connsiteX2" fmla="*/ 211175 w 240836"/>
                <a:gd name="connsiteY2" fmla="*/ 128816 h 407292"/>
                <a:gd name="connsiteX3" fmla="*/ 197115 w 240836"/>
                <a:gd name="connsiteY3" fmla="*/ 122536 h 407292"/>
                <a:gd name="connsiteX4" fmla="*/ 154934 w 240836"/>
                <a:gd name="connsiteY4" fmla="*/ 122536 h 407292"/>
                <a:gd name="connsiteX5" fmla="*/ 172623 w 240836"/>
                <a:gd name="connsiteY5" fmla="*/ 31926 h 407292"/>
                <a:gd name="connsiteX6" fmla="*/ 195754 w 240836"/>
                <a:gd name="connsiteY6" fmla="*/ 12638 h 407292"/>
                <a:gd name="connsiteX7" fmla="*/ 217071 w 240836"/>
                <a:gd name="connsiteY7" fmla="*/ 18021 h 407292"/>
                <a:gd name="connsiteX8" fmla="*/ 197115 w 240836"/>
                <a:gd name="connsiteY8" fmla="*/ 42692 h 407292"/>
                <a:gd name="connsiteX9" fmla="*/ 215256 w 240836"/>
                <a:gd name="connsiteY9" fmla="*/ 59289 h 407292"/>
                <a:gd name="connsiteX10" fmla="*/ 241109 w 240836"/>
                <a:gd name="connsiteY10" fmla="*/ 31926 h 407292"/>
                <a:gd name="connsiteX11" fmla="*/ 195754 w 240836"/>
                <a:gd name="connsiteY11" fmla="*/ 79 h 407292"/>
                <a:gd name="connsiteX12" fmla="*/ 141328 w 240836"/>
                <a:gd name="connsiteY12" fmla="*/ 33721 h 407292"/>
                <a:gd name="connsiteX13" fmla="*/ 119103 w 240836"/>
                <a:gd name="connsiteY13" fmla="*/ 122536 h 407292"/>
                <a:gd name="connsiteX14" fmla="*/ 83273 w 240836"/>
                <a:gd name="connsiteY14" fmla="*/ 122536 h 407292"/>
                <a:gd name="connsiteX15" fmla="*/ 68306 w 240836"/>
                <a:gd name="connsiteY15" fmla="*/ 132404 h 407292"/>
                <a:gd name="connsiteX16" fmla="*/ 82366 w 240836"/>
                <a:gd name="connsiteY16" fmla="*/ 138684 h 407292"/>
                <a:gd name="connsiteX17" fmla="*/ 115928 w 240836"/>
                <a:gd name="connsiteY17" fmla="*/ 138684 h 407292"/>
                <a:gd name="connsiteX18" fmla="*/ 76016 w 240836"/>
                <a:gd name="connsiteY18" fmla="*/ 350853 h 407292"/>
                <a:gd name="connsiteX19" fmla="*/ 44267 w 240836"/>
                <a:gd name="connsiteY19" fmla="*/ 394812 h 407292"/>
                <a:gd name="connsiteX20" fmla="*/ 24311 w 240836"/>
                <a:gd name="connsiteY20" fmla="*/ 389429 h 407292"/>
                <a:gd name="connsiteX21" fmla="*/ 44267 w 240836"/>
                <a:gd name="connsiteY21" fmla="*/ 364758 h 407292"/>
                <a:gd name="connsiteX22" fmla="*/ 26125 w 240836"/>
                <a:gd name="connsiteY22" fmla="*/ 348162 h 407292"/>
                <a:gd name="connsiteX23" fmla="*/ 272 w 240836"/>
                <a:gd name="connsiteY23" fmla="*/ 375524 h 407292"/>
                <a:gd name="connsiteX24" fmla="*/ 44267 w 240836"/>
                <a:gd name="connsiteY24" fmla="*/ 407371 h 407292"/>
                <a:gd name="connsiteX25" fmla="*/ 98694 w 240836"/>
                <a:gd name="connsiteY25" fmla="*/ 367898 h 407292"/>
                <a:gd name="connsiteX26" fmla="*/ 126360 w 240836"/>
                <a:gd name="connsiteY26" fmla="*/ 277289 h 407292"/>
                <a:gd name="connsiteX27" fmla="*/ 151760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760" y="138684"/>
                  </a:moveTo>
                  <a:lnTo>
                    <a:pt x="196207" y="138684"/>
                  </a:lnTo>
                  <a:cubicBezTo>
                    <a:pt x="205279" y="138684"/>
                    <a:pt x="211175" y="138684"/>
                    <a:pt x="211175" y="128816"/>
                  </a:cubicBezTo>
                  <a:cubicBezTo>
                    <a:pt x="211175" y="122536"/>
                    <a:pt x="205279" y="122536"/>
                    <a:pt x="197115" y="122536"/>
                  </a:cubicBezTo>
                  <a:lnTo>
                    <a:pt x="154934" y="122536"/>
                  </a:lnTo>
                  <a:cubicBezTo>
                    <a:pt x="165366" y="65568"/>
                    <a:pt x="168994" y="44935"/>
                    <a:pt x="172623" y="31926"/>
                  </a:cubicBezTo>
                  <a:cubicBezTo>
                    <a:pt x="174890" y="22058"/>
                    <a:pt x="184869" y="12638"/>
                    <a:pt x="195754" y="12638"/>
                  </a:cubicBezTo>
                  <a:cubicBezTo>
                    <a:pt x="196207" y="12638"/>
                    <a:pt x="208454" y="12638"/>
                    <a:pt x="217071" y="18021"/>
                  </a:cubicBezTo>
                  <a:cubicBezTo>
                    <a:pt x="198475" y="23852"/>
                    <a:pt x="197115" y="40000"/>
                    <a:pt x="197115" y="42692"/>
                  </a:cubicBezTo>
                  <a:cubicBezTo>
                    <a:pt x="197115" y="52560"/>
                    <a:pt x="204825" y="59289"/>
                    <a:pt x="215256" y="59289"/>
                  </a:cubicBezTo>
                  <a:cubicBezTo>
                    <a:pt x="227503" y="59289"/>
                    <a:pt x="241109" y="48972"/>
                    <a:pt x="241109" y="31926"/>
                  </a:cubicBezTo>
                  <a:cubicBezTo>
                    <a:pt x="241109" y="11293"/>
                    <a:pt x="218885" y="79"/>
                    <a:pt x="195754" y="79"/>
                  </a:cubicBezTo>
                  <a:cubicBezTo>
                    <a:pt x="175798" y="79"/>
                    <a:pt x="153573" y="11293"/>
                    <a:pt x="141328" y="33721"/>
                  </a:cubicBezTo>
                  <a:cubicBezTo>
                    <a:pt x="132256" y="50317"/>
                    <a:pt x="128628" y="70503"/>
                    <a:pt x="119103" y="122536"/>
                  </a:cubicBezTo>
                  <a:lnTo>
                    <a:pt x="83273" y="122536"/>
                  </a:lnTo>
                  <a:cubicBezTo>
                    <a:pt x="74202" y="122536"/>
                    <a:pt x="68306" y="122536"/>
                    <a:pt x="68306" y="132404"/>
                  </a:cubicBezTo>
                  <a:cubicBezTo>
                    <a:pt x="68306" y="138684"/>
                    <a:pt x="74202" y="138684"/>
                    <a:pt x="82366" y="138684"/>
                  </a:cubicBezTo>
                  <a:lnTo>
                    <a:pt x="115928" y="138684"/>
                  </a:lnTo>
                  <a:cubicBezTo>
                    <a:pt x="115475" y="141375"/>
                    <a:pt x="86901" y="302857"/>
                    <a:pt x="76016" y="350853"/>
                  </a:cubicBezTo>
                  <a:cubicBezTo>
                    <a:pt x="73748" y="360721"/>
                    <a:pt x="66038" y="394812"/>
                    <a:pt x="44267" y="394812"/>
                  </a:cubicBezTo>
                  <a:cubicBezTo>
                    <a:pt x="43813" y="394812"/>
                    <a:pt x="32928" y="394812"/>
                    <a:pt x="24311" y="389429"/>
                  </a:cubicBezTo>
                  <a:cubicBezTo>
                    <a:pt x="42906" y="383598"/>
                    <a:pt x="44267" y="367450"/>
                    <a:pt x="44267" y="364758"/>
                  </a:cubicBezTo>
                  <a:cubicBezTo>
                    <a:pt x="44267" y="354890"/>
                    <a:pt x="36557" y="348162"/>
                    <a:pt x="26125" y="348162"/>
                  </a:cubicBezTo>
                  <a:cubicBezTo>
                    <a:pt x="13879" y="348162"/>
                    <a:pt x="272" y="358478"/>
                    <a:pt x="272" y="375524"/>
                  </a:cubicBezTo>
                  <a:cubicBezTo>
                    <a:pt x="272" y="395709"/>
                    <a:pt x="21589" y="407371"/>
                    <a:pt x="44267" y="407371"/>
                  </a:cubicBezTo>
                  <a:cubicBezTo>
                    <a:pt x="73294" y="407371"/>
                    <a:pt x="93251" y="377767"/>
                    <a:pt x="98694" y="367898"/>
                  </a:cubicBezTo>
                  <a:cubicBezTo>
                    <a:pt x="115021" y="337845"/>
                    <a:pt x="125453" y="282672"/>
                    <a:pt x="126360" y="277289"/>
                  </a:cubicBezTo>
                  <a:lnTo>
                    <a:pt x="151760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8" name="任意多边形: 形状 467">
              <a:extLst>
                <a:ext uri="{FF2B5EF4-FFF2-40B4-BE49-F238E27FC236}">
                  <a16:creationId xmlns:a16="http://schemas.microsoft.com/office/drawing/2014/main" id="{5D566CB0-41D3-51AB-14EE-671FB31B5111}"/>
                </a:ext>
              </a:extLst>
            </p:cNvPr>
            <p:cNvSpPr/>
            <p:nvPr/>
          </p:nvSpPr>
          <p:spPr>
            <a:xfrm>
              <a:off x="13867452" y="4061144"/>
              <a:ext cx="180968" cy="202300"/>
            </a:xfrm>
            <a:custGeom>
              <a:avLst/>
              <a:gdLst>
                <a:gd name="connsiteX0" fmla="*/ 163552 w 180968"/>
                <a:gd name="connsiteY0" fmla="*/ 29241 h 202300"/>
                <a:gd name="connsiteX1" fmla="*/ 144503 w 180968"/>
                <a:gd name="connsiteY1" fmla="*/ 50323 h 202300"/>
                <a:gd name="connsiteX2" fmla="*/ 159469 w 180968"/>
                <a:gd name="connsiteY2" fmla="*/ 64678 h 202300"/>
                <a:gd name="connsiteX3" fmla="*/ 181240 w 180968"/>
                <a:gd name="connsiteY3" fmla="*/ 39110 h 202300"/>
                <a:gd name="connsiteX4" fmla="*/ 120918 w 180968"/>
                <a:gd name="connsiteY4" fmla="*/ 85 h 202300"/>
                <a:gd name="connsiteX5" fmla="*/ 37464 w 180968"/>
                <a:gd name="connsiteY5" fmla="*/ 65574 h 202300"/>
                <a:gd name="connsiteX6" fmla="*/ 53338 w 180968"/>
                <a:gd name="connsiteY6" fmla="*/ 98320 h 202300"/>
                <a:gd name="connsiteX7" fmla="*/ 104590 w 180968"/>
                <a:gd name="connsiteY7" fmla="*/ 114467 h 202300"/>
                <a:gd name="connsiteX8" fmla="*/ 143142 w 180968"/>
                <a:gd name="connsiteY8" fmla="*/ 144073 h 202300"/>
                <a:gd name="connsiteX9" fmla="*/ 119103 w 180968"/>
                <a:gd name="connsiteY9" fmla="*/ 179958 h 202300"/>
                <a:gd name="connsiteX10" fmla="*/ 73748 w 180968"/>
                <a:gd name="connsiteY10" fmla="*/ 189826 h 202300"/>
                <a:gd name="connsiteX11" fmla="*/ 19322 w 180968"/>
                <a:gd name="connsiteY11" fmla="*/ 170986 h 202300"/>
                <a:gd name="connsiteX12" fmla="*/ 44267 w 180968"/>
                <a:gd name="connsiteY12" fmla="*/ 145418 h 202300"/>
                <a:gd name="connsiteX13" fmla="*/ 26578 w 180968"/>
                <a:gd name="connsiteY13" fmla="*/ 128822 h 202300"/>
                <a:gd name="connsiteX14" fmla="*/ 272 w 180968"/>
                <a:gd name="connsiteY14" fmla="*/ 158875 h 202300"/>
                <a:gd name="connsiteX15" fmla="*/ 73294 w 180968"/>
                <a:gd name="connsiteY15" fmla="*/ 202386 h 202300"/>
                <a:gd name="connsiteX16" fmla="*/ 172169 w 180968"/>
                <a:gd name="connsiteY16" fmla="*/ 128373 h 202300"/>
                <a:gd name="connsiteX17" fmla="*/ 109579 w 180968"/>
                <a:gd name="connsiteY17" fmla="*/ 75891 h 202300"/>
                <a:gd name="connsiteX18" fmla="*/ 91437 w 180968"/>
                <a:gd name="connsiteY18" fmla="*/ 72303 h 202300"/>
                <a:gd name="connsiteX19" fmla="*/ 66491 w 180968"/>
                <a:gd name="connsiteY19" fmla="*/ 49875 h 202300"/>
                <a:gd name="connsiteX20" fmla="*/ 84633 w 180968"/>
                <a:gd name="connsiteY20" fmla="*/ 21167 h 202300"/>
                <a:gd name="connsiteX21" fmla="*/ 120464 w 180968"/>
                <a:gd name="connsiteY21" fmla="*/ 12644 h 202300"/>
                <a:gd name="connsiteX22" fmla="*/ 163552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52" y="29241"/>
                  </a:moveTo>
                  <a:cubicBezTo>
                    <a:pt x="151759" y="31933"/>
                    <a:pt x="144503" y="41353"/>
                    <a:pt x="144503" y="50323"/>
                  </a:cubicBezTo>
                  <a:cubicBezTo>
                    <a:pt x="144503" y="60640"/>
                    <a:pt x="153573" y="64678"/>
                    <a:pt x="159469" y="64678"/>
                  </a:cubicBezTo>
                  <a:cubicBezTo>
                    <a:pt x="164005" y="64678"/>
                    <a:pt x="181240" y="61986"/>
                    <a:pt x="181240" y="39110"/>
                  </a:cubicBezTo>
                  <a:cubicBezTo>
                    <a:pt x="181240" y="9953"/>
                    <a:pt x="148584" y="85"/>
                    <a:pt x="120918" y="85"/>
                  </a:cubicBezTo>
                  <a:cubicBezTo>
                    <a:pt x="50163" y="85"/>
                    <a:pt x="37464" y="51670"/>
                    <a:pt x="37464" y="65574"/>
                  </a:cubicBezTo>
                  <a:cubicBezTo>
                    <a:pt x="37464" y="82172"/>
                    <a:pt x="46988" y="92937"/>
                    <a:pt x="53338" y="98320"/>
                  </a:cubicBezTo>
                  <a:cubicBezTo>
                    <a:pt x="65130" y="107291"/>
                    <a:pt x="73294" y="109085"/>
                    <a:pt x="104590" y="114467"/>
                  </a:cubicBezTo>
                  <a:cubicBezTo>
                    <a:pt x="114114" y="116262"/>
                    <a:pt x="143142" y="121645"/>
                    <a:pt x="143142" y="144073"/>
                  </a:cubicBezTo>
                  <a:cubicBezTo>
                    <a:pt x="143142" y="151698"/>
                    <a:pt x="138152" y="168744"/>
                    <a:pt x="119103" y="179958"/>
                  </a:cubicBezTo>
                  <a:cubicBezTo>
                    <a:pt x="101415" y="189826"/>
                    <a:pt x="79191" y="189826"/>
                    <a:pt x="73748" y="189826"/>
                  </a:cubicBezTo>
                  <a:cubicBezTo>
                    <a:pt x="55606" y="189826"/>
                    <a:pt x="29753" y="185789"/>
                    <a:pt x="19322" y="170986"/>
                  </a:cubicBezTo>
                  <a:cubicBezTo>
                    <a:pt x="34289" y="169192"/>
                    <a:pt x="44267" y="157978"/>
                    <a:pt x="44267" y="145418"/>
                  </a:cubicBezTo>
                  <a:cubicBezTo>
                    <a:pt x="44267" y="134204"/>
                    <a:pt x="36103" y="128822"/>
                    <a:pt x="26578" y="128822"/>
                  </a:cubicBezTo>
                  <a:cubicBezTo>
                    <a:pt x="13425" y="128822"/>
                    <a:pt x="272" y="139139"/>
                    <a:pt x="272" y="158875"/>
                  </a:cubicBezTo>
                  <a:cubicBezTo>
                    <a:pt x="272" y="185789"/>
                    <a:pt x="29300" y="202386"/>
                    <a:pt x="73294" y="202386"/>
                  </a:cubicBezTo>
                  <a:cubicBezTo>
                    <a:pt x="156748" y="202386"/>
                    <a:pt x="172169" y="145867"/>
                    <a:pt x="172169" y="128373"/>
                  </a:cubicBezTo>
                  <a:cubicBezTo>
                    <a:pt x="172169" y="87106"/>
                    <a:pt x="126360" y="79031"/>
                    <a:pt x="109579" y="75891"/>
                  </a:cubicBezTo>
                  <a:cubicBezTo>
                    <a:pt x="105497" y="74995"/>
                    <a:pt x="94158" y="73200"/>
                    <a:pt x="91437" y="72303"/>
                  </a:cubicBezTo>
                  <a:cubicBezTo>
                    <a:pt x="74655" y="69163"/>
                    <a:pt x="66491" y="59744"/>
                    <a:pt x="66491" y="49875"/>
                  </a:cubicBezTo>
                  <a:cubicBezTo>
                    <a:pt x="66491" y="39558"/>
                    <a:pt x="74655" y="27447"/>
                    <a:pt x="84633" y="21167"/>
                  </a:cubicBezTo>
                  <a:cubicBezTo>
                    <a:pt x="96879" y="13542"/>
                    <a:pt x="112754" y="12644"/>
                    <a:pt x="120464" y="12644"/>
                  </a:cubicBezTo>
                  <a:cubicBezTo>
                    <a:pt x="129988" y="12644"/>
                    <a:pt x="153573" y="13990"/>
                    <a:pt x="163552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69" name="任意多边形: 形状 468">
              <a:extLst>
                <a:ext uri="{FF2B5EF4-FFF2-40B4-BE49-F238E27FC236}">
                  <a16:creationId xmlns:a16="http://schemas.microsoft.com/office/drawing/2014/main" id="{39C90C92-AF72-13E3-63EA-4C0A78DD25C5}"/>
                </a:ext>
              </a:extLst>
            </p:cNvPr>
            <p:cNvSpPr/>
            <p:nvPr/>
          </p:nvSpPr>
          <p:spPr>
            <a:xfrm>
              <a:off x="14226885" y="4032614"/>
              <a:ext cx="75808" cy="191599"/>
            </a:xfrm>
            <a:custGeom>
              <a:avLst/>
              <a:gdLst>
                <a:gd name="connsiteX0" fmla="*/ 76086 w 75808"/>
                <a:gd name="connsiteY0" fmla="*/ 67366 h 191599"/>
                <a:gd name="connsiteX1" fmla="*/ 34618 w 75808"/>
                <a:gd name="connsiteY1" fmla="*/ 82 h 191599"/>
                <a:gd name="connsiteX2" fmla="*/ 278 w 75808"/>
                <a:gd name="connsiteY2" fmla="*/ 34045 h 191599"/>
                <a:gd name="connsiteX3" fmla="*/ 34618 w 75808"/>
                <a:gd name="connsiteY3" fmla="*/ 68007 h 191599"/>
                <a:gd name="connsiteX4" fmla="*/ 57296 w 75808"/>
                <a:gd name="connsiteY4" fmla="*/ 59677 h 191599"/>
                <a:gd name="connsiteX5" fmla="*/ 60535 w 75808"/>
                <a:gd name="connsiteY5" fmla="*/ 57754 h 191599"/>
                <a:gd name="connsiteX6" fmla="*/ 61831 w 75808"/>
                <a:gd name="connsiteY6" fmla="*/ 67366 h 191599"/>
                <a:gd name="connsiteX7" fmla="*/ 17772 w 75808"/>
                <a:gd name="connsiteY7" fmla="*/ 174380 h 191599"/>
                <a:gd name="connsiteX8" fmla="*/ 10645 w 75808"/>
                <a:gd name="connsiteY8" fmla="*/ 184633 h 191599"/>
                <a:gd name="connsiteX9" fmla="*/ 17124 w 75808"/>
                <a:gd name="connsiteY9" fmla="*/ 191682 h 191599"/>
                <a:gd name="connsiteX10" fmla="*/ 76086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086" y="67366"/>
                  </a:moveTo>
                  <a:cubicBezTo>
                    <a:pt x="76086" y="25073"/>
                    <a:pt x="59887" y="82"/>
                    <a:pt x="34618" y="82"/>
                  </a:cubicBezTo>
                  <a:cubicBezTo>
                    <a:pt x="13236" y="82"/>
                    <a:pt x="278" y="16102"/>
                    <a:pt x="278" y="34045"/>
                  </a:cubicBezTo>
                  <a:cubicBezTo>
                    <a:pt x="278" y="51346"/>
                    <a:pt x="13236" y="68007"/>
                    <a:pt x="34618" y="68007"/>
                  </a:cubicBezTo>
                  <a:cubicBezTo>
                    <a:pt x="42393" y="68007"/>
                    <a:pt x="50816" y="65444"/>
                    <a:pt x="57296" y="59677"/>
                  </a:cubicBezTo>
                  <a:cubicBezTo>
                    <a:pt x="59240" y="58395"/>
                    <a:pt x="59887" y="57754"/>
                    <a:pt x="60535" y="57754"/>
                  </a:cubicBezTo>
                  <a:cubicBezTo>
                    <a:pt x="61184" y="57754"/>
                    <a:pt x="61831" y="58395"/>
                    <a:pt x="61831" y="67366"/>
                  </a:cubicBezTo>
                  <a:cubicBezTo>
                    <a:pt x="61831" y="114786"/>
                    <a:pt x="39154" y="153233"/>
                    <a:pt x="17772" y="174380"/>
                  </a:cubicBezTo>
                  <a:cubicBezTo>
                    <a:pt x="10645" y="181429"/>
                    <a:pt x="10645" y="182710"/>
                    <a:pt x="10645" y="184633"/>
                  </a:cubicBezTo>
                  <a:cubicBezTo>
                    <a:pt x="10645" y="189118"/>
                    <a:pt x="13884" y="191682"/>
                    <a:pt x="17124" y="191682"/>
                  </a:cubicBezTo>
                  <a:cubicBezTo>
                    <a:pt x="24251" y="191682"/>
                    <a:pt x="76086" y="142340"/>
                    <a:pt x="76086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0" name="任意多边形: 形状 469">
              <a:extLst>
                <a:ext uri="{FF2B5EF4-FFF2-40B4-BE49-F238E27FC236}">
                  <a16:creationId xmlns:a16="http://schemas.microsoft.com/office/drawing/2014/main" id="{8979CD42-28E6-1EEF-AE7F-689F8D8583C2}"/>
                </a:ext>
              </a:extLst>
            </p:cNvPr>
            <p:cNvSpPr/>
            <p:nvPr/>
          </p:nvSpPr>
          <p:spPr>
            <a:xfrm>
              <a:off x="14485709" y="3662872"/>
              <a:ext cx="462624" cy="451764"/>
            </a:xfrm>
            <a:custGeom>
              <a:avLst/>
              <a:gdLst>
                <a:gd name="connsiteX0" fmla="*/ 216692 w 462624"/>
                <a:gd name="connsiteY0" fmla="*/ 44297 h 451764"/>
                <a:gd name="connsiteX1" fmla="*/ 234834 w 462624"/>
                <a:gd name="connsiteY1" fmla="*/ 20588 h 451764"/>
                <a:gd name="connsiteX2" fmla="*/ 274358 w 462624"/>
                <a:gd name="connsiteY2" fmla="*/ 19947 h 451764"/>
                <a:gd name="connsiteX3" fmla="*/ 392282 w 462624"/>
                <a:gd name="connsiteY3" fmla="*/ 83386 h 451764"/>
                <a:gd name="connsiteX4" fmla="*/ 356646 w 462624"/>
                <a:gd name="connsiteY4" fmla="*/ 174379 h 451764"/>
                <a:gd name="connsiteX5" fmla="*/ 247144 w 462624"/>
                <a:gd name="connsiteY5" fmla="*/ 211546 h 451764"/>
                <a:gd name="connsiteX6" fmla="*/ 174576 w 462624"/>
                <a:gd name="connsiteY6" fmla="*/ 211546 h 451764"/>
                <a:gd name="connsiteX7" fmla="*/ 216692 w 462624"/>
                <a:gd name="connsiteY7" fmla="*/ 44297 h 451764"/>
                <a:gd name="connsiteX8" fmla="*/ 309994 w 462624"/>
                <a:gd name="connsiteY8" fmla="*/ 219876 h 451764"/>
                <a:gd name="connsiteX9" fmla="*/ 452540 w 462624"/>
                <a:gd name="connsiteY9" fmla="*/ 96202 h 451764"/>
                <a:gd name="connsiteX10" fmla="*/ 309347 w 462624"/>
                <a:gd name="connsiteY10" fmla="*/ 82 h 451764"/>
                <a:gd name="connsiteX11" fmla="*/ 124686 w 462624"/>
                <a:gd name="connsiteY11" fmla="*/ 82 h 451764"/>
                <a:gd name="connsiteX12" fmla="*/ 105895 w 462624"/>
                <a:gd name="connsiteY12" fmla="*/ 12898 h 451764"/>
                <a:gd name="connsiteX13" fmla="*/ 124037 w 462624"/>
                <a:gd name="connsiteY13" fmla="*/ 19947 h 451764"/>
                <a:gd name="connsiteX14" fmla="*/ 148659 w 462624"/>
                <a:gd name="connsiteY14" fmla="*/ 21228 h 451764"/>
                <a:gd name="connsiteX15" fmla="*/ 166153 w 462624"/>
                <a:gd name="connsiteY15" fmla="*/ 31481 h 451764"/>
                <a:gd name="connsiteX16" fmla="*/ 163561 w 462624"/>
                <a:gd name="connsiteY16" fmla="*/ 43657 h 451764"/>
                <a:gd name="connsiteX17" fmla="*/ 76738 w 462624"/>
                <a:gd name="connsiteY17" fmla="*/ 387766 h 451764"/>
                <a:gd name="connsiteX18" fmla="*/ 17776 w 462624"/>
                <a:gd name="connsiteY18" fmla="*/ 417884 h 451764"/>
                <a:gd name="connsiteX19" fmla="*/ 282 w 462624"/>
                <a:gd name="connsiteY19" fmla="*/ 430700 h 451764"/>
                <a:gd name="connsiteX20" fmla="*/ 9353 w 462624"/>
                <a:gd name="connsiteY20" fmla="*/ 437749 h 451764"/>
                <a:gd name="connsiteX21" fmla="*/ 90993 w 462624"/>
                <a:gd name="connsiteY21" fmla="*/ 435826 h 451764"/>
                <a:gd name="connsiteX22" fmla="*/ 173280 w 462624"/>
                <a:gd name="connsiteY22" fmla="*/ 437749 h 451764"/>
                <a:gd name="connsiteX23" fmla="*/ 186239 w 462624"/>
                <a:gd name="connsiteY23" fmla="*/ 424933 h 451764"/>
                <a:gd name="connsiteX24" fmla="*/ 168097 w 462624"/>
                <a:gd name="connsiteY24" fmla="*/ 417884 h 451764"/>
                <a:gd name="connsiteX25" fmla="*/ 125981 w 462624"/>
                <a:gd name="connsiteY25" fmla="*/ 406350 h 451764"/>
                <a:gd name="connsiteX26" fmla="*/ 127925 w 462624"/>
                <a:gd name="connsiteY26" fmla="*/ 395456 h 451764"/>
                <a:gd name="connsiteX27" fmla="*/ 170688 w 462624"/>
                <a:gd name="connsiteY27" fmla="*/ 225644 h 451764"/>
                <a:gd name="connsiteX28" fmla="*/ 247793 w 462624"/>
                <a:gd name="connsiteY28" fmla="*/ 225644 h 451764"/>
                <a:gd name="connsiteX29" fmla="*/ 318418 w 462624"/>
                <a:gd name="connsiteY29" fmla="*/ 283957 h 451764"/>
                <a:gd name="connsiteX30" fmla="*/ 309347 w 462624"/>
                <a:gd name="connsiteY30" fmla="*/ 328172 h 451764"/>
                <a:gd name="connsiteX31" fmla="*/ 298980 w 462624"/>
                <a:gd name="connsiteY31" fmla="*/ 382640 h 451764"/>
                <a:gd name="connsiteX32" fmla="*/ 385155 w 462624"/>
                <a:gd name="connsiteY32" fmla="*/ 451846 h 451764"/>
                <a:gd name="connsiteX33" fmla="*/ 462906 w 462624"/>
                <a:gd name="connsiteY33" fmla="*/ 378154 h 451764"/>
                <a:gd name="connsiteX34" fmla="*/ 455131 w 462624"/>
                <a:gd name="connsiteY34" fmla="*/ 370465 h 451764"/>
                <a:gd name="connsiteX35" fmla="*/ 446709 w 462624"/>
                <a:gd name="connsiteY35" fmla="*/ 379436 h 451764"/>
                <a:gd name="connsiteX36" fmla="*/ 387747 w 462624"/>
                <a:gd name="connsiteY36" fmla="*/ 437749 h 451764"/>
                <a:gd name="connsiteX37" fmla="*/ 361829 w 462624"/>
                <a:gd name="connsiteY37" fmla="*/ 398660 h 451764"/>
                <a:gd name="connsiteX38" fmla="*/ 368308 w 462624"/>
                <a:gd name="connsiteY38" fmla="*/ 325609 h 451764"/>
                <a:gd name="connsiteX39" fmla="*/ 370900 w 462624"/>
                <a:gd name="connsiteY39" fmla="*/ 295491 h 451764"/>
                <a:gd name="connsiteX40" fmla="*/ 309994 w 462624"/>
                <a:gd name="connsiteY40" fmla="*/ 219876 h 45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2624" h="451764">
                  <a:moveTo>
                    <a:pt x="216692" y="44297"/>
                  </a:moveTo>
                  <a:cubicBezTo>
                    <a:pt x="220580" y="28918"/>
                    <a:pt x="222523" y="22510"/>
                    <a:pt x="234834" y="20588"/>
                  </a:cubicBezTo>
                  <a:cubicBezTo>
                    <a:pt x="240666" y="19947"/>
                    <a:pt x="261399" y="19947"/>
                    <a:pt x="274358" y="19947"/>
                  </a:cubicBezTo>
                  <a:cubicBezTo>
                    <a:pt x="320361" y="19947"/>
                    <a:pt x="392282" y="19947"/>
                    <a:pt x="392282" y="83386"/>
                  </a:cubicBezTo>
                  <a:cubicBezTo>
                    <a:pt x="392282" y="105173"/>
                    <a:pt x="381915" y="149388"/>
                    <a:pt x="356646" y="174379"/>
                  </a:cubicBezTo>
                  <a:cubicBezTo>
                    <a:pt x="339799" y="191040"/>
                    <a:pt x="305459" y="211546"/>
                    <a:pt x="247144" y="211546"/>
                  </a:cubicBezTo>
                  <a:lnTo>
                    <a:pt x="174576" y="211546"/>
                  </a:lnTo>
                  <a:lnTo>
                    <a:pt x="216692" y="44297"/>
                  </a:lnTo>
                  <a:close/>
                  <a:moveTo>
                    <a:pt x="309994" y="219876"/>
                  </a:moveTo>
                  <a:cubicBezTo>
                    <a:pt x="375436" y="205779"/>
                    <a:pt x="452540" y="160923"/>
                    <a:pt x="452540" y="96202"/>
                  </a:cubicBezTo>
                  <a:cubicBezTo>
                    <a:pt x="452540" y="41093"/>
                    <a:pt x="394226" y="82"/>
                    <a:pt x="309347" y="82"/>
                  </a:cubicBezTo>
                  <a:lnTo>
                    <a:pt x="124686" y="82"/>
                  </a:lnTo>
                  <a:cubicBezTo>
                    <a:pt x="111726" y="82"/>
                    <a:pt x="105895" y="82"/>
                    <a:pt x="105895" y="12898"/>
                  </a:cubicBezTo>
                  <a:cubicBezTo>
                    <a:pt x="105895" y="19947"/>
                    <a:pt x="111726" y="19947"/>
                    <a:pt x="124037" y="19947"/>
                  </a:cubicBezTo>
                  <a:cubicBezTo>
                    <a:pt x="125333" y="19947"/>
                    <a:pt x="137644" y="19947"/>
                    <a:pt x="148659" y="21228"/>
                  </a:cubicBezTo>
                  <a:cubicBezTo>
                    <a:pt x="160322" y="22510"/>
                    <a:pt x="166153" y="23151"/>
                    <a:pt x="166153" y="31481"/>
                  </a:cubicBezTo>
                  <a:cubicBezTo>
                    <a:pt x="166153" y="34045"/>
                    <a:pt x="165505" y="35967"/>
                    <a:pt x="163561" y="43657"/>
                  </a:cubicBezTo>
                  <a:lnTo>
                    <a:pt x="76738" y="387766"/>
                  </a:lnTo>
                  <a:cubicBezTo>
                    <a:pt x="70259" y="412758"/>
                    <a:pt x="68963" y="417884"/>
                    <a:pt x="17776" y="417884"/>
                  </a:cubicBezTo>
                  <a:cubicBezTo>
                    <a:pt x="6113" y="417884"/>
                    <a:pt x="282" y="417884"/>
                    <a:pt x="282" y="430700"/>
                  </a:cubicBezTo>
                  <a:cubicBezTo>
                    <a:pt x="282" y="437749"/>
                    <a:pt x="8057" y="437749"/>
                    <a:pt x="9353" y="437749"/>
                  </a:cubicBezTo>
                  <a:cubicBezTo>
                    <a:pt x="27495" y="437749"/>
                    <a:pt x="72850" y="435826"/>
                    <a:pt x="90993" y="435826"/>
                  </a:cubicBezTo>
                  <a:cubicBezTo>
                    <a:pt x="109135" y="435826"/>
                    <a:pt x="155138" y="437749"/>
                    <a:pt x="173280" y="437749"/>
                  </a:cubicBezTo>
                  <a:cubicBezTo>
                    <a:pt x="178463" y="437749"/>
                    <a:pt x="186239" y="437749"/>
                    <a:pt x="186239" y="424933"/>
                  </a:cubicBezTo>
                  <a:cubicBezTo>
                    <a:pt x="186239" y="417884"/>
                    <a:pt x="180407" y="417884"/>
                    <a:pt x="168097" y="417884"/>
                  </a:cubicBezTo>
                  <a:cubicBezTo>
                    <a:pt x="144123" y="417884"/>
                    <a:pt x="125981" y="417884"/>
                    <a:pt x="125981" y="406350"/>
                  </a:cubicBezTo>
                  <a:cubicBezTo>
                    <a:pt x="125981" y="402505"/>
                    <a:pt x="127277" y="399301"/>
                    <a:pt x="127925" y="395456"/>
                  </a:cubicBezTo>
                  <a:lnTo>
                    <a:pt x="170688" y="225644"/>
                  </a:lnTo>
                  <a:lnTo>
                    <a:pt x="247793" y="225644"/>
                  </a:lnTo>
                  <a:cubicBezTo>
                    <a:pt x="306755" y="225644"/>
                    <a:pt x="318418" y="261528"/>
                    <a:pt x="318418" y="283957"/>
                  </a:cubicBezTo>
                  <a:cubicBezTo>
                    <a:pt x="318418" y="293569"/>
                    <a:pt x="313234" y="313434"/>
                    <a:pt x="309347" y="328172"/>
                  </a:cubicBezTo>
                  <a:cubicBezTo>
                    <a:pt x="304811" y="346114"/>
                    <a:pt x="298980" y="369824"/>
                    <a:pt x="298980" y="382640"/>
                  </a:cubicBezTo>
                  <a:cubicBezTo>
                    <a:pt x="298980" y="451846"/>
                    <a:pt x="376731" y="451846"/>
                    <a:pt x="385155" y="451846"/>
                  </a:cubicBezTo>
                  <a:cubicBezTo>
                    <a:pt x="440229" y="451846"/>
                    <a:pt x="462906" y="387126"/>
                    <a:pt x="462906" y="378154"/>
                  </a:cubicBezTo>
                  <a:cubicBezTo>
                    <a:pt x="462906" y="370465"/>
                    <a:pt x="455779" y="370465"/>
                    <a:pt x="455131" y="370465"/>
                  </a:cubicBezTo>
                  <a:cubicBezTo>
                    <a:pt x="449300" y="370465"/>
                    <a:pt x="448004" y="374950"/>
                    <a:pt x="446709" y="379436"/>
                  </a:cubicBezTo>
                  <a:cubicBezTo>
                    <a:pt x="430510" y="426855"/>
                    <a:pt x="402649" y="437749"/>
                    <a:pt x="387747" y="437749"/>
                  </a:cubicBezTo>
                  <a:cubicBezTo>
                    <a:pt x="366365" y="437749"/>
                    <a:pt x="361829" y="423651"/>
                    <a:pt x="361829" y="398660"/>
                  </a:cubicBezTo>
                  <a:cubicBezTo>
                    <a:pt x="361829" y="378795"/>
                    <a:pt x="365717" y="346114"/>
                    <a:pt x="368308" y="325609"/>
                  </a:cubicBezTo>
                  <a:cubicBezTo>
                    <a:pt x="369604" y="316637"/>
                    <a:pt x="370900" y="304462"/>
                    <a:pt x="370900" y="295491"/>
                  </a:cubicBezTo>
                  <a:cubicBezTo>
                    <a:pt x="370900" y="246149"/>
                    <a:pt x="327488" y="226285"/>
                    <a:pt x="309994" y="21987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1" name="任意多边形: 形状 470">
              <a:extLst>
                <a:ext uri="{FF2B5EF4-FFF2-40B4-BE49-F238E27FC236}">
                  <a16:creationId xmlns:a16="http://schemas.microsoft.com/office/drawing/2014/main" id="{14D382C3-3A15-CF2A-4F31-6B215E88724D}"/>
                </a:ext>
              </a:extLst>
            </p:cNvPr>
            <p:cNvSpPr/>
            <p:nvPr/>
          </p:nvSpPr>
          <p:spPr>
            <a:xfrm>
              <a:off x="15020232" y="3619938"/>
              <a:ext cx="150320" cy="640800"/>
            </a:xfrm>
            <a:custGeom>
              <a:avLst/>
              <a:gdLst>
                <a:gd name="connsiteX0" fmla="*/ 150610 w 150320"/>
                <a:gd name="connsiteY0" fmla="*/ 634475 h 640800"/>
                <a:gd name="connsiteX1" fmla="*/ 139595 w 150320"/>
                <a:gd name="connsiteY1" fmla="*/ 620377 h 640800"/>
                <a:gd name="connsiteX2" fmla="*/ 37869 w 150320"/>
                <a:gd name="connsiteY2" fmla="*/ 320483 h 640800"/>
                <a:gd name="connsiteX3" fmla="*/ 142187 w 150320"/>
                <a:gd name="connsiteY3" fmla="*/ 17384 h 640800"/>
                <a:gd name="connsiteX4" fmla="*/ 150610 w 150320"/>
                <a:gd name="connsiteY4" fmla="*/ 6490 h 640800"/>
                <a:gd name="connsiteX5" fmla="*/ 144131 w 150320"/>
                <a:gd name="connsiteY5" fmla="*/ 82 h 640800"/>
                <a:gd name="connsiteX6" fmla="*/ 41110 w 150320"/>
                <a:gd name="connsiteY6" fmla="*/ 125039 h 640800"/>
                <a:gd name="connsiteX7" fmla="*/ 290 w 150320"/>
                <a:gd name="connsiteY7" fmla="*/ 320483 h 640800"/>
                <a:gd name="connsiteX8" fmla="*/ 43054 w 150320"/>
                <a:gd name="connsiteY8" fmla="*/ 520412 h 640800"/>
                <a:gd name="connsiteX9" fmla="*/ 144131 w 150320"/>
                <a:gd name="connsiteY9" fmla="*/ 640883 h 640800"/>
                <a:gd name="connsiteX10" fmla="*/ 150610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10" y="634475"/>
                  </a:moveTo>
                  <a:cubicBezTo>
                    <a:pt x="150610" y="632553"/>
                    <a:pt x="150610" y="631271"/>
                    <a:pt x="139595" y="620377"/>
                  </a:cubicBezTo>
                  <a:cubicBezTo>
                    <a:pt x="58604" y="539636"/>
                    <a:pt x="37869" y="418525"/>
                    <a:pt x="37869" y="320483"/>
                  </a:cubicBezTo>
                  <a:cubicBezTo>
                    <a:pt x="37869" y="208983"/>
                    <a:pt x="62492" y="97484"/>
                    <a:pt x="142187" y="17384"/>
                  </a:cubicBezTo>
                  <a:cubicBezTo>
                    <a:pt x="150610" y="9694"/>
                    <a:pt x="150610" y="8412"/>
                    <a:pt x="150610" y="6490"/>
                  </a:cubicBezTo>
                  <a:cubicBezTo>
                    <a:pt x="150610" y="2005"/>
                    <a:pt x="148018" y="82"/>
                    <a:pt x="144131" y="82"/>
                  </a:cubicBezTo>
                  <a:cubicBezTo>
                    <a:pt x="137652" y="82"/>
                    <a:pt x="79337" y="43657"/>
                    <a:pt x="41110" y="125039"/>
                  </a:cubicBezTo>
                  <a:cubicBezTo>
                    <a:pt x="8065" y="195527"/>
                    <a:pt x="290" y="266655"/>
                    <a:pt x="290" y="320483"/>
                  </a:cubicBezTo>
                  <a:cubicBezTo>
                    <a:pt x="290" y="370465"/>
                    <a:pt x="7417" y="448002"/>
                    <a:pt x="43054" y="520412"/>
                  </a:cubicBezTo>
                  <a:cubicBezTo>
                    <a:pt x="81929" y="599231"/>
                    <a:pt x="137652" y="640883"/>
                    <a:pt x="144131" y="640883"/>
                  </a:cubicBezTo>
                  <a:cubicBezTo>
                    <a:pt x="148018" y="640883"/>
                    <a:pt x="150610" y="638960"/>
                    <a:pt x="150610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2" name="任意多边形: 形状 471">
              <a:extLst>
                <a:ext uri="{FF2B5EF4-FFF2-40B4-BE49-F238E27FC236}">
                  <a16:creationId xmlns:a16="http://schemas.microsoft.com/office/drawing/2014/main" id="{571CED26-00D0-38C5-4CDC-3A68C9FA8C19}"/>
                </a:ext>
              </a:extLst>
            </p:cNvPr>
            <p:cNvSpPr/>
            <p:nvPr/>
          </p:nvSpPr>
          <p:spPr>
            <a:xfrm>
              <a:off x="15215812" y="3817304"/>
              <a:ext cx="384224" cy="290282"/>
            </a:xfrm>
            <a:custGeom>
              <a:avLst/>
              <a:gdLst>
                <a:gd name="connsiteX0" fmla="*/ 384518 w 384224"/>
                <a:gd name="connsiteY0" fmla="*/ 44939 h 290282"/>
                <a:gd name="connsiteX1" fmla="*/ 358601 w 384224"/>
                <a:gd name="connsiteY1" fmla="*/ 82 h 290282"/>
                <a:gd name="connsiteX2" fmla="*/ 324260 w 384224"/>
                <a:gd name="connsiteY2" fmla="*/ 30200 h 290282"/>
                <a:gd name="connsiteX3" fmla="*/ 333979 w 384224"/>
                <a:gd name="connsiteY3" fmla="*/ 49424 h 290282"/>
                <a:gd name="connsiteX4" fmla="*/ 356657 w 384224"/>
                <a:gd name="connsiteY4" fmla="*/ 103251 h 290282"/>
                <a:gd name="connsiteX5" fmla="*/ 324260 w 384224"/>
                <a:gd name="connsiteY5" fmla="*/ 194886 h 290282"/>
                <a:gd name="connsiteX6" fmla="*/ 250396 w 384224"/>
                <a:gd name="connsiteY6" fmla="*/ 244227 h 290282"/>
                <a:gd name="connsiteX7" fmla="*/ 187546 w 384224"/>
                <a:gd name="connsiteY7" fmla="*/ 186555 h 290282"/>
                <a:gd name="connsiteX8" fmla="*/ 209576 w 384224"/>
                <a:gd name="connsiteY8" fmla="*/ 110941 h 290282"/>
                <a:gd name="connsiteX9" fmla="*/ 197913 w 384224"/>
                <a:gd name="connsiteY9" fmla="*/ 96843 h 290282"/>
                <a:gd name="connsiteX10" fmla="*/ 180419 w 384224"/>
                <a:gd name="connsiteY10" fmla="*/ 107737 h 290282"/>
                <a:gd name="connsiteX11" fmla="*/ 165516 w 384224"/>
                <a:gd name="connsiteY11" fmla="*/ 185274 h 290282"/>
                <a:gd name="connsiteX12" fmla="*/ 77398 w 384224"/>
                <a:gd name="connsiteY12" fmla="*/ 244227 h 290282"/>
                <a:gd name="connsiteX13" fmla="*/ 21027 w 384224"/>
                <a:gd name="connsiteY13" fmla="*/ 170535 h 290282"/>
                <a:gd name="connsiteX14" fmla="*/ 87117 w 384224"/>
                <a:gd name="connsiteY14" fmla="*/ 14821 h 290282"/>
                <a:gd name="connsiteX15" fmla="*/ 74805 w 384224"/>
                <a:gd name="connsiteY15" fmla="*/ 2645 h 290282"/>
                <a:gd name="connsiteX16" fmla="*/ 57960 w 384224"/>
                <a:gd name="connsiteY16" fmla="*/ 16743 h 290282"/>
                <a:gd name="connsiteX17" fmla="*/ 293 w 384224"/>
                <a:gd name="connsiteY17" fmla="*/ 198730 h 290282"/>
                <a:gd name="connsiteX18" fmla="*/ 68327 w 384224"/>
                <a:gd name="connsiteY18" fmla="*/ 290365 h 290282"/>
                <a:gd name="connsiteX19" fmla="*/ 168109 w 384224"/>
                <a:gd name="connsiteY19" fmla="*/ 223081 h 290282"/>
                <a:gd name="connsiteX20" fmla="*/ 239381 w 384224"/>
                <a:gd name="connsiteY20" fmla="*/ 290365 h 290282"/>
                <a:gd name="connsiteX21" fmla="*/ 344346 w 384224"/>
                <a:gd name="connsiteY21" fmla="*/ 203216 h 290282"/>
                <a:gd name="connsiteX22" fmla="*/ 384518 w 384224"/>
                <a:gd name="connsiteY22" fmla="*/ 44939 h 29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4224" h="290282">
                  <a:moveTo>
                    <a:pt x="384518" y="44939"/>
                  </a:moveTo>
                  <a:cubicBezTo>
                    <a:pt x="384518" y="16102"/>
                    <a:pt x="372855" y="82"/>
                    <a:pt x="358601" y="82"/>
                  </a:cubicBezTo>
                  <a:cubicBezTo>
                    <a:pt x="341754" y="82"/>
                    <a:pt x="324260" y="15462"/>
                    <a:pt x="324260" y="30200"/>
                  </a:cubicBezTo>
                  <a:cubicBezTo>
                    <a:pt x="324260" y="36608"/>
                    <a:pt x="327500" y="43657"/>
                    <a:pt x="333979" y="49424"/>
                  </a:cubicBezTo>
                  <a:cubicBezTo>
                    <a:pt x="344994" y="59036"/>
                    <a:pt x="356657" y="76338"/>
                    <a:pt x="356657" y="103251"/>
                  </a:cubicBezTo>
                  <a:cubicBezTo>
                    <a:pt x="356657" y="128883"/>
                    <a:pt x="344346" y="165409"/>
                    <a:pt x="324260" y="194886"/>
                  </a:cubicBezTo>
                  <a:cubicBezTo>
                    <a:pt x="304822" y="222440"/>
                    <a:pt x="280848" y="244227"/>
                    <a:pt x="250396" y="244227"/>
                  </a:cubicBezTo>
                  <a:cubicBezTo>
                    <a:pt x="213464" y="244227"/>
                    <a:pt x="193378" y="221159"/>
                    <a:pt x="187546" y="186555"/>
                  </a:cubicBezTo>
                  <a:cubicBezTo>
                    <a:pt x="194673" y="169894"/>
                    <a:pt x="209576" y="128883"/>
                    <a:pt x="209576" y="110941"/>
                  </a:cubicBezTo>
                  <a:cubicBezTo>
                    <a:pt x="209576" y="103251"/>
                    <a:pt x="206336" y="96843"/>
                    <a:pt x="197913" y="96843"/>
                  </a:cubicBezTo>
                  <a:cubicBezTo>
                    <a:pt x="192730" y="96843"/>
                    <a:pt x="185603" y="98125"/>
                    <a:pt x="180419" y="107737"/>
                  </a:cubicBezTo>
                  <a:cubicBezTo>
                    <a:pt x="173292" y="120553"/>
                    <a:pt x="165516" y="162205"/>
                    <a:pt x="165516" y="185274"/>
                  </a:cubicBezTo>
                  <a:cubicBezTo>
                    <a:pt x="144135" y="215391"/>
                    <a:pt x="118217" y="244227"/>
                    <a:pt x="77398" y="244227"/>
                  </a:cubicBezTo>
                  <a:cubicBezTo>
                    <a:pt x="34634" y="244227"/>
                    <a:pt x="21027" y="206420"/>
                    <a:pt x="21027" y="170535"/>
                  </a:cubicBezTo>
                  <a:cubicBezTo>
                    <a:pt x="21027" y="90436"/>
                    <a:pt x="87117" y="23151"/>
                    <a:pt x="87117" y="14821"/>
                  </a:cubicBezTo>
                  <a:cubicBezTo>
                    <a:pt x="87117" y="7772"/>
                    <a:pt x="81933" y="2645"/>
                    <a:pt x="74805" y="2645"/>
                  </a:cubicBezTo>
                  <a:cubicBezTo>
                    <a:pt x="66383" y="2645"/>
                    <a:pt x="61847" y="10976"/>
                    <a:pt x="57960" y="16743"/>
                  </a:cubicBezTo>
                  <a:cubicBezTo>
                    <a:pt x="24915" y="64163"/>
                    <a:pt x="293" y="140418"/>
                    <a:pt x="293" y="198730"/>
                  </a:cubicBezTo>
                  <a:cubicBezTo>
                    <a:pt x="293" y="242946"/>
                    <a:pt x="15196" y="290365"/>
                    <a:pt x="68327" y="290365"/>
                  </a:cubicBezTo>
                  <a:cubicBezTo>
                    <a:pt x="114330" y="290365"/>
                    <a:pt x="144783" y="258325"/>
                    <a:pt x="168109" y="223081"/>
                  </a:cubicBezTo>
                  <a:cubicBezTo>
                    <a:pt x="173940" y="260247"/>
                    <a:pt x="199209" y="290365"/>
                    <a:pt x="239381" y="290365"/>
                  </a:cubicBezTo>
                  <a:cubicBezTo>
                    <a:pt x="289920" y="290365"/>
                    <a:pt x="321021" y="251276"/>
                    <a:pt x="344346" y="203216"/>
                  </a:cubicBezTo>
                  <a:cubicBezTo>
                    <a:pt x="359897" y="171817"/>
                    <a:pt x="384518" y="84668"/>
                    <a:pt x="384518" y="44939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3" name="任意多边形: 形状 472">
              <a:extLst>
                <a:ext uri="{FF2B5EF4-FFF2-40B4-BE49-F238E27FC236}">
                  <a16:creationId xmlns:a16="http://schemas.microsoft.com/office/drawing/2014/main" id="{7B1BBF00-B8AC-C7E2-B0FD-92C5074CC3C2}"/>
                </a:ext>
              </a:extLst>
            </p:cNvPr>
            <p:cNvSpPr/>
            <p:nvPr/>
          </p:nvSpPr>
          <p:spPr>
            <a:xfrm>
              <a:off x="15639513" y="3998843"/>
              <a:ext cx="212716" cy="202300"/>
            </a:xfrm>
            <a:custGeom>
              <a:avLst/>
              <a:gdLst>
                <a:gd name="connsiteX0" fmla="*/ 213016 w 212716"/>
                <a:gd name="connsiteY0" fmla="*/ 78582 h 202300"/>
                <a:gd name="connsiteX1" fmla="*/ 130923 w 212716"/>
                <a:gd name="connsiteY1" fmla="*/ 84 h 202300"/>
                <a:gd name="connsiteX2" fmla="*/ 300 w 212716"/>
                <a:gd name="connsiteY2" fmla="*/ 123887 h 202300"/>
                <a:gd name="connsiteX3" fmla="*/ 82846 w 212716"/>
                <a:gd name="connsiteY3" fmla="*/ 202385 h 202300"/>
                <a:gd name="connsiteX4" fmla="*/ 213016 w 212716"/>
                <a:gd name="connsiteY4" fmla="*/ 78582 h 202300"/>
                <a:gd name="connsiteX5" fmla="*/ 83300 w 212716"/>
                <a:gd name="connsiteY5" fmla="*/ 189825 h 202300"/>
                <a:gd name="connsiteX6" fmla="*/ 37945 w 212716"/>
                <a:gd name="connsiteY6" fmla="*/ 140035 h 202300"/>
                <a:gd name="connsiteX7" fmla="*/ 64251 w 212716"/>
                <a:gd name="connsiteY7" fmla="*/ 52117 h 202300"/>
                <a:gd name="connsiteX8" fmla="*/ 130469 w 212716"/>
                <a:gd name="connsiteY8" fmla="*/ 12644 h 202300"/>
                <a:gd name="connsiteX9" fmla="*/ 175825 w 212716"/>
                <a:gd name="connsiteY9" fmla="*/ 62434 h 202300"/>
                <a:gd name="connsiteX10" fmla="*/ 150426 w 212716"/>
                <a:gd name="connsiteY10" fmla="*/ 149006 h 202300"/>
                <a:gd name="connsiteX11" fmla="*/ 83300 w 212716"/>
                <a:gd name="connsiteY11" fmla="*/ 189825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2716" h="202300">
                  <a:moveTo>
                    <a:pt x="213016" y="78582"/>
                  </a:moveTo>
                  <a:cubicBezTo>
                    <a:pt x="213016" y="28792"/>
                    <a:pt x="175371" y="84"/>
                    <a:pt x="130923" y="84"/>
                  </a:cubicBezTo>
                  <a:cubicBezTo>
                    <a:pt x="63797" y="84"/>
                    <a:pt x="300" y="62434"/>
                    <a:pt x="300" y="123887"/>
                  </a:cubicBezTo>
                  <a:cubicBezTo>
                    <a:pt x="300" y="168743"/>
                    <a:pt x="33409" y="202385"/>
                    <a:pt x="82846" y="202385"/>
                  </a:cubicBezTo>
                  <a:cubicBezTo>
                    <a:pt x="147705" y="202385"/>
                    <a:pt x="213016" y="143175"/>
                    <a:pt x="213016" y="78582"/>
                  </a:cubicBezTo>
                  <a:close/>
                  <a:moveTo>
                    <a:pt x="83300" y="189825"/>
                  </a:moveTo>
                  <a:cubicBezTo>
                    <a:pt x="60622" y="189825"/>
                    <a:pt x="37945" y="175471"/>
                    <a:pt x="37945" y="140035"/>
                  </a:cubicBezTo>
                  <a:cubicBezTo>
                    <a:pt x="37945" y="121644"/>
                    <a:pt x="46562" y="77685"/>
                    <a:pt x="64251" y="52117"/>
                  </a:cubicBezTo>
                  <a:cubicBezTo>
                    <a:pt x="83754" y="24306"/>
                    <a:pt x="110060" y="12644"/>
                    <a:pt x="130469" y="12644"/>
                  </a:cubicBezTo>
                  <a:cubicBezTo>
                    <a:pt x="154961" y="12644"/>
                    <a:pt x="175825" y="29240"/>
                    <a:pt x="175825" y="62434"/>
                  </a:cubicBezTo>
                  <a:cubicBezTo>
                    <a:pt x="175825" y="73199"/>
                    <a:pt x="170382" y="117607"/>
                    <a:pt x="150426" y="149006"/>
                  </a:cubicBezTo>
                  <a:cubicBezTo>
                    <a:pt x="133191" y="175471"/>
                    <a:pt x="105978" y="189825"/>
                    <a:pt x="83300" y="18982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4" name="任意多边形: 形状 473">
              <a:extLst>
                <a:ext uri="{FF2B5EF4-FFF2-40B4-BE49-F238E27FC236}">
                  <a16:creationId xmlns:a16="http://schemas.microsoft.com/office/drawing/2014/main" id="{7520C3DC-EFDA-3014-A6C5-AD02A60371B0}"/>
                </a:ext>
              </a:extLst>
            </p:cNvPr>
            <p:cNvSpPr/>
            <p:nvPr/>
          </p:nvSpPr>
          <p:spPr>
            <a:xfrm>
              <a:off x="15955226" y="4032614"/>
              <a:ext cx="75808" cy="191599"/>
            </a:xfrm>
            <a:custGeom>
              <a:avLst/>
              <a:gdLst>
                <a:gd name="connsiteX0" fmla="*/ 76113 w 75808"/>
                <a:gd name="connsiteY0" fmla="*/ 67366 h 191599"/>
                <a:gd name="connsiteX1" fmla="*/ 34645 w 75808"/>
                <a:gd name="connsiteY1" fmla="*/ 82 h 191599"/>
                <a:gd name="connsiteX2" fmla="*/ 304 w 75808"/>
                <a:gd name="connsiteY2" fmla="*/ 34045 h 191599"/>
                <a:gd name="connsiteX3" fmla="*/ 34645 w 75808"/>
                <a:gd name="connsiteY3" fmla="*/ 68007 h 191599"/>
                <a:gd name="connsiteX4" fmla="*/ 57322 w 75808"/>
                <a:gd name="connsiteY4" fmla="*/ 59677 h 191599"/>
                <a:gd name="connsiteX5" fmla="*/ 60562 w 75808"/>
                <a:gd name="connsiteY5" fmla="*/ 57754 h 191599"/>
                <a:gd name="connsiteX6" fmla="*/ 61858 w 75808"/>
                <a:gd name="connsiteY6" fmla="*/ 67366 h 191599"/>
                <a:gd name="connsiteX7" fmla="*/ 17798 w 75808"/>
                <a:gd name="connsiteY7" fmla="*/ 174380 h 191599"/>
                <a:gd name="connsiteX8" fmla="*/ 10671 w 75808"/>
                <a:gd name="connsiteY8" fmla="*/ 184633 h 191599"/>
                <a:gd name="connsiteX9" fmla="*/ 17151 w 75808"/>
                <a:gd name="connsiteY9" fmla="*/ 191682 h 191599"/>
                <a:gd name="connsiteX10" fmla="*/ 76113 w 75808"/>
                <a:gd name="connsiteY10" fmla="*/ 67366 h 19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808" h="191599">
                  <a:moveTo>
                    <a:pt x="76113" y="67366"/>
                  </a:moveTo>
                  <a:cubicBezTo>
                    <a:pt x="76113" y="25073"/>
                    <a:pt x="59914" y="82"/>
                    <a:pt x="34645" y="82"/>
                  </a:cubicBezTo>
                  <a:cubicBezTo>
                    <a:pt x="13263" y="82"/>
                    <a:pt x="304" y="16102"/>
                    <a:pt x="304" y="34045"/>
                  </a:cubicBezTo>
                  <a:cubicBezTo>
                    <a:pt x="304" y="51346"/>
                    <a:pt x="13263" y="68007"/>
                    <a:pt x="34645" y="68007"/>
                  </a:cubicBezTo>
                  <a:cubicBezTo>
                    <a:pt x="42420" y="68007"/>
                    <a:pt x="50843" y="65444"/>
                    <a:pt x="57322" y="59677"/>
                  </a:cubicBezTo>
                  <a:cubicBezTo>
                    <a:pt x="59266" y="58395"/>
                    <a:pt x="59914" y="57754"/>
                    <a:pt x="60562" y="57754"/>
                  </a:cubicBezTo>
                  <a:cubicBezTo>
                    <a:pt x="61210" y="57754"/>
                    <a:pt x="61858" y="58395"/>
                    <a:pt x="61858" y="67366"/>
                  </a:cubicBezTo>
                  <a:cubicBezTo>
                    <a:pt x="61858" y="114786"/>
                    <a:pt x="39180" y="153233"/>
                    <a:pt x="17798" y="174380"/>
                  </a:cubicBezTo>
                  <a:cubicBezTo>
                    <a:pt x="10671" y="181429"/>
                    <a:pt x="10671" y="182710"/>
                    <a:pt x="10671" y="184633"/>
                  </a:cubicBezTo>
                  <a:cubicBezTo>
                    <a:pt x="10671" y="189118"/>
                    <a:pt x="13911" y="191682"/>
                    <a:pt x="17151" y="191682"/>
                  </a:cubicBezTo>
                  <a:cubicBezTo>
                    <a:pt x="24277" y="191682"/>
                    <a:pt x="76113" y="142340"/>
                    <a:pt x="76113" y="67366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5" name="任意多边形: 形状 474">
              <a:extLst>
                <a:ext uri="{FF2B5EF4-FFF2-40B4-BE49-F238E27FC236}">
                  <a16:creationId xmlns:a16="http://schemas.microsoft.com/office/drawing/2014/main" id="{37BD3093-9A15-E700-0D89-EA051D42C515}"/>
                </a:ext>
              </a:extLst>
            </p:cNvPr>
            <p:cNvSpPr/>
            <p:nvPr/>
          </p:nvSpPr>
          <p:spPr>
            <a:xfrm>
              <a:off x="16216642" y="3812178"/>
              <a:ext cx="369322" cy="288360"/>
            </a:xfrm>
            <a:custGeom>
              <a:avLst/>
              <a:gdLst>
                <a:gd name="connsiteX0" fmla="*/ 45016 w 369322"/>
                <a:gd name="connsiteY0" fmla="*/ 60318 h 288360"/>
                <a:gd name="connsiteX1" fmla="*/ 45016 w 369322"/>
                <a:gd name="connsiteY1" fmla="*/ 258325 h 288360"/>
                <a:gd name="connsiteX2" fmla="*/ 309 w 369322"/>
                <a:gd name="connsiteY2" fmla="*/ 258325 h 288360"/>
                <a:gd name="connsiteX3" fmla="*/ 309 w 369322"/>
                <a:gd name="connsiteY3" fmla="*/ 288443 h 288360"/>
                <a:gd name="connsiteX4" fmla="*/ 81948 w 369322"/>
                <a:gd name="connsiteY4" fmla="*/ 286520 h 288360"/>
                <a:gd name="connsiteX5" fmla="*/ 163588 w 369322"/>
                <a:gd name="connsiteY5" fmla="*/ 288443 h 288360"/>
                <a:gd name="connsiteX6" fmla="*/ 163588 w 369322"/>
                <a:gd name="connsiteY6" fmla="*/ 258325 h 288360"/>
                <a:gd name="connsiteX7" fmla="*/ 118880 w 369322"/>
                <a:gd name="connsiteY7" fmla="*/ 258325 h 288360"/>
                <a:gd name="connsiteX8" fmla="*/ 118880 w 369322"/>
                <a:gd name="connsiteY8" fmla="*/ 124397 h 288360"/>
                <a:gd name="connsiteX9" fmla="*/ 215422 w 369322"/>
                <a:gd name="connsiteY9" fmla="*/ 23151 h 288360"/>
                <a:gd name="connsiteX10" fmla="*/ 251059 w 369322"/>
                <a:gd name="connsiteY10" fmla="*/ 85309 h 288360"/>
                <a:gd name="connsiteX11" fmla="*/ 251059 w 369322"/>
                <a:gd name="connsiteY11" fmla="*/ 258325 h 288360"/>
                <a:gd name="connsiteX12" fmla="*/ 206352 w 369322"/>
                <a:gd name="connsiteY12" fmla="*/ 258325 h 288360"/>
                <a:gd name="connsiteX13" fmla="*/ 206352 w 369322"/>
                <a:gd name="connsiteY13" fmla="*/ 288443 h 288360"/>
                <a:gd name="connsiteX14" fmla="*/ 287991 w 369322"/>
                <a:gd name="connsiteY14" fmla="*/ 286520 h 288360"/>
                <a:gd name="connsiteX15" fmla="*/ 369631 w 369322"/>
                <a:gd name="connsiteY15" fmla="*/ 288443 h 288360"/>
                <a:gd name="connsiteX16" fmla="*/ 369631 w 369322"/>
                <a:gd name="connsiteY16" fmla="*/ 258325 h 288360"/>
                <a:gd name="connsiteX17" fmla="*/ 324923 w 369322"/>
                <a:gd name="connsiteY17" fmla="*/ 258325 h 288360"/>
                <a:gd name="connsiteX18" fmla="*/ 324923 w 369322"/>
                <a:gd name="connsiteY18" fmla="*/ 92357 h 288360"/>
                <a:gd name="connsiteX19" fmla="*/ 225141 w 369322"/>
                <a:gd name="connsiteY19" fmla="*/ 82 h 288360"/>
                <a:gd name="connsiteX20" fmla="*/ 111753 w 369322"/>
                <a:gd name="connsiteY20" fmla="*/ 69289 h 288360"/>
                <a:gd name="connsiteX21" fmla="*/ 111753 w 369322"/>
                <a:gd name="connsiteY21" fmla="*/ 82 h 288360"/>
                <a:gd name="connsiteX22" fmla="*/ 309 w 369322"/>
                <a:gd name="connsiteY22" fmla="*/ 5209 h 288360"/>
                <a:gd name="connsiteX23" fmla="*/ 309 w 369322"/>
                <a:gd name="connsiteY23" fmla="*/ 35327 h 288360"/>
                <a:gd name="connsiteX24" fmla="*/ 45016 w 369322"/>
                <a:gd name="connsiteY24" fmla="*/ 60318 h 28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9322" h="288360">
                  <a:moveTo>
                    <a:pt x="45016" y="60318"/>
                  </a:moveTo>
                  <a:lnTo>
                    <a:pt x="45016" y="258325"/>
                  </a:lnTo>
                  <a:lnTo>
                    <a:pt x="309" y="258325"/>
                  </a:lnTo>
                  <a:lnTo>
                    <a:pt x="309" y="288443"/>
                  </a:lnTo>
                  <a:cubicBezTo>
                    <a:pt x="18451" y="287802"/>
                    <a:pt x="57327" y="286520"/>
                    <a:pt x="81948" y="286520"/>
                  </a:cubicBezTo>
                  <a:cubicBezTo>
                    <a:pt x="107217" y="286520"/>
                    <a:pt x="145446" y="287802"/>
                    <a:pt x="163588" y="288443"/>
                  </a:cubicBezTo>
                  <a:lnTo>
                    <a:pt x="163588" y="258325"/>
                  </a:lnTo>
                  <a:lnTo>
                    <a:pt x="118880" y="258325"/>
                  </a:lnTo>
                  <a:lnTo>
                    <a:pt x="118880" y="124397"/>
                  </a:lnTo>
                  <a:cubicBezTo>
                    <a:pt x="118880" y="54551"/>
                    <a:pt x="174603" y="23151"/>
                    <a:pt x="215422" y="23151"/>
                  </a:cubicBezTo>
                  <a:cubicBezTo>
                    <a:pt x="237453" y="23151"/>
                    <a:pt x="251059" y="36608"/>
                    <a:pt x="251059" y="85309"/>
                  </a:cubicBezTo>
                  <a:lnTo>
                    <a:pt x="251059" y="258325"/>
                  </a:lnTo>
                  <a:lnTo>
                    <a:pt x="206352" y="258325"/>
                  </a:lnTo>
                  <a:lnTo>
                    <a:pt x="206352" y="288443"/>
                  </a:lnTo>
                  <a:cubicBezTo>
                    <a:pt x="224493" y="287802"/>
                    <a:pt x="263370" y="286520"/>
                    <a:pt x="287991" y="286520"/>
                  </a:cubicBezTo>
                  <a:cubicBezTo>
                    <a:pt x="313260" y="286520"/>
                    <a:pt x="351489" y="287802"/>
                    <a:pt x="369631" y="288443"/>
                  </a:cubicBezTo>
                  <a:lnTo>
                    <a:pt x="369631" y="258325"/>
                  </a:lnTo>
                  <a:lnTo>
                    <a:pt x="324923" y="258325"/>
                  </a:lnTo>
                  <a:lnTo>
                    <a:pt x="324923" y="92357"/>
                  </a:lnTo>
                  <a:cubicBezTo>
                    <a:pt x="324923" y="25073"/>
                    <a:pt x="289935" y="82"/>
                    <a:pt x="225141" y="82"/>
                  </a:cubicBezTo>
                  <a:cubicBezTo>
                    <a:pt x="162940" y="82"/>
                    <a:pt x="128599" y="36608"/>
                    <a:pt x="111753" y="69289"/>
                  </a:cubicBezTo>
                  <a:lnTo>
                    <a:pt x="111753" y="82"/>
                  </a:lnTo>
                  <a:lnTo>
                    <a:pt x="309" y="5209"/>
                  </a:lnTo>
                  <a:lnTo>
                    <a:pt x="309" y="35327"/>
                  </a:lnTo>
                  <a:cubicBezTo>
                    <a:pt x="40480" y="35327"/>
                    <a:pt x="45016" y="35327"/>
                    <a:pt x="45016" y="60318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6" name="任意多边形: 形状 475">
              <a:extLst>
                <a:ext uri="{FF2B5EF4-FFF2-40B4-BE49-F238E27FC236}">
                  <a16:creationId xmlns:a16="http://schemas.microsoft.com/office/drawing/2014/main" id="{BFD1B53C-2717-8901-A186-677D8513B0C3}"/>
                </a:ext>
              </a:extLst>
            </p:cNvPr>
            <p:cNvSpPr/>
            <p:nvPr/>
          </p:nvSpPr>
          <p:spPr>
            <a:xfrm>
              <a:off x="16634550" y="3552214"/>
              <a:ext cx="240836" cy="407292"/>
            </a:xfrm>
            <a:custGeom>
              <a:avLst/>
              <a:gdLst>
                <a:gd name="connsiteX0" fmla="*/ 151802 w 240836"/>
                <a:gd name="connsiteY0" fmla="*/ 138684 h 407292"/>
                <a:gd name="connsiteX1" fmla="*/ 196250 w 240836"/>
                <a:gd name="connsiteY1" fmla="*/ 138684 h 407292"/>
                <a:gd name="connsiteX2" fmla="*/ 211217 w 240836"/>
                <a:gd name="connsiteY2" fmla="*/ 128816 h 407292"/>
                <a:gd name="connsiteX3" fmla="*/ 197157 w 240836"/>
                <a:gd name="connsiteY3" fmla="*/ 122536 h 407292"/>
                <a:gd name="connsiteX4" fmla="*/ 154976 w 240836"/>
                <a:gd name="connsiteY4" fmla="*/ 122536 h 407292"/>
                <a:gd name="connsiteX5" fmla="*/ 172665 w 240836"/>
                <a:gd name="connsiteY5" fmla="*/ 31926 h 407292"/>
                <a:gd name="connsiteX6" fmla="*/ 195797 w 240836"/>
                <a:gd name="connsiteY6" fmla="*/ 12638 h 407292"/>
                <a:gd name="connsiteX7" fmla="*/ 217114 w 240836"/>
                <a:gd name="connsiteY7" fmla="*/ 18021 h 407292"/>
                <a:gd name="connsiteX8" fmla="*/ 197157 w 240836"/>
                <a:gd name="connsiteY8" fmla="*/ 42692 h 407292"/>
                <a:gd name="connsiteX9" fmla="*/ 215299 w 240836"/>
                <a:gd name="connsiteY9" fmla="*/ 59289 h 407292"/>
                <a:gd name="connsiteX10" fmla="*/ 241152 w 240836"/>
                <a:gd name="connsiteY10" fmla="*/ 31926 h 407292"/>
                <a:gd name="connsiteX11" fmla="*/ 195797 w 240836"/>
                <a:gd name="connsiteY11" fmla="*/ 79 h 407292"/>
                <a:gd name="connsiteX12" fmla="*/ 141370 w 240836"/>
                <a:gd name="connsiteY12" fmla="*/ 33721 h 407292"/>
                <a:gd name="connsiteX13" fmla="*/ 119146 w 240836"/>
                <a:gd name="connsiteY13" fmla="*/ 122536 h 407292"/>
                <a:gd name="connsiteX14" fmla="*/ 83316 w 240836"/>
                <a:gd name="connsiteY14" fmla="*/ 122536 h 407292"/>
                <a:gd name="connsiteX15" fmla="*/ 68348 w 240836"/>
                <a:gd name="connsiteY15" fmla="*/ 132404 h 407292"/>
                <a:gd name="connsiteX16" fmla="*/ 82408 w 240836"/>
                <a:gd name="connsiteY16" fmla="*/ 138684 h 407292"/>
                <a:gd name="connsiteX17" fmla="*/ 115971 w 240836"/>
                <a:gd name="connsiteY17" fmla="*/ 138684 h 407292"/>
                <a:gd name="connsiteX18" fmla="*/ 76058 w 240836"/>
                <a:gd name="connsiteY18" fmla="*/ 350853 h 407292"/>
                <a:gd name="connsiteX19" fmla="*/ 44309 w 240836"/>
                <a:gd name="connsiteY19" fmla="*/ 394812 h 407292"/>
                <a:gd name="connsiteX20" fmla="*/ 24353 w 240836"/>
                <a:gd name="connsiteY20" fmla="*/ 389429 h 407292"/>
                <a:gd name="connsiteX21" fmla="*/ 44309 w 240836"/>
                <a:gd name="connsiteY21" fmla="*/ 364758 h 407292"/>
                <a:gd name="connsiteX22" fmla="*/ 26167 w 240836"/>
                <a:gd name="connsiteY22" fmla="*/ 348162 h 407292"/>
                <a:gd name="connsiteX23" fmla="*/ 315 w 240836"/>
                <a:gd name="connsiteY23" fmla="*/ 375524 h 407292"/>
                <a:gd name="connsiteX24" fmla="*/ 44309 w 240836"/>
                <a:gd name="connsiteY24" fmla="*/ 407371 h 407292"/>
                <a:gd name="connsiteX25" fmla="*/ 98736 w 240836"/>
                <a:gd name="connsiteY25" fmla="*/ 367898 h 407292"/>
                <a:gd name="connsiteX26" fmla="*/ 126403 w 240836"/>
                <a:gd name="connsiteY26" fmla="*/ 277289 h 407292"/>
                <a:gd name="connsiteX27" fmla="*/ 151802 w 240836"/>
                <a:gd name="connsiteY27" fmla="*/ 138684 h 40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0836" h="407292">
                  <a:moveTo>
                    <a:pt x="151802" y="138684"/>
                  </a:moveTo>
                  <a:lnTo>
                    <a:pt x="196250" y="138684"/>
                  </a:lnTo>
                  <a:cubicBezTo>
                    <a:pt x="205321" y="138684"/>
                    <a:pt x="211217" y="138684"/>
                    <a:pt x="211217" y="128816"/>
                  </a:cubicBezTo>
                  <a:cubicBezTo>
                    <a:pt x="211217" y="122536"/>
                    <a:pt x="205321" y="122536"/>
                    <a:pt x="197157" y="122536"/>
                  </a:cubicBezTo>
                  <a:lnTo>
                    <a:pt x="154976" y="122536"/>
                  </a:lnTo>
                  <a:cubicBezTo>
                    <a:pt x="165408" y="65568"/>
                    <a:pt x="169037" y="44935"/>
                    <a:pt x="172665" y="31926"/>
                  </a:cubicBezTo>
                  <a:cubicBezTo>
                    <a:pt x="174933" y="22058"/>
                    <a:pt x="184911" y="12638"/>
                    <a:pt x="195797" y="12638"/>
                  </a:cubicBezTo>
                  <a:cubicBezTo>
                    <a:pt x="196250" y="12638"/>
                    <a:pt x="208496" y="12638"/>
                    <a:pt x="217114" y="18021"/>
                  </a:cubicBezTo>
                  <a:cubicBezTo>
                    <a:pt x="198518" y="23852"/>
                    <a:pt x="197157" y="40000"/>
                    <a:pt x="197157" y="42692"/>
                  </a:cubicBezTo>
                  <a:cubicBezTo>
                    <a:pt x="197157" y="52560"/>
                    <a:pt x="204868" y="59289"/>
                    <a:pt x="215299" y="59289"/>
                  </a:cubicBezTo>
                  <a:cubicBezTo>
                    <a:pt x="227545" y="59289"/>
                    <a:pt x="241152" y="48972"/>
                    <a:pt x="241152" y="31926"/>
                  </a:cubicBezTo>
                  <a:cubicBezTo>
                    <a:pt x="241152" y="11293"/>
                    <a:pt x="218928" y="79"/>
                    <a:pt x="195797" y="79"/>
                  </a:cubicBezTo>
                  <a:cubicBezTo>
                    <a:pt x="175840" y="79"/>
                    <a:pt x="153616" y="11293"/>
                    <a:pt x="141370" y="33721"/>
                  </a:cubicBezTo>
                  <a:cubicBezTo>
                    <a:pt x="132299" y="50317"/>
                    <a:pt x="128671" y="70503"/>
                    <a:pt x="119146" y="122536"/>
                  </a:cubicBezTo>
                  <a:lnTo>
                    <a:pt x="83316" y="122536"/>
                  </a:lnTo>
                  <a:cubicBezTo>
                    <a:pt x="74244" y="122536"/>
                    <a:pt x="68348" y="122536"/>
                    <a:pt x="68348" y="132404"/>
                  </a:cubicBezTo>
                  <a:cubicBezTo>
                    <a:pt x="68348" y="138684"/>
                    <a:pt x="74244" y="138684"/>
                    <a:pt x="82408" y="138684"/>
                  </a:cubicBezTo>
                  <a:lnTo>
                    <a:pt x="115971" y="138684"/>
                  </a:lnTo>
                  <a:cubicBezTo>
                    <a:pt x="115518" y="141375"/>
                    <a:pt x="86944" y="302857"/>
                    <a:pt x="76058" y="350853"/>
                  </a:cubicBezTo>
                  <a:cubicBezTo>
                    <a:pt x="73790" y="360721"/>
                    <a:pt x="66080" y="394812"/>
                    <a:pt x="44309" y="394812"/>
                  </a:cubicBezTo>
                  <a:cubicBezTo>
                    <a:pt x="43856" y="394812"/>
                    <a:pt x="32971" y="394812"/>
                    <a:pt x="24353" y="389429"/>
                  </a:cubicBezTo>
                  <a:cubicBezTo>
                    <a:pt x="42949" y="383598"/>
                    <a:pt x="44309" y="367450"/>
                    <a:pt x="44309" y="364758"/>
                  </a:cubicBezTo>
                  <a:cubicBezTo>
                    <a:pt x="44309" y="354890"/>
                    <a:pt x="36599" y="348162"/>
                    <a:pt x="26167" y="348162"/>
                  </a:cubicBezTo>
                  <a:cubicBezTo>
                    <a:pt x="13921" y="348162"/>
                    <a:pt x="315" y="358478"/>
                    <a:pt x="315" y="375524"/>
                  </a:cubicBezTo>
                  <a:cubicBezTo>
                    <a:pt x="315" y="395709"/>
                    <a:pt x="21632" y="407371"/>
                    <a:pt x="44309" y="407371"/>
                  </a:cubicBezTo>
                  <a:cubicBezTo>
                    <a:pt x="73337" y="407371"/>
                    <a:pt x="93293" y="377767"/>
                    <a:pt x="98736" y="367898"/>
                  </a:cubicBezTo>
                  <a:cubicBezTo>
                    <a:pt x="115064" y="337845"/>
                    <a:pt x="125495" y="282672"/>
                    <a:pt x="126403" y="277289"/>
                  </a:cubicBezTo>
                  <a:lnTo>
                    <a:pt x="151802" y="138684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7" name="任意多边形: 形状 476">
              <a:extLst>
                <a:ext uri="{FF2B5EF4-FFF2-40B4-BE49-F238E27FC236}">
                  <a16:creationId xmlns:a16="http://schemas.microsoft.com/office/drawing/2014/main" id="{DE32E93A-25C3-4957-0513-A2AF7FF1E045}"/>
                </a:ext>
              </a:extLst>
            </p:cNvPr>
            <p:cNvSpPr/>
            <p:nvPr/>
          </p:nvSpPr>
          <p:spPr>
            <a:xfrm>
              <a:off x="16633643" y="4061144"/>
              <a:ext cx="180968" cy="202300"/>
            </a:xfrm>
            <a:custGeom>
              <a:avLst/>
              <a:gdLst>
                <a:gd name="connsiteX0" fmla="*/ 163594 w 180968"/>
                <a:gd name="connsiteY0" fmla="*/ 29241 h 202300"/>
                <a:gd name="connsiteX1" fmla="*/ 144545 w 180968"/>
                <a:gd name="connsiteY1" fmla="*/ 50323 h 202300"/>
                <a:gd name="connsiteX2" fmla="*/ 159512 w 180968"/>
                <a:gd name="connsiteY2" fmla="*/ 64678 h 202300"/>
                <a:gd name="connsiteX3" fmla="*/ 181283 w 180968"/>
                <a:gd name="connsiteY3" fmla="*/ 39110 h 202300"/>
                <a:gd name="connsiteX4" fmla="*/ 120960 w 180968"/>
                <a:gd name="connsiteY4" fmla="*/ 85 h 202300"/>
                <a:gd name="connsiteX5" fmla="*/ 37506 w 180968"/>
                <a:gd name="connsiteY5" fmla="*/ 65574 h 202300"/>
                <a:gd name="connsiteX6" fmla="*/ 53380 w 180968"/>
                <a:gd name="connsiteY6" fmla="*/ 98320 h 202300"/>
                <a:gd name="connsiteX7" fmla="*/ 104632 w 180968"/>
                <a:gd name="connsiteY7" fmla="*/ 114467 h 202300"/>
                <a:gd name="connsiteX8" fmla="*/ 143185 w 180968"/>
                <a:gd name="connsiteY8" fmla="*/ 144073 h 202300"/>
                <a:gd name="connsiteX9" fmla="*/ 119146 w 180968"/>
                <a:gd name="connsiteY9" fmla="*/ 179958 h 202300"/>
                <a:gd name="connsiteX10" fmla="*/ 73791 w 180968"/>
                <a:gd name="connsiteY10" fmla="*/ 189826 h 202300"/>
                <a:gd name="connsiteX11" fmla="*/ 19364 w 180968"/>
                <a:gd name="connsiteY11" fmla="*/ 170986 h 202300"/>
                <a:gd name="connsiteX12" fmla="*/ 44310 w 180968"/>
                <a:gd name="connsiteY12" fmla="*/ 145418 h 202300"/>
                <a:gd name="connsiteX13" fmla="*/ 26621 w 180968"/>
                <a:gd name="connsiteY13" fmla="*/ 128822 h 202300"/>
                <a:gd name="connsiteX14" fmla="*/ 315 w 180968"/>
                <a:gd name="connsiteY14" fmla="*/ 158875 h 202300"/>
                <a:gd name="connsiteX15" fmla="*/ 73337 w 180968"/>
                <a:gd name="connsiteY15" fmla="*/ 202386 h 202300"/>
                <a:gd name="connsiteX16" fmla="*/ 172212 w 180968"/>
                <a:gd name="connsiteY16" fmla="*/ 128373 h 202300"/>
                <a:gd name="connsiteX17" fmla="*/ 109621 w 180968"/>
                <a:gd name="connsiteY17" fmla="*/ 75891 h 202300"/>
                <a:gd name="connsiteX18" fmla="*/ 91479 w 180968"/>
                <a:gd name="connsiteY18" fmla="*/ 72303 h 202300"/>
                <a:gd name="connsiteX19" fmla="*/ 66533 w 180968"/>
                <a:gd name="connsiteY19" fmla="*/ 49875 h 202300"/>
                <a:gd name="connsiteX20" fmla="*/ 84676 w 180968"/>
                <a:gd name="connsiteY20" fmla="*/ 21167 h 202300"/>
                <a:gd name="connsiteX21" fmla="*/ 120506 w 180968"/>
                <a:gd name="connsiteY21" fmla="*/ 12644 h 202300"/>
                <a:gd name="connsiteX22" fmla="*/ 163594 w 180968"/>
                <a:gd name="connsiteY22" fmla="*/ 29241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968" h="202300">
                  <a:moveTo>
                    <a:pt x="163594" y="29241"/>
                  </a:moveTo>
                  <a:cubicBezTo>
                    <a:pt x="151802" y="31933"/>
                    <a:pt x="144545" y="41353"/>
                    <a:pt x="144545" y="50323"/>
                  </a:cubicBezTo>
                  <a:cubicBezTo>
                    <a:pt x="144545" y="60640"/>
                    <a:pt x="153616" y="64678"/>
                    <a:pt x="159512" y="64678"/>
                  </a:cubicBezTo>
                  <a:cubicBezTo>
                    <a:pt x="164048" y="64678"/>
                    <a:pt x="181283" y="61986"/>
                    <a:pt x="181283" y="39110"/>
                  </a:cubicBezTo>
                  <a:cubicBezTo>
                    <a:pt x="181283" y="9953"/>
                    <a:pt x="148627" y="85"/>
                    <a:pt x="120960" y="85"/>
                  </a:cubicBezTo>
                  <a:cubicBezTo>
                    <a:pt x="50206" y="85"/>
                    <a:pt x="37506" y="51670"/>
                    <a:pt x="37506" y="65574"/>
                  </a:cubicBezTo>
                  <a:cubicBezTo>
                    <a:pt x="37506" y="82172"/>
                    <a:pt x="47031" y="92937"/>
                    <a:pt x="53380" y="98320"/>
                  </a:cubicBezTo>
                  <a:cubicBezTo>
                    <a:pt x="65173" y="107291"/>
                    <a:pt x="73337" y="109085"/>
                    <a:pt x="104632" y="114467"/>
                  </a:cubicBezTo>
                  <a:cubicBezTo>
                    <a:pt x="114157" y="116262"/>
                    <a:pt x="143185" y="121645"/>
                    <a:pt x="143185" y="144073"/>
                  </a:cubicBezTo>
                  <a:cubicBezTo>
                    <a:pt x="143185" y="151698"/>
                    <a:pt x="138195" y="168744"/>
                    <a:pt x="119146" y="179958"/>
                  </a:cubicBezTo>
                  <a:cubicBezTo>
                    <a:pt x="101457" y="189826"/>
                    <a:pt x="79233" y="189826"/>
                    <a:pt x="73791" y="189826"/>
                  </a:cubicBezTo>
                  <a:cubicBezTo>
                    <a:pt x="55648" y="189826"/>
                    <a:pt x="29796" y="185789"/>
                    <a:pt x="19364" y="170986"/>
                  </a:cubicBezTo>
                  <a:cubicBezTo>
                    <a:pt x="34331" y="169192"/>
                    <a:pt x="44310" y="157978"/>
                    <a:pt x="44310" y="145418"/>
                  </a:cubicBezTo>
                  <a:cubicBezTo>
                    <a:pt x="44310" y="134204"/>
                    <a:pt x="36146" y="128822"/>
                    <a:pt x="26621" y="128822"/>
                  </a:cubicBezTo>
                  <a:cubicBezTo>
                    <a:pt x="13468" y="128822"/>
                    <a:pt x="315" y="139139"/>
                    <a:pt x="315" y="158875"/>
                  </a:cubicBezTo>
                  <a:cubicBezTo>
                    <a:pt x="315" y="185789"/>
                    <a:pt x="29342" y="202386"/>
                    <a:pt x="73337" y="202386"/>
                  </a:cubicBezTo>
                  <a:cubicBezTo>
                    <a:pt x="156791" y="202386"/>
                    <a:pt x="172212" y="145867"/>
                    <a:pt x="172212" y="128373"/>
                  </a:cubicBezTo>
                  <a:cubicBezTo>
                    <a:pt x="172212" y="87106"/>
                    <a:pt x="126403" y="79031"/>
                    <a:pt x="109621" y="75891"/>
                  </a:cubicBezTo>
                  <a:cubicBezTo>
                    <a:pt x="105540" y="74995"/>
                    <a:pt x="94201" y="73200"/>
                    <a:pt x="91479" y="72303"/>
                  </a:cubicBezTo>
                  <a:cubicBezTo>
                    <a:pt x="74697" y="69163"/>
                    <a:pt x="66533" y="59744"/>
                    <a:pt x="66533" y="49875"/>
                  </a:cubicBezTo>
                  <a:cubicBezTo>
                    <a:pt x="66533" y="39558"/>
                    <a:pt x="74697" y="27447"/>
                    <a:pt x="84676" y="21167"/>
                  </a:cubicBezTo>
                  <a:cubicBezTo>
                    <a:pt x="96922" y="13542"/>
                    <a:pt x="112796" y="12644"/>
                    <a:pt x="120506" y="12644"/>
                  </a:cubicBezTo>
                  <a:cubicBezTo>
                    <a:pt x="130031" y="12644"/>
                    <a:pt x="153616" y="13990"/>
                    <a:pt x="163594" y="29241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8" name="任意多边形: 形状 477">
              <a:extLst>
                <a:ext uri="{FF2B5EF4-FFF2-40B4-BE49-F238E27FC236}">
                  <a16:creationId xmlns:a16="http://schemas.microsoft.com/office/drawing/2014/main" id="{41640B0A-9F44-6E5F-A3BA-8A3AF078B1E4}"/>
                </a:ext>
              </a:extLst>
            </p:cNvPr>
            <p:cNvSpPr/>
            <p:nvPr/>
          </p:nvSpPr>
          <p:spPr>
            <a:xfrm>
              <a:off x="16974286" y="3619938"/>
              <a:ext cx="150320" cy="640800"/>
            </a:xfrm>
            <a:custGeom>
              <a:avLst/>
              <a:gdLst>
                <a:gd name="connsiteX0" fmla="*/ 150641 w 150320"/>
                <a:gd name="connsiteY0" fmla="*/ 320483 h 640800"/>
                <a:gd name="connsiteX1" fmla="*/ 107877 w 150320"/>
                <a:gd name="connsiteY1" fmla="*/ 120553 h 640800"/>
                <a:gd name="connsiteX2" fmla="*/ 6799 w 150320"/>
                <a:gd name="connsiteY2" fmla="*/ 82 h 640800"/>
                <a:gd name="connsiteX3" fmla="*/ 320 w 150320"/>
                <a:gd name="connsiteY3" fmla="*/ 6490 h 640800"/>
                <a:gd name="connsiteX4" fmla="*/ 12631 w 150320"/>
                <a:gd name="connsiteY4" fmla="*/ 21229 h 640800"/>
                <a:gd name="connsiteX5" fmla="*/ 113061 w 150320"/>
                <a:gd name="connsiteY5" fmla="*/ 320483 h 640800"/>
                <a:gd name="connsiteX6" fmla="*/ 8743 w 150320"/>
                <a:gd name="connsiteY6" fmla="*/ 623581 h 640800"/>
                <a:gd name="connsiteX7" fmla="*/ 320 w 150320"/>
                <a:gd name="connsiteY7" fmla="*/ 634475 h 640800"/>
                <a:gd name="connsiteX8" fmla="*/ 6799 w 150320"/>
                <a:gd name="connsiteY8" fmla="*/ 640883 h 640800"/>
                <a:gd name="connsiteX9" fmla="*/ 109821 w 150320"/>
                <a:gd name="connsiteY9" fmla="*/ 515927 h 640800"/>
                <a:gd name="connsiteX10" fmla="*/ 150641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1" y="320483"/>
                  </a:moveTo>
                  <a:cubicBezTo>
                    <a:pt x="150641" y="270500"/>
                    <a:pt x="143513" y="192963"/>
                    <a:pt x="107877" y="120553"/>
                  </a:cubicBezTo>
                  <a:cubicBezTo>
                    <a:pt x="69001" y="41734"/>
                    <a:pt x="13279" y="82"/>
                    <a:pt x="6799" y="82"/>
                  </a:cubicBezTo>
                  <a:cubicBezTo>
                    <a:pt x="2912" y="82"/>
                    <a:pt x="320" y="2645"/>
                    <a:pt x="320" y="6490"/>
                  </a:cubicBezTo>
                  <a:cubicBezTo>
                    <a:pt x="320" y="8412"/>
                    <a:pt x="320" y="9694"/>
                    <a:pt x="12631" y="21229"/>
                  </a:cubicBezTo>
                  <a:cubicBezTo>
                    <a:pt x="76128" y="84668"/>
                    <a:pt x="113061" y="186555"/>
                    <a:pt x="113061" y="320483"/>
                  </a:cubicBezTo>
                  <a:cubicBezTo>
                    <a:pt x="113061" y="430059"/>
                    <a:pt x="89087" y="542840"/>
                    <a:pt x="8743" y="623581"/>
                  </a:cubicBezTo>
                  <a:cubicBezTo>
                    <a:pt x="320" y="631271"/>
                    <a:pt x="320" y="632553"/>
                    <a:pt x="320" y="634475"/>
                  </a:cubicBezTo>
                  <a:cubicBezTo>
                    <a:pt x="320" y="638320"/>
                    <a:pt x="2912" y="640883"/>
                    <a:pt x="6799" y="640883"/>
                  </a:cubicBezTo>
                  <a:cubicBezTo>
                    <a:pt x="13279" y="640883"/>
                    <a:pt x="71593" y="597308"/>
                    <a:pt x="109821" y="515927"/>
                  </a:cubicBezTo>
                  <a:cubicBezTo>
                    <a:pt x="142865" y="445439"/>
                    <a:pt x="150641" y="374310"/>
                    <a:pt x="150641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479" name="任意多边形: 形状 478">
              <a:extLst>
                <a:ext uri="{FF2B5EF4-FFF2-40B4-BE49-F238E27FC236}">
                  <a16:creationId xmlns:a16="http://schemas.microsoft.com/office/drawing/2014/main" id="{843D03B6-CD59-2650-3121-05FF70DADA30}"/>
                </a:ext>
              </a:extLst>
            </p:cNvPr>
            <p:cNvSpPr/>
            <p:nvPr/>
          </p:nvSpPr>
          <p:spPr>
            <a:xfrm>
              <a:off x="17226237" y="3619938"/>
              <a:ext cx="150320" cy="640800"/>
            </a:xfrm>
            <a:custGeom>
              <a:avLst/>
              <a:gdLst>
                <a:gd name="connsiteX0" fmla="*/ 150644 w 150320"/>
                <a:gd name="connsiteY0" fmla="*/ 320483 h 640800"/>
                <a:gd name="connsiteX1" fmla="*/ 107881 w 150320"/>
                <a:gd name="connsiteY1" fmla="*/ 120553 h 640800"/>
                <a:gd name="connsiteX2" fmla="*/ 6803 w 150320"/>
                <a:gd name="connsiteY2" fmla="*/ 82 h 640800"/>
                <a:gd name="connsiteX3" fmla="*/ 324 w 150320"/>
                <a:gd name="connsiteY3" fmla="*/ 6490 h 640800"/>
                <a:gd name="connsiteX4" fmla="*/ 12635 w 150320"/>
                <a:gd name="connsiteY4" fmla="*/ 21229 h 640800"/>
                <a:gd name="connsiteX5" fmla="*/ 113064 w 150320"/>
                <a:gd name="connsiteY5" fmla="*/ 320483 h 640800"/>
                <a:gd name="connsiteX6" fmla="*/ 8747 w 150320"/>
                <a:gd name="connsiteY6" fmla="*/ 623581 h 640800"/>
                <a:gd name="connsiteX7" fmla="*/ 324 w 150320"/>
                <a:gd name="connsiteY7" fmla="*/ 634475 h 640800"/>
                <a:gd name="connsiteX8" fmla="*/ 6803 w 150320"/>
                <a:gd name="connsiteY8" fmla="*/ 640883 h 640800"/>
                <a:gd name="connsiteX9" fmla="*/ 109825 w 150320"/>
                <a:gd name="connsiteY9" fmla="*/ 515927 h 640800"/>
                <a:gd name="connsiteX10" fmla="*/ 150644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44" y="320483"/>
                  </a:moveTo>
                  <a:cubicBezTo>
                    <a:pt x="150644" y="270500"/>
                    <a:pt x="143517" y="192963"/>
                    <a:pt x="107881" y="120553"/>
                  </a:cubicBezTo>
                  <a:cubicBezTo>
                    <a:pt x="69005" y="41734"/>
                    <a:pt x="13283" y="82"/>
                    <a:pt x="6803" y="82"/>
                  </a:cubicBezTo>
                  <a:cubicBezTo>
                    <a:pt x="2916" y="82"/>
                    <a:pt x="324" y="2645"/>
                    <a:pt x="324" y="6490"/>
                  </a:cubicBezTo>
                  <a:cubicBezTo>
                    <a:pt x="324" y="8412"/>
                    <a:pt x="324" y="9694"/>
                    <a:pt x="12635" y="21229"/>
                  </a:cubicBezTo>
                  <a:cubicBezTo>
                    <a:pt x="76132" y="84668"/>
                    <a:pt x="113064" y="186555"/>
                    <a:pt x="113064" y="320483"/>
                  </a:cubicBezTo>
                  <a:cubicBezTo>
                    <a:pt x="113064" y="430059"/>
                    <a:pt x="89091" y="542840"/>
                    <a:pt x="8747" y="623581"/>
                  </a:cubicBezTo>
                  <a:cubicBezTo>
                    <a:pt x="324" y="631271"/>
                    <a:pt x="324" y="632553"/>
                    <a:pt x="324" y="634475"/>
                  </a:cubicBezTo>
                  <a:cubicBezTo>
                    <a:pt x="324" y="638320"/>
                    <a:pt x="2916" y="640883"/>
                    <a:pt x="6803" y="640883"/>
                  </a:cubicBezTo>
                  <a:cubicBezTo>
                    <a:pt x="13283" y="640883"/>
                    <a:pt x="71597" y="597308"/>
                    <a:pt x="109825" y="515927"/>
                  </a:cubicBezTo>
                  <a:cubicBezTo>
                    <a:pt x="142869" y="445439"/>
                    <a:pt x="150644" y="374310"/>
                    <a:pt x="150644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1681366C-7434-ACA0-3713-77A602AB05ED}"/>
              </a:ext>
            </a:extLst>
          </p:cNvPr>
          <p:cNvGrpSpPr/>
          <p:nvPr/>
        </p:nvGrpSpPr>
        <p:grpSpPr>
          <a:xfrm>
            <a:off x="17420587" y="3619938"/>
            <a:ext cx="1772695" cy="640800"/>
            <a:chOff x="17420587" y="3619938"/>
            <a:chExt cx="1772695" cy="640800"/>
          </a:xfrm>
          <a:solidFill>
            <a:srgbClr val="FF0000"/>
          </a:solidFill>
        </p:grpSpPr>
        <p:sp>
          <p:nvSpPr>
            <p:cNvPr id="480" name="任意多边形: 形状 479">
              <a:extLst>
                <a:ext uri="{FF2B5EF4-FFF2-40B4-BE49-F238E27FC236}">
                  <a16:creationId xmlns:a16="http://schemas.microsoft.com/office/drawing/2014/main" id="{EB516741-258B-5152-5A6F-E053721D6400}"/>
                </a:ext>
              </a:extLst>
            </p:cNvPr>
            <p:cNvSpPr/>
            <p:nvPr/>
          </p:nvSpPr>
          <p:spPr>
            <a:xfrm>
              <a:off x="17420587" y="3817304"/>
              <a:ext cx="338221" cy="407549"/>
            </a:xfrm>
            <a:custGeom>
              <a:avLst/>
              <a:gdLst>
                <a:gd name="connsiteX0" fmla="*/ 50219 w 338221"/>
                <a:gd name="connsiteY0" fmla="*/ 361494 h 407549"/>
                <a:gd name="connsiteX1" fmla="*/ 15230 w 338221"/>
                <a:gd name="connsiteY1" fmla="*/ 387767 h 407549"/>
                <a:gd name="connsiteX2" fmla="*/ 328 w 338221"/>
                <a:gd name="connsiteY2" fmla="*/ 399942 h 407549"/>
                <a:gd name="connsiteX3" fmla="*/ 8751 w 338221"/>
                <a:gd name="connsiteY3" fmla="*/ 407631 h 407549"/>
                <a:gd name="connsiteX4" fmla="*/ 63177 w 338221"/>
                <a:gd name="connsiteY4" fmla="*/ 405709 h 407549"/>
                <a:gd name="connsiteX5" fmla="*/ 127323 w 338221"/>
                <a:gd name="connsiteY5" fmla="*/ 407631 h 407549"/>
                <a:gd name="connsiteX6" fmla="*/ 138986 w 338221"/>
                <a:gd name="connsiteY6" fmla="*/ 394816 h 407549"/>
                <a:gd name="connsiteX7" fmla="*/ 123435 w 338221"/>
                <a:gd name="connsiteY7" fmla="*/ 387767 h 407549"/>
                <a:gd name="connsiteX8" fmla="*/ 91039 w 338221"/>
                <a:gd name="connsiteY8" fmla="*/ 377514 h 407549"/>
                <a:gd name="connsiteX9" fmla="*/ 122787 w 338221"/>
                <a:gd name="connsiteY9" fmla="*/ 249354 h 407549"/>
                <a:gd name="connsiteX10" fmla="*/ 182397 w 338221"/>
                <a:gd name="connsiteY10" fmla="*/ 290365 h 407549"/>
                <a:gd name="connsiteX11" fmla="*/ 338549 w 338221"/>
                <a:gd name="connsiteY11" fmla="*/ 102611 h 407549"/>
                <a:gd name="connsiteX12" fmla="*/ 252374 w 338221"/>
                <a:gd name="connsiteY12" fmla="*/ 82 h 407549"/>
                <a:gd name="connsiteX13" fmla="*/ 167495 w 338221"/>
                <a:gd name="connsiteY13" fmla="*/ 48142 h 407549"/>
                <a:gd name="connsiteX14" fmla="*/ 109181 w 338221"/>
                <a:gd name="connsiteY14" fmla="*/ 82 h 407549"/>
                <a:gd name="connsiteX15" fmla="*/ 61234 w 338221"/>
                <a:gd name="connsiteY15" fmla="*/ 36608 h 407549"/>
                <a:gd name="connsiteX16" fmla="*/ 41148 w 338221"/>
                <a:gd name="connsiteY16" fmla="*/ 98766 h 407549"/>
                <a:gd name="connsiteX17" fmla="*/ 48923 w 338221"/>
                <a:gd name="connsiteY17" fmla="*/ 105174 h 407549"/>
                <a:gd name="connsiteX18" fmla="*/ 59938 w 338221"/>
                <a:gd name="connsiteY18" fmla="*/ 90436 h 407549"/>
                <a:gd name="connsiteX19" fmla="*/ 107237 w 338221"/>
                <a:gd name="connsiteY19" fmla="*/ 14180 h 407549"/>
                <a:gd name="connsiteX20" fmla="*/ 127323 w 338221"/>
                <a:gd name="connsiteY20" fmla="*/ 43657 h 407549"/>
                <a:gd name="connsiteX21" fmla="*/ 122787 w 338221"/>
                <a:gd name="connsiteY21" fmla="*/ 76338 h 407549"/>
                <a:gd name="connsiteX22" fmla="*/ 50219 w 338221"/>
                <a:gd name="connsiteY22" fmla="*/ 361494 h 407549"/>
                <a:gd name="connsiteX23" fmla="*/ 164255 w 338221"/>
                <a:gd name="connsiteY23" fmla="*/ 83387 h 407549"/>
                <a:gd name="connsiteX24" fmla="*/ 197948 w 338221"/>
                <a:gd name="connsiteY24" fmla="*/ 38530 h 407549"/>
                <a:gd name="connsiteX25" fmla="*/ 250430 w 338221"/>
                <a:gd name="connsiteY25" fmla="*/ 14180 h 407549"/>
                <a:gd name="connsiteX26" fmla="*/ 291898 w 338221"/>
                <a:gd name="connsiteY26" fmla="*/ 74415 h 407549"/>
                <a:gd name="connsiteX27" fmla="*/ 258853 w 338221"/>
                <a:gd name="connsiteY27" fmla="*/ 210265 h 407549"/>
                <a:gd name="connsiteX28" fmla="*/ 181750 w 338221"/>
                <a:gd name="connsiteY28" fmla="*/ 276267 h 407549"/>
                <a:gd name="connsiteX29" fmla="*/ 130563 w 338221"/>
                <a:gd name="connsiteY29" fmla="*/ 219236 h 407549"/>
                <a:gd name="connsiteX30" fmla="*/ 132506 w 338221"/>
                <a:gd name="connsiteY30" fmla="*/ 208983 h 407549"/>
                <a:gd name="connsiteX31" fmla="*/ 164255 w 338221"/>
                <a:gd name="connsiteY31" fmla="*/ 83387 h 40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38221" h="407549">
                  <a:moveTo>
                    <a:pt x="50219" y="361494"/>
                  </a:moveTo>
                  <a:cubicBezTo>
                    <a:pt x="45035" y="383281"/>
                    <a:pt x="43739" y="387767"/>
                    <a:pt x="15230" y="387767"/>
                  </a:cubicBezTo>
                  <a:cubicBezTo>
                    <a:pt x="7455" y="387767"/>
                    <a:pt x="328" y="387767"/>
                    <a:pt x="328" y="399942"/>
                  </a:cubicBezTo>
                  <a:cubicBezTo>
                    <a:pt x="328" y="405068"/>
                    <a:pt x="3567" y="407631"/>
                    <a:pt x="8751" y="407631"/>
                  </a:cubicBezTo>
                  <a:cubicBezTo>
                    <a:pt x="26245" y="407631"/>
                    <a:pt x="45035" y="405709"/>
                    <a:pt x="63177" y="405709"/>
                  </a:cubicBezTo>
                  <a:cubicBezTo>
                    <a:pt x="84559" y="405709"/>
                    <a:pt x="106589" y="407631"/>
                    <a:pt x="127323" y="407631"/>
                  </a:cubicBezTo>
                  <a:cubicBezTo>
                    <a:pt x="130563" y="407631"/>
                    <a:pt x="138986" y="407631"/>
                    <a:pt x="138986" y="394816"/>
                  </a:cubicBezTo>
                  <a:cubicBezTo>
                    <a:pt x="138986" y="387767"/>
                    <a:pt x="132506" y="387767"/>
                    <a:pt x="123435" y="387767"/>
                  </a:cubicBezTo>
                  <a:cubicBezTo>
                    <a:pt x="91039" y="387767"/>
                    <a:pt x="91039" y="383281"/>
                    <a:pt x="91039" y="377514"/>
                  </a:cubicBezTo>
                  <a:cubicBezTo>
                    <a:pt x="91039" y="369825"/>
                    <a:pt x="118252" y="265374"/>
                    <a:pt x="122787" y="249354"/>
                  </a:cubicBezTo>
                  <a:cubicBezTo>
                    <a:pt x="131210" y="267937"/>
                    <a:pt x="149352" y="290365"/>
                    <a:pt x="182397" y="290365"/>
                  </a:cubicBezTo>
                  <a:cubicBezTo>
                    <a:pt x="257557" y="290365"/>
                    <a:pt x="338549" y="196808"/>
                    <a:pt x="338549" y="102611"/>
                  </a:cubicBezTo>
                  <a:cubicBezTo>
                    <a:pt x="338549" y="42375"/>
                    <a:pt x="301617" y="82"/>
                    <a:pt x="252374" y="82"/>
                  </a:cubicBezTo>
                  <a:cubicBezTo>
                    <a:pt x="219977" y="82"/>
                    <a:pt x="188876" y="23151"/>
                    <a:pt x="167495" y="48142"/>
                  </a:cubicBezTo>
                  <a:cubicBezTo>
                    <a:pt x="161015" y="13539"/>
                    <a:pt x="133154" y="82"/>
                    <a:pt x="109181" y="82"/>
                  </a:cubicBezTo>
                  <a:cubicBezTo>
                    <a:pt x="79376" y="82"/>
                    <a:pt x="67065" y="25074"/>
                    <a:pt x="61234" y="36608"/>
                  </a:cubicBezTo>
                  <a:cubicBezTo>
                    <a:pt x="49571" y="58395"/>
                    <a:pt x="41148" y="96843"/>
                    <a:pt x="41148" y="98766"/>
                  </a:cubicBezTo>
                  <a:cubicBezTo>
                    <a:pt x="41148" y="105174"/>
                    <a:pt x="47627" y="105174"/>
                    <a:pt x="48923" y="105174"/>
                  </a:cubicBezTo>
                  <a:cubicBezTo>
                    <a:pt x="55402" y="105174"/>
                    <a:pt x="56050" y="104533"/>
                    <a:pt x="59938" y="90436"/>
                  </a:cubicBezTo>
                  <a:cubicBezTo>
                    <a:pt x="70953" y="44939"/>
                    <a:pt x="83911" y="14180"/>
                    <a:pt x="107237" y="14180"/>
                  </a:cubicBezTo>
                  <a:cubicBezTo>
                    <a:pt x="118252" y="14180"/>
                    <a:pt x="127323" y="19306"/>
                    <a:pt x="127323" y="43657"/>
                  </a:cubicBezTo>
                  <a:cubicBezTo>
                    <a:pt x="127323" y="58395"/>
                    <a:pt x="125379" y="65444"/>
                    <a:pt x="122787" y="76338"/>
                  </a:cubicBezTo>
                  <a:lnTo>
                    <a:pt x="50219" y="361494"/>
                  </a:lnTo>
                  <a:close/>
                  <a:moveTo>
                    <a:pt x="164255" y="83387"/>
                  </a:moveTo>
                  <a:cubicBezTo>
                    <a:pt x="168790" y="66085"/>
                    <a:pt x="186285" y="48142"/>
                    <a:pt x="197948" y="38530"/>
                  </a:cubicBezTo>
                  <a:cubicBezTo>
                    <a:pt x="220625" y="18666"/>
                    <a:pt x="239415" y="14180"/>
                    <a:pt x="250430" y="14180"/>
                  </a:cubicBezTo>
                  <a:cubicBezTo>
                    <a:pt x="276348" y="14180"/>
                    <a:pt x="291898" y="36608"/>
                    <a:pt x="291898" y="74415"/>
                  </a:cubicBezTo>
                  <a:cubicBezTo>
                    <a:pt x="291898" y="112222"/>
                    <a:pt x="270516" y="185915"/>
                    <a:pt x="258853" y="210265"/>
                  </a:cubicBezTo>
                  <a:cubicBezTo>
                    <a:pt x="236824" y="255121"/>
                    <a:pt x="205723" y="276267"/>
                    <a:pt x="181750" y="276267"/>
                  </a:cubicBezTo>
                  <a:cubicBezTo>
                    <a:pt x="138986" y="276267"/>
                    <a:pt x="130563" y="223081"/>
                    <a:pt x="130563" y="219236"/>
                  </a:cubicBezTo>
                  <a:cubicBezTo>
                    <a:pt x="130563" y="217955"/>
                    <a:pt x="130563" y="216673"/>
                    <a:pt x="132506" y="208983"/>
                  </a:cubicBezTo>
                  <a:lnTo>
                    <a:pt x="164255" y="83387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任意多边形: 形状 480">
              <a:extLst>
                <a:ext uri="{FF2B5EF4-FFF2-40B4-BE49-F238E27FC236}">
                  <a16:creationId xmlns:a16="http://schemas.microsoft.com/office/drawing/2014/main" id="{451CA625-35F6-58A7-E00D-2420CC12FC23}"/>
                </a:ext>
              </a:extLst>
            </p:cNvPr>
            <p:cNvSpPr/>
            <p:nvPr/>
          </p:nvSpPr>
          <p:spPr>
            <a:xfrm>
              <a:off x="17831428" y="3619938"/>
              <a:ext cx="150320" cy="640800"/>
            </a:xfrm>
            <a:custGeom>
              <a:avLst/>
              <a:gdLst>
                <a:gd name="connsiteX0" fmla="*/ 150653 w 150320"/>
                <a:gd name="connsiteY0" fmla="*/ 634475 h 640800"/>
                <a:gd name="connsiteX1" fmla="*/ 139639 w 150320"/>
                <a:gd name="connsiteY1" fmla="*/ 620377 h 640800"/>
                <a:gd name="connsiteX2" fmla="*/ 37913 w 150320"/>
                <a:gd name="connsiteY2" fmla="*/ 320483 h 640800"/>
                <a:gd name="connsiteX3" fmla="*/ 142230 w 150320"/>
                <a:gd name="connsiteY3" fmla="*/ 17384 h 640800"/>
                <a:gd name="connsiteX4" fmla="*/ 150653 w 150320"/>
                <a:gd name="connsiteY4" fmla="*/ 6490 h 640800"/>
                <a:gd name="connsiteX5" fmla="*/ 144174 w 150320"/>
                <a:gd name="connsiteY5" fmla="*/ 82 h 640800"/>
                <a:gd name="connsiteX6" fmla="*/ 41153 w 150320"/>
                <a:gd name="connsiteY6" fmla="*/ 125039 h 640800"/>
                <a:gd name="connsiteX7" fmla="*/ 333 w 150320"/>
                <a:gd name="connsiteY7" fmla="*/ 320483 h 640800"/>
                <a:gd name="connsiteX8" fmla="*/ 43097 w 150320"/>
                <a:gd name="connsiteY8" fmla="*/ 520412 h 640800"/>
                <a:gd name="connsiteX9" fmla="*/ 144174 w 150320"/>
                <a:gd name="connsiteY9" fmla="*/ 640883 h 640800"/>
                <a:gd name="connsiteX10" fmla="*/ 150653 w 150320"/>
                <a:gd name="connsiteY10" fmla="*/ 634475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53" y="634475"/>
                  </a:moveTo>
                  <a:cubicBezTo>
                    <a:pt x="150653" y="632553"/>
                    <a:pt x="150653" y="631271"/>
                    <a:pt x="139639" y="620377"/>
                  </a:cubicBezTo>
                  <a:cubicBezTo>
                    <a:pt x="58647" y="539636"/>
                    <a:pt x="37913" y="418525"/>
                    <a:pt x="37913" y="320483"/>
                  </a:cubicBezTo>
                  <a:cubicBezTo>
                    <a:pt x="37913" y="208983"/>
                    <a:pt x="62535" y="97484"/>
                    <a:pt x="142230" y="17384"/>
                  </a:cubicBezTo>
                  <a:cubicBezTo>
                    <a:pt x="150653" y="9694"/>
                    <a:pt x="150653" y="8412"/>
                    <a:pt x="150653" y="6490"/>
                  </a:cubicBezTo>
                  <a:cubicBezTo>
                    <a:pt x="150653" y="2005"/>
                    <a:pt x="148062" y="82"/>
                    <a:pt x="144174" y="82"/>
                  </a:cubicBezTo>
                  <a:cubicBezTo>
                    <a:pt x="137695" y="82"/>
                    <a:pt x="79381" y="43657"/>
                    <a:pt x="41153" y="125039"/>
                  </a:cubicBezTo>
                  <a:cubicBezTo>
                    <a:pt x="8108" y="195527"/>
                    <a:pt x="333" y="266655"/>
                    <a:pt x="333" y="320483"/>
                  </a:cubicBezTo>
                  <a:cubicBezTo>
                    <a:pt x="333" y="370465"/>
                    <a:pt x="7460" y="448002"/>
                    <a:pt x="43097" y="520412"/>
                  </a:cubicBezTo>
                  <a:cubicBezTo>
                    <a:pt x="81972" y="599231"/>
                    <a:pt x="137695" y="640883"/>
                    <a:pt x="144174" y="640883"/>
                  </a:cubicBezTo>
                  <a:cubicBezTo>
                    <a:pt x="148062" y="640883"/>
                    <a:pt x="150653" y="638960"/>
                    <a:pt x="150653" y="634475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任意多边形: 形状 481">
              <a:extLst>
                <a:ext uri="{FF2B5EF4-FFF2-40B4-BE49-F238E27FC236}">
                  <a16:creationId xmlns:a16="http://schemas.microsoft.com/office/drawing/2014/main" id="{EDD46865-C1A5-23C2-E07D-B8857D47597D}"/>
                </a:ext>
              </a:extLst>
            </p:cNvPr>
            <p:cNvSpPr/>
            <p:nvPr/>
          </p:nvSpPr>
          <p:spPr>
            <a:xfrm>
              <a:off x="18039967" y="3808974"/>
              <a:ext cx="340813" cy="420365"/>
            </a:xfrm>
            <a:custGeom>
              <a:avLst/>
              <a:gdLst>
                <a:gd name="connsiteX0" fmla="*/ 144826 w 340813"/>
                <a:gd name="connsiteY0" fmla="*/ 169894 h 420365"/>
                <a:gd name="connsiteX1" fmla="*/ 87808 w 340813"/>
                <a:gd name="connsiteY1" fmla="*/ 98124 h 420365"/>
                <a:gd name="connsiteX2" fmla="*/ 144826 w 340813"/>
                <a:gd name="connsiteY2" fmla="*/ 26355 h 420365"/>
                <a:gd name="connsiteX3" fmla="*/ 201844 w 340813"/>
                <a:gd name="connsiteY3" fmla="*/ 98124 h 420365"/>
                <a:gd name="connsiteX4" fmla="*/ 144826 w 340813"/>
                <a:gd name="connsiteY4" fmla="*/ 169894 h 420365"/>
                <a:gd name="connsiteX5" fmla="*/ 65778 w 340813"/>
                <a:gd name="connsiteY5" fmla="*/ 176303 h 420365"/>
                <a:gd name="connsiteX6" fmla="*/ 144826 w 340813"/>
                <a:gd name="connsiteY6" fmla="*/ 192963 h 420365"/>
                <a:gd name="connsiteX7" fmla="*/ 273765 w 340813"/>
                <a:gd name="connsiteY7" fmla="*/ 98124 h 420365"/>
                <a:gd name="connsiteX8" fmla="*/ 247847 w 340813"/>
                <a:gd name="connsiteY8" fmla="*/ 36608 h 420365"/>
                <a:gd name="connsiteX9" fmla="*/ 288020 w 340813"/>
                <a:gd name="connsiteY9" fmla="*/ 24433 h 420365"/>
                <a:gd name="connsiteX10" fmla="*/ 285428 w 340813"/>
                <a:gd name="connsiteY10" fmla="*/ 37248 h 420365"/>
                <a:gd name="connsiteX11" fmla="*/ 313289 w 340813"/>
                <a:gd name="connsiteY11" fmla="*/ 64803 h 420365"/>
                <a:gd name="connsiteX12" fmla="*/ 341150 w 340813"/>
                <a:gd name="connsiteY12" fmla="*/ 37248 h 420365"/>
                <a:gd name="connsiteX13" fmla="*/ 300330 w 340813"/>
                <a:gd name="connsiteY13" fmla="*/ 82 h 420365"/>
                <a:gd name="connsiteX14" fmla="*/ 231649 w 340813"/>
                <a:gd name="connsiteY14" fmla="*/ 24433 h 420365"/>
                <a:gd name="connsiteX15" fmla="*/ 144826 w 340813"/>
                <a:gd name="connsiteY15" fmla="*/ 3286 h 420365"/>
                <a:gd name="connsiteX16" fmla="*/ 15887 w 340813"/>
                <a:gd name="connsiteY16" fmla="*/ 98124 h 420365"/>
                <a:gd name="connsiteX17" fmla="*/ 49580 w 340813"/>
                <a:gd name="connsiteY17" fmla="*/ 165409 h 420365"/>
                <a:gd name="connsiteX18" fmla="*/ 27550 w 340813"/>
                <a:gd name="connsiteY18" fmla="*/ 222440 h 420365"/>
                <a:gd name="connsiteX19" fmla="*/ 56059 w 340813"/>
                <a:gd name="connsiteY19" fmla="*/ 283957 h 420365"/>
                <a:gd name="connsiteX20" fmla="*/ 337 w 340813"/>
                <a:gd name="connsiteY20" fmla="*/ 339706 h 420365"/>
                <a:gd name="connsiteX21" fmla="*/ 165560 w 340813"/>
                <a:gd name="connsiteY21" fmla="*/ 420447 h 420365"/>
                <a:gd name="connsiteX22" fmla="*/ 330783 w 340813"/>
                <a:gd name="connsiteY22" fmla="*/ 337784 h 420365"/>
                <a:gd name="connsiteX23" fmla="*/ 282188 w 340813"/>
                <a:gd name="connsiteY23" fmla="*/ 256402 h 420365"/>
                <a:gd name="connsiteX24" fmla="*/ 144826 w 340813"/>
                <a:gd name="connsiteY24" fmla="*/ 238460 h 420365"/>
                <a:gd name="connsiteX25" fmla="*/ 94935 w 340813"/>
                <a:gd name="connsiteY25" fmla="*/ 237819 h 420365"/>
                <a:gd name="connsiteX26" fmla="*/ 59298 w 340813"/>
                <a:gd name="connsiteY26" fmla="*/ 197449 h 420365"/>
                <a:gd name="connsiteX27" fmla="*/ 65778 w 340813"/>
                <a:gd name="connsiteY27" fmla="*/ 176303 h 420365"/>
                <a:gd name="connsiteX28" fmla="*/ 105950 w 340813"/>
                <a:gd name="connsiteY28" fmla="*/ 299977 h 420365"/>
                <a:gd name="connsiteX29" fmla="*/ 181758 w 340813"/>
                <a:gd name="connsiteY29" fmla="*/ 299977 h 420365"/>
                <a:gd name="connsiteX30" fmla="*/ 275060 w 340813"/>
                <a:gd name="connsiteY30" fmla="*/ 339706 h 420365"/>
                <a:gd name="connsiteX31" fmla="*/ 165560 w 340813"/>
                <a:gd name="connsiteY31" fmla="*/ 397379 h 420365"/>
                <a:gd name="connsiteX32" fmla="*/ 56059 w 340813"/>
                <a:gd name="connsiteY32" fmla="*/ 338425 h 420365"/>
                <a:gd name="connsiteX33" fmla="*/ 105950 w 340813"/>
                <a:gd name="connsiteY33" fmla="*/ 299977 h 4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40813" h="420365">
                  <a:moveTo>
                    <a:pt x="144826" y="169894"/>
                  </a:moveTo>
                  <a:cubicBezTo>
                    <a:pt x="87808" y="169894"/>
                    <a:pt x="87808" y="126961"/>
                    <a:pt x="87808" y="98124"/>
                  </a:cubicBezTo>
                  <a:cubicBezTo>
                    <a:pt x="87808" y="69288"/>
                    <a:pt x="87808" y="26355"/>
                    <a:pt x="144826" y="26355"/>
                  </a:cubicBezTo>
                  <a:cubicBezTo>
                    <a:pt x="201844" y="26355"/>
                    <a:pt x="201844" y="69288"/>
                    <a:pt x="201844" y="98124"/>
                  </a:cubicBezTo>
                  <a:cubicBezTo>
                    <a:pt x="201844" y="126961"/>
                    <a:pt x="201844" y="169894"/>
                    <a:pt x="144826" y="169894"/>
                  </a:cubicBezTo>
                  <a:close/>
                  <a:moveTo>
                    <a:pt x="65778" y="176303"/>
                  </a:moveTo>
                  <a:cubicBezTo>
                    <a:pt x="95583" y="191682"/>
                    <a:pt x="128628" y="192963"/>
                    <a:pt x="144826" y="192963"/>
                  </a:cubicBezTo>
                  <a:cubicBezTo>
                    <a:pt x="238128" y="192963"/>
                    <a:pt x="273765" y="142981"/>
                    <a:pt x="273765" y="98124"/>
                  </a:cubicBezTo>
                  <a:cubicBezTo>
                    <a:pt x="273765" y="68007"/>
                    <a:pt x="257566" y="46860"/>
                    <a:pt x="247847" y="36608"/>
                  </a:cubicBezTo>
                  <a:cubicBezTo>
                    <a:pt x="267285" y="26355"/>
                    <a:pt x="280892" y="25073"/>
                    <a:pt x="288020" y="24433"/>
                  </a:cubicBezTo>
                  <a:cubicBezTo>
                    <a:pt x="286723" y="27636"/>
                    <a:pt x="285428" y="33404"/>
                    <a:pt x="285428" y="37248"/>
                  </a:cubicBezTo>
                  <a:cubicBezTo>
                    <a:pt x="285428" y="53269"/>
                    <a:pt x="296442" y="64803"/>
                    <a:pt x="313289" y="64803"/>
                  </a:cubicBezTo>
                  <a:cubicBezTo>
                    <a:pt x="330135" y="64803"/>
                    <a:pt x="341150" y="52628"/>
                    <a:pt x="341150" y="37248"/>
                  </a:cubicBezTo>
                  <a:cubicBezTo>
                    <a:pt x="341150" y="22510"/>
                    <a:pt x="330135" y="82"/>
                    <a:pt x="300330" y="82"/>
                  </a:cubicBezTo>
                  <a:cubicBezTo>
                    <a:pt x="290611" y="82"/>
                    <a:pt x="260158" y="2005"/>
                    <a:pt x="231649" y="24433"/>
                  </a:cubicBezTo>
                  <a:cubicBezTo>
                    <a:pt x="219986" y="16743"/>
                    <a:pt x="192773" y="3286"/>
                    <a:pt x="144826" y="3286"/>
                  </a:cubicBezTo>
                  <a:cubicBezTo>
                    <a:pt x="51523" y="3286"/>
                    <a:pt x="15887" y="53269"/>
                    <a:pt x="15887" y="98124"/>
                  </a:cubicBezTo>
                  <a:cubicBezTo>
                    <a:pt x="15887" y="124397"/>
                    <a:pt x="28846" y="150670"/>
                    <a:pt x="49580" y="165409"/>
                  </a:cubicBezTo>
                  <a:cubicBezTo>
                    <a:pt x="31438" y="187837"/>
                    <a:pt x="27550" y="208983"/>
                    <a:pt x="27550" y="222440"/>
                  </a:cubicBezTo>
                  <a:cubicBezTo>
                    <a:pt x="27550" y="232052"/>
                    <a:pt x="30142" y="263451"/>
                    <a:pt x="56059" y="283957"/>
                  </a:cubicBezTo>
                  <a:cubicBezTo>
                    <a:pt x="47636" y="285879"/>
                    <a:pt x="337" y="299336"/>
                    <a:pt x="337" y="339706"/>
                  </a:cubicBezTo>
                  <a:cubicBezTo>
                    <a:pt x="337" y="372387"/>
                    <a:pt x="35973" y="420447"/>
                    <a:pt x="165560" y="420447"/>
                  </a:cubicBezTo>
                  <a:cubicBezTo>
                    <a:pt x="280244" y="420447"/>
                    <a:pt x="330783" y="382640"/>
                    <a:pt x="330783" y="337784"/>
                  </a:cubicBezTo>
                  <a:cubicBezTo>
                    <a:pt x="330783" y="318560"/>
                    <a:pt x="325599" y="278190"/>
                    <a:pt x="282188" y="256402"/>
                  </a:cubicBezTo>
                  <a:cubicBezTo>
                    <a:pt x="245904" y="238460"/>
                    <a:pt x="207028" y="238460"/>
                    <a:pt x="144826" y="238460"/>
                  </a:cubicBezTo>
                  <a:cubicBezTo>
                    <a:pt x="127980" y="238460"/>
                    <a:pt x="98175" y="238460"/>
                    <a:pt x="94935" y="237819"/>
                  </a:cubicBezTo>
                  <a:cubicBezTo>
                    <a:pt x="66426" y="233334"/>
                    <a:pt x="59298" y="208983"/>
                    <a:pt x="59298" y="197449"/>
                  </a:cubicBezTo>
                  <a:cubicBezTo>
                    <a:pt x="59298" y="191041"/>
                    <a:pt x="61890" y="181429"/>
                    <a:pt x="65778" y="176303"/>
                  </a:cubicBezTo>
                  <a:close/>
                  <a:moveTo>
                    <a:pt x="105950" y="299977"/>
                  </a:moveTo>
                  <a:lnTo>
                    <a:pt x="181758" y="299977"/>
                  </a:lnTo>
                  <a:cubicBezTo>
                    <a:pt x="201844" y="299977"/>
                    <a:pt x="275060" y="299977"/>
                    <a:pt x="275060" y="339706"/>
                  </a:cubicBezTo>
                  <a:cubicBezTo>
                    <a:pt x="275060" y="362775"/>
                    <a:pt x="249791" y="397379"/>
                    <a:pt x="165560" y="397379"/>
                  </a:cubicBezTo>
                  <a:cubicBezTo>
                    <a:pt x="87808" y="397379"/>
                    <a:pt x="56059" y="367901"/>
                    <a:pt x="56059" y="338425"/>
                  </a:cubicBezTo>
                  <a:cubicBezTo>
                    <a:pt x="56059" y="299977"/>
                    <a:pt x="96879" y="299977"/>
                    <a:pt x="105950" y="299977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任意多边形: 形状 482">
              <a:extLst>
                <a:ext uri="{FF2B5EF4-FFF2-40B4-BE49-F238E27FC236}">
                  <a16:creationId xmlns:a16="http://schemas.microsoft.com/office/drawing/2014/main" id="{29CD8DC9-180F-9EFD-7C8D-BF3E670C981F}"/>
                </a:ext>
              </a:extLst>
            </p:cNvPr>
            <p:cNvSpPr/>
            <p:nvPr/>
          </p:nvSpPr>
          <p:spPr>
            <a:xfrm>
              <a:off x="18413144" y="3998843"/>
              <a:ext cx="263514" cy="202300"/>
            </a:xfrm>
            <a:custGeom>
              <a:avLst/>
              <a:gdLst>
                <a:gd name="connsiteX0" fmla="*/ 170879 w 263514"/>
                <a:gd name="connsiteY0" fmla="*/ 125232 h 202300"/>
                <a:gd name="connsiteX1" fmla="*/ 163622 w 263514"/>
                <a:gd name="connsiteY1" fmla="*/ 151697 h 202300"/>
                <a:gd name="connsiteX2" fmla="*/ 108742 w 263514"/>
                <a:gd name="connsiteY2" fmla="*/ 189825 h 202300"/>
                <a:gd name="connsiteX3" fmla="*/ 77446 w 263514"/>
                <a:gd name="connsiteY3" fmla="*/ 152594 h 202300"/>
                <a:gd name="connsiteX4" fmla="*/ 102845 w 263514"/>
                <a:gd name="connsiteY4" fmla="*/ 61537 h 202300"/>
                <a:gd name="connsiteX5" fmla="*/ 109195 w 263514"/>
                <a:gd name="connsiteY5" fmla="*/ 38660 h 202300"/>
                <a:gd name="connsiteX6" fmla="*/ 66108 w 263514"/>
                <a:gd name="connsiteY6" fmla="*/ 84 h 202300"/>
                <a:gd name="connsiteX7" fmla="*/ 342 w 263514"/>
                <a:gd name="connsiteY7" fmla="*/ 68713 h 202300"/>
                <a:gd name="connsiteX8" fmla="*/ 8053 w 263514"/>
                <a:gd name="connsiteY8" fmla="*/ 74545 h 202300"/>
                <a:gd name="connsiteX9" fmla="*/ 16217 w 263514"/>
                <a:gd name="connsiteY9" fmla="*/ 67368 h 202300"/>
                <a:gd name="connsiteX10" fmla="*/ 64747 w 263514"/>
                <a:gd name="connsiteY10" fmla="*/ 12644 h 202300"/>
                <a:gd name="connsiteX11" fmla="*/ 76086 w 263514"/>
                <a:gd name="connsiteY11" fmla="*/ 28343 h 202300"/>
                <a:gd name="connsiteX12" fmla="*/ 67922 w 263514"/>
                <a:gd name="connsiteY12" fmla="*/ 58397 h 202300"/>
                <a:gd name="connsiteX13" fmla="*/ 43430 w 263514"/>
                <a:gd name="connsiteY13" fmla="*/ 145417 h 202300"/>
                <a:gd name="connsiteX14" fmla="*/ 60212 w 263514"/>
                <a:gd name="connsiteY14" fmla="*/ 188031 h 202300"/>
                <a:gd name="connsiteX15" fmla="*/ 106927 w 263514"/>
                <a:gd name="connsiteY15" fmla="*/ 202385 h 202300"/>
                <a:gd name="connsiteX16" fmla="*/ 165889 w 263514"/>
                <a:gd name="connsiteY16" fmla="*/ 172780 h 202300"/>
                <a:gd name="connsiteX17" fmla="*/ 211698 w 263514"/>
                <a:gd name="connsiteY17" fmla="*/ 202385 h 202300"/>
                <a:gd name="connsiteX18" fmla="*/ 247529 w 263514"/>
                <a:gd name="connsiteY18" fmla="*/ 178611 h 202300"/>
                <a:gd name="connsiteX19" fmla="*/ 263857 w 263514"/>
                <a:gd name="connsiteY19" fmla="*/ 133755 h 202300"/>
                <a:gd name="connsiteX20" fmla="*/ 256147 w 263514"/>
                <a:gd name="connsiteY20" fmla="*/ 127924 h 202300"/>
                <a:gd name="connsiteX21" fmla="*/ 246169 w 263514"/>
                <a:gd name="connsiteY21" fmla="*/ 141829 h 202300"/>
                <a:gd name="connsiteX22" fmla="*/ 213059 w 263514"/>
                <a:gd name="connsiteY22" fmla="*/ 189825 h 202300"/>
                <a:gd name="connsiteX23" fmla="*/ 198092 w 263514"/>
                <a:gd name="connsiteY23" fmla="*/ 167845 h 202300"/>
                <a:gd name="connsiteX24" fmla="*/ 204895 w 263514"/>
                <a:gd name="connsiteY24" fmla="*/ 132409 h 202300"/>
                <a:gd name="connsiteX25" fmla="*/ 214873 w 263514"/>
                <a:gd name="connsiteY25" fmla="*/ 92039 h 202300"/>
                <a:gd name="connsiteX26" fmla="*/ 225305 w 263514"/>
                <a:gd name="connsiteY26" fmla="*/ 52117 h 202300"/>
                <a:gd name="connsiteX27" fmla="*/ 233015 w 263514"/>
                <a:gd name="connsiteY27" fmla="*/ 18923 h 202300"/>
                <a:gd name="connsiteX28" fmla="*/ 218048 w 263514"/>
                <a:gd name="connsiteY28" fmla="*/ 4569 h 202300"/>
                <a:gd name="connsiteX29" fmla="*/ 194464 w 263514"/>
                <a:gd name="connsiteY29" fmla="*/ 31932 h 202300"/>
                <a:gd name="connsiteX30" fmla="*/ 170879 w 263514"/>
                <a:gd name="connsiteY30" fmla="*/ 125232 h 20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63514" h="202300">
                  <a:moveTo>
                    <a:pt x="170879" y="125232"/>
                  </a:moveTo>
                  <a:cubicBezTo>
                    <a:pt x="168611" y="134203"/>
                    <a:pt x="164529" y="151249"/>
                    <a:pt x="163622" y="151697"/>
                  </a:cubicBezTo>
                  <a:cubicBezTo>
                    <a:pt x="155004" y="165603"/>
                    <a:pt x="136862" y="189825"/>
                    <a:pt x="108742" y="189825"/>
                  </a:cubicBezTo>
                  <a:cubicBezTo>
                    <a:pt x="77446" y="189825"/>
                    <a:pt x="77446" y="160669"/>
                    <a:pt x="77446" y="152594"/>
                  </a:cubicBezTo>
                  <a:cubicBezTo>
                    <a:pt x="77446" y="126129"/>
                    <a:pt x="90146" y="94281"/>
                    <a:pt x="102845" y="61537"/>
                  </a:cubicBezTo>
                  <a:cubicBezTo>
                    <a:pt x="106474" y="52565"/>
                    <a:pt x="109195" y="45837"/>
                    <a:pt x="109195" y="38660"/>
                  </a:cubicBezTo>
                  <a:cubicBezTo>
                    <a:pt x="109195" y="15335"/>
                    <a:pt x="89239" y="84"/>
                    <a:pt x="66108" y="84"/>
                  </a:cubicBezTo>
                  <a:cubicBezTo>
                    <a:pt x="20752" y="84"/>
                    <a:pt x="342" y="61537"/>
                    <a:pt x="342" y="68713"/>
                  </a:cubicBezTo>
                  <a:cubicBezTo>
                    <a:pt x="342" y="74545"/>
                    <a:pt x="6692" y="74545"/>
                    <a:pt x="8053" y="74545"/>
                  </a:cubicBezTo>
                  <a:cubicBezTo>
                    <a:pt x="14403" y="74545"/>
                    <a:pt x="14856" y="72302"/>
                    <a:pt x="16217" y="67368"/>
                  </a:cubicBezTo>
                  <a:cubicBezTo>
                    <a:pt x="27102" y="30586"/>
                    <a:pt x="47059" y="12644"/>
                    <a:pt x="64747" y="12644"/>
                  </a:cubicBezTo>
                  <a:cubicBezTo>
                    <a:pt x="72457" y="12644"/>
                    <a:pt x="76086" y="17578"/>
                    <a:pt x="76086" y="28343"/>
                  </a:cubicBezTo>
                  <a:cubicBezTo>
                    <a:pt x="76086" y="38660"/>
                    <a:pt x="72457" y="48080"/>
                    <a:pt x="67922" y="58397"/>
                  </a:cubicBezTo>
                  <a:cubicBezTo>
                    <a:pt x="43430" y="120298"/>
                    <a:pt x="43430" y="133307"/>
                    <a:pt x="43430" y="145417"/>
                  </a:cubicBezTo>
                  <a:cubicBezTo>
                    <a:pt x="43430" y="153043"/>
                    <a:pt x="43430" y="173677"/>
                    <a:pt x="60212" y="188031"/>
                  </a:cubicBezTo>
                  <a:cubicBezTo>
                    <a:pt x="73365" y="198796"/>
                    <a:pt x="91053" y="202385"/>
                    <a:pt x="106927" y="202385"/>
                  </a:cubicBezTo>
                  <a:cubicBezTo>
                    <a:pt x="135502" y="202385"/>
                    <a:pt x="150922" y="187134"/>
                    <a:pt x="165889" y="172780"/>
                  </a:cubicBezTo>
                  <a:cubicBezTo>
                    <a:pt x="175868" y="201488"/>
                    <a:pt x="206256" y="202385"/>
                    <a:pt x="211698" y="202385"/>
                  </a:cubicBezTo>
                  <a:cubicBezTo>
                    <a:pt x="227119" y="202385"/>
                    <a:pt x="238912" y="193413"/>
                    <a:pt x="247529" y="178611"/>
                  </a:cubicBezTo>
                  <a:cubicBezTo>
                    <a:pt x="257507" y="161117"/>
                    <a:pt x="263857" y="135101"/>
                    <a:pt x="263857" y="133755"/>
                  </a:cubicBezTo>
                  <a:cubicBezTo>
                    <a:pt x="263857" y="127924"/>
                    <a:pt x="257507" y="127924"/>
                    <a:pt x="256147" y="127924"/>
                  </a:cubicBezTo>
                  <a:cubicBezTo>
                    <a:pt x="249797" y="127924"/>
                    <a:pt x="249343" y="129718"/>
                    <a:pt x="246169" y="141829"/>
                  </a:cubicBezTo>
                  <a:cubicBezTo>
                    <a:pt x="240726" y="162911"/>
                    <a:pt x="232109" y="189825"/>
                    <a:pt x="213059" y="189825"/>
                  </a:cubicBezTo>
                  <a:cubicBezTo>
                    <a:pt x="201267" y="189825"/>
                    <a:pt x="198092" y="179508"/>
                    <a:pt x="198092" y="167845"/>
                  </a:cubicBezTo>
                  <a:cubicBezTo>
                    <a:pt x="198092" y="160220"/>
                    <a:pt x="201720" y="144072"/>
                    <a:pt x="204895" y="132409"/>
                  </a:cubicBezTo>
                  <a:cubicBezTo>
                    <a:pt x="208070" y="120298"/>
                    <a:pt x="212605" y="101907"/>
                    <a:pt x="214873" y="92039"/>
                  </a:cubicBezTo>
                  <a:lnTo>
                    <a:pt x="225305" y="52117"/>
                  </a:lnTo>
                  <a:cubicBezTo>
                    <a:pt x="228026" y="40903"/>
                    <a:pt x="233015" y="21166"/>
                    <a:pt x="233015" y="18923"/>
                  </a:cubicBezTo>
                  <a:cubicBezTo>
                    <a:pt x="233015" y="9952"/>
                    <a:pt x="225758" y="4569"/>
                    <a:pt x="218048" y="4569"/>
                  </a:cubicBezTo>
                  <a:cubicBezTo>
                    <a:pt x="201267" y="4569"/>
                    <a:pt x="198092" y="17578"/>
                    <a:pt x="194464" y="31932"/>
                  </a:cubicBezTo>
                  <a:lnTo>
                    <a:pt x="170879" y="125232"/>
                  </a:ln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任意多边形: 形状 483">
              <a:extLst>
                <a:ext uri="{FF2B5EF4-FFF2-40B4-BE49-F238E27FC236}">
                  <a16:creationId xmlns:a16="http://schemas.microsoft.com/office/drawing/2014/main" id="{EC667E49-FF19-C2E3-324F-2348E20CECEF}"/>
                </a:ext>
              </a:extLst>
            </p:cNvPr>
            <p:cNvSpPr/>
            <p:nvPr/>
          </p:nvSpPr>
          <p:spPr>
            <a:xfrm>
              <a:off x="18719465" y="3998395"/>
              <a:ext cx="220880" cy="202749"/>
            </a:xfrm>
            <a:custGeom>
              <a:avLst/>
              <a:gdLst>
                <a:gd name="connsiteX0" fmla="*/ 221228 w 220880"/>
                <a:gd name="connsiteY0" fmla="*/ 35520 h 202749"/>
                <a:gd name="connsiteX1" fmla="*/ 198550 w 220880"/>
                <a:gd name="connsiteY1" fmla="*/ 84 h 202749"/>
                <a:gd name="connsiteX2" fmla="*/ 174058 w 220880"/>
                <a:gd name="connsiteY2" fmla="*/ 23857 h 202749"/>
                <a:gd name="connsiteX3" fmla="*/ 181769 w 220880"/>
                <a:gd name="connsiteY3" fmla="*/ 37763 h 202749"/>
                <a:gd name="connsiteX4" fmla="*/ 198550 w 220880"/>
                <a:gd name="connsiteY4" fmla="*/ 73648 h 202749"/>
                <a:gd name="connsiteX5" fmla="*/ 114643 w 220880"/>
                <a:gd name="connsiteY5" fmla="*/ 190273 h 202749"/>
                <a:gd name="connsiteX6" fmla="*/ 77905 w 220880"/>
                <a:gd name="connsiteY6" fmla="*/ 150351 h 202749"/>
                <a:gd name="connsiteX7" fmla="*/ 102850 w 220880"/>
                <a:gd name="connsiteY7" fmla="*/ 62882 h 202749"/>
                <a:gd name="connsiteX8" fmla="*/ 109200 w 220880"/>
                <a:gd name="connsiteY8" fmla="*/ 39108 h 202749"/>
                <a:gd name="connsiteX9" fmla="*/ 66112 w 220880"/>
                <a:gd name="connsiteY9" fmla="*/ 532 h 202749"/>
                <a:gd name="connsiteX10" fmla="*/ 347 w 220880"/>
                <a:gd name="connsiteY10" fmla="*/ 69162 h 202749"/>
                <a:gd name="connsiteX11" fmla="*/ 8058 w 220880"/>
                <a:gd name="connsiteY11" fmla="*/ 74993 h 202749"/>
                <a:gd name="connsiteX12" fmla="*/ 16222 w 220880"/>
                <a:gd name="connsiteY12" fmla="*/ 67816 h 202749"/>
                <a:gd name="connsiteX13" fmla="*/ 64752 w 220880"/>
                <a:gd name="connsiteY13" fmla="*/ 13092 h 202749"/>
                <a:gd name="connsiteX14" fmla="*/ 76090 w 220880"/>
                <a:gd name="connsiteY14" fmla="*/ 28791 h 202749"/>
                <a:gd name="connsiteX15" fmla="*/ 67926 w 220880"/>
                <a:gd name="connsiteY15" fmla="*/ 58845 h 202749"/>
                <a:gd name="connsiteX16" fmla="*/ 43435 w 220880"/>
                <a:gd name="connsiteY16" fmla="*/ 144071 h 202749"/>
                <a:gd name="connsiteX17" fmla="*/ 113282 w 220880"/>
                <a:gd name="connsiteY17" fmla="*/ 202833 h 202749"/>
                <a:gd name="connsiteX18" fmla="*/ 221228 w 220880"/>
                <a:gd name="connsiteY18" fmla="*/ 35520 h 20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0880" h="202749">
                  <a:moveTo>
                    <a:pt x="221228" y="35520"/>
                  </a:moveTo>
                  <a:cubicBezTo>
                    <a:pt x="221228" y="532"/>
                    <a:pt x="199910" y="84"/>
                    <a:pt x="198550" y="84"/>
                  </a:cubicBezTo>
                  <a:cubicBezTo>
                    <a:pt x="186758" y="84"/>
                    <a:pt x="174058" y="12195"/>
                    <a:pt x="174058" y="23857"/>
                  </a:cubicBezTo>
                  <a:cubicBezTo>
                    <a:pt x="174058" y="31483"/>
                    <a:pt x="178594" y="35071"/>
                    <a:pt x="181769" y="37763"/>
                  </a:cubicBezTo>
                  <a:cubicBezTo>
                    <a:pt x="189479" y="44043"/>
                    <a:pt x="198550" y="55705"/>
                    <a:pt x="198550" y="73648"/>
                  </a:cubicBezTo>
                  <a:cubicBezTo>
                    <a:pt x="198550" y="93833"/>
                    <a:pt x="168616" y="190273"/>
                    <a:pt x="114643" y="190273"/>
                  </a:cubicBezTo>
                  <a:cubicBezTo>
                    <a:pt x="77905" y="190273"/>
                    <a:pt x="77905" y="157977"/>
                    <a:pt x="77905" y="150351"/>
                  </a:cubicBezTo>
                  <a:cubicBezTo>
                    <a:pt x="77905" y="129717"/>
                    <a:pt x="86069" y="104598"/>
                    <a:pt x="102850" y="62882"/>
                  </a:cubicBezTo>
                  <a:cubicBezTo>
                    <a:pt x="106479" y="53463"/>
                    <a:pt x="109200" y="46734"/>
                    <a:pt x="109200" y="39108"/>
                  </a:cubicBezTo>
                  <a:cubicBezTo>
                    <a:pt x="109200" y="15783"/>
                    <a:pt x="89244" y="532"/>
                    <a:pt x="66112" y="532"/>
                  </a:cubicBezTo>
                  <a:cubicBezTo>
                    <a:pt x="20757" y="532"/>
                    <a:pt x="347" y="61985"/>
                    <a:pt x="347" y="69162"/>
                  </a:cubicBezTo>
                  <a:cubicBezTo>
                    <a:pt x="347" y="74993"/>
                    <a:pt x="6697" y="74993"/>
                    <a:pt x="8058" y="74993"/>
                  </a:cubicBezTo>
                  <a:cubicBezTo>
                    <a:pt x="14407" y="74993"/>
                    <a:pt x="14861" y="72750"/>
                    <a:pt x="16222" y="67816"/>
                  </a:cubicBezTo>
                  <a:cubicBezTo>
                    <a:pt x="27107" y="31035"/>
                    <a:pt x="46609" y="13092"/>
                    <a:pt x="64752" y="13092"/>
                  </a:cubicBezTo>
                  <a:cubicBezTo>
                    <a:pt x="72462" y="13092"/>
                    <a:pt x="76090" y="18026"/>
                    <a:pt x="76090" y="28791"/>
                  </a:cubicBezTo>
                  <a:cubicBezTo>
                    <a:pt x="76090" y="39108"/>
                    <a:pt x="72462" y="48528"/>
                    <a:pt x="67926" y="58845"/>
                  </a:cubicBezTo>
                  <a:cubicBezTo>
                    <a:pt x="48424" y="108635"/>
                    <a:pt x="43435" y="127924"/>
                    <a:pt x="43435" y="144071"/>
                  </a:cubicBezTo>
                  <a:cubicBezTo>
                    <a:pt x="43435" y="188479"/>
                    <a:pt x="78812" y="202833"/>
                    <a:pt x="113282" y="202833"/>
                  </a:cubicBezTo>
                  <a:cubicBezTo>
                    <a:pt x="189479" y="202833"/>
                    <a:pt x="221228" y="72302"/>
                    <a:pt x="221228" y="35520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任意多边形: 形状 484">
              <a:extLst>
                <a:ext uri="{FF2B5EF4-FFF2-40B4-BE49-F238E27FC236}">
                  <a16:creationId xmlns:a16="http://schemas.microsoft.com/office/drawing/2014/main" id="{26697923-FBB3-4C8C-10DD-7C92F14F60A5}"/>
                </a:ext>
              </a:extLst>
            </p:cNvPr>
            <p:cNvSpPr/>
            <p:nvPr/>
          </p:nvSpPr>
          <p:spPr>
            <a:xfrm>
              <a:off x="19042962" y="3619938"/>
              <a:ext cx="150320" cy="640800"/>
            </a:xfrm>
            <a:custGeom>
              <a:avLst/>
              <a:gdLst>
                <a:gd name="connsiteX0" fmla="*/ 150672 w 150320"/>
                <a:gd name="connsiteY0" fmla="*/ 320483 h 640800"/>
                <a:gd name="connsiteX1" fmla="*/ 107909 w 150320"/>
                <a:gd name="connsiteY1" fmla="*/ 120553 h 640800"/>
                <a:gd name="connsiteX2" fmla="*/ 6831 w 150320"/>
                <a:gd name="connsiteY2" fmla="*/ 82 h 640800"/>
                <a:gd name="connsiteX3" fmla="*/ 352 w 150320"/>
                <a:gd name="connsiteY3" fmla="*/ 6490 h 640800"/>
                <a:gd name="connsiteX4" fmla="*/ 12663 w 150320"/>
                <a:gd name="connsiteY4" fmla="*/ 21229 h 640800"/>
                <a:gd name="connsiteX5" fmla="*/ 113092 w 150320"/>
                <a:gd name="connsiteY5" fmla="*/ 320483 h 640800"/>
                <a:gd name="connsiteX6" fmla="*/ 8775 w 150320"/>
                <a:gd name="connsiteY6" fmla="*/ 623581 h 640800"/>
                <a:gd name="connsiteX7" fmla="*/ 352 w 150320"/>
                <a:gd name="connsiteY7" fmla="*/ 634475 h 640800"/>
                <a:gd name="connsiteX8" fmla="*/ 6831 w 150320"/>
                <a:gd name="connsiteY8" fmla="*/ 640883 h 640800"/>
                <a:gd name="connsiteX9" fmla="*/ 109853 w 150320"/>
                <a:gd name="connsiteY9" fmla="*/ 515927 h 640800"/>
                <a:gd name="connsiteX10" fmla="*/ 150672 w 150320"/>
                <a:gd name="connsiteY10" fmla="*/ 320483 h 64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0320" h="640800">
                  <a:moveTo>
                    <a:pt x="150672" y="320483"/>
                  </a:moveTo>
                  <a:cubicBezTo>
                    <a:pt x="150672" y="270500"/>
                    <a:pt x="143545" y="192963"/>
                    <a:pt x="107909" y="120553"/>
                  </a:cubicBezTo>
                  <a:cubicBezTo>
                    <a:pt x="69033" y="41734"/>
                    <a:pt x="13311" y="82"/>
                    <a:pt x="6831" y="82"/>
                  </a:cubicBezTo>
                  <a:cubicBezTo>
                    <a:pt x="2944" y="82"/>
                    <a:pt x="352" y="2645"/>
                    <a:pt x="352" y="6490"/>
                  </a:cubicBezTo>
                  <a:cubicBezTo>
                    <a:pt x="352" y="8412"/>
                    <a:pt x="352" y="9694"/>
                    <a:pt x="12663" y="21229"/>
                  </a:cubicBezTo>
                  <a:cubicBezTo>
                    <a:pt x="76160" y="84668"/>
                    <a:pt x="113092" y="186555"/>
                    <a:pt x="113092" y="320483"/>
                  </a:cubicBezTo>
                  <a:cubicBezTo>
                    <a:pt x="113092" y="430059"/>
                    <a:pt x="89119" y="542840"/>
                    <a:pt x="8775" y="623581"/>
                  </a:cubicBezTo>
                  <a:cubicBezTo>
                    <a:pt x="352" y="631271"/>
                    <a:pt x="352" y="632553"/>
                    <a:pt x="352" y="634475"/>
                  </a:cubicBezTo>
                  <a:cubicBezTo>
                    <a:pt x="352" y="638320"/>
                    <a:pt x="2944" y="640883"/>
                    <a:pt x="6831" y="640883"/>
                  </a:cubicBezTo>
                  <a:cubicBezTo>
                    <a:pt x="13311" y="640883"/>
                    <a:pt x="71625" y="597308"/>
                    <a:pt x="109853" y="515927"/>
                  </a:cubicBezTo>
                  <a:cubicBezTo>
                    <a:pt x="142897" y="445439"/>
                    <a:pt x="150672" y="374310"/>
                    <a:pt x="150672" y="320483"/>
                  </a:cubicBezTo>
                  <a:close/>
                </a:path>
              </a:pathLst>
            </a:custGeom>
            <a:grpFill/>
            <a:ln w="65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6" name="任意多边形: 形状 485">
            <a:extLst>
              <a:ext uri="{FF2B5EF4-FFF2-40B4-BE49-F238E27FC236}">
                <a16:creationId xmlns:a16="http://schemas.microsoft.com/office/drawing/2014/main" id="{942EF6E7-E648-8542-C17F-D0E954E95491}"/>
              </a:ext>
            </a:extLst>
          </p:cNvPr>
          <p:cNvSpPr/>
          <p:nvPr/>
        </p:nvSpPr>
        <p:spPr>
          <a:xfrm>
            <a:off x="7201802" y="4361029"/>
            <a:ext cx="12056179" cy="25630"/>
          </a:xfrm>
          <a:custGeom>
            <a:avLst/>
            <a:gdLst>
              <a:gd name="connsiteX0" fmla="*/ 0 w 12056179"/>
              <a:gd name="connsiteY0" fmla="*/ 0 h 25630"/>
              <a:gd name="connsiteX1" fmla="*/ 12056179 w 12056179"/>
              <a:gd name="connsiteY1" fmla="*/ 0 h 25630"/>
              <a:gd name="connsiteX2" fmla="*/ 12056179 w 12056179"/>
              <a:gd name="connsiteY2" fmla="*/ 25630 h 25630"/>
              <a:gd name="connsiteX3" fmla="*/ -1 w 12056179"/>
              <a:gd name="connsiteY3" fmla="*/ 25630 h 25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56179" h="25630">
                <a:moveTo>
                  <a:pt x="0" y="0"/>
                </a:moveTo>
                <a:lnTo>
                  <a:pt x="12056179" y="0"/>
                </a:lnTo>
                <a:lnTo>
                  <a:pt x="12056179" y="25630"/>
                </a:lnTo>
                <a:lnTo>
                  <a:pt x="-1" y="2563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7" name="任意多边形: 形状 486">
            <a:extLst>
              <a:ext uri="{FF2B5EF4-FFF2-40B4-BE49-F238E27FC236}">
                <a16:creationId xmlns:a16="http://schemas.microsoft.com/office/drawing/2014/main" id="{4C16F521-3543-732F-985E-F80D1EDC9B4A}"/>
              </a:ext>
            </a:extLst>
          </p:cNvPr>
          <p:cNvSpPr/>
          <p:nvPr/>
        </p:nvSpPr>
        <p:spPr>
          <a:xfrm>
            <a:off x="11123377" y="4690370"/>
            <a:ext cx="338221" cy="407549"/>
          </a:xfrm>
          <a:custGeom>
            <a:avLst/>
            <a:gdLst>
              <a:gd name="connsiteX0" fmla="*/ 50122 w 338221"/>
              <a:gd name="connsiteY0" fmla="*/ 361507 h 407549"/>
              <a:gd name="connsiteX1" fmla="*/ 15133 w 338221"/>
              <a:gd name="connsiteY1" fmla="*/ 387780 h 407549"/>
              <a:gd name="connsiteX2" fmla="*/ 231 w 338221"/>
              <a:gd name="connsiteY2" fmla="*/ 399956 h 407549"/>
              <a:gd name="connsiteX3" fmla="*/ 8654 w 338221"/>
              <a:gd name="connsiteY3" fmla="*/ 407645 h 407549"/>
              <a:gd name="connsiteX4" fmla="*/ 63081 w 338221"/>
              <a:gd name="connsiteY4" fmla="*/ 405722 h 407549"/>
              <a:gd name="connsiteX5" fmla="*/ 127226 w 338221"/>
              <a:gd name="connsiteY5" fmla="*/ 407645 h 407549"/>
              <a:gd name="connsiteX6" fmla="*/ 138889 w 338221"/>
              <a:gd name="connsiteY6" fmla="*/ 394829 h 407549"/>
              <a:gd name="connsiteX7" fmla="*/ 123339 w 338221"/>
              <a:gd name="connsiteY7" fmla="*/ 387780 h 407549"/>
              <a:gd name="connsiteX8" fmla="*/ 90942 w 338221"/>
              <a:gd name="connsiteY8" fmla="*/ 377528 h 407549"/>
              <a:gd name="connsiteX9" fmla="*/ 122690 w 338221"/>
              <a:gd name="connsiteY9" fmla="*/ 249367 h 407549"/>
              <a:gd name="connsiteX10" fmla="*/ 182301 w 338221"/>
              <a:gd name="connsiteY10" fmla="*/ 290379 h 407549"/>
              <a:gd name="connsiteX11" fmla="*/ 338452 w 338221"/>
              <a:gd name="connsiteY11" fmla="*/ 102624 h 407549"/>
              <a:gd name="connsiteX12" fmla="*/ 252277 w 338221"/>
              <a:gd name="connsiteY12" fmla="*/ 96 h 407549"/>
              <a:gd name="connsiteX13" fmla="*/ 167398 w 338221"/>
              <a:gd name="connsiteY13" fmla="*/ 48156 h 407549"/>
              <a:gd name="connsiteX14" fmla="*/ 109084 w 338221"/>
              <a:gd name="connsiteY14" fmla="*/ 96 h 407549"/>
              <a:gd name="connsiteX15" fmla="*/ 61137 w 338221"/>
              <a:gd name="connsiteY15" fmla="*/ 36621 h 407549"/>
              <a:gd name="connsiteX16" fmla="*/ 41051 w 338221"/>
              <a:gd name="connsiteY16" fmla="*/ 98779 h 407549"/>
              <a:gd name="connsiteX17" fmla="*/ 48826 w 338221"/>
              <a:gd name="connsiteY17" fmla="*/ 105188 h 407549"/>
              <a:gd name="connsiteX18" fmla="*/ 59841 w 338221"/>
              <a:gd name="connsiteY18" fmla="*/ 90449 h 407549"/>
              <a:gd name="connsiteX19" fmla="*/ 107140 w 338221"/>
              <a:gd name="connsiteY19" fmla="*/ 14193 h 407549"/>
              <a:gd name="connsiteX20" fmla="*/ 127226 w 338221"/>
              <a:gd name="connsiteY20" fmla="*/ 43670 h 407549"/>
              <a:gd name="connsiteX21" fmla="*/ 122690 w 338221"/>
              <a:gd name="connsiteY21" fmla="*/ 76351 h 407549"/>
              <a:gd name="connsiteX22" fmla="*/ 50122 w 338221"/>
              <a:gd name="connsiteY22" fmla="*/ 361507 h 407549"/>
              <a:gd name="connsiteX23" fmla="*/ 164158 w 338221"/>
              <a:gd name="connsiteY23" fmla="*/ 83400 h 407549"/>
              <a:gd name="connsiteX24" fmla="*/ 197851 w 338221"/>
              <a:gd name="connsiteY24" fmla="*/ 38544 h 407549"/>
              <a:gd name="connsiteX25" fmla="*/ 250333 w 338221"/>
              <a:gd name="connsiteY25" fmla="*/ 14193 h 407549"/>
              <a:gd name="connsiteX26" fmla="*/ 291801 w 338221"/>
              <a:gd name="connsiteY26" fmla="*/ 74429 h 407549"/>
              <a:gd name="connsiteX27" fmla="*/ 258757 w 338221"/>
              <a:gd name="connsiteY27" fmla="*/ 210279 h 407549"/>
              <a:gd name="connsiteX28" fmla="*/ 181653 w 338221"/>
              <a:gd name="connsiteY28" fmla="*/ 276281 h 407549"/>
              <a:gd name="connsiteX29" fmla="*/ 130466 w 338221"/>
              <a:gd name="connsiteY29" fmla="*/ 219250 h 407549"/>
              <a:gd name="connsiteX30" fmla="*/ 132409 w 338221"/>
              <a:gd name="connsiteY30" fmla="*/ 208997 h 407549"/>
              <a:gd name="connsiteX31" fmla="*/ 164158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22" y="361507"/>
                </a:moveTo>
                <a:cubicBezTo>
                  <a:pt x="44938" y="383295"/>
                  <a:pt x="43642" y="387780"/>
                  <a:pt x="15133" y="387780"/>
                </a:cubicBezTo>
                <a:cubicBezTo>
                  <a:pt x="7358" y="387780"/>
                  <a:pt x="231" y="387780"/>
                  <a:pt x="231" y="399956"/>
                </a:cubicBezTo>
                <a:cubicBezTo>
                  <a:pt x="231" y="405082"/>
                  <a:pt x="3471" y="407645"/>
                  <a:pt x="8654" y="407645"/>
                </a:cubicBezTo>
                <a:cubicBezTo>
                  <a:pt x="26148" y="407645"/>
                  <a:pt x="44938" y="405722"/>
                  <a:pt x="63081" y="405722"/>
                </a:cubicBezTo>
                <a:cubicBezTo>
                  <a:pt x="84462" y="405722"/>
                  <a:pt x="106492" y="407645"/>
                  <a:pt x="127226" y="407645"/>
                </a:cubicBezTo>
                <a:cubicBezTo>
                  <a:pt x="130466" y="407645"/>
                  <a:pt x="138889" y="407645"/>
                  <a:pt x="138889" y="394829"/>
                </a:cubicBezTo>
                <a:cubicBezTo>
                  <a:pt x="138889" y="387780"/>
                  <a:pt x="132409" y="387780"/>
                  <a:pt x="123339" y="387780"/>
                </a:cubicBezTo>
                <a:cubicBezTo>
                  <a:pt x="90942" y="387780"/>
                  <a:pt x="90942" y="383295"/>
                  <a:pt x="90942" y="377528"/>
                </a:cubicBezTo>
                <a:cubicBezTo>
                  <a:pt x="90942" y="369838"/>
                  <a:pt x="118155" y="265387"/>
                  <a:pt x="122690" y="249367"/>
                </a:cubicBezTo>
                <a:cubicBezTo>
                  <a:pt x="131114" y="267951"/>
                  <a:pt x="149256" y="290379"/>
                  <a:pt x="182301" y="290379"/>
                </a:cubicBezTo>
                <a:cubicBezTo>
                  <a:pt x="257460" y="290379"/>
                  <a:pt x="338452" y="196822"/>
                  <a:pt x="338452" y="102624"/>
                </a:cubicBezTo>
                <a:cubicBezTo>
                  <a:pt x="338452" y="42389"/>
                  <a:pt x="301520" y="96"/>
                  <a:pt x="252277" y="96"/>
                </a:cubicBezTo>
                <a:cubicBezTo>
                  <a:pt x="219880" y="96"/>
                  <a:pt x="188779" y="23165"/>
                  <a:pt x="167398" y="48156"/>
                </a:cubicBezTo>
                <a:cubicBezTo>
                  <a:pt x="160919" y="13553"/>
                  <a:pt x="133058" y="96"/>
                  <a:pt x="109084" y="96"/>
                </a:cubicBezTo>
                <a:cubicBezTo>
                  <a:pt x="79279" y="96"/>
                  <a:pt x="66968" y="25087"/>
                  <a:pt x="61137" y="36621"/>
                </a:cubicBezTo>
                <a:cubicBezTo>
                  <a:pt x="49474" y="58409"/>
                  <a:pt x="41051" y="96857"/>
                  <a:pt x="41051" y="98779"/>
                </a:cubicBezTo>
                <a:cubicBezTo>
                  <a:pt x="41051" y="105188"/>
                  <a:pt x="47530" y="105188"/>
                  <a:pt x="48826" y="105188"/>
                </a:cubicBezTo>
                <a:cubicBezTo>
                  <a:pt x="55305" y="105188"/>
                  <a:pt x="55953" y="104546"/>
                  <a:pt x="59841" y="90449"/>
                </a:cubicBezTo>
                <a:cubicBezTo>
                  <a:pt x="70856" y="44952"/>
                  <a:pt x="83814" y="14193"/>
                  <a:pt x="107140" y="14193"/>
                </a:cubicBezTo>
                <a:cubicBezTo>
                  <a:pt x="118155" y="14193"/>
                  <a:pt x="127226" y="19320"/>
                  <a:pt x="127226" y="43670"/>
                </a:cubicBezTo>
                <a:cubicBezTo>
                  <a:pt x="127226" y="58409"/>
                  <a:pt x="125282" y="65457"/>
                  <a:pt x="122690" y="76351"/>
                </a:cubicBezTo>
                <a:lnTo>
                  <a:pt x="50122" y="361507"/>
                </a:lnTo>
                <a:close/>
                <a:moveTo>
                  <a:pt x="164158" y="83400"/>
                </a:moveTo>
                <a:cubicBezTo>
                  <a:pt x="168694" y="66098"/>
                  <a:pt x="186188" y="48156"/>
                  <a:pt x="197851" y="38544"/>
                </a:cubicBezTo>
                <a:cubicBezTo>
                  <a:pt x="220528" y="18679"/>
                  <a:pt x="239319" y="14193"/>
                  <a:pt x="250333" y="14193"/>
                </a:cubicBezTo>
                <a:cubicBezTo>
                  <a:pt x="276251" y="14193"/>
                  <a:pt x="291801" y="36621"/>
                  <a:pt x="291801" y="74429"/>
                </a:cubicBezTo>
                <a:cubicBezTo>
                  <a:pt x="291801" y="112236"/>
                  <a:pt x="270420" y="185928"/>
                  <a:pt x="258757" y="210279"/>
                </a:cubicBezTo>
                <a:cubicBezTo>
                  <a:pt x="236727" y="255135"/>
                  <a:pt x="205626" y="276281"/>
                  <a:pt x="181653" y="276281"/>
                </a:cubicBezTo>
                <a:cubicBezTo>
                  <a:pt x="138889" y="276281"/>
                  <a:pt x="130466" y="223095"/>
                  <a:pt x="130466" y="219250"/>
                </a:cubicBezTo>
                <a:cubicBezTo>
                  <a:pt x="130466" y="217968"/>
                  <a:pt x="130466" y="216686"/>
                  <a:pt x="132409" y="208997"/>
                </a:cubicBezTo>
                <a:lnTo>
                  <a:pt x="164158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8" name="任意多边形: 形状 487">
            <a:extLst>
              <a:ext uri="{FF2B5EF4-FFF2-40B4-BE49-F238E27FC236}">
                <a16:creationId xmlns:a16="http://schemas.microsoft.com/office/drawing/2014/main" id="{78977F94-2B53-8BAA-4162-925E835B6DE0}"/>
              </a:ext>
            </a:extLst>
          </p:cNvPr>
          <p:cNvSpPr/>
          <p:nvPr/>
        </p:nvSpPr>
        <p:spPr>
          <a:xfrm>
            <a:off x="11534283" y="4493003"/>
            <a:ext cx="150320" cy="640800"/>
          </a:xfrm>
          <a:custGeom>
            <a:avLst/>
            <a:gdLst>
              <a:gd name="connsiteX0" fmla="*/ 150556 w 150320"/>
              <a:gd name="connsiteY0" fmla="*/ 634488 h 640800"/>
              <a:gd name="connsiteX1" fmla="*/ 139542 w 150320"/>
              <a:gd name="connsiteY1" fmla="*/ 620391 h 640800"/>
              <a:gd name="connsiteX2" fmla="*/ 37816 w 150320"/>
              <a:gd name="connsiteY2" fmla="*/ 320496 h 640800"/>
              <a:gd name="connsiteX3" fmla="*/ 142134 w 150320"/>
              <a:gd name="connsiteY3" fmla="*/ 17397 h 640800"/>
              <a:gd name="connsiteX4" fmla="*/ 150556 w 150320"/>
              <a:gd name="connsiteY4" fmla="*/ 6504 h 640800"/>
              <a:gd name="connsiteX5" fmla="*/ 144077 w 150320"/>
              <a:gd name="connsiteY5" fmla="*/ 96 h 640800"/>
              <a:gd name="connsiteX6" fmla="*/ 41056 w 150320"/>
              <a:gd name="connsiteY6" fmla="*/ 125052 h 640800"/>
              <a:gd name="connsiteX7" fmla="*/ 236 w 150320"/>
              <a:gd name="connsiteY7" fmla="*/ 320496 h 640800"/>
              <a:gd name="connsiteX8" fmla="*/ 43000 w 150320"/>
              <a:gd name="connsiteY8" fmla="*/ 520426 h 640800"/>
              <a:gd name="connsiteX9" fmla="*/ 144077 w 150320"/>
              <a:gd name="connsiteY9" fmla="*/ 640896 h 640800"/>
              <a:gd name="connsiteX10" fmla="*/ 150556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56" y="634488"/>
                </a:moveTo>
                <a:cubicBezTo>
                  <a:pt x="150556" y="632566"/>
                  <a:pt x="150556" y="631284"/>
                  <a:pt x="139542" y="620391"/>
                </a:cubicBezTo>
                <a:cubicBezTo>
                  <a:pt x="58550" y="539650"/>
                  <a:pt x="37816" y="418539"/>
                  <a:pt x="37816" y="320496"/>
                </a:cubicBezTo>
                <a:cubicBezTo>
                  <a:pt x="37816" y="208997"/>
                  <a:pt x="62438" y="97497"/>
                  <a:pt x="142134" y="17397"/>
                </a:cubicBezTo>
                <a:cubicBezTo>
                  <a:pt x="150556" y="9708"/>
                  <a:pt x="150556" y="8426"/>
                  <a:pt x="150556" y="6504"/>
                </a:cubicBezTo>
                <a:cubicBezTo>
                  <a:pt x="150556" y="2018"/>
                  <a:pt x="147965" y="96"/>
                  <a:pt x="144077" y="96"/>
                </a:cubicBezTo>
                <a:cubicBezTo>
                  <a:pt x="137598" y="96"/>
                  <a:pt x="79284" y="43670"/>
                  <a:pt x="41056" y="125052"/>
                </a:cubicBezTo>
                <a:cubicBezTo>
                  <a:pt x="8011" y="195540"/>
                  <a:pt x="236" y="266669"/>
                  <a:pt x="236" y="320496"/>
                </a:cubicBezTo>
                <a:cubicBezTo>
                  <a:pt x="236" y="370479"/>
                  <a:pt x="7363" y="448015"/>
                  <a:pt x="43000" y="520426"/>
                </a:cubicBezTo>
                <a:cubicBezTo>
                  <a:pt x="81875" y="599244"/>
                  <a:pt x="137598" y="640896"/>
                  <a:pt x="144077" y="640896"/>
                </a:cubicBezTo>
                <a:cubicBezTo>
                  <a:pt x="147965" y="640896"/>
                  <a:pt x="150556" y="638974"/>
                  <a:pt x="150556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9" name="任意多边形: 形状 488">
            <a:extLst>
              <a:ext uri="{FF2B5EF4-FFF2-40B4-BE49-F238E27FC236}">
                <a16:creationId xmlns:a16="http://schemas.microsoft.com/office/drawing/2014/main" id="{DA0A3C00-B2E1-6E7A-4066-A362BC923FA3}"/>
              </a:ext>
            </a:extLst>
          </p:cNvPr>
          <p:cNvSpPr/>
          <p:nvPr/>
        </p:nvSpPr>
        <p:spPr>
          <a:xfrm>
            <a:off x="11731808" y="4690370"/>
            <a:ext cx="297401" cy="414598"/>
          </a:xfrm>
          <a:custGeom>
            <a:avLst/>
            <a:gdLst>
              <a:gd name="connsiteX0" fmla="*/ 295697 w 297401"/>
              <a:gd name="connsiteY0" fmla="*/ 41748 h 414598"/>
              <a:gd name="connsiteX1" fmla="*/ 297641 w 297401"/>
              <a:gd name="connsiteY1" fmla="*/ 30214 h 414598"/>
              <a:gd name="connsiteX2" fmla="*/ 278851 w 297401"/>
              <a:gd name="connsiteY2" fmla="*/ 12912 h 414598"/>
              <a:gd name="connsiteX3" fmla="*/ 252286 w 297401"/>
              <a:gd name="connsiteY3" fmla="*/ 40466 h 414598"/>
              <a:gd name="connsiteX4" fmla="*/ 192028 w 297401"/>
              <a:gd name="connsiteY4" fmla="*/ 96 h 414598"/>
              <a:gd name="connsiteX5" fmla="*/ 37820 w 297401"/>
              <a:gd name="connsiteY5" fmla="*/ 182083 h 414598"/>
              <a:gd name="connsiteX6" fmla="*/ 123995 w 297401"/>
              <a:gd name="connsiteY6" fmla="*/ 283330 h 414598"/>
              <a:gd name="connsiteX7" fmla="*/ 199156 w 297401"/>
              <a:gd name="connsiteY7" fmla="*/ 246163 h 414598"/>
              <a:gd name="connsiteX8" fmla="*/ 199803 w 297401"/>
              <a:gd name="connsiteY8" fmla="*/ 246804 h 414598"/>
              <a:gd name="connsiteX9" fmla="*/ 178422 w 297401"/>
              <a:gd name="connsiteY9" fmla="*/ 331390 h 414598"/>
              <a:gd name="connsiteX10" fmla="*/ 85119 w 297401"/>
              <a:gd name="connsiteY10" fmla="*/ 400596 h 414598"/>
              <a:gd name="connsiteX11" fmla="*/ 33284 w 297401"/>
              <a:gd name="connsiteY11" fmla="*/ 394189 h 414598"/>
              <a:gd name="connsiteX12" fmla="*/ 59850 w 297401"/>
              <a:gd name="connsiteY12" fmla="*/ 360867 h 414598"/>
              <a:gd name="connsiteX13" fmla="*/ 35228 w 297401"/>
              <a:gd name="connsiteY13" fmla="*/ 338439 h 414598"/>
              <a:gd name="connsiteX14" fmla="*/ 240 w 297401"/>
              <a:gd name="connsiteY14" fmla="*/ 375605 h 414598"/>
              <a:gd name="connsiteX15" fmla="*/ 86415 w 297401"/>
              <a:gd name="connsiteY15" fmla="*/ 414694 h 414598"/>
              <a:gd name="connsiteX16" fmla="*/ 223777 w 297401"/>
              <a:gd name="connsiteY16" fmla="*/ 326263 h 414598"/>
              <a:gd name="connsiteX17" fmla="*/ 295697 w 297401"/>
              <a:gd name="connsiteY17" fmla="*/ 41748 h 414598"/>
              <a:gd name="connsiteX18" fmla="*/ 211466 w 297401"/>
              <a:gd name="connsiteY18" fmla="*/ 201307 h 414598"/>
              <a:gd name="connsiteX19" fmla="*/ 178422 w 297401"/>
              <a:gd name="connsiteY19" fmla="*/ 246163 h 414598"/>
              <a:gd name="connsiteX20" fmla="*/ 125939 w 297401"/>
              <a:gd name="connsiteY20" fmla="*/ 269232 h 414598"/>
              <a:gd name="connsiteX21" fmla="*/ 83823 w 297401"/>
              <a:gd name="connsiteY21" fmla="*/ 210279 h 414598"/>
              <a:gd name="connsiteX22" fmla="*/ 120108 w 297401"/>
              <a:gd name="connsiteY22" fmla="*/ 71225 h 414598"/>
              <a:gd name="connsiteX23" fmla="*/ 192676 w 297401"/>
              <a:gd name="connsiteY23" fmla="*/ 14193 h 414598"/>
              <a:gd name="connsiteX24" fmla="*/ 244511 w 297401"/>
              <a:gd name="connsiteY24" fmla="*/ 69303 h 414598"/>
              <a:gd name="connsiteX25" fmla="*/ 242567 w 297401"/>
              <a:gd name="connsiteY25" fmla="*/ 78915 h 414598"/>
              <a:gd name="connsiteX26" fmla="*/ 211466 w 297401"/>
              <a:gd name="connsiteY26" fmla="*/ 201307 h 41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7401" h="414598">
                <a:moveTo>
                  <a:pt x="295697" y="41748"/>
                </a:moveTo>
                <a:cubicBezTo>
                  <a:pt x="296346" y="37903"/>
                  <a:pt x="297641" y="34699"/>
                  <a:pt x="297641" y="30214"/>
                </a:cubicBezTo>
                <a:cubicBezTo>
                  <a:pt x="297641" y="19320"/>
                  <a:pt x="289866" y="12912"/>
                  <a:pt x="278851" y="12912"/>
                </a:cubicBezTo>
                <a:cubicBezTo>
                  <a:pt x="272372" y="12912"/>
                  <a:pt x="254878" y="17397"/>
                  <a:pt x="252286" y="40466"/>
                </a:cubicBezTo>
                <a:cubicBezTo>
                  <a:pt x="240623" y="16757"/>
                  <a:pt x="217946" y="96"/>
                  <a:pt x="192028" y="96"/>
                </a:cubicBezTo>
                <a:cubicBezTo>
                  <a:pt x="118164" y="96"/>
                  <a:pt x="37820" y="89808"/>
                  <a:pt x="37820" y="182083"/>
                </a:cubicBezTo>
                <a:cubicBezTo>
                  <a:pt x="37820" y="245523"/>
                  <a:pt x="77344" y="283330"/>
                  <a:pt x="123995" y="283330"/>
                </a:cubicBezTo>
                <a:cubicBezTo>
                  <a:pt x="162223" y="283330"/>
                  <a:pt x="192676" y="253212"/>
                  <a:pt x="199156" y="246163"/>
                </a:cubicBezTo>
                <a:lnTo>
                  <a:pt x="199803" y="246804"/>
                </a:lnTo>
                <a:cubicBezTo>
                  <a:pt x="186197" y="303835"/>
                  <a:pt x="178422" y="330108"/>
                  <a:pt x="178422" y="331390"/>
                </a:cubicBezTo>
                <a:cubicBezTo>
                  <a:pt x="175830" y="337157"/>
                  <a:pt x="153800" y="400596"/>
                  <a:pt x="85119" y="400596"/>
                </a:cubicBezTo>
                <a:cubicBezTo>
                  <a:pt x="72808" y="400596"/>
                  <a:pt x="51427" y="399956"/>
                  <a:pt x="33284" y="394189"/>
                </a:cubicBezTo>
                <a:cubicBezTo>
                  <a:pt x="52722" y="388421"/>
                  <a:pt x="59850" y="371760"/>
                  <a:pt x="59850" y="360867"/>
                </a:cubicBezTo>
                <a:cubicBezTo>
                  <a:pt x="59850" y="350614"/>
                  <a:pt x="52722" y="338439"/>
                  <a:pt x="35228" y="338439"/>
                </a:cubicBezTo>
                <a:cubicBezTo>
                  <a:pt x="20974" y="338439"/>
                  <a:pt x="240" y="349973"/>
                  <a:pt x="240" y="375605"/>
                </a:cubicBezTo>
                <a:cubicBezTo>
                  <a:pt x="240" y="401878"/>
                  <a:pt x="24213" y="414694"/>
                  <a:pt x="86415" y="414694"/>
                </a:cubicBezTo>
                <a:cubicBezTo>
                  <a:pt x="167407" y="414694"/>
                  <a:pt x="214058" y="364711"/>
                  <a:pt x="223777" y="326263"/>
                </a:cubicBezTo>
                <a:lnTo>
                  <a:pt x="295697" y="41748"/>
                </a:lnTo>
                <a:close/>
                <a:moveTo>
                  <a:pt x="211466" y="201307"/>
                </a:moveTo>
                <a:cubicBezTo>
                  <a:pt x="207578" y="217968"/>
                  <a:pt x="192676" y="233988"/>
                  <a:pt x="178422" y="246163"/>
                </a:cubicBezTo>
                <a:cubicBezTo>
                  <a:pt x="164815" y="257698"/>
                  <a:pt x="144729" y="269232"/>
                  <a:pt x="125939" y="269232"/>
                </a:cubicBezTo>
                <a:cubicBezTo>
                  <a:pt x="93542" y="269232"/>
                  <a:pt x="83823" y="235911"/>
                  <a:pt x="83823" y="210279"/>
                </a:cubicBezTo>
                <a:cubicBezTo>
                  <a:pt x="83823" y="179520"/>
                  <a:pt x="102614" y="103906"/>
                  <a:pt x="120108" y="71225"/>
                </a:cubicBezTo>
                <a:cubicBezTo>
                  <a:pt x="137602" y="39826"/>
                  <a:pt x="165463" y="14193"/>
                  <a:pt x="192676" y="14193"/>
                </a:cubicBezTo>
                <a:cubicBezTo>
                  <a:pt x="235440" y="14193"/>
                  <a:pt x="244511" y="66098"/>
                  <a:pt x="244511" y="69303"/>
                </a:cubicBezTo>
                <a:cubicBezTo>
                  <a:pt x="244511" y="72506"/>
                  <a:pt x="243215" y="76351"/>
                  <a:pt x="242567" y="78915"/>
                </a:cubicBezTo>
                <a:lnTo>
                  <a:pt x="211466" y="201307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0" name="任意多边形: 形状 489">
            <a:extLst>
              <a:ext uri="{FF2B5EF4-FFF2-40B4-BE49-F238E27FC236}">
                <a16:creationId xmlns:a16="http://schemas.microsoft.com/office/drawing/2014/main" id="{010514C5-F351-44EC-911A-7B973110AB3B}"/>
              </a:ext>
            </a:extLst>
          </p:cNvPr>
          <p:cNvSpPr/>
          <p:nvPr/>
        </p:nvSpPr>
        <p:spPr>
          <a:xfrm>
            <a:off x="12052458" y="4871460"/>
            <a:ext cx="332454" cy="202749"/>
          </a:xfrm>
          <a:custGeom>
            <a:avLst/>
            <a:gdLst>
              <a:gd name="connsiteX0" fmla="*/ 217497 w 332454"/>
              <a:gd name="connsiteY0" fmla="*/ 55270 h 202749"/>
              <a:gd name="connsiteX1" fmla="*/ 226115 w 332454"/>
              <a:gd name="connsiteY1" fmla="*/ 19385 h 202749"/>
              <a:gd name="connsiteX2" fmla="*/ 211147 w 332454"/>
              <a:gd name="connsiteY2" fmla="*/ 5031 h 202749"/>
              <a:gd name="connsiteX3" fmla="*/ 191645 w 332454"/>
              <a:gd name="connsiteY3" fmla="*/ 18039 h 202749"/>
              <a:gd name="connsiteX4" fmla="*/ 182573 w 332454"/>
              <a:gd name="connsiteY4" fmla="*/ 51682 h 202749"/>
              <a:gd name="connsiteX5" fmla="*/ 169420 w 332454"/>
              <a:gd name="connsiteY5" fmla="*/ 103266 h 202749"/>
              <a:gd name="connsiteX6" fmla="*/ 162164 w 332454"/>
              <a:gd name="connsiteY6" fmla="*/ 144534 h 202749"/>
              <a:gd name="connsiteX7" fmla="*/ 149464 w 332454"/>
              <a:gd name="connsiteY7" fmla="*/ 175484 h 202749"/>
              <a:gd name="connsiteX8" fmla="*/ 119076 w 332454"/>
              <a:gd name="connsiteY8" fmla="*/ 190287 h 202749"/>
              <a:gd name="connsiteX9" fmla="*/ 78256 w 332454"/>
              <a:gd name="connsiteY9" fmla="*/ 149019 h 202749"/>
              <a:gd name="connsiteX10" fmla="*/ 100027 w 332454"/>
              <a:gd name="connsiteY10" fmla="*/ 70073 h 202749"/>
              <a:gd name="connsiteX11" fmla="*/ 109551 w 332454"/>
              <a:gd name="connsiteY11" fmla="*/ 38673 h 202749"/>
              <a:gd name="connsiteX12" fmla="*/ 66463 w 332454"/>
              <a:gd name="connsiteY12" fmla="*/ 546 h 202749"/>
              <a:gd name="connsiteX13" fmla="*/ 245 w 332454"/>
              <a:gd name="connsiteY13" fmla="*/ 69175 h 202749"/>
              <a:gd name="connsiteX14" fmla="*/ 7955 w 332454"/>
              <a:gd name="connsiteY14" fmla="*/ 75007 h 202749"/>
              <a:gd name="connsiteX15" fmla="*/ 16119 w 332454"/>
              <a:gd name="connsiteY15" fmla="*/ 67830 h 202749"/>
              <a:gd name="connsiteX16" fmla="*/ 65103 w 332454"/>
              <a:gd name="connsiteY16" fmla="*/ 13105 h 202749"/>
              <a:gd name="connsiteX17" fmla="*/ 76442 w 332454"/>
              <a:gd name="connsiteY17" fmla="*/ 28805 h 202749"/>
              <a:gd name="connsiteX18" fmla="*/ 70092 w 332454"/>
              <a:gd name="connsiteY18" fmla="*/ 54822 h 202749"/>
              <a:gd name="connsiteX19" fmla="*/ 44239 w 332454"/>
              <a:gd name="connsiteY19" fmla="*/ 143188 h 202749"/>
              <a:gd name="connsiteX20" fmla="*/ 117261 w 332454"/>
              <a:gd name="connsiteY20" fmla="*/ 202846 h 202749"/>
              <a:gd name="connsiteX21" fmla="*/ 168513 w 332454"/>
              <a:gd name="connsiteY21" fmla="*/ 172793 h 202749"/>
              <a:gd name="connsiteX22" fmla="*/ 231557 w 332454"/>
              <a:gd name="connsiteY22" fmla="*/ 202846 h 202749"/>
              <a:gd name="connsiteX23" fmla="*/ 300951 w 332454"/>
              <a:gd name="connsiteY23" fmla="*/ 149916 h 202749"/>
              <a:gd name="connsiteX24" fmla="*/ 332699 w 332454"/>
              <a:gd name="connsiteY24" fmla="*/ 35533 h 202749"/>
              <a:gd name="connsiteX25" fmla="*/ 310022 w 332454"/>
              <a:gd name="connsiteY25" fmla="*/ 97 h 202749"/>
              <a:gd name="connsiteX26" fmla="*/ 285530 w 332454"/>
              <a:gd name="connsiteY26" fmla="*/ 23871 h 202749"/>
              <a:gd name="connsiteX27" fmla="*/ 293240 w 332454"/>
              <a:gd name="connsiteY27" fmla="*/ 37776 h 202749"/>
              <a:gd name="connsiteX28" fmla="*/ 310022 w 332454"/>
              <a:gd name="connsiteY28" fmla="*/ 73661 h 202749"/>
              <a:gd name="connsiteX29" fmla="*/ 233371 w 332454"/>
              <a:gd name="connsiteY29" fmla="*/ 190287 h 202749"/>
              <a:gd name="connsiteX30" fmla="*/ 196634 w 332454"/>
              <a:gd name="connsiteY30" fmla="*/ 150365 h 202749"/>
              <a:gd name="connsiteX31" fmla="*/ 204798 w 332454"/>
              <a:gd name="connsiteY31" fmla="*/ 105509 h 202749"/>
              <a:gd name="connsiteX32" fmla="*/ 217497 w 332454"/>
              <a:gd name="connsiteY32" fmla="*/ 55270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454" h="202749">
                <a:moveTo>
                  <a:pt x="217497" y="55270"/>
                </a:moveTo>
                <a:cubicBezTo>
                  <a:pt x="220672" y="43159"/>
                  <a:pt x="226115" y="21628"/>
                  <a:pt x="226115" y="19385"/>
                </a:cubicBezTo>
                <a:cubicBezTo>
                  <a:pt x="226115" y="10414"/>
                  <a:pt x="218858" y="5031"/>
                  <a:pt x="211147" y="5031"/>
                </a:cubicBezTo>
                <a:cubicBezTo>
                  <a:pt x="202530" y="5031"/>
                  <a:pt x="194366" y="10414"/>
                  <a:pt x="191645" y="18039"/>
                </a:cubicBezTo>
                <a:cubicBezTo>
                  <a:pt x="190283" y="21628"/>
                  <a:pt x="185748" y="40468"/>
                  <a:pt x="182573" y="51682"/>
                </a:cubicBezTo>
                <a:cubicBezTo>
                  <a:pt x="176223" y="77250"/>
                  <a:pt x="176223" y="78147"/>
                  <a:pt x="169420" y="103266"/>
                </a:cubicBezTo>
                <a:cubicBezTo>
                  <a:pt x="163524" y="127937"/>
                  <a:pt x="162617" y="131526"/>
                  <a:pt x="162164" y="144534"/>
                </a:cubicBezTo>
                <a:cubicBezTo>
                  <a:pt x="163977" y="153505"/>
                  <a:pt x="160349" y="162027"/>
                  <a:pt x="149464" y="175484"/>
                </a:cubicBezTo>
                <a:cubicBezTo>
                  <a:pt x="143568" y="182661"/>
                  <a:pt x="134496" y="190287"/>
                  <a:pt x="119076" y="190287"/>
                </a:cubicBezTo>
                <a:cubicBezTo>
                  <a:pt x="101387" y="190287"/>
                  <a:pt x="78256" y="184007"/>
                  <a:pt x="78256" y="149019"/>
                </a:cubicBezTo>
                <a:cubicBezTo>
                  <a:pt x="78256" y="126143"/>
                  <a:pt x="90955" y="92949"/>
                  <a:pt x="100027" y="70073"/>
                </a:cubicBezTo>
                <a:cubicBezTo>
                  <a:pt x="107737" y="50336"/>
                  <a:pt x="109551" y="46299"/>
                  <a:pt x="109551" y="38673"/>
                </a:cubicBezTo>
                <a:cubicBezTo>
                  <a:pt x="109551" y="17142"/>
                  <a:pt x="90955" y="546"/>
                  <a:pt x="66463" y="546"/>
                </a:cubicBezTo>
                <a:cubicBezTo>
                  <a:pt x="20655" y="546"/>
                  <a:pt x="245" y="61550"/>
                  <a:pt x="245" y="69175"/>
                </a:cubicBezTo>
                <a:cubicBezTo>
                  <a:pt x="245" y="75007"/>
                  <a:pt x="6594" y="75007"/>
                  <a:pt x="7955" y="75007"/>
                </a:cubicBezTo>
                <a:cubicBezTo>
                  <a:pt x="14305" y="75007"/>
                  <a:pt x="14758" y="72764"/>
                  <a:pt x="16119" y="67830"/>
                </a:cubicBezTo>
                <a:cubicBezTo>
                  <a:pt x="27458" y="30599"/>
                  <a:pt x="46961" y="13105"/>
                  <a:pt x="65103" y="13105"/>
                </a:cubicBezTo>
                <a:cubicBezTo>
                  <a:pt x="72813" y="13105"/>
                  <a:pt x="76442" y="18039"/>
                  <a:pt x="76442" y="28805"/>
                </a:cubicBezTo>
                <a:cubicBezTo>
                  <a:pt x="76442" y="39122"/>
                  <a:pt x="72359" y="48990"/>
                  <a:pt x="70092" y="54822"/>
                </a:cubicBezTo>
                <a:cubicBezTo>
                  <a:pt x="44239" y="120311"/>
                  <a:pt x="44239" y="129283"/>
                  <a:pt x="44239" y="143188"/>
                </a:cubicBezTo>
                <a:cubicBezTo>
                  <a:pt x="44239" y="196118"/>
                  <a:pt x="92770" y="202846"/>
                  <a:pt x="117261" y="202846"/>
                </a:cubicBezTo>
                <a:cubicBezTo>
                  <a:pt x="125879" y="202846"/>
                  <a:pt x="148103" y="202846"/>
                  <a:pt x="168513" y="172793"/>
                </a:cubicBezTo>
                <a:cubicBezTo>
                  <a:pt x="178945" y="192978"/>
                  <a:pt x="203890" y="202846"/>
                  <a:pt x="231557" y="202846"/>
                </a:cubicBezTo>
                <a:cubicBezTo>
                  <a:pt x="271924" y="202846"/>
                  <a:pt x="291879" y="168307"/>
                  <a:pt x="300951" y="149916"/>
                </a:cubicBezTo>
                <a:cubicBezTo>
                  <a:pt x="320454" y="112237"/>
                  <a:pt x="332699" y="56167"/>
                  <a:pt x="332699" y="35533"/>
                </a:cubicBezTo>
                <a:cubicBezTo>
                  <a:pt x="332699" y="1892"/>
                  <a:pt x="313197" y="97"/>
                  <a:pt x="310022" y="97"/>
                </a:cubicBezTo>
                <a:cubicBezTo>
                  <a:pt x="298229" y="97"/>
                  <a:pt x="285530" y="12208"/>
                  <a:pt x="285530" y="23871"/>
                </a:cubicBezTo>
                <a:cubicBezTo>
                  <a:pt x="285530" y="31497"/>
                  <a:pt x="290065" y="35085"/>
                  <a:pt x="293240" y="37776"/>
                </a:cubicBezTo>
                <a:cubicBezTo>
                  <a:pt x="304126" y="46748"/>
                  <a:pt x="310022" y="59307"/>
                  <a:pt x="310022" y="73661"/>
                </a:cubicBezTo>
                <a:cubicBezTo>
                  <a:pt x="310022" y="79492"/>
                  <a:pt x="290973" y="190287"/>
                  <a:pt x="233371" y="190287"/>
                </a:cubicBezTo>
                <a:cubicBezTo>
                  <a:pt x="196634" y="190287"/>
                  <a:pt x="196634" y="157990"/>
                  <a:pt x="196634" y="150365"/>
                </a:cubicBezTo>
                <a:cubicBezTo>
                  <a:pt x="196634" y="138254"/>
                  <a:pt x="198447" y="131077"/>
                  <a:pt x="204798" y="105509"/>
                </a:cubicBezTo>
                <a:lnTo>
                  <a:pt x="217497" y="5527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1" name="任意多边形: 形状 490">
            <a:extLst>
              <a:ext uri="{FF2B5EF4-FFF2-40B4-BE49-F238E27FC236}">
                <a16:creationId xmlns:a16="http://schemas.microsoft.com/office/drawing/2014/main" id="{B8A36CDD-51CB-5EC4-3C93-64BC17178678}"/>
              </a:ext>
            </a:extLst>
          </p:cNvPr>
          <p:cNvSpPr/>
          <p:nvPr/>
        </p:nvSpPr>
        <p:spPr>
          <a:xfrm>
            <a:off x="12487493" y="4493003"/>
            <a:ext cx="150320" cy="640800"/>
          </a:xfrm>
          <a:custGeom>
            <a:avLst/>
            <a:gdLst>
              <a:gd name="connsiteX0" fmla="*/ 150572 w 150320"/>
              <a:gd name="connsiteY0" fmla="*/ 320496 h 640800"/>
              <a:gd name="connsiteX1" fmla="*/ 107808 w 150320"/>
              <a:gd name="connsiteY1" fmla="*/ 120567 h 640800"/>
              <a:gd name="connsiteX2" fmla="*/ 6730 w 150320"/>
              <a:gd name="connsiteY2" fmla="*/ 96 h 640800"/>
              <a:gd name="connsiteX3" fmla="*/ 251 w 150320"/>
              <a:gd name="connsiteY3" fmla="*/ 6504 h 640800"/>
              <a:gd name="connsiteX4" fmla="*/ 12562 w 150320"/>
              <a:gd name="connsiteY4" fmla="*/ 21242 h 640800"/>
              <a:gd name="connsiteX5" fmla="*/ 112992 w 150320"/>
              <a:gd name="connsiteY5" fmla="*/ 320496 h 640800"/>
              <a:gd name="connsiteX6" fmla="*/ 8674 w 150320"/>
              <a:gd name="connsiteY6" fmla="*/ 623595 h 640800"/>
              <a:gd name="connsiteX7" fmla="*/ 251 w 150320"/>
              <a:gd name="connsiteY7" fmla="*/ 634488 h 640800"/>
              <a:gd name="connsiteX8" fmla="*/ 6730 w 150320"/>
              <a:gd name="connsiteY8" fmla="*/ 640896 h 640800"/>
              <a:gd name="connsiteX9" fmla="*/ 109752 w 150320"/>
              <a:gd name="connsiteY9" fmla="*/ 515940 h 640800"/>
              <a:gd name="connsiteX10" fmla="*/ 15057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72" y="320496"/>
                </a:moveTo>
                <a:cubicBezTo>
                  <a:pt x="150572" y="270513"/>
                  <a:pt x="143444" y="192976"/>
                  <a:pt x="107808" y="120567"/>
                </a:cubicBezTo>
                <a:cubicBezTo>
                  <a:pt x="68932" y="41748"/>
                  <a:pt x="13210" y="96"/>
                  <a:pt x="6730" y="96"/>
                </a:cubicBezTo>
                <a:cubicBezTo>
                  <a:pt x="2843" y="96"/>
                  <a:pt x="251" y="2659"/>
                  <a:pt x="251" y="6504"/>
                </a:cubicBezTo>
                <a:cubicBezTo>
                  <a:pt x="251" y="8426"/>
                  <a:pt x="251" y="9708"/>
                  <a:pt x="12562" y="21242"/>
                </a:cubicBezTo>
                <a:cubicBezTo>
                  <a:pt x="76059" y="84682"/>
                  <a:pt x="112992" y="186569"/>
                  <a:pt x="112992" y="320496"/>
                </a:cubicBezTo>
                <a:cubicBezTo>
                  <a:pt x="112992" y="430073"/>
                  <a:pt x="89018" y="542854"/>
                  <a:pt x="8674" y="623595"/>
                </a:cubicBezTo>
                <a:cubicBezTo>
                  <a:pt x="251" y="631284"/>
                  <a:pt x="251" y="632566"/>
                  <a:pt x="251" y="634488"/>
                </a:cubicBezTo>
                <a:cubicBezTo>
                  <a:pt x="251" y="638333"/>
                  <a:pt x="2843" y="640896"/>
                  <a:pt x="6730" y="640896"/>
                </a:cubicBezTo>
                <a:cubicBezTo>
                  <a:pt x="13210" y="640896"/>
                  <a:pt x="71524" y="597322"/>
                  <a:pt x="109752" y="515940"/>
                </a:cubicBezTo>
                <a:cubicBezTo>
                  <a:pt x="142796" y="445452"/>
                  <a:pt x="150572" y="374323"/>
                  <a:pt x="15057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2" name="任意多边形: 形状 491">
            <a:extLst>
              <a:ext uri="{FF2B5EF4-FFF2-40B4-BE49-F238E27FC236}">
                <a16:creationId xmlns:a16="http://schemas.microsoft.com/office/drawing/2014/main" id="{AFBE7447-761B-9FDE-6819-03B4508C6F07}"/>
              </a:ext>
            </a:extLst>
          </p:cNvPr>
          <p:cNvSpPr/>
          <p:nvPr/>
        </p:nvSpPr>
        <p:spPr>
          <a:xfrm>
            <a:off x="12789803" y="4690370"/>
            <a:ext cx="338221" cy="407549"/>
          </a:xfrm>
          <a:custGeom>
            <a:avLst/>
            <a:gdLst>
              <a:gd name="connsiteX0" fmla="*/ 50147 w 338221"/>
              <a:gd name="connsiteY0" fmla="*/ 361507 h 407549"/>
              <a:gd name="connsiteX1" fmla="*/ 15159 w 338221"/>
              <a:gd name="connsiteY1" fmla="*/ 387780 h 407549"/>
              <a:gd name="connsiteX2" fmla="*/ 257 w 338221"/>
              <a:gd name="connsiteY2" fmla="*/ 399956 h 407549"/>
              <a:gd name="connsiteX3" fmla="*/ 8680 w 338221"/>
              <a:gd name="connsiteY3" fmla="*/ 407645 h 407549"/>
              <a:gd name="connsiteX4" fmla="*/ 63106 w 338221"/>
              <a:gd name="connsiteY4" fmla="*/ 405722 h 407549"/>
              <a:gd name="connsiteX5" fmla="*/ 127251 w 338221"/>
              <a:gd name="connsiteY5" fmla="*/ 407645 h 407549"/>
              <a:gd name="connsiteX6" fmla="*/ 138914 w 338221"/>
              <a:gd name="connsiteY6" fmla="*/ 394829 h 407549"/>
              <a:gd name="connsiteX7" fmla="*/ 123364 w 338221"/>
              <a:gd name="connsiteY7" fmla="*/ 387780 h 407549"/>
              <a:gd name="connsiteX8" fmla="*/ 90968 w 338221"/>
              <a:gd name="connsiteY8" fmla="*/ 377528 h 407549"/>
              <a:gd name="connsiteX9" fmla="*/ 122716 w 338221"/>
              <a:gd name="connsiteY9" fmla="*/ 249367 h 407549"/>
              <a:gd name="connsiteX10" fmla="*/ 182326 w 338221"/>
              <a:gd name="connsiteY10" fmla="*/ 290379 h 407549"/>
              <a:gd name="connsiteX11" fmla="*/ 338478 w 338221"/>
              <a:gd name="connsiteY11" fmla="*/ 102624 h 407549"/>
              <a:gd name="connsiteX12" fmla="*/ 252303 w 338221"/>
              <a:gd name="connsiteY12" fmla="*/ 96 h 407549"/>
              <a:gd name="connsiteX13" fmla="*/ 167424 w 338221"/>
              <a:gd name="connsiteY13" fmla="*/ 48156 h 407549"/>
              <a:gd name="connsiteX14" fmla="*/ 109110 w 338221"/>
              <a:gd name="connsiteY14" fmla="*/ 96 h 407549"/>
              <a:gd name="connsiteX15" fmla="*/ 61162 w 338221"/>
              <a:gd name="connsiteY15" fmla="*/ 36621 h 407549"/>
              <a:gd name="connsiteX16" fmla="*/ 41076 w 338221"/>
              <a:gd name="connsiteY16" fmla="*/ 98779 h 407549"/>
              <a:gd name="connsiteX17" fmla="*/ 48852 w 338221"/>
              <a:gd name="connsiteY17" fmla="*/ 105188 h 407549"/>
              <a:gd name="connsiteX18" fmla="*/ 59866 w 338221"/>
              <a:gd name="connsiteY18" fmla="*/ 90449 h 407549"/>
              <a:gd name="connsiteX19" fmla="*/ 107166 w 338221"/>
              <a:gd name="connsiteY19" fmla="*/ 14193 h 407549"/>
              <a:gd name="connsiteX20" fmla="*/ 127251 w 338221"/>
              <a:gd name="connsiteY20" fmla="*/ 43670 h 407549"/>
              <a:gd name="connsiteX21" fmla="*/ 122716 w 338221"/>
              <a:gd name="connsiteY21" fmla="*/ 76351 h 407549"/>
              <a:gd name="connsiteX22" fmla="*/ 50147 w 338221"/>
              <a:gd name="connsiteY22" fmla="*/ 361507 h 407549"/>
              <a:gd name="connsiteX23" fmla="*/ 164184 w 338221"/>
              <a:gd name="connsiteY23" fmla="*/ 83400 h 407549"/>
              <a:gd name="connsiteX24" fmla="*/ 197876 w 338221"/>
              <a:gd name="connsiteY24" fmla="*/ 38544 h 407549"/>
              <a:gd name="connsiteX25" fmla="*/ 250359 w 338221"/>
              <a:gd name="connsiteY25" fmla="*/ 14193 h 407549"/>
              <a:gd name="connsiteX26" fmla="*/ 291827 w 338221"/>
              <a:gd name="connsiteY26" fmla="*/ 74429 h 407549"/>
              <a:gd name="connsiteX27" fmla="*/ 258782 w 338221"/>
              <a:gd name="connsiteY27" fmla="*/ 210279 h 407549"/>
              <a:gd name="connsiteX28" fmla="*/ 181678 w 338221"/>
              <a:gd name="connsiteY28" fmla="*/ 276281 h 407549"/>
              <a:gd name="connsiteX29" fmla="*/ 130492 w 338221"/>
              <a:gd name="connsiteY29" fmla="*/ 219250 h 407549"/>
              <a:gd name="connsiteX30" fmla="*/ 132435 w 338221"/>
              <a:gd name="connsiteY30" fmla="*/ 208997 h 407549"/>
              <a:gd name="connsiteX31" fmla="*/ 164184 w 338221"/>
              <a:gd name="connsiteY31" fmla="*/ 83400 h 4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8221" h="407549">
                <a:moveTo>
                  <a:pt x="50147" y="361507"/>
                </a:moveTo>
                <a:cubicBezTo>
                  <a:pt x="44964" y="383295"/>
                  <a:pt x="43668" y="387780"/>
                  <a:pt x="15159" y="387780"/>
                </a:cubicBezTo>
                <a:cubicBezTo>
                  <a:pt x="7384" y="387780"/>
                  <a:pt x="257" y="387780"/>
                  <a:pt x="257" y="399956"/>
                </a:cubicBezTo>
                <a:cubicBezTo>
                  <a:pt x="257" y="405082"/>
                  <a:pt x="3496" y="407645"/>
                  <a:pt x="8680" y="407645"/>
                </a:cubicBezTo>
                <a:cubicBezTo>
                  <a:pt x="26174" y="407645"/>
                  <a:pt x="44964" y="405722"/>
                  <a:pt x="63106" y="405722"/>
                </a:cubicBezTo>
                <a:cubicBezTo>
                  <a:pt x="84488" y="405722"/>
                  <a:pt x="106518" y="407645"/>
                  <a:pt x="127251" y="407645"/>
                </a:cubicBezTo>
                <a:cubicBezTo>
                  <a:pt x="130492" y="407645"/>
                  <a:pt x="138914" y="407645"/>
                  <a:pt x="138914" y="394829"/>
                </a:cubicBezTo>
                <a:cubicBezTo>
                  <a:pt x="138914" y="387780"/>
                  <a:pt x="132435" y="387780"/>
                  <a:pt x="123364" y="387780"/>
                </a:cubicBezTo>
                <a:cubicBezTo>
                  <a:pt x="90968" y="387780"/>
                  <a:pt x="90968" y="383295"/>
                  <a:pt x="90968" y="377528"/>
                </a:cubicBezTo>
                <a:cubicBezTo>
                  <a:pt x="90968" y="369838"/>
                  <a:pt x="118181" y="265387"/>
                  <a:pt x="122716" y="249367"/>
                </a:cubicBezTo>
                <a:cubicBezTo>
                  <a:pt x="131139" y="267951"/>
                  <a:pt x="149281" y="290379"/>
                  <a:pt x="182326" y="290379"/>
                </a:cubicBezTo>
                <a:cubicBezTo>
                  <a:pt x="257486" y="290379"/>
                  <a:pt x="338478" y="196822"/>
                  <a:pt x="338478" y="102624"/>
                </a:cubicBezTo>
                <a:cubicBezTo>
                  <a:pt x="338478" y="42389"/>
                  <a:pt x="301546" y="96"/>
                  <a:pt x="252303" y="96"/>
                </a:cubicBezTo>
                <a:cubicBezTo>
                  <a:pt x="219906" y="96"/>
                  <a:pt x="188805" y="23165"/>
                  <a:pt x="167424" y="48156"/>
                </a:cubicBezTo>
                <a:cubicBezTo>
                  <a:pt x="160944" y="13553"/>
                  <a:pt x="133083" y="96"/>
                  <a:pt x="109110" y="96"/>
                </a:cubicBezTo>
                <a:cubicBezTo>
                  <a:pt x="79305" y="96"/>
                  <a:pt x="66994" y="25087"/>
                  <a:pt x="61162" y="36621"/>
                </a:cubicBezTo>
                <a:cubicBezTo>
                  <a:pt x="49500" y="58409"/>
                  <a:pt x="41076" y="96857"/>
                  <a:pt x="41076" y="98779"/>
                </a:cubicBezTo>
                <a:cubicBezTo>
                  <a:pt x="41076" y="105188"/>
                  <a:pt x="47556" y="105188"/>
                  <a:pt x="48852" y="105188"/>
                </a:cubicBezTo>
                <a:cubicBezTo>
                  <a:pt x="55331" y="105188"/>
                  <a:pt x="55979" y="104546"/>
                  <a:pt x="59866" y="90449"/>
                </a:cubicBezTo>
                <a:cubicBezTo>
                  <a:pt x="70881" y="44952"/>
                  <a:pt x="83840" y="14193"/>
                  <a:pt x="107166" y="14193"/>
                </a:cubicBezTo>
                <a:cubicBezTo>
                  <a:pt x="118181" y="14193"/>
                  <a:pt x="127251" y="19320"/>
                  <a:pt x="127251" y="43670"/>
                </a:cubicBezTo>
                <a:cubicBezTo>
                  <a:pt x="127251" y="58409"/>
                  <a:pt x="125307" y="65457"/>
                  <a:pt x="122716" y="76351"/>
                </a:cubicBezTo>
                <a:lnTo>
                  <a:pt x="50147" y="361507"/>
                </a:lnTo>
                <a:close/>
                <a:moveTo>
                  <a:pt x="164184" y="83400"/>
                </a:moveTo>
                <a:cubicBezTo>
                  <a:pt x="168719" y="66098"/>
                  <a:pt x="186213" y="48156"/>
                  <a:pt x="197876" y="38544"/>
                </a:cubicBezTo>
                <a:cubicBezTo>
                  <a:pt x="220554" y="18679"/>
                  <a:pt x="239344" y="14193"/>
                  <a:pt x="250359" y="14193"/>
                </a:cubicBezTo>
                <a:cubicBezTo>
                  <a:pt x="276276" y="14193"/>
                  <a:pt x="291827" y="36621"/>
                  <a:pt x="291827" y="74429"/>
                </a:cubicBezTo>
                <a:cubicBezTo>
                  <a:pt x="291827" y="112236"/>
                  <a:pt x="270445" y="185928"/>
                  <a:pt x="258782" y="210279"/>
                </a:cubicBezTo>
                <a:cubicBezTo>
                  <a:pt x="236752" y="255135"/>
                  <a:pt x="205651" y="276281"/>
                  <a:pt x="181678" y="276281"/>
                </a:cubicBezTo>
                <a:cubicBezTo>
                  <a:pt x="138914" y="276281"/>
                  <a:pt x="130492" y="223095"/>
                  <a:pt x="130492" y="219250"/>
                </a:cubicBezTo>
                <a:cubicBezTo>
                  <a:pt x="130492" y="217968"/>
                  <a:pt x="130492" y="216686"/>
                  <a:pt x="132435" y="208997"/>
                </a:cubicBezTo>
                <a:lnTo>
                  <a:pt x="164184" y="83400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3" name="任意多边形: 形状 492">
            <a:extLst>
              <a:ext uri="{FF2B5EF4-FFF2-40B4-BE49-F238E27FC236}">
                <a16:creationId xmlns:a16="http://schemas.microsoft.com/office/drawing/2014/main" id="{BE615B81-E7BD-466C-A171-2AF6950A9B87}"/>
              </a:ext>
            </a:extLst>
          </p:cNvPr>
          <p:cNvSpPr/>
          <p:nvPr/>
        </p:nvSpPr>
        <p:spPr>
          <a:xfrm>
            <a:off x="13160991" y="4871909"/>
            <a:ext cx="382345" cy="197815"/>
          </a:xfrm>
          <a:custGeom>
            <a:avLst/>
            <a:gdLst>
              <a:gd name="connsiteX0" fmla="*/ 348591 w 382345"/>
              <a:gd name="connsiteY0" fmla="*/ 61999 h 197815"/>
              <a:gd name="connsiteX1" fmla="*/ 280558 w 382345"/>
              <a:gd name="connsiteY1" fmla="*/ 97 h 197815"/>
              <a:gd name="connsiteX2" fmla="*/ 207989 w 382345"/>
              <a:gd name="connsiteY2" fmla="*/ 41814 h 197815"/>
              <a:gd name="connsiteX3" fmla="*/ 141316 w 382345"/>
              <a:gd name="connsiteY3" fmla="*/ 97 h 197815"/>
              <a:gd name="connsiteX4" fmla="*/ 67388 w 382345"/>
              <a:gd name="connsiteY4" fmla="*/ 43608 h 197815"/>
              <a:gd name="connsiteX5" fmla="*/ 66934 w 382345"/>
              <a:gd name="connsiteY5" fmla="*/ 43608 h 197815"/>
              <a:gd name="connsiteX6" fmla="*/ 66934 w 382345"/>
              <a:gd name="connsiteY6" fmla="*/ 97 h 197815"/>
              <a:gd name="connsiteX7" fmla="*/ 262 w 382345"/>
              <a:gd name="connsiteY7" fmla="*/ 5032 h 197815"/>
              <a:gd name="connsiteX8" fmla="*/ 262 w 382345"/>
              <a:gd name="connsiteY8" fmla="*/ 21180 h 197815"/>
              <a:gd name="connsiteX9" fmla="*/ 34278 w 382345"/>
              <a:gd name="connsiteY9" fmla="*/ 46299 h 197815"/>
              <a:gd name="connsiteX10" fmla="*/ 34278 w 382345"/>
              <a:gd name="connsiteY10" fmla="*/ 162476 h 197815"/>
              <a:gd name="connsiteX11" fmla="*/ 262 w 382345"/>
              <a:gd name="connsiteY11" fmla="*/ 181764 h 197815"/>
              <a:gd name="connsiteX12" fmla="*/ 262 w 382345"/>
              <a:gd name="connsiteY12" fmla="*/ 197913 h 197815"/>
              <a:gd name="connsiteX13" fmla="*/ 51967 w 382345"/>
              <a:gd name="connsiteY13" fmla="*/ 196118 h 197815"/>
              <a:gd name="connsiteX14" fmla="*/ 104125 w 382345"/>
              <a:gd name="connsiteY14" fmla="*/ 197913 h 197815"/>
              <a:gd name="connsiteX15" fmla="*/ 104125 w 382345"/>
              <a:gd name="connsiteY15" fmla="*/ 181764 h 197815"/>
              <a:gd name="connsiteX16" fmla="*/ 70109 w 382345"/>
              <a:gd name="connsiteY16" fmla="*/ 162476 h 197815"/>
              <a:gd name="connsiteX17" fmla="*/ 70109 w 382345"/>
              <a:gd name="connsiteY17" fmla="*/ 81735 h 197815"/>
              <a:gd name="connsiteX18" fmla="*/ 137688 w 382345"/>
              <a:gd name="connsiteY18" fmla="*/ 12657 h 197815"/>
              <a:gd name="connsiteX19" fmla="*/ 173519 w 382345"/>
              <a:gd name="connsiteY19" fmla="*/ 60205 h 197815"/>
              <a:gd name="connsiteX20" fmla="*/ 173519 w 382345"/>
              <a:gd name="connsiteY20" fmla="*/ 162476 h 197815"/>
              <a:gd name="connsiteX21" fmla="*/ 139503 w 382345"/>
              <a:gd name="connsiteY21" fmla="*/ 181764 h 197815"/>
              <a:gd name="connsiteX22" fmla="*/ 139503 w 382345"/>
              <a:gd name="connsiteY22" fmla="*/ 197913 h 197815"/>
              <a:gd name="connsiteX23" fmla="*/ 191208 w 382345"/>
              <a:gd name="connsiteY23" fmla="*/ 196118 h 197815"/>
              <a:gd name="connsiteX24" fmla="*/ 243366 w 382345"/>
              <a:gd name="connsiteY24" fmla="*/ 197913 h 197815"/>
              <a:gd name="connsiteX25" fmla="*/ 243366 w 382345"/>
              <a:gd name="connsiteY25" fmla="*/ 181764 h 197815"/>
              <a:gd name="connsiteX26" fmla="*/ 209350 w 382345"/>
              <a:gd name="connsiteY26" fmla="*/ 162476 h 197815"/>
              <a:gd name="connsiteX27" fmla="*/ 209350 w 382345"/>
              <a:gd name="connsiteY27" fmla="*/ 81735 h 197815"/>
              <a:gd name="connsiteX28" fmla="*/ 276929 w 382345"/>
              <a:gd name="connsiteY28" fmla="*/ 12657 h 197815"/>
              <a:gd name="connsiteX29" fmla="*/ 312760 w 382345"/>
              <a:gd name="connsiteY29" fmla="*/ 60205 h 197815"/>
              <a:gd name="connsiteX30" fmla="*/ 312760 w 382345"/>
              <a:gd name="connsiteY30" fmla="*/ 162476 h 197815"/>
              <a:gd name="connsiteX31" fmla="*/ 278744 w 382345"/>
              <a:gd name="connsiteY31" fmla="*/ 181764 h 197815"/>
              <a:gd name="connsiteX32" fmla="*/ 278744 w 382345"/>
              <a:gd name="connsiteY32" fmla="*/ 197913 h 197815"/>
              <a:gd name="connsiteX33" fmla="*/ 330449 w 382345"/>
              <a:gd name="connsiteY33" fmla="*/ 196118 h 197815"/>
              <a:gd name="connsiteX34" fmla="*/ 382607 w 382345"/>
              <a:gd name="connsiteY34" fmla="*/ 197913 h 197815"/>
              <a:gd name="connsiteX35" fmla="*/ 382607 w 382345"/>
              <a:gd name="connsiteY35" fmla="*/ 181764 h 197815"/>
              <a:gd name="connsiteX36" fmla="*/ 348591 w 382345"/>
              <a:gd name="connsiteY36" fmla="*/ 162476 h 197815"/>
              <a:gd name="connsiteX37" fmla="*/ 348591 w 382345"/>
              <a:gd name="connsiteY37" fmla="*/ 61999 h 19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82345" h="197815">
                <a:moveTo>
                  <a:pt x="348591" y="61999"/>
                </a:moveTo>
                <a:cubicBezTo>
                  <a:pt x="348591" y="22974"/>
                  <a:pt x="329088" y="97"/>
                  <a:pt x="280558" y="97"/>
                </a:cubicBezTo>
                <a:cubicBezTo>
                  <a:pt x="244727" y="97"/>
                  <a:pt x="220235" y="19386"/>
                  <a:pt x="207989" y="41814"/>
                </a:cubicBezTo>
                <a:cubicBezTo>
                  <a:pt x="198918" y="9966"/>
                  <a:pt x="174426" y="97"/>
                  <a:pt x="141316" y="97"/>
                </a:cubicBezTo>
                <a:cubicBezTo>
                  <a:pt x="104125" y="97"/>
                  <a:pt x="80087" y="20283"/>
                  <a:pt x="67388" y="43608"/>
                </a:cubicBezTo>
                <a:lnTo>
                  <a:pt x="66934" y="43608"/>
                </a:lnTo>
                <a:lnTo>
                  <a:pt x="66934" y="97"/>
                </a:lnTo>
                <a:lnTo>
                  <a:pt x="262" y="5032"/>
                </a:lnTo>
                <a:lnTo>
                  <a:pt x="262" y="21180"/>
                </a:lnTo>
                <a:cubicBezTo>
                  <a:pt x="30650" y="21180"/>
                  <a:pt x="34278" y="24320"/>
                  <a:pt x="34278" y="46299"/>
                </a:cubicBezTo>
                <a:lnTo>
                  <a:pt x="34278" y="162476"/>
                </a:lnTo>
                <a:cubicBezTo>
                  <a:pt x="34278" y="181764"/>
                  <a:pt x="29743" y="181764"/>
                  <a:pt x="262" y="181764"/>
                </a:cubicBezTo>
                <a:lnTo>
                  <a:pt x="262" y="197913"/>
                </a:lnTo>
                <a:cubicBezTo>
                  <a:pt x="1169" y="197913"/>
                  <a:pt x="32917" y="196118"/>
                  <a:pt x="51967" y="196118"/>
                </a:cubicBezTo>
                <a:cubicBezTo>
                  <a:pt x="68748" y="196118"/>
                  <a:pt x="100043" y="197464"/>
                  <a:pt x="104125" y="197913"/>
                </a:cubicBezTo>
                <a:lnTo>
                  <a:pt x="104125" y="181764"/>
                </a:lnTo>
                <a:cubicBezTo>
                  <a:pt x="74644" y="181764"/>
                  <a:pt x="70109" y="181764"/>
                  <a:pt x="70109" y="162476"/>
                </a:cubicBezTo>
                <a:lnTo>
                  <a:pt x="70109" y="81735"/>
                </a:lnTo>
                <a:cubicBezTo>
                  <a:pt x="70109" y="34637"/>
                  <a:pt x="107754" y="12657"/>
                  <a:pt x="137688" y="12657"/>
                </a:cubicBezTo>
                <a:cubicBezTo>
                  <a:pt x="169437" y="12657"/>
                  <a:pt x="173519" y="37328"/>
                  <a:pt x="173519" y="60205"/>
                </a:cubicBezTo>
                <a:lnTo>
                  <a:pt x="173519" y="162476"/>
                </a:lnTo>
                <a:cubicBezTo>
                  <a:pt x="173519" y="181764"/>
                  <a:pt x="168984" y="181764"/>
                  <a:pt x="139503" y="181764"/>
                </a:cubicBezTo>
                <a:lnTo>
                  <a:pt x="139503" y="197913"/>
                </a:lnTo>
                <a:cubicBezTo>
                  <a:pt x="140410" y="197913"/>
                  <a:pt x="172159" y="196118"/>
                  <a:pt x="191208" y="196118"/>
                </a:cubicBezTo>
                <a:cubicBezTo>
                  <a:pt x="207989" y="196118"/>
                  <a:pt x="239285" y="197464"/>
                  <a:pt x="243366" y="197913"/>
                </a:cubicBezTo>
                <a:lnTo>
                  <a:pt x="243366" y="181764"/>
                </a:lnTo>
                <a:cubicBezTo>
                  <a:pt x="213885" y="181764"/>
                  <a:pt x="209350" y="181764"/>
                  <a:pt x="209350" y="162476"/>
                </a:cubicBezTo>
                <a:lnTo>
                  <a:pt x="209350" y="81735"/>
                </a:lnTo>
                <a:cubicBezTo>
                  <a:pt x="209350" y="34637"/>
                  <a:pt x="246995" y="12657"/>
                  <a:pt x="276929" y="12657"/>
                </a:cubicBezTo>
                <a:cubicBezTo>
                  <a:pt x="308678" y="12657"/>
                  <a:pt x="312760" y="37328"/>
                  <a:pt x="312760" y="60205"/>
                </a:cubicBezTo>
                <a:lnTo>
                  <a:pt x="312760" y="162476"/>
                </a:lnTo>
                <a:cubicBezTo>
                  <a:pt x="312760" y="181764"/>
                  <a:pt x="308225" y="181764"/>
                  <a:pt x="278744" y="181764"/>
                </a:cubicBezTo>
                <a:lnTo>
                  <a:pt x="278744" y="197913"/>
                </a:lnTo>
                <a:cubicBezTo>
                  <a:pt x="279651" y="197913"/>
                  <a:pt x="311400" y="196118"/>
                  <a:pt x="330449" y="196118"/>
                </a:cubicBezTo>
                <a:cubicBezTo>
                  <a:pt x="347230" y="196118"/>
                  <a:pt x="378526" y="197464"/>
                  <a:pt x="382607" y="197913"/>
                </a:cubicBezTo>
                <a:lnTo>
                  <a:pt x="382607" y="181764"/>
                </a:lnTo>
                <a:cubicBezTo>
                  <a:pt x="353126" y="181764"/>
                  <a:pt x="348591" y="181764"/>
                  <a:pt x="348591" y="162476"/>
                </a:cubicBezTo>
                <a:lnTo>
                  <a:pt x="348591" y="61999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4" name="任意多边形: 形状 493">
            <a:extLst>
              <a:ext uri="{FF2B5EF4-FFF2-40B4-BE49-F238E27FC236}">
                <a16:creationId xmlns:a16="http://schemas.microsoft.com/office/drawing/2014/main" id="{72A87583-A981-9BCE-16E0-FB4C8756AA86}"/>
              </a:ext>
            </a:extLst>
          </p:cNvPr>
          <p:cNvSpPr/>
          <p:nvPr/>
        </p:nvSpPr>
        <p:spPr>
          <a:xfrm>
            <a:off x="13583026" y="4869666"/>
            <a:ext cx="191399" cy="204543"/>
          </a:xfrm>
          <a:custGeom>
            <a:avLst/>
            <a:gdLst>
              <a:gd name="connsiteX0" fmla="*/ 155837 w 191399"/>
              <a:gd name="connsiteY0" fmla="*/ 21180 h 204543"/>
              <a:gd name="connsiteX1" fmla="*/ 143138 w 191399"/>
              <a:gd name="connsiteY1" fmla="*/ 40916 h 204543"/>
              <a:gd name="connsiteX2" fmla="*/ 164455 w 191399"/>
              <a:gd name="connsiteY2" fmla="*/ 61999 h 204543"/>
              <a:gd name="connsiteX3" fmla="*/ 186225 w 191399"/>
              <a:gd name="connsiteY3" fmla="*/ 40020 h 204543"/>
              <a:gd name="connsiteX4" fmla="*/ 110482 w 191399"/>
              <a:gd name="connsiteY4" fmla="*/ 97 h 204543"/>
              <a:gd name="connsiteX5" fmla="*/ 268 w 191399"/>
              <a:gd name="connsiteY5" fmla="*/ 103266 h 204543"/>
              <a:gd name="connsiteX6" fmla="*/ 108214 w 191399"/>
              <a:gd name="connsiteY6" fmla="*/ 204641 h 204543"/>
              <a:gd name="connsiteX7" fmla="*/ 191668 w 191399"/>
              <a:gd name="connsiteY7" fmla="*/ 146328 h 204543"/>
              <a:gd name="connsiteX8" fmla="*/ 183958 w 191399"/>
              <a:gd name="connsiteY8" fmla="*/ 140945 h 204543"/>
              <a:gd name="connsiteX9" fmla="*/ 175340 w 191399"/>
              <a:gd name="connsiteY9" fmla="*/ 148571 h 204543"/>
              <a:gd name="connsiteX10" fmla="*/ 113657 w 191399"/>
              <a:gd name="connsiteY10" fmla="*/ 190287 h 204543"/>
              <a:gd name="connsiteX11" fmla="*/ 41542 w 191399"/>
              <a:gd name="connsiteY11" fmla="*/ 102818 h 204543"/>
              <a:gd name="connsiteX12" fmla="*/ 111842 w 191399"/>
              <a:gd name="connsiteY12" fmla="*/ 14452 h 204543"/>
              <a:gd name="connsiteX13" fmla="*/ 155837 w 191399"/>
              <a:gd name="connsiteY13" fmla="*/ 21180 h 204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99" h="204543">
                <a:moveTo>
                  <a:pt x="155837" y="21180"/>
                </a:moveTo>
                <a:cubicBezTo>
                  <a:pt x="147673" y="24769"/>
                  <a:pt x="143138" y="31945"/>
                  <a:pt x="143138" y="40916"/>
                </a:cubicBezTo>
                <a:cubicBezTo>
                  <a:pt x="143138" y="53028"/>
                  <a:pt x="151755" y="61999"/>
                  <a:pt x="164455" y="61999"/>
                </a:cubicBezTo>
                <a:cubicBezTo>
                  <a:pt x="176700" y="61999"/>
                  <a:pt x="186225" y="54373"/>
                  <a:pt x="186225" y="40020"/>
                </a:cubicBezTo>
                <a:cubicBezTo>
                  <a:pt x="186225" y="97"/>
                  <a:pt x="123181" y="97"/>
                  <a:pt x="110482" y="97"/>
                </a:cubicBezTo>
                <a:cubicBezTo>
                  <a:pt x="42449" y="97"/>
                  <a:pt x="268" y="51682"/>
                  <a:pt x="268" y="103266"/>
                </a:cubicBezTo>
                <a:cubicBezTo>
                  <a:pt x="268" y="159785"/>
                  <a:pt x="48798" y="204641"/>
                  <a:pt x="108214" y="204641"/>
                </a:cubicBezTo>
                <a:cubicBezTo>
                  <a:pt x="175794" y="204641"/>
                  <a:pt x="191668" y="151711"/>
                  <a:pt x="191668" y="146328"/>
                </a:cubicBezTo>
                <a:cubicBezTo>
                  <a:pt x="191668" y="140945"/>
                  <a:pt x="185772" y="140945"/>
                  <a:pt x="183958" y="140945"/>
                </a:cubicBezTo>
                <a:cubicBezTo>
                  <a:pt x="178061" y="140945"/>
                  <a:pt x="177608" y="142291"/>
                  <a:pt x="175340" y="148571"/>
                </a:cubicBezTo>
                <a:cubicBezTo>
                  <a:pt x="165362" y="176382"/>
                  <a:pt x="141323" y="190287"/>
                  <a:pt x="113657" y="190287"/>
                </a:cubicBezTo>
                <a:cubicBezTo>
                  <a:pt x="82361" y="190287"/>
                  <a:pt x="41542" y="167411"/>
                  <a:pt x="41542" y="102818"/>
                </a:cubicBezTo>
                <a:cubicBezTo>
                  <a:pt x="41542" y="45851"/>
                  <a:pt x="69662" y="14452"/>
                  <a:pt x="111842" y="14452"/>
                </a:cubicBezTo>
                <a:cubicBezTo>
                  <a:pt x="117738" y="14452"/>
                  <a:pt x="139509" y="14452"/>
                  <a:pt x="155837" y="2118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5" name="任意多边形: 形状 494">
            <a:extLst>
              <a:ext uri="{FF2B5EF4-FFF2-40B4-BE49-F238E27FC236}">
                <a16:creationId xmlns:a16="http://schemas.microsoft.com/office/drawing/2014/main" id="{70A26A71-5449-F754-9CED-01BF1C218034}"/>
              </a:ext>
            </a:extLst>
          </p:cNvPr>
          <p:cNvSpPr/>
          <p:nvPr/>
        </p:nvSpPr>
        <p:spPr>
          <a:xfrm>
            <a:off x="13889119" y="4493003"/>
            <a:ext cx="150320" cy="640800"/>
          </a:xfrm>
          <a:custGeom>
            <a:avLst/>
            <a:gdLst>
              <a:gd name="connsiteX0" fmla="*/ 150593 w 150320"/>
              <a:gd name="connsiteY0" fmla="*/ 634488 h 640800"/>
              <a:gd name="connsiteX1" fmla="*/ 139578 w 150320"/>
              <a:gd name="connsiteY1" fmla="*/ 620391 h 640800"/>
              <a:gd name="connsiteX2" fmla="*/ 37852 w 150320"/>
              <a:gd name="connsiteY2" fmla="*/ 320496 h 640800"/>
              <a:gd name="connsiteX3" fmla="*/ 142170 w 150320"/>
              <a:gd name="connsiteY3" fmla="*/ 17397 h 640800"/>
              <a:gd name="connsiteX4" fmla="*/ 150593 w 150320"/>
              <a:gd name="connsiteY4" fmla="*/ 6504 h 640800"/>
              <a:gd name="connsiteX5" fmla="*/ 144114 w 150320"/>
              <a:gd name="connsiteY5" fmla="*/ 96 h 640800"/>
              <a:gd name="connsiteX6" fmla="*/ 41092 w 150320"/>
              <a:gd name="connsiteY6" fmla="*/ 125052 h 640800"/>
              <a:gd name="connsiteX7" fmla="*/ 272 w 150320"/>
              <a:gd name="connsiteY7" fmla="*/ 320496 h 640800"/>
              <a:gd name="connsiteX8" fmla="*/ 43036 w 150320"/>
              <a:gd name="connsiteY8" fmla="*/ 520426 h 640800"/>
              <a:gd name="connsiteX9" fmla="*/ 144114 w 150320"/>
              <a:gd name="connsiteY9" fmla="*/ 640896 h 640800"/>
              <a:gd name="connsiteX10" fmla="*/ 150593 w 150320"/>
              <a:gd name="connsiteY10" fmla="*/ 634488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593" y="634488"/>
                </a:moveTo>
                <a:cubicBezTo>
                  <a:pt x="150593" y="632566"/>
                  <a:pt x="150593" y="631284"/>
                  <a:pt x="139578" y="620391"/>
                </a:cubicBezTo>
                <a:cubicBezTo>
                  <a:pt x="58586" y="539650"/>
                  <a:pt x="37852" y="418539"/>
                  <a:pt x="37852" y="320496"/>
                </a:cubicBezTo>
                <a:cubicBezTo>
                  <a:pt x="37852" y="208997"/>
                  <a:pt x="62474" y="97497"/>
                  <a:pt x="142170" y="17397"/>
                </a:cubicBezTo>
                <a:cubicBezTo>
                  <a:pt x="150593" y="9708"/>
                  <a:pt x="150593" y="8426"/>
                  <a:pt x="150593" y="6504"/>
                </a:cubicBezTo>
                <a:cubicBezTo>
                  <a:pt x="150593" y="2018"/>
                  <a:pt x="148001" y="96"/>
                  <a:pt x="144114" y="96"/>
                </a:cubicBezTo>
                <a:cubicBezTo>
                  <a:pt x="137634" y="96"/>
                  <a:pt x="79320" y="43670"/>
                  <a:pt x="41092" y="125052"/>
                </a:cubicBezTo>
                <a:cubicBezTo>
                  <a:pt x="8047" y="195540"/>
                  <a:pt x="272" y="266669"/>
                  <a:pt x="272" y="320496"/>
                </a:cubicBezTo>
                <a:cubicBezTo>
                  <a:pt x="272" y="370479"/>
                  <a:pt x="7399" y="448015"/>
                  <a:pt x="43036" y="520426"/>
                </a:cubicBezTo>
                <a:cubicBezTo>
                  <a:pt x="81912" y="599244"/>
                  <a:pt x="137634" y="640896"/>
                  <a:pt x="144114" y="640896"/>
                </a:cubicBezTo>
                <a:cubicBezTo>
                  <a:pt x="148001" y="640896"/>
                  <a:pt x="150593" y="638974"/>
                  <a:pt x="150593" y="634488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6" name="任意多边形: 形状 495">
            <a:extLst>
              <a:ext uri="{FF2B5EF4-FFF2-40B4-BE49-F238E27FC236}">
                <a16:creationId xmlns:a16="http://schemas.microsoft.com/office/drawing/2014/main" id="{05CB508B-5FDD-1B0B-608B-52CC27FFE53C}"/>
              </a:ext>
            </a:extLst>
          </p:cNvPr>
          <p:cNvSpPr/>
          <p:nvPr/>
        </p:nvSpPr>
        <p:spPr>
          <a:xfrm>
            <a:off x="14097659" y="4682040"/>
            <a:ext cx="340813" cy="420365"/>
          </a:xfrm>
          <a:custGeom>
            <a:avLst/>
            <a:gdLst>
              <a:gd name="connsiteX0" fmla="*/ 144765 w 340813"/>
              <a:gd name="connsiteY0" fmla="*/ 169908 h 420365"/>
              <a:gd name="connsiteX1" fmla="*/ 87747 w 340813"/>
              <a:gd name="connsiteY1" fmla="*/ 98138 h 420365"/>
              <a:gd name="connsiteX2" fmla="*/ 144765 w 340813"/>
              <a:gd name="connsiteY2" fmla="*/ 26369 h 420365"/>
              <a:gd name="connsiteX3" fmla="*/ 201784 w 340813"/>
              <a:gd name="connsiteY3" fmla="*/ 98138 h 420365"/>
              <a:gd name="connsiteX4" fmla="*/ 144765 w 340813"/>
              <a:gd name="connsiteY4" fmla="*/ 169908 h 420365"/>
              <a:gd name="connsiteX5" fmla="*/ 65717 w 340813"/>
              <a:gd name="connsiteY5" fmla="*/ 176316 h 420365"/>
              <a:gd name="connsiteX6" fmla="*/ 144765 w 340813"/>
              <a:gd name="connsiteY6" fmla="*/ 192976 h 420365"/>
              <a:gd name="connsiteX7" fmla="*/ 273704 w 340813"/>
              <a:gd name="connsiteY7" fmla="*/ 98138 h 420365"/>
              <a:gd name="connsiteX8" fmla="*/ 247787 w 340813"/>
              <a:gd name="connsiteY8" fmla="*/ 36621 h 420365"/>
              <a:gd name="connsiteX9" fmla="*/ 287959 w 340813"/>
              <a:gd name="connsiteY9" fmla="*/ 24446 h 420365"/>
              <a:gd name="connsiteX10" fmla="*/ 285367 w 340813"/>
              <a:gd name="connsiteY10" fmla="*/ 37262 h 420365"/>
              <a:gd name="connsiteX11" fmla="*/ 313228 w 340813"/>
              <a:gd name="connsiteY11" fmla="*/ 64817 h 420365"/>
              <a:gd name="connsiteX12" fmla="*/ 341089 w 340813"/>
              <a:gd name="connsiteY12" fmla="*/ 37262 h 420365"/>
              <a:gd name="connsiteX13" fmla="*/ 300270 w 340813"/>
              <a:gd name="connsiteY13" fmla="*/ 96 h 420365"/>
              <a:gd name="connsiteX14" fmla="*/ 231589 w 340813"/>
              <a:gd name="connsiteY14" fmla="*/ 24446 h 420365"/>
              <a:gd name="connsiteX15" fmla="*/ 144765 w 340813"/>
              <a:gd name="connsiteY15" fmla="*/ 3300 h 420365"/>
              <a:gd name="connsiteX16" fmla="*/ 15827 w 340813"/>
              <a:gd name="connsiteY16" fmla="*/ 98138 h 420365"/>
              <a:gd name="connsiteX17" fmla="*/ 49519 w 340813"/>
              <a:gd name="connsiteY17" fmla="*/ 165422 h 420365"/>
              <a:gd name="connsiteX18" fmla="*/ 27489 w 340813"/>
              <a:gd name="connsiteY18" fmla="*/ 222453 h 420365"/>
              <a:gd name="connsiteX19" fmla="*/ 55998 w 340813"/>
              <a:gd name="connsiteY19" fmla="*/ 283970 h 420365"/>
              <a:gd name="connsiteX20" fmla="*/ 276 w 340813"/>
              <a:gd name="connsiteY20" fmla="*/ 339720 h 420365"/>
              <a:gd name="connsiteX21" fmla="*/ 165499 w 340813"/>
              <a:gd name="connsiteY21" fmla="*/ 420461 h 420365"/>
              <a:gd name="connsiteX22" fmla="*/ 330722 w 340813"/>
              <a:gd name="connsiteY22" fmla="*/ 337798 h 420365"/>
              <a:gd name="connsiteX23" fmla="*/ 282127 w 340813"/>
              <a:gd name="connsiteY23" fmla="*/ 256416 h 420365"/>
              <a:gd name="connsiteX24" fmla="*/ 144765 w 340813"/>
              <a:gd name="connsiteY24" fmla="*/ 238474 h 420365"/>
              <a:gd name="connsiteX25" fmla="*/ 94874 w 340813"/>
              <a:gd name="connsiteY25" fmla="*/ 237833 h 420365"/>
              <a:gd name="connsiteX26" fmla="*/ 59238 w 340813"/>
              <a:gd name="connsiteY26" fmla="*/ 197462 h 420365"/>
              <a:gd name="connsiteX27" fmla="*/ 65717 w 340813"/>
              <a:gd name="connsiteY27" fmla="*/ 176316 h 420365"/>
              <a:gd name="connsiteX28" fmla="*/ 105890 w 340813"/>
              <a:gd name="connsiteY28" fmla="*/ 299990 h 420365"/>
              <a:gd name="connsiteX29" fmla="*/ 181697 w 340813"/>
              <a:gd name="connsiteY29" fmla="*/ 299990 h 420365"/>
              <a:gd name="connsiteX30" fmla="*/ 275000 w 340813"/>
              <a:gd name="connsiteY30" fmla="*/ 339720 h 420365"/>
              <a:gd name="connsiteX31" fmla="*/ 165499 w 340813"/>
              <a:gd name="connsiteY31" fmla="*/ 397392 h 420365"/>
              <a:gd name="connsiteX32" fmla="*/ 55998 w 340813"/>
              <a:gd name="connsiteY32" fmla="*/ 338438 h 420365"/>
              <a:gd name="connsiteX33" fmla="*/ 105890 w 340813"/>
              <a:gd name="connsiteY33" fmla="*/ 299990 h 4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0813" h="420365">
                <a:moveTo>
                  <a:pt x="144765" y="169908"/>
                </a:moveTo>
                <a:cubicBezTo>
                  <a:pt x="87747" y="169908"/>
                  <a:pt x="87747" y="126974"/>
                  <a:pt x="87747" y="98138"/>
                </a:cubicBezTo>
                <a:cubicBezTo>
                  <a:pt x="87747" y="69302"/>
                  <a:pt x="87747" y="26369"/>
                  <a:pt x="144765" y="26369"/>
                </a:cubicBezTo>
                <a:cubicBezTo>
                  <a:pt x="201784" y="26369"/>
                  <a:pt x="201784" y="69302"/>
                  <a:pt x="201784" y="98138"/>
                </a:cubicBezTo>
                <a:cubicBezTo>
                  <a:pt x="201784" y="126974"/>
                  <a:pt x="201784" y="169908"/>
                  <a:pt x="144765" y="169908"/>
                </a:cubicBezTo>
                <a:close/>
                <a:moveTo>
                  <a:pt x="65717" y="176316"/>
                </a:moveTo>
                <a:cubicBezTo>
                  <a:pt x="95522" y="191695"/>
                  <a:pt x="128567" y="192976"/>
                  <a:pt x="144765" y="192976"/>
                </a:cubicBezTo>
                <a:cubicBezTo>
                  <a:pt x="238068" y="192976"/>
                  <a:pt x="273704" y="142994"/>
                  <a:pt x="273704" y="98138"/>
                </a:cubicBezTo>
                <a:cubicBezTo>
                  <a:pt x="273704" y="68021"/>
                  <a:pt x="257506" y="46874"/>
                  <a:pt x="247787" y="36621"/>
                </a:cubicBezTo>
                <a:cubicBezTo>
                  <a:pt x="267225" y="26369"/>
                  <a:pt x="280832" y="25087"/>
                  <a:pt x="287959" y="24446"/>
                </a:cubicBezTo>
                <a:cubicBezTo>
                  <a:pt x="286663" y="27650"/>
                  <a:pt x="285367" y="33418"/>
                  <a:pt x="285367" y="37262"/>
                </a:cubicBezTo>
                <a:cubicBezTo>
                  <a:pt x="285367" y="53282"/>
                  <a:pt x="296382" y="64817"/>
                  <a:pt x="313228" y="64817"/>
                </a:cubicBezTo>
                <a:cubicBezTo>
                  <a:pt x="330075" y="64817"/>
                  <a:pt x="341089" y="52642"/>
                  <a:pt x="341089" y="37262"/>
                </a:cubicBezTo>
                <a:cubicBezTo>
                  <a:pt x="341089" y="22524"/>
                  <a:pt x="330075" y="96"/>
                  <a:pt x="300270" y="96"/>
                </a:cubicBezTo>
                <a:cubicBezTo>
                  <a:pt x="290551" y="96"/>
                  <a:pt x="260097" y="2018"/>
                  <a:pt x="231589" y="24446"/>
                </a:cubicBezTo>
                <a:cubicBezTo>
                  <a:pt x="219926" y="16757"/>
                  <a:pt x="192713" y="3300"/>
                  <a:pt x="144765" y="3300"/>
                </a:cubicBezTo>
                <a:cubicBezTo>
                  <a:pt x="51463" y="3300"/>
                  <a:pt x="15827" y="53282"/>
                  <a:pt x="15827" y="98138"/>
                </a:cubicBezTo>
                <a:cubicBezTo>
                  <a:pt x="15827" y="124411"/>
                  <a:pt x="28785" y="150684"/>
                  <a:pt x="49519" y="165422"/>
                </a:cubicBezTo>
                <a:cubicBezTo>
                  <a:pt x="31377" y="187850"/>
                  <a:pt x="27489" y="208997"/>
                  <a:pt x="27489" y="222453"/>
                </a:cubicBezTo>
                <a:cubicBezTo>
                  <a:pt x="27489" y="232065"/>
                  <a:pt x="30081" y="263465"/>
                  <a:pt x="55998" y="283970"/>
                </a:cubicBezTo>
                <a:cubicBezTo>
                  <a:pt x="47575" y="285893"/>
                  <a:pt x="276" y="299350"/>
                  <a:pt x="276" y="339720"/>
                </a:cubicBezTo>
                <a:cubicBezTo>
                  <a:pt x="276" y="372401"/>
                  <a:pt x="35912" y="420461"/>
                  <a:pt x="165499" y="420461"/>
                </a:cubicBezTo>
                <a:cubicBezTo>
                  <a:pt x="280183" y="420461"/>
                  <a:pt x="330722" y="382654"/>
                  <a:pt x="330722" y="337798"/>
                </a:cubicBezTo>
                <a:cubicBezTo>
                  <a:pt x="330722" y="318574"/>
                  <a:pt x="325539" y="278203"/>
                  <a:pt x="282127" y="256416"/>
                </a:cubicBezTo>
                <a:cubicBezTo>
                  <a:pt x="245843" y="238474"/>
                  <a:pt x="206967" y="238474"/>
                  <a:pt x="144765" y="238474"/>
                </a:cubicBezTo>
                <a:cubicBezTo>
                  <a:pt x="127919" y="238474"/>
                  <a:pt x="98114" y="238474"/>
                  <a:pt x="94874" y="237833"/>
                </a:cubicBezTo>
                <a:cubicBezTo>
                  <a:pt x="66365" y="233347"/>
                  <a:pt x="59238" y="208997"/>
                  <a:pt x="59238" y="197462"/>
                </a:cubicBezTo>
                <a:cubicBezTo>
                  <a:pt x="59238" y="191055"/>
                  <a:pt x="61829" y="181443"/>
                  <a:pt x="65717" y="176316"/>
                </a:cubicBezTo>
                <a:close/>
                <a:moveTo>
                  <a:pt x="105890" y="299990"/>
                </a:moveTo>
                <a:lnTo>
                  <a:pt x="181697" y="299990"/>
                </a:lnTo>
                <a:cubicBezTo>
                  <a:pt x="201784" y="299990"/>
                  <a:pt x="275000" y="299990"/>
                  <a:pt x="275000" y="339720"/>
                </a:cubicBezTo>
                <a:cubicBezTo>
                  <a:pt x="275000" y="362789"/>
                  <a:pt x="249731" y="397392"/>
                  <a:pt x="165499" y="397392"/>
                </a:cubicBezTo>
                <a:cubicBezTo>
                  <a:pt x="87747" y="397392"/>
                  <a:pt x="55998" y="367915"/>
                  <a:pt x="55998" y="338438"/>
                </a:cubicBezTo>
                <a:cubicBezTo>
                  <a:pt x="55998" y="299990"/>
                  <a:pt x="96818" y="299990"/>
                  <a:pt x="105890" y="299990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7" name="任意多边形: 形状 496">
            <a:extLst>
              <a:ext uri="{FF2B5EF4-FFF2-40B4-BE49-F238E27FC236}">
                <a16:creationId xmlns:a16="http://schemas.microsoft.com/office/drawing/2014/main" id="{EB0E8C32-A4B8-CC61-C12C-D872C5A44ED2}"/>
              </a:ext>
            </a:extLst>
          </p:cNvPr>
          <p:cNvSpPr/>
          <p:nvPr/>
        </p:nvSpPr>
        <p:spPr>
          <a:xfrm>
            <a:off x="14470835" y="4871909"/>
            <a:ext cx="263514" cy="202300"/>
          </a:xfrm>
          <a:custGeom>
            <a:avLst/>
            <a:gdLst>
              <a:gd name="connsiteX0" fmla="*/ 170818 w 263514"/>
              <a:gd name="connsiteY0" fmla="*/ 125246 h 202300"/>
              <a:gd name="connsiteX1" fmla="*/ 163561 w 263514"/>
              <a:gd name="connsiteY1" fmla="*/ 151711 h 202300"/>
              <a:gd name="connsiteX2" fmla="*/ 108681 w 263514"/>
              <a:gd name="connsiteY2" fmla="*/ 189839 h 202300"/>
              <a:gd name="connsiteX3" fmla="*/ 77386 w 263514"/>
              <a:gd name="connsiteY3" fmla="*/ 152608 h 202300"/>
              <a:gd name="connsiteX4" fmla="*/ 102785 w 263514"/>
              <a:gd name="connsiteY4" fmla="*/ 61550 h 202300"/>
              <a:gd name="connsiteX5" fmla="*/ 109134 w 263514"/>
              <a:gd name="connsiteY5" fmla="*/ 38673 h 202300"/>
              <a:gd name="connsiteX6" fmla="*/ 66047 w 263514"/>
              <a:gd name="connsiteY6" fmla="*/ 97 h 202300"/>
              <a:gd name="connsiteX7" fmla="*/ 282 w 263514"/>
              <a:gd name="connsiteY7" fmla="*/ 68727 h 202300"/>
              <a:gd name="connsiteX8" fmla="*/ 7992 w 263514"/>
              <a:gd name="connsiteY8" fmla="*/ 74558 h 202300"/>
              <a:gd name="connsiteX9" fmla="*/ 16156 w 263514"/>
              <a:gd name="connsiteY9" fmla="*/ 67381 h 202300"/>
              <a:gd name="connsiteX10" fmla="*/ 64687 w 263514"/>
              <a:gd name="connsiteY10" fmla="*/ 12657 h 202300"/>
              <a:gd name="connsiteX11" fmla="*/ 76025 w 263514"/>
              <a:gd name="connsiteY11" fmla="*/ 28356 h 202300"/>
              <a:gd name="connsiteX12" fmla="*/ 67861 w 263514"/>
              <a:gd name="connsiteY12" fmla="*/ 58410 h 202300"/>
              <a:gd name="connsiteX13" fmla="*/ 43369 w 263514"/>
              <a:gd name="connsiteY13" fmla="*/ 145431 h 202300"/>
              <a:gd name="connsiteX14" fmla="*/ 60151 w 263514"/>
              <a:gd name="connsiteY14" fmla="*/ 188044 h 202300"/>
              <a:gd name="connsiteX15" fmla="*/ 106867 w 263514"/>
              <a:gd name="connsiteY15" fmla="*/ 202398 h 202300"/>
              <a:gd name="connsiteX16" fmla="*/ 165829 w 263514"/>
              <a:gd name="connsiteY16" fmla="*/ 172793 h 202300"/>
              <a:gd name="connsiteX17" fmla="*/ 211638 w 263514"/>
              <a:gd name="connsiteY17" fmla="*/ 202398 h 202300"/>
              <a:gd name="connsiteX18" fmla="*/ 247469 w 263514"/>
              <a:gd name="connsiteY18" fmla="*/ 178625 h 202300"/>
              <a:gd name="connsiteX19" fmla="*/ 263797 w 263514"/>
              <a:gd name="connsiteY19" fmla="*/ 133768 h 202300"/>
              <a:gd name="connsiteX20" fmla="*/ 256086 w 263514"/>
              <a:gd name="connsiteY20" fmla="*/ 127937 h 202300"/>
              <a:gd name="connsiteX21" fmla="*/ 246108 w 263514"/>
              <a:gd name="connsiteY21" fmla="*/ 141843 h 202300"/>
              <a:gd name="connsiteX22" fmla="*/ 212999 w 263514"/>
              <a:gd name="connsiteY22" fmla="*/ 189839 h 202300"/>
              <a:gd name="connsiteX23" fmla="*/ 198031 w 263514"/>
              <a:gd name="connsiteY23" fmla="*/ 167859 h 202300"/>
              <a:gd name="connsiteX24" fmla="*/ 204835 w 263514"/>
              <a:gd name="connsiteY24" fmla="*/ 132423 h 202300"/>
              <a:gd name="connsiteX25" fmla="*/ 214813 w 263514"/>
              <a:gd name="connsiteY25" fmla="*/ 92052 h 202300"/>
              <a:gd name="connsiteX26" fmla="*/ 225244 w 263514"/>
              <a:gd name="connsiteY26" fmla="*/ 52130 h 202300"/>
              <a:gd name="connsiteX27" fmla="*/ 232954 w 263514"/>
              <a:gd name="connsiteY27" fmla="*/ 18937 h 202300"/>
              <a:gd name="connsiteX28" fmla="*/ 217988 w 263514"/>
              <a:gd name="connsiteY28" fmla="*/ 4583 h 202300"/>
              <a:gd name="connsiteX29" fmla="*/ 194403 w 263514"/>
              <a:gd name="connsiteY29" fmla="*/ 31945 h 202300"/>
              <a:gd name="connsiteX30" fmla="*/ 170818 w 263514"/>
              <a:gd name="connsiteY30" fmla="*/ 125246 h 202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63514" h="202300">
                <a:moveTo>
                  <a:pt x="170818" y="125246"/>
                </a:moveTo>
                <a:cubicBezTo>
                  <a:pt x="168550" y="134217"/>
                  <a:pt x="164468" y="151262"/>
                  <a:pt x="163561" y="151711"/>
                </a:cubicBezTo>
                <a:cubicBezTo>
                  <a:pt x="154943" y="165616"/>
                  <a:pt x="136801" y="189839"/>
                  <a:pt x="108681" y="189839"/>
                </a:cubicBezTo>
                <a:cubicBezTo>
                  <a:pt x="77386" y="189839"/>
                  <a:pt x="77386" y="160682"/>
                  <a:pt x="77386" y="152608"/>
                </a:cubicBezTo>
                <a:cubicBezTo>
                  <a:pt x="77386" y="126143"/>
                  <a:pt x="90085" y="94295"/>
                  <a:pt x="102785" y="61550"/>
                </a:cubicBezTo>
                <a:cubicBezTo>
                  <a:pt x="106413" y="52579"/>
                  <a:pt x="109134" y="45851"/>
                  <a:pt x="109134" y="38673"/>
                </a:cubicBezTo>
                <a:cubicBezTo>
                  <a:pt x="109134" y="15348"/>
                  <a:pt x="89179" y="97"/>
                  <a:pt x="66047" y="97"/>
                </a:cubicBezTo>
                <a:cubicBezTo>
                  <a:pt x="20692" y="97"/>
                  <a:pt x="282" y="61550"/>
                  <a:pt x="282" y="68727"/>
                </a:cubicBezTo>
                <a:cubicBezTo>
                  <a:pt x="282" y="74558"/>
                  <a:pt x="6632" y="74558"/>
                  <a:pt x="7992" y="74558"/>
                </a:cubicBezTo>
                <a:cubicBezTo>
                  <a:pt x="14342" y="74558"/>
                  <a:pt x="14796" y="72316"/>
                  <a:pt x="16156" y="67381"/>
                </a:cubicBezTo>
                <a:cubicBezTo>
                  <a:pt x="27041" y="30600"/>
                  <a:pt x="46998" y="12657"/>
                  <a:pt x="64687" y="12657"/>
                </a:cubicBezTo>
                <a:cubicBezTo>
                  <a:pt x="72397" y="12657"/>
                  <a:pt x="76025" y="17591"/>
                  <a:pt x="76025" y="28356"/>
                </a:cubicBezTo>
                <a:cubicBezTo>
                  <a:pt x="76025" y="38673"/>
                  <a:pt x="72397" y="48093"/>
                  <a:pt x="67861" y="58410"/>
                </a:cubicBezTo>
                <a:cubicBezTo>
                  <a:pt x="43369" y="120311"/>
                  <a:pt x="43369" y="133320"/>
                  <a:pt x="43369" y="145431"/>
                </a:cubicBezTo>
                <a:cubicBezTo>
                  <a:pt x="43369" y="153057"/>
                  <a:pt x="43369" y="173690"/>
                  <a:pt x="60151" y="188044"/>
                </a:cubicBezTo>
                <a:cubicBezTo>
                  <a:pt x="73304" y="198810"/>
                  <a:pt x="90992" y="202398"/>
                  <a:pt x="106867" y="202398"/>
                </a:cubicBezTo>
                <a:cubicBezTo>
                  <a:pt x="135441" y="202398"/>
                  <a:pt x="150862" y="187147"/>
                  <a:pt x="165829" y="172793"/>
                </a:cubicBezTo>
                <a:cubicBezTo>
                  <a:pt x="175807" y="201501"/>
                  <a:pt x="206195" y="202398"/>
                  <a:pt x="211638" y="202398"/>
                </a:cubicBezTo>
                <a:cubicBezTo>
                  <a:pt x="227058" y="202398"/>
                  <a:pt x="238851" y="193427"/>
                  <a:pt x="247469" y="178625"/>
                </a:cubicBezTo>
                <a:cubicBezTo>
                  <a:pt x="257447" y="161131"/>
                  <a:pt x="263797" y="135114"/>
                  <a:pt x="263797" y="133768"/>
                </a:cubicBezTo>
                <a:cubicBezTo>
                  <a:pt x="263797" y="127937"/>
                  <a:pt x="257447" y="127937"/>
                  <a:pt x="256086" y="127937"/>
                </a:cubicBezTo>
                <a:cubicBezTo>
                  <a:pt x="249736" y="127937"/>
                  <a:pt x="249283" y="129732"/>
                  <a:pt x="246108" y="141843"/>
                </a:cubicBezTo>
                <a:cubicBezTo>
                  <a:pt x="240665" y="162925"/>
                  <a:pt x="232048" y="189839"/>
                  <a:pt x="212999" y="189839"/>
                </a:cubicBezTo>
                <a:cubicBezTo>
                  <a:pt x="201206" y="189839"/>
                  <a:pt x="198031" y="179522"/>
                  <a:pt x="198031" y="167859"/>
                </a:cubicBezTo>
                <a:cubicBezTo>
                  <a:pt x="198031" y="160234"/>
                  <a:pt x="201660" y="144085"/>
                  <a:pt x="204835" y="132423"/>
                </a:cubicBezTo>
                <a:cubicBezTo>
                  <a:pt x="208009" y="120311"/>
                  <a:pt x="212545" y="101921"/>
                  <a:pt x="214813" y="92052"/>
                </a:cubicBezTo>
                <a:lnTo>
                  <a:pt x="225244" y="52130"/>
                </a:lnTo>
                <a:cubicBezTo>
                  <a:pt x="227966" y="40916"/>
                  <a:pt x="232954" y="21180"/>
                  <a:pt x="232954" y="18937"/>
                </a:cubicBezTo>
                <a:cubicBezTo>
                  <a:pt x="232954" y="9966"/>
                  <a:pt x="225698" y="4583"/>
                  <a:pt x="217988" y="4583"/>
                </a:cubicBezTo>
                <a:cubicBezTo>
                  <a:pt x="201206" y="4583"/>
                  <a:pt x="198031" y="17591"/>
                  <a:pt x="194403" y="31945"/>
                </a:cubicBezTo>
                <a:lnTo>
                  <a:pt x="170818" y="125246"/>
                </a:ln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8" name="任意多边形: 形状 497">
            <a:extLst>
              <a:ext uri="{FF2B5EF4-FFF2-40B4-BE49-F238E27FC236}">
                <a16:creationId xmlns:a16="http://schemas.microsoft.com/office/drawing/2014/main" id="{87A5C599-31F0-4856-A045-3C8B3BFFC14E}"/>
              </a:ext>
            </a:extLst>
          </p:cNvPr>
          <p:cNvSpPr/>
          <p:nvPr/>
        </p:nvSpPr>
        <p:spPr>
          <a:xfrm>
            <a:off x="14777156" y="4871460"/>
            <a:ext cx="220880" cy="202749"/>
          </a:xfrm>
          <a:custGeom>
            <a:avLst/>
            <a:gdLst>
              <a:gd name="connsiteX0" fmla="*/ 221167 w 220880"/>
              <a:gd name="connsiteY0" fmla="*/ 35533 h 202749"/>
              <a:gd name="connsiteX1" fmla="*/ 198489 w 220880"/>
              <a:gd name="connsiteY1" fmla="*/ 97 h 202749"/>
              <a:gd name="connsiteX2" fmla="*/ 173997 w 220880"/>
              <a:gd name="connsiteY2" fmla="*/ 23871 h 202749"/>
              <a:gd name="connsiteX3" fmla="*/ 181708 w 220880"/>
              <a:gd name="connsiteY3" fmla="*/ 37776 h 202749"/>
              <a:gd name="connsiteX4" fmla="*/ 198489 w 220880"/>
              <a:gd name="connsiteY4" fmla="*/ 73661 h 202749"/>
              <a:gd name="connsiteX5" fmla="*/ 114582 w 220880"/>
              <a:gd name="connsiteY5" fmla="*/ 190287 h 202749"/>
              <a:gd name="connsiteX6" fmla="*/ 77844 w 220880"/>
              <a:gd name="connsiteY6" fmla="*/ 150365 h 202749"/>
              <a:gd name="connsiteX7" fmla="*/ 102790 w 220880"/>
              <a:gd name="connsiteY7" fmla="*/ 62896 h 202749"/>
              <a:gd name="connsiteX8" fmla="*/ 109139 w 220880"/>
              <a:gd name="connsiteY8" fmla="*/ 39122 h 202749"/>
              <a:gd name="connsiteX9" fmla="*/ 66052 w 220880"/>
              <a:gd name="connsiteY9" fmla="*/ 546 h 202749"/>
              <a:gd name="connsiteX10" fmla="*/ 287 w 220880"/>
              <a:gd name="connsiteY10" fmla="*/ 69175 h 202749"/>
              <a:gd name="connsiteX11" fmla="*/ 7997 w 220880"/>
              <a:gd name="connsiteY11" fmla="*/ 75007 h 202749"/>
              <a:gd name="connsiteX12" fmla="*/ 16161 w 220880"/>
              <a:gd name="connsiteY12" fmla="*/ 67830 h 202749"/>
              <a:gd name="connsiteX13" fmla="*/ 64691 w 220880"/>
              <a:gd name="connsiteY13" fmla="*/ 13105 h 202749"/>
              <a:gd name="connsiteX14" fmla="*/ 76030 w 220880"/>
              <a:gd name="connsiteY14" fmla="*/ 28805 h 202749"/>
              <a:gd name="connsiteX15" fmla="*/ 67866 w 220880"/>
              <a:gd name="connsiteY15" fmla="*/ 58858 h 202749"/>
              <a:gd name="connsiteX16" fmla="*/ 43374 w 220880"/>
              <a:gd name="connsiteY16" fmla="*/ 144085 h 202749"/>
              <a:gd name="connsiteX17" fmla="*/ 113221 w 220880"/>
              <a:gd name="connsiteY17" fmla="*/ 202846 h 202749"/>
              <a:gd name="connsiteX18" fmla="*/ 221167 w 220880"/>
              <a:gd name="connsiteY18" fmla="*/ 35533 h 20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20880" h="202749">
                <a:moveTo>
                  <a:pt x="221167" y="35533"/>
                </a:moveTo>
                <a:cubicBezTo>
                  <a:pt x="221167" y="546"/>
                  <a:pt x="199850" y="97"/>
                  <a:pt x="198489" y="97"/>
                </a:cubicBezTo>
                <a:cubicBezTo>
                  <a:pt x="186697" y="97"/>
                  <a:pt x="173997" y="12208"/>
                  <a:pt x="173997" y="23871"/>
                </a:cubicBezTo>
                <a:cubicBezTo>
                  <a:pt x="173997" y="31497"/>
                  <a:pt x="178533" y="35085"/>
                  <a:pt x="181708" y="37776"/>
                </a:cubicBezTo>
                <a:cubicBezTo>
                  <a:pt x="189419" y="44056"/>
                  <a:pt x="198489" y="55719"/>
                  <a:pt x="198489" y="73661"/>
                </a:cubicBezTo>
                <a:cubicBezTo>
                  <a:pt x="198489" y="93846"/>
                  <a:pt x="168555" y="190287"/>
                  <a:pt x="114582" y="190287"/>
                </a:cubicBezTo>
                <a:cubicBezTo>
                  <a:pt x="77844" y="190287"/>
                  <a:pt x="77844" y="157990"/>
                  <a:pt x="77844" y="150365"/>
                </a:cubicBezTo>
                <a:cubicBezTo>
                  <a:pt x="77844" y="129731"/>
                  <a:pt x="86008" y="104612"/>
                  <a:pt x="102790" y="62896"/>
                </a:cubicBezTo>
                <a:cubicBezTo>
                  <a:pt x="106418" y="53476"/>
                  <a:pt x="109139" y="46748"/>
                  <a:pt x="109139" y="39122"/>
                </a:cubicBezTo>
                <a:cubicBezTo>
                  <a:pt x="109139" y="15797"/>
                  <a:pt x="89183" y="546"/>
                  <a:pt x="66052" y="546"/>
                </a:cubicBezTo>
                <a:cubicBezTo>
                  <a:pt x="20696" y="546"/>
                  <a:pt x="287" y="61999"/>
                  <a:pt x="287" y="69175"/>
                </a:cubicBezTo>
                <a:cubicBezTo>
                  <a:pt x="287" y="75007"/>
                  <a:pt x="6636" y="75007"/>
                  <a:pt x="7997" y="75007"/>
                </a:cubicBezTo>
                <a:cubicBezTo>
                  <a:pt x="14347" y="75007"/>
                  <a:pt x="14800" y="72764"/>
                  <a:pt x="16161" y="67830"/>
                </a:cubicBezTo>
                <a:cubicBezTo>
                  <a:pt x="27046" y="31048"/>
                  <a:pt x="46549" y="13105"/>
                  <a:pt x="64691" y="13105"/>
                </a:cubicBezTo>
                <a:cubicBezTo>
                  <a:pt x="72401" y="13105"/>
                  <a:pt x="76030" y="18039"/>
                  <a:pt x="76030" y="28805"/>
                </a:cubicBezTo>
                <a:cubicBezTo>
                  <a:pt x="76030" y="39122"/>
                  <a:pt x="72401" y="48541"/>
                  <a:pt x="67866" y="58858"/>
                </a:cubicBezTo>
                <a:cubicBezTo>
                  <a:pt x="48363" y="108649"/>
                  <a:pt x="43374" y="127937"/>
                  <a:pt x="43374" y="144085"/>
                </a:cubicBezTo>
                <a:cubicBezTo>
                  <a:pt x="43374" y="188493"/>
                  <a:pt x="78752" y="202846"/>
                  <a:pt x="113221" y="202846"/>
                </a:cubicBezTo>
                <a:cubicBezTo>
                  <a:pt x="189419" y="202846"/>
                  <a:pt x="221167" y="72316"/>
                  <a:pt x="221167" y="35533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9" name="任意多边形: 形状 498">
            <a:extLst>
              <a:ext uri="{FF2B5EF4-FFF2-40B4-BE49-F238E27FC236}">
                <a16:creationId xmlns:a16="http://schemas.microsoft.com/office/drawing/2014/main" id="{4B9B3FE3-A7F3-879D-AAA8-2A621501A70C}"/>
              </a:ext>
            </a:extLst>
          </p:cNvPr>
          <p:cNvSpPr/>
          <p:nvPr/>
        </p:nvSpPr>
        <p:spPr>
          <a:xfrm>
            <a:off x="15100654" y="4493003"/>
            <a:ext cx="150320" cy="640800"/>
          </a:xfrm>
          <a:custGeom>
            <a:avLst/>
            <a:gdLst>
              <a:gd name="connsiteX0" fmla="*/ 150612 w 150320"/>
              <a:gd name="connsiteY0" fmla="*/ 320496 h 640800"/>
              <a:gd name="connsiteX1" fmla="*/ 107848 w 150320"/>
              <a:gd name="connsiteY1" fmla="*/ 120567 h 640800"/>
              <a:gd name="connsiteX2" fmla="*/ 6771 w 150320"/>
              <a:gd name="connsiteY2" fmla="*/ 96 h 640800"/>
              <a:gd name="connsiteX3" fmla="*/ 291 w 150320"/>
              <a:gd name="connsiteY3" fmla="*/ 6504 h 640800"/>
              <a:gd name="connsiteX4" fmla="*/ 12602 w 150320"/>
              <a:gd name="connsiteY4" fmla="*/ 21242 h 640800"/>
              <a:gd name="connsiteX5" fmla="*/ 113032 w 150320"/>
              <a:gd name="connsiteY5" fmla="*/ 320496 h 640800"/>
              <a:gd name="connsiteX6" fmla="*/ 8714 w 150320"/>
              <a:gd name="connsiteY6" fmla="*/ 623595 h 640800"/>
              <a:gd name="connsiteX7" fmla="*/ 291 w 150320"/>
              <a:gd name="connsiteY7" fmla="*/ 634488 h 640800"/>
              <a:gd name="connsiteX8" fmla="*/ 6771 w 150320"/>
              <a:gd name="connsiteY8" fmla="*/ 640896 h 640800"/>
              <a:gd name="connsiteX9" fmla="*/ 109792 w 150320"/>
              <a:gd name="connsiteY9" fmla="*/ 515940 h 640800"/>
              <a:gd name="connsiteX10" fmla="*/ 150612 w 150320"/>
              <a:gd name="connsiteY10" fmla="*/ 320496 h 64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0320" h="640800">
                <a:moveTo>
                  <a:pt x="150612" y="320496"/>
                </a:moveTo>
                <a:cubicBezTo>
                  <a:pt x="150612" y="270513"/>
                  <a:pt x="143484" y="192976"/>
                  <a:pt x="107848" y="120567"/>
                </a:cubicBezTo>
                <a:cubicBezTo>
                  <a:pt x="68972" y="41748"/>
                  <a:pt x="13250" y="96"/>
                  <a:pt x="6771" y="96"/>
                </a:cubicBezTo>
                <a:cubicBezTo>
                  <a:pt x="2883" y="96"/>
                  <a:pt x="291" y="2659"/>
                  <a:pt x="291" y="6504"/>
                </a:cubicBezTo>
                <a:cubicBezTo>
                  <a:pt x="291" y="8426"/>
                  <a:pt x="291" y="9708"/>
                  <a:pt x="12602" y="21242"/>
                </a:cubicBezTo>
                <a:cubicBezTo>
                  <a:pt x="76100" y="84682"/>
                  <a:pt x="113032" y="186569"/>
                  <a:pt x="113032" y="320496"/>
                </a:cubicBezTo>
                <a:cubicBezTo>
                  <a:pt x="113032" y="430073"/>
                  <a:pt x="89058" y="542854"/>
                  <a:pt x="8714" y="623595"/>
                </a:cubicBezTo>
                <a:cubicBezTo>
                  <a:pt x="291" y="631284"/>
                  <a:pt x="291" y="632566"/>
                  <a:pt x="291" y="634488"/>
                </a:cubicBezTo>
                <a:cubicBezTo>
                  <a:pt x="291" y="638333"/>
                  <a:pt x="2883" y="640896"/>
                  <a:pt x="6771" y="640896"/>
                </a:cubicBezTo>
                <a:cubicBezTo>
                  <a:pt x="13250" y="640896"/>
                  <a:pt x="71564" y="597322"/>
                  <a:pt x="109792" y="515940"/>
                </a:cubicBezTo>
                <a:cubicBezTo>
                  <a:pt x="142837" y="445452"/>
                  <a:pt x="150612" y="374323"/>
                  <a:pt x="150612" y="320496"/>
                </a:cubicBezTo>
                <a:close/>
              </a:path>
            </a:pathLst>
          </a:custGeom>
          <a:solidFill>
            <a:srgbClr val="000000"/>
          </a:solidFill>
          <a:ln w="650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329" name="直接连接符 328">
            <a:extLst>
              <a:ext uri="{FF2B5EF4-FFF2-40B4-BE49-F238E27FC236}">
                <a16:creationId xmlns:a16="http://schemas.microsoft.com/office/drawing/2014/main" id="{79B9B46A-626C-A9B4-8FCC-6174F8DF5722}"/>
              </a:ext>
            </a:extLst>
          </p:cNvPr>
          <p:cNvCxnSpPr/>
          <p:nvPr/>
        </p:nvCxnSpPr>
        <p:spPr>
          <a:xfrm flipV="1">
            <a:off x="7073014" y="3724066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30" name="直接连接符 329">
            <a:extLst>
              <a:ext uri="{FF2B5EF4-FFF2-40B4-BE49-F238E27FC236}">
                <a16:creationId xmlns:a16="http://schemas.microsoft.com/office/drawing/2014/main" id="{185BFA4B-003B-6B0B-E3C5-BE20572235D5}"/>
              </a:ext>
            </a:extLst>
          </p:cNvPr>
          <p:cNvCxnSpPr/>
          <p:nvPr/>
        </p:nvCxnSpPr>
        <p:spPr>
          <a:xfrm flipV="1">
            <a:off x="10854090" y="4619231"/>
            <a:ext cx="1810490" cy="40643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39" name="TextBox 14">
            <a:extLst>
              <a:ext uri="{FF2B5EF4-FFF2-40B4-BE49-F238E27FC236}">
                <a16:creationId xmlns:a16="http://schemas.microsoft.com/office/drawing/2014/main" id="{06418A9B-CA62-399F-A969-DC45D7C6250C}"/>
              </a:ext>
            </a:extLst>
          </p:cNvPr>
          <p:cNvSpPr txBox="1"/>
          <p:nvPr/>
        </p:nvSpPr>
        <p:spPr>
          <a:xfrm rot="16200000">
            <a:off x="20991766" y="2763100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[Xu et al. 2025]</a:t>
            </a:r>
          </a:p>
        </p:txBody>
      </p: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0ABE448E-EE5E-E694-1842-F33E517D7882}"/>
              </a:ext>
            </a:extLst>
          </p:cNvPr>
          <p:cNvGrpSpPr/>
          <p:nvPr/>
        </p:nvGrpSpPr>
        <p:grpSpPr>
          <a:xfrm>
            <a:off x="3353092" y="6828677"/>
            <a:ext cx="17475789" cy="3422241"/>
            <a:chOff x="4194522" y="4713745"/>
            <a:chExt cx="17009043" cy="3056819"/>
          </a:xfrm>
        </p:grpSpPr>
        <p:grpSp>
          <p:nvGrpSpPr>
            <p:cNvPr id="5" name="组合 4">
              <a:extLst>
                <a:ext uri="{FF2B5EF4-FFF2-40B4-BE49-F238E27FC236}">
                  <a16:creationId xmlns:a16="http://schemas.microsoft.com/office/drawing/2014/main" id="{594CB1A8-499E-0328-F978-3BB64E2371C9}"/>
                </a:ext>
              </a:extLst>
            </p:cNvPr>
            <p:cNvGrpSpPr/>
            <p:nvPr/>
          </p:nvGrpSpPr>
          <p:grpSpPr>
            <a:xfrm>
              <a:off x="13004499" y="6256926"/>
              <a:ext cx="4626012" cy="680673"/>
              <a:chOff x="13004499" y="5691515"/>
              <a:chExt cx="4626012" cy="680673"/>
            </a:xfrm>
            <a:solidFill>
              <a:srgbClr val="FF921E"/>
            </a:solidFill>
          </p:grpSpPr>
          <p:sp>
            <p:nvSpPr>
              <p:cNvPr id="6" name="任意多边形: 形状 5">
                <a:extLst>
                  <a:ext uri="{FF2B5EF4-FFF2-40B4-BE49-F238E27FC236}">
                    <a16:creationId xmlns:a16="http://schemas.microsoft.com/office/drawing/2014/main" id="{3508A701-E9A0-AED9-A41E-7C6AB5E63033}"/>
                  </a:ext>
                </a:extLst>
              </p:cNvPr>
              <p:cNvSpPr/>
              <p:nvPr/>
            </p:nvSpPr>
            <p:spPr>
              <a:xfrm>
                <a:off x="13004499" y="5797418"/>
                <a:ext cx="374156" cy="418862"/>
              </a:xfrm>
              <a:custGeom>
                <a:avLst/>
                <a:gdLst>
                  <a:gd name="connsiteX0" fmla="*/ 207775 w 374156"/>
                  <a:gd name="connsiteY0" fmla="*/ 47917 h 418862"/>
                  <a:gd name="connsiteX1" fmla="*/ 273438 w 374156"/>
                  <a:gd name="connsiteY1" fmla="*/ 19093 h 418862"/>
                  <a:gd name="connsiteX2" fmla="*/ 296978 w 374156"/>
                  <a:gd name="connsiteY2" fmla="*/ 7441 h 418862"/>
                  <a:gd name="connsiteX3" fmla="*/ 287067 w 374156"/>
                  <a:gd name="connsiteY3" fmla="*/ 82 h 418862"/>
                  <a:gd name="connsiteX4" fmla="*/ 195386 w 374156"/>
                  <a:gd name="connsiteY4" fmla="*/ 1922 h 418862"/>
                  <a:gd name="connsiteX5" fmla="*/ 112997 w 374156"/>
                  <a:gd name="connsiteY5" fmla="*/ 82 h 418862"/>
                  <a:gd name="connsiteX6" fmla="*/ 101227 w 374156"/>
                  <a:gd name="connsiteY6" fmla="*/ 12347 h 418862"/>
                  <a:gd name="connsiteX7" fmla="*/ 118572 w 374156"/>
                  <a:gd name="connsiteY7" fmla="*/ 19093 h 418862"/>
                  <a:gd name="connsiteX8" fmla="*/ 142112 w 374156"/>
                  <a:gd name="connsiteY8" fmla="*/ 20320 h 418862"/>
                  <a:gd name="connsiteX9" fmla="*/ 158838 w 374156"/>
                  <a:gd name="connsiteY9" fmla="*/ 30132 h 418862"/>
                  <a:gd name="connsiteX10" fmla="*/ 156360 w 374156"/>
                  <a:gd name="connsiteY10" fmla="*/ 41785 h 418862"/>
                  <a:gd name="connsiteX11" fmla="*/ 73351 w 374156"/>
                  <a:gd name="connsiteY11" fmla="*/ 371110 h 418862"/>
                  <a:gd name="connsiteX12" fmla="*/ 16980 w 374156"/>
                  <a:gd name="connsiteY12" fmla="*/ 399934 h 418862"/>
                  <a:gd name="connsiteX13" fmla="*/ 255 w 374156"/>
                  <a:gd name="connsiteY13" fmla="*/ 412199 h 418862"/>
                  <a:gd name="connsiteX14" fmla="*/ 16980 w 374156"/>
                  <a:gd name="connsiteY14" fmla="*/ 418945 h 418862"/>
                  <a:gd name="connsiteX15" fmla="*/ 303792 w 374156"/>
                  <a:gd name="connsiteY15" fmla="*/ 418945 h 418862"/>
                  <a:gd name="connsiteX16" fmla="*/ 322996 w 374156"/>
                  <a:gd name="connsiteY16" fmla="*/ 408519 h 418862"/>
                  <a:gd name="connsiteX17" fmla="*/ 371933 w 374156"/>
                  <a:gd name="connsiteY17" fmla="*/ 276053 h 418862"/>
                  <a:gd name="connsiteX18" fmla="*/ 374411 w 374156"/>
                  <a:gd name="connsiteY18" fmla="*/ 267468 h 418862"/>
                  <a:gd name="connsiteX19" fmla="*/ 366978 w 374156"/>
                  <a:gd name="connsiteY19" fmla="*/ 260722 h 418862"/>
                  <a:gd name="connsiteX20" fmla="*/ 356446 w 374156"/>
                  <a:gd name="connsiteY20" fmla="*/ 273600 h 418862"/>
                  <a:gd name="connsiteX21" fmla="*/ 200961 w 374156"/>
                  <a:gd name="connsiteY21" fmla="*/ 399934 h 418862"/>
                  <a:gd name="connsiteX22" fmla="*/ 142731 w 374156"/>
                  <a:gd name="connsiteY22" fmla="*/ 399934 h 418862"/>
                  <a:gd name="connsiteX23" fmla="*/ 129103 w 374156"/>
                  <a:gd name="connsiteY23" fmla="*/ 399320 h 418862"/>
                  <a:gd name="connsiteX24" fmla="*/ 121050 w 374156"/>
                  <a:gd name="connsiteY24" fmla="*/ 393188 h 418862"/>
                  <a:gd name="connsiteX25" fmla="*/ 124147 w 374156"/>
                  <a:gd name="connsiteY25" fmla="*/ 379082 h 418862"/>
                  <a:gd name="connsiteX26" fmla="*/ 207775 w 374156"/>
                  <a:gd name="connsiteY26" fmla="*/ 47917 h 41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4156" h="418862">
                    <a:moveTo>
                      <a:pt x="207775" y="47917"/>
                    </a:moveTo>
                    <a:cubicBezTo>
                      <a:pt x="213350" y="25839"/>
                      <a:pt x="215209" y="19093"/>
                      <a:pt x="273438" y="19093"/>
                    </a:cubicBezTo>
                    <a:cubicBezTo>
                      <a:pt x="292022" y="19093"/>
                      <a:pt x="296978" y="19093"/>
                      <a:pt x="296978" y="7441"/>
                    </a:cubicBezTo>
                    <a:cubicBezTo>
                      <a:pt x="296978" y="82"/>
                      <a:pt x="290164" y="82"/>
                      <a:pt x="287067" y="82"/>
                    </a:cubicBezTo>
                    <a:cubicBezTo>
                      <a:pt x="266624" y="82"/>
                      <a:pt x="215828" y="1922"/>
                      <a:pt x="195386" y="1922"/>
                    </a:cubicBezTo>
                    <a:cubicBezTo>
                      <a:pt x="176802" y="1922"/>
                      <a:pt x="131581" y="82"/>
                      <a:pt x="112997" y="82"/>
                    </a:cubicBezTo>
                    <a:cubicBezTo>
                      <a:pt x="108661" y="82"/>
                      <a:pt x="101227" y="82"/>
                      <a:pt x="101227" y="12347"/>
                    </a:cubicBezTo>
                    <a:cubicBezTo>
                      <a:pt x="101227" y="19093"/>
                      <a:pt x="106803" y="19093"/>
                      <a:pt x="118572" y="19093"/>
                    </a:cubicBezTo>
                    <a:cubicBezTo>
                      <a:pt x="119811" y="19093"/>
                      <a:pt x="131581" y="19093"/>
                      <a:pt x="142112" y="20320"/>
                    </a:cubicBezTo>
                    <a:cubicBezTo>
                      <a:pt x="153262" y="21546"/>
                      <a:pt x="158838" y="22160"/>
                      <a:pt x="158838" y="30132"/>
                    </a:cubicBezTo>
                    <a:cubicBezTo>
                      <a:pt x="158838" y="32585"/>
                      <a:pt x="158218" y="34425"/>
                      <a:pt x="156360" y="41785"/>
                    </a:cubicBezTo>
                    <a:lnTo>
                      <a:pt x="73351" y="371110"/>
                    </a:lnTo>
                    <a:cubicBezTo>
                      <a:pt x="67157" y="395028"/>
                      <a:pt x="65918" y="399934"/>
                      <a:pt x="16980" y="399934"/>
                    </a:cubicBezTo>
                    <a:cubicBezTo>
                      <a:pt x="6449" y="399934"/>
                      <a:pt x="255" y="399934"/>
                      <a:pt x="255" y="412199"/>
                    </a:cubicBezTo>
                    <a:cubicBezTo>
                      <a:pt x="255" y="418945"/>
                      <a:pt x="5830" y="418945"/>
                      <a:pt x="16980" y="418945"/>
                    </a:cubicBezTo>
                    <a:lnTo>
                      <a:pt x="303792" y="418945"/>
                    </a:lnTo>
                    <a:cubicBezTo>
                      <a:pt x="318659" y="418945"/>
                      <a:pt x="319278" y="418945"/>
                      <a:pt x="322996" y="408519"/>
                    </a:cubicBezTo>
                    <a:lnTo>
                      <a:pt x="371933" y="276053"/>
                    </a:lnTo>
                    <a:cubicBezTo>
                      <a:pt x="374411" y="269308"/>
                      <a:pt x="374411" y="268081"/>
                      <a:pt x="374411" y="267468"/>
                    </a:cubicBezTo>
                    <a:cubicBezTo>
                      <a:pt x="374411" y="265015"/>
                      <a:pt x="372553" y="260722"/>
                      <a:pt x="366978" y="260722"/>
                    </a:cubicBezTo>
                    <a:cubicBezTo>
                      <a:pt x="361402" y="260722"/>
                      <a:pt x="360783" y="263788"/>
                      <a:pt x="356446" y="273600"/>
                    </a:cubicBezTo>
                    <a:cubicBezTo>
                      <a:pt x="335385" y="330021"/>
                      <a:pt x="308128" y="399934"/>
                      <a:pt x="200961" y="399934"/>
                    </a:cubicBezTo>
                    <a:lnTo>
                      <a:pt x="142731" y="399934"/>
                    </a:lnTo>
                    <a:cubicBezTo>
                      <a:pt x="134059" y="399934"/>
                      <a:pt x="132820" y="399934"/>
                      <a:pt x="129103" y="399320"/>
                    </a:cubicBezTo>
                    <a:cubicBezTo>
                      <a:pt x="122909" y="398707"/>
                      <a:pt x="121050" y="398094"/>
                      <a:pt x="121050" y="393188"/>
                    </a:cubicBezTo>
                    <a:cubicBezTo>
                      <a:pt x="121050" y="391348"/>
                      <a:pt x="121050" y="390121"/>
                      <a:pt x="124147" y="379082"/>
                    </a:cubicBezTo>
                    <a:lnTo>
                      <a:pt x="207775" y="47917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7" name="任意多边形: 形状 6">
                <a:extLst>
                  <a:ext uri="{FF2B5EF4-FFF2-40B4-BE49-F238E27FC236}">
                    <a16:creationId xmlns:a16="http://schemas.microsoft.com/office/drawing/2014/main" id="{8D44CF83-C02B-87C4-C3D3-7D9C7B3955CA}"/>
                  </a:ext>
                </a:extLst>
              </p:cNvPr>
              <p:cNvSpPr/>
              <p:nvPr/>
            </p:nvSpPr>
            <p:spPr>
              <a:xfrm>
                <a:off x="13422292" y="6023653"/>
                <a:ext cx="131388" cy="288911"/>
              </a:xfrm>
              <a:custGeom>
                <a:avLst/>
                <a:gdLst>
                  <a:gd name="connsiteX0" fmla="*/ 120376 w 131388"/>
                  <a:gd name="connsiteY0" fmla="*/ 16397 h 288911"/>
                  <a:gd name="connsiteX1" fmla="*/ 103030 w 131388"/>
                  <a:gd name="connsiteY1" fmla="*/ 84 h 288911"/>
                  <a:gd name="connsiteX2" fmla="*/ 78748 w 131388"/>
                  <a:gd name="connsiteY2" fmla="*/ 23694 h 288911"/>
                  <a:gd name="connsiteX3" fmla="*/ 96092 w 131388"/>
                  <a:gd name="connsiteY3" fmla="*/ 40008 h 288911"/>
                  <a:gd name="connsiteX4" fmla="*/ 120376 w 131388"/>
                  <a:gd name="connsiteY4" fmla="*/ 16397 h 288911"/>
                  <a:gd name="connsiteX5" fmla="*/ 31916 w 131388"/>
                  <a:gd name="connsiteY5" fmla="*/ 234475 h 288911"/>
                  <a:gd name="connsiteX6" fmla="*/ 28013 w 131388"/>
                  <a:gd name="connsiteY6" fmla="*/ 252505 h 288911"/>
                  <a:gd name="connsiteX7" fmla="*/ 69208 w 131388"/>
                  <a:gd name="connsiteY7" fmla="*/ 288995 h 288911"/>
                  <a:gd name="connsiteX8" fmla="*/ 131650 w 131388"/>
                  <a:gd name="connsiteY8" fmla="*/ 223314 h 288911"/>
                  <a:gd name="connsiteX9" fmla="*/ 124712 w 131388"/>
                  <a:gd name="connsiteY9" fmla="*/ 217733 h 288911"/>
                  <a:gd name="connsiteX10" fmla="*/ 116473 w 131388"/>
                  <a:gd name="connsiteY10" fmla="*/ 225031 h 288911"/>
                  <a:gd name="connsiteX11" fmla="*/ 70508 w 131388"/>
                  <a:gd name="connsiteY11" fmla="*/ 276975 h 288911"/>
                  <a:gd name="connsiteX12" fmla="*/ 59668 w 131388"/>
                  <a:gd name="connsiteY12" fmla="*/ 261950 h 288911"/>
                  <a:gd name="connsiteX13" fmla="*/ 66606 w 131388"/>
                  <a:gd name="connsiteY13" fmla="*/ 234475 h 288911"/>
                  <a:gd name="connsiteX14" fmla="*/ 80482 w 131388"/>
                  <a:gd name="connsiteY14" fmla="*/ 200132 h 288911"/>
                  <a:gd name="connsiteX15" fmla="*/ 101730 w 131388"/>
                  <a:gd name="connsiteY15" fmla="*/ 145612 h 288911"/>
                  <a:gd name="connsiteX16" fmla="*/ 104331 w 131388"/>
                  <a:gd name="connsiteY16" fmla="*/ 131875 h 288911"/>
                  <a:gd name="connsiteX17" fmla="*/ 63137 w 131388"/>
                  <a:gd name="connsiteY17" fmla="*/ 95385 h 288911"/>
                  <a:gd name="connsiteX18" fmla="*/ 261 w 131388"/>
                  <a:gd name="connsiteY18" fmla="*/ 161067 h 288911"/>
                  <a:gd name="connsiteX19" fmla="*/ 7633 w 131388"/>
                  <a:gd name="connsiteY19" fmla="*/ 166647 h 288911"/>
                  <a:gd name="connsiteX20" fmla="*/ 15438 w 131388"/>
                  <a:gd name="connsiteY20" fmla="*/ 159779 h 288911"/>
                  <a:gd name="connsiteX21" fmla="*/ 61836 w 131388"/>
                  <a:gd name="connsiteY21" fmla="*/ 107406 h 288911"/>
                  <a:gd name="connsiteX22" fmla="*/ 72677 w 131388"/>
                  <a:gd name="connsiteY22" fmla="*/ 122431 h 288911"/>
                  <a:gd name="connsiteX23" fmla="*/ 59234 w 131388"/>
                  <a:gd name="connsiteY23" fmla="*/ 165360 h 288911"/>
                  <a:gd name="connsiteX24" fmla="*/ 31916 w 131388"/>
                  <a:gd name="connsiteY24" fmla="*/ 234475 h 28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31388" h="288911">
                    <a:moveTo>
                      <a:pt x="120376" y="16397"/>
                    </a:moveTo>
                    <a:cubicBezTo>
                      <a:pt x="120376" y="9528"/>
                      <a:pt x="115172" y="84"/>
                      <a:pt x="103030" y="84"/>
                    </a:cubicBezTo>
                    <a:cubicBezTo>
                      <a:pt x="91323" y="84"/>
                      <a:pt x="78748" y="11245"/>
                      <a:pt x="78748" y="23694"/>
                    </a:cubicBezTo>
                    <a:cubicBezTo>
                      <a:pt x="78748" y="30993"/>
                      <a:pt x="84385" y="40008"/>
                      <a:pt x="96092" y="40008"/>
                    </a:cubicBezTo>
                    <a:cubicBezTo>
                      <a:pt x="108667" y="40008"/>
                      <a:pt x="120376" y="27987"/>
                      <a:pt x="120376" y="16397"/>
                    </a:cubicBezTo>
                    <a:close/>
                    <a:moveTo>
                      <a:pt x="31916" y="234475"/>
                    </a:moveTo>
                    <a:cubicBezTo>
                      <a:pt x="30181" y="240056"/>
                      <a:pt x="28013" y="245207"/>
                      <a:pt x="28013" y="252505"/>
                    </a:cubicBezTo>
                    <a:cubicBezTo>
                      <a:pt x="28013" y="272682"/>
                      <a:pt x="45358" y="288995"/>
                      <a:pt x="69208" y="288995"/>
                    </a:cubicBezTo>
                    <a:cubicBezTo>
                      <a:pt x="112570" y="288995"/>
                      <a:pt x="131650" y="229753"/>
                      <a:pt x="131650" y="223314"/>
                    </a:cubicBezTo>
                    <a:cubicBezTo>
                      <a:pt x="131650" y="217733"/>
                      <a:pt x="126013" y="217733"/>
                      <a:pt x="124712" y="217733"/>
                    </a:cubicBezTo>
                    <a:cubicBezTo>
                      <a:pt x="118641" y="217733"/>
                      <a:pt x="118208" y="220308"/>
                      <a:pt x="116473" y="225031"/>
                    </a:cubicBezTo>
                    <a:cubicBezTo>
                      <a:pt x="106499" y="259374"/>
                      <a:pt x="87420" y="276975"/>
                      <a:pt x="70508" y="276975"/>
                    </a:cubicBezTo>
                    <a:cubicBezTo>
                      <a:pt x="61836" y="276975"/>
                      <a:pt x="59668" y="271394"/>
                      <a:pt x="59668" y="261950"/>
                    </a:cubicBezTo>
                    <a:cubicBezTo>
                      <a:pt x="59668" y="252076"/>
                      <a:pt x="62704" y="243920"/>
                      <a:pt x="66606" y="234475"/>
                    </a:cubicBezTo>
                    <a:cubicBezTo>
                      <a:pt x="70942" y="222885"/>
                      <a:pt x="75712" y="211293"/>
                      <a:pt x="80482" y="200132"/>
                    </a:cubicBezTo>
                    <a:cubicBezTo>
                      <a:pt x="84385" y="189829"/>
                      <a:pt x="99995" y="150764"/>
                      <a:pt x="101730" y="145612"/>
                    </a:cubicBezTo>
                    <a:cubicBezTo>
                      <a:pt x="103030" y="141319"/>
                      <a:pt x="104331" y="136168"/>
                      <a:pt x="104331" y="131875"/>
                    </a:cubicBezTo>
                    <a:cubicBezTo>
                      <a:pt x="104331" y="111699"/>
                      <a:pt x="86986" y="95385"/>
                      <a:pt x="63137" y="95385"/>
                    </a:cubicBezTo>
                    <a:cubicBezTo>
                      <a:pt x="20208" y="95385"/>
                      <a:pt x="261" y="153769"/>
                      <a:pt x="261" y="161067"/>
                    </a:cubicBezTo>
                    <a:cubicBezTo>
                      <a:pt x="261" y="166647"/>
                      <a:pt x="6332" y="166647"/>
                      <a:pt x="7633" y="166647"/>
                    </a:cubicBezTo>
                    <a:cubicBezTo>
                      <a:pt x="13704" y="166647"/>
                      <a:pt x="14137" y="164501"/>
                      <a:pt x="15438" y="159779"/>
                    </a:cubicBezTo>
                    <a:cubicBezTo>
                      <a:pt x="26713" y="122860"/>
                      <a:pt x="45792" y="107406"/>
                      <a:pt x="61836" y="107406"/>
                    </a:cubicBezTo>
                    <a:cubicBezTo>
                      <a:pt x="68774" y="107406"/>
                      <a:pt x="72677" y="110840"/>
                      <a:pt x="72677" y="122431"/>
                    </a:cubicBezTo>
                    <a:cubicBezTo>
                      <a:pt x="72677" y="132304"/>
                      <a:pt x="70075" y="138744"/>
                      <a:pt x="59234" y="165360"/>
                    </a:cubicBezTo>
                    <a:lnTo>
                      <a:pt x="31916" y="234475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8" name="任意多边形: 形状 7">
                <a:extLst>
                  <a:ext uri="{FF2B5EF4-FFF2-40B4-BE49-F238E27FC236}">
                    <a16:creationId xmlns:a16="http://schemas.microsoft.com/office/drawing/2014/main" id="{EBD12307-BA89-DDFE-8B16-1DB01335A889}"/>
                  </a:ext>
                </a:extLst>
              </p:cNvPr>
              <p:cNvSpPr/>
              <p:nvPr/>
            </p:nvSpPr>
            <p:spPr>
              <a:xfrm>
                <a:off x="13669485" y="5756329"/>
                <a:ext cx="143715" cy="613269"/>
              </a:xfrm>
              <a:custGeom>
                <a:avLst/>
                <a:gdLst>
                  <a:gd name="connsiteX0" fmla="*/ 143980 w 143715"/>
                  <a:gd name="connsiteY0" fmla="*/ 607219 h 613269"/>
                  <a:gd name="connsiteX1" fmla="*/ 133450 w 143715"/>
                  <a:gd name="connsiteY1" fmla="*/ 593727 h 613269"/>
                  <a:gd name="connsiteX2" fmla="*/ 36193 w 143715"/>
                  <a:gd name="connsiteY2" fmla="*/ 306717 h 613269"/>
                  <a:gd name="connsiteX3" fmla="*/ 135927 w 143715"/>
                  <a:gd name="connsiteY3" fmla="*/ 16640 h 613269"/>
                  <a:gd name="connsiteX4" fmla="*/ 143980 w 143715"/>
                  <a:gd name="connsiteY4" fmla="*/ 6215 h 613269"/>
                  <a:gd name="connsiteX5" fmla="*/ 137786 w 143715"/>
                  <a:gd name="connsiteY5" fmla="*/ 82 h 613269"/>
                  <a:gd name="connsiteX6" fmla="*/ 39291 w 143715"/>
                  <a:gd name="connsiteY6" fmla="*/ 119670 h 613269"/>
                  <a:gd name="connsiteX7" fmla="*/ 265 w 143715"/>
                  <a:gd name="connsiteY7" fmla="*/ 306717 h 613269"/>
                  <a:gd name="connsiteX8" fmla="*/ 41150 w 143715"/>
                  <a:gd name="connsiteY8" fmla="*/ 498057 h 613269"/>
                  <a:gd name="connsiteX9" fmla="*/ 137786 w 143715"/>
                  <a:gd name="connsiteY9" fmla="*/ 613352 h 613269"/>
                  <a:gd name="connsiteX10" fmla="*/ 143980 w 143715"/>
                  <a:gd name="connsiteY10" fmla="*/ 607219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80" y="607219"/>
                    </a:moveTo>
                    <a:cubicBezTo>
                      <a:pt x="143980" y="605379"/>
                      <a:pt x="143980" y="604153"/>
                      <a:pt x="133450" y="593727"/>
                    </a:cubicBezTo>
                    <a:cubicBezTo>
                      <a:pt x="56017" y="516455"/>
                      <a:pt x="36193" y="400547"/>
                      <a:pt x="36193" y="306717"/>
                    </a:cubicBezTo>
                    <a:cubicBezTo>
                      <a:pt x="36193" y="200008"/>
                      <a:pt x="59734" y="93299"/>
                      <a:pt x="135927" y="16640"/>
                    </a:cubicBezTo>
                    <a:cubicBezTo>
                      <a:pt x="143980" y="9281"/>
                      <a:pt x="143980" y="8054"/>
                      <a:pt x="143980" y="6215"/>
                    </a:cubicBezTo>
                    <a:cubicBezTo>
                      <a:pt x="143980" y="1922"/>
                      <a:pt x="141502" y="82"/>
                      <a:pt x="137786" y="82"/>
                    </a:cubicBezTo>
                    <a:cubicBezTo>
                      <a:pt x="131591" y="82"/>
                      <a:pt x="75839" y="41785"/>
                      <a:pt x="39291" y="119670"/>
                    </a:cubicBezTo>
                    <a:cubicBezTo>
                      <a:pt x="7698" y="187130"/>
                      <a:pt x="265" y="255202"/>
                      <a:pt x="265" y="306717"/>
                    </a:cubicBezTo>
                    <a:cubicBezTo>
                      <a:pt x="265" y="354552"/>
                      <a:pt x="7079" y="428758"/>
                      <a:pt x="41150" y="498057"/>
                    </a:cubicBezTo>
                    <a:cubicBezTo>
                      <a:pt x="78317" y="573489"/>
                      <a:pt x="131591" y="613352"/>
                      <a:pt x="137786" y="613352"/>
                    </a:cubicBezTo>
                    <a:cubicBezTo>
                      <a:pt x="141502" y="613352"/>
                      <a:pt x="143980" y="611512"/>
                      <a:pt x="143980" y="607219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9" name="任意多边形: 形状 8">
                <a:extLst>
                  <a:ext uri="{FF2B5EF4-FFF2-40B4-BE49-F238E27FC236}">
                    <a16:creationId xmlns:a16="http://schemas.microsoft.com/office/drawing/2014/main" id="{594B1B85-6E7C-C82D-A9E7-EC6A544C0BBC}"/>
                  </a:ext>
                </a:extLst>
              </p:cNvPr>
              <p:cNvSpPr/>
              <p:nvPr/>
            </p:nvSpPr>
            <p:spPr>
              <a:xfrm>
                <a:off x="13871959" y="5940310"/>
                <a:ext cx="348758" cy="394945"/>
              </a:xfrm>
              <a:custGeom>
                <a:avLst/>
                <a:gdLst>
                  <a:gd name="connsiteX0" fmla="*/ 113630 w 348758"/>
                  <a:gd name="connsiteY0" fmla="*/ 74288 h 394945"/>
                  <a:gd name="connsiteX1" fmla="*/ 122922 w 348758"/>
                  <a:gd name="connsiteY1" fmla="*/ 53437 h 394945"/>
                  <a:gd name="connsiteX2" fmla="*/ 193541 w 348758"/>
                  <a:gd name="connsiteY2" fmla="*/ 24613 h 394945"/>
                  <a:gd name="connsiteX3" fmla="*/ 269736 w 348758"/>
                  <a:gd name="connsiteY3" fmla="*/ 139294 h 394945"/>
                  <a:gd name="connsiteX4" fmla="*/ 186108 w 348758"/>
                  <a:gd name="connsiteY4" fmla="*/ 257655 h 394945"/>
                  <a:gd name="connsiteX5" fmla="*/ 120445 w 348758"/>
                  <a:gd name="connsiteY5" fmla="*/ 224539 h 394945"/>
                  <a:gd name="connsiteX6" fmla="*/ 113630 w 348758"/>
                  <a:gd name="connsiteY6" fmla="*/ 204301 h 394945"/>
                  <a:gd name="connsiteX7" fmla="*/ 113630 w 348758"/>
                  <a:gd name="connsiteY7" fmla="*/ 74288 h 394945"/>
                  <a:gd name="connsiteX8" fmla="*/ 113630 w 348758"/>
                  <a:gd name="connsiteY8" fmla="*/ 252136 h 394945"/>
                  <a:gd name="connsiteX9" fmla="*/ 192922 w 348758"/>
                  <a:gd name="connsiteY9" fmla="*/ 279733 h 394945"/>
                  <a:gd name="connsiteX10" fmla="*/ 349027 w 348758"/>
                  <a:gd name="connsiteY10" fmla="*/ 139294 h 394945"/>
                  <a:gd name="connsiteX11" fmla="*/ 203453 w 348758"/>
                  <a:gd name="connsiteY11" fmla="*/ 82 h 394945"/>
                  <a:gd name="connsiteX12" fmla="*/ 109913 w 348758"/>
                  <a:gd name="connsiteY12" fmla="*/ 30132 h 394945"/>
                  <a:gd name="connsiteX13" fmla="*/ 109913 w 348758"/>
                  <a:gd name="connsiteY13" fmla="*/ 82 h 394945"/>
                  <a:gd name="connsiteX14" fmla="*/ 269 w 348758"/>
                  <a:gd name="connsiteY14" fmla="*/ 4988 h 394945"/>
                  <a:gd name="connsiteX15" fmla="*/ 269 w 348758"/>
                  <a:gd name="connsiteY15" fmla="*/ 33812 h 394945"/>
                  <a:gd name="connsiteX16" fmla="*/ 43012 w 348758"/>
                  <a:gd name="connsiteY16" fmla="*/ 57117 h 394945"/>
                  <a:gd name="connsiteX17" fmla="*/ 43012 w 348758"/>
                  <a:gd name="connsiteY17" fmla="*/ 366204 h 394945"/>
                  <a:gd name="connsiteX18" fmla="*/ 269 w 348758"/>
                  <a:gd name="connsiteY18" fmla="*/ 366204 h 394945"/>
                  <a:gd name="connsiteX19" fmla="*/ 269 w 348758"/>
                  <a:gd name="connsiteY19" fmla="*/ 395028 h 394945"/>
                  <a:gd name="connsiteX20" fmla="*/ 78321 w 348758"/>
                  <a:gd name="connsiteY20" fmla="*/ 393188 h 394945"/>
                  <a:gd name="connsiteX21" fmla="*/ 156373 w 348758"/>
                  <a:gd name="connsiteY21" fmla="*/ 395028 h 394945"/>
                  <a:gd name="connsiteX22" fmla="*/ 156373 w 348758"/>
                  <a:gd name="connsiteY22" fmla="*/ 366204 h 394945"/>
                  <a:gd name="connsiteX23" fmla="*/ 113630 w 348758"/>
                  <a:gd name="connsiteY23" fmla="*/ 366204 h 394945"/>
                  <a:gd name="connsiteX24" fmla="*/ 113630 w 348758"/>
                  <a:gd name="connsiteY24" fmla="*/ 252136 h 39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48758" h="394945">
                    <a:moveTo>
                      <a:pt x="113630" y="74288"/>
                    </a:moveTo>
                    <a:cubicBezTo>
                      <a:pt x="113630" y="62636"/>
                      <a:pt x="114250" y="62023"/>
                      <a:pt x="122922" y="53437"/>
                    </a:cubicBezTo>
                    <a:cubicBezTo>
                      <a:pt x="147701" y="28292"/>
                      <a:pt x="179913" y="24613"/>
                      <a:pt x="193541" y="24613"/>
                    </a:cubicBezTo>
                    <a:cubicBezTo>
                      <a:pt x="235046" y="24613"/>
                      <a:pt x="269736" y="62023"/>
                      <a:pt x="269736" y="139294"/>
                    </a:cubicBezTo>
                    <a:cubicBezTo>
                      <a:pt x="269736" y="225765"/>
                      <a:pt x="226373" y="257655"/>
                      <a:pt x="186108" y="257655"/>
                    </a:cubicBezTo>
                    <a:cubicBezTo>
                      <a:pt x="177435" y="257655"/>
                      <a:pt x="148321" y="257655"/>
                      <a:pt x="120445" y="224539"/>
                    </a:cubicBezTo>
                    <a:cubicBezTo>
                      <a:pt x="113630" y="216566"/>
                      <a:pt x="113630" y="215953"/>
                      <a:pt x="113630" y="204301"/>
                    </a:cubicBezTo>
                    <a:lnTo>
                      <a:pt x="113630" y="74288"/>
                    </a:lnTo>
                    <a:close/>
                    <a:moveTo>
                      <a:pt x="113630" y="252136"/>
                    </a:moveTo>
                    <a:cubicBezTo>
                      <a:pt x="140267" y="273600"/>
                      <a:pt x="167524" y="279733"/>
                      <a:pt x="192922" y="279733"/>
                    </a:cubicBezTo>
                    <a:cubicBezTo>
                      <a:pt x="285841" y="279733"/>
                      <a:pt x="349027" y="224539"/>
                      <a:pt x="349027" y="139294"/>
                    </a:cubicBezTo>
                    <a:cubicBezTo>
                      <a:pt x="349027" y="57730"/>
                      <a:pt x="292655" y="82"/>
                      <a:pt x="203453" y="82"/>
                    </a:cubicBezTo>
                    <a:cubicBezTo>
                      <a:pt x="156993" y="82"/>
                      <a:pt x="124162" y="19093"/>
                      <a:pt x="109913" y="30132"/>
                    </a:cubicBezTo>
                    <a:lnTo>
                      <a:pt x="109913" y="82"/>
                    </a:lnTo>
                    <a:lnTo>
                      <a:pt x="269" y="4988"/>
                    </a:lnTo>
                    <a:lnTo>
                      <a:pt x="269" y="33812"/>
                    </a:lnTo>
                    <a:cubicBezTo>
                      <a:pt x="38675" y="33812"/>
                      <a:pt x="43012" y="33812"/>
                      <a:pt x="43012" y="57117"/>
                    </a:cubicBezTo>
                    <a:lnTo>
                      <a:pt x="43012" y="366204"/>
                    </a:lnTo>
                    <a:lnTo>
                      <a:pt x="269" y="366204"/>
                    </a:lnTo>
                    <a:lnTo>
                      <a:pt x="269" y="395028"/>
                    </a:lnTo>
                    <a:cubicBezTo>
                      <a:pt x="17614" y="394415"/>
                      <a:pt x="54781" y="393188"/>
                      <a:pt x="78321" y="393188"/>
                    </a:cubicBezTo>
                    <a:cubicBezTo>
                      <a:pt x="102480" y="393188"/>
                      <a:pt x="139029" y="394415"/>
                      <a:pt x="156373" y="395028"/>
                    </a:cubicBezTo>
                    <a:lnTo>
                      <a:pt x="156373" y="366204"/>
                    </a:lnTo>
                    <a:lnTo>
                      <a:pt x="113630" y="366204"/>
                    </a:lnTo>
                    <a:lnTo>
                      <a:pt x="113630" y="252136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0" name="任意多边形: 形状 9">
                <a:extLst>
                  <a:ext uri="{FF2B5EF4-FFF2-40B4-BE49-F238E27FC236}">
                    <a16:creationId xmlns:a16="http://schemas.microsoft.com/office/drawing/2014/main" id="{5FD3EE60-F33C-0F41-A70F-7B6A83AB0EFC}"/>
                  </a:ext>
                </a:extLst>
              </p:cNvPr>
              <p:cNvSpPr/>
              <p:nvPr/>
            </p:nvSpPr>
            <p:spPr>
              <a:xfrm>
                <a:off x="14276461" y="5691515"/>
                <a:ext cx="230254" cy="389793"/>
              </a:xfrm>
              <a:custGeom>
                <a:avLst/>
                <a:gdLst>
                  <a:gd name="connsiteX0" fmla="*/ 145106 w 230254"/>
                  <a:gd name="connsiteY0" fmla="*/ 132729 h 389793"/>
                  <a:gd name="connsiteX1" fmla="*/ 187601 w 230254"/>
                  <a:gd name="connsiteY1" fmla="*/ 132729 h 389793"/>
                  <a:gd name="connsiteX2" fmla="*/ 201911 w 230254"/>
                  <a:gd name="connsiteY2" fmla="*/ 123285 h 389793"/>
                  <a:gd name="connsiteX3" fmla="*/ 188468 w 230254"/>
                  <a:gd name="connsiteY3" fmla="*/ 117274 h 389793"/>
                  <a:gd name="connsiteX4" fmla="*/ 148141 w 230254"/>
                  <a:gd name="connsiteY4" fmla="*/ 117274 h 389793"/>
                  <a:gd name="connsiteX5" fmla="*/ 165052 w 230254"/>
                  <a:gd name="connsiteY5" fmla="*/ 30558 h 389793"/>
                  <a:gd name="connsiteX6" fmla="*/ 187167 w 230254"/>
                  <a:gd name="connsiteY6" fmla="*/ 12099 h 389793"/>
                  <a:gd name="connsiteX7" fmla="*/ 207548 w 230254"/>
                  <a:gd name="connsiteY7" fmla="*/ 17250 h 389793"/>
                  <a:gd name="connsiteX8" fmla="*/ 188468 w 230254"/>
                  <a:gd name="connsiteY8" fmla="*/ 40861 h 389793"/>
                  <a:gd name="connsiteX9" fmla="*/ 205813 w 230254"/>
                  <a:gd name="connsiteY9" fmla="*/ 56745 h 389793"/>
                  <a:gd name="connsiteX10" fmla="*/ 230530 w 230254"/>
                  <a:gd name="connsiteY10" fmla="*/ 30558 h 389793"/>
                  <a:gd name="connsiteX11" fmla="*/ 187167 w 230254"/>
                  <a:gd name="connsiteY11" fmla="*/ 79 h 389793"/>
                  <a:gd name="connsiteX12" fmla="*/ 135132 w 230254"/>
                  <a:gd name="connsiteY12" fmla="*/ 32275 h 389793"/>
                  <a:gd name="connsiteX13" fmla="*/ 113885 w 230254"/>
                  <a:gd name="connsiteY13" fmla="*/ 117274 h 389793"/>
                  <a:gd name="connsiteX14" fmla="*/ 79629 w 230254"/>
                  <a:gd name="connsiteY14" fmla="*/ 117274 h 389793"/>
                  <a:gd name="connsiteX15" fmla="*/ 65319 w 230254"/>
                  <a:gd name="connsiteY15" fmla="*/ 126719 h 389793"/>
                  <a:gd name="connsiteX16" fmla="*/ 78761 w 230254"/>
                  <a:gd name="connsiteY16" fmla="*/ 132729 h 389793"/>
                  <a:gd name="connsiteX17" fmla="*/ 110849 w 230254"/>
                  <a:gd name="connsiteY17" fmla="*/ 132729 h 389793"/>
                  <a:gd name="connsiteX18" fmla="*/ 72690 w 230254"/>
                  <a:gd name="connsiteY18" fmla="*/ 335782 h 389793"/>
                  <a:gd name="connsiteX19" fmla="*/ 42336 w 230254"/>
                  <a:gd name="connsiteY19" fmla="*/ 377853 h 389793"/>
                  <a:gd name="connsiteX20" fmla="*/ 23257 w 230254"/>
                  <a:gd name="connsiteY20" fmla="*/ 372701 h 389793"/>
                  <a:gd name="connsiteX21" fmla="*/ 42336 w 230254"/>
                  <a:gd name="connsiteY21" fmla="*/ 349090 h 389793"/>
                  <a:gd name="connsiteX22" fmla="*/ 24992 w 230254"/>
                  <a:gd name="connsiteY22" fmla="*/ 333207 h 389793"/>
                  <a:gd name="connsiteX23" fmla="*/ 275 w 230254"/>
                  <a:gd name="connsiteY23" fmla="*/ 359393 h 389793"/>
                  <a:gd name="connsiteX24" fmla="*/ 42336 w 230254"/>
                  <a:gd name="connsiteY24" fmla="*/ 389872 h 389793"/>
                  <a:gd name="connsiteX25" fmla="*/ 94372 w 230254"/>
                  <a:gd name="connsiteY25" fmla="*/ 352095 h 389793"/>
                  <a:gd name="connsiteX26" fmla="*/ 120823 w 230254"/>
                  <a:gd name="connsiteY26" fmla="*/ 265379 h 389793"/>
                  <a:gd name="connsiteX27" fmla="*/ 145106 w 230254"/>
                  <a:gd name="connsiteY27" fmla="*/ 132729 h 38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0254" h="389793">
                    <a:moveTo>
                      <a:pt x="145106" y="132729"/>
                    </a:moveTo>
                    <a:lnTo>
                      <a:pt x="187601" y="132729"/>
                    </a:lnTo>
                    <a:cubicBezTo>
                      <a:pt x="196273" y="132729"/>
                      <a:pt x="201911" y="132729"/>
                      <a:pt x="201911" y="123285"/>
                    </a:cubicBezTo>
                    <a:cubicBezTo>
                      <a:pt x="201911" y="117274"/>
                      <a:pt x="196273" y="117274"/>
                      <a:pt x="188468" y="117274"/>
                    </a:cubicBezTo>
                    <a:lnTo>
                      <a:pt x="148141" y="117274"/>
                    </a:lnTo>
                    <a:cubicBezTo>
                      <a:pt x="158114" y="62755"/>
                      <a:pt x="161583" y="43008"/>
                      <a:pt x="165052" y="30558"/>
                    </a:cubicBezTo>
                    <a:cubicBezTo>
                      <a:pt x="167220" y="21114"/>
                      <a:pt x="176760" y="12099"/>
                      <a:pt x="187167" y="12099"/>
                    </a:cubicBezTo>
                    <a:cubicBezTo>
                      <a:pt x="187601" y="12099"/>
                      <a:pt x="199309" y="12099"/>
                      <a:pt x="207548" y="17250"/>
                    </a:cubicBezTo>
                    <a:cubicBezTo>
                      <a:pt x="189769" y="22831"/>
                      <a:pt x="188468" y="38285"/>
                      <a:pt x="188468" y="40861"/>
                    </a:cubicBezTo>
                    <a:cubicBezTo>
                      <a:pt x="188468" y="50305"/>
                      <a:pt x="195840" y="56745"/>
                      <a:pt x="205813" y="56745"/>
                    </a:cubicBezTo>
                    <a:cubicBezTo>
                      <a:pt x="217521" y="56745"/>
                      <a:pt x="230530" y="46871"/>
                      <a:pt x="230530" y="30558"/>
                    </a:cubicBezTo>
                    <a:cubicBezTo>
                      <a:pt x="230530" y="10811"/>
                      <a:pt x="209282" y="79"/>
                      <a:pt x="187167" y="79"/>
                    </a:cubicBezTo>
                    <a:cubicBezTo>
                      <a:pt x="168088" y="79"/>
                      <a:pt x="146840" y="10811"/>
                      <a:pt x="135132" y="32275"/>
                    </a:cubicBezTo>
                    <a:cubicBezTo>
                      <a:pt x="126460" y="48159"/>
                      <a:pt x="122991" y="67477"/>
                      <a:pt x="113885" y="117274"/>
                    </a:cubicBezTo>
                    <a:lnTo>
                      <a:pt x="79629" y="117274"/>
                    </a:lnTo>
                    <a:cubicBezTo>
                      <a:pt x="70956" y="117274"/>
                      <a:pt x="65319" y="117274"/>
                      <a:pt x="65319" y="126719"/>
                    </a:cubicBezTo>
                    <a:cubicBezTo>
                      <a:pt x="65319" y="132729"/>
                      <a:pt x="70956" y="132729"/>
                      <a:pt x="78761" y="132729"/>
                    </a:cubicBezTo>
                    <a:lnTo>
                      <a:pt x="110849" y="132729"/>
                    </a:lnTo>
                    <a:cubicBezTo>
                      <a:pt x="110416" y="135304"/>
                      <a:pt x="83098" y="289848"/>
                      <a:pt x="72690" y="335782"/>
                    </a:cubicBezTo>
                    <a:cubicBezTo>
                      <a:pt x="70522" y="345227"/>
                      <a:pt x="63151" y="377853"/>
                      <a:pt x="42336" y="377853"/>
                    </a:cubicBezTo>
                    <a:cubicBezTo>
                      <a:pt x="41903" y="377853"/>
                      <a:pt x="31496" y="377853"/>
                      <a:pt x="23257" y="372701"/>
                    </a:cubicBezTo>
                    <a:cubicBezTo>
                      <a:pt x="41036" y="367120"/>
                      <a:pt x="42336" y="351666"/>
                      <a:pt x="42336" y="349090"/>
                    </a:cubicBezTo>
                    <a:cubicBezTo>
                      <a:pt x="42336" y="339646"/>
                      <a:pt x="34965" y="333207"/>
                      <a:pt x="24992" y="333207"/>
                    </a:cubicBezTo>
                    <a:cubicBezTo>
                      <a:pt x="13284" y="333207"/>
                      <a:pt x="275" y="343080"/>
                      <a:pt x="275" y="359393"/>
                    </a:cubicBezTo>
                    <a:cubicBezTo>
                      <a:pt x="275" y="378711"/>
                      <a:pt x="20655" y="389872"/>
                      <a:pt x="42336" y="389872"/>
                    </a:cubicBezTo>
                    <a:cubicBezTo>
                      <a:pt x="70089" y="389872"/>
                      <a:pt x="89168" y="361540"/>
                      <a:pt x="94372" y="352095"/>
                    </a:cubicBezTo>
                    <a:cubicBezTo>
                      <a:pt x="109982" y="323333"/>
                      <a:pt x="119955" y="270530"/>
                      <a:pt x="120823" y="265379"/>
                    </a:cubicBezTo>
                    <a:lnTo>
                      <a:pt x="145106" y="132729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BD2A8E51-7835-BF7E-FA88-222D3FE15807}"/>
                  </a:ext>
                </a:extLst>
              </p:cNvPr>
              <p:cNvSpPr/>
              <p:nvPr/>
            </p:nvSpPr>
            <p:spPr>
              <a:xfrm>
                <a:off x="14275593" y="6178579"/>
                <a:ext cx="173016" cy="193609"/>
              </a:xfrm>
              <a:custGeom>
                <a:avLst/>
                <a:gdLst>
                  <a:gd name="connsiteX0" fmla="*/ 156380 w 173016"/>
                  <a:gd name="connsiteY0" fmla="*/ 27988 h 193609"/>
                  <a:gd name="connsiteX1" fmla="*/ 138168 w 173016"/>
                  <a:gd name="connsiteY1" fmla="*/ 48165 h 193609"/>
                  <a:gd name="connsiteX2" fmla="*/ 152477 w 173016"/>
                  <a:gd name="connsiteY2" fmla="*/ 61903 h 193609"/>
                  <a:gd name="connsiteX3" fmla="*/ 173291 w 173016"/>
                  <a:gd name="connsiteY3" fmla="*/ 37433 h 193609"/>
                  <a:gd name="connsiteX4" fmla="*/ 115619 w 173016"/>
                  <a:gd name="connsiteY4" fmla="*/ 85 h 193609"/>
                  <a:gd name="connsiteX5" fmla="*/ 35832 w 173016"/>
                  <a:gd name="connsiteY5" fmla="*/ 62761 h 193609"/>
                  <a:gd name="connsiteX6" fmla="*/ 51009 w 173016"/>
                  <a:gd name="connsiteY6" fmla="*/ 94099 h 193609"/>
                  <a:gd name="connsiteX7" fmla="*/ 100009 w 173016"/>
                  <a:gd name="connsiteY7" fmla="*/ 109553 h 193609"/>
                  <a:gd name="connsiteX8" fmla="*/ 136867 w 173016"/>
                  <a:gd name="connsiteY8" fmla="*/ 137886 h 193609"/>
                  <a:gd name="connsiteX9" fmla="*/ 113885 w 173016"/>
                  <a:gd name="connsiteY9" fmla="*/ 172230 h 193609"/>
                  <a:gd name="connsiteX10" fmla="*/ 70522 w 173016"/>
                  <a:gd name="connsiteY10" fmla="*/ 181674 h 193609"/>
                  <a:gd name="connsiteX11" fmla="*/ 18487 w 173016"/>
                  <a:gd name="connsiteY11" fmla="*/ 163644 h 193609"/>
                  <a:gd name="connsiteX12" fmla="*/ 42337 w 173016"/>
                  <a:gd name="connsiteY12" fmla="*/ 139174 h 193609"/>
                  <a:gd name="connsiteX13" fmla="*/ 25425 w 173016"/>
                  <a:gd name="connsiteY13" fmla="*/ 123291 h 193609"/>
                  <a:gd name="connsiteX14" fmla="*/ 275 w 173016"/>
                  <a:gd name="connsiteY14" fmla="*/ 152053 h 193609"/>
                  <a:gd name="connsiteX15" fmla="*/ 70088 w 173016"/>
                  <a:gd name="connsiteY15" fmla="*/ 193694 h 193609"/>
                  <a:gd name="connsiteX16" fmla="*/ 164619 w 173016"/>
                  <a:gd name="connsiteY16" fmla="*/ 122861 h 193609"/>
                  <a:gd name="connsiteX17" fmla="*/ 104779 w 173016"/>
                  <a:gd name="connsiteY17" fmla="*/ 72634 h 193609"/>
                  <a:gd name="connsiteX18" fmla="*/ 87434 w 173016"/>
                  <a:gd name="connsiteY18" fmla="*/ 69200 h 193609"/>
                  <a:gd name="connsiteX19" fmla="*/ 63584 w 173016"/>
                  <a:gd name="connsiteY19" fmla="*/ 47736 h 193609"/>
                  <a:gd name="connsiteX20" fmla="*/ 80929 w 173016"/>
                  <a:gd name="connsiteY20" fmla="*/ 20261 h 193609"/>
                  <a:gd name="connsiteX21" fmla="*/ 115185 w 173016"/>
                  <a:gd name="connsiteY21" fmla="*/ 12105 h 193609"/>
                  <a:gd name="connsiteX22" fmla="*/ 156380 w 173016"/>
                  <a:gd name="connsiteY22" fmla="*/ 27988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3016" h="193609">
                    <a:moveTo>
                      <a:pt x="156380" y="27988"/>
                    </a:moveTo>
                    <a:cubicBezTo>
                      <a:pt x="145106" y="30565"/>
                      <a:pt x="138168" y="39580"/>
                      <a:pt x="138168" y="48165"/>
                    </a:cubicBezTo>
                    <a:cubicBezTo>
                      <a:pt x="138168" y="58039"/>
                      <a:pt x="146840" y="61903"/>
                      <a:pt x="152477" y="61903"/>
                    </a:cubicBezTo>
                    <a:cubicBezTo>
                      <a:pt x="156813" y="61903"/>
                      <a:pt x="173291" y="59326"/>
                      <a:pt x="173291" y="37433"/>
                    </a:cubicBezTo>
                    <a:cubicBezTo>
                      <a:pt x="173291" y="9529"/>
                      <a:pt x="142070" y="85"/>
                      <a:pt x="115619" y="85"/>
                    </a:cubicBezTo>
                    <a:cubicBezTo>
                      <a:pt x="47974" y="85"/>
                      <a:pt x="35832" y="49453"/>
                      <a:pt x="35832" y="62761"/>
                    </a:cubicBezTo>
                    <a:cubicBezTo>
                      <a:pt x="35832" y="78645"/>
                      <a:pt x="44938" y="88948"/>
                      <a:pt x="51009" y="94099"/>
                    </a:cubicBezTo>
                    <a:cubicBezTo>
                      <a:pt x="62283" y="102685"/>
                      <a:pt x="70088" y="104402"/>
                      <a:pt x="100009" y="109553"/>
                    </a:cubicBezTo>
                    <a:cubicBezTo>
                      <a:pt x="109115" y="111271"/>
                      <a:pt x="136867" y="116422"/>
                      <a:pt x="136867" y="137886"/>
                    </a:cubicBezTo>
                    <a:cubicBezTo>
                      <a:pt x="136867" y="145184"/>
                      <a:pt x="132097" y="161497"/>
                      <a:pt x="113885" y="172230"/>
                    </a:cubicBezTo>
                    <a:cubicBezTo>
                      <a:pt x="96973" y="181674"/>
                      <a:pt x="75726" y="181674"/>
                      <a:pt x="70522" y="181674"/>
                    </a:cubicBezTo>
                    <a:cubicBezTo>
                      <a:pt x="53177" y="181674"/>
                      <a:pt x="28461" y="177810"/>
                      <a:pt x="18487" y="163644"/>
                    </a:cubicBezTo>
                    <a:cubicBezTo>
                      <a:pt x="32797" y="161927"/>
                      <a:pt x="42337" y="151194"/>
                      <a:pt x="42337" y="139174"/>
                    </a:cubicBezTo>
                    <a:cubicBezTo>
                      <a:pt x="42337" y="128442"/>
                      <a:pt x="34532" y="123291"/>
                      <a:pt x="25425" y="123291"/>
                    </a:cubicBezTo>
                    <a:cubicBezTo>
                      <a:pt x="12850" y="123291"/>
                      <a:pt x="275" y="133164"/>
                      <a:pt x="275" y="152053"/>
                    </a:cubicBezTo>
                    <a:cubicBezTo>
                      <a:pt x="275" y="177810"/>
                      <a:pt x="28027" y="193694"/>
                      <a:pt x="70088" y="193694"/>
                    </a:cubicBezTo>
                    <a:cubicBezTo>
                      <a:pt x="149876" y="193694"/>
                      <a:pt x="164619" y="139604"/>
                      <a:pt x="164619" y="122861"/>
                    </a:cubicBezTo>
                    <a:cubicBezTo>
                      <a:pt x="164619" y="83367"/>
                      <a:pt x="120823" y="75640"/>
                      <a:pt x="104779" y="72634"/>
                    </a:cubicBezTo>
                    <a:cubicBezTo>
                      <a:pt x="100876" y="71776"/>
                      <a:pt x="90035" y="70059"/>
                      <a:pt x="87434" y="69200"/>
                    </a:cubicBezTo>
                    <a:cubicBezTo>
                      <a:pt x="71389" y="66196"/>
                      <a:pt x="63584" y="57181"/>
                      <a:pt x="63584" y="47736"/>
                    </a:cubicBezTo>
                    <a:cubicBezTo>
                      <a:pt x="63584" y="37862"/>
                      <a:pt x="71389" y="26272"/>
                      <a:pt x="80929" y="20261"/>
                    </a:cubicBezTo>
                    <a:cubicBezTo>
                      <a:pt x="92637" y="12964"/>
                      <a:pt x="107814" y="12105"/>
                      <a:pt x="115185" y="12105"/>
                    </a:cubicBezTo>
                    <a:cubicBezTo>
                      <a:pt x="124291" y="12105"/>
                      <a:pt x="146840" y="13393"/>
                      <a:pt x="156380" y="27988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FA753786-9447-59AF-27AA-983F70BB16EC}"/>
                  </a:ext>
                </a:extLst>
              </p:cNvPr>
              <p:cNvSpPr/>
              <p:nvPr/>
            </p:nvSpPr>
            <p:spPr>
              <a:xfrm>
                <a:off x="14619233" y="6151274"/>
                <a:ext cx="72477" cy="183367"/>
              </a:xfrm>
              <a:custGeom>
                <a:avLst/>
                <a:gdLst>
                  <a:gd name="connsiteX0" fmla="*/ 72758 w 72477"/>
                  <a:gd name="connsiteY0" fmla="*/ 64475 h 183367"/>
                  <a:gd name="connsiteX1" fmla="*/ 33112 w 72477"/>
                  <a:gd name="connsiteY1" fmla="*/ 82 h 183367"/>
                  <a:gd name="connsiteX2" fmla="*/ 280 w 72477"/>
                  <a:gd name="connsiteY2" fmla="*/ 32585 h 183367"/>
                  <a:gd name="connsiteX3" fmla="*/ 33112 w 72477"/>
                  <a:gd name="connsiteY3" fmla="*/ 65089 h 183367"/>
                  <a:gd name="connsiteX4" fmla="*/ 54793 w 72477"/>
                  <a:gd name="connsiteY4" fmla="*/ 57116 h 183367"/>
                  <a:gd name="connsiteX5" fmla="*/ 57890 w 72477"/>
                  <a:gd name="connsiteY5" fmla="*/ 55276 h 183367"/>
                  <a:gd name="connsiteX6" fmla="*/ 59129 w 72477"/>
                  <a:gd name="connsiteY6" fmla="*/ 64475 h 183367"/>
                  <a:gd name="connsiteX7" fmla="*/ 17006 w 72477"/>
                  <a:gd name="connsiteY7" fmla="*/ 166892 h 183367"/>
                  <a:gd name="connsiteX8" fmla="*/ 10192 w 72477"/>
                  <a:gd name="connsiteY8" fmla="*/ 176704 h 183367"/>
                  <a:gd name="connsiteX9" fmla="*/ 16386 w 72477"/>
                  <a:gd name="connsiteY9" fmla="*/ 183450 h 183367"/>
                  <a:gd name="connsiteX10" fmla="*/ 72758 w 72477"/>
                  <a:gd name="connsiteY10" fmla="*/ 64475 h 18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477" h="183367">
                    <a:moveTo>
                      <a:pt x="72758" y="64475"/>
                    </a:moveTo>
                    <a:cubicBezTo>
                      <a:pt x="72758" y="24000"/>
                      <a:pt x="57271" y="82"/>
                      <a:pt x="33112" y="82"/>
                    </a:cubicBezTo>
                    <a:cubicBezTo>
                      <a:pt x="12669" y="82"/>
                      <a:pt x="280" y="15414"/>
                      <a:pt x="280" y="32585"/>
                    </a:cubicBezTo>
                    <a:cubicBezTo>
                      <a:pt x="280" y="49144"/>
                      <a:pt x="12669" y="65089"/>
                      <a:pt x="33112" y="65089"/>
                    </a:cubicBezTo>
                    <a:cubicBezTo>
                      <a:pt x="40545" y="65089"/>
                      <a:pt x="48598" y="62636"/>
                      <a:pt x="54793" y="57116"/>
                    </a:cubicBezTo>
                    <a:cubicBezTo>
                      <a:pt x="56652" y="55890"/>
                      <a:pt x="57271" y="55276"/>
                      <a:pt x="57890" y="55276"/>
                    </a:cubicBezTo>
                    <a:cubicBezTo>
                      <a:pt x="58510" y="55276"/>
                      <a:pt x="59129" y="55890"/>
                      <a:pt x="59129" y="64475"/>
                    </a:cubicBezTo>
                    <a:cubicBezTo>
                      <a:pt x="59129" y="109857"/>
                      <a:pt x="37448" y="146654"/>
                      <a:pt x="17006" y="166892"/>
                    </a:cubicBezTo>
                    <a:cubicBezTo>
                      <a:pt x="10192" y="173638"/>
                      <a:pt x="10192" y="174864"/>
                      <a:pt x="10192" y="176704"/>
                    </a:cubicBezTo>
                    <a:cubicBezTo>
                      <a:pt x="10192" y="180997"/>
                      <a:pt x="13289" y="183450"/>
                      <a:pt x="16386" y="183450"/>
                    </a:cubicBezTo>
                    <a:cubicBezTo>
                      <a:pt x="23200" y="183450"/>
                      <a:pt x="72758" y="136228"/>
                      <a:pt x="72758" y="64475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EF7659BD-5926-5423-6CB2-18708A4A2100}"/>
                  </a:ext>
                </a:extLst>
              </p:cNvPr>
              <p:cNvSpPr/>
              <p:nvPr/>
            </p:nvSpPr>
            <p:spPr>
              <a:xfrm>
                <a:off x="14866684" y="5797418"/>
                <a:ext cx="442297" cy="432354"/>
              </a:xfrm>
              <a:custGeom>
                <a:avLst/>
                <a:gdLst>
                  <a:gd name="connsiteX0" fmla="*/ 207186 w 442297"/>
                  <a:gd name="connsiteY0" fmla="*/ 42398 h 432354"/>
                  <a:gd name="connsiteX1" fmla="*/ 224530 w 442297"/>
                  <a:gd name="connsiteY1" fmla="*/ 19707 h 432354"/>
                  <a:gd name="connsiteX2" fmla="*/ 262318 w 442297"/>
                  <a:gd name="connsiteY2" fmla="*/ 19093 h 432354"/>
                  <a:gd name="connsiteX3" fmla="*/ 375061 w 442297"/>
                  <a:gd name="connsiteY3" fmla="*/ 79807 h 432354"/>
                  <a:gd name="connsiteX4" fmla="*/ 340990 w 442297"/>
                  <a:gd name="connsiteY4" fmla="*/ 166891 h 432354"/>
                  <a:gd name="connsiteX5" fmla="*/ 236300 w 442297"/>
                  <a:gd name="connsiteY5" fmla="*/ 202461 h 432354"/>
                  <a:gd name="connsiteX6" fmla="*/ 166921 w 442297"/>
                  <a:gd name="connsiteY6" fmla="*/ 202461 h 432354"/>
                  <a:gd name="connsiteX7" fmla="*/ 207186 w 442297"/>
                  <a:gd name="connsiteY7" fmla="*/ 42398 h 432354"/>
                  <a:gd name="connsiteX8" fmla="*/ 296388 w 442297"/>
                  <a:gd name="connsiteY8" fmla="*/ 210433 h 432354"/>
                  <a:gd name="connsiteX9" fmla="*/ 432670 w 442297"/>
                  <a:gd name="connsiteY9" fmla="*/ 92072 h 432354"/>
                  <a:gd name="connsiteX10" fmla="*/ 295769 w 442297"/>
                  <a:gd name="connsiteY10" fmla="*/ 82 h 432354"/>
                  <a:gd name="connsiteX11" fmla="*/ 119222 w 442297"/>
                  <a:gd name="connsiteY11" fmla="*/ 82 h 432354"/>
                  <a:gd name="connsiteX12" fmla="*/ 101257 w 442297"/>
                  <a:gd name="connsiteY12" fmla="*/ 12347 h 432354"/>
                  <a:gd name="connsiteX13" fmla="*/ 118602 w 442297"/>
                  <a:gd name="connsiteY13" fmla="*/ 19093 h 432354"/>
                  <a:gd name="connsiteX14" fmla="*/ 142142 w 442297"/>
                  <a:gd name="connsiteY14" fmla="*/ 20320 h 432354"/>
                  <a:gd name="connsiteX15" fmla="*/ 158867 w 442297"/>
                  <a:gd name="connsiteY15" fmla="*/ 30132 h 432354"/>
                  <a:gd name="connsiteX16" fmla="*/ 156389 w 442297"/>
                  <a:gd name="connsiteY16" fmla="*/ 41785 h 432354"/>
                  <a:gd name="connsiteX17" fmla="*/ 73381 w 442297"/>
                  <a:gd name="connsiteY17" fmla="*/ 371110 h 432354"/>
                  <a:gd name="connsiteX18" fmla="*/ 17010 w 442297"/>
                  <a:gd name="connsiteY18" fmla="*/ 399934 h 432354"/>
                  <a:gd name="connsiteX19" fmla="*/ 285 w 442297"/>
                  <a:gd name="connsiteY19" fmla="*/ 412199 h 432354"/>
                  <a:gd name="connsiteX20" fmla="*/ 8957 w 442297"/>
                  <a:gd name="connsiteY20" fmla="*/ 418945 h 432354"/>
                  <a:gd name="connsiteX21" fmla="*/ 87010 w 442297"/>
                  <a:gd name="connsiteY21" fmla="*/ 417105 h 432354"/>
                  <a:gd name="connsiteX22" fmla="*/ 165681 w 442297"/>
                  <a:gd name="connsiteY22" fmla="*/ 418945 h 432354"/>
                  <a:gd name="connsiteX23" fmla="*/ 178071 w 442297"/>
                  <a:gd name="connsiteY23" fmla="*/ 406680 h 432354"/>
                  <a:gd name="connsiteX24" fmla="*/ 160726 w 442297"/>
                  <a:gd name="connsiteY24" fmla="*/ 399934 h 432354"/>
                  <a:gd name="connsiteX25" fmla="*/ 120461 w 442297"/>
                  <a:gd name="connsiteY25" fmla="*/ 388895 h 432354"/>
                  <a:gd name="connsiteX26" fmla="*/ 122319 w 442297"/>
                  <a:gd name="connsiteY26" fmla="*/ 378469 h 432354"/>
                  <a:gd name="connsiteX27" fmla="*/ 163203 w 442297"/>
                  <a:gd name="connsiteY27" fmla="*/ 215953 h 432354"/>
                  <a:gd name="connsiteX28" fmla="*/ 236920 w 442297"/>
                  <a:gd name="connsiteY28" fmla="*/ 215953 h 432354"/>
                  <a:gd name="connsiteX29" fmla="*/ 304442 w 442297"/>
                  <a:gd name="connsiteY29" fmla="*/ 271761 h 432354"/>
                  <a:gd name="connsiteX30" fmla="*/ 295769 w 442297"/>
                  <a:gd name="connsiteY30" fmla="*/ 314076 h 432354"/>
                  <a:gd name="connsiteX31" fmla="*/ 285858 w 442297"/>
                  <a:gd name="connsiteY31" fmla="*/ 366204 h 432354"/>
                  <a:gd name="connsiteX32" fmla="*/ 368246 w 442297"/>
                  <a:gd name="connsiteY32" fmla="*/ 432437 h 432354"/>
                  <a:gd name="connsiteX33" fmla="*/ 442582 w 442297"/>
                  <a:gd name="connsiteY33" fmla="*/ 361911 h 432354"/>
                  <a:gd name="connsiteX34" fmla="*/ 435148 w 442297"/>
                  <a:gd name="connsiteY34" fmla="*/ 354552 h 432354"/>
                  <a:gd name="connsiteX35" fmla="*/ 427095 w 442297"/>
                  <a:gd name="connsiteY35" fmla="*/ 363138 h 432354"/>
                  <a:gd name="connsiteX36" fmla="*/ 370724 w 442297"/>
                  <a:gd name="connsiteY36" fmla="*/ 418945 h 432354"/>
                  <a:gd name="connsiteX37" fmla="*/ 345945 w 442297"/>
                  <a:gd name="connsiteY37" fmla="*/ 381536 h 432354"/>
                  <a:gd name="connsiteX38" fmla="*/ 352140 w 442297"/>
                  <a:gd name="connsiteY38" fmla="*/ 311623 h 432354"/>
                  <a:gd name="connsiteX39" fmla="*/ 354618 w 442297"/>
                  <a:gd name="connsiteY39" fmla="*/ 282799 h 432354"/>
                  <a:gd name="connsiteX40" fmla="*/ 296388 w 442297"/>
                  <a:gd name="connsiteY40" fmla="*/ 210433 h 43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42297" h="432354">
                    <a:moveTo>
                      <a:pt x="207186" y="42398"/>
                    </a:moveTo>
                    <a:cubicBezTo>
                      <a:pt x="210903" y="27679"/>
                      <a:pt x="212761" y="21546"/>
                      <a:pt x="224530" y="19707"/>
                    </a:cubicBezTo>
                    <a:cubicBezTo>
                      <a:pt x="230106" y="19093"/>
                      <a:pt x="249928" y="19093"/>
                      <a:pt x="262318" y="19093"/>
                    </a:cubicBezTo>
                    <a:cubicBezTo>
                      <a:pt x="306300" y="19093"/>
                      <a:pt x="375061" y="19093"/>
                      <a:pt x="375061" y="79807"/>
                    </a:cubicBezTo>
                    <a:cubicBezTo>
                      <a:pt x="375061" y="100658"/>
                      <a:pt x="365149" y="142974"/>
                      <a:pt x="340990" y="166891"/>
                    </a:cubicBezTo>
                    <a:cubicBezTo>
                      <a:pt x="324884" y="182836"/>
                      <a:pt x="292052" y="202461"/>
                      <a:pt x="236300" y="202461"/>
                    </a:cubicBezTo>
                    <a:lnTo>
                      <a:pt x="166921" y="202461"/>
                    </a:lnTo>
                    <a:lnTo>
                      <a:pt x="207186" y="42398"/>
                    </a:lnTo>
                    <a:close/>
                    <a:moveTo>
                      <a:pt x="296388" y="210433"/>
                    </a:moveTo>
                    <a:cubicBezTo>
                      <a:pt x="358954" y="196941"/>
                      <a:pt x="432670" y="154013"/>
                      <a:pt x="432670" y="92072"/>
                    </a:cubicBezTo>
                    <a:cubicBezTo>
                      <a:pt x="432670" y="39331"/>
                      <a:pt x="376919" y="82"/>
                      <a:pt x="295769" y="82"/>
                    </a:cubicBezTo>
                    <a:lnTo>
                      <a:pt x="119222" y="82"/>
                    </a:lnTo>
                    <a:cubicBezTo>
                      <a:pt x="106832" y="82"/>
                      <a:pt x="101257" y="82"/>
                      <a:pt x="101257" y="12347"/>
                    </a:cubicBezTo>
                    <a:cubicBezTo>
                      <a:pt x="101257" y="19093"/>
                      <a:pt x="106832" y="19093"/>
                      <a:pt x="118602" y="19093"/>
                    </a:cubicBezTo>
                    <a:cubicBezTo>
                      <a:pt x="119841" y="19093"/>
                      <a:pt x="131611" y="19093"/>
                      <a:pt x="142142" y="20320"/>
                    </a:cubicBezTo>
                    <a:cubicBezTo>
                      <a:pt x="153292" y="21546"/>
                      <a:pt x="158867" y="22160"/>
                      <a:pt x="158867" y="30132"/>
                    </a:cubicBezTo>
                    <a:cubicBezTo>
                      <a:pt x="158867" y="32585"/>
                      <a:pt x="158248" y="34425"/>
                      <a:pt x="156389" y="41785"/>
                    </a:cubicBezTo>
                    <a:lnTo>
                      <a:pt x="73381" y="371110"/>
                    </a:lnTo>
                    <a:cubicBezTo>
                      <a:pt x="67186" y="395028"/>
                      <a:pt x="65948" y="399934"/>
                      <a:pt x="17010" y="399934"/>
                    </a:cubicBezTo>
                    <a:cubicBezTo>
                      <a:pt x="5860" y="399934"/>
                      <a:pt x="285" y="399934"/>
                      <a:pt x="285" y="412199"/>
                    </a:cubicBezTo>
                    <a:cubicBezTo>
                      <a:pt x="285" y="418945"/>
                      <a:pt x="7718" y="418945"/>
                      <a:pt x="8957" y="418945"/>
                    </a:cubicBezTo>
                    <a:cubicBezTo>
                      <a:pt x="26302" y="418945"/>
                      <a:pt x="69664" y="417105"/>
                      <a:pt x="87010" y="417105"/>
                    </a:cubicBezTo>
                    <a:cubicBezTo>
                      <a:pt x="104354" y="417105"/>
                      <a:pt x="148337" y="418945"/>
                      <a:pt x="165681" y="418945"/>
                    </a:cubicBezTo>
                    <a:cubicBezTo>
                      <a:pt x="170637" y="418945"/>
                      <a:pt x="178071" y="418945"/>
                      <a:pt x="178071" y="406680"/>
                    </a:cubicBezTo>
                    <a:cubicBezTo>
                      <a:pt x="178071" y="399934"/>
                      <a:pt x="172495" y="399934"/>
                      <a:pt x="160726" y="399934"/>
                    </a:cubicBezTo>
                    <a:cubicBezTo>
                      <a:pt x="137805" y="399934"/>
                      <a:pt x="120461" y="399934"/>
                      <a:pt x="120461" y="388895"/>
                    </a:cubicBezTo>
                    <a:cubicBezTo>
                      <a:pt x="120461" y="385215"/>
                      <a:pt x="121700" y="382149"/>
                      <a:pt x="122319" y="378469"/>
                    </a:cubicBezTo>
                    <a:lnTo>
                      <a:pt x="163203" y="215953"/>
                    </a:lnTo>
                    <a:lnTo>
                      <a:pt x="236920" y="215953"/>
                    </a:lnTo>
                    <a:cubicBezTo>
                      <a:pt x="293291" y="215953"/>
                      <a:pt x="304442" y="250296"/>
                      <a:pt x="304442" y="271761"/>
                    </a:cubicBezTo>
                    <a:cubicBezTo>
                      <a:pt x="304442" y="280960"/>
                      <a:pt x="299486" y="299971"/>
                      <a:pt x="295769" y="314076"/>
                    </a:cubicBezTo>
                    <a:cubicBezTo>
                      <a:pt x="291433" y="331247"/>
                      <a:pt x="285858" y="353938"/>
                      <a:pt x="285858" y="366204"/>
                    </a:cubicBezTo>
                    <a:cubicBezTo>
                      <a:pt x="285858" y="432437"/>
                      <a:pt x="360193" y="432437"/>
                      <a:pt x="368246" y="432437"/>
                    </a:cubicBezTo>
                    <a:cubicBezTo>
                      <a:pt x="420901" y="432437"/>
                      <a:pt x="442582" y="370497"/>
                      <a:pt x="442582" y="361911"/>
                    </a:cubicBezTo>
                    <a:cubicBezTo>
                      <a:pt x="442582" y="354552"/>
                      <a:pt x="435768" y="354552"/>
                      <a:pt x="435148" y="354552"/>
                    </a:cubicBezTo>
                    <a:cubicBezTo>
                      <a:pt x="429573" y="354552"/>
                      <a:pt x="428334" y="358845"/>
                      <a:pt x="427095" y="363138"/>
                    </a:cubicBezTo>
                    <a:cubicBezTo>
                      <a:pt x="411609" y="408519"/>
                      <a:pt x="384972" y="418945"/>
                      <a:pt x="370724" y="418945"/>
                    </a:cubicBezTo>
                    <a:cubicBezTo>
                      <a:pt x="350282" y="418945"/>
                      <a:pt x="345945" y="405453"/>
                      <a:pt x="345945" y="381536"/>
                    </a:cubicBezTo>
                    <a:cubicBezTo>
                      <a:pt x="345945" y="362524"/>
                      <a:pt x="349662" y="331247"/>
                      <a:pt x="352140" y="311623"/>
                    </a:cubicBezTo>
                    <a:cubicBezTo>
                      <a:pt x="353379" y="303037"/>
                      <a:pt x="354618" y="291385"/>
                      <a:pt x="354618" y="282799"/>
                    </a:cubicBezTo>
                    <a:cubicBezTo>
                      <a:pt x="354618" y="235577"/>
                      <a:pt x="313114" y="216566"/>
                      <a:pt x="296388" y="210433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0D19A9A2-5B47-0894-E69D-61DDC36D88BC}"/>
                  </a:ext>
                </a:extLst>
              </p:cNvPr>
              <p:cNvSpPr/>
              <p:nvPr/>
            </p:nvSpPr>
            <p:spPr>
              <a:xfrm>
                <a:off x="15377721" y="5756329"/>
                <a:ext cx="143715" cy="613269"/>
              </a:xfrm>
              <a:custGeom>
                <a:avLst/>
                <a:gdLst>
                  <a:gd name="connsiteX0" fmla="*/ 144008 w 143715"/>
                  <a:gd name="connsiteY0" fmla="*/ 607219 h 613269"/>
                  <a:gd name="connsiteX1" fmla="*/ 133477 w 143715"/>
                  <a:gd name="connsiteY1" fmla="*/ 593727 h 613269"/>
                  <a:gd name="connsiteX2" fmla="*/ 36221 w 143715"/>
                  <a:gd name="connsiteY2" fmla="*/ 306717 h 613269"/>
                  <a:gd name="connsiteX3" fmla="*/ 135955 w 143715"/>
                  <a:gd name="connsiteY3" fmla="*/ 16640 h 613269"/>
                  <a:gd name="connsiteX4" fmla="*/ 144008 w 143715"/>
                  <a:gd name="connsiteY4" fmla="*/ 6215 h 613269"/>
                  <a:gd name="connsiteX5" fmla="*/ 137813 w 143715"/>
                  <a:gd name="connsiteY5" fmla="*/ 82 h 613269"/>
                  <a:gd name="connsiteX6" fmla="*/ 39319 w 143715"/>
                  <a:gd name="connsiteY6" fmla="*/ 119670 h 613269"/>
                  <a:gd name="connsiteX7" fmla="*/ 292 w 143715"/>
                  <a:gd name="connsiteY7" fmla="*/ 306717 h 613269"/>
                  <a:gd name="connsiteX8" fmla="*/ 41177 w 143715"/>
                  <a:gd name="connsiteY8" fmla="*/ 498057 h 613269"/>
                  <a:gd name="connsiteX9" fmla="*/ 137813 w 143715"/>
                  <a:gd name="connsiteY9" fmla="*/ 613352 h 613269"/>
                  <a:gd name="connsiteX10" fmla="*/ 144008 w 143715"/>
                  <a:gd name="connsiteY10" fmla="*/ 607219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08" y="607219"/>
                    </a:moveTo>
                    <a:cubicBezTo>
                      <a:pt x="144008" y="605379"/>
                      <a:pt x="144008" y="604153"/>
                      <a:pt x="133477" y="593727"/>
                    </a:cubicBezTo>
                    <a:cubicBezTo>
                      <a:pt x="56044" y="516455"/>
                      <a:pt x="36221" y="400547"/>
                      <a:pt x="36221" y="306717"/>
                    </a:cubicBezTo>
                    <a:cubicBezTo>
                      <a:pt x="36221" y="200008"/>
                      <a:pt x="59761" y="93299"/>
                      <a:pt x="135955" y="16640"/>
                    </a:cubicBezTo>
                    <a:cubicBezTo>
                      <a:pt x="144008" y="9281"/>
                      <a:pt x="144008" y="8054"/>
                      <a:pt x="144008" y="6215"/>
                    </a:cubicBezTo>
                    <a:cubicBezTo>
                      <a:pt x="144008" y="1922"/>
                      <a:pt x="141530" y="82"/>
                      <a:pt x="137813" y="82"/>
                    </a:cubicBezTo>
                    <a:cubicBezTo>
                      <a:pt x="131619" y="82"/>
                      <a:pt x="75867" y="41785"/>
                      <a:pt x="39319" y="119670"/>
                    </a:cubicBezTo>
                    <a:cubicBezTo>
                      <a:pt x="7726" y="187130"/>
                      <a:pt x="292" y="255202"/>
                      <a:pt x="292" y="306717"/>
                    </a:cubicBezTo>
                    <a:cubicBezTo>
                      <a:pt x="292" y="354552"/>
                      <a:pt x="7106" y="428758"/>
                      <a:pt x="41177" y="498057"/>
                    </a:cubicBezTo>
                    <a:cubicBezTo>
                      <a:pt x="78344" y="573489"/>
                      <a:pt x="131619" y="613352"/>
                      <a:pt x="137813" y="613352"/>
                    </a:cubicBezTo>
                    <a:cubicBezTo>
                      <a:pt x="141530" y="613352"/>
                      <a:pt x="144008" y="611512"/>
                      <a:pt x="144008" y="607219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444719AC-75A4-F369-F538-329301D2EFBD}"/>
                  </a:ext>
                </a:extLst>
              </p:cNvPr>
              <p:cNvSpPr/>
              <p:nvPr/>
            </p:nvSpPr>
            <p:spPr>
              <a:xfrm>
                <a:off x="15564708" y="5945216"/>
                <a:ext cx="367342" cy="277811"/>
              </a:xfrm>
              <a:custGeom>
                <a:avLst/>
                <a:gdLst>
                  <a:gd name="connsiteX0" fmla="*/ 367638 w 367342"/>
                  <a:gd name="connsiteY0" fmla="*/ 43011 h 277811"/>
                  <a:gd name="connsiteX1" fmla="*/ 342860 w 367342"/>
                  <a:gd name="connsiteY1" fmla="*/ 82 h 277811"/>
                  <a:gd name="connsiteX2" fmla="*/ 310028 w 367342"/>
                  <a:gd name="connsiteY2" fmla="*/ 28906 h 277811"/>
                  <a:gd name="connsiteX3" fmla="*/ 319320 w 367342"/>
                  <a:gd name="connsiteY3" fmla="*/ 47304 h 277811"/>
                  <a:gd name="connsiteX4" fmla="*/ 341001 w 367342"/>
                  <a:gd name="connsiteY4" fmla="*/ 98819 h 277811"/>
                  <a:gd name="connsiteX5" fmla="*/ 310028 w 367342"/>
                  <a:gd name="connsiteY5" fmla="*/ 186517 h 277811"/>
                  <a:gd name="connsiteX6" fmla="*/ 239409 w 367342"/>
                  <a:gd name="connsiteY6" fmla="*/ 233738 h 277811"/>
                  <a:gd name="connsiteX7" fmla="*/ 179321 w 367342"/>
                  <a:gd name="connsiteY7" fmla="*/ 178544 h 277811"/>
                  <a:gd name="connsiteX8" fmla="*/ 200383 w 367342"/>
                  <a:gd name="connsiteY8" fmla="*/ 106178 h 277811"/>
                  <a:gd name="connsiteX9" fmla="*/ 189233 w 367342"/>
                  <a:gd name="connsiteY9" fmla="*/ 92686 h 277811"/>
                  <a:gd name="connsiteX10" fmla="*/ 172507 w 367342"/>
                  <a:gd name="connsiteY10" fmla="*/ 103112 h 277811"/>
                  <a:gd name="connsiteX11" fmla="*/ 158259 w 367342"/>
                  <a:gd name="connsiteY11" fmla="*/ 177317 h 277811"/>
                  <a:gd name="connsiteX12" fmla="*/ 74013 w 367342"/>
                  <a:gd name="connsiteY12" fmla="*/ 233738 h 277811"/>
                  <a:gd name="connsiteX13" fmla="*/ 20119 w 367342"/>
                  <a:gd name="connsiteY13" fmla="*/ 163212 h 277811"/>
                  <a:gd name="connsiteX14" fmla="*/ 83305 w 367342"/>
                  <a:gd name="connsiteY14" fmla="*/ 14187 h 277811"/>
                  <a:gd name="connsiteX15" fmla="*/ 71534 w 367342"/>
                  <a:gd name="connsiteY15" fmla="*/ 2535 h 277811"/>
                  <a:gd name="connsiteX16" fmla="*/ 55429 w 367342"/>
                  <a:gd name="connsiteY16" fmla="*/ 16027 h 277811"/>
                  <a:gd name="connsiteX17" fmla="*/ 296 w 367342"/>
                  <a:gd name="connsiteY17" fmla="*/ 190196 h 277811"/>
                  <a:gd name="connsiteX18" fmla="*/ 65340 w 367342"/>
                  <a:gd name="connsiteY18" fmla="*/ 277893 h 277811"/>
                  <a:gd name="connsiteX19" fmla="*/ 160738 w 367342"/>
                  <a:gd name="connsiteY19" fmla="*/ 213500 h 277811"/>
                  <a:gd name="connsiteX20" fmla="*/ 228879 w 367342"/>
                  <a:gd name="connsiteY20" fmla="*/ 277893 h 277811"/>
                  <a:gd name="connsiteX21" fmla="*/ 329231 w 367342"/>
                  <a:gd name="connsiteY21" fmla="*/ 194489 h 277811"/>
                  <a:gd name="connsiteX22" fmla="*/ 367638 w 367342"/>
                  <a:gd name="connsiteY22" fmla="*/ 43011 h 2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7342" h="277811">
                    <a:moveTo>
                      <a:pt x="367638" y="43011"/>
                    </a:moveTo>
                    <a:cubicBezTo>
                      <a:pt x="367638" y="15414"/>
                      <a:pt x="356488" y="82"/>
                      <a:pt x="342860" y="82"/>
                    </a:cubicBezTo>
                    <a:cubicBezTo>
                      <a:pt x="326753" y="82"/>
                      <a:pt x="310028" y="14801"/>
                      <a:pt x="310028" y="28906"/>
                    </a:cubicBezTo>
                    <a:cubicBezTo>
                      <a:pt x="310028" y="35039"/>
                      <a:pt x="313125" y="41785"/>
                      <a:pt x="319320" y="47304"/>
                    </a:cubicBezTo>
                    <a:cubicBezTo>
                      <a:pt x="329851" y="56503"/>
                      <a:pt x="341001" y="73062"/>
                      <a:pt x="341001" y="98819"/>
                    </a:cubicBezTo>
                    <a:cubicBezTo>
                      <a:pt x="341001" y="123349"/>
                      <a:pt x="329231" y="158306"/>
                      <a:pt x="310028" y="186517"/>
                    </a:cubicBezTo>
                    <a:cubicBezTo>
                      <a:pt x="291444" y="212887"/>
                      <a:pt x="268524" y="233738"/>
                      <a:pt x="239409" y="233738"/>
                    </a:cubicBezTo>
                    <a:cubicBezTo>
                      <a:pt x="204100" y="233738"/>
                      <a:pt x="184896" y="211660"/>
                      <a:pt x="179321" y="178544"/>
                    </a:cubicBezTo>
                    <a:cubicBezTo>
                      <a:pt x="186135" y="162599"/>
                      <a:pt x="200383" y="123349"/>
                      <a:pt x="200383" y="106178"/>
                    </a:cubicBezTo>
                    <a:cubicBezTo>
                      <a:pt x="200383" y="98819"/>
                      <a:pt x="197286" y="92686"/>
                      <a:pt x="189233" y="92686"/>
                    </a:cubicBezTo>
                    <a:cubicBezTo>
                      <a:pt x="184277" y="92686"/>
                      <a:pt x="177463" y="93913"/>
                      <a:pt x="172507" y="103112"/>
                    </a:cubicBezTo>
                    <a:cubicBezTo>
                      <a:pt x="165693" y="115377"/>
                      <a:pt x="158259" y="155239"/>
                      <a:pt x="158259" y="177317"/>
                    </a:cubicBezTo>
                    <a:cubicBezTo>
                      <a:pt x="137817" y="206141"/>
                      <a:pt x="113038" y="233738"/>
                      <a:pt x="74013" y="233738"/>
                    </a:cubicBezTo>
                    <a:cubicBezTo>
                      <a:pt x="33128" y="233738"/>
                      <a:pt x="20119" y="197555"/>
                      <a:pt x="20119" y="163212"/>
                    </a:cubicBezTo>
                    <a:cubicBezTo>
                      <a:pt x="20119" y="86554"/>
                      <a:pt x="83305" y="22160"/>
                      <a:pt x="83305" y="14187"/>
                    </a:cubicBezTo>
                    <a:cubicBezTo>
                      <a:pt x="83305" y="7441"/>
                      <a:pt x="78348" y="2535"/>
                      <a:pt x="71534" y="2535"/>
                    </a:cubicBezTo>
                    <a:cubicBezTo>
                      <a:pt x="63481" y="2535"/>
                      <a:pt x="59145" y="10508"/>
                      <a:pt x="55429" y="16027"/>
                    </a:cubicBezTo>
                    <a:cubicBezTo>
                      <a:pt x="23836" y="61410"/>
                      <a:pt x="296" y="134388"/>
                      <a:pt x="296" y="190196"/>
                    </a:cubicBezTo>
                    <a:cubicBezTo>
                      <a:pt x="296" y="232512"/>
                      <a:pt x="14544" y="277893"/>
                      <a:pt x="65340" y="277893"/>
                    </a:cubicBezTo>
                    <a:cubicBezTo>
                      <a:pt x="109322" y="277893"/>
                      <a:pt x="138437" y="247230"/>
                      <a:pt x="160738" y="213500"/>
                    </a:cubicBezTo>
                    <a:cubicBezTo>
                      <a:pt x="166312" y="249070"/>
                      <a:pt x="190471" y="277893"/>
                      <a:pt x="228879" y="277893"/>
                    </a:cubicBezTo>
                    <a:cubicBezTo>
                      <a:pt x="277196" y="277893"/>
                      <a:pt x="306931" y="240484"/>
                      <a:pt x="329231" y="194489"/>
                    </a:cubicBezTo>
                    <a:cubicBezTo>
                      <a:pt x="344099" y="164439"/>
                      <a:pt x="367638" y="81034"/>
                      <a:pt x="367638" y="43011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43E8AF39-D6B0-98D7-14A8-C629D19DB82D}"/>
                  </a:ext>
                </a:extLst>
              </p:cNvPr>
              <p:cNvSpPr/>
              <p:nvPr/>
            </p:nvSpPr>
            <p:spPr>
              <a:xfrm>
                <a:off x="15969791" y="6118955"/>
                <a:ext cx="203369" cy="193609"/>
              </a:xfrm>
              <a:custGeom>
                <a:avLst/>
                <a:gdLst>
                  <a:gd name="connsiteX0" fmla="*/ 203672 w 203369"/>
                  <a:gd name="connsiteY0" fmla="*/ 75210 h 193609"/>
                  <a:gd name="connsiteX1" fmla="*/ 125186 w 203369"/>
                  <a:gd name="connsiteY1" fmla="*/ 84 h 193609"/>
                  <a:gd name="connsiteX2" fmla="*/ 302 w 203369"/>
                  <a:gd name="connsiteY2" fmla="*/ 118568 h 193609"/>
                  <a:gd name="connsiteX3" fmla="*/ 79222 w 203369"/>
                  <a:gd name="connsiteY3" fmla="*/ 193693 h 193609"/>
                  <a:gd name="connsiteX4" fmla="*/ 203672 w 203369"/>
                  <a:gd name="connsiteY4" fmla="*/ 75210 h 193609"/>
                  <a:gd name="connsiteX5" fmla="*/ 79655 w 203369"/>
                  <a:gd name="connsiteY5" fmla="*/ 181673 h 193609"/>
                  <a:gd name="connsiteX6" fmla="*/ 36293 w 203369"/>
                  <a:gd name="connsiteY6" fmla="*/ 134022 h 193609"/>
                  <a:gd name="connsiteX7" fmla="*/ 61443 w 203369"/>
                  <a:gd name="connsiteY7" fmla="*/ 49881 h 193609"/>
                  <a:gd name="connsiteX8" fmla="*/ 124752 w 203369"/>
                  <a:gd name="connsiteY8" fmla="*/ 12104 h 193609"/>
                  <a:gd name="connsiteX9" fmla="*/ 168115 w 203369"/>
                  <a:gd name="connsiteY9" fmla="*/ 59755 h 193609"/>
                  <a:gd name="connsiteX10" fmla="*/ 143832 w 203369"/>
                  <a:gd name="connsiteY10" fmla="*/ 142608 h 193609"/>
                  <a:gd name="connsiteX11" fmla="*/ 79655 w 203369"/>
                  <a:gd name="connsiteY11" fmla="*/ 181673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69" h="193609">
                    <a:moveTo>
                      <a:pt x="203672" y="75210"/>
                    </a:moveTo>
                    <a:cubicBezTo>
                      <a:pt x="203672" y="27558"/>
                      <a:pt x="167681" y="84"/>
                      <a:pt x="125186" y="84"/>
                    </a:cubicBezTo>
                    <a:cubicBezTo>
                      <a:pt x="61010" y="84"/>
                      <a:pt x="302" y="59755"/>
                      <a:pt x="302" y="118568"/>
                    </a:cubicBezTo>
                    <a:cubicBezTo>
                      <a:pt x="302" y="161496"/>
                      <a:pt x="31957" y="193693"/>
                      <a:pt x="79222" y="193693"/>
                    </a:cubicBezTo>
                    <a:cubicBezTo>
                      <a:pt x="141230" y="193693"/>
                      <a:pt x="203672" y="137027"/>
                      <a:pt x="203672" y="75210"/>
                    </a:cubicBezTo>
                    <a:close/>
                    <a:moveTo>
                      <a:pt x="79655" y="181673"/>
                    </a:moveTo>
                    <a:cubicBezTo>
                      <a:pt x="57974" y="181673"/>
                      <a:pt x="36293" y="167936"/>
                      <a:pt x="36293" y="134022"/>
                    </a:cubicBezTo>
                    <a:cubicBezTo>
                      <a:pt x="36293" y="116421"/>
                      <a:pt x="44532" y="74351"/>
                      <a:pt x="61443" y="49881"/>
                    </a:cubicBezTo>
                    <a:cubicBezTo>
                      <a:pt x="80089" y="23265"/>
                      <a:pt x="105239" y="12104"/>
                      <a:pt x="124752" y="12104"/>
                    </a:cubicBezTo>
                    <a:cubicBezTo>
                      <a:pt x="148168" y="12104"/>
                      <a:pt x="168115" y="27987"/>
                      <a:pt x="168115" y="59755"/>
                    </a:cubicBezTo>
                    <a:cubicBezTo>
                      <a:pt x="168115" y="70058"/>
                      <a:pt x="162911" y="112557"/>
                      <a:pt x="143832" y="142608"/>
                    </a:cubicBezTo>
                    <a:cubicBezTo>
                      <a:pt x="127355" y="167936"/>
                      <a:pt x="101337" y="181673"/>
                      <a:pt x="79655" y="181673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8" name="任意多边形: 形状 17">
                <a:extLst>
                  <a:ext uri="{FF2B5EF4-FFF2-40B4-BE49-F238E27FC236}">
                    <a16:creationId xmlns:a16="http://schemas.microsoft.com/office/drawing/2014/main" id="{4245B0C0-E094-87D5-5301-573808E85CB3}"/>
                  </a:ext>
                </a:extLst>
              </p:cNvPr>
              <p:cNvSpPr/>
              <p:nvPr/>
            </p:nvSpPr>
            <p:spPr>
              <a:xfrm>
                <a:off x="16271632" y="6151274"/>
                <a:ext cx="72477" cy="183367"/>
              </a:xfrm>
              <a:custGeom>
                <a:avLst/>
                <a:gdLst>
                  <a:gd name="connsiteX0" fmla="*/ 72784 w 72477"/>
                  <a:gd name="connsiteY0" fmla="*/ 64475 h 183367"/>
                  <a:gd name="connsiteX1" fmla="*/ 33138 w 72477"/>
                  <a:gd name="connsiteY1" fmla="*/ 82 h 183367"/>
                  <a:gd name="connsiteX2" fmla="*/ 307 w 72477"/>
                  <a:gd name="connsiteY2" fmla="*/ 32585 h 183367"/>
                  <a:gd name="connsiteX3" fmla="*/ 33138 w 72477"/>
                  <a:gd name="connsiteY3" fmla="*/ 65089 h 183367"/>
                  <a:gd name="connsiteX4" fmla="*/ 54820 w 72477"/>
                  <a:gd name="connsiteY4" fmla="*/ 57116 h 183367"/>
                  <a:gd name="connsiteX5" fmla="*/ 57917 w 72477"/>
                  <a:gd name="connsiteY5" fmla="*/ 55276 h 183367"/>
                  <a:gd name="connsiteX6" fmla="*/ 59156 w 72477"/>
                  <a:gd name="connsiteY6" fmla="*/ 64475 h 183367"/>
                  <a:gd name="connsiteX7" fmla="*/ 17032 w 72477"/>
                  <a:gd name="connsiteY7" fmla="*/ 166892 h 183367"/>
                  <a:gd name="connsiteX8" fmla="*/ 10218 w 72477"/>
                  <a:gd name="connsiteY8" fmla="*/ 176704 h 183367"/>
                  <a:gd name="connsiteX9" fmla="*/ 16413 w 72477"/>
                  <a:gd name="connsiteY9" fmla="*/ 183450 h 183367"/>
                  <a:gd name="connsiteX10" fmla="*/ 72784 w 72477"/>
                  <a:gd name="connsiteY10" fmla="*/ 64475 h 18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477" h="183367">
                    <a:moveTo>
                      <a:pt x="72784" y="64475"/>
                    </a:moveTo>
                    <a:cubicBezTo>
                      <a:pt x="72784" y="24000"/>
                      <a:pt x="57297" y="82"/>
                      <a:pt x="33138" y="82"/>
                    </a:cubicBezTo>
                    <a:cubicBezTo>
                      <a:pt x="12696" y="82"/>
                      <a:pt x="307" y="15414"/>
                      <a:pt x="307" y="32585"/>
                    </a:cubicBezTo>
                    <a:cubicBezTo>
                      <a:pt x="307" y="49144"/>
                      <a:pt x="12696" y="65089"/>
                      <a:pt x="33138" y="65089"/>
                    </a:cubicBezTo>
                    <a:cubicBezTo>
                      <a:pt x="40572" y="65089"/>
                      <a:pt x="48625" y="62636"/>
                      <a:pt x="54820" y="57116"/>
                    </a:cubicBezTo>
                    <a:cubicBezTo>
                      <a:pt x="56678" y="55890"/>
                      <a:pt x="57297" y="55276"/>
                      <a:pt x="57917" y="55276"/>
                    </a:cubicBezTo>
                    <a:cubicBezTo>
                      <a:pt x="58537" y="55276"/>
                      <a:pt x="59156" y="55890"/>
                      <a:pt x="59156" y="64475"/>
                    </a:cubicBezTo>
                    <a:cubicBezTo>
                      <a:pt x="59156" y="109857"/>
                      <a:pt x="37475" y="146654"/>
                      <a:pt x="17032" y="166892"/>
                    </a:cubicBezTo>
                    <a:cubicBezTo>
                      <a:pt x="10218" y="173638"/>
                      <a:pt x="10218" y="174864"/>
                      <a:pt x="10218" y="176704"/>
                    </a:cubicBezTo>
                    <a:cubicBezTo>
                      <a:pt x="10218" y="180997"/>
                      <a:pt x="13315" y="183450"/>
                      <a:pt x="16413" y="183450"/>
                    </a:cubicBezTo>
                    <a:cubicBezTo>
                      <a:pt x="23227" y="183450"/>
                      <a:pt x="72784" y="136228"/>
                      <a:pt x="72784" y="64475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19" name="任意多边形: 形状 18">
                <a:extLst>
                  <a:ext uri="{FF2B5EF4-FFF2-40B4-BE49-F238E27FC236}">
                    <a16:creationId xmlns:a16="http://schemas.microsoft.com/office/drawing/2014/main" id="{BAC84ED2-B6EA-24BA-AE6E-4D0C004B2876}"/>
                  </a:ext>
                </a:extLst>
              </p:cNvPr>
              <p:cNvSpPr/>
              <p:nvPr/>
            </p:nvSpPr>
            <p:spPr>
              <a:xfrm>
                <a:off x="16521561" y="5940310"/>
                <a:ext cx="353094" cy="275971"/>
              </a:xfrm>
              <a:custGeom>
                <a:avLst/>
                <a:gdLst>
                  <a:gd name="connsiteX0" fmla="*/ 43054 w 353094"/>
                  <a:gd name="connsiteY0" fmla="*/ 57730 h 275971"/>
                  <a:gd name="connsiteX1" fmla="*/ 43054 w 353094"/>
                  <a:gd name="connsiteY1" fmla="*/ 247230 h 275971"/>
                  <a:gd name="connsiteX2" fmla="*/ 311 w 353094"/>
                  <a:gd name="connsiteY2" fmla="*/ 247230 h 275971"/>
                  <a:gd name="connsiteX3" fmla="*/ 311 w 353094"/>
                  <a:gd name="connsiteY3" fmla="*/ 276054 h 275971"/>
                  <a:gd name="connsiteX4" fmla="*/ 78363 w 353094"/>
                  <a:gd name="connsiteY4" fmla="*/ 274214 h 275971"/>
                  <a:gd name="connsiteX5" fmla="*/ 156416 w 353094"/>
                  <a:gd name="connsiteY5" fmla="*/ 276054 h 275971"/>
                  <a:gd name="connsiteX6" fmla="*/ 156416 w 353094"/>
                  <a:gd name="connsiteY6" fmla="*/ 247230 h 275971"/>
                  <a:gd name="connsiteX7" fmla="*/ 113673 w 353094"/>
                  <a:gd name="connsiteY7" fmla="*/ 247230 h 275971"/>
                  <a:gd name="connsiteX8" fmla="*/ 113673 w 353094"/>
                  <a:gd name="connsiteY8" fmla="*/ 119056 h 275971"/>
                  <a:gd name="connsiteX9" fmla="*/ 205973 w 353094"/>
                  <a:gd name="connsiteY9" fmla="*/ 22160 h 275971"/>
                  <a:gd name="connsiteX10" fmla="*/ 240044 w 353094"/>
                  <a:gd name="connsiteY10" fmla="*/ 81647 h 275971"/>
                  <a:gd name="connsiteX11" fmla="*/ 240044 w 353094"/>
                  <a:gd name="connsiteY11" fmla="*/ 247230 h 275971"/>
                  <a:gd name="connsiteX12" fmla="*/ 197301 w 353094"/>
                  <a:gd name="connsiteY12" fmla="*/ 247230 h 275971"/>
                  <a:gd name="connsiteX13" fmla="*/ 197301 w 353094"/>
                  <a:gd name="connsiteY13" fmla="*/ 276054 h 275971"/>
                  <a:gd name="connsiteX14" fmla="*/ 275353 w 353094"/>
                  <a:gd name="connsiteY14" fmla="*/ 274214 h 275971"/>
                  <a:gd name="connsiteX15" fmla="*/ 353405 w 353094"/>
                  <a:gd name="connsiteY15" fmla="*/ 276054 h 275971"/>
                  <a:gd name="connsiteX16" fmla="*/ 353405 w 353094"/>
                  <a:gd name="connsiteY16" fmla="*/ 247230 h 275971"/>
                  <a:gd name="connsiteX17" fmla="*/ 310663 w 353094"/>
                  <a:gd name="connsiteY17" fmla="*/ 247230 h 275971"/>
                  <a:gd name="connsiteX18" fmla="*/ 310663 w 353094"/>
                  <a:gd name="connsiteY18" fmla="*/ 88393 h 275971"/>
                  <a:gd name="connsiteX19" fmla="*/ 215265 w 353094"/>
                  <a:gd name="connsiteY19" fmla="*/ 82 h 275971"/>
                  <a:gd name="connsiteX20" fmla="*/ 106859 w 353094"/>
                  <a:gd name="connsiteY20" fmla="*/ 66316 h 275971"/>
                  <a:gd name="connsiteX21" fmla="*/ 106859 w 353094"/>
                  <a:gd name="connsiteY21" fmla="*/ 82 h 275971"/>
                  <a:gd name="connsiteX22" fmla="*/ 311 w 353094"/>
                  <a:gd name="connsiteY22" fmla="*/ 4988 h 275971"/>
                  <a:gd name="connsiteX23" fmla="*/ 311 w 353094"/>
                  <a:gd name="connsiteY23" fmla="*/ 33812 h 275971"/>
                  <a:gd name="connsiteX24" fmla="*/ 43054 w 353094"/>
                  <a:gd name="connsiteY24" fmla="*/ 57730 h 27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53094" h="275971">
                    <a:moveTo>
                      <a:pt x="43054" y="57730"/>
                    </a:moveTo>
                    <a:lnTo>
                      <a:pt x="43054" y="247230"/>
                    </a:lnTo>
                    <a:lnTo>
                      <a:pt x="311" y="247230"/>
                    </a:lnTo>
                    <a:lnTo>
                      <a:pt x="311" y="276054"/>
                    </a:lnTo>
                    <a:cubicBezTo>
                      <a:pt x="17656" y="275440"/>
                      <a:pt x="54824" y="274214"/>
                      <a:pt x="78363" y="274214"/>
                    </a:cubicBezTo>
                    <a:cubicBezTo>
                      <a:pt x="102522" y="274214"/>
                      <a:pt x="139071" y="275440"/>
                      <a:pt x="156416" y="276054"/>
                    </a:cubicBezTo>
                    <a:lnTo>
                      <a:pt x="156416" y="247230"/>
                    </a:lnTo>
                    <a:lnTo>
                      <a:pt x="113673" y="247230"/>
                    </a:lnTo>
                    <a:lnTo>
                      <a:pt x="113673" y="119056"/>
                    </a:lnTo>
                    <a:cubicBezTo>
                      <a:pt x="113673" y="52210"/>
                      <a:pt x="166947" y="22160"/>
                      <a:pt x="205973" y="22160"/>
                    </a:cubicBezTo>
                    <a:cubicBezTo>
                      <a:pt x="227035" y="22160"/>
                      <a:pt x="240044" y="35039"/>
                      <a:pt x="240044" y="81647"/>
                    </a:cubicBezTo>
                    <a:lnTo>
                      <a:pt x="240044" y="247230"/>
                    </a:lnTo>
                    <a:lnTo>
                      <a:pt x="197301" y="247230"/>
                    </a:lnTo>
                    <a:lnTo>
                      <a:pt x="197301" y="276054"/>
                    </a:lnTo>
                    <a:cubicBezTo>
                      <a:pt x="214646" y="275440"/>
                      <a:pt x="251814" y="274214"/>
                      <a:pt x="275353" y="274214"/>
                    </a:cubicBezTo>
                    <a:cubicBezTo>
                      <a:pt x="299512" y="274214"/>
                      <a:pt x="336061" y="275440"/>
                      <a:pt x="353405" y="276054"/>
                    </a:cubicBezTo>
                    <a:lnTo>
                      <a:pt x="353405" y="247230"/>
                    </a:lnTo>
                    <a:lnTo>
                      <a:pt x="310663" y="247230"/>
                    </a:lnTo>
                    <a:lnTo>
                      <a:pt x="310663" y="88393"/>
                    </a:lnTo>
                    <a:cubicBezTo>
                      <a:pt x="310663" y="24000"/>
                      <a:pt x="277212" y="82"/>
                      <a:pt x="215265" y="82"/>
                    </a:cubicBezTo>
                    <a:cubicBezTo>
                      <a:pt x="155797" y="82"/>
                      <a:pt x="122965" y="35039"/>
                      <a:pt x="106859" y="66316"/>
                    </a:cubicBezTo>
                    <a:lnTo>
                      <a:pt x="106859" y="82"/>
                    </a:lnTo>
                    <a:lnTo>
                      <a:pt x="311" y="4988"/>
                    </a:lnTo>
                    <a:lnTo>
                      <a:pt x="311" y="33812"/>
                    </a:lnTo>
                    <a:cubicBezTo>
                      <a:pt x="38718" y="33812"/>
                      <a:pt x="43054" y="33812"/>
                      <a:pt x="43054" y="57730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20" name="任意多边形: 形状 19">
                <a:extLst>
                  <a:ext uri="{FF2B5EF4-FFF2-40B4-BE49-F238E27FC236}">
                    <a16:creationId xmlns:a16="http://schemas.microsoft.com/office/drawing/2014/main" id="{5924CFD1-FA92-80FA-5A0B-F89F181AA065}"/>
                  </a:ext>
                </a:extLst>
              </p:cNvPr>
              <p:cNvSpPr/>
              <p:nvPr/>
            </p:nvSpPr>
            <p:spPr>
              <a:xfrm>
                <a:off x="16921108" y="5691515"/>
                <a:ext cx="230254" cy="389793"/>
              </a:xfrm>
              <a:custGeom>
                <a:avLst/>
                <a:gdLst>
                  <a:gd name="connsiteX0" fmla="*/ 145148 w 230254"/>
                  <a:gd name="connsiteY0" fmla="*/ 132729 h 389793"/>
                  <a:gd name="connsiteX1" fmla="*/ 187643 w 230254"/>
                  <a:gd name="connsiteY1" fmla="*/ 132729 h 389793"/>
                  <a:gd name="connsiteX2" fmla="*/ 201953 w 230254"/>
                  <a:gd name="connsiteY2" fmla="*/ 123285 h 389793"/>
                  <a:gd name="connsiteX3" fmla="*/ 188511 w 230254"/>
                  <a:gd name="connsiteY3" fmla="*/ 117274 h 389793"/>
                  <a:gd name="connsiteX4" fmla="*/ 148183 w 230254"/>
                  <a:gd name="connsiteY4" fmla="*/ 117274 h 389793"/>
                  <a:gd name="connsiteX5" fmla="*/ 165095 w 230254"/>
                  <a:gd name="connsiteY5" fmla="*/ 30558 h 389793"/>
                  <a:gd name="connsiteX6" fmla="*/ 187210 w 230254"/>
                  <a:gd name="connsiteY6" fmla="*/ 12099 h 389793"/>
                  <a:gd name="connsiteX7" fmla="*/ 207590 w 230254"/>
                  <a:gd name="connsiteY7" fmla="*/ 17250 h 389793"/>
                  <a:gd name="connsiteX8" fmla="*/ 188511 w 230254"/>
                  <a:gd name="connsiteY8" fmla="*/ 40861 h 389793"/>
                  <a:gd name="connsiteX9" fmla="*/ 205855 w 230254"/>
                  <a:gd name="connsiteY9" fmla="*/ 56745 h 389793"/>
                  <a:gd name="connsiteX10" fmla="*/ 230572 w 230254"/>
                  <a:gd name="connsiteY10" fmla="*/ 30558 h 389793"/>
                  <a:gd name="connsiteX11" fmla="*/ 187210 w 230254"/>
                  <a:gd name="connsiteY11" fmla="*/ 79 h 389793"/>
                  <a:gd name="connsiteX12" fmla="*/ 135175 w 230254"/>
                  <a:gd name="connsiteY12" fmla="*/ 32275 h 389793"/>
                  <a:gd name="connsiteX13" fmla="*/ 113927 w 230254"/>
                  <a:gd name="connsiteY13" fmla="*/ 117274 h 389793"/>
                  <a:gd name="connsiteX14" fmla="*/ 79671 w 230254"/>
                  <a:gd name="connsiteY14" fmla="*/ 117274 h 389793"/>
                  <a:gd name="connsiteX15" fmla="*/ 65361 w 230254"/>
                  <a:gd name="connsiteY15" fmla="*/ 126719 h 389793"/>
                  <a:gd name="connsiteX16" fmla="*/ 78804 w 230254"/>
                  <a:gd name="connsiteY16" fmla="*/ 132729 h 389793"/>
                  <a:gd name="connsiteX17" fmla="*/ 110892 w 230254"/>
                  <a:gd name="connsiteY17" fmla="*/ 132729 h 389793"/>
                  <a:gd name="connsiteX18" fmla="*/ 72733 w 230254"/>
                  <a:gd name="connsiteY18" fmla="*/ 335782 h 389793"/>
                  <a:gd name="connsiteX19" fmla="*/ 42379 w 230254"/>
                  <a:gd name="connsiteY19" fmla="*/ 377853 h 389793"/>
                  <a:gd name="connsiteX20" fmla="*/ 23300 w 230254"/>
                  <a:gd name="connsiteY20" fmla="*/ 372701 h 389793"/>
                  <a:gd name="connsiteX21" fmla="*/ 42379 w 230254"/>
                  <a:gd name="connsiteY21" fmla="*/ 349090 h 389793"/>
                  <a:gd name="connsiteX22" fmla="*/ 25034 w 230254"/>
                  <a:gd name="connsiteY22" fmla="*/ 333207 h 389793"/>
                  <a:gd name="connsiteX23" fmla="*/ 317 w 230254"/>
                  <a:gd name="connsiteY23" fmla="*/ 359393 h 389793"/>
                  <a:gd name="connsiteX24" fmla="*/ 42379 w 230254"/>
                  <a:gd name="connsiteY24" fmla="*/ 389872 h 389793"/>
                  <a:gd name="connsiteX25" fmla="*/ 94414 w 230254"/>
                  <a:gd name="connsiteY25" fmla="*/ 352095 h 389793"/>
                  <a:gd name="connsiteX26" fmla="*/ 120865 w 230254"/>
                  <a:gd name="connsiteY26" fmla="*/ 265379 h 389793"/>
                  <a:gd name="connsiteX27" fmla="*/ 145148 w 230254"/>
                  <a:gd name="connsiteY27" fmla="*/ 132729 h 38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0254" h="389793">
                    <a:moveTo>
                      <a:pt x="145148" y="132729"/>
                    </a:moveTo>
                    <a:lnTo>
                      <a:pt x="187643" y="132729"/>
                    </a:lnTo>
                    <a:cubicBezTo>
                      <a:pt x="196316" y="132729"/>
                      <a:pt x="201953" y="132729"/>
                      <a:pt x="201953" y="123285"/>
                    </a:cubicBezTo>
                    <a:cubicBezTo>
                      <a:pt x="201953" y="117274"/>
                      <a:pt x="196316" y="117274"/>
                      <a:pt x="188511" y="117274"/>
                    </a:cubicBezTo>
                    <a:lnTo>
                      <a:pt x="148183" y="117274"/>
                    </a:lnTo>
                    <a:cubicBezTo>
                      <a:pt x="158157" y="62755"/>
                      <a:pt x="161626" y="43008"/>
                      <a:pt x="165095" y="30558"/>
                    </a:cubicBezTo>
                    <a:cubicBezTo>
                      <a:pt x="167263" y="21114"/>
                      <a:pt x="176803" y="12099"/>
                      <a:pt x="187210" y="12099"/>
                    </a:cubicBezTo>
                    <a:cubicBezTo>
                      <a:pt x="187643" y="12099"/>
                      <a:pt x="199351" y="12099"/>
                      <a:pt x="207590" y="17250"/>
                    </a:cubicBezTo>
                    <a:cubicBezTo>
                      <a:pt x="189811" y="22831"/>
                      <a:pt x="188511" y="38285"/>
                      <a:pt x="188511" y="40861"/>
                    </a:cubicBezTo>
                    <a:cubicBezTo>
                      <a:pt x="188511" y="50305"/>
                      <a:pt x="195883" y="56745"/>
                      <a:pt x="205855" y="56745"/>
                    </a:cubicBezTo>
                    <a:cubicBezTo>
                      <a:pt x="217564" y="56745"/>
                      <a:pt x="230572" y="46871"/>
                      <a:pt x="230572" y="30558"/>
                    </a:cubicBezTo>
                    <a:cubicBezTo>
                      <a:pt x="230572" y="10811"/>
                      <a:pt x="209325" y="79"/>
                      <a:pt x="187210" y="79"/>
                    </a:cubicBezTo>
                    <a:cubicBezTo>
                      <a:pt x="168130" y="79"/>
                      <a:pt x="146883" y="10811"/>
                      <a:pt x="135175" y="32275"/>
                    </a:cubicBezTo>
                    <a:cubicBezTo>
                      <a:pt x="126502" y="48159"/>
                      <a:pt x="123033" y="67477"/>
                      <a:pt x="113927" y="117274"/>
                    </a:cubicBezTo>
                    <a:lnTo>
                      <a:pt x="79671" y="117274"/>
                    </a:lnTo>
                    <a:cubicBezTo>
                      <a:pt x="70998" y="117274"/>
                      <a:pt x="65361" y="117274"/>
                      <a:pt x="65361" y="126719"/>
                    </a:cubicBezTo>
                    <a:cubicBezTo>
                      <a:pt x="65361" y="132729"/>
                      <a:pt x="70998" y="132729"/>
                      <a:pt x="78804" y="132729"/>
                    </a:cubicBezTo>
                    <a:lnTo>
                      <a:pt x="110892" y="132729"/>
                    </a:lnTo>
                    <a:cubicBezTo>
                      <a:pt x="110458" y="135304"/>
                      <a:pt x="83140" y="289848"/>
                      <a:pt x="72733" y="335782"/>
                    </a:cubicBezTo>
                    <a:cubicBezTo>
                      <a:pt x="70564" y="345227"/>
                      <a:pt x="63193" y="377853"/>
                      <a:pt x="42379" y="377853"/>
                    </a:cubicBezTo>
                    <a:cubicBezTo>
                      <a:pt x="41945" y="377853"/>
                      <a:pt x="31539" y="377853"/>
                      <a:pt x="23300" y="372701"/>
                    </a:cubicBezTo>
                    <a:cubicBezTo>
                      <a:pt x="41078" y="367120"/>
                      <a:pt x="42379" y="351666"/>
                      <a:pt x="42379" y="349090"/>
                    </a:cubicBezTo>
                    <a:cubicBezTo>
                      <a:pt x="42379" y="339646"/>
                      <a:pt x="35008" y="333207"/>
                      <a:pt x="25034" y="333207"/>
                    </a:cubicBezTo>
                    <a:cubicBezTo>
                      <a:pt x="13326" y="333207"/>
                      <a:pt x="317" y="343080"/>
                      <a:pt x="317" y="359393"/>
                    </a:cubicBezTo>
                    <a:cubicBezTo>
                      <a:pt x="317" y="378711"/>
                      <a:pt x="20698" y="389872"/>
                      <a:pt x="42379" y="389872"/>
                    </a:cubicBezTo>
                    <a:cubicBezTo>
                      <a:pt x="70131" y="389872"/>
                      <a:pt x="89211" y="361540"/>
                      <a:pt x="94414" y="352095"/>
                    </a:cubicBezTo>
                    <a:cubicBezTo>
                      <a:pt x="110024" y="323333"/>
                      <a:pt x="119998" y="270530"/>
                      <a:pt x="120865" y="265379"/>
                    </a:cubicBezTo>
                    <a:lnTo>
                      <a:pt x="145148" y="132729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21" name="任意多边形: 形状 20">
                <a:extLst>
                  <a:ext uri="{FF2B5EF4-FFF2-40B4-BE49-F238E27FC236}">
                    <a16:creationId xmlns:a16="http://schemas.microsoft.com/office/drawing/2014/main" id="{049948FA-A33E-230B-CB93-ED5056871358}"/>
                  </a:ext>
                </a:extLst>
              </p:cNvPr>
              <p:cNvSpPr/>
              <p:nvPr/>
            </p:nvSpPr>
            <p:spPr>
              <a:xfrm>
                <a:off x="16920240" y="6178579"/>
                <a:ext cx="173016" cy="193609"/>
              </a:xfrm>
              <a:custGeom>
                <a:avLst/>
                <a:gdLst>
                  <a:gd name="connsiteX0" fmla="*/ 156423 w 173016"/>
                  <a:gd name="connsiteY0" fmla="*/ 27988 h 193609"/>
                  <a:gd name="connsiteX1" fmla="*/ 138210 w 173016"/>
                  <a:gd name="connsiteY1" fmla="*/ 48165 h 193609"/>
                  <a:gd name="connsiteX2" fmla="*/ 152520 w 173016"/>
                  <a:gd name="connsiteY2" fmla="*/ 61903 h 193609"/>
                  <a:gd name="connsiteX3" fmla="*/ 173334 w 173016"/>
                  <a:gd name="connsiteY3" fmla="*/ 37433 h 193609"/>
                  <a:gd name="connsiteX4" fmla="*/ 115662 w 173016"/>
                  <a:gd name="connsiteY4" fmla="*/ 85 h 193609"/>
                  <a:gd name="connsiteX5" fmla="*/ 35875 w 173016"/>
                  <a:gd name="connsiteY5" fmla="*/ 62761 h 193609"/>
                  <a:gd name="connsiteX6" fmla="*/ 51051 w 173016"/>
                  <a:gd name="connsiteY6" fmla="*/ 94099 h 193609"/>
                  <a:gd name="connsiteX7" fmla="*/ 100051 w 173016"/>
                  <a:gd name="connsiteY7" fmla="*/ 109553 h 193609"/>
                  <a:gd name="connsiteX8" fmla="*/ 136910 w 173016"/>
                  <a:gd name="connsiteY8" fmla="*/ 137886 h 193609"/>
                  <a:gd name="connsiteX9" fmla="*/ 113927 w 173016"/>
                  <a:gd name="connsiteY9" fmla="*/ 172230 h 193609"/>
                  <a:gd name="connsiteX10" fmla="*/ 70565 w 173016"/>
                  <a:gd name="connsiteY10" fmla="*/ 181674 h 193609"/>
                  <a:gd name="connsiteX11" fmla="*/ 18530 w 173016"/>
                  <a:gd name="connsiteY11" fmla="*/ 163644 h 193609"/>
                  <a:gd name="connsiteX12" fmla="*/ 42379 w 173016"/>
                  <a:gd name="connsiteY12" fmla="*/ 139174 h 193609"/>
                  <a:gd name="connsiteX13" fmla="*/ 25468 w 173016"/>
                  <a:gd name="connsiteY13" fmla="*/ 123291 h 193609"/>
                  <a:gd name="connsiteX14" fmla="*/ 317 w 173016"/>
                  <a:gd name="connsiteY14" fmla="*/ 152053 h 193609"/>
                  <a:gd name="connsiteX15" fmla="*/ 70131 w 173016"/>
                  <a:gd name="connsiteY15" fmla="*/ 193694 h 193609"/>
                  <a:gd name="connsiteX16" fmla="*/ 164661 w 173016"/>
                  <a:gd name="connsiteY16" fmla="*/ 122861 h 193609"/>
                  <a:gd name="connsiteX17" fmla="*/ 104821 w 173016"/>
                  <a:gd name="connsiteY17" fmla="*/ 72634 h 193609"/>
                  <a:gd name="connsiteX18" fmla="*/ 87476 w 173016"/>
                  <a:gd name="connsiteY18" fmla="*/ 69200 h 193609"/>
                  <a:gd name="connsiteX19" fmla="*/ 63626 w 173016"/>
                  <a:gd name="connsiteY19" fmla="*/ 47736 h 193609"/>
                  <a:gd name="connsiteX20" fmla="*/ 80972 w 173016"/>
                  <a:gd name="connsiteY20" fmla="*/ 20261 h 193609"/>
                  <a:gd name="connsiteX21" fmla="*/ 115228 w 173016"/>
                  <a:gd name="connsiteY21" fmla="*/ 12105 h 193609"/>
                  <a:gd name="connsiteX22" fmla="*/ 156423 w 173016"/>
                  <a:gd name="connsiteY22" fmla="*/ 27988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3016" h="193609">
                    <a:moveTo>
                      <a:pt x="156423" y="27988"/>
                    </a:moveTo>
                    <a:cubicBezTo>
                      <a:pt x="145148" y="30565"/>
                      <a:pt x="138210" y="39580"/>
                      <a:pt x="138210" y="48165"/>
                    </a:cubicBezTo>
                    <a:cubicBezTo>
                      <a:pt x="138210" y="58039"/>
                      <a:pt x="146882" y="61903"/>
                      <a:pt x="152520" y="61903"/>
                    </a:cubicBezTo>
                    <a:cubicBezTo>
                      <a:pt x="156856" y="61903"/>
                      <a:pt x="173334" y="59326"/>
                      <a:pt x="173334" y="37433"/>
                    </a:cubicBezTo>
                    <a:cubicBezTo>
                      <a:pt x="173334" y="9529"/>
                      <a:pt x="142113" y="85"/>
                      <a:pt x="115662" y="85"/>
                    </a:cubicBezTo>
                    <a:cubicBezTo>
                      <a:pt x="48016" y="85"/>
                      <a:pt x="35875" y="49453"/>
                      <a:pt x="35875" y="62761"/>
                    </a:cubicBezTo>
                    <a:cubicBezTo>
                      <a:pt x="35875" y="78645"/>
                      <a:pt x="44981" y="88948"/>
                      <a:pt x="51051" y="94099"/>
                    </a:cubicBezTo>
                    <a:cubicBezTo>
                      <a:pt x="62326" y="102685"/>
                      <a:pt x="70131" y="104402"/>
                      <a:pt x="100051" y="109553"/>
                    </a:cubicBezTo>
                    <a:cubicBezTo>
                      <a:pt x="109157" y="111271"/>
                      <a:pt x="136910" y="116422"/>
                      <a:pt x="136910" y="137886"/>
                    </a:cubicBezTo>
                    <a:cubicBezTo>
                      <a:pt x="136910" y="145184"/>
                      <a:pt x="132139" y="161497"/>
                      <a:pt x="113927" y="172230"/>
                    </a:cubicBezTo>
                    <a:cubicBezTo>
                      <a:pt x="97016" y="181674"/>
                      <a:pt x="75768" y="181674"/>
                      <a:pt x="70565" y="181674"/>
                    </a:cubicBezTo>
                    <a:cubicBezTo>
                      <a:pt x="53220" y="181674"/>
                      <a:pt x="28503" y="177810"/>
                      <a:pt x="18530" y="163644"/>
                    </a:cubicBezTo>
                    <a:cubicBezTo>
                      <a:pt x="32839" y="161927"/>
                      <a:pt x="42379" y="151194"/>
                      <a:pt x="42379" y="139174"/>
                    </a:cubicBezTo>
                    <a:cubicBezTo>
                      <a:pt x="42379" y="128442"/>
                      <a:pt x="34574" y="123291"/>
                      <a:pt x="25468" y="123291"/>
                    </a:cubicBezTo>
                    <a:cubicBezTo>
                      <a:pt x="12893" y="123291"/>
                      <a:pt x="317" y="133164"/>
                      <a:pt x="317" y="152053"/>
                    </a:cubicBezTo>
                    <a:cubicBezTo>
                      <a:pt x="317" y="177810"/>
                      <a:pt x="28069" y="193694"/>
                      <a:pt x="70131" y="193694"/>
                    </a:cubicBezTo>
                    <a:cubicBezTo>
                      <a:pt x="149918" y="193694"/>
                      <a:pt x="164661" y="139604"/>
                      <a:pt x="164661" y="122861"/>
                    </a:cubicBezTo>
                    <a:cubicBezTo>
                      <a:pt x="164661" y="83367"/>
                      <a:pt x="120865" y="75640"/>
                      <a:pt x="104821" y="72634"/>
                    </a:cubicBezTo>
                    <a:cubicBezTo>
                      <a:pt x="100919" y="71776"/>
                      <a:pt x="90078" y="70059"/>
                      <a:pt x="87476" y="69200"/>
                    </a:cubicBezTo>
                    <a:cubicBezTo>
                      <a:pt x="71432" y="66196"/>
                      <a:pt x="63626" y="57181"/>
                      <a:pt x="63626" y="47736"/>
                    </a:cubicBezTo>
                    <a:cubicBezTo>
                      <a:pt x="63626" y="37862"/>
                      <a:pt x="71432" y="26272"/>
                      <a:pt x="80972" y="20261"/>
                    </a:cubicBezTo>
                    <a:cubicBezTo>
                      <a:pt x="92679" y="12964"/>
                      <a:pt x="107857" y="12105"/>
                      <a:pt x="115228" y="12105"/>
                    </a:cubicBezTo>
                    <a:cubicBezTo>
                      <a:pt x="124334" y="12105"/>
                      <a:pt x="146882" y="13393"/>
                      <a:pt x="156423" y="27988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81C044F5-F32E-E09C-BAFB-4601BC830878}"/>
                  </a:ext>
                </a:extLst>
              </p:cNvPr>
              <p:cNvSpPr/>
              <p:nvPr/>
            </p:nvSpPr>
            <p:spPr>
              <a:xfrm>
                <a:off x="17245916" y="5756329"/>
                <a:ext cx="143715" cy="613269"/>
              </a:xfrm>
              <a:custGeom>
                <a:avLst/>
                <a:gdLst>
                  <a:gd name="connsiteX0" fmla="*/ 144038 w 143715"/>
                  <a:gd name="connsiteY0" fmla="*/ 306717 h 613269"/>
                  <a:gd name="connsiteX1" fmla="*/ 103154 w 143715"/>
                  <a:gd name="connsiteY1" fmla="*/ 115377 h 613269"/>
                  <a:gd name="connsiteX2" fmla="*/ 6517 w 143715"/>
                  <a:gd name="connsiteY2" fmla="*/ 82 h 613269"/>
                  <a:gd name="connsiteX3" fmla="*/ 323 w 143715"/>
                  <a:gd name="connsiteY3" fmla="*/ 6215 h 613269"/>
                  <a:gd name="connsiteX4" fmla="*/ 12093 w 143715"/>
                  <a:gd name="connsiteY4" fmla="*/ 20320 h 613269"/>
                  <a:gd name="connsiteX5" fmla="*/ 108109 w 143715"/>
                  <a:gd name="connsiteY5" fmla="*/ 306717 h 613269"/>
                  <a:gd name="connsiteX6" fmla="*/ 8376 w 143715"/>
                  <a:gd name="connsiteY6" fmla="*/ 596793 h 613269"/>
                  <a:gd name="connsiteX7" fmla="*/ 323 w 143715"/>
                  <a:gd name="connsiteY7" fmla="*/ 607219 h 613269"/>
                  <a:gd name="connsiteX8" fmla="*/ 6517 w 143715"/>
                  <a:gd name="connsiteY8" fmla="*/ 613352 h 613269"/>
                  <a:gd name="connsiteX9" fmla="*/ 105012 w 143715"/>
                  <a:gd name="connsiteY9" fmla="*/ 493764 h 613269"/>
                  <a:gd name="connsiteX10" fmla="*/ 144038 w 143715"/>
                  <a:gd name="connsiteY10" fmla="*/ 306717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38" y="306717"/>
                    </a:moveTo>
                    <a:cubicBezTo>
                      <a:pt x="144038" y="258882"/>
                      <a:pt x="137224" y="184676"/>
                      <a:pt x="103154" y="115377"/>
                    </a:cubicBezTo>
                    <a:cubicBezTo>
                      <a:pt x="65986" y="39945"/>
                      <a:pt x="12712" y="82"/>
                      <a:pt x="6517" y="82"/>
                    </a:cubicBezTo>
                    <a:cubicBezTo>
                      <a:pt x="2801" y="82"/>
                      <a:pt x="323" y="2535"/>
                      <a:pt x="323" y="6215"/>
                    </a:cubicBezTo>
                    <a:cubicBezTo>
                      <a:pt x="323" y="8054"/>
                      <a:pt x="323" y="9281"/>
                      <a:pt x="12093" y="20320"/>
                    </a:cubicBezTo>
                    <a:cubicBezTo>
                      <a:pt x="72800" y="81034"/>
                      <a:pt x="108109" y="178544"/>
                      <a:pt x="108109" y="306717"/>
                    </a:cubicBezTo>
                    <a:cubicBezTo>
                      <a:pt x="108109" y="411586"/>
                      <a:pt x="85189" y="519521"/>
                      <a:pt x="8376" y="596793"/>
                    </a:cubicBezTo>
                    <a:cubicBezTo>
                      <a:pt x="323" y="604153"/>
                      <a:pt x="323" y="605379"/>
                      <a:pt x="323" y="607219"/>
                    </a:cubicBezTo>
                    <a:cubicBezTo>
                      <a:pt x="323" y="610899"/>
                      <a:pt x="2801" y="613352"/>
                      <a:pt x="6517" y="613352"/>
                    </a:cubicBezTo>
                    <a:cubicBezTo>
                      <a:pt x="12712" y="613352"/>
                      <a:pt x="68464" y="571649"/>
                      <a:pt x="105012" y="493764"/>
                    </a:cubicBezTo>
                    <a:cubicBezTo>
                      <a:pt x="136605" y="426304"/>
                      <a:pt x="144038" y="358231"/>
                      <a:pt x="144038" y="306717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74FD2514-0C3B-401F-176D-3E3BFD5BCC86}"/>
                  </a:ext>
                </a:extLst>
              </p:cNvPr>
              <p:cNvSpPr/>
              <p:nvPr/>
            </p:nvSpPr>
            <p:spPr>
              <a:xfrm>
                <a:off x="17486796" y="5756329"/>
                <a:ext cx="143715" cy="613269"/>
              </a:xfrm>
              <a:custGeom>
                <a:avLst/>
                <a:gdLst>
                  <a:gd name="connsiteX0" fmla="*/ 144042 w 143715"/>
                  <a:gd name="connsiteY0" fmla="*/ 306717 h 613269"/>
                  <a:gd name="connsiteX1" fmla="*/ 103158 w 143715"/>
                  <a:gd name="connsiteY1" fmla="*/ 115377 h 613269"/>
                  <a:gd name="connsiteX2" fmla="*/ 6521 w 143715"/>
                  <a:gd name="connsiteY2" fmla="*/ 82 h 613269"/>
                  <a:gd name="connsiteX3" fmla="*/ 327 w 143715"/>
                  <a:gd name="connsiteY3" fmla="*/ 6215 h 613269"/>
                  <a:gd name="connsiteX4" fmla="*/ 12096 w 143715"/>
                  <a:gd name="connsiteY4" fmla="*/ 20320 h 613269"/>
                  <a:gd name="connsiteX5" fmla="*/ 108113 w 143715"/>
                  <a:gd name="connsiteY5" fmla="*/ 306717 h 613269"/>
                  <a:gd name="connsiteX6" fmla="*/ 8380 w 143715"/>
                  <a:gd name="connsiteY6" fmla="*/ 596793 h 613269"/>
                  <a:gd name="connsiteX7" fmla="*/ 327 w 143715"/>
                  <a:gd name="connsiteY7" fmla="*/ 607219 h 613269"/>
                  <a:gd name="connsiteX8" fmla="*/ 6521 w 143715"/>
                  <a:gd name="connsiteY8" fmla="*/ 613352 h 613269"/>
                  <a:gd name="connsiteX9" fmla="*/ 105016 w 143715"/>
                  <a:gd name="connsiteY9" fmla="*/ 493764 h 613269"/>
                  <a:gd name="connsiteX10" fmla="*/ 144042 w 143715"/>
                  <a:gd name="connsiteY10" fmla="*/ 306717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42" y="306717"/>
                    </a:moveTo>
                    <a:cubicBezTo>
                      <a:pt x="144042" y="258882"/>
                      <a:pt x="137228" y="184676"/>
                      <a:pt x="103158" y="115377"/>
                    </a:cubicBezTo>
                    <a:cubicBezTo>
                      <a:pt x="65990" y="39945"/>
                      <a:pt x="12716" y="82"/>
                      <a:pt x="6521" y="82"/>
                    </a:cubicBezTo>
                    <a:cubicBezTo>
                      <a:pt x="2804" y="82"/>
                      <a:pt x="327" y="2535"/>
                      <a:pt x="327" y="6215"/>
                    </a:cubicBezTo>
                    <a:cubicBezTo>
                      <a:pt x="327" y="8054"/>
                      <a:pt x="327" y="9281"/>
                      <a:pt x="12096" y="20320"/>
                    </a:cubicBezTo>
                    <a:cubicBezTo>
                      <a:pt x="72804" y="81034"/>
                      <a:pt x="108113" y="178544"/>
                      <a:pt x="108113" y="306717"/>
                    </a:cubicBezTo>
                    <a:cubicBezTo>
                      <a:pt x="108113" y="411586"/>
                      <a:pt x="85193" y="519521"/>
                      <a:pt x="8380" y="596793"/>
                    </a:cubicBezTo>
                    <a:cubicBezTo>
                      <a:pt x="327" y="604153"/>
                      <a:pt x="327" y="605379"/>
                      <a:pt x="327" y="607219"/>
                    </a:cubicBezTo>
                    <a:cubicBezTo>
                      <a:pt x="327" y="610899"/>
                      <a:pt x="2804" y="613352"/>
                      <a:pt x="6521" y="613352"/>
                    </a:cubicBezTo>
                    <a:cubicBezTo>
                      <a:pt x="12716" y="613352"/>
                      <a:pt x="68468" y="571649"/>
                      <a:pt x="105016" y="493764"/>
                    </a:cubicBezTo>
                    <a:cubicBezTo>
                      <a:pt x="136609" y="426304"/>
                      <a:pt x="144042" y="358231"/>
                      <a:pt x="144042" y="306717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rgbClr val="FF921E"/>
                  </a:solidFill>
                  <a:highlight>
                    <a:srgbClr val="FF921E"/>
                  </a:highlight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17D7C6C2-2BF9-2166-F32A-2A790B163106}"/>
                </a:ext>
              </a:extLst>
            </p:cNvPr>
            <p:cNvGrpSpPr/>
            <p:nvPr/>
          </p:nvGrpSpPr>
          <p:grpSpPr>
            <a:xfrm>
              <a:off x="17672606" y="6321740"/>
              <a:ext cx="1370729" cy="613269"/>
              <a:chOff x="17672606" y="5756329"/>
              <a:chExt cx="1370729" cy="613269"/>
            </a:xfrm>
            <a:solidFill>
              <a:srgbClr val="FF0000"/>
            </a:solidFill>
          </p:grpSpPr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BF10DC88-F793-C6EB-2D34-CA629C9CB31A}"/>
                  </a:ext>
                </a:extLst>
              </p:cNvPr>
              <p:cNvSpPr/>
              <p:nvPr/>
            </p:nvSpPr>
            <p:spPr>
              <a:xfrm>
                <a:off x="17672606" y="5945216"/>
                <a:ext cx="323360" cy="390039"/>
              </a:xfrm>
              <a:custGeom>
                <a:avLst/>
                <a:gdLst>
                  <a:gd name="connsiteX0" fmla="*/ 48029 w 323360"/>
                  <a:gd name="connsiteY0" fmla="*/ 345966 h 390039"/>
                  <a:gd name="connsiteX1" fmla="*/ 14578 w 323360"/>
                  <a:gd name="connsiteY1" fmla="*/ 371110 h 390039"/>
                  <a:gd name="connsiteX2" fmla="*/ 330 w 323360"/>
                  <a:gd name="connsiteY2" fmla="*/ 382762 h 390039"/>
                  <a:gd name="connsiteX3" fmla="*/ 8383 w 323360"/>
                  <a:gd name="connsiteY3" fmla="*/ 390122 h 390039"/>
                  <a:gd name="connsiteX4" fmla="*/ 60418 w 323360"/>
                  <a:gd name="connsiteY4" fmla="*/ 388282 h 390039"/>
                  <a:gd name="connsiteX5" fmla="*/ 121745 w 323360"/>
                  <a:gd name="connsiteY5" fmla="*/ 390122 h 390039"/>
                  <a:gd name="connsiteX6" fmla="*/ 132896 w 323360"/>
                  <a:gd name="connsiteY6" fmla="*/ 377856 h 390039"/>
                  <a:gd name="connsiteX7" fmla="*/ 118029 w 323360"/>
                  <a:gd name="connsiteY7" fmla="*/ 371110 h 390039"/>
                  <a:gd name="connsiteX8" fmla="*/ 87056 w 323360"/>
                  <a:gd name="connsiteY8" fmla="*/ 361298 h 390039"/>
                  <a:gd name="connsiteX9" fmla="*/ 117409 w 323360"/>
                  <a:gd name="connsiteY9" fmla="*/ 238644 h 390039"/>
                  <a:gd name="connsiteX10" fmla="*/ 174400 w 323360"/>
                  <a:gd name="connsiteY10" fmla="*/ 277893 h 390039"/>
                  <a:gd name="connsiteX11" fmla="*/ 323690 w 323360"/>
                  <a:gd name="connsiteY11" fmla="*/ 98206 h 390039"/>
                  <a:gd name="connsiteX12" fmla="*/ 241302 w 323360"/>
                  <a:gd name="connsiteY12" fmla="*/ 82 h 390039"/>
                  <a:gd name="connsiteX13" fmla="*/ 160152 w 323360"/>
                  <a:gd name="connsiteY13" fmla="*/ 46078 h 390039"/>
                  <a:gd name="connsiteX14" fmla="*/ 104400 w 323360"/>
                  <a:gd name="connsiteY14" fmla="*/ 82 h 390039"/>
                  <a:gd name="connsiteX15" fmla="*/ 58560 w 323360"/>
                  <a:gd name="connsiteY15" fmla="*/ 35039 h 390039"/>
                  <a:gd name="connsiteX16" fmla="*/ 39357 w 323360"/>
                  <a:gd name="connsiteY16" fmla="*/ 94526 h 390039"/>
                  <a:gd name="connsiteX17" fmla="*/ 46790 w 323360"/>
                  <a:gd name="connsiteY17" fmla="*/ 100659 h 390039"/>
                  <a:gd name="connsiteX18" fmla="*/ 57321 w 323360"/>
                  <a:gd name="connsiteY18" fmla="*/ 86554 h 390039"/>
                  <a:gd name="connsiteX19" fmla="*/ 102542 w 323360"/>
                  <a:gd name="connsiteY19" fmla="*/ 13574 h 390039"/>
                  <a:gd name="connsiteX20" fmla="*/ 121745 w 323360"/>
                  <a:gd name="connsiteY20" fmla="*/ 41785 h 390039"/>
                  <a:gd name="connsiteX21" fmla="*/ 117409 w 323360"/>
                  <a:gd name="connsiteY21" fmla="*/ 73062 h 390039"/>
                  <a:gd name="connsiteX22" fmla="*/ 48029 w 323360"/>
                  <a:gd name="connsiteY22" fmla="*/ 345966 h 390039"/>
                  <a:gd name="connsiteX23" fmla="*/ 157055 w 323360"/>
                  <a:gd name="connsiteY23" fmla="*/ 79808 h 390039"/>
                  <a:gd name="connsiteX24" fmla="*/ 189267 w 323360"/>
                  <a:gd name="connsiteY24" fmla="*/ 36878 h 390039"/>
                  <a:gd name="connsiteX25" fmla="*/ 239443 w 323360"/>
                  <a:gd name="connsiteY25" fmla="*/ 13574 h 390039"/>
                  <a:gd name="connsiteX26" fmla="*/ 279089 w 323360"/>
                  <a:gd name="connsiteY26" fmla="*/ 71222 h 390039"/>
                  <a:gd name="connsiteX27" fmla="*/ 247497 w 323360"/>
                  <a:gd name="connsiteY27" fmla="*/ 201235 h 390039"/>
                  <a:gd name="connsiteX28" fmla="*/ 173781 w 323360"/>
                  <a:gd name="connsiteY28" fmla="*/ 264402 h 390039"/>
                  <a:gd name="connsiteX29" fmla="*/ 124843 w 323360"/>
                  <a:gd name="connsiteY29" fmla="*/ 209821 h 390039"/>
                  <a:gd name="connsiteX30" fmla="*/ 126701 w 323360"/>
                  <a:gd name="connsiteY30" fmla="*/ 200008 h 390039"/>
                  <a:gd name="connsiteX31" fmla="*/ 157055 w 323360"/>
                  <a:gd name="connsiteY31" fmla="*/ 79808 h 39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23360" h="390039">
                    <a:moveTo>
                      <a:pt x="48029" y="345966"/>
                    </a:moveTo>
                    <a:cubicBezTo>
                      <a:pt x="43073" y="366817"/>
                      <a:pt x="41834" y="371110"/>
                      <a:pt x="14578" y="371110"/>
                    </a:cubicBezTo>
                    <a:cubicBezTo>
                      <a:pt x="7145" y="371110"/>
                      <a:pt x="330" y="371110"/>
                      <a:pt x="330" y="382762"/>
                    </a:cubicBezTo>
                    <a:cubicBezTo>
                      <a:pt x="330" y="387669"/>
                      <a:pt x="3428" y="390122"/>
                      <a:pt x="8383" y="390122"/>
                    </a:cubicBezTo>
                    <a:cubicBezTo>
                      <a:pt x="25109" y="390122"/>
                      <a:pt x="43073" y="388282"/>
                      <a:pt x="60418" y="388282"/>
                    </a:cubicBezTo>
                    <a:cubicBezTo>
                      <a:pt x="80861" y="388282"/>
                      <a:pt x="101923" y="390122"/>
                      <a:pt x="121745" y="390122"/>
                    </a:cubicBezTo>
                    <a:cubicBezTo>
                      <a:pt x="124843" y="390122"/>
                      <a:pt x="132896" y="390122"/>
                      <a:pt x="132896" y="377856"/>
                    </a:cubicBezTo>
                    <a:cubicBezTo>
                      <a:pt x="132896" y="371110"/>
                      <a:pt x="126701" y="371110"/>
                      <a:pt x="118029" y="371110"/>
                    </a:cubicBezTo>
                    <a:cubicBezTo>
                      <a:pt x="87056" y="371110"/>
                      <a:pt x="87056" y="366817"/>
                      <a:pt x="87056" y="361298"/>
                    </a:cubicBezTo>
                    <a:cubicBezTo>
                      <a:pt x="87056" y="353939"/>
                      <a:pt x="113073" y="253976"/>
                      <a:pt x="117409" y="238644"/>
                    </a:cubicBezTo>
                    <a:cubicBezTo>
                      <a:pt x="125462" y="256429"/>
                      <a:pt x="142807" y="277893"/>
                      <a:pt x="174400" y="277893"/>
                    </a:cubicBezTo>
                    <a:cubicBezTo>
                      <a:pt x="246257" y="277893"/>
                      <a:pt x="323690" y="188356"/>
                      <a:pt x="323690" y="98206"/>
                    </a:cubicBezTo>
                    <a:cubicBezTo>
                      <a:pt x="323690" y="40558"/>
                      <a:pt x="288381" y="82"/>
                      <a:pt x="241302" y="82"/>
                    </a:cubicBezTo>
                    <a:cubicBezTo>
                      <a:pt x="210329" y="82"/>
                      <a:pt x="180594" y="22160"/>
                      <a:pt x="160152" y="46078"/>
                    </a:cubicBezTo>
                    <a:cubicBezTo>
                      <a:pt x="153957" y="12961"/>
                      <a:pt x="127321" y="82"/>
                      <a:pt x="104400" y="82"/>
                    </a:cubicBezTo>
                    <a:cubicBezTo>
                      <a:pt x="75905" y="82"/>
                      <a:pt x="64135" y="24000"/>
                      <a:pt x="58560" y="35039"/>
                    </a:cubicBezTo>
                    <a:cubicBezTo>
                      <a:pt x="47410" y="55890"/>
                      <a:pt x="39357" y="92686"/>
                      <a:pt x="39357" y="94526"/>
                    </a:cubicBezTo>
                    <a:cubicBezTo>
                      <a:pt x="39357" y="100659"/>
                      <a:pt x="45551" y="100659"/>
                      <a:pt x="46790" y="100659"/>
                    </a:cubicBezTo>
                    <a:cubicBezTo>
                      <a:pt x="52985" y="100659"/>
                      <a:pt x="53604" y="100045"/>
                      <a:pt x="57321" y="86554"/>
                    </a:cubicBezTo>
                    <a:cubicBezTo>
                      <a:pt x="67852" y="43011"/>
                      <a:pt x="80241" y="13574"/>
                      <a:pt x="102542" y="13574"/>
                    </a:cubicBezTo>
                    <a:cubicBezTo>
                      <a:pt x="113073" y="13574"/>
                      <a:pt x="121745" y="18480"/>
                      <a:pt x="121745" y="41785"/>
                    </a:cubicBezTo>
                    <a:cubicBezTo>
                      <a:pt x="121745" y="55890"/>
                      <a:pt x="119887" y="62636"/>
                      <a:pt x="117409" y="73062"/>
                    </a:cubicBezTo>
                    <a:lnTo>
                      <a:pt x="48029" y="345966"/>
                    </a:lnTo>
                    <a:close/>
                    <a:moveTo>
                      <a:pt x="157055" y="79808"/>
                    </a:moveTo>
                    <a:cubicBezTo>
                      <a:pt x="161391" y="63249"/>
                      <a:pt x="178116" y="46078"/>
                      <a:pt x="189267" y="36878"/>
                    </a:cubicBezTo>
                    <a:cubicBezTo>
                      <a:pt x="210948" y="17867"/>
                      <a:pt x="228913" y="13574"/>
                      <a:pt x="239443" y="13574"/>
                    </a:cubicBezTo>
                    <a:cubicBezTo>
                      <a:pt x="264222" y="13574"/>
                      <a:pt x="279089" y="35039"/>
                      <a:pt x="279089" y="71222"/>
                    </a:cubicBezTo>
                    <a:cubicBezTo>
                      <a:pt x="279089" y="107404"/>
                      <a:pt x="258647" y="177931"/>
                      <a:pt x="247497" y="201235"/>
                    </a:cubicBezTo>
                    <a:cubicBezTo>
                      <a:pt x="226435" y="244164"/>
                      <a:pt x="196700" y="264402"/>
                      <a:pt x="173781" y="264402"/>
                    </a:cubicBezTo>
                    <a:cubicBezTo>
                      <a:pt x="132896" y="264402"/>
                      <a:pt x="124843" y="213500"/>
                      <a:pt x="124843" y="209821"/>
                    </a:cubicBezTo>
                    <a:cubicBezTo>
                      <a:pt x="124843" y="208594"/>
                      <a:pt x="124843" y="207367"/>
                      <a:pt x="126701" y="200008"/>
                    </a:cubicBezTo>
                    <a:lnTo>
                      <a:pt x="157055" y="79808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7CD5B6B6-0C01-2663-6789-9DDA8DCA6DE8}"/>
                  </a:ext>
                </a:extLst>
              </p:cNvPr>
              <p:cNvSpPr/>
              <p:nvPr/>
            </p:nvSpPr>
            <p:spPr>
              <a:xfrm>
                <a:off x="18065396" y="5756329"/>
                <a:ext cx="143715" cy="613269"/>
              </a:xfrm>
              <a:custGeom>
                <a:avLst/>
                <a:gdLst>
                  <a:gd name="connsiteX0" fmla="*/ 144051 w 143715"/>
                  <a:gd name="connsiteY0" fmla="*/ 607219 h 613269"/>
                  <a:gd name="connsiteX1" fmla="*/ 133520 w 143715"/>
                  <a:gd name="connsiteY1" fmla="*/ 593727 h 613269"/>
                  <a:gd name="connsiteX2" fmla="*/ 36264 w 143715"/>
                  <a:gd name="connsiteY2" fmla="*/ 306717 h 613269"/>
                  <a:gd name="connsiteX3" fmla="*/ 135998 w 143715"/>
                  <a:gd name="connsiteY3" fmla="*/ 16640 h 613269"/>
                  <a:gd name="connsiteX4" fmla="*/ 144051 w 143715"/>
                  <a:gd name="connsiteY4" fmla="*/ 6215 h 613269"/>
                  <a:gd name="connsiteX5" fmla="*/ 137857 w 143715"/>
                  <a:gd name="connsiteY5" fmla="*/ 82 h 613269"/>
                  <a:gd name="connsiteX6" fmla="*/ 39362 w 143715"/>
                  <a:gd name="connsiteY6" fmla="*/ 119670 h 613269"/>
                  <a:gd name="connsiteX7" fmla="*/ 335 w 143715"/>
                  <a:gd name="connsiteY7" fmla="*/ 306717 h 613269"/>
                  <a:gd name="connsiteX8" fmla="*/ 41220 w 143715"/>
                  <a:gd name="connsiteY8" fmla="*/ 498057 h 613269"/>
                  <a:gd name="connsiteX9" fmla="*/ 137857 w 143715"/>
                  <a:gd name="connsiteY9" fmla="*/ 613352 h 613269"/>
                  <a:gd name="connsiteX10" fmla="*/ 144051 w 143715"/>
                  <a:gd name="connsiteY10" fmla="*/ 607219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51" y="607219"/>
                    </a:moveTo>
                    <a:cubicBezTo>
                      <a:pt x="144051" y="605379"/>
                      <a:pt x="144051" y="604153"/>
                      <a:pt x="133520" y="593727"/>
                    </a:cubicBezTo>
                    <a:cubicBezTo>
                      <a:pt x="56087" y="516455"/>
                      <a:pt x="36264" y="400547"/>
                      <a:pt x="36264" y="306717"/>
                    </a:cubicBezTo>
                    <a:cubicBezTo>
                      <a:pt x="36264" y="200008"/>
                      <a:pt x="59804" y="93299"/>
                      <a:pt x="135998" y="16640"/>
                    </a:cubicBezTo>
                    <a:cubicBezTo>
                      <a:pt x="144051" y="9281"/>
                      <a:pt x="144051" y="8054"/>
                      <a:pt x="144051" y="6215"/>
                    </a:cubicBezTo>
                    <a:cubicBezTo>
                      <a:pt x="144051" y="1922"/>
                      <a:pt x="141573" y="82"/>
                      <a:pt x="137857" y="82"/>
                    </a:cubicBezTo>
                    <a:cubicBezTo>
                      <a:pt x="131662" y="82"/>
                      <a:pt x="75910" y="41785"/>
                      <a:pt x="39362" y="119670"/>
                    </a:cubicBezTo>
                    <a:cubicBezTo>
                      <a:pt x="7769" y="187130"/>
                      <a:pt x="335" y="255202"/>
                      <a:pt x="335" y="306717"/>
                    </a:cubicBezTo>
                    <a:cubicBezTo>
                      <a:pt x="335" y="354552"/>
                      <a:pt x="7150" y="428758"/>
                      <a:pt x="41220" y="498057"/>
                    </a:cubicBezTo>
                    <a:cubicBezTo>
                      <a:pt x="78388" y="573489"/>
                      <a:pt x="131662" y="613352"/>
                      <a:pt x="137857" y="613352"/>
                    </a:cubicBezTo>
                    <a:cubicBezTo>
                      <a:pt x="141573" y="613352"/>
                      <a:pt x="144051" y="611512"/>
                      <a:pt x="144051" y="607219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72B305B7-55D4-0B7F-3C1A-E7B214A61AD2}"/>
                  </a:ext>
                </a:extLst>
              </p:cNvPr>
              <p:cNvSpPr/>
              <p:nvPr/>
            </p:nvSpPr>
            <p:spPr>
              <a:xfrm>
                <a:off x="18254241" y="5945216"/>
                <a:ext cx="284333" cy="396785"/>
              </a:xfrm>
              <a:custGeom>
                <a:avLst/>
                <a:gdLst>
                  <a:gd name="connsiteX0" fmla="*/ 282815 w 284333"/>
                  <a:gd name="connsiteY0" fmla="*/ 39945 h 396785"/>
                  <a:gd name="connsiteX1" fmla="*/ 284673 w 284333"/>
                  <a:gd name="connsiteY1" fmla="*/ 28906 h 396785"/>
                  <a:gd name="connsiteX2" fmla="*/ 266709 w 284333"/>
                  <a:gd name="connsiteY2" fmla="*/ 12348 h 396785"/>
                  <a:gd name="connsiteX3" fmla="*/ 241311 w 284333"/>
                  <a:gd name="connsiteY3" fmla="*/ 38718 h 396785"/>
                  <a:gd name="connsiteX4" fmla="*/ 183701 w 284333"/>
                  <a:gd name="connsiteY4" fmla="*/ 82 h 396785"/>
                  <a:gd name="connsiteX5" fmla="*/ 36268 w 284333"/>
                  <a:gd name="connsiteY5" fmla="*/ 174251 h 396785"/>
                  <a:gd name="connsiteX6" fmla="*/ 118657 w 284333"/>
                  <a:gd name="connsiteY6" fmla="*/ 271147 h 396785"/>
                  <a:gd name="connsiteX7" fmla="*/ 190515 w 284333"/>
                  <a:gd name="connsiteY7" fmla="*/ 235578 h 396785"/>
                  <a:gd name="connsiteX8" fmla="*/ 191134 w 284333"/>
                  <a:gd name="connsiteY8" fmla="*/ 236191 h 396785"/>
                  <a:gd name="connsiteX9" fmla="*/ 170692 w 284333"/>
                  <a:gd name="connsiteY9" fmla="*/ 317143 h 396785"/>
                  <a:gd name="connsiteX10" fmla="*/ 81489 w 284333"/>
                  <a:gd name="connsiteY10" fmla="*/ 383376 h 396785"/>
                  <a:gd name="connsiteX11" fmla="*/ 31932 w 284333"/>
                  <a:gd name="connsiteY11" fmla="*/ 377243 h 396785"/>
                  <a:gd name="connsiteX12" fmla="*/ 57330 w 284333"/>
                  <a:gd name="connsiteY12" fmla="*/ 345353 h 396785"/>
                  <a:gd name="connsiteX13" fmla="*/ 33790 w 284333"/>
                  <a:gd name="connsiteY13" fmla="*/ 323889 h 396785"/>
                  <a:gd name="connsiteX14" fmla="*/ 339 w 284333"/>
                  <a:gd name="connsiteY14" fmla="*/ 359458 h 396785"/>
                  <a:gd name="connsiteX15" fmla="*/ 82728 w 284333"/>
                  <a:gd name="connsiteY15" fmla="*/ 396868 h 396785"/>
                  <a:gd name="connsiteX16" fmla="*/ 214054 w 284333"/>
                  <a:gd name="connsiteY16" fmla="*/ 312237 h 396785"/>
                  <a:gd name="connsiteX17" fmla="*/ 282815 w 284333"/>
                  <a:gd name="connsiteY17" fmla="*/ 39945 h 396785"/>
                  <a:gd name="connsiteX18" fmla="*/ 202285 w 284333"/>
                  <a:gd name="connsiteY18" fmla="*/ 192649 h 396785"/>
                  <a:gd name="connsiteX19" fmla="*/ 170692 w 284333"/>
                  <a:gd name="connsiteY19" fmla="*/ 235578 h 396785"/>
                  <a:gd name="connsiteX20" fmla="*/ 120515 w 284333"/>
                  <a:gd name="connsiteY20" fmla="*/ 257656 h 396785"/>
                  <a:gd name="connsiteX21" fmla="*/ 80250 w 284333"/>
                  <a:gd name="connsiteY21" fmla="*/ 201235 h 396785"/>
                  <a:gd name="connsiteX22" fmla="*/ 114940 w 284333"/>
                  <a:gd name="connsiteY22" fmla="*/ 68156 h 396785"/>
                  <a:gd name="connsiteX23" fmla="*/ 184320 w 284333"/>
                  <a:gd name="connsiteY23" fmla="*/ 13574 h 396785"/>
                  <a:gd name="connsiteX24" fmla="*/ 233877 w 284333"/>
                  <a:gd name="connsiteY24" fmla="*/ 66316 h 396785"/>
                  <a:gd name="connsiteX25" fmla="*/ 232019 w 284333"/>
                  <a:gd name="connsiteY25" fmla="*/ 75515 h 396785"/>
                  <a:gd name="connsiteX26" fmla="*/ 202285 w 284333"/>
                  <a:gd name="connsiteY26" fmla="*/ 192649 h 39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84333" h="396785">
                    <a:moveTo>
                      <a:pt x="282815" y="39945"/>
                    </a:moveTo>
                    <a:cubicBezTo>
                      <a:pt x="283435" y="36265"/>
                      <a:pt x="284673" y="33199"/>
                      <a:pt x="284673" y="28906"/>
                    </a:cubicBezTo>
                    <a:cubicBezTo>
                      <a:pt x="284673" y="18480"/>
                      <a:pt x="277240" y="12348"/>
                      <a:pt x="266709" y="12348"/>
                    </a:cubicBezTo>
                    <a:cubicBezTo>
                      <a:pt x="260514" y="12348"/>
                      <a:pt x="243789" y="16640"/>
                      <a:pt x="241311" y="38718"/>
                    </a:cubicBezTo>
                    <a:cubicBezTo>
                      <a:pt x="230161" y="16027"/>
                      <a:pt x="208479" y="82"/>
                      <a:pt x="183701" y="82"/>
                    </a:cubicBezTo>
                    <a:cubicBezTo>
                      <a:pt x="113082" y="82"/>
                      <a:pt x="36268" y="85940"/>
                      <a:pt x="36268" y="174251"/>
                    </a:cubicBezTo>
                    <a:cubicBezTo>
                      <a:pt x="36268" y="234965"/>
                      <a:pt x="74055" y="271147"/>
                      <a:pt x="118657" y="271147"/>
                    </a:cubicBezTo>
                    <a:cubicBezTo>
                      <a:pt x="155205" y="271147"/>
                      <a:pt x="184320" y="242324"/>
                      <a:pt x="190515" y="235578"/>
                    </a:cubicBezTo>
                    <a:lnTo>
                      <a:pt x="191134" y="236191"/>
                    </a:lnTo>
                    <a:cubicBezTo>
                      <a:pt x="178126" y="290772"/>
                      <a:pt x="170692" y="315916"/>
                      <a:pt x="170692" y="317143"/>
                    </a:cubicBezTo>
                    <a:cubicBezTo>
                      <a:pt x="168214" y="322662"/>
                      <a:pt x="147153" y="383376"/>
                      <a:pt x="81489" y="383376"/>
                    </a:cubicBezTo>
                    <a:cubicBezTo>
                      <a:pt x="69719" y="383376"/>
                      <a:pt x="49277" y="382762"/>
                      <a:pt x="31932" y="377243"/>
                    </a:cubicBezTo>
                    <a:cubicBezTo>
                      <a:pt x="50516" y="371723"/>
                      <a:pt x="57330" y="355778"/>
                      <a:pt x="57330" y="345353"/>
                    </a:cubicBezTo>
                    <a:cubicBezTo>
                      <a:pt x="57330" y="335541"/>
                      <a:pt x="50516" y="323889"/>
                      <a:pt x="33790" y="323889"/>
                    </a:cubicBezTo>
                    <a:cubicBezTo>
                      <a:pt x="20162" y="323889"/>
                      <a:pt x="339" y="334928"/>
                      <a:pt x="339" y="359458"/>
                    </a:cubicBezTo>
                    <a:cubicBezTo>
                      <a:pt x="339" y="384602"/>
                      <a:pt x="23259" y="396868"/>
                      <a:pt x="82728" y="396868"/>
                    </a:cubicBezTo>
                    <a:cubicBezTo>
                      <a:pt x="160161" y="396868"/>
                      <a:pt x="204762" y="349032"/>
                      <a:pt x="214054" y="312237"/>
                    </a:cubicBezTo>
                    <a:lnTo>
                      <a:pt x="282815" y="39945"/>
                    </a:lnTo>
                    <a:close/>
                    <a:moveTo>
                      <a:pt x="202285" y="192649"/>
                    </a:moveTo>
                    <a:cubicBezTo>
                      <a:pt x="198568" y="208594"/>
                      <a:pt x="184320" y="223926"/>
                      <a:pt x="170692" y="235578"/>
                    </a:cubicBezTo>
                    <a:cubicBezTo>
                      <a:pt x="157683" y="246617"/>
                      <a:pt x="138480" y="257656"/>
                      <a:pt x="120515" y="257656"/>
                    </a:cubicBezTo>
                    <a:cubicBezTo>
                      <a:pt x="89542" y="257656"/>
                      <a:pt x="80250" y="225766"/>
                      <a:pt x="80250" y="201235"/>
                    </a:cubicBezTo>
                    <a:cubicBezTo>
                      <a:pt x="80250" y="171798"/>
                      <a:pt x="98215" y="99432"/>
                      <a:pt x="114940" y="68156"/>
                    </a:cubicBezTo>
                    <a:cubicBezTo>
                      <a:pt x="131666" y="38105"/>
                      <a:pt x="158302" y="13574"/>
                      <a:pt x="184320" y="13574"/>
                    </a:cubicBezTo>
                    <a:cubicBezTo>
                      <a:pt x="225205" y="13574"/>
                      <a:pt x="233877" y="63249"/>
                      <a:pt x="233877" y="66316"/>
                    </a:cubicBezTo>
                    <a:cubicBezTo>
                      <a:pt x="233877" y="69382"/>
                      <a:pt x="232638" y="73062"/>
                      <a:pt x="232019" y="75515"/>
                    </a:cubicBezTo>
                    <a:lnTo>
                      <a:pt x="202285" y="192649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1458D6A5-A23A-EAE4-2A0C-AFC29B5AF7DA}"/>
                  </a:ext>
                </a:extLst>
              </p:cNvPr>
              <p:cNvSpPr/>
              <p:nvPr/>
            </p:nvSpPr>
            <p:spPr>
              <a:xfrm>
                <a:off x="18560803" y="6118955"/>
                <a:ext cx="251936" cy="193609"/>
              </a:xfrm>
              <a:custGeom>
                <a:avLst/>
                <a:gdLst>
                  <a:gd name="connsiteX0" fmla="*/ 163387 w 251936"/>
                  <a:gd name="connsiteY0" fmla="*/ 119856 h 193609"/>
                  <a:gd name="connsiteX1" fmla="*/ 156449 w 251936"/>
                  <a:gd name="connsiteY1" fmla="*/ 145183 h 193609"/>
                  <a:gd name="connsiteX2" fmla="*/ 103980 w 251936"/>
                  <a:gd name="connsiteY2" fmla="*/ 181673 h 193609"/>
                  <a:gd name="connsiteX3" fmla="*/ 74060 w 251936"/>
                  <a:gd name="connsiteY3" fmla="*/ 146042 h 193609"/>
                  <a:gd name="connsiteX4" fmla="*/ 98343 w 251936"/>
                  <a:gd name="connsiteY4" fmla="*/ 58896 h 193609"/>
                  <a:gd name="connsiteX5" fmla="*/ 104414 w 251936"/>
                  <a:gd name="connsiteY5" fmla="*/ 37002 h 193609"/>
                  <a:gd name="connsiteX6" fmla="*/ 63220 w 251936"/>
                  <a:gd name="connsiteY6" fmla="*/ 84 h 193609"/>
                  <a:gd name="connsiteX7" fmla="*/ 344 w 251936"/>
                  <a:gd name="connsiteY7" fmla="*/ 65765 h 193609"/>
                  <a:gd name="connsiteX8" fmla="*/ 7716 w 251936"/>
                  <a:gd name="connsiteY8" fmla="*/ 71346 h 193609"/>
                  <a:gd name="connsiteX9" fmla="*/ 15521 w 251936"/>
                  <a:gd name="connsiteY9" fmla="*/ 64477 h 193609"/>
                  <a:gd name="connsiteX10" fmla="*/ 61919 w 251936"/>
                  <a:gd name="connsiteY10" fmla="*/ 12104 h 193609"/>
                  <a:gd name="connsiteX11" fmla="*/ 72759 w 251936"/>
                  <a:gd name="connsiteY11" fmla="*/ 27129 h 193609"/>
                  <a:gd name="connsiteX12" fmla="*/ 64954 w 251936"/>
                  <a:gd name="connsiteY12" fmla="*/ 55891 h 193609"/>
                  <a:gd name="connsiteX13" fmla="*/ 41538 w 251936"/>
                  <a:gd name="connsiteY13" fmla="*/ 139173 h 193609"/>
                  <a:gd name="connsiteX14" fmla="*/ 57583 w 251936"/>
                  <a:gd name="connsiteY14" fmla="*/ 179956 h 193609"/>
                  <a:gd name="connsiteX15" fmla="*/ 102246 w 251936"/>
                  <a:gd name="connsiteY15" fmla="*/ 193693 h 193609"/>
                  <a:gd name="connsiteX16" fmla="*/ 158617 w 251936"/>
                  <a:gd name="connsiteY16" fmla="*/ 165360 h 193609"/>
                  <a:gd name="connsiteX17" fmla="*/ 202413 w 251936"/>
                  <a:gd name="connsiteY17" fmla="*/ 193693 h 193609"/>
                  <a:gd name="connsiteX18" fmla="*/ 236670 w 251936"/>
                  <a:gd name="connsiteY18" fmla="*/ 170941 h 193609"/>
                  <a:gd name="connsiteX19" fmla="*/ 252280 w 251936"/>
                  <a:gd name="connsiteY19" fmla="*/ 128012 h 193609"/>
                  <a:gd name="connsiteX20" fmla="*/ 244908 w 251936"/>
                  <a:gd name="connsiteY20" fmla="*/ 122431 h 193609"/>
                  <a:gd name="connsiteX21" fmla="*/ 235369 w 251936"/>
                  <a:gd name="connsiteY21" fmla="*/ 135739 h 193609"/>
                  <a:gd name="connsiteX22" fmla="*/ 203714 w 251936"/>
                  <a:gd name="connsiteY22" fmla="*/ 181673 h 193609"/>
                  <a:gd name="connsiteX23" fmla="*/ 189405 w 251936"/>
                  <a:gd name="connsiteY23" fmla="*/ 160638 h 193609"/>
                  <a:gd name="connsiteX24" fmla="*/ 195909 w 251936"/>
                  <a:gd name="connsiteY24" fmla="*/ 126724 h 193609"/>
                  <a:gd name="connsiteX25" fmla="*/ 205449 w 251936"/>
                  <a:gd name="connsiteY25" fmla="*/ 88088 h 193609"/>
                  <a:gd name="connsiteX26" fmla="*/ 215422 w 251936"/>
                  <a:gd name="connsiteY26" fmla="*/ 49881 h 193609"/>
                  <a:gd name="connsiteX27" fmla="*/ 222793 w 251936"/>
                  <a:gd name="connsiteY27" fmla="*/ 18114 h 193609"/>
                  <a:gd name="connsiteX28" fmla="*/ 208484 w 251936"/>
                  <a:gd name="connsiteY28" fmla="*/ 4377 h 193609"/>
                  <a:gd name="connsiteX29" fmla="*/ 185936 w 251936"/>
                  <a:gd name="connsiteY29" fmla="*/ 30564 h 193609"/>
                  <a:gd name="connsiteX30" fmla="*/ 163387 w 251936"/>
                  <a:gd name="connsiteY30" fmla="*/ 119856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51936" h="193609">
                    <a:moveTo>
                      <a:pt x="163387" y="119856"/>
                    </a:moveTo>
                    <a:cubicBezTo>
                      <a:pt x="161219" y="128441"/>
                      <a:pt x="157316" y="144754"/>
                      <a:pt x="156449" y="145183"/>
                    </a:cubicBezTo>
                    <a:cubicBezTo>
                      <a:pt x="148210" y="158491"/>
                      <a:pt x="130865" y="181673"/>
                      <a:pt x="103980" y="181673"/>
                    </a:cubicBezTo>
                    <a:cubicBezTo>
                      <a:pt x="74060" y="181673"/>
                      <a:pt x="74060" y="153769"/>
                      <a:pt x="74060" y="146042"/>
                    </a:cubicBezTo>
                    <a:cubicBezTo>
                      <a:pt x="74060" y="120714"/>
                      <a:pt x="86202" y="90234"/>
                      <a:pt x="98343" y="58896"/>
                    </a:cubicBezTo>
                    <a:cubicBezTo>
                      <a:pt x="101812" y="50310"/>
                      <a:pt x="104414" y="43872"/>
                      <a:pt x="104414" y="37002"/>
                    </a:cubicBezTo>
                    <a:cubicBezTo>
                      <a:pt x="104414" y="14679"/>
                      <a:pt x="85335" y="84"/>
                      <a:pt x="63220" y="84"/>
                    </a:cubicBezTo>
                    <a:cubicBezTo>
                      <a:pt x="19857" y="84"/>
                      <a:pt x="344" y="58896"/>
                      <a:pt x="344" y="65765"/>
                    </a:cubicBezTo>
                    <a:cubicBezTo>
                      <a:pt x="344" y="71346"/>
                      <a:pt x="6415" y="71346"/>
                      <a:pt x="7716" y="71346"/>
                    </a:cubicBezTo>
                    <a:cubicBezTo>
                      <a:pt x="13786" y="71346"/>
                      <a:pt x="14220" y="69199"/>
                      <a:pt x="15521" y="64477"/>
                    </a:cubicBezTo>
                    <a:cubicBezTo>
                      <a:pt x="25928" y="29276"/>
                      <a:pt x="45008" y="12104"/>
                      <a:pt x="61919" y="12104"/>
                    </a:cubicBezTo>
                    <a:cubicBezTo>
                      <a:pt x="69290" y="12104"/>
                      <a:pt x="72759" y="16826"/>
                      <a:pt x="72759" y="27129"/>
                    </a:cubicBezTo>
                    <a:cubicBezTo>
                      <a:pt x="72759" y="37002"/>
                      <a:pt x="69290" y="46017"/>
                      <a:pt x="64954" y="55891"/>
                    </a:cubicBezTo>
                    <a:cubicBezTo>
                      <a:pt x="41538" y="115133"/>
                      <a:pt x="41538" y="127583"/>
                      <a:pt x="41538" y="139173"/>
                    </a:cubicBezTo>
                    <a:cubicBezTo>
                      <a:pt x="41538" y="146471"/>
                      <a:pt x="41538" y="166219"/>
                      <a:pt x="57583" y="179956"/>
                    </a:cubicBezTo>
                    <a:cubicBezTo>
                      <a:pt x="70158" y="190259"/>
                      <a:pt x="87069" y="193693"/>
                      <a:pt x="102246" y="193693"/>
                    </a:cubicBezTo>
                    <a:cubicBezTo>
                      <a:pt x="129564" y="193693"/>
                      <a:pt x="144308" y="179097"/>
                      <a:pt x="158617" y="165360"/>
                    </a:cubicBezTo>
                    <a:cubicBezTo>
                      <a:pt x="168157" y="192834"/>
                      <a:pt x="197210" y="193693"/>
                      <a:pt x="202413" y="193693"/>
                    </a:cubicBezTo>
                    <a:cubicBezTo>
                      <a:pt x="217156" y="193693"/>
                      <a:pt x="228431" y="185107"/>
                      <a:pt x="236670" y="170941"/>
                    </a:cubicBezTo>
                    <a:cubicBezTo>
                      <a:pt x="246209" y="154198"/>
                      <a:pt x="252280" y="129300"/>
                      <a:pt x="252280" y="128012"/>
                    </a:cubicBezTo>
                    <a:cubicBezTo>
                      <a:pt x="252280" y="122431"/>
                      <a:pt x="246209" y="122431"/>
                      <a:pt x="244908" y="122431"/>
                    </a:cubicBezTo>
                    <a:cubicBezTo>
                      <a:pt x="238838" y="122431"/>
                      <a:pt x="238404" y="124149"/>
                      <a:pt x="235369" y="135739"/>
                    </a:cubicBezTo>
                    <a:cubicBezTo>
                      <a:pt x="230165" y="155916"/>
                      <a:pt x="221927" y="181673"/>
                      <a:pt x="203714" y="181673"/>
                    </a:cubicBezTo>
                    <a:cubicBezTo>
                      <a:pt x="192440" y="181673"/>
                      <a:pt x="189405" y="171799"/>
                      <a:pt x="189405" y="160638"/>
                    </a:cubicBezTo>
                    <a:cubicBezTo>
                      <a:pt x="189405" y="153340"/>
                      <a:pt x="192874" y="137885"/>
                      <a:pt x="195909" y="126724"/>
                    </a:cubicBezTo>
                    <a:cubicBezTo>
                      <a:pt x="198944" y="115133"/>
                      <a:pt x="203280" y="97533"/>
                      <a:pt x="205449" y="88088"/>
                    </a:cubicBezTo>
                    <a:lnTo>
                      <a:pt x="215422" y="49881"/>
                    </a:lnTo>
                    <a:cubicBezTo>
                      <a:pt x="218024" y="39149"/>
                      <a:pt x="222793" y="20260"/>
                      <a:pt x="222793" y="18114"/>
                    </a:cubicBezTo>
                    <a:cubicBezTo>
                      <a:pt x="222793" y="9528"/>
                      <a:pt x="215855" y="4377"/>
                      <a:pt x="208484" y="4377"/>
                    </a:cubicBezTo>
                    <a:cubicBezTo>
                      <a:pt x="192440" y="4377"/>
                      <a:pt x="189405" y="16826"/>
                      <a:pt x="185936" y="30564"/>
                    </a:cubicBezTo>
                    <a:lnTo>
                      <a:pt x="163387" y="119856"/>
                    </a:ln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5DF0A892-EC51-CE82-1430-078191AF5A1B}"/>
                  </a:ext>
                </a:extLst>
              </p:cNvPr>
              <p:cNvSpPr/>
              <p:nvPr/>
            </p:nvSpPr>
            <p:spPr>
              <a:xfrm>
                <a:off x="18899620" y="5756329"/>
                <a:ext cx="143715" cy="613269"/>
              </a:xfrm>
              <a:custGeom>
                <a:avLst/>
                <a:gdLst>
                  <a:gd name="connsiteX0" fmla="*/ 144065 w 143715"/>
                  <a:gd name="connsiteY0" fmla="*/ 306717 h 613269"/>
                  <a:gd name="connsiteX1" fmla="*/ 103180 w 143715"/>
                  <a:gd name="connsiteY1" fmla="*/ 115377 h 613269"/>
                  <a:gd name="connsiteX2" fmla="*/ 6544 w 143715"/>
                  <a:gd name="connsiteY2" fmla="*/ 82 h 613269"/>
                  <a:gd name="connsiteX3" fmla="*/ 349 w 143715"/>
                  <a:gd name="connsiteY3" fmla="*/ 6215 h 613269"/>
                  <a:gd name="connsiteX4" fmla="*/ 12119 w 143715"/>
                  <a:gd name="connsiteY4" fmla="*/ 20320 h 613269"/>
                  <a:gd name="connsiteX5" fmla="*/ 108136 w 143715"/>
                  <a:gd name="connsiteY5" fmla="*/ 306717 h 613269"/>
                  <a:gd name="connsiteX6" fmla="*/ 8402 w 143715"/>
                  <a:gd name="connsiteY6" fmla="*/ 596793 h 613269"/>
                  <a:gd name="connsiteX7" fmla="*/ 349 w 143715"/>
                  <a:gd name="connsiteY7" fmla="*/ 607219 h 613269"/>
                  <a:gd name="connsiteX8" fmla="*/ 6544 w 143715"/>
                  <a:gd name="connsiteY8" fmla="*/ 613352 h 613269"/>
                  <a:gd name="connsiteX9" fmla="*/ 105039 w 143715"/>
                  <a:gd name="connsiteY9" fmla="*/ 493764 h 613269"/>
                  <a:gd name="connsiteX10" fmla="*/ 144065 w 143715"/>
                  <a:gd name="connsiteY10" fmla="*/ 306717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65" y="306717"/>
                    </a:moveTo>
                    <a:cubicBezTo>
                      <a:pt x="144065" y="258882"/>
                      <a:pt x="137251" y="184676"/>
                      <a:pt x="103180" y="115377"/>
                    </a:cubicBezTo>
                    <a:cubicBezTo>
                      <a:pt x="66012" y="39945"/>
                      <a:pt x="12739" y="82"/>
                      <a:pt x="6544" y="82"/>
                    </a:cubicBezTo>
                    <a:cubicBezTo>
                      <a:pt x="2827" y="82"/>
                      <a:pt x="349" y="2535"/>
                      <a:pt x="349" y="6215"/>
                    </a:cubicBezTo>
                    <a:cubicBezTo>
                      <a:pt x="349" y="8054"/>
                      <a:pt x="349" y="9281"/>
                      <a:pt x="12119" y="20320"/>
                    </a:cubicBezTo>
                    <a:cubicBezTo>
                      <a:pt x="72827" y="81034"/>
                      <a:pt x="108136" y="178544"/>
                      <a:pt x="108136" y="306717"/>
                    </a:cubicBezTo>
                    <a:cubicBezTo>
                      <a:pt x="108136" y="411586"/>
                      <a:pt x="85216" y="519521"/>
                      <a:pt x="8402" y="596793"/>
                    </a:cubicBezTo>
                    <a:cubicBezTo>
                      <a:pt x="349" y="604153"/>
                      <a:pt x="349" y="605379"/>
                      <a:pt x="349" y="607219"/>
                    </a:cubicBezTo>
                    <a:cubicBezTo>
                      <a:pt x="349" y="610899"/>
                      <a:pt x="2827" y="613352"/>
                      <a:pt x="6544" y="613352"/>
                    </a:cubicBezTo>
                    <a:cubicBezTo>
                      <a:pt x="12739" y="613352"/>
                      <a:pt x="68490" y="571649"/>
                      <a:pt x="105039" y="493764"/>
                    </a:cubicBezTo>
                    <a:cubicBezTo>
                      <a:pt x="136631" y="426304"/>
                      <a:pt x="144065" y="358231"/>
                      <a:pt x="144065" y="306717"/>
                    </a:cubicBezTo>
                    <a:close/>
                  </a:path>
                </a:pathLst>
              </a:custGeom>
              <a:grpFill/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" name="组合 29">
              <a:extLst>
                <a:ext uri="{FF2B5EF4-FFF2-40B4-BE49-F238E27FC236}">
                  <a16:creationId xmlns:a16="http://schemas.microsoft.com/office/drawing/2014/main" id="{B5F6B470-7490-D71F-C11F-134EB9B0E703}"/>
                </a:ext>
              </a:extLst>
            </p:cNvPr>
            <p:cNvGrpSpPr/>
            <p:nvPr/>
          </p:nvGrpSpPr>
          <p:grpSpPr>
            <a:xfrm>
              <a:off x="4194522" y="6256926"/>
              <a:ext cx="14910669" cy="1513638"/>
              <a:chOff x="4194522" y="5691515"/>
              <a:chExt cx="14910669" cy="1513638"/>
            </a:xfrm>
          </p:grpSpPr>
          <p:sp>
            <p:nvSpPr>
              <p:cNvPr id="31" name="任意多边形: 形状 30">
                <a:extLst>
                  <a:ext uri="{FF2B5EF4-FFF2-40B4-BE49-F238E27FC236}">
                    <a16:creationId xmlns:a16="http://schemas.microsoft.com/office/drawing/2014/main" id="{554E7B1D-4163-127F-5A8E-9597DCE272E6}"/>
                  </a:ext>
                </a:extLst>
              </p:cNvPr>
              <p:cNvSpPr/>
              <p:nvPr/>
            </p:nvSpPr>
            <p:spPr>
              <a:xfrm>
                <a:off x="4223227" y="6019871"/>
                <a:ext cx="350616" cy="111615"/>
              </a:xfrm>
              <a:custGeom>
                <a:avLst/>
                <a:gdLst>
                  <a:gd name="connsiteX0" fmla="*/ 174803 w 350616"/>
                  <a:gd name="connsiteY0" fmla="*/ 36269 h 111615"/>
                  <a:gd name="connsiteX1" fmla="*/ 343297 w 350616"/>
                  <a:gd name="connsiteY1" fmla="*/ 111701 h 111615"/>
                  <a:gd name="connsiteX2" fmla="*/ 350730 w 350616"/>
                  <a:gd name="connsiteY2" fmla="*/ 98209 h 111615"/>
                  <a:gd name="connsiteX3" fmla="*/ 175422 w 350616"/>
                  <a:gd name="connsiteY3" fmla="*/ 86 h 111615"/>
                  <a:gd name="connsiteX4" fmla="*/ 114 w 350616"/>
                  <a:gd name="connsiteY4" fmla="*/ 98209 h 111615"/>
                  <a:gd name="connsiteX5" fmla="*/ 6928 w 350616"/>
                  <a:gd name="connsiteY5" fmla="*/ 111701 h 111615"/>
                  <a:gd name="connsiteX6" fmla="*/ 174803 w 350616"/>
                  <a:gd name="connsiteY6" fmla="*/ 36269 h 11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0616" h="111615">
                    <a:moveTo>
                      <a:pt x="174803" y="36269"/>
                    </a:moveTo>
                    <a:lnTo>
                      <a:pt x="343297" y="111701"/>
                    </a:lnTo>
                    <a:lnTo>
                      <a:pt x="350730" y="98209"/>
                    </a:lnTo>
                    <a:lnTo>
                      <a:pt x="175422" y="86"/>
                    </a:lnTo>
                    <a:lnTo>
                      <a:pt x="114" y="98209"/>
                    </a:lnTo>
                    <a:lnTo>
                      <a:pt x="6928" y="111701"/>
                    </a:lnTo>
                    <a:lnTo>
                      <a:pt x="174803" y="3626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任意多边形: 形状 31">
                <a:extLst>
                  <a:ext uri="{FF2B5EF4-FFF2-40B4-BE49-F238E27FC236}">
                    <a16:creationId xmlns:a16="http://schemas.microsoft.com/office/drawing/2014/main" id="{3D5FCEF9-5C4C-19A8-5582-6D97768BFF1B}"/>
                  </a:ext>
                </a:extLst>
              </p:cNvPr>
              <p:cNvSpPr/>
              <p:nvPr/>
            </p:nvSpPr>
            <p:spPr>
              <a:xfrm>
                <a:off x="4194522" y="6212299"/>
                <a:ext cx="374156" cy="418862"/>
              </a:xfrm>
              <a:custGeom>
                <a:avLst/>
                <a:gdLst>
                  <a:gd name="connsiteX0" fmla="*/ 207634 w 374156"/>
                  <a:gd name="connsiteY0" fmla="*/ 47924 h 418862"/>
                  <a:gd name="connsiteX1" fmla="*/ 273297 w 374156"/>
                  <a:gd name="connsiteY1" fmla="*/ 19100 h 418862"/>
                  <a:gd name="connsiteX2" fmla="*/ 296836 w 374156"/>
                  <a:gd name="connsiteY2" fmla="*/ 7448 h 418862"/>
                  <a:gd name="connsiteX3" fmla="*/ 286925 w 374156"/>
                  <a:gd name="connsiteY3" fmla="*/ 89 h 418862"/>
                  <a:gd name="connsiteX4" fmla="*/ 195244 w 374156"/>
                  <a:gd name="connsiteY4" fmla="*/ 1929 h 418862"/>
                  <a:gd name="connsiteX5" fmla="*/ 112855 w 374156"/>
                  <a:gd name="connsiteY5" fmla="*/ 89 h 418862"/>
                  <a:gd name="connsiteX6" fmla="*/ 101085 w 374156"/>
                  <a:gd name="connsiteY6" fmla="*/ 12354 h 418862"/>
                  <a:gd name="connsiteX7" fmla="*/ 118431 w 374156"/>
                  <a:gd name="connsiteY7" fmla="*/ 19100 h 418862"/>
                  <a:gd name="connsiteX8" fmla="*/ 141970 w 374156"/>
                  <a:gd name="connsiteY8" fmla="*/ 20326 h 418862"/>
                  <a:gd name="connsiteX9" fmla="*/ 158696 w 374156"/>
                  <a:gd name="connsiteY9" fmla="*/ 30139 h 418862"/>
                  <a:gd name="connsiteX10" fmla="*/ 156218 w 374156"/>
                  <a:gd name="connsiteY10" fmla="*/ 41791 h 418862"/>
                  <a:gd name="connsiteX11" fmla="*/ 73209 w 374156"/>
                  <a:gd name="connsiteY11" fmla="*/ 371117 h 418862"/>
                  <a:gd name="connsiteX12" fmla="*/ 16838 w 374156"/>
                  <a:gd name="connsiteY12" fmla="*/ 399940 h 418862"/>
                  <a:gd name="connsiteX13" fmla="*/ 113 w 374156"/>
                  <a:gd name="connsiteY13" fmla="*/ 412206 h 418862"/>
                  <a:gd name="connsiteX14" fmla="*/ 16838 w 374156"/>
                  <a:gd name="connsiteY14" fmla="*/ 418952 h 418862"/>
                  <a:gd name="connsiteX15" fmla="*/ 303651 w 374156"/>
                  <a:gd name="connsiteY15" fmla="*/ 418952 h 418862"/>
                  <a:gd name="connsiteX16" fmla="*/ 322854 w 374156"/>
                  <a:gd name="connsiteY16" fmla="*/ 408526 h 418862"/>
                  <a:gd name="connsiteX17" fmla="*/ 371792 w 374156"/>
                  <a:gd name="connsiteY17" fmla="*/ 276060 h 418862"/>
                  <a:gd name="connsiteX18" fmla="*/ 374269 w 374156"/>
                  <a:gd name="connsiteY18" fmla="*/ 267474 h 418862"/>
                  <a:gd name="connsiteX19" fmla="*/ 366836 w 374156"/>
                  <a:gd name="connsiteY19" fmla="*/ 260728 h 418862"/>
                  <a:gd name="connsiteX20" fmla="*/ 356305 w 374156"/>
                  <a:gd name="connsiteY20" fmla="*/ 273607 h 418862"/>
                  <a:gd name="connsiteX21" fmla="*/ 200819 w 374156"/>
                  <a:gd name="connsiteY21" fmla="*/ 399940 h 418862"/>
                  <a:gd name="connsiteX22" fmla="*/ 142590 w 374156"/>
                  <a:gd name="connsiteY22" fmla="*/ 399940 h 418862"/>
                  <a:gd name="connsiteX23" fmla="*/ 128961 w 374156"/>
                  <a:gd name="connsiteY23" fmla="*/ 399327 h 418862"/>
                  <a:gd name="connsiteX24" fmla="*/ 120909 w 374156"/>
                  <a:gd name="connsiteY24" fmla="*/ 393194 h 418862"/>
                  <a:gd name="connsiteX25" fmla="*/ 124006 w 374156"/>
                  <a:gd name="connsiteY25" fmla="*/ 379089 h 418862"/>
                  <a:gd name="connsiteX26" fmla="*/ 207634 w 374156"/>
                  <a:gd name="connsiteY26" fmla="*/ 47924 h 418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4156" h="418862">
                    <a:moveTo>
                      <a:pt x="207634" y="47924"/>
                    </a:moveTo>
                    <a:cubicBezTo>
                      <a:pt x="213209" y="25846"/>
                      <a:pt x="215067" y="19100"/>
                      <a:pt x="273297" y="19100"/>
                    </a:cubicBezTo>
                    <a:cubicBezTo>
                      <a:pt x="291881" y="19100"/>
                      <a:pt x="296836" y="19100"/>
                      <a:pt x="296836" y="7448"/>
                    </a:cubicBezTo>
                    <a:cubicBezTo>
                      <a:pt x="296836" y="89"/>
                      <a:pt x="290022" y="89"/>
                      <a:pt x="286925" y="89"/>
                    </a:cubicBezTo>
                    <a:cubicBezTo>
                      <a:pt x="266483" y="89"/>
                      <a:pt x="215686" y="1929"/>
                      <a:pt x="195244" y="1929"/>
                    </a:cubicBezTo>
                    <a:cubicBezTo>
                      <a:pt x="176660" y="1929"/>
                      <a:pt x="131439" y="89"/>
                      <a:pt x="112855" y="89"/>
                    </a:cubicBezTo>
                    <a:cubicBezTo>
                      <a:pt x="108519" y="89"/>
                      <a:pt x="101085" y="89"/>
                      <a:pt x="101085" y="12354"/>
                    </a:cubicBezTo>
                    <a:cubicBezTo>
                      <a:pt x="101085" y="19100"/>
                      <a:pt x="106661" y="19100"/>
                      <a:pt x="118431" y="19100"/>
                    </a:cubicBezTo>
                    <a:cubicBezTo>
                      <a:pt x="119669" y="19100"/>
                      <a:pt x="131439" y="19100"/>
                      <a:pt x="141970" y="20326"/>
                    </a:cubicBezTo>
                    <a:cubicBezTo>
                      <a:pt x="153120" y="21553"/>
                      <a:pt x="158696" y="22166"/>
                      <a:pt x="158696" y="30139"/>
                    </a:cubicBezTo>
                    <a:cubicBezTo>
                      <a:pt x="158696" y="32592"/>
                      <a:pt x="158077" y="34432"/>
                      <a:pt x="156218" y="41791"/>
                    </a:cubicBezTo>
                    <a:lnTo>
                      <a:pt x="73209" y="371117"/>
                    </a:lnTo>
                    <a:cubicBezTo>
                      <a:pt x="67015" y="395034"/>
                      <a:pt x="65776" y="399940"/>
                      <a:pt x="16838" y="399940"/>
                    </a:cubicBezTo>
                    <a:cubicBezTo>
                      <a:pt x="6308" y="399940"/>
                      <a:pt x="113" y="399940"/>
                      <a:pt x="113" y="412206"/>
                    </a:cubicBezTo>
                    <a:cubicBezTo>
                      <a:pt x="113" y="418952"/>
                      <a:pt x="5688" y="418952"/>
                      <a:pt x="16838" y="418952"/>
                    </a:cubicBezTo>
                    <a:lnTo>
                      <a:pt x="303651" y="418952"/>
                    </a:lnTo>
                    <a:cubicBezTo>
                      <a:pt x="318517" y="418952"/>
                      <a:pt x="319137" y="418952"/>
                      <a:pt x="322854" y="408526"/>
                    </a:cubicBezTo>
                    <a:lnTo>
                      <a:pt x="371792" y="276060"/>
                    </a:lnTo>
                    <a:cubicBezTo>
                      <a:pt x="374269" y="269314"/>
                      <a:pt x="374269" y="268087"/>
                      <a:pt x="374269" y="267474"/>
                    </a:cubicBezTo>
                    <a:cubicBezTo>
                      <a:pt x="374269" y="265021"/>
                      <a:pt x="372411" y="260728"/>
                      <a:pt x="366836" y="260728"/>
                    </a:cubicBezTo>
                    <a:cubicBezTo>
                      <a:pt x="361260" y="260728"/>
                      <a:pt x="360641" y="263794"/>
                      <a:pt x="356305" y="273607"/>
                    </a:cubicBezTo>
                    <a:cubicBezTo>
                      <a:pt x="335243" y="330028"/>
                      <a:pt x="307986" y="399940"/>
                      <a:pt x="200819" y="399940"/>
                    </a:cubicBezTo>
                    <a:lnTo>
                      <a:pt x="142590" y="399940"/>
                    </a:lnTo>
                    <a:cubicBezTo>
                      <a:pt x="133917" y="399940"/>
                      <a:pt x="132678" y="399940"/>
                      <a:pt x="128961" y="399327"/>
                    </a:cubicBezTo>
                    <a:cubicBezTo>
                      <a:pt x="122767" y="398714"/>
                      <a:pt x="120909" y="398101"/>
                      <a:pt x="120909" y="393194"/>
                    </a:cubicBezTo>
                    <a:cubicBezTo>
                      <a:pt x="120909" y="391355"/>
                      <a:pt x="120909" y="390128"/>
                      <a:pt x="124006" y="379089"/>
                    </a:cubicBezTo>
                    <a:lnTo>
                      <a:pt x="207634" y="47924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任意多边形: 形状 32">
                <a:extLst>
                  <a:ext uri="{FF2B5EF4-FFF2-40B4-BE49-F238E27FC236}">
                    <a16:creationId xmlns:a16="http://schemas.microsoft.com/office/drawing/2014/main" id="{2006D29C-1F15-F836-C256-C0FB7B88F9FA}"/>
                  </a:ext>
                </a:extLst>
              </p:cNvPr>
              <p:cNvSpPr/>
              <p:nvPr/>
            </p:nvSpPr>
            <p:spPr>
              <a:xfrm>
                <a:off x="4618819" y="6533837"/>
                <a:ext cx="203369" cy="193609"/>
              </a:xfrm>
              <a:custGeom>
                <a:avLst/>
                <a:gdLst>
                  <a:gd name="connsiteX0" fmla="*/ 203490 w 203369"/>
                  <a:gd name="connsiteY0" fmla="*/ 75216 h 193609"/>
                  <a:gd name="connsiteX1" fmla="*/ 125004 w 203369"/>
                  <a:gd name="connsiteY1" fmla="*/ 90 h 193609"/>
                  <a:gd name="connsiteX2" fmla="*/ 120 w 203369"/>
                  <a:gd name="connsiteY2" fmla="*/ 118575 h 193609"/>
                  <a:gd name="connsiteX3" fmla="*/ 79039 w 203369"/>
                  <a:gd name="connsiteY3" fmla="*/ 193700 h 193609"/>
                  <a:gd name="connsiteX4" fmla="*/ 203490 w 203369"/>
                  <a:gd name="connsiteY4" fmla="*/ 75216 h 193609"/>
                  <a:gd name="connsiteX5" fmla="*/ 79473 w 203369"/>
                  <a:gd name="connsiteY5" fmla="*/ 181680 h 193609"/>
                  <a:gd name="connsiteX6" fmla="*/ 36111 w 203369"/>
                  <a:gd name="connsiteY6" fmla="*/ 134029 h 193609"/>
                  <a:gd name="connsiteX7" fmla="*/ 61261 w 203369"/>
                  <a:gd name="connsiteY7" fmla="*/ 49888 h 193609"/>
                  <a:gd name="connsiteX8" fmla="*/ 124570 w 203369"/>
                  <a:gd name="connsiteY8" fmla="*/ 12111 h 193609"/>
                  <a:gd name="connsiteX9" fmla="*/ 167933 w 203369"/>
                  <a:gd name="connsiteY9" fmla="*/ 59762 h 193609"/>
                  <a:gd name="connsiteX10" fmla="*/ 143649 w 203369"/>
                  <a:gd name="connsiteY10" fmla="*/ 142614 h 193609"/>
                  <a:gd name="connsiteX11" fmla="*/ 79473 w 203369"/>
                  <a:gd name="connsiteY11" fmla="*/ 181680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69" h="193609">
                    <a:moveTo>
                      <a:pt x="203490" y="75216"/>
                    </a:moveTo>
                    <a:cubicBezTo>
                      <a:pt x="203490" y="27565"/>
                      <a:pt x="167499" y="90"/>
                      <a:pt x="125004" y="90"/>
                    </a:cubicBezTo>
                    <a:cubicBezTo>
                      <a:pt x="60827" y="90"/>
                      <a:pt x="120" y="59762"/>
                      <a:pt x="120" y="118575"/>
                    </a:cubicBezTo>
                    <a:cubicBezTo>
                      <a:pt x="120" y="161503"/>
                      <a:pt x="31774" y="193700"/>
                      <a:pt x="79039" y="193700"/>
                    </a:cubicBezTo>
                    <a:cubicBezTo>
                      <a:pt x="141048" y="193700"/>
                      <a:pt x="203490" y="137034"/>
                      <a:pt x="203490" y="75216"/>
                    </a:cubicBezTo>
                    <a:close/>
                    <a:moveTo>
                      <a:pt x="79473" y="181680"/>
                    </a:moveTo>
                    <a:cubicBezTo>
                      <a:pt x="57792" y="181680"/>
                      <a:pt x="36111" y="167942"/>
                      <a:pt x="36111" y="134029"/>
                    </a:cubicBezTo>
                    <a:cubicBezTo>
                      <a:pt x="36111" y="116428"/>
                      <a:pt x="44349" y="74358"/>
                      <a:pt x="61261" y="49888"/>
                    </a:cubicBezTo>
                    <a:cubicBezTo>
                      <a:pt x="79907" y="23272"/>
                      <a:pt x="105057" y="12111"/>
                      <a:pt x="124570" y="12111"/>
                    </a:cubicBezTo>
                    <a:cubicBezTo>
                      <a:pt x="147986" y="12111"/>
                      <a:pt x="167933" y="27994"/>
                      <a:pt x="167933" y="59762"/>
                    </a:cubicBezTo>
                    <a:cubicBezTo>
                      <a:pt x="167933" y="70065"/>
                      <a:pt x="162729" y="112564"/>
                      <a:pt x="143649" y="142614"/>
                    </a:cubicBezTo>
                    <a:cubicBezTo>
                      <a:pt x="127172" y="167942"/>
                      <a:pt x="101155" y="181680"/>
                      <a:pt x="79473" y="1816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EF9EB877-B0B8-24C9-940C-2059E6891E6E}"/>
                  </a:ext>
                </a:extLst>
              </p:cNvPr>
              <p:cNvSpPr/>
              <p:nvPr/>
            </p:nvSpPr>
            <p:spPr>
              <a:xfrm>
                <a:off x="4928775" y="6171210"/>
                <a:ext cx="143715" cy="613269"/>
              </a:xfrm>
              <a:custGeom>
                <a:avLst/>
                <a:gdLst>
                  <a:gd name="connsiteX0" fmla="*/ 143840 w 143715"/>
                  <a:gd name="connsiteY0" fmla="*/ 607225 h 613269"/>
                  <a:gd name="connsiteX1" fmla="*/ 133309 w 143715"/>
                  <a:gd name="connsiteY1" fmla="*/ 593734 h 613269"/>
                  <a:gd name="connsiteX2" fmla="*/ 36053 w 143715"/>
                  <a:gd name="connsiteY2" fmla="*/ 306724 h 613269"/>
                  <a:gd name="connsiteX3" fmla="*/ 135787 w 143715"/>
                  <a:gd name="connsiteY3" fmla="*/ 16647 h 613269"/>
                  <a:gd name="connsiteX4" fmla="*/ 143840 w 143715"/>
                  <a:gd name="connsiteY4" fmla="*/ 6222 h 613269"/>
                  <a:gd name="connsiteX5" fmla="*/ 137645 w 143715"/>
                  <a:gd name="connsiteY5" fmla="*/ 89 h 613269"/>
                  <a:gd name="connsiteX6" fmla="*/ 39151 w 143715"/>
                  <a:gd name="connsiteY6" fmla="*/ 119677 h 613269"/>
                  <a:gd name="connsiteX7" fmla="*/ 124 w 143715"/>
                  <a:gd name="connsiteY7" fmla="*/ 306724 h 613269"/>
                  <a:gd name="connsiteX8" fmla="*/ 41009 w 143715"/>
                  <a:gd name="connsiteY8" fmla="*/ 498064 h 613269"/>
                  <a:gd name="connsiteX9" fmla="*/ 137645 w 143715"/>
                  <a:gd name="connsiteY9" fmla="*/ 613358 h 613269"/>
                  <a:gd name="connsiteX10" fmla="*/ 143840 w 143715"/>
                  <a:gd name="connsiteY10" fmla="*/ 607225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840" y="607225"/>
                    </a:moveTo>
                    <a:cubicBezTo>
                      <a:pt x="143840" y="605386"/>
                      <a:pt x="143840" y="604159"/>
                      <a:pt x="133309" y="593734"/>
                    </a:cubicBezTo>
                    <a:cubicBezTo>
                      <a:pt x="55876" y="516462"/>
                      <a:pt x="36053" y="400554"/>
                      <a:pt x="36053" y="306724"/>
                    </a:cubicBezTo>
                    <a:cubicBezTo>
                      <a:pt x="36053" y="200015"/>
                      <a:pt x="59593" y="93306"/>
                      <a:pt x="135787" y="16647"/>
                    </a:cubicBezTo>
                    <a:cubicBezTo>
                      <a:pt x="143840" y="9288"/>
                      <a:pt x="143840" y="8061"/>
                      <a:pt x="143840" y="6222"/>
                    </a:cubicBezTo>
                    <a:cubicBezTo>
                      <a:pt x="143840" y="1929"/>
                      <a:pt x="141362" y="89"/>
                      <a:pt x="137645" y="89"/>
                    </a:cubicBezTo>
                    <a:cubicBezTo>
                      <a:pt x="131450" y="89"/>
                      <a:pt x="75699" y="41791"/>
                      <a:pt x="39151" y="119677"/>
                    </a:cubicBezTo>
                    <a:cubicBezTo>
                      <a:pt x="7558" y="187136"/>
                      <a:pt x="124" y="255209"/>
                      <a:pt x="124" y="306724"/>
                    </a:cubicBezTo>
                    <a:cubicBezTo>
                      <a:pt x="124" y="354559"/>
                      <a:pt x="6938" y="428764"/>
                      <a:pt x="41009" y="498064"/>
                    </a:cubicBezTo>
                    <a:cubicBezTo>
                      <a:pt x="78176" y="573496"/>
                      <a:pt x="131450" y="613358"/>
                      <a:pt x="137645" y="613358"/>
                    </a:cubicBezTo>
                    <a:cubicBezTo>
                      <a:pt x="141362" y="613358"/>
                      <a:pt x="143840" y="611518"/>
                      <a:pt x="143840" y="6072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16A460D2-2DC6-C4F2-BE60-EAA37A10FE9A}"/>
                  </a:ext>
                </a:extLst>
              </p:cNvPr>
              <p:cNvSpPr/>
              <p:nvPr/>
            </p:nvSpPr>
            <p:spPr>
              <a:xfrm>
                <a:off x="5131249" y="6355191"/>
                <a:ext cx="348758" cy="394945"/>
              </a:xfrm>
              <a:custGeom>
                <a:avLst/>
                <a:gdLst>
                  <a:gd name="connsiteX0" fmla="*/ 113490 w 348758"/>
                  <a:gd name="connsiteY0" fmla="*/ 74295 h 394945"/>
                  <a:gd name="connsiteX1" fmla="*/ 122782 w 348758"/>
                  <a:gd name="connsiteY1" fmla="*/ 53443 h 394945"/>
                  <a:gd name="connsiteX2" fmla="*/ 193401 w 348758"/>
                  <a:gd name="connsiteY2" fmla="*/ 24620 h 394945"/>
                  <a:gd name="connsiteX3" fmla="*/ 269595 w 348758"/>
                  <a:gd name="connsiteY3" fmla="*/ 139301 h 394945"/>
                  <a:gd name="connsiteX4" fmla="*/ 185967 w 348758"/>
                  <a:gd name="connsiteY4" fmla="*/ 257662 h 394945"/>
                  <a:gd name="connsiteX5" fmla="*/ 120304 w 348758"/>
                  <a:gd name="connsiteY5" fmla="*/ 224546 h 394945"/>
                  <a:gd name="connsiteX6" fmla="*/ 113490 w 348758"/>
                  <a:gd name="connsiteY6" fmla="*/ 204308 h 394945"/>
                  <a:gd name="connsiteX7" fmla="*/ 113490 w 348758"/>
                  <a:gd name="connsiteY7" fmla="*/ 74295 h 394945"/>
                  <a:gd name="connsiteX8" fmla="*/ 113490 w 348758"/>
                  <a:gd name="connsiteY8" fmla="*/ 252143 h 394945"/>
                  <a:gd name="connsiteX9" fmla="*/ 192781 w 348758"/>
                  <a:gd name="connsiteY9" fmla="*/ 279740 h 394945"/>
                  <a:gd name="connsiteX10" fmla="*/ 348886 w 348758"/>
                  <a:gd name="connsiteY10" fmla="*/ 139301 h 394945"/>
                  <a:gd name="connsiteX11" fmla="*/ 203312 w 348758"/>
                  <a:gd name="connsiteY11" fmla="*/ 89 h 394945"/>
                  <a:gd name="connsiteX12" fmla="*/ 109773 w 348758"/>
                  <a:gd name="connsiteY12" fmla="*/ 30139 h 394945"/>
                  <a:gd name="connsiteX13" fmla="*/ 109773 w 348758"/>
                  <a:gd name="connsiteY13" fmla="*/ 89 h 394945"/>
                  <a:gd name="connsiteX14" fmla="*/ 128 w 348758"/>
                  <a:gd name="connsiteY14" fmla="*/ 4995 h 394945"/>
                  <a:gd name="connsiteX15" fmla="*/ 128 w 348758"/>
                  <a:gd name="connsiteY15" fmla="*/ 33819 h 394945"/>
                  <a:gd name="connsiteX16" fmla="*/ 42871 w 348758"/>
                  <a:gd name="connsiteY16" fmla="*/ 57123 h 394945"/>
                  <a:gd name="connsiteX17" fmla="*/ 42871 w 348758"/>
                  <a:gd name="connsiteY17" fmla="*/ 366211 h 394945"/>
                  <a:gd name="connsiteX18" fmla="*/ 128 w 348758"/>
                  <a:gd name="connsiteY18" fmla="*/ 366211 h 394945"/>
                  <a:gd name="connsiteX19" fmla="*/ 128 w 348758"/>
                  <a:gd name="connsiteY19" fmla="*/ 395034 h 394945"/>
                  <a:gd name="connsiteX20" fmla="*/ 78180 w 348758"/>
                  <a:gd name="connsiteY20" fmla="*/ 393195 h 394945"/>
                  <a:gd name="connsiteX21" fmla="*/ 156233 w 348758"/>
                  <a:gd name="connsiteY21" fmla="*/ 395034 h 394945"/>
                  <a:gd name="connsiteX22" fmla="*/ 156233 w 348758"/>
                  <a:gd name="connsiteY22" fmla="*/ 366211 h 394945"/>
                  <a:gd name="connsiteX23" fmla="*/ 113490 w 348758"/>
                  <a:gd name="connsiteY23" fmla="*/ 366211 h 394945"/>
                  <a:gd name="connsiteX24" fmla="*/ 113490 w 348758"/>
                  <a:gd name="connsiteY24" fmla="*/ 252143 h 39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48758" h="394945">
                    <a:moveTo>
                      <a:pt x="113490" y="74295"/>
                    </a:moveTo>
                    <a:cubicBezTo>
                      <a:pt x="113490" y="62642"/>
                      <a:pt x="114109" y="62029"/>
                      <a:pt x="122782" y="53443"/>
                    </a:cubicBezTo>
                    <a:cubicBezTo>
                      <a:pt x="147561" y="28299"/>
                      <a:pt x="179772" y="24620"/>
                      <a:pt x="193401" y="24620"/>
                    </a:cubicBezTo>
                    <a:cubicBezTo>
                      <a:pt x="234905" y="24620"/>
                      <a:pt x="269595" y="62029"/>
                      <a:pt x="269595" y="139301"/>
                    </a:cubicBezTo>
                    <a:cubicBezTo>
                      <a:pt x="269595" y="225772"/>
                      <a:pt x="226232" y="257662"/>
                      <a:pt x="185967" y="257662"/>
                    </a:cubicBezTo>
                    <a:cubicBezTo>
                      <a:pt x="177295" y="257662"/>
                      <a:pt x="148180" y="257662"/>
                      <a:pt x="120304" y="224546"/>
                    </a:cubicBezTo>
                    <a:cubicBezTo>
                      <a:pt x="113490" y="216573"/>
                      <a:pt x="113490" y="215960"/>
                      <a:pt x="113490" y="204308"/>
                    </a:cubicBezTo>
                    <a:lnTo>
                      <a:pt x="113490" y="74295"/>
                    </a:lnTo>
                    <a:close/>
                    <a:moveTo>
                      <a:pt x="113490" y="252143"/>
                    </a:moveTo>
                    <a:cubicBezTo>
                      <a:pt x="140127" y="273607"/>
                      <a:pt x="167383" y="279740"/>
                      <a:pt x="192781" y="279740"/>
                    </a:cubicBezTo>
                    <a:cubicBezTo>
                      <a:pt x="285701" y="279740"/>
                      <a:pt x="348886" y="224546"/>
                      <a:pt x="348886" y="139301"/>
                    </a:cubicBezTo>
                    <a:cubicBezTo>
                      <a:pt x="348886" y="57736"/>
                      <a:pt x="292515" y="89"/>
                      <a:pt x="203312" y="89"/>
                    </a:cubicBezTo>
                    <a:cubicBezTo>
                      <a:pt x="156853" y="89"/>
                      <a:pt x="124021" y="19100"/>
                      <a:pt x="109773" y="30139"/>
                    </a:cubicBezTo>
                    <a:lnTo>
                      <a:pt x="109773" y="89"/>
                    </a:lnTo>
                    <a:lnTo>
                      <a:pt x="128" y="4995"/>
                    </a:lnTo>
                    <a:lnTo>
                      <a:pt x="128" y="33819"/>
                    </a:lnTo>
                    <a:cubicBezTo>
                      <a:pt x="38535" y="33819"/>
                      <a:pt x="42871" y="33819"/>
                      <a:pt x="42871" y="57123"/>
                    </a:cubicBezTo>
                    <a:lnTo>
                      <a:pt x="42871" y="366211"/>
                    </a:lnTo>
                    <a:lnTo>
                      <a:pt x="128" y="366211"/>
                    </a:lnTo>
                    <a:lnTo>
                      <a:pt x="128" y="395034"/>
                    </a:lnTo>
                    <a:cubicBezTo>
                      <a:pt x="17473" y="394421"/>
                      <a:pt x="54641" y="393195"/>
                      <a:pt x="78180" y="393195"/>
                    </a:cubicBezTo>
                    <a:cubicBezTo>
                      <a:pt x="102339" y="393195"/>
                      <a:pt x="138888" y="394421"/>
                      <a:pt x="156233" y="395034"/>
                    </a:cubicBezTo>
                    <a:lnTo>
                      <a:pt x="156233" y="366211"/>
                    </a:lnTo>
                    <a:lnTo>
                      <a:pt x="113490" y="366211"/>
                    </a:lnTo>
                    <a:lnTo>
                      <a:pt x="113490" y="252143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任意多边形: 形状 35">
                <a:extLst>
                  <a:ext uri="{FF2B5EF4-FFF2-40B4-BE49-F238E27FC236}">
                    <a16:creationId xmlns:a16="http://schemas.microsoft.com/office/drawing/2014/main" id="{4B7686D5-7B0E-BDB7-5282-402E915C9DC5}"/>
                  </a:ext>
                </a:extLst>
              </p:cNvPr>
              <p:cNvSpPr/>
              <p:nvPr/>
            </p:nvSpPr>
            <p:spPr>
              <a:xfrm>
                <a:off x="5535751" y="6075729"/>
                <a:ext cx="230254" cy="389793"/>
              </a:xfrm>
              <a:custGeom>
                <a:avLst/>
                <a:gdLst>
                  <a:gd name="connsiteX0" fmla="*/ 144965 w 230254"/>
                  <a:gd name="connsiteY0" fmla="*/ 132735 h 389793"/>
                  <a:gd name="connsiteX1" fmla="*/ 187460 w 230254"/>
                  <a:gd name="connsiteY1" fmla="*/ 132735 h 389793"/>
                  <a:gd name="connsiteX2" fmla="*/ 201770 w 230254"/>
                  <a:gd name="connsiteY2" fmla="*/ 123291 h 389793"/>
                  <a:gd name="connsiteX3" fmla="*/ 188328 w 230254"/>
                  <a:gd name="connsiteY3" fmla="*/ 117281 h 389793"/>
                  <a:gd name="connsiteX4" fmla="*/ 148000 w 230254"/>
                  <a:gd name="connsiteY4" fmla="*/ 117281 h 389793"/>
                  <a:gd name="connsiteX5" fmla="*/ 164912 w 230254"/>
                  <a:gd name="connsiteY5" fmla="*/ 30564 h 389793"/>
                  <a:gd name="connsiteX6" fmla="*/ 187027 w 230254"/>
                  <a:gd name="connsiteY6" fmla="*/ 12105 h 389793"/>
                  <a:gd name="connsiteX7" fmla="*/ 207407 w 230254"/>
                  <a:gd name="connsiteY7" fmla="*/ 17257 h 389793"/>
                  <a:gd name="connsiteX8" fmla="*/ 188328 w 230254"/>
                  <a:gd name="connsiteY8" fmla="*/ 40867 h 389793"/>
                  <a:gd name="connsiteX9" fmla="*/ 205672 w 230254"/>
                  <a:gd name="connsiteY9" fmla="*/ 56751 h 389793"/>
                  <a:gd name="connsiteX10" fmla="*/ 230389 w 230254"/>
                  <a:gd name="connsiteY10" fmla="*/ 30564 h 389793"/>
                  <a:gd name="connsiteX11" fmla="*/ 187027 w 230254"/>
                  <a:gd name="connsiteY11" fmla="*/ 85 h 389793"/>
                  <a:gd name="connsiteX12" fmla="*/ 134992 w 230254"/>
                  <a:gd name="connsiteY12" fmla="*/ 32282 h 389793"/>
                  <a:gd name="connsiteX13" fmla="*/ 113744 w 230254"/>
                  <a:gd name="connsiteY13" fmla="*/ 117281 h 389793"/>
                  <a:gd name="connsiteX14" fmla="*/ 79488 w 230254"/>
                  <a:gd name="connsiteY14" fmla="*/ 117281 h 389793"/>
                  <a:gd name="connsiteX15" fmla="*/ 65178 w 230254"/>
                  <a:gd name="connsiteY15" fmla="*/ 126725 h 389793"/>
                  <a:gd name="connsiteX16" fmla="*/ 78621 w 230254"/>
                  <a:gd name="connsiteY16" fmla="*/ 132735 h 389793"/>
                  <a:gd name="connsiteX17" fmla="*/ 110709 w 230254"/>
                  <a:gd name="connsiteY17" fmla="*/ 132735 h 389793"/>
                  <a:gd name="connsiteX18" fmla="*/ 72550 w 230254"/>
                  <a:gd name="connsiteY18" fmla="*/ 335789 h 389793"/>
                  <a:gd name="connsiteX19" fmla="*/ 42196 w 230254"/>
                  <a:gd name="connsiteY19" fmla="*/ 377859 h 389793"/>
                  <a:gd name="connsiteX20" fmla="*/ 23117 w 230254"/>
                  <a:gd name="connsiteY20" fmla="*/ 372707 h 389793"/>
                  <a:gd name="connsiteX21" fmla="*/ 42196 w 230254"/>
                  <a:gd name="connsiteY21" fmla="*/ 349096 h 389793"/>
                  <a:gd name="connsiteX22" fmla="*/ 24851 w 230254"/>
                  <a:gd name="connsiteY22" fmla="*/ 333213 h 389793"/>
                  <a:gd name="connsiteX23" fmla="*/ 134 w 230254"/>
                  <a:gd name="connsiteY23" fmla="*/ 359399 h 389793"/>
                  <a:gd name="connsiteX24" fmla="*/ 42196 w 230254"/>
                  <a:gd name="connsiteY24" fmla="*/ 389879 h 389793"/>
                  <a:gd name="connsiteX25" fmla="*/ 94231 w 230254"/>
                  <a:gd name="connsiteY25" fmla="*/ 352102 h 389793"/>
                  <a:gd name="connsiteX26" fmla="*/ 120682 w 230254"/>
                  <a:gd name="connsiteY26" fmla="*/ 265385 h 389793"/>
                  <a:gd name="connsiteX27" fmla="*/ 144965 w 230254"/>
                  <a:gd name="connsiteY27" fmla="*/ 132735 h 38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0254" h="389793">
                    <a:moveTo>
                      <a:pt x="144965" y="132735"/>
                    </a:moveTo>
                    <a:lnTo>
                      <a:pt x="187460" y="132735"/>
                    </a:lnTo>
                    <a:cubicBezTo>
                      <a:pt x="196133" y="132735"/>
                      <a:pt x="201770" y="132735"/>
                      <a:pt x="201770" y="123291"/>
                    </a:cubicBezTo>
                    <a:cubicBezTo>
                      <a:pt x="201770" y="117281"/>
                      <a:pt x="196133" y="117281"/>
                      <a:pt x="188328" y="117281"/>
                    </a:cubicBezTo>
                    <a:lnTo>
                      <a:pt x="148000" y="117281"/>
                    </a:lnTo>
                    <a:cubicBezTo>
                      <a:pt x="157974" y="62761"/>
                      <a:pt x="161443" y="43014"/>
                      <a:pt x="164912" y="30564"/>
                    </a:cubicBezTo>
                    <a:cubicBezTo>
                      <a:pt x="167080" y="21120"/>
                      <a:pt x="176620" y="12105"/>
                      <a:pt x="187027" y="12105"/>
                    </a:cubicBezTo>
                    <a:cubicBezTo>
                      <a:pt x="187460" y="12105"/>
                      <a:pt x="199168" y="12105"/>
                      <a:pt x="207407" y="17257"/>
                    </a:cubicBezTo>
                    <a:cubicBezTo>
                      <a:pt x="189628" y="22837"/>
                      <a:pt x="188328" y="38291"/>
                      <a:pt x="188328" y="40867"/>
                    </a:cubicBezTo>
                    <a:cubicBezTo>
                      <a:pt x="188328" y="50312"/>
                      <a:pt x="195699" y="56751"/>
                      <a:pt x="205672" y="56751"/>
                    </a:cubicBezTo>
                    <a:cubicBezTo>
                      <a:pt x="217380" y="56751"/>
                      <a:pt x="230389" y="46877"/>
                      <a:pt x="230389" y="30564"/>
                    </a:cubicBezTo>
                    <a:cubicBezTo>
                      <a:pt x="230389" y="10817"/>
                      <a:pt x="209142" y="85"/>
                      <a:pt x="187027" y="85"/>
                    </a:cubicBezTo>
                    <a:cubicBezTo>
                      <a:pt x="167947" y="85"/>
                      <a:pt x="146699" y="10817"/>
                      <a:pt x="134992" y="32282"/>
                    </a:cubicBezTo>
                    <a:cubicBezTo>
                      <a:pt x="126319" y="48165"/>
                      <a:pt x="122850" y="67483"/>
                      <a:pt x="113744" y="117281"/>
                    </a:cubicBezTo>
                    <a:lnTo>
                      <a:pt x="79488" y="117281"/>
                    </a:lnTo>
                    <a:cubicBezTo>
                      <a:pt x="70815" y="117281"/>
                      <a:pt x="65178" y="117281"/>
                      <a:pt x="65178" y="126725"/>
                    </a:cubicBezTo>
                    <a:cubicBezTo>
                      <a:pt x="65178" y="132735"/>
                      <a:pt x="70815" y="132735"/>
                      <a:pt x="78621" y="132735"/>
                    </a:cubicBezTo>
                    <a:lnTo>
                      <a:pt x="110709" y="132735"/>
                    </a:lnTo>
                    <a:cubicBezTo>
                      <a:pt x="110275" y="135311"/>
                      <a:pt x="82957" y="289855"/>
                      <a:pt x="72550" y="335789"/>
                    </a:cubicBezTo>
                    <a:cubicBezTo>
                      <a:pt x="70381" y="345233"/>
                      <a:pt x="63010" y="377859"/>
                      <a:pt x="42196" y="377859"/>
                    </a:cubicBezTo>
                    <a:cubicBezTo>
                      <a:pt x="41762" y="377859"/>
                      <a:pt x="31355" y="377859"/>
                      <a:pt x="23117" y="372707"/>
                    </a:cubicBezTo>
                    <a:cubicBezTo>
                      <a:pt x="40895" y="367127"/>
                      <a:pt x="42196" y="351672"/>
                      <a:pt x="42196" y="349096"/>
                    </a:cubicBezTo>
                    <a:cubicBezTo>
                      <a:pt x="42196" y="339652"/>
                      <a:pt x="34824" y="333213"/>
                      <a:pt x="24851" y="333213"/>
                    </a:cubicBezTo>
                    <a:cubicBezTo>
                      <a:pt x="13143" y="333213"/>
                      <a:pt x="134" y="343086"/>
                      <a:pt x="134" y="359399"/>
                    </a:cubicBezTo>
                    <a:cubicBezTo>
                      <a:pt x="134" y="378718"/>
                      <a:pt x="20515" y="389879"/>
                      <a:pt x="42196" y="389879"/>
                    </a:cubicBezTo>
                    <a:cubicBezTo>
                      <a:pt x="69948" y="389879"/>
                      <a:pt x="89027" y="361546"/>
                      <a:pt x="94231" y="352102"/>
                    </a:cubicBezTo>
                    <a:cubicBezTo>
                      <a:pt x="109841" y="323339"/>
                      <a:pt x="119815" y="270537"/>
                      <a:pt x="120682" y="265385"/>
                    </a:cubicBezTo>
                    <a:lnTo>
                      <a:pt x="144965" y="132735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7C23723B-4FB4-DDDC-C1CD-7ED1DA07BE15}"/>
                  </a:ext>
                </a:extLst>
              </p:cNvPr>
              <p:cNvSpPr/>
              <p:nvPr/>
            </p:nvSpPr>
            <p:spPr>
              <a:xfrm>
                <a:off x="5534884" y="6593461"/>
                <a:ext cx="173016" cy="193609"/>
              </a:xfrm>
              <a:custGeom>
                <a:avLst/>
                <a:gdLst>
                  <a:gd name="connsiteX0" fmla="*/ 156239 w 173016"/>
                  <a:gd name="connsiteY0" fmla="*/ 27995 h 193609"/>
                  <a:gd name="connsiteX1" fmla="*/ 138027 w 173016"/>
                  <a:gd name="connsiteY1" fmla="*/ 48172 h 193609"/>
                  <a:gd name="connsiteX2" fmla="*/ 152336 w 173016"/>
                  <a:gd name="connsiteY2" fmla="*/ 61909 h 193609"/>
                  <a:gd name="connsiteX3" fmla="*/ 173151 w 173016"/>
                  <a:gd name="connsiteY3" fmla="*/ 37440 h 193609"/>
                  <a:gd name="connsiteX4" fmla="*/ 115479 w 173016"/>
                  <a:gd name="connsiteY4" fmla="*/ 91 h 193609"/>
                  <a:gd name="connsiteX5" fmla="*/ 35692 w 173016"/>
                  <a:gd name="connsiteY5" fmla="*/ 62767 h 193609"/>
                  <a:gd name="connsiteX6" fmla="*/ 50868 w 173016"/>
                  <a:gd name="connsiteY6" fmla="*/ 94106 h 193609"/>
                  <a:gd name="connsiteX7" fmla="*/ 99868 w 173016"/>
                  <a:gd name="connsiteY7" fmla="*/ 109560 h 193609"/>
                  <a:gd name="connsiteX8" fmla="*/ 136727 w 173016"/>
                  <a:gd name="connsiteY8" fmla="*/ 137893 h 193609"/>
                  <a:gd name="connsiteX9" fmla="*/ 113744 w 173016"/>
                  <a:gd name="connsiteY9" fmla="*/ 172236 h 193609"/>
                  <a:gd name="connsiteX10" fmla="*/ 70382 w 173016"/>
                  <a:gd name="connsiteY10" fmla="*/ 181681 h 193609"/>
                  <a:gd name="connsiteX11" fmla="*/ 18347 w 173016"/>
                  <a:gd name="connsiteY11" fmla="*/ 163651 h 193609"/>
                  <a:gd name="connsiteX12" fmla="*/ 42196 w 173016"/>
                  <a:gd name="connsiteY12" fmla="*/ 139181 h 193609"/>
                  <a:gd name="connsiteX13" fmla="*/ 25285 w 173016"/>
                  <a:gd name="connsiteY13" fmla="*/ 123298 h 193609"/>
                  <a:gd name="connsiteX14" fmla="*/ 134 w 173016"/>
                  <a:gd name="connsiteY14" fmla="*/ 152060 h 193609"/>
                  <a:gd name="connsiteX15" fmla="*/ 69948 w 173016"/>
                  <a:gd name="connsiteY15" fmla="*/ 193701 h 193609"/>
                  <a:gd name="connsiteX16" fmla="*/ 164478 w 173016"/>
                  <a:gd name="connsiteY16" fmla="*/ 122868 h 193609"/>
                  <a:gd name="connsiteX17" fmla="*/ 104638 w 173016"/>
                  <a:gd name="connsiteY17" fmla="*/ 72641 h 193609"/>
                  <a:gd name="connsiteX18" fmla="*/ 87293 w 173016"/>
                  <a:gd name="connsiteY18" fmla="*/ 69207 h 193609"/>
                  <a:gd name="connsiteX19" fmla="*/ 63443 w 173016"/>
                  <a:gd name="connsiteY19" fmla="*/ 47743 h 193609"/>
                  <a:gd name="connsiteX20" fmla="*/ 80789 w 173016"/>
                  <a:gd name="connsiteY20" fmla="*/ 20268 h 193609"/>
                  <a:gd name="connsiteX21" fmla="*/ 115045 w 173016"/>
                  <a:gd name="connsiteY21" fmla="*/ 12112 h 193609"/>
                  <a:gd name="connsiteX22" fmla="*/ 156239 w 173016"/>
                  <a:gd name="connsiteY22" fmla="*/ 27995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3016" h="193609">
                    <a:moveTo>
                      <a:pt x="156239" y="27995"/>
                    </a:moveTo>
                    <a:cubicBezTo>
                      <a:pt x="144965" y="30571"/>
                      <a:pt x="138027" y="39586"/>
                      <a:pt x="138027" y="48172"/>
                    </a:cubicBezTo>
                    <a:cubicBezTo>
                      <a:pt x="138027" y="58045"/>
                      <a:pt x="146699" y="61909"/>
                      <a:pt x="152336" y="61909"/>
                    </a:cubicBezTo>
                    <a:cubicBezTo>
                      <a:pt x="156673" y="61909"/>
                      <a:pt x="173151" y="59333"/>
                      <a:pt x="173151" y="37440"/>
                    </a:cubicBezTo>
                    <a:cubicBezTo>
                      <a:pt x="173151" y="9536"/>
                      <a:pt x="141930" y="91"/>
                      <a:pt x="115479" y="91"/>
                    </a:cubicBezTo>
                    <a:cubicBezTo>
                      <a:pt x="47833" y="91"/>
                      <a:pt x="35692" y="49460"/>
                      <a:pt x="35692" y="62767"/>
                    </a:cubicBezTo>
                    <a:cubicBezTo>
                      <a:pt x="35692" y="78652"/>
                      <a:pt x="44798" y="88954"/>
                      <a:pt x="50868" y="94106"/>
                    </a:cubicBezTo>
                    <a:cubicBezTo>
                      <a:pt x="62143" y="102691"/>
                      <a:pt x="69948" y="104409"/>
                      <a:pt x="99868" y="109560"/>
                    </a:cubicBezTo>
                    <a:cubicBezTo>
                      <a:pt x="108974" y="111277"/>
                      <a:pt x="136727" y="116429"/>
                      <a:pt x="136727" y="137893"/>
                    </a:cubicBezTo>
                    <a:cubicBezTo>
                      <a:pt x="136727" y="145191"/>
                      <a:pt x="131956" y="161504"/>
                      <a:pt x="113744" y="172236"/>
                    </a:cubicBezTo>
                    <a:cubicBezTo>
                      <a:pt x="96833" y="181681"/>
                      <a:pt x="75585" y="181681"/>
                      <a:pt x="70382" y="181681"/>
                    </a:cubicBezTo>
                    <a:cubicBezTo>
                      <a:pt x="53036" y="181681"/>
                      <a:pt x="28320" y="177817"/>
                      <a:pt x="18347" y="163651"/>
                    </a:cubicBezTo>
                    <a:cubicBezTo>
                      <a:pt x="32656" y="161933"/>
                      <a:pt x="42196" y="151201"/>
                      <a:pt x="42196" y="139181"/>
                    </a:cubicBezTo>
                    <a:cubicBezTo>
                      <a:pt x="42196" y="128449"/>
                      <a:pt x="34391" y="123298"/>
                      <a:pt x="25285" y="123298"/>
                    </a:cubicBezTo>
                    <a:cubicBezTo>
                      <a:pt x="12710" y="123298"/>
                      <a:pt x="134" y="133171"/>
                      <a:pt x="134" y="152060"/>
                    </a:cubicBezTo>
                    <a:cubicBezTo>
                      <a:pt x="134" y="177817"/>
                      <a:pt x="27886" y="193701"/>
                      <a:pt x="69948" y="193701"/>
                    </a:cubicBezTo>
                    <a:cubicBezTo>
                      <a:pt x="149735" y="193701"/>
                      <a:pt x="164478" y="139610"/>
                      <a:pt x="164478" y="122868"/>
                    </a:cubicBezTo>
                    <a:cubicBezTo>
                      <a:pt x="164478" y="83374"/>
                      <a:pt x="120682" y="75646"/>
                      <a:pt x="104638" y="72641"/>
                    </a:cubicBezTo>
                    <a:cubicBezTo>
                      <a:pt x="100736" y="71783"/>
                      <a:pt x="89895" y="70066"/>
                      <a:pt x="87293" y="69207"/>
                    </a:cubicBezTo>
                    <a:cubicBezTo>
                      <a:pt x="71249" y="66202"/>
                      <a:pt x="63443" y="57187"/>
                      <a:pt x="63443" y="47743"/>
                    </a:cubicBezTo>
                    <a:cubicBezTo>
                      <a:pt x="63443" y="37869"/>
                      <a:pt x="71249" y="26278"/>
                      <a:pt x="80789" y="20268"/>
                    </a:cubicBezTo>
                    <a:cubicBezTo>
                      <a:pt x="92496" y="12970"/>
                      <a:pt x="107674" y="12112"/>
                      <a:pt x="115045" y="12112"/>
                    </a:cubicBezTo>
                    <a:cubicBezTo>
                      <a:pt x="124151" y="12112"/>
                      <a:pt x="146699" y="13399"/>
                      <a:pt x="156239" y="279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CB42E2AD-0A2D-84A6-87E2-4326F92CD8C5}"/>
                  </a:ext>
                </a:extLst>
              </p:cNvPr>
              <p:cNvSpPr/>
              <p:nvPr/>
            </p:nvSpPr>
            <p:spPr>
              <a:xfrm>
                <a:off x="5878523" y="6566156"/>
                <a:ext cx="72477" cy="183367"/>
              </a:xfrm>
              <a:custGeom>
                <a:avLst/>
                <a:gdLst>
                  <a:gd name="connsiteX0" fmla="*/ 72617 w 72477"/>
                  <a:gd name="connsiteY0" fmla="*/ 64482 h 183367"/>
                  <a:gd name="connsiteX1" fmla="*/ 32971 w 72477"/>
                  <a:gd name="connsiteY1" fmla="*/ 89 h 183367"/>
                  <a:gd name="connsiteX2" fmla="*/ 140 w 72477"/>
                  <a:gd name="connsiteY2" fmla="*/ 32592 h 183367"/>
                  <a:gd name="connsiteX3" fmla="*/ 32971 w 72477"/>
                  <a:gd name="connsiteY3" fmla="*/ 65095 h 183367"/>
                  <a:gd name="connsiteX4" fmla="*/ 54652 w 72477"/>
                  <a:gd name="connsiteY4" fmla="*/ 57123 h 183367"/>
                  <a:gd name="connsiteX5" fmla="*/ 57750 w 72477"/>
                  <a:gd name="connsiteY5" fmla="*/ 55283 h 183367"/>
                  <a:gd name="connsiteX6" fmla="*/ 58989 w 72477"/>
                  <a:gd name="connsiteY6" fmla="*/ 64482 h 183367"/>
                  <a:gd name="connsiteX7" fmla="*/ 16865 w 72477"/>
                  <a:gd name="connsiteY7" fmla="*/ 166898 h 183367"/>
                  <a:gd name="connsiteX8" fmla="*/ 10051 w 72477"/>
                  <a:gd name="connsiteY8" fmla="*/ 176711 h 183367"/>
                  <a:gd name="connsiteX9" fmla="*/ 16246 w 72477"/>
                  <a:gd name="connsiteY9" fmla="*/ 183457 h 183367"/>
                  <a:gd name="connsiteX10" fmla="*/ 72617 w 72477"/>
                  <a:gd name="connsiteY10" fmla="*/ 64482 h 18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477" h="183367">
                    <a:moveTo>
                      <a:pt x="72617" y="64482"/>
                    </a:moveTo>
                    <a:cubicBezTo>
                      <a:pt x="72617" y="24006"/>
                      <a:pt x="57130" y="89"/>
                      <a:pt x="32971" y="89"/>
                    </a:cubicBezTo>
                    <a:cubicBezTo>
                      <a:pt x="12529" y="89"/>
                      <a:pt x="140" y="15421"/>
                      <a:pt x="140" y="32592"/>
                    </a:cubicBezTo>
                    <a:cubicBezTo>
                      <a:pt x="140" y="49150"/>
                      <a:pt x="12529" y="65095"/>
                      <a:pt x="32971" y="65095"/>
                    </a:cubicBezTo>
                    <a:cubicBezTo>
                      <a:pt x="40405" y="65095"/>
                      <a:pt x="48458" y="62642"/>
                      <a:pt x="54652" y="57123"/>
                    </a:cubicBezTo>
                    <a:cubicBezTo>
                      <a:pt x="56511" y="55896"/>
                      <a:pt x="57130" y="55283"/>
                      <a:pt x="57750" y="55283"/>
                    </a:cubicBezTo>
                    <a:cubicBezTo>
                      <a:pt x="58369" y="55283"/>
                      <a:pt x="58989" y="55896"/>
                      <a:pt x="58989" y="64482"/>
                    </a:cubicBezTo>
                    <a:cubicBezTo>
                      <a:pt x="58989" y="109864"/>
                      <a:pt x="37308" y="146660"/>
                      <a:pt x="16865" y="166898"/>
                    </a:cubicBezTo>
                    <a:cubicBezTo>
                      <a:pt x="10051" y="173644"/>
                      <a:pt x="10051" y="174871"/>
                      <a:pt x="10051" y="176711"/>
                    </a:cubicBezTo>
                    <a:cubicBezTo>
                      <a:pt x="10051" y="181003"/>
                      <a:pt x="13148" y="183457"/>
                      <a:pt x="16246" y="183457"/>
                    </a:cubicBezTo>
                    <a:cubicBezTo>
                      <a:pt x="23059" y="183457"/>
                      <a:pt x="72617" y="136235"/>
                      <a:pt x="72617" y="644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47859242-034E-65AB-33E2-B69384E14250}"/>
                  </a:ext>
                </a:extLst>
              </p:cNvPr>
              <p:cNvSpPr/>
              <p:nvPr/>
            </p:nvSpPr>
            <p:spPr>
              <a:xfrm>
                <a:off x="6108010" y="6360097"/>
                <a:ext cx="367342" cy="277811"/>
              </a:xfrm>
              <a:custGeom>
                <a:avLst/>
                <a:gdLst>
                  <a:gd name="connsiteX0" fmla="*/ 367486 w 367342"/>
                  <a:gd name="connsiteY0" fmla="*/ 43018 h 277811"/>
                  <a:gd name="connsiteX1" fmla="*/ 342708 w 367342"/>
                  <a:gd name="connsiteY1" fmla="*/ 89 h 277811"/>
                  <a:gd name="connsiteX2" fmla="*/ 309876 w 367342"/>
                  <a:gd name="connsiteY2" fmla="*/ 28913 h 277811"/>
                  <a:gd name="connsiteX3" fmla="*/ 319168 w 367342"/>
                  <a:gd name="connsiteY3" fmla="*/ 47311 h 277811"/>
                  <a:gd name="connsiteX4" fmla="*/ 340849 w 367342"/>
                  <a:gd name="connsiteY4" fmla="*/ 98826 h 277811"/>
                  <a:gd name="connsiteX5" fmla="*/ 309876 w 367342"/>
                  <a:gd name="connsiteY5" fmla="*/ 186523 h 277811"/>
                  <a:gd name="connsiteX6" fmla="*/ 239257 w 367342"/>
                  <a:gd name="connsiteY6" fmla="*/ 233745 h 277811"/>
                  <a:gd name="connsiteX7" fmla="*/ 179169 w 367342"/>
                  <a:gd name="connsiteY7" fmla="*/ 178550 h 277811"/>
                  <a:gd name="connsiteX8" fmla="*/ 200231 w 367342"/>
                  <a:gd name="connsiteY8" fmla="*/ 106185 h 277811"/>
                  <a:gd name="connsiteX9" fmla="*/ 189081 w 367342"/>
                  <a:gd name="connsiteY9" fmla="*/ 92693 h 277811"/>
                  <a:gd name="connsiteX10" fmla="*/ 172355 w 367342"/>
                  <a:gd name="connsiteY10" fmla="*/ 103119 h 277811"/>
                  <a:gd name="connsiteX11" fmla="*/ 158107 w 367342"/>
                  <a:gd name="connsiteY11" fmla="*/ 177324 h 277811"/>
                  <a:gd name="connsiteX12" fmla="*/ 73860 w 367342"/>
                  <a:gd name="connsiteY12" fmla="*/ 233745 h 277811"/>
                  <a:gd name="connsiteX13" fmla="*/ 19967 w 367342"/>
                  <a:gd name="connsiteY13" fmla="*/ 163218 h 277811"/>
                  <a:gd name="connsiteX14" fmla="*/ 83152 w 367342"/>
                  <a:gd name="connsiteY14" fmla="*/ 14194 h 277811"/>
                  <a:gd name="connsiteX15" fmla="*/ 71382 w 367342"/>
                  <a:gd name="connsiteY15" fmla="*/ 2542 h 277811"/>
                  <a:gd name="connsiteX16" fmla="*/ 55276 w 367342"/>
                  <a:gd name="connsiteY16" fmla="*/ 16034 h 277811"/>
                  <a:gd name="connsiteX17" fmla="*/ 144 w 367342"/>
                  <a:gd name="connsiteY17" fmla="*/ 190203 h 277811"/>
                  <a:gd name="connsiteX18" fmla="*/ 65188 w 367342"/>
                  <a:gd name="connsiteY18" fmla="*/ 277900 h 277811"/>
                  <a:gd name="connsiteX19" fmla="*/ 160585 w 367342"/>
                  <a:gd name="connsiteY19" fmla="*/ 213507 h 277811"/>
                  <a:gd name="connsiteX20" fmla="*/ 228726 w 367342"/>
                  <a:gd name="connsiteY20" fmla="*/ 277900 h 277811"/>
                  <a:gd name="connsiteX21" fmla="*/ 329079 w 367342"/>
                  <a:gd name="connsiteY21" fmla="*/ 194496 h 277811"/>
                  <a:gd name="connsiteX22" fmla="*/ 367486 w 367342"/>
                  <a:gd name="connsiteY22" fmla="*/ 43018 h 2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7342" h="277811">
                    <a:moveTo>
                      <a:pt x="367486" y="43018"/>
                    </a:moveTo>
                    <a:cubicBezTo>
                      <a:pt x="367486" y="15421"/>
                      <a:pt x="356336" y="89"/>
                      <a:pt x="342708" y="89"/>
                    </a:cubicBezTo>
                    <a:cubicBezTo>
                      <a:pt x="326601" y="89"/>
                      <a:pt x="309876" y="14808"/>
                      <a:pt x="309876" y="28913"/>
                    </a:cubicBezTo>
                    <a:cubicBezTo>
                      <a:pt x="309876" y="35045"/>
                      <a:pt x="312973" y="41791"/>
                      <a:pt x="319168" y="47311"/>
                    </a:cubicBezTo>
                    <a:cubicBezTo>
                      <a:pt x="329699" y="56510"/>
                      <a:pt x="340849" y="73068"/>
                      <a:pt x="340849" y="98826"/>
                    </a:cubicBezTo>
                    <a:cubicBezTo>
                      <a:pt x="340849" y="123356"/>
                      <a:pt x="329079" y="158312"/>
                      <a:pt x="309876" y="186523"/>
                    </a:cubicBezTo>
                    <a:cubicBezTo>
                      <a:pt x="291292" y="212894"/>
                      <a:pt x="268372" y="233745"/>
                      <a:pt x="239257" y="233745"/>
                    </a:cubicBezTo>
                    <a:cubicBezTo>
                      <a:pt x="203948" y="233745"/>
                      <a:pt x="184744" y="211667"/>
                      <a:pt x="179169" y="178550"/>
                    </a:cubicBezTo>
                    <a:cubicBezTo>
                      <a:pt x="185983" y="162605"/>
                      <a:pt x="200231" y="123356"/>
                      <a:pt x="200231" y="106185"/>
                    </a:cubicBezTo>
                    <a:cubicBezTo>
                      <a:pt x="200231" y="98826"/>
                      <a:pt x="197133" y="92693"/>
                      <a:pt x="189081" y="92693"/>
                    </a:cubicBezTo>
                    <a:cubicBezTo>
                      <a:pt x="184125" y="92693"/>
                      <a:pt x="177311" y="93920"/>
                      <a:pt x="172355" y="103119"/>
                    </a:cubicBezTo>
                    <a:cubicBezTo>
                      <a:pt x="165541" y="115384"/>
                      <a:pt x="158107" y="155246"/>
                      <a:pt x="158107" y="177324"/>
                    </a:cubicBezTo>
                    <a:cubicBezTo>
                      <a:pt x="137665" y="206148"/>
                      <a:pt x="112886" y="233745"/>
                      <a:pt x="73860" y="233745"/>
                    </a:cubicBezTo>
                    <a:cubicBezTo>
                      <a:pt x="32976" y="233745"/>
                      <a:pt x="19967" y="197562"/>
                      <a:pt x="19967" y="163218"/>
                    </a:cubicBezTo>
                    <a:cubicBezTo>
                      <a:pt x="19967" y="86560"/>
                      <a:pt x="83152" y="22167"/>
                      <a:pt x="83152" y="14194"/>
                    </a:cubicBezTo>
                    <a:cubicBezTo>
                      <a:pt x="83152" y="7448"/>
                      <a:pt x="78196" y="2542"/>
                      <a:pt x="71382" y="2542"/>
                    </a:cubicBezTo>
                    <a:cubicBezTo>
                      <a:pt x="63329" y="2542"/>
                      <a:pt x="58993" y="10515"/>
                      <a:pt x="55276" y="16034"/>
                    </a:cubicBezTo>
                    <a:cubicBezTo>
                      <a:pt x="23684" y="61416"/>
                      <a:pt x="144" y="134395"/>
                      <a:pt x="144" y="190203"/>
                    </a:cubicBezTo>
                    <a:cubicBezTo>
                      <a:pt x="144" y="232518"/>
                      <a:pt x="14392" y="277900"/>
                      <a:pt x="65188" y="277900"/>
                    </a:cubicBezTo>
                    <a:cubicBezTo>
                      <a:pt x="109170" y="277900"/>
                      <a:pt x="138284" y="247237"/>
                      <a:pt x="160585" y="213507"/>
                    </a:cubicBezTo>
                    <a:cubicBezTo>
                      <a:pt x="166160" y="249077"/>
                      <a:pt x="190319" y="277900"/>
                      <a:pt x="228726" y="277900"/>
                    </a:cubicBezTo>
                    <a:cubicBezTo>
                      <a:pt x="277044" y="277900"/>
                      <a:pt x="306779" y="240491"/>
                      <a:pt x="329079" y="194496"/>
                    </a:cubicBezTo>
                    <a:cubicBezTo>
                      <a:pt x="343947" y="164445"/>
                      <a:pt x="367486" y="81041"/>
                      <a:pt x="367486" y="430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B3FE4D88-559B-174E-6A8A-59ADFCF3B32A}"/>
                  </a:ext>
                </a:extLst>
              </p:cNvPr>
              <p:cNvSpPr/>
              <p:nvPr/>
            </p:nvSpPr>
            <p:spPr>
              <a:xfrm>
                <a:off x="6513032" y="6533837"/>
                <a:ext cx="203369" cy="193609"/>
              </a:xfrm>
              <a:custGeom>
                <a:avLst/>
                <a:gdLst>
                  <a:gd name="connsiteX0" fmla="*/ 203520 w 203369"/>
                  <a:gd name="connsiteY0" fmla="*/ 75216 h 193609"/>
                  <a:gd name="connsiteX1" fmla="*/ 125034 w 203369"/>
                  <a:gd name="connsiteY1" fmla="*/ 90 h 193609"/>
                  <a:gd name="connsiteX2" fmla="*/ 150 w 203369"/>
                  <a:gd name="connsiteY2" fmla="*/ 118575 h 193609"/>
                  <a:gd name="connsiteX3" fmla="*/ 79070 w 203369"/>
                  <a:gd name="connsiteY3" fmla="*/ 193700 h 193609"/>
                  <a:gd name="connsiteX4" fmla="*/ 203520 w 203369"/>
                  <a:gd name="connsiteY4" fmla="*/ 75216 h 193609"/>
                  <a:gd name="connsiteX5" fmla="*/ 79503 w 203369"/>
                  <a:gd name="connsiteY5" fmla="*/ 181680 h 193609"/>
                  <a:gd name="connsiteX6" fmla="*/ 36141 w 203369"/>
                  <a:gd name="connsiteY6" fmla="*/ 134029 h 193609"/>
                  <a:gd name="connsiteX7" fmla="*/ 61291 w 203369"/>
                  <a:gd name="connsiteY7" fmla="*/ 49888 h 193609"/>
                  <a:gd name="connsiteX8" fmla="*/ 124600 w 203369"/>
                  <a:gd name="connsiteY8" fmla="*/ 12111 h 193609"/>
                  <a:gd name="connsiteX9" fmla="*/ 167963 w 203369"/>
                  <a:gd name="connsiteY9" fmla="*/ 59762 h 193609"/>
                  <a:gd name="connsiteX10" fmla="*/ 143680 w 203369"/>
                  <a:gd name="connsiteY10" fmla="*/ 142614 h 193609"/>
                  <a:gd name="connsiteX11" fmla="*/ 79503 w 203369"/>
                  <a:gd name="connsiteY11" fmla="*/ 181680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69" h="193609">
                    <a:moveTo>
                      <a:pt x="203520" y="75216"/>
                    </a:moveTo>
                    <a:cubicBezTo>
                      <a:pt x="203520" y="27565"/>
                      <a:pt x="167529" y="90"/>
                      <a:pt x="125034" y="90"/>
                    </a:cubicBezTo>
                    <a:cubicBezTo>
                      <a:pt x="60858" y="90"/>
                      <a:pt x="150" y="59762"/>
                      <a:pt x="150" y="118575"/>
                    </a:cubicBezTo>
                    <a:cubicBezTo>
                      <a:pt x="150" y="161503"/>
                      <a:pt x="31805" y="193700"/>
                      <a:pt x="79070" y="193700"/>
                    </a:cubicBezTo>
                    <a:cubicBezTo>
                      <a:pt x="141078" y="193700"/>
                      <a:pt x="203520" y="137034"/>
                      <a:pt x="203520" y="75216"/>
                    </a:cubicBezTo>
                    <a:close/>
                    <a:moveTo>
                      <a:pt x="79503" y="181680"/>
                    </a:moveTo>
                    <a:cubicBezTo>
                      <a:pt x="57822" y="181680"/>
                      <a:pt x="36141" y="167942"/>
                      <a:pt x="36141" y="134029"/>
                    </a:cubicBezTo>
                    <a:cubicBezTo>
                      <a:pt x="36141" y="116428"/>
                      <a:pt x="44380" y="74358"/>
                      <a:pt x="61291" y="49888"/>
                    </a:cubicBezTo>
                    <a:cubicBezTo>
                      <a:pt x="79937" y="23272"/>
                      <a:pt x="105087" y="12111"/>
                      <a:pt x="124600" y="12111"/>
                    </a:cubicBezTo>
                    <a:cubicBezTo>
                      <a:pt x="148016" y="12111"/>
                      <a:pt x="167963" y="27994"/>
                      <a:pt x="167963" y="59762"/>
                    </a:cubicBezTo>
                    <a:cubicBezTo>
                      <a:pt x="167963" y="70065"/>
                      <a:pt x="162759" y="112564"/>
                      <a:pt x="143680" y="142614"/>
                    </a:cubicBezTo>
                    <a:cubicBezTo>
                      <a:pt x="127202" y="167942"/>
                      <a:pt x="101185" y="181680"/>
                      <a:pt x="79503" y="1816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4585E51D-022F-9056-CFA2-82B9EFF522D5}"/>
                  </a:ext>
                </a:extLst>
              </p:cNvPr>
              <p:cNvSpPr/>
              <p:nvPr/>
            </p:nvSpPr>
            <p:spPr>
              <a:xfrm>
                <a:off x="6796970" y="6171210"/>
                <a:ext cx="143715" cy="613269"/>
              </a:xfrm>
              <a:custGeom>
                <a:avLst/>
                <a:gdLst>
                  <a:gd name="connsiteX0" fmla="*/ 143870 w 143715"/>
                  <a:gd name="connsiteY0" fmla="*/ 306724 h 613269"/>
                  <a:gd name="connsiteX1" fmla="*/ 102986 w 143715"/>
                  <a:gd name="connsiteY1" fmla="*/ 115384 h 613269"/>
                  <a:gd name="connsiteX2" fmla="*/ 6349 w 143715"/>
                  <a:gd name="connsiteY2" fmla="*/ 89 h 613269"/>
                  <a:gd name="connsiteX3" fmla="*/ 155 w 143715"/>
                  <a:gd name="connsiteY3" fmla="*/ 6222 h 613269"/>
                  <a:gd name="connsiteX4" fmla="*/ 11924 w 143715"/>
                  <a:gd name="connsiteY4" fmla="*/ 20327 h 613269"/>
                  <a:gd name="connsiteX5" fmla="*/ 107941 w 143715"/>
                  <a:gd name="connsiteY5" fmla="*/ 306724 h 613269"/>
                  <a:gd name="connsiteX6" fmla="*/ 8208 w 143715"/>
                  <a:gd name="connsiteY6" fmla="*/ 596800 h 613269"/>
                  <a:gd name="connsiteX7" fmla="*/ 155 w 143715"/>
                  <a:gd name="connsiteY7" fmla="*/ 607225 h 613269"/>
                  <a:gd name="connsiteX8" fmla="*/ 6349 w 143715"/>
                  <a:gd name="connsiteY8" fmla="*/ 613358 h 613269"/>
                  <a:gd name="connsiteX9" fmla="*/ 104844 w 143715"/>
                  <a:gd name="connsiteY9" fmla="*/ 493771 h 613269"/>
                  <a:gd name="connsiteX10" fmla="*/ 143870 w 143715"/>
                  <a:gd name="connsiteY10" fmla="*/ 306724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870" y="306724"/>
                    </a:moveTo>
                    <a:cubicBezTo>
                      <a:pt x="143870" y="258888"/>
                      <a:pt x="137056" y="184683"/>
                      <a:pt x="102986" y="115384"/>
                    </a:cubicBezTo>
                    <a:cubicBezTo>
                      <a:pt x="65818" y="39951"/>
                      <a:pt x="12544" y="89"/>
                      <a:pt x="6349" y="89"/>
                    </a:cubicBezTo>
                    <a:cubicBezTo>
                      <a:pt x="2632" y="89"/>
                      <a:pt x="155" y="2542"/>
                      <a:pt x="155" y="6222"/>
                    </a:cubicBezTo>
                    <a:cubicBezTo>
                      <a:pt x="155" y="8061"/>
                      <a:pt x="155" y="9288"/>
                      <a:pt x="11924" y="20327"/>
                    </a:cubicBezTo>
                    <a:cubicBezTo>
                      <a:pt x="72632" y="81041"/>
                      <a:pt x="107941" y="178550"/>
                      <a:pt x="107941" y="306724"/>
                    </a:cubicBezTo>
                    <a:cubicBezTo>
                      <a:pt x="107941" y="411593"/>
                      <a:pt x="85021" y="519528"/>
                      <a:pt x="8208" y="596800"/>
                    </a:cubicBezTo>
                    <a:cubicBezTo>
                      <a:pt x="155" y="604159"/>
                      <a:pt x="155" y="605386"/>
                      <a:pt x="155" y="607225"/>
                    </a:cubicBezTo>
                    <a:cubicBezTo>
                      <a:pt x="155" y="610905"/>
                      <a:pt x="2632" y="613358"/>
                      <a:pt x="6349" y="613358"/>
                    </a:cubicBezTo>
                    <a:cubicBezTo>
                      <a:pt x="12544" y="613358"/>
                      <a:pt x="68296" y="571656"/>
                      <a:pt x="104844" y="493771"/>
                    </a:cubicBezTo>
                    <a:cubicBezTo>
                      <a:pt x="136437" y="426311"/>
                      <a:pt x="143870" y="358238"/>
                      <a:pt x="143870" y="3067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85C07F14-B9FF-2B84-F313-20563FE9AB1C}"/>
                  </a:ext>
                </a:extLst>
              </p:cNvPr>
              <p:cNvSpPr/>
              <p:nvPr/>
            </p:nvSpPr>
            <p:spPr>
              <a:xfrm>
                <a:off x="7209342" y="6406092"/>
                <a:ext cx="411943" cy="143505"/>
              </a:xfrm>
              <a:custGeom>
                <a:avLst/>
                <a:gdLst>
                  <a:gd name="connsiteX0" fmla="*/ 391043 w 411943"/>
                  <a:gd name="connsiteY0" fmla="*/ 24620 h 143505"/>
                  <a:gd name="connsiteX1" fmla="*/ 412105 w 411943"/>
                  <a:gd name="connsiteY1" fmla="*/ 12354 h 143505"/>
                  <a:gd name="connsiteX2" fmla="*/ 391663 w 411943"/>
                  <a:gd name="connsiteY2" fmla="*/ 89 h 143505"/>
                  <a:gd name="connsiteX3" fmla="*/ 20604 w 411943"/>
                  <a:gd name="connsiteY3" fmla="*/ 89 h 143505"/>
                  <a:gd name="connsiteX4" fmla="*/ 161 w 411943"/>
                  <a:gd name="connsiteY4" fmla="*/ 12354 h 143505"/>
                  <a:gd name="connsiteX5" fmla="*/ 21223 w 411943"/>
                  <a:gd name="connsiteY5" fmla="*/ 24620 h 143505"/>
                  <a:gd name="connsiteX6" fmla="*/ 391043 w 411943"/>
                  <a:gd name="connsiteY6" fmla="*/ 24620 h 143505"/>
                  <a:gd name="connsiteX7" fmla="*/ 391663 w 411943"/>
                  <a:gd name="connsiteY7" fmla="*/ 143594 h 143505"/>
                  <a:gd name="connsiteX8" fmla="*/ 412105 w 411943"/>
                  <a:gd name="connsiteY8" fmla="*/ 131329 h 143505"/>
                  <a:gd name="connsiteX9" fmla="*/ 391043 w 411943"/>
                  <a:gd name="connsiteY9" fmla="*/ 119063 h 143505"/>
                  <a:gd name="connsiteX10" fmla="*/ 21223 w 411943"/>
                  <a:gd name="connsiteY10" fmla="*/ 119063 h 143505"/>
                  <a:gd name="connsiteX11" fmla="*/ 161 w 411943"/>
                  <a:gd name="connsiteY11" fmla="*/ 131329 h 143505"/>
                  <a:gd name="connsiteX12" fmla="*/ 20604 w 411943"/>
                  <a:gd name="connsiteY12" fmla="*/ 143594 h 143505"/>
                  <a:gd name="connsiteX13" fmla="*/ 391663 w 411943"/>
                  <a:gd name="connsiteY13" fmla="*/ 143594 h 14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1943" h="143505">
                    <a:moveTo>
                      <a:pt x="391043" y="24620"/>
                    </a:moveTo>
                    <a:cubicBezTo>
                      <a:pt x="400335" y="24620"/>
                      <a:pt x="412105" y="24620"/>
                      <a:pt x="412105" y="12354"/>
                    </a:cubicBezTo>
                    <a:cubicBezTo>
                      <a:pt x="412105" y="89"/>
                      <a:pt x="400335" y="89"/>
                      <a:pt x="391663" y="89"/>
                    </a:cubicBezTo>
                    <a:lnTo>
                      <a:pt x="20604" y="89"/>
                    </a:lnTo>
                    <a:cubicBezTo>
                      <a:pt x="11931" y="89"/>
                      <a:pt x="161" y="89"/>
                      <a:pt x="161" y="12354"/>
                    </a:cubicBezTo>
                    <a:cubicBezTo>
                      <a:pt x="161" y="24620"/>
                      <a:pt x="11931" y="24620"/>
                      <a:pt x="21223" y="24620"/>
                    </a:cubicBezTo>
                    <a:lnTo>
                      <a:pt x="391043" y="24620"/>
                    </a:lnTo>
                    <a:close/>
                    <a:moveTo>
                      <a:pt x="391663" y="143594"/>
                    </a:moveTo>
                    <a:cubicBezTo>
                      <a:pt x="400335" y="143594"/>
                      <a:pt x="412105" y="143594"/>
                      <a:pt x="412105" y="131329"/>
                    </a:cubicBezTo>
                    <a:cubicBezTo>
                      <a:pt x="412105" y="119063"/>
                      <a:pt x="400335" y="119063"/>
                      <a:pt x="391043" y="119063"/>
                    </a:cubicBezTo>
                    <a:lnTo>
                      <a:pt x="21223" y="119063"/>
                    </a:lnTo>
                    <a:cubicBezTo>
                      <a:pt x="11931" y="119063"/>
                      <a:pt x="161" y="119063"/>
                      <a:pt x="161" y="131329"/>
                    </a:cubicBezTo>
                    <a:cubicBezTo>
                      <a:pt x="161" y="143594"/>
                      <a:pt x="11931" y="143594"/>
                      <a:pt x="20604" y="143594"/>
                    </a:cubicBezTo>
                    <a:lnTo>
                      <a:pt x="391663" y="143594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EEDCF777-8940-5F86-AB21-605281A0DFCE}"/>
                  </a:ext>
                </a:extLst>
              </p:cNvPr>
              <p:cNvSpPr/>
              <p:nvPr/>
            </p:nvSpPr>
            <p:spPr>
              <a:xfrm>
                <a:off x="7883004" y="5945216"/>
                <a:ext cx="323360" cy="390039"/>
              </a:xfrm>
              <a:custGeom>
                <a:avLst/>
                <a:gdLst>
                  <a:gd name="connsiteX0" fmla="*/ 47872 w 323360"/>
                  <a:gd name="connsiteY0" fmla="*/ 345966 h 390039"/>
                  <a:gd name="connsiteX1" fmla="*/ 14421 w 323360"/>
                  <a:gd name="connsiteY1" fmla="*/ 371110 h 390039"/>
                  <a:gd name="connsiteX2" fmla="*/ 173 w 323360"/>
                  <a:gd name="connsiteY2" fmla="*/ 382762 h 390039"/>
                  <a:gd name="connsiteX3" fmla="*/ 8226 w 323360"/>
                  <a:gd name="connsiteY3" fmla="*/ 390122 h 390039"/>
                  <a:gd name="connsiteX4" fmla="*/ 60261 w 323360"/>
                  <a:gd name="connsiteY4" fmla="*/ 388282 h 390039"/>
                  <a:gd name="connsiteX5" fmla="*/ 121588 w 323360"/>
                  <a:gd name="connsiteY5" fmla="*/ 390122 h 390039"/>
                  <a:gd name="connsiteX6" fmla="*/ 132738 w 323360"/>
                  <a:gd name="connsiteY6" fmla="*/ 377856 h 390039"/>
                  <a:gd name="connsiteX7" fmla="*/ 117871 w 323360"/>
                  <a:gd name="connsiteY7" fmla="*/ 371110 h 390039"/>
                  <a:gd name="connsiteX8" fmla="*/ 86898 w 323360"/>
                  <a:gd name="connsiteY8" fmla="*/ 361298 h 390039"/>
                  <a:gd name="connsiteX9" fmla="*/ 117251 w 323360"/>
                  <a:gd name="connsiteY9" fmla="*/ 238644 h 390039"/>
                  <a:gd name="connsiteX10" fmla="*/ 174243 w 323360"/>
                  <a:gd name="connsiteY10" fmla="*/ 277893 h 390039"/>
                  <a:gd name="connsiteX11" fmla="*/ 323533 w 323360"/>
                  <a:gd name="connsiteY11" fmla="*/ 98206 h 390039"/>
                  <a:gd name="connsiteX12" fmla="*/ 241144 w 323360"/>
                  <a:gd name="connsiteY12" fmla="*/ 82 h 390039"/>
                  <a:gd name="connsiteX13" fmla="*/ 159995 w 323360"/>
                  <a:gd name="connsiteY13" fmla="*/ 46078 h 390039"/>
                  <a:gd name="connsiteX14" fmla="*/ 104243 w 323360"/>
                  <a:gd name="connsiteY14" fmla="*/ 82 h 390039"/>
                  <a:gd name="connsiteX15" fmla="*/ 58403 w 323360"/>
                  <a:gd name="connsiteY15" fmla="*/ 35039 h 390039"/>
                  <a:gd name="connsiteX16" fmla="*/ 39199 w 323360"/>
                  <a:gd name="connsiteY16" fmla="*/ 94526 h 390039"/>
                  <a:gd name="connsiteX17" fmla="*/ 46633 w 323360"/>
                  <a:gd name="connsiteY17" fmla="*/ 100659 h 390039"/>
                  <a:gd name="connsiteX18" fmla="*/ 57164 w 323360"/>
                  <a:gd name="connsiteY18" fmla="*/ 86554 h 390039"/>
                  <a:gd name="connsiteX19" fmla="*/ 102384 w 323360"/>
                  <a:gd name="connsiteY19" fmla="*/ 13574 h 390039"/>
                  <a:gd name="connsiteX20" fmla="*/ 121588 w 323360"/>
                  <a:gd name="connsiteY20" fmla="*/ 41785 h 390039"/>
                  <a:gd name="connsiteX21" fmla="*/ 117251 w 323360"/>
                  <a:gd name="connsiteY21" fmla="*/ 73062 h 390039"/>
                  <a:gd name="connsiteX22" fmla="*/ 47872 w 323360"/>
                  <a:gd name="connsiteY22" fmla="*/ 345966 h 390039"/>
                  <a:gd name="connsiteX23" fmla="*/ 156897 w 323360"/>
                  <a:gd name="connsiteY23" fmla="*/ 79808 h 390039"/>
                  <a:gd name="connsiteX24" fmla="*/ 189109 w 323360"/>
                  <a:gd name="connsiteY24" fmla="*/ 36878 h 390039"/>
                  <a:gd name="connsiteX25" fmla="*/ 239286 w 323360"/>
                  <a:gd name="connsiteY25" fmla="*/ 13574 h 390039"/>
                  <a:gd name="connsiteX26" fmla="*/ 278932 w 323360"/>
                  <a:gd name="connsiteY26" fmla="*/ 71222 h 390039"/>
                  <a:gd name="connsiteX27" fmla="*/ 247339 w 323360"/>
                  <a:gd name="connsiteY27" fmla="*/ 201235 h 390039"/>
                  <a:gd name="connsiteX28" fmla="*/ 173623 w 323360"/>
                  <a:gd name="connsiteY28" fmla="*/ 264402 h 390039"/>
                  <a:gd name="connsiteX29" fmla="*/ 124685 w 323360"/>
                  <a:gd name="connsiteY29" fmla="*/ 209821 h 390039"/>
                  <a:gd name="connsiteX30" fmla="*/ 126543 w 323360"/>
                  <a:gd name="connsiteY30" fmla="*/ 200008 h 390039"/>
                  <a:gd name="connsiteX31" fmla="*/ 156897 w 323360"/>
                  <a:gd name="connsiteY31" fmla="*/ 79808 h 39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23360" h="390039">
                    <a:moveTo>
                      <a:pt x="47872" y="345966"/>
                    </a:moveTo>
                    <a:cubicBezTo>
                      <a:pt x="42916" y="366817"/>
                      <a:pt x="41677" y="371110"/>
                      <a:pt x="14421" y="371110"/>
                    </a:cubicBezTo>
                    <a:cubicBezTo>
                      <a:pt x="6987" y="371110"/>
                      <a:pt x="173" y="371110"/>
                      <a:pt x="173" y="382762"/>
                    </a:cubicBezTo>
                    <a:cubicBezTo>
                      <a:pt x="173" y="387669"/>
                      <a:pt x="3270" y="390122"/>
                      <a:pt x="8226" y="390122"/>
                    </a:cubicBezTo>
                    <a:cubicBezTo>
                      <a:pt x="24951" y="390122"/>
                      <a:pt x="42916" y="388282"/>
                      <a:pt x="60261" y="388282"/>
                    </a:cubicBezTo>
                    <a:cubicBezTo>
                      <a:pt x="80703" y="388282"/>
                      <a:pt x="101765" y="390122"/>
                      <a:pt x="121588" y="390122"/>
                    </a:cubicBezTo>
                    <a:cubicBezTo>
                      <a:pt x="124685" y="390122"/>
                      <a:pt x="132738" y="390122"/>
                      <a:pt x="132738" y="377856"/>
                    </a:cubicBezTo>
                    <a:cubicBezTo>
                      <a:pt x="132738" y="371110"/>
                      <a:pt x="126543" y="371110"/>
                      <a:pt x="117871" y="371110"/>
                    </a:cubicBezTo>
                    <a:cubicBezTo>
                      <a:pt x="86898" y="371110"/>
                      <a:pt x="86898" y="366817"/>
                      <a:pt x="86898" y="361298"/>
                    </a:cubicBezTo>
                    <a:cubicBezTo>
                      <a:pt x="86898" y="353939"/>
                      <a:pt x="112916" y="253976"/>
                      <a:pt x="117251" y="238644"/>
                    </a:cubicBezTo>
                    <a:cubicBezTo>
                      <a:pt x="125305" y="256429"/>
                      <a:pt x="142650" y="277893"/>
                      <a:pt x="174243" y="277893"/>
                    </a:cubicBezTo>
                    <a:cubicBezTo>
                      <a:pt x="246100" y="277893"/>
                      <a:pt x="323533" y="188356"/>
                      <a:pt x="323533" y="98206"/>
                    </a:cubicBezTo>
                    <a:cubicBezTo>
                      <a:pt x="323533" y="40558"/>
                      <a:pt x="288224" y="82"/>
                      <a:pt x="241144" y="82"/>
                    </a:cubicBezTo>
                    <a:cubicBezTo>
                      <a:pt x="210171" y="82"/>
                      <a:pt x="180437" y="22160"/>
                      <a:pt x="159995" y="46078"/>
                    </a:cubicBezTo>
                    <a:cubicBezTo>
                      <a:pt x="153800" y="12961"/>
                      <a:pt x="127163" y="82"/>
                      <a:pt x="104243" y="82"/>
                    </a:cubicBezTo>
                    <a:cubicBezTo>
                      <a:pt x="75748" y="82"/>
                      <a:pt x="63978" y="24000"/>
                      <a:pt x="58403" y="35039"/>
                    </a:cubicBezTo>
                    <a:cubicBezTo>
                      <a:pt x="47252" y="55890"/>
                      <a:pt x="39199" y="92686"/>
                      <a:pt x="39199" y="94526"/>
                    </a:cubicBezTo>
                    <a:cubicBezTo>
                      <a:pt x="39199" y="100659"/>
                      <a:pt x="45394" y="100659"/>
                      <a:pt x="46633" y="100659"/>
                    </a:cubicBezTo>
                    <a:cubicBezTo>
                      <a:pt x="52827" y="100659"/>
                      <a:pt x="53447" y="100045"/>
                      <a:pt x="57164" y="86554"/>
                    </a:cubicBezTo>
                    <a:cubicBezTo>
                      <a:pt x="67694" y="43011"/>
                      <a:pt x="80084" y="13574"/>
                      <a:pt x="102384" y="13574"/>
                    </a:cubicBezTo>
                    <a:cubicBezTo>
                      <a:pt x="112916" y="13574"/>
                      <a:pt x="121588" y="18480"/>
                      <a:pt x="121588" y="41785"/>
                    </a:cubicBezTo>
                    <a:cubicBezTo>
                      <a:pt x="121588" y="55890"/>
                      <a:pt x="119729" y="62636"/>
                      <a:pt x="117251" y="73062"/>
                    </a:cubicBezTo>
                    <a:lnTo>
                      <a:pt x="47872" y="345966"/>
                    </a:lnTo>
                    <a:close/>
                    <a:moveTo>
                      <a:pt x="156897" y="79808"/>
                    </a:moveTo>
                    <a:cubicBezTo>
                      <a:pt x="161233" y="63249"/>
                      <a:pt x="177959" y="46078"/>
                      <a:pt x="189109" y="36878"/>
                    </a:cubicBezTo>
                    <a:cubicBezTo>
                      <a:pt x="210791" y="17867"/>
                      <a:pt x="228755" y="13574"/>
                      <a:pt x="239286" y="13574"/>
                    </a:cubicBezTo>
                    <a:cubicBezTo>
                      <a:pt x="264065" y="13574"/>
                      <a:pt x="278932" y="35039"/>
                      <a:pt x="278932" y="71222"/>
                    </a:cubicBezTo>
                    <a:cubicBezTo>
                      <a:pt x="278932" y="107404"/>
                      <a:pt x="258490" y="177931"/>
                      <a:pt x="247339" y="201235"/>
                    </a:cubicBezTo>
                    <a:cubicBezTo>
                      <a:pt x="226277" y="244164"/>
                      <a:pt x="196543" y="264402"/>
                      <a:pt x="173623" y="264402"/>
                    </a:cubicBezTo>
                    <a:cubicBezTo>
                      <a:pt x="132738" y="264402"/>
                      <a:pt x="124685" y="213500"/>
                      <a:pt x="124685" y="209821"/>
                    </a:cubicBezTo>
                    <a:cubicBezTo>
                      <a:pt x="124685" y="208594"/>
                      <a:pt x="124685" y="207367"/>
                      <a:pt x="126543" y="200008"/>
                    </a:cubicBezTo>
                    <a:lnTo>
                      <a:pt x="156897" y="79808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882E71FC-6835-33C4-E7F6-0F358A272662}"/>
                  </a:ext>
                </a:extLst>
              </p:cNvPr>
              <p:cNvSpPr/>
              <p:nvPr/>
            </p:nvSpPr>
            <p:spPr>
              <a:xfrm>
                <a:off x="8275855" y="5756329"/>
                <a:ext cx="143715" cy="613269"/>
              </a:xfrm>
              <a:custGeom>
                <a:avLst/>
                <a:gdLst>
                  <a:gd name="connsiteX0" fmla="*/ 143893 w 143715"/>
                  <a:gd name="connsiteY0" fmla="*/ 607219 h 613269"/>
                  <a:gd name="connsiteX1" fmla="*/ 133363 w 143715"/>
                  <a:gd name="connsiteY1" fmla="*/ 593727 h 613269"/>
                  <a:gd name="connsiteX2" fmla="*/ 36107 w 143715"/>
                  <a:gd name="connsiteY2" fmla="*/ 306717 h 613269"/>
                  <a:gd name="connsiteX3" fmla="*/ 135841 w 143715"/>
                  <a:gd name="connsiteY3" fmla="*/ 16640 h 613269"/>
                  <a:gd name="connsiteX4" fmla="*/ 143893 w 143715"/>
                  <a:gd name="connsiteY4" fmla="*/ 6215 h 613269"/>
                  <a:gd name="connsiteX5" fmla="*/ 137699 w 143715"/>
                  <a:gd name="connsiteY5" fmla="*/ 82 h 613269"/>
                  <a:gd name="connsiteX6" fmla="*/ 39204 w 143715"/>
                  <a:gd name="connsiteY6" fmla="*/ 119670 h 613269"/>
                  <a:gd name="connsiteX7" fmla="*/ 178 w 143715"/>
                  <a:gd name="connsiteY7" fmla="*/ 306717 h 613269"/>
                  <a:gd name="connsiteX8" fmla="*/ 41063 w 143715"/>
                  <a:gd name="connsiteY8" fmla="*/ 498057 h 613269"/>
                  <a:gd name="connsiteX9" fmla="*/ 137699 w 143715"/>
                  <a:gd name="connsiteY9" fmla="*/ 613352 h 613269"/>
                  <a:gd name="connsiteX10" fmla="*/ 143893 w 143715"/>
                  <a:gd name="connsiteY10" fmla="*/ 607219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893" y="607219"/>
                    </a:moveTo>
                    <a:cubicBezTo>
                      <a:pt x="143893" y="605379"/>
                      <a:pt x="143893" y="604153"/>
                      <a:pt x="133363" y="593727"/>
                    </a:cubicBezTo>
                    <a:cubicBezTo>
                      <a:pt x="55930" y="516455"/>
                      <a:pt x="36107" y="400547"/>
                      <a:pt x="36107" y="306717"/>
                    </a:cubicBezTo>
                    <a:cubicBezTo>
                      <a:pt x="36107" y="200008"/>
                      <a:pt x="59647" y="93299"/>
                      <a:pt x="135841" y="16640"/>
                    </a:cubicBezTo>
                    <a:cubicBezTo>
                      <a:pt x="143893" y="9281"/>
                      <a:pt x="143893" y="8054"/>
                      <a:pt x="143893" y="6215"/>
                    </a:cubicBezTo>
                    <a:cubicBezTo>
                      <a:pt x="143893" y="1922"/>
                      <a:pt x="141416" y="82"/>
                      <a:pt x="137699" y="82"/>
                    </a:cubicBezTo>
                    <a:cubicBezTo>
                      <a:pt x="131504" y="82"/>
                      <a:pt x="75752" y="41785"/>
                      <a:pt x="39204" y="119670"/>
                    </a:cubicBezTo>
                    <a:cubicBezTo>
                      <a:pt x="7611" y="187130"/>
                      <a:pt x="178" y="255202"/>
                      <a:pt x="178" y="306717"/>
                    </a:cubicBezTo>
                    <a:cubicBezTo>
                      <a:pt x="178" y="354552"/>
                      <a:pt x="6992" y="428758"/>
                      <a:pt x="41063" y="498057"/>
                    </a:cubicBezTo>
                    <a:cubicBezTo>
                      <a:pt x="78230" y="573489"/>
                      <a:pt x="131504" y="613352"/>
                      <a:pt x="137699" y="613352"/>
                    </a:cubicBezTo>
                    <a:cubicBezTo>
                      <a:pt x="141416" y="613352"/>
                      <a:pt x="143893" y="611512"/>
                      <a:pt x="143893" y="6072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任意多边形: 形状 46">
                <a:extLst>
                  <a:ext uri="{FF2B5EF4-FFF2-40B4-BE49-F238E27FC236}">
                    <a16:creationId xmlns:a16="http://schemas.microsoft.com/office/drawing/2014/main" id="{251BF57A-C15F-BBB1-0457-6FE0E038D1FC}"/>
                  </a:ext>
                </a:extLst>
              </p:cNvPr>
              <p:cNvSpPr/>
              <p:nvPr/>
            </p:nvSpPr>
            <p:spPr>
              <a:xfrm>
                <a:off x="8464701" y="5945216"/>
                <a:ext cx="284333" cy="396785"/>
              </a:xfrm>
              <a:custGeom>
                <a:avLst/>
                <a:gdLst>
                  <a:gd name="connsiteX0" fmla="*/ 282657 w 284333"/>
                  <a:gd name="connsiteY0" fmla="*/ 39945 h 396785"/>
                  <a:gd name="connsiteX1" fmla="*/ 284516 w 284333"/>
                  <a:gd name="connsiteY1" fmla="*/ 28906 h 396785"/>
                  <a:gd name="connsiteX2" fmla="*/ 266551 w 284333"/>
                  <a:gd name="connsiteY2" fmla="*/ 12348 h 396785"/>
                  <a:gd name="connsiteX3" fmla="*/ 241154 w 284333"/>
                  <a:gd name="connsiteY3" fmla="*/ 38718 h 396785"/>
                  <a:gd name="connsiteX4" fmla="*/ 183543 w 284333"/>
                  <a:gd name="connsiteY4" fmla="*/ 82 h 396785"/>
                  <a:gd name="connsiteX5" fmla="*/ 36111 w 284333"/>
                  <a:gd name="connsiteY5" fmla="*/ 174251 h 396785"/>
                  <a:gd name="connsiteX6" fmla="*/ 118499 w 284333"/>
                  <a:gd name="connsiteY6" fmla="*/ 271147 h 396785"/>
                  <a:gd name="connsiteX7" fmla="*/ 190357 w 284333"/>
                  <a:gd name="connsiteY7" fmla="*/ 235578 h 396785"/>
                  <a:gd name="connsiteX8" fmla="*/ 190977 w 284333"/>
                  <a:gd name="connsiteY8" fmla="*/ 236191 h 396785"/>
                  <a:gd name="connsiteX9" fmla="*/ 170535 w 284333"/>
                  <a:gd name="connsiteY9" fmla="*/ 317143 h 396785"/>
                  <a:gd name="connsiteX10" fmla="*/ 81332 w 284333"/>
                  <a:gd name="connsiteY10" fmla="*/ 383376 h 396785"/>
                  <a:gd name="connsiteX11" fmla="*/ 31774 w 284333"/>
                  <a:gd name="connsiteY11" fmla="*/ 377243 h 396785"/>
                  <a:gd name="connsiteX12" fmla="*/ 57172 w 284333"/>
                  <a:gd name="connsiteY12" fmla="*/ 345353 h 396785"/>
                  <a:gd name="connsiteX13" fmla="*/ 33633 w 284333"/>
                  <a:gd name="connsiteY13" fmla="*/ 323889 h 396785"/>
                  <a:gd name="connsiteX14" fmla="*/ 182 w 284333"/>
                  <a:gd name="connsiteY14" fmla="*/ 359458 h 396785"/>
                  <a:gd name="connsiteX15" fmla="*/ 82571 w 284333"/>
                  <a:gd name="connsiteY15" fmla="*/ 396868 h 396785"/>
                  <a:gd name="connsiteX16" fmla="*/ 213897 w 284333"/>
                  <a:gd name="connsiteY16" fmla="*/ 312237 h 396785"/>
                  <a:gd name="connsiteX17" fmla="*/ 282657 w 284333"/>
                  <a:gd name="connsiteY17" fmla="*/ 39945 h 396785"/>
                  <a:gd name="connsiteX18" fmla="*/ 202127 w 284333"/>
                  <a:gd name="connsiteY18" fmla="*/ 192649 h 396785"/>
                  <a:gd name="connsiteX19" fmla="*/ 170535 w 284333"/>
                  <a:gd name="connsiteY19" fmla="*/ 235578 h 396785"/>
                  <a:gd name="connsiteX20" fmla="*/ 120358 w 284333"/>
                  <a:gd name="connsiteY20" fmla="*/ 257656 h 396785"/>
                  <a:gd name="connsiteX21" fmla="*/ 80093 w 284333"/>
                  <a:gd name="connsiteY21" fmla="*/ 201235 h 396785"/>
                  <a:gd name="connsiteX22" fmla="*/ 114783 w 284333"/>
                  <a:gd name="connsiteY22" fmla="*/ 68156 h 396785"/>
                  <a:gd name="connsiteX23" fmla="*/ 184162 w 284333"/>
                  <a:gd name="connsiteY23" fmla="*/ 13574 h 396785"/>
                  <a:gd name="connsiteX24" fmla="*/ 233719 w 284333"/>
                  <a:gd name="connsiteY24" fmla="*/ 66316 h 396785"/>
                  <a:gd name="connsiteX25" fmla="*/ 231862 w 284333"/>
                  <a:gd name="connsiteY25" fmla="*/ 75515 h 396785"/>
                  <a:gd name="connsiteX26" fmla="*/ 202127 w 284333"/>
                  <a:gd name="connsiteY26" fmla="*/ 192649 h 39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84333" h="396785">
                    <a:moveTo>
                      <a:pt x="282657" y="39945"/>
                    </a:moveTo>
                    <a:cubicBezTo>
                      <a:pt x="283277" y="36265"/>
                      <a:pt x="284516" y="33199"/>
                      <a:pt x="284516" y="28906"/>
                    </a:cubicBezTo>
                    <a:cubicBezTo>
                      <a:pt x="284516" y="18480"/>
                      <a:pt x="277082" y="12348"/>
                      <a:pt x="266551" y="12348"/>
                    </a:cubicBezTo>
                    <a:cubicBezTo>
                      <a:pt x="260357" y="12348"/>
                      <a:pt x="243631" y="16640"/>
                      <a:pt x="241154" y="38718"/>
                    </a:cubicBezTo>
                    <a:cubicBezTo>
                      <a:pt x="230003" y="16027"/>
                      <a:pt x="208322" y="82"/>
                      <a:pt x="183543" y="82"/>
                    </a:cubicBezTo>
                    <a:cubicBezTo>
                      <a:pt x="112924" y="82"/>
                      <a:pt x="36111" y="85940"/>
                      <a:pt x="36111" y="174251"/>
                    </a:cubicBezTo>
                    <a:cubicBezTo>
                      <a:pt x="36111" y="234965"/>
                      <a:pt x="73898" y="271147"/>
                      <a:pt x="118499" y="271147"/>
                    </a:cubicBezTo>
                    <a:cubicBezTo>
                      <a:pt x="155048" y="271147"/>
                      <a:pt x="184162" y="242324"/>
                      <a:pt x="190357" y="235578"/>
                    </a:cubicBezTo>
                    <a:lnTo>
                      <a:pt x="190977" y="236191"/>
                    </a:lnTo>
                    <a:cubicBezTo>
                      <a:pt x="177968" y="290772"/>
                      <a:pt x="170535" y="315916"/>
                      <a:pt x="170535" y="317143"/>
                    </a:cubicBezTo>
                    <a:cubicBezTo>
                      <a:pt x="168056" y="322662"/>
                      <a:pt x="146995" y="383376"/>
                      <a:pt x="81332" y="383376"/>
                    </a:cubicBezTo>
                    <a:cubicBezTo>
                      <a:pt x="69561" y="383376"/>
                      <a:pt x="49119" y="382762"/>
                      <a:pt x="31774" y="377243"/>
                    </a:cubicBezTo>
                    <a:cubicBezTo>
                      <a:pt x="50358" y="371723"/>
                      <a:pt x="57172" y="355778"/>
                      <a:pt x="57172" y="345353"/>
                    </a:cubicBezTo>
                    <a:cubicBezTo>
                      <a:pt x="57172" y="335541"/>
                      <a:pt x="50358" y="323889"/>
                      <a:pt x="33633" y="323889"/>
                    </a:cubicBezTo>
                    <a:cubicBezTo>
                      <a:pt x="20005" y="323889"/>
                      <a:pt x="182" y="334928"/>
                      <a:pt x="182" y="359458"/>
                    </a:cubicBezTo>
                    <a:cubicBezTo>
                      <a:pt x="182" y="384602"/>
                      <a:pt x="23102" y="396868"/>
                      <a:pt x="82571" y="396868"/>
                    </a:cubicBezTo>
                    <a:cubicBezTo>
                      <a:pt x="160004" y="396868"/>
                      <a:pt x="204605" y="349032"/>
                      <a:pt x="213897" y="312237"/>
                    </a:cubicBezTo>
                    <a:lnTo>
                      <a:pt x="282657" y="39945"/>
                    </a:lnTo>
                    <a:close/>
                    <a:moveTo>
                      <a:pt x="202127" y="192649"/>
                    </a:moveTo>
                    <a:cubicBezTo>
                      <a:pt x="198410" y="208594"/>
                      <a:pt x="184162" y="223926"/>
                      <a:pt x="170535" y="235578"/>
                    </a:cubicBezTo>
                    <a:cubicBezTo>
                      <a:pt x="157526" y="246617"/>
                      <a:pt x="138322" y="257656"/>
                      <a:pt x="120358" y="257656"/>
                    </a:cubicBezTo>
                    <a:cubicBezTo>
                      <a:pt x="89385" y="257656"/>
                      <a:pt x="80093" y="225766"/>
                      <a:pt x="80093" y="201235"/>
                    </a:cubicBezTo>
                    <a:cubicBezTo>
                      <a:pt x="80093" y="171798"/>
                      <a:pt x="98057" y="99432"/>
                      <a:pt x="114783" y="68156"/>
                    </a:cubicBezTo>
                    <a:cubicBezTo>
                      <a:pt x="131508" y="38105"/>
                      <a:pt x="158145" y="13574"/>
                      <a:pt x="184162" y="13574"/>
                    </a:cubicBezTo>
                    <a:cubicBezTo>
                      <a:pt x="225047" y="13574"/>
                      <a:pt x="233719" y="63249"/>
                      <a:pt x="233719" y="66316"/>
                    </a:cubicBezTo>
                    <a:cubicBezTo>
                      <a:pt x="233719" y="69382"/>
                      <a:pt x="232481" y="73062"/>
                      <a:pt x="231862" y="75515"/>
                    </a:cubicBezTo>
                    <a:lnTo>
                      <a:pt x="202127" y="19264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任意多边形: 形状 47">
                <a:extLst>
                  <a:ext uri="{FF2B5EF4-FFF2-40B4-BE49-F238E27FC236}">
                    <a16:creationId xmlns:a16="http://schemas.microsoft.com/office/drawing/2014/main" id="{53E389EB-E3CF-B71B-DBD9-F4A0A37957E5}"/>
                  </a:ext>
                </a:extLst>
              </p:cNvPr>
              <p:cNvSpPr/>
              <p:nvPr/>
            </p:nvSpPr>
            <p:spPr>
              <a:xfrm>
                <a:off x="8771262" y="6118526"/>
                <a:ext cx="317846" cy="194038"/>
              </a:xfrm>
              <a:custGeom>
                <a:avLst/>
                <a:gdLst>
                  <a:gd name="connsiteX0" fmla="*/ 207893 w 317846"/>
                  <a:gd name="connsiteY0" fmla="*/ 52886 h 194038"/>
                  <a:gd name="connsiteX1" fmla="*/ 216132 w 317846"/>
                  <a:gd name="connsiteY1" fmla="*/ 18543 h 194038"/>
                  <a:gd name="connsiteX2" fmla="*/ 201822 w 317846"/>
                  <a:gd name="connsiteY2" fmla="*/ 4806 h 194038"/>
                  <a:gd name="connsiteX3" fmla="*/ 183177 w 317846"/>
                  <a:gd name="connsiteY3" fmla="*/ 17255 h 194038"/>
                  <a:gd name="connsiteX4" fmla="*/ 174504 w 317846"/>
                  <a:gd name="connsiteY4" fmla="*/ 49452 h 194038"/>
                  <a:gd name="connsiteX5" fmla="*/ 161929 w 317846"/>
                  <a:gd name="connsiteY5" fmla="*/ 98820 h 194038"/>
                  <a:gd name="connsiteX6" fmla="*/ 154991 w 317846"/>
                  <a:gd name="connsiteY6" fmla="*/ 138315 h 194038"/>
                  <a:gd name="connsiteX7" fmla="*/ 142849 w 317846"/>
                  <a:gd name="connsiteY7" fmla="*/ 167935 h 194038"/>
                  <a:gd name="connsiteX8" fmla="*/ 113796 w 317846"/>
                  <a:gd name="connsiteY8" fmla="*/ 182102 h 194038"/>
                  <a:gd name="connsiteX9" fmla="*/ 74770 w 317846"/>
                  <a:gd name="connsiteY9" fmla="*/ 142607 h 194038"/>
                  <a:gd name="connsiteX10" fmla="*/ 95584 w 317846"/>
                  <a:gd name="connsiteY10" fmla="*/ 67053 h 194038"/>
                  <a:gd name="connsiteX11" fmla="*/ 104690 w 317846"/>
                  <a:gd name="connsiteY11" fmla="*/ 37002 h 194038"/>
                  <a:gd name="connsiteX12" fmla="*/ 63496 w 317846"/>
                  <a:gd name="connsiteY12" fmla="*/ 513 h 194038"/>
                  <a:gd name="connsiteX13" fmla="*/ 187 w 317846"/>
                  <a:gd name="connsiteY13" fmla="*/ 66194 h 194038"/>
                  <a:gd name="connsiteX14" fmla="*/ 7558 w 317846"/>
                  <a:gd name="connsiteY14" fmla="*/ 71775 h 194038"/>
                  <a:gd name="connsiteX15" fmla="*/ 15363 w 317846"/>
                  <a:gd name="connsiteY15" fmla="*/ 64906 h 194038"/>
                  <a:gd name="connsiteX16" fmla="*/ 62195 w 317846"/>
                  <a:gd name="connsiteY16" fmla="*/ 12533 h 194038"/>
                  <a:gd name="connsiteX17" fmla="*/ 73036 w 317846"/>
                  <a:gd name="connsiteY17" fmla="*/ 27558 h 194038"/>
                  <a:gd name="connsiteX18" fmla="*/ 66965 w 317846"/>
                  <a:gd name="connsiteY18" fmla="*/ 52457 h 194038"/>
                  <a:gd name="connsiteX19" fmla="*/ 42248 w 317846"/>
                  <a:gd name="connsiteY19" fmla="*/ 137027 h 194038"/>
                  <a:gd name="connsiteX20" fmla="*/ 112062 w 317846"/>
                  <a:gd name="connsiteY20" fmla="*/ 194122 h 194038"/>
                  <a:gd name="connsiteX21" fmla="*/ 161062 w 317846"/>
                  <a:gd name="connsiteY21" fmla="*/ 165360 h 194038"/>
                  <a:gd name="connsiteX22" fmla="*/ 221335 w 317846"/>
                  <a:gd name="connsiteY22" fmla="*/ 194122 h 194038"/>
                  <a:gd name="connsiteX23" fmla="*/ 287680 w 317846"/>
                  <a:gd name="connsiteY23" fmla="*/ 143466 h 194038"/>
                  <a:gd name="connsiteX24" fmla="*/ 318034 w 317846"/>
                  <a:gd name="connsiteY24" fmla="*/ 33997 h 194038"/>
                  <a:gd name="connsiteX25" fmla="*/ 296352 w 317846"/>
                  <a:gd name="connsiteY25" fmla="*/ 84 h 194038"/>
                  <a:gd name="connsiteX26" fmla="*/ 272937 w 317846"/>
                  <a:gd name="connsiteY26" fmla="*/ 22836 h 194038"/>
                  <a:gd name="connsiteX27" fmla="*/ 280308 w 317846"/>
                  <a:gd name="connsiteY27" fmla="*/ 36144 h 194038"/>
                  <a:gd name="connsiteX28" fmla="*/ 296352 w 317846"/>
                  <a:gd name="connsiteY28" fmla="*/ 70487 h 194038"/>
                  <a:gd name="connsiteX29" fmla="*/ 223070 w 317846"/>
                  <a:gd name="connsiteY29" fmla="*/ 182102 h 194038"/>
                  <a:gd name="connsiteX30" fmla="*/ 187946 w 317846"/>
                  <a:gd name="connsiteY30" fmla="*/ 143895 h 194038"/>
                  <a:gd name="connsiteX31" fmla="*/ 195752 w 317846"/>
                  <a:gd name="connsiteY31" fmla="*/ 100966 h 194038"/>
                  <a:gd name="connsiteX32" fmla="*/ 207893 w 317846"/>
                  <a:gd name="connsiteY32" fmla="*/ 52886 h 194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7846" h="194038">
                    <a:moveTo>
                      <a:pt x="207893" y="52886"/>
                    </a:moveTo>
                    <a:cubicBezTo>
                      <a:pt x="210928" y="41295"/>
                      <a:pt x="216132" y="20689"/>
                      <a:pt x="216132" y="18543"/>
                    </a:cubicBezTo>
                    <a:cubicBezTo>
                      <a:pt x="216132" y="9957"/>
                      <a:pt x="209194" y="4806"/>
                      <a:pt x="201822" y="4806"/>
                    </a:cubicBezTo>
                    <a:cubicBezTo>
                      <a:pt x="193583" y="4806"/>
                      <a:pt x="185778" y="9957"/>
                      <a:pt x="183177" y="17255"/>
                    </a:cubicBezTo>
                    <a:cubicBezTo>
                      <a:pt x="181875" y="20689"/>
                      <a:pt x="177539" y="38720"/>
                      <a:pt x="174504" y="49452"/>
                    </a:cubicBezTo>
                    <a:cubicBezTo>
                      <a:pt x="168433" y="73921"/>
                      <a:pt x="168433" y="74780"/>
                      <a:pt x="161929" y="98820"/>
                    </a:cubicBezTo>
                    <a:cubicBezTo>
                      <a:pt x="156292" y="122431"/>
                      <a:pt x="155424" y="125865"/>
                      <a:pt x="154991" y="138315"/>
                    </a:cubicBezTo>
                    <a:cubicBezTo>
                      <a:pt x="156725" y="146900"/>
                      <a:pt x="153256" y="155057"/>
                      <a:pt x="142849" y="167935"/>
                    </a:cubicBezTo>
                    <a:cubicBezTo>
                      <a:pt x="137212" y="174804"/>
                      <a:pt x="128540" y="182102"/>
                      <a:pt x="113796" y="182102"/>
                    </a:cubicBezTo>
                    <a:cubicBezTo>
                      <a:pt x="96885" y="182102"/>
                      <a:pt x="74770" y="176092"/>
                      <a:pt x="74770" y="142607"/>
                    </a:cubicBezTo>
                    <a:cubicBezTo>
                      <a:pt x="74770" y="120714"/>
                      <a:pt x="86912" y="88947"/>
                      <a:pt x="95584" y="67053"/>
                    </a:cubicBezTo>
                    <a:cubicBezTo>
                      <a:pt x="102956" y="48164"/>
                      <a:pt x="104690" y="44301"/>
                      <a:pt x="104690" y="37002"/>
                    </a:cubicBezTo>
                    <a:cubicBezTo>
                      <a:pt x="104690" y="16396"/>
                      <a:pt x="86912" y="513"/>
                      <a:pt x="63496" y="513"/>
                    </a:cubicBezTo>
                    <a:cubicBezTo>
                      <a:pt x="19700" y="513"/>
                      <a:pt x="187" y="58896"/>
                      <a:pt x="187" y="66194"/>
                    </a:cubicBezTo>
                    <a:cubicBezTo>
                      <a:pt x="187" y="71775"/>
                      <a:pt x="6257" y="71775"/>
                      <a:pt x="7558" y="71775"/>
                    </a:cubicBezTo>
                    <a:cubicBezTo>
                      <a:pt x="13629" y="71775"/>
                      <a:pt x="14063" y="69628"/>
                      <a:pt x="15363" y="64906"/>
                    </a:cubicBezTo>
                    <a:cubicBezTo>
                      <a:pt x="26204" y="29275"/>
                      <a:pt x="44850" y="12533"/>
                      <a:pt x="62195" y="12533"/>
                    </a:cubicBezTo>
                    <a:cubicBezTo>
                      <a:pt x="69567" y="12533"/>
                      <a:pt x="73036" y="17255"/>
                      <a:pt x="73036" y="27558"/>
                    </a:cubicBezTo>
                    <a:cubicBezTo>
                      <a:pt x="73036" y="37431"/>
                      <a:pt x="69133" y="46876"/>
                      <a:pt x="66965" y="52457"/>
                    </a:cubicBezTo>
                    <a:cubicBezTo>
                      <a:pt x="42248" y="115133"/>
                      <a:pt x="42248" y="123719"/>
                      <a:pt x="42248" y="137027"/>
                    </a:cubicBezTo>
                    <a:cubicBezTo>
                      <a:pt x="42248" y="187683"/>
                      <a:pt x="88646" y="194122"/>
                      <a:pt x="112062" y="194122"/>
                    </a:cubicBezTo>
                    <a:cubicBezTo>
                      <a:pt x="120301" y="194122"/>
                      <a:pt x="141548" y="194122"/>
                      <a:pt x="161062" y="165360"/>
                    </a:cubicBezTo>
                    <a:cubicBezTo>
                      <a:pt x="171035" y="184678"/>
                      <a:pt x="194884" y="194122"/>
                      <a:pt x="221335" y="194122"/>
                    </a:cubicBezTo>
                    <a:cubicBezTo>
                      <a:pt x="259928" y="194122"/>
                      <a:pt x="279007" y="161067"/>
                      <a:pt x="287680" y="143466"/>
                    </a:cubicBezTo>
                    <a:cubicBezTo>
                      <a:pt x="306326" y="107406"/>
                      <a:pt x="318034" y="53745"/>
                      <a:pt x="318034" y="33997"/>
                    </a:cubicBezTo>
                    <a:cubicBezTo>
                      <a:pt x="318034" y="1801"/>
                      <a:pt x="299388" y="84"/>
                      <a:pt x="296352" y="84"/>
                    </a:cubicBezTo>
                    <a:cubicBezTo>
                      <a:pt x="285078" y="84"/>
                      <a:pt x="272937" y="11674"/>
                      <a:pt x="272937" y="22836"/>
                    </a:cubicBezTo>
                    <a:cubicBezTo>
                      <a:pt x="272937" y="30134"/>
                      <a:pt x="277273" y="33568"/>
                      <a:pt x="280308" y="36144"/>
                    </a:cubicBezTo>
                    <a:cubicBezTo>
                      <a:pt x="290715" y="44730"/>
                      <a:pt x="296352" y="56750"/>
                      <a:pt x="296352" y="70487"/>
                    </a:cubicBezTo>
                    <a:cubicBezTo>
                      <a:pt x="296352" y="76068"/>
                      <a:pt x="278140" y="182102"/>
                      <a:pt x="223070" y="182102"/>
                    </a:cubicBezTo>
                    <a:cubicBezTo>
                      <a:pt x="187946" y="182102"/>
                      <a:pt x="187946" y="151193"/>
                      <a:pt x="187946" y="143895"/>
                    </a:cubicBezTo>
                    <a:cubicBezTo>
                      <a:pt x="187946" y="132304"/>
                      <a:pt x="189681" y="125436"/>
                      <a:pt x="195752" y="100966"/>
                    </a:cubicBezTo>
                    <a:lnTo>
                      <a:pt x="207893" y="52886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任意多边形: 形状 48">
                <a:extLst>
                  <a:ext uri="{FF2B5EF4-FFF2-40B4-BE49-F238E27FC236}">
                    <a16:creationId xmlns:a16="http://schemas.microsoft.com/office/drawing/2014/main" id="{1C812116-1DB9-758C-D48E-D2CEEA46A57C}"/>
                  </a:ext>
                </a:extLst>
              </p:cNvPr>
              <p:cNvSpPr/>
              <p:nvPr/>
            </p:nvSpPr>
            <p:spPr>
              <a:xfrm>
                <a:off x="9187182" y="5756329"/>
                <a:ext cx="143715" cy="613269"/>
              </a:xfrm>
              <a:custGeom>
                <a:avLst/>
                <a:gdLst>
                  <a:gd name="connsiteX0" fmla="*/ 143909 w 143715"/>
                  <a:gd name="connsiteY0" fmla="*/ 306717 h 613269"/>
                  <a:gd name="connsiteX1" fmla="*/ 103024 w 143715"/>
                  <a:gd name="connsiteY1" fmla="*/ 115377 h 613269"/>
                  <a:gd name="connsiteX2" fmla="*/ 6388 w 143715"/>
                  <a:gd name="connsiteY2" fmla="*/ 82 h 613269"/>
                  <a:gd name="connsiteX3" fmla="*/ 193 w 143715"/>
                  <a:gd name="connsiteY3" fmla="*/ 6215 h 613269"/>
                  <a:gd name="connsiteX4" fmla="*/ 11963 w 143715"/>
                  <a:gd name="connsiteY4" fmla="*/ 20320 h 613269"/>
                  <a:gd name="connsiteX5" fmla="*/ 107980 w 143715"/>
                  <a:gd name="connsiteY5" fmla="*/ 306717 h 613269"/>
                  <a:gd name="connsiteX6" fmla="*/ 8246 w 143715"/>
                  <a:gd name="connsiteY6" fmla="*/ 596793 h 613269"/>
                  <a:gd name="connsiteX7" fmla="*/ 193 w 143715"/>
                  <a:gd name="connsiteY7" fmla="*/ 607219 h 613269"/>
                  <a:gd name="connsiteX8" fmla="*/ 6388 w 143715"/>
                  <a:gd name="connsiteY8" fmla="*/ 613352 h 613269"/>
                  <a:gd name="connsiteX9" fmla="*/ 104883 w 143715"/>
                  <a:gd name="connsiteY9" fmla="*/ 493764 h 613269"/>
                  <a:gd name="connsiteX10" fmla="*/ 143909 w 143715"/>
                  <a:gd name="connsiteY10" fmla="*/ 306717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09" y="306717"/>
                    </a:moveTo>
                    <a:cubicBezTo>
                      <a:pt x="143909" y="258882"/>
                      <a:pt x="137094" y="184676"/>
                      <a:pt x="103024" y="115377"/>
                    </a:cubicBezTo>
                    <a:cubicBezTo>
                      <a:pt x="65856" y="39945"/>
                      <a:pt x="12582" y="82"/>
                      <a:pt x="6388" y="82"/>
                    </a:cubicBezTo>
                    <a:cubicBezTo>
                      <a:pt x="2671" y="82"/>
                      <a:pt x="193" y="2535"/>
                      <a:pt x="193" y="6215"/>
                    </a:cubicBezTo>
                    <a:cubicBezTo>
                      <a:pt x="193" y="8054"/>
                      <a:pt x="193" y="9281"/>
                      <a:pt x="11963" y="20320"/>
                    </a:cubicBezTo>
                    <a:cubicBezTo>
                      <a:pt x="72670" y="81034"/>
                      <a:pt x="107980" y="178544"/>
                      <a:pt x="107980" y="306717"/>
                    </a:cubicBezTo>
                    <a:cubicBezTo>
                      <a:pt x="107980" y="411586"/>
                      <a:pt x="85060" y="519521"/>
                      <a:pt x="8246" y="596793"/>
                    </a:cubicBezTo>
                    <a:cubicBezTo>
                      <a:pt x="193" y="604153"/>
                      <a:pt x="193" y="605379"/>
                      <a:pt x="193" y="607219"/>
                    </a:cubicBezTo>
                    <a:cubicBezTo>
                      <a:pt x="193" y="610899"/>
                      <a:pt x="2671" y="613352"/>
                      <a:pt x="6388" y="613352"/>
                    </a:cubicBezTo>
                    <a:cubicBezTo>
                      <a:pt x="12582" y="613352"/>
                      <a:pt x="68334" y="571649"/>
                      <a:pt x="104883" y="493764"/>
                    </a:cubicBezTo>
                    <a:cubicBezTo>
                      <a:pt x="136475" y="426304"/>
                      <a:pt x="143909" y="358231"/>
                      <a:pt x="143909" y="3067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任意多边形: 形状 49">
                <a:extLst>
                  <a:ext uri="{FF2B5EF4-FFF2-40B4-BE49-F238E27FC236}">
                    <a16:creationId xmlns:a16="http://schemas.microsoft.com/office/drawing/2014/main" id="{0BB70147-CF2E-C344-7EEC-4C33ACC1653C}"/>
                  </a:ext>
                </a:extLst>
              </p:cNvPr>
              <p:cNvSpPr/>
              <p:nvPr/>
            </p:nvSpPr>
            <p:spPr>
              <a:xfrm>
                <a:off x="9514615" y="5945216"/>
                <a:ext cx="292387" cy="403531"/>
              </a:xfrm>
              <a:custGeom>
                <a:avLst/>
                <a:gdLst>
                  <a:gd name="connsiteX0" fmla="*/ 2057 w 292387"/>
                  <a:gd name="connsiteY0" fmla="*/ 377243 h 403531"/>
                  <a:gd name="connsiteX1" fmla="*/ 199 w 292387"/>
                  <a:gd name="connsiteY1" fmla="*/ 387055 h 403531"/>
                  <a:gd name="connsiteX2" fmla="*/ 17544 w 292387"/>
                  <a:gd name="connsiteY2" fmla="*/ 403614 h 403531"/>
                  <a:gd name="connsiteX3" fmla="*/ 39225 w 292387"/>
                  <a:gd name="connsiteY3" fmla="*/ 390735 h 403531"/>
                  <a:gd name="connsiteX4" fmla="*/ 78870 w 292387"/>
                  <a:gd name="connsiteY4" fmla="*/ 236804 h 403531"/>
                  <a:gd name="connsiteX5" fmla="*/ 140198 w 292387"/>
                  <a:gd name="connsiteY5" fmla="*/ 277893 h 403531"/>
                  <a:gd name="connsiteX6" fmla="*/ 292586 w 292387"/>
                  <a:gd name="connsiteY6" fmla="*/ 100045 h 403531"/>
                  <a:gd name="connsiteX7" fmla="*/ 206480 w 292387"/>
                  <a:gd name="connsiteY7" fmla="*/ 82 h 403531"/>
                  <a:gd name="connsiteX8" fmla="*/ 62765 w 292387"/>
                  <a:gd name="connsiteY8" fmla="*/ 136228 h 403531"/>
                  <a:gd name="connsiteX9" fmla="*/ 2057 w 292387"/>
                  <a:gd name="connsiteY9" fmla="*/ 377243 h 403531"/>
                  <a:gd name="connsiteX10" fmla="*/ 139578 w 292387"/>
                  <a:gd name="connsiteY10" fmla="*/ 264402 h 403531"/>
                  <a:gd name="connsiteX11" fmla="*/ 86304 w 292387"/>
                  <a:gd name="connsiteY11" fmla="*/ 209821 h 403531"/>
                  <a:gd name="connsiteX12" fmla="*/ 91260 w 292387"/>
                  <a:gd name="connsiteY12" fmla="*/ 187130 h 403531"/>
                  <a:gd name="connsiteX13" fmla="*/ 128428 w 292387"/>
                  <a:gd name="connsiteY13" fmla="*/ 71835 h 403531"/>
                  <a:gd name="connsiteX14" fmla="*/ 205241 w 292387"/>
                  <a:gd name="connsiteY14" fmla="*/ 13574 h 403531"/>
                  <a:gd name="connsiteX15" fmla="*/ 247985 w 292387"/>
                  <a:gd name="connsiteY15" fmla="*/ 73675 h 403531"/>
                  <a:gd name="connsiteX16" fmla="*/ 213294 w 292387"/>
                  <a:gd name="connsiteY16" fmla="*/ 206141 h 403531"/>
                  <a:gd name="connsiteX17" fmla="*/ 139578 w 292387"/>
                  <a:gd name="connsiteY17" fmla="*/ 264402 h 403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2387" h="403531">
                    <a:moveTo>
                      <a:pt x="2057" y="377243"/>
                    </a:moveTo>
                    <a:cubicBezTo>
                      <a:pt x="199" y="384602"/>
                      <a:pt x="199" y="385829"/>
                      <a:pt x="199" y="387055"/>
                    </a:cubicBezTo>
                    <a:cubicBezTo>
                      <a:pt x="199" y="396255"/>
                      <a:pt x="7013" y="403614"/>
                      <a:pt x="17544" y="403614"/>
                    </a:cubicBezTo>
                    <a:cubicBezTo>
                      <a:pt x="30552" y="403614"/>
                      <a:pt x="37986" y="392575"/>
                      <a:pt x="39225" y="390735"/>
                    </a:cubicBezTo>
                    <a:cubicBezTo>
                      <a:pt x="42322" y="385216"/>
                      <a:pt x="62145" y="303037"/>
                      <a:pt x="78870" y="236804"/>
                    </a:cubicBezTo>
                    <a:cubicBezTo>
                      <a:pt x="91260" y="261335"/>
                      <a:pt x="111083" y="277893"/>
                      <a:pt x="140198" y="277893"/>
                    </a:cubicBezTo>
                    <a:cubicBezTo>
                      <a:pt x="212674" y="277893"/>
                      <a:pt x="292586" y="191423"/>
                      <a:pt x="292586" y="100045"/>
                    </a:cubicBezTo>
                    <a:cubicBezTo>
                      <a:pt x="292586" y="35039"/>
                      <a:pt x="251701" y="82"/>
                      <a:pt x="206480" y="82"/>
                    </a:cubicBezTo>
                    <a:cubicBezTo>
                      <a:pt x="146392" y="82"/>
                      <a:pt x="81348" y="61410"/>
                      <a:pt x="62765" y="136228"/>
                    </a:cubicBezTo>
                    <a:lnTo>
                      <a:pt x="2057" y="377243"/>
                    </a:lnTo>
                    <a:close/>
                    <a:moveTo>
                      <a:pt x="139578" y="264402"/>
                    </a:moveTo>
                    <a:cubicBezTo>
                      <a:pt x="96216" y="264402"/>
                      <a:pt x="86304" y="215340"/>
                      <a:pt x="86304" y="209821"/>
                    </a:cubicBezTo>
                    <a:cubicBezTo>
                      <a:pt x="86304" y="207367"/>
                      <a:pt x="89401" y="195102"/>
                      <a:pt x="91260" y="187130"/>
                    </a:cubicBezTo>
                    <a:cubicBezTo>
                      <a:pt x="108605" y="118443"/>
                      <a:pt x="114800" y="96366"/>
                      <a:pt x="128428" y="71835"/>
                    </a:cubicBezTo>
                    <a:cubicBezTo>
                      <a:pt x="155065" y="27066"/>
                      <a:pt x="186038" y="13574"/>
                      <a:pt x="205241" y="13574"/>
                    </a:cubicBezTo>
                    <a:cubicBezTo>
                      <a:pt x="228161" y="13574"/>
                      <a:pt x="247985" y="31359"/>
                      <a:pt x="247985" y="73675"/>
                    </a:cubicBezTo>
                    <a:cubicBezTo>
                      <a:pt x="247985" y="107405"/>
                      <a:pt x="230020" y="176091"/>
                      <a:pt x="213294" y="206141"/>
                    </a:cubicBezTo>
                    <a:cubicBezTo>
                      <a:pt x="192852" y="244777"/>
                      <a:pt x="163117" y="264402"/>
                      <a:pt x="139578" y="2644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任意多边形: 形状 50">
                <a:extLst>
                  <a:ext uri="{FF2B5EF4-FFF2-40B4-BE49-F238E27FC236}">
                    <a16:creationId xmlns:a16="http://schemas.microsoft.com/office/drawing/2014/main" id="{FD217085-0D35-2F56-45EE-2A0E79F3B990}"/>
                  </a:ext>
                </a:extLst>
              </p:cNvPr>
              <p:cNvSpPr/>
              <p:nvPr/>
            </p:nvSpPr>
            <p:spPr>
              <a:xfrm>
                <a:off x="9877641" y="5756329"/>
                <a:ext cx="143715" cy="613269"/>
              </a:xfrm>
              <a:custGeom>
                <a:avLst/>
                <a:gdLst>
                  <a:gd name="connsiteX0" fmla="*/ 143919 w 143715"/>
                  <a:gd name="connsiteY0" fmla="*/ 607219 h 613269"/>
                  <a:gd name="connsiteX1" fmla="*/ 133389 w 143715"/>
                  <a:gd name="connsiteY1" fmla="*/ 593727 h 613269"/>
                  <a:gd name="connsiteX2" fmla="*/ 36132 w 143715"/>
                  <a:gd name="connsiteY2" fmla="*/ 306717 h 613269"/>
                  <a:gd name="connsiteX3" fmla="*/ 135866 w 143715"/>
                  <a:gd name="connsiteY3" fmla="*/ 16640 h 613269"/>
                  <a:gd name="connsiteX4" fmla="*/ 143919 w 143715"/>
                  <a:gd name="connsiteY4" fmla="*/ 6215 h 613269"/>
                  <a:gd name="connsiteX5" fmla="*/ 137725 w 143715"/>
                  <a:gd name="connsiteY5" fmla="*/ 82 h 613269"/>
                  <a:gd name="connsiteX6" fmla="*/ 39230 w 143715"/>
                  <a:gd name="connsiteY6" fmla="*/ 119670 h 613269"/>
                  <a:gd name="connsiteX7" fmla="*/ 204 w 143715"/>
                  <a:gd name="connsiteY7" fmla="*/ 306717 h 613269"/>
                  <a:gd name="connsiteX8" fmla="*/ 41089 w 143715"/>
                  <a:gd name="connsiteY8" fmla="*/ 498057 h 613269"/>
                  <a:gd name="connsiteX9" fmla="*/ 137725 w 143715"/>
                  <a:gd name="connsiteY9" fmla="*/ 613352 h 613269"/>
                  <a:gd name="connsiteX10" fmla="*/ 143919 w 143715"/>
                  <a:gd name="connsiteY10" fmla="*/ 607219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19" y="607219"/>
                    </a:moveTo>
                    <a:cubicBezTo>
                      <a:pt x="143919" y="605379"/>
                      <a:pt x="143919" y="604153"/>
                      <a:pt x="133389" y="593727"/>
                    </a:cubicBezTo>
                    <a:cubicBezTo>
                      <a:pt x="55956" y="516455"/>
                      <a:pt x="36132" y="400547"/>
                      <a:pt x="36132" y="306717"/>
                    </a:cubicBezTo>
                    <a:cubicBezTo>
                      <a:pt x="36132" y="200008"/>
                      <a:pt x="59673" y="93299"/>
                      <a:pt x="135866" y="16640"/>
                    </a:cubicBezTo>
                    <a:cubicBezTo>
                      <a:pt x="143919" y="9281"/>
                      <a:pt x="143919" y="8054"/>
                      <a:pt x="143919" y="6215"/>
                    </a:cubicBezTo>
                    <a:cubicBezTo>
                      <a:pt x="143919" y="1922"/>
                      <a:pt x="141441" y="82"/>
                      <a:pt x="137725" y="82"/>
                    </a:cubicBezTo>
                    <a:cubicBezTo>
                      <a:pt x="131530" y="82"/>
                      <a:pt x="75778" y="41785"/>
                      <a:pt x="39230" y="119670"/>
                    </a:cubicBezTo>
                    <a:cubicBezTo>
                      <a:pt x="7637" y="187130"/>
                      <a:pt x="204" y="255202"/>
                      <a:pt x="204" y="306717"/>
                    </a:cubicBezTo>
                    <a:cubicBezTo>
                      <a:pt x="204" y="354552"/>
                      <a:pt x="7018" y="428758"/>
                      <a:pt x="41089" y="498057"/>
                    </a:cubicBezTo>
                    <a:cubicBezTo>
                      <a:pt x="78256" y="573489"/>
                      <a:pt x="131530" y="613352"/>
                      <a:pt x="137725" y="613352"/>
                    </a:cubicBezTo>
                    <a:cubicBezTo>
                      <a:pt x="141441" y="613352"/>
                      <a:pt x="143919" y="611512"/>
                      <a:pt x="143919" y="6072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任意多边形: 形状 51">
                <a:extLst>
                  <a:ext uri="{FF2B5EF4-FFF2-40B4-BE49-F238E27FC236}">
                    <a16:creationId xmlns:a16="http://schemas.microsoft.com/office/drawing/2014/main" id="{83561655-E710-A929-187A-BAEAF9952E83}"/>
                  </a:ext>
                </a:extLst>
              </p:cNvPr>
              <p:cNvSpPr/>
              <p:nvPr/>
            </p:nvSpPr>
            <p:spPr>
              <a:xfrm>
                <a:off x="10080115" y="5940310"/>
                <a:ext cx="348758" cy="394945"/>
              </a:xfrm>
              <a:custGeom>
                <a:avLst/>
                <a:gdLst>
                  <a:gd name="connsiteX0" fmla="*/ 113569 w 348758"/>
                  <a:gd name="connsiteY0" fmla="*/ 74288 h 394945"/>
                  <a:gd name="connsiteX1" fmla="*/ 122861 w 348758"/>
                  <a:gd name="connsiteY1" fmla="*/ 53437 h 394945"/>
                  <a:gd name="connsiteX2" fmla="*/ 193480 w 348758"/>
                  <a:gd name="connsiteY2" fmla="*/ 24613 h 394945"/>
                  <a:gd name="connsiteX3" fmla="*/ 269675 w 348758"/>
                  <a:gd name="connsiteY3" fmla="*/ 139294 h 394945"/>
                  <a:gd name="connsiteX4" fmla="*/ 186047 w 348758"/>
                  <a:gd name="connsiteY4" fmla="*/ 257655 h 394945"/>
                  <a:gd name="connsiteX5" fmla="*/ 120384 w 348758"/>
                  <a:gd name="connsiteY5" fmla="*/ 224539 h 394945"/>
                  <a:gd name="connsiteX6" fmla="*/ 113569 w 348758"/>
                  <a:gd name="connsiteY6" fmla="*/ 204301 h 394945"/>
                  <a:gd name="connsiteX7" fmla="*/ 113569 w 348758"/>
                  <a:gd name="connsiteY7" fmla="*/ 74288 h 394945"/>
                  <a:gd name="connsiteX8" fmla="*/ 113569 w 348758"/>
                  <a:gd name="connsiteY8" fmla="*/ 252136 h 394945"/>
                  <a:gd name="connsiteX9" fmla="*/ 192861 w 348758"/>
                  <a:gd name="connsiteY9" fmla="*/ 279733 h 394945"/>
                  <a:gd name="connsiteX10" fmla="*/ 348966 w 348758"/>
                  <a:gd name="connsiteY10" fmla="*/ 139294 h 394945"/>
                  <a:gd name="connsiteX11" fmla="*/ 203392 w 348758"/>
                  <a:gd name="connsiteY11" fmla="*/ 82 h 394945"/>
                  <a:gd name="connsiteX12" fmla="*/ 109852 w 348758"/>
                  <a:gd name="connsiteY12" fmla="*/ 30132 h 394945"/>
                  <a:gd name="connsiteX13" fmla="*/ 109852 w 348758"/>
                  <a:gd name="connsiteY13" fmla="*/ 82 h 394945"/>
                  <a:gd name="connsiteX14" fmla="*/ 208 w 348758"/>
                  <a:gd name="connsiteY14" fmla="*/ 4988 h 394945"/>
                  <a:gd name="connsiteX15" fmla="*/ 208 w 348758"/>
                  <a:gd name="connsiteY15" fmla="*/ 33812 h 394945"/>
                  <a:gd name="connsiteX16" fmla="*/ 42951 w 348758"/>
                  <a:gd name="connsiteY16" fmla="*/ 57117 h 394945"/>
                  <a:gd name="connsiteX17" fmla="*/ 42951 w 348758"/>
                  <a:gd name="connsiteY17" fmla="*/ 366204 h 394945"/>
                  <a:gd name="connsiteX18" fmla="*/ 208 w 348758"/>
                  <a:gd name="connsiteY18" fmla="*/ 366204 h 394945"/>
                  <a:gd name="connsiteX19" fmla="*/ 208 w 348758"/>
                  <a:gd name="connsiteY19" fmla="*/ 395028 h 394945"/>
                  <a:gd name="connsiteX20" fmla="*/ 78260 w 348758"/>
                  <a:gd name="connsiteY20" fmla="*/ 393188 h 394945"/>
                  <a:gd name="connsiteX21" fmla="*/ 156312 w 348758"/>
                  <a:gd name="connsiteY21" fmla="*/ 395028 h 394945"/>
                  <a:gd name="connsiteX22" fmla="*/ 156312 w 348758"/>
                  <a:gd name="connsiteY22" fmla="*/ 366204 h 394945"/>
                  <a:gd name="connsiteX23" fmla="*/ 113569 w 348758"/>
                  <a:gd name="connsiteY23" fmla="*/ 366204 h 394945"/>
                  <a:gd name="connsiteX24" fmla="*/ 113569 w 348758"/>
                  <a:gd name="connsiteY24" fmla="*/ 252136 h 39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48758" h="394945">
                    <a:moveTo>
                      <a:pt x="113569" y="74288"/>
                    </a:moveTo>
                    <a:cubicBezTo>
                      <a:pt x="113569" y="62636"/>
                      <a:pt x="114189" y="62023"/>
                      <a:pt x="122861" y="53437"/>
                    </a:cubicBezTo>
                    <a:cubicBezTo>
                      <a:pt x="147640" y="28292"/>
                      <a:pt x="179852" y="24613"/>
                      <a:pt x="193480" y="24613"/>
                    </a:cubicBezTo>
                    <a:cubicBezTo>
                      <a:pt x="234985" y="24613"/>
                      <a:pt x="269675" y="62023"/>
                      <a:pt x="269675" y="139294"/>
                    </a:cubicBezTo>
                    <a:cubicBezTo>
                      <a:pt x="269675" y="225765"/>
                      <a:pt x="226312" y="257655"/>
                      <a:pt x="186047" y="257655"/>
                    </a:cubicBezTo>
                    <a:cubicBezTo>
                      <a:pt x="177374" y="257655"/>
                      <a:pt x="148260" y="257655"/>
                      <a:pt x="120384" y="224539"/>
                    </a:cubicBezTo>
                    <a:cubicBezTo>
                      <a:pt x="113569" y="216566"/>
                      <a:pt x="113569" y="215953"/>
                      <a:pt x="113569" y="204301"/>
                    </a:cubicBezTo>
                    <a:lnTo>
                      <a:pt x="113569" y="74288"/>
                    </a:lnTo>
                    <a:close/>
                    <a:moveTo>
                      <a:pt x="113569" y="252136"/>
                    </a:moveTo>
                    <a:cubicBezTo>
                      <a:pt x="140206" y="273600"/>
                      <a:pt x="167463" y="279733"/>
                      <a:pt x="192861" y="279733"/>
                    </a:cubicBezTo>
                    <a:cubicBezTo>
                      <a:pt x="285780" y="279733"/>
                      <a:pt x="348966" y="224539"/>
                      <a:pt x="348966" y="139294"/>
                    </a:cubicBezTo>
                    <a:cubicBezTo>
                      <a:pt x="348966" y="57730"/>
                      <a:pt x="292594" y="82"/>
                      <a:pt x="203392" y="82"/>
                    </a:cubicBezTo>
                    <a:cubicBezTo>
                      <a:pt x="156932" y="82"/>
                      <a:pt x="124101" y="19093"/>
                      <a:pt x="109852" y="30132"/>
                    </a:cubicBezTo>
                    <a:lnTo>
                      <a:pt x="109852" y="82"/>
                    </a:lnTo>
                    <a:lnTo>
                      <a:pt x="208" y="4988"/>
                    </a:lnTo>
                    <a:lnTo>
                      <a:pt x="208" y="33812"/>
                    </a:lnTo>
                    <a:cubicBezTo>
                      <a:pt x="38614" y="33812"/>
                      <a:pt x="42951" y="33812"/>
                      <a:pt x="42951" y="57117"/>
                    </a:cubicBezTo>
                    <a:lnTo>
                      <a:pt x="42951" y="366204"/>
                    </a:lnTo>
                    <a:lnTo>
                      <a:pt x="208" y="366204"/>
                    </a:lnTo>
                    <a:lnTo>
                      <a:pt x="208" y="395028"/>
                    </a:lnTo>
                    <a:cubicBezTo>
                      <a:pt x="17553" y="394415"/>
                      <a:pt x="54720" y="393188"/>
                      <a:pt x="78260" y="393188"/>
                    </a:cubicBezTo>
                    <a:cubicBezTo>
                      <a:pt x="102419" y="393188"/>
                      <a:pt x="138968" y="394415"/>
                      <a:pt x="156312" y="395028"/>
                    </a:cubicBezTo>
                    <a:lnTo>
                      <a:pt x="156312" y="366204"/>
                    </a:lnTo>
                    <a:lnTo>
                      <a:pt x="113569" y="366204"/>
                    </a:lnTo>
                    <a:lnTo>
                      <a:pt x="113569" y="252136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任意多边形: 形状 52">
                <a:extLst>
                  <a:ext uri="{FF2B5EF4-FFF2-40B4-BE49-F238E27FC236}">
                    <a16:creationId xmlns:a16="http://schemas.microsoft.com/office/drawing/2014/main" id="{6793D21D-FC09-A6A0-3219-3FBE28844EF3}"/>
                  </a:ext>
                </a:extLst>
              </p:cNvPr>
              <p:cNvSpPr/>
              <p:nvPr/>
            </p:nvSpPr>
            <p:spPr>
              <a:xfrm>
                <a:off x="10484617" y="5691515"/>
                <a:ext cx="230254" cy="389793"/>
              </a:xfrm>
              <a:custGeom>
                <a:avLst/>
                <a:gdLst>
                  <a:gd name="connsiteX0" fmla="*/ 145045 w 230254"/>
                  <a:gd name="connsiteY0" fmla="*/ 132729 h 389793"/>
                  <a:gd name="connsiteX1" fmla="*/ 187540 w 230254"/>
                  <a:gd name="connsiteY1" fmla="*/ 132729 h 389793"/>
                  <a:gd name="connsiteX2" fmla="*/ 201850 w 230254"/>
                  <a:gd name="connsiteY2" fmla="*/ 123285 h 389793"/>
                  <a:gd name="connsiteX3" fmla="*/ 188407 w 230254"/>
                  <a:gd name="connsiteY3" fmla="*/ 117274 h 389793"/>
                  <a:gd name="connsiteX4" fmla="*/ 148080 w 230254"/>
                  <a:gd name="connsiteY4" fmla="*/ 117274 h 389793"/>
                  <a:gd name="connsiteX5" fmla="*/ 164991 w 230254"/>
                  <a:gd name="connsiteY5" fmla="*/ 30558 h 389793"/>
                  <a:gd name="connsiteX6" fmla="*/ 187106 w 230254"/>
                  <a:gd name="connsiteY6" fmla="*/ 12099 h 389793"/>
                  <a:gd name="connsiteX7" fmla="*/ 207487 w 230254"/>
                  <a:gd name="connsiteY7" fmla="*/ 17250 h 389793"/>
                  <a:gd name="connsiteX8" fmla="*/ 188407 w 230254"/>
                  <a:gd name="connsiteY8" fmla="*/ 40861 h 389793"/>
                  <a:gd name="connsiteX9" fmla="*/ 205752 w 230254"/>
                  <a:gd name="connsiteY9" fmla="*/ 56745 h 389793"/>
                  <a:gd name="connsiteX10" fmla="*/ 230469 w 230254"/>
                  <a:gd name="connsiteY10" fmla="*/ 30558 h 389793"/>
                  <a:gd name="connsiteX11" fmla="*/ 187106 w 230254"/>
                  <a:gd name="connsiteY11" fmla="*/ 79 h 389793"/>
                  <a:gd name="connsiteX12" fmla="*/ 135071 w 230254"/>
                  <a:gd name="connsiteY12" fmla="*/ 32275 h 389793"/>
                  <a:gd name="connsiteX13" fmla="*/ 113824 w 230254"/>
                  <a:gd name="connsiteY13" fmla="*/ 117274 h 389793"/>
                  <a:gd name="connsiteX14" fmla="*/ 79568 w 230254"/>
                  <a:gd name="connsiteY14" fmla="*/ 117274 h 389793"/>
                  <a:gd name="connsiteX15" fmla="*/ 65258 w 230254"/>
                  <a:gd name="connsiteY15" fmla="*/ 126719 h 389793"/>
                  <a:gd name="connsiteX16" fmla="*/ 78700 w 230254"/>
                  <a:gd name="connsiteY16" fmla="*/ 132729 h 389793"/>
                  <a:gd name="connsiteX17" fmla="*/ 110788 w 230254"/>
                  <a:gd name="connsiteY17" fmla="*/ 132729 h 389793"/>
                  <a:gd name="connsiteX18" fmla="*/ 72629 w 230254"/>
                  <a:gd name="connsiteY18" fmla="*/ 335782 h 389793"/>
                  <a:gd name="connsiteX19" fmla="*/ 42275 w 230254"/>
                  <a:gd name="connsiteY19" fmla="*/ 377853 h 389793"/>
                  <a:gd name="connsiteX20" fmla="*/ 23196 w 230254"/>
                  <a:gd name="connsiteY20" fmla="*/ 372701 h 389793"/>
                  <a:gd name="connsiteX21" fmla="*/ 42275 w 230254"/>
                  <a:gd name="connsiteY21" fmla="*/ 349090 h 389793"/>
                  <a:gd name="connsiteX22" fmla="*/ 24931 w 230254"/>
                  <a:gd name="connsiteY22" fmla="*/ 333207 h 389793"/>
                  <a:gd name="connsiteX23" fmla="*/ 214 w 230254"/>
                  <a:gd name="connsiteY23" fmla="*/ 359393 h 389793"/>
                  <a:gd name="connsiteX24" fmla="*/ 42275 w 230254"/>
                  <a:gd name="connsiteY24" fmla="*/ 389872 h 389793"/>
                  <a:gd name="connsiteX25" fmla="*/ 94311 w 230254"/>
                  <a:gd name="connsiteY25" fmla="*/ 352095 h 389793"/>
                  <a:gd name="connsiteX26" fmla="*/ 120762 w 230254"/>
                  <a:gd name="connsiteY26" fmla="*/ 265379 h 389793"/>
                  <a:gd name="connsiteX27" fmla="*/ 145045 w 230254"/>
                  <a:gd name="connsiteY27" fmla="*/ 132729 h 38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30254" h="389793">
                    <a:moveTo>
                      <a:pt x="145045" y="132729"/>
                    </a:moveTo>
                    <a:lnTo>
                      <a:pt x="187540" y="132729"/>
                    </a:lnTo>
                    <a:cubicBezTo>
                      <a:pt x="196212" y="132729"/>
                      <a:pt x="201850" y="132729"/>
                      <a:pt x="201850" y="123285"/>
                    </a:cubicBezTo>
                    <a:cubicBezTo>
                      <a:pt x="201850" y="117274"/>
                      <a:pt x="196212" y="117274"/>
                      <a:pt x="188407" y="117274"/>
                    </a:cubicBezTo>
                    <a:lnTo>
                      <a:pt x="148080" y="117274"/>
                    </a:lnTo>
                    <a:cubicBezTo>
                      <a:pt x="158053" y="62755"/>
                      <a:pt x="161522" y="43008"/>
                      <a:pt x="164991" y="30558"/>
                    </a:cubicBezTo>
                    <a:cubicBezTo>
                      <a:pt x="167159" y="21114"/>
                      <a:pt x="176699" y="12099"/>
                      <a:pt x="187106" y="12099"/>
                    </a:cubicBezTo>
                    <a:cubicBezTo>
                      <a:pt x="187540" y="12099"/>
                      <a:pt x="199248" y="12099"/>
                      <a:pt x="207487" y="17250"/>
                    </a:cubicBezTo>
                    <a:cubicBezTo>
                      <a:pt x="189708" y="22831"/>
                      <a:pt x="188407" y="38285"/>
                      <a:pt x="188407" y="40861"/>
                    </a:cubicBezTo>
                    <a:cubicBezTo>
                      <a:pt x="188407" y="50305"/>
                      <a:pt x="195779" y="56745"/>
                      <a:pt x="205752" y="56745"/>
                    </a:cubicBezTo>
                    <a:cubicBezTo>
                      <a:pt x="217460" y="56745"/>
                      <a:pt x="230469" y="46871"/>
                      <a:pt x="230469" y="30558"/>
                    </a:cubicBezTo>
                    <a:cubicBezTo>
                      <a:pt x="230469" y="10811"/>
                      <a:pt x="209221" y="79"/>
                      <a:pt x="187106" y="79"/>
                    </a:cubicBezTo>
                    <a:cubicBezTo>
                      <a:pt x="168027" y="79"/>
                      <a:pt x="146779" y="10811"/>
                      <a:pt x="135071" y="32275"/>
                    </a:cubicBezTo>
                    <a:cubicBezTo>
                      <a:pt x="126399" y="48159"/>
                      <a:pt x="122930" y="67477"/>
                      <a:pt x="113824" y="117274"/>
                    </a:cubicBezTo>
                    <a:lnTo>
                      <a:pt x="79568" y="117274"/>
                    </a:lnTo>
                    <a:cubicBezTo>
                      <a:pt x="70895" y="117274"/>
                      <a:pt x="65258" y="117274"/>
                      <a:pt x="65258" y="126719"/>
                    </a:cubicBezTo>
                    <a:cubicBezTo>
                      <a:pt x="65258" y="132729"/>
                      <a:pt x="70895" y="132729"/>
                      <a:pt x="78700" y="132729"/>
                    </a:cubicBezTo>
                    <a:lnTo>
                      <a:pt x="110788" y="132729"/>
                    </a:lnTo>
                    <a:cubicBezTo>
                      <a:pt x="110355" y="135304"/>
                      <a:pt x="83037" y="289848"/>
                      <a:pt x="72629" y="335782"/>
                    </a:cubicBezTo>
                    <a:cubicBezTo>
                      <a:pt x="70461" y="345227"/>
                      <a:pt x="63090" y="377853"/>
                      <a:pt x="42275" y="377853"/>
                    </a:cubicBezTo>
                    <a:cubicBezTo>
                      <a:pt x="41842" y="377853"/>
                      <a:pt x="31435" y="377853"/>
                      <a:pt x="23196" y="372701"/>
                    </a:cubicBezTo>
                    <a:cubicBezTo>
                      <a:pt x="40975" y="367120"/>
                      <a:pt x="42275" y="351666"/>
                      <a:pt x="42275" y="349090"/>
                    </a:cubicBezTo>
                    <a:cubicBezTo>
                      <a:pt x="42275" y="339646"/>
                      <a:pt x="34904" y="333207"/>
                      <a:pt x="24931" y="333207"/>
                    </a:cubicBezTo>
                    <a:cubicBezTo>
                      <a:pt x="13223" y="333207"/>
                      <a:pt x="214" y="343080"/>
                      <a:pt x="214" y="359393"/>
                    </a:cubicBezTo>
                    <a:cubicBezTo>
                      <a:pt x="214" y="378711"/>
                      <a:pt x="20594" y="389872"/>
                      <a:pt x="42275" y="389872"/>
                    </a:cubicBezTo>
                    <a:cubicBezTo>
                      <a:pt x="70028" y="389872"/>
                      <a:pt x="89107" y="361540"/>
                      <a:pt x="94311" y="352095"/>
                    </a:cubicBezTo>
                    <a:cubicBezTo>
                      <a:pt x="109921" y="323333"/>
                      <a:pt x="119894" y="270530"/>
                      <a:pt x="120762" y="265379"/>
                    </a:cubicBezTo>
                    <a:lnTo>
                      <a:pt x="145045" y="13272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任意多边形: 形状 53">
                <a:extLst>
                  <a:ext uri="{FF2B5EF4-FFF2-40B4-BE49-F238E27FC236}">
                    <a16:creationId xmlns:a16="http://schemas.microsoft.com/office/drawing/2014/main" id="{25111D11-7929-2CA3-7F6A-64D28B494232}"/>
                  </a:ext>
                </a:extLst>
              </p:cNvPr>
              <p:cNvSpPr/>
              <p:nvPr/>
            </p:nvSpPr>
            <p:spPr>
              <a:xfrm>
                <a:off x="10483749" y="6178579"/>
                <a:ext cx="173016" cy="193609"/>
              </a:xfrm>
              <a:custGeom>
                <a:avLst/>
                <a:gdLst>
                  <a:gd name="connsiteX0" fmla="*/ 156319 w 173016"/>
                  <a:gd name="connsiteY0" fmla="*/ 27988 h 193609"/>
                  <a:gd name="connsiteX1" fmla="*/ 138107 w 173016"/>
                  <a:gd name="connsiteY1" fmla="*/ 48165 h 193609"/>
                  <a:gd name="connsiteX2" fmla="*/ 152416 w 173016"/>
                  <a:gd name="connsiteY2" fmla="*/ 61903 h 193609"/>
                  <a:gd name="connsiteX3" fmla="*/ 173230 w 173016"/>
                  <a:gd name="connsiteY3" fmla="*/ 37433 h 193609"/>
                  <a:gd name="connsiteX4" fmla="*/ 115558 w 173016"/>
                  <a:gd name="connsiteY4" fmla="*/ 85 h 193609"/>
                  <a:gd name="connsiteX5" fmla="*/ 35771 w 173016"/>
                  <a:gd name="connsiteY5" fmla="*/ 62761 h 193609"/>
                  <a:gd name="connsiteX6" fmla="*/ 50948 w 173016"/>
                  <a:gd name="connsiteY6" fmla="*/ 94099 h 193609"/>
                  <a:gd name="connsiteX7" fmla="*/ 99948 w 173016"/>
                  <a:gd name="connsiteY7" fmla="*/ 109553 h 193609"/>
                  <a:gd name="connsiteX8" fmla="*/ 136806 w 173016"/>
                  <a:gd name="connsiteY8" fmla="*/ 137886 h 193609"/>
                  <a:gd name="connsiteX9" fmla="*/ 113824 w 173016"/>
                  <a:gd name="connsiteY9" fmla="*/ 172230 h 193609"/>
                  <a:gd name="connsiteX10" fmla="*/ 70461 w 173016"/>
                  <a:gd name="connsiteY10" fmla="*/ 181674 h 193609"/>
                  <a:gd name="connsiteX11" fmla="*/ 18426 w 173016"/>
                  <a:gd name="connsiteY11" fmla="*/ 163644 h 193609"/>
                  <a:gd name="connsiteX12" fmla="*/ 42276 w 173016"/>
                  <a:gd name="connsiteY12" fmla="*/ 139174 h 193609"/>
                  <a:gd name="connsiteX13" fmla="*/ 25364 w 173016"/>
                  <a:gd name="connsiteY13" fmla="*/ 123291 h 193609"/>
                  <a:gd name="connsiteX14" fmla="*/ 214 w 173016"/>
                  <a:gd name="connsiteY14" fmla="*/ 152053 h 193609"/>
                  <a:gd name="connsiteX15" fmla="*/ 70027 w 173016"/>
                  <a:gd name="connsiteY15" fmla="*/ 193694 h 193609"/>
                  <a:gd name="connsiteX16" fmla="*/ 164558 w 173016"/>
                  <a:gd name="connsiteY16" fmla="*/ 122861 h 193609"/>
                  <a:gd name="connsiteX17" fmla="*/ 104718 w 173016"/>
                  <a:gd name="connsiteY17" fmla="*/ 72634 h 193609"/>
                  <a:gd name="connsiteX18" fmla="*/ 87373 w 173016"/>
                  <a:gd name="connsiteY18" fmla="*/ 69200 h 193609"/>
                  <a:gd name="connsiteX19" fmla="*/ 63523 w 173016"/>
                  <a:gd name="connsiteY19" fmla="*/ 47736 h 193609"/>
                  <a:gd name="connsiteX20" fmla="*/ 80868 w 173016"/>
                  <a:gd name="connsiteY20" fmla="*/ 20261 h 193609"/>
                  <a:gd name="connsiteX21" fmla="*/ 115124 w 173016"/>
                  <a:gd name="connsiteY21" fmla="*/ 12105 h 193609"/>
                  <a:gd name="connsiteX22" fmla="*/ 156319 w 173016"/>
                  <a:gd name="connsiteY22" fmla="*/ 27988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3016" h="193609">
                    <a:moveTo>
                      <a:pt x="156319" y="27988"/>
                    </a:moveTo>
                    <a:cubicBezTo>
                      <a:pt x="145045" y="30565"/>
                      <a:pt x="138107" y="39580"/>
                      <a:pt x="138107" y="48165"/>
                    </a:cubicBezTo>
                    <a:cubicBezTo>
                      <a:pt x="138107" y="58039"/>
                      <a:pt x="146779" y="61903"/>
                      <a:pt x="152416" y="61903"/>
                    </a:cubicBezTo>
                    <a:cubicBezTo>
                      <a:pt x="156752" y="61903"/>
                      <a:pt x="173230" y="59326"/>
                      <a:pt x="173230" y="37433"/>
                    </a:cubicBezTo>
                    <a:cubicBezTo>
                      <a:pt x="173230" y="9529"/>
                      <a:pt x="142009" y="85"/>
                      <a:pt x="115558" y="85"/>
                    </a:cubicBezTo>
                    <a:cubicBezTo>
                      <a:pt x="47913" y="85"/>
                      <a:pt x="35771" y="49453"/>
                      <a:pt x="35771" y="62761"/>
                    </a:cubicBezTo>
                    <a:cubicBezTo>
                      <a:pt x="35771" y="78645"/>
                      <a:pt x="44877" y="88948"/>
                      <a:pt x="50948" y="94099"/>
                    </a:cubicBezTo>
                    <a:cubicBezTo>
                      <a:pt x="62222" y="102685"/>
                      <a:pt x="70027" y="104402"/>
                      <a:pt x="99948" y="109553"/>
                    </a:cubicBezTo>
                    <a:cubicBezTo>
                      <a:pt x="109054" y="111271"/>
                      <a:pt x="136806" y="116422"/>
                      <a:pt x="136806" y="137886"/>
                    </a:cubicBezTo>
                    <a:cubicBezTo>
                      <a:pt x="136806" y="145184"/>
                      <a:pt x="132036" y="161497"/>
                      <a:pt x="113824" y="172230"/>
                    </a:cubicBezTo>
                    <a:cubicBezTo>
                      <a:pt x="96912" y="181674"/>
                      <a:pt x="75665" y="181674"/>
                      <a:pt x="70461" y="181674"/>
                    </a:cubicBezTo>
                    <a:cubicBezTo>
                      <a:pt x="53116" y="181674"/>
                      <a:pt x="28400" y="177810"/>
                      <a:pt x="18426" y="163644"/>
                    </a:cubicBezTo>
                    <a:cubicBezTo>
                      <a:pt x="32736" y="161927"/>
                      <a:pt x="42276" y="151194"/>
                      <a:pt x="42276" y="139174"/>
                    </a:cubicBezTo>
                    <a:cubicBezTo>
                      <a:pt x="42276" y="128442"/>
                      <a:pt x="34471" y="123291"/>
                      <a:pt x="25364" y="123291"/>
                    </a:cubicBezTo>
                    <a:cubicBezTo>
                      <a:pt x="12789" y="123291"/>
                      <a:pt x="214" y="133164"/>
                      <a:pt x="214" y="152053"/>
                    </a:cubicBezTo>
                    <a:cubicBezTo>
                      <a:pt x="214" y="177810"/>
                      <a:pt x="27966" y="193694"/>
                      <a:pt x="70027" y="193694"/>
                    </a:cubicBezTo>
                    <a:cubicBezTo>
                      <a:pt x="149815" y="193694"/>
                      <a:pt x="164558" y="139604"/>
                      <a:pt x="164558" y="122861"/>
                    </a:cubicBezTo>
                    <a:cubicBezTo>
                      <a:pt x="164558" y="83367"/>
                      <a:pt x="120762" y="75640"/>
                      <a:pt x="104718" y="72634"/>
                    </a:cubicBezTo>
                    <a:cubicBezTo>
                      <a:pt x="100815" y="71776"/>
                      <a:pt x="89974" y="70059"/>
                      <a:pt x="87373" y="69200"/>
                    </a:cubicBezTo>
                    <a:cubicBezTo>
                      <a:pt x="71328" y="66196"/>
                      <a:pt x="63523" y="57181"/>
                      <a:pt x="63523" y="47736"/>
                    </a:cubicBezTo>
                    <a:cubicBezTo>
                      <a:pt x="63523" y="37862"/>
                      <a:pt x="71328" y="26272"/>
                      <a:pt x="80868" y="20261"/>
                    </a:cubicBezTo>
                    <a:cubicBezTo>
                      <a:pt x="92576" y="12964"/>
                      <a:pt x="107753" y="12105"/>
                      <a:pt x="115124" y="12105"/>
                    </a:cubicBezTo>
                    <a:cubicBezTo>
                      <a:pt x="124230" y="12105"/>
                      <a:pt x="146779" y="13393"/>
                      <a:pt x="156319" y="279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任意多边形: 形状 54">
                <a:extLst>
                  <a:ext uri="{FF2B5EF4-FFF2-40B4-BE49-F238E27FC236}">
                    <a16:creationId xmlns:a16="http://schemas.microsoft.com/office/drawing/2014/main" id="{7E645973-F6DB-FED9-7A9D-9A029E0845C7}"/>
                  </a:ext>
                </a:extLst>
              </p:cNvPr>
              <p:cNvSpPr/>
              <p:nvPr/>
            </p:nvSpPr>
            <p:spPr>
              <a:xfrm>
                <a:off x="10827389" y="6151274"/>
                <a:ext cx="72477" cy="183367"/>
              </a:xfrm>
              <a:custGeom>
                <a:avLst/>
                <a:gdLst>
                  <a:gd name="connsiteX0" fmla="*/ 72697 w 72477"/>
                  <a:gd name="connsiteY0" fmla="*/ 64475 h 183367"/>
                  <a:gd name="connsiteX1" fmla="*/ 33051 w 72477"/>
                  <a:gd name="connsiteY1" fmla="*/ 82 h 183367"/>
                  <a:gd name="connsiteX2" fmla="*/ 219 w 72477"/>
                  <a:gd name="connsiteY2" fmla="*/ 32585 h 183367"/>
                  <a:gd name="connsiteX3" fmla="*/ 33051 w 72477"/>
                  <a:gd name="connsiteY3" fmla="*/ 65089 h 183367"/>
                  <a:gd name="connsiteX4" fmla="*/ 54732 w 72477"/>
                  <a:gd name="connsiteY4" fmla="*/ 57116 h 183367"/>
                  <a:gd name="connsiteX5" fmla="*/ 57829 w 72477"/>
                  <a:gd name="connsiteY5" fmla="*/ 55276 h 183367"/>
                  <a:gd name="connsiteX6" fmla="*/ 59068 w 72477"/>
                  <a:gd name="connsiteY6" fmla="*/ 64475 h 183367"/>
                  <a:gd name="connsiteX7" fmla="*/ 16945 w 72477"/>
                  <a:gd name="connsiteY7" fmla="*/ 166892 h 183367"/>
                  <a:gd name="connsiteX8" fmla="*/ 10131 w 72477"/>
                  <a:gd name="connsiteY8" fmla="*/ 176704 h 183367"/>
                  <a:gd name="connsiteX9" fmla="*/ 16325 w 72477"/>
                  <a:gd name="connsiteY9" fmla="*/ 183450 h 183367"/>
                  <a:gd name="connsiteX10" fmla="*/ 72697 w 72477"/>
                  <a:gd name="connsiteY10" fmla="*/ 64475 h 18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477" h="183367">
                    <a:moveTo>
                      <a:pt x="72697" y="64475"/>
                    </a:moveTo>
                    <a:cubicBezTo>
                      <a:pt x="72697" y="24000"/>
                      <a:pt x="57210" y="82"/>
                      <a:pt x="33051" y="82"/>
                    </a:cubicBezTo>
                    <a:cubicBezTo>
                      <a:pt x="12608" y="82"/>
                      <a:pt x="219" y="15414"/>
                      <a:pt x="219" y="32585"/>
                    </a:cubicBezTo>
                    <a:cubicBezTo>
                      <a:pt x="219" y="49144"/>
                      <a:pt x="12608" y="65089"/>
                      <a:pt x="33051" y="65089"/>
                    </a:cubicBezTo>
                    <a:cubicBezTo>
                      <a:pt x="40484" y="65089"/>
                      <a:pt x="48537" y="62636"/>
                      <a:pt x="54732" y="57116"/>
                    </a:cubicBezTo>
                    <a:cubicBezTo>
                      <a:pt x="56591" y="55890"/>
                      <a:pt x="57210" y="55276"/>
                      <a:pt x="57829" y="55276"/>
                    </a:cubicBezTo>
                    <a:cubicBezTo>
                      <a:pt x="58449" y="55276"/>
                      <a:pt x="59068" y="55890"/>
                      <a:pt x="59068" y="64475"/>
                    </a:cubicBezTo>
                    <a:cubicBezTo>
                      <a:pt x="59068" y="109857"/>
                      <a:pt x="37387" y="146654"/>
                      <a:pt x="16945" y="166892"/>
                    </a:cubicBezTo>
                    <a:cubicBezTo>
                      <a:pt x="10131" y="173638"/>
                      <a:pt x="10131" y="174864"/>
                      <a:pt x="10131" y="176704"/>
                    </a:cubicBezTo>
                    <a:cubicBezTo>
                      <a:pt x="10131" y="180997"/>
                      <a:pt x="13228" y="183450"/>
                      <a:pt x="16325" y="183450"/>
                    </a:cubicBezTo>
                    <a:cubicBezTo>
                      <a:pt x="23139" y="183450"/>
                      <a:pt x="72697" y="136228"/>
                      <a:pt x="72697" y="64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任意多边形: 形状 55">
                <a:extLst>
                  <a:ext uri="{FF2B5EF4-FFF2-40B4-BE49-F238E27FC236}">
                    <a16:creationId xmlns:a16="http://schemas.microsoft.com/office/drawing/2014/main" id="{5C4B7273-A3AC-AA54-F698-9B1CEB832E02}"/>
                  </a:ext>
                </a:extLst>
              </p:cNvPr>
              <p:cNvSpPr/>
              <p:nvPr/>
            </p:nvSpPr>
            <p:spPr>
              <a:xfrm>
                <a:off x="11056876" y="5945216"/>
                <a:ext cx="367342" cy="277811"/>
              </a:xfrm>
              <a:custGeom>
                <a:avLst/>
                <a:gdLst>
                  <a:gd name="connsiteX0" fmla="*/ 367566 w 367342"/>
                  <a:gd name="connsiteY0" fmla="*/ 43011 h 277811"/>
                  <a:gd name="connsiteX1" fmla="*/ 342787 w 367342"/>
                  <a:gd name="connsiteY1" fmla="*/ 82 h 277811"/>
                  <a:gd name="connsiteX2" fmla="*/ 309956 w 367342"/>
                  <a:gd name="connsiteY2" fmla="*/ 28906 h 277811"/>
                  <a:gd name="connsiteX3" fmla="*/ 319247 w 367342"/>
                  <a:gd name="connsiteY3" fmla="*/ 47304 h 277811"/>
                  <a:gd name="connsiteX4" fmla="*/ 340929 w 367342"/>
                  <a:gd name="connsiteY4" fmla="*/ 98819 h 277811"/>
                  <a:gd name="connsiteX5" fmla="*/ 309956 w 367342"/>
                  <a:gd name="connsiteY5" fmla="*/ 186517 h 277811"/>
                  <a:gd name="connsiteX6" fmla="*/ 239337 w 367342"/>
                  <a:gd name="connsiteY6" fmla="*/ 233738 h 277811"/>
                  <a:gd name="connsiteX7" fmla="*/ 179248 w 367342"/>
                  <a:gd name="connsiteY7" fmla="*/ 178544 h 277811"/>
                  <a:gd name="connsiteX8" fmla="*/ 200310 w 367342"/>
                  <a:gd name="connsiteY8" fmla="*/ 106178 h 277811"/>
                  <a:gd name="connsiteX9" fmla="*/ 189160 w 367342"/>
                  <a:gd name="connsiteY9" fmla="*/ 92686 h 277811"/>
                  <a:gd name="connsiteX10" fmla="*/ 172435 w 367342"/>
                  <a:gd name="connsiteY10" fmla="*/ 103112 h 277811"/>
                  <a:gd name="connsiteX11" fmla="*/ 158187 w 367342"/>
                  <a:gd name="connsiteY11" fmla="*/ 177317 h 277811"/>
                  <a:gd name="connsiteX12" fmla="*/ 73940 w 367342"/>
                  <a:gd name="connsiteY12" fmla="*/ 233738 h 277811"/>
                  <a:gd name="connsiteX13" fmla="*/ 20046 w 367342"/>
                  <a:gd name="connsiteY13" fmla="*/ 163212 h 277811"/>
                  <a:gd name="connsiteX14" fmla="*/ 83232 w 367342"/>
                  <a:gd name="connsiteY14" fmla="*/ 14187 h 277811"/>
                  <a:gd name="connsiteX15" fmla="*/ 71462 w 367342"/>
                  <a:gd name="connsiteY15" fmla="*/ 2535 h 277811"/>
                  <a:gd name="connsiteX16" fmla="*/ 55356 w 367342"/>
                  <a:gd name="connsiteY16" fmla="*/ 16027 h 277811"/>
                  <a:gd name="connsiteX17" fmla="*/ 224 w 367342"/>
                  <a:gd name="connsiteY17" fmla="*/ 190196 h 277811"/>
                  <a:gd name="connsiteX18" fmla="*/ 65267 w 367342"/>
                  <a:gd name="connsiteY18" fmla="*/ 277893 h 277811"/>
                  <a:gd name="connsiteX19" fmla="*/ 160665 w 367342"/>
                  <a:gd name="connsiteY19" fmla="*/ 213500 h 277811"/>
                  <a:gd name="connsiteX20" fmla="*/ 228806 w 367342"/>
                  <a:gd name="connsiteY20" fmla="*/ 277893 h 277811"/>
                  <a:gd name="connsiteX21" fmla="*/ 329159 w 367342"/>
                  <a:gd name="connsiteY21" fmla="*/ 194489 h 277811"/>
                  <a:gd name="connsiteX22" fmla="*/ 367566 w 367342"/>
                  <a:gd name="connsiteY22" fmla="*/ 43011 h 2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7342" h="277811">
                    <a:moveTo>
                      <a:pt x="367566" y="43011"/>
                    </a:moveTo>
                    <a:cubicBezTo>
                      <a:pt x="367566" y="15414"/>
                      <a:pt x="356415" y="82"/>
                      <a:pt x="342787" y="82"/>
                    </a:cubicBezTo>
                    <a:cubicBezTo>
                      <a:pt x="326681" y="82"/>
                      <a:pt x="309956" y="14801"/>
                      <a:pt x="309956" y="28906"/>
                    </a:cubicBezTo>
                    <a:cubicBezTo>
                      <a:pt x="309956" y="35039"/>
                      <a:pt x="313053" y="41785"/>
                      <a:pt x="319247" y="47304"/>
                    </a:cubicBezTo>
                    <a:cubicBezTo>
                      <a:pt x="329779" y="56503"/>
                      <a:pt x="340929" y="73062"/>
                      <a:pt x="340929" y="98819"/>
                    </a:cubicBezTo>
                    <a:cubicBezTo>
                      <a:pt x="340929" y="123349"/>
                      <a:pt x="329159" y="158306"/>
                      <a:pt x="309956" y="186517"/>
                    </a:cubicBezTo>
                    <a:cubicBezTo>
                      <a:pt x="291372" y="212887"/>
                      <a:pt x="268451" y="233738"/>
                      <a:pt x="239337" y="233738"/>
                    </a:cubicBezTo>
                    <a:cubicBezTo>
                      <a:pt x="204027" y="233738"/>
                      <a:pt x="184824" y="211660"/>
                      <a:pt x="179248" y="178544"/>
                    </a:cubicBezTo>
                    <a:cubicBezTo>
                      <a:pt x="186063" y="162599"/>
                      <a:pt x="200310" y="123349"/>
                      <a:pt x="200310" y="106178"/>
                    </a:cubicBezTo>
                    <a:cubicBezTo>
                      <a:pt x="200310" y="98819"/>
                      <a:pt x="197213" y="92686"/>
                      <a:pt x="189160" y="92686"/>
                    </a:cubicBezTo>
                    <a:cubicBezTo>
                      <a:pt x="184205" y="92686"/>
                      <a:pt x="177390" y="93913"/>
                      <a:pt x="172435" y="103112"/>
                    </a:cubicBezTo>
                    <a:cubicBezTo>
                      <a:pt x="165621" y="115377"/>
                      <a:pt x="158187" y="155239"/>
                      <a:pt x="158187" y="177317"/>
                    </a:cubicBezTo>
                    <a:cubicBezTo>
                      <a:pt x="137745" y="206141"/>
                      <a:pt x="112966" y="233738"/>
                      <a:pt x="73940" y="233738"/>
                    </a:cubicBezTo>
                    <a:cubicBezTo>
                      <a:pt x="33055" y="233738"/>
                      <a:pt x="20046" y="197555"/>
                      <a:pt x="20046" y="163212"/>
                    </a:cubicBezTo>
                    <a:cubicBezTo>
                      <a:pt x="20046" y="86554"/>
                      <a:pt x="83232" y="22160"/>
                      <a:pt x="83232" y="14187"/>
                    </a:cubicBezTo>
                    <a:cubicBezTo>
                      <a:pt x="83232" y="7441"/>
                      <a:pt x="78276" y="2535"/>
                      <a:pt x="71462" y="2535"/>
                    </a:cubicBezTo>
                    <a:cubicBezTo>
                      <a:pt x="63409" y="2535"/>
                      <a:pt x="59072" y="10508"/>
                      <a:pt x="55356" y="16027"/>
                    </a:cubicBezTo>
                    <a:cubicBezTo>
                      <a:pt x="23763" y="61410"/>
                      <a:pt x="224" y="134388"/>
                      <a:pt x="224" y="190196"/>
                    </a:cubicBezTo>
                    <a:cubicBezTo>
                      <a:pt x="224" y="232512"/>
                      <a:pt x="14471" y="277893"/>
                      <a:pt x="65267" y="277893"/>
                    </a:cubicBezTo>
                    <a:cubicBezTo>
                      <a:pt x="109249" y="277893"/>
                      <a:pt x="138364" y="247230"/>
                      <a:pt x="160665" y="213500"/>
                    </a:cubicBezTo>
                    <a:cubicBezTo>
                      <a:pt x="166240" y="249070"/>
                      <a:pt x="190399" y="277893"/>
                      <a:pt x="228806" y="277893"/>
                    </a:cubicBezTo>
                    <a:cubicBezTo>
                      <a:pt x="277124" y="277893"/>
                      <a:pt x="306858" y="240484"/>
                      <a:pt x="329159" y="194489"/>
                    </a:cubicBezTo>
                    <a:cubicBezTo>
                      <a:pt x="344026" y="164439"/>
                      <a:pt x="367566" y="81034"/>
                      <a:pt x="367566" y="430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任意多边形: 形状 56">
                <a:extLst>
                  <a:ext uri="{FF2B5EF4-FFF2-40B4-BE49-F238E27FC236}">
                    <a16:creationId xmlns:a16="http://schemas.microsoft.com/office/drawing/2014/main" id="{16AC29C6-433A-DFA3-70D8-F0F9C91DF403}"/>
                  </a:ext>
                </a:extLst>
              </p:cNvPr>
              <p:cNvSpPr/>
              <p:nvPr/>
            </p:nvSpPr>
            <p:spPr>
              <a:xfrm>
                <a:off x="11461897" y="6118955"/>
                <a:ext cx="203369" cy="193609"/>
              </a:xfrm>
              <a:custGeom>
                <a:avLst/>
                <a:gdLst>
                  <a:gd name="connsiteX0" fmla="*/ 203600 w 203369"/>
                  <a:gd name="connsiteY0" fmla="*/ 75210 h 193609"/>
                  <a:gd name="connsiteX1" fmla="*/ 125114 w 203369"/>
                  <a:gd name="connsiteY1" fmla="*/ 84 h 193609"/>
                  <a:gd name="connsiteX2" fmla="*/ 230 w 203369"/>
                  <a:gd name="connsiteY2" fmla="*/ 118568 h 193609"/>
                  <a:gd name="connsiteX3" fmla="*/ 79150 w 203369"/>
                  <a:gd name="connsiteY3" fmla="*/ 193693 h 193609"/>
                  <a:gd name="connsiteX4" fmla="*/ 203600 w 203369"/>
                  <a:gd name="connsiteY4" fmla="*/ 75210 h 193609"/>
                  <a:gd name="connsiteX5" fmla="*/ 79583 w 203369"/>
                  <a:gd name="connsiteY5" fmla="*/ 181673 h 193609"/>
                  <a:gd name="connsiteX6" fmla="*/ 36221 w 203369"/>
                  <a:gd name="connsiteY6" fmla="*/ 134022 h 193609"/>
                  <a:gd name="connsiteX7" fmla="*/ 61371 w 203369"/>
                  <a:gd name="connsiteY7" fmla="*/ 49881 h 193609"/>
                  <a:gd name="connsiteX8" fmla="*/ 124680 w 203369"/>
                  <a:gd name="connsiteY8" fmla="*/ 12104 h 193609"/>
                  <a:gd name="connsiteX9" fmla="*/ 168043 w 203369"/>
                  <a:gd name="connsiteY9" fmla="*/ 59755 h 193609"/>
                  <a:gd name="connsiteX10" fmla="*/ 143759 w 203369"/>
                  <a:gd name="connsiteY10" fmla="*/ 142608 h 193609"/>
                  <a:gd name="connsiteX11" fmla="*/ 79583 w 203369"/>
                  <a:gd name="connsiteY11" fmla="*/ 181673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369" h="193609">
                    <a:moveTo>
                      <a:pt x="203600" y="75210"/>
                    </a:moveTo>
                    <a:cubicBezTo>
                      <a:pt x="203600" y="27558"/>
                      <a:pt x="167609" y="84"/>
                      <a:pt x="125114" y="84"/>
                    </a:cubicBezTo>
                    <a:cubicBezTo>
                      <a:pt x="60937" y="84"/>
                      <a:pt x="230" y="59755"/>
                      <a:pt x="230" y="118568"/>
                    </a:cubicBezTo>
                    <a:cubicBezTo>
                      <a:pt x="230" y="161496"/>
                      <a:pt x="31884" y="193693"/>
                      <a:pt x="79150" y="193693"/>
                    </a:cubicBezTo>
                    <a:cubicBezTo>
                      <a:pt x="141158" y="193693"/>
                      <a:pt x="203600" y="137027"/>
                      <a:pt x="203600" y="75210"/>
                    </a:cubicBezTo>
                    <a:close/>
                    <a:moveTo>
                      <a:pt x="79583" y="181673"/>
                    </a:moveTo>
                    <a:cubicBezTo>
                      <a:pt x="57902" y="181673"/>
                      <a:pt x="36221" y="167936"/>
                      <a:pt x="36221" y="134022"/>
                    </a:cubicBezTo>
                    <a:cubicBezTo>
                      <a:pt x="36221" y="116421"/>
                      <a:pt x="44459" y="74351"/>
                      <a:pt x="61371" y="49881"/>
                    </a:cubicBezTo>
                    <a:cubicBezTo>
                      <a:pt x="80017" y="23265"/>
                      <a:pt x="105167" y="12104"/>
                      <a:pt x="124680" y="12104"/>
                    </a:cubicBezTo>
                    <a:cubicBezTo>
                      <a:pt x="148096" y="12104"/>
                      <a:pt x="168043" y="27987"/>
                      <a:pt x="168043" y="59755"/>
                    </a:cubicBezTo>
                    <a:cubicBezTo>
                      <a:pt x="168043" y="70058"/>
                      <a:pt x="162839" y="112557"/>
                      <a:pt x="143759" y="142608"/>
                    </a:cubicBezTo>
                    <a:cubicBezTo>
                      <a:pt x="127282" y="167936"/>
                      <a:pt x="101265" y="181673"/>
                      <a:pt x="79583" y="1816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任意多边形: 形状 57">
                <a:extLst>
                  <a:ext uri="{FF2B5EF4-FFF2-40B4-BE49-F238E27FC236}">
                    <a16:creationId xmlns:a16="http://schemas.microsoft.com/office/drawing/2014/main" id="{4387C435-770D-563F-752A-FEA3EA22EC83}"/>
                  </a:ext>
                </a:extLst>
              </p:cNvPr>
              <p:cNvSpPr/>
              <p:nvPr/>
            </p:nvSpPr>
            <p:spPr>
              <a:xfrm>
                <a:off x="11763738" y="6151274"/>
                <a:ext cx="72477" cy="183367"/>
              </a:xfrm>
              <a:custGeom>
                <a:avLst/>
                <a:gdLst>
                  <a:gd name="connsiteX0" fmla="*/ 72712 w 72477"/>
                  <a:gd name="connsiteY0" fmla="*/ 64475 h 183367"/>
                  <a:gd name="connsiteX1" fmla="*/ 33066 w 72477"/>
                  <a:gd name="connsiteY1" fmla="*/ 82 h 183367"/>
                  <a:gd name="connsiteX2" fmla="*/ 234 w 72477"/>
                  <a:gd name="connsiteY2" fmla="*/ 32585 h 183367"/>
                  <a:gd name="connsiteX3" fmla="*/ 33066 w 72477"/>
                  <a:gd name="connsiteY3" fmla="*/ 65089 h 183367"/>
                  <a:gd name="connsiteX4" fmla="*/ 54747 w 72477"/>
                  <a:gd name="connsiteY4" fmla="*/ 57116 h 183367"/>
                  <a:gd name="connsiteX5" fmla="*/ 57844 w 72477"/>
                  <a:gd name="connsiteY5" fmla="*/ 55276 h 183367"/>
                  <a:gd name="connsiteX6" fmla="*/ 59083 w 72477"/>
                  <a:gd name="connsiteY6" fmla="*/ 64475 h 183367"/>
                  <a:gd name="connsiteX7" fmla="*/ 16960 w 72477"/>
                  <a:gd name="connsiteY7" fmla="*/ 166892 h 183367"/>
                  <a:gd name="connsiteX8" fmla="*/ 10146 w 72477"/>
                  <a:gd name="connsiteY8" fmla="*/ 176704 h 183367"/>
                  <a:gd name="connsiteX9" fmla="*/ 16341 w 72477"/>
                  <a:gd name="connsiteY9" fmla="*/ 183450 h 183367"/>
                  <a:gd name="connsiteX10" fmla="*/ 72712 w 72477"/>
                  <a:gd name="connsiteY10" fmla="*/ 64475 h 183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2477" h="183367">
                    <a:moveTo>
                      <a:pt x="72712" y="64475"/>
                    </a:moveTo>
                    <a:cubicBezTo>
                      <a:pt x="72712" y="24000"/>
                      <a:pt x="57225" y="82"/>
                      <a:pt x="33066" y="82"/>
                    </a:cubicBezTo>
                    <a:cubicBezTo>
                      <a:pt x="12623" y="82"/>
                      <a:pt x="234" y="15414"/>
                      <a:pt x="234" y="32585"/>
                    </a:cubicBezTo>
                    <a:cubicBezTo>
                      <a:pt x="234" y="49144"/>
                      <a:pt x="12623" y="65089"/>
                      <a:pt x="33066" y="65089"/>
                    </a:cubicBezTo>
                    <a:cubicBezTo>
                      <a:pt x="40499" y="65089"/>
                      <a:pt x="48552" y="62636"/>
                      <a:pt x="54747" y="57116"/>
                    </a:cubicBezTo>
                    <a:cubicBezTo>
                      <a:pt x="56606" y="55890"/>
                      <a:pt x="57225" y="55276"/>
                      <a:pt x="57844" y="55276"/>
                    </a:cubicBezTo>
                    <a:cubicBezTo>
                      <a:pt x="58464" y="55276"/>
                      <a:pt x="59083" y="55890"/>
                      <a:pt x="59083" y="64475"/>
                    </a:cubicBezTo>
                    <a:cubicBezTo>
                      <a:pt x="59083" y="109857"/>
                      <a:pt x="37402" y="146654"/>
                      <a:pt x="16960" y="166892"/>
                    </a:cubicBezTo>
                    <a:cubicBezTo>
                      <a:pt x="10146" y="173638"/>
                      <a:pt x="10146" y="174864"/>
                      <a:pt x="10146" y="176704"/>
                    </a:cubicBezTo>
                    <a:cubicBezTo>
                      <a:pt x="10146" y="180997"/>
                      <a:pt x="13243" y="183450"/>
                      <a:pt x="16341" y="183450"/>
                    </a:cubicBezTo>
                    <a:cubicBezTo>
                      <a:pt x="23154" y="183450"/>
                      <a:pt x="72712" y="136228"/>
                      <a:pt x="72712" y="64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任意多边形: 形状 58">
                <a:extLst>
                  <a:ext uri="{FF2B5EF4-FFF2-40B4-BE49-F238E27FC236}">
                    <a16:creationId xmlns:a16="http://schemas.microsoft.com/office/drawing/2014/main" id="{B6FC3E5D-7BB2-85A4-3FDD-E1854A014E51}"/>
                  </a:ext>
                </a:extLst>
              </p:cNvPr>
              <p:cNvSpPr/>
              <p:nvPr/>
            </p:nvSpPr>
            <p:spPr>
              <a:xfrm>
                <a:off x="11993225" y="5945216"/>
                <a:ext cx="367342" cy="277811"/>
              </a:xfrm>
              <a:custGeom>
                <a:avLst/>
                <a:gdLst>
                  <a:gd name="connsiteX0" fmla="*/ 367581 w 367342"/>
                  <a:gd name="connsiteY0" fmla="*/ 43011 h 277811"/>
                  <a:gd name="connsiteX1" fmla="*/ 342802 w 367342"/>
                  <a:gd name="connsiteY1" fmla="*/ 82 h 277811"/>
                  <a:gd name="connsiteX2" fmla="*/ 309971 w 367342"/>
                  <a:gd name="connsiteY2" fmla="*/ 28906 h 277811"/>
                  <a:gd name="connsiteX3" fmla="*/ 319263 w 367342"/>
                  <a:gd name="connsiteY3" fmla="*/ 47304 h 277811"/>
                  <a:gd name="connsiteX4" fmla="*/ 340944 w 367342"/>
                  <a:gd name="connsiteY4" fmla="*/ 98819 h 277811"/>
                  <a:gd name="connsiteX5" fmla="*/ 309971 w 367342"/>
                  <a:gd name="connsiteY5" fmla="*/ 186517 h 277811"/>
                  <a:gd name="connsiteX6" fmla="*/ 239352 w 367342"/>
                  <a:gd name="connsiteY6" fmla="*/ 233738 h 277811"/>
                  <a:gd name="connsiteX7" fmla="*/ 179263 w 367342"/>
                  <a:gd name="connsiteY7" fmla="*/ 178544 h 277811"/>
                  <a:gd name="connsiteX8" fmla="*/ 200325 w 367342"/>
                  <a:gd name="connsiteY8" fmla="*/ 106178 h 277811"/>
                  <a:gd name="connsiteX9" fmla="*/ 189175 w 367342"/>
                  <a:gd name="connsiteY9" fmla="*/ 92686 h 277811"/>
                  <a:gd name="connsiteX10" fmla="*/ 172450 w 367342"/>
                  <a:gd name="connsiteY10" fmla="*/ 103112 h 277811"/>
                  <a:gd name="connsiteX11" fmla="*/ 158202 w 367342"/>
                  <a:gd name="connsiteY11" fmla="*/ 177317 h 277811"/>
                  <a:gd name="connsiteX12" fmla="*/ 73955 w 367342"/>
                  <a:gd name="connsiteY12" fmla="*/ 233738 h 277811"/>
                  <a:gd name="connsiteX13" fmla="*/ 20061 w 367342"/>
                  <a:gd name="connsiteY13" fmla="*/ 163212 h 277811"/>
                  <a:gd name="connsiteX14" fmla="*/ 83247 w 367342"/>
                  <a:gd name="connsiteY14" fmla="*/ 14187 h 277811"/>
                  <a:gd name="connsiteX15" fmla="*/ 71477 w 367342"/>
                  <a:gd name="connsiteY15" fmla="*/ 2535 h 277811"/>
                  <a:gd name="connsiteX16" fmla="*/ 55371 w 367342"/>
                  <a:gd name="connsiteY16" fmla="*/ 16027 h 277811"/>
                  <a:gd name="connsiteX17" fmla="*/ 239 w 367342"/>
                  <a:gd name="connsiteY17" fmla="*/ 190196 h 277811"/>
                  <a:gd name="connsiteX18" fmla="*/ 65282 w 367342"/>
                  <a:gd name="connsiteY18" fmla="*/ 277893 h 277811"/>
                  <a:gd name="connsiteX19" fmla="*/ 160680 w 367342"/>
                  <a:gd name="connsiteY19" fmla="*/ 213500 h 277811"/>
                  <a:gd name="connsiteX20" fmla="*/ 228821 w 367342"/>
                  <a:gd name="connsiteY20" fmla="*/ 277893 h 277811"/>
                  <a:gd name="connsiteX21" fmla="*/ 329174 w 367342"/>
                  <a:gd name="connsiteY21" fmla="*/ 194489 h 277811"/>
                  <a:gd name="connsiteX22" fmla="*/ 367581 w 367342"/>
                  <a:gd name="connsiteY22" fmla="*/ 43011 h 2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7342" h="277811">
                    <a:moveTo>
                      <a:pt x="367581" y="43011"/>
                    </a:moveTo>
                    <a:cubicBezTo>
                      <a:pt x="367581" y="15414"/>
                      <a:pt x="356430" y="82"/>
                      <a:pt x="342802" y="82"/>
                    </a:cubicBezTo>
                    <a:cubicBezTo>
                      <a:pt x="326696" y="82"/>
                      <a:pt x="309971" y="14801"/>
                      <a:pt x="309971" y="28906"/>
                    </a:cubicBezTo>
                    <a:cubicBezTo>
                      <a:pt x="309971" y="35039"/>
                      <a:pt x="313068" y="41785"/>
                      <a:pt x="319263" y="47304"/>
                    </a:cubicBezTo>
                    <a:cubicBezTo>
                      <a:pt x="329794" y="56503"/>
                      <a:pt x="340944" y="73062"/>
                      <a:pt x="340944" y="98819"/>
                    </a:cubicBezTo>
                    <a:cubicBezTo>
                      <a:pt x="340944" y="123349"/>
                      <a:pt x="329174" y="158306"/>
                      <a:pt x="309971" y="186517"/>
                    </a:cubicBezTo>
                    <a:cubicBezTo>
                      <a:pt x="291387" y="212887"/>
                      <a:pt x="268466" y="233738"/>
                      <a:pt x="239352" y="233738"/>
                    </a:cubicBezTo>
                    <a:cubicBezTo>
                      <a:pt x="204042" y="233738"/>
                      <a:pt x="184839" y="211660"/>
                      <a:pt x="179263" y="178544"/>
                    </a:cubicBezTo>
                    <a:cubicBezTo>
                      <a:pt x="186078" y="162599"/>
                      <a:pt x="200325" y="123349"/>
                      <a:pt x="200325" y="106178"/>
                    </a:cubicBezTo>
                    <a:cubicBezTo>
                      <a:pt x="200325" y="98819"/>
                      <a:pt x="197228" y="92686"/>
                      <a:pt x="189175" y="92686"/>
                    </a:cubicBezTo>
                    <a:cubicBezTo>
                      <a:pt x="184220" y="92686"/>
                      <a:pt x="177406" y="93913"/>
                      <a:pt x="172450" y="103112"/>
                    </a:cubicBezTo>
                    <a:cubicBezTo>
                      <a:pt x="165636" y="115377"/>
                      <a:pt x="158202" y="155239"/>
                      <a:pt x="158202" y="177317"/>
                    </a:cubicBezTo>
                    <a:cubicBezTo>
                      <a:pt x="137760" y="206141"/>
                      <a:pt x="112981" y="233738"/>
                      <a:pt x="73955" y="233738"/>
                    </a:cubicBezTo>
                    <a:cubicBezTo>
                      <a:pt x="33070" y="233738"/>
                      <a:pt x="20061" y="197555"/>
                      <a:pt x="20061" y="163212"/>
                    </a:cubicBezTo>
                    <a:cubicBezTo>
                      <a:pt x="20061" y="86554"/>
                      <a:pt x="83247" y="22160"/>
                      <a:pt x="83247" y="14187"/>
                    </a:cubicBezTo>
                    <a:cubicBezTo>
                      <a:pt x="83247" y="7441"/>
                      <a:pt x="78291" y="2535"/>
                      <a:pt x="71477" y="2535"/>
                    </a:cubicBezTo>
                    <a:cubicBezTo>
                      <a:pt x="63424" y="2535"/>
                      <a:pt x="59088" y="10508"/>
                      <a:pt x="55371" y="16027"/>
                    </a:cubicBezTo>
                    <a:cubicBezTo>
                      <a:pt x="23778" y="61410"/>
                      <a:pt x="239" y="134388"/>
                      <a:pt x="239" y="190196"/>
                    </a:cubicBezTo>
                    <a:cubicBezTo>
                      <a:pt x="239" y="232512"/>
                      <a:pt x="14486" y="277893"/>
                      <a:pt x="65282" y="277893"/>
                    </a:cubicBezTo>
                    <a:cubicBezTo>
                      <a:pt x="109265" y="277893"/>
                      <a:pt x="138379" y="247230"/>
                      <a:pt x="160680" y="213500"/>
                    </a:cubicBezTo>
                    <a:cubicBezTo>
                      <a:pt x="166255" y="249070"/>
                      <a:pt x="190414" y="277893"/>
                      <a:pt x="228821" y="277893"/>
                    </a:cubicBezTo>
                    <a:cubicBezTo>
                      <a:pt x="277139" y="277893"/>
                      <a:pt x="306873" y="240484"/>
                      <a:pt x="329174" y="194489"/>
                    </a:cubicBezTo>
                    <a:cubicBezTo>
                      <a:pt x="344041" y="164439"/>
                      <a:pt x="367581" y="81034"/>
                      <a:pt x="367581" y="430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任意多边形: 形状 59">
                <a:extLst>
                  <a:ext uri="{FF2B5EF4-FFF2-40B4-BE49-F238E27FC236}">
                    <a16:creationId xmlns:a16="http://schemas.microsoft.com/office/drawing/2014/main" id="{60B95E03-882F-EB3C-8DF6-25CDE08E4891}"/>
                  </a:ext>
                </a:extLst>
              </p:cNvPr>
              <p:cNvSpPr/>
              <p:nvPr/>
            </p:nvSpPr>
            <p:spPr>
              <a:xfrm>
                <a:off x="12402211" y="6118955"/>
                <a:ext cx="173016" cy="193609"/>
              </a:xfrm>
              <a:custGeom>
                <a:avLst/>
                <a:gdLst>
                  <a:gd name="connsiteX0" fmla="*/ 156350 w 173016"/>
                  <a:gd name="connsiteY0" fmla="*/ 27987 h 193609"/>
                  <a:gd name="connsiteX1" fmla="*/ 138138 w 173016"/>
                  <a:gd name="connsiteY1" fmla="*/ 48164 h 193609"/>
                  <a:gd name="connsiteX2" fmla="*/ 152447 w 173016"/>
                  <a:gd name="connsiteY2" fmla="*/ 61902 h 193609"/>
                  <a:gd name="connsiteX3" fmla="*/ 173261 w 173016"/>
                  <a:gd name="connsiteY3" fmla="*/ 37432 h 193609"/>
                  <a:gd name="connsiteX4" fmla="*/ 115589 w 173016"/>
                  <a:gd name="connsiteY4" fmla="*/ 84 h 193609"/>
                  <a:gd name="connsiteX5" fmla="*/ 35802 w 173016"/>
                  <a:gd name="connsiteY5" fmla="*/ 62760 h 193609"/>
                  <a:gd name="connsiteX6" fmla="*/ 50979 w 173016"/>
                  <a:gd name="connsiteY6" fmla="*/ 94098 h 193609"/>
                  <a:gd name="connsiteX7" fmla="*/ 99979 w 173016"/>
                  <a:gd name="connsiteY7" fmla="*/ 109552 h 193609"/>
                  <a:gd name="connsiteX8" fmla="*/ 136837 w 173016"/>
                  <a:gd name="connsiteY8" fmla="*/ 137885 h 193609"/>
                  <a:gd name="connsiteX9" fmla="*/ 113854 w 173016"/>
                  <a:gd name="connsiteY9" fmla="*/ 172229 h 193609"/>
                  <a:gd name="connsiteX10" fmla="*/ 70492 w 173016"/>
                  <a:gd name="connsiteY10" fmla="*/ 181673 h 193609"/>
                  <a:gd name="connsiteX11" fmla="*/ 18457 w 173016"/>
                  <a:gd name="connsiteY11" fmla="*/ 163643 h 193609"/>
                  <a:gd name="connsiteX12" fmla="*/ 42307 w 173016"/>
                  <a:gd name="connsiteY12" fmla="*/ 139173 h 193609"/>
                  <a:gd name="connsiteX13" fmla="*/ 25395 w 173016"/>
                  <a:gd name="connsiteY13" fmla="*/ 123290 h 193609"/>
                  <a:gd name="connsiteX14" fmla="*/ 245 w 173016"/>
                  <a:gd name="connsiteY14" fmla="*/ 152052 h 193609"/>
                  <a:gd name="connsiteX15" fmla="*/ 70058 w 173016"/>
                  <a:gd name="connsiteY15" fmla="*/ 193693 h 193609"/>
                  <a:gd name="connsiteX16" fmla="*/ 164589 w 173016"/>
                  <a:gd name="connsiteY16" fmla="*/ 122860 h 193609"/>
                  <a:gd name="connsiteX17" fmla="*/ 104748 w 173016"/>
                  <a:gd name="connsiteY17" fmla="*/ 72633 h 193609"/>
                  <a:gd name="connsiteX18" fmla="*/ 87404 w 173016"/>
                  <a:gd name="connsiteY18" fmla="*/ 69199 h 193609"/>
                  <a:gd name="connsiteX19" fmla="*/ 63554 w 173016"/>
                  <a:gd name="connsiteY19" fmla="*/ 47735 h 193609"/>
                  <a:gd name="connsiteX20" fmla="*/ 80899 w 173016"/>
                  <a:gd name="connsiteY20" fmla="*/ 20260 h 193609"/>
                  <a:gd name="connsiteX21" fmla="*/ 115155 w 173016"/>
                  <a:gd name="connsiteY21" fmla="*/ 12104 h 193609"/>
                  <a:gd name="connsiteX22" fmla="*/ 156350 w 173016"/>
                  <a:gd name="connsiteY22" fmla="*/ 27987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3016" h="193609">
                    <a:moveTo>
                      <a:pt x="156350" y="27987"/>
                    </a:moveTo>
                    <a:cubicBezTo>
                      <a:pt x="145076" y="30564"/>
                      <a:pt x="138138" y="39579"/>
                      <a:pt x="138138" y="48164"/>
                    </a:cubicBezTo>
                    <a:cubicBezTo>
                      <a:pt x="138138" y="58038"/>
                      <a:pt x="146810" y="61902"/>
                      <a:pt x="152447" y="61902"/>
                    </a:cubicBezTo>
                    <a:cubicBezTo>
                      <a:pt x="156783" y="61902"/>
                      <a:pt x="173261" y="59325"/>
                      <a:pt x="173261" y="37432"/>
                    </a:cubicBezTo>
                    <a:cubicBezTo>
                      <a:pt x="173261" y="9528"/>
                      <a:pt x="142040" y="84"/>
                      <a:pt x="115589" y="84"/>
                    </a:cubicBezTo>
                    <a:cubicBezTo>
                      <a:pt x="47944" y="84"/>
                      <a:pt x="35802" y="49452"/>
                      <a:pt x="35802" y="62760"/>
                    </a:cubicBezTo>
                    <a:cubicBezTo>
                      <a:pt x="35802" y="78644"/>
                      <a:pt x="44908" y="88947"/>
                      <a:pt x="50979" y="94098"/>
                    </a:cubicBezTo>
                    <a:cubicBezTo>
                      <a:pt x="62253" y="102684"/>
                      <a:pt x="70058" y="104401"/>
                      <a:pt x="99979" y="109552"/>
                    </a:cubicBezTo>
                    <a:cubicBezTo>
                      <a:pt x="109085" y="111270"/>
                      <a:pt x="136837" y="116421"/>
                      <a:pt x="136837" y="137885"/>
                    </a:cubicBezTo>
                    <a:cubicBezTo>
                      <a:pt x="136837" y="145183"/>
                      <a:pt x="132067" y="161496"/>
                      <a:pt x="113854" y="172229"/>
                    </a:cubicBezTo>
                    <a:cubicBezTo>
                      <a:pt x="96943" y="181673"/>
                      <a:pt x="75695" y="181673"/>
                      <a:pt x="70492" y="181673"/>
                    </a:cubicBezTo>
                    <a:cubicBezTo>
                      <a:pt x="53147" y="181673"/>
                      <a:pt x="28430" y="177809"/>
                      <a:pt x="18457" y="163643"/>
                    </a:cubicBezTo>
                    <a:cubicBezTo>
                      <a:pt x="32767" y="161926"/>
                      <a:pt x="42307" y="151193"/>
                      <a:pt x="42307" y="139173"/>
                    </a:cubicBezTo>
                    <a:cubicBezTo>
                      <a:pt x="42307" y="128441"/>
                      <a:pt x="34501" y="123290"/>
                      <a:pt x="25395" y="123290"/>
                    </a:cubicBezTo>
                    <a:cubicBezTo>
                      <a:pt x="12820" y="123290"/>
                      <a:pt x="245" y="133163"/>
                      <a:pt x="245" y="152052"/>
                    </a:cubicBezTo>
                    <a:cubicBezTo>
                      <a:pt x="245" y="177809"/>
                      <a:pt x="27997" y="193693"/>
                      <a:pt x="70058" y="193693"/>
                    </a:cubicBezTo>
                    <a:cubicBezTo>
                      <a:pt x="149845" y="193693"/>
                      <a:pt x="164589" y="139603"/>
                      <a:pt x="164589" y="122860"/>
                    </a:cubicBezTo>
                    <a:cubicBezTo>
                      <a:pt x="164589" y="83366"/>
                      <a:pt x="120792" y="75639"/>
                      <a:pt x="104748" y="72633"/>
                    </a:cubicBezTo>
                    <a:cubicBezTo>
                      <a:pt x="100846" y="71775"/>
                      <a:pt x="90005" y="70058"/>
                      <a:pt x="87404" y="69199"/>
                    </a:cubicBezTo>
                    <a:cubicBezTo>
                      <a:pt x="71359" y="66195"/>
                      <a:pt x="63554" y="57180"/>
                      <a:pt x="63554" y="47735"/>
                    </a:cubicBezTo>
                    <a:cubicBezTo>
                      <a:pt x="63554" y="37861"/>
                      <a:pt x="71359" y="26271"/>
                      <a:pt x="80899" y="20260"/>
                    </a:cubicBezTo>
                    <a:cubicBezTo>
                      <a:pt x="92607" y="12963"/>
                      <a:pt x="107784" y="12104"/>
                      <a:pt x="115155" y="12104"/>
                    </a:cubicBezTo>
                    <a:cubicBezTo>
                      <a:pt x="124261" y="12104"/>
                      <a:pt x="146810" y="13392"/>
                      <a:pt x="156350" y="279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任意多边形: 形状 60">
                <a:extLst>
                  <a:ext uri="{FF2B5EF4-FFF2-40B4-BE49-F238E27FC236}">
                    <a16:creationId xmlns:a16="http://schemas.microsoft.com/office/drawing/2014/main" id="{2FF8D5FE-DCAB-1645-FB4D-64CAE32C3CA7}"/>
                  </a:ext>
                </a:extLst>
              </p:cNvPr>
              <p:cNvSpPr/>
              <p:nvPr/>
            </p:nvSpPr>
            <p:spPr>
              <a:xfrm>
                <a:off x="12671490" y="5756329"/>
                <a:ext cx="143715" cy="613269"/>
              </a:xfrm>
              <a:custGeom>
                <a:avLst/>
                <a:gdLst>
                  <a:gd name="connsiteX0" fmla="*/ 143965 w 143715"/>
                  <a:gd name="connsiteY0" fmla="*/ 306717 h 613269"/>
                  <a:gd name="connsiteX1" fmla="*/ 103080 w 143715"/>
                  <a:gd name="connsiteY1" fmla="*/ 115377 h 613269"/>
                  <a:gd name="connsiteX2" fmla="*/ 6444 w 143715"/>
                  <a:gd name="connsiteY2" fmla="*/ 82 h 613269"/>
                  <a:gd name="connsiteX3" fmla="*/ 249 w 143715"/>
                  <a:gd name="connsiteY3" fmla="*/ 6215 h 613269"/>
                  <a:gd name="connsiteX4" fmla="*/ 12019 w 143715"/>
                  <a:gd name="connsiteY4" fmla="*/ 20320 h 613269"/>
                  <a:gd name="connsiteX5" fmla="*/ 108036 w 143715"/>
                  <a:gd name="connsiteY5" fmla="*/ 306717 h 613269"/>
                  <a:gd name="connsiteX6" fmla="*/ 8302 w 143715"/>
                  <a:gd name="connsiteY6" fmla="*/ 596793 h 613269"/>
                  <a:gd name="connsiteX7" fmla="*/ 249 w 143715"/>
                  <a:gd name="connsiteY7" fmla="*/ 607219 h 613269"/>
                  <a:gd name="connsiteX8" fmla="*/ 6444 w 143715"/>
                  <a:gd name="connsiteY8" fmla="*/ 613352 h 613269"/>
                  <a:gd name="connsiteX9" fmla="*/ 104939 w 143715"/>
                  <a:gd name="connsiteY9" fmla="*/ 493764 h 613269"/>
                  <a:gd name="connsiteX10" fmla="*/ 143965 w 143715"/>
                  <a:gd name="connsiteY10" fmla="*/ 306717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65" y="306717"/>
                    </a:moveTo>
                    <a:cubicBezTo>
                      <a:pt x="143965" y="258882"/>
                      <a:pt x="137150" y="184676"/>
                      <a:pt x="103080" y="115377"/>
                    </a:cubicBezTo>
                    <a:cubicBezTo>
                      <a:pt x="65912" y="39945"/>
                      <a:pt x="12638" y="82"/>
                      <a:pt x="6444" y="82"/>
                    </a:cubicBezTo>
                    <a:cubicBezTo>
                      <a:pt x="2727" y="82"/>
                      <a:pt x="249" y="2535"/>
                      <a:pt x="249" y="6215"/>
                    </a:cubicBezTo>
                    <a:cubicBezTo>
                      <a:pt x="249" y="8054"/>
                      <a:pt x="249" y="9281"/>
                      <a:pt x="12019" y="20320"/>
                    </a:cubicBezTo>
                    <a:cubicBezTo>
                      <a:pt x="72726" y="81034"/>
                      <a:pt x="108036" y="178544"/>
                      <a:pt x="108036" y="306717"/>
                    </a:cubicBezTo>
                    <a:cubicBezTo>
                      <a:pt x="108036" y="411586"/>
                      <a:pt x="85116" y="519521"/>
                      <a:pt x="8302" y="596793"/>
                    </a:cubicBezTo>
                    <a:cubicBezTo>
                      <a:pt x="249" y="604153"/>
                      <a:pt x="249" y="605379"/>
                      <a:pt x="249" y="607219"/>
                    </a:cubicBezTo>
                    <a:cubicBezTo>
                      <a:pt x="249" y="610899"/>
                      <a:pt x="2727" y="613352"/>
                      <a:pt x="6444" y="613352"/>
                    </a:cubicBezTo>
                    <a:cubicBezTo>
                      <a:pt x="12638" y="613352"/>
                      <a:pt x="68390" y="571649"/>
                      <a:pt x="104939" y="493764"/>
                    </a:cubicBezTo>
                    <a:cubicBezTo>
                      <a:pt x="136531" y="426304"/>
                      <a:pt x="143965" y="358231"/>
                      <a:pt x="143965" y="3067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任意多边形: 形状 61">
                <a:extLst>
                  <a:ext uri="{FF2B5EF4-FFF2-40B4-BE49-F238E27FC236}">
                    <a16:creationId xmlns:a16="http://schemas.microsoft.com/office/drawing/2014/main" id="{FF2D5C2D-54A7-B03A-61FE-34E5CB1046FB}"/>
                  </a:ext>
                </a:extLst>
              </p:cNvPr>
              <p:cNvSpPr/>
              <p:nvPr/>
            </p:nvSpPr>
            <p:spPr>
              <a:xfrm>
                <a:off x="7902827" y="6465580"/>
                <a:ext cx="11202364" cy="24529"/>
              </a:xfrm>
              <a:custGeom>
                <a:avLst/>
                <a:gdLst>
                  <a:gd name="connsiteX0" fmla="*/ 0 w 11202364"/>
                  <a:gd name="connsiteY0" fmla="*/ 0 h 24529"/>
                  <a:gd name="connsiteX1" fmla="*/ 11202363 w 11202364"/>
                  <a:gd name="connsiteY1" fmla="*/ 0 h 24529"/>
                  <a:gd name="connsiteX2" fmla="*/ 11202363 w 11202364"/>
                  <a:gd name="connsiteY2" fmla="*/ 24529 h 24529"/>
                  <a:gd name="connsiteX3" fmla="*/ -1 w 11202364"/>
                  <a:gd name="connsiteY3" fmla="*/ 24529 h 24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02364" h="24529">
                    <a:moveTo>
                      <a:pt x="0" y="0"/>
                    </a:moveTo>
                    <a:lnTo>
                      <a:pt x="11202363" y="0"/>
                    </a:lnTo>
                    <a:lnTo>
                      <a:pt x="11202363" y="24529"/>
                    </a:lnTo>
                    <a:lnTo>
                      <a:pt x="-1" y="2452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任意多边形: 形状 62">
                <a:extLst>
                  <a:ext uri="{FF2B5EF4-FFF2-40B4-BE49-F238E27FC236}">
                    <a16:creationId xmlns:a16="http://schemas.microsoft.com/office/drawing/2014/main" id="{1A5602BA-1EA4-09B4-296F-26A5E811E173}"/>
                  </a:ext>
                </a:extLst>
              </p:cNvPr>
              <p:cNvSpPr/>
              <p:nvPr/>
            </p:nvSpPr>
            <p:spPr>
              <a:xfrm>
                <a:off x="11652090" y="6780771"/>
                <a:ext cx="323360" cy="390039"/>
              </a:xfrm>
              <a:custGeom>
                <a:avLst/>
                <a:gdLst>
                  <a:gd name="connsiteX0" fmla="*/ 47932 w 323360"/>
                  <a:gd name="connsiteY0" fmla="*/ 345980 h 390039"/>
                  <a:gd name="connsiteX1" fmla="*/ 14481 w 323360"/>
                  <a:gd name="connsiteY1" fmla="*/ 371124 h 390039"/>
                  <a:gd name="connsiteX2" fmla="*/ 234 w 323360"/>
                  <a:gd name="connsiteY2" fmla="*/ 382776 h 390039"/>
                  <a:gd name="connsiteX3" fmla="*/ 8287 w 323360"/>
                  <a:gd name="connsiteY3" fmla="*/ 390135 h 390039"/>
                  <a:gd name="connsiteX4" fmla="*/ 60322 w 323360"/>
                  <a:gd name="connsiteY4" fmla="*/ 388295 h 390039"/>
                  <a:gd name="connsiteX5" fmla="*/ 121648 w 323360"/>
                  <a:gd name="connsiteY5" fmla="*/ 390135 h 390039"/>
                  <a:gd name="connsiteX6" fmla="*/ 132799 w 323360"/>
                  <a:gd name="connsiteY6" fmla="*/ 377870 h 390039"/>
                  <a:gd name="connsiteX7" fmla="*/ 117932 w 323360"/>
                  <a:gd name="connsiteY7" fmla="*/ 371124 h 390039"/>
                  <a:gd name="connsiteX8" fmla="*/ 86959 w 323360"/>
                  <a:gd name="connsiteY8" fmla="*/ 361312 h 390039"/>
                  <a:gd name="connsiteX9" fmla="*/ 117312 w 323360"/>
                  <a:gd name="connsiteY9" fmla="*/ 238658 h 390039"/>
                  <a:gd name="connsiteX10" fmla="*/ 174303 w 323360"/>
                  <a:gd name="connsiteY10" fmla="*/ 277907 h 390039"/>
                  <a:gd name="connsiteX11" fmla="*/ 323594 w 323360"/>
                  <a:gd name="connsiteY11" fmla="*/ 98219 h 390039"/>
                  <a:gd name="connsiteX12" fmla="*/ 241205 w 323360"/>
                  <a:gd name="connsiteY12" fmla="*/ 96 h 390039"/>
                  <a:gd name="connsiteX13" fmla="*/ 160055 w 323360"/>
                  <a:gd name="connsiteY13" fmla="*/ 46091 h 390039"/>
                  <a:gd name="connsiteX14" fmla="*/ 104304 w 323360"/>
                  <a:gd name="connsiteY14" fmla="*/ 96 h 390039"/>
                  <a:gd name="connsiteX15" fmla="*/ 58463 w 323360"/>
                  <a:gd name="connsiteY15" fmla="*/ 35052 h 390039"/>
                  <a:gd name="connsiteX16" fmla="*/ 39260 w 323360"/>
                  <a:gd name="connsiteY16" fmla="*/ 94539 h 390039"/>
                  <a:gd name="connsiteX17" fmla="*/ 46693 w 323360"/>
                  <a:gd name="connsiteY17" fmla="*/ 100672 h 390039"/>
                  <a:gd name="connsiteX18" fmla="*/ 57224 w 323360"/>
                  <a:gd name="connsiteY18" fmla="*/ 86567 h 390039"/>
                  <a:gd name="connsiteX19" fmla="*/ 102445 w 323360"/>
                  <a:gd name="connsiteY19" fmla="*/ 13588 h 390039"/>
                  <a:gd name="connsiteX20" fmla="*/ 121648 w 323360"/>
                  <a:gd name="connsiteY20" fmla="*/ 41798 h 390039"/>
                  <a:gd name="connsiteX21" fmla="*/ 117312 w 323360"/>
                  <a:gd name="connsiteY21" fmla="*/ 73075 h 390039"/>
                  <a:gd name="connsiteX22" fmla="*/ 47932 w 323360"/>
                  <a:gd name="connsiteY22" fmla="*/ 345980 h 390039"/>
                  <a:gd name="connsiteX23" fmla="*/ 156958 w 323360"/>
                  <a:gd name="connsiteY23" fmla="*/ 79821 h 390039"/>
                  <a:gd name="connsiteX24" fmla="*/ 189170 w 323360"/>
                  <a:gd name="connsiteY24" fmla="*/ 36892 h 390039"/>
                  <a:gd name="connsiteX25" fmla="*/ 239346 w 323360"/>
                  <a:gd name="connsiteY25" fmla="*/ 13588 h 390039"/>
                  <a:gd name="connsiteX26" fmla="*/ 278992 w 323360"/>
                  <a:gd name="connsiteY26" fmla="*/ 71235 h 390039"/>
                  <a:gd name="connsiteX27" fmla="*/ 247400 w 323360"/>
                  <a:gd name="connsiteY27" fmla="*/ 201248 h 390039"/>
                  <a:gd name="connsiteX28" fmla="*/ 173684 w 323360"/>
                  <a:gd name="connsiteY28" fmla="*/ 264415 h 390039"/>
                  <a:gd name="connsiteX29" fmla="*/ 124746 w 323360"/>
                  <a:gd name="connsiteY29" fmla="*/ 209834 h 390039"/>
                  <a:gd name="connsiteX30" fmla="*/ 126604 w 323360"/>
                  <a:gd name="connsiteY30" fmla="*/ 200022 h 390039"/>
                  <a:gd name="connsiteX31" fmla="*/ 156958 w 323360"/>
                  <a:gd name="connsiteY31" fmla="*/ 79821 h 39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23360" h="390039">
                    <a:moveTo>
                      <a:pt x="47932" y="345980"/>
                    </a:moveTo>
                    <a:cubicBezTo>
                      <a:pt x="42977" y="366831"/>
                      <a:pt x="41738" y="371124"/>
                      <a:pt x="14481" y="371124"/>
                    </a:cubicBezTo>
                    <a:cubicBezTo>
                      <a:pt x="7048" y="371124"/>
                      <a:pt x="234" y="371124"/>
                      <a:pt x="234" y="382776"/>
                    </a:cubicBezTo>
                    <a:cubicBezTo>
                      <a:pt x="234" y="387682"/>
                      <a:pt x="3331" y="390135"/>
                      <a:pt x="8287" y="390135"/>
                    </a:cubicBezTo>
                    <a:cubicBezTo>
                      <a:pt x="25012" y="390135"/>
                      <a:pt x="42977" y="388295"/>
                      <a:pt x="60322" y="388295"/>
                    </a:cubicBezTo>
                    <a:cubicBezTo>
                      <a:pt x="80764" y="388295"/>
                      <a:pt x="101826" y="390135"/>
                      <a:pt x="121648" y="390135"/>
                    </a:cubicBezTo>
                    <a:cubicBezTo>
                      <a:pt x="124746" y="390135"/>
                      <a:pt x="132799" y="390135"/>
                      <a:pt x="132799" y="377870"/>
                    </a:cubicBezTo>
                    <a:cubicBezTo>
                      <a:pt x="132799" y="371124"/>
                      <a:pt x="126604" y="371124"/>
                      <a:pt x="117932" y="371124"/>
                    </a:cubicBezTo>
                    <a:cubicBezTo>
                      <a:pt x="86959" y="371124"/>
                      <a:pt x="86959" y="366831"/>
                      <a:pt x="86959" y="361312"/>
                    </a:cubicBezTo>
                    <a:cubicBezTo>
                      <a:pt x="86959" y="353953"/>
                      <a:pt x="112976" y="253990"/>
                      <a:pt x="117312" y="238658"/>
                    </a:cubicBezTo>
                    <a:cubicBezTo>
                      <a:pt x="125365" y="256443"/>
                      <a:pt x="142710" y="277907"/>
                      <a:pt x="174303" y="277907"/>
                    </a:cubicBezTo>
                    <a:cubicBezTo>
                      <a:pt x="246161" y="277907"/>
                      <a:pt x="323594" y="188369"/>
                      <a:pt x="323594" y="98219"/>
                    </a:cubicBezTo>
                    <a:cubicBezTo>
                      <a:pt x="323594" y="40572"/>
                      <a:pt x="288284" y="96"/>
                      <a:pt x="241205" y="96"/>
                    </a:cubicBezTo>
                    <a:cubicBezTo>
                      <a:pt x="210232" y="96"/>
                      <a:pt x="180497" y="22174"/>
                      <a:pt x="160055" y="46091"/>
                    </a:cubicBezTo>
                    <a:cubicBezTo>
                      <a:pt x="153861" y="12975"/>
                      <a:pt x="127224" y="96"/>
                      <a:pt x="104304" y="96"/>
                    </a:cubicBezTo>
                    <a:cubicBezTo>
                      <a:pt x="75808" y="96"/>
                      <a:pt x="64038" y="24014"/>
                      <a:pt x="58463" y="35052"/>
                    </a:cubicBezTo>
                    <a:cubicBezTo>
                      <a:pt x="47313" y="55903"/>
                      <a:pt x="39260" y="92700"/>
                      <a:pt x="39260" y="94539"/>
                    </a:cubicBezTo>
                    <a:cubicBezTo>
                      <a:pt x="39260" y="100672"/>
                      <a:pt x="45454" y="100672"/>
                      <a:pt x="46693" y="100672"/>
                    </a:cubicBezTo>
                    <a:cubicBezTo>
                      <a:pt x="52888" y="100672"/>
                      <a:pt x="53507" y="100059"/>
                      <a:pt x="57224" y="86567"/>
                    </a:cubicBezTo>
                    <a:cubicBezTo>
                      <a:pt x="67755" y="43025"/>
                      <a:pt x="80144" y="13588"/>
                      <a:pt x="102445" y="13588"/>
                    </a:cubicBezTo>
                    <a:cubicBezTo>
                      <a:pt x="112976" y="13588"/>
                      <a:pt x="121648" y="18494"/>
                      <a:pt x="121648" y="41798"/>
                    </a:cubicBezTo>
                    <a:cubicBezTo>
                      <a:pt x="121648" y="55903"/>
                      <a:pt x="119790" y="62649"/>
                      <a:pt x="117312" y="73075"/>
                    </a:cubicBezTo>
                    <a:lnTo>
                      <a:pt x="47932" y="345980"/>
                    </a:lnTo>
                    <a:close/>
                    <a:moveTo>
                      <a:pt x="156958" y="79821"/>
                    </a:moveTo>
                    <a:cubicBezTo>
                      <a:pt x="161294" y="63262"/>
                      <a:pt x="178020" y="46091"/>
                      <a:pt x="189170" y="36892"/>
                    </a:cubicBezTo>
                    <a:cubicBezTo>
                      <a:pt x="210851" y="17881"/>
                      <a:pt x="228816" y="13588"/>
                      <a:pt x="239346" y="13588"/>
                    </a:cubicBezTo>
                    <a:cubicBezTo>
                      <a:pt x="264125" y="13588"/>
                      <a:pt x="278992" y="35052"/>
                      <a:pt x="278992" y="71235"/>
                    </a:cubicBezTo>
                    <a:cubicBezTo>
                      <a:pt x="278992" y="107418"/>
                      <a:pt x="258550" y="177944"/>
                      <a:pt x="247400" y="201248"/>
                    </a:cubicBezTo>
                    <a:cubicBezTo>
                      <a:pt x="226338" y="244177"/>
                      <a:pt x="196604" y="264415"/>
                      <a:pt x="173684" y="264415"/>
                    </a:cubicBezTo>
                    <a:cubicBezTo>
                      <a:pt x="132799" y="264415"/>
                      <a:pt x="124746" y="213514"/>
                      <a:pt x="124746" y="209834"/>
                    </a:cubicBezTo>
                    <a:cubicBezTo>
                      <a:pt x="124746" y="208608"/>
                      <a:pt x="124746" y="207381"/>
                      <a:pt x="126604" y="200022"/>
                    </a:cubicBezTo>
                    <a:lnTo>
                      <a:pt x="156958" y="79821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任意多边形: 形状 500">
                <a:extLst>
                  <a:ext uri="{FF2B5EF4-FFF2-40B4-BE49-F238E27FC236}">
                    <a16:creationId xmlns:a16="http://schemas.microsoft.com/office/drawing/2014/main" id="{CDAE0251-2AA6-5038-B32B-FC732C04DAC5}"/>
                  </a:ext>
                </a:extLst>
              </p:cNvPr>
              <p:cNvSpPr/>
              <p:nvPr/>
            </p:nvSpPr>
            <p:spPr>
              <a:xfrm>
                <a:off x="12044942" y="6591884"/>
                <a:ext cx="143715" cy="613269"/>
              </a:xfrm>
              <a:custGeom>
                <a:avLst/>
                <a:gdLst>
                  <a:gd name="connsiteX0" fmla="*/ 143954 w 143715"/>
                  <a:gd name="connsiteY0" fmla="*/ 607232 h 613269"/>
                  <a:gd name="connsiteX1" fmla="*/ 133423 w 143715"/>
                  <a:gd name="connsiteY1" fmla="*/ 593741 h 613269"/>
                  <a:gd name="connsiteX2" fmla="*/ 36167 w 143715"/>
                  <a:gd name="connsiteY2" fmla="*/ 306730 h 613269"/>
                  <a:gd name="connsiteX3" fmla="*/ 135901 w 143715"/>
                  <a:gd name="connsiteY3" fmla="*/ 16654 h 613269"/>
                  <a:gd name="connsiteX4" fmla="*/ 143954 w 143715"/>
                  <a:gd name="connsiteY4" fmla="*/ 6229 h 613269"/>
                  <a:gd name="connsiteX5" fmla="*/ 137760 w 143715"/>
                  <a:gd name="connsiteY5" fmla="*/ 96 h 613269"/>
                  <a:gd name="connsiteX6" fmla="*/ 39265 w 143715"/>
                  <a:gd name="connsiteY6" fmla="*/ 119684 h 613269"/>
                  <a:gd name="connsiteX7" fmla="*/ 239 w 143715"/>
                  <a:gd name="connsiteY7" fmla="*/ 306730 h 613269"/>
                  <a:gd name="connsiteX8" fmla="*/ 41124 w 143715"/>
                  <a:gd name="connsiteY8" fmla="*/ 498071 h 613269"/>
                  <a:gd name="connsiteX9" fmla="*/ 137760 w 143715"/>
                  <a:gd name="connsiteY9" fmla="*/ 613365 h 613269"/>
                  <a:gd name="connsiteX10" fmla="*/ 143954 w 143715"/>
                  <a:gd name="connsiteY10" fmla="*/ 607232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54" y="607232"/>
                    </a:moveTo>
                    <a:cubicBezTo>
                      <a:pt x="143954" y="605393"/>
                      <a:pt x="143954" y="604166"/>
                      <a:pt x="133423" y="593741"/>
                    </a:cubicBezTo>
                    <a:cubicBezTo>
                      <a:pt x="55990" y="516469"/>
                      <a:pt x="36167" y="400561"/>
                      <a:pt x="36167" y="306730"/>
                    </a:cubicBezTo>
                    <a:cubicBezTo>
                      <a:pt x="36167" y="200022"/>
                      <a:pt x="59707" y="93313"/>
                      <a:pt x="135901" y="16654"/>
                    </a:cubicBezTo>
                    <a:cubicBezTo>
                      <a:pt x="143954" y="9295"/>
                      <a:pt x="143954" y="8068"/>
                      <a:pt x="143954" y="6229"/>
                    </a:cubicBezTo>
                    <a:cubicBezTo>
                      <a:pt x="143954" y="1936"/>
                      <a:pt x="141476" y="96"/>
                      <a:pt x="137760" y="96"/>
                    </a:cubicBezTo>
                    <a:cubicBezTo>
                      <a:pt x="131565" y="96"/>
                      <a:pt x="75813" y="41798"/>
                      <a:pt x="39265" y="119684"/>
                    </a:cubicBezTo>
                    <a:cubicBezTo>
                      <a:pt x="7672" y="187143"/>
                      <a:pt x="239" y="255216"/>
                      <a:pt x="239" y="306730"/>
                    </a:cubicBezTo>
                    <a:cubicBezTo>
                      <a:pt x="239" y="354566"/>
                      <a:pt x="7053" y="428771"/>
                      <a:pt x="41124" y="498071"/>
                    </a:cubicBezTo>
                    <a:cubicBezTo>
                      <a:pt x="78291" y="573503"/>
                      <a:pt x="131565" y="613365"/>
                      <a:pt x="137760" y="613365"/>
                    </a:cubicBezTo>
                    <a:cubicBezTo>
                      <a:pt x="141476" y="613365"/>
                      <a:pt x="143954" y="611525"/>
                      <a:pt x="143954" y="6072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" name="任意多边形: 形状 501">
                <a:extLst>
                  <a:ext uri="{FF2B5EF4-FFF2-40B4-BE49-F238E27FC236}">
                    <a16:creationId xmlns:a16="http://schemas.microsoft.com/office/drawing/2014/main" id="{63EB6167-89E5-FA34-165E-4924744D4EDC}"/>
                  </a:ext>
                </a:extLst>
              </p:cNvPr>
              <p:cNvSpPr/>
              <p:nvPr/>
            </p:nvSpPr>
            <p:spPr>
              <a:xfrm>
                <a:off x="12233787" y="6780771"/>
                <a:ext cx="284333" cy="396785"/>
              </a:xfrm>
              <a:custGeom>
                <a:avLst/>
                <a:gdLst>
                  <a:gd name="connsiteX0" fmla="*/ 282718 w 284333"/>
                  <a:gd name="connsiteY0" fmla="*/ 39959 h 396785"/>
                  <a:gd name="connsiteX1" fmla="*/ 284576 w 284333"/>
                  <a:gd name="connsiteY1" fmla="*/ 28920 h 396785"/>
                  <a:gd name="connsiteX2" fmla="*/ 266612 w 284333"/>
                  <a:gd name="connsiteY2" fmla="*/ 12362 h 396785"/>
                  <a:gd name="connsiteX3" fmla="*/ 241214 w 284333"/>
                  <a:gd name="connsiteY3" fmla="*/ 38732 h 396785"/>
                  <a:gd name="connsiteX4" fmla="*/ 183604 w 284333"/>
                  <a:gd name="connsiteY4" fmla="*/ 96 h 396785"/>
                  <a:gd name="connsiteX5" fmla="*/ 36171 w 284333"/>
                  <a:gd name="connsiteY5" fmla="*/ 174264 h 396785"/>
                  <a:gd name="connsiteX6" fmla="*/ 118560 w 284333"/>
                  <a:gd name="connsiteY6" fmla="*/ 271161 h 396785"/>
                  <a:gd name="connsiteX7" fmla="*/ 190418 w 284333"/>
                  <a:gd name="connsiteY7" fmla="*/ 235591 h 396785"/>
                  <a:gd name="connsiteX8" fmla="*/ 191037 w 284333"/>
                  <a:gd name="connsiteY8" fmla="*/ 236205 h 396785"/>
                  <a:gd name="connsiteX9" fmla="*/ 170595 w 284333"/>
                  <a:gd name="connsiteY9" fmla="*/ 317156 h 396785"/>
                  <a:gd name="connsiteX10" fmla="*/ 81393 w 284333"/>
                  <a:gd name="connsiteY10" fmla="*/ 383389 h 396785"/>
                  <a:gd name="connsiteX11" fmla="*/ 31835 w 284333"/>
                  <a:gd name="connsiteY11" fmla="*/ 377257 h 396785"/>
                  <a:gd name="connsiteX12" fmla="*/ 57233 w 284333"/>
                  <a:gd name="connsiteY12" fmla="*/ 345367 h 396785"/>
                  <a:gd name="connsiteX13" fmla="*/ 33693 w 284333"/>
                  <a:gd name="connsiteY13" fmla="*/ 323902 h 396785"/>
                  <a:gd name="connsiteX14" fmla="*/ 242 w 284333"/>
                  <a:gd name="connsiteY14" fmla="*/ 359472 h 396785"/>
                  <a:gd name="connsiteX15" fmla="*/ 82631 w 284333"/>
                  <a:gd name="connsiteY15" fmla="*/ 396881 h 396785"/>
                  <a:gd name="connsiteX16" fmla="*/ 213958 w 284333"/>
                  <a:gd name="connsiteY16" fmla="*/ 312250 h 396785"/>
                  <a:gd name="connsiteX17" fmla="*/ 282718 w 284333"/>
                  <a:gd name="connsiteY17" fmla="*/ 39959 h 396785"/>
                  <a:gd name="connsiteX18" fmla="*/ 202188 w 284333"/>
                  <a:gd name="connsiteY18" fmla="*/ 192662 h 396785"/>
                  <a:gd name="connsiteX19" fmla="*/ 170595 w 284333"/>
                  <a:gd name="connsiteY19" fmla="*/ 235591 h 396785"/>
                  <a:gd name="connsiteX20" fmla="*/ 120418 w 284333"/>
                  <a:gd name="connsiteY20" fmla="*/ 257669 h 396785"/>
                  <a:gd name="connsiteX21" fmla="*/ 80153 w 284333"/>
                  <a:gd name="connsiteY21" fmla="*/ 201248 h 396785"/>
                  <a:gd name="connsiteX22" fmla="*/ 114843 w 284333"/>
                  <a:gd name="connsiteY22" fmla="*/ 68169 h 396785"/>
                  <a:gd name="connsiteX23" fmla="*/ 184223 w 284333"/>
                  <a:gd name="connsiteY23" fmla="*/ 13588 h 396785"/>
                  <a:gd name="connsiteX24" fmla="*/ 233780 w 284333"/>
                  <a:gd name="connsiteY24" fmla="*/ 66329 h 396785"/>
                  <a:gd name="connsiteX25" fmla="*/ 231922 w 284333"/>
                  <a:gd name="connsiteY25" fmla="*/ 75528 h 396785"/>
                  <a:gd name="connsiteX26" fmla="*/ 202188 w 284333"/>
                  <a:gd name="connsiteY26" fmla="*/ 192662 h 39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84333" h="396785">
                    <a:moveTo>
                      <a:pt x="282718" y="39959"/>
                    </a:moveTo>
                    <a:cubicBezTo>
                      <a:pt x="283338" y="36279"/>
                      <a:pt x="284576" y="33213"/>
                      <a:pt x="284576" y="28920"/>
                    </a:cubicBezTo>
                    <a:cubicBezTo>
                      <a:pt x="284576" y="18494"/>
                      <a:pt x="277143" y="12362"/>
                      <a:pt x="266612" y="12362"/>
                    </a:cubicBezTo>
                    <a:cubicBezTo>
                      <a:pt x="260417" y="12362"/>
                      <a:pt x="243692" y="16654"/>
                      <a:pt x="241214" y="38732"/>
                    </a:cubicBezTo>
                    <a:cubicBezTo>
                      <a:pt x="230064" y="16041"/>
                      <a:pt x="208383" y="96"/>
                      <a:pt x="183604" y="96"/>
                    </a:cubicBezTo>
                    <a:cubicBezTo>
                      <a:pt x="112985" y="96"/>
                      <a:pt x="36171" y="85954"/>
                      <a:pt x="36171" y="174264"/>
                    </a:cubicBezTo>
                    <a:cubicBezTo>
                      <a:pt x="36171" y="234978"/>
                      <a:pt x="73958" y="271161"/>
                      <a:pt x="118560" y="271161"/>
                    </a:cubicBezTo>
                    <a:cubicBezTo>
                      <a:pt x="155108" y="271161"/>
                      <a:pt x="184223" y="242337"/>
                      <a:pt x="190418" y="235591"/>
                    </a:cubicBezTo>
                    <a:lnTo>
                      <a:pt x="191037" y="236205"/>
                    </a:lnTo>
                    <a:cubicBezTo>
                      <a:pt x="178029" y="290786"/>
                      <a:pt x="170595" y="315930"/>
                      <a:pt x="170595" y="317156"/>
                    </a:cubicBezTo>
                    <a:cubicBezTo>
                      <a:pt x="168117" y="322676"/>
                      <a:pt x="147056" y="383389"/>
                      <a:pt x="81393" y="383389"/>
                    </a:cubicBezTo>
                    <a:cubicBezTo>
                      <a:pt x="69622" y="383389"/>
                      <a:pt x="49180" y="382776"/>
                      <a:pt x="31835" y="377257"/>
                    </a:cubicBezTo>
                    <a:cubicBezTo>
                      <a:pt x="50419" y="371737"/>
                      <a:pt x="57233" y="355792"/>
                      <a:pt x="57233" y="345367"/>
                    </a:cubicBezTo>
                    <a:cubicBezTo>
                      <a:pt x="57233" y="335555"/>
                      <a:pt x="50419" y="323902"/>
                      <a:pt x="33693" y="323902"/>
                    </a:cubicBezTo>
                    <a:cubicBezTo>
                      <a:pt x="20065" y="323902"/>
                      <a:pt x="242" y="334941"/>
                      <a:pt x="242" y="359472"/>
                    </a:cubicBezTo>
                    <a:cubicBezTo>
                      <a:pt x="242" y="384616"/>
                      <a:pt x="23163" y="396881"/>
                      <a:pt x="82631" y="396881"/>
                    </a:cubicBezTo>
                    <a:cubicBezTo>
                      <a:pt x="160064" y="396881"/>
                      <a:pt x="204666" y="349046"/>
                      <a:pt x="213958" y="312250"/>
                    </a:cubicBezTo>
                    <a:lnTo>
                      <a:pt x="282718" y="39959"/>
                    </a:lnTo>
                    <a:close/>
                    <a:moveTo>
                      <a:pt x="202188" y="192662"/>
                    </a:moveTo>
                    <a:cubicBezTo>
                      <a:pt x="198471" y="208608"/>
                      <a:pt x="184223" y="223939"/>
                      <a:pt x="170595" y="235591"/>
                    </a:cubicBezTo>
                    <a:cubicBezTo>
                      <a:pt x="157586" y="246630"/>
                      <a:pt x="138383" y="257669"/>
                      <a:pt x="120418" y="257669"/>
                    </a:cubicBezTo>
                    <a:cubicBezTo>
                      <a:pt x="89445" y="257669"/>
                      <a:pt x="80153" y="225779"/>
                      <a:pt x="80153" y="201248"/>
                    </a:cubicBezTo>
                    <a:cubicBezTo>
                      <a:pt x="80153" y="171811"/>
                      <a:pt x="98118" y="99446"/>
                      <a:pt x="114843" y="68169"/>
                    </a:cubicBezTo>
                    <a:cubicBezTo>
                      <a:pt x="131569" y="38119"/>
                      <a:pt x="158206" y="13588"/>
                      <a:pt x="184223" y="13588"/>
                    </a:cubicBezTo>
                    <a:cubicBezTo>
                      <a:pt x="225108" y="13588"/>
                      <a:pt x="233780" y="63262"/>
                      <a:pt x="233780" y="66329"/>
                    </a:cubicBezTo>
                    <a:cubicBezTo>
                      <a:pt x="233780" y="69395"/>
                      <a:pt x="232542" y="73075"/>
                      <a:pt x="231922" y="75528"/>
                    </a:cubicBezTo>
                    <a:lnTo>
                      <a:pt x="202188" y="192662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" name="任意多边形: 形状 502">
                <a:extLst>
                  <a:ext uri="{FF2B5EF4-FFF2-40B4-BE49-F238E27FC236}">
                    <a16:creationId xmlns:a16="http://schemas.microsoft.com/office/drawing/2014/main" id="{4F97DAC5-0EEE-9CB2-2CA9-EEC94A513149}"/>
                  </a:ext>
                </a:extLst>
              </p:cNvPr>
              <p:cNvSpPr/>
              <p:nvPr/>
            </p:nvSpPr>
            <p:spPr>
              <a:xfrm>
                <a:off x="12540349" y="6954081"/>
                <a:ext cx="317846" cy="194038"/>
              </a:xfrm>
              <a:custGeom>
                <a:avLst/>
                <a:gdLst>
                  <a:gd name="connsiteX0" fmla="*/ 207953 w 317846"/>
                  <a:gd name="connsiteY0" fmla="*/ 52900 h 194038"/>
                  <a:gd name="connsiteX1" fmla="*/ 216193 w 317846"/>
                  <a:gd name="connsiteY1" fmla="*/ 18556 h 194038"/>
                  <a:gd name="connsiteX2" fmla="*/ 201883 w 317846"/>
                  <a:gd name="connsiteY2" fmla="*/ 4819 h 194038"/>
                  <a:gd name="connsiteX3" fmla="*/ 183237 w 317846"/>
                  <a:gd name="connsiteY3" fmla="*/ 17269 h 194038"/>
                  <a:gd name="connsiteX4" fmla="*/ 174565 w 317846"/>
                  <a:gd name="connsiteY4" fmla="*/ 49465 h 194038"/>
                  <a:gd name="connsiteX5" fmla="*/ 161990 w 317846"/>
                  <a:gd name="connsiteY5" fmla="*/ 98833 h 194038"/>
                  <a:gd name="connsiteX6" fmla="*/ 155052 w 317846"/>
                  <a:gd name="connsiteY6" fmla="*/ 138328 h 194038"/>
                  <a:gd name="connsiteX7" fmla="*/ 142910 w 317846"/>
                  <a:gd name="connsiteY7" fmla="*/ 167949 h 194038"/>
                  <a:gd name="connsiteX8" fmla="*/ 113857 w 317846"/>
                  <a:gd name="connsiteY8" fmla="*/ 182116 h 194038"/>
                  <a:gd name="connsiteX9" fmla="*/ 74831 w 317846"/>
                  <a:gd name="connsiteY9" fmla="*/ 142621 h 194038"/>
                  <a:gd name="connsiteX10" fmla="*/ 95645 w 317846"/>
                  <a:gd name="connsiteY10" fmla="*/ 67066 h 194038"/>
                  <a:gd name="connsiteX11" fmla="*/ 104751 w 317846"/>
                  <a:gd name="connsiteY11" fmla="*/ 37016 h 194038"/>
                  <a:gd name="connsiteX12" fmla="*/ 63556 w 317846"/>
                  <a:gd name="connsiteY12" fmla="*/ 526 h 194038"/>
                  <a:gd name="connsiteX13" fmla="*/ 247 w 317846"/>
                  <a:gd name="connsiteY13" fmla="*/ 66208 h 194038"/>
                  <a:gd name="connsiteX14" fmla="*/ 7619 w 317846"/>
                  <a:gd name="connsiteY14" fmla="*/ 71788 h 194038"/>
                  <a:gd name="connsiteX15" fmla="*/ 15424 w 317846"/>
                  <a:gd name="connsiteY15" fmla="*/ 64920 h 194038"/>
                  <a:gd name="connsiteX16" fmla="*/ 62255 w 317846"/>
                  <a:gd name="connsiteY16" fmla="*/ 12547 h 194038"/>
                  <a:gd name="connsiteX17" fmla="*/ 73096 w 317846"/>
                  <a:gd name="connsiteY17" fmla="*/ 27571 h 194038"/>
                  <a:gd name="connsiteX18" fmla="*/ 67025 w 317846"/>
                  <a:gd name="connsiteY18" fmla="*/ 52470 h 194038"/>
                  <a:gd name="connsiteX19" fmla="*/ 42309 w 317846"/>
                  <a:gd name="connsiteY19" fmla="*/ 137040 h 194038"/>
                  <a:gd name="connsiteX20" fmla="*/ 112122 w 317846"/>
                  <a:gd name="connsiteY20" fmla="*/ 194136 h 194038"/>
                  <a:gd name="connsiteX21" fmla="*/ 161122 w 317846"/>
                  <a:gd name="connsiteY21" fmla="*/ 165373 h 194038"/>
                  <a:gd name="connsiteX22" fmla="*/ 221396 w 317846"/>
                  <a:gd name="connsiteY22" fmla="*/ 194136 h 194038"/>
                  <a:gd name="connsiteX23" fmla="*/ 287740 w 317846"/>
                  <a:gd name="connsiteY23" fmla="*/ 143480 h 194038"/>
                  <a:gd name="connsiteX24" fmla="*/ 318094 w 317846"/>
                  <a:gd name="connsiteY24" fmla="*/ 34011 h 194038"/>
                  <a:gd name="connsiteX25" fmla="*/ 296413 w 317846"/>
                  <a:gd name="connsiteY25" fmla="*/ 97 h 194038"/>
                  <a:gd name="connsiteX26" fmla="*/ 272997 w 317846"/>
                  <a:gd name="connsiteY26" fmla="*/ 22849 h 194038"/>
                  <a:gd name="connsiteX27" fmla="*/ 280369 w 317846"/>
                  <a:gd name="connsiteY27" fmla="*/ 36157 h 194038"/>
                  <a:gd name="connsiteX28" fmla="*/ 296413 w 317846"/>
                  <a:gd name="connsiteY28" fmla="*/ 70501 h 194038"/>
                  <a:gd name="connsiteX29" fmla="*/ 223130 w 317846"/>
                  <a:gd name="connsiteY29" fmla="*/ 182116 h 194038"/>
                  <a:gd name="connsiteX30" fmla="*/ 188007 w 317846"/>
                  <a:gd name="connsiteY30" fmla="*/ 143909 h 194038"/>
                  <a:gd name="connsiteX31" fmla="*/ 195812 w 317846"/>
                  <a:gd name="connsiteY31" fmla="*/ 100980 h 194038"/>
                  <a:gd name="connsiteX32" fmla="*/ 207953 w 317846"/>
                  <a:gd name="connsiteY32" fmla="*/ 52900 h 194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7846" h="194038">
                    <a:moveTo>
                      <a:pt x="207953" y="52900"/>
                    </a:moveTo>
                    <a:cubicBezTo>
                      <a:pt x="210989" y="41309"/>
                      <a:pt x="216193" y="20703"/>
                      <a:pt x="216193" y="18556"/>
                    </a:cubicBezTo>
                    <a:cubicBezTo>
                      <a:pt x="216193" y="9971"/>
                      <a:pt x="209255" y="4819"/>
                      <a:pt x="201883" y="4819"/>
                    </a:cubicBezTo>
                    <a:cubicBezTo>
                      <a:pt x="193644" y="4819"/>
                      <a:pt x="185839" y="9971"/>
                      <a:pt x="183237" y="17269"/>
                    </a:cubicBezTo>
                    <a:cubicBezTo>
                      <a:pt x="181936" y="20703"/>
                      <a:pt x="177599" y="38733"/>
                      <a:pt x="174565" y="49465"/>
                    </a:cubicBezTo>
                    <a:cubicBezTo>
                      <a:pt x="168493" y="73935"/>
                      <a:pt x="168493" y="74793"/>
                      <a:pt x="161990" y="98833"/>
                    </a:cubicBezTo>
                    <a:cubicBezTo>
                      <a:pt x="156352" y="122445"/>
                      <a:pt x="155485" y="125879"/>
                      <a:pt x="155052" y="138328"/>
                    </a:cubicBezTo>
                    <a:cubicBezTo>
                      <a:pt x="156786" y="146914"/>
                      <a:pt x="153317" y="155070"/>
                      <a:pt x="142910" y="167949"/>
                    </a:cubicBezTo>
                    <a:cubicBezTo>
                      <a:pt x="137273" y="174818"/>
                      <a:pt x="128600" y="182116"/>
                      <a:pt x="113857" y="182116"/>
                    </a:cubicBezTo>
                    <a:cubicBezTo>
                      <a:pt x="96946" y="182116"/>
                      <a:pt x="74831" y="176106"/>
                      <a:pt x="74831" y="142621"/>
                    </a:cubicBezTo>
                    <a:cubicBezTo>
                      <a:pt x="74831" y="120727"/>
                      <a:pt x="86972" y="88960"/>
                      <a:pt x="95645" y="67066"/>
                    </a:cubicBezTo>
                    <a:cubicBezTo>
                      <a:pt x="103016" y="48178"/>
                      <a:pt x="104751" y="44314"/>
                      <a:pt x="104751" y="37016"/>
                    </a:cubicBezTo>
                    <a:cubicBezTo>
                      <a:pt x="104751" y="16410"/>
                      <a:pt x="86972" y="526"/>
                      <a:pt x="63556" y="526"/>
                    </a:cubicBezTo>
                    <a:cubicBezTo>
                      <a:pt x="19760" y="526"/>
                      <a:pt x="247" y="58910"/>
                      <a:pt x="247" y="66208"/>
                    </a:cubicBezTo>
                    <a:cubicBezTo>
                      <a:pt x="247" y="71788"/>
                      <a:pt x="6318" y="71788"/>
                      <a:pt x="7619" y="71788"/>
                    </a:cubicBezTo>
                    <a:cubicBezTo>
                      <a:pt x="13690" y="71788"/>
                      <a:pt x="14123" y="69642"/>
                      <a:pt x="15424" y="64920"/>
                    </a:cubicBezTo>
                    <a:cubicBezTo>
                      <a:pt x="26265" y="29289"/>
                      <a:pt x="44911" y="12547"/>
                      <a:pt x="62255" y="12547"/>
                    </a:cubicBezTo>
                    <a:cubicBezTo>
                      <a:pt x="69627" y="12547"/>
                      <a:pt x="73096" y="17269"/>
                      <a:pt x="73096" y="27571"/>
                    </a:cubicBezTo>
                    <a:cubicBezTo>
                      <a:pt x="73096" y="37445"/>
                      <a:pt x="69193" y="46890"/>
                      <a:pt x="67025" y="52470"/>
                    </a:cubicBezTo>
                    <a:cubicBezTo>
                      <a:pt x="42309" y="115147"/>
                      <a:pt x="42309" y="123732"/>
                      <a:pt x="42309" y="137040"/>
                    </a:cubicBezTo>
                    <a:cubicBezTo>
                      <a:pt x="42309" y="187696"/>
                      <a:pt x="88707" y="194136"/>
                      <a:pt x="112122" y="194136"/>
                    </a:cubicBezTo>
                    <a:cubicBezTo>
                      <a:pt x="120362" y="194136"/>
                      <a:pt x="141609" y="194136"/>
                      <a:pt x="161122" y="165373"/>
                    </a:cubicBezTo>
                    <a:cubicBezTo>
                      <a:pt x="171096" y="184691"/>
                      <a:pt x="194945" y="194136"/>
                      <a:pt x="221396" y="194136"/>
                    </a:cubicBezTo>
                    <a:cubicBezTo>
                      <a:pt x="259989" y="194136"/>
                      <a:pt x="279068" y="161080"/>
                      <a:pt x="287740" y="143480"/>
                    </a:cubicBezTo>
                    <a:cubicBezTo>
                      <a:pt x="306387" y="107419"/>
                      <a:pt x="318094" y="53758"/>
                      <a:pt x="318094" y="34011"/>
                    </a:cubicBezTo>
                    <a:cubicBezTo>
                      <a:pt x="318094" y="1815"/>
                      <a:pt x="299449" y="97"/>
                      <a:pt x="296413" y="97"/>
                    </a:cubicBezTo>
                    <a:cubicBezTo>
                      <a:pt x="285139" y="97"/>
                      <a:pt x="272997" y="11688"/>
                      <a:pt x="272997" y="22849"/>
                    </a:cubicBezTo>
                    <a:cubicBezTo>
                      <a:pt x="272997" y="30147"/>
                      <a:pt x="277334" y="33582"/>
                      <a:pt x="280369" y="36157"/>
                    </a:cubicBezTo>
                    <a:cubicBezTo>
                      <a:pt x="290776" y="44743"/>
                      <a:pt x="296413" y="56763"/>
                      <a:pt x="296413" y="70501"/>
                    </a:cubicBezTo>
                    <a:cubicBezTo>
                      <a:pt x="296413" y="76081"/>
                      <a:pt x="278201" y="182116"/>
                      <a:pt x="223130" y="182116"/>
                    </a:cubicBezTo>
                    <a:cubicBezTo>
                      <a:pt x="188007" y="182116"/>
                      <a:pt x="188007" y="151207"/>
                      <a:pt x="188007" y="143909"/>
                    </a:cubicBezTo>
                    <a:cubicBezTo>
                      <a:pt x="188007" y="132318"/>
                      <a:pt x="189741" y="125449"/>
                      <a:pt x="195812" y="100980"/>
                    </a:cubicBezTo>
                    <a:lnTo>
                      <a:pt x="207953" y="52900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任意多边形: 形状 503">
                <a:extLst>
                  <a:ext uri="{FF2B5EF4-FFF2-40B4-BE49-F238E27FC236}">
                    <a16:creationId xmlns:a16="http://schemas.microsoft.com/office/drawing/2014/main" id="{08D9B8EB-4533-9209-A957-0595F810D4C0}"/>
                  </a:ext>
                </a:extLst>
              </p:cNvPr>
              <p:cNvSpPr/>
              <p:nvPr/>
            </p:nvSpPr>
            <p:spPr>
              <a:xfrm>
                <a:off x="12956269" y="6591884"/>
                <a:ext cx="143715" cy="613269"/>
              </a:xfrm>
              <a:custGeom>
                <a:avLst/>
                <a:gdLst>
                  <a:gd name="connsiteX0" fmla="*/ 143969 w 143715"/>
                  <a:gd name="connsiteY0" fmla="*/ 306730 h 613269"/>
                  <a:gd name="connsiteX1" fmla="*/ 103085 w 143715"/>
                  <a:gd name="connsiteY1" fmla="*/ 115391 h 613269"/>
                  <a:gd name="connsiteX2" fmla="*/ 6448 w 143715"/>
                  <a:gd name="connsiteY2" fmla="*/ 96 h 613269"/>
                  <a:gd name="connsiteX3" fmla="*/ 254 w 143715"/>
                  <a:gd name="connsiteY3" fmla="*/ 6229 h 613269"/>
                  <a:gd name="connsiteX4" fmla="*/ 12024 w 143715"/>
                  <a:gd name="connsiteY4" fmla="*/ 20334 h 613269"/>
                  <a:gd name="connsiteX5" fmla="*/ 108040 w 143715"/>
                  <a:gd name="connsiteY5" fmla="*/ 306730 h 613269"/>
                  <a:gd name="connsiteX6" fmla="*/ 8307 w 143715"/>
                  <a:gd name="connsiteY6" fmla="*/ 596807 h 613269"/>
                  <a:gd name="connsiteX7" fmla="*/ 254 w 143715"/>
                  <a:gd name="connsiteY7" fmla="*/ 607232 h 613269"/>
                  <a:gd name="connsiteX8" fmla="*/ 6448 w 143715"/>
                  <a:gd name="connsiteY8" fmla="*/ 613365 h 613269"/>
                  <a:gd name="connsiteX9" fmla="*/ 104943 w 143715"/>
                  <a:gd name="connsiteY9" fmla="*/ 493778 h 613269"/>
                  <a:gd name="connsiteX10" fmla="*/ 143969 w 143715"/>
                  <a:gd name="connsiteY10" fmla="*/ 306730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69" y="306730"/>
                    </a:moveTo>
                    <a:cubicBezTo>
                      <a:pt x="143969" y="258895"/>
                      <a:pt x="137155" y="184690"/>
                      <a:pt x="103085" y="115391"/>
                    </a:cubicBezTo>
                    <a:cubicBezTo>
                      <a:pt x="65917" y="39958"/>
                      <a:pt x="12643" y="96"/>
                      <a:pt x="6448" y="96"/>
                    </a:cubicBezTo>
                    <a:cubicBezTo>
                      <a:pt x="2732" y="96"/>
                      <a:pt x="254" y="2549"/>
                      <a:pt x="254" y="6229"/>
                    </a:cubicBezTo>
                    <a:cubicBezTo>
                      <a:pt x="254" y="8068"/>
                      <a:pt x="254" y="9295"/>
                      <a:pt x="12024" y="20334"/>
                    </a:cubicBezTo>
                    <a:cubicBezTo>
                      <a:pt x="72731" y="81047"/>
                      <a:pt x="108040" y="178557"/>
                      <a:pt x="108040" y="306730"/>
                    </a:cubicBezTo>
                    <a:cubicBezTo>
                      <a:pt x="108040" y="411600"/>
                      <a:pt x="85120" y="519535"/>
                      <a:pt x="8307" y="596807"/>
                    </a:cubicBezTo>
                    <a:cubicBezTo>
                      <a:pt x="254" y="604166"/>
                      <a:pt x="254" y="605393"/>
                      <a:pt x="254" y="607232"/>
                    </a:cubicBezTo>
                    <a:cubicBezTo>
                      <a:pt x="254" y="610912"/>
                      <a:pt x="2732" y="613365"/>
                      <a:pt x="6448" y="613365"/>
                    </a:cubicBezTo>
                    <a:cubicBezTo>
                      <a:pt x="12643" y="613365"/>
                      <a:pt x="68395" y="571663"/>
                      <a:pt x="104943" y="493778"/>
                    </a:cubicBezTo>
                    <a:cubicBezTo>
                      <a:pt x="136536" y="426318"/>
                      <a:pt x="143969" y="358245"/>
                      <a:pt x="143969" y="3067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任意多边形: 形状 504">
                <a:extLst>
                  <a:ext uri="{FF2B5EF4-FFF2-40B4-BE49-F238E27FC236}">
                    <a16:creationId xmlns:a16="http://schemas.microsoft.com/office/drawing/2014/main" id="{DCF339BA-4AA6-E42D-8D1D-00CD7FD6578C}"/>
                  </a:ext>
                </a:extLst>
              </p:cNvPr>
              <p:cNvSpPr/>
              <p:nvPr/>
            </p:nvSpPr>
            <p:spPr>
              <a:xfrm>
                <a:off x="13245296" y="6780771"/>
                <a:ext cx="323360" cy="390039"/>
              </a:xfrm>
              <a:custGeom>
                <a:avLst/>
                <a:gdLst>
                  <a:gd name="connsiteX0" fmla="*/ 47958 w 323360"/>
                  <a:gd name="connsiteY0" fmla="*/ 345980 h 390039"/>
                  <a:gd name="connsiteX1" fmla="*/ 14507 w 323360"/>
                  <a:gd name="connsiteY1" fmla="*/ 371124 h 390039"/>
                  <a:gd name="connsiteX2" fmla="*/ 259 w 323360"/>
                  <a:gd name="connsiteY2" fmla="*/ 382776 h 390039"/>
                  <a:gd name="connsiteX3" fmla="*/ 8312 w 323360"/>
                  <a:gd name="connsiteY3" fmla="*/ 390135 h 390039"/>
                  <a:gd name="connsiteX4" fmla="*/ 60347 w 323360"/>
                  <a:gd name="connsiteY4" fmla="*/ 388295 h 390039"/>
                  <a:gd name="connsiteX5" fmla="*/ 121674 w 323360"/>
                  <a:gd name="connsiteY5" fmla="*/ 390135 h 390039"/>
                  <a:gd name="connsiteX6" fmla="*/ 132824 w 323360"/>
                  <a:gd name="connsiteY6" fmla="*/ 377870 h 390039"/>
                  <a:gd name="connsiteX7" fmla="*/ 117958 w 323360"/>
                  <a:gd name="connsiteY7" fmla="*/ 371124 h 390039"/>
                  <a:gd name="connsiteX8" fmla="*/ 86984 w 323360"/>
                  <a:gd name="connsiteY8" fmla="*/ 361312 h 390039"/>
                  <a:gd name="connsiteX9" fmla="*/ 117338 w 323360"/>
                  <a:gd name="connsiteY9" fmla="*/ 238658 h 390039"/>
                  <a:gd name="connsiteX10" fmla="*/ 174329 w 323360"/>
                  <a:gd name="connsiteY10" fmla="*/ 277907 h 390039"/>
                  <a:gd name="connsiteX11" fmla="*/ 323619 w 323360"/>
                  <a:gd name="connsiteY11" fmla="*/ 98219 h 390039"/>
                  <a:gd name="connsiteX12" fmla="*/ 241231 w 323360"/>
                  <a:gd name="connsiteY12" fmla="*/ 96 h 390039"/>
                  <a:gd name="connsiteX13" fmla="*/ 160081 w 323360"/>
                  <a:gd name="connsiteY13" fmla="*/ 46091 h 390039"/>
                  <a:gd name="connsiteX14" fmla="*/ 104329 w 323360"/>
                  <a:gd name="connsiteY14" fmla="*/ 96 h 390039"/>
                  <a:gd name="connsiteX15" fmla="*/ 58489 w 323360"/>
                  <a:gd name="connsiteY15" fmla="*/ 35052 h 390039"/>
                  <a:gd name="connsiteX16" fmla="*/ 39285 w 323360"/>
                  <a:gd name="connsiteY16" fmla="*/ 94539 h 390039"/>
                  <a:gd name="connsiteX17" fmla="*/ 46719 w 323360"/>
                  <a:gd name="connsiteY17" fmla="*/ 100672 h 390039"/>
                  <a:gd name="connsiteX18" fmla="*/ 57250 w 323360"/>
                  <a:gd name="connsiteY18" fmla="*/ 86567 h 390039"/>
                  <a:gd name="connsiteX19" fmla="*/ 102471 w 323360"/>
                  <a:gd name="connsiteY19" fmla="*/ 13588 h 390039"/>
                  <a:gd name="connsiteX20" fmla="*/ 121674 w 323360"/>
                  <a:gd name="connsiteY20" fmla="*/ 41798 h 390039"/>
                  <a:gd name="connsiteX21" fmla="*/ 117338 w 323360"/>
                  <a:gd name="connsiteY21" fmla="*/ 73075 h 390039"/>
                  <a:gd name="connsiteX22" fmla="*/ 47958 w 323360"/>
                  <a:gd name="connsiteY22" fmla="*/ 345980 h 390039"/>
                  <a:gd name="connsiteX23" fmla="*/ 156983 w 323360"/>
                  <a:gd name="connsiteY23" fmla="*/ 79821 h 390039"/>
                  <a:gd name="connsiteX24" fmla="*/ 189196 w 323360"/>
                  <a:gd name="connsiteY24" fmla="*/ 36892 h 390039"/>
                  <a:gd name="connsiteX25" fmla="*/ 239372 w 323360"/>
                  <a:gd name="connsiteY25" fmla="*/ 13588 h 390039"/>
                  <a:gd name="connsiteX26" fmla="*/ 279018 w 323360"/>
                  <a:gd name="connsiteY26" fmla="*/ 71235 h 390039"/>
                  <a:gd name="connsiteX27" fmla="*/ 247425 w 323360"/>
                  <a:gd name="connsiteY27" fmla="*/ 201248 h 390039"/>
                  <a:gd name="connsiteX28" fmla="*/ 173709 w 323360"/>
                  <a:gd name="connsiteY28" fmla="*/ 264415 h 390039"/>
                  <a:gd name="connsiteX29" fmla="*/ 124772 w 323360"/>
                  <a:gd name="connsiteY29" fmla="*/ 209834 h 390039"/>
                  <a:gd name="connsiteX30" fmla="*/ 126630 w 323360"/>
                  <a:gd name="connsiteY30" fmla="*/ 200022 h 390039"/>
                  <a:gd name="connsiteX31" fmla="*/ 156983 w 323360"/>
                  <a:gd name="connsiteY31" fmla="*/ 79821 h 39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23360" h="390039">
                    <a:moveTo>
                      <a:pt x="47958" y="345980"/>
                    </a:moveTo>
                    <a:cubicBezTo>
                      <a:pt x="43002" y="366831"/>
                      <a:pt x="41763" y="371124"/>
                      <a:pt x="14507" y="371124"/>
                    </a:cubicBezTo>
                    <a:cubicBezTo>
                      <a:pt x="7073" y="371124"/>
                      <a:pt x="259" y="371124"/>
                      <a:pt x="259" y="382776"/>
                    </a:cubicBezTo>
                    <a:cubicBezTo>
                      <a:pt x="259" y="387682"/>
                      <a:pt x="3357" y="390135"/>
                      <a:pt x="8312" y="390135"/>
                    </a:cubicBezTo>
                    <a:cubicBezTo>
                      <a:pt x="25038" y="390135"/>
                      <a:pt x="43002" y="388295"/>
                      <a:pt x="60347" y="388295"/>
                    </a:cubicBezTo>
                    <a:cubicBezTo>
                      <a:pt x="80790" y="388295"/>
                      <a:pt x="101851" y="390135"/>
                      <a:pt x="121674" y="390135"/>
                    </a:cubicBezTo>
                    <a:cubicBezTo>
                      <a:pt x="124772" y="390135"/>
                      <a:pt x="132824" y="390135"/>
                      <a:pt x="132824" y="377870"/>
                    </a:cubicBezTo>
                    <a:cubicBezTo>
                      <a:pt x="132824" y="371124"/>
                      <a:pt x="126630" y="371124"/>
                      <a:pt x="117958" y="371124"/>
                    </a:cubicBezTo>
                    <a:cubicBezTo>
                      <a:pt x="86984" y="371124"/>
                      <a:pt x="86984" y="366831"/>
                      <a:pt x="86984" y="361312"/>
                    </a:cubicBezTo>
                    <a:cubicBezTo>
                      <a:pt x="86984" y="353953"/>
                      <a:pt x="113002" y="253990"/>
                      <a:pt x="117338" y="238658"/>
                    </a:cubicBezTo>
                    <a:cubicBezTo>
                      <a:pt x="125391" y="256443"/>
                      <a:pt x="142736" y="277907"/>
                      <a:pt x="174329" y="277907"/>
                    </a:cubicBezTo>
                    <a:cubicBezTo>
                      <a:pt x="246186" y="277907"/>
                      <a:pt x="323619" y="188369"/>
                      <a:pt x="323619" y="98219"/>
                    </a:cubicBezTo>
                    <a:cubicBezTo>
                      <a:pt x="323619" y="40572"/>
                      <a:pt x="288310" y="96"/>
                      <a:pt x="241231" y="96"/>
                    </a:cubicBezTo>
                    <a:cubicBezTo>
                      <a:pt x="210257" y="96"/>
                      <a:pt x="180523" y="22174"/>
                      <a:pt x="160081" y="46091"/>
                    </a:cubicBezTo>
                    <a:cubicBezTo>
                      <a:pt x="153886" y="12975"/>
                      <a:pt x="127250" y="96"/>
                      <a:pt x="104329" y="96"/>
                    </a:cubicBezTo>
                    <a:cubicBezTo>
                      <a:pt x="75834" y="96"/>
                      <a:pt x="64064" y="24014"/>
                      <a:pt x="58489" y="35052"/>
                    </a:cubicBezTo>
                    <a:cubicBezTo>
                      <a:pt x="47338" y="55903"/>
                      <a:pt x="39285" y="92700"/>
                      <a:pt x="39285" y="94539"/>
                    </a:cubicBezTo>
                    <a:cubicBezTo>
                      <a:pt x="39285" y="100672"/>
                      <a:pt x="45480" y="100672"/>
                      <a:pt x="46719" y="100672"/>
                    </a:cubicBezTo>
                    <a:cubicBezTo>
                      <a:pt x="52914" y="100672"/>
                      <a:pt x="53533" y="100059"/>
                      <a:pt x="57250" y="86567"/>
                    </a:cubicBezTo>
                    <a:cubicBezTo>
                      <a:pt x="67781" y="43025"/>
                      <a:pt x="80170" y="13588"/>
                      <a:pt x="102471" y="13588"/>
                    </a:cubicBezTo>
                    <a:cubicBezTo>
                      <a:pt x="113002" y="13588"/>
                      <a:pt x="121674" y="18494"/>
                      <a:pt x="121674" y="41798"/>
                    </a:cubicBezTo>
                    <a:cubicBezTo>
                      <a:pt x="121674" y="55903"/>
                      <a:pt x="119815" y="62649"/>
                      <a:pt x="117338" y="73075"/>
                    </a:cubicBezTo>
                    <a:lnTo>
                      <a:pt x="47958" y="345980"/>
                    </a:lnTo>
                    <a:close/>
                    <a:moveTo>
                      <a:pt x="156983" y="79821"/>
                    </a:moveTo>
                    <a:cubicBezTo>
                      <a:pt x="161320" y="63262"/>
                      <a:pt x="178045" y="46091"/>
                      <a:pt x="189196" y="36892"/>
                    </a:cubicBezTo>
                    <a:cubicBezTo>
                      <a:pt x="210877" y="17881"/>
                      <a:pt x="228841" y="13588"/>
                      <a:pt x="239372" y="13588"/>
                    </a:cubicBezTo>
                    <a:cubicBezTo>
                      <a:pt x="264151" y="13588"/>
                      <a:pt x="279018" y="35052"/>
                      <a:pt x="279018" y="71235"/>
                    </a:cubicBezTo>
                    <a:cubicBezTo>
                      <a:pt x="279018" y="107418"/>
                      <a:pt x="258576" y="177944"/>
                      <a:pt x="247425" y="201248"/>
                    </a:cubicBezTo>
                    <a:cubicBezTo>
                      <a:pt x="226364" y="244177"/>
                      <a:pt x="196629" y="264415"/>
                      <a:pt x="173709" y="264415"/>
                    </a:cubicBezTo>
                    <a:cubicBezTo>
                      <a:pt x="132824" y="264415"/>
                      <a:pt x="124772" y="213514"/>
                      <a:pt x="124772" y="209834"/>
                    </a:cubicBezTo>
                    <a:cubicBezTo>
                      <a:pt x="124772" y="208608"/>
                      <a:pt x="124772" y="207381"/>
                      <a:pt x="126630" y="200022"/>
                    </a:cubicBezTo>
                    <a:lnTo>
                      <a:pt x="156983" y="79821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任意多边形: 形状 505">
                <a:extLst>
                  <a:ext uri="{FF2B5EF4-FFF2-40B4-BE49-F238E27FC236}">
                    <a16:creationId xmlns:a16="http://schemas.microsoft.com/office/drawing/2014/main" id="{4BF90814-BD42-3BCF-8664-8D93CEA70997}"/>
                  </a:ext>
                </a:extLst>
              </p:cNvPr>
              <p:cNvSpPr/>
              <p:nvPr/>
            </p:nvSpPr>
            <p:spPr>
              <a:xfrm>
                <a:off x="13600174" y="6954510"/>
                <a:ext cx="365545" cy="189316"/>
              </a:xfrm>
              <a:custGeom>
                <a:avLst/>
                <a:gdLst>
                  <a:gd name="connsiteX0" fmla="*/ 333288 w 365545"/>
                  <a:gd name="connsiteY0" fmla="*/ 59339 h 189316"/>
                  <a:gd name="connsiteX1" fmla="*/ 268245 w 365545"/>
                  <a:gd name="connsiteY1" fmla="*/ 97 h 189316"/>
                  <a:gd name="connsiteX2" fmla="*/ 198864 w 365545"/>
                  <a:gd name="connsiteY2" fmla="*/ 40021 h 189316"/>
                  <a:gd name="connsiteX3" fmla="*/ 135121 w 365545"/>
                  <a:gd name="connsiteY3" fmla="*/ 97 h 189316"/>
                  <a:gd name="connsiteX4" fmla="*/ 64441 w 365545"/>
                  <a:gd name="connsiteY4" fmla="*/ 41739 h 189316"/>
                  <a:gd name="connsiteX5" fmla="*/ 64007 w 365545"/>
                  <a:gd name="connsiteY5" fmla="*/ 41739 h 189316"/>
                  <a:gd name="connsiteX6" fmla="*/ 64007 w 365545"/>
                  <a:gd name="connsiteY6" fmla="*/ 97 h 189316"/>
                  <a:gd name="connsiteX7" fmla="*/ 264 w 365545"/>
                  <a:gd name="connsiteY7" fmla="*/ 4820 h 189316"/>
                  <a:gd name="connsiteX8" fmla="*/ 264 w 365545"/>
                  <a:gd name="connsiteY8" fmla="*/ 20274 h 189316"/>
                  <a:gd name="connsiteX9" fmla="*/ 32786 w 365545"/>
                  <a:gd name="connsiteY9" fmla="*/ 44314 h 189316"/>
                  <a:gd name="connsiteX10" fmla="*/ 32786 w 365545"/>
                  <a:gd name="connsiteY10" fmla="*/ 155500 h 189316"/>
                  <a:gd name="connsiteX11" fmla="*/ 264 w 365545"/>
                  <a:gd name="connsiteY11" fmla="*/ 173959 h 189316"/>
                  <a:gd name="connsiteX12" fmla="*/ 264 w 365545"/>
                  <a:gd name="connsiteY12" fmla="*/ 189414 h 189316"/>
                  <a:gd name="connsiteX13" fmla="*/ 49698 w 365545"/>
                  <a:gd name="connsiteY13" fmla="*/ 187697 h 189316"/>
                  <a:gd name="connsiteX14" fmla="*/ 99564 w 365545"/>
                  <a:gd name="connsiteY14" fmla="*/ 189414 h 189316"/>
                  <a:gd name="connsiteX15" fmla="*/ 99564 w 365545"/>
                  <a:gd name="connsiteY15" fmla="*/ 173959 h 189316"/>
                  <a:gd name="connsiteX16" fmla="*/ 67042 w 365545"/>
                  <a:gd name="connsiteY16" fmla="*/ 155500 h 189316"/>
                  <a:gd name="connsiteX17" fmla="*/ 67042 w 365545"/>
                  <a:gd name="connsiteY17" fmla="*/ 78228 h 189316"/>
                  <a:gd name="connsiteX18" fmla="*/ 131652 w 365545"/>
                  <a:gd name="connsiteY18" fmla="*/ 12117 h 189316"/>
                  <a:gd name="connsiteX19" fmla="*/ 165909 w 365545"/>
                  <a:gd name="connsiteY19" fmla="*/ 57622 h 189316"/>
                  <a:gd name="connsiteX20" fmla="*/ 165909 w 365545"/>
                  <a:gd name="connsiteY20" fmla="*/ 155500 h 189316"/>
                  <a:gd name="connsiteX21" fmla="*/ 133387 w 365545"/>
                  <a:gd name="connsiteY21" fmla="*/ 173959 h 189316"/>
                  <a:gd name="connsiteX22" fmla="*/ 133387 w 365545"/>
                  <a:gd name="connsiteY22" fmla="*/ 189414 h 189316"/>
                  <a:gd name="connsiteX23" fmla="*/ 182820 w 365545"/>
                  <a:gd name="connsiteY23" fmla="*/ 187697 h 189316"/>
                  <a:gd name="connsiteX24" fmla="*/ 232687 w 365545"/>
                  <a:gd name="connsiteY24" fmla="*/ 189414 h 189316"/>
                  <a:gd name="connsiteX25" fmla="*/ 232687 w 365545"/>
                  <a:gd name="connsiteY25" fmla="*/ 173959 h 189316"/>
                  <a:gd name="connsiteX26" fmla="*/ 200165 w 365545"/>
                  <a:gd name="connsiteY26" fmla="*/ 155500 h 189316"/>
                  <a:gd name="connsiteX27" fmla="*/ 200165 w 365545"/>
                  <a:gd name="connsiteY27" fmla="*/ 78228 h 189316"/>
                  <a:gd name="connsiteX28" fmla="*/ 264775 w 365545"/>
                  <a:gd name="connsiteY28" fmla="*/ 12117 h 189316"/>
                  <a:gd name="connsiteX29" fmla="*/ 299032 w 365545"/>
                  <a:gd name="connsiteY29" fmla="*/ 57622 h 189316"/>
                  <a:gd name="connsiteX30" fmla="*/ 299032 w 365545"/>
                  <a:gd name="connsiteY30" fmla="*/ 155500 h 189316"/>
                  <a:gd name="connsiteX31" fmla="*/ 266510 w 365545"/>
                  <a:gd name="connsiteY31" fmla="*/ 173959 h 189316"/>
                  <a:gd name="connsiteX32" fmla="*/ 266510 w 365545"/>
                  <a:gd name="connsiteY32" fmla="*/ 189414 h 189316"/>
                  <a:gd name="connsiteX33" fmla="*/ 315943 w 365545"/>
                  <a:gd name="connsiteY33" fmla="*/ 187697 h 189316"/>
                  <a:gd name="connsiteX34" fmla="*/ 365810 w 365545"/>
                  <a:gd name="connsiteY34" fmla="*/ 189414 h 189316"/>
                  <a:gd name="connsiteX35" fmla="*/ 365810 w 365545"/>
                  <a:gd name="connsiteY35" fmla="*/ 173959 h 189316"/>
                  <a:gd name="connsiteX36" fmla="*/ 333288 w 365545"/>
                  <a:gd name="connsiteY36" fmla="*/ 155500 h 189316"/>
                  <a:gd name="connsiteX37" fmla="*/ 333288 w 365545"/>
                  <a:gd name="connsiteY37" fmla="*/ 59339 h 189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65545" h="189316">
                    <a:moveTo>
                      <a:pt x="333288" y="59339"/>
                    </a:moveTo>
                    <a:cubicBezTo>
                      <a:pt x="333288" y="21991"/>
                      <a:pt x="314642" y="97"/>
                      <a:pt x="268245" y="97"/>
                    </a:cubicBezTo>
                    <a:cubicBezTo>
                      <a:pt x="233988" y="97"/>
                      <a:pt x="210572" y="18557"/>
                      <a:pt x="198864" y="40021"/>
                    </a:cubicBezTo>
                    <a:cubicBezTo>
                      <a:pt x="190192" y="9542"/>
                      <a:pt x="166776" y="97"/>
                      <a:pt x="135121" y="97"/>
                    </a:cubicBezTo>
                    <a:cubicBezTo>
                      <a:pt x="99564" y="97"/>
                      <a:pt x="76582" y="19416"/>
                      <a:pt x="64441" y="41739"/>
                    </a:cubicBezTo>
                    <a:lnTo>
                      <a:pt x="64007" y="41739"/>
                    </a:lnTo>
                    <a:lnTo>
                      <a:pt x="64007" y="97"/>
                    </a:lnTo>
                    <a:lnTo>
                      <a:pt x="264" y="4820"/>
                    </a:lnTo>
                    <a:lnTo>
                      <a:pt x="264" y="20274"/>
                    </a:lnTo>
                    <a:cubicBezTo>
                      <a:pt x="29317" y="20274"/>
                      <a:pt x="32786" y="23279"/>
                      <a:pt x="32786" y="44314"/>
                    </a:cubicBezTo>
                    <a:lnTo>
                      <a:pt x="32786" y="155500"/>
                    </a:lnTo>
                    <a:cubicBezTo>
                      <a:pt x="32786" y="173959"/>
                      <a:pt x="28450" y="173959"/>
                      <a:pt x="264" y="173959"/>
                    </a:cubicBezTo>
                    <a:lnTo>
                      <a:pt x="264" y="189414"/>
                    </a:lnTo>
                    <a:cubicBezTo>
                      <a:pt x="1131" y="189414"/>
                      <a:pt x="31485" y="187697"/>
                      <a:pt x="49698" y="187697"/>
                    </a:cubicBezTo>
                    <a:cubicBezTo>
                      <a:pt x="65742" y="187697"/>
                      <a:pt x="95661" y="188984"/>
                      <a:pt x="99564" y="189414"/>
                    </a:cubicBezTo>
                    <a:lnTo>
                      <a:pt x="99564" y="173959"/>
                    </a:lnTo>
                    <a:cubicBezTo>
                      <a:pt x="71379" y="173959"/>
                      <a:pt x="67042" y="173959"/>
                      <a:pt x="67042" y="155500"/>
                    </a:cubicBezTo>
                    <a:lnTo>
                      <a:pt x="67042" y="78228"/>
                    </a:lnTo>
                    <a:cubicBezTo>
                      <a:pt x="67042" y="33153"/>
                      <a:pt x="103033" y="12117"/>
                      <a:pt x="131652" y="12117"/>
                    </a:cubicBezTo>
                    <a:cubicBezTo>
                      <a:pt x="162006" y="12117"/>
                      <a:pt x="165909" y="35728"/>
                      <a:pt x="165909" y="57622"/>
                    </a:cubicBezTo>
                    <a:lnTo>
                      <a:pt x="165909" y="155500"/>
                    </a:lnTo>
                    <a:cubicBezTo>
                      <a:pt x="165909" y="173959"/>
                      <a:pt x="161573" y="173959"/>
                      <a:pt x="133387" y="173959"/>
                    </a:cubicBezTo>
                    <a:lnTo>
                      <a:pt x="133387" y="189414"/>
                    </a:lnTo>
                    <a:cubicBezTo>
                      <a:pt x="134254" y="189414"/>
                      <a:pt x="164608" y="187697"/>
                      <a:pt x="182820" y="187697"/>
                    </a:cubicBezTo>
                    <a:cubicBezTo>
                      <a:pt x="198864" y="187697"/>
                      <a:pt x="228785" y="188984"/>
                      <a:pt x="232687" y="189414"/>
                    </a:cubicBezTo>
                    <a:lnTo>
                      <a:pt x="232687" y="173959"/>
                    </a:lnTo>
                    <a:cubicBezTo>
                      <a:pt x="204501" y="173959"/>
                      <a:pt x="200165" y="173959"/>
                      <a:pt x="200165" y="155500"/>
                    </a:cubicBezTo>
                    <a:lnTo>
                      <a:pt x="200165" y="78228"/>
                    </a:lnTo>
                    <a:cubicBezTo>
                      <a:pt x="200165" y="33153"/>
                      <a:pt x="236156" y="12117"/>
                      <a:pt x="264775" y="12117"/>
                    </a:cubicBezTo>
                    <a:cubicBezTo>
                      <a:pt x="295129" y="12117"/>
                      <a:pt x="299032" y="35728"/>
                      <a:pt x="299032" y="57622"/>
                    </a:cubicBezTo>
                    <a:lnTo>
                      <a:pt x="299032" y="155500"/>
                    </a:lnTo>
                    <a:cubicBezTo>
                      <a:pt x="299032" y="173959"/>
                      <a:pt x="294695" y="173959"/>
                      <a:pt x="266510" y="173959"/>
                    </a:cubicBezTo>
                    <a:lnTo>
                      <a:pt x="266510" y="189414"/>
                    </a:lnTo>
                    <a:cubicBezTo>
                      <a:pt x="267377" y="189414"/>
                      <a:pt x="297731" y="187697"/>
                      <a:pt x="315943" y="187697"/>
                    </a:cubicBezTo>
                    <a:cubicBezTo>
                      <a:pt x="331987" y="187697"/>
                      <a:pt x="361908" y="188984"/>
                      <a:pt x="365810" y="189414"/>
                    </a:cubicBezTo>
                    <a:lnTo>
                      <a:pt x="365810" y="173959"/>
                    </a:lnTo>
                    <a:cubicBezTo>
                      <a:pt x="337624" y="173959"/>
                      <a:pt x="333288" y="173959"/>
                      <a:pt x="333288" y="155500"/>
                    </a:cubicBezTo>
                    <a:lnTo>
                      <a:pt x="333288" y="5933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" name="任意多边形: 形状 506">
                <a:extLst>
                  <a:ext uri="{FF2B5EF4-FFF2-40B4-BE49-F238E27FC236}">
                    <a16:creationId xmlns:a16="http://schemas.microsoft.com/office/drawing/2014/main" id="{335E798A-1B41-AE22-F4BA-1533BF872586}"/>
                  </a:ext>
                </a:extLst>
              </p:cNvPr>
              <p:cNvSpPr/>
              <p:nvPr/>
            </p:nvSpPr>
            <p:spPr>
              <a:xfrm>
                <a:off x="14003664" y="6952364"/>
                <a:ext cx="182989" cy="195755"/>
              </a:xfrm>
              <a:custGeom>
                <a:avLst/>
                <a:gdLst>
                  <a:gd name="connsiteX0" fmla="*/ 149004 w 182989"/>
                  <a:gd name="connsiteY0" fmla="*/ 20274 h 195755"/>
                  <a:gd name="connsiteX1" fmla="*/ 136863 w 182989"/>
                  <a:gd name="connsiteY1" fmla="*/ 39163 h 195755"/>
                  <a:gd name="connsiteX2" fmla="*/ 157243 w 182989"/>
                  <a:gd name="connsiteY2" fmla="*/ 59340 h 195755"/>
                  <a:gd name="connsiteX3" fmla="*/ 178057 w 182989"/>
                  <a:gd name="connsiteY3" fmla="*/ 38304 h 195755"/>
                  <a:gd name="connsiteX4" fmla="*/ 105641 w 182989"/>
                  <a:gd name="connsiteY4" fmla="*/ 97 h 195755"/>
                  <a:gd name="connsiteX5" fmla="*/ 271 w 182989"/>
                  <a:gd name="connsiteY5" fmla="*/ 98834 h 195755"/>
                  <a:gd name="connsiteX6" fmla="*/ 103473 w 182989"/>
                  <a:gd name="connsiteY6" fmla="*/ 195853 h 195755"/>
                  <a:gd name="connsiteX7" fmla="*/ 183260 w 182989"/>
                  <a:gd name="connsiteY7" fmla="*/ 140046 h 195755"/>
                  <a:gd name="connsiteX8" fmla="*/ 175889 w 182989"/>
                  <a:gd name="connsiteY8" fmla="*/ 134894 h 195755"/>
                  <a:gd name="connsiteX9" fmla="*/ 167650 w 182989"/>
                  <a:gd name="connsiteY9" fmla="*/ 142192 h 195755"/>
                  <a:gd name="connsiteX10" fmla="*/ 108677 w 182989"/>
                  <a:gd name="connsiteY10" fmla="*/ 182116 h 195755"/>
                  <a:gd name="connsiteX11" fmla="*/ 39731 w 182989"/>
                  <a:gd name="connsiteY11" fmla="*/ 98405 h 195755"/>
                  <a:gd name="connsiteX12" fmla="*/ 106942 w 182989"/>
                  <a:gd name="connsiteY12" fmla="*/ 13835 h 195755"/>
                  <a:gd name="connsiteX13" fmla="*/ 149004 w 182989"/>
                  <a:gd name="connsiteY13" fmla="*/ 20274 h 195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2989" h="195755">
                    <a:moveTo>
                      <a:pt x="149004" y="20274"/>
                    </a:moveTo>
                    <a:cubicBezTo>
                      <a:pt x="141199" y="23709"/>
                      <a:pt x="136863" y="30577"/>
                      <a:pt x="136863" y="39163"/>
                    </a:cubicBezTo>
                    <a:cubicBezTo>
                      <a:pt x="136863" y="50754"/>
                      <a:pt x="145101" y="59340"/>
                      <a:pt x="157243" y="59340"/>
                    </a:cubicBezTo>
                    <a:cubicBezTo>
                      <a:pt x="168951" y="59340"/>
                      <a:pt x="178057" y="52041"/>
                      <a:pt x="178057" y="38304"/>
                    </a:cubicBezTo>
                    <a:cubicBezTo>
                      <a:pt x="178057" y="97"/>
                      <a:pt x="117783" y="97"/>
                      <a:pt x="105641" y="97"/>
                    </a:cubicBezTo>
                    <a:cubicBezTo>
                      <a:pt x="40598" y="97"/>
                      <a:pt x="271" y="49466"/>
                      <a:pt x="271" y="98834"/>
                    </a:cubicBezTo>
                    <a:cubicBezTo>
                      <a:pt x="271" y="152924"/>
                      <a:pt x="46669" y="195853"/>
                      <a:pt x="103473" y="195853"/>
                    </a:cubicBezTo>
                    <a:cubicBezTo>
                      <a:pt x="168084" y="195853"/>
                      <a:pt x="183260" y="145197"/>
                      <a:pt x="183260" y="140046"/>
                    </a:cubicBezTo>
                    <a:cubicBezTo>
                      <a:pt x="183260" y="134894"/>
                      <a:pt x="177623" y="134894"/>
                      <a:pt x="175889" y="134894"/>
                    </a:cubicBezTo>
                    <a:cubicBezTo>
                      <a:pt x="170251" y="134894"/>
                      <a:pt x="169818" y="136182"/>
                      <a:pt x="167650" y="142192"/>
                    </a:cubicBezTo>
                    <a:cubicBezTo>
                      <a:pt x="158110" y="168808"/>
                      <a:pt x="135128" y="182116"/>
                      <a:pt x="108677" y="182116"/>
                    </a:cubicBezTo>
                    <a:cubicBezTo>
                      <a:pt x="78757" y="182116"/>
                      <a:pt x="39731" y="160222"/>
                      <a:pt x="39731" y="98405"/>
                    </a:cubicBezTo>
                    <a:cubicBezTo>
                      <a:pt x="39731" y="43885"/>
                      <a:pt x="66616" y="13835"/>
                      <a:pt x="106942" y="13835"/>
                    </a:cubicBezTo>
                    <a:cubicBezTo>
                      <a:pt x="112579" y="13835"/>
                      <a:pt x="133394" y="13835"/>
                      <a:pt x="149004" y="202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" name="任意多边形: 形状 507">
                <a:extLst>
                  <a:ext uri="{FF2B5EF4-FFF2-40B4-BE49-F238E27FC236}">
                    <a16:creationId xmlns:a16="http://schemas.microsoft.com/office/drawing/2014/main" id="{C1D8EFE5-D027-FEAC-8E46-862DD05E3152}"/>
                  </a:ext>
                </a:extLst>
              </p:cNvPr>
              <p:cNvSpPr/>
              <p:nvPr/>
            </p:nvSpPr>
            <p:spPr>
              <a:xfrm>
                <a:off x="14296309" y="6591884"/>
                <a:ext cx="143715" cy="613269"/>
              </a:xfrm>
              <a:custGeom>
                <a:avLst/>
                <a:gdLst>
                  <a:gd name="connsiteX0" fmla="*/ 143990 w 143715"/>
                  <a:gd name="connsiteY0" fmla="*/ 607232 h 613269"/>
                  <a:gd name="connsiteX1" fmla="*/ 133460 w 143715"/>
                  <a:gd name="connsiteY1" fmla="*/ 593741 h 613269"/>
                  <a:gd name="connsiteX2" fmla="*/ 36203 w 143715"/>
                  <a:gd name="connsiteY2" fmla="*/ 306730 h 613269"/>
                  <a:gd name="connsiteX3" fmla="*/ 135937 w 143715"/>
                  <a:gd name="connsiteY3" fmla="*/ 16654 h 613269"/>
                  <a:gd name="connsiteX4" fmla="*/ 143990 w 143715"/>
                  <a:gd name="connsiteY4" fmla="*/ 6229 h 613269"/>
                  <a:gd name="connsiteX5" fmla="*/ 137796 w 143715"/>
                  <a:gd name="connsiteY5" fmla="*/ 96 h 613269"/>
                  <a:gd name="connsiteX6" fmla="*/ 39301 w 143715"/>
                  <a:gd name="connsiteY6" fmla="*/ 119684 h 613269"/>
                  <a:gd name="connsiteX7" fmla="*/ 275 w 143715"/>
                  <a:gd name="connsiteY7" fmla="*/ 306730 h 613269"/>
                  <a:gd name="connsiteX8" fmla="*/ 41160 w 143715"/>
                  <a:gd name="connsiteY8" fmla="*/ 498071 h 613269"/>
                  <a:gd name="connsiteX9" fmla="*/ 137796 w 143715"/>
                  <a:gd name="connsiteY9" fmla="*/ 613365 h 613269"/>
                  <a:gd name="connsiteX10" fmla="*/ 143990 w 143715"/>
                  <a:gd name="connsiteY10" fmla="*/ 607232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3990" y="607232"/>
                    </a:moveTo>
                    <a:cubicBezTo>
                      <a:pt x="143990" y="605393"/>
                      <a:pt x="143990" y="604166"/>
                      <a:pt x="133460" y="593741"/>
                    </a:cubicBezTo>
                    <a:cubicBezTo>
                      <a:pt x="56027" y="516469"/>
                      <a:pt x="36203" y="400561"/>
                      <a:pt x="36203" y="306730"/>
                    </a:cubicBezTo>
                    <a:cubicBezTo>
                      <a:pt x="36203" y="200022"/>
                      <a:pt x="59744" y="93313"/>
                      <a:pt x="135937" y="16654"/>
                    </a:cubicBezTo>
                    <a:cubicBezTo>
                      <a:pt x="143990" y="9295"/>
                      <a:pt x="143990" y="8068"/>
                      <a:pt x="143990" y="6229"/>
                    </a:cubicBezTo>
                    <a:cubicBezTo>
                      <a:pt x="143990" y="1936"/>
                      <a:pt x="141512" y="96"/>
                      <a:pt x="137796" y="96"/>
                    </a:cubicBezTo>
                    <a:cubicBezTo>
                      <a:pt x="131601" y="96"/>
                      <a:pt x="75849" y="41798"/>
                      <a:pt x="39301" y="119684"/>
                    </a:cubicBezTo>
                    <a:cubicBezTo>
                      <a:pt x="7708" y="187143"/>
                      <a:pt x="275" y="255216"/>
                      <a:pt x="275" y="306730"/>
                    </a:cubicBezTo>
                    <a:cubicBezTo>
                      <a:pt x="275" y="354566"/>
                      <a:pt x="7089" y="428771"/>
                      <a:pt x="41160" y="498071"/>
                    </a:cubicBezTo>
                    <a:cubicBezTo>
                      <a:pt x="78327" y="573503"/>
                      <a:pt x="131601" y="613365"/>
                      <a:pt x="137796" y="613365"/>
                    </a:cubicBezTo>
                    <a:cubicBezTo>
                      <a:pt x="141512" y="613365"/>
                      <a:pt x="143990" y="611525"/>
                      <a:pt x="143990" y="6072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任意多边形: 形状 508">
                <a:extLst>
                  <a:ext uri="{FF2B5EF4-FFF2-40B4-BE49-F238E27FC236}">
                    <a16:creationId xmlns:a16="http://schemas.microsoft.com/office/drawing/2014/main" id="{4A5A6D05-F1E8-4C5C-BDDE-8F4AAA230645}"/>
                  </a:ext>
                </a:extLst>
              </p:cNvPr>
              <p:cNvSpPr/>
              <p:nvPr/>
            </p:nvSpPr>
            <p:spPr>
              <a:xfrm>
                <a:off x="14485154" y="6780771"/>
                <a:ext cx="284333" cy="396785"/>
              </a:xfrm>
              <a:custGeom>
                <a:avLst/>
                <a:gdLst>
                  <a:gd name="connsiteX0" fmla="*/ 282754 w 284333"/>
                  <a:gd name="connsiteY0" fmla="*/ 39959 h 396785"/>
                  <a:gd name="connsiteX1" fmla="*/ 284613 w 284333"/>
                  <a:gd name="connsiteY1" fmla="*/ 28920 h 396785"/>
                  <a:gd name="connsiteX2" fmla="*/ 266648 w 284333"/>
                  <a:gd name="connsiteY2" fmla="*/ 12362 h 396785"/>
                  <a:gd name="connsiteX3" fmla="*/ 241250 w 284333"/>
                  <a:gd name="connsiteY3" fmla="*/ 38732 h 396785"/>
                  <a:gd name="connsiteX4" fmla="*/ 183640 w 284333"/>
                  <a:gd name="connsiteY4" fmla="*/ 96 h 396785"/>
                  <a:gd name="connsiteX5" fmla="*/ 36208 w 284333"/>
                  <a:gd name="connsiteY5" fmla="*/ 174264 h 396785"/>
                  <a:gd name="connsiteX6" fmla="*/ 118596 w 284333"/>
                  <a:gd name="connsiteY6" fmla="*/ 271161 h 396785"/>
                  <a:gd name="connsiteX7" fmla="*/ 190454 w 284333"/>
                  <a:gd name="connsiteY7" fmla="*/ 235591 h 396785"/>
                  <a:gd name="connsiteX8" fmla="*/ 191073 w 284333"/>
                  <a:gd name="connsiteY8" fmla="*/ 236205 h 396785"/>
                  <a:gd name="connsiteX9" fmla="*/ 170632 w 284333"/>
                  <a:gd name="connsiteY9" fmla="*/ 317156 h 396785"/>
                  <a:gd name="connsiteX10" fmla="*/ 81429 w 284333"/>
                  <a:gd name="connsiteY10" fmla="*/ 383389 h 396785"/>
                  <a:gd name="connsiteX11" fmla="*/ 31871 w 284333"/>
                  <a:gd name="connsiteY11" fmla="*/ 377257 h 396785"/>
                  <a:gd name="connsiteX12" fmla="*/ 57269 w 284333"/>
                  <a:gd name="connsiteY12" fmla="*/ 345367 h 396785"/>
                  <a:gd name="connsiteX13" fmla="*/ 33730 w 284333"/>
                  <a:gd name="connsiteY13" fmla="*/ 323902 h 396785"/>
                  <a:gd name="connsiteX14" fmla="*/ 279 w 284333"/>
                  <a:gd name="connsiteY14" fmla="*/ 359472 h 396785"/>
                  <a:gd name="connsiteX15" fmla="*/ 82667 w 284333"/>
                  <a:gd name="connsiteY15" fmla="*/ 396881 h 396785"/>
                  <a:gd name="connsiteX16" fmla="*/ 213994 w 284333"/>
                  <a:gd name="connsiteY16" fmla="*/ 312250 h 396785"/>
                  <a:gd name="connsiteX17" fmla="*/ 282754 w 284333"/>
                  <a:gd name="connsiteY17" fmla="*/ 39959 h 396785"/>
                  <a:gd name="connsiteX18" fmla="*/ 202224 w 284333"/>
                  <a:gd name="connsiteY18" fmla="*/ 192662 h 396785"/>
                  <a:gd name="connsiteX19" fmla="*/ 170632 w 284333"/>
                  <a:gd name="connsiteY19" fmla="*/ 235591 h 396785"/>
                  <a:gd name="connsiteX20" fmla="*/ 120455 w 284333"/>
                  <a:gd name="connsiteY20" fmla="*/ 257669 h 396785"/>
                  <a:gd name="connsiteX21" fmla="*/ 80190 w 284333"/>
                  <a:gd name="connsiteY21" fmla="*/ 201248 h 396785"/>
                  <a:gd name="connsiteX22" fmla="*/ 114880 w 284333"/>
                  <a:gd name="connsiteY22" fmla="*/ 68169 h 396785"/>
                  <a:gd name="connsiteX23" fmla="*/ 184259 w 284333"/>
                  <a:gd name="connsiteY23" fmla="*/ 13588 h 396785"/>
                  <a:gd name="connsiteX24" fmla="*/ 233816 w 284333"/>
                  <a:gd name="connsiteY24" fmla="*/ 66329 h 396785"/>
                  <a:gd name="connsiteX25" fmla="*/ 231958 w 284333"/>
                  <a:gd name="connsiteY25" fmla="*/ 75528 h 396785"/>
                  <a:gd name="connsiteX26" fmla="*/ 202224 w 284333"/>
                  <a:gd name="connsiteY26" fmla="*/ 192662 h 396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84333" h="396785">
                    <a:moveTo>
                      <a:pt x="282754" y="39959"/>
                    </a:moveTo>
                    <a:cubicBezTo>
                      <a:pt x="283374" y="36279"/>
                      <a:pt x="284613" y="33213"/>
                      <a:pt x="284613" y="28920"/>
                    </a:cubicBezTo>
                    <a:cubicBezTo>
                      <a:pt x="284613" y="18494"/>
                      <a:pt x="277179" y="12362"/>
                      <a:pt x="266648" y="12362"/>
                    </a:cubicBezTo>
                    <a:cubicBezTo>
                      <a:pt x="260454" y="12362"/>
                      <a:pt x="243728" y="16654"/>
                      <a:pt x="241250" y="38732"/>
                    </a:cubicBezTo>
                    <a:cubicBezTo>
                      <a:pt x="230100" y="16041"/>
                      <a:pt x="208419" y="96"/>
                      <a:pt x="183640" y="96"/>
                    </a:cubicBezTo>
                    <a:cubicBezTo>
                      <a:pt x="113021" y="96"/>
                      <a:pt x="36208" y="85954"/>
                      <a:pt x="36208" y="174264"/>
                    </a:cubicBezTo>
                    <a:cubicBezTo>
                      <a:pt x="36208" y="234978"/>
                      <a:pt x="73995" y="271161"/>
                      <a:pt x="118596" y="271161"/>
                    </a:cubicBezTo>
                    <a:cubicBezTo>
                      <a:pt x="155145" y="271161"/>
                      <a:pt x="184259" y="242337"/>
                      <a:pt x="190454" y="235591"/>
                    </a:cubicBezTo>
                    <a:lnTo>
                      <a:pt x="191073" y="236205"/>
                    </a:lnTo>
                    <a:cubicBezTo>
                      <a:pt x="178065" y="290786"/>
                      <a:pt x="170632" y="315930"/>
                      <a:pt x="170632" y="317156"/>
                    </a:cubicBezTo>
                    <a:cubicBezTo>
                      <a:pt x="168153" y="322676"/>
                      <a:pt x="147092" y="383389"/>
                      <a:pt x="81429" y="383389"/>
                    </a:cubicBezTo>
                    <a:cubicBezTo>
                      <a:pt x="69658" y="383389"/>
                      <a:pt x="49216" y="382776"/>
                      <a:pt x="31871" y="377257"/>
                    </a:cubicBezTo>
                    <a:cubicBezTo>
                      <a:pt x="50455" y="371737"/>
                      <a:pt x="57269" y="355792"/>
                      <a:pt x="57269" y="345367"/>
                    </a:cubicBezTo>
                    <a:cubicBezTo>
                      <a:pt x="57269" y="335555"/>
                      <a:pt x="50455" y="323902"/>
                      <a:pt x="33730" y="323902"/>
                    </a:cubicBezTo>
                    <a:cubicBezTo>
                      <a:pt x="20101" y="323902"/>
                      <a:pt x="279" y="334941"/>
                      <a:pt x="279" y="359472"/>
                    </a:cubicBezTo>
                    <a:cubicBezTo>
                      <a:pt x="279" y="384616"/>
                      <a:pt x="23199" y="396881"/>
                      <a:pt x="82667" y="396881"/>
                    </a:cubicBezTo>
                    <a:cubicBezTo>
                      <a:pt x="160100" y="396881"/>
                      <a:pt x="204702" y="349046"/>
                      <a:pt x="213994" y="312250"/>
                    </a:cubicBezTo>
                    <a:lnTo>
                      <a:pt x="282754" y="39959"/>
                    </a:lnTo>
                    <a:close/>
                    <a:moveTo>
                      <a:pt x="202224" y="192662"/>
                    </a:moveTo>
                    <a:cubicBezTo>
                      <a:pt x="198507" y="208608"/>
                      <a:pt x="184259" y="223939"/>
                      <a:pt x="170632" y="235591"/>
                    </a:cubicBezTo>
                    <a:cubicBezTo>
                      <a:pt x="157623" y="246630"/>
                      <a:pt x="138419" y="257669"/>
                      <a:pt x="120455" y="257669"/>
                    </a:cubicBezTo>
                    <a:cubicBezTo>
                      <a:pt x="89481" y="257669"/>
                      <a:pt x="80190" y="225779"/>
                      <a:pt x="80190" y="201248"/>
                    </a:cubicBezTo>
                    <a:cubicBezTo>
                      <a:pt x="80190" y="171811"/>
                      <a:pt x="98154" y="99446"/>
                      <a:pt x="114880" y="68169"/>
                    </a:cubicBezTo>
                    <a:cubicBezTo>
                      <a:pt x="131605" y="38119"/>
                      <a:pt x="158242" y="13588"/>
                      <a:pt x="184259" y="13588"/>
                    </a:cubicBezTo>
                    <a:cubicBezTo>
                      <a:pt x="225144" y="13588"/>
                      <a:pt x="233816" y="63262"/>
                      <a:pt x="233816" y="66329"/>
                    </a:cubicBezTo>
                    <a:cubicBezTo>
                      <a:pt x="233816" y="69395"/>
                      <a:pt x="232578" y="73075"/>
                      <a:pt x="231958" y="75528"/>
                    </a:cubicBezTo>
                    <a:lnTo>
                      <a:pt x="202224" y="192662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任意多边形: 形状 509">
                <a:extLst>
                  <a:ext uri="{FF2B5EF4-FFF2-40B4-BE49-F238E27FC236}">
                    <a16:creationId xmlns:a16="http://schemas.microsoft.com/office/drawing/2014/main" id="{63CA904D-94FC-28F0-64AC-9B382B1B7484}"/>
                  </a:ext>
                </a:extLst>
              </p:cNvPr>
              <p:cNvSpPr/>
              <p:nvPr/>
            </p:nvSpPr>
            <p:spPr>
              <a:xfrm>
                <a:off x="14791716" y="6954510"/>
                <a:ext cx="251936" cy="193609"/>
              </a:xfrm>
              <a:custGeom>
                <a:avLst/>
                <a:gdLst>
                  <a:gd name="connsiteX0" fmla="*/ 163327 w 251936"/>
                  <a:gd name="connsiteY0" fmla="*/ 119869 h 193609"/>
                  <a:gd name="connsiteX1" fmla="*/ 156389 w 251936"/>
                  <a:gd name="connsiteY1" fmla="*/ 145197 h 193609"/>
                  <a:gd name="connsiteX2" fmla="*/ 103920 w 251936"/>
                  <a:gd name="connsiteY2" fmla="*/ 181687 h 193609"/>
                  <a:gd name="connsiteX3" fmla="*/ 73999 w 251936"/>
                  <a:gd name="connsiteY3" fmla="*/ 146056 h 193609"/>
                  <a:gd name="connsiteX4" fmla="*/ 98283 w 251936"/>
                  <a:gd name="connsiteY4" fmla="*/ 58910 h 193609"/>
                  <a:gd name="connsiteX5" fmla="*/ 104353 w 251936"/>
                  <a:gd name="connsiteY5" fmla="*/ 37016 h 193609"/>
                  <a:gd name="connsiteX6" fmla="*/ 63159 w 251936"/>
                  <a:gd name="connsiteY6" fmla="*/ 97 h 193609"/>
                  <a:gd name="connsiteX7" fmla="*/ 283 w 251936"/>
                  <a:gd name="connsiteY7" fmla="*/ 65778 h 193609"/>
                  <a:gd name="connsiteX8" fmla="*/ 7655 w 251936"/>
                  <a:gd name="connsiteY8" fmla="*/ 71359 h 193609"/>
                  <a:gd name="connsiteX9" fmla="*/ 15460 w 251936"/>
                  <a:gd name="connsiteY9" fmla="*/ 64491 h 193609"/>
                  <a:gd name="connsiteX10" fmla="*/ 61858 w 251936"/>
                  <a:gd name="connsiteY10" fmla="*/ 12117 h 193609"/>
                  <a:gd name="connsiteX11" fmla="*/ 72699 w 251936"/>
                  <a:gd name="connsiteY11" fmla="*/ 27142 h 193609"/>
                  <a:gd name="connsiteX12" fmla="*/ 64893 w 251936"/>
                  <a:gd name="connsiteY12" fmla="*/ 55905 h 193609"/>
                  <a:gd name="connsiteX13" fmla="*/ 41478 w 251936"/>
                  <a:gd name="connsiteY13" fmla="*/ 139187 h 193609"/>
                  <a:gd name="connsiteX14" fmla="*/ 57522 w 251936"/>
                  <a:gd name="connsiteY14" fmla="*/ 179969 h 193609"/>
                  <a:gd name="connsiteX15" fmla="*/ 102185 w 251936"/>
                  <a:gd name="connsiteY15" fmla="*/ 193707 h 193609"/>
                  <a:gd name="connsiteX16" fmla="*/ 158556 w 251936"/>
                  <a:gd name="connsiteY16" fmla="*/ 165374 h 193609"/>
                  <a:gd name="connsiteX17" fmla="*/ 202352 w 251936"/>
                  <a:gd name="connsiteY17" fmla="*/ 193707 h 193609"/>
                  <a:gd name="connsiteX18" fmla="*/ 236609 w 251936"/>
                  <a:gd name="connsiteY18" fmla="*/ 170954 h 193609"/>
                  <a:gd name="connsiteX19" fmla="*/ 252220 w 251936"/>
                  <a:gd name="connsiteY19" fmla="*/ 128025 h 193609"/>
                  <a:gd name="connsiteX20" fmla="*/ 244848 w 251936"/>
                  <a:gd name="connsiteY20" fmla="*/ 122445 h 193609"/>
                  <a:gd name="connsiteX21" fmla="*/ 235308 w 251936"/>
                  <a:gd name="connsiteY21" fmla="*/ 135753 h 193609"/>
                  <a:gd name="connsiteX22" fmla="*/ 203654 w 251936"/>
                  <a:gd name="connsiteY22" fmla="*/ 181687 h 193609"/>
                  <a:gd name="connsiteX23" fmla="*/ 189344 w 251936"/>
                  <a:gd name="connsiteY23" fmla="*/ 160651 h 193609"/>
                  <a:gd name="connsiteX24" fmla="*/ 195848 w 251936"/>
                  <a:gd name="connsiteY24" fmla="*/ 126738 h 193609"/>
                  <a:gd name="connsiteX25" fmla="*/ 205388 w 251936"/>
                  <a:gd name="connsiteY25" fmla="*/ 88101 h 193609"/>
                  <a:gd name="connsiteX26" fmla="*/ 215361 w 251936"/>
                  <a:gd name="connsiteY26" fmla="*/ 49895 h 193609"/>
                  <a:gd name="connsiteX27" fmla="*/ 222733 w 251936"/>
                  <a:gd name="connsiteY27" fmla="*/ 18127 h 193609"/>
                  <a:gd name="connsiteX28" fmla="*/ 208423 w 251936"/>
                  <a:gd name="connsiteY28" fmla="*/ 4390 h 193609"/>
                  <a:gd name="connsiteX29" fmla="*/ 185875 w 251936"/>
                  <a:gd name="connsiteY29" fmla="*/ 30577 h 193609"/>
                  <a:gd name="connsiteX30" fmla="*/ 163327 w 251936"/>
                  <a:gd name="connsiteY30" fmla="*/ 119869 h 193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51936" h="193609">
                    <a:moveTo>
                      <a:pt x="163327" y="119869"/>
                    </a:moveTo>
                    <a:cubicBezTo>
                      <a:pt x="161158" y="128455"/>
                      <a:pt x="157255" y="144768"/>
                      <a:pt x="156389" y="145197"/>
                    </a:cubicBezTo>
                    <a:cubicBezTo>
                      <a:pt x="148149" y="158505"/>
                      <a:pt x="130805" y="181687"/>
                      <a:pt x="103920" y="181687"/>
                    </a:cubicBezTo>
                    <a:cubicBezTo>
                      <a:pt x="73999" y="181687"/>
                      <a:pt x="73999" y="153783"/>
                      <a:pt x="73999" y="146056"/>
                    </a:cubicBezTo>
                    <a:cubicBezTo>
                      <a:pt x="73999" y="120727"/>
                      <a:pt x="86141" y="90248"/>
                      <a:pt x="98283" y="58910"/>
                    </a:cubicBezTo>
                    <a:cubicBezTo>
                      <a:pt x="101752" y="50324"/>
                      <a:pt x="104353" y="43885"/>
                      <a:pt x="104353" y="37016"/>
                    </a:cubicBezTo>
                    <a:cubicBezTo>
                      <a:pt x="104353" y="14693"/>
                      <a:pt x="85274" y="97"/>
                      <a:pt x="63159" y="97"/>
                    </a:cubicBezTo>
                    <a:cubicBezTo>
                      <a:pt x="19797" y="97"/>
                      <a:pt x="283" y="58910"/>
                      <a:pt x="283" y="65778"/>
                    </a:cubicBezTo>
                    <a:cubicBezTo>
                      <a:pt x="283" y="71359"/>
                      <a:pt x="6354" y="71359"/>
                      <a:pt x="7655" y="71359"/>
                    </a:cubicBezTo>
                    <a:cubicBezTo>
                      <a:pt x="13726" y="71359"/>
                      <a:pt x="14159" y="69213"/>
                      <a:pt x="15460" y="64491"/>
                    </a:cubicBezTo>
                    <a:cubicBezTo>
                      <a:pt x="25867" y="29289"/>
                      <a:pt x="44947" y="12117"/>
                      <a:pt x="61858" y="12117"/>
                    </a:cubicBezTo>
                    <a:cubicBezTo>
                      <a:pt x="69230" y="12117"/>
                      <a:pt x="72699" y="16840"/>
                      <a:pt x="72699" y="27142"/>
                    </a:cubicBezTo>
                    <a:cubicBezTo>
                      <a:pt x="72699" y="37016"/>
                      <a:pt x="69230" y="46031"/>
                      <a:pt x="64893" y="55905"/>
                    </a:cubicBezTo>
                    <a:cubicBezTo>
                      <a:pt x="41478" y="115147"/>
                      <a:pt x="41478" y="127596"/>
                      <a:pt x="41478" y="139187"/>
                    </a:cubicBezTo>
                    <a:cubicBezTo>
                      <a:pt x="41478" y="146485"/>
                      <a:pt x="41478" y="166232"/>
                      <a:pt x="57522" y="179969"/>
                    </a:cubicBezTo>
                    <a:cubicBezTo>
                      <a:pt x="70097" y="190272"/>
                      <a:pt x="87008" y="193707"/>
                      <a:pt x="102185" y="193707"/>
                    </a:cubicBezTo>
                    <a:cubicBezTo>
                      <a:pt x="129504" y="193707"/>
                      <a:pt x="144247" y="179111"/>
                      <a:pt x="158556" y="165374"/>
                    </a:cubicBezTo>
                    <a:cubicBezTo>
                      <a:pt x="168096" y="192848"/>
                      <a:pt x="197149" y="193707"/>
                      <a:pt x="202352" y="193707"/>
                    </a:cubicBezTo>
                    <a:cubicBezTo>
                      <a:pt x="217096" y="193707"/>
                      <a:pt x="228370" y="185121"/>
                      <a:pt x="236609" y="170954"/>
                    </a:cubicBezTo>
                    <a:cubicBezTo>
                      <a:pt x="246149" y="154212"/>
                      <a:pt x="252220" y="129313"/>
                      <a:pt x="252220" y="128025"/>
                    </a:cubicBezTo>
                    <a:cubicBezTo>
                      <a:pt x="252220" y="122445"/>
                      <a:pt x="246149" y="122445"/>
                      <a:pt x="244848" y="122445"/>
                    </a:cubicBezTo>
                    <a:cubicBezTo>
                      <a:pt x="238777" y="122445"/>
                      <a:pt x="238343" y="124162"/>
                      <a:pt x="235308" y="135753"/>
                    </a:cubicBezTo>
                    <a:cubicBezTo>
                      <a:pt x="230105" y="155929"/>
                      <a:pt x="221866" y="181687"/>
                      <a:pt x="203654" y="181687"/>
                    </a:cubicBezTo>
                    <a:cubicBezTo>
                      <a:pt x="192380" y="181687"/>
                      <a:pt x="189344" y="171813"/>
                      <a:pt x="189344" y="160651"/>
                    </a:cubicBezTo>
                    <a:cubicBezTo>
                      <a:pt x="189344" y="153353"/>
                      <a:pt x="192813" y="137899"/>
                      <a:pt x="195848" y="126738"/>
                    </a:cubicBezTo>
                    <a:cubicBezTo>
                      <a:pt x="198883" y="115147"/>
                      <a:pt x="203220" y="97546"/>
                      <a:pt x="205388" y="88101"/>
                    </a:cubicBezTo>
                    <a:lnTo>
                      <a:pt x="215361" y="49895"/>
                    </a:lnTo>
                    <a:cubicBezTo>
                      <a:pt x="217963" y="39163"/>
                      <a:pt x="222733" y="20274"/>
                      <a:pt x="222733" y="18127"/>
                    </a:cubicBezTo>
                    <a:cubicBezTo>
                      <a:pt x="222733" y="9542"/>
                      <a:pt x="215795" y="4390"/>
                      <a:pt x="208423" y="4390"/>
                    </a:cubicBezTo>
                    <a:cubicBezTo>
                      <a:pt x="192380" y="4390"/>
                      <a:pt x="189344" y="16840"/>
                      <a:pt x="185875" y="30577"/>
                    </a:cubicBezTo>
                    <a:lnTo>
                      <a:pt x="163327" y="119869"/>
                    </a:ln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任意多边形: 形状 510">
                <a:extLst>
                  <a:ext uri="{FF2B5EF4-FFF2-40B4-BE49-F238E27FC236}">
                    <a16:creationId xmlns:a16="http://schemas.microsoft.com/office/drawing/2014/main" id="{4150F9ED-A471-283F-9141-8FE49AF8C7F4}"/>
                  </a:ext>
                </a:extLst>
              </p:cNvPr>
              <p:cNvSpPr/>
              <p:nvPr/>
            </p:nvSpPr>
            <p:spPr>
              <a:xfrm>
                <a:off x="15130534" y="6591884"/>
                <a:ext cx="143715" cy="613269"/>
              </a:xfrm>
              <a:custGeom>
                <a:avLst/>
                <a:gdLst>
                  <a:gd name="connsiteX0" fmla="*/ 144004 w 143715"/>
                  <a:gd name="connsiteY0" fmla="*/ 306730 h 613269"/>
                  <a:gd name="connsiteX1" fmla="*/ 103120 w 143715"/>
                  <a:gd name="connsiteY1" fmla="*/ 115391 h 613269"/>
                  <a:gd name="connsiteX2" fmla="*/ 6483 w 143715"/>
                  <a:gd name="connsiteY2" fmla="*/ 96 h 613269"/>
                  <a:gd name="connsiteX3" fmla="*/ 289 w 143715"/>
                  <a:gd name="connsiteY3" fmla="*/ 6229 h 613269"/>
                  <a:gd name="connsiteX4" fmla="*/ 12059 w 143715"/>
                  <a:gd name="connsiteY4" fmla="*/ 20334 h 613269"/>
                  <a:gd name="connsiteX5" fmla="*/ 108075 w 143715"/>
                  <a:gd name="connsiteY5" fmla="*/ 306730 h 613269"/>
                  <a:gd name="connsiteX6" fmla="*/ 8342 w 143715"/>
                  <a:gd name="connsiteY6" fmla="*/ 596807 h 613269"/>
                  <a:gd name="connsiteX7" fmla="*/ 289 w 143715"/>
                  <a:gd name="connsiteY7" fmla="*/ 607232 h 613269"/>
                  <a:gd name="connsiteX8" fmla="*/ 6483 w 143715"/>
                  <a:gd name="connsiteY8" fmla="*/ 613365 h 613269"/>
                  <a:gd name="connsiteX9" fmla="*/ 104978 w 143715"/>
                  <a:gd name="connsiteY9" fmla="*/ 493778 h 613269"/>
                  <a:gd name="connsiteX10" fmla="*/ 144004 w 143715"/>
                  <a:gd name="connsiteY10" fmla="*/ 306730 h 61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3715" h="613269">
                    <a:moveTo>
                      <a:pt x="144004" y="306730"/>
                    </a:moveTo>
                    <a:cubicBezTo>
                      <a:pt x="144004" y="258895"/>
                      <a:pt x="137190" y="184690"/>
                      <a:pt x="103120" y="115391"/>
                    </a:cubicBezTo>
                    <a:cubicBezTo>
                      <a:pt x="65952" y="39958"/>
                      <a:pt x="12678" y="96"/>
                      <a:pt x="6483" y="96"/>
                    </a:cubicBezTo>
                    <a:cubicBezTo>
                      <a:pt x="2767" y="96"/>
                      <a:pt x="289" y="2549"/>
                      <a:pt x="289" y="6229"/>
                    </a:cubicBezTo>
                    <a:cubicBezTo>
                      <a:pt x="289" y="8068"/>
                      <a:pt x="289" y="9295"/>
                      <a:pt x="12059" y="20334"/>
                    </a:cubicBezTo>
                    <a:cubicBezTo>
                      <a:pt x="72766" y="81047"/>
                      <a:pt x="108075" y="178557"/>
                      <a:pt x="108075" y="306730"/>
                    </a:cubicBezTo>
                    <a:cubicBezTo>
                      <a:pt x="108075" y="411600"/>
                      <a:pt x="85155" y="519535"/>
                      <a:pt x="8342" y="596807"/>
                    </a:cubicBezTo>
                    <a:cubicBezTo>
                      <a:pt x="289" y="604166"/>
                      <a:pt x="289" y="605393"/>
                      <a:pt x="289" y="607232"/>
                    </a:cubicBezTo>
                    <a:cubicBezTo>
                      <a:pt x="289" y="610912"/>
                      <a:pt x="2767" y="613365"/>
                      <a:pt x="6483" y="613365"/>
                    </a:cubicBezTo>
                    <a:cubicBezTo>
                      <a:pt x="12678" y="613365"/>
                      <a:pt x="68430" y="571663"/>
                      <a:pt x="104978" y="493778"/>
                    </a:cubicBezTo>
                    <a:cubicBezTo>
                      <a:pt x="136571" y="426318"/>
                      <a:pt x="144004" y="358245"/>
                      <a:pt x="144004" y="3067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215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cxnSp>
            <p:nvCxnSpPr>
              <p:cNvPr id="64" name="直接连接符 63">
                <a:extLst>
                  <a:ext uri="{FF2B5EF4-FFF2-40B4-BE49-F238E27FC236}">
                    <a16:creationId xmlns:a16="http://schemas.microsoft.com/office/drawing/2014/main" id="{6AB6887C-A324-1628-FF6D-6E8DCA0ECBA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762750" y="5950606"/>
                <a:ext cx="1810490" cy="406437"/>
              </a:xfrm>
              <a:prstGeom prst="line">
                <a:avLst/>
              </a:prstGeom>
              <a:noFill/>
              <a:ln w="38100" cap="flat">
                <a:solidFill>
                  <a:srgbClr val="000000"/>
                </a:solidFill>
                <a:prstDash val="solid"/>
                <a:round/>
              </a:ln>
              <a:effectLst/>
              <a:sp3d/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none"/>
            </p:style>
          </p:cxnSp>
          <p:cxnSp>
            <p:nvCxnSpPr>
              <p:cNvPr id="65" name="直接连接符 64">
                <a:extLst>
                  <a:ext uri="{FF2B5EF4-FFF2-40B4-BE49-F238E27FC236}">
                    <a16:creationId xmlns:a16="http://schemas.microsoft.com/office/drawing/2014/main" id="{082F4793-CE57-0B2E-E13E-0ACD9690105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493437" y="6773566"/>
                <a:ext cx="1810490" cy="406437"/>
              </a:xfrm>
              <a:prstGeom prst="line">
                <a:avLst/>
              </a:prstGeom>
              <a:noFill/>
              <a:ln w="38100" cap="flat">
                <a:solidFill>
                  <a:srgbClr val="000000"/>
                </a:solidFill>
                <a:prstDash val="solid"/>
                <a:round/>
              </a:ln>
              <a:effectLst/>
              <a:sp3d/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none"/>
            </p:style>
          </p:cxnSp>
        </p:grpSp>
        <p:sp>
          <p:nvSpPr>
            <p:cNvPr id="66" name="Left Brace 22">
              <a:extLst>
                <a:ext uri="{FF2B5EF4-FFF2-40B4-BE49-F238E27FC236}">
                  <a16:creationId xmlns:a16="http://schemas.microsoft.com/office/drawing/2014/main" id="{8D385BA6-A443-381E-0453-DA23B696B8BD}"/>
                </a:ext>
              </a:extLst>
            </p:cNvPr>
            <p:cNvSpPr/>
            <p:nvPr/>
          </p:nvSpPr>
          <p:spPr>
            <a:xfrm rot="5400000">
              <a:off x="15853310" y="2906694"/>
              <a:ext cx="488836" cy="6014924"/>
            </a:xfrm>
            <a:prstGeom prst="leftBrace">
              <a:avLst/>
            </a:prstGeom>
            <a:ln w="635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67" name="TextBox 20">
              <a:extLst>
                <a:ext uri="{FF2B5EF4-FFF2-40B4-BE49-F238E27FC236}">
                  <a16:creationId xmlns:a16="http://schemas.microsoft.com/office/drawing/2014/main" id="{EF67046A-CA19-B825-C71C-6F5637C681AE}"/>
                </a:ext>
              </a:extLst>
            </p:cNvPr>
            <p:cNvSpPr txBox="1"/>
            <p:nvPr/>
          </p:nvSpPr>
          <p:spPr>
            <a:xfrm>
              <a:off x="9899449" y="4713745"/>
              <a:ext cx="11304116" cy="824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4800" dirty="0">
                  <a:cs typeface="NVIDIA Sans" panose="020B0503020203020204" pitchFamily="34" charset="0"/>
                </a:rPr>
                <a:t>Sample the </a:t>
              </a:r>
              <a:r>
                <a:rPr lang="en-US" sz="6000" b="1" i="1" dirty="0">
                  <a:cs typeface="NVIDIA Sans" panose="020B0503020203020204" pitchFamily="34" charset="0"/>
                </a:rPr>
                <a:t>Product</a:t>
              </a:r>
              <a:r>
                <a:rPr lang="en-US" sz="4800" dirty="0">
                  <a:cs typeface="NVIDIA Sans" panose="020B0503020203020204" pitchFamily="34" charset="0"/>
                </a:rPr>
                <a:t> of the 2 terms</a:t>
              </a:r>
            </a:p>
          </p:txBody>
        </p:sp>
      </p:grpSp>
      <p:sp>
        <p:nvSpPr>
          <p:cNvPr id="69" name="TextBox 14">
            <a:extLst>
              <a:ext uri="{FF2B5EF4-FFF2-40B4-BE49-F238E27FC236}">
                <a16:creationId xmlns:a16="http://schemas.microsoft.com/office/drawing/2014/main" id="{19B5C46F-52B0-A8BF-46DA-7326E9BFB265}"/>
              </a:ext>
            </a:extLst>
          </p:cNvPr>
          <p:cNvSpPr txBox="1"/>
          <p:nvPr/>
        </p:nvSpPr>
        <p:spPr>
          <a:xfrm rot="16200000">
            <a:off x="20991766" y="7957210"/>
            <a:ext cx="588141" cy="41009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marL="0" marR="0" indent="0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>
                  <a:solidFill>
                    <a:srgbClr val="000000"/>
                  </a:solidFill>
                </a:uFill>
                <a:latin typeface="Avenir Next LT Pro" panose="020B0504020202020204" pitchFamily="34" charset="0"/>
                <a:sym typeface="Avenir Next Medium"/>
              </a:rPr>
              <a:t>[Ours. 2025]</a:t>
            </a:r>
          </a:p>
        </p:txBody>
      </p:sp>
      <p:sp>
        <p:nvSpPr>
          <p:cNvPr id="70" name="Title 1">
            <a:extLst>
              <a:ext uri="{FF2B5EF4-FFF2-40B4-BE49-F238E27FC236}">
                <a16:creationId xmlns:a16="http://schemas.microsoft.com/office/drawing/2014/main" id="{AA798D7B-89A7-D2E8-1A92-3F969C0C8C95}"/>
              </a:ext>
            </a:extLst>
          </p:cNvPr>
          <p:cNvSpPr txBox="1">
            <a:spLocks/>
          </p:cNvSpPr>
          <p:nvPr/>
        </p:nvSpPr>
        <p:spPr>
          <a:xfrm>
            <a:off x="14086354" y="11078268"/>
            <a:ext cx="10006992" cy="955992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 fontScale="70000" lnSpcReduction="20000"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7700" b="1" i="1" kern="0" dirty="0"/>
              <a:t>Conditioned</a:t>
            </a:r>
            <a:r>
              <a:rPr lang="en-US" sz="6000" kern="0" dirty="0"/>
              <a:t> on gradient along the ray. </a:t>
            </a:r>
            <a:endParaRPr lang="en-US" sz="6000" b="1" kern="0" dirty="0">
              <a:solidFill>
                <a:srgbClr val="FF0000"/>
              </a:solidFill>
            </a:endParaRPr>
          </a:p>
        </p:txBody>
      </p:sp>
      <p:sp>
        <p:nvSpPr>
          <p:cNvPr id="71" name="文本框 70">
            <a:extLst>
              <a:ext uri="{FF2B5EF4-FFF2-40B4-BE49-F238E27FC236}">
                <a16:creationId xmlns:a16="http://schemas.microsoft.com/office/drawing/2014/main" id="{5ACD4ADA-03FA-06B7-5551-252A50E94F5E}"/>
              </a:ext>
            </a:extLst>
          </p:cNvPr>
          <p:cNvSpPr txBox="1"/>
          <p:nvPr/>
        </p:nvSpPr>
        <p:spPr>
          <a:xfrm>
            <a:off x="19203202" y="1566724"/>
            <a:ext cx="4826000" cy="496888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none" lIns="50800" tIns="50800" rIns="50800" bIns="50800" numCol="1" spcCol="38100" rtlCol="0" anchor="t">
            <a:noAutofit/>
          </a:bodyPr>
          <a:lstStyle/>
          <a:p>
            <a:pPr marL="0" marR="0" indent="0" algn="r" defTabSz="1295400" rtl="0" eaLnBrk="1" fontAlgn="base" latinLnBrk="0" hangingPunct="1">
              <a:lnSpc>
                <a:spcPct val="9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3200" b="1" i="1" u="sng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>
                  <a:solidFill>
                    <a:srgbClr val="000000"/>
                  </a:solidFill>
                </a:uFill>
                <a:sym typeface="Avenir Next Medium"/>
              </a:rPr>
              <a:t>More Details in the paper</a:t>
            </a:r>
          </a:p>
        </p:txBody>
      </p:sp>
    </p:spTree>
    <p:extLst>
      <p:ext uri="{BB962C8B-B14F-4D97-AF65-F5344CB8AC3E}">
        <p14:creationId xmlns:p14="http://schemas.microsoft.com/office/powerpoint/2010/main" val="3420234401"/>
      </p:ext>
    </p:extLst>
  </p:cSld>
  <p:clrMapOvr>
    <a:masterClrMapping/>
  </p:clrMapOvr>
  <p:transition spd="med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形 6">
            <a:extLst>
              <a:ext uri="{FF2B5EF4-FFF2-40B4-BE49-F238E27FC236}">
                <a16:creationId xmlns:a16="http://schemas.microsoft.com/office/drawing/2014/main" id="{2F3A0E2B-7E1D-EACD-B453-275208264C2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061268" y="3992496"/>
            <a:ext cx="15315523" cy="766948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Render a GPIS – Directional Derivative</a:t>
            </a:r>
          </a:p>
        </p:txBody>
      </p:sp>
      <p:pic>
        <p:nvPicPr>
          <p:cNvPr id="10" name="图形 9">
            <a:extLst>
              <a:ext uri="{FF2B5EF4-FFF2-40B4-BE49-F238E27FC236}">
                <a16:creationId xmlns:a16="http://schemas.microsoft.com/office/drawing/2014/main" id="{C570FF69-C1D8-7CBF-9836-0D33C0F5C6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962262" y="3482101"/>
            <a:ext cx="2304465" cy="2304465"/>
          </a:xfrm>
          <a:prstGeom prst="rect">
            <a:avLst/>
          </a:prstGeom>
        </p:spPr>
      </p:pic>
      <p:cxnSp>
        <p:nvCxnSpPr>
          <p:cNvPr id="13" name="直接箭头连接符 12">
            <a:extLst>
              <a:ext uri="{FF2B5EF4-FFF2-40B4-BE49-F238E27FC236}">
                <a16:creationId xmlns:a16="http://schemas.microsoft.com/office/drawing/2014/main" id="{91113D85-61CC-8FC2-1DA5-918758588992}"/>
              </a:ext>
            </a:extLst>
          </p:cNvPr>
          <p:cNvCxnSpPr>
            <a:cxnSpLocks/>
          </p:cNvCxnSpPr>
          <p:nvPr/>
        </p:nvCxnSpPr>
        <p:spPr>
          <a:xfrm>
            <a:off x="5295900" y="4940300"/>
            <a:ext cx="7128876" cy="6721684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21" name="图形 20">
            <a:extLst>
              <a:ext uri="{FF2B5EF4-FFF2-40B4-BE49-F238E27FC236}">
                <a16:creationId xmlns:a16="http://schemas.microsoft.com/office/drawing/2014/main" id="{176C1FDE-D5EA-E26D-55E0-B3C887FFF8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398910" y="4048858"/>
            <a:ext cx="2999256" cy="2999256"/>
          </a:xfrm>
          <a:prstGeom prst="rect">
            <a:avLst/>
          </a:prstGeom>
        </p:spPr>
      </p:pic>
      <p:grpSp>
        <p:nvGrpSpPr>
          <p:cNvPr id="53" name="组合 52">
            <a:extLst>
              <a:ext uri="{FF2B5EF4-FFF2-40B4-BE49-F238E27FC236}">
                <a16:creationId xmlns:a16="http://schemas.microsoft.com/office/drawing/2014/main" id="{CBC95E75-C961-FA9E-47CA-C8325C5F7EDF}"/>
              </a:ext>
            </a:extLst>
          </p:cNvPr>
          <p:cNvGrpSpPr/>
          <p:nvPr/>
        </p:nvGrpSpPr>
        <p:grpSpPr>
          <a:xfrm>
            <a:off x="5239299" y="5550587"/>
            <a:ext cx="549626" cy="376950"/>
            <a:chOff x="989611" y="4517652"/>
            <a:chExt cx="549626" cy="376950"/>
          </a:xfrm>
        </p:grpSpPr>
        <p:sp>
          <p:nvSpPr>
            <p:cNvPr id="39" name="任意多边形: 形状 38">
              <a:extLst>
                <a:ext uri="{FF2B5EF4-FFF2-40B4-BE49-F238E27FC236}">
                  <a16:creationId xmlns:a16="http://schemas.microsoft.com/office/drawing/2014/main" id="{5DBB72EB-8ECB-FD9E-B0CB-ED7FA8071ED9}"/>
                </a:ext>
              </a:extLst>
            </p:cNvPr>
            <p:cNvSpPr/>
            <p:nvPr/>
          </p:nvSpPr>
          <p:spPr>
            <a:xfrm>
              <a:off x="989611" y="4517652"/>
              <a:ext cx="321300" cy="376950"/>
            </a:xfrm>
            <a:custGeom>
              <a:avLst/>
              <a:gdLst>
                <a:gd name="connsiteX0" fmla="*/ 104665 w 321300"/>
                <a:gd name="connsiteY0" fmla="*/ 70909 h 376950"/>
                <a:gd name="connsiteX1" fmla="*/ 113225 w 321300"/>
                <a:gd name="connsiteY1" fmla="*/ 51008 h 376950"/>
                <a:gd name="connsiteX2" fmla="*/ 178284 w 321300"/>
                <a:gd name="connsiteY2" fmla="*/ 23498 h 376950"/>
                <a:gd name="connsiteX3" fmla="*/ 248480 w 321300"/>
                <a:gd name="connsiteY3" fmla="*/ 132954 h 376950"/>
                <a:gd name="connsiteX4" fmla="*/ 171436 w 321300"/>
                <a:gd name="connsiteY4" fmla="*/ 245922 h 376950"/>
                <a:gd name="connsiteX5" fmla="*/ 110943 w 321300"/>
                <a:gd name="connsiteY5" fmla="*/ 214314 h 376950"/>
                <a:gd name="connsiteX6" fmla="*/ 104665 w 321300"/>
                <a:gd name="connsiteY6" fmla="*/ 194998 h 376950"/>
                <a:gd name="connsiteX7" fmla="*/ 104665 w 321300"/>
                <a:gd name="connsiteY7" fmla="*/ 70909 h 376950"/>
                <a:gd name="connsiteX8" fmla="*/ 104665 w 321300"/>
                <a:gd name="connsiteY8" fmla="*/ 240654 h 376950"/>
                <a:gd name="connsiteX9" fmla="*/ 177714 w 321300"/>
                <a:gd name="connsiteY9" fmla="*/ 266994 h 376950"/>
                <a:gd name="connsiteX10" fmla="*/ 321528 w 321300"/>
                <a:gd name="connsiteY10" fmla="*/ 132954 h 376950"/>
                <a:gd name="connsiteX11" fmla="*/ 187415 w 321300"/>
                <a:gd name="connsiteY11" fmla="*/ 85 h 376950"/>
                <a:gd name="connsiteX12" fmla="*/ 101241 w 321300"/>
                <a:gd name="connsiteY12" fmla="*/ 28766 h 376950"/>
                <a:gd name="connsiteX13" fmla="*/ 101241 w 321300"/>
                <a:gd name="connsiteY13" fmla="*/ 85 h 376950"/>
                <a:gd name="connsiteX14" fmla="*/ 228 w 321300"/>
                <a:gd name="connsiteY14" fmla="*/ 4767 h 376950"/>
                <a:gd name="connsiteX15" fmla="*/ 228 w 321300"/>
                <a:gd name="connsiteY15" fmla="*/ 32278 h 376950"/>
                <a:gd name="connsiteX16" fmla="*/ 39606 w 321300"/>
                <a:gd name="connsiteY16" fmla="*/ 54520 h 376950"/>
                <a:gd name="connsiteX17" fmla="*/ 39606 w 321300"/>
                <a:gd name="connsiteY17" fmla="*/ 349525 h 376950"/>
                <a:gd name="connsiteX18" fmla="*/ 228 w 321300"/>
                <a:gd name="connsiteY18" fmla="*/ 349525 h 376950"/>
                <a:gd name="connsiteX19" fmla="*/ 228 w 321300"/>
                <a:gd name="connsiteY19" fmla="*/ 377035 h 376950"/>
                <a:gd name="connsiteX20" fmla="*/ 72135 w 321300"/>
                <a:gd name="connsiteY20" fmla="*/ 375279 h 376950"/>
                <a:gd name="connsiteX21" fmla="*/ 144043 w 321300"/>
                <a:gd name="connsiteY21" fmla="*/ 377035 h 376950"/>
                <a:gd name="connsiteX22" fmla="*/ 144043 w 321300"/>
                <a:gd name="connsiteY22" fmla="*/ 349525 h 376950"/>
                <a:gd name="connsiteX23" fmla="*/ 104665 w 321300"/>
                <a:gd name="connsiteY23" fmla="*/ 349525 h 376950"/>
                <a:gd name="connsiteX24" fmla="*/ 104665 w 321300"/>
                <a:gd name="connsiteY24" fmla="*/ 240654 h 37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1300" h="376950">
                  <a:moveTo>
                    <a:pt x="104665" y="70909"/>
                  </a:moveTo>
                  <a:cubicBezTo>
                    <a:pt x="104665" y="59788"/>
                    <a:pt x="105236" y="59203"/>
                    <a:pt x="113225" y="51008"/>
                  </a:cubicBezTo>
                  <a:cubicBezTo>
                    <a:pt x="136053" y="27010"/>
                    <a:pt x="165729" y="23498"/>
                    <a:pt x="178284" y="23498"/>
                  </a:cubicBezTo>
                  <a:cubicBezTo>
                    <a:pt x="216521" y="23498"/>
                    <a:pt x="248480" y="59203"/>
                    <a:pt x="248480" y="132954"/>
                  </a:cubicBezTo>
                  <a:cubicBezTo>
                    <a:pt x="248480" y="215485"/>
                    <a:pt x="208531" y="245922"/>
                    <a:pt x="171436" y="245922"/>
                  </a:cubicBezTo>
                  <a:cubicBezTo>
                    <a:pt x="163446" y="245922"/>
                    <a:pt x="136624" y="245922"/>
                    <a:pt x="110943" y="214314"/>
                  </a:cubicBezTo>
                  <a:cubicBezTo>
                    <a:pt x="104665" y="206705"/>
                    <a:pt x="104665" y="206120"/>
                    <a:pt x="104665" y="194998"/>
                  </a:cubicBezTo>
                  <a:lnTo>
                    <a:pt x="104665" y="70909"/>
                  </a:lnTo>
                  <a:close/>
                  <a:moveTo>
                    <a:pt x="104665" y="240654"/>
                  </a:moveTo>
                  <a:cubicBezTo>
                    <a:pt x="129205" y="261140"/>
                    <a:pt x="154315" y="266994"/>
                    <a:pt x="177714" y="266994"/>
                  </a:cubicBezTo>
                  <a:cubicBezTo>
                    <a:pt x="263318" y="266994"/>
                    <a:pt x="321528" y="214314"/>
                    <a:pt x="321528" y="132954"/>
                  </a:cubicBezTo>
                  <a:cubicBezTo>
                    <a:pt x="321528" y="55105"/>
                    <a:pt x="269595" y="85"/>
                    <a:pt x="187415" y="85"/>
                  </a:cubicBezTo>
                  <a:cubicBezTo>
                    <a:pt x="144614" y="85"/>
                    <a:pt x="114367" y="18230"/>
                    <a:pt x="101241" y="28766"/>
                  </a:cubicBezTo>
                  <a:lnTo>
                    <a:pt x="101241" y="85"/>
                  </a:lnTo>
                  <a:lnTo>
                    <a:pt x="228" y="4767"/>
                  </a:lnTo>
                  <a:lnTo>
                    <a:pt x="228" y="32278"/>
                  </a:lnTo>
                  <a:cubicBezTo>
                    <a:pt x="35611" y="32278"/>
                    <a:pt x="39606" y="32278"/>
                    <a:pt x="39606" y="54520"/>
                  </a:cubicBezTo>
                  <a:lnTo>
                    <a:pt x="39606" y="349525"/>
                  </a:lnTo>
                  <a:lnTo>
                    <a:pt x="228" y="349525"/>
                  </a:lnTo>
                  <a:lnTo>
                    <a:pt x="228" y="377035"/>
                  </a:lnTo>
                  <a:cubicBezTo>
                    <a:pt x="16208" y="376450"/>
                    <a:pt x="50449" y="375279"/>
                    <a:pt x="72135" y="375279"/>
                  </a:cubicBezTo>
                  <a:cubicBezTo>
                    <a:pt x="94393" y="375279"/>
                    <a:pt x="128063" y="376450"/>
                    <a:pt x="144043" y="377035"/>
                  </a:cubicBezTo>
                  <a:lnTo>
                    <a:pt x="144043" y="349525"/>
                  </a:lnTo>
                  <a:lnTo>
                    <a:pt x="104665" y="349525"/>
                  </a:lnTo>
                  <a:lnTo>
                    <a:pt x="104665" y="240654"/>
                  </a:ln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任意多边形: 形状 39">
              <a:extLst>
                <a:ext uri="{FF2B5EF4-FFF2-40B4-BE49-F238E27FC236}">
                  <a16:creationId xmlns:a16="http://schemas.microsoft.com/office/drawing/2014/main" id="{D33D9FAD-D727-7B8E-A1FA-F703F65E6F8A}"/>
                </a:ext>
              </a:extLst>
            </p:cNvPr>
            <p:cNvSpPr/>
            <p:nvPr/>
          </p:nvSpPr>
          <p:spPr>
            <a:xfrm>
              <a:off x="1353876" y="4596787"/>
              <a:ext cx="185361" cy="280254"/>
            </a:xfrm>
            <a:custGeom>
              <a:avLst/>
              <a:gdLst>
                <a:gd name="connsiteX0" fmla="*/ 185596 w 185361"/>
                <a:gd name="connsiteY0" fmla="*/ 141442 h 280254"/>
                <a:gd name="connsiteX1" fmla="*/ 162026 w 185361"/>
                <a:gd name="connsiteY1" fmla="*/ 35323 h 280254"/>
                <a:gd name="connsiteX2" fmla="*/ 92915 w 185361"/>
                <a:gd name="connsiteY2" fmla="*/ 86 h 280254"/>
                <a:gd name="connsiteX3" fmla="*/ 235 w 185361"/>
                <a:gd name="connsiteY3" fmla="*/ 141442 h 280254"/>
                <a:gd name="connsiteX4" fmla="*/ 92915 w 185361"/>
                <a:gd name="connsiteY4" fmla="*/ 280340 h 280254"/>
                <a:gd name="connsiteX5" fmla="*/ 185596 w 185361"/>
                <a:gd name="connsiteY5" fmla="*/ 141442 h 280254"/>
                <a:gd name="connsiteX6" fmla="*/ 92915 w 185361"/>
                <a:gd name="connsiteY6" fmla="*/ 268868 h 280254"/>
                <a:gd name="connsiteX7" fmla="*/ 42181 w 185361"/>
                <a:gd name="connsiteY7" fmla="*/ 224208 h 280254"/>
                <a:gd name="connsiteX8" fmla="*/ 36588 w 185361"/>
                <a:gd name="connsiteY8" fmla="*/ 136116 h 280254"/>
                <a:gd name="connsiteX9" fmla="*/ 42580 w 185361"/>
                <a:gd name="connsiteY9" fmla="*/ 52531 h 280254"/>
                <a:gd name="connsiteX10" fmla="*/ 92915 w 185361"/>
                <a:gd name="connsiteY10" fmla="*/ 11559 h 280254"/>
                <a:gd name="connsiteX11" fmla="*/ 142451 w 185361"/>
                <a:gd name="connsiteY11" fmla="*/ 48844 h 280254"/>
                <a:gd name="connsiteX12" fmla="*/ 149242 w 185361"/>
                <a:gd name="connsiteY12" fmla="*/ 136116 h 280254"/>
                <a:gd name="connsiteX13" fmla="*/ 144049 w 185361"/>
                <a:gd name="connsiteY13" fmla="*/ 222569 h 280254"/>
                <a:gd name="connsiteX14" fmla="*/ 92915 w 185361"/>
                <a:gd name="connsiteY14" fmla="*/ 268868 h 28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5361" h="280254">
                  <a:moveTo>
                    <a:pt x="185596" y="141442"/>
                  </a:moveTo>
                  <a:cubicBezTo>
                    <a:pt x="185596" y="96372"/>
                    <a:pt x="180402" y="64004"/>
                    <a:pt x="162026" y="35323"/>
                  </a:cubicBezTo>
                  <a:cubicBezTo>
                    <a:pt x="149642" y="16475"/>
                    <a:pt x="124874" y="86"/>
                    <a:pt x="92915" y="86"/>
                  </a:cubicBezTo>
                  <a:cubicBezTo>
                    <a:pt x="235" y="86"/>
                    <a:pt x="235" y="111942"/>
                    <a:pt x="235" y="141442"/>
                  </a:cubicBezTo>
                  <a:cubicBezTo>
                    <a:pt x="235" y="170943"/>
                    <a:pt x="235" y="280340"/>
                    <a:pt x="92915" y="280340"/>
                  </a:cubicBezTo>
                  <a:cubicBezTo>
                    <a:pt x="185596" y="280340"/>
                    <a:pt x="185596" y="170943"/>
                    <a:pt x="185596" y="141442"/>
                  </a:cubicBezTo>
                  <a:close/>
                  <a:moveTo>
                    <a:pt x="92915" y="268868"/>
                  </a:moveTo>
                  <a:cubicBezTo>
                    <a:pt x="74539" y="268868"/>
                    <a:pt x="50170" y="257805"/>
                    <a:pt x="42181" y="224208"/>
                  </a:cubicBezTo>
                  <a:cubicBezTo>
                    <a:pt x="36588" y="200034"/>
                    <a:pt x="36588" y="166436"/>
                    <a:pt x="36588" y="136116"/>
                  </a:cubicBezTo>
                  <a:cubicBezTo>
                    <a:pt x="36588" y="106206"/>
                    <a:pt x="36588" y="75066"/>
                    <a:pt x="42580" y="52531"/>
                  </a:cubicBezTo>
                  <a:cubicBezTo>
                    <a:pt x="50969" y="20163"/>
                    <a:pt x="76536" y="11559"/>
                    <a:pt x="92915" y="11559"/>
                  </a:cubicBezTo>
                  <a:cubicBezTo>
                    <a:pt x="114487" y="11559"/>
                    <a:pt x="135261" y="25080"/>
                    <a:pt x="142451" y="48844"/>
                  </a:cubicBezTo>
                  <a:cubicBezTo>
                    <a:pt x="148843" y="70969"/>
                    <a:pt x="149242" y="100470"/>
                    <a:pt x="149242" y="136116"/>
                  </a:cubicBezTo>
                  <a:cubicBezTo>
                    <a:pt x="149242" y="166436"/>
                    <a:pt x="149242" y="196756"/>
                    <a:pt x="144049" y="222569"/>
                  </a:cubicBezTo>
                  <a:cubicBezTo>
                    <a:pt x="136059" y="259854"/>
                    <a:pt x="108895" y="268868"/>
                    <a:pt x="92915" y="268868"/>
                  </a:cubicBez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" name="组合 53">
            <a:extLst>
              <a:ext uri="{FF2B5EF4-FFF2-40B4-BE49-F238E27FC236}">
                <a16:creationId xmlns:a16="http://schemas.microsoft.com/office/drawing/2014/main" id="{D16B017E-4A52-487C-D166-CFD7CBE8445D}"/>
              </a:ext>
            </a:extLst>
          </p:cNvPr>
          <p:cNvGrpSpPr/>
          <p:nvPr/>
        </p:nvGrpSpPr>
        <p:grpSpPr>
          <a:xfrm>
            <a:off x="5972055" y="6366200"/>
            <a:ext cx="532448" cy="376950"/>
            <a:chOff x="989611" y="5395641"/>
            <a:chExt cx="532448" cy="376950"/>
          </a:xfrm>
        </p:grpSpPr>
        <p:sp>
          <p:nvSpPr>
            <p:cNvPr id="41" name="任意多边形: 形状 40">
              <a:extLst>
                <a:ext uri="{FF2B5EF4-FFF2-40B4-BE49-F238E27FC236}">
                  <a16:creationId xmlns:a16="http://schemas.microsoft.com/office/drawing/2014/main" id="{3EC232A4-1A9C-4E37-DFC9-E434D8FAB1B1}"/>
                </a:ext>
              </a:extLst>
            </p:cNvPr>
            <p:cNvSpPr/>
            <p:nvPr/>
          </p:nvSpPr>
          <p:spPr>
            <a:xfrm>
              <a:off x="989611" y="5395641"/>
              <a:ext cx="321300" cy="376950"/>
            </a:xfrm>
            <a:custGeom>
              <a:avLst/>
              <a:gdLst>
                <a:gd name="connsiteX0" fmla="*/ 104665 w 321300"/>
                <a:gd name="connsiteY0" fmla="*/ 70924 h 376950"/>
                <a:gd name="connsiteX1" fmla="*/ 113225 w 321300"/>
                <a:gd name="connsiteY1" fmla="*/ 51023 h 376950"/>
                <a:gd name="connsiteX2" fmla="*/ 178284 w 321300"/>
                <a:gd name="connsiteY2" fmla="*/ 23513 h 376950"/>
                <a:gd name="connsiteX3" fmla="*/ 248480 w 321300"/>
                <a:gd name="connsiteY3" fmla="*/ 132969 h 376950"/>
                <a:gd name="connsiteX4" fmla="*/ 171436 w 321300"/>
                <a:gd name="connsiteY4" fmla="*/ 245937 h 376950"/>
                <a:gd name="connsiteX5" fmla="*/ 110943 w 321300"/>
                <a:gd name="connsiteY5" fmla="*/ 214329 h 376950"/>
                <a:gd name="connsiteX6" fmla="*/ 104665 w 321300"/>
                <a:gd name="connsiteY6" fmla="*/ 195013 h 376950"/>
                <a:gd name="connsiteX7" fmla="*/ 104665 w 321300"/>
                <a:gd name="connsiteY7" fmla="*/ 70924 h 376950"/>
                <a:gd name="connsiteX8" fmla="*/ 104665 w 321300"/>
                <a:gd name="connsiteY8" fmla="*/ 240669 h 376950"/>
                <a:gd name="connsiteX9" fmla="*/ 177714 w 321300"/>
                <a:gd name="connsiteY9" fmla="*/ 267009 h 376950"/>
                <a:gd name="connsiteX10" fmla="*/ 321528 w 321300"/>
                <a:gd name="connsiteY10" fmla="*/ 132969 h 376950"/>
                <a:gd name="connsiteX11" fmla="*/ 187415 w 321300"/>
                <a:gd name="connsiteY11" fmla="*/ 100 h 376950"/>
                <a:gd name="connsiteX12" fmla="*/ 101241 w 321300"/>
                <a:gd name="connsiteY12" fmla="*/ 28781 h 376950"/>
                <a:gd name="connsiteX13" fmla="*/ 101241 w 321300"/>
                <a:gd name="connsiteY13" fmla="*/ 100 h 376950"/>
                <a:gd name="connsiteX14" fmla="*/ 228 w 321300"/>
                <a:gd name="connsiteY14" fmla="*/ 4782 h 376950"/>
                <a:gd name="connsiteX15" fmla="*/ 228 w 321300"/>
                <a:gd name="connsiteY15" fmla="*/ 32293 h 376950"/>
                <a:gd name="connsiteX16" fmla="*/ 39606 w 321300"/>
                <a:gd name="connsiteY16" fmla="*/ 54535 h 376950"/>
                <a:gd name="connsiteX17" fmla="*/ 39606 w 321300"/>
                <a:gd name="connsiteY17" fmla="*/ 349540 h 376950"/>
                <a:gd name="connsiteX18" fmla="*/ 228 w 321300"/>
                <a:gd name="connsiteY18" fmla="*/ 349540 h 376950"/>
                <a:gd name="connsiteX19" fmla="*/ 228 w 321300"/>
                <a:gd name="connsiteY19" fmla="*/ 377050 h 376950"/>
                <a:gd name="connsiteX20" fmla="*/ 72135 w 321300"/>
                <a:gd name="connsiteY20" fmla="*/ 375294 h 376950"/>
                <a:gd name="connsiteX21" fmla="*/ 144043 w 321300"/>
                <a:gd name="connsiteY21" fmla="*/ 377050 h 376950"/>
                <a:gd name="connsiteX22" fmla="*/ 144043 w 321300"/>
                <a:gd name="connsiteY22" fmla="*/ 349540 h 376950"/>
                <a:gd name="connsiteX23" fmla="*/ 104665 w 321300"/>
                <a:gd name="connsiteY23" fmla="*/ 349540 h 376950"/>
                <a:gd name="connsiteX24" fmla="*/ 104665 w 321300"/>
                <a:gd name="connsiteY24" fmla="*/ 240669 h 37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1300" h="376950">
                  <a:moveTo>
                    <a:pt x="104665" y="70924"/>
                  </a:moveTo>
                  <a:cubicBezTo>
                    <a:pt x="104665" y="59803"/>
                    <a:pt x="105236" y="59218"/>
                    <a:pt x="113225" y="51023"/>
                  </a:cubicBezTo>
                  <a:cubicBezTo>
                    <a:pt x="136053" y="27025"/>
                    <a:pt x="165729" y="23513"/>
                    <a:pt x="178284" y="23513"/>
                  </a:cubicBezTo>
                  <a:cubicBezTo>
                    <a:pt x="216521" y="23513"/>
                    <a:pt x="248480" y="59218"/>
                    <a:pt x="248480" y="132969"/>
                  </a:cubicBezTo>
                  <a:cubicBezTo>
                    <a:pt x="248480" y="215500"/>
                    <a:pt x="208531" y="245937"/>
                    <a:pt x="171436" y="245937"/>
                  </a:cubicBezTo>
                  <a:cubicBezTo>
                    <a:pt x="163446" y="245937"/>
                    <a:pt x="136624" y="245937"/>
                    <a:pt x="110943" y="214329"/>
                  </a:cubicBezTo>
                  <a:cubicBezTo>
                    <a:pt x="104665" y="206720"/>
                    <a:pt x="104665" y="206135"/>
                    <a:pt x="104665" y="195013"/>
                  </a:cubicBezTo>
                  <a:lnTo>
                    <a:pt x="104665" y="70924"/>
                  </a:lnTo>
                  <a:close/>
                  <a:moveTo>
                    <a:pt x="104665" y="240669"/>
                  </a:moveTo>
                  <a:cubicBezTo>
                    <a:pt x="129205" y="261155"/>
                    <a:pt x="154315" y="267009"/>
                    <a:pt x="177714" y="267009"/>
                  </a:cubicBezTo>
                  <a:cubicBezTo>
                    <a:pt x="263318" y="267009"/>
                    <a:pt x="321528" y="214329"/>
                    <a:pt x="321528" y="132969"/>
                  </a:cubicBezTo>
                  <a:cubicBezTo>
                    <a:pt x="321528" y="55120"/>
                    <a:pt x="269595" y="100"/>
                    <a:pt x="187415" y="100"/>
                  </a:cubicBezTo>
                  <a:cubicBezTo>
                    <a:pt x="144614" y="100"/>
                    <a:pt x="114367" y="18245"/>
                    <a:pt x="101241" y="28781"/>
                  </a:cubicBezTo>
                  <a:lnTo>
                    <a:pt x="101241" y="100"/>
                  </a:lnTo>
                  <a:lnTo>
                    <a:pt x="228" y="4782"/>
                  </a:lnTo>
                  <a:lnTo>
                    <a:pt x="228" y="32293"/>
                  </a:lnTo>
                  <a:cubicBezTo>
                    <a:pt x="35611" y="32293"/>
                    <a:pt x="39606" y="32293"/>
                    <a:pt x="39606" y="54535"/>
                  </a:cubicBezTo>
                  <a:lnTo>
                    <a:pt x="39606" y="349540"/>
                  </a:lnTo>
                  <a:lnTo>
                    <a:pt x="228" y="349540"/>
                  </a:lnTo>
                  <a:lnTo>
                    <a:pt x="228" y="377050"/>
                  </a:lnTo>
                  <a:cubicBezTo>
                    <a:pt x="16208" y="376465"/>
                    <a:pt x="50449" y="375294"/>
                    <a:pt x="72135" y="375294"/>
                  </a:cubicBezTo>
                  <a:cubicBezTo>
                    <a:pt x="94393" y="375294"/>
                    <a:pt x="128063" y="376465"/>
                    <a:pt x="144043" y="377050"/>
                  </a:cubicBezTo>
                  <a:lnTo>
                    <a:pt x="144043" y="349540"/>
                  </a:lnTo>
                  <a:lnTo>
                    <a:pt x="104665" y="349540"/>
                  </a:lnTo>
                  <a:lnTo>
                    <a:pt x="104665" y="240669"/>
                  </a:ln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任意多边形: 形状 41">
              <a:extLst>
                <a:ext uri="{FF2B5EF4-FFF2-40B4-BE49-F238E27FC236}">
                  <a16:creationId xmlns:a16="http://schemas.microsoft.com/office/drawing/2014/main" id="{7F47F54D-3388-1F79-1CFB-FE8299BC842E}"/>
                </a:ext>
              </a:extLst>
            </p:cNvPr>
            <p:cNvSpPr/>
            <p:nvPr/>
          </p:nvSpPr>
          <p:spPr>
            <a:xfrm>
              <a:off x="1376647" y="5474777"/>
              <a:ext cx="145412" cy="272059"/>
            </a:xfrm>
            <a:custGeom>
              <a:avLst/>
              <a:gdLst>
                <a:gd name="connsiteX0" fmla="*/ 90518 w 145412"/>
                <a:gd name="connsiteY0" fmla="*/ 11574 h 272059"/>
                <a:gd name="connsiteX1" fmla="*/ 78534 w 145412"/>
                <a:gd name="connsiteY1" fmla="*/ 101 h 272059"/>
                <a:gd name="connsiteX2" fmla="*/ 235 w 145412"/>
                <a:gd name="connsiteY2" fmla="*/ 26324 h 272059"/>
                <a:gd name="connsiteX3" fmla="*/ 235 w 145412"/>
                <a:gd name="connsiteY3" fmla="*/ 41074 h 272059"/>
                <a:gd name="connsiteX4" fmla="*/ 58160 w 145412"/>
                <a:gd name="connsiteY4" fmla="*/ 29602 h 272059"/>
                <a:gd name="connsiteX5" fmla="*/ 58160 w 145412"/>
                <a:gd name="connsiteY5" fmla="*/ 238563 h 272059"/>
                <a:gd name="connsiteX6" fmla="*/ 18211 w 145412"/>
                <a:gd name="connsiteY6" fmla="*/ 257411 h 272059"/>
                <a:gd name="connsiteX7" fmla="*/ 3031 w 145412"/>
                <a:gd name="connsiteY7" fmla="*/ 257411 h 272059"/>
                <a:gd name="connsiteX8" fmla="*/ 3031 w 145412"/>
                <a:gd name="connsiteY8" fmla="*/ 272161 h 272059"/>
                <a:gd name="connsiteX9" fmla="*/ 74139 w 145412"/>
                <a:gd name="connsiteY9" fmla="*/ 270522 h 272059"/>
                <a:gd name="connsiteX10" fmla="*/ 145647 w 145412"/>
                <a:gd name="connsiteY10" fmla="*/ 272161 h 272059"/>
                <a:gd name="connsiteX11" fmla="*/ 145647 w 145412"/>
                <a:gd name="connsiteY11" fmla="*/ 257411 h 272059"/>
                <a:gd name="connsiteX12" fmla="*/ 130467 w 145412"/>
                <a:gd name="connsiteY12" fmla="*/ 257411 h 272059"/>
                <a:gd name="connsiteX13" fmla="*/ 90518 w 145412"/>
                <a:gd name="connsiteY13" fmla="*/ 238563 h 272059"/>
                <a:gd name="connsiteX14" fmla="*/ 90518 w 145412"/>
                <a:gd name="connsiteY14" fmla="*/ 11574 h 27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412" h="272059">
                  <a:moveTo>
                    <a:pt x="90518" y="11574"/>
                  </a:moveTo>
                  <a:cubicBezTo>
                    <a:pt x="90518" y="511"/>
                    <a:pt x="89719" y="101"/>
                    <a:pt x="78534" y="101"/>
                  </a:cubicBezTo>
                  <a:cubicBezTo>
                    <a:pt x="52967" y="25914"/>
                    <a:pt x="16613" y="26324"/>
                    <a:pt x="235" y="26324"/>
                  </a:cubicBezTo>
                  <a:lnTo>
                    <a:pt x="235" y="41074"/>
                  </a:lnTo>
                  <a:cubicBezTo>
                    <a:pt x="9822" y="41074"/>
                    <a:pt x="36188" y="41074"/>
                    <a:pt x="58160" y="29602"/>
                  </a:cubicBezTo>
                  <a:lnTo>
                    <a:pt x="58160" y="238563"/>
                  </a:lnTo>
                  <a:cubicBezTo>
                    <a:pt x="58160" y="252084"/>
                    <a:pt x="58160" y="257411"/>
                    <a:pt x="18211" y="257411"/>
                  </a:cubicBezTo>
                  <a:lnTo>
                    <a:pt x="3031" y="257411"/>
                  </a:lnTo>
                  <a:lnTo>
                    <a:pt x="3031" y="272161"/>
                  </a:lnTo>
                  <a:cubicBezTo>
                    <a:pt x="10222" y="271751"/>
                    <a:pt x="59358" y="270522"/>
                    <a:pt x="74139" y="270522"/>
                  </a:cubicBezTo>
                  <a:cubicBezTo>
                    <a:pt x="86523" y="270522"/>
                    <a:pt x="136858" y="271751"/>
                    <a:pt x="145647" y="272161"/>
                  </a:cubicBezTo>
                  <a:lnTo>
                    <a:pt x="145647" y="257411"/>
                  </a:lnTo>
                  <a:lnTo>
                    <a:pt x="130467" y="257411"/>
                  </a:lnTo>
                  <a:cubicBezTo>
                    <a:pt x="90518" y="257411"/>
                    <a:pt x="90518" y="252084"/>
                    <a:pt x="90518" y="238563"/>
                  </a:cubicBezTo>
                  <a:lnTo>
                    <a:pt x="90518" y="11574"/>
                  </a:ln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08FC4E78-ABE7-35E5-D77B-111048429085}"/>
              </a:ext>
            </a:extLst>
          </p:cNvPr>
          <p:cNvGrpSpPr/>
          <p:nvPr/>
        </p:nvGrpSpPr>
        <p:grpSpPr>
          <a:xfrm>
            <a:off x="6996200" y="7294452"/>
            <a:ext cx="545232" cy="376950"/>
            <a:chOff x="989611" y="6273631"/>
            <a:chExt cx="545232" cy="376950"/>
          </a:xfrm>
        </p:grpSpPr>
        <p:sp>
          <p:nvSpPr>
            <p:cNvPr id="43" name="任意多边形: 形状 42">
              <a:extLst>
                <a:ext uri="{FF2B5EF4-FFF2-40B4-BE49-F238E27FC236}">
                  <a16:creationId xmlns:a16="http://schemas.microsoft.com/office/drawing/2014/main" id="{FCBA3D12-6B10-A052-A7AC-1D89E131A5F8}"/>
                </a:ext>
              </a:extLst>
            </p:cNvPr>
            <p:cNvSpPr/>
            <p:nvPr/>
          </p:nvSpPr>
          <p:spPr>
            <a:xfrm>
              <a:off x="989611" y="6273631"/>
              <a:ext cx="321300" cy="376950"/>
            </a:xfrm>
            <a:custGeom>
              <a:avLst/>
              <a:gdLst>
                <a:gd name="connsiteX0" fmla="*/ 104665 w 321300"/>
                <a:gd name="connsiteY0" fmla="*/ 70939 h 376950"/>
                <a:gd name="connsiteX1" fmla="*/ 113225 w 321300"/>
                <a:gd name="connsiteY1" fmla="*/ 51038 h 376950"/>
                <a:gd name="connsiteX2" fmla="*/ 178284 w 321300"/>
                <a:gd name="connsiteY2" fmla="*/ 23528 h 376950"/>
                <a:gd name="connsiteX3" fmla="*/ 248480 w 321300"/>
                <a:gd name="connsiteY3" fmla="*/ 132984 h 376950"/>
                <a:gd name="connsiteX4" fmla="*/ 171436 w 321300"/>
                <a:gd name="connsiteY4" fmla="*/ 245952 h 376950"/>
                <a:gd name="connsiteX5" fmla="*/ 110943 w 321300"/>
                <a:gd name="connsiteY5" fmla="*/ 214344 h 376950"/>
                <a:gd name="connsiteX6" fmla="*/ 104665 w 321300"/>
                <a:gd name="connsiteY6" fmla="*/ 195028 h 376950"/>
                <a:gd name="connsiteX7" fmla="*/ 104665 w 321300"/>
                <a:gd name="connsiteY7" fmla="*/ 70939 h 376950"/>
                <a:gd name="connsiteX8" fmla="*/ 104665 w 321300"/>
                <a:gd name="connsiteY8" fmla="*/ 240684 h 376950"/>
                <a:gd name="connsiteX9" fmla="*/ 177714 w 321300"/>
                <a:gd name="connsiteY9" fmla="*/ 267023 h 376950"/>
                <a:gd name="connsiteX10" fmla="*/ 321528 w 321300"/>
                <a:gd name="connsiteY10" fmla="*/ 132984 h 376950"/>
                <a:gd name="connsiteX11" fmla="*/ 187415 w 321300"/>
                <a:gd name="connsiteY11" fmla="*/ 115 h 376950"/>
                <a:gd name="connsiteX12" fmla="*/ 101241 w 321300"/>
                <a:gd name="connsiteY12" fmla="*/ 28796 h 376950"/>
                <a:gd name="connsiteX13" fmla="*/ 101241 w 321300"/>
                <a:gd name="connsiteY13" fmla="*/ 115 h 376950"/>
                <a:gd name="connsiteX14" fmla="*/ 228 w 321300"/>
                <a:gd name="connsiteY14" fmla="*/ 4797 h 376950"/>
                <a:gd name="connsiteX15" fmla="*/ 228 w 321300"/>
                <a:gd name="connsiteY15" fmla="*/ 32308 h 376950"/>
                <a:gd name="connsiteX16" fmla="*/ 39606 w 321300"/>
                <a:gd name="connsiteY16" fmla="*/ 54550 h 376950"/>
                <a:gd name="connsiteX17" fmla="*/ 39606 w 321300"/>
                <a:gd name="connsiteY17" fmla="*/ 349555 h 376950"/>
                <a:gd name="connsiteX18" fmla="*/ 228 w 321300"/>
                <a:gd name="connsiteY18" fmla="*/ 349555 h 376950"/>
                <a:gd name="connsiteX19" fmla="*/ 228 w 321300"/>
                <a:gd name="connsiteY19" fmla="*/ 377065 h 376950"/>
                <a:gd name="connsiteX20" fmla="*/ 72135 w 321300"/>
                <a:gd name="connsiteY20" fmla="*/ 375309 h 376950"/>
                <a:gd name="connsiteX21" fmla="*/ 144043 w 321300"/>
                <a:gd name="connsiteY21" fmla="*/ 377065 h 376950"/>
                <a:gd name="connsiteX22" fmla="*/ 144043 w 321300"/>
                <a:gd name="connsiteY22" fmla="*/ 349555 h 376950"/>
                <a:gd name="connsiteX23" fmla="*/ 104665 w 321300"/>
                <a:gd name="connsiteY23" fmla="*/ 349555 h 376950"/>
                <a:gd name="connsiteX24" fmla="*/ 104665 w 321300"/>
                <a:gd name="connsiteY24" fmla="*/ 240684 h 37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1300" h="376950">
                  <a:moveTo>
                    <a:pt x="104665" y="70939"/>
                  </a:moveTo>
                  <a:cubicBezTo>
                    <a:pt x="104665" y="59818"/>
                    <a:pt x="105236" y="59233"/>
                    <a:pt x="113225" y="51038"/>
                  </a:cubicBezTo>
                  <a:cubicBezTo>
                    <a:pt x="136053" y="27040"/>
                    <a:pt x="165729" y="23528"/>
                    <a:pt x="178284" y="23528"/>
                  </a:cubicBezTo>
                  <a:cubicBezTo>
                    <a:pt x="216521" y="23528"/>
                    <a:pt x="248480" y="59233"/>
                    <a:pt x="248480" y="132984"/>
                  </a:cubicBezTo>
                  <a:cubicBezTo>
                    <a:pt x="248480" y="215515"/>
                    <a:pt x="208531" y="245952"/>
                    <a:pt x="171436" y="245952"/>
                  </a:cubicBezTo>
                  <a:cubicBezTo>
                    <a:pt x="163446" y="245952"/>
                    <a:pt x="136624" y="245952"/>
                    <a:pt x="110943" y="214344"/>
                  </a:cubicBezTo>
                  <a:cubicBezTo>
                    <a:pt x="104665" y="206735"/>
                    <a:pt x="104665" y="206149"/>
                    <a:pt x="104665" y="195028"/>
                  </a:cubicBezTo>
                  <a:lnTo>
                    <a:pt x="104665" y="70939"/>
                  </a:lnTo>
                  <a:close/>
                  <a:moveTo>
                    <a:pt x="104665" y="240684"/>
                  </a:moveTo>
                  <a:cubicBezTo>
                    <a:pt x="129205" y="261170"/>
                    <a:pt x="154315" y="267023"/>
                    <a:pt x="177714" y="267023"/>
                  </a:cubicBezTo>
                  <a:cubicBezTo>
                    <a:pt x="263318" y="267023"/>
                    <a:pt x="321528" y="214344"/>
                    <a:pt x="321528" y="132984"/>
                  </a:cubicBezTo>
                  <a:cubicBezTo>
                    <a:pt x="321528" y="55135"/>
                    <a:pt x="269595" y="115"/>
                    <a:pt x="187415" y="115"/>
                  </a:cubicBezTo>
                  <a:cubicBezTo>
                    <a:pt x="144614" y="115"/>
                    <a:pt x="114367" y="18260"/>
                    <a:pt x="101241" y="28796"/>
                  </a:cubicBezTo>
                  <a:lnTo>
                    <a:pt x="101241" y="115"/>
                  </a:lnTo>
                  <a:lnTo>
                    <a:pt x="228" y="4797"/>
                  </a:lnTo>
                  <a:lnTo>
                    <a:pt x="228" y="32308"/>
                  </a:lnTo>
                  <a:cubicBezTo>
                    <a:pt x="35611" y="32308"/>
                    <a:pt x="39606" y="32308"/>
                    <a:pt x="39606" y="54550"/>
                  </a:cubicBezTo>
                  <a:lnTo>
                    <a:pt x="39606" y="349555"/>
                  </a:lnTo>
                  <a:lnTo>
                    <a:pt x="228" y="349555"/>
                  </a:lnTo>
                  <a:lnTo>
                    <a:pt x="228" y="377065"/>
                  </a:lnTo>
                  <a:cubicBezTo>
                    <a:pt x="16208" y="376480"/>
                    <a:pt x="50449" y="375309"/>
                    <a:pt x="72135" y="375309"/>
                  </a:cubicBezTo>
                  <a:cubicBezTo>
                    <a:pt x="94393" y="375309"/>
                    <a:pt x="128063" y="376480"/>
                    <a:pt x="144043" y="377065"/>
                  </a:cubicBezTo>
                  <a:lnTo>
                    <a:pt x="144043" y="349555"/>
                  </a:lnTo>
                  <a:lnTo>
                    <a:pt x="104665" y="349555"/>
                  </a:lnTo>
                  <a:lnTo>
                    <a:pt x="104665" y="240684"/>
                  </a:ln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任意多边形: 形状 43">
              <a:extLst>
                <a:ext uri="{FF2B5EF4-FFF2-40B4-BE49-F238E27FC236}">
                  <a16:creationId xmlns:a16="http://schemas.microsoft.com/office/drawing/2014/main" id="{102D3523-DC9D-CB93-FDC0-6082958168FF}"/>
                </a:ext>
              </a:extLst>
            </p:cNvPr>
            <p:cNvSpPr/>
            <p:nvPr/>
          </p:nvSpPr>
          <p:spPr>
            <a:xfrm>
              <a:off x="1358271" y="6352766"/>
              <a:ext cx="176572" cy="272059"/>
            </a:xfrm>
            <a:custGeom>
              <a:avLst/>
              <a:gdLst>
                <a:gd name="connsiteX0" fmla="*/ 176807 w 176572"/>
                <a:gd name="connsiteY0" fmla="*/ 197605 h 272059"/>
                <a:gd name="connsiteX1" fmla="*/ 163224 w 176572"/>
                <a:gd name="connsiteY1" fmla="*/ 197605 h 272059"/>
                <a:gd name="connsiteX2" fmla="*/ 152838 w 176572"/>
                <a:gd name="connsiteY2" fmla="*/ 234891 h 272059"/>
                <a:gd name="connsiteX3" fmla="*/ 113289 w 176572"/>
                <a:gd name="connsiteY3" fmla="*/ 237349 h 272059"/>
                <a:gd name="connsiteX4" fmla="*/ 39784 w 176572"/>
                <a:gd name="connsiteY4" fmla="*/ 237349 h 272059"/>
                <a:gd name="connsiteX5" fmla="*/ 119681 w 176572"/>
                <a:gd name="connsiteY5" fmla="*/ 168514 h 272059"/>
                <a:gd name="connsiteX6" fmla="*/ 176807 w 176572"/>
                <a:gd name="connsiteY6" fmla="*/ 80013 h 272059"/>
                <a:gd name="connsiteX7" fmla="*/ 83327 w 176572"/>
                <a:gd name="connsiteY7" fmla="*/ 116 h 272059"/>
                <a:gd name="connsiteX8" fmla="*/ 235 w 176572"/>
                <a:gd name="connsiteY8" fmla="*/ 73457 h 272059"/>
                <a:gd name="connsiteX9" fmla="*/ 21407 w 176572"/>
                <a:gd name="connsiteY9" fmla="*/ 96402 h 272059"/>
                <a:gd name="connsiteX10" fmla="*/ 42580 w 176572"/>
                <a:gd name="connsiteY10" fmla="*/ 74687 h 272059"/>
                <a:gd name="connsiteX11" fmla="*/ 19010 w 176572"/>
                <a:gd name="connsiteY11" fmla="*/ 52971 h 272059"/>
                <a:gd name="connsiteX12" fmla="*/ 77335 w 176572"/>
                <a:gd name="connsiteY12" fmla="*/ 14866 h 272059"/>
                <a:gd name="connsiteX13" fmla="*/ 138057 w 176572"/>
                <a:gd name="connsiteY13" fmla="*/ 80013 h 272059"/>
                <a:gd name="connsiteX14" fmla="*/ 100505 w 176572"/>
                <a:gd name="connsiteY14" fmla="*/ 158681 h 272059"/>
                <a:gd name="connsiteX15" fmla="*/ 4229 w 176572"/>
                <a:gd name="connsiteY15" fmla="*/ 256196 h 272059"/>
                <a:gd name="connsiteX16" fmla="*/ 235 w 176572"/>
                <a:gd name="connsiteY16" fmla="*/ 272176 h 272059"/>
                <a:gd name="connsiteX17" fmla="*/ 164822 w 176572"/>
                <a:gd name="connsiteY17" fmla="*/ 272176 h 272059"/>
                <a:gd name="connsiteX18" fmla="*/ 176807 w 176572"/>
                <a:gd name="connsiteY18" fmla="*/ 197605 h 27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6572" h="272059">
                  <a:moveTo>
                    <a:pt x="176807" y="197605"/>
                  </a:moveTo>
                  <a:lnTo>
                    <a:pt x="163224" y="197605"/>
                  </a:lnTo>
                  <a:cubicBezTo>
                    <a:pt x="162026" y="206619"/>
                    <a:pt x="158031" y="230793"/>
                    <a:pt x="152838" y="234891"/>
                  </a:cubicBezTo>
                  <a:cubicBezTo>
                    <a:pt x="149642" y="237349"/>
                    <a:pt x="118882" y="237349"/>
                    <a:pt x="113289" y="237349"/>
                  </a:cubicBezTo>
                  <a:lnTo>
                    <a:pt x="39784" y="237349"/>
                  </a:lnTo>
                  <a:cubicBezTo>
                    <a:pt x="81730" y="199244"/>
                    <a:pt x="95712" y="187772"/>
                    <a:pt x="119681" y="168514"/>
                  </a:cubicBezTo>
                  <a:cubicBezTo>
                    <a:pt x="149243" y="144340"/>
                    <a:pt x="176807" y="118937"/>
                    <a:pt x="176807" y="80013"/>
                  </a:cubicBezTo>
                  <a:cubicBezTo>
                    <a:pt x="176807" y="30436"/>
                    <a:pt x="134462" y="116"/>
                    <a:pt x="83327" y="116"/>
                  </a:cubicBezTo>
                  <a:cubicBezTo>
                    <a:pt x="33791" y="116"/>
                    <a:pt x="235" y="35762"/>
                    <a:pt x="235" y="73457"/>
                  </a:cubicBezTo>
                  <a:cubicBezTo>
                    <a:pt x="235" y="94354"/>
                    <a:pt x="17412" y="96402"/>
                    <a:pt x="21407" y="96402"/>
                  </a:cubicBezTo>
                  <a:cubicBezTo>
                    <a:pt x="30995" y="96402"/>
                    <a:pt x="42580" y="89437"/>
                    <a:pt x="42580" y="74687"/>
                  </a:cubicBezTo>
                  <a:cubicBezTo>
                    <a:pt x="42580" y="67312"/>
                    <a:pt x="39784" y="52971"/>
                    <a:pt x="19010" y="52971"/>
                  </a:cubicBezTo>
                  <a:cubicBezTo>
                    <a:pt x="31394" y="23880"/>
                    <a:pt x="58559" y="14866"/>
                    <a:pt x="77335" y="14866"/>
                  </a:cubicBezTo>
                  <a:cubicBezTo>
                    <a:pt x="117284" y="14866"/>
                    <a:pt x="138057" y="46825"/>
                    <a:pt x="138057" y="80013"/>
                  </a:cubicBezTo>
                  <a:cubicBezTo>
                    <a:pt x="138057" y="115659"/>
                    <a:pt x="113289" y="143931"/>
                    <a:pt x="100505" y="158681"/>
                  </a:cubicBezTo>
                  <a:lnTo>
                    <a:pt x="4229" y="256196"/>
                  </a:lnTo>
                  <a:cubicBezTo>
                    <a:pt x="235" y="259884"/>
                    <a:pt x="235" y="260703"/>
                    <a:pt x="235" y="272176"/>
                  </a:cubicBezTo>
                  <a:lnTo>
                    <a:pt x="164822" y="272176"/>
                  </a:lnTo>
                  <a:lnTo>
                    <a:pt x="176807" y="197605"/>
                  </a:lnTo>
                  <a:close/>
                </a:path>
              </a:pathLst>
            </a:custGeom>
            <a:solidFill>
              <a:srgbClr val="000000"/>
            </a:solidFill>
            <a:ln w="571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5" name="直接箭头连接符 4">
            <a:extLst>
              <a:ext uri="{FF2B5EF4-FFF2-40B4-BE49-F238E27FC236}">
                <a16:creationId xmlns:a16="http://schemas.microsoft.com/office/drawing/2014/main" id="{63FD25B1-3756-F15D-C7F9-95BD09614B25}"/>
              </a:ext>
            </a:extLst>
          </p:cNvPr>
          <p:cNvCxnSpPr>
            <a:cxnSpLocks/>
          </p:cNvCxnSpPr>
          <p:nvPr/>
        </p:nvCxnSpPr>
        <p:spPr>
          <a:xfrm flipV="1">
            <a:off x="5448300" y="2183761"/>
            <a:ext cx="2610754" cy="2908939"/>
          </a:xfrm>
          <a:prstGeom prst="straightConnector1">
            <a:avLst/>
          </a:prstGeom>
          <a:noFill/>
          <a:ln w="5715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25" name="任意多边形: 形状 24">
            <a:extLst>
              <a:ext uri="{FF2B5EF4-FFF2-40B4-BE49-F238E27FC236}">
                <a16:creationId xmlns:a16="http://schemas.microsoft.com/office/drawing/2014/main" id="{ABBCB9BD-4821-26C5-5341-2284ACE55EDE}"/>
              </a:ext>
            </a:extLst>
          </p:cNvPr>
          <p:cNvSpPr/>
          <p:nvPr/>
        </p:nvSpPr>
        <p:spPr>
          <a:xfrm>
            <a:off x="7325258" y="2910468"/>
            <a:ext cx="3765508" cy="7426712"/>
          </a:xfrm>
          <a:custGeom>
            <a:avLst/>
            <a:gdLst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141097 w 3746873"/>
              <a:gd name="connsiteY18" fmla="*/ 5096108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664477 w 3746873"/>
              <a:gd name="connsiteY23" fmla="*/ 6776844 h 7426712"/>
              <a:gd name="connsiteX24" fmla="*/ 3746873 w 3746873"/>
              <a:gd name="connsiteY24" fmla="*/ 7426712 h 7426712"/>
              <a:gd name="connsiteX0" fmla="*/ 122726 w 3772236"/>
              <a:gd name="connsiteY0" fmla="*/ 0 h 7426712"/>
              <a:gd name="connsiteX1" fmla="*/ 63 w 3772236"/>
              <a:gd name="connsiteY1" fmla="*/ 546410 h 7426712"/>
              <a:gd name="connsiteX2" fmla="*/ 111575 w 3772236"/>
              <a:gd name="connsiteY2" fmla="*/ 1148576 h 7426712"/>
              <a:gd name="connsiteX3" fmla="*/ 446112 w 3772236"/>
              <a:gd name="connsiteY3" fmla="*/ 1170878 h 7426712"/>
              <a:gd name="connsiteX4" fmla="*/ 513019 w 3772236"/>
              <a:gd name="connsiteY4" fmla="*/ 1572322 h 7426712"/>
              <a:gd name="connsiteX5" fmla="*/ 802951 w 3772236"/>
              <a:gd name="connsiteY5" fmla="*/ 1828800 h 7426712"/>
              <a:gd name="connsiteX6" fmla="*/ 1237848 w 3772236"/>
              <a:gd name="connsiteY6" fmla="*/ 1561171 h 7426712"/>
              <a:gd name="connsiteX7" fmla="*/ 1193243 w 3772236"/>
              <a:gd name="connsiteY7" fmla="*/ 2051825 h 7426712"/>
              <a:gd name="connsiteX8" fmla="*/ 1070580 w 3772236"/>
              <a:gd name="connsiteY8" fmla="*/ 2598234 h 7426712"/>
              <a:gd name="connsiteX9" fmla="*/ 903312 w 3772236"/>
              <a:gd name="connsiteY9" fmla="*/ 3111191 h 7426712"/>
              <a:gd name="connsiteX10" fmla="*/ 1037126 w 3772236"/>
              <a:gd name="connsiteY10" fmla="*/ 3367669 h 7426712"/>
              <a:gd name="connsiteX11" fmla="*/ 1706199 w 3772236"/>
              <a:gd name="connsiteY11" fmla="*/ 2988527 h 7426712"/>
              <a:gd name="connsiteX12" fmla="*/ 1639292 w 3772236"/>
              <a:gd name="connsiteY12" fmla="*/ 3501483 h 7426712"/>
              <a:gd name="connsiteX13" fmla="*/ 1327058 w 3772236"/>
              <a:gd name="connsiteY13" fmla="*/ 4103649 h 7426712"/>
              <a:gd name="connsiteX14" fmla="*/ 2085341 w 3772236"/>
              <a:gd name="connsiteY14" fmla="*/ 4114800 h 7426712"/>
              <a:gd name="connsiteX15" fmla="*/ 2107643 w 3772236"/>
              <a:gd name="connsiteY15" fmla="*/ 4348976 h 7426712"/>
              <a:gd name="connsiteX16" fmla="*/ 1806560 w 3772236"/>
              <a:gd name="connsiteY16" fmla="*/ 4928839 h 7426712"/>
              <a:gd name="connsiteX17" fmla="*/ 1749255 w 3772236"/>
              <a:gd name="connsiteY17" fmla="*/ 5278089 h 7426712"/>
              <a:gd name="connsiteX18" fmla="*/ 2263760 w 3772236"/>
              <a:gd name="connsiteY18" fmla="*/ 5207620 h 7426712"/>
              <a:gd name="connsiteX19" fmla="*/ 2442180 w 3772236"/>
              <a:gd name="connsiteY19" fmla="*/ 5452947 h 7426712"/>
              <a:gd name="connsiteX20" fmla="*/ 2442180 w 3772236"/>
              <a:gd name="connsiteY20" fmla="*/ 5865542 h 7426712"/>
              <a:gd name="connsiteX21" fmla="*/ 2676355 w 3772236"/>
              <a:gd name="connsiteY21" fmla="*/ 6099717 h 7426712"/>
              <a:gd name="connsiteX22" fmla="*/ 3401185 w 3772236"/>
              <a:gd name="connsiteY22" fmla="*/ 6222381 h 7426712"/>
              <a:gd name="connsiteX23" fmla="*/ 3664477 w 3772236"/>
              <a:gd name="connsiteY23" fmla="*/ 6776844 h 7426712"/>
              <a:gd name="connsiteX24" fmla="*/ 3746873 w 3772236"/>
              <a:gd name="connsiteY24" fmla="*/ 7426712 h 7426712"/>
              <a:gd name="connsiteX0" fmla="*/ 122726 w 3786779"/>
              <a:gd name="connsiteY0" fmla="*/ 0 h 7426712"/>
              <a:gd name="connsiteX1" fmla="*/ 63 w 3786779"/>
              <a:gd name="connsiteY1" fmla="*/ 546410 h 7426712"/>
              <a:gd name="connsiteX2" fmla="*/ 111575 w 3786779"/>
              <a:gd name="connsiteY2" fmla="*/ 1148576 h 7426712"/>
              <a:gd name="connsiteX3" fmla="*/ 446112 w 3786779"/>
              <a:gd name="connsiteY3" fmla="*/ 1170878 h 7426712"/>
              <a:gd name="connsiteX4" fmla="*/ 513019 w 3786779"/>
              <a:gd name="connsiteY4" fmla="*/ 1572322 h 7426712"/>
              <a:gd name="connsiteX5" fmla="*/ 802951 w 3786779"/>
              <a:gd name="connsiteY5" fmla="*/ 1828800 h 7426712"/>
              <a:gd name="connsiteX6" fmla="*/ 1237848 w 3786779"/>
              <a:gd name="connsiteY6" fmla="*/ 1561171 h 7426712"/>
              <a:gd name="connsiteX7" fmla="*/ 1193243 w 3786779"/>
              <a:gd name="connsiteY7" fmla="*/ 2051825 h 7426712"/>
              <a:gd name="connsiteX8" fmla="*/ 1070580 w 3786779"/>
              <a:gd name="connsiteY8" fmla="*/ 2598234 h 7426712"/>
              <a:gd name="connsiteX9" fmla="*/ 903312 w 3786779"/>
              <a:gd name="connsiteY9" fmla="*/ 3111191 h 7426712"/>
              <a:gd name="connsiteX10" fmla="*/ 1037126 w 3786779"/>
              <a:gd name="connsiteY10" fmla="*/ 3367669 h 7426712"/>
              <a:gd name="connsiteX11" fmla="*/ 1706199 w 3786779"/>
              <a:gd name="connsiteY11" fmla="*/ 2988527 h 7426712"/>
              <a:gd name="connsiteX12" fmla="*/ 1639292 w 3786779"/>
              <a:gd name="connsiteY12" fmla="*/ 3501483 h 7426712"/>
              <a:gd name="connsiteX13" fmla="*/ 1327058 w 3786779"/>
              <a:gd name="connsiteY13" fmla="*/ 4103649 h 7426712"/>
              <a:gd name="connsiteX14" fmla="*/ 2085341 w 3786779"/>
              <a:gd name="connsiteY14" fmla="*/ 4114800 h 7426712"/>
              <a:gd name="connsiteX15" fmla="*/ 2107643 w 3786779"/>
              <a:gd name="connsiteY15" fmla="*/ 4348976 h 7426712"/>
              <a:gd name="connsiteX16" fmla="*/ 1806560 w 3786779"/>
              <a:gd name="connsiteY16" fmla="*/ 4928839 h 7426712"/>
              <a:gd name="connsiteX17" fmla="*/ 1749255 w 3786779"/>
              <a:gd name="connsiteY17" fmla="*/ 5278089 h 7426712"/>
              <a:gd name="connsiteX18" fmla="*/ 2263760 w 3786779"/>
              <a:gd name="connsiteY18" fmla="*/ 5207620 h 7426712"/>
              <a:gd name="connsiteX19" fmla="*/ 2442180 w 3786779"/>
              <a:gd name="connsiteY19" fmla="*/ 5452947 h 7426712"/>
              <a:gd name="connsiteX20" fmla="*/ 2442180 w 3786779"/>
              <a:gd name="connsiteY20" fmla="*/ 5865542 h 7426712"/>
              <a:gd name="connsiteX21" fmla="*/ 2676355 w 3786779"/>
              <a:gd name="connsiteY21" fmla="*/ 6099717 h 7426712"/>
              <a:gd name="connsiteX22" fmla="*/ 3401185 w 3786779"/>
              <a:gd name="connsiteY22" fmla="*/ 6222381 h 7426712"/>
              <a:gd name="connsiteX23" fmla="*/ 3725437 w 3786779"/>
              <a:gd name="connsiteY23" fmla="*/ 6781924 h 7426712"/>
              <a:gd name="connsiteX24" fmla="*/ 3746873 w 3786779"/>
              <a:gd name="connsiteY24" fmla="*/ 7426712 h 7426712"/>
              <a:gd name="connsiteX0" fmla="*/ 122758 w 3786811"/>
              <a:gd name="connsiteY0" fmla="*/ 0 h 7426712"/>
              <a:gd name="connsiteX1" fmla="*/ 95 w 3786811"/>
              <a:gd name="connsiteY1" fmla="*/ 546410 h 7426712"/>
              <a:gd name="connsiteX2" fmla="*/ 111607 w 3786811"/>
              <a:gd name="connsiteY2" fmla="*/ 1148576 h 7426712"/>
              <a:gd name="connsiteX3" fmla="*/ 530811 w 3786811"/>
              <a:gd name="connsiteY3" fmla="*/ 1120078 h 7426712"/>
              <a:gd name="connsiteX4" fmla="*/ 513051 w 3786811"/>
              <a:gd name="connsiteY4" fmla="*/ 1572322 h 7426712"/>
              <a:gd name="connsiteX5" fmla="*/ 802983 w 3786811"/>
              <a:gd name="connsiteY5" fmla="*/ 1828800 h 7426712"/>
              <a:gd name="connsiteX6" fmla="*/ 1237880 w 3786811"/>
              <a:gd name="connsiteY6" fmla="*/ 1561171 h 7426712"/>
              <a:gd name="connsiteX7" fmla="*/ 1193275 w 3786811"/>
              <a:gd name="connsiteY7" fmla="*/ 2051825 h 7426712"/>
              <a:gd name="connsiteX8" fmla="*/ 1070612 w 3786811"/>
              <a:gd name="connsiteY8" fmla="*/ 2598234 h 7426712"/>
              <a:gd name="connsiteX9" fmla="*/ 903344 w 3786811"/>
              <a:gd name="connsiteY9" fmla="*/ 3111191 h 7426712"/>
              <a:gd name="connsiteX10" fmla="*/ 1037158 w 3786811"/>
              <a:gd name="connsiteY10" fmla="*/ 3367669 h 7426712"/>
              <a:gd name="connsiteX11" fmla="*/ 1706231 w 3786811"/>
              <a:gd name="connsiteY11" fmla="*/ 2988527 h 7426712"/>
              <a:gd name="connsiteX12" fmla="*/ 1639324 w 3786811"/>
              <a:gd name="connsiteY12" fmla="*/ 3501483 h 7426712"/>
              <a:gd name="connsiteX13" fmla="*/ 1327090 w 3786811"/>
              <a:gd name="connsiteY13" fmla="*/ 4103649 h 7426712"/>
              <a:gd name="connsiteX14" fmla="*/ 2085373 w 3786811"/>
              <a:gd name="connsiteY14" fmla="*/ 4114800 h 7426712"/>
              <a:gd name="connsiteX15" fmla="*/ 2107675 w 3786811"/>
              <a:gd name="connsiteY15" fmla="*/ 4348976 h 7426712"/>
              <a:gd name="connsiteX16" fmla="*/ 1806592 w 3786811"/>
              <a:gd name="connsiteY16" fmla="*/ 4928839 h 7426712"/>
              <a:gd name="connsiteX17" fmla="*/ 1749287 w 3786811"/>
              <a:gd name="connsiteY17" fmla="*/ 5278089 h 7426712"/>
              <a:gd name="connsiteX18" fmla="*/ 2263792 w 3786811"/>
              <a:gd name="connsiteY18" fmla="*/ 5207620 h 7426712"/>
              <a:gd name="connsiteX19" fmla="*/ 2442212 w 3786811"/>
              <a:gd name="connsiteY19" fmla="*/ 5452947 h 7426712"/>
              <a:gd name="connsiteX20" fmla="*/ 2442212 w 3786811"/>
              <a:gd name="connsiteY20" fmla="*/ 5865542 h 7426712"/>
              <a:gd name="connsiteX21" fmla="*/ 2676387 w 3786811"/>
              <a:gd name="connsiteY21" fmla="*/ 6099717 h 7426712"/>
              <a:gd name="connsiteX22" fmla="*/ 3401217 w 3786811"/>
              <a:gd name="connsiteY22" fmla="*/ 6222381 h 7426712"/>
              <a:gd name="connsiteX23" fmla="*/ 3725469 w 3786811"/>
              <a:gd name="connsiteY23" fmla="*/ 6781924 h 7426712"/>
              <a:gd name="connsiteX24" fmla="*/ 3746905 w 3786811"/>
              <a:gd name="connsiteY24" fmla="*/ 7426712 h 7426712"/>
              <a:gd name="connsiteX0" fmla="*/ 62862 w 3726915"/>
              <a:gd name="connsiteY0" fmla="*/ 0 h 7426712"/>
              <a:gd name="connsiteX1" fmla="*/ 7932 w 3726915"/>
              <a:gd name="connsiteY1" fmla="*/ 546410 h 7426712"/>
              <a:gd name="connsiteX2" fmla="*/ 51711 w 3726915"/>
              <a:gd name="connsiteY2" fmla="*/ 1148576 h 7426712"/>
              <a:gd name="connsiteX3" fmla="*/ 470915 w 3726915"/>
              <a:gd name="connsiteY3" fmla="*/ 1120078 h 7426712"/>
              <a:gd name="connsiteX4" fmla="*/ 453155 w 3726915"/>
              <a:gd name="connsiteY4" fmla="*/ 1572322 h 7426712"/>
              <a:gd name="connsiteX5" fmla="*/ 743087 w 3726915"/>
              <a:gd name="connsiteY5" fmla="*/ 1828800 h 7426712"/>
              <a:gd name="connsiteX6" fmla="*/ 1177984 w 3726915"/>
              <a:gd name="connsiteY6" fmla="*/ 1561171 h 7426712"/>
              <a:gd name="connsiteX7" fmla="*/ 1133379 w 3726915"/>
              <a:gd name="connsiteY7" fmla="*/ 2051825 h 7426712"/>
              <a:gd name="connsiteX8" fmla="*/ 1010716 w 3726915"/>
              <a:gd name="connsiteY8" fmla="*/ 2598234 h 7426712"/>
              <a:gd name="connsiteX9" fmla="*/ 843448 w 3726915"/>
              <a:gd name="connsiteY9" fmla="*/ 3111191 h 7426712"/>
              <a:gd name="connsiteX10" fmla="*/ 977262 w 3726915"/>
              <a:gd name="connsiteY10" fmla="*/ 3367669 h 7426712"/>
              <a:gd name="connsiteX11" fmla="*/ 1646335 w 3726915"/>
              <a:gd name="connsiteY11" fmla="*/ 2988527 h 7426712"/>
              <a:gd name="connsiteX12" fmla="*/ 1579428 w 3726915"/>
              <a:gd name="connsiteY12" fmla="*/ 3501483 h 7426712"/>
              <a:gd name="connsiteX13" fmla="*/ 1267194 w 3726915"/>
              <a:gd name="connsiteY13" fmla="*/ 4103649 h 7426712"/>
              <a:gd name="connsiteX14" fmla="*/ 2025477 w 3726915"/>
              <a:gd name="connsiteY14" fmla="*/ 4114800 h 7426712"/>
              <a:gd name="connsiteX15" fmla="*/ 2047779 w 3726915"/>
              <a:gd name="connsiteY15" fmla="*/ 4348976 h 7426712"/>
              <a:gd name="connsiteX16" fmla="*/ 1746696 w 3726915"/>
              <a:gd name="connsiteY16" fmla="*/ 4928839 h 7426712"/>
              <a:gd name="connsiteX17" fmla="*/ 1689391 w 3726915"/>
              <a:gd name="connsiteY17" fmla="*/ 5278089 h 7426712"/>
              <a:gd name="connsiteX18" fmla="*/ 2203896 w 3726915"/>
              <a:gd name="connsiteY18" fmla="*/ 5207620 h 7426712"/>
              <a:gd name="connsiteX19" fmla="*/ 2382316 w 3726915"/>
              <a:gd name="connsiteY19" fmla="*/ 5452947 h 7426712"/>
              <a:gd name="connsiteX20" fmla="*/ 2382316 w 3726915"/>
              <a:gd name="connsiteY20" fmla="*/ 5865542 h 7426712"/>
              <a:gd name="connsiteX21" fmla="*/ 2616491 w 3726915"/>
              <a:gd name="connsiteY21" fmla="*/ 6099717 h 7426712"/>
              <a:gd name="connsiteX22" fmla="*/ 3341321 w 3726915"/>
              <a:gd name="connsiteY22" fmla="*/ 6222381 h 7426712"/>
              <a:gd name="connsiteX23" fmla="*/ 3665573 w 3726915"/>
              <a:gd name="connsiteY23" fmla="*/ 6781924 h 7426712"/>
              <a:gd name="connsiteX24" fmla="*/ 3687009 w 3726915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16577 w 3765508"/>
              <a:gd name="connsiteY6" fmla="*/ 15611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765508" h="7426712">
                <a:moveTo>
                  <a:pt x="101455" y="0"/>
                </a:moveTo>
                <a:cubicBezTo>
                  <a:pt x="127412" y="218130"/>
                  <a:pt x="48383" y="354981"/>
                  <a:pt x="46525" y="546410"/>
                </a:cubicBezTo>
                <a:cubicBezTo>
                  <a:pt x="44666" y="737839"/>
                  <a:pt x="-46127" y="1061432"/>
                  <a:pt x="31037" y="1157043"/>
                </a:cubicBezTo>
                <a:cubicBezTo>
                  <a:pt x="108201" y="1252654"/>
                  <a:pt x="432723" y="1050865"/>
                  <a:pt x="509508" y="1120078"/>
                </a:cubicBezTo>
                <a:cubicBezTo>
                  <a:pt x="586293" y="1189291"/>
                  <a:pt x="446386" y="1454202"/>
                  <a:pt x="491748" y="1572322"/>
                </a:cubicBezTo>
                <a:cubicBezTo>
                  <a:pt x="537110" y="1690442"/>
                  <a:pt x="648175" y="1822192"/>
                  <a:pt x="781680" y="1828800"/>
                </a:cubicBezTo>
                <a:cubicBezTo>
                  <a:pt x="915185" y="1835408"/>
                  <a:pt x="1212206" y="1562100"/>
                  <a:pt x="1292777" y="1611971"/>
                </a:cubicBezTo>
                <a:cubicBezTo>
                  <a:pt x="1373348" y="1661842"/>
                  <a:pt x="1305683" y="1963648"/>
                  <a:pt x="1265105" y="2128025"/>
                </a:cubicBezTo>
                <a:cubicBezTo>
                  <a:pt x="1224527" y="2292402"/>
                  <a:pt x="1113153" y="2434373"/>
                  <a:pt x="1049309" y="2598234"/>
                </a:cubicBezTo>
                <a:cubicBezTo>
                  <a:pt x="985465" y="2762095"/>
                  <a:pt x="887617" y="2982952"/>
                  <a:pt x="882041" y="3111191"/>
                </a:cubicBezTo>
                <a:cubicBezTo>
                  <a:pt x="876465" y="3239430"/>
                  <a:pt x="874985" y="3371180"/>
                  <a:pt x="1015855" y="3367669"/>
                </a:cubicBezTo>
                <a:cubicBezTo>
                  <a:pt x="1156725" y="3364158"/>
                  <a:pt x="1626901" y="3059358"/>
                  <a:pt x="1727262" y="3090127"/>
                </a:cubicBezTo>
                <a:cubicBezTo>
                  <a:pt x="1827623" y="3120896"/>
                  <a:pt x="1688267" y="3383363"/>
                  <a:pt x="1618021" y="3552283"/>
                </a:cubicBezTo>
                <a:cubicBezTo>
                  <a:pt x="1547775" y="3721203"/>
                  <a:pt x="1231446" y="4009896"/>
                  <a:pt x="1305787" y="4103649"/>
                </a:cubicBezTo>
                <a:cubicBezTo>
                  <a:pt x="1380129" y="4197402"/>
                  <a:pt x="1933973" y="4073912"/>
                  <a:pt x="2064070" y="4114800"/>
                </a:cubicBezTo>
                <a:cubicBezTo>
                  <a:pt x="2194167" y="4155688"/>
                  <a:pt x="2132836" y="4213303"/>
                  <a:pt x="2086372" y="4348976"/>
                </a:cubicBezTo>
                <a:cubicBezTo>
                  <a:pt x="2039909" y="4484649"/>
                  <a:pt x="1845020" y="4773987"/>
                  <a:pt x="1785289" y="4928839"/>
                </a:cubicBezTo>
                <a:cubicBezTo>
                  <a:pt x="1725558" y="5083691"/>
                  <a:pt x="1651784" y="5231626"/>
                  <a:pt x="1727984" y="5278089"/>
                </a:cubicBezTo>
                <a:cubicBezTo>
                  <a:pt x="1804184" y="5324553"/>
                  <a:pt x="2127001" y="5178477"/>
                  <a:pt x="2242489" y="5207620"/>
                </a:cubicBezTo>
                <a:cubicBezTo>
                  <a:pt x="2357977" y="5236763"/>
                  <a:pt x="2391172" y="5343293"/>
                  <a:pt x="2420909" y="5452947"/>
                </a:cubicBezTo>
                <a:cubicBezTo>
                  <a:pt x="2450646" y="5562601"/>
                  <a:pt x="2381880" y="5757747"/>
                  <a:pt x="2420909" y="5865542"/>
                </a:cubicBezTo>
                <a:cubicBezTo>
                  <a:pt x="2459938" y="5973337"/>
                  <a:pt x="2495250" y="6040244"/>
                  <a:pt x="2655084" y="6099717"/>
                </a:cubicBezTo>
                <a:cubicBezTo>
                  <a:pt x="2814918" y="6159190"/>
                  <a:pt x="3205067" y="6108680"/>
                  <a:pt x="3379914" y="6222381"/>
                </a:cubicBezTo>
                <a:cubicBezTo>
                  <a:pt x="3554761" y="6336082"/>
                  <a:pt x="3646551" y="6581202"/>
                  <a:pt x="3704166" y="6781924"/>
                </a:cubicBezTo>
                <a:cubicBezTo>
                  <a:pt x="3761781" y="6982646"/>
                  <a:pt x="3797031" y="7209759"/>
                  <a:pt x="3725602" y="7426712"/>
                </a:cubicBezTo>
              </a:path>
            </a:pathLst>
          </a:custGeom>
          <a:noFill/>
          <a:ln w="1270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EC4A5CAC-0EAF-5C73-4D64-D2EADE0451D4}"/>
              </a:ext>
            </a:extLst>
          </p:cNvPr>
          <p:cNvGrpSpPr/>
          <p:nvPr/>
        </p:nvGrpSpPr>
        <p:grpSpPr>
          <a:xfrm>
            <a:off x="8214718" y="2108550"/>
            <a:ext cx="1154889" cy="620501"/>
            <a:chOff x="21074164" y="9834308"/>
            <a:chExt cx="1446020" cy="776921"/>
          </a:xfrm>
        </p:grpSpPr>
        <p:sp>
          <p:nvSpPr>
            <p:cNvPr id="27" name="任意多边形: 形状 26">
              <a:extLst>
                <a:ext uri="{FF2B5EF4-FFF2-40B4-BE49-F238E27FC236}">
                  <a16:creationId xmlns:a16="http://schemas.microsoft.com/office/drawing/2014/main" id="{CE3C5006-1DFC-6BF3-E206-AC7341140801}"/>
                </a:ext>
              </a:extLst>
            </p:cNvPr>
            <p:cNvSpPr/>
            <p:nvPr/>
          </p:nvSpPr>
          <p:spPr>
            <a:xfrm>
              <a:off x="21074164" y="9869269"/>
              <a:ext cx="391639" cy="706998"/>
            </a:xfrm>
            <a:custGeom>
              <a:avLst/>
              <a:gdLst>
                <a:gd name="connsiteX0" fmla="*/ 246655 w 391639"/>
                <a:gd name="connsiteY0" fmla="*/ 237062 h 706998"/>
                <a:gd name="connsiteX1" fmla="*/ 314152 w 391639"/>
                <a:gd name="connsiteY1" fmla="*/ 237062 h 706998"/>
                <a:gd name="connsiteX2" fmla="*/ 337698 w 391639"/>
                <a:gd name="connsiteY2" fmla="*/ 221524 h 706998"/>
                <a:gd name="connsiteX3" fmla="*/ 316507 w 391639"/>
                <a:gd name="connsiteY3" fmla="*/ 212978 h 706998"/>
                <a:gd name="connsiteX4" fmla="*/ 251364 w 391639"/>
                <a:gd name="connsiteY4" fmla="*/ 212978 h 706998"/>
                <a:gd name="connsiteX5" fmla="*/ 267846 w 391639"/>
                <a:gd name="connsiteY5" fmla="*/ 124409 h 706998"/>
                <a:gd name="connsiteX6" fmla="*/ 286682 w 391639"/>
                <a:gd name="connsiteY6" fmla="*/ 43609 h 706998"/>
                <a:gd name="connsiteX7" fmla="*/ 323570 w 391639"/>
                <a:gd name="connsiteY7" fmla="*/ 17193 h 706998"/>
                <a:gd name="connsiteX8" fmla="*/ 362028 w 391639"/>
                <a:gd name="connsiteY8" fmla="*/ 31178 h 706998"/>
                <a:gd name="connsiteX9" fmla="*/ 319646 w 391639"/>
                <a:gd name="connsiteY9" fmla="*/ 73132 h 706998"/>
                <a:gd name="connsiteX10" fmla="*/ 348686 w 391639"/>
                <a:gd name="connsiteY10" fmla="*/ 100324 h 706998"/>
                <a:gd name="connsiteX11" fmla="*/ 391852 w 391639"/>
                <a:gd name="connsiteY11" fmla="*/ 53709 h 706998"/>
                <a:gd name="connsiteX12" fmla="*/ 323570 w 391639"/>
                <a:gd name="connsiteY12" fmla="*/ 101 h 706998"/>
                <a:gd name="connsiteX13" fmla="*/ 223894 w 391639"/>
                <a:gd name="connsiteY13" fmla="*/ 91001 h 706998"/>
                <a:gd name="connsiteX14" fmla="*/ 197994 w 391639"/>
                <a:gd name="connsiteY14" fmla="*/ 212978 h 706998"/>
                <a:gd name="connsiteX15" fmla="*/ 143840 w 391639"/>
                <a:gd name="connsiteY15" fmla="*/ 212978 h 706998"/>
                <a:gd name="connsiteX16" fmla="*/ 120294 w 391639"/>
                <a:gd name="connsiteY16" fmla="*/ 227739 h 706998"/>
                <a:gd name="connsiteX17" fmla="*/ 142270 w 391639"/>
                <a:gd name="connsiteY17" fmla="*/ 237062 h 706998"/>
                <a:gd name="connsiteX18" fmla="*/ 194070 w 391639"/>
                <a:gd name="connsiteY18" fmla="*/ 237062 h 706998"/>
                <a:gd name="connsiteX19" fmla="*/ 135207 w 391639"/>
                <a:gd name="connsiteY19" fmla="*/ 543946 h 706998"/>
                <a:gd name="connsiteX20" fmla="*/ 66925 w 391639"/>
                <a:gd name="connsiteY20" fmla="*/ 690008 h 706998"/>
                <a:gd name="connsiteX21" fmla="*/ 29252 w 391639"/>
                <a:gd name="connsiteY21" fmla="*/ 676023 h 706998"/>
                <a:gd name="connsiteX22" fmla="*/ 72419 w 391639"/>
                <a:gd name="connsiteY22" fmla="*/ 634069 h 706998"/>
                <a:gd name="connsiteX23" fmla="*/ 43379 w 391639"/>
                <a:gd name="connsiteY23" fmla="*/ 606877 h 706998"/>
                <a:gd name="connsiteX24" fmla="*/ 212 w 391639"/>
                <a:gd name="connsiteY24" fmla="*/ 653492 h 706998"/>
                <a:gd name="connsiteX25" fmla="*/ 66925 w 391639"/>
                <a:gd name="connsiteY25" fmla="*/ 707100 h 706998"/>
                <a:gd name="connsiteX26" fmla="*/ 155613 w 391639"/>
                <a:gd name="connsiteY26" fmla="*/ 631739 h 706998"/>
                <a:gd name="connsiteX27" fmla="*/ 199564 w 391639"/>
                <a:gd name="connsiteY27" fmla="*/ 483347 h 706998"/>
                <a:gd name="connsiteX28" fmla="*/ 246655 w 391639"/>
                <a:gd name="connsiteY28" fmla="*/ 237062 h 70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91639" h="706998">
                  <a:moveTo>
                    <a:pt x="246655" y="237062"/>
                  </a:moveTo>
                  <a:lnTo>
                    <a:pt x="314152" y="237062"/>
                  </a:lnTo>
                  <a:cubicBezTo>
                    <a:pt x="329849" y="237062"/>
                    <a:pt x="337698" y="237062"/>
                    <a:pt x="337698" y="221524"/>
                  </a:cubicBezTo>
                  <a:cubicBezTo>
                    <a:pt x="337698" y="212978"/>
                    <a:pt x="329849" y="212978"/>
                    <a:pt x="316507" y="212978"/>
                  </a:cubicBezTo>
                  <a:lnTo>
                    <a:pt x="251364" y="212978"/>
                  </a:lnTo>
                  <a:lnTo>
                    <a:pt x="267846" y="124409"/>
                  </a:lnTo>
                  <a:cubicBezTo>
                    <a:pt x="270985" y="108093"/>
                    <a:pt x="281973" y="52932"/>
                    <a:pt x="286682" y="43609"/>
                  </a:cubicBezTo>
                  <a:cubicBezTo>
                    <a:pt x="293746" y="28847"/>
                    <a:pt x="307089" y="17193"/>
                    <a:pt x="323570" y="17193"/>
                  </a:cubicBezTo>
                  <a:cubicBezTo>
                    <a:pt x="326710" y="17193"/>
                    <a:pt x="347116" y="17193"/>
                    <a:pt x="362028" y="31178"/>
                  </a:cubicBezTo>
                  <a:cubicBezTo>
                    <a:pt x="327495" y="34286"/>
                    <a:pt x="319646" y="61478"/>
                    <a:pt x="319646" y="73132"/>
                  </a:cubicBezTo>
                  <a:cubicBezTo>
                    <a:pt x="319646" y="91001"/>
                    <a:pt x="333773" y="100324"/>
                    <a:pt x="348686" y="100324"/>
                  </a:cubicBezTo>
                  <a:cubicBezTo>
                    <a:pt x="369092" y="100324"/>
                    <a:pt x="391852" y="83232"/>
                    <a:pt x="391852" y="53709"/>
                  </a:cubicBezTo>
                  <a:cubicBezTo>
                    <a:pt x="391852" y="17970"/>
                    <a:pt x="355749" y="101"/>
                    <a:pt x="323570" y="101"/>
                  </a:cubicBezTo>
                  <a:cubicBezTo>
                    <a:pt x="296886" y="101"/>
                    <a:pt x="247440" y="14086"/>
                    <a:pt x="223894" y="91001"/>
                  </a:cubicBezTo>
                  <a:cubicBezTo>
                    <a:pt x="219185" y="107316"/>
                    <a:pt x="216831" y="115086"/>
                    <a:pt x="197994" y="212978"/>
                  </a:cubicBezTo>
                  <a:lnTo>
                    <a:pt x="143840" y="212978"/>
                  </a:lnTo>
                  <a:cubicBezTo>
                    <a:pt x="128928" y="212978"/>
                    <a:pt x="120294" y="212978"/>
                    <a:pt x="120294" y="227739"/>
                  </a:cubicBezTo>
                  <a:cubicBezTo>
                    <a:pt x="120294" y="237062"/>
                    <a:pt x="127358" y="237062"/>
                    <a:pt x="142270" y="237062"/>
                  </a:cubicBezTo>
                  <a:lnTo>
                    <a:pt x="194070" y="237062"/>
                  </a:lnTo>
                  <a:lnTo>
                    <a:pt x="135207" y="543946"/>
                  </a:lnTo>
                  <a:cubicBezTo>
                    <a:pt x="121079" y="619308"/>
                    <a:pt x="107737" y="690008"/>
                    <a:pt x="66925" y="690008"/>
                  </a:cubicBezTo>
                  <a:cubicBezTo>
                    <a:pt x="63785" y="690008"/>
                    <a:pt x="44164" y="690008"/>
                    <a:pt x="29252" y="676023"/>
                  </a:cubicBezTo>
                  <a:cubicBezTo>
                    <a:pt x="65355" y="673692"/>
                    <a:pt x="72419" y="645723"/>
                    <a:pt x="72419" y="634069"/>
                  </a:cubicBezTo>
                  <a:cubicBezTo>
                    <a:pt x="72419" y="616200"/>
                    <a:pt x="58291" y="606877"/>
                    <a:pt x="43379" y="606877"/>
                  </a:cubicBezTo>
                  <a:cubicBezTo>
                    <a:pt x="22973" y="606877"/>
                    <a:pt x="212" y="623969"/>
                    <a:pt x="212" y="653492"/>
                  </a:cubicBezTo>
                  <a:cubicBezTo>
                    <a:pt x="212" y="688454"/>
                    <a:pt x="34746" y="707100"/>
                    <a:pt x="66925" y="707100"/>
                  </a:cubicBezTo>
                  <a:cubicBezTo>
                    <a:pt x="110091" y="707100"/>
                    <a:pt x="141485" y="661262"/>
                    <a:pt x="155613" y="631739"/>
                  </a:cubicBezTo>
                  <a:cubicBezTo>
                    <a:pt x="180728" y="582793"/>
                    <a:pt x="198779" y="488785"/>
                    <a:pt x="199564" y="483347"/>
                  </a:cubicBezTo>
                  <a:lnTo>
                    <a:pt x="246655" y="237062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任意多边形: 形状 27">
              <a:extLst>
                <a:ext uri="{FF2B5EF4-FFF2-40B4-BE49-F238E27FC236}">
                  <a16:creationId xmlns:a16="http://schemas.microsoft.com/office/drawing/2014/main" id="{AAC5B504-6495-EF02-7224-D9E9E4D6E58B}"/>
                </a:ext>
              </a:extLst>
            </p:cNvPr>
            <p:cNvSpPr/>
            <p:nvPr/>
          </p:nvSpPr>
          <p:spPr>
            <a:xfrm>
              <a:off x="21579000" y="9834308"/>
              <a:ext cx="182085" cy="776921"/>
            </a:xfrm>
            <a:custGeom>
              <a:avLst/>
              <a:gdLst>
                <a:gd name="connsiteX0" fmla="*/ 182303 w 182085"/>
                <a:gd name="connsiteY0" fmla="*/ 769254 h 776921"/>
                <a:gd name="connsiteX1" fmla="*/ 168961 w 182085"/>
                <a:gd name="connsiteY1" fmla="*/ 752162 h 776921"/>
                <a:gd name="connsiteX2" fmla="*/ 45740 w 182085"/>
                <a:gd name="connsiteY2" fmla="*/ 388562 h 776921"/>
                <a:gd name="connsiteX3" fmla="*/ 172100 w 182085"/>
                <a:gd name="connsiteY3" fmla="*/ 21078 h 776921"/>
                <a:gd name="connsiteX4" fmla="*/ 182303 w 182085"/>
                <a:gd name="connsiteY4" fmla="*/ 7870 h 776921"/>
                <a:gd name="connsiteX5" fmla="*/ 174455 w 182085"/>
                <a:gd name="connsiteY5" fmla="*/ 101 h 776921"/>
                <a:gd name="connsiteX6" fmla="*/ 49664 w 182085"/>
                <a:gd name="connsiteY6" fmla="*/ 151601 h 776921"/>
                <a:gd name="connsiteX7" fmla="*/ 218 w 182085"/>
                <a:gd name="connsiteY7" fmla="*/ 388562 h 776921"/>
                <a:gd name="connsiteX8" fmla="*/ 52018 w 182085"/>
                <a:gd name="connsiteY8" fmla="*/ 630962 h 776921"/>
                <a:gd name="connsiteX9" fmla="*/ 174455 w 182085"/>
                <a:gd name="connsiteY9" fmla="*/ 777023 h 776921"/>
                <a:gd name="connsiteX10" fmla="*/ 182303 w 182085"/>
                <a:gd name="connsiteY10" fmla="*/ 769254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03" y="769254"/>
                  </a:moveTo>
                  <a:cubicBezTo>
                    <a:pt x="182303" y="766923"/>
                    <a:pt x="182303" y="765369"/>
                    <a:pt x="168961" y="752162"/>
                  </a:cubicBezTo>
                  <a:cubicBezTo>
                    <a:pt x="70855" y="654269"/>
                    <a:pt x="45740" y="507431"/>
                    <a:pt x="45740" y="388562"/>
                  </a:cubicBezTo>
                  <a:cubicBezTo>
                    <a:pt x="45740" y="253378"/>
                    <a:pt x="75564" y="118193"/>
                    <a:pt x="172100" y="21078"/>
                  </a:cubicBezTo>
                  <a:cubicBezTo>
                    <a:pt x="182303" y="11755"/>
                    <a:pt x="182303" y="10201"/>
                    <a:pt x="182303" y="7870"/>
                  </a:cubicBezTo>
                  <a:cubicBezTo>
                    <a:pt x="182303" y="2432"/>
                    <a:pt x="179164" y="101"/>
                    <a:pt x="174455" y="101"/>
                  </a:cubicBezTo>
                  <a:cubicBezTo>
                    <a:pt x="166606" y="101"/>
                    <a:pt x="95970" y="52932"/>
                    <a:pt x="49664" y="151601"/>
                  </a:cubicBezTo>
                  <a:cubicBezTo>
                    <a:pt x="9637" y="237062"/>
                    <a:pt x="218" y="323301"/>
                    <a:pt x="218" y="388562"/>
                  </a:cubicBezTo>
                  <a:cubicBezTo>
                    <a:pt x="218" y="449162"/>
                    <a:pt x="8852" y="543170"/>
                    <a:pt x="52018" y="630962"/>
                  </a:cubicBezTo>
                  <a:cubicBezTo>
                    <a:pt x="99109" y="726523"/>
                    <a:pt x="166606" y="777023"/>
                    <a:pt x="174455" y="777023"/>
                  </a:cubicBezTo>
                  <a:cubicBezTo>
                    <a:pt x="179164" y="777023"/>
                    <a:pt x="182303" y="774692"/>
                    <a:pt x="182303" y="769254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任意多边形: 形状 28">
              <a:extLst>
                <a:ext uri="{FF2B5EF4-FFF2-40B4-BE49-F238E27FC236}">
                  <a16:creationId xmlns:a16="http://schemas.microsoft.com/office/drawing/2014/main" id="{A06A38E1-F3EB-8A43-BCE3-92D94C847D2E}"/>
                </a:ext>
              </a:extLst>
            </p:cNvPr>
            <p:cNvSpPr/>
            <p:nvPr/>
          </p:nvSpPr>
          <p:spPr>
            <a:xfrm>
              <a:off x="21835559" y="10067384"/>
              <a:ext cx="441870" cy="500337"/>
            </a:xfrm>
            <a:custGeom>
              <a:avLst/>
              <a:gdLst>
                <a:gd name="connsiteX0" fmla="*/ 143850 w 441870"/>
                <a:gd name="connsiteY0" fmla="*/ 94109 h 500337"/>
                <a:gd name="connsiteX1" fmla="*/ 155622 w 441870"/>
                <a:gd name="connsiteY1" fmla="*/ 67693 h 500337"/>
                <a:gd name="connsiteX2" fmla="*/ 245095 w 441870"/>
                <a:gd name="connsiteY2" fmla="*/ 31178 h 500337"/>
                <a:gd name="connsiteX3" fmla="*/ 341632 w 441870"/>
                <a:gd name="connsiteY3" fmla="*/ 176462 h 500337"/>
                <a:gd name="connsiteX4" fmla="*/ 235677 w 441870"/>
                <a:gd name="connsiteY4" fmla="*/ 326408 h 500337"/>
                <a:gd name="connsiteX5" fmla="*/ 152483 w 441870"/>
                <a:gd name="connsiteY5" fmla="*/ 284455 h 500337"/>
                <a:gd name="connsiteX6" fmla="*/ 143850 w 441870"/>
                <a:gd name="connsiteY6" fmla="*/ 258816 h 500337"/>
                <a:gd name="connsiteX7" fmla="*/ 143850 w 441870"/>
                <a:gd name="connsiteY7" fmla="*/ 94109 h 500337"/>
                <a:gd name="connsiteX8" fmla="*/ 143850 w 441870"/>
                <a:gd name="connsiteY8" fmla="*/ 319416 h 500337"/>
                <a:gd name="connsiteX9" fmla="*/ 244310 w 441870"/>
                <a:gd name="connsiteY9" fmla="*/ 354378 h 500337"/>
                <a:gd name="connsiteX10" fmla="*/ 442092 w 441870"/>
                <a:gd name="connsiteY10" fmla="*/ 176462 h 500337"/>
                <a:gd name="connsiteX11" fmla="*/ 257653 w 441870"/>
                <a:gd name="connsiteY11" fmla="*/ 101 h 500337"/>
                <a:gd name="connsiteX12" fmla="*/ 139141 w 441870"/>
                <a:gd name="connsiteY12" fmla="*/ 38170 h 500337"/>
                <a:gd name="connsiteX13" fmla="*/ 139141 w 441870"/>
                <a:gd name="connsiteY13" fmla="*/ 101 h 500337"/>
                <a:gd name="connsiteX14" fmla="*/ 222 w 441870"/>
                <a:gd name="connsiteY14" fmla="*/ 6317 h 500337"/>
                <a:gd name="connsiteX15" fmla="*/ 222 w 441870"/>
                <a:gd name="connsiteY15" fmla="*/ 42832 h 500337"/>
                <a:gd name="connsiteX16" fmla="*/ 54377 w 441870"/>
                <a:gd name="connsiteY16" fmla="*/ 72355 h 500337"/>
                <a:gd name="connsiteX17" fmla="*/ 54377 w 441870"/>
                <a:gd name="connsiteY17" fmla="*/ 463924 h 500337"/>
                <a:gd name="connsiteX18" fmla="*/ 222 w 441870"/>
                <a:gd name="connsiteY18" fmla="*/ 463924 h 500337"/>
                <a:gd name="connsiteX19" fmla="*/ 222 w 441870"/>
                <a:gd name="connsiteY19" fmla="*/ 500439 h 500337"/>
                <a:gd name="connsiteX20" fmla="*/ 99113 w 441870"/>
                <a:gd name="connsiteY20" fmla="*/ 498108 h 500337"/>
                <a:gd name="connsiteX21" fmla="*/ 198004 w 441870"/>
                <a:gd name="connsiteY21" fmla="*/ 500439 h 500337"/>
                <a:gd name="connsiteX22" fmla="*/ 198004 w 441870"/>
                <a:gd name="connsiteY22" fmla="*/ 463924 h 500337"/>
                <a:gd name="connsiteX23" fmla="*/ 143850 w 441870"/>
                <a:gd name="connsiteY23" fmla="*/ 463924 h 500337"/>
                <a:gd name="connsiteX24" fmla="*/ 143850 w 441870"/>
                <a:gd name="connsiteY24" fmla="*/ 319416 h 50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1870" h="500337">
                  <a:moveTo>
                    <a:pt x="143850" y="94109"/>
                  </a:moveTo>
                  <a:cubicBezTo>
                    <a:pt x="143850" y="79347"/>
                    <a:pt x="144634" y="78570"/>
                    <a:pt x="155622" y="67693"/>
                  </a:cubicBezTo>
                  <a:cubicBezTo>
                    <a:pt x="187016" y="35840"/>
                    <a:pt x="227829" y="31178"/>
                    <a:pt x="245095" y="31178"/>
                  </a:cubicBezTo>
                  <a:cubicBezTo>
                    <a:pt x="297680" y="31178"/>
                    <a:pt x="341632" y="78570"/>
                    <a:pt x="341632" y="176462"/>
                  </a:cubicBezTo>
                  <a:cubicBezTo>
                    <a:pt x="341632" y="286008"/>
                    <a:pt x="286692" y="326408"/>
                    <a:pt x="235677" y="326408"/>
                  </a:cubicBezTo>
                  <a:cubicBezTo>
                    <a:pt x="224689" y="326408"/>
                    <a:pt x="187801" y="326408"/>
                    <a:pt x="152483" y="284455"/>
                  </a:cubicBezTo>
                  <a:cubicBezTo>
                    <a:pt x="143850" y="274355"/>
                    <a:pt x="143850" y="273578"/>
                    <a:pt x="143850" y="258816"/>
                  </a:cubicBezTo>
                  <a:lnTo>
                    <a:pt x="143850" y="94109"/>
                  </a:lnTo>
                  <a:close/>
                  <a:moveTo>
                    <a:pt x="143850" y="319416"/>
                  </a:moveTo>
                  <a:cubicBezTo>
                    <a:pt x="177598" y="346608"/>
                    <a:pt x="212132" y="354378"/>
                    <a:pt x="244310" y="354378"/>
                  </a:cubicBezTo>
                  <a:cubicBezTo>
                    <a:pt x="362038" y="354378"/>
                    <a:pt x="442092" y="284455"/>
                    <a:pt x="442092" y="176462"/>
                  </a:cubicBezTo>
                  <a:cubicBezTo>
                    <a:pt x="442092" y="73132"/>
                    <a:pt x="370671" y="101"/>
                    <a:pt x="257653" y="101"/>
                  </a:cubicBezTo>
                  <a:cubicBezTo>
                    <a:pt x="198789" y="101"/>
                    <a:pt x="157192" y="24186"/>
                    <a:pt x="139141" y="38170"/>
                  </a:cubicBezTo>
                  <a:lnTo>
                    <a:pt x="139141" y="101"/>
                  </a:lnTo>
                  <a:lnTo>
                    <a:pt x="222" y="6317"/>
                  </a:lnTo>
                  <a:lnTo>
                    <a:pt x="222" y="42832"/>
                  </a:lnTo>
                  <a:cubicBezTo>
                    <a:pt x="48883" y="42832"/>
                    <a:pt x="54377" y="42832"/>
                    <a:pt x="54377" y="72355"/>
                  </a:cubicBezTo>
                  <a:lnTo>
                    <a:pt x="54377" y="463924"/>
                  </a:lnTo>
                  <a:lnTo>
                    <a:pt x="222" y="463924"/>
                  </a:lnTo>
                  <a:lnTo>
                    <a:pt x="222" y="500439"/>
                  </a:lnTo>
                  <a:cubicBezTo>
                    <a:pt x="22198" y="499662"/>
                    <a:pt x="69289" y="498108"/>
                    <a:pt x="99113" y="498108"/>
                  </a:cubicBezTo>
                  <a:cubicBezTo>
                    <a:pt x="129722" y="498108"/>
                    <a:pt x="176028" y="499662"/>
                    <a:pt x="198004" y="500439"/>
                  </a:cubicBezTo>
                  <a:lnTo>
                    <a:pt x="198004" y="463924"/>
                  </a:lnTo>
                  <a:lnTo>
                    <a:pt x="143850" y="463924"/>
                  </a:lnTo>
                  <a:lnTo>
                    <a:pt x="143850" y="319416"/>
                  </a:ln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任意多边形: 形状 29">
              <a:extLst>
                <a:ext uri="{FF2B5EF4-FFF2-40B4-BE49-F238E27FC236}">
                  <a16:creationId xmlns:a16="http://schemas.microsoft.com/office/drawing/2014/main" id="{39D122AD-3BEA-E55A-DE1F-2FF3C2B39F77}"/>
                </a:ext>
              </a:extLst>
            </p:cNvPr>
            <p:cNvSpPr/>
            <p:nvPr/>
          </p:nvSpPr>
          <p:spPr>
            <a:xfrm>
              <a:off x="22338099" y="9834308"/>
              <a:ext cx="182085" cy="776921"/>
            </a:xfrm>
            <a:custGeom>
              <a:avLst/>
              <a:gdLst>
                <a:gd name="connsiteX0" fmla="*/ 182318 w 182085"/>
                <a:gd name="connsiteY0" fmla="*/ 388562 h 776921"/>
                <a:gd name="connsiteX1" fmla="*/ 130518 w 182085"/>
                <a:gd name="connsiteY1" fmla="*/ 146163 h 776921"/>
                <a:gd name="connsiteX2" fmla="*/ 8081 w 182085"/>
                <a:gd name="connsiteY2" fmla="*/ 101 h 776921"/>
                <a:gd name="connsiteX3" fmla="*/ 233 w 182085"/>
                <a:gd name="connsiteY3" fmla="*/ 7870 h 776921"/>
                <a:gd name="connsiteX4" fmla="*/ 15145 w 182085"/>
                <a:gd name="connsiteY4" fmla="*/ 25740 h 776921"/>
                <a:gd name="connsiteX5" fmla="*/ 136797 w 182085"/>
                <a:gd name="connsiteY5" fmla="*/ 388562 h 776921"/>
                <a:gd name="connsiteX6" fmla="*/ 10436 w 182085"/>
                <a:gd name="connsiteY6" fmla="*/ 756046 h 776921"/>
                <a:gd name="connsiteX7" fmla="*/ 233 w 182085"/>
                <a:gd name="connsiteY7" fmla="*/ 769254 h 776921"/>
                <a:gd name="connsiteX8" fmla="*/ 8081 w 182085"/>
                <a:gd name="connsiteY8" fmla="*/ 777023 h 776921"/>
                <a:gd name="connsiteX9" fmla="*/ 132872 w 182085"/>
                <a:gd name="connsiteY9" fmla="*/ 625523 h 776921"/>
                <a:gd name="connsiteX10" fmla="*/ 182318 w 182085"/>
                <a:gd name="connsiteY10" fmla="*/ 388562 h 7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85" h="776921">
                  <a:moveTo>
                    <a:pt x="182318" y="388562"/>
                  </a:moveTo>
                  <a:cubicBezTo>
                    <a:pt x="182318" y="327962"/>
                    <a:pt x="173684" y="233955"/>
                    <a:pt x="130518" y="146163"/>
                  </a:cubicBezTo>
                  <a:cubicBezTo>
                    <a:pt x="83427" y="50601"/>
                    <a:pt x="15930" y="101"/>
                    <a:pt x="8081" y="101"/>
                  </a:cubicBezTo>
                  <a:cubicBezTo>
                    <a:pt x="3372" y="101"/>
                    <a:pt x="233" y="3209"/>
                    <a:pt x="233" y="7870"/>
                  </a:cubicBezTo>
                  <a:cubicBezTo>
                    <a:pt x="233" y="10201"/>
                    <a:pt x="233" y="11755"/>
                    <a:pt x="15145" y="25740"/>
                  </a:cubicBezTo>
                  <a:cubicBezTo>
                    <a:pt x="92060" y="102655"/>
                    <a:pt x="136797" y="226185"/>
                    <a:pt x="136797" y="388562"/>
                  </a:cubicBezTo>
                  <a:cubicBezTo>
                    <a:pt x="136797" y="521416"/>
                    <a:pt x="107757" y="658154"/>
                    <a:pt x="10436" y="756046"/>
                  </a:cubicBezTo>
                  <a:cubicBezTo>
                    <a:pt x="233" y="765369"/>
                    <a:pt x="233" y="766923"/>
                    <a:pt x="233" y="769254"/>
                  </a:cubicBezTo>
                  <a:cubicBezTo>
                    <a:pt x="233" y="773915"/>
                    <a:pt x="3372" y="777023"/>
                    <a:pt x="8081" y="777023"/>
                  </a:cubicBezTo>
                  <a:cubicBezTo>
                    <a:pt x="15930" y="777023"/>
                    <a:pt x="86566" y="724192"/>
                    <a:pt x="132872" y="625523"/>
                  </a:cubicBezTo>
                  <a:cubicBezTo>
                    <a:pt x="172900" y="540062"/>
                    <a:pt x="182318" y="453824"/>
                    <a:pt x="182318" y="388562"/>
                  </a:cubicBezTo>
                  <a:close/>
                </a:path>
              </a:pathLst>
            </a:custGeom>
            <a:solidFill>
              <a:srgbClr val="000000"/>
            </a:solidFill>
            <a:ln w="786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35" name="直接连接符 34">
            <a:extLst>
              <a:ext uri="{FF2B5EF4-FFF2-40B4-BE49-F238E27FC236}">
                <a16:creationId xmlns:a16="http://schemas.microsoft.com/office/drawing/2014/main" id="{1E8DB2C7-F825-3935-17F6-65B999BC2445}"/>
              </a:ext>
            </a:extLst>
          </p:cNvPr>
          <p:cNvCxnSpPr>
            <a:cxnSpLocks/>
            <a:stCxn id="14" idx="7"/>
          </p:cNvCxnSpPr>
          <p:nvPr/>
        </p:nvCxnSpPr>
        <p:spPr>
          <a:xfrm flipV="1">
            <a:off x="5837120" y="3594100"/>
            <a:ext cx="1518325" cy="1686276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7" name="直接连接符 36">
            <a:extLst>
              <a:ext uri="{FF2B5EF4-FFF2-40B4-BE49-F238E27FC236}">
                <a16:creationId xmlns:a16="http://schemas.microsoft.com/office/drawing/2014/main" id="{C9B81527-DCDE-99F1-E539-EC9F407441AE}"/>
              </a:ext>
            </a:extLst>
          </p:cNvPr>
          <p:cNvCxnSpPr>
            <a:cxnSpLocks/>
          </p:cNvCxnSpPr>
          <p:nvPr/>
        </p:nvCxnSpPr>
        <p:spPr>
          <a:xfrm flipV="1">
            <a:off x="6492847" y="4618784"/>
            <a:ext cx="1403818" cy="1517514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7" name="直接连接符 56">
            <a:extLst>
              <a:ext uri="{FF2B5EF4-FFF2-40B4-BE49-F238E27FC236}">
                <a16:creationId xmlns:a16="http://schemas.microsoft.com/office/drawing/2014/main" id="{F4FA2566-9675-A08C-B22E-E4DA151F266F}"/>
              </a:ext>
            </a:extLst>
          </p:cNvPr>
          <p:cNvCxnSpPr>
            <a:cxnSpLocks/>
          </p:cNvCxnSpPr>
          <p:nvPr/>
        </p:nvCxnSpPr>
        <p:spPr>
          <a:xfrm flipV="1">
            <a:off x="7463674" y="6227676"/>
            <a:ext cx="751044" cy="76720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65" name="直接连接符 64">
            <a:extLst>
              <a:ext uri="{FF2B5EF4-FFF2-40B4-BE49-F238E27FC236}">
                <a16:creationId xmlns:a16="http://schemas.microsoft.com/office/drawing/2014/main" id="{2D37B48D-3909-D445-1AE6-A0AA602E3CB5}"/>
              </a:ext>
            </a:extLst>
          </p:cNvPr>
          <p:cNvCxnSpPr>
            <a:cxnSpLocks/>
          </p:cNvCxnSpPr>
          <p:nvPr/>
        </p:nvCxnSpPr>
        <p:spPr>
          <a:xfrm flipV="1">
            <a:off x="8291722" y="7062229"/>
            <a:ext cx="722827" cy="712587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638203AF-6AF4-1E5F-0CE4-6D0A99F78D83}"/>
              </a:ext>
            </a:extLst>
          </p:cNvPr>
          <p:cNvCxnSpPr>
            <a:cxnSpLocks/>
          </p:cNvCxnSpPr>
          <p:nvPr/>
        </p:nvCxnSpPr>
        <p:spPr>
          <a:xfrm flipV="1">
            <a:off x="9005015" y="8129530"/>
            <a:ext cx="350609" cy="324853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80" name="直接连接符 79">
            <a:extLst>
              <a:ext uri="{FF2B5EF4-FFF2-40B4-BE49-F238E27FC236}">
                <a16:creationId xmlns:a16="http://schemas.microsoft.com/office/drawing/2014/main" id="{DE651037-640A-E8BD-0E3B-CEF000405B38}"/>
              </a:ext>
            </a:extLst>
          </p:cNvPr>
          <p:cNvCxnSpPr>
            <a:cxnSpLocks/>
          </p:cNvCxnSpPr>
          <p:nvPr/>
        </p:nvCxnSpPr>
        <p:spPr>
          <a:xfrm flipV="1">
            <a:off x="9753153" y="8979051"/>
            <a:ext cx="113594" cy="171783"/>
          </a:xfrm>
          <a:prstGeom prst="line">
            <a:avLst/>
          </a:prstGeom>
          <a:noFill/>
          <a:ln w="38100" cap="flat">
            <a:solidFill>
              <a:srgbClr val="000000"/>
            </a:solidFill>
            <a:prstDash val="sysDash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4" name="椭圆 13">
            <a:extLst>
              <a:ext uri="{FF2B5EF4-FFF2-40B4-BE49-F238E27FC236}">
                <a16:creationId xmlns:a16="http://schemas.microsoft.com/office/drawing/2014/main" id="{085E95C4-AFEB-6C81-13A5-EDD08992D0ED}"/>
              </a:ext>
            </a:extLst>
          </p:cNvPr>
          <p:cNvSpPr/>
          <p:nvPr/>
        </p:nvSpPr>
        <p:spPr>
          <a:xfrm>
            <a:off x="5646334" y="5247642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6" name="椭圆 15">
            <a:extLst>
              <a:ext uri="{FF2B5EF4-FFF2-40B4-BE49-F238E27FC236}">
                <a16:creationId xmlns:a16="http://schemas.microsoft.com/office/drawing/2014/main" id="{E4BE0909-D305-69FF-674C-B1CCBB2397F9}"/>
              </a:ext>
            </a:extLst>
          </p:cNvPr>
          <p:cNvSpPr/>
          <p:nvPr/>
        </p:nvSpPr>
        <p:spPr>
          <a:xfrm>
            <a:off x="6392743" y="6004156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7" name="椭圆 16">
            <a:extLst>
              <a:ext uri="{FF2B5EF4-FFF2-40B4-BE49-F238E27FC236}">
                <a16:creationId xmlns:a16="http://schemas.microsoft.com/office/drawing/2014/main" id="{61318C91-7319-F9F3-1E9F-5E3ED30BE76D}"/>
              </a:ext>
            </a:extLst>
          </p:cNvPr>
          <p:cNvSpPr/>
          <p:nvPr/>
        </p:nvSpPr>
        <p:spPr>
          <a:xfrm>
            <a:off x="7355445" y="6874741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8" name="椭圆 17">
            <a:extLst>
              <a:ext uri="{FF2B5EF4-FFF2-40B4-BE49-F238E27FC236}">
                <a16:creationId xmlns:a16="http://schemas.microsoft.com/office/drawing/2014/main" id="{49BF87A0-E08A-3F7D-8871-C39661D02FEF}"/>
              </a:ext>
            </a:extLst>
          </p:cNvPr>
          <p:cNvSpPr/>
          <p:nvPr/>
        </p:nvSpPr>
        <p:spPr>
          <a:xfrm>
            <a:off x="8181637" y="7646410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9" name="椭圆 18">
            <a:extLst>
              <a:ext uri="{FF2B5EF4-FFF2-40B4-BE49-F238E27FC236}">
                <a16:creationId xmlns:a16="http://schemas.microsoft.com/office/drawing/2014/main" id="{F439E155-ECE1-7C6C-1985-71D6366581B5}"/>
              </a:ext>
            </a:extLst>
          </p:cNvPr>
          <p:cNvSpPr/>
          <p:nvPr/>
        </p:nvSpPr>
        <p:spPr>
          <a:xfrm>
            <a:off x="8902789" y="8342623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108" name="椭圆 107">
            <a:extLst>
              <a:ext uri="{FF2B5EF4-FFF2-40B4-BE49-F238E27FC236}">
                <a16:creationId xmlns:a16="http://schemas.microsoft.com/office/drawing/2014/main" id="{7B5B9906-F9BC-FCB6-FD51-E4ADFB9F81C6}"/>
              </a:ext>
            </a:extLst>
          </p:cNvPr>
          <p:cNvSpPr/>
          <p:nvPr/>
        </p:nvSpPr>
        <p:spPr>
          <a:xfrm>
            <a:off x="9649057" y="9027931"/>
            <a:ext cx="223520" cy="223520"/>
          </a:xfrm>
          <a:prstGeom prst="ellipse">
            <a:avLst/>
          </a:prstGeom>
          <a:solidFill>
            <a:schemeClr val="bg1"/>
          </a:solidFill>
          <a:ln w="762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sp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sp>
        <p:nvSpPr>
          <p:cNvPr id="24" name="任意多边形: 形状 23">
            <a:extLst>
              <a:ext uri="{FF2B5EF4-FFF2-40B4-BE49-F238E27FC236}">
                <a16:creationId xmlns:a16="http://schemas.microsoft.com/office/drawing/2014/main" id="{7E1F5C47-E1B0-CED0-23F0-6B11C2CB687E}"/>
              </a:ext>
            </a:extLst>
          </p:cNvPr>
          <p:cNvSpPr/>
          <p:nvPr/>
        </p:nvSpPr>
        <p:spPr>
          <a:xfrm>
            <a:off x="12327805" y="11796172"/>
            <a:ext cx="339365" cy="399965"/>
          </a:xfrm>
          <a:custGeom>
            <a:avLst/>
            <a:gdLst>
              <a:gd name="connsiteX0" fmla="*/ 157755 w 490793"/>
              <a:gd name="connsiteY0" fmla="*/ 368095 h 578434"/>
              <a:gd name="connsiteX1" fmla="*/ 271689 w 490793"/>
              <a:gd name="connsiteY1" fmla="*/ 403151 h 578434"/>
              <a:gd name="connsiteX2" fmla="*/ 490793 w 490793"/>
              <a:gd name="connsiteY2" fmla="*/ 201576 h 578434"/>
              <a:gd name="connsiteX3" fmla="*/ 289217 w 490793"/>
              <a:gd name="connsiteY3" fmla="*/ 0 h 578434"/>
              <a:gd name="connsiteX4" fmla="*/ 148991 w 490793"/>
              <a:gd name="connsiteY4" fmla="*/ 52585 h 578434"/>
              <a:gd name="connsiteX5" fmla="*/ 148991 w 490793"/>
              <a:gd name="connsiteY5" fmla="*/ 8764 h 578434"/>
              <a:gd name="connsiteX6" fmla="*/ 0 w 490793"/>
              <a:gd name="connsiteY6" fmla="*/ 17528 h 578434"/>
              <a:gd name="connsiteX7" fmla="*/ 0 w 490793"/>
              <a:gd name="connsiteY7" fmla="*/ 61349 h 578434"/>
              <a:gd name="connsiteX8" fmla="*/ 61349 w 490793"/>
              <a:gd name="connsiteY8" fmla="*/ 96406 h 578434"/>
              <a:gd name="connsiteX9" fmla="*/ 61349 w 490793"/>
              <a:gd name="connsiteY9" fmla="*/ 534614 h 578434"/>
              <a:gd name="connsiteX10" fmla="*/ 0 w 490793"/>
              <a:gd name="connsiteY10" fmla="*/ 534614 h 578434"/>
              <a:gd name="connsiteX11" fmla="*/ 0 w 490793"/>
              <a:gd name="connsiteY11" fmla="*/ 578435 h 578434"/>
              <a:gd name="connsiteX12" fmla="*/ 113934 w 490793"/>
              <a:gd name="connsiteY12" fmla="*/ 578435 h 578434"/>
              <a:gd name="connsiteX13" fmla="*/ 227868 w 490793"/>
              <a:gd name="connsiteY13" fmla="*/ 578435 h 578434"/>
              <a:gd name="connsiteX14" fmla="*/ 227868 w 490793"/>
              <a:gd name="connsiteY14" fmla="*/ 534614 h 578434"/>
              <a:gd name="connsiteX15" fmla="*/ 157755 w 490793"/>
              <a:gd name="connsiteY15" fmla="*/ 534614 h 578434"/>
              <a:gd name="connsiteX16" fmla="*/ 157755 w 490793"/>
              <a:gd name="connsiteY16" fmla="*/ 368095 h 578434"/>
              <a:gd name="connsiteX17" fmla="*/ 157755 w 490793"/>
              <a:gd name="connsiteY17" fmla="*/ 113934 h 578434"/>
              <a:gd name="connsiteX18" fmla="*/ 166519 w 490793"/>
              <a:gd name="connsiteY18" fmla="*/ 87642 h 578434"/>
              <a:gd name="connsiteX19" fmla="*/ 262925 w 490793"/>
              <a:gd name="connsiteY19" fmla="*/ 43821 h 578434"/>
              <a:gd name="connsiteX20" fmla="*/ 368095 w 490793"/>
              <a:gd name="connsiteY20" fmla="*/ 210340 h 578434"/>
              <a:gd name="connsiteX21" fmla="*/ 254161 w 490793"/>
              <a:gd name="connsiteY21" fmla="*/ 376859 h 578434"/>
              <a:gd name="connsiteX22" fmla="*/ 157755 w 490793"/>
              <a:gd name="connsiteY22" fmla="*/ 333038 h 578434"/>
              <a:gd name="connsiteX23" fmla="*/ 157755 w 490793"/>
              <a:gd name="connsiteY23" fmla="*/ 297982 h 578434"/>
              <a:gd name="connsiteX24" fmla="*/ 157755 w 490793"/>
              <a:gd name="connsiteY24" fmla="*/ 113934 h 578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90793" h="578434">
                <a:moveTo>
                  <a:pt x="157755" y="368095"/>
                </a:moveTo>
                <a:cubicBezTo>
                  <a:pt x="192812" y="394387"/>
                  <a:pt x="236632" y="403151"/>
                  <a:pt x="271689" y="403151"/>
                </a:cubicBezTo>
                <a:cubicBezTo>
                  <a:pt x="403151" y="403151"/>
                  <a:pt x="490793" y="324274"/>
                  <a:pt x="490793" y="201576"/>
                </a:cubicBezTo>
                <a:cubicBezTo>
                  <a:pt x="490793" y="87642"/>
                  <a:pt x="411916" y="0"/>
                  <a:pt x="289217" y="0"/>
                </a:cubicBezTo>
                <a:cubicBezTo>
                  <a:pt x="219104" y="8764"/>
                  <a:pt x="166519" y="35057"/>
                  <a:pt x="148991" y="52585"/>
                </a:cubicBezTo>
                <a:lnTo>
                  <a:pt x="148991" y="8764"/>
                </a:lnTo>
                <a:lnTo>
                  <a:pt x="0" y="17528"/>
                </a:lnTo>
                <a:lnTo>
                  <a:pt x="0" y="61349"/>
                </a:lnTo>
                <a:cubicBezTo>
                  <a:pt x="52585" y="61349"/>
                  <a:pt x="61349" y="61349"/>
                  <a:pt x="61349" y="96406"/>
                </a:cubicBezTo>
                <a:lnTo>
                  <a:pt x="61349" y="534614"/>
                </a:lnTo>
                <a:lnTo>
                  <a:pt x="0" y="534614"/>
                </a:lnTo>
                <a:lnTo>
                  <a:pt x="0" y="578435"/>
                </a:lnTo>
                <a:cubicBezTo>
                  <a:pt x="26293" y="578435"/>
                  <a:pt x="78877" y="578435"/>
                  <a:pt x="113934" y="578435"/>
                </a:cubicBezTo>
                <a:cubicBezTo>
                  <a:pt x="148991" y="578435"/>
                  <a:pt x="201576" y="578435"/>
                  <a:pt x="227868" y="578435"/>
                </a:cubicBezTo>
                <a:lnTo>
                  <a:pt x="227868" y="534614"/>
                </a:lnTo>
                <a:lnTo>
                  <a:pt x="157755" y="534614"/>
                </a:lnTo>
                <a:lnTo>
                  <a:pt x="157755" y="368095"/>
                </a:lnTo>
                <a:moveTo>
                  <a:pt x="157755" y="113934"/>
                </a:moveTo>
                <a:cubicBezTo>
                  <a:pt x="157755" y="96406"/>
                  <a:pt x="157755" y="96406"/>
                  <a:pt x="166519" y="87642"/>
                </a:cubicBezTo>
                <a:cubicBezTo>
                  <a:pt x="201576" y="52585"/>
                  <a:pt x="245397" y="43821"/>
                  <a:pt x="262925" y="43821"/>
                </a:cubicBezTo>
                <a:cubicBezTo>
                  <a:pt x="324274" y="43821"/>
                  <a:pt x="368095" y="96406"/>
                  <a:pt x="368095" y="210340"/>
                </a:cubicBezTo>
                <a:cubicBezTo>
                  <a:pt x="368095" y="333038"/>
                  <a:pt x="306746" y="376859"/>
                  <a:pt x="254161" y="376859"/>
                </a:cubicBezTo>
                <a:cubicBezTo>
                  <a:pt x="245397" y="376859"/>
                  <a:pt x="201576" y="376859"/>
                  <a:pt x="157755" y="333038"/>
                </a:cubicBezTo>
                <a:cubicBezTo>
                  <a:pt x="157755" y="315510"/>
                  <a:pt x="157755" y="315510"/>
                  <a:pt x="157755" y="297982"/>
                </a:cubicBezTo>
                <a:lnTo>
                  <a:pt x="157755" y="113934"/>
                </a:lnTo>
                <a:close/>
              </a:path>
            </a:pathLst>
          </a:custGeom>
          <a:solidFill>
            <a:srgbClr val="000000"/>
          </a:solidFill>
          <a:ln w="8751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89CDCF39-CDFD-3878-64D4-170F3A6BFA9F}"/>
              </a:ext>
            </a:extLst>
          </p:cNvPr>
          <p:cNvGrpSpPr/>
          <p:nvPr/>
        </p:nvGrpSpPr>
        <p:grpSpPr>
          <a:xfrm>
            <a:off x="10427235" y="9335212"/>
            <a:ext cx="3259427" cy="1646308"/>
            <a:chOff x="10427235" y="9335212"/>
            <a:chExt cx="3259427" cy="1646308"/>
          </a:xfrm>
        </p:grpSpPr>
        <p:grpSp>
          <p:nvGrpSpPr>
            <p:cNvPr id="32" name="组合 31">
              <a:extLst>
                <a:ext uri="{FF2B5EF4-FFF2-40B4-BE49-F238E27FC236}">
                  <a16:creationId xmlns:a16="http://schemas.microsoft.com/office/drawing/2014/main" id="{11469B22-3E6A-7C30-2821-7363E0B45383}"/>
                </a:ext>
              </a:extLst>
            </p:cNvPr>
            <p:cNvGrpSpPr/>
            <p:nvPr/>
          </p:nvGrpSpPr>
          <p:grpSpPr>
            <a:xfrm>
              <a:off x="11983151" y="9467003"/>
              <a:ext cx="531249" cy="376950"/>
              <a:chOff x="-3163901" y="8920564"/>
              <a:chExt cx="531249" cy="376950"/>
            </a:xfrm>
          </p:grpSpPr>
          <p:sp>
            <p:nvSpPr>
              <p:cNvPr id="51" name="任意多边形: 形状 50">
                <a:extLst>
                  <a:ext uri="{FF2B5EF4-FFF2-40B4-BE49-F238E27FC236}">
                    <a16:creationId xmlns:a16="http://schemas.microsoft.com/office/drawing/2014/main" id="{18D9100E-6AA9-B7F7-52A4-1050DD0EEC46}"/>
                  </a:ext>
                </a:extLst>
              </p:cNvPr>
              <p:cNvSpPr/>
              <p:nvPr/>
            </p:nvSpPr>
            <p:spPr>
              <a:xfrm>
                <a:off x="-3163901" y="8920564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任意多边形: 形状 51">
                <a:extLst>
                  <a:ext uri="{FF2B5EF4-FFF2-40B4-BE49-F238E27FC236}">
                    <a16:creationId xmlns:a16="http://schemas.microsoft.com/office/drawing/2014/main" id="{94594866-6EB3-76C6-7105-D6CF74E6036D}"/>
                  </a:ext>
                </a:extLst>
              </p:cNvPr>
              <p:cNvSpPr/>
              <p:nvPr/>
            </p:nvSpPr>
            <p:spPr>
              <a:xfrm>
                <a:off x="-2792046" y="9091069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" name="组合 33">
              <a:extLst>
                <a:ext uri="{FF2B5EF4-FFF2-40B4-BE49-F238E27FC236}">
                  <a16:creationId xmlns:a16="http://schemas.microsoft.com/office/drawing/2014/main" id="{CA5348F7-2296-6D8F-A3A2-3BC3BC29762D}"/>
                </a:ext>
              </a:extLst>
            </p:cNvPr>
            <p:cNvGrpSpPr/>
            <p:nvPr/>
          </p:nvGrpSpPr>
          <p:grpSpPr>
            <a:xfrm>
              <a:off x="11415313" y="9335212"/>
              <a:ext cx="2271349" cy="620501"/>
              <a:chOff x="21074164" y="9834308"/>
              <a:chExt cx="2843925" cy="776921"/>
            </a:xfrm>
          </p:grpSpPr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588DB10B-60FF-F499-178A-09E9E4B79FEE}"/>
                  </a:ext>
                </a:extLst>
              </p:cNvPr>
              <p:cNvSpPr/>
              <p:nvPr/>
            </p:nvSpPr>
            <p:spPr>
              <a:xfrm>
                <a:off x="21074164" y="9869269"/>
                <a:ext cx="391639" cy="706998"/>
              </a:xfrm>
              <a:custGeom>
                <a:avLst/>
                <a:gdLst>
                  <a:gd name="connsiteX0" fmla="*/ 246655 w 391639"/>
                  <a:gd name="connsiteY0" fmla="*/ 237062 h 706998"/>
                  <a:gd name="connsiteX1" fmla="*/ 314152 w 391639"/>
                  <a:gd name="connsiteY1" fmla="*/ 237062 h 706998"/>
                  <a:gd name="connsiteX2" fmla="*/ 337698 w 391639"/>
                  <a:gd name="connsiteY2" fmla="*/ 221524 h 706998"/>
                  <a:gd name="connsiteX3" fmla="*/ 316507 w 391639"/>
                  <a:gd name="connsiteY3" fmla="*/ 212978 h 706998"/>
                  <a:gd name="connsiteX4" fmla="*/ 251364 w 391639"/>
                  <a:gd name="connsiteY4" fmla="*/ 212978 h 706998"/>
                  <a:gd name="connsiteX5" fmla="*/ 267846 w 391639"/>
                  <a:gd name="connsiteY5" fmla="*/ 124409 h 706998"/>
                  <a:gd name="connsiteX6" fmla="*/ 286682 w 391639"/>
                  <a:gd name="connsiteY6" fmla="*/ 43609 h 706998"/>
                  <a:gd name="connsiteX7" fmla="*/ 323570 w 391639"/>
                  <a:gd name="connsiteY7" fmla="*/ 17193 h 706998"/>
                  <a:gd name="connsiteX8" fmla="*/ 362028 w 391639"/>
                  <a:gd name="connsiteY8" fmla="*/ 31178 h 706998"/>
                  <a:gd name="connsiteX9" fmla="*/ 319646 w 391639"/>
                  <a:gd name="connsiteY9" fmla="*/ 73132 h 706998"/>
                  <a:gd name="connsiteX10" fmla="*/ 348686 w 391639"/>
                  <a:gd name="connsiteY10" fmla="*/ 100324 h 706998"/>
                  <a:gd name="connsiteX11" fmla="*/ 391852 w 391639"/>
                  <a:gd name="connsiteY11" fmla="*/ 53709 h 706998"/>
                  <a:gd name="connsiteX12" fmla="*/ 323570 w 391639"/>
                  <a:gd name="connsiteY12" fmla="*/ 101 h 706998"/>
                  <a:gd name="connsiteX13" fmla="*/ 223894 w 391639"/>
                  <a:gd name="connsiteY13" fmla="*/ 91001 h 706998"/>
                  <a:gd name="connsiteX14" fmla="*/ 197994 w 391639"/>
                  <a:gd name="connsiteY14" fmla="*/ 212978 h 706998"/>
                  <a:gd name="connsiteX15" fmla="*/ 143840 w 391639"/>
                  <a:gd name="connsiteY15" fmla="*/ 212978 h 706998"/>
                  <a:gd name="connsiteX16" fmla="*/ 120294 w 391639"/>
                  <a:gd name="connsiteY16" fmla="*/ 227739 h 706998"/>
                  <a:gd name="connsiteX17" fmla="*/ 142270 w 391639"/>
                  <a:gd name="connsiteY17" fmla="*/ 237062 h 706998"/>
                  <a:gd name="connsiteX18" fmla="*/ 194070 w 391639"/>
                  <a:gd name="connsiteY18" fmla="*/ 237062 h 706998"/>
                  <a:gd name="connsiteX19" fmla="*/ 135207 w 391639"/>
                  <a:gd name="connsiteY19" fmla="*/ 543946 h 706998"/>
                  <a:gd name="connsiteX20" fmla="*/ 66925 w 391639"/>
                  <a:gd name="connsiteY20" fmla="*/ 690008 h 706998"/>
                  <a:gd name="connsiteX21" fmla="*/ 29252 w 391639"/>
                  <a:gd name="connsiteY21" fmla="*/ 676023 h 706998"/>
                  <a:gd name="connsiteX22" fmla="*/ 72419 w 391639"/>
                  <a:gd name="connsiteY22" fmla="*/ 634069 h 706998"/>
                  <a:gd name="connsiteX23" fmla="*/ 43379 w 391639"/>
                  <a:gd name="connsiteY23" fmla="*/ 606877 h 706998"/>
                  <a:gd name="connsiteX24" fmla="*/ 212 w 391639"/>
                  <a:gd name="connsiteY24" fmla="*/ 653492 h 706998"/>
                  <a:gd name="connsiteX25" fmla="*/ 66925 w 391639"/>
                  <a:gd name="connsiteY25" fmla="*/ 707100 h 706998"/>
                  <a:gd name="connsiteX26" fmla="*/ 155613 w 391639"/>
                  <a:gd name="connsiteY26" fmla="*/ 631739 h 706998"/>
                  <a:gd name="connsiteX27" fmla="*/ 199564 w 391639"/>
                  <a:gd name="connsiteY27" fmla="*/ 483347 h 706998"/>
                  <a:gd name="connsiteX28" fmla="*/ 246655 w 391639"/>
                  <a:gd name="connsiteY28" fmla="*/ 237062 h 70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1639" h="706998">
                    <a:moveTo>
                      <a:pt x="246655" y="237062"/>
                    </a:moveTo>
                    <a:lnTo>
                      <a:pt x="314152" y="237062"/>
                    </a:lnTo>
                    <a:cubicBezTo>
                      <a:pt x="329849" y="237062"/>
                      <a:pt x="337698" y="237062"/>
                      <a:pt x="337698" y="221524"/>
                    </a:cubicBezTo>
                    <a:cubicBezTo>
                      <a:pt x="337698" y="212978"/>
                      <a:pt x="329849" y="212978"/>
                      <a:pt x="316507" y="212978"/>
                    </a:cubicBezTo>
                    <a:lnTo>
                      <a:pt x="251364" y="212978"/>
                    </a:lnTo>
                    <a:lnTo>
                      <a:pt x="267846" y="124409"/>
                    </a:lnTo>
                    <a:cubicBezTo>
                      <a:pt x="270985" y="108093"/>
                      <a:pt x="281973" y="52932"/>
                      <a:pt x="286682" y="43609"/>
                    </a:cubicBezTo>
                    <a:cubicBezTo>
                      <a:pt x="293746" y="28847"/>
                      <a:pt x="307089" y="17193"/>
                      <a:pt x="323570" y="17193"/>
                    </a:cubicBezTo>
                    <a:cubicBezTo>
                      <a:pt x="326710" y="17193"/>
                      <a:pt x="347116" y="17193"/>
                      <a:pt x="362028" y="31178"/>
                    </a:cubicBezTo>
                    <a:cubicBezTo>
                      <a:pt x="327495" y="34286"/>
                      <a:pt x="319646" y="61478"/>
                      <a:pt x="319646" y="73132"/>
                    </a:cubicBezTo>
                    <a:cubicBezTo>
                      <a:pt x="319646" y="91001"/>
                      <a:pt x="333773" y="100324"/>
                      <a:pt x="348686" y="100324"/>
                    </a:cubicBezTo>
                    <a:cubicBezTo>
                      <a:pt x="369092" y="100324"/>
                      <a:pt x="391852" y="83232"/>
                      <a:pt x="391852" y="53709"/>
                    </a:cubicBezTo>
                    <a:cubicBezTo>
                      <a:pt x="391852" y="17970"/>
                      <a:pt x="355749" y="101"/>
                      <a:pt x="323570" y="101"/>
                    </a:cubicBezTo>
                    <a:cubicBezTo>
                      <a:pt x="296886" y="101"/>
                      <a:pt x="247440" y="14086"/>
                      <a:pt x="223894" y="91001"/>
                    </a:cubicBezTo>
                    <a:cubicBezTo>
                      <a:pt x="219185" y="107316"/>
                      <a:pt x="216831" y="115086"/>
                      <a:pt x="197994" y="212978"/>
                    </a:cubicBezTo>
                    <a:lnTo>
                      <a:pt x="143840" y="212978"/>
                    </a:lnTo>
                    <a:cubicBezTo>
                      <a:pt x="128928" y="212978"/>
                      <a:pt x="120294" y="212978"/>
                      <a:pt x="120294" y="227739"/>
                    </a:cubicBezTo>
                    <a:cubicBezTo>
                      <a:pt x="120294" y="237062"/>
                      <a:pt x="127358" y="237062"/>
                      <a:pt x="142270" y="237062"/>
                    </a:cubicBezTo>
                    <a:lnTo>
                      <a:pt x="194070" y="237062"/>
                    </a:lnTo>
                    <a:lnTo>
                      <a:pt x="135207" y="543946"/>
                    </a:lnTo>
                    <a:cubicBezTo>
                      <a:pt x="121079" y="619308"/>
                      <a:pt x="107737" y="690008"/>
                      <a:pt x="66925" y="690008"/>
                    </a:cubicBezTo>
                    <a:cubicBezTo>
                      <a:pt x="63785" y="690008"/>
                      <a:pt x="44164" y="690008"/>
                      <a:pt x="29252" y="676023"/>
                    </a:cubicBezTo>
                    <a:cubicBezTo>
                      <a:pt x="65355" y="673692"/>
                      <a:pt x="72419" y="645723"/>
                      <a:pt x="72419" y="634069"/>
                    </a:cubicBezTo>
                    <a:cubicBezTo>
                      <a:pt x="72419" y="616200"/>
                      <a:pt x="58291" y="606877"/>
                      <a:pt x="43379" y="606877"/>
                    </a:cubicBezTo>
                    <a:cubicBezTo>
                      <a:pt x="22973" y="606877"/>
                      <a:pt x="212" y="623969"/>
                      <a:pt x="212" y="653492"/>
                    </a:cubicBezTo>
                    <a:cubicBezTo>
                      <a:pt x="212" y="688454"/>
                      <a:pt x="34746" y="707100"/>
                      <a:pt x="66925" y="707100"/>
                    </a:cubicBezTo>
                    <a:cubicBezTo>
                      <a:pt x="110091" y="707100"/>
                      <a:pt x="141485" y="661262"/>
                      <a:pt x="155613" y="631739"/>
                    </a:cubicBezTo>
                    <a:cubicBezTo>
                      <a:pt x="180728" y="582793"/>
                      <a:pt x="198779" y="488785"/>
                      <a:pt x="199564" y="483347"/>
                    </a:cubicBezTo>
                    <a:lnTo>
                      <a:pt x="246655" y="237062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任意多边形: 形状 46">
                <a:extLst>
                  <a:ext uri="{FF2B5EF4-FFF2-40B4-BE49-F238E27FC236}">
                    <a16:creationId xmlns:a16="http://schemas.microsoft.com/office/drawing/2014/main" id="{906BA311-F17B-D111-68D8-B5F7DA64BFB8}"/>
                  </a:ext>
                </a:extLst>
              </p:cNvPr>
              <p:cNvSpPr/>
              <p:nvPr/>
            </p:nvSpPr>
            <p:spPr>
              <a:xfrm>
                <a:off x="21579000" y="9834308"/>
                <a:ext cx="182085" cy="776921"/>
              </a:xfrm>
              <a:custGeom>
                <a:avLst/>
                <a:gdLst>
                  <a:gd name="connsiteX0" fmla="*/ 182303 w 182085"/>
                  <a:gd name="connsiteY0" fmla="*/ 769254 h 776921"/>
                  <a:gd name="connsiteX1" fmla="*/ 168961 w 182085"/>
                  <a:gd name="connsiteY1" fmla="*/ 752162 h 776921"/>
                  <a:gd name="connsiteX2" fmla="*/ 45740 w 182085"/>
                  <a:gd name="connsiteY2" fmla="*/ 388562 h 776921"/>
                  <a:gd name="connsiteX3" fmla="*/ 172100 w 182085"/>
                  <a:gd name="connsiteY3" fmla="*/ 21078 h 776921"/>
                  <a:gd name="connsiteX4" fmla="*/ 182303 w 182085"/>
                  <a:gd name="connsiteY4" fmla="*/ 7870 h 776921"/>
                  <a:gd name="connsiteX5" fmla="*/ 174455 w 182085"/>
                  <a:gd name="connsiteY5" fmla="*/ 101 h 776921"/>
                  <a:gd name="connsiteX6" fmla="*/ 49664 w 182085"/>
                  <a:gd name="connsiteY6" fmla="*/ 151601 h 776921"/>
                  <a:gd name="connsiteX7" fmla="*/ 218 w 182085"/>
                  <a:gd name="connsiteY7" fmla="*/ 388562 h 776921"/>
                  <a:gd name="connsiteX8" fmla="*/ 52018 w 182085"/>
                  <a:gd name="connsiteY8" fmla="*/ 630962 h 776921"/>
                  <a:gd name="connsiteX9" fmla="*/ 174455 w 182085"/>
                  <a:gd name="connsiteY9" fmla="*/ 777023 h 776921"/>
                  <a:gd name="connsiteX10" fmla="*/ 182303 w 182085"/>
                  <a:gd name="connsiteY10" fmla="*/ 769254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03" y="769254"/>
                    </a:moveTo>
                    <a:cubicBezTo>
                      <a:pt x="182303" y="766923"/>
                      <a:pt x="182303" y="765369"/>
                      <a:pt x="168961" y="752162"/>
                    </a:cubicBezTo>
                    <a:cubicBezTo>
                      <a:pt x="70855" y="654269"/>
                      <a:pt x="45740" y="507431"/>
                      <a:pt x="45740" y="388562"/>
                    </a:cubicBezTo>
                    <a:cubicBezTo>
                      <a:pt x="45740" y="253378"/>
                      <a:pt x="75564" y="118193"/>
                      <a:pt x="172100" y="21078"/>
                    </a:cubicBezTo>
                    <a:cubicBezTo>
                      <a:pt x="182303" y="11755"/>
                      <a:pt x="182303" y="10201"/>
                      <a:pt x="182303" y="7870"/>
                    </a:cubicBezTo>
                    <a:cubicBezTo>
                      <a:pt x="182303" y="2432"/>
                      <a:pt x="179164" y="101"/>
                      <a:pt x="174455" y="101"/>
                    </a:cubicBezTo>
                    <a:cubicBezTo>
                      <a:pt x="166606" y="101"/>
                      <a:pt x="95970" y="52932"/>
                      <a:pt x="49664" y="151601"/>
                    </a:cubicBezTo>
                    <a:cubicBezTo>
                      <a:pt x="9637" y="237062"/>
                      <a:pt x="218" y="323301"/>
                      <a:pt x="218" y="388562"/>
                    </a:cubicBezTo>
                    <a:cubicBezTo>
                      <a:pt x="218" y="449162"/>
                      <a:pt x="8852" y="543170"/>
                      <a:pt x="52018" y="630962"/>
                    </a:cubicBezTo>
                    <a:cubicBezTo>
                      <a:pt x="99109" y="726523"/>
                      <a:pt x="166606" y="777023"/>
                      <a:pt x="174455" y="777023"/>
                    </a:cubicBezTo>
                    <a:cubicBezTo>
                      <a:pt x="179164" y="777023"/>
                      <a:pt x="182303" y="774692"/>
                      <a:pt x="182303" y="7692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任意多边形: 形状 47">
                <a:extLst>
                  <a:ext uri="{FF2B5EF4-FFF2-40B4-BE49-F238E27FC236}">
                    <a16:creationId xmlns:a16="http://schemas.microsoft.com/office/drawing/2014/main" id="{D06591CA-A623-FE34-C6A0-297789A84B45}"/>
                  </a:ext>
                </a:extLst>
              </p:cNvPr>
              <p:cNvSpPr/>
              <p:nvPr/>
            </p:nvSpPr>
            <p:spPr>
              <a:xfrm>
                <a:off x="22466353" y="9834308"/>
                <a:ext cx="182085" cy="776921"/>
              </a:xfrm>
              <a:custGeom>
                <a:avLst/>
                <a:gdLst>
                  <a:gd name="connsiteX0" fmla="*/ 182318 w 182085"/>
                  <a:gd name="connsiteY0" fmla="*/ 388562 h 776921"/>
                  <a:gd name="connsiteX1" fmla="*/ 130518 w 182085"/>
                  <a:gd name="connsiteY1" fmla="*/ 146163 h 776921"/>
                  <a:gd name="connsiteX2" fmla="*/ 8081 w 182085"/>
                  <a:gd name="connsiteY2" fmla="*/ 101 h 776921"/>
                  <a:gd name="connsiteX3" fmla="*/ 233 w 182085"/>
                  <a:gd name="connsiteY3" fmla="*/ 7870 h 776921"/>
                  <a:gd name="connsiteX4" fmla="*/ 15145 w 182085"/>
                  <a:gd name="connsiteY4" fmla="*/ 25740 h 776921"/>
                  <a:gd name="connsiteX5" fmla="*/ 136797 w 182085"/>
                  <a:gd name="connsiteY5" fmla="*/ 388562 h 776921"/>
                  <a:gd name="connsiteX6" fmla="*/ 10436 w 182085"/>
                  <a:gd name="connsiteY6" fmla="*/ 756046 h 776921"/>
                  <a:gd name="connsiteX7" fmla="*/ 233 w 182085"/>
                  <a:gd name="connsiteY7" fmla="*/ 769254 h 776921"/>
                  <a:gd name="connsiteX8" fmla="*/ 8081 w 182085"/>
                  <a:gd name="connsiteY8" fmla="*/ 777023 h 776921"/>
                  <a:gd name="connsiteX9" fmla="*/ 132872 w 182085"/>
                  <a:gd name="connsiteY9" fmla="*/ 625523 h 776921"/>
                  <a:gd name="connsiteX10" fmla="*/ 182318 w 182085"/>
                  <a:gd name="connsiteY10" fmla="*/ 388562 h 776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2085" h="776921">
                    <a:moveTo>
                      <a:pt x="182318" y="388562"/>
                    </a:moveTo>
                    <a:cubicBezTo>
                      <a:pt x="182318" y="327962"/>
                      <a:pt x="173684" y="233955"/>
                      <a:pt x="130518" y="146163"/>
                    </a:cubicBezTo>
                    <a:cubicBezTo>
                      <a:pt x="83427" y="50601"/>
                      <a:pt x="15930" y="101"/>
                      <a:pt x="8081" y="101"/>
                    </a:cubicBezTo>
                    <a:cubicBezTo>
                      <a:pt x="3372" y="101"/>
                      <a:pt x="233" y="3209"/>
                      <a:pt x="233" y="7870"/>
                    </a:cubicBezTo>
                    <a:cubicBezTo>
                      <a:pt x="233" y="10201"/>
                      <a:pt x="233" y="11755"/>
                      <a:pt x="15145" y="25740"/>
                    </a:cubicBezTo>
                    <a:cubicBezTo>
                      <a:pt x="92060" y="102655"/>
                      <a:pt x="136797" y="226185"/>
                      <a:pt x="136797" y="388562"/>
                    </a:cubicBezTo>
                    <a:cubicBezTo>
                      <a:pt x="136797" y="521416"/>
                      <a:pt x="107757" y="658154"/>
                      <a:pt x="10436" y="756046"/>
                    </a:cubicBezTo>
                    <a:cubicBezTo>
                      <a:pt x="233" y="765369"/>
                      <a:pt x="233" y="766923"/>
                      <a:pt x="233" y="769254"/>
                    </a:cubicBezTo>
                    <a:cubicBezTo>
                      <a:pt x="233" y="773915"/>
                      <a:pt x="3372" y="777023"/>
                      <a:pt x="8081" y="777023"/>
                    </a:cubicBezTo>
                    <a:cubicBezTo>
                      <a:pt x="15930" y="777023"/>
                      <a:pt x="86566" y="724192"/>
                      <a:pt x="132872" y="625523"/>
                    </a:cubicBezTo>
                    <a:cubicBezTo>
                      <a:pt x="172900" y="540062"/>
                      <a:pt x="182318" y="453824"/>
                      <a:pt x="182318" y="388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任意多边形: 形状 48">
                <a:extLst>
                  <a:ext uri="{FF2B5EF4-FFF2-40B4-BE49-F238E27FC236}">
                    <a16:creationId xmlns:a16="http://schemas.microsoft.com/office/drawing/2014/main" id="{EFDEC3DB-F546-9070-3255-57AA425162C8}"/>
                  </a:ext>
                </a:extLst>
              </p:cNvPr>
              <p:cNvSpPr/>
              <p:nvPr/>
            </p:nvSpPr>
            <p:spPr>
              <a:xfrm>
                <a:off x="22850738" y="10131869"/>
                <a:ext cx="521925" cy="181799"/>
              </a:xfrm>
              <a:custGeom>
                <a:avLst/>
                <a:gdLst>
                  <a:gd name="connsiteX0" fmla="*/ 495479 w 521924"/>
                  <a:gd name="connsiteY0" fmla="*/ 31178 h 181799"/>
                  <a:gd name="connsiteX1" fmla="*/ 522164 w 521924"/>
                  <a:gd name="connsiteY1" fmla="*/ 15640 h 181799"/>
                  <a:gd name="connsiteX2" fmla="*/ 496264 w 521924"/>
                  <a:gd name="connsiteY2" fmla="*/ 101 h 181799"/>
                  <a:gd name="connsiteX3" fmla="*/ 26139 w 521924"/>
                  <a:gd name="connsiteY3" fmla="*/ 101 h 181799"/>
                  <a:gd name="connsiteX4" fmla="*/ 239 w 521924"/>
                  <a:gd name="connsiteY4" fmla="*/ 15640 h 181799"/>
                  <a:gd name="connsiteX5" fmla="*/ 26924 w 521924"/>
                  <a:gd name="connsiteY5" fmla="*/ 31178 h 181799"/>
                  <a:gd name="connsiteX6" fmla="*/ 495479 w 521924"/>
                  <a:gd name="connsiteY6" fmla="*/ 31178 h 181799"/>
                  <a:gd name="connsiteX7" fmla="*/ 496264 w 521924"/>
                  <a:gd name="connsiteY7" fmla="*/ 181901 h 181799"/>
                  <a:gd name="connsiteX8" fmla="*/ 522164 w 521924"/>
                  <a:gd name="connsiteY8" fmla="*/ 166362 h 181799"/>
                  <a:gd name="connsiteX9" fmla="*/ 495479 w 521924"/>
                  <a:gd name="connsiteY9" fmla="*/ 150824 h 181799"/>
                  <a:gd name="connsiteX10" fmla="*/ 26924 w 521924"/>
                  <a:gd name="connsiteY10" fmla="*/ 150824 h 181799"/>
                  <a:gd name="connsiteX11" fmla="*/ 239 w 521924"/>
                  <a:gd name="connsiteY11" fmla="*/ 166362 h 181799"/>
                  <a:gd name="connsiteX12" fmla="*/ 26139 w 521924"/>
                  <a:gd name="connsiteY12" fmla="*/ 181901 h 181799"/>
                  <a:gd name="connsiteX13" fmla="*/ 496264 w 521924"/>
                  <a:gd name="connsiteY13" fmla="*/ 181901 h 18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21924" h="181799">
                    <a:moveTo>
                      <a:pt x="495479" y="31178"/>
                    </a:moveTo>
                    <a:cubicBezTo>
                      <a:pt x="507252" y="31178"/>
                      <a:pt x="522164" y="31178"/>
                      <a:pt x="522164" y="15640"/>
                    </a:cubicBezTo>
                    <a:cubicBezTo>
                      <a:pt x="522164" y="101"/>
                      <a:pt x="507252" y="101"/>
                      <a:pt x="496264" y="101"/>
                    </a:cubicBezTo>
                    <a:lnTo>
                      <a:pt x="26139" y="101"/>
                    </a:lnTo>
                    <a:cubicBezTo>
                      <a:pt x="15151" y="101"/>
                      <a:pt x="239" y="101"/>
                      <a:pt x="239" y="15640"/>
                    </a:cubicBezTo>
                    <a:cubicBezTo>
                      <a:pt x="239" y="31178"/>
                      <a:pt x="15151" y="31178"/>
                      <a:pt x="26924" y="31178"/>
                    </a:cubicBezTo>
                    <a:lnTo>
                      <a:pt x="495479" y="31178"/>
                    </a:lnTo>
                    <a:close/>
                    <a:moveTo>
                      <a:pt x="496264" y="181901"/>
                    </a:moveTo>
                    <a:cubicBezTo>
                      <a:pt x="507252" y="181901"/>
                      <a:pt x="522164" y="181901"/>
                      <a:pt x="522164" y="166362"/>
                    </a:cubicBezTo>
                    <a:cubicBezTo>
                      <a:pt x="522164" y="150824"/>
                      <a:pt x="507252" y="150824"/>
                      <a:pt x="495479" y="150824"/>
                    </a:cubicBezTo>
                    <a:lnTo>
                      <a:pt x="26924" y="150824"/>
                    </a:lnTo>
                    <a:cubicBezTo>
                      <a:pt x="15151" y="150824"/>
                      <a:pt x="239" y="150824"/>
                      <a:pt x="239" y="166362"/>
                    </a:cubicBezTo>
                    <a:cubicBezTo>
                      <a:pt x="239" y="181901"/>
                      <a:pt x="15151" y="181901"/>
                      <a:pt x="26139" y="181901"/>
                    </a:cubicBezTo>
                    <a:lnTo>
                      <a:pt x="496264" y="181901"/>
                    </a:ln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任意多边形: 形状 49">
                <a:extLst>
                  <a:ext uri="{FF2B5EF4-FFF2-40B4-BE49-F238E27FC236}">
                    <a16:creationId xmlns:a16="http://schemas.microsoft.com/office/drawing/2014/main" id="{E0A52F45-897B-4A04-0AF2-6702B24EFF5B}"/>
                  </a:ext>
                </a:extLst>
              </p:cNvPr>
              <p:cNvSpPr/>
              <p:nvPr/>
            </p:nvSpPr>
            <p:spPr>
              <a:xfrm>
                <a:off x="23587668" y="9899569"/>
                <a:ext cx="330421" cy="534522"/>
              </a:xfrm>
              <a:custGeom>
                <a:avLst/>
                <a:gdLst>
                  <a:gd name="connsiteX0" fmla="*/ 330671 w 330421"/>
                  <a:gd name="connsiteY0" fmla="*/ 268916 h 534522"/>
                  <a:gd name="connsiteX1" fmla="*/ 299278 w 330421"/>
                  <a:gd name="connsiteY1" fmla="*/ 87116 h 534522"/>
                  <a:gd name="connsiteX2" fmla="*/ 165853 w 330421"/>
                  <a:gd name="connsiteY2" fmla="*/ 101 h 534522"/>
                  <a:gd name="connsiteX3" fmla="*/ 29289 w 330421"/>
                  <a:gd name="connsiteY3" fmla="*/ 92555 h 534522"/>
                  <a:gd name="connsiteX4" fmla="*/ 250 w 330421"/>
                  <a:gd name="connsiteY4" fmla="*/ 268916 h 534522"/>
                  <a:gd name="connsiteX5" fmla="*/ 35568 w 330421"/>
                  <a:gd name="connsiteY5" fmla="*/ 456154 h 534522"/>
                  <a:gd name="connsiteX6" fmla="*/ 165068 w 330421"/>
                  <a:gd name="connsiteY6" fmla="*/ 534623 h 534522"/>
                  <a:gd name="connsiteX7" fmla="*/ 301632 w 330421"/>
                  <a:gd name="connsiteY7" fmla="*/ 444500 h 534522"/>
                  <a:gd name="connsiteX8" fmla="*/ 330671 w 330421"/>
                  <a:gd name="connsiteY8" fmla="*/ 268916 h 534522"/>
                  <a:gd name="connsiteX9" fmla="*/ 165068 w 330421"/>
                  <a:gd name="connsiteY9" fmla="*/ 517531 h 534522"/>
                  <a:gd name="connsiteX10" fmla="*/ 74026 w 330421"/>
                  <a:gd name="connsiteY10" fmla="*/ 423524 h 534522"/>
                  <a:gd name="connsiteX11" fmla="*/ 65392 w 330421"/>
                  <a:gd name="connsiteY11" fmla="*/ 259593 h 534522"/>
                  <a:gd name="connsiteX12" fmla="*/ 71671 w 330421"/>
                  <a:gd name="connsiteY12" fmla="*/ 116639 h 534522"/>
                  <a:gd name="connsiteX13" fmla="*/ 165068 w 330421"/>
                  <a:gd name="connsiteY13" fmla="*/ 17193 h 534522"/>
                  <a:gd name="connsiteX14" fmla="*/ 257681 w 330421"/>
                  <a:gd name="connsiteY14" fmla="*/ 108093 h 534522"/>
                  <a:gd name="connsiteX15" fmla="*/ 265529 w 330421"/>
                  <a:gd name="connsiteY15" fmla="*/ 259593 h 534522"/>
                  <a:gd name="connsiteX16" fmla="*/ 256896 w 330421"/>
                  <a:gd name="connsiteY16" fmla="*/ 420416 h 534522"/>
                  <a:gd name="connsiteX17" fmla="*/ 165068 w 330421"/>
                  <a:gd name="connsiteY17" fmla="*/ 517531 h 53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30421" h="534522">
                    <a:moveTo>
                      <a:pt x="330671" y="268916"/>
                    </a:moveTo>
                    <a:cubicBezTo>
                      <a:pt x="330671" y="206762"/>
                      <a:pt x="326747" y="144609"/>
                      <a:pt x="299278" y="87116"/>
                    </a:cubicBezTo>
                    <a:cubicBezTo>
                      <a:pt x="263174" y="12532"/>
                      <a:pt x="198817" y="101"/>
                      <a:pt x="165853" y="101"/>
                    </a:cubicBezTo>
                    <a:cubicBezTo>
                      <a:pt x="118762" y="101"/>
                      <a:pt x="61468" y="20301"/>
                      <a:pt x="29289" y="92555"/>
                    </a:cubicBezTo>
                    <a:cubicBezTo>
                      <a:pt x="4174" y="146162"/>
                      <a:pt x="250" y="206762"/>
                      <a:pt x="250" y="268916"/>
                    </a:cubicBezTo>
                    <a:cubicBezTo>
                      <a:pt x="250" y="327185"/>
                      <a:pt x="3389" y="397108"/>
                      <a:pt x="35568" y="456154"/>
                    </a:cubicBezTo>
                    <a:cubicBezTo>
                      <a:pt x="69317" y="519085"/>
                      <a:pt x="126611" y="534623"/>
                      <a:pt x="165068" y="534623"/>
                    </a:cubicBezTo>
                    <a:cubicBezTo>
                      <a:pt x="207450" y="534623"/>
                      <a:pt x="267099" y="518308"/>
                      <a:pt x="301632" y="444500"/>
                    </a:cubicBezTo>
                    <a:cubicBezTo>
                      <a:pt x="326747" y="390893"/>
                      <a:pt x="330671" y="330293"/>
                      <a:pt x="330671" y="268916"/>
                    </a:cubicBezTo>
                    <a:close/>
                    <a:moveTo>
                      <a:pt x="165068" y="517531"/>
                    </a:moveTo>
                    <a:cubicBezTo>
                      <a:pt x="134459" y="517531"/>
                      <a:pt x="88153" y="498108"/>
                      <a:pt x="74026" y="423524"/>
                    </a:cubicBezTo>
                    <a:cubicBezTo>
                      <a:pt x="65392" y="376908"/>
                      <a:pt x="65392" y="305431"/>
                      <a:pt x="65392" y="259593"/>
                    </a:cubicBezTo>
                    <a:cubicBezTo>
                      <a:pt x="65392" y="209870"/>
                      <a:pt x="65392" y="158593"/>
                      <a:pt x="71671" y="116639"/>
                    </a:cubicBezTo>
                    <a:cubicBezTo>
                      <a:pt x="86583" y="24186"/>
                      <a:pt x="145447" y="17193"/>
                      <a:pt x="165068" y="17193"/>
                    </a:cubicBezTo>
                    <a:cubicBezTo>
                      <a:pt x="190968" y="17193"/>
                      <a:pt x="242768" y="31178"/>
                      <a:pt x="257681" y="108093"/>
                    </a:cubicBezTo>
                    <a:cubicBezTo>
                      <a:pt x="265529" y="151601"/>
                      <a:pt x="265529" y="210647"/>
                      <a:pt x="265529" y="259593"/>
                    </a:cubicBezTo>
                    <a:cubicBezTo>
                      <a:pt x="265529" y="317862"/>
                      <a:pt x="265529" y="370693"/>
                      <a:pt x="256896" y="420416"/>
                    </a:cubicBezTo>
                    <a:cubicBezTo>
                      <a:pt x="245123" y="494223"/>
                      <a:pt x="200386" y="517531"/>
                      <a:pt x="165068" y="517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786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" name="组合 35">
              <a:extLst>
                <a:ext uri="{FF2B5EF4-FFF2-40B4-BE49-F238E27FC236}">
                  <a16:creationId xmlns:a16="http://schemas.microsoft.com/office/drawing/2014/main" id="{ED0F7586-4742-2213-409F-6DB05C775420}"/>
                </a:ext>
              </a:extLst>
            </p:cNvPr>
            <p:cNvGrpSpPr/>
            <p:nvPr/>
          </p:nvGrpSpPr>
          <p:grpSpPr>
            <a:xfrm>
              <a:off x="10427235" y="10604570"/>
              <a:ext cx="531249" cy="376950"/>
              <a:chOff x="-3163901" y="8920564"/>
              <a:chExt cx="531249" cy="376950"/>
            </a:xfrm>
          </p:grpSpPr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80C0086F-3A15-2DFE-DE84-E87C3312632C}"/>
                  </a:ext>
                </a:extLst>
              </p:cNvPr>
              <p:cNvSpPr/>
              <p:nvPr/>
            </p:nvSpPr>
            <p:spPr>
              <a:xfrm>
                <a:off x="-3163901" y="8920564"/>
                <a:ext cx="321300" cy="376950"/>
              </a:xfrm>
              <a:custGeom>
                <a:avLst/>
                <a:gdLst>
                  <a:gd name="connsiteX0" fmla="*/ 104665 w 321300"/>
                  <a:gd name="connsiteY0" fmla="*/ 70999 h 376950"/>
                  <a:gd name="connsiteX1" fmla="*/ 113226 w 321300"/>
                  <a:gd name="connsiteY1" fmla="*/ 51098 h 376950"/>
                  <a:gd name="connsiteX2" fmla="*/ 178285 w 321300"/>
                  <a:gd name="connsiteY2" fmla="*/ 23587 h 376950"/>
                  <a:gd name="connsiteX3" fmla="*/ 248480 w 321300"/>
                  <a:gd name="connsiteY3" fmla="*/ 133043 h 376950"/>
                  <a:gd name="connsiteX4" fmla="*/ 171436 w 321300"/>
                  <a:gd name="connsiteY4" fmla="*/ 246011 h 376950"/>
                  <a:gd name="connsiteX5" fmla="*/ 110943 w 321300"/>
                  <a:gd name="connsiteY5" fmla="*/ 214404 h 376950"/>
                  <a:gd name="connsiteX6" fmla="*/ 104665 w 321300"/>
                  <a:gd name="connsiteY6" fmla="*/ 195088 h 376950"/>
                  <a:gd name="connsiteX7" fmla="*/ 104665 w 321300"/>
                  <a:gd name="connsiteY7" fmla="*/ 70999 h 376950"/>
                  <a:gd name="connsiteX8" fmla="*/ 104665 w 321300"/>
                  <a:gd name="connsiteY8" fmla="*/ 240744 h 376950"/>
                  <a:gd name="connsiteX9" fmla="*/ 177714 w 321300"/>
                  <a:gd name="connsiteY9" fmla="*/ 267083 h 376950"/>
                  <a:gd name="connsiteX10" fmla="*/ 321529 w 321300"/>
                  <a:gd name="connsiteY10" fmla="*/ 133043 h 376950"/>
                  <a:gd name="connsiteX11" fmla="*/ 187416 w 321300"/>
                  <a:gd name="connsiteY11" fmla="*/ 174 h 376950"/>
                  <a:gd name="connsiteX12" fmla="*/ 101241 w 321300"/>
                  <a:gd name="connsiteY12" fmla="*/ 28855 h 376950"/>
                  <a:gd name="connsiteX13" fmla="*/ 101241 w 321300"/>
                  <a:gd name="connsiteY13" fmla="*/ 174 h 376950"/>
                  <a:gd name="connsiteX14" fmla="*/ 228 w 321300"/>
                  <a:gd name="connsiteY14" fmla="*/ 4857 h 376950"/>
                  <a:gd name="connsiteX15" fmla="*/ 228 w 321300"/>
                  <a:gd name="connsiteY15" fmla="*/ 32367 h 376950"/>
                  <a:gd name="connsiteX16" fmla="*/ 39606 w 321300"/>
                  <a:gd name="connsiteY16" fmla="*/ 54610 h 376950"/>
                  <a:gd name="connsiteX17" fmla="*/ 39606 w 321300"/>
                  <a:gd name="connsiteY17" fmla="*/ 349614 h 376950"/>
                  <a:gd name="connsiteX18" fmla="*/ 228 w 321300"/>
                  <a:gd name="connsiteY18" fmla="*/ 349614 h 376950"/>
                  <a:gd name="connsiteX19" fmla="*/ 228 w 321300"/>
                  <a:gd name="connsiteY19" fmla="*/ 377125 h 376950"/>
                  <a:gd name="connsiteX20" fmla="*/ 72136 w 321300"/>
                  <a:gd name="connsiteY20" fmla="*/ 375369 h 376950"/>
                  <a:gd name="connsiteX21" fmla="*/ 144043 w 321300"/>
                  <a:gd name="connsiteY21" fmla="*/ 377125 h 376950"/>
                  <a:gd name="connsiteX22" fmla="*/ 144043 w 321300"/>
                  <a:gd name="connsiteY22" fmla="*/ 349614 h 376950"/>
                  <a:gd name="connsiteX23" fmla="*/ 104665 w 321300"/>
                  <a:gd name="connsiteY23" fmla="*/ 349614 h 376950"/>
                  <a:gd name="connsiteX24" fmla="*/ 104665 w 321300"/>
                  <a:gd name="connsiteY24" fmla="*/ 240744 h 37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1300" h="376950">
                    <a:moveTo>
                      <a:pt x="104665" y="70999"/>
                    </a:moveTo>
                    <a:cubicBezTo>
                      <a:pt x="104665" y="59878"/>
                      <a:pt x="105236" y="59292"/>
                      <a:pt x="113226" y="51098"/>
                    </a:cubicBezTo>
                    <a:cubicBezTo>
                      <a:pt x="136053" y="27099"/>
                      <a:pt x="165729" y="23587"/>
                      <a:pt x="178285" y="23587"/>
                    </a:cubicBezTo>
                    <a:cubicBezTo>
                      <a:pt x="216521" y="23587"/>
                      <a:pt x="248480" y="59292"/>
                      <a:pt x="248480" y="133043"/>
                    </a:cubicBezTo>
                    <a:cubicBezTo>
                      <a:pt x="248480" y="215575"/>
                      <a:pt x="208531" y="246011"/>
                      <a:pt x="171436" y="246011"/>
                    </a:cubicBezTo>
                    <a:cubicBezTo>
                      <a:pt x="163447" y="246011"/>
                      <a:pt x="136624" y="246011"/>
                      <a:pt x="110943" y="214404"/>
                    </a:cubicBezTo>
                    <a:cubicBezTo>
                      <a:pt x="104665" y="206795"/>
                      <a:pt x="104665" y="206209"/>
                      <a:pt x="104665" y="195088"/>
                    </a:cubicBezTo>
                    <a:lnTo>
                      <a:pt x="104665" y="70999"/>
                    </a:lnTo>
                    <a:close/>
                    <a:moveTo>
                      <a:pt x="104665" y="240744"/>
                    </a:moveTo>
                    <a:cubicBezTo>
                      <a:pt x="129205" y="261230"/>
                      <a:pt x="154316" y="267083"/>
                      <a:pt x="177714" y="267083"/>
                    </a:cubicBezTo>
                    <a:cubicBezTo>
                      <a:pt x="263318" y="267083"/>
                      <a:pt x="321529" y="214404"/>
                      <a:pt x="321529" y="133043"/>
                    </a:cubicBezTo>
                    <a:cubicBezTo>
                      <a:pt x="321529" y="55195"/>
                      <a:pt x="269595" y="174"/>
                      <a:pt x="187416" y="174"/>
                    </a:cubicBezTo>
                    <a:cubicBezTo>
                      <a:pt x="144614" y="174"/>
                      <a:pt x="114367" y="18319"/>
                      <a:pt x="101241" y="28855"/>
                    </a:cubicBezTo>
                    <a:lnTo>
                      <a:pt x="101241" y="174"/>
                    </a:lnTo>
                    <a:lnTo>
                      <a:pt x="228" y="4857"/>
                    </a:lnTo>
                    <a:lnTo>
                      <a:pt x="228" y="32367"/>
                    </a:lnTo>
                    <a:cubicBezTo>
                      <a:pt x="35611" y="32367"/>
                      <a:pt x="39606" y="32367"/>
                      <a:pt x="39606" y="54610"/>
                    </a:cubicBezTo>
                    <a:lnTo>
                      <a:pt x="39606" y="349614"/>
                    </a:lnTo>
                    <a:lnTo>
                      <a:pt x="228" y="349614"/>
                    </a:lnTo>
                    <a:lnTo>
                      <a:pt x="228" y="377125"/>
                    </a:lnTo>
                    <a:cubicBezTo>
                      <a:pt x="16208" y="376539"/>
                      <a:pt x="50449" y="375369"/>
                      <a:pt x="72136" y="375369"/>
                    </a:cubicBezTo>
                    <a:cubicBezTo>
                      <a:pt x="94393" y="375369"/>
                      <a:pt x="128064" y="376539"/>
                      <a:pt x="144043" y="377125"/>
                    </a:cubicBezTo>
                    <a:lnTo>
                      <a:pt x="144043" y="349614"/>
                    </a:lnTo>
                    <a:lnTo>
                      <a:pt x="104665" y="349614"/>
                    </a:lnTo>
                    <a:lnTo>
                      <a:pt x="104665" y="240744"/>
                    </a:ln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21380DB8-9744-FA81-6399-51CF757F9D4A}"/>
                  </a:ext>
                </a:extLst>
              </p:cNvPr>
              <p:cNvSpPr/>
              <p:nvPr/>
            </p:nvSpPr>
            <p:spPr>
              <a:xfrm>
                <a:off x="-2792046" y="9091069"/>
                <a:ext cx="159394" cy="184787"/>
              </a:xfrm>
              <a:custGeom>
                <a:avLst/>
                <a:gdLst>
                  <a:gd name="connsiteX0" fmla="*/ 144049 w 159394"/>
                  <a:gd name="connsiteY0" fmla="*/ 26808 h 184787"/>
                  <a:gd name="connsiteX1" fmla="*/ 127271 w 159394"/>
                  <a:gd name="connsiteY1" fmla="*/ 46065 h 184787"/>
                  <a:gd name="connsiteX2" fmla="*/ 140454 w 159394"/>
                  <a:gd name="connsiteY2" fmla="*/ 59177 h 184787"/>
                  <a:gd name="connsiteX3" fmla="*/ 159629 w 159394"/>
                  <a:gd name="connsiteY3" fmla="*/ 35822 h 184787"/>
                  <a:gd name="connsiteX4" fmla="*/ 106498 w 159394"/>
                  <a:gd name="connsiteY4" fmla="*/ 176 h 184787"/>
                  <a:gd name="connsiteX5" fmla="*/ 32993 w 159394"/>
                  <a:gd name="connsiteY5" fmla="*/ 59996 h 184787"/>
                  <a:gd name="connsiteX6" fmla="*/ 46975 w 159394"/>
                  <a:gd name="connsiteY6" fmla="*/ 89906 h 184787"/>
                  <a:gd name="connsiteX7" fmla="*/ 92116 w 159394"/>
                  <a:gd name="connsiteY7" fmla="*/ 104657 h 184787"/>
                  <a:gd name="connsiteX8" fmla="*/ 126073 w 159394"/>
                  <a:gd name="connsiteY8" fmla="*/ 131699 h 184787"/>
                  <a:gd name="connsiteX9" fmla="*/ 104900 w 159394"/>
                  <a:gd name="connsiteY9" fmla="*/ 164477 h 184787"/>
                  <a:gd name="connsiteX10" fmla="*/ 64951 w 159394"/>
                  <a:gd name="connsiteY10" fmla="*/ 173491 h 184787"/>
                  <a:gd name="connsiteX11" fmla="*/ 17013 w 159394"/>
                  <a:gd name="connsiteY11" fmla="*/ 156282 h 184787"/>
                  <a:gd name="connsiteX12" fmla="*/ 38985 w 159394"/>
                  <a:gd name="connsiteY12" fmla="*/ 132928 h 184787"/>
                  <a:gd name="connsiteX13" fmla="*/ 23405 w 159394"/>
                  <a:gd name="connsiteY13" fmla="*/ 117768 h 184787"/>
                  <a:gd name="connsiteX14" fmla="*/ 235 w 159394"/>
                  <a:gd name="connsiteY14" fmla="*/ 145220 h 184787"/>
                  <a:gd name="connsiteX15" fmla="*/ 64552 w 159394"/>
                  <a:gd name="connsiteY15" fmla="*/ 184963 h 184787"/>
                  <a:gd name="connsiteX16" fmla="*/ 151640 w 159394"/>
                  <a:gd name="connsiteY16" fmla="*/ 117358 h 184787"/>
                  <a:gd name="connsiteX17" fmla="*/ 96511 w 159394"/>
                  <a:gd name="connsiteY17" fmla="*/ 69420 h 184787"/>
                  <a:gd name="connsiteX18" fmla="*/ 80531 w 159394"/>
                  <a:gd name="connsiteY18" fmla="*/ 66142 h 184787"/>
                  <a:gd name="connsiteX19" fmla="*/ 58560 w 159394"/>
                  <a:gd name="connsiteY19" fmla="*/ 45656 h 184787"/>
                  <a:gd name="connsiteX20" fmla="*/ 74539 w 159394"/>
                  <a:gd name="connsiteY20" fmla="*/ 19433 h 184787"/>
                  <a:gd name="connsiteX21" fmla="*/ 106098 w 159394"/>
                  <a:gd name="connsiteY21" fmla="*/ 11648 h 184787"/>
                  <a:gd name="connsiteX22" fmla="*/ 144049 w 159394"/>
                  <a:gd name="connsiteY22" fmla="*/ 26808 h 18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9394" h="184787">
                    <a:moveTo>
                      <a:pt x="144049" y="26808"/>
                    </a:moveTo>
                    <a:cubicBezTo>
                      <a:pt x="133663" y="29267"/>
                      <a:pt x="127271" y="37871"/>
                      <a:pt x="127271" y="46065"/>
                    </a:cubicBezTo>
                    <a:cubicBezTo>
                      <a:pt x="127271" y="55489"/>
                      <a:pt x="135261" y="59177"/>
                      <a:pt x="140454" y="59177"/>
                    </a:cubicBezTo>
                    <a:cubicBezTo>
                      <a:pt x="144449" y="59177"/>
                      <a:pt x="159629" y="56718"/>
                      <a:pt x="159629" y="35822"/>
                    </a:cubicBezTo>
                    <a:cubicBezTo>
                      <a:pt x="159629" y="9190"/>
                      <a:pt x="130866" y="176"/>
                      <a:pt x="106498" y="176"/>
                    </a:cubicBezTo>
                    <a:cubicBezTo>
                      <a:pt x="44178" y="176"/>
                      <a:pt x="32993" y="47295"/>
                      <a:pt x="32993" y="59996"/>
                    </a:cubicBezTo>
                    <a:cubicBezTo>
                      <a:pt x="32993" y="75156"/>
                      <a:pt x="41382" y="84990"/>
                      <a:pt x="46975" y="89906"/>
                    </a:cubicBezTo>
                    <a:cubicBezTo>
                      <a:pt x="57361" y="98101"/>
                      <a:pt x="64552" y="99740"/>
                      <a:pt x="92116" y="104657"/>
                    </a:cubicBezTo>
                    <a:cubicBezTo>
                      <a:pt x="100506" y="106296"/>
                      <a:pt x="126073" y="111212"/>
                      <a:pt x="126073" y="131699"/>
                    </a:cubicBezTo>
                    <a:cubicBezTo>
                      <a:pt x="126073" y="138664"/>
                      <a:pt x="121678" y="154234"/>
                      <a:pt x="104900" y="164477"/>
                    </a:cubicBezTo>
                    <a:cubicBezTo>
                      <a:pt x="89320" y="173491"/>
                      <a:pt x="69745" y="173491"/>
                      <a:pt x="64951" y="173491"/>
                    </a:cubicBezTo>
                    <a:cubicBezTo>
                      <a:pt x="48972" y="173491"/>
                      <a:pt x="26201" y="169803"/>
                      <a:pt x="17013" y="156282"/>
                    </a:cubicBezTo>
                    <a:cubicBezTo>
                      <a:pt x="30196" y="154644"/>
                      <a:pt x="38985" y="144400"/>
                      <a:pt x="38985" y="132928"/>
                    </a:cubicBezTo>
                    <a:cubicBezTo>
                      <a:pt x="38985" y="122685"/>
                      <a:pt x="31794" y="117768"/>
                      <a:pt x="23405" y="117768"/>
                    </a:cubicBezTo>
                    <a:cubicBezTo>
                      <a:pt x="11820" y="117768"/>
                      <a:pt x="235" y="127192"/>
                      <a:pt x="235" y="145220"/>
                    </a:cubicBezTo>
                    <a:cubicBezTo>
                      <a:pt x="235" y="169803"/>
                      <a:pt x="25802" y="184963"/>
                      <a:pt x="64552" y="184963"/>
                    </a:cubicBezTo>
                    <a:cubicBezTo>
                      <a:pt x="138057" y="184963"/>
                      <a:pt x="151640" y="133338"/>
                      <a:pt x="151640" y="117358"/>
                    </a:cubicBezTo>
                    <a:cubicBezTo>
                      <a:pt x="151640" y="79663"/>
                      <a:pt x="111292" y="72288"/>
                      <a:pt x="96511" y="69420"/>
                    </a:cubicBezTo>
                    <a:cubicBezTo>
                      <a:pt x="92915" y="68601"/>
                      <a:pt x="82928" y="66962"/>
                      <a:pt x="80531" y="66142"/>
                    </a:cubicBezTo>
                    <a:cubicBezTo>
                      <a:pt x="65750" y="63274"/>
                      <a:pt x="58560" y="54670"/>
                      <a:pt x="58560" y="45656"/>
                    </a:cubicBezTo>
                    <a:cubicBezTo>
                      <a:pt x="58560" y="36232"/>
                      <a:pt x="65750" y="25169"/>
                      <a:pt x="74539" y="19433"/>
                    </a:cubicBezTo>
                    <a:cubicBezTo>
                      <a:pt x="85325" y="12468"/>
                      <a:pt x="99307" y="11648"/>
                      <a:pt x="106098" y="11648"/>
                    </a:cubicBezTo>
                    <a:cubicBezTo>
                      <a:pt x="114488" y="11648"/>
                      <a:pt x="135261" y="12877"/>
                      <a:pt x="144049" y="26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571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5" name="Title 1">
            <a:extLst>
              <a:ext uri="{FF2B5EF4-FFF2-40B4-BE49-F238E27FC236}">
                <a16:creationId xmlns:a16="http://schemas.microsoft.com/office/drawing/2014/main" id="{3F0A4072-585F-EF3E-64F7-8DD92ADCE7F7}"/>
              </a:ext>
            </a:extLst>
          </p:cNvPr>
          <p:cNvSpPr txBox="1">
            <a:spLocks/>
          </p:cNvSpPr>
          <p:nvPr/>
        </p:nvSpPr>
        <p:spPr>
          <a:xfrm rot="2701128">
            <a:off x="7696988" y="7853408"/>
            <a:ext cx="3890046" cy="1892300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rm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5000" b="1" kern="0" dirty="0"/>
              <a:t>. . . . . .</a:t>
            </a:r>
          </a:p>
        </p:txBody>
      </p:sp>
      <p:sp>
        <p:nvSpPr>
          <p:cNvPr id="70" name="任意多边形: 形状 69">
            <a:extLst>
              <a:ext uri="{FF2B5EF4-FFF2-40B4-BE49-F238E27FC236}">
                <a16:creationId xmlns:a16="http://schemas.microsoft.com/office/drawing/2014/main" id="{789BB4AA-5531-44F0-FE62-ECD84838B17B}"/>
              </a:ext>
            </a:extLst>
          </p:cNvPr>
          <p:cNvSpPr/>
          <p:nvPr/>
        </p:nvSpPr>
        <p:spPr>
          <a:xfrm>
            <a:off x="7325258" y="2910468"/>
            <a:ext cx="3731450" cy="8595112"/>
          </a:xfrm>
          <a:custGeom>
            <a:avLst/>
            <a:gdLst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141097 w 3746873"/>
              <a:gd name="connsiteY18" fmla="*/ 5096108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61955 w 3746873"/>
              <a:gd name="connsiteY17" fmla="*/ 538603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334277 w 3746873"/>
              <a:gd name="connsiteY23" fmla="*/ 6802244 h 7426712"/>
              <a:gd name="connsiteX24" fmla="*/ 3746873 w 3746873"/>
              <a:gd name="connsiteY24" fmla="*/ 7426712 h 7426712"/>
              <a:gd name="connsiteX0" fmla="*/ 122726 w 3746873"/>
              <a:gd name="connsiteY0" fmla="*/ 0 h 7426712"/>
              <a:gd name="connsiteX1" fmla="*/ 63 w 3746873"/>
              <a:gd name="connsiteY1" fmla="*/ 546410 h 7426712"/>
              <a:gd name="connsiteX2" fmla="*/ 111575 w 3746873"/>
              <a:gd name="connsiteY2" fmla="*/ 1148576 h 7426712"/>
              <a:gd name="connsiteX3" fmla="*/ 446112 w 3746873"/>
              <a:gd name="connsiteY3" fmla="*/ 1170878 h 7426712"/>
              <a:gd name="connsiteX4" fmla="*/ 513019 w 3746873"/>
              <a:gd name="connsiteY4" fmla="*/ 1572322 h 7426712"/>
              <a:gd name="connsiteX5" fmla="*/ 802951 w 3746873"/>
              <a:gd name="connsiteY5" fmla="*/ 1828800 h 7426712"/>
              <a:gd name="connsiteX6" fmla="*/ 1237848 w 3746873"/>
              <a:gd name="connsiteY6" fmla="*/ 1561171 h 7426712"/>
              <a:gd name="connsiteX7" fmla="*/ 1193243 w 3746873"/>
              <a:gd name="connsiteY7" fmla="*/ 2051825 h 7426712"/>
              <a:gd name="connsiteX8" fmla="*/ 1070580 w 3746873"/>
              <a:gd name="connsiteY8" fmla="*/ 2598234 h 7426712"/>
              <a:gd name="connsiteX9" fmla="*/ 903312 w 3746873"/>
              <a:gd name="connsiteY9" fmla="*/ 3111191 h 7426712"/>
              <a:gd name="connsiteX10" fmla="*/ 1037126 w 3746873"/>
              <a:gd name="connsiteY10" fmla="*/ 3367669 h 7426712"/>
              <a:gd name="connsiteX11" fmla="*/ 1706199 w 3746873"/>
              <a:gd name="connsiteY11" fmla="*/ 2988527 h 7426712"/>
              <a:gd name="connsiteX12" fmla="*/ 1639292 w 3746873"/>
              <a:gd name="connsiteY12" fmla="*/ 3501483 h 7426712"/>
              <a:gd name="connsiteX13" fmla="*/ 1327058 w 3746873"/>
              <a:gd name="connsiteY13" fmla="*/ 4103649 h 7426712"/>
              <a:gd name="connsiteX14" fmla="*/ 2085341 w 3746873"/>
              <a:gd name="connsiteY14" fmla="*/ 4114800 h 7426712"/>
              <a:gd name="connsiteX15" fmla="*/ 2107643 w 3746873"/>
              <a:gd name="connsiteY15" fmla="*/ 4348976 h 7426712"/>
              <a:gd name="connsiteX16" fmla="*/ 1806560 w 3746873"/>
              <a:gd name="connsiteY16" fmla="*/ 4928839 h 7426712"/>
              <a:gd name="connsiteX17" fmla="*/ 1749255 w 3746873"/>
              <a:gd name="connsiteY17" fmla="*/ 5278089 h 7426712"/>
              <a:gd name="connsiteX18" fmla="*/ 2263760 w 3746873"/>
              <a:gd name="connsiteY18" fmla="*/ 5207620 h 7426712"/>
              <a:gd name="connsiteX19" fmla="*/ 2442180 w 3746873"/>
              <a:gd name="connsiteY19" fmla="*/ 5452947 h 7426712"/>
              <a:gd name="connsiteX20" fmla="*/ 2442180 w 3746873"/>
              <a:gd name="connsiteY20" fmla="*/ 5865542 h 7426712"/>
              <a:gd name="connsiteX21" fmla="*/ 2676355 w 3746873"/>
              <a:gd name="connsiteY21" fmla="*/ 6099717 h 7426712"/>
              <a:gd name="connsiteX22" fmla="*/ 3401185 w 3746873"/>
              <a:gd name="connsiteY22" fmla="*/ 6222381 h 7426712"/>
              <a:gd name="connsiteX23" fmla="*/ 3664477 w 3746873"/>
              <a:gd name="connsiteY23" fmla="*/ 6776844 h 7426712"/>
              <a:gd name="connsiteX24" fmla="*/ 3746873 w 3746873"/>
              <a:gd name="connsiteY24" fmla="*/ 7426712 h 7426712"/>
              <a:gd name="connsiteX0" fmla="*/ 122726 w 3772236"/>
              <a:gd name="connsiteY0" fmla="*/ 0 h 7426712"/>
              <a:gd name="connsiteX1" fmla="*/ 63 w 3772236"/>
              <a:gd name="connsiteY1" fmla="*/ 546410 h 7426712"/>
              <a:gd name="connsiteX2" fmla="*/ 111575 w 3772236"/>
              <a:gd name="connsiteY2" fmla="*/ 1148576 h 7426712"/>
              <a:gd name="connsiteX3" fmla="*/ 446112 w 3772236"/>
              <a:gd name="connsiteY3" fmla="*/ 1170878 h 7426712"/>
              <a:gd name="connsiteX4" fmla="*/ 513019 w 3772236"/>
              <a:gd name="connsiteY4" fmla="*/ 1572322 h 7426712"/>
              <a:gd name="connsiteX5" fmla="*/ 802951 w 3772236"/>
              <a:gd name="connsiteY5" fmla="*/ 1828800 h 7426712"/>
              <a:gd name="connsiteX6" fmla="*/ 1237848 w 3772236"/>
              <a:gd name="connsiteY6" fmla="*/ 1561171 h 7426712"/>
              <a:gd name="connsiteX7" fmla="*/ 1193243 w 3772236"/>
              <a:gd name="connsiteY7" fmla="*/ 2051825 h 7426712"/>
              <a:gd name="connsiteX8" fmla="*/ 1070580 w 3772236"/>
              <a:gd name="connsiteY8" fmla="*/ 2598234 h 7426712"/>
              <a:gd name="connsiteX9" fmla="*/ 903312 w 3772236"/>
              <a:gd name="connsiteY9" fmla="*/ 3111191 h 7426712"/>
              <a:gd name="connsiteX10" fmla="*/ 1037126 w 3772236"/>
              <a:gd name="connsiteY10" fmla="*/ 3367669 h 7426712"/>
              <a:gd name="connsiteX11" fmla="*/ 1706199 w 3772236"/>
              <a:gd name="connsiteY11" fmla="*/ 2988527 h 7426712"/>
              <a:gd name="connsiteX12" fmla="*/ 1639292 w 3772236"/>
              <a:gd name="connsiteY12" fmla="*/ 3501483 h 7426712"/>
              <a:gd name="connsiteX13" fmla="*/ 1327058 w 3772236"/>
              <a:gd name="connsiteY13" fmla="*/ 4103649 h 7426712"/>
              <a:gd name="connsiteX14" fmla="*/ 2085341 w 3772236"/>
              <a:gd name="connsiteY14" fmla="*/ 4114800 h 7426712"/>
              <a:gd name="connsiteX15" fmla="*/ 2107643 w 3772236"/>
              <a:gd name="connsiteY15" fmla="*/ 4348976 h 7426712"/>
              <a:gd name="connsiteX16" fmla="*/ 1806560 w 3772236"/>
              <a:gd name="connsiteY16" fmla="*/ 4928839 h 7426712"/>
              <a:gd name="connsiteX17" fmla="*/ 1749255 w 3772236"/>
              <a:gd name="connsiteY17" fmla="*/ 5278089 h 7426712"/>
              <a:gd name="connsiteX18" fmla="*/ 2263760 w 3772236"/>
              <a:gd name="connsiteY18" fmla="*/ 5207620 h 7426712"/>
              <a:gd name="connsiteX19" fmla="*/ 2442180 w 3772236"/>
              <a:gd name="connsiteY19" fmla="*/ 5452947 h 7426712"/>
              <a:gd name="connsiteX20" fmla="*/ 2442180 w 3772236"/>
              <a:gd name="connsiteY20" fmla="*/ 5865542 h 7426712"/>
              <a:gd name="connsiteX21" fmla="*/ 2676355 w 3772236"/>
              <a:gd name="connsiteY21" fmla="*/ 6099717 h 7426712"/>
              <a:gd name="connsiteX22" fmla="*/ 3401185 w 3772236"/>
              <a:gd name="connsiteY22" fmla="*/ 6222381 h 7426712"/>
              <a:gd name="connsiteX23" fmla="*/ 3664477 w 3772236"/>
              <a:gd name="connsiteY23" fmla="*/ 6776844 h 7426712"/>
              <a:gd name="connsiteX24" fmla="*/ 3746873 w 3772236"/>
              <a:gd name="connsiteY24" fmla="*/ 7426712 h 7426712"/>
              <a:gd name="connsiteX0" fmla="*/ 122726 w 3786779"/>
              <a:gd name="connsiteY0" fmla="*/ 0 h 7426712"/>
              <a:gd name="connsiteX1" fmla="*/ 63 w 3786779"/>
              <a:gd name="connsiteY1" fmla="*/ 546410 h 7426712"/>
              <a:gd name="connsiteX2" fmla="*/ 111575 w 3786779"/>
              <a:gd name="connsiteY2" fmla="*/ 1148576 h 7426712"/>
              <a:gd name="connsiteX3" fmla="*/ 446112 w 3786779"/>
              <a:gd name="connsiteY3" fmla="*/ 1170878 h 7426712"/>
              <a:gd name="connsiteX4" fmla="*/ 513019 w 3786779"/>
              <a:gd name="connsiteY4" fmla="*/ 1572322 h 7426712"/>
              <a:gd name="connsiteX5" fmla="*/ 802951 w 3786779"/>
              <a:gd name="connsiteY5" fmla="*/ 1828800 h 7426712"/>
              <a:gd name="connsiteX6" fmla="*/ 1237848 w 3786779"/>
              <a:gd name="connsiteY6" fmla="*/ 1561171 h 7426712"/>
              <a:gd name="connsiteX7" fmla="*/ 1193243 w 3786779"/>
              <a:gd name="connsiteY7" fmla="*/ 2051825 h 7426712"/>
              <a:gd name="connsiteX8" fmla="*/ 1070580 w 3786779"/>
              <a:gd name="connsiteY8" fmla="*/ 2598234 h 7426712"/>
              <a:gd name="connsiteX9" fmla="*/ 903312 w 3786779"/>
              <a:gd name="connsiteY9" fmla="*/ 3111191 h 7426712"/>
              <a:gd name="connsiteX10" fmla="*/ 1037126 w 3786779"/>
              <a:gd name="connsiteY10" fmla="*/ 3367669 h 7426712"/>
              <a:gd name="connsiteX11" fmla="*/ 1706199 w 3786779"/>
              <a:gd name="connsiteY11" fmla="*/ 2988527 h 7426712"/>
              <a:gd name="connsiteX12" fmla="*/ 1639292 w 3786779"/>
              <a:gd name="connsiteY12" fmla="*/ 3501483 h 7426712"/>
              <a:gd name="connsiteX13" fmla="*/ 1327058 w 3786779"/>
              <a:gd name="connsiteY13" fmla="*/ 4103649 h 7426712"/>
              <a:gd name="connsiteX14" fmla="*/ 2085341 w 3786779"/>
              <a:gd name="connsiteY14" fmla="*/ 4114800 h 7426712"/>
              <a:gd name="connsiteX15" fmla="*/ 2107643 w 3786779"/>
              <a:gd name="connsiteY15" fmla="*/ 4348976 h 7426712"/>
              <a:gd name="connsiteX16" fmla="*/ 1806560 w 3786779"/>
              <a:gd name="connsiteY16" fmla="*/ 4928839 h 7426712"/>
              <a:gd name="connsiteX17" fmla="*/ 1749255 w 3786779"/>
              <a:gd name="connsiteY17" fmla="*/ 5278089 h 7426712"/>
              <a:gd name="connsiteX18" fmla="*/ 2263760 w 3786779"/>
              <a:gd name="connsiteY18" fmla="*/ 5207620 h 7426712"/>
              <a:gd name="connsiteX19" fmla="*/ 2442180 w 3786779"/>
              <a:gd name="connsiteY19" fmla="*/ 5452947 h 7426712"/>
              <a:gd name="connsiteX20" fmla="*/ 2442180 w 3786779"/>
              <a:gd name="connsiteY20" fmla="*/ 5865542 h 7426712"/>
              <a:gd name="connsiteX21" fmla="*/ 2676355 w 3786779"/>
              <a:gd name="connsiteY21" fmla="*/ 6099717 h 7426712"/>
              <a:gd name="connsiteX22" fmla="*/ 3401185 w 3786779"/>
              <a:gd name="connsiteY22" fmla="*/ 6222381 h 7426712"/>
              <a:gd name="connsiteX23" fmla="*/ 3725437 w 3786779"/>
              <a:gd name="connsiteY23" fmla="*/ 6781924 h 7426712"/>
              <a:gd name="connsiteX24" fmla="*/ 3746873 w 3786779"/>
              <a:gd name="connsiteY24" fmla="*/ 7426712 h 7426712"/>
              <a:gd name="connsiteX0" fmla="*/ 122758 w 3786811"/>
              <a:gd name="connsiteY0" fmla="*/ 0 h 7426712"/>
              <a:gd name="connsiteX1" fmla="*/ 95 w 3786811"/>
              <a:gd name="connsiteY1" fmla="*/ 546410 h 7426712"/>
              <a:gd name="connsiteX2" fmla="*/ 111607 w 3786811"/>
              <a:gd name="connsiteY2" fmla="*/ 1148576 h 7426712"/>
              <a:gd name="connsiteX3" fmla="*/ 530811 w 3786811"/>
              <a:gd name="connsiteY3" fmla="*/ 1120078 h 7426712"/>
              <a:gd name="connsiteX4" fmla="*/ 513051 w 3786811"/>
              <a:gd name="connsiteY4" fmla="*/ 1572322 h 7426712"/>
              <a:gd name="connsiteX5" fmla="*/ 802983 w 3786811"/>
              <a:gd name="connsiteY5" fmla="*/ 1828800 h 7426712"/>
              <a:gd name="connsiteX6" fmla="*/ 1237880 w 3786811"/>
              <a:gd name="connsiteY6" fmla="*/ 1561171 h 7426712"/>
              <a:gd name="connsiteX7" fmla="*/ 1193275 w 3786811"/>
              <a:gd name="connsiteY7" fmla="*/ 2051825 h 7426712"/>
              <a:gd name="connsiteX8" fmla="*/ 1070612 w 3786811"/>
              <a:gd name="connsiteY8" fmla="*/ 2598234 h 7426712"/>
              <a:gd name="connsiteX9" fmla="*/ 903344 w 3786811"/>
              <a:gd name="connsiteY9" fmla="*/ 3111191 h 7426712"/>
              <a:gd name="connsiteX10" fmla="*/ 1037158 w 3786811"/>
              <a:gd name="connsiteY10" fmla="*/ 3367669 h 7426712"/>
              <a:gd name="connsiteX11" fmla="*/ 1706231 w 3786811"/>
              <a:gd name="connsiteY11" fmla="*/ 2988527 h 7426712"/>
              <a:gd name="connsiteX12" fmla="*/ 1639324 w 3786811"/>
              <a:gd name="connsiteY12" fmla="*/ 3501483 h 7426712"/>
              <a:gd name="connsiteX13" fmla="*/ 1327090 w 3786811"/>
              <a:gd name="connsiteY13" fmla="*/ 4103649 h 7426712"/>
              <a:gd name="connsiteX14" fmla="*/ 2085373 w 3786811"/>
              <a:gd name="connsiteY14" fmla="*/ 4114800 h 7426712"/>
              <a:gd name="connsiteX15" fmla="*/ 2107675 w 3786811"/>
              <a:gd name="connsiteY15" fmla="*/ 4348976 h 7426712"/>
              <a:gd name="connsiteX16" fmla="*/ 1806592 w 3786811"/>
              <a:gd name="connsiteY16" fmla="*/ 4928839 h 7426712"/>
              <a:gd name="connsiteX17" fmla="*/ 1749287 w 3786811"/>
              <a:gd name="connsiteY17" fmla="*/ 5278089 h 7426712"/>
              <a:gd name="connsiteX18" fmla="*/ 2263792 w 3786811"/>
              <a:gd name="connsiteY18" fmla="*/ 5207620 h 7426712"/>
              <a:gd name="connsiteX19" fmla="*/ 2442212 w 3786811"/>
              <a:gd name="connsiteY19" fmla="*/ 5452947 h 7426712"/>
              <a:gd name="connsiteX20" fmla="*/ 2442212 w 3786811"/>
              <a:gd name="connsiteY20" fmla="*/ 5865542 h 7426712"/>
              <a:gd name="connsiteX21" fmla="*/ 2676387 w 3786811"/>
              <a:gd name="connsiteY21" fmla="*/ 6099717 h 7426712"/>
              <a:gd name="connsiteX22" fmla="*/ 3401217 w 3786811"/>
              <a:gd name="connsiteY22" fmla="*/ 6222381 h 7426712"/>
              <a:gd name="connsiteX23" fmla="*/ 3725469 w 3786811"/>
              <a:gd name="connsiteY23" fmla="*/ 6781924 h 7426712"/>
              <a:gd name="connsiteX24" fmla="*/ 3746905 w 3786811"/>
              <a:gd name="connsiteY24" fmla="*/ 7426712 h 7426712"/>
              <a:gd name="connsiteX0" fmla="*/ 62862 w 3726915"/>
              <a:gd name="connsiteY0" fmla="*/ 0 h 7426712"/>
              <a:gd name="connsiteX1" fmla="*/ 7932 w 3726915"/>
              <a:gd name="connsiteY1" fmla="*/ 546410 h 7426712"/>
              <a:gd name="connsiteX2" fmla="*/ 51711 w 3726915"/>
              <a:gd name="connsiteY2" fmla="*/ 1148576 h 7426712"/>
              <a:gd name="connsiteX3" fmla="*/ 470915 w 3726915"/>
              <a:gd name="connsiteY3" fmla="*/ 1120078 h 7426712"/>
              <a:gd name="connsiteX4" fmla="*/ 453155 w 3726915"/>
              <a:gd name="connsiteY4" fmla="*/ 1572322 h 7426712"/>
              <a:gd name="connsiteX5" fmla="*/ 743087 w 3726915"/>
              <a:gd name="connsiteY5" fmla="*/ 1828800 h 7426712"/>
              <a:gd name="connsiteX6" fmla="*/ 1177984 w 3726915"/>
              <a:gd name="connsiteY6" fmla="*/ 1561171 h 7426712"/>
              <a:gd name="connsiteX7" fmla="*/ 1133379 w 3726915"/>
              <a:gd name="connsiteY7" fmla="*/ 2051825 h 7426712"/>
              <a:gd name="connsiteX8" fmla="*/ 1010716 w 3726915"/>
              <a:gd name="connsiteY8" fmla="*/ 2598234 h 7426712"/>
              <a:gd name="connsiteX9" fmla="*/ 843448 w 3726915"/>
              <a:gd name="connsiteY9" fmla="*/ 3111191 h 7426712"/>
              <a:gd name="connsiteX10" fmla="*/ 977262 w 3726915"/>
              <a:gd name="connsiteY10" fmla="*/ 3367669 h 7426712"/>
              <a:gd name="connsiteX11" fmla="*/ 1646335 w 3726915"/>
              <a:gd name="connsiteY11" fmla="*/ 2988527 h 7426712"/>
              <a:gd name="connsiteX12" fmla="*/ 1579428 w 3726915"/>
              <a:gd name="connsiteY12" fmla="*/ 3501483 h 7426712"/>
              <a:gd name="connsiteX13" fmla="*/ 1267194 w 3726915"/>
              <a:gd name="connsiteY13" fmla="*/ 4103649 h 7426712"/>
              <a:gd name="connsiteX14" fmla="*/ 2025477 w 3726915"/>
              <a:gd name="connsiteY14" fmla="*/ 4114800 h 7426712"/>
              <a:gd name="connsiteX15" fmla="*/ 2047779 w 3726915"/>
              <a:gd name="connsiteY15" fmla="*/ 4348976 h 7426712"/>
              <a:gd name="connsiteX16" fmla="*/ 1746696 w 3726915"/>
              <a:gd name="connsiteY16" fmla="*/ 4928839 h 7426712"/>
              <a:gd name="connsiteX17" fmla="*/ 1689391 w 3726915"/>
              <a:gd name="connsiteY17" fmla="*/ 5278089 h 7426712"/>
              <a:gd name="connsiteX18" fmla="*/ 2203896 w 3726915"/>
              <a:gd name="connsiteY18" fmla="*/ 5207620 h 7426712"/>
              <a:gd name="connsiteX19" fmla="*/ 2382316 w 3726915"/>
              <a:gd name="connsiteY19" fmla="*/ 5452947 h 7426712"/>
              <a:gd name="connsiteX20" fmla="*/ 2382316 w 3726915"/>
              <a:gd name="connsiteY20" fmla="*/ 5865542 h 7426712"/>
              <a:gd name="connsiteX21" fmla="*/ 2616491 w 3726915"/>
              <a:gd name="connsiteY21" fmla="*/ 6099717 h 7426712"/>
              <a:gd name="connsiteX22" fmla="*/ 3341321 w 3726915"/>
              <a:gd name="connsiteY22" fmla="*/ 6222381 h 7426712"/>
              <a:gd name="connsiteX23" fmla="*/ 3665573 w 3726915"/>
              <a:gd name="connsiteY23" fmla="*/ 6781924 h 7426712"/>
              <a:gd name="connsiteX24" fmla="*/ 3687009 w 3726915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16577 w 3765508"/>
              <a:gd name="connsiteY6" fmla="*/ 15611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171972 w 3765508"/>
              <a:gd name="connsiteY7" fmla="*/ 20518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684928 w 3765508"/>
              <a:gd name="connsiteY11" fmla="*/ 29885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014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65508"/>
              <a:gd name="connsiteY0" fmla="*/ 0 h 7426712"/>
              <a:gd name="connsiteX1" fmla="*/ 46525 w 3765508"/>
              <a:gd name="connsiteY1" fmla="*/ 546410 h 7426712"/>
              <a:gd name="connsiteX2" fmla="*/ 31037 w 3765508"/>
              <a:gd name="connsiteY2" fmla="*/ 1157043 h 7426712"/>
              <a:gd name="connsiteX3" fmla="*/ 509508 w 3765508"/>
              <a:gd name="connsiteY3" fmla="*/ 1120078 h 7426712"/>
              <a:gd name="connsiteX4" fmla="*/ 491748 w 3765508"/>
              <a:gd name="connsiteY4" fmla="*/ 1572322 h 7426712"/>
              <a:gd name="connsiteX5" fmla="*/ 781680 w 3765508"/>
              <a:gd name="connsiteY5" fmla="*/ 1828800 h 7426712"/>
              <a:gd name="connsiteX6" fmla="*/ 1292777 w 3765508"/>
              <a:gd name="connsiteY6" fmla="*/ 1611971 h 7426712"/>
              <a:gd name="connsiteX7" fmla="*/ 1265105 w 3765508"/>
              <a:gd name="connsiteY7" fmla="*/ 2128025 h 7426712"/>
              <a:gd name="connsiteX8" fmla="*/ 1049309 w 3765508"/>
              <a:gd name="connsiteY8" fmla="*/ 2598234 h 7426712"/>
              <a:gd name="connsiteX9" fmla="*/ 882041 w 3765508"/>
              <a:gd name="connsiteY9" fmla="*/ 3111191 h 7426712"/>
              <a:gd name="connsiteX10" fmla="*/ 1015855 w 3765508"/>
              <a:gd name="connsiteY10" fmla="*/ 3367669 h 7426712"/>
              <a:gd name="connsiteX11" fmla="*/ 1727262 w 3765508"/>
              <a:gd name="connsiteY11" fmla="*/ 3090127 h 7426712"/>
              <a:gd name="connsiteX12" fmla="*/ 1618021 w 3765508"/>
              <a:gd name="connsiteY12" fmla="*/ 3552283 h 7426712"/>
              <a:gd name="connsiteX13" fmla="*/ 1305787 w 3765508"/>
              <a:gd name="connsiteY13" fmla="*/ 4103649 h 7426712"/>
              <a:gd name="connsiteX14" fmla="*/ 2064070 w 3765508"/>
              <a:gd name="connsiteY14" fmla="*/ 4114800 h 7426712"/>
              <a:gd name="connsiteX15" fmla="*/ 2086372 w 3765508"/>
              <a:gd name="connsiteY15" fmla="*/ 4348976 h 7426712"/>
              <a:gd name="connsiteX16" fmla="*/ 1785289 w 3765508"/>
              <a:gd name="connsiteY16" fmla="*/ 4928839 h 7426712"/>
              <a:gd name="connsiteX17" fmla="*/ 1727984 w 3765508"/>
              <a:gd name="connsiteY17" fmla="*/ 5278089 h 7426712"/>
              <a:gd name="connsiteX18" fmla="*/ 2242489 w 3765508"/>
              <a:gd name="connsiteY18" fmla="*/ 5207620 h 7426712"/>
              <a:gd name="connsiteX19" fmla="*/ 2420909 w 3765508"/>
              <a:gd name="connsiteY19" fmla="*/ 5452947 h 7426712"/>
              <a:gd name="connsiteX20" fmla="*/ 2420909 w 3765508"/>
              <a:gd name="connsiteY20" fmla="*/ 5865542 h 7426712"/>
              <a:gd name="connsiteX21" fmla="*/ 2655084 w 3765508"/>
              <a:gd name="connsiteY21" fmla="*/ 6099717 h 7426712"/>
              <a:gd name="connsiteX22" fmla="*/ 3379914 w 3765508"/>
              <a:gd name="connsiteY22" fmla="*/ 6222381 h 7426712"/>
              <a:gd name="connsiteX23" fmla="*/ 3704166 w 3765508"/>
              <a:gd name="connsiteY23" fmla="*/ 6781924 h 7426712"/>
              <a:gd name="connsiteX24" fmla="*/ 3725602 w 3765508"/>
              <a:gd name="connsiteY24" fmla="*/ 7426712 h 7426712"/>
              <a:gd name="connsiteX0" fmla="*/ 101455 w 3715987"/>
              <a:gd name="connsiteY0" fmla="*/ 0 h 8849112"/>
              <a:gd name="connsiteX1" fmla="*/ 46525 w 3715987"/>
              <a:gd name="connsiteY1" fmla="*/ 546410 h 8849112"/>
              <a:gd name="connsiteX2" fmla="*/ 31037 w 3715987"/>
              <a:gd name="connsiteY2" fmla="*/ 1157043 h 8849112"/>
              <a:gd name="connsiteX3" fmla="*/ 509508 w 3715987"/>
              <a:gd name="connsiteY3" fmla="*/ 1120078 h 8849112"/>
              <a:gd name="connsiteX4" fmla="*/ 491748 w 3715987"/>
              <a:gd name="connsiteY4" fmla="*/ 1572322 h 8849112"/>
              <a:gd name="connsiteX5" fmla="*/ 781680 w 3715987"/>
              <a:gd name="connsiteY5" fmla="*/ 1828800 h 8849112"/>
              <a:gd name="connsiteX6" fmla="*/ 1292777 w 3715987"/>
              <a:gd name="connsiteY6" fmla="*/ 1611971 h 8849112"/>
              <a:gd name="connsiteX7" fmla="*/ 1265105 w 3715987"/>
              <a:gd name="connsiteY7" fmla="*/ 2128025 h 8849112"/>
              <a:gd name="connsiteX8" fmla="*/ 1049309 w 3715987"/>
              <a:gd name="connsiteY8" fmla="*/ 2598234 h 8849112"/>
              <a:gd name="connsiteX9" fmla="*/ 882041 w 3715987"/>
              <a:gd name="connsiteY9" fmla="*/ 3111191 h 8849112"/>
              <a:gd name="connsiteX10" fmla="*/ 1015855 w 3715987"/>
              <a:gd name="connsiteY10" fmla="*/ 3367669 h 8849112"/>
              <a:gd name="connsiteX11" fmla="*/ 1727262 w 3715987"/>
              <a:gd name="connsiteY11" fmla="*/ 3090127 h 8849112"/>
              <a:gd name="connsiteX12" fmla="*/ 1618021 w 3715987"/>
              <a:gd name="connsiteY12" fmla="*/ 3552283 h 8849112"/>
              <a:gd name="connsiteX13" fmla="*/ 1305787 w 3715987"/>
              <a:gd name="connsiteY13" fmla="*/ 4103649 h 8849112"/>
              <a:gd name="connsiteX14" fmla="*/ 2064070 w 3715987"/>
              <a:gd name="connsiteY14" fmla="*/ 4114800 h 8849112"/>
              <a:gd name="connsiteX15" fmla="*/ 2086372 w 3715987"/>
              <a:gd name="connsiteY15" fmla="*/ 4348976 h 8849112"/>
              <a:gd name="connsiteX16" fmla="*/ 1785289 w 3715987"/>
              <a:gd name="connsiteY16" fmla="*/ 4928839 h 8849112"/>
              <a:gd name="connsiteX17" fmla="*/ 1727984 w 3715987"/>
              <a:gd name="connsiteY17" fmla="*/ 5278089 h 8849112"/>
              <a:gd name="connsiteX18" fmla="*/ 2242489 w 3715987"/>
              <a:gd name="connsiteY18" fmla="*/ 5207620 h 8849112"/>
              <a:gd name="connsiteX19" fmla="*/ 2420909 w 3715987"/>
              <a:gd name="connsiteY19" fmla="*/ 5452947 h 8849112"/>
              <a:gd name="connsiteX20" fmla="*/ 2420909 w 3715987"/>
              <a:gd name="connsiteY20" fmla="*/ 5865542 h 8849112"/>
              <a:gd name="connsiteX21" fmla="*/ 2655084 w 3715987"/>
              <a:gd name="connsiteY21" fmla="*/ 6099717 h 8849112"/>
              <a:gd name="connsiteX22" fmla="*/ 3379914 w 3715987"/>
              <a:gd name="connsiteY22" fmla="*/ 6222381 h 8849112"/>
              <a:gd name="connsiteX23" fmla="*/ 3704166 w 3715987"/>
              <a:gd name="connsiteY23" fmla="*/ 6781924 h 8849112"/>
              <a:gd name="connsiteX24" fmla="*/ 3522402 w 3715987"/>
              <a:gd name="connsiteY24" fmla="*/ 8849112 h 8849112"/>
              <a:gd name="connsiteX0" fmla="*/ 101455 w 3731450"/>
              <a:gd name="connsiteY0" fmla="*/ 0 h 8595112"/>
              <a:gd name="connsiteX1" fmla="*/ 46525 w 3731450"/>
              <a:gd name="connsiteY1" fmla="*/ 546410 h 8595112"/>
              <a:gd name="connsiteX2" fmla="*/ 31037 w 3731450"/>
              <a:gd name="connsiteY2" fmla="*/ 1157043 h 8595112"/>
              <a:gd name="connsiteX3" fmla="*/ 509508 w 3731450"/>
              <a:gd name="connsiteY3" fmla="*/ 1120078 h 8595112"/>
              <a:gd name="connsiteX4" fmla="*/ 491748 w 3731450"/>
              <a:gd name="connsiteY4" fmla="*/ 1572322 h 8595112"/>
              <a:gd name="connsiteX5" fmla="*/ 781680 w 3731450"/>
              <a:gd name="connsiteY5" fmla="*/ 1828800 h 8595112"/>
              <a:gd name="connsiteX6" fmla="*/ 1292777 w 3731450"/>
              <a:gd name="connsiteY6" fmla="*/ 1611971 h 8595112"/>
              <a:gd name="connsiteX7" fmla="*/ 1265105 w 3731450"/>
              <a:gd name="connsiteY7" fmla="*/ 2128025 h 8595112"/>
              <a:gd name="connsiteX8" fmla="*/ 1049309 w 3731450"/>
              <a:gd name="connsiteY8" fmla="*/ 2598234 h 8595112"/>
              <a:gd name="connsiteX9" fmla="*/ 882041 w 3731450"/>
              <a:gd name="connsiteY9" fmla="*/ 3111191 h 8595112"/>
              <a:gd name="connsiteX10" fmla="*/ 1015855 w 3731450"/>
              <a:gd name="connsiteY10" fmla="*/ 3367669 h 8595112"/>
              <a:gd name="connsiteX11" fmla="*/ 1727262 w 3731450"/>
              <a:gd name="connsiteY11" fmla="*/ 3090127 h 8595112"/>
              <a:gd name="connsiteX12" fmla="*/ 1618021 w 3731450"/>
              <a:gd name="connsiteY12" fmla="*/ 3552283 h 8595112"/>
              <a:gd name="connsiteX13" fmla="*/ 1305787 w 3731450"/>
              <a:gd name="connsiteY13" fmla="*/ 4103649 h 8595112"/>
              <a:gd name="connsiteX14" fmla="*/ 2064070 w 3731450"/>
              <a:gd name="connsiteY14" fmla="*/ 4114800 h 8595112"/>
              <a:gd name="connsiteX15" fmla="*/ 2086372 w 3731450"/>
              <a:gd name="connsiteY15" fmla="*/ 4348976 h 8595112"/>
              <a:gd name="connsiteX16" fmla="*/ 1785289 w 3731450"/>
              <a:gd name="connsiteY16" fmla="*/ 4928839 h 8595112"/>
              <a:gd name="connsiteX17" fmla="*/ 1727984 w 3731450"/>
              <a:gd name="connsiteY17" fmla="*/ 5278089 h 8595112"/>
              <a:gd name="connsiteX18" fmla="*/ 2242489 w 3731450"/>
              <a:gd name="connsiteY18" fmla="*/ 5207620 h 8595112"/>
              <a:gd name="connsiteX19" fmla="*/ 2420909 w 3731450"/>
              <a:gd name="connsiteY19" fmla="*/ 5452947 h 8595112"/>
              <a:gd name="connsiteX20" fmla="*/ 2420909 w 3731450"/>
              <a:gd name="connsiteY20" fmla="*/ 5865542 h 8595112"/>
              <a:gd name="connsiteX21" fmla="*/ 2655084 w 3731450"/>
              <a:gd name="connsiteY21" fmla="*/ 6099717 h 8595112"/>
              <a:gd name="connsiteX22" fmla="*/ 3379914 w 3731450"/>
              <a:gd name="connsiteY22" fmla="*/ 6222381 h 8595112"/>
              <a:gd name="connsiteX23" fmla="*/ 3704166 w 3731450"/>
              <a:gd name="connsiteY23" fmla="*/ 6781924 h 8595112"/>
              <a:gd name="connsiteX24" fmla="*/ 3649402 w 3731450"/>
              <a:gd name="connsiteY24" fmla="*/ 8595112 h 8595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731450" h="8595112">
                <a:moveTo>
                  <a:pt x="101455" y="0"/>
                </a:moveTo>
                <a:cubicBezTo>
                  <a:pt x="127412" y="218130"/>
                  <a:pt x="48383" y="354981"/>
                  <a:pt x="46525" y="546410"/>
                </a:cubicBezTo>
                <a:cubicBezTo>
                  <a:pt x="44666" y="737839"/>
                  <a:pt x="-46127" y="1061432"/>
                  <a:pt x="31037" y="1157043"/>
                </a:cubicBezTo>
                <a:cubicBezTo>
                  <a:pt x="108201" y="1252654"/>
                  <a:pt x="432723" y="1050865"/>
                  <a:pt x="509508" y="1120078"/>
                </a:cubicBezTo>
                <a:cubicBezTo>
                  <a:pt x="586293" y="1189291"/>
                  <a:pt x="446386" y="1454202"/>
                  <a:pt x="491748" y="1572322"/>
                </a:cubicBezTo>
                <a:cubicBezTo>
                  <a:pt x="537110" y="1690442"/>
                  <a:pt x="648175" y="1822192"/>
                  <a:pt x="781680" y="1828800"/>
                </a:cubicBezTo>
                <a:cubicBezTo>
                  <a:pt x="915185" y="1835408"/>
                  <a:pt x="1212206" y="1562100"/>
                  <a:pt x="1292777" y="1611971"/>
                </a:cubicBezTo>
                <a:cubicBezTo>
                  <a:pt x="1373348" y="1661842"/>
                  <a:pt x="1305683" y="1963648"/>
                  <a:pt x="1265105" y="2128025"/>
                </a:cubicBezTo>
                <a:cubicBezTo>
                  <a:pt x="1224527" y="2292402"/>
                  <a:pt x="1113153" y="2434373"/>
                  <a:pt x="1049309" y="2598234"/>
                </a:cubicBezTo>
                <a:cubicBezTo>
                  <a:pt x="985465" y="2762095"/>
                  <a:pt x="887617" y="2982952"/>
                  <a:pt x="882041" y="3111191"/>
                </a:cubicBezTo>
                <a:cubicBezTo>
                  <a:pt x="876465" y="3239430"/>
                  <a:pt x="874985" y="3371180"/>
                  <a:pt x="1015855" y="3367669"/>
                </a:cubicBezTo>
                <a:cubicBezTo>
                  <a:pt x="1156725" y="3364158"/>
                  <a:pt x="1626901" y="3059358"/>
                  <a:pt x="1727262" y="3090127"/>
                </a:cubicBezTo>
                <a:cubicBezTo>
                  <a:pt x="1827623" y="3120896"/>
                  <a:pt x="1688267" y="3383363"/>
                  <a:pt x="1618021" y="3552283"/>
                </a:cubicBezTo>
                <a:cubicBezTo>
                  <a:pt x="1547775" y="3721203"/>
                  <a:pt x="1231446" y="4009896"/>
                  <a:pt x="1305787" y="4103649"/>
                </a:cubicBezTo>
                <a:cubicBezTo>
                  <a:pt x="1380129" y="4197402"/>
                  <a:pt x="1933973" y="4073912"/>
                  <a:pt x="2064070" y="4114800"/>
                </a:cubicBezTo>
                <a:cubicBezTo>
                  <a:pt x="2194167" y="4155688"/>
                  <a:pt x="2132836" y="4213303"/>
                  <a:pt x="2086372" y="4348976"/>
                </a:cubicBezTo>
                <a:cubicBezTo>
                  <a:pt x="2039909" y="4484649"/>
                  <a:pt x="1845020" y="4773987"/>
                  <a:pt x="1785289" y="4928839"/>
                </a:cubicBezTo>
                <a:cubicBezTo>
                  <a:pt x="1725558" y="5083691"/>
                  <a:pt x="1651784" y="5231626"/>
                  <a:pt x="1727984" y="5278089"/>
                </a:cubicBezTo>
                <a:cubicBezTo>
                  <a:pt x="1804184" y="5324553"/>
                  <a:pt x="2127001" y="5178477"/>
                  <a:pt x="2242489" y="5207620"/>
                </a:cubicBezTo>
                <a:cubicBezTo>
                  <a:pt x="2357977" y="5236763"/>
                  <a:pt x="2391172" y="5343293"/>
                  <a:pt x="2420909" y="5452947"/>
                </a:cubicBezTo>
                <a:cubicBezTo>
                  <a:pt x="2450646" y="5562601"/>
                  <a:pt x="2381880" y="5757747"/>
                  <a:pt x="2420909" y="5865542"/>
                </a:cubicBezTo>
                <a:cubicBezTo>
                  <a:pt x="2459938" y="5973337"/>
                  <a:pt x="2495250" y="6040244"/>
                  <a:pt x="2655084" y="6099717"/>
                </a:cubicBezTo>
                <a:cubicBezTo>
                  <a:pt x="2814918" y="6159190"/>
                  <a:pt x="3205067" y="6108680"/>
                  <a:pt x="3379914" y="6222381"/>
                </a:cubicBezTo>
                <a:cubicBezTo>
                  <a:pt x="3554761" y="6336082"/>
                  <a:pt x="3646551" y="6581202"/>
                  <a:pt x="3704166" y="6781924"/>
                </a:cubicBezTo>
                <a:cubicBezTo>
                  <a:pt x="3761781" y="6982646"/>
                  <a:pt x="3720831" y="8378159"/>
                  <a:pt x="3649402" y="8595112"/>
                </a:cubicBezTo>
              </a:path>
            </a:pathLst>
          </a:custGeom>
          <a:noFill/>
          <a:ln w="127000" cap="flat">
            <a:solidFill>
              <a:schemeClr val="tx1"/>
            </a:solidFill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矩形 2">
            <a:extLst>
              <a:ext uri="{FF2B5EF4-FFF2-40B4-BE49-F238E27FC236}">
                <a16:creationId xmlns:a16="http://schemas.microsoft.com/office/drawing/2014/main" id="{693474A9-ED99-F37F-093C-7E0283EB06DC}"/>
              </a:ext>
            </a:extLst>
          </p:cNvPr>
          <p:cNvSpPr/>
          <p:nvPr/>
        </p:nvSpPr>
        <p:spPr>
          <a:xfrm>
            <a:off x="1031382" y="2108550"/>
            <a:ext cx="22838082" cy="10549261"/>
          </a:xfrm>
          <a:prstGeom prst="rect">
            <a:avLst/>
          </a:prstGeom>
          <a:solidFill>
            <a:schemeClr val="bg1">
              <a:alpha val="90000"/>
            </a:schemeClr>
          </a:solidFill>
          <a:ln w="38100" cap="flat">
            <a:noFill/>
            <a:prstDash val="solid"/>
            <a:round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7156" tIns="107156" rIns="107156" bIns="107156" numCol="1" spcCol="38100" rtlCol="0" anchor="ctr">
            <a:noAutofit/>
          </a:bodyPr>
          <a:lstStyle/>
          <a:p>
            <a:pPr marL="0" marR="58702" indent="0" algn="ctr" defTabSz="1295400" rtl="0" fontAlgn="auto" latinLnBrk="0" hangingPunct="0">
              <a:lnSpc>
                <a:spcPct val="100000"/>
              </a:lnSpc>
              <a:spcBef>
                <a:spcPts val="350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6800" b="0" i="0" u="none" strike="noStrike" cap="none" spc="0" normalizeH="0" baseline="0">
              <a:solidFill>
                <a:srgbClr val="000000"/>
              </a:solidFill>
              <a:effectLst/>
              <a:uFill>
                <a:solidFill>
                  <a:srgbClr val="000000"/>
                </a:solidFill>
              </a:uFill>
              <a:latin typeface="Avenir Next Regular"/>
              <a:ea typeface="Avenir Next Regular"/>
              <a:cs typeface="Avenir Next Regular"/>
              <a:sym typeface="Avenir Next Regular"/>
            </a:endParaRPr>
          </a:p>
        </p:txBody>
      </p:sp>
      <p:pic>
        <p:nvPicPr>
          <p:cNvPr id="56" name="图形 55">
            <a:extLst>
              <a:ext uri="{FF2B5EF4-FFF2-40B4-BE49-F238E27FC236}">
                <a16:creationId xmlns:a16="http://schemas.microsoft.com/office/drawing/2014/main" id="{016D573D-14EA-5E01-A552-56D0647985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67296" y="2795405"/>
            <a:ext cx="2937532" cy="867906"/>
          </a:xfrm>
          <a:prstGeom prst="rect">
            <a:avLst/>
          </a:prstGeom>
        </p:spPr>
      </p:pic>
      <p:grpSp>
        <p:nvGrpSpPr>
          <p:cNvPr id="67" name="组合 66">
            <a:extLst>
              <a:ext uri="{FF2B5EF4-FFF2-40B4-BE49-F238E27FC236}">
                <a16:creationId xmlns:a16="http://schemas.microsoft.com/office/drawing/2014/main" id="{8F26CD2D-1CBD-A0B1-3547-080F83EE2E6D}"/>
              </a:ext>
            </a:extLst>
          </p:cNvPr>
          <p:cNvGrpSpPr/>
          <p:nvPr/>
        </p:nvGrpSpPr>
        <p:grpSpPr>
          <a:xfrm>
            <a:off x="5478028" y="2931003"/>
            <a:ext cx="1250606" cy="746089"/>
            <a:chOff x="16398237" y="-2091617"/>
            <a:chExt cx="634265" cy="378391"/>
          </a:xfrm>
        </p:grpSpPr>
        <p:sp>
          <p:nvSpPr>
            <p:cNvPr id="68" name="任意多边形: 形状 67">
              <a:extLst>
                <a:ext uri="{FF2B5EF4-FFF2-40B4-BE49-F238E27FC236}">
                  <a16:creationId xmlns:a16="http://schemas.microsoft.com/office/drawing/2014/main" id="{6889C5FA-641D-9231-9281-FB50BFD4B707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任意多边形: 形状 68">
              <a:extLst>
                <a:ext uri="{FF2B5EF4-FFF2-40B4-BE49-F238E27FC236}">
                  <a16:creationId xmlns:a16="http://schemas.microsoft.com/office/drawing/2014/main" id="{9D11EA39-7682-350E-CE8F-124F76A33FFE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2" name="TextBox 15">
                <a:extLst>
                  <a:ext uri="{FF2B5EF4-FFF2-40B4-BE49-F238E27FC236}">
                    <a16:creationId xmlns:a16="http://schemas.microsoft.com/office/drawing/2014/main" id="{ACED72F2-972D-6382-7CE0-40E0B7D5FC96}"/>
                  </a:ext>
                </a:extLst>
              </p:cNvPr>
              <p:cNvSpPr txBox="1"/>
              <p:nvPr/>
            </p:nvSpPr>
            <p:spPr>
              <a:xfrm>
                <a:off x="3659437" y="2372800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72" name="TextBox 15">
                <a:extLst>
                  <a:ext uri="{FF2B5EF4-FFF2-40B4-BE49-F238E27FC236}">
                    <a16:creationId xmlns:a16="http://schemas.microsoft.com/office/drawing/2014/main" id="{ACED72F2-972D-6382-7CE0-40E0B7D5FC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9437" y="2372800"/>
                <a:ext cx="2165155" cy="156966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id="{0366559F-79F0-E9CA-0188-57464543E98E}"/>
              </a:ext>
            </a:extLst>
          </p:cNvPr>
          <p:cNvSpPr/>
          <p:nvPr/>
        </p:nvSpPr>
        <p:spPr>
          <a:xfrm>
            <a:off x="7030362" y="3122354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5" name="组合 104">
            <a:extLst>
              <a:ext uri="{FF2B5EF4-FFF2-40B4-BE49-F238E27FC236}">
                <a16:creationId xmlns:a16="http://schemas.microsoft.com/office/drawing/2014/main" id="{B32F10BB-89EA-E37F-A08A-6837A2BB55DB}"/>
              </a:ext>
            </a:extLst>
          </p:cNvPr>
          <p:cNvGrpSpPr/>
          <p:nvPr/>
        </p:nvGrpSpPr>
        <p:grpSpPr>
          <a:xfrm>
            <a:off x="7653801" y="2564372"/>
            <a:ext cx="3369133" cy="1113439"/>
            <a:chOff x="7721632" y="2489314"/>
            <a:chExt cx="4071867" cy="13456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" name="TextBox 4">
                  <a:extLst>
                    <a:ext uri="{FF2B5EF4-FFF2-40B4-BE49-F238E27FC236}">
                      <a16:creationId xmlns:a16="http://schemas.microsoft.com/office/drawing/2014/main" id="{A2916F11-EBCE-FF96-D3F1-7C181F337941}"/>
                    </a:ext>
                  </a:extLst>
                </p:cNvPr>
                <p:cNvSpPr txBox="1"/>
                <p:nvPr/>
              </p:nvSpPr>
              <p:spPr>
                <a:xfrm>
                  <a:off x="8735358" y="2489314"/>
                  <a:ext cx="3058141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4572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7200" b="0" i="1" smtClean="0">
                            <a:solidFill>
                              <a:schemeClr val="accent2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NVIDIA Sans" panose="020B0503020203020204" pitchFamily="34" charset="0"/>
                          </a:rPr>
                          <m:t>𝑓</m:t>
                        </m:r>
                        <m:d>
                          <m:dPr>
                            <m:ctrlPr>
                              <a:rPr lang="en-US" altLang="zh-CN" sz="7200" b="0" i="1" smtClean="0">
                                <a:solidFill>
                                  <a:schemeClr val="accent2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  <a:cs typeface="NVIDIA Sans" panose="020B0503020203020204" pitchFamily="34" charset="0"/>
                              </a:rPr>
                            </m:ctrlPr>
                          </m:dPr>
                          <m:e>
                            <m:r>
                              <a:rPr lang="en-US" altLang="zh-CN" sz="7200" b="0" i="1" smtClean="0">
                                <a:solidFill>
                                  <a:schemeClr val="accent2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𝑋</m:t>
                            </m:r>
                          </m:e>
                        </m:d>
                      </m:oMath>
                    </m:oMathPara>
                  </a14:m>
                  <a:endParaRPr lang="en-US" sz="7200" dirty="0" err="1">
                    <a:solidFill>
                      <a:schemeClr val="accent2"/>
                    </a:solidFill>
                    <a:latin typeface="NVIDIA Sans" panose="020B0503020203020204" pitchFamily="34" charset="0"/>
                    <a:cs typeface="NVIDIA Sans" panose="020B0503020203020204" pitchFamily="34" charset="0"/>
                  </a:endParaRPr>
                </a:p>
              </p:txBody>
            </p:sp>
          </mc:Choice>
          <mc:Fallback xmlns="">
            <p:sp>
              <p:nvSpPr>
                <p:cNvPr id="103" name="TextBox 4">
                  <a:extLst>
                    <a:ext uri="{FF2B5EF4-FFF2-40B4-BE49-F238E27FC236}">
                      <a16:creationId xmlns:a16="http://schemas.microsoft.com/office/drawing/2014/main" id="{A2916F11-EBCE-FF96-D3F1-7C181F3379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35358" y="2489314"/>
                  <a:ext cx="3058141" cy="1200329"/>
                </a:xfrm>
                <a:prstGeom prst="rect">
                  <a:avLst/>
                </a:prstGeom>
                <a:blipFill>
                  <a:blip r:embed="rId12"/>
                  <a:stretch>
                    <a:fillRect b="-11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pic>
          <p:nvPicPr>
            <p:cNvPr id="104" name="图形 103">
              <a:extLst>
                <a:ext uri="{FF2B5EF4-FFF2-40B4-BE49-F238E27FC236}">
                  <a16:creationId xmlns:a16="http://schemas.microsoft.com/office/drawing/2014/main" id="{B79F11D2-BDC3-AD7F-5C49-2FBC125A255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7721632" y="2778579"/>
              <a:ext cx="1056415" cy="1056415"/>
            </a:xfrm>
            <a:prstGeom prst="rect">
              <a:avLst/>
            </a:prstGeom>
          </p:spPr>
        </p:pic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TextBox 15">
                <a:extLst>
                  <a:ext uri="{FF2B5EF4-FFF2-40B4-BE49-F238E27FC236}">
                    <a16:creationId xmlns:a16="http://schemas.microsoft.com/office/drawing/2014/main" id="{AD21948C-9F42-ABB5-7896-0CFFC577A7DD}"/>
                  </a:ext>
                </a:extLst>
              </p:cNvPr>
              <p:cNvSpPr txBox="1"/>
              <p:nvPr/>
            </p:nvSpPr>
            <p:spPr>
              <a:xfrm>
                <a:off x="3659437" y="453230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06" name="TextBox 15">
                <a:extLst>
                  <a:ext uri="{FF2B5EF4-FFF2-40B4-BE49-F238E27FC236}">
                    <a16:creationId xmlns:a16="http://schemas.microsoft.com/office/drawing/2014/main" id="{AD21948C-9F42-ABB5-7896-0CFFC577A7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9437" y="4532301"/>
                <a:ext cx="2165155" cy="1569660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7" name="组合 106">
            <a:extLst>
              <a:ext uri="{FF2B5EF4-FFF2-40B4-BE49-F238E27FC236}">
                <a16:creationId xmlns:a16="http://schemas.microsoft.com/office/drawing/2014/main" id="{F715F4AC-06BE-F2B4-1ABE-6FD09811C60A}"/>
              </a:ext>
            </a:extLst>
          </p:cNvPr>
          <p:cNvGrpSpPr/>
          <p:nvPr/>
        </p:nvGrpSpPr>
        <p:grpSpPr>
          <a:xfrm>
            <a:off x="5478028" y="5054076"/>
            <a:ext cx="1250606" cy="746089"/>
            <a:chOff x="16398237" y="-2091617"/>
            <a:chExt cx="634265" cy="378391"/>
          </a:xfrm>
        </p:grpSpPr>
        <p:sp>
          <p:nvSpPr>
            <p:cNvPr id="110" name="任意多边形: 形状 109">
              <a:extLst>
                <a:ext uri="{FF2B5EF4-FFF2-40B4-BE49-F238E27FC236}">
                  <a16:creationId xmlns:a16="http://schemas.microsoft.com/office/drawing/2014/main" id="{44973F2D-C4BD-A8CE-8FEA-7BAA4521A608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任意多边形: 形状 110">
              <a:extLst>
                <a:ext uri="{FF2B5EF4-FFF2-40B4-BE49-F238E27FC236}">
                  <a16:creationId xmlns:a16="http://schemas.microsoft.com/office/drawing/2014/main" id="{198F9CCF-F673-CAC3-C8ED-83E661E0F6E3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4">
                <a:extLst>
                  <a:ext uri="{FF2B5EF4-FFF2-40B4-BE49-F238E27FC236}">
                    <a16:creationId xmlns:a16="http://schemas.microsoft.com/office/drawing/2014/main" id="{CA8D56FE-0E9F-B09B-7D50-82A4C68510B5}"/>
                  </a:ext>
                </a:extLst>
              </p:cNvPr>
              <p:cNvSpPr txBox="1"/>
              <p:nvPr/>
            </p:nvSpPr>
            <p:spPr>
              <a:xfrm>
                <a:off x="15380978" y="4655375"/>
                <a:ext cx="2047641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𝜓</m:t>
                      </m:r>
                      <m:d>
                        <m:dPr>
                          <m:ctrlPr>
                            <a:rPr lang="en-US" altLang="zh-CN" sz="72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7200" i="1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9" name="TextBox 4">
                <a:extLst>
                  <a:ext uri="{FF2B5EF4-FFF2-40B4-BE49-F238E27FC236}">
                    <a16:creationId xmlns:a16="http://schemas.microsoft.com/office/drawing/2014/main" id="{CA8D56FE-0E9F-B09B-7D50-82A4C68510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80978" y="4655375"/>
                <a:ext cx="2047641" cy="1200329"/>
              </a:xfrm>
              <a:prstGeom prst="rect">
                <a:avLst/>
              </a:prstGeom>
              <a:blipFill>
                <a:blip r:embed="rId16"/>
                <a:stretch>
                  <a:fillRect l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4">
                <a:extLst>
                  <a:ext uri="{FF2B5EF4-FFF2-40B4-BE49-F238E27FC236}">
                    <a16:creationId xmlns:a16="http://schemas.microsoft.com/office/drawing/2014/main" id="{A85302EF-031A-AACE-E779-17E395E01E0D}"/>
                  </a:ext>
                </a:extLst>
              </p:cNvPr>
              <p:cNvSpPr txBox="1"/>
              <p:nvPr/>
            </p:nvSpPr>
            <p:spPr>
              <a:xfrm>
                <a:off x="8280879" y="4644113"/>
                <a:ext cx="3058141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72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72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5" name="TextBox 4">
                <a:extLst>
                  <a:ext uri="{FF2B5EF4-FFF2-40B4-BE49-F238E27FC236}">
                    <a16:creationId xmlns:a16="http://schemas.microsoft.com/office/drawing/2014/main" id="{A85302EF-031A-AACE-E779-17E395E01E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0879" y="4644113"/>
                <a:ext cx="3058141" cy="120032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3" name="图形 22">
            <a:extLst>
              <a:ext uri="{FF2B5EF4-FFF2-40B4-BE49-F238E27FC236}">
                <a16:creationId xmlns:a16="http://schemas.microsoft.com/office/drawing/2014/main" id="{773ABA1C-A72C-704F-3150-29A1DE3C60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710595" y="4858048"/>
            <a:ext cx="940125" cy="940125"/>
          </a:xfrm>
          <a:prstGeom prst="rect">
            <a:avLst/>
          </a:prstGeom>
        </p:spPr>
      </p:pic>
      <p:pic>
        <p:nvPicPr>
          <p:cNvPr id="33" name="图形 32">
            <a:extLst>
              <a:ext uri="{FF2B5EF4-FFF2-40B4-BE49-F238E27FC236}">
                <a16:creationId xmlns:a16="http://schemas.microsoft.com/office/drawing/2014/main" id="{248859E0-BDB1-F9D6-E336-996685A5E9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4170375" y="4863802"/>
            <a:ext cx="895330" cy="895330"/>
          </a:xfrm>
          <a:prstGeom prst="rect">
            <a:avLst/>
          </a:prstGeom>
        </p:spPr>
      </p:pic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id="{7642234B-000A-162C-8F3C-7C3751A9CD26}"/>
              </a:ext>
            </a:extLst>
          </p:cNvPr>
          <p:cNvSpPr/>
          <p:nvPr/>
        </p:nvSpPr>
        <p:spPr>
          <a:xfrm>
            <a:off x="7030362" y="5313588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">
                <a:extLst>
                  <a:ext uri="{FF2B5EF4-FFF2-40B4-BE49-F238E27FC236}">
                    <a16:creationId xmlns:a16="http://schemas.microsoft.com/office/drawing/2014/main" id="{547598D0-6241-CC78-81AF-20465BD227D0}"/>
                  </a:ext>
                </a:extLst>
              </p:cNvPr>
              <p:cNvSpPr txBox="1"/>
              <p:nvPr/>
            </p:nvSpPr>
            <p:spPr>
              <a:xfrm>
                <a:off x="10855217" y="4668553"/>
                <a:ext cx="1449724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3" name="TextBox 11">
                <a:extLst>
                  <a:ext uri="{FF2B5EF4-FFF2-40B4-BE49-F238E27FC236}">
                    <a16:creationId xmlns:a16="http://schemas.microsoft.com/office/drawing/2014/main" id="{547598D0-6241-CC78-81AF-20465BD227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5217" y="4668553"/>
                <a:ext cx="1449724" cy="120032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4" name="组合 113">
            <a:extLst>
              <a:ext uri="{FF2B5EF4-FFF2-40B4-BE49-F238E27FC236}">
                <a16:creationId xmlns:a16="http://schemas.microsoft.com/office/drawing/2014/main" id="{76052A95-44C3-D8A1-161D-84F2C1B14856}"/>
              </a:ext>
            </a:extLst>
          </p:cNvPr>
          <p:cNvGrpSpPr/>
          <p:nvPr/>
        </p:nvGrpSpPr>
        <p:grpSpPr>
          <a:xfrm>
            <a:off x="12227622" y="5054076"/>
            <a:ext cx="1250606" cy="746089"/>
            <a:chOff x="16398237" y="-2091617"/>
            <a:chExt cx="634265" cy="378391"/>
          </a:xfrm>
        </p:grpSpPr>
        <p:sp>
          <p:nvSpPr>
            <p:cNvPr id="115" name="任意多边形: 形状 114">
              <a:extLst>
                <a:ext uri="{FF2B5EF4-FFF2-40B4-BE49-F238E27FC236}">
                  <a16:creationId xmlns:a16="http://schemas.microsoft.com/office/drawing/2014/main" id="{8090D6B0-9EE6-890B-EFFF-48C0ACE87345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任意多边形: 形状 115">
              <a:extLst>
                <a:ext uri="{FF2B5EF4-FFF2-40B4-BE49-F238E27FC236}">
                  <a16:creationId xmlns:a16="http://schemas.microsoft.com/office/drawing/2014/main" id="{80994B18-68FC-3681-3EA9-EEE23BFCE26A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id="{425E8D34-1621-7634-61BB-BC41192EC53A}"/>
              </a:ext>
            </a:extLst>
          </p:cNvPr>
          <p:cNvSpPr/>
          <p:nvPr/>
        </p:nvSpPr>
        <p:spPr>
          <a:xfrm>
            <a:off x="13779956" y="5313588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TextBox 15">
                <a:extLst>
                  <a:ext uri="{FF2B5EF4-FFF2-40B4-BE49-F238E27FC236}">
                    <a16:creationId xmlns:a16="http://schemas.microsoft.com/office/drawing/2014/main" id="{81E371CB-3511-DDB2-EA0F-247915A737E9}"/>
                  </a:ext>
                </a:extLst>
              </p:cNvPr>
              <p:cNvSpPr txBox="1"/>
              <p:nvPr/>
            </p:nvSpPr>
            <p:spPr>
              <a:xfrm>
                <a:off x="3659437" y="7164414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18" name="TextBox 15">
                <a:extLst>
                  <a:ext uri="{FF2B5EF4-FFF2-40B4-BE49-F238E27FC236}">
                    <a16:creationId xmlns:a16="http://schemas.microsoft.com/office/drawing/2014/main" id="{81E371CB-3511-DDB2-EA0F-247915A737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9437" y="7164414"/>
                <a:ext cx="2165155" cy="156966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9" name="组合 118">
            <a:extLst>
              <a:ext uri="{FF2B5EF4-FFF2-40B4-BE49-F238E27FC236}">
                <a16:creationId xmlns:a16="http://schemas.microsoft.com/office/drawing/2014/main" id="{47BE7C03-DFFE-2566-B01E-4A606DFFDC0D}"/>
              </a:ext>
            </a:extLst>
          </p:cNvPr>
          <p:cNvGrpSpPr/>
          <p:nvPr/>
        </p:nvGrpSpPr>
        <p:grpSpPr>
          <a:xfrm>
            <a:off x="5478028" y="7643125"/>
            <a:ext cx="1250606" cy="746089"/>
            <a:chOff x="16398237" y="-2091617"/>
            <a:chExt cx="634265" cy="378391"/>
          </a:xfrm>
        </p:grpSpPr>
        <p:sp>
          <p:nvSpPr>
            <p:cNvPr id="120" name="任意多边形: 形状 119">
              <a:extLst>
                <a:ext uri="{FF2B5EF4-FFF2-40B4-BE49-F238E27FC236}">
                  <a16:creationId xmlns:a16="http://schemas.microsoft.com/office/drawing/2014/main" id="{E00DFB72-F62F-7319-C3EC-8605B350D01F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任意多边形: 形状 120">
              <a:extLst>
                <a:ext uri="{FF2B5EF4-FFF2-40B4-BE49-F238E27FC236}">
                  <a16:creationId xmlns:a16="http://schemas.microsoft.com/office/drawing/2014/main" id="{03E43D07-A8A0-2A10-778C-9B3EC9E57F97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TextBox 4">
                <a:extLst>
                  <a:ext uri="{FF2B5EF4-FFF2-40B4-BE49-F238E27FC236}">
                    <a16:creationId xmlns:a16="http://schemas.microsoft.com/office/drawing/2014/main" id="{062669C1-370A-796E-18F3-88AAE6E7B613}"/>
                  </a:ext>
                </a:extLst>
              </p:cNvPr>
              <p:cNvSpPr txBox="1"/>
              <p:nvPr/>
            </p:nvSpPr>
            <p:spPr>
              <a:xfrm>
                <a:off x="8617914" y="7233162"/>
                <a:ext cx="1952661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72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72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2" name="TextBox 4">
                <a:extLst>
                  <a:ext uri="{FF2B5EF4-FFF2-40B4-BE49-F238E27FC236}">
                    <a16:creationId xmlns:a16="http://schemas.microsoft.com/office/drawing/2014/main" id="{062669C1-370A-796E-18F3-88AAE6E7B6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7914" y="7233162"/>
                <a:ext cx="1952661" cy="1200329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23" name="图形 122">
            <a:extLst>
              <a:ext uri="{FF2B5EF4-FFF2-40B4-BE49-F238E27FC236}">
                <a16:creationId xmlns:a16="http://schemas.microsoft.com/office/drawing/2014/main" id="{6C9D7D52-C34B-5080-D34E-E40EA5C0525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710595" y="7447097"/>
            <a:ext cx="940125" cy="940125"/>
          </a:xfrm>
          <a:prstGeom prst="rect">
            <a:avLst/>
          </a:prstGeom>
        </p:spPr>
      </p:pic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id="{F63E0C67-8F69-58C2-31E8-4C12409E23EF}"/>
              </a:ext>
            </a:extLst>
          </p:cNvPr>
          <p:cNvSpPr/>
          <p:nvPr/>
        </p:nvSpPr>
        <p:spPr>
          <a:xfrm>
            <a:off x="7030362" y="7902637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TextBox 11">
                <a:extLst>
                  <a:ext uri="{FF2B5EF4-FFF2-40B4-BE49-F238E27FC236}">
                    <a16:creationId xmlns:a16="http://schemas.microsoft.com/office/drawing/2014/main" id="{E499B239-7F0C-1DB3-7CB6-E98A741FD23A}"/>
                  </a:ext>
                </a:extLst>
              </p:cNvPr>
              <p:cNvSpPr txBox="1"/>
              <p:nvPr/>
            </p:nvSpPr>
            <p:spPr>
              <a:xfrm>
                <a:off x="10855217" y="7171944"/>
                <a:ext cx="1449724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25" name="TextBox 11">
                <a:extLst>
                  <a:ext uri="{FF2B5EF4-FFF2-40B4-BE49-F238E27FC236}">
                    <a16:creationId xmlns:a16="http://schemas.microsoft.com/office/drawing/2014/main" id="{E499B239-7F0C-1DB3-7CB6-E98A741FD2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5217" y="7171944"/>
                <a:ext cx="1449724" cy="1200329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6" name="组合 125">
            <a:extLst>
              <a:ext uri="{FF2B5EF4-FFF2-40B4-BE49-F238E27FC236}">
                <a16:creationId xmlns:a16="http://schemas.microsoft.com/office/drawing/2014/main" id="{10B00875-95EC-D903-947F-43FD7D523246}"/>
              </a:ext>
            </a:extLst>
          </p:cNvPr>
          <p:cNvGrpSpPr/>
          <p:nvPr/>
        </p:nvGrpSpPr>
        <p:grpSpPr>
          <a:xfrm>
            <a:off x="12227622" y="7501339"/>
            <a:ext cx="1250606" cy="746089"/>
            <a:chOff x="16398237" y="-2091617"/>
            <a:chExt cx="634265" cy="378391"/>
          </a:xfrm>
        </p:grpSpPr>
        <p:sp>
          <p:nvSpPr>
            <p:cNvPr id="127" name="任意多边形: 形状 126">
              <a:extLst>
                <a:ext uri="{FF2B5EF4-FFF2-40B4-BE49-F238E27FC236}">
                  <a16:creationId xmlns:a16="http://schemas.microsoft.com/office/drawing/2014/main" id="{63BE85D0-F8ED-0CCE-F135-E75FE6EF2E5D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任意多边形: 形状 127">
              <a:extLst>
                <a:ext uri="{FF2B5EF4-FFF2-40B4-BE49-F238E27FC236}">
                  <a16:creationId xmlns:a16="http://schemas.microsoft.com/office/drawing/2014/main" id="{94A3B7CD-B9DE-AE0B-9477-B12EC9F6C0EA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id="{689CAFA0-F803-9C98-F5F4-B175615B037D}"/>
              </a:ext>
            </a:extLst>
          </p:cNvPr>
          <p:cNvSpPr/>
          <p:nvPr/>
        </p:nvSpPr>
        <p:spPr>
          <a:xfrm>
            <a:off x="13779956" y="7680636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133" name="图形 132">
            <a:extLst>
              <a:ext uri="{FF2B5EF4-FFF2-40B4-BE49-F238E27FC236}">
                <a16:creationId xmlns:a16="http://schemas.microsoft.com/office/drawing/2014/main" id="{24E3607A-89A4-E0D2-638D-EB0C701ECC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4142124" y="6422190"/>
            <a:ext cx="5928515" cy="278989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TextBox 15">
                <a:extLst>
                  <a:ext uri="{FF2B5EF4-FFF2-40B4-BE49-F238E27FC236}">
                    <a16:creationId xmlns:a16="http://schemas.microsoft.com/office/drawing/2014/main" id="{77CBC8E4-5E2F-F155-9ED9-2E07985ABD00}"/>
                  </a:ext>
                </a:extLst>
              </p:cNvPr>
              <p:cNvSpPr txBox="1"/>
              <p:nvPr/>
            </p:nvSpPr>
            <p:spPr>
              <a:xfrm>
                <a:off x="3659437" y="9190661"/>
                <a:ext cx="2165155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9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=</m:t>
                      </m:r>
                    </m:oMath>
                  </m:oMathPara>
                </a14:m>
                <a:endParaRPr lang="en-US" sz="9600" dirty="0" err="1">
                  <a:solidFill>
                    <a:schemeClr val="tx1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35" name="TextBox 15">
                <a:extLst>
                  <a:ext uri="{FF2B5EF4-FFF2-40B4-BE49-F238E27FC236}">
                    <a16:creationId xmlns:a16="http://schemas.microsoft.com/office/drawing/2014/main" id="{77CBC8E4-5E2F-F155-9ED9-2E07985ABD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59437" y="9190661"/>
                <a:ext cx="2165155" cy="1569660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36" name="图形 135">
            <a:extLst>
              <a:ext uri="{FF2B5EF4-FFF2-40B4-BE49-F238E27FC236}">
                <a16:creationId xmlns:a16="http://schemas.microsoft.com/office/drawing/2014/main" id="{556C7ED3-4B37-840B-D924-2E6DB3DE0F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67296" y="9566127"/>
            <a:ext cx="2937532" cy="867906"/>
          </a:xfrm>
          <a:prstGeom prst="rect">
            <a:avLst/>
          </a:prstGeom>
        </p:spPr>
      </p:pic>
      <p:grpSp>
        <p:nvGrpSpPr>
          <p:cNvPr id="137" name="组合 136">
            <a:extLst>
              <a:ext uri="{FF2B5EF4-FFF2-40B4-BE49-F238E27FC236}">
                <a16:creationId xmlns:a16="http://schemas.microsoft.com/office/drawing/2014/main" id="{D895B3CC-3C2B-6458-268C-A038CCE1790B}"/>
              </a:ext>
            </a:extLst>
          </p:cNvPr>
          <p:cNvGrpSpPr/>
          <p:nvPr/>
        </p:nvGrpSpPr>
        <p:grpSpPr>
          <a:xfrm>
            <a:off x="5478028" y="9671890"/>
            <a:ext cx="1250606" cy="746089"/>
            <a:chOff x="16398237" y="-2091617"/>
            <a:chExt cx="634265" cy="378391"/>
          </a:xfrm>
        </p:grpSpPr>
        <p:sp>
          <p:nvSpPr>
            <p:cNvPr id="138" name="任意多边形: 形状 137">
              <a:extLst>
                <a:ext uri="{FF2B5EF4-FFF2-40B4-BE49-F238E27FC236}">
                  <a16:creationId xmlns:a16="http://schemas.microsoft.com/office/drawing/2014/main" id="{D827CB69-5C30-5546-E8C5-95624F8E6C37}"/>
                </a:ext>
              </a:extLst>
            </p:cNvPr>
            <p:cNvSpPr/>
            <p:nvPr/>
          </p:nvSpPr>
          <p:spPr>
            <a:xfrm>
              <a:off x="16398237" y="-2091617"/>
              <a:ext cx="382926" cy="286162"/>
            </a:xfrm>
            <a:custGeom>
              <a:avLst/>
              <a:gdLst>
                <a:gd name="connsiteX0" fmla="*/ 383082 w 382926"/>
                <a:gd name="connsiteY0" fmla="*/ 44307 h 286162"/>
                <a:gd name="connsiteX1" fmla="*/ 357252 w 382926"/>
                <a:gd name="connsiteY1" fmla="*/ 87 h 286162"/>
                <a:gd name="connsiteX2" fmla="*/ 323027 w 382926"/>
                <a:gd name="connsiteY2" fmla="*/ 29778 h 286162"/>
                <a:gd name="connsiteX3" fmla="*/ 332713 w 382926"/>
                <a:gd name="connsiteY3" fmla="*/ 48729 h 286162"/>
                <a:gd name="connsiteX4" fmla="*/ 355314 w 382926"/>
                <a:gd name="connsiteY4" fmla="*/ 101792 h 286162"/>
                <a:gd name="connsiteX5" fmla="*/ 323027 w 382926"/>
                <a:gd name="connsiteY5" fmla="*/ 192126 h 286162"/>
                <a:gd name="connsiteX6" fmla="*/ 249412 w 382926"/>
                <a:gd name="connsiteY6" fmla="*/ 240767 h 286162"/>
                <a:gd name="connsiteX7" fmla="*/ 186775 w 382926"/>
                <a:gd name="connsiteY7" fmla="*/ 183914 h 286162"/>
                <a:gd name="connsiteX8" fmla="*/ 208730 w 382926"/>
                <a:gd name="connsiteY8" fmla="*/ 109373 h 286162"/>
                <a:gd name="connsiteX9" fmla="*/ 197107 w 382926"/>
                <a:gd name="connsiteY9" fmla="*/ 95475 h 286162"/>
                <a:gd name="connsiteX10" fmla="*/ 179672 w 382926"/>
                <a:gd name="connsiteY10" fmla="*/ 106214 h 286162"/>
                <a:gd name="connsiteX11" fmla="*/ 164820 w 382926"/>
                <a:gd name="connsiteY11" fmla="*/ 182651 h 286162"/>
                <a:gd name="connsiteX12" fmla="*/ 76999 w 382926"/>
                <a:gd name="connsiteY12" fmla="*/ 240767 h 286162"/>
                <a:gd name="connsiteX13" fmla="*/ 20819 w 382926"/>
                <a:gd name="connsiteY13" fmla="*/ 168121 h 286162"/>
                <a:gd name="connsiteX14" fmla="*/ 86685 w 382926"/>
                <a:gd name="connsiteY14" fmla="*/ 14616 h 286162"/>
                <a:gd name="connsiteX15" fmla="*/ 74416 w 382926"/>
                <a:gd name="connsiteY15" fmla="*/ 2614 h 286162"/>
                <a:gd name="connsiteX16" fmla="*/ 57627 w 382926"/>
                <a:gd name="connsiteY16" fmla="*/ 16512 h 286162"/>
                <a:gd name="connsiteX17" fmla="*/ 155 w 382926"/>
                <a:gd name="connsiteY17" fmla="*/ 195916 h 286162"/>
                <a:gd name="connsiteX18" fmla="*/ 67959 w 382926"/>
                <a:gd name="connsiteY18" fmla="*/ 286250 h 286162"/>
                <a:gd name="connsiteX19" fmla="*/ 167403 w 382926"/>
                <a:gd name="connsiteY19" fmla="*/ 219921 h 286162"/>
                <a:gd name="connsiteX20" fmla="*/ 238435 w 382926"/>
                <a:gd name="connsiteY20" fmla="*/ 286250 h 286162"/>
                <a:gd name="connsiteX21" fmla="*/ 343045 w 382926"/>
                <a:gd name="connsiteY21" fmla="*/ 200338 h 286162"/>
                <a:gd name="connsiteX22" fmla="*/ 383082 w 382926"/>
                <a:gd name="connsiteY22" fmla="*/ 44307 h 28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2926" h="286162">
                  <a:moveTo>
                    <a:pt x="383082" y="44307"/>
                  </a:moveTo>
                  <a:cubicBezTo>
                    <a:pt x="383082" y="15880"/>
                    <a:pt x="371458" y="87"/>
                    <a:pt x="357252" y="87"/>
                  </a:cubicBezTo>
                  <a:cubicBezTo>
                    <a:pt x="340462" y="87"/>
                    <a:pt x="323027" y="15249"/>
                    <a:pt x="323027" y="29778"/>
                  </a:cubicBezTo>
                  <a:cubicBezTo>
                    <a:pt x="323027" y="36094"/>
                    <a:pt x="326256" y="43043"/>
                    <a:pt x="332713" y="48729"/>
                  </a:cubicBezTo>
                  <a:cubicBezTo>
                    <a:pt x="343691" y="58205"/>
                    <a:pt x="355314" y="75261"/>
                    <a:pt x="355314" y="101792"/>
                  </a:cubicBezTo>
                  <a:cubicBezTo>
                    <a:pt x="355314" y="127060"/>
                    <a:pt x="343045" y="163067"/>
                    <a:pt x="323027" y="192126"/>
                  </a:cubicBezTo>
                  <a:cubicBezTo>
                    <a:pt x="303655" y="219289"/>
                    <a:pt x="279762" y="240767"/>
                    <a:pt x="249412" y="240767"/>
                  </a:cubicBezTo>
                  <a:cubicBezTo>
                    <a:pt x="212605" y="240767"/>
                    <a:pt x="192587" y="218026"/>
                    <a:pt x="186775" y="183914"/>
                  </a:cubicBezTo>
                  <a:cubicBezTo>
                    <a:pt x="193878" y="167489"/>
                    <a:pt x="208730" y="127060"/>
                    <a:pt x="208730" y="109373"/>
                  </a:cubicBezTo>
                  <a:cubicBezTo>
                    <a:pt x="208730" y="101792"/>
                    <a:pt x="205502" y="95475"/>
                    <a:pt x="197107" y="95475"/>
                  </a:cubicBezTo>
                  <a:cubicBezTo>
                    <a:pt x="191942" y="95475"/>
                    <a:pt x="184838" y="96739"/>
                    <a:pt x="179672" y="106214"/>
                  </a:cubicBezTo>
                  <a:cubicBezTo>
                    <a:pt x="172569" y="118848"/>
                    <a:pt x="164820" y="159909"/>
                    <a:pt x="164820" y="182651"/>
                  </a:cubicBezTo>
                  <a:cubicBezTo>
                    <a:pt x="143511" y="212341"/>
                    <a:pt x="117681" y="240767"/>
                    <a:pt x="76999" y="240767"/>
                  </a:cubicBezTo>
                  <a:cubicBezTo>
                    <a:pt x="34380" y="240767"/>
                    <a:pt x="20819" y="203496"/>
                    <a:pt x="20819" y="168121"/>
                  </a:cubicBezTo>
                  <a:cubicBezTo>
                    <a:pt x="20819" y="89158"/>
                    <a:pt x="86685" y="22829"/>
                    <a:pt x="86685" y="14616"/>
                  </a:cubicBezTo>
                  <a:cubicBezTo>
                    <a:pt x="86685" y="7668"/>
                    <a:pt x="81519" y="2614"/>
                    <a:pt x="74416" y="2614"/>
                  </a:cubicBezTo>
                  <a:cubicBezTo>
                    <a:pt x="66021" y="2614"/>
                    <a:pt x="61501" y="10827"/>
                    <a:pt x="57627" y="16512"/>
                  </a:cubicBezTo>
                  <a:cubicBezTo>
                    <a:pt x="24694" y="63258"/>
                    <a:pt x="155" y="138431"/>
                    <a:pt x="155" y="195916"/>
                  </a:cubicBezTo>
                  <a:cubicBezTo>
                    <a:pt x="155" y="239504"/>
                    <a:pt x="15007" y="286250"/>
                    <a:pt x="67959" y="286250"/>
                  </a:cubicBezTo>
                  <a:cubicBezTo>
                    <a:pt x="113807" y="286250"/>
                    <a:pt x="144156" y="254665"/>
                    <a:pt x="167403" y="219921"/>
                  </a:cubicBezTo>
                  <a:cubicBezTo>
                    <a:pt x="173215" y="256560"/>
                    <a:pt x="198399" y="286250"/>
                    <a:pt x="238435" y="286250"/>
                  </a:cubicBezTo>
                  <a:cubicBezTo>
                    <a:pt x="288803" y="286250"/>
                    <a:pt x="319799" y="247716"/>
                    <a:pt x="343045" y="200338"/>
                  </a:cubicBezTo>
                  <a:cubicBezTo>
                    <a:pt x="358543" y="169385"/>
                    <a:pt x="383082" y="83473"/>
                    <a:pt x="383082" y="4430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任意多边形: 形状 138">
              <a:extLst>
                <a:ext uri="{FF2B5EF4-FFF2-40B4-BE49-F238E27FC236}">
                  <a16:creationId xmlns:a16="http://schemas.microsoft.com/office/drawing/2014/main" id="{89B7F4A8-7594-D46F-A396-B4DB55515D32}"/>
                </a:ext>
              </a:extLst>
            </p:cNvPr>
            <p:cNvSpPr/>
            <p:nvPr/>
          </p:nvSpPr>
          <p:spPr>
            <a:xfrm>
              <a:off x="16820505" y="-1912655"/>
              <a:ext cx="211997" cy="199429"/>
            </a:xfrm>
            <a:custGeom>
              <a:avLst/>
              <a:gdLst>
                <a:gd name="connsiteX0" fmla="*/ 212159 w 211997"/>
                <a:gd name="connsiteY0" fmla="*/ 77473 h 199429"/>
                <a:gd name="connsiteX1" fmla="*/ 130344 w 211997"/>
                <a:gd name="connsiteY1" fmla="*/ 89 h 199429"/>
                <a:gd name="connsiteX2" fmla="*/ 162 w 211997"/>
                <a:gd name="connsiteY2" fmla="*/ 122135 h 199429"/>
                <a:gd name="connsiteX3" fmla="*/ 82429 w 211997"/>
                <a:gd name="connsiteY3" fmla="*/ 199518 h 199429"/>
                <a:gd name="connsiteX4" fmla="*/ 212159 w 211997"/>
                <a:gd name="connsiteY4" fmla="*/ 77473 h 199429"/>
                <a:gd name="connsiteX5" fmla="*/ 82881 w 211997"/>
                <a:gd name="connsiteY5" fmla="*/ 187137 h 199429"/>
                <a:gd name="connsiteX6" fmla="*/ 37679 w 211997"/>
                <a:gd name="connsiteY6" fmla="*/ 138053 h 199429"/>
                <a:gd name="connsiteX7" fmla="*/ 63896 w 211997"/>
                <a:gd name="connsiteY7" fmla="*/ 51383 h 199429"/>
                <a:gd name="connsiteX8" fmla="*/ 129891 w 211997"/>
                <a:gd name="connsiteY8" fmla="*/ 12470 h 199429"/>
                <a:gd name="connsiteX9" fmla="*/ 175094 w 211997"/>
                <a:gd name="connsiteY9" fmla="*/ 61554 h 199429"/>
                <a:gd name="connsiteX10" fmla="*/ 149780 w 211997"/>
                <a:gd name="connsiteY10" fmla="*/ 146897 h 199429"/>
                <a:gd name="connsiteX11" fmla="*/ 82881 w 211997"/>
                <a:gd name="connsiteY11" fmla="*/ 187137 h 19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997" h="199429">
                  <a:moveTo>
                    <a:pt x="212159" y="77473"/>
                  </a:moveTo>
                  <a:cubicBezTo>
                    <a:pt x="212159" y="28389"/>
                    <a:pt x="174641" y="89"/>
                    <a:pt x="130344" y="89"/>
                  </a:cubicBezTo>
                  <a:cubicBezTo>
                    <a:pt x="63445" y="89"/>
                    <a:pt x="162" y="61554"/>
                    <a:pt x="162" y="122135"/>
                  </a:cubicBezTo>
                  <a:cubicBezTo>
                    <a:pt x="162" y="166354"/>
                    <a:pt x="33159" y="199518"/>
                    <a:pt x="82429" y="199518"/>
                  </a:cubicBezTo>
                  <a:cubicBezTo>
                    <a:pt x="147068" y="199518"/>
                    <a:pt x="212159" y="141149"/>
                    <a:pt x="212159" y="77473"/>
                  </a:cubicBezTo>
                  <a:close/>
                  <a:moveTo>
                    <a:pt x="82881" y="187137"/>
                  </a:moveTo>
                  <a:cubicBezTo>
                    <a:pt x="60280" y="187137"/>
                    <a:pt x="37679" y="172987"/>
                    <a:pt x="37679" y="138053"/>
                  </a:cubicBezTo>
                  <a:cubicBezTo>
                    <a:pt x="37679" y="119924"/>
                    <a:pt x="46268" y="76589"/>
                    <a:pt x="63896" y="51383"/>
                  </a:cubicBezTo>
                  <a:cubicBezTo>
                    <a:pt x="83334" y="23967"/>
                    <a:pt x="109551" y="12470"/>
                    <a:pt x="129891" y="12470"/>
                  </a:cubicBezTo>
                  <a:cubicBezTo>
                    <a:pt x="154301" y="12470"/>
                    <a:pt x="175094" y="28831"/>
                    <a:pt x="175094" y="61554"/>
                  </a:cubicBezTo>
                  <a:cubicBezTo>
                    <a:pt x="175094" y="72167"/>
                    <a:pt x="169669" y="115944"/>
                    <a:pt x="149780" y="146897"/>
                  </a:cubicBezTo>
                  <a:cubicBezTo>
                    <a:pt x="132604" y="172987"/>
                    <a:pt x="105483" y="187137"/>
                    <a:pt x="82881" y="187137"/>
                  </a:cubicBezTo>
                  <a:close/>
                </a:path>
              </a:pathLst>
            </a:custGeom>
            <a:solidFill>
              <a:srgbClr val="000000"/>
            </a:solidFill>
            <a:ln w="647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TextBox 4">
                <a:extLst>
                  <a:ext uri="{FF2B5EF4-FFF2-40B4-BE49-F238E27FC236}">
                    <a16:creationId xmlns:a16="http://schemas.microsoft.com/office/drawing/2014/main" id="{12707C98-49C9-3F7A-C51C-09133B09C974}"/>
                  </a:ext>
                </a:extLst>
              </p:cNvPr>
              <p:cNvSpPr txBox="1"/>
              <p:nvPr/>
            </p:nvSpPr>
            <p:spPr>
              <a:xfrm>
                <a:off x="8617914" y="9261927"/>
                <a:ext cx="1952661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𝜇</m:t>
                      </m:r>
                      <m:d>
                        <m:dPr>
                          <m:ctrlPr>
                            <a:rPr lang="en-US" altLang="zh-CN" sz="720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</m:ctrlPr>
                        </m:dPr>
                        <m:e>
                          <m:r>
                            <a:rPr lang="en-US" altLang="zh-CN" sz="72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𝑋</m:t>
                          </m:r>
                        </m:e>
                      </m:d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40" name="TextBox 4">
                <a:extLst>
                  <a:ext uri="{FF2B5EF4-FFF2-40B4-BE49-F238E27FC236}">
                    <a16:creationId xmlns:a16="http://schemas.microsoft.com/office/drawing/2014/main" id="{12707C98-49C9-3F7A-C51C-09133B09C9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17914" y="9261927"/>
                <a:ext cx="1952661" cy="1200329"/>
              </a:xfrm>
              <a:prstGeom prst="rect">
                <a:avLst/>
              </a:prstGeom>
              <a:blipFill>
                <a:blip r:embed="rId2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1" name="图形 140">
            <a:extLst>
              <a:ext uri="{FF2B5EF4-FFF2-40B4-BE49-F238E27FC236}">
                <a16:creationId xmlns:a16="http://schemas.microsoft.com/office/drawing/2014/main" id="{F6935B25-4F90-6DF7-548A-F633736E6AD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710595" y="9475862"/>
            <a:ext cx="940125" cy="940125"/>
          </a:xfrm>
          <a:prstGeom prst="rect">
            <a:avLst/>
          </a:prstGeom>
        </p:spPr>
      </p:pic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id="{86AD6AAD-113C-5F57-6950-92EA5F0C0A26}"/>
              </a:ext>
            </a:extLst>
          </p:cNvPr>
          <p:cNvSpPr/>
          <p:nvPr/>
        </p:nvSpPr>
        <p:spPr>
          <a:xfrm>
            <a:off x="7030362" y="9931402"/>
            <a:ext cx="173292" cy="176276"/>
          </a:xfrm>
          <a:custGeom>
            <a:avLst/>
            <a:gdLst>
              <a:gd name="connsiteX0" fmla="*/ 70308 w 70084"/>
              <a:gd name="connsiteY0" fmla="*/ 35745 h 71291"/>
              <a:gd name="connsiteX1" fmla="*/ 35266 w 70084"/>
              <a:gd name="connsiteY1" fmla="*/ 100 h 71291"/>
              <a:gd name="connsiteX2" fmla="*/ 224 w 70084"/>
              <a:gd name="connsiteY2" fmla="*/ 35745 h 71291"/>
              <a:gd name="connsiteX3" fmla="*/ 35266 w 70084"/>
              <a:gd name="connsiteY3" fmla="*/ 71391 h 71291"/>
              <a:gd name="connsiteX4" fmla="*/ 70308 w 70084"/>
              <a:gd name="connsiteY4" fmla="*/ 35745 h 7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084" h="71291">
                <a:moveTo>
                  <a:pt x="70308" y="35745"/>
                </a:moveTo>
                <a:cubicBezTo>
                  <a:pt x="70308" y="16241"/>
                  <a:pt x="54440" y="100"/>
                  <a:pt x="35266" y="100"/>
                </a:cubicBezTo>
                <a:cubicBezTo>
                  <a:pt x="16092" y="100"/>
                  <a:pt x="224" y="16241"/>
                  <a:pt x="224" y="35745"/>
                </a:cubicBezTo>
                <a:cubicBezTo>
                  <a:pt x="224" y="55250"/>
                  <a:pt x="16092" y="71391"/>
                  <a:pt x="35266" y="71391"/>
                </a:cubicBezTo>
                <a:cubicBezTo>
                  <a:pt x="54440" y="71391"/>
                  <a:pt x="70308" y="55250"/>
                  <a:pt x="70308" y="35745"/>
                </a:cubicBezTo>
                <a:close/>
              </a:path>
            </a:pathLst>
          </a:custGeom>
          <a:solidFill>
            <a:srgbClr val="000000"/>
          </a:solidFill>
          <a:ln w="6631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3" name="TextBox 11">
                <a:extLst>
                  <a:ext uri="{FF2B5EF4-FFF2-40B4-BE49-F238E27FC236}">
                    <a16:creationId xmlns:a16="http://schemas.microsoft.com/office/drawing/2014/main" id="{3589737D-4FF3-3AD7-534E-FFA38AC088FF}"/>
                  </a:ext>
                </a:extLst>
              </p:cNvPr>
              <p:cNvSpPr txBox="1"/>
              <p:nvPr/>
            </p:nvSpPr>
            <p:spPr>
              <a:xfrm>
                <a:off x="10855217" y="9200709"/>
                <a:ext cx="1449724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200" i="1" smtClean="0">
                          <a:solidFill>
                            <a:schemeClr val="accent2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  <a:cs typeface="NVIDIA Sans" panose="020B0503020203020204" pitchFamily="34" charset="0"/>
                        </a:rPr>
                        <m:t>+</m:t>
                      </m:r>
                    </m:oMath>
                  </m:oMathPara>
                </a14:m>
                <a:endParaRPr lang="en-US" sz="7200" dirty="0" err="1">
                  <a:solidFill>
                    <a:schemeClr val="accent2"/>
                  </a:solidFill>
                  <a:latin typeface="NVIDIA Sans" panose="020B0503020203020204" pitchFamily="34" charset="0"/>
                  <a:cs typeface="NVIDIA Sans" panose="020B0503020203020204" pitchFamily="34" charset="0"/>
                </a:endParaRPr>
              </a:p>
            </p:txBody>
          </p:sp>
        </mc:Choice>
        <mc:Fallback xmlns="">
          <p:sp>
            <p:nvSpPr>
              <p:cNvPr id="143" name="TextBox 11">
                <a:extLst>
                  <a:ext uri="{FF2B5EF4-FFF2-40B4-BE49-F238E27FC236}">
                    <a16:creationId xmlns:a16="http://schemas.microsoft.com/office/drawing/2014/main" id="{3589737D-4FF3-3AD7-534E-FFA38AC088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5217" y="9200709"/>
                <a:ext cx="1449724" cy="1200329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74" name="组合 173">
            <a:extLst>
              <a:ext uri="{FF2B5EF4-FFF2-40B4-BE49-F238E27FC236}">
                <a16:creationId xmlns:a16="http://schemas.microsoft.com/office/drawing/2014/main" id="{AE4C2391-1AB4-C39D-A4C8-ADBE49685349}"/>
              </a:ext>
            </a:extLst>
          </p:cNvPr>
          <p:cNvGrpSpPr/>
          <p:nvPr/>
        </p:nvGrpSpPr>
        <p:grpSpPr>
          <a:xfrm>
            <a:off x="12149297" y="9465013"/>
            <a:ext cx="1543547" cy="997243"/>
            <a:chOff x="13368941" y="9996880"/>
            <a:chExt cx="773183" cy="499532"/>
          </a:xfrm>
        </p:grpSpPr>
        <p:sp>
          <p:nvSpPr>
            <p:cNvPr id="170" name="任意多边形: 形状 169">
              <a:extLst>
                <a:ext uri="{FF2B5EF4-FFF2-40B4-BE49-F238E27FC236}">
                  <a16:creationId xmlns:a16="http://schemas.microsoft.com/office/drawing/2014/main" id="{A1A8240F-1D52-DED1-0667-A7A356A1F5E1}"/>
                </a:ext>
              </a:extLst>
            </p:cNvPr>
            <p:cNvSpPr/>
            <p:nvPr/>
          </p:nvSpPr>
          <p:spPr>
            <a:xfrm>
              <a:off x="13368941" y="9996880"/>
              <a:ext cx="352080" cy="499532"/>
            </a:xfrm>
            <a:custGeom>
              <a:avLst/>
              <a:gdLst>
                <a:gd name="connsiteX0" fmla="*/ 350037 w 352080"/>
                <a:gd name="connsiteY0" fmla="*/ 50291 h 499532"/>
                <a:gd name="connsiteX1" fmla="*/ 352338 w 352080"/>
                <a:gd name="connsiteY1" fmla="*/ 36394 h 499532"/>
                <a:gd name="connsiteX2" fmla="*/ 330093 w 352080"/>
                <a:gd name="connsiteY2" fmla="*/ 15548 h 499532"/>
                <a:gd name="connsiteX3" fmla="*/ 298644 w 352080"/>
                <a:gd name="connsiteY3" fmla="*/ 48747 h 499532"/>
                <a:gd name="connsiteX4" fmla="*/ 227307 w 352080"/>
                <a:gd name="connsiteY4" fmla="*/ 106 h 499532"/>
                <a:gd name="connsiteX5" fmla="*/ 44747 w 352080"/>
                <a:gd name="connsiteY5" fmla="*/ 219375 h 499532"/>
                <a:gd name="connsiteX6" fmla="*/ 146766 w 352080"/>
                <a:gd name="connsiteY6" fmla="*/ 341363 h 499532"/>
                <a:gd name="connsiteX7" fmla="*/ 235745 w 352080"/>
                <a:gd name="connsiteY7" fmla="*/ 296583 h 499532"/>
                <a:gd name="connsiteX8" fmla="*/ 236512 w 352080"/>
                <a:gd name="connsiteY8" fmla="*/ 297355 h 499532"/>
                <a:gd name="connsiteX9" fmla="*/ 211199 w 352080"/>
                <a:gd name="connsiteY9" fmla="*/ 399269 h 499532"/>
                <a:gd name="connsiteX10" fmla="*/ 100743 w 352080"/>
                <a:gd name="connsiteY10" fmla="*/ 482652 h 499532"/>
                <a:gd name="connsiteX11" fmla="*/ 39377 w 352080"/>
                <a:gd name="connsiteY11" fmla="*/ 474932 h 499532"/>
                <a:gd name="connsiteX12" fmla="*/ 70827 w 352080"/>
                <a:gd name="connsiteY12" fmla="*/ 434784 h 499532"/>
                <a:gd name="connsiteX13" fmla="*/ 41679 w 352080"/>
                <a:gd name="connsiteY13" fmla="*/ 407761 h 499532"/>
                <a:gd name="connsiteX14" fmla="*/ 257 w 352080"/>
                <a:gd name="connsiteY14" fmla="*/ 452542 h 499532"/>
                <a:gd name="connsiteX15" fmla="*/ 102276 w 352080"/>
                <a:gd name="connsiteY15" fmla="*/ 499638 h 499532"/>
                <a:gd name="connsiteX16" fmla="*/ 264893 w 352080"/>
                <a:gd name="connsiteY16" fmla="*/ 393092 h 499532"/>
                <a:gd name="connsiteX17" fmla="*/ 350037 w 352080"/>
                <a:gd name="connsiteY17" fmla="*/ 50291 h 499532"/>
                <a:gd name="connsiteX18" fmla="*/ 250319 w 352080"/>
                <a:gd name="connsiteY18" fmla="*/ 242537 h 499532"/>
                <a:gd name="connsiteX19" fmla="*/ 211199 w 352080"/>
                <a:gd name="connsiteY19" fmla="*/ 296583 h 499532"/>
                <a:gd name="connsiteX20" fmla="*/ 149067 w 352080"/>
                <a:gd name="connsiteY20" fmla="*/ 324377 h 499532"/>
                <a:gd name="connsiteX21" fmla="*/ 99208 w 352080"/>
                <a:gd name="connsiteY21" fmla="*/ 253347 h 499532"/>
                <a:gd name="connsiteX22" fmla="*/ 142164 w 352080"/>
                <a:gd name="connsiteY22" fmla="*/ 85807 h 499532"/>
                <a:gd name="connsiteX23" fmla="*/ 228074 w 352080"/>
                <a:gd name="connsiteY23" fmla="*/ 17092 h 499532"/>
                <a:gd name="connsiteX24" fmla="*/ 289439 w 352080"/>
                <a:gd name="connsiteY24" fmla="*/ 83490 h 499532"/>
                <a:gd name="connsiteX25" fmla="*/ 287138 w 352080"/>
                <a:gd name="connsiteY25" fmla="*/ 95072 h 499532"/>
                <a:gd name="connsiteX26" fmla="*/ 250319 w 352080"/>
                <a:gd name="connsiteY26" fmla="*/ 242537 h 49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2080" h="499532">
                  <a:moveTo>
                    <a:pt x="350037" y="50291"/>
                  </a:moveTo>
                  <a:cubicBezTo>
                    <a:pt x="350804" y="45659"/>
                    <a:pt x="352338" y="41799"/>
                    <a:pt x="352338" y="36394"/>
                  </a:cubicBezTo>
                  <a:cubicBezTo>
                    <a:pt x="352338" y="23268"/>
                    <a:pt x="343133" y="15548"/>
                    <a:pt x="330093" y="15548"/>
                  </a:cubicBezTo>
                  <a:cubicBezTo>
                    <a:pt x="322423" y="15548"/>
                    <a:pt x="301712" y="20952"/>
                    <a:pt x="298644" y="48747"/>
                  </a:cubicBezTo>
                  <a:cubicBezTo>
                    <a:pt x="284837" y="20180"/>
                    <a:pt x="257990" y="106"/>
                    <a:pt x="227307" y="106"/>
                  </a:cubicBezTo>
                  <a:cubicBezTo>
                    <a:pt x="139862" y="106"/>
                    <a:pt x="44747" y="108196"/>
                    <a:pt x="44747" y="219375"/>
                  </a:cubicBezTo>
                  <a:cubicBezTo>
                    <a:pt x="44747" y="295811"/>
                    <a:pt x="91537" y="341363"/>
                    <a:pt x="146766" y="341363"/>
                  </a:cubicBezTo>
                  <a:cubicBezTo>
                    <a:pt x="192022" y="341363"/>
                    <a:pt x="228074" y="305076"/>
                    <a:pt x="235745" y="296583"/>
                  </a:cubicBezTo>
                  <a:lnTo>
                    <a:pt x="236512" y="297355"/>
                  </a:lnTo>
                  <a:cubicBezTo>
                    <a:pt x="220404" y="366069"/>
                    <a:pt x="211199" y="397724"/>
                    <a:pt x="211199" y="399269"/>
                  </a:cubicBezTo>
                  <a:cubicBezTo>
                    <a:pt x="208130" y="406217"/>
                    <a:pt x="182051" y="482652"/>
                    <a:pt x="100743" y="482652"/>
                  </a:cubicBezTo>
                  <a:cubicBezTo>
                    <a:pt x="86168" y="482652"/>
                    <a:pt x="60855" y="481881"/>
                    <a:pt x="39377" y="474932"/>
                  </a:cubicBezTo>
                  <a:cubicBezTo>
                    <a:pt x="62389" y="467983"/>
                    <a:pt x="70827" y="447909"/>
                    <a:pt x="70827" y="434784"/>
                  </a:cubicBezTo>
                  <a:cubicBezTo>
                    <a:pt x="70827" y="422431"/>
                    <a:pt x="62389" y="407761"/>
                    <a:pt x="41679" y="407761"/>
                  </a:cubicBezTo>
                  <a:cubicBezTo>
                    <a:pt x="24803" y="407761"/>
                    <a:pt x="257" y="421659"/>
                    <a:pt x="257" y="452542"/>
                  </a:cubicBezTo>
                  <a:cubicBezTo>
                    <a:pt x="257" y="484197"/>
                    <a:pt x="28639" y="499638"/>
                    <a:pt x="102276" y="499638"/>
                  </a:cubicBezTo>
                  <a:cubicBezTo>
                    <a:pt x="198159" y="499638"/>
                    <a:pt x="253387" y="439416"/>
                    <a:pt x="264893" y="393092"/>
                  </a:cubicBezTo>
                  <a:lnTo>
                    <a:pt x="350037" y="50291"/>
                  </a:lnTo>
                  <a:close/>
                  <a:moveTo>
                    <a:pt x="250319" y="242537"/>
                  </a:moveTo>
                  <a:cubicBezTo>
                    <a:pt x="245716" y="262611"/>
                    <a:pt x="228074" y="281913"/>
                    <a:pt x="211199" y="296583"/>
                  </a:cubicBezTo>
                  <a:cubicBezTo>
                    <a:pt x="195091" y="310480"/>
                    <a:pt x="171312" y="324377"/>
                    <a:pt x="149067" y="324377"/>
                  </a:cubicBezTo>
                  <a:cubicBezTo>
                    <a:pt x="110714" y="324377"/>
                    <a:pt x="99208" y="284230"/>
                    <a:pt x="99208" y="253347"/>
                  </a:cubicBezTo>
                  <a:cubicBezTo>
                    <a:pt x="99208" y="216287"/>
                    <a:pt x="121453" y="125182"/>
                    <a:pt x="142164" y="85807"/>
                  </a:cubicBezTo>
                  <a:cubicBezTo>
                    <a:pt x="162874" y="47975"/>
                    <a:pt x="195858" y="17092"/>
                    <a:pt x="228074" y="17092"/>
                  </a:cubicBezTo>
                  <a:cubicBezTo>
                    <a:pt x="278700" y="17092"/>
                    <a:pt x="289439" y="79629"/>
                    <a:pt x="289439" y="83490"/>
                  </a:cubicBezTo>
                  <a:cubicBezTo>
                    <a:pt x="289439" y="87351"/>
                    <a:pt x="287905" y="91983"/>
                    <a:pt x="287138" y="95072"/>
                  </a:cubicBezTo>
                  <a:lnTo>
                    <a:pt x="250319" y="242537"/>
                  </a:lnTo>
                  <a:close/>
                </a:path>
              </a:pathLst>
            </a:custGeom>
            <a:solidFill>
              <a:schemeClr val="accent2"/>
            </a:solidFill>
            <a:ln w="769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任意多边形: 形状 170">
              <a:extLst>
                <a:ext uri="{FF2B5EF4-FFF2-40B4-BE49-F238E27FC236}">
                  <a16:creationId xmlns:a16="http://schemas.microsoft.com/office/drawing/2014/main" id="{8D9BABAF-86D8-CCAE-DED0-152A693C0908}"/>
                </a:ext>
              </a:extLst>
            </p:cNvPr>
            <p:cNvSpPr/>
            <p:nvPr/>
          </p:nvSpPr>
          <p:spPr>
            <a:xfrm>
              <a:off x="13748546" y="10215038"/>
              <a:ext cx="393578" cy="244284"/>
            </a:xfrm>
            <a:custGeom>
              <a:avLst/>
              <a:gdLst>
                <a:gd name="connsiteX0" fmla="*/ 257457 w 393578"/>
                <a:gd name="connsiteY0" fmla="*/ 66583 h 244284"/>
                <a:gd name="connsiteX1" fmla="*/ 267660 w 393578"/>
                <a:gd name="connsiteY1" fmla="*/ 23347 h 244284"/>
                <a:gd name="connsiteX2" fmla="*/ 249940 w 393578"/>
                <a:gd name="connsiteY2" fmla="*/ 6052 h 244284"/>
                <a:gd name="connsiteX3" fmla="*/ 226852 w 393578"/>
                <a:gd name="connsiteY3" fmla="*/ 21725 h 244284"/>
                <a:gd name="connsiteX4" fmla="*/ 216113 w 393578"/>
                <a:gd name="connsiteY4" fmla="*/ 62259 h 244284"/>
                <a:gd name="connsiteX5" fmla="*/ 200542 w 393578"/>
                <a:gd name="connsiteY5" fmla="*/ 124411 h 244284"/>
                <a:gd name="connsiteX6" fmla="*/ 191951 w 393578"/>
                <a:gd name="connsiteY6" fmla="*/ 174133 h 244284"/>
                <a:gd name="connsiteX7" fmla="*/ 176916 w 393578"/>
                <a:gd name="connsiteY7" fmla="*/ 211424 h 244284"/>
                <a:gd name="connsiteX8" fmla="*/ 140941 w 393578"/>
                <a:gd name="connsiteY8" fmla="*/ 229259 h 244284"/>
                <a:gd name="connsiteX9" fmla="*/ 92616 w 393578"/>
                <a:gd name="connsiteY9" fmla="*/ 179537 h 244284"/>
                <a:gd name="connsiteX10" fmla="*/ 118390 w 393578"/>
                <a:gd name="connsiteY10" fmla="*/ 84418 h 244284"/>
                <a:gd name="connsiteX11" fmla="*/ 129665 w 393578"/>
                <a:gd name="connsiteY11" fmla="*/ 46586 h 244284"/>
                <a:gd name="connsiteX12" fmla="*/ 78655 w 393578"/>
                <a:gd name="connsiteY12" fmla="*/ 648 h 244284"/>
                <a:gd name="connsiteX13" fmla="*/ 262 w 393578"/>
                <a:gd name="connsiteY13" fmla="*/ 83337 h 244284"/>
                <a:gd name="connsiteX14" fmla="*/ 9390 w 393578"/>
                <a:gd name="connsiteY14" fmla="*/ 90363 h 244284"/>
                <a:gd name="connsiteX15" fmla="*/ 19055 w 393578"/>
                <a:gd name="connsiteY15" fmla="*/ 81716 h 244284"/>
                <a:gd name="connsiteX16" fmla="*/ 77045 w 393578"/>
                <a:gd name="connsiteY16" fmla="*/ 15780 h 244284"/>
                <a:gd name="connsiteX17" fmla="*/ 90469 w 393578"/>
                <a:gd name="connsiteY17" fmla="*/ 34696 h 244284"/>
                <a:gd name="connsiteX18" fmla="*/ 82951 w 393578"/>
                <a:gd name="connsiteY18" fmla="*/ 66043 h 244284"/>
                <a:gd name="connsiteX19" fmla="*/ 52345 w 393578"/>
                <a:gd name="connsiteY19" fmla="*/ 172512 h 244284"/>
                <a:gd name="connsiteX20" fmla="*/ 138793 w 393578"/>
                <a:gd name="connsiteY20" fmla="*/ 244392 h 244284"/>
                <a:gd name="connsiteX21" fmla="*/ 199468 w 393578"/>
                <a:gd name="connsiteY21" fmla="*/ 208181 h 244284"/>
                <a:gd name="connsiteX22" fmla="*/ 274102 w 393578"/>
                <a:gd name="connsiteY22" fmla="*/ 244392 h 244284"/>
                <a:gd name="connsiteX23" fmla="*/ 356255 w 393578"/>
                <a:gd name="connsiteY23" fmla="*/ 180618 h 244284"/>
                <a:gd name="connsiteX24" fmla="*/ 393841 w 393578"/>
                <a:gd name="connsiteY24" fmla="*/ 42803 h 244284"/>
                <a:gd name="connsiteX25" fmla="*/ 366994 w 393578"/>
                <a:gd name="connsiteY25" fmla="*/ 107 h 244284"/>
                <a:gd name="connsiteX26" fmla="*/ 337999 w 393578"/>
                <a:gd name="connsiteY26" fmla="*/ 28751 h 244284"/>
                <a:gd name="connsiteX27" fmla="*/ 347127 w 393578"/>
                <a:gd name="connsiteY27" fmla="*/ 45505 h 244284"/>
                <a:gd name="connsiteX28" fmla="*/ 366994 w 393578"/>
                <a:gd name="connsiteY28" fmla="*/ 88742 h 244284"/>
                <a:gd name="connsiteX29" fmla="*/ 276251 w 393578"/>
                <a:gd name="connsiteY29" fmla="*/ 229259 h 244284"/>
                <a:gd name="connsiteX30" fmla="*/ 232758 w 393578"/>
                <a:gd name="connsiteY30" fmla="*/ 181159 h 244284"/>
                <a:gd name="connsiteX31" fmla="*/ 242423 w 393578"/>
                <a:gd name="connsiteY31" fmla="*/ 127113 h 244284"/>
                <a:gd name="connsiteX32" fmla="*/ 257457 w 393578"/>
                <a:gd name="connsiteY32" fmla="*/ 66583 h 244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93578" h="244284">
                  <a:moveTo>
                    <a:pt x="257457" y="66583"/>
                  </a:moveTo>
                  <a:cubicBezTo>
                    <a:pt x="261216" y="51991"/>
                    <a:pt x="267660" y="26049"/>
                    <a:pt x="267660" y="23347"/>
                  </a:cubicBezTo>
                  <a:cubicBezTo>
                    <a:pt x="267660" y="12538"/>
                    <a:pt x="259069" y="6052"/>
                    <a:pt x="249940" y="6052"/>
                  </a:cubicBezTo>
                  <a:cubicBezTo>
                    <a:pt x="239739" y="6052"/>
                    <a:pt x="230074" y="12538"/>
                    <a:pt x="226852" y="21725"/>
                  </a:cubicBezTo>
                  <a:cubicBezTo>
                    <a:pt x="225241" y="26049"/>
                    <a:pt x="219871" y="48748"/>
                    <a:pt x="216113" y="62259"/>
                  </a:cubicBezTo>
                  <a:cubicBezTo>
                    <a:pt x="208595" y="93065"/>
                    <a:pt x="208595" y="94146"/>
                    <a:pt x="200542" y="124411"/>
                  </a:cubicBezTo>
                  <a:cubicBezTo>
                    <a:pt x="193562" y="154137"/>
                    <a:pt x="192488" y="158460"/>
                    <a:pt x="191951" y="174133"/>
                  </a:cubicBezTo>
                  <a:cubicBezTo>
                    <a:pt x="194098" y="184942"/>
                    <a:pt x="189803" y="195211"/>
                    <a:pt x="176916" y="211424"/>
                  </a:cubicBezTo>
                  <a:cubicBezTo>
                    <a:pt x="169936" y="220071"/>
                    <a:pt x="159197" y="229259"/>
                    <a:pt x="140941" y="229259"/>
                  </a:cubicBezTo>
                  <a:cubicBezTo>
                    <a:pt x="120000" y="229259"/>
                    <a:pt x="92616" y="221693"/>
                    <a:pt x="92616" y="179537"/>
                  </a:cubicBezTo>
                  <a:cubicBezTo>
                    <a:pt x="92616" y="151974"/>
                    <a:pt x="107651" y="111981"/>
                    <a:pt x="118390" y="84418"/>
                  </a:cubicBezTo>
                  <a:cubicBezTo>
                    <a:pt x="127517" y="60638"/>
                    <a:pt x="129665" y="55774"/>
                    <a:pt x="129665" y="46586"/>
                  </a:cubicBezTo>
                  <a:cubicBezTo>
                    <a:pt x="129665" y="20644"/>
                    <a:pt x="107651" y="648"/>
                    <a:pt x="78655" y="648"/>
                  </a:cubicBezTo>
                  <a:cubicBezTo>
                    <a:pt x="24424" y="648"/>
                    <a:pt x="262" y="74150"/>
                    <a:pt x="262" y="83337"/>
                  </a:cubicBezTo>
                  <a:cubicBezTo>
                    <a:pt x="262" y="90363"/>
                    <a:pt x="7779" y="90363"/>
                    <a:pt x="9390" y="90363"/>
                  </a:cubicBezTo>
                  <a:cubicBezTo>
                    <a:pt x="16907" y="90363"/>
                    <a:pt x="17444" y="87660"/>
                    <a:pt x="19055" y="81716"/>
                  </a:cubicBezTo>
                  <a:cubicBezTo>
                    <a:pt x="32479" y="36858"/>
                    <a:pt x="55567" y="15780"/>
                    <a:pt x="77045" y="15780"/>
                  </a:cubicBezTo>
                  <a:cubicBezTo>
                    <a:pt x="86173" y="15780"/>
                    <a:pt x="90469" y="21725"/>
                    <a:pt x="90469" y="34696"/>
                  </a:cubicBezTo>
                  <a:cubicBezTo>
                    <a:pt x="90469" y="47126"/>
                    <a:pt x="85636" y="59017"/>
                    <a:pt x="82951" y="66043"/>
                  </a:cubicBezTo>
                  <a:cubicBezTo>
                    <a:pt x="52345" y="144949"/>
                    <a:pt x="52345" y="155758"/>
                    <a:pt x="52345" y="172512"/>
                  </a:cubicBezTo>
                  <a:cubicBezTo>
                    <a:pt x="52345" y="236285"/>
                    <a:pt x="109799" y="244392"/>
                    <a:pt x="138793" y="244392"/>
                  </a:cubicBezTo>
                  <a:cubicBezTo>
                    <a:pt x="148995" y="244392"/>
                    <a:pt x="175305" y="244392"/>
                    <a:pt x="199468" y="208181"/>
                  </a:cubicBezTo>
                  <a:cubicBezTo>
                    <a:pt x="211818" y="232502"/>
                    <a:pt x="241349" y="244392"/>
                    <a:pt x="274102" y="244392"/>
                  </a:cubicBezTo>
                  <a:cubicBezTo>
                    <a:pt x="321891" y="244392"/>
                    <a:pt x="345516" y="202777"/>
                    <a:pt x="356255" y="180618"/>
                  </a:cubicBezTo>
                  <a:cubicBezTo>
                    <a:pt x="379344" y="135220"/>
                    <a:pt x="393841" y="67664"/>
                    <a:pt x="393841" y="42803"/>
                  </a:cubicBezTo>
                  <a:cubicBezTo>
                    <a:pt x="393841" y="2270"/>
                    <a:pt x="370753" y="107"/>
                    <a:pt x="366994" y="107"/>
                  </a:cubicBezTo>
                  <a:cubicBezTo>
                    <a:pt x="353033" y="107"/>
                    <a:pt x="337999" y="14699"/>
                    <a:pt x="337999" y="28751"/>
                  </a:cubicBezTo>
                  <a:cubicBezTo>
                    <a:pt x="337999" y="37939"/>
                    <a:pt x="343368" y="42263"/>
                    <a:pt x="347127" y="45505"/>
                  </a:cubicBezTo>
                  <a:cubicBezTo>
                    <a:pt x="360014" y="56314"/>
                    <a:pt x="366994" y="71447"/>
                    <a:pt x="366994" y="88742"/>
                  </a:cubicBezTo>
                  <a:cubicBezTo>
                    <a:pt x="366994" y="95767"/>
                    <a:pt x="344442" y="229259"/>
                    <a:pt x="276251" y="229259"/>
                  </a:cubicBezTo>
                  <a:cubicBezTo>
                    <a:pt x="232758" y="229259"/>
                    <a:pt x="232758" y="190347"/>
                    <a:pt x="232758" y="181159"/>
                  </a:cubicBezTo>
                  <a:cubicBezTo>
                    <a:pt x="232758" y="166567"/>
                    <a:pt x="234906" y="157919"/>
                    <a:pt x="242423" y="127113"/>
                  </a:cubicBezTo>
                  <a:lnTo>
                    <a:pt x="257457" y="66583"/>
                  </a:lnTo>
                  <a:close/>
                </a:path>
              </a:pathLst>
            </a:custGeom>
            <a:solidFill>
              <a:schemeClr val="accent2"/>
            </a:solidFill>
            <a:ln w="769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82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147F3BB7-CF94-D55E-3BCB-AA9FC569F6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736432">
            <a:off x="17270485" y="4936834"/>
            <a:ext cx="1159454" cy="14106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3" name="Title 1">
            <a:extLst>
              <a:ext uri="{FF2B5EF4-FFF2-40B4-BE49-F238E27FC236}">
                <a16:creationId xmlns:a16="http://schemas.microsoft.com/office/drawing/2014/main" id="{F01DDF07-7759-93F5-11E6-30DB6323A028}"/>
              </a:ext>
            </a:extLst>
          </p:cNvPr>
          <p:cNvSpPr txBox="1">
            <a:spLocks/>
          </p:cNvSpPr>
          <p:nvPr/>
        </p:nvSpPr>
        <p:spPr>
          <a:xfrm>
            <a:off x="18261392" y="3675605"/>
            <a:ext cx="5157357" cy="1628935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i="1" kern="0" dirty="0">
                <a:highlight>
                  <a:srgbClr val="C0C0C0"/>
                </a:highlight>
              </a:rPr>
              <a:t>Decompose to ray aligned orthonormal basis. </a:t>
            </a:r>
            <a:endParaRPr lang="en-US" sz="3600" b="1" i="1" kern="0" dirty="0">
              <a:solidFill>
                <a:srgbClr val="FF0000"/>
              </a:solidFill>
              <a:highlight>
                <a:srgbClr val="C0C0C0"/>
              </a:highlight>
            </a:endParaRPr>
          </a:p>
        </p:txBody>
      </p:sp>
      <p:pic>
        <p:nvPicPr>
          <p:cNvPr id="184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352F2DB8-9F4C-704B-F027-B0343696F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603852">
            <a:off x="12828743" y="10332374"/>
            <a:ext cx="1463276" cy="17802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0" name="组合 219">
            <a:extLst>
              <a:ext uri="{FF2B5EF4-FFF2-40B4-BE49-F238E27FC236}">
                <a16:creationId xmlns:a16="http://schemas.microsoft.com/office/drawing/2014/main" id="{5AF3CAF2-6B63-5FFD-D764-5E6218BBDF23}"/>
              </a:ext>
            </a:extLst>
          </p:cNvPr>
          <p:cNvGrpSpPr/>
          <p:nvPr/>
        </p:nvGrpSpPr>
        <p:grpSpPr>
          <a:xfrm>
            <a:off x="21141008" y="9695721"/>
            <a:ext cx="3242992" cy="1827726"/>
            <a:chOff x="19969147" y="9529220"/>
            <a:chExt cx="4260872" cy="2401395"/>
          </a:xfrm>
        </p:grpSpPr>
        <p:grpSp>
          <p:nvGrpSpPr>
            <p:cNvPr id="194" name="组合 193">
              <a:extLst>
                <a:ext uri="{FF2B5EF4-FFF2-40B4-BE49-F238E27FC236}">
                  <a16:creationId xmlns:a16="http://schemas.microsoft.com/office/drawing/2014/main" id="{09EE2E57-1061-D03C-5EBC-10BB24CE9CF3}"/>
                </a:ext>
              </a:extLst>
            </p:cNvPr>
            <p:cNvGrpSpPr/>
            <p:nvPr/>
          </p:nvGrpSpPr>
          <p:grpSpPr>
            <a:xfrm>
              <a:off x="19999838" y="9529220"/>
              <a:ext cx="4230181" cy="662529"/>
              <a:chOff x="15602051" y="9529220"/>
              <a:chExt cx="4230181" cy="662529"/>
            </a:xfrm>
          </p:grpSpPr>
          <p:grpSp>
            <p:nvGrpSpPr>
              <p:cNvPr id="186" name="组合 185">
                <a:extLst>
                  <a:ext uri="{FF2B5EF4-FFF2-40B4-BE49-F238E27FC236}">
                    <a16:creationId xmlns:a16="http://schemas.microsoft.com/office/drawing/2014/main" id="{7EF39979-B57C-51E0-BBC6-560AE6D90971}"/>
                  </a:ext>
                </a:extLst>
              </p:cNvPr>
              <p:cNvGrpSpPr/>
              <p:nvPr/>
            </p:nvGrpSpPr>
            <p:grpSpPr>
              <a:xfrm>
                <a:off x="15602051" y="9661024"/>
                <a:ext cx="889249" cy="530509"/>
                <a:chOff x="16398237" y="-2091617"/>
                <a:chExt cx="634265" cy="378391"/>
              </a:xfrm>
            </p:grpSpPr>
            <p:sp>
              <p:nvSpPr>
                <p:cNvPr id="187" name="任意多边形: 形状 186">
                  <a:extLst>
                    <a:ext uri="{FF2B5EF4-FFF2-40B4-BE49-F238E27FC236}">
                      <a16:creationId xmlns:a16="http://schemas.microsoft.com/office/drawing/2014/main" id="{7658EC3C-728F-7F66-3F7E-8EAE2328D06A}"/>
                    </a:ext>
                  </a:extLst>
                </p:cNvPr>
                <p:cNvSpPr/>
                <p:nvPr/>
              </p:nvSpPr>
              <p:spPr>
                <a:xfrm>
                  <a:off x="16398237" y="-2091617"/>
                  <a:ext cx="382926" cy="286162"/>
                </a:xfrm>
                <a:custGeom>
                  <a:avLst/>
                  <a:gdLst>
                    <a:gd name="connsiteX0" fmla="*/ 383082 w 382926"/>
                    <a:gd name="connsiteY0" fmla="*/ 44307 h 286162"/>
                    <a:gd name="connsiteX1" fmla="*/ 357252 w 382926"/>
                    <a:gd name="connsiteY1" fmla="*/ 87 h 286162"/>
                    <a:gd name="connsiteX2" fmla="*/ 323027 w 382926"/>
                    <a:gd name="connsiteY2" fmla="*/ 29778 h 286162"/>
                    <a:gd name="connsiteX3" fmla="*/ 332713 w 382926"/>
                    <a:gd name="connsiteY3" fmla="*/ 48729 h 286162"/>
                    <a:gd name="connsiteX4" fmla="*/ 355314 w 382926"/>
                    <a:gd name="connsiteY4" fmla="*/ 101792 h 286162"/>
                    <a:gd name="connsiteX5" fmla="*/ 323027 w 382926"/>
                    <a:gd name="connsiteY5" fmla="*/ 192126 h 286162"/>
                    <a:gd name="connsiteX6" fmla="*/ 249412 w 382926"/>
                    <a:gd name="connsiteY6" fmla="*/ 240767 h 286162"/>
                    <a:gd name="connsiteX7" fmla="*/ 186775 w 382926"/>
                    <a:gd name="connsiteY7" fmla="*/ 183914 h 286162"/>
                    <a:gd name="connsiteX8" fmla="*/ 208730 w 382926"/>
                    <a:gd name="connsiteY8" fmla="*/ 109373 h 286162"/>
                    <a:gd name="connsiteX9" fmla="*/ 197107 w 382926"/>
                    <a:gd name="connsiteY9" fmla="*/ 95475 h 286162"/>
                    <a:gd name="connsiteX10" fmla="*/ 179672 w 382926"/>
                    <a:gd name="connsiteY10" fmla="*/ 106214 h 286162"/>
                    <a:gd name="connsiteX11" fmla="*/ 164820 w 382926"/>
                    <a:gd name="connsiteY11" fmla="*/ 182651 h 286162"/>
                    <a:gd name="connsiteX12" fmla="*/ 76999 w 382926"/>
                    <a:gd name="connsiteY12" fmla="*/ 240767 h 286162"/>
                    <a:gd name="connsiteX13" fmla="*/ 20819 w 382926"/>
                    <a:gd name="connsiteY13" fmla="*/ 168121 h 286162"/>
                    <a:gd name="connsiteX14" fmla="*/ 86685 w 382926"/>
                    <a:gd name="connsiteY14" fmla="*/ 14616 h 286162"/>
                    <a:gd name="connsiteX15" fmla="*/ 74416 w 382926"/>
                    <a:gd name="connsiteY15" fmla="*/ 2614 h 286162"/>
                    <a:gd name="connsiteX16" fmla="*/ 57627 w 382926"/>
                    <a:gd name="connsiteY16" fmla="*/ 16512 h 286162"/>
                    <a:gd name="connsiteX17" fmla="*/ 155 w 382926"/>
                    <a:gd name="connsiteY17" fmla="*/ 195916 h 286162"/>
                    <a:gd name="connsiteX18" fmla="*/ 67959 w 382926"/>
                    <a:gd name="connsiteY18" fmla="*/ 286250 h 286162"/>
                    <a:gd name="connsiteX19" fmla="*/ 167403 w 382926"/>
                    <a:gd name="connsiteY19" fmla="*/ 219921 h 286162"/>
                    <a:gd name="connsiteX20" fmla="*/ 238435 w 382926"/>
                    <a:gd name="connsiteY20" fmla="*/ 286250 h 286162"/>
                    <a:gd name="connsiteX21" fmla="*/ 343045 w 382926"/>
                    <a:gd name="connsiteY21" fmla="*/ 200338 h 286162"/>
                    <a:gd name="connsiteX22" fmla="*/ 383082 w 382926"/>
                    <a:gd name="connsiteY22" fmla="*/ 44307 h 286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82926" h="286162">
                      <a:moveTo>
                        <a:pt x="383082" y="44307"/>
                      </a:moveTo>
                      <a:cubicBezTo>
                        <a:pt x="383082" y="15880"/>
                        <a:pt x="371458" y="87"/>
                        <a:pt x="357252" y="87"/>
                      </a:cubicBezTo>
                      <a:cubicBezTo>
                        <a:pt x="340462" y="87"/>
                        <a:pt x="323027" y="15249"/>
                        <a:pt x="323027" y="29778"/>
                      </a:cubicBezTo>
                      <a:cubicBezTo>
                        <a:pt x="323027" y="36094"/>
                        <a:pt x="326256" y="43043"/>
                        <a:pt x="332713" y="48729"/>
                      </a:cubicBezTo>
                      <a:cubicBezTo>
                        <a:pt x="343691" y="58205"/>
                        <a:pt x="355314" y="75261"/>
                        <a:pt x="355314" y="101792"/>
                      </a:cubicBezTo>
                      <a:cubicBezTo>
                        <a:pt x="355314" y="127060"/>
                        <a:pt x="343045" y="163067"/>
                        <a:pt x="323027" y="192126"/>
                      </a:cubicBezTo>
                      <a:cubicBezTo>
                        <a:pt x="303655" y="219289"/>
                        <a:pt x="279762" y="240767"/>
                        <a:pt x="249412" y="240767"/>
                      </a:cubicBezTo>
                      <a:cubicBezTo>
                        <a:pt x="212605" y="240767"/>
                        <a:pt x="192587" y="218026"/>
                        <a:pt x="186775" y="183914"/>
                      </a:cubicBezTo>
                      <a:cubicBezTo>
                        <a:pt x="193878" y="167489"/>
                        <a:pt x="208730" y="127060"/>
                        <a:pt x="208730" y="109373"/>
                      </a:cubicBezTo>
                      <a:cubicBezTo>
                        <a:pt x="208730" y="101792"/>
                        <a:pt x="205502" y="95475"/>
                        <a:pt x="197107" y="95475"/>
                      </a:cubicBezTo>
                      <a:cubicBezTo>
                        <a:pt x="191942" y="95475"/>
                        <a:pt x="184838" y="96739"/>
                        <a:pt x="179672" y="106214"/>
                      </a:cubicBezTo>
                      <a:cubicBezTo>
                        <a:pt x="172569" y="118848"/>
                        <a:pt x="164820" y="159909"/>
                        <a:pt x="164820" y="182651"/>
                      </a:cubicBezTo>
                      <a:cubicBezTo>
                        <a:pt x="143511" y="212341"/>
                        <a:pt x="117681" y="240767"/>
                        <a:pt x="76999" y="240767"/>
                      </a:cubicBezTo>
                      <a:cubicBezTo>
                        <a:pt x="34380" y="240767"/>
                        <a:pt x="20819" y="203496"/>
                        <a:pt x="20819" y="168121"/>
                      </a:cubicBezTo>
                      <a:cubicBezTo>
                        <a:pt x="20819" y="89158"/>
                        <a:pt x="86685" y="22829"/>
                        <a:pt x="86685" y="14616"/>
                      </a:cubicBezTo>
                      <a:cubicBezTo>
                        <a:pt x="86685" y="7668"/>
                        <a:pt x="81519" y="2614"/>
                        <a:pt x="74416" y="2614"/>
                      </a:cubicBezTo>
                      <a:cubicBezTo>
                        <a:pt x="66021" y="2614"/>
                        <a:pt x="61501" y="10827"/>
                        <a:pt x="57627" y="16512"/>
                      </a:cubicBezTo>
                      <a:cubicBezTo>
                        <a:pt x="24694" y="63258"/>
                        <a:pt x="155" y="138431"/>
                        <a:pt x="155" y="195916"/>
                      </a:cubicBezTo>
                      <a:cubicBezTo>
                        <a:pt x="155" y="239504"/>
                        <a:pt x="15007" y="286250"/>
                        <a:pt x="67959" y="286250"/>
                      </a:cubicBezTo>
                      <a:cubicBezTo>
                        <a:pt x="113807" y="286250"/>
                        <a:pt x="144156" y="254665"/>
                        <a:pt x="167403" y="219921"/>
                      </a:cubicBezTo>
                      <a:cubicBezTo>
                        <a:pt x="173215" y="256560"/>
                        <a:pt x="198399" y="286250"/>
                        <a:pt x="238435" y="286250"/>
                      </a:cubicBezTo>
                      <a:cubicBezTo>
                        <a:pt x="288803" y="286250"/>
                        <a:pt x="319799" y="247716"/>
                        <a:pt x="343045" y="200338"/>
                      </a:cubicBezTo>
                      <a:cubicBezTo>
                        <a:pt x="358543" y="169385"/>
                        <a:pt x="383082" y="83473"/>
                        <a:pt x="383082" y="44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47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任意多边形: 形状 187">
                  <a:extLst>
                    <a:ext uri="{FF2B5EF4-FFF2-40B4-BE49-F238E27FC236}">
                      <a16:creationId xmlns:a16="http://schemas.microsoft.com/office/drawing/2014/main" id="{A2F1CD0E-DB91-6C85-97AB-D93A5F5D4265}"/>
                    </a:ext>
                  </a:extLst>
                </p:cNvPr>
                <p:cNvSpPr/>
                <p:nvPr/>
              </p:nvSpPr>
              <p:spPr>
                <a:xfrm>
                  <a:off x="16820505" y="-1912655"/>
                  <a:ext cx="211997" cy="199429"/>
                </a:xfrm>
                <a:custGeom>
                  <a:avLst/>
                  <a:gdLst>
                    <a:gd name="connsiteX0" fmla="*/ 212159 w 211997"/>
                    <a:gd name="connsiteY0" fmla="*/ 77473 h 199429"/>
                    <a:gd name="connsiteX1" fmla="*/ 130344 w 211997"/>
                    <a:gd name="connsiteY1" fmla="*/ 89 h 199429"/>
                    <a:gd name="connsiteX2" fmla="*/ 162 w 211997"/>
                    <a:gd name="connsiteY2" fmla="*/ 122135 h 199429"/>
                    <a:gd name="connsiteX3" fmla="*/ 82429 w 211997"/>
                    <a:gd name="connsiteY3" fmla="*/ 199518 h 199429"/>
                    <a:gd name="connsiteX4" fmla="*/ 212159 w 211997"/>
                    <a:gd name="connsiteY4" fmla="*/ 77473 h 199429"/>
                    <a:gd name="connsiteX5" fmla="*/ 82881 w 211997"/>
                    <a:gd name="connsiteY5" fmla="*/ 187137 h 199429"/>
                    <a:gd name="connsiteX6" fmla="*/ 37679 w 211997"/>
                    <a:gd name="connsiteY6" fmla="*/ 138053 h 199429"/>
                    <a:gd name="connsiteX7" fmla="*/ 63896 w 211997"/>
                    <a:gd name="connsiteY7" fmla="*/ 51383 h 199429"/>
                    <a:gd name="connsiteX8" fmla="*/ 129891 w 211997"/>
                    <a:gd name="connsiteY8" fmla="*/ 12470 h 199429"/>
                    <a:gd name="connsiteX9" fmla="*/ 175094 w 211997"/>
                    <a:gd name="connsiteY9" fmla="*/ 61554 h 199429"/>
                    <a:gd name="connsiteX10" fmla="*/ 149780 w 211997"/>
                    <a:gd name="connsiteY10" fmla="*/ 146897 h 199429"/>
                    <a:gd name="connsiteX11" fmla="*/ 82881 w 211997"/>
                    <a:gd name="connsiteY11" fmla="*/ 187137 h 199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1997" h="199429">
                      <a:moveTo>
                        <a:pt x="212159" y="77473"/>
                      </a:moveTo>
                      <a:cubicBezTo>
                        <a:pt x="212159" y="28389"/>
                        <a:pt x="174641" y="89"/>
                        <a:pt x="130344" y="89"/>
                      </a:cubicBezTo>
                      <a:cubicBezTo>
                        <a:pt x="63445" y="89"/>
                        <a:pt x="162" y="61554"/>
                        <a:pt x="162" y="122135"/>
                      </a:cubicBezTo>
                      <a:cubicBezTo>
                        <a:pt x="162" y="166354"/>
                        <a:pt x="33159" y="199518"/>
                        <a:pt x="82429" y="199518"/>
                      </a:cubicBezTo>
                      <a:cubicBezTo>
                        <a:pt x="147068" y="199518"/>
                        <a:pt x="212159" y="141149"/>
                        <a:pt x="212159" y="77473"/>
                      </a:cubicBezTo>
                      <a:close/>
                      <a:moveTo>
                        <a:pt x="82881" y="187137"/>
                      </a:moveTo>
                      <a:cubicBezTo>
                        <a:pt x="60280" y="187137"/>
                        <a:pt x="37679" y="172987"/>
                        <a:pt x="37679" y="138053"/>
                      </a:cubicBezTo>
                      <a:cubicBezTo>
                        <a:pt x="37679" y="119924"/>
                        <a:pt x="46268" y="76589"/>
                        <a:pt x="63896" y="51383"/>
                      </a:cubicBezTo>
                      <a:cubicBezTo>
                        <a:pt x="83334" y="23967"/>
                        <a:pt x="109551" y="12470"/>
                        <a:pt x="129891" y="12470"/>
                      </a:cubicBezTo>
                      <a:cubicBezTo>
                        <a:pt x="154301" y="12470"/>
                        <a:pt x="175094" y="28831"/>
                        <a:pt x="175094" y="61554"/>
                      </a:cubicBezTo>
                      <a:cubicBezTo>
                        <a:pt x="175094" y="72167"/>
                        <a:pt x="169669" y="115944"/>
                        <a:pt x="149780" y="146897"/>
                      </a:cubicBezTo>
                      <a:cubicBezTo>
                        <a:pt x="132604" y="172987"/>
                        <a:pt x="105483" y="187137"/>
                        <a:pt x="82881" y="1871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47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89" name="任意多边形: 形状 188">
                <a:extLst>
                  <a:ext uri="{FF2B5EF4-FFF2-40B4-BE49-F238E27FC236}">
                    <a16:creationId xmlns:a16="http://schemas.microsoft.com/office/drawing/2014/main" id="{DE58800F-0CB1-950A-7975-D49CD9885208}"/>
                  </a:ext>
                </a:extLst>
              </p:cNvPr>
              <p:cNvSpPr/>
              <p:nvPr/>
            </p:nvSpPr>
            <p:spPr>
              <a:xfrm>
                <a:off x="16705807" y="9787000"/>
                <a:ext cx="173292" cy="176276"/>
              </a:xfrm>
              <a:custGeom>
                <a:avLst/>
                <a:gdLst>
                  <a:gd name="connsiteX0" fmla="*/ 70308 w 70084"/>
                  <a:gd name="connsiteY0" fmla="*/ 35745 h 71291"/>
                  <a:gd name="connsiteX1" fmla="*/ 35266 w 70084"/>
                  <a:gd name="connsiteY1" fmla="*/ 100 h 71291"/>
                  <a:gd name="connsiteX2" fmla="*/ 224 w 70084"/>
                  <a:gd name="connsiteY2" fmla="*/ 35745 h 71291"/>
                  <a:gd name="connsiteX3" fmla="*/ 35266 w 70084"/>
                  <a:gd name="connsiteY3" fmla="*/ 71391 h 71291"/>
                  <a:gd name="connsiteX4" fmla="*/ 70308 w 70084"/>
                  <a:gd name="connsiteY4" fmla="*/ 35745 h 7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84" h="71291">
                    <a:moveTo>
                      <a:pt x="70308" y="35745"/>
                    </a:moveTo>
                    <a:cubicBezTo>
                      <a:pt x="70308" y="16241"/>
                      <a:pt x="54440" y="100"/>
                      <a:pt x="35266" y="100"/>
                    </a:cubicBezTo>
                    <a:cubicBezTo>
                      <a:pt x="16092" y="100"/>
                      <a:pt x="224" y="16241"/>
                      <a:pt x="224" y="35745"/>
                    </a:cubicBezTo>
                    <a:cubicBezTo>
                      <a:pt x="224" y="55250"/>
                      <a:pt x="16092" y="71391"/>
                      <a:pt x="35266" y="71391"/>
                    </a:cubicBezTo>
                    <a:cubicBezTo>
                      <a:pt x="54440" y="71391"/>
                      <a:pt x="70308" y="55250"/>
                      <a:pt x="70308" y="357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63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92" name="组合 191">
                <a:extLst>
                  <a:ext uri="{FF2B5EF4-FFF2-40B4-BE49-F238E27FC236}">
                    <a16:creationId xmlns:a16="http://schemas.microsoft.com/office/drawing/2014/main" id="{5819BF1C-CA00-CF3A-0C1F-0D269C5C071E}"/>
                  </a:ext>
                </a:extLst>
              </p:cNvPr>
              <p:cNvGrpSpPr/>
              <p:nvPr/>
            </p:nvGrpSpPr>
            <p:grpSpPr>
              <a:xfrm>
                <a:off x="17127020" y="9651142"/>
                <a:ext cx="932072" cy="540607"/>
                <a:chOff x="17085209" y="9695593"/>
                <a:chExt cx="793620" cy="460304"/>
              </a:xfrm>
            </p:grpSpPr>
            <p:sp>
              <p:nvSpPr>
                <p:cNvPr id="190" name="任意多边形: 形状 189">
                  <a:extLst>
                    <a:ext uri="{FF2B5EF4-FFF2-40B4-BE49-F238E27FC236}">
                      <a16:creationId xmlns:a16="http://schemas.microsoft.com/office/drawing/2014/main" id="{71C25F83-0B64-265E-00D3-BD5B5EA1FC91}"/>
                    </a:ext>
                  </a:extLst>
                </p:cNvPr>
                <p:cNvSpPr/>
                <p:nvPr/>
              </p:nvSpPr>
              <p:spPr>
                <a:xfrm>
                  <a:off x="17085209" y="9695593"/>
                  <a:ext cx="454867" cy="349749"/>
                </a:xfrm>
                <a:custGeom>
                  <a:avLst/>
                  <a:gdLst>
                    <a:gd name="connsiteX0" fmla="*/ 455098 w 454867"/>
                    <a:gd name="connsiteY0" fmla="*/ 54140 h 349749"/>
                    <a:gd name="connsiteX1" fmla="*/ 424416 w 454867"/>
                    <a:gd name="connsiteY1" fmla="*/ 94 h 349749"/>
                    <a:gd name="connsiteX2" fmla="*/ 383761 w 454867"/>
                    <a:gd name="connsiteY2" fmla="*/ 36382 h 349749"/>
                    <a:gd name="connsiteX3" fmla="*/ 395267 w 454867"/>
                    <a:gd name="connsiteY3" fmla="*/ 59544 h 349749"/>
                    <a:gd name="connsiteX4" fmla="*/ 422114 w 454867"/>
                    <a:gd name="connsiteY4" fmla="*/ 124398 h 349749"/>
                    <a:gd name="connsiteX5" fmla="*/ 383761 w 454867"/>
                    <a:gd name="connsiteY5" fmla="*/ 234805 h 349749"/>
                    <a:gd name="connsiteX6" fmla="*/ 296316 w 454867"/>
                    <a:gd name="connsiteY6" fmla="*/ 294255 h 349749"/>
                    <a:gd name="connsiteX7" fmla="*/ 221911 w 454867"/>
                    <a:gd name="connsiteY7" fmla="*/ 224768 h 349749"/>
                    <a:gd name="connsiteX8" fmla="*/ 247991 w 454867"/>
                    <a:gd name="connsiteY8" fmla="*/ 133663 h 349749"/>
                    <a:gd name="connsiteX9" fmla="*/ 234185 w 454867"/>
                    <a:gd name="connsiteY9" fmla="*/ 116677 h 349749"/>
                    <a:gd name="connsiteX10" fmla="*/ 213474 w 454867"/>
                    <a:gd name="connsiteY10" fmla="*/ 129803 h 349749"/>
                    <a:gd name="connsiteX11" fmla="*/ 195831 w 454867"/>
                    <a:gd name="connsiteY11" fmla="*/ 223224 h 349749"/>
                    <a:gd name="connsiteX12" fmla="*/ 91512 w 454867"/>
                    <a:gd name="connsiteY12" fmla="*/ 294255 h 349749"/>
                    <a:gd name="connsiteX13" fmla="*/ 24777 w 454867"/>
                    <a:gd name="connsiteY13" fmla="*/ 205466 h 349749"/>
                    <a:gd name="connsiteX14" fmla="*/ 103018 w 454867"/>
                    <a:gd name="connsiteY14" fmla="*/ 17852 h 349749"/>
                    <a:gd name="connsiteX15" fmla="*/ 88443 w 454867"/>
                    <a:gd name="connsiteY15" fmla="*/ 3182 h 349749"/>
                    <a:gd name="connsiteX16" fmla="*/ 68500 w 454867"/>
                    <a:gd name="connsiteY16" fmla="*/ 20168 h 349749"/>
                    <a:gd name="connsiteX17" fmla="*/ 231 w 454867"/>
                    <a:gd name="connsiteY17" fmla="*/ 239437 h 349749"/>
                    <a:gd name="connsiteX18" fmla="*/ 80773 w 454867"/>
                    <a:gd name="connsiteY18" fmla="*/ 349844 h 349749"/>
                    <a:gd name="connsiteX19" fmla="*/ 198900 w 454867"/>
                    <a:gd name="connsiteY19" fmla="*/ 268776 h 349749"/>
                    <a:gd name="connsiteX20" fmla="*/ 283277 w 454867"/>
                    <a:gd name="connsiteY20" fmla="*/ 349844 h 349749"/>
                    <a:gd name="connsiteX21" fmla="*/ 407540 w 454867"/>
                    <a:gd name="connsiteY21" fmla="*/ 244842 h 349749"/>
                    <a:gd name="connsiteX22" fmla="*/ 455098 w 454867"/>
                    <a:gd name="connsiteY22" fmla="*/ 54140 h 349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54867" h="349749">
                      <a:moveTo>
                        <a:pt x="455098" y="54140"/>
                      </a:moveTo>
                      <a:cubicBezTo>
                        <a:pt x="455098" y="19396"/>
                        <a:pt x="441291" y="94"/>
                        <a:pt x="424416" y="94"/>
                      </a:cubicBezTo>
                      <a:cubicBezTo>
                        <a:pt x="404472" y="94"/>
                        <a:pt x="383761" y="18624"/>
                        <a:pt x="383761" y="36382"/>
                      </a:cubicBezTo>
                      <a:cubicBezTo>
                        <a:pt x="383761" y="44102"/>
                        <a:pt x="387596" y="52595"/>
                        <a:pt x="395267" y="59544"/>
                      </a:cubicBezTo>
                      <a:cubicBezTo>
                        <a:pt x="408308" y="71125"/>
                        <a:pt x="422114" y="91971"/>
                        <a:pt x="422114" y="124398"/>
                      </a:cubicBezTo>
                      <a:cubicBezTo>
                        <a:pt x="422114" y="155281"/>
                        <a:pt x="407540" y="199289"/>
                        <a:pt x="383761" y="234805"/>
                      </a:cubicBezTo>
                      <a:cubicBezTo>
                        <a:pt x="360749" y="268004"/>
                        <a:pt x="332368" y="294255"/>
                        <a:pt x="296316" y="294255"/>
                      </a:cubicBezTo>
                      <a:cubicBezTo>
                        <a:pt x="252594" y="294255"/>
                        <a:pt x="228815" y="266460"/>
                        <a:pt x="221911" y="224768"/>
                      </a:cubicBezTo>
                      <a:cubicBezTo>
                        <a:pt x="230349" y="204694"/>
                        <a:pt x="247991" y="155281"/>
                        <a:pt x="247991" y="133663"/>
                      </a:cubicBezTo>
                      <a:cubicBezTo>
                        <a:pt x="247991" y="124398"/>
                        <a:pt x="244156" y="116677"/>
                        <a:pt x="234185" y="116677"/>
                      </a:cubicBezTo>
                      <a:cubicBezTo>
                        <a:pt x="228048" y="116677"/>
                        <a:pt x="219611" y="118222"/>
                        <a:pt x="213474" y="129803"/>
                      </a:cubicBezTo>
                      <a:cubicBezTo>
                        <a:pt x="205037" y="145244"/>
                        <a:pt x="195831" y="195429"/>
                        <a:pt x="195831" y="223224"/>
                      </a:cubicBezTo>
                      <a:cubicBezTo>
                        <a:pt x="170519" y="259511"/>
                        <a:pt x="139836" y="294255"/>
                        <a:pt x="91512" y="294255"/>
                      </a:cubicBezTo>
                      <a:cubicBezTo>
                        <a:pt x="40885" y="294255"/>
                        <a:pt x="24777" y="248702"/>
                        <a:pt x="24777" y="205466"/>
                      </a:cubicBezTo>
                      <a:cubicBezTo>
                        <a:pt x="24777" y="108957"/>
                        <a:pt x="103018" y="27889"/>
                        <a:pt x="103018" y="17852"/>
                      </a:cubicBezTo>
                      <a:cubicBezTo>
                        <a:pt x="103018" y="9359"/>
                        <a:pt x="96880" y="3182"/>
                        <a:pt x="88443" y="3182"/>
                      </a:cubicBezTo>
                      <a:cubicBezTo>
                        <a:pt x="78471" y="3182"/>
                        <a:pt x="73102" y="13220"/>
                        <a:pt x="68500" y="20168"/>
                      </a:cubicBezTo>
                      <a:cubicBezTo>
                        <a:pt x="29379" y="77302"/>
                        <a:pt x="231" y="169178"/>
                        <a:pt x="231" y="239437"/>
                      </a:cubicBezTo>
                      <a:cubicBezTo>
                        <a:pt x="231" y="292710"/>
                        <a:pt x="17874" y="349844"/>
                        <a:pt x="80773" y="349844"/>
                      </a:cubicBezTo>
                      <a:cubicBezTo>
                        <a:pt x="135234" y="349844"/>
                        <a:pt x="171286" y="311240"/>
                        <a:pt x="198900" y="268776"/>
                      </a:cubicBezTo>
                      <a:cubicBezTo>
                        <a:pt x="205803" y="313556"/>
                        <a:pt x="235719" y="349844"/>
                        <a:pt x="283277" y="349844"/>
                      </a:cubicBezTo>
                      <a:cubicBezTo>
                        <a:pt x="343107" y="349844"/>
                        <a:pt x="379926" y="302747"/>
                        <a:pt x="407540" y="244842"/>
                      </a:cubicBezTo>
                      <a:cubicBezTo>
                        <a:pt x="425950" y="207010"/>
                        <a:pt x="455098" y="102008"/>
                        <a:pt x="455098" y="5414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" name="任意多边形: 形状 190">
                  <a:extLst>
                    <a:ext uri="{FF2B5EF4-FFF2-40B4-BE49-F238E27FC236}">
                      <a16:creationId xmlns:a16="http://schemas.microsoft.com/office/drawing/2014/main" id="{725C622A-03E1-6C4A-E90B-6547C77E08F0}"/>
                    </a:ext>
                  </a:extLst>
                </p:cNvPr>
                <p:cNvSpPr/>
                <p:nvPr/>
              </p:nvSpPr>
              <p:spPr>
                <a:xfrm>
                  <a:off x="17574920" y="9907830"/>
                  <a:ext cx="303909" cy="248067"/>
                </a:xfrm>
                <a:custGeom>
                  <a:avLst/>
                  <a:gdLst>
                    <a:gd name="connsiteX0" fmla="*/ 304147 w 303909"/>
                    <a:gd name="connsiteY0" fmla="*/ 127101 h 248067"/>
                    <a:gd name="connsiteX1" fmla="*/ 152192 w 303909"/>
                    <a:gd name="connsiteY1" fmla="*/ 96 h 248067"/>
                    <a:gd name="connsiteX2" fmla="*/ 237 w 303909"/>
                    <a:gd name="connsiteY2" fmla="*/ 127101 h 248067"/>
                    <a:gd name="connsiteX3" fmla="*/ 152192 w 303909"/>
                    <a:gd name="connsiteY3" fmla="*/ 248163 h 248067"/>
                    <a:gd name="connsiteX4" fmla="*/ 304147 w 303909"/>
                    <a:gd name="connsiteY4" fmla="*/ 127101 h 248067"/>
                    <a:gd name="connsiteX5" fmla="*/ 152192 w 303909"/>
                    <a:gd name="connsiteY5" fmla="*/ 220600 h 248067"/>
                    <a:gd name="connsiteX6" fmla="*/ 74872 w 303909"/>
                    <a:gd name="connsiteY6" fmla="*/ 120616 h 248067"/>
                    <a:gd name="connsiteX7" fmla="*/ 152192 w 303909"/>
                    <a:gd name="connsiteY7" fmla="*/ 24956 h 248067"/>
                    <a:gd name="connsiteX8" fmla="*/ 229512 w 303909"/>
                    <a:gd name="connsiteY8" fmla="*/ 120616 h 248067"/>
                    <a:gd name="connsiteX9" fmla="*/ 152192 w 303909"/>
                    <a:gd name="connsiteY9" fmla="*/ 220600 h 24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3909" h="248067">
                      <a:moveTo>
                        <a:pt x="304147" y="127101"/>
                      </a:moveTo>
                      <a:cubicBezTo>
                        <a:pt x="304147" y="62787"/>
                        <a:pt x="257433" y="96"/>
                        <a:pt x="152192" y="96"/>
                      </a:cubicBezTo>
                      <a:cubicBezTo>
                        <a:pt x="45877" y="96"/>
                        <a:pt x="237" y="63328"/>
                        <a:pt x="237" y="127101"/>
                      </a:cubicBezTo>
                      <a:cubicBezTo>
                        <a:pt x="237" y="190334"/>
                        <a:pt x="48025" y="248163"/>
                        <a:pt x="152192" y="248163"/>
                      </a:cubicBezTo>
                      <a:cubicBezTo>
                        <a:pt x="256896" y="248163"/>
                        <a:pt x="304147" y="189794"/>
                        <a:pt x="304147" y="127101"/>
                      </a:cubicBezTo>
                      <a:close/>
                      <a:moveTo>
                        <a:pt x="152192" y="220600"/>
                      </a:moveTo>
                      <a:cubicBezTo>
                        <a:pt x="74872" y="220600"/>
                        <a:pt x="74872" y="167095"/>
                        <a:pt x="74872" y="120616"/>
                      </a:cubicBezTo>
                      <a:cubicBezTo>
                        <a:pt x="74872" y="77380"/>
                        <a:pt x="74872" y="24956"/>
                        <a:pt x="152192" y="24956"/>
                      </a:cubicBezTo>
                      <a:cubicBezTo>
                        <a:pt x="229512" y="24956"/>
                        <a:pt x="229512" y="77380"/>
                        <a:pt x="229512" y="120616"/>
                      </a:cubicBezTo>
                      <a:cubicBezTo>
                        <a:pt x="229512" y="167095"/>
                        <a:pt x="229512" y="220600"/>
                        <a:pt x="152192" y="22060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3" name="TextBox 15">
                    <a:extLst>
                      <a:ext uri="{FF2B5EF4-FFF2-40B4-BE49-F238E27FC236}">
                        <a16:creationId xmlns:a16="http://schemas.microsoft.com/office/drawing/2014/main" id="{37C4BF9E-0732-ABA0-A66D-4A39E94CDF8A}"/>
                      </a:ext>
                    </a:extLst>
                  </p:cNvPr>
                  <p:cNvSpPr txBox="1"/>
                  <p:nvPr/>
                </p:nvSpPr>
                <p:spPr>
                  <a:xfrm>
                    <a:off x="17667077" y="9529220"/>
                    <a:ext cx="2165155" cy="64633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>
                    <a:defPPr>
                      <a:defRPr lang="en-US"/>
                    </a:defPPr>
                    <a:lvl1pPr marL="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ea typeface="Cambria Math" panose="02040503050406030204" pitchFamily="18" charset="0"/>
                              <a:cs typeface="NVIDIA Sans" panose="020B0503020203020204" pitchFamily="34" charset="0"/>
                            </a:rPr>
                            <m:t>=1</m:t>
                          </m:r>
                        </m:oMath>
                      </m:oMathPara>
                    </a14:m>
                    <a:endParaRPr lang="en-US" sz="3600" dirty="0" err="1">
                      <a:solidFill>
                        <a:schemeClr val="tx1"/>
                      </a:solidFill>
                      <a:latin typeface="NVIDIA Sans" panose="020B0503020203020204" pitchFamily="34" charset="0"/>
                      <a:cs typeface="NVIDIA Sans" panose="020B0503020203020204" pitchFamily="34" charset="0"/>
                    </a:endParaRPr>
                  </a:p>
                </p:txBody>
              </p:sp>
            </mc:Choice>
            <mc:Fallback xmlns="">
              <p:sp>
                <p:nvSpPr>
                  <p:cNvPr id="193" name="TextBox 15">
                    <a:extLst>
                      <a:ext uri="{FF2B5EF4-FFF2-40B4-BE49-F238E27FC236}">
                        <a16:creationId xmlns:a16="http://schemas.microsoft.com/office/drawing/2014/main" id="{37C4BF9E-0732-ABA0-A66D-4A39E94CDF8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7667077" y="9529220"/>
                    <a:ext cx="2165155" cy="646331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14" name="组合 213">
              <a:extLst>
                <a:ext uri="{FF2B5EF4-FFF2-40B4-BE49-F238E27FC236}">
                  <a16:creationId xmlns:a16="http://schemas.microsoft.com/office/drawing/2014/main" id="{DFCA8935-4425-4547-F3EE-511C55789576}"/>
                </a:ext>
              </a:extLst>
            </p:cNvPr>
            <p:cNvGrpSpPr/>
            <p:nvPr/>
          </p:nvGrpSpPr>
          <p:grpSpPr>
            <a:xfrm>
              <a:off x="19999838" y="10429665"/>
              <a:ext cx="3635866" cy="662313"/>
              <a:chOff x="16053929" y="10429665"/>
              <a:chExt cx="3635866" cy="662313"/>
            </a:xfrm>
          </p:grpSpPr>
          <p:grpSp>
            <p:nvGrpSpPr>
              <p:cNvPr id="195" name="组合 194">
                <a:extLst>
                  <a:ext uri="{FF2B5EF4-FFF2-40B4-BE49-F238E27FC236}">
                    <a16:creationId xmlns:a16="http://schemas.microsoft.com/office/drawing/2014/main" id="{B2E496DB-4987-0010-4BF2-921DCA1ECCF9}"/>
                  </a:ext>
                </a:extLst>
              </p:cNvPr>
              <p:cNvGrpSpPr/>
              <p:nvPr/>
            </p:nvGrpSpPr>
            <p:grpSpPr>
              <a:xfrm>
                <a:off x="16053929" y="10429665"/>
                <a:ext cx="3635866" cy="662313"/>
                <a:chOff x="15602051" y="9529220"/>
                <a:chExt cx="3635866" cy="662313"/>
              </a:xfrm>
            </p:grpSpPr>
            <p:grpSp>
              <p:nvGrpSpPr>
                <p:cNvPr id="196" name="组合 195">
                  <a:extLst>
                    <a:ext uri="{FF2B5EF4-FFF2-40B4-BE49-F238E27FC236}">
                      <a16:creationId xmlns:a16="http://schemas.microsoft.com/office/drawing/2014/main" id="{D6CAA146-16F9-FEFE-E6D4-87099C96E59A}"/>
                    </a:ext>
                  </a:extLst>
                </p:cNvPr>
                <p:cNvGrpSpPr/>
                <p:nvPr/>
              </p:nvGrpSpPr>
              <p:grpSpPr>
                <a:xfrm>
                  <a:off x="15602051" y="9661024"/>
                  <a:ext cx="889249" cy="530509"/>
                  <a:chOff x="16398237" y="-2091617"/>
                  <a:chExt cx="634265" cy="378391"/>
                </a:xfrm>
              </p:grpSpPr>
              <p:sp>
                <p:nvSpPr>
                  <p:cNvPr id="202" name="任意多边形: 形状 201">
                    <a:extLst>
                      <a:ext uri="{FF2B5EF4-FFF2-40B4-BE49-F238E27FC236}">
                        <a16:creationId xmlns:a16="http://schemas.microsoft.com/office/drawing/2014/main" id="{D912AFC3-1D14-201F-DC17-A75810331E36}"/>
                      </a:ext>
                    </a:extLst>
                  </p:cNvPr>
                  <p:cNvSpPr/>
                  <p:nvPr/>
                </p:nvSpPr>
                <p:spPr>
                  <a:xfrm>
                    <a:off x="16398237" y="-2091617"/>
                    <a:ext cx="382926" cy="286162"/>
                  </a:xfrm>
                  <a:custGeom>
                    <a:avLst/>
                    <a:gdLst>
                      <a:gd name="connsiteX0" fmla="*/ 383082 w 382926"/>
                      <a:gd name="connsiteY0" fmla="*/ 44307 h 286162"/>
                      <a:gd name="connsiteX1" fmla="*/ 357252 w 382926"/>
                      <a:gd name="connsiteY1" fmla="*/ 87 h 286162"/>
                      <a:gd name="connsiteX2" fmla="*/ 323027 w 382926"/>
                      <a:gd name="connsiteY2" fmla="*/ 29778 h 286162"/>
                      <a:gd name="connsiteX3" fmla="*/ 332713 w 382926"/>
                      <a:gd name="connsiteY3" fmla="*/ 48729 h 286162"/>
                      <a:gd name="connsiteX4" fmla="*/ 355314 w 382926"/>
                      <a:gd name="connsiteY4" fmla="*/ 101792 h 286162"/>
                      <a:gd name="connsiteX5" fmla="*/ 323027 w 382926"/>
                      <a:gd name="connsiteY5" fmla="*/ 192126 h 286162"/>
                      <a:gd name="connsiteX6" fmla="*/ 249412 w 382926"/>
                      <a:gd name="connsiteY6" fmla="*/ 240767 h 286162"/>
                      <a:gd name="connsiteX7" fmla="*/ 186775 w 382926"/>
                      <a:gd name="connsiteY7" fmla="*/ 183914 h 286162"/>
                      <a:gd name="connsiteX8" fmla="*/ 208730 w 382926"/>
                      <a:gd name="connsiteY8" fmla="*/ 109373 h 286162"/>
                      <a:gd name="connsiteX9" fmla="*/ 197107 w 382926"/>
                      <a:gd name="connsiteY9" fmla="*/ 95475 h 286162"/>
                      <a:gd name="connsiteX10" fmla="*/ 179672 w 382926"/>
                      <a:gd name="connsiteY10" fmla="*/ 106214 h 286162"/>
                      <a:gd name="connsiteX11" fmla="*/ 164820 w 382926"/>
                      <a:gd name="connsiteY11" fmla="*/ 182651 h 286162"/>
                      <a:gd name="connsiteX12" fmla="*/ 76999 w 382926"/>
                      <a:gd name="connsiteY12" fmla="*/ 240767 h 286162"/>
                      <a:gd name="connsiteX13" fmla="*/ 20819 w 382926"/>
                      <a:gd name="connsiteY13" fmla="*/ 168121 h 286162"/>
                      <a:gd name="connsiteX14" fmla="*/ 86685 w 382926"/>
                      <a:gd name="connsiteY14" fmla="*/ 14616 h 286162"/>
                      <a:gd name="connsiteX15" fmla="*/ 74416 w 382926"/>
                      <a:gd name="connsiteY15" fmla="*/ 2614 h 286162"/>
                      <a:gd name="connsiteX16" fmla="*/ 57627 w 382926"/>
                      <a:gd name="connsiteY16" fmla="*/ 16512 h 286162"/>
                      <a:gd name="connsiteX17" fmla="*/ 155 w 382926"/>
                      <a:gd name="connsiteY17" fmla="*/ 195916 h 286162"/>
                      <a:gd name="connsiteX18" fmla="*/ 67959 w 382926"/>
                      <a:gd name="connsiteY18" fmla="*/ 286250 h 286162"/>
                      <a:gd name="connsiteX19" fmla="*/ 167403 w 382926"/>
                      <a:gd name="connsiteY19" fmla="*/ 219921 h 286162"/>
                      <a:gd name="connsiteX20" fmla="*/ 238435 w 382926"/>
                      <a:gd name="connsiteY20" fmla="*/ 286250 h 286162"/>
                      <a:gd name="connsiteX21" fmla="*/ 343045 w 382926"/>
                      <a:gd name="connsiteY21" fmla="*/ 200338 h 286162"/>
                      <a:gd name="connsiteX22" fmla="*/ 383082 w 382926"/>
                      <a:gd name="connsiteY22" fmla="*/ 44307 h 286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2926" h="286162">
                        <a:moveTo>
                          <a:pt x="383082" y="44307"/>
                        </a:moveTo>
                        <a:cubicBezTo>
                          <a:pt x="383082" y="15880"/>
                          <a:pt x="371458" y="87"/>
                          <a:pt x="357252" y="87"/>
                        </a:cubicBezTo>
                        <a:cubicBezTo>
                          <a:pt x="340462" y="87"/>
                          <a:pt x="323027" y="15249"/>
                          <a:pt x="323027" y="29778"/>
                        </a:cubicBezTo>
                        <a:cubicBezTo>
                          <a:pt x="323027" y="36094"/>
                          <a:pt x="326256" y="43043"/>
                          <a:pt x="332713" y="48729"/>
                        </a:cubicBezTo>
                        <a:cubicBezTo>
                          <a:pt x="343691" y="58205"/>
                          <a:pt x="355314" y="75261"/>
                          <a:pt x="355314" y="101792"/>
                        </a:cubicBezTo>
                        <a:cubicBezTo>
                          <a:pt x="355314" y="127060"/>
                          <a:pt x="343045" y="163067"/>
                          <a:pt x="323027" y="192126"/>
                        </a:cubicBezTo>
                        <a:cubicBezTo>
                          <a:pt x="303655" y="219289"/>
                          <a:pt x="279762" y="240767"/>
                          <a:pt x="249412" y="240767"/>
                        </a:cubicBezTo>
                        <a:cubicBezTo>
                          <a:pt x="212605" y="240767"/>
                          <a:pt x="192587" y="218026"/>
                          <a:pt x="186775" y="183914"/>
                        </a:cubicBezTo>
                        <a:cubicBezTo>
                          <a:pt x="193878" y="167489"/>
                          <a:pt x="208730" y="127060"/>
                          <a:pt x="208730" y="109373"/>
                        </a:cubicBezTo>
                        <a:cubicBezTo>
                          <a:pt x="208730" y="101792"/>
                          <a:pt x="205502" y="95475"/>
                          <a:pt x="197107" y="95475"/>
                        </a:cubicBezTo>
                        <a:cubicBezTo>
                          <a:pt x="191942" y="95475"/>
                          <a:pt x="184838" y="96739"/>
                          <a:pt x="179672" y="106214"/>
                        </a:cubicBezTo>
                        <a:cubicBezTo>
                          <a:pt x="172569" y="118848"/>
                          <a:pt x="164820" y="159909"/>
                          <a:pt x="164820" y="182651"/>
                        </a:cubicBezTo>
                        <a:cubicBezTo>
                          <a:pt x="143511" y="212341"/>
                          <a:pt x="117681" y="240767"/>
                          <a:pt x="76999" y="240767"/>
                        </a:cubicBezTo>
                        <a:cubicBezTo>
                          <a:pt x="34380" y="240767"/>
                          <a:pt x="20819" y="203496"/>
                          <a:pt x="20819" y="168121"/>
                        </a:cubicBezTo>
                        <a:cubicBezTo>
                          <a:pt x="20819" y="89158"/>
                          <a:pt x="86685" y="22829"/>
                          <a:pt x="86685" y="14616"/>
                        </a:cubicBezTo>
                        <a:cubicBezTo>
                          <a:pt x="86685" y="7668"/>
                          <a:pt x="81519" y="2614"/>
                          <a:pt x="74416" y="2614"/>
                        </a:cubicBezTo>
                        <a:cubicBezTo>
                          <a:pt x="66021" y="2614"/>
                          <a:pt x="61501" y="10827"/>
                          <a:pt x="57627" y="16512"/>
                        </a:cubicBezTo>
                        <a:cubicBezTo>
                          <a:pt x="24694" y="63258"/>
                          <a:pt x="155" y="138431"/>
                          <a:pt x="155" y="195916"/>
                        </a:cubicBezTo>
                        <a:cubicBezTo>
                          <a:pt x="155" y="239504"/>
                          <a:pt x="15007" y="286250"/>
                          <a:pt x="67959" y="286250"/>
                        </a:cubicBezTo>
                        <a:cubicBezTo>
                          <a:pt x="113807" y="286250"/>
                          <a:pt x="144156" y="254665"/>
                          <a:pt x="167403" y="219921"/>
                        </a:cubicBezTo>
                        <a:cubicBezTo>
                          <a:pt x="173215" y="256560"/>
                          <a:pt x="198399" y="286250"/>
                          <a:pt x="238435" y="286250"/>
                        </a:cubicBezTo>
                        <a:cubicBezTo>
                          <a:pt x="288803" y="286250"/>
                          <a:pt x="319799" y="247716"/>
                          <a:pt x="343045" y="200338"/>
                        </a:cubicBezTo>
                        <a:cubicBezTo>
                          <a:pt x="358543" y="169385"/>
                          <a:pt x="383082" y="83473"/>
                          <a:pt x="383082" y="4430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478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203" name="任意多边形: 形状 202">
                    <a:extLst>
                      <a:ext uri="{FF2B5EF4-FFF2-40B4-BE49-F238E27FC236}">
                        <a16:creationId xmlns:a16="http://schemas.microsoft.com/office/drawing/2014/main" id="{A3E84835-36F4-8851-EB15-64FBDCBDF8DC}"/>
                      </a:ext>
                    </a:extLst>
                  </p:cNvPr>
                  <p:cNvSpPr/>
                  <p:nvPr/>
                </p:nvSpPr>
                <p:spPr>
                  <a:xfrm>
                    <a:off x="16820505" y="-1912655"/>
                    <a:ext cx="211997" cy="199429"/>
                  </a:xfrm>
                  <a:custGeom>
                    <a:avLst/>
                    <a:gdLst>
                      <a:gd name="connsiteX0" fmla="*/ 212159 w 211997"/>
                      <a:gd name="connsiteY0" fmla="*/ 77473 h 199429"/>
                      <a:gd name="connsiteX1" fmla="*/ 130344 w 211997"/>
                      <a:gd name="connsiteY1" fmla="*/ 89 h 199429"/>
                      <a:gd name="connsiteX2" fmla="*/ 162 w 211997"/>
                      <a:gd name="connsiteY2" fmla="*/ 122135 h 199429"/>
                      <a:gd name="connsiteX3" fmla="*/ 82429 w 211997"/>
                      <a:gd name="connsiteY3" fmla="*/ 199518 h 199429"/>
                      <a:gd name="connsiteX4" fmla="*/ 212159 w 211997"/>
                      <a:gd name="connsiteY4" fmla="*/ 77473 h 199429"/>
                      <a:gd name="connsiteX5" fmla="*/ 82881 w 211997"/>
                      <a:gd name="connsiteY5" fmla="*/ 187137 h 199429"/>
                      <a:gd name="connsiteX6" fmla="*/ 37679 w 211997"/>
                      <a:gd name="connsiteY6" fmla="*/ 138053 h 199429"/>
                      <a:gd name="connsiteX7" fmla="*/ 63896 w 211997"/>
                      <a:gd name="connsiteY7" fmla="*/ 51383 h 199429"/>
                      <a:gd name="connsiteX8" fmla="*/ 129891 w 211997"/>
                      <a:gd name="connsiteY8" fmla="*/ 12470 h 199429"/>
                      <a:gd name="connsiteX9" fmla="*/ 175094 w 211997"/>
                      <a:gd name="connsiteY9" fmla="*/ 61554 h 199429"/>
                      <a:gd name="connsiteX10" fmla="*/ 149780 w 211997"/>
                      <a:gd name="connsiteY10" fmla="*/ 146897 h 199429"/>
                      <a:gd name="connsiteX11" fmla="*/ 82881 w 211997"/>
                      <a:gd name="connsiteY11" fmla="*/ 187137 h 199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1997" h="199429">
                        <a:moveTo>
                          <a:pt x="212159" y="77473"/>
                        </a:moveTo>
                        <a:cubicBezTo>
                          <a:pt x="212159" y="28389"/>
                          <a:pt x="174641" y="89"/>
                          <a:pt x="130344" y="89"/>
                        </a:cubicBezTo>
                        <a:cubicBezTo>
                          <a:pt x="63445" y="89"/>
                          <a:pt x="162" y="61554"/>
                          <a:pt x="162" y="122135"/>
                        </a:cubicBezTo>
                        <a:cubicBezTo>
                          <a:pt x="162" y="166354"/>
                          <a:pt x="33159" y="199518"/>
                          <a:pt x="82429" y="199518"/>
                        </a:cubicBezTo>
                        <a:cubicBezTo>
                          <a:pt x="147068" y="199518"/>
                          <a:pt x="212159" y="141149"/>
                          <a:pt x="212159" y="77473"/>
                        </a:cubicBezTo>
                        <a:close/>
                        <a:moveTo>
                          <a:pt x="82881" y="187137"/>
                        </a:moveTo>
                        <a:cubicBezTo>
                          <a:pt x="60280" y="187137"/>
                          <a:pt x="37679" y="172987"/>
                          <a:pt x="37679" y="138053"/>
                        </a:cubicBezTo>
                        <a:cubicBezTo>
                          <a:pt x="37679" y="119924"/>
                          <a:pt x="46268" y="76589"/>
                          <a:pt x="63896" y="51383"/>
                        </a:cubicBezTo>
                        <a:cubicBezTo>
                          <a:pt x="83334" y="23967"/>
                          <a:pt x="109551" y="12470"/>
                          <a:pt x="129891" y="12470"/>
                        </a:cubicBezTo>
                        <a:cubicBezTo>
                          <a:pt x="154301" y="12470"/>
                          <a:pt x="175094" y="28831"/>
                          <a:pt x="175094" y="61554"/>
                        </a:cubicBezTo>
                        <a:cubicBezTo>
                          <a:pt x="175094" y="72167"/>
                          <a:pt x="169669" y="115944"/>
                          <a:pt x="149780" y="146897"/>
                        </a:cubicBezTo>
                        <a:cubicBezTo>
                          <a:pt x="132604" y="172987"/>
                          <a:pt x="105483" y="187137"/>
                          <a:pt x="82881" y="18713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6478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" name="任意多边形: 形状 196">
                  <a:extLst>
                    <a:ext uri="{FF2B5EF4-FFF2-40B4-BE49-F238E27FC236}">
                      <a16:creationId xmlns:a16="http://schemas.microsoft.com/office/drawing/2014/main" id="{828D8BE1-8B40-C986-EFFE-EA87FB1AD9BC}"/>
                    </a:ext>
                  </a:extLst>
                </p:cNvPr>
                <p:cNvSpPr/>
                <p:nvPr/>
              </p:nvSpPr>
              <p:spPr>
                <a:xfrm>
                  <a:off x="16705807" y="9787000"/>
                  <a:ext cx="173292" cy="176276"/>
                </a:xfrm>
                <a:custGeom>
                  <a:avLst/>
                  <a:gdLst>
                    <a:gd name="connsiteX0" fmla="*/ 70308 w 70084"/>
                    <a:gd name="connsiteY0" fmla="*/ 35745 h 71291"/>
                    <a:gd name="connsiteX1" fmla="*/ 35266 w 70084"/>
                    <a:gd name="connsiteY1" fmla="*/ 100 h 71291"/>
                    <a:gd name="connsiteX2" fmla="*/ 224 w 70084"/>
                    <a:gd name="connsiteY2" fmla="*/ 35745 h 71291"/>
                    <a:gd name="connsiteX3" fmla="*/ 35266 w 70084"/>
                    <a:gd name="connsiteY3" fmla="*/ 71391 h 71291"/>
                    <a:gd name="connsiteX4" fmla="*/ 70308 w 70084"/>
                    <a:gd name="connsiteY4" fmla="*/ 35745 h 71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084" h="71291">
                      <a:moveTo>
                        <a:pt x="70308" y="35745"/>
                      </a:moveTo>
                      <a:cubicBezTo>
                        <a:pt x="70308" y="16241"/>
                        <a:pt x="54440" y="100"/>
                        <a:pt x="35266" y="100"/>
                      </a:cubicBezTo>
                      <a:cubicBezTo>
                        <a:pt x="16092" y="100"/>
                        <a:pt x="224" y="16241"/>
                        <a:pt x="224" y="35745"/>
                      </a:cubicBezTo>
                      <a:cubicBezTo>
                        <a:pt x="224" y="55250"/>
                        <a:pt x="16092" y="71391"/>
                        <a:pt x="35266" y="71391"/>
                      </a:cubicBezTo>
                      <a:cubicBezTo>
                        <a:pt x="54440" y="71391"/>
                        <a:pt x="70308" y="55250"/>
                        <a:pt x="70308" y="3574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663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9" name="TextBox 15">
                      <a:extLst>
                        <a:ext uri="{FF2B5EF4-FFF2-40B4-BE49-F238E27FC236}">
                          <a16:creationId xmlns:a16="http://schemas.microsoft.com/office/drawing/2014/main" id="{453B0827-6EB5-57C8-E08C-960266BCEA7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8261393" y="9529220"/>
                      <a:ext cx="976524" cy="64633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>
                      <a:defPPr>
                        <a:defRPr lang="en-US"/>
                      </a:defPPr>
                      <a:lvl1pPr marL="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4572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ctr"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36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  <a:cs typeface="NVIDIA Sans" panose="020B0503020203020204" pitchFamily="34" charset="0"/>
                              </a:rPr>
                              <m:t>=0</m:t>
                            </m:r>
                          </m:oMath>
                        </m:oMathPara>
                      </a14:m>
                      <a:endParaRPr lang="en-US" sz="3600" dirty="0" err="1">
                        <a:solidFill>
                          <a:schemeClr val="tx1"/>
                        </a:solidFill>
                        <a:latin typeface="NVIDIA Sans" panose="020B0503020203020204" pitchFamily="34" charset="0"/>
                        <a:cs typeface="NVIDIA Sans" panose="020B0503020203020204" pitchFamily="34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199" name="TextBox 15">
                      <a:extLst>
                        <a:ext uri="{FF2B5EF4-FFF2-40B4-BE49-F238E27FC236}">
                          <a16:creationId xmlns:a16="http://schemas.microsoft.com/office/drawing/2014/main" id="{453B0827-6EB5-57C8-E08C-960266BCEA7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8261393" y="9529220"/>
                      <a:ext cx="976524" cy="646331"/>
                    </a:xfrm>
                    <a:prstGeom prst="rect">
                      <a:avLst/>
                    </a:prstGeom>
                    <a:blipFill>
                      <a:blip r:embed="rId28"/>
                      <a:stretch>
                        <a:fillRect l="-163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sp>
            <p:nvSpPr>
              <p:cNvPr id="205" name="任意多边形: 形状 204">
                <a:extLst>
                  <a:ext uri="{FF2B5EF4-FFF2-40B4-BE49-F238E27FC236}">
                    <a16:creationId xmlns:a16="http://schemas.microsoft.com/office/drawing/2014/main" id="{6E933A2B-59C7-0A3F-DB5E-CC227C5ACC86}"/>
                  </a:ext>
                </a:extLst>
              </p:cNvPr>
              <p:cNvSpPr/>
              <p:nvPr/>
            </p:nvSpPr>
            <p:spPr>
              <a:xfrm>
                <a:off x="17777539" y="10621704"/>
                <a:ext cx="437224" cy="352065"/>
              </a:xfrm>
              <a:custGeom>
                <a:avLst/>
                <a:gdLst>
                  <a:gd name="connsiteX0" fmla="*/ 301654 w 437224"/>
                  <a:gd name="connsiteY0" fmla="*/ 291938 h 352065"/>
                  <a:gd name="connsiteX1" fmla="*/ 301654 w 437224"/>
                  <a:gd name="connsiteY1" fmla="*/ 352160 h 352065"/>
                  <a:gd name="connsiteX2" fmla="*/ 437423 w 437224"/>
                  <a:gd name="connsiteY2" fmla="*/ 347528 h 352065"/>
                  <a:gd name="connsiteX3" fmla="*/ 437423 w 437224"/>
                  <a:gd name="connsiteY3" fmla="*/ 311240 h 352065"/>
                  <a:gd name="connsiteX4" fmla="*/ 384496 w 437224"/>
                  <a:gd name="connsiteY4" fmla="*/ 281129 h 352065"/>
                  <a:gd name="connsiteX5" fmla="*/ 384496 w 437224"/>
                  <a:gd name="connsiteY5" fmla="*/ 94 h 352065"/>
                  <a:gd name="connsiteX6" fmla="*/ 244124 w 437224"/>
                  <a:gd name="connsiteY6" fmla="*/ 6271 h 352065"/>
                  <a:gd name="connsiteX7" fmla="*/ 244124 w 437224"/>
                  <a:gd name="connsiteY7" fmla="*/ 42559 h 352065"/>
                  <a:gd name="connsiteX8" fmla="*/ 297051 w 437224"/>
                  <a:gd name="connsiteY8" fmla="*/ 72669 h 352065"/>
                  <a:gd name="connsiteX9" fmla="*/ 297051 w 437224"/>
                  <a:gd name="connsiteY9" fmla="*/ 220135 h 352065"/>
                  <a:gd name="connsiteX10" fmla="*/ 201935 w 437224"/>
                  <a:gd name="connsiteY10" fmla="*/ 324365 h 352065"/>
                  <a:gd name="connsiteX11" fmla="*/ 140571 w 437224"/>
                  <a:gd name="connsiteY11" fmla="*/ 263371 h 352065"/>
                  <a:gd name="connsiteX12" fmla="*/ 140571 w 437224"/>
                  <a:gd name="connsiteY12" fmla="*/ 94 h 352065"/>
                  <a:gd name="connsiteX13" fmla="*/ 199 w 437224"/>
                  <a:gd name="connsiteY13" fmla="*/ 6271 h 352065"/>
                  <a:gd name="connsiteX14" fmla="*/ 199 w 437224"/>
                  <a:gd name="connsiteY14" fmla="*/ 42559 h 352065"/>
                  <a:gd name="connsiteX15" fmla="*/ 53126 w 437224"/>
                  <a:gd name="connsiteY15" fmla="*/ 72669 h 352065"/>
                  <a:gd name="connsiteX16" fmla="*/ 53126 w 437224"/>
                  <a:gd name="connsiteY16" fmla="*/ 252563 h 352065"/>
                  <a:gd name="connsiteX17" fmla="*/ 191197 w 437224"/>
                  <a:gd name="connsiteY17" fmla="*/ 352160 h 352065"/>
                  <a:gd name="connsiteX18" fmla="*/ 301654 w 437224"/>
                  <a:gd name="connsiteY18" fmla="*/ 291938 h 352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37224" h="352065">
                    <a:moveTo>
                      <a:pt x="301654" y="291938"/>
                    </a:moveTo>
                    <a:lnTo>
                      <a:pt x="301654" y="352160"/>
                    </a:lnTo>
                    <a:lnTo>
                      <a:pt x="437423" y="347528"/>
                    </a:lnTo>
                    <a:lnTo>
                      <a:pt x="437423" y="311240"/>
                    </a:lnTo>
                    <a:cubicBezTo>
                      <a:pt x="389865" y="311240"/>
                      <a:pt x="384496" y="311240"/>
                      <a:pt x="384496" y="281129"/>
                    </a:cubicBezTo>
                    <a:lnTo>
                      <a:pt x="384496" y="94"/>
                    </a:lnTo>
                    <a:lnTo>
                      <a:pt x="244124" y="6271"/>
                    </a:lnTo>
                    <a:lnTo>
                      <a:pt x="244124" y="42559"/>
                    </a:lnTo>
                    <a:cubicBezTo>
                      <a:pt x="291682" y="42559"/>
                      <a:pt x="297051" y="42559"/>
                      <a:pt x="297051" y="72669"/>
                    </a:cubicBezTo>
                    <a:lnTo>
                      <a:pt x="297051" y="220135"/>
                    </a:lnTo>
                    <a:cubicBezTo>
                      <a:pt x="297051" y="283445"/>
                      <a:pt x="257931" y="324365"/>
                      <a:pt x="201935" y="324365"/>
                    </a:cubicBezTo>
                    <a:cubicBezTo>
                      <a:pt x="142872" y="324365"/>
                      <a:pt x="140571" y="305064"/>
                      <a:pt x="140571" y="263371"/>
                    </a:cubicBezTo>
                    <a:lnTo>
                      <a:pt x="140571" y="94"/>
                    </a:lnTo>
                    <a:lnTo>
                      <a:pt x="199" y="6271"/>
                    </a:lnTo>
                    <a:lnTo>
                      <a:pt x="199" y="42559"/>
                    </a:lnTo>
                    <a:cubicBezTo>
                      <a:pt x="47756" y="42559"/>
                      <a:pt x="53126" y="42559"/>
                      <a:pt x="53126" y="72669"/>
                    </a:cubicBezTo>
                    <a:lnTo>
                      <a:pt x="53126" y="252563"/>
                    </a:lnTo>
                    <a:cubicBezTo>
                      <a:pt x="53126" y="335174"/>
                      <a:pt x="115258" y="352160"/>
                      <a:pt x="191197" y="352160"/>
                    </a:cubicBezTo>
                    <a:cubicBezTo>
                      <a:pt x="211141" y="352160"/>
                      <a:pt x="266368" y="352160"/>
                      <a:pt x="301654" y="2919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3" name="组合 212">
              <a:extLst>
                <a:ext uri="{FF2B5EF4-FFF2-40B4-BE49-F238E27FC236}">
                  <a16:creationId xmlns:a16="http://schemas.microsoft.com/office/drawing/2014/main" id="{D845B6CC-B97D-E575-2B9A-D055590CE930}"/>
                </a:ext>
              </a:extLst>
            </p:cNvPr>
            <p:cNvGrpSpPr/>
            <p:nvPr/>
          </p:nvGrpSpPr>
          <p:grpSpPr>
            <a:xfrm>
              <a:off x="19969147" y="11284284"/>
              <a:ext cx="3666518" cy="646331"/>
              <a:chOff x="15554426" y="11461222"/>
              <a:chExt cx="3666518" cy="646331"/>
            </a:xfrm>
          </p:grpSpPr>
          <p:sp>
            <p:nvSpPr>
              <p:cNvPr id="204" name="任意多边形: 形状 203">
                <a:extLst>
                  <a:ext uri="{FF2B5EF4-FFF2-40B4-BE49-F238E27FC236}">
                    <a16:creationId xmlns:a16="http://schemas.microsoft.com/office/drawing/2014/main" id="{9EA4AE14-7C2E-D7AF-CD07-753AFD25CCC3}"/>
                  </a:ext>
                </a:extLst>
              </p:cNvPr>
              <p:cNvSpPr/>
              <p:nvPr/>
            </p:nvSpPr>
            <p:spPr>
              <a:xfrm>
                <a:off x="17325661" y="11599337"/>
                <a:ext cx="424951" cy="345889"/>
              </a:xfrm>
              <a:custGeom>
                <a:avLst/>
                <a:gdLst>
                  <a:gd name="connsiteX0" fmla="*/ 368404 w 424951"/>
                  <a:gd name="connsiteY0" fmla="*/ 52595 h 345889"/>
                  <a:gd name="connsiteX1" fmla="*/ 425166 w 424951"/>
                  <a:gd name="connsiteY1" fmla="*/ 36381 h 345889"/>
                  <a:gd name="connsiteX2" fmla="*/ 425166 w 424951"/>
                  <a:gd name="connsiteY2" fmla="*/ 94 h 345889"/>
                  <a:gd name="connsiteX3" fmla="*/ 364569 w 424951"/>
                  <a:gd name="connsiteY3" fmla="*/ 2410 h 345889"/>
                  <a:gd name="connsiteX4" fmla="*/ 294766 w 424951"/>
                  <a:gd name="connsiteY4" fmla="*/ 94 h 345889"/>
                  <a:gd name="connsiteX5" fmla="*/ 294766 w 424951"/>
                  <a:gd name="connsiteY5" fmla="*/ 36381 h 345889"/>
                  <a:gd name="connsiteX6" fmla="*/ 331585 w 424951"/>
                  <a:gd name="connsiteY6" fmla="*/ 44874 h 345889"/>
                  <a:gd name="connsiteX7" fmla="*/ 327750 w 424951"/>
                  <a:gd name="connsiteY7" fmla="*/ 54139 h 345889"/>
                  <a:gd name="connsiteX8" fmla="*/ 238771 w 424951"/>
                  <a:gd name="connsiteY8" fmla="*/ 247157 h 345889"/>
                  <a:gd name="connsiteX9" fmla="*/ 141354 w 424951"/>
                  <a:gd name="connsiteY9" fmla="*/ 36381 h 345889"/>
                  <a:gd name="connsiteX10" fmla="*/ 182776 w 424951"/>
                  <a:gd name="connsiteY10" fmla="*/ 36381 h 345889"/>
                  <a:gd name="connsiteX11" fmla="*/ 182776 w 424951"/>
                  <a:gd name="connsiteY11" fmla="*/ 94 h 345889"/>
                  <a:gd name="connsiteX12" fmla="*/ 87660 w 424951"/>
                  <a:gd name="connsiteY12" fmla="*/ 2410 h 345889"/>
                  <a:gd name="connsiteX13" fmla="*/ 215 w 424951"/>
                  <a:gd name="connsiteY13" fmla="*/ 94 h 345889"/>
                  <a:gd name="connsiteX14" fmla="*/ 215 w 424951"/>
                  <a:gd name="connsiteY14" fmla="*/ 36381 h 345889"/>
                  <a:gd name="connsiteX15" fmla="*/ 49307 w 424951"/>
                  <a:gd name="connsiteY15" fmla="*/ 36381 h 345889"/>
                  <a:gd name="connsiteX16" fmla="*/ 183543 w 424951"/>
                  <a:gd name="connsiteY16" fmla="*/ 326681 h 345889"/>
                  <a:gd name="connsiteX17" fmla="*/ 212691 w 424951"/>
                  <a:gd name="connsiteY17" fmla="*/ 345983 h 345889"/>
                  <a:gd name="connsiteX18" fmla="*/ 241072 w 424951"/>
                  <a:gd name="connsiteY18" fmla="*/ 327453 h 345889"/>
                  <a:gd name="connsiteX19" fmla="*/ 368404 w 424951"/>
                  <a:gd name="connsiteY19" fmla="*/ 52595 h 345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4951" h="345889">
                    <a:moveTo>
                      <a:pt x="368404" y="52595"/>
                    </a:moveTo>
                    <a:cubicBezTo>
                      <a:pt x="373006" y="41786"/>
                      <a:pt x="376074" y="36381"/>
                      <a:pt x="425166" y="36381"/>
                    </a:cubicBezTo>
                    <a:lnTo>
                      <a:pt x="425166" y="94"/>
                    </a:lnTo>
                    <a:cubicBezTo>
                      <a:pt x="405990" y="1638"/>
                      <a:pt x="383745" y="2410"/>
                      <a:pt x="364569" y="2410"/>
                    </a:cubicBezTo>
                    <a:cubicBezTo>
                      <a:pt x="345393" y="2410"/>
                      <a:pt x="310875" y="866"/>
                      <a:pt x="294766" y="94"/>
                    </a:cubicBezTo>
                    <a:lnTo>
                      <a:pt x="294766" y="36381"/>
                    </a:lnTo>
                    <a:cubicBezTo>
                      <a:pt x="309340" y="36381"/>
                      <a:pt x="331585" y="38698"/>
                      <a:pt x="331585" y="44874"/>
                    </a:cubicBezTo>
                    <a:cubicBezTo>
                      <a:pt x="331585" y="45646"/>
                      <a:pt x="330818" y="47190"/>
                      <a:pt x="327750" y="54139"/>
                    </a:cubicBezTo>
                    <a:lnTo>
                      <a:pt x="238771" y="247157"/>
                    </a:lnTo>
                    <a:lnTo>
                      <a:pt x="141354" y="36381"/>
                    </a:lnTo>
                    <a:lnTo>
                      <a:pt x="182776" y="36381"/>
                    </a:lnTo>
                    <a:lnTo>
                      <a:pt x="182776" y="94"/>
                    </a:lnTo>
                    <a:cubicBezTo>
                      <a:pt x="157462" y="1638"/>
                      <a:pt x="88427" y="2410"/>
                      <a:pt x="87660" y="2410"/>
                    </a:cubicBezTo>
                    <a:cubicBezTo>
                      <a:pt x="66183" y="2410"/>
                      <a:pt x="31664" y="866"/>
                      <a:pt x="215" y="94"/>
                    </a:cubicBezTo>
                    <a:lnTo>
                      <a:pt x="215" y="36381"/>
                    </a:lnTo>
                    <a:lnTo>
                      <a:pt x="49307" y="36381"/>
                    </a:lnTo>
                    <a:lnTo>
                      <a:pt x="183543" y="326681"/>
                    </a:lnTo>
                    <a:cubicBezTo>
                      <a:pt x="192747" y="345983"/>
                      <a:pt x="202719" y="345983"/>
                      <a:pt x="212691" y="345983"/>
                    </a:cubicBezTo>
                    <a:cubicBezTo>
                      <a:pt x="225731" y="345983"/>
                      <a:pt x="233401" y="343667"/>
                      <a:pt x="241072" y="327453"/>
                    </a:cubicBezTo>
                    <a:lnTo>
                      <a:pt x="368404" y="52595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任意多边形: 形状 206">
                <a:extLst>
                  <a:ext uri="{FF2B5EF4-FFF2-40B4-BE49-F238E27FC236}">
                    <a16:creationId xmlns:a16="http://schemas.microsoft.com/office/drawing/2014/main" id="{9716DCC1-DDCE-677D-F9FF-C092056AF829}"/>
                  </a:ext>
                </a:extLst>
              </p:cNvPr>
              <p:cNvSpPr/>
              <p:nvPr/>
            </p:nvSpPr>
            <p:spPr>
              <a:xfrm>
                <a:off x="15554426" y="11554518"/>
                <a:ext cx="536868" cy="401203"/>
              </a:xfrm>
              <a:custGeom>
                <a:avLst/>
                <a:gdLst>
                  <a:gd name="connsiteX0" fmla="*/ 383082 w 382926"/>
                  <a:gd name="connsiteY0" fmla="*/ 44307 h 286162"/>
                  <a:gd name="connsiteX1" fmla="*/ 357252 w 382926"/>
                  <a:gd name="connsiteY1" fmla="*/ 87 h 286162"/>
                  <a:gd name="connsiteX2" fmla="*/ 323027 w 382926"/>
                  <a:gd name="connsiteY2" fmla="*/ 29778 h 286162"/>
                  <a:gd name="connsiteX3" fmla="*/ 332713 w 382926"/>
                  <a:gd name="connsiteY3" fmla="*/ 48729 h 286162"/>
                  <a:gd name="connsiteX4" fmla="*/ 355314 w 382926"/>
                  <a:gd name="connsiteY4" fmla="*/ 101792 h 286162"/>
                  <a:gd name="connsiteX5" fmla="*/ 323027 w 382926"/>
                  <a:gd name="connsiteY5" fmla="*/ 192126 h 286162"/>
                  <a:gd name="connsiteX6" fmla="*/ 249412 w 382926"/>
                  <a:gd name="connsiteY6" fmla="*/ 240767 h 286162"/>
                  <a:gd name="connsiteX7" fmla="*/ 186775 w 382926"/>
                  <a:gd name="connsiteY7" fmla="*/ 183914 h 286162"/>
                  <a:gd name="connsiteX8" fmla="*/ 208730 w 382926"/>
                  <a:gd name="connsiteY8" fmla="*/ 109373 h 286162"/>
                  <a:gd name="connsiteX9" fmla="*/ 197107 w 382926"/>
                  <a:gd name="connsiteY9" fmla="*/ 95475 h 286162"/>
                  <a:gd name="connsiteX10" fmla="*/ 179672 w 382926"/>
                  <a:gd name="connsiteY10" fmla="*/ 106214 h 286162"/>
                  <a:gd name="connsiteX11" fmla="*/ 164820 w 382926"/>
                  <a:gd name="connsiteY11" fmla="*/ 182651 h 286162"/>
                  <a:gd name="connsiteX12" fmla="*/ 76999 w 382926"/>
                  <a:gd name="connsiteY12" fmla="*/ 240767 h 286162"/>
                  <a:gd name="connsiteX13" fmla="*/ 20819 w 382926"/>
                  <a:gd name="connsiteY13" fmla="*/ 168121 h 286162"/>
                  <a:gd name="connsiteX14" fmla="*/ 86685 w 382926"/>
                  <a:gd name="connsiteY14" fmla="*/ 14616 h 286162"/>
                  <a:gd name="connsiteX15" fmla="*/ 74416 w 382926"/>
                  <a:gd name="connsiteY15" fmla="*/ 2614 h 286162"/>
                  <a:gd name="connsiteX16" fmla="*/ 57627 w 382926"/>
                  <a:gd name="connsiteY16" fmla="*/ 16512 h 286162"/>
                  <a:gd name="connsiteX17" fmla="*/ 155 w 382926"/>
                  <a:gd name="connsiteY17" fmla="*/ 195916 h 286162"/>
                  <a:gd name="connsiteX18" fmla="*/ 67959 w 382926"/>
                  <a:gd name="connsiteY18" fmla="*/ 286250 h 286162"/>
                  <a:gd name="connsiteX19" fmla="*/ 167403 w 382926"/>
                  <a:gd name="connsiteY19" fmla="*/ 219921 h 286162"/>
                  <a:gd name="connsiteX20" fmla="*/ 238435 w 382926"/>
                  <a:gd name="connsiteY20" fmla="*/ 286250 h 286162"/>
                  <a:gd name="connsiteX21" fmla="*/ 343045 w 382926"/>
                  <a:gd name="connsiteY21" fmla="*/ 200338 h 286162"/>
                  <a:gd name="connsiteX22" fmla="*/ 383082 w 382926"/>
                  <a:gd name="connsiteY22" fmla="*/ 44307 h 286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2926" h="286162">
                    <a:moveTo>
                      <a:pt x="383082" y="44307"/>
                    </a:moveTo>
                    <a:cubicBezTo>
                      <a:pt x="383082" y="15880"/>
                      <a:pt x="371458" y="87"/>
                      <a:pt x="357252" y="87"/>
                    </a:cubicBezTo>
                    <a:cubicBezTo>
                      <a:pt x="340462" y="87"/>
                      <a:pt x="323027" y="15249"/>
                      <a:pt x="323027" y="29778"/>
                    </a:cubicBezTo>
                    <a:cubicBezTo>
                      <a:pt x="323027" y="36094"/>
                      <a:pt x="326256" y="43043"/>
                      <a:pt x="332713" y="48729"/>
                    </a:cubicBezTo>
                    <a:cubicBezTo>
                      <a:pt x="343691" y="58205"/>
                      <a:pt x="355314" y="75261"/>
                      <a:pt x="355314" y="101792"/>
                    </a:cubicBezTo>
                    <a:cubicBezTo>
                      <a:pt x="355314" y="127060"/>
                      <a:pt x="343045" y="163067"/>
                      <a:pt x="323027" y="192126"/>
                    </a:cubicBezTo>
                    <a:cubicBezTo>
                      <a:pt x="303655" y="219289"/>
                      <a:pt x="279762" y="240767"/>
                      <a:pt x="249412" y="240767"/>
                    </a:cubicBezTo>
                    <a:cubicBezTo>
                      <a:pt x="212605" y="240767"/>
                      <a:pt x="192587" y="218026"/>
                      <a:pt x="186775" y="183914"/>
                    </a:cubicBezTo>
                    <a:cubicBezTo>
                      <a:pt x="193878" y="167489"/>
                      <a:pt x="208730" y="127060"/>
                      <a:pt x="208730" y="109373"/>
                    </a:cubicBezTo>
                    <a:cubicBezTo>
                      <a:pt x="208730" y="101792"/>
                      <a:pt x="205502" y="95475"/>
                      <a:pt x="197107" y="95475"/>
                    </a:cubicBezTo>
                    <a:cubicBezTo>
                      <a:pt x="191942" y="95475"/>
                      <a:pt x="184838" y="96739"/>
                      <a:pt x="179672" y="106214"/>
                    </a:cubicBezTo>
                    <a:cubicBezTo>
                      <a:pt x="172569" y="118848"/>
                      <a:pt x="164820" y="159909"/>
                      <a:pt x="164820" y="182651"/>
                    </a:cubicBezTo>
                    <a:cubicBezTo>
                      <a:pt x="143511" y="212341"/>
                      <a:pt x="117681" y="240767"/>
                      <a:pt x="76999" y="240767"/>
                    </a:cubicBezTo>
                    <a:cubicBezTo>
                      <a:pt x="34380" y="240767"/>
                      <a:pt x="20819" y="203496"/>
                      <a:pt x="20819" y="168121"/>
                    </a:cubicBezTo>
                    <a:cubicBezTo>
                      <a:pt x="20819" y="89158"/>
                      <a:pt x="86685" y="22829"/>
                      <a:pt x="86685" y="14616"/>
                    </a:cubicBezTo>
                    <a:cubicBezTo>
                      <a:pt x="86685" y="7668"/>
                      <a:pt x="81519" y="2614"/>
                      <a:pt x="74416" y="2614"/>
                    </a:cubicBezTo>
                    <a:cubicBezTo>
                      <a:pt x="66021" y="2614"/>
                      <a:pt x="61501" y="10827"/>
                      <a:pt x="57627" y="16512"/>
                    </a:cubicBezTo>
                    <a:cubicBezTo>
                      <a:pt x="24694" y="63258"/>
                      <a:pt x="155" y="138431"/>
                      <a:pt x="155" y="195916"/>
                    </a:cubicBezTo>
                    <a:cubicBezTo>
                      <a:pt x="155" y="239504"/>
                      <a:pt x="15007" y="286250"/>
                      <a:pt x="67959" y="286250"/>
                    </a:cubicBezTo>
                    <a:cubicBezTo>
                      <a:pt x="113807" y="286250"/>
                      <a:pt x="144156" y="254665"/>
                      <a:pt x="167403" y="219921"/>
                    </a:cubicBezTo>
                    <a:cubicBezTo>
                      <a:pt x="173215" y="256560"/>
                      <a:pt x="198399" y="286250"/>
                      <a:pt x="238435" y="286250"/>
                    </a:cubicBezTo>
                    <a:cubicBezTo>
                      <a:pt x="288803" y="286250"/>
                      <a:pt x="319799" y="247716"/>
                      <a:pt x="343045" y="200338"/>
                    </a:cubicBezTo>
                    <a:cubicBezTo>
                      <a:pt x="358543" y="169385"/>
                      <a:pt x="383082" y="83473"/>
                      <a:pt x="383082" y="443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47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8" name="任意多边形: 形状 207">
                <a:extLst>
                  <a:ext uri="{FF2B5EF4-FFF2-40B4-BE49-F238E27FC236}">
                    <a16:creationId xmlns:a16="http://schemas.microsoft.com/office/drawing/2014/main" id="{32A9312B-0CB7-3274-D653-C99AF44F7D90}"/>
                  </a:ext>
                </a:extLst>
              </p:cNvPr>
              <p:cNvSpPr/>
              <p:nvPr/>
            </p:nvSpPr>
            <p:spPr>
              <a:xfrm>
                <a:off x="16146452" y="11805425"/>
                <a:ext cx="297223" cy="279602"/>
              </a:xfrm>
              <a:custGeom>
                <a:avLst/>
                <a:gdLst>
                  <a:gd name="connsiteX0" fmla="*/ 212159 w 211997"/>
                  <a:gd name="connsiteY0" fmla="*/ 77473 h 199429"/>
                  <a:gd name="connsiteX1" fmla="*/ 130344 w 211997"/>
                  <a:gd name="connsiteY1" fmla="*/ 89 h 199429"/>
                  <a:gd name="connsiteX2" fmla="*/ 162 w 211997"/>
                  <a:gd name="connsiteY2" fmla="*/ 122135 h 199429"/>
                  <a:gd name="connsiteX3" fmla="*/ 82429 w 211997"/>
                  <a:gd name="connsiteY3" fmla="*/ 199518 h 199429"/>
                  <a:gd name="connsiteX4" fmla="*/ 212159 w 211997"/>
                  <a:gd name="connsiteY4" fmla="*/ 77473 h 199429"/>
                  <a:gd name="connsiteX5" fmla="*/ 82881 w 211997"/>
                  <a:gd name="connsiteY5" fmla="*/ 187137 h 199429"/>
                  <a:gd name="connsiteX6" fmla="*/ 37679 w 211997"/>
                  <a:gd name="connsiteY6" fmla="*/ 138053 h 199429"/>
                  <a:gd name="connsiteX7" fmla="*/ 63896 w 211997"/>
                  <a:gd name="connsiteY7" fmla="*/ 51383 h 199429"/>
                  <a:gd name="connsiteX8" fmla="*/ 129891 w 211997"/>
                  <a:gd name="connsiteY8" fmla="*/ 12470 h 199429"/>
                  <a:gd name="connsiteX9" fmla="*/ 175094 w 211997"/>
                  <a:gd name="connsiteY9" fmla="*/ 61554 h 199429"/>
                  <a:gd name="connsiteX10" fmla="*/ 149780 w 211997"/>
                  <a:gd name="connsiteY10" fmla="*/ 146897 h 199429"/>
                  <a:gd name="connsiteX11" fmla="*/ 82881 w 211997"/>
                  <a:gd name="connsiteY11" fmla="*/ 187137 h 19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1997" h="199429">
                    <a:moveTo>
                      <a:pt x="212159" y="77473"/>
                    </a:moveTo>
                    <a:cubicBezTo>
                      <a:pt x="212159" y="28389"/>
                      <a:pt x="174641" y="89"/>
                      <a:pt x="130344" y="89"/>
                    </a:cubicBezTo>
                    <a:cubicBezTo>
                      <a:pt x="63445" y="89"/>
                      <a:pt x="162" y="61554"/>
                      <a:pt x="162" y="122135"/>
                    </a:cubicBezTo>
                    <a:cubicBezTo>
                      <a:pt x="162" y="166354"/>
                      <a:pt x="33159" y="199518"/>
                      <a:pt x="82429" y="199518"/>
                    </a:cubicBezTo>
                    <a:cubicBezTo>
                      <a:pt x="147068" y="199518"/>
                      <a:pt x="212159" y="141149"/>
                      <a:pt x="212159" y="77473"/>
                    </a:cubicBezTo>
                    <a:close/>
                    <a:moveTo>
                      <a:pt x="82881" y="187137"/>
                    </a:moveTo>
                    <a:cubicBezTo>
                      <a:pt x="60280" y="187137"/>
                      <a:pt x="37679" y="172987"/>
                      <a:pt x="37679" y="138053"/>
                    </a:cubicBezTo>
                    <a:cubicBezTo>
                      <a:pt x="37679" y="119924"/>
                      <a:pt x="46268" y="76589"/>
                      <a:pt x="63896" y="51383"/>
                    </a:cubicBezTo>
                    <a:cubicBezTo>
                      <a:pt x="83334" y="23967"/>
                      <a:pt x="109551" y="12470"/>
                      <a:pt x="129891" y="12470"/>
                    </a:cubicBezTo>
                    <a:cubicBezTo>
                      <a:pt x="154301" y="12470"/>
                      <a:pt x="175094" y="28831"/>
                      <a:pt x="175094" y="61554"/>
                    </a:cubicBezTo>
                    <a:cubicBezTo>
                      <a:pt x="175094" y="72167"/>
                      <a:pt x="169669" y="115944"/>
                      <a:pt x="149780" y="146897"/>
                    </a:cubicBezTo>
                    <a:cubicBezTo>
                      <a:pt x="132604" y="172987"/>
                      <a:pt x="105483" y="187137"/>
                      <a:pt x="82881" y="1871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647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任意多边形: 形状 209">
                <a:extLst>
                  <a:ext uri="{FF2B5EF4-FFF2-40B4-BE49-F238E27FC236}">
                    <a16:creationId xmlns:a16="http://schemas.microsoft.com/office/drawing/2014/main" id="{B8BC87E6-D9D5-780C-0448-7027E392A949}"/>
                  </a:ext>
                </a:extLst>
              </p:cNvPr>
              <p:cNvSpPr/>
              <p:nvPr/>
            </p:nvSpPr>
            <p:spPr>
              <a:xfrm>
                <a:off x="16705807" y="11696250"/>
                <a:ext cx="173292" cy="176276"/>
              </a:xfrm>
              <a:custGeom>
                <a:avLst/>
                <a:gdLst>
                  <a:gd name="connsiteX0" fmla="*/ 70308 w 70084"/>
                  <a:gd name="connsiteY0" fmla="*/ 35745 h 71291"/>
                  <a:gd name="connsiteX1" fmla="*/ 35266 w 70084"/>
                  <a:gd name="connsiteY1" fmla="*/ 100 h 71291"/>
                  <a:gd name="connsiteX2" fmla="*/ 224 w 70084"/>
                  <a:gd name="connsiteY2" fmla="*/ 35745 h 71291"/>
                  <a:gd name="connsiteX3" fmla="*/ 35266 w 70084"/>
                  <a:gd name="connsiteY3" fmla="*/ 71391 h 71291"/>
                  <a:gd name="connsiteX4" fmla="*/ 70308 w 70084"/>
                  <a:gd name="connsiteY4" fmla="*/ 35745 h 71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084" h="71291">
                    <a:moveTo>
                      <a:pt x="70308" y="35745"/>
                    </a:moveTo>
                    <a:cubicBezTo>
                      <a:pt x="70308" y="16241"/>
                      <a:pt x="54440" y="100"/>
                      <a:pt x="35266" y="100"/>
                    </a:cubicBezTo>
                    <a:cubicBezTo>
                      <a:pt x="16092" y="100"/>
                      <a:pt x="224" y="16241"/>
                      <a:pt x="224" y="35745"/>
                    </a:cubicBezTo>
                    <a:cubicBezTo>
                      <a:pt x="224" y="55250"/>
                      <a:pt x="16092" y="71391"/>
                      <a:pt x="35266" y="71391"/>
                    </a:cubicBezTo>
                    <a:cubicBezTo>
                      <a:pt x="54440" y="71391"/>
                      <a:pt x="70308" y="55250"/>
                      <a:pt x="70308" y="357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663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1" name="TextBox 15">
                    <a:extLst>
                      <a:ext uri="{FF2B5EF4-FFF2-40B4-BE49-F238E27FC236}">
                        <a16:creationId xmlns:a16="http://schemas.microsoft.com/office/drawing/2014/main" id="{4FD614FC-A22C-4D9B-EB65-52A42702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18244420" y="11461222"/>
                    <a:ext cx="976524" cy="64633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>
                    <a:defPPr>
                      <a:defRPr lang="en-US"/>
                    </a:defPPr>
                    <a:lvl1pPr marL="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4572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=0</m:t>
                          </m:r>
                        </m:oMath>
                      </m:oMathPara>
                    </a14:m>
                    <a:endParaRPr lang="en-US" sz="3600" dirty="0" err="1"/>
                  </a:p>
                </p:txBody>
              </p:sp>
            </mc:Choice>
            <mc:Fallback xmlns="">
              <p:sp>
                <p:nvSpPr>
                  <p:cNvPr id="211" name="TextBox 15">
                    <a:extLst>
                      <a:ext uri="{FF2B5EF4-FFF2-40B4-BE49-F238E27FC236}">
                        <a16:creationId xmlns:a16="http://schemas.microsoft.com/office/drawing/2014/main" id="{4FD614FC-A22C-4D9B-EB65-52A42702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8244420" y="11461222"/>
                    <a:ext cx="976524" cy="646331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219" name="Title 1">
            <a:extLst>
              <a:ext uri="{FF2B5EF4-FFF2-40B4-BE49-F238E27FC236}">
                <a16:creationId xmlns:a16="http://schemas.microsoft.com/office/drawing/2014/main" id="{20BF5BC1-34FC-B4E8-0501-1D47ADBCB12A}"/>
              </a:ext>
            </a:extLst>
          </p:cNvPr>
          <p:cNvSpPr txBox="1">
            <a:spLocks/>
          </p:cNvSpPr>
          <p:nvPr/>
        </p:nvSpPr>
        <p:spPr>
          <a:xfrm>
            <a:off x="9355624" y="11904716"/>
            <a:ext cx="9350106" cy="470943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i="1" kern="0" dirty="0">
                <a:highlight>
                  <a:srgbClr val="C0C0C0"/>
                </a:highlight>
              </a:rPr>
              <a:t>Gradient along the ray is fixed by ray marching.</a:t>
            </a:r>
            <a:endParaRPr lang="en-US" sz="3600" b="1" i="1" kern="0" dirty="0">
              <a:solidFill>
                <a:srgbClr val="FF0000"/>
              </a:solidFill>
              <a:highlight>
                <a:srgbClr val="C0C0C0"/>
              </a:highlight>
            </a:endParaRPr>
          </a:p>
        </p:txBody>
      </p:sp>
      <p:cxnSp>
        <p:nvCxnSpPr>
          <p:cNvPr id="223" name="直接连接符 222">
            <a:extLst>
              <a:ext uri="{FF2B5EF4-FFF2-40B4-BE49-F238E27FC236}">
                <a16:creationId xmlns:a16="http://schemas.microsoft.com/office/drawing/2014/main" id="{BC9900A8-05FB-335A-EEBB-D4C3DFD149C9}"/>
              </a:ext>
            </a:extLst>
          </p:cNvPr>
          <p:cNvCxnSpPr/>
          <p:nvPr/>
        </p:nvCxnSpPr>
        <p:spPr>
          <a:xfrm>
            <a:off x="12039600" y="10604500"/>
            <a:ext cx="1913648" cy="0"/>
          </a:xfrm>
          <a:prstGeom prst="line">
            <a:avLst/>
          </a:prstGeom>
          <a:ln/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7260900"/>
      </p:ext>
    </p:extLst>
  </p:cSld>
  <p:clrMapOvr>
    <a:masterClrMapping/>
  </p:clrMapOvr>
  <p:transition spd="med"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6E37FDE-DB82-7D75-65BB-7F6ECE7FB6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E50D7B-5F35-3541-E78F-D82A726B22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dirty="0"/>
              <a:t>Render a GPIS – Form the full gradient</a:t>
            </a:r>
          </a:p>
        </p:txBody>
      </p:sp>
      <p:grpSp>
        <p:nvGrpSpPr>
          <p:cNvPr id="137" name="组合 136">
            <a:extLst>
              <a:ext uri="{FF2B5EF4-FFF2-40B4-BE49-F238E27FC236}">
                <a16:creationId xmlns:a16="http://schemas.microsoft.com/office/drawing/2014/main" id="{DBFE934D-4939-3B9D-1B61-8005B83E395E}"/>
              </a:ext>
            </a:extLst>
          </p:cNvPr>
          <p:cNvGrpSpPr/>
          <p:nvPr/>
        </p:nvGrpSpPr>
        <p:grpSpPr>
          <a:xfrm>
            <a:off x="2402073" y="6652619"/>
            <a:ext cx="6325249" cy="2280663"/>
            <a:chOff x="2212541" y="4973484"/>
            <a:chExt cx="7920901" cy="2855999"/>
          </a:xfrm>
        </p:grpSpPr>
        <p:grpSp>
          <p:nvGrpSpPr>
            <p:cNvPr id="128" name="组合 127">
              <a:extLst>
                <a:ext uri="{FF2B5EF4-FFF2-40B4-BE49-F238E27FC236}">
                  <a16:creationId xmlns:a16="http://schemas.microsoft.com/office/drawing/2014/main" id="{1144B4CA-8EB4-9FC3-E5B6-2EFBD9F313BB}"/>
                </a:ext>
              </a:extLst>
            </p:cNvPr>
            <p:cNvGrpSpPr/>
            <p:nvPr/>
          </p:nvGrpSpPr>
          <p:grpSpPr>
            <a:xfrm>
              <a:off x="2212541" y="4973484"/>
              <a:ext cx="1385051" cy="2855999"/>
              <a:chOff x="2628149" y="5419538"/>
              <a:chExt cx="691567" cy="1426023"/>
            </a:xfrm>
          </p:grpSpPr>
          <p:sp>
            <p:nvSpPr>
              <p:cNvPr id="120" name="任意多边形: 形状 119">
                <a:extLst>
                  <a:ext uri="{FF2B5EF4-FFF2-40B4-BE49-F238E27FC236}">
                    <a16:creationId xmlns:a16="http://schemas.microsoft.com/office/drawing/2014/main" id="{134C8922-CFEC-2AC9-7DED-E75D7E649564}"/>
                  </a:ext>
                </a:extLst>
              </p:cNvPr>
              <p:cNvSpPr/>
              <p:nvPr/>
            </p:nvSpPr>
            <p:spPr>
              <a:xfrm>
                <a:off x="2628149" y="5419538"/>
                <a:ext cx="352080" cy="499532"/>
              </a:xfrm>
              <a:custGeom>
                <a:avLst/>
                <a:gdLst>
                  <a:gd name="connsiteX0" fmla="*/ 350037 w 352080"/>
                  <a:gd name="connsiteY0" fmla="*/ 50268 h 499532"/>
                  <a:gd name="connsiteX1" fmla="*/ 352339 w 352080"/>
                  <a:gd name="connsiteY1" fmla="*/ 36370 h 499532"/>
                  <a:gd name="connsiteX2" fmla="*/ 330094 w 352080"/>
                  <a:gd name="connsiteY2" fmla="*/ 15524 h 499532"/>
                  <a:gd name="connsiteX3" fmla="*/ 298645 w 352080"/>
                  <a:gd name="connsiteY3" fmla="*/ 48723 h 499532"/>
                  <a:gd name="connsiteX4" fmla="*/ 227308 w 352080"/>
                  <a:gd name="connsiteY4" fmla="*/ 82 h 499532"/>
                  <a:gd name="connsiteX5" fmla="*/ 44747 w 352080"/>
                  <a:gd name="connsiteY5" fmla="*/ 219351 h 499532"/>
                  <a:gd name="connsiteX6" fmla="*/ 146766 w 352080"/>
                  <a:gd name="connsiteY6" fmla="*/ 341339 h 499532"/>
                  <a:gd name="connsiteX7" fmla="*/ 235746 w 352080"/>
                  <a:gd name="connsiteY7" fmla="*/ 296559 h 499532"/>
                  <a:gd name="connsiteX8" fmla="*/ 236512 w 352080"/>
                  <a:gd name="connsiteY8" fmla="*/ 297331 h 499532"/>
                  <a:gd name="connsiteX9" fmla="*/ 211200 w 352080"/>
                  <a:gd name="connsiteY9" fmla="*/ 399245 h 499532"/>
                  <a:gd name="connsiteX10" fmla="*/ 100743 w 352080"/>
                  <a:gd name="connsiteY10" fmla="*/ 482628 h 499532"/>
                  <a:gd name="connsiteX11" fmla="*/ 39378 w 352080"/>
                  <a:gd name="connsiteY11" fmla="*/ 474908 h 499532"/>
                  <a:gd name="connsiteX12" fmla="*/ 70827 w 352080"/>
                  <a:gd name="connsiteY12" fmla="*/ 434760 h 499532"/>
                  <a:gd name="connsiteX13" fmla="*/ 41679 w 352080"/>
                  <a:gd name="connsiteY13" fmla="*/ 407738 h 499532"/>
                  <a:gd name="connsiteX14" fmla="*/ 258 w 352080"/>
                  <a:gd name="connsiteY14" fmla="*/ 452518 h 499532"/>
                  <a:gd name="connsiteX15" fmla="*/ 102277 w 352080"/>
                  <a:gd name="connsiteY15" fmla="*/ 499614 h 499532"/>
                  <a:gd name="connsiteX16" fmla="*/ 264894 w 352080"/>
                  <a:gd name="connsiteY16" fmla="*/ 393068 h 499532"/>
                  <a:gd name="connsiteX17" fmla="*/ 350037 w 352080"/>
                  <a:gd name="connsiteY17" fmla="*/ 50268 h 499532"/>
                  <a:gd name="connsiteX18" fmla="*/ 250320 w 352080"/>
                  <a:gd name="connsiteY18" fmla="*/ 242513 h 499532"/>
                  <a:gd name="connsiteX19" fmla="*/ 211200 w 352080"/>
                  <a:gd name="connsiteY19" fmla="*/ 296559 h 499532"/>
                  <a:gd name="connsiteX20" fmla="*/ 149068 w 352080"/>
                  <a:gd name="connsiteY20" fmla="*/ 324354 h 499532"/>
                  <a:gd name="connsiteX21" fmla="*/ 99209 w 352080"/>
                  <a:gd name="connsiteY21" fmla="*/ 253323 h 499532"/>
                  <a:gd name="connsiteX22" fmla="*/ 142164 w 352080"/>
                  <a:gd name="connsiteY22" fmla="*/ 85783 h 499532"/>
                  <a:gd name="connsiteX23" fmla="*/ 228075 w 352080"/>
                  <a:gd name="connsiteY23" fmla="*/ 17068 h 499532"/>
                  <a:gd name="connsiteX24" fmla="*/ 289439 w 352080"/>
                  <a:gd name="connsiteY24" fmla="*/ 83466 h 499532"/>
                  <a:gd name="connsiteX25" fmla="*/ 287139 w 352080"/>
                  <a:gd name="connsiteY25" fmla="*/ 95048 h 499532"/>
                  <a:gd name="connsiteX26" fmla="*/ 250320 w 352080"/>
                  <a:gd name="connsiteY26" fmla="*/ 242513 h 49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52080" h="499532">
                    <a:moveTo>
                      <a:pt x="350037" y="50268"/>
                    </a:moveTo>
                    <a:cubicBezTo>
                      <a:pt x="350805" y="45635"/>
                      <a:pt x="352339" y="41775"/>
                      <a:pt x="352339" y="36370"/>
                    </a:cubicBezTo>
                    <a:cubicBezTo>
                      <a:pt x="352339" y="23244"/>
                      <a:pt x="343134" y="15524"/>
                      <a:pt x="330094" y="15524"/>
                    </a:cubicBezTo>
                    <a:cubicBezTo>
                      <a:pt x="322423" y="15524"/>
                      <a:pt x="301713" y="20928"/>
                      <a:pt x="298645" y="48723"/>
                    </a:cubicBezTo>
                    <a:cubicBezTo>
                      <a:pt x="284837" y="20156"/>
                      <a:pt x="257991" y="82"/>
                      <a:pt x="227308" y="82"/>
                    </a:cubicBezTo>
                    <a:cubicBezTo>
                      <a:pt x="139863" y="82"/>
                      <a:pt x="44747" y="108173"/>
                      <a:pt x="44747" y="219351"/>
                    </a:cubicBezTo>
                    <a:cubicBezTo>
                      <a:pt x="44747" y="295787"/>
                      <a:pt x="91538" y="341339"/>
                      <a:pt x="146766" y="341339"/>
                    </a:cubicBezTo>
                    <a:cubicBezTo>
                      <a:pt x="192023" y="341339"/>
                      <a:pt x="228075" y="305052"/>
                      <a:pt x="235746" y="296559"/>
                    </a:cubicBezTo>
                    <a:lnTo>
                      <a:pt x="236512" y="297331"/>
                    </a:lnTo>
                    <a:cubicBezTo>
                      <a:pt x="220405" y="366045"/>
                      <a:pt x="211200" y="397701"/>
                      <a:pt x="211200" y="399245"/>
                    </a:cubicBezTo>
                    <a:cubicBezTo>
                      <a:pt x="208131" y="406193"/>
                      <a:pt x="182052" y="482628"/>
                      <a:pt x="100743" y="482628"/>
                    </a:cubicBezTo>
                    <a:cubicBezTo>
                      <a:pt x="86168" y="482628"/>
                      <a:pt x="60856" y="481857"/>
                      <a:pt x="39378" y="474908"/>
                    </a:cubicBezTo>
                    <a:cubicBezTo>
                      <a:pt x="62390" y="467959"/>
                      <a:pt x="70827" y="447885"/>
                      <a:pt x="70827" y="434760"/>
                    </a:cubicBezTo>
                    <a:cubicBezTo>
                      <a:pt x="70827" y="422407"/>
                      <a:pt x="62390" y="407738"/>
                      <a:pt x="41679" y="407738"/>
                    </a:cubicBezTo>
                    <a:cubicBezTo>
                      <a:pt x="24804" y="407738"/>
                      <a:pt x="258" y="421635"/>
                      <a:pt x="258" y="452518"/>
                    </a:cubicBezTo>
                    <a:cubicBezTo>
                      <a:pt x="258" y="484173"/>
                      <a:pt x="28639" y="499614"/>
                      <a:pt x="102277" y="499614"/>
                    </a:cubicBezTo>
                    <a:cubicBezTo>
                      <a:pt x="198160" y="499614"/>
                      <a:pt x="253388" y="439392"/>
                      <a:pt x="264894" y="393068"/>
                    </a:cubicBezTo>
                    <a:lnTo>
                      <a:pt x="350037" y="50268"/>
                    </a:lnTo>
                    <a:close/>
                    <a:moveTo>
                      <a:pt x="250320" y="242513"/>
                    </a:moveTo>
                    <a:cubicBezTo>
                      <a:pt x="245717" y="262588"/>
                      <a:pt x="228075" y="281889"/>
                      <a:pt x="211200" y="296559"/>
                    </a:cubicBezTo>
                    <a:cubicBezTo>
                      <a:pt x="195091" y="310456"/>
                      <a:pt x="171313" y="324354"/>
                      <a:pt x="149068" y="324354"/>
                    </a:cubicBezTo>
                    <a:cubicBezTo>
                      <a:pt x="110715" y="324354"/>
                      <a:pt x="99209" y="284206"/>
                      <a:pt x="99209" y="253323"/>
                    </a:cubicBezTo>
                    <a:cubicBezTo>
                      <a:pt x="99209" y="216263"/>
                      <a:pt x="121454" y="125158"/>
                      <a:pt x="142164" y="85783"/>
                    </a:cubicBezTo>
                    <a:cubicBezTo>
                      <a:pt x="162875" y="47951"/>
                      <a:pt x="195858" y="17068"/>
                      <a:pt x="228075" y="17068"/>
                    </a:cubicBezTo>
                    <a:cubicBezTo>
                      <a:pt x="278701" y="17068"/>
                      <a:pt x="289439" y="79606"/>
                      <a:pt x="289439" y="83466"/>
                    </a:cubicBezTo>
                    <a:cubicBezTo>
                      <a:pt x="289439" y="87327"/>
                      <a:pt x="287906" y="91959"/>
                      <a:pt x="287139" y="95048"/>
                    </a:cubicBezTo>
                    <a:lnTo>
                      <a:pt x="250320" y="242513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任意多边形: 形状 120">
                <a:extLst>
                  <a:ext uri="{FF2B5EF4-FFF2-40B4-BE49-F238E27FC236}">
                    <a16:creationId xmlns:a16="http://schemas.microsoft.com/office/drawing/2014/main" id="{E557ED35-0FAE-DA34-DE00-D9CD2DE67ABB}"/>
                  </a:ext>
                </a:extLst>
              </p:cNvPr>
              <p:cNvSpPr/>
              <p:nvPr/>
            </p:nvSpPr>
            <p:spPr>
              <a:xfrm>
                <a:off x="3007753" y="5638267"/>
                <a:ext cx="311963" cy="243744"/>
              </a:xfrm>
              <a:custGeom>
                <a:avLst/>
                <a:gdLst>
                  <a:gd name="connsiteX0" fmla="*/ 202153 w 311963"/>
                  <a:gd name="connsiteY0" fmla="*/ 150870 h 243744"/>
                  <a:gd name="connsiteX1" fmla="*/ 193562 w 311963"/>
                  <a:gd name="connsiteY1" fmla="*/ 182757 h 243744"/>
                  <a:gd name="connsiteX2" fmla="*/ 128592 w 311963"/>
                  <a:gd name="connsiteY2" fmla="*/ 228695 h 243744"/>
                  <a:gd name="connsiteX3" fmla="*/ 91543 w 311963"/>
                  <a:gd name="connsiteY3" fmla="*/ 183837 h 243744"/>
                  <a:gd name="connsiteX4" fmla="*/ 121612 w 311963"/>
                  <a:gd name="connsiteY4" fmla="*/ 74126 h 243744"/>
                  <a:gd name="connsiteX5" fmla="*/ 129129 w 311963"/>
                  <a:gd name="connsiteY5" fmla="*/ 46562 h 243744"/>
                  <a:gd name="connsiteX6" fmla="*/ 78119 w 311963"/>
                  <a:gd name="connsiteY6" fmla="*/ 84 h 243744"/>
                  <a:gd name="connsiteX7" fmla="*/ 263 w 311963"/>
                  <a:gd name="connsiteY7" fmla="*/ 82773 h 243744"/>
                  <a:gd name="connsiteX8" fmla="*/ 9391 w 311963"/>
                  <a:gd name="connsiteY8" fmla="*/ 89799 h 243744"/>
                  <a:gd name="connsiteX9" fmla="*/ 19056 w 311963"/>
                  <a:gd name="connsiteY9" fmla="*/ 81152 h 243744"/>
                  <a:gd name="connsiteX10" fmla="*/ 76509 w 311963"/>
                  <a:gd name="connsiteY10" fmla="*/ 15216 h 243744"/>
                  <a:gd name="connsiteX11" fmla="*/ 89932 w 311963"/>
                  <a:gd name="connsiteY11" fmla="*/ 34132 h 243744"/>
                  <a:gd name="connsiteX12" fmla="*/ 80267 w 311963"/>
                  <a:gd name="connsiteY12" fmla="*/ 70342 h 243744"/>
                  <a:gd name="connsiteX13" fmla="*/ 51272 w 311963"/>
                  <a:gd name="connsiteY13" fmla="*/ 175190 h 243744"/>
                  <a:gd name="connsiteX14" fmla="*/ 71139 w 311963"/>
                  <a:gd name="connsiteY14" fmla="*/ 226533 h 243744"/>
                  <a:gd name="connsiteX15" fmla="*/ 126444 w 311963"/>
                  <a:gd name="connsiteY15" fmla="*/ 243828 h 243744"/>
                  <a:gd name="connsiteX16" fmla="*/ 196246 w 311963"/>
                  <a:gd name="connsiteY16" fmla="*/ 208158 h 243744"/>
                  <a:gd name="connsiteX17" fmla="*/ 250478 w 311963"/>
                  <a:gd name="connsiteY17" fmla="*/ 243828 h 243744"/>
                  <a:gd name="connsiteX18" fmla="*/ 292896 w 311963"/>
                  <a:gd name="connsiteY18" fmla="*/ 215184 h 243744"/>
                  <a:gd name="connsiteX19" fmla="*/ 312227 w 311963"/>
                  <a:gd name="connsiteY19" fmla="*/ 161139 h 243744"/>
                  <a:gd name="connsiteX20" fmla="*/ 303098 w 311963"/>
                  <a:gd name="connsiteY20" fmla="*/ 154113 h 243744"/>
                  <a:gd name="connsiteX21" fmla="*/ 291286 w 311963"/>
                  <a:gd name="connsiteY21" fmla="*/ 170867 h 243744"/>
                  <a:gd name="connsiteX22" fmla="*/ 252089 w 311963"/>
                  <a:gd name="connsiteY22" fmla="*/ 228695 h 243744"/>
                  <a:gd name="connsiteX23" fmla="*/ 234370 w 311963"/>
                  <a:gd name="connsiteY23" fmla="*/ 202213 h 243744"/>
                  <a:gd name="connsiteX24" fmla="*/ 242424 w 311963"/>
                  <a:gd name="connsiteY24" fmla="*/ 159517 h 243744"/>
                  <a:gd name="connsiteX25" fmla="*/ 254236 w 311963"/>
                  <a:gd name="connsiteY25" fmla="*/ 110876 h 243744"/>
                  <a:gd name="connsiteX26" fmla="*/ 266586 w 311963"/>
                  <a:gd name="connsiteY26" fmla="*/ 62776 h 243744"/>
                  <a:gd name="connsiteX27" fmla="*/ 275714 w 311963"/>
                  <a:gd name="connsiteY27" fmla="*/ 22782 h 243744"/>
                  <a:gd name="connsiteX28" fmla="*/ 257995 w 311963"/>
                  <a:gd name="connsiteY28" fmla="*/ 5488 h 243744"/>
                  <a:gd name="connsiteX29" fmla="*/ 230074 w 311963"/>
                  <a:gd name="connsiteY29" fmla="*/ 38456 h 243744"/>
                  <a:gd name="connsiteX30" fmla="*/ 202153 w 311963"/>
                  <a:gd name="connsiteY30" fmla="*/ 150870 h 24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11963" h="243744">
                    <a:moveTo>
                      <a:pt x="202153" y="150870"/>
                    </a:moveTo>
                    <a:cubicBezTo>
                      <a:pt x="199468" y="161679"/>
                      <a:pt x="194636" y="182216"/>
                      <a:pt x="193562" y="182757"/>
                    </a:cubicBezTo>
                    <a:cubicBezTo>
                      <a:pt x="183360" y="199511"/>
                      <a:pt x="161882" y="228695"/>
                      <a:pt x="128592" y="228695"/>
                    </a:cubicBezTo>
                    <a:cubicBezTo>
                      <a:pt x="91543" y="228695"/>
                      <a:pt x="91543" y="193566"/>
                      <a:pt x="91543" y="183837"/>
                    </a:cubicBezTo>
                    <a:cubicBezTo>
                      <a:pt x="91543" y="151950"/>
                      <a:pt x="106577" y="113579"/>
                      <a:pt x="121612" y="74126"/>
                    </a:cubicBezTo>
                    <a:cubicBezTo>
                      <a:pt x="125907" y="63316"/>
                      <a:pt x="129129" y="55210"/>
                      <a:pt x="129129" y="46562"/>
                    </a:cubicBezTo>
                    <a:cubicBezTo>
                      <a:pt x="129129" y="18459"/>
                      <a:pt x="105504" y="84"/>
                      <a:pt x="78119" y="84"/>
                    </a:cubicBezTo>
                    <a:cubicBezTo>
                      <a:pt x="24425" y="84"/>
                      <a:pt x="263" y="74126"/>
                      <a:pt x="263" y="82773"/>
                    </a:cubicBezTo>
                    <a:cubicBezTo>
                      <a:pt x="263" y="89799"/>
                      <a:pt x="7780" y="89799"/>
                      <a:pt x="9391" y="89799"/>
                    </a:cubicBezTo>
                    <a:cubicBezTo>
                      <a:pt x="16908" y="89799"/>
                      <a:pt x="17445" y="87096"/>
                      <a:pt x="19056" y="81152"/>
                    </a:cubicBezTo>
                    <a:cubicBezTo>
                      <a:pt x="31942" y="36835"/>
                      <a:pt x="55568" y="15216"/>
                      <a:pt x="76509" y="15216"/>
                    </a:cubicBezTo>
                    <a:cubicBezTo>
                      <a:pt x="85636" y="15216"/>
                      <a:pt x="89932" y="21161"/>
                      <a:pt x="89932" y="34132"/>
                    </a:cubicBezTo>
                    <a:cubicBezTo>
                      <a:pt x="89932" y="46562"/>
                      <a:pt x="85636" y="57912"/>
                      <a:pt x="80267" y="70342"/>
                    </a:cubicBezTo>
                    <a:cubicBezTo>
                      <a:pt x="51272" y="144925"/>
                      <a:pt x="51272" y="160598"/>
                      <a:pt x="51272" y="175190"/>
                    </a:cubicBezTo>
                    <a:cubicBezTo>
                      <a:pt x="51272" y="184378"/>
                      <a:pt x="51272" y="209239"/>
                      <a:pt x="71139" y="226533"/>
                    </a:cubicBezTo>
                    <a:cubicBezTo>
                      <a:pt x="86710" y="239504"/>
                      <a:pt x="107651" y="243828"/>
                      <a:pt x="126444" y="243828"/>
                    </a:cubicBezTo>
                    <a:cubicBezTo>
                      <a:pt x="160272" y="243828"/>
                      <a:pt x="178528" y="225452"/>
                      <a:pt x="196246" y="208158"/>
                    </a:cubicBezTo>
                    <a:cubicBezTo>
                      <a:pt x="208059" y="242747"/>
                      <a:pt x="244035" y="243828"/>
                      <a:pt x="250478" y="243828"/>
                    </a:cubicBezTo>
                    <a:cubicBezTo>
                      <a:pt x="268734" y="243828"/>
                      <a:pt x="282695" y="233019"/>
                      <a:pt x="292896" y="215184"/>
                    </a:cubicBezTo>
                    <a:cubicBezTo>
                      <a:pt x="304709" y="194106"/>
                      <a:pt x="312227" y="162760"/>
                      <a:pt x="312227" y="161139"/>
                    </a:cubicBezTo>
                    <a:cubicBezTo>
                      <a:pt x="312227" y="154113"/>
                      <a:pt x="304709" y="154113"/>
                      <a:pt x="303098" y="154113"/>
                    </a:cubicBezTo>
                    <a:cubicBezTo>
                      <a:pt x="295581" y="154113"/>
                      <a:pt x="295044" y="156275"/>
                      <a:pt x="291286" y="170867"/>
                    </a:cubicBezTo>
                    <a:cubicBezTo>
                      <a:pt x="284842" y="196268"/>
                      <a:pt x="274641" y="228695"/>
                      <a:pt x="252089" y="228695"/>
                    </a:cubicBezTo>
                    <a:cubicBezTo>
                      <a:pt x="238129" y="228695"/>
                      <a:pt x="234370" y="216265"/>
                      <a:pt x="234370" y="202213"/>
                    </a:cubicBezTo>
                    <a:cubicBezTo>
                      <a:pt x="234370" y="193025"/>
                      <a:pt x="238665" y="173569"/>
                      <a:pt x="242424" y="159517"/>
                    </a:cubicBezTo>
                    <a:cubicBezTo>
                      <a:pt x="246182" y="144925"/>
                      <a:pt x="251552" y="122767"/>
                      <a:pt x="254236" y="110876"/>
                    </a:cubicBezTo>
                    <a:lnTo>
                      <a:pt x="266586" y="62776"/>
                    </a:lnTo>
                    <a:cubicBezTo>
                      <a:pt x="269808" y="49265"/>
                      <a:pt x="275714" y="25485"/>
                      <a:pt x="275714" y="22782"/>
                    </a:cubicBezTo>
                    <a:cubicBezTo>
                      <a:pt x="275714" y="11974"/>
                      <a:pt x="267123" y="5488"/>
                      <a:pt x="257995" y="5488"/>
                    </a:cubicBezTo>
                    <a:cubicBezTo>
                      <a:pt x="238129" y="5488"/>
                      <a:pt x="234370" y="21161"/>
                      <a:pt x="230074" y="38456"/>
                    </a:cubicBezTo>
                    <a:lnTo>
                      <a:pt x="202153" y="150870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任意多边形: 形状 121">
                <a:extLst>
                  <a:ext uri="{FF2B5EF4-FFF2-40B4-BE49-F238E27FC236}">
                    <a16:creationId xmlns:a16="http://schemas.microsoft.com/office/drawing/2014/main" id="{0B899A9F-595E-4D67-6130-8D8F37BAAD0F}"/>
                  </a:ext>
                </a:extLst>
              </p:cNvPr>
              <p:cNvSpPr/>
              <p:nvPr/>
            </p:nvSpPr>
            <p:spPr>
              <a:xfrm>
                <a:off x="2646473" y="6346029"/>
                <a:ext cx="352080" cy="499532"/>
              </a:xfrm>
              <a:custGeom>
                <a:avLst/>
                <a:gdLst>
                  <a:gd name="connsiteX0" fmla="*/ 350038 w 352080"/>
                  <a:gd name="connsiteY0" fmla="*/ 50280 h 499532"/>
                  <a:gd name="connsiteX1" fmla="*/ 352339 w 352080"/>
                  <a:gd name="connsiteY1" fmla="*/ 36382 h 499532"/>
                  <a:gd name="connsiteX2" fmla="*/ 330094 w 352080"/>
                  <a:gd name="connsiteY2" fmla="*/ 15536 h 499532"/>
                  <a:gd name="connsiteX3" fmla="*/ 298645 w 352080"/>
                  <a:gd name="connsiteY3" fmla="*/ 48735 h 499532"/>
                  <a:gd name="connsiteX4" fmla="*/ 227308 w 352080"/>
                  <a:gd name="connsiteY4" fmla="*/ 94 h 499532"/>
                  <a:gd name="connsiteX5" fmla="*/ 44748 w 352080"/>
                  <a:gd name="connsiteY5" fmla="*/ 219363 h 499532"/>
                  <a:gd name="connsiteX6" fmla="*/ 146766 w 352080"/>
                  <a:gd name="connsiteY6" fmla="*/ 341351 h 499532"/>
                  <a:gd name="connsiteX7" fmla="*/ 235746 w 352080"/>
                  <a:gd name="connsiteY7" fmla="*/ 296571 h 499532"/>
                  <a:gd name="connsiteX8" fmla="*/ 236513 w 352080"/>
                  <a:gd name="connsiteY8" fmla="*/ 297343 h 499532"/>
                  <a:gd name="connsiteX9" fmla="*/ 211200 w 352080"/>
                  <a:gd name="connsiteY9" fmla="*/ 399257 h 499532"/>
                  <a:gd name="connsiteX10" fmla="*/ 100743 w 352080"/>
                  <a:gd name="connsiteY10" fmla="*/ 482640 h 499532"/>
                  <a:gd name="connsiteX11" fmla="*/ 39378 w 352080"/>
                  <a:gd name="connsiteY11" fmla="*/ 474920 h 499532"/>
                  <a:gd name="connsiteX12" fmla="*/ 70828 w 352080"/>
                  <a:gd name="connsiteY12" fmla="*/ 434772 h 499532"/>
                  <a:gd name="connsiteX13" fmla="*/ 41679 w 352080"/>
                  <a:gd name="connsiteY13" fmla="*/ 407749 h 499532"/>
                  <a:gd name="connsiteX14" fmla="*/ 258 w 352080"/>
                  <a:gd name="connsiteY14" fmla="*/ 452530 h 499532"/>
                  <a:gd name="connsiteX15" fmla="*/ 102277 w 352080"/>
                  <a:gd name="connsiteY15" fmla="*/ 499626 h 499532"/>
                  <a:gd name="connsiteX16" fmla="*/ 264894 w 352080"/>
                  <a:gd name="connsiteY16" fmla="*/ 393080 h 499532"/>
                  <a:gd name="connsiteX17" fmla="*/ 350038 w 352080"/>
                  <a:gd name="connsiteY17" fmla="*/ 50280 h 499532"/>
                  <a:gd name="connsiteX18" fmla="*/ 250320 w 352080"/>
                  <a:gd name="connsiteY18" fmla="*/ 242525 h 499532"/>
                  <a:gd name="connsiteX19" fmla="*/ 211200 w 352080"/>
                  <a:gd name="connsiteY19" fmla="*/ 296571 h 499532"/>
                  <a:gd name="connsiteX20" fmla="*/ 149068 w 352080"/>
                  <a:gd name="connsiteY20" fmla="*/ 324365 h 499532"/>
                  <a:gd name="connsiteX21" fmla="*/ 99209 w 352080"/>
                  <a:gd name="connsiteY21" fmla="*/ 253335 h 499532"/>
                  <a:gd name="connsiteX22" fmla="*/ 142165 w 352080"/>
                  <a:gd name="connsiteY22" fmla="*/ 85795 h 499532"/>
                  <a:gd name="connsiteX23" fmla="*/ 228075 w 352080"/>
                  <a:gd name="connsiteY23" fmla="*/ 17080 h 499532"/>
                  <a:gd name="connsiteX24" fmla="*/ 289440 w 352080"/>
                  <a:gd name="connsiteY24" fmla="*/ 83478 h 499532"/>
                  <a:gd name="connsiteX25" fmla="*/ 287139 w 352080"/>
                  <a:gd name="connsiteY25" fmla="*/ 95060 h 499532"/>
                  <a:gd name="connsiteX26" fmla="*/ 250320 w 352080"/>
                  <a:gd name="connsiteY26" fmla="*/ 242525 h 49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52080" h="499532">
                    <a:moveTo>
                      <a:pt x="350038" y="50280"/>
                    </a:moveTo>
                    <a:cubicBezTo>
                      <a:pt x="350805" y="45647"/>
                      <a:pt x="352339" y="41787"/>
                      <a:pt x="352339" y="36382"/>
                    </a:cubicBezTo>
                    <a:cubicBezTo>
                      <a:pt x="352339" y="23256"/>
                      <a:pt x="343134" y="15536"/>
                      <a:pt x="330094" y="15536"/>
                    </a:cubicBezTo>
                    <a:cubicBezTo>
                      <a:pt x="322424" y="15536"/>
                      <a:pt x="301713" y="20940"/>
                      <a:pt x="298645" y="48735"/>
                    </a:cubicBezTo>
                    <a:cubicBezTo>
                      <a:pt x="284838" y="20168"/>
                      <a:pt x="257991" y="94"/>
                      <a:pt x="227308" y="94"/>
                    </a:cubicBezTo>
                    <a:cubicBezTo>
                      <a:pt x="139863" y="94"/>
                      <a:pt x="44748" y="108184"/>
                      <a:pt x="44748" y="219363"/>
                    </a:cubicBezTo>
                    <a:cubicBezTo>
                      <a:pt x="44748" y="295799"/>
                      <a:pt x="91538" y="341351"/>
                      <a:pt x="146766" y="341351"/>
                    </a:cubicBezTo>
                    <a:cubicBezTo>
                      <a:pt x="192023" y="341351"/>
                      <a:pt x="228075" y="305064"/>
                      <a:pt x="235746" y="296571"/>
                    </a:cubicBezTo>
                    <a:lnTo>
                      <a:pt x="236513" y="297343"/>
                    </a:lnTo>
                    <a:cubicBezTo>
                      <a:pt x="220405" y="366057"/>
                      <a:pt x="211200" y="397713"/>
                      <a:pt x="211200" y="399257"/>
                    </a:cubicBezTo>
                    <a:cubicBezTo>
                      <a:pt x="208131" y="406205"/>
                      <a:pt x="182052" y="482640"/>
                      <a:pt x="100743" y="482640"/>
                    </a:cubicBezTo>
                    <a:cubicBezTo>
                      <a:pt x="86169" y="482640"/>
                      <a:pt x="60856" y="481869"/>
                      <a:pt x="39378" y="474920"/>
                    </a:cubicBezTo>
                    <a:cubicBezTo>
                      <a:pt x="62390" y="467971"/>
                      <a:pt x="70828" y="447897"/>
                      <a:pt x="70828" y="434772"/>
                    </a:cubicBezTo>
                    <a:cubicBezTo>
                      <a:pt x="70828" y="422419"/>
                      <a:pt x="62390" y="407749"/>
                      <a:pt x="41679" y="407749"/>
                    </a:cubicBezTo>
                    <a:cubicBezTo>
                      <a:pt x="24804" y="407749"/>
                      <a:pt x="258" y="421647"/>
                      <a:pt x="258" y="452530"/>
                    </a:cubicBezTo>
                    <a:cubicBezTo>
                      <a:pt x="258" y="484185"/>
                      <a:pt x="28639" y="499626"/>
                      <a:pt x="102277" y="499626"/>
                    </a:cubicBezTo>
                    <a:cubicBezTo>
                      <a:pt x="198160" y="499626"/>
                      <a:pt x="253388" y="439404"/>
                      <a:pt x="264894" y="393080"/>
                    </a:cubicBezTo>
                    <a:lnTo>
                      <a:pt x="350038" y="50280"/>
                    </a:lnTo>
                    <a:close/>
                    <a:moveTo>
                      <a:pt x="250320" y="242525"/>
                    </a:moveTo>
                    <a:cubicBezTo>
                      <a:pt x="245717" y="262599"/>
                      <a:pt x="228075" y="281901"/>
                      <a:pt x="211200" y="296571"/>
                    </a:cubicBezTo>
                    <a:cubicBezTo>
                      <a:pt x="195092" y="310468"/>
                      <a:pt x="171313" y="324365"/>
                      <a:pt x="149068" y="324365"/>
                    </a:cubicBezTo>
                    <a:cubicBezTo>
                      <a:pt x="110715" y="324365"/>
                      <a:pt x="99209" y="284218"/>
                      <a:pt x="99209" y="253335"/>
                    </a:cubicBezTo>
                    <a:cubicBezTo>
                      <a:pt x="99209" y="216275"/>
                      <a:pt x="121454" y="125170"/>
                      <a:pt x="142165" y="85795"/>
                    </a:cubicBezTo>
                    <a:cubicBezTo>
                      <a:pt x="162875" y="47963"/>
                      <a:pt x="195858" y="17080"/>
                      <a:pt x="228075" y="17080"/>
                    </a:cubicBezTo>
                    <a:cubicBezTo>
                      <a:pt x="278701" y="17080"/>
                      <a:pt x="289440" y="79618"/>
                      <a:pt x="289440" y="83478"/>
                    </a:cubicBezTo>
                    <a:cubicBezTo>
                      <a:pt x="289440" y="87339"/>
                      <a:pt x="287906" y="91971"/>
                      <a:pt x="287139" y="95060"/>
                    </a:cubicBezTo>
                    <a:lnTo>
                      <a:pt x="250320" y="242525"/>
                    </a:ln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任意多边形: 形状 122">
                <a:extLst>
                  <a:ext uri="{FF2B5EF4-FFF2-40B4-BE49-F238E27FC236}">
                    <a16:creationId xmlns:a16="http://schemas.microsoft.com/office/drawing/2014/main" id="{EE121DA5-95CC-9D98-1495-14C36FBC7B8F}"/>
                  </a:ext>
                </a:extLst>
              </p:cNvPr>
              <p:cNvSpPr/>
              <p:nvPr/>
            </p:nvSpPr>
            <p:spPr>
              <a:xfrm>
                <a:off x="3026077" y="6564210"/>
                <a:ext cx="261491" cy="244284"/>
              </a:xfrm>
              <a:custGeom>
                <a:avLst/>
                <a:gdLst>
                  <a:gd name="connsiteX0" fmla="*/ 261754 w 261491"/>
                  <a:gd name="connsiteY0" fmla="*/ 42791 h 244284"/>
                  <a:gd name="connsiteX1" fmla="*/ 234907 w 261491"/>
                  <a:gd name="connsiteY1" fmla="*/ 96 h 244284"/>
                  <a:gd name="connsiteX2" fmla="*/ 205912 w 261491"/>
                  <a:gd name="connsiteY2" fmla="*/ 28739 h 244284"/>
                  <a:gd name="connsiteX3" fmla="*/ 215040 w 261491"/>
                  <a:gd name="connsiteY3" fmla="*/ 45493 h 244284"/>
                  <a:gd name="connsiteX4" fmla="*/ 234907 w 261491"/>
                  <a:gd name="connsiteY4" fmla="*/ 88730 h 244284"/>
                  <a:gd name="connsiteX5" fmla="*/ 135572 w 261491"/>
                  <a:gd name="connsiteY5" fmla="*/ 229247 h 244284"/>
                  <a:gd name="connsiteX6" fmla="*/ 92080 w 261491"/>
                  <a:gd name="connsiteY6" fmla="*/ 181147 h 244284"/>
                  <a:gd name="connsiteX7" fmla="*/ 121612 w 261491"/>
                  <a:gd name="connsiteY7" fmla="*/ 75759 h 244284"/>
                  <a:gd name="connsiteX8" fmla="*/ 129129 w 261491"/>
                  <a:gd name="connsiteY8" fmla="*/ 47114 h 244284"/>
                  <a:gd name="connsiteX9" fmla="*/ 78120 w 261491"/>
                  <a:gd name="connsiteY9" fmla="*/ 636 h 244284"/>
                  <a:gd name="connsiteX10" fmla="*/ 263 w 261491"/>
                  <a:gd name="connsiteY10" fmla="*/ 83325 h 244284"/>
                  <a:gd name="connsiteX11" fmla="*/ 9391 w 261491"/>
                  <a:gd name="connsiteY11" fmla="*/ 90351 h 244284"/>
                  <a:gd name="connsiteX12" fmla="*/ 19056 w 261491"/>
                  <a:gd name="connsiteY12" fmla="*/ 81704 h 244284"/>
                  <a:gd name="connsiteX13" fmla="*/ 76509 w 261491"/>
                  <a:gd name="connsiteY13" fmla="*/ 15769 h 244284"/>
                  <a:gd name="connsiteX14" fmla="*/ 89932 w 261491"/>
                  <a:gd name="connsiteY14" fmla="*/ 34684 h 244284"/>
                  <a:gd name="connsiteX15" fmla="*/ 80267 w 261491"/>
                  <a:gd name="connsiteY15" fmla="*/ 70894 h 244284"/>
                  <a:gd name="connsiteX16" fmla="*/ 51272 w 261491"/>
                  <a:gd name="connsiteY16" fmla="*/ 173581 h 244284"/>
                  <a:gd name="connsiteX17" fmla="*/ 133962 w 261491"/>
                  <a:gd name="connsiteY17" fmla="*/ 244380 h 244284"/>
                  <a:gd name="connsiteX18" fmla="*/ 261754 w 261491"/>
                  <a:gd name="connsiteY18" fmla="*/ 42791 h 244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1491" h="244284">
                    <a:moveTo>
                      <a:pt x="261754" y="42791"/>
                    </a:moveTo>
                    <a:cubicBezTo>
                      <a:pt x="261754" y="636"/>
                      <a:pt x="236517" y="96"/>
                      <a:pt x="234907" y="96"/>
                    </a:cubicBezTo>
                    <a:cubicBezTo>
                      <a:pt x="220946" y="96"/>
                      <a:pt x="205912" y="14687"/>
                      <a:pt x="205912" y="28739"/>
                    </a:cubicBezTo>
                    <a:cubicBezTo>
                      <a:pt x="205912" y="37927"/>
                      <a:pt x="211281" y="42251"/>
                      <a:pt x="215040" y="45493"/>
                    </a:cubicBezTo>
                    <a:cubicBezTo>
                      <a:pt x="224168" y="53060"/>
                      <a:pt x="234907" y="67112"/>
                      <a:pt x="234907" y="88730"/>
                    </a:cubicBezTo>
                    <a:cubicBezTo>
                      <a:pt x="234907" y="113050"/>
                      <a:pt x="199469" y="229247"/>
                      <a:pt x="135572" y="229247"/>
                    </a:cubicBezTo>
                    <a:cubicBezTo>
                      <a:pt x="92080" y="229247"/>
                      <a:pt x="92080" y="190335"/>
                      <a:pt x="92080" y="181147"/>
                    </a:cubicBezTo>
                    <a:cubicBezTo>
                      <a:pt x="92080" y="156286"/>
                      <a:pt x="101745" y="126021"/>
                      <a:pt x="121612" y="75759"/>
                    </a:cubicBezTo>
                    <a:cubicBezTo>
                      <a:pt x="125907" y="64409"/>
                      <a:pt x="129129" y="56303"/>
                      <a:pt x="129129" y="47114"/>
                    </a:cubicBezTo>
                    <a:cubicBezTo>
                      <a:pt x="129129" y="19011"/>
                      <a:pt x="105504" y="636"/>
                      <a:pt x="78120" y="636"/>
                    </a:cubicBezTo>
                    <a:cubicBezTo>
                      <a:pt x="24425" y="636"/>
                      <a:pt x="263" y="74678"/>
                      <a:pt x="263" y="83325"/>
                    </a:cubicBezTo>
                    <a:cubicBezTo>
                      <a:pt x="263" y="90351"/>
                      <a:pt x="7780" y="90351"/>
                      <a:pt x="9391" y="90351"/>
                    </a:cubicBezTo>
                    <a:cubicBezTo>
                      <a:pt x="16908" y="90351"/>
                      <a:pt x="17445" y="87648"/>
                      <a:pt x="19056" y="81704"/>
                    </a:cubicBezTo>
                    <a:cubicBezTo>
                      <a:pt x="31943" y="37387"/>
                      <a:pt x="55031" y="15769"/>
                      <a:pt x="76509" y="15769"/>
                    </a:cubicBezTo>
                    <a:cubicBezTo>
                      <a:pt x="85637" y="15769"/>
                      <a:pt x="89932" y="21713"/>
                      <a:pt x="89932" y="34684"/>
                    </a:cubicBezTo>
                    <a:cubicBezTo>
                      <a:pt x="89932" y="47114"/>
                      <a:pt x="85637" y="58464"/>
                      <a:pt x="80267" y="70894"/>
                    </a:cubicBezTo>
                    <a:cubicBezTo>
                      <a:pt x="57179" y="130885"/>
                      <a:pt x="51272" y="154125"/>
                      <a:pt x="51272" y="173581"/>
                    </a:cubicBezTo>
                    <a:cubicBezTo>
                      <a:pt x="51272" y="227085"/>
                      <a:pt x="93154" y="244380"/>
                      <a:pt x="133962" y="244380"/>
                    </a:cubicBezTo>
                    <a:cubicBezTo>
                      <a:pt x="224168" y="244380"/>
                      <a:pt x="261754" y="87108"/>
                      <a:pt x="261754" y="4279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133" name="图形 132">
              <a:extLst>
                <a:ext uri="{FF2B5EF4-FFF2-40B4-BE49-F238E27FC236}">
                  <a16:creationId xmlns:a16="http://schemas.microsoft.com/office/drawing/2014/main" id="{AD0EDEFE-5515-43A9-ED7E-577772191D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81104" y="5845263"/>
              <a:ext cx="5652338" cy="1276336"/>
            </a:xfrm>
            <a:prstGeom prst="rect">
              <a:avLst/>
            </a:prstGeom>
          </p:spPr>
        </p:pic>
      </p:grpSp>
      <p:pic>
        <p:nvPicPr>
          <p:cNvPr id="209" name="Picture 2" descr="Hand Drawn Arrow Icons - Free SVG &amp; PNG Hand Drawn Arrow Images - Noun  Project">
            <a:extLst>
              <a:ext uri="{FF2B5EF4-FFF2-40B4-BE49-F238E27FC236}">
                <a16:creationId xmlns:a16="http://schemas.microsoft.com/office/drawing/2014/main" id="{B75271EE-0D51-17C8-AEC9-50B623AF86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603852">
            <a:off x="4126742" y="8620846"/>
            <a:ext cx="1463276" cy="17802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0" name="Title 1">
            <a:extLst>
              <a:ext uri="{FF2B5EF4-FFF2-40B4-BE49-F238E27FC236}">
                <a16:creationId xmlns:a16="http://schemas.microsoft.com/office/drawing/2014/main" id="{57148852-3E34-6E6D-D4FF-EA15838F2EB1}"/>
              </a:ext>
            </a:extLst>
          </p:cNvPr>
          <p:cNvSpPr txBox="1">
            <a:spLocks/>
          </p:cNvSpPr>
          <p:nvPr/>
        </p:nvSpPr>
        <p:spPr>
          <a:xfrm>
            <a:off x="4806847" y="10318531"/>
            <a:ext cx="11965620" cy="470943"/>
          </a:xfrm>
          <a:prstGeom prst="rect">
            <a:avLst/>
          </a:prstGeom>
          <a:ln w="12700">
            <a:miter lim="400000"/>
          </a:ln>
        </p:spPr>
        <p:txBody>
          <a:bodyPr lIns="0" tIns="0" rIns="0" bIns="0" anchor="b">
            <a:noAutofit/>
          </a:bodyPr>
          <a:lstStyle>
            <a:lvl1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1pPr>
            <a:lvl2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2pPr>
            <a:lvl3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3pPr>
            <a:lvl4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4pPr>
            <a:lvl5pPr algn="l" defTabSz="1295400" rtl="0" eaLnBrk="1" fontAlgn="base" hangingPunct="1">
              <a:spcBef>
                <a:spcPct val="0"/>
              </a:spcBef>
              <a:spcAft>
                <a:spcPct val="0"/>
              </a:spcAft>
              <a:defRPr sz="1000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 panose="020B0703020202020204" pitchFamily="34" charset="0"/>
              </a:defRPr>
            </a:lvl5pPr>
            <a:lvl6pPr marL="0" marR="0" indent="11430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6pPr>
            <a:lvl7pPr marL="0" marR="0" indent="13716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7pPr>
            <a:lvl8pPr marL="0" marR="0" indent="16002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8pPr>
            <a:lvl9pPr marL="0" marR="0" indent="1828800" algn="l" defTabSz="1295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000" b="0" i="0" u="none" strike="noStrike" cap="none" spc="0" baseline="0">
                <a:solidFill>
                  <a:srgbClr val="000000"/>
                </a:solidFill>
                <a:uFill>
                  <a:solidFill>
                    <a:srgbClr val="000000"/>
                  </a:solidFill>
                </a:uFill>
                <a:latin typeface="+mn-lt"/>
                <a:ea typeface="+mn-ea"/>
                <a:cs typeface="+mn-cs"/>
                <a:sym typeface="Avenir Next Demi Bold"/>
              </a:defRPr>
            </a:lvl9pPr>
          </a:lstStyle>
          <a:p>
            <a:r>
              <a:rPr lang="en-US" sz="3600" i="1" kern="0" dirty="0">
                <a:highlight>
                  <a:srgbClr val="C0C0C0"/>
                </a:highlight>
              </a:rPr>
              <a:t>Leaves 2 free components we can sample from a distribution</a:t>
            </a:r>
            <a:endParaRPr lang="en-US" sz="3600" b="1" i="1" kern="0" dirty="0">
              <a:solidFill>
                <a:srgbClr val="FF0000"/>
              </a:solidFill>
              <a:highlight>
                <a:srgbClr val="C0C0C0"/>
              </a:highlight>
            </a:endParaRPr>
          </a:p>
        </p:txBody>
      </p:sp>
    </p:spTree>
    <p:extLst>
      <p:ext uri="{BB962C8B-B14F-4D97-AF65-F5344CB8AC3E}">
        <p14:creationId xmlns:p14="http://schemas.microsoft.com/office/powerpoint/2010/main" val="1062692079"/>
      </p:ext>
    </p:extLst>
  </p:cSld>
  <p:clrMapOvr>
    <a:masterClrMapping/>
  </p:clrMapOvr>
  <p:transition spd="med"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22FA7F4-A225-847B-9419-803C2D44B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>
            <a:extLst>
              <a:ext uri="{FF2B5EF4-FFF2-40B4-BE49-F238E27FC236}">
                <a16:creationId xmlns:a16="http://schemas.microsoft.com/office/drawing/2014/main" id="{D5C9B49E-6369-FF41-3945-ECB3DBAFBF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4384000" cy="13715998"/>
          </a:xfrm>
          <a:prstGeom prst="rect">
            <a:avLst/>
          </a:prstGeom>
        </p:spPr>
      </p:pic>
      <p:sp>
        <p:nvSpPr>
          <p:cNvPr id="21" name="TextBox 14">
            <a:extLst>
              <a:ext uri="{FF2B5EF4-FFF2-40B4-BE49-F238E27FC236}">
                <a16:creationId xmlns:a16="http://schemas.microsoft.com/office/drawing/2014/main" id="{4F274240-E3D0-E6AE-31C7-68CCA483D708}"/>
              </a:ext>
            </a:extLst>
          </p:cNvPr>
          <p:cNvSpPr txBox="1"/>
          <p:nvPr/>
        </p:nvSpPr>
        <p:spPr>
          <a:xfrm rot="16200000">
            <a:off x="18068423" y="7766461"/>
            <a:ext cx="588141" cy="1131093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eaVert" wrap="square" lIns="50800" tIns="50800" rIns="50800" bIns="50800" numCol="1" spcCol="38100" rtlCol="0" anchor="t">
            <a:noAutofit/>
          </a:bodyPr>
          <a:lstStyle/>
          <a:p>
            <a:pPr algn="r"/>
            <a:r>
              <a:rPr lang="en-US" sz="2400" b="0" i="0" u="none" strike="noStrike" baseline="0" dirty="0">
                <a:solidFill>
                  <a:srgbClr val="FEFFFE"/>
                </a:solidFill>
                <a:latin typeface="AAAAAD+AvenirNext-Regular"/>
              </a:rPr>
              <a:t>Elevated” shadertoy.com/view/MdX3Rr </a:t>
            </a:r>
          </a:p>
        </p:txBody>
      </p:sp>
      <p:sp>
        <p:nvSpPr>
          <p:cNvPr id="23" name="标题 22">
            <a:extLst>
              <a:ext uri="{FF2B5EF4-FFF2-40B4-BE49-F238E27FC236}">
                <a16:creationId xmlns:a16="http://schemas.microsoft.com/office/drawing/2014/main" id="{AE425862-F7DA-C458-F8CF-7C2F1EBFF7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80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Gaussian Processes in Graphics – Brownian Motion</a:t>
            </a:r>
          </a:p>
        </p:txBody>
      </p:sp>
    </p:spTree>
    <p:extLst>
      <p:ext uri="{BB962C8B-B14F-4D97-AF65-F5344CB8AC3E}">
        <p14:creationId xmlns:p14="http://schemas.microsoft.com/office/powerpoint/2010/main" val="2763796386"/>
      </p:ext>
    </p:extLst>
  </p:cSld>
  <p:clrMapOvr>
    <a:masterClrMapping/>
  </p:clrMapOvr>
  <p:transition spd="med"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E009EE0-4D9F-C8F9-0FC8-123350C77E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3802B3C-72E0-1819-0BCA-6785E889F7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Problem Statement</a:t>
            </a:r>
            <a:endParaRPr lang="en-US" dirty="0"/>
          </a:p>
        </p:txBody>
      </p: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3808CB71-2DA6-AC25-2F04-4B8A6BAE644E}"/>
              </a:ext>
            </a:extLst>
          </p:cNvPr>
          <p:cNvGrpSpPr/>
          <p:nvPr/>
        </p:nvGrpSpPr>
        <p:grpSpPr>
          <a:xfrm>
            <a:off x="17638618" y="2484205"/>
            <a:ext cx="5814234" cy="8061875"/>
            <a:chOff x="16204424" y="2484205"/>
            <a:chExt cx="7266910" cy="10076120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CD567AFF-43D1-9E3B-01B5-7F267FF583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9494" r="8115" b="51779"/>
            <a:stretch>
              <a:fillRect/>
            </a:stretch>
          </p:blipFill>
          <p:spPr>
            <a:xfrm>
              <a:off x="16414423" y="2484205"/>
              <a:ext cx="6873840" cy="2498292"/>
            </a:xfrm>
            <a:prstGeom prst="rect">
              <a:avLst/>
            </a:prstGeom>
          </p:spPr>
        </p:pic>
        <p:pic>
          <p:nvPicPr>
            <p:cNvPr id="5" name="图形 4">
              <a:extLst>
                <a:ext uri="{FF2B5EF4-FFF2-40B4-BE49-F238E27FC236}">
                  <a16:creationId xmlns:a16="http://schemas.microsoft.com/office/drawing/2014/main" id="{B8ED59C4-FFC6-D3D3-BF75-F6F8703B657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6204424" y="5293415"/>
              <a:ext cx="7266910" cy="7266910"/>
            </a:xfrm>
            <a:prstGeom prst="rect">
              <a:avLst/>
            </a:prstGeom>
          </p:spPr>
        </p:pic>
      </p:grpSp>
      <p:grpSp>
        <p:nvGrpSpPr>
          <p:cNvPr id="50" name="组合 49">
            <a:extLst>
              <a:ext uri="{FF2B5EF4-FFF2-40B4-BE49-F238E27FC236}">
                <a16:creationId xmlns:a16="http://schemas.microsoft.com/office/drawing/2014/main" id="{0B1AD3E4-CD2D-FE3A-8EAD-72CDB625053D}"/>
              </a:ext>
            </a:extLst>
          </p:cNvPr>
          <p:cNvGrpSpPr/>
          <p:nvPr/>
        </p:nvGrpSpPr>
        <p:grpSpPr>
          <a:xfrm>
            <a:off x="955674" y="2484205"/>
            <a:ext cx="6156538" cy="8061875"/>
            <a:chOff x="955674" y="2484205"/>
            <a:chExt cx="7596702" cy="9947743"/>
          </a:xfrm>
        </p:grpSpPr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2D95BE80-27D5-D8DF-AE4B-3F8208FF3F7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l="49312" r="22181"/>
            <a:stretch>
              <a:fillRect/>
            </a:stretch>
          </p:blipFill>
          <p:spPr>
            <a:xfrm>
              <a:off x="955675" y="2484205"/>
              <a:ext cx="7550802" cy="2498292"/>
            </a:xfrm>
            <a:prstGeom prst="rect">
              <a:avLst/>
            </a:prstGeom>
          </p:spPr>
        </p:pic>
        <p:grpSp>
          <p:nvGrpSpPr>
            <p:cNvPr id="10" name="组合 9">
              <a:extLst>
                <a:ext uri="{FF2B5EF4-FFF2-40B4-BE49-F238E27FC236}">
                  <a16:creationId xmlns:a16="http://schemas.microsoft.com/office/drawing/2014/main" id="{40DAF385-F95C-EF07-C4EA-D4D7BDDAA8D8}"/>
                </a:ext>
              </a:extLst>
            </p:cNvPr>
            <p:cNvGrpSpPr/>
            <p:nvPr/>
          </p:nvGrpSpPr>
          <p:grpSpPr>
            <a:xfrm>
              <a:off x="955674" y="5309495"/>
              <a:ext cx="7596702" cy="7122453"/>
              <a:chOff x="16400805" y="-11068542"/>
              <a:chExt cx="7533286" cy="3790980"/>
            </a:xfrm>
          </p:grpSpPr>
          <p:sp>
            <p:nvSpPr>
              <p:cNvPr id="11" name="任意多边形: 形状 10">
                <a:extLst>
                  <a:ext uri="{FF2B5EF4-FFF2-40B4-BE49-F238E27FC236}">
                    <a16:creationId xmlns:a16="http://schemas.microsoft.com/office/drawing/2014/main" id="{C7FFD098-988E-269E-2772-069BD6315E05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319" cy="3743659"/>
              </a:xfrm>
              <a:custGeom>
                <a:avLst/>
                <a:gdLst>
                  <a:gd name="connsiteX0" fmla="*/ 0 w 7487319"/>
                  <a:gd name="connsiteY0" fmla="*/ 0 h 3743659"/>
                  <a:gd name="connsiteX1" fmla="*/ 7487321 w 7487319"/>
                  <a:gd name="connsiteY1" fmla="*/ 0 h 3743659"/>
                  <a:gd name="connsiteX2" fmla="*/ 7487321 w 7487319"/>
                  <a:gd name="connsiteY2" fmla="*/ 3743660 h 3743659"/>
                  <a:gd name="connsiteX3" fmla="*/ 0 w 7487319"/>
                  <a:gd name="connsiteY3" fmla="*/ 3743660 h 374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87319" h="3743659">
                    <a:moveTo>
                      <a:pt x="0" y="0"/>
                    </a:moveTo>
                    <a:lnTo>
                      <a:pt x="7487321" y="0"/>
                    </a:lnTo>
                    <a:lnTo>
                      <a:pt x="7487321" y="3743660"/>
                    </a:lnTo>
                    <a:lnTo>
                      <a:pt x="0" y="3743660"/>
                    </a:lnTo>
                    <a:close/>
                  </a:path>
                </a:pathLst>
              </a:custGeom>
              <a:solidFill>
                <a:srgbClr val="FFFFF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10764F2B-5875-6737-AA36-6F2AF5DF7EF8}"/>
                  </a:ext>
                </a:extLst>
              </p:cNvPr>
              <p:cNvSpPr/>
              <p:nvPr/>
            </p:nvSpPr>
            <p:spPr>
              <a:xfrm>
                <a:off x="16401705" y="-7634938"/>
                <a:ext cx="6861799" cy="312760"/>
              </a:xfrm>
              <a:custGeom>
                <a:avLst/>
                <a:gdLst>
                  <a:gd name="connsiteX0" fmla="*/ 6431866 w 6861799"/>
                  <a:gd name="connsiteY0" fmla="*/ 312310 h 312760"/>
                  <a:gd name="connsiteX1" fmla="*/ 6482340 w 6861799"/>
                  <a:gd name="connsiteY1" fmla="*/ 312310 h 312760"/>
                  <a:gd name="connsiteX2" fmla="*/ 6532816 w 6861799"/>
                  <a:gd name="connsiteY2" fmla="*/ 312310 h 312760"/>
                  <a:gd name="connsiteX3" fmla="*/ 6583290 w 6861799"/>
                  <a:gd name="connsiteY3" fmla="*/ 312310 h 312760"/>
                  <a:gd name="connsiteX4" fmla="*/ 6633764 w 6861799"/>
                  <a:gd name="connsiteY4" fmla="*/ 312310 h 312760"/>
                  <a:gd name="connsiteX5" fmla="*/ 6684238 w 6861799"/>
                  <a:gd name="connsiteY5" fmla="*/ 312310 h 312760"/>
                  <a:gd name="connsiteX6" fmla="*/ 6734712 w 6861799"/>
                  <a:gd name="connsiteY6" fmla="*/ 312310 h 312760"/>
                  <a:gd name="connsiteX7" fmla="*/ 6785186 w 6861799"/>
                  <a:gd name="connsiteY7" fmla="*/ 312310 h 312760"/>
                  <a:gd name="connsiteX8" fmla="*/ 6835662 w 6861799"/>
                  <a:gd name="connsiteY8" fmla="*/ 312310 h 312760"/>
                  <a:gd name="connsiteX9" fmla="*/ 6861799 w 6861799"/>
                  <a:gd name="connsiteY9" fmla="*/ 312310 h 312760"/>
                  <a:gd name="connsiteX10" fmla="*/ 6838815 w 6861799"/>
                  <a:gd name="connsiteY10" fmla="*/ 287073 h 312760"/>
                  <a:gd name="connsiteX11" fmla="*/ 6835210 w 6861799"/>
                  <a:gd name="connsiteY11" fmla="*/ 283017 h 312760"/>
                  <a:gd name="connsiteX12" fmla="*/ 6808621 w 6861799"/>
                  <a:gd name="connsiteY12" fmla="*/ 261835 h 312760"/>
                  <a:gd name="connsiteX13" fmla="*/ 6784736 w 6861799"/>
                  <a:gd name="connsiteY13" fmla="*/ 243358 h 312760"/>
                  <a:gd name="connsiteX14" fmla="*/ 6769864 w 6861799"/>
                  <a:gd name="connsiteY14" fmla="*/ 237049 h 312760"/>
                  <a:gd name="connsiteX15" fmla="*/ 6734712 w 6861799"/>
                  <a:gd name="connsiteY15" fmla="*/ 221726 h 312760"/>
                  <a:gd name="connsiteX16" fmla="*/ 6684238 w 6861799"/>
                  <a:gd name="connsiteY16" fmla="*/ 215868 h 312760"/>
                  <a:gd name="connsiteX17" fmla="*/ 6633764 w 6861799"/>
                  <a:gd name="connsiteY17" fmla="*/ 223078 h 312760"/>
                  <a:gd name="connsiteX18" fmla="*/ 6589598 w 6861799"/>
                  <a:gd name="connsiteY18" fmla="*/ 237049 h 312760"/>
                  <a:gd name="connsiteX19" fmla="*/ 6583290 w 6861799"/>
                  <a:gd name="connsiteY19" fmla="*/ 238851 h 312760"/>
                  <a:gd name="connsiteX20" fmla="*/ 6532816 w 6861799"/>
                  <a:gd name="connsiteY20" fmla="*/ 260483 h 312760"/>
                  <a:gd name="connsiteX21" fmla="*/ 6529210 w 6861799"/>
                  <a:gd name="connsiteY21" fmla="*/ 262286 h 312760"/>
                  <a:gd name="connsiteX22" fmla="*/ 6482340 w 6861799"/>
                  <a:gd name="connsiteY22" fmla="*/ 284368 h 312760"/>
                  <a:gd name="connsiteX23" fmla="*/ 6476483 w 6861799"/>
                  <a:gd name="connsiteY23" fmla="*/ 287523 h 312760"/>
                  <a:gd name="connsiteX24" fmla="*/ 6432317 w 6861799"/>
                  <a:gd name="connsiteY24" fmla="*/ 309606 h 312760"/>
                  <a:gd name="connsiteX25" fmla="*/ 6425558 w 6861799"/>
                  <a:gd name="connsiteY25" fmla="*/ 312760 h 312760"/>
                  <a:gd name="connsiteX26" fmla="*/ 6431866 w 6861799"/>
                  <a:gd name="connsiteY26" fmla="*/ 312760 h 312760"/>
                  <a:gd name="connsiteX27" fmla="*/ 5074920 w 6861799"/>
                  <a:gd name="connsiteY27" fmla="*/ 312310 h 312760"/>
                  <a:gd name="connsiteX28" fmla="*/ 5125394 w 6861799"/>
                  <a:gd name="connsiteY28" fmla="*/ 312310 h 312760"/>
                  <a:gd name="connsiteX29" fmla="*/ 5175868 w 6861799"/>
                  <a:gd name="connsiteY29" fmla="*/ 312310 h 312760"/>
                  <a:gd name="connsiteX30" fmla="*/ 5226342 w 6861799"/>
                  <a:gd name="connsiteY30" fmla="*/ 312310 h 312760"/>
                  <a:gd name="connsiteX31" fmla="*/ 5276816 w 6861799"/>
                  <a:gd name="connsiteY31" fmla="*/ 312310 h 312760"/>
                  <a:gd name="connsiteX32" fmla="*/ 5327292 w 6861799"/>
                  <a:gd name="connsiteY32" fmla="*/ 312310 h 312760"/>
                  <a:gd name="connsiteX33" fmla="*/ 5377766 w 6861799"/>
                  <a:gd name="connsiteY33" fmla="*/ 312310 h 312760"/>
                  <a:gd name="connsiteX34" fmla="*/ 5428240 w 6861799"/>
                  <a:gd name="connsiteY34" fmla="*/ 312310 h 312760"/>
                  <a:gd name="connsiteX35" fmla="*/ 5478714 w 6861799"/>
                  <a:gd name="connsiteY35" fmla="*/ 312310 h 312760"/>
                  <a:gd name="connsiteX36" fmla="*/ 5529188 w 6861799"/>
                  <a:gd name="connsiteY36" fmla="*/ 312310 h 312760"/>
                  <a:gd name="connsiteX37" fmla="*/ 5579662 w 6861799"/>
                  <a:gd name="connsiteY37" fmla="*/ 312310 h 312760"/>
                  <a:gd name="connsiteX38" fmla="*/ 5630137 w 6861799"/>
                  <a:gd name="connsiteY38" fmla="*/ 312310 h 312760"/>
                  <a:gd name="connsiteX39" fmla="*/ 5680611 w 6861799"/>
                  <a:gd name="connsiteY39" fmla="*/ 312310 h 312760"/>
                  <a:gd name="connsiteX40" fmla="*/ 5731085 w 6861799"/>
                  <a:gd name="connsiteY40" fmla="*/ 312310 h 312760"/>
                  <a:gd name="connsiteX41" fmla="*/ 5780208 w 6861799"/>
                  <a:gd name="connsiteY41" fmla="*/ 312310 h 312760"/>
                  <a:gd name="connsiteX42" fmla="*/ 5750915 w 6861799"/>
                  <a:gd name="connsiteY42" fmla="*/ 287073 h 312760"/>
                  <a:gd name="connsiteX43" fmla="*/ 5730634 w 6861799"/>
                  <a:gd name="connsiteY43" fmla="*/ 269947 h 312760"/>
                  <a:gd name="connsiteX44" fmla="*/ 5721622 w 6861799"/>
                  <a:gd name="connsiteY44" fmla="*/ 261835 h 312760"/>
                  <a:gd name="connsiteX45" fmla="*/ 5694131 w 6861799"/>
                  <a:gd name="connsiteY45" fmla="*/ 236598 h 312760"/>
                  <a:gd name="connsiteX46" fmla="*/ 5680611 w 6861799"/>
                  <a:gd name="connsiteY46" fmla="*/ 224430 h 312760"/>
                  <a:gd name="connsiteX47" fmla="*/ 5666190 w 6861799"/>
                  <a:gd name="connsiteY47" fmla="*/ 211361 h 312760"/>
                  <a:gd name="connsiteX48" fmla="*/ 5638249 w 6861799"/>
                  <a:gd name="connsiteY48" fmla="*/ 186124 h 312760"/>
                  <a:gd name="connsiteX49" fmla="*/ 5630587 w 6861799"/>
                  <a:gd name="connsiteY49" fmla="*/ 178913 h 312760"/>
                  <a:gd name="connsiteX50" fmla="*/ 5609406 w 6861799"/>
                  <a:gd name="connsiteY50" fmla="*/ 160887 h 312760"/>
                  <a:gd name="connsiteX51" fmla="*/ 5580113 w 6861799"/>
                  <a:gd name="connsiteY51" fmla="*/ 136551 h 312760"/>
                  <a:gd name="connsiteX52" fmla="*/ 5579212 w 6861799"/>
                  <a:gd name="connsiteY52" fmla="*/ 136100 h 312760"/>
                  <a:gd name="connsiteX53" fmla="*/ 5544961 w 6861799"/>
                  <a:gd name="connsiteY53" fmla="*/ 110863 h 312760"/>
                  <a:gd name="connsiteX54" fmla="*/ 5530090 w 6861799"/>
                  <a:gd name="connsiteY54" fmla="*/ 99597 h 312760"/>
                  <a:gd name="connsiteX55" fmla="*/ 5506205 w 6861799"/>
                  <a:gd name="connsiteY55" fmla="*/ 85626 h 312760"/>
                  <a:gd name="connsiteX56" fmla="*/ 5480066 w 6861799"/>
                  <a:gd name="connsiteY56" fmla="*/ 70754 h 312760"/>
                  <a:gd name="connsiteX57" fmla="*/ 5453928 w 6861799"/>
                  <a:gd name="connsiteY57" fmla="*/ 60389 h 312760"/>
                  <a:gd name="connsiteX58" fmla="*/ 5429592 w 6861799"/>
                  <a:gd name="connsiteY58" fmla="*/ 50925 h 312760"/>
                  <a:gd name="connsiteX59" fmla="*/ 5379118 w 6861799"/>
                  <a:gd name="connsiteY59" fmla="*/ 43264 h 312760"/>
                  <a:gd name="connsiteX60" fmla="*/ 5328644 w 6861799"/>
                  <a:gd name="connsiteY60" fmla="*/ 49122 h 312760"/>
                  <a:gd name="connsiteX61" fmla="*/ 5300252 w 6861799"/>
                  <a:gd name="connsiteY61" fmla="*/ 60839 h 312760"/>
                  <a:gd name="connsiteX62" fmla="*/ 5278168 w 6861799"/>
                  <a:gd name="connsiteY62" fmla="*/ 68951 h 312760"/>
                  <a:gd name="connsiteX63" fmla="*/ 5252931 w 6861799"/>
                  <a:gd name="connsiteY63" fmla="*/ 85626 h 312760"/>
                  <a:gd name="connsiteX64" fmla="*/ 5228145 w 6861799"/>
                  <a:gd name="connsiteY64" fmla="*/ 102300 h 312760"/>
                  <a:gd name="connsiteX65" fmla="*/ 5218682 w 6861799"/>
                  <a:gd name="connsiteY65" fmla="*/ 110863 h 312760"/>
                  <a:gd name="connsiteX66" fmla="*/ 5191190 w 6861799"/>
                  <a:gd name="connsiteY66" fmla="*/ 136100 h 312760"/>
                  <a:gd name="connsiteX67" fmla="*/ 5177671 w 6861799"/>
                  <a:gd name="connsiteY67" fmla="*/ 147818 h 312760"/>
                  <a:gd name="connsiteX68" fmla="*/ 5165053 w 6861799"/>
                  <a:gd name="connsiteY68" fmla="*/ 160887 h 312760"/>
                  <a:gd name="connsiteX69" fmla="*/ 5142519 w 6861799"/>
                  <a:gd name="connsiteY69" fmla="*/ 186124 h 312760"/>
                  <a:gd name="connsiteX70" fmla="*/ 5127647 w 6861799"/>
                  <a:gd name="connsiteY70" fmla="*/ 202348 h 312760"/>
                  <a:gd name="connsiteX71" fmla="*/ 5119986 w 6861799"/>
                  <a:gd name="connsiteY71" fmla="*/ 211361 h 312760"/>
                  <a:gd name="connsiteX72" fmla="*/ 5097903 w 6861799"/>
                  <a:gd name="connsiteY72" fmla="*/ 236598 h 312760"/>
                  <a:gd name="connsiteX73" fmla="*/ 5077624 w 6861799"/>
                  <a:gd name="connsiteY73" fmla="*/ 260483 h 312760"/>
                  <a:gd name="connsiteX74" fmla="*/ 5076723 w 6861799"/>
                  <a:gd name="connsiteY74" fmla="*/ 261835 h 312760"/>
                  <a:gd name="connsiteX75" fmla="*/ 5055091 w 6861799"/>
                  <a:gd name="connsiteY75" fmla="*/ 287073 h 312760"/>
                  <a:gd name="connsiteX76" fmla="*/ 5033009 w 6861799"/>
                  <a:gd name="connsiteY76" fmla="*/ 312310 h 312760"/>
                  <a:gd name="connsiteX77" fmla="*/ 5074920 w 6861799"/>
                  <a:gd name="connsiteY77" fmla="*/ 312310 h 312760"/>
                  <a:gd name="connsiteX78" fmla="*/ 1808512 w 6861799"/>
                  <a:gd name="connsiteY78" fmla="*/ 312310 h 312760"/>
                  <a:gd name="connsiteX79" fmla="*/ 1858986 w 6861799"/>
                  <a:gd name="connsiteY79" fmla="*/ 312310 h 312760"/>
                  <a:gd name="connsiteX80" fmla="*/ 1909460 w 6861799"/>
                  <a:gd name="connsiteY80" fmla="*/ 312310 h 312760"/>
                  <a:gd name="connsiteX81" fmla="*/ 1959935 w 6861799"/>
                  <a:gd name="connsiteY81" fmla="*/ 312310 h 312760"/>
                  <a:gd name="connsiteX82" fmla="*/ 2010410 w 6861799"/>
                  <a:gd name="connsiteY82" fmla="*/ 312310 h 312760"/>
                  <a:gd name="connsiteX83" fmla="*/ 2060884 w 6861799"/>
                  <a:gd name="connsiteY83" fmla="*/ 312310 h 312760"/>
                  <a:gd name="connsiteX84" fmla="*/ 2111358 w 6861799"/>
                  <a:gd name="connsiteY84" fmla="*/ 312310 h 312760"/>
                  <a:gd name="connsiteX85" fmla="*/ 2161832 w 6861799"/>
                  <a:gd name="connsiteY85" fmla="*/ 312310 h 312760"/>
                  <a:gd name="connsiteX86" fmla="*/ 2212306 w 6861799"/>
                  <a:gd name="connsiteY86" fmla="*/ 312310 h 312760"/>
                  <a:gd name="connsiteX87" fmla="*/ 2262781 w 6861799"/>
                  <a:gd name="connsiteY87" fmla="*/ 312310 h 312760"/>
                  <a:gd name="connsiteX88" fmla="*/ 2313255 w 6861799"/>
                  <a:gd name="connsiteY88" fmla="*/ 312310 h 312760"/>
                  <a:gd name="connsiteX89" fmla="*/ 2363729 w 6861799"/>
                  <a:gd name="connsiteY89" fmla="*/ 312310 h 312760"/>
                  <a:gd name="connsiteX90" fmla="*/ 2414204 w 6861799"/>
                  <a:gd name="connsiteY90" fmla="*/ 312310 h 312760"/>
                  <a:gd name="connsiteX91" fmla="*/ 2464678 w 6861799"/>
                  <a:gd name="connsiteY91" fmla="*/ 312310 h 312760"/>
                  <a:gd name="connsiteX92" fmla="*/ 2515152 w 6861799"/>
                  <a:gd name="connsiteY92" fmla="*/ 312310 h 312760"/>
                  <a:gd name="connsiteX93" fmla="*/ 2565627 w 6861799"/>
                  <a:gd name="connsiteY93" fmla="*/ 312310 h 312760"/>
                  <a:gd name="connsiteX94" fmla="*/ 2616101 w 6861799"/>
                  <a:gd name="connsiteY94" fmla="*/ 312310 h 312760"/>
                  <a:gd name="connsiteX95" fmla="*/ 2666575 w 6861799"/>
                  <a:gd name="connsiteY95" fmla="*/ 312310 h 312760"/>
                  <a:gd name="connsiteX96" fmla="*/ 2717049 w 6861799"/>
                  <a:gd name="connsiteY96" fmla="*/ 312310 h 312760"/>
                  <a:gd name="connsiteX97" fmla="*/ 2767523 w 6861799"/>
                  <a:gd name="connsiteY97" fmla="*/ 312310 h 312760"/>
                  <a:gd name="connsiteX98" fmla="*/ 2817997 w 6861799"/>
                  <a:gd name="connsiteY98" fmla="*/ 312310 h 312760"/>
                  <a:gd name="connsiteX99" fmla="*/ 2868473 w 6861799"/>
                  <a:gd name="connsiteY99" fmla="*/ 312310 h 312760"/>
                  <a:gd name="connsiteX100" fmla="*/ 2918947 w 6861799"/>
                  <a:gd name="connsiteY100" fmla="*/ 312310 h 312760"/>
                  <a:gd name="connsiteX101" fmla="*/ 2969421 w 6861799"/>
                  <a:gd name="connsiteY101" fmla="*/ 312310 h 312760"/>
                  <a:gd name="connsiteX102" fmla="*/ 3019895 w 6861799"/>
                  <a:gd name="connsiteY102" fmla="*/ 312310 h 312760"/>
                  <a:gd name="connsiteX103" fmla="*/ 3070369 w 6861799"/>
                  <a:gd name="connsiteY103" fmla="*/ 312310 h 312760"/>
                  <a:gd name="connsiteX104" fmla="*/ 3120843 w 6861799"/>
                  <a:gd name="connsiteY104" fmla="*/ 312310 h 312760"/>
                  <a:gd name="connsiteX105" fmla="*/ 3171317 w 6861799"/>
                  <a:gd name="connsiteY105" fmla="*/ 312310 h 312760"/>
                  <a:gd name="connsiteX106" fmla="*/ 3221793 w 6861799"/>
                  <a:gd name="connsiteY106" fmla="*/ 312310 h 312760"/>
                  <a:gd name="connsiteX107" fmla="*/ 3272267 w 6861799"/>
                  <a:gd name="connsiteY107" fmla="*/ 312310 h 312760"/>
                  <a:gd name="connsiteX108" fmla="*/ 3322741 w 6861799"/>
                  <a:gd name="connsiteY108" fmla="*/ 312310 h 312760"/>
                  <a:gd name="connsiteX109" fmla="*/ 3373215 w 6861799"/>
                  <a:gd name="connsiteY109" fmla="*/ 312310 h 312760"/>
                  <a:gd name="connsiteX110" fmla="*/ 3423689 w 6861799"/>
                  <a:gd name="connsiteY110" fmla="*/ 312310 h 312760"/>
                  <a:gd name="connsiteX111" fmla="*/ 3474163 w 6861799"/>
                  <a:gd name="connsiteY111" fmla="*/ 312310 h 312760"/>
                  <a:gd name="connsiteX112" fmla="*/ 3524638 w 6861799"/>
                  <a:gd name="connsiteY112" fmla="*/ 312310 h 312760"/>
                  <a:gd name="connsiteX113" fmla="*/ 3575112 w 6861799"/>
                  <a:gd name="connsiteY113" fmla="*/ 312310 h 312760"/>
                  <a:gd name="connsiteX114" fmla="*/ 3625587 w 6861799"/>
                  <a:gd name="connsiteY114" fmla="*/ 312310 h 312760"/>
                  <a:gd name="connsiteX115" fmla="*/ 3676061 w 6861799"/>
                  <a:gd name="connsiteY115" fmla="*/ 312310 h 312760"/>
                  <a:gd name="connsiteX116" fmla="*/ 3726535 w 6861799"/>
                  <a:gd name="connsiteY116" fmla="*/ 312310 h 312760"/>
                  <a:gd name="connsiteX117" fmla="*/ 3777009 w 6861799"/>
                  <a:gd name="connsiteY117" fmla="*/ 312310 h 312760"/>
                  <a:gd name="connsiteX118" fmla="*/ 3827484 w 6861799"/>
                  <a:gd name="connsiteY118" fmla="*/ 312310 h 312760"/>
                  <a:gd name="connsiteX119" fmla="*/ 3840552 w 6861799"/>
                  <a:gd name="connsiteY119" fmla="*/ 312310 h 312760"/>
                  <a:gd name="connsiteX120" fmla="*/ 3827484 w 6861799"/>
                  <a:gd name="connsiteY120" fmla="*/ 306902 h 312760"/>
                  <a:gd name="connsiteX121" fmla="*/ 3785122 w 6861799"/>
                  <a:gd name="connsiteY121" fmla="*/ 287073 h 312760"/>
                  <a:gd name="connsiteX122" fmla="*/ 3777460 w 6861799"/>
                  <a:gd name="connsiteY122" fmla="*/ 283467 h 312760"/>
                  <a:gd name="connsiteX123" fmla="*/ 3736449 w 6861799"/>
                  <a:gd name="connsiteY123" fmla="*/ 262286 h 312760"/>
                  <a:gd name="connsiteX124" fmla="*/ 3726986 w 6861799"/>
                  <a:gd name="connsiteY124" fmla="*/ 257329 h 312760"/>
                  <a:gd name="connsiteX125" fmla="*/ 3686876 w 6861799"/>
                  <a:gd name="connsiteY125" fmla="*/ 237049 h 312760"/>
                  <a:gd name="connsiteX126" fmla="*/ 3676512 w 6861799"/>
                  <a:gd name="connsiteY126" fmla="*/ 232092 h 312760"/>
                  <a:gd name="connsiteX127" fmla="*/ 3630994 w 6861799"/>
                  <a:gd name="connsiteY127" fmla="*/ 211812 h 312760"/>
                  <a:gd name="connsiteX128" fmla="*/ 3626487 w 6861799"/>
                  <a:gd name="connsiteY128" fmla="*/ 209559 h 312760"/>
                  <a:gd name="connsiteX129" fmla="*/ 3576013 w 6861799"/>
                  <a:gd name="connsiteY129" fmla="*/ 193785 h 312760"/>
                  <a:gd name="connsiteX130" fmla="*/ 3540411 w 6861799"/>
                  <a:gd name="connsiteY130" fmla="*/ 186575 h 312760"/>
                  <a:gd name="connsiteX131" fmla="*/ 3525990 w 6861799"/>
                  <a:gd name="connsiteY131" fmla="*/ 183871 h 312760"/>
                  <a:gd name="connsiteX132" fmla="*/ 3475515 w 6861799"/>
                  <a:gd name="connsiteY132" fmla="*/ 182969 h 312760"/>
                  <a:gd name="connsiteX133" fmla="*/ 3439462 w 6861799"/>
                  <a:gd name="connsiteY133" fmla="*/ 187025 h 312760"/>
                  <a:gd name="connsiteX134" fmla="*/ 3425492 w 6861799"/>
                  <a:gd name="connsiteY134" fmla="*/ 188377 h 312760"/>
                  <a:gd name="connsiteX135" fmla="*/ 3375018 w 6861799"/>
                  <a:gd name="connsiteY135" fmla="*/ 200545 h 312760"/>
                  <a:gd name="connsiteX136" fmla="*/ 3339415 w 6861799"/>
                  <a:gd name="connsiteY136" fmla="*/ 211812 h 312760"/>
                  <a:gd name="connsiteX137" fmla="*/ 3324544 w 6861799"/>
                  <a:gd name="connsiteY137" fmla="*/ 216769 h 312760"/>
                  <a:gd name="connsiteX138" fmla="*/ 3274070 w 6861799"/>
                  <a:gd name="connsiteY138" fmla="*/ 234345 h 312760"/>
                  <a:gd name="connsiteX139" fmla="*/ 3265507 w 6861799"/>
                  <a:gd name="connsiteY139" fmla="*/ 237499 h 312760"/>
                  <a:gd name="connsiteX140" fmla="*/ 3223594 w 6861799"/>
                  <a:gd name="connsiteY140" fmla="*/ 252822 h 312760"/>
                  <a:gd name="connsiteX141" fmla="*/ 3193401 w 6861799"/>
                  <a:gd name="connsiteY141" fmla="*/ 262737 h 312760"/>
                  <a:gd name="connsiteX142" fmla="*/ 3173571 w 6861799"/>
                  <a:gd name="connsiteY142" fmla="*/ 269046 h 312760"/>
                  <a:gd name="connsiteX143" fmla="*/ 3123097 w 6861799"/>
                  <a:gd name="connsiteY143" fmla="*/ 279862 h 312760"/>
                  <a:gd name="connsiteX144" fmla="*/ 3072623 w 6861799"/>
                  <a:gd name="connsiteY144" fmla="*/ 287073 h 312760"/>
                  <a:gd name="connsiteX145" fmla="*/ 3022148 w 6861799"/>
                  <a:gd name="connsiteY145" fmla="*/ 286622 h 312760"/>
                  <a:gd name="connsiteX146" fmla="*/ 2971674 w 6861799"/>
                  <a:gd name="connsiteY146" fmla="*/ 278961 h 312760"/>
                  <a:gd name="connsiteX147" fmla="*/ 2921200 w 6861799"/>
                  <a:gd name="connsiteY147" fmla="*/ 264539 h 312760"/>
                  <a:gd name="connsiteX148" fmla="*/ 2916693 w 6861799"/>
                  <a:gd name="connsiteY148" fmla="*/ 262737 h 312760"/>
                  <a:gd name="connsiteX149" fmla="*/ 2870726 w 6861799"/>
                  <a:gd name="connsiteY149" fmla="*/ 244259 h 312760"/>
                  <a:gd name="connsiteX150" fmla="*/ 2856755 w 6861799"/>
                  <a:gd name="connsiteY150" fmla="*/ 237499 h 312760"/>
                  <a:gd name="connsiteX151" fmla="*/ 2820701 w 6861799"/>
                  <a:gd name="connsiteY151" fmla="*/ 219473 h 312760"/>
                  <a:gd name="connsiteX152" fmla="*/ 2808083 w 6861799"/>
                  <a:gd name="connsiteY152" fmla="*/ 212713 h 312760"/>
                  <a:gd name="connsiteX153" fmla="*/ 2770678 w 6861799"/>
                  <a:gd name="connsiteY153" fmla="*/ 193785 h 312760"/>
                  <a:gd name="connsiteX154" fmla="*/ 2759412 w 6861799"/>
                  <a:gd name="connsiteY154" fmla="*/ 187476 h 312760"/>
                  <a:gd name="connsiteX155" fmla="*/ 2720654 w 6861799"/>
                  <a:gd name="connsiteY155" fmla="*/ 165844 h 312760"/>
                  <a:gd name="connsiteX156" fmla="*/ 2714345 w 6861799"/>
                  <a:gd name="connsiteY156" fmla="*/ 162689 h 312760"/>
                  <a:gd name="connsiteX157" fmla="*/ 2670180 w 6861799"/>
                  <a:gd name="connsiteY157" fmla="*/ 140156 h 312760"/>
                  <a:gd name="connsiteX158" fmla="*/ 2664772 w 6861799"/>
                  <a:gd name="connsiteY158" fmla="*/ 137452 h 312760"/>
                  <a:gd name="connsiteX159" fmla="*/ 2620157 w 6861799"/>
                  <a:gd name="connsiteY159" fmla="*/ 115820 h 312760"/>
                  <a:gd name="connsiteX160" fmla="*/ 2612495 w 6861799"/>
                  <a:gd name="connsiteY160" fmla="*/ 112666 h 312760"/>
                  <a:gd name="connsiteX161" fmla="*/ 2569683 w 6861799"/>
                  <a:gd name="connsiteY161" fmla="*/ 94639 h 312760"/>
                  <a:gd name="connsiteX162" fmla="*/ 2551655 w 6861799"/>
                  <a:gd name="connsiteY162" fmla="*/ 87429 h 312760"/>
                  <a:gd name="connsiteX163" fmla="*/ 2519659 w 6861799"/>
                  <a:gd name="connsiteY163" fmla="*/ 74810 h 312760"/>
                  <a:gd name="connsiteX164" fmla="*/ 2485859 w 6861799"/>
                  <a:gd name="connsiteY164" fmla="*/ 62191 h 312760"/>
                  <a:gd name="connsiteX165" fmla="*/ 2461974 w 6861799"/>
                  <a:gd name="connsiteY165" fmla="*/ 54530 h 312760"/>
                  <a:gd name="connsiteX166" fmla="*/ 2411500 w 6861799"/>
                  <a:gd name="connsiteY166" fmla="*/ 37405 h 312760"/>
                  <a:gd name="connsiteX167" fmla="*/ 2405190 w 6861799"/>
                  <a:gd name="connsiteY167" fmla="*/ 35602 h 312760"/>
                  <a:gd name="connsiteX168" fmla="*/ 2361026 w 6861799"/>
                  <a:gd name="connsiteY168" fmla="*/ 22082 h 312760"/>
                  <a:gd name="connsiteX169" fmla="*/ 2314607 w 6861799"/>
                  <a:gd name="connsiteY169" fmla="*/ 10816 h 312760"/>
                  <a:gd name="connsiteX170" fmla="*/ 2311001 w 6861799"/>
                  <a:gd name="connsiteY170" fmla="*/ 9464 h 312760"/>
                  <a:gd name="connsiteX171" fmla="*/ 2260527 w 6861799"/>
                  <a:gd name="connsiteY171" fmla="*/ 1352 h 312760"/>
                  <a:gd name="connsiteX172" fmla="*/ 2210053 w 6861799"/>
                  <a:gd name="connsiteY172" fmla="*/ 0 h 312760"/>
                  <a:gd name="connsiteX173" fmla="*/ 2159579 w 6861799"/>
                  <a:gd name="connsiteY173" fmla="*/ 8112 h 312760"/>
                  <a:gd name="connsiteX174" fmla="*/ 2153269 w 6861799"/>
                  <a:gd name="connsiteY174" fmla="*/ 10365 h 312760"/>
                  <a:gd name="connsiteX175" fmla="*/ 2109555 w 6861799"/>
                  <a:gd name="connsiteY175" fmla="*/ 27040 h 312760"/>
                  <a:gd name="connsiteX176" fmla="*/ 2095134 w 6861799"/>
                  <a:gd name="connsiteY176" fmla="*/ 35602 h 312760"/>
                  <a:gd name="connsiteX177" fmla="*/ 2059532 w 6861799"/>
                  <a:gd name="connsiteY177" fmla="*/ 56333 h 312760"/>
                  <a:gd name="connsiteX178" fmla="*/ 2053673 w 6861799"/>
                  <a:gd name="connsiteY178" fmla="*/ 60839 h 312760"/>
                  <a:gd name="connsiteX179" fmla="*/ 2021225 w 6861799"/>
                  <a:gd name="connsiteY179" fmla="*/ 86077 h 312760"/>
                  <a:gd name="connsiteX180" fmla="*/ 2009058 w 6861799"/>
                  <a:gd name="connsiteY180" fmla="*/ 95541 h 312760"/>
                  <a:gd name="connsiteX181" fmla="*/ 1991932 w 6861799"/>
                  <a:gd name="connsiteY181" fmla="*/ 111314 h 312760"/>
                  <a:gd name="connsiteX182" fmla="*/ 1963089 w 6861799"/>
                  <a:gd name="connsiteY182" fmla="*/ 136551 h 312760"/>
                  <a:gd name="connsiteX183" fmla="*/ 1958584 w 6861799"/>
                  <a:gd name="connsiteY183" fmla="*/ 140607 h 312760"/>
                  <a:gd name="connsiteX184" fmla="*/ 1937402 w 6861799"/>
                  <a:gd name="connsiteY184" fmla="*/ 161788 h 312760"/>
                  <a:gd name="connsiteX185" fmla="*/ 1910362 w 6861799"/>
                  <a:gd name="connsiteY185" fmla="*/ 187025 h 312760"/>
                  <a:gd name="connsiteX186" fmla="*/ 1908559 w 6861799"/>
                  <a:gd name="connsiteY186" fmla="*/ 188828 h 312760"/>
                  <a:gd name="connsiteX187" fmla="*/ 1885125 w 6861799"/>
                  <a:gd name="connsiteY187" fmla="*/ 212262 h 312760"/>
                  <a:gd name="connsiteX188" fmla="*/ 1859437 w 6861799"/>
                  <a:gd name="connsiteY188" fmla="*/ 236598 h 312760"/>
                  <a:gd name="connsiteX189" fmla="*/ 1858986 w 6861799"/>
                  <a:gd name="connsiteY189" fmla="*/ 237049 h 312760"/>
                  <a:gd name="connsiteX190" fmla="*/ 1831947 w 6861799"/>
                  <a:gd name="connsiteY190" fmla="*/ 261385 h 312760"/>
                  <a:gd name="connsiteX191" fmla="*/ 1808963 w 6861799"/>
                  <a:gd name="connsiteY191" fmla="*/ 282115 h 312760"/>
                  <a:gd name="connsiteX192" fmla="*/ 1803555 w 6861799"/>
                  <a:gd name="connsiteY192" fmla="*/ 286622 h 312760"/>
                  <a:gd name="connsiteX193" fmla="*/ 1771107 w 6861799"/>
                  <a:gd name="connsiteY193" fmla="*/ 311859 h 312760"/>
                  <a:gd name="connsiteX194" fmla="*/ 1808512 w 6861799"/>
                  <a:gd name="connsiteY194" fmla="*/ 311859 h 312760"/>
                  <a:gd name="connsiteX195" fmla="*/ 50024 w 6861799"/>
                  <a:gd name="connsiteY195" fmla="*/ 312310 h 312760"/>
                  <a:gd name="connsiteX196" fmla="*/ 77965 w 6861799"/>
                  <a:gd name="connsiteY196" fmla="*/ 312310 h 312760"/>
                  <a:gd name="connsiteX197" fmla="*/ 50024 w 6861799"/>
                  <a:gd name="connsiteY197" fmla="*/ 292931 h 312760"/>
                  <a:gd name="connsiteX198" fmla="*/ 31998 w 6861799"/>
                  <a:gd name="connsiteY198" fmla="*/ 287073 h 312760"/>
                  <a:gd name="connsiteX199" fmla="*/ 0 w 6861799"/>
                  <a:gd name="connsiteY199" fmla="*/ 276707 h 312760"/>
                  <a:gd name="connsiteX200" fmla="*/ 0 w 6861799"/>
                  <a:gd name="connsiteY200" fmla="*/ 287073 h 312760"/>
                  <a:gd name="connsiteX201" fmla="*/ 0 w 6861799"/>
                  <a:gd name="connsiteY201" fmla="*/ 312310 h 312760"/>
                  <a:gd name="connsiteX202" fmla="*/ 50024 w 6861799"/>
                  <a:gd name="connsiteY202" fmla="*/ 31231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6861799" h="312760">
                    <a:moveTo>
                      <a:pt x="6431866" y="312310"/>
                    </a:moveTo>
                    <a:lnTo>
                      <a:pt x="6482340" y="312310"/>
                    </a:lnTo>
                    <a:lnTo>
                      <a:pt x="6532816" y="312310"/>
                    </a:lnTo>
                    <a:lnTo>
                      <a:pt x="6583290" y="312310"/>
                    </a:lnTo>
                    <a:lnTo>
                      <a:pt x="6633764" y="312310"/>
                    </a:lnTo>
                    <a:lnTo>
                      <a:pt x="6684238" y="312310"/>
                    </a:lnTo>
                    <a:lnTo>
                      <a:pt x="6734712" y="312310"/>
                    </a:lnTo>
                    <a:lnTo>
                      <a:pt x="6785186" y="312310"/>
                    </a:lnTo>
                    <a:lnTo>
                      <a:pt x="6835662" y="312310"/>
                    </a:lnTo>
                    <a:lnTo>
                      <a:pt x="6861799" y="312310"/>
                    </a:lnTo>
                    <a:lnTo>
                      <a:pt x="6838815" y="287073"/>
                    </a:lnTo>
                    <a:lnTo>
                      <a:pt x="6835210" y="283017"/>
                    </a:lnTo>
                    <a:lnTo>
                      <a:pt x="6808621" y="261835"/>
                    </a:lnTo>
                    <a:lnTo>
                      <a:pt x="6784736" y="243358"/>
                    </a:lnTo>
                    <a:lnTo>
                      <a:pt x="6769864" y="237049"/>
                    </a:lnTo>
                    <a:lnTo>
                      <a:pt x="6734712" y="221726"/>
                    </a:lnTo>
                    <a:lnTo>
                      <a:pt x="6684238" y="215868"/>
                    </a:lnTo>
                    <a:lnTo>
                      <a:pt x="6633764" y="223078"/>
                    </a:lnTo>
                    <a:lnTo>
                      <a:pt x="6589598" y="237049"/>
                    </a:lnTo>
                    <a:lnTo>
                      <a:pt x="6583290" y="238851"/>
                    </a:lnTo>
                    <a:lnTo>
                      <a:pt x="6532816" y="260483"/>
                    </a:lnTo>
                    <a:lnTo>
                      <a:pt x="6529210" y="262286"/>
                    </a:lnTo>
                    <a:lnTo>
                      <a:pt x="6482340" y="284368"/>
                    </a:lnTo>
                    <a:lnTo>
                      <a:pt x="6476483" y="287523"/>
                    </a:lnTo>
                    <a:lnTo>
                      <a:pt x="6432317" y="309606"/>
                    </a:lnTo>
                    <a:lnTo>
                      <a:pt x="6425558" y="312760"/>
                    </a:lnTo>
                    <a:lnTo>
                      <a:pt x="6431866" y="312760"/>
                    </a:lnTo>
                    <a:close/>
                    <a:moveTo>
                      <a:pt x="5074920" y="312310"/>
                    </a:moveTo>
                    <a:lnTo>
                      <a:pt x="5125394" y="312310"/>
                    </a:lnTo>
                    <a:lnTo>
                      <a:pt x="5175868" y="312310"/>
                    </a:lnTo>
                    <a:lnTo>
                      <a:pt x="5226342" y="312310"/>
                    </a:lnTo>
                    <a:lnTo>
                      <a:pt x="5276816" y="312310"/>
                    </a:lnTo>
                    <a:lnTo>
                      <a:pt x="5327292" y="312310"/>
                    </a:lnTo>
                    <a:lnTo>
                      <a:pt x="5377766" y="312310"/>
                    </a:lnTo>
                    <a:lnTo>
                      <a:pt x="5428240" y="312310"/>
                    </a:lnTo>
                    <a:lnTo>
                      <a:pt x="5478714" y="312310"/>
                    </a:lnTo>
                    <a:lnTo>
                      <a:pt x="5529188" y="312310"/>
                    </a:lnTo>
                    <a:lnTo>
                      <a:pt x="5579662" y="312310"/>
                    </a:lnTo>
                    <a:lnTo>
                      <a:pt x="5630137" y="312310"/>
                    </a:lnTo>
                    <a:lnTo>
                      <a:pt x="5680611" y="312310"/>
                    </a:lnTo>
                    <a:lnTo>
                      <a:pt x="5731085" y="312310"/>
                    </a:lnTo>
                    <a:lnTo>
                      <a:pt x="5780208" y="312310"/>
                    </a:lnTo>
                    <a:lnTo>
                      <a:pt x="5750915" y="287073"/>
                    </a:lnTo>
                    <a:lnTo>
                      <a:pt x="5730634" y="269947"/>
                    </a:lnTo>
                    <a:lnTo>
                      <a:pt x="5721622" y="261835"/>
                    </a:lnTo>
                    <a:lnTo>
                      <a:pt x="5694131" y="236598"/>
                    </a:lnTo>
                    <a:lnTo>
                      <a:pt x="5680611" y="224430"/>
                    </a:lnTo>
                    <a:lnTo>
                      <a:pt x="5666190" y="211361"/>
                    </a:lnTo>
                    <a:lnTo>
                      <a:pt x="5638249" y="186124"/>
                    </a:lnTo>
                    <a:lnTo>
                      <a:pt x="5630587" y="178913"/>
                    </a:lnTo>
                    <a:lnTo>
                      <a:pt x="5609406" y="160887"/>
                    </a:lnTo>
                    <a:lnTo>
                      <a:pt x="5580113" y="136551"/>
                    </a:lnTo>
                    <a:lnTo>
                      <a:pt x="5579212" y="136100"/>
                    </a:lnTo>
                    <a:lnTo>
                      <a:pt x="5544961" y="110863"/>
                    </a:lnTo>
                    <a:lnTo>
                      <a:pt x="5530090" y="99597"/>
                    </a:lnTo>
                    <a:lnTo>
                      <a:pt x="5506205" y="85626"/>
                    </a:lnTo>
                    <a:lnTo>
                      <a:pt x="5480066" y="70754"/>
                    </a:lnTo>
                    <a:lnTo>
                      <a:pt x="5453928" y="60389"/>
                    </a:lnTo>
                    <a:lnTo>
                      <a:pt x="5429592" y="50925"/>
                    </a:lnTo>
                    <a:lnTo>
                      <a:pt x="5379118" y="43264"/>
                    </a:lnTo>
                    <a:lnTo>
                      <a:pt x="5328644" y="49122"/>
                    </a:lnTo>
                    <a:lnTo>
                      <a:pt x="5300252" y="60839"/>
                    </a:lnTo>
                    <a:lnTo>
                      <a:pt x="5278168" y="68951"/>
                    </a:lnTo>
                    <a:lnTo>
                      <a:pt x="5252931" y="85626"/>
                    </a:lnTo>
                    <a:lnTo>
                      <a:pt x="5228145" y="102300"/>
                    </a:lnTo>
                    <a:lnTo>
                      <a:pt x="5218682" y="110863"/>
                    </a:lnTo>
                    <a:lnTo>
                      <a:pt x="5191190" y="136100"/>
                    </a:lnTo>
                    <a:lnTo>
                      <a:pt x="5177671" y="147818"/>
                    </a:lnTo>
                    <a:lnTo>
                      <a:pt x="5165053" y="160887"/>
                    </a:lnTo>
                    <a:lnTo>
                      <a:pt x="5142519" y="186124"/>
                    </a:lnTo>
                    <a:lnTo>
                      <a:pt x="5127647" y="202348"/>
                    </a:lnTo>
                    <a:lnTo>
                      <a:pt x="5119986" y="211361"/>
                    </a:lnTo>
                    <a:lnTo>
                      <a:pt x="5097903" y="236598"/>
                    </a:lnTo>
                    <a:lnTo>
                      <a:pt x="5077624" y="260483"/>
                    </a:lnTo>
                    <a:lnTo>
                      <a:pt x="5076723" y="261835"/>
                    </a:lnTo>
                    <a:lnTo>
                      <a:pt x="5055091" y="287073"/>
                    </a:lnTo>
                    <a:lnTo>
                      <a:pt x="5033009" y="312310"/>
                    </a:lnTo>
                    <a:lnTo>
                      <a:pt x="5074920" y="312310"/>
                    </a:lnTo>
                    <a:close/>
                    <a:moveTo>
                      <a:pt x="1808512" y="312310"/>
                    </a:moveTo>
                    <a:lnTo>
                      <a:pt x="1858986" y="312310"/>
                    </a:lnTo>
                    <a:lnTo>
                      <a:pt x="1909460" y="312310"/>
                    </a:lnTo>
                    <a:lnTo>
                      <a:pt x="1959935" y="312310"/>
                    </a:lnTo>
                    <a:lnTo>
                      <a:pt x="2010410" y="312310"/>
                    </a:lnTo>
                    <a:lnTo>
                      <a:pt x="2060884" y="312310"/>
                    </a:lnTo>
                    <a:lnTo>
                      <a:pt x="2111358" y="312310"/>
                    </a:lnTo>
                    <a:lnTo>
                      <a:pt x="2161832" y="312310"/>
                    </a:lnTo>
                    <a:lnTo>
                      <a:pt x="2212306" y="312310"/>
                    </a:lnTo>
                    <a:lnTo>
                      <a:pt x="2262781" y="312310"/>
                    </a:lnTo>
                    <a:lnTo>
                      <a:pt x="2313255" y="312310"/>
                    </a:lnTo>
                    <a:lnTo>
                      <a:pt x="2363729" y="312310"/>
                    </a:lnTo>
                    <a:lnTo>
                      <a:pt x="2414204" y="312310"/>
                    </a:lnTo>
                    <a:lnTo>
                      <a:pt x="2464678" y="312310"/>
                    </a:lnTo>
                    <a:lnTo>
                      <a:pt x="2515152" y="312310"/>
                    </a:lnTo>
                    <a:lnTo>
                      <a:pt x="2565627" y="312310"/>
                    </a:lnTo>
                    <a:lnTo>
                      <a:pt x="2616101" y="312310"/>
                    </a:lnTo>
                    <a:lnTo>
                      <a:pt x="2666575" y="312310"/>
                    </a:lnTo>
                    <a:lnTo>
                      <a:pt x="2717049" y="312310"/>
                    </a:lnTo>
                    <a:lnTo>
                      <a:pt x="2767523" y="312310"/>
                    </a:lnTo>
                    <a:lnTo>
                      <a:pt x="2817997" y="312310"/>
                    </a:lnTo>
                    <a:lnTo>
                      <a:pt x="2868473" y="312310"/>
                    </a:lnTo>
                    <a:lnTo>
                      <a:pt x="2918947" y="312310"/>
                    </a:lnTo>
                    <a:lnTo>
                      <a:pt x="2969421" y="312310"/>
                    </a:lnTo>
                    <a:lnTo>
                      <a:pt x="3019895" y="312310"/>
                    </a:lnTo>
                    <a:lnTo>
                      <a:pt x="3070369" y="312310"/>
                    </a:lnTo>
                    <a:lnTo>
                      <a:pt x="3120843" y="312310"/>
                    </a:lnTo>
                    <a:lnTo>
                      <a:pt x="3171317" y="312310"/>
                    </a:lnTo>
                    <a:lnTo>
                      <a:pt x="3221793" y="312310"/>
                    </a:lnTo>
                    <a:lnTo>
                      <a:pt x="3272267" y="312310"/>
                    </a:lnTo>
                    <a:lnTo>
                      <a:pt x="3322741" y="312310"/>
                    </a:lnTo>
                    <a:lnTo>
                      <a:pt x="3373215" y="312310"/>
                    </a:lnTo>
                    <a:lnTo>
                      <a:pt x="3423689" y="312310"/>
                    </a:lnTo>
                    <a:lnTo>
                      <a:pt x="3474163" y="312310"/>
                    </a:lnTo>
                    <a:lnTo>
                      <a:pt x="3524638" y="312310"/>
                    </a:lnTo>
                    <a:lnTo>
                      <a:pt x="3575112" y="312310"/>
                    </a:lnTo>
                    <a:lnTo>
                      <a:pt x="3625587" y="312310"/>
                    </a:lnTo>
                    <a:lnTo>
                      <a:pt x="3676061" y="312310"/>
                    </a:lnTo>
                    <a:lnTo>
                      <a:pt x="3726535" y="312310"/>
                    </a:lnTo>
                    <a:lnTo>
                      <a:pt x="3777009" y="312310"/>
                    </a:lnTo>
                    <a:lnTo>
                      <a:pt x="3827484" y="312310"/>
                    </a:lnTo>
                    <a:lnTo>
                      <a:pt x="3840552" y="312310"/>
                    </a:lnTo>
                    <a:lnTo>
                      <a:pt x="3827484" y="306902"/>
                    </a:lnTo>
                    <a:lnTo>
                      <a:pt x="3785122" y="287073"/>
                    </a:lnTo>
                    <a:lnTo>
                      <a:pt x="3777460" y="283467"/>
                    </a:lnTo>
                    <a:lnTo>
                      <a:pt x="3736449" y="262286"/>
                    </a:lnTo>
                    <a:lnTo>
                      <a:pt x="3726986" y="257329"/>
                    </a:lnTo>
                    <a:lnTo>
                      <a:pt x="3686876" y="237049"/>
                    </a:lnTo>
                    <a:lnTo>
                      <a:pt x="3676512" y="232092"/>
                    </a:lnTo>
                    <a:lnTo>
                      <a:pt x="3630994" y="211812"/>
                    </a:lnTo>
                    <a:lnTo>
                      <a:pt x="3626487" y="209559"/>
                    </a:lnTo>
                    <a:lnTo>
                      <a:pt x="3576013" y="193785"/>
                    </a:lnTo>
                    <a:lnTo>
                      <a:pt x="3540411" y="186575"/>
                    </a:lnTo>
                    <a:lnTo>
                      <a:pt x="3525990" y="183871"/>
                    </a:lnTo>
                    <a:lnTo>
                      <a:pt x="3475515" y="182969"/>
                    </a:lnTo>
                    <a:lnTo>
                      <a:pt x="3439462" y="187025"/>
                    </a:lnTo>
                    <a:lnTo>
                      <a:pt x="3425492" y="188377"/>
                    </a:lnTo>
                    <a:lnTo>
                      <a:pt x="3375018" y="200545"/>
                    </a:lnTo>
                    <a:lnTo>
                      <a:pt x="3339415" y="211812"/>
                    </a:lnTo>
                    <a:lnTo>
                      <a:pt x="3324544" y="216769"/>
                    </a:lnTo>
                    <a:lnTo>
                      <a:pt x="3274070" y="234345"/>
                    </a:lnTo>
                    <a:lnTo>
                      <a:pt x="3265507" y="237499"/>
                    </a:lnTo>
                    <a:lnTo>
                      <a:pt x="3223594" y="252822"/>
                    </a:lnTo>
                    <a:lnTo>
                      <a:pt x="3193401" y="262737"/>
                    </a:lnTo>
                    <a:lnTo>
                      <a:pt x="3173571" y="269046"/>
                    </a:lnTo>
                    <a:lnTo>
                      <a:pt x="3123097" y="279862"/>
                    </a:lnTo>
                    <a:lnTo>
                      <a:pt x="3072623" y="287073"/>
                    </a:lnTo>
                    <a:lnTo>
                      <a:pt x="3022148" y="286622"/>
                    </a:lnTo>
                    <a:lnTo>
                      <a:pt x="2971674" y="278961"/>
                    </a:lnTo>
                    <a:lnTo>
                      <a:pt x="2921200" y="264539"/>
                    </a:lnTo>
                    <a:lnTo>
                      <a:pt x="2916693" y="262737"/>
                    </a:lnTo>
                    <a:lnTo>
                      <a:pt x="2870726" y="244259"/>
                    </a:lnTo>
                    <a:lnTo>
                      <a:pt x="2856755" y="237499"/>
                    </a:lnTo>
                    <a:lnTo>
                      <a:pt x="2820701" y="219473"/>
                    </a:lnTo>
                    <a:lnTo>
                      <a:pt x="2808083" y="212713"/>
                    </a:lnTo>
                    <a:lnTo>
                      <a:pt x="2770678" y="193785"/>
                    </a:lnTo>
                    <a:lnTo>
                      <a:pt x="2759412" y="187476"/>
                    </a:lnTo>
                    <a:lnTo>
                      <a:pt x="2720654" y="165844"/>
                    </a:lnTo>
                    <a:lnTo>
                      <a:pt x="2714345" y="162689"/>
                    </a:lnTo>
                    <a:lnTo>
                      <a:pt x="2670180" y="140156"/>
                    </a:lnTo>
                    <a:lnTo>
                      <a:pt x="2664772" y="137452"/>
                    </a:lnTo>
                    <a:lnTo>
                      <a:pt x="2620157" y="115820"/>
                    </a:lnTo>
                    <a:lnTo>
                      <a:pt x="2612495" y="112666"/>
                    </a:lnTo>
                    <a:lnTo>
                      <a:pt x="2569683" y="94639"/>
                    </a:lnTo>
                    <a:lnTo>
                      <a:pt x="2551655" y="87429"/>
                    </a:lnTo>
                    <a:lnTo>
                      <a:pt x="2519659" y="74810"/>
                    </a:lnTo>
                    <a:lnTo>
                      <a:pt x="2485859" y="62191"/>
                    </a:lnTo>
                    <a:lnTo>
                      <a:pt x="2461974" y="54530"/>
                    </a:lnTo>
                    <a:lnTo>
                      <a:pt x="2411500" y="37405"/>
                    </a:lnTo>
                    <a:lnTo>
                      <a:pt x="2405190" y="35602"/>
                    </a:lnTo>
                    <a:lnTo>
                      <a:pt x="2361026" y="22082"/>
                    </a:lnTo>
                    <a:lnTo>
                      <a:pt x="2314607" y="10816"/>
                    </a:lnTo>
                    <a:lnTo>
                      <a:pt x="2311001" y="9464"/>
                    </a:lnTo>
                    <a:lnTo>
                      <a:pt x="2260527" y="1352"/>
                    </a:lnTo>
                    <a:lnTo>
                      <a:pt x="2210053" y="0"/>
                    </a:lnTo>
                    <a:lnTo>
                      <a:pt x="2159579" y="8112"/>
                    </a:lnTo>
                    <a:lnTo>
                      <a:pt x="2153269" y="10365"/>
                    </a:lnTo>
                    <a:lnTo>
                      <a:pt x="2109555" y="27040"/>
                    </a:lnTo>
                    <a:lnTo>
                      <a:pt x="2095134" y="35602"/>
                    </a:lnTo>
                    <a:lnTo>
                      <a:pt x="2059532" y="56333"/>
                    </a:lnTo>
                    <a:lnTo>
                      <a:pt x="2053673" y="60839"/>
                    </a:lnTo>
                    <a:lnTo>
                      <a:pt x="2021225" y="86077"/>
                    </a:lnTo>
                    <a:lnTo>
                      <a:pt x="2009058" y="95541"/>
                    </a:lnTo>
                    <a:lnTo>
                      <a:pt x="1991932" y="111314"/>
                    </a:lnTo>
                    <a:lnTo>
                      <a:pt x="1963089" y="136551"/>
                    </a:lnTo>
                    <a:lnTo>
                      <a:pt x="1958584" y="140607"/>
                    </a:lnTo>
                    <a:lnTo>
                      <a:pt x="1937402" y="161788"/>
                    </a:lnTo>
                    <a:lnTo>
                      <a:pt x="1910362" y="187025"/>
                    </a:lnTo>
                    <a:lnTo>
                      <a:pt x="1908559" y="188828"/>
                    </a:lnTo>
                    <a:lnTo>
                      <a:pt x="1885125" y="212262"/>
                    </a:lnTo>
                    <a:lnTo>
                      <a:pt x="1859437" y="236598"/>
                    </a:lnTo>
                    <a:lnTo>
                      <a:pt x="1858986" y="237049"/>
                    </a:lnTo>
                    <a:lnTo>
                      <a:pt x="1831947" y="261385"/>
                    </a:lnTo>
                    <a:lnTo>
                      <a:pt x="1808963" y="282115"/>
                    </a:lnTo>
                    <a:lnTo>
                      <a:pt x="1803555" y="286622"/>
                    </a:lnTo>
                    <a:lnTo>
                      <a:pt x="1771107" y="311859"/>
                    </a:lnTo>
                    <a:lnTo>
                      <a:pt x="1808512" y="311859"/>
                    </a:lnTo>
                    <a:close/>
                    <a:moveTo>
                      <a:pt x="50024" y="312310"/>
                    </a:moveTo>
                    <a:lnTo>
                      <a:pt x="77965" y="312310"/>
                    </a:lnTo>
                    <a:lnTo>
                      <a:pt x="50024" y="292931"/>
                    </a:lnTo>
                    <a:lnTo>
                      <a:pt x="31998" y="287073"/>
                    </a:lnTo>
                    <a:lnTo>
                      <a:pt x="0" y="276707"/>
                    </a:lnTo>
                    <a:lnTo>
                      <a:pt x="0" y="287073"/>
                    </a:lnTo>
                    <a:lnTo>
                      <a:pt x="0" y="312310"/>
                    </a:lnTo>
                    <a:lnTo>
                      <a:pt x="50024" y="312310"/>
                    </a:lnTo>
                    <a:close/>
                  </a:path>
                </a:pathLst>
              </a:custGeom>
              <a:solidFill>
                <a:srgbClr val="BBDAEA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E354B5F0-D129-87FD-CEA4-65F48826283F}"/>
                  </a:ext>
                </a:extLst>
              </p:cNvPr>
              <p:cNvSpPr/>
              <p:nvPr/>
            </p:nvSpPr>
            <p:spPr>
              <a:xfrm>
                <a:off x="16402608" y="-7960317"/>
                <a:ext cx="7077665" cy="637688"/>
              </a:xfrm>
              <a:custGeom>
                <a:avLst/>
                <a:gdLst>
                  <a:gd name="connsiteX0" fmla="*/ 1054101 w 7077665"/>
                  <a:gd name="connsiteY0" fmla="*/ 637689 h 637688"/>
                  <a:gd name="connsiteX1" fmla="*/ 1104575 w 7077665"/>
                  <a:gd name="connsiteY1" fmla="*/ 637689 h 637688"/>
                  <a:gd name="connsiteX2" fmla="*/ 1155050 w 7077665"/>
                  <a:gd name="connsiteY2" fmla="*/ 637689 h 637688"/>
                  <a:gd name="connsiteX3" fmla="*/ 1205524 w 7077665"/>
                  <a:gd name="connsiteY3" fmla="*/ 637689 h 637688"/>
                  <a:gd name="connsiteX4" fmla="*/ 1255998 w 7077665"/>
                  <a:gd name="connsiteY4" fmla="*/ 637689 h 637688"/>
                  <a:gd name="connsiteX5" fmla="*/ 1306472 w 7077665"/>
                  <a:gd name="connsiteY5" fmla="*/ 637689 h 637688"/>
                  <a:gd name="connsiteX6" fmla="*/ 1356946 w 7077665"/>
                  <a:gd name="connsiteY6" fmla="*/ 637689 h 637688"/>
                  <a:gd name="connsiteX7" fmla="*/ 1407421 w 7077665"/>
                  <a:gd name="connsiteY7" fmla="*/ 637689 h 637688"/>
                  <a:gd name="connsiteX8" fmla="*/ 1457895 w 7077665"/>
                  <a:gd name="connsiteY8" fmla="*/ 637689 h 637688"/>
                  <a:gd name="connsiteX9" fmla="*/ 1508370 w 7077665"/>
                  <a:gd name="connsiteY9" fmla="*/ 637689 h 637688"/>
                  <a:gd name="connsiteX10" fmla="*/ 1558844 w 7077665"/>
                  <a:gd name="connsiteY10" fmla="*/ 637689 h 637688"/>
                  <a:gd name="connsiteX11" fmla="*/ 1609318 w 7077665"/>
                  <a:gd name="connsiteY11" fmla="*/ 637689 h 637688"/>
                  <a:gd name="connsiteX12" fmla="*/ 1659792 w 7077665"/>
                  <a:gd name="connsiteY12" fmla="*/ 637689 h 637688"/>
                  <a:gd name="connsiteX13" fmla="*/ 1710266 w 7077665"/>
                  <a:gd name="connsiteY13" fmla="*/ 637689 h 637688"/>
                  <a:gd name="connsiteX14" fmla="*/ 1760740 w 7077665"/>
                  <a:gd name="connsiteY14" fmla="*/ 637689 h 637688"/>
                  <a:gd name="connsiteX15" fmla="*/ 1772909 w 7077665"/>
                  <a:gd name="connsiteY15" fmla="*/ 637689 h 637688"/>
                  <a:gd name="connsiteX16" fmla="*/ 1805357 w 7077665"/>
                  <a:gd name="connsiteY16" fmla="*/ 612452 h 637688"/>
                  <a:gd name="connsiteX17" fmla="*/ 1810765 w 7077665"/>
                  <a:gd name="connsiteY17" fmla="*/ 607945 h 637688"/>
                  <a:gd name="connsiteX18" fmla="*/ 1833749 w 7077665"/>
                  <a:gd name="connsiteY18" fmla="*/ 587214 h 637688"/>
                  <a:gd name="connsiteX19" fmla="*/ 1860788 w 7077665"/>
                  <a:gd name="connsiteY19" fmla="*/ 562878 h 637688"/>
                  <a:gd name="connsiteX20" fmla="*/ 1861239 w 7077665"/>
                  <a:gd name="connsiteY20" fmla="*/ 562428 h 637688"/>
                  <a:gd name="connsiteX21" fmla="*/ 1887378 w 7077665"/>
                  <a:gd name="connsiteY21" fmla="*/ 537191 h 637688"/>
                  <a:gd name="connsiteX22" fmla="*/ 1910812 w 7077665"/>
                  <a:gd name="connsiteY22" fmla="*/ 513756 h 637688"/>
                  <a:gd name="connsiteX23" fmla="*/ 1912615 w 7077665"/>
                  <a:gd name="connsiteY23" fmla="*/ 511954 h 637688"/>
                  <a:gd name="connsiteX24" fmla="*/ 1939654 w 7077665"/>
                  <a:gd name="connsiteY24" fmla="*/ 486717 h 637688"/>
                  <a:gd name="connsiteX25" fmla="*/ 1960835 w 7077665"/>
                  <a:gd name="connsiteY25" fmla="*/ 465535 h 637688"/>
                  <a:gd name="connsiteX26" fmla="*/ 1965342 w 7077665"/>
                  <a:gd name="connsiteY26" fmla="*/ 461479 h 637688"/>
                  <a:gd name="connsiteX27" fmla="*/ 1994185 w 7077665"/>
                  <a:gd name="connsiteY27" fmla="*/ 436242 h 637688"/>
                  <a:gd name="connsiteX28" fmla="*/ 2011310 w 7077665"/>
                  <a:gd name="connsiteY28" fmla="*/ 420469 h 637688"/>
                  <a:gd name="connsiteX29" fmla="*/ 2023478 w 7077665"/>
                  <a:gd name="connsiteY29" fmla="*/ 411005 h 637688"/>
                  <a:gd name="connsiteX30" fmla="*/ 2055926 w 7077665"/>
                  <a:gd name="connsiteY30" fmla="*/ 385768 h 637688"/>
                  <a:gd name="connsiteX31" fmla="*/ 2061784 w 7077665"/>
                  <a:gd name="connsiteY31" fmla="*/ 381261 h 637688"/>
                  <a:gd name="connsiteX32" fmla="*/ 2097386 w 7077665"/>
                  <a:gd name="connsiteY32" fmla="*/ 360531 h 637688"/>
                  <a:gd name="connsiteX33" fmla="*/ 2111807 w 7077665"/>
                  <a:gd name="connsiteY33" fmla="*/ 351968 h 637688"/>
                  <a:gd name="connsiteX34" fmla="*/ 2155522 w 7077665"/>
                  <a:gd name="connsiteY34" fmla="*/ 335294 h 637688"/>
                  <a:gd name="connsiteX35" fmla="*/ 2161832 w 7077665"/>
                  <a:gd name="connsiteY35" fmla="*/ 333040 h 637688"/>
                  <a:gd name="connsiteX36" fmla="*/ 2212306 w 7077665"/>
                  <a:gd name="connsiteY36" fmla="*/ 324928 h 637688"/>
                  <a:gd name="connsiteX37" fmla="*/ 2262780 w 7077665"/>
                  <a:gd name="connsiteY37" fmla="*/ 326280 h 637688"/>
                  <a:gd name="connsiteX38" fmla="*/ 2313254 w 7077665"/>
                  <a:gd name="connsiteY38" fmla="*/ 334392 h 637688"/>
                  <a:gd name="connsiteX39" fmla="*/ 2317310 w 7077665"/>
                  <a:gd name="connsiteY39" fmla="*/ 335294 h 637688"/>
                  <a:gd name="connsiteX40" fmla="*/ 2363728 w 7077665"/>
                  <a:gd name="connsiteY40" fmla="*/ 346560 h 637688"/>
                  <a:gd name="connsiteX41" fmla="*/ 2407894 w 7077665"/>
                  <a:gd name="connsiteY41" fmla="*/ 360080 h 637688"/>
                  <a:gd name="connsiteX42" fmla="*/ 2414202 w 7077665"/>
                  <a:gd name="connsiteY42" fmla="*/ 361883 h 637688"/>
                  <a:gd name="connsiteX43" fmla="*/ 2464678 w 7077665"/>
                  <a:gd name="connsiteY43" fmla="*/ 379008 h 637688"/>
                  <a:gd name="connsiteX44" fmla="*/ 2480901 w 7077665"/>
                  <a:gd name="connsiteY44" fmla="*/ 385317 h 637688"/>
                  <a:gd name="connsiteX45" fmla="*/ 2514701 w 7077665"/>
                  <a:gd name="connsiteY45" fmla="*/ 397936 h 637688"/>
                  <a:gd name="connsiteX46" fmla="*/ 2546697 w 7077665"/>
                  <a:gd name="connsiteY46" fmla="*/ 410554 h 637688"/>
                  <a:gd name="connsiteX47" fmla="*/ 2564725 w 7077665"/>
                  <a:gd name="connsiteY47" fmla="*/ 417765 h 637688"/>
                  <a:gd name="connsiteX48" fmla="*/ 2607537 w 7077665"/>
                  <a:gd name="connsiteY48" fmla="*/ 435791 h 637688"/>
                  <a:gd name="connsiteX49" fmla="*/ 2615199 w 7077665"/>
                  <a:gd name="connsiteY49" fmla="*/ 438946 h 637688"/>
                  <a:gd name="connsiteX50" fmla="*/ 2659814 w 7077665"/>
                  <a:gd name="connsiteY50" fmla="*/ 460578 h 637688"/>
                  <a:gd name="connsiteX51" fmla="*/ 2665222 w 7077665"/>
                  <a:gd name="connsiteY51" fmla="*/ 463282 h 637688"/>
                  <a:gd name="connsiteX52" fmla="*/ 2709387 w 7077665"/>
                  <a:gd name="connsiteY52" fmla="*/ 485815 h 637688"/>
                  <a:gd name="connsiteX53" fmla="*/ 2715696 w 7077665"/>
                  <a:gd name="connsiteY53" fmla="*/ 488970 h 637688"/>
                  <a:gd name="connsiteX54" fmla="*/ 2754454 w 7077665"/>
                  <a:gd name="connsiteY54" fmla="*/ 510602 h 637688"/>
                  <a:gd name="connsiteX55" fmla="*/ 2765720 w 7077665"/>
                  <a:gd name="connsiteY55" fmla="*/ 516911 h 637688"/>
                  <a:gd name="connsiteX56" fmla="*/ 2803125 w 7077665"/>
                  <a:gd name="connsiteY56" fmla="*/ 535839 h 637688"/>
                  <a:gd name="connsiteX57" fmla="*/ 2815743 w 7077665"/>
                  <a:gd name="connsiteY57" fmla="*/ 542599 h 637688"/>
                  <a:gd name="connsiteX58" fmla="*/ 2851797 w 7077665"/>
                  <a:gd name="connsiteY58" fmla="*/ 560625 h 637688"/>
                  <a:gd name="connsiteX59" fmla="*/ 2865768 w 7077665"/>
                  <a:gd name="connsiteY59" fmla="*/ 567385 h 637688"/>
                  <a:gd name="connsiteX60" fmla="*/ 2911735 w 7077665"/>
                  <a:gd name="connsiteY60" fmla="*/ 585862 h 637688"/>
                  <a:gd name="connsiteX61" fmla="*/ 2916242 w 7077665"/>
                  <a:gd name="connsiteY61" fmla="*/ 587665 h 637688"/>
                  <a:gd name="connsiteX62" fmla="*/ 2966716 w 7077665"/>
                  <a:gd name="connsiteY62" fmla="*/ 602086 h 637688"/>
                  <a:gd name="connsiteX63" fmla="*/ 3017190 w 7077665"/>
                  <a:gd name="connsiteY63" fmla="*/ 609747 h 637688"/>
                  <a:gd name="connsiteX64" fmla="*/ 3067664 w 7077665"/>
                  <a:gd name="connsiteY64" fmla="*/ 610198 h 637688"/>
                  <a:gd name="connsiteX65" fmla="*/ 3118139 w 7077665"/>
                  <a:gd name="connsiteY65" fmla="*/ 602987 h 637688"/>
                  <a:gd name="connsiteX66" fmla="*/ 3168613 w 7077665"/>
                  <a:gd name="connsiteY66" fmla="*/ 592172 h 637688"/>
                  <a:gd name="connsiteX67" fmla="*/ 3188443 w 7077665"/>
                  <a:gd name="connsiteY67" fmla="*/ 585862 h 637688"/>
                  <a:gd name="connsiteX68" fmla="*/ 3218636 w 7077665"/>
                  <a:gd name="connsiteY68" fmla="*/ 575948 h 637688"/>
                  <a:gd name="connsiteX69" fmla="*/ 3260548 w 7077665"/>
                  <a:gd name="connsiteY69" fmla="*/ 560625 h 637688"/>
                  <a:gd name="connsiteX70" fmla="*/ 3269110 w 7077665"/>
                  <a:gd name="connsiteY70" fmla="*/ 557471 h 637688"/>
                  <a:gd name="connsiteX71" fmla="*/ 3319586 w 7077665"/>
                  <a:gd name="connsiteY71" fmla="*/ 539895 h 637688"/>
                  <a:gd name="connsiteX72" fmla="*/ 3334457 w 7077665"/>
                  <a:gd name="connsiteY72" fmla="*/ 534937 h 637688"/>
                  <a:gd name="connsiteX73" fmla="*/ 3370060 w 7077665"/>
                  <a:gd name="connsiteY73" fmla="*/ 523671 h 637688"/>
                  <a:gd name="connsiteX74" fmla="*/ 3420534 w 7077665"/>
                  <a:gd name="connsiteY74" fmla="*/ 511503 h 637688"/>
                  <a:gd name="connsiteX75" fmla="*/ 3434504 w 7077665"/>
                  <a:gd name="connsiteY75" fmla="*/ 510151 h 637688"/>
                  <a:gd name="connsiteX76" fmla="*/ 3470557 w 7077665"/>
                  <a:gd name="connsiteY76" fmla="*/ 506095 h 637688"/>
                  <a:gd name="connsiteX77" fmla="*/ 3521032 w 7077665"/>
                  <a:gd name="connsiteY77" fmla="*/ 506996 h 637688"/>
                  <a:gd name="connsiteX78" fmla="*/ 3535453 w 7077665"/>
                  <a:gd name="connsiteY78" fmla="*/ 509700 h 637688"/>
                  <a:gd name="connsiteX79" fmla="*/ 3571055 w 7077665"/>
                  <a:gd name="connsiteY79" fmla="*/ 516911 h 637688"/>
                  <a:gd name="connsiteX80" fmla="*/ 3621529 w 7077665"/>
                  <a:gd name="connsiteY80" fmla="*/ 532684 h 637688"/>
                  <a:gd name="connsiteX81" fmla="*/ 3626036 w 7077665"/>
                  <a:gd name="connsiteY81" fmla="*/ 534937 h 637688"/>
                  <a:gd name="connsiteX82" fmla="*/ 3671554 w 7077665"/>
                  <a:gd name="connsiteY82" fmla="*/ 555217 h 637688"/>
                  <a:gd name="connsiteX83" fmla="*/ 3681918 w 7077665"/>
                  <a:gd name="connsiteY83" fmla="*/ 560175 h 637688"/>
                  <a:gd name="connsiteX84" fmla="*/ 3722028 w 7077665"/>
                  <a:gd name="connsiteY84" fmla="*/ 580454 h 637688"/>
                  <a:gd name="connsiteX85" fmla="*/ 3731491 w 7077665"/>
                  <a:gd name="connsiteY85" fmla="*/ 585412 h 637688"/>
                  <a:gd name="connsiteX86" fmla="*/ 3772502 w 7077665"/>
                  <a:gd name="connsiteY86" fmla="*/ 606593 h 637688"/>
                  <a:gd name="connsiteX87" fmla="*/ 3780164 w 7077665"/>
                  <a:gd name="connsiteY87" fmla="*/ 610198 h 637688"/>
                  <a:gd name="connsiteX88" fmla="*/ 3822525 w 7077665"/>
                  <a:gd name="connsiteY88" fmla="*/ 630027 h 637688"/>
                  <a:gd name="connsiteX89" fmla="*/ 3835594 w 7077665"/>
                  <a:gd name="connsiteY89" fmla="*/ 635435 h 637688"/>
                  <a:gd name="connsiteX90" fmla="*/ 3873000 w 7077665"/>
                  <a:gd name="connsiteY90" fmla="*/ 635435 h 637688"/>
                  <a:gd name="connsiteX91" fmla="*/ 3923474 w 7077665"/>
                  <a:gd name="connsiteY91" fmla="*/ 635435 h 637688"/>
                  <a:gd name="connsiteX92" fmla="*/ 3973948 w 7077665"/>
                  <a:gd name="connsiteY92" fmla="*/ 635435 h 637688"/>
                  <a:gd name="connsiteX93" fmla="*/ 4024422 w 7077665"/>
                  <a:gd name="connsiteY93" fmla="*/ 635435 h 637688"/>
                  <a:gd name="connsiteX94" fmla="*/ 4074897 w 7077665"/>
                  <a:gd name="connsiteY94" fmla="*/ 635435 h 637688"/>
                  <a:gd name="connsiteX95" fmla="*/ 4125371 w 7077665"/>
                  <a:gd name="connsiteY95" fmla="*/ 635435 h 637688"/>
                  <a:gd name="connsiteX96" fmla="*/ 4175846 w 7077665"/>
                  <a:gd name="connsiteY96" fmla="*/ 635435 h 637688"/>
                  <a:gd name="connsiteX97" fmla="*/ 4226320 w 7077665"/>
                  <a:gd name="connsiteY97" fmla="*/ 635435 h 637688"/>
                  <a:gd name="connsiteX98" fmla="*/ 4276794 w 7077665"/>
                  <a:gd name="connsiteY98" fmla="*/ 635435 h 637688"/>
                  <a:gd name="connsiteX99" fmla="*/ 4327268 w 7077665"/>
                  <a:gd name="connsiteY99" fmla="*/ 635435 h 637688"/>
                  <a:gd name="connsiteX100" fmla="*/ 4377742 w 7077665"/>
                  <a:gd name="connsiteY100" fmla="*/ 635435 h 637688"/>
                  <a:gd name="connsiteX101" fmla="*/ 4428216 w 7077665"/>
                  <a:gd name="connsiteY101" fmla="*/ 635435 h 637688"/>
                  <a:gd name="connsiteX102" fmla="*/ 4478692 w 7077665"/>
                  <a:gd name="connsiteY102" fmla="*/ 635435 h 637688"/>
                  <a:gd name="connsiteX103" fmla="*/ 4529166 w 7077665"/>
                  <a:gd name="connsiteY103" fmla="*/ 635435 h 637688"/>
                  <a:gd name="connsiteX104" fmla="*/ 4579640 w 7077665"/>
                  <a:gd name="connsiteY104" fmla="*/ 635435 h 637688"/>
                  <a:gd name="connsiteX105" fmla="*/ 4630114 w 7077665"/>
                  <a:gd name="connsiteY105" fmla="*/ 635435 h 637688"/>
                  <a:gd name="connsiteX106" fmla="*/ 4680588 w 7077665"/>
                  <a:gd name="connsiteY106" fmla="*/ 635435 h 637688"/>
                  <a:gd name="connsiteX107" fmla="*/ 4731062 w 7077665"/>
                  <a:gd name="connsiteY107" fmla="*/ 635435 h 637688"/>
                  <a:gd name="connsiteX108" fmla="*/ 4781536 w 7077665"/>
                  <a:gd name="connsiteY108" fmla="*/ 635435 h 637688"/>
                  <a:gd name="connsiteX109" fmla="*/ 4832012 w 7077665"/>
                  <a:gd name="connsiteY109" fmla="*/ 635435 h 637688"/>
                  <a:gd name="connsiteX110" fmla="*/ 4882486 w 7077665"/>
                  <a:gd name="connsiteY110" fmla="*/ 635435 h 637688"/>
                  <a:gd name="connsiteX111" fmla="*/ 4932960 w 7077665"/>
                  <a:gd name="connsiteY111" fmla="*/ 635435 h 637688"/>
                  <a:gd name="connsiteX112" fmla="*/ 4983434 w 7077665"/>
                  <a:gd name="connsiteY112" fmla="*/ 635435 h 637688"/>
                  <a:gd name="connsiteX113" fmla="*/ 5033908 w 7077665"/>
                  <a:gd name="connsiteY113" fmla="*/ 635435 h 637688"/>
                  <a:gd name="connsiteX114" fmla="*/ 5039316 w 7077665"/>
                  <a:gd name="connsiteY114" fmla="*/ 635435 h 637688"/>
                  <a:gd name="connsiteX115" fmla="*/ 5061399 w 7077665"/>
                  <a:gd name="connsiteY115" fmla="*/ 610198 h 637688"/>
                  <a:gd name="connsiteX116" fmla="*/ 5083030 w 7077665"/>
                  <a:gd name="connsiteY116" fmla="*/ 584961 h 637688"/>
                  <a:gd name="connsiteX117" fmla="*/ 5083932 w 7077665"/>
                  <a:gd name="connsiteY117" fmla="*/ 583609 h 637688"/>
                  <a:gd name="connsiteX118" fmla="*/ 5104211 w 7077665"/>
                  <a:gd name="connsiteY118" fmla="*/ 559724 h 637688"/>
                  <a:gd name="connsiteX119" fmla="*/ 5126295 w 7077665"/>
                  <a:gd name="connsiteY119" fmla="*/ 534487 h 637688"/>
                  <a:gd name="connsiteX120" fmla="*/ 5133955 w 7077665"/>
                  <a:gd name="connsiteY120" fmla="*/ 525474 h 637688"/>
                  <a:gd name="connsiteX121" fmla="*/ 5148828 w 7077665"/>
                  <a:gd name="connsiteY121" fmla="*/ 509250 h 637688"/>
                  <a:gd name="connsiteX122" fmla="*/ 5171361 w 7077665"/>
                  <a:gd name="connsiteY122" fmla="*/ 484012 h 637688"/>
                  <a:gd name="connsiteX123" fmla="*/ 5183980 w 7077665"/>
                  <a:gd name="connsiteY123" fmla="*/ 470943 h 637688"/>
                  <a:gd name="connsiteX124" fmla="*/ 5197499 w 7077665"/>
                  <a:gd name="connsiteY124" fmla="*/ 459226 h 637688"/>
                  <a:gd name="connsiteX125" fmla="*/ 5224990 w 7077665"/>
                  <a:gd name="connsiteY125" fmla="*/ 433989 h 637688"/>
                  <a:gd name="connsiteX126" fmla="*/ 5234454 w 7077665"/>
                  <a:gd name="connsiteY126" fmla="*/ 425426 h 637688"/>
                  <a:gd name="connsiteX127" fmla="*/ 5259240 w 7077665"/>
                  <a:gd name="connsiteY127" fmla="*/ 408752 h 637688"/>
                  <a:gd name="connsiteX128" fmla="*/ 5284477 w 7077665"/>
                  <a:gd name="connsiteY128" fmla="*/ 392077 h 637688"/>
                  <a:gd name="connsiteX129" fmla="*/ 5306560 w 7077665"/>
                  <a:gd name="connsiteY129" fmla="*/ 383965 h 637688"/>
                  <a:gd name="connsiteX130" fmla="*/ 5334952 w 7077665"/>
                  <a:gd name="connsiteY130" fmla="*/ 372248 h 637688"/>
                  <a:gd name="connsiteX131" fmla="*/ 5385426 w 7077665"/>
                  <a:gd name="connsiteY131" fmla="*/ 366389 h 637688"/>
                  <a:gd name="connsiteX132" fmla="*/ 5435900 w 7077665"/>
                  <a:gd name="connsiteY132" fmla="*/ 374051 h 637688"/>
                  <a:gd name="connsiteX133" fmla="*/ 5460236 w 7077665"/>
                  <a:gd name="connsiteY133" fmla="*/ 383515 h 637688"/>
                  <a:gd name="connsiteX134" fmla="*/ 5486374 w 7077665"/>
                  <a:gd name="connsiteY134" fmla="*/ 393880 h 637688"/>
                  <a:gd name="connsiteX135" fmla="*/ 5512512 w 7077665"/>
                  <a:gd name="connsiteY135" fmla="*/ 408752 h 637688"/>
                  <a:gd name="connsiteX136" fmla="*/ 5536397 w 7077665"/>
                  <a:gd name="connsiteY136" fmla="*/ 422722 h 637688"/>
                  <a:gd name="connsiteX137" fmla="*/ 5551270 w 7077665"/>
                  <a:gd name="connsiteY137" fmla="*/ 433989 h 637688"/>
                  <a:gd name="connsiteX138" fmla="*/ 5585521 w 7077665"/>
                  <a:gd name="connsiteY138" fmla="*/ 459226 h 637688"/>
                  <a:gd name="connsiteX139" fmla="*/ 5586422 w 7077665"/>
                  <a:gd name="connsiteY139" fmla="*/ 459676 h 637688"/>
                  <a:gd name="connsiteX140" fmla="*/ 5615714 w 7077665"/>
                  <a:gd name="connsiteY140" fmla="*/ 484012 h 637688"/>
                  <a:gd name="connsiteX141" fmla="*/ 5636896 w 7077665"/>
                  <a:gd name="connsiteY141" fmla="*/ 502039 h 637688"/>
                  <a:gd name="connsiteX142" fmla="*/ 5644558 w 7077665"/>
                  <a:gd name="connsiteY142" fmla="*/ 509250 h 637688"/>
                  <a:gd name="connsiteX143" fmla="*/ 5672498 w 7077665"/>
                  <a:gd name="connsiteY143" fmla="*/ 534487 h 637688"/>
                  <a:gd name="connsiteX144" fmla="*/ 5686920 w 7077665"/>
                  <a:gd name="connsiteY144" fmla="*/ 547556 h 637688"/>
                  <a:gd name="connsiteX145" fmla="*/ 5700439 w 7077665"/>
                  <a:gd name="connsiteY145" fmla="*/ 559724 h 637688"/>
                  <a:gd name="connsiteX146" fmla="*/ 5727929 w 7077665"/>
                  <a:gd name="connsiteY146" fmla="*/ 584961 h 637688"/>
                  <a:gd name="connsiteX147" fmla="*/ 5736943 w 7077665"/>
                  <a:gd name="connsiteY147" fmla="*/ 593073 h 637688"/>
                  <a:gd name="connsiteX148" fmla="*/ 5757223 w 7077665"/>
                  <a:gd name="connsiteY148" fmla="*/ 610198 h 637688"/>
                  <a:gd name="connsiteX149" fmla="*/ 5786516 w 7077665"/>
                  <a:gd name="connsiteY149" fmla="*/ 635435 h 637688"/>
                  <a:gd name="connsiteX150" fmla="*/ 5787417 w 7077665"/>
                  <a:gd name="connsiteY150" fmla="*/ 635435 h 637688"/>
                  <a:gd name="connsiteX151" fmla="*/ 5837891 w 7077665"/>
                  <a:gd name="connsiteY151" fmla="*/ 635435 h 637688"/>
                  <a:gd name="connsiteX152" fmla="*/ 5888367 w 7077665"/>
                  <a:gd name="connsiteY152" fmla="*/ 635435 h 637688"/>
                  <a:gd name="connsiteX153" fmla="*/ 5938841 w 7077665"/>
                  <a:gd name="connsiteY153" fmla="*/ 635435 h 637688"/>
                  <a:gd name="connsiteX154" fmla="*/ 5989315 w 7077665"/>
                  <a:gd name="connsiteY154" fmla="*/ 635435 h 637688"/>
                  <a:gd name="connsiteX155" fmla="*/ 6039789 w 7077665"/>
                  <a:gd name="connsiteY155" fmla="*/ 635435 h 637688"/>
                  <a:gd name="connsiteX156" fmla="*/ 6090263 w 7077665"/>
                  <a:gd name="connsiteY156" fmla="*/ 635435 h 637688"/>
                  <a:gd name="connsiteX157" fmla="*/ 6140737 w 7077665"/>
                  <a:gd name="connsiteY157" fmla="*/ 635435 h 637688"/>
                  <a:gd name="connsiteX158" fmla="*/ 6191212 w 7077665"/>
                  <a:gd name="connsiteY158" fmla="*/ 635435 h 637688"/>
                  <a:gd name="connsiteX159" fmla="*/ 6229969 w 7077665"/>
                  <a:gd name="connsiteY159" fmla="*/ 635435 h 637688"/>
                  <a:gd name="connsiteX160" fmla="*/ 6280443 w 7077665"/>
                  <a:gd name="connsiteY160" fmla="*/ 635435 h 637688"/>
                  <a:gd name="connsiteX161" fmla="*/ 6330917 w 7077665"/>
                  <a:gd name="connsiteY161" fmla="*/ 635435 h 637688"/>
                  <a:gd name="connsiteX162" fmla="*/ 6381391 w 7077665"/>
                  <a:gd name="connsiteY162" fmla="*/ 635435 h 637688"/>
                  <a:gd name="connsiteX163" fmla="*/ 6425105 w 7077665"/>
                  <a:gd name="connsiteY163" fmla="*/ 635435 h 637688"/>
                  <a:gd name="connsiteX164" fmla="*/ 6431866 w 7077665"/>
                  <a:gd name="connsiteY164" fmla="*/ 632281 h 637688"/>
                  <a:gd name="connsiteX165" fmla="*/ 6476030 w 7077665"/>
                  <a:gd name="connsiteY165" fmla="*/ 610198 h 637688"/>
                  <a:gd name="connsiteX166" fmla="*/ 6481889 w 7077665"/>
                  <a:gd name="connsiteY166" fmla="*/ 607044 h 637688"/>
                  <a:gd name="connsiteX167" fmla="*/ 6528759 w 7077665"/>
                  <a:gd name="connsiteY167" fmla="*/ 584961 h 637688"/>
                  <a:gd name="connsiteX168" fmla="*/ 6532363 w 7077665"/>
                  <a:gd name="connsiteY168" fmla="*/ 583158 h 637688"/>
                  <a:gd name="connsiteX169" fmla="*/ 6582837 w 7077665"/>
                  <a:gd name="connsiteY169" fmla="*/ 561526 h 637688"/>
                  <a:gd name="connsiteX170" fmla="*/ 6589147 w 7077665"/>
                  <a:gd name="connsiteY170" fmla="*/ 559724 h 637688"/>
                  <a:gd name="connsiteX171" fmla="*/ 6633313 w 7077665"/>
                  <a:gd name="connsiteY171" fmla="*/ 545753 h 637688"/>
                  <a:gd name="connsiteX172" fmla="*/ 6683787 w 7077665"/>
                  <a:gd name="connsiteY172" fmla="*/ 538543 h 637688"/>
                  <a:gd name="connsiteX173" fmla="*/ 6734261 w 7077665"/>
                  <a:gd name="connsiteY173" fmla="*/ 544401 h 637688"/>
                  <a:gd name="connsiteX174" fmla="*/ 6769413 w 7077665"/>
                  <a:gd name="connsiteY174" fmla="*/ 559724 h 637688"/>
                  <a:gd name="connsiteX175" fmla="*/ 6784284 w 7077665"/>
                  <a:gd name="connsiteY175" fmla="*/ 566033 h 637688"/>
                  <a:gd name="connsiteX176" fmla="*/ 6808169 w 7077665"/>
                  <a:gd name="connsiteY176" fmla="*/ 584510 h 637688"/>
                  <a:gd name="connsiteX177" fmla="*/ 6834759 w 7077665"/>
                  <a:gd name="connsiteY177" fmla="*/ 605692 h 637688"/>
                  <a:gd name="connsiteX178" fmla="*/ 6838364 w 7077665"/>
                  <a:gd name="connsiteY178" fmla="*/ 609747 h 637688"/>
                  <a:gd name="connsiteX179" fmla="*/ 6861348 w 7077665"/>
                  <a:gd name="connsiteY179" fmla="*/ 634985 h 637688"/>
                  <a:gd name="connsiteX180" fmla="*/ 6885233 w 7077665"/>
                  <a:gd name="connsiteY180" fmla="*/ 634985 h 637688"/>
                  <a:gd name="connsiteX181" fmla="*/ 6935707 w 7077665"/>
                  <a:gd name="connsiteY181" fmla="*/ 634985 h 637688"/>
                  <a:gd name="connsiteX182" fmla="*/ 6986182 w 7077665"/>
                  <a:gd name="connsiteY182" fmla="*/ 634985 h 637688"/>
                  <a:gd name="connsiteX183" fmla="*/ 7036656 w 7077665"/>
                  <a:gd name="connsiteY183" fmla="*/ 634985 h 637688"/>
                  <a:gd name="connsiteX184" fmla="*/ 7077666 w 7077665"/>
                  <a:gd name="connsiteY184" fmla="*/ 634985 h 637688"/>
                  <a:gd name="connsiteX185" fmla="*/ 7061443 w 7077665"/>
                  <a:gd name="connsiteY185" fmla="*/ 609747 h 637688"/>
                  <a:gd name="connsiteX186" fmla="*/ 7045218 w 7077665"/>
                  <a:gd name="connsiteY186" fmla="*/ 584510 h 637688"/>
                  <a:gd name="connsiteX187" fmla="*/ 7036656 w 7077665"/>
                  <a:gd name="connsiteY187" fmla="*/ 571892 h 637688"/>
                  <a:gd name="connsiteX188" fmla="*/ 7028995 w 7077665"/>
                  <a:gd name="connsiteY188" fmla="*/ 559724 h 637688"/>
                  <a:gd name="connsiteX189" fmla="*/ 7014122 w 7077665"/>
                  <a:gd name="connsiteY189" fmla="*/ 534487 h 637688"/>
                  <a:gd name="connsiteX190" fmla="*/ 6996096 w 7077665"/>
                  <a:gd name="connsiteY190" fmla="*/ 511954 h 637688"/>
                  <a:gd name="connsiteX191" fmla="*/ 6983929 w 7077665"/>
                  <a:gd name="connsiteY191" fmla="*/ 491674 h 637688"/>
                  <a:gd name="connsiteX192" fmla="*/ 6980774 w 7077665"/>
                  <a:gd name="connsiteY192" fmla="*/ 487167 h 637688"/>
                  <a:gd name="connsiteX193" fmla="*/ 6965000 w 7077665"/>
                  <a:gd name="connsiteY193" fmla="*/ 461930 h 637688"/>
                  <a:gd name="connsiteX194" fmla="*/ 6948777 w 7077665"/>
                  <a:gd name="connsiteY194" fmla="*/ 436693 h 637688"/>
                  <a:gd name="connsiteX195" fmla="*/ 6933453 w 7077665"/>
                  <a:gd name="connsiteY195" fmla="*/ 412808 h 637688"/>
                  <a:gd name="connsiteX196" fmla="*/ 6932552 w 7077665"/>
                  <a:gd name="connsiteY196" fmla="*/ 411906 h 637688"/>
                  <a:gd name="connsiteX197" fmla="*/ 6914977 w 7077665"/>
                  <a:gd name="connsiteY197" fmla="*/ 386669 h 637688"/>
                  <a:gd name="connsiteX198" fmla="*/ 6897852 w 7077665"/>
                  <a:gd name="connsiteY198" fmla="*/ 361432 h 637688"/>
                  <a:gd name="connsiteX199" fmla="*/ 6883430 w 7077665"/>
                  <a:gd name="connsiteY199" fmla="*/ 342054 h 637688"/>
                  <a:gd name="connsiteX200" fmla="*/ 6878023 w 7077665"/>
                  <a:gd name="connsiteY200" fmla="*/ 336195 h 637688"/>
                  <a:gd name="connsiteX201" fmla="*/ 6856390 w 7077665"/>
                  <a:gd name="connsiteY201" fmla="*/ 310958 h 637688"/>
                  <a:gd name="connsiteX202" fmla="*/ 6833857 w 7077665"/>
                  <a:gd name="connsiteY202" fmla="*/ 285721 h 637688"/>
                  <a:gd name="connsiteX203" fmla="*/ 6833407 w 7077665"/>
                  <a:gd name="connsiteY203" fmla="*/ 285270 h 637688"/>
                  <a:gd name="connsiteX204" fmla="*/ 6801860 w 7077665"/>
                  <a:gd name="connsiteY204" fmla="*/ 260483 h 637688"/>
                  <a:gd name="connsiteX205" fmla="*/ 6783383 w 7077665"/>
                  <a:gd name="connsiteY205" fmla="*/ 246062 h 637688"/>
                  <a:gd name="connsiteX206" fmla="*/ 6758146 w 7077665"/>
                  <a:gd name="connsiteY206" fmla="*/ 235246 h 637688"/>
                  <a:gd name="connsiteX207" fmla="*/ 6733360 w 7077665"/>
                  <a:gd name="connsiteY207" fmla="*/ 224430 h 637688"/>
                  <a:gd name="connsiteX208" fmla="*/ 6682885 w 7077665"/>
                  <a:gd name="connsiteY208" fmla="*/ 218572 h 637688"/>
                  <a:gd name="connsiteX209" fmla="*/ 6632411 w 7077665"/>
                  <a:gd name="connsiteY209" fmla="*/ 226233 h 637688"/>
                  <a:gd name="connsiteX210" fmla="*/ 6602217 w 7077665"/>
                  <a:gd name="connsiteY210" fmla="*/ 235697 h 637688"/>
                  <a:gd name="connsiteX211" fmla="*/ 6582388 w 7077665"/>
                  <a:gd name="connsiteY211" fmla="*/ 242006 h 637688"/>
                  <a:gd name="connsiteX212" fmla="*/ 6538673 w 7077665"/>
                  <a:gd name="connsiteY212" fmla="*/ 260934 h 637688"/>
                  <a:gd name="connsiteX213" fmla="*/ 6531914 w 7077665"/>
                  <a:gd name="connsiteY213" fmla="*/ 263638 h 637688"/>
                  <a:gd name="connsiteX214" fmla="*/ 6485945 w 7077665"/>
                  <a:gd name="connsiteY214" fmla="*/ 285721 h 637688"/>
                  <a:gd name="connsiteX215" fmla="*/ 6481889 w 7077665"/>
                  <a:gd name="connsiteY215" fmla="*/ 287523 h 637688"/>
                  <a:gd name="connsiteX216" fmla="*/ 6433218 w 7077665"/>
                  <a:gd name="connsiteY216" fmla="*/ 310507 h 637688"/>
                  <a:gd name="connsiteX217" fmla="*/ 6431866 w 7077665"/>
                  <a:gd name="connsiteY217" fmla="*/ 310958 h 637688"/>
                  <a:gd name="connsiteX218" fmla="*/ 6381842 w 7077665"/>
                  <a:gd name="connsiteY218" fmla="*/ 335294 h 637688"/>
                  <a:gd name="connsiteX219" fmla="*/ 6381391 w 7077665"/>
                  <a:gd name="connsiteY219" fmla="*/ 335294 h 637688"/>
                  <a:gd name="connsiteX220" fmla="*/ 6330917 w 7077665"/>
                  <a:gd name="connsiteY220" fmla="*/ 357827 h 637688"/>
                  <a:gd name="connsiteX221" fmla="*/ 6325058 w 7077665"/>
                  <a:gd name="connsiteY221" fmla="*/ 360080 h 637688"/>
                  <a:gd name="connsiteX222" fmla="*/ 6280894 w 7077665"/>
                  <a:gd name="connsiteY222" fmla="*/ 378557 h 637688"/>
                  <a:gd name="connsiteX223" fmla="*/ 6263768 w 7077665"/>
                  <a:gd name="connsiteY223" fmla="*/ 385317 h 637688"/>
                  <a:gd name="connsiteX224" fmla="*/ 6229969 w 7077665"/>
                  <a:gd name="connsiteY224" fmla="*/ 398387 h 637688"/>
                  <a:gd name="connsiteX225" fmla="*/ 6189409 w 7077665"/>
                  <a:gd name="connsiteY225" fmla="*/ 411005 h 637688"/>
                  <a:gd name="connsiteX226" fmla="*/ 6179946 w 7077665"/>
                  <a:gd name="connsiteY226" fmla="*/ 413709 h 637688"/>
                  <a:gd name="connsiteX227" fmla="*/ 6129470 w 7077665"/>
                  <a:gd name="connsiteY227" fmla="*/ 425877 h 637688"/>
                  <a:gd name="connsiteX228" fmla="*/ 6078996 w 7077665"/>
                  <a:gd name="connsiteY228" fmla="*/ 432637 h 637688"/>
                  <a:gd name="connsiteX229" fmla="*/ 6028522 w 7077665"/>
                  <a:gd name="connsiteY229" fmla="*/ 433538 h 637688"/>
                  <a:gd name="connsiteX230" fmla="*/ 5978048 w 7077665"/>
                  <a:gd name="connsiteY230" fmla="*/ 426327 h 637688"/>
                  <a:gd name="connsiteX231" fmla="*/ 5927574 w 7077665"/>
                  <a:gd name="connsiteY231" fmla="*/ 411005 h 637688"/>
                  <a:gd name="connsiteX232" fmla="*/ 5926672 w 7077665"/>
                  <a:gd name="connsiteY232" fmla="*/ 410554 h 637688"/>
                  <a:gd name="connsiteX233" fmla="*/ 5877550 w 7077665"/>
                  <a:gd name="connsiteY233" fmla="*/ 386218 h 637688"/>
                  <a:gd name="connsiteX234" fmla="*/ 5876198 w 7077665"/>
                  <a:gd name="connsiteY234" fmla="*/ 385317 h 637688"/>
                  <a:gd name="connsiteX235" fmla="*/ 5836990 w 7077665"/>
                  <a:gd name="connsiteY235" fmla="*/ 360080 h 637688"/>
                  <a:gd name="connsiteX236" fmla="*/ 5827527 w 7077665"/>
                  <a:gd name="connsiteY236" fmla="*/ 353771 h 637688"/>
                  <a:gd name="connsiteX237" fmla="*/ 5802739 w 7077665"/>
                  <a:gd name="connsiteY237" fmla="*/ 334843 h 637688"/>
                  <a:gd name="connsiteX238" fmla="*/ 5777502 w 7077665"/>
                  <a:gd name="connsiteY238" fmla="*/ 315014 h 637688"/>
                  <a:gd name="connsiteX239" fmla="*/ 5771644 w 7077665"/>
                  <a:gd name="connsiteY239" fmla="*/ 309606 h 637688"/>
                  <a:gd name="connsiteX240" fmla="*/ 5741450 w 7077665"/>
                  <a:gd name="connsiteY240" fmla="*/ 284368 h 637688"/>
                  <a:gd name="connsiteX241" fmla="*/ 5727028 w 7077665"/>
                  <a:gd name="connsiteY241" fmla="*/ 272201 h 637688"/>
                  <a:gd name="connsiteX242" fmla="*/ 5712607 w 7077665"/>
                  <a:gd name="connsiteY242" fmla="*/ 259131 h 637688"/>
                  <a:gd name="connsiteX243" fmla="*/ 5684666 w 7077665"/>
                  <a:gd name="connsiteY243" fmla="*/ 233894 h 637688"/>
                  <a:gd name="connsiteX244" fmla="*/ 5677005 w 7077665"/>
                  <a:gd name="connsiteY244" fmla="*/ 226684 h 637688"/>
                  <a:gd name="connsiteX245" fmla="*/ 5657626 w 7077665"/>
                  <a:gd name="connsiteY245" fmla="*/ 208657 h 637688"/>
                  <a:gd name="connsiteX246" fmla="*/ 5629235 w 7077665"/>
                  <a:gd name="connsiteY246" fmla="*/ 183420 h 637688"/>
                  <a:gd name="connsiteX247" fmla="*/ 5626981 w 7077665"/>
                  <a:gd name="connsiteY247" fmla="*/ 181167 h 637688"/>
                  <a:gd name="connsiteX248" fmla="*/ 5599941 w 7077665"/>
                  <a:gd name="connsiteY248" fmla="*/ 158183 h 637688"/>
                  <a:gd name="connsiteX249" fmla="*/ 5576958 w 7077665"/>
                  <a:gd name="connsiteY249" fmla="*/ 138354 h 637688"/>
                  <a:gd name="connsiteX250" fmla="*/ 5570197 w 7077665"/>
                  <a:gd name="connsiteY250" fmla="*/ 132946 h 637688"/>
                  <a:gd name="connsiteX251" fmla="*/ 5535948 w 7077665"/>
                  <a:gd name="connsiteY251" fmla="*/ 107709 h 637688"/>
                  <a:gd name="connsiteX252" fmla="*/ 5526934 w 7077665"/>
                  <a:gd name="connsiteY252" fmla="*/ 100948 h 637688"/>
                  <a:gd name="connsiteX253" fmla="*/ 5495838 w 7077665"/>
                  <a:gd name="connsiteY253" fmla="*/ 82471 h 637688"/>
                  <a:gd name="connsiteX254" fmla="*/ 5476911 w 7077665"/>
                  <a:gd name="connsiteY254" fmla="*/ 71205 h 637688"/>
                  <a:gd name="connsiteX255" fmla="*/ 5440407 w 7077665"/>
                  <a:gd name="connsiteY255" fmla="*/ 57234 h 637688"/>
                  <a:gd name="connsiteX256" fmla="*/ 5426886 w 7077665"/>
                  <a:gd name="connsiteY256" fmla="*/ 51826 h 637688"/>
                  <a:gd name="connsiteX257" fmla="*/ 5376412 w 7077665"/>
                  <a:gd name="connsiteY257" fmla="*/ 43714 h 637688"/>
                  <a:gd name="connsiteX258" fmla="*/ 5325938 w 7077665"/>
                  <a:gd name="connsiteY258" fmla="*/ 49122 h 637688"/>
                  <a:gd name="connsiteX259" fmla="*/ 5306109 w 7077665"/>
                  <a:gd name="connsiteY259" fmla="*/ 56784 h 637688"/>
                  <a:gd name="connsiteX260" fmla="*/ 5275914 w 7077665"/>
                  <a:gd name="connsiteY260" fmla="*/ 68050 h 637688"/>
                  <a:gd name="connsiteX261" fmla="*/ 5255184 w 7077665"/>
                  <a:gd name="connsiteY261" fmla="*/ 81570 h 637688"/>
                  <a:gd name="connsiteX262" fmla="*/ 5225440 w 7077665"/>
                  <a:gd name="connsiteY262" fmla="*/ 101850 h 637688"/>
                  <a:gd name="connsiteX263" fmla="*/ 5220483 w 7077665"/>
                  <a:gd name="connsiteY263" fmla="*/ 106357 h 637688"/>
                  <a:gd name="connsiteX264" fmla="*/ 5192542 w 7077665"/>
                  <a:gd name="connsiteY264" fmla="*/ 131594 h 637688"/>
                  <a:gd name="connsiteX265" fmla="*/ 5174966 w 7077665"/>
                  <a:gd name="connsiteY265" fmla="*/ 147367 h 637688"/>
                  <a:gd name="connsiteX266" fmla="*/ 5166403 w 7077665"/>
                  <a:gd name="connsiteY266" fmla="*/ 156831 h 637688"/>
                  <a:gd name="connsiteX267" fmla="*/ 5142969 w 7077665"/>
                  <a:gd name="connsiteY267" fmla="*/ 182068 h 637688"/>
                  <a:gd name="connsiteX268" fmla="*/ 5124943 w 7077665"/>
                  <a:gd name="connsiteY268" fmla="*/ 202348 h 637688"/>
                  <a:gd name="connsiteX269" fmla="*/ 5120887 w 7077665"/>
                  <a:gd name="connsiteY269" fmla="*/ 207305 h 637688"/>
                  <a:gd name="connsiteX270" fmla="*/ 5098804 w 7077665"/>
                  <a:gd name="connsiteY270" fmla="*/ 232542 h 637688"/>
                  <a:gd name="connsiteX271" fmla="*/ 5076722 w 7077665"/>
                  <a:gd name="connsiteY271" fmla="*/ 257779 h 637688"/>
                  <a:gd name="connsiteX272" fmla="*/ 5074919 w 7077665"/>
                  <a:gd name="connsiteY272" fmla="*/ 259582 h 637688"/>
                  <a:gd name="connsiteX273" fmla="*/ 5055089 w 7077665"/>
                  <a:gd name="connsiteY273" fmla="*/ 282566 h 637688"/>
                  <a:gd name="connsiteX274" fmla="*/ 5033007 w 7077665"/>
                  <a:gd name="connsiteY274" fmla="*/ 307803 h 637688"/>
                  <a:gd name="connsiteX275" fmla="*/ 5024444 w 7077665"/>
                  <a:gd name="connsiteY275" fmla="*/ 317718 h 637688"/>
                  <a:gd name="connsiteX276" fmla="*/ 5010474 w 7077665"/>
                  <a:gd name="connsiteY276" fmla="*/ 333040 h 637688"/>
                  <a:gd name="connsiteX277" fmla="*/ 4986138 w 7077665"/>
                  <a:gd name="connsiteY277" fmla="*/ 358277 h 637688"/>
                  <a:gd name="connsiteX278" fmla="*/ 4974421 w 7077665"/>
                  <a:gd name="connsiteY278" fmla="*/ 370896 h 637688"/>
                  <a:gd name="connsiteX279" fmla="*/ 4960000 w 7077665"/>
                  <a:gd name="connsiteY279" fmla="*/ 383515 h 637688"/>
                  <a:gd name="connsiteX280" fmla="*/ 4931157 w 7077665"/>
                  <a:gd name="connsiteY280" fmla="*/ 408752 h 637688"/>
                  <a:gd name="connsiteX281" fmla="*/ 4924397 w 7077665"/>
                  <a:gd name="connsiteY281" fmla="*/ 414610 h 637688"/>
                  <a:gd name="connsiteX282" fmla="*/ 4894202 w 7077665"/>
                  <a:gd name="connsiteY282" fmla="*/ 433989 h 637688"/>
                  <a:gd name="connsiteX283" fmla="*/ 4874374 w 7077665"/>
                  <a:gd name="connsiteY283" fmla="*/ 446157 h 637688"/>
                  <a:gd name="connsiteX284" fmla="*/ 4843728 w 7077665"/>
                  <a:gd name="connsiteY284" fmla="*/ 458775 h 637688"/>
                  <a:gd name="connsiteX285" fmla="*/ 4824350 w 7077665"/>
                  <a:gd name="connsiteY285" fmla="*/ 466887 h 637688"/>
                  <a:gd name="connsiteX286" fmla="*/ 4773876 w 7077665"/>
                  <a:gd name="connsiteY286" fmla="*/ 476802 h 637688"/>
                  <a:gd name="connsiteX287" fmla="*/ 4723402 w 7077665"/>
                  <a:gd name="connsiteY287" fmla="*/ 479506 h 637688"/>
                  <a:gd name="connsiteX288" fmla="*/ 4672928 w 7077665"/>
                  <a:gd name="connsiteY288" fmla="*/ 476802 h 637688"/>
                  <a:gd name="connsiteX289" fmla="*/ 4622452 w 7077665"/>
                  <a:gd name="connsiteY289" fmla="*/ 470943 h 637688"/>
                  <a:gd name="connsiteX290" fmla="*/ 4571978 w 7077665"/>
                  <a:gd name="connsiteY290" fmla="*/ 463282 h 637688"/>
                  <a:gd name="connsiteX291" fmla="*/ 4545389 w 7077665"/>
                  <a:gd name="connsiteY291" fmla="*/ 458775 h 637688"/>
                  <a:gd name="connsiteX292" fmla="*/ 4521504 w 7077665"/>
                  <a:gd name="connsiteY292" fmla="*/ 454719 h 637688"/>
                  <a:gd name="connsiteX293" fmla="*/ 4471030 w 7077665"/>
                  <a:gd name="connsiteY293" fmla="*/ 445255 h 637688"/>
                  <a:gd name="connsiteX294" fmla="*/ 4420556 w 7077665"/>
                  <a:gd name="connsiteY294" fmla="*/ 433989 h 637688"/>
                  <a:gd name="connsiteX295" fmla="*/ 4417852 w 7077665"/>
                  <a:gd name="connsiteY295" fmla="*/ 433087 h 637688"/>
                  <a:gd name="connsiteX296" fmla="*/ 4370532 w 7077665"/>
                  <a:gd name="connsiteY296" fmla="*/ 421370 h 637688"/>
                  <a:gd name="connsiteX297" fmla="*/ 4320058 w 7077665"/>
                  <a:gd name="connsiteY297" fmla="*/ 409202 h 637688"/>
                  <a:gd name="connsiteX298" fmla="*/ 4315551 w 7077665"/>
                  <a:gd name="connsiteY298" fmla="*/ 408301 h 637688"/>
                  <a:gd name="connsiteX299" fmla="*/ 4269583 w 7077665"/>
                  <a:gd name="connsiteY299" fmla="*/ 396584 h 637688"/>
                  <a:gd name="connsiteX300" fmla="*/ 4219109 w 7077665"/>
                  <a:gd name="connsiteY300" fmla="*/ 384867 h 637688"/>
                  <a:gd name="connsiteX301" fmla="*/ 4210547 w 7077665"/>
                  <a:gd name="connsiteY301" fmla="*/ 383064 h 637688"/>
                  <a:gd name="connsiteX302" fmla="*/ 4168635 w 7077665"/>
                  <a:gd name="connsiteY302" fmla="*/ 374952 h 637688"/>
                  <a:gd name="connsiteX303" fmla="*/ 4118161 w 7077665"/>
                  <a:gd name="connsiteY303" fmla="*/ 368192 h 637688"/>
                  <a:gd name="connsiteX304" fmla="*/ 4067686 w 7077665"/>
                  <a:gd name="connsiteY304" fmla="*/ 363235 h 637688"/>
                  <a:gd name="connsiteX305" fmla="*/ 4019015 w 7077665"/>
                  <a:gd name="connsiteY305" fmla="*/ 357827 h 637688"/>
                  <a:gd name="connsiteX306" fmla="*/ 4017663 w 7077665"/>
                  <a:gd name="connsiteY306" fmla="*/ 357827 h 637688"/>
                  <a:gd name="connsiteX307" fmla="*/ 3967189 w 7077665"/>
                  <a:gd name="connsiteY307" fmla="*/ 351518 h 637688"/>
                  <a:gd name="connsiteX308" fmla="*/ 3916715 w 7077665"/>
                  <a:gd name="connsiteY308" fmla="*/ 340701 h 637688"/>
                  <a:gd name="connsiteX309" fmla="*/ 3889223 w 7077665"/>
                  <a:gd name="connsiteY309" fmla="*/ 332589 h 637688"/>
                  <a:gd name="connsiteX310" fmla="*/ 3866690 w 7077665"/>
                  <a:gd name="connsiteY310" fmla="*/ 326280 h 637688"/>
                  <a:gd name="connsiteX311" fmla="*/ 3819821 w 7077665"/>
                  <a:gd name="connsiteY311" fmla="*/ 307803 h 637688"/>
                  <a:gd name="connsiteX312" fmla="*/ 3816667 w 7077665"/>
                  <a:gd name="connsiteY312" fmla="*/ 306451 h 637688"/>
                  <a:gd name="connsiteX313" fmla="*/ 3766643 w 7077665"/>
                  <a:gd name="connsiteY313" fmla="*/ 282566 h 637688"/>
                  <a:gd name="connsiteX314" fmla="*/ 3766192 w 7077665"/>
                  <a:gd name="connsiteY314" fmla="*/ 282566 h 637688"/>
                  <a:gd name="connsiteX315" fmla="*/ 3717070 w 7077665"/>
                  <a:gd name="connsiteY315" fmla="*/ 257779 h 637688"/>
                  <a:gd name="connsiteX316" fmla="*/ 3715718 w 7077665"/>
                  <a:gd name="connsiteY316" fmla="*/ 257329 h 637688"/>
                  <a:gd name="connsiteX317" fmla="*/ 3668399 w 7077665"/>
                  <a:gd name="connsiteY317" fmla="*/ 232993 h 637688"/>
                  <a:gd name="connsiteX318" fmla="*/ 3665695 w 7077665"/>
                  <a:gd name="connsiteY318" fmla="*/ 231641 h 637688"/>
                  <a:gd name="connsiteX319" fmla="*/ 3615221 w 7077665"/>
                  <a:gd name="connsiteY319" fmla="*/ 209108 h 637688"/>
                  <a:gd name="connsiteX320" fmla="*/ 3611615 w 7077665"/>
                  <a:gd name="connsiteY320" fmla="*/ 208207 h 637688"/>
                  <a:gd name="connsiteX321" fmla="*/ 3564745 w 7077665"/>
                  <a:gd name="connsiteY321" fmla="*/ 193785 h 637688"/>
                  <a:gd name="connsiteX322" fmla="*/ 3514271 w 7077665"/>
                  <a:gd name="connsiteY322" fmla="*/ 183871 h 637688"/>
                  <a:gd name="connsiteX323" fmla="*/ 3463797 w 7077665"/>
                  <a:gd name="connsiteY323" fmla="*/ 183420 h 637688"/>
                  <a:gd name="connsiteX324" fmla="*/ 3413323 w 7077665"/>
                  <a:gd name="connsiteY324" fmla="*/ 188828 h 637688"/>
                  <a:gd name="connsiteX325" fmla="*/ 3362849 w 7077665"/>
                  <a:gd name="connsiteY325" fmla="*/ 200545 h 637688"/>
                  <a:gd name="connsiteX326" fmla="*/ 3337612 w 7077665"/>
                  <a:gd name="connsiteY326" fmla="*/ 208207 h 637688"/>
                  <a:gd name="connsiteX327" fmla="*/ 3312825 w 7077665"/>
                  <a:gd name="connsiteY327" fmla="*/ 215868 h 637688"/>
                  <a:gd name="connsiteX328" fmla="*/ 3265055 w 7077665"/>
                  <a:gd name="connsiteY328" fmla="*/ 232993 h 637688"/>
                  <a:gd name="connsiteX329" fmla="*/ 3262802 w 7077665"/>
                  <a:gd name="connsiteY329" fmla="*/ 233894 h 637688"/>
                  <a:gd name="connsiteX330" fmla="*/ 3212328 w 7077665"/>
                  <a:gd name="connsiteY330" fmla="*/ 251921 h 637688"/>
                  <a:gd name="connsiteX331" fmla="*/ 3192498 w 7077665"/>
                  <a:gd name="connsiteY331" fmla="*/ 258230 h 637688"/>
                  <a:gd name="connsiteX332" fmla="*/ 3161854 w 7077665"/>
                  <a:gd name="connsiteY332" fmla="*/ 267694 h 637688"/>
                  <a:gd name="connsiteX333" fmla="*/ 3111378 w 7077665"/>
                  <a:gd name="connsiteY333" fmla="*/ 279411 h 637688"/>
                  <a:gd name="connsiteX334" fmla="*/ 3082085 w 7077665"/>
                  <a:gd name="connsiteY334" fmla="*/ 283467 h 637688"/>
                  <a:gd name="connsiteX335" fmla="*/ 3061355 w 7077665"/>
                  <a:gd name="connsiteY335" fmla="*/ 286171 h 637688"/>
                  <a:gd name="connsiteX336" fmla="*/ 3010881 w 7077665"/>
                  <a:gd name="connsiteY336" fmla="*/ 285721 h 637688"/>
                  <a:gd name="connsiteX337" fmla="*/ 2994207 w 7077665"/>
                  <a:gd name="connsiteY337" fmla="*/ 283017 h 637688"/>
                  <a:gd name="connsiteX338" fmla="*/ 2960857 w 7077665"/>
                  <a:gd name="connsiteY338" fmla="*/ 278059 h 637688"/>
                  <a:gd name="connsiteX339" fmla="*/ 2910383 w 7077665"/>
                  <a:gd name="connsiteY339" fmla="*/ 263188 h 637688"/>
                  <a:gd name="connsiteX340" fmla="*/ 2897313 w 7077665"/>
                  <a:gd name="connsiteY340" fmla="*/ 257779 h 637688"/>
                  <a:gd name="connsiteX341" fmla="*/ 2859909 w 7077665"/>
                  <a:gd name="connsiteY341" fmla="*/ 242907 h 637688"/>
                  <a:gd name="connsiteX342" fmla="*/ 2839179 w 7077665"/>
                  <a:gd name="connsiteY342" fmla="*/ 232542 h 637688"/>
                  <a:gd name="connsiteX343" fmla="*/ 2809435 w 7077665"/>
                  <a:gd name="connsiteY343" fmla="*/ 218121 h 637688"/>
                  <a:gd name="connsiteX344" fmla="*/ 2789154 w 7077665"/>
                  <a:gd name="connsiteY344" fmla="*/ 207305 h 637688"/>
                  <a:gd name="connsiteX345" fmla="*/ 2759410 w 7077665"/>
                  <a:gd name="connsiteY345" fmla="*/ 191983 h 637688"/>
                  <a:gd name="connsiteX346" fmla="*/ 2741384 w 7077665"/>
                  <a:gd name="connsiteY346" fmla="*/ 182068 h 637688"/>
                  <a:gd name="connsiteX347" fmla="*/ 2709387 w 7077665"/>
                  <a:gd name="connsiteY347" fmla="*/ 164041 h 637688"/>
                  <a:gd name="connsiteX348" fmla="*/ 2695417 w 7077665"/>
                  <a:gd name="connsiteY348" fmla="*/ 156831 h 637688"/>
                  <a:gd name="connsiteX349" fmla="*/ 2658913 w 7077665"/>
                  <a:gd name="connsiteY349" fmla="*/ 138354 h 637688"/>
                  <a:gd name="connsiteX350" fmla="*/ 2644943 w 7077665"/>
                  <a:gd name="connsiteY350" fmla="*/ 131594 h 637688"/>
                  <a:gd name="connsiteX351" fmla="*/ 2608889 w 7077665"/>
                  <a:gd name="connsiteY351" fmla="*/ 114919 h 637688"/>
                  <a:gd name="connsiteX352" fmla="*/ 2590863 w 7077665"/>
                  <a:gd name="connsiteY352" fmla="*/ 106807 h 637688"/>
                  <a:gd name="connsiteX353" fmla="*/ 2558415 w 7077665"/>
                  <a:gd name="connsiteY353" fmla="*/ 91935 h 637688"/>
                  <a:gd name="connsiteX354" fmla="*/ 2531375 w 7077665"/>
                  <a:gd name="connsiteY354" fmla="*/ 81570 h 637688"/>
                  <a:gd name="connsiteX355" fmla="*/ 2508392 w 7077665"/>
                  <a:gd name="connsiteY355" fmla="*/ 72106 h 637688"/>
                  <a:gd name="connsiteX356" fmla="*/ 2464678 w 7077665"/>
                  <a:gd name="connsiteY356" fmla="*/ 56333 h 637688"/>
                  <a:gd name="connsiteX357" fmla="*/ 2457917 w 7077665"/>
                  <a:gd name="connsiteY357" fmla="*/ 54079 h 637688"/>
                  <a:gd name="connsiteX358" fmla="*/ 2407442 w 7077665"/>
                  <a:gd name="connsiteY358" fmla="*/ 36504 h 637688"/>
                  <a:gd name="connsiteX359" fmla="*/ 2390317 w 7077665"/>
                  <a:gd name="connsiteY359" fmla="*/ 31096 h 637688"/>
                  <a:gd name="connsiteX360" fmla="*/ 2357420 w 7077665"/>
                  <a:gd name="connsiteY360" fmla="*/ 20730 h 637688"/>
                  <a:gd name="connsiteX361" fmla="*/ 2306945 w 7077665"/>
                  <a:gd name="connsiteY361" fmla="*/ 8112 h 637688"/>
                  <a:gd name="connsiteX362" fmla="*/ 2294327 w 7077665"/>
                  <a:gd name="connsiteY362" fmla="*/ 6309 h 637688"/>
                  <a:gd name="connsiteX363" fmla="*/ 2256921 w 7077665"/>
                  <a:gd name="connsiteY363" fmla="*/ 901 h 637688"/>
                  <a:gd name="connsiteX364" fmla="*/ 2206447 w 7077665"/>
                  <a:gd name="connsiteY364" fmla="*/ 0 h 637688"/>
                  <a:gd name="connsiteX365" fmla="*/ 2166337 w 7077665"/>
                  <a:gd name="connsiteY365" fmla="*/ 6760 h 637688"/>
                  <a:gd name="connsiteX366" fmla="*/ 2155973 w 7077665"/>
                  <a:gd name="connsiteY366" fmla="*/ 8563 h 637688"/>
                  <a:gd name="connsiteX367" fmla="*/ 2105499 w 7077665"/>
                  <a:gd name="connsiteY367" fmla="*/ 27040 h 637688"/>
                  <a:gd name="connsiteX368" fmla="*/ 2096936 w 7077665"/>
                  <a:gd name="connsiteY368" fmla="*/ 31997 h 637688"/>
                  <a:gd name="connsiteX369" fmla="*/ 2055475 w 7077665"/>
                  <a:gd name="connsiteY369" fmla="*/ 56333 h 637688"/>
                  <a:gd name="connsiteX370" fmla="*/ 2054123 w 7077665"/>
                  <a:gd name="connsiteY370" fmla="*/ 57234 h 637688"/>
                  <a:gd name="connsiteX371" fmla="*/ 2021675 w 7077665"/>
                  <a:gd name="connsiteY371" fmla="*/ 82471 h 637688"/>
                  <a:gd name="connsiteX372" fmla="*/ 2005000 w 7077665"/>
                  <a:gd name="connsiteY372" fmla="*/ 95541 h 637688"/>
                  <a:gd name="connsiteX373" fmla="*/ 1991481 w 7077665"/>
                  <a:gd name="connsiteY373" fmla="*/ 107709 h 637688"/>
                  <a:gd name="connsiteX374" fmla="*/ 1963539 w 7077665"/>
                  <a:gd name="connsiteY374" fmla="*/ 132946 h 637688"/>
                  <a:gd name="connsiteX375" fmla="*/ 1954977 w 7077665"/>
                  <a:gd name="connsiteY375" fmla="*/ 141057 h 637688"/>
                  <a:gd name="connsiteX376" fmla="*/ 1937401 w 7077665"/>
                  <a:gd name="connsiteY376" fmla="*/ 158183 h 637688"/>
                  <a:gd name="connsiteX377" fmla="*/ 1911713 w 7077665"/>
                  <a:gd name="connsiteY377" fmla="*/ 183420 h 637688"/>
                  <a:gd name="connsiteX378" fmla="*/ 1904953 w 7077665"/>
                  <a:gd name="connsiteY378" fmla="*/ 190180 h 637688"/>
                  <a:gd name="connsiteX379" fmla="*/ 1886025 w 7077665"/>
                  <a:gd name="connsiteY379" fmla="*/ 208657 h 637688"/>
                  <a:gd name="connsiteX380" fmla="*/ 1859887 w 7077665"/>
                  <a:gd name="connsiteY380" fmla="*/ 233894 h 637688"/>
                  <a:gd name="connsiteX381" fmla="*/ 1854930 w 7077665"/>
                  <a:gd name="connsiteY381" fmla="*/ 238852 h 637688"/>
                  <a:gd name="connsiteX382" fmla="*/ 1831946 w 7077665"/>
                  <a:gd name="connsiteY382" fmla="*/ 259131 h 637688"/>
                  <a:gd name="connsiteX383" fmla="*/ 1804906 w 7077665"/>
                  <a:gd name="connsiteY383" fmla="*/ 284368 h 637688"/>
                  <a:gd name="connsiteX384" fmla="*/ 1804455 w 7077665"/>
                  <a:gd name="connsiteY384" fmla="*/ 284819 h 637688"/>
                  <a:gd name="connsiteX385" fmla="*/ 1772458 w 7077665"/>
                  <a:gd name="connsiteY385" fmla="*/ 309606 h 637688"/>
                  <a:gd name="connsiteX386" fmla="*/ 1754432 w 7077665"/>
                  <a:gd name="connsiteY386" fmla="*/ 324027 h 637688"/>
                  <a:gd name="connsiteX387" fmla="*/ 1737757 w 7077665"/>
                  <a:gd name="connsiteY387" fmla="*/ 334843 h 637688"/>
                  <a:gd name="connsiteX388" fmla="*/ 1703958 w 7077665"/>
                  <a:gd name="connsiteY388" fmla="*/ 356475 h 637688"/>
                  <a:gd name="connsiteX389" fmla="*/ 1697198 w 7077665"/>
                  <a:gd name="connsiteY389" fmla="*/ 360080 h 637688"/>
                  <a:gd name="connsiteX390" fmla="*/ 1653933 w 7077665"/>
                  <a:gd name="connsiteY390" fmla="*/ 383064 h 637688"/>
                  <a:gd name="connsiteX391" fmla="*/ 1649426 w 7077665"/>
                  <a:gd name="connsiteY391" fmla="*/ 384867 h 637688"/>
                  <a:gd name="connsiteX392" fmla="*/ 1603459 w 7077665"/>
                  <a:gd name="connsiteY392" fmla="*/ 404696 h 637688"/>
                  <a:gd name="connsiteX393" fmla="*/ 1590390 w 7077665"/>
                  <a:gd name="connsiteY393" fmla="*/ 410104 h 637688"/>
                  <a:gd name="connsiteX394" fmla="*/ 1552985 w 7077665"/>
                  <a:gd name="connsiteY394" fmla="*/ 424976 h 637688"/>
                  <a:gd name="connsiteX395" fmla="*/ 1526396 w 7077665"/>
                  <a:gd name="connsiteY395" fmla="*/ 434890 h 637688"/>
                  <a:gd name="connsiteX396" fmla="*/ 1502961 w 7077665"/>
                  <a:gd name="connsiteY396" fmla="*/ 444354 h 637688"/>
                  <a:gd name="connsiteX397" fmla="*/ 1466908 w 7077665"/>
                  <a:gd name="connsiteY397" fmla="*/ 460127 h 637688"/>
                  <a:gd name="connsiteX398" fmla="*/ 1452938 w 7077665"/>
                  <a:gd name="connsiteY398" fmla="*/ 466436 h 637688"/>
                  <a:gd name="connsiteX399" fmla="*/ 1412828 w 7077665"/>
                  <a:gd name="connsiteY399" fmla="*/ 485364 h 637688"/>
                  <a:gd name="connsiteX400" fmla="*/ 1402915 w 7077665"/>
                  <a:gd name="connsiteY400" fmla="*/ 489871 h 637688"/>
                  <a:gd name="connsiteX401" fmla="*/ 1360553 w 7077665"/>
                  <a:gd name="connsiteY401" fmla="*/ 510602 h 637688"/>
                  <a:gd name="connsiteX402" fmla="*/ 1352891 w 7077665"/>
                  <a:gd name="connsiteY402" fmla="*/ 514657 h 637688"/>
                  <a:gd name="connsiteX403" fmla="*/ 1310528 w 7077665"/>
                  <a:gd name="connsiteY403" fmla="*/ 535839 h 637688"/>
                  <a:gd name="connsiteX404" fmla="*/ 1302417 w 7077665"/>
                  <a:gd name="connsiteY404" fmla="*/ 539895 h 637688"/>
                  <a:gd name="connsiteX405" fmla="*/ 1255096 w 7077665"/>
                  <a:gd name="connsiteY405" fmla="*/ 561076 h 637688"/>
                  <a:gd name="connsiteX406" fmla="*/ 1252392 w 7077665"/>
                  <a:gd name="connsiteY406" fmla="*/ 562428 h 637688"/>
                  <a:gd name="connsiteX407" fmla="*/ 1201918 w 7077665"/>
                  <a:gd name="connsiteY407" fmla="*/ 583158 h 637688"/>
                  <a:gd name="connsiteX408" fmla="*/ 1192455 w 7077665"/>
                  <a:gd name="connsiteY408" fmla="*/ 586313 h 637688"/>
                  <a:gd name="connsiteX409" fmla="*/ 1151444 w 7077665"/>
                  <a:gd name="connsiteY409" fmla="*/ 599382 h 637688"/>
                  <a:gd name="connsiteX410" fmla="*/ 1105927 w 7077665"/>
                  <a:gd name="connsiteY410" fmla="*/ 611550 h 637688"/>
                  <a:gd name="connsiteX411" fmla="*/ 1100970 w 7077665"/>
                  <a:gd name="connsiteY411" fmla="*/ 612902 h 637688"/>
                  <a:gd name="connsiteX412" fmla="*/ 1050496 w 7077665"/>
                  <a:gd name="connsiteY412" fmla="*/ 625521 h 637688"/>
                  <a:gd name="connsiteX413" fmla="*/ 1009034 w 7077665"/>
                  <a:gd name="connsiteY413" fmla="*/ 636787 h 637688"/>
                  <a:gd name="connsiteX414" fmla="*/ 1054101 w 7077665"/>
                  <a:gd name="connsiteY414" fmla="*/ 636787 h 637688"/>
                  <a:gd name="connsiteX415" fmla="*/ 49122 w 7077665"/>
                  <a:gd name="connsiteY415" fmla="*/ 618310 h 637688"/>
                  <a:gd name="connsiteX416" fmla="*/ 77063 w 7077665"/>
                  <a:gd name="connsiteY416" fmla="*/ 637689 h 637688"/>
                  <a:gd name="connsiteX417" fmla="*/ 99596 w 7077665"/>
                  <a:gd name="connsiteY417" fmla="*/ 637689 h 637688"/>
                  <a:gd name="connsiteX418" fmla="*/ 150070 w 7077665"/>
                  <a:gd name="connsiteY418" fmla="*/ 637689 h 637688"/>
                  <a:gd name="connsiteX419" fmla="*/ 200544 w 7077665"/>
                  <a:gd name="connsiteY419" fmla="*/ 637689 h 637688"/>
                  <a:gd name="connsiteX420" fmla="*/ 251018 w 7077665"/>
                  <a:gd name="connsiteY420" fmla="*/ 637689 h 637688"/>
                  <a:gd name="connsiteX421" fmla="*/ 301494 w 7077665"/>
                  <a:gd name="connsiteY421" fmla="*/ 637689 h 637688"/>
                  <a:gd name="connsiteX422" fmla="*/ 326280 w 7077665"/>
                  <a:gd name="connsiteY422" fmla="*/ 637689 h 637688"/>
                  <a:gd name="connsiteX423" fmla="*/ 308703 w 7077665"/>
                  <a:gd name="connsiteY423" fmla="*/ 612452 h 637688"/>
                  <a:gd name="connsiteX424" fmla="*/ 301043 w 7077665"/>
                  <a:gd name="connsiteY424" fmla="*/ 601635 h 637688"/>
                  <a:gd name="connsiteX425" fmla="*/ 291579 w 7077665"/>
                  <a:gd name="connsiteY425" fmla="*/ 587214 h 637688"/>
                  <a:gd name="connsiteX426" fmla="*/ 274904 w 7077665"/>
                  <a:gd name="connsiteY426" fmla="*/ 561977 h 637688"/>
                  <a:gd name="connsiteX427" fmla="*/ 258680 w 7077665"/>
                  <a:gd name="connsiteY427" fmla="*/ 536740 h 637688"/>
                  <a:gd name="connsiteX428" fmla="*/ 250569 w 7077665"/>
                  <a:gd name="connsiteY428" fmla="*/ 524121 h 637688"/>
                  <a:gd name="connsiteX429" fmla="*/ 242006 w 7077665"/>
                  <a:gd name="connsiteY429" fmla="*/ 511503 h 637688"/>
                  <a:gd name="connsiteX430" fmla="*/ 225332 w 7077665"/>
                  <a:gd name="connsiteY430" fmla="*/ 486266 h 637688"/>
                  <a:gd name="connsiteX431" fmla="*/ 208206 w 7077665"/>
                  <a:gd name="connsiteY431" fmla="*/ 461029 h 637688"/>
                  <a:gd name="connsiteX432" fmla="*/ 200544 w 7077665"/>
                  <a:gd name="connsiteY432" fmla="*/ 449311 h 637688"/>
                  <a:gd name="connsiteX433" fmla="*/ 190630 w 7077665"/>
                  <a:gd name="connsiteY433" fmla="*/ 435791 h 637688"/>
                  <a:gd name="connsiteX434" fmla="*/ 171251 w 7077665"/>
                  <a:gd name="connsiteY434" fmla="*/ 410554 h 637688"/>
                  <a:gd name="connsiteX435" fmla="*/ 152324 w 7077665"/>
                  <a:gd name="connsiteY435" fmla="*/ 385317 h 637688"/>
                  <a:gd name="connsiteX436" fmla="*/ 150521 w 7077665"/>
                  <a:gd name="connsiteY436" fmla="*/ 382613 h 637688"/>
                  <a:gd name="connsiteX437" fmla="*/ 129791 w 7077665"/>
                  <a:gd name="connsiteY437" fmla="*/ 360080 h 637688"/>
                  <a:gd name="connsiteX438" fmla="*/ 105455 w 7077665"/>
                  <a:gd name="connsiteY438" fmla="*/ 334843 h 637688"/>
                  <a:gd name="connsiteX439" fmla="*/ 100497 w 7077665"/>
                  <a:gd name="connsiteY439" fmla="*/ 329435 h 637688"/>
                  <a:gd name="connsiteX440" fmla="*/ 72556 w 7077665"/>
                  <a:gd name="connsiteY440" fmla="*/ 309606 h 637688"/>
                  <a:gd name="connsiteX441" fmla="*/ 50023 w 7077665"/>
                  <a:gd name="connsiteY441" fmla="*/ 293832 h 637688"/>
                  <a:gd name="connsiteX442" fmla="*/ 19378 w 7077665"/>
                  <a:gd name="connsiteY442" fmla="*/ 284368 h 637688"/>
                  <a:gd name="connsiteX443" fmla="*/ 0 w 7077665"/>
                  <a:gd name="connsiteY443" fmla="*/ 278510 h 637688"/>
                  <a:gd name="connsiteX444" fmla="*/ 0 w 7077665"/>
                  <a:gd name="connsiteY444" fmla="*/ 284368 h 637688"/>
                  <a:gd name="connsiteX445" fmla="*/ 0 w 7077665"/>
                  <a:gd name="connsiteY445" fmla="*/ 309606 h 637688"/>
                  <a:gd name="connsiteX446" fmla="*/ 0 w 7077665"/>
                  <a:gd name="connsiteY446" fmla="*/ 334843 h 637688"/>
                  <a:gd name="connsiteX447" fmla="*/ 0 w 7077665"/>
                  <a:gd name="connsiteY447" fmla="*/ 360080 h 637688"/>
                  <a:gd name="connsiteX448" fmla="*/ 0 w 7077665"/>
                  <a:gd name="connsiteY448" fmla="*/ 385317 h 637688"/>
                  <a:gd name="connsiteX449" fmla="*/ 0 w 7077665"/>
                  <a:gd name="connsiteY449" fmla="*/ 410554 h 637688"/>
                  <a:gd name="connsiteX450" fmla="*/ 0 w 7077665"/>
                  <a:gd name="connsiteY450" fmla="*/ 435791 h 637688"/>
                  <a:gd name="connsiteX451" fmla="*/ 0 w 7077665"/>
                  <a:gd name="connsiteY451" fmla="*/ 461029 h 637688"/>
                  <a:gd name="connsiteX452" fmla="*/ 0 w 7077665"/>
                  <a:gd name="connsiteY452" fmla="*/ 486266 h 637688"/>
                  <a:gd name="connsiteX453" fmla="*/ 0 w 7077665"/>
                  <a:gd name="connsiteY453" fmla="*/ 511503 h 637688"/>
                  <a:gd name="connsiteX454" fmla="*/ 0 w 7077665"/>
                  <a:gd name="connsiteY454" fmla="*/ 536740 h 637688"/>
                  <a:gd name="connsiteX455" fmla="*/ 0 w 7077665"/>
                  <a:gd name="connsiteY455" fmla="*/ 561977 h 637688"/>
                  <a:gd name="connsiteX456" fmla="*/ 0 w 7077665"/>
                  <a:gd name="connsiteY456" fmla="*/ 587214 h 637688"/>
                  <a:gd name="connsiteX457" fmla="*/ 0 w 7077665"/>
                  <a:gd name="connsiteY457" fmla="*/ 602086 h 637688"/>
                  <a:gd name="connsiteX458" fmla="*/ 31997 w 7077665"/>
                  <a:gd name="connsiteY458" fmla="*/ 612452 h 637688"/>
                  <a:gd name="connsiteX459" fmla="*/ 49122 w 7077665"/>
                  <a:gd name="connsiteY459" fmla="*/ 618310 h 63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</a:cxnLst>
                <a:rect l="l" t="t" r="r" b="b"/>
                <a:pathLst>
                  <a:path w="7077665" h="637688">
                    <a:moveTo>
                      <a:pt x="1054101" y="637689"/>
                    </a:moveTo>
                    <a:lnTo>
                      <a:pt x="1104575" y="637689"/>
                    </a:lnTo>
                    <a:lnTo>
                      <a:pt x="1155050" y="637689"/>
                    </a:lnTo>
                    <a:lnTo>
                      <a:pt x="1205524" y="637689"/>
                    </a:lnTo>
                    <a:lnTo>
                      <a:pt x="1255998" y="637689"/>
                    </a:lnTo>
                    <a:lnTo>
                      <a:pt x="1306472" y="637689"/>
                    </a:lnTo>
                    <a:lnTo>
                      <a:pt x="1356946" y="637689"/>
                    </a:lnTo>
                    <a:lnTo>
                      <a:pt x="1407421" y="637689"/>
                    </a:lnTo>
                    <a:lnTo>
                      <a:pt x="1457895" y="637689"/>
                    </a:lnTo>
                    <a:lnTo>
                      <a:pt x="1508370" y="637689"/>
                    </a:lnTo>
                    <a:lnTo>
                      <a:pt x="1558844" y="637689"/>
                    </a:lnTo>
                    <a:lnTo>
                      <a:pt x="1609318" y="637689"/>
                    </a:lnTo>
                    <a:lnTo>
                      <a:pt x="1659792" y="637689"/>
                    </a:lnTo>
                    <a:lnTo>
                      <a:pt x="1710266" y="637689"/>
                    </a:lnTo>
                    <a:lnTo>
                      <a:pt x="1760740" y="637689"/>
                    </a:lnTo>
                    <a:lnTo>
                      <a:pt x="1772909" y="637689"/>
                    </a:lnTo>
                    <a:lnTo>
                      <a:pt x="1805357" y="612452"/>
                    </a:lnTo>
                    <a:lnTo>
                      <a:pt x="1810765" y="607945"/>
                    </a:lnTo>
                    <a:lnTo>
                      <a:pt x="1833749" y="587214"/>
                    </a:lnTo>
                    <a:lnTo>
                      <a:pt x="1860788" y="562878"/>
                    </a:lnTo>
                    <a:lnTo>
                      <a:pt x="1861239" y="562428"/>
                    </a:lnTo>
                    <a:lnTo>
                      <a:pt x="1887378" y="537191"/>
                    </a:lnTo>
                    <a:lnTo>
                      <a:pt x="1910812" y="513756"/>
                    </a:lnTo>
                    <a:lnTo>
                      <a:pt x="1912615" y="511954"/>
                    </a:lnTo>
                    <a:lnTo>
                      <a:pt x="1939654" y="486717"/>
                    </a:lnTo>
                    <a:lnTo>
                      <a:pt x="1960835" y="465535"/>
                    </a:lnTo>
                    <a:lnTo>
                      <a:pt x="1965342" y="461479"/>
                    </a:lnTo>
                    <a:lnTo>
                      <a:pt x="1994185" y="436242"/>
                    </a:lnTo>
                    <a:lnTo>
                      <a:pt x="2011310" y="420469"/>
                    </a:lnTo>
                    <a:lnTo>
                      <a:pt x="2023478" y="411005"/>
                    </a:lnTo>
                    <a:lnTo>
                      <a:pt x="2055926" y="385768"/>
                    </a:lnTo>
                    <a:lnTo>
                      <a:pt x="2061784" y="381261"/>
                    </a:lnTo>
                    <a:lnTo>
                      <a:pt x="2097386" y="360531"/>
                    </a:lnTo>
                    <a:lnTo>
                      <a:pt x="2111807" y="351968"/>
                    </a:lnTo>
                    <a:lnTo>
                      <a:pt x="2155522" y="335294"/>
                    </a:lnTo>
                    <a:lnTo>
                      <a:pt x="2161832" y="333040"/>
                    </a:lnTo>
                    <a:lnTo>
                      <a:pt x="2212306" y="324928"/>
                    </a:lnTo>
                    <a:lnTo>
                      <a:pt x="2262780" y="326280"/>
                    </a:lnTo>
                    <a:lnTo>
                      <a:pt x="2313254" y="334392"/>
                    </a:lnTo>
                    <a:lnTo>
                      <a:pt x="2317310" y="335294"/>
                    </a:lnTo>
                    <a:lnTo>
                      <a:pt x="2363728" y="346560"/>
                    </a:lnTo>
                    <a:lnTo>
                      <a:pt x="2407894" y="360080"/>
                    </a:lnTo>
                    <a:lnTo>
                      <a:pt x="2414202" y="361883"/>
                    </a:lnTo>
                    <a:lnTo>
                      <a:pt x="2464678" y="379008"/>
                    </a:lnTo>
                    <a:lnTo>
                      <a:pt x="2480901" y="385317"/>
                    </a:lnTo>
                    <a:lnTo>
                      <a:pt x="2514701" y="397936"/>
                    </a:lnTo>
                    <a:lnTo>
                      <a:pt x="2546697" y="410554"/>
                    </a:lnTo>
                    <a:lnTo>
                      <a:pt x="2564725" y="417765"/>
                    </a:lnTo>
                    <a:lnTo>
                      <a:pt x="2607537" y="435791"/>
                    </a:lnTo>
                    <a:lnTo>
                      <a:pt x="2615199" y="438946"/>
                    </a:lnTo>
                    <a:lnTo>
                      <a:pt x="2659814" y="460578"/>
                    </a:lnTo>
                    <a:lnTo>
                      <a:pt x="2665222" y="463282"/>
                    </a:lnTo>
                    <a:lnTo>
                      <a:pt x="2709387" y="485815"/>
                    </a:lnTo>
                    <a:lnTo>
                      <a:pt x="2715696" y="488970"/>
                    </a:lnTo>
                    <a:lnTo>
                      <a:pt x="2754454" y="510602"/>
                    </a:lnTo>
                    <a:lnTo>
                      <a:pt x="2765720" y="516911"/>
                    </a:lnTo>
                    <a:lnTo>
                      <a:pt x="2803125" y="535839"/>
                    </a:lnTo>
                    <a:lnTo>
                      <a:pt x="2815743" y="542599"/>
                    </a:lnTo>
                    <a:lnTo>
                      <a:pt x="2851797" y="560625"/>
                    </a:lnTo>
                    <a:lnTo>
                      <a:pt x="2865768" y="567385"/>
                    </a:lnTo>
                    <a:lnTo>
                      <a:pt x="2911735" y="585862"/>
                    </a:lnTo>
                    <a:lnTo>
                      <a:pt x="2916242" y="587665"/>
                    </a:lnTo>
                    <a:lnTo>
                      <a:pt x="2966716" y="602086"/>
                    </a:lnTo>
                    <a:lnTo>
                      <a:pt x="3017190" y="609747"/>
                    </a:lnTo>
                    <a:lnTo>
                      <a:pt x="3067664" y="610198"/>
                    </a:lnTo>
                    <a:lnTo>
                      <a:pt x="3118139" y="602987"/>
                    </a:lnTo>
                    <a:lnTo>
                      <a:pt x="3168613" y="592172"/>
                    </a:lnTo>
                    <a:lnTo>
                      <a:pt x="3188443" y="585862"/>
                    </a:lnTo>
                    <a:lnTo>
                      <a:pt x="3218636" y="575948"/>
                    </a:lnTo>
                    <a:lnTo>
                      <a:pt x="3260548" y="560625"/>
                    </a:lnTo>
                    <a:lnTo>
                      <a:pt x="3269110" y="557471"/>
                    </a:lnTo>
                    <a:lnTo>
                      <a:pt x="3319586" y="539895"/>
                    </a:lnTo>
                    <a:lnTo>
                      <a:pt x="3334457" y="534937"/>
                    </a:lnTo>
                    <a:lnTo>
                      <a:pt x="3370060" y="523671"/>
                    </a:lnTo>
                    <a:lnTo>
                      <a:pt x="3420534" y="511503"/>
                    </a:lnTo>
                    <a:lnTo>
                      <a:pt x="3434504" y="510151"/>
                    </a:lnTo>
                    <a:lnTo>
                      <a:pt x="3470557" y="506095"/>
                    </a:lnTo>
                    <a:lnTo>
                      <a:pt x="3521032" y="506996"/>
                    </a:lnTo>
                    <a:lnTo>
                      <a:pt x="3535453" y="509700"/>
                    </a:lnTo>
                    <a:lnTo>
                      <a:pt x="3571055" y="516911"/>
                    </a:lnTo>
                    <a:lnTo>
                      <a:pt x="3621529" y="532684"/>
                    </a:lnTo>
                    <a:lnTo>
                      <a:pt x="3626036" y="534937"/>
                    </a:lnTo>
                    <a:lnTo>
                      <a:pt x="3671554" y="555217"/>
                    </a:lnTo>
                    <a:lnTo>
                      <a:pt x="3681918" y="560175"/>
                    </a:lnTo>
                    <a:lnTo>
                      <a:pt x="3722028" y="580454"/>
                    </a:lnTo>
                    <a:lnTo>
                      <a:pt x="3731491" y="585412"/>
                    </a:lnTo>
                    <a:lnTo>
                      <a:pt x="3772502" y="606593"/>
                    </a:lnTo>
                    <a:lnTo>
                      <a:pt x="3780164" y="610198"/>
                    </a:lnTo>
                    <a:lnTo>
                      <a:pt x="3822525" y="630027"/>
                    </a:lnTo>
                    <a:lnTo>
                      <a:pt x="3835594" y="635435"/>
                    </a:lnTo>
                    <a:lnTo>
                      <a:pt x="3873000" y="635435"/>
                    </a:lnTo>
                    <a:lnTo>
                      <a:pt x="3923474" y="635435"/>
                    </a:lnTo>
                    <a:lnTo>
                      <a:pt x="3973948" y="635435"/>
                    </a:lnTo>
                    <a:lnTo>
                      <a:pt x="4024422" y="635435"/>
                    </a:lnTo>
                    <a:lnTo>
                      <a:pt x="4074897" y="635435"/>
                    </a:lnTo>
                    <a:lnTo>
                      <a:pt x="4125371" y="635435"/>
                    </a:lnTo>
                    <a:lnTo>
                      <a:pt x="4175846" y="635435"/>
                    </a:lnTo>
                    <a:lnTo>
                      <a:pt x="4226320" y="635435"/>
                    </a:lnTo>
                    <a:lnTo>
                      <a:pt x="4276794" y="635435"/>
                    </a:lnTo>
                    <a:lnTo>
                      <a:pt x="4327268" y="635435"/>
                    </a:lnTo>
                    <a:lnTo>
                      <a:pt x="4377742" y="635435"/>
                    </a:lnTo>
                    <a:lnTo>
                      <a:pt x="4428216" y="635435"/>
                    </a:lnTo>
                    <a:lnTo>
                      <a:pt x="4478692" y="635435"/>
                    </a:lnTo>
                    <a:lnTo>
                      <a:pt x="4529166" y="635435"/>
                    </a:lnTo>
                    <a:lnTo>
                      <a:pt x="4579640" y="635435"/>
                    </a:lnTo>
                    <a:lnTo>
                      <a:pt x="4630114" y="635435"/>
                    </a:lnTo>
                    <a:lnTo>
                      <a:pt x="4680588" y="635435"/>
                    </a:lnTo>
                    <a:lnTo>
                      <a:pt x="4731062" y="635435"/>
                    </a:lnTo>
                    <a:lnTo>
                      <a:pt x="4781536" y="635435"/>
                    </a:lnTo>
                    <a:lnTo>
                      <a:pt x="4832012" y="635435"/>
                    </a:lnTo>
                    <a:lnTo>
                      <a:pt x="4882486" y="635435"/>
                    </a:lnTo>
                    <a:lnTo>
                      <a:pt x="4932960" y="635435"/>
                    </a:lnTo>
                    <a:lnTo>
                      <a:pt x="4983434" y="635435"/>
                    </a:lnTo>
                    <a:lnTo>
                      <a:pt x="5033908" y="635435"/>
                    </a:lnTo>
                    <a:lnTo>
                      <a:pt x="5039316" y="635435"/>
                    </a:lnTo>
                    <a:lnTo>
                      <a:pt x="5061399" y="610198"/>
                    </a:lnTo>
                    <a:lnTo>
                      <a:pt x="5083030" y="584961"/>
                    </a:lnTo>
                    <a:lnTo>
                      <a:pt x="5083932" y="583609"/>
                    </a:lnTo>
                    <a:lnTo>
                      <a:pt x="5104211" y="559724"/>
                    </a:lnTo>
                    <a:lnTo>
                      <a:pt x="5126295" y="534487"/>
                    </a:lnTo>
                    <a:lnTo>
                      <a:pt x="5133955" y="525474"/>
                    </a:lnTo>
                    <a:lnTo>
                      <a:pt x="5148828" y="509250"/>
                    </a:lnTo>
                    <a:lnTo>
                      <a:pt x="5171361" y="484012"/>
                    </a:lnTo>
                    <a:lnTo>
                      <a:pt x="5183980" y="470943"/>
                    </a:lnTo>
                    <a:lnTo>
                      <a:pt x="5197499" y="459226"/>
                    </a:lnTo>
                    <a:lnTo>
                      <a:pt x="5224990" y="433989"/>
                    </a:lnTo>
                    <a:lnTo>
                      <a:pt x="5234454" y="425426"/>
                    </a:lnTo>
                    <a:lnTo>
                      <a:pt x="5259240" y="408752"/>
                    </a:lnTo>
                    <a:lnTo>
                      <a:pt x="5284477" y="392077"/>
                    </a:lnTo>
                    <a:lnTo>
                      <a:pt x="5306560" y="383965"/>
                    </a:lnTo>
                    <a:lnTo>
                      <a:pt x="5334952" y="372248"/>
                    </a:lnTo>
                    <a:lnTo>
                      <a:pt x="5385426" y="366389"/>
                    </a:lnTo>
                    <a:lnTo>
                      <a:pt x="5435900" y="374051"/>
                    </a:lnTo>
                    <a:lnTo>
                      <a:pt x="5460236" y="383515"/>
                    </a:lnTo>
                    <a:lnTo>
                      <a:pt x="5486374" y="393880"/>
                    </a:lnTo>
                    <a:lnTo>
                      <a:pt x="5512512" y="408752"/>
                    </a:lnTo>
                    <a:lnTo>
                      <a:pt x="5536397" y="422722"/>
                    </a:lnTo>
                    <a:lnTo>
                      <a:pt x="5551270" y="433989"/>
                    </a:lnTo>
                    <a:lnTo>
                      <a:pt x="5585521" y="459226"/>
                    </a:lnTo>
                    <a:lnTo>
                      <a:pt x="5586422" y="459676"/>
                    </a:lnTo>
                    <a:lnTo>
                      <a:pt x="5615714" y="484012"/>
                    </a:lnTo>
                    <a:lnTo>
                      <a:pt x="5636896" y="502039"/>
                    </a:lnTo>
                    <a:lnTo>
                      <a:pt x="5644558" y="509250"/>
                    </a:lnTo>
                    <a:lnTo>
                      <a:pt x="5672498" y="534487"/>
                    </a:lnTo>
                    <a:lnTo>
                      <a:pt x="5686920" y="547556"/>
                    </a:lnTo>
                    <a:lnTo>
                      <a:pt x="5700439" y="559724"/>
                    </a:lnTo>
                    <a:lnTo>
                      <a:pt x="5727929" y="584961"/>
                    </a:lnTo>
                    <a:lnTo>
                      <a:pt x="5736943" y="593073"/>
                    </a:lnTo>
                    <a:lnTo>
                      <a:pt x="5757223" y="610198"/>
                    </a:lnTo>
                    <a:lnTo>
                      <a:pt x="5786516" y="635435"/>
                    </a:lnTo>
                    <a:lnTo>
                      <a:pt x="5787417" y="635435"/>
                    </a:lnTo>
                    <a:lnTo>
                      <a:pt x="5837891" y="635435"/>
                    </a:lnTo>
                    <a:lnTo>
                      <a:pt x="5888367" y="635435"/>
                    </a:lnTo>
                    <a:lnTo>
                      <a:pt x="5938841" y="635435"/>
                    </a:lnTo>
                    <a:lnTo>
                      <a:pt x="5989315" y="635435"/>
                    </a:lnTo>
                    <a:lnTo>
                      <a:pt x="6039789" y="635435"/>
                    </a:lnTo>
                    <a:lnTo>
                      <a:pt x="6090263" y="635435"/>
                    </a:lnTo>
                    <a:lnTo>
                      <a:pt x="6140737" y="635435"/>
                    </a:lnTo>
                    <a:lnTo>
                      <a:pt x="6191212" y="635435"/>
                    </a:lnTo>
                    <a:lnTo>
                      <a:pt x="6229969" y="635435"/>
                    </a:lnTo>
                    <a:lnTo>
                      <a:pt x="6280443" y="635435"/>
                    </a:lnTo>
                    <a:lnTo>
                      <a:pt x="6330917" y="635435"/>
                    </a:lnTo>
                    <a:lnTo>
                      <a:pt x="6381391" y="635435"/>
                    </a:lnTo>
                    <a:lnTo>
                      <a:pt x="6425105" y="635435"/>
                    </a:lnTo>
                    <a:lnTo>
                      <a:pt x="6431866" y="632281"/>
                    </a:lnTo>
                    <a:lnTo>
                      <a:pt x="6476030" y="610198"/>
                    </a:lnTo>
                    <a:lnTo>
                      <a:pt x="6481889" y="607044"/>
                    </a:lnTo>
                    <a:lnTo>
                      <a:pt x="6528759" y="584961"/>
                    </a:lnTo>
                    <a:lnTo>
                      <a:pt x="6532363" y="583158"/>
                    </a:lnTo>
                    <a:lnTo>
                      <a:pt x="6582837" y="561526"/>
                    </a:lnTo>
                    <a:lnTo>
                      <a:pt x="6589147" y="559724"/>
                    </a:lnTo>
                    <a:lnTo>
                      <a:pt x="6633313" y="545753"/>
                    </a:lnTo>
                    <a:lnTo>
                      <a:pt x="6683787" y="538543"/>
                    </a:lnTo>
                    <a:lnTo>
                      <a:pt x="6734261" y="544401"/>
                    </a:lnTo>
                    <a:lnTo>
                      <a:pt x="6769413" y="559724"/>
                    </a:lnTo>
                    <a:lnTo>
                      <a:pt x="6784284" y="566033"/>
                    </a:lnTo>
                    <a:lnTo>
                      <a:pt x="6808169" y="584510"/>
                    </a:lnTo>
                    <a:lnTo>
                      <a:pt x="6834759" y="605692"/>
                    </a:lnTo>
                    <a:lnTo>
                      <a:pt x="6838364" y="609747"/>
                    </a:lnTo>
                    <a:lnTo>
                      <a:pt x="6861348" y="634985"/>
                    </a:lnTo>
                    <a:lnTo>
                      <a:pt x="6885233" y="634985"/>
                    </a:lnTo>
                    <a:lnTo>
                      <a:pt x="6935707" y="634985"/>
                    </a:lnTo>
                    <a:lnTo>
                      <a:pt x="6986182" y="634985"/>
                    </a:lnTo>
                    <a:lnTo>
                      <a:pt x="7036656" y="634985"/>
                    </a:lnTo>
                    <a:lnTo>
                      <a:pt x="7077666" y="634985"/>
                    </a:lnTo>
                    <a:lnTo>
                      <a:pt x="7061443" y="609747"/>
                    </a:lnTo>
                    <a:lnTo>
                      <a:pt x="7045218" y="584510"/>
                    </a:lnTo>
                    <a:lnTo>
                      <a:pt x="7036656" y="571892"/>
                    </a:lnTo>
                    <a:lnTo>
                      <a:pt x="7028995" y="559724"/>
                    </a:lnTo>
                    <a:lnTo>
                      <a:pt x="7014122" y="534487"/>
                    </a:lnTo>
                    <a:lnTo>
                      <a:pt x="6996096" y="511954"/>
                    </a:lnTo>
                    <a:lnTo>
                      <a:pt x="6983929" y="491674"/>
                    </a:lnTo>
                    <a:lnTo>
                      <a:pt x="6980774" y="487167"/>
                    </a:lnTo>
                    <a:lnTo>
                      <a:pt x="6965000" y="461930"/>
                    </a:lnTo>
                    <a:lnTo>
                      <a:pt x="6948777" y="436693"/>
                    </a:lnTo>
                    <a:lnTo>
                      <a:pt x="6933453" y="412808"/>
                    </a:lnTo>
                    <a:lnTo>
                      <a:pt x="6932552" y="411906"/>
                    </a:lnTo>
                    <a:lnTo>
                      <a:pt x="6914977" y="386669"/>
                    </a:lnTo>
                    <a:lnTo>
                      <a:pt x="6897852" y="361432"/>
                    </a:lnTo>
                    <a:lnTo>
                      <a:pt x="6883430" y="342054"/>
                    </a:lnTo>
                    <a:lnTo>
                      <a:pt x="6878023" y="336195"/>
                    </a:lnTo>
                    <a:lnTo>
                      <a:pt x="6856390" y="310958"/>
                    </a:lnTo>
                    <a:lnTo>
                      <a:pt x="6833857" y="285721"/>
                    </a:lnTo>
                    <a:lnTo>
                      <a:pt x="6833407" y="285270"/>
                    </a:lnTo>
                    <a:lnTo>
                      <a:pt x="6801860" y="260483"/>
                    </a:lnTo>
                    <a:lnTo>
                      <a:pt x="6783383" y="246062"/>
                    </a:lnTo>
                    <a:lnTo>
                      <a:pt x="6758146" y="235246"/>
                    </a:lnTo>
                    <a:lnTo>
                      <a:pt x="6733360" y="224430"/>
                    </a:lnTo>
                    <a:lnTo>
                      <a:pt x="6682885" y="218572"/>
                    </a:lnTo>
                    <a:lnTo>
                      <a:pt x="6632411" y="226233"/>
                    </a:lnTo>
                    <a:lnTo>
                      <a:pt x="6602217" y="235697"/>
                    </a:lnTo>
                    <a:lnTo>
                      <a:pt x="6582388" y="242006"/>
                    </a:lnTo>
                    <a:lnTo>
                      <a:pt x="6538673" y="260934"/>
                    </a:lnTo>
                    <a:lnTo>
                      <a:pt x="6531914" y="263638"/>
                    </a:lnTo>
                    <a:lnTo>
                      <a:pt x="6485945" y="285721"/>
                    </a:lnTo>
                    <a:lnTo>
                      <a:pt x="6481889" y="287523"/>
                    </a:lnTo>
                    <a:lnTo>
                      <a:pt x="6433218" y="310507"/>
                    </a:lnTo>
                    <a:lnTo>
                      <a:pt x="6431866" y="310958"/>
                    </a:lnTo>
                    <a:lnTo>
                      <a:pt x="6381842" y="335294"/>
                    </a:lnTo>
                    <a:lnTo>
                      <a:pt x="6381391" y="335294"/>
                    </a:lnTo>
                    <a:lnTo>
                      <a:pt x="6330917" y="357827"/>
                    </a:lnTo>
                    <a:lnTo>
                      <a:pt x="6325058" y="360080"/>
                    </a:lnTo>
                    <a:lnTo>
                      <a:pt x="6280894" y="378557"/>
                    </a:lnTo>
                    <a:lnTo>
                      <a:pt x="6263768" y="385317"/>
                    </a:lnTo>
                    <a:lnTo>
                      <a:pt x="6229969" y="398387"/>
                    </a:lnTo>
                    <a:lnTo>
                      <a:pt x="6189409" y="411005"/>
                    </a:lnTo>
                    <a:lnTo>
                      <a:pt x="6179946" y="413709"/>
                    </a:lnTo>
                    <a:lnTo>
                      <a:pt x="6129470" y="425877"/>
                    </a:lnTo>
                    <a:lnTo>
                      <a:pt x="6078996" y="432637"/>
                    </a:lnTo>
                    <a:lnTo>
                      <a:pt x="6028522" y="433538"/>
                    </a:lnTo>
                    <a:lnTo>
                      <a:pt x="5978048" y="426327"/>
                    </a:lnTo>
                    <a:lnTo>
                      <a:pt x="5927574" y="411005"/>
                    </a:lnTo>
                    <a:lnTo>
                      <a:pt x="5926672" y="410554"/>
                    </a:lnTo>
                    <a:lnTo>
                      <a:pt x="5877550" y="386218"/>
                    </a:lnTo>
                    <a:lnTo>
                      <a:pt x="5876198" y="385317"/>
                    </a:lnTo>
                    <a:lnTo>
                      <a:pt x="5836990" y="360080"/>
                    </a:lnTo>
                    <a:lnTo>
                      <a:pt x="5827527" y="353771"/>
                    </a:lnTo>
                    <a:lnTo>
                      <a:pt x="5802739" y="334843"/>
                    </a:lnTo>
                    <a:lnTo>
                      <a:pt x="5777502" y="315014"/>
                    </a:lnTo>
                    <a:lnTo>
                      <a:pt x="5771644" y="309606"/>
                    </a:lnTo>
                    <a:lnTo>
                      <a:pt x="5741450" y="284368"/>
                    </a:lnTo>
                    <a:lnTo>
                      <a:pt x="5727028" y="272201"/>
                    </a:lnTo>
                    <a:lnTo>
                      <a:pt x="5712607" y="259131"/>
                    </a:lnTo>
                    <a:lnTo>
                      <a:pt x="5684666" y="233894"/>
                    </a:lnTo>
                    <a:lnTo>
                      <a:pt x="5677005" y="226684"/>
                    </a:lnTo>
                    <a:lnTo>
                      <a:pt x="5657626" y="208657"/>
                    </a:lnTo>
                    <a:lnTo>
                      <a:pt x="5629235" y="183420"/>
                    </a:lnTo>
                    <a:lnTo>
                      <a:pt x="5626981" y="181167"/>
                    </a:lnTo>
                    <a:lnTo>
                      <a:pt x="5599941" y="158183"/>
                    </a:lnTo>
                    <a:lnTo>
                      <a:pt x="5576958" y="138354"/>
                    </a:lnTo>
                    <a:lnTo>
                      <a:pt x="5570197" y="132946"/>
                    </a:lnTo>
                    <a:lnTo>
                      <a:pt x="5535948" y="107709"/>
                    </a:lnTo>
                    <a:lnTo>
                      <a:pt x="5526934" y="100948"/>
                    </a:lnTo>
                    <a:lnTo>
                      <a:pt x="5495838" y="82471"/>
                    </a:lnTo>
                    <a:lnTo>
                      <a:pt x="5476911" y="71205"/>
                    </a:lnTo>
                    <a:lnTo>
                      <a:pt x="5440407" y="57234"/>
                    </a:lnTo>
                    <a:lnTo>
                      <a:pt x="5426886" y="51826"/>
                    </a:lnTo>
                    <a:lnTo>
                      <a:pt x="5376412" y="43714"/>
                    </a:lnTo>
                    <a:lnTo>
                      <a:pt x="5325938" y="49122"/>
                    </a:lnTo>
                    <a:lnTo>
                      <a:pt x="5306109" y="56784"/>
                    </a:lnTo>
                    <a:lnTo>
                      <a:pt x="5275914" y="68050"/>
                    </a:lnTo>
                    <a:lnTo>
                      <a:pt x="5255184" y="81570"/>
                    </a:lnTo>
                    <a:lnTo>
                      <a:pt x="5225440" y="101850"/>
                    </a:lnTo>
                    <a:lnTo>
                      <a:pt x="5220483" y="106357"/>
                    </a:lnTo>
                    <a:lnTo>
                      <a:pt x="5192542" y="131594"/>
                    </a:lnTo>
                    <a:lnTo>
                      <a:pt x="5174966" y="147367"/>
                    </a:lnTo>
                    <a:lnTo>
                      <a:pt x="5166403" y="156831"/>
                    </a:lnTo>
                    <a:lnTo>
                      <a:pt x="5142969" y="182068"/>
                    </a:lnTo>
                    <a:lnTo>
                      <a:pt x="5124943" y="202348"/>
                    </a:lnTo>
                    <a:lnTo>
                      <a:pt x="5120887" y="207305"/>
                    </a:lnTo>
                    <a:lnTo>
                      <a:pt x="5098804" y="232542"/>
                    </a:lnTo>
                    <a:lnTo>
                      <a:pt x="5076722" y="257779"/>
                    </a:lnTo>
                    <a:lnTo>
                      <a:pt x="5074919" y="259582"/>
                    </a:lnTo>
                    <a:lnTo>
                      <a:pt x="5055089" y="282566"/>
                    </a:lnTo>
                    <a:lnTo>
                      <a:pt x="5033007" y="307803"/>
                    </a:lnTo>
                    <a:lnTo>
                      <a:pt x="5024444" y="317718"/>
                    </a:lnTo>
                    <a:lnTo>
                      <a:pt x="5010474" y="333040"/>
                    </a:lnTo>
                    <a:lnTo>
                      <a:pt x="4986138" y="358277"/>
                    </a:lnTo>
                    <a:lnTo>
                      <a:pt x="4974421" y="370896"/>
                    </a:lnTo>
                    <a:lnTo>
                      <a:pt x="4960000" y="383515"/>
                    </a:lnTo>
                    <a:lnTo>
                      <a:pt x="4931157" y="408752"/>
                    </a:lnTo>
                    <a:lnTo>
                      <a:pt x="4924397" y="414610"/>
                    </a:lnTo>
                    <a:lnTo>
                      <a:pt x="4894202" y="433989"/>
                    </a:lnTo>
                    <a:lnTo>
                      <a:pt x="4874374" y="446157"/>
                    </a:lnTo>
                    <a:lnTo>
                      <a:pt x="4843728" y="458775"/>
                    </a:lnTo>
                    <a:lnTo>
                      <a:pt x="4824350" y="466887"/>
                    </a:lnTo>
                    <a:lnTo>
                      <a:pt x="4773876" y="476802"/>
                    </a:lnTo>
                    <a:lnTo>
                      <a:pt x="4723402" y="479506"/>
                    </a:lnTo>
                    <a:lnTo>
                      <a:pt x="4672928" y="476802"/>
                    </a:lnTo>
                    <a:lnTo>
                      <a:pt x="4622452" y="470943"/>
                    </a:lnTo>
                    <a:lnTo>
                      <a:pt x="4571978" y="463282"/>
                    </a:lnTo>
                    <a:lnTo>
                      <a:pt x="4545389" y="458775"/>
                    </a:lnTo>
                    <a:lnTo>
                      <a:pt x="4521504" y="454719"/>
                    </a:lnTo>
                    <a:lnTo>
                      <a:pt x="4471030" y="445255"/>
                    </a:lnTo>
                    <a:lnTo>
                      <a:pt x="4420556" y="433989"/>
                    </a:lnTo>
                    <a:lnTo>
                      <a:pt x="4417852" y="433087"/>
                    </a:lnTo>
                    <a:lnTo>
                      <a:pt x="4370532" y="421370"/>
                    </a:lnTo>
                    <a:lnTo>
                      <a:pt x="4320058" y="409202"/>
                    </a:lnTo>
                    <a:lnTo>
                      <a:pt x="4315551" y="408301"/>
                    </a:lnTo>
                    <a:lnTo>
                      <a:pt x="4269583" y="396584"/>
                    </a:lnTo>
                    <a:lnTo>
                      <a:pt x="4219109" y="384867"/>
                    </a:lnTo>
                    <a:lnTo>
                      <a:pt x="4210547" y="383064"/>
                    </a:lnTo>
                    <a:lnTo>
                      <a:pt x="4168635" y="374952"/>
                    </a:lnTo>
                    <a:lnTo>
                      <a:pt x="4118161" y="368192"/>
                    </a:lnTo>
                    <a:lnTo>
                      <a:pt x="4067686" y="363235"/>
                    </a:lnTo>
                    <a:lnTo>
                      <a:pt x="4019015" y="357827"/>
                    </a:lnTo>
                    <a:lnTo>
                      <a:pt x="4017663" y="357827"/>
                    </a:lnTo>
                    <a:lnTo>
                      <a:pt x="3967189" y="351518"/>
                    </a:lnTo>
                    <a:lnTo>
                      <a:pt x="3916715" y="340701"/>
                    </a:lnTo>
                    <a:lnTo>
                      <a:pt x="3889223" y="332589"/>
                    </a:lnTo>
                    <a:lnTo>
                      <a:pt x="3866690" y="326280"/>
                    </a:lnTo>
                    <a:lnTo>
                      <a:pt x="3819821" y="307803"/>
                    </a:lnTo>
                    <a:lnTo>
                      <a:pt x="3816667" y="306451"/>
                    </a:lnTo>
                    <a:lnTo>
                      <a:pt x="3766643" y="282566"/>
                    </a:lnTo>
                    <a:lnTo>
                      <a:pt x="3766192" y="282566"/>
                    </a:lnTo>
                    <a:lnTo>
                      <a:pt x="3717070" y="257779"/>
                    </a:lnTo>
                    <a:lnTo>
                      <a:pt x="3715718" y="257329"/>
                    </a:lnTo>
                    <a:lnTo>
                      <a:pt x="3668399" y="232993"/>
                    </a:lnTo>
                    <a:lnTo>
                      <a:pt x="3665695" y="231641"/>
                    </a:lnTo>
                    <a:lnTo>
                      <a:pt x="3615221" y="209108"/>
                    </a:lnTo>
                    <a:lnTo>
                      <a:pt x="3611615" y="208207"/>
                    </a:lnTo>
                    <a:lnTo>
                      <a:pt x="3564745" y="193785"/>
                    </a:lnTo>
                    <a:lnTo>
                      <a:pt x="3514271" y="183871"/>
                    </a:lnTo>
                    <a:lnTo>
                      <a:pt x="3463797" y="183420"/>
                    </a:lnTo>
                    <a:lnTo>
                      <a:pt x="3413323" y="188828"/>
                    </a:lnTo>
                    <a:lnTo>
                      <a:pt x="3362849" y="200545"/>
                    </a:lnTo>
                    <a:lnTo>
                      <a:pt x="3337612" y="208207"/>
                    </a:lnTo>
                    <a:lnTo>
                      <a:pt x="3312825" y="215868"/>
                    </a:lnTo>
                    <a:lnTo>
                      <a:pt x="3265055" y="232993"/>
                    </a:lnTo>
                    <a:lnTo>
                      <a:pt x="3262802" y="233894"/>
                    </a:lnTo>
                    <a:lnTo>
                      <a:pt x="3212328" y="251921"/>
                    </a:lnTo>
                    <a:lnTo>
                      <a:pt x="3192498" y="258230"/>
                    </a:lnTo>
                    <a:lnTo>
                      <a:pt x="3161854" y="267694"/>
                    </a:lnTo>
                    <a:lnTo>
                      <a:pt x="3111378" y="279411"/>
                    </a:lnTo>
                    <a:lnTo>
                      <a:pt x="3082085" y="283467"/>
                    </a:lnTo>
                    <a:lnTo>
                      <a:pt x="3061355" y="286171"/>
                    </a:lnTo>
                    <a:lnTo>
                      <a:pt x="3010881" y="285721"/>
                    </a:lnTo>
                    <a:lnTo>
                      <a:pt x="2994207" y="283017"/>
                    </a:lnTo>
                    <a:lnTo>
                      <a:pt x="2960857" y="278059"/>
                    </a:lnTo>
                    <a:lnTo>
                      <a:pt x="2910383" y="263188"/>
                    </a:lnTo>
                    <a:lnTo>
                      <a:pt x="2897313" y="257779"/>
                    </a:lnTo>
                    <a:lnTo>
                      <a:pt x="2859909" y="242907"/>
                    </a:lnTo>
                    <a:lnTo>
                      <a:pt x="2839179" y="232542"/>
                    </a:lnTo>
                    <a:lnTo>
                      <a:pt x="2809435" y="218121"/>
                    </a:lnTo>
                    <a:lnTo>
                      <a:pt x="2789154" y="207305"/>
                    </a:lnTo>
                    <a:lnTo>
                      <a:pt x="2759410" y="191983"/>
                    </a:lnTo>
                    <a:lnTo>
                      <a:pt x="2741384" y="182068"/>
                    </a:lnTo>
                    <a:lnTo>
                      <a:pt x="2709387" y="164041"/>
                    </a:lnTo>
                    <a:lnTo>
                      <a:pt x="2695417" y="156831"/>
                    </a:lnTo>
                    <a:lnTo>
                      <a:pt x="2658913" y="138354"/>
                    </a:lnTo>
                    <a:lnTo>
                      <a:pt x="2644943" y="131594"/>
                    </a:lnTo>
                    <a:lnTo>
                      <a:pt x="2608889" y="114919"/>
                    </a:lnTo>
                    <a:lnTo>
                      <a:pt x="2590863" y="106807"/>
                    </a:lnTo>
                    <a:lnTo>
                      <a:pt x="2558415" y="91935"/>
                    </a:lnTo>
                    <a:lnTo>
                      <a:pt x="2531375" y="81570"/>
                    </a:lnTo>
                    <a:lnTo>
                      <a:pt x="2508392" y="72106"/>
                    </a:lnTo>
                    <a:lnTo>
                      <a:pt x="2464678" y="56333"/>
                    </a:lnTo>
                    <a:lnTo>
                      <a:pt x="2457917" y="54079"/>
                    </a:lnTo>
                    <a:lnTo>
                      <a:pt x="2407442" y="36504"/>
                    </a:lnTo>
                    <a:lnTo>
                      <a:pt x="2390317" y="31096"/>
                    </a:lnTo>
                    <a:lnTo>
                      <a:pt x="2357420" y="20730"/>
                    </a:lnTo>
                    <a:lnTo>
                      <a:pt x="2306945" y="8112"/>
                    </a:lnTo>
                    <a:lnTo>
                      <a:pt x="2294327" y="6309"/>
                    </a:lnTo>
                    <a:lnTo>
                      <a:pt x="2256921" y="901"/>
                    </a:lnTo>
                    <a:lnTo>
                      <a:pt x="2206447" y="0"/>
                    </a:lnTo>
                    <a:lnTo>
                      <a:pt x="2166337" y="6760"/>
                    </a:lnTo>
                    <a:lnTo>
                      <a:pt x="2155973" y="8563"/>
                    </a:lnTo>
                    <a:lnTo>
                      <a:pt x="2105499" y="27040"/>
                    </a:lnTo>
                    <a:lnTo>
                      <a:pt x="2096936" y="31997"/>
                    </a:lnTo>
                    <a:lnTo>
                      <a:pt x="2055475" y="56333"/>
                    </a:lnTo>
                    <a:lnTo>
                      <a:pt x="2054123" y="57234"/>
                    </a:lnTo>
                    <a:lnTo>
                      <a:pt x="2021675" y="82471"/>
                    </a:lnTo>
                    <a:lnTo>
                      <a:pt x="2005000" y="95541"/>
                    </a:lnTo>
                    <a:lnTo>
                      <a:pt x="1991481" y="107709"/>
                    </a:lnTo>
                    <a:lnTo>
                      <a:pt x="1963539" y="132946"/>
                    </a:lnTo>
                    <a:lnTo>
                      <a:pt x="1954977" y="141057"/>
                    </a:lnTo>
                    <a:lnTo>
                      <a:pt x="1937401" y="158183"/>
                    </a:lnTo>
                    <a:lnTo>
                      <a:pt x="1911713" y="183420"/>
                    </a:lnTo>
                    <a:lnTo>
                      <a:pt x="1904953" y="190180"/>
                    </a:lnTo>
                    <a:lnTo>
                      <a:pt x="1886025" y="208657"/>
                    </a:lnTo>
                    <a:lnTo>
                      <a:pt x="1859887" y="233894"/>
                    </a:lnTo>
                    <a:lnTo>
                      <a:pt x="1854930" y="238852"/>
                    </a:lnTo>
                    <a:lnTo>
                      <a:pt x="1831946" y="259131"/>
                    </a:lnTo>
                    <a:lnTo>
                      <a:pt x="1804906" y="284368"/>
                    </a:lnTo>
                    <a:lnTo>
                      <a:pt x="1804455" y="284819"/>
                    </a:lnTo>
                    <a:lnTo>
                      <a:pt x="1772458" y="309606"/>
                    </a:lnTo>
                    <a:lnTo>
                      <a:pt x="1754432" y="324027"/>
                    </a:lnTo>
                    <a:lnTo>
                      <a:pt x="1737757" y="334843"/>
                    </a:lnTo>
                    <a:lnTo>
                      <a:pt x="1703958" y="356475"/>
                    </a:lnTo>
                    <a:lnTo>
                      <a:pt x="1697198" y="360080"/>
                    </a:lnTo>
                    <a:lnTo>
                      <a:pt x="1653933" y="383064"/>
                    </a:lnTo>
                    <a:lnTo>
                      <a:pt x="1649426" y="384867"/>
                    </a:lnTo>
                    <a:lnTo>
                      <a:pt x="1603459" y="404696"/>
                    </a:lnTo>
                    <a:lnTo>
                      <a:pt x="1590390" y="410104"/>
                    </a:lnTo>
                    <a:lnTo>
                      <a:pt x="1552985" y="424976"/>
                    </a:lnTo>
                    <a:lnTo>
                      <a:pt x="1526396" y="434890"/>
                    </a:lnTo>
                    <a:lnTo>
                      <a:pt x="1502961" y="444354"/>
                    </a:lnTo>
                    <a:lnTo>
                      <a:pt x="1466908" y="460127"/>
                    </a:lnTo>
                    <a:lnTo>
                      <a:pt x="1452938" y="466436"/>
                    </a:lnTo>
                    <a:lnTo>
                      <a:pt x="1412828" y="485364"/>
                    </a:lnTo>
                    <a:lnTo>
                      <a:pt x="1402915" y="489871"/>
                    </a:lnTo>
                    <a:lnTo>
                      <a:pt x="1360553" y="510602"/>
                    </a:lnTo>
                    <a:lnTo>
                      <a:pt x="1352891" y="514657"/>
                    </a:lnTo>
                    <a:lnTo>
                      <a:pt x="1310528" y="535839"/>
                    </a:lnTo>
                    <a:lnTo>
                      <a:pt x="1302417" y="539895"/>
                    </a:lnTo>
                    <a:lnTo>
                      <a:pt x="1255096" y="561076"/>
                    </a:lnTo>
                    <a:lnTo>
                      <a:pt x="1252392" y="562428"/>
                    </a:lnTo>
                    <a:lnTo>
                      <a:pt x="1201918" y="583158"/>
                    </a:lnTo>
                    <a:lnTo>
                      <a:pt x="1192455" y="586313"/>
                    </a:lnTo>
                    <a:lnTo>
                      <a:pt x="1151444" y="599382"/>
                    </a:lnTo>
                    <a:lnTo>
                      <a:pt x="1105927" y="611550"/>
                    </a:lnTo>
                    <a:lnTo>
                      <a:pt x="1100970" y="612902"/>
                    </a:lnTo>
                    <a:lnTo>
                      <a:pt x="1050496" y="625521"/>
                    </a:lnTo>
                    <a:lnTo>
                      <a:pt x="1009034" y="636787"/>
                    </a:lnTo>
                    <a:lnTo>
                      <a:pt x="1054101" y="636787"/>
                    </a:lnTo>
                    <a:close/>
                    <a:moveTo>
                      <a:pt x="49122" y="618310"/>
                    </a:moveTo>
                    <a:lnTo>
                      <a:pt x="77063" y="637689"/>
                    </a:lnTo>
                    <a:lnTo>
                      <a:pt x="99596" y="637689"/>
                    </a:lnTo>
                    <a:lnTo>
                      <a:pt x="150070" y="637689"/>
                    </a:lnTo>
                    <a:lnTo>
                      <a:pt x="200544" y="637689"/>
                    </a:lnTo>
                    <a:lnTo>
                      <a:pt x="251018" y="637689"/>
                    </a:lnTo>
                    <a:lnTo>
                      <a:pt x="301494" y="637689"/>
                    </a:lnTo>
                    <a:lnTo>
                      <a:pt x="326280" y="637689"/>
                    </a:lnTo>
                    <a:lnTo>
                      <a:pt x="308703" y="612452"/>
                    </a:lnTo>
                    <a:lnTo>
                      <a:pt x="301043" y="601635"/>
                    </a:lnTo>
                    <a:lnTo>
                      <a:pt x="291579" y="587214"/>
                    </a:lnTo>
                    <a:lnTo>
                      <a:pt x="274904" y="561977"/>
                    </a:lnTo>
                    <a:lnTo>
                      <a:pt x="258680" y="536740"/>
                    </a:lnTo>
                    <a:lnTo>
                      <a:pt x="250569" y="524121"/>
                    </a:lnTo>
                    <a:lnTo>
                      <a:pt x="242006" y="511503"/>
                    </a:lnTo>
                    <a:lnTo>
                      <a:pt x="225332" y="486266"/>
                    </a:lnTo>
                    <a:lnTo>
                      <a:pt x="208206" y="461029"/>
                    </a:lnTo>
                    <a:lnTo>
                      <a:pt x="200544" y="449311"/>
                    </a:lnTo>
                    <a:lnTo>
                      <a:pt x="190630" y="435791"/>
                    </a:lnTo>
                    <a:lnTo>
                      <a:pt x="171251" y="410554"/>
                    </a:lnTo>
                    <a:lnTo>
                      <a:pt x="152324" y="385317"/>
                    </a:lnTo>
                    <a:lnTo>
                      <a:pt x="150521" y="382613"/>
                    </a:lnTo>
                    <a:lnTo>
                      <a:pt x="129791" y="360080"/>
                    </a:lnTo>
                    <a:lnTo>
                      <a:pt x="105455" y="334843"/>
                    </a:lnTo>
                    <a:lnTo>
                      <a:pt x="100497" y="329435"/>
                    </a:lnTo>
                    <a:lnTo>
                      <a:pt x="72556" y="309606"/>
                    </a:lnTo>
                    <a:lnTo>
                      <a:pt x="50023" y="293832"/>
                    </a:lnTo>
                    <a:lnTo>
                      <a:pt x="19378" y="284368"/>
                    </a:lnTo>
                    <a:lnTo>
                      <a:pt x="0" y="278510"/>
                    </a:lnTo>
                    <a:lnTo>
                      <a:pt x="0" y="284368"/>
                    </a:lnTo>
                    <a:lnTo>
                      <a:pt x="0" y="309606"/>
                    </a:lnTo>
                    <a:lnTo>
                      <a:pt x="0" y="334843"/>
                    </a:lnTo>
                    <a:lnTo>
                      <a:pt x="0" y="360080"/>
                    </a:lnTo>
                    <a:lnTo>
                      <a:pt x="0" y="385317"/>
                    </a:lnTo>
                    <a:lnTo>
                      <a:pt x="0" y="410554"/>
                    </a:lnTo>
                    <a:lnTo>
                      <a:pt x="0" y="435791"/>
                    </a:lnTo>
                    <a:lnTo>
                      <a:pt x="0" y="461029"/>
                    </a:lnTo>
                    <a:lnTo>
                      <a:pt x="0" y="486266"/>
                    </a:lnTo>
                    <a:lnTo>
                      <a:pt x="0" y="511503"/>
                    </a:lnTo>
                    <a:lnTo>
                      <a:pt x="0" y="536740"/>
                    </a:lnTo>
                    <a:lnTo>
                      <a:pt x="0" y="561977"/>
                    </a:lnTo>
                    <a:lnTo>
                      <a:pt x="0" y="587214"/>
                    </a:lnTo>
                    <a:lnTo>
                      <a:pt x="0" y="602086"/>
                    </a:lnTo>
                    <a:lnTo>
                      <a:pt x="31997" y="612452"/>
                    </a:lnTo>
                    <a:lnTo>
                      <a:pt x="49122" y="618310"/>
                    </a:lnTo>
                    <a:close/>
                  </a:path>
                </a:pathLst>
              </a:custGeom>
              <a:solidFill>
                <a:srgbClr val="D4E6F1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8744D259-0384-78AB-8D4C-1EAF7D7C48DD}"/>
                  </a:ext>
                </a:extLst>
              </p:cNvPr>
              <p:cNvSpPr/>
              <p:nvPr/>
            </p:nvSpPr>
            <p:spPr>
              <a:xfrm>
                <a:off x="16401256" y="-8280288"/>
                <a:ext cx="7487769" cy="957659"/>
              </a:xfrm>
              <a:custGeom>
                <a:avLst/>
                <a:gdLst>
                  <a:gd name="connsiteX0" fmla="*/ 351968 w 7487769"/>
                  <a:gd name="connsiteY0" fmla="*/ 957660 h 957659"/>
                  <a:gd name="connsiteX1" fmla="*/ 401991 w 7487769"/>
                  <a:gd name="connsiteY1" fmla="*/ 957660 h 957659"/>
                  <a:gd name="connsiteX2" fmla="*/ 452465 w 7487769"/>
                  <a:gd name="connsiteY2" fmla="*/ 957660 h 957659"/>
                  <a:gd name="connsiteX3" fmla="*/ 502489 w 7487769"/>
                  <a:gd name="connsiteY3" fmla="*/ 957660 h 957659"/>
                  <a:gd name="connsiteX4" fmla="*/ 552963 w 7487769"/>
                  <a:gd name="connsiteY4" fmla="*/ 957660 h 957659"/>
                  <a:gd name="connsiteX5" fmla="*/ 602986 w 7487769"/>
                  <a:gd name="connsiteY5" fmla="*/ 957660 h 957659"/>
                  <a:gd name="connsiteX6" fmla="*/ 653462 w 7487769"/>
                  <a:gd name="connsiteY6" fmla="*/ 957660 h 957659"/>
                  <a:gd name="connsiteX7" fmla="*/ 703485 w 7487769"/>
                  <a:gd name="connsiteY7" fmla="*/ 957660 h 957659"/>
                  <a:gd name="connsiteX8" fmla="*/ 753959 w 7487769"/>
                  <a:gd name="connsiteY8" fmla="*/ 957660 h 957659"/>
                  <a:gd name="connsiteX9" fmla="*/ 803983 w 7487769"/>
                  <a:gd name="connsiteY9" fmla="*/ 957660 h 957659"/>
                  <a:gd name="connsiteX10" fmla="*/ 854457 w 7487769"/>
                  <a:gd name="connsiteY10" fmla="*/ 957660 h 957659"/>
                  <a:gd name="connsiteX11" fmla="*/ 904480 w 7487769"/>
                  <a:gd name="connsiteY11" fmla="*/ 957660 h 957659"/>
                  <a:gd name="connsiteX12" fmla="*/ 954956 w 7487769"/>
                  <a:gd name="connsiteY12" fmla="*/ 957660 h 957659"/>
                  <a:gd name="connsiteX13" fmla="*/ 1004979 w 7487769"/>
                  <a:gd name="connsiteY13" fmla="*/ 957660 h 957659"/>
                  <a:gd name="connsiteX14" fmla="*/ 1013992 w 7487769"/>
                  <a:gd name="connsiteY14" fmla="*/ 957660 h 957659"/>
                  <a:gd name="connsiteX15" fmla="*/ 1055453 w 7487769"/>
                  <a:gd name="connsiteY15" fmla="*/ 946393 h 957659"/>
                  <a:gd name="connsiteX16" fmla="*/ 1105477 w 7487769"/>
                  <a:gd name="connsiteY16" fmla="*/ 933774 h 957659"/>
                  <a:gd name="connsiteX17" fmla="*/ 1110434 w 7487769"/>
                  <a:gd name="connsiteY17" fmla="*/ 932422 h 957659"/>
                  <a:gd name="connsiteX18" fmla="*/ 1155951 w 7487769"/>
                  <a:gd name="connsiteY18" fmla="*/ 920254 h 957659"/>
                  <a:gd name="connsiteX19" fmla="*/ 1196962 w 7487769"/>
                  <a:gd name="connsiteY19" fmla="*/ 907185 h 957659"/>
                  <a:gd name="connsiteX20" fmla="*/ 1205974 w 7487769"/>
                  <a:gd name="connsiteY20" fmla="*/ 904030 h 957659"/>
                  <a:gd name="connsiteX21" fmla="*/ 1256448 w 7487769"/>
                  <a:gd name="connsiteY21" fmla="*/ 883300 h 957659"/>
                  <a:gd name="connsiteX22" fmla="*/ 1259153 w 7487769"/>
                  <a:gd name="connsiteY22" fmla="*/ 881948 h 957659"/>
                  <a:gd name="connsiteX23" fmla="*/ 1306472 w 7487769"/>
                  <a:gd name="connsiteY23" fmla="*/ 860767 h 957659"/>
                  <a:gd name="connsiteX24" fmla="*/ 1314584 w 7487769"/>
                  <a:gd name="connsiteY24" fmla="*/ 857161 h 957659"/>
                  <a:gd name="connsiteX25" fmla="*/ 1356946 w 7487769"/>
                  <a:gd name="connsiteY25" fmla="*/ 835980 h 957659"/>
                  <a:gd name="connsiteX26" fmla="*/ 1364608 w 7487769"/>
                  <a:gd name="connsiteY26" fmla="*/ 831924 h 957659"/>
                  <a:gd name="connsiteX27" fmla="*/ 1406971 w 7487769"/>
                  <a:gd name="connsiteY27" fmla="*/ 811194 h 957659"/>
                  <a:gd name="connsiteX28" fmla="*/ 1416885 w 7487769"/>
                  <a:gd name="connsiteY28" fmla="*/ 806687 h 957659"/>
                  <a:gd name="connsiteX29" fmla="*/ 1457445 w 7487769"/>
                  <a:gd name="connsiteY29" fmla="*/ 787759 h 957659"/>
                  <a:gd name="connsiteX30" fmla="*/ 1471415 w 7487769"/>
                  <a:gd name="connsiteY30" fmla="*/ 781450 h 957659"/>
                  <a:gd name="connsiteX31" fmla="*/ 1507468 w 7487769"/>
                  <a:gd name="connsiteY31" fmla="*/ 766128 h 957659"/>
                  <a:gd name="connsiteX32" fmla="*/ 1531353 w 7487769"/>
                  <a:gd name="connsiteY32" fmla="*/ 756664 h 957659"/>
                  <a:gd name="connsiteX33" fmla="*/ 1557942 w 7487769"/>
                  <a:gd name="connsiteY33" fmla="*/ 746298 h 957659"/>
                  <a:gd name="connsiteX34" fmla="*/ 1594897 w 7487769"/>
                  <a:gd name="connsiteY34" fmla="*/ 731426 h 957659"/>
                  <a:gd name="connsiteX35" fmla="*/ 1607966 w 7487769"/>
                  <a:gd name="connsiteY35" fmla="*/ 726019 h 957659"/>
                  <a:gd name="connsiteX36" fmla="*/ 1653933 w 7487769"/>
                  <a:gd name="connsiteY36" fmla="*/ 706189 h 957659"/>
                  <a:gd name="connsiteX37" fmla="*/ 1658440 w 7487769"/>
                  <a:gd name="connsiteY37" fmla="*/ 704387 h 957659"/>
                  <a:gd name="connsiteX38" fmla="*/ 1701704 w 7487769"/>
                  <a:gd name="connsiteY38" fmla="*/ 680952 h 957659"/>
                  <a:gd name="connsiteX39" fmla="*/ 1708465 w 7487769"/>
                  <a:gd name="connsiteY39" fmla="*/ 677347 h 957659"/>
                  <a:gd name="connsiteX40" fmla="*/ 1742264 w 7487769"/>
                  <a:gd name="connsiteY40" fmla="*/ 656166 h 957659"/>
                  <a:gd name="connsiteX41" fmla="*/ 1758939 w 7487769"/>
                  <a:gd name="connsiteY41" fmla="*/ 645350 h 957659"/>
                  <a:gd name="connsiteX42" fmla="*/ 1776965 w 7487769"/>
                  <a:gd name="connsiteY42" fmla="*/ 630929 h 957659"/>
                  <a:gd name="connsiteX43" fmla="*/ 1808962 w 7487769"/>
                  <a:gd name="connsiteY43" fmla="*/ 606142 h 957659"/>
                  <a:gd name="connsiteX44" fmla="*/ 1809413 w 7487769"/>
                  <a:gd name="connsiteY44" fmla="*/ 605692 h 957659"/>
                  <a:gd name="connsiteX45" fmla="*/ 1836453 w 7487769"/>
                  <a:gd name="connsiteY45" fmla="*/ 580454 h 957659"/>
                  <a:gd name="connsiteX46" fmla="*/ 1859436 w 7487769"/>
                  <a:gd name="connsiteY46" fmla="*/ 560175 h 957659"/>
                  <a:gd name="connsiteX47" fmla="*/ 1864394 w 7487769"/>
                  <a:gd name="connsiteY47" fmla="*/ 555217 h 957659"/>
                  <a:gd name="connsiteX48" fmla="*/ 1890532 w 7487769"/>
                  <a:gd name="connsiteY48" fmla="*/ 530431 h 957659"/>
                  <a:gd name="connsiteX49" fmla="*/ 1909460 w 7487769"/>
                  <a:gd name="connsiteY49" fmla="*/ 511954 h 957659"/>
                  <a:gd name="connsiteX50" fmla="*/ 1916671 w 7487769"/>
                  <a:gd name="connsiteY50" fmla="*/ 505194 h 957659"/>
                  <a:gd name="connsiteX51" fmla="*/ 1942358 w 7487769"/>
                  <a:gd name="connsiteY51" fmla="*/ 479956 h 957659"/>
                  <a:gd name="connsiteX52" fmla="*/ 1959934 w 7487769"/>
                  <a:gd name="connsiteY52" fmla="*/ 462831 h 957659"/>
                  <a:gd name="connsiteX53" fmla="*/ 1968497 w 7487769"/>
                  <a:gd name="connsiteY53" fmla="*/ 454719 h 957659"/>
                  <a:gd name="connsiteX54" fmla="*/ 1996438 w 7487769"/>
                  <a:gd name="connsiteY54" fmla="*/ 429933 h 957659"/>
                  <a:gd name="connsiteX55" fmla="*/ 2009957 w 7487769"/>
                  <a:gd name="connsiteY55" fmla="*/ 417765 h 957659"/>
                  <a:gd name="connsiteX56" fmla="*/ 2027083 w 7487769"/>
                  <a:gd name="connsiteY56" fmla="*/ 404695 h 957659"/>
                  <a:gd name="connsiteX57" fmla="*/ 2059081 w 7487769"/>
                  <a:gd name="connsiteY57" fmla="*/ 379458 h 957659"/>
                  <a:gd name="connsiteX58" fmla="*/ 2060433 w 7487769"/>
                  <a:gd name="connsiteY58" fmla="*/ 378557 h 957659"/>
                  <a:gd name="connsiteX59" fmla="*/ 2101893 w 7487769"/>
                  <a:gd name="connsiteY59" fmla="*/ 354221 h 957659"/>
                  <a:gd name="connsiteX60" fmla="*/ 2110456 w 7487769"/>
                  <a:gd name="connsiteY60" fmla="*/ 349715 h 957659"/>
                  <a:gd name="connsiteX61" fmla="*/ 2160930 w 7487769"/>
                  <a:gd name="connsiteY61" fmla="*/ 330787 h 957659"/>
                  <a:gd name="connsiteX62" fmla="*/ 2170844 w 7487769"/>
                  <a:gd name="connsiteY62" fmla="*/ 329435 h 957659"/>
                  <a:gd name="connsiteX63" fmla="*/ 2210954 w 7487769"/>
                  <a:gd name="connsiteY63" fmla="*/ 322675 h 957659"/>
                  <a:gd name="connsiteX64" fmla="*/ 2261428 w 7487769"/>
                  <a:gd name="connsiteY64" fmla="*/ 323576 h 957659"/>
                  <a:gd name="connsiteX65" fmla="*/ 2298832 w 7487769"/>
                  <a:gd name="connsiteY65" fmla="*/ 329435 h 957659"/>
                  <a:gd name="connsiteX66" fmla="*/ 2311451 w 7487769"/>
                  <a:gd name="connsiteY66" fmla="*/ 331237 h 957659"/>
                  <a:gd name="connsiteX67" fmla="*/ 2361926 w 7487769"/>
                  <a:gd name="connsiteY67" fmla="*/ 343856 h 957659"/>
                  <a:gd name="connsiteX68" fmla="*/ 2394824 w 7487769"/>
                  <a:gd name="connsiteY68" fmla="*/ 354221 h 957659"/>
                  <a:gd name="connsiteX69" fmla="*/ 2411949 w 7487769"/>
                  <a:gd name="connsiteY69" fmla="*/ 359629 h 957659"/>
                  <a:gd name="connsiteX70" fmla="*/ 2462423 w 7487769"/>
                  <a:gd name="connsiteY70" fmla="*/ 377205 h 957659"/>
                  <a:gd name="connsiteX71" fmla="*/ 2468733 w 7487769"/>
                  <a:gd name="connsiteY71" fmla="*/ 379458 h 957659"/>
                  <a:gd name="connsiteX72" fmla="*/ 2512448 w 7487769"/>
                  <a:gd name="connsiteY72" fmla="*/ 395232 h 957659"/>
                  <a:gd name="connsiteX73" fmla="*/ 2535882 w 7487769"/>
                  <a:gd name="connsiteY73" fmla="*/ 404695 h 957659"/>
                  <a:gd name="connsiteX74" fmla="*/ 2562922 w 7487769"/>
                  <a:gd name="connsiteY74" fmla="*/ 415061 h 957659"/>
                  <a:gd name="connsiteX75" fmla="*/ 2595370 w 7487769"/>
                  <a:gd name="connsiteY75" fmla="*/ 429933 h 957659"/>
                  <a:gd name="connsiteX76" fmla="*/ 2612945 w 7487769"/>
                  <a:gd name="connsiteY76" fmla="*/ 438045 h 957659"/>
                  <a:gd name="connsiteX77" fmla="*/ 2649448 w 7487769"/>
                  <a:gd name="connsiteY77" fmla="*/ 454719 h 957659"/>
                  <a:gd name="connsiteX78" fmla="*/ 2663419 w 7487769"/>
                  <a:gd name="connsiteY78" fmla="*/ 461479 h 957659"/>
                  <a:gd name="connsiteX79" fmla="*/ 2699473 w 7487769"/>
                  <a:gd name="connsiteY79" fmla="*/ 479956 h 957659"/>
                  <a:gd name="connsiteX80" fmla="*/ 2713443 w 7487769"/>
                  <a:gd name="connsiteY80" fmla="*/ 487167 h 957659"/>
                  <a:gd name="connsiteX81" fmla="*/ 2745440 w 7487769"/>
                  <a:gd name="connsiteY81" fmla="*/ 505194 h 957659"/>
                  <a:gd name="connsiteX82" fmla="*/ 2763917 w 7487769"/>
                  <a:gd name="connsiteY82" fmla="*/ 515108 h 957659"/>
                  <a:gd name="connsiteX83" fmla="*/ 2793661 w 7487769"/>
                  <a:gd name="connsiteY83" fmla="*/ 530431 h 957659"/>
                  <a:gd name="connsiteX84" fmla="*/ 2813942 w 7487769"/>
                  <a:gd name="connsiteY84" fmla="*/ 540796 h 957659"/>
                  <a:gd name="connsiteX85" fmla="*/ 2843684 w 7487769"/>
                  <a:gd name="connsiteY85" fmla="*/ 555217 h 957659"/>
                  <a:gd name="connsiteX86" fmla="*/ 2864416 w 7487769"/>
                  <a:gd name="connsiteY86" fmla="*/ 565582 h 957659"/>
                  <a:gd name="connsiteX87" fmla="*/ 2901820 w 7487769"/>
                  <a:gd name="connsiteY87" fmla="*/ 580454 h 957659"/>
                  <a:gd name="connsiteX88" fmla="*/ 2914439 w 7487769"/>
                  <a:gd name="connsiteY88" fmla="*/ 585862 h 957659"/>
                  <a:gd name="connsiteX89" fmla="*/ 2964913 w 7487769"/>
                  <a:gd name="connsiteY89" fmla="*/ 600734 h 957659"/>
                  <a:gd name="connsiteX90" fmla="*/ 2998263 w 7487769"/>
                  <a:gd name="connsiteY90" fmla="*/ 605692 h 957659"/>
                  <a:gd name="connsiteX91" fmla="*/ 3014937 w 7487769"/>
                  <a:gd name="connsiteY91" fmla="*/ 608395 h 957659"/>
                  <a:gd name="connsiteX92" fmla="*/ 3065411 w 7487769"/>
                  <a:gd name="connsiteY92" fmla="*/ 608395 h 957659"/>
                  <a:gd name="connsiteX93" fmla="*/ 3086141 w 7487769"/>
                  <a:gd name="connsiteY93" fmla="*/ 605692 h 957659"/>
                  <a:gd name="connsiteX94" fmla="*/ 3115885 w 7487769"/>
                  <a:gd name="connsiteY94" fmla="*/ 601635 h 957659"/>
                  <a:gd name="connsiteX95" fmla="*/ 3165909 w 7487769"/>
                  <a:gd name="connsiteY95" fmla="*/ 589918 h 957659"/>
                  <a:gd name="connsiteX96" fmla="*/ 3196554 w 7487769"/>
                  <a:gd name="connsiteY96" fmla="*/ 580454 h 957659"/>
                  <a:gd name="connsiteX97" fmla="*/ 3216384 w 7487769"/>
                  <a:gd name="connsiteY97" fmla="*/ 574145 h 957659"/>
                  <a:gd name="connsiteX98" fmla="*/ 3266407 w 7487769"/>
                  <a:gd name="connsiteY98" fmla="*/ 556118 h 957659"/>
                  <a:gd name="connsiteX99" fmla="*/ 3268661 w 7487769"/>
                  <a:gd name="connsiteY99" fmla="*/ 555217 h 957659"/>
                  <a:gd name="connsiteX100" fmla="*/ 3316881 w 7487769"/>
                  <a:gd name="connsiteY100" fmla="*/ 538092 h 957659"/>
                  <a:gd name="connsiteX101" fmla="*/ 3341668 w 7487769"/>
                  <a:gd name="connsiteY101" fmla="*/ 530431 h 957659"/>
                  <a:gd name="connsiteX102" fmla="*/ 3366905 w 7487769"/>
                  <a:gd name="connsiteY102" fmla="*/ 522319 h 957659"/>
                  <a:gd name="connsiteX103" fmla="*/ 3417379 w 7487769"/>
                  <a:gd name="connsiteY103" fmla="*/ 511052 h 957659"/>
                  <a:gd name="connsiteX104" fmla="*/ 3467403 w 7487769"/>
                  <a:gd name="connsiteY104" fmla="*/ 505644 h 957659"/>
                  <a:gd name="connsiteX105" fmla="*/ 3517877 w 7487769"/>
                  <a:gd name="connsiteY105" fmla="*/ 506095 h 957659"/>
                  <a:gd name="connsiteX106" fmla="*/ 3567900 w 7487769"/>
                  <a:gd name="connsiteY106" fmla="*/ 516009 h 957659"/>
                  <a:gd name="connsiteX107" fmla="*/ 3614770 w 7487769"/>
                  <a:gd name="connsiteY107" fmla="*/ 530431 h 957659"/>
                  <a:gd name="connsiteX108" fmla="*/ 3618374 w 7487769"/>
                  <a:gd name="connsiteY108" fmla="*/ 531332 h 957659"/>
                  <a:gd name="connsiteX109" fmla="*/ 3668399 w 7487769"/>
                  <a:gd name="connsiteY109" fmla="*/ 553865 h 957659"/>
                  <a:gd name="connsiteX110" fmla="*/ 3671103 w 7487769"/>
                  <a:gd name="connsiteY110" fmla="*/ 555217 h 957659"/>
                  <a:gd name="connsiteX111" fmla="*/ 3718873 w 7487769"/>
                  <a:gd name="connsiteY111" fmla="*/ 580003 h 957659"/>
                  <a:gd name="connsiteX112" fmla="*/ 3719774 w 7487769"/>
                  <a:gd name="connsiteY112" fmla="*/ 580454 h 957659"/>
                  <a:gd name="connsiteX113" fmla="*/ 3768896 w 7487769"/>
                  <a:gd name="connsiteY113" fmla="*/ 605692 h 957659"/>
                  <a:gd name="connsiteX114" fmla="*/ 3769347 w 7487769"/>
                  <a:gd name="connsiteY114" fmla="*/ 605692 h 957659"/>
                  <a:gd name="connsiteX115" fmla="*/ 3819371 w 7487769"/>
                  <a:gd name="connsiteY115" fmla="*/ 629577 h 957659"/>
                  <a:gd name="connsiteX116" fmla="*/ 3822525 w 7487769"/>
                  <a:gd name="connsiteY116" fmla="*/ 630929 h 957659"/>
                  <a:gd name="connsiteX117" fmla="*/ 3869394 w 7487769"/>
                  <a:gd name="connsiteY117" fmla="*/ 649406 h 957659"/>
                  <a:gd name="connsiteX118" fmla="*/ 3891927 w 7487769"/>
                  <a:gd name="connsiteY118" fmla="*/ 656166 h 957659"/>
                  <a:gd name="connsiteX119" fmla="*/ 3919868 w 7487769"/>
                  <a:gd name="connsiteY119" fmla="*/ 663827 h 957659"/>
                  <a:gd name="connsiteX120" fmla="*/ 3969893 w 7487769"/>
                  <a:gd name="connsiteY120" fmla="*/ 674643 h 957659"/>
                  <a:gd name="connsiteX121" fmla="*/ 4020367 w 7487769"/>
                  <a:gd name="connsiteY121" fmla="*/ 680952 h 957659"/>
                  <a:gd name="connsiteX122" fmla="*/ 4021719 w 7487769"/>
                  <a:gd name="connsiteY122" fmla="*/ 680952 h 957659"/>
                  <a:gd name="connsiteX123" fmla="*/ 4070390 w 7487769"/>
                  <a:gd name="connsiteY123" fmla="*/ 686360 h 957659"/>
                  <a:gd name="connsiteX124" fmla="*/ 4120865 w 7487769"/>
                  <a:gd name="connsiteY124" fmla="*/ 691317 h 957659"/>
                  <a:gd name="connsiteX125" fmla="*/ 4170888 w 7487769"/>
                  <a:gd name="connsiteY125" fmla="*/ 698077 h 957659"/>
                  <a:gd name="connsiteX126" fmla="*/ 4212799 w 7487769"/>
                  <a:gd name="connsiteY126" fmla="*/ 706189 h 957659"/>
                  <a:gd name="connsiteX127" fmla="*/ 4221362 w 7487769"/>
                  <a:gd name="connsiteY127" fmla="*/ 707992 h 957659"/>
                  <a:gd name="connsiteX128" fmla="*/ 4271387 w 7487769"/>
                  <a:gd name="connsiteY128" fmla="*/ 719259 h 957659"/>
                  <a:gd name="connsiteX129" fmla="*/ 4317354 w 7487769"/>
                  <a:gd name="connsiteY129" fmla="*/ 731426 h 957659"/>
                  <a:gd name="connsiteX130" fmla="*/ 4321861 w 7487769"/>
                  <a:gd name="connsiteY130" fmla="*/ 732328 h 957659"/>
                  <a:gd name="connsiteX131" fmla="*/ 4371884 w 7487769"/>
                  <a:gd name="connsiteY131" fmla="*/ 744496 h 957659"/>
                  <a:gd name="connsiteX132" fmla="*/ 4419204 w 7487769"/>
                  <a:gd name="connsiteY132" fmla="*/ 756664 h 957659"/>
                  <a:gd name="connsiteX133" fmla="*/ 4422358 w 7487769"/>
                  <a:gd name="connsiteY133" fmla="*/ 757114 h 957659"/>
                  <a:gd name="connsiteX134" fmla="*/ 4472382 w 7487769"/>
                  <a:gd name="connsiteY134" fmla="*/ 768381 h 957659"/>
                  <a:gd name="connsiteX135" fmla="*/ 4522856 w 7487769"/>
                  <a:gd name="connsiteY135" fmla="*/ 777394 h 957659"/>
                  <a:gd name="connsiteX136" fmla="*/ 4546290 w 7487769"/>
                  <a:gd name="connsiteY136" fmla="*/ 781450 h 957659"/>
                  <a:gd name="connsiteX137" fmla="*/ 4572880 w 7487769"/>
                  <a:gd name="connsiteY137" fmla="*/ 785957 h 957659"/>
                  <a:gd name="connsiteX138" fmla="*/ 4623354 w 7487769"/>
                  <a:gd name="connsiteY138" fmla="*/ 793618 h 957659"/>
                  <a:gd name="connsiteX139" fmla="*/ 4673377 w 7487769"/>
                  <a:gd name="connsiteY139" fmla="*/ 799477 h 957659"/>
                  <a:gd name="connsiteX140" fmla="*/ 4723851 w 7487769"/>
                  <a:gd name="connsiteY140" fmla="*/ 802180 h 957659"/>
                  <a:gd name="connsiteX141" fmla="*/ 4773876 w 7487769"/>
                  <a:gd name="connsiteY141" fmla="*/ 799477 h 957659"/>
                  <a:gd name="connsiteX142" fmla="*/ 4824350 w 7487769"/>
                  <a:gd name="connsiteY142" fmla="*/ 789562 h 957659"/>
                  <a:gd name="connsiteX143" fmla="*/ 4843728 w 7487769"/>
                  <a:gd name="connsiteY143" fmla="*/ 781450 h 957659"/>
                  <a:gd name="connsiteX144" fmla="*/ 4874374 w 7487769"/>
                  <a:gd name="connsiteY144" fmla="*/ 768832 h 957659"/>
                  <a:gd name="connsiteX145" fmla="*/ 4894653 w 7487769"/>
                  <a:gd name="connsiteY145" fmla="*/ 756664 h 957659"/>
                  <a:gd name="connsiteX146" fmla="*/ 4924848 w 7487769"/>
                  <a:gd name="connsiteY146" fmla="*/ 737285 h 957659"/>
                  <a:gd name="connsiteX147" fmla="*/ 4931608 w 7487769"/>
                  <a:gd name="connsiteY147" fmla="*/ 731426 h 957659"/>
                  <a:gd name="connsiteX148" fmla="*/ 4960450 w 7487769"/>
                  <a:gd name="connsiteY148" fmla="*/ 706189 h 957659"/>
                  <a:gd name="connsiteX149" fmla="*/ 4974871 w 7487769"/>
                  <a:gd name="connsiteY149" fmla="*/ 693571 h 957659"/>
                  <a:gd name="connsiteX150" fmla="*/ 4987040 w 7487769"/>
                  <a:gd name="connsiteY150" fmla="*/ 680952 h 957659"/>
                  <a:gd name="connsiteX151" fmla="*/ 5011375 w 7487769"/>
                  <a:gd name="connsiteY151" fmla="*/ 656166 h 957659"/>
                  <a:gd name="connsiteX152" fmla="*/ 5025345 w 7487769"/>
                  <a:gd name="connsiteY152" fmla="*/ 640843 h 957659"/>
                  <a:gd name="connsiteX153" fmla="*/ 5033908 w 7487769"/>
                  <a:gd name="connsiteY153" fmla="*/ 630929 h 957659"/>
                  <a:gd name="connsiteX154" fmla="*/ 5055540 w 7487769"/>
                  <a:gd name="connsiteY154" fmla="*/ 605692 h 957659"/>
                  <a:gd name="connsiteX155" fmla="*/ 5075370 w 7487769"/>
                  <a:gd name="connsiteY155" fmla="*/ 582708 h 957659"/>
                  <a:gd name="connsiteX156" fmla="*/ 5077173 w 7487769"/>
                  <a:gd name="connsiteY156" fmla="*/ 580454 h 957659"/>
                  <a:gd name="connsiteX157" fmla="*/ 5099255 w 7487769"/>
                  <a:gd name="connsiteY157" fmla="*/ 555217 h 957659"/>
                  <a:gd name="connsiteX158" fmla="*/ 5121788 w 7487769"/>
                  <a:gd name="connsiteY158" fmla="*/ 530431 h 957659"/>
                  <a:gd name="connsiteX159" fmla="*/ 5125844 w 7487769"/>
                  <a:gd name="connsiteY159" fmla="*/ 525473 h 957659"/>
                  <a:gd name="connsiteX160" fmla="*/ 5143870 w 7487769"/>
                  <a:gd name="connsiteY160" fmla="*/ 505194 h 957659"/>
                  <a:gd name="connsiteX161" fmla="*/ 5167305 w 7487769"/>
                  <a:gd name="connsiteY161" fmla="*/ 479956 h 957659"/>
                  <a:gd name="connsiteX162" fmla="*/ 5175867 w 7487769"/>
                  <a:gd name="connsiteY162" fmla="*/ 470493 h 957659"/>
                  <a:gd name="connsiteX163" fmla="*/ 5193443 w 7487769"/>
                  <a:gd name="connsiteY163" fmla="*/ 454719 h 957659"/>
                  <a:gd name="connsiteX164" fmla="*/ 5221384 w 7487769"/>
                  <a:gd name="connsiteY164" fmla="*/ 429933 h 957659"/>
                  <a:gd name="connsiteX165" fmla="*/ 5226342 w 7487769"/>
                  <a:gd name="connsiteY165" fmla="*/ 424976 h 957659"/>
                  <a:gd name="connsiteX166" fmla="*/ 5256085 w 7487769"/>
                  <a:gd name="connsiteY166" fmla="*/ 404695 h 957659"/>
                  <a:gd name="connsiteX167" fmla="*/ 5276365 w 7487769"/>
                  <a:gd name="connsiteY167" fmla="*/ 391176 h 957659"/>
                  <a:gd name="connsiteX168" fmla="*/ 5306560 w 7487769"/>
                  <a:gd name="connsiteY168" fmla="*/ 379458 h 957659"/>
                  <a:gd name="connsiteX169" fmla="*/ 5326839 w 7487769"/>
                  <a:gd name="connsiteY169" fmla="*/ 371797 h 957659"/>
                  <a:gd name="connsiteX170" fmla="*/ 5376863 w 7487769"/>
                  <a:gd name="connsiteY170" fmla="*/ 366389 h 957659"/>
                  <a:gd name="connsiteX171" fmla="*/ 5427337 w 7487769"/>
                  <a:gd name="connsiteY171" fmla="*/ 374050 h 957659"/>
                  <a:gd name="connsiteX172" fmla="*/ 5440857 w 7487769"/>
                  <a:gd name="connsiteY172" fmla="*/ 379458 h 957659"/>
                  <a:gd name="connsiteX173" fmla="*/ 5477360 w 7487769"/>
                  <a:gd name="connsiteY173" fmla="*/ 393429 h 957659"/>
                  <a:gd name="connsiteX174" fmla="*/ 5496289 w 7487769"/>
                  <a:gd name="connsiteY174" fmla="*/ 404695 h 957659"/>
                  <a:gd name="connsiteX175" fmla="*/ 5527836 w 7487769"/>
                  <a:gd name="connsiteY175" fmla="*/ 423173 h 957659"/>
                  <a:gd name="connsiteX176" fmla="*/ 5536848 w 7487769"/>
                  <a:gd name="connsiteY176" fmla="*/ 429933 h 957659"/>
                  <a:gd name="connsiteX177" fmla="*/ 5571099 w 7487769"/>
                  <a:gd name="connsiteY177" fmla="*/ 454719 h 957659"/>
                  <a:gd name="connsiteX178" fmla="*/ 5577859 w 7487769"/>
                  <a:gd name="connsiteY178" fmla="*/ 460127 h 957659"/>
                  <a:gd name="connsiteX179" fmla="*/ 5600843 w 7487769"/>
                  <a:gd name="connsiteY179" fmla="*/ 479956 h 957659"/>
                  <a:gd name="connsiteX180" fmla="*/ 5628333 w 7487769"/>
                  <a:gd name="connsiteY180" fmla="*/ 502940 h 957659"/>
                  <a:gd name="connsiteX181" fmla="*/ 5630587 w 7487769"/>
                  <a:gd name="connsiteY181" fmla="*/ 505194 h 957659"/>
                  <a:gd name="connsiteX182" fmla="*/ 5658978 w 7487769"/>
                  <a:gd name="connsiteY182" fmla="*/ 530431 h 957659"/>
                  <a:gd name="connsiteX183" fmla="*/ 5678357 w 7487769"/>
                  <a:gd name="connsiteY183" fmla="*/ 548457 h 957659"/>
                  <a:gd name="connsiteX184" fmla="*/ 5686469 w 7487769"/>
                  <a:gd name="connsiteY184" fmla="*/ 555217 h 957659"/>
                  <a:gd name="connsiteX185" fmla="*/ 5714410 w 7487769"/>
                  <a:gd name="connsiteY185" fmla="*/ 580454 h 957659"/>
                  <a:gd name="connsiteX186" fmla="*/ 5728831 w 7487769"/>
                  <a:gd name="connsiteY186" fmla="*/ 593524 h 957659"/>
                  <a:gd name="connsiteX187" fmla="*/ 5743253 w 7487769"/>
                  <a:gd name="connsiteY187" fmla="*/ 605692 h 957659"/>
                  <a:gd name="connsiteX188" fmla="*/ 5772995 w 7487769"/>
                  <a:gd name="connsiteY188" fmla="*/ 630929 h 957659"/>
                  <a:gd name="connsiteX189" fmla="*/ 5778854 w 7487769"/>
                  <a:gd name="connsiteY189" fmla="*/ 635886 h 957659"/>
                  <a:gd name="connsiteX190" fmla="*/ 5804542 w 7487769"/>
                  <a:gd name="connsiteY190" fmla="*/ 656166 h 957659"/>
                  <a:gd name="connsiteX191" fmla="*/ 5829328 w 7487769"/>
                  <a:gd name="connsiteY191" fmla="*/ 674643 h 957659"/>
                  <a:gd name="connsiteX192" fmla="*/ 5838793 w 7487769"/>
                  <a:gd name="connsiteY192" fmla="*/ 680952 h 957659"/>
                  <a:gd name="connsiteX193" fmla="*/ 5878001 w 7487769"/>
                  <a:gd name="connsiteY193" fmla="*/ 706189 h 957659"/>
                  <a:gd name="connsiteX194" fmla="*/ 5879353 w 7487769"/>
                  <a:gd name="connsiteY194" fmla="*/ 707091 h 957659"/>
                  <a:gd name="connsiteX195" fmla="*/ 5928926 w 7487769"/>
                  <a:gd name="connsiteY195" fmla="*/ 731426 h 957659"/>
                  <a:gd name="connsiteX196" fmla="*/ 5929827 w 7487769"/>
                  <a:gd name="connsiteY196" fmla="*/ 731877 h 957659"/>
                  <a:gd name="connsiteX197" fmla="*/ 5979851 w 7487769"/>
                  <a:gd name="connsiteY197" fmla="*/ 747200 h 957659"/>
                  <a:gd name="connsiteX198" fmla="*/ 6030325 w 7487769"/>
                  <a:gd name="connsiteY198" fmla="*/ 754410 h 957659"/>
                  <a:gd name="connsiteX199" fmla="*/ 6080348 w 7487769"/>
                  <a:gd name="connsiteY199" fmla="*/ 753509 h 957659"/>
                  <a:gd name="connsiteX200" fmla="*/ 6130822 w 7487769"/>
                  <a:gd name="connsiteY200" fmla="*/ 746298 h 957659"/>
                  <a:gd name="connsiteX201" fmla="*/ 6180847 w 7487769"/>
                  <a:gd name="connsiteY201" fmla="*/ 734131 h 957659"/>
                  <a:gd name="connsiteX202" fmla="*/ 6190761 w 7487769"/>
                  <a:gd name="connsiteY202" fmla="*/ 731426 h 957659"/>
                  <a:gd name="connsiteX203" fmla="*/ 6231321 w 7487769"/>
                  <a:gd name="connsiteY203" fmla="*/ 718357 h 957659"/>
                  <a:gd name="connsiteX204" fmla="*/ 6264219 w 7487769"/>
                  <a:gd name="connsiteY204" fmla="*/ 706189 h 957659"/>
                  <a:gd name="connsiteX205" fmla="*/ 6281344 w 7487769"/>
                  <a:gd name="connsiteY205" fmla="*/ 699429 h 957659"/>
                  <a:gd name="connsiteX206" fmla="*/ 6325960 w 7487769"/>
                  <a:gd name="connsiteY206" fmla="*/ 680952 h 957659"/>
                  <a:gd name="connsiteX207" fmla="*/ 6331819 w 7487769"/>
                  <a:gd name="connsiteY207" fmla="*/ 678699 h 957659"/>
                  <a:gd name="connsiteX208" fmla="*/ 6381842 w 7487769"/>
                  <a:gd name="connsiteY208" fmla="*/ 656166 h 957659"/>
                  <a:gd name="connsiteX209" fmla="*/ 6382293 w 7487769"/>
                  <a:gd name="connsiteY209" fmla="*/ 656166 h 957659"/>
                  <a:gd name="connsiteX210" fmla="*/ 6432316 w 7487769"/>
                  <a:gd name="connsiteY210" fmla="*/ 631379 h 957659"/>
                  <a:gd name="connsiteX211" fmla="*/ 6433668 w 7487769"/>
                  <a:gd name="connsiteY211" fmla="*/ 630929 h 957659"/>
                  <a:gd name="connsiteX212" fmla="*/ 6482340 w 7487769"/>
                  <a:gd name="connsiteY212" fmla="*/ 607494 h 957659"/>
                  <a:gd name="connsiteX213" fmla="*/ 6486847 w 7487769"/>
                  <a:gd name="connsiteY213" fmla="*/ 605692 h 957659"/>
                  <a:gd name="connsiteX214" fmla="*/ 6532814 w 7487769"/>
                  <a:gd name="connsiteY214" fmla="*/ 583609 h 957659"/>
                  <a:gd name="connsiteX215" fmla="*/ 6539123 w 7487769"/>
                  <a:gd name="connsiteY215" fmla="*/ 580454 h 957659"/>
                  <a:gd name="connsiteX216" fmla="*/ 6582837 w 7487769"/>
                  <a:gd name="connsiteY216" fmla="*/ 561977 h 957659"/>
                  <a:gd name="connsiteX217" fmla="*/ 6603118 w 7487769"/>
                  <a:gd name="connsiteY217" fmla="*/ 555217 h 957659"/>
                  <a:gd name="connsiteX218" fmla="*/ 6633313 w 7487769"/>
                  <a:gd name="connsiteY218" fmla="*/ 545753 h 957659"/>
                  <a:gd name="connsiteX219" fmla="*/ 6683336 w 7487769"/>
                  <a:gd name="connsiteY219" fmla="*/ 538543 h 957659"/>
                  <a:gd name="connsiteX220" fmla="*/ 6733810 w 7487769"/>
                  <a:gd name="connsiteY220" fmla="*/ 544401 h 957659"/>
                  <a:gd name="connsiteX221" fmla="*/ 6758597 w 7487769"/>
                  <a:gd name="connsiteY221" fmla="*/ 555217 h 957659"/>
                  <a:gd name="connsiteX222" fmla="*/ 6783834 w 7487769"/>
                  <a:gd name="connsiteY222" fmla="*/ 566033 h 957659"/>
                  <a:gd name="connsiteX223" fmla="*/ 6802761 w 7487769"/>
                  <a:gd name="connsiteY223" fmla="*/ 580454 h 957659"/>
                  <a:gd name="connsiteX224" fmla="*/ 6834308 w 7487769"/>
                  <a:gd name="connsiteY224" fmla="*/ 605241 h 957659"/>
                  <a:gd name="connsiteX225" fmla="*/ 6834759 w 7487769"/>
                  <a:gd name="connsiteY225" fmla="*/ 605692 h 957659"/>
                  <a:gd name="connsiteX226" fmla="*/ 6857293 w 7487769"/>
                  <a:gd name="connsiteY226" fmla="*/ 630929 h 957659"/>
                  <a:gd name="connsiteX227" fmla="*/ 6879375 w 7487769"/>
                  <a:gd name="connsiteY227" fmla="*/ 656166 h 957659"/>
                  <a:gd name="connsiteX228" fmla="*/ 6884331 w 7487769"/>
                  <a:gd name="connsiteY228" fmla="*/ 661574 h 957659"/>
                  <a:gd name="connsiteX229" fmla="*/ 6899204 w 7487769"/>
                  <a:gd name="connsiteY229" fmla="*/ 680952 h 957659"/>
                  <a:gd name="connsiteX230" fmla="*/ 6916329 w 7487769"/>
                  <a:gd name="connsiteY230" fmla="*/ 706189 h 957659"/>
                  <a:gd name="connsiteX231" fmla="*/ 6933904 w 7487769"/>
                  <a:gd name="connsiteY231" fmla="*/ 731426 h 957659"/>
                  <a:gd name="connsiteX232" fmla="*/ 6934805 w 7487769"/>
                  <a:gd name="connsiteY232" fmla="*/ 732328 h 957659"/>
                  <a:gd name="connsiteX233" fmla="*/ 6950129 w 7487769"/>
                  <a:gd name="connsiteY233" fmla="*/ 756664 h 957659"/>
                  <a:gd name="connsiteX234" fmla="*/ 6966352 w 7487769"/>
                  <a:gd name="connsiteY234" fmla="*/ 781450 h 957659"/>
                  <a:gd name="connsiteX235" fmla="*/ 6982126 w 7487769"/>
                  <a:gd name="connsiteY235" fmla="*/ 806687 h 957659"/>
                  <a:gd name="connsiteX236" fmla="*/ 6984830 w 7487769"/>
                  <a:gd name="connsiteY236" fmla="*/ 811194 h 957659"/>
                  <a:gd name="connsiteX237" fmla="*/ 6997448 w 7487769"/>
                  <a:gd name="connsiteY237" fmla="*/ 831924 h 957659"/>
                  <a:gd name="connsiteX238" fmla="*/ 7012770 w 7487769"/>
                  <a:gd name="connsiteY238" fmla="*/ 857161 h 957659"/>
                  <a:gd name="connsiteX239" fmla="*/ 7027643 w 7487769"/>
                  <a:gd name="connsiteY239" fmla="*/ 881948 h 957659"/>
                  <a:gd name="connsiteX240" fmla="*/ 7035304 w 7487769"/>
                  <a:gd name="connsiteY240" fmla="*/ 894567 h 957659"/>
                  <a:gd name="connsiteX241" fmla="*/ 7043866 w 7487769"/>
                  <a:gd name="connsiteY241" fmla="*/ 907185 h 957659"/>
                  <a:gd name="connsiteX242" fmla="*/ 7060091 w 7487769"/>
                  <a:gd name="connsiteY242" fmla="*/ 932422 h 957659"/>
                  <a:gd name="connsiteX243" fmla="*/ 7076314 w 7487769"/>
                  <a:gd name="connsiteY243" fmla="*/ 957660 h 957659"/>
                  <a:gd name="connsiteX244" fmla="*/ 7085328 w 7487769"/>
                  <a:gd name="connsiteY244" fmla="*/ 957660 h 957659"/>
                  <a:gd name="connsiteX245" fmla="*/ 7135802 w 7487769"/>
                  <a:gd name="connsiteY245" fmla="*/ 957660 h 957659"/>
                  <a:gd name="connsiteX246" fmla="*/ 7186276 w 7487769"/>
                  <a:gd name="connsiteY246" fmla="*/ 957660 h 957659"/>
                  <a:gd name="connsiteX247" fmla="*/ 7236299 w 7487769"/>
                  <a:gd name="connsiteY247" fmla="*/ 957660 h 957659"/>
                  <a:gd name="connsiteX248" fmla="*/ 7286775 w 7487769"/>
                  <a:gd name="connsiteY248" fmla="*/ 957660 h 957659"/>
                  <a:gd name="connsiteX249" fmla="*/ 7336797 w 7487769"/>
                  <a:gd name="connsiteY249" fmla="*/ 957660 h 957659"/>
                  <a:gd name="connsiteX250" fmla="*/ 7387272 w 7487769"/>
                  <a:gd name="connsiteY250" fmla="*/ 957660 h 957659"/>
                  <a:gd name="connsiteX251" fmla="*/ 7437296 w 7487769"/>
                  <a:gd name="connsiteY251" fmla="*/ 957660 h 957659"/>
                  <a:gd name="connsiteX252" fmla="*/ 7487770 w 7487769"/>
                  <a:gd name="connsiteY252" fmla="*/ 957660 h 957659"/>
                  <a:gd name="connsiteX253" fmla="*/ 7487770 w 7487769"/>
                  <a:gd name="connsiteY253" fmla="*/ 932422 h 957659"/>
                  <a:gd name="connsiteX254" fmla="*/ 7487770 w 7487769"/>
                  <a:gd name="connsiteY254" fmla="*/ 907185 h 957659"/>
                  <a:gd name="connsiteX255" fmla="*/ 7487770 w 7487769"/>
                  <a:gd name="connsiteY255" fmla="*/ 881948 h 957659"/>
                  <a:gd name="connsiteX256" fmla="*/ 7487770 w 7487769"/>
                  <a:gd name="connsiteY256" fmla="*/ 857161 h 957659"/>
                  <a:gd name="connsiteX257" fmla="*/ 7487770 w 7487769"/>
                  <a:gd name="connsiteY257" fmla="*/ 831924 h 957659"/>
                  <a:gd name="connsiteX258" fmla="*/ 7487770 w 7487769"/>
                  <a:gd name="connsiteY258" fmla="*/ 806687 h 957659"/>
                  <a:gd name="connsiteX259" fmla="*/ 7487770 w 7487769"/>
                  <a:gd name="connsiteY259" fmla="*/ 781450 h 957659"/>
                  <a:gd name="connsiteX260" fmla="*/ 7487770 w 7487769"/>
                  <a:gd name="connsiteY260" fmla="*/ 756664 h 957659"/>
                  <a:gd name="connsiteX261" fmla="*/ 7487770 w 7487769"/>
                  <a:gd name="connsiteY261" fmla="*/ 731426 h 957659"/>
                  <a:gd name="connsiteX262" fmla="*/ 7487770 w 7487769"/>
                  <a:gd name="connsiteY262" fmla="*/ 713851 h 957659"/>
                  <a:gd name="connsiteX263" fmla="*/ 7462533 w 7487769"/>
                  <a:gd name="connsiteY263" fmla="*/ 731426 h 957659"/>
                  <a:gd name="connsiteX264" fmla="*/ 7437296 w 7487769"/>
                  <a:gd name="connsiteY264" fmla="*/ 749002 h 957659"/>
                  <a:gd name="connsiteX265" fmla="*/ 7424677 w 7487769"/>
                  <a:gd name="connsiteY265" fmla="*/ 756664 h 957659"/>
                  <a:gd name="connsiteX266" fmla="*/ 7387272 w 7487769"/>
                  <a:gd name="connsiteY266" fmla="*/ 779197 h 957659"/>
                  <a:gd name="connsiteX267" fmla="*/ 7381864 w 7487769"/>
                  <a:gd name="connsiteY267" fmla="*/ 781450 h 957659"/>
                  <a:gd name="connsiteX268" fmla="*/ 7336797 w 7487769"/>
                  <a:gd name="connsiteY268" fmla="*/ 799477 h 957659"/>
                  <a:gd name="connsiteX269" fmla="*/ 7286775 w 7487769"/>
                  <a:gd name="connsiteY269" fmla="*/ 805786 h 957659"/>
                  <a:gd name="connsiteX270" fmla="*/ 7236299 w 7487769"/>
                  <a:gd name="connsiteY270" fmla="*/ 795421 h 957659"/>
                  <a:gd name="connsiteX271" fmla="*/ 7213766 w 7487769"/>
                  <a:gd name="connsiteY271" fmla="*/ 781450 h 957659"/>
                  <a:gd name="connsiteX272" fmla="*/ 7186276 w 7487769"/>
                  <a:gd name="connsiteY272" fmla="*/ 765226 h 957659"/>
                  <a:gd name="connsiteX273" fmla="*/ 7177262 w 7487769"/>
                  <a:gd name="connsiteY273" fmla="*/ 756664 h 957659"/>
                  <a:gd name="connsiteX274" fmla="*/ 7152476 w 7487769"/>
                  <a:gd name="connsiteY274" fmla="*/ 731426 h 957659"/>
                  <a:gd name="connsiteX275" fmla="*/ 7135802 w 7487769"/>
                  <a:gd name="connsiteY275" fmla="*/ 714752 h 957659"/>
                  <a:gd name="connsiteX276" fmla="*/ 7129492 w 7487769"/>
                  <a:gd name="connsiteY276" fmla="*/ 706189 h 957659"/>
                  <a:gd name="connsiteX277" fmla="*/ 7110114 w 7487769"/>
                  <a:gd name="connsiteY277" fmla="*/ 680952 h 957659"/>
                  <a:gd name="connsiteX278" fmla="*/ 7091185 w 7487769"/>
                  <a:gd name="connsiteY278" fmla="*/ 656166 h 957659"/>
                  <a:gd name="connsiteX279" fmla="*/ 7085328 w 7487769"/>
                  <a:gd name="connsiteY279" fmla="*/ 648504 h 957659"/>
                  <a:gd name="connsiteX280" fmla="*/ 7074061 w 7487769"/>
                  <a:gd name="connsiteY280" fmla="*/ 630929 h 957659"/>
                  <a:gd name="connsiteX281" fmla="*/ 7057837 w 7487769"/>
                  <a:gd name="connsiteY281" fmla="*/ 605692 h 957659"/>
                  <a:gd name="connsiteX282" fmla="*/ 7041163 w 7487769"/>
                  <a:gd name="connsiteY282" fmla="*/ 580454 h 957659"/>
                  <a:gd name="connsiteX283" fmla="*/ 7035304 w 7487769"/>
                  <a:gd name="connsiteY283" fmla="*/ 571441 h 957659"/>
                  <a:gd name="connsiteX284" fmla="*/ 7025840 w 7487769"/>
                  <a:gd name="connsiteY284" fmla="*/ 555217 h 957659"/>
                  <a:gd name="connsiteX285" fmla="*/ 7010518 w 7487769"/>
                  <a:gd name="connsiteY285" fmla="*/ 530431 h 957659"/>
                  <a:gd name="connsiteX286" fmla="*/ 6995195 w 7487769"/>
                  <a:gd name="connsiteY286" fmla="*/ 505194 h 957659"/>
                  <a:gd name="connsiteX287" fmla="*/ 6984830 w 7487769"/>
                  <a:gd name="connsiteY287" fmla="*/ 488519 h 957659"/>
                  <a:gd name="connsiteX288" fmla="*/ 6979872 w 7487769"/>
                  <a:gd name="connsiteY288" fmla="*/ 479956 h 957659"/>
                  <a:gd name="connsiteX289" fmla="*/ 6964099 w 7487769"/>
                  <a:gd name="connsiteY289" fmla="*/ 454719 h 957659"/>
                  <a:gd name="connsiteX290" fmla="*/ 6947425 w 7487769"/>
                  <a:gd name="connsiteY290" fmla="*/ 429933 h 957659"/>
                  <a:gd name="connsiteX291" fmla="*/ 6934805 w 7487769"/>
                  <a:gd name="connsiteY291" fmla="*/ 410104 h 957659"/>
                  <a:gd name="connsiteX292" fmla="*/ 6931201 w 7487769"/>
                  <a:gd name="connsiteY292" fmla="*/ 404695 h 957659"/>
                  <a:gd name="connsiteX293" fmla="*/ 6914075 w 7487769"/>
                  <a:gd name="connsiteY293" fmla="*/ 379458 h 957659"/>
                  <a:gd name="connsiteX294" fmla="*/ 6896049 w 7487769"/>
                  <a:gd name="connsiteY294" fmla="*/ 354221 h 957659"/>
                  <a:gd name="connsiteX295" fmla="*/ 6884331 w 7487769"/>
                  <a:gd name="connsiteY295" fmla="*/ 338448 h 957659"/>
                  <a:gd name="connsiteX296" fmla="*/ 6876220 w 7487769"/>
                  <a:gd name="connsiteY296" fmla="*/ 329435 h 957659"/>
                  <a:gd name="connsiteX297" fmla="*/ 6853235 w 7487769"/>
                  <a:gd name="connsiteY297" fmla="*/ 304198 h 957659"/>
                  <a:gd name="connsiteX298" fmla="*/ 6834308 w 7487769"/>
                  <a:gd name="connsiteY298" fmla="*/ 282566 h 957659"/>
                  <a:gd name="connsiteX299" fmla="*/ 6829801 w 7487769"/>
                  <a:gd name="connsiteY299" fmla="*/ 278961 h 957659"/>
                  <a:gd name="connsiteX300" fmla="*/ 6796453 w 7487769"/>
                  <a:gd name="connsiteY300" fmla="*/ 253723 h 957659"/>
                  <a:gd name="connsiteX301" fmla="*/ 6783834 w 7487769"/>
                  <a:gd name="connsiteY301" fmla="*/ 243809 h 957659"/>
                  <a:gd name="connsiteX302" fmla="*/ 6749132 w 7487769"/>
                  <a:gd name="connsiteY302" fmla="*/ 228937 h 957659"/>
                  <a:gd name="connsiteX303" fmla="*/ 6733810 w 7487769"/>
                  <a:gd name="connsiteY303" fmla="*/ 222177 h 957659"/>
                  <a:gd name="connsiteX304" fmla="*/ 6683336 w 7487769"/>
                  <a:gd name="connsiteY304" fmla="*/ 216769 h 957659"/>
                  <a:gd name="connsiteX305" fmla="*/ 6633313 w 7487769"/>
                  <a:gd name="connsiteY305" fmla="*/ 223529 h 957659"/>
                  <a:gd name="connsiteX306" fmla="*/ 6616187 w 7487769"/>
                  <a:gd name="connsiteY306" fmla="*/ 228937 h 957659"/>
                  <a:gd name="connsiteX307" fmla="*/ 6582837 w 7487769"/>
                  <a:gd name="connsiteY307" fmla="*/ 239302 h 957659"/>
                  <a:gd name="connsiteX308" fmla="*/ 6550841 w 7487769"/>
                  <a:gd name="connsiteY308" fmla="*/ 253723 h 957659"/>
                  <a:gd name="connsiteX309" fmla="*/ 6532814 w 7487769"/>
                  <a:gd name="connsiteY309" fmla="*/ 261385 h 957659"/>
                  <a:gd name="connsiteX310" fmla="*/ 6494959 w 7487769"/>
                  <a:gd name="connsiteY310" fmla="*/ 278961 h 957659"/>
                  <a:gd name="connsiteX311" fmla="*/ 6482340 w 7487769"/>
                  <a:gd name="connsiteY311" fmla="*/ 285270 h 957659"/>
                  <a:gd name="connsiteX312" fmla="*/ 6444485 w 7487769"/>
                  <a:gd name="connsiteY312" fmla="*/ 304198 h 957659"/>
                  <a:gd name="connsiteX313" fmla="*/ 6432316 w 7487769"/>
                  <a:gd name="connsiteY313" fmla="*/ 309605 h 957659"/>
                  <a:gd name="connsiteX314" fmla="*/ 6392208 w 7487769"/>
                  <a:gd name="connsiteY314" fmla="*/ 329435 h 957659"/>
                  <a:gd name="connsiteX315" fmla="*/ 6381842 w 7487769"/>
                  <a:gd name="connsiteY315" fmla="*/ 334392 h 957659"/>
                  <a:gd name="connsiteX316" fmla="*/ 6336776 w 7487769"/>
                  <a:gd name="connsiteY316" fmla="*/ 354221 h 957659"/>
                  <a:gd name="connsiteX317" fmla="*/ 6331819 w 7487769"/>
                  <a:gd name="connsiteY317" fmla="*/ 356475 h 957659"/>
                  <a:gd name="connsiteX318" fmla="*/ 6281344 w 7487769"/>
                  <a:gd name="connsiteY318" fmla="*/ 376755 h 957659"/>
                  <a:gd name="connsiteX319" fmla="*/ 6274134 w 7487769"/>
                  <a:gd name="connsiteY319" fmla="*/ 379458 h 957659"/>
                  <a:gd name="connsiteX320" fmla="*/ 6231321 w 7487769"/>
                  <a:gd name="connsiteY320" fmla="*/ 396133 h 957659"/>
                  <a:gd name="connsiteX321" fmla="*/ 6205183 w 7487769"/>
                  <a:gd name="connsiteY321" fmla="*/ 404695 h 957659"/>
                  <a:gd name="connsiteX322" fmla="*/ 6180847 w 7487769"/>
                  <a:gd name="connsiteY322" fmla="*/ 412357 h 957659"/>
                  <a:gd name="connsiteX323" fmla="*/ 6130822 w 7487769"/>
                  <a:gd name="connsiteY323" fmla="*/ 424074 h 957659"/>
                  <a:gd name="connsiteX324" fmla="*/ 6090263 w 7487769"/>
                  <a:gd name="connsiteY324" fmla="*/ 429933 h 957659"/>
                  <a:gd name="connsiteX325" fmla="*/ 6080348 w 7487769"/>
                  <a:gd name="connsiteY325" fmla="*/ 431285 h 957659"/>
                  <a:gd name="connsiteX326" fmla="*/ 6030325 w 7487769"/>
                  <a:gd name="connsiteY326" fmla="*/ 432186 h 957659"/>
                  <a:gd name="connsiteX327" fmla="*/ 6012749 w 7487769"/>
                  <a:gd name="connsiteY327" fmla="*/ 429933 h 957659"/>
                  <a:gd name="connsiteX328" fmla="*/ 5979851 w 7487769"/>
                  <a:gd name="connsiteY328" fmla="*/ 424976 h 957659"/>
                  <a:gd name="connsiteX329" fmla="*/ 5929827 w 7487769"/>
                  <a:gd name="connsiteY329" fmla="*/ 409202 h 957659"/>
                  <a:gd name="connsiteX330" fmla="*/ 5920363 w 7487769"/>
                  <a:gd name="connsiteY330" fmla="*/ 404695 h 957659"/>
                  <a:gd name="connsiteX331" fmla="*/ 5879353 w 7487769"/>
                  <a:gd name="connsiteY331" fmla="*/ 385317 h 957659"/>
                  <a:gd name="connsiteX332" fmla="*/ 5870790 w 7487769"/>
                  <a:gd name="connsiteY332" fmla="*/ 379458 h 957659"/>
                  <a:gd name="connsiteX333" fmla="*/ 5832034 w 7487769"/>
                  <a:gd name="connsiteY333" fmla="*/ 354221 h 957659"/>
                  <a:gd name="connsiteX334" fmla="*/ 5829328 w 7487769"/>
                  <a:gd name="connsiteY334" fmla="*/ 352419 h 957659"/>
                  <a:gd name="connsiteX335" fmla="*/ 5799586 w 7487769"/>
                  <a:gd name="connsiteY335" fmla="*/ 329435 h 957659"/>
                  <a:gd name="connsiteX336" fmla="*/ 5778854 w 7487769"/>
                  <a:gd name="connsiteY336" fmla="*/ 313662 h 957659"/>
                  <a:gd name="connsiteX337" fmla="*/ 5767588 w 7487769"/>
                  <a:gd name="connsiteY337" fmla="*/ 304198 h 957659"/>
                  <a:gd name="connsiteX338" fmla="*/ 5738746 w 7487769"/>
                  <a:gd name="connsiteY338" fmla="*/ 278961 h 957659"/>
                  <a:gd name="connsiteX339" fmla="*/ 5728831 w 7487769"/>
                  <a:gd name="connsiteY339" fmla="*/ 270398 h 957659"/>
                  <a:gd name="connsiteX340" fmla="*/ 5710354 w 7487769"/>
                  <a:gd name="connsiteY340" fmla="*/ 253723 h 957659"/>
                  <a:gd name="connsiteX341" fmla="*/ 5682413 w 7487769"/>
                  <a:gd name="connsiteY341" fmla="*/ 228937 h 957659"/>
                  <a:gd name="connsiteX342" fmla="*/ 5678357 w 7487769"/>
                  <a:gd name="connsiteY342" fmla="*/ 225332 h 957659"/>
                  <a:gd name="connsiteX343" fmla="*/ 5653570 w 7487769"/>
                  <a:gd name="connsiteY343" fmla="*/ 203700 h 957659"/>
                  <a:gd name="connsiteX344" fmla="*/ 5628333 w 7487769"/>
                  <a:gd name="connsiteY344" fmla="*/ 180716 h 957659"/>
                  <a:gd name="connsiteX345" fmla="*/ 5625629 w 7487769"/>
                  <a:gd name="connsiteY345" fmla="*/ 178463 h 957659"/>
                  <a:gd name="connsiteX346" fmla="*/ 5596787 w 7487769"/>
                  <a:gd name="connsiteY346" fmla="*/ 153226 h 957659"/>
                  <a:gd name="connsiteX347" fmla="*/ 5577859 w 7487769"/>
                  <a:gd name="connsiteY347" fmla="*/ 137903 h 957659"/>
                  <a:gd name="connsiteX348" fmla="*/ 5564789 w 7487769"/>
                  <a:gd name="connsiteY348" fmla="*/ 128439 h 957659"/>
                  <a:gd name="connsiteX349" fmla="*/ 5531441 w 7487769"/>
                  <a:gd name="connsiteY349" fmla="*/ 103202 h 957659"/>
                  <a:gd name="connsiteX350" fmla="*/ 5527836 w 7487769"/>
                  <a:gd name="connsiteY350" fmla="*/ 100498 h 957659"/>
                  <a:gd name="connsiteX351" fmla="*/ 5489979 w 7487769"/>
                  <a:gd name="connsiteY351" fmla="*/ 77965 h 957659"/>
                  <a:gd name="connsiteX352" fmla="*/ 5477360 w 7487769"/>
                  <a:gd name="connsiteY352" fmla="*/ 70754 h 957659"/>
                  <a:gd name="connsiteX353" fmla="*/ 5431844 w 7487769"/>
                  <a:gd name="connsiteY353" fmla="*/ 52728 h 957659"/>
                  <a:gd name="connsiteX354" fmla="*/ 5427337 w 7487769"/>
                  <a:gd name="connsiteY354" fmla="*/ 50925 h 957659"/>
                  <a:gd name="connsiteX355" fmla="*/ 5376863 w 7487769"/>
                  <a:gd name="connsiteY355" fmla="*/ 43264 h 957659"/>
                  <a:gd name="connsiteX356" fmla="*/ 5326839 w 7487769"/>
                  <a:gd name="connsiteY356" fmla="*/ 48221 h 957659"/>
                  <a:gd name="connsiteX357" fmla="*/ 5314672 w 7487769"/>
                  <a:gd name="connsiteY357" fmla="*/ 52728 h 957659"/>
                  <a:gd name="connsiteX358" fmla="*/ 5276365 w 7487769"/>
                  <a:gd name="connsiteY358" fmla="*/ 68501 h 957659"/>
                  <a:gd name="connsiteX359" fmla="*/ 5262395 w 7487769"/>
                  <a:gd name="connsiteY359" fmla="*/ 77965 h 957659"/>
                  <a:gd name="connsiteX360" fmla="*/ 5226342 w 7487769"/>
                  <a:gd name="connsiteY360" fmla="*/ 102300 h 957659"/>
                  <a:gd name="connsiteX361" fmla="*/ 5225440 w 7487769"/>
                  <a:gd name="connsiteY361" fmla="*/ 103202 h 957659"/>
                  <a:gd name="connsiteX362" fmla="*/ 5197499 w 7487769"/>
                  <a:gd name="connsiteY362" fmla="*/ 128439 h 957659"/>
                  <a:gd name="connsiteX363" fmla="*/ 5175867 w 7487769"/>
                  <a:gd name="connsiteY363" fmla="*/ 147818 h 957659"/>
                  <a:gd name="connsiteX364" fmla="*/ 5170459 w 7487769"/>
                  <a:gd name="connsiteY364" fmla="*/ 153226 h 957659"/>
                  <a:gd name="connsiteX365" fmla="*/ 5147025 w 7487769"/>
                  <a:gd name="connsiteY365" fmla="*/ 178463 h 957659"/>
                  <a:gd name="connsiteX366" fmla="*/ 5125844 w 7487769"/>
                  <a:gd name="connsiteY366" fmla="*/ 202348 h 957659"/>
                  <a:gd name="connsiteX367" fmla="*/ 5124492 w 7487769"/>
                  <a:gd name="connsiteY367" fmla="*/ 203700 h 957659"/>
                  <a:gd name="connsiteX368" fmla="*/ 5101959 w 7487769"/>
                  <a:gd name="connsiteY368" fmla="*/ 228937 h 957659"/>
                  <a:gd name="connsiteX369" fmla="*/ 5080777 w 7487769"/>
                  <a:gd name="connsiteY369" fmla="*/ 253723 h 957659"/>
                  <a:gd name="connsiteX370" fmla="*/ 5075370 w 7487769"/>
                  <a:gd name="connsiteY370" fmla="*/ 260483 h 957659"/>
                  <a:gd name="connsiteX371" fmla="*/ 5059145 w 7487769"/>
                  <a:gd name="connsiteY371" fmla="*/ 278961 h 957659"/>
                  <a:gd name="connsiteX372" fmla="*/ 5037063 w 7487769"/>
                  <a:gd name="connsiteY372" fmla="*/ 304198 h 957659"/>
                  <a:gd name="connsiteX373" fmla="*/ 5025345 w 7487769"/>
                  <a:gd name="connsiteY373" fmla="*/ 317717 h 957659"/>
                  <a:gd name="connsiteX374" fmla="*/ 5014079 w 7487769"/>
                  <a:gd name="connsiteY374" fmla="*/ 329435 h 957659"/>
                  <a:gd name="connsiteX375" fmla="*/ 4989744 w 7487769"/>
                  <a:gd name="connsiteY375" fmla="*/ 354221 h 957659"/>
                  <a:gd name="connsiteX376" fmla="*/ 4974871 w 7487769"/>
                  <a:gd name="connsiteY376" fmla="*/ 369995 h 957659"/>
                  <a:gd name="connsiteX377" fmla="*/ 4963605 w 7487769"/>
                  <a:gd name="connsiteY377" fmla="*/ 379458 h 957659"/>
                  <a:gd name="connsiteX378" fmla="*/ 4934312 w 7487769"/>
                  <a:gd name="connsiteY378" fmla="*/ 404695 h 957659"/>
                  <a:gd name="connsiteX379" fmla="*/ 4924848 w 7487769"/>
                  <a:gd name="connsiteY379" fmla="*/ 413258 h 957659"/>
                  <a:gd name="connsiteX380" fmla="*/ 4899160 w 7487769"/>
                  <a:gd name="connsiteY380" fmla="*/ 429933 h 957659"/>
                  <a:gd name="connsiteX381" fmla="*/ 4874374 w 7487769"/>
                  <a:gd name="connsiteY381" fmla="*/ 446157 h 957659"/>
                  <a:gd name="connsiteX382" fmla="*/ 4853193 w 7487769"/>
                  <a:gd name="connsiteY382" fmla="*/ 454719 h 957659"/>
                  <a:gd name="connsiteX383" fmla="*/ 4824350 w 7487769"/>
                  <a:gd name="connsiteY383" fmla="*/ 466887 h 957659"/>
                  <a:gd name="connsiteX384" fmla="*/ 4773876 w 7487769"/>
                  <a:gd name="connsiteY384" fmla="*/ 477703 h 957659"/>
                  <a:gd name="connsiteX385" fmla="*/ 4723851 w 7487769"/>
                  <a:gd name="connsiteY385" fmla="*/ 479506 h 957659"/>
                  <a:gd name="connsiteX386" fmla="*/ 4673377 w 7487769"/>
                  <a:gd name="connsiteY386" fmla="*/ 477252 h 957659"/>
                  <a:gd name="connsiteX387" fmla="*/ 4623354 w 7487769"/>
                  <a:gd name="connsiteY387" fmla="*/ 470493 h 957659"/>
                  <a:gd name="connsiteX388" fmla="*/ 4572880 w 7487769"/>
                  <a:gd name="connsiteY388" fmla="*/ 463282 h 957659"/>
                  <a:gd name="connsiteX389" fmla="*/ 4526462 w 7487769"/>
                  <a:gd name="connsiteY389" fmla="*/ 454719 h 957659"/>
                  <a:gd name="connsiteX390" fmla="*/ 4522856 w 7487769"/>
                  <a:gd name="connsiteY390" fmla="*/ 454269 h 957659"/>
                  <a:gd name="connsiteX391" fmla="*/ 4472382 w 7487769"/>
                  <a:gd name="connsiteY391" fmla="*/ 444804 h 957659"/>
                  <a:gd name="connsiteX392" fmla="*/ 4422358 w 7487769"/>
                  <a:gd name="connsiteY392" fmla="*/ 433989 h 957659"/>
                  <a:gd name="connsiteX393" fmla="*/ 4404331 w 7487769"/>
                  <a:gd name="connsiteY393" fmla="*/ 429933 h 957659"/>
                  <a:gd name="connsiteX394" fmla="*/ 4371884 w 7487769"/>
                  <a:gd name="connsiteY394" fmla="*/ 421821 h 957659"/>
                  <a:gd name="connsiteX395" fmla="*/ 4321861 w 7487769"/>
                  <a:gd name="connsiteY395" fmla="*/ 409202 h 957659"/>
                  <a:gd name="connsiteX396" fmla="*/ 4303834 w 7487769"/>
                  <a:gd name="connsiteY396" fmla="*/ 404695 h 957659"/>
                  <a:gd name="connsiteX397" fmla="*/ 4271387 w 7487769"/>
                  <a:gd name="connsiteY397" fmla="*/ 396584 h 957659"/>
                  <a:gd name="connsiteX398" fmla="*/ 4221362 w 7487769"/>
                  <a:gd name="connsiteY398" fmla="*/ 384867 h 957659"/>
                  <a:gd name="connsiteX399" fmla="*/ 4191618 w 7487769"/>
                  <a:gd name="connsiteY399" fmla="*/ 379458 h 957659"/>
                  <a:gd name="connsiteX400" fmla="*/ 4170888 w 7487769"/>
                  <a:gd name="connsiteY400" fmla="*/ 375853 h 957659"/>
                  <a:gd name="connsiteX401" fmla="*/ 4120865 w 7487769"/>
                  <a:gd name="connsiteY401" fmla="*/ 368643 h 957659"/>
                  <a:gd name="connsiteX402" fmla="*/ 4070390 w 7487769"/>
                  <a:gd name="connsiteY402" fmla="*/ 363685 h 957659"/>
                  <a:gd name="connsiteX403" fmla="*/ 4020367 w 7487769"/>
                  <a:gd name="connsiteY403" fmla="*/ 358277 h 957659"/>
                  <a:gd name="connsiteX404" fmla="*/ 3992875 w 7487769"/>
                  <a:gd name="connsiteY404" fmla="*/ 354221 h 957659"/>
                  <a:gd name="connsiteX405" fmla="*/ 3969893 w 7487769"/>
                  <a:gd name="connsiteY405" fmla="*/ 351067 h 957659"/>
                  <a:gd name="connsiteX406" fmla="*/ 3919868 w 7487769"/>
                  <a:gd name="connsiteY406" fmla="*/ 342053 h 957659"/>
                  <a:gd name="connsiteX407" fmla="*/ 3877957 w 7487769"/>
                  <a:gd name="connsiteY407" fmla="*/ 329435 h 957659"/>
                  <a:gd name="connsiteX408" fmla="*/ 3869394 w 7487769"/>
                  <a:gd name="connsiteY408" fmla="*/ 326731 h 957659"/>
                  <a:gd name="connsiteX409" fmla="*/ 3819371 w 7487769"/>
                  <a:gd name="connsiteY409" fmla="*/ 306451 h 957659"/>
                  <a:gd name="connsiteX410" fmla="*/ 3814413 w 7487769"/>
                  <a:gd name="connsiteY410" fmla="*/ 304198 h 957659"/>
                  <a:gd name="connsiteX411" fmla="*/ 3768896 w 7487769"/>
                  <a:gd name="connsiteY411" fmla="*/ 283017 h 957659"/>
                  <a:gd name="connsiteX412" fmla="*/ 3761235 w 7487769"/>
                  <a:gd name="connsiteY412" fmla="*/ 278961 h 957659"/>
                  <a:gd name="connsiteX413" fmla="*/ 3718873 w 7487769"/>
                  <a:gd name="connsiteY413" fmla="*/ 257329 h 957659"/>
                  <a:gd name="connsiteX414" fmla="*/ 3712113 w 7487769"/>
                  <a:gd name="connsiteY414" fmla="*/ 253723 h 957659"/>
                  <a:gd name="connsiteX415" fmla="*/ 3668399 w 7487769"/>
                  <a:gd name="connsiteY415" fmla="*/ 232092 h 957659"/>
                  <a:gd name="connsiteX416" fmla="*/ 3660737 w 7487769"/>
                  <a:gd name="connsiteY416" fmla="*/ 228937 h 957659"/>
                  <a:gd name="connsiteX417" fmla="*/ 3618374 w 7487769"/>
                  <a:gd name="connsiteY417" fmla="*/ 209559 h 957659"/>
                  <a:gd name="connsiteX418" fmla="*/ 3601250 w 7487769"/>
                  <a:gd name="connsiteY418" fmla="*/ 203700 h 957659"/>
                  <a:gd name="connsiteX419" fmla="*/ 3567900 w 7487769"/>
                  <a:gd name="connsiteY419" fmla="*/ 192433 h 957659"/>
                  <a:gd name="connsiteX420" fmla="*/ 3517877 w 7487769"/>
                  <a:gd name="connsiteY420" fmla="*/ 183871 h 957659"/>
                  <a:gd name="connsiteX421" fmla="*/ 3467403 w 7487769"/>
                  <a:gd name="connsiteY421" fmla="*/ 182068 h 957659"/>
                  <a:gd name="connsiteX422" fmla="*/ 3417379 w 7487769"/>
                  <a:gd name="connsiteY422" fmla="*/ 187927 h 957659"/>
                  <a:gd name="connsiteX423" fmla="*/ 3366905 w 7487769"/>
                  <a:gd name="connsiteY423" fmla="*/ 199644 h 957659"/>
                  <a:gd name="connsiteX424" fmla="*/ 3354286 w 7487769"/>
                  <a:gd name="connsiteY424" fmla="*/ 203700 h 957659"/>
                  <a:gd name="connsiteX425" fmla="*/ 3316881 w 7487769"/>
                  <a:gd name="connsiteY425" fmla="*/ 214966 h 957659"/>
                  <a:gd name="connsiteX426" fmla="*/ 3277673 w 7487769"/>
                  <a:gd name="connsiteY426" fmla="*/ 228937 h 957659"/>
                  <a:gd name="connsiteX427" fmla="*/ 3266407 w 7487769"/>
                  <a:gd name="connsiteY427" fmla="*/ 232542 h 957659"/>
                  <a:gd name="connsiteX428" fmla="*/ 3216384 w 7487769"/>
                  <a:gd name="connsiteY428" fmla="*/ 251019 h 957659"/>
                  <a:gd name="connsiteX429" fmla="*/ 3206920 w 7487769"/>
                  <a:gd name="connsiteY429" fmla="*/ 253723 h 957659"/>
                  <a:gd name="connsiteX430" fmla="*/ 3165909 w 7487769"/>
                  <a:gd name="connsiteY430" fmla="*/ 266793 h 957659"/>
                  <a:gd name="connsiteX431" fmla="*/ 3115885 w 7487769"/>
                  <a:gd name="connsiteY431" fmla="*/ 278510 h 957659"/>
                  <a:gd name="connsiteX432" fmla="*/ 3112730 w 7487769"/>
                  <a:gd name="connsiteY432" fmla="*/ 278961 h 957659"/>
                  <a:gd name="connsiteX433" fmla="*/ 3065411 w 7487769"/>
                  <a:gd name="connsiteY433" fmla="*/ 285270 h 957659"/>
                  <a:gd name="connsiteX434" fmla="*/ 3014937 w 7487769"/>
                  <a:gd name="connsiteY434" fmla="*/ 284819 h 957659"/>
                  <a:gd name="connsiteX435" fmla="*/ 2976179 w 7487769"/>
                  <a:gd name="connsiteY435" fmla="*/ 278961 h 957659"/>
                  <a:gd name="connsiteX436" fmla="*/ 2964913 w 7487769"/>
                  <a:gd name="connsiteY436" fmla="*/ 277608 h 957659"/>
                  <a:gd name="connsiteX437" fmla="*/ 2914439 w 7487769"/>
                  <a:gd name="connsiteY437" fmla="*/ 263638 h 957659"/>
                  <a:gd name="connsiteX438" fmla="*/ 2891005 w 7487769"/>
                  <a:gd name="connsiteY438" fmla="*/ 253723 h 957659"/>
                  <a:gd name="connsiteX439" fmla="*/ 2864416 w 7487769"/>
                  <a:gd name="connsiteY439" fmla="*/ 243358 h 957659"/>
                  <a:gd name="connsiteX440" fmla="*/ 2834672 w 7487769"/>
                  <a:gd name="connsiteY440" fmla="*/ 228937 h 957659"/>
                  <a:gd name="connsiteX441" fmla="*/ 2813942 w 7487769"/>
                  <a:gd name="connsiteY441" fmla="*/ 218572 h 957659"/>
                  <a:gd name="connsiteX442" fmla="*/ 2786450 w 7487769"/>
                  <a:gd name="connsiteY442" fmla="*/ 203700 h 957659"/>
                  <a:gd name="connsiteX443" fmla="*/ 2763917 w 7487769"/>
                  <a:gd name="connsiteY443" fmla="*/ 191983 h 957659"/>
                  <a:gd name="connsiteX444" fmla="*/ 2739131 w 7487769"/>
                  <a:gd name="connsiteY444" fmla="*/ 178463 h 957659"/>
                  <a:gd name="connsiteX445" fmla="*/ 2713443 w 7487769"/>
                  <a:gd name="connsiteY445" fmla="*/ 164492 h 957659"/>
                  <a:gd name="connsiteX446" fmla="*/ 2691811 w 7487769"/>
                  <a:gd name="connsiteY446" fmla="*/ 153226 h 957659"/>
                  <a:gd name="connsiteX447" fmla="*/ 2663419 w 7487769"/>
                  <a:gd name="connsiteY447" fmla="*/ 137903 h 957659"/>
                  <a:gd name="connsiteX448" fmla="*/ 2642689 w 7487769"/>
                  <a:gd name="connsiteY448" fmla="*/ 128439 h 957659"/>
                  <a:gd name="connsiteX449" fmla="*/ 2612945 w 7487769"/>
                  <a:gd name="connsiteY449" fmla="*/ 114919 h 957659"/>
                  <a:gd name="connsiteX450" fmla="*/ 2587258 w 7487769"/>
                  <a:gd name="connsiteY450" fmla="*/ 103202 h 957659"/>
                  <a:gd name="connsiteX451" fmla="*/ 2562922 w 7487769"/>
                  <a:gd name="connsiteY451" fmla="*/ 92386 h 957659"/>
                  <a:gd name="connsiteX452" fmla="*/ 2524615 w 7487769"/>
                  <a:gd name="connsiteY452" fmla="*/ 77965 h 957659"/>
                  <a:gd name="connsiteX453" fmla="*/ 2512448 w 7487769"/>
                  <a:gd name="connsiteY453" fmla="*/ 73458 h 957659"/>
                  <a:gd name="connsiteX454" fmla="*/ 2462423 w 7487769"/>
                  <a:gd name="connsiteY454" fmla="*/ 54530 h 957659"/>
                  <a:gd name="connsiteX455" fmla="*/ 2457467 w 7487769"/>
                  <a:gd name="connsiteY455" fmla="*/ 52728 h 957659"/>
                  <a:gd name="connsiteX456" fmla="*/ 2411949 w 7487769"/>
                  <a:gd name="connsiteY456" fmla="*/ 36954 h 957659"/>
                  <a:gd name="connsiteX457" fmla="*/ 2382205 w 7487769"/>
                  <a:gd name="connsiteY457" fmla="*/ 27941 h 957659"/>
                  <a:gd name="connsiteX458" fmla="*/ 2361926 w 7487769"/>
                  <a:gd name="connsiteY458" fmla="*/ 21632 h 957659"/>
                  <a:gd name="connsiteX459" fmla="*/ 2311451 w 7487769"/>
                  <a:gd name="connsiteY459" fmla="*/ 9013 h 957659"/>
                  <a:gd name="connsiteX460" fmla="*/ 2276299 w 7487769"/>
                  <a:gd name="connsiteY460" fmla="*/ 2704 h 957659"/>
                  <a:gd name="connsiteX461" fmla="*/ 2261428 w 7487769"/>
                  <a:gd name="connsiteY461" fmla="*/ 0 h 957659"/>
                  <a:gd name="connsiteX462" fmla="*/ 2210954 w 7487769"/>
                  <a:gd name="connsiteY462" fmla="*/ 451 h 957659"/>
                  <a:gd name="connsiteX463" fmla="*/ 2196532 w 7487769"/>
                  <a:gd name="connsiteY463" fmla="*/ 2704 h 957659"/>
                  <a:gd name="connsiteX464" fmla="*/ 2160930 w 7487769"/>
                  <a:gd name="connsiteY464" fmla="*/ 8112 h 957659"/>
                  <a:gd name="connsiteX465" fmla="*/ 2110456 w 7487769"/>
                  <a:gd name="connsiteY465" fmla="*/ 26139 h 957659"/>
                  <a:gd name="connsiteX466" fmla="*/ 2108203 w 7487769"/>
                  <a:gd name="connsiteY466" fmla="*/ 27941 h 957659"/>
                  <a:gd name="connsiteX467" fmla="*/ 2065389 w 7487769"/>
                  <a:gd name="connsiteY467" fmla="*/ 52728 h 957659"/>
                  <a:gd name="connsiteX468" fmla="*/ 2060433 w 7487769"/>
                  <a:gd name="connsiteY468" fmla="*/ 55882 h 957659"/>
                  <a:gd name="connsiteX469" fmla="*/ 2032490 w 7487769"/>
                  <a:gd name="connsiteY469" fmla="*/ 77965 h 957659"/>
                  <a:gd name="connsiteX470" fmla="*/ 2009957 w 7487769"/>
                  <a:gd name="connsiteY470" fmla="*/ 95540 h 957659"/>
                  <a:gd name="connsiteX471" fmla="*/ 2001845 w 7487769"/>
                  <a:gd name="connsiteY471" fmla="*/ 103202 h 957659"/>
                  <a:gd name="connsiteX472" fmla="*/ 1973453 w 7487769"/>
                  <a:gd name="connsiteY472" fmla="*/ 128439 h 957659"/>
                  <a:gd name="connsiteX473" fmla="*/ 1959934 w 7487769"/>
                  <a:gd name="connsiteY473" fmla="*/ 140607 h 957659"/>
                  <a:gd name="connsiteX474" fmla="*/ 1946415 w 7487769"/>
                  <a:gd name="connsiteY474" fmla="*/ 153226 h 957659"/>
                  <a:gd name="connsiteX475" fmla="*/ 1920276 w 7487769"/>
                  <a:gd name="connsiteY475" fmla="*/ 178463 h 957659"/>
                  <a:gd name="connsiteX476" fmla="*/ 1909460 w 7487769"/>
                  <a:gd name="connsiteY476" fmla="*/ 188828 h 957659"/>
                  <a:gd name="connsiteX477" fmla="*/ 1894587 w 7487769"/>
                  <a:gd name="connsiteY477" fmla="*/ 203700 h 957659"/>
                  <a:gd name="connsiteX478" fmla="*/ 1869350 w 7487769"/>
                  <a:gd name="connsiteY478" fmla="*/ 228937 h 957659"/>
                  <a:gd name="connsiteX479" fmla="*/ 1859436 w 7487769"/>
                  <a:gd name="connsiteY479" fmla="*/ 238401 h 957659"/>
                  <a:gd name="connsiteX480" fmla="*/ 1841409 w 7487769"/>
                  <a:gd name="connsiteY480" fmla="*/ 253723 h 957659"/>
                  <a:gd name="connsiteX481" fmla="*/ 1814369 w 7487769"/>
                  <a:gd name="connsiteY481" fmla="*/ 278961 h 957659"/>
                  <a:gd name="connsiteX482" fmla="*/ 1808962 w 7487769"/>
                  <a:gd name="connsiteY482" fmla="*/ 283467 h 957659"/>
                  <a:gd name="connsiteX483" fmla="*/ 1781922 w 7487769"/>
                  <a:gd name="connsiteY483" fmla="*/ 304198 h 957659"/>
                  <a:gd name="connsiteX484" fmla="*/ 1758939 w 7487769"/>
                  <a:gd name="connsiteY484" fmla="*/ 321774 h 957659"/>
                  <a:gd name="connsiteX485" fmla="*/ 1747672 w 7487769"/>
                  <a:gd name="connsiteY485" fmla="*/ 329435 h 957659"/>
                  <a:gd name="connsiteX486" fmla="*/ 1709817 w 7487769"/>
                  <a:gd name="connsiteY486" fmla="*/ 354221 h 957659"/>
                  <a:gd name="connsiteX487" fmla="*/ 1708465 w 7487769"/>
                  <a:gd name="connsiteY487" fmla="*/ 355123 h 957659"/>
                  <a:gd name="connsiteX488" fmla="*/ 1661595 w 7487769"/>
                  <a:gd name="connsiteY488" fmla="*/ 379458 h 957659"/>
                  <a:gd name="connsiteX489" fmla="*/ 1658440 w 7487769"/>
                  <a:gd name="connsiteY489" fmla="*/ 381261 h 957659"/>
                  <a:gd name="connsiteX490" fmla="*/ 1607966 w 7487769"/>
                  <a:gd name="connsiteY490" fmla="*/ 403794 h 957659"/>
                  <a:gd name="connsiteX491" fmla="*/ 1606163 w 7487769"/>
                  <a:gd name="connsiteY491" fmla="*/ 404695 h 957659"/>
                  <a:gd name="connsiteX492" fmla="*/ 1557942 w 7487769"/>
                  <a:gd name="connsiteY492" fmla="*/ 424074 h 957659"/>
                  <a:gd name="connsiteX493" fmla="*/ 1543522 w 7487769"/>
                  <a:gd name="connsiteY493" fmla="*/ 429933 h 957659"/>
                  <a:gd name="connsiteX494" fmla="*/ 1507468 w 7487769"/>
                  <a:gd name="connsiteY494" fmla="*/ 443453 h 957659"/>
                  <a:gd name="connsiteX495" fmla="*/ 1479527 w 7487769"/>
                  <a:gd name="connsiteY495" fmla="*/ 454719 h 957659"/>
                  <a:gd name="connsiteX496" fmla="*/ 1457445 w 7487769"/>
                  <a:gd name="connsiteY496" fmla="*/ 464634 h 957659"/>
                  <a:gd name="connsiteX497" fmla="*/ 1426349 w 7487769"/>
                  <a:gd name="connsiteY497" fmla="*/ 479956 h 957659"/>
                  <a:gd name="connsiteX498" fmla="*/ 1406971 w 7487769"/>
                  <a:gd name="connsiteY498" fmla="*/ 488970 h 957659"/>
                  <a:gd name="connsiteX499" fmla="*/ 1373621 w 7487769"/>
                  <a:gd name="connsiteY499" fmla="*/ 505194 h 957659"/>
                  <a:gd name="connsiteX500" fmla="*/ 1356946 w 7487769"/>
                  <a:gd name="connsiteY500" fmla="*/ 513756 h 957659"/>
                  <a:gd name="connsiteX501" fmla="*/ 1323147 w 7487769"/>
                  <a:gd name="connsiteY501" fmla="*/ 530431 h 957659"/>
                  <a:gd name="connsiteX502" fmla="*/ 1306472 w 7487769"/>
                  <a:gd name="connsiteY502" fmla="*/ 538543 h 957659"/>
                  <a:gd name="connsiteX503" fmla="*/ 1268617 w 7487769"/>
                  <a:gd name="connsiteY503" fmla="*/ 555217 h 957659"/>
                  <a:gd name="connsiteX504" fmla="*/ 1256448 w 7487769"/>
                  <a:gd name="connsiteY504" fmla="*/ 561076 h 957659"/>
                  <a:gd name="connsiteX505" fmla="*/ 1207777 w 7487769"/>
                  <a:gd name="connsiteY505" fmla="*/ 580454 h 957659"/>
                  <a:gd name="connsiteX506" fmla="*/ 1205974 w 7487769"/>
                  <a:gd name="connsiteY506" fmla="*/ 581356 h 957659"/>
                  <a:gd name="connsiteX507" fmla="*/ 1155951 w 7487769"/>
                  <a:gd name="connsiteY507" fmla="*/ 597580 h 957659"/>
                  <a:gd name="connsiteX508" fmla="*/ 1126658 w 7487769"/>
                  <a:gd name="connsiteY508" fmla="*/ 605692 h 957659"/>
                  <a:gd name="connsiteX509" fmla="*/ 1105477 w 7487769"/>
                  <a:gd name="connsiteY509" fmla="*/ 611550 h 957659"/>
                  <a:gd name="connsiteX510" fmla="*/ 1055453 w 7487769"/>
                  <a:gd name="connsiteY510" fmla="*/ 623718 h 957659"/>
                  <a:gd name="connsiteX511" fmla="*/ 1030667 w 7487769"/>
                  <a:gd name="connsiteY511" fmla="*/ 630929 h 957659"/>
                  <a:gd name="connsiteX512" fmla="*/ 1004979 w 7487769"/>
                  <a:gd name="connsiteY512" fmla="*/ 637689 h 957659"/>
                  <a:gd name="connsiteX513" fmla="*/ 954956 w 7487769"/>
                  <a:gd name="connsiteY513" fmla="*/ 653913 h 957659"/>
                  <a:gd name="connsiteX514" fmla="*/ 949998 w 7487769"/>
                  <a:gd name="connsiteY514" fmla="*/ 656166 h 957659"/>
                  <a:gd name="connsiteX515" fmla="*/ 904480 w 7487769"/>
                  <a:gd name="connsiteY515" fmla="*/ 675093 h 957659"/>
                  <a:gd name="connsiteX516" fmla="*/ 892764 w 7487769"/>
                  <a:gd name="connsiteY516" fmla="*/ 680952 h 957659"/>
                  <a:gd name="connsiteX517" fmla="*/ 854457 w 7487769"/>
                  <a:gd name="connsiteY517" fmla="*/ 701232 h 957659"/>
                  <a:gd name="connsiteX518" fmla="*/ 845894 w 7487769"/>
                  <a:gd name="connsiteY518" fmla="*/ 706189 h 957659"/>
                  <a:gd name="connsiteX519" fmla="*/ 804433 w 7487769"/>
                  <a:gd name="connsiteY519" fmla="*/ 731426 h 957659"/>
                  <a:gd name="connsiteX520" fmla="*/ 803983 w 7487769"/>
                  <a:gd name="connsiteY520" fmla="*/ 731426 h 957659"/>
                  <a:gd name="connsiteX521" fmla="*/ 763424 w 7487769"/>
                  <a:gd name="connsiteY521" fmla="*/ 756664 h 957659"/>
                  <a:gd name="connsiteX522" fmla="*/ 753959 w 7487769"/>
                  <a:gd name="connsiteY522" fmla="*/ 762522 h 957659"/>
                  <a:gd name="connsiteX523" fmla="*/ 720610 w 7487769"/>
                  <a:gd name="connsiteY523" fmla="*/ 781450 h 957659"/>
                  <a:gd name="connsiteX524" fmla="*/ 703485 w 7487769"/>
                  <a:gd name="connsiteY524" fmla="*/ 791815 h 957659"/>
                  <a:gd name="connsiteX525" fmla="*/ 672840 w 7487769"/>
                  <a:gd name="connsiteY525" fmla="*/ 806687 h 957659"/>
                  <a:gd name="connsiteX526" fmla="*/ 653462 w 7487769"/>
                  <a:gd name="connsiteY526" fmla="*/ 816151 h 957659"/>
                  <a:gd name="connsiteX527" fmla="*/ 602986 w 7487769"/>
                  <a:gd name="connsiteY527" fmla="*/ 829671 h 957659"/>
                  <a:gd name="connsiteX528" fmla="*/ 552963 w 7487769"/>
                  <a:gd name="connsiteY528" fmla="*/ 829671 h 957659"/>
                  <a:gd name="connsiteX529" fmla="*/ 502489 w 7487769"/>
                  <a:gd name="connsiteY529" fmla="*/ 815250 h 957659"/>
                  <a:gd name="connsiteX530" fmla="*/ 488969 w 7487769"/>
                  <a:gd name="connsiteY530" fmla="*/ 806687 h 957659"/>
                  <a:gd name="connsiteX531" fmla="*/ 452465 w 7487769"/>
                  <a:gd name="connsiteY531" fmla="*/ 781901 h 957659"/>
                  <a:gd name="connsiteX532" fmla="*/ 452015 w 7487769"/>
                  <a:gd name="connsiteY532" fmla="*/ 781450 h 957659"/>
                  <a:gd name="connsiteX533" fmla="*/ 425426 w 7487769"/>
                  <a:gd name="connsiteY533" fmla="*/ 756664 h 957659"/>
                  <a:gd name="connsiteX534" fmla="*/ 401991 w 7487769"/>
                  <a:gd name="connsiteY534" fmla="*/ 734131 h 957659"/>
                  <a:gd name="connsiteX535" fmla="*/ 399738 w 7487769"/>
                  <a:gd name="connsiteY535" fmla="*/ 731426 h 957659"/>
                  <a:gd name="connsiteX536" fmla="*/ 379909 w 7487769"/>
                  <a:gd name="connsiteY536" fmla="*/ 706189 h 957659"/>
                  <a:gd name="connsiteX537" fmla="*/ 359179 w 7487769"/>
                  <a:gd name="connsiteY537" fmla="*/ 680952 h 957659"/>
                  <a:gd name="connsiteX538" fmla="*/ 351968 w 7487769"/>
                  <a:gd name="connsiteY538" fmla="*/ 671939 h 957659"/>
                  <a:gd name="connsiteX539" fmla="*/ 340701 w 7487769"/>
                  <a:gd name="connsiteY539" fmla="*/ 656166 h 957659"/>
                  <a:gd name="connsiteX540" fmla="*/ 323576 w 7487769"/>
                  <a:gd name="connsiteY540" fmla="*/ 630929 h 957659"/>
                  <a:gd name="connsiteX541" fmla="*/ 305999 w 7487769"/>
                  <a:gd name="connsiteY541" fmla="*/ 605692 h 957659"/>
                  <a:gd name="connsiteX542" fmla="*/ 301494 w 7487769"/>
                  <a:gd name="connsiteY542" fmla="*/ 599382 h 957659"/>
                  <a:gd name="connsiteX543" fmla="*/ 289776 w 7487769"/>
                  <a:gd name="connsiteY543" fmla="*/ 580454 h 957659"/>
                  <a:gd name="connsiteX544" fmla="*/ 272651 w 7487769"/>
                  <a:gd name="connsiteY544" fmla="*/ 555217 h 957659"/>
                  <a:gd name="connsiteX545" fmla="*/ 255976 w 7487769"/>
                  <a:gd name="connsiteY545" fmla="*/ 530431 h 957659"/>
                  <a:gd name="connsiteX546" fmla="*/ 251469 w 7487769"/>
                  <a:gd name="connsiteY546" fmla="*/ 523220 h 957659"/>
                  <a:gd name="connsiteX547" fmla="*/ 239752 w 7487769"/>
                  <a:gd name="connsiteY547" fmla="*/ 505194 h 957659"/>
                  <a:gd name="connsiteX548" fmla="*/ 222628 w 7487769"/>
                  <a:gd name="connsiteY548" fmla="*/ 479956 h 957659"/>
                  <a:gd name="connsiteX549" fmla="*/ 205952 w 7487769"/>
                  <a:gd name="connsiteY549" fmla="*/ 454719 h 957659"/>
                  <a:gd name="connsiteX550" fmla="*/ 200995 w 7487769"/>
                  <a:gd name="connsiteY550" fmla="*/ 447509 h 957659"/>
                  <a:gd name="connsiteX551" fmla="*/ 187476 w 7487769"/>
                  <a:gd name="connsiteY551" fmla="*/ 429933 h 957659"/>
                  <a:gd name="connsiteX552" fmla="*/ 168548 w 7487769"/>
                  <a:gd name="connsiteY552" fmla="*/ 404695 h 957659"/>
                  <a:gd name="connsiteX553" fmla="*/ 150971 w 7487769"/>
                  <a:gd name="connsiteY553" fmla="*/ 380810 h 957659"/>
                  <a:gd name="connsiteX554" fmla="*/ 149619 w 7487769"/>
                  <a:gd name="connsiteY554" fmla="*/ 379458 h 957659"/>
                  <a:gd name="connsiteX555" fmla="*/ 125734 w 7487769"/>
                  <a:gd name="connsiteY555" fmla="*/ 354221 h 957659"/>
                  <a:gd name="connsiteX556" fmla="*/ 101399 w 7487769"/>
                  <a:gd name="connsiteY556" fmla="*/ 329435 h 957659"/>
                  <a:gd name="connsiteX557" fmla="*/ 100497 w 7487769"/>
                  <a:gd name="connsiteY557" fmla="*/ 328534 h 957659"/>
                  <a:gd name="connsiteX558" fmla="*/ 66697 w 7487769"/>
                  <a:gd name="connsiteY558" fmla="*/ 304198 h 957659"/>
                  <a:gd name="connsiteX559" fmla="*/ 50474 w 7487769"/>
                  <a:gd name="connsiteY559" fmla="*/ 292480 h 957659"/>
                  <a:gd name="connsiteX560" fmla="*/ 5408 w 7487769"/>
                  <a:gd name="connsiteY560" fmla="*/ 278961 h 957659"/>
                  <a:gd name="connsiteX561" fmla="*/ 0 w 7487769"/>
                  <a:gd name="connsiteY561" fmla="*/ 277608 h 957659"/>
                  <a:gd name="connsiteX562" fmla="*/ 0 w 7487769"/>
                  <a:gd name="connsiteY562" fmla="*/ 278961 h 957659"/>
                  <a:gd name="connsiteX563" fmla="*/ 0 w 7487769"/>
                  <a:gd name="connsiteY563" fmla="*/ 304198 h 957659"/>
                  <a:gd name="connsiteX564" fmla="*/ 0 w 7487769"/>
                  <a:gd name="connsiteY564" fmla="*/ 329435 h 957659"/>
                  <a:gd name="connsiteX565" fmla="*/ 0 w 7487769"/>
                  <a:gd name="connsiteY565" fmla="*/ 354221 h 957659"/>
                  <a:gd name="connsiteX566" fmla="*/ 0 w 7487769"/>
                  <a:gd name="connsiteY566" fmla="*/ 379458 h 957659"/>
                  <a:gd name="connsiteX567" fmla="*/ 0 w 7487769"/>
                  <a:gd name="connsiteY567" fmla="*/ 404695 h 957659"/>
                  <a:gd name="connsiteX568" fmla="*/ 0 w 7487769"/>
                  <a:gd name="connsiteY568" fmla="*/ 429933 h 957659"/>
                  <a:gd name="connsiteX569" fmla="*/ 0 w 7487769"/>
                  <a:gd name="connsiteY569" fmla="*/ 454719 h 957659"/>
                  <a:gd name="connsiteX570" fmla="*/ 0 w 7487769"/>
                  <a:gd name="connsiteY570" fmla="*/ 479956 h 957659"/>
                  <a:gd name="connsiteX571" fmla="*/ 0 w 7487769"/>
                  <a:gd name="connsiteY571" fmla="*/ 505194 h 957659"/>
                  <a:gd name="connsiteX572" fmla="*/ 0 w 7487769"/>
                  <a:gd name="connsiteY572" fmla="*/ 530431 h 957659"/>
                  <a:gd name="connsiteX573" fmla="*/ 0 w 7487769"/>
                  <a:gd name="connsiteY573" fmla="*/ 555217 h 957659"/>
                  <a:gd name="connsiteX574" fmla="*/ 0 w 7487769"/>
                  <a:gd name="connsiteY574" fmla="*/ 580454 h 957659"/>
                  <a:gd name="connsiteX575" fmla="*/ 0 w 7487769"/>
                  <a:gd name="connsiteY575" fmla="*/ 599833 h 957659"/>
                  <a:gd name="connsiteX576" fmla="*/ 19378 w 7487769"/>
                  <a:gd name="connsiteY576" fmla="*/ 605692 h 957659"/>
                  <a:gd name="connsiteX577" fmla="*/ 50474 w 7487769"/>
                  <a:gd name="connsiteY577" fmla="*/ 615155 h 957659"/>
                  <a:gd name="connsiteX578" fmla="*/ 72556 w 7487769"/>
                  <a:gd name="connsiteY578" fmla="*/ 630929 h 957659"/>
                  <a:gd name="connsiteX579" fmla="*/ 100497 w 7487769"/>
                  <a:gd name="connsiteY579" fmla="*/ 650758 h 957659"/>
                  <a:gd name="connsiteX580" fmla="*/ 105455 w 7487769"/>
                  <a:gd name="connsiteY580" fmla="*/ 656166 h 957659"/>
                  <a:gd name="connsiteX581" fmla="*/ 129790 w 7487769"/>
                  <a:gd name="connsiteY581" fmla="*/ 680952 h 957659"/>
                  <a:gd name="connsiteX582" fmla="*/ 150971 w 7487769"/>
                  <a:gd name="connsiteY582" fmla="*/ 703485 h 957659"/>
                  <a:gd name="connsiteX583" fmla="*/ 152774 w 7487769"/>
                  <a:gd name="connsiteY583" fmla="*/ 706189 h 957659"/>
                  <a:gd name="connsiteX584" fmla="*/ 171703 w 7487769"/>
                  <a:gd name="connsiteY584" fmla="*/ 731426 h 957659"/>
                  <a:gd name="connsiteX585" fmla="*/ 191081 w 7487769"/>
                  <a:gd name="connsiteY585" fmla="*/ 756664 h 957659"/>
                  <a:gd name="connsiteX586" fmla="*/ 200995 w 7487769"/>
                  <a:gd name="connsiteY586" fmla="*/ 769733 h 957659"/>
                  <a:gd name="connsiteX587" fmla="*/ 208656 w 7487769"/>
                  <a:gd name="connsiteY587" fmla="*/ 781450 h 957659"/>
                  <a:gd name="connsiteX588" fmla="*/ 225781 w 7487769"/>
                  <a:gd name="connsiteY588" fmla="*/ 806687 h 957659"/>
                  <a:gd name="connsiteX589" fmla="*/ 242456 w 7487769"/>
                  <a:gd name="connsiteY589" fmla="*/ 831924 h 957659"/>
                  <a:gd name="connsiteX590" fmla="*/ 251469 w 7487769"/>
                  <a:gd name="connsiteY590" fmla="*/ 844543 h 957659"/>
                  <a:gd name="connsiteX591" fmla="*/ 259581 w 7487769"/>
                  <a:gd name="connsiteY591" fmla="*/ 857161 h 957659"/>
                  <a:gd name="connsiteX592" fmla="*/ 275806 w 7487769"/>
                  <a:gd name="connsiteY592" fmla="*/ 881948 h 957659"/>
                  <a:gd name="connsiteX593" fmla="*/ 292480 w 7487769"/>
                  <a:gd name="connsiteY593" fmla="*/ 907185 h 957659"/>
                  <a:gd name="connsiteX594" fmla="*/ 301494 w 7487769"/>
                  <a:gd name="connsiteY594" fmla="*/ 921606 h 957659"/>
                  <a:gd name="connsiteX595" fmla="*/ 309154 w 7487769"/>
                  <a:gd name="connsiteY595" fmla="*/ 932422 h 957659"/>
                  <a:gd name="connsiteX596" fmla="*/ 326731 w 7487769"/>
                  <a:gd name="connsiteY596" fmla="*/ 957660 h 95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</a:cxnLst>
                <a:rect l="l" t="t" r="r" b="b"/>
                <a:pathLst>
                  <a:path w="7487769" h="957659">
                    <a:moveTo>
                      <a:pt x="351968" y="957660"/>
                    </a:moveTo>
                    <a:lnTo>
                      <a:pt x="401991" y="957660"/>
                    </a:lnTo>
                    <a:lnTo>
                      <a:pt x="452465" y="957660"/>
                    </a:lnTo>
                    <a:lnTo>
                      <a:pt x="502489" y="957660"/>
                    </a:lnTo>
                    <a:lnTo>
                      <a:pt x="552963" y="957660"/>
                    </a:lnTo>
                    <a:lnTo>
                      <a:pt x="602986" y="957660"/>
                    </a:lnTo>
                    <a:lnTo>
                      <a:pt x="653462" y="957660"/>
                    </a:lnTo>
                    <a:lnTo>
                      <a:pt x="703485" y="957660"/>
                    </a:lnTo>
                    <a:lnTo>
                      <a:pt x="753959" y="957660"/>
                    </a:lnTo>
                    <a:lnTo>
                      <a:pt x="803983" y="957660"/>
                    </a:lnTo>
                    <a:lnTo>
                      <a:pt x="854457" y="957660"/>
                    </a:lnTo>
                    <a:lnTo>
                      <a:pt x="904480" y="957660"/>
                    </a:lnTo>
                    <a:lnTo>
                      <a:pt x="954956" y="957660"/>
                    </a:lnTo>
                    <a:lnTo>
                      <a:pt x="1004979" y="957660"/>
                    </a:lnTo>
                    <a:lnTo>
                      <a:pt x="1013992" y="957660"/>
                    </a:lnTo>
                    <a:lnTo>
                      <a:pt x="1055453" y="946393"/>
                    </a:lnTo>
                    <a:lnTo>
                      <a:pt x="1105477" y="933774"/>
                    </a:lnTo>
                    <a:lnTo>
                      <a:pt x="1110434" y="932422"/>
                    </a:lnTo>
                    <a:lnTo>
                      <a:pt x="1155951" y="920254"/>
                    </a:lnTo>
                    <a:lnTo>
                      <a:pt x="1196962" y="907185"/>
                    </a:lnTo>
                    <a:lnTo>
                      <a:pt x="1205974" y="904030"/>
                    </a:lnTo>
                    <a:lnTo>
                      <a:pt x="1256448" y="883300"/>
                    </a:lnTo>
                    <a:lnTo>
                      <a:pt x="1259153" y="881948"/>
                    </a:lnTo>
                    <a:lnTo>
                      <a:pt x="1306472" y="860767"/>
                    </a:lnTo>
                    <a:lnTo>
                      <a:pt x="1314584" y="857161"/>
                    </a:lnTo>
                    <a:lnTo>
                      <a:pt x="1356946" y="835980"/>
                    </a:lnTo>
                    <a:lnTo>
                      <a:pt x="1364608" y="831924"/>
                    </a:lnTo>
                    <a:lnTo>
                      <a:pt x="1406971" y="811194"/>
                    </a:lnTo>
                    <a:lnTo>
                      <a:pt x="1416885" y="806687"/>
                    </a:lnTo>
                    <a:lnTo>
                      <a:pt x="1457445" y="787759"/>
                    </a:lnTo>
                    <a:lnTo>
                      <a:pt x="1471415" y="781450"/>
                    </a:lnTo>
                    <a:lnTo>
                      <a:pt x="1507468" y="766128"/>
                    </a:lnTo>
                    <a:lnTo>
                      <a:pt x="1531353" y="756664"/>
                    </a:lnTo>
                    <a:lnTo>
                      <a:pt x="1557942" y="746298"/>
                    </a:lnTo>
                    <a:lnTo>
                      <a:pt x="1594897" y="731426"/>
                    </a:lnTo>
                    <a:lnTo>
                      <a:pt x="1607966" y="726019"/>
                    </a:lnTo>
                    <a:lnTo>
                      <a:pt x="1653933" y="706189"/>
                    </a:lnTo>
                    <a:lnTo>
                      <a:pt x="1658440" y="704387"/>
                    </a:lnTo>
                    <a:lnTo>
                      <a:pt x="1701704" y="680952"/>
                    </a:lnTo>
                    <a:lnTo>
                      <a:pt x="1708465" y="677347"/>
                    </a:lnTo>
                    <a:lnTo>
                      <a:pt x="1742264" y="656166"/>
                    </a:lnTo>
                    <a:lnTo>
                      <a:pt x="1758939" y="645350"/>
                    </a:lnTo>
                    <a:lnTo>
                      <a:pt x="1776965" y="630929"/>
                    </a:lnTo>
                    <a:lnTo>
                      <a:pt x="1808962" y="606142"/>
                    </a:lnTo>
                    <a:lnTo>
                      <a:pt x="1809413" y="605692"/>
                    </a:lnTo>
                    <a:lnTo>
                      <a:pt x="1836453" y="580454"/>
                    </a:lnTo>
                    <a:lnTo>
                      <a:pt x="1859436" y="560175"/>
                    </a:lnTo>
                    <a:lnTo>
                      <a:pt x="1864394" y="555217"/>
                    </a:lnTo>
                    <a:lnTo>
                      <a:pt x="1890532" y="530431"/>
                    </a:lnTo>
                    <a:lnTo>
                      <a:pt x="1909460" y="511954"/>
                    </a:lnTo>
                    <a:lnTo>
                      <a:pt x="1916671" y="505194"/>
                    </a:lnTo>
                    <a:lnTo>
                      <a:pt x="1942358" y="479956"/>
                    </a:lnTo>
                    <a:lnTo>
                      <a:pt x="1959934" y="462831"/>
                    </a:lnTo>
                    <a:lnTo>
                      <a:pt x="1968497" y="454719"/>
                    </a:lnTo>
                    <a:lnTo>
                      <a:pt x="1996438" y="429933"/>
                    </a:lnTo>
                    <a:lnTo>
                      <a:pt x="2009957" y="417765"/>
                    </a:lnTo>
                    <a:lnTo>
                      <a:pt x="2027083" y="404695"/>
                    </a:lnTo>
                    <a:lnTo>
                      <a:pt x="2059081" y="379458"/>
                    </a:lnTo>
                    <a:lnTo>
                      <a:pt x="2060433" y="378557"/>
                    </a:lnTo>
                    <a:lnTo>
                      <a:pt x="2101893" y="354221"/>
                    </a:lnTo>
                    <a:lnTo>
                      <a:pt x="2110456" y="349715"/>
                    </a:lnTo>
                    <a:lnTo>
                      <a:pt x="2160930" y="330787"/>
                    </a:lnTo>
                    <a:lnTo>
                      <a:pt x="2170844" y="329435"/>
                    </a:lnTo>
                    <a:lnTo>
                      <a:pt x="2210954" y="322675"/>
                    </a:lnTo>
                    <a:lnTo>
                      <a:pt x="2261428" y="323576"/>
                    </a:lnTo>
                    <a:lnTo>
                      <a:pt x="2298832" y="329435"/>
                    </a:lnTo>
                    <a:lnTo>
                      <a:pt x="2311451" y="331237"/>
                    </a:lnTo>
                    <a:lnTo>
                      <a:pt x="2361926" y="343856"/>
                    </a:lnTo>
                    <a:lnTo>
                      <a:pt x="2394824" y="354221"/>
                    </a:lnTo>
                    <a:lnTo>
                      <a:pt x="2411949" y="359629"/>
                    </a:lnTo>
                    <a:lnTo>
                      <a:pt x="2462423" y="377205"/>
                    </a:lnTo>
                    <a:lnTo>
                      <a:pt x="2468733" y="379458"/>
                    </a:lnTo>
                    <a:lnTo>
                      <a:pt x="2512448" y="395232"/>
                    </a:lnTo>
                    <a:lnTo>
                      <a:pt x="2535882" y="404695"/>
                    </a:lnTo>
                    <a:lnTo>
                      <a:pt x="2562922" y="415061"/>
                    </a:lnTo>
                    <a:lnTo>
                      <a:pt x="2595370" y="429933"/>
                    </a:lnTo>
                    <a:lnTo>
                      <a:pt x="2612945" y="438045"/>
                    </a:lnTo>
                    <a:lnTo>
                      <a:pt x="2649448" y="454719"/>
                    </a:lnTo>
                    <a:lnTo>
                      <a:pt x="2663419" y="461479"/>
                    </a:lnTo>
                    <a:lnTo>
                      <a:pt x="2699473" y="479956"/>
                    </a:lnTo>
                    <a:lnTo>
                      <a:pt x="2713443" y="487167"/>
                    </a:lnTo>
                    <a:lnTo>
                      <a:pt x="2745440" y="505194"/>
                    </a:lnTo>
                    <a:lnTo>
                      <a:pt x="2763917" y="515108"/>
                    </a:lnTo>
                    <a:lnTo>
                      <a:pt x="2793661" y="530431"/>
                    </a:lnTo>
                    <a:lnTo>
                      <a:pt x="2813942" y="540796"/>
                    </a:lnTo>
                    <a:lnTo>
                      <a:pt x="2843684" y="555217"/>
                    </a:lnTo>
                    <a:lnTo>
                      <a:pt x="2864416" y="565582"/>
                    </a:lnTo>
                    <a:lnTo>
                      <a:pt x="2901820" y="580454"/>
                    </a:lnTo>
                    <a:lnTo>
                      <a:pt x="2914439" y="585862"/>
                    </a:lnTo>
                    <a:lnTo>
                      <a:pt x="2964913" y="600734"/>
                    </a:lnTo>
                    <a:lnTo>
                      <a:pt x="2998263" y="605692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086141" y="605692"/>
                    </a:lnTo>
                    <a:lnTo>
                      <a:pt x="3115885" y="601635"/>
                    </a:lnTo>
                    <a:lnTo>
                      <a:pt x="3165909" y="589918"/>
                    </a:lnTo>
                    <a:lnTo>
                      <a:pt x="3196554" y="580454"/>
                    </a:lnTo>
                    <a:lnTo>
                      <a:pt x="3216384" y="574145"/>
                    </a:lnTo>
                    <a:lnTo>
                      <a:pt x="3266407" y="556118"/>
                    </a:lnTo>
                    <a:lnTo>
                      <a:pt x="3268661" y="555217"/>
                    </a:lnTo>
                    <a:lnTo>
                      <a:pt x="3316881" y="538092"/>
                    </a:lnTo>
                    <a:lnTo>
                      <a:pt x="3341668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5644"/>
                    </a:lnTo>
                    <a:lnTo>
                      <a:pt x="3517877" y="506095"/>
                    </a:lnTo>
                    <a:lnTo>
                      <a:pt x="3567900" y="516009"/>
                    </a:lnTo>
                    <a:lnTo>
                      <a:pt x="3614770" y="530431"/>
                    </a:lnTo>
                    <a:lnTo>
                      <a:pt x="3618374" y="531332"/>
                    </a:lnTo>
                    <a:lnTo>
                      <a:pt x="3668399" y="553865"/>
                    </a:lnTo>
                    <a:lnTo>
                      <a:pt x="3671103" y="555217"/>
                    </a:lnTo>
                    <a:lnTo>
                      <a:pt x="3718873" y="580003"/>
                    </a:lnTo>
                    <a:lnTo>
                      <a:pt x="3719774" y="580454"/>
                    </a:lnTo>
                    <a:lnTo>
                      <a:pt x="3768896" y="605692"/>
                    </a:lnTo>
                    <a:lnTo>
                      <a:pt x="3769347" y="605692"/>
                    </a:lnTo>
                    <a:lnTo>
                      <a:pt x="3819371" y="629577"/>
                    </a:lnTo>
                    <a:lnTo>
                      <a:pt x="3822525" y="630929"/>
                    </a:lnTo>
                    <a:lnTo>
                      <a:pt x="3869394" y="649406"/>
                    </a:lnTo>
                    <a:lnTo>
                      <a:pt x="3891927" y="656166"/>
                    </a:lnTo>
                    <a:lnTo>
                      <a:pt x="3919868" y="663827"/>
                    </a:lnTo>
                    <a:lnTo>
                      <a:pt x="3969893" y="674643"/>
                    </a:lnTo>
                    <a:lnTo>
                      <a:pt x="4020367" y="680952"/>
                    </a:lnTo>
                    <a:lnTo>
                      <a:pt x="4021719" y="680952"/>
                    </a:lnTo>
                    <a:lnTo>
                      <a:pt x="4070390" y="686360"/>
                    </a:lnTo>
                    <a:lnTo>
                      <a:pt x="4120865" y="691317"/>
                    </a:lnTo>
                    <a:lnTo>
                      <a:pt x="4170888" y="698077"/>
                    </a:lnTo>
                    <a:lnTo>
                      <a:pt x="4212799" y="706189"/>
                    </a:lnTo>
                    <a:lnTo>
                      <a:pt x="4221362" y="707992"/>
                    </a:lnTo>
                    <a:lnTo>
                      <a:pt x="4271387" y="719259"/>
                    </a:lnTo>
                    <a:lnTo>
                      <a:pt x="4317354" y="731426"/>
                    </a:lnTo>
                    <a:lnTo>
                      <a:pt x="4321861" y="732328"/>
                    </a:lnTo>
                    <a:lnTo>
                      <a:pt x="4371884" y="744496"/>
                    </a:lnTo>
                    <a:lnTo>
                      <a:pt x="4419204" y="756664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22856" y="777394"/>
                    </a:lnTo>
                    <a:lnTo>
                      <a:pt x="4546290" y="781450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180"/>
                    </a:lnTo>
                    <a:lnTo>
                      <a:pt x="4773876" y="799477"/>
                    </a:lnTo>
                    <a:lnTo>
                      <a:pt x="4824350" y="789562"/>
                    </a:lnTo>
                    <a:lnTo>
                      <a:pt x="4843728" y="781450"/>
                    </a:lnTo>
                    <a:lnTo>
                      <a:pt x="4874374" y="768832"/>
                    </a:lnTo>
                    <a:lnTo>
                      <a:pt x="4894653" y="756664"/>
                    </a:lnTo>
                    <a:lnTo>
                      <a:pt x="4924848" y="737285"/>
                    </a:lnTo>
                    <a:lnTo>
                      <a:pt x="4931608" y="731426"/>
                    </a:lnTo>
                    <a:lnTo>
                      <a:pt x="4960450" y="706189"/>
                    </a:lnTo>
                    <a:lnTo>
                      <a:pt x="4974871" y="693571"/>
                    </a:lnTo>
                    <a:lnTo>
                      <a:pt x="4987040" y="680952"/>
                    </a:lnTo>
                    <a:lnTo>
                      <a:pt x="5011375" y="656166"/>
                    </a:lnTo>
                    <a:lnTo>
                      <a:pt x="5025345" y="640843"/>
                    </a:lnTo>
                    <a:lnTo>
                      <a:pt x="5033908" y="630929"/>
                    </a:lnTo>
                    <a:lnTo>
                      <a:pt x="5055540" y="605692"/>
                    </a:lnTo>
                    <a:lnTo>
                      <a:pt x="5075370" y="582708"/>
                    </a:lnTo>
                    <a:lnTo>
                      <a:pt x="5077173" y="580454"/>
                    </a:lnTo>
                    <a:lnTo>
                      <a:pt x="5099255" y="555217"/>
                    </a:lnTo>
                    <a:lnTo>
                      <a:pt x="5121788" y="530431"/>
                    </a:lnTo>
                    <a:lnTo>
                      <a:pt x="5125844" y="525473"/>
                    </a:lnTo>
                    <a:lnTo>
                      <a:pt x="5143870" y="505194"/>
                    </a:lnTo>
                    <a:lnTo>
                      <a:pt x="5167305" y="479956"/>
                    </a:lnTo>
                    <a:lnTo>
                      <a:pt x="5175867" y="470493"/>
                    </a:lnTo>
                    <a:lnTo>
                      <a:pt x="5193443" y="454719"/>
                    </a:lnTo>
                    <a:lnTo>
                      <a:pt x="5221384" y="429933"/>
                    </a:lnTo>
                    <a:lnTo>
                      <a:pt x="5226342" y="424976"/>
                    </a:lnTo>
                    <a:lnTo>
                      <a:pt x="5256085" y="404695"/>
                    </a:lnTo>
                    <a:lnTo>
                      <a:pt x="5276365" y="391176"/>
                    </a:lnTo>
                    <a:lnTo>
                      <a:pt x="5306560" y="379458"/>
                    </a:lnTo>
                    <a:lnTo>
                      <a:pt x="5326839" y="371797"/>
                    </a:lnTo>
                    <a:lnTo>
                      <a:pt x="5376863" y="366389"/>
                    </a:lnTo>
                    <a:lnTo>
                      <a:pt x="5427337" y="374050"/>
                    </a:lnTo>
                    <a:lnTo>
                      <a:pt x="5440857" y="379458"/>
                    </a:lnTo>
                    <a:lnTo>
                      <a:pt x="5477360" y="393429"/>
                    </a:lnTo>
                    <a:lnTo>
                      <a:pt x="5496289" y="404695"/>
                    </a:lnTo>
                    <a:lnTo>
                      <a:pt x="5527836" y="423173"/>
                    </a:lnTo>
                    <a:lnTo>
                      <a:pt x="5536848" y="429933"/>
                    </a:lnTo>
                    <a:lnTo>
                      <a:pt x="5571099" y="454719"/>
                    </a:lnTo>
                    <a:lnTo>
                      <a:pt x="5577859" y="460127"/>
                    </a:lnTo>
                    <a:lnTo>
                      <a:pt x="5600843" y="479956"/>
                    </a:lnTo>
                    <a:lnTo>
                      <a:pt x="5628333" y="502940"/>
                    </a:lnTo>
                    <a:lnTo>
                      <a:pt x="5630587" y="505194"/>
                    </a:lnTo>
                    <a:lnTo>
                      <a:pt x="5658978" y="530431"/>
                    </a:lnTo>
                    <a:lnTo>
                      <a:pt x="5678357" y="548457"/>
                    </a:lnTo>
                    <a:lnTo>
                      <a:pt x="5686469" y="555217"/>
                    </a:lnTo>
                    <a:lnTo>
                      <a:pt x="5714410" y="580454"/>
                    </a:lnTo>
                    <a:lnTo>
                      <a:pt x="5728831" y="593524"/>
                    </a:lnTo>
                    <a:lnTo>
                      <a:pt x="5743253" y="605692"/>
                    </a:lnTo>
                    <a:lnTo>
                      <a:pt x="5772995" y="630929"/>
                    </a:lnTo>
                    <a:lnTo>
                      <a:pt x="5778854" y="635886"/>
                    </a:lnTo>
                    <a:lnTo>
                      <a:pt x="5804542" y="656166"/>
                    </a:lnTo>
                    <a:lnTo>
                      <a:pt x="5829328" y="674643"/>
                    </a:lnTo>
                    <a:lnTo>
                      <a:pt x="5838793" y="680952"/>
                    </a:lnTo>
                    <a:lnTo>
                      <a:pt x="5878001" y="706189"/>
                    </a:lnTo>
                    <a:lnTo>
                      <a:pt x="5879353" y="707091"/>
                    </a:lnTo>
                    <a:lnTo>
                      <a:pt x="5928926" y="731426"/>
                    </a:lnTo>
                    <a:lnTo>
                      <a:pt x="5929827" y="731877"/>
                    </a:lnTo>
                    <a:lnTo>
                      <a:pt x="5979851" y="747200"/>
                    </a:lnTo>
                    <a:lnTo>
                      <a:pt x="6030325" y="754410"/>
                    </a:lnTo>
                    <a:lnTo>
                      <a:pt x="6080348" y="753509"/>
                    </a:lnTo>
                    <a:lnTo>
                      <a:pt x="6130822" y="746298"/>
                    </a:lnTo>
                    <a:lnTo>
                      <a:pt x="6180847" y="734131"/>
                    </a:lnTo>
                    <a:lnTo>
                      <a:pt x="6190761" y="731426"/>
                    </a:lnTo>
                    <a:lnTo>
                      <a:pt x="6231321" y="718357"/>
                    </a:lnTo>
                    <a:lnTo>
                      <a:pt x="6264219" y="706189"/>
                    </a:lnTo>
                    <a:lnTo>
                      <a:pt x="6281344" y="699429"/>
                    </a:lnTo>
                    <a:lnTo>
                      <a:pt x="6325960" y="680952"/>
                    </a:lnTo>
                    <a:lnTo>
                      <a:pt x="6331819" y="678699"/>
                    </a:lnTo>
                    <a:lnTo>
                      <a:pt x="6381842" y="656166"/>
                    </a:lnTo>
                    <a:lnTo>
                      <a:pt x="6382293" y="656166"/>
                    </a:lnTo>
                    <a:lnTo>
                      <a:pt x="6432316" y="631379"/>
                    </a:lnTo>
                    <a:lnTo>
                      <a:pt x="6433668" y="630929"/>
                    </a:lnTo>
                    <a:lnTo>
                      <a:pt x="6482340" y="607494"/>
                    </a:lnTo>
                    <a:lnTo>
                      <a:pt x="6486847" y="605692"/>
                    </a:lnTo>
                    <a:lnTo>
                      <a:pt x="6532814" y="583609"/>
                    </a:lnTo>
                    <a:lnTo>
                      <a:pt x="6539123" y="580454"/>
                    </a:lnTo>
                    <a:lnTo>
                      <a:pt x="6582837" y="561977"/>
                    </a:lnTo>
                    <a:lnTo>
                      <a:pt x="6603118" y="555217"/>
                    </a:lnTo>
                    <a:lnTo>
                      <a:pt x="6633313" y="545753"/>
                    </a:lnTo>
                    <a:lnTo>
                      <a:pt x="6683336" y="538543"/>
                    </a:lnTo>
                    <a:lnTo>
                      <a:pt x="6733810" y="544401"/>
                    </a:lnTo>
                    <a:lnTo>
                      <a:pt x="6758597" y="555217"/>
                    </a:lnTo>
                    <a:lnTo>
                      <a:pt x="6783834" y="566033"/>
                    </a:lnTo>
                    <a:lnTo>
                      <a:pt x="6802761" y="580454"/>
                    </a:lnTo>
                    <a:lnTo>
                      <a:pt x="6834308" y="605241"/>
                    </a:lnTo>
                    <a:lnTo>
                      <a:pt x="6834759" y="605692"/>
                    </a:lnTo>
                    <a:lnTo>
                      <a:pt x="6857293" y="630929"/>
                    </a:lnTo>
                    <a:lnTo>
                      <a:pt x="6879375" y="656166"/>
                    </a:lnTo>
                    <a:lnTo>
                      <a:pt x="6884331" y="661574"/>
                    </a:lnTo>
                    <a:lnTo>
                      <a:pt x="6899204" y="680952"/>
                    </a:lnTo>
                    <a:lnTo>
                      <a:pt x="6916329" y="706189"/>
                    </a:lnTo>
                    <a:lnTo>
                      <a:pt x="6933904" y="731426"/>
                    </a:lnTo>
                    <a:lnTo>
                      <a:pt x="6934805" y="732328"/>
                    </a:lnTo>
                    <a:lnTo>
                      <a:pt x="6950129" y="756664"/>
                    </a:lnTo>
                    <a:lnTo>
                      <a:pt x="6966352" y="781450"/>
                    </a:lnTo>
                    <a:lnTo>
                      <a:pt x="6982126" y="806687"/>
                    </a:lnTo>
                    <a:lnTo>
                      <a:pt x="6984830" y="811194"/>
                    </a:lnTo>
                    <a:lnTo>
                      <a:pt x="6997448" y="831924"/>
                    </a:lnTo>
                    <a:lnTo>
                      <a:pt x="7012770" y="857161"/>
                    </a:lnTo>
                    <a:lnTo>
                      <a:pt x="7027643" y="881948"/>
                    </a:lnTo>
                    <a:lnTo>
                      <a:pt x="7035304" y="894567"/>
                    </a:lnTo>
                    <a:lnTo>
                      <a:pt x="7043866" y="907185"/>
                    </a:lnTo>
                    <a:lnTo>
                      <a:pt x="7060091" y="932422"/>
                    </a:lnTo>
                    <a:lnTo>
                      <a:pt x="7076314" y="957660"/>
                    </a:lnTo>
                    <a:lnTo>
                      <a:pt x="7085328" y="957660"/>
                    </a:lnTo>
                    <a:lnTo>
                      <a:pt x="7135802" y="957660"/>
                    </a:lnTo>
                    <a:lnTo>
                      <a:pt x="7186276" y="957660"/>
                    </a:lnTo>
                    <a:lnTo>
                      <a:pt x="7236299" y="957660"/>
                    </a:lnTo>
                    <a:lnTo>
                      <a:pt x="7286775" y="957660"/>
                    </a:lnTo>
                    <a:lnTo>
                      <a:pt x="7336797" y="957660"/>
                    </a:lnTo>
                    <a:lnTo>
                      <a:pt x="7387272" y="957660"/>
                    </a:lnTo>
                    <a:lnTo>
                      <a:pt x="7437296" y="957660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1948"/>
                    </a:lnTo>
                    <a:lnTo>
                      <a:pt x="7487770" y="857161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6"/>
                    </a:lnTo>
                    <a:lnTo>
                      <a:pt x="7487770" y="713851"/>
                    </a:lnTo>
                    <a:lnTo>
                      <a:pt x="7462533" y="731426"/>
                    </a:lnTo>
                    <a:lnTo>
                      <a:pt x="7437296" y="749002"/>
                    </a:lnTo>
                    <a:lnTo>
                      <a:pt x="7424677" y="756664"/>
                    </a:lnTo>
                    <a:lnTo>
                      <a:pt x="7387272" y="779197"/>
                    </a:lnTo>
                    <a:lnTo>
                      <a:pt x="7381864" y="781450"/>
                    </a:lnTo>
                    <a:lnTo>
                      <a:pt x="7336797" y="799477"/>
                    </a:lnTo>
                    <a:lnTo>
                      <a:pt x="7286775" y="805786"/>
                    </a:lnTo>
                    <a:lnTo>
                      <a:pt x="7236299" y="79542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476" y="731426"/>
                    </a:lnTo>
                    <a:lnTo>
                      <a:pt x="7135802" y="714752"/>
                    </a:lnTo>
                    <a:lnTo>
                      <a:pt x="7129492" y="706189"/>
                    </a:lnTo>
                    <a:lnTo>
                      <a:pt x="7110114" y="680952"/>
                    </a:lnTo>
                    <a:lnTo>
                      <a:pt x="7091185" y="656166"/>
                    </a:lnTo>
                    <a:lnTo>
                      <a:pt x="7085328" y="648504"/>
                    </a:lnTo>
                    <a:lnTo>
                      <a:pt x="7074061" y="630929"/>
                    </a:lnTo>
                    <a:lnTo>
                      <a:pt x="7057837" y="605692"/>
                    </a:lnTo>
                    <a:lnTo>
                      <a:pt x="7041163" y="580454"/>
                    </a:lnTo>
                    <a:lnTo>
                      <a:pt x="7035304" y="571441"/>
                    </a:lnTo>
                    <a:lnTo>
                      <a:pt x="7025840" y="555217"/>
                    </a:lnTo>
                    <a:lnTo>
                      <a:pt x="7010518" y="530431"/>
                    </a:lnTo>
                    <a:lnTo>
                      <a:pt x="6995195" y="505194"/>
                    </a:lnTo>
                    <a:lnTo>
                      <a:pt x="6984830" y="488519"/>
                    </a:lnTo>
                    <a:lnTo>
                      <a:pt x="6979872" y="479956"/>
                    </a:lnTo>
                    <a:lnTo>
                      <a:pt x="6964099" y="454719"/>
                    </a:lnTo>
                    <a:lnTo>
                      <a:pt x="6947425" y="429933"/>
                    </a:lnTo>
                    <a:lnTo>
                      <a:pt x="6934805" y="410104"/>
                    </a:lnTo>
                    <a:lnTo>
                      <a:pt x="6931201" y="404695"/>
                    </a:lnTo>
                    <a:lnTo>
                      <a:pt x="6914075" y="379458"/>
                    </a:lnTo>
                    <a:lnTo>
                      <a:pt x="6896049" y="354221"/>
                    </a:lnTo>
                    <a:lnTo>
                      <a:pt x="6884331" y="338448"/>
                    </a:lnTo>
                    <a:lnTo>
                      <a:pt x="6876220" y="329435"/>
                    </a:lnTo>
                    <a:lnTo>
                      <a:pt x="6853235" y="304198"/>
                    </a:lnTo>
                    <a:lnTo>
                      <a:pt x="6834308" y="282566"/>
                    </a:lnTo>
                    <a:lnTo>
                      <a:pt x="6829801" y="278961"/>
                    </a:lnTo>
                    <a:lnTo>
                      <a:pt x="6796453" y="253723"/>
                    </a:lnTo>
                    <a:lnTo>
                      <a:pt x="6783834" y="243809"/>
                    </a:lnTo>
                    <a:lnTo>
                      <a:pt x="6749132" y="228937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3529"/>
                    </a:lnTo>
                    <a:lnTo>
                      <a:pt x="6616187" y="228937"/>
                    </a:lnTo>
                    <a:lnTo>
                      <a:pt x="6582837" y="239302"/>
                    </a:lnTo>
                    <a:lnTo>
                      <a:pt x="6550841" y="253723"/>
                    </a:lnTo>
                    <a:lnTo>
                      <a:pt x="6532814" y="261385"/>
                    </a:lnTo>
                    <a:lnTo>
                      <a:pt x="6494959" y="278961"/>
                    </a:lnTo>
                    <a:lnTo>
                      <a:pt x="6482340" y="285270"/>
                    </a:lnTo>
                    <a:lnTo>
                      <a:pt x="6444485" y="304198"/>
                    </a:lnTo>
                    <a:lnTo>
                      <a:pt x="6432316" y="309605"/>
                    </a:lnTo>
                    <a:lnTo>
                      <a:pt x="6392208" y="329435"/>
                    </a:lnTo>
                    <a:lnTo>
                      <a:pt x="6381842" y="334392"/>
                    </a:lnTo>
                    <a:lnTo>
                      <a:pt x="6336776" y="354221"/>
                    </a:lnTo>
                    <a:lnTo>
                      <a:pt x="6331819" y="356475"/>
                    </a:lnTo>
                    <a:lnTo>
                      <a:pt x="6281344" y="376755"/>
                    </a:lnTo>
                    <a:lnTo>
                      <a:pt x="6274134" y="379458"/>
                    </a:lnTo>
                    <a:lnTo>
                      <a:pt x="6231321" y="396133"/>
                    </a:lnTo>
                    <a:lnTo>
                      <a:pt x="6205183" y="404695"/>
                    </a:lnTo>
                    <a:lnTo>
                      <a:pt x="6180847" y="412357"/>
                    </a:lnTo>
                    <a:lnTo>
                      <a:pt x="6130822" y="424074"/>
                    </a:lnTo>
                    <a:lnTo>
                      <a:pt x="6090263" y="429933"/>
                    </a:lnTo>
                    <a:lnTo>
                      <a:pt x="6080348" y="431285"/>
                    </a:lnTo>
                    <a:lnTo>
                      <a:pt x="6030325" y="432186"/>
                    </a:lnTo>
                    <a:lnTo>
                      <a:pt x="6012749" y="429933"/>
                    </a:lnTo>
                    <a:lnTo>
                      <a:pt x="5979851" y="424976"/>
                    </a:lnTo>
                    <a:lnTo>
                      <a:pt x="5929827" y="409202"/>
                    </a:lnTo>
                    <a:lnTo>
                      <a:pt x="5920363" y="404695"/>
                    </a:lnTo>
                    <a:lnTo>
                      <a:pt x="5879353" y="385317"/>
                    </a:lnTo>
                    <a:lnTo>
                      <a:pt x="5870790" y="379458"/>
                    </a:lnTo>
                    <a:lnTo>
                      <a:pt x="5832034" y="354221"/>
                    </a:lnTo>
                    <a:lnTo>
                      <a:pt x="5829328" y="352419"/>
                    </a:lnTo>
                    <a:lnTo>
                      <a:pt x="5799586" y="329435"/>
                    </a:lnTo>
                    <a:lnTo>
                      <a:pt x="5778854" y="313662"/>
                    </a:lnTo>
                    <a:lnTo>
                      <a:pt x="5767588" y="304198"/>
                    </a:lnTo>
                    <a:lnTo>
                      <a:pt x="5738746" y="278961"/>
                    </a:lnTo>
                    <a:lnTo>
                      <a:pt x="5728831" y="270398"/>
                    </a:lnTo>
                    <a:lnTo>
                      <a:pt x="5710354" y="253723"/>
                    </a:lnTo>
                    <a:lnTo>
                      <a:pt x="5682413" y="228937"/>
                    </a:lnTo>
                    <a:lnTo>
                      <a:pt x="5678357" y="225332"/>
                    </a:lnTo>
                    <a:lnTo>
                      <a:pt x="5653570" y="203700"/>
                    </a:lnTo>
                    <a:lnTo>
                      <a:pt x="5628333" y="180716"/>
                    </a:lnTo>
                    <a:lnTo>
                      <a:pt x="5625629" y="178463"/>
                    </a:lnTo>
                    <a:lnTo>
                      <a:pt x="5596787" y="153226"/>
                    </a:lnTo>
                    <a:lnTo>
                      <a:pt x="5577859" y="137903"/>
                    </a:lnTo>
                    <a:lnTo>
                      <a:pt x="5564789" y="128439"/>
                    </a:lnTo>
                    <a:lnTo>
                      <a:pt x="5531441" y="103202"/>
                    </a:lnTo>
                    <a:lnTo>
                      <a:pt x="5527836" y="100498"/>
                    </a:lnTo>
                    <a:lnTo>
                      <a:pt x="5489979" y="77965"/>
                    </a:lnTo>
                    <a:lnTo>
                      <a:pt x="5477360" y="70754"/>
                    </a:lnTo>
                    <a:lnTo>
                      <a:pt x="5431844" y="52728"/>
                    </a:lnTo>
                    <a:lnTo>
                      <a:pt x="5427337" y="50925"/>
                    </a:lnTo>
                    <a:lnTo>
                      <a:pt x="5376863" y="43264"/>
                    </a:lnTo>
                    <a:lnTo>
                      <a:pt x="5326839" y="48221"/>
                    </a:lnTo>
                    <a:lnTo>
                      <a:pt x="5314672" y="52728"/>
                    </a:lnTo>
                    <a:lnTo>
                      <a:pt x="5276365" y="68501"/>
                    </a:lnTo>
                    <a:lnTo>
                      <a:pt x="5262395" y="77965"/>
                    </a:lnTo>
                    <a:lnTo>
                      <a:pt x="5226342" y="102300"/>
                    </a:lnTo>
                    <a:lnTo>
                      <a:pt x="5225440" y="103202"/>
                    </a:lnTo>
                    <a:lnTo>
                      <a:pt x="5197499" y="128439"/>
                    </a:lnTo>
                    <a:lnTo>
                      <a:pt x="5175867" y="147818"/>
                    </a:lnTo>
                    <a:lnTo>
                      <a:pt x="5170459" y="153226"/>
                    </a:lnTo>
                    <a:lnTo>
                      <a:pt x="5147025" y="178463"/>
                    </a:lnTo>
                    <a:lnTo>
                      <a:pt x="5125844" y="202348"/>
                    </a:lnTo>
                    <a:lnTo>
                      <a:pt x="5124492" y="203700"/>
                    </a:lnTo>
                    <a:lnTo>
                      <a:pt x="5101959" y="228937"/>
                    </a:lnTo>
                    <a:lnTo>
                      <a:pt x="5080777" y="253723"/>
                    </a:lnTo>
                    <a:lnTo>
                      <a:pt x="5075370" y="260483"/>
                    </a:lnTo>
                    <a:lnTo>
                      <a:pt x="5059145" y="278961"/>
                    </a:lnTo>
                    <a:lnTo>
                      <a:pt x="5037063" y="304198"/>
                    </a:lnTo>
                    <a:lnTo>
                      <a:pt x="5025345" y="317717"/>
                    </a:lnTo>
                    <a:lnTo>
                      <a:pt x="5014079" y="329435"/>
                    </a:lnTo>
                    <a:lnTo>
                      <a:pt x="4989744" y="354221"/>
                    </a:lnTo>
                    <a:lnTo>
                      <a:pt x="4974871" y="369995"/>
                    </a:lnTo>
                    <a:lnTo>
                      <a:pt x="4963605" y="379458"/>
                    </a:lnTo>
                    <a:lnTo>
                      <a:pt x="4934312" y="404695"/>
                    </a:lnTo>
                    <a:lnTo>
                      <a:pt x="4924848" y="413258"/>
                    </a:lnTo>
                    <a:lnTo>
                      <a:pt x="4899160" y="429933"/>
                    </a:lnTo>
                    <a:lnTo>
                      <a:pt x="4874374" y="446157"/>
                    </a:lnTo>
                    <a:lnTo>
                      <a:pt x="4853193" y="454719"/>
                    </a:lnTo>
                    <a:lnTo>
                      <a:pt x="4824350" y="466887"/>
                    </a:lnTo>
                    <a:lnTo>
                      <a:pt x="4773876" y="477703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0493"/>
                    </a:lnTo>
                    <a:lnTo>
                      <a:pt x="4572880" y="463282"/>
                    </a:lnTo>
                    <a:lnTo>
                      <a:pt x="4526462" y="454719"/>
                    </a:lnTo>
                    <a:lnTo>
                      <a:pt x="4522856" y="454269"/>
                    </a:lnTo>
                    <a:lnTo>
                      <a:pt x="4472382" y="444804"/>
                    </a:lnTo>
                    <a:lnTo>
                      <a:pt x="4422358" y="433989"/>
                    </a:lnTo>
                    <a:lnTo>
                      <a:pt x="4404331" y="429933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03834" y="404695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191618" y="379458"/>
                    </a:lnTo>
                    <a:lnTo>
                      <a:pt x="4170888" y="375853"/>
                    </a:lnTo>
                    <a:lnTo>
                      <a:pt x="4120865" y="368643"/>
                    </a:lnTo>
                    <a:lnTo>
                      <a:pt x="4070390" y="363685"/>
                    </a:lnTo>
                    <a:lnTo>
                      <a:pt x="4020367" y="358277"/>
                    </a:lnTo>
                    <a:lnTo>
                      <a:pt x="3992875" y="354221"/>
                    </a:lnTo>
                    <a:lnTo>
                      <a:pt x="3969893" y="351067"/>
                    </a:lnTo>
                    <a:lnTo>
                      <a:pt x="3919868" y="342053"/>
                    </a:lnTo>
                    <a:lnTo>
                      <a:pt x="3877957" y="329435"/>
                    </a:lnTo>
                    <a:lnTo>
                      <a:pt x="3869394" y="326731"/>
                    </a:lnTo>
                    <a:lnTo>
                      <a:pt x="3819371" y="306451"/>
                    </a:lnTo>
                    <a:lnTo>
                      <a:pt x="3814413" y="304198"/>
                    </a:lnTo>
                    <a:lnTo>
                      <a:pt x="3768896" y="283017"/>
                    </a:lnTo>
                    <a:lnTo>
                      <a:pt x="3761235" y="278961"/>
                    </a:lnTo>
                    <a:lnTo>
                      <a:pt x="3718873" y="257329"/>
                    </a:lnTo>
                    <a:lnTo>
                      <a:pt x="3712113" y="253723"/>
                    </a:lnTo>
                    <a:lnTo>
                      <a:pt x="3668399" y="232092"/>
                    </a:lnTo>
                    <a:lnTo>
                      <a:pt x="3660737" y="228937"/>
                    </a:lnTo>
                    <a:lnTo>
                      <a:pt x="3618374" y="209559"/>
                    </a:lnTo>
                    <a:lnTo>
                      <a:pt x="3601250" y="203700"/>
                    </a:lnTo>
                    <a:lnTo>
                      <a:pt x="3567900" y="192433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927"/>
                    </a:lnTo>
                    <a:lnTo>
                      <a:pt x="3366905" y="199644"/>
                    </a:lnTo>
                    <a:lnTo>
                      <a:pt x="3354286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542"/>
                    </a:lnTo>
                    <a:lnTo>
                      <a:pt x="3216384" y="251019"/>
                    </a:lnTo>
                    <a:lnTo>
                      <a:pt x="3206920" y="253723"/>
                    </a:lnTo>
                    <a:lnTo>
                      <a:pt x="3165909" y="266793"/>
                    </a:lnTo>
                    <a:lnTo>
                      <a:pt x="3115885" y="278510"/>
                    </a:lnTo>
                    <a:lnTo>
                      <a:pt x="3112730" y="278961"/>
                    </a:lnTo>
                    <a:lnTo>
                      <a:pt x="3065411" y="285270"/>
                    </a:lnTo>
                    <a:lnTo>
                      <a:pt x="3014937" y="284819"/>
                    </a:lnTo>
                    <a:lnTo>
                      <a:pt x="2976179" y="278961"/>
                    </a:lnTo>
                    <a:lnTo>
                      <a:pt x="2964913" y="277608"/>
                    </a:lnTo>
                    <a:lnTo>
                      <a:pt x="2914439" y="263638"/>
                    </a:lnTo>
                    <a:lnTo>
                      <a:pt x="2891005" y="253723"/>
                    </a:lnTo>
                    <a:lnTo>
                      <a:pt x="2864416" y="243358"/>
                    </a:lnTo>
                    <a:lnTo>
                      <a:pt x="2834672" y="228937"/>
                    </a:lnTo>
                    <a:lnTo>
                      <a:pt x="2813942" y="218572"/>
                    </a:lnTo>
                    <a:lnTo>
                      <a:pt x="2786450" y="203700"/>
                    </a:lnTo>
                    <a:lnTo>
                      <a:pt x="2763917" y="191983"/>
                    </a:lnTo>
                    <a:lnTo>
                      <a:pt x="2739131" y="178463"/>
                    </a:lnTo>
                    <a:lnTo>
                      <a:pt x="2713443" y="164492"/>
                    </a:lnTo>
                    <a:lnTo>
                      <a:pt x="2691811" y="153226"/>
                    </a:lnTo>
                    <a:lnTo>
                      <a:pt x="2663419" y="137903"/>
                    </a:lnTo>
                    <a:lnTo>
                      <a:pt x="2642689" y="128439"/>
                    </a:lnTo>
                    <a:lnTo>
                      <a:pt x="2612945" y="114919"/>
                    </a:lnTo>
                    <a:lnTo>
                      <a:pt x="2587258" y="103202"/>
                    </a:lnTo>
                    <a:lnTo>
                      <a:pt x="2562922" y="92386"/>
                    </a:lnTo>
                    <a:lnTo>
                      <a:pt x="2524615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467" y="52728"/>
                    </a:lnTo>
                    <a:lnTo>
                      <a:pt x="2411949" y="36954"/>
                    </a:lnTo>
                    <a:lnTo>
                      <a:pt x="2382205" y="27941"/>
                    </a:lnTo>
                    <a:lnTo>
                      <a:pt x="2361926" y="21632"/>
                    </a:lnTo>
                    <a:lnTo>
                      <a:pt x="2311451" y="9013"/>
                    </a:lnTo>
                    <a:lnTo>
                      <a:pt x="2276299" y="2704"/>
                    </a:lnTo>
                    <a:lnTo>
                      <a:pt x="2261428" y="0"/>
                    </a:lnTo>
                    <a:lnTo>
                      <a:pt x="2210954" y="451"/>
                    </a:lnTo>
                    <a:lnTo>
                      <a:pt x="2196532" y="2704"/>
                    </a:lnTo>
                    <a:lnTo>
                      <a:pt x="2160930" y="8112"/>
                    </a:lnTo>
                    <a:lnTo>
                      <a:pt x="2110456" y="26139"/>
                    </a:lnTo>
                    <a:lnTo>
                      <a:pt x="2108203" y="27941"/>
                    </a:lnTo>
                    <a:lnTo>
                      <a:pt x="2065389" y="52728"/>
                    </a:lnTo>
                    <a:lnTo>
                      <a:pt x="2060433" y="55882"/>
                    </a:lnTo>
                    <a:lnTo>
                      <a:pt x="2032490" y="77965"/>
                    </a:lnTo>
                    <a:lnTo>
                      <a:pt x="2009957" y="95540"/>
                    </a:lnTo>
                    <a:lnTo>
                      <a:pt x="2001845" y="103202"/>
                    </a:lnTo>
                    <a:lnTo>
                      <a:pt x="1973453" y="128439"/>
                    </a:lnTo>
                    <a:lnTo>
                      <a:pt x="1959934" y="140607"/>
                    </a:lnTo>
                    <a:lnTo>
                      <a:pt x="1946415" y="153226"/>
                    </a:lnTo>
                    <a:lnTo>
                      <a:pt x="1920276" y="178463"/>
                    </a:lnTo>
                    <a:lnTo>
                      <a:pt x="1909460" y="188828"/>
                    </a:lnTo>
                    <a:lnTo>
                      <a:pt x="1894587" y="203700"/>
                    </a:lnTo>
                    <a:lnTo>
                      <a:pt x="1869350" y="228937"/>
                    </a:lnTo>
                    <a:lnTo>
                      <a:pt x="1859436" y="238401"/>
                    </a:lnTo>
                    <a:lnTo>
                      <a:pt x="1841409" y="253723"/>
                    </a:lnTo>
                    <a:lnTo>
                      <a:pt x="1814369" y="278961"/>
                    </a:lnTo>
                    <a:lnTo>
                      <a:pt x="1808962" y="283467"/>
                    </a:lnTo>
                    <a:lnTo>
                      <a:pt x="1781922" y="304198"/>
                    </a:lnTo>
                    <a:lnTo>
                      <a:pt x="1758939" y="321774"/>
                    </a:lnTo>
                    <a:lnTo>
                      <a:pt x="1747672" y="329435"/>
                    </a:lnTo>
                    <a:lnTo>
                      <a:pt x="1709817" y="354221"/>
                    </a:lnTo>
                    <a:lnTo>
                      <a:pt x="1708465" y="355123"/>
                    </a:lnTo>
                    <a:lnTo>
                      <a:pt x="1661595" y="379458"/>
                    </a:lnTo>
                    <a:lnTo>
                      <a:pt x="1658440" y="381261"/>
                    </a:lnTo>
                    <a:lnTo>
                      <a:pt x="1607966" y="403794"/>
                    </a:lnTo>
                    <a:lnTo>
                      <a:pt x="1606163" y="404695"/>
                    </a:lnTo>
                    <a:lnTo>
                      <a:pt x="1557942" y="424074"/>
                    </a:lnTo>
                    <a:lnTo>
                      <a:pt x="1543522" y="429933"/>
                    </a:lnTo>
                    <a:lnTo>
                      <a:pt x="1507468" y="443453"/>
                    </a:lnTo>
                    <a:lnTo>
                      <a:pt x="1479527" y="454719"/>
                    </a:lnTo>
                    <a:lnTo>
                      <a:pt x="1457445" y="464634"/>
                    </a:lnTo>
                    <a:lnTo>
                      <a:pt x="1426349" y="479956"/>
                    </a:lnTo>
                    <a:lnTo>
                      <a:pt x="1406971" y="488970"/>
                    </a:lnTo>
                    <a:lnTo>
                      <a:pt x="1373621" y="505194"/>
                    </a:lnTo>
                    <a:lnTo>
                      <a:pt x="1356946" y="513756"/>
                    </a:lnTo>
                    <a:lnTo>
                      <a:pt x="1323147" y="530431"/>
                    </a:lnTo>
                    <a:lnTo>
                      <a:pt x="1306472" y="538543"/>
                    </a:lnTo>
                    <a:lnTo>
                      <a:pt x="1268617" y="555217"/>
                    </a:lnTo>
                    <a:lnTo>
                      <a:pt x="1256448" y="561076"/>
                    </a:lnTo>
                    <a:lnTo>
                      <a:pt x="1207777" y="580454"/>
                    </a:lnTo>
                    <a:lnTo>
                      <a:pt x="1205974" y="581356"/>
                    </a:lnTo>
                    <a:lnTo>
                      <a:pt x="1155951" y="597580"/>
                    </a:lnTo>
                    <a:lnTo>
                      <a:pt x="1126658" y="605692"/>
                    </a:lnTo>
                    <a:lnTo>
                      <a:pt x="1105477" y="611550"/>
                    </a:lnTo>
                    <a:lnTo>
                      <a:pt x="1055453" y="623718"/>
                    </a:lnTo>
                    <a:lnTo>
                      <a:pt x="1030667" y="630929"/>
                    </a:lnTo>
                    <a:lnTo>
                      <a:pt x="1004979" y="637689"/>
                    </a:lnTo>
                    <a:lnTo>
                      <a:pt x="954956" y="653913"/>
                    </a:lnTo>
                    <a:lnTo>
                      <a:pt x="949998" y="656166"/>
                    </a:lnTo>
                    <a:lnTo>
                      <a:pt x="904480" y="675093"/>
                    </a:lnTo>
                    <a:lnTo>
                      <a:pt x="892764" y="680952"/>
                    </a:lnTo>
                    <a:lnTo>
                      <a:pt x="854457" y="701232"/>
                    </a:lnTo>
                    <a:lnTo>
                      <a:pt x="845894" y="706189"/>
                    </a:lnTo>
                    <a:lnTo>
                      <a:pt x="804433" y="731426"/>
                    </a:lnTo>
                    <a:lnTo>
                      <a:pt x="803983" y="731426"/>
                    </a:lnTo>
                    <a:lnTo>
                      <a:pt x="763424" y="756664"/>
                    </a:lnTo>
                    <a:lnTo>
                      <a:pt x="753959" y="762522"/>
                    </a:lnTo>
                    <a:lnTo>
                      <a:pt x="720610" y="781450"/>
                    </a:lnTo>
                    <a:lnTo>
                      <a:pt x="703485" y="791815"/>
                    </a:lnTo>
                    <a:lnTo>
                      <a:pt x="672840" y="806687"/>
                    </a:lnTo>
                    <a:lnTo>
                      <a:pt x="653462" y="816151"/>
                    </a:lnTo>
                    <a:lnTo>
                      <a:pt x="602986" y="829671"/>
                    </a:lnTo>
                    <a:lnTo>
                      <a:pt x="552963" y="829671"/>
                    </a:lnTo>
                    <a:lnTo>
                      <a:pt x="502489" y="815250"/>
                    </a:lnTo>
                    <a:lnTo>
                      <a:pt x="488969" y="806687"/>
                    </a:lnTo>
                    <a:lnTo>
                      <a:pt x="452465" y="781901"/>
                    </a:lnTo>
                    <a:lnTo>
                      <a:pt x="452015" y="781450"/>
                    </a:lnTo>
                    <a:lnTo>
                      <a:pt x="425426" y="756664"/>
                    </a:lnTo>
                    <a:lnTo>
                      <a:pt x="401991" y="734131"/>
                    </a:lnTo>
                    <a:lnTo>
                      <a:pt x="399738" y="731426"/>
                    </a:lnTo>
                    <a:lnTo>
                      <a:pt x="379909" y="706189"/>
                    </a:lnTo>
                    <a:lnTo>
                      <a:pt x="359179" y="680952"/>
                    </a:lnTo>
                    <a:lnTo>
                      <a:pt x="351968" y="671939"/>
                    </a:lnTo>
                    <a:lnTo>
                      <a:pt x="340701" y="656166"/>
                    </a:lnTo>
                    <a:lnTo>
                      <a:pt x="323576" y="630929"/>
                    </a:lnTo>
                    <a:lnTo>
                      <a:pt x="305999" y="605692"/>
                    </a:lnTo>
                    <a:lnTo>
                      <a:pt x="301494" y="599382"/>
                    </a:lnTo>
                    <a:lnTo>
                      <a:pt x="289776" y="580454"/>
                    </a:lnTo>
                    <a:lnTo>
                      <a:pt x="272651" y="555217"/>
                    </a:lnTo>
                    <a:lnTo>
                      <a:pt x="255976" y="530431"/>
                    </a:lnTo>
                    <a:lnTo>
                      <a:pt x="251469" y="523220"/>
                    </a:lnTo>
                    <a:lnTo>
                      <a:pt x="239752" y="505194"/>
                    </a:lnTo>
                    <a:lnTo>
                      <a:pt x="222628" y="479956"/>
                    </a:lnTo>
                    <a:lnTo>
                      <a:pt x="205952" y="454719"/>
                    </a:lnTo>
                    <a:lnTo>
                      <a:pt x="200995" y="447509"/>
                    </a:lnTo>
                    <a:lnTo>
                      <a:pt x="187476" y="429933"/>
                    </a:lnTo>
                    <a:lnTo>
                      <a:pt x="168548" y="404695"/>
                    </a:lnTo>
                    <a:lnTo>
                      <a:pt x="150971" y="380810"/>
                    </a:lnTo>
                    <a:lnTo>
                      <a:pt x="149619" y="379458"/>
                    </a:lnTo>
                    <a:lnTo>
                      <a:pt x="125734" y="354221"/>
                    </a:lnTo>
                    <a:lnTo>
                      <a:pt x="101399" y="329435"/>
                    </a:lnTo>
                    <a:lnTo>
                      <a:pt x="100497" y="328534"/>
                    </a:lnTo>
                    <a:lnTo>
                      <a:pt x="66697" y="304198"/>
                    </a:lnTo>
                    <a:lnTo>
                      <a:pt x="50474" y="292480"/>
                    </a:lnTo>
                    <a:lnTo>
                      <a:pt x="5408" y="278961"/>
                    </a:lnTo>
                    <a:lnTo>
                      <a:pt x="0" y="277608"/>
                    </a:lnTo>
                    <a:lnTo>
                      <a:pt x="0" y="278961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221"/>
                    </a:lnTo>
                    <a:lnTo>
                      <a:pt x="0" y="379458"/>
                    </a:lnTo>
                    <a:lnTo>
                      <a:pt x="0" y="404695"/>
                    </a:lnTo>
                    <a:lnTo>
                      <a:pt x="0" y="429933"/>
                    </a:lnTo>
                    <a:lnTo>
                      <a:pt x="0" y="454719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217"/>
                    </a:lnTo>
                    <a:lnTo>
                      <a:pt x="0" y="580454"/>
                    </a:lnTo>
                    <a:lnTo>
                      <a:pt x="0" y="599833"/>
                    </a:lnTo>
                    <a:lnTo>
                      <a:pt x="19378" y="605692"/>
                    </a:lnTo>
                    <a:lnTo>
                      <a:pt x="50474" y="615155"/>
                    </a:lnTo>
                    <a:lnTo>
                      <a:pt x="72556" y="630929"/>
                    </a:lnTo>
                    <a:lnTo>
                      <a:pt x="100497" y="650758"/>
                    </a:lnTo>
                    <a:lnTo>
                      <a:pt x="105455" y="656166"/>
                    </a:lnTo>
                    <a:lnTo>
                      <a:pt x="129790" y="680952"/>
                    </a:lnTo>
                    <a:lnTo>
                      <a:pt x="150971" y="703485"/>
                    </a:lnTo>
                    <a:lnTo>
                      <a:pt x="152774" y="706189"/>
                    </a:lnTo>
                    <a:lnTo>
                      <a:pt x="171703" y="731426"/>
                    </a:lnTo>
                    <a:lnTo>
                      <a:pt x="191081" y="756664"/>
                    </a:lnTo>
                    <a:lnTo>
                      <a:pt x="200995" y="769733"/>
                    </a:lnTo>
                    <a:lnTo>
                      <a:pt x="208656" y="781450"/>
                    </a:lnTo>
                    <a:lnTo>
                      <a:pt x="225781" y="806687"/>
                    </a:lnTo>
                    <a:lnTo>
                      <a:pt x="242456" y="831924"/>
                    </a:lnTo>
                    <a:lnTo>
                      <a:pt x="251469" y="844543"/>
                    </a:lnTo>
                    <a:lnTo>
                      <a:pt x="259581" y="857161"/>
                    </a:lnTo>
                    <a:lnTo>
                      <a:pt x="275806" y="881948"/>
                    </a:lnTo>
                    <a:lnTo>
                      <a:pt x="292480" y="907185"/>
                    </a:lnTo>
                    <a:lnTo>
                      <a:pt x="301494" y="921606"/>
                    </a:lnTo>
                    <a:lnTo>
                      <a:pt x="309154" y="932422"/>
                    </a:lnTo>
                    <a:lnTo>
                      <a:pt x="326731" y="957660"/>
                    </a:lnTo>
                    <a:close/>
                  </a:path>
                </a:pathLst>
              </a:custGeom>
              <a:solidFill>
                <a:srgbClr val="E4EEF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0AE95850-9198-7CEC-D581-DE14FD31CE1A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1152345"/>
              </a:xfrm>
              <a:custGeom>
                <a:avLst/>
                <a:gdLst>
                  <a:gd name="connsiteX0" fmla="*/ 502489 w 7487769"/>
                  <a:gd name="connsiteY0" fmla="*/ 1137925 h 1152345"/>
                  <a:gd name="connsiteX1" fmla="*/ 552963 w 7487769"/>
                  <a:gd name="connsiteY1" fmla="*/ 1152346 h 1152345"/>
                  <a:gd name="connsiteX2" fmla="*/ 602986 w 7487769"/>
                  <a:gd name="connsiteY2" fmla="*/ 1152346 h 1152345"/>
                  <a:gd name="connsiteX3" fmla="*/ 653462 w 7487769"/>
                  <a:gd name="connsiteY3" fmla="*/ 1138826 h 1152345"/>
                  <a:gd name="connsiteX4" fmla="*/ 672840 w 7487769"/>
                  <a:gd name="connsiteY4" fmla="*/ 1129362 h 1152345"/>
                  <a:gd name="connsiteX5" fmla="*/ 703485 w 7487769"/>
                  <a:gd name="connsiteY5" fmla="*/ 1114490 h 1152345"/>
                  <a:gd name="connsiteX6" fmla="*/ 720610 w 7487769"/>
                  <a:gd name="connsiteY6" fmla="*/ 1104125 h 1152345"/>
                  <a:gd name="connsiteX7" fmla="*/ 753959 w 7487769"/>
                  <a:gd name="connsiteY7" fmla="*/ 1085197 h 1152345"/>
                  <a:gd name="connsiteX8" fmla="*/ 763424 w 7487769"/>
                  <a:gd name="connsiteY8" fmla="*/ 1079339 h 1152345"/>
                  <a:gd name="connsiteX9" fmla="*/ 803983 w 7487769"/>
                  <a:gd name="connsiteY9" fmla="*/ 1054101 h 1152345"/>
                  <a:gd name="connsiteX10" fmla="*/ 804433 w 7487769"/>
                  <a:gd name="connsiteY10" fmla="*/ 1054101 h 1152345"/>
                  <a:gd name="connsiteX11" fmla="*/ 845894 w 7487769"/>
                  <a:gd name="connsiteY11" fmla="*/ 1028864 h 1152345"/>
                  <a:gd name="connsiteX12" fmla="*/ 854457 w 7487769"/>
                  <a:gd name="connsiteY12" fmla="*/ 1023907 h 1152345"/>
                  <a:gd name="connsiteX13" fmla="*/ 892764 w 7487769"/>
                  <a:gd name="connsiteY13" fmla="*/ 1003627 h 1152345"/>
                  <a:gd name="connsiteX14" fmla="*/ 904480 w 7487769"/>
                  <a:gd name="connsiteY14" fmla="*/ 997768 h 1152345"/>
                  <a:gd name="connsiteX15" fmla="*/ 949998 w 7487769"/>
                  <a:gd name="connsiteY15" fmla="*/ 978841 h 1152345"/>
                  <a:gd name="connsiteX16" fmla="*/ 954956 w 7487769"/>
                  <a:gd name="connsiteY16" fmla="*/ 976587 h 1152345"/>
                  <a:gd name="connsiteX17" fmla="*/ 1004979 w 7487769"/>
                  <a:gd name="connsiteY17" fmla="*/ 960364 h 1152345"/>
                  <a:gd name="connsiteX18" fmla="*/ 1030667 w 7487769"/>
                  <a:gd name="connsiteY18" fmla="*/ 953604 h 1152345"/>
                  <a:gd name="connsiteX19" fmla="*/ 1055453 w 7487769"/>
                  <a:gd name="connsiteY19" fmla="*/ 946393 h 1152345"/>
                  <a:gd name="connsiteX20" fmla="*/ 1105477 w 7487769"/>
                  <a:gd name="connsiteY20" fmla="*/ 934225 h 1152345"/>
                  <a:gd name="connsiteX21" fmla="*/ 1126658 w 7487769"/>
                  <a:gd name="connsiteY21" fmla="*/ 928367 h 1152345"/>
                  <a:gd name="connsiteX22" fmla="*/ 1155951 w 7487769"/>
                  <a:gd name="connsiteY22" fmla="*/ 920255 h 1152345"/>
                  <a:gd name="connsiteX23" fmla="*/ 1205974 w 7487769"/>
                  <a:gd name="connsiteY23" fmla="*/ 904031 h 1152345"/>
                  <a:gd name="connsiteX24" fmla="*/ 1207777 w 7487769"/>
                  <a:gd name="connsiteY24" fmla="*/ 903129 h 1152345"/>
                  <a:gd name="connsiteX25" fmla="*/ 1256448 w 7487769"/>
                  <a:gd name="connsiteY25" fmla="*/ 883751 h 1152345"/>
                  <a:gd name="connsiteX26" fmla="*/ 1268617 w 7487769"/>
                  <a:gd name="connsiteY26" fmla="*/ 877892 h 1152345"/>
                  <a:gd name="connsiteX27" fmla="*/ 1306472 w 7487769"/>
                  <a:gd name="connsiteY27" fmla="*/ 861217 h 1152345"/>
                  <a:gd name="connsiteX28" fmla="*/ 1323147 w 7487769"/>
                  <a:gd name="connsiteY28" fmla="*/ 853105 h 1152345"/>
                  <a:gd name="connsiteX29" fmla="*/ 1356946 w 7487769"/>
                  <a:gd name="connsiteY29" fmla="*/ 836431 h 1152345"/>
                  <a:gd name="connsiteX30" fmla="*/ 1373621 w 7487769"/>
                  <a:gd name="connsiteY30" fmla="*/ 827868 h 1152345"/>
                  <a:gd name="connsiteX31" fmla="*/ 1406971 w 7487769"/>
                  <a:gd name="connsiteY31" fmla="*/ 811645 h 1152345"/>
                  <a:gd name="connsiteX32" fmla="*/ 1426349 w 7487769"/>
                  <a:gd name="connsiteY32" fmla="*/ 802631 h 1152345"/>
                  <a:gd name="connsiteX33" fmla="*/ 1457445 w 7487769"/>
                  <a:gd name="connsiteY33" fmla="*/ 787309 h 1152345"/>
                  <a:gd name="connsiteX34" fmla="*/ 1479527 w 7487769"/>
                  <a:gd name="connsiteY34" fmla="*/ 777394 h 1152345"/>
                  <a:gd name="connsiteX35" fmla="*/ 1507468 w 7487769"/>
                  <a:gd name="connsiteY35" fmla="*/ 766127 h 1152345"/>
                  <a:gd name="connsiteX36" fmla="*/ 1543522 w 7487769"/>
                  <a:gd name="connsiteY36" fmla="*/ 752608 h 1152345"/>
                  <a:gd name="connsiteX37" fmla="*/ 1557942 w 7487769"/>
                  <a:gd name="connsiteY37" fmla="*/ 746749 h 1152345"/>
                  <a:gd name="connsiteX38" fmla="*/ 1606163 w 7487769"/>
                  <a:gd name="connsiteY38" fmla="*/ 727370 h 1152345"/>
                  <a:gd name="connsiteX39" fmla="*/ 1607966 w 7487769"/>
                  <a:gd name="connsiteY39" fmla="*/ 726469 h 1152345"/>
                  <a:gd name="connsiteX40" fmla="*/ 1658440 w 7487769"/>
                  <a:gd name="connsiteY40" fmla="*/ 703936 h 1152345"/>
                  <a:gd name="connsiteX41" fmla="*/ 1661595 w 7487769"/>
                  <a:gd name="connsiteY41" fmla="*/ 702133 h 1152345"/>
                  <a:gd name="connsiteX42" fmla="*/ 1708465 w 7487769"/>
                  <a:gd name="connsiteY42" fmla="*/ 677797 h 1152345"/>
                  <a:gd name="connsiteX43" fmla="*/ 1709817 w 7487769"/>
                  <a:gd name="connsiteY43" fmla="*/ 676896 h 1152345"/>
                  <a:gd name="connsiteX44" fmla="*/ 1747672 w 7487769"/>
                  <a:gd name="connsiteY44" fmla="*/ 652110 h 1152345"/>
                  <a:gd name="connsiteX45" fmla="*/ 1758939 w 7487769"/>
                  <a:gd name="connsiteY45" fmla="*/ 644449 h 1152345"/>
                  <a:gd name="connsiteX46" fmla="*/ 1781922 w 7487769"/>
                  <a:gd name="connsiteY46" fmla="*/ 626873 h 1152345"/>
                  <a:gd name="connsiteX47" fmla="*/ 1808962 w 7487769"/>
                  <a:gd name="connsiteY47" fmla="*/ 606142 h 1152345"/>
                  <a:gd name="connsiteX48" fmla="*/ 1814369 w 7487769"/>
                  <a:gd name="connsiteY48" fmla="*/ 601636 h 1152345"/>
                  <a:gd name="connsiteX49" fmla="*/ 1841409 w 7487769"/>
                  <a:gd name="connsiteY49" fmla="*/ 576398 h 1152345"/>
                  <a:gd name="connsiteX50" fmla="*/ 1859436 w 7487769"/>
                  <a:gd name="connsiteY50" fmla="*/ 561076 h 1152345"/>
                  <a:gd name="connsiteX51" fmla="*/ 1869350 w 7487769"/>
                  <a:gd name="connsiteY51" fmla="*/ 551612 h 1152345"/>
                  <a:gd name="connsiteX52" fmla="*/ 1894587 w 7487769"/>
                  <a:gd name="connsiteY52" fmla="*/ 526375 h 1152345"/>
                  <a:gd name="connsiteX53" fmla="*/ 1909460 w 7487769"/>
                  <a:gd name="connsiteY53" fmla="*/ 511503 h 1152345"/>
                  <a:gd name="connsiteX54" fmla="*/ 1920276 w 7487769"/>
                  <a:gd name="connsiteY54" fmla="*/ 501138 h 1152345"/>
                  <a:gd name="connsiteX55" fmla="*/ 1946415 w 7487769"/>
                  <a:gd name="connsiteY55" fmla="*/ 475901 h 1152345"/>
                  <a:gd name="connsiteX56" fmla="*/ 1959934 w 7487769"/>
                  <a:gd name="connsiteY56" fmla="*/ 463282 h 1152345"/>
                  <a:gd name="connsiteX57" fmla="*/ 1973453 w 7487769"/>
                  <a:gd name="connsiteY57" fmla="*/ 451114 h 1152345"/>
                  <a:gd name="connsiteX58" fmla="*/ 2001845 w 7487769"/>
                  <a:gd name="connsiteY58" fmla="*/ 425877 h 1152345"/>
                  <a:gd name="connsiteX59" fmla="*/ 2009957 w 7487769"/>
                  <a:gd name="connsiteY59" fmla="*/ 418215 h 1152345"/>
                  <a:gd name="connsiteX60" fmla="*/ 2032490 w 7487769"/>
                  <a:gd name="connsiteY60" fmla="*/ 400639 h 1152345"/>
                  <a:gd name="connsiteX61" fmla="*/ 2060433 w 7487769"/>
                  <a:gd name="connsiteY61" fmla="*/ 378557 h 1152345"/>
                  <a:gd name="connsiteX62" fmla="*/ 2065389 w 7487769"/>
                  <a:gd name="connsiteY62" fmla="*/ 375402 h 1152345"/>
                  <a:gd name="connsiteX63" fmla="*/ 2108203 w 7487769"/>
                  <a:gd name="connsiteY63" fmla="*/ 350616 h 1152345"/>
                  <a:gd name="connsiteX64" fmla="*/ 2110456 w 7487769"/>
                  <a:gd name="connsiteY64" fmla="*/ 348813 h 1152345"/>
                  <a:gd name="connsiteX65" fmla="*/ 2160930 w 7487769"/>
                  <a:gd name="connsiteY65" fmla="*/ 330787 h 1152345"/>
                  <a:gd name="connsiteX66" fmla="*/ 2196532 w 7487769"/>
                  <a:gd name="connsiteY66" fmla="*/ 325379 h 1152345"/>
                  <a:gd name="connsiteX67" fmla="*/ 2210954 w 7487769"/>
                  <a:gd name="connsiteY67" fmla="*/ 323126 h 1152345"/>
                  <a:gd name="connsiteX68" fmla="*/ 2261428 w 7487769"/>
                  <a:gd name="connsiteY68" fmla="*/ 322675 h 1152345"/>
                  <a:gd name="connsiteX69" fmla="*/ 2276299 w 7487769"/>
                  <a:gd name="connsiteY69" fmla="*/ 325379 h 1152345"/>
                  <a:gd name="connsiteX70" fmla="*/ 2311451 w 7487769"/>
                  <a:gd name="connsiteY70" fmla="*/ 331688 h 1152345"/>
                  <a:gd name="connsiteX71" fmla="*/ 2361926 w 7487769"/>
                  <a:gd name="connsiteY71" fmla="*/ 344307 h 1152345"/>
                  <a:gd name="connsiteX72" fmla="*/ 2382205 w 7487769"/>
                  <a:gd name="connsiteY72" fmla="*/ 350616 h 1152345"/>
                  <a:gd name="connsiteX73" fmla="*/ 2411949 w 7487769"/>
                  <a:gd name="connsiteY73" fmla="*/ 359629 h 1152345"/>
                  <a:gd name="connsiteX74" fmla="*/ 2457467 w 7487769"/>
                  <a:gd name="connsiteY74" fmla="*/ 375402 h 1152345"/>
                  <a:gd name="connsiteX75" fmla="*/ 2462423 w 7487769"/>
                  <a:gd name="connsiteY75" fmla="*/ 377205 h 1152345"/>
                  <a:gd name="connsiteX76" fmla="*/ 2512448 w 7487769"/>
                  <a:gd name="connsiteY76" fmla="*/ 396133 h 1152345"/>
                  <a:gd name="connsiteX77" fmla="*/ 2524615 w 7487769"/>
                  <a:gd name="connsiteY77" fmla="*/ 400639 h 1152345"/>
                  <a:gd name="connsiteX78" fmla="*/ 2562922 w 7487769"/>
                  <a:gd name="connsiteY78" fmla="*/ 415061 h 1152345"/>
                  <a:gd name="connsiteX79" fmla="*/ 2587258 w 7487769"/>
                  <a:gd name="connsiteY79" fmla="*/ 425877 h 1152345"/>
                  <a:gd name="connsiteX80" fmla="*/ 2612945 w 7487769"/>
                  <a:gd name="connsiteY80" fmla="*/ 437594 h 1152345"/>
                  <a:gd name="connsiteX81" fmla="*/ 2642689 w 7487769"/>
                  <a:gd name="connsiteY81" fmla="*/ 451114 h 1152345"/>
                  <a:gd name="connsiteX82" fmla="*/ 2663419 w 7487769"/>
                  <a:gd name="connsiteY82" fmla="*/ 460578 h 1152345"/>
                  <a:gd name="connsiteX83" fmla="*/ 2691811 w 7487769"/>
                  <a:gd name="connsiteY83" fmla="*/ 475901 h 1152345"/>
                  <a:gd name="connsiteX84" fmla="*/ 2713443 w 7487769"/>
                  <a:gd name="connsiteY84" fmla="*/ 487167 h 1152345"/>
                  <a:gd name="connsiteX85" fmla="*/ 2739131 w 7487769"/>
                  <a:gd name="connsiteY85" fmla="*/ 501138 h 1152345"/>
                  <a:gd name="connsiteX86" fmla="*/ 2763917 w 7487769"/>
                  <a:gd name="connsiteY86" fmla="*/ 514658 h 1152345"/>
                  <a:gd name="connsiteX87" fmla="*/ 2786450 w 7487769"/>
                  <a:gd name="connsiteY87" fmla="*/ 526375 h 1152345"/>
                  <a:gd name="connsiteX88" fmla="*/ 2813942 w 7487769"/>
                  <a:gd name="connsiteY88" fmla="*/ 541247 h 1152345"/>
                  <a:gd name="connsiteX89" fmla="*/ 2834672 w 7487769"/>
                  <a:gd name="connsiteY89" fmla="*/ 551612 h 1152345"/>
                  <a:gd name="connsiteX90" fmla="*/ 2864416 w 7487769"/>
                  <a:gd name="connsiteY90" fmla="*/ 566033 h 1152345"/>
                  <a:gd name="connsiteX91" fmla="*/ 2891005 w 7487769"/>
                  <a:gd name="connsiteY91" fmla="*/ 576398 h 1152345"/>
                  <a:gd name="connsiteX92" fmla="*/ 2914439 w 7487769"/>
                  <a:gd name="connsiteY92" fmla="*/ 586313 h 1152345"/>
                  <a:gd name="connsiteX93" fmla="*/ 2964913 w 7487769"/>
                  <a:gd name="connsiteY93" fmla="*/ 600283 h 1152345"/>
                  <a:gd name="connsiteX94" fmla="*/ 2976179 w 7487769"/>
                  <a:gd name="connsiteY94" fmla="*/ 601636 h 1152345"/>
                  <a:gd name="connsiteX95" fmla="*/ 3014937 w 7487769"/>
                  <a:gd name="connsiteY95" fmla="*/ 607494 h 1152345"/>
                  <a:gd name="connsiteX96" fmla="*/ 3065411 w 7487769"/>
                  <a:gd name="connsiteY96" fmla="*/ 607945 h 1152345"/>
                  <a:gd name="connsiteX97" fmla="*/ 3112730 w 7487769"/>
                  <a:gd name="connsiteY97" fmla="*/ 601636 h 1152345"/>
                  <a:gd name="connsiteX98" fmla="*/ 3115885 w 7487769"/>
                  <a:gd name="connsiteY98" fmla="*/ 601185 h 1152345"/>
                  <a:gd name="connsiteX99" fmla="*/ 3165909 w 7487769"/>
                  <a:gd name="connsiteY99" fmla="*/ 589468 h 1152345"/>
                  <a:gd name="connsiteX100" fmla="*/ 3206920 w 7487769"/>
                  <a:gd name="connsiteY100" fmla="*/ 576398 h 1152345"/>
                  <a:gd name="connsiteX101" fmla="*/ 3216384 w 7487769"/>
                  <a:gd name="connsiteY101" fmla="*/ 573694 h 1152345"/>
                  <a:gd name="connsiteX102" fmla="*/ 3266407 w 7487769"/>
                  <a:gd name="connsiteY102" fmla="*/ 555217 h 1152345"/>
                  <a:gd name="connsiteX103" fmla="*/ 3277673 w 7487769"/>
                  <a:gd name="connsiteY103" fmla="*/ 551612 h 1152345"/>
                  <a:gd name="connsiteX104" fmla="*/ 3316881 w 7487769"/>
                  <a:gd name="connsiteY104" fmla="*/ 537641 h 1152345"/>
                  <a:gd name="connsiteX105" fmla="*/ 3354286 w 7487769"/>
                  <a:gd name="connsiteY105" fmla="*/ 526375 h 1152345"/>
                  <a:gd name="connsiteX106" fmla="*/ 3366905 w 7487769"/>
                  <a:gd name="connsiteY106" fmla="*/ 522319 h 1152345"/>
                  <a:gd name="connsiteX107" fmla="*/ 3417379 w 7487769"/>
                  <a:gd name="connsiteY107" fmla="*/ 510601 h 1152345"/>
                  <a:gd name="connsiteX108" fmla="*/ 3467403 w 7487769"/>
                  <a:gd name="connsiteY108" fmla="*/ 504743 h 1152345"/>
                  <a:gd name="connsiteX109" fmla="*/ 3517877 w 7487769"/>
                  <a:gd name="connsiteY109" fmla="*/ 506546 h 1152345"/>
                  <a:gd name="connsiteX110" fmla="*/ 3567900 w 7487769"/>
                  <a:gd name="connsiteY110" fmla="*/ 515108 h 1152345"/>
                  <a:gd name="connsiteX111" fmla="*/ 3601250 w 7487769"/>
                  <a:gd name="connsiteY111" fmla="*/ 526375 h 1152345"/>
                  <a:gd name="connsiteX112" fmla="*/ 3618374 w 7487769"/>
                  <a:gd name="connsiteY112" fmla="*/ 532233 h 1152345"/>
                  <a:gd name="connsiteX113" fmla="*/ 3660737 w 7487769"/>
                  <a:gd name="connsiteY113" fmla="*/ 551612 h 1152345"/>
                  <a:gd name="connsiteX114" fmla="*/ 3668399 w 7487769"/>
                  <a:gd name="connsiteY114" fmla="*/ 554767 h 1152345"/>
                  <a:gd name="connsiteX115" fmla="*/ 3712113 w 7487769"/>
                  <a:gd name="connsiteY115" fmla="*/ 576398 h 1152345"/>
                  <a:gd name="connsiteX116" fmla="*/ 3718873 w 7487769"/>
                  <a:gd name="connsiteY116" fmla="*/ 580004 h 1152345"/>
                  <a:gd name="connsiteX117" fmla="*/ 3761235 w 7487769"/>
                  <a:gd name="connsiteY117" fmla="*/ 601636 h 1152345"/>
                  <a:gd name="connsiteX118" fmla="*/ 3768896 w 7487769"/>
                  <a:gd name="connsiteY118" fmla="*/ 605691 h 1152345"/>
                  <a:gd name="connsiteX119" fmla="*/ 3814413 w 7487769"/>
                  <a:gd name="connsiteY119" fmla="*/ 626873 h 1152345"/>
                  <a:gd name="connsiteX120" fmla="*/ 3819371 w 7487769"/>
                  <a:gd name="connsiteY120" fmla="*/ 629126 h 1152345"/>
                  <a:gd name="connsiteX121" fmla="*/ 3869394 w 7487769"/>
                  <a:gd name="connsiteY121" fmla="*/ 649406 h 1152345"/>
                  <a:gd name="connsiteX122" fmla="*/ 3877957 w 7487769"/>
                  <a:gd name="connsiteY122" fmla="*/ 652110 h 1152345"/>
                  <a:gd name="connsiteX123" fmla="*/ 3919868 w 7487769"/>
                  <a:gd name="connsiteY123" fmla="*/ 664728 h 1152345"/>
                  <a:gd name="connsiteX124" fmla="*/ 3969893 w 7487769"/>
                  <a:gd name="connsiteY124" fmla="*/ 673742 h 1152345"/>
                  <a:gd name="connsiteX125" fmla="*/ 3992875 w 7487769"/>
                  <a:gd name="connsiteY125" fmla="*/ 676896 h 1152345"/>
                  <a:gd name="connsiteX126" fmla="*/ 4020367 w 7487769"/>
                  <a:gd name="connsiteY126" fmla="*/ 680952 h 1152345"/>
                  <a:gd name="connsiteX127" fmla="*/ 4070390 w 7487769"/>
                  <a:gd name="connsiteY127" fmla="*/ 686360 h 1152345"/>
                  <a:gd name="connsiteX128" fmla="*/ 4120865 w 7487769"/>
                  <a:gd name="connsiteY128" fmla="*/ 691318 h 1152345"/>
                  <a:gd name="connsiteX129" fmla="*/ 4170888 w 7487769"/>
                  <a:gd name="connsiteY129" fmla="*/ 698528 h 1152345"/>
                  <a:gd name="connsiteX130" fmla="*/ 4191618 w 7487769"/>
                  <a:gd name="connsiteY130" fmla="*/ 702133 h 1152345"/>
                  <a:gd name="connsiteX131" fmla="*/ 4221362 w 7487769"/>
                  <a:gd name="connsiteY131" fmla="*/ 707541 h 1152345"/>
                  <a:gd name="connsiteX132" fmla="*/ 4271387 w 7487769"/>
                  <a:gd name="connsiteY132" fmla="*/ 719258 h 1152345"/>
                  <a:gd name="connsiteX133" fmla="*/ 4303834 w 7487769"/>
                  <a:gd name="connsiteY133" fmla="*/ 727370 h 1152345"/>
                  <a:gd name="connsiteX134" fmla="*/ 4321861 w 7487769"/>
                  <a:gd name="connsiteY134" fmla="*/ 731877 h 1152345"/>
                  <a:gd name="connsiteX135" fmla="*/ 4371884 w 7487769"/>
                  <a:gd name="connsiteY135" fmla="*/ 744496 h 1152345"/>
                  <a:gd name="connsiteX136" fmla="*/ 4404331 w 7487769"/>
                  <a:gd name="connsiteY136" fmla="*/ 752608 h 1152345"/>
                  <a:gd name="connsiteX137" fmla="*/ 4422358 w 7487769"/>
                  <a:gd name="connsiteY137" fmla="*/ 756664 h 1152345"/>
                  <a:gd name="connsiteX138" fmla="*/ 4472382 w 7487769"/>
                  <a:gd name="connsiteY138" fmla="*/ 767479 h 1152345"/>
                  <a:gd name="connsiteX139" fmla="*/ 4522856 w 7487769"/>
                  <a:gd name="connsiteY139" fmla="*/ 776944 h 1152345"/>
                  <a:gd name="connsiteX140" fmla="*/ 4526462 w 7487769"/>
                  <a:gd name="connsiteY140" fmla="*/ 777394 h 1152345"/>
                  <a:gd name="connsiteX141" fmla="*/ 4572880 w 7487769"/>
                  <a:gd name="connsiteY141" fmla="*/ 785957 h 1152345"/>
                  <a:gd name="connsiteX142" fmla="*/ 4623354 w 7487769"/>
                  <a:gd name="connsiteY142" fmla="*/ 793168 h 1152345"/>
                  <a:gd name="connsiteX143" fmla="*/ 4673377 w 7487769"/>
                  <a:gd name="connsiteY143" fmla="*/ 799927 h 1152345"/>
                  <a:gd name="connsiteX144" fmla="*/ 4723851 w 7487769"/>
                  <a:gd name="connsiteY144" fmla="*/ 802181 h 1152345"/>
                  <a:gd name="connsiteX145" fmla="*/ 4773876 w 7487769"/>
                  <a:gd name="connsiteY145" fmla="*/ 800378 h 1152345"/>
                  <a:gd name="connsiteX146" fmla="*/ 4824350 w 7487769"/>
                  <a:gd name="connsiteY146" fmla="*/ 789562 h 1152345"/>
                  <a:gd name="connsiteX147" fmla="*/ 4853193 w 7487769"/>
                  <a:gd name="connsiteY147" fmla="*/ 777394 h 1152345"/>
                  <a:gd name="connsiteX148" fmla="*/ 4874374 w 7487769"/>
                  <a:gd name="connsiteY148" fmla="*/ 768832 h 1152345"/>
                  <a:gd name="connsiteX149" fmla="*/ 4899160 w 7487769"/>
                  <a:gd name="connsiteY149" fmla="*/ 752608 h 1152345"/>
                  <a:gd name="connsiteX150" fmla="*/ 4924848 w 7487769"/>
                  <a:gd name="connsiteY150" fmla="*/ 735933 h 1152345"/>
                  <a:gd name="connsiteX151" fmla="*/ 4934312 w 7487769"/>
                  <a:gd name="connsiteY151" fmla="*/ 727370 h 1152345"/>
                  <a:gd name="connsiteX152" fmla="*/ 4963605 w 7487769"/>
                  <a:gd name="connsiteY152" fmla="*/ 702133 h 1152345"/>
                  <a:gd name="connsiteX153" fmla="*/ 4974871 w 7487769"/>
                  <a:gd name="connsiteY153" fmla="*/ 692669 h 1152345"/>
                  <a:gd name="connsiteX154" fmla="*/ 4989744 w 7487769"/>
                  <a:gd name="connsiteY154" fmla="*/ 676896 h 1152345"/>
                  <a:gd name="connsiteX155" fmla="*/ 5014079 w 7487769"/>
                  <a:gd name="connsiteY155" fmla="*/ 652110 h 1152345"/>
                  <a:gd name="connsiteX156" fmla="*/ 5025345 w 7487769"/>
                  <a:gd name="connsiteY156" fmla="*/ 640392 h 1152345"/>
                  <a:gd name="connsiteX157" fmla="*/ 5037063 w 7487769"/>
                  <a:gd name="connsiteY157" fmla="*/ 626873 h 1152345"/>
                  <a:gd name="connsiteX158" fmla="*/ 5059145 w 7487769"/>
                  <a:gd name="connsiteY158" fmla="*/ 601636 h 1152345"/>
                  <a:gd name="connsiteX159" fmla="*/ 5075370 w 7487769"/>
                  <a:gd name="connsiteY159" fmla="*/ 583158 h 1152345"/>
                  <a:gd name="connsiteX160" fmla="*/ 5080777 w 7487769"/>
                  <a:gd name="connsiteY160" fmla="*/ 576398 h 1152345"/>
                  <a:gd name="connsiteX161" fmla="*/ 5101959 w 7487769"/>
                  <a:gd name="connsiteY161" fmla="*/ 551612 h 1152345"/>
                  <a:gd name="connsiteX162" fmla="*/ 5124492 w 7487769"/>
                  <a:gd name="connsiteY162" fmla="*/ 526375 h 1152345"/>
                  <a:gd name="connsiteX163" fmla="*/ 5125844 w 7487769"/>
                  <a:gd name="connsiteY163" fmla="*/ 525023 h 1152345"/>
                  <a:gd name="connsiteX164" fmla="*/ 5147025 w 7487769"/>
                  <a:gd name="connsiteY164" fmla="*/ 501138 h 1152345"/>
                  <a:gd name="connsiteX165" fmla="*/ 5170459 w 7487769"/>
                  <a:gd name="connsiteY165" fmla="*/ 475901 h 1152345"/>
                  <a:gd name="connsiteX166" fmla="*/ 5175867 w 7487769"/>
                  <a:gd name="connsiteY166" fmla="*/ 470492 h 1152345"/>
                  <a:gd name="connsiteX167" fmla="*/ 5197499 w 7487769"/>
                  <a:gd name="connsiteY167" fmla="*/ 451114 h 1152345"/>
                  <a:gd name="connsiteX168" fmla="*/ 5225440 w 7487769"/>
                  <a:gd name="connsiteY168" fmla="*/ 425877 h 1152345"/>
                  <a:gd name="connsiteX169" fmla="*/ 5226342 w 7487769"/>
                  <a:gd name="connsiteY169" fmla="*/ 424975 h 1152345"/>
                  <a:gd name="connsiteX170" fmla="*/ 5262395 w 7487769"/>
                  <a:gd name="connsiteY170" fmla="*/ 400639 h 1152345"/>
                  <a:gd name="connsiteX171" fmla="*/ 5276365 w 7487769"/>
                  <a:gd name="connsiteY171" fmla="*/ 391176 h 1152345"/>
                  <a:gd name="connsiteX172" fmla="*/ 5314672 w 7487769"/>
                  <a:gd name="connsiteY172" fmla="*/ 375402 h 1152345"/>
                  <a:gd name="connsiteX173" fmla="*/ 5326839 w 7487769"/>
                  <a:gd name="connsiteY173" fmla="*/ 370896 h 1152345"/>
                  <a:gd name="connsiteX174" fmla="*/ 5376863 w 7487769"/>
                  <a:gd name="connsiteY174" fmla="*/ 365939 h 1152345"/>
                  <a:gd name="connsiteX175" fmla="*/ 5427337 w 7487769"/>
                  <a:gd name="connsiteY175" fmla="*/ 373600 h 1152345"/>
                  <a:gd name="connsiteX176" fmla="*/ 5431844 w 7487769"/>
                  <a:gd name="connsiteY176" fmla="*/ 375402 h 1152345"/>
                  <a:gd name="connsiteX177" fmla="*/ 5477360 w 7487769"/>
                  <a:gd name="connsiteY177" fmla="*/ 393429 h 1152345"/>
                  <a:gd name="connsiteX178" fmla="*/ 5489979 w 7487769"/>
                  <a:gd name="connsiteY178" fmla="*/ 400639 h 1152345"/>
                  <a:gd name="connsiteX179" fmla="*/ 5527836 w 7487769"/>
                  <a:gd name="connsiteY179" fmla="*/ 423173 h 1152345"/>
                  <a:gd name="connsiteX180" fmla="*/ 5531441 w 7487769"/>
                  <a:gd name="connsiteY180" fmla="*/ 425877 h 1152345"/>
                  <a:gd name="connsiteX181" fmla="*/ 5564789 w 7487769"/>
                  <a:gd name="connsiteY181" fmla="*/ 451114 h 1152345"/>
                  <a:gd name="connsiteX182" fmla="*/ 5577859 w 7487769"/>
                  <a:gd name="connsiteY182" fmla="*/ 460578 h 1152345"/>
                  <a:gd name="connsiteX183" fmla="*/ 5596787 w 7487769"/>
                  <a:gd name="connsiteY183" fmla="*/ 475901 h 1152345"/>
                  <a:gd name="connsiteX184" fmla="*/ 5625629 w 7487769"/>
                  <a:gd name="connsiteY184" fmla="*/ 501138 h 1152345"/>
                  <a:gd name="connsiteX185" fmla="*/ 5628333 w 7487769"/>
                  <a:gd name="connsiteY185" fmla="*/ 503391 h 1152345"/>
                  <a:gd name="connsiteX186" fmla="*/ 5653570 w 7487769"/>
                  <a:gd name="connsiteY186" fmla="*/ 526375 h 1152345"/>
                  <a:gd name="connsiteX187" fmla="*/ 5678357 w 7487769"/>
                  <a:gd name="connsiteY187" fmla="*/ 548007 h 1152345"/>
                  <a:gd name="connsiteX188" fmla="*/ 5682413 w 7487769"/>
                  <a:gd name="connsiteY188" fmla="*/ 551612 h 1152345"/>
                  <a:gd name="connsiteX189" fmla="*/ 5710354 w 7487769"/>
                  <a:gd name="connsiteY189" fmla="*/ 576398 h 1152345"/>
                  <a:gd name="connsiteX190" fmla="*/ 5728831 w 7487769"/>
                  <a:gd name="connsiteY190" fmla="*/ 593073 h 1152345"/>
                  <a:gd name="connsiteX191" fmla="*/ 5738746 w 7487769"/>
                  <a:gd name="connsiteY191" fmla="*/ 601636 h 1152345"/>
                  <a:gd name="connsiteX192" fmla="*/ 5767588 w 7487769"/>
                  <a:gd name="connsiteY192" fmla="*/ 626873 h 1152345"/>
                  <a:gd name="connsiteX193" fmla="*/ 5778854 w 7487769"/>
                  <a:gd name="connsiteY193" fmla="*/ 636337 h 1152345"/>
                  <a:gd name="connsiteX194" fmla="*/ 5799586 w 7487769"/>
                  <a:gd name="connsiteY194" fmla="*/ 652110 h 1152345"/>
                  <a:gd name="connsiteX195" fmla="*/ 5829328 w 7487769"/>
                  <a:gd name="connsiteY195" fmla="*/ 675094 h 1152345"/>
                  <a:gd name="connsiteX196" fmla="*/ 5832034 w 7487769"/>
                  <a:gd name="connsiteY196" fmla="*/ 676896 h 1152345"/>
                  <a:gd name="connsiteX197" fmla="*/ 5870790 w 7487769"/>
                  <a:gd name="connsiteY197" fmla="*/ 702133 h 1152345"/>
                  <a:gd name="connsiteX198" fmla="*/ 5879353 w 7487769"/>
                  <a:gd name="connsiteY198" fmla="*/ 707992 h 1152345"/>
                  <a:gd name="connsiteX199" fmla="*/ 5920363 w 7487769"/>
                  <a:gd name="connsiteY199" fmla="*/ 727370 h 1152345"/>
                  <a:gd name="connsiteX200" fmla="*/ 5929827 w 7487769"/>
                  <a:gd name="connsiteY200" fmla="*/ 731877 h 1152345"/>
                  <a:gd name="connsiteX201" fmla="*/ 5979851 w 7487769"/>
                  <a:gd name="connsiteY201" fmla="*/ 747650 h 1152345"/>
                  <a:gd name="connsiteX202" fmla="*/ 6012749 w 7487769"/>
                  <a:gd name="connsiteY202" fmla="*/ 752608 h 1152345"/>
                  <a:gd name="connsiteX203" fmla="*/ 6030325 w 7487769"/>
                  <a:gd name="connsiteY203" fmla="*/ 754861 h 1152345"/>
                  <a:gd name="connsiteX204" fmla="*/ 6080348 w 7487769"/>
                  <a:gd name="connsiteY204" fmla="*/ 753960 h 1152345"/>
                  <a:gd name="connsiteX205" fmla="*/ 6090263 w 7487769"/>
                  <a:gd name="connsiteY205" fmla="*/ 752608 h 1152345"/>
                  <a:gd name="connsiteX206" fmla="*/ 6130822 w 7487769"/>
                  <a:gd name="connsiteY206" fmla="*/ 746749 h 1152345"/>
                  <a:gd name="connsiteX207" fmla="*/ 6180847 w 7487769"/>
                  <a:gd name="connsiteY207" fmla="*/ 735032 h 1152345"/>
                  <a:gd name="connsiteX208" fmla="*/ 6205183 w 7487769"/>
                  <a:gd name="connsiteY208" fmla="*/ 727370 h 1152345"/>
                  <a:gd name="connsiteX209" fmla="*/ 6231321 w 7487769"/>
                  <a:gd name="connsiteY209" fmla="*/ 718808 h 1152345"/>
                  <a:gd name="connsiteX210" fmla="*/ 6274134 w 7487769"/>
                  <a:gd name="connsiteY210" fmla="*/ 702133 h 1152345"/>
                  <a:gd name="connsiteX211" fmla="*/ 6281344 w 7487769"/>
                  <a:gd name="connsiteY211" fmla="*/ 699429 h 1152345"/>
                  <a:gd name="connsiteX212" fmla="*/ 6331819 w 7487769"/>
                  <a:gd name="connsiteY212" fmla="*/ 679149 h 1152345"/>
                  <a:gd name="connsiteX213" fmla="*/ 6336776 w 7487769"/>
                  <a:gd name="connsiteY213" fmla="*/ 676896 h 1152345"/>
                  <a:gd name="connsiteX214" fmla="*/ 6381842 w 7487769"/>
                  <a:gd name="connsiteY214" fmla="*/ 657067 h 1152345"/>
                  <a:gd name="connsiteX215" fmla="*/ 6392208 w 7487769"/>
                  <a:gd name="connsiteY215" fmla="*/ 652110 h 1152345"/>
                  <a:gd name="connsiteX216" fmla="*/ 6432316 w 7487769"/>
                  <a:gd name="connsiteY216" fmla="*/ 632280 h 1152345"/>
                  <a:gd name="connsiteX217" fmla="*/ 6444485 w 7487769"/>
                  <a:gd name="connsiteY217" fmla="*/ 626873 h 1152345"/>
                  <a:gd name="connsiteX218" fmla="*/ 6482340 w 7487769"/>
                  <a:gd name="connsiteY218" fmla="*/ 607945 h 1152345"/>
                  <a:gd name="connsiteX219" fmla="*/ 6494959 w 7487769"/>
                  <a:gd name="connsiteY219" fmla="*/ 601636 h 1152345"/>
                  <a:gd name="connsiteX220" fmla="*/ 6532814 w 7487769"/>
                  <a:gd name="connsiteY220" fmla="*/ 584059 h 1152345"/>
                  <a:gd name="connsiteX221" fmla="*/ 6550841 w 7487769"/>
                  <a:gd name="connsiteY221" fmla="*/ 576398 h 1152345"/>
                  <a:gd name="connsiteX222" fmla="*/ 6582837 w 7487769"/>
                  <a:gd name="connsiteY222" fmla="*/ 561977 h 1152345"/>
                  <a:gd name="connsiteX223" fmla="*/ 6616187 w 7487769"/>
                  <a:gd name="connsiteY223" fmla="*/ 551612 h 1152345"/>
                  <a:gd name="connsiteX224" fmla="*/ 6633313 w 7487769"/>
                  <a:gd name="connsiteY224" fmla="*/ 546204 h 1152345"/>
                  <a:gd name="connsiteX225" fmla="*/ 6683336 w 7487769"/>
                  <a:gd name="connsiteY225" fmla="*/ 539444 h 1152345"/>
                  <a:gd name="connsiteX226" fmla="*/ 6733810 w 7487769"/>
                  <a:gd name="connsiteY226" fmla="*/ 544852 h 1152345"/>
                  <a:gd name="connsiteX227" fmla="*/ 6749132 w 7487769"/>
                  <a:gd name="connsiteY227" fmla="*/ 551612 h 1152345"/>
                  <a:gd name="connsiteX228" fmla="*/ 6783834 w 7487769"/>
                  <a:gd name="connsiteY228" fmla="*/ 566484 h 1152345"/>
                  <a:gd name="connsiteX229" fmla="*/ 6796453 w 7487769"/>
                  <a:gd name="connsiteY229" fmla="*/ 576398 h 1152345"/>
                  <a:gd name="connsiteX230" fmla="*/ 6829801 w 7487769"/>
                  <a:gd name="connsiteY230" fmla="*/ 601636 h 1152345"/>
                  <a:gd name="connsiteX231" fmla="*/ 6834308 w 7487769"/>
                  <a:gd name="connsiteY231" fmla="*/ 605241 h 1152345"/>
                  <a:gd name="connsiteX232" fmla="*/ 6853235 w 7487769"/>
                  <a:gd name="connsiteY232" fmla="*/ 626873 h 1152345"/>
                  <a:gd name="connsiteX233" fmla="*/ 6876220 w 7487769"/>
                  <a:gd name="connsiteY233" fmla="*/ 652110 h 1152345"/>
                  <a:gd name="connsiteX234" fmla="*/ 6884331 w 7487769"/>
                  <a:gd name="connsiteY234" fmla="*/ 661123 h 1152345"/>
                  <a:gd name="connsiteX235" fmla="*/ 6896049 w 7487769"/>
                  <a:gd name="connsiteY235" fmla="*/ 676896 h 1152345"/>
                  <a:gd name="connsiteX236" fmla="*/ 6914075 w 7487769"/>
                  <a:gd name="connsiteY236" fmla="*/ 702133 h 1152345"/>
                  <a:gd name="connsiteX237" fmla="*/ 6931201 w 7487769"/>
                  <a:gd name="connsiteY237" fmla="*/ 727370 h 1152345"/>
                  <a:gd name="connsiteX238" fmla="*/ 6934805 w 7487769"/>
                  <a:gd name="connsiteY238" fmla="*/ 732778 h 1152345"/>
                  <a:gd name="connsiteX239" fmla="*/ 6947425 w 7487769"/>
                  <a:gd name="connsiteY239" fmla="*/ 752608 h 1152345"/>
                  <a:gd name="connsiteX240" fmla="*/ 6964099 w 7487769"/>
                  <a:gd name="connsiteY240" fmla="*/ 777394 h 1152345"/>
                  <a:gd name="connsiteX241" fmla="*/ 6979872 w 7487769"/>
                  <a:gd name="connsiteY241" fmla="*/ 802631 h 1152345"/>
                  <a:gd name="connsiteX242" fmla="*/ 6984830 w 7487769"/>
                  <a:gd name="connsiteY242" fmla="*/ 811194 h 1152345"/>
                  <a:gd name="connsiteX243" fmla="*/ 6995195 w 7487769"/>
                  <a:gd name="connsiteY243" fmla="*/ 827868 h 1152345"/>
                  <a:gd name="connsiteX244" fmla="*/ 7010518 w 7487769"/>
                  <a:gd name="connsiteY244" fmla="*/ 853105 h 1152345"/>
                  <a:gd name="connsiteX245" fmla="*/ 7025840 w 7487769"/>
                  <a:gd name="connsiteY245" fmla="*/ 877892 h 1152345"/>
                  <a:gd name="connsiteX246" fmla="*/ 7035304 w 7487769"/>
                  <a:gd name="connsiteY246" fmla="*/ 894116 h 1152345"/>
                  <a:gd name="connsiteX247" fmla="*/ 7041163 w 7487769"/>
                  <a:gd name="connsiteY247" fmla="*/ 903129 h 1152345"/>
                  <a:gd name="connsiteX248" fmla="*/ 7057837 w 7487769"/>
                  <a:gd name="connsiteY248" fmla="*/ 928367 h 1152345"/>
                  <a:gd name="connsiteX249" fmla="*/ 7074061 w 7487769"/>
                  <a:gd name="connsiteY249" fmla="*/ 953604 h 1152345"/>
                  <a:gd name="connsiteX250" fmla="*/ 7085328 w 7487769"/>
                  <a:gd name="connsiteY250" fmla="*/ 971179 h 1152345"/>
                  <a:gd name="connsiteX251" fmla="*/ 7091185 w 7487769"/>
                  <a:gd name="connsiteY251" fmla="*/ 978841 h 1152345"/>
                  <a:gd name="connsiteX252" fmla="*/ 7110114 w 7487769"/>
                  <a:gd name="connsiteY252" fmla="*/ 1003627 h 1152345"/>
                  <a:gd name="connsiteX253" fmla="*/ 7129492 w 7487769"/>
                  <a:gd name="connsiteY253" fmla="*/ 1028864 h 1152345"/>
                  <a:gd name="connsiteX254" fmla="*/ 7135802 w 7487769"/>
                  <a:gd name="connsiteY254" fmla="*/ 1037427 h 1152345"/>
                  <a:gd name="connsiteX255" fmla="*/ 7152476 w 7487769"/>
                  <a:gd name="connsiteY255" fmla="*/ 1054101 h 1152345"/>
                  <a:gd name="connsiteX256" fmla="*/ 7177262 w 7487769"/>
                  <a:gd name="connsiteY256" fmla="*/ 1079339 h 1152345"/>
                  <a:gd name="connsiteX257" fmla="*/ 7186276 w 7487769"/>
                  <a:gd name="connsiteY257" fmla="*/ 1087901 h 1152345"/>
                  <a:gd name="connsiteX258" fmla="*/ 7213766 w 7487769"/>
                  <a:gd name="connsiteY258" fmla="*/ 1104125 h 1152345"/>
                  <a:gd name="connsiteX259" fmla="*/ 7236299 w 7487769"/>
                  <a:gd name="connsiteY259" fmla="*/ 1118096 h 1152345"/>
                  <a:gd name="connsiteX260" fmla="*/ 7286775 w 7487769"/>
                  <a:gd name="connsiteY260" fmla="*/ 1128461 h 1152345"/>
                  <a:gd name="connsiteX261" fmla="*/ 7336797 w 7487769"/>
                  <a:gd name="connsiteY261" fmla="*/ 1122152 h 1152345"/>
                  <a:gd name="connsiteX262" fmla="*/ 7381864 w 7487769"/>
                  <a:gd name="connsiteY262" fmla="*/ 1104125 h 1152345"/>
                  <a:gd name="connsiteX263" fmla="*/ 7387272 w 7487769"/>
                  <a:gd name="connsiteY263" fmla="*/ 1101872 h 1152345"/>
                  <a:gd name="connsiteX264" fmla="*/ 7424677 w 7487769"/>
                  <a:gd name="connsiteY264" fmla="*/ 1079339 h 1152345"/>
                  <a:gd name="connsiteX265" fmla="*/ 7437296 w 7487769"/>
                  <a:gd name="connsiteY265" fmla="*/ 1071677 h 1152345"/>
                  <a:gd name="connsiteX266" fmla="*/ 7462533 w 7487769"/>
                  <a:gd name="connsiteY266" fmla="*/ 1054101 h 1152345"/>
                  <a:gd name="connsiteX267" fmla="*/ 7487770 w 7487769"/>
                  <a:gd name="connsiteY267" fmla="*/ 1036525 h 1152345"/>
                  <a:gd name="connsiteX268" fmla="*/ 7487770 w 7487769"/>
                  <a:gd name="connsiteY268" fmla="*/ 1028864 h 1152345"/>
                  <a:gd name="connsiteX269" fmla="*/ 7487770 w 7487769"/>
                  <a:gd name="connsiteY269" fmla="*/ 1003627 h 1152345"/>
                  <a:gd name="connsiteX270" fmla="*/ 7487770 w 7487769"/>
                  <a:gd name="connsiteY270" fmla="*/ 978841 h 1152345"/>
                  <a:gd name="connsiteX271" fmla="*/ 7487770 w 7487769"/>
                  <a:gd name="connsiteY271" fmla="*/ 953604 h 1152345"/>
                  <a:gd name="connsiteX272" fmla="*/ 7487770 w 7487769"/>
                  <a:gd name="connsiteY272" fmla="*/ 928367 h 1152345"/>
                  <a:gd name="connsiteX273" fmla="*/ 7487770 w 7487769"/>
                  <a:gd name="connsiteY273" fmla="*/ 903129 h 1152345"/>
                  <a:gd name="connsiteX274" fmla="*/ 7487770 w 7487769"/>
                  <a:gd name="connsiteY274" fmla="*/ 877892 h 1152345"/>
                  <a:gd name="connsiteX275" fmla="*/ 7487770 w 7487769"/>
                  <a:gd name="connsiteY275" fmla="*/ 853105 h 1152345"/>
                  <a:gd name="connsiteX276" fmla="*/ 7487770 w 7487769"/>
                  <a:gd name="connsiteY276" fmla="*/ 827868 h 1152345"/>
                  <a:gd name="connsiteX277" fmla="*/ 7487770 w 7487769"/>
                  <a:gd name="connsiteY277" fmla="*/ 802631 h 1152345"/>
                  <a:gd name="connsiteX278" fmla="*/ 7487770 w 7487769"/>
                  <a:gd name="connsiteY278" fmla="*/ 777394 h 1152345"/>
                  <a:gd name="connsiteX279" fmla="*/ 7487770 w 7487769"/>
                  <a:gd name="connsiteY279" fmla="*/ 752608 h 1152345"/>
                  <a:gd name="connsiteX280" fmla="*/ 7487770 w 7487769"/>
                  <a:gd name="connsiteY280" fmla="*/ 727370 h 1152345"/>
                  <a:gd name="connsiteX281" fmla="*/ 7487770 w 7487769"/>
                  <a:gd name="connsiteY281" fmla="*/ 713400 h 1152345"/>
                  <a:gd name="connsiteX282" fmla="*/ 7467941 w 7487769"/>
                  <a:gd name="connsiteY282" fmla="*/ 727370 h 1152345"/>
                  <a:gd name="connsiteX283" fmla="*/ 7437296 w 7487769"/>
                  <a:gd name="connsiteY283" fmla="*/ 748552 h 1152345"/>
                  <a:gd name="connsiteX284" fmla="*/ 7430986 w 7487769"/>
                  <a:gd name="connsiteY284" fmla="*/ 752608 h 1152345"/>
                  <a:gd name="connsiteX285" fmla="*/ 7389526 w 7487769"/>
                  <a:gd name="connsiteY285" fmla="*/ 777394 h 1152345"/>
                  <a:gd name="connsiteX286" fmla="*/ 7387272 w 7487769"/>
                  <a:gd name="connsiteY286" fmla="*/ 778746 h 1152345"/>
                  <a:gd name="connsiteX287" fmla="*/ 7336797 w 7487769"/>
                  <a:gd name="connsiteY287" fmla="*/ 798575 h 1152345"/>
                  <a:gd name="connsiteX288" fmla="*/ 7305251 w 7487769"/>
                  <a:gd name="connsiteY288" fmla="*/ 802631 h 1152345"/>
                  <a:gd name="connsiteX289" fmla="*/ 7286775 w 7487769"/>
                  <a:gd name="connsiteY289" fmla="*/ 805335 h 1152345"/>
                  <a:gd name="connsiteX290" fmla="*/ 7273705 w 7487769"/>
                  <a:gd name="connsiteY290" fmla="*/ 802631 h 1152345"/>
                  <a:gd name="connsiteX291" fmla="*/ 7236299 w 7487769"/>
                  <a:gd name="connsiteY291" fmla="*/ 794970 h 1152345"/>
                  <a:gd name="connsiteX292" fmla="*/ 7207006 w 7487769"/>
                  <a:gd name="connsiteY292" fmla="*/ 777394 h 1152345"/>
                  <a:gd name="connsiteX293" fmla="*/ 7186276 w 7487769"/>
                  <a:gd name="connsiteY293" fmla="*/ 764325 h 1152345"/>
                  <a:gd name="connsiteX294" fmla="*/ 7174109 w 7487769"/>
                  <a:gd name="connsiteY294" fmla="*/ 752608 h 1152345"/>
                  <a:gd name="connsiteX295" fmla="*/ 7148870 w 7487769"/>
                  <a:gd name="connsiteY295" fmla="*/ 727370 h 1152345"/>
                  <a:gd name="connsiteX296" fmla="*/ 7135802 w 7487769"/>
                  <a:gd name="connsiteY296" fmla="*/ 713851 h 1152345"/>
                  <a:gd name="connsiteX297" fmla="*/ 7127239 w 7487769"/>
                  <a:gd name="connsiteY297" fmla="*/ 702133 h 1152345"/>
                  <a:gd name="connsiteX298" fmla="*/ 7107410 w 7487769"/>
                  <a:gd name="connsiteY298" fmla="*/ 676896 h 1152345"/>
                  <a:gd name="connsiteX299" fmla="*/ 7088933 w 7487769"/>
                  <a:gd name="connsiteY299" fmla="*/ 652110 h 1152345"/>
                  <a:gd name="connsiteX300" fmla="*/ 7085328 w 7487769"/>
                  <a:gd name="connsiteY300" fmla="*/ 647603 h 1152345"/>
                  <a:gd name="connsiteX301" fmla="*/ 7071358 w 7487769"/>
                  <a:gd name="connsiteY301" fmla="*/ 626873 h 1152345"/>
                  <a:gd name="connsiteX302" fmla="*/ 7055584 w 7487769"/>
                  <a:gd name="connsiteY302" fmla="*/ 601636 h 1152345"/>
                  <a:gd name="connsiteX303" fmla="*/ 7039359 w 7487769"/>
                  <a:gd name="connsiteY303" fmla="*/ 576398 h 1152345"/>
                  <a:gd name="connsiteX304" fmla="*/ 7035304 w 7487769"/>
                  <a:gd name="connsiteY304" fmla="*/ 570540 h 1152345"/>
                  <a:gd name="connsiteX305" fmla="*/ 7023586 w 7487769"/>
                  <a:gd name="connsiteY305" fmla="*/ 551612 h 1152345"/>
                  <a:gd name="connsiteX306" fmla="*/ 7008264 w 7487769"/>
                  <a:gd name="connsiteY306" fmla="*/ 526375 h 1152345"/>
                  <a:gd name="connsiteX307" fmla="*/ 6992491 w 7487769"/>
                  <a:gd name="connsiteY307" fmla="*/ 501138 h 1152345"/>
                  <a:gd name="connsiteX308" fmla="*/ 6984830 w 7487769"/>
                  <a:gd name="connsiteY308" fmla="*/ 488970 h 1152345"/>
                  <a:gd name="connsiteX309" fmla="*/ 6977168 w 7487769"/>
                  <a:gd name="connsiteY309" fmla="*/ 475901 h 1152345"/>
                  <a:gd name="connsiteX310" fmla="*/ 6961396 w 7487769"/>
                  <a:gd name="connsiteY310" fmla="*/ 451114 h 1152345"/>
                  <a:gd name="connsiteX311" fmla="*/ 6945171 w 7487769"/>
                  <a:gd name="connsiteY311" fmla="*/ 425877 h 1152345"/>
                  <a:gd name="connsiteX312" fmla="*/ 6934805 w 7487769"/>
                  <a:gd name="connsiteY312" fmla="*/ 409202 h 1152345"/>
                  <a:gd name="connsiteX313" fmla="*/ 6928948 w 7487769"/>
                  <a:gd name="connsiteY313" fmla="*/ 400639 h 1152345"/>
                  <a:gd name="connsiteX314" fmla="*/ 6910470 w 7487769"/>
                  <a:gd name="connsiteY314" fmla="*/ 375402 h 1152345"/>
                  <a:gd name="connsiteX315" fmla="*/ 6892894 w 7487769"/>
                  <a:gd name="connsiteY315" fmla="*/ 350616 h 1152345"/>
                  <a:gd name="connsiteX316" fmla="*/ 6884331 w 7487769"/>
                  <a:gd name="connsiteY316" fmla="*/ 338899 h 1152345"/>
                  <a:gd name="connsiteX317" fmla="*/ 6872164 w 7487769"/>
                  <a:gd name="connsiteY317" fmla="*/ 325379 h 1152345"/>
                  <a:gd name="connsiteX318" fmla="*/ 6850082 w 7487769"/>
                  <a:gd name="connsiteY318" fmla="*/ 300142 h 1152345"/>
                  <a:gd name="connsiteX319" fmla="*/ 6834308 w 7487769"/>
                  <a:gd name="connsiteY319" fmla="*/ 283016 h 1152345"/>
                  <a:gd name="connsiteX320" fmla="*/ 6823942 w 7487769"/>
                  <a:gd name="connsiteY320" fmla="*/ 274905 h 1152345"/>
                  <a:gd name="connsiteX321" fmla="*/ 6791495 w 7487769"/>
                  <a:gd name="connsiteY321" fmla="*/ 250118 h 1152345"/>
                  <a:gd name="connsiteX322" fmla="*/ 6783834 w 7487769"/>
                  <a:gd name="connsiteY322" fmla="*/ 244259 h 1152345"/>
                  <a:gd name="connsiteX323" fmla="*/ 6740120 w 7487769"/>
                  <a:gd name="connsiteY323" fmla="*/ 224881 h 1152345"/>
                  <a:gd name="connsiteX324" fmla="*/ 6733810 w 7487769"/>
                  <a:gd name="connsiteY324" fmla="*/ 222177 h 1152345"/>
                  <a:gd name="connsiteX325" fmla="*/ 6683336 w 7487769"/>
                  <a:gd name="connsiteY325" fmla="*/ 216769 h 1152345"/>
                  <a:gd name="connsiteX326" fmla="*/ 6633313 w 7487769"/>
                  <a:gd name="connsiteY326" fmla="*/ 224430 h 1152345"/>
                  <a:gd name="connsiteX327" fmla="*/ 6631961 w 7487769"/>
                  <a:gd name="connsiteY327" fmla="*/ 224881 h 1152345"/>
                  <a:gd name="connsiteX328" fmla="*/ 6582837 w 7487769"/>
                  <a:gd name="connsiteY328" fmla="*/ 240203 h 1152345"/>
                  <a:gd name="connsiteX329" fmla="*/ 6560304 w 7487769"/>
                  <a:gd name="connsiteY329" fmla="*/ 250118 h 1152345"/>
                  <a:gd name="connsiteX330" fmla="*/ 6532814 w 7487769"/>
                  <a:gd name="connsiteY330" fmla="*/ 262286 h 1152345"/>
                  <a:gd name="connsiteX331" fmla="*/ 6504874 w 7487769"/>
                  <a:gd name="connsiteY331" fmla="*/ 274905 h 1152345"/>
                  <a:gd name="connsiteX332" fmla="*/ 6482340 w 7487769"/>
                  <a:gd name="connsiteY332" fmla="*/ 285721 h 1152345"/>
                  <a:gd name="connsiteX333" fmla="*/ 6453948 w 7487769"/>
                  <a:gd name="connsiteY333" fmla="*/ 300142 h 1152345"/>
                  <a:gd name="connsiteX334" fmla="*/ 6432316 w 7487769"/>
                  <a:gd name="connsiteY334" fmla="*/ 310958 h 1152345"/>
                  <a:gd name="connsiteX335" fmla="*/ 6400770 w 7487769"/>
                  <a:gd name="connsiteY335" fmla="*/ 325379 h 1152345"/>
                  <a:gd name="connsiteX336" fmla="*/ 6381842 w 7487769"/>
                  <a:gd name="connsiteY336" fmla="*/ 334392 h 1152345"/>
                  <a:gd name="connsiteX337" fmla="*/ 6347591 w 7487769"/>
                  <a:gd name="connsiteY337" fmla="*/ 350616 h 1152345"/>
                  <a:gd name="connsiteX338" fmla="*/ 6331819 w 7487769"/>
                  <a:gd name="connsiteY338" fmla="*/ 357376 h 1152345"/>
                  <a:gd name="connsiteX339" fmla="*/ 6287653 w 7487769"/>
                  <a:gd name="connsiteY339" fmla="*/ 375402 h 1152345"/>
                  <a:gd name="connsiteX340" fmla="*/ 6281344 w 7487769"/>
                  <a:gd name="connsiteY340" fmla="*/ 378106 h 1152345"/>
                  <a:gd name="connsiteX341" fmla="*/ 6231321 w 7487769"/>
                  <a:gd name="connsiteY341" fmla="*/ 396584 h 1152345"/>
                  <a:gd name="connsiteX342" fmla="*/ 6217350 w 7487769"/>
                  <a:gd name="connsiteY342" fmla="*/ 400639 h 1152345"/>
                  <a:gd name="connsiteX343" fmla="*/ 6180847 w 7487769"/>
                  <a:gd name="connsiteY343" fmla="*/ 412357 h 1152345"/>
                  <a:gd name="connsiteX344" fmla="*/ 6130822 w 7487769"/>
                  <a:gd name="connsiteY344" fmla="*/ 424975 h 1152345"/>
                  <a:gd name="connsiteX345" fmla="*/ 6124063 w 7487769"/>
                  <a:gd name="connsiteY345" fmla="*/ 425877 h 1152345"/>
                  <a:gd name="connsiteX346" fmla="*/ 6080348 w 7487769"/>
                  <a:gd name="connsiteY346" fmla="*/ 431735 h 1152345"/>
                  <a:gd name="connsiteX347" fmla="*/ 6030325 w 7487769"/>
                  <a:gd name="connsiteY347" fmla="*/ 433087 h 1152345"/>
                  <a:gd name="connsiteX348" fmla="*/ 5983456 w 7487769"/>
                  <a:gd name="connsiteY348" fmla="*/ 425877 h 1152345"/>
                  <a:gd name="connsiteX349" fmla="*/ 5979851 w 7487769"/>
                  <a:gd name="connsiteY349" fmla="*/ 425426 h 1152345"/>
                  <a:gd name="connsiteX350" fmla="*/ 5929827 w 7487769"/>
                  <a:gd name="connsiteY350" fmla="*/ 410104 h 1152345"/>
                  <a:gd name="connsiteX351" fmla="*/ 5910449 w 7487769"/>
                  <a:gd name="connsiteY351" fmla="*/ 400639 h 1152345"/>
                  <a:gd name="connsiteX352" fmla="*/ 5879353 w 7487769"/>
                  <a:gd name="connsiteY352" fmla="*/ 385317 h 1152345"/>
                  <a:gd name="connsiteX353" fmla="*/ 5864030 w 7487769"/>
                  <a:gd name="connsiteY353" fmla="*/ 375402 h 1152345"/>
                  <a:gd name="connsiteX354" fmla="*/ 5829328 w 7487769"/>
                  <a:gd name="connsiteY354" fmla="*/ 353320 h 1152345"/>
                  <a:gd name="connsiteX355" fmla="*/ 5825724 w 7487769"/>
                  <a:gd name="connsiteY355" fmla="*/ 350616 h 1152345"/>
                  <a:gd name="connsiteX356" fmla="*/ 5793727 w 7487769"/>
                  <a:gd name="connsiteY356" fmla="*/ 325379 h 1152345"/>
                  <a:gd name="connsiteX357" fmla="*/ 5778854 w 7487769"/>
                  <a:gd name="connsiteY357" fmla="*/ 314563 h 1152345"/>
                  <a:gd name="connsiteX358" fmla="*/ 5762180 w 7487769"/>
                  <a:gd name="connsiteY358" fmla="*/ 300142 h 1152345"/>
                  <a:gd name="connsiteX359" fmla="*/ 5732887 w 7487769"/>
                  <a:gd name="connsiteY359" fmla="*/ 274905 h 1152345"/>
                  <a:gd name="connsiteX360" fmla="*/ 5728831 w 7487769"/>
                  <a:gd name="connsiteY360" fmla="*/ 271750 h 1152345"/>
                  <a:gd name="connsiteX361" fmla="*/ 5704946 w 7487769"/>
                  <a:gd name="connsiteY361" fmla="*/ 250118 h 1152345"/>
                  <a:gd name="connsiteX362" fmla="*/ 5678357 w 7487769"/>
                  <a:gd name="connsiteY362" fmla="*/ 226233 h 1152345"/>
                  <a:gd name="connsiteX363" fmla="*/ 5677005 w 7487769"/>
                  <a:gd name="connsiteY363" fmla="*/ 224881 h 1152345"/>
                  <a:gd name="connsiteX364" fmla="*/ 5648613 w 7487769"/>
                  <a:gd name="connsiteY364" fmla="*/ 199644 h 1152345"/>
                  <a:gd name="connsiteX365" fmla="*/ 5628333 w 7487769"/>
                  <a:gd name="connsiteY365" fmla="*/ 180716 h 1152345"/>
                  <a:gd name="connsiteX366" fmla="*/ 5621122 w 7487769"/>
                  <a:gd name="connsiteY366" fmla="*/ 174407 h 1152345"/>
                  <a:gd name="connsiteX367" fmla="*/ 5590477 w 7487769"/>
                  <a:gd name="connsiteY367" fmla="*/ 149620 h 1152345"/>
                  <a:gd name="connsiteX368" fmla="*/ 5577859 w 7487769"/>
                  <a:gd name="connsiteY368" fmla="*/ 138804 h 1152345"/>
                  <a:gd name="connsiteX369" fmla="*/ 5559382 w 7487769"/>
                  <a:gd name="connsiteY369" fmla="*/ 124383 h 1152345"/>
                  <a:gd name="connsiteX370" fmla="*/ 5527836 w 7487769"/>
                  <a:gd name="connsiteY370" fmla="*/ 100948 h 1152345"/>
                  <a:gd name="connsiteX371" fmla="*/ 5524681 w 7487769"/>
                  <a:gd name="connsiteY371" fmla="*/ 99146 h 1152345"/>
                  <a:gd name="connsiteX372" fmla="*/ 5482770 w 7487769"/>
                  <a:gd name="connsiteY372" fmla="*/ 73909 h 1152345"/>
                  <a:gd name="connsiteX373" fmla="*/ 5477360 w 7487769"/>
                  <a:gd name="connsiteY373" fmla="*/ 71205 h 1152345"/>
                  <a:gd name="connsiteX374" fmla="*/ 5427337 w 7487769"/>
                  <a:gd name="connsiteY374" fmla="*/ 51376 h 1152345"/>
                  <a:gd name="connsiteX375" fmla="*/ 5412465 w 7487769"/>
                  <a:gd name="connsiteY375" fmla="*/ 49122 h 1152345"/>
                  <a:gd name="connsiteX376" fmla="*/ 5376863 w 7487769"/>
                  <a:gd name="connsiteY376" fmla="*/ 43264 h 1152345"/>
                  <a:gd name="connsiteX377" fmla="*/ 5329994 w 7487769"/>
                  <a:gd name="connsiteY377" fmla="*/ 49122 h 1152345"/>
                  <a:gd name="connsiteX378" fmla="*/ 5326839 w 7487769"/>
                  <a:gd name="connsiteY378" fmla="*/ 49122 h 1152345"/>
                  <a:gd name="connsiteX379" fmla="*/ 5276365 w 7487769"/>
                  <a:gd name="connsiteY379" fmla="*/ 68951 h 1152345"/>
                  <a:gd name="connsiteX380" fmla="*/ 5268705 w 7487769"/>
                  <a:gd name="connsiteY380" fmla="*/ 73909 h 1152345"/>
                  <a:gd name="connsiteX381" fmla="*/ 5230848 w 7487769"/>
                  <a:gd name="connsiteY381" fmla="*/ 99146 h 1152345"/>
                  <a:gd name="connsiteX382" fmla="*/ 5226342 w 7487769"/>
                  <a:gd name="connsiteY382" fmla="*/ 102301 h 1152345"/>
                  <a:gd name="connsiteX383" fmla="*/ 5201555 w 7487769"/>
                  <a:gd name="connsiteY383" fmla="*/ 124383 h 1152345"/>
                  <a:gd name="connsiteX384" fmla="*/ 5175867 w 7487769"/>
                  <a:gd name="connsiteY384" fmla="*/ 147367 h 1152345"/>
                  <a:gd name="connsiteX385" fmla="*/ 5174065 w 7487769"/>
                  <a:gd name="connsiteY385" fmla="*/ 149620 h 1152345"/>
                  <a:gd name="connsiteX386" fmla="*/ 5150630 w 7487769"/>
                  <a:gd name="connsiteY386" fmla="*/ 174407 h 1152345"/>
                  <a:gd name="connsiteX387" fmla="*/ 5127196 w 7487769"/>
                  <a:gd name="connsiteY387" fmla="*/ 199644 h 1152345"/>
                  <a:gd name="connsiteX388" fmla="*/ 5125844 w 7487769"/>
                  <a:gd name="connsiteY388" fmla="*/ 201446 h 1152345"/>
                  <a:gd name="connsiteX389" fmla="*/ 5105563 w 7487769"/>
                  <a:gd name="connsiteY389" fmla="*/ 224881 h 1152345"/>
                  <a:gd name="connsiteX390" fmla="*/ 5083932 w 7487769"/>
                  <a:gd name="connsiteY390" fmla="*/ 250118 h 1152345"/>
                  <a:gd name="connsiteX391" fmla="*/ 5075370 w 7487769"/>
                  <a:gd name="connsiteY391" fmla="*/ 259582 h 1152345"/>
                  <a:gd name="connsiteX392" fmla="*/ 5061849 w 7487769"/>
                  <a:gd name="connsiteY392" fmla="*/ 274905 h 1152345"/>
                  <a:gd name="connsiteX393" fmla="*/ 5040218 w 7487769"/>
                  <a:gd name="connsiteY393" fmla="*/ 300142 h 1152345"/>
                  <a:gd name="connsiteX394" fmla="*/ 5025345 w 7487769"/>
                  <a:gd name="connsiteY394" fmla="*/ 317267 h 1152345"/>
                  <a:gd name="connsiteX395" fmla="*/ 5017685 w 7487769"/>
                  <a:gd name="connsiteY395" fmla="*/ 325379 h 1152345"/>
                  <a:gd name="connsiteX396" fmla="*/ 4993349 w 7487769"/>
                  <a:gd name="connsiteY396" fmla="*/ 350616 h 1152345"/>
                  <a:gd name="connsiteX397" fmla="*/ 4974871 w 7487769"/>
                  <a:gd name="connsiteY397" fmla="*/ 369544 h 1152345"/>
                  <a:gd name="connsiteX398" fmla="*/ 4967660 w 7487769"/>
                  <a:gd name="connsiteY398" fmla="*/ 375402 h 1152345"/>
                  <a:gd name="connsiteX399" fmla="*/ 4938819 w 7487769"/>
                  <a:gd name="connsiteY399" fmla="*/ 400639 h 1152345"/>
                  <a:gd name="connsiteX400" fmla="*/ 4924848 w 7487769"/>
                  <a:gd name="connsiteY400" fmla="*/ 412808 h 1152345"/>
                  <a:gd name="connsiteX401" fmla="*/ 4904568 w 7487769"/>
                  <a:gd name="connsiteY401" fmla="*/ 425877 h 1152345"/>
                  <a:gd name="connsiteX402" fmla="*/ 4874374 w 7487769"/>
                  <a:gd name="connsiteY402" fmla="*/ 445706 h 1152345"/>
                  <a:gd name="connsiteX403" fmla="*/ 4861305 w 7487769"/>
                  <a:gd name="connsiteY403" fmla="*/ 451114 h 1152345"/>
                  <a:gd name="connsiteX404" fmla="*/ 4824350 w 7487769"/>
                  <a:gd name="connsiteY404" fmla="*/ 465535 h 1152345"/>
                  <a:gd name="connsiteX405" fmla="*/ 4775228 w 7487769"/>
                  <a:gd name="connsiteY405" fmla="*/ 475901 h 1152345"/>
                  <a:gd name="connsiteX406" fmla="*/ 4773876 w 7487769"/>
                  <a:gd name="connsiteY406" fmla="*/ 476351 h 1152345"/>
                  <a:gd name="connsiteX407" fmla="*/ 4723851 w 7487769"/>
                  <a:gd name="connsiteY407" fmla="*/ 479055 h 1152345"/>
                  <a:gd name="connsiteX408" fmla="*/ 4673377 w 7487769"/>
                  <a:gd name="connsiteY408" fmla="*/ 476802 h 1152345"/>
                  <a:gd name="connsiteX409" fmla="*/ 4666618 w 7487769"/>
                  <a:gd name="connsiteY409" fmla="*/ 475901 h 1152345"/>
                  <a:gd name="connsiteX410" fmla="*/ 4623354 w 7487769"/>
                  <a:gd name="connsiteY410" fmla="*/ 470492 h 1152345"/>
                  <a:gd name="connsiteX411" fmla="*/ 4572880 w 7487769"/>
                  <a:gd name="connsiteY411" fmla="*/ 462380 h 1152345"/>
                  <a:gd name="connsiteX412" fmla="*/ 4522856 w 7487769"/>
                  <a:gd name="connsiteY412" fmla="*/ 453367 h 1152345"/>
                  <a:gd name="connsiteX413" fmla="*/ 4509337 w 7487769"/>
                  <a:gd name="connsiteY413" fmla="*/ 451114 h 1152345"/>
                  <a:gd name="connsiteX414" fmla="*/ 4472382 w 7487769"/>
                  <a:gd name="connsiteY414" fmla="*/ 444805 h 1152345"/>
                  <a:gd name="connsiteX415" fmla="*/ 4422358 w 7487769"/>
                  <a:gd name="connsiteY415" fmla="*/ 433538 h 1152345"/>
                  <a:gd name="connsiteX416" fmla="*/ 4389911 w 7487769"/>
                  <a:gd name="connsiteY416" fmla="*/ 425877 h 1152345"/>
                  <a:gd name="connsiteX417" fmla="*/ 4371884 w 7487769"/>
                  <a:gd name="connsiteY417" fmla="*/ 421821 h 1152345"/>
                  <a:gd name="connsiteX418" fmla="*/ 4321861 w 7487769"/>
                  <a:gd name="connsiteY418" fmla="*/ 409653 h 1152345"/>
                  <a:gd name="connsiteX419" fmla="*/ 4288512 w 7487769"/>
                  <a:gd name="connsiteY419" fmla="*/ 400639 h 1152345"/>
                  <a:gd name="connsiteX420" fmla="*/ 4271387 w 7487769"/>
                  <a:gd name="connsiteY420" fmla="*/ 396133 h 1152345"/>
                  <a:gd name="connsiteX421" fmla="*/ 4221362 w 7487769"/>
                  <a:gd name="connsiteY421" fmla="*/ 384866 h 1152345"/>
                  <a:gd name="connsiteX422" fmla="*/ 4171789 w 7487769"/>
                  <a:gd name="connsiteY422" fmla="*/ 375402 h 1152345"/>
                  <a:gd name="connsiteX423" fmla="*/ 4170888 w 7487769"/>
                  <a:gd name="connsiteY423" fmla="*/ 375402 h 1152345"/>
                  <a:gd name="connsiteX424" fmla="*/ 4120865 w 7487769"/>
                  <a:gd name="connsiteY424" fmla="*/ 368642 h 1152345"/>
                  <a:gd name="connsiteX425" fmla="*/ 4070390 w 7487769"/>
                  <a:gd name="connsiteY425" fmla="*/ 362784 h 1152345"/>
                  <a:gd name="connsiteX426" fmla="*/ 4020367 w 7487769"/>
                  <a:gd name="connsiteY426" fmla="*/ 358277 h 1152345"/>
                  <a:gd name="connsiteX427" fmla="*/ 3969893 w 7487769"/>
                  <a:gd name="connsiteY427" fmla="*/ 351968 h 1152345"/>
                  <a:gd name="connsiteX428" fmla="*/ 3962682 w 7487769"/>
                  <a:gd name="connsiteY428" fmla="*/ 350616 h 1152345"/>
                  <a:gd name="connsiteX429" fmla="*/ 3919868 w 7487769"/>
                  <a:gd name="connsiteY429" fmla="*/ 341603 h 1152345"/>
                  <a:gd name="connsiteX430" fmla="*/ 3869394 w 7487769"/>
                  <a:gd name="connsiteY430" fmla="*/ 326731 h 1152345"/>
                  <a:gd name="connsiteX431" fmla="*/ 3865789 w 7487769"/>
                  <a:gd name="connsiteY431" fmla="*/ 325379 h 1152345"/>
                  <a:gd name="connsiteX432" fmla="*/ 3819371 w 7487769"/>
                  <a:gd name="connsiteY432" fmla="*/ 307352 h 1152345"/>
                  <a:gd name="connsiteX433" fmla="*/ 3804499 w 7487769"/>
                  <a:gd name="connsiteY433" fmla="*/ 300142 h 1152345"/>
                  <a:gd name="connsiteX434" fmla="*/ 3768896 w 7487769"/>
                  <a:gd name="connsiteY434" fmla="*/ 282566 h 1152345"/>
                  <a:gd name="connsiteX435" fmla="*/ 3754024 w 7487769"/>
                  <a:gd name="connsiteY435" fmla="*/ 274905 h 1152345"/>
                  <a:gd name="connsiteX436" fmla="*/ 3718873 w 7487769"/>
                  <a:gd name="connsiteY436" fmla="*/ 256427 h 1152345"/>
                  <a:gd name="connsiteX437" fmla="*/ 3706254 w 7487769"/>
                  <a:gd name="connsiteY437" fmla="*/ 250118 h 1152345"/>
                  <a:gd name="connsiteX438" fmla="*/ 3668399 w 7487769"/>
                  <a:gd name="connsiteY438" fmla="*/ 231190 h 1152345"/>
                  <a:gd name="connsiteX439" fmla="*/ 3653977 w 7487769"/>
                  <a:gd name="connsiteY439" fmla="*/ 224881 h 1152345"/>
                  <a:gd name="connsiteX440" fmla="*/ 3618374 w 7487769"/>
                  <a:gd name="connsiteY440" fmla="*/ 209558 h 1152345"/>
                  <a:gd name="connsiteX441" fmla="*/ 3587730 w 7487769"/>
                  <a:gd name="connsiteY441" fmla="*/ 199644 h 1152345"/>
                  <a:gd name="connsiteX442" fmla="*/ 3567900 w 7487769"/>
                  <a:gd name="connsiteY442" fmla="*/ 192884 h 1152345"/>
                  <a:gd name="connsiteX443" fmla="*/ 3517877 w 7487769"/>
                  <a:gd name="connsiteY443" fmla="*/ 183871 h 1152345"/>
                  <a:gd name="connsiteX444" fmla="*/ 3467403 w 7487769"/>
                  <a:gd name="connsiteY444" fmla="*/ 182068 h 1152345"/>
                  <a:gd name="connsiteX445" fmla="*/ 3417379 w 7487769"/>
                  <a:gd name="connsiteY445" fmla="*/ 187025 h 1152345"/>
                  <a:gd name="connsiteX446" fmla="*/ 3366905 w 7487769"/>
                  <a:gd name="connsiteY446" fmla="*/ 199193 h 1152345"/>
                  <a:gd name="connsiteX447" fmla="*/ 3365102 w 7487769"/>
                  <a:gd name="connsiteY447" fmla="*/ 199644 h 1152345"/>
                  <a:gd name="connsiteX448" fmla="*/ 3316881 w 7487769"/>
                  <a:gd name="connsiteY448" fmla="*/ 214516 h 1152345"/>
                  <a:gd name="connsiteX449" fmla="*/ 3288940 w 7487769"/>
                  <a:gd name="connsiteY449" fmla="*/ 224881 h 1152345"/>
                  <a:gd name="connsiteX450" fmla="*/ 3266407 w 7487769"/>
                  <a:gd name="connsiteY450" fmla="*/ 232993 h 1152345"/>
                  <a:gd name="connsiteX451" fmla="*/ 3219087 w 7487769"/>
                  <a:gd name="connsiteY451" fmla="*/ 250118 h 1152345"/>
                  <a:gd name="connsiteX452" fmla="*/ 3216384 w 7487769"/>
                  <a:gd name="connsiteY452" fmla="*/ 251019 h 1152345"/>
                  <a:gd name="connsiteX453" fmla="*/ 3165909 w 7487769"/>
                  <a:gd name="connsiteY453" fmla="*/ 266342 h 1152345"/>
                  <a:gd name="connsiteX454" fmla="*/ 3128955 w 7487769"/>
                  <a:gd name="connsiteY454" fmla="*/ 274905 h 1152345"/>
                  <a:gd name="connsiteX455" fmla="*/ 3115885 w 7487769"/>
                  <a:gd name="connsiteY455" fmla="*/ 278510 h 1152345"/>
                  <a:gd name="connsiteX456" fmla="*/ 3065411 w 7487769"/>
                  <a:gd name="connsiteY456" fmla="*/ 284819 h 1152345"/>
                  <a:gd name="connsiteX457" fmla="*/ 3014937 w 7487769"/>
                  <a:gd name="connsiteY457" fmla="*/ 284819 h 1152345"/>
                  <a:gd name="connsiteX458" fmla="*/ 2964913 w 7487769"/>
                  <a:gd name="connsiteY458" fmla="*/ 277158 h 1152345"/>
                  <a:gd name="connsiteX459" fmla="*/ 2957702 w 7487769"/>
                  <a:gd name="connsiteY459" fmla="*/ 274905 h 1152345"/>
                  <a:gd name="connsiteX460" fmla="*/ 2914439 w 7487769"/>
                  <a:gd name="connsiteY460" fmla="*/ 263187 h 1152345"/>
                  <a:gd name="connsiteX461" fmla="*/ 2881090 w 7487769"/>
                  <a:gd name="connsiteY461" fmla="*/ 250118 h 1152345"/>
                  <a:gd name="connsiteX462" fmla="*/ 2864416 w 7487769"/>
                  <a:gd name="connsiteY462" fmla="*/ 243358 h 1152345"/>
                  <a:gd name="connsiteX463" fmla="*/ 2827010 w 7487769"/>
                  <a:gd name="connsiteY463" fmla="*/ 224881 h 1152345"/>
                  <a:gd name="connsiteX464" fmla="*/ 2813942 w 7487769"/>
                  <a:gd name="connsiteY464" fmla="*/ 218572 h 1152345"/>
                  <a:gd name="connsiteX465" fmla="*/ 2779691 w 7487769"/>
                  <a:gd name="connsiteY465" fmla="*/ 199644 h 1152345"/>
                  <a:gd name="connsiteX466" fmla="*/ 2763917 w 7487769"/>
                  <a:gd name="connsiteY466" fmla="*/ 191532 h 1152345"/>
                  <a:gd name="connsiteX467" fmla="*/ 2731921 w 7487769"/>
                  <a:gd name="connsiteY467" fmla="*/ 174407 h 1152345"/>
                  <a:gd name="connsiteX468" fmla="*/ 2713443 w 7487769"/>
                  <a:gd name="connsiteY468" fmla="*/ 164492 h 1152345"/>
                  <a:gd name="connsiteX469" fmla="*/ 2685051 w 7487769"/>
                  <a:gd name="connsiteY469" fmla="*/ 149620 h 1152345"/>
                  <a:gd name="connsiteX470" fmla="*/ 2663419 w 7487769"/>
                  <a:gd name="connsiteY470" fmla="*/ 138354 h 1152345"/>
                  <a:gd name="connsiteX471" fmla="*/ 2634126 w 7487769"/>
                  <a:gd name="connsiteY471" fmla="*/ 124383 h 1152345"/>
                  <a:gd name="connsiteX472" fmla="*/ 2612945 w 7487769"/>
                  <a:gd name="connsiteY472" fmla="*/ 114468 h 1152345"/>
                  <a:gd name="connsiteX473" fmla="*/ 2578695 w 7487769"/>
                  <a:gd name="connsiteY473" fmla="*/ 99146 h 1152345"/>
                  <a:gd name="connsiteX474" fmla="*/ 2562922 w 7487769"/>
                  <a:gd name="connsiteY474" fmla="*/ 91935 h 1152345"/>
                  <a:gd name="connsiteX475" fmla="*/ 2516504 w 7487769"/>
                  <a:gd name="connsiteY475" fmla="*/ 73909 h 1152345"/>
                  <a:gd name="connsiteX476" fmla="*/ 2512448 w 7487769"/>
                  <a:gd name="connsiteY476" fmla="*/ 72557 h 1152345"/>
                  <a:gd name="connsiteX477" fmla="*/ 2462423 w 7487769"/>
                  <a:gd name="connsiteY477" fmla="*/ 54079 h 1152345"/>
                  <a:gd name="connsiteX478" fmla="*/ 2447552 w 7487769"/>
                  <a:gd name="connsiteY478" fmla="*/ 49122 h 1152345"/>
                  <a:gd name="connsiteX479" fmla="*/ 2411949 w 7487769"/>
                  <a:gd name="connsiteY479" fmla="*/ 36504 h 1152345"/>
                  <a:gd name="connsiteX480" fmla="*/ 2369136 w 7487769"/>
                  <a:gd name="connsiteY480" fmla="*/ 23885 h 1152345"/>
                  <a:gd name="connsiteX481" fmla="*/ 2361926 w 7487769"/>
                  <a:gd name="connsiteY481" fmla="*/ 21632 h 1152345"/>
                  <a:gd name="connsiteX482" fmla="*/ 2311451 w 7487769"/>
                  <a:gd name="connsiteY482" fmla="*/ 8112 h 1152345"/>
                  <a:gd name="connsiteX483" fmla="*/ 2261428 w 7487769"/>
                  <a:gd name="connsiteY483" fmla="*/ 901 h 1152345"/>
                  <a:gd name="connsiteX484" fmla="*/ 2210954 w 7487769"/>
                  <a:gd name="connsiteY484" fmla="*/ 0 h 1152345"/>
                  <a:gd name="connsiteX485" fmla="*/ 2160930 w 7487769"/>
                  <a:gd name="connsiteY485" fmla="*/ 7661 h 1152345"/>
                  <a:gd name="connsiteX486" fmla="*/ 2117666 w 7487769"/>
                  <a:gd name="connsiteY486" fmla="*/ 23885 h 1152345"/>
                  <a:gd name="connsiteX487" fmla="*/ 2110456 w 7487769"/>
                  <a:gd name="connsiteY487" fmla="*/ 26589 h 1152345"/>
                  <a:gd name="connsiteX488" fmla="*/ 2072149 w 7487769"/>
                  <a:gd name="connsiteY488" fmla="*/ 49122 h 1152345"/>
                  <a:gd name="connsiteX489" fmla="*/ 2060433 w 7487769"/>
                  <a:gd name="connsiteY489" fmla="*/ 55882 h 1152345"/>
                  <a:gd name="connsiteX490" fmla="*/ 2036096 w 7487769"/>
                  <a:gd name="connsiteY490" fmla="*/ 73909 h 1152345"/>
                  <a:gd name="connsiteX491" fmla="*/ 2009957 w 7487769"/>
                  <a:gd name="connsiteY491" fmla="*/ 94639 h 1152345"/>
                  <a:gd name="connsiteX492" fmla="*/ 2005452 w 7487769"/>
                  <a:gd name="connsiteY492" fmla="*/ 99146 h 1152345"/>
                  <a:gd name="connsiteX493" fmla="*/ 1977960 w 7487769"/>
                  <a:gd name="connsiteY493" fmla="*/ 124383 h 1152345"/>
                  <a:gd name="connsiteX494" fmla="*/ 1959934 w 7487769"/>
                  <a:gd name="connsiteY494" fmla="*/ 140607 h 1152345"/>
                  <a:gd name="connsiteX495" fmla="*/ 1950471 w 7487769"/>
                  <a:gd name="connsiteY495" fmla="*/ 149620 h 1152345"/>
                  <a:gd name="connsiteX496" fmla="*/ 1924782 w 7487769"/>
                  <a:gd name="connsiteY496" fmla="*/ 174407 h 1152345"/>
                  <a:gd name="connsiteX497" fmla="*/ 1909460 w 7487769"/>
                  <a:gd name="connsiteY497" fmla="*/ 189278 h 1152345"/>
                  <a:gd name="connsiteX498" fmla="*/ 1899094 w 7487769"/>
                  <a:gd name="connsiteY498" fmla="*/ 199644 h 1152345"/>
                  <a:gd name="connsiteX499" fmla="*/ 1872956 w 7487769"/>
                  <a:gd name="connsiteY499" fmla="*/ 224881 h 1152345"/>
                  <a:gd name="connsiteX500" fmla="*/ 1859436 w 7487769"/>
                  <a:gd name="connsiteY500" fmla="*/ 237950 h 1152345"/>
                  <a:gd name="connsiteX501" fmla="*/ 1845916 w 7487769"/>
                  <a:gd name="connsiteY501" fmla="*/ 250118 h 1152345"/>
                  <a:gd name="connsiteX502" fmla="*/ 1817975 w 7487769"/>
                  <a:gd name="connsiteY502" fmla="*/ 274905 h 1152345"/>
                  <a:gd name="connsiteX503" fmla="*/ 1808962 w 7487769"/>
                  <a:gd name="connsiteY503" fmla="*/ 283016 h 1152345"/>
                  <a:gd name="connsiteX504" fmla="*/ 1787780 w 7487769"/>
                  <a:gd name="connsiteY504" fmla="*/ 300142 h 1152345"/>
                  <a:gd name="connsiteX505" fmla="*/ 1758939 w 7487769"/>
                  <a:gd name="connsiteY505" fmla="*/ 323126 h 1152345"/>
                  <a:gd name="connsiteX506" fmla="*/ 1755784 w 7487769"/>
                  <a:gd name="connsiteY506" fmla="*/ 325379 h 1152345"/>
                  <a:gd name="connsiteX507" fmla="*/ 1715674 w 7487769"/>
                  <a:gd name="connsiteY507" fmla="*/ 350616 h 1152345"/>
                  <a:gd name="connsiteX508" fmla="*/ 1708465 w 7487769"/>
                  <a:gd name="connsiteY508" fmla="*/ 355123 h 1152345"/>
                  <a:gd name="connsiteX509" fmla="*/ 1670158 w 7487769"/>
                  <a:gd name="connsiteY509" fmla="*/ 375402 h 1152345"/>
                  <a:gd name="connsiteX510" fmla="*/ 1658440 w 7487769"/>
                  <a:gd name="connsiteY510" fmla="*/ 381712 h 1152345"/>
                  <a:gd name="connsiteX511" fmla="*/ 1615627 w 7487769"/>
                  <a:gd name="connsiteY511" fmla="*/ 400639 h 1152345"/>
                  <a:gd name="connsiteX512" fmla="*/ 1607966 w 7487769"/>
                  <a:gd name="connsiteY512" fmla="*/ 404245 h 1152345"/>
                  <a:gd name="connsiteX513" fmla="*/ 1557942 w 7487769"/>
                  <a:gd name="connsiteY513" fmla="*/ 424074 h 1152345"/>
                  <a:gd name="connsiteX514" fmla="*/ 1553436 w 7487769"/>
                  <a:gd name="connsiteY514" fmla="*/ 425877 h 1152345"/>
                  <a:gd name="connsiteX515" fmla="*/ 1507468 w 7487769"/>
                  <a:gd name="connsiteY515" fmla="*/ 443903 h 1152345"/>
                  <a:gd name="connsiteX516" fmla="*/ 1491245 w 7487769"/>
                  <a:gd name="connsiteY516" fmla="*/ 451114 h 1152345"/>
                  <a:gd name="connsiteX517" fmla="*/ 1457445 w 7487769"/>
                  <a:gd name="connsiteY517" fmla="*/ 465535 h 1152345"/>
                  <a:gd name="connsiteX518" fmla="*/ 1435813 w 7487769"/>
                  <a:gd name="connsiteY518" fmla="*/ 475901 h 1152345"/>
                  <a:gd name="connsiteX519" fmla="*/ 1406971 w 7487769"/>
                  <a:gd name="connsiteY519" fmla="*/ 489871 h 1152345"/>
                  <a:gd name="connsiteX520" fmla="*/ 1383987 w 7487769"/>
                  <a:gd name="connsiteY520" fmla="*/ 501138 h 1152345"/>
                  <a:gd name="connsiteX521" fmla="*/ 1356946 w 7487769"/>
                  <a:gd name="connsiteY521" fmla="*/ 513756 h 1152345"/>
                  <a:gd name="connsiteX522" fmla="*/ 1330809 w 7487769"/>
                  <a:gd name="connsiteY522" fmla="*/ 526375 h 1152345"/>
                  <a:gd name="connsiteX523" fmla="*/ 1306472 w 7487769"/>
                  <a:gd name="connsiteY523" fmla="*/ 538092 h 1152345"/>
                  <a:gd name="connsiteX524" fmla="*/ 1278080 w 7487769"/>
                  <a:gd name="connsiteY524" fmla="*/ 551612 h 1152345"/>
                  <a:gd name="connsiteX525" fmla="*/ 1256448 w 7487769"/>
                  <a:gd name="connsiteY525" fmla="*/ 561977 h 1152345"/>
                  <a:gd name="connsiteX526" fmla="*/ 1218143 w 7487769"/>
                  <a:gd name="connsiteY526" fmla="*/ 576398 h 1152345"/>
                  <a:gd name="connsiteX527" fmla="*/ 1205974 w 7487769"/>
                  <a:gd name="connsiteY527" fmla="*/ 581356 h 1152345"/>
                  <a:gd name="connsiteX528" fmla="*/ 1155951 w 7487769"/>
                  <a:gd name="connsiteY528" fmla="*/ 598481 h 1152345"/>
                  <a:gd name="connsiteX529" fmla="*/ 1143782 w 7487769"/>
                  <a:gd name="connsiteY529" fmla="*/ 601636 h 1152345"/>
                  <a:gd name="connsiteX530" fmla="*/ 1105477 w 7487769"/>
                  <a:gd name="connsiteY530" fmla="*/ 612001 h 1152345"/>
                  <a:gd name="connsiteX531" fmla="*/ 1055453 w 7487769"/>
                  <a:gd name="connsiteY531" fmla="*/ 623718 h 1152345"/>
                  <a:gd name="connsiteX532" fmla="*/ 1044637 w 7487769"/>
                  <a:gd name="connsiteY532" fmla="*/ 626873 h 1152345"/>
                  <a:gd name="connsiteX533" fmla="*/ 1004979 w 7487769"/>
                  <a:gd name="connsiteY533" fmla="*/ 637238 h 1152345"/>
                  <a:gd name="connsiteX534" fmla="*/ 960363 w 7487769"/>
                  <a:gd name="connsiteY534" fmla="*/ 652110 h 1152345"/>
                  <a:gd name="connsiteX535" fmla="*/ 954956 w 7487769"/>
                  <a:gd name="connsiteY535" fmla="*/ 653912 h 1152345"/>
                  <a:gd name="connsiteX536" fmla="*/ 904480 w 7487769"/>
                  <a:gd name="connsiteY536" fmla="*/ 674643 h 1152345"/>
                  <a:gd name="connsiteX537" fmla="*/ 899975 w 7487769"/>
                  <a:gd name="connsiteY537" fmla="*/ 676896 h 1152345"/>
                  <a:gd name="connsiteX538" fmla="*/ 854457 w 7487769"/>
                  <a:gd name="connsiteY538" fmla="*/ 701232 h 1152345"/>
                  <a:gd name="connsiteX539" fmla="*/ 853105 w 7487769"/>
                  <a:gd name="connsiteY539" fmla="*/ 702133 h 1152345"/>
                  <a:gd name="connsiteX540" fmla="*/ 810292 w 7487769"/>
                  <a:gd name="connsiteY540" fmla="*/ 727370 h 1152345"/>
                  <a:gd name="connsiteX541" fmla="*/ 803983 w 7487769"/>
                  <a:gd name="connsiteY541" fmla="*/ 730976 h 1152345"/>
                  <a:gd name="connsiteX542" fmla="*/ 770633 w 7487769"/>
                  <a:gd name="connsiteY542" fmla="*/ 752608 h 1152345"/>
                  <a:gd name="connsiteX543" fmla="*/ 753959 w 7487769"/>
                  <a:gd name="connsiteY543" fmla="*/ 763424 h 1152345"/>
                  <a:gd name="connsiteX544" fmla="*/ 729624 w 7487769"/>
                  <a:gd name="connsiteY544" fmla="*/ 777394 h 1152345"/>
                  <a:gd name="connsiteX545" fmla="*/ 703485 w 7487769"/>
                  <a:gd name="connsiteY545" fmla="*/ 792717 h 1152345"/>
                  <a:gd name="connsiteX546" fmla="*/ 682303 w 7487769"/>
                  <a:gd name="connsiteY546" fmla="*/ 802631 h 1152345"/>
                  <a:gd name="connsiteX547" fmla="*/ 653462 w 7487769"/>
                  <a:gd name="connsiteY547" fmla="*/ 816602 h 1152345"/>
                  <a:gd name="connsiteX548" fmla="*/ 611549 w 7487769"/>
                  <a:gd name="connsiteY548" fmla="*/ 827868 h 1152345"/>
                  <a:gd name="connsiteX549" fmla="*/ 602986 w 7487769"/>
                  <a:gd name="connsiteY549" fmla="*/ 830122 h 1152345"/>
                  <a:gd name="connsiteX550" fmla="*/ 552963 w 7487769"/>
                  <a:gd name="connsiteY550" fmla="*/ 831023 h 1152345"/>
                  <a:gd name="connsiteX551" fmla="*/ 543049 w 7487769"/>
                  <a:gd name="connsiteY551" fmla="*/ 827868 h 1152345"/>
                  <a:gd name="connsiteX552" fmla="*/ 502489 w 7487769"/>
                  <a:gd name="connsiteY552" fmla="*/ 815250 h 1152345"/>
                  <a:gd name="connsiteX553" fmla="*/ 483111 w 7487769"/>
                  <a:gd name="connsiteY553" fmla="*/ 802631 h 1152345"/>
                  <a:gd name="connsiteX554" fmla="*/ 452465 w 7487769"/>
                  <a:gd name="connsiteY554" fmla="*/ 783253 h 1152345"/>
                  <a:gd name="connsiteX555" fmla="*/ 446607 w 7487769"/>
                  <a:gd name="connsiteY555" fmla="*/ 777394 h 1152345"/>
                  <a:gd name="connsiteX556" fmla="*/ 420468 w 7487769"/>
                  <a:gd name="connsiteY556" fmla="*/ 752608 h 1152345"/>
                  <a:gd name="connsiteX557" fmla="*/ 401991 w 7487769"/>
                  <a:gd name="connsiteY557" fmla="*/ 734130 h 1152345"/>
                  <a:gd name="connsiteX558" fmla="*/ 396583 w 7487769"/>
                  <a:gd name="connsiteY558" fmla="*/ 727370 h 1152345"/>
                  <a:gd name="connsiteX559" fmla="*/ 375853 w 7487769"/>
                  <a:gd name="connsiteY559" fmla="*/ 702133 h 1152345"/>
                  <a:gd name="connsiteX560" fmla="*/ 356024 w 7487769"/>
                  <a:gd name="connsiteY560" fmla="*/ 676896 h 1152345"/>
                  <a:gd name="connsiteX561" fmla="*/ 351968 w 7487769"/>
                  <a:gd name="connsiteY561" fmla="*/ 671939 h 1152345"/>
                  <a:gd name="connsiteX562" fmla="*/ 337997 w 7487769"/>
                  <a:gd name="connsiteY562" fmla="*/ 652110 h 1152345"/>
                  <a:gd name="connsiteX563" fmla="*/ 320421 w 7487769"/>
                  <a:gd name="connsiteY563" fmla="*/ 626873 h 1152345"/>
                  <a:gd name="connsiteX564" fmla="*/ 302846 w 7487769"/>
                  <a:gd name="connsiteY564" fmla="*/ 601636 h 1152345"/>
                  <a:gd name="connsiteX565" fmla="*/ 301494 w 7487769"/>
                  <a:gd name="connsiteY565" fmla="*/ 599833 h 1152345"/>
                  <a:gd name="connsiteX566" fmla="*/ 286621 w 7487769"/>
                  <a:gd name="connsiteY566" fmla="*/ 576398 h 1152345"/>
                  <a:gd name="connsiteX567" fmla="*/ 269947 w 7487769"/>
                  <a:gd name="connsiteY567" fmla="*/ 551612 h 1152345"/>
                  <a:gd name="connsiteX568" fmla="*/ 253722 w 7487769"/>
                  <a:gd name="connsiteY568" fmla="*/ 526375 h 1152345"/>
                  <a:gd name="connsiteX569" fmla="*/ 251469 w 7487769"/>
                  <a:gd name="connsiteY569" fmla="*/ 522319 h 1152345"/>
                  <a:gd name="connsiteX570" fmla="*/ 237048 w 7487769"/>
                  <a:gd name="connsiteY570" fmla="*/ 501138 h 1152345"/>
                  <a:gd name="connsiteX571" fmla="*/ 219923 w 7487769"/>
                  <a:gd name="connsiteY571" fmla="*/ 475901 h 1152345"/>
                  <a:gd name="connsiteX572" fmla="*/ 203699 w 7487769"/>
                  <a:gd name="connsiteY572" fmla="*/ 451114 h 1152345"/>
                  <a:gd name="connsiteX573" fmla="*/ 200995 w 7487769"/>
                  <a:gd name="connsiteY573" fmla="*/ 447509 h 1152345"/>
                  <a:gd name="connsiteX574" fmla="*/ 184321 w 7487769"/>
                  <a:gd name="connsiteY574" fmla="*/ 425877 h 1152345"/>
                  <a:gd name="connsiteX575" fmla="*/ 165393 w 7487769"/>
                  <a:gd name="connsiteY575" fmla="*/ 400639 h 1152345"/>
                  <a:gd name="connsiteX576" fmla="*/ 150971 w 7487769"/>
                  <a:gd name="connsiteY576" fmla="*/ 381261 h 1152345"/>
                  <a:gd name="connsiteX577" fmla="*/ 145563 w 7487769"/>
                  <a:gd name="connsiteY577" fmla="*/ 375402 h 1152345"/>
                  <a:gd name="connsiteX578" fmla="*/ 121229 w 7487769"/>
                  <a:gd name="connsiteY578" fmla="*/ 350616 h 1152345"/>
                  <a:gd name="connsiteX579" fmla="*/ 100497 w 7487769"/>
                  <a:gd name="connsiteY579" fmla="*/ 328083 h 1152345"/>
                  <a:gd name="connsiteX580" fmla="*/ 96441 w 7487769"/>
                  <a:gd name="connsiteY580" fmla="*/ 325379 h 1152345"/>
                  <a:gd name="connsiteX581" fmla="*/ 59938 w 7487769"/>
                  <a:gd name="connsiteY581" fmla="*/ 300142 h 1152345"/>
                  <a:gd name="connsiteX582" fmla="*/ 50474 w 7487769"/>
                  <a:gd name="connsiteY582" fmla="*/ 293833 h 1152345"/>
                  <a:gd name="connsiteX583" fmla="*/ 0 w 7487769"/>
                  <a:gd name="connsiteY583" fmla="*/ 278059 h 1152345"/>
                  <a:gd name="connsiteX584" fmla="*/ 0 w 7487769"/>
                  <a:gd name="connsiteY584" fmla="*/ 300142 h 1152345"/>
                  <a:gd name="connsiteX585" fmla="*/ 0 w 7487769"/>
                  <a:gd name="connsiteY585" fmla="*/ 325379 h 1152345"/>
                  <a:gd name="connsiteX586" fmla="*/ 0 w 7487769"/>
                  <a:gd name="connsiteY586" fmla="*/ 350616 h 1152345"/>
                  <a:gd name="connsiteX587" fmla="*/ 0 w 7487769"/>
                  <a:gd name="connsiteY587" fmla="*/ 375402 h 1152345"/>
                  <a:gd name="connsiteX588" fmla="*/ 0 w 7487769"/>
                  <a:gd name="connsiteY588" fmla="*/ 400639 h 1152345"/>
                  <a:gd name="connsiteX589" fmla="*/ 0 w 7487769"/>
                  <a:gd name="connsiteY589" fmla="*/ 425877 h 1152345"/>
                  <a:gd name="connsiteX590" fmla="*/ 0 w 7487769"/>
                  <a:gd name="connsiteY590" fmla="*/ 451114 h 1152345"/>
                  <a:gd name="connsiteX591" fmla="*/ 0 w 7487769"/>
                  <a:gd name="connsiteY591" fmla="*/ 475901 h 1152345"/>
                  <a:gd name="connsiteX592" fmla="*/ 0 w 7487769"/>
                  <a:gd name="connsiteY592" fmla="*/ 501138 h 1152345"/>
                  <a:gd name="connsiteX593" fmla="*/ 0 w 7487769"/>
                  <a:gd name="connsiteY593" fmla="*/ 526375 h 1152345"/>
                  <a:gd name="connsiteX594" fmla="*/ 0 w 7487769"/>
                  <a:gd name="connsiteY594" fmla="*/ 551612 h 1152345"/>
                  <a:gd name="connsiteX595" fmla="*/ 0 w 7487769"/>
                  <a:gd name="connsiteY595" fmla="*/ 576398 h 1152345"/>
                  <a:gd name="connsiteX596" fmla="*/ 0 w 7487769"/>
                  <a:gd name="connsiteY596" fmla="*/ 600283 h 1152345"/>
                  <a:gd name="connsiteX597" fmla="*/ 5408 w 7487769"/>
                  <a:gd name="connsiteY597" fmla="*/ 601636 h 1152345"/>
                  <a:gd name="connsiteX598" fmla="*/ 50474 w 7487769"/>
                  <a:gd name="connsiteY598" fmla="*/ 615155 h 1152345"/>
                  <a:gd name="connsiteX599" fmla="*/ 66697 w 7487769"/>
                  <a:gd name="connsiteY599" fmla="*/ 626873 h 1152345"/>
                  <a:gd name="connsiteX600" fmla="*/ 100497 w 7487769"/>
                  <a:gd name="connsiteY600" fmla="*/ 651209 h 1152345"/>
                  <a:gd name="connsiteX601" fmla="*/ 101399 w 7487769"/>
                  <a:gd name="connsiteY601" fmla="*/ 652110 h 1152345"/>
                  <a:gd name="connsiteX602" fmla="*/ 125734 w 7487769"/>
                  <a:gd name="connsiteY602" fmla="*/ 676896 h 1152345"/>
                  <a:gd name="connsiteX603" fmla="*/ 149619 w 7487769"/>
                  <a:gd name="connsiteY603" fmla="*/ 702133 h 1152345"/>
                  <a:gd name="connsiteX604" fmla="*/ 150971 w 7487769"/>
                  <a:gd name="connsiteY604" fmla="*/ 703485 h 1152345"/>
                  <a:gd name="connsiteX605" fmla="*/ 168548 w 7487769"/>
                  <a:gd name="connsiteY605" fmla="*/ 727370 h 1152345"/>
                  <a:gd name="connsiteX606" fmla="*/ 187476 w 7487769"/>
                  <a:gd name="connsiteY606" fmla="*/ 752608 h 1152345"/>
                  <a:gd name="connsiteX607" fmla="*/ 200995 w 7487769"/>
                  <a:gd name="connsiteY607" fmla="*/ 770184 h 1152345"/>
                  <a:gd name="connsiteX608" fmla="*/ 205952 w 7487769"/>
                  <a:gd name="connsiteY608" fmla="*/ 777394 h 1152345"/>
                  <a:gd name="connsiteX609" fmla="*/ 222628 w 7487769"/>
                  <a:gd name="connsiteY609" fmla="*/ 802631 h 1152345"/>
                  <a:gd name="connsiteX610" fmla="*/ 239752 w 7487769"/>
                  <a:gd name="connsiteY610" fmla="*/ 827868 h 1152345"/>
                  <a:gd name="connsiteX611" fmla="*/ 251469 w 7487769"/>
                  <a:gd name="connsiteY611" fmla="*/ 845895 h 1152345"/>
                  <a:gd name="connsiteX612" fmla="*/ 255976 w 7487769"/>
                  <a:gd name="connsiteY612" fmla="*/ 853105 h 1152345"/>
                  <a:gd name="connsiteX613" fmla="*/ 272651 w 7487769"/>
                  <a:gd name="connsiteY613" fmla="*/ 877892 h 1152345"/>
                  <a:gd name="connsiteX614" fmla="*/ 289776 w 7487769"/>
                  <a:gd name="connsiteY614" fmla="*/ 903129 h 1152345"/>
                  <a:gd name="connsiteX615" fmla="*/ 301494 w 7487769"/>
                  <a:gd name="connsiteY615" fmla="*/ 922057 h 1152345"/>
                  <a:gd name="connsiteX616" fmla="*/ 305999 w 7487769"/>
                  <a:gd name="connsiteY616" fmla="*/ 928367 h 1152345"/>
                  <a:gd name="connsiteX617" fmla="*/ 323576 w 7487769"/>
                  <a:gd name="connsiteY617" fmla="*/ 953604 h 1152345"/>
                  <a:gd name="connsiteX618" fmla="*/ 340701 w 7487769"/>
                  <a:gd name="connsiteY618" fmla="*/ 978841 h 1152345"/>
                  <a:gd name="connsiteX619" fmla="*/ 351968 w 7487769"/>
                  <a:gd name="connsiteY619" fmla="*/ 994614 h 1152345"/>
                  <a:gd name="connsiteX620" fmla="*/ 359179 w 7487769"/>
                  <a:gd name="connsiteY620" fmla="*/ 1003627 h 1152345"/>
                  <a:gd name="connsiteX621" fmla="*/ 379909 w 7487769"/>
                  <a:gd name="connsiteY621" fmla="*/ 1028864 h 1152345"/>
                  <a:gd name="connsiteX622" fmla="*/ 399738 w 7487769"/>
                  <a:gd name="connsiteY622" fmla="*/ 1054101 h 1152345"/>
                  <a:gd name="connsiteX623" fmla="*/ 401991 w 7487769"/>
                  <a:gd name="connsiteY623" fmla="*/ 1056806 h 1152345"/>
                  <a:gd name="connsiteX624" fmla="*/ 425426 w 7487769"/>
                  <a:gd name="connsiteY624" fmla="*/ 1079339 h 1152345"/>
                  <a:gd name="connsiteX625" fmla="*/ 452015 w 7487769"/>
                  <a:gd name="connsiteY625" fmla="*/ 1104125 h 1152345"/>
                  <a:gd name="connsiteX626" fmla="*/ 452465 w 7487769"/>
                  <a:gd name="connsiteY626" fmla="*/ 1104576 h 1152345"/>
                  <a:gd name="connsiteX627" fmla="*/ 488969 w 7487769"/>
                  <a:gd name="connsiteY627" fmla="*/ 1129362 h 115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2345">
                    <a:moveTo>
                      <a:pt x="502489" y="1137925"/>
                    </a:moveTo>
                    <a:lnTo>
                      <a:pt x="552963" y="1152346"/>
                    </a:lnTo>
                    <a:lnTo>
                      <a:pt x="602986" y="1152346"/>
                    </a:lnTo>
                    <a:lnTo>
                      <a:pt x="653462" y="1138826"/>
                    </a:lnTo>
                    <a:lnTo>
                      <a:pt x="672840" y="1129362"/>
                    </a:lnTo>
                    <a:lnTo>
                      <a:pt x="703485" y="1114490"/>
                    </a:lnTo>
                    <a:lnTo>
                      <a:pt x="720610" y="1104125"/>
                    </a:lnTo>
                    <a:lnTo>
                      <a:pt x="753959" y="1085197"/>
                    </a:lnTo>
                    <a:lnTo>
                      <a:pt x="763424" y="1079339"/>
                    </a:lnTo>
                    <a:lnTo>
                      <a:pt x="803983" y="1054101"/>
                    </a:lnTo>
                    <a:lnTo>
                      <a:pt x="804433" y="1054101"/>
                    </a:lnTo>
                    <a:lnTo>
                      <a:pt x="845894" y="1028864"/>
                    </a:lnTo>
                    <a:lnTo>
                      <a:pt x="854457" y="1023907"/>
                    </a:lnTo>
                    <a:lnTo>
                      <a:pt x="892764" y="1003627"/>
                    </a:lnTo>
                    <a:lnTo>
                      <a:pt x="904480" y="997768"/>
                    </a:lnTo>
                    <a:lnTo>
                      <a:pt x="949998" y="978841"/>
                    </a:lnTo>
                    <a:lnTo>
                      <a:pt x="954956" y="976587"/>
                    </a:lnTo>
                    <a:lnTo>
                      <a:pt x="1004979" y="960364"/>
                    </a:lnTo>
                    <a:lnTo>
                      <a:pt x="1030667" y="953604"/>
                    </a:lnTo>
                    <a:lnTo>
                      <a:pt x="1055453" y="946393"/>
                    </a:lnTo>
                    <a:lnTo>
                      <a:pt x="1105477" y="934225"/>
                    </a:lnTo>
                    <a:lnTo>
                      <a:pt x="1126658" y="928367"/>
                    </a:lnTo>
                    <a:lnTo>
                      <a:pt x="1155951" y="920255"/>
                    </a:lnTo>
                    <a:lnTo>
                      <a:pt x="1205974" y="904031"/>
                    </a:lnTo>
                    <a:lnTo>
                      <a:pt x="1207777" y="903129"/>
                    </a:lnTo>
                    <a:lnTo>
                      <a:pt x="1256448" y="883751"/>
                    </a:lnTo>
                    <a:lnTo>
                      <a:pt x="1268617" y="877892"/>
                    </a:lnTo>
                    <a:lnTo>
                      <a:pt x="1306472" y="861217"/>
                    </a:lnTo>
                    <a:lnTo>
                      <a:pt x="1323147" y="853105"/>
                    </a:lnTo>
                    <a:lnTo>
                      <a:pt x="1356946" y="836431"/>
                    </a:lnTo>
                    <a:lnTo>
                      <a:pt x="1373621" y="827868"/>
                    </a:lnTo>
                    <a:lnTo>
                      <a:pt x="1406971" y="811645"/>
                    </a:lnTo>
                    <a:lnTo>
                      <a:pt x="1426349" y="802631"/>
                    </a:lnTo>
                    <a:lnTo>
                      <a:pt x="1457445" y="787309"/>
                    </a:lnTo>
                    <a:lnTo>
                      <a:pt x="1479527" y="777394"/>
                    </a:lnTo>
                    <a:lnTo>
                      <a:pt x="1507468" y="766127"/>
                    </a:lnTo>
                    <a:lnTo>
                      <a:pt x="1543522" y="752608"/>
                    </a:lnTo>
                    <a:lnTo>
                      <a:pt x="1557942" y="746749"/>
                    </a:lnTo>
                    <a:lnTo>
                      <a:pt x="1606163" y="727370"/>
                    </a:lnTo>
                    <a:lnTo>
                      <a:pt x="1607966" y="726469"/>
                    </a:lnTo>
                    <a:lnTo>
                      <a:pt x="1658440" y="703936"/>
                    </a:lnTo>
                    <a:lnTo>
                      <a:pt x="1661595" y="702133"/>
                    </a:lnTo>
                    <a:lnTo>
                      <a:pt x="1708465" y="677797"/>
                    </a:lnTo>
                    <a:lnTo>
                      <a:pt x="1709817" y="676896"/>
                    </a:lnTo>
                    <a:lnTo>
                      <a:pt x="1747672" y="652110"/>
                    </a:lnTo>
                    <a:lnTo>
                      <a:pt x="1758939" y="644449"/>
                    </a:lnTo>
                    <a:lnTo>
                      <a:pt x="1781922" y="626873"/>
                    </a:lnTo>
                    <a:lnTo>
                      <a:pt x="1808962" y="606142"/>
                    </a:lnTo>
                    <a:lnTo>
                      <a:pt x="1814369" y="601636"/>
                    </a:lnTo>
                    <a:lnTo>
                      <a:pt x="1841409" y="576398"/>
                    </a:lnTo>
                    <a:lnTo>
                      <a:pt x="1859436" y="561076"/>
                    </a:lnTo>
                    <a:lnTo>
                      <a:pt x="1869350" y="551612"/>
                    </a:lnTo>
                    <a:lnTo>
                      <a:pt x="1894587" y="526375"/>
                    </a:lnTo>
                    <a:lnTo>
                      <a:pt x="1909460" y="511503"/>
                    </a:lnTo>
                    <a:lnTo>
                      <a:pt x="1920276" y="501138"/>
                    </a:lnTo>
                    <a:lnTo>
                      <a:pt x="1946415" y="475901"/>
                    </a:lnTo>
                    <a:lnTo>
                      <a:pt x="1959934" y="463282"/>
                    </a:lnTo>
                    <a:lnTo>
                      <a:pt x="1973453" y="451114"/>
                    </a:lnTo>
                    <a:lnTo>
                      <a:pt x="2001845" y="425877"/>
                    </a:lnTo>
                    <a:lnTo>
                      <a:pt x="2009957" y="418215"/>
                    </a:lnTo>
                    <a:lnTo>
                      <a:pt x="2032490" y="400639"/>
                    </a:lnTo>
                    <a:lnTo>
                      <a:pt x="2060433" y="378557"/>
                    </a:lnTo>
                    <a:lnTo>
                      <a:pt x="2065389" y="375402"/>
                    </a:lnTo>
                    <a:lnTo>
                      <a:pt x="2108203" y="350616"/>
                    </a:lnTo>
                    <a:lnTo>
                      <a:pt x="2110456" y="348813"/>
                    </a:lnTo>
                    <a:lnTo>
                      <a:pt x="2160930" y="330787"/>
                    </a:lnTo>
                    <a:lnTo>
                      <a:pt x="2196532" y="325379"/>
                    </a:lnTo>
                    <a:lnTo>
                      <a:pt x="2210954" y="323126"/>
                    </a:lnTo>
                    <a:lnTo>
                      <a:pt x="2261428" y="322675"/>
                    </a:lnTo>
                    <a:lnTo>
                      <a:pt x="2276299" y="325379"/>
                    </a:lnTo>
                    <a:lnTo>
                      <a:pt x="2311451" y="331688"/>
                    </a:lnTo>
                    <a:lnTo>
                      <a:pt x="2361926" y="344307"/>
                    </a:lnTo>
                    <a:lnTo>
                      <a:pt x="2382205" y="350616"/>
                    </a:lnTo>
                    <a:lnTo>
                      <a:pt x="2411949" y="359629"/>
                    </a:lnTo>
                    <a:lnTo>
                      <a:pt x="2457467" y="375402"/>
                    </a:lnTo>
                    <a:lnTo>
                      <a:pt x="2462423" y="377205"/>
                    </a:lnTo>
                    <a:lnTo>
                      <a:pt x="2512448" y="396133"/>
                    </a:lnTo>
                    <a:lnTo>
                      <a:pt x="2524615" y="400639"/>
                    </a:lnTo>
                    <a:lnTo>
                      <a:pt x="2562922" y="415061"/>
                    </a:lnTo>
                    <a:lnTo>
                      <a:pt x="2587258" y="425877"/>
                    </a:lnTo>
                    <a:lnTo>
                      <a:pt x="2612945" y="437594"/>
                    </a:lnTo>
                    <a:lnTo>
                      <a:pt x="2642689" y="451114"/>
                    </a:lnTo>
                    <a:lnTo>
                      <a:pt x="2663419" y="460578"/>
                    </a:lnTo>
                    <a:lnTo>
                      <a:pt x="2691811" y="475901"/>
                    </a:lnTo>
                    <a:lnTo>
                      <a:pt x="2713443" y="487167"/>
                    </a:lnTo>
                    <a:lnTo>
                      <a:pt x="2739131" y="501138"/>
                    </a:lnTo>
                    <a:lnTo>
                      <a:pt x="2763917" y="514658"/>
                    </a:lnTo>
                    <a:lnTo>
                      <a:pt x="2786450" y="526375"/>
                    </a:lnTo>
                    <a:lnTo>
                      <a:pt x="2813942" y="541247"/>
                    </a:lnTo>
                    <a:lnTo>
                      <a:pt x="2834672" y="551612"/>
                    </a:lnTo>
                    <a:lnTo>
                      <a:pt x="2864416" y="566033"/>
                    </a:lnTo>
                    <a:lnTo>
                      <a:pt x="2891005" y="576398"/>
                    </a:lnTo>
                    <a:lnTo>
                      <a:pt x="2914439" y="586313"/>
                    </a:lnTo>
                    <a:lnTo>
                      <a:pt x="2964913" y="600283"/>
                    </a:lnTo>
                    <a:lnTo>
                      <a:pt x="2976179" y="601636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2730" y="601636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206920" y="576398"/>
                    </a:lnTo>
                    <a:lnTo>
                      <a:pt x="3216384" y="573694"/>
                    </a:lnTo>
                    <a:lnTo>
                      <a:pt x="3266407" y="555217"/>
                    </a:lnTo>
                    <a:lnTo>
                      <a:pt x="3277673" y="551612"/>
                    </a:lnTo>
                    <a:lnTo>
                      <a:pt x="3316881" y="537641"/>
                    </a:lnTo>
                    <a:lnTo>
                      <a:pt x="3354286" y="526375"/>
                    </a:lnTo>
                    <a:lnTo>
                      <a:pt x="3366905" y="522319"/>
                    </a:lnTo>
                    <a:lnTo>
                      <a:pt x="3417379" y="510601"/>
                    </a:lnTo>
                    <a:lnTo>
                      <a:pt x="3467403" y="504743"/>
                    </a:lnTo>
                    <a:lnTo>
                      <a:pt x="3517877" y="506546"/>
                    </a:lnTo>
                    <a:lnTo>
                      <a:pt x="3567900" y="515108"/>
                    </a:lnTo>
                    <a:lnTo>
                      <a:pt x="3601250" y="526375"/>
                    </a:lnTo>
                    <a:lnTo>
                      <a:pt x="3618374" y="532233"/>
                    </a:lnTo>
                    <a:lnTo>
                      <a:pt x="3660737" y="551612"/>
                    </a:lnTo>
                    <a:lnTo>
                      <a:pt x="3668399" y="554767"/>
                    </a:lnTo>
                    <a:lnTo>
                      <a:pt x="3712113" y="576398"/>
                    </a:lnTo>
                    <a:lnTo>
                      <a:pt x="3718873" y="580004"/>
                    </a:lnTo>
                    <a:lnTo>
                      <a:pt x="3761235" y="601636"/>
                    </a:lnTo>
                    <a:lnTo>
                      <a:pt x="3768896" y="605691"/>
                    </a:lnTo>
                    <a:lnTo>
                      <a:pt x="3814413" y="626873"/>
                    </a:lnTo>
                    <a:lnTo>
                      <a:pt x="3819371" y="629126"/>
                    </a:lnTo>
                    <a:lnTo>
                      <a:pt x="3869394" y="649406"/>
                    </a:lnTo>
                    <a:lnTo>
                      <a:pt x="3877957" y="652110"/>
                    </a:lnTo>
                    <a:lnTo>
                      <a:pt x="3919868" y="664728"/>
                    </a:lnTo>
                    <a:lnTo>
                      <a:pt x="3969893" y="673742"/>
                    </a:lnTo>
                    <a:lnTo>
                      <a:pt x="3992875" y="676896"/>
                    </a:lnTo>
                    <a:lnTo>
                      <a:pt x="4020367" y="680952"/>
                    </a:lnTo>
                    <a:lnTo>
                      <a:pt x="4070390" y="686360"/>
                    </a:lnTo>
                    <a:lnTo>
                      <a:pt x="4120865" y="691318"/>
                    </a:lnTo>
                    <a:lnTo>
                      <a:pt x="4170888" y="698528"/>
                    </a:lnTo>
                    <a:lnTo>
                      <a:pt x="4191618" y="702133"/>
                    </a:lnTo>
                    <a:lnTo>
                      <a:pt x="4221362" y="707541"/>
                    </a:lnTo>
                    <a:lnTo>
                      <a:pt x="4271387" y="719258"/>
                    </a:lnTo>
                    <a:lnTo>
                      <a:pt x="4303834" y="727370"/>
                    </a:lnTo>
                    <a:lnTo>
                      <a:pt x="4321861" y="731877"/>
                    </a:lnTo>
                    <a:lnTo>
                      <a:pt x="4371884" y="744496"/>
                    </a:lnTo>
                    <a:lnTo>
                      <a:pt x="4404331" y="752608"/>
                    </a:lnTo>
                    <a:lnTo>
                      <a:pt x="4422358" y="756664"/>
                    </a:lnTo>
                    <a:lnTo>
                      <a:pt x="4472382" y="767479"/>
                    </a:lnTo>
                    <a:lnTo>
                      <a:pt x="4522856" y="776944"/>
                    </a:lnTo>
                    <a:lnTo>
                      <a:pt x="4526462" y="777394"/>
                    </a:lnTo>
                    <a:lnTo>
                      <a:pt x="4572880" y="785957"/>
                    </a:lnTo>
                    <a:lnTo>
                      <a:pt x="4623354" y="793168"/>
                    </a:lnTo>
                    <a:lnTo>
                      <a:pt x="4673377" y="799927"/>
                    </a:lnTo>
                    <a:lnTo>
                      <a:pt x="4723851" y="802181"/>
                    </a:lnTo>
                    <a:lnTo>
                      <a:pt x="4773876" y="800378"/>
                    </a:lnTo>
                    <a:lnTo>
                      <a:pt x="4824350" y="789562"/>
                    </a:lnTo>
                    <a:lnTo>
                      <a:pt x="4853193" y="777394"/>
                    </a:lnTo>
                    <a:lnTo>
                      <a:pt x="4874374" y="768832"/>
                    </a:lnTo>
                    <a:lnTo>
                      <a:pt x="4899160" y="752608"/>
                    </a:lnTo>
                    <a:lnTo>
                      <a:pt x="4924848" y="735933"/>
                    </a:lnTo>
                    <a:lnTo>
                      <a:pt x="4934312" y="727370"/>
                    </a:lnTo>
                    <a:lnTo>
                      <a:pt x="4963605" y="702133"/>
                    </a:lnTo>
                    <a:lnTo>
                      <a:pt x="4974871" y="692669"/>
                    </a:lnTo>
                    <a:lnTo>
                      <a:pt x="4989744" y="676896"/>
                    </a:lnTo>
                    <a:lnTo>
                      <a:pt x="5014079" y="652110"/>
                    </a:lnTo>
                    <a:lnTo>
                      <a:pt x="5025345" y="640392"/>
                    </a:lnTo>
                    <a:lnTo>
                      <a:pt x="5037063" y="626873"/>
                    </a:lnTo>
                    <a:lnTo>
                      <a:pt x="5059145" y="601636"/>
                    </a:lnTo>
                    <a:lnTo>
                      <a:pt x="5075370" y="583158"/>
                    </a:lnTo>
                    <a:lnTo>
                      <a:pt x="5080777" y="576398"/>
                    </a:lnTo>
                    <a:lnTo>
                      <a:pt x="5101959" y="551612"/>
                    </a:lnTo>
                    <a:lnTo>
                      <a:pt x="5124492" y="526375"/>
                    </a:lnTo>
                    <a:lnTo>
                      <a:pt x="5125844" y="525023"/>
                    </a:lnTo>
                    <a:lnTo>
                      <a:pt x="5147025" y="501138"/>
                    </a:lnTo>
                    <a:lnTo>
                      <a:pt x="5170459" y="475901"/>
                    </a:lnTo>
                    <a:lnTo>
                      <a:pt x="5175867" y="470492"/>
                    </a:lnTo>
                    <a:lnTo>
                      <a:pt x="5197499" y="451114"/>
                    </a:lnTo>
                    <a:lnTo>
                      <a:pt x="5225440" y="425877"/>
                    </a:lnTo>
                    <a:lnTo>
                      <a:pt x="5226342" y="424975"/>
                    </a:lnTo>
                    <a:lnTo>
                      <a:pt x="5262395" y="400639"/>
                    </a:lnTo>
                    <a:lnTo>
                      <a:pt x="5276365" y="391176"/>
                    </a:lnTo>
                    <a:lnTo>
                      <a:pt x="5314672" y="375402"/>
                    </a:lnTo>
                    <a:lnTo>
                      <a:pt x="5326839" y="370896"/>
                    </a:lnTo>
                    <a:lnTo>
                      <a:pt x="5376863" y="365939"/>
                    </a:lnTo>
                    <a:lnTo>
                      <a:pt x="5427337" y="373600"/>
                    </a:lnTo>
                    <a:lnTo>
                      <a:pt x="5431844" y="375402"/>
                    </a:lnTo>
                    <a:lnTo>
                      <a:pt x="5477360" y="393429"/>
                    </a:lnTo>
                    <a:lnTo>
                      <a:pt x="5489979" y="400639"/>
                    </a:lnTo>
                    <a:lnTo>
                      <a:pt x="5527836" y="423173"/>
                    </a:lnTo>
                    <a:lnTo>
                      <a:pt x="5531441" y="425877"/>
                    </a:lnTo>
                    <a:lnTo>
                      <a:pt x="5564789" y="451114"/>
                    </a:lnTo>
                    <a:lnTo>
                      <a:pt x="5577859" y="460578"/>
                    </a:lnTo>
                    <a:lnTo>
                      <a:pt x="5596787" y="475901"/>
                    </a:lnTo>
                    <a:lnTo>
                      <a:pt x="5625629" y="501138"/>
                    </a:lnTo>
                    <a:lnTo>
                      <a:pt x="5628333" y="503391"/>
                    </a:lnTo>
                    <a:lnTo>
                      <a:pt x="5653570" y="526375"/>
                    </a:lnTo>
                    <a:lnTo>
                      <a:pt x="5678357" y="548007"/>
                    </a:lnTo>
                    <a:lnTo>
                      <a:pt x="5682413" y="551612"/>
                    </a:lnTo>
                    <a:lnTo>
                      <a:pt x="5710354" y="576398"/>
                    </a:lnTo>
                    <a:lnTo>
                      <a:pt x="5728831" y="593073"/>
                    </a:lnTo>
                    <a:lnTo>
                      <a:pt x="5738746" y="601636"/>
                    </a:lnTo>
                    <a:lnTo>
                      <a:pt x="5767588" y="626873"/>
                    </a:lnTo>
                    <a:lnTo>
                      <a:pt x="5778854" y="636337"/>
                    </a:lnTo>
                    <a:lnTo>
                      <a:pt x="5799586" y="652110"/>
                    </a:lnTo>
                    <a:lnTo>
                      <a:pt x="5829328" y="675094"/>
                    </a:lnTo>
                    <a:lnTo>
                      <a:pt x="5832034" y="676896"/>
                    </a:lnTo>
                    <a:lnTo>
                      <a:pt x="5870790" y="702133"/>
                    </a:lnTo>
                    <a:lnTo>
                      <a:pt x="5879353" y="707992"/>
                    </a:lnTo>
                    <a:lnTo>
                      <a:pt x="5920363" y="727370"/>
                    </a:lnTo>
                    <a:lnTo>
                      <a:pt x="5929827" y="731877"/>
                    </a:lnTo>
                    <a:lnTo>
                      <a:pt x="5979851" y="747650"/>
                    </a:lnTo>
                    <a:lnTo>
                      <a:pt x="6012749" y="752608"/>
                    </a:lnTo>
                    <a:lnTo>
                      <a:pt x="6030325" y="754861"/>
                    </a:lnTo>
                    <a:lnTo>
                      <a:pt x="6080348" y="753960"/>
                    </a:lnTo>
                    <a:lnTo>
                      <a:pt x="6090263" y="752608"/>
                    </a:lnTo>
                    <a:lnTo>
                      <a:pt x="6130822" y="746749"/>
                    </a:lnTo>
                    <a:lnTo>
                      <a:pt x="6180847" y="735032"/>
                    </a:lnTo>
                    <a:lnTo>
                      <a:pt x="6205183" y="727370"/>
                    </a:lnTo>
                    <a:lnTo>
                      <a:pt x="6231321" y="718808"/>
                    </a:lnTo>
                    <a:lnTo>
                      <a:pt x="6274134" y="702133"/>
                    </a:lnTo>
                    <a:lnTo>
                      <a:pt x="6281344" y="699429"/>
                    </a:lnTo>
                    <a:lnTo>
                      <a:pt x="6331819" y="679149"/>
                    </a:lnTo>
                    <a:lnTo>
                      <a:pt x="6336776" y="676896"/>
                    </a:lnTo>
                    <a:lnTo>
                      <a:pt x="6381842" y="657067"/>
                    </a:lnTo>
                    <a:lnTo>
                      <a:pt x="6392208" y="652110"/>
                    </a:lnTo>
                    <a:lnTo>
                      <a:pt x="6432316" y="632280"/>
                    </a:lnTo>
                    <a:lnTo>
                      <a:pt x="6444485" y="626873"/>
                    </a:lnTo>
                    <a:lnTo>
                      <a:pt x="6482340" y="607945"/>
                    </a:lnTo>
                    <a:lnTo>
                      <a:pt x="6494959" y="601636"/>
                    </a:lnTo>
                    <a:lnTo>
                      <a:pt x="6532814" y="584059"/>
                    </a:lnTo>
                    <a:lnTo>
                      <a:pt x="6550841" y="576398"/>
                    </a:lnTo>
                    <a:lnTo>
                      <a:pt x="6582837" y="561977"/>
                    </a:lnTo>
                    <a:lnTo>
                      <a:pt x="6616187" y="551612"/>
                    </a:lnTo>
                    <a:lnTo>
                      <a:pt x="6633313" y="546204"/>
                    </a:lnTo>
                    <a:lnTo>
                      <a:pt x="6683336" y="539444"/>
                    </a:lnTo>
                    <a:lnTo>
                      <a:pt x="6733810" y="544852"/>
                    </a:lnTo>
                    <a:lnTo>
                      <a:pt x="6749132" y="551612"/>
                    </a:lnTo>
                    <a:lnTo>
                      <a:pt x="6783834" y="566484"/>
                    </a:lnTo>
                    <a:lnTo>
                      <a:pt x="6796453" y="576398"/>
                    </a:lnTo>
                    <a:lnTo>
                      <a:pt x="6829801" y="601636"/>
                    </a:lnTo>
                    <a:lnTo>
                      <a:pt x="6834308" y="605241"/>
                    </a:lnTo>
                    <a:lnTo>
                      <a:pt x="6853235" y="626873"/>
                    </a:lnTo>
                    <a:lnTo>
                      <a:pt x="6876220" y="652110"/>
                    </a:lnTo>
                    <a:lnTo>
                      <a:pt x="6884331" y="661123"/>
                    </a:lnTo>
                    <a:lnTo>
                      <a:pt x="6896049" y="676896"/>
                    </a:lnTo>
                    <a:lnTo>
                      <a:pt x="6914075" y="702133"/>
                    </a:lnTo>
                    <a:lnTo>
                      <a:pt x="6931201" y="727370"/>
                    </a:lnTo>
                    <a:lnTo>
                      <a:pt x="6934805" y="732778"/>
                    </a:lnTo>
                    <a:lnTo>
                      <a:pt x="6947425" y="752608"/>
                    </a:lnTo>
                    <a:lnTo>
                      <a:pt x="6964099" y="777394"/>
                    </a:lnTo>
                    <a:lnTo>
                      <a:pt x="6979872" y="802631"/>
                    </a:lnTo>
                    <a:lnTo>
                      <a:pt x="6984830" y="811194"/>
                    </a:lnTo>
                    <a:lnTo>
                      <a:pt x="6995195" y="827868"/>
                    </a:lnTo>
                    <a:lnTo>
                      <a:pt x="7010518" y="853105"/>
                    </a:lnTo>
                    <a:lnTo>
                      <a:pt x="7025840" y="877892"/>
                    </a:lnTo>
                    <a:lnTo>
                      <a:pt x="7035304" y="894116"/>
                    </a:lnTo>
                    <a:lnTo>
                      <a:pt x="7041163" y="903129"/>
                    </a:lnTo>
                    <a:lnTo>
                      <a:pt x="7057837" y="928367"/>
                    </a:lnTo>
                    <a:lnTo>
                      <a:pt x="7074061" y="953604"/>
                    </a:lnTo>
                    <a:lnTo>
                      <a:pt x="7085328" y="971179"/>
                    </a:lnTo>
                    <a:lnTo>
                      <a:pt x="7091185" y="978841"/>
                    </a:lnTo>
                    <a:lnTo>
                      <a:pt x="7110114" y="1003627"/>
                    </a:lnTo>
                    <a:lnTo>
                      <a:pt x="7129492" y="1028864"/>
                    </a:lnTo>
                    <a:lnTo>
                      <a:pt x="7135802" y="1037427"/>
                    </a:lnTo>
                    <a:lnTo>
                      <a:pt x="7152476" y="1054101"/>
                    </a:lnTo>
                    <a:lnTo>
                      <a:pt x="7177262" y="1079339"/>
                    </a:lnTo>
                    <a:lnTo>
                      <a:pt x="7186276" y="1087901"/>
                    </a:lnTo>
                    <a:lnTo>
                      <a:pt x="7213766" y="1104125"/>
                    </a:lnTo>
                    <a:lnTo>
                      <a:pt x="7236299" y="1118096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81864" y="1104125"/>
                    </a:lnTo>
                    <a:lnTo>
                      <a:pt x="7387272" y="1101872"/>
                    </a:lnTo>
                    <a:lnTo>
                      <a:pt x="7424677" y="1079339"/>
                    </a:lnTo>
                    <a:lnTo>
                      <a:pt x="7437296" y="1071677"/>
                    </a:lnTo>
                    <a:lnTo>
                      <a:pt x="7462533" y="1054101"/>
                    </a:lnTo>
                    <a:lnTo>
                      <a:pt x="7487770" y="1036525"/>
                    </a:lnTo>
                    <a:lnTo>
                      <a:pt x="7487770" y="1028864"/>
                    </a:lnTo>
                    <a:lnTo>
                      <a:pt x="7487770" y="1003627"/>
                    </a:lnTo>
                    <a:lnTo>
                      <a:pt x="7487770" y="978841"/>
                    </a:lnTo>
                    <a:lnTo>
                      <a:pt x="7487770" y="953604"/>
                    </a:lnTo>
                    <a:lnTo>
                      <a:pt x="7487770" y="928367"/>
                    </a:lnTo>
                    <a:lnTo>
                      <a:pt x="7487770" y="903129"/>
                    </a:lnTo>
                    <a:lnTo>
                      <a:pt x="7487770" y="877892"/>
                    </a:lnTo>
                    <a:lnTo>
                      <a:pt x="7487770" y="853105"/>
                    </a:lnTo>
                    <a:lnTo>
                      <a:pt x="7487770" y="827868"/>
                    </a:lnTo>
                    <a:lnTo>
                      <a:pt x="7487770" y="802631"/>
                    </a:lnTo>
                    <a:lnTo>
                      <a:pt x="7487770" y="777394"/>
                    </a:lnTo>
                    <a:lnTo>
                      <a:pt x="7487770" y="752608"/>
                    </a:lnTo>
                    <a:lnTo>
                      <a:pt x="7487770" y="727370"/>
                    </a:lnTo>
                    <a:lnTo>
                      <a:pt x="7487770" y="713400"/>
                    </a:lnTo>
                    <a:lnTo>
                      <a:pt x="7467941" y="727370"/>
                    </a:lnTo>
                    <a:lnTo>
                      <a:pt x="7437296" y="748552"/>
                    </a:lnTo>
                    <a:lnTo>
                      <a:pt x="7430986" y="752608"/>
                    </a:lnTo>
                    <a:lnTo>
                      <a:pt x="7389526" y="777394"/>
                    </a:lnTo>
                    <a:lnTo>
                      <a:pt x="7387272" y="778746"/>
                    </a:lnTo>
                    <a:lnTo>
                      <a:pt x="7336797" y="798575"/>
                    </a:lnTo>
                    <a:lnTo>
                      <a:pt x="7305251" y="802631"/>
                    </a:lnTo>
                    <a:lnTo>
                      <a:pt x="7286775" y="805335"/>
                    </a:lnTo>
                    <a:lnTo>
                      <a:pt x="7273705" y="802631"/>
                    </a:lnTo>
                    <a:lnTo>
                      <a:pt x="7236299" y="794970"/>
                    </a:lnTo>
                    <a:lnTo>
                      <a:pt x="7207006" y="777394"/>
                    </a:lnTo>
                    <a:lnTo>
                      <a:pt x="7186276" y="764325"/>
                    </a:lnTo>
                    <a:lnTo>
                      <a:pt x="7174109" y="752608"/>
                    </a:lnTo>
                    <a:lnTo>
                      <a:pt x="7148870" y="727370"/>
                    </a:lnTo>
                    <a:lnTo>
                      <a:pt x="7135802" y="713851"/>
                    </a:lnTo>
                    <a:lnTo>
                      <a:pt x="7127239" y="702133"/>
                    </a:lnTo>
                    <a:lnTo>
                      <a:pt x="7107410" y="676896"/>
                    </a:lnTo>
                    <a:lnTo>
                      <a:pt x="7088933" y="652110"/>
                    </a:lnTo>
                    <a:lnTo>
                      <a:pt x="7085328" y="647603"/>
                    </a:lnTo>
                    <a:lnTo>
                      <a:pt x="7071358" y="626873"/>
                    </a:lnTo>
                    <a:lnTo>
                      <a:pt x="7055584" y="601636"/>
                    </a:lnTo>
                    <a:lnTo>
                      <a:pt x="7039359" y="576398"/>
                    </a:lnTo>
                    <a:lnTo>
                      <a:pt x="7035304" y="570540"/>
                    </a:lnTo>
                    <a:lnTo>
                      <a:pt x="7023586" y="551612"/>
                    </a:lnTo>
                    <a:lnTo>
                      <a:pt x="7008264" y="526375"/>
                    </a:lnTo>
                    <a:lnTo>
                      <a:pt x="6992491" y="501138"/>
                    </a:lnTo>
                    <a:lnTo>
                      <a:pt x="6984830" y="488970"/>
                    </a:lnTo>
                    <a:lnTo>
                      <a:pt x="6977168" y="475901"/>
                    </a:lnTo>
                    <a:lnTo>
                      <a:pt x="6961396" y="451114"/>
                    </a:lnTo>
                    <a:lnTo>
                      <a:pt x="6945171" y="425877"/>
                    </a:lnTo>
                    <a:lnTo>
                      <a:pt x="6934805" y="409202"/>
                    </a:lnTo>
                    <a:lnTo>
                      <a:pt x="6928948" y="400639"/>
                    </a:lnTo>
                    <a:lnTo>
                      <a:pt x="6910470" y="375402"/>
                    </a:lnTo>
                    <a:lnTo>
                      <a:pt x="6892894" y="350616"/>
                    </a:lnTo>
                    <a:lnTo>
                      <a:pt x="6884331" y="338899"/>
                    </a:lnTo>
                    <a:lnTo>
                      <a:pt x="6872164" y="325379"/>
                    </a:lnTo>
                    <a:lnTo>
                      <a:pt x="6850082" y="300142"/>
                    </a:lnTo>
                    <a:lnTo>
                      <a:pt x="6834308" y="283016"/>
                    </a:lnTo>
                    <a:lnTo>
                      <a:pt x="6823942" y="274905"/>
                    </a:lnTo>
                    <a:lnTo>
                      <a:pt x="6791495" y="250118"/>
                    </a:lnTo>
                    <a:lnTo>
                      <a:pt x="6783834" y="244259"/>
                    </a:lnTo>
                    <a:lnTo>
                      <a:pt x="6740120" y="224881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4430"/>
                    </a:lnTo>
                    <a:lnTo>
                      <a:pt x="6631961" y="224881"/>
                    </a:lnTo>
                    <a:lnTo>
                      <a:pt x="6582837" y="240203"/>
                    </a:lnTo>
                    <a:lnTo>
                      <a:pt x="6560304" y="250118"/>
                    </a:lnTo>
                    <a:lnTo>
                      <a:pt x="6532814" y="262286"/>
                    </a:lnTo>
                    <a:lnTo>
                      <a:pt x="6504874" y="274905"/>
                    </a:lnTo>
                    <a:lnTo>
                      <a:pt x="6482340" y="285721"/>
                    </a:lnTo>
                    <a:lnTo>
                      <a:pt x="6453948" y="300142"/>
                    </a:lnTo>
                    <a:lnTo>
                      <a:pt x="6432316" y="310958"/>
                    </a:lnTo>
                    <a:lnTo>
                      <a:pt x="6400770" y="325379"/>
                    </a:lnTo>
                    <a:lnTo>
                      <a:pt x="6381842" y="334392"/>
                    </a:lnTo>
                    <a:lnTo>
                      <a:pt x="6347591" y="350616"/>
                    </a:lnTo>
                    <a:lnTo>
                      <a:pt x="6331819" y="357376"/>
                    </a:lnTo>
                    <a:lnTo>
                      <a:pt x="6287653" y="375402"/>
                    </a:lnTo>
                    <a:lnTo>
                      <a:pt x="6281344" y="378106"/>
                    </a:lnTo>
                    <a:lnTo>
                      <a:pt x="6231321" y="396584"/>
                    </a:lnTo>
                    <a:lnTo>
                      <a:pt x="6217350" y="400639"/>
                    </a:lnTo>
                    <a:lnTo>
                      <a:pt x="6180847" y="412357"/>
                    </a:lnTo>
                    <a:lnTo>
                      <a:pt x="6130822" y="424975"/>
                    </a:lnTo>
                    <a:lnTo>
                      <a:pt x="6124063" y="425877"/>
                    </a:lnTo>
                    <a:lnTo>
                      <a:pt x="6080348" y="431735"/>
                    </a:lnTo>
                    <a:lnTo>
                      <a:pt x="6030325" y="433087"/>
                    </a:lnTo>
                    <a:lnTo>
                      <a:pt x="5983456" y="425877"/>
                    </a:lnTo>
                    <a:lnTo>
                      <a:pt x="5979851" y="425426"/>
                    </a:lnTo>
                    <a:lnTo>
                      <a:pt x="5929827" y="410104"/>
                    </a:lnTo>
                    <a:lnTo>
                      <a:pt x="5910449" y="400639"/>
                    </a:lnTo>
                    <a:lnTo>
                      <a:pt x="5879353" y="385317"/>
                    </a:lnTo>
                    <a:lnTo>
                      <a:pt x="5864030" y="375402"/>
                    </a:lnTo>
                    <a:lnTo>
                      <a:pt x="5829328" y="353320"/>
                    </a:lnTo>
                    <a:lnTo>
                      <a:pt x="5825724" y="350616"/>
                    </a:lnTo>
                    <a:lnTo>
                      <a:pt x="5793727" y="325379"/>
                    </a:lnTo>
                    <a:lnTo>
                      <a:pt x="5778854" y="314563"/>
                    </a:lnTo>
                    <a:lnTo>
                      <a:pt x="5762180" y="300142"/>
                    </a:lnTo>
                    <a:lnTo>
                      <a:pt x="5732887" y="274905"/>
                    </a:lnTo>
                    <a:lnTo>
                      <a:pt x="5728831" y="271750"/>
                    </a:lnTo>
                    <a:lnTo>
                      <a:pt x="5704946" y="250118"/>
                    </a:lnTo>
                    <a:lnTo>
                      <a:pt x="5678357" y="226233"/>
                    </a:lnTo>
                    <a:lnTo>
                      <a:pt x="5677005" y="224881"/>
                    </a:lnTo>
                    <a:lnTo>
                      <a:pt x="5648613" y="199644"/>
                    </a:lnTo>
                    <a:lnTo>
                      <a:pt x="5628333" y="180716"/>
                    </a:lnTo>
                    <a:lnTo>
                      <a:pt x="5621122" y="174407"/>
                    </a:lnTo>
                    <a:lnTo>
                      <a:pt x="5590477" y="149620"/>
                    </a:lnTo>
                    <a:lnTo>
                      <a:pt x="5577859" y="138804"/>
                    </a:lnTo>
                    <a:lnTo>
                      <a:pt x="5559382" y="124383"/>
                    </a:lnTo>
                    <a:lnTo>
                      <a:pt x="5527836" y="100948"/>
                    </a:lnTo>
                    <a:lnTo>
                      <a:pt x="5524681" y="99146"/>
                    </a:lnTo>
                    <a:lnTo>
                      <a:pt x="5482770" y="73909"/>
                    </a:lnTo>
                    <a:lnTo>
                      <a:pt x="5477360" y="71205"/>
                    </a:lnTo>
                    <a:lnTo>
                      <a:pt x="5427337" y="51376"/>
                    </a:lnTo>
                    <a:lnTo>
                      <a:pt x="5412465" y="49122"/>
                    </a:lnTo>
                    <a:lnTo>
                      <a:pt x="5376863" y="43264"/>
                    </a:lnTo>
                    <a:lnTo>
                      <a:pt x="5329994" y="49122"/>
                    </a:lnTo>
                    <a:lnTo>
                      <a:pt x="5326839" y="49122"/>
                    </a:lnTo>
                    <a:lnTo>
                      <a:pt x="5276365" y="68951"/>
                    </a:lnTo>
                    <a:lnTo>
                      <a:pt x="5268705" y="73909"/>
                    </a:lnTo>
                    <a:lnTo>
                      <a:pt x="5230848" y="99146"/>
                    </a:lnTo>
                    <a:lnTo>
                      <a:pt x="5226342" y="102301"/>
                    </a:lnTo>
                    <a:lnTo>
                      <a:pt x="5201555" y="124383"/>
                    </a:lnTo>
                    <a:lnTo>
                      <a:pt x="5175867" y="147367"/>
                    </a:lnTo>
                    <a:lnTo>
                      <a:pt x="5174065" y="149620"/>
                    </a:lnTo>
                    <a:lnTo>
                      <a:pt x="5150630" y="174407"/>
                    </a:lnTo>
                    <a:lnTo>
                      <a:pt x="5127196" y="199644"/>
                    </a:lnTo>
                    <a:lnTo>
                      <a:pt x="5125844" y="201446"/>
                    </a:lnTo>
                    <a:lnTo>
                      <a:pt x="5105563" y="224881"/>
                    </a:lnTo>
                    <a:lnTo>
                      <a:pt x="5083932" y="250118"/>
                    </a:lnTo>
                    <a:lnTo>
                      <a:pt x="5075370" y="259582"/>
                    </a:lnTo>
                    <a:lnTo>
                      <a:pt x="5061849" y="274905"/>
                    </a:lnTo>
                    <a:lnTo>
                      <a:pt x="5040218" y="300142"/>
                    </a:lnTo>
                    <a:lnTo>
                      <a:pt x="5025345" y="317267"/>
                    </a:lnTo>
                    <a:lnTo>
                      <a:pt x="5017685" y="325379"/>
                    </a:lnTo>
                    <a:lnTo>
                      <a:pt x="4993349" y="350616"/>
                    </a:lnTo>
                    <a:lnTo>
                      <a:pt x="4974871" y="369544"/>
                    </a:lnTo>
                    <a:lnTo>
                      <a:pt x="4967660" y="375402"/>
                    </a:lnTo>
                    <a:lnTo>
                      <a:pt x="4938819" y="400639"/>
                    </a:lnTo>
                    <a:lnTo>
                      <a:pt x="4924848" y="412808"/>
                    </a:lnTo>
                    <a:lnTo>
                      <a:pt x="4904568" y="425877"/>
                    </a:lnTo>
                    <a:lnTo>
                      <a:pt x="4874374" y="445706"/>
                    </a:lnTo>
                    <a:lnTo>
                      <a:pt x="4861305" y="451114"/>
                    </a:lnTo>
                    <a:lnTo>
                      <a:pt x="4824350" y="465535"/>
                    </a:lnTo>
                    <a:lnTo>
                      <a:pt x="4775228" y="475901"/>
                    </a:lnTo>
                    <a:lnTo>
                      <a:pt x="4773876" y="476351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66618" y="475901"/>
                    </a:lnTo>
                    <a:lnTo>
                      <a:pt x="4623354" y="470492"/>
                    </a:lnTo>
                    <a:lnTo>
                      <a:pt x="4572880" y="462380"/>
                    </a:lnTo>
                    <a:lnTo>
                      <a:pt x="4522856" y="453367"/>
                    </a:lnTo>
                    <a:lnTo>
                      <a:pt x="4509337" y="451114"/>
                    </a:lnTo>
                    <a:lnTo>
                      <a:pt x="4472382" y="444805"/>
                    </a:lnTo>
                    <a:lnTo>
                      <a:pt x="4422358" y="433538"/>
                    </a:lnTo>
                    <a:lnTo>
                      <a:pt x="4389911" y="425877"/>
                    </a:lnTo>
                    <a:lnTo>
                      <a:pt x="4371884" y="421821"/>
                    </a:lnTo>
                    <a:lnTo>
                      <a:pt x="4321861" y="409653"/>
                    </a:lnTo>
                    <a:lnTo>
                      <a:pt x="4288512" y="400639"/>
                    </a:lnTo>
                    <a:lnTo>
                      <a:pt x="4271387" y="396133"/>
                    </a:lnTo>
                    <a:lnTo>
                      <a:pt x="4221362" y="384866"/>
                    </a:lnTo>
                    <a:lnTo>
                      <a:pt x="4171789" y="375402"/>
                    </a:lnTo>
                    <a:lnTo>
                      <a:pt x="4170888" y="375402"/>
                    </a:lnTo>
                    <a:lnTo>
                      <a:pt x="4120865" y="368642"/>
                    </a:lnTo>
                    <a:lnTo>
                      <a:pt x="4070390" y="362784"/>
                    </a:lnTo>
                    <a:lnTo>
                      <a:pt x="4020367" y="358277"/>
                    </a:lnTo>
                    <a:lnTo>
                      <a:pt x="3969893" y="351968"/>
                    </a:lnTo>
                    <a:lnTo>
                      <a:pt x="3962682" y="350616"/>
                    </a:lnTo>
                    <a:lnTo>
                      <a:pt x="3919868" y="341603"/>
                    </a:lnTo>
                    <a:lnTo>
                      <a:pt x="3869394" y="326731"/>
                    </a:lnTo>
                    <a:lnTo>
                      <a:pt x="3865789" y="325379"/>
                    </a:lnTo>
                    <a:lnTo>
                      <a:pt x="3819371" y="307352"/>
                    </a:lnTo>
                    <a:lnTo>
                      <a:pt x="3804499" y="300142"/>
                    </a:lnTo>
                    <a:lnTo>
                      <a:pt x="3768896" y="282566"/>
                    </a:lnTo>
                    <a:lnTo>
                      <a:pt x="3754024" y="274905"/>
                    </a:lnTo>
                    <a:lnTo>
                      <a:pt x="3718873" y="256427"/>
                    </a:lnTo>
                    <a:lnTo>
                      <a:pt x="3706254" y="250118"/>
                    </a:lnTo>
                    <a:lnTo>
                      <a:pt x="3668399" y="231190"/>
                    </a:lnTo>
                    <a:lnTo>
                      <a:pt x="3653977" y="224881"/>
                    </a:lnTo>
                    <a:lnTo>
                      <a:pt x="3618374" y="209558"/>
                    </a:lnTo>
                    <a:lnTo>
                      <a:pt x="3587730" y="199644"/>
                    </a:lnTo>
                    <a:lnTo>
                      <a:pt x="3567900" y="192884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9193"/>
                    </a:lnTo>
                    <a:lnTo>
                      <a:pt x="3365102" y="199644"/>
                    </a:lnTo>
                    <a:lnTo>
                      <a:pt x="3316881" y="214516"/>
                    </a:lnTo>
                    <a:lnTo>
                      <a:pt x="3288940" y="224881"/>
                    </a:lnTo>
                    <a:lnTo>
                      <a:pt x="3266407" y="232993"/>
                    </a:lnTo>
                    <a:lnTo>
                      <a:pt x="3219087" y="250118"/>
                    </a:lnTo>
                    <a:lnTo>
                      <a:pt x="3216384" y="251019"/>
                    </a:lnTo>
                    <a:lnTo>
                      <a:pt x="3165909" y="266342"/>
                    </a:lnTo>
                    <a:lnTo>
                      <a:pt x="3128955" y="27490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819"/>
                    </a:lnTo>
                    <a:lnTo>
                      <a:pt x="2964913" y="277158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50118"/>
                    </a:lnTo>
                    <a:lnTo>
                      <a:pt x="2864416" y="243358"/>
                    </a:lnTo>
                    <a:lnTo>
                      <a:pt x="2827010" y="224881"/>
                    </a:lnTo>
                    <a:lnTo>
                      <a:pt x="2813942" y="218572"/>
                    </a:lnTo>
                    <a:lnTo>
                      <a:pt x="2779691" y="199644"/>
                    </a:lnTo>
                    <a:lnTo>
                      <a:pt x="2763917" y="191532"/>
                    </a:lnTo>
                    <a:lnTo>
                      <a:pt x="2731921" y="174407"/>
                    </a:lnTo>
                    <a:lnTo>
                      <a:pt x="2713443" y="164492"/>
                    </a:lnTo>
                    <a:lnTo>
                      <a:pt x="2685051" y="149620"/>
                    </a:lnTo>
                    <a:lnTo>
                      <a:pt x="2663419" y="138354"/>
                    </a:lnTo>
                    <a:lnTo>
                      <a:pt x="2634126" y="124383"/>
                    </a:lnTo>
                    <a:lnTo>
                      <a:pt x="2612945" y="114468"/>
                    </a:lnTo>
                    <a:lnTo>
                      <a:pt x="2578695" y="99146"/>
                    </a:lnTo>
                    <a:lnTo>
                      <a:pt x="2562922" y="91935"/>
                    </a:lnTo>
                    <a:lnTo>
                      <a:pt x="2516504" y="73909"/>
                    </a:lnTo>
                    <a:lnTo>
                      <a:pt x="2512448" y="72557"/>
                    </a:lnTo>
                    <a:lnTo>
                      <a:pt x="2462423" y="54079"/>
                    </a:lnTo>
                    <a:lnTo>
                      <a:pt x="2447552" y="49122"/>
                    </a:lnTo>
                    <a:lnTo>
                      <a:pt x="2411949" y="36504"/>
                    </a:lnTo>
                    <a:lnTo>
                      <a:pt x="2369136" y="23885"/>
                    </a:lnTo>
                    <a:lnTo>
                      <a:pt x="2361926" y="21632"/>
                    </a:lnTo>
                    <a:lnTo>
                      <a:pt x="2311451" y="8112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7661"/>
                    </a:lnTo>
                    <a:lnTo>
                      <a:pt x="2117666" y="23885"/>
                    </a:lnTo>
                    <a:lnTo>
                      <a:pt x="2110456" y="26589"/>
                    </a:lnTo>
                    <a:lnTo>
                      <a:pt x="2072149" y="49122"/>
                    </a:lnTo>
                    <a:lnTo>
                      <a:pt x="2060433" y="55882"/>
                    </a:lnTo>
                    <a:lnTo>
                      <a:pt x="2036096" y="73909"/>
                    </a:lnTo>
                    <a:lnTo>
                      <a:pt x="2009957" y="94639"/>
                    </a:lnTo>
                    <a:lnTo>
                      <a:pt x="2005452" y="99146"/>
                    </a:lnTo>
                    <a:lnTo>
                      <a:pt x="1977960" y="124383"/>
                    </a:lnTo>
                    <a:lnTo>
                      <a:pt x="1959934" y="140607"/>
                    </a:lnTo>
                    <a:lnTo>
                      <a:pt x="1950471" y="149620"/>
                    </a:lnTo>
                    <a:lnTo>
                      <a:pt x="1924782" y="174407"/>
                    </a:lnTo>
                    <a:lnTo>
                      <a:pt x="1909460" y="189278"/>
                    </a:lnTo>
                    <a:lnTo>
                      <a:pt x="1899094" y="199644"/>
                    </a:lnTo>
                    <a:lnTo>
                      <a:pt x="1872956" y="224881"/>
                    </a:lnTo>
                    <a:lnTo>
                      <a:pt x="1859436" y="237950"/>
                    </a:lnTo>
                    <a:lnTo>
                      <a:pt x="1845916" y="250118"/>
                    </a:lnTo>
                    <a:lnTo>
                      <a:pt x="1817975" y="274905"/>
                    </a:lnTo>
                    <a:lnTo>
                      <a:pt x="1808962" y="283016"/>
                    </a:lnTo>
                    <a:lnTo>
                      <a:pt x="1787780" y="300142"/>
                    </a:lnTo>
                    <a:lnTo>
                      <a:pt x="1758939" y="323126"/>
                    </a:lnTo>
                    <a:lnTo>
                      <a:pt x="1755784" y="325379"/>
                    </a:lnTo>
                    <a:lnTo>
                      <a:pt x="1715674" y="350616"/>
                    </a:lnTo>
                    <a:lnTo>
                      <a:pt x="1708465" y="355123"/>
                    </a:lnTo>
                    <a:lnTo>
                      <a:pt x="1670158" y="375402"/>
                    </a:lnTo>
                    <a:lnTo>
                      <a:pt x="1658440" y="381712"/>
                    </a:lnTo>
                    <a:lnTo>
                      <a:pt x="1615627" y="400639"/>
                    </a:lnTo>
                    <a:lnTo>
                      <a:pt x="1607966" y="404245"/>
                    </a:lnTo>
                    <a:lnTo>
                      <a:pt x="1557942" y="424074"/>
                    </a:lnTo>
                    <a:lnTo>
                      <a:pt x="1553436" y="425877"/>
                    </a:lnTo>
                    <a:lnTo>
                      <a:pt x="1507468" y="443903"/>
                    </a:lnTo>
                    <a:lnTo>
                      <a:pt x="1491245" y="451114"/>
                    </a:lnTo>
                    <a:lnTo>
                      <a:pt x="1457445" y="465535"/>
                    </a:lnTo>
                    <a:lnTo>
                      <a:pt x="1435813" y="475901"/>
                    </a:lnTo>
                    <a:lnTo>
                      <a:pt x="1406971" y="489871"/>
                    </a:lnTo>
                    <a:lnTo>
                      <a:pt x="1383987" y="501138"/>
                    </a:lnTo>
                    <a:lnTo>
                      <a:pt x="1356946" y="513756"/>
                    </a:lnTo>
                    <a:lnTo>
                      <a:pt x="1330809" y="526375"/>
                    </a:lnTo>
                    <a:lnTo>
                      <a:pt x="1306472" y="538092"/>
                    </a:lnTo>
                    <a:lnTo>
                      <a:pt x="1278080" y="551612"/>
                    </a:lnTo>
                    <a:lnTo>
                      <a:pt x="1256448" y="561977"/>
                    </a:lnTo>
                    <a:lnTo>
                      <a:pt x="1218143" y="576398"/>
                    </a:lnTo>
                    <a:lnTo>
                      <a:pt x="1205974" y="581356"/>
                    </a:lnTo>
                    <a:lnTo>
                      <a:pt x="1155951" y="598481"/>
                    </a:lnTo>
                    <a:lnTo>
                      <a:pt x="1143782" y="601636"/>
                    </a:lnTo>
                    <a:lnTo>
                      <a:pt x="1105477" y="612001"/>
                    </a:lnTo>
                    <a:lnTo>
                      <a:pt x="1055453" y="623718"/>
                    </a:lnTo>
                    <a:lnTo>
                      <a:pt x="1044637" y="626873"/>
                    </a:lnTo>
                    <a:lnTo>
                      <a:pt x="1004979" y="637238"/>
                    </a:lnTo>
                    <a:lnTo>
                      <a:pt x="960363" y="652110"/>
                    </a:lnTo>
                    <a:lnTo>
                      <a:pt x="954956" y="653912"/>
                    </a:lnTo>
                    <a:lnTo>
                      <a:pt x="904480" y="674643"/>
                    </a:lnTo>
                    <a:lnTo>
                      <a:pt x="899975" y="676896"/>
                    </a:lnTo>
                    <a:lnTo>
                      <a:pt x="854457" y="701232"/>
                    </a:lnTo>
                    <a:lnTo>
                      <a:pt x="853105" y="702133"/>
                    </a:lnTo>
                    <a:lnTo>
                      <a:pt x="810292" y="727370"/>
                    </a:lnTo>
                    <a:lnTo>
                      <a:pt x="803983" y="730976"/>
                    </a:lnTo>
                    <a:lnTo>
                      <a:pt x="770633" y="752608"/>
                    </a:lnTo>
                    <a:lnTo>
                      <a:pt x="753959" y="763424"/>
                    </a:lnTo>
                    <a:lnTo>
                      <a:pt x="729624" y="777394"/>
                    </a:lnTo>
                    <a:lnTo>
                      <a:pt x="703485" y="792717"/>
                    </a:lnTo>
                    <a:lnTo>
                      <a:pt x="682303" y="802631"/>
                    </a:lnTo>
                    <a:lnTo>
                      <a:pt x="653462" y="816602"/>
                    </a:lnTo>
                    <a:lnTo>
                      <a:pt x="611549" y="827868"/>
                    </a:lnTo>
                    <a:lnTo>
                      <a:pt x="602986" y="830122"/>
                    </a:lnTo>
                    <a:lnTo>
                      <a:pt x="552963" y="831023"/>
                    </a:lnTo>
                    <a:lnTo>
                      <a:pt x="543049" y="827868"/>
                    </a:lnTo>
                    <a:lnTo>
                      <a:pt x="502489" y="815250"/>
                    </a:lnTo>
                    <a:lnTo>
                      <a:pt x="483111" y="802631"/>
                    </a:lnTo>
                    <a:lnTo>
                      <a:pt x="452465" y="783253"/>
                    </a:lnTo>
                    <a:lnTo>
                      <a:pt x="446607" y="777394"/>
                    </a:lnTo>
                    <a:lnTo>
                      <a:pt x="420468" y="752608"/>
                    </a:lnTo>
                    <a:lnTo>
                      <a:pt x="401991" y="734130"/>
                    </a:lnTo>
                    <a:lnTo>
                      <a:pt x="396583" y="727370"/>
                    </a:lnTo>
                    <a:lnTo>
                      <a:pt x="375853" y="702133"/>
                    </a:lnTo>
                    <a:lnTo>
                      <a:pt x="356024" y="676896"/>
                    </a:lnTo>
                    <a:lnTo>
                      <a:pt x="351968" y="671939"/>
                    </a:lnTo>
                    <a:lnTo>
                      <a:pt x="337997" y="652110"/>
                    </a:lnTo>
                    <a:lnTo>
                      <a:pt x="320421" y="626873"/>
                    </a:lnTo>
                    <a:lnTo>
                      <a:pt x="302846" y="601636"/>
                    </a:lnTo>
                    <a:lnTo>
                      <a:pt x="301494" y="599833"/>
                    </a:lnTo>
                    <a:lnTo>
                      <a:pt x="286621" y="576398"/>
                    </a:lnTo>
                    <a:lnTo>
                      <a:pt x="269947" y="551612"/>
                    </a:lnTo>
                    <a:lnTo>
                      <a:pt x="253722" y="526375"/>
                    </a:lnTo>
                    <a:lnTo>
                      <a:pt x="251469" y="522319"/>
                    </a:lnTo>
                    <a:lnTo>
                      <a:pt x="237048" y="501138"/>
                    </a:lnTo>
                    <a:lnTo>
                      <a:pt x="219923" y="475901"/>
                    </a:lnTo>
                    <a:lnTo>
                      <a:pt x="203699" y="451114"/>
                    </a:lnTo>
                    <a:lnTo>
                      <a:pt x="200995" y="447509"/>
                    </a:lnTo>
                    <a:lnTo>
                      <a:pt x="184321" y="425877"/>
                    </a:lnTo>
                    <a:lnTo>
                      <a:pt x="165393" y="400639"/>
                    </a:lnTo>
                    <a:lnTo>
                      <a:pt x="150971" y="381261"/>
                    </a:lnTo>
                    <a:lnTo>
                      <a:pt x="145563" y="375402"/>
                    </a:lnTo>
                    <a:lnTo>
                      <a:pt x="121229" y="350616"/>
                    </a:lnTo>
                    <a:lnTo>
                      <a:pt x="100497" y="328083"/>
                    </a:lnTo>
                    <a:lnTo>
                      <a:pt x="96441" y="325379"/>
                    </a:lnTo>
                    <a:lnTo>
                      <a:pt x="59938" y="300142"/>
                    </a:lnTo>
                    <a:lnTo>
                      <a:pt x="50474" y="293833"/>
                    </a:lnTo>
                    <a:lnTo>
                      <a:pt x="0" y="278059"/>
                    </a:lnTo>
                    <a:lnTo>
                      <a:pt x="0" y="300142"/>
                    </a:lnTo>
                    <a:lnTo>
                      <a:pt x="0" y="325379"/>
                    </a:lnTo>
                    <a:lnTo>
                      <a:pt x="0" y="350616"/>
                    </a:lnTo>
                    <a:lnTo>
                      <a:pt x="0" y="375402"/>
                    </a:lnTo>
                    <a:lnTo>
                      <a:pt x="0" y="400639"/>
                    </a:lnTo>
                    <a:lnTo>
                      <a:pt x="0" y="425877"/>
                    </a:lnTo>
                    <a:lnTo>
                      <a:pt x="0" y="451114"/>
                    </a:lnTo>
                    <a:lnTo>
                      <a:pt x="0" y="475901"/>
                    </a:lnTo>
                    <a:lnTo>
                      <a:pt x="0" y="501138"/>
                    </a:lnTo>
                    <a:lnTo>
                      <a:pt x="0" y="526375"/>
                    </a:lnTo>
                    <a:lnTo>
                      <a:pt x="0" y="551612"/>
                    </a:lnTo>
                    <a:lnTo>
                      <a:pt x="0" y="576398"/>
                    </a:lnTo>
                    <a:lnTo>
                      <a:pt x="0" y="600283"/>
                    </a:lnTo>
                    <a:lnTo>
                      <a:pt x="5408" y="601636"/>
                    </a:lnTo>
                    <a:lnTo>
                      <a:pt x="50474" y="615155"/>
                    </a:lnTo>
                    <a:lnTo>
                      <a:pt x="66697" y="626873"/>
                    </a:lnTo>
                    <a:lnTo>
                      <a:pt x="100497" y="651209"/>
                    </a:lnTo>
                    <a:lnTo>
                      <a:pt x="101399" y="652110"/>
                    </a:lnTo>
                    <a:lnTo>
                      <a:pt x="125734" y="676896"/>
                    </a:lnTo>
                    <a:lnTo>
                      <a:pt x="149619" y="702133"/>
                    </a:lnTo>
                    <a:lnTo>
                      <a:pt x="150971" y="703485"/>
                    </a:lnTo>
                    <a:lnTo>
                      <a:pt x="168548" y="727370"/>
                    </a:lnTo>
                    <a:lnTo>
                      <a:pt x="187476" y="752608"/>
                    </a:lnTo>
                    <a:lnTo>
                      <a:pt x="200995" y="770184"/>
                    </a:lnTo>
                    <a:lnTo>
                      <a:pt x="205952" y="777394"/>
                    </a:lnTo>
                    <a:lnTo>
                      <a:pt x="222628" y="802631"/>
                    </a:lnTo>
                    <a:lnTo>
                      <a:pt x="239752" y="827868"/>
                    </a:lnTo>
                    <a:lnTo>
                      <a:pt x="251469" y="845895"/>
                    </a:lnTo>
                    <a:lnTo>
                      <a:pt x="255976" y="853105"/>
                    </a:lnTo>
                    <a:lnTo>
                      <a:pt x="272651" y="877892"/>
                    </a:lnTo>
                    <a:lnTo>
                      <a:pt x="289776" y="903129"/>
                    </a:lnTo>
                    <a:lnTo>
                      <a:pt x="301494" y="922057"/>
                    </a:lnTo>
                    <a:lnTo>
                      <a:pt x="305999" y="928367"/>
                    </a:lnTo>
                    <a:lnTo>
                      <a:pt x="323576" y="953604"/>
                    </a:lnTo>
                    <a:lnTo>
                      <a:pt x="340701" y="978841"/>
                    </a:lnTo>
                    <a:lnTo>
                      <a:pt x="351968" y="994614"/>
                    </a:lnTo>
                    <a:lnTo>
                      <a:pt x="359179" y="1003627"/>
                    </a:lnTo>
                    <a:lnTo>
                      <a:pt x="379909" y="1028864"/>
                    </a:lnTo>
                    <a:lnTo>
                      <a:pt x="399738" y="1054101"/>
                    </a:lnTo>
                    <a:lnTo>
                      <a:pt x="401991" y="1056806"/>
                    </a:lnTo>
                    <a:lnTo>
                      <a:pt x="425426" y="1079339"/>
                    </a:lnTo>
                    <a:lnTo>
                      <a:pt x="452015" y="1104125"/>
                    </a:lnTo>
                    <a:lnTo>
                      <a:pt x="452465" y="1104576"/>
                    </a:lnTo>
                    <a:lnTo>
                      <a:pt x="488969" y="1129362"/>
                    </a:lnTo>
                    <a:close/>
                  </a:path>
                </a:pathLst>
              </a:custGeom>
              <a:solidFill>
                <a:srgbClr val="F5F6F7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EB06D905-CF07-8361-9A2B-1638FDA528B9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3698 h 1154599"/>
                  <a:gd name="connsiteX2" fmla="*/ 611549 w 7487769"/>
                  <a:gd name="connsiteY2" fmla="*/ 1151445 h 1154599"/>
                  <a:gd name="connsiteX3" fmla="*/ 653462 w 7487769"/>
                  <a:gd name="connsiteY3" fmla="*/ 1140178 h 1154599"/>
                  <a:gd name="connsiteX4" fmla="*/ 682303 w 7487769"/>
                  <a:gd name="connsiteY4" fmla="*/ 1126208 h 1154599"/>
                  <a:gd name="connsiteX5" fmla="*/ 703485 w 7487769"/>
                  <a:gd name="connsiteY5" fmla="*/ 1116293 h 1154599"/>
                  <a:gd name="connsiteX6" fmla="*/ 729624 w 7487769"/>
                  <a:gd name="connsiteY6" fmla="*/ 1100970 h 1154599"/>
                  <a:gd name="connsiteX7" fmla="*/ 753959 w 7487769"/>
                  <a:gd name="connsiteY7" fmla="*/ 1087000 h 1154599"/>
                  <a:gd name="connsiteX8" fmla="*/ 770633 w 7487769"/>
                  <a:gd name="connsiteY8" fmla="*/ 1076184 h 1154599"/>
                  <a:gd name="connsiteX9" fmla="*/ 803983 w 7487769"/>
                  <a:gd name="connsiteY9" fmla="*/ 1054552 h 1154599"/>
                  <a:gd name="connsiteX10" fmla="*/ 810292 w 7487769"/>
                  <a:gd name="connsiteY10" fmla="*/ 1050947 h 1154599"/>
                  <a:gd name="connsiteX11" fmla="*/ 853105 w 7487769"/>
                  <a:gd name="connsiteY11" fmla="*/ 1025710 h 1154599"/>
                  <a:gd name="connsiteX12" fmla="*/ 854457 w 7487769"/>
                  <a:gd name="connsiteY12" fmla="*/ 1024808 h 1154599"/>
                  <a:gd name="connsiteX13" fmla="*/ 899975 w 7487769"/>
                  <a:gd name="connsiteY13" fmla="*/ 1000473 h 1154599"/>
                  <a:gd name="connsiteX14" fmla="*/ 904480 w 7487769"/>
                  <a:gd name="connsiteY14" fmla="*/ 998219 h 1154599"/>
                  <a:gd name="connsiteX15" fmla="*/ 954956 w 7487769"/>
                  <a:gd name="connsiteY15" fmla="*/ 977489 h 1154599"/>
                  <a:gd name="connsiteX16" fmla="*/ 960363 w 7487769"/>
                  <a:gd name="connsiteY16" fmla="*/ 975686 h 1154599"/>
                  <a:gd name="connsiteX17" fmla="*/ 1004979 w 7487769"/>
                  <a:gd name="connsiteY17" fmla="*/ 960814 h 1154599"/>
                  <a:gd name="connsiteX18" fmla="*/ 1044637 w 7487769"/>
                  <a:gd name="connsiteY18" fmla="*/ 950449 h 1154599"/>
                  <a:gd name="connsiteX19" fmla="*/ 1055453 w 7487769"/>
                  <a:gd name="connsiteY19" fmla="*/ 947294 h 1154599"/>
                  <a:gd name="connsiteX20" fmla="*/ 1105477 w 7487769"/>
                  <a:gd name="connsiteY20" fmla="*/ 935577 h 1154599"/>
                  <a:gd name="connsiteX21" fmla="*/ 1143782 w 7487769"/>
                  <a:gd name="connsiteY21" fmla="*/ 925212 h 1154599"/>
                  <a:gd name="connsiteX22" fmla="*/ 1155951 w 7487769"/>
                  <a:gd name="connsiteY22" fmla="*/ 922057 h 1154599"/>
                  <a:gd name="connsiteX23" fmla="*/ 1205974 w 7487769"/>
                  <a:gd name="connsiteY23" fmla="*/ 904932 h 1154599"/>
                  <a:gd name="connsiteX24" fmla="*/ 1218143 w 7487769"/>
                  <a:gd name="connsiteY24" fmla="*/ 899975 h 1154599"/>
                  <a:gd name="connsiteX25" fmla="*/ 1256448 w 7487769"/>
                  <a:gd name="connsiteY25" fmla="*/ 885553 h 1154599"/>
                  <a:gd name="connsiteX26" fmla="*/ 1278080 w 7487769"/>
                  <a:gd name="connsiteY26" fmla="*/ 875188 h 1154599"/>
                  <a:gd name="connsiteX27" fmla="*/ 1306472 w 7487769"/>
                  <a:gd name="connsiteY27" fmla="*/ 861668 h 1154599"/>
                  <a:gd name="connsiteX28" fmla="*/ 1330809 w 7487769"/>
                  <a:gd name="connsiteY28" fmla="*/ 849951 h 1154599"/>
                  <a:gd name="connsiteX29" fmla="*/ 1356946 w 7487769"/>
                  <a:gd name="connsiteY29" fmla="*/ 837332 h 1154599"/>
                  <a:gd name="connsiteX30" fmla="*/ 1383987 w 7487769"/>
                  <a:gd name="connsiteY30" fmla="*/ 824714 h 1154599"/>
                  <a:gd name="connsiteX31" fmla="*/ 1406971 w 7487769"/>
                  <a:gd name="connsiteY31" fmla="*/ 813447 h 1154599"/>
                  <a:gd name="connsiteX32" fmla="*/ 1435813 w 7487769"/>
                  <a:gd name="connsiteY32" fmla="*/ 799477 h 1154599"/>
                  <a:gd name="connsiteX33" fmla="*/ 1457445 w 7487769"/>
                  <a:gd name="connsiteY33" fmla="*/ 789111 h 1154599"/>
                  <a:gd name="connsiteX34" fmla="*/ 1491245 w 7487769"/>
                  <a:gd name="connsiteY34" fmla="*/ 774690 h 1154599"/>
                  <a:gd name="connsiteX35" fmla="*/ 1507468 w 7487769"/>
                  <a:gd name="connsiteY35" fmla="*/ 767480 h 1154599"/>
                  <a:gd name="connsiteX36" fmla="*/ 1553436 w 7487769"/>
                  <a:gd name="connsiteY36" fmla="*/ 749453 h 1154599"/>
                  <a:gd name="connsiteX37" fmla="*/ 1557942 w 7487769"/>
                  <a:gd name="connsiteY37" fmla="*/ 747650 h 1154599"/>
                  <a:gd name="connsiteX38" fmla="*/ 1607966 w 7487769"/>
                  <a:gd name="connsiteY38" fmla="*/ 727821 h 1154599"/>
                  <a:gd name="connsiteX39" fmla="*/ 1615627 w 7487769"/>
                  <a:gd name="connsiteY39" fmla="*/ 724216 h 1154599"/>
                  <a:gd name="connsiteX40" fmla="*/ 1658440 w 7487769"/>
                  <a:gd name="connsiteY40" fmla="*/ 705288 h 1154599"/>
                  <a:gd name="connsiteX41" fmla="*/ 1670158 w 7487769"/>
                  <a:gd name="connsiteY41" fmla="*/ 698979 h 1154599"/>
                  <a:gd name="connsiteX42" fmla="*/ 1708465 w 7487769"/>
                  <a:gd name="connsiteY42" fmla="*/ 678699 h 1154599"/>
                  <a:gd name="connsiteX43" fmla="*/ 1715674 w 7487769"/>
                  <a:gd name="connsiteY43" fmla="*/ 674192 h 1154599"/>
                  <a:gd name="connsiteX44" fmla="*/ 1755784 w 7487769"/>
                  <a:gd name="connsiteY44" fmla="*/ 648955 h 1154599"/>
                  <a:gd name="connsiteX45" fmla="*/ 1758939 w 7487769"/>
                  <a:gd name="connsiteY45" fmla="*/ 646702 h 1154599"/>
                  <a:gd name="connsiteX46" fmla="*/ 1787780 w 7487769"/>
                  <a:gd name="connsiteY46" fmla="*/ 623718 h 1154599"/>
                  <a:gd name="connsiteX47" fmla="*/ 1808962 w 7487769"/>
                  <a:gd name="connsiteY47" fmla="*/ 606593 h 1154599"/>
                  <a:gd name="connsiteX48" fmla="*/ 1817975 w 7487769"/>
                  <a:gd name="connsiteY48" fmla="*/ 598481 h 1154599"/>
                  <a:gd name="connsiteX49" fmla="*/ 1845916 w 7487769"/>
                  <a:gd name="connsiteY49" fmla="*/ 573694 h 1154599"/>
                  <a:gd name="connsiteX50" fmla="*/ 1859436 w 7487769"/>
                  <a:gd name="connsiteY50" fmla="*/ 561526 h 1154599"/>
                  <a:gd name="connsiteX51" fmla="*/ 1872956 w 7487769"/>
                  <a:gd name="connsiteY51" fmla="*/ 548457 h 1154599"/>
                  <a:gd name="connsiteX52" fmla="*/ 1899094 w 7487769"/>
                  <a:gd name="connsiteY52" fmla="*/ 523220 h 1154599"/>
                  <a:gd name="connsiteX53" fmla="*/ 1909460 w 7487769"/>
                  <a:gd name="connsiteY53" fmla="*/ 512855 h 1154599"/>
                  <a:gd name="connsiteX54" fmla="*/ 1924782 w 7487769"/>
                  <a:gd name="connsiteY54" fmla="*/ 497983 h 1154599"/>
                  <a:gd name="connsiteX55" fmla="*/ 1950471 w 7487769"/>
                  <a:gd name="connsiteY55" fmla="*/ 473196 h 1154599"/>
                  <a:gd name="connsiteX56" fmla="*/ 1959934 w 7487769"/>
                  <a:gd name="connsiteY56" fmla="*/ 464183 h 1154599"/>
                  <a:gd name="connsiteX57" fmla="*/ 1977960 w 7487769"/>
                  <a:gd name="connsiteY57" fmla="*/ 447959 h 1154599"/>
                  <a:gd name="connsiteX58" fmla="*/ 2005452 w 7487769"/>
                  <a:gd name="connsiteY58" fmla="*/ 422722 h 1154599"/>
                  <a:gd name="connsiteX59" fmla="*/ 2009957 w 7487769"/>
                  <a:gd name="connsiteY59" fmla="*/ 418215 h 1154599"/>
                  <a:gd name="connsiteX60" fmla="*/ 2036096 w 7487769"/>
                  <a:gd name="connsiteY60" fmla="*/ 397485 h 1154599"/>
                  <a:gd name="connsiteX61" fmla="*/ 2060433 w 7487769"/>
                  <a:gd name="connsiteY61" fmla="*/ 379458 h 1154599"/>
                  <a:gd name="connsiteX62" fmla="*/ 2072149 w 7487769"/>
                  <a:gd name="connsiteY62" fmla="*/ 372699 h 1154599"/>
                  <a:gd name="connsiteX63" fmla="*/ 2110456 w 7487769"/>
                  <a:gd name="connsiteY63" fmla="*/ 350165 h 1154599"/>
                  <a:gd name="connsiteX64" fmla="*/ 2117666 w 7487769"/>
                  <a:gd name="connsiteY64" fmla="*/ 347461 h 1154599"/>
                  <a:gd name="connsiteX65" fmla="*/ 2160930 w 7487769"/>
                  <a:gd name="connsiteY65" fmla="*/ 331237 h 1154599"/>
                  <a:gd name="connsiteX66" fmla="*/ 2210954 w 7487769"/>
                  <a:gd name="connsiteY66" fmla="*/ 323576 h 1154599"/>
                  <a:gd name="connsiteX67" fmla="*/ 2261428 w 7487769"/>
                  <a:gd name="connsiteY67" fmla="*/ 324478 h 1154599"/>
                  <a:gd name="connsiteX68" fmla="*/ 2311451 w 7487769"/>
                  <a:gd name="connsiteY68" fmla="*/ 331688 h 1154599"/>
                  <a:gd name="connsiteX69" fmla="*/ 2361926 w 7487769"/>
                  <a:gd name="connsiteY69" fmla="*/ 345208 h 1154599"/>
                  <a:gd name="connsiteX70" fmla="*/ 2369136 w 7487769"/>
                  <a:gd name="connsiteY70" fmla="*/ 347461 h 1154599"/>
                  <a:gd name="connsiteX71" fmla="*/ 2411949 w 7487769"/>
                  <a:gd name="connsiteY71" fmla="*/ 360080 h 1154599"/>
                  <a:gd name="connsiteX72" fmla="*/ 2447552 w 7487769"/>
                  <a:gd name="connsiteY72" fmla="*/ 372699 h 1154599"/>
                  <a:gd name="connsiteX73" fmla="*/ 2462423 w 7487769"/>
                  <a:gd name="connsiteY73" fmla="*/ 377656 h 1154599"/>
                  <a:gd name="connsiteX74" fmla="*/ 2512448 w 7487769"/>
                  <a:gd name="connsiteY74" fmla="*/ 396133 h 1154599"/>
                  <a:gd name="connsiteX75" fmla="*/ 2516504 w 7487769"/>
                  <a:gd name="connsiteY75" fmla="*/ 397485 h 1154599"/>
                  <a:gd name="connsiteX76" fmla="*/ 2562922 w 7487769"/>
                  <a:gd name="connsiteY76" fmla="*/ 415511 h 1154599"/>
                  <a:gd name="connsiteX77" fmla="*/ 2578695 w 7487769"/>
                  <a:gd name="connsiteY77" fmla="*/ 422722 h 1154599"/>
                  <a:gd name="connsiteX78" fmla="*/ 2612945 w 7487769"/>
                  <a:gd name="connsiteY78" fmla="*/ 438045 h 1154599"/>
                  <a:gd name="connsiteX79" fmla="*/ 2634126 w 7487769"/>
                  <a:gd name="connsiteY79" fmla="*/ 447959 h 1154599"/>
                  <a:gd name="connsiteX80" fmla="*/ 2663419 w 7487769"/>
                  <a:gd name="connsiteY80" fmla="*/ 461930 h 1154599"/>
                  <a:gd name="connsiteX81" fmla="*/ 2685051 w 7487769"/>
                  <a:gd name="connsiteY81" fmla="*/ 473196 h 1154599"/>
                  <a:gd name="connsiteX82" fmla="*/ 2713443 w 7487769"/>
                  <a:gd name="connsiteY82" fmla="*/ 488068 h 1154599"/>
                  <a:gd name="connsiteX83" fmla="*/ 2731921 w 7487769"/>
                  <a:gd name="connsiteY83" fmla="*/ 497983 h 1154599"/>
                  <a:gd name="connsiteX84" fmla="*/ 2763917 w 7487769"/>
                  <a:gd name="connsiteY84" fmla="*/ 515108 h 1154599"/>
                  <a:gd name="connsiteX85" fmla="*/ 2779691 w 7487769"/>
                  <a:gd name="connsiteY85" fmla="*/ 523220 h 1154599"/>
                  <a:gd name="connsiteX86" fmla="*/ 2813942 w 7487769"/>
                  <a:gd name="connsiteY86" fmla="*/ 542148 h 1154599"/>
                  <a:gd name="connsiteX87" fmla="*/ 2827010 w 7487769"/>
                  <a:gd name="connsiteY87" fmla="*/ 548457 h 1154599"/>
                  <a:gd name="connsiteX88" fmla="*/ 2864416 w 7487769"/>
                  <a:gd name="connsiteY88" fmla="*/ 566934 h 1154599"/>
                  <a:gd name="connsiteX89" fmla="*/ 2881090 w 7487769"/>
                  <a:gd name="connsiteY89" fmla="*/ 573694 h 1154599"/>
                  <a:gd name="connsiteX90" fmla="*/ 2914439 w 7487769"/>
                  <a:gd name="connsiteY90" fmla="*/ 586764 h 1154599"/>
                  <a:gd name="connsiteX91" fmla="*/ 2957702 w 7487769"/>
                  <a:gd name="connsiteY91" fmla="*/ 598481 h 1154599"/>
                  <a:gd name="connsiteX92" fmla="*/ 2964913 w 7487769"/>
                  <a:gd name="connsiteY92" fmla="*/ 60073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8395 h 1154599"/>
                  <a:gd name="connsiteX95" fmla="*/ 3115885 w 7487769"/>
                  <a:gd name="connsiteY95" fmla="*/ 602086 h 1154599"/>
                  <a:gd name="connsiteX96" fmla="*/ 3128955 w 7487769"/>
                  <a:gd name="connsiteY96" fmla="*/ 598481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4596 h 1154599"/>
                  <a:gd name="connsiteX99" fmla="*/ 3219087 w 7487769"/>
                  <a:gd name="connsiteY99" fmla="*/ 573694 h 1154599"/>
                  <a:gd name="connsiteX100" fmla="*/ 3266407 w 7487769"/>
                  <a:gd name="connsiteY100" fmla="*/ 556569 h 1154599"/>
                  <a:gd name="connsiteX101" fmla="*/ 3288940 w 7487769"/>
                  <a:gd name="connsiteY101" fmla="*/ 548457 h 1154599"/>
                  <a:gd name="connsiteX102" fmla="*/ 3316881 w 7487769"/>
                  <a:gd name="connsiteY102" fmla="*/ 538092 h 1154599"/>
                  <a:gd name="connsiteX103" fmla="*/ 3365102 w 7487769"/>
                  <a:gd name="connsiteY103" fmla="*/ 523220 h 1154599"/>
                  <a:gd name="connsiteX104" fmla="*/ 3366905 w 7487769"/>
                  <a:gd name="connsiteY104" fmla="*/ 522769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644 h 1154599"/>
                  <a:gd name="connsiteX107" fmla="*/ 3517877 w 7487769"/>
                  <a:gd name="connsiteY107" fmla="*/ 507447 h 1154599"/>
                  <a:gd name="connsiteX108" fmla="*/ 3567900 w 7487769"/>
                  <a:gd name="connsiteY108" fmla="*/ 516460 h 1154599"/>
                  <a:gd name="connsiteX109" fmla="*/ 3587730 w 7487769"/>
                  <a:gd name="connsiteY109" fmla="*/ 523220 h 1154599"/>
                  <a:gd name="connsiteX110" fmla="*/ 3618374 w 7487769"/>
                  <a:gd name="connsiteY110" fmla="*/ 533135 h 1154599"/>
                  <a:gd name="connsiteX111" fmla="*/ 3653977 w 7487769"/>
                  <a:gd name="connsiteY111" fmla="*/ 548457 h 1154599"/>
                  <a:gd name="connsiteX112" fmla="*/ 3668399 w 7487769"/>
                  <a:gd name="connsiteY112" fmla="*/ 554766 h 1154599"/>
                  <a:gd name="connsiteX113" fmla="*/ 3706254 w 7487769"/>
                  <a:gd name="connsiteY113" fmla="*/ 573694 h 1154599"/>
                  <a:gd name="connsiteX114" fmla="*/ 3718873 w 7487769"/>
                  <a:gd name="connsiteY114" fmla="*/ 580004 h 1154599"/>
                  <a:gd name="connsiteX115" fmla="*/ 3754024 w 7487769"/>
                  <a:gd name="connsiteY115" fmla="*/ 598481 h 1154599"/>
                  <a:gd name="connsiteX116" fmla="*/ 3768896 w 7487769"/>
                  <a:gd name="connsiteY116" fmla="*/ 606142 h 1154599"/>
                  <a:gd name="connsiteX117" fmla="*/ 3804499 w 7487769"/>
                  <a:gd name="connsiteY117" fmla="*/ 623718 h 1154599"/>
                  <a:gd name="connsiteX118" fmla="*/ 3819371 w 7487769"/>
                  <a:gd name="connsiteY118" fmla="*/ 630928 h 1154599"/>
                  <a:gd name="connsiteX119" fmla="*/ 3865789 w 7487769"/>
                  <a:gd name="connsiteY119" fmla="*/ 648955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62682 w 7487769"/>
                  <a:gd name="connsiteY122" fmla="*/ 674192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1854 h 1154599"/>
                  <a:gd name="connsiteX125" fmla="*/ 4070390 w 7487769"/>
                  <a:gd name="connsiteY125" fmla="*/ 686360 h 1154599"/>
                  <a:gd name="connsiteX126" fmla="*/ 4120865 w 7487769"/>
                  <a:gd name="connsiteY126" fmla="*/ 692219 h 1154599"/>
                  <a:gd name="connsiteX127" fmla="*/ 4170888 w 7487769"/>
                  <a:gd name="connsiteY127" fmla="*/ 698979 h 1154599"/>
                  <a:gd name="connsiteX128" fmla="*/ 4171789 w 7487769"/>
                  <a:gd name="connsiteY128" fmla="*/ 698979 h 1154599"/>
                  <a:gd name="connsiteX129" fmla="*/ 4221362 w 7487769"/>
                  <a:gd name="connsiteY129" fmla="*/ 708443 h 1154599"/>
                  <a:gd name="connsiteX130" fmla="*/ 4271387 w 7487769"/>
                  <a:gd name="connsiteY130" fmla="*/ 719709 h 1154599"/>
                  <a:gd name="connsiteX131" fmla="*/ 4288512 w 7487769"/>
                  <a:gd name="connsiteY131" fmla="*/ 724216 h 1154599"/>
                  <a:gd name="connsiteX132" fmla="*/ 4321861 w 7487769"/>
                  <a:gd name="connsiteY132" fmla="*/ 733229 h 1154599"/>
                  <a:gd name="connsiteX133" fmla="*/ 4371884 w 7487769"/>
                  <a:gd name="connsiteY133" fmla="*/ 745397 h 1154599"/>
                  <a:gd name="connsiteX134" fmla="*/ 4389911 w 7487769"/>
                  <a:gd name="connsiteY134" fmla="*/ 749453 h 1154599"/>
                  <a:gd name="connsiteX135" fmla="*/ 4422358 w 7487769"/>
                  <a:gd name="connsiteY135" fmla="*/ 757114 h 1154599"/>
                  <a:gd name="connsiteX136" fmla="*/ 4472382 w 7487769"/>
                  <a:gd name="connsiteY136" fmla="*/ 768381 h 1154599"/>
                  <a:gd name="connsiteX137" fmla="*/ 4509337 w 7487769"/>
                  <a:gd name="connsiteY137" fmla="*/ 774690 h 1154599"/>
                  <a:gd name="connsiteX138" fmla="*/ 4522856 w 7487769"/>
                  <a:gd name="connsiteY138" fmla="*/ 77694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4069 h 1154599"/>
                  <a:gd name="connsiteX141" fmla="*/ 4666618 w 7487769"/>
                  <a:gd name="connsiteY141" fmla="*/ 799477 h 1154599"/>
                  <a:gd name="connsiteX142" fmla="*/ 4673377 w 7487769"/>
                  <a:gd name="connsiteY142" fmla="*/ 800378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75228 w 7487769"/>
                  <a:gd name="connsiteY145" fmla="*/ 799477 h 1154599"/>
                  <a:gd name="connsiteX146" fmla="*/ 4824350 w 7487769"/>
                  <a:gd name="connsiteY146" fmla="*/ 789111 h 1154599"/>
                  <a:gd name="connsiteX147" fmla="*/ 4861305 w 7487769"/>
                  <a:gd name="connsiteY147" fmla="*/ 774690 h 1154599"/>
                  <a:gd name="connsiteX148" fmla="*/ 4874374 w 7487769"/>
                  <a:gd name="connsiteY148" fmla="*/ 769282 h 1154599"/>
                  <a:gd name="connsiteX149" fmla="*/ 4904568 w 7487769"/>
                  <a:gd name="connsiteY149" fmla="*/ 749453 h 1154599"/>
                  <a:gd name="connsiteX150" fmla="*/ 4924848 w 7487769"/>
                  <a:gd name="connsiteY150" fmla="*/ 736384 h 1154599"/>
                  <a:gd name="connsiteX151" fmla="*/ 4938819 w 7487769"/>
                  <a:gd name="connsiteY151" fmla="*/ 724216 h 1154599"/>
                  <a:gd name="connsiteX152" fmla="*/ 4967660 w 7487769"/>
                  <a:gd name="connsiteY152" fmla="*/ 698979 h 1154599"/>
                  <a:gd name="connsiteX153" fmla="*/ 4974871 w 7487769"/>
                  <a:gd name="connsiteY153" fmla="*/ 693120 h 1154599"/>
                  <a:gd name="connsiteX154" fmla="*/ 4993349 w 7487769"/>
                  <a:gd name="connsiteY154" fmla="*/ 674192 h 1154599"/>
                  <a:gd name="connsiteX155" fmla="*/ 5017685 w 7487769"/>
                  <a:gd name="connsiteY155" fmla="*/ 648955 h 1154599"/>
                  <a:gd name="connsiteX156" fmla="*/ 5025345 w 7487769"/>
                  <a:gd name="connsiteY156" fmla="*/ 640843 h 1154599"/>
                  <a:gd name="connsiteX157" fmla="*/ 5040218 w 7487769"/>
                  <a:gd name="connsiteY157" fmla="*/ 623718 h 1154599"/>
                  <a:gd name="connsiteX158" fmla="*/ 5061849 w 7487769"/>
                  <a:gd name="connsiteY158" fmla="*/ 598481 h 1154599"/>
                  <a:gd name="connsiteX159" fmla="*/ 5075370 w 7487769"/>
                  <a:gd name="connsiteY159" fmla="*/ 583158 h 1154599"/>
                  <a:gd name="connsiteX160" fmla="*/ 5083932 w 7487769"/>
                  <a:gd name="connsiteY160" fmla="*/ 573694 h 1154599"/>
                  <a:gd name="connsiteX161" fmla="*/ 5105563 w 7487769"/>
                  <a:gd name="connsiteY161" fmla="*/ 548457 h 1154599"/>
                  <a:gd name="connsiteX162" fmla="*/ 5125844 w 7487769"/>
                  <a:gd name="connsiteY162" fmla="*/ 525023 h 1154599"/>
                  <a:gd name="connsiteX163" fmla="*/ 5127196 w 7487769"/>
                  <a:gd name="connsiteY163" fmla="*/ 523220 h 1154599"/>
                  <a:gd name="connsiteX164" fmla="*/ 5150630 w 7487769"/>
                  <a:gd name="connsiteY164" fmla="*/ 497983 h 1154599"/>
                  <a:gd name="connsiteX165" fmla="*/ 5174065 w 7487769"/>
                  <a:gd name="connsiteY165" fmla="*/ 473196 h 1154599"/>
                  <a:gd name="connsiteX166" fmla="*/ 5175867 w 7487769"/>
                  <a:gd name="connsiteY166" fmla="*/ 470943 h 1154599"/>
                  <a:gd name="connsiteX167" fmla="*/ 5201555 w 7487769"/>
                  <a:gd name="connsiteY167" fmla="*/ 447959 h 1154599"/>
                  <a:gd name="connsiteX168" fmla="*/ 5226342 w 7487769"/>
                  <a:gd name="connsiteY168" fmla="*/ 425877 h 1154599"/>
                  <a:gd name="connsiteX169" fmla="*/ 5230848 w 7487769"/>
                  <a:gd name="connsiteY169" fmla="*/ 422722 h 1154599"/>
                  <a:gd name="connsiteX170" fmla="*/ 5268705 w 7487769"/>
                  <a:gd name="connsiteY170" fmla="*/ 397485 h 1154599"/>
                  <a:gd name="connsiteX171" fmla="*/ 5276365 w 7487769"/>
                  <a:gd name="connsiteY171" fmla="*/ 392528 h 1154599"/>
                  <a:gd name="connsiteX172" fmla="*/ 5326839 w 7487769"/>
                  <a:gd name="connsiteY172" fmla="*/ 372699 h 1154599"/>
                  <a:gd name="connsiteX173" fmla="*/ 5329994 w 7487769"/>
                  <a:gd name="connsiteY173" fmla="*/ 372699 h 1154599"/>
                  <a:gd name="connsiteX174" fmla="*/ 5376863 w 7487769"/>
                  <a:gd name="connsiteY174" fmla="*/ 366840 h 1154599"/>
                  <a:gd name="connsiteX175" fmla="*/ 5412465 w 7487769"/>
                  <a:gd name="connsiteY175" fmla="*/ 372699 h 1154599"/>
                  <a:gd name="connsiteX176" fmla="*/ 5427337 w 7487769"/>
                  <a:gd name="connsiteY176" fmla="*/ 374952 h 1154599"/>
                  <a:gd name="connsiteX177" fmla="*/ 5477360 w 7487769"/>
                  <a:gd name="connsiteY177" fmla="*/ 394781 h 1154599"/>
                  <a:gd name="connsiteX178" fmla="*/ 5482770 w 7487769"/>
                  <a:gd name="connsiteY178" fmla="*/ 397485 h 1154599"/>
                  <a:gd name="connsiteX179" fmla="*/ 5524681 w 7487769"/>
                  <a:gd name="connsiteY179" fmla="*/ 422722 h 1154599"/>
                  <a:gd name="connsiteX180" fmla="*/ 5527836 w 7487769"/>
                  <a:gd name="connsiteY180" fmla="*/ 424525 h 1154599"/>
                  <a:gd name="connsiteX181" fmla="*/ 5559382 w 7487769"/>
                  <a:gd name="connsiteY181" fmla="*/ 447959 h 1154599"/>
                  <a:gd name="connsiteX182" fmla="*/ 5577859 w 7487769"/>
                  <a:gd name="connsiteY182" fmla="*/ 462380 h 1154599"/>
                  <a:gd name="connsiteX183" fmla="*/ 5590477 w 7487769"/>
                  <a:gd name="connsiteY183" fmla="*/ 473196 h 1154599"/>
                  <a:gd name="connsiteX184" fmla="*/ 5621122 w 7487769"/>
                  <a:gd name="connsiteY184" fmla="*/ 497983 h 1154599"/>
                  <a:gd name="connsiteX185" fmla="*/ 5628333 w 7487769"/>
                  <a:gd name="connsiteY185" fmla="*/ 504292 h 1154599"/>
                  <a:gd name="connsiteX186" fmla="*/ 5648613 w 7487769"/>
                  <a:gd name="connsiteY186" fmla="*/ 523220 h 1154599"/>
                  <a:gd name="connsiteX187" fmla="*/ 5677005 w 7487769"/>
                  <a:gd name="connsiteY187" fmla="*/ 548457 h 1154599"/>
                  <a:gd name="connsiteX188" fmla="*/ 5678357 w 7487769"/>
                  <a:gd name="connsiteY188" fmla="*/ 549809 h 1154599"/>
                  <a:gd name="connsiteX189" fmla="*/ 5704946 w 7487769"/>
                  <a:gd name="connsiteY189" fmla="*/ 573694 h 1154599"/>
                  <a:gd name="connsiteX190" fmla="*/ 5728831 w 7487769"/>
                  <a:gd name="connsiteY190" fmla="*/ 595326 h 1154599"/>
                  <a:gd name="connsiteX191" fmla="*/ 5732887 w 7487769"/>
                  <a:gd name="connsiteY191" fmla="*/ 598481 h 1154599"/>
                  <a:gd name="connsiteX192" fmla="*/ 5762180 w 7487769"/>
                  <a:gd name="connsiteY192" fmla="*/ 623718 h 1154599"/>
                  <a:gd name="connsiteX193" fmla="*/ 5778854 w 7487769"/>
                  <a:gd name="connsiteY193" fmla="*/ 638139 h 1154599"/>
                  <a:gd name="connsiteX194" fmla="*/ 5793727 w 7487769"/>
                  <a:gd name="connsiteY194" fmla="*/ 648955 h 1154599"/>
                  <a:gd name="connsiteX195" fmla="*/ 5825724 w 7487769"/>
                  <a:gd name="connsiteY195" fmla="*/ 674192 h 1154599"/>
                  <a:gd name="connsiteX196" fmla="*/ 5829328 w 7487769"/>
                  <a:gd name="connsiteY196" fmla="*/ 676896 h 1154599"/>
                  <a:gd name="connsiteX197" fmla="*/ 5864030 w 7487769"/>
                  <a:gd name="connsiteY197" fmla="*/ 698979 h 1154599"/>
                  <a:gd name="connsiteX198" fmla="*/ 5879353 w 7487769"/>
                  <a:gd name="connsiteY198" fmla="*/ 708893 h 1154599"/>
                  <a:gd name="connsiteX199" fmla="*/ 5910449 w 7487769"/>
                  <a:gd name="connsiteY199" fmla="*/ 724216 h 1154599"/>
                  <a:gd name="connsiteX200" fmla="*/ 5929827 w 7487769"/>
                  <a:gd name="connsiteY200" fmla="*/ 733680 h 1154599"/>
                  <a:gd name="connsiteX201" fmla="*/ 5979851 w 7487769"/>
                  <a:gd name="connsiteY201" fmla="*/ 749002 h 1154599"/>
                  <a:gd name="connsiteX202" fmla="*/ 5983456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5312 h 1154599"/>
                  <a:gd name="connsiteX205" fmla="*/ 6124063 w 7487769"/>
                  <a:gd name="connsiteY205" fmla="*/ 749453 h 1154599"/>
                  <a:gd name="connsiteX206" fmla="*/ 6130822 w 7487769"/>
                  <a:gd name="connsiteY206" fmla="*/ 748552 h 1154599"/>
                  <a:gd name="connsiteX207" fmla="*/ 6180847 w 7487769"/>
                  <a:gd name="connsiteY207" fmla="*/ 735933 h 1154599"/>
                  <a:gd name="connsiteX208" fmla="*/ 6217350 w 7487769"/>
                  <a:gd name="connsiteY208" fmla="*/ 724216 h 1154599"/>
                  <a:gd name="connsiteX209" fmla="*/ 6231321 w 7487769"/>
                  <a:gd name="connsiteY209" fmla="*/ 720160 h 1154599"/>
                  <a:gd name="connsiteX210" fmla="*/ 6281344 w 7487769"/>
                  <a:gd name="connsiteY210" fmla="*/ 701683 h 1154599"/>
                  <a:gd name="connsiteX211" fmla="*/ 6287653 w 7487769"/>
                  <a:gd name="connsiteY211" fmla="*/ 698979 h 1154599"/>
                  <a:gd name="connsiteX212" fmla="*/ 6331819 w 7487769"/>
                  <a:gd name="connsiteY212" fmla="*/ 680952 h 1154599"/>
                  <a:gd name="connsiteX213" fmla="*/ 6347591 w 7487769"/>
                  <a:gd name="connsiteY213" fmla="*/ 674192 h 1154599"/>
                  <a:gd name="connsiteX214" fmla="*/ 6381842 w 7487769"/>
                  <a:gd name="connsiteY214" fmla="*/ 657969 h 1154599"/>
                  <a:gd name="connsiteX215" fmla="*/ 6400770 w 7487769"/>
                  <a:gd name="connsiteY215" fmla="*/ 648955 h 1154599"/>
                  <a:gd name="connsiteX216" fmla="*/ 6432316 w 7487769"/>
                  <a:gd name="connsiteY216" fmla="*/ 634534 h 1154599"/>
                  <a:gd name="connsiteX217" fmla="*/ 6453948 w 7487769"/>
                  <a:gd name="connsiteY217" fmla="*/ 623718 h 1154599"/>
                  <a:gd name="connsiteX218" fmla="*/ 6482340 w 7487769"/>
                  <a:gd name="connsiteY218" fmla="*/ 609297 h 1154599"/>
                  <a:gd name="connsiteX219" fmla="*/ 6504874 w 7487769"/>
                  <a:gd name="connsiteY219" fmla="*/ 598481 h 1154599"/>
                  <a:gd name="connsiteX220" fmla="*/ 6532814 w 7487769"/>
                  <a:gd name="connsiteY220" fmla="*/ 585862 h 1154599"/>
                  <a:gd name="connsiteX221" fmla="*/ 6560304 w 7487769"/>
                  <a:gd name="connsiteY221" fmla="*/ 573694 h 1154599"/>
                  <a:gd name="connsiteX222" fmla="*/ 6582837 w 7487769"/>
                  <a:gd name="connsiteY222" fmla="*/ 563780 h 1154599"/>
                  <a:gd name="connsiteX223" fmla="*/ 6631961 w 7487769"/>
                  <a:gd name="connsiteY223" fmla="*/ 548457 h 1154599"/>
                  <a:gd name="connsiteX224" fmla="*/ 6633313 w 7487769"/>
                  <a:gd name="connsiteY224" fmla="*/ 548007 h 1154599"/>
                  <a:gd name="connsiteX225" fmla="*/ 6683336 w 7487769"/>
                  <a:gd name="connsiteY225" fmla="*/ 540345 h 1154599"/>
                  <a:gd name="connsiteX226" fmla="*/ 6733810 w 7487769"/>
                  <a:gd name="connsiteY226" fmla="*/ 545753 h 1154599"/>
                  <a:gd name="connsiteX227" fmla="*/ 6740120 w 7487769"/>
                  <a:gd name="connsiteY227" fmla="*/ 548457 h 1154599"/>
                  <a:gd name="connsiteX228" fmla="*/ 6783834 w 7487769"/>
                  <a:gd name="connsiteY228" fmla="*/ 567836 h 1154599"/>
                  <a:gd name="connsiteX229" fmla="*/ 6791495 w 7487769"/>
                  <a:gd name="connsiteY229" fmla="*/ 573694 h 1154599"/>
                  <a:gd name="connsiteX230" fmla="*/ 6823942 w 7487769"/>
                  <a:gd name="connsiteY230" fmla="*/ 598481 h 1154599"/>
                  <a:gd name="connsiteX231" fmla="*/ 6834308 w 7487769"/>
                  <a:gd name="connsiteY231" fmla="*/ 606593 h 1154599"/>
                  <a:gd name="connsiteX232" fmla="*/ 6850082 w 7487769"/>
                  <a:gd name="connsiteY232" fmla="*/ 623718 h 1154599"/>
                  <a:gd name="connsiteX233" fmla="*/ 6872164 w 7487769"/>
                  <a:gd name="connsiteY233" fmla="*/ 648955 h 1154599"/>
                  <a:gd name="connsiteX234" fmla="*/ 6884331 w 7487769"/>
                  <a:gd name="connsiteY234" fmla="*/ 662475 h 1154599"/>
                  <a:gd name="connsiteX235" fmla="*/ 6892894 w 7487769"/>
                  <a:gd name="connsiteY235" fmla="*/ 674192 h 1154599"/>
                  <a:gd name="connsiteX236" fmla="*/ 6910470 w 7487769"/>
                  <a:gd name="connsiteY236" fmla="*/ 698979 h 1154599"/>
                  <a:gd name="connsiteX237" fmla="*/ 6928948 w 7487769"/>
                  <a:gd name="connsiteY237" fmla="*/ 724216 h 1154599"/>
                  <a:gd name="connsiteX238" fmla="*/ 6934805 w 7487769"/>
                  <a:gd name="connsiteY238" fmla="*/ 732778 h 1154599"/>
                  <a:gd name="connsiteX239" fmla="*/ 6945171 w 7487769"/>
                  <a:gd name="connsiteY239" fmla="*/ 749453 h 1154599"/>
                  <a:gd name="connsiteX240" fmla="*/ 6961396 w 7487769"/>
                  <a:gd name="connsiteY240" fmla="*/ 774690 h 1154599"/>
                  <a:gd name="connsiteX241" fmla="*/ 6977168 w 7487769"/>
                  <a:gd name="connsiteY241" fmla="*/ 799477 h 1154599"/>
                  <a:gd name="connsiteX242" fmla="*/ 6984830 w 7487769"/>
                  <a:gd name="connsiteY242" fmla="*/ 812546 h 1154599"/>
                  <a:gd name="connsiteX243" fmla="*/ 6992491 w 7487769"/>
                  <a:gd name="connsiteY243" fmla="*/ 824714 h 1154599"/>
                  <a:gd name="connsiteX244" fmla="*/ 7008264 w 7487769"/>
                  <a:gd name="connsiteY244" fmla="*/ 849951 h 1154599"/>
                  <a:gd name="connsiteX245" fmla="*/ 7023586 w 7487769"/>
                  <a:gd name="connsiteY245" fmla="*/ 875188 h 1154599"/>
                  <a:gd name="connsiteX246" fmla="*/ 7035304 w 7487769"/>
                  <a:gd name="connsiteY246" fmla="*/ 894116 h 1154599"/>
                  <a:gd name="connsiteX247" fmla="*/ 7039359 w 7487769"/>
                  <a:gd name="connsiteY247" fmla="*/ 899975 h 1154599"/>
                  <a:gd name="connsiteX248" fmla="*/ 7055584 w 7487769"/>
                  <a:gd name="connsiteY248" fmla="*/ 925212 h 1154599"/>
                  <a:gd name="connsiteX249" fmla="*/ 7071358 w 7487769"/>
                  <a:gd name="connsiteY249" fmla="*/ 950449 h 1154599"/>
                  <a:gd name="connsiteX250" fmla="*/ 7085328 w 7487769"/>
                  <a:gd name="connsiteY250" fmla="*/ 971179 h 1154599"/>
                  <a:gd name="connsiteX251" fmla="*/ 7088933 w 7487769"/>
                  <a:gd name="connsiteY251" fmla="*/ 975686 h 1154599"/>
                  <a:gd name="connsiteX252" fmla="*/ 7107410 w 7487769"/>
                  <a:gd name="connsiteY252" fmla="*/ 1000473 h 1154599"/>
                  <a:gd name="connsiteX253" fmla="*/ 7127239 w 7487769"/>
                  <a:gd name="connsiteY253" fmla="*/ 1025710 h 1154599"/>
                  <a:gd name="connsiteX254" fmla="*/ 7135802 w 7487769"/>
                  <a:gd name="connsiteY254" fmla="*/ 1037427 h 1154599"/>
                  <a:gd name="connsiteX255" fmla="*/ 7148870 w 7487769"/>
                  <a:gd name="connsiteY255" fmla="*/ 1050947 h 1154599"/>
                  <a:gd name="connsiteX256" fmla="*/ 7174109 w 7487769"/>
                  <a:gd name="connsiteY256" fmla="*/ 1076184 h 1154599"/>
                  <a:gd name="connsiteX257" fmla="*/ 7186276 w 7487769"/>
                  <a:gd name="connsiteY257" fmla="*/ 1087901 h 1154599"/>
                  <a:gd name="connsiteX258" fmla="*/ 7207006 w 7487769"/>
                  <a:gd name="connsiteY258" fmla="*/ 1100970 h 1154599"/>
                  <a:gd name="connsiteX259" fmla="*/ 7236299 w 7487769"/>
                  <a:gd name="connsiteY259" fmla="*/ 1118546 h 1154599"/>
                  <a:gd name="connsiteX260" fmla="*/ 7273705 w 7487769"/>
                  <a:gd name="connsiteY260" fmla="*/ 1126208 h 1154599"/>
                  <a:gd name="connsiteX261" fmla="*/ 7286775 w 7487769"/>
                  <a:gd name="connsiteY261" fmla="*/ 1128912 h 1154599"/>
                  <a:gd name="connsiteX262" fmla="*/ 7305251 w 7487769"/>
                  <a:gd name="connsiteY262" fmla="*/ 1126208 h 1154599"/>
                  <a:gd name="connsiteX263" fmla="*/ 7336797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89526 w 7487769"/>
                  <a:gd name="connsiteY265" fmla="*/ 1100970 h 1154599"/>
                  <a:gd name="connsiteX266" fmla="*/ 7430986 w 7487769"/>
                  <a:gd name="connsiteY266" fmla="*/ 1076184 h 1154599"/>
                  <a:gd name="connsiteX267" fmla="*/ 7437296 w 7487769"/>
                  <a:gd name="connsiteY267" fmla="*/ 1072128 h 1154599"/>
                  <a:gd name="connsiteX268" fmla="*/ 7467941 w 7487769"/>
                  <a:gd name="connsiteY268" fmla="*/ 1050947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5710 h 1154599"/>
                  <a:gd name="connsiteX271" fmla="*/ 7487770 w 7487769"/>
                  <a:gd name="connsiteY271" fmla="*/ 1000473 h 1154599"/>
                  <a:gd name="connsiteX272" fmla="*/ 7487770 w 7487769"/>
                  <a:gd name="connsiteY272" fmla="*/ 975686 h 1154599"/>
                  <a:gd name="connsiteX273" fmla="*/ 7487770 w 7487769"/>
                  <a:gd name="connsiteY273" fmla="*/ 950449 h 1154599"/>
                  <a:gd name="connsiteX274" fmla="*/ 7487770 w 7487769"/>
                  <a:gd name="connsiteY274" fmla="*/ 925212 h 1154599"/>
                  <a:gd name="connsiteX275" fmla="*/ 7487770 w 7487769"/>
                  <a:gd name="connsiteY275" fmla="*/ 899975 h 1154599"/>
                  <a:gd name="connsiteX276" fmla="*/ 7487770 w 7487769"/>
                  <a:gd name="connsiteY276" fmla="*/ 875188 h 1154599"/>
                  <a:gd name="connsiteX277" fmla="*/ 7487770 w 7487769"/>
                  <a:gd name="connsiteY277" fmla="*/ 849951 h 1154599"/>
                  <a:gd name="connsiteX278" fmla="*/ 7487770 w 7487769"/>
                  <a:gd name="connsiteY278" fmla="*/ 824714 h 1154599"/>
                  <a:gd name="connsiteX279" fmla="*/ 7487770 w 7487769"/>
                  <a:gd name="connsiteY279" fmla="*/ 799477 h 1154599"/>
                  <a:gd name="connsiteX280" fmla="*/ 7487770 w 7487769"/>
                  <a:gd name="connsiteY280" fmla="*/ 774690 h 1154599"/>
                  <a:gd name="connsiteX281" fmla="*/ 7487770 w 7487769"/>
                  <a:gd name="connsiteY281" fmla="*/ 749453 h 1154599"/>
                  <a:gd name="connsiteX282" fmla="*/ 7487770 w 7487769"/>
                  <a:gd name="connsiteY282" fmla="*/ 724216 h 1154599"/>
                  <a:gd name="connsiteX283" fmla="*/ 7487770 w 7487769"/>
                  <a:gd name="connsiteY283" fmla="*/ 714301 h 1154599"/>
                  <a:gd name="connsiteX284" fmla="*/ 7473348 w 7487769"/>
                  <a:gd name="connsiteY284" fmla="*/ 724216 h 1154599"/>
                  <a:gd name="connsiteX285" fmla="*/ 7437296 w 7487769"/>
                  <a:gd name="connsiteY285" fmla="*/ 749002 h 1154599"/>
                  <a:gd name="connsiteX286" fmla="*/ 7436845 w 7487769"/>
                  <a:gd name="connsiteY286" fmla="*/ 749453 h 1154599"/>
                  <a:gd name="connsiteX287" fmla="*/ 7395383 w 7487769"/>
                  <a:gd name="connsiteY287" fmla="*/ 774690 h 1154599"/>
                  <a:gd name="connsiteX288" fmla="*/ 7387272 w 7487769"/>
                  <a:gd name="connsiteY288" fmla="*/ 779647 h 1154599"/>
                  <a:gd name="connsiteX289" fmla="*/ 7337249 w 7487769"/>
                  <a:gd name="connsiteY289" fmla="*/ 799477 h 1154599"/>
                  <a:gd name="connsiteX290" fmla="*/ 7336797 w 7487769"/>
                  <a:gd name="connsiteY290" fmla="*/ 799927 h 1154599"/>
                  <a:gd name="connsiteX291" fmla="*/ 7286775 w 7487769"/>
                  <a:gd name="connsiteY291" fmla="*/ 806236 h 1154599"/>
                  <a:gd name="connsiteX292" fmla="*/ 7257480 w 7487769"/>
                  <a:gd name="connsiteY292" fmla="*/ 799477 h 1154599"/>
                  <a:gd name="connsiteX293" fmla="*/ 7236299 w 7487769"/>
                  <a:gd name="connsiteY293" fmla="*/ 794970 h 1154599"/>
                  <a:gd name="connsiteX294" fmla="*/ 7201599 w 7487769"/>
                  <a:gd name="connsiteY294" fmla="*/ 774690 h 1154599"/>
                  <a:gd name="connsiteX295" fmla="*/ 7186276 w 7487769"/>
                  <a:gd name="connsiteY295" fmla="*/ 764776 h 1154599"/>
                  <a:gd name="connsiteX296" fmla="*/ 7170503 w 7487769"/>
                  <a:gd name="connsiteY296" fmla="*/ 749453 h 1154599"/>
                  <a:gd name="connsiteX297" fmla="*/ 7145266 w 7487769"/>
                  <a:gd name="connsiteY297" fmla="*/ 724216 h 1154599"/>
                  <a:gd name="connsiteX298" fmla="*/ 7135802 w 7487769"/>
                  <a:gd name="connsiteY298" fmla="*/ 714752 h 1154599"/>
                  <a:gd name="connsiteX299" fmla="*/ 7123633 w 7487769"/>
                  <a:gd name="connsiteY299" fmla="*/ 698979 h 1154599"/>
                  <a:gd name="connsiteX300" fmla="*/ 7104706 w 7487769"/>
                  <a:gd name="connsiteY300" fmla="*/ 674192 h 1154599"/>
                  <a:gd name="connsiteX301" fmla="*/ 7085778 w 7487769"/>
                  <a:gd name="connsiteY301" fmla="*/ 648955 h 1154599"/>
                  <a:gd name="connsiteX302" fmla="*/ 7085328 w 7487769"/>
                  <a:gd name="connsiteY302" fmla="*/ 648955 h 1154599"/>
                  <a:gd name="connsiteX303" fmla="*/ 7069103 w 7487769"/>
                  <a:gd name="connsiteY303" fmla="*/ 623718 h 1154599"/>
                  <a:gd name="connsiteX304" fmla="*/ 7053330 w 7487769"/>
                  <a:gd name="connsiteY304" fmla="*/ 598481 h 1154599"/>
                  <a:gd name="connsiteX305" fmla="*/ 7036656 w 7487769"/>
                  <a:gd name="connsiteY305" fmla="*/ 573694 h 1154599"/>
                  <a:gd name="connsiteX306" fmla="*/ 7035304 w 7487769"/>
                  <a:gd name="connsiteY306" fmla="*/ 571441 h 1154599"/>
                  <a:gd name="connsiteX307" fmla="*/ 7021333 w 7487769"/>
                  <a:gd name="connsiteY307" fmla="*/ 548457 h 1154599"/>
                  <a:gd name="connsiteX308" fmla="*/ 7005560 w 7487769"/>
                  <a:gd name="connsiteY308" fmla="*/ 523220 h 1154599"/>
                  <a:gd name="connsiteX309" fmla="*/ 6990237 w 7487769"/>
                  <a:gd name="connsiteY309" fmla="*/ 497983 h 1154599"/>
                  <a:gd name="connsiteX310" fmla="*/ 6984830 w 7487769"/>
                  <a:gd name="connsiteY310" fmla="*/ 489420 h 1154599"/>
                  <a:gd name="connsiteX311" fmla="*/ 6974915 w 7487769"/>
                  <a:gd name="connsiteY311" fmla="*/ 473196 h 1154599"/>
                  <a:gd name="connsiteX312" fmla="*/ 6958692 w 7487769"/>
                  <a:gd name="connsiteY312" fmla="*/ 447959 h 1154599"/>
                  <a:gd name="connsiteX313" fmla="*/ 6942918 w 7487769"/>
                  <a:gd name="connsiteY313" fmla="*/ 422722 h 1154599"/>
                  <a:gd name="connsiteX314" fmla="*/ 6934805 w 7487769"/>
                  <a:gd name="connsiteY314" fmla="*/ 409653 h 1154599"/>
                  <a:gd name="connsiteX315" fmla="*/ 6926244 w 7487769"/>
                  <a:gd name="connsiteY315" fmla="*/ 397485 h 1154599"/>
                  <a:gd name="connsiteX316" fmla="*/ 6908216 w 7487769"/>
                  <a:gd name="connsiteY316" fmla="*/ 372699 h 1154599"/>
                  <a:gd name="connsiteX317" fmla="*/ 6889739 w 7487769"/>
                  <a:gd name="connsiteY317" fmla="*/ 347461 h 1154599"/>
                  <a:gd name="connsiteX318" fmla="*/ 6884331 w 7487769"/>
                  <a:gd name="connsiteY318" fmla="*/ 340251 h 1154599"/>
                  <a:gd name="connsiteX319" fmla="*/ 6869009 w 7487769"/>
                  <a:gd name="connsiteY319" fmla="*/ 322224 h 1154599"/>
                  <a:gd name="connsiteX320" fmla="*/ 6846476 w 7487769"/>
                  <a:gd name="connsiteY320" fmla="*/ 296987 h 1154599"/>
                  <a:gd name="connsiteX321" fmla="*/ 6834308 w 7487769"/>
                  <a:gd name="connsiteY321" fmla="*/ 283467 h 1154599"/>
                  <a:gd name="connsiteX322" fmla="*/ 6819436 w 7487769"/>
                  <a:gd name="connsiteY322" fmla="*/ 272201 h 1154599"/>
                  <a:gd name="connsiteX323" fmla="*/ 6786538 w 7487769"/>
                  <a:gd name="connsiteY323" fmla="*/ 246963 h 1154599"/>
                  <a:gd name="connsiteX324" fmla="*/ 6783834 w 7487769"/>
                  <a:gd name="connsiteY324" fmla="*/ 245161 h 1154599"/>
                  <a:gd name="connsiteX325" fmla="*/ 6733810 w 7487769"/>
                  <a:gd name="connsiteY325" fmla="*/ 223529 h 1154599"/>
                  <a:gd name="connsiteX326" fmla="*/ 6718939 w 7487769"/>
                  <a:gd name="connsiteY326" fmla="*/ 221726 h 1154599"/>
                  <a:gd name="connsiteX327" fmla="*/ 6683336 w 7487769"/>
                  <a:gd name="connsiteY327" fmla="*/ 217670 h 1154599"/>
                  <a:gd name="connsiteX328" fmla="*/ 6656747 w 7487769"/>
                  <a:gd name="connsiteY328" fmla="*/ 221726 h 1154599"/>
                  <a:gd name="connsiteX329" fmla="*/ 6633313 w 7487769"/>
                  <a:gd name="connsiteY329" fmla="*/ 225332 h 1154599"/>
                  <a:gd name="connsiteX330" fmla="*/ 6582837 w 7487769"/>
                  <a:gd name="connsiteY330" fmla="*/ 241556 h 1154599"/>
                  <a:gd name="connsiteX331" fmla="*/ 6571121 w 7487769"/>
                  <a:gd name="connsiteY331" fmla="*/ 246963 h 1154599"/>
                  <a:gd name="connsiteX332" fmla="*/ 6532814 w 7487769"/>
                  <a:gd name="connsiteY332" fmla="*/ 263638 h 1154599"/>
                  <a:gd name="connsiteX333" fmla="*/ 6515238 w 7487769"/>
                  <a:gd name="connsiteY333" fmla="*/ 272201 h 1154599"/>
                  <a:gd name="connsiteX334" fmla="*/ 6482340 w 7487769"/>
                  <a:gd name="connsiteY334" fmla="*/ 287523 h 1154599"/>
                  <a:gd name="connsiteX335" fmla="*/ 6463412 w 7487769"/>
                  <a:gd name="connsiteY335" fmla="*/ 296987 h 1154599"/>
                  <a:gd name="connsiteX336" fmla="*/ 6432316 w 7487769"/>
                  <a:gd name="connsiteY336" fmla="*/ 312310 h 1154599"/>
                  <a:gd name="connsiteX337" fmla="*/ 6411586 w 7487769"/>
                  <a:gd name="connsiteY337" fmla="*/ 322224 h 1154599"/>
                  <a:gd name="connsiteX338" fmla="*/ 6381842 w 7487769"/>
                  <a:gd name="connsiteY338" fmla="*/ 336195 h 1154599"/>
                  <a:gd name="connsiteX339" fmla="*/ 6355704 w 7487769"/>
                  <a:gd name="connsiteY339" fmla="*/ 347461 h 1154599"/>
                  <a:gd name="connsiteX340" fmla="*/ 6331819 w 7487769"/>
                  <a:gd name="connsiteY340" fmla="*/ 358728 h 1154599"/>
                  <a:gd name="connsiteX341" fmla="*/ 6298469 w 7487769"/>
                  <a:gd name="connsiteY341" fmla="*/ 372699 h 1154599"/>
                  <a:gd name="connsiteX342" fmla="*/ 6281344 w 7487769"/>
                  <a:gd name="connsiteY342" fmla="*/ 379458 h 1154599"/>
                  <a:gd name="connsiteX343" fmla="*/ 6231321 w 7487769"/>
                  <a:gd name="connsiteY343" fmla="*/ 397034 h 1154599"/>
                  <a:gd name="connsiteX344" fmla="*/ 6229068 w 7487769"/>
                  <a:gd name="connsiteY344" fmla="*/ 397485 h 1154599"/>
                  <a:gd name="connsiteX345" fmla="*/ 6180847 w 7487769"/>
                  <a:gd name="connsiteY345" fmla="*/ 414160 h 1154599"/>
                  <a:gd name="connsiteX346" fmla="*/ 6144343 w 7487769"/>
                  <a:gd name="connsiteY346" fmla="*/ 422722 h 1154599"/>
                  <a:gd name="connsiteX347" fmla="*/ 6130822 w 7487769"/>
                  <a:gd name="connsiteY347" fmla="*/ 426327 h 1154599"/>
                  <a:gd name="connsiteX348" fmla="*/ 6080348 w 7487769"/>
                  <a:gd name="connsiteY348" fmla="*/ 433538 h 1154599"/>
                  <a:gd name="connsiteX349" fmla="*/ 6030325 w 7487769"/>
                  <a:gd name="connsiteY349" fmla="*/ 433989 h 1154599"/>
                  <a:gd name="connsiteX350" fmla="*/ 5979851 w 7487769"/>
                  <a:gd name="connsiteY350" fmla="*/ 426778 h 1154599"/>
                  <a:gd name="connsiteX351" fmla="*/ 5967682 w 7487769"/>
                  <a:gd name="connsiteY351" fmla="*/ 422722 h 1154599"/>
                  <a:gd name="connsiteX352" fmla="*/ 5929827 w 7487769"/>
                  <a:gd name="connsiteY352" fmla="*/ 411005 h 1154599"/>
                  <a:gd name="connsiteX353" fmla="*/ 5901886 w 7487769"/>
                  <a:gd name="connsiteY353" fmla="*/ 397485 h 1154599"/>
                  <a:gd name="connsiteX354" fmla="*/ 5879353 w 7487769"/>
                  <a:gd name="connsiteY354" fmla="*/ 386669 h 1154599"/>
                  <a:gd name="connsiteX355" fmla="*/ 5856820 w 7487769"/>
                  <a:gd name="connsiteY355" fmla="*/ 372699 h 1154599"/>
                  <a:gd name="connsiteX356" fmla="*/ 5829328 w 7487769"/>
                  <a:gd name="connsiteY356" fmla="*/ 354221 h 1154599"/>
                  <a:gd name="connsiteX357" fmla="*/ 5820767 w 7487769"/>
                  <a:gd name="connsiteY357" fmla="*/ 347461 h 1154599"/>
                  <a:gd name="connsiteX358" fmla="*/ 5786967 w 7487769"/>
                  <a:gd name="connsiteY358" fmla="*/ 322224 h 1154599"/>
                  <a:gd name="connsiteX359" fmla="*/ 5778854 w 7487769"/>
                  <a:gd name="connsiteY359" fmla="*/ 316366 h 1154599"/>
                  <a:gd name="connsiteX360" fmla="*/ 5757223 w 7487769"/>
                  <a:gd name="connsiteY360" fmla="*/ 296987 h 1154599"/>
                  <a:gd name="connsiteX361" fmla="*/ 5728831 w 7487769"/>
                  <a:gd name="connsiteY361" fmla="*/ 272651 h 1154599"/>
                  <a:gd name="connsiteX362" fmla="*/ 5728380 w 7487769"/>
                  <a:gd name="connsiteY362" fmla="*/ 272201 h 1154599"/>
                  <a:gd name="connsiteX363" fmla="*/ 5699988 w 7487769"/>
                  <a:gd name="connsiteY363" fmla="*/ 246963 h 1154599"/>
                  <a:gd name="connsiteX364" fmla="*/ 5678357 w 7487769"/>
                  <a:gd name="connsiteY364" fmla="*/ 227134 h 1154599"/>
                  <a:gd name="connsiteX365" fmla="*/ 5672498 w 7487769"/>
                  <a:gd name="connsiteY365" fmla="*/ 221726 h 1154599"/>
                  <a:gd name="connsiteX366" fmla="*/ 5644558 w 7487769"/>
                  <a:gd name="connsiteY366" fmla="*/ 196489 h 1154599"/>
                  <a:gd name="connsiteX367" fmla="*/ 5628333 w 7487769"/>
                  <a:gd name="connsiteY367" fmla="*/ 182068 h 1154599"/>
                  <a:gd name="connsiteX368" fmla="*/ 5615714 w 7487769"/>
                  <a:gd name="connsiteY368" fmla="*/ 171703 h 1154599"/>
                  <a:gd name="connsiteX369" fmla="*/ 5585970 w 7487769"/>
                  <a:gd name="connsiteY369" fmla="*/ 146466 h 1154599"/>
                  <a:gd name="connsiteX370" fmla="*/ 5577859 w 7487769"/>
                  <a:gd name="connsiteY370" fmla="*/ 139706 h 1154599"/>
                  <a:gd name="connsiteX371" fmla="*/ 5553523 w 7487769"/>
                  <a:gd name="connsiteY371" fmla="*/ 121228 h 1154599"/>
                  <a:gd name="connsiteX372" fmla="*/ 5527836 w 7487769"/>
                  <a:gd name="connsiteY372" fmla="*/ 102301 h 1154599"/>
                  <a:gd name="connsiteX373" fmla="*/ 5517470 w 7487769"/>
                  <a:gd name="connsiteY373" fmla="*/ 95991 h 1154599"/>
                  <a:gd name="connsiteX374" fmla="*/ 5477360 w 7487769"/>
                  <a:gd name="connsiteY374" fmla="*/ 71205 h 1154599"/>
                  <a:gd name="connsiteX375" fmla="*/ 5476911 w 7487769"/>
                  <a:gd name="connsiteY375" fmla="*/ 71205 h 1154599"/>
                  <a:gd name="connsiteX376" fmla="*/ 5427337 w 7487769"/>
                  <a:gd name="connsiteY376" fmla="*/ 52728 h 1154599"/>
                  <a:gd name="connsiteX377" fmla="*/ 5385876 w 7487769"/>
                  <a:gd name="connsiteY377" fmla="*/ 45968 h 1154599"/>
                  <a:gd name="connsiteX378" fmla="*/ 5376863 w 7487769"/>
                  <a:gd name="connsiteY378" fmla="*/ 44165 h 1154599"/>
                  <a:gd name="connsiteX379" fmla="*/ 5361991 w 7487769"/>
                  <a:gd name="connsiteY379" fmla="*/ 45968 h 1154599"/>
                  <a:gd name="connsiteX380" fmla="*/ 5326839 w 7487769"/>
                  <a:gd name="connsiteY380" fmla="*/ 49573 h 1154599"/>
                  <a:gd name="connsiteX381" fmla="*/ 5276365 w 7487769"/>
                  <a:gd name="connsiteY381" fmla="*/ 69402 h 1154599"/>
                  <a:gd name="connsiteX382" fmla="*/ 5273661 w 7487769"/>
                  <a:gd name="connsiteY382" fmla="*/ 71205 h 1154599"/>
                  <a:gd name="connsiteX383" fmla="*/ 5235806 w 7487769"/>
                  <a:gd name="connsiteY383" fmla="*/ 95991 h 1154599"/>
                  <a:gd name="connsiteX384" fmla="*/ 5226342 w 7487769"/>
                  <a:gd name="connsiteY384" fmla="*/ 102751 h 1154599"/>
                  <a:gd name="connsiteX385" fmla="*/ 5205611 w 7487769"/>
                  <a:gd name="connsiteY385" fmla="*/ 121228 h 1154599"/>
                  <a:gd name="connsiteX386" fmla="*/ 5178121 w 7487769"/>
                  <a:gd name="connsiteY386" fmla="*/ 146466 h 1154599"/>
                  <a:gd name="connsiteX387" fmla="*/ 5175867 w 7487769"/>
                  <a:gd name="connsiteY387" fmla="*/ 148268 h 1154599"/>
                  <a:gd name="connsiteX388" fmla="*/ 5153785 w 7487769"/>
                  <a:gd name="connsiteY388" fmla="*/ 171703 h 1154599"/>
                  <a:gd name="connsiteX389" fmla="*/ 5129899 w 7487769"/>
                  <a:gd name="connsiteY389" fmla="*/ 196489 h 1154599"/>
                  <a:gd name="connsiteX390" fmla="*/ 5125844 w 7487769"/>
                  <a:gd name="connsiteY390" fmla="*/ 201446 h 1154599"/>
                  <a:gd name="connsiteX391" fmla="*/ 5108718 w 7487769"/>
                  <a:gd name="connsiteY391" fmla="*/ 221726 h 1154599"/>
                  <a:gd name="connsiteX392" fmla="*/ 5086636 w 7487769"/>
                  <a:gd name="connsiteY392" fmla="*/ 246963 h 1154599"/>
                  <a:gd name="connsiteX393" fmla="*/ 5075370 w 7487769"/>
                  <a:gd name="connsiteY393" fmla="*/ 260033 h 1154599"/>
                  <a:gd name="connsiteX394" fmla="*/ 5065455 w 7487769"/>
                  <a:gd name="connsiteY394" fmla="*/ 272201 h 1154599"/>
                  <a:gd name="connsiteX395" fmla="*/ 5042922 w 7487769"/>
                  <a:gd name="connsiteY395" fmla="*/ 296987 h 1154599"/>
                  <a:gd name="connsiteX396" fmla="*/ 5025345 w 7487769"/>
                  <a:gd name="connsiteY396" fmla="*/ 317267 h 1154599"/>
                  <a:gd name="connsiteX397" fmla="*/ 5020389 w 7487769"/>
                  <a:gd name="connsiteY397" fmla="*/ 322224 h 1154599"/>
                  <a:gd name="connsiteX398" fmla="*/ 4996504 w 7487769"/>
                  <a:gd name="connsiteY398" fmla="*/ 347461 h 1154599"/>
                  <a:gd name="connsiteX399" fmla="*/ 4974871 w 7487769"/>
                  <a:gd name="connsiteY399" fmla="*/ 369544 h 1154599"/>
                  <a:gd name="connsiteX400" fmla="*/ 4971716 w 7487769"/>
                  <a:gd name="connsiteY400" fmla="*/ 372699 h 1154599"/>
                  <a:gd name="connsiteX401" fmla="*/ 4942423 w 7487769"/>
                  <a:gd name="connsiteY401" fmla="*/ 397485 h 1154599"/>
                  <a:gd name="connsiteX402" fmla="*/ 4924848 w 7487769"/>
                  <a:gd name="connsiteY402" fmla="*/ 413709 h 1154599"/>
                  <a:gd name="connsiteX403" fmla="*/ 4910878 w 7487769"/>
                  <a:gd name="connsiteY403" fmla="*/ 422722 h 1154599"/>
                  <a:gd name="connsiteX404" fmla="*/ 4874374 w 7487769"/>
                  <a:gd name="connsiteY404" fmla="*/ 445706 h 1154599"/>
                  <a:gd name="connsiteX405" fmla="*/ 4868965 w 7487769"/>
                  <a:gd name="connsiteY405" fmla="*/ 447959 h 1154599"/>
                  <a:gd name="connsiteX406" fmla="*/ 4824350 w 7487769"/>
                  <a:gd name="connsiteY406" fmla="*/ 466436 h 1154599"/>
                  <a:gd name="connsiteX407" fmla="*/ 4793705 w 7487769"/>
                  <a:gd name="connsiteY407" fmla="*/ 473196 h 1154599"/>
                  <a:gd name="connsiteX408" fmla="*/ 4773876 w 7487769"/>
                  <a:gd name="connsiteY408" fmla="*/ 477252 h 1154599"/>
                  <a:gd name="connsiteX409" fmla="*/ 4723851 w 7487769"/>
                  <a:gd name="connsiteY409" fmla="*/ 479956 h 1154599"/>
                  <a:gd name="connsiteX410" fmla="*/ 4673377 w 7487769"/>
                  <a:gd name="connsiteY410" fmla="*/ 476351 h 1154599"/>
                  <a:gd name="connsiteX411" fmla="*/ 4641381 w 7487769"/>
                  <a:gd name="connsiteY411" fmla="*/ 473196 h 1154599"/>
                  <a:gd name="connsiteX412" fmla="*/ 4623354 w 7487769"/>
                  <a:gd name="connsiteY412" fmla="*/ 470943 h 1154599"/>
                  <a:gd name="connsiteX413" fmla="*/ 4572880 w 7487769"/>
                  <a:gd name="connsiteY413" fmla="*/ 463282 h 1154599"/>
                  <a:gd name="connsiteX414" fmla="*/ 4522856 w 7487769"/>
                  <a:gd name="connsiteY414" fmla="*/ 454719 h 1154599"/>
                  <a:gd name="connsiteX415" fmla="*/ 4485901 w 7487769"/>
                  <a:gd name="connsiteY415" fmla="*/ 447959 h 1154599"/>
                  <a:gd name="connsiteX416" fmla="*/ 4472382 w 7487769"/>
                  <a:gd name="connsiteY416" fmla="*/ 445706 h 1154599"/>
                  <a:gd name="connsiteX417" fmla="*/ 4422358 w 7487769"/>
                  <a:gd name="connsiteY417" fmla="*/ 433989 h 1154599"/>
                  <a:gd name="connsiteX418" fmla="*/ 4373235 w 7487769"/>
                  <a:gd name="connsiteY418" fmla="*/ 422722 h 1154599"/>
                  <a:gd name="connsiteX419" fmla="*/ 4371884 w 7487769"/>
                  <a:gd name="connsiteY419" fmla="*/ 422722 h 1154599"/>
                  <a:gd name="connsiteX420" fmla="*/ 4321861 w 7487769"/>
                  <a:gd name="connsiteY420" fmla="*/ 409202 h 1154599"/>
                  <a:gd name="connsiteX421" fmla="*/ 4273188 w 7487769"/>
                  <a:gd name="connsiteY421" fmla="*/ 397485 h 1154599"/>
                  <a:gd name="connsiteX422" fmla="*/ 4271387 w 7487769"/>
                  <a:gd name="connsiteY422" fmla="*/ 397034 h 1154599"/>
                  <a:gd name="connsiteX423" fmla="*/ 4221362 w 7487769"/>
                  <a:gd name="connsiteY423" fmla="*/ 385317 h 1154599"/>
                  <a:gd name="connsiteX424" fmla="*/ 4170888 w 7487769"/>
                  <a:gd name="connsiteY424" fmla="*/ 376304 h 1154599"/>
                  <a:gd name="connsiteX425" fmla="*/ 4144750 w 7487769"/>
                  <a:gd name="connsiteY425" fmla="*/ 372699 h 1154599"/>
                  <a:gd name="connsiteX426" fmla="*/ 4120865 w 7487769"/>
                  <a:gd name="connsiteY426" fmla="*/ 369093 h 1154599"/>
                  <a:gd name="connsiteX427" fmla="*/ 4070390 w 7487769"/>
                  <a:gd name="connsiteY427" fmla="*/ 364136 h 1154599"/>
                  <a:gd name="connsiteX428" fmla="*/ 4020367 w 7487769"/>
                  <a:gd name="connsiteY428" fmla="*/ 359179 h 1154599"/>
                  <a:gd name="connsiteX429" fmla="*/ 3969893 w 7487769"/>
                  <a:gd name="connsiteY429" fmla="*/ 352419 h 1154599"/>
                  <a:gd name="connsiteX430" fmla="*/ 3944656 w 7487769"/>
                  <a:gd name="connsiteY430" fmla="*/ 347461 h 1154599"/>
                  <a:gd name="connsiteX431" fmla="*/ 3919868 w 7487769"/>
                  <a:gd name="connsiteY431" fmla="*/ 342504 h 1154599"/>
                  <a:gd name="connsiteX432" fmla="*/ 3869394 w 7487769"/>
                  <a:gd name="connsiteY432" fmla="*/ 327632 h 1154599"/>
                  <a:gd name="connsiteX433" fmla="*/ 3856776 w 7487769"/>
                  <a:gd name="connsiteY433" fmla="*/ 322224 h 1154599"/>
                  <a:gd name="connsiteX434" fmla="*/ 3819371 w 7487769"/>
                  <a:gd name="connsiteY434" fmla="*/ 307803 h 1154599"/>
                  <a:gd name="connsiteX435" fmla="*/ 3795936 w 7487769"/>
                  <a:gd name="connsiteY435" fmla="*/ 296987 h 1154599"/>
                  <a:gd name="connsiteX436" fmla="*/ 3768896 w 7487769"/>
                  <a:gd name="connsiteY436" fmla="*/ 283918 h 1154599"/>
                  <a:gd name="connsiteX437" fmla="*/ 3746814 w 7487769"/>
                  <a:gd name="connsiteY437" fmla="*/ 272201 h 1154599"/>
                  <a:gd name="connsiteX438" fmla="*/ 3718873 w 7487769"/>
                  <a:gd name="connsiteY438" fmla="*/ 257779 h 1154599"/>
                  <a:gd name="connsiteX439" fmla="*/ 3696791 w 7487769"/>
                  <a:gd name="connsiteY439" fmla="*/ 246963 h 1154599"/>
                  <a:gd name="connsiteX440" fmla="*/ 3668399 w 7487769"/>
                  <a:gd name="connsiteY440" fmla="*/ 232092 h 1154599"/>
                  <a:gd name="connsiteX441" fmla="*/ 3645866 w 7487769"/>
                  <a:gd name="connsiteY441" fmla="*/ 221726 h 1154599"/>
                  <a:gd name="connsiteX442" fmla="*/ 3618374 w 7487769"/>
                  <a:gd name="connsiteY442" fmla="*/ 209558 h 1154599"/>
                  <a:gd name="connsiteX443" fmla="*/ 3578717 w 7487769"/>
                  <a:gd name="connsiteY443" fmla="*/ 196489 h 1154599"/>
                  <a:gd name="connsiteX444" fmla="*/ 3567900 w 7487769"/>
                  <a:gd name="connsiteY444" fmla="*/ 193334 h 1154599"/>
                  <a:gd name="connsiteX445" fmla="*/ 3517877 w 7487769"/>
                  <a:gd name="connsiteY445" fmla="*/ 184321 h 1154599"/>
                  <a:gd name="connsiteX446" fmla="*/ 3467403 w 7487769"/>
                  <a:gd name="connsiteY446" fmla="*/ 182519 h 1154599"/>
                  <a:gd name="connsiteX447" fmla="*/ 3417379 w 7487769"/>
                  <a:gd name="connsiteY447" fmla="*/ 187927 h 1154599"/>
                  <a:gd name="connsiteX448" fmla="*/ 3379072 w 7487769"/>
                  <a:gd name="connsiteY448" fmla="*/ 196489 h 1154599"/>
                  <a:gd name="connsiteX449" fmla="*/ 3366905 w 7487769"/>
                  <a:gd name="connsiteY449" fmla="*/ 199644 h 1154599"/>
                  <a:gd name="connsiteX450" fmla="*/ 3316881 w 7487769"/>
                  <a:gd name="connsiteY450" fmla="*/ 215417 h 1154599"/>
                  <a:gd name="connsiteX451" fmla="*/ 3298405 w 7487769"/>
                  <a:gd name="connsiteY451" fmla="*/ 221726 h 1154599"/>
                  <a:gd name="connsiteX452" fmla="*/ 3266407 w 7487769"/>
                  <a:gd name="connsiteY452" fmla="*/ 232993 h 1154599"/>
                  <a:gd name="connsiteX453" fmla="*/ 3228551 w 7487769"/>
                  <a:gd name="connsiteY453" fmla="*/ 246963 h 1154599"/>
                  <a:gd name="connsiteX454" fmla="*/ 3216384 w 7487769"/>
                  <a:gd name="connsiteY454" fmla="*/ 251019 h 1154599"/>
                  <a:gd name="connsiteX455" fmla="*/ 3165909 w 7487769"/>
                  <a:gd name="connsiteY455" fmla="*/ 267243 h 1154599"/>
                  <a:gd name="connsiteX456" fmla="*/ 3144728 w 7487769"/>
                  <a:gd name="connsiteY456" fmla="*/ 272201 h 1154599"/>
                  <a:gd name="connsiteX457" fmla="*/ 3115885 w 7487769"/>
                  <a:gd name="connsiteY457" fmla="*/ 278510 h 1154599"/>
                  <a:gd name="connsiteX458" fmla="*/ 3065411 w 7487769"/>
                  <a:gd name="connsiteY458" fmla="*/ 284819 h 1154599"/>
                  <a:gd name="connsiteX459" fmla="*/ 3014937 w 7487769"/>
                  <a:gd name="connsiteY459" fmla="*/ 284368 h 1154599"/>
                  <a:gd name="connsiteX460" fmla="*/ 2964913 w 7487769"/>
                  <a:gd name="connsiteY460" fmla="*/ 277158 h 1154599"/>
                  <a:gd name="connsiteX461" fmla="*/ 2945986 w 7487769"/>
                  <a:gd name="connsiteY461" fmla="*/ 272201 h 1154599"/>
                  <a:gd name="connsiteX462" fmla="*/ 2914439 w 7487769"/>
                  <a:gd name="connsiteY462" fmla="*/ 263638 h 1154599"/>
                  <a:gd name="connsiteX463" fmla="*/ 2874330 w 7487769"/>
                  <a:gd name="connsiteY463" fmla="*/ 246963 h 1154599"/>
                  <a:gd name="connsiteX464" fmla="*/ 2864416 w 7487769"/>
                  <a:gd name="connsiteY464" fmla="*/ 242907 h 1154599"/>
                  <a:gd name="connsiteX465" fmla="*/ 2820250 w 7487769"/>
                  <a:gd name="connsiteY465" fmla="*/ 221726 h 1154599"/>
                  <a:gd name="connsiteX466" fmla="*/ 2813942 w 7487769"/>
                  <a:gd name="connsiteY466" fmla="*/ 219022 h 1154599"/>
                  <a:gd name="connsiteX467" fmla="*/ 2772480 w 7487769"/>
                  <a:gd name="connsiteY467" fmla="*/ 196489 h 1154599"/>
                  <a:gd name="connsiteX468" fmla="*/ 2763917 w 7487769"/>
                  <a:gd name="connsiteY468" fmla="*/ 191982 h 1154599"/>
                  <a:gd name="connsiteX469" fmla="*/ 2725161 w 7487769"/>
                  <a:gd name="connsiteY469" fmla="*/ 171703 h 1154599"/>
                  <a:gd name="connsiteX470" fmla="*/ 2713443 w 7487769"/>
                  <a:gd name="connsiteY470" fmla="*/ 165393 h 1154599"/>
                  <a:gd name="connsiteX471" fmla="*/ 2678292 w 7487769"/>
                  <a:gd name="connsiteY471" fmla="*/ 146466 h 1154599"/>
                  <a:gd name="connsiteX472" fmla="*/ 2663419 w 7487769"/>
                  <a:gd name="connsiteY472" fmla="*/ 138804 h 1154599"/>
                  <a:gd name="connsiteX473" fmla="*/ 2626466 w 7487769"/>
                  <a:gd name="connsiteY473" fmla="*/ 121228 h 1154599"/>
                  <a:gd name="connsiteX474" fmla="*/ 2612945 w 7487769"/>
                  <a:gd name="connsiteY474" fmla="*/ 114919 h 1154599"/>
                  <a:gd name="connsiteX475" fmla="*/ 2569682 w 7487769"/>
                  <a:gd name="connsiteY475" fmla="*/ 95991 h 1154599"/>
                  <a:gd name="connsiteX476" fmla="*/ 2562922 w 7487769"/>
                  <a:gd name="connsiteY476" fmla="*/ 92837 h 1154599"/>
                  <a:gd name="connsiteX477" fmla="*/ 2512448 w 7487769"/>
                  <a:gd name="connsiteY477" fmla="*/ 73007 h 1154599"/>
                  <a:gd name="connsiteX478" fmla="*/ 2507490 w 7487769"/>
                  <a:gd name="connsiteY478" fmla="*/ 71205 h 1154599"/>
                  <a:gd name="connsiteX479" fmla="*/ 2462423 w 7487769"/>
                  <a:gd name="connsiteY479" fmla="*/ 54530 h 1154599"/>
                  <a:gd name="connsiteX480" fmla="*/ 2437186 w 7487769"/>
                  <a:gd name="connsiteY480" fmla="*/ 45968 h 1154599"/>
                  <a:gd name="connsiteX481" fmla="*/ 2411949 w 7487769"/>
                  <a:gd name="connsiteY481" fmla="*/ 36954 h 1154599"/>
                  <a:gd name="connsiteX482" fmla="*/ 2361926 w 7487769"/>
                  <a:gd name="connsiteY482" fmla="*/ 21632 h 1154599"/>
                  <a:gd name="connsiteX483" fmla="*/ 2357869 w 7487769"/>
                  <a:gd name="connsiteY483" fmla="*/ 20730 h 1154599"/>
                  <a:gd name="connsiteX484" fmla="*/ 2311451 w 7487769"/>
                  <a:gd name="connsiteY484" fmla="*/ 9464 h 1154599"/>
                  <a:gd name="connsiteX485" fmla="*/ 2261428 w 7487769"/>
                  <a:gd name="connsiteY485" fmla="*/ 1352 h 1154599"/>
                  <a:gd name="connsiteX486" fmla="*/ 2210954 w 7487769"/>
                  <a:gd name="connsiteY486" fmla="*/ 0 h 1154599"/>
                  <a:gd name="connsiteX487" fmla="*/ 2160930 w 7487769"/>
                  <a:gd name="connsiteY487" fmla="*/ 8112 h 1154599"/>
                  <a:gd name="connsiteX488" fmla="*/ 2128032 w 7487769"/>
                  <a:gd name="connsiteY488" fmla="*/ 20730 h 1154599"/>
                  <a:gd name="connsiteX489" fmla="*/ 2110456 w 7487769"/>
                  <a:gd name="connsiteY489" fmla="*/ 27490 h 1154599"/>
                  <a:gd name="connsiteX490" fmla="*/ 2079360 w 7487769"/>
                  <a:gd name="connsiteY490" fmla="*/ 45968 h 1154599"/>
                  <a:gd name="connsiteX491" fmla="*/ 2060433 w 7487769"/>
                  <a:gd name="connsiteY491" fmla="*/ 56784 h 1154599"/>
                  <a:gd name="connsiteX492" fmla="*/ 2041504 w 7487769"/>
                  <a:gd name="connsiteY492" fmla="*/ 71205 h 1154599"/>
                  <a:gd name="connsiteX493" fmla="*/ 2009957 w 7487769"/>
                  <a:gd name="connsiteY493" fmla="*/ 95991 h 1154599"/>
                  <a:gd name="connsiteX494" fmla="*/ 2009957 w 7487769"/>
                  <a:gd name="connsiteY494" fmla="*/ 95991 h 1154599"/>
                  <a:gd name="connsiteX495" fmla="*/ 1982016 w 7487769"/>
                  <a:gd name="connsiteY495" fmla="*/ 121228 h 1154599"/>
                  <a:gd name="connsiteX496" fmla="*/ 1959934 w 7487769"/>
                  <a:gd name="connsiteY496" fmla="*/ 141959 h 1154599"/>
                  <a:gd name="connsiteX497" fmla="*/ 1955427 w 7487769"/>
                  <a:gd name="connsiteY497" fmla="*/ 146466 h 1154599"/>
                  <a:gd name="connsiteX498" fmla="*/ 1928387 w 7487769"/>
                  <a:gd name="connsiteY498" fmla="*/ 171703 h 1154599"/>
                  <a:gd name="connsiteX499" fmla="*/ 1909460 w 7487769"/>
                  <a:gd name="connsiteY499" fmla="*/ 190180 h 1154599"/>
                  <a:gd name="connsiteX500" fmla="*/ 1903150 w 7487769"/>
                  <a:gd name="connsiteY500" fmla="*/ 196489 h 1154599"/>
                  <a:gd name="connsiteX501" fmla="*/ 1877012 w 7487769"/>
                  <a:gd name="connsiteY501" fmla="*/ 221726 h 1154599"/>
                  <a:gd name="connsiteX502" fmla="*/ 1859436 w 7487769"/>
                  <a:gd name="connsiteY502" fmla="*/ 239302 h 1154599"/>
                  <a:gd name="connsiteX503" fmla="*/ 1850873 w 7487769"/>
                  <a:gd name="connsiteY503" fmla="*/ 246963 h 1154599"/>
                  <a:gd name="connsiteX504" fmla="*/ 1822482 w 7487769"/>
                  <a:gd name="connsiteY504" fmla="*/ 272201 h 1154599"/>
                  <a:gd name="connsiteX505" fmla="*/ 1808962 w 7487769"/>
                  <a:gd name="connsiteY505" fmla="*/ 284368 h 1154599"/>
                  <a:gd name="connsiteX506" fmla="*/ 1792738 w 7487769"/>
                  <a:gd name="connsiteY506" fmla="*/ 296987 h 1154599"/>
                  <a:gd name="connsiteX507" fmla="*/ 1761191 w 7487769"/>
                  <a:gd name="connsiteY507" fmla="*/ 322224 h 1154599"/>
                  <a:gd name="connsiteX508" fmla="*/ 1758939 w 7487769"/>
                  <a:gd name="connsiteY508" fmla="*/ 324027 h 1154599"/>
                  <a:gd name="connsiteX509" fmla="*/ 1722435 w 7487769"/>
                  <a:gd name="connsiteY509" fmla="*/ 347461 h 1154599"/>
                  <a:gd name="connsiteX510" fmla="*/ 1708465 w 7487769"/>
                  <a:gd name="connsiteY510" fmla="*/ 356475 h 1154599"/>
                  <a:gd name="connsiteX511" fmla="*/ 1678721 w 7487769"/>
                  <a:gd name="connsiteY511" fmla="*/ 372699 h 1154599"/>
                  <a:gd name="connsiteX512" fmla="*/ 1658440 w 7487769"/>
                  <a:gd name="connsiteY512" fmla="*/ 383514 h 1154599"/>
                  <a:gd name="connsiteX513" fmla="*/ 1625541 w 7487769"/>
                  <a:gd name="connsiteY513" fmla="*/ 397485 h 1154599"/>
                  <a:gd name="connsiteX514" fmla="*/ 1607966 w 7487769"/>
                  <a:gd name="connsiteY514" fmla="*/ 405146 h 1154599"/>
                  <a:gd name="connsiteX515" fmla="*/ 1563351 w 7487769"/>
                  <a:gd name="connsiteY515" fmla="*/ 422722 h 1154599"/>
                  <a:gd name="connsiteX516" fmla="*/ 1557942 w 7487769"/>
                  <a:gd name="connsiteY516" fmla="*/ 424976 h 1154599"/>
                  <a:gd name="connsiteX517" fmla="*/ 1507468 w 7487769"/>
                  <a:gd name="connsiteY517" fmla="*/ 445255 h 1154599"/>
                  <a:gd name="connsiteX518" fmla="*/ 1502060 w 7487769"/>
                  <a:gd name="connsiteY518" fmla="*/ 447959 h 1154599"/>
                  <a:gd name="connsiteX519" fmla="*/ 1457445 w 7487769"/>
                  <a:gd name="connsiteY519" fmla="*/ 466887 h 1154599"/>
                  <a:gd name="connsiteX520" fmla="*/ 1443474 w 7487769"/>
                  <a:gd name="connsiteY520" fmla="*/ 473196 h 1154599"/>
                  <a:gd name="connsiteX521" fmla="*/ 1406971 w 7487769"/>
                  <a:gd name="connsiteY521" fmla="*/ 489871 h 1154599"/>
                  <a:gd name="connsiteX522" fmla="*/ 1390746 w 7487769"/>
                  <a:gd name="connsiteY522" fmla="*/ 497983 h 1154599"/>
                  <a:gd name="connsiteX523" fmla="*/ 1356946 w 7487769"/>
                  <a:gd name="connsiteY523" fmla="*/ 515559 h 1154599"/>
                  <a:gd name="connsiteX524" fmla="*/ 1340272 w 7487769"/>
                  <a:gd name="connsiteY524" fmla="*/ 523220 h 1154599"/>
                  <a:gd name="connsiteX525" fmla="*/ 1306472 w 7487769"/>
                  <a:gd name="connsiteY525" fmla="*/ 538993 h 1154599"/>
                  <a:gd name="connsiteX526" fmla="*/ 1286643 w 7487769"/>
                  <a:gd name="connsiteY526" fmla="*/ 548457 h 1154599"/>
                  <a:gd name="connsiteX527" fmla="*/ 1256448 w 7487769"/>
                  <a:gd name="connsiteY527" fmla="*/ 562878 h 1154599"/>
                  <a:gd name="connsiteX528" fmla="*/ 1228507 w 7487769"/>
                  <a:gd name="connsiteY528" fmla="*/ 573694 h 1154599"/>
                  <a:gd name="connsiteX529" fmla="*/ 1205974 w 7487769"/>
                  <a:gd name="connsiteY529" fmla="*/ 582708 h 1154599"/>
                  <a:gd name="connsiteX530" fmla="*/ 1157754 w 7487769"/>
                  <a:gd name="connsiteY530" fmla="*/ 598481 h 1154599"/>
                  <a:gd name="connsiteX531" fmla="*/ 1155951 w 7487769"/>
                  <a:gd name="connsiteY531" fmla="*/ 599382 h 1154599"/>
                  <a:gd name="connsiteX532" fmla="*/ 1105477 w 7487769"/>
                  <a:gd name="connsiteY532" fmla="*/ 612902 h 1154599"/>
                  <a:gd name="connsiteX533" fmla="*/ 1062212 w 7487769"/>
                  <a:gd name="connsiteY533" fmla="*/ 623718 h 1154599"/>
                  <a:gd name="connsiteX534" fmla="*/ 1055453 w 7487769"/>
                  <a:gd name="connsiteY534" fmla="*/ 625521 h 1154599"/>
                  <a:gd name="connsiteX535" fmla="*/ 1004979 w 7487769"/>
                  <a:gd name="connsiteY535" fmla="*/ 638139 h 1154599"/>
                  <a:gd name="connsiteX536" fmla="*/ 972982 w 7487769"/>
                  <a:gd name="connsiteY536" fmla="*/ 648955 h 1154599"/>
                  <a:gd name="connsiteX537" fmla="*/ 954956 w 7487769"/>
                  <a:gd name="connsiteY537" fmla="*/ 654814 h 1154599"/>
                  <a:gd name="connsiteX538" fmla="*/ 909889 w 7487769"/>
                  <a:gd name="connsiteY538" fmla="*/ 674192 h 1154599"/>
                  <a:gd name="connsiteX539" fmla="*/ 904480 w 7487769"/>
                  <a:gd name="connsiteY539" fmla="*/ 676446 h 1154599"/>
                  <a:gd name="connsiteX540" fmla="*/ 860766 w 7487769"/>
                  <a:gd name="connsiteY540" fmla="*/ 698979 h 1154599"/>
                  <a:gd name="connsiteX541" fmla="*/ 854457 w 7487769"/>
                  <a:gd name="connsiteY541" fmla="*/ 702584 h 1154599"/>
                  <a:gd name="connsiteX542" fmla="*/ 818854 w 7487769"/>
                  <a:gd name="connsiteY542" fmla="*/ 724216 h 1154599"/>
                  <a:gd name="connsiteX543" fmla="*/ 803983 w 7487769"/>
                  <a:gd name="connsiteY543" fmla="*/ 732778 h 1154599"/>
                  <a:gd name="connsiteX544" fmla="*/ 776943 w 7487769"/>
                  <a:gd name="connsiteY544" fmla="*/ 749453 h 1154599"/>
                  <a:gd name="connsiteX545" fmla="*/ 753959 w 7487769"/>
                  <a:gd name="connsiteY545" fmla="*/ 763874 h 1154599"/>
                  <a:gd name="connsiteX546" fmla="*/ 735032 w 7487769"/>
                  <a:gd name="connsiteY546" fmla="*/ 774690 h 1154599"/>
                  <a:gd name="connsiteX547" fmla="*/ 703485 w 7487769"/>
                  <a:gd name="connsiteY547" fmla="*/ 794069 h 1154599"/>
                  <a:gd name="connsiteX548" fmla="*/ 692218 w 7487769"/>
                  <a:gd name="connsiteY548" fmla="*/ 799477 h 1154599"/>
                  <a:gd name="connsiteX549" fmla="*/ 653462 w 7487769"/>
                  <a:gd name="connsiteY549" fmla="*/ 817503 h 1154599"/>
                  <a:gd name="connsiteX550" fmla="*/ 629126 w 7487769"/>
                  <a:gd name="connsiteY550" fmla="*/ 824714 h 1154599"/>
                  <a:gd name="connsiteX551" fmla="*/ 602986 w 7487769"/>
                  <a:gd name="connsiteY551" fmla="*/ 831924 h 1154599"/>
                  <a:gd name="connsiteX552" fmla="*/ 552963 w 7487769"/>
                  <a:gd name="connsiteY552" fmla="*/ 831924 h 1154599"/>
                  <a:gd name="connsiteX553" fmla="*/ 529529 w 7487769"/>
                  <a:gd name="connsiteY553" fmla="*/ 824714 h 1154599"/>
                  <a:gd name="connsiteX554" fmla="*/ 502489 w 7487769"/>
                  <a:gd name="connsiteY554" fmla="*/ 816602 h 1154599"/>
                  <a:gd name="connsiteX555" fmla="*/ 476801 w 7487769"/>
                  <a:gd name="connsiteY555" fmla="*/ 799477 h 1154599"/>
                  <a:gd name="connsiteX556" fmla="*/ 452465 w 7487769"/>
                  <a:gd name="connsiteY556" fmla="*/ 783703 h 1154599"/>
                  <a:gd name="connsiteX557" fmla="*/ 442550 w 7487769"/>
                  <a:gd name="connsiteY557" fmla="*/ 774690 h 1154599"/>
                  <a:gd name="connsiteX558" fmla="*/ 416864 w 7487769"/>
                  <a:gd name="connsiteY558" fmla="*/ 749453 h 1154599"/>
                  <a:gd name="connsiteX559" fmla="*/ 401991 w 7487769"/>
                  <a:gd name="connsiteY559" fmla="*/ 735482 h 1154599"/>
                  <a:gd name="connsiteX560" fmla="*/ 392527 w 7487769"/>
                  <a:gd name="connsiteY560" fmla="*/ 724216 h 1154599"/>
                  <a:gd name="connsiteX561" fmla="*/ 373149 w 7487769"/>
                  <a:gd name="connsiteY561" fmla="*/ 698979 h 1154599"/>
                  <a:gd name="connsiteX562" fmla="*/ 352418 w 7487769"/>
                  <a:gd name="connsiteY562" fmla="*/ 674192 h 1154599"/>
                  <a:gd name="connsiteX563" fmla="*/ 351968 w 7487769"/>
                  <a:gd name="connsiteY563" fmla="*/ 673291 h 1154599"/>
                  <a:gd name="connsiteX564" fmla="*/ 334842 w 7487769"/>
                  <a:gd name="connsiteY564" fmla="*/ 648955 h 1154599"/>
                  <a:gd name="connsiteX565" fmla="*/ 317266 w 7487769"/>
                  <a:gd name="connsiteY565" fmla="*/ 623718 h 1154599"/>
                  <a:gd name="connsiteX566" fmla="*/ 301494 w 7487769"/>
                  <a:gd name="connsiteY566" fmla="*/ 600283 h 1154599"/>
                  <a:gd name="connsiteX567" fmla="*/ 300592 w 7487769"/>
                  <a:gd name="connsiteY567" fmla="*/ 598481 h 1154599"/>
                  <a:gd name="connsiteX568" fmla="*/ 283917 w 7487769"/>
                  <a:gd name="connsiteY568" fmla="*/ 573694 h 1154599"/>
                  <a:gd name="connsiteX569" fmla="*/ 267243 w 7487769"/>
                  <a:gd name="connsiteY569" fmla="*/ 548457 h 1154599"/>
                  <a:gd name="connsiteX570" fmla="*/ 251469 w 7487769"/>
                  <a:gd name="connsiteY570" fmla="*/ 524572 h 1154599"/>
                  <a:gd name="connsiteX571" fmla="*/ 250569 w 7487769"/>
                  <a:gd name="connsiteY571" fmla="*/ 523220 h 1154599"/>
                  <a:gd name="connsiteX572" fmla="*/ 233894 w 7487769"/>
                  <a:gd name="connsiteY572" fmla="*/ 497983 h 1154599"/>
                  <a:gd name="connsiteX573" fmla="*/ 216769 w 7487769"/>
                  <a:gd name="connsiteY573" fmla="*/ 473196 h 1154599"/>
                  <a:gd name="connsiteX574" fmla="*/ 200995 w 7487769"/>
                  <a:gd name="connsiteY574" fmla="*/ 448861 h 1154599"/>
                  <a:gd name="connsiteX575" fmla="*/ 200095 w 7487769"/>
                  <a:gd name="connsiteY575" fmla="*/ 447959 h 1154599"/>
                  <a:gd name="connsiteX576" fmla="*/ 181166 w 7487769"/>
                  <a:gd name="connsiteY576" fmla="*/ 422722 h 1154599"/>
                  <a:gd name="connsiteX577" fmla="*/ 162689 w 7487769"/>
                  <a:gd name="connsiteY577" fmla="*/ 397485 h 1154599"/>
                  <a:gd name="connsiteX578" fmla="*/ 150971 w 7487769"/>
                  <a:gd name="connsiteY578" fmla="*/ 382162 h 1154599"/>
                  <a:gd name="connsiteX579" fmla="*/ 141959 w 7487769"/>
                  <a:gd name="connsiteY579" fmla="*/ 372699 h 1154599"/>
                  <a:gd name="connsiteX580" fmla="*/ 117171 w 7487769"/>
                  <a:gd name="connsiteY580" fmla="*/ 347461 h 1154599"/>
                  <a:gd name="connsiteX581" fmla="*/ 100497 w 7487769"/>
                  <a:gd name="connsiteY581" fmla="*/ 329435 h 1154599"/>
                  <a:gd name="connsiteX582" fmla="*/ 90133 w 7487769"/>
                  <a:gd name="connsiteY582" fmla="*/ 322224 h 1154599"/>
                  <a:gd name="connsiteX583" fmla="*/ 53629 w 7487769"/>
                  <a:gd name="connsiteY583" fmla="*/ 296987 h 1154599"/>
                  <a:gd name="connsiteX584" fmla="*/ 50474 w 7487769"/>
                  <a:gd name="connsiteY584" fmla="*/ 294734 h 1154599"/>
                  <a:gd name="connsiteX585" fmla="*/ 0 w 7487769"/>
                  <a:gd name="connsiteY585" fmla="*/ 279411 h 1154599"/>
                  <a:gd name="connsiteX586" fmla="*/ 0 w 7487769"/>
                  <a:gd name="connsiteY586" fmla="*/ 296987 h 1154599"/>
                  <a:gd name="connsiteX587" fmla="*/ 0 w 7487769"/>
                  <a:gd name="connsiteY587" fmla="*/ 322224 h 1154599"/>
                  <a:gd name="connsiteX588" fmla="*/ 0 w 7487769"/>
                  <a:gd name="connsiteY588" fmla="*/ 347461 h 1154599"/>
                  <a:gd name="connsiteX589" fmla="*/ 0 w 7487769"/>
                  <a:gd name="connsiteY589" fmla="*/ 372699 h 1154599"/>
                  <a:gd name="connsiteX590" fmla="*/ 0 w 7487769"/>
                  <a:gd name="connsiteY590" fmla="*/ 397485 h 1154599"/>
                  <a:gd name="connsiteX591" fmla="*/ 0 w 7487769"/>
                  <a:gd name="connsiteY591" fmla="*/ 422722 h 1154599"/>
                  <a:gd name="connsiteX592" fmla="*/ 0 w 7487769"/>
                  <a:gd name="connsiteY592" fmla="*/ 447959 h 1154599"/>
                  <a:gd name="connsiteX593" fmla="*/ 0 w 7487769"/>
                  <a:gd name="connsiteY593" fmla="*/ 473196 h 1154599"/>
                  <a:gd name="connsiteX594" fmla="*/ 0 w 7487769"/>
                  <a:gd name="connsiteY594" fmla="*/ 497983 h 1154599"/>
                  <a:gd name="connsiteX595" fmla="*/ 0 w 7487769"/>
                  <a:gd name="connsiteY595" fmla="*/ 523220 h 1154599"/>
                  <a:gd name="connsiteX596" fmla="*/ 0 w 7487769"/>
                  <a:gd name="connsiteY596" fmla="*/ 548457 h 1154599"/>
                  <a:gd name="connsiteX597" fmla="*/ 0 w 7487769"/>
                  <a:gd name="connsiteY597" fmla="*/ 573694 h 1154599"/>
                  <a:gd name="connsiteX598" fmla="*/ 0 w 7487769"/>
                  <a:gd name="connsiteY598" fmla="*/ 598481 h 1154599"/>
                  <a:gd name="connsiteX599" fmla="*/ 0 w 7487769"/>
                  <a:gd name="connsiteY599" fmla="*/ 601636 h 1154599"/>
                  <a:gd name="connsiteX600" fmla="*/ 50474 w 7487769"/>
                  <a:gd name="connsiteY600" fmla="*/ 617409 h 1154599"/>
                  <a:gd name="connsiteX601" fmla="*/ 59938 w 7487769"/>
                  <a:gd name="connsiteY601" fmla="*/ 623718 h 1154599"/>
                  <a:gd name="connsiteX602" fmla="*/ 96441 w 7487769"/>
                  <a:gd name="connsiteY602" fmla="*/ 648955 h 1154599"/>
                  <a:gd name="connsiteX603" fmla="*/ 100497 w 7487769"/>
                  <a:gd name="connsiteY603" fmla="*/ 651659 h 1154599"/>
                  <a:gd name="connsiteX604" fmla="*/ 121229 w 7487769"/>
                  <a:gd name="connsiteY604" fmla="*/ 674192 h 1154599"/>
                  <a:gd name="connsiteX605" fmla="*/ 145563 w 7487769"/>
                  <a:gd name="connsiteY605" fmla="*/ 698979 h 1154599"/>
                  <a:gd name="connsiteX606" fmla="*/ 150971 w 7487769"/>
                  <a:gd name="connsiteY606" fmla="*/ 704837 h 1154599"/>
                  <a:gd name="connsiteX607" fmla="*/ 165393 w 7487769"/>
                  <a:gd name="connsiteY607" fmla="*/ 724216 h 1154599"/>
                  <a:gd name="connsiteX608" fmla="*/ 184321 w 7487769"/>
                  <a:gd name="connsiteY608" fmla="*/ 749453 h 1154599"/>
                  <a:gd name="connsiteX609" fmla="*/ 200995 w 7487769"/>
                  <a:gd name="connsiteY609" fmla="*/ 771085 h 1154599"/>
                  <a:gd name="connsiteX610" fmla="*/ 203699 w 7487769"/>
                  <a:gd name="connsiteY610" fmla="*/ 774690 h 1154599"/>
                  <a:gd name="connsiteX611" fmla="*/ 219923 w 7487769"/>
                  <a:gd name="connsiteY611" fmla="*/ 799477 h 1154599"/>
                  <a:gd name="connsiteX612" fmla="*/ 237048 w 7487769"/>
                  <a:gd name="connsiteY612" fmla="*/ 824714 h 1154599"/>
                  <a:gd name="connsiteX613" fmla="*/ 251469 w 7487769"/>
                  <a:gd name="connsiteY613" fmla="*/ 845895 h 1154599"/>
                  <a:gd name="connsiteX614" fmla="*/ 253722 w 7487769"/>
                  <a:gd name="connsiteY614" fmla="*/ 849951 h 1154599"/>
                  <a:gd name="connsiteX615" fmla="*/ 269947 w 7487769"/>
                  <a:gd name="connsiteY615" fmla="*/ 875188 h 1154599"/>
                  <a:gd name="connsiteX616" fmla="*/ 286621 w 7487769"/>
                  <a:gd name="connsiteY616" fmla="*/ 899975 h 1154599"/>
                  <a:gd name="connsiteX617" fmla="*/ 301494 w 7487769"/>
                  <a:gd name="connsiteY617" fmla="*/ 923409 h 1154599"/>
                  <a:gd name="connsiteX618" fmla="*/ 302846 w 7487769"/>
                  <a:gd name="connsiteY618" fmla="*/ 925212 h 1154599"/>
                  <a:gd name="connsiteX619" fmla="*/ 320421 w 7487769"/>
                  <a:gd name="connsiteY619" fmla="*/ 950449 h 1154599"/>
                  <a:gd name="connsiteX620" fmla="*/ 337997 w 7487769"/>
                  <a:gd name="connsiteY620" fmla="*/ 975686 h 1154599"/>
                  <a:gd name="connsiteX621" fmla="*/ 351968 w 7487769"/>
                  <a:gd name="connsiteY621" fmla="*/ 995515 h 1154599"/>
                  <a:gd name="connsiteX622" fmla="*/ 356024 w 7487769"/>
                  <a:gd name="connsiteY622" fmla="*/ 1000473 h 1154599"/>
                  <a:gd name="connsiteX623" fmla="*/ 375853 w 7487769"/>
                  <a:gd name="connsiteY623" fmla="*/ 1025710 h 1154599"/>
                  <a:gd name="connsiteX624" fmla="*/ 396583 w 7487769"/>
                  <a:gd name="connsiteY624" fmla="*/ 1050947 h 1154599"/>
                  <a:gd name="connsiteX625" fmla="*/ 401991 w 7487769"/>
                  <a:gd name="connsiteY625" fmla="*/ 1057707 h 1154599"/>
                  <a:gd name="connsiteX626" fmla="*/ 420468 w 7487769"/>
                  <a:gd name="connsiteY626" fmla="*/ 1076184 h 1154599"/>
                  <a:gd name="connsiteX627" fmla="*/ 446607 w 7487769"/>
                  <a:gd name="connsiteY627" fmla="*/ 1100970 h 1154599"/>
                  <a:gd name="connsiteX628" fmla="*/ 452465 w 7487769"/>
                  <a:gd name="connsiteY628" fmla="*/ 1106829 h 1154599"/>
                  <a:gd name="connsiteX629" fmla="*/ 483111 w 7487769"/>
                  <a:gd name="connsiteY629" fmla="*/ 1126208 h 1154599"/>
                  <a:gd name="connsiteX630" fmla="*/ 502489 w 7487769"/>
                  <a:gd name="connsiteY630" fmla="*/ 1138826 h 1154599"/>
                  <a:gd name="connsiteX631" fmla="*/ 543049 w 7487769"/>
                  <a:gd name="connsiteY631" fmla="*/ 1151445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3698"/>
                    </a:lnTo>
                    <a:lnTo>
                      <a:pt x="611549" y="1151445"/>
                    </a:lnTo>
                    <a:lnTo>
                      <a:pt x="653462" y="1140178"/>
                    </a:lnTo>
                    <a:lnTo>
                      <a:pt x="682303" y="1126208"/>
                    </a:lnTo>
                    <a:lnTo>
                      <a:pt x="703485" y="1116293"/>
                    </a:lnTo>
                    <a:lnTo>
                      <a:pt x="729624" y="1100970"/>
                    </a:lnTo>
                    <a:lnTo>
                      <a:pt x="753959" y="1087000"/>
                    </a:lnTo>
                    <a:lnTo>
                      <a:pt x="770633" y="1076184"/>
                    </a:lnTo>
                    <a:lnTo>
                      <a:pt x="803983" y="1054552"/>
                    </a:lnTo>
                    <a:lnTo>
                      <a:pt x="810292" y="1050947"/>
                    </a:lnTo>
                    <a:lnTo>
                      <a:pt x="853105" y="1025710"/>
                    </a:lnTo>
                    <a:lnTo>
                      <a:pt x="854457" y="1024808"/>
                    </a:lnTo>
                    <a:lnTo>
                      <a:pt x="899975" y="1000473"/>
                    </a:lnTo>
                    <a:lnTo>
                      <a:pt x="904480" y="998219"/>
                    </a:lnTo>
                    <a:lnTo>
                      <a:pt x="954956" y="977489"/>
                    </a:lnTo>
                    <a:lnTo>
                      <a:pt x="960363" y="975686"/>
                    </a:lnTo>
                    <a:lnTo>
                      <a:pt x="1004979" y="960814"/>
                    </a:lnTo>
                    <a:lnTo>
                      <a:pt x="1044637" y="950449"/>
                    </a:lnTo>
                    <a:lnTo>
                      <a:pt x="1055453" y="947294"/>
                    </a:lnTo>
                    <a:lnTo>
                      <a:pt x="1105477" y="935577"/>
                    </a:lnTo>
                    <a:lnTo>
                      <a:pt x="1143782" y="925212"/>
                    </a:lnTo>
                    <a:lnTo>
                      <a:pt x="1155951" y="922057"/>
                    </a:lnTo>
                    <a:lnTo>
                      <a:pt x="1205974" y="904932"/>
                    </a:lnTo>
                    <a:lnTo>
                      <a:pt x="1218143" y="899975"/>
                    </a:lnTo>
                    <a:lnTo>
                      <a:pt x="1256448" y="885553"/>
                    </a:lnTo>
                    <a:lnTo>
                      <a:pt x="1278080" y="875188"/>
                    </a:lnTo>
                    <a:lnTo>
                      <a:pt x="1306472" y="861668"/>
                    </a:lnTo>
                    <a:lnTo>
                      <a:pt x="1330809" y="849951"/>
                    </a:lnTo>
                    <a:lnTo>
                      <a:pt x="1356946" y="837332"/>
                    </a:lnTo>
                    <a:lnTo>
                      <a:pt x="1383987" y="824714"/>
                    </a:lnTo>
                    <a:lnTo>
                      <a:pt x="1406971" y="813447"/>
                    </a:lnTo>
                    <a:lnTo>
                      <a:pt x="1435813" y="799477"/>
                    </a:lnTo>
                    <a:lnTo>
                      <a:pt x="1457445" y="789111"/>
                    </a:lnTo>
                    <a:lnTo>
                      <a:pt x="1491245" y="774690"/>
                    </a:lnTo>
                    <a:lnTo>
                      <a:pt x="1507468" y="767480"/>
                    </a:lnTo>
                    <a:lnTo>
                      <a:pt x="1553436" y="749453"/>
                    </a:lnTo>
                    <a:lnTo>
                      <a:pt x="1557942" y="747650"/>
                    </a:lnTo>
                    <a:lnTo>
                      <a:pt x="1607966" y="727821"/>
                    </a:lnTo>
                    <a:lnTo>
                      <a:pt x="1615627" y="724216"/>
                    </a:lnTo>
                    <a:lnTo>
                      <a:pt x="1658440" y="705288"/>
                    </a:lnTo>
                    <a:lnTo>
                      <a:pt x="1670158" y="698979"/>
                    </a:lnTo>
                    <a:lnTo>
                      <a:pt x="1708465" y="678699"/>
                    </a:lnTo>
                    <a:lnTo>
                      <a:pt x="1715674" y="674192"/>
                    </a:lnTo>
                    <a:lnTo>
                      <a:pt x="1755784" y="648955"/>
                    </a:lnTo>
                    <a:lnTo>
                      <a:pt x="1758939" y="646702"/>
                    </a:lnTo>
                    <a:lnTo>
                      <a:pt x="1787780" y="623718"/>
                    </a:lnTo>
                    <a:lnTo>
                      <a:pt x="1808962" y="606593"/>
                    </a:lnTo>
                    <a:lnTo>
                      <a:pt x="1817975" y="598481"/>
                    </a:lnTo>
                    <a:lnTo>
                      <a:pt x="1845916" y="573694"/>
                    </a:lnTo>
                    <a:lnTo>
                      <a:pt x="1859436" y="561526"/>
                    </a:lnTo>
                    <a:lnTo>
                      <a:pt x="1872956" y="548457"/>
                    </a:lnTo>
                    <a:lnTo>
                      <a:pt x="1899094" y="523220"/>
                    </a:lnTo>
                    <a:lnTo>
                      <a:pt x="1909460" y="512855"/>
                    </a:lnTo>
                    <a:lnTo>
                      <a:pt x="1924782" y="497983"/>
                    </a:lnTo>
                    <a:lnTo>
                      <a:pt x="1950471" y="473196"/>
                    </a:lnTo>
                    <a:lnTo>
                      <a:pt x="1959934" y="464183"/>
                    </a:lnTo>
                    <a:lnTo>
                      <a:pt x="1977960" y="447959"/>
                    </a:lnTo>
                    <a:lnTo>
                      <a:pt x="2005452" y="422722"/>
                    </a:lnTo>
                    <a:lnTo>
                      <a:pt x="2009957" y="418215"/>
                    </a:lnTo>
                    <a:lnTo>
                      <a:pt x="2036096" y="397485"/>
                    </a:lnTo>
                    <a:lnTo>
                      <a:pt x="2060433" y="379458"/>
                    </a:lnTo>
                    <a:lnTo>
                      <a:pt x="2072149" y="372699"/>
                    </a:lnTo>
                    <a:lnTo>
                      <a:pt x="2110456" y="350165"/>
                    </a:lnTo>
                    <a:lnTo>
                      <a:pt x="2117666" y="347461"/>
                    </a:lnTo>
                    <a:lnTo>
                      <a:pt x="2160930" y="331237"/>
                    </a:lnTo>
                    <a:lnTo>
                      <a:pt x="2210954" y="323576"/>
                    </a:lnTo>
                    <a:lnTo>
                      <a:pt x="2261428" y="324478"/>
                    </a:lnTo>
                    <a:lnTo>
                      <a:pt x="2311451" y="331688"/>
                    </a:lnTo>
                    <a:lnTo>
                      <a:pt x="2361926" y="345208"/>
                    </a:lnTo>
                    <a:lnTo>
                      <a:pt x="2369136" y="347461"/>
                    </a:lnTo>
                    <a:lnTo>
                      <a:pt x="2411949" y="360080"/>
                    </a:lnTo>
                    <a:lnTo>
                      <a:pt x="2447552" y="372699"/>
                    </a:lnTo>
                    <a:lnTo>
                      <a:pt x="2462423" y="377656"/>
                    </a:lnTo>
                    <a:lnTo>
                      <a:pt x="2512448" y="396133"/>
                    </a:lnTo>
                    <a:lnTo>
                      <a:pt x="2516504" y="397485"/>
                    </a:lnTo>
                    <a:lnTo>
                      <a:pt x="2562922" y="415511"/>
                    </a:lnTo>
                    <a:lnTo>
                      <a:pt x="2578695" y="422722"/>
                    </a:lnTo>
                    <a:lnTo>
                      <a:pt x="2612945" y="438045"/>
                    </a:lnTo>
                    <a:lnTo>
                      <a:pt x="2634126" y="447959"/>
                    </a:lnTo>
                    <a:lnTo>
                      <a:pt x="2663419" y="461930"/>
                    </a:lnTo>
                    <a:lnTo>
                      <a:pt x="2685051" y="473196"/>
                    </a:lnTo>
                    <a:lnTo>
                      <a:pt x="2713443" y="488068"/>
                    </a:lnTo>
                    <a:lnTo>
                      <a:pt x="2731921" y="497983"/>
                    </a:lnTo>
                    <a:lnTo>
                      <a:pt x="2763917" y="515108"/>
                    </a:lnTo>
                    <a:lnTo>
                      <a:pt x="2779691" y="523220"/>
                    </a:lnTo>
                    <a:lnTo>
                      <a:pt x="2813942" y="542148"/>
                    </a:lnTo>
                    <a:lnTo>
                      <a:pt x="2827010" y="548457"/>
                    </a:lnTo>
                    <a:lnTo>
                      <a:pt x="2864416" y="566934"/>
                    </a:lnTo>
                    <a:lnTo>
                      <a:pt x="2881090" y="573694"/>
                    </a:lnTo>
                    <a:lnTo>
                      <a:pt x="2914439" y="586764"/>
                    </a:lnTo>
                    <a:lnTo>
                      <a:pt x="2957702" y="598481"/>
                    </a:lnTo>
                    <a:lnTo>
                      <a:pt x="2964913" y="600734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115885" y="602086"/>
                    </a:lnTo>
                    <a:lnTo>
                      <a:pt x="3128955" y="598481"/>
                    </a:lnTo>
                    <a:lnTo>
                      <a:pt x="3165909" y="589918"/>
                    </a:lnTo>
                    <a:lnTo>
                      <a:pt x="3216384" y="574596"/>
                    </a:lnTo>
                    <a:lnTo>
                      <a:pt x="3219087" y="573694"/>
                    </a:lnTo>
                    <a:lnTo>
                      <a:pt x="3266407" y="556569"/>
                    </a:lnTo>
                    <a:lnTo>
                      <a:pt x="3288940" y="548457"/>
                    </a:lnTo>
                    <a:lnTo>
                      <a:pt x="3316881" y="538092"/>
                    </a:lnTo>
                    <a:lnTo>
                      <a:pt x="3365102" y="523220"/>
                    </a:lnTo>
                    <a:lnTo>
                      <a:pt x="3366905" y="522769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460"/>
                    </a:lnTo>
                    <a:lnTo>
                      <a:pt x="3587730" y="523220"/>
                    </a:lnTo>
                    <a:lnTo>
                      <a:pt x="3618374" y="533135"/>
                    </a:lnTo>
                    <a:lnTo>
                      <a:pt x="3653977" y="548457"/>
                    </a:lnTo>
                    <a:lnTo>
                      <a:pt x="3668399" y="554766"/>
                    </a:lnTo>
                    <a:lnTo>
                      <a:pt x="3706254" y="573694"/>
                    </a:lnTo>
                    <a:lnTo>
                      <a:pt x="3718873" y="580004"/>
                    </a:lnTo>
                    <a:lnTo>
                      <a:pt x="3754024" y="598481"/>
                    </a:lnTo>
                    <a:lnTo>
                      <a:pt x="3768896" y="606142"/>
                    </a:lnTo>
                    <a:lnTo>
                      <a:pt x="3804499" y="623718"/>
                    </a:lnTo>
                    <a:lnTo>
                      <a:pt x="3819371" y="630928"/>
                    </a:lnTo>
                    <a:lnTo>
                      <a:pt x="3865789" y="648955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62682" y="674192"/>
                    </a:lnTo>
                    <a:lnTo>
                      <a:pt x="3969893" y="675544"/>
                    </a:lnTo>
                    <a:lnTo>
                      <a:pt x="4020367" y="681854"/>
                    </a:lnTo>
                    <a:lnTo>
                      <a:pt x="4070390" y="686360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171789" y="698979"/>
                    </a:lnTo>
                    <a:lnTo>
                      <a:pt x="4221362" y="708443"/>
                    </a:lnTo>
                    <a:lnTo>
                      <a:pt x="4271387" y="719709"/>
                    </a:lnTo>
                    <a:lnTo>
                      <a:pt x="4288512" y="724216"/>
                    </a:lnTo>
                    <a:lnTo>
                      <a:pt x="4321861" y="733229"/>
                    </a:lnTo>
                    <a:lnTo>
                      <a:pt x="4371884" y="745397"/>
                    </a:lnTo>
                    <a:lnTo>
                      <a:pt x="4389911" y="749453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09337" y="774690"/>
                    </a:lnTo>
                    <a:lnTo>
                      <a:pt x="4522856" y="776944"/>
                    </a:lnTo>
                    <a:lnTo>
                      <a:pt x="4572880" y="785957"/>
                    </a:lnTo>
                    <a:lnTo>
                      <a:pt x="4623354" y="794069"/>
                    </a:lnTo>
                    <a:lnTo>
                      <a:pt x="4666618" y="799477"/>
                    </a:lnTo>
                    <a:lnTo>
                      <a:pt x="4673377" y="800378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75228" y="799477"/>
                    </a:lnTo>
                    <a:lnTo>
                      <a:pt x="4824350" y="789111"/>
                    </a:lnTo>
                    <a:lnTo>
                      <a:pt x="4861305" y="774690"/>
                    </a:lnTo>
                    <a:lnTo>
                      <a:pt x="4874374" y="769282"/>
                    </a:lnTo>
                    <a:lnTo>
                      <a:pt x="4904568" y="749453"/>
                    </a:lnTo>
                    <a:lnTo>
                      <a:pt x="4924848" y="736384"/>
                    </a:lnTo>
                    <a:lnTo>
                      <a:pt x="4938819" y="724216"/>
                    </a:lnTo>
                    <a:lnTo>
                      <a:pt x="4967660" y="698979"/>
                    </a:lnTo>
                    <a:lnTo>
                      <a:pt x="4974871" y="693120"/>
                    </a:lnTo>
                    <a:lnTo>
                      <a:pt x="4993349" y="674192"/>
                    </a:lnTo>
                    <a:lnTo>
                      <a:pt x="5017685" y="648955"/>
                    </a:lnTo>
                    <a:lnTo>
                      <a:pt x="5025345" y="640843"/>
                    </a:lnTo>
                    <a:lnTo>
                      <a:pt x="5040218" y="623718"/>
                    </a:lnTo>
                    <a:lnTo>
                      <a:pt x="5061849" y="598481"/>
                    </a:lnTo>
                    <a:lnTo>
                      <a:pt x="5075370" y="583158"/>
                    </a:lnTo>
                    <a:lnTo>
                      <a:pt x="5083932" y="573694"/>
                    </a:lnTo>
                    <a:lnTo>
                      <a:pt x="5105563" y="548457"/>
                    </a:lnTo>
                    <a:lnTo>
                      <a:pt x="5125844" y="525023"/>
                    </a:lnTo>
                    <a:lnTo>
                      <a:pt x="5127196" y="523220"/>
                    </a:lnTo>
                    <a:lnTo>
                      <a:pt x="5150630" y="497983"/>
                    </a:lnTo>
                    <a:lnTo>
                      <a:pt x="5174065" y="473196"/>
                    </a:lnTo>
                    <a:lnTo>
                      <a:pt x="5175867" y="470943"/>
                    </a:lnTo>
                    <a:lnTo>
                      <a:pt x="5201555" y="447959"/>
                    </a:lnTo>
                    <a:lnTo>
                      <a:pt x="5226342" y="425877"/>
                    </a:lnTo>
                    <a:lnTo>
                      <a:pt x="5230848" y="422722"/>
                    </a:lnTo>
                    <a:lnTo>
                      <a:pt x="5268705" y="397485"/>
                    </a:lnTo>
                    <a:lnTo>
                      <a:pt x="5276365" y="392528"/>
                    </a:lnTo>
                    <a:lnTo>
                      <a:pt x="5326839" y="372699"/>
                    </a:lnTo>
                    <a:lnTo>
                      <a:pt x="5329994" y="372699"/>
                    </a:lnTo>
                    <a:lnTo>
                      <a:pt x="5376863" y="366840"/>
                    </a:lnTo>
                    <a:lnTo>
                      <a:pt x="5412465" y="372699"/>
                    </a:lnTo>
                    <a:lnTo>
                      <a:pt x="5427337" y="374952"/>
                    </a:lnTo>
                    <a:lnTo>
                      <a:pt x="5477360" y="394781"/>
                    </a:lnTo>
                    <a:lnTo>
                      <a:pt x="5482770" y="397485"/>
                    </a:lnTo>
                    <a:lnTo>
                      <a:pt x="5524681" y="422722"/>
                    </a:lnTo>
                    <a:lnTo>
                      <a:pt x="5527836" y="424525"/>
                    </a:lnTo>
                    <a:lnTo>
                      <a:pt x="5559382" y="447959"/>
                    </a:lnTo>
                    <a:lnTo>
                      <a:pt x="5577859" y="462380"/>
                    </a:lnTo>
                    <a:lnTo>
                      <a:pt x="5590477" y="473196"/>
                    </a:lnTo>
                    <a:lnTo>
                      <a:pt x="5621122" y="497983"/>
                    </a:lnTo>
                    <a:lnTo>
                      <a:pt x="5628333" y="504292"/>
                    </a:lnTo>
                    <a:lnTo>
                      <a:pt x="5648613" y="523220"/>
                    </a:lnTo>
                    <a:lnTo>
                      <a:pt x="5677005" y="548457"/>
                    </a:lnTo>
                    <a:lnTo>
                      <a:pt x="5678357" y="549809"/>
                    </a:lnTo>
                    <a:lnTo>
                      <a:pt x="5704946" y="573694"/>
                    </a:lnTo>
                    <a:lnTo>
                      <a:pt x="5728831" y="595326"/>
                    </a:lnTo>
                    <a:lnTo>
                      <a:pt x="5732887" y="598481"/>
                    </a:lnTo>
                    <a:lnTo>
                      <a:pt x="5762180" y="623718"/>
                    </a:lnTo>
                    <a:lnTo>
                      <a:pt x="5778854" y="638139"/>
                    </a:lnTo>
                    <a:lnTo>
                      <a:pt x="5793727" y="648955"/>
                    </a:lnTo>
                    <a:lnTo>
                      <a:pt x="5825724" y="674192"/>
                    </a:lnTo>
                    <a:lnTo>
                      <a:pt x="5829328" y="676896"/>
                    </a:lnTo>
                    <a:lnTo>
                      <a:pt x="5864030" y="698979"/>
                    </a:lnTo>
                    <a:lnTo>
                      <a:pt x="5879353" y="708893"/>
                    </a:lnTo>
                    <a:lnTo>
                      <a:pt x="5910449" y="724216"/>
                    </a:lnTo>
                    <a:lnTo>
                      <a:pt x="5929827" y="733680"/>
                    </a:lnTo>
                    <a:lnTo>
                      <a:pt x="5979851" y="749002"/>
                    </a:lnTo>
                    <a:lnTo>
                      <a:pt x="5983456" y="749453"/>
                    </a:lnTo>
                    <a:lnTo>
                      <a:pt x="6030325" y="756664"/>
                    </a:lnTo>
                    <a:lnTo>
                      <a:pt x="6080348" y="755312"/>
                    </a:lnTo>
                    <a:lnTo>
                      <a:pt x="6124063" y="749453"/>
                    </a:lnTo>
                    <a:lnTo>
                      <a:pt x="6130822" y="748552"/>
                    </a:lnTo>
                    <a:lnTo>
                      <a:pt x="6180847" y="735933"/>
                    </a:lnTo>
                    <a:lnTo>
                      <a:pt x="6217350" y="724216"/>
                    </a:lnTo>
                    <a:lnTo>
                      <a:pt x="6231321" y="720160"/>
                    </a:lnTo>
                    <a:lnTo>
                      <a:pt x="6281344" y="701683"/>
                    </a:lnTo>
                    <a:lnTo>
                      <a:pt x="6287653" y="698979"/>
                    </a:lnTo>
                    <a:lnTo>
                      <a:pt x="6331819" y="680952"/>
                    </a:lnTo>
                    <a:lnTo>
                      <a:pt x="6347591" y="674192"/>
                    </a:lnTo>
                    <a:lnTo>
                      <a:pt x="6381842" y="657969"/>
                    </a:lnTo>
                    <a:lnTo>
                      <a:pt x="6400770" y="648955"/>
                    </a:lnTo>
                    <a:lnTo>
                      <a:pt x="6432316" y="634534"/>
                    </a:lnTo>
                    <a:lnTo>
                      <a:pt x="6453948" y="623718"/>
                    </a:lnTo>
                    <a:lnTo>
                      <a:pt x="6482340" y="609297"/>
                    </a:lnTo>
                    <a:lnTo>
                      <a:pt x="6504874" y="598481"/>
                    </a:lnTo>
                    <a:lnTo>
                      <a:pt x="6532814" y="585862"/>
                    </a:lnTo>
                    <a:lnTo>
                      <a:pt x="6560304" y="573694"/>
                    </a:lnTo>
                    <a:lnTo>
                      <a:pt x="6582837" y="563780"/>
                    </a:lnTo>
                    <a:lnTo>
                      <a:pt x="6631961" y="548457"/>
                    </a:lnTo>
                    <a:lnTo>
                      <a:pt x="6633313" y="548007"/>
                    </a:lnTo>
                    <a:lnTo>
                      <a:pt x="6683336" y="540345"/>
                    </a:lnTo>
                    <a:lnTo>
                      <a:pt x="6733810" y="545753"/>
                    </a:lnTo>
                    <a:lnTo>
                      <a:pt x="6740120" y="548457"/>
                    </a:lnTo>
                    <a:lnTo>
                      <a:pt x="6783834" y="567836"/>
                    </a:lnTo>
                    <a:lnTo>
                      <a:pt x="6791495" y="573694"/>
                    </a:lnTo>
                    <a:lnTo>
                      <a:pt x="6823942" y="598481"/>
                    </a:lnTo>
                    <a:lnTo>
                      <a:pt x="6834308" y="606593"/>
                    </a:lnTo>
                    <a:lnTo>
                      <a:pt x="6850082" y="623718"/>
                    </a:lnTo>
                    <a:lnTo>
                      <a:pt x="6872164" y="648955"/>
                    </a:lnTo>
                    <a:lnTo>
                      <a:pt x="6884331" y="662475"/>
                    </a:lnTo>
                    <a:lnTo>
                      <a:pt x="6892894" y="674192"/>
                    </a:lnTo>
                    <a:lnTo>
                      <a:pt x="6910470" y="698979"/>
                    </a:lnTo>
                    <a:lnTo>
                      <a:pt x="6928948" y="724216"/>
                    </a:lnTo>
                    <a:lnTo>
                      <a:pt x="6934805" y="732778"/>
                    </a:lnTo>
                    <a:lnTo>
                      <a:pt x="6945171" y="749453"/>
                    </a:lnTo>
                    <a:lnTo>
                      <a:pt x="6961396" y="774690"/>
                    </a:lnTo>
                    <a:lnTo>
                      <a:pt x="6977168" y="799477"/>
                    </a:lnTo>
                    <a:lnTo>
                      <a:pt x="6984830" y="812546"/>
                    </a:lnTo>
                    <a:lnTo>
                      <a:pt x="6992491" y="824714"/>
                    </a:lnTo>
                    <a:lnTo>
                      <a:pt x="7008264" y="849951"/>
                    </a:lnTo>
                    <a:lnTo>
                      <a:pt x="7023586" y="875188"/>
                    </a:lnTo>
                    <a:lnTo>
                      <a:pt x="7035304" y="894116"/>
                    </a:lnTo>
                    <a:lnTo>
                      <a:pt x="7039359" y="899975"/>
                    </a:lnTo>
                    <a:lnTo>
                      <a:pt x="7055584" y="925212"/>
                    </a:lnTo>
                    <a:lnTo>
                      <a:pt x="7071358" y="950449"/>
                    </a:lnTo>
                    <a:lnTo>
                      <a:pt x="7085328" y="971179"/>
                    </a:lnTo>
                    <a:lnTo>
                      <a:pt x="7088933" y="975686"/>
                    </a:lnTo>
                    <a:lnTo>
                      <a:pt x="7107410" y="1000473"/>
                    </a:lnTo>
                    <a:lnTo>
                      <a:pt x="7127239" y="1025710"/>
                    </a:lnTo>
                    <a:lnTo>
                      <a:pt x="7135802" y="1037427"/>
                    </a:lnTo>
                    <a:lnTo>
                      <a:pt x="7148870" y="1050947"/>
                    </a:lnTo>
                    <a:lnTo>
                      <a:pt x="7174109" y="1076184"/>
                    </a:lnTo>
                    <a:lnTo>
                      <a:pt x="7186276" y="1087901"/>
                    </a:lnTo>
                    <a:lnTo>
                      <a:pt x="7207006" y="1100970"/>
                    </a:lnTo>
                    <a:lnTo>
                      <a:pt x="7236299" y="1118546"/>
                    </a:lnTo>
                    <a:lnTo>
                      <a:pt x="7273705" y="1126208"/>
                    </a:lnTo>
                    <a:lnTo>
                      <a:pt x="7286775" y="1128912"/>
                    </a:lnTo>
                    <a:lnTo>
                      <a:pt x="7305251" y="1126208"/>
                    </a:lnTo>
                    <a:lnTo>
                      <a:pt x="7336797" y="1122152"/>
                    </a:lnTo>
                    <a:lnTo>
                      <a:pt x="7387272" y="1102322"/>
                    </a:lnTo>
                    <a:lnTo>
                      <a:pt x="7389526" y="1100970"/>
                    </a:lnTo>
                    <a:lnTo>
                      <a:pt x="7430986" y="1076184"/>
                    </a:lnTo>
                    <a:lnTo>
                      <a:pt x="7437296" y="1072128"/>
                    </a:lnTo>
                    <a:lnTo>
                      <a:pt x="7467941" y="1050947"/>
                    </a:lnTo>
                    <a:lnTo>
                      <a:pt x="7487770" y="1036976"/>
                    </a:lnTo>
                    <a:lnTo>
                      <a:pt x="7487770" y="1025710"/>
                    </a:lnTo>
                    <a:lnTo>
                      <a:pt x="7487770" y="1000473"/>
                    </a:lnTo>
                    <a:lnTo>
                      <a:pt x="7487770" y="975686"/>
                    </a:lnTo>
                    <a:lnTo>
                      <a:pt x="7487770" y="950449"/>
                    </a:lnTo>
                    <a:lnTo>
                      <a:pt x="7487770" y="925212"/>
                    </a:lnTo>
                    <a:lnTo>
                      <a:pt x="7487770" y="899975"/>
                    </a:lnTo>
                    <a:lnTo>
                      <a:pt x="7487770" y="875188"/>
                    </a:lnTo>
                    <a:lnTo>
                      <a:pt x="7487770" y="849951"/>
                    </a:lnTo>
                    <a:lnTo>
                      <a:pt x="7487770" y="824714"/>
                    </a:lnTo>
                    <a:lnTo>
                      <a:pt x="7487770" y="799477"/>
                    </a:lnTo>
                    <a:lnTo>
                      <a:pt x="7487770" y="774690"/>
                    </a:lnTo>
                    <a:lnTo>
                      <a:pt x="7487770" y="749453"/>
                    </a:lnTo>
                    <a:lnTo>
                      <a:pt x="7487770" y="724216"/>
                    </a:lnTo>
                    <a:lnTo>
                      <a:pt x="7487770" y="714301"/>
                    </a:lnTo>
                    <a:lnTo>
                      <a:pt x="7473348" y="724216"/>
                    </a:lnTo>
                    <a:lnTo>
                      <a:pt x="7437296" y="749002"/>
                    </a:lnTo>
                    <a:lnTo>
                      <a:pt x="7436845" y="749453"/>
                    </a:lnTo>
                    <a:lnTo>
                      <a:pt x="7395383" y="774690"/>
                    </a:lnTo>
                    <a:lnTo>
                      <a:pt x="7387272" y="779647"/>
                    </a:lnTo>
                    <a:lnTo>
                      <a:pt x="7337249" y="799477"/>
                    </a:lnTo>
                    <a:lnTo>
                      <a:pt x="7336797" y="799927"/>
                    </a:lnTo>
                    <a:lnTo>
                      <a:pt x="7286775" y="806236"/>
                    </a:lnTo>
                    <a:lnTo>
                      <a:pt x="7257480" y="799477"/>
                    </a:lnTo>
                    <a:lnTo>
                      <a:pt x="7236299" y="794970"/>
                    </a:lnTo>
                    <a:lnTo>
                      <a:pt x="7201599" y="774690"/>
                    </a:lnTo>
                    <a:lnTo>
                      <a:pt x="7186276" y="764776"/>
                    </a:lnTo>
                    <a:lnTo>
                      <a:pt x="7170503" y="749453"/>
                    </a:lnTo>
                    <a:lnTo>
                      <a:pt x="7145266" y="724216"/>
                    </a:lnTo>
                    <a:lnTo>
                      <a:pt x="7135802" y="714752"/>
                    </a:lnTo>
                    <a:lnTo>
                      <a:pt x="7123633" y="698979"/>
                    </a:lnTo>
                    <a:lnTo>
                      <a:pt x="7104706" y="674192"/>
                    </a:lnTo>
                    <a:lnTo>
                      <a:pt x="7085778" y="648955"/>
                    </a:lnTo>
                    <a:lnTo>
                      <a:pt x="7085328" y="648955"/>
                    </a:lnTo>
                    <a:lnTo>
                      <a:pt x="7069103" y="623718"/>
                    </a:lnTo>
                    <a:lnTo>
                      <a:pt x="7053330" y="598481"/>
                    </a:lnTo>
                    <a:lnTo>
                      <a:pt x="7036656" y="573694"/>
                    </a:lnTo>
                    <a:lnTo>
                      <a:pt x="7035304" y="571441"/>
                    </a:lnTo>
                    <a:lnTo>
                      <a:pt x="7021333" y="548457"/>
                    </a:lnTo>
                    <a:lnTo>
                      <a:pt x="7005560" y="523220"/>
                    </a:lnTo>
                    <a:lnTo>
                      <a:pt x="6990237" y="497983"/>
                    </a:lnTo>
                    <a:lnTo>
                      <a:pt x="6984830" y="489420"/>
                    </a:lnTo>
                    <a:lnTo>
                      <a:pt x="6974915" y="473196"/>
                    </a:lnTo>
                    <a:lnTo>
                      <a:pt x="6958692" y="447959"/>
                    </a:lnTo>
                    <a:lnTo>
                      <a:pt x="6942918" y="422722"/>
                    </a:lnTo>
                    <a:lnTo>
                      <a:pt x="6934805" y="409653"/>
                    </a:lnTo>
                    <a:lnTo>
                      <a:pt x="6926244" y="397485"/>
                    </a:lnTo>
                    <a:lnTo>
                      <a:pt x="6908216" y="372699"/>
                    </a:lnTo>
                    <a:lnTo>
                      <a:pt x="6889739" y="347461"/>
                    </a:lnTo>
                    <a:lnTo>
                      <a:pt x="6884331" y="340251"/>
                    </a:lnTo>
                    <a:lnTo>
                      <a:pt x="6869009" y="322224"/>
                    </a:lnTo>
                    <a:lnTo>
                      <a:pt x="6846476" y="296987"/>
                    </a:lnTo>
                    <a:lnTo>
                      <a:pt x="6834308" y="283467"/>
                    </a:lnTo>
                    <a:lnTo>
                      <a:pt x="6819436" y="272201"/>
                    </a:lnTo>
                    <a:lnTo>
                      <a:pt x="6786538" y="246963"/>
                    </a:lnTo>
                    <a:lnTo>
                      <a:pt x="6783834" y="245161"/>
                    </a:lnTo>
                    <a:lnTo>
                      <a:pt x="6733810" y="223529"/>
                    </a:lnTo>
                    <a:lnTo>
                      <a:pt x="6718939" y="221726"/>
                    </a:lnTo>
                    <a:lnTo>
                      <a:pt x="6683336" y="217670"/>
                    </a:lnTo>
                    <a:lnTo>
                      <a:pt x="6656747" y="221726"/>
                    </a:lnTo>
                    <a:lnTo>
                      <a:pt x="6633313" y="225332"/>
                    </a:lnTo>
                    <a:lnTo>
                      <a:pt x="6582837" y="241556"/>
                    </a:lnTo>
                    <a:lnTo>
                      <a:pt x="6571121" y="246963"/>
                    </a:lnTo>
                    <a:lnTo>
                      <a:pt x="6532814" y="263638"/>
                    </a:lnTo>
                    <a:lnTo>
                      <a:pt x="6515238" y="272201"/>
                    </a:lnTo>
                    <a:lnTo>
                      <a:pt x="6482340" y="287523"/>
                    </a:lnTo>
                    <a:lnTo>
                      <a:pt x="6463412" y="296987"/>
                    </a:lnTo>
                    <a:lnTo>
                      <a:pt x="6432316" y="312310"/>
                    </a:lnTo>
                    <a:lnTo>
                      <a:pt x="6411586" y="322224"/>
                    </a:lnTo>
                    <a:lnTo>
                      <a:pt x="6381842" y="336195"/>
                    </a:lnTo>
                    <a:lnTo>
                      <a:pt x="6355704" y="347461"/>
                    </a:lnTo>
                    <a:lnTo>
                      <a:pt x="6331819" y="358728"/>
                    </a:lnTo>
                    <a:lnTo>
                      <a:pt x="6298469" y="372699"/>
                    </a:lnTo>
                    <a:lnTo>
                      <a:pt x="6281344" y="379458"/>
                    </a:lnTo>
                    <a:lnTo>
                      <a:pt x="6231321" y="397034"/>
                    </a:lnTo>
                    <a:lnTo>
                      <a:pt x="6229068" y="397485"/>
                    </a:lnTo>
                    <a:lnTo>
                      <a:pt x="6180847" y="414160"/>
                    </a:lnTo>
                    <a:lnTo>
                      <a:pt x="6144343" y="422722"/>
                    </a:lnTo>
                    <a:lnTo>
                      <a:pt x="6130822" y="426327"/>
                    </a:lnTo>
                    <a:lnTo>
                      <a:pt x="6080348" y="433538"/>
                    </a:lnTo>
                    <a:lnTo>
                      <a:pt x="6030325" y="433989"/>
                    </a:lnTo>
                    <a:lnTo>
                      <a:pt x="5979851" y="426778"/>
                    </a:lnTo>
                    <a:lnTo>
                      <a:pt x="5967682" y="422722"/>
                    </a:lnTo>
                    <a:lnTo>
                      <a:pt x="5929827" y="411005"/>
                    </a:lnTo>
                    <a:lnTo>
                      <a:pt x="5901886" y="397485"/>
                    </a:lnTo>
                    <a:lnTo>
                      <a:pt x="5879353" y="386669"/>
                    </a:lnTo>
                    <a:lnTo>
                      <a:pt x="5856820" y="372699"/>
                    </a:lnTo>
                    <a:lnTo>
                      <a:pt x="5829328" y="354221"/>
                    </a:lnTo>
                    <a:lnTo>
                      <a:pt x="5820767" y="347461"/>
                    </a:lnTo>
                    <a:lnTo>
                      <a:pt x="5786967" y="322224"/>
                    </a:lnTo>
                    <a:lnTo>
                      <a:pt x="5778854" y="316366"/>
                    </a:lnTo>
                    <a:lnTo>
                      <a:pt x="5757223" y="296987"/>
                    </a:lnTo>
                    <a:lnTo>
                      <a:pt x="5728831" y="272651"/>
                    </a:lnTo>
                    <a:lnTo>
                      <a:pt x="5728380" y="272201"/>
                    </a:lnTo>
                    <a:lnTo>
                      <a:pt x="5699988" y="246963"/>
                    </a:lnTo>
                    <a:lnTo>
                      <a:pt x="5678357" y="227134"/>
                    </a:lnTo>
                    <a:lnTo>
                      <a:pt x="5672498" y="221726"/>
                    </a:lnTo>
                    <a:lnTo>
                      <a:pt x="5644558" y="196489"/>
                    </a:lnTo>
                    <a:lnTo>
                      <a:pt x="5628333" y="182068"/>
                    </a:lnTo>
                    <a:lnTo>
                      <a:pt x="5615714" y="171703"/>
                    </a:lnTo>
                    <a:lnTo>
                      <a:pt x="5585970" y="146466"/>
                    </a:lnTo>
                    <a:lnTo>
                      <a:pt x="5577859" y="139706"/>
                    </a:lnTo>
                    <a:lnTo>
                      <a:pt x="5553523" y="121228"/>
                    </a:lnTo>
                    <a:lnTo>
                      <a:pt x="5527836" y="102301"/>
                    </a:lnTo>
                    <a:lnTo>
                      <a:pt x="5517470" y="95991"/>
                    </a:lnTo>
                    <a:lnTo>
                      <a:pt x="5477360" y="71205"/>
                    </a:lnTo>
                    <a:lnTo>
                      <a:pt x="5476911" y="71205"/>
                    </a:lnTo>
                    <a:lnTo>
                      <a:pt x="5427337" y="52728"/>
                    </a:lnTo>
                    <a:lnTo>
                      <a:pt x="5385876" y="45968"/>
                    </a:lnTo>
                    <a:lnTo>
                      <a:pt x="5376863" y="44165"/>
                    </a:lnTo>
                    <a:lnTo>
                      <a:pt x="5361991" y="45968"/>
                    </a:lnTo>
                    <a:lnTo>
                      <a:pt x="5326839" y="49573"/>
                    </a:lnTo>
                    <a:lnTo>
                      <a:pt x="5276365" y="69402"/>
                    </a:lnTo>
                    <a:lnTo>
                      <a:pt x="5273661" y="71205"/>
                    </a:lnTo>
                    <a:lnTo>
                      <a:pt x="5235806" y="95991"/>
                    </a:lnTo>
                    <a:lnTo>
                      <a:pt x="5226342" y="102751"/>
                    </a:lnTo>
                    <a:lnTo>
                      <a:pt x="5205611" y="121228"/>
                    </a:lnTo>
                    <a:lnTo>
                      <a:pt x="5178121" y="146466"/>
                    </a:lnTo>
                    <a:lnTo>
                      <a:pt x="5175867" y="148268"/>
                    </a:lnTo>
                    <a:lnTo>
                      <a:pt x="5153785" y="171703"/>
                    </a:lnTo>
                    <a:lnTo>
                      <a:pt x="5129899" y="196489"/>
                    </a:lnTo>
                    <a:lnTo>
                      <a:pt x="5125844" y="201446"/>
                    </a:lnTo>
                    <a:lnTo>
                      <a:pt x="5108718" y="221726"/>
                    </a:lnTo>
                    <a:lnTo>
                      <a:pt x="5086636" y="246963"/>
                    </a:lnTo>
                    <a:lnTo>
                      <a:pt x="5075370" y="260033"/>
                    </a:lnTo>
                    <a:lnTo>
                      <a:pt x="5065455" y="272201"/>
                    </a:lnTo>
                    <a:lnTo>
                      <a:pt x="5042922" y="296987"/>
                    </a:lnTo>
                    <a:lnTo>
                      <a:pt x="5025345" y="317267"/>
                    </a:lnTo>
                    <a:lnTo>
                      <a:pt x="5020389" y="322224"/>
                    </a:lnTo>
                    <a:lnTo>
                      <a:pt x="4996504" y="347461"/>
                    </a:lnTo>
                    <a:lnTo>
                      <a:pt x="4974871" y="369544"/>
                    </a:lnTo>
                    <a:lnTo>
                      <a:pt x="4971716" y="372699"/>
                    </a:lnTo>
                    <a:lnTo>
                      <a:pt x="4942423" y="397485"/>
                    </a:lnTo>
                    <a:lnTo>
                      <a:pt x="4924848" y="413709"/>
                    </a:lnTo>
                    <a:lnTo>
                      <a:pt x="4910878" y="422722"/>
                    </a:lnTo>
                    <a:lnTo>
                      <a:pt x="4874374" y="445706"/>
                    </a:lnTo>
                    <a:lnTo>
                      <a:pt x="4868965" y="447959"/>
                    </a:lnTo>
                    <a:lnTo>
                      <a:pt x="4824350" y="466436"/>
                    </a:lnTo>
                    <a:lnTo>
                      <a:pt x="4793705" y="473196"/>
                    </a:lnTo>
                    <a:lnTo>
                      <a:pt x="4773876" y="477252"/>
                    </a:lnTo>
                    <a:lnTo>
                      <a:pt x="4723851" y="479956"/>
                    </a:lnTo>
                    <a:lnTo>
                      <a:pt x="4673377" y="476351"/>
                    </a:lnTo>
                    <a:lnTo>
                      <a:pt x="4641381" y="473196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85901" y="447959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73235" y="422722"/>
                    </a:lnTo>
                    <a:lnTo>
                      <a:pt x="4371884" y="422722"/>
                    </a:lnTo>
                    <a:lnTo>
                      <a:pt x="4321861" y="409202"/>
                    </a:lnTo>
                    <a:lnTo>
                      <a:pt x="4273188" y="397485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6304"/>
                    </a:lnTo>
                    <a:lnTo>
                      <a:pt x="4144750" y="372699"/>
                    </a:lnTo>
                    <a:lnTo>
                      <a:pt x="4120865" y="369093"/>
                    </a:lnTo>
                    <a:lnTo>
                      <a:pt x="4070390" y="364136"/>
                    </a:lnTo>
                    <a:lnTo>
                      <a:pt x="4020367" y="359179"/>
                    </a:lnTo>
                    <a:lnTo>
                      <a:pt x="3969893" y="352419"/>
                    </a:lnTo>
                    <a:lnTo>
                      <a:pt x="3944656" y="347461"/>
                    </a:lnTo>
                    <a:lnTo>
                      <a:pt x="3919868" y="342504"/>
                    </a:lnTo>
                    <a:lnTo>
                      <a:pt x="3869394" y="327632"/>
                    </a:lnTo>
                    <a:lnTo>
                      <a:pt x="3856776" y="322224"/>
                    </a:lnTo>
                    <a:lnTo>
                      <a:pt x="3819371" y="307803"/>
                    </a:lnTo>
                    <a:lnTo>
                      <a:pt x="3795936" y="296987"/>
                    </a:lnTo>
                    <a:lnTo>
                      <a:pt x="3768896" y="283918"/>
                    </a:lnTo>
                    <a:lnTo>
                      <a:pt x="3746814" y="272201"/>
                    </a:lnTo>
                    <a:lnTo>
                      <a:pt x="3718873" y="257779"/>
                    </a:lnTo>
                    <a:lnTo>
                      <a:pt x="3696791" y="246963"/>
                    </a:lnTo>
                    <a:lnTo>
                      <a:pt x="3668399" y="232092"/>
                    </a:lnTo>
                    <a:lnTo>
                      <a:pt x="3645866" y="221726"/>
                    </a:lnTo>
                    <a:lnTo>
                      <a:pt x="3618374" y="209558"/>
                    </a:lnTo>
                    <a:lnTo>
                      <a:pt x="3578717" y="196489"/>
                    </a:lnTo>
                    <a:lnTo>
                      <a:pt x="3567900" y="193334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927"/>
                    </a:lnTo>
                    <a:lnTo>
                      <a:pt x="3379072" y="196489"/>
                    </a:lnTo>
                    <a:lnTo>
                      <a:pt x="3366905" y="199644"/>
                    </a:lnTo>
                    <a:lnTo>
                      <a:pt x="3316881" y="215417"/>
                    </a:lnTo>
                    <a:lnTo>
                      <a:pt x="3298405" y="221726"/>
                    </a:lnTo>
                    <a:lnTo>
                      <a:pt x="3266407" y="232993"/>
                    </a:lnTo>
                    <a:lnTo>
                      <a:pt x="3228551" y="246963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44728" y="272201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368"/>
                    </a:lnTo>
                    <a:lnTo>
                      <a:pt x="2964913" y="277158"/>
                    </a:lnTo>
                    <a:lnTo>
                      <a:pt x="2945986" y="272201"/>
                    </a:lnTo>
                    <a:lnTo>
                      <a:pt x="2914439" y="263638"/>
                    </a:lnTo>
                    <a:lnTo>
                      <a:pt x="2874330" y="246963"/>
                    </a:lnTo>
                    <a:lnTo>
                      <a:pt x="2864416" y="242907"/>
                    </a:lnTo>
                    <a:lnTo>
                      <a:pt x="2820250" y="221726"/>
                    </a:lnTo>
                    <a:lnTo>
                      <a:pt x="2813942" y="219022"/>
                    </a:lnTo>
                    <a:lnTo>
                      <a:pt x="2772480" y="196489"/>
                    </a:lnTo>
                    <a:lnTo>
                      <a:pt x="2763917" y="191982"/>
                    </a:lnTo>
                    <a:lnTo>
                      <a:pt x="2725161" y="171703"/>
                    </a:lnTo>
                    <a:lnTo>
                      <a:pt x="2713443" y="165393"/>
                    </a:lnTo>
                    <a:lnTo>
                      <a:pt x="2678292" y="146466"/>
                    </a:lnTo>
                    <a:lnTo>
                      <a:pt x="2663419" y="138804"/>
                    </a:lnTo>
                    <a:lnTo>
                      <a:pt x="2626466" y="121228"/>
                    </a:lnTo>
                    <a:lnTo>
                      <a:pt x="2612945" y="114919"/>
                    </a:lnTo>
                    <a:lnTo>
                      <a:pt x="2569682" y="95991"/>
                    </a:lnTo>
                    <a:lnTo>
                      <a:pt x="2562922" y="92837"/>
                    </a:lnTo>
                    <a:lnTo>
                      <a:pt x="2512448" y="73007"/>
                    </a:lnTo>
                    <a:lnTo>
                      <a:pt x="2507490" y="71205"/>
                    </a:lnTo>
                    <a:lnTo>
                      <a:pt x="2462423" y="54530"/>
                    </a:lnTo>
                    <a:lnTo>
                      <a:pt x="2437186" y="45968"/>
                    </a:lnTo>
                    <a:lnTo>
                      <a:pt x="2411949" y="36954"/>
                    </a:lnTo>
                    <a:lnTo>
                      <a:pt x="2361926" y="21632"/>
                    </a:lnTo>
                    <a:lnTo>
                      <a:pt x="2357869" y="20730"/>
                    </a:lnTo>
                    <a:lnTo>
                      <a:pt x="2311451" y="9464"/>
                    </a:lnTo>
                    <a:lnTo>
                      <a:pt x="2261428" y="1352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8032" y="20730"/>
                    </a:lnTo>
                    <a:lnTo>
                      <a:pt x="2110456" y="27490"/>
                    </a:lnTo>
                    <a:lnTo>
                      <a:pt x="2079360" y="45968"/>
                    </a:lnTo>
                    <a:lnTo>
                      <a:pt x="2060433" y="56784"/>
                    </a:lnTo>
                    <a:lnTo>
                      <a:pt x="2041504" y="71205"/>
                    </a:lnTo>
                    <a:lnTo>
                      <a:pt x="2009957" y="95991"/>
                    </a:lnTo>
                    <a:lnTo>
                      <a:pt x="2009957" y="95991"/>
                    </a:lnTo>
                    <a:lnTo>
                      <a:pt x="1982016" y="121228"/>
                    </a:lnTo>
                    <a:lnTo>
                      <a:pt x="1959934" y="141959"/>
                    </a:lnTo>
                    <a:lnTo>
                      <a:pt x="1955427" y="146466"/>
                    </a:lnTo>
                    <a:lnTo>
                      <a:pt x="1928387" y="171703"/>
                    </a:lnTo>
                    <a:lnTo>
                      <a:pt x="1909460" y="190180"/>
                    </a:lnTo>
                    <a:lnTo>
                      <a:pt x="1903150" y="196489"/>
                    </a:lnTo>
                    <a:lnTo>
                      <a:pt x="1877012" y="221726"/>
                    </a:lnTo>
                    <a:lnTo>
                      <a:pt x="1859436" y="239302"/>
                    </a:lnTo>
                    <a:lnTo>
                      <a:pt x="1850873" y="246963"/>
                    </a:lnTo>
                    <a:lnTo>
                      <a:pt x="1822482" y="272201"/>
                    </a:lnTo>
                    <a:lnTo>
                      <a:pt x="1808962" y="284368"/>
                    </a:lnTo>
                    <a:lnTo>
                      <a:pt x="1792738" y="296987"/>
                    </a:lnTo>
                    <a:lnTo>
                      <a:pt x="1761191" y="322224"/>
                    </a:lnTo>
                    <a:lnTo>
                      <a:pt x="1758939" y="324027"/>
                    </a:lnTo>
                    <a:lnTo>
                      <a:pt x="1722435" y="347461"/>
                    </a:lnTo>
                    <a:lnTo>
                      <a:pt x="1708465" y="356475"/>
                    </a:lnTo>
                    <a:lnTo>
                      <a:pt x="1678721" y="372699"/>
                    </a:lnTo>
                    <a:lnTo>
                      <a:pt x="1658440" y="383514"/>
                    </a:lnTo>
                    <a:lnTo>
                      <a:pt x="1625541" y="397485"/>
                    </a:lnTo>
                    <a:lnTo>
                      <a:pt x="1607966" y="405146"/>
                    </a:lnTo>
                    <a:lnTo>
                      <a:pt x="1563351" y="422722"/>
                    </a:lnTo>
                    <a:lnTo>
                      <a:pt x="1557942" y="424976"/>
                    </a:lnTo>
                    <a:lnTo>
                      <a:pt x="1507468" y="445255"/>
                    </a:lnTo>
                    <a:lnTo>
                      <a:pt x="1502060" y="447959"/>
                    </a:lnTo>
                    <a:lnTo>
                      <a:pt x="1457445" y="466887"/>
                    </a:lnTo>
                    <a:lnTo>
                      <a:pt x="1443474" y="473196"/>
                    </a:lnTo>
                    <a:lnTo>
                      <a:pt x="1406971" y="489871"/>
                    </a:lnTo>
                    <a:lnTo>
                      <a:pt x="1390746" y="497983"/>
                    </a:lnTo>
                    <a:lnTo>
                      <a:pt x="1356946" y="515559"/>
                    </a:lnTo>
                    <a:lnTo>
                      <a:pt x="1340272" y="523220"/>
                    </a:lnTo>
                    <a:lnTo>
                      <a:pt x="1306472" y="538993"/>
                    </a:lnTo>
                    <a:lnTo>
                      <a:pt x="1286643" y="548457"/>
                    </a:lnTo>
                    <a:lnTo>
                      <a:pt x="1256448" y="562878"/>
                    </a:lnTo>
                    <a:lnTo>
                      <a:pt x="1228507" y="573694"/>
                    </a:lnTo>
                    <a:lnTo>
                      <a:pt x="1205974" y="582708"/>
                    </a:lnTo>
                    <a:lnTo>
                      <a:pt x="1157754" y="598481"/>
                    </a:lnTo>
                    <a:lnTo>
                      <a:pt x="1155951" y="599382"/>
                    </a:lnTo>
                    <a:lnTo>
                      <a:pt x="1105477" y="612902"/>
                    </a:lnTo>
                    <a:lnTo>
                      <a:pt x="1062212" y="623718"/>
                    </a:lnTo>
                    <a:lnTo>
                      <a:pt x="1055453" y="625521"/>
                    </a:lnTo>
                    <a:lnTo>
                      <a:pt x="1004979" y="638139"/>
                    </a:lnTo>
                    <a:lnTo>
                      <a:pt x="972982" y="648955"/>
                    </a:lnTo>
                    <a:lnTo>
                      <a:pt x="954956" y="654814"/>
                    </a:lnTo>
                    <a:lnTo>
                      <a:pt x="909889" y="674192"/>
                    </a:lnTo>
                    <a:lnTo>
                      <a:pt x="904480" y="676446"/>
                    </a:lnTo>
                    <a:lnTo>
                      <a:pt x="860766" y="698979"/>
                    </a:lnTo>
                    <a:lnTo>
                      <a:pt x="854457" y="702584"/>
                    </a:lnTo>
                    <a:lnTo>
                      <a:pt x="818854" y="724216"/>
                    </a:lnTo>
                    <a:lnTo>
                      <a:pt x="803983" y="732778"/>
                    </a:lnTo>
                    <a:lnTo>
                      <a:pt x="776943" y="749453"/>
                    </a:lnTo>
                    <a:lnTo>
                      <a:pt x="753959" y="763874"/>
                    </a:lnTo>
                    <a:lnTo>
                      <a:pt x="735032" y="774690"/>
                    </a:lnTo>
                    <a:lnTo>
                      <a:pt x="703485" y="794069"/>
                    </a:lnTo>
                    <a:lnTo>
                      <a:pt x="692218" y="799477"/>
                    </a:lnTo>
                    <a:lnTo>
                      <a:pt x="653462" y="817503"/>
                    </a:lnTo>
                    <a:lnTo>
                      <a:pt x="629126" y="824714"/>
                    </a:lnTo>
                    <a:lnTo>
                      <a:pt x="602986" y="831924"/>
                    </a:lnTo>
                    <a:lnTo>
                      <a:pt x="552963" y="831924"/>
                    </a:lnTo>
                    <a:lnTo>
                      <a:pt x="529529" y="824714"/>
                    </a:lnTo>
                    <a:lnTo>
                      <a:pt x="502489" y="816602"/>
                    </a:lnTo>
                    <a:lnTo>
                      <a:pt x="476801" y="799477"/>
                    </a:lnTo>
                    <a:lnTo>
                      <a:pt x="452465" y="783703"/>
                    </a:lnTo>
                    <a:lnTo>
                      <a:pt x="442550" y="774690"/>
                    </a:lnTo>
                    <a:lnTo>
                      <a:pt x="416864" y="749453"/>
                    </a:lnTo>
                    <a:lnTo>
                      <a:pt x="401991" y="735482"/>
                    </a:lnTo>
                    <a:lnTo>
                      <a:pt x="392527" y="724216"/>
                    </a:lnTo>
                    <a:lnTo>
                      <a:pt x="373149" y="698979"/>
                    </a:lnTo>
                    <a:lnTo>
                      <a:pt x="352418" y="674192"/>
                    </a:lnTo>
                    <a:lnTo>
                      <a:pt x="351968" y="673291"/>
                    </a:lnTo>
                    <a:lnTo>
                      <a:pt x="334842" y="648955"/>
                    </a:lnTo>
                    <a:lnTo>
                      <a:pt x="317266" y="623718"/>
                    </a:lnTo>
                    <a:lnTo>
                      <a:pt x="301494" y="600283"/>
                    </a:lnTo>
                    <a:lnTo>
                      <a:pt x="300592" y="598481"/>
                    </a:lnTo>
                    <a:lnTo>
                      <a:pt x="283917" y="573694"/>
                    </a:lnTo>
                    <a:lnTo>
                      <a:pt x="267243" y="548457"/>
                    </a:lnTo>
                    <a:lnTo>
                      <a:pt x="251469" y="524572"/>
                    </a:lnTo>
                    <a:lnTo>
                      <a:pt x="250569" y="523220"/>
                    </a:lnTo>
                    <a:lnTo>
                      <a:pt x="233894" y="497983"/>
                    </a:lnTo>
                    <a:lnTo>
                      <a:pt x="216769" y="473196"/>
                    </a:lnTo>
                    <a:lnTo>
                      <a:pt x="200995" y="448861"/>
                    </a:lnTo>
                    <a:lnTo>
                      <a:pt x="200095" y="447959"/>
                    </a:lnTo>
                    <a:lnTo>
                      <a:pt x="181166" y="422722"/>
                    </a:lnTo>
                    <a:lnTo>
                      <a:pt x="162689" y="397485"/>
                    </a:lnTo>
                    <a:lnTo>
                      <a:pt x="150971" y="382162"/>
                    </a:lnTo>
                    <a:lnTo>
                      <a:pt x="141959" y="372699"/>
                    </a:lnTo>
                    <a:lnTo>
                      <a:pt x="117171" y="347461"/>
                    </a:lnTo>
                    <a:lnTo>
                      <a:pt x="100497" y="329435"/>
                    </a:lnTo>
                    <a:lnTo>
                      <a:pt x="90133" y="322224"/>
                    </a:lnTo>
                    <a:lnTo>
                      <a:pt x="53629" y="296987"/>
                    </a:lnTo>
                    <a:lnTo>
                      <a:pt x="50474" y="294734"/>
                    </a:lnTo>
                    <a:lnTo>
                      <a:pt x="0" y="279411"/>
                    </a:lnTo>
                    <a:lnTo>
                      <a:pt x="0" y="296987"/>
                    </a:lnTo>
                    <a:lnTo>
                      <a:pt x="0" y="322224"/>
                    </a:lnTo>
                    <a:lnTo>
                      <a:pt x="0" y="347461"/>
                    </a:lnTo>
                    <a:lnTo>
                      <a:pt x="0" y="372699"/>
                    </a:lnTo>
                    <a:lnTo>
                      <a:pt x="0" y="397485"/>
                    </a:lnTo>
                    <a:lnTo>
                      <a:pt x="0" y="422722"/>
                    </a:lnTo>
                    <a:lnTo>
                      <a:pt x="0" y="447959"/>
                    </a:lnTo>
                    <a:lnTo>
                      <a:pt x="0" y="473196"/>
                    </a:lnTo>
                    <a:lnTo>
                      <a:pt x="0" y="497983"/>
                    </a:lnTo>
                    <a:lnTo>
                      <a:pt x="0" y="523220"/>
                    </a:lnTo>
                    <a:lnTo>
                      <a:pt x="0" y="548457"/>
                    </a:lnTo>
                    <a:lnTo>
                      <a:pt x="0" y="573694"/>
                    </a:lnTo>
                    <a:lnTo>
                      <a:pt x="0" y="598481"/>
                    </a:lnTo>
                    <a:lnTo>
                      <a:pt x="0" y="601636"/>
                    </a:lnTo>
                    <a:lnTo>
                      <a:pt x="50474" y="617409"/>
                    </a:lnTo>
                    <a:lnTo>
                      <a:pt x="59938" y="623718"/>
                    </a:lnTo>
                    <a:lnTo>
                      <a:pt x="96441" y="648955"/>
                    </a:lnTo>
                    <a:lnTo>
                      <a:pt x="100497" y="651659"/>
                    </a:lnTo>
                    <a:lnTo>
                      <a:pt x="121229" y="674192"/>
                    </a:lnTo>
                    <a:lnTo>
                      <a:pt x="145563" y="698979"/>
                    </a:lnTo>
                    <a:lnTo>
                      <a:pt x="150971" y="704837"/>
                    </a:lnTo>
                    <a:lnTo>
                      <a:pt x="165393" y="724216"/>
                    </a:lnTo>
                    <a:lnTo>
                      <a:pt x="184321" y="749453"/>
                    </a:lnTo>
                    <a:lnTo>
                      <a:pt x="200995" y="771085"/>
                    </a:lnTo>
                    <a:lnTo>
                      <a:pt x="203699" y="774690"/>
                    </a:lnTo>
                    <a:lnTo>
                      <a:pt x="219923" y="799477"/>
                    </a:lnTo>
                    <a:lnTo>
                      <a:pt x="237048" y="824714"/>
                    </a:lnTo>
                    <a:lnTo>
                      <a:pt x="251469" y="845895"/>
                    </a:lnTo>
                    <a:lnTo>
                      <a:pt x="253722" y="849951"/>
                    </a:lnTo>
                    <a:lnTo>
                      <a:pt x="269947" y="875188"/>
                    </a:lnTo>
                    <a:lnTo>
                      <a:pt x="286621" y="899975"/>
                    </a:lnTo>
                    <a:lnTo>
                      <a:pt x="301494" y="923409"/>
                    </a:lnTo>
                    <a:lnTo>
                      <a:pt x="302846" y="925212"/>
                    </a:lnTo>
                    <a:lnTo>
                      <a:pt x="320421" y="950449"/>
                    </a:lnTo>
                    <a:lnTo>
                      <a:pt x="337997" y="975686"/>
                    </a:lnTo>
                    <a:lnTo>
                      <a:pt x="351968" y="995515"/>
                    </a:lnTo>
                    <a:lnTo>
                      <a:pt x="356024" y="1000473"/>
                    </a:lnTo>
                    <a:lnTo>
                      <a:pt x="375853" y="1025710"/>
                    </a:lnTo>
                    <a:lnTo>
                      <a:pt x="396583" y="1050947"/>
                    </a:lnTo>
                    <a:lnTo>
                      <a:pt x="401991" y="1057707"/>
                    </a:lnTo>
                    <a:lnTo>
                      <a:pt x="420468" y="1076184"/>
                    </a:lnTo>
                    <a:lnTo>
                      <a:pt x="446607" y="1100970"/>
                    </a:lnTo>
                    <a:lnTo>
                      <a:pt x="452465" y="1106829"/>
                    </a:lnTo>
                    <a:lnTo>
                      <a:pt x="483111" y="1126208"/>
                    </a:lnTo>
                    <a:lnTo>
                      <a:pt x="502489" y="1138826"/>
                    </a:lnTo>
                    <a:lnTo>
                      <a:pt x="543049" y="1151445"/>
                    </a:lnTo>
                    <a:close/>
                  </a:path>
                </a:pathLst>
              </a:custGeom>
              <a:solidFill>
                <a:srgbClr val="F9F0EB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A4538503-A18F-A45D-3A13-6587F2E608E8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29126 w 7487769"/>
                  <a:gd name="connsiteY2" fmla="*/ 1147389 h 1154599"/>
                  <a:gd name="connsiteX3" fmla="*/ 653462 w 7487769"/>
                  <a:gd name="connsiteY3" fmla="*/ 1140178 h 1154599"/>
                  <a:gd name="connsiteX4" fmla="*/ 692218 w 7487769"/>
                  <a:gd name="connsiteY4" fmla="*/ 1122152 h 1154599"/>
                  <a:gd name="connsiteX5" fmla="*/ 703485 w 7487769"/>
                  <a:gd name="connsiteY5" fmla="*/ 1116744 h 1154599"/>
                  <a:gd name="connsiteX6" fmla="*/ 735032 w 7487769"/>
                  <a:gd name="connsiteY6" fmla="*/ 1097365 h 1154599"/>
                  <a:gd name="connsiteX7" fmla="*/ 753959 w 7487769"/>
                  <a:gd name="connsiteY7" fmla="*/ 1086549 h 1154599"/>
                  <a:gd name="connsiteX8" fmla="*/ 776943 w 7487769"/>
                  <a:gd name="connsiteY8" fmla="*/ 1072128 h 1154599"/>
                  <a:gd name="connsiteX9" fmla="*/ 803983 w 7487769"/>
                  <a:gd name="connsiteY9" fmla="*/ 1055453 h 1154599"/>
                  <a:gd name="connsiteX10" fmla="*/ 818854 w 7487769"/>
                  <a:gd name="connsiteY10" fmla="*/ 1046891 h 1154599"/>
                  <a:gd name="connsiteX11" fmla="*/ 854457 w 7487769"/>
                  <a:gd name="connsiteY11" fmla="*/ 1025259 h 1154599"/>
                  <a:gd name="connsiteX12" fmla="*/ 860766 w 7487769"/>
                  <a:gd name="connsiteY12" fmla="*/ 1021654 h 1154599"/>
                  <a:gd name="connsiteX13" fmla="*/ 904480 w 7487769"/>
                  <a:gd name="connsiteY13" fmla="*/ 999120 h 1154599"/>
                  <a:gd name="connsiteX14" fmla="*/ 909889 w 7487769"/>
                  <a:gd name="connsiteY14" fmla="*/ 996867 h 1154599"/>
                  <a:gd name="connsiteX15" fmla="*/ 954956 w 7487769"/>
                  <a:gd name="connsiteY15" fmla="*/ 977489 h 1154599"/>
                  <a:gd name="connsiteX16" fmla="*/ 972982 w 7487769"/>
                  <a:gd name="connsiteY16" fmla="*/ 971630 h 1154599"/>
                  <a:gd name="connsiteX17" fmla="*/ 1004979 w 7487769"/>
                  <a:gd name="connsiteY17" fmla="*/ 960814 h 1154599"/>
                  <a:gd name="connsiteX18" fmla="*/ 1055453 w 7487769"/>
                  <a:gd name="connsiteY18" fmla="*/ 948196 h 1154599"/>
                  <a:gd name="connsiteX19" fmla="*/ 1062212 w 7487769"/>
                  <a:gd name="connsiteY19" fmla="*/ 946393 h 1154599"/>
                  <a:gd name="connsiteX20" fmla="*/ 1105477 w 7487769"/>
                  <a:gd name="connsiteY20" fmla="*/ 935577 h 1154599"/>
                  <a:gd name="connsiteX21" fmla="*/ 1155951 w 7487769"/>
                  <a:gd name="connsiteY21" fmla="*/ 922057 h 1154599"/>
                  <a:gd name="connsiteX22" fmla="*/ 1157754 w 7487769"/>
                  <a:gd name="connsiteY22" fmla="*/ 921156 h 1154599"/>
                  <a:gd name="connsiteX23" fmla="*/ 1205974 w 7487769"/>
                  <a:gd name="connsiteY23" fmla="*/ 905382 h 1154599"/>
                  <a:gd name="connsiteX24" fmla="*/ 1228507 w 7487769"/>
                  <a:gd name="connsiteY24" fmla="*/ 896369 h 1154599"/>
                  <a:gd name="connsiteX25" fmla="*/ 1256448 w 7487769"/>
                  <a:gd name="connsiteY25" fmla="*/ 885553 h 1154599"/>
                  <a:gd name="connsiteX26" fmla="*/ 1286643 w 7487769"/>
                  <a:gd name="connsiteY26" fmla="*/ 871132 h 1154599"/>
                  <a:gd name="connsiteX27" fmla="*/ 1306472 w 7487769"/>
                  <a:gd name="connsiteY27" fmla="*/ 861668 h 1154599"/>
                  <a:gd name="connsiteX28" fmla="*/ 1340272 w 7487769"/>
                  <a:gd name="connsiteY28" fmla="*/ 845895 h 1154599"/>
                  <a:gd name="connsiteX29" fmla="*/ 1356946 w 7487769"/>
                  <a:gd name="connsiteY29" fmla="*/ 838234 h 1154599"/>
                  <a:gd name="connsiteX30" fmla="*/ 1390746 w 7487769"/>
                  <a:gd name="connsiteY30" fmla="*/ 820658 h 1154599"/>
                  <a:gd name="connsiteX31" fmla="*/ 1406971 w 7487769"/>
                  <a:gd name="connsiteY31" fmla="*/ 812546 h 1154599"/>
                  <a:gd name="connsiteX32" fmla="*/ 1443474 w 7487769"/>
                  <a:gd name="connsiteY32" fmla="*/ 795871 h 1154599"/>
                  <a:gd name="connsiteX33" fmla="*/ 1457445 w 7487769"/>
                  <a:gd name="connsiteY33" fmla="*/ 789562 h 1154599"/>
                  <a:gd name="connsiteX34" fmla="*/ 1502060 w 7487769"/>
                  <a:gd name="connsiteY34" fmla="*/ 770634 h 1154599"/>
                  <a:gd name="connsiteX35" fmla="*/ 1507468 w 7487769"/>
                  <a:gd name="connsiteY35" fmla="*/ 767930 h 1154599"/>
                  <a:gd name="connsiteX36" fmla="*/ 1557942 w 7487769"/>
                  <a:gd name="connsiteY36" fmla="*/ 747650 h 1154599"/>
                  <a:gd name="connsiteX37" fmla="*/ 1563351 w 7487769"/>
                  <a:gd name="connsiteY37" fmla="*/ 745397 h 1154599"/>
                  <a:gd name="connsiteX38" fmla="*/ 1607966 w 7487769"/>
                  <a:gd name="connsiteY38" fmla="*/ 727821 h 1154599"/>
                  <a:gd name="connsiteX39" fmla="*/ 1625541 w 7487769"/>
                  <a:gd name="connsiteY39" fmla="*/ 720160 h 1154599"/>
                  <a:gd name="connsiteX40" fmla="*/ 1658440 w 7487769"/>
                  <a:gd name="connsiteY40" fmla="*/ 706189 h 1154599"/>
                  <a:gd name="connsiteX41" fmla="*/ 1678721 w 7487769"/>
                  <a:gd name="connsiteY41" fmla="*/ 695374 h 1154599"/>
                  <a:gd name="connsiteX42" fmla="*/ 1708465 w 7487769"/>
                  <a:gd name="connsiteY42" fmla="*/ 679150 h 1154599"/>
                  <a:gd name="connsiteX43" fmla="*/ 1722435 w 7487769"/>
                  <a:gd name="connsiteY43" fmla="*/ 670136 h 1154599"/>
                  <a:gd name="connsiteX44" fmla="*/ 1758939 w 7487769"/>
                  <a:gd name="connsiteY44" fmla="*/ 646702 h 1154599"/>
                  <a:gd name="connsiteX45" fmla="*/ 1761191 w 7487769"/>
                  <a:gd name="connsiteY45" fmla="*/ 644899 h 1154599"/>
                  <a:gd name="connsiteX46" fmla="*/ 1792738 w 7487769"/>
                  <a:gd name="connsiteY46" fmla="*/ 619662 h 1154599"/>
                  <a:gd name="connsiteX47" fmla="*/ 1808962 w 7487769"/>
                  <a:gd name="connsiteY47" fmla="*/ 607043 h 1154599"/>
                  <a:gd name="connsiteX48" fmla="*/ 1822482 w 7487769"/>
                  <a:gd name="connsiteY48" fmla="*/ 594875 h 1154599"/>
                  <a:gd name="connsiteX49" fmla="*/ 1850873 w 7487769"/>
                  <a:gd name="connsiteY49" fmla="*/ 569638 h 1154599"/>
                  <a:gd name="connsiteX50" fmla="*/ 1859436 w 7487769"/>
                  <a:gd name="connsiteY50" fmla="*/ 561977 h 1154599"/>
                  <a:gd name="connsiteX51" fmla="*/ 1877012 w 7487769"/>
                  <a:gd name="connsiteY51" fmla="*/ 544401 h 1154599"/>
                  <a:gd name="connsiteX52" fmla="*/ 1903150 w 7487769"/>
                  <a:gd name="connsiteY52" fmla="*/ 519164 h 1154599"/>
                  <a:gd name="connsiteX53" fmla="*/ 1909460 w 7487769"/>
                  <a:gd name="connsiteY53" fmla="*/ 512855 h 1154599"/>
                  <a:gd name="connsiteX54" fmla="*/ 1928387 w 7487769"/>
                  <a:gd name="connsiteY54" fmla="*/ 494378 h 1154599"/>
                  <a:gd name="connsiteX55" fmla="*/ 1955427 w 7487769"/>
                  <a:gd name="connsiteY55" fmla="*/ 469140 h 1154599"/>
                  <a:gd name="connsiteX56" fmla="*/ 1959934 w 7487769"/>
                  <a:gd name="connsiteY56" fmla="*/ 464634 h 1154599"/>
                  <a:gd name="connsiteX57" fmla="*/ 1982016 w 7487769"/>
                  <a:gd name="connsiteY57" fmla="*/ 443903 h 1154599"/>
                  <a:gd name="connsiteX58" fmla="*/ 2009957 w 7487769"/>
                  <a:gd name="connsiteY58" fmla="*/ 418666 h 1154599"/>
                  <a:gd name="connsiteX59" fmla="*/ 2009957 w 7487769"/>
                  <a:gd name="connsiteY59" fmla="*/ 418666 h 1154599"/>
                  <a:gd name="connsiteX60" fmla="*/ 2041504 w 7487769"/>
                  <a:gd name="connsiteY60" fmla="*/ 393880 h 1154599"/>
                  <a:gd name="connsiteX61" fmla="*/ 2060433 w 7487769"/>
                  <a:gd name="connsiteY61" fmla="*/ 379458 h 1154599"/>
                  <a:gd name="connsiteX62" fmla="*/ 2079360 w 7487769"/>
                  <a:gd name="connsiteY62" fmla="*/ 368643 h 1154599"/>
                  <a:gd name="connsiteX63" fmla="*/ 2110456 w 7487769"/>
                  <a:gd name="connsiteY63" fmla="*/ 350165 h 1154599"/>
                  <a:gd name="connsiteX64" fmla="*/ 2128032 w 7487769"/>
                  <a:gd name="connsiteY64" fmla="*/ 343405 h 1154599"/>
                  <a:gd name="connsiteX65" fmla="*/ 2160930 w 7487769"/>
                  <a:gd name="connsiteY65" fmla="*/ 330787 h 1154599"/>
                  <a:gd name="connsiteX66" fmla="*/ 2210954 w 7487769"/>
                  <a:gd name="connsiteY66" fmla="*/ 322675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2139 h 1154599"/>
                  <a:gd name="connsiteX69" fmla="*/ 2357869 w 7487769"/>
                  <a:gd name="connsiteY69" fmla="*/ 343405 h 1154599"/>
                  <a:gd name="connsiteX70" fmla="*/ 2361926 w 7487769"/>
                  <a:gd name="connsiteY70" fmla="*/ 344307 h 1154599"/>
                  <a:gd name="connsiteX71" fmla="*/ 2411949 w 7487769"/>
                  <a:gd name="connsiteY71" fmla="*/ 359629 h 1154599"/>
                  <a:gd name="connsiteX72" fmla="*/ 2437186 w 7487769"/>
                  <a:gd name="connsiteY72" fmla="*/ 368643 h 1154599"/>
                  <a:gd name="connsiteX73" fmla="*/ 2462423 w 7487769"/>
                  <a:gd name="connsiteY73" fmla="*/ 377205 h 1154599"/>
                  <a:gd name="connsiteX74" fmla="*/ 2507490 w 7487769"/>
                  <a:gd name="connsiteY74" fmla="*/ 393880 h 1154599"/>
                  <a:gd name="connsiteX75" fmla="*/ 2512448 w 7487769"/>
                  <a:gd name="connsiteY75" fmla="*/ 395682 h 1154599"/>
                  <a:gd name="connsiteX76" fmla="*/ 2562922 w 7487769"/>
                  <a:gd name="connsiteY76" fmla="*/ 415511 h 1154599"/>
                  <a:gd name="connsiteX77" fmla="*/ 2569682 w 7487769"/>
                  <a:gd name="connsiteY77" fmla="*/ 418666 h 1154599"/>
                  <a:gd name="connsiteX78" fmla="*/ 2612945 w 7487769"/>
                  <a:gd name="connsiteY78" fmla="*/ 437594 h 1154599"/>
                  <a:gd name="connsiteX79" fmla="*/ 2626466 w 7487769"/>
                  <a:gd name="connsiteY79" fmla="*/ 443903 h 1154599"/>
                  <a:gd name="connsiteX80" fmla="*/ 2663419 w 7487769"/>
                  <a:gd name="connsiteY80" fmla="*/ 461479 h 1154599"/>
                  <a:gd name="connsiteX81" fmla="*/ 2678292 w 7487769"/>
                  <a:gd name="connsiteY81" fmla="*/ 469140 h 1154599"/>
                  <a:gd name="connsiteX82" fmla="*/ 2713443 w 7487769"/>
                  <a:gd name="connsiteY82" fmla="*/ 488068 h 1154599"/>
                  <a:gd name="connsiteX83" fmla="*/ 2725161 w 7487769"/>
                  <a:gd name="connsiteY83" fmla="*/ 494378 h 1154599"/>
                  <a:gd name="connsiteX84" fmla="*/ 2763917 w 7487769"/>
                  <a:gd name="connsiteY84" fmla="*/ 514657 h 1154599"/>
                  <a:gd name="connsiteX85" fmla="*/ 2772480 w 7487769"/>
                  <a:gd name="connsiteY85" fmla="*/ 519164 h 1154599"/>
                  <a:gd name="connsiteX86" fmla="*/ 2813942 w 7487769"/>
                  <a:gd name="connsiteY86" fmla="*/ 541697 h 1154599"/>
                  <a:gd name="connsiteX87" fmla="*/ 2820250 w 7487769"/>
                  <a:gd name="connsiteY87" fmla="*/ 544401 h 1154599"/>
                  <a:gd name="connsiteX88" fmla="*/ 2864416 w 7487769"/>
                  <a:gd name="connsiteY88" fmla="*/ 565582 h 1154599"/>
                  <a:gd name="connsiteX89" fmla="*/ 2874330 w 7487769"/>
                  <a:gd name="connsiteY89" fmla="*/ 569638 h 1154599"/>
                  <a:gd name="connsiteX90" fmla="*/ 2914439 w 7487769"/>
                  <a:gd name="connsiteY90" fmla="*/ 586313 h 1154599"/>
                  <a:gd name="connsiteX91" fmla="*/ 2945986 w 7487769"/>
                  <a:gd name="connsiteY91" fmla="*/ 594875 h 1154599"/>
                  <a:gd name="connsiteX92" fmla="*/ 2964913 w 7487769"/>
                  <a:gd name="connsiteY92" fmla="*/ 599833 h 1154599"/>
                  <a:gd name="connsiteX93" fmla="*/ 3014937 w 7487769"/>
                  <a:gd name="connsiteY93" fmla="*/ 607043 h 1154599"/>
                  <a:gd name="connsiteX94" fmla="*/ 3065411 w 7487769"/>
                  <a:gd name="connsiteY94" fmla="*/ 607494 h 1154599"/>
                  <a:gd name="connsiteX95" fmla="*/ 3115885 w 7487769"/>
                  <a:gd name="connsiteY95" fmla="*/ 601185 h 1154599"/>
                  <a:gd name="connsiteX96" fmla="*/ 3144728 w 7487769"/>
                  <a:gd name="connsiteY96" fmla="*/ 594875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3694 h 1154599"/>
                  <a:gd name="connsiteX99" fmla="*/ 3228551 w 7487769"/>
                  <a:gd name="connsiteY99" fmla="*/ 569638 h 1154599"/>
                  <a:gd name="connsiteX100" fmla="*/ 3266407 w 7487769"/>
                  <a:gd name="connsiteY100" fmla="*/ 555668 h 1154599"/>
                  <a:gd name="connsiteX101" fmla="*/ 3298405 w 7487769"/>
                  <a:gd name="connsiteY101" fmla="*/ 544401 h 1154599"/>
                  <a:gd name="connsiteX102" fmla="*/ 3316881 w 7487769"/>
                  <a:gd name="connsiteY102" fmla="*/ 538092 h 1154599"/>
                  <a:gd name="connsiteX103" fmla="*/ 3366905 w 7487769"/>
                  <a:gd name="connsiteY103" fmla="*/ 522319 h 1154599"/>
                  <a:gd name="connsiteX104" fmla="*/ 3379072 w 7487769"/>
                  <a:gd name="connsiteY104" fmla="*/ 519164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6996 h 1154599"/>
                  <a:gd name="connsiteX108" fmla="*/ 3567900 w 7487769"/>
                  <a:gd name="connsiteY108" fmla="*/ 516009 h 1154599"/>
                  <a:gd name="connsiteX109" fmla="*/ 3578717 w 7487769"/>
                  <a:gd name="connsiteY109" fmla="*/ 519164 h 1154599"/>
                  <a:gd name="connsiteX110" fmla="*/ 3618374 w 7487769"/>
                  <a:gd name="connsiteY110" fmla="*/ 532233 h 1154599"/>
                  <a:gd name="connsiteX111" fmla="*/ 3645866 w 7487769"/>
                  <a:gd name="connsiteY111" fmla="*/ 544401 h 1154599"/>
                  <a:gd name="connsiteX112" fmla="*/ 3668399 w 7487769"/>
                  <a:gd name="connsiteY112" fmla="*/ 554766 h 1154599"/>
                  <a:gd name="connsiteX113" fmla="*/ 3696791 w 7487769"/>
                  <a:gd name="connsiteY113" fmla="*/ 569638 h 1154599"/>
                  <a:gd name="connsiteX114" fmla="*/ 3718873 w 7487769"/>
                  <a:gd name="connsiteY114" fmla="*/ 580454 h 1154599"/>
                  <a:gd name="connsiteX115" fmla="*/ 3746814 w 7487769"/>
                  <a:gd name="connsiteY115" fmla="*/ 594875 h 1154599"/>
                  <a:gd name="connsiteX116" fmla="*/ 3768896 w 7487769"/>
                  <a:gd name="connsiteY116" fmla="*/ 606593 h 1154599"/>
                  <a:gd name="connsiteX117" fmla="*/ 3795936 w 7487769"/>
                  <a:gd name="connsiteY117" fmla="*/ 619662 h 1154599"/>
                  <a:gd name="connsiteX118" fmla="*/ 3819371 w 7487769"/>
                  <a:gd name="connsiteY118" fmla="*/ 630478 h 1154599"/>
                  <a:gd name="connsiteX119" fmla="*/ 3856776 w 7487769"/>
                  <a:gd name="connsiteY119" fmla="*/ 644899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44656 w 7487769"/>
                  <a:gd name="connsiteY122" fmla="*/ 670136 h 1154599"/>
                  <a:gd name="connsiteX123" fmla="*/ 3969893 w 7487769"/>
                  <a:gd name="connsiteY123" fmla="*/ 675094 h 1154599"/>
                  <a:gd name="connsiteX124" fmla="*/ 4020367 w 7487769"/>
                  <a:gd name="connsiteY124" fmla="*/ 681853 h 1154599"/>
                  <a:gd name="connsiteX125" fmla="*/ 4070390 w 7487769"/>
                  <a:gd name="connsiteY125" fmla="*/ 686811 h 1154599"/>
                  <a:gd name="connsiteX126" fmla="*/ 4120865 w 7487769"/>
                  <a:gd name="connsiteY126" fmla="*/ 691768 h 1154599"/>
                  <a:gd name="connsiteX127" fmla="*/ 4144750 w 7487769"/>
                  <a:gd name="connsiteY127" fmla="*/ 695374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7992 h 1154599"/>
                  <a:gd name="connsiteX130" fmla="*/ 4271387 w 7487769"/>
                  <a:gd name="connsiteY130" fmla="*/ 719709 h 1154599"/>
                  <a:gd name="connsiteX131" fmla="*/ 4273188 w 7487769"/>
                  <a:gd name="connsiteY131" fmla="*/ 720160 h 1154599"/>
                  <a:gd name="connsiteX132" fmla="*/ 4321861 w 7487769"/>
                  <a:gd name="connsiteY132" fmla="*/ 731877 h 1154599"/>
                  <a:gd name="connsiteX133" fmla="*/ 4371884 w 7487769"/>
                  <a:gd name="connsiteY133" fmla="*/ 745397 h 1154599"/>
                  <a:gd name="connsiteX134" fmla="*/ 4373235 w 7487769"/>
                  <a:gd name="connsiteY134" fmla="*/ 745397 h 1154599"/>
                  <a:gd name="connsiteX135" fmla="*/ 4422358 w 7487769"/>
                  <a:gd name="connsiteY135" fmla="*/ 756664 h 1154599"/>
                  <a:gd name="connsiteX136" fmla="*/ 4472382 w 7487769"/>
                  <a:gd name="connsiteY136" fmla="*/ 768381 h 1154599"/>
                  <a:gd name="connsiteX137" fmla="*/ 4485901 w 7487769"/>
                  <a:gd name="connsiteY137" fmla="*/ 770634 h 1154599"/>
                  <a:gd name="connsiteX138" fmla="*/ 4522856 w 7487769"/>
                  <a:gd name="connsiteY138" fmla="*/ 77739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3618 h 1154599"/>
                  <a:gd name="connsiteX141" fmla="*/ 4641381 w 7487769"/>
                  <a:gd name="connsiteY141" fmla="*/ 795871 h 1154599"/>
                  <a:gd name="connsiteX142" fmla="*/ 4673377 w 7487769"/>
                  <a:gd name="connsiteY142" fmla="*/ 799026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93705 w 7487769"/>
                  <a:gd name="connsiteY145" fmla="*/ 795871 h 1154599"/>
                  <a:gd name="connsiteX146" fmla="*/ 4824350 w 7487769"/>
                  <a:gd name="connsiteY146" fmla="*/ 789111 h 1154599"/>
                  <a:gd name="connsiteX147" fmla="*/ 4868965 w 7487769"/>
                  <a:gd name="connsiteY147" fmla="*/ 770634 h 1154599"/>
                  <a:gd name="connsiteX148" fmla="*/ 4874374 w 7487769"/>
                  <a:gd name="connsiteY148" fmla="*/ 768381 h 1154599"/>
                  <a:gd name="connsiteX149" fmla="*/ 4910878 w 7487769"/>
                  <a:gd name="connsiteY149" fmla="*/ 745397 h 1154599"/>
                  <a:gd name="connsiteX150" fmla="*/ 4924848 w 7487769"/>
                  <a:gd name="connsiteY150" fmla="*/ 736384 h 1154599"/>
                  <a:gd name="connsiteX151" fmla="*/ 4942423 w 7487769"/>
                  <a:gd name="connsiteY151" fmla="*/ 720160 h 1154599"/>
                  <a:gd name="connsiteX152" fmla="*/ 4971716 w 7487769"/>
                  <a:gd name="connsiteY152" fmla="*/ 695374 h 1154599"/>
                  <a:gd name="connsiteX153" fmla="*/ 4974871 w 7487769"/>
                  <a:gd name="connsiteY153" fmla="*/ 692219 h 1154599"/>
                  <a:gd name="connsiteX154" fmla="*/ 4996504 w 7487769"/>
                  <a:gd name="connsiteY154" fmla="*/ 670136 h 1154599"/>
                  <a:gd name="connsiteX155" fmla="*/ 5020389 w 7487769"/>
                  <a:gd name="connsiteY155" fmla="*/ 644899 h 1154599"/>
                  <a:gd name="connsiteX156" fmla="*/ 5025345 w 7487769"/>
                  <a:gd name="connsiteY156" fmla="*/ 639942 h 1154599"/>
                  <a:gd name="connsiteX157" fmla="*/ 5042922 w 7487769"/>
                  <a:gd name="connsiteY157" fmla="*/ 619662 h 1154599"/>
                  <a:gd name="connsiteX158" fmla="*/ 5065455 w 7487769"/>
                  <a:gd name="connsiteY158" fmla="*/ 594875 h 1154599"/>
                  <a:gd name="connsiteX159" fmla="*/ 5075370 w 7487769"/>
                  <a:gd name="connsiteY159" fmla="*/ 582708 h 1154599"/>
                  <a:gd name="connsiteX160" fmla="*/ 5086636 w 7487769"/>
                  <a:gd name="connsiteY160" fmla="*/ 569638 h 1154599"/>
                  <a:gd name="connsiteX161" fmla="*/ 5108718 w 7487769"/>
                  <a:gd name="connsiteY161" fmla="*/ 544401 h 1154599"/>
                  <a:gd name="connsiteX162" fmla="*/ 5125844 w 7487769"/>
                  <a:gd name="connsiteY162" fmla="*/ 524121 h 1154599"/>
                  <a:gd name="connsiteX163" fmla="*/ 5129899 w 7487769"/>
                  <a:gd name="connsiteY163" fmla="*/ 519164 h 1154599"/>
                  <a:gd name="connsiteX164" fmla="*/ 5153785 w 7487769"/>
                  <a:gd name="connsiteY164" fmla="*/ 494378 h 1154599"/>
                  <a:gd name="connsiteX165" fmla="*/ 5175867 w 7487769"/>
                  <a:gd name="connsiteY165" fmla="*/ 470943 h 1154599"/>
                  <a:gd name="connsiteX166" fmla="*/ 5178121 w 7487769"/>
                  <a:gd name="connsiteY166" fmla="*/ 469140 h 1154599"/>
                  <a:gd name="connsiteX167" fmla="*/ 5205611 w 7487769"/>
                  <a:gd name="connsiteY167" fmla="*/ 443903 h 1154599"/>
                  <a:gd name="connsiteX168" fmla="*/ 5226342 w 7487769"/>
                  <a:gd name="connsiteY168" fmla="*/ 425426 h 1154599"/>
                  <a:gd name="connsiteX169" fmla="*/ 5235806 w 7487769"/>
                  <a:gd name="connsiteY169" fmla="*/ 418666 h 1154599"/>
                  <a:gd name="connsiteX170" fmla="*/ 5273661 w 7487769"/>
                  <a:gd name="connsiteY170" fmla="*/ 393880 h 1154599"/>
                  <a:gd name="connsiteX171" fmla="*/ 5276365 w 7487769"/>
                  <a:gd name="connsiteY171" fmla="*/ 392077 h 1154599"/>
                  <a:gd name="connsiteX172" fmla="*/ 5326839 w 7487769"/>
                  <a:gd name="connsiteY172" fmla="*/ 372248 h 1154599"/>
                  <a:gd name="connsiteX173" fmla="*/ 5361991 w 7487769"/>
                  <a:gd name="connsiteY173" fmla="*/ 368643 h 1154599"/>
                  <a:gd name="connsiteX174" fmla="*/ 5376863 w 7487769"/>
                  <a:gd name="connsiteY174" fmla="*/ 366840 h 1154599"/>
                  <a:gd name="connsiteX175" fmla="*/ 5385876 w 7487769"/>
                  <a:gd name="connsiteY175" fmla="*/ 368643 h 1154599"/>
                  <a:gd name="connsiteX176" fmla="*/ 5427337 w 7487769"/>
                  <a:gd name="connsiteY176" fmla="*/ 375402 h 1154599"/>
                  <a:gd name="connsiteX177" fmla="*/ 5476911 w 7487769"/>
                  <a:gd name="connsiteY177" fmla="*/ 393880 h 1154599"/>
                  <a:gd name="connsiteX178" fmla="*/ 5477360 w 7487769"/>
                  <a:gd name="connsiteY178" fmla="*/ 393880 h 1154599"/>
                  <a:gd name="connsiteX179" fmla="*/ 5517470 w 7487769"/>
                  <a:gd name="connsiteY179" fmla="*/ 418666 h 1154599"/>
                  <a:gd name="connsiteX180" fmla="*/ 5527836 w 7487769"/>
                  <a:gd name="connsiteY180" fmla="*/ 424976 h 1154599"/>
                  <a:gd name="connsiteX181" fmla="*/ 5553523 w 7487769"/>
                  <a:gd name="connsiteY181" fmla="*/ 443903 h 1154599"/>
                  <a:gd name="connsiteX182" fmla="*/ 5577859 w 7487769"/>
                  <a:gd name="connsiteY182" fmla="*/ 462380 h 1154599"/>
                  <a:gd name="connsiteX183" fmla="*/ 5585970 w 7487769"/>
                  <a:gd name="connsiteY183" fmla="*/ 469140 h 1154599"/>
                  <a:gd name="connsiteX184" fmla="*/ 5615714 w 7487769"/>
                  <a:gd name="connsiteY184" fmla="*/ 494378 h 1154599"/>
                  <a:gd name="connsiteX185" fmla="*/ 5628333 w 7487769"/>
                  <a:gd name="connsiteY185" fmla="*/ 504743 h 1154599"/>
                  <a:gd name="connsiteX186" fmla="*/ 5644558 w 7487769"/>
                  <a:gd name="connsiteY186" fmla="*/ 519164 h 1154599"/>
                  <a:gd name="connsiteX187" fmla="*/ 5672498 w 7487769"/>
                  <a:gd name="connsiteY187" fmla="*/ 544401 h 1154599"/>
                  <a:gd name="connsiteX188" fmla="*/ 5678357 w 7487769"/>
                  <a:gd name="connsiteY188" fmla="*/ 549809 h 1154599"/>
                  <a:gd name="connsiteX189" fmla="*/ 5699988 w 7487769"/>
                  <a:gd name="connsiteY189" fmla="*/ 569638 h 1154599"/>
                  <a:gd name="connsiteX190" fmla="*/ 5728380 w 7487769"/>
                  <a:gd name="connsiteY190" fmla="*/ 594875 h 1154599"/>
                  <a:gd name="connsiteX191" fmla="*/ 5728831 w 7487769"/>
                  <a:gd name="connsiteY191" fmla="*/ 595326 h 1154599"/>
                  <a:gd name="connsiteX192" fmla="*/ 5757223 w 7487769"/>
                  <a:gd name="connsiteY192" fmla="*/ 619662 h 1154599"/>
                  <a:gd name="connsiteX193" fmla="*/ 5778854 w 7487769"/>
                  <a:gd name="connsiteY193" fmla="*/ 639041 h 1154599"/>
                  <a:gd name="connsiteX194" fmla="*/ 5786967 w 7487769"/>
                  <a:gd name="connsiteY194" fmla="*/ 644899 h 1154599"/>
                  <a:gd name="connsiteX195" fmla="*/ 5820767 w 7487769"/>
                  <a:gd name="connsiteY195" fmla="*/ 670136 h 1154599"/>
                  <a:gd name="connsiteX196" fmla="*/ 5829328 w 7487769"/>
                  <a:gd name="connsiteY196" fmla="*/ 676896 h 1154599"/>
                  <a:gd name="connsiteX197" fmla="*/ 5856820 w 7487769"/>
                  <a:gd name="connsiteY197" fmla="*/ 695374 h 1154599"/>
                  <a:gd name="connsiteX198" fmla="*/ 5879353 w 7487769"/>
                  <a:gd name="connsiteY198" fmla="*/ 709344 h 1154599"/>
                  <a:gd name="connsiteX199" fmla="*/ 5901886 w 7487769"/>
                  <a:gd name="connsiteY199" fmla="*/ 720160 h 1154599"/>
                  <a:gd name="connsiteX200" fmla="*/ 5929827 w 7487769"/>
                  <a:gd name="connsiteY200" fmla="*/ 733680 h 1154599"/>
                  <a:gd name="connsiteX201" fmla="*/ 5967682 w 7487769"/>
                  <a:gd name="connsiteY201" fmla="*/ 745397 h 1154599"/>
                  <a:gd name="connsiteX202" fmla="*/ 5979851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6213 h 1154599"/>
                  <a:gd name="connsiteX205" fmla="*/ 6130822 w 7487769"/>
                  <a:gd name="connsiteY205" fmla="*/ 749002 h 1154599"/>
                  <a:gd name="connsiteX206" fmla="*/ 6144343 w 7487769"/>
                  <a:gd name="connsiteY206" fmla="*/ 745397 h 1154599"/>
                  <a:gd name="connsiteX207" fmla="*/ 6180847 w 7487769"/>
                  <a:gd name="connsiteY207" fmla="*/ 736834 h 1154599"/>
                  <a:gd name="connsiteX208" fmla="*/ 6229068 w 7487769"/>
                  <a:gd name="connsiteY208" fmla="*/ 720160 h 1154599"/>
                  <a:gd name="connsiteX209" fmla="*/ 6231321 w 7487769"/>
                  <a:gd name="connsiteY209" fmla="*/ 719709 h 1154599"/>
                  <a:gd name="connsiteX210" fmla="*/ 6281344 w 7487769"/>
                  <a:gd name="connsiteY210" fmla="*/ 702133 h 1154599"/>
                  <a:gd name="connsiteX211" fmla="*/ 6298469 w 7487769"/>
                  <a:gd name="connsiteY211" fmla="*/ 695374 h 1154599"/>
                  <a:gd name="connsiteX212" fmla="*/ 6331819 w 7487769"/>
                  <a:gd name="connsiteY212" fmla="*/ 681403 h 1154599"/>
                  <a:gd name="connsiteX213" fmla="*/ 6355704 w 7487769"/>
                  <a:gd name="connsiteY213" fmla="*/ 670136 h 1154599"/>
                  <a:gd name="connsiteX214" fmla="*/ 6381842 w 7487769"/>
                  <a:gd name="connsiteY214" fmla="*/ 658870 h 1154599"/>
                  <a:gd name="connsiteX215" fmla="*/ 6411586 w 7487769"/>
                  <a:gd name="connsiteY215" fmla="*/ 644899 h 1154599"/>
                  <a:gd name="connsiteX216" fmla="*/ 6432316 w 7487769"/>
                  <a:gd name="connsiteY216" fmla="*/ 634985 h 1154599"/>
                  <a:gd name="connsiteX217" fmla="*/ 6463412 w 7487769"/>
                  <a:gd name="connsiteY217" fmla="*/ 619662 h 1154599"/>
                  <a:gd name="connsiteX218" fmla="*/ 6482340 w 7487769"/>
                  <a:gd name="connsiteY218" fmla="*/ 610198 h 1154599"/>
                  <a:gd name="connsiteX219" fmla="*/ 6515238 w 7487769"/>
                  <a:gd name="connsiteY219" fmla="*/ 594875 h 1154599"/>
                  <a:gd name="connsiteX220" fmla="*/ 6532814 w 7487769"/>
                  <a:gd name="connsiteY220" fmla="*/ 586313 h 1154599"/>
                  <a:gd name="connsiteX221" fmla="*/ 6571121 w 7487769"/>
                  <a:gd name="connsiteY221" fmla="*/ 569638 h 1154599"/>
                  <a:gd name="connsiteX222" fmla="*/ 6582837 w 7487769"/>
                  <a:gd name="connsiteY222" fmla="*/ 564230 h 1154599"/>
                  <a:gd name="connsiteX223" fmla="*/ 6633313 w 7487769"/>
                  <a:gd name="connsiteY223" fmla="*/ 548007 h 1154599"/>
                  <a:gd name="connsiteX224" fmla="*/ 6656747 w 7487769"/>
                  <a:gd name="connsiteY224" fmla="*/ 544401 h 1154599"/>
                  <a:gd name="connsiteX225" fmla="*/ 6683336 w 7487769"/>
                  <a:gd name="connsiteY225" fmla="*/ 540345 h 1154599"/>
                  <a:gd name="connsiteX226" fmla="*/ 6718939 w 7487769"/>
                  <a:gd name="connsiteY226" fmla="*/ 544401 h 1154599"/>
                  <a:gd name="connsiteX227" fmla="*/ 6733810 w 7487769"/>
                  <a:gd name="connsiteY227" fmla="*/ 546204 h 1154599"/>
                  <a:gd name="connsiteX228" fmla="*/ 6783834 w 7487769"/>
                  <a:gd name="connsiteY228" fmla="*/ 567836 h 1154599"/>
                  <a:gd name="connsiteX229" fmla="*/ 6786538 w 7487769"/>
                  <a:gd name="connsiteY229" fmla="*/ 569638 h 1154599"/>
                  <a:gd name="connsiteX230" fmla="*/ 6819436 w 7487769"/>
                  <a:gd name="connsiteY230" fmla="*/ 594875 h 1154599"/>
                  <a:gd name="connsiteX231" fmla="*/ 6834308 w 7487769"/>
                  <a:gd name="connsiteY231" fmla="*/ 606142 h 1154599"/>
                  <a:gd name="connsiteX232" fmla="*/ 6846476 w 7487769"/>
                  <a:gd name="connsiteY232" fmla="*/ 619662 h 1154599"/>
                  <a:gd name="connsiteX233" fmla="*/ 6869009 w 7487769"/>
                  <a:gd name="connsiteY233" fmla="*/ 644899 h 1154599"/>
                  <a:gd name="connsiteX234" fmla="*/ 6884331 w 7487769"/>
                  <a:gd name="connsiteY234" fmla="*/ 662926 h 1154599"/>
                  <a:gd name="connsiteX235" fmla="*/ 6889739 w 7487769"/>
                  <a:gd name="connsiteY235" fmla="*/ 670136 h 1154599"/>
                  <a:gd name="connsiteX236" fmla="*/ 6908216 w 7487769"/>
                  <a:gd name="connsiteY236" fmla="*/ 695374 h 1154599"/>
                  <a:gd name="connsiteX237" fmla="*/ 6926244 w 7487769"/>
                  <a:gd name="connsiteY237" fmla="*/ 720160 h 1154599"/>
                  <a:gd name="connsiteX238" fmla="*/ 6934805 w 7487769"/>
                  <a:gd name="connsiteY238" fmla="*/ 732328 h 1154599"/>
                  <a:gd name="connsiteX239" fmla="*/ 6942918 w 7487769"/>
                  <a:gd name="connsiteY239" fmla="*/ 745397 h 1154599"/>
                  <a:gd name="connsiteX240" fmla="*/ 6958692 w 7487769"/>
                  <a:gd name="connsiteY240" fmla="*/ 770634 h 1154599"/>
                  <a:gd name="connsiteX241" fmla="*/ 6974915 w 7487769"/>
                  <a:gd name="connsiteY241" fmla="*/ 795871 h 1154599"/>
                  <a:gd name="connsiteX242" fmla="*/ 6984830 w 7487769"/>
                  <a:gd name="connsiteY242" fmla="*/ 812095 h 1154599"/>
                  <a:gd name="connsiteX243" fmla="*/ 6990237 w 7487769"/>
                  <a:gd name="connsiteY243" fmla="*/ 820658 h 1154599"/>
                  <a:gd name="connsiteX244" fmla="*/ 7005560 w 7487769"/>
                  <a:gd name="connsiteY244" fmla="*/ 845895 h 1154599"/>
                  <a:gd name="connsiteX245" fmla="*/ 7021333 w 7487769"/>
                  <a:gd name="connsiteY245" fmla="*/ 871132 h 1154599"/>
                  <a:gd name="connsiteX246" fmla="*/ 7035304 w 7487769"/>
                  <a:gd name="connsiteY246" fmla="*/ 894116 h 1154599"/>
                  <a:gd name="connsiteX247" fmla="*/ 7036656 w 7487769"/>
                  <a:gd name="connsiteY247" fmla="*/ 896369 h 1154599"/>
                  <a:gd name="connsiteX248" fmla="*/ 7053330 w 7487769"/>
                  <a:gd name="connsiteY248" fmla="*/ 921156 h 1154599"/>
                  <a:gd name="connsiteX249" fmla="*/ 7069103 w 7487769"/>
                  <a:gd name="connsiteY249" fmla="*/ 946393 h 1154599"/>
                  <a:gd name="connsiteX250" fmla="*/ 7085328 w 7487769"/>
                  <a:gd name="connsiteY250" fmla="*/ 971630 h 1154599"/>
                  <a:gd name="connsiteX251" fmla="*/ 7085778 w 7487769"/>
                  <a:gd name="connsiteY251" fmla="*/ 971630 h 1154599"/>
                  <a:gd name="connsiteX252" fmla="*/ 7104706 w 7487769"/>
                  <a:gd name="connsiteY252" fmla="*/ 996867 h 1154599"/>
                  <a:gd name="connsiteX253" fmla="*/ 7123633 w 7487769"/>
                  <a:gd name="connsiteY253" fmla="*/ 1021654 h 1154599"/>
                  <a:gd name="connsiteX254" fmla="*/ 7135802 w 7487769"/>
                  <a:gd name="connsiteY254" fmla="*/ 1037427 h 1154599"/>
                  <a:gd name="connsiteX255" fmla="*/ 7145266 w 7487769"/>
                  <a:gd name="connsiteY255" fmla="*/ 1046891 h 1154599"/>
                  <a:gd name="connsiteX256" fmla="*/ 7170503 w 7487769"/>
                  <a:gd name="connsiteY256" fmla="*/ 1072128 h 1154599"/>
                  <a:gd name="connsiteX257" fmla="*/ 7186276 w 7487769"/>
                  <a:gd name="connsiteY257" fmla="*/ 1087450 h 1154599"/>
                  <a:gd name="connsiteX258" fmla="*/ 7201599 w 7487769"/>
                  <a:gd name="connsiteY258" fmla="*/ 1097365 h 1154599"/>
                  <a:gd name="connsiteX259" fmla="*/ 7236299 w 7487769"/>
                  <a:gd name="connsiteY259" fmla="*/ 1117645 h 1154599"/>
                  <a:gd name="connsiteX260" fmla="*/ 7257480 w 7487769"/>
                  <a:gd name="connsiteY260" fmla="*/ 1122152 h 1154599"/>
                  <a:gd name="connsiteX261" fmla="*/ 7286775 w 7487769"/>
                  <a:gd name="connsiteY261" fmla="*/ 1128911 h 1154599"/>
                  <a:gd name="connsiteX262" fmla="*/ 7336797 w 7487769"/>
                  <a:gd name="connsiteY262" fmla="*/ 1122602 h 1154599"/>
                  <a:gd name="connsiteX263" fmla="*/ 7337249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95383 w 7487769"/>
                  <a:gd name="connsiteY265" fmla="*/ 1097365 h 1154599"/>
                  <a:gd name="connsiteX266" fmla="*/ 7436845 w 7487769"/>
                  <a:gd name="connsiteY266" fmla="*/ 1072128 h 1154599"/>
                  <a:gd name="connsiteX267" fmla="*/ 7437296 w 7487769"/>
                  <a:gd name="connsiteY267" fmla="*/ 1071677 h 1154599"/>
                  <a:gd name="connsiteX268" fmla="*/ 7473348 w 7487769"/>
                  <a:gd name="connsiteY268" fmla="*/ 1046891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1654 h 1154599"/>
                  <a:gd name="connsiteX271" fmla="*/ 7487770 w 7487769"/>
                  <a:gd name="connsiteY271" fmla="*/ 996867 h 1154599"/>
                  <a:gd name="connsiteX272" fmla="*/ 7487770 w 7487769"/>
                  <a:gd name="connsiteY272" fmla="*/ 971630 h 1154599"/>
                  <a:gd name="connsiteX273" fmla="*/ 7487770 w 7487769"/>
                  <a:gd name="connsiteY273" fmla="*/ 946393 h 1154599"/>
                  <a:gd name="connsiteX274" fmla="*/ 7487770 w 7487769"/>
                  <a:gd name="connsiteY274" fmla="*/ 921156 h 1154599"/>
                  <a:gd name="connsiteX275" fmla="*/ 7487770 w 7487769"/>
                  <a:gd name="connsiteY275" fmla="*/ 896369 h 1154599"/>
                  <a:gd name="connsiteX276" fmla="*/ 7487770 w 7487769"/>
                  <a:gd name="connsiteY276" fmla="*/ 871132 h 1154599"/>
                  <a:gd name="connsiteX277" fmla="*/ 7487770 w 7487769"/>
                  <a:gd name="connsiteY277" fmla="*/ 845895 h 1154599"/>
                  <a:gd name="connsiteX278" fmla="*/ 7487770 w 7487769"/>
                  <a:gd name="connsiteY278" fmla="*/ 820658 h 1154599"/>
                  <a:gd name="connsiteX279" fmla="*/ 7487770 w 7487769"/>
                  <a:gd name="connsiteY279" fmla="*/ 795871 h 1154599"/>
                  <a:gd name="connsiteX280" fmla="*/ 7487770 w 7487769"/>
                  <a:gd name="connsiteY280" fmla="*/ 770634 h 1154599"/>
                  <a:gd name="connsiteX281" fmla="*/ 7487770 w 7487769"/>
                  <a:gd name="connsiteY281" fmla="*/ 745397 h 1154599"/>
                  <a:gd name="connsiteX282" fmla="*/ 7487770 w 7487769"/>
                  <a:gd name="connsiteY282" fmla="*/ 720160 h 1154599"/>
                  <a:gd name="connsiteX283" fmla="*/ 7487770 w 7487769"/>
                  <a:gd name="connsiteY283" fmla="*/ 714301 h 1154599"/>
                  <a:gd name="connsiteX284" fmla="*/ 7478756 w 7487769"/>
                  <a:gd name="connsiteY284" fmla="*/ 720160 h 1154599"/>
                  <a:gd name="connsiteX285" fmla="*/ 7443155 w 7487769"/>
                  <a:gd name="connsiteY285" fmla="*/ 745397 h 1154599"/>
                  <a:gd name="connsiteX286" fmla="*/ 7437296 w 7487769"/>
                  <a:gd name="connsiteY286" fmla="*/ 749904 h 1154599"/>
                  <a:gd name="connsiteX287" fmla="*/ 7400792 w 7487769"/>
                  <a:gd name="connsiteY287" fmla="*/ 770634 h 1154599"/>
                  <a:gd name="connsiteX288" fmla="*/ 7387272 w 7487769"/>
                  <a:gd name="connsiteY288" fmla="*/ 779197 h 1154599"/>
                  <a:gd name="connsiteX289" fmla="*/ 7345360 w 7487769"/>
                  <a:gd name="connsiteY289" fmla="*/ 795871 h 1154599"/>
                  <a:gd name="connsiteX290" fmla="*/ 7336797 w 7487769"/>
                  <a:gd name="connsiteY290" fmla="*/ 799026 h 1154599"/>
                  <a:gd name="connsiteX291" fmla="*/ 7286775 w 7487769"/>
                  <a:gd name="connsiteY291" fmla="*/ 806687 h 1154599"/>
                  <a:gd name="connsiteX292" fmla="*/ 7236750 w 7487769"/>
                  <a:gd name="connsiteY292" fmla="*/ 795871 h 1154599"/>
                  <a:gd name="connsiteX293" fmla="*/ 7236299 w 7487769"/>
                  <a:gd name="connsiteY293" fmla="*/ 795421 h 1154599"/>
                  <a:gd name="connsiteX294" fmla="*/ 7196642 w 7487769"/>
                  <a:gd name="connsiteY294" fmla="*/ 770634 h 1154599"/>
                  <a:gd name="connsiteX295" fmla="*/ 7186276 w 7487769"/>
                  <a:gd name="connsiteY295" fmla="*/ 764325 h 1154599"/>
                  <a:gd name="connsiteX296" fmla="*/ 7166898 w 7487769"/>
                  <a:gd name="connsiteY296" fmla="*/ 745397 h 1154599"/>
                  <a:gd name="connsiteX297" fmla="*/ 7141210 w 7487769"/>
                  <a:gd name="connsiteY297" fmla="*/ 720160 h 1154599"/>
                  <a:gd name="connsiteX298" fmla="*/ 7135802 w 7487769"/>
                  <a:gd name="connsiteY298" fmla="*/ 715203 h 1154599"/>
                  <a:gd name="connsiteX299" fmla="*/ 7120929 w 7487769"/>
                  <a:gd name="connsiteY299" fmla="*/ 695374 h 1154599"/>
                  <a:gd name="connsiteX300" fmla="*/ 7101100 w 7487769"/>
                  <a:gd name="connsiteY300" fmla="*/ 670136 h 1154599"/>
                  <a:gd name="connsiteX301" fmla="*/ 7085328 w 7487769"/>
                  <a:gd name="connsiteY301" fmla="*/ 649856 h 1154599"/>
                  <a:gd name="connsiteX302" fmla="*/ 7082624 w 7487769"/>
                  <a:gd name="connsiteY302" fmla="*/ 644899 h 1154599"/>
                  <a:gd name="connsiteX303" fmla="*/ 7066851 w 7487769"/>
                  <a:gd name="connsiteY303" fmla="*/ 619662 h 1154599"/>
                  <a:gd name="connsiteX304" fmla="*/ 7050176 w 7487769"/>
                  <a:gd name="connsiteY304" fmla="*/ 594875 h 1154599"/>
                  <a:gd name="connsiteX305" fmla="*/ 7035304 w 7487769"/>
                  <a:gd name="connsiteY305" fmla="*/ 570990 h 1154599"/>
                  <a:gd name="connsiteX306" fmla="*/ 7034403 w 7487769"/>
                  <a:gd name="connsiteY306" fmla="*/ 569638 h 1154599"/>
                  <a:gd name="connsiteX307" fmla="*/ 7019080 w 7487769"/>
                  <a:gd name="connsiteY307" fmla="*/ 544401 h 1154599"/>
                  <a:gd name="connsiteX308" fmla="*/ 7003307 w 7487769"/>
                  <a:gd name="connsiteY308" fmla="*/ 519164 h 1154599"/>
                  <a:gd name="connsiteX309" fmla="*/ 6987985 w 7487769"/>
                  <a:gd name="connsiteY309" fmla="*/ 494378 h 1154599"/>
                  <a:gd name="connsiteX310" fmla="*/ 6984830 w 7487769"/>
                  <a:gd name="connsiteY310" fmla="*/ 489420 h 1154599"/>
                  <a:gd name="connsiteX311" fmla="*/ 6972211 w 7487769"/>
                  <a:gd name="connsiteY311" fmla="*/ 469140 h 1154599"/>
                  <a:gd name="connsiteX312" fmla="*/ 6956438 w 7487769"/>
                  <a:gd name="connsiteY312" fmla="*/ 443903 h 1154599"/>
                  <a:gd name="connsiteX313" fmla="*/ 6940214 w 7487769"/>
                  <a:gd name="connsiteY313" fmla="*/ 418666 h 1154599"/>
                  <a:gd name="connsiteX314" fmla="*/ 6934805 w 7487769"/>
                  <a:gd name="connsiteY314" fmla="*/ 410104 h 1154599"/>
                  <a:gd name="connsiteX315" fmla="*/ 6923539 w 7487769"/>
                  <a:gd name="connsiteY315" fmla="*/ 393880 h 1154599"/>
                  <a:gd name="connsiteX316" fmla="*/ 6905063 w 7487769"/>
                  <a:gd name="connsiteY316" fmla="*/ 368643 h 1154599"/>
                  <a:gd name="connsiteX317" fmla="*/ 6887035 w 7487769"/>
                  <a:gd name="connsiteY317" fmla="*/ 343405 h 1154599"/>
                  <a:gd name="connsiteX318" fmla="*/ 6884331 w 7487769"/>
                  <a:gd name="connsiteY318" fmla="*/ 339800 h 1154599"/>
                  <a:gd name="connsiteX319" fmla="*/ 6865404 w 7487769"/>
                  <a:gd name="connsiteY319" fmla="*/ 318168 h 1154599"/>
                  <a:gd name="connsiteX320" fmla="*/ 6842420 w 7487769"/>
                  <a:gd name="connsiteY320" fmla="*/ 293382 h 1154599"/>
                  <a:gd name="connsiteX321" fmla="*/ 6834308 w 7487769"/>
                  <a:gd name="connsiteY321" fmla="*/ 283918 h 1154599"/>
                  <a:gd name="connsiteX322" fmla="*/ 6814028 w 7487769"/>
                  <a:gd name="connsiteY322" fmla="*/ 268145 h 1154599"/>
                  <a:gd name="connsiteX323" fmla="*/ 6783834 w 7487769"/>
                  <a:gd name="connsiteY323" fmla="*/ 244710 h 1154599"/>
                  <a:gd name="connsiteX324" fmla="*/ 6779778 w 7487769"/>
                  <a:gd name="connsiteY324" fmla="*/ 242907 h 1154599"/>
                  <a:gd name="connsiteX325" fmla="*/ 6733810 w 7487769"/>
                  <a:gd name="connsiteY325" fmla="*/ 223980 h 1154599"/>
                  <a:gd name="connsiteX326" fmla="*/ 6683336 w 7487769"/>
                  <a:gd name="connsiteY326" fmla="*/ 218572 h 1154599"/>
                  <a:gd name="connsiteX327" fmla="*/ 6633313 w 7487769"/>
                  <a:gd name="connsiteY327" fmla="*/ 225332 h 1154599"/>
                  <a:gd name="connsiteX328" fmla="*/ 6582837 w 7487769"/>
                  <a:gd name="connsiteY328" fmla="*/ 242457 h 1154599"/>
                  <a:gd name="connsiteX329" fmla="*/ 6581485 w 7487769"/>
                  <a:gd name="connsiteY329" fmla="*/ 242907 h 1154599"/>
                  <a:gd name="connsiteX330" fmla="*/ 6532814 w 7487769"/>
                  <a:gd name="connsiteY330" fmla="*/ 264089 h 1154599"/>
                  <a:gd name="connsiteX331" fmla="*/ 6523801 w 7487769"/>
                  <a:gd name="connsiteY331" fmla="*/ 268145 h 1154599"/>
                  <a:gd name="connsiteX332" fmla="*/ 6482340 w 7487769"/>
                  <a:gd name="connsiteY332" fmla="*/ 287974 h 1154599"/>
                  <a:gd name="connsiteX333" fmla="*/ 6472426 w 7487769"/>
                  <a:gd name="connsiteY333" fmla="*/ 293382 h 1154599"/>
                  <a:gd name="connsiteX334" fmla="*/ 6432316 w 7487769"/>
                  <a:gd name="connsiteY334" fmla="*/ 312310 h 1154599"/>
                  <a:gd name="connsiteX335" fmla="*/ 6419697 w 7487769"/>
                  <a:gd name="connsiteY335" fmla="*/ 318168 h 1154599"/>
                  <a:gd name="connsiteX336" fmla="*/ 6381842 w 7487769"/>
                  <a:gd name="connsiteY336" fmla="*/ 336645 h 1154599"/>
                  <a:gd name="connsiteX337" fmla="*/ 6366971 w 7487769"/>
                  <a:gd name="connsiteY337" fmla="*/ 343405 h 1154599"/>
                  <a:gd name="connsiteX338" fmla="*/ 6331819 w 7487769"/>
                  <a:gd name="connsiteY338" fmla="*/ 359179 h 1154599"/>
                  <a:gd name="connsiteX339" fmla="*/ 6308835 w 7487769"/>
                  <a:gd name="connsiteY339" fmla="*/ 368643 h 1154599"/>
                  <a:gd name="connsiteX340" fmla="*/ 6281344 w 7487769"/>
                  <a:gd name="connsiteY340" fmla="*/ 379909 h 1154599"/>
                  <a:gd name="connsiteX341" fmla="*/ 6244840 w 7487769"/>
                  <a:gd name="connsiteY341" fmla="*/ 393880 h 1154599"/>
                  <a:gd name="connsiteX342" fmla="*/ 6231321 w 7487769"/>
                  <a:gd name="connsiteY342" fmla="*/ 398837 h 1154599"/>
                  <a:gd name="connsiteX343" fmla="*/ 6180847 w 7487769"/>
                  <a:gd name="connsiteY343" fmla="*/ 414610 h 1154599"/>
                  <a:gd name="connsiteX344" fmla="*/ 6164622 w 7487769"/>
                  <a:gd name="connsiteY344" fmla="*/ 418666 h 1154599"/>
                  <a:gd name="connsiteX345" fmla="*/ 6130822 w 7487769"/>
                  <a:gd name="connsiteY345" fmla="*/ 427229 h 1154599"/>
                  <a:gd name="connsiteX346" fmla="*/ 6080348 w 7487769"/>
                  <a:gd name="connsiteY346" fmla="*/ 433989 h 1154599"/>
                  <a:gd name="connsiteX347" fmla="*/ 6030325 w 7487769"/>
                  <a:gd name="connsiteY347" fmla="*/ 434439 h 1154599"/>
                  <a:gd name="connsiteX348" fmla="*/ 5979851 w 7487769"/>
                  <a:gd name="connsiteY348" fmla="*/ 427229 h 1154599"/>
                  <a:gd name="connsiteX349" fmla="*/ 5952360 w 7487769"/>
                  <a:gd name="connsiteY349" fmla="*/ 418666 h 1154599"/>
                  <a:gd name="connsiteX350" fmla="*/ 5929827 w 7487769"/>
                  <a:gd name="connsiteY350" fmla="*/ 411906 h 1154599"/>
                  <a:gd name="connsiteX351" fmla="*/ 5892422 w 7487769"/>
                  <a:gd name="connsiteY351" fmla="*/ 393880 h 1154599"/>
                  <a:gd name="connsiteX352" fmla="*/ 5879353 w 7487769"/>
                  <a:gd name="connsiteY352" fmla="*/ 387570 h 1154599"/>
                  <a:gd name="connsiteX353" fmla="*/ 5850961 w 7487769"/>
                  <a:gd name="connsiteY353" fmla="*/ 368643 h 1154599"/>
                  <a:gd name="connsiteX354" fmla="*/ 5829328 w 7487769"/>
                  <a:gd name="connsiteY354" fmla="*/ 354672 h 1154599"/>
                  <a:gd name="connsiteX355" fmla="*/ 5814457 w 7487769"/>
                  <a:gd name="connsiteY355" fmla="*/ 343405 h 1154599"/>
                  <a:gd name="connsiteX356" fmla="*/ 5782009 w 7487769"/>
                  <a:gd name="connsiteY356" fmla="*/ 318168 h 1154599"/>
                  <a:gd name="connsiteX357" fmla="*/ 5778854 w 7487769"/>
                  <a:gd name="connsiteY357" fmla="*/ 315915 h 1154599"/>
                  <a:gd name="connsiteX358" fmla="*/ 5751814 w 7487769"/>
                  <a:gd name="connsiteY358" fmla="*/ 293382 h 1154599"/>
                  <a:gd name="connsiteX359" fmla="*/ 5728831 w 7487769"/>
                  <a:gd name="connsiteY359" fmla="*/ 272651 h 1154599"/>
                  <a:gd name="connsiteX360" fmla="*/ 5723424 w 7487769"/>
                  <a:gd name="connsiteY360" fmla="*/ 268145 h 1154599"/>
                  <a:gd name="connsiteX361" fmla="*/ 5695481 w 7487769"/>
                  <a:gd name="connsiteY361" fmla="*/ 242907 h 1154599"/>
                  <a:gd name="connsiteX362" fmla="*/ 5678357 w 7487769"/>
                  <a:gd name="connsiteY362" fmla="*/ 227585 h 1154599"/>
                  <a:gd name="connsiteX363" fmla="*/ 5667540 w 7487769"/>
                  <a:gd name="connsiteY363" fmla="*/ 217670 h 1154599"/>
                  <a:gd name="connsiteX364" fmla="*/ 5640051 w 7487769"/>
                  <a:gd name="connsiteY364" fmla="*/ 192884 h 1154599"/>
                  <a:gd name="connsiteX365" fmla="*/ 5628333 w 7487769"/>
                  <a:gd name="connsiteY365" fmla="*/ 182068 h 1154599"/>
                  <a:gd name="connsiteX366" fmla="*/ 5611208 w 7487769"/>
                  <a:gd name="connsiteY366" fmla="*/ 167647 h 1154599"/>
                  <a:gd name="connsiteX367" fmla="*/ 5581464 w 7487769"/>
                  <a:gd name="connsiteY367" fmla="*/ 142410 h 1154599"/>
                  <a:gd name="connsiteX368" fmla="*/ 5577859 w 7487769"/>
                  <a:gd name="connsiteY368" fmla="*/ 139706 h 1154599"/>
                  <a:gd name="connsiteX369" fmla="*/ 5547664 w 7487769"/>
                  <a:gd name="connsiteY369" fmla="*/ 117172 h 1154599"/>
                  <a:gd name="connsiteX370" fmla="*/ 5527836 w 7487769"/>
                  <a:gd name="connsiteY370" fmla="*/ 102301 h 1154599"/>
                  <a:gd name="connsiteX371" fmla="*/ 5510710 w 7487769"/>
                  <a:gd name="connsiteY371" fmla="*/ 92386 h 1154599"/>
                  <a:gd name="connsiteX372" fmla="*/ 5477360 w 7487769"/>
                  <a:gd name="connsiteY372" fmla="*/ 72557 h 1154599"/>
                  <a:gd name="connsiteX373" fmla="*/ 5464292 w 7487769"/>
                  <a:gd name="connsiteY373" fmla="*/ 67149 h 1154599"/>
                  <a:gd name="connsiteX374" fmla="*/ 5427337 w 7487769"/>
                  <a:gd name="connsiteY374" fmla="*/ 52277 h 1154599"/>
                  <a:gd name="connsiteX375" fmla="*/ 5376863 w 7487769"/>
                  <a:gd name="connsiteY375" fmla="*/ 44616 h 1154599"/>
                  <a:gd name="connsiteX376" fmla="*/ 5326839 w 7487769"/>
                  <a:gd name="connsiteY376" fmla="*/ 50474 h 1154599"/>
                  <a:gd name="connsiteX377" fmla="*/ 5280872 w 7487769"/>
                  <a:gd name="connsiteY377" fmla="*/ 67149 h 1154599"/>
                  <a:gd name="connsiteX378" fmla="*/ 5276365 w 7487769"/>
                  <a:gd name="connsiteY378" fmla="*/ 68501 h 1154599"/>
                  <a:gd name="connsiteX379" fmla="*/ 5241664 w 7487769"/>
                  <a:gd name="connsiteY379" fmla="*/ 92386 h 1154599"/>
                  <a:gd name="connsiteX380" fmla="*/ 5226342 w 7487769"/>
                  <a:gd name="connsiteY380" fmla="*/ 102301 h 1154599"/>
                  <a:gd name="connsiteX381" fmla="*/ 5210117 w 7487769"/>
                  <a:gd name="connsiteY381" fmla="*/ 117172 h 1154599"/>
                  <a:gd name="connsiteX382" fmla="*/ 5181725 w 7487769"/>
                  <a:gd name="connsiteY382" fmla="*/ 142410 h 1154599"/>
                  <a:gd name="connsiteX383" fmla="*/ 5175867 w 7487769"/>
                  <a:gd name="connsiteY383" fmla="*/ 147367 h 1154599"/>
                  <a:gd name="connsiteX384" fmla="*/ 5157840 w 7487769"/>
                  <a:gd name="connsiteY384" fmla="*/ 167647 h 1154599"/>
                  <a:gd name="connsiteX385" fmla="*/ 5133955 w 7487769"/>
                  <a:gd name="connsiteY385" fmla="*/ 192884 h 1154599"/>
                  <a:gd name="connsiteX386" fmla="*/ 5125844 w 7487769"/>
                  <a:gd name="connsiteY386" fmla="*/ 201446 h 1154599"/>
                  <a:gd name="connsiteX387" fmla="*/ 5111422 w 7487769"/>
                  <a:gd name="connsiteY387" fmla="*/ 217670 h 1154599"/>
                  <a:gd name="connsiteX388" fmla="*/ 5089791 w 7487769"/>
                  <a:gd name="connsiteY388" fmla="*/ 242907 h 1154599"/>
                  <a:gd name="connsiteX389" fmla="*/ 5075370 w 7487769"/>
                  <a:gd name="connsiteY389" fmla="*/ 259582 h 1154599"/>
                  <a:gd name="connsiteX390" fmla="*/ 5068159 w 7487769"/>
                  <a:gd name="connsiteY390" fmla="*/ 268145 h 1154599"/>
                  <a:gd name="connsiteX391" fmla="*/ 5046077 w 7487769"/>
                  <a:gd name="connsiteY391" fmla="*/ 293382 h 1154599"/>
                  <a:gd name="connsiteX392" fmla="*/ 5025345 w 7487769"/>
                  <a:gd name="connsiteY392" fmla="*/ 316366 h 1154599"/>
                  <a:gd name="connsiteX393" fmla="*/ 5023544 w 7487769"/>
                  <a:gd name="connsiteY393" fmla="*/ 318168 h 1154599"/>
                  <a:gd name="connsiteX394" fmla="*/ 4999659 w 7487769"/>
                  <a:gd name="connsiteY394" fmla="*/ 343405 h 1154599"/>
                  <a:gd name="connsiteX395" fmla="*/ 4975773 w 7487769"/>
                  <a:gd name="connsiteY395" fmla="*/ 368643 h 1154599"/>
                  <a:gd name="connsiteX396" fmla="*/ 4974871 w 7487769"/>
                  <a:gd name="connsiteY396" fmla="*/ 369544 h 1154599"/>
                  <a:gd name="connsiteX397" fmla="*/ 4946479 w 7487769"/>
                  <a:gd name="connsiteY397" fmla="*/ 393880 h 1154599"/>
                  <a:gd name="connsiteX398" fmla="*/ 4924848 w 7487769"/>
                  <a:gd name="connsiteY398" fmla="*/ 412357 h 1154599"/>
                  <a:gd name="connsiteX399" fmla="*/ 4914934 w 7487769"/>
                  <a:gd name="connsiteY399" fmla="*/ 418666 h 1154599"/>
                  <a:gd name="connsiteX400" fmla="*/ 4876176 w 7487769"/>
                  <a:gd name="connsiteY400" fmla="*/ 443903 h 1154599"/>
                  <a:gd name="connsiteX401" fmla="*/ 4874374 w 7487769"/>
                  <a:gd name="connsiteY401" fmla="*/ 444805 h 1154599"/>
                  <a:gd name="connsiteX402" fmla="*/ 4824350 w 7487769"/>
                  <a:gd name="connsiteY402" fmla="*/ 465535 h 1154599"/>
                  <a:gd name="connsiteX403" fmla="*/ 4809027 w 7487769"/>
                  <a:gd name="connsiteY403" fmla="*/ 469140 h 1154599"/>
                  <a:gd name="connsiteX404" fmla="*/ 4773876 w 7487769"/>
                  <a:gd name="connsiteY404" fmla="*/ 476802 h 1154599"/>
                  <a:gd name="connsiteX405" fmla="*/ 4723851 w 7487769"/>
                  <a:gd name="connsiteY405" fmla="*/ 479506 h 1154599"/>
                  <a:gd name="connsiteX406" fmla="*/ 4673377 w 7487769"/>
                  <a:gd name="connsiteY406" fmla="*/ 476802 h 1154599"/>
                  <a:gd name="connsiteX407" fmla="*/ 4623354 w 7487769"/>
                  <a:gd name="connsiteY407" fmla="*/ 470492 h 1154599"/>
                  <a:gd name="connsiteX408" fmla="*/ 4612088 w 7487769"/>
                  <a:gd name="connsiteY408" fmla="*/ 469140 h 1154599"/>
                  <a:gd name="connsiteX409" fmla="*/ 4572880 w 7487769"/>
                  <a:gd name="connsiteY409" fmla="*/ 463282 h 1154599"/>
                  <a:gd name="connsiteX410" fmla="*/ 4522856 w 7487769"/>
                  <a:gd name="connsiteY410" fmla="*/ 454719 h 1154599"/>
                  <a:gd name="connsiteX411" fmla="*/ 4472382 w 7487769"/>
                  <a:gd name="connsiteY411" fmla="*/ 444805 h 1154599"/>
                  <a:gd name="connsiteX412" fmla="*/ 4467875 w 7487769"/>
                  <a:gd name="connsiteY412" fmla="*/ 443903 h 1154599"/>
                  <a:gd name="connsiteX413" fmla="*/ 4422358 w 7487769"/>
                  <a:gd name="connsiteY413" fmla="*/ 433989 h 1154599"/>
                  <a:gd name="connsiteX414" fmla="*/ 4371884 w 7487769"/>
                  <a:gd name="connsiteY414" fmla="*/ 422722 h 1154599"/>
                  <a:gd name="connsiteX415" fmla="*/ 4357463 w 7487769"/>
                  <a:gd name="connsiteY415" fmla="*/ 418666 h 1154599"/>
                  <a:gd name="connsiteX416" fmla="*/ 4321861 w 7487769"/>
                  <a:gd name="connsiteY416" fmla="*/ 409653 h 1154599"/>
                  <a:gd name="connsiteX417" fmla="*/ 4271387 w 7487769"/>
                  <a:gd name="connsiteY417" fmla="*/ 397485 h 1154599"/>
                  <a:gd name="connsiteX418" fmla="*/ 4256064 w 7487769"/>
                  <a:gd name="connsiteY418" fmla="*/ 393880 h 1154599"/>
                  <a:gd name="connsiteX419" fmla="*/ 4221362 w 7487769"/>
                  <a:gd name="connsiteY419" fmla="*/ 385768 h 1154599"/>
                  <a:gd name="connsiteX420" fmla="*/ 4170888 w 7487769"/>
                  <a:gd name="connsiteY420" fmla="*/ 375853 h 1154599"/>
                  <a:gd name="connsiteX421" fmla="*/ 4120865 w 7487769"/>
                  <a:gd name="connsiteY421" fmla="*/ 369093 h 1154599"/>
                  <a:gd name="connsiteX422" fmla="*/ 4115006 w 7487769"/>
                  <a:gd name="connsiteY422" fmla="*/ 368643 h 1154599"/>
                  <a:gd name="connsiteX423" fmla="*/ 4070390 w 7487769"/>
                  <a:gd name="connsiteY423" fmla="*/ 363685 h 1154599"/>
                  <a:gd name="connsiteX424" fmla="*/ 4020367 w 7487769"/>
                  <a:gd name="connsiteY424" fmla="*/ 359629 h 1154599"/>
                  <a:gd name="connsiteX425" fmla="*/ 3969893 w 7487769"/>
                  <a:gd name="connsiteY425" fmla="*/ 352419 h 1154599"/>
                  <a:gd name="connsiteX426" fmla="*/ 3925727 w 7487769"/>
                  <a:gd name="connsiteY426" fmla="*/ 343405 h 1154599"/>
                  <a:gd name="connsiteX427" fmla="*/ 3919868 w 7487769"/>
                  <a:gd name="connsiteY427" fmla="*/ 342053 h 1154599"/>
                  <a:gd name="connsiteX428" fmla="*/ 3869394 w 7487769"/>
                  <a:gd name="connsiteY428" fmla="*/ 327181 h 1154599"/>
                  <a:gd name="connsiteX429" fmla="*/ 3846410 w 7487769"/>
                  <a:gd name="connsiteY429" fmla="*/ 318168 h 1154599"/>
                  <a:gd name="connsiteX430" fmla="*/ 3819371 w 7487769"/>
                  <a:gd name="connsiteY430" fmla="*/ 307803 h 1154599"/>
                  <a:gd name="connsiteX431" fmla="*/ 3789176 w 7487769"/>
                  <a:gd name="connsiteY431" fmla="*/ 293382 h 1154599"/>
                  <a:gd name="connsiteX432" fmla="*/ 3768896 w 7487769"/>
                  <a:gd name="connsiteY432" fmla="*/ 283467 h 1154599"/>
                  <a:gd name="connsiteX433" fmla="*/ 3739153 w 7487769"/>
                  <a:gd name="connsiteY433" fmla="*/ 268145 h 1154599"/>
                  <a:gd name="connsiteX434" fmla="*/ 3718873 w 7487769"/>
                  <a:gd name="connsiteY434" fmla="*/ 257329 h 1154599"/>
                  <a:gd name="connsiteX435" fmla="*/ 3689580 w 7487769"/>
                  <a:gd name="connsiteY435" fmla="*/ 242907 h 1154599"/>
                  <a:gd name="connsiteX436" fmla="*/ 3668399 w 7487769"/>
                  <a:gd name="connsiteY436" fmla="*/ 232542 h 1154599"/>
                  <a:gd name="connsiteX437" fmla="*/ 3635951 w 7487769"/>
                  <a:gd name="connsiteY437" fmla="*/ 217670 h 1154599"/>
                  <a:gd name="connsiteX438" fmla="*/ 3618374 w 7487769"/>
                  <a:gd name="connsiteY438" fmla="*/ 210009 h 1154599"/>
                  <a:gd name="connsiteX439" fmla="*/ 3567900 w 7487769"/>
                  <a:gd name="connsiteY439" fmla="*/ 193334 h 1154599"/>
                  <a:gd name="connsiteX440" fmla="*/ 3564745 w 7487769"/>
                  <a:gd name="connsiteY440" fmla="*/ 192884 h 1154599"/>
                  <a:gd name="connsiteX441" fmla="*/ 3517877 w 7487769"/>
                  <a:gd name="connsiteY441" fmla="*/ 184321 h 1154599"/>
                  <a:gd name="connsiteX442" fmla="*/ 3467403 w 7487769"/>
                  <a:gd name="connsiteY442" fmla="*/ 182068 h 1154599"/>
                  <a:gd name="connsiteX443" fmla="*/ 3417379 w 7487769"/>
                  <a:gd name="connsiteY443" fmla="*/ 187025 h 1154599"/>
                  <a:gd name="connsiteX444" fmla="*/ 3395297 w 7487769"/>
                  <a:gd name="connsiteY444" fmla="*/ 192884 h 1154599"/>
                  <a:gd name="connsiteX445" fmla="*/ 3366905 w 7487769"/>
                  <a:gd name="connsiteY445" fmla="*/ 199644 h 1154599"/>
                  <a:gd name="connsiteX446" fmla="*/ 3316881 w 7487769"/>
                  <a:gd name="connsiteY446" fmla="*/ 214516 h 1154599"/>
                  <a:gd name="connsiteX447" fmla="*/ 3306966 w 7487769"/>
                  <a:gd name="connsiteY447" fmla="*/ 217670 h 1154599"/>
                  <a:gd name="connsiteX448" fmla="*/ 3266407 w 7487769"/>
                  <a:gd name="connsiteY448" fmla="*/ 232542 h 1154599"/>
                  <a:gd name="connsiteX449" fmla="*/ 3238015 w 7487769"/>
                  <a:gd name="connsiteY449" fmla="*/ 242907 h 1154599"/>
                  <a:gd name="connsiteX450" fmla="*/ 3216384 w 7487769"/>
                  <a:gd name="connsiteY450" fmla="*/ 251019 h 1154599"/>
                  <a:gd name="connsiteX451" fmla="*/ 3165909 w 7487769"/>
                  <a:gd name="connsiteY451" fmla="*/ 267243 h 1154599"/>
                  <a:gd name="connsiteX452" fmla="*/ 3161854 w 7487769"/>
                  <a:gd name="connsiteY452" fmla="*/ 268145 h 1154599"/>
                  <a:gd name="connsiteX453" fmla="*/ 3115885 w 7487769"/>
                  <a:gd name="connsiteY453" fmla="*/ 278510 h 1154599"/>
                  <a:gd name="connsiteX454" fmla="*/ 3065411 w 7487769"/>
                  <a:gd name="connsiteY454" fmla="*/ 284819 h 1154599"/>
                  <a:gd name="connsiteX455" fmla="*/ 3014937 w 7487769"/>
                  <a:gd name="connsiteY455" fmla="*/ 285270 h 1154599"/>
                  <a:gd name="connsiteX456" fmla="*/ 2964913 w 7487769"/>
                  <a:gd name="connsiteY456" fmla="*/ 277158 h 1154599"/>
                  <a:gd name="connsiteX457" fmla="*/ 2932015 w 7487769"/>
                  <a:gd name="connsiteY457" fmla="*/ 268145 h 1154599"/>
                  <a:gd name="connsiteX458" fmla="*/ 2914439 w 7487769"/>
                  <a:gd name="connsiteY458" fmla="*/ 263187 h 1154599"/>
                  <a:gd name="connsiteX459" fmla="*/ 2864416 w 7487769"/>
                  <a:gd name="connsiteY459" fmla="*/ 243358 h 1154599"/>
                  <a:gd name="connsiteX460" fmla="*/ 2863965 w 7487769"/>
                  <a:gd name="connsiteY460" fmla="*/ 242907 h 1154599"/>
                  <a:gd name="connsiteX461" fmla="*/ 2813942 w 7487769"/>
                  <a:gd name="connsiteY461" fmla="*/ 218572 h 1154599"/>
                  <a:gd name="connsiteX462" fmla="*/ 2812590 w 7487769"/>
                  <a:gd name="connsiteY462" fmla="*/ 217670 h 1154599"/>
                  <a:gd name="connsiteX463" fmla="*/ 2765720 w 7487769"/>
                  <a:gd name="connsiteY463" fmla="*/ 192884 h 1154599"/>
                  <a:gd name="connsiteX464" fmla="*/ 2763917 w 7487769"/>
                  <a:gd name="connsiteY464" fmla="*/ 191532 h 1154599"/>
                  <a:gd name="connsiteX465" fmla="*/ 2717950 w 7487769"/>
                  <a:gd name="connsiteY465" fmla="*/ 167647 h 1154599"/>
                  <a:gd name="connsiteX466" fmla="*/ 2713443 w 7487769"/>
                  <a:gd name="connsiteY466" fmla="*/ 165393 h 1154599"/>
                  <a:gd name="connsiteX467" fmla="*/ 2669729 w 7487769"/>
                  <a:gd name="connsiteY467" fmla="*/ 142410 h 1154599"/>
                  <a:gd name="connsiteX468" fmla="*/ 2663419 w 7487769"/>
                  <a:gd name="connsiteY468" fmla="*/ 139255 h 1154599"/>
                  <a:gd name="connsiteX469" fmla="*/ 2619704 w 7487769"/>
                  <a:gd name="connsiteY469" fmla="*/ 117172 h 1154599"/>
                  <a:gd name="connsiteX470" fmla="*/ 2612945 w 7487769"/>
                  <a:gd name="connsiteY470" fmla="*/ 114468 h 1154599"/>
                  <a:gd name="connsiteX471" fmla="*/ 2563372 w 7487769"/>
                  <a:gd name="connsiteY471" fmla="*/ 92386 h 1154599"/>
                  <a:gd name="connsiteX472" fmla="*/ 2562922 w 7487769"/>
                  <a:gd name="connsiteY472" fmla="*/ 91935 h 1154599"/>
                  <a:gd name="connsiteX473" fmla="*/ 2512448 w 7487769"/>
                  <a:gd name="connsiteY473" fmla="*/ 72557 h 1154599"/>
                  <a:gd name="connsiteX474" fmla="*/ 2497575 w 7487769"/>
                  <a:gd name="connsiteY474" fmla="*/ 67149 h 1154599"/>
                  <a:gd name="connsiteX475" fmla="*/ 2462423 w 7487769"/>
                  <a:gd name="connsiteY475" fmla="*/ 53629 h 1154599"/>
                  <a:gd name="connsiteX476" fmla="*/ 2428173 w 7487769"/>
                  <a:gd name="connsiteY476" fmla="*/ 41912 h 1154599"/>
                  <a:gd name="connsiteX477" fmla="*/ 2411949 w 7487769"/>
                  <a:gd name="connsiteY477" fmla="*/ 36504 h 1154599"/>
                  <a:gd name="connsiteX478" fmla="*/ 2361926 w 7487769"/>
                  <a:gd name="connsiteY478" fmla="*/ 21632 h 1154599"/>
                  <a:gd name="connsiteX479" fmla="*/ 2343449 w 7487769"/>
                  <a:gd name="connsiteY479" fmla="*/ 16674 h 1154599"/>
                  <a:gd name="connsiteX480" fmla="*/ 2311451 w 7487769"/>
                  <a:gd name="connsiteY480" fmla="*/ 8563 h 1154599"/>
                  <a:gd name="connsiteX481" fmla="*/ 2261428 w 7487769"/>
                  <a:gd name="connsiteY481" fmla="*/ 901 h 1154599"/>
                  <a:gd name="connsiteX482" fmla="*/ 2210954 w 7487769"/>
                  <a:gd name="connsiteY482" fmla="*/ 0 h 1154599"/>
                  <a:gd name="connsiteX483" fmla="*/ 2160930 w 7487769"/>
                  <a:gd name="connsiteY483" fmla="*/ 8563 h 1154599"/>
                  <a:gd name="connsiteX484" fmla="*/ 2137947 w 7487769"/>
                  <a:gd name="connsiteY484" fmla="*/ 16674 h 1154599"/>
                  <a:gd name="connsiteX485" fmla="*/ 2110456 w 7487769"/>
                  <a:gd name="connsiteY485" fmla="*/ 27040 h 1154599"/>
                  <a:gd name="connsiteX486" fmla="*/ 2085670 w 7487769"/>
                  <a:gd name="connsiteY486" fmla="*/ 41912 h 1154599"/>
                  <a:gd name="connsiteX487" fmla="*/ 2060433 w 7487769"/>
                  <a:gd name="connsiteY487" fmla="*/ 56784 h 1154599"/>
                  <a:gd name="connsiteX488" fmla="*/ 2046912 w 7487769"/>
                  <a:gd name="connsiteY488" fmla="*/ 67149 h 1154599"/>
                  <a:gd name="connsiteX489" fmla="*/ 2014464 w 7487769"/>
                  <a:gd name="connsiteY489" fmla="*/ 92386 h 1154599"/>
                  <a:gd name="connsiteX490" fmla="*/ 2009957 w 7487769"/>
                  <a:gd name="connsiteY490" fmla="*/ 95541 h 1154599"/>
                  <a:gd name="connsiteX491" fmla="*/ 1986974 w 7487769"/>
                  <a:gd name="connsiteY491" fmla="*/ 117172 h 1154599"/>
                  <a:gd name="connsiteX492" fmla="*/ 1959934 w 7487769"/>
                  <a:gd name="connsiteY492" fmla="*/ 141508 h 1154599"/>
                  <a:gd name="connsiteX493" fmla="*/ 1958582 w 7487769"/>
                  <a:gd name="connsiteY493" fmla="*/ 142410 h 1154599"/>
                  <a:gd name="connsiteX494" fmla="*/ 1932894 w 7487769"/>
                  <a:gd name="connsiteY494" fmla="*/ 167647 h 1154599"/>
                  <a:gd name="connsiteX495" fmla="*/ 1909460 w 7487769"/>
                  <a:gd name="connsiteY495" fmla="*/ 190631 h 1154599"/>
                  <a:gd name="connsiteX496" fmla="*/ 1907206 w 7487769"/>
                  <a:gd name="connsiteY496" fmla="*/ 192884 h 1154599"/>
                  <a:gd name="connsiteX497" fmla="*/ 1881519 w 7487769"/>
                  <a:gd name="connsiteY497" fmla="*/ 217670 h 1154599"/>
                  <a:gd name="connsiteX498" fmla="*/ 1859436 w 7487769"/>
                  <a:gd name="connsiteY498" fmla="*/ 239753 h 1154599"/>
                  <a:gd name="connsiteX499" fmla="*/ 1855831 w 7487769"/>
                  <a:gd name="connsiteY499" fmla="*/ 242907 h 1154599"/>
                  <a:gd name="connsiteX500" fmla="*/ 1826988 w 7487769"/>
                  <a:gd name="connsiteY500" fmla="*/ 268145 h 1154599"/>
                  <a:gd name="connsiteX501" fmla="*/ 1808962 w 7487769"/>
                  <a:gd name="connsiteY501" fmla="*/ 284368 h 1154599"/>
                  <a:gd name="connsiteX502" fmla="*/ 1798146 w 7487769"/>
                  <a:gd name="connsiteY502" fmla="*/ 293382 h 1154599"/>
                  <a:gd name="connsiteX503" fmla="*/ 1765247 w 7487769"/>
                  <a:gd name="connsiteY503" fmla="*/ 318168 h 1154599"/>
                  <a:gd name="connsiteX504" fmla="*/ 1758939 w 7487769"/>
                  <a:gd name="connsiteY504" fmla="*/ 323576 h 1154599"/>
                  <a:gd name="connsiteX505" fmla="*/ 1728293 w 7487769"/>
                  <a:gd name="connsiteY505" fmla="*/ 343405 h 1154599"/>
                  <a:gd name="connsiteX506" fmla="*/ 1708465 w 7487769"/>
                  <a:gd name="connsiteY506" fmla="*/ 356475 h 1154599"/>
                  <a:gd name="connsiteX507" fmla="*/ 1686381 w 7487769"/>
                  <a:gd name="connsiteY507" fmla="*/ 368643 h 1154599"/>
                  <a:gd name="connsiteX508" fmla="*/ 1658440 w 7487769"/>
                  <a:gd name="connsiteY508" fmla="*/ 383514 h 1154599"/>
                  <a:gd name="connsiteX509" fmla="*/ 1635006 w 7487769"/>
                  <a:gd name="connsiteY509" fmla="*/ 393880 h 1154599"/>
                  <a:gd name="connsiteX510" fmla="*/ 1607966 w 7487769"/>
                  <a:gd name="connsiteY510" fmla="*/ 405597 h 1154599"/>
                  <a:gd name="connsiteX511" fmla="*/ 1575970 w 7487769"/>
                  <a:gd name="connsiteY511" fmla="*/ 418666 h 1154599"/>
                  <a:gd name="connsiteX512" fmla="*/ 1557942 w 7487769"/>
                  <a:gd name="connsiteY512" fmla="*/ 425877 h 1154599"/>
                  <a:gd name="connsiteX513" fmla="*/ 1511524 w 7487769"/>
                  <a:gd name="connsiteY513" fmla="*/ 443903 h 1154599"/>
                  <a:gd name="connsiteX514" fmla="*/ 1507468 w 7487769"/>
                  <a:gd name="connsiteY514" fmla="*/ 445706 h 1154599"/>
                  <a:gd name="connsiteX515" fmla="*/ 1457445 w 7487769"/>
                  <a:gd name="connsiteY515" fmla="*/ 466887 h 1154599"/>
                  <a:gd name="connsiteX516" fmla="*/ 1452938 w 7487769"/>
                  <a:gd name="connsiteY516" fmla="*/ 469140 h 1154599"/>
                  <a:gd name="connsiteX517" fmla="*/ 1406971 w 7487769"/>
                  <a:gd name="connsiteY517" fmla="*/ 490322 h 1154599"/>
                  <a:gd name="connsiteX518" fmla="*/ 1398858 w 7487769"/>
                  <a:gd name="connsiteY518" fmla="*/ 494378 h 1154599"/>
                  <a:gd name="connsiteX519" fmla="*/ 1356946 w 7487769"/>
                  <a:gd name="connsiteY519" fmla="*/ 515559 h 1154599"/>
                  <a:gd name="connsiteX520" fmla="*/ 1349286 w 7487769"/>
                  <a:gd name="connsiteY520" fmla="*/ 519164 h 1154599"/>
                  <a:gd name="connsiteX521" fmla="*/ 1306472 w 7487769"/>
                  <a:gd name="connsiteY521" fmla="*/ 539895 h 1154599"/>
                  <a:gd name="connsiteX522" fmla="*/ 1296558 w 7487769"/>
                  <a:gd name="connsiteY522" fmla="*/ 544401 h 1154599"/>
                  <a:gd name="connsiteX523" fmla="*/ 1256448 w 7487769"/>
                  <a:gd name="connsiteY523" fmla="*/ 562878 h 1154599"/>
                  <a:gd name="connsiteX524" fmla="*/ 1239324 w 7487769"/>
                  <a:gd name="connsiteY524" fmla="*/ 569638 h 1154599"/>
                  <a:gd name="connsiteX525" fmla="*/ 1205974 w 7487769"/>
                  <a:gd name="connsiteY525" fmla="*/ 583158 h 1154599"/>
                  <a:gd name="connsiteX526" fmla="*/ 1169921 w 7487769"/>
                  <a:gd name="connsiteY526" fmla="*/ 594875 h 1154599"/>
                  <a:gd name="connsiteX527" fmla="*/ 1155951 w 7487769"/>
                  <a:gd name="connsiteY527" fmla="*/ 599382 h 1154599"/>
                  <a:gd name="connsiteX528" fmla="*/ 1105477 w 7487769"/>
                  <a:gd name="connsiteY528" fmla="*/ 613353 h 1154599"/>
                  <a:gd name="connsiteX529" fmla="*/ 1078437 w 7487769"/>
                  <a:gd name="connsiteY529" fmla="*/ 619662 h 1154599"/>
                  <a:gd name="connsiteX530" fmla="*/ 1055453 w 7487769"/>
                  <a:gd name="connsiteY530" fmla="*/ 625521 h 1154599"/>
                  <a:gd name="connsiteX531" fmla="*/ 1004979 w 7487769"/>
                  <a:gd name="connsiteY531" fmla="*/ 639041 h 1154599"/>
                  <a:gd name="connsiteX532" fmla="*/ 986501 w 7487769"/>
                  <a:gd name="connsiteY532" fmla="*/ 644899 h 1154599"/>
                  <a:gd name="connsiteX533" fmla="*/ 954956 w 7487769"/>
                  <a:gd name="connsiteY533" fmla="*/ 655715 h 1154599"/>
                  <a:gd name="connsiteX534" fmla="*/ 920254 w 7487769"/>
                  <a:gd name="connsiteY534" fmla="*/ 670136 h 1154599"/>
                  <a:gd name="connsiteX535" fmla="*/ 904480 w 7487769"/>
                  <a:gd name="connsiteY535" fmla="*/ 676446 h 1154599"/>
                  <a:gd name="connsiteX536" fmla="*/ 868879 w 7487769"/>
                  <a:gd name="connsiteY536" fmla="*/ 695374 h 1154599"/>
                  <a:gd name="connsiteX537" fmla="*/ 854457 w 7487769"/>
                  <a:gd name="connsiteY537" fmla="*/ 702584 h 1154599"/>
                  <a:gd name="connsiteX538" fmla="*/ 824262 w 7487769"/>
                  <a:gd name="connsiteY538" fmla="*/ 720160 h 1154599"/>
                  <a:gd name="connsiteX539" fmla="*/ 803983 w 7487769"/>
                  <a:gd name="connsiteY539" fmla="*/ 732778 h 1154599"/>
                  <a:gd name="connsiteX540" fmla="*/ 784154 w 7487769"/>
                  <a:gd name="connsiteY540" fmla="*/ 745397 h 1154599"/>
                  <a:gd name="connsiteX541" fmla="*/ 753959 w 7487769"/>
                  <a:gd name="connsiteY541" fmla="*/ 763874 h 1154599"/>
                  <a:gd name="connsiteX542" fmla="*/ 742692 w 7487769"/>
                  <a:gd name="connsiteY542" fmla="*/ 770634 h 1154599"/>
                  <a:gd name="connsiteX543" fmla="*/ 703485 w 7487769"/>
                  <a:gd name="connsiteY543" fmla="*/ 794069 h 1154599"/>
                  <a:gd name="connsiteX544" fmla="*/ 700781 w 7487769"/>
                  <a:gd name="connsiteY544" fmla="*/ 795871 h 1154599"/>
                  <a:gd name="connsiteX545" fmla="*/ 653462 w 7487769"/>
                  <a:gd name="connsiteY545" fmla="*/ 817954 h 1154599"/>
                  <a:gd name="connsiteX546" fmla="*/ 642645 w 7487769"/>
                  <a:gd name="connsiteY546" fmla="*/ 820658 h 1154599"/>
                  <a:gd name="connsiteX547" fmla="*/ 602986 w 7487769"/>
                  <a:gd name="connsiteY547" fmla="*/ 831474 h 1154599"/>
                  <a:gd name="connsiteX548" fmla="*/ 552963 w 7487769"/>
                  <a:gd name="connsiteY548" fmla="*/ 831474 h 1154599"/>
                  <a:gd name="connsiteX549" fmla="*/ 517812 w 7487769"/>
                  <a:gd name="connsiteY549" fmla="*/ 820658 h 1154599"/>
                  <a:gd name="connsiteX550" fmla="*/ 502489 w 7487769"/>
                  <a:gd name="connsiteY550" fmla="*/ 816151 h 1154599"/>
                  <a:gd name="connsiteX551" fmla="*/ 470493 w 7487769"/>
                  <a:gd name="connsiteY551" fmla="*/ 795871 h 1154599"/>
                  <a:gd name="connsiteX552" fmla="*/ 452465 w 7487769"/>
                  <a:gd name="connsiteY552" fmla="*/ 784154 h 1154599"/>
                  <a:gd name="connsiteX553" fmla="*/ 438494 w 7487769"/>
                  <a:gd name="connsiteY553" fmla="*/ 770634 h 1154599"/>
                  <a:gd name="connsiteX554" fmla="*/ 411906 w 7487769"/>
                  <a:gd name="connsiteY554" fmla="*/ 745397 h 1154599"/>
                  <a:gd name="connsiteX555" fmla="*/ 401991 w 7487769"/>
                  <a:gd name="connsiteY555" fmla="*/ 735933 h 1154599"/>
                  <a:gd name="connsiteX556" fmla="*/ 389372 w 7487769"/>
                  <a:gd name="connsiteY556" fmla="*/ 720160 h 1154599"/>
                  <a:gd name="connsiteX557" fmla="*/ 369543 w 7487769"/>
                  <a:gd name="connsiteY557" fmla="*/ 695374 h 1154599"/>
                  <a:gd name="connsiteX558" fmla="*/ 351968 w 7487769"/>
                  <a:gd name="connsiteY558" fmla="*/ 673742 h 1154599"/>
                  <a:gd name="connsiteX559" fmla="*/ 349264 w 7487769"/>
                  <a:gd name="connsiteY559" fmla="*/ 670136 h 1154599"/>
                  <a:gd name="connsiteX560" fmla="*/ 331688 w 7487769"/>
                  <a:gd name="connsiteY560" fmla="*/ 644899 h 1154599"/>
                  <a:gd name="connsiteX561" fmla="*/ 314562 w 7487769"/>
                  <a:gd name="connsiteY561" fmla="*/ 619662 h 1154599"/>
                  <a:gd name="connsiteX562" fmla="*/ 301494 w 7487769"/>
                  <a:gd name="connsiteY562" fmla="*/ 601185 h 1154599"/>
                  <a:gd name="connsiteX563" fmla="*/ 297437 w 7487769"/>
                  <a:gd name="connsiteY563" fmla="*/ 594875 h 1154599"/>
                  <a:gd name="connsiteX564" fmla="*/ 280762 w 7487769"/>
                  <a:gd name="connsiteY564" fmla="*/ 569638 h 1154599"/>
                  <a:gd name="connsiteX565" fmla="*/ 264539 w 7487769"/>
                  <a:gd name="connsiteY565" fmla="*/ 544401 h 1154599"/>
                  <a:gd name="connsiteX566" fmla="*/ 251469 w 7487769"/>
                  <a:gd name="connsiteY566" fmla="*/ 524572 h 1154599"/>
                  <a:gd name="connsiteX567" fmla="*/ 247414 w 7487769"/>
                  <a:gd name="connsiteY567" fmla="*/ 519164 h 1154599"/>
                  <a:gd name="connsiteX568" fmla="*/ 231189 w 7487769"/>
                  <a:gd name="connsiteY568" fmla="*/ 494378 h 1154599"/>
                  <a:gd name="connsiteX569" fmla="*/ 214065 w 7487769"/>
                  <a:gd name="connsiteY569" fmla="*/ 469140 h 1154599"/>
                  <a:gd name="connsiteX570" fmla="*/ 200995 w 7487769"/>
                  <a:gd name="connsiteY570" fmla="*/ 449311 h 1154599"/>
                  <a:gd name="connsiteX571" fmla="*/ 196940 w 7487769"/>
                  <a:gd name="connsiteY571" fmla="*/ 443903 h 1154599"/>
                  <a:gd name="connsiteX572" fmla="*/ 177561 w 7487769"/>
                  <a:gd name="connsiteY572" fmla="*/ 418666 h 1154599"/>
                  <a:gd name="connsiteX573" fmla="*/ 159084 w 7487769"/>
                  <a:gd name="connsiteY573" fmla="*/ 393880 h 1154599"/>
                  <a:gd name="connsiteX574" fmla="*/ 150971 w 7487769"/>
                  <a:gd name="connsiteY574" fmla="*/ 382613 h 1154599"/>
                  <a:gd name="connsiteX575" fmla="*/ 137452 w 7487769"/>
                  <a:gd name="connsiteY575" fmla="*/ 368643 h 1154599"/>
                  <a:gd name="connsiteX576" fmla="*/ 113567 w 7487769"/>
                  <a:gd name="connsiteY576" fmla="*/ 343405 h 1154599"/>
                  <a:gd name="connsiteX577" fmla="*/ 100497 w 7487769"/>
                  <a:gd name="connsiteY577" fmla="*/ 329886 h 1154599"/>
                  <a:gd name="connsiteX578" fmla="*/ 83372 w 7487769"/>
                  <a:gd name="connsiteY578" fmla="*/ 318168 h 1154599"/>
                  <a:gd name="connsiteX579" fmla="*/ 50474 w 7487769"/>
                  <a:gd name="connsiteY579" fmla="*/ 294283 h 1154599"/>
                  <a:gd name="connsiteX580" fmla="*/ 46418 w 7487769"/>
                  <a:gd name="connsiteY580" fmla="*/ 293382 h 1154599"/>
                  <a:gd name="connsiteX581" fmla="*/ 0 w 7487769"/>
                  <a:gd name="connsiteY581" fmla="*/ 279411 h 1154599"/>
                  <a:gd name="connsiteX582" fmla="*/ 0 w 7487769"/>
                  <a:gd name="connsiteY582" fmla="*/ 293382 h 1154599"/>
                  <a:gd name="connsiteX583" fmla="*/ 0 w 7487769"/>
                  <a:gd name="connsiteY583" fmla="*/ 318168 h 1154599"/>
                  <a:gd name="connsiteX584" fmla="*/ 0 w 7487769"/>
                  <a:gd name="connsiteY584" fmla="*/ 343405 h 1154599"/>
                  <a:gd name="connsiteX585" fmla="*/ 0 w 7487769"/>
                  <a:gd name="connsiteY585" fmla="*/ 368643 h 1154599"/>
                  <a:gd name="connsiteX586" fmla="*/ 0 w 7487769"/>
                  <a:gd name="connsiteY586" fmla="*/ 393880 h 1154599"/>
                  <a:gd name="connsiteX587" fmla="*/ 0 w 7487769"/>
                  <a:gd name="connsiteY587" fmla="*/ 418666 h 1154599"/>
                  <a:gd name="connsiteX588" fmla="*/ 0 w 7487769"/>
                  <a:gd name="connsiteY588" fmla="*/ 443903 h 1154599"/>
                  <a:gd name="connsiteX589" fmla="*/ 0 w 7487769"/>
                  <a:gd name="connsiteY589" fmla="*/ 469140 h 1154599"/>
                  <a:gd name="connsiteX590" fmla="*/ 0 w 7487769"/>
                  <a:gd name="connsiteY590" fmla="*/ 494378 h 1154599"/>
                  <a:gd name="connsiteX591" fmla="*/ 0 w 7487769"/>
                  <a:gd name="connsiteY591" fmla="*/ 519164 h 1154599"/>
                  <a:gd name="connsiteX592" fmla="*/ 0 w 7487769"/>
                  <a:gd name="connsiteY592" fmla="*/ 544401 h 1154599"/>
                  <a:gd name="connsiteX593" fmla="*/ 0 w 7487769"/>
                  <a:gd name="connsiteY593" fmla="*/ 569638 h 1154599"/>
                  <a:gd name="connsiteX594" fmla="*/ 0 w 7487769"/>
                  <a:gd name="connsiteY594" fmla="*/ 594875 h 1154599"/>
                  <a:gd name="connsiteX595" fmla="*/ 0 w 7487769"/>
                  <a:gd name="connsiteY595" fmla="*/ 602086 h 1154599"/>
                  <a:gd name="connsiteX596" fmla="*/ 50474 w 7487769"/>
                  <a:gd name="connsiteY596" fmla="*/ 617409 h 1154599"/>
                  <a:gd name="connsiteX597" fmla="*/ 53629 w 7487769"/>
                  <a:gd name="connsiteY597" fmla="*/ 619662 h 1154599"/>
                  <a:gd name="connsiteX598" fmla="*/ 90133 w 7487769"/>
                  <a:gd name="connsiteY598" fmla="*/ 644899 h 1154599"/>
                  <a:gd name="connsiteX599" fmla="*/ 100497 w 7487769"/>
                  <a:gd name="connsiteY599" fmla="*/ 652110 h 1154599"/>
                  <a:gd name="connsiteX600" fmla="*/ 117171 w 7487769"/>
                  <a:gd name="connsiteY600" fmla="*/ 670136 h 1154599"/>
                  <a:gd name="connsiteX601" fmla="*/ 141959 w 7487769"/>
                  <a:gd name="connsiteY601" fmla="*/ 695374 h 1154599"/>
                  <a:gd name="connsiteX602" fmla="*/ 150971 w 7487769"/>
                  <a:gd name="connsiteY602" fmla="*/ 704837 h 1154599"/>
                  <a:gd name="connsiteX603" fmla="*/ 162689 w 7487769"/>
                  <a:gd name="connsiteY603" fmla="*/ 720160 h 1154599"/>
                  <a:gd name="connsiteX604" fmla="*/ 181166 w 7487769"/>
                  <a:gd name="connsiteY604" fmla="*/ 745397 h 1154599"/>
                  <a:gd name="connsiteX605" fmla="*/ 200095 w 7487769"/>
                  <a:gd name="connsiteY605" fmla="*/ 770634 h 1154599"/>
                  <a:gd name="connsiteX606" fmla="*/ 200995 w 7487769"/>
                  <a:gd name="connsiteY606" fmla="*/ 771536 h 1154599"/>
                  <a:gd name="connsiteX607" fmla="*/ 216769 w 7487769"/>
                  <a:gd name="connsiteY607" fmla="*/ 795871 h 1154599"/>
                  <a:gd name="connsiteX608" fmla="*/ 233894 w 7487769"/>
                  <a:gd name="connsiteY608" fmla="*/ 820658 h 1154599"/>
                  <a:gd name="connsiteX609" fmla="*/ 250569 w 7487769"/>
                  <a:gd name="connsiteY609" fmla="*/ 845895 h 1154599"/>
                  <a:gd name="connsiteX610" fmla="*/ 251469 w 7487769"/>
                  <a:gd name="connsiteY610" fmla="*/ 847247 h 1154599"/>
                  <a:gd name="connsiteX611" fmla="*/ 267243 w 7487769"/>
                  <a:gd name="connsiteY611" fmla="*/ 871132 h 1154599"/>
                  <a:gd name="connsiteX612" fmla="*/ 283917 w 7487769"/>
                  <a:gd name="connsiteY612" fmla="*/ 896369 h 1154599"/>
                  <a:gd name="connsiteX613" fmla="*/ 300592 w 7487769"/>
                  <a:gd name="connsiteY613" fmla="*/ 921156 h 1154599"/>
                  <a:gd name="connsiteX614" fmla="*/ 301494 w 7487769"/>
                  <a:gd name="connsiteY614" fmla="*/ 922958 h 1154599"/>
                  <a:gd name="connsiteX615" fmla="*/ 317266 w 7487769"/>
                  <a:gd name="connsiteY615" fmla="*/ 946393 h 1154599"/>
                  <a:gd name="connsiteX616" fmla="*/ 334842 w 7487769"/>
                  <a:gd name="connsiteY616" fmla="*/ 971630 h 1154599"/>
                  <a:gd name="connsiteX617" fmla="*/ 351968 w 7487769"/>
                  <a:gd name="connsiteY617" fmla="*/ 995966 h 1154599"/>
                  <a:gd name="connsiteX618" fmla="*/ 352418 w 7487769"/>
                  <a:gd name="connsiteY618" fmla="*/ 996867 h 1154599"/>
                  <a:gd name="connsiteX619" fmla="*/ 373149 w 7487769"/>
                  <a:gd name="connsiteY619" fmla="*/ 1021654 h 1154599"/>
                  <a:gd name="connsiteX620" fmla="*/ 392527 w 7487769"/>
                  <a:gd name="connsiteY620" fmla="*/ 1046891 h 1154599"/>
                  <a:gd name="connsiteX621" fmla="*/ 401991 w 7487769"/>
                  <a:gd name="connsiteY621" fmla="*/ 1058157 h 1154599"/>
                  <a:gd name="connsiteX622" fmla="*/ 416864 w 7487769"/>
                  <a:gd name="connsiteY622" fmla="*/ 1072128 h 1154599"/>
                  <a:gd name="connsiteX623" fmla="*/ 442550 w 7487769"/>
                  <a:gd name="connsiteY623" fmla="*/ 1097365 h 1154599"/>
                  <a:gd name="connsiteX624" fmla="*/ 452465 w 7487769"/>
                  <a:gd name="connsiteY624" fmla="*/ 1106378 h 1154599"/>
                  <a:gd name="connsiteX625" fmla="*/ 476801 w 7487769"/>
                  <a:gd name="connsiteY625" fmla="*/ 1122152 h 1154599"/>
                  <a:gd name="connsiteX626" fmla="*/ 502489 w 7487769"/>
                  <a:gd name="connsiteY626" fmla="*/ 1139277 h 1154599"/>
                  <a:gd name="connsiteX627" fmla="*/ 529529 w 7487769"/>
                  <a:gd name="connsiteY627" fmla="*/ 1147389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29126" y="1147389"/>
                    </a:lnTo>
                    <a:lnTo>
                      <a:pt x="653462" y="1140178"/>
                    </a:lnTo>
                    <a:lnTo>
                      <a:pt x="692218" y="1122152"/>
                    </a:lnTo>
                    <a:lnTo>
                      <a:pt x="703485" y="1116744"/>
                    </a:lnTo>
                    <a:lnTo>
                      <a:pt x="735032" y="1097365"/>
                    </a:lnTo>
                    <a:lnTo>
                      <a:pt x="753959" y="1086549"/>
                    </a:lnTo>
                    <a:lnTo>
                      <a:pt x="776943" y="1072128"/>
                    </a:lnTo>
                    <a:lnTo>
                      <a:pt x="803983" y="1055453"/>
                    </a:lnTo>
                    <a:lnTo>
                      <a:pt x="818854" y="1046891"/>
                    </a:lnTo>
                    <a:lnTo>
                      <a:pt x="854457" y="1025259"/>
                    </a:lnTo>
                    <a:lnTo>
                      <a:pt x="860766" y="1021654"/>
                    </a:lnTo>
                    <a:lnTo>
                      <a:pt x="904480" y="999120"/>
                    </a:lnTo>
                    <a:lnTo>
                      <a:pt x="909889" y="996867"/>
                    </a:lnTo>
                    <a:lnTo>
                      <a:pt x="954956" y="977489"/>
                    </a:lnTo>
                    <a:lnTo>
                      <a:pt x="972982" y="971630"/>
                    </a:lnTo>
                    <a:lnTo>
                      <a:pt x="1004979" y="960814"/>
                    </a:lnTo>
                    <a:lnTo>
                      <a:pt x="1055453" y="948196"/>
                    </a:lnTo>
                    <a:lnTo>
                      <a:pt x="1062212" y="946393"/>
                    </a:lnTo>
                    <a:lnTo>
                      <a:pt x="1105477" y="935577"/>
                    </a:lnTo>
                    <a:lnTo>
                      <a:pt x="1155951" y="922057"/>
                    </a:lnTo>
                    <a:lnTo>
                      <a:pt x="1157754" y="921156"/>
                    </a:lnTo>
                    <a:lnTo>
                      <a:pt x="1205974" y="905382"/>
                    </a:lnTo>
                    <a:lnTo>
                      <a:pt x="1228507" y="896369"/>
                    </a:lnTo>
                    <a:lnTo>
                      <a:pt x="1256448" y="885553"/>
                    </a:lnTo>
                    <a:lnTo>
                      <a:pt x="1286643" y="871132"/>
                    </a:lnTo>
                    <a:lnTo>
                      <a:pt x="1306472" y="861668"/>
                    </a:lnTo>
                    <a:lnTo>
                      <a:pt x="1340272" y="845895"/>
                    </a:lnTo>
                    <a:lnTo>
                      <a:pt x="1356946" y="838234"/>
                    </a:lnTo>
                    <a:lnTo>
                      <a:pt x="1390746" y="820658"/>
                    </a:lnTo>
                    <a:lnTo>
                      <a:pt x="1406971" y="812546"/>
                    </a:lnTo>
                    <a:lnTo>
                      <a:pt x="1443474" y="795871"/>
                    </a:lnTo>
                    <a:lnTo>
                      <a:pt x="1457445" y="789562"/>
                    </a:lnTo>
                    <a:lnTo>
                      <a:pt x="1502060" y="770634"/>
                    </a:lnTo>
                    <a:lnTo>
                      <a:pt x="1507468" y="767930"/>
                    </a:lnTo>
                    <a:lnTo>
                      <a:pt x="1557942" y="747650"/>
                    </a:lnTo>
                    <a:lnTo>
                      <a:pt x="1563351" y="745397"/>
                    </a:lnTo>
                    <a:lnTo>
                      <a:pt x="1607966" y="727821"/>
                    </a:lnTo>
                    <a:lnTo>
                      <a:pt x="1625541" y="720160"/>
                    </a:lnTo>
                    <a:lnTo>
                      <a:pt x="1658440" y="706189"/>
                    </a:lnTo>
                    <a:lnTo>
                      <a:pt x="1678721" y="695374"/>
                    </a:lnTo>
                    <a:lnTo>
                      <a:pt x="1708465" y="679150"/>
                    </a:lnTo>
                    <a:lnTo>
                      <a:pt x="1722435" y="670136"/>
                    </a:lnTo>
                    <a:lnTo>
                      <a:pt x="1758939" y="646702"/>
                    </a:lnTo>
                    <a:lnTo>
                      <a:pt x="1761191" y="644899"/>
                    </a:lnTo>
                    <a:lnTo>
                      <a:pt x="1792738" y="619662"/>
                    </a:lnTo>
                    <a:lnTo>
                      <a:pt x="1808962" y="607043"/>
                    </a:lnTo>
                    <a:lnTo>
                      <a:pt x="1822482" y="594875"/>
                    </a:lnTo>
                    <a:lnTo>
                      <a:pt x="1850873" y="569638"/>
                    </a:lnTo>
                    <a:lnTo>
                      <a:pt x="1859436" y="561977"/>
                    </a:lnTo>
                    <a:lnTo>
                      <a:pt x="1877012" y="544401"/>
                    </a:lnTo>
                    <a:lnTo>
                      <a:pt x="1903150" y="519164"/>
                    </a:lnTo>
                    <a:lnTo>
                      <a:pt x="1909460" y="512855"/>
                    </a:lnTo>
                    <a:lnTo>
                      <a:pt x="1928387" y="494378"/>
                    </a:lnTo>
                    <a:lnTo>
                      <a:pt x="1955427" y="469140"/>
                    </a:lnTo>
                    <a:lnTo>
                      <a:pt x="1959934" y="464634"/>
                    </a:lnTo>
                    <a:lnTo>
                      <a:pt x="1982016" y="443903"/>
                    </a:lnTo>
                    <a:lnTo>
                      <a:pt x="2009957" y="418666"/>
                    </a:lnTo>
                    <a:lnTo>
                      <a:pt x="2009957" y="418666"/>
                    </a:lnTo>
                    <a:lnTo>
                      <a:pt x="2041504" y="393880"/>
                    </a:lnTo>
                    <a:lnTo>
                      <a:pt x="2060433" y="379458"/>
                    </a:lnTo>
                    <a:lnTo>
                      <a:pt x="2079360" y="368643"/>
                    </a:lnTo>
                    <a:lnTo>
                      <a:pt x="2110456" y="350165"/>
                    </a:lnTo>
                    <a:lnTo>
                      <a:pt x="2128032" y="343405"/>
                    </a:lnTo>
                    <a:lnTo>
                      <a:pt x="2160930" y="330787"/>
                    </a:lnTo>
                    <a:lnTo>
                      <a:pt x="2210954" y="322675"/>
                    </a:lnTo>
                    <a:lnTo>
                      <a:pt x="2261428" y="324027"/>
                    </a:lnTo>
                    <a:lnTo>
                      <a:pt x="2311451" y="332139"/>
                    </a:lnTo>
                    <a:lnTo>
                      <a:pt x="2357869" y="343405"/>
                    </a:lnTo>
                    <a:lnTo>
                      <a:pt x="2361926" y="344307"/>
                    </a:lnTo>
                    <a:lnTo>
                      <a:pt x="2411949" y="359629"/>
                    </a:lnTo>
                    <a:lnTo>
                      <a:pt x="2437186" y="368643"/>
                    </a:lnTo>
                    <a:lnTo>
                      <a:pt x="2462423" y="377205"/>
                    </a:lnTo>
                    <a:lnTo>
                      <a:pt x="2507490" y="393880"/>
                    </a:lnTo>
                    <a:lnTo>
                      <a:pt x="2512448" y="395682"/>
                    </a:lnTo>
                    <a:lnTo>
                      <a:pt x="2562922" y="415511"/>
                    </a:lnTo>
                    <a:lnTo>
                      <a:pt x="2569682" y="418666"/>
                    </a:lnTo>
                    <a:lnTo>
                      <a:pt x="2612945" y="437594"/>
                    </a:lnTo>
                    <a:lnTo>
                      <a:pt x="2626466" y="443903"/>
                    </a:lnTo>
                    <a:lnTo>
                      <a:pt x="2663419" y="461479"/>
                    </a:lnTo>
                    <a:lnTo>
                      <a:pt x="2678292" y="469140"/>
                    </a:lnTo>
                    <a:lnTo>
                      <a:pt x="2713443" y="488068"/>
                    </a:lnTo>
                    <a:lnTo>
                      <a:pt x="2725161" y="494378"/>
                    </a:lnTo>
                    <a:lnTo>
                      <a:pt x="2763917" y="514657"/>
                    </a:lnTo>
                    <a:lnTo>
                      <a:pt x="2772480" y="519164"/>
                    </a:lnTo>
                    <a:lnTo>
                      <a:pt x="2813942" y="541697"/>
                    </a:lnTo>
                    <a:lnTo>
                      <a:pt x="2820250" y="544401"/>
                    </a:lnTo>
                    <a:lnTo>
                      <a:pt x="2864416" y="565582"/>
                    </a:lnTo>
                    <a:lnTo>
                      <a:pt x="2874330" y="569638"/>
                    </a:lnTo>
                    <a:lnTo>
                      <a:pt x="2914439" y="586313"/>
                    </a:lnTo>
                    <a:lnTo>
                      <a:pt x="2945986" y="594875"/>
                    </a:lnTo>
                    <a:lnTo>
                      <a:pt x="2964913" y="599833"/>
                    </a:lnTo>
                    <a:lnTo>
                      <a:pt x="3014937" y="607043"/>
                    </a:lnTo>
                    <a:lnTo>
                      <a:pt x="3065411" y="607494"/>
                    </a:lnTo>
                    <a:lnTo>
                      <a:pt x="3115885" y="601185"/>
                    </a:lnTo>
                    <a:lnTo>
                      <a:pt x="3144728" y="594875"/>
                    </a:lnTo>
                    <a:lnTo>
                      <a:pt x="3165909" y="589918"/>
                    </a:lnTo>
                    <a:lnTo>
                      <a:pt x="3216384" y="573694"/>
                    </a:lnTo>
                    <a:lnTo>
                      <a:pt x="3228551" y="569638"/>
                    </a:lnTo>
                    <a:lnTo>
                      <a:pt x="3266407" y="555668"/>
                    </a:lnTo>
                    <a:lnTo>
                      <a:pt x="3298405" y="544401"/>
                    </a:lnTo>
                    <a:lnTo>
                      <a:pt x="3316881" y="538092"/>
                    </a:lnTo>
                    <a:lnTo>
                      <a:pt x="3366905" y="522319"/>
                    </a:lnTo>
                    <a:lnTo>
                      <a:pt x="3379072" y="519164"/>
                    </a:lnTo>
                    <a:lnTo>
                      <a:pt x="3417379" y="510601"/>
                    </a:lnTo>
                    <a:lnTo>
                      <a:pt x="3467403" y="505194"/>
                    </a:lnTo>
                    <a:lnTo>
                      <a:pt x="3517877" y="506996"/>
                    </a:lnTo>
                    <a:lnTo>
                      <a:pt x="3567900" y="516009"/>
                    </a:lnTo>
                    <a:lnTo>
                      <a:pt x="3578717" y="519164"/>
                    </a:lnTo>
                    <a:lnTo>
                      <a:pt x="3618374" y="532233"/>
                    </a:lnTo>
                    <a:lnTo>
                      <a:pt x="3645866" y="544401"/>
                    </a:lnTo>
                    <a:lnTo>
                      <a:pt x="3668399" y="554766"/>
                    </a:lnTo>
                    <a:lnTo>
                      <a:pt x="3696791" y="569638"/>
                    </a:lnTo>
                    <a:lnTo>
                      <a:pt x="3718873" y="580454"/>
                    </a:lnTo>
                    <a:lnTo>
                      <a:pt x="3746814" y="594875"/>
                    </a:lnTo>
                    <a:lnTo>
                      <a:pt x="3768896" y="606593"/>
                    </a:lnTo>
                    <a:lnTo>
                      <a:pt x="3795936" y="619662"/>
                    </a:lnTo>
                    <a:lnTo>
                      <a:pt x="3819371" y="630478"/>
                    </a:lnTo>
                    <a:lnTo>
                      <a:pt x="3856776" y="644899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44656" y="670136"/>
                    </a:lnTo>
                    <a:lnTo>
                      <a:pt x="3969893" y="675094"/>
                    </a:lnTo>
                    <a:lnTo>
                      <a:pt x="4020367" y="681853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44750" y="695374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71387" y="719709"/>
                    </a:lnTo>
                    <a:lnTo>
                      <a:pt x="4273188" y="720160"/>
                    </a:lnTo>
                    <a:lnTo>
                      <a:pt x="4321861" y="731877"/>
                    </a:lnTo>
                    <a:lnTo>
                      <a:pt x="4371884" y="745397"/>
                    </a:lnTo>
                    <a:lnTo>
                      <a:pt x="4373235" y="745397"/>
                    </a:lnTo>
                    <a:lnTo>
                      <a:pt x="4422358" y="756664"/>
                    </a:lnTo>
                    <a:lnTo>
                      <a:pt x="4472382" y="768381"/>
                    </a:lnTo>
                    <a:lnTo>
                      <a:pt x="4485901" y="770634"/>
                    </a:lnTo>
                    <a:lnTo>
                      <a:pt x="4522856" y="777394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41381" y="795871"/>
                    </a:lnTo>
                    <a:lnTo>
                      <a:pt x="4673377" y="799026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93705" y="795871"/>
                    </a:lnTo>
                    <a:lnTo>
                      <a:pt x="4824350" y="789111"/>
                    </a:lnTo>
                    <a:lnTo>
                      <a:pt x="4868965" y="770634"/>
                    </a:lnTo>
                    <a:lnTo>
                      <a:pt x="4874374" y="768381"/>
                    </a:lnTo>
                    <a:lnTo>
                      <a:pt x="4910878" y="745397"/>
                    </a:lnTo>
                    <a:lnTo>
                      <a:pt x="4924848" y="736384"/>
                    </a:lnTo>
                    <a:lnTo>
                      <a:pt x="4942423" y="720160"/>
                    </a:lnTo>
                    <a:lnTo>
                      <a:pt x="4971716" y="695374"/>
                    </a:lnTo>
                    <a:lnTo>
                      <a:pt x="4974871" y="692219"/>
                    </a:lnTo>
                    <a:lnTo>
                      <a:pt x="4996504" y="670136"/>
                    </a:lnTo>
                    <a:lnTo>
                      <a:pt x="5020389" y="644899"/>
                    </a:lnTo>
                    <a:lnTo>
                      <a:pt x="5025345" y="639942"/>
                    </a:lnTo>
                    <a:lnTo>
                      <a:pt x="5042922" y="619662"/>
                    </a:lnTo>
                    <a:lnTo>
                      <a:pt x="5065455" y="594875"/>
                    </a:lnTo>
                    <a:lnTo>
                      <a:pt x="5075370" y="582708"/>
                    </a:lnTo>
                    <a:lnTo>
                      <a:pt x="5086636" y="569638"/>
                    </a:lnTo>
                    <a:lnTo>
                      <a:pt x="5108718" y="544401"/>
                    </a:lnTo>
                    <a:lnTo>
                      <a:pt x="5125844" y="524121"/>
                    </a:lnTo>
                    <a:lnTo>
                      <a:pt x="5129899" y="519164"/>
                    </a:lnTo>
                    <a:lnTo>
                      <a:pt x="5153785" y="494378"/>
                    </a:lnTo>
                    <a:lnTo>
                      <a:pt x="5175867" y="470943"/>
                    </a:lnTo>
                    <a:lnTo>
                      <a:pt x="5178121" y="469140"/>
                    </a:lnTo>
                    <a:lnTo>
                      <a:pt x="5205611" y="443903"/>
                    </a:lnTo>
                    <a:lnTo>
                      <a:pt x="5226342" y="425426"/>
                    </a:lnTo>
                    <a:lnTo>
                      <a:pt x="5235806" y="418666"/>
                    </a:lnTo>
                    <a:lnTo>
                      <a:pt x="5273661" y="393880"/>
                    </a:lnTo>
                    <a:lnTo>
                      <a:pt x="5276365" y="392077"/>
                    </a:lnTo>
                    <a:lnTo>
                      <a:pt x="5326839" y="372248"/>
                    </a:lnTo>
                    <a:lnTo>
                      <a:pt x="5361991" y="368643"/>
                    </a:lnTo>
                    <a:lnTo>
                      <a:pt x="5376863" y="366840"/>
                    </a:lnTo>
                    <a:lnTo>
                      <a:pt x="5385876" y="368643"/>
                    </a:lnTo>
                    <a:lnTo>
                      <a:pt x="5427337" y="375402"/>
                    </a:lnTo>
                    <a:lnTo>
                      <a:pt x="5476911" y="393880"/>
                    </a:lnTo>
                    <a:lnTo>
                      <a:pt x="5477360" y="393880"/>
                    </a:lnTo>
                    <a:lnTo>
                      <a:pt x="5517470" y="418666"/>
                    </a:lnTo>
                    <a:lnTo>
                      <a:pt x="5527836" y="424976"/>
                    </a:lnTo>
                    <a:lnTo>
                      <a:pt x="5553523" y="443903"/>
                    </a:lnTo>
                    <a:lnTo>
                      <a:pt x="5577859" y="462380"/>
                    </a:lnTo>
                    <a:lnTo>
                      <a:pt x="5585970" y="469140"/>
                    </a:lnTo>
                    <a:lnTo>
                      <a:pt x="5615714" y="494378"/>
                    </a:lnTo>
                    <a:lnTo>
                      <a:pt x="5628333" y="504743"/>
                    </a:lnTo>
                    <a:lnTo>
                      <a:pt x="5644558" y="519164"/>
                    </a:lnTo>
                    <a:lnTo>
                      <a:pt x="5672498" y="544401"/>
                    </a:lnTo>
                    <a:lnTo>
                      <a:pt x="5678357" y="549809"/>
                    </a:lnTo>
                    <a:lnTo>
                      <a:pt x="5699988" y="569638"/>
                    </a:lnTo>
                    <a:lnTo>
                      <a:pt x="5728380" y="594875"/>
                    </a:lnTo>
                    <a:lnTo>
                      <a:pt x="5728831" y="595326"/>
                    </a:lnTo>
                    <a:lnTo>
                      <a:pt x="5757223" y="619662"/>
                    </a:lnTo>
                    <a:lnTo>
                      <a:pt x="5778854" y="639041"/>
                    </a:lnTo>
                    <a:lnTo>
                      <a:pt x="5786967" y="644899"/>
                    </a:lnTo>
                    <a:lnTo>
                      <a:pt x="5820767" y="670136"/>
                    </a:lnTo>
                    <a:lnTo>
                      <a:pt x="5829328" y="676896"/>
                    </a:lnTo>
                    <a:lnTo>
                      <a:pt x="5856820" y="695374"/>
                    </a:lnTo>
                    <a:lnTo>
                      <a:pt x="5879353" y="709344"/>
                    </a:lnTo>
                    <a:lnTo>
                      <a:pt x="5901886" y="720160"/>
                    </a:lnTo>
                    <a:lnTo>
                      <a:pt x="5929827" y="733680"/>
                    </a:lnTo>
                    <a:lnTo>
                      <a:pt x="5967682" y="745397"/>
                    </a:lnTo>
                    <a:lnTo>
                      <a:pt x="5979851" y="749453"/>
                    </a:lnTo>
                    <a:lnTo>
                      <a:pt x="6030325" y="756664"/>
                    </a:lnTo>
                    <a:lnTo>
                      <a:pt x="6080348" y="756213"/>
                    </a:lnTo>
                    <a:lnTo>
                      <a:pt x="6130822" y="749002"/>
                    </a:lnTo>
                    <a:lnTo>
                      <a:pt x="6144343" y="745397"/>
                    </a:lnTo>
                    <a:lnTo>
                      <a:pt x="6180847" y="736834"/>
                    </a:lnTo>
                    <a:lnTo>
                      <a:pt x="6229068" y="720160"/>
                    </a:lnTo>
                    <a:lnTo>
                      <a:pt x="6231321" y="719709"/>
                    </a:lnTo>
                    <a:lnTo>
                      <a:pt x="6281344" y="702133"/>
                    </a:lnTo>
                    <a:lnTo>
                      <a:pt x="6298469" y="695374"/>
                    </a:lnTo>
                    <a:lnTo>
                      <a:pt x="6331819" y="681403"/>
                    </a:lnTo>
                    <a:lnTo>
                      <a:pt x="6355704" y="670136"/>
                    </a:lnTo>
                    <a:lnTo>
                      <a:pt x="6381842" y="658870"/>
                    </a:lnTo>
                    <a:lnTo>
                      <a:pt x="6411586" y="644899"/>
                    </a:lnTo>
                    <a:lnTo>
                      <a:pt x="6432316" y="634985"/>
                    </a:lnTo>
                    <a:lnTo>
                      <a:pt x="6463412" y="619662"/>
                    </a:lnTo>
                    <a:lnTo>
                      <a:pt x="6482340" y="610198"/>
                    </a:lnTo>
                    <a:lnTo>
                      <a:pt x="6515238" y="594875"/>
                    </a:lnTo>
                    <a:lnTo>
                      <a:pt x="6532814" y="586313"/>
                    </a:lnTo>
                    <a:lnTo>
                      <a:pt x="6571121" y="569638"/>
                    </a:lnTo>
                    <a:lnTo>
                      <a:pt x="6582837" y="564230"/>
                    </a:lnTo>
                    <a:lnTo>
                      <a:pt x="6633313" y="548007"/>
                    </a:lnTo>
                    <a:lnTo>
                      <a:pt x="6656747" y="544401"/>
                    </a:lnTo>
                    <a:lnTo>
                      <a:pt x="6683336" y="540345"/>
                    </a:lnTo>
                    <a:lnTo>
                      <a:pt x="6718939" y="544401"/>
                    </a:lnTo>
                    <a:lnTo>
                      <a:pt x="6733810" y="546204"/>
                    </a:lnTo>
                    <a:lnTo>
                      <a:pt x="6783834" y="567836"/>
                    </a:lnTo>
                    <a:lnTo>
                      <a:pt x="6786538" y="569638"/>
                    </a:lnTo>
                    <a:lnTo>
                      <a:pt x="6819436" y="594875"/>
                    </a:lnTo>
                    <a:lnTo>
                      <a:pt x="6834308" y="606142"/>
                    </a:lnTo>
                    <a:lnTo>
                      <a:pt x="6846476" y="619662"/>
                    </a:lnTo>
                    <a:lnTo>
                      <a:pt x="6869009" y="644899"/>
                    </a:lnTo>
                    <a:lnTo>
                      <a:pt x="6884331" y="662926"/>
                    </a:lnTo>
                    <a:lnTo>
                      <a:pt x="6889739" y="670136"/>
                    </a:lnTo>
                    <a:lnTo>
                      <a:pt x="6908216" y="695374"/>
                    </a:lnTo>
                    <a:lnTo>
                      <a:pt x="6926244" y="720160"/>
                    </a:lnTo>
                    <a:lnTo>
                      <a:pt x="6934805" y="732328"/>
                    </a:lnTo>
                    <a:lnTo>
                      <a:pt x="6942918" y="745397"/>
                    </a:lnTo>
                    <a:lnTo>
                      <a:pt x="6958692" y="770634"/>
                    </a:lnTo>
                    <a:lnTo>
                      <a:pt x="6974915" y="795871"/>
                    </a:lnTo>
                    <a:lnTo>
                      <a:pt x="6984830" y="812095"/>
                    </a:lnTo>
                    <a:lnTo>
                      <a:pt x="6990237" y="820658"/>
                    </a:lnTo>
                    <a:lnTo>
                      <a:pt x="7005560" y="845895"/>
                    </a:lnTo>
                    <a:lnTo>
                      <a:pt x="7021333" y="871132"/>
                    </a:lnTo>
                    <a:lnTo>
                      <a:pt x="7035304" y="894116"/>
                    </a:lnTo>
                    <a:lnTo>
                      <a:pt x="7036656" y="896369"/>
                    </a:lnTo>
                    <a:lnTo>
                      <a:pt x="7053330" y="921156"/>
                    </a:lnTo>
                    <a:lnTo>
                      <a:pt x="7069103" y="946393"/>
                    </a:lnTo>
                    <a:lnTo>
                      <a:pt x="7085328" y="971630"/>
                    </a:lnTo>
                    <a:lnTo>
                      <a:pt x="7085778" y="971630"/>
                    </a:lnTo>
                    <a:lnTo>
                      <a:pt x="7104706" y="996867"/>
                    </a:lnTo>
                    <a:lnTo>
                      <a:pt x="7123633" y="1021654"/>
                    </a:lnTo>
                    <a:lnTo>
                      <a:pt x="7135802" y="1037427"/>
                    </a:lnTo>
                    <a:lnTo>
                      <a:pt x="7145266" y="1046891"/>
                    </a:lnTo>
                    <a:lnTo>
                      <a:pt x="7170503" y="1072128"/>
                    </a:lnTo>
                    <a:lnTo>
                      <a:pt x="7186276" y="1087450"/>
                    </a:lnTo>
                    <a:lnTo>
                      <a:pt x="7201599" y="1097365"/>
                    </a:lnTo>
                    <a:lnTo>
                      <a:pt x="7236299" y="1117645"/>
                    </a:lnTo>
                    <a:lnTo>
                      <a:pt x="7257480" y="1122152"/>
                    </a:lnTo>
                    <a:lnTo>
                      <a:pt x="7286775" y="1128911"/>
                    </a:lnTo>
                    <a:lnTo>
                      <a:pt x="7336797" y="1122602"/>
                    </a:lnTo>
                    <a:lnTo>
                      <a:pt x="7337249" y="1122152"/>
                    </a:lnTo>
                    <a:lnTo>
                      <a:pt x="7387272" y="1102322"/>
                    </a:lnTo>
                    <a:lnTo>
                      <a:pt x="7395383" y="1097365"/>
                    </a:lnTo>
                    <a:lnTo>
                      <a:pt x="7436845" y="1072128"/>
                    </a:lnTo>
                    <a:lnTo>
                      <a:pt x="7437296" y="1071677"/>
                    </a:lnTo>
                    <a:lnTo>
                      <a:pt x="7473348" y="1046891"/>
                    </a:lnTo>
                    <a:lnTo>
                      <a:pt x="7487770" y="1036976"/>
                    </a:lnTo>
                    <a:lnTo>
                      <a:pt x="7487770" y="1021654"/>
                    </a:lnTo>
                    <a:lnTo>
                      <a:pt x="7487770" y="996867"/>
                    </a:lnTo>
                    <a:lnTo>
                      <a:pt x="7487770" y="971630"/>
                    </a:lnTo>
                    <a:lnTo>
                      <a:pt x="7487770" y="946393"/>
                    </a:lnTo>
                    <a:lnTo>
                      <a:pt x="7487770" y="921156"/>
                    </a:lnTo>
                    <a:lnTo>
                      <a:pt x="7487770" y="896369"/>
                    </a:lnTo>
                    <a:lnTo>
                      <a:pt x="7487770" y="871132"/>
                    </a:lnTo>
                    <a:lnTo>
                      <a:pt x="7487770" y="845895"/>
                    </a:lnTo>
                    <a:lnTo>
                      <a:pt x="7487770" y="820658"/>
                    </a:lnTo>
                    <a:lnTo>
                      <a:pt x="7487770" y="795871"/>
                    </a:lnTo>
                    <a:lnTo>
                      <a:pt x="7487770" y="770634"/>
                    </a:lnTo>
                    <a:lnTo>
                      <a:pt x="7487770" y="745397"/>
                    </a:lnTo>
                    <a:lnTo>
                      <a:pt x="7487770" y="720160"/>
                    </a:lnTo>
                    <a:lnTo>
                      <a:pt x="7487770" y="714301"/>
                    </a:lnTo>
                    <a:lnTo>
                      <a:pt x="7478756" y="720160"/>
                    </a:lnTo>
                    <a:lnTo>
                      <a:pt x="7443155" y="745397"/>
                    </a:lnTo>
                    <a:lnTo>
                      <a:pt x="7437296" y="749904"/>
                    </a:lnTo>
                    <a:lnTo>
                      <a:pt x="7400792" y="770634"/>
                    </a:lnTo>
                    <a:lnTo>
                      <a:pt x="7387272" y="779197"/>
                    </a:lnTo>
                    <a:lnTo>
                      <a:pt x="7345360" y="795871"/>
                    </a:lnTo>
                    <a:lnTo>
                      <a:pt x="7336797" y="799026"/>
                    </a:lnTo>
                    <a:lnTo>
                      <a:pt x="7286775" y="806687"/>
                    </a:lnTo>
                    <a:lnTo>
                      <a:pt x="7236750" y="795871"/>
                    </a:lnTo>
                    <a:lnTo>
                      <a:pt x="7236299" y="795421"/>
                    </a:lnTo>
                    <a:lnTo>
                      <a:pt x="7196642" y="770634"/>
                    </a:lnTo>
                    <a:lnTo>
                      <a:pt x="7186276" y="764325"/>
                    </a:lnTo>
                    <a:lnTo>
                      <a:pt x="7166898" y="745397"/>
                    </a:lnTo>
                    <a:lnTo>
                      <a:pt x="7141210" y="720160"/>
                    </a:lnTo>
                    <a:lnTo>
                      <a:pt x="7135802" y="715203"/>
                    </a:lnTo>
                    <a:lnTo>
                      <a:pt x="7120929" y="695374"/>
                    </a:lnTo>
                    <a:lnTo>
                      <a:pt x="7101100" y="670136"/>
                    </a:lnTo>
                    <a:lnTo>
                      <a:pt x="7085328" y="649856"/>
                    </a:lnTo>
                    <a:lnTo>
                      <a:pt x="7082624" y="644899"/>
                    </a:lnTo>
                    <a:lnTo>
                      <a:pt x="7066851" y="619662"/>
                    </a:lnTo>
                    <a:lnTo>
                      <a:pt x="7050176" y="594875"/>
                    </a:lnTo>
                    <a:lnTo>
                      <a:pt x="7035304" y="570990"/>
                    </a:lnTo>
                    <a:lnTo>
                      <a:pt x="7034403" y="569638"/>
                    </a:lnTo>
                    <a:lnTo>
                      <a:pt x="7019080" y="544401"/>
                    </a:lnTo>
                    <a:lnTo>
                      <a:pt x="7003307" y="519164"/>
                    </a:lnTo>
                    <a:lnTo>
                      <a:pt x="6987985" y="494378"/>
                    </a:lnTo>
                    <a:lnTo>
                      <a:pt x="6984830" y="489420"/>
                    </a:lnTo>
                    <a:lnTo>
                      <a:pt x="6972211" y="469140"/>
                    </a:lnTo>
                    <a:lnTo>
                      <a:pt x="6956438" y="443903"/>
                    </a:lnTo>
                    <a:lnTo>
                      <a:pt x="6940214" y="418666"/>
                    </a:lnTo>
                    <a:lnTo>
                      <a:pt x="6934805" y="410104"/>
                    </a:lnTo>
                    <a:lnTo>
                      <a:pt x="6923539" y="393880"/>
                    </a:lnTo>
                    <a:lnTo>
                      <a:pt x="6905063" y="368643"/>
                    </a:lnTo>
                    <a:lnTo>
                      <a:pt x="6887035" y="343405"/>
                    </a:lnTo>
                    <a:lnTo>
                      <a:pt x="6884331" y="339800"/>
                    </a:lnTo>
                    <a:lnTo>
                      <a:pt x="6865404" y="318168"/>
                    </a:lnTo>
                    <a:lnTo>
                      <a:pt x="6842420" y="293382"/>
                    </a:lnTo>
                    <a:lnTo>
                      <a:pt x="6834308" y="283918"/>
                    </a:lnTo>
                    <a:lnTo>
                      <a:pt x="6814028" y="268145"/>
                    </a:lnTo>
                    <a:lnTo>
                      <a:pt x="6783834" y="244710"/>
                    </a:lnTo>
                    <a:lnTo>
                      <a:pt x="6779778" y="242907"/>
                    </a:lnTo>
                    <a:lnTo>
                      <a:pt x="6733810" y="223980"/>
                    </a:lnTo>
                    <a:lnTo>
                      <a:pt x="6683336" y="218572"/>
                    </a:lnTo>
                    <a:lnTo>
                      <a:pt x="6633313" y="225332"/>
                    </a:lnTo>
                    <a:lnTo>
                      <a:pt x="6582837" y="242457"/>
                    </a:lnTo>
                    <a:lnTo>
                      <a:pt x="6581485" y="242907"/>
                    </a:lnTo>
                    <a:lnTo>
                      <a:pt x="6532814" y="264089"/>
                    </a:lnTo>
                    <a:lnTo>
                      <a:pt x="6523801" y="268145"/>
                    </a:lnTo>
                    <a:lnTo>
                      <a:pt x="6482340" y="287974"/>
                    </a:lnTo>
                    <a:lnTo>
                      <a:pt x="6472426" y="293382"/>
                    </a:lnTo>
                    <a:lnTo>
                      <a:pt x="6432316" y="312310"/>
                    </a:lnTo>
                    <a:lnTo>
                      <a:pt x="6419697" y="318168"/>
                    </a:lnTo>
                    <a:lnTo>
                      <a:pt x="6381842" y="336645"/>
                    </a:lnTo>
                    <a:lnTo>
                      <a:pt x="6366971" y="343405"/>
                    </a:lnTo>
                    <a:lnTo>
                      <a:pt x="6331819" y="359179"/>
                    </a:lnTo>
                    <a:lnTo>
                      <a:pt x="6308835" y="368643"/>
                    </a:lnTo>
                    <a:lnTo>
                      <a:pt x="6281344" y="379909"/>
                    </a:lnTo>
                    <a:lnTo>
                      <a:pt x="6244840" y="393880"/>
                    </a:lnTo>
                    <a:lnTo>
                      <a:pt x="6231321" y="398837"/>
                    </a:lnTo>
                    <a:lnTo>
                      <a:pt x="6180847" y="414610"/>
                    </a:lnTo>
                    <a:lnTo>
                      <a:pt x="6164622" y="418666"/>
                    </a:lnTo>
                    <a:lnTo>
                      <a:pt x="6130822" y="427229"/>
                    </a:lnTo>
                    <a:lnTo>
                      <a:pt x="6080348" y="433989"/>
                    </a:lnTo>
                    <a:lnTo>
                      <a:pt x="6030325" y="434439"/>
                    </a:lnTo>
                    <a:lnTo>
                      <a:pt x="5979851" y="427229"/>
                    </a:lnTo>
                    <a:lnTo>
                      <a:pt x="5952360" y="418666"/>
                    </a:lnTo>
                    <a:lnTo>
                      <a:pt x="5929827" y="411906"/>
                    </a:lnTo>
                    <a:lnTo>
                      <a:pt x="5892422" y="393880"/>
                    </a:lnTo>
                    <a:lnTo>
                      <a:pt x="5879353" y="387570"/>
                    </a:lnTo>
                    <a:lnTo>
                      <a:pt x="5850961" y="368643"/>
                    </a:lnTo>
                    <a:lnTo>
                      <a:pt x="5829328" y="354672"/>
                    </a:lnTo>
                    <a:lnTo>
                      <a:pt x="5814457" y="343405"/>
                    </a:lnTo>
                    <a:lnTo>
                      <a:pt x="5782009" y="318168"/>
                    </a:lnTo>
                    <a:lnTo>
                      <a:pt x="5778854" y="315915"/>
                    </a:lnTo>
                    <a:lnTo>
                      <a:pt x="5751814" y="293382"/>
                    </a:lnTo>
                    <a:lnTo>
                      <a:pt x="5728831" y="272651"/>
                    </a:lnTo>
                    <a:lnTo>
                      <a:pt x="5723424" y="268145"/>
                    </a:lnTo>
                    <a:lnTo>
                      <a:pt x="5695481" y="242907"/>
                    </a:lnTo>
                    <a:lnTo>
                      <a:pt x="5678357" y="227585"/>
                    </a:lnTo>
                    <a:lnTo>
                      <a:pt x="5667540" y="217670"/>
                    </a:lnTo>
                    <a:lnTo>
                      <a:pt x="5640051" y="192884"/>
                    </a:lnTo>
                    <a:lnTo>
                      <a:pt x="5628333" y="182068"/>
                    </a:lnTo>
                    <a:lnTo>
                      <a:pt x="5611208" y="167647"/>
                    </a:lnTo>
                    <a:lnTo>
                      <a:pt x="5581464" y="142410"/>
                    </a:lnTo>
                    <a:lnTo>
                      <a:pt x="5577859" y="139706"/>
                    </a:lnTo>
                    <a:lnTo>
                      <a:pt x="5547664" y="117172"/>
                    </a:lnTo>
                    <a:lnTo>
                      <a:pt x="5527836" y="102301"/>
                    </a:lnTo>
                    <a:lnTo>
                      <a:pt x="5510710" y="92386"/>
                    </a:lnTo>
                    <a:lnTo>
                      <a:pt x="5477360" y="72557"/>
                    </a:lnTo>
                    <a:lnTo>
                      <a:pt x="5464292" y="67149"/>
                    </a:lnTo>
                    <a:lnTo>
                      <a:pt x="5427337" y="52277"/>
                    </a:lnTo>
                    <a:lnTo>
                      <a:pt x="5376863" y="44616"/>
                    </a:lnTo>
                    <a:lnTo>
                      <a:pt x="5326839" y="50474"/>
                    </a:lnTo>
                    <a:lnTo>
                      <a:pt x="5280872" y="67149"/>
                    </a:lnTo>
                    <a:lnTo>
                      <a:pt x="5276365" y="68501"/>
                    </a:lnTo>
                    <a:lnTo>
                      <a:pt x="5241664" y="92386"/>
                    </a:lnTo>
                    <a:lnTo>
                      <a:pt x="5226342" y="102301"/>
                    </a:lnTo>
                    <a:lnTo>
                      <a:pt x="5210117" y="117172"/>
                    </a:lnTo>
                    <a:lnTo>
                      <a:pt x="5181725" y="142410"/>
                    </a:lnTo>
                    <a:lnTo>
                      <a:pt x="5175867" y="147367"/>
                    </a:lnTo>
                    <a:lnTo>
                      <a:pt x="5157840" y="167647"/>
                    </a:lnTo>
                    <a:lnTo>
                      <a:pt x="5133955" y="192884"/>
                    </a:lnTo>
                    <a:lnTo>
                      <a:pt x="5125844" y="201446"/>
                    </a:lnTo>
                    <a:lnTo>
                      <a:pt x="5111422" y="217670"/>
                    </a:lnTo>
                    <a:lnTo>
                      <a:pt x="5089791" y="242907"/>
                    </a:lnTo>
                    <a:lnTo>
                      <a:pt x="5075370" y="259582"/>
                    </a:lnTo>
                    <a:lnTo>
                      <a:pt x="5068159" y="268145"/>
                    </a:lnTo>
                    <a:lnTo>
                      <a:pt x="5046077" y="293382"/>
                    </a:lnTo>
                    <a:lnTo>
                      <a:pt x="5025345" y="316366"/>
                    </a:lnTo>
                    <a:lnTo>
                      <a:pt x="5023544" y="318168"/>
                    </a:lnTo>
                    <a:lnTo>
                      <a:pt x="4999659" y="343405"/>
                    </a:lnTo>
                    <a:lnTo>
                      <a:pt x="4975773" y="368643"/>
                    </a:lnTo>
                    <a:lnTo>
                      <a:pt x="4974871" y="369544"/>
                    </a:lnTo>
                    <a:lnTo>
                      <a:pt x="4946479" y="393880"/>
                    </a:lnTo>
                    <a:lnTo>
                      <a:pt x="4924848" y="412357"/>
                    </a:lnTo>
                    <a:lnTo>
                      <a:pt x="4914934" y="418666"/>
                    </a:lnTo>
                    <a:lnTo>
                      <a:pt x="4876176" y="443903"/>
                    </a:lnTo>
                    <a:lnTo>
                      <a:pt x="4874374" y="444805"/>
                    </a:lnTo>
                    <a:lnTo>
                      <a:pt x="4824350" y="465535"/>
                    </a:lnTo>
                    <a:lnTo>
                      <a:pt x="4809027" y="469140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6802"/>
                    </a:lnTo>
                    <a:lnTo>
                      <a:pt x="4623354" y="470492"/>
                    </a:lnTo>
                    <a:lnTo>
                      <a:pt x="4612088" y="469140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4805"/>
                    </a:lnTo>
                    <a:lnTo>
                      <a:pt x="4467875" y="443903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57463" y="41866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56064" y="393880"/>
                    </a:lnTo>
                    <a:lnTo>
                      <a:pt x="4221362" y="385768"/>
                    </a:lnTo>
                    <a:lnTo>
                      <a:pt x="4170888" y="375853"/>
                    </a:lnTo>
                    <a:lnTo>
                      <a:pt x="4120865" y="369093"/>
                    </a:lnTo>
                    <a:lnTo>
                      <a:pt x="4115006" y="368643"/>
                    </a:lnTo>
                    <a:lnTo>
                      <a:pt x="4070390" y="363685"/>
                    </a:lnTo>
                    <a:lnTo>
                      <a:pt x="4020367" y="359629"/>
                    </a:lnTo>
                    <a:lnTo>
                      <a:pt x="3969893" y="352419"/>
                    </a:lnTo>
                    <a:lnTo>
                      <a:pt x="3925727" y="343405"/>
                    </a:lnTo>
                    <a:lnTo>
                      <a:pt x="3919868" y="342053"/>
                    </a:lnTo>
                    <a:lnTo>
                      <a:pt x="3869394" y="327181"/>
                    </a:lnTo>
                    <a:lnTo>
                      <a:pt x="3846410" y="318168"/>
                    </a:lnTo>
                    <a:lnTo>
                      <a:pt x="3819371" y="307803"/>
                    </a:lnTo>
                    <a:lnTo>
                      <a:pt x="3789176" y="293382"/>
                    </a:lnTo>
                    <a:lnTo>
                      <a:pt x="3768896" y="283467"/>
                    </a:lnTo>
                    <a:lnTo>
                      <a:pt x="3739153" y="268145"/>
                    </a:lnTo>
                    <a:lnTo>
                      <a:pt x="3718873" y="257329"/>
                    </a:lnTo>
                    <a:lnTo>
                      <a:pt x="3689580" y="242907"/>
                    </a:lnTo>
                    <a:lnTo>
                      <a:pt x="3668399" y="232542"/>
                    </a:lnTo>
                    <a:lnTo>
                      <a:pt x="3635951" y="217670"/>
                    </a:lnTo>
                    <a:lnTo>
                      <a:pt x="3618374" y="210009"/>
                    </a:lnTo>
                    <a:lnTo>
                      <a:pt x="3567900" y="193334"/>
                    </a:lnTo>
                    <a:lnTo>
                      <a:pt x="3564745" y="192884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95297" y="192884"/>
                    </a:lnTo>
                    <a:lnTo>
                      <a:pt x="3366905" y="199644"/>
                    </a:lnTo>
                    <a:lnTo>
                      <a:pt x="3316881" y="214516"/>
                    </a:lnTo>
                    <a:lnTo>
                      <a:pt x="3306966" y="217670"/>
                    </a:lnTo>
                    <a:lnTo>
                      <a:pt x="3266407" y="232542"/>
                    </a:lnTo>
                    <a:lnTo>
                      <a:pt x="3238015" y="242907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61854" y="26814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5270"/>
                    </a:lnTo>
                    <a:lnTo>
                      <a:pt x="2964913" y="277158"/>
                    </a:lnTo>
                    <a:lnTo>
                      <a:pt x="2932015" y="268145"/>
                    </a:lnTo>
                    <a:lnTo>
                      <a:pt x="2914439" y="263187"/>
                    </a:lnTo>
                    <a:lnTo>
                      <a:pt x="2864416" y="243358"/>
                    </a:lnTo>
                    <a:lnTo>
                      <a:pt x="2863965" y="242907"/>
                    </a:lnTo>
                    <a:lnTo>
                      <a:pt x="2813942" y="218572"/>
                    </a:lnTo>
                    <a:lnTo>
                      <a:pt x="2812590" y="217670"/>
                    </a:lnTo>
                    <a:lnTo>
                      <a:pt x="2765720" y="192884"/>
                    </a:lnTo>
                    <a:lnTo>
                      <a:pt x="2763917" y="191532"/>
                    </a:lnTo>
                    <a:lnTo>
                      <a:pt x="2717950" y="167647"/>
                    </a:lnTo>
                    <a:lnTo>
                      <a:pt x="2713443" y="165393"/>
                    </a:lnTo>
                    <a:lnTo>
                      <a:pt x="2669729" y="142410"/>
                    </a:lnTo>
                    <a:lnTo>
                      <a:pt x="2663419" y="139255"/>
                    </a:lnTo>
                    <a:lnTo>
                      <a:pt x="2619704" y="117172"/>
                    </a:lnTo>
                    <a:lnTo>
                      <a:pt x="2612945" y="114468"/>
                    </a:lnTo>
                    <a:lnTo>
                      <a:pt x="2563372" y="92386"/>
                    </a:lnTo>
                    <a:lnTo>
                      <a:pt x="2562922" y="91935"/>
                    </a:lnTo>
                    <a:lnTo>
                      <a:pt x="2512448" y="72557"/>
                    </a:lnTo>
                    <a:lnTo>
                      <a:pt x="2497575" y="67149"/>
                    </a:lnTo>
                    <a:lnTo>
                      <a:pt x="2462423" y="53629"/>
                    </a:lnTo>
                    <a:lnTo>
                      <a:pt x="2428173" y="41912"/>
                    </a:lnTo>
                    <a:lnTo>
                      <a:pt x="2411949" y="36504"/>
                    </a:lnTo>
                    <a:lnTo>
                      <a:pt x="2361926" y="21632"/>
                    </a:lnTo>
                    <a:lnTo>
                      <a:pt x="2343449" y="16674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563"/>
                    </a:lnTo>
                    <a:lnTo>
                      <a:pt x="2137947" y="16674"/>
                    </a:lnTo>
                    <a:lnTo>
                      <a:pt x="2110456" y="27040"/>
                    </a:lnTo>
                    <a:lnTo>
                      <a:pt x="2085670" y="41912"/>
                    </a:lnTo>
                    <a:lnTo>
                      <a:pt x="2060433" y="56784"/>
                    </a:lnTo>
                    <a:lnTo>
                      <a:pt x="2046912" y="67149"/>
                    </a:lnTo>
                    <a:lnTo>
                      <a:pt x="2014464" y="92386"/>
                    </a:lnTo>
                    <a:lnTo>
                      <a:pt x="2009957" y="95541"/>
                    </a:lnTo>
                    <a:lnTo>
                      <a:pt x="1986974" y="117172"/>
                    </a:lnTo>
                    <a:lnTo>
                      <a:pt x="1959934" y="141508"/>
                    </a:lnTo>
                    <a:lnTo>
                      <a:pt x="1958582" y="142410"/>
                    </a:lnTo>
                    <a:lnTo>
                      <a:pt x="1932894" y="167647"/>
                    </a:lnTo>
                    <a:lnTo>
                      <a:pt x="1909460" y="190631"/>
                    </a:lnTo>
                    <a:lnTo>
                      <a:pt x="1907206" y="192884"/>
                    </a:lnTo>
                    <a:lnTo>
                      <a:pt x="1881519" y="217670"/>
                    </a:lnTo>
                    <a:lnTo>
                      <a:pt x="1859436" y="239753"/>
                    </a:lnTo>
                    <a:lnTo>
                      <a:pt x="1855831" y="242907"/>
                    </a:lnTo>
                    <a:lnTo>
                      <a:pt x="1826988" y="268145"/>
                    </a:lnTo>
                    <a:lnTo>
                      <a:pt x="1808962" y="284368"/>
                    </a:lnTo>
                    <a:lnTo>
                      <a:pt x="1798146" y="293382"/>
                    </a:lnTo>
                    <a:lnTo>
                      <a:pt x="1765247" y="318168"/>
                    </a:lnTo>
                    <a:lnTo>
                      <a:pt x="1758939" y="323576"/>
                    </a:lnTo>
                    <a:lnTo>
                      <a:pt x="1728293" y="343405"/>
                    </a:lnTo>
                    <a:lnTo>
                      <a:pt x="1708465" y="356475"/>
                    </a:lnTo>
                    <a:lnTo>
                      <a:pt x="1686381" y="368643"/>
                    </a:lnTo>
                    <a:lnTo>
                      <a:pt x="1658440" y="383514"/>
                    </a:lnTo>
                    <a:lnTo>
                      <a:pt x="1635006" y="393880"/>
                    </a:lnTo>
                    <a:lnTo>
                      <a:pt x="1607966" y="405597"/>
                    </a:lnTo>
                    <a:lnTo>
                      <a:pt x="1575970" y="418666"/>
                    </a:lnTo>
                    <a:lnTo>
                      <a:pt x="1557942" y="425877"/>
                    </a:lnTo>
                    <a:lnTo>
                      <a:pt x="1511524" y="443903"/>
                    </a:lnTo>
                    <a:lnTo>
                      <a:pt x="1507468" y="445706"/>
                    </a:lnTo>
                    <a:lnTo>
                      <a:pt x="1457445" y="466887"/>
                    </a:lnTo>
                    <a:lnTo>
                      <a:pt x="1452938" y="469140"/>
                    </a:lnTo>
                    <a:lnTo>
                      <a:pt x="1406971" y="490322"/>
                    </a:lnTo>
                    <a:lnTo>
                      <a:pt x="1398858" y="494378"/>
                    </a:lnTo>
                    <a:lnTo>
                      <a:pt x="1356946" y="515559"/>
                    </a:lnTo>
                    <a:lnTo>
                      <a:pt x="1349286" y="519164"/>
                    </a:lnTo>
                    <a:lnTo>
                      <a:pt x="1306472" y="539895"/>
                    </a:lnTo>
                    <a:lnTo>
                      <a:pt x="1296558" y="544401"/>
                    </a:lnTo>
                    <a:lnTo>
                      <a:pt x="1256448" y="562878"/>
                    </a:lnTo>
                    <a:lnTo>
                      <a:pt x="1239324" y="569638"/>
                    </a:lnTo>
                    <a:lnTo>
                      <a:pt x="1205974" y="583158"/>
                    </a:lnTo>
                    <a:lnTo>
                      <a:pt x="1169921" y="594875"/>
                    </a:lnTo>
                    <a:lnTo>
                      <a:pt x="1155951" y="599382"/>
                    </a:lnTo>
                    <a:lnTo>
                      <a:pt x="1105477" y="613353"/>
                    </a:lnTo>
                    <a:lnTo>
                      <a:pt x="1078437" y="619662"/>
                    </a:lnTo>
                    <a:lnTo>
                      <a:pt x="1055453" y="625521"/>
                    </a:lnTo>
                    <a:lnTo>
                      <a:pt x="1004979" y="639041"/>
                    </a:lnTo>
                    <a:lnTo>
                      <a:pt x="986501" y="644899"/>
                    </a:lnTo>
                    <a:lnTo>
                      <a:pt x="954956" y="655715"/>
                    </a:lnTo>
                    <a:lnTo>
                      <a:pt x="920254" y="670136"/>
                    </a:lnTo>
                    <a:lnTo>
                      <a:pt x="904480" y="676446"/>
                    </a:lnTo>
                    <a:lnTo>
                      <a:pt x="868879" y="695374"/>
                    </a:lnTo>
                    <a:lnTo>
                      <a:pt x="854457" y="702584"/>
                    </a:lnTo>
                    <a:lnTo>
                      <a:pt x="824262" y="720160"/>
                    </a:lnTo>
                    <a:lnTo>
                      <a:pt x="803983" y="732778"/>
                    </a:lnTo>
                    <a:lnTo>
                      <a:pt x="784154" y="745397"/>
                    </a:lnTo>
                    <a:lnTo>
                      <a:pt x="753959" y="763874"/>
                    </a:lnTo>
                    <a:lnTo>
                      <a:pt x="742692" y="770634"/>
                    </a:lnTo>
                    <a:lnTo>
                      <a:pt x="703485" y="794069"/>
                    </a:lnTo>
                    <a:lnTo>
                      <a:pt x="700781" y="795871"/>
                    </a:lnTo>
                    <a:lnTo>
                      <a:pt x="653462" y="817954"/>
                    </a:lnTo>
                    <a:lnTo>
                      <a:pt x="642645" y="820658"/>
                    </a:lnTo>
                    <a:lnTo>
                      <a:pt x="602986" y="831474"/>
                    </a:lnTo>
                    <a:lnTo>
                      <a:pt x="552963" y="831474"/>
                    </a:lnTo>
                    <a:lnTo>
                      <a:pt x="517812" y="820658"/>
                    </a:lnTo>
                    <a:lnTo>
                      <a:pt x="502489" y="816151"/>
                    </a:lnTo>
                    <a:lnTo>
                      <a:pt x="470493" y="795871"/>
                    </a:lnTo>
                    <a:lnTo>
                      <a:pt x="452465" y="784154"/>
                    </a:lnTo>
                    <a:lnTo>
                      <a:pt x="438494" y="770634"/>
                    </a:lnTo>
                    <a:lnTo>
                      <a:pt x="411906" y="745397"/>
                    </a:lnTo>
                    <a:lnTo>
                      <a:pt x="401991" y="735933"/>
                    </a:lnTo>
                    <a:lnTo>
                      <a:pt x="389372" y="720160"/>
                    </a:lnTo>
                    <a:lnTo>
                      <a:pt x="369543" y="695374"/>
                    </a:lnTo>
                    <a:lnTo>
                      <a:pt x="351968" y="673742"/>
                    </a:lnTo>
                    <a:lnTo>
                      <a:pt x="349264" y="670136"/>
                    </a:lnTo>
                    <a:lnTo>
                      <a:pt x="331688" y="644899"/>
                    </a:lnTo>
                    <a:lnTo>
                      <a:pt x="314562" y="619662"/>
                    </a:lnTo>
                    <a:lnTo>
                      <a:pt x="301494" y="601185"/>
                    </a:lnTo>
                    <a:lnTo>
                      <a:pt x="297437" y="594875"/>
                    </a:lnTo>
                    <a:lnTo>
                      <a:pt x="280762" y="569638"/>
                    </a:lnTo>
                    <a:lnTo>
                      <a:pt x="264539" y="544401"/>
                    </a:lnTo>
                    <a:lnTo>
                      <a:pt x="251469" y="524572"/>
                    </a:lnTo>
                    <a:lnTo>
                      <a:pt x="247414" y="519164"/>
                    </a:lnTo>
                    <a:lnTo>
                      <a:pt x="231189" y="494378"/>
                    </a:lnTo>
                    <a:lnTo>
                      <a:pt x="214065" y="469140"/>
                    </a:lnTo>
                    <a:lnTo>
                      <a:pt x="200995" y="449311"/>
                    </a:lnTo>
                    <a:lnTo>
                      <a:pt x="196940" y="443903"/>
                    </a:lnTo>
                    <a:lnTo>
                      <a:pt x="177561" y="418666"/>
                    </a:lnTo>
                    <a:lnTo>
                      <a:pt x="159084" y="393880"/>
                    </a:lnTo>
                    <a:lnTo>
                      <a:pt x="150971" y="382613"/>
                    </a:lnTo>
                    <a:lnTo>
                      <a:pt x="137452" y="368643"/>
                    </a:lnTo>
                    <a:lnTo>
                      <a:pt x="113567" y="343405"/>
                    </a:lnTo>
                    <a:lnTo>
                      <a:pt x="100497" y="329886"/>
                    </a:lnTo>
                    <a:lnTo>
                      <a:pt x="83372" y="318168"/>
                    </a:lnTo>
                    <a:lnTo>
                      <a:pt x="50474" y="294283"/>
                    </a:lnTo>
                    <a:lnTo>
                      <a:pt x="46418" y="293382"/>
                    </a:lnTo>
                    <a:lnTo>
                      <a:pt x="0" y="279411"/>
                    </a:lnTo>
                    <a:lnTo>
                      <a:pt x="0" y="293382"/>
                    </a:lnTo>
                    <a:lnTo>
                      <a:pt x="0" y="318168"/>
                    </a:lnTo>
                    <a:lnTo>
                      <a:pt x="0" y="343405"/>
                    </a:lnTo>
                    <a:lnTo>
                      <a:pt x="0" y="368643"/>
                    </a:lnTo>
                    <a:lnTo>
                      <a:pt x="0" y="393880"/>
                    </a:lnTo>
                    <a:lnTo>
                      <a:pt x="0" y="418666"/>
                    </a:lnTo>
                    <a:lnTo>
                      <a:pt x="0" y="443903"/>
                    </a:lnTo>
                    <a:lnTo>
                      <a:pt x="0" y="469140"/>
                    </a:lnTo>
                    <a:lnTo>
                      <a:pt x="0" y="494378"/>
                    </a:lnTo>
                    <a:lnTo>
                      <a:pt x="0" y="519164"/>
                    </a:lnTo>
                    <a:lnTo>
                      <a:pt x="0" y="544401"/>
                    </a:lnTo>
                    <a:lnTo>
                      <a:pt x="0" y="569638"/>
                    </a:lnTo>
                    <a:lnTo>
                      <a:pt x="0" y="594875"/>
                    </a:lnTo>
                    <a:lnTo>
                      <a:pt x="0" y="602086"/>
                    </a:lnTo>
                    <a:lnTo>
                      <a:pt x="50474" y="617409"/>
                    </a:lnTo>
                    <a:lnTo>
                      <a:pt x="53629" y="619662"/>
                    </a:lnTo>
                    <a:lnTo>
                      <a:pt x="90133" y="644899"/>
                    </a:lnTo>
                    <a:lnTo>
                      <a:pt x="100497" y="652110"/>
                    </a:lnTo>
                    <a:lnTo>
                      <a:pt x="117171" y="670136"/>
                    </a:lnTo>
                    <a:lnTo>
                      <a:pt x="141959" y="695374"/>
                    </a:lnTo>
                    <a:lnTo>
                      <a:pt x="150971" y="704837"/>
                    </a:lnTo>
                    <a:lnTo>
                      <a:pt x="162689" y="720160"/>
                    </a:lnTo>
                    <a:lnTo>
                      <a:pt x="181166" y="745397"/>
                    </a:lnTo>
                    <a:lnTo>
                      <a:pt x="200095" y="770634"/>
                    </a:lnTo>
                    <a:lnTo>
                      <a:pt x="200995" y="771536"/>
                    </a:lnTo>
                    <a:lnTo>
                      <a:pt x="216769" y="795871"/>
                    </a:lnTo>
                    <a:lnTo>
                      <a:pt x="233894" y="820658"/>
                    </a:lnTo>
                    <a:lnTo>
                      <a:pt x="250569" y="845895"/>
                    </a:lnTo>
                    <a:lnTo>
                      <a:pt x="251469" y="847247"/>
                    </a:lnTo>
                    <a:lnTo>
                      <a:pt x="267243" y="871132"/>
                    </a:lnTo>
                    <a:lnTo>
                      <a:pt x="283917" y="896369"/>
                    </a:lnTo>
                    <a:lnTo>
                      <a:pt x="300592" y="921156"/>
                    </a:lnTo>
                    <a:lnTo>
                      <a:pt x="301494" y="922958"/>
                    </a:lnTo>
                    <a:lnTo>
                      <a:pt x="317266" y="946393"/>
                    </a:lnTo>
                    <a:lnTo>
                      <a:pt x="334842" y="971630"/>
                    </a:lnTo>
                    <a:lnTo>
                      <a:pt x="351968" y="995966"/>
                    </a:lnTo>
                    <a:lnTo>
                      <a:pt x="352418" y="996867"/>
                    </a:lnTo>
                    <a:lnTo>
                      <a:pt x="373149" y="1021654"/>
                    </a:lnTo>
                    <a:lnTo>
                      <a:pt x="392527" y="1046891"/>
                    </a:lnTo>
                    <a:lnTo>
                      <a:pt x="401991" y="1058157"/>
                    </a:lnTo>
                    <a:lnTo>
                      <a:pt x="416864" y="1072128"/>
                    </a:lnTo>
                    <a:lnTo>
                      <a:pt x="442550" y="1097365"/>
                    </a:lnTo>
                    <a:lnTo>
                      <a:pt x="452465" y="1106378"/>
                    </a:lnTo>
                    <a:lnTo>
                      <a:pt x="476801" y="1122152"/>
                    </a:lnTo>
                    <a:lnTo>
                      <a:pt x="502489" y="1139277"/>
                    </a:lnTo>
                    <a:lnTo>
                      <a:pt x="529529" y="1147389"/>
                    </a:lnTo>
                    <a:close/>
                  </a:path>
                </a:pathLst>
              </a:custGeom>
              <a:solidFill>
                <a:srgbClr val="FAE8DE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任意多边形: 形状 17">
                <a:extLst>
                  <a:ext uri="{FF2B5EF4-FFF2-40B4-BE49-F238E27FC236}">
                    <a16:creationId xmlns:a16="http://schemas.microsoft.com/office/drawing/2014/main" id="{E62BADF9-8262-5C68-ADF4-5ACC03923D6C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42645 w 7487769"/>
                  <a:gd name="connsiteY2" fmla="*/ 1143784 h 1154599"/>
                  <a:gd name="connsiteX3" fmla="*/ 653462 w 7487769"/>
                  <a:gd name="connsiteY3" fmla="*/ 1141080 h 1154599"/>
                  <a:gd name="connsiteX4" fmla="*/ 700781 w 7487769"/>
                  <a:gd name="connsiteY4" fmla="*/ 1118997 h 1154599"/>
                  <a:gd name="connsiteX5" fmla="*/ 703485 w 7487769"/>
                  <a:gd name="connsiteY5" fmla="*/ 1117194 h 1154599"/>
                  <a:gd name="connsiteX6" fmla="*/ 742692 w 7487769"/>
                  <a:gd name="connsiteY6" fmla="*/ 1093760 h 1154599"/>
                  <a:gd name="connsiteX7" fmla="*/ 753959 w 7487769"/>
                  <a:gd name="connsiteY7" fmla="*/ 1087000 h 1154599"/>
                  <a:gd name="connsiteX8" fmla="*/ 784154 w 7487769"/>
                  <a:gd name="connsiteY8" fmla="*/ 1068523 h 1154599"/>
                  <a:gd name="connsiteX9" fmla="*/ 803983 w 7487769"/>
                  <a:gd name="connsiteY9" fmla="*/ 1055904 h 1154599"/>
                  <a:gd name="connsiteX10" fmla="*/ 824262 w 7487769"/>
                  <a:gd name="connsiteY10" fmla="*/ 1043286 h 1154599"/>
                  <a:gd name="connsiteX11" fmla="*/ 854457 w 7487769"/>
                  <a:gd name="connsiteY11" fmla="*/ 1025710 h 1154599"/>
                  <a:gd name="connsiteX12" fmla="*/ 868879 w 7487769"/>
                  <a:gd name="connsiteY12" fmla="*/ 1018499 h 1154599"/>
                  <a:gd name="connsiteX13" fmla="*/ 904480 w 7487769"/>
                  <a:gd name="connsiteY13" fmla="*/ 999571 h 1154599"/>
                  <a:gd name="connsiteX14" fmla="*/ 920254 w 7487769"/>
                  <a:gd name="connsiteY14" fmla="*/ 993262 h 1154599"/>
                  <a:gd name="connsiteX15" fmla="*/ 954956 w 7487769"/>
                  <a:gd name="connsiteY15" fmla="*/ 978841 h 1154599"/>
                  <a:gd name="connsiteX16" fmla="*/ 986501 w 7487769"/>
                  <a:gd name="connsiteY16" fmla="*/ 968025 h 1154599"/>
                  <a:gd name="connsiteX17" fmla="*/ 1004979 w 7487769"/>
                  <a:gd name="connsiteY17" fmla="*/ 962166 h 1154599"/>
                  <a:gd name="connsiteX18" fmla="*/ 1055453 w 7487769"/>
                  <a:gd name="connsiteY18" fmla="*/ 948646 h 1154599"/>
                  <a:gd name="connsiteX19" fmla="*/ 1078437 w 7487769"/>
                  <a:gd name="connsiteY19" fmla="*/ 942788 h 1154599"/>
                  <a:gd name="connsiteX20" fmla="*/ 1105477 w 7487769"/>
                  <a:gd name="connsiteY20" fmla="*/ 936478 h 1154599"/>
                  <a:gd name="connsiteX21" fmla="*/ 1155951 w 7487769"/>
                  <a:gd name="connsiteY21" fmla="*/ 922508 h 1154599"/>
                  <a:gd name="connsiteX22" fmla="*/ 1169921 w 7487769"/>
                  <a:gd name="connsiteY22" fmla="*/ 918001 h 1154599"/>
                  <a:gd name="connsiteX23" fmla="*/ 1205974 w 7487769"/>
                  <a:gd name="connsiteY23" fmla="*/ 906284 h 1154599"/>
                  <a:gd name="connsiteX24" fmla="*/ 1239324 w 7487769"/>
                  <a:gd name="connsiteY24" fmla="*/ 892764 h 1154599"/>
                  <a:gd name="connsiteX25" fmla="*/ 1256448 w 7487769"/>
                  <a:gd name="connsiteY25" fmla="*/ 886004 h 1154599"/>
                  <a:gd name="connsiteX26" fmla="*/ 1296558 w 7487769"/>
                  <a:gd name="connsiteY26" fmla="*/ 867527 h 1154599"/>
                  <a:gd name="connsiteX27" fmla="*/ 1306472 w 7487769"/>
                  <a:gd name="connsiteY27" fmla="*/ 863020 h 1154599"/>
                  <a:gd name="connsiteX28" fmla="*/ 1349286 w 7487769"/>
                  <a:gd name="connsiteY28" fmla="*/ 842290 h 1154599"/>
                  <a:gd name="connsiteX29" fmla="*/ 1356946 w 7487769"/>
                  <a:gd name="connsiteY29" fmla="*/ 838684 h 1154599"/>
                  <a:gd name="connsiteX30" fmla="*/ 1398858 w 7487769"/>
                  <a:gd name="connsiteY30" fmla="*/ 817503 h 1154599"/>
                  <a:gd name="connsiteX31" fmla="*/ 1406971 w 7487769"/>
                  <a:gd name="connsiteY31" fmla="*/ 813447 h 1154599"/>
                  <a:gd name="connsiteX32" fmla="*/ 1452938 w 7487769"/>
                  <a:gd name="connsiteY32" fmla="*/ 792266 h 1154599"/>
                  <a:gd name="connsiteX33" fmla="*/ 1457445 w 7487769"/>
                  <a:gd name="connsiteY33" fmla="*/ 790013 h 1154599"/>
                  <a:gd name="connsiteX34" fmla="*/ 1507468 w 7487769"/>
                  <a:gd name="connsiteY34" fmla="*/ 768832 h 1154599"/>
                  <a:gd name="connsiteX35" fmla="*/ 1511524 w 7487769"/>
                  <a:gd name="connsiteY35" fmla="*/ 767029 h 1154599"/>
                  <a:gd name="connsiteX36" fmla="*/ 1557942 w 7487769"/>
                  <a:gd name="connsiteY36" fmla="*/ 749002 h 1154599"/>
                  <a:gd name="connsiteX37" fmla="*/ 1575970 w 7487769"/>
                  <a:gd name="connsiteY37" fmla="*/ 741792 h 1154599"/>
                  <a:gd name="connsiteX38" fmla="*/ 1607966 w 7487769"/>
                  <a:gd name="connsiteY38" fmla="*/ 728723 h 1154599"/>
                  <a:gd name="connsiteX39" fmla="*/ 1635006 w 7487769"/>
                  <a:gd name="connsiteY39" fmla="*/ 717005 h 1154599"/>
                  <a:gd name="connsiteX40" fmla="*/ 1658440 w 7487769"/>
                  <a:gd name="connsiteY40" fmla="*/ 706640 h 1154599"/>
                  <a:gd name="connsiteX41" fmla="*/ 1686381 w 7487769"/>
                  <a:gd name="connsiteY41" fmla="*/ 691768 h 1154599"/>
                  <a:gd name="connsiteX42" fmla="*/ 1708465 w 7487769"/>
                  <a:gd name="connsiteY42" fmla="*/ 679600 h 1154599"/>
                  <a:gd name="connsiteX43" fmla="*/ 1728293 w 7487769"/>
                  <a:gd name="connsiteY43" fmla="*/ 666531 h 1154599"/>
                  <a:gd name="connsiteX44" fmla="*/ 1758939 w 7487769"/>
                  <a:gd name="connsiteY44" fmla="*/ 646702 h 1154599"/>
                  <a:gd name="connsiteX45" fmla="*/ 1765247 w 7487769"/>
                  <a:gd name="connsiteY45" fmla="*/ 641294 h 1154599"/>
                  <a:gd name="connsiteX46" fmla="*/ 1798146 w 7487769"/>
                  <a:gd name="connsiteY46" fmla="*/ 616507 h 1154599"/>
                  <a:gd name="connsiteX47" fmla="*/ 1808962 w 7487769"/>
                  <a:gd name="connsiteY47" fmla="*/ 607494 h 1154599"/>
                  <a:gd name="connsiteX48" fmla="*/ 1826988 w 7487769"/>
                  <a:gd name="connsiteY48" fmla="*/ 591270 h 1154599"/>
                  <a:gd name="connsiteX49" fmla="*/ 1855831 w 7487769"/>
                  <a:gd name="connsiteY49" fmla="*/ 566033 h 1154599"/>
                  <a:gd name="connsiteX50" fmla="*/ 1859436 w 7487769"/>
                  <a:gd name="connsiteY50" fmla="*/ 562879 h 1154599"/>
                  <a:gd name="connsiteX51" fmla="*/ 1881519 w 7487769"/>
                  <a:gd name="connsiteY51" fmla="*/ 540796 h 1154599"/>
                  <a:gd name="connsiteX52" fmla="*/ 1907206 w 7487769"/>
                  <a:gd name="connsiteY52" fmla="*/ 516010 h 1154599"/>
                  <a:gd name="connsiteX53" fmla="*/ 1909460 w 7487769"/>
                  <a:gd name="connsiteY53" fmla="*/ 513756 h 1154599"/>
                  <a:gd name="connsiteX54" fmla="*/ 1932894 w 7487769"/>
                  <a:gd name="connsiteY54" fmla="*/ 490772 h 1154599"/>
                  <a:gd name="connsiteX55" fmla="*/ 1958582 w 7487769"/>
                  <a:gd name="connsiteY55" fmla="*/ 465535 h 1154599"/>
                  <a:gd name="connsiteX56" fmla="*/ 1959934 w 7487769"/>
                  <a:gd name="connsiteY56" fmla="*/ 464634 h 1154599"/>
                  <a:gd name="connsiteX57" fmla="*/ 1986974 w 7487769"/>
                  <a:gd name="connsiteY57" fmla="*/ 440298 h 1154599"/>
                  <a:gd name="connsiteX58" fmla="*/ 2009957 w 7487769"/>
                  <a:gd name="connsiteY58" fmla="*/ 418666 h 1154599"/>
                  <a:gd name="connsiteX59" fmla="*/ 2014464 w 7487769"/>
                  <a:gd name="connsiteY59" fmla="*/ 415512 h 1154599"/>
                  <a:gd name="connsiteX60" fmla="*/ 2046912 w 7487769"/>
                  <a:gd name="connsiteY60" fmla="*/ 390274 h 1154599"/>
                  <a:gd name="connsiteX61" fmla="*/ 2060433 w 7487769"/>
                  <a:gd name="connsiteY61" fmla="*/ 379909 h 1154599"/>
                  <a:gd name="connsiteX62" fmla="*/ 2085670 w 7487769"/>
                  <a:gd name="connsiteY62" fmla="*/ 365037 h 1154599"/>
                  <a:gd name="connsiteX63" fmla="*/ 2110456 w 7487769"/>
                  <a:gd name="connsiteY63" fmla="*/ 350165 h 1154599"/>
                  <a:gd name="connsiteX64" fmla="*/ 2137947 w 7487769"/>
                  <a:gd name="connsiteY64" fmla="*/ 339800 h 1154599"/>
                  <a:gd name="connsiteX65" fmla="*/ 2160930 w 7487769"/>
                  <a:gd name="connsiteY65" fmla="*/ 331688 h 1154599"/>
                  <a:gd name="connsiteX66" fmla="*/ 2210954 w 7487769"/>
                  <a:gd name="connsiteY66" fmla="*/ 323126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1688 h 1154599"/>
                  <a:gd name="connsiteX69" fmla="*/ 2343449 w 7487769"/>
                  <a:gd name="connsiteY69" fmla="*/ 339800 h 1154599"/>
                  <a:gd name="connsiteX70" fmla="*/ 2361926 w 7487769"/>
                  <a:gd name="connsiteY70" fmla="*/ 344758 h 1154599"/>
                  <a:gd name="connsiteX71" fmla="*/ 2411949 w 7487769"/>
                  <a:gd name="connsiteY71" fmla="*/ 359629 h 1154599"/>
                  <a:gd name="connsiteX72" fmla="*/ 2428173 w 7487769"/>
                  <a:gd name="connsiteY72" fmla="*/ 365037 h 1154599"/>
                  <a:gd name="connsiteX73" fmla="*/ 2462423 w 7487769"/>
                  <a:gd name="connsiteY73" fmla="*/ 376755 h 1154599"/>
                  <a:gd name="connsiteX74" fmla="*/ 2497575 w 7487769"/>
                  <a:gd name="connsiteY74" fmla="*/ 390274 h 1154599"/>
                  <a:gd name="connsiteX75" fmla="*/ 2512448 w 7487769"/>
                  <a:gd name="connsiteY75" fmla="*/ 395683 h 1154599"/>
                  <a:gd name="connsiteX76" fmla="*/ 2562922 w 7487769"/>
                  <a:gd name="connsiteY76" fmla="*/ 415061 h 1154599"/>
                  <a:gd name="connsiteX77" fmla="*/ 2563372 w 7487769"/>
                  <a:gd name="connsiteY77" fmla="*/ 415512 h 1154599"/>
                  <a:gd name="connsiteX78" fmla="*/ 2612945 w 7487769"/>
                  <a:gd name="connsiteY78" fmla="*/ 437594 h 1154599"/>
                  <a:gd name="connsiteX79" fmla="*/ 2619704 w 7487769"/>
                  <a:gd name="connsiteY79" fmla="*/ 440298 h 1154599"/>
                  <a:gd name="connsiteX80" fmla="*/ 2663419 w 7487769"/>
                  <a:gd name="connsiteY80" fmla="*/ 462381 h 1154599"/>
                  <a:gd name="connsiteX81" fmla="*/ 2669729 w 7487769"/>
                  <a:gd name="connsiteY81" fmla="*/ 465535 h 1154599"/>
                  <a:gd name="connsiteX82" fmla="*/ 2713443 w 7487769"/>
                  <a:gd name="connsiteY82" fmla="*/ 488519 h 1154599"/>
                  <a:gd name="connsiteX83" fmla="*/ 2717950 w 7487769"/>
                  <a:gd name="connsiteY83" fmla="*/ 490772 h 1154599"/>
                  <a:gd name="connsiteX84" fmla="*/ 2763917 w 7487769"/>
                  <a:gd name="connsiteY84" fmla="*/ 514658 h 1154599"/>
                  <a:gd name="connsiteX85" fmla="*/ 2765720 w 7487769"/>
                  <a:gd name="connsiteY85" fmla="*/ 516010 h 1154599"/>
                  <a:gd name="connsiteX86" fmla="*/ 2812590 w 7487769"/>
                  <a:gd name="connsiteY86" fmla="*/ 540796 h 1154599"/>
                  <a:gd name="connsiteX87" fmla="*/ 2813942 w 7487769"/>
                  <a:gd name="connsiteY87" fmla="*/ 541697 h 1154599"/>
                  <a:gd name="connsiteX88" fmla="*/ 2863965 w 7487769"/>
                  <a:gd name="connsiteY88" fmla="*/ 566033 h 1154599"/>
                  <a:gd name="connsiteX89" fmla="*/ 2864416 w 7487769"/>
                  <a:gd name="connsiteY89" fmla="*/ 566484 h 1154599"/>
                  <a:gd name="connsiteX90" fmla="*/ 2914439 w 7487769"/>
                  <a:gd name="connsiteY90" fmla="*/ 586313 h 1154599"/>
                  <a:gd name="connsiteX91" fmla="*/ 2932015 w 7487769"/>
                  <a:gd name="connsiteY91" fmla="*/ 591270 h 1154599"/>
                  <a:gd name="connsiteX92" fmla="*/ 2964913 w 7487769"/>
                  <a:gd name="connsiteY92" fmla="*/ 60028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7945 h 1154599"/>
                  <a:gd name="connsiteX95" fmla="*/ 3115885 w 7487769"/>
                  <a:gd name="connsiteY95" fmla="*/ 601636 h 1154599"/>
                  <a:gd name="connsiteX96" fmla="*/ 3161854 w 7487769"/>
                  <a:gd name="connsiteY96" fmla="*/ 591270 h 1154599"/>
                  <a:gd name="connsiteX97" fmla="*/ 3165909 w 7487769"/>
                  <a:gd name="connsiteY97" fmla="*/ 590369 h 1154599"/>
                  <a:gd name="connsiteX98" fmla="*/ 3216384 w 7487769"/>
                  <a:gd name="connsiteY98" fmla="*/ 574145 h 1154599"/>
                  <a:gd name="connsiteX99" fmla="*/ 3238015 w 7487769"/>
                  <a:gd name="connsiteY99" fmla="*/ 566033 h 1154599"/>
                  <a:gd name="connsiteX100" fmla="*/ 3266407 w 7487769"/>
                  <a:gd name="connsiteY100" fmla="*/ 555668 h 1154599"/>
                  <a:gd name="connsiteX101" fmla="*/ 3306966 w 7487769"/>
                  <a:gd name="connsiteY101" fmla="*/ 540796 h 1154599"/>
                  <a:gd name="connsiteX102" fmla="*/ 3316881 w 7487769"/>
                  <a:gd name="connsiteY102" fmla="*/ 537641 h 1154599"/>
                  <a:gd name="connsiteX103" fmla="*/ 3366905 w 7487769"/>
                  <a:gd name="connsiteY103" fmla="*/ 522770 h 1154599"/>
                  <a:gd name="connsiteX104" fmla="*/ 3395297 w 7487769"/>
                  <a:gd name="connsiteY104" fmla="*/ 516010 h 1154599"/>
                  <a:gd name="connsiteX105" fmla="*/ 3417379 w 7487769"/>
                  <a:gd name="connsiteY105" fmla="*/ 51015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7447 h 1154599"/>
                  <a:gd name="connsiteX108" fmla="*/ 3564745 w 7487769"/>
                  <a:gd name="connsiteY108" fmla="*/ 516010 h 1154599"/>
                  <a:gd name="connsiteX109" fmla="*/ 3567900 w 7487769"/>
                  <a:gd name="connsiteY109" fmla="*/ 516460 h 1154599"/>
                  <a:gd name="connsiteX110" fmla="*/ 3618374 w 7487769"/>
                  <a:gd name="connsiteY110" fmla="*/ 533135 h 1154599"/>
                  <a:gd name="connsiteX111" fmla="*/ 3635951 w 7487769"/>
                  <a:gd name="connsiteY111" fmla="*/ 540796 h 1154599"/>
                  <a:gd name="connsiteX112" fmla="*/ 3668399 w 7487769"/>
                  <a:gd name="connsiteY112" fmla="*/ 555668 h 1154599"/>
                  <a:gd name="connsiteX113" fmla="*/ 3689580 w 7487769"/>
                  <a:gd name="connsiteY113" fmla="*/ 566033 h 1154599"/>
                  <a:gd name="connsiteX114" fmla="*/ 3718873 w 7487769"/>
                  <a:gd name="connsiteY114" fmla="*/ 580454 h 1154599"/>
                  <a:gd name="connsiteX115" fmla="*/ 3739153 w 7487769"/>
                  <a:gd name="connsiteY115" fmla="*/ 591270 h 1154599"/>
                  <a:gd name="connsiteX116" fmla="*/ 3768896 w 7487769"/>
                  <a:gd name="connsiteY116" fmla="*/ 606593 h 1154599"/>
                  <a:gd name="connsiteX117" fmla="*/ 3789176 w 7487769"/>
                  <a:gd name="connsiteY117" fmla="*/ 616507 h 1154599"/>
                  <a:gd name="connsiteX118" fmla="*/ 3819371 w 7487769"/>
                  <a:gd name="connsiteY118" fmla="*/ 630929 h 1154599"/>
                  <a:gd name="connsiteX119" fmla="*/ 3846410 w 7487769"/>
                  <a:gd name="connsiteY119" fmla="*/ 641294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25727 w 7487769"/>
                  <a:gd name="connsiteY122" fmla="*/ 666531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2755 h 1154599"/>
                  <a:gd name="connsiteX125" fmla="*/ 4070390 w 7487769"/>
                  <a:gd name="connsiteY125" fmla="*/ 686811 h 1154599"/>
                  <a:gd name="connsiteX126" fmla="*/ 4115006 w 7487769"/>
                  <a:gd name="connsiteY126" fmla="*/ 691768 h 1154599"/>
                  <a:gd name="connsiteX127" fmla="*/ 4120865 w 7487769"/>
                  <a:gd name="connsiteY127" fmla="*/ 692219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8893 h 1154599"/>
                  <a:gd name="connsiteX130" fmla="*/ 4256064 w 7487769"/>
                  <a:gd name="connsiteY130" fmla="*/ 717005 h 1154599"/>
                  <a:gd name="connsiteX131" fmla="*/ 4271387 w 7487769"/>
                  <a:gd name="connsiteY131" fmla="*/ 720611 h 1154599"/>
                  <a:gd name="connsiteX132" fmla="*/ 4321861 w 7487769"/>
                  <a:gd name="connsiteY132" fmla="*/ 732779 h 1154599"/>
                  <a:gd name="connsiteX133" fmla="*/ 4357463 w 7487769"/>
                  <a:gd name="connsiteY133" fmla="*/ 741792 h 1154599"/>
                  <a:gd name="connsiteX134" fmla="*/ 4371884 w 7487769"/>
                  <a:gd name="connsiteY134" fmla="*/ 745848 h 1154599"/>
                  <a:gd name="connsiteX135" fmla="*/ 4422358 w 7487769"/>
                  <a:gd name="connsiteY135" fmla="*/ 757114 h 1154599"/>
                  <a:gd name="connsiteX136" fmla="*/ 4467875 w 7487769"/>
                  <a:gd name="connsiteY136" fmla="*/ 767029 h 1154599"/>
                  <a:gd name="connsiteX137" fmla="*/ 4472382 w 7487769"/>
                  <a:gd name="connsiteY137" fmla="*/ 767930 h 1154599"/>
                  <a:gd name="connsiteX138" fmla="*/ 4522856 w 7487769"/>
                  <a:gd name="connsiteY138" fmla="*/ 777845 h 1154599"/>
                  <a:gd name="connsiteX139" fmla="*/ 4572880 w 7487769"/>
                  <a:gd name="connsiteY139" fmla="*/ 786408 h 1154599"/>
                  <a:gd name="connsiteX140" fmla="*/ 4612088 w 7487769"/>
                  <a:gd name="connsiteY140" fmla="*/ 792266 h 1154599"/>
                  <a:gd name="connsiteX141" fmla="*/ 4623354 w 7487769"/>
                  <a:gd name="connsiteY141" fmla="*/ 793618 h 1154599"/>
                  <a:gd name="connsiteX142" fmla="*/ 4673377 w 7487769"/>
                  <a:gd name="connsiteY142" fmla="*/ 799927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809027 w 7487769"/>
                  <a:gd name="connsiteY145" fmla="*/ 792266 h 1154599"/>
                  <a:gd name="connsiteX146" fmla="*/ 4824350 w 7487769"/>
                  <a:gd name="connsiteY146" fmla="*/ 788661 h 1154599"/>
                  <a:gd name="connsiteX147" fmla="*/ 4874374 w 7487769"/>
                  <a:gd name="connsiteY147" fmla="*/ 767930 h 1154599"/>
                  <a:gd name="connsiteX148" fmla="*/ 4876176 w 7487769"/>
                  <a:gd name="connsiteY148" fmla="*/ 767029 h 1154599"/>
                  <a:gd name="connsiteX149" fmla="*/ 4914934 w 7487769"/>
                  <a:gd name="connsiteY149" fmla="*/ 741792 h 1154599"/>
                  <a:gd name="connsiteX150" fmla="*/ 4924848 w 7487769"/>
                  <a:gd name="connsiteY150" fmla="*/ 735483 h 1154599"/>
                  <a:gd name="connsiteX151" fmla="*/ 4946479 w 7487769"/>
                  <a:gd name="connsiteY151" fmla="*/ 717005 h 1154599"/>
                  <a:gd name="connsiteX152" fmla="*/ 4974871 w 7487769"/>
                  <a:gd name="connsiteY152" fmla="*/ 692669 h 1154599"/>
                  <a:gd name="connsiteX153" fmla="*/ 4975773 w 7487769"/>
                  <a:gd name="connsiteY153" fmla="*/ 691768 h 1154599"/>
                  <a:gd name="connsiteX154" fmla="*/ 4999659 w 7487769"/>
                  <a:gd name="connsiteY154" fmla="*/ 666531 h 1154599"/>
                  <a:gd name="connsiteX155" fmla="*/ 5023544 w 7487769"/>
                  <a:gd name="connsiteY155" fmla="*/ 641294 h 1154599"/>
                  <a:gd name="connsiteX156" fmla="*/ 5025345 w 7487769"/>
                  <a:gd name="connsiteY156" fmla="*/ 639491 h 1154599"/>
                  <a:gd name="connsiteX157" fmla="*/ 5046077 w 7487769"/>
                  <a:gd name="connsiteY157" fmla="*/ 616507 h 1154599"/>
                  <a:gd name="connsiteX158" fmla="*/ 5068159 w 7487769"/>
                  <a:gd name="connsiteY158" fmla="*/ 591270 h 1154599"/>
                  <a:gd name="connsiteX159" fmla="*/ 5075370 w 7487769"/>
                  <a:gd name="connsiteY159" fmla="*/ 582708 h 1154599"/>
                  <a:gd name="connsiteX160" fmla="*/ 5089791 w 7487769"/>
                  <a:gd name="connsiteY160" fmla="*/ 566033 h 1154599"/>
                  <a:gd name="connsiteX161" fmla="*/ 5111422 w 7487769"/>
                  <a:gd name="connsiteY161" fmla="*/ 540796 h 1154599"/>
                  <a:gd name="connsiteX162" fmla="*/ 5125844 w 7487769"/>
                  <a:gd name="connsiteY162" fmla="*/ 524572 h 1154599"/>
                  <a:gd name="connsiteX163" fmla="*/ 5133955 w 7487769"/>
                  <a:gd name="connsiteY163" fmla="*/ 516010 h 1154599"/>
                  <a:gd name="connsiteX164" fmla="*/ 5157840 w 7487769"/>
                  <a:gd name="connsiteY164" fmla="*/ 490772 h 1154599"/>
                  <a:gd name="connsiteX165" fmla="*/ 5175867 w 7487769"/>
                  <a:gd name="connsiteY165" fmla="*/ 470493 h 1154599"/>
                  <a:gd name="connsiteX166" fmla="*/ 5181725 w 7487769"/>
                  <a:gd name="connsiteY166" fmla="*/ 465535 h 1154599"/>
                  <a:gd name="connsiteX167" fmla="*/ 5210117 w 7487769"/>
                  <a:gd name="connsiteY167" fmla="*/ 440298 h 1154599"/>
                  <a:gd name="connsiteX168" fmla="*/ 5226342 w 7487769"/>
                  <a:gd name="connsiteY168" fmla="*/ 425426 h 1154599"/>
                  <a:gd name="connsiteX169" fmla="*/ 5241664 w 7487769"/>
                  <a:gd name="connsiteY169" fmla="*/ 415512 h 1154599"/>
                  <a:gd name="connsiteX170" fmla="*/ 5276365 w 7487769"/>
                  <a:gd name="connsiteY170" fmla="*/ 391627 h 1154599"/>
                  <a:gd name="connsiteX171" fmla="*/ 5280872 w 7487769"/>
                  <a:gd name="connsiteY171" fmla="*/ 390274 h 1154599"/>
                  <a:gd name="connsiteX172" fmla="*/ 5326839 w 7487769"/>
                  <a:gd name="connsiteY172" fmla="*/ 373600 h 1154599"/>
                  <a:gd name="connsiteX173" fmla="*/ 5376863 w 7487769"/>
                  <a:gd name="connsiteY173" fmla="*/ 367741 h 1154599"/>
                  <a:gd name="connsiteX174" fmla="*/ 5427337 w 7487769"/>
                  <a:gd name="connsiteY174" fmla="*/ 375403 h 1154599"/>
                  <a:gd name="connsiteX175" fmla="*/ 5464292 w 7487769"/>
                  <a:gd name="connsiteY175" fmla="*/ 390274 h 1154599"/>
                  <a:gd name="connsiteX176" fmla="*/ 5477360 w 7487769"/>
                  <a:gd name="connsiteY176" fmla="*/ 395683 h 1154599"/>
                  <a:gd name="connsiteX177" fmla="*/ 5510710 w 7487769"/>
                  <a:gd name="connsiteY177" fmla="*/ 415512 h 1154599"/>
                  <a:gd name="connsiteX178" fmla="*/ 5527836 w 7487769"/>
                  <a:gd name="connsiteY178" fmla="*/ 425426 h 1154599"/>
                  <a:gd name="connsiteX179" fmla="*/ 5547664 w 7487769"/>
                  <a:gd name="connsiteY179" fmla="*/ 440298 h 1154599"/>
                  <a:gd name="connsiteX180" fmla="*/ 5577859 w 7487769"/>
                  <a:gd name="connsiteY180" fmla="*/ 462831 h 1154599"/>
                  <a:gd name="connsiteX181" fmla="*/ 5581464 w 7487769"/>
                  <a:gd name="connsiteY181" fmla="*/ 465535 h 1154599"/>
                  <a:gd name="connsiteX182" fmla="*/ 5611208 w 7487769"/>
                  <a:gd name="connsiteY182" fmla="*/ 490772 h 1154599"/>
                  <a:gd name="connsiteX183" fmla="*/ 5628333 w 7487769"/>
                  <a:gd name="connsiteY183" fmla="*/ 505194 h 1154599"/>
                  <a:gd name="connsiteX184" fmla="*/ 5640051 w 7487769"/>
                  <a:gd name="connsiteY184" fmla="*/ 516010 h 1154599"/>
                  <a:gd name="connsiteX185" fmla="*/ 5667540 w 7487769"/>
                  <a:gd name="connsiteY185" fmla="*/ 540796 h 1154599"/>
                  <a:gd name="connsiteX186" fmla="*/ 5678357 w 7487769"/>
                  <a:gd name="connsiteY186" fmla="*/ 550711 h 1154599"/>
                  <a:gd name="connsiteX187" fmla="*/ 5695481 w 7487769"/>
                  <a:gd name="connsiteY187" fmla="*/ 566033 h 1154599"/>
                  <a:gd name="connsiteX188" fmla="*/ 5723424 w 7487769"/>
                  <a:gd name="connsiteY188" fmla="*/ 591270 h 1154599"/>
                  <a:gd name="connsiteX189" fmla="*/ 5728831 w 7487769"/>
                  <a:gd name="connsiteY189" fmla="*/ 595777 h 1154599"/>
                  <a:gd name="connsiteX190" fmla="*/ 5751814 w 7487769"/>
                  <a:gd name="connsiteY190" fmla="*/ 616507 h 1154599"/>
                  <a:gd name="connsiteX191" fmla="*/ 5778854 w 7487769"/>
                  <a:gd name="connsiteY191" fmla="*/ 639041 h 1154599"/>
                  <a:gd name="connsiteX192" fmla="*/ 5782009 w 7487769"/>
                  <a:gd name="connsiteY192" fmla="*/ 641294 h 1154599"/>
                  <a:gd name="connsiteX193" fmla="*/ 5814457 w 7487769"/>
                  <a:gd name="connsiteY193" fmla="*/ 666531 h 1154599"/>
                  <a:gd name="connsiteX194" fmla="*/ 5829328 w 7487769"/>
                  <a:gd name="connsiteY194" fmla="*/ 677798 h 1154599"/>
                  <a:gd name="connsiteX195" fmla="*/ 5850961 w 7487769"/>
                  <a:gd name="connsiteY195" fmla="*/ 691768 h 1154599"/>
                  <a:gd name="connsiteX196" fmla="*/ 5879353 w 7487769"/>
                  <a:gd name="connsiteY196" fmla="*/ 710696 h 1154599"/>
                  <a:gd name="connsiteX197" fmla="*/ 5892422 w 7487769"/>
                  <a:gd name="connsiteY197" fmla="*/ 717005 h 1154599"/>
                  <a:gd name="connsiteX198" fmla="*/ 5929827 w 7487769"/>
                  <a:gd name="connsiteY198" fmla="*/ 735032 h 1154599"/>
                  <a:gd name="connsiteX199" fmla="*/ 5952360 w 7487769"/>
                  <a:gd name="connsiteY199" fmla="*/ 741792 h 1154599"/>
                  <a:gd name="connsiteX200" fmla="*/ 5979851 w 7487769"/>
                  <a:gd name="connsiteY200" fmla="*/ 750354 h 1154599"/>
                  <a:gd name="connsiteX201" fmla="*/ 6030325 w 7487769"/>
                  <a:gd name="connsiteY201" fmla="*/ 757565 h 1154599"/>
                  <a:gd name="connsiteX202" fmla="*/ 6080348 w 7487769"/>
                  <a:gd name="connsiteY202" fmla="*/ 757114 h 1154599"/>
                  <a:gd name="connsiteX203" fmla="*/ 6130822 w 7487769"/>
                  <a:gd name="connsiteY203" fmla="*/ 750354 h 1154599"/>
                  <a:gd name="connsiteX204" fmla="*/ 6164622 w 7487769"/>
                  <a:gd name="connsiteY204" fmla="*/ 741792 h 1154599"/>
                  <a:gd name="connsiteX205" fmla="*/ 6180847 w 7487769"/>
                  <a:gd name="connsiteY205" fmla="*/ 737736 h 1154599"/>
                  <a:gd name="connsiteX206" fmla="*/ 6231321 w 7487769"/>
                  <a:gd name="connsiteY206" fmla="*/ 721963 h 1154599"/>
                  <a:gd name="connsiteX207" fmla="*/ 6244840 w 7487769"/>
                  <a:gd name="connsiteY207" fmla="*/ 717005 h 1154599"/>
                  <a:gd name="connsiteX208" fmla="*/ 6281344 w 7487769"/>
                  <a:gd name="connsiteY208" fmla="*/ 703035 h 1154599"/>
                  <a:gd name="connsiteX209" fmla="*/ 6308835 w 7487769"/>
                  <a:gd name="connsiteY209" fmla="*/ 691768 h 1154599"/>
                  <a:gd name="connsiteX210" fmla="*/ 6331819 w 7487769"/>
                  <a:gd name="connsiteY210" fmla="*/ 682304 h 1154599"/>
                  <a:gd name="connsiteX211" fmla="*/ 6366971 w 7487769"/>
                  <a:gd name="connsiteY211" fmla="*/ 666531 h 1154599"/>
                  <a:gd name="connsiteX212" fmla="*/ 6381842 w 7487769"/>
                  <a:gd name="connsiteY212" fmla="*/ 659771 h 1154599"/>
                  <a:gd name="connsiteX213" fmla="*/ 6419697 w 7487769"/>
                  <a:gd name="connsiteY213" fmla="*/ 641294 h 1154599"/>
                  <a:gd name="connsiteX214" fmla="*/ 6432316 w 7487769"/>
                  <a:gd name="connsiteY214" fmla="*/ 635435 h 1154599"/>
                  <a:gd name="connsiteX215" fmla="*/ 6472426 w 7487769"/>
                  <a:gd name="connsiteY215" fmla="*/ 616507 h 1154599"/>
                  <a:gd name="connsiteX216" fmla="*/ 6482340 w 7487769"/>
                  <a:gd name="connsiteY216" fmla="*/ 611100 h 1154599"/>
                  <a:gd name="connsiteX217" fmla="*/ 6523801 w 7487769"/>
                  <a:gd name="connsiteY217" fmla="*/ 591270 h 1154599"/>
                  <a:gd name="connsiteX218" fmla="*/ 6532814 w 7487769"/>
                  <a:gd name="connsiteY218" fmla="*/ 587214 h 1154599"/>
                  <a:gd name="connsiteX219" fmla="*/ 6581485 w 7487769"/>
                  <a:gd name="connsiteY219" fmla="*/ 566033 h 1154599"/>
                  <a:gd name="connsiteX220" fmla="*/ 6582837 w 7487769"/>
                  <a:gd name="connsiteY220" fmla="*/ 565582 h 1154599"/>
                  <a:gd name="connsiteX221" fmla="*/ 6633313 w 7487769"/>
                  <a:gd name="connsiteY221" fmla="*/ 548457 h 1154599"/>
                  <a:gd name="connsiteX222" fmla="*/ 6683336 w 7487769"/>
                  <a:gd name="connsiteY222" fmla="*/ 541697 h 1154599"/>
                  <a:gd name="connsiteX223" fmla="*/ 6733810 w 7487769"/>
                  <a:gd name="connsiteY223" fmla="*/ 547105 h 1154599"/>
                  <a:gd name="connsiteX224" fmla="*/ 6779778 w 7487769"/>
                  <a:gd name="connsiteY224" fmla="*/ 566033 h 1154599"/>
                  <a:gd name="connsiteX225" fmla="*/ 6783834 w 7487769"/>
                  <a:gd name="connsiteY225" fmla="*/ 567836 h 1154599"/>
                  <a:gd name="connsiteX226" fmla="*/ 6814028 w 7487769"/>
                  <a:gd name="connsiteY226" fmla="*/ 591270 h 1154599"/>
                  <a:gd name="connsiteX227" fmla="*/ 6834308 w 7487769"/>
                  <a:gd name="connsiteY227" fmla="*/ 607044 h 1154599"/>
                  <a:gd name="connsiteX228" fmla="*/ 6842420 w 7487769"/>
                  <a:gd name="connsiteY228" fmla="*/ 616507 h 1154599"/>
                  <a:gd name="connsiteX229" fmla="*/ 6865404 w 7487769"/>
                  <a:gd name="connsiteY229" fmla="*/ 641294 h 1154599"/>
                  <a:gd name="connsiteX230" fmla="*/ 6884331 w 7487769"/>
                  <a:gd name="connsiteY230" fmla="*/ 662926 h 1154599"/>
                  <a:gd name="connsiteX231" fmla="*/ 6887035 w 7487769"/>
                  <a:gd name="connsiteY231" fmla="*/ 666531 h 1154599"/>
                  <a:gd name="connsiteX232" fmla="*/ 6905063 w 7487769"/>
                  <a:gd name="connsiteY232" fmla="*/ 691768 h 1154599"/>
                  <a:gd name="connsiteX233" fmla="*/ 6923539 w 7487769"/>
                  <a:gd name="connsiteY233" fmla="*/ 717005 h 1154599"/>
                  <a:gd name="connsiteX234" fmla="*/ 6934805 w 7487769"/>
                  <a:gd name="connsiteY234" fmla="*/ 733229 h 1154599"/>
                  <a:gd name="connsiteX235" fmla="*/ 6940214 w 7487769"/>
                  <a:gd name="connsiteY235" fmla="*/ 741792 h 1154599"/>
                  <a:gd name="connsiteX236" fmla="*/ 6956438 w 7487769"/>
                  <a:gd name="connsiteY236" fmla="*/ 767029 h 1154599"/>
                  <a:gd name="connsiteX237" fmla="*/ 6972211 w 7487769"/>
                  <a:gd name="connsiteY237" fmla="*/ 792266 h 1154599"/>
                  <a:gd name="connsiteX238" fmla="*/ 6984830 w 7487769"/>
                  <a:gd name="connsiteY238" fmla="*/ 812546 h 1154599"/>
                  <a:gd name="connsiteX239" fmla="*/ 6987985 w 7487769"/>
                  <a:gd name="connsiteY239" fmla="*/ 817503 h 1154599"/>
                  <a:gd name="connsiteX240" fmla="*/ 7003307 w 7487769"/>
                  <a:gd name="connsiteY240" fmla="*/ 842290 h 1154599"/>
                  <a:gd name="connsiteX241" fmla="*/ 7019080 w 7487769"/>
                  <a:gd name="connsiteY241" fmla="*/ 867527 h 1154599"/>
                  <a:gd name="connsiteX242" fmla="*/ 7034403 w 7487769"/>
                  <a:gd name="connsiteY242" fmla="*/ 892764 h 1154599"/>
                  <a:gd name="connsiteX243" fmla="*/ 7035304 w 7487769"/>
                  <a:gd name="connsiteY243" fmla="*/ 894116 h 1154599"/>
                  <a:gd name="connsiteX244" fmla="*/ 7050176 w 7487769"/>
                  <a:gd name="connsiteY244" fmla="*/ 918001 h 1154599"/>
                  <a:gd name="connsiteX245" fmla="*/ 7066851 w 7487769"/>
                  <a:gd name="connsiteY245" fmla="*/ 942788 h 1154599"/>
                  <a:gd name="connsiteX246" fmla="*/ 7082624 w 7487769"/>
                  <a:gd name="connsiteY246" fmla="*/ 968025 h 1154599"/>
                  <a:gd name="connsiteX247" fmla="*/ 7085328 w 7487769"/>
                  <a:gd name="connsiteY247" fmla="*/ 972982 h 1154599"/>
                  <a:gd name="connsiteX248" fmla="*/ 7101100 w 7487769"/>
                  <a:gd name="connsiteY248" fmla="*/ 993262 h 1154599"/>
                  <a:gd name="connsiteX249" fmla="*/ 7120929 w 7487769"/>
                  <a:gd name="connsiteY249" fmla="*/ 1018499 h 1154599"/>
                  <a:gd name="connsiteX250" fmla="*/ 7135802 w 7487769"/>
                  <a:gd name="connsiteY250" fmla="*/ 1038328 h 1154599"/>
                  <a:gd name="connsiteX251" fmla="*/ 7141210 w 7487769"/>
                  <a:gd name="connsiteY251" fmla="*/ 1043286 h 1154599"/>
                  <a:gd name="connsiteX252" fmla="*/ 7166898 w 7487769"/>
                  <a:gd name="connsiteY252" fmla="*/ 1068523 h 1154599"/>
                  <a:gd name="connsiteX253" fmla="*/ 7186276 w 7487769"/>
                  <a:gd name="connsiteY253" fmla="*/ 1087451 h 1154599"/>
                  <a:gd name="connsiteX254" fmla="*/ 7196642 w 7487769"/>
                  <a:gd name="connsiteY254" fmla="*/ 1093760 h 1154599"/>
                  <a:gd name="connsiteX255" fmla="*/ 7236299 w 7487769"/>
                  <a:gd name="connsiteY255" fmla="*/ 1118546 h 1154599"/>
                  <a:gd name="connsiteX256" fmla="*/ 7236750 w 7487769"/>
                  <a:gd name="connsiteY256" fmla="*/ 1118997 h 1154599"/>
                  <a:gd name="connsiteX257" fmla="*/ 7286775 w 7487769"/>
                  <a:gd name="connsiteY257" fmla="*/ 1129813 h 1154599"/>
                  <a:gd name="connsiteX258" fmla="*/ 7336797 w 7487769"/>
                  <a:gd name="connsiteY258" fmla="*/ 1122152 h 1154599"/>
                  <a:gd name="connsiteX259" fmla="*/ 7345360 w 7487769"/>
                  <a:gd name="connsiteY259" fmla="*/ 1118997 h 1154599"/>
                  <a:gd name="connsiteX260" fmla="*/ 7387272 w 7487769"/>
                  <a:gd name="connsiteY260" fmla="*/ 1102322 h 1154599"/>
                  <a:gd name="connsiteX261" fmla="*/ 7400792 w 7487769"/>
                  <a:gd name="connsiteY261" fmla="*/ 1093760 h 1154599"/>
                  <a:gd name="connsiteX262" fmla="*/ 7437296 w 7487769"/>
                  <a:gd name="connsiteY262" fmla="*/ 1073029 h 1154599"/>
                  <a:gd name="connsiteX263" fmla="*/ 7443155 w 7487769"/>
                  <a:gd name="connsiteY263" fmla="*/ 1068523 h 1154599"/>
                  <a:gd name="connsiteX264" fmla="*/ 7478756 w 7487769"/>
                  <a:gd name="connsiteY264" fmla="*/ 1043286 h 1154599"/>
                  <a:gd name="connsiteX265" fmla="*/ 7487770 w 7487769"/>
                  <a:gd name="connsiteY265" fmla="*/ 1037427 h 1154599"/>
                  <a:gd name="connsiteX266" fmla="*/ 7487770 w 7487769"/>
                  <a:gd name="connsiteY266" fmla="*/ 1018499 h 1154599"/>
                  <a:gd name="connsiteX267" fmla="*/ 7487770 w 7487769"/>
                  <a:gd name="connsiteY267" fmla="*/ 993262 h 1154599"/>
                  <a:gd name="connsiteX268" fmla="*/ 7487770 w 7487769"/>
                  <a:gd name="connsiteY268" fmla="*/ 968025 h 1154599"/>
                  <a:gd name="connsiteX269" fmla="*/ 7487770 w 7487769"/>
                  <a:gd name="connsiteY269" fmla="*/ 942788 h 1154599"/>
                  <a:gd name="connsiteX270" fmla="*/ 7487770 w 7487769"/>
                  <a:gd name="connsiteY270" fmla="*/ 918001 h 1154599"/>
                  <a:gd name="connsiteX271" fmla="*/ 7487770 w 7487769"/>
                  <a:gd name="connsiteY271" fmla="*/ 892764 h 1154599"/>
                  <a:gd name="connsiteX272" fmla="*/ 7487770 w 7487769"/>
                  <a:gd name="connsiteY272" fmla="*/ 867527 h 1154599"/>
                  <a:gd name="connsiteX273" fmla="*/ 7487770 w 7487769"/>
                  <a:gd name="connsiteY273" fmla="*/ 842290 h 1154599"/>
                  <a:gd name="connsiteX274" fmla="*/ 7487770 w 7487769"/>
                  <a:gd name="connsiteY274" fmla="*/ 817503 h 1154599"/>
                  <a:gd name="connsiteX275" fmla="*/ 7487770 w 7487769"/>
                  <a:gd name="connsiteY275" fmla="*/ 792266 h 1154599"/>
                  <a:gd name="connsiteX276" fmla="*/ 7487770 w 7487769"/>
                  <a:gd name="connsiteY276" fmla="*/ 767029 h 1154599"/>
                  <a:gd name="connsiteX277" fmla="*/ 7487770 w 7487769"/>
                  <a:gd name="connsiteY277" fmla="*/ 741792 h 1154599"/>
                  <a:gd name="connsiteX278" fmla="*/ 7487770 w 7487769"/>
                  <a:gd name="connsiteY278" fmla="*/ 717005 h 1154599"/>
                  <a:gd name="connsiteX279" fmla="*/ 7487770 w 7487769"/>
                  <a:gd name="connsiteY279" fmla="*/ 714301 h 1154599"/>
                  <a:gd name="connsiteX280" fmla="*/ 7483714 w 7487769"/>
                  <a:gd name="connsiteY280" fmla="*/ 717005 h 1154599"/>
                  <a:gd name="connsiteX281" fmla="*/ 7448111 w 7487769"/>
                  <a:gd name="connsiteY281" fmla="*/ 741792 h 1154599"/>
                  <a:gd name="connsiteX282" fmla="*/ 7437296 w 7487769"/>
                  <a:gd name="connsiteY282" fmla="*/ 749453 h 1154599"/>
                  <a:gd name="connsiteX283" fmla="*/ 7407101 w 7487769"/>
                  <a:gd name="connsiteY283" fmla="*/ 767029 h 1154599"/>
                  <a:gd name="connsiteX284" fmla="*/ 7387272 w 7487769"/>
                  <a:gd name="connsiteY284" fmla="*/ 779647 h 1154599"/>
                  <a:gd name="connsiteX285" fmla="*/ 7355726 w 7487769"/>
                  <a:gd name="connsiteY285" fmla="*/ 792266 h 1154599"/>
                  <a:gd name="connsiteX286" fmla="*/ 7336797 w 7487769"/>
                  <a:gd name="connsiteY286" fmla="*/ 799927 h 1154599"/>
                  <a:gd name="connsiteX287" fmla="*/ 7286775 w 7487769"/>
                  <a:gd name="connsiteY287" fmla="*/ 806237 h 1154599"/>
                  <a:gd name="connsiteX288" fmla="*/ 7236299 w 7487769"/>
                  <a:gd name="connsiteY288" fmla="*/ 795421 h 1154599"/>
                  <a:gd name="connsiteX289" fmla="*/ 7231342 w 7487769"/>
                  <a:gd name="connsiteY289" fmla="*/ 792266 h 1154599"/>
                  <a:gd name="connsiteX290" fmla="*/ 7190332 w 7487769"/>
                  <a:gd name="connsiteY290" fmla="*/ 767029 h 1154599"/>
                  <a:gd name="connsiteX291" fmla="*/ 7186276 w 7487769"/>
                  <a:gd name="connsiteY291" fmla="*/ 764776 h 1154599"/>
                  <a:gd name="connsiteX292" fmla="*/ 7162391 w 7487769"/>
                  <a:gd name="connsiteY292" fmla="*/ 741792 h 1154599"/>
                  <a:gd name="connsiteX293" fmla="*/ 7137604 w 7487769"/>
                  <a:gd name="connsiteY293" fmla="*/ 717005 h 1154599"/>
                  <a:gd name="connsiteX294" fmla="*/ 7135802 w 7487769"/>
                  <a:gd name="connsiteY294" fmla="*/ 715203 h 1154599"/>
                  <a:gd name="connsiteX295" fmla="*/ 7118226 w 7487769"/>
                  <a:gd name="connsiteY295" fmla="*/ 691768 h 1154599"/>
                  <a:gd name="connsiteX296" fmla="*/ 7098847 w 7487769"/>
                  <a:gd name="connsiteY296" fmla="*/ 666531 h 1154599"/>
                  <a:gd name="connsiteX297" fmla="*/ 7085328 w 7487769"/>
                  <a:gd name="connsiteY297" fmla="*/ 649406 h 1154599"/>
                  <a:gd name="connsiteX298" fmla="*/ 7080370 w 7487769"/>
                  <a:gd name="connsiteY298" fmla="*/ 641294 h 1154599"/>
                  <a:gd name="connsiteX299" fmla="*/ 7064596 w 7487769"/>
                  <a:gd name="connsiteY299" fmla="*/ 616507 h 1154599"/>
                  <a:gd name="connsiteX300" fmla="*/ 7047922 w 7487769"/>
                  <a:gd name="connsiteY300" fmla="*/ 591270 h 1154599"/>
                  <a:gd name="connsiteX301" fmla="*/ 7035304 w 7487769"/>
                  <a:gd name="connsiteY301" fmla="*/ 571892 h 1154599"/>
                  <a:gd name="connsiteX302" fmla="*/ 7031699 w 7487769"/>
                  <a:gd name="connsiteY302" fmla="*/ 566033 h 1154599"/>
                  <a:gd name="connsiteX303" fmla="*/ 7016377 w 7487769"/>
                  <a:gd name="connsiteY303" fmla="*/ 540796 h 1154599"/>
                  <a:gd name="connsiteX304" fmla="*/ 7001053 w 7487769"/>
                  <a:gd name="connsiteY304" fmla="*/ 516010 h 1154599"/>
                  <a:gd name="connsiteX305" fmla="*/ 6985281 w 7487769"/>
                  <a:gd name="connsiteY305" fmla="*/ 490772 h 1154599"/>
                  <a:gd name="connsiteX306" fmla="*/ 6984830 w 7487769"/>
                  <a:gd name="connsiteY306" fmla="*/ 490322 h 1154599"/>
                  <a:gd name="connsiteX307" fmla="*/ 6969507 w 7487769"/>
                  <a:gd name="connsiteY307" fmla="*/ 465535 h 1154599"/>
                  <a:gd name="connsiteX308" fmla="*/ 6954185 w 7487769"/>
                  <a:gd name="connsiteY308" fmla="*/ 440298 h 1154599"/>
                  <a:gd name="connsiteX309" fmla="*/ 6937960 w 7487769"/>
                  <a:gd name="connsiteY309" fmla="*/ 415512 h 1154599"/>
                  <a:gd name="connsiteX310" fmla="*/ 6934805 w 7487769"/>
                  <a:gd name="connsiteY310" fmla="*/ 410554 h 1154599"/>
                  <a:gd name="connsiteX311" fmla="*/ 6920385 w 7487769"/>
                  <a:gd name="connsiteY311" fmla="*/ 390274 h 1154599"/>
                  <a:gd name="connsiteX312" fmla="*/ 6902359 w 7487769"/>
                  <a:gd name="connsiteY312" fmla="*/ 365037 h 1154599"/>
                  <a:gd name="connsiteX313" fmla="*/ 6884331 w 7487769"/>
                  <a:gd name="connsiteY313" fmla="*/ 340251 h 1154599"/>
                  <a:gd name="connsiteX314" fmla="*/ 6884331 w 7487769"/>
                  <a:gd name="connsiteY314" fmla="*/ 339800 h 1154599"/>
                  <a:gd name="connsiteX315" fmla="*/ 6861798 w 7487769"/>
                  <a:gd name="connsiteY315" fmla="*/ 315014 h 1154599"/>
                  <a:gd name="connsiteX316" fmla="*/ 6838815 w 7487769"/>
                  <a:gd name="connsiteY316" fmla="*/ 289777 h 1154599"/>
                  <a:gd name="connsiteX317" fmla="*/ 6834308 w 7487769"/>
                  <a:gd name="connsiteY317" fmla="*/ 284819 h 1154599"/>
                  <a:gd name="connsiteX318" fmla="*/ 6808169 w 7487769"/>
                  <a:gd name="connsiteY318" fmla="*/ 264539 h 1154599"/>
                  <a:gd name="connsiteX319" fmla="*/ 6783834 w 7487769"/>
                  <a:gd name="connsiteY319" fmla="*/ 246062 h 1154599"/>
                  <a:gd name="connsiteX320" fmla="*/ 6768512 w 7487769"/>
                  <a:gd name="connsiteY320" fmla="*/ 239302 h 1154599"/>
                  <a:gd name="connsiteX321" fmla="*/ 6733810 w 7487769"/>
                  <a:gd name="connsiteY321" fmla="*/ 224430 h 1154599"/>
                  <a:gd name="connsiteX322" fmla="*/ 6683336 w 7487769"/>
                  <a:gd name="connsiteY322" fmla="*/ 219473 h 1154599"/>
                  <a:gd name="connsiteX323" fmla="*/ 6633313 w 7487769"/>
                  <a:gd name="connsiteY323" fmla="*/ 226684 h 1154599"/>
                  <a:gd name="connsiteX324" fmla="*/ 6593203 w 7487769"/>
                  <a:gd name="connsiteY324" fmla="*/ 239302 h 1154599"/>
                  <a:gd name="connsiteX325" fmla="*/ 6582837 w 7487769"/>
                  <a:gd name="connsiteY325" fmla="*/ 242457 h 1154599"/>
                  <a:gd name="connsiteX326" fmla="*/ 6533715 w 7487769"/>
                  <a:gd name="connsiteY326" fmla="*/ 264539 h 1154599"/>
                  <a:gd name="connsiteX327" fmla="*/ 6532814 w 7487769"/>
                  <a:gd name="connsiteY327" fmla="*/ 264990 h 1154599"/>
                  <a:gd name="connsiteX328" fmla="*/ 6482340 w 7487769"/>
                  <a:gd name="connsiteY328" fmla="*/ 289326 h 1154599"/>
                  <a:gd name="connsiteX329" fmla="*/ 6481889 w 7487769"/>
                  <a:gd name="connsiteY329" fmla="*/ 289777 h 1154599"/>
                  <a:gd name="connsiteX330" fmla="*/ 6432316 w 7487769"/>
                  <a:gd name="connsiteY330" fmla="*/ 313662 h 1154599"/>
                  <a:gd name="connsiteX331" fmla="*/ 6430063 w 7487769"/>
                  <a:gd name="connsiteY331" fmla="*/ 315014 h 1154599"/>
                  <a:gd name="connsiteX332" fmla="*/ 6381842 w 7487769"/>
                  <a:gd name="connsiteY332" fmla="*/ 338448 h 1154599"/>
                  <a:gd name="connsiteX333" fmla="*/ 6378687 w 7487769"/>
                  <a:gd name="connsiteY333" fmla="*/ 339800 h 1154599"/>
                  <a:gd name="connsiteX334" fmla="*/ 6331819 w 7487769"/>
                  <a:gd name="connsiteY334" fmla="*/ 360531 h 1154599"/>
                  <a:gd name="connsiteX335" fmla="*/ 6320101 w 7487769"/>
                  <a:gd name="connsiteY335" fmla="*/ 365037 h 1154599"/>
                  <a:gd name="connsiteX336" fmla="*/ 6281344 w 7487769"/>
                  <a:gd name="connsiteY336" fmla="*/ 381261 h 1154599"/>
                  <a:gd name="connsiteX337" fmla="*/ 6257910 w 7487769"/>
                  <a:gd name="connsiteY337" fmla="*/ 390274 h 1154599"/>
                  <a:gd name="connsiteX338" fmla="*/ 6231321 w 7487769"/>
                  <a:gd name="connsiteY338" fmla="*/ 400189 h 1154599"/>
                  <a:gd name="connsiteX339" fmla="*/ 6182198 w 7487769"/>
                  <a:gd name="connsiteY339" fmla="*/ 415512 h 1154599"/>
                  <a:gd name="connsiteX340" fmla="*/ 6180847 w 7487769"/>
                  <a:gd name="connsiteY340" fmla="*/ 415512 h 1154599"/>
                  <a:gd name="connsiteX341" fmla="*/ 6130822 w 7487769"/>
                  <a:gd name="connsiteY341" fmla="*/ 428130 h 1154599"/>
                  <a:gd name="connsiteX342" fmla="*/ 6080348 w 7487769"/>
                  <a:gd name="connsiteY342" fmla="*/ 435792 h 1154599"/>
                  <a:gd name="connsiteX343" fmla="*/ 6030325 w 7487769"/>
                  <a:gd name="connsiteY343" fmla="*/ 435792 h 1154599"/>
                  <a:gd name="connsiteX344" fmla="*/ 5979851 w 7487769"/>
                  <a:gd name="connsiteY344" fmla="*/ 428581 h 1154599"/>
                  <a:gd name="connsiteX345" fmla="*/ 5937038 w 7487769"/>
                  <a:gd name="connsiteY345" fmla="*/ 415512 h 1154599"/>
                  <a:gd name="connsiteX346" fmla="*/ 5929827 w 7487769"/>
                  <a:gd name="connsiteY346" fmla="*/ 412808 h 1154599"/>
                  <a:gd name="connsiteX347" fmla="*/ 5882508 w 7487769"/>
                  <a:gd name="connsiteY347" fmla="*/ 390274 h 1154599"/>
                  <a:gd name="connsiteX348" fmla="*/ 5879353 w 7487769"/>
                  <a:gd name="connsiteY348" fmla="*/ 388472 h 1154599"/>
                  <a:gd name="connsiteX349" fmla="*/ 5842849 w 7487769"/>
                  <a:gd name="connsiteY349" fmla="*/ 365037 h 1154599"/>
                  <a:gd name="connsiteX350" fmla="*/ 5829328 w 7487769"/>
                  <a:gd name="connsiteY350" fmla="*/ 356475 h 1154599"/>
                  <a:gd name="connsiteX351" fmla="*/ 5808147 w 7487769"/>
                  <a:gd name="connsiteY351" fmla="*/ 339800 h 1154599"/>
                  <a:gd name="connsiteX352" fmla="*/ 5778854 w 7487769"/>
                  <a:gd name="connsiteY352" fmla="*/ 317267 h 1154599"/>
                  <a:gd name="connsiteX353" fmla="*/ 5776150 w 7487769"/>
                  <a:gd name="connsiteY353" fmla="*/ 315014 h 1154599"/>
                  <a:gd name="connsiteX354" fmla="*/ 5746406 w 7487769"/>
                  <a:gd name="connsiteY354" fmla="*/ 289777 h 1154599"/>
                  <a:gd name="connsiteX355" fmla="*/ 5728831 w 7487769"/>
                  <a:gd name="connsiteY355" fmla="*/ 274454 h 1154599"/>
                  <a:gd name="connsiteX356" fmla="*/ 5717565 w 7487769"/>
                  <a:gd name="connsiteY356" fmla="*/ 264539 h 1154599"/>
                  <a:gd name="connsiteX357" fmla="*/ 5690976 w 7487769"/>
                  <a:gd name="connsiteY357" fmla="*/ 239302 h 1154599"/>
                  <a:gd name="connsiteX358" fmla="*/ 5678357 w 7487769"/>
                  <a:gd name="connsiteY358" fmla="*/ 228486 h 1154599"/>
                  <a:gd name="connsiteX359" fmla="*/ 5663035 w 7487769"/>
                  <a:gd name="connsiteY359" fmla="*/ 214516 h 1154599"/>
                  <a:gd name="connsiteX360" fmla="*/ 5635093 w 7487769"/>
                  <a:gd name="connsiteY360" fmla="*/ 189279 h 1154599"/>
                  <a:gd name="connsiteX361" fmla="*/ 5628333 w 7487769"/>
                  <a:gd name="connsiteY361" fmla="*/ 182969 h 1154599"/>
                  <a:gd name="connsiteX362" fmla="*/ 5605800 w 7487769"/>
                  <a:gd name="connsiteY362" fmla="*/ 164041 h 1154599"/>
                  <a:gd name="connsiteX363" fmla="*/ 5577859 w 7487769"/>
                  <a:gd name="connsiteY363" fmla="*/ 141058 h 1154599"/>
                  <a:gd name="connsiteX364" fmla="*/ 5575155 w 7487769"/>
                  <a:gd name="connsiteY364" fmla="*/ 138804 h 1154599"/>
                  <a:gd name="connsiteX365" fmla="*/ 5542707 w 7487769"/>
                  <a:gd name="connsiteY365" fmla="*/ 114018 h 1154599"/>
                  <a:gd name="connsiteX366" fmla="*/ 5527836 w 7487769"/>
                  <a:gd name="connsiteY366" fmla="*/ 102751 h 1154599"/>
                  <a:gd name="connsiteX367" fmla="*/ 5503500 w 7487769"/>
                  <a:gd name="connsiteY367" fmla="*/ 88781 h 1154599"/>
                  <a:gd name="connsiteX368" fmla="*/ 5477360 w 7487769"/>
                  <a:gd name="connsiteY368" fmla="*/ 73458 h 1154599"/>
                  <a:gd name="connsiteX369" fmla="*/ 5453026 w 7487769"/>
                  <a:gd name="connsiteY369" fmla="*/ 63544 h 1154599"/>
                  <a:gd name="connsiteX370" fmla="*/ 5427337 w 7487769"/>
                  <a:gd name="connsiteY370" fmla="*/ 53178 h 1154599"/>
                  <a:gd name="connsiteX371" fmla="*/ 5376863 w 7487769"/>
                  <a:gd name="connsiteY371" fmla="*/ 44616 h 1154599"/>
                  <a:gd name="connsiteX372" fmla="*/ 5326839 w 7487769"/>
                  <a:gd name="connsiteY372" fmla="*/ 50024 h 1154599"/>
                  <a:gd name="connsiteX373" fmla="*/ 5292590 w 7487769"/>
                  <a:gd name="connsiteY373" fmla="*/ 63544 h 1154599"/>
                  <a:gd name="connsiteX374" fmla="*/ 5276365 w 7487769"/>
                  <a:gd name="connsiteY374" fmla="*/ 69853 h 1154599"/>
                  <a:gd name="connsiteX375" fmla="*/ 5247523 w 7487769"/>
                  <a:gd name="connsiteY375" fmla="*/ 88781 h 1154599"/>
                  <a:gd name="connsiteX376" fmla="*/ 5226342 w 7487769"/>
                  <a:gd name="connsiteY376" fmla="*/ 102751 h 1154599"/>
                  <a:gd name="connsiteX377" fmla="*/ 5213724 w 7487769"/>
                  <a:gd name="connsiteY377" fmla="*/ 114018 h 1154599"/>
                  <a:gd name="connsiteX378" fmla="*/ 5185332 w 7487769"/>
                  <a:gd name="connsiteY378" fmla="*/ 138804 h 1154599"/>
                  <a:gd name="connsiteX379" fmla="*/ 5175867 w 7487769"/>
                  <a:gd name="connsiteY379" fmla="*/ 147367 h 1154599"/>
                  <a:gd name="connsiteX380" fmla="*/ 5160544 w 7487769"/>
                  <a:gd name="connsiteY380" fmla="*/ 164041 h 1154599"/>
                  <a:gd name="connsiteX381" fmla="*/ 5137561 w 7487769"/>
                  <a:gd name="connsiteY381" fmla="*/ 189279 h 1154599"/>
                  <a:gd name="connsiteX382" fmla="*/ 5125844 w 7487769"/>
                  <a:gd name="connsiteY382" fmla="*/ 201897 h 1154599"/>
                  <a:gd name="connsiteX383" fmla="*/ 5114577 w 7487769"/>
                  <a:gd name="connsiteY383" fmla="*/ 214516 h 1154599"/>
                  <a:gd name="connsiteX384" fmla="*/ 5092945 w 7487769"/>
                  <a:gd name="connsiteY384" fmla="*/ 239302 h 1154599"/>
                  <a:gd name="connsiteX385" fmla="*/ 5075370 w 7487769"/>
                  <a:gd name="connsiteY385" fmla="*/ 259131 h 1154599"/>
                  <a:gd name="connsiteX386" fmla="*/ 5070863 w 7487769"/>
                  <a:gd name="connsiteY386" fmla="*/ 264539 h 1154599"/>
                  <a:gd name="connsiteX387" fmla="*/ 5048781 w 7487769"/>
                  <a:gd name="connsiteY387" fmla="*/ 289777 h 1154599"/>
                  <a:gd name="connsiteX388" fmla="*/ 5027148 w 7487769"/>
                  <a:gd name="connsiteY388" fmla="*/ 315014 h 1154599"/>
                  <a:gd name="connsiteX389" fmla="*/ 5025345 w 7487769"/>
                  <a:gd name="connsiteY389" fmla="*/ 317267 h 1154599"/>
                  <a:gd name="connsiteX390" fmla="*/ 5003263 w 7487769"/>
                  <a:gd name="connsiteY390" fmla="*/ 339800 h 1154599"/>
                  <a:gd name="connsiteX391" fmla="*/ 4978927 w 7487769"/>
                  <a:gd name="connsiteY391" fmla="*/ 365037 h 1154599"/>
                  <a:gd name="connsiteX392" fmla="*/ 4974871 w 7487769"/>
                  <a:gd name="connsiteY392" fmla="*/ 369093 h 1154599"/>
                  <a:gd name="connsiteX393" fmla="*/ 4950535 w 7487769"/>
                  <a:gd name="connsiteY393" fmla="*/ 390274 h 1154599"/>
                  <a:gd name="connsiteX394" fmla="*/ 4924848 w 7487769"/>
                  <a:gd name="connsiteY394" fmla="*/ 411906 h 1154599"/>
                  <a:gd name="connsiteX395" fmla="*/ 4919890 w 7487769"/>
                  <a:gd name="connsiteY395" fmla="*/ 415512 h 1154599"/>
                  <a:gd name="connsiteX396" fmla="*/ 4880683 w 7487769"/>
                  <a:gd name="connsiteY396" fmla="*/ 440298 h 1154599"/>
                  <a:gd name="connsiteX397" fmla="*/ 4874374 w 7487769"/>
                  <a:gd name="connsiteY397" fmla="*/ 444354 h 1154599"/>
                  <a:gd name="connsiteX398" fmla="*/ 4824801 w 7487769"/>
                  <a:gd name="connsiteY398" fmla="*/ 465535 h 1154599"/>
                  <a:gd name="connsiteX399" fmla="*/ 4824350 w 7487769"/>
                  <a:gd name="connsiteY399" fmla="*/ 465535 h 1154599"/>
                  <a:gd name="connsiteX400" fmla="*/ 4773876 w 7487769"/>
                  <a:gd name="connsiteY400" fmla="*/ 476351 h 1154599"/>
                  <a:gd name="connsiteX401" fmla="*/ 4723851 w 7487769"/>
                  <a:gd name="connsiteY401" fmla="*/ 479506 h 1154599"/>
                  <a:gd name="connsiteX402" fmla="*/ 4673377 w 7487769"/>
                  <a:gd name="connsiteY402" fmla="*/ 476351 h 1154599"/>
                  <a:gd name="connsiteX403" fmla="*/ 4623354 w 7487769"/>
                  <a:gd name="connsiteY403" fmla="*/ 470493 h 1154599"/>
                  <a:gd name="connsiteX404" fmla="*/ 4587301 w 7487769"/>
                  <a:gd name="connsiteY404" fmla="*/ 465535 h 1154599"/>
                  <a:gd name="connsiteX405" fmla="*/ 4572880 w 7487769"/>
                  <a:gd name="connsiteY405" fmla="*/ 463282 h 1154599"/>
                  <a:gd name="connsiteX406" fmla="*/ 4522856 w 7487769"/>
                  <a:gd name="connsiteY406" fmla="*/ 454719 h 1154599"/>
                  <a:gd name="connsiteX407" fmla="*/ 4472382 w 7487769"/>
                  <a:gd name="connsiteY407" fmla="*/ 445706 h 1154599"/>
                  <a:gd name="connsiteX408" fmla="*/ 4448497 w 7487769"/>
                  <a:gd name="connsiteY408" fmla="*/ 440298 h 1154599"/>
                  <a:gd name="connsiteX409" fmla="*/ 4422358 w 7487769"/>
                  <a:gd name="connsiteY409" fmla="*/ 434890 h 1154599"/>
                  <a:gd name="connsiteX410" fmla="*/ 4371884 w 7487769"/>
                  <a:gd name="connsiteY410" fmla="*/ 422722 h 1154599"/>
                  <a:gd name="connsiteX411" fmla="*/ 4343042 w 7487769"/>
                  <a:gd name="connsiteY411" fmla="*/ 415512 h 1154599"/>
                  <a:gd name="connsiteX412" fmla="*/ 4321861 w 7487769"/>
                  <a:gd name="connsiteY412" fmla="*/ 409653 h 1154599"/>
                  <a:gd name="connsiteX413" fmla="*/ 4271387 w 7487769"/>
                  <a:gd name="connsiteY413" fmla="*/ 397485 h 1154599"/>
                  <a:gd name="connsiteX414" fmla="*/ 4239840 w 7487769"/>
                  <a:gd name="connsiteY414" fmla="*/ 390274 h 1154599"/>
                  <a:gd name="connsiteX415" fmla="*/ 4221362 w 7487769"/>
                  <a:gd name="connsiteY415" fmla="*/ 386218 h 1154599"/>
                  <a:gd name="connsiteX416" fmla="*/ 4170888 w 7487769"/>
                  <a:gd name="connsiteY416" fmla="*/ 376304 h 1154599"/>
                  <a:gd name="connsiteX417" fmla="*/ 4120865 w 7487769"/>
                  <a:gd name="connsiteY417" fmla="*/ 369544 h 1154599"/>
                  <a:gd name="connsiteX418" fmla="*/ 4074897 w 7487769"/>
                  <a:gd name="connsiteY418" fmla="*/ 365037 h 1154599"/>
                  <a:gd name="connsiteX419" fmla="*/ 4070390 w 7487769"/>
                  <a:gd name="connsiteY419" fmla="*/ 364587 h 1154599"/>
                  <a:gd name="connsiteX420" fmla="*/ 4020367 w 7487769"/>
                  <a:gd name="connsiteY420" fmla="*/ 359179 h 1154599"/>
                  <a:gd name="connsiteX421" fmla="*/ 3969893 w 7487769"/>
                  <a:gd name="connsiteY421" fmla="*/ 353320 h 1154599"/>
                  <a:gd name="connsiteX422" fmla="*/ 3919868 w 7487769"/>
                  <a:gd name="connsiteY422" fmla="*/ 342955 h 1154599"/>
                  <a:gd name="connsiteX423" fmla="*/ 3908602 w 7487769"/>
                  <a:gd name="connsiteY423" fmla="*/ 339800 h 1154599"/>
                  <a:gd name="connsiteX424" fmla="*/ 3869394 w 7487769"/>
                  <a:gd name="connsiteY424" fmla="*/ 328083 h 1154599"/>
                  <a:gd name="connsiteX425" fmla="*/ 3835143 w 7487769"/>
                  <a:gd name="connsiteY425" fmla="*/ 315014 h 1154599"/>
                  <a:gd name="connsiteX426" fmla="*/ 3819371 w 7487769"/>
                  <a:gd name="connsiteY426" fmla="*/ 308704 h 1154599"/>
                  <a:gd name="connsiteX427" fmla="*/ 3780162 w 7487769"/>
                  <a:gd name="connsiteY427" fmla="*/ 289777 h 1154599"/>
                  <a:gd name="connsiteX428" fmla="*/ 3768896 w 7487769"/>
                  <a:gd name="connsiteY428" fmla="*/ 284369 h 1154599"/>
                  <a:gd name="connsiteX429" fmla="*/ 3731040 w 7487769"/>
                  <a:gd name="connsiteY429" fmla="*/ 264539 h 1154599"/>
                  <a:gd name="connsiteX430" fmla="*/ 3718873 w 7487769"/>
                  <a:gd name="connsiteY430" fmla="*/ 258230 h 1154599"/>
                  <a:gd name="connsiteX431" fmla="*/ 3682369 w 7487769"/>
                  <a:gd name="connsiteY431" fmla="*/ 239302 h 1154599"/>
                  <a:gd name="connsiteX432" fmla="*/ 3668399 w 7487769"/>
                  <a:gd name="connsiteY432" fmla="*/ 232542 h 1154599"/>
                  <a:gd name="connsiteX433" fmla="*/ 3627388 w 7487769"/>
                  <a:gd name="connsiteY433" fmla="*/ 214516 h 1154599"/>
                  <a:gd name="connsiteX434" fmla="*/ 3618374 w 7487769"/>
                  <a:gd name="connsiteY434" fmla="*/ 210009 h 1154599"/>
                  <a:gd name="connsiteX435" fmla="*/ 3567900 w 7487769"/>
                  <a:gd name="connsiteY435" fmla="*/ 193785 h 1154599"/>
                  <a:gd name="connsiteX436" fmla="*/ 3543564 w 7487769"/>
                  <a:gd name="connsiteY436" fmla="*/ 189279 h 1154599"/>
                  <a:gd name="connsiteX437" fmla="*/ 3517877 w 7487769"/>
                  <a:gd name="connsiteY437" fmla="*/ 184321 h 1154599"/>
                  <a:gd name="connsiteX438" fmla="*/ 3467403 w 7487769"/>
                  <a:gd name="connsiteY438" fmla="*/ 182068 h 1154599"/>
                  <a:gd name="connsiteX439" fmla="*/ 3417379 w 7487769"/>
                  <a:gd name="connsiteY439" fmla="*/ 188377 h 1154599"/>
                  <a:gd name="connsiteX440" fmla="*/ 3412872 w 7487769"/>
                  <a:gd name="connsiteY440" fmla="*/ 189279 h 1154599"/>
                  <a:gd name="connsiteX441" fmla="*/ 3366905 w 7487769"/>
                  <a:gd name="connsiteY441" fmla="*/ 199644 h 1154599"/>
                  <a:gd name="connsiteX442" fmla="*/ 3317783 w 7487769"/>
                  <a:gd name="connsiteY442" fmla="*/ 214516 h 1154599"/>
                  <a:gd name="connsiteX443" fmla="*/ 3316881 w 7487769"/>
                  <a:gd name="connsiteY443" fmla="*/ 214516 h 1154599"/>
                  <a:gd name="connsiteX444" fmla="*/ 3266407 w 7487769"/>
                  <a:gd name="connsiteY444" fmla="*/ 232542 h 1154599"/>
                  <a:gd name="connsiteX445" fmla="*/ 3247479 w 7487769"/>
                  <a:gd name="connsiteY445" fmla="*/ 239302 h 1154599"/>
                  <a:gd name="connsiteX446" fmla="*/ 3216384 w 7487769"/>
                  <a:gd name="connsiteY446" fmla="*/ 251019 h 1154599"/>
                  <a:gd name="connsiteX447" fmla="*/ 3173570 w 7487769"/>
                  <a:gd name="connsiteY447" fmla="*/ 264539 h 1154599"/>
                  <a:gd name="connsiteX448" fmla="*/ 3165909 w 7487769"/>
                  <a:gd name="connsiteY448" fmla="*/ 266793 h 1154599"/>
                  <a:gd name="connsiteX449" fmla="*/ 3115885 w 7487769"/>
                  <a:gd name="connsiteY449" fmla="*/ 278059 h 1154599"/>
                  <a:gd name="connsiteX450" fmla="*/ 3065411 w 7487769"/>
                  <a:gd name="connsiteY450" fmla="*/ 284819 h 1154599"/>
                  <a:gd name="connsiteX451" fmla="*/ 3014937 w 7487769"/>
                  <a:gd name="connsiteY451" fmla="*/ 284369 h 1154599"/>
                  <a:gd name="connsiteX452" fmla="*/ 2964913 w 7487769"/>
                  <a:gd name="connsiteY452" fmla="*/ 278059 h 1154599"/>
                  <a:gd name="connsiteX453" fmla="*/ 2920749 w 7487769"/>
                  <a:gd name="connsiteY453" fmla="*/ 264539 h 1154599"/>
                  <a:gd name="connsiteX454" fmla="*/ 2914439 w 7487769"/>
                  <a:gd name="connsiteY454" fmla="*/ 262737 h 1154599"/>
                  <a:gd name="connsiteX455" fmla="*/ 2864416 w 7487769"/>
                  <a:gd name="connsiteY455" fmla="*/ 242907 h 1154599"/>
                  <a:gd name="connsiteX456" fmla="*/ 2856754 w 7487769"/>
                  <a:gd name="connsiteY456" fmla="*/ 239302 h 1154599"/>
                  <a:gd name="connsiteX457" fmla="*/ 2813942 w 7487769"/>
                  <a:gd name="connsiteY457" fmla="*/ 218572 h 1154599"/>
                  <a:gd name="connsiteX458" fmla="*/ 2805829 w 7487769"/>
                  <a:gd name="connsiteY458" fmla="*/ 214516 h 1154599"/>
                  <a:gd name="connsiteX459" fmla="*/ 2763917 w 7487769"/>
                  <a:gd name="connsiteY459" fmla="*/ 191983 h 1154599"/>
                  <a:gd name="connsiteX460" fmla="*/ 2758510 w 7487769"/>
                  <a:gd name="connsiteY460" fmla="*/ 189279 h 1154599"/>
                  <a:gd name="connsiteX461" fmla="*/ 2713443 w 7487769"/>
                  <a:gd name="connsiteY461" fmla="*/ 164943 h 1154599"/>
                  <a:gd name="connsiteX462" fmla="*/ 2711640 w 7487769"/>
                  <a:gd name="connsiteY462" fmla="*/ 164041 h 1154599"/>
                  <a:gd name="connsiteX463" fmla="*/ 2663419 w 7487769"/>
                  <a:gd name="connsiteY463" fmla="*/ 139706 h 1154599"/>
                  <a:gd name="connsiteX464" fmla="*/ 2662067 w 7487769"/>
                  <a:gd name="connsiteY464" fmla="*/ 138804 h 1154599"/>
                  <a:gd name="connsiteX465" fmla="*/ 2612945 w 7487769"/>
                  <a:gd name="connsiteY465" fmla="*/ 114469 h 1154599"/>
                  <a:gd name="connsiteX466" fmla="*/ 2611593 w 7487769"/>
                  <a:gd name="connsiteY466" fmla="*/ 114018 h 1154599"/>
                  <a:gd name="connsiteX467" fmla="*/ 2562922 w 7487769"/>
                  <a:gd name="connsiteY467" fmla="*/ 92837 h 1154599"/>
                  <a:gd name="connsiteX468" fmla="*/ 2552556 w 7487769"/>
                  <a:gd name="connsiteY468" fmla="*/ 88781 h 1154599"/>
                  <a:gd name="connsiteX469" fmla="*/ 2512448 w 7487769"/>
                  <a:gd name="connsiteY469" fmla="*/ 73007 h 1154599"/>
                  <a:gd name="connsiteX470" fmla="*/ 2486760 w 7487769"/>
                  <a:gd name="connsiteY470" fmla="*/ 63544 h 1154599"/>
                  <a:gd name="connsiteX471" fmla="*/ 2462423 w 7487769"/>
                  <a:gd name="connsiteY471" fmla="*/ 54530 h 1154599"/>
                  <a:gd name="connsiteX472" fmla="*/ 2416906 w 7487769"/>
                  <a:gd name="connsiteY472" fmla="*/ 38306 h 1154599"/>
                  <a:gd name="connsiteX473" fmla="*/ 2411949 w 7487769"/>
                  <a:gd name="connsiteY473" fmla="*/ 36954 h 1154599"/>
                  <a:gd name="connsiteX474" fmla="*/ 2361926 w 7487769"/>
                  <a:gd name="connsiteY474" fmla="*/ 21181 h 1154599"/>
                  <a:gd name="connsiteX475" fmla="*/ 2330831 w 7487769"/>
                  <a:gd name="connsiteY475" fmla="*/ 13520 h 1154599"/>
                  <a:gd name="connsiteX476" fmla="*/ 2311451 w 7487769"/>
                  <a:gd name="connsiteY476" fmla="*/ 8563 h 1154599"/>
                  <a:gd name="connsiteX477" fmla="*/ 2261428 w 7487769"/>
                  <a:gd name="connsiteY477" fmla="*/ 901 h 1154599"/>
                  <a:gd name="connsiteX478" fmla="*/ 2210954 w 7487769"/>
                  <a:gd name="connsiteY478" fmla="*/ 0 h 1154599"/>
                  <a:gd name="connsiteX479" fmla="*/ 2160930 w 7487769"/>
                  <a:gd name="connsiteY479" fmla="*/ 8112 h 1154599"/>
                  <a:gd name="connsiteX480" fmla="*/ 2146508 w 7487769"/>
                  <a:gd name="connsiteY480" fmla="*/ 13520 h 1154599"/>
                  <a:gd name="connsiteX481" fmla="*/ 2110456 w 7487769"/>
                  <a:gd name="connsiteY481" fmla="*/ 27490 h 1154599"/>
                  <a:gd name="connsiteX482" fmla="*/ 2091978 w 7487769"/>
                  <a:gd name="connsiteY482" fmla="*/ 38306 h 1154599"/>
                  <a:gd name="connsiteX483" fmla="*/ 2060433 w 7487769"/>
                  <a:gd name="connsiteY483" fmla="*/ 57234 h 1154599"/>
                  <a:gd name="connsiteX484" fmla="*/ 2052320 w 7487769"/>
                  <a:gd name="connsiteY484" fmla="*/ 63544 h 1154599"/>
                  <a:gd name="connsiteX485" fmla="*/ 2018971 w 7487769"/>
                  <a:gd name="connsiteY485" fmla="*/ 88781 h 1154599"/>
                  <a:gd name="connsiteX486" fmla="*/ 2009957 w 7487769"/>
                  <a:gd name="connsiteY486" fmla="*/ 95541 h 1154599"/>
                  <a:gd name="connsiteX487" fmla="*/ 1990579 w 7487769"/>
                  <a:gd name="connsiteY487" fmla="*/ 114018 h 1154599"/>
                  <a:gd name="connsiteX488" fmla="*/ 1963089 w 7487769"/>
                  <a:gd name="connsiteY488" fmla="*/ 138804 h 1154599"/>
                  <a:gd name="connsiteX489" fmla="*/ 1959934 w 7487769"/>
                  <a:gd name="connsiteY489" fmla="*/ 141959 h 1154599"/>
                  <a:gd name="connsiteX490" fmla="*/ 1936950 w 7487769"/>
                  <a:gd name="connsiteY490" fmla="*/ 164041 h 1154599"/>
                  <a:gd name="connsiteX491" fmla="*/ 1910812 w 7487769"/>
                  <a:gd name="connsiteY491" fmla="*/ 189279 h 1154599"/>
                  <a:gd name="connsiteX492" fmla="*/ 1909460 w 7487769"/>
                  <a:gd name="connsiteY492" fmla="*/ 190631 h 1154599"/>
                  <a:gd name="connsiteX493" fmla="*/ 1885124 w 7487769"/>
                  <a:gd name="connsiteY493" fmla="*/ 214516 h 1154599"/>
                  <a:gd name="connsiteX494" fmla="*/ 1859436 w 7487769"/>
                  <a:gd name="connsiteY494" fmla="*/ 239302 h 1154599"/>
                  <a:gd name="connsiteX495" fmla="*/ 1859436 w 7487769"/>
                  <a:gd name="connsiteY495" fmla="*/ 239302 h 1154599"/>
                  <a:gd name="connsiteX496" fmla="*/ 1831495 w 7487769"/>
                  <a:gd name="connsiteY496" fmla="*/ 264539 h 1154599"/>
                  <a:gd name="connsiteX497" fmla="*/ 1808962 w 7487769"/>
                  <a:gd name="connsiteY497" fmla="*/ 284819 h 1154599"/>
                  <a:gd name="connsiteX498" fmla="*/ 1803103 w 7487769"/>
                  <a:gd name="connsiteY498" fmla="*/ 289777 h 1154599"/>
                  <a:gd name="connsiteX499" fmla="*/ 1771557 w 7487769"/>
                  <a:gd name="connsiteY499" fmla="*/ 315014 h 1154599"/>
                  <a:gd name="connsiteX500" fmla="*/ 1758939 w 7487769"/>
                  <a:gd name="connsiteY500" fmla="*/ 324478 h 1154599"/>
                  <a:gd name="connsiteX501" fmla="*/ 1735054 w 7487769"/>
                  <a:gd name="connsiteY501" fmla="*/ 339800 h 1154599"/>
                  <a:gd name="connsiteX502" fmla="*/ 1708465 w 7487769"/>
                  <a:gd name="connsiteY502" fmla="*/ 357376 h 1154599"/>
                  <a:gd name="connsiteX503" fmla="*/ 1694043 w 7487769"/>
                  <a:gd name="connsiteY503" fmla="*/ 365037 h 1154599"/>
                  <a:gd name="connsiteX504" fmla="*/ 1658440 w 7487769"/>
                  <a:gd name="connsiteY504" fmla="*/ 384416 h 1154599"/>
                  <a:gd name="connsiteX505" fmla="*/ 1644921 w 7487769"/>
                  <a:gd name="connsiteY505" fmla="*/ 390274 h 1154599"/>
                  <a:gd name="connsiteX506" fmla="*/ 1607966 w 7487769"/>
                  <a:gd name="connsiteY506" fmla="*/ 406498 h 1154599"/>
                  <a:gd name="connsiteX507" fmla="*/ 1585884 w 7487769"/>
                  <a:gd name="connsiteY507" fmla="*/ 415512 h 1154599"/>
                  <a:gd name="connsiteX508" fmla="*/ 1557942 w 7487769"/>
                  <a:gd name="connsiteY508" fmla="*/ 426778 h 1154599"/>
                  <a:gd name="connsiteX509" fmla="*/ 1522790 w 7487769"/>
                  <a:gd name="connsiteY509" fmla="*/ 440298 h 1154599"/>
                  <a:gd name="connsiteX510" fmla="*/ 1507468 w 7487769"/>
                  <a:gd name="connsiteY510" fmla="*/ 446157 h 1154599"/>
                  <a:gd name="connsiteX511" fmla="*/ 1461952 w 7487769"/>
                  <a:gd name="connsiteY511" fmla="*/ 465535 h 1154599"/>
                  <a:gd name="connsiteX512" fmla="*/ 1457445 w 7487769"/>
                  <a:gd name="connsiteY512" fmla="*/ 467789 h 1154599"/>
                  <a:gd name="connsiteX513" fmla="*/ 1409224 w 7487769"/>
                  <a:gd name="connsiteY513" fmla="*/ 490772 h 1154599"/>
                  <a:gd name="connsiteX514" fmla="*/ 1406971 w 7487769"/>
                  <a:gd name="connsiteY514" fmla="*/ 491674 h 1154599"/>
                  <a:gd name="connsiteX515" fmla="*/ 1356946 w 7487769"/>
                  <a:gd name="connsiteY515" fmla="*/ 515559 h 1154599"/>
                  <a:gd name="connsiteX516" fmla="*/ 1356946 w 7487769"/>
                  <a:gd name="connsiteY516" fmla="*/ 516010 h 1154599"/>
                  <a:gd name="connsiteX517" fmla="*/ 1306924 w 7487769"/>
                  <a:gd name="connsiteY517" fmla="*/ 540796 h 1154599"/>
                  <a:gd name="connsiteX518" fmla="*/ 1306472 w 7487769"/>
                  <a:gd name="connsiteY518" fmla="*/ 541247 h 1154599"/>
                  <a:gd name="connsiteX519" fmla="*/ 1256448 w 7487769"/>
                  <a:gd name="connsiteY519" fmla="*/ 563780 h 1154599"/>
                  <a:gd name="connsiteX520" fmla="*/ 1250591 w 7487769"/>
                  <a:gd name="connsiteY520" fmla="*/ 566033 h 1154599"/>
                  <a:gd name="connsiteX521" fmla="*/ 1205974 w 7487769"/>
                  <a:gd name="connsiteY521" fmla="*/ 583609 h 1154599"/>
                  <a:gd name="connsiteX522" fmla="*/ 1182991 w 7487769"/>
                  <a:gd name="connsiteY522" fmla="*/ 591270 h 1154599"/>
                  <a:gd name="connsiteX523" fmla="*/ 1155951 w 7487769"/>
                  <a:gd name="connsiteY523" fmla="*/ 600284 h 1154599"/>
                  <a:gd name="connsiteX524" fmla="*/ 1105477 w 7487769"/>
                  <a:gd name="connsiteY524" fmla="*/ 613803 h 1154599"/>
                  <a:gd name="connsiteX525" fmla="*/ 1096012 w 7487769"/>
                  <a:gd name="connsiteY525" fmla="*/ 616507 h 1154599"/>
                  <a:gd name="connsiteX526" fmla="*/ 1055453 w 7487769"/>
                  <a:gd name="connsiteY526" fmla="*/ 625971 h 1154599"/>
                  <a:gd name="connsiteX527" fmla="*/ 1004979 w 7487769"/>
                  <a:gd name="connsiteY527" fmla="*/ 639942 h 1154599"/>
                  <a:gd name="connsiteX528" fmla="*/ 1000923 w 7487769"/>
                  <a:gd name="connsiteY528" fmla="*/ 641294 h 1154599"/>
                  <a:gd name="connsiteX529" fmla="*/ 954956 w 7487769"/>
                  <a:gd name="connsiteY529" fmla="*/ 656616 h 1154599"/>
                  <a:gd name="connsiteX530" fmla="*/ 930168 w 7487769"/>
                  <a:gd name="connsiteY530" fmla="*/ 666531 h 1154599"/>
                  <a:gd name="connsiteX531" fmla="*/ 904480 w 7487769"/>
                  <a:gd name="connsiteY531" fmla="*/ 677347 h 1154599"/>
                  <a:gd name="connsiteX532" fmla="*/ 876990 w 7487769"/>
                  <a:gd name="connsiteY532" fmla="*/ 691768 h 1154599"/>
                  <a:gd name="connsiteX533" fmla="*/ 854457 w 7487769"/>
                  <a:gd name="connsiteY533" fmla="*/ 703035 h 1154599"/>
                  <a:gd name="connsiteX534" fmla="*/ 831924 w 7487769"/>
                  <a:gd name="connsiteY534" fmla="*/ 717005 h 1154599"/>
                  <a:gd name="connsiteX535" fmla="*/ 803983 w 7487769"/>
                  <a:gd name="connsiteY535" fmla="*/ 733680 h 1154599"/>
                  <a:gd name="connsiteX536" fmla="*/ 790462 w 7487769"/>
                  <a:gd name="connsiteY536" fmla="*/ 741792 h 1154599"/>
                  <a:gd name="connsiteX537" fmla="*/ 753959 w 7487769"/>
                  <a:gd name="connsiteY537" fmla="*/ 765677 h 1154599"/>
                  <a:gd name="connsiteX538" fmla="*/ 751255 w 7487769"/>
                  <a:gd name="connsiteY538" fmla="*/ 767029 h 1154599"/>
                  <a:gd name="connsiteX539" fmla="*/ 707541 w 7487769"/>
                  <a:gd name="connsiteY539" fmla="*/ 792266 h 1154599"/>
                  <a:gd name="connsiteX540" fmla="*/ 703485 w 7487769"/>
                  <a:gd name="connsiteY540" fmla="*/ 794519 h 1154599"/>
                  <a:gd name="connsiteX541" fmla="*/ 654814 w 7487769"/>
                  <a:gd name="connsiteY541" fmla="*/ 817503 h 1154599"/>
                  <a:gd name="connsiteX542" fmla="*/ 653462 w 7487769"/>
                  <a:gd name="connsiteY542" fmla="*/ 817954 h 1154599"/>
                  <a:gd name="connsiteX543" fmla="*/ 602986 w 7487769"/>
                  <a:gd name="connsiteY543" fmla="*/ 831474 h 1154599"/>
                  <a:gd name="connsiteX544" fmla="*/ 552963 w 7487769"/>
                  <a:gd name="connsiteY544" fmla="*/ 832826 h 1154599"/>
                  <a:gd name="connsiteX545" fmla="*/ 504742 w 7487769"/>
                  <a:gd name="connsiteY545" fmla="*/ 817503 h 1154599"/>
                  <a:gd name="connsiteX546" fmla="*/ 502489 w 7487769"/>
                  <a:gd name="connsiteY546" fmla="*/ 816602 h 1154599"/>
                  <a:gd name="connsiteX547" fmla="*/ 464183 w 7487769"/>
                  <a:gd name="connsiteY547" fmla="*/ 792266 h 1154599"/>
                  <a:gd name="connsiteX548" fmla="*/ 452465 w 7487769"/>
                  <a:gd name="connsiteY548" fmla="*/ 784605 h 1154599"/>
                  <a:gd name="connsiteX549" fmla="*/ 433988 w 7487769"/>
                  <a:gd name="connsiteY549" fmla="*/ 767029 h 1154599"/>
                  <a:gd name="connsiteX550" fmla="*/ 407850 w 7487769"/>
                  <a:gd name="connsiteY550" fmla="*/ 741792 h 1154599"/>
                  <a:gd name="connsiteX551" fmla="*/ 401991 w 7487769"/>
                  <a:gd name="connsiteY551" fmla="*/ 736384 h 1154599"/>
                  <a:gd name="connsiteX552" fmla="*/ 385768 w 7487769"/>
                  <a:gd name="connsiteY552" fmla="*/ 717005 h 1154599"/>
                  <a:gd name="connsiteX553" fmla="*/ 365938 w 7487769"/>
                  <a:gd name="connsiteY553" fmla="*/ 691768 h 1154599"/>
                  <a:gd name="connsiteX554" fmla="*/ 351968 w 7487769"/>
                  <a:gd name="connsiteY554" fmla="*/ 674192 h 1154599"/>
                  <a:gd name="connsiteX555" fmla="*/ 346560 w 7487769"/>
                  <a:gd name="connsiteY555" fmla="*/ 666531 h 1154599"/>
                  <a:gd name="connsiteX556" fmla="*/ 328533 w 7487769"/>
                  <a:gd name="connsiteY556" fmla="*/ 641294 h 1154599"/>
                  <a:gd name="connsiteX557" fmla="*/ 311408 w 7487769"/>
                  <a:gd name="connsiteY557" fmla="*/ 616507 h 1154599"/>
                  <a:gd name="connsiteX558" fmla="*/ 301494 w 7487769"/>
                  <a:gd name="connsiteY558" fmla="*/ 602086 h 1154599"/>
                  <a:gd name="connsiteX559" fmla="*/ 294283 w 7487769"/>
                  <a:gd name="connsiteY559" fmla="*/ 591270 h 1154599"/>
                  <a:gd name="connsiteX560" fmla="*/ 278058 w 7487769"/>
                  <a:gd name="connsiteY560" fmla="*/ 566033 h 1154599"/>
                  <a:gd name="connsiteX561" fmla="*/ 261835 w 7487769"/>
                  <a:gd name="connsiteY561" fmla="*/ 540796 h 1154599"/>
                  <a:gd name="connsiteX562" fmla="*/ 251469 w 7487769"/>
                  <a:gd name="connsiteY562" fmla="*/ 525473 h 1154599"/>
                  <a:gd name="connsiteX563" fmla="*/ 244710 w 7487769"/>
                  <a:gd name="connsiteY563" fmla="*/ 516010 h 1154599"/>
                  <a:gd name="connsiteX564" fmla="*/ 228036 w 7487769"/>
                  <a:gd name="connsiteY564" fmla="*/ 490772 h 1154599"/>
                  <a:gd name="connsiteX565" fmla="*/ 211361 w 7487769"/>
                  <a:gd name="connsiteY565" fmla="*/ 465535 h 1154599"/>
                  <a:gd name="connsiteX566" fmla="*/ 200995 w 7487769"/>
                  <a:gd name="connsiteY566" fmla="*/ 450663 h 1154599"/>
                  <a:gd name="connsiteX567" fmla="*/ 193334 w 7487769"/>
                  <a:gd name="connsiteY567" fmla="*/ 440298 h 1154599"/>
                  <a:gd name="connsiteX568" fmla="*/ 174406 w 7487769"/>
                  <a:gd name="connsiteY568" fmla="*/ 415512 h 1154599"/>
                  <a:gd name="connsiteX569" fmla="*/ 155028 w 7487769"/>
                  <a:gd name="connsiteY569" fmla="*/ 390274 h 1154599"/>
                  <a:gd name="connsiteX570" fmla="*/ 150971 w 7487769"/>
                  <a:gd name="connsiteY570" fmla="*/ 384416 h 1154599"/>
                  <a:gd name="connsiteX571" fmla="*/ 133396 w 7487769"/>
                  <a:gd name="connsiteY571" fmla="*/ 365037 h 1154599"/>
                  <a:gd name="connsiteX572" fmla="*/ 109060 w 7487769"/>
                  <a:gd name="connsiteY572" fmla="*/ 339800 h 1154599"/>
                  <a:gd name="connsiteX573" fmla="*/ 100497 w 7487769"/>
                  <a:gd name="connsiteY573" fmla="*/ 331238 h 1154599"/>
                  <a:gd name="connsiteX574" fmla="*/ 76612 w 7487769"/>
                  <a:gd name="connsiteY574" fmla="*/ 315014 h 1154599"/>
                  <a:gd name="connsiteX575" fmla="*/ 50474 w 7487769"/>
                  <a:gd name="connsiteY575" fmla="*/ 296086 h 1154599"/>
                  <a:gd name="connsiteX576" fmla="*/ 30645 w 7487769"/>
                  <a:gd name="connsiteY576" fmla="*/ 289777 h 1154599"/>
                  <a:gd name="connsiteX577" fmla="*/ 0 w 7487769"/>
                  <a:gd name="connsiteY577" fmla="*/ 280313 h 1154599"/>
                  <a:gd name="connsiteX578" fmla="*/ 0 w 7487769"/>
                  <a:gd name="connsiteY578" fmla="*/ 289777 h 1154599"/>
                  <a:gd name="connsiteX579" fmla="*/ 0 w 7487769"/>
                  <a:gd name="connsiteY579" fmla="*/ 315014 h 1154599"/>
                  <a:gd name="connsiteX580" fmla="*/ 0 w 7487769"/>
                  <a:gd name="connsiteY580" fmla="*/ 339800 h 1154599"/>
                  <a:gd name="connsiteX581" fmla="*/ 0 w 7487769"/>
                  <a:gd name="connsiteY581" fmla="*/ 365037 h 1154599"/>
                  <a:gd name="connsiteX582" fmla="*/ 0 w 7487769"/>
                  <a:gd name="connsiteY582" fmla="*/ 390274 h 1154599"/>
                  <a:gd name="connsiteX583" fmla="*/ 0 w 7487769"/>
                  <a:gd name="connsiteY583" fmla="*/ 415512 h 1154599"/>
                  <a:gd name="connsiteX584" fmla="*/ 0 w 7487769"/>
                  <a:gd name="connsiteY584" fmla="*/ 440298 h 1154599"/>
                  <a:gd name="connsiteX585" fmla="*/ 0 w 7487769"/>
                  <a:gd name="connsiteY585" fmla="*/ 465535 h 1154599"/>
                  <a:gd name="connsiteX586" fmla="*/ 0 w 7487769"/>
                  <a:gd name="connsiteY586" fmla="*/ 490772 h 1154599"/>
                  <a:gd name="connsiteX587" fmla="*/ 0 w 7487769"/>
                  <a:gd name="connsiteY587" fmla="*/ 516010 h 1154599"/>
                  <a:gd name="connsiteX588" fmla="*/ 0 w 7487769"/>
                  <a:gd name="connsiteY588" fmla="*/ 540796 h 1154599"/>
                  <a:gd name="connsiteX589" fmla="*/ 0 w 7487769"/>
                  <a:gd name="connsiteY589" fmla="*/ 566033 h 1154599"/>
                  <a:gd name="connsiteX590" fmla="*/ 0 w 7487769"/>
                  <a:gd name="connsiteY590" fmla="*/ 591270 h 1154599"/>
                  <a:gd name="connsiteX591" fmla="*/ 0 w 7487769"/>
                  <a:gd name="connsiteY591" fmla="*/ 602537 h 1154599"/>
                  <a:gd name="connsiteX592" fmla="*/ 46418 w 7487769"/>
                  <a:gd name="connsiteY592" fmla="*/ 616507 h 1154599"/>
                  <a:gd name="connsiteX593" fmla="*/ 50474 w 7487769"/>
                  <a:gd name="connsiteY593" fmla="*/ 617409 h 1154599"/>
                  <a:gd name="connsiteX594" fmla="*/ 83372 w 7487769"/>
                  <a:gd name="connsiteY594" fmla="*/ 641294 h 1154599"/>
                  <a:gd name="connsiteX595" fmla="*/ 100497 w 7487769"/>
                  <a:gd name="connsiteY595" fmla="*/ 653011 h 1154599"/>
                  <a:gd name="connsiteX596" fmla="*/ 113567 w 7487769"/>
                  <a:gd name="connsiteY596" fmla="*/ 666531 h 1154599"/>
                  <a:gd name="connsiteX597" fmla="*/ 137452 w 7487769"/>
                  <a:gd name="connsiteY597" fmla="*/ 691768 h 1154599"/>
                  <a:gd name="connsiteX598" fmla="*/ 150971 w 7487769"/>
                  <a:gd name="connsiteY598" fmla="*/ 705739 h 1154599"/>
                  <a:gd name="connsiteX599" fmla="*/ 159084 w 7487769"/>
                  <a:gd name="connsiteY599" fmla="*/ 717005 h 1154599"/>
                  <a:gd name="connsiteX600" fmla="*/ 177561 w 7487769"/>
                  <a:gd name="connsiteY600" fmla="*/ 741792 h 1154599"/>
                  <a:gd name="connsiteX601" fmla="*/ 196940 w 7487769"/>
                  <a:gd name="connsiteY601" fmla="*/ 767029 h 1154599"/>
                  <a:gd name="connsiteX602" fmla="*/ 200995 w 7487769"/>
                  <a:gd name="connsiteY602" fmla="*/ 772437 h 1154599"/>
                  <a:gd name="connsiteX603" fmla="*/ 214065 w 7487769"/>
                  <a:gd name="connsiteY603" fmla="*/ 792266 h 1154599"/>
                  <a:gd name="connsiteX604" fmla="*/ 231189 w 7487769"/>
                  <a:gd name="connsiteY604" fmla="*/ 817503 h 1154599"/>
                  <a:gd name="connsiteX605" fmla="*/ 247414 w 7487769"/>
                  <a:gd name="connsiteY605" fmla="*/ 842290 h 1154599"/>
                  <a:gd name="connsiteX606" fmla="*/ 251469 w 7487769"/>
                  <a:gd name="connsiteY606" fmla="*/ 847698 h 1154599"/>
                  <a:gd name="connsiteX607" fmla="*/ 264539 w 7487769"/>
                  <a:gd name="connsiteY607" fmla="*/ 867527 h 1154599"/>
                  <a:gd name="connsiteX608" fmla="*/ 280762 w 7487769"/>
                  <a:gd name="connsiteY608" fmla="*/ 892764 h 1154599"/>
                  <a:gd name="connsiteX609" fmla="*/ 297437 w 7487769"/>
                  <a:gd name="connsiteY609" fmla="*/ 918001 h 1154599"/>
                  <a:gd name="connsiteX610" fmla="*/ 301494 w 7487769"/>
                  <a:gd name="connsiteY610" fmla="*/ 924311 h 1154599"/>
                  <a:gd name="connsiteX611" fmla="*/ 314562 w 7487769"/>
                  <a:gd name="connsiteY611" fmla="*/ 942788 h 1154599"/>
                  <a:gd name="connsiteX612" fmla="*/ 331688 w 7487769"/>
                  <a:gd name="connsiteY612" fmla="*/ 968025 h 1154599"/>
                  <a:gd name="connsiteX613" fmla="*/ 349264 w 7487769"/>
                  <a:gd name="connsiteY613" fmla="*/ 993262 h 1154599"/>
                  <a:gd name="connsiteX614" fmla="*/ 351968 w 7487769"/>
                  <a:gd name="connsiteY614" fmla="*/ 996867 h 1154599"/>
                  <a:gd name="connsiteX615" fmla="*/ 369543 w 7487769"/>
                  <a:gd name="connsiteY615" fmla="*/ 1018499 h 1154599"/>
                  <a:gd name="connsiteX616" fmla="*/ 389372 w 7487769"/>
                  <a:gd name="connsiteY616" fmla="*/ 1043286 h 1154599"/>
                  <a:gd name="connsiteX617" fmla="*/ 401991 w 7487769"/>
                  <a:gd name="connsiteY617" fmla="*/ 1059059 h 1154599"/>
                  <a:gd name="connsiteX618" fmla="*/ 411906 w 7487769"/>
                  <a:gd name="connsiteY618" fmla="*/ 1068523 h 1154599"/>
                  <a:gd name="connsiteX619" fmla="*/ 438494 w 7487769"/>
                  <a:gd name="connsiteY619" fmla="*/ 1093760 h 1154599"/>
                  <a:gd name="connsiteX620" fmla="*/ 452465 w 7487769"/>
                  <a:gd name="connsiteY620" fmla="*/ 1107280 h 1154599"/>
                  <a:gd name="connsiteX621" fmla="*/ 470493 w 7487769"/>
                  <a:gd name="connsiteY621" fmla="*/ 1118997 h 1154599"/>
                  <a:gd name="connsiteX622" fmla="*/ 502489 w 7487769"/>
                  <a:gd name="connsiteY622" fmla="*/ 1139277 h 1154599"/>
                  <a:gd name="connsiteX623" fmla="*/ 517812 w 7487769"/>
                  <a:gd name="connsiteY623" fmla="*/ 1143784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42645" y="1143784"/>
                    </a:lnTo>
                    <a:lnTo>
                      <a:pt x="653462" y="1141080"/>
                    </a:lnTo>
                    <a:lnTo>
                      <a:pt x="700781" y="1118997"/>
                    </a:lnTo>
                    <a:lnTo>
                      <a:pt x="703485" y="1117194"/>
                    </a:lnTo>
                    <a:lnTo>
                      <a:pt x="742692" y="1093760"/>
                    </a:lnTo>
                    <a:lnTo>
                      <a:pt x="753959" y="1087000"/>
                    </a:lnTo>
                    <a:lnTo>
                      <a:pt x="784154" y="1068523"/>
                    </a:lnTo>
                    <a:lnTo>
                      <a:pt x="803983" y="1055904"/>
                    </a:lnTo>
                    <a:lnTo>
                      <a:pt x="824262" y="1043286"/>
                    </a:lnTo>
                    <a:lnTo>
                      <a:pt x="854457" y="1025710"/>
                    </a:lnTo>
                    <a:lnTo>
                      <a:pt x="868879" y="1018499"/>
                    </a:lnTo>
                    <a:lnTo>
                      <a:pt x="904480" y="999571"/>
                    </a:lnTo>
                    <a:lnTo>
                      <a:pt x="920254" y="993262"/>
                    </a:lnTo>
                    <a:lnTo>
                      <a:pt x="954956" y="978841"/>
                    </a:lnTo>
                    <a:lnTo>
                      <a:pt x="986501" y="968025"/>
                    </a:lnTo>
                    <a:lnTo>
                      <a:pt x="1004979" y="962166"/>
                    </a:lnTo>
                    <a:lnTo>
                      <a:pt x="1055453" y="948646"/>
                    </a:lnTo>
                    <a:lnTo>
                      <a:pt x="1078437" y="942788"/>
                    </a:lnTo>
                    <a:lnTo>
                      <a:pt x="1105477" y="936478"/>
                    </a:lnTo>
                    <a:lnTo>
                      <a:pt x="1155951" y="922508"/>
                    </a:lnTo>
                    <a:lnTo>
                      <a:pt x="1169921" y="918001"/>
                    </a:lnTo>
                    <a:lnTo>
                      <a:pt x="1205974" y="906284"/>
                    </a:lnTo>
                    <a:lnTo>
                      <a:pt x="1239324" y="892764"/>
                    </a:lnTo>
                    <a:lnTo>
                      <a:pt x="1256448" y="886004"/>
                    </a:lnTo>
                    <a:lnTo>
                      <a:pt x="1296558" y="867527"/>
                    </a:lnTo>
                    <a:lnTo>
                      <a:pt x="1306472" y="863020"/>
                    </a:lnTo>
                    <a:lnTo>
                      <a:pt x="1349286" y="842290"/>
                    </a:lnTo>
                    <a:lnTo>
                      <a:pt x="1356946" y="838684"/>
                    </a:lnTo>
                    <a:lnTo>
                      <a:pt x="1398858" y="817503"/>
                    </a:lnTo>
                    <a:lnTo>
                      <a:pt x="1406971" y="813447"/>
                    </a:lnTo>
                    <a:lnTo>
                      <a:pt x="1452938" y="792266"/>
                    </a:lnTo>
                    <a:lnTo>
                      <a:pt x="1457445" y="790013"/>
                    </a:lnTo>
                    <a:lnTo>
                      <a:pt x="1507468" y="768832"/>
                    </a:lnTo>
                    <a:lnTo>
                      <a:pt x="1511524" y="767029"/>
                    </a:lnTo>
                    <a:lnTo>
                      <a:pt x="1557942" y="749002"/>
                    </a:lnTo>
                    <a:lnTo>
                      <a:pt x="1575970" y="741792"/>
                    </a:lnTo>
                    <a:lnTo>
                      <a:pt x="1607966" y="728723"/>
                    </a:lnTo>
                    <a:lnTo>
                      <a:pt x="1635006" y="717005"/>
                    </a:lnTo>
                    <a:lnTo>
                      <a:pt x="1658440" y="706640"/>
                    </a:lnTo>
                    <a:lnTo>
                      <a:pt x="1686381" y="691768"/>
                    </a:lnTo>
                    <a:lnTo>
                      <a:pt x="1708465" y="679600"/>
                    </a:lnTo>
                    <a:lnTo>
                      <a:pt x="1728293" y="666531"/>
                    </a:lnTo>
                    <a:lnTo>
                      <a:pt x="1758939" y="646702"/>
                    </a:lnTo>
                    <a:lnTo>
                      <a:pt x="1765247" y="641294"/>
                    </a:lnTo>
                    <a:lnTo>
                      <a:pt x="1798146" y="616507"/>
                    </a:lnTo>
                    <a:lnTo>
                      <a:pt x="1808962" y="607494"/>
                    </a:lnTo>
                    <a:lnTo>
                      <a:pt x="1826988" y="591270"/>
                    </a:lnTo>
                    <a:lnTo>
                      <a:pt x="1855831" y="566033"/>
                    </a:lnTo>
                    <a:lnTo>
                      <a:pt x="1859436" y="562879"/>
                    </a:lnTo>
                    <a:lnTo>
                      <a:pt x="1881519" y="540796"/>
                    </a:lnTo>
                    <a:lnTo>
                      <a:pt x="1907206" y="516010"/>
                    </a:lnTo>
                    <a:lnTo>
                      <a:pt x="1909460" y="513756"/>
                    </a:lnTo>
                    <a:lnTo>
                      <a:pt x="1932894" y="490772"/>
                    </a:lnTo>
                    <a:lnTo>
                      <a:pt x="1958582" y="465535"/>
                    </a:lnTo>
                    <a:lnTo>
                      <a:pt x="1959934" y="464634"/>
                    </a:lnTo>
                    <a:lnTo>
                      <a:pt x="1986974" y="440298"/>
                    </a:lnTo>
                    <a:lnTo>
                      <a:pt x="2009957" y="418666"/>
                    </a:lnTo>
                    <a:lnTo>
                      <a:pt x="2014464" y="415512"/>
                    </a:lnTo>
                    <a:lnTo>
                      <a:pt x="2046912" y="390274"/>
                    </a:lnTo>
                    <a:lnTo>
                      <a:pt x="2060433" y="379909"/>
                    </a:lnTo>
                    <a:lnTo>
                      <a:pt x="2085670" y="365037"/>
                    </a:lnTo>
                    <a:lnTo>
                      <a:pt x="2110456" y="350165"/>
                    </a:lnTo>
                    <a:lnTo>
                      <a:pt x="2137947" y="339800"/>
                    </a:lnTo>
                    <a:lnTo>
                      <a:pt x="2160930" y="33168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43449" y="339800"/>
                    </a:lnTo>
                    <a:lnTo>
                      <a:pt x="2361926" y="344758"/>
                    </a:lnTo>
                    <a:lnTo>
                      <a:pt x="2411949" y="359629"/>
                    </a:lnTo>
                    <a:lnTo>
                      <a:pt x="2428173" y="365037"/>
                    </a:lnTo>
                    <a:lnTo>
                      <a:pt x="2462423" y="376755"/>
                    </a:lnTo>
                    <a:lnTo>
                      <a:pt x="2497575" y="390274"/>
                    </a:lnTo>
                    <a:lnTo>
                      <a:pt x="2512448" y="395683"/>
                    </a:lnTo>
                    <a:lnTo>
                      <a:pt x="2562922" y="415061"/>
                    </a:lnTo>
                    <a:lnTo>
                      <a:pt x="2563372" y="415512"/>
                    </a:lnTo>
                    <a:lnTo>
                      <a:pt x="2612945" y="437594"/>
                    </a:lnTo>
                    <a:lnTo>
                      <a:pt x="2619704" y="440298"/>
                    </a:lnTo>
                    <a:lnTo>
                      <a:pt x="2663419" y="462381"/>
                    </a:lnTo>
                    <a:lnTo>
                      <a:pt x="2669729" y="465535"/>
                    </a:lnTo>
                    <a:lnTo>
                      <a:pt x="2713443" y="488519"/>
                    </a:lnTo>
                    <a:lnTo>
                      <a:pt x="2717950" y="490772"/>
                    </a:lnTo>
                    <a:lnTo>
                      <a:pt x="2763917" y="514658"/>
                    </a:lnTo>
                    <a:lnTo>
                      <a:pt x="2765720" y="516010"/>
                    </a:lnTo>
                    <a:lnTo>
                      <a:pt x="2812590" y="540796"/>
                    </a:lnTo>
                    <a:lnTo>
                      <a:pt x="2813942" y="541697"/>
                    </a:lnTo>
                    <a:lnTo>
                      <a:pt x="2863965" y="566033"/>
                    </a:lnTo>
                    <a:lnTo>
                      <a:pt x="2864416" y="566484"/>
                    </a:lnTo>
                    <a:lnTo>
                      <a:pt x="2914439" y="586313"/>
                    </a:lnTo>
                    <a:lnTo>
                      <a:pt x="2932015" y="591270"/>
                    </a:lnTo>
                    <a:lnTo>
                      <a:pt x="2964913" y="600284"/>
                    </a:lnTo>
                    <a:lnTo>
                      <a:pt x="3014937" y="608395"/>
                    </a:lnTo>
                    <a:lnTo>
                      <a:pt x="3065411" y="607945"/>
                    </a:lnTo>
                    <a:lnTo>
                      <a:pt x="3115885" y="601636"/>
                    </a:lnTo>
                    <a:lnTo>
                      <a:pt x="3161854" y="591270"/>
                    </a:lnTo>
                    <a:lnTo>
                      <a:pt x="3165909" y="590369"/>
                    </a:lnTo>
                    <a:lnTo>
                      <a:pt x="3216384" y="574145"/>
                    </a:lnTo>
                    <a:lnTo>
                      <a:pt x="3238015" y="566033"/>
                    </a:lnTo>
                    <a:lnTo>
                      <a:pt x="3266407" y="555668"/>
                    </a:lnTo>
                    <a:lnTo>
                      <a:pt x="3306966" y="540796"/>
                    </a:lnTo>
                    <a:lnTo>
                      <a:pt x="3316881" y="537641"/>
                    </a:lnTo>
                    <a:lnTo>
                      <a:pt x="3366905" y="522770"/>
                    </a:lnTo>
                    <a:lnTo>
                      <a:pt x="3395297" y="516010"/>
                    </a:lnTo>
                    <a:lnTo>
                      <a:pt x="3417379" y="510151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64745" y="516010"/>
                    </a:lnTo>
                    <a:lnTo>
                      <a:pt x="3567900" y="516460"/>
                    </a:lnTo>
                    <a:lnTo>
                      <a:pt x="3618374" y="533135"/>
                    </a:lnTo>
                    <a:lnTo>
                      <a:pt x="3635951" y="540796"/>
                    </a:lnTo>
                    <a:lnTo>
                      <a:pt x="3668399" y="555668"/>
                    </a:lnTo>
                    <a:lnTo>
                      <a:pt x="3689580" y="566033"/>
                    </a:lnTo>
                    <a:lnTo>
                      <a:pt x="3718873" y="580454"/>
                    </a:lnTo>
                    <a:lnTo>
                      <a:pt x="3739153" y="591270"/>
                    </a:lnTo>
                    <a:lnTo>
                      <a:pt x="3768896" y="606593"/>
                    </a:lnTo>
                    <a:lnTo>
                      <a:pt x="3789176" y="616507"/>
                    </a:lnTo>
                    <a:lnTo>
                      <a:pt x="3819371" y="630929"/>
                    </a:lnTo>
                    <a:lnTo>
                      <a:pt x="3846410" y="641294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25727" y="666531"/>
                    </a:lnTo>
                    <a:lnTo>
                      <a:pt x="3969893" y="675544"/>
                    </a:lnTo>
                    <a:lnTo>
                      <a:pt x="4020367" y="682755"/>
                    </a:lnTo>
                    <a:lnTo>
                      <a:pt x="4070390" y="686811"/>
                    </a:lnTo>
                    <a:lnTo>
                      <a:pt x="4115006" y="691768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221362" y="708893"/>
                    </a:lnTo>
                    <a:lnTo>
                      <a:pt x="4256064" y="717005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57463" y="741792"/>
                    </a:lnTo>
                    <a:lnTo>
                      <a:pt x="4371884" y="745848"/>
                    </a:lnTo>
                    <a:lnTo>
                      <a:pt x="4422358" y="757114"/>
                    </a:lnTo>
                    <a:lnTo>
                      <a:pt x="4467875" y="767029"/>
                    </a:lnTo>
                    <a:lnTo>
                      <a:pt x="4472382" y="767930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612088" y="792266"/>
                    </a:lnTo>
                    <a:lnTo>
                      <a:pt x="4623354" y="793618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09027" y="792266"/>
                    </a:lnTo>
                    <a:lnTo>
                      <a:pt x="4824350" y="788661"/>
                    </a:lnTo>
                    <a:lnTo>
                      <a:pt x="4874374" y="767930"/>
                    </a:lnTo>
                    <a:lnTo>
                      <a:pt x="4876176" y="767029"/>
                    </a:lnTo>
                    <a:lnTo>
                      <a:pt x="4914934" y="741792"/>
                    </a:lnTo>
                    <a:lnTo>
                      <a:pt x="4924848" y="735483"/>
                    </a:lnTo>
                    <a:lnTo>
                      <a:pt x="4946479" y="717005"/>
                    </a:lnTo>
                    <a:lnTo>
                      <a:pt x="4974871" y="692669"/>
                    </a:lnTo>
                    <a:lnTo>
                      <a:pt x="4975773" y="691768"/>
                    </a:lnTo>
                    <a:lnTo>
                      <a:pt x="4999659" y="666531"/>
                    </a:lnTo>
                    <a:lnTo>
                      <a:pt x="5023544" y="641294"/>
                    </a:lnTo>
                    <a:lnTo>
                      <a:pt x="5025345" y="639491"/>
                    </a:lnTo>
                    <a:lnTo>
                      <a:pt x="5046077" y="616507"/>
                    </a:lnTo>
                    <a:lnTo>
                      <a:pt x="5068159" y="591270"/>
                    </a:lnTo>
                    <a:lnTo>
                      <a:pt x="5075370" y="582708"/>
                    </a:lnTo>
                    <a:lnTo>
                      <a:pt x="5089791" y="566033"/>
                    </a:lnTo>
                    <a:lnTo>
                      <a:pt x="5111422" y="540796"/>
                    </a:lnTo>
                    <a:lnTo>
                      <a:pt x="5125844" y="524572"/>
                    </a:lnTo>
                    <a:lnTo>
                      <a:pt x="5133955" y="516010"/>
                    </a:lnTo>
                    <a:lnTo>
                      <a:pt x="5157840" y="490772"/>
                    </a:lnTo>
                    <a:lnTo>
                      <a:pt x="5175867" y="470493"/>
                    </a:lnTo>
                    <a:lnTo>
                      <a:pt x="5181725" y="465535"/>
                    </a:lnTo>
                    <a:lnTo>
                      <a:pt x="5210117" y="440298"/>
                    </a:lnTo>
                    <a:lnTo>
                      <a:pt x="5226342" y="425426"/>
                    </a:lnTo>
                    <a:lnTo>
                      <a:pt x="5241664" y="415512"/>
                    </a:lnTo>
                    <a:lnTo>
                      <a:pt x="5276365" y="391627"/>
                    </a:lnTo>
                    <a:lnTo>
                      <a:pt x="5280872" y="390274"/>
                    </a:lnTo>
                    <a:lnTo>
                      <a:pt x="5326839" y="373600"/>
                    </a:lnTo>
                    <a:lnTo>
                      <a:pt x="5376863" y="367741"/>
                    </a:lnTo>
                    <a:lnTo>
                      <a:pt x="5427337" y="375403"/>
                    </a:lnTo>
                    <a:lnTo>
                      <a:pt x="5464292" y="390274"/>
                    </a:lnTo>
                    <a:lnTo>
                      <a:pt x="5477360" y="395683"/>
                    </a:lnTo>
                    <a:lnTo>
                      <a:pt x="5510710" y="415512"/>
                    </a:lnTo>
                    <a:lnTo>
                      <a:pt x="5527836" y="425426"/>
                    </a:lnTo>
                    <a:lnTo>
                      <a:pt x="5547664" y="440298"/>
                    </a:lnTo>
                    <a:lnTo>
                      <a:pt x="5577859" y="462831"/>
                    </a:lnTo>
                    <a:lnTo>
                      <a:pt x="5581464" y="465535"/>
                    </a:lnTo>
                    <a:lnTo>
                      <a:pt x="5611208" y="490772"/>
                    </a:lnTo>
                    <a:lnTo>
                      <a:pt x="5628333" y="505194"/>
                    </a:lnTo>
                    <a:lnTo>
                      <a:pt x="5640051" y="516010"/>
                    </a:lnTo>
                    <a:lnTo>
                      <a:pt x="5667540" y="540796"/>
                    </a:lnTo>
                    <a:lnTo>
                      <a:pt x="5678357" y="550711"/>
                    </a:lnTo>
                    <a:lnTo>
                      <a:pt x="5695481" y="566033"/>
                    </a:lnTo>
                    <a:lnTo>
                      <a:pt x="5723424" y="591270"/>
                    </a:lnTo>
                    <a:lnTo>
                      <a:pt x="5728831" y="595777"/>
                    </a:lnTo>
                    <a:lnTo>
                      <a:pt x="5751814" y="616507"/>
                    </a:lnTo>
                    <a:lnTo>
                      <a:pt x="5778854" y="639041"/>
                    </a:lnTo>
                    <a:lnTo>
                      <a:pt x="5782009" y="641294"/>
                    </a:lnTo>
                    <a:lnTo>
                      <a:pt x="5814457" y="666531"/>
                    </a:lnTo>
                    <a:lnTo>
                      <a:pt x="5829328" y="677798"/>
                    </a:lnTo>
                    <a:lnTo>
                      <a:pt x="5850961" y="691768"/>
                    </a:lnTo>
                    <a:lnTo>
                      <a:pt x="5879353" y="710696"/>
                    </a:lnTo>
                    <a:lnTo>
                      <a:pt x="5892422" y="717005"/>
                    </a:lnTo>
                    <a:lnTo>
                      <a:pt x="5929827" y="735032"/>
                    </a:lnTo>
                    <a:lnTo>
                      <a:pt x="5952360" y="741792"/>
                    </a:lnTo>
                    <a:lnTo>
                      <a:pt x="5979851" y="750354"/>
                    </a:lnTo>
                    <a:lnTo>
                      <a:pt x="6030325" y="757565"/>
                    </a:lnTo>
                    <a:lnTo>
                      <a:pt x="6080348" y="757114"/>
                    </a:lnTo>
                    <a:lnTo>
                      <a:pt x="6130822" y="750354"/>
                    </a:lnTo>
                    <a:lnTo>
                      <a:pt x="6164622" y="741792"/>
                    </a:lnTo>
                    <a:lnTo>
                      <a:pt x="6180847" y="737736"/>
                    </a:lnTo>
                    <a:lnTo>
                      <a:pt x="6231321" y="721963"/>
                    </a:lnTo>
                    <a:lnTo>
                      <a:pt x="6244840" y="717005"/>
                    </a:lnTo>
                    <a:lnTo>
                      <a:pt x="6281344" y="703035"/>
                    </a:lnTo>
                    <a:lnTo>
                      <a:pt x="6308835" y="691768"/>
                    </a:lnTo>
                    <a:lnTo>
                      <a:pt x="6331819" y="682304"/>
                    </a:lnTo>
                    <a:lnTo>
                      <a:pt x="6366971" y="666531"/>
                    </a:lnTo>
                    <a:lnTo>
                      <a:pt x="6381842" y="659771"/>
                    </a:lnTo>
                    <a:lnTo>
                      <a:pt x="6419697" y="641294"/>
                    </a:lnTo>
                    <a:lnTo>
                      <a:pt x="6432316" y="635435"/>
                    </a:lnTo>
                    <a:lnTo>
                      <a:pt x="6472426" y="616507"/>
                    </a:lnTo>
                    <a:lnTo>
                      <a:pt x="6482340" y="611100"/>
                    </a:lnTo>
                    <a:lnTo>
                      <a:pt x="6523801" y="591270"/>
                    </a:lnTo>
                    <a:lnTo>
                      <a:pt x="6532814" y="587214"/>
                    </a:lnTo>
                    <a:lnTo>
                      <a:pt x="6581485" y="566033"/>
                    </a:lnTo>
                    <a:lnTo>
                      <a:pt x="6582837" y="565582"/>
                    </a:lnTo>
                    <a:lnTo>
                      <a:pt x="6633313" y="548457"/>
                    </a:lnTo>
                    <a:lnTo>
                      <a:pt x="6683336" y="541697"/>
                    </a:lnTo>
                    <a:lnTo>
                      <a:pt x="6733810" y="547105"/>
                    </a:lnTo>
                    <a:lnTo>
                      <a:pt x="6779778" y="566033"/>
                    </a:lnTo>
                    <a:lnTo>
                      <a:pt x="6783834" y="567836"/>
                    </a:lnTo>
                    <a:lnTo>
                      <a:pt x="6814028" y="591270"/>
                    </a:lnTo>
                    <a:lnTo>
                      <a:pt x="6834308" y="607044"/>
                    </a:lnTo>
                    <a:lnTo>
                      <a:pt x="6842420" y="616507"/>
                    </a:lnTo>
                    <a:lnTo>
                      <a:pt x="6865404" y="641294"/>
                    </a:lnTo>
                    <a:lnTo>
                      <a:pt x="6884331" y="662926"/>
                    </a:lnTo>
                    <a:lnTo>
                      <a:pt x="6887035" y="666531"/>
                    </a:lnTo>
                    <a:lnTo>
                      <a:pt x="6905063" y="691768"/>
                    </a:lnTo>
                    <a:lnTo>
                      <a:pt x="6923539" y="717005"/>
                    </a:lnTo>
                    <a:lnTo>
                      <a:pt x="6934805" y="733229"/>
                    </a:lnTo>
                    <a:lnTo>
                      <a:pt x="6940214" y="741792"/>
                    </a:lnTo>
                    <a:lnTo>
                      <a:pt x="6956438" y="767029"/>
                    </a:lnTo>
                    <a:lnTo>
                      <a:pt x="6972211" y="792266"/>
                    </a:lnTo>
                    <a:lnTo>
                      <a:pt x="6984830" y="812546"/>
                    </a:lnTo>
                    <a:lnTo>
                      <a:pt x="6987985" y="817503"/>
                    </a:lnTo>
                    <a:lnTo>
                      <a:pt x="7003307" y="842290"/>
                    </a:lnTo>
                    <a:lnTo>
                      <a:pt x="7019080" y="867527"/>
                    </a:lnTo>
                    <a:lnTo>
                      <a:pt x="7034403" y="892764"/>
                    </a:lnTo>
                    <a:lnTo>
                      <a:pt x="7035304" y="894116"/>
                    </a:lnTo>
                    <a:lnTo>
                      <a:pt x="7050176" y="918001"/>
                    </a:lnTo>
                    <a:lnTo>
                      <a:pt x="7066851" y="942788"/>
                    </a:lnTo>
                    <a:lnTo>
                      <a:pt x="7082624" y="968025"/>
                    </a:lnTo>
                    <a:lnTo>
                      <a:pt x="7085328" y="972982"/>
                    </a:lnTo>
                    <a:lnTo>
                      <a:pt x="7101100" y="993262"/>
                    </a:lnTo>
                    <a:lnTo>
                      <a:pt x="7120929" y="1018499"/>
                    </a:lnTo>
                    <a:lnTo>
                      <a:pt x="7135802" y="1038328"/>
                    </a:lnTo>
                    <a:lnTo>
                      <a:pt x="7141210" y="1043286"/>
                    </a:lnTo>
                    <a:lnTo>
                      <a:pt x="7166898" y="1068523"/>
                    </a:lnTo>
                    <a:lnTo>
                      <a:pt x="7186276" y="1087451"/>
                    </a:lnTo>
                    <a:lnTo>
                      <a:pt x="7196642" y="1093760"/>
                    </a:lnTo>
                    <a:lnTo>
                      <a:pt x="7236299" y="1118546"/>
                    </a:lnTo>
                    <a:lnTo>
                      <a:pt x="7236750" y="1118997"/>
                    </a:lnTo>
                    <a:lnTo>
                      <a:pt x="7286775" y="1129813"/>
                    </a:lnTo>
                    <a:lnTo>
                      <a:pt x="7336797" y="1122152"/>
                    </a:lnTo>
                    <a:lnTo>
                      <a:pt x="7345360" y="1118997"/>
                    </a:lnTo>
                    <a:lnTo>
                      <a:pt x="7387272" y="1102322"/>
                    </a:lnTo>
                    <a:lnTo>
                      <a:pt x="7400792" y="1093760"/>
                    </a:lnTo>
                    <a:lnTo>
                      <a:pt x="7437296" y="1073029"/>
                    </a:lnTo>
                    <a:lnTo>
                      <a:pt x="7443155" y="1068523"/>
                    </a:lnTo>
                    <a:lnTo>
                      <a:pt x="7478756" y="1043286"/>
                    </a:lnTo>
                    <a:lnTo>
                      <a:pt x="7487770" y="1037427"/>
                    </a:lnTo>
                    <a:lnTo>
                      <a:pt x="7487770" y="1018499"/>
                    </a:lnTo>
                    <a:lnTo>
                      <a:pt x="7487770" y="993262"/>
                    </a:lnTo>
                    <a:lnTo>
                      <a:pt x="7487770" y="968025"/>
                    </a:lnTo>
                    <a:lnTo>
                      <a:pt x="7487770" y="942788"/>
                    </a:lnTo>
                    <a:lnTo>
                      <a:pt x="7487770" y="918001"/>
                    </a:lnTo>
                    <a:lnTo>
                      <a:pt x="7487770" y="892764"/>
                    </a:lnTo>
                    <a:lnTo>
                      <a:pt x="7487770" y="867527"/>
                    </a:lnTo>
                    <a:lnTo>
                      <a:pt x="7487770" y="842290"/>
                    </a:lnTo>
                    <a:lnTo>
                      <a:pt x="7487770" y="817503"/>
                    </a:lnTo>
                    <a:lnTo>
                      <a:pt x="7487770" y="792266"/>
                    </a:lnTo>
                    <a:lnTo>
                      <a:pt x="7487770" y="767029"/>
                    </a:lnTo>
                    <a:lnTo>
                      <a:pt x="7487770" y="741792"/>
                    </a:lnTo>
                    <a:lnTo>
                      <a:pt x="7487770" y="717005"/>
                    </a:lnTo>
                    <a:lnTo>
                      <a:pt x="7487770" y="714301"/>
                    </a:lnTo>
                    <a:lnTo>
                      <a:pt x="7483714" y="717005"/>
                    </a:lnTo>
                    <a:lnTo>
                      <a:pt x="7448111" y="741792"/>
                    </a:lnTo>
                    <a:lnTo>
                      <a:pt x="7437296" y="749453"/>
                    </a:lnTo>
                    <a:lnTo>
                      <a:pt x="7407101" y="767029"/>
                    </a:lnTo>
                    <a:lnTo>
                      <a:pt x="7387272" y="779647"/>
                    </a:lnTo>
                    <a:lnTo>
                      <a:pt x="7355726" y="792266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31342" y="792266"/>
                    </a:lnTo>
                    <a:lnTo>
                      <a:pt x="7190332" y="767029"/>
                    </a:lnTo>
                    <a:lnTo>
                      <a:pt x="7186276" y="764776"/>
                    </a:lnTo>
                    <a:lnTo>
                      <a:pt x="7162391" y="741792"/>
                    </a:lnTo>
                    <a:lnTo>
                      <a:pt x="7137604" y="717005"/>
                    </a:lnTo>
                    <a:lnTo>
                      <a:pt x="7135802" y="715203"/>
                    </a:lnTo>
                    <a:lnTo>
                      <a:pt x="7118226" y="691768"/>
                    </a:lnTo>
                    <a:lnTo>
                      <a:pt x="7098847" y="666531"/>
                    </a:lnTo>
                    <a:lnTo>
                      <a:pt x="7085328" y="649406"/>
                    </a:lnTo>
                    <a:lnTo>
                      <a:pt x="7080370" y="641294"/>
                    </a:lnTo>
                    <a:lnTo>
                      <a:pt x="7064596" y="616507"/>
                    </a:lnTo>
                    <a:lnTo>
                      <a:pt x="7047922" y="591270"/>
                    </a:lnTo>
                    <a:lnTo>
                      <a:pt x="7035304" y="571892"/>
                    </a:lnTo>
                    <a:lnTo>
                      <a:pt x="7031699" y="566033"/>
                    </a:lnTo>
                    <a:lnTo>
                      <a:pt x="7016377" y="540796"/>
                    </a:lnTo>
                    <a:lnTo>
                      <a:pt x="7001053" y="516010"/>
                    </a:lnTo>
                    <a:lnTo>
                      <a:pt x="6985281" y="490772"/>
                    </a:lnTo>
                    <a:lnTo>
                      <a:pt x="6984830" y="490322"/>
                    </a:lnTo>
                    <a:lnTo>
                      <a:pt x="6969507" y="465535"/>
                    </a:lnTo>
                    <a:lnTo>
                      <a:pt x="6954185" y="440298"/>
                    </a:lnTo>
                    <a:lnTo>
                      <a:pt x="6937960" y="415512"/>
                    </a:lnTo>
                    <a:lnTo>
                      <a:pt x="6934805" y="410554"/>
                    </a:lnTo>
                    <a:lnTo>
                      <a:pt x="6920385" y="390274"/>
                    </a:lnTo>
                    <a:lnTo>
                      <a:pt x="6902359" y="365037"/>
                    </a:lnTo>
                    <a:lnTo>
                      <a:pt x="6884331" y="340251"/>
                    </a:lnTo>
                    <a:lnTo>
                      <a:pt x="6884331" y="339800"/>
                    </a:lnTo>
                    <a:lnTo>
                      <a:pt x="6861798" y="315014"/>
                    </a:lnTo>
                    <a:lnTo>
                      <a:pt x="6838815" y="289777"/>
                    </a:lnTo>
                    <a:lnTo>
                      <a:pt x="6834308" y="284819"/>
                    </a:lnTo>
                    <a:lnTo>
                      <a:pt x="6808169" y="264539"/>
                    </a:lnTo>
                    <a:lnTo>
                      <a:pt x="6783834" y="246062"/>
                    </a:lnTo>
                    <a:lnTo>
                      <a:pt x="6768512" y="239302"/>
                    </a:lnTo>
                    <a:lnTo>
                      <a:pt x="6733810" y="224430"/>
                    </a:lnTo>
                    <a:lnTo>
                      <a:pt x="6683336" y="219473"/>
                    </a:lnTo>
                    <a:lnTo>
                      <a:pt x="6633313" y="226684"/>
                    </a:lnTo>
                    <a:lnTo>
                      <a:pt x="6593203" y="239302"/>
                    </a:lnTo>
                    <a:lnTo>
                      <a:pt x="6582837" y="242457"/>
                    </a:lnTo>
                    <a:lnTo>
                      <a:pt x="6533715" y="264539"/>
                    </a:lnTo>
                    <a:lnTo>
                      <a:pt x="6532814" y="264990"/>
                    </a:lnTo>
                    <a:lnTo>
                      <a:pt x="6482340" y="289326"/>
                    </a:lnTo>
                    <a:lnTo>
                      <a:pt x="6481889" y="289777"/>
                    </a:lnTo>
                    <a:lnTo>
                      <a:pt x="6432316" y="313662"/>
                    </a:lnTo>
                    <a:lnTo>
                      <a:pt x="6430063" y="315014"/>
                    </a:lnTo>
                    <a:lnTo>
                      <a:pt x="6381842" y="338448"/>
                    </a:lnTo>
                    <a:lnTo>
                      <a:pt x="6378687" y="339800"/>
                    </a:lnTo>
                    <a:lnTo>
                      <a:pt x="6331819" y="360531"/>
                    </a:lnTo>
                    <a:lnTo>
                      <a:pt x="6320101" y="365037"/>
                    </a:lnTo>
                    <a:lnTo>
                      <a:pt x="6281344" y="381261"/>
                    </a:lnTo>
                    <a:lnTo>
                      <a:pt x="6257910" y="390274"/>
                    </a:lnTo>
                    <a:lnTo>
                      <a:pt x="6231321" y="400189"/>
                    </a:lnTo>
                    <a:lnTo>
                      <a:pt x="6182198" y="415512"/>
                    </a:lnTo>
                    <a:lnTo>
                      <a:pt x="6180847" y="415512"/>
                    </a:lnTo>
                    <a:lnTo>
                      <a:pt x="6130822" y="428130"/>
                    </a:lnTo>
                    <a:lnTo>
                      <a:pt x="6080348" y="435792"/>
                    </a:lnTo>
                    <a:lnTo>
                      <a:pt x="6030325" y="435792"/>
                    </a:lnTo>
                    <a:lnTo>
                      <a:pt x="5979851" y="428581"/>
                    </a:lnTo>
                    <a:lnTo>
                      <a:pt x="5937038" y="415512"/>
                    </a:lnTo>
                    <a:lnTo>
                      <a:pt x="5929827" y="412808"/>
                    </a:lnTo>
                    <a:lnTo>
                      <a:pt x="5882508" y="390274"/>
                    </a:lnTo>
                    <a:lnTo>
                      <a:pt x="5879353" y="388472"/>
                    </a:lnTo>
                    <a:lnTo>
                      <a:pt x="5842849" y="365037"/>
                    </a:lnTo>
                    <a:lnTo>
                      <a:pt x="5829328" y="356475"/>
                    </a:lnTo>
                    <a:lnTo>
                      <a:pt x="5808147" y="339800"/>
                    </a:lnTo>
                    <a:lnTo>
                      <a:pt x="5778854" y="317267"/>
                    </a:lnTo>
                    <a:lnTo>
                      <a:pt x="5776150" y="315014"/>
                    </a:lnTo>
                    <a:lnTo>
                      <a:pt x="5746406" y="289777"/>
                    </a:lnTo>
                    <a:lnTo>
                      <a:pt x="5728831" y="274454"/>
                    </a:lnTo>
                    <a:lnTo>
                      <a:pt x="5717565" y="264539"/>
                    </a:lnTo>
                    <a:lnTo>
                      <a:pt x="5690976" y="239302"/>
                    </a:lnTo>
                    <a:lnTo>
                      <a:pt x="5678357" y="228486"/>
                    </a:lnTo>
                    <a:lnTo>
                      <a:pt x="5663035" y="214516"/>
                    </a:lnTo>
                    <a:lnTo>
                      <a:pt x="5635093" y="189279"/>
                    </a:lnTo>
                    <a:lnTo>
                      <a:pt x="5628333" y="182969"/>
                    </a:lnTo>
                    <a:lnTo>
                      <a:pt x="5605800" y="164041"/>
                    </a:lnTo>
                    <a:lnTo>
                      <a:pt x="5577859" y="141058"/>
                    </a:lnTo>
                    <a:lnTo>
                      <a:pt x="5575155" y="138804"/>
                    </a:lnTo>
                    <a:lnTo>
                      <a:pt x="5542707" y="114018"/>
                    </a:lnTo>
                    <a:lnTo>
                      <a:pt x="5527836" y="102751"/>
                    </a:lnTo>
                    <a:lnTo>
                      <a:pt x="5503500" y="88781"/>
                    </a:lnTo>
                    <a:lnTo>
                      <a:pt x="5477360" y="73458"/>
                    </a:lnTo>
                    <a:lnTo>
                      <a:pt x="5453026" y="63544"/>
                    </a:lnTo>
                    <a:lnTo>
                      <a:pt x="5427337" y="53178"/>
                    </a:lnTo>
                    <a:lnTo>
                      <a:pt x="5376863" y="44616"/>
                    </a:lnTo>
                    <a:lnTo>
                      <a:pt x="5326839" y="50024"/>
                    </a:lnTo>
                    <a:lnTo>
                      <a:pt x="5292590" y="63544"/>
                    </a:lnTo>
                    <a:lnTo>
                      <a:pt x="5276365" y="69853"/>
                    </a:lnTo>
                    <a:lnTo>
                      <a:pt x="5247523" y="88781"/>
                    </a:lnTo>
                    <a:lnTo>
                      <a:pt x="5226342" y="102751"/>
                    </a:lnTo>
                    <a:lnTo>
                      <a:pt x="5213724" y="114018"/>
                    </a:lnTo>
                    <a:lnTo>
                      <a:pt x="5185332" y="138804"/>
                    </a:lnTo>
                    <a:lnTo>
                      <a:pt x="5175867" y="147367"/>
                    </a:lnTo>
                    <a:lnTo>
                      <a:pt x="5160544" y="164041"/>
                    </a:lnTo>
                    <a:lnTo>
                      <a:pt x="5137561" y="189279"/>
                    </a:lnTo>
                    <a:lnTo>
                      <a:pt x="5125844" y="201897"/>
                    </a:lnTo>
                    <a:lnTo>
                      <a:pt x="5114577" y="214516"/>
                    </a:lnTo>
                    <a:lnTo>
                      <a:pt x="5092945" y="239302"/>
                    </a:lnTo>
                    <a:lnTo>
                      <a:pt x="5075370" y="259131"/>
                    </a:lnTo>
                    <a:lnTo>
                      <a:pt x="5070863" y="264539"/>
                    </a:lnTo>
                    <a:lnTo>
                      <a:pt x="5048781" y="289777"/>
                    </a:lnTo>
                    <a:lnTo>
                      <a:pt x="5027148" y="315014"/>
                    </a:lnTo>
                    <a:lnTo>
                      <a:pt x="5025345" y="317267"/>
                    </a:lnTo>
                    <a:lnTo>
                      <a:pt x="5003263" y="339800"/>
                    </a:lnTo>
                    <a:lnTo>
                      <a:pt x="4978927" y="365037"/>
                    </a:lnTo>
                    <a:lnTo>
                      <a:pt x="4974871" y="369093"/>
                    </a:lnTo>
                    <a:lnTo>
                      <a:pt x="4950535" y="390274"/>
                    </a:lnTo>
                    <a:lnTo>
                      <a:pt x="4924848" y="411906"/>
                    </a:lnTo>
                    <a:lnTo>
                      <a:pt x="4919890" y="415512"/>
                    </a:lnTo>
                    <a:lnTo>
                      <a:pt x="4880683" y="440298"/>
                    </a:lnTo>
                    <a:lnTo>
                      <a:pt x="4874374" y="444354"/>
                    </a:lnTo>
                    <a:lnTo>
                      <a:pt x="4824801" y="465535"/>
                    </a:lnTo>
                    <a:lnTo>
                      <a:pt x="4824350" y="465535"/>
                    </a:lnTo>
                    <a:lnTo>
                      <a:pt x="4773876" y="476351"/>
                    </a:lnTo>
                    <a:lnTo>
                      <a:pt x="4723851" y="479506"/>
                    </a:lnTo>
                    <a:lnTo>
                      <a:pt x="4673377" y="476351"/>
                    </a:lnTo>
                    <a:lnTo>
                      <a:pt x="4623354" y="470493"/>
                    </a:lnTo>
                    <a:lnTo>
                      <a:pt x="4587301" y="465535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5706"/>
                    </a:lnTo>
                    <a:lnTo>
                      <a:pt x="4448497" y="440298"/>
                    </a:lnTo>
                    <a:lnTo>
                      <a:pt x="4422358" y="434890"/>
                    </a:lnTo>
                    <a:lnTo>
                      <a:pt x="4371884" y="422722"/>
                    </a:lnTo>
                    <a:lnTo>
                      <a:pt x="4343042" y="415512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39840" y="390274"/>
                    </a:lnTo>
                    <a:lnTo>
                      <a:pt x="4221362" y="386218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4897" y="365037"/>
                    </a:lnTo>
                    <a:lnTo>
                      <a:pt x="4070390" y="364587"/>
                    </a:lnTo>
                    <a:lnTo>
                      <a:pt x="4020367" y="359179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908602" y="339800"/>
                    </a:lnTo>
                    <a:lnTo>
                      <a:pt x="3869394" y="328083"/>
                    </a:lnTo>
                    <a:lnTo>
                      <a:pt x="3835143" y="315014"/>
                    </a:lnTo>
                    <a:lnTo>
                      <a:pt x="3819371" y="308704"/>
                    </a:lnTo>
                    <a:lnTo>
                      <a:pt x="3780162" y="289777"/>
                    </a:lnTo>
                    <a:lnTo>
                      <a:pt x="3768896" y="284369"/>
                    </a:lnTo>
                    <a:lnTo>
                      <a:pt x="3731040" y="264539"/>
                    </a:lnTo>
                    <a:lnTo>
                      <a:pt x="3718873" y="258230"/>
                    </a:lnTo>
                    <a:lnTo>
                      <a:pt x="3682369" y="239302"/>
                    </a:lnTo>
                    <a:lnTo>
                      <a:pt x="3668399" y="232542"/>
                    </a:lnTo>
                    <a:lnTo>
                      <a:pt x="3627388" y="214516"/>
                    </a:lnTo>
                    <a:lnTo>
                      <a:pt x="3618374" y="210009"/>
                    </a:lnTo>
                    <a:lnTo>
                      <a:pt x="3567900" y="193785"/>
                    </a:lnTo>
                    <a:lnTo>
                      <a:pt x="3543564" y="189279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8377"/>
                    </a:lnTo>
                    <a:lnTo>
                      <a:pt x="3412872" y="189279"/>
                    </a:lnTo>
                    <a:lnTo>
                      <a:pt x="3366905" y="199644"/>
                    </a:lnTo>
                    <a:lnTo>
                      <a:pt x="3317783" y="214516"/>
                    </a:lnTo>
                    <a:lnTo>
                      <a:pt x="3316881" y="214516"/>
                    </a:lnTo>
                    <a:lnTo>
                      <a:pt x="3266407" y="232542"/>
                    </a:lnTo>
                    <a:lnTo>
                      <a:pt x="3247479" y="239302"/>
                    </a:lnTo>
                    <a:lnTo>
                      <a:pt x="3216384" y="251019"/>
                    </a:lnTo>
                    <a:lnTo>
                      <a:pt x="3173570" y="264539"/>
                    </a:lnTo>
                    <a:lnTo>
                      <a:pt x="3165909" y="266793"/>
                    </a:lnTo>
                    <a:lnTo>
                      <a:pt x="3115885" y="278059"/>
                    </a:lnTo>
                    <a:lnTo>
                      <a:pt x="3065411" y="284819"/>
                    </a:lnTo>
                    <a:lnTo>
                      <a:pt x="3014937" y="284369"/>
                    </a:lnTo>
                    <a:lnTo>
                      <a:pt x="2964913" y="278059"/>
                    </a:lnTo>
                    <a:lnTo>
                      <a:pt x="2920749" y="264539"/>
                    </a:lnTo>
                    <a:lnTo>
                      <a:pt x="2914439" y="262737"/>
                    </a:lnTo>
                    <a:lnTo>
                      <a:pt x="2864416" y="242907"/>
                    </a:lnTo>
                    <a:lnTo>
                      <a:pt x="2856754" y="239302"/>
                    </a:lnTo>
                    <a:lnTo>
                      <a:pt x="2813942" y="218572"/>
                    </a:lnTo>
                    <a:lnTo>
                      <a:pt x="2805829" y="214516"/>
                    </a:lnTo>
                    <a:lnTo>
                      <a:pt x="2763917" y="191983"/>
                    </a:lnTo>
                    <a:lnTo>
                      <a:pt x="2758510" y="189279"/>
                    </a:lnTo>
                    <a:lnTo>
                      <a:pt x="2713443" y="164943"/>
                    </a:lnTo>
                    <a:lnTo>
                      <a:pt x="2711640" y="164041"/>
                    </a:lnTo>
                    <a:lnTo>
                      <a:pt x="2663419" y="139706"/>
                    </a:lnTo>
                    <a:lnTo>
                      <a:pt x="2662067" y="138804"/>
                    </a:lnTo>
                    <a:lnTo>
                      <a:pt x="2612945" y="114469"/>
                    </a:lnTo>
                    <a:lnTo>
                      <a:pt x="2611593" y="114018"/>
                    </a:lnTo>
                    <a:lnTo>
                      <a:pt x="2562922" y="92837"/>
                    </a:lnTo>
                    <a:lnTo>
                      <a:pt x="2552556" y="88781"/>
                    </a:lnTo>
                    <a:lnTo>
                      <a:pt x="2512448" y="73007"/>
                    </a:lnTo>
                    <a:lnTo>
                      <a:pt x="2486760" y="63544"/>
                    </a:lnTo>
                    <a:lnTo>
                      <a:pt x="2462423" y="54530"/>
                    </a:lnTo>
                    <a:lnTo>
                      <a:pt x="2416906" y="38306"/>
                    </a:lnTo>
                    <a:lnTo>
                      <a:pt x="2411949" y="36954"/>
                    </a:lnTo>
                    <a:lnTo>
                      <a:pt x="2361926" y="21181"/>
                    </a:lnTo>
                    <a:lnTo>
                      <a:pt x="2330831" y="13520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46508" y="13520"/>
                    </a:lnTo>
                    <a:lnTo>
                      <a:pt x="2110456" y="27490"/>
                    </a:lnTo>
                    <a:lnTo>
                      <a:pt x="2091978" y="38306"/>
                    </a:lnTo>
                    <a:lnTo>
                      <a:pt x="2060433" y="57234"/>
                    </a:lnTo>
                    <a:lnTo>
                      <a:pt x="2052320" y="63544"/>
                    </a:lnTo>
                    <a:lnTo>
                      <a:pt x="2018971" y="88781"/>
                    </a:lnTo>
                    <a:lnTo>
                      <a:pt x="2009957" y="95541"/>
                    </a:lnTo>
                    <a:lnTo>
                      <a:pt x="1990579" y="114018"/>
                    </a:lnTo>
                    <a:lnTo>
                      <a:pt x="1963089" y="138804"/>
                    </a:lnTo>
                    <a:lnTo>
                      <a:pt x="1959934" y="141959"/>
                    </a:lnTo>
                    <a:lnTo>
                      <a:pt x="1936950" y="164041"/>
                    </a:lnTo>
                    <a:lnTo>
                      <a:pt x="1910812" y="189279"/>
                    </a:lnTo>
                    <a:lnTo>
                      <a:pt x="1909460" y="190631"/>
                    </a:lnTo>
                    <a:lnTo>
                      <a:pt x="1885124" y="214516"/>
                    </a:lnTo>
                    <a:lnTo>
                      <a:pt x="1859436" y="239302"/>
                    </a:lnTo>
                    <a:lnTo>
                      <a:pt x="1859436" y="239302"/>
                    </a:lnTo>
                    <a:lnTo>
                      <a:pt x="1831495" y="264539"/>
                    </a:lnTo>
                    <a:lnTo>
                      <a:pt x="1808962" y="284819"/>
                    </a:lnTo>
                    <a:lnTo>
                      <a:pt x="1803103" y="289777"/>
                    </a:lnTo>
                    <a:lnTo>
                      <a:pt x="1771557" y="315014"/>
                    </a:lnTo>
                    <a:lnTo>
                      <a:pt x="1758939" y="324478"/>
                    </a:lnTo>
                    <a:lnTo>
                      <a:pt x="1735054" y="339800"/>
                    </a:lnTo>
                    <a:lnTo>
                      <a:pt x="1708465" y="357376"/>
                    </a:lnTo>
                    <a:lnTo>
                      <a:pt x="1694043" y="365037"/>
                    </a:lnTo>
                    <a:lnTo>
                      <a:pt x="1658440" y="384416"/>
                    </a:lnTo>
                    <a:lnTo>
                      <a:pt x="1644921" y="390274"/>
                    </a:lnTo>
                    <a:lnTo>
                      <a:pt x="1607966" y="406498"/>
                    </a:lnTo>
                    <a:lnTo>
                      <a:pt x="1585884" y="415512"/>
                    </a:lnTo>
                    <a:lnTo>
                      <a:pt x="1557942" y="426778"/>
                    </a:lnTo>
                    <a:lnTo>
                      <a:pt x="1522790" y="440298"/>
                    </a:lnTo>
                    <a:lnTo>
                      <a:pt x="1507468" y="446157"/>
                    </a:lnTo>
                    <a:lnTo>
                      <a:pt x="1461952" y="465535"/>
                    </a:lnTo>
                    <a:lnTo>
                      <a:pt x="1457445" y="467789"/>
                    </a:lnTo>
                    <a:lnTo>
                      <a:pt x="1409224" y="490772"/>
                    </a:lnTo>
                    <a:lnTo>
                      <a:pt x="1406971" y="491674"/>
                    </a:lnTo>
                    <a:lnTo>
                      <a:pt x="1356946" y="515559"/>
                    </a:lnTo>
                    <a:lnTo>
                      <a:pt x="1356946" y="516010"/>
                    </a:lnTo>
                    <a:lnTo>
                      <a:pt x="1306924" y="540796"/>
                    </a:lnTo>
                    <a:lnTo>
                      <a:pt x="1306472" y="541247"/>
                    </a:lnTo>
                    <a:lnTo>
                      <a:pt x="1256448" y="563780"/>
                    </a:lnTo>
                    <a:lnTo>
                      <a:pt x="1250591" y="566033"/>
                    </a:lnTo>
                    <a:lnTo>
                      <a:pt x="1205974" y="583609"/>
                    </a:lnTo>
                    <a:lnTo>
                      <a:pt x="1182991" y="591270"/>
                    </a:lnTo>
                    <a:lnTo>
                      <a:pt x="1155951" y="600284"/>
                    </a:lnTo>
                    <a:lnTo>
                      <a:pt x="1105477" y="613803"/>
                    </a:lnTo>
                    <a:lnTo>
                      <a:pt x="1096012" y="616507"/>
                    </a:lnTo>
                    <a:lnTo>
                      <a:pt x="1055453" y="625971"/>
                    </a:lnTo>
                    <a:lnTo>
                      <a:pt x="1004979" y="639942"/>
                    </a:lnTo>
                    <a:lnTo>
                      <a:pt x="1000923" y="641294"/>
                    </a:lnTo>
                    <a:lnTo>
                      <a:pt x="954956" y="656616"/>
                    </a:lnTo>
                    <a:lnTo>
                      <a:pt x="930168" y="666531"/>
                    </a:lnTo>
                    <a:lnTo>
                      <a:pt x="904480" y="677347"/>
                    </a:lnTo>
                    <a:lnTo>
                      <a:pt x="876990" y="691768"/>
                    </a:lnTo>
                    <a:lnTo>
                      <a:pt x="854457" y="703035"/>
                    </a:lnTo>
                    <a:lnTo>
                      <a:pt x="831924" y="717005"/>
                    </a:lnTo>
                    <a:lnTo>
                      <a:pt x="803983" y="733680"/>
                    </a:lnTo>
                    <a:lnTo>
                      <a:pt x="790462" y="741792"/>
                    </a:lnTo>
                    <a:lnTo>
                      <a:pt x="753959" y="765677"/>
                    </a:lnTo>
                    <a:lnTo>
                      <a:pt x="751255" y="767029"/>
                    </a:lnTo>
                    <a:lnTo>
                      <a:pt x="707541" y="792266"/>
                    </a:lnTo>
                    <a:lnTo>
                      <a:pt x="703485" y="794519"/>
                    </a:lnTo>
                    <a:lnTo>
                      <a:pt x="654814" y="817503"/>
                    </a:lnTo>
                    <a:lnTo>
                      <a:pt x="653462" y="817954"/>
                    </a:lnTo>
                    <a:lnTo>
                      <a:pt x="602986" y="831474"/>
                    </a:lnTo>
                    <a:lnTo>
                      <a:pt x="552963" y="832826"/>
                    </a:lnTo>
                    <a:lnTo>
                      <a:pt x="504742" y="817503"/>
                    </a:lnTo>
                    <a:lnTo>
                      <a:pt x="502489" y="816602"/>
                    </a:lnTo>
                    <a:lnTo>
                      <a:pt x="464183" y="792266"/>
                    </a:lnTo>
                    <a:lnTo>
                      <a:pt x="452465" y="784605"/>
                    </a:lnTo>
                    <a:lnTo>
                      <a:pt x="433988" y="767029"/>
                    </a:lnTo>
                    <a:lnTo>
                      <a:pt x="407850" y="741792"/>
                    </a:lnTo>
                    <a:lnTo>
                      <a:pt x="401991" y="736384"/>
                    </a:lnTo>
                    <a:lnTo>
                      <a:pt x="385768" y="717005"/>
                    </a:lnTo>
                    <a:lnTo>
                      <a:pt x="365938" y="691768"/>
                    </a:lnTo>
                    <a:lnTo>
                      <a:pt x="351968" y="674192"/>
                    </a:lnTo>
                    <a:lnTo>
                      <a:pt x="346560" y="666531"/>
                    </a:lnTo>
                    <a:lnTo>
                      <a:pt x="328533" y="641294"/>
                    </a:lnTo>
                    <a:lnTo>
                      <a:pt x="311408" y="616507"/>
                    </a:lnTo>
                    <a:lnTo>
                      <a:pt x="301494" y="602086"/>
                    </a:lnTo>
                    <a:lnTo>
                      <a:pt x="294283" y="591270"/>
                    </a:lnTo>
                    <a:lnTo>
                      <a:pt x="278058" y="566033"/>
                    </a:lnTo>
                    <a:lnTo>
                      <a:pt x="261835" y="540796"/>
                    </a:lnTo>
                    <a:lnTo>
                      <a:pt x="251469" y="525473"/>
                    </a:lnTo>
                    <a:lnTo>
                      <a:pt x="244710" y="516010"/>
                    </a:lnTo>
                    <a:lnTo>
                      <a:pt x="228036" y="490772"/>
                    </a:lnTo>
                    <a:lnTo>
                      <a:pt x="211361" y="465535"/>
                    </a:lnTo>
                    <a:lnTo>
                      <a:pt x="200995" y="450663"/>
                    </a:lnTo>
                    <a:lnTo>
                      <a:pt x="193334" y="440298"/>
                    </a:lnTo>
                    <a:lnTo>
                      <a:pt x="174406" y="415512"/>
                    </a:lnTo>
                    <a:lnTo>
                      <a:pt x="155028" y="390274"/>
                    </a:lnTo>
                    <a:lnTo>
                      <a:pt x="150971" y="384416"/>
                    </a:lnTo>
                    <a:lnTo>
                      <a:pt x="133396" y="365037"/>
                    </a:lnTo>
                    <a:lnTo>
                      <a:pt x="109060" y="339800"/>
                    </a:lnTo>
                    <a:lnTo>
                      <a:pt x="100497" y="331238"/>
                    </a:lnTo>
                    <a:lnTo>
                      <a:pt x="76612" y="315014"/>
                    </a:lnTo>
                    <a:lnTo>
                      <a:pt x="50474" y="296086"/>
                    </a:lnTo>
                    <a:lnTo>
                      <a:pt x="30645" y="289777"/>
                    </a:lnTo>
                    <a:lnTo>
                      <a:pt x="0" y="280313"/>
                    </a:lnTo>
                    <a:lnTo>
                      <a:pt x="0" y="289777"/>
                    </a:lnTo>
                    <a:lnTo>
                      <a:pt x="0" y="315014"/>
                    </a:lnTo>
                    <a:lnTo>
                      <a:pt x="0" y="339800"/>
                    </a:lnTo>
                    <a:lnTo>
                      <a:pt x="0" y="365037"/>
                    </a:lnTo>
                    <a:lnTo>
                      <a:pt x="0" y="390274"/>
                    </a:lnTo>
                    <a:lnTo>
                      <a:pt x="0" y="415512"/>
                    </a:lnTo>
                    <a:lnTo>
                      <a:pt x="0" y="440298"/>
                    </a:lnTo>
                    <a:lnTo>
                      <a:pt x="0" y="465535"/>
                    </a:lnTo>
                    <a:lnTo>
                      <a:pt x="0" y="490772"/>
                    </a:lnTo>
                    <a:lnTo>
                      <a:pt x="0" y="516010"/>
                    </a:lnTo>
                    <a:lnTo>
                      <a:pt x="0" y="540796"/>
                    </a:lnTo>
                    <a:lnTo>
                      <a:pt x="0" y="566033"/>
                    </a:lnTo>
                    <a:lnTo>
                      <a:pt x="0" y="591270"/>
                    </a:lnTo>
                    <a:lnTo>
                      <a:pt x="0" y="602537"/>
                    </a:lnTo>
                    <a:lnTo>
                      <a:pt x="46418" y="616507"/>
                    </a:lnTo>
                    <a:lnTo>
                      <a:pt x="50474" y="617409"/>
                    </a:lnTo>
                    <a:lnTo>
                      <a:pt x="83372" y="641294"/>
                    </a:lnTo>
                    <a:lnTo>
                      <a:pt x="100497" y="653011"/>
                    </a:lnTo>
                    <a:lnTo>
                      <a:pt x="113567" y="666531"/>
                    </a:lnTo>
                    <a:lnTo>
                      <a:pt x="137452" y="691768"/>
                    </a:lnTo>
                    <a:lnTo>
                      <a:pt x="150971" y="705739"/>
                    </a:lnTo>
                    <a:lnTo>
                      <a:pt x="159084" y="717005"/>
                    </a:lnTo>
                    <a:lnTo>
                      <a:pt x="177561" y="741792"/>
                    </a:lnTo>
                    <a:lnTo>
                      <a:pt x="196940" y="767029"/>
                    </a:lnTo>
                    <a:lnTo>
                      <a:pt x="200995" y="772437"/>
                    </a:lnTo>
                    <a:lnTo>
                      <a:pt x="214065" y="792266"/>
                    </a:lnTo>
                    <a:lnTo>
                      <a:pt x="231189" y="817503"/>
                    </a:lnTo>
                    <a:lnTo>
                      <a:pt x="247414" y="842290"/>
                    </a:lnTo>
                    <a:lnTo>
                      <a:pt x="251469" y="847698"/>
                    </a:lnTo>
                    <a:lnTo>
                      <a:pt x="264539" y="867527"/>
                    </a:lnTo>
                    <a:lnTo>
                      <a:pt x="280762" y="892764"/>
                    </a:lnTo>
                    <a:lnTo>
                      <a:pt x="297437" y="918001"/>
                    </a:lnTo>
                    <a:lnTo>
                      <a:pt x="301494" y="924311"/>
                    </a:lnTo>
                    <a:lnTo>
                      <a:pt x="314562" y="942788"/>
                    </a:lnTo>
                    <a:lnTo>
                      <a:pt x="331688" y="968025"/>
                    </a:lnTo>
                    <a:lnTo>
                      <a:pt x="349264" y="993262"/>
                    </a:lnTo>
                    <a:lnTo>
                      <a:pt x="351968" y="996867"/>
                    </a:lnTo>
                    <a:lnTo>
                      <a:pt x="369543" y="1018499"/>
                    </a:lnTo>
                    <a:lnTo>
                      <a:pt x="389372" y="1043286"/>
                    </a:lnTo>
                    <a:lnTo>
                      <a:pt x="401991" y="1059059"/>
                    </a:lnTo>
                    <a:lnTo>
                      <a:pt x="411906" y="1068523"/>
                    </a:lnTo>
                    <a:lnTo>
                      <a:pt x="438494" y="1093760"/>
                    </a:lnTo>
                    <a:lnTo>
                      <a:pt x="452465" y="1107280"/>
                    </a:lnTo>
                    <a:lnTo>
                      <a:pt x="470493" y="1118997"/>
                    </a:lnTo>
                    <a:lnTo>
                      <a:pt x="502489" y="1139277"/>
                    </a:lnTo>
                    <a:lnTo>
                      <a:pt x="517812" y="1143784"/>
                    </a:lnTo>
                    <a:close/>
                  </a:path>
                </a:pathLst>
              </a:custGeom>
              <a:solidFill>
                <a:srgbClr val="FCDFC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任意多边形: 形状 18">
                <a:extLst>
                  <a:ext uri="{FF2B5EF4-FFF2-40B4-BE49-F238E27FC236}">
                    <a16:creationId xmlns:a16="http://schemas.microsoft.com/office/drawing/2014/main" id="{05AE4BE9-8925-8D4A-3476-CB9EFC98598B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1155951"/>
              </a:xfrm>
              <a:custGeom>
                <a:avLst/>
                <a:gdLst>
                  <a:gd name="connsiteX0" fmla="*/ 552963 w 7487769"/>
                  <a:gd name="connsiteY0" fmla="*/ 1155951 h 1155951"/>
                  <a:gd name="connsiteX1" fmla="*/ 602986 w 7487769"/>
                  <a:gd name="connsiteY1" fmla="*/ 1154599 h 1155951"/>
                  <a:gd name="connsiteX2" fmla="*/ 653462 w 7487769"/>
                  <a:gd name="connsiteY2" fmla="*/ 1141080 h 1155951"/>
                  <a:gd name="connsiteX3" fmla="*/ 654814 w 7487769"/>
                  <a:gd name="connsiteY3" fmla="*/ 1140629 h 1155951"/>
                  <a:gd name="connsiteX4" fmla="*/ 703485 w 7487769"/>
                  <a:gd name="connsiteY4" fmla="*/ 1117645 h 1155951"/>
                  <a:gd name="connsiteX5" fmla="*/ 707541 w 7487769"/>
                  <a:gd name="connsiteY5" fmla="*/ 1115392 h 1155951"/>
                  <a:gd name="connsiteX6" fmla="*/ 751255 w 7487769"/>
                  <a:gd name="connsiteY6" fmla="*/ 1090155 h 1155951"/>
                  <a:gd name="connsiteX7" fmla="*/ 753959 w 7487769"/>
                  <a:gd name="connsiteY7" fmla="*/ 1088803 h 1155951"/>
                  <a:gd name="connsiteX8" fmla="*/ 790462 w 7487769"/>
                  <a:gd name="connsiteY8" fmla="*/ 1064917 h 1155951"/>
                  <a:gd name="connsiteX9" fmla="*/ 803983 w 7487769"/>
                  <a:gd name="connsiteY9" fmla="*/ 1056806 h 1155951"/>
                  <a:gd name="connsiteX10" fmla="*/ 831924 w 7487769"/>
                  <a:gd name="connsiteY10" fmla="*/ 1040131 h 1155951"/>
                  <a:gd name="connsiteX11" fmla="*/ 854457 w 7487769"/>
                  <a:gd name="connsiteY11" fmla="*/ 1026160 h 1155951"/>
                  <a:gd name="connsiteX12" fmla="*/ 876990 w 7487769"/>
                  <a:gd name="connsiteY12" fmla="*/ 1014894 h 1155951"/>
                  <a:gd name="connsiteX13" fmla="*/ 904480 w 7487769"/>
                  <a:gd name="connsiteY13" fmla="*/ 1000473 h 1155951"/>
                  <a:gd name="connsiteX14" fmla="*/ 930168 w 7487769"/>
                  <a:gd name="connsiteY14" fmla="*/ 989657 h 1155951"/>
                  <a:gd name="connsiteX15" fmla="*/ 954956 w 7487769"/>
                  <a:gd name="connsiteY15" fmla="*/ 979742 h 1155951"/>
                  <a:gd name="connsiteX16" fmla="*/ 1000923 w 7487769"/>
                  <a:gd name="connsiteY16" fmla="*/ 964419 h 1155951"/>
                  <a:gd name="connsiteX17" fmla="*/ 1004979 w 7487769"/>
                  <a:gd name="connsiteY17" fmla="*/ 963068 h 1155951"/>
                  <a:gd name="connsiteX18" fmla="*/ 1055453 w 7487769"/>
                  <a:gd name="connsiteY18" fmla="*/ 949097 h 1155951"/>
                  <a:gd name="connsiteX19" fmla="*/ 1096012 w 7487769"/>
                  <a:gd name="connsiteY19" fmla="*/ 939633 h 1155951"/>
                  <a:gd name="connsiteX20" fmla="*/ 1105477 w 7487769"/>
                  <a:gd name="connsiteY20" fmla="*/ 936929 h 1155951"/>
                  <a:gd name="connsiteX21" fmla="*/ 1155951 w 7487769"/>
                  <a:gd name="connsiteY21" fmla="*/ 923409 h 1155951"/>
                  <a:gd name="connsiteX22" fmla="*/ 1182991 w 7487769"/>
                  <a:gd name="connsiteY22" fmla="*/ 914396 h 1155951"/>
                  <a:gd name="connsiteX23" fmla="*/ 1205974 w 7487769"/>
                  <a:gd name="connsiteY23" fmla="*/ 906735 h 1155951"/>
                  <a:gd name="connsiteX24" fmla="*/ 1250591 w 7487769"/>
                  <a:gd name="connsiteY24" fmla="*/ 889159 h 1155951"/>
                  <a:gd name="connsiteX25" fmla="*/ 1256448 w 7487769"/>
                  <a:gd name="connsiteY25" fmla="*/ 886905 h 1155951"/>
                  <a:gd name="connsiteX26" fmla="*/ 1306472 w 7487769"/>
                  <a:gd name="connsiteY26" fmla="*/ 864372 h 1155951"/>
                  <a:gd name="connsiteX27" fmla="*/ 1306924 w 7487769"/>
                  <a:gd name="connsiteY27" fmla="*/ 863922 h 1155951"/>
                  <a:gd name="connsiteX28" fmla="*/ 1356946 w 7487769"/>
                  <a:gd name="connsiteY28" fmla="*/ 839135 h 1155951"/>
                  <a:gd name="connsiteX29" fmla="*/ 1356946 w 7487769"/>
                  <a:gd name="connsiteY29" fmla="*/ 838685 h 1155951"/>
                  <a:gd name="connsiteX30" fmla="*/ 1406971 w 7487769"/>
                  <a:gd name="connsiteY30" fmla="*/ 814799 h 1155951"/>
                  <a:gd name="connsiteX31" fmla="*/ 1409224 w 7487769"/>
                  <a:gd name="connsiteY31" fmla="*/ 813898 h 1155951"/>
                  <a:gd name="connsiteX32" fmla="*/ 1457445 w 7487769"/>
                  <a:gd name="connsiteY32" fmla="*/ 790914 h 1155951"/>
                  <a:gd name="connsiteX33" fmla="*/ 1461952 w 7487769"/>
                  <a:gd name="connsiteY33" fmla="*/ 788661 h 1155951"/>
                  <a:gd name="connsiteX34" fmla="*/ 1507468 w 7487769"/>
                  <a:gd name="connsiteY34" fmla="*/ 769282 h 1155951"/>
                  <a:gd name="connsiteX35" fmla="*/ 1522790 w 7487769"/>
                  <a:gd name="connsiteY35" fmla="*/ 763424 h 1155951"/>
                  <a:gd name="connsiteX36" fmla="*/ 1557942 w 7487769"/>
                  <a:gd name="connsiteY36" fmla="*/ 749904 h 1155951"/>
                  <a:gd name="connsiteX37" fmla="*/ 1585884 w 7487769"/>
                  <a:gd name="connsiteY37" fmla="*/ 738637 h 1155951"/>
                  <a:gd name="connsiteX38" fmla="*/ 1607966 w 7487769"/>
                  <a:gd name="connsiteY38" fmla="*/ 729624 h 1155951"/>
                  <a:gd name="connsiteX39" fmla="*/ 1644921 w 7487769"/>
                  <a:gd name="connsiteY39" fmla="*/ 713400 h 1155951"/>
                  <a:gd name="connsiteX40" fmla="*/ 1658440 w 7487769"/>
                  <a:gd name="connsiteY40" fmla="*/ 707542 h 1155951"/>
                  <a:gd name="connsiteX41" fmla="*/ 1694043 w 7487769"/>
                  <a:gd name="connsiteY41" fmla="*/ 688163 h 1155951"/>
                  <a:gd name="connsiteX42" fmla="*/ 1708465 w 7487769"/>
                  <a:gd name="connsiteY42" fmla="*/ 680502 h 1155951"/>
                  <a:gd name="connsiteX43" fmla="*/ 1735054 w 7487769"/>
                  <a:gd name="connsiteY43" fmla="*/ 662926 h 1155951"/>
                  <a:gd name="connsiteX44" fmla="*/ 1758939 w 7487769"/>
                  <a:gd name="connsiteY44" fmla="*/ 647603 h 1155951"/>
                  <a:gd name="connsiteX45" fmla="*/ 1771557 w 7487769"/>
                  <a:gd name="connsiteY45" fmla="*/ 638139 h 1155951"/>
                  <a:gd name="connsiteX46" fmla="*/ 1803103 w 7487769"/>
                  <a:gd name="connsiteY46" fmla="*/ 612902 h 1155951"/>
                  <a:gd name="connsiteX47" fmla="*/ 1808962 w 7487769"/>
                  <a:gd name="connsiteY47" fmla="*/ 607945 h 1155951"/>
                  <a:gd name="connsiteX48" fmla="*/ 1831495 w 7487769"/>
                  <a:gd name="connsiteY48" fmla="*/ 587665 h 1155951"/>
                  <a:gd name="connsiteX49" fmla="*/ 1859436 w 7487769"/>
                  <a:gd name="connsiteY49" fmla="*/ 562428 h 1155951"/>
                  <a:gd name="connsiteX50" fmla="*/ 1859436 w 7487769"/>
                  <a:gd name="connsiteY50" fmla="*/ 562428 h 1155951"/>
                  <a:gd name="connsiteX51" fmla="*/ 1885124 w 7487769"/>
                  <a:gd name="connsiteY51" fmla="*/ 537641 h 1155951"/>
                  <a:gd name="connsiteX52" fmla="*/ 1909460 w 7487769"/>
                  <a:gd name="connsiteY52" fmla="*/ 513756 h 1155951"/>
                  <a:gd name="connsiteX53" fmla="*/ 1910812 w 7487769"/>
                  <a:gd name="connsiteY53" fmla="*/ 512404 h 1155951"/>
                  <a:gd name="connsiteX54" fmla="*/ 1936950 w 7487769"/>
                  <a:gd name="connsiteY54" fmla="*/ 487167 h 1155951"/>
                  <a:gd name="connsiteX55" fmla="*/ 1959934 w 7487769"/>
                  <a:gd name="connsiteY55" fmla="*/ 465085 h 1155951"/>
                  <a:gd name="connsiteX56" fmla="*/ 1963089 w 7487769"/>
                  <a:gd name="connsiteY56" fmla="*/ 461930 h 1155951"/>
                  <a:gd name="connsiteX57" fmla="*/ 1990579 w 7487769"/>
                  <a:gd name="connsiteY57" fmla="*/ 437144 h 1155951"/>
                  <a:gd name="connsiteX58" fmla="*/ 2009957 w 7487769"/>
                  <a:gd name="connsiteY58" fmla="*/ 418666 h 1155951"/>
                  <a:gd name="connsiteX59" fmla="*/ 2018971 w 7487769"/>
                  <a:gd name="connsiteY59" fmla="*/ 411906 h 1155951"/>
                  <a:gd name="connsiteX60" fmla="*/ 2052320 w 7487769"/>
                  <a:gd name="connsiteY60" fmla="*/ 386669 h 1155951"/>
                  <a:gd name="connsiteX61" fmla="*/ 2060433 w 7487769"/>
                  <a:gd name="connsiteY61" fmla="*/ 380360 h 1155951"/>
                  <a:gd name="connsiteX62" fmla="*/ 2091978 w 7487769"/>
                  <a:gd name="connsiteY62" fmla="*/ 361432 h 1155951"/>
                  <a:gd name="connsiteX63" fmla="*/ 2110456 w 7487769"/>
                  <a:gd name="connsiteY63" fmla="*/ 350616 h 1155951"/>
                  <a:gd name="connsiteX64" fmla="*/ 2146508 w 7487769"/>
                  <a:gd name="connsiteY64" fmla="*/ 336645 h 1155951"/>
                  <a:gd name="connsiteX65" fmla="*/ 2160930 w 7487769"/>
                  <a:gd name="connsiteY65" fmla="*/ 331238 h 1155951"/>
                  <a:gd name="connsiteX66" fmla="*/ 2210954 w 7487769"/>
                  <a:gd name="connsiteY66" fmla="*/ 323126 h 1155951"/>
                  <a:gd name="connsiteX67" fmla="*/ 2261428 w 7487769"/>
                  <a:gd name="connsiteY67" fmla="*/ 324027 h 1155951"/>
                  <a:gd name="connsiteX68" fmla="*/ 2311451 w 7487769"/>
                  <a:gd name="connsiteY68" fmla="*/ 331688 h 1155951"/>
                  <a:gd name="connsiteX69" fmla="*/ 2330831 w 7487769"/>
                  <a:gd name="connsiteY69" fmla="*/ 336645 h 1155951"/>
                  <a:gd name="connsiteX70" fmla="*/ 2361926 w 7487769"/>
                  <a:gd name="connsiteY70" fmla="*/ 344307 h 1155951"/>
                  <a:gd name="connsiteX71" fmla="*/ 2411949 w 7487769"/>
                  <a:gd name="connsiteY71" fmla="*/ 360080 h 1155951"/>
                  <a:gd name="connsiteX72" fmla="*/ 2416906 w 7487769"/>
                  <a:gd name="connsiteY72" fmla="*/ 361432 h 1155951"/>
                  <a:gd name="connsiteX73" fmla="*/ 2462423 w 7487769"/>
                  <a:gd name="connsiteY73" fmla="*/ 377656 h 1155951"/>
                  <a:gd name="connsiteX74" fmla="*/ 2486760 w 7487769"/>
                  <a:gd name="connsiteY74" fmla="*/ 386669 h 1155951"/>
                  <a:gd name="connsiteX75" fmla="*/ 2512448 w 7487769"/>
                  <a:gd name="connsiteY75" fmla="*/ 396133 h 1155951"/>
                  <a:gd name="connsiteX76" fmla="*/ 2552556 w 7487769"/>
                  <a:gd name="connsiteY76" fmla="*/ 411906 h 1155951"/>
                  <a:gd name="connsiteX77" fmla="*/ 2562922 w 7487769"/>
                  <a:gd name="connsiteY77" fmla="*/ 415962 h 1155951"/>
                  <a:gd name="connsiteX78" fmla="*/ 2611593 w 7487769"/>
                  <a:gd name="connsiteY78" fmla="*/ 437144 h 1155951"/>
                  <a:gd name="connsiteX79" fmla="*/ 2612945 w 7487769"/>
                  <a:gd name="connsiteY79" fmla="*/ 437594 h 1155951"/>
                  <a:gd name="connsiteX80" fmla="*/ 2662067 w 7487769"/>
                  <a:gd name="connsiteY80" fmla="*/ 461930 h 1155951"/>
                  <a:gd name="connsiteX81" fmla="*/ 2663419 w 7487769"/>
                  <a:gd name="connsiteY81" fmla="*/ 462831 h 1155951"/>
                  <a:gd name="connsiteX82" fmla="*/ 2711640 w 7487769"/>
                  <a:gd name="connsiteY82" fmla="*/ 487167 h 1155951"/>
                  <a:gd name="connsiteX83" fmla="*/ 2713443 w 7487769"/>
                  <a:gd name="connsiteY83" fmla="*/ 488068 h 1155951"/>
                  <a:gd name="connsiteX84" fmla="*/ 2758510 w 7487769"/>
                  <a:gd name="connsiteY84" fmla="*/ 512404 h 1155951"/>
                  <a:gd name="connsiteX85" fmla="*/ 2763917 w 7487769"/>
                  <a:gd name="connsiteY85" fmla="*/ 515108 h 1155951"/>
                  <a:gd name="connsiteX86" fmla="*/ 2805829 w 7487769"/>
                  <a:gd name="connsiteY86" fmla="*/ 537641 h 1155951"/>
                  <a:gd name="connsiteX87" fmla="*/ 2813942 w 7487769"/>
                  <a:gd name="connsiteY87" fmla="*/ 541697 h 1155951"/>
                  <a:gd name="connsiteX88" fmla="*/ 2856754 w 7487769"/>
                  <a:gd name="connsiteY88" fmla="*/ 562428 h 1155951"/>
                  <a:gd name="connsiteX89" fmla="*/ 2864416 w 7487769"/>
                  <a:gd name="connsiteY89" fmla="*/ 566033 h 1155951"/>
                  <a:gd name="connsiteX90" fmla="*/ 2914439 w 7487769"/>
                  <a:gd name="connsiteY90" fmla="*/ 585862 h 1155951"/>
                  <a:gd name="connsiteX91" fmla="*/ 2920749 w 7487769"/>
                  <a:gd name="connsiteY91" fmla="*/ 587665 h 1155951"/>
                  <a:gd name="connsiteX92" fmla="*/ 2964913 w 7487769"/>
                  <a:gd name="connsiteY92" fmla="*/ 601185 h 1155951"/>
                  <a:gd name="connsiteX93" fmla="*/ 3014937 w 7487769"/>
                  <a:gd name="connsiteY93" fmla="*/ 607494 h 1155951"/>
                  <a:gd name="connsiteX94" fmla="*/ 3065411 w 7487769"/>
                  <a:gd name="connsiteY94" fmla="*/ 607945 h 1155951"/>
                  <a:gd name="connsiteX95" fmla="*/ 3115885 w 7487769"/>
                  <a:gd name="connsiteY95" fmla="*/ 601185 h 1155951"/>
                  <a:gd name="connsiteX96" fmla="*/ 3165909 w 7487769"/>
                  <a:gd name="connsiteY96" fmla="*/ 589918 h 1155951"/>
                  <a:gd name="connsiteX97" fmla="*/ 3173570 w 7487769"/>
                  <a:gd name="connsiteY97" fmla="*/ 587665 h 1155951"/>
                  <a:gd name="connsiteX98" fmla="*/ 3216384 w 7487769"/>
                  <a:gd name="connsiteY98" fmla="*/ 574145 h 1155951"/>
                  <a:gd name="connsiteX99" fmla="*/ 3247479 w 7487769"/>
                  <a:gd name="connsiteY99" fmla="*/ 562428 h 1155951"/>
                  <a:gd name="connsiteX100" fmla="*/ 3266407 w 7487769"/>
                  <a:gd name="connsiteY100" fmla="*/ 555668 h 1155951"/>
                  <a:gd name="connsiteX101" fmla="*/ 3316881 w 7487769"/>
                  <a:gd name="connsiteY101" fmla="*/ 537641 h 1155951"/>
                  <a:gd name="connsiteX102" fmla="*/ 3317783 w 7487769"/>
                  <a:gd name="connsiteY102" fmla="*/ 537641 h 1155951"/>
                  <a:gd name="connsiteX103" fmla="*/ 3366905 w 7487769"/>
                  <a:gd name="connsiteY103" fmla="*/ 522769 h 1155951"/>
                  <a:gd name="connsiteX104" fmla="*/ 3412872 w 7487769"/>
                  <a:gd name="connsiteY104" fmla="*/ 512404 h 1155951"/>
                  <a:gd name="connsiteX105" fmla="*/ 3417379 w 7487769"/>
                  <a:gd name="connsiteY105" fmla="*/ 511503 h 1155951"/>
                  <a:gd name="connsiteX106" fmla="*/ 3467403 w 7487769"/>
                  <a:gd name="connsiteY106" fmla="*/ 505194 h 1155951"/>
                  <a:gd name="connsiteX107" fmla="*/ 3517877 w 7487769"/>
                  <a:gd name="connsiteY107" fmla="*/ 507447 h 1155951"/>
                  <a:gd name="connsiteX108" fmla="*/ 3543564 w 7487769"/>
                  <a:gd name="connsiteY108" fmla="*/ 512404 h 1155951"/>
                  <a:gd name="connsiteX109" fmla="*/ 3567900 w 7487769"/>
                  <a:gd name="connsiteY109" fmla="*/ 516911 h 1155951"/>
                  <a:gd name="connsiteX110" fmla="*/ 3618374 w 7487769"/>
                  <a:gd name="connsiteY110" fmla="*/ 533135 h 1155951"/>
                  <a:gd name="connsiteX111" fmla="*/ 3627388 w 7487769"/>
                  <a:gd name="connsiteY111" fmla="*/ 537641 h 1155951"/>
                  <a:gd name="connsiteX112" fmla="*/ 3668399 w 7487769"/>
                  <a:gd name="connsiteY112" fmla="*/ 555668 h 1155951"/>
                  <a:gd name="connsiteX113" fmla="*/ 3682369 w 7487769"/>
                  <a:gd name="connsiteY113" fmla="*/ 562428 h 1155951"/>
                  <a:gd name="connsiteX114" fmla="*/ 3718873 w 7487769"/>
                  <a:gd name="connsiteY114" fmla="*/ 581356 h 1155951"/>
                  <a:gd name="connsiteX115" fmla="*/ 3731040 w 7487769"/>
                  <a:gd name="connsiteY115" fmla="*/ 587665 h 1155951"/>
                  <a:gd name="connsiteX116" fmla="*/ 3768896 w 7487769"/>
                  <a:gd name="connsiteY116" fmla="*/ 607494 h 1155951"/>
                  <a:gd name="connsiteX117" fmla="*/ 3780162 w 7487769"/>
                  <a:gd name="connsiteY117" fmla="*/ 612902 h 1155951"/>
                  <a:gd name="connsiteX118" fmla="*/ 3819371 w 7487769"/>
                  <a:gd name="connsiteY118" fmla="*/ 631830 h 1155951"/>
                  <a:gd name="connsiteX119" fmla="*/ 3835143 w 7487769"/>
                  <a:gd name="connsiteY119" fmla="*/ 638139 h 1155951"/>
                  <a:gd name="connsiteX120" fmla="*/ 3869394 w 7487769"/>
                  <a:gd name="connsiteY120" fmla="*/ 651209 h 1155951"/>
                  <a:gd name="connsiteX121" fmla="*/ 3908602 w 7487769"/>
                  <a:gd name="connsiteY121" fmla="*/ 662926 h 1155951"/>
                  <a:gd name="connsiteX122" fmla="*/ 3919868 w 7487769"/>
                  <a:gd name="connsiteY122" fmla="*/ 666080 h 1155951"/>
                  <a:gd name="connsiteX123" fmla="*/ 3969893 w 7487769"/>
                  <a:gd name="connsiteY123" fmla="*/ 676446 h 1155951"/>
                  <a:gd name="connsiteX124" fmla="*/ 4020367 w 7487769"/>
                  <a:gd name="connsiteY124" fmla="*/ 682304 h 1155951"/>
                  <a:gd name="connsiteX125" fmla="*/ 4070390 w 7487769"/>
                  <a:gd name="connsiteY125" fmla="*/ 687712 h 1155951"/>
                  <a:gd name="connsiteX126" fmla="*/ 4074897 w 7487769"/>
                  <a:gd name="connsiteY126" fmla="*/ 688163 h 1155951"/>
                  <a:gd name="connsiteX127" fmla="*/ 4120865 w 7487769"/>
                  <a:gd name="connsiteY127" fmla="*/ 692670 h 1155951"/>
                  <a:gd name="connsiteX128" fmla="*/ 4170888 w 7487769"/>
                  <a:gd name="connsiteY128" fmla="*/ 699430 h 1155951"/>
                  <a:gd name="connsiteX129" fmla="*/ 4221362 w 7487769"/>
                  <a:gd name="connsiteY129" fmla="*/ 709344 h 1155951"/>
                  <a:gd name="connsiteX130" fmla="*/ 4239840 w 7487769"/>
                  <a:gd name="connsiteY130" fmla="*/ 713400 h 1155951"/>
                  <a:gd name="connsiteX131" fmla="*/ 4271387 w 7487769"/>
                  <a:gd name="connsiteY131" fmla="*/ 720611 h 1155951"/>
                  <a:gd name="connsiteX132" fmla="*/ 4321861 w 7487769"/>
                  <a:gd name="connsiteY132" fmla="*/ 732779 h 1155951"/>
                  <a:gd name="connsiteX133" fmla="*/ 4343042 w 7487769"/>
                  <a:gd name="connsiteY133" fmla="*/ 738637 h 1155951"/>
                  <a:gd name="connsiteX134" fmla="*/ 4371884 w 7487769"/>
                  <a:gd name="connsiteY134" fmla="*/ 745848 h 1155951"/>
                  <a:gd name="connsiteX135" fmla="*/ 4422358 w 7487769"/>
                  <a:gd name="connsiteY135" fmla="*/ 758016 h 1155951"/>
                  <a:gd name="connsiteX136" fmla="*/ 4448497 w 7487769"/>
                  <a:gd name="connsiteY136" fmla="*/ 763424 h 1155951"/>
                  <a:gd name="connsiteX137" fmla="*/ 4472382 w 7487769"/>
                  <a:gd name="connsiteY137" fmla="*/ 768832 h 1155951"/>
                  <a:gd name="connsiteX138" fmla="*/ 4522856 w 7487769"/>
                  <a:gd name="connsiteY138" fmla="*/ 777845 h 1155951"/>
                  <a:gd name="connsiteX139" fmla="*/ 4572880 w 7487769"/>
                  <a:gd name="connsiteY139" fmla="*/ 786408 h 1155951"/>
                  <a:gd name="connsiteX140" fmla="*/ 4587301 w 7487769"/>
                  <a:gd name="connsiteY140" fmla="*/ 788661 h 1155951"/>
                  <a:gd name="connsiteX141" fmla="*/ 4623354 w 7487769"/>
                  <a:gd name="connsiteY141" fmla="*/ 793618 h 1155951"/>
                  <a:gd name="connsiteX142" fmla="*/ 4673377 w 7487769"/>
                  <a:gd name="connsiteY142" fmla="*/ 799477 h 1155951"/>
                  <a:gd name="connsiteX143" fmla="*/ 4723851 w 7487769"/>
                  <a:gd name="connsiteY143" fmla="*/ 802631 h 1155951"/>
                  <a:gd name="connsiteX144" fmla="*/ 4773876 w 7487769"/>
                  <a:gd name="connsiteY144" fmla="*/ 799477 h 1155951"/>
                  <a:gd name="connsiteX145" fmla="*/ 4824350 w 7487769"/>
                  <a:gd name="connsiteY145" fmla="*/ 788661 h 1155951"/>
                  <a:gd name="connsiteX146" fmla="*/ 4824801 w 7487769"/>
                  <a:gd name="connsiteY146" fmla="*/ 788661 h 1155951"/>
                  <a:gd name="connsiteX147" fmla="*/ 4874374 w 7487769"/>
                  <a:gd name="connsiteY147" fmla="*/ 767480 h 1155951"/>
                  <a:gd name="connsiteX148" fmla="*/ 4880683 w 7487769"/>
                  <a:gd name="connsiteY148" fmla="*/ 763424 h 1155951"/>
                  <a:gd name="connsiteX149" fmla="*/ 4919890 w 7487769"/>
                  <a:gd name="connsiteY149" fmla="*/ 738637 h 1155951"/>
                  <a:gd name="connsiteX150" fmla="*/ 4924848 w 7487769"/>
                  <a:gd name="connsiteY150" fmla="*/ 735032 h 1155951"/>
                  <a:gd name="connsiteX151" fmla="*/ 4950535 w 7487769"/>
                  <a:gd name="connsiteY151" fmla="*/ 713400 h 1155951"/>
                  <a:gd name="connsiteX152" fmla="*/ 4974871 w 7487769"/>
                  <a:gd name="connsiteY152" fmla="*/ 692219 h 1155951"/>
                  <a:gd name="connsiteX153" fmla="*/ 4978927 w 7487769"/>
                  <a:gd name="connsiteY153" fmla="*/ 688163 h 1155951"/>
                  <a:gd name="connsiteX154" fmla="*/ 5003263 w 7487769"/>
                  <a:gd name="connsiteY154" fmla="*/ 662926 h 1155951"/>
                  <a:gd name="connsiteX155" fmla="*/ 5025345 w 7487769"/>
                  <a:gd name="connsiteY155" fmla="*/ 640393 h 1155951"/>
                  <a:gd name="connsiteX156" fmla="*/ 5027148 w 7487769"/>
                  <a:gd name="connsiteY156" fmla="*/ 638139 h 1155951"/>
                  <a:gd name="connsiteX157" fmla="*/ 5048781 w 7487769"/>
                  <a:gd name="connsiteY157" fmla="*/ 612902 h 1155951"/>
                  <a:gd name="connsiteX158" fmla="*/ 5070863 w 7487769"/>
                  <a:gd name="connsiteY158" fmla="*/ 587665 h 1155951"/>
                  <a:gd name="connsiteX159" fmla="*/ 5075370 w 7487769"/>
                  <a:gd name="connsiteY159" fmla="*/ 582257 h 1155951"/>
                  <a:gd name="connsiteX160" fmla="*/ 5092945 w 7487769"/>
                  <a:gd name="connsiteY160" fmla="*/ 562428 h 1155951"/>
                  <a:gd name="connsiteX161" fmla="*/ 5114577 w 7487769"/>
                  <a:gd name="connsiteY161" fmla="*/ 537641 h 1155951"/>
                  <a:gd name="connsiteX162" fmla="*/ 5125844 w 7487769"/>
                  <a:gd name="connsiteY162" fmla="*/ 525023 h 1155951"/>
                  <a:gd name="connsiteX163" fmla="*/ 5137561 w 7487769"/>
                  <a:gd name="connsiteY163" fmla="*/ 512404 h 1155951"/>
                  <a:gd name="connsiteX164" fmla="*/ 5160544 w 7487769"/>
                  <a:gd name="connsiteY164" fmla="*/ 487167 h 1155951"/>
                  <a:gd name="connsiteX165" fmla="*/ 5175867 w 7487769"/>
                  <a:gd name="connsiteY165" fmla="*/ 470493 h 1155951"/>
                  <a:gd name="connsiteX166" fmla="*/ 5185332 w 7487769"/>
                  <a:gd name="connsiteY166" fmla="*/ 461930 h 1155951"/>
                  <a:gd name="connsiteX167" fmla="*/ 5213724 w 7487769"/>
                  <a:gd name="connsiteY167" fmla="*/ 437144 h 1155951"/>
                  <a:gd name="connsiteX168" fmla="*/ 5226342 w 7487769"/>
                  <a:gd name="connsiteY168" fmla="*/ 425877 h 1155951"/>
                  <a:gd name="connsiteX169" fmla="*/ 5247523 w 7487769"/>
                  <a:gd name="connsiteY169" fmla="*/ 411906 h 1155951"/>
                  <a:gd name="connsiteX170" fmla="*/ 5276365 w 7487769"/>
                  <a:gd name="connsiteY170" fmla="*/ 392978 h 1155951"/>
                  <a:gd name="connsiteX171" fmla="*/ 5292590 w 7487769"/>
                  <a:gd name="connsiteY171" fmla="*/ 386669 h 1155951"/>
                  <a:gd name="connsiteX172" fmla="*/ 5326839 w 7487769"/>
                  <a:gd name="connsiteY172" fmla="*/ 373149 h 1155951"/>
                  <a:gd name="connsiteX173" fmla="*/ 5376863 w 7487769"/>
                  <a:gd name="connsiteY173" fmla="*/ 367741 h 1155951"/>
                  <a:gd name="connsiteX174" fmla="*/ 5427337 w 7487769"/>
                  <a:gd name="connsiteY174" fmla="*/ 376304 h 1155951"/>
                  <a:gd name="connsiteX175" fmla="*/ 5453026 w 7487769"/>
                  <a:gd name="connsiteY175" fmla="*/ 386669 h 1155951"/>
                  <a:gd name="connsiteX176" fmla="*/ 5477360 w 7487769"/>
                  <a:gd name="connsiteY176" fmla="*/ 396584 h 1155951"/>
                  <a:gd name="connsiteX177" fmla="*/ 5503500 w 7487769"/>
                  <a:gd name="connsiteY177" fmla="*/ 411906 h 1155951"/>
                  <a:gd name="connsiteX178" fmla="*/ 5527836 w 7487769"/>
                  <a:gd name="connsiteY178" fmla="*/ 425877 h 1155951"/>
                  <a:gd name="connsiteX179" fmla="*/ 5542707 w 7487769"/>
                  <a:gd name="connsiteY179" fmla="*/ 437144 h 1155951"/>
                  <a:gd name="connsiteX180" fmla="*/ 5575155 w 7487769"/>
                  <a:gd name="connsiteY180" fmla="*/ 461930 h 1155951"/>
                  <a:gd name="connsiteX181" fmla="*/ 5577859 w 7487769"/>
                  <a:gd name="connsiteY181" fmla="*/ 464183 h 1155951"/>
                  <a:gd name="connsiteX182" fmla="*/ 5605800 w 7487769"/>
                  <a:gd name="connsiteY182" fmla="*/ 487167 h 1155951"/>
                  <a:gd name="connsiteX183" fmla="*/ 5628333 w 7487769"/>
                  <a:gd name="connsiteY183" fmla="*/ 506095 h 1155951"/>
                  <a:gd name="connsiteX184" fmla="*/ 5635093 w 7487769"/>
                  <a:gd name="connsiteY184" fmla="*/ 512404 h 1155951"/>
                  <a:gd name="connsiteX185" fmla="*/ 5663035 w 7487769"/>
                  <a:gd name="connsiteY185" fmla="*/ 537641 h 1155951"/>
                  <a:gd name="connsiteX186" fmla="*/ 5678357 w 7487769"/>
                  <a:gd name="connsiteY186" fmla="*/ 551612 h 1155951"/>
                  <a:gd name="connsiteX187" fmla="*/ 5690976 w 7487769"/>
                  <a:gd name="connsiteY187" fmla="*/ 562428 h 1155951"/>
                  <a:gd name="connsiteX188" fmla="*/ 5717565 w 7487769"/>
                  <a:gd name="connsiteY188" fmla="*/ 587665 h 1155951"/>
                  <a:gd name="connsiteX189" fmla="*/ 5728831 w 7487769"/>
                  <a:gd name="connsiteY189" fmla="*/ 597580 h 1155951"/>
                  <a:gd name="connsiteX190" fmla="*/ 5746406 w 7487769"/>
                  <a:gd name="connsiteY190" fmla="*/ 612902 h 1155951"/>
                  <a:gd name="connsiteX191" fmla="*/ 5776150 w 7487769"/>
                  <a:gd name="connsiteY191" fmla="*/ 638139 h 1155951"/>
                  <a:gd name="connsiteX192" fmla="*/ 5778854 w 7487769"/>
                  <a:gd name="connsiteY192" fmla="*/ 640393 h 1155951"/>
                  <a:gd name="connsiteX193" fmla="*/ 5808147 w 7487769"/>
                  <a:gd name="connsiteY193" fmla="*/ 662926 h 1155951"/>
                  <a:gd name="connsiteX194" fmla="*/ 5829328 w 7487769"/>
                  <a:gd name="connsiteY194" fmla="*/ 679600 h 1155951"/>
                  <a:gd name="connsiteX195" fmla="*/ 5842849 w 7487769"/>
                  <a:gd name="connsiteY195" fmla="*/ 688163 h 1155951"/>
                  <a:gd name="connsiteX196" fmla="*/ 5879353 w 7487769"/>
                  <a:gd name="connsiteY196" fmla="*/ 711597 h 1155951"/>
                  <a:gd name="connsiteX197" fmla="*/ 5882508 w 7487769"/>
                  <a:gd name="connsiteY197" fmla="*/ 713400 h 1155951"/>
                  <a:gd name="connsiteX198" fmla="*/ 5929827 w 7487769"/>
                  <a:gd name="connsiteY198" fmla="*/ 735933 h 1155951"/>
                  <a:gd name="connsiteX199" fmla="*/ 5937038 w 7487769"/>
                  <a:gd name="connsiteY199" fmla="*/ 738637 h 1155951"/>
                  <a:gd name="connsiteX200" fmla="*/ 5979851 w 7487769"/>
                  <a:gd name="connsiteY200" fmla="*/ 751707 h 1155951"/>
                  <a:gd name="connsiteX201" fmla="*/ 6030325 w 7487769"/>
                  <a:gd name="connsiteY201" fmla="*/ 758917 h 1155951"/>
                  <a:gd name="connsiteX202" fmla="*/ 6080348 w 7487769"/>
                  <a:gd name="connsiteY202" fmla="*/ 758917 h 1155951"/>
                  <a:gd name="connsiteX203" fmla="*/ 6130822 w 7487769"/>
                  <a:gd name="connsiteY203" fmla="*/ 751256 h 1155951"/>
                  <a:gd name="connsiteX204" fmla="*/ 6180847 w 7487769"/>
                  <a:gd name="connsiteY204" fmla="*/ 738637 h 1155951"/>
                  <a:gd name="connsiteX205" fmla="*/ 6182198 w 7487769"/>
                  <a:gd name="connsiteY205" fmla="*/ 738637 h 1155951"/>
                  <a:gd name="connsiteX206" fmla="*/ 6231321 w 7487769"/>
                  <a:gd name="connsiteY206" fmla="*/ 723315 h 1155951"/>
                  <a:gd name="connsiteX207" fmla="*/ 6257910 w 7487769"/>
                  <a:gd name="connsiteY207" fmla="*/ 713400 h 1155951"/>
                  <a:gd name="connsiteX208" fmla="*/ 6281344 w 7487769"/>
                  <a:gd name="connsiteY208" fmla="*/ 704387 h 1155951"/>
                  <a:gd name="connsiteX209" fmla="*/ 6320101 w 7487769"/>
                  <a:gd name="connsiteY209" fmla="*/ 688163 h 1155951"/>
                  <a:gd name="connsiteX210" fmla="*/ 6331819 w 7487769"/>
                  <a:gd name="connsiteY210" fmla="*/ 683656 h 1155951"/>
                  <a:gd name="connsiteX211" fmla="*/ 6378687 w 7487769"/>
                  <a:gd name="connsiteY211" fmla="*/ 662926 h 1155951"/>
                  <a:gd name="connsiteX212" fmla="*/ 6381842 w 7487769"/>
                  <a:gd name="connsiteY212" fmla="*/ 661574 h 1155951"/>
                  <a:gd name="connsiteX213" fmla="*/ 6430063 w 7487769"/>
                  <a:gd name="connsiteY213" fmla="*/ 638139 h 1155951"/>
                  <a:gd name="connsiteX214" fmla="*/ 6432316 w 7487769"/>
                  <a:gd name="connsiteY214" fmla="*/ 636787 h 1155951"/>
                  <a:gd name="connsiteX215" fmla="*/ 6481889 w 7487769"/>
                  <a:gd name="connsiteY215" fmla="*/ 612902 h 1155951"/>
                  <a:gd name="connsiteX216" fmla="*/ 6482340 w 7487769"/>
                  <a:gd name="connsiteY216" fmla="*/ 612452 h 1155951"/>
                  <a:gd name="connsiteX217" fmla="*/ 6532814 w 7487769"/>
                  <a:gd name="connsiteY217" fmla="*/ 588116 h 1155951"/>
                  <a:gd name="connsiteX218" fmla="*/ 6533715 w 7487769"/>
                  <a:gd name="connsiteY218" fmla="*/ 587665 h 1155951"/>
                  <a:gd name="connsiteX219" fmla="*/ 6582837 w 7487769"/>
                  <a:gd name="connsiteY219" fmla="*/ 565583 h 1155951"/>
                  <a:gd name="connsiteX220" fmla="*/ 6593203 w 7487769"/>
                  <a:gd name="connsiteY220" fmla="*/ 562428 h 1155951"/>
                  <a:gd name="connsiteX221" fmla="*/ 6633313 w 7487769"/>
                  <a:gd name="connsiteY221" fmla="*/ 549809 h 1155951"/>
                  <a:gd name="connsiteX222" fmla="*/ 6683336 w 7487769"/>
                  <a:gd name="connsiteY222" fmla="*/ 542599 h 1155951"/>
                  <a:gd name="connsiteX223" fmla="*/ 6733810 w 7487769"/>
                  <a:gd name="connsiteY223" fmla="*/ 547556 h 1155951"/>
                  <a:gd name="connsiteX224" fmla="*/ 6768512 w 7487769"/>
                  <a:gd name="connsiteY224" fmla="*/ 562428 h 1155951"/>
                  <a:gd name="connsiteX225" fmla="*/ 6783834 w 7487769"/>
                  <a:gd name="connsiteY225" fmla="*/ 569188 h 1155951"/>
                  <a:gd name="connsiteX226" fmla="*/ 6808169 w 7487769"/>
                  <a:gd name="connsiteY226" fmla="*/ 587665 h 1155951"/>
                  <a:gd name="connsiteX227" fmla="*/ 6834308 w 7487769"/>
                  <a:gd name="connsiteY227" fmla="*/ 607945 h 1155951"/>
                  <a:gd name="connsiteX228" fmla="*/ 6838815 w 7487769"/>
                  <a:gd name="connsiteY228" fmla="*/ 612902 h 1155951"/>
                  <a:gd name="connsiteX229" fmla="*/ 6861798 w 7487769"/>
                  <a:gd name="connsiteY229" fmla="*/ 638139 h 1155951"/>
                  <a:gd name="connsiteX230" fmla="*/ 6884331 w 7487769"/>
                  <a:gd name="connsiteY230" fmla="*/ 662926 h 1155951"/>
                  <a:gd name="connsiteX231" fmla="*/ 6884331 w 7487769"/>
                  <a:gd name="connsiteY231" fmla="*/ 663376 h 1155951"/>
                  <a:gd name="connsiteX232" fmla="*/ 6902359 w 7487769"/>
                  <a:gd name="connsiteY232" fmla="*/ 688163 h 1155951"/>
                  <a:gd name="connsiteX233" fmla="*/ 6920385 w 7487769"/>
                  <a:gd name="connsiteY233" fmla="*/ 713400 h 1155951"/>
                  <a:gd name="connsiteX234" fmla="*/ 6934805 w 7487769"/>
                  <a:gd name="connsiteY234" fmla="*/ 733680 h 1155951"/>
                  <a:gd name="connsiteX235" fmla="*/ 6937960 w 7487769"/>
                  <a:gd name="connsiteY235" fmla="*/ 738637 h 1155951"/>
                  <a:gd name="connsiteX236" fmla="*/ 6954185 w 7487769"/>
                  <a:gd name="connsiteY236" fmla="*/ 763424 h 1155951"/>
                  <a:gd name="connsiteX237" fmla="*/ 6969507 w 7487769"/>
                  <a:gd name="connsiteY237" fmla="*/ 788661 h 1155951"/>
                  <a:gd name="connsiteX238" fmla="*/ 6984830 w 7487769"/>
                  <a:gd name="connsiteY238" fmla="*/ 813447 h 1155951"/>
                  <a:gd name="connsiteX239" fmla="*/ 6985281 w 7487769"/>
                  <a:gd name="connsiteY239" fmla="*/ 813898 h 1155951"/>
                  <a:gd name="connsiteX240" fmla="*/ 7001053 w 7487769"/>
                  <a:gd name="connsiteY240" fmla="*/ 839135 h 1155951"/>
                  <a:gd name="connsiteX241" fmla="*/ 7016377 w 7487769"/>
                  <a:gd name="connsiteY241" fmla="*/ 863922 h 1155951"/>
                  <a:gd name="connsiteX242" fmla="*/ 7031699 w 7487769"/>
                  <a:gd name="connsiteY242" fmla="*/ 889159 h 1155951"/>
                  <a:gd name="connsiteX243" fmla="*/ 7035304 w 7487769"/>
                  <a:gd name="connsiteY243" fmla="*/ 895017 h 1155951"/>
                  <a:gd name="connsiteX244" fmla="*/ 7047922 w 7487769"/>
                  <a:gd name="connsiteY244" fmla="*/ 914396 h 1155951"/>
                  <a:gd name="connsiteX245" fmla="*/ 7064596 w 7487769"/>
                  <a:gd name="connsiteY245" fmla="*/ 939633 h 1155951"/>
                  <a:gd name="connsiteX246" fmla="*/ 7080370 w 7487769"/>
                  <a:gd name="connsiteY246" fmla="*/ 964419 h 1155951"/>
                  <a:gd name="connsiteX247" fmla="*/ 7085328 w 7487769"/>
                  <a:gd name="connsiteY247" fmla="*/ 972531 h 1155951"/>
                  <a:gd name="connsiteX248" fmla="*/ 7098847 w 7487769"/>
                  <a:gd name="connsiteY248" fmla="*/ 989657 h 1155951"/>
                  <a:gd name="connsiteX249" fmla="*/ 7118226 w 7487769"/>
                  <a:gd name="connsiteY249" fmla="*/ 1014894 h 1155951"/>
                  <a:gd name="connsiteX250" fmla="*/ 7135802 w 7487769"/>
                  <a:gd name="connsiteY250" fmla="*/ 1038328 h 1155951"/>
                  <a:gd name="connsiteX251" fmla="*/ 7137604 w 7487769"/>
                  <a:gd name="connsiteY251" fmla="*/ 1040131 h 1155951"/>
                  <a:gd name="connsiteX252" fmla="*/ 7162391 w 7487769"/>
                  <a:gd name="connsiteY252" fmla="*/ 1064917 h 1155951"/>
                  <a:gd name="connsiteX253" fmla="*/ 7186276 w 7487769"/>
                  <a:gd name="connsiteY253" fmla="*/ 1087901 h 1155951"/>
                  <a:gd name="connsiteX254" fmla="*/ 7190332 w 7487769"/>
                  <a:gd name="connsiteY254" fmla="*/ 1090155 h 1155951"/>
                  <a:gd name="connsiteX255" fmla="*/ 7231342 w 7487769"/>
                  <a:gd name="connsiteY255" fmla="*/ 1115392 h 1155951"/>
                  <a:gd name="connsiteX256" fmla="*/ 7236299 w 7487769"/>
                  <a:gd name="connsiteY256" fmla="*/ 1118546 h 1155951"/>
                  <a:gd name="connsiteX257" fmla="*/ 7286775 w 7487769"/>
                  <a:gd name="connsiteY257" fmla="*/ 1129362 h 1155951"/>
                  <a:gd name="connsiteX258" fmla="*/ 7336797 w 7487769"/>
                  <a:gd name="connsiteY258" fmla="*/ 1123053 h 1155951"/>
                  <a:gd name="connsiteX259" fmla="*/ 7355726 w 7487769"/>
                  <a:gd name="connsiteY259" fmla="*/ 1115392 h 1155951"/>
                  <a:gd name="connsiteX260" fmla="*/ 7387272 w 7487769"/>
                  <a:gd name="connsiteY260" fmla="*/ 1102773 h 1155951"/>
                  <a:gd name="connsiteX261" fmla="*/ 7407101 w 7487769"/>
                  <a:gd name="connsiteY261" fmla="*/ 1090155 h 1155951"/>
                  <a:gd name="connsiteX262" fmla="*/ 7437296 w 7487769"/>
                  <a:gd name="connsiteY262" fmla="*/ 1072579 h 1155951"/>
                  <a:gd name="connsiteX263" fmla="*/ 7448111 w 7487769"/>
                  <a:gd name="connsiteY263" fmla="*/ 1064917 h 1155951"/>
                  <a:gd name="connsiteX264" fmla="*/ 7483714 w 7487769"/>
                  <a:gd name="connsiteY264" fmla="*/ 1040131 h 1155951"/>
                  <a:gd name="connsiteX265" fmla="*/ 7487770 w 7487769"/>
                  <a:gd name="connsiteY265" fmla="*/ 1037427 h 1155951"/>
                  <a:gd name="connsiteX266" fmla="*/ 7487770 w 7487769"/>
                  <a:gd name="connsiteY266" fmla="*/ 1014894 h 1155951"/>
                  <a:gd name="connsiteX267" fmla="*/ 7487770 w 7487769"/>
                  <a:gd name="connsiteY267" fmla="*/ 989657 h 1155951"/>
                  <a:gd name="connsiteX268" fmla="*/ 7487770 w 7487769"/>
                  <a:gd name="connsiteY268" fmla="*/ 964419 h 1155951"/>
                  <a:gd name="connsiteX269" fmla="*/ 7487770 w 7487769"/>
                  <a:gd name="connsiteY269" fmla="*/ 939633 h 1155951"/>
                  <a:gd name="connsiteX270" fmla="*/ 7487770 w 7487769"/>
                  <a:gd name="connsiteY270" fmla="*/ 914396 h 1155951"/>
                  <a:gd name="connsiteX271" fmla="*/ 7487770 w 7487769"/>
                  <a:gd name="connsiteY271" fmla="*/ 889159 h 1155951"/>
                  <a:gd name="connsiteX272" fmla="*/ 7487770 w 7487769"/>
                  <a:gd name="connsiteY272" fmla="*/ 863922 h 1155951"/>
                  <a:gd name="connsiteX273" fmla="*/ 7487770 w 7487769"/>
                  <a:gd name="connsiteY273" fmla="*/ 839135 h 1155951"/>
                  <a:gd name="connsiteX274" fmla="*/ 7487770 w 7487769"/>
                  <a:gd name="connsiteY274" fmla="*/ 813898 h 1155951"/>
                  <a:gd name="connsiteX275" fmla="*/ 7487770 w 7487769"/>
                  <a:gd name="connsiteY275" fmla="*/ 788661 h 1155951"/>
                  <a:gd name="connsiteX276" fmla="*/ 7487770 w 7487769"/>
                  <a:gd name="connsiteY276" fmla="*/ 763424 h 1155951"/>
                  <a:gd name="connsiteX277" fmla="*/ 7487770 w 7487769"/>
                  <a:gd name="connsiteY277" fmla="*/ 738637 h 1155951"/>
                  <a:gd name="connsiteX278" fmla="*/ 7487770 w 7487769"/>
                  <a:gd name="connsiteY278" fmla="*/ 714752 h 1155951"/>
                  <a:gd name="connsiteX279" fmla="*/ 7453519 w 7487769"/>
                  <a:gd name="connsiteY279" fmla="*/ 738637 h 1155951"/>
                  <a:gd name="connsiteX280" fmla="*/ 7437296 w 7487769"/>
                  <a:gd name="connsiteY280" fmla="*/ 749904 h 1155951"/>
                  <a:gd name="connsiteX281" fmla="*/ 7414312 w 7487769"/>
                  <a:gd name="connsiteY281" fmla="*/ 763424 h 1155951"/>
                  <a:gd name="connsiteX282" fmla="*/ 7387272 w 7487769"/>
                  <a:gd name="connsiteY282" fmla="*/ 779648 h 1155951"/>
                  <a:gd name="connsiteX283" fmla="*/ 7365189 w 7487769"/>
                  <a:gd name="connsiteY283" fmla="*/ 788661 h 1155951"/>
                  <a:gd name="connsiteX284" fmla="*/ 7336797 w 7487769"/>
                  <a:gd name="connsiteY284" fmla="*/ 799927 h 1155951"/>
                  <a:gd name="connsiteX285" fmla="*/ 7286775 w 7487769"/>
                  <a:gd name="connsiteY285" fmla="*/ 806237 h 1155951"/>
                  <a:gd name="connsiteX286" fmla="*/ 7236299 w 7487769"/>
                  <a:gd name="connsiteY286" fmla="*/ 795421 h 1155951"/>
                  <a:gd name="connsiteX287" fmla="*/ 7225033 w 7487769"/>
                  <a:gd name="connsiteY287" fmla="*/ 788661 h 1155951"/>
                  <a:gd name="connsiteX288" fmla="*/ 7186276 w 7487769"/>
                  <a:gd name="connsiteY288" fmla="*/ 765226 h 1155951"/>
                  <a:gd name="connsiteX289" fmla="*/ 7184473 w 7487769"/>
                  <a:gd name="connsiteY289" fmla="*/ 763424 h 1155951"/>
                  <a:gd name="connsiteX290" fmla="*/ 7159687 w 7487769"/>
                  <a:gd name="connsiteY290" fmla="*/ 738637 h 1155951"/>
                  <a:gd name="connsiteX291" fmla="*/ 7135802 w 7487769"/>
                  <a:gd name="connsiteY291" fmla="*/ 715653 h 1155951"/>
                  <a:gd name="connsiteX292" fmla="*/ 7133548 w 7487769"/>
                  <a:gd name="connsiteY292" fmla="*/ 713400 h 1155951"/>
                  <a:gd name="connsiteX293" fmla="*/ 7115071 w 7487769"/>
                  <a:gd name="connsiteY293" fmla="*/ 688163 h 1155951"/>
                  <a:gd name="connsiteX294" fmla="*/ 7096143 w 7487769"/>
                  <a:gd name="connsiteY294" fmla="*/ 662926 h 1155951"/>
                  <a:gd name="connsiteX295" fmla="*/ 7085328 w 7487769"/>
                  <a:gd name="connsiteY295" fmla="*/ 648955 h 1155951"/>
                  <a:gd name="connsiteX296" fmla="*/ 7078117 w 7487769"/>
                  <a:gd name="connsiteY296" fmla="*/ 638139 h 1155951"/>
                  <a:gd name="connsiteX297" fmla="*/ 7061893 w 7487769"/>
                  <a:gd name="connsiteY297" fmla="*/ 612902 h 1155951"/>
                  <a:gd name="connsiteX298" fmla="*/ 7045669 w 7487769"/>
                  <a:gd name="connsiteY298" fmla="*/ 587665 h 1155951"/>
                  <a:gd name="connsiteX299" fmla="*/ 7035304 w 7487769"/>
                  <a:gd name="connsiteY299" fmla="*/ 571892 h 1155951"/>
                  <a:gd name="connsiteX300" fmla="*/ 7029445 w 7487769"/>
                  <a:gd name="connsiteY300" fmla="*/ 562428 h 1155951"/>
                  <a:gd name="connsiteX301" fmla="*/ 7014122 w 7487769"/>
                  <a:gd name="connsiteY301" fmla="*/ 537641 h 1155951"/>
                  <a:gd name="connsiteX302" fmla="*/ 6998800 w 7487769"/>
                  <a:gd name="connsiteY302" fmla="*/ 512404 h 1155951"/>
                  <a:gd name="connsiteX303" fmla="*/ 6984830 w 7487769"/>
                  <a:gd name="connsiteY303" fmla="*/ 489420 h 1155951"/>
                  <a:gd name="connsiteX304" fmla="*/ 6983478 w 7487769"/>
                  <a:gd name="connsiteY304" fmla="*/ 487167 h 1155951"/>
                  <a:gd name="connsiteX305" fmla="*/ 6967253 w 7487769"/>
                  <a:gd name="connsiteY305" fmla="*/ 461930 h 1155951"/>
                  <a:gd name="connsiteX306" fmla="*/ 6951481 w 7487769"/>
                  <a:gd name="connsiteY306" fmla="*/ 437144 h 1155951"/>
                  <a:gd name="connsiteX307" fmla="*/ 6935256 w 7487769"/>
                  <a:gd name="connsiteY307" fmla="*/ 411906 h 1155951"/>
                  <a:gd name="connsiteX308" fmla="*/ 6934805 w 7487769"/>
                  <a:gd name="connsiteY308" fmla="*/ 411005 h 1155951"/>
                  <a:gd name="connsiteX309" fmla="*/ 6917681 w 7487769"/>
                  <a:gd name="connsiteY309" fmla="*/ 386669 h 1155951"/>
                  <a:gd name="connsiteX310" fmla="*/ 6899204 w 7487769"/>
                  <a:gd name="connsiteY310" fmla="*/ 361432 h 1155951"/>
                  <a:gd name="connsiteX311" fmla="*/ 6884331 w 7487769"/>
                  <a:gd name="connsiteY311" fmla="*/ 340701 h 1155951"/>
                  <a:gd name="connsiteX312" fmla="*/ 6880726 w 7487769"/>
                  <a:gd name="connsiteY312" fmla="*/ 336645 h 1155951"/>
                  <a:gd name="connsiteX313" fmla="*/ 6858193 w 7487769"/>
                  <a:gd name="connsiteY313" fmla="*/ 311408 h 1155951"/>
                  <a:gd name="connsiteX314" fmla="*/ 6835660 w 7487769"/>
                  <a:gd name="connsiteY314" fmla="*/ 286171 h 1155951"/>
                  <a:gd name="connsiteX315" fmla="*/ 6834308 w 7487769"/>
                  <a:gd name="connsiteY315" fmla="*/ 284819 h 1155951"/>
                  <a:gd name="connsiteX316" fmla="*/ 6803212 w 7487769"/>
                  <a:gd name="connsiteY316" fmla="*/ 260934 h 1155951"/>
                  <a:gd name="connsiteX317" fmla="*/ 6783834 w 7487769"/>
                  <a:gd name="connsiteY317" fmla="*/ 246062 h 1155951"/>
                  <a:gd name="connsiteX318" fmla="*/ 6759498 w 7487769"/>
                  <a:gd name="connsiteY318" fmla="*/ 236148 h 1155951"/>
                  <a:gd name="connsiteX319" fmla="*/ 6733810 w 7487769"/>
                  <a:gd name="connsiteY319" fmla="*/ 224881 h 1155951"/>
                  <a:gd name="connsiteX320" fmla="*/ 6683336 w 7487769"/>
                  <a:gd name="connsiteY320" fmla="*/ 219924 h 1155951"/>
                  <a:gd name="connsiteX321" fmla="*/ 6633313 w 7487769"/>
                  <a:gd name="connsiteY321" fmla="*/ 227134 h 1155951"/>
                  <a:gd name="connsiteX322" fmla="*/ 6606722 w 7487769"/>
                  <a:gd name="connsiteY322" fmla="*/ 236148 h 1155951"/>
                  <a:gd name="connsiteX323" fmla="*/ 6582837 w 7487769"/>
                  <a:gd name="connsiteY323" fmla="*/ 243809 h 1155951"/>
                  <a:gd name="connsiteX324" fmla="*/ 6542729 w 7487769"/>
                  <a:gd name="connsiteY324" fmla="*/ 260934 h 1155951"/>
                  <a:gd name="connsiteX325" fmla="*/ 6532814 w 7487769"/>
                  <a:gd name="connsiteY325" fmla="*/ 265441 h 1155951"/>
                  <a:gd name="connsiteX326" fmla="*/ 6490903 w 7487769"/>
                  <a:gd name="connsiteY326" fmla="*/ 286171 h 1155951"/>
                  <a:gd name="connsiteX327" fmla="*/ 6482340 w 7487769"/>
                  <a:gd name="connsiteY327" fmla="*/ 290227 h 1155951"/>
                  <a:gd name="connsiteX328" fmla="*/ 6440429 w 7487769"/>
                  <a:gd name="connsiteY328" fmla="*/ 311408 h 1155951"/>
                  <a:gd name="connsiteX329" fmla="*/ 6432316 w 7487769"/>
                  <a:gd name="connsiteY329" fmla="*/ 315014 h 1155951"/>
                  <a:gd name="connsiteX330" fmla="*/ 6387701 w 7487769"/>
                  <a:gd name="connsiteY330" fmla="*/ 336645 h 1155951"/>
                  <a:gd name="connsiteX331" fmla="*/ 6381842 w 7487769"/>
                  <a:gd name="connsiteY331" fmla="*/ 339350 h 1155951"/>
                  <a:gd name="connsiteX332" fmla="*/ 6333171 w 7487769"/>
                  <a:gd name="connsiteY332" fmla="*/ 361432 h 1155951"/>
                  <a:gd name="connsiteX333" fmla="*/ 6331819 w 7487769"/>
                  <a:gd name="connsiteY333" fmla="*/ 362333 h 1155951"/>
                  <a:gd name="connsiteX334" fmla="*/ 6281344 w 7487769"/>
                  <a:gd name="connsiteY334" fmla="*/ 382613 h 1155951"/>
                  <a:gd name="connsiteX335" fmla="*/ 6269627 w 7487769"/>
                  <a:gd name="connsiteY335" fmla="*/ 386669 h 1155951"/>
                  <a:gd name="connsiteX336" fmla="*/ 6231321 w 7487769"/>
                  <a:gd name="connsiteY336" fmla="*/ 401090 h 1155951"/>
                  <a:gd name="connsiteX337" fmla="*/ 6197070 w 7487769"/>
                  <a:gd name="connsiteY337" fmla="*/ 411906 h 1155951"/>
                  <a:gd name="connsiteX338" fmla="*/ 6180847 w 7487769"/>
                  <a:gd name="connsiteY338" fmla="*/ 416864 h 1155951"/>
                  <a:gd name="connsiteX339" fmla="*/ 6130822 w 7487769"/>
                  <a:gd name="connsiteY339" fmla="*/ 429032 h 1155951"/>
                  <a:gd name="connsiteX340" fmla="*/ 6080348 w 7487769"/>
                  <a:gd name="connsiteY340" fmla="*/ 436693 h 1155951"/>
                  <a:gd name="connsiteX341" fmla="*/ 6047451 w 7487769"/>
                  <a:gd name="connsiteY341" fmla="*/ 437144 h 1155951"/>
                  <a:gd name="connsiteX342" fmla="*/ 6030325 w 7487769"/>
                  <a:gd name="connsiteY342" fmla="*/ 437144 h 1155951"/>
                  <a:gd name="connsiteX343" fmla="*/ 6028973 w 7487769"/>
                  <a:gd name="connsiteY343" fmla="*/ 437144 h 1155951"/>
                  <a:gd name="connsiteX344" fmla="*/ 5979851 w 7487769"/>
                  <a:gd name="connsiteY344" fmla="*/ 429032 h 1155951"/>
                  <a:gd name="connsiteX345" fmla="*/ 5929827 w 7487769"/>
                  <a:gd name="connsiteY345" fmla="*/ 413709 h 1155951"/>
                  <a:gd name="connsiteX346" fmla="*/ 5926222 w 7487769"/>
                  <a:gd name="connsiteY346" fmla="*/ 411906 h 1155951"/>
                  <a:gd name="connsiteX347" fmla="*/ 5879353 w 7487769"/>
                  <a:gd name="connsiteY347" fmla="*/ 388922 h 1155951"/>
                  <a:gd name="connsiteX348" fmla="*/ 5875747 w 7487769"/>
                  <a:gd name="connsiteY348" fmla="*/ 386669 h 1155951"/>
                  <a:gd name="connsiteX349" fmla="*/ 5836990 w 7487769"/>
                  <a:gd name="connsiteY349" fmla="*/ 361432 h 1155951"/>
                  <a:gd name="connsiteX350" fmla="*/ 5829328 w 7487769"/>
                  <a:gd name="connsiteY350" fmla="*/ 356475 h 1155951"/>
                  <a:gd name="connsiteX351" fmla="*/ 5802290 w 7487769"/>
                  <a:gd name="connsiteY351" fmla="*/ 336645 h 1155951"/>
                  <a:gd name="connsiteX352" fmla="*/ 5778854 w 7487769"/>
                  <a:gd name="connsiteY352" fmla="*/ 317718 h 1155951"/>
                  <a:gd name="connsiteX353" fmla="*/ 5772095 w 7487769"/>
                  <a:gd name="connsiteY353" fmla="*/ 311408 h 1155951"/>
                  <a:gd name="connsiteX354" fmla="*/ 5741901 w 7487769"/>
                  <a:gd name="connsiteY354" fmla="*/ 286171 h 1155951"/>
                  <a:gd name="connsiteX355" fmla="*/ 5728831 w 7487769"/>
                  <a:gd name="connsiteY355" fmla="*/ 274905 h 1155951"/>
                  <a:gd name="connsiteX356" fmla="*/ 5713509 w 7487769"/>
                  <a:gd name="connsiteY356" fmla="*/ 260934 h 1155951"/>
                  <a:gd name="connsiteX357" fmla="*/ 5685568 w 7487769"/>
                  <a:gd name="connsiteY357" fmla="*/ 236148 h 1155951"/>
                  <a:gd name="connsiteX358" fmla="*/ 5678357 w 7487769"/>
                  <a:gd name="connsiteY358" fmla="*/ 229388 h 1155951"/>
                  <a:gd name="connsiteX359" fmla="*/ 5658077 w 7487769"/>
                  <a:gd name="connsiteY359" fmla="*/ 210911 h 1155951"/>
                  <a:gd name="connsiteX360" fmla="*/ 5629685 w 7487769"/>
                  <a:gd name="connsiteY360" fmla="*/ 185673 h 1155951"/>
                  <a:gd name="connsiteX361" fmla="*/ 5628333 w 7487769"/>
                  <a:gd name="connsiteY361" fmla="*/ 184321 h 1155951"/>
                  <a:gd name="connsiteX362" fmla="*/ 5600392 w 7487769"/>
                  <a:gd name="connsiteY362" fmla="*/ 160436 h 1155951"/>
                  <a:gd name="connsiteX363" fmla="*/ 5577859 w 7487769"/>
                  <a:gd name="connsiteY363" fmla="*/ 141508 h 1155951"/>
                  <a:gd name="connsiteX364" fmla="*/ 5569747 w 7487769"/>
                  <a:gd name="connsiteY364" fmla="*/ 135199 h 1155951"/>
                  <a:gd name="connsiteX365" fmla="*/ 5536397 w 7487769"/>
                  <a:gd name="connsiteY365" fmla="*/ 110413 h 1155951"/>
                  <a:gd name="connsiteX366" fmla="*/ 5527836 w 7487769"/>
                  <a:gd name="connsiteY366" fmla="*/ 103653 h 1155951"/>
                  <a:gd name="connsiteX367" fmla="*/ 5496740 w 7487769"/>
                  <a:gd name="connsiteY367" fmla="*/ 85175 h 1155951"/>
                  <a:gd name="connsiteX368" fmla="*/ 5477360 w 7487769"/>
                  <a:gd name="connsiteY368" fmla="*/ 73909 h 1155951"/>
                  <a:gd name="connsiteX369" fmla="*/ 5442660 w 7487769"/>
                  <a:gd name="connsiteY369" fmla="*/ 59938 h 1155951"/>
                  <a:gd name="connsiteX370" fmla="*/ 5427337 w 7487769"/>
                  <a:gd name="connsiteY370" fmla="*/ 54080 h 1155951"/>
                  <a:gd name="connsiteX371" fmla="*/ 5376863 w 7487769"/>
                  <a:gd name="connsiteY371" fmla="*/ 45517 h 1155951"/>
                  <a:gd name="connsiteX372" fmla="*/ 5326839 w 7487769"/>
                  <a:gd name="connsiteY372" fmla="*/ 50474 h 1155951"/>
                  <a:gd name="connsiteX373" fmla="*/ 5301602 w 7487769"/>
                  <a:gd name="connsiteY373" fmla="*/ 59938 h 1155951"/>
                  <a:gd name="connsiteX374" fmla="*/ 5276365 w 7487769"/>
                  <a:gd name="connsiteY374" fmla="*/ 69853 h 1155951"/>
                  <a:gd name="connsiteX375" fmla="*/ 5252931 w 7487769"/>
                  <a:gd name="connsiteY375" fmla="*/ 85175 h 1155951"/>
                  <a:gd name="connsiteX376" fmla="*/ 5226342 w 7487769"/>
                  <a:gd name="connsiteY376" fmla="*/ 103202 h 1155951"/>
                  <a:gd name="connsiteX377" fmla="*/ 5218680 w 7487769"/>
                  <a:gd name="connsiteY377" fmla="*/ 110413 h 1155951"/>
                  <a:gd name="connsiteX378" fmla="*/ 5189838 w 7487769"/>
                  <a:gd name="connsiteY378" fmla="*/ 135199 h 1155951"/>
                  <a:gd name="connsiteX379" fmla="*/ 5175867 w 7487769"/>
                  <a:gd name="connsiteY379" fmla="*/ 147818 h 1155951"/>
                  <a:gd name="connsiteX380" fmla="*/ 5164150 w 7487769"/>
                  <a:gd name="connsiteY380" fmla="*/ 160436 h 1155951"/>
                  <a:gd name="connsiteX381" fmla="*/ 5140265 w 7487769"/>
                  <a:gd name="connsiteY381" fmla="*/ 185673 h 1155951"/>
                  <a:gd name="connsiteX382" fmla="*/ 5125844 w 7487769"/>
                  <a:gd name="connsiteY382" fmla="*/ 201446 h 1155951"/>
                  <a:gd name="connsiteX383" fmla="*/ 5117732 w 7487769"/>
                  <a:gd name="connsiteY383" fmla="*/ 210911 h 1155951"/>
                  <a:gd name="connsiteX384" fmla="*/ 5095649 w 7487769"/>
                  <a:gd name="connsiteY384" fmla="*/ 236148 h 1155951"/>
                  <a:gd name="connsiteX385" fmla="*/ 5075370 w 7487769"/>
                  <a:gd name="connsiteY385" fmla="*/ 259131 h 1155951"/>
                  <a:gd name="connsiteX386" fmla="*/ 5074018 w 7487769"/>
                  <a:gd name="connsiteY386" fmla="*/ 260934 h 1155951"/>
                  <a:gd name="connsiteX387" fmla="*/ 5051934 w 7487769"/>
                  <a:gd name="connsiteY387" fmla="*/ 286171 h 1155951"/>
                  <a:gd name="connsiteX388" fmla="*/ 5029852 w 7487769"/>
                  <a:gd name="connsiteY388" fmla="*/ 311408 h 1155951"/>
                  <a:gd name="connsiteX389" fmla="*/ 5025345 w 7487769"/>
                  <a:gd name="connsiteY389" fmla="*/ 316816 h 1155951"/>
                  <a:gd name="connsiteX390" fmla="*/ 5006418 w 7487769"/>
                  <a:gd name="connsiteY390" fmla="*/ 336645 h 1155951"/>
                  <a:gd name="connsiteX391" fmla="*/ 4982533 w 7487769"/>
                  <a:gd name="connsiteY391" fmla="*/ 361432 h 1155951"/>
                  <a:gd name="connsiteX392" fmla="*/ 4974871 w 7487769"/>
                  <a:gd name="connsiteY392" fmla="*/ 369093 h 1155951"/>
                  <a:gd name="connsiteX393" fmla="*/ 4955042 w 7487769"/>
                  <a:gd name="connsiteY393" fmla="*/ 386669 h 1155951"/>
                  <a:gd name="connsiteX394" fmla="*/ 4925298 w 7487769"/>
                  <a:gd name="connsiteY394" fmla="*/ 411906 h 1155951"/>
                  <a:gd name="connsiteX395" fmla="*/ 4924848 w 7487769"/>
                  <a:gd name="connsiteY395" fmla="*/ 412357 h 1155951"/>
                  <a:gd name="connsiteX396" fmla="*/ 4887442 w 7487769"/>
                  <a:gd name="connsiteY396" fmla="*/ 437144 h 1155951"/>
                  <a:gd name="connsiteX397" fmla="*/ 4874374 w 7487769"/>
                  <a:gd name="connsiteY397" fmla="*/ 444805 h 1155951"/>
                  <a:gd name="connsiteX398" fmla="*/ 4833364 w 7487769"/>
                  <a:gd name="connsiteY398" fmla="*/ 461930 h 1155951"/>
                  <a:gd name="connsiteX399" fmla="*/ 4824350 w 7487769"/>
                  <a:gd name="connsiteY399" fmla="*/ 465986 h 1155951"/>
                  <a:gd name="connsiteX400" fmla="*/ 4773876 w 7487769"/>
                  <a:gd name="connsiteY400" fmla="*/ 476802 h 1155951"/>
                  <a:gd name="connsiteX401" fmla="*/ 4723851 w 7487769"/>
                  <a:gd name="connsiteY401" fmla="*/ 479055 h 1155951"/>
                  <a:gd name="connsiteX402" fmla="*/ 4673377 w 7487769"/>
                  <a:gd name="connsiteY402" fmla="*/ 476802 h 1155951"/>
                  <a:gd name="connsiteX403" fmla="*/ 4623354 w 7487769"/>
                  <a:gd name="connsiteY403" fmla="*/ 470943 h 1155951"/>
                  <a:gd name="connsiteX404" fmla="*/ 4572880 w 7487769"/>
                  <a:gd name="connsiteY404" fmla="*/ 463282 h 1155951"/>
                  <a:gd name="connsiteX405" fmla="*/ 4566570 w 7487769"/>
                  <a:gd name="connsiteY405" fmla="*/ 461930 h 1155951"/>
                  <a:gd name="connsiteX406" fmla="*/ 4522856 w 7487769"/>
                  <a:gd name="connsiteY406" fmla="*/ 455170 h 1155951"/>
                  <a:gd name="connsiteX407" fmla="*/ 4472382 w 7487769"/>
                  <a:gd name="connsiteY407" fmla="*/ 445255 h 1155951"/>
                  <a:gd name="connsiteX408" fmla="*/ 4435427 w 7487769"/>
                  <a:gd name="connsiteY408" fmla="*/ 437144 h 1155951"/>
                  <a:gd name="connsiteX409" fmla="*/ 4422358 w 7487769"/>
                  <a:gd name="connsiteY409" fmla="*/ 433989 h 1155951"/>
                  <a:gd name="connsiteX410" fmla="*/ 4371884 w 7487769"/>
                  <a:gd name="connsiteY410" fmla="*/ 422722 h 1155951"/>
                  <a:gd name="connsiteX411" fmla="*/ 4330423 w 7487769"/>
                  <a:gd name="connsiteY411" fmla="*/ 411906 h 1155951"/>
                  <a:gd name="connsiteX412" fmla="*/ 4321861 w 7487769"/>
                  <a:gd name="connsiteY412" fmla="*/ 409653 h 1155951"/>
                  <a:gd name="connsiteX413" fmla="*/ 4271387 w 7487769"/>
                  <a:gd name="connsiteY413" fmla="*/ 397485 h 1155951"/>
                  <a:gd name="connsiteX414" fmla="*/ 4224968 w 7487769"/>
                  <a:gd name="connsiteY414" fmla="*/ 386669 h 1155951"/>
                  <a:gd name="connsiteX415" fmla="*/ 4221362 w 7487769"/>
                  <a:gd name="connsiteY415" fmla="*/ 385768 h 1155951"/>
                  <a:gd name="connsiteX416" fmla="*/ 4170888 w 7487769"/>
                  <a:gd name="connsiteY416" fmla="*/ 376755 h 1155951"/>
                  <a:gd name="connsiteX417" fmla="*/ 4120865 w 7487769"/>
                  <a:gd name="connsiteY417" fmla="*/ 369544 h 1155951"/>
                  <a:gd name="connsiteX418" fmla="*/ 4070390 w 7487769"/>
                  <a:gd name="connsiteY418" fmla="*/ 364587 h 1155951"/>
                  <a:gd name="connsiteX419" fmla="*/ 4037041 w 7487769"/>
                  <a:gd name="connsiteY419" fmla="*/ 361432 h 1155951"/>
                  <a:gd name="connsiteX420" fmla="*/ 4020367 w 7487769"/>
                  <a:gd name="connsiteY420" fmla="*/ 360080 h 1155951"/>
                  <a:gd name="connsiteX421" fmla="*/ 3969893 w 7487769"/>
                  <a:gd name="connsiteY421" fmla="*/ 353320 h 1155951"/>
                  <a:gd name="connsiteX422" fmla="*/ 3919868 w 7487769"/>
                  <a:gd name="connsiteY422" fmla="*/ 342955 h 1155951"/>
                  <a:gd name="connsiteX423" fmla="*/ 3899138 w 7487769"/>
                  <a:gd name="connsiteY423" fmla="*/ 336645 h 1155951"/>
                  <a:gd name="connsiteX424" fmla="*/ 3869394 w 7487769"/>
                  <a:gd name="connsiteY424" fmla="*/ 328083 h 1155951"/>
                  <a:gd name="connsiteX425" fmla="*/ 3826582 w 7487769"/>
                  <a:gd name="connsiteY425" fmla="*/ 311408 h 1155951"/>
                  <a:gd name="connsiteX426" fmla="*/ 3819371 w 7487769"/>
                  <a:gd name="connsiteY426" fmla="*/ 308254 h 1155951"/>
                  <a:gd name="connsiteX427" fmla="*/ 3771150 w 7487769"/>
                  <a:gd name="connsiteY427" fmla="*/ 286171 h 1155951"/>
                  <a:gd name="connsiteX428" fmla="*/ 3768896 w 7487769"/>
                  <a:gd name="connsiteY428" fmla="*/ 284819 h 1155951"/>
                  <a:gd name="connsiteX429" fmla="*/ 3722929 w 7487769"/>
                  <a:gd name="connsiteY429" fmla="*/ 260934 h 1155951"/>
                  <a:gd name="connsiteX430" fmla="*/ 3718873 w 7487769"/>
                  <a:gd name="connsiteY430" fmla="*/ 258681 h 1155951"/>
                  <a:gd name="connsiteX431" fmla="*/ 3673806 w 7487769"/>
                  <a:gd name="connsiteY431" fmla="*/ 236148 h 1155951"/>
                  <a:gd name="connsiteX432" fmla="*/ 3668399 w 7487769"/>
                  <a:gd name="connsiteY432" fmla="*/ 232993 h 1155951"/>
                  <a:gd name="connsiteX433" fmla="*/ 3620177 w 7487769"/>
                  <a:gd name="connsiteY433" fmla="*/ 210911 h 1155951"/>
                  <a:gd name="connsiteX434" fmla="*/ 3618374 w 7487769"/>
                  <a:gd name="connsiteY434" fmla="*/ 210009 h 1155951"/>
                  <a:gd name="connsiteX435" fmla="*/ 3567900 w 7487769"/>
                  <a:gd name="connsiteY435" fmla="*/ 194236 h 1155951"/>
                  <a:gd name="connsiteX436" fmla="*/ 3525088 w 7487769"/>
                  <a:gd name="connsiteY436" fmla="*/ 185673 h 1155951"/>
                  <a:gd name="connsiteX437" fmla="*/ 3517877 w 7487769"/>
                  <a:gd name="connsiteY437" fmla="*/ 184321 h 1155951"/>
                  <a:gd name="connsiteX438" fmla="*/ 3467403 w 7487769"/>
                  <a:gd name="connsiteY438" fmla="*/ 182969 h 1155951"/>
                  <a:gd name="connsiteX439" fmla="*/ 3438109 w 7487769"/>
                  <a:gd name="connsiteY439" fmla="*/ 185673 h 1155951"/>
                  <a:gd name="connsiteX440" fmla="*/ 3417379 w 7487769"/>
                  <a:gd name="connsiteY440" fmla="*/ 187927 h 1155951"/>
                  <a:gd name="connsiteX441" fmla="*/ 3366905 w 7487769"/>
                  <a:gd name="connsiteY441" fmla="*/ 200095 h 1155951"/>
                  <a:gd name="connsiteX442" fmla="*/ 3332204 w 7487769"/>
                  <a:gd name="connsiteY442" fmla="*/ 210911 h 1155951"/>
                  <a:gd name="connsiteX443" fmla="*/ 3316881 w 7487769"/>
                  <a:gd name="connsiteY443" fmla="*/ 215417 h 1155951"/>
                  <a:gd name="connsiteX444" fmla="*/ 3266407 w 7487769"/>
                  <a:gd name="connsiteY444" fmla="*/ 232993 h 1155951"/>
                  <a:gd name="connsiteX445" fmla="*/ 3257844 w 7487769"/>
                  <a:gd name="connsiteY445" fmla="*/ 236148 h 1155951"/>
                  <a:gd name="connsiteX446" fmla="*/ 3216384 w 7487769"/>
                  <a:gd name="connsiteY446" fmla="*/ 251020 h 1155951"/>
                  <a:gd name="connsiteX447" fmla="*/ 3182584 w 7487769"/>
                  <a:gd name="connsiteY447" fmla="*/ 260934 h 1155951"/>
                  <a:gd name="connsiteX448" fmla="*/ 3165909 w 7487769"/>
                  <a:gd name="connsiteY448" fmla="*/ 265891 h 1155951"/>
                  <a:gd name="connsiteX449" fmla="*/ 3115885 w 7487769"/>
                  <a:gd name="connsiteY449" fmla="*/ 278510 h 1155951"/>
                  <a:gd name="connsiteX450" fmla="*/ 3065411 w 7487769"/>
                  <a:gd name="connsiteY450" fmla="*/ 284369 h 1155951"/>
                  <a:gd name="connsiteX451" fmla="*/ 3014937 w 7487769"/>
                  <a:gd name="connsiteY451" fmla="*/ 284369 h 1155951"/>
                  <a:gd name="connsiteX452" fmla="*/ 2964913 w 7487769"/>
                  <a:gd name="connsiteY452" fmla="*/ 277158 h 1155951"/>
                  <a:gd name="connsiteX453" fmla="*/ 2914439 w 7487769"/>
                  <a:gd name="connsiteY453" fmla="*/ 263187 h 1155951"/>
                  <a:gd name="connsiteX454" fmla="*/ 2909482 w 7487769"/>
                  <a:gd name="connsiteY454" fmla="*/ 260934 h 1155951"/>
                  <a:gd name="connsiteX455" fmla="*/ 2864416 w 7487769"/>
                  <a:gd name="connsiteY455" fmla="*/ 243358 h 1155951"/>
                  <a:gd name="connsiteX456" fmla="*/ 2848642 w 7487769"/>
                  <a:gd name="connsiteY456" fmla="*/ 236148 h 1155951"/>
                  <a:gd name="connsiteX457" fmla="*/ 2813942 w 7487769"/>
                  <a:gd name="connsiteY457" fmla="*/ 219473 h 1155951"/>
                  <a:gd name="connsiteX458" fmla="*/ 2797717 w 7487769"/>
                  <a:gd name="connsiteY458" fmla="*/ 210911 h 1155951"/>
                  <a:gd name="connsiteX459" fmla="*/ 2763917 w 7487769"/>
                  <a:gd name="connsiteY459" fmla="*/ 192884 h 1155951"/>
                  <a:gd name="connsiteX460" fmla="*/ 2750398 w 7487769"/>
                  <a:gd name="connsiteY460" fmla="*/ 185673 h 1155951"/>
                  <a:gd name="connsiteX461" fmla="*/ 2713443 w 7487769"/>
                  <a:gd name="connsiteY461" fmla="*/ 165844 h 1155951"/>
                  <a:gd name="connsiteX462" fmla="*/ 2703980 w 7487769"/>
                  <a:gd name="connsiteY462" fmla="*/ 160436 h 1155951"/>
                  <a:gd name="connsiteX463" fmla="*/ 2663419 w 7487769"/>
                  <a:gd name="connsiteY463" fmla="*/ 139255 h 1155951"/>
                  <a:gd name="connsiteX464" fmla="*/ 2655307 w 7487769"/>
                  <a:gd name="connsiteY464" fmla="*/ 135199 h 1155951"/>
                  <a:gd name="connsiteX465" fmla="*/ 2612945 w 7487769"/>
                  <a:gd name="connsiteY465" fmla="*/ 115821 h 1155951"/>
                  <a:gd name="connsiteX466" fmla="*/ 2600777 w 7487769"/>
                  <a:gd name="connsiteY466" fmla="*/ 110413 h 1155951"/>
                  <a:gd name="connsiteX467" fmla="*/ 2562922 w 7487769"/>
                  <a:gd name="connsiteY467" fmla="*/ 92837 h 1155951"/>
                  <a:gd name="connsiteX468" fmla="*/ 2543093 w 7487769"/>
                  <a:gd name="connsiteY468" fmla="*/ 85175 h 1155951"/>
                  <a:gd name="connsiteX469" fmla="*/ 2512448 w 7487769"/>
                  <a:gd name="connsiteY469" fmla="*/ 73458 h 1155951"/>
                  <a:gd name="connsiteX470" fmla="*/ 2477296 w 7487769"/>
                  <a:gd name="connsiteY470" fmla="*/ 59938 h 1155951"/>
                  <a:gd name="connsiteX471" fmla="*/ 2462423 w 7487769"/>
                  <a:gd name="connsiteY471" fmla="*/ 54530 h 1155951"/>
                  <a:gd name="connsiteX472" fmla="*/ 2411949 w 7487769"/>
                  <a:gd name="connsiteY472" fmla="*/ 36954 h 1155951"/>
                  <a:gd name="connsiteX473" fmla="*/ 2406091 w 7487769"/>
                  <a:gd name="connsiteY473" fmla="*/ 34701 h 1155951"/>
                  <a:gd name="connsiteX474" fmla="*/ 2361926 w 7487769"/>
                  <a:gd name="connsiteY474" fmla="*/ 21632 h 1155951"/>
                  <a:gd name="connsiteX475" fmla="*/ 2318212 w 7487769"/>
                  <a:gd name="connsiteY475" fmla="*/ 9915 h 1155951"/>
                  <a:gd name="connsiteX476" fmla="*/ 2311451 w 7487769"/>
                  <a:gd name="connsiteY476" fmla="*/ 8112 h 1155951"/>
                  <a:gd name="connsiteX477" fmla="*/ 2261428 w 7487769"/>
                  <a:gd name="connsiteY477" fmla="*/ 451 h 1155951"/>
                  <a:gd name="connsiteX478" fmla="*/ 2210954 w 7487769"/>
                  <a:gd name="connsiteY478" fmla="*/ 0 h 1155951"/>
                  <a:gd name="connsiteX479" fmla="*/ 2160930 w 7487769"/>
                  <a:gd name="connsiteY479" fmla="*/ 8112 h 1155951"/>
                  <a:gd name="connsiteX480" fmla="*/ 2155973 w 7487769"/>
                  <a:gd name="connsiteY480" fmla="*/ 9915 h 1155951"/>
                  <a:gd name="connsiteX481" fmla="*/ 2110456 w 7487769"/>
                  <a:gd name="connsiteY481" fmla="*/ 27490 h 1155951"/>
                  <a:gd name="connsiteX482" fmla="*/ 2098288 w 7487769"/>
                  <a:gd name="connsiteY482" fmla="*/ 34701 h 1155951"/>
                  <a:gd name="connsiteX483" fmla="*/ 2060433 w 7487769"/>
                  <a:gd name="connsiteY483" fmla="*/ 57685 h 1155951"/>
                  <a:gd name="connsiteX484" fmla="*/ 2057278 w 7487769"/>
                  <a:gd name="connsiteY484" fmla="*/ 59938 h 1155951"/>
                  <a:gd name="connsiteX485" fmla="*/ 2024379 w 7487769"/>
                  <a:gd name="connsiteY485" fmla="*/ 85175 h 1155951"/>
                  <a:gd name="connsiteX486" fmla="*/ 2009957 w 7487769"/>
                  <a:gd name="connsiteY486" fmla="*/ 95991 h 1155951"/>
                  <a:gd name="connsiteX487" fmla="*/ 1995086 w 7487769"/>
                  <a:gd name="connsiteY487" fmla="*/ 110413 h 1155951"/>
                  <a:gd name="connsiteX488" fmla="*/ 1967596 w 7487769"/>
                  <a:gd name="connsiteY488" fmla="*/ 135199 h 1155951"/>
                  <a:gd name="connsiteX489" fmla="*/ 1959934 w 7487769"/>
                  <a:gd name="connsiteY489" fmla="*/ 142410 h 1155951"/>
                  <a:gd name="connsiteX490" fmla="*/ 1941457 w 7487769"/>
                  <a:gd name="connsiteY490" fmla="*/ 160436 h 1155951"/>
                  <a:gd name="connsiteX491" fmla="*/ 1915769 w 7487769"/>
                  <a:gd name="connsiteY491" fmla="*/ 185673 h 1155951"/>
                  <a:gd name="connsiteX492" fmla="*/ 1909460 w 7487769"/>
                  <a:gd name="connsiteY492" fmla="*/ 191532 h 1155951"/>
                  <a:gd name="connsiteX493" fmla="*/ 1890082 w 7487769"/>
                  <a:gd name="connsiteY493" fmla="*/ 210911 h 1155951"/>
                  <a:gd name="connsiteX494" fmla="*/ 1863492 w 7487769"/>
                  <a:gd name="connsiteY494" fmla="*/ 236148 h 1155951"/>
                  <a:gd name="connsiteX495" fmla="*/ 1859436 w 7487769"/>
                  <a:gd name="connsiteY495" fmla="*/ 240204 h 1155951"/>
                  <a:gd name="connsiteX496" fmla="*/ 1836002 w 7487769"/>
                  <a:gd name="connsiteY496" fmla="*/ 260934 h 1155951"/>
                  <a:gd name="connsiteX497" fmla="*/ 1808962 w 7487769"/>
                  <a:gd name="connsiteY497" fmla="*/ 285721 h 1155951"/>
                  <a:gd name="connsiteX498" fmla="*/ 1808511 w 7487769"/>
                  <a:gd name="connsiteY498" fmla="*/ 286171 h 1155951"/>
                  <a:gd name="connsiteX499" fmla="*/ 1776064 w 7487769"/>
                  <a:gd name="connsiteY499" fmla="*/ 311408 h 1155951"/>
                  <a:gd name="connsiteX500" fmla="*/ 1758939 w 7487769"/>
                  <a:gd name="connsiteY500" fmla="*/ 325379 h 1155951"/>
                  <a:gd name="connsiteX501" fmla="*/ 1741813 w 7487769"/>
                  <a:gd name="connsiteY501" fmla="*/ 336645 h 1155951"/>
                  <a:gd name="connsiteX502" fmla="*/ 1708465 w 7487769"/>
                  <a:gd name="connsiteY502" fmla="*/ 357827 h 1155951"/>
                  <a:gd name="connsiteX503" fmla="*/ 1701254 w 7487769"/>
                  <a:gd name="connsiteY503" fmla="*/ 361432 h 1155951"/>
                  <a:gd name="connsiteX504" fmla="*/ 1658440 w 7487769"/>
                  <a:gd name="connsiteY504" fmla="*/ 385317 h 1155951"/>
                  <a:gd name="connsiteX505" fmla="*/ 1655285 w 7487769"/>
                  <a:gd name="connsiteY505" fmla="*/ 386669 h 1155951"/>
                  <a:gd name="connsiteX506" fmla="*/ 1607966 w 7487769"/>
                  <a:gd name="connsiteY506" fmla="*/ 407400 h 1155951"/>
                  <a:gd name="connsiteX507" fmla="*/ 1596700 w 7487769"/>
                  <a:gd name="connsiteY507" fmla="*/ 411906 h 1155951"/>
                  <a:gd name="connsiteX508" fmla="*/ 1557942 w 7487769"/>
                  <a:gd name="connsiteY508" fmla="*/ 427229 h 1155951"/>
                  <a:gd name="connsiteX509" fmla="*/ 1533607 w 7487769"/>
                  <a:gd name="connsiteY509" fmla="*/ 437144 h 1155951"/>
                  <a:gd name="connsiteX510" fmla="*/ 1507468 w 7487769"/>
                  <a:gd name="connsiteY510" fmla="*/ 447058 h 1155951"/>
                  <a:gd name="connsiteX511" fmla="*/ 1472767 w 7487769"/>
                  <a:gd name="connsiteY511" fmla="*/ 461930 h 1155951"/>
                  <a:gd name="connsiteX512" fmla="*/ 1457445 w 7487769"/>
                  <a:gd name="connsiteY512" fmla="*/ 468690 h 1155951"/>
                  <a:gd name="connsiteX513" fmla="*/ 1418237 w 7487769"/>
                  <a:gd name="connsiteY513" fmla="*/ 487167 h 1155951"/>
                  <a:gd name="connsiteX514" fmla="*/ 1406971 w 7487769"/>
                  <a:gd name="connsiteY514" fmla="*/ 492575 h 1155951"/>
                  <a:gd name="connsiteX515" fmla="*/ 1365960 w 7487769"/>
                  <a:gd name="connsiteY515" fmla="*/ 512404 h 1155951"/>
                  <a:gd name="connsiteX516" fmla="*/ 1356946 w 7487769"/>
                  <a:gd name="connsiteY516" fmla="*/ 516460 h 1155951"/>
                  <a:gd name="connsiteX517" fmla="*/ 1314584 w 7487769"/>
                  <a:gd name="connsiteY517" fmla="*/ 537641 h 1155951"/>
                  <a:gd name="connsiteX518" fmla="*/ 1306472 w 7487769"/>
                  <a:gd name="connsiteY518" fmla="*/ 541247 h 1155951"/>
                  <a:gd name="connsiteX519" fmla="*/ 1260054 w 7487769"/>
                  <a:gd name="connsiteY519" fmla="*/ 562428 h 1155951"/>
                  <a:gd name="connsiteX520" fmla="*/ 1256448 w 7487769"/>
                  <a:gd name="connsiteY520" fmla="*/ 564231 h 1155951"/>
                  <a:gd name="connsiteX521" fmla="*/ 1205974 w 7487769"/>
                  <a:gd name="connsiteY521" fmla="*/ 584510 h 1155951"/>
                  <a:gd name="connsiteX522" fmla="*/ 1196510 w 7487769"/>
                  <a:gd name="connsiteY522" fmla="*/ 587665 h 1155951"/>
                  <a:gd name="connsiteX523" fmla="*/ 1155951 w 7487769"/>
                  <a:gd name="connsiteY523" fmla="*/ 601185 h 1155951"/>
                  <a:gd name="connsiteX524" fmla="*/ 1112237 w 7487769"/>
                  <a:gd name="connsiteY524" fmla="*/ 612902 h 1155951"/>
                  <a:gd name="connsiteX525" fmla="*/ 1105477 w 7487769"/>
                  <a:gd name="connsiteY525" fmla="*/ 614705 h 1155951"/>
                  <a:gd name="connsiteX526" fmla="*/ 1055453 w 7487769"/>
                  <a:gd name="connsiteY526" fmla="*/ 626873 h 1155951"/>
                  <a:gd name="connsiteX527" fmla="*/ 1014893 w 7487769"/>
                  <a:gd name="connsiteY527" fmla="*/ 638139 h 1155951"/>
                  <a:gd name="connsiteX528" fmla="*/ 1004979 w 7487769"/>
                  <a:gd name="connsiteY528" fmla="*/ 640843 h 1155951"/>
                  <a:gd name="connsiteX529" fmla="*/ 954956 w 7487769"/>
                  <a:gd name="connsiteY529" fmla="*/ 657067 h 1155951"/>
                  <a:gd name="connsiteX530" fmla="*/ 939632 w 7487769"/>
                  <a:gd name="connsiteY530" fmla="*/ 662926 h 1155951"/>
                  <a:gd name="connsiteX531" fmla="*/ 904480 w 7487769"/>
                  <a:gd name="connsiteY531" fmla="*/ 677798 h 1155951"/>
                  <a:gd name="connsiteX532" fmla="*/ 885102 w 7487769"/>
                  <a:gd name="connsiteY532" fmla="*/ 688163 h 1155951"/>
                  <a:gd name="connsiteX533" fmla="*/ 854457 w 7487769"/>
                  <a:gd name="connsiteY533" fmla="*/ 704387 h 1155951"/>
                  <a:gd name="connsiteX534" fmla="*/ 839585 w 7487769"/>
                  <a:gd name="connsiteY534" fmla="*/ 713400 h 1155951"/>
                  <a:gd name="connsiteX535" fmla="*/ 803983 w 7487769"/>
                  <a:gd name="connsiteY535" fmla="*/ 734130 h 1155951"/>
                  <a:gd name="connsiteX536" fmla="*/ 797223 w 7487769"/>
                  <a:gd name="connsiteY536" fmla="*/ 738637 h 1155951"/>
                  <a:gd name="connsiteX537" fmla="*/ 757114 w 7487769"/>
                  <a:gd name="connsiteY537" fmla="*/ 763424 h 1155951"/>
                  <a:gd name="connsiteX538" fmla="*/ 753959 w 7487769"/>
                  <a:gd name="connsiteY538" fmla="*/ 765677 h 1155951"/>
                  <a:gd name="connsiteX539" fmla="*/ 714751 w 7487769"/>
                  <a:gd name="connsiteY539" fmla="*/ 788661 h 1155951"/>
                  <a:gd name="connsiteX540" fmla="*/ 703485 w 7487769"/>
                  <a:gd name="connsiteY540" fmla="*/ 795421 h 1155951"/>
                  <a:gd name="connsiteX541" fmla="*/ 664277 w 7487769"/>
                  <a:gd name="connsiteY541" fmla="*/ 813898 h 1155951"/>
                  <a:gd name="connsiteX542" fmla="*/ 653462 w 7487769"/>
                  <a:gd name="connsiteY542" fmla="*/ 819306 h 1155951"/>
                  <a:gd name="connsiteX543" fmla="*/ 602986 w 7487769"/>
                  <a:gd name="connsiteY543" fmla="*/ 832826 h 1155951"/>
                  <a:gd name="connsiteX544" fmla="*/ 552963 w 7487769"/>
                  <a:gd name="connsiteY544" fmla="*/ 832826 h 1155951"/>
                  <a:gd name="connsiteX545" fmla="*/ 502489 w 7487769"/>
                  <a:gd name="connsiteY545" fmla="*/ 817954 h 1155951"/>
                  <a:gd name="connsiteX546" fmla="*/ 496179 w 7487769"/>
                  <a:gd name="connsiteY546" fmla="*/ 813898 h 1155951"/>
                  <a:gd name="connsiteX547" fmla="*/ 456972 w 7487769"/>
                  <a:gd name="connsiteY547" fmla="*/ 788661 h 1155951"/>
                  <a:gd name="connsiteX548" fmla="*/ 452465 w 7487769"/>
                  <a:gd name="connsiteY548" fmla="*/ 785506 h 1155951"/>
                  <a:gd name="connsiteX549" fmla="*/ 429482 w 7487769"/>
                  <a:gd name="connsiteY549" fmla="*/ 763424 h 1155951"/>
                  <a:gd name="connsiteX550" fmla="*/ 402893 w 7487769"/>
                  <a:gd name="connsiteY550" fmla="*/ 738637 h 1155951"/>
                  <a:gd name="connsiteX551" fmla="*/ 401991 w 7487769"/>
                  <a:gd name="connsiteY551" fmla="*/ 737736 h 1155951"/>
                  <a:gd name="connsiteX552" fmla="*/ 383064 w 7487769"/>
                  <a:gd name="connsiteY552" fmla="*/ 713400 h 1155951"/>
                  <a:gd name="connsiteX553" fmla="*/ 362783 w 7487769"/>
                  <a:gd name="connsiteY553" fmla="*/ 688163 h 1155951"/>
                  <a:gd name="connsiteX554" fmla="*/ 351968 w 7487769"/>
                  <a:gd name="connsiteY554" fmla="*/ 674643 h 1155951"/>
                  <a:gd name="connsiteX555" fmla="*/ 343855 w 7487769"/>
                  <a:gd name="connsiteY555" fmla="*/ 662926 h 1155951"/>
                  <a:gd name="connsiteX556" fmla="*/ 325829 w 7487769"/>
                  <a:gd name="connsiteY556" fmla="*/ 638139 h 1155951"/>
                  <a:gd name="connsiteX557" fmla="*/ 308703 w 7487769"/>
                  <a:gd name="connsiteY557" fmla="*/ 612902 h 1155951"/>
                  <a:gd name="connsiteX558" fmla="*/ 301494 w 7487769"/>
                  <a:gd name="connsiteY558" fmla="*/ 602987 h 1155951"/>
                  <a:gd name="connsiteX559" fmla="*/ 291579 w 7487769"/>
                  <a:gd name="connsiteY559" fmla="*/ 587665 h 1155951"/>
                  <a:gd name="connsiteX560" fmla="*/ 275355 w 7487769"/>
                  <a:gd name="connsiteY560" fmla="*/ 562428 h 1155951"/>
                  <a:gd name="connsiteX561" fmla="*/ 258680 w 7487769"/>
                  <a:gd name="connsiteY561" fmla="*/ 537641 h 1155951"/>
                  <a:gd name="connsiteX562" fmla="*/ 251469 w 7487769"/>
                  <a:gd name="connsiteY562" fmla="*/ 526375 h 1155951"/>
                  <a:gd name="connsiteX563" fmla="*/ 242006 w 7487769"/>
                  <a:gd name="connsiteY563" fmla="*/ 512404 h 1155951"/>
                  <a:gd name="connsiteX564" fmla="*/ 225332 w 7487769"/>
                  <a:gd name="connsiteY564" fmla="*/ 487167 h 1155951"/>
                  <a:gd name="connsiteX565" fmla="*/ 208656 w 7487769"/>
                  <a:gd name="connsiteY565" fmla="*/ 461930 h 1155951"/>
                  <a:gd name="connsiteX566" fmla="*/ 200995 w 7487769"/>
                  <a:gd name="connsiteY566" fmla="*/ 451114 h 1155951"/>
                  <a:gd name="connsiteX567" fmla="*/ 190180 w 7487769"/>
                  <a:gd name="connsiteY567" fmla="*/ 437144 h 1155951"/>
                  <a:gd name="connsiteX568" fmla="*/ 171251 w 7487769"/>
                  <a:gd name="connsiteY568" fmla="*/ 411906 h 1155951"/>
                  <a:gd name="connsiteX569" fmla="*/ 152323 w 7487769"/>
                  <a:gd name="connsiteY569" fmla="*/ 386669 h 1155951"/>
                  <a:gd name="connsiteX570" fmla="*/ 150971 w 7487769"/>
                  <a:gd name="connsiteY570" fmla="*/ 384866 h 1155951"/>
                  <a:gd name="connsiteX571" fmla="*/ 128889 w 7487769"/>
                  <a:gd name="connsiteY571" fmla="*/ 361432 h 1155951"/>
                  <a:gd name="connsiteX572" fmla="*/ 105004 w 7487769"/>
                  <a:gd name="connsiteY572" fmla="*/ 336645 h 1155951"/>
                  <a:gd name="connsiteX573" fmla="*/ 100497 w 7487769"/>
                  <a:gd name="connsiteY573" fmla="*/ 332139 h 1155951"/>
                  <a:gd name="connsiteX574" fmla="*/ 70303 w 7487769"/>
                  <a:gd name="connsiteY574" fmla="*/ 311408 h 1155951"/>
                  <a:gd name="connsiteX575" fmla="*/ 50474 w 7487769"/>
                  <a:gd name="connsiteY575" fmla="*/ 296987 h 1155951"/>
                  <a:gd name="connsiteX576" fmla="*/ 13519 w 7487769"/>
                  <a:gd name="connsiteY576" fmla="*/ 286171 h 1155951"/>
                  <a:gd name="connsiteX577" fmla="*/ 0 w 7487769"/>
                  <a:gd name="connsiteY577" fmla="*/ 282115 h 1155951"/>
                  <a:gd name="connsiteX578" fmla="*/ 0 w 7487769"/>
                  <a:gd name="connsiteY578" fmla="*/ 286171 h 1155951"/>
                  <a:gd name="connsiteX579" fmla="*/ 0 w 7487769"/>
                  <a:gd name="connsiteY579" fmla="*/ 311408 h 1155951"/>
                  <a:gd name="connsiteX580" fmla="*/ 0 w 7487769"/>
                  <a:gd name="connsiteY580" fmla="*/ 336645 h 1155951"/>
                  <a:gd name="connsiteX581" fmla="*/ 0 w 7487769"/>
                  <a:gd name="connsiteY581" fmla="*/ 361432 h 1155951"/>
                  <a:gd name="connsiteX582" fmla="*/ 0 w 7487769"/>
                  <a:gd name="connsiteY582" fmla="*/ 386669 h 1155951"/>
                  <a:gd name="connsiteX583" fmla="*/ 0 w 7487769"/>
                  <a:gd name="connsiteY583" fmla="*/ 411906 h 1155951"/>
                  <a:gd name="connsiteX584" fmla="*/ 0 w 7487769"/>
                  <a:gd name="connsiteY584" fmla="*/ 437144 h 1155951"/>
                  <a:gd name="connsiteX585" fmla="*/ 0 w 7487769"/>
                  <a:gd name="connsiteY585" fmla="*/ 461930 h 1155951"/>
                  <a:gd name="connsiteX586" fmla="*/ 0 w 7487769"/>
                  <a:gd name="connsiteY586" fmla="*/ 487167 h 1155951"/>
                  <a:gd name="connsiteX587" fmla="*/ 0 w 7487769"/>
                  <a:gd name="connsiteY587" fmla="*/ 512404 h 1155951"/>
                  <a:gd name="connsiteX588" fmla="*/ 0 w 7487769"/>
                  <a:gd name="connsiteY588" fmla="*/ 537641 h 1155951"/>
                  <a:gd name="connsiteX589" fmla="*/ 0 w 7487769"/>
                  <a:gd name="connsiteY589" fmla="*/ 562428 h 1155951"/>
                  <a:gd name="connsiteX590" fmla="*/ 0 w 7487769"/>
                  <a:gd name="connsiteY590" fmla="*/ 587665 h 1155951"/>
                  <a:gd name="connsiteX591" fmla="*/ 0 w 7487769"/>
                  <a:gd name="connsiteY591" fmla="*/ 603438 h 1155951"/>
                  <a:gd name="connsiteX592" fmla="*/ 30645 w 7487769"/>
                  <a:gd name="connsiteY592" fmla="*/ 612902 h 1155951"/>
                  <a:gd name="connsiteX593" fmla="*/ 50474 w 7487769"/>
                  <a:gd name="connsiteY593" fmla="*/ 619211 h 1155951"/>
                  <a:gd name="connsiteX594" fmla="*/ 76612 w 7487769"/>
                  <a:gd name="connsiteY594" fmla="*/ 638139 h 1155951"/>
                  <a:gd name="connsiteX595" fmla="*/ 100497 w 7487769"/>
                  <a:gd name="connsiteY595" fmla="*/ 654363 h 1155951"/>
                  <a:gd name="connsiteX596" fmla="*/ 109060 w 7487769"/>
                  <a:gd name="connsiteY596" fmla="*/ 662926 h 1155951"/>
                  <a:gd name="connsiteX597" fmla="*/ 133396 w 7487769"/>
                  <a:gd name="connsiteY597" fmla="*/ 688163 h 1155951"/>
                  <a:gd name="connsiteX598" fmla="*/ 150971 w 7487769"/>
                  <a:gd name="connsiteY598" fmla="*/ 707542 h 1155951"/>
                  <a:gd name="connsiteX599" fmla="*/ 155028 w 7487769"/>
                  <a:gd name="connsiteY599" fmla="*/ 713400 h 1155951"/>
                  <a:gd name="connsiteX600" fmla="*/ 174406 w 7487769"/>
                  <a:gd name="connsiteY600" fmla="*/ 738637 h 1155951"/>
                  <a:gd name="connsiteX601" fmla="*/ 193334 w 7487769"/>
                  <a:gd name="connsiteY601" fmla="*/ 763424 h 1155951"/>
                  <a:gd name="connsiteX602" fmla="*/ 200995 w 7487769"/>
                  <a:gd name="connsiteY602" fmla="*/ 773789 h 1155951"/>
                  <a:gd name="connsiteX603" fmla="*/ 211361 w 7487769"/>
                  <a:gd name="connsiteY603" fmla="*/ 788661 h 1155951"/>
                  <a:gd name="connsiteX604" fmla="*/ 228036 w 7487769"/>
                  <a:gd name="connsiteY604" fmla="*/ 813898 h 1155951"/>
                  <a:gd name="connsiteX605" fmla="*/ 244710 w 7487769"/>
                  <a:gd name="connsiteY605" fmla="*/ 839135 h 1155951"/>
                  <a:gd name="connsiteX606" fmla="*/ 251469 w 7487769"/>
                  <a:gd name="connsiteY606" fmla="*/ 848599 h 1155951"/>
                  <a:gd name="connsiteX607" fmla="*/ 261835 w 7487769"/>
                  <a:gd name="connsiteY607" fmla="*/ 863922 h 1155951"/>
                  <a:gd name="connsiteX608" fmla="*/ 278058 w 7487769"/>
                  <a:gd name="connsiteY608" fmla="*/ 889159 h 1155951"/>
                  <a:gd name="connsiteX609" fmla="*/ 294283 w 7487769"/>
                  <a:gd name="connsiteY609" fmla="*/ 914396 h 1155951"/>
                  <a:gd name="connsiteX610" fmla="*/ 301494 w 7487769"/>
                  <a:gd name="connsiteY610" fmla="*/ 925212 h 1155951"/>
                  <a:gd name="connsiteX611" fmla="*/ 311408 w 7487769"/>
                  <a:gd name="connsiteY611" fmla="*/ 939633 h 1155951"/>
                  <a:gd name="connsiteX612" fmla="*/ 328533 w 7487769"/>
                  <a:gd name="connsiteY612" fmla="*/ 964419 h 1155951"/>
                  <a:gd name="connsiteX613" fmla="*/ 346560 w 7487769"/>
                  <a:gd name="connsiteY613" fmla="*/ 989657 h 1155951"/>
                  <a:gd name="connsiteX614" fmla="*/ 351968 w 7487769"/>
                  <a:gd name="connsiteY614" fmla="*/ 997318 h 1155951"/>
                  <a:gd name="connsiteX615" fmla="*/ 365938 w 7487769"/>
                  <a:gd name="connsiteY615" fmla="*/ 1014894 h 1155951"/>
                  <a:gd name="connsiteX616" fmla="*/ 385768 w 7487769"/>
                  <a:gd name="connsiteY616" fmla="*/ 1040131 h 1155951"/>
                  <a:gd name="connsiteX617" fmla="*/ 401991 w 7487769"/>
                  <a:gd name="connsiteY617" fmla="*/ 1059509 h 1155951"/>
                  <a:gd name="connsiteX618" fmla="*/ 407850 w 7487769"/>
                  <a:gd name="connsiteY618" fmla="*/ 1064917 h 1155951"/>
                  <a:gd name="connsiteX619" fmla="*/ 433988 w 7487769"/>
                  <a:gd name="connsiteY619" fmla="*/ 1090155 h 1155951"/>
                  <a:gd name="connsiteX620" fmla="*/ 452465 w 7487769"/>
                  <a:gd name="connsiteY620" fmla="*/ 1107730 h 1155951"/>
                  <a:gd name="connsiteX621" fmla="*/ 464183 w 7487769"/>
                  <a:gd name="connsiteY621" fmla="*/ 1115392 h 1155951"/>
                  <a:gd name="connsiteX622" fmla="*/ 502489 w 7487769"/>
                  <a:gd name="connsiteY622" fmla="*/ 1139727 h 1155951"/>
                  <a:gd name="connsiteX623" fmla="*/ 504742 w 7487769"/>
                  <a:gd name="connsiteY623" fmla="*/ 1140629 h 115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5951">
                    <a:moveTo>
                      <a:pt x="552963" y="1155951"/>
                    </a:moveTo>
                    <a:lnTo>
                      <a:pt x="602986" y="1154599"/>
                    </a:lnTo>
                    <a:lnTo>
                      <a:pt x="653462" y="1141080"/>
                    </a:lnTo>
                    <a:lnTo>
                      <a:pt x="654814" y="1140629"/>
                    </a:lnTo>
                    <a:lnTo>
                      <a:pt x="703485" y="1117645"/>
                    </a:lnTo>
                    <a:lnTo>
                      <a:pt x="707541" y="1115392"/>
                    </a:lnTo>
                    <a:lnTo>
                      <a:pt x="751255" y="1090155"/>
                    </a:lnTo>
                    <a:lnTo>
                      <a:pt x="753959" y="1088803"/>
                    </a:lnTo>
                    <a:lnTo>
                      <a:pt x="790462" y="1064917"/>
                    </a:lnTo>
                    <a:lnTo>
                      <a:pt x="803983" y="1056806"/>
                    </a:lnTo>
                    <a:lnTo>
                      <a:pt x="831924" y="1040131"/>
                    </a:lnTo>
                    <a:lnTo>
                      <a:pt x="854457" y="1026160"/>
                    </a:lnTo>
                    <a:lnTo>
                      <a:pt x="876990" y="1014894"/>
                    </a:lnTo>
                    <a:lnTo>
                      <a:pt x="904480" y="1000473"/>
                    </a:lnTo>
                    <a:lnTo>
                      <a:pt x="930168" y="989657"/>
                    </a:lnTo>
                    <a:lnTo>
                      <a:pt x="954956" y="979742"/>
                    </a:lnTo>
                    <a:lnTo>
                      <a:pt x="1000923" y="964419"/>
                    </a:lnTo>
                    <a:lnTo>
                      <a:pt x="1004979" y="963068"/>
                    </a:lnTo>
                    <a:lnTo>
                      <a:pt x="1055453" y="949097"/>
                    </a:lnTo>
                    <a:lnTo>
                      <a:pt x="1096012" y="939633"/>
                    </a:lnTo>
                    <a:lnTo>
                      <a:pt x="1105477" y="936929"/>
                    </a:lnTo>
                    <a:lnTo>
                      <a:pt x="1155951" y="923409"/>
                    </a:lnTo>
                    <a:lnTo>
                      <a:pt x="1182991" y="914396"/>
                    </a:lnTo>
                    <a:lnTo>
                      <a:pt x="1205974" y="906735"/>
                    </a:lnTo>
                    <a:lnTo>
                      <a:pt x="1250591" y="889159"/>
                    </a:lnTo>
                    <a:lnTo>
                      <a:pt x="1256448" y="886905"/>
                    </a:lnTo>
                    <a:lnTo>
                      <a:pt x="1306472" y="864372"/>
                    </a:lnTo>
                    <a:lnTo>
                      <a:pt x="1306924" y="863922"/>
                    </a:lnTo>
                    <a:lnTo>
                      <a:pt x="1356946" y="839135"/>
                    </a:lnTo>
                    <a:lnTo>
                      <a:pt x="1356946" y="838685"/>
                    </a:lnTo>
                    <a:lnTo>
                      <a:pt x="1406971" y="814799"/>
                    </a:lnTo>
                    <a:lnTo>
                      <a:pt x="1409224" y="813898"/>
                    </a:lnTo>
                    <a:lnTo>
                      <a:pt x="1457445" y="790914"/>
                    </a:lnTo>
                    <a:lnTo>
                      <a:pt x="1461952" y="788661"/>
                    </a:lnTo>
                    <a:lnTo>
                      <a:pt x="1507468" y="769282"/>
                    </a:lnTo>
                    <a:lnTo>
                      <a:pt x="1522790" y="763424"/>
                    </a:lnTo>
                    <a:lnTo>
                      <a:pt x="1557942" y="749904"/>
                    </a:lnTo>
                    <a:lnTo>
                      <a:pt x="1585884" y="738637"/>
                    </a:lnTo>
                    <a:lnTo>
                      <a:pt x="1607966" y="729624"/>
                    </a:lnTo>
                    <a:lnTo>
                      <a:pt x="1644921" y="713400"/>
                    </a:lnTo>
                    <a:lnTo>
                      <a:pt x="1658440" y="707542"/>
                    </a:lnTo>
                    <a:lnTo>
                      <a:pt x="1694043" y="688163"/>
                    </a:lnTo>
                    <a:lnTo>
                      <a:pt x="1708465" y="680502"/>
                    </a:lnTo>
                    <a:lnTo>
                      <a:pt x="1735054" y="662926"/>
                    </a:lnTo>
                    <a:lnTo>
                      <a:pt x="1758939" y="647603"/>
                    </a:lnTo>
                    <a:lnTo>
                      <a:pt x="1771557" y="638139"/>
                    </a:lnTo>
                    <a:lnTo>
                      <a:pt x="1803103" y="612902"/>
                    </a:lnTo>
                    <a:lnTo>
                      <a:pt x="1808962" y="607945"/>
                    </a:lnTo>
                    <a:lnTo>
                      <a:pt x="1831495" y="587665"/>
                    </a:lnTo>
                    <a:lnTo>
                      <a:pt x="1859436" y="562428"/>
                    </a:lnTo>
                    <a:lnTo>
                      <a:pt x="1859436" y="562428"/>
                    </a:lnTo>
                    <a:lnTo>
                      <a:pt x="1885124" y="537641"/>
                    </a:lnTo>
                    <a:lnTo>
                      <a:pt x="1909460" y="513756"/>
                    </a:lnTo>
                    <a:lnTo>
                      <a:pt x="1910812" y="512404"/>
                    </a:lnTo>
                    <a:lnTo>
                      <a:pt x="1936950" y="487167"/>
                    </a:lnTo>
                    <a:lnTo>
                      <a:pt x="1959934" y="465085"/>
                    </a:lnTo>
                    <a:lnTo>
                      <a:pt x="1963089" y="461930"/>
                    </a:lnTo>
                    <a:lnTo>
                      <a:pt x="1990579" y="437144"/>
                    </a:lnTo>
                    <a:lnTo>
                      <a:pt x="2009957" y="418666"/>
                    </a:lnTo>
                    <a:lnTo>
                      <a:pt x="2018971" y="411906"/>
                    </a:lnTo>
                    <a:lnTo>
                      <a:pt x="2052320" y="386669"/>
                    </a:lnTo>
                    <a:lnTo>
                      <a:pt x="2060433" y="380360"/>
                    </a:lnTo>
                    <a:lnTo>
                      <a:pt x="2091978" y="361432"/>
                    </a:lnTo>
                    <a:lnTo>
                      <a:pt x="2110456" y="350616"/>
                    </a:lnTo>
                    <a:lnTo>
                      <a:pt x="2146508" y="336645"/>
                    </a:lnTo>
                    <a:lnTo>
                      <a:pt x="2160930" y="33123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30831" y="336645"/>
                    </a:lnTo>
                    <a:lnTo>
                      <a:pt x="2361926" y="344307"/>
                    </a:lnTo>
                    <a:lnTo>
                      <a:pt x="2411949" y="360080"/>
                    </a:lnTo>
                    <a:lnTo>
                      <a:pt x="2416906" y="361432"/>
                    </a:lnTo>
                    <a:lnTo>
                      <a:pt x="2462423" y="377656"/>
                    </a:lnTo>
                    <a:lnTo>
                      <a:pt x="2486760" y="386669"/>
                    </a:lnTo>
                    <a:lnTo>
                      <a:pt x="2512448" y="396133"/>
                    </a:lnTo>
                    <a:lnTo>
                      <a:pt x="2552556" y="411906"/>
                    </a:lnTo>
                    <a:lnTo>
                      <a:pt x="2562922" y="415962"/>
                    </a:lnTo>
                    <a:lnTo>
                      <a:pt x="2611593" y="437144"/>
                    </a:lnTo>
                    <a:lnTo>
                      <a:pt x="2612945" y="437594"/>
                    </a:lnTo>
                    <a:lnTo>
                      <a:pt x="2662067" y="461930"/>
                    </a:lnTo>
                    <a:lnTo>
                      <a:pt x="2663419" y="462831"/>
                    </a:lnTo>
                    <a:lnTo>
                      <a:pt x="2711640" y="487167"/>
                    </a:lnTo>
                    <a:lnTo>
                      <a:pt x="2713443" y="488068"/>
                    </a:lnTo>
                    <a:lnTo>
                      <a:pt x="2758510" y="512404"/>
                    </a:lnTo>
                    <a:lnTo>
                      <a:pt x="2763917" y="515108"/>
                    </a:lnTo>
                    <a:lnTo>
                      <a:pt x="2805829" y="537641"/>
                    </a:lnTo>
                    <a:lnTo>
                      <a:pt x="2813942" y="541697"/>
                    </a:lnTo>
                    <a:lnTo>
                      <a:pt x="2856754" y="562428"/>
                    </a:lnTo>
                    <a:lnTo>
                      <a:pt x="2864416" y="566033"/>
                    </a:lnTo>
                    <a:lnTo>
                      <a:pt x="2914439" y="585862"/>
                    </a:lnTo>
                    <a:lnTo>
                      <a:pt x="2920749" y="587665"/>
                    </a:lnTo>
                    <a:lnTo>
                      <a:pt x="2964913" y="601185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5885" y="601185"/>
                    </a:lnTo>
                    <a:lnTo>
                      <a:pt x="3165909" y="589918"/>
                    </a:lnTo>
                    <a:lnTo>
                      <a:pt x="3173570" y="587665"/>
                    </a:lnTo>
                    <a:lnTo>
                      <a:pt x="3216384" y="574145"/>
                    </a:lnTo>
                    <a:lnTo>
                      <a:pt x="3247479" y="562428"/>
                    </a:lnTo>
                    <a:lnTo>
                      <a:pt x="3266407" y="555668"/>
                    </a:lnTo>
                    <a:lnTo>
                      <a:pt x="3316881" y="537641"/>
                    </a:lnTo>
                    <a:lnTo>
                      <a:pt x="3317783" y="537641"/>
                    </a:lnTo>
                    <a:lnTo>
                      <a:pt x="3366905" y="522769"/>
                    </a:lnTo>
                    <a:lnTo>
                      <a:pt x="3412872" y="512404"/>
                    </a:lnTo>
                    <a:lnTo>
                      <a:pt x="3417379" y="511503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43564" y="512404"/>
                    </a:lnTo>
                    <a:lnTo>
                      <a:pt x="3567900" y="516911"/>
                    </a:lnTo>
                    <a:lnTo>
                      <a:pt x="3618374" y="533135"/>
                    </a:lnTo>
                    <a:lnTo>
                      <a:pt x="3627388" y="537641"/>
                    </a:lnTo>
                    <a:lnTo>
                      <a:pt x="3668399" y="555668"/>
                    </a:lnTo>
                    <a:lnTo>
                      <a:pt x="3682369" y="562428"/>
                    </a:lnTo>
                    <a:lnTo>
                      <a:pt x="3718873" y="581356"/>
                    </a:lnTo>
                    <a:lnTo>
                      <a:pt x="3731040" y="587665"/>
                    </a:lnTo>
                    <a:lnTo>
                      <a:pt x="3768896" y="607494"/>
                    </a:lnTo>
                    <a:lnTo>
                      <a:pt x="3780162" y="612902"/>
                    </a:lnTo>
                    <a:lnTo>
                      <a:pt x="3819371" y="631830"/>
                    </a:lnTo>
                    <a:lnTo>
                      <a:pt x="3835143" y="638139"/>
                    </a:lnTo>
                    <a:lnTo>
                      <a:pt x="3869394" y="651209"/>
                    </a:lnTo>
                    <a:lnTo>
                      <a:pt x="3908602" y="662926"/>
                    </a:lnTo>
                    <a:lnTo>
                      <a:pt x="3919868" y="666080"/>
                    </a:lnTo>
                    <a:lnTo>
                      <a:pt x="3969893" y="676446"/>
                    </a:lnTo>
                    <a:lnTo>
                      <a:pt x="4020367" y="682304"/>
                    </a:lnTo>
                    <a:lnTo>
                      <a:pt x="4070390" y="687712"/>
                    </a:lnTo>
                    <a:lnTo>
                      <a:pt x="4074897" y="688163"/>
                    </a:lnTo>
                    <a:lnTo>
                      <a:pt x="4120865" y="692670"/>
                    </a:lnTo>
                    <a:lnTo>
                      <a:pt x="4170888" y="699430"/>
                    </a:lnTo>
                    <a:lnTo>
                      <a:pt x="4221362" y="709344"/>
                    </a:lnTo>
                    <a:lnTo>
                      <a:pt x="4239840" y="713400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43042" y="738637"/>
                    </a:lnTo>
                    <a:lnTo>
                      <a:pt x="4371884" y="745848"/>
                    </a:lnTo>
                    <a:lnTo>
                      <a:pt x="4422358" y="758016"/>
                    </a:lnTo>
                    <a:lnTo>
                      <a:pt x="4448497" y="763424"/>
                    </a:lnTo>
                    <a:lnTo>
                      <a:pt x="4472382" y="768832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587301" y="788661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631"/>
                    </a:lnTo>
                    <a:lnTo>
                      <a:pt x="4773876" y="799477"/>
                    </a:lnTo>
                    <a:lnTo>
                      <a:pt x="4824350" y="788661"/>
                    </a:lnTo>
                    <a:lnTo>
                      <a:pt x="4824801" y="788661"/>
                    </a:lnTo>
                    <a:lnTo>
                      <a:pt x="4874374" y="767480"/>
                    </a:lnTo>
                    <a:lnTo>
                      <a:pt x="4880683" y="763424"/>
                    </a:lnTo>
                    <a:lnTo>
                      <a:pt x="4919890" y="738637"/>
                    </a:lnTo>
                    <a:lnTo>
                      <a:pt x="4924848" y="735032"/>
                    </a:lnTo>
                    <a:lnTo>
                      <a:pt x="4950535" y="713400"/>
                    </a:lnTo>
                    <a:lnTo>
                      <a:pt x="4974871" y="692219"/>
                    </a:lnTo>
                    <a:lnTo>
                      <a:pt x="4978927" y="688163"/>
                    </a:lnTo>
                    <a:lnTo>
                      <a:pt x="5003263" y="662926"/>
                    </a:lnTo>
                    <a:lnTo>
                      <a:pt x="5025345" y="640393"/>
                    </a:lnTo>
                    <a:lnTo>
                      <a:pt x="5027148" y="638139"/>
                    </a:lnTo>
                    <a:lnTo>
                      <a:pt x="5048781" y="612902"/>
                    </a:lnTo>
                    <a:lnTo>
                      <a:pt x="5070863" y="587665"/>
                    </a:lnTo>
                    <a:lnTo>
                      <a:pt x="5075370" y="582257"/>
                    </a:lnTo>
                    <a:lnTo>
                      <a:pt x="5092945" y="562428"/>
                    </a:lnTo>
                    <a:lnTo>
                      <a:pt x="5114577" y="537641"/>
                    </a:lnTo>
                    <a:lnTo>
                      <a:pt x="5125844" y="525023"/>
                    </a:lnTo>
                    <a:lnTo>
                      <a:pt x="5137561" y="512404"/>
                    </a:lnTo>
                    <a:lnTo>
                      <a:pt x="5160544" y="487167"/>
                    </a:lnTo>
                    <a:lnTo>
                      <a:pt x="5175867" y="470493"/>
                    </a:lnTo>
                    <a:lnTo>
                      <a:pt x="5185332" y="461930"/>
                    </a:lnTo>
                    <a:lnTo>
                      <a:pt x="5213724" y="437144"/>
                    </a:lnTo>
                    <a:lnTo>
                      <a:pt x="5226342" y="425877"/>
                    </a:lnTo>
                    <a:lnTo>
                      <a:pt x="5247523" y="411906"/>
                    </a:lnTo>
                    <a:lnTo>
                      <a:pt x="5276365" y="392978"/>
                    </a:lnTo>
                    <a:lnTo>
                      <a:pt x="5292590" y="386669"/>
                    </a:lnTo>
                    <a:lnTo>
                      <a:pt x="5326839" y="37314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53026" y="386669"/>
                    </a:lnTo>
                    <a:lnTo>
                      <a:pt x="5477360" y="396584"/>
                    </a:lnTo>
                    <a:lnTo>
                      <a:pt x="5503500" y="411906"/>
                    </a:lnTo>
                    <a:lnTo>
                      <a:pt x="5527836" y="425877"/>
                    </a:lnTo>
                    <a:lnTo>
                      <a:pt x="5542707" y="437144"/>
                    </a:lnTo>
                    <a:lnTo>
                      <a:pt x="5575155" y="461930"/>
                    </a:lnTo>
                    <a:lnTo>
                      <a:pt x="5577859" y="464183"/>
                    </a:lnTo>
                    <a:lnTo>
                      <a:pt x="5605800" y="487167"/>
                    </a:lnTo>
                    <a:lnTo>
                      <a:pt x="5628333" y="506095"/>
                    </a:lnTo>
                    <a:lnTo>
                      <a:pt x="5635093" y="512404"/>
                    </a:lnTo>
                    <a:lnTo>
                      <a:pt x="5663035" y="537641"/>
                    </a:lnTo>
                    <a:lnTo>
                      <a:pt x="5678357" y="551612"/>
                    </a:lnTo>
                    <a:lnTo>
                      <a:pt x="5690976" y="562428"/>
                    </a:lnTo>
                    <a:lnTo>
                      <a:pt x="5717565" y="587665"/>
                    </a:lnTo>
                    <a:lnTo>
                      <a:pt x="5728831" y="597580"/>
                    </a:lnTo>
                    <a:lnTo>
                      <a:pt x="5746406" y="612902"/>
                    </a:lnTo>
                    <a:lnTo>
                      <a:pt x="5776150" y="638139"/>
                    </a:lnTo>
                    <a:lnTo>
                      <a:pt x="5778854" y="640393"/>
                    </a:lnTo>
                    <a:lnTo>
                      <a:pt x="5808147" y="662926"/>
                    </a:lnTo>
                    <a:lnTo>
                      <a:pt x="5829328" y="679600"/>
                    </a:lnTo>
                    <a:lnTo>
                      <a:pt x="5842849" y="688163"/>
                    </a:lnTo>
                    <a:lnTo>
                      <a:pt x="5879353" y="711597"/>
                    </a:lnTo>
                    <a:lnTo>
                      <a:pt x="5882508" y="713400"/>
                    </a:lnTo>
                    <a:lnTo>
                      <a:pt x="5929827" y="735933"/>
                    </a:lnTo>
                    <a:lnTo>
                      <a:pt x="5937038" y="738637"/>
                    </a:lnTo>
                    <a:lnTo>
                      <a:pt x="5979851" y="751707"/>
                    </a:lnTo>
                    <a:lnTo>
                      <a:pt x="6030325" y="758917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8637"/>
                    </a:lnTo>
                    <a:lnTo>
                      <a:pt x="6182198" y="738637"/>
                    </a:lnTo>
                    <a:lnTo>
                      <a:pt x="6231321" y="723315"/>
                    </a:lnTo>
                    <a:lnTo>
                      <a:pt x="6257910" y="713400"/>
                    </a:lnTo>
                    <a:lnTo>
                      <a:pt x="6281344" y="704387"/>
                    </a:lnTo>
                    <a:lnTo>
                      <a:pt x="6320101" y="688163"/>
                    </a:lnTo>
                    <a:lnTo>
                      <a:pt x="6331819" y="683656"/>
                    </a:lnTo>
                    <a:lnTo>
                      <a:pt x="6378687" y="662926"/>
                    </a:lnTo>
                    <a:lnTo>
                      <a:pt x="6381842" y="661574"/>
                    </a:lnTo>
                    <a:lnTo>
                      <a:pt x="6430063" y="638139"/>
                    </a:lnTo>
                    <a:lnTo>
                      <a:pt x="6432316" y="636787"/>
                    </a:lnTo>
                    <a:lnTo>
                      <a:pt x="6481889" y="612902"/>
                    </a:lnTo>
                    <a:lnTo>
                      <a:pt x="6482340" y="612452"/>
                    </a:lnTo>
                    <a:lnTo>
                      <a:pt x="6532814" y="588116"/>
                    </a:lnTo>
                    <a:lnTo>
                      <a:pt x="6533715" y="587665"/>
                    </a:lnTo>
                    <a:lnTo>
                      <a:pt x="6582837" y="565583"/>
                    </a:lnTo>
                    <a:lnTo>
                      <a:pt x="6593203" y="562428"/>
                    </a:lnTo>
                    <a:lnTo>
                      <a:pt x="6633313" y="549809"/>
                    </a:lnTo>
                    <a:lnTo>
                      <a:pt x="6683336" y="542599"/>
                    </a:lnTo>
                    <a:lnTo>
                      <a:pt x="6733810" y="547556"/>
                    </a:lnTo>
                    <a:lnTo>
                      <a:pt x="6768512" y="562428"/>
                    </a:lnTo>
                    <a:lnTo>
                      <a:pt x="6783834" y="569188"/>
                    </a:lnTo>
                    <a:lnTo>
                      <a:pt x="6808169" y="587665"/>
                    </a:lnTo>
                    <a:lnTo>
                      <a:pt x="6834308" y="607945"/>
                    </a:lnTo>
                    <a:lnTo>
                      <a:pt x="6838815" y="612902"/>
                    </a:lnTo>
                    <a:lnTo>
                      <a:pt x="6861798" y="638139"/>
                    </a:lnTo>
                    <a:lnTo>
                      <a:pt x="6884331" y="662926"/>
                    </a:lnTo>
                    <a:lnTo>
                      <a:pt x="6884331" y="663376"/>
                    </a:lnTo>
                    <a:lnTo>
                      <a:pt x="6902359" y="688163"/>
                    </a:lnTo>
                    <a:lnTo>
                      <a:pt x="6920385" y="713400"/>
                    </a:lnTo>
                    <a:lnTo>
                      <a:pt x="6934805" y="733680"/>
                    </a:lnTo>
                    <a:lnTo>
                      <a:pt x="6937960" y="738637"/>
                    </a:lnTo>
                    <a:lnTo>
                      <a:pt x="6954185" y="763424"/>
                    </a:lnTo>
                    <a:lnTo>
                      <a:pt x="6969507" y="788661"/>
                    </a:lnTo>
                    <a:lnTo>
                      <a:pt x="6984830" y="813447"/>
                    </a:lnTo>
                    <a:lnTo>
                      <a:pt x="6985281" y="813898"/>
                    </a:lnTo>
                    <a:lnTo>
                      <a:pt x="7001053" y="839135"/>
                    </a:lnTo>
                    <a:lnTo>
                      <a:pt x="7016377" y="863922"/>
                    </a:lnTo>
                    <a:lnTo>
                      <a:pt x="7031699" y="889159"/>
                    </a:lnTo>
                    <a:lnTo>
                      <a:pt x="7035304" y="895017"/>
                    </a:lnTo>
                    <a:lnTo>
                      <a:pt x="7047922" y="914396"/>
                    </a:lnTo>
                    <a:lnTo>
                      <a:pt x="7064596" y="939633"/>
                    </a:lnTo>
                    <a:lnTo>
                      <a:pt x="7080370" y="964419"/>
                    </a:lnTo>
                    <a:lnTo>
                      <a:pt x="7085328" y="972531"/>
                    </a:lnTo>
                    <a:lnTo>
                      <a:pt x="7098847" y="989657"/>
                    </a:lnTo>
                    <a:lnTo>
                      <a:pt x="7118226" y="1014894"/>
                    </a:lnTo>
                    <a:lnTo>
                      <a:pt x="7135802" y="1038328"/>
                    </a:lnTo>
                    <a:lnTo>
                      <a:pt x="7137604" y="1040131"/>
                    </a:lnTo>
                    <a:lnTo>
                      <a:pt x="7162391" y="1064917"/>
                    </a:lnTo>
                    <a:lnTo>
                      <a:pt x="7186276" y="1087901"/>
                    </a:lnTo>
                    <a:lnTo>
                      <a:pt x="7190332" y="1090155"/>
                    </a:lnTo>
                    <a:lnTo>
                      <a:pt x="7231342" y="1115392"/>
                    </a:lnTo>
                    <a:lnTo>
                      <a:pt x="7236299" y="1118546"/>
                    </a:lnTo>
                    <a:lnTo>
                      <a:pt x="7286775" y="1129362"/>
                    </a:lnTo>
                    <a:lnTo>
                      <a:pt x="7336797" y="1123053"/>
                    </a:lnTo>
                    <a:lnTo>
                      <a:pt x="7355726" y="1115392"/>
                    </a:lnTo>
                    <a:lnTo>
                      <a:pt x="7387272" y="1102773"/>
                    </a:lnTo>
                    <a:lnTo>
                      <a:pt x="7407101" y="1090155"/>
                    </a:lnTo>
                    <a:lnTo>
                      <a:pt x="7437296" y="1072579"/>
                    </a:lnTo>
                    <a:lnTo>
                      <a:pt x="7448111" y="1064917"/>
                    </a:lnTo>
                    <a:lnTo>
                      <a:pt x="7483714" y="1040131"/>
                    </a:lnTo>
                    <a:lnTo>
                      <a:pt x="7487770" y="1037427"/>
                    </a:lnTo>
                    <a:lnTo>
                      <a:pt x="7487770" y="1014894"/>
                    </a:lnTo>
                    <a:lnTo>
                      <a:pt x="7487770" y="989657"/>
                    </a:lnTo>
                    <a:lnTo>
                      <a:pt x="7487770" y="964419"/>
                    </a:lnTo>
                    <a:lnTo>
                      <a:pt x="7487770" y="939633"/>
                    </a:lnTo>
                    <a:lnTo>
                      <a:pt x="7487770" y="914396"/>
                    </a:lnTo>
                    <a:lnTo>
                      <a:pt x="7487770" y="889159"/>
                    </a:lnTo>
                    <a:lnTo>
                      <a:pt x="7487770" y="863922"/>
                    </a:lnTo>
                    <a:lnTo>
                      <a:pt x="7487770" y="839135"/>
                    </a:lnTo>
                    <a:lnTo>
                      <a:pt x="7487770" y="813898"/>
                    </a:lnTo>
                    <a:lnTo>
                      <a:pt x="7487770" y="788661"/>
                    </a:lnTo>
                    <a:lnTo>
                      <a:pt x="7487770" y="763424"/>
                    </a:lnTo>
                    <a:lnTo>
                      <a:pt x="7487770" y="738637"/>
                    </a:lnTo>
                    <a:lnTo>
                      <a:pt x="7487770" y="714752"/>
                    </a:lnTo>
                    <a:lnTo>
                      <a:pt x="7453519" y="738637"/>
                    </a:lnTo>
                    <a:lnTo>
                      <a:pt x="7437296" y="749904"/>
                    </a:lnTo>
                    <a:lnTo>
                      <a:pt x="7414312" y="763424"/>
                    </a:lnTo>
                    <a:lnTo>
                      <a:pt x="7387272" y="779648"/>
                    </a:lnTo>
                    <a:lnTo>
                      <a:pt x="7365189" y="788661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25033" y="788661"/>
                    </a:lnTo>
                    <a:lnTo>
                      <a:pt x="7186276" y="765226"/>
                    </a:lnTo>
                    <a:lnTo>
                      <a:pt x="7184473" y="763424"/>
                    </a:lnTo>
                    <a:lnTo>
                      <a:pt x="7159687" y="738637"/>
                    </a:lnTo>
                    <a:lnTo>
                      <a:pt x="7135802" y="715653"/>
                    </a:lnTo>
                    <a:lnTo>
                      <a:pt x="7133548" y="713400"/>
                    </a:lnTo>
                    <a:lnTo>
                      <a:pt x="7115071" y="688163"/>
                    </a:lnTo>
                    <a:lnTo>
                      <a:pt x="7096143" y="662926"/>
                    </a:lnTo>
                    <a:lnTo>
                      <a:pt x="7085328" y="648955"/>
                    </a:lnTo>
                    <a:lnTo>
                      <a:pt x="7078117" y="638139"/>
                    </a:lnTo>
                    <a:lnTo>
                      <a:pt x="7061893" y="612902"/>
                    </a:lnTo>
                    <a:lnTo>
                      <a:pt x="7045669" y="587665"/>
                    </a:lnTo>
                    <a:lnTo>
                      <a:pt x="7035304" y="571892"/>
                    </a:lnTo>
                    <a:lnTo>
                      <a:pt x="7029445" y="562428"/>
                    </a:lnTo>
                    <a:lnTo>
                      <a:pt x="7014122" y="537641"/>
                    </a:lnTo>
                    <a:lnTo>
                      <a:pt x="6998800" y="512404"/>
                    </a:lnTo>
                    <a:lnTo>
                      <a:pt x="6984830" y="489420"/>
                    </a:lnTo>
                    <a:lnTo>
                      <a:pt x="6983478" y="487167"/>
                    </a:lnTo>
                    <a:lnTo>
                      <a:pt x="6967253" y="461930"/>
                    </a:lnTo>
                    <a:lnTo>
                      <a:pt x="6951481" y="437144"/>
                    </a:lnTo>
                    <a:lnTo>
                      <a:pt x="6935256" y="411906"/>
                    </a:lnTo>
                    <a:lnTo>
                      <a:pt x="6934805" y="411005"/>
                    </a:lnTo>
                    <a:lnTo>
                      <a:pt x="6917681" y="386669"/>
                    </a:lnTo>
                    <a:lnTo>
                      <a:pt x="6899204" y="361432"/>
                    </a:lnTo>
                    <a:lnTo>
                      <a:pt x="6884331" y="340701"/>
                    </a:lnTo>
                    <a:lnTo>
                      <a:pt x="6880726" y="336645"/>
                    </a:lnTo>
                    <a:lnTo>
                      <a:pt x="6858193" y="311408"/>
                    </a:lnTo>
                    <a:lnTo>
                      <a:pt x="6835660" y="286171"/>
                    </a:lnTo>
                    <a:lnTo>
                      <a:pt x="6834308" y="284819"/>
                    </a:lnTo>
                    <a:lnTo>
                      <a:pt x="6803212" y="260934"/>
                    </a:lnTo>
                    <a:lnTo>
                      <a:pt x="6783834" y="246062"/>
                    </a:lnTo>
                    <a:lnTo>
                      <a:pt x="6759498" y="236148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06722" y="236148"/>
                    </a:lnTo>
                    <a:lnTo>
                      <a:pt x="6582837" y="243809"/>
                    </a:lnTo>
                    <a:lnTo>
                      <a:pt x="6542729" y="260934"/>
                    </a:lnTo>
                    <a:lnTo>
                      <a:pt x="6532814" y="265441"/>
                    </a:lnTo>
                    <a:lnTo>
                      <a:pt x="6490903" y="286171"/>
                    </a:lnTo>
                    <a:lnTo>
                      <a:pt x="6482340" y="290227"/>
                    </a:lnTo>
                    <a:lnTo>
                      <a:pt x="6440429" y="311408"/>
                    </a:lnTo>
                    <a:lnTo>
                      <a:pt x="6432316" y="315014"/>
                    </a:lnTo>
                    <a:lnTo>
                      <a:pt x="6387701" y="336645"/>
                    </a:lnTo>
                    <a:lnTo>
                      <a:pt x="6381842" y="339350"/>
                    </a:lnTo>
                    <a:lnTo>
                      <a:pt x="6333171" y="361432"/>
                    </a:lnTo>
                    <a:lnTo>
                      <a:pt x="6331819" y="362333"/>
                    </a:lnTo>
                    <a:lnTo>
                      <a:pt x="6281344" y="382613"/>
                    </a:lnTo>
                    <a:lnTo>
                      <a:pt x="6269627" y="386669"/>
                    </a:lnTo>
                    <a:lnTo>
                      <a:pt x="6231321" y="401090"/>
                    </a:lnTo>
                    <a:lnTo>
                      <a:pt x="6197070" y="411906"/>
                    </a:lnTo>
                    <a:lnTo>
                      <a:pt x="6180847" y="416864"/>
                    </a:lnTo>
                    <a:lnTo>
                      <a:pt x="6130822" y="429032"/>
                    </a:lnTo>
                    <a:lnTo>
                      <a:pt x="6080348" y="436693"/>
                    </a:lnTo>
                    <a:lnTo>
                      <a:pt x="6047451" y="437144"/>
                    </a:lnTo>
                    <a:lnTo>
                      <a:pt x="6030325" y="437144"/>
                    </a:lnTo>
                    <a:lnTo>
                      <a:pt x="6028973" y="437144"/>
                    </a:lnTo>
                    <a:lnTo>
                      <a:pt x="5979851" y="429032"/>
                    </a:lnTo>
                    <a:lnTo>
                      <a:pt x="5929827" y="413709"/>
                    </a:lnTo>
                    <a:lnTo>
                      <a:pt x="5926222" y="411906"/>
                    </a:lnTo>
                    <a:lnTo>
                      <a:pt x="5879353" y="388922"/>
                    </a:lnTo>
                    <a:lnTo>
                      <a:pt x="5875747" y="386669"/>
                    </a:lnTo>
                    <a:lnTo>
                      <a:pt x="5836990" y="361432"/>
                    </a:lnTo>
                    <a:lnTo>
                      <a:pt x="5829328" y="356475"/>
                    </a:lnTo>
                    <a:lnTo>
                      <a:pt x="5802290" y="336645"/>
                    </a:lnTo>
                    <a:lnTo>
                      <a:pt x="5778854" y="317718"/>
                    </a:lnTo>
                    <a:lnTo>
                      <a:pt x="5772095" y="311408"/>
                    </a:lnTo>
                    <a:lnTo>
                      <a:pt x="5741901" y="286171"/>
                    </a:lnTo>
                    <a:lnTo>
                      <a:pt x="5728831" y="274905"/>
                    </a:lnTo>
                    <a:lnTo>
                      <a:pt x="5713509" y="260934"/>
                    </a:lnTo>
                    <a:lnTo>
                      <a:pt x="5685568" y="236148"/>
                    </a:lnTo>
                    <a:lnTo>
                      <a:pt x="5678357" y="229388"/>
                    </a:lnTo>
                    <a:lnTo>
                      <a:pt x="5658077" y="210911"/>
                    </a:lnTo>
                    <a:lnTo>
                      <a:pt x="5629685" y="185673"/>
                    </a:lnTo>
                    <a:lnTo>
                      <a:pt x="5628333" y="184321"/>
                    </a:lnTo>
                    <a:lnTo>
                      <a:pt x="5600392" y="160436"/>
                    </a:lnTo>
                    <a:lnTo>
                      <a:pt x="5577859" y="141508"/>
                    </a:lnTo>
                    <a:lnTo>
                      <a:pt x="5569747" y="135199"/>
                    </a:lnTo>
                    <a:lnTo>
                      <a:pt x="5536397" y="110413"/>
                    </a:lnTo>
                    <a:lnTo>
                      <a:pt x="5527836" y="103653"/>
                    </a:lnTo>
                    <a:lnTo>
                      <a:pt x="5496740" y="85175"/>
                    </a:lnTo>
                    <a:lnTo>
                      <a:pt x="5477360" y="73909"/>
                    </a:lnTo>
                    <a:lnTo>
                      <a:pt x="5442660" y="59938"/>
                    </a:lnTo>
                    <a:lnTo>
                      <a:pt x="5427337" y="54080"/>
                    </a:lnTo>
                    <a:lnTo>
                      <a:pt x="5376863" y="45517"/>
                    </a:lnTo>
                    <a:lnTo>
                      <a:pt x="5326839" y="50474"/>
                    </a:lnTo>
                    <a:lnTo>
                      <a:pt x="5301602" y="59938"/>
                    </a:lnTo>
                    <a:lnTo>
                      <a:pt x="5276365" y="69853"/>
                    </a:lnTo>
                    <a:lnTo>
                      <a:pt x="5252931" y="85175"/>
                    </a:lnTo>
                    <a:lnTo>
                      <a:pt x="5226342" y="103202"/>
                    </a:lnTo>
                    <a:lnTo>
                      <a:pt x="5218680" y="110413"/>
                    </a:lnTo>
                    <a:lnTo>
                      <a:pt x="5189838" y="135199"/>
                    </a:lnTo>
                    <a:lnTo>
                      <a:pt x="5175867" y="147818"/>
                    </a:lnTo>
                    <a:lnTo>
                      <a:pt x="5164150" y="160436"/>
                    </a:lnTo>
                    <a:lnTo>
                      <a:pt x="5140265" y="185673"/>
                    </a:lnTo>
                    <a:lnTo>
                      <a:pt x="5125844" y="201446"/>
                    </a:lnTo>
                    <a:lnTo>
                      <a:pt x="5117732" y="210911"/>
                    </a:lnTo>
                    <a:lnTo>
                      <a:pt x="5095649" y="236148"/>
                    </a:lnTo>
                    <a:lnTo>
                      <a:pt x="5075370" y="259131"/>
                    </a:lnTo>
                    <a:lnTo>
                      <a:pt x="5074018" y="260934"/>
                    </a:lnTo>
                    <a:lnTo>
                      <a:pt x="5051934" y="286171"/>
                    </a:lnTo>
                    <a:lnTo>
                      <a:pt x="5029852" y="311408"/>
                    </a:lnTo>
                    <a:lnTo>
                      <a:pt x="5025345" y="316816"/>
                    </a:lnTo>
                    <a:lnTo>
                      <a:pt x="5006418" y="336645"/>
                    </a:lnTo>
                    <a:lnTo>
                      <a:pt x="4982533" y="361432"/>
                    </a:lnTo>
                    <a:lnTo>
                      <a:pt x="4974871" y="369093"/>
                    </a:lnTo>
                    <a:lnTo>
                      <a:pt x="4955042" y="386669"/>
                    </a:lnTo>
                    <a:lnTo>
                      <a:pt x="4925298" y="411906"/>
                    </a:lnTo>
                    <a:lnTo>
                      <a:pt x="4924848" y="412357"/>
                    </a:lnTo>
                    <a:lnTo>
                      <a:pt x="4887442" y="437144"/>
                    </a:lnTo>
                    <a:lnTo>
                      <a:pt x="4874374" y="444805"/>
                    </a:lnTo>
                    <a:lnTo>
                      <a:pt x="4833364" y="46193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66570" y="461930"/>
                    </a:lnTo>
                    <a:lnTo>
                      <a:pt x="4522856" y="455170"/>
                    </a:lnTo>
                    <a:lnTo>
                      <a:pt x="4472382" y="445255"/>
                    </a:lnTo>
                    <a:lnTo>
                      <a:pt x="4435427" y="437144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30423" y="41190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24968" y="386669"/>
                    </a:lnTo>
                    <a:lnTo>
                      <a:pt x="4221362" y="385768"/>
                    </a:lnTo>
                    <a:lnTo>
                      <a:pt x="4170888" y="376755"/>
                    </a:lnTo>
                    <a:lnTo>
                      <a:pt x="4120865" y="369544"/>
                    </a:lnTo>
                    <a:lnTo>
                      <a:pt x="4070390" y="364587"/>
                    </a:lnTo>
                    <a:lnTo>
                      <a:pt x="4037041" y="361432"/>
                    </a:lnTo>
                    <a:lnTo>
                      <a:pt x="4020367" y="360080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899138" y="336645"/>
                    </a:lnTo>
                    <a:lnTo>
                      <a:pt x="3869394" y="328083"/>
                    </a:lnTo>
                    <a:lnTo>
                      <a:pt x="3826582" y="311408"/>
                    </a:lnTo>
                    <a:lnTo>
                      <a:pt x="3819371" y="308254"/>
                    </a:lnTo>
                    <a:lnTo>
                      <a:pt x="3771150" y="286171"/>
                    </a:lnTo>
                    <a:lnTo>
                      <a:pt x="3768896" y="284819"/>
                    </a:lnTo>
                    <a:lnTo>
                      <a:pt x="3722929" y="260934"/>
                    </a:lnTo>
                    <a:lnTo>
                      <a:pt x="3718873" y="258681"/>
                    </a:lnTo>
                    <a:lnTo>
                      <a:pt x="3673806" y="236148"/>
                    </a:lnTo>
                    <a:lnTo>
                      <a:pt x="3668399" y="232993"/>
                    </a:lnTo>
                    <a:lnTo>
                      <a:pt x="3620177" y="210911"/>
                    </a:lnTo>
                    <a:lnTo>
                      <a:pt x="3618374" y="210009"/>
                    </a:lnTo>
                    <a:lnTo>
                      <a:pt x="3567900" y="194236"/>
                    </a:lnTo>
                    <a:lnTo>
                      <a:pt x="3525088" y="185673"/>
                    </a:lnTo>
                    <a:lnTo>
                      <a:pt x="3517877" y="184321"/>
                    </a:lnTo>
                    <a:lnTo>
                      <a:pt x="3467403" y="182969"/>
                    </a:lnTo>
                    <a:lnTo>
                      <a:pt x="3438109" y="185673"/>
                    </a:lnTo>
                    <a:lnTo>
                      <a:pt x="3417379" y="187927"/>
                    </a:lnTo>
                    <a:lnTo>
                      <a:pt x="3366905" y="200095"/>
                    </a:lnTo>
                    <a:lnTo>
                      <a:pt x="3332204" y="210911"/>
                    </a:lnTo>
                    <a:lnTo>
                      <a:pt x="3316881" y="215417"/>
                    </a:lnTo>
                    <a:lnTo>
                      <a:pt x="3266407" y="232993"/>
                    </a:lnTo>
                    <a:lnTo>
                      <a:pt x="3257844" y="236148"/>
                    </a:lnTo>
                    <a:lnTo>
                      <a:pt x="3216384" y="251020"/>
                    </a:lnTo>
                    <a:lnTo>
                      <a:pt x="3182584" y="260934"/>
                    </a:lnTo>
                    <a:lnTo>
                      <a:pt x="3165909" y="265891"/>
                    </a:lnTo>
                    <a:lnTo>
                      <a:pt x="3115885" y="278510"/>
                    </a:lnTo>
                    <a:lnTo>
                      <a:pt x="3065411" y="284369"/>
                    </a:lnTo>
                    <a:lnTo>
                      <a:pt x="3014937" y="284369"/>
                    </a:lnTo>
                    <a:lnTo>
                      <a:pt x="2964913" y="277158"/>
                    </a:lnTo>
                    <a:lnTo>
                      <a:pt x="2914439" y="263187"/>
                    </a:lnTo>
                    <a:lnTo>
                      <a:pt x="2909482" y="260934"/>
                    </a:lnTo>
                    <a:lnTo>
                      <a:pt x="2864416" y="243358"/>
                    </a:lnTo>
                    <a:lnTo>
                      <a:pt x="2848642" y="236148"/>
                    </a:lnTo>
                    <a:lnTo>
                      <a:pt x="2813942" y="219473"/>
                    </a:lnTo>
                    <a:lnTo>
                      <a:pt x="2797717" y="210911"/>
                    </a:lnTo>
                    <a:lnTo>
                      <a:pt x="2763917" y="192884"/>
                    </a:lnTo>
                    <a:lnTo>
                      <a:pt x="2750398" y="185673"/>
                    </a:lnTo>
                    <a:lnTo>
                      <a:pt x="2713443" y="165844"/>
                    </a:lnTo>
                    <a:lnTo>
                      <a:pt x="2703980" y="160436"/>
                    </a:lnTo>
                    <a:lnTo>
                      <a:pt x="2663419" y="139255"/>
                    </a:lnTo>
                    <a:lnTo>
                      <a:pt x="2655307" y="135199"/>
                    </a:lnTo>
                    <a:lnTo>
                      <a:pt x="2612945" y="115821"/>
                    </a:lnTo>
                    <a:lnTo>
                      <a:pt x="2600777" y="110413"/>
                    </a:lnTo>
                    <a:lnTo>
                      <a:pt x="2562922" y="92837"/>
                    </a:lnTo>
                    <a:lnTo>
                      <a:pt x="2543093" y="85175"/>
                    </a:lnTo>
                    <a:lnTo>
                      <a:pt x="2512448" y="73458"/>
                    </a:lnTo>
                    <a:lnTo>
                      <a:pt x="2477296" y="59938"/>
                    </a:lnTo>
                    <a:lnTo>
                      <a:pt x="2462423" y="54530"/>
                    </a:lnTo>
                    <a:lnTo>
                      <a:pt x="2411949" y="36954"/>
                    </a:lnTo>
                    <a:lnTo>
                      <a:pt x="2406091" y="34701"/>
                    </a:lnTo>
                    <a:lnTo>
                      <a:pt x="2361926" y="21632"/>
                    </a:lnTo>
                    <a:lnTo>
                      <a:pt x="2318212" y="9915"/>
                    </a:lnTo>
                    <a:lnTo>
                      <a:pt x="2311451" y="8112"/>
                    </a:lnTo>
                    <a:lnTo>
                      <a:pt x="2261428" y="45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55973" y="9915"/>
                    </a:lnTo>
                    <a:lnTo>
                      <a:pt x="2110456" y="27490"/>
                    </a:lnTo>
                    <a:lnTo>
                      <a:pt x="2098288" y="34701"/>
                    </a:lnTo>
                    <a:lnTo>
                      <a:pt x="2060433" y="57685"/>
                    </a:lnTo>
                    <a:lnTo>
                      <a:pt x="2057278" y="59938"/>
                    </a:lnTo>
                    <a:lnTo>
                      <a:pt x="2024379" y="85175"/>
                    </a:lnTo>
                    <a:lnTo>
                      <a:pt x="2009957" y="95991"/>
                    </a:lnTo>
                    <a:lnTo>
                      <a:pt x="1995086" y="110413"/>
                    </a:lnTo>
                    <a:lnTo>
                      <a:pt x="1967596" y="135199"/>
                    </a:lnTo>
                    <a:lnTo>
                      <a:pt x="1959934" y="142410"/>
                    </a:lnTo>
                    <a:lnTo>
                      <a:pt x="1941457" y="160436"/>
                    </a:lnTo>
                    <a:lnTo>
                      <a:pt x="1915769" y="185673"/>
                    </a:lnTo>
                    <a:lnTo>
                      <a:pt x="1909460" y="191532"/>
                    </a:lnTo>
                    <a:lnTo>
                      <a:pt x="1890082" y="210911"/>
                    </a:lnTo>
                    <a:lnTo>
                      <a:pt x="1863492" y="236148"/>
                    </a:lnTo>
                    <a:lnTo>
                      <a:pt x="1859436" y="240204"/>
                    </a:lnTo>
                    <a:lnTo>
                      <a:pt x="1836002" y="260934"/>
                    </a:lnTo>
                    <a:lnTo>
                      <a:pt x="1808962" y="285721"/>
                    </a:lnTo>
                    <a:lnTo>
                      <a:pt x="1808511" y="286171"/>
                    </a:lnTo>
                    <a:lnTo>
                      <a:pt x="1776064" y="311408"/>
                    </a:lnTo>
                    <a:lnTo>
                      <a:pt x="1758939" y="325379"/>
                    </a:lnTo>
                    <a:lnTo>
                      <a:pt x="1741813" y="336645"/>
                    </a:lnTo>
                    <a:lnTo>
                      <a:pt x="1708465" y="357827"/>
                    </a:lnTo>
                    <a:lnTo>
                      <a:pt x="1701254" y="361432"/>
                    </a:lnTo>
                    <a:lnTo>
                      <a:pt x="1658440" y="385317"/>
                    </a:lnTo>
                    <a:lnTo>
                      <a:pt x="1655285" y="386669"/>
                    </a:lnTo>
                    <a:lnTo>
                      <a:pt x="1607966" y="407400"/>
                    </a:lnTo>
                    <a:lnTo>
                      <a:pt x="1596700" y="411906"/>
                    </a:lnTo>
                    <a:lnTo>
                      <a:pt x="1557942" y="427229"/>
                    </a:lnTo>
                    <a:lnTo>
                      <a:pt x="1533607" y="437144"/>
                    </a:lnTo>
                    <a:lnTo>
                      <a:pt x="1507468" y="447058"/>
                    </a:lnTo>
                    <a:lnTo>
                      <a:pt x="1472767" y="461930"/>
                    </a:lnTo>
                    <a:lnTo>
                      <a:pt x="1457445" y="468690"/>
                    </a:lnTo>
                    <a:lnTo>
                      <a:pt x="1418237" y="487167"/>
                    </a:lnTo>
                    <a:lnTo>
                      <a:pt x="1406971" y="492575"/>
                    </a:lnTo>
                    <a:lnTo>
                      <a:pt x="1365960" y="512404"/>
                    </a:lnTo>
                    <a:lnTo>
                      <a:pt x="1356946" y="516460"/>
                    </a:lnTo>
                    <a:lnTo>
                      <a:pt x="1314584" y="537641"/>
                    </a:lnTo>
                    <a:lnTo>
                      <a:pt x="1306472" y="541247"/>
                    </a:lnTo>
                    <a:lnTo>
                      <a:pt x="1260054" y="562428"/>
                    </a:lnTo>
                    <a:lnTo>
                      <a:pt x="1256448" y="564231"/>
                    </a:lnTo>
                    <a:lnTo>
                      <a:pt x="1205974" y="584510"/>
                    </a:lnTo>
                    <a:lnTo>
                      <a:pt x="1196510" y="587665"/>
                    </a:lnTo>
                    <a:lnTo>
                      <a:pt x="1155951" y="601185"/>
                    </a:lnTo>
                    <a:lnTo>
                      <a:pt x="1112237" y="612902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14893" y="638139"/>
                    </a:lnTo>
                    <a:lnTo>
                      <a:pt x="1004979" y="640843"/>
                    </a:lnTo>
                    <a:lnTo>
                      <a:pt x="954956" y="657067"/>
                    </a:lnTo>
                    <a:lnTo>
                      <a:pt x="939632" y="662926"/>
                    </a:lnTo>
                    <a:lnTo>
                      <a:pt x="904480" y="677798"/>
                    </a:lnTo>
                    <a:lnTo>
                      <a:pt x="885102" y="688163"/>
                    </a:lnTo>
                    <a:lnTo>
                      <a:pt x="854457" y="704387"/>
                    </a:lnTo>
                    <a:lnTo>
                      <a:pt x="839585" y="713400"/>
                    </a:lnTo>
                    <a:lnTo>
                      <a:pt x="803983" y="734130"/>
                    </a:lnTo>
                    <a:lnTo>
                      <a:pt x="797223" y="738637"/>
                    </a:lnTo>
                    <a:lnTo>
                      <a:pt x="757114" y="763424"/>
                    </a:lnTo>
                    <a:lnTo>
                      <a:pt x="753959" y="765677"/>
                    </a:lnTo>
                    <a:lnTo>
                      <a:pt x="714751" y="788661"/>
                    </a:lnTo>
                    <a:lnTo>
                      <a:pt x="703485" y="795421"/>
                    </a:lnTo>
                    <a:lnTo>
                      <a:pt x="664277" y="813898"/>
                    </a:lnTo>
                    <a:lnTo>
                      <a:pt x="653462" y="819306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954"/>
                    </a:lnTo>
                    <a:lnTo>
                      <a:pt x="496179" y="813898"/>
                    </a:lnTo>
                    <a:lnTo>
                      <a:pt x="456972" y="788661"/>
                    </a:lnTo>
                    <a:lnTo>
                      <a:pt x="452465" y="785506"/>
                    </a:lnTo>
                    <a:lnTo>
                      <a:pt x="429482" y="763424"/>
                    </a:lnTo>
                    <a:lnTo>
                      <a:pt x="402893" y="738637"/>
                    </a:lnTo>
                    <a:lnTo>
                      <a:pt x="401991" y="737736"/>
                    </a:lnTo>
                    <a:lnTo>
                      <a:pt x="383064" y="713400"/>
                    </a:lnTo>
                    <a:lnTo>
                      <a:pt x="362783" y="688163"/>
                    </a:lnTo>
                    <a:lnTo>
                      <a:pt x="351968" y="674643"/>
                    </a:lnTo>
                    <a:lnTo>
                      <a:pt x="343855" y="662926"/>
                    </a:lnTo>
                    <a:lnTo>
                      <a:pt x="325829" y="638139"/>
                    </a:lnTo>
                    <a:lnTo>
                      <a:pt x="308703" y="612902"/>
                    </a:lnTo>
                    <a:lnTo>
                      <a:pt x="301494" y="602987"/>
                    </a:lnTo>
                    <a:lnTo>
                      <a:pt x="291579" y="587665"/>
                    </a:lnTo>
                    <a:lnTo>
                      <a:pt x="275355" y="562428"/>
                    </a:lnTo>
                    <a:lnTo>
                      <a:pt x="258680" y="537641"/>
                    </a:lnTo>
                    <a:lnTo>
                      <a:pt x="251469" y="526375"/>
                    </a:lnTo>
                    <a:lnTo>
                      <a:pt x="242006" y="512404"/>
                    </a:lnTo>
                    <a:lnTo>
                      <a:pt x="225332" y="487167"/>
                    </a:lnTo>
                    <a:lnTo>
                      <a:pt x="208656" y="461930"/>
                    </a:lnTo>
                    <a:lnTo>
                      <a:pt x="200995" y="451114"/>
                    </a:lnTo>
                    <a:lnTo>
                      <a:pt x="190180" y="437144"/>
                    </a:lnTo>
                    <a:lnTo>
                      <a:pt x="171251" y="411906"/>
                    </a:lnTo>
                    <a:lnTo>
                      <a:pt x="152323" y="386669"/>
                    </a:lnTo>
                    <a:lnTo>
                      <a:pt x="150971" y="384866"/>
                    </a:lnTo>
                    <a:lnTo>
                      <a:pt x="128889" y="361432"/>
                    </a:lnTo>
                    <a:lnTo>
                      <a:pt x="105004" y="336645"/>
                    </a:lnTo>
                    <a:lnTo>
                      <a:pt x="100497" y="332139"/>
                    </a:lnTo>
                    <a:lnTo>
                      <a:pt x="70303" y="311408"/>
                    </a:lnTo>
                    <a:lnTo>
                      <a:pt x="50474" y="296987"/>
                    </a:lnTo>
                    <a:lnTo>
                      <a:pt x="13519" y="286171"/>
                    </a:lnTo>
                    <a:lnTo>
                      <a:pt x="0" y="282115"/>
                    </a:lnTo>
                    <a:lnTo>
                      <a:pt x="0" y="286171"/>
                    </a:lnTo>
                    <a:lnTo>
                      <a:pt x="0" y="311408"/>
                    </a:lnTo>
                    <a:lnTo>
                      <a:pt x="0" y="336645"/>
                    </a:lnTo>
                    <a:lnTo>
                      <a:pt x="0" y="361432"/>
                    </a:lnTo>
                    <a:lnTo>
                      <a:pt x="0" y="386669"/>
                    </a:lnTo>
                    <a:lnTo>
                      <a:pt x="0" y="411906"/>
                    </a:lnTo>
                    <a:lnTo>
                      <a:pt x="0" y="437144"/>
                    </a:lnTo>
                    <a:lnTo>
                      <a:pt x="0" y="461930"/>
                    </a:lnTo>
                    <a:lnTo>
                      <a:pt x="0" y="487167"/>
                    </a:lnTo>
                    <a:lnTo>
                      <a:pt x="0" y="512404"/>
                    </a:lnTo>
                    <a:lnTo>
                      <a:pt x="0" y="537641"/>
                    </a:lnTo>
                    <a:lnTo>
                      <a:pt x="0" y="562428"/>
                    </a:lnTo>
                    <a:lnTo>
                      <a:pt x="0" y="587665"/>
                    </a:lnTo>
                    <a:lnTo>
                      <a:pt x="0" y="603438"/>
                    </a:lnTo>
                    <a:lnTo>
                      <a:pt x="30645" y="612902"/>
                    </a:lnTo>
                    <a:lnTo>
                      <a:pt x="50474" y="619211"/>
                    </a:lnTo>
                    <a:lnTo>
                      <a:pt x="76612" y="638139"/>
                    </a:lnTo>
                    <a:lnTo>
                      <a:pt x="100497" y="654363"/>
                    </a:lnTo>
                    <a:lnTo>
                      <a:pt x="109060" y="662926"/>
                    </a:lnTo>
                    <a:lnTo>
                      <a:pt x="133396" y="688163"/>
                    </a:lnTo>
                    <a:lnTo>
                      <a:pt x="150971" y="707542"/>
                    </a:lnTo>
                    <a:lnTo>
                      <a:pt x="155028" y="713400"/>
                    </a:lnTo>
                    <a:lnTo>
                      <a:pt x="174406" y="738637"/>
                    </a:lnTo>
                    <a:lnTo>
                      <a:pt x="193334" y="763424"/>
                    </a:lnTo>
                    <a:lnTo>
                      <a:pt x="200995" y="773789"/>
                    </a:lnTo>
                    <a:lnTo>
                      <a:pt x="211361" y="788661"/>
                    </a:lnTo>
                    <a:lnTo>
                      <a:pt x="228036" y="813898"/>
                    </a:lnTo>
                    <a:lnTo>
                      <a:pt x="244710" y="839135"/>
                    </a:lnTo>
                    <a:lnTo>
                      <a:pt x="251469" y="848599"/>
                    </a:lnTo>
                    <a:lnTo>
                      <a:pt x="261835" y="863922"/>
                    </a:lnTo>
                    <a:lnTo>
                      <a:pt x="278058" y="889159"/>
                    </a:lnTo>
                    <a:lnTo>
                      <a:pt x="294283" y="914396"/>
                    </a:lnTo>
                    <a:lnTo>
                      <a:pt x="301494" y="925212"/>
                    </a:lnTo>
                    <a:lnTo>
                      <a:pt x="311408" y="939633"/>
                    </a:lnTo>
                    <a:lnTo>
                      <a:pt x="328533" y="964419"/>
                    </a:lnTo>
                    <a:lnTo>
                      <a:pt x="346560" y="989657"/>
                    </a:lnTo>
                    <a:lnTo>
                      <a:pt x="351968" y="997318"/>
                    </a:lnTo>
                    <a:lnTo>
                      <a:pt x="365938" y="1014894"/>
                    </a:lnTo>
                    <a:lnTo>
                      <a:pt x="385768" y="1040131"/>
                    </a:lnTo>
                    <a:lnTo>
                      <a:pt x="401991" y="1059509"/>
                    </a:lnTo>
                    <a:lnTo>
                      <a:pt x="407850" y="1064917"/>
                    </a:lnTo>
                    <a:lnTo>
                      <a:pt x="433988" y="1090155"/>
                    </a:lnTo>
                    <a:lnTo>
                      <a:pt x="452465" y="1107730"/>
                    </a:lnTo>
                    <a:lnTo>
                      <a:pt x="464183" y="1115392"/>
                    </a:lnTo>
                    <a:lnTo>
                      <a:pt x="502489" y="1139727"/>
                    </a:lnTo>
                    <a:lnTo>
                      <a:pt x="504742" y="1140629"/>
                    </a:lnTo>
                    <a:close/>
                  </a:path>
                </a:pathLst>
              </a:custGeom>
              <a:solidFill>
                <a:srgbClr val="FCD5B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任意多边形: 形状 19">
                <a:extLst>
                  <a:ext uri="{FF2B5EF4-FFF2-40B4-BE49-F238E27FC236}">
                    <a16:creationId xmlns:a16="http://schemas.microsoft.com/office/drawing/2014/main" id="{DB3ACED3-F3D6-87DC-6789-E106884761C3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1155050"/>
              </a:xfrm>
              <a:custGeom>
                <a:avLst/>
                <a:gdLst>
                  <a:gd name="connsiteX0" fmla="*/ 502489 w 7487769"/>
                  <a:gd name="connsiteY0" fmla="*/ 1140178 h 1155050"/>
                  <a:gd name="connsiteX1" fmla="*/ 552963 w 7487769"/>
                  <a:gd name="connsiteY1" fmla="*/ 1155050 h 1155050"/>
                  <a:gd name="connsiteX2" fmla="*/ 602986 w 7487769"/>
                  <a:gd name="connsiteY2" fmla="*/ 1155050 h 1155050"/>
                  <a:gd name="connsiteX3" fmla="*/ 653462 w 7487769"/>
                  <a:gd name="connsiteY3" fmla="*/ 1141530 h 1155050"/>
                  <a:gd name="connsiteX4" fmla="*/ 664277 w 7487769"/>
                  <a:gd name="connsiteY4" fmla="*/ 1136122 h 1155050"/>
                  <a:gd name="connsiteX5" fmla="*/ 703485 w 7487769"/>
                  <a:gd name="connsiteY5" fmla="*/ 1117645 h 1155050"/>
                  <a:gd name="connsiteX6" fmla="*/ 714751 w 7487769"/>
                  <a:gd name="connsiteY6" fmla="*/ 1110885 h 1155050"/>
                  <a:gd name="connsiteX7" fmla="*/ 753959 w 7487769"/>
                  <a:gd name="connsiteY7" fmla="*/ 1087901 h 1155050"/>
                  <a:gd name="connsiteX8" fmla="*/ 757114 w 7487769"/>
                  <a:gd name="connsiteY8" fmla="*/ 1085648 h 1155050"/>
                  <a:gd name="connsiteX9" fmla="*/ 797223 w 7487769"/>
                  <a:gd name="connsiteY9" fmla="*/ 1060862 h 1155050"/>
                  <a:gd name="connsiteX10" fmla="*/ 803983 w 7487769"/>
                  <a:gd name="connsiteY10" fmla="*/ 1056355 h 1155050"/>
                  <a:gd name="connsiteX11" fmla="*/ 839585 w 7487769"/>
                  <a:gd name="connsiteY11" fmla="*/ 1035624 h 1155050"/>
                  <a:gd name="connsiteX12" fmla="*/ 854457 w 7487769"/>
                  <a:gd name="connsiteY12" fmla="*/ 1026611 h 1155050"/>
                  <a:gd name="connsiteX13" fmla="*/ 885102 w 7487769"/>
                  <a:gd name="connsiteY13" fmla="*/ 1010387 h 1155050"/>
                  <a:gd name="connsiteX14" fmla="*/ 904480 w 7487769"/>
                  <a:gd name="connsiteY14" fmla="*/ 1000022 h 1155050"/>
                  <a:gd name="connsiteX15" fmla="*/ 939632 w 7487769"/>
                  <a:gd name="connsiteY15" fmla="*/ 985150 h 1155050"/>
                  <a:gd name="connsiteX16" fmla="*/ 954956 w 7487769"/>
                  <a:gd name="connsiteY16" fmla="*/ 979291 h 1155050"/>
                  <a:gd name="connsiteX17" fmla="*/ 1004979 w 7487769"/>
                  <a:gd name="connsiteY17" fmla="*/ 963067 h 1155050"/>
                  <a:gd name="connsiteX18" fmla="*/ 1014893 w 7487769"/>
                  <a:gd name="connsiteY18" fmla="*/ 960364 h 1155050"/>
                  <a:gd name="connsiteX19" fmla="*/ 1055453 w 7487769"/>
                  <a:gd name="connsiteY19" fmla="*/ 949097 h 1155050"/>
                  <a:gd name="connsiteX20" fmla="*/ 1105477 w 7487769"/>
                  <a:gd name="connsiteY20" fmla="*/ 936929 h 1155050"/>
                  <a:gd name="connsiteX21" fmla="*/ 1112237 w 7487769"/>
                  <a:gd name="connsiteY21" fmla="*/ 935126 h 1155050"/>
                  <a:gd name="connsiteX22" fmla="*/ 1155951 w 7487769"/>
                  <a:gd name="connsiteY22" fmla="*/ 923409 h 1155050"/>
                  <a:gd name="connsiteX23" fmla="*/ 1196510 w 7487769"/>
                  <a:gd name="connsiteY23" fmla="*/ 909889 h 1155050"/>
                  <a:gd name="connsiteX24" fmla="*/ 1205974 w 7487769"/>
                  <a:gd name="connsiteY24" fmla="*/ 906735 h 1155050"/>
                  <a:gd name="connsiteX25" fmla="*/ 1256448 w 7487769"/>
                  <a:gd name="connsiteY25" fmla="*/ 886455 h 1155050"/>
                  <a:gd name="connsiteX26" fmla="*/ 1260054 w 7487769"/>
                  <a:gd name="connsiteY26" fmla="*/ 884652 h 1155050"/>
                  <a:gd name="connsiteX27" fmla="*/ 1306472 w 7487769"/>
                  <a:gd name="connsiteY27" fmla="*/ 863471 h 1155050"/>
                  <a:gd name="connsiteX28" fmla="*/ 1314584 w 7487769"/>
                  <a:gd name="connsiteY28" fmla="*/ 859866 h 1155050"/>
                  <a:gd name="connsiteX29" fmla="*/ 1356946 w 7487769"/>
                  <a:gd name="connsiteY29" fmla="*/ 838684 h 1155050"/>
                  <a:gd name="connsiteX30" fmla="*/ 1365960 w 7487769"/>
                  <a:gd name="connsiteY30" fmla="*/ 834628 h 1155050"/>
                  <a:gd name="connsiteX31" fmla="*/ 1406971 w 7487769"/>
                  <a:gd name="connsiteY31" fmla="*/ 814799 h 1155050"/>
                  <a:gd name="connsiteX32" fmla="*/ 1418237 w 7487769"/>
                  <a:gd name="connsiteY32" fmla="*/ 809391 h 1155050"/>
                  <a:gd name="connsiteX33" fmla="*/ 1457445 w 7487769"/>
                  <a:gd name="connsiteY33" fmla="*/ 790914 h 1155050"/>
                  <a:gd name="connsiteX34" fmla="*/ 1472767 w 7487769"/>
                  <a:gd name="connsiteY34" fmla="*/ 784154 h 1155050"/>
                  <a:gd name="connsiteX35" fmla="*/ 1507468 w 7487769"/>
                  <a:gd name="connsiteY35" fmla="*/ 769282 h 1155050"/>
                  <a:gd name="connsiteX36" fmla="*/ 1533607 w 7487769"/>
                  <a:gd name="connsiteY36" fmla="*/ 759368 h 1155050"/>
                  <a:gd name="connsiteX37" fmla="*/ 1557942 w 7487769"/>
                  <a:gd name="connsiteY37" fmla="*/ 749453 h 1155050"/>
                  <a:gd name="connsiteX38" fmla="*/ 1596700 w 7487769"/>
                  <a:gd name="connsiteY38" fmla="*/ 734131 h 1155050"/>
                  <a:gd name="connsiteX39" fmla="*/ 1607966 w 7487769"/>
                  <a:gd name="connsiteY39" fmla="*/ 729624 h 1155050"/>
                  <a:gd name="connsiteX40" fmla="*/ 1655285 w 7487769"/>
                  <a:gd name="connsiteY40" fmla="*/ 708893 h 1155050"/>
                  <a:gd name="connsiteX41" fmla="*/ 1658440 w 7487769"/>
                  <a:gd name="connsiteY41" fmla="*/ 707541 h 1155050"/>
                  <a:gd name="connsiteX42" fmla="*/ 1701254 w 7487769"/>
                  <a:gd name="connsiteY42" fmla="*/ 683656 h 1155050"/>
                  <a:gd name="connsiteX43" fmla="*/ 1708465 w 7487769"/>
                  <a:gd name="connsiteY43" fmla="*/ 680051 h 1155050"/>
                  <a:gd name="connsiteX44" fmla="*/ 1741813 w 7487769"/>
                  <a:gd name="connsiteY44" fmla="*/ 658870 h 1155050"/>
                  <a:gd name="connsiteX45" fmla="*/ 1758939 w 7487769"/>
                  <a:gd name="connsiteY45" fmla="*/ 647603 h 1155050"/>
                  <a:gd name="connsiteX46" fmla="*/ 1776064 w 7487769"/>
                  <a:gd name="connsiteY46" fmla="*/ 633633 h 1155050"/>
                  <a:gd name="connsiteX47" fmla="*/ 1808511 w 7487769"/>
                  <a:gd name="connsiteY47" fmla="*/ 608395 h 1155050"/>
                  <a:gd name="connsiteX48" fmla="*/ 1808962 w 7487769"/>
                  <a:gd name="connsiteY48" fmla="*/ 607945 h 1155050"/>
                  <a:gd name="connsiteX49" fmla="*/ 1836002 w 7487769"/>
                  <a:gd name="connsiteY49" fmla="*/ 583158 h 1155050"/>
                  <a:gd name="connsiteX50" fmla="*/ 1859436 w 7487769"/>
                  <a:gd name="connsiteY50" fmla="*/ 562428 h 1155050"/>
                  <a:gd name="connsiteX51" fmla="*/ 1863492 w 7487769"/>
                  <a:gd name="connsiteY51" fmla="*/ 558372 h 1155050"/>
                  <a:gd name="connsiteX52" fmla="*/ 1890082 w 7487769"/>
                  <a:gd name="connsiteY52" fmla="*/ 533135 h 1155050"/>
                  <a:gd name="connsiteX53" fmla="*/ 1909460 w 7487769"/>
                  <a:gd name="connsiteY53" fmla="*/ 513756 h 1155050"/>
                  <a:gd name="connsiteX54" fmla="*/ 1915769 w 7487769"/>
                  <a:gd name="connsiteY54" fmla="*/ 507898 h 1155050"/>
                  <a:gd name="connsiteX55" fmla="*/ 1941457 w 7487769"/>
                  <a:gd name="connsiteY55" fmla="*/ 482660 h 1155050"/>
                  <a:gd name="connsiteX56" fmla="*/ 1959934 w 7487769"/>
                  <a:gd name="connsiteY56" fmla="*/ 464634 h 1155050"/>
                  <a:gd name="connsiteX57" fmla="*/ 1967596 w 7487769"/>
                  <a:gd name="connsiteY57" fmla="*/ 457423 h 1155050"/>
                  <a:gd name="connsiteX58" fmla="*/ 1995086 w 7487769"/>
                  <a:gd name="connsiteY58" fmla="*/ 432637 h 1155050"/>
                  <a:gd name="connsiteX59" fmla="*/ 2009957 w 7487769"/>
                  <a:gd name="connsiteY59" fmla="*/ 418216 h 1155050"/>
                  <a:gd name="connsiteX60" fmla="*/ 2024379 w 7487769"/>
                  <a:gd name="connsiteY60" fmla="*/ 407400 h 1155050"/>
                  <a:gd name="connsiteX61" fmla="*/ 2057278 w 7487769"/>
                  <a:gd name="connsiteY61" fmla="*/ 382162 h 1155050"/>
                  <a:gd name="connsiteX62" fmla="*/ 2060433 w 7487769"/>
                  <a:gd name="connsiteY62" fmla="*/ 379909 h 1155050"/>
                  <a:gd name="connsiteX63" fmla="*/ 2098288 w 7487769"/>
                  <a:gd name="connsiteY63" fmla="*/ 356925 h 1155050"/>
                  <a:gd name="connsiteX64" fmla="*/ 2110456 w 7487769"/>
                  <a:gd name="connsiteY64" fmla="*/ 349715 h 1155050"/>
                  <a:gd name="connsiteX65" fmla="*/ 2155973 w 7487769"/>
                  <a:gd name="connsiteY65" fmla="*/ 332139 h 1155050"/>
                  <a:gd name="connsiteX66" fmla="*/ 2160930 w 7487769"/>
                  <a:gd name="connsiteY66" fmla="*/ 330336 h 1155050"/>
                  <a:gd name="connsiteX67" fmla="*/ 2210954 w 7487769"/>
                  <a:gd name="connsiteY67" fmla="*/ 322224 h 1155050"/>
                  <a:gd name="connsiteX68" fmla="*/ 2261428 w 7487769"/>
                  <a:gd name="connsiteY68" fmla="*/ 322675 h 1155050"/>
                  <a:gd name="connsiteX69" fmla="*/ 2311451 w 7487769"/>
                  <a:gd name="connsiteY69" fmla="*/ 330336 h 1155050"/>
                  <a:gd name="connsiteX70" fmla="*/ 2318212 w 7487769"/>
                  <a:gd name="connsiteY70" fmla="*/ 332139 h 1155050"/>
                  <a:gd name="connsiteX71" fmla="*/ 2361926 w 7487769"/>
                  <a:gd name="connsiteY71" fmla="*/ 343856 h 1155050"/>
                  <a:gd name="connsiteX72" fmla="*/ 2406091 w 7487769"/>
                  <a:gd name="connsiteY72" fmla="*/ 356925 h 1155050"/>
                  <a:gd name="connsiteX73" fmla="*/ 2411949 w 7487769"/>
                  <a:gd name="connsiteY73" fmla="*/ 359179 h 1155050"/>
                  <a:gd name="connsiteX74" fmla="*/ 2462423 w 7487769"/>
                  <a:gd name="connsiteY74" fmla="*/ 376755 h 1155050"/>
                  <a:gd name="connsiteX75" fmla="*/ 2477296 w 7487769"/>
                  <a:gd name="connsiteY75" fmla="*/ 382162 h 1155050"/>
                  <a:gd name="connsiteX76" fmla="*/ 2512448 w 7487769"/>
                  <a:gd name="connsiteY76" fmla="*/ 395682 h 1155050"/>
                  <a:gd name="connsiteX77" fmla="*/ 2543093 w 7487769"/>
                  <a:gd name="connsiteY77" fmla="*/ 407400 h 1155050"/>
                  <a:gd name="connsiteX78" fmla="*/ 2562922 w 7487769"/>
                  <a:gd name="connsiteY78" fmla="*/ 415061 h 1155050"/>
                  <a:gd name="connsiteX79" fmla="*/ 2600777 w 7487769"/>
                  <a:gd name="connsiteY79" fmla="*/ 432637 h 1155050"/>
                  <a:gd name="connsiteX80" fmla="*/ 2612945 w 7487769"/>
                  <a:gd name="connsiteY80" fmla="*/ 438045 h 1155050"/>
                  <a:gd name="connsiteX81" fmla="*/ 2655307 w 7487769"/>
                  <a:gd name="connsiteY81" fmla="*/ 457423 h 1155050"/>
                  <a:gd name="connsiteX82" fmla="*/ 2663419 w 7487769"/>
                  <a:gd name="connsiteY82" fmla="*/ 461479 h 1155050"/>
                  <a:gd name="connsiteX83" fmla="*/ 2703980 w 7487769"/>
                  <a:gd name="connsiteY83" fmla="*/ 482660 h 1155050"/>
                  <a:gd name="connsiteX84" fmla="*/ 2713443 w 7487769"/>
                  <a:gd name="connsiteY84" fmla="*/ 488068 h 1155050"/>
                  <a:gd name="connsiteX85" fmla="*/ 2750398 w 7487769"/>
                  <a:gd name="connsiteY85" fmla="*/ 507898 h 1155050"/>
                  <a:gd name="connsiteX86" fmla="*/ 2763917 w 7487769"/>
                  <a:gd name="connsiteY86" fmla="*/ 515108 h 1155050"/>
                  <a:gd name="connsiteX87" fmla="*/ 2797717 w 7487769"/>
                  <a:gd name="connsiteY87" fmla="*/ 533135 h 1155050"/>
                  <a:gd name="connsiteX88" fmla="*/ 2813942 w 7487769"/>
                  <a:gd name="connsiteY88" fmla="*/ 541697 h 1155050"/>
                  <a:gd name="connsiteX89" fmla="*/ 2848642 w 7487769"/>
                  <a:gd name="connsiteY89" fmla="*/ 558372 h 1155050"/>
                  <a:gd name="connsiteX90" fmla="*/ 2864416 w 7487769"/>
                  <a:gd name="connsiteY90" fmla="*/ 565582 h 1155050"/>
                  <a:gd name="connsiteX91" fmla="*/ 2909482 w 7487769"/>
                  <a:gd name="connsiteY91" fmla="*/ 583158 h 1155050"/>
                  <a:gd name="connsiteX92" fmla="*/ 2914439 w 7487769"/>
                  <a:gd name="connsiteY92" fmla="*/ 585412 h 1155050"/>
                  <a:gd name="connsiteX93" fmla="*/ 2964913 w 7487769"/>
                  <a:gd name="connsiteY93" fmla="*/ 599382 h 1155050"/>
                  <a:gd name="connsiteX94" fmla="*/ 3014937 w 7487769"/>
                  <a:gd name="connsiteY94" fmla="*/ 606593 h 1155050"/>
                  <a:gd name="connsiteX95" fmla="*/ 3065411 w 7487769"/>
                  <a:gd name="connsiteY95" fmla="*/ 606593 h 1155050"/>
                  <a:gd name="connsiteX96" fmla="*/ 3115885 w 7487769"/>
                  <a:gd name="connsiteY96" fmla="*/ 600734 h 1155050"/>
                  <a:gd name="connsiteX97" fmla="*/ 3165909 w 7487769"/>
                  <a:gd name="connsiteY97" fmla="*/ 588116 h 1155050"/>
                  <a:gd name="connsiteX98" fmla="*/ 3182584 w 7487769"/>
                  <a:gd name="connsiteY98" fmla="*/ 583158 h 1155050"/>
                  <a:gd name="connsiteX99" fmla="*/ 3216384 w 7487769"/>
                  <a:gd name="connsiteY99" fmla="*/ 573244 h 1155050"/>
                  <a:gd name="connsiteX100" fmla="*/ 3257844 w 7487769"/>
                  <a:gd name="connsiteY100" fmla="*/ 558372 h 1155050"/>
                  <a:gd name="connsiteX101" fmla="*/ 3266407 w 7487769"/>
                  <a:gd name="connsiteY101" fmla="*/ 555217 h 1155050"/>
                  <a:gd name="connsiteX102" fmla="*/ 3316881 w 7487769"/>
                  <a:gd name="connsiteY102" fmla="*/ 537641 h 1155050"/>
                  <a:gd name="connsiteX103" fmla="*/ 3332204 w 7487769"/>
                  <a:gd name="connsiteY103" fmla="*/ 533135 h 1155050"/>
                  <a:gd name="connsiteX104" fmla="*/ 3366905 w 7487769"/>
                  <a:gd name="connsiteY104" fmla="*/ 522319 h 1155050"/>
                  <a:gd name="connsiteX105" fmla="*/ 3417379 w 7487769"/>
                  <a:gd name="connsiteY105" fmla="*/ 510151 h 1155050"/>
                  <a:gd name="connsiteX106" fmla="*/ 3438109 w 7487769"/>
                  <a:gd name="connsiteY106" fmla="*/ 507898 h 1155050"/>
                  <a:gd name="connsiteX107" fmla="*/ 3467403 w 7487769"/>
                  <a:gd name="connsiteY107" fmla="*/ 505194 h 1155050"/>
                  <a:gd name="connsiteX108" fmla="*/ 3517877 w 7487769"/>
                  <a:gd name="connsiteY108" fmla="*/ 506546 h 1155050"/>
                  <a:gd name="connsiteX109" fmla="*/ 3525088 w 7487769"/>
                  <a:gd name="connsiteY109" fmla="*/ 507898 h 1155050"/>
                  <a:gd name="connsiteX110" fmla="*/ 3567900 w 7487769"/>
                  <a:gd name="connsiteY110" fmla="*/ 516460 h 1155050"/>
                  <a:gd name="connsiteX111" fmla="*/ 3618374 w 7487769"/>
                  <a:gd name="connsiteY111" fmla="*/ 532233 h 1155050"/>
                  <a:gd name="connsiteX112" fmla="*/ 3620177 w 7487769"/>
                  <a:gd name="connsiteY112" fmla="*/ 533135 h 1155050"/>
                  <a:gd name="connsiteX113" fmla="*/ 3668399 w 7487769"/>
                  <a:gd name="connsiteY113" fmla="*/ 555217 h 1155050"/>
                  <a:gd name="connsiteX114" fmla="*/ 3673806 w 7487769"/>
                  <a:gd name="connsiteY114" fmla="*/ 558372 h 1155050"/>
                  <a:gd name="connsiteX115" fmla="*/ 3718873 w 7487769"/>
                  <a:gd name="connsiteY115" fmla="*/ 580905 h 1155050"/>
                  <a:gd name="connsiteX116" fmla="*/ 3722929 w 7487769"/>
                  <a:gd name="connsiteY116" fmla="*/ 583158 h 1155050"/>
                  <a:gd name="connsiteX117" fmla="*/ 3768896 w 7487769"/>
                  <a:gd name="connsiteY117" fmla="*/ 607044 h 1155050"/>
                  <a:gd name="connsiteX118" fmla="*/ 3771150 w 7487769"/>
                  <a:gd name="connsiteY118" fmla="*/ 608395 h 1155050"/>
                  <a:gd name="connsiteX119" fmla="*/ 3819371 w 7487769"/>
                  <a:gd name="connsiteY119" fmla="*/ 630478 h 1155050"/>
                  <a:gd name="connsiteX120" fmla="*/ 3826582 w 7487769"/>
                  <a:gd name="connsiteY120" fmla="*/ 633633 h 1155050"/>
                  <a:gd name="connsiteX121" fmla="*/ 3869394 w 7487769"/>
                  <a:gd name="connsiteY121" fmla="*/ 650307 h 1155050"/>
                  <a:gd name="connsiteX122" fmla="*/ 3899138 w 7487769"/>
                  <a:gd name="connsiteY122" fmla="*/ 658870 h 1155050"/>
                  <a:gd name="connsiteX123" fmla="*/ 3919868 w 7487769"/>
                  <a:gd name="connsiteY123" fmla="*/ 665179 h 1155050"/>
                  <a:gd name="connsiteX124" fmla="*/ 3969893 w 7487769"/>
                  <a:gd name="connsiteY124" fmla="*/ 675544 h 1155050"/>
                  <a:gd name="connsiteX125" fmla="*/ 4020367 w 7487769"/>
                  <a:gd name="connsiteY125" fmla="*/ 682304 h 1155050"/>
                  <a:gd name="connsiteX126" fmla="*/ 4037041 w 7487769"/>
                  <a:gd name="connsiteY126" fmla="*/ 683656 h 1155050"/>
                  <a:gd name="connsiteX127" fmla="*/ 4070390 w 7487769"/>
                  <a:gd name="connsiteY127" fmla="*/ 686811 h 1155050"/>
                  <a:gd name="connsiteX128" fmla="*/ 4120865 w 7487769"/>
                  <a:gd name="connsiteY128" fmla="*/ 691768 h 1155050"/>
                  <a:gd name="connsiteX129" fmla="*/ 4170888 w 7487769"/>
                  <a:gd name="connsiteY129" fmla="*/ 698979 h 1155050"/>
                  <a:gd name="connsiteX130" fmla="*/ 4221362 w 7487769"/>
                  <a:gd name="connsiteY130" fmla="*/ 707992 h 1155050"/>
                  <a:gd name="connsiteX131" fmla="*/ 4224968 w 7487769"/>
                  <a:gd name="connsiteY131" fmla="*/ 708893 h 1155050"/>
                  <a:gd name="connsiteX132" fmla="*/ 4271387 w 7487769"/>
                  <a:gd name="connsiteY132" fmla="*/ 719709 h 1155050"/>
                  <a:gd name="connsiteX133" fmla="*/ 4321861 w 7487769"/>
                  <a:gd name="connsiteY133" fmla="*/ 731877 h 1155050"/>
                  <a:gd name="connsiteX134" fmla="*/ 4330423 w 7487769"/>
                  <a:gd name="connsiteY134" fmla="*/ 734131 h 1155050"/>
                  <a:gd name="connsiteX135" fmla="*/ 4371884 w 7487769"/>
                  <a:gd name="connsiteY135" fmla="*/ 744946 h 1155050"/>
                  <a:gd name="connsiteX136" fmla="*/ 4422358 w 7487769"/>
                  <a:gd name="connsiteY136" fmla="*/ 756213 h 1155050"/>
                  <a:gd name="connsiteX137" fmla="*/ 4435427 w 7487769"/>
                  <a:gd name="connsiteY137" fmla="*/ 759368 h 1155050"/>
                  <a:gd name="connsiteX138" fmla="*/ 4472382 w 7487769"/>
                  <a:gd name="connsiteY138" fmla="*/ 767480 h 1155050"/>
                  <a:gd name="connsiteX139" fmla="*/ 4522856 w 7487769"/>
                  <a:gd name="connsiteY139" fmla="*/ 777394 h 1155050"/>
                  <a:gd name="connsiteX140" fmla="*/ 4566570 w 7487769"/>
                  <a:gd name="connsiteY140" fmla="*/ 784154 h 1155050"/>
                  <a:gd name="connsiteX141" fmla="*/ 4572880 w 7487769"/>
                  <a:gd name="connsiteY141" fmla="*/ 785506 h 1155050"/>
                  <a:gd name="connsiteX142" fmla="*/ 4623354 w 7487769"/>
                  <a:gd name="connsiteY142" fmla="*/ 793168 h 1155050"/>
                  <a:gd name="connsiteX143" fmla="*/ 4673377 w 7487769"/>
                  <a:gd name="connsiteY143" fmla="*/ 799026 h 1155050"/>
                  <a:gd name="connsiteX144" fmla="*/ 4723851 w 7487769"/>
                  <a:gd name="connsiteY144" fmla="*/ 801279 h 1155050"/>
                  <a:gd name="connsiteX145" fmla="*/ 4773876 w 7487769"/>
                  <a:gd name="connsiteY145" fmla="*/ 799026 h 1155050"/>
                  <a:gd name="connsiteX146" fmla="*/ 4824350 w 7487769"/>
                  <a:gd name="connsiteY146" fmla="*/ 788210 h 1155050"/>
                  <a:gd name="connsiteX147" fmla="*/ 4833364 w 7487769"/>
                  <a:gd name="connsiteY147" fmla="*/ 784154 h 1155050"/>
                  <a:gd name="connsiteX148" fmla="*/ 4874374 w 7487769"/>
                  <a:gd name="connsiteY148" fmla="*/ 767029 h 1155050"/>
                  <a:gd name="connsiteX149" fmla="*/ 4887442 w 7487769"/>
                  <a:gd name="connsiteY149" fmla="*/ 759368 h 1155050"/>
                  <a:gd name="connsiteX150" fmla="*/ 4924848 w 7487769"/>
                  <a:gd name="connsiteY150" fmla="*/ 734581 h 1155050"/>
                  <a:gd name="connsiteX151" fmla="*/ 4925298 w 7487769"/>
                  <a:gd name="connsiteY151" fmla="*/ 734131 h 1155050"/>
                  <a:gd name="connsiteX152" fmla="*/ 4955042 w 7487769"/>
                  <a:gd name="connsiteY152" fmla="*/ 708893 h 1155050"/>
                  <a:gd name="connsiteX153" fmla="*/ 4974871 w 7487769"/>
                  <a:gd name="connsiteY153" fmla="*/ 691318 h 1155050"/>
                  <a:gd name="connsiteX154" fmla="*/ 4982533 w 7487769"/>
                  <a:gd name="connsiteY154" fmla="*/ 683656 h 1155050"/>
                  <a:gd name="connsiteX155" fmla="*/ 5006418 w 7487769"/>
                  <a:gd name="connsiteY155" fmla="*/ 658870 h 1155050"/>
                  <a:gd name="connsiteX156" fmla="*/ 5025345 w 7487769"/>
                  <a:gd name="connsiteY156" fmla="*/ 639041 h 1155050"/>
                  <a:gd name="connsiteX157" fmla="*/ 5029852 w 7487769"/>
                  <a:gd name="connsiteY157" fmla="*/ 633633 h 1155050"/>
                  <a:gd name="connsiteX158" fmla="*/ 5051934 w 7487769"/>
                  <a:gd name="connsiteY158" fmla="*/ 608395 h 1155050"/>
                  <a:gd name="connsiteX159" fmla="*/ 5074018 w 7487769"/>
                  <a:gd name="connsiteY159" fmla="*/ 583158 h 1155050"/>
                  <a:gd name="connsiteX160" fmla="*/ 5075370 w 7487769"/>
                  <a:gd name="connsiteY160" fmla="*/ 581356 h 1155050"/>
                  <a:gd name="connsiteX161" fmla="*/ 5095649 w 7487769"/>
                  <a:gd name="connsiteY161" fmla="*/ 558372 h 1155050"/>
                  <a:gd name="connsiteX162" fmla="*/ 5117732 w 7487769"/>
                  <a:gd name="connsiteY162" fmla="*/ 533135 h 1155050"/>
                  <a:gd name="connsiteX163" fmla="*/ 5125844 w 7487769"/>
                  <a:gd name="connsiteY163" fmla="*/ 523671 h 1155050"/>
                  <a:gd name="connsiteX164" fmla="*/ 5140265 w 7487769"/>
                  <a:gd name="connsiteY164" fmla="*/ 507898 h 1155050"/>
                  <a:gd name="connsiteX165" fmla="*/ 5164150 w 7487769"/>
                  <a:gd name="connsiteY165" fmla="*/ 482660 h 1155050"/>
                  <a:gd name="connsiteX166" fmla="*/ 5175867 w 7487769"/>
                  <a:gd name="connsiteY166" fmla="*/ 470042 h 1155050"/>
                  <a:gd name="connsiteX167" fmla="*/ 5189838 w 7487769"/>
                  <a:gd name="connsiteY167" fmla="*/ 457423 h 1155050"/>
                  <a:gd name="connsiteX168" fmla="*/ 5218680 w 7487769"/>
                  <a:gd name="connsiteY168" fmla="*/ 432637 h 1155050"/>
                  <a:gd name="connsiteX169" fmla="*/ 5226342 w 7487769"/>
                  <a:gd name="connsiteY169" fmla="*/ 425426 h 1155050"/>
                  <a:gd name="connsiteX170" fmla="*/ 5252931 w 7487769"/>
                  <a:gd name="connsiteY170" fmla="*/ 407400 h 1155050"/>
                  <a:gd name="connsiteX171" fmla="*/ 5276365 w 7487769"/>
                  <a:gd name="connsiteY171" fmla="*/ 392077 h 1155050"/>
                  <a:gd name="connsiteX172" fmla="*/ 5301602 w 7487769"/>
                  <a:gd name="connsiteY172" fmla="*/ 382162 h 1155050"/>
                  <a:gd name="connsiteX173" fmla="*/ 5326839 w 7487769"/>
                  <a:gd name="connsiteY173" fmla="*/ 372699 h 1155050"/>
                  <a:gd name="connsiteX174" fmla="*/ 5376863 w 7487769"/>
                  <a:gd name="connsiteY174" fmla="*/ 367741 h 1155050"/>
                  <a:gd name="connsiteX175" fmla="*/ 5427337 w 7487769"/>
                  <a:gd name="connsiteY175" fmla="*/ 376304 h 1155050"/>
                  <a:gd name="connsiteX176" fmla="*/ 5442660 w 7487769"/>
                  <a:gd name="connsiteY176" fmla="*/ 382162 h 1155050"/>
                  <a:gd name="connsiteX177" fmla="*/ 5477360 w 7487769"/>
                  <a:gd name="connsiteY177" fmla="*/ 396133 h 1155050"/>
                  <a:gd name="connsiteX178" fmla="*/ 5496740 w 7487769"/>
                  <a:gd name="connsiteY178" fmla="*/ 407400 h 1155050"/>
                  <a:gd name="connsiteX179" fmla="*/ 5527836 w 7487769"/>
                  <a:gd name="connsiteY179" fmla="*/ 425877 h 1155050"/>
                  <a:gd name="connsiteX180" fmla="*/ 5536397 w 7487769"/>
                  <a:gd name="connsiteY180" fmla="*/ 432637 h 1155050"/>
                  <a:gd name="connsiteX181" fmla="*/ 5569747 w 7487769"/>
                  <a:gd name="connsiteY181" fmla="*/ 457423 h 1155050"/>
                  <a:gd name="connsiteX182" fmla="*/ 5577859 w 7487769"/>
                  <a:gd name="connsiteY182" fmla="*/ 463733 h 1155050"/>
                  <a:gd name="connsiteX183" fmla="*/ 5600392 w 7487769"/>
                  <a:gd name="connsiteY183" fmla="*/ 482660 h 1155050"/>
                  <a:gd name="connsiteX184" fmla="*/ 5628333 w 7487769"/>
                  <a:gd name="connsiteY184" fmla="*/ 506546 h 1155050"/>
                  <a:gd name="connsiteX185" fmla="*/ 5629685 w 7487769"/>
                  <a:gd name="connsiteY185" fmla="*/ 507898 h 1155050"/>
                  <a:gd name="connsiteX186" fmla="*/ 5658077 w 7487769"/>
                  <a:gd name="connsiteY186" fmla="*/ 533135 h 1155050"/>
                  <a:gd name="connsiteX187" fmla="*/ 5678357 w 7487769"/>
                  <a:gd name="connsiteY187" fmla="*/ 551612 h 1155050"/>
                  <a:gd name="connsiteX188" fmla="*/ 5685568 w 7487769"/>
                  <a:gd name="connsiteY188" fmla="*/ 558372 h 1155050"/>
                  <a:gd name="connsiteX189" fmla="*/ 5713509 w 7487769"/>
                  <a:gd name="connsiteY189" fmla="*/ 583158 h 1155050"/>
                  <a:gd name="connsiteX190" fmla="*/ 5728831 w 7487769"/>
                  <a:gd name="connsiteY190" fmla="*/ 597129 h 1155050"/>
                  <a:gd name="connsiteX191" fmla="*/ 5741901 w 7487769"/>
                  <a:gd name="connsiteY191" fmla="*/ 608395 h 1155050"/>
                  <a:gd name="connsiteX192" fmla="*/ 5772095 w 7487769"/>
                  <a:gd name="connsiteY192" fmla="*/ 633633 h 1155050"/>
                  <a:gd name="connsiteX193" fmla="*/ 5778854 w 7487769"/>
                  <a:gd name="connsiteY193" fmla="*/ 639942 h 1155050"/>
                  <a:gd name="connsiteX194" fmla="*/ 5802290 w 7487769"/>
                  <a:gd name="connsiteY194" fmla="*/ 658870 h 1155050"/>
                  <a:gd name="connsiteX195" fmla="*/ 5829328 w 7487769"/>
                  <a:gd name="connsiteY195" fmla="*/ 678699 h 1155050"/>
                  <a:gd name="connsiteX196" fmla="*/ 5836990 w 7487769"/>
                  <a:gd name="connsiteY196" fmla="*/ 683656 h 1155050"/>
                  <a:gd name="connsiteX197" fmla="*/ 5875747 w 7487769"/>
                  <a:gd name="connsiteY197" fmla="*/ 708893 h 1155050"/>
                  <a:gd name="connsiteX198" fmla="*/ 5879353 w 7487769"/>
                  <a:gd name="connsiteY198" fmla="*/ 711147 h 1155050"/>
                  <a:gd name="connsiteX199" fmla="*/ 5926222 w 7487769"/>
                  <a:gd name="connsiteY199" fmla="*/ 734131 h 1155050"/>
                  <a:gd name="connsiteX200" fmla="*/ 5929827 w 7487769"/>
                  <a:gd name="connsiteY200" fmla="*/ 735933 h 1155050"/>
                  <a:gd name="connsiteX201" fmla="*/ 5979851 w 7487769"/>
                  <a:gd name="connsiteY201" fmla="*/ 751256 h 1155050"/>
                  <a:gd name="connsiteX202" fmla="*/ 6028973 w 7487769"/>
                  <a:gd name="connsiteY202" fmla="*/ 759368 h 1155050"/>
                  <a:gd name="connsiteX203" fmla="*/ 6030325 w 7487769"/>
                  <a:gd name="connsiteY203" fmla="*/ 759368 h 1155050"/>
                  <a:gd name="connsiteX204" fmla="*/ 6047451 w 7487769"/>
                  <a:gd name="connsiteY204" fmla="*/ 759368 h 1155050"/>
                  <a:gd name="connsiteX205" fmla="*/ 6080348 w 7487769"/>
                  <a:gd name="connsiteY205" fmla="*/ 758917 h 1155050"/>
                  <a:gd name="connsiteX206" fmla="*/ 6130822 w 7487769"/>
                  <a:gd name="connsiteY206" fmla="*/ 751256 h 1155050"/>
                  <a:gd name="connsiteX207" fmla="*/ 6180847 w 7487769"/>
                  <a:gd name="connsiteY207" fmla="*/ 739088 h 1155050"/>
                  <a:gd name="connsiteX208" fmla="*/ 6197070 w 7487769"/>
                  <a:gd name="connsiteY208" fmla="*/ 734131 h 1155050"/>
                  <a:gd name="connsiteX209" fmla="*/ 6231321 w 7487769"/>
                  <a:gd name="connsiteY209" fmla="*/ 723315 h 1155050"/>
                  <a:gd name="connsiteX210" fmla="*/ 6269627 w 7487769"/>
                  <a:gd name="connsiteY210" fmla="*/ 708893 h 1155050"/>
                  <a:gd name="connsiteX211" fmla="*/ 6281344 w 7487769"/>
                  <a:gd name="connsiteY211" fmla="*/ 704837 h 1155050"/>
                  <a:gd name="connsiteX212" fmla="*/ 6331819 w 7487769"/>
                  <a:gd name="connsiteY212" fmla="*/ 684558 h 1155050"/>
                  <a:gd name="connsiteX213" fmla="*/ 6333171 w 7487769"/>
                  <a:gd name="connsiteY213" fmla="*/ 683656 h 1155050"/>
                  <a:gd name="connsiteX214" fmla="*/ 6381842 w 7487769"/>
                  <a:gd name="connsiteY214" fmla="*/ 661574 h 1155050"/>
                  <a:gd name="connsiteX215" fmla="*/ 6387701 w 7487769"/>
                  <a:gd name="connsiteY215" fmla="*/ 658870 h 1155050"/>
                  <a:gd name="connsiteX216" fmla="*/ 6432316 w 7487769"/>
                  <a:gd name="connsiteY216" fmla="*/ 637238 h 1155050"/>
                  <a:gd name="connsiteX217" fmla="*/ 6440429 w 7487769"/>
                  <a:gd name="connsiteY217" fmla="*/ 633633 h 1155050"/>
                  <a:gd name="connsiteX218" fmla="*/ 6482340 w 7487769"/>
                  <a:gd name="connsiteY218" fmla="*/ 612451 h 1155050"/>
                  <a:gd name="connsiteX219" fmla="*/ 6490903 w 7487769"/>
                  <a:gd name="connsiteY219" fmla="*/ 608395 h 1155050"/>
                  <a:gd name="connsiteX220" fmla="*/ 6532814 w 7487769"/>
                  <a:gd name="connsiteY220" fmla="*/ 587665 h 1155050"/>
                  <a:gd name="connsiteX221" fmla="*/ 6542729 w 7487769"/>
                  <a:gd name="connsiteY221" fmla="*/ 583158 h 1155050"/>
                  <a:gd name="connsiteX222" fmla="*/ 6582837 w 7487769"/>
                  <a:gd name="connsiteY222" fmla="*/ 566033 h 1155050"/>
                  <a:gd name="connsiteX223" fmla="*/ 6606722 w 7487769"/>
                  <a:gd name="connsiteY223" fmla="*/ 558372 h 1155050"/>
                  <a:gd name="connsiteX224" fmla="*/ 6633313 w 7487769"/>
                  <a:gd name="connsiteY224" fmla="*/ 549359 h 1155050"/>
                  <a:gd name="connsiteX225" fmla="*/ 6683336 w 7487769"/>
                  <a:gd name="connsiteY225" fmla="*/ 542148 h 1155050"/>
                  <a:gd name="connsiteX226" fmla="*/ 6733810 w 7487769"/>
                  <a:gd name="connsiteY226" fmla="*/ 547105 h 1155050"/>
                  <a:gd name="connsiteX227" fmla="*/ 6759498 w 7487769"/>
                  <a:gd name="connsiteY227" fmla="*/ 558372 h 1155050"/>
                  <a:gd name="connsiteX228" fmla="*/ 6783834 w 7487769"/>
                  <a:gd name="connsiteY228" fmla="*/ 568286 h 1155050"/>
                  <a:gd name="connsiteX229" fmla="*/ 6803212 w 7487769"/>
                  <a:gd name="connsiteY229" fmla="*/ 583158 h 1155050"/>
                  <a:gd name="connsiteX230" fmla="*/ 6834308 w 7487769"/>
                  <a:gd name="connsiteY230" fmla="*/ 607044 h 1155050"/>
                  <a:gd name="connsiteX231" fmla="*/ 6835660 w 7487769"/>
                  <a:gd name="connsiteY231" fmla="*/ 608395 h 1155050"/>
                  <a:gd name="connsiteX232" fmla="*/ 6858193 w 7487769"/>
                  <a:gd name="connsiteY232" fmla="*/ 633633 h 1155050"/>
                  <a:gd name="connsiteX233" fmla="*/ 6880726 w 7487769"/>
                  <a:gd name="connsiteY233" fmla="*/ 658870 h 1155050"/>
                  <a:gd name="connsiteX234" fmla="*/ 6884331 w 7487769"/>
                  <a:gd name="connsiteY234" fmla="*/ 662926 h 1155050"/>
                  <a:gd name="connsiteX235" fmla="*/ 6899204 w 7487769"/>
                  <a:gd name="connsiteY235" fmla="*/ 683656 h 1155050"/>
                  <a:gd name="connsiteX236" fmla="*/ 6917681 w 7487769"/>
                  <a:gd name="connsiteY236" fmla="*/ 708893 h 1155050"/>
                  <a:gd name="connsiteX237" fmla="*/ 6934805 w 7487769"/>
                  <a:gd name="connsiteY237" fmla="*/ 733229 h 1155050"/>
                  <a:gd name="connsiteX238" fmla="*/ 6935256 w 7487769"/>
                  <a:gd name="connsiteY238" fmla="*/ 734131 h 1155050"/>
                  <a:gd name="connsiteX239" fmla="*/ 6951481 w 7487769"/>
                  <a:gd name="connsiteY239" fmla="*/ 759368 h 1155050"/>
                  <a:gd name="connsiteX240" fmla="*/ 6967253 w 7487769"/>
                  <a:gd name="connsiteY240" fmla="*/ 784154 h 1155050"/>
                  <a:gd name="connsiteX241" fmla="*/ 6983478 w 7487769"/>
                  <a:gd name="connsiteY241" fmla="*/ 809391 h 1155050"/>
                  <a:gd name="connsiteX242" fmla="*/ 6984830 w 7487769"/>
                  <a:gd name="connsiteY242" fmla="*/ 811645 h 1155050"/>
                  <a:gd name="connsiteX243" fmla="*/ 6998800 w 7487769"/>
                  <a:gd name="connsiteY243" fmla="*/ 834628 h 1155050"/>
                  <a:gd name="connsiteX244" fmla="*/ 7014122 w 7487769"/>
                  <a:gd name="connsiteY244" fmla="*/ 859866 h 1155050"/>
                  <a:gd name="connsiteX245" fmla="*/ 7029445 w 7487769"/>
                  <a:gd name="connsiteY245" fmla="*/ 884652 h 1155050"/>
                  <a:gd name="connsiteX246" fmla="*/ 7035304 w 7487769"/>
                  <a:gd name="connsiteY246" fmla="*/ 894116 h 1155050"/>
                  <a:gd name="connsiteX247" fmla="*/ 7045669 w 7487769"/>
                  <a:gd name="connsiteY247" fmla="*/ 909889 h 1155050"/>
                  <a:gd name="connsiteX248" fmla="*/ 7061893 w 7487769"/>
                  <a:gd name="connsiteY248" fmla="*/ 935126 h 1155050"/>
                  <a:gd name="connsiteX249" fmla="*/ 7078117 w 7487769"/>
                  <a:gd name="connsiteY249" fmla="*/ 960364 h 1155050"/>
                  <a:gd name="connsiteX250" fmla="*/ 7085328 w 7487769"/>
                  <a:gd name="connsiteY250" fmla="*/ 971179 h 1155050"/>
                  <a:gd name="connsiteX251" fmla="*/ 7096143 w 7487769"/>
                  <a:gd name="connsiteY251" fmla="*/ 985150 h 1155050"/>
                  <a:gd name="connsiteX252" fmla="*/ 7115071 w 7487769"/>
                  <a:gd name="connsiteY252" fmla="*/ 1010387 h 1155050"/>
                  <a:gd name="connsiteX253" fmla="*/ 7133548 w 7487769"/>
                  <a:gd name="connsiteY253" fmla="*/ 1035624 h 1155050"/>
                  <a:gd name="connsiteX254" fmla="*/ 7135802 w 7487769"/>
                  <a:gd name="connsiteY254" fmla="*/ 1037878 h 1155050"/>
                  <a:gd name="connsiteX255" fmla="*/ 7159687 w 7487769"/>
                  <a:gd name="connsiteY255" fmla="*/ 1060862 h 1155050"/>
                  <a:gd name="connsiteX256" fmla="*/ 7184473 w 7487769"/>
                  <a:gd name="connsiteY256" fmla="*/ 1085648 h 1155050"/>
                  <a:gd name="connsiteX257" fmla="*/ 7186276 w 7487769"/>
                  <a:gd name="connsiteY257" fmla="*/ 1087451 h 1155050"/>
                  <a:gd name="connsiteX258" fmla="*/ 7225033 w 7487769"/>
                  <a:gd name="connsiteY258" fmla="*/ 1110885 h 1155050"/>
                  <a:gd name="connsiteX259" fmla="*/ 7236299 w 7487769"/>
                  <a:gd name="connsiteY259" fmla="*/ 1117645 h 1155050"/>
                  <a:gd name="connsiteX260" fmla="*/ 7286775 w 7487769"/>
                  <a:gd name="connsiteY260" fmla="*/ 1128461 h 1155050"/>
                  <a:gd name="connsiteX261" fmla="*/ 7336797 w 7487769"/>
                  <a:gd name="connsiteY261" fmla="*/ 1122152 h 1155050"/>
                  <a:gd name="connsiteX262" fmla="*/ 7365189 w 7487769"/>
                  <a:gd name="connsiteY262" fmla="*/ 1110885 h 1155050"/>
                  <a:gd name="connsiteX263" fmla="*/ 7387272 w 7487769"/>
                  <a:gd name="connsiteY263" fmla="*/ 1101872 h 1155050"/>
                  <a:gd name="connsiteX264" fmla="*/ 7414312 w 7487769"/>
                  <a:gd name="connsiteY264" fmla="*/ 1085648 h 1155050"/>
                  <a:gd name="connsiteX265" fmla="*/ 7437296 w 7487769"/>
                  <a:gd name="connsiteY265" fmla="*/ 1072128 h 1155050"/>
                  <a:gd name="connsiteX266" fmla="*/ 7453519 w 7487769"/>
                  <a:gd name="connsiteY266" fmla="*/ 1060862 h 1155050"/>
                  <a:gd name="connsiteX267" fmla="*/ 7487770 w 7487769"/>
                  <a:gd name="connsiteY267" fmla="*/ 1036976 h 1155050"/>
                  <a:gd name="connsiteX268" fmla="*/ 7487770 w 7487769"/>
                  <a:gd name="connsiteY268" fmla="*/ 1035624 h 1155050"/>
                  <a:gd name="connsiteX269" fmla="*/ 7487770 w 7487769"/>
                  <a:gd name="connsiteY269" fmla="*/ 1010387 h 1155050"/>
                  <a:gd name="connsiteX270" fmla="*/ 7487770 w 7487769"/>
                  <a:gd name="connsiteY270" fmla="*/ 985150 h 1155050"/>
                  <a:gd name="connsiteX271" fmla="*/ 7487770 w 7487769"/>
                  <a:gd name="connsiteY271" fmla="*/ 960364 h 1155050"/>
                  <a:gd name="connsiteX272" fmla="*/ 7487770 w 7487769"/>
                  <a:gd name="connsiteY272" fmla="*/ 935126 h 1155050"/>
                  <a:gd name="connsiteX273" fmla="*/ 7487770 w 7487769"/>
                  <a:gd name="connsiteY273" fmla="*/ 909889 h 1155050"/>
                  <a:gd name="connsiteX274" fmla="*/ 7487770 w 7487769"/>
                  <a:gd name="connsiteY274" fmla="*/ 884652 h 1155050"/>
                  <a:gd name="connsiteX275" fmla="*/ 7487770 w 7487769"/>
                  <a:gd name="connsiteY275" fmla="*/ 859866 h 1155050"/>
                  <a:gd name="connsiteX276" fmla="*/ 7487770 w 7487769"/>
                  <a:gd name="connsiteY276" fmla="*/ 834628 h 1155050"/>
                  <a:gd name="connsiteX277" fmla="*/ 7487770 w 7487769"/>
                  <a:gd name="connsiteY277" fmla="*/ 809391 h 1155050"/>
                  <a:gd name="connsiteX278" fmla="*/ 7487770 w 7487769"/>
                  <a:gd name="connsiteY278" fmla="*/ 784154 h 1155050"/>
                  <a:gd name="connsiteX279" fmla="*/ 7487770 w 7487769"/>
                  <a:gd name="connsiteY279" fmla="*/ 759368 h 1155050"/>
                  <a:gd name="connsiteX280" fmla="*/ 7487770 w 7487769"/>
                  <a:gd name="connsiteY280" fmla="*/ 734131 h 1155050"/>
                  <a:gd name="connsiteX281" fmla="*/ 7487770 w 7487769"/>
                  <a:gd name="connsiteY281" fmla="*/ 713851 h 1155050"/>
                  <a:gd name="connsiteX282" fmla="*/ 7458477 w 7487769"/>
                  <a:gd name="connsiteY282" fmla="*/ 734131 h 1155050"/>
                  <a:gd name="connsiteX283" fmla="*/ 7437296 w 7487769"/>
                  <a:gd name="connsiteY283" fmla="*/ 748101 h 1155050"/>
                  <a:gd name="connsiteX284" fmla="*/ 7418819 w 7487769"/>
                  <a:gd name="connsiteY284" fmla="*/ 759368 h 1155050"/>
                  <a:gd name="connsiteX285" fmla="*/ 7387272 w 7487769"/>
                  <a:gd name="connsiteY285" fmla="*/ 778746 h 1155050"/>
                  <a:gd name="connsiteX286" fmla="*/ 7373752 w 7487769"/>
                  <a:gd name="connsiteY286" fmla="*/ 784154 h 1155050"/>
                  <a:gd name="connsiteX287" fmla="*/ 7336797 w 7487769"/>
                  <a:gd name="connsiteY287" fmla="*/ 799927 h 1155050"/>
                  <a:gd name="connsiteX288" fmla="*/ 7286775 w 7487769"/>
                  <a:gd name="connsiteY288" fmla="*/ 805786 h 1155050"/>
                  <a:gd name="connsiteX289" fmla="*/ 7236299 w 7487769"/>
                  <a:gd name="connsiteY289" fmla="*/ 794970 h 1155050"/>
                  <a:gd name="connsiteX290" fmla="*/ 7218724 w 7487769"/>
                  <a:gd name="connsiteY290" fmla="*/ 784154 h 1155050"/>
                  <a:gd name="connsiteX291" fmla="*/ 7186276 w 7487769"/>
                  <a:gd name="connsiteY291" fmla="*/ 763874 h 1155050"/>
                  <a:gd name="connsiteX292" fmla="*/ 7181318 w 7487769"/>
                  <a:gd name="connsiteY292" fmla="*/ 759368 h 1155050"/>
                  <a:gd name="connsiteX293" fmla="*/ 7155180 w 7487769"/>
                  <a:gd name="connsiteY293" fmla="*/ 734131 h 1155050"/>
                  <a:gd name="connsiteX294" fmla="*/ 7135802 w 7487769"/>
                  <a:gd name="connsiteY294" fmla="*/ 714752 h 1155050"/>
                  <a:gd name="connsiteX295" fmla="*/ 7131295 w 7487769"/>
                  <a:gd name="connsiteY295" fmla="*/ 708893 h 1155050"/>
                  <a:gd name="connsiteX296" fmla="*/ 7112367 w 7487769"/>
                  <a:gd name="connsiteY296" fmla="*/ 683656 h 1155050"/>
                  <a:gd name="connsiteX297" fmla="*/ 7093440 w 7487769"/>
                  <a:gd name="connsiteY297" fmla="*/ 658870 h 1155050"/>
                  <a:gd name="connsiteX298" fmla="*/ 7085328 w 7487769"/>
                  <a:gd name="connsiteY298" fmla="*/ 648054 h 1155050"/>
                  <a:gd name="connsiteX299" fmla="*/ 7076314 w 7487769"/>
                  <a:gd name="connsiteY299" fmla="*/ 633633 h 1155050"/>
                  <a:gd name="connsiteX300" fmla="*/ 7059640 w 7487769"/>
                  <a:gd name="connsiteY300" fmla="*/ 608395 h 1155050"/>
                  <a:gd name="connsiteX301" fmla="*/ 7043415 w 7487769"/>
                  <a:gd name="connsiteY301" fmla="*/ 583158 h 1155050"/>
                  <a:gd name="connsiteX302" fmla="*/ 7035304 w 7487769"/>
                  <a:gd name="connsiteY302" fmla="*/ 570991 h 1155050"/>
                  <a:gd name="connsiteX303" fmla="*/ 7027192 w 7487769"/>
                  <a:gd name="connsiteY303" fmla="*/ 558372 h 1155050"/>
                  <a:gd name="connsiteX304" fmla="*/ 7011870 w 7487769"/>
                  <a:gd name="connsiteY304" fmla="*/ 533135 h 1155050"/>
                  <a:gd name="connsiteX305" fmla="*/ 6996096 w 7487769"/>
                  <a:gd name="connsiteY305" fmla="*/ 507898 h 1155050"/>
                  <a:gd name="connsiteX306" fmla="*/ 6984830 w 7487769"/>
                  <a:gd name="connsiteY306" fmla="*/ 489420 h 1155050"/>
                  <a:gd name="connsiteX307" fmla="*/ 6980774 w 7487769"/>
                  <a:gd name="connsiteY307" fmla="*/ 482660 h 1155050"/>
                  <a:gd name="connsiteX308" fmla="*/ 6965000 w 7487769"/>
                  <a:gd name="connsiteY308" fmla="*/ 457423 h 1155050"/>
                  <a:gd name="connsiteX309" fmla="*/ 6948777 w 7487769"/>
                  <a:gd name="connsiteY309" fmla="*/ 432637 h 1155050"/>
                  <a:gd name="connsiteX310" fmla="*/ 6934805 w 7487769"/>
                  <a:gd name="connsiteY310" fmla="*/ 410104 h 1155050"/>
                  <a:gd name="connsiteX311" fmla="*/ 6932552 w 7487769"/>
                  <a:gd name="connsiteY311" fmla="*/ 407400 h 1155050"/>
                  <a:gd name="connsiteX312" fmla="*/ 6914526 w 7487769"/>
                  <a:gd name="connsiteY312" fmla="*/ 382162 h 1155050"/>
                  <a:gd name="connsiteX313" fmla="*/ 6896049 w 7487769"/>
                  <a:gd name="connsiteY313" fmla="*/ 356925 h 1155050"/>
                  <a:gd name="connsiteX314" fmla="*/ 6884331 w 7487769"/>
                  <a:gd name="connsiteY314" fmla="*/ 340251 h 1155050"/>
                  <a:gd name="connsiteX315" fmla="*/ 6877572 w 7487769"/>
                  <a:gd name="connsiteY315" fmla="*/ 332139 h 1155050"/>
                  <a:gd name="connsiteX316" fmla="*/ 6854587 w 7487769"/>
                  <a:gd name="connsiteY316" fmla="*/ 306902 h 1155050"/>
                  <a:gd name="connsiteX317" fmla="*/ 6834308 w 7487769"/>
                  <a:gd name="connsiteY317" fmla="*/ 284369 h 1155050"/>
                  <a:gd name="connsiteX318" fmla="*/ 6831153 w 7487769"/>
                  <a:gd name="connsiteY318" fmla="*/ 281665 h 1155050"/>
                  <a:gd name="connsiteX319" fmla="*/ 6797805 w 7487769"/>
                  <a:gd name="connsiteY319" fmla="*/ 256427 h 1155050"/>
                  <a:gd name="connsiteX320" fmla="*/ 6783834 w 7487769"/>
                  <a:gd name="connsiteY320" fmla="*/ 246062 h 1155050"/>
                  <a:gd name="connsiteX321" fmla="*/ 6749583 w 7487769"/>
                  <a:gd name="connsiteY321" fmla="*/ 231641 h 1155050"/>
                  <a:gd name="connsiteX322" fmla="*/ 6733810 w 7487769"/>
                  <a:gd name="connsiteY322" fmla="*/ 224881 h 1155050"/>
                  <a:gd name="connsiteX323" fmla="*/ 6683336 w 7487769"/>
                  <a:gd name="connsiteY323" fmla="*/ 219924 h 1155050"/>
                  <a:gd name="connsiteX324" fmla="*/ 6633313 w 7487769"/>
                  <a:gd name="connsiteY324" fmla="*/ 227134 h 1155050"/>
                  <a:gd name="connsiteX325" fmla="*/ 6620694 w 7487769"/>
                  <a:gd name="connsiteY325" fmla="*/ 231641 h 1155050"/>
                  <a:gd name="connsiteX326" fmla="*/ 6582837 w 7487769"/>
                  <a:gd name="connsiteY326" fmla="*/ 244260 h 1155050"/>
                  <a:gd name="connsiteX327" fmla="*/ 6553095 w 7487769"/>
                  <a:gd name="connsiteY327" fmla="*/ 256427 h 1155050"/>
                  <a:gd name="connsiteX328" fmla="*/ 6532814 w 7487769"/>
                  <a:gd name="connsiteY328" fmla="*/ 265891 h 1155050"/>
                  <a:gd name="connsiteX329" fmla="*/ 6500367 w 7487769"/>
                  <a:gd name="connsiteY329" fmla="*/ 281665 h 1155050"/>
                  <a:gd name="connsiteX330" fmla="*/ 6482340 w 7487769"/>
                  <a:gd name="connsiteY330" fmla="*/ 290678 h 1155050"/>
                  <a:gd name="connsiteX331" fmla="*/ 6448990 w 7487769"/>
                  <a:gd name="connsiteY331" fmla="*/ 306902 h 1155050"/>
                  <a:gd name="connsiteX332" fmla="*/ 6432316 w 7487769"/>
                  <a:gd name="connsiteY332" fmla="*/ 315014 h 1155050"/>
                  <a:gd name="connsiteX333" fmla="*/ 6397164 w 7487769"/>
                  <a:gd name="connsiteY333" fmla="*/ 332139 h 1155050"/>
                  <a:gd name="connsiteX334" fmla="*/ 6381842 w 7487769"/>
                  <a:gd name="connsiteY334" fmla="*/ 338899 h 1155050"/>
                  <a:gd name="connsiteX335" fmla="*/ 6342183 w 7487769"/>
                  <a:gd name="connsiteY335" fmla="*/ 356925 h 1155050"/>
                  <a:gd name="connsiteX336" fmla="*/ 6331819 w 7487769"/>
                  <a:gd name="connsiteY336" fmla="*/ 361883 h 1155050"/>
                  <a:gd name="connsiteX337" fmla="*/ 6282246 w 7487769"/>
                  <a:gd name="connsiteY337" fmla="*/ 382162 h 1155050"/>
                  <a:gd name="connsiteX338" fmla="*/ 6281344 w 7487769"/>
                  <a:gd name="connsiteY338" fmla="*/ 382613 h 1155050"/>
                  <a:gd name="connsiteX339" fmla="*/ 6231321 w 7487769"/>
                  <a:gd name="connsiteY339" fmla="*/ 401541 h 1155050"/>
                  <a:gd name="connsiteX340" fmla="*/ 6213294 w 7487769"/>
                  <a:gd name="connsiteY340" fmla="*/ 407400 h 1155050"/>
                  <a:gd name="connsiteX341" fmla="*/ 6180847 w 7487769"/>
                  <a:gd name="connsiteY341" fmla="*/ 417765 h 1155050"/>
                  <a:gd name="connsiteX342" fmla="*/ 6130822 w 7487769"/>
                  <a:gd name="connsiteY342" fmla="*/ 429482 h 1155050"/>
                  <a:gd name="connsiteX343" fmla="*/ 6108740 w 7487769"/>
                  <a:gd name="connsiteY343" fmla="*/ 432637 h 1155050"/>
                  <a:gd name="connsiteX344" fmla="*/ 6080348 w 7487769"/>
                  <a:gd name="connsiteY344" fmla="*/ 436693 h 1155050"/>
                  <a:gd name="connsiteX345" fmla="*/ 6030325 w 7487769"/>
                  <a:gd name="connsiteY345" fmla="*/ 437143 h 1155050"/>
                  <a:gd name="connsiteX346" fmla="*/ 6001032 w 7487769"/>
                  <a:gd name="connsiteY346" fmla="*/ 432637 h 1155050"/>
                  <a:gd name="connsiteX347" fmla="*/ 5979851 w 7487769"/>
                  <a:gd name="connsiteY347" fmla="*/ 429482 h 1155050"/>
                  <a:gd name="connsiteX348" fmla="*/ 5929827 w 7487769"/>
                  <a:gd name="connsiteY348" fmla="*/ 414160 h 1155050"/>
                  <a:gd name="connsiteX349" fmla="*/ 5915856 w 7487769"/>
                  <a:gd name="connsiteY349" fmla="*/ 407400 h 1155050"/>
                  <a:gd name="connsiteX350" fmla="*/ 5879353 w 7487769"/>
                  <a:gd name="connsiteY350" fmla="*/ 389824 h 1155050"/>
                  <a:gd name="connsiteX351" fmla="*/ 5868086 w 7487769"/>
                  <a:gd name="connsiteY351" fmla="*/ 382162 h 1155050"/>
                  <a:gd name="connsiteX352" fmla="*/ 5829328 w 7487769"/>
                  <a:gd name="connsiteY352" fmla="*/ 356925 h 1155050"/>
                  <a:gd name="connsiteX353" fmla="*/ 5829328 w 7487769"/>
                  <a:gd name="connsiteY353" fmla="*/ 356925 h 1155050"/>
                  <a:gd name="connsiteX354" fmla="*/ 5796881 w 7487769"/>
                  <a:gd name="connsiteY354" fmla="*/ 332139 h 1155050"/>
                  <a:gd name="connsiteX355" fmla="*/ 5778854 w 7487769"/>
                  <a:gd name="connsiteY355" fmla="*/ 318168 h 1155050"/>
                  <a:gd name="connsiteX356" fmla="*/ 5766236 w 7487769"/>
                  <a:gd name="connsiteY356" fmla="*/ 306902 h 1155050"/>
                  <a:gd name="connsiteX357" fmla="*/ 5736943 w 7487769"/>
                  <a:gd name="connsiteY357" fmla="*/ 281665 h 1155050"/>
                  <a:gd name="connsiteX358" fmla="*/ 5728831 w 7487769"/>
                  <a:gd name="connsiteY358" fmla="*/ 274454 h 1155050"/>
                  <a:gd name="connsiteX359" fmla="*/ 5708551 w 7487769"/>
                  <a:gd name="connsiteY359" fmla="*/ 256427 h 1155050"/>
                  <a:gd name="connsiteX360" fmla="*/ 5680610 w 7487769"/>
                  <a:gd name="connsiteY360" fmla="*/ 231641 h 1155050"/>
                  <a:gd name="connsiteX361" fmla="*/ 5678357 w 7487769"/>
                  <a:gd name="connsiteY361" fmla="*/ 229388 h 1155050"/>
                  <a:gd name="connsiteX362" fmla="*/ 5653120 w 7487769"/>
                  <a:gd name="connsiteY362" fmla="*/ 206404 h 1155050"/>
                  <a:gd name="connsiteX363" fmla="*/ 5628333 w 7487769"/>
                  <a:gd name="connsiteY363" fmla="*/ 183420 h 1155050"/>
                  <a:gd name="connsiteX364" fmla="*/ 5625629 w 7487769"/>
                  <a:gd name="connsiteY364" fmla="*/ 181167 h 1155050"/>
                  <a:gd name="connsiteX365" fmla="*/ 5594984 w 7487769"/>
                  <a:gd name="connsiteY365" fmla="*/ 155930 h 1155050"/>
                  <a:gd name="connsiteX366" fmla="*/ 5577859 w 7487769"/>
                  <a:gd name="connsiteY366" fmla="*/ 141959 h 1155050"/>
                  <a:gd name="connsiteX367" fmla="*/ 5563888 w 7487769"/>
                  <a:gd name="connsiteY367" fmla="*/ 131143 h 1155050"/>
                  <a:gd name="connsiteX368" fmla="*/ 5529638 w 7487769"/>
                  <a:gd name="connsiteY368" fmla="*/ 105906 h 1155050"/>
                  <a:gd name="connsiteX369" fmla="*/ 5527836 w 7487769"/>
                  <a:gd name="connsiteY369" fmla="*/ 104103 h 1155050"/>
                  <a:gd name="connsiteX370" fmla="*/ 5489078 w 7487769"/>
                  <a:gd name="connsiteY370" fmla="*/ 80669 h 1155050"/>
                  <a:gd name="connsiteX371" fmla="*/ 5477360 w 7487769"/>
                  <a:gd name="connsiteY371" fmla="*/ 73909 h 1155050"/>
                  <a:gd name="connsiteX372" fmla="*/ 5434097 w 7487769"/>
                  <a:gd name="connsiteY372" fmla="*/ 55432 h 1155050"/>
                  <a:gd name="connsiteX373" fmla="*/ 5427337 w 7487769"/>
                  <a:gd name="connsiteY373" fmla="*/ 52728 h 1155050"/>
                  <a:gd name="connsiteX374" fmla="*/ 5376863 w 7487769"/>
                  <a:gd name="connsiteY374" fmla="*/ 45066 h 1155050"/>
                  <a:gd name="connsiteX375" fmla="*/ 5326839 w 7487769"/>
                  <a:gd name="connsiteY375" fmla="*/ 50474 h 1155050"/>
                  <a:gd name="connsiteX376" fmla="*/ 5312869 w 7487769"/>
                  <a:gd name="connsiteY376" fmla="*/ 55432 h 1155050"/>
                  <a:gd name="connsiteX377" fmla="*/ 5276365 w 7487769"/>
                  <a:gd name="connsiteY377" fmla="*/ 68952 h 1155050"/>
                  <a:gd name="connsiteX378" fmla="*/ 5258790 w 7487769"/>
                  <a:gd name="connsiteY378" fmla="*/ 80669 h 1155050"/>
                  <a:gd name="connsiteX379" fmla="*/ 5226342 w 7487769"/>
                  <a:gd name="connsiteY379" fmla="*/ 101850 h 1155050"/>
                  <a:gd name="connsiteX380" fmla="*/ 5222285 w 7487769"/>
                  <a:gd name="connsiteY380" fmla="*/ 105906 h 1155050"/>
                  <a:gd name="connsiteX381" fmla="*/ 5193894 w 7487769"/>
                  <a:gd name="connsiteY381" fmla="*/ 131143 h 1155050"/>
                  <a:gd name="connsiteX382" fmla="*/ 5175867 w 7487769"/>
                  <a:gd name="connsiteY382" fmla="*/ 146916 h 1155050"/>
                  <a:gd name="connsiteX383" fmla="*/ 5167305 w 7487769"/>
                  <a:gd name="connsiteY383" fmla="*/ 155930 h 1155050"/>
                  <a:gd name="connsiteX384" fmla="*/ 5143419 w 7487769"/>
                  <a:gd name="connsiteY384" fmla="*/ 181167 h 1155050"/>
                  <a:gd name="connsiteX385" fmla="*/ 5125844 w 7487769"/>
                  <a:gd name="connsiteY385" fmla="*/ 200095 h 1155050"/>
                  <a:gd name="connsiteX386" fmla="*/ 5120436 w 7487769"/>
                  <a:gd name="connsiteY386" fmla="*/ 206404 h 1155050"/>
                  <a:gd name="connsiteX387" fmla="*/ 5098804 w 7487769"/>
                  <a:gd name="connsiteY387" fmla="*/ 231641 h 1155050"/>
                  <a:gd name="connsiteX388" fmla="*/ 5076722 w 7487769"/>
                  <a:gd name="connsiteY388" fmla="*/ 256427 h 1155050"/>
                  <a:gd name="connsiteX389" fmla="*/ 5075370 w 7487769"/>
                  <a:gd name="connsiteY389" fmla="*/ 258230 h 1155050"/>
                  <a:gd name="connsiteX390" fmla="*/ 5055089 w 7487769"/>
                  <a:gd name="connsiteY390" fmla="*/ 281665 h 1155050"/>
                  <a:gd name="connsiteX391" fmla="*/ 5033458 w 7487769"/>
                  <a:gd name="connsiteY391" fmla="*/ 306902 h 1155050"/>
                  <a:gd name="connsiteX392" fmla="*/ 5025345 w 7487769"/>
                  <a:gd name="connsiteY392" fmla="*/ 315915 h 1155050"/>
                  <a:gd name="connsiteX393" fmla="*/ 5009122 w 7487769"/>
                  <a:gd name="connsiteY393" fmla="*/ 332139 h 1155050"/>
                  <a:gd name="connsiteX394" fmla="*/ 4985237 w 7487769"/>
                  <a:gd name="connsiteY394" fmla="*/ 356925 h 1155050"/>
                  <a:gd name="connsiteX395" fmla="*/ 4974871 w 7487769"/>
                  <a:gd name="connsiteY395" fmla="*/ 367741 h 1155050"/>
                  <a:gd name="connsiteX396" fmla="*/ 4958648 w 7487769"/>
                  <a:gd name="connsiteY396" fmla="*/ 382162 h 1155050"/>
                  <a:gd name="connsiteX397" fmla="*/ 4928904 w 7487769"/>
                  <a:gd name="connsiteY397" fmla="*/ 407400 h 1155050"/>
                  <a:gd name="connsiteX398" fmla="*/ 4924848 w 7487769"/>
                  <a:gd name="connsiteY398" fmla="*/ 411005 h 1155050"/>
                  <a:gd name="connsiteX399" fmla="*/ 4891498 w 7487769"/>
                  <a:gd name="connsiteY399" fmla="*/ 432637 h 1155050"/>
                  <a:gd name="connsiteX400" fmla="*/ 4874374 w 7487769"/>
                  <a:gd name="connsiteY400" fmla="*/ 443453 h 1155050"/>
                  <a:gd name="connsiteX401" fmla="*/ 4841475 w 7487769"/>
                  <a:gd name="connsiteY401" fmla="*/ 457423 h 1155050"/>
                  <a:gd name="connsiteX402" fmla="*/ 4824350 w 7487769"/>
                  <a:gd name="connsiteY402" fmla="*/ 464634 h 1155050"/>
                  <a:gd name="connsiteX403" fmla="*/ 4773876 w 7487769"/>
                  <a:gd name="connsiteY403" fmla="*/ 475901 h 1155050"/>
                  <a:gd name="connsiteX404" fmla="*/ 4723851 w 7487769"/>
                  <a:gd name="connsiteY404" fmla="*/ 478604 h 1155050"/>
                  <a:gd name="connsiteX405" fmla="*/ 4673377 w 7487769"/>
                  <a:gd name="connsiteY405" fmla="*/ 475901 h 1155050"/>
                  <a:gd name="connsiteX406" fmla="*/ 4623354 w 7487769"/>
                  <a:gd name="connsiteY406" fmla="*/ 470042 h 1155050"/>
                  <a:gd name="connsiteX407" fmla="*/ 4572880 w 7487769"/>
                  <a:gd name="connsiteY407" fmla="*/ 462381 h 1155050"/>
                  <a:gd name="connsiteX408" fmla="*/ 4544037 w 7487769"/>
                  <a:gd name="connsiteY408" fmla="*/ 457423 h 1155050"/>
                  <a:gd name="connsiteX409" fmla="*/ 4522856 w 7487769"/>
                  <a:gd name="connsiteY409" fmla="*/ 454269 h 1155050"/>
                  <a:gd name="connsiteX410" fmla="*/ 4472382 w 7487769"/>
                  <a:gd name="connsiteY410" fmla="*/ 444354 h 1155050"/>
                  <a:gd name="connsiteX411" fmla="*/ 4422358 w 7487769"/>
                  <a:gd name="connsiteY411" fmla="*/ 433989 h 1155050"/>
                  <a:gd name="connsiteX412" fmla="*/ 4415598 w 7487769"/>
                  <a:gd name="connsiteY412" fmla="*/ 432637 h 1155050"/>
                  <a:gd name="connsiteX413" fmla="*/ 4371884 w 7487769"/>
                  <a:gd name="connsiteY413" fmla="*/ 421821 h 1155050"/>
                  <a:gd name="connsiteX414" fmla="*/ 4321861 w 7487769"/>
                  <a:gd name="connsiteY414" fmla="*/ 409202 h 1155050"/>
                  <a:gd name="connsiteX415" fmla="*/ 4315101 w 7487769"/>
                  <a:gd name="connsiteY415" fmla="*/ 407400 h 1155050"/>
                  <a:gd name="connsiteX416" fmla="*/ 4271387 w 7487769"/>
                  <a:gd name="connsiteY416" fmla="*/ 396584 h 1155050"/>
                  <a:gd name="connsiteX417" fmla="*/ 4221362 w 7487769"/>
                  <a:gd name="connsiteY417" fmla="*/ 384867 h 1155050"/>
                  <a:gd name="connsiteX418" fmla="*/ 4205589 w 7487769"/>
                  <a:gd name="connsiteY418" fmla="*/ 382162 h 1155050"/>
                  <a:gd name="connsiteX419" fmla="*/ 4170888 w 7487769"/>
                  <a:gd name="connsiteY419" fmla="*/ 376304 h 1155050"/>
                  <a:gd name="connsiteX420" fmla="*/ 4120865 w 7487769"/>
                  <a:gd name="connsiteY420" fmla="*/ 369544 h 1155050"/>
                  <a:gd name="connsiteX421" fmla="*/ 4070390 w 7487769"/>
                  <a:gd name="connsiteY421" fmla="*/ 364136 h 1155050"/>
                  <a:gd name="connsiteX422" fmla="*/ 4020367 w 7487769"/>
                  <a:gd name="connsiteY422" fmla="*/ 358728 h 1155050"/>
                  <a:gd name="connsiteX423" fmla="*/ 4007748 w 7487769"/>
                  <a:gd name="connsiteY423" fmla="*/ 356925 h 1155050"/>
                  <a:gd name="connsiteX424" fmla="*/ 3969893 w 7487769"/>
                  <a:gd name="connsiteY424" fmla="*/ 352869 h 1155050"/>
                  <a:gd name="connsiteX425" fmla="*/ 3919868 w 7487769"/>
                  <a:gd name="connsiteY425" fmla="*/ 342504 h 1155050"/>
                  <a:gd name="connsiteX426" fmla="*/ 3886068 w 7487769"/>
                  <a:gd name="connsiteY426" fmla="*/ 332139 h 1155050"/>
                  <a:gd name="connsiteX427" fmla="*/ 3869394 w 7487769"/>
                  <a:gd name="connsiteY427" fmla="*/ 326731 h 1155050"/>
                  <a:gd name="connsiteX428" fmla="*/ 3819371 w 7487769"/>
                  <a:gd name="connsiteY428" fmla="*/ 307803 h 1155050"/>
                  <a:gd name="connsiteX429" fmla="*/ 3816667 w 7487769"/>
                  <a:gd name="connsiteY429" fmla="*/ 306902 h 1155050"/>
                  <a:gd name="connsiteX430" fmla="*/ 3768896 w 7487769"/>
                  <a:gd name="connsiteY430" fmla="*/ 283467 h 1155050"/>
                  <a:gd name="connsiteX431" fmla="*/ 3765291 w 7487769"/>
                  <a:gd name="connsiteY431" fmla="*/ 281665 h 1155050"/>
                  <a:gd name="connsiteX432" fmla="*/ 3718873 w 7487769"/>
                  <a:gd name="connsiteY432" fmla="*/ 257779 h 1155050"/>
                  <a:gd name="connsiteX433" fmla="*/ 3716620 w 7487769"/>
                  <a:gd name="connsiteY433" fmla="*/ 256427 h 1155050"/>
                  <a:gd name="connsiteX434" fmla="*/ 3668399 w 7487769"/>
                  <a:gd name="connsiteY434" fmla="*/ 232092 h 1155050"/>
                  <a:gd name="connsiteX435" fmla="*/ 3666596 w 7487769"/>
                  <a:gd name="connsiteY435" fmla="*/ 231641 h 1155050"/>
                  <a:gd name="connsiteX436" fmla="*/ 3618374 w 7487769"/>
                  <a:gd name="connsiteY436" fmla="*/ 209108 h 1155050"/>
                  <a:gd name="connsiteX437" fmla="*/ 3609812 w 7487769"/>
                  <a:gd name="connsiteY437" fmla="*/ 206404 h 1155050"/>
                  <a:gd name="connsiteX438" fmla="*/ 3567900 w 7487769"/>
                  <a:gd name="connsiteY438" fmla="*/ 192884 h 1155050"/>
                  <a:gd name="connsiteX439" fmla="*/ 3517877 w 7487769"/>
                  <a:gd name="connsiteY439" fmla="*/ 183420 h 1155050"/>
                  <a:gd name="connsiteX440" fmla="*/ 3467403 w 7487769"/>
                  <a:gd name="connsiteY440" fmla="*/ 182068 h 1155050"/>
                  <a:gd name="connsiteX441" fmla="*/ 3417379 w 7487769"/>
                  <a:gd name="connsiteY441" fmla="*/ 187025 h 1155050"/>
                  <a:gd name="connsiteX442" fmla="*/ 3366905 w 7487769"/>
                  <a:gd name="connsiteY442" fmla="*/ 198292 h 1155050"/>
                  <a:gd name="connsiteX443" fmla="*/ 3342119 w 7487769"/>
                  <a:gd name="connsiteY443" fmla="*/ 206404 h 1155050"/>
                  <a:gd name="connsiteX444" fmla="*/ 3316881 w 7487769"/>
                  <a:gd name="connsiteY444" fmla="*/ 214516 h 1155050"/>
                  <a:gd name="connsiteX445" fmla="*/ 3266858 w 7487769"/>
                  <a:gd name="connsiteY445" fmla="*/ 231641 h 1155050"/>
                  <a:gd name="connsiteX446" fmla="*/ 3266407 w 7487769"/>
                  <a:gd name="connsiteY446" fmla="*/ 231641 h 1155050"/>
                  <a:gd name="connsiteX447" fmla="*/ 3216384 w 7487769"/>
                  <a:gd name="connsiteY447" fmla="*/ 249668 h 1155050"/>
                  <a:gd name="connsiteX448" fmla="*/ 3193399 w 7487769"/>
                  <a:gd name="connsiteY448" fmla="*/ 256427 h 1155050"/>
                  <a:gd name="connsiteX449" fmla="*/ 3165909 w 7487769"/>
                  <a:gd name="connsiteY449" fmla="*/ 265441 h 1155050"/>
                  <a:gd name="connsiteX450" fmla="*/ 3115885 w 7487769"/>
                  <a:gd name="connsiteY450" fmla="*/ 277158 h 1155050"/>
                  <a:gd name="connsiteX451" fmla="*/ 3079833 w 7487769"/>
                  <a:gd name="connsiteY451" fmla="*/ 281665 h 1155050"/>
                  <a:gd name="connsiteX452" fmla="*/ 3065411 w 7487769"/>
                  <a:gd name="connsiteY452" fmla="*/ 283467 h 1155050"/>
                  <a:gd name="connsiteX453" fmla="*/ 3014937 w 7487769"/>
                  <a:gd name="connsiteY453" fmla="*/ 282566 h 1155050"/>
                  <a:gd name="connsiteX454" fmla="*/ 3006825 w 7487769"/>
                  <a:gd name="connsiteY454" fmla="*/ 281665 h 1155050"/>
                  <a:gd name="connsiteX455" fmla="*/ 2964913 w 7487769"/>
                  <a:gd name="connsiteY455" fmla="*/ 276707 h 1155050"/>
                  <a:gd name="connsiteX456" fmla="*/ 2914439 w 7487769"/>
                  <a:gd name="connsiteY456" fmla="*/ 262737 h 1155050"/>
                  <a:gd name="connsiteX457" fmla="*/ 2899116 w 7487769"/>
                  <a:gd name="connsiteY457" fmla="*/ 256427 h 1155050"/>
                  <a:gd name="connsiteX458" fmla="*/ 2864416 w 7487769"/>
                  <a:gd name="connsiteY458" fmla="*/ 242908 h 1155050"/>
                  <a:gd name="connsiteX459" fmla="*/ 2841883 w 7487769"/>
                  <a:gd name="connsiteY459" fmla="*/ 231641 h 1155050"/>
                  <a:gd name="connsiteX460" fmla="*/ 2813942 w 7487769"/>
                  <a:gd name="connsiteY460" fmla="*/ 218572 h 1155050"/>
                  <a:gd name="connsiteX461" fmla="*/ 2790506 w 7487769"/>
                  <a:gd name="connsiteY461" fmla="*/ 206404 h 1155050"/>
                  <a:gd name="connsiteX462" fmla="*/ 2763917 w 7487769"/>
                  <a:gd name="connsiteY462" fmla="*/ 191532 h 1155050"/>
                  <a:gd name="connsiteX463" fmla="*/ 2744990 w 7487769"/>
                  <a:gd name="connsiteY463" fmla="*/ 181167 h 1155050"/>
                  <a:gd name="connsiteX464" fmla="*/ 2713443 w 7487769"/>
                  <a:gd name="connsiteY464" fmla="*/ 164943 h 1155050"/>
                  <a:gd name="connsiteX465" fmla="*/ 2696769 w 7487769"/>
                  <a:gd name="connsiteY465" fmla="*/ 155930 h 1155050"/>
                  <a:gd name="connsiteX466" fmla="*/ 2663419 w 7487769"/>
                  <a:gd name="connsiteY466" fmla="*/ 138354 h 1155050"/>
                  <a:gd name="connsiteX467" fmla="*/ 2647196 w 7487769"/>
                  <a:gd name="connsiteY467" fmla="*/ 131143 h 1155050"/>
                  <a:gd name="connsiteX468" fmla="*/ 2612945 w 7487769"/>
                  <a:gd name="connsiteY468" fmla="*/ 114469 h 1155050"/>
                  <a:gd name="connsiteX469" fmla="*/ 2594018 w 7487769"/>
                  <a:gd name="connsiteY469" fmla="*/ 105906 h 1155050"/>
                  <a:gd name="connsiteX470" fmla="*/ 2562922 w 7487769"/>
                  <a:gd name="connsiteY470" fmla="*/ 92386 h 1155050"/>
                  <a:gd name="connsiteX471" fmla="*/ 2533629 w 7487769"/>
                  <a:gd name="connsiteY471" fmla="*/ 80669 h 1155050"/>
                  <a:gd name="connsiteX472" fmla="*/ 2512448 w 7487769"/>
                  <a:gd name="connsiteY472" fmla="*/ 72557 h 1155050"/>
                  <a:gd name="connsiteX473" fmla="*/ 2467381 w 7487769"/>
                  <a:gd name="connsiteY473" fmla="*/ 55432 h 1155050"/>
                  <a:gd name="connsiteX474" fmla="*/ 2462423 w 7487769"/>
                  <a:gd name="connsiteY474" fmla="*/ 53629 h 1155050"/>
                  <a:gd name="connsiteX475" fmla="*/ 2411949 w 7487769"/>
                  <a:gd name="connsiteY475" fmla="*/ 36053 h 1155050"/>
                  <a:gd name="connsiteX476" fmla="*/ 2394373 w 7487769"/>
                  <a:gd name="connsiteY476" fmla="*/ 30645 h 1155050"/>
                  <a:gd name="connsiteX477" fmla="*/ 2361926 w 7487769"/>
                  <a:gd name="connsiteY477" fmla="*/ 20731 h 1155050"/>
                  <a:gd name="connsiteX478" fmla="*/ 2311451 w 7487769"/>
                  <a:gd name="connsiteY478" fmla="*/ 7661 h 1155050"/>
                  <a:gd name="connsiteX479" fmla="*/ 2297031 w 7487769"/>
                  <a:gd name="connsiteY479" fmla="*/ 5408 h 1155050"/>
                  <a:gd name="connsiteX480" fmla="*/ 2261428 w 7487769"/>
                  <a:gd name="connsiteY480" fmla="*/ 0 h 1155050"/>
                  <a:gd name="connsiteX481" fmla="*/ 2210954 w 7487769"/>
                  <a:gd name="connsiteY481" fmla="*/ 0 h 1155050"/>
                  <a:gd name="connsiteX482" fmla="*/ 2178956 w 7487769"/>
                  <a:gd name="connsiteY482" fmla="*/ 5408 h 1155050"/>
                  <a:gd name="connsiteX483" fmla="*/ 2160930 w 7487769"/>
                  <a:gd name="connsiteY483" fmla="*/ 8112 h 1155050"/>
                  <a:gd name="connsiteX484" fmla="*/ 2110456 w 7487769"/>
                  <a:gd name="connsiteY484" fmla="*/ 26138 h 1155050"/>
                  <a:gd name="connsiteX485" fmla="*/ 2103696 w 7487769"/>
                  <a:gd name="connsiteY485" fmla="*/ 30645 h 1155050"/>
                  <a:gd name="connsiteX486" fmla="*/ 2062234 w 7487769"/>
                  <a:gd name="connsiteY486" fmla="*/ 55432 h 1155050"/>
                  <a:gd name="connsiteX487" fmla="*/ 2060433 w 7487769"/>
                  <a:gd name="connsiteY487" fmla="*/ 56784 h 1155050"/>
                  <a:gd name="connsiteX488" fmla="*/ 2029337 w 7487769"/>
                  <a:gd name="connsiteY488" fmla="*/ 80669 h 1155050"/>
                  <a:gd name="connsiteX489" fmla="*/ 2009957 w 7487769"/>
                  <a:gd name="connsiteY489" fmla="*/ 95541 h 1155050"/>
                  <a:gd name="connsiteX490" fmla="*/ 1998241 w 7487769"/>
                  <a:gd name="connsiteY490" fmla="*/ 105906 h 1155050"/>
                  <a:gd name="connsiteX491" fmla="*/ 1972102 w 7487769"/>
                  <a:gd name="connsiteY491" fmla="*/ 131143 h 1155050"/>
                  <a:gd name="connsiteX492" fmla="*/ 1959934 w 7487769"/>
                  <a:gd name="connsiteY492" fmla="*/ 141959 h 1155050"/>
                  <a:gd name="connsiteX493" fmla="*/ 1945513 w 7487769"/>
                  <a:gd name="connsiteY493" fmla="*/ 155930 h 1155050"/>
                  <a:gd name="connsiteX494" fmla="*/ 1919375 w 7487769"/>
                  <a:gd name="connsiteY494" fmla="*/ 181167 h 1155050"/>
                  <a:gd name="connsiteX495" fmla="*/ 1909460 w 7487769"/>
                  <a:gd name="connsiteY495" fmla="*/ 191081 h 1155050"/>
                  <a:gd name="connsiteX496" fmla="*/ 1893687 w 7487769"/>
                  <a:gd name="connsiteY496" fmla="*/ 206404 h 1155050"/>
                  <a:gd name="connsiteX497" fmla="*/ 1867998 w 7487769"/>
                  <a:gd name="connsiteY497" fmla="*/ 231641 h 1155050"/>
                  <a:gd name="connsiteX498" fmla="*/ 1859436 w 7487769"/>
                  <a:gd name="connsiteY498" fmla="*/ 239753 h 1155050"/>
                  <a:gd name="connsiteX499" fmla="*/ 1840958 w 7487769"/>
                  <a:gd name="connsiteY499" fmla="*/ 256427 h 1155050"/>
                  <a:gd name="connsiteX500" fmla="*/ 1813017 w 7487769"/>
                  <a:gd name="connsiteY500" fmla="*/ 281665 h 1155050"/>
                  <a:gd name="connsiteX501" fmla="*/ 1808962 w 7487769"/>
                  <a:gd name="connsiteY501" fmla="*/ 285270 h 1155050"/>
                  <a:gd name="connsiteX502" fmla="*/ 1781922 w 7487769"/>
                  <a:gd name="connsiteY502" fmla="*/ 306902 h 1155050"/>
                  <a:gd name="connsiteX503" fmla="*/ 1758939 w 7487769"/>
                  <a:gd name="connsiteY503" fmla="*/ 324928 h 1155050"/>
                  <a:gd name="connsiteX504" fmla="*/ 1748122 w 7487769"/>
                  <a:gd name="connsiteY504" fmla="*/ 332139 h 1155050"/>
                  <a:gd name="connsiteX505" fmla="*/ 1710266 w 7487769"/>
                  <a:gd name="connsiteY505" fmla="*/ 356925 h 1155050"/>
                  <a:gd name="connsiteX506" fmla="*/ 1708465 w 7487769"/>
                  <a:gd name="connsiteY506" fmla="*/ 358277 h 1155050"/>
                  <a:gd name="connsiteX507" fmla="*/ 1663848 w 7487769"/>
                  <a:gd name="connsiteY507" fmla="*/ 382162 h 1155050"/>
                  <a:gd name="connsiteX508" fmla="*/ 1658440 w 7487769"/>
                  <a:gd name="connsiteY508" fmla="*/ 385317 h 1155050"/>
                  <a:gd name="connsiteX509" fmla="*/ 1607966 w 7487769"/>
                  <a:gd name="connsiteY509" fmla="*/ 406949 h 1155050"/>
                  <a:gd name="connsiteX510" fmla="*/ 1607515 w 7487769"/>
                  <a:gd name="connsiteY510" fmla="*/ 407400 h 1155050"/>
                  <a:gd name="connsiteX511" fmla="*/ 1557942 w 7487769"/>
                  <a:gd name="connsiteY511" fmla="*/ 426778 h 1155050"/>
                  <a:gd name="connsiteX512" fmla="*/ 1544423 w 7487769"/>
                  <a:gd name="connsiteY512" fmla="*/ 432637 h 1155050"/>
                  <a:gd name="connsiteX513" fmla="*/ 1507468 w 7487769"/>
                  <a:gd name="connsiteY513" fmla="*/ 447058 h 1155050"/>
                  <a:gd name="connsiteX514" fmla="*/ 1482682 w 7487769"/>
                  <a:gd name="connsiteY514" fmla="*/ 457423 h 1155050"/>
                  <a:gd name="connsiteX515" fmla="*/ 1457445 w 7487769"/>
                  <a:gd name="connsiteY515" fmla="*/ 468690 h 1155050"/>
                  <a:gd name="connsiteX516" fmla="*/ 1427250 w 7487769"/>
                  <a:gd name="connsiteY516" fmla="*/ 482660 h 1155050"/>
                  <a:gd name="connsiteX517" fmla="*/ 1406971 w 7487769"/>
                  <a:gd name="connsiteY517" fmla="*/ 492124 h 1155050"/>
                  <a:gd name="connsiteX518" fmla="*/ 1374523 w 7487769"/>
                  <a:gd name="connsiteY518" fmla="*/ 507898 h 1155050"/>
                  <a:gd name="connsiteX519" fmla="*/ 1356946 w 7487769"/>
                  <a:gd name="connsiteY519" fmla="*/ 516460 h 1155050"/>
                  <a:gd name="connsiteX520" fmla="*/ 1322246 w 7487769"/>
                  <a:gd name="connsiteY520" fmla="*/ 533135 h 1155050"/>
                  <a:gd name="connsiteX521" fmla="*/ 1306472 w 7487769"/>
                  <a:gd name="connsiteY521" fmla="*/ 540796 h 1155050"/>
                  <a:gd name="connsiteX522" fmla="*/ 1270420 w 7487769"/>
                  <a:gd name="connsiteY522" fmla="*/ 558372 h 1155050"/>
                  <a:gd name="connsiteX523" fmla="*/ 1256448 w 7487769"/>
                  <a:gd name="connsiteY523" fmla="*/ 564230 h 1155050"/>
                  <a:gd name="connsiteX524" fmla="*/ 1206876 w 7487769"/>
                  <a:gd name="connsiteY524" fmla="*/ 583158 h 1155050"/>
                  <a:gd name="connsiteX525" fmla="*/ 1205974 w 7487769"/>
                  <a:gd name="connsiteY525" fmla="*/ 583609 h 1155050"/>
                  <a:gd name="connsiteX526" fmla="*/ 1155951 w 7487769"/>
                  <a:gd name="connsiteY526" fmla="*/ 600284 h 1155050"/>
                  <a:gd name="connsiteX527" fmla="*/ 1128010 w 7487769"/>
                  <a:gd name="connsiteY527" fmla="*/ 608395 h 1155050"/>
                  <a:gd name="connsiteX528" fmla="*/ 1105477 w 7487769"/>
                  <a:gd name="connsiteY528" fmla="*/ 614705 h 1155050"/>
                  <a:gd name="connsiteX529" fmla="*/ 1055453 w 7487769"/>
                  <a:gd name="connsiteY529" fmla="*/ 626873 h 1155050"/>
                  <a:gd name="connsiteX530" fmla="*/ 1030216 w 7487769"/>
                  <a:gd name="connsiteY530" fmla="*/ 633633 h 1155050"/>
                  <a:gd name="connsiteX531" fmla="*/ 1004979 w 7487769"/>
                  <a:gd name="connsiteY531" fmla="*/ 639942 h 1155050"/>
                  <a:gd name="connsiteX532" fmla="*/ 954956 w 7487769"/>
                  <a:gd name="connsiteY532" fmla="*/ 656616 h 1155050"/>
                  <a:gd name="connsiteX533" fmla="*/ 950449 w 7487769"/>
                  <a:gd name="connsiteY533" fmla="*/ 658870 h 1155050"/>
                  <a:gd name="connsiteX534" fmla="*/ 904480 w 7487769"/>
                  <a:gd name="connsiteY534" fmla="*/ 677347 h 1155050"/>
                  <a:gd name="connsiteX535" fmla="*/ 891862 w 7487769"/>
                  <a:gd name="connsiteY535" fmla="*/ 683656 h 1155050"/>
                  <a:gd name="connsiteX536" fmla="*/ 854457 w 7487769"/>
                  <a:gd name="connsiteY536" fmla="*/ 704387 h 1155050"/>
                  <a:gd name="connsiteX537" fmla="*/ 846346 w 7487769"/>
                  <a:gd name="connsiteY537" fmla="*/ 708893 h 1155050"/>
                  <a:gd name="connsiteX538" fmla="*/ 804884 w 7487769"/>
                  <a:gd name="connsiteY538" fmla="*/ 734131 h 1155050"/>
                  <a:gd name="connsiteX539" fmla="*/ 803983 w 7487769"/>
                  <a:gd name="connsiteY539" fmla="*/ 734581 h 1155050"/>
                  <a:gd name="connsiteX540" fmla="*/ 764325 w 7487769"/>
                  <a:gd name="connsiteY540" fmla="*/ 759368 h 1155050"/>
                  <a:gd name="connsiteX541" fmla="*/ 753959 w 7487769"/>
                  <a:gd name="connsiteY541" fmla="*/ 766128 h 1155050"/>
                  <a:gd name="connsiteX542" fmla="*/ 721962 w 7487769"/>
                  <a:gd name="connsiteY542" fmla="*/ 784154 h 1155050"/>
                  <a:gd name="connsiteX543" fmla="*/ 703485 w 7487769"/>
                  <a:gd name="connsiteY543" fmla="*/ 794970 h 1155050"/>
                  <a:gd name="connsiteX544" fmla="*/ 673741 w 7487769"/>
                  <a:gd name="connsiteY544" fmla="*/ 809391 h 1155050"/>
                  <a:gd name="connsiteX545" fmla="*/ 653462 w 7487769"/>
                  <a:gd name="connsiteY545" fmla="*/ 818855 h 1155050"/>
                  <a:gd name="connsiteX546" fmla="*/ 602986 w 7487769"/>
                  <a:gd name="connsiteY546" fmla="*/ 832826 h 1155050"/>
                  <a:gd name="connsiteX547" fmla="*/ 552963 w 7487769"/>
                  <a:gd name="connsiteY547" fmla="*/ 832826 h 1155050"/>
                  <a:gd name="connsiteX548" fmla="*/ 502489 w 7487769"/>
                  <a:gd name="connsiteY548" fmla="*/ 817503 h 1155050"/>
                  <a:gd name="connsiteX549" fmla="*/ 489871 w 7487769"/>
                  <a:gd name="connsiteY549" fmla="*/ 809391 h 1155050"/>
                  <a:gd name="connsiteX550" fmla="*/ 452465 w 7487769"/>
                  <a:gd name="connsiteY550" fmla="*/ 785506 h 1155050"/>
                  <a:gd name="connsiteX551" fmla="*/ 451113 w 7487769"/>
                  <a:gd name="connsiteY551" fmla="*/ 784154 h 1155050"/>
                  <a:gd name="connsiteX552" fmla="*/ 424524 w 7487769"/>
                  <a:gd name="connsiteY552" fmla="*/ 759368 h 1155050"/>
                  <a:gd name="connsiteX553" fmla="*/ 401991 w 7487769"/>
                  <a:gd name="connsiteY553" fmla="*/ 736835 h 1155050"/>
                  <a:gd name="connsiteX554" fmla="*/ 399738 w 7487769"/>
                  <a:gd name="connsiteY554" fmla="*/ 734131 h 1155050"/>
                  <a:gd name="connsiteX555" fmla="*/ 379458 w 7487769"/>
                  <a:gd name="connsiteY555" fmla="*/ 708893 h 1155050"/>
                  <a:gd name="connsiteX556" fmla="*/ 359628 w 7487769"/>
                  <a:gd name="connsiteY556" fmla="*/ 683656 h 1155050"/>
                  <a:gd name="connsiteX557" fmla="*/ 351968 w 7487769"/>
                  <a:gd name="connsiteY557" fmla="*/ 674192 h 1155050"/>
                  <a:gd name="connsiteX558" fmla="*/ 340250 w 7487769"/>
                  <a:gd name="connsiteY558" fmla="*/ 658870 h 1155050"/>
                  <a:gd name="connsiteX559" fmla="*/ 323125 w 7487769"/>
                  <a:gd name="connsiteY559" fmla="*/ 633633 h 1155050"/>
                  <a:gd name="connsiteX560" fmla="*/ 305550 w 7487769"/>
                  <a:gd name="connsiteY560" fmla="*/ 608395 h 1155050"/>
                  <a:gd name="connsiteX561" fmla="*/ 301494 w 7487769"/>
                  <a:gd name="connsiteY561" fmla="*/ 602537 h 1155050"/>
                  <a:gd name="connsiteX562" fmla="*/ 288875 w 7487769"/>
                  <a:gd name="connsiteY562" fmla="*/ 583158 h 1155050"/>
                  <a:gd name="connsiteX563" fmla="*/ 272200 w 7487769"/>
                  <a:gd name="connsiteY563" fmla="*/ 558372 h 1155050"/>
                  <a:gd name="connsiteX564" fmla="*/ 255976 w 7487769"/>
                  <a:gd name="connsiteY564" fmla="*/ 533135 h 1155050"/>
                  <a:gd name="connsiteX565" fmla="*/ 251469 w 7487769"/>
                  <a:gd name="connsiteY565" fmla="*/ 526375 h 1155050"/>
                  <a:gd name="connsiteX566" fmla="*/ 239302 w 7487769"/>
                  <a:gd name="connsiteY566" fmla="*/ 507898 h 1155050"/>
                  <a:gd name="connsiteX567" fmla="*/ 222177 w 7487769"/>
                  <a:gd name="connsiteY567" fmla="*/ 482660 h 1155050"/>
                  <a:gd name="connsiteX568" fmla="*/ 205502 w 7487769"/>
                  <a:gd name="connsiteY568" fmla="*/ 457423 h 1155050"/>
                  <a:gd name="connsiteX569" fmla="*/ 200995 w 7487769"/>
                  <a:gd name="connsiteY569" fmla="*/ 451114 h 1155050"/>
                  <a:gd name="connsiteX570" fmla="*/ 187025 w 7487769"/>
                  <a:gd name="connsiteY570" fmla="*/ 432637 h 1155050"/>
                  <a:gd name="connsiteX571" fmla="*/ 168097 w 7487769"/>
                  <a:gd name="connsiteY571" fmla="*/ 407400 h 1155050"/>
                  <a:gd name="connsiteX572" fmla="*/ 150971 w 7487769"/>
                  <a:gd name="connsiteY572" fmla="*/ 384867 h 1155050"/>
                  <a:gd name="connsiteX573" fmla="*/ 148267 w 7487769"/>
                  <a:gd name="connsiteY573" fmla="*/ 382162 h 1155050"/>
                  <a:gd name="connsiteX574" fmla="*/ 124382 w 7487769"/>
                  <a:gd name="connsiteY574" fmla="*/ 356925 h 1155050"/>
                  <a:gd name="connsiteX575" fmla="*/ 101399 w 7487769"/>
                  <a:gd name="connsiteY575" fmla="*/ 332139 h 1155050"/>
                  <a:gd name="connsiteX576" fmla="*/ 100497 w 7487769"/>
                  <a:gd name="connsiteY576" fmla="*/ 331238 h 1155050"/>
                  <a:gd name="connsiteX577" fmla="*/ 64896 w 7487769"/>
                  <a:gd name="connsiteY577" fmla="*/ 306902 h 1155050"/>
                  <a:gd name="connsiteX578" fmla="*/ 50474 w 7487769"/>
                  <a:gd name="connsiteY578" fmla="*/ 296987 h 1155050"/>
                  <a:gd name="connsiteX579" fmla="*/ 1352 w 7487769"/>
                  <a:gd name="connsiteY579" fmla="*/ 281665 h 1155050"/>
                  <a:gd name="connsiteX580" fmla="*/ 0 w 7487769"/>
                  <a:gd name="connsiteY580" fmla="*/ 281214 h 1155050"/>
                  <a:gd name="connsiteX581" fmla="*/ 0 w 7487769"/>
                  <a:gd name="connsiteY581" fmla="*/ 281665 h 1155050"/>
                  <a:gd name="connsiteX582" fmla="*/ 0 w 7487769"/>
                  <a:gd name="connsiteY582" fmla="*/ 306902 h 1155050"/>
                  <a:gd name="connsiteX583" fmla="*/ 0 w 7487769"/>
                  <a:gd name="connsiteY583" fmla="*/ 332139 h 1155050"/>
                  <a:gd name="connsiteX584" fmla="*/ 0 w 7487769"/>
                  <a:gd name="connsiteY584" fmla="*/ 356925 h 1155050"/>
                  <a:gd name="connsiteX585" fmla="*/ 0 w 7487769"/>
                  <a:gd name="connsiteY585" fmla="*/ 382162 h 1155050"/>
                  <a:gd name="connsiteX586" fmla="*/ 0 w 7487769"/>
                  <a:gd name="connsiteY586" fmla="*/ 407400 h 1155050"/>
                  <a:gd name="connsiteX587" fmla="*/ 0 w 7487769"/>
                  <a:gd name="connsiteY587" fmla="*/ 432637 h 1155050"/>
                  <a:gd name="connsiteX588" fmla="*/ 0 w 7487769"/>
                  <a:gd name="connsiteY588" fmla="*/ 457423 h 1155050"/>
                  <a:gd name="connsiteX589" fmla="*/ 0 w 7487769"/>
                  <a:gd name="connsiteY589" fmla="*/ 482660 h 1155050"/>
                  <a:gd name="connsiteX590" fmla="*/ 0 w 7487769"/>
                  <a:gd name="connsiteY590" fmla="*/ 507898 h 1155050"/>
                  <a:gd name="connsiteX591" fmla="*/ 0 w 7487769"/>
                  <a:gd name="connsiteY591" fmla="*/ 533135 h 1155050"/>
                  <a:gd name="connsiteX592" fmla="*/ 0 w 7487769"/>
                  <a:gd name="connsiteY592" fmla="*/ 558372 h 1155050"/>
                  <a:gd name="connsiteX593" fmla="*/ 0 w 7487769"/>
                  <a:gd name="connsiteY593" fmla="*/ 583158 h 1155050"/>
                  <a:gd name="connsiteX594" fmla="*/ 0 w 7487769"/>
                  <a:gd name="connsiteY594" fmla="*/ 604340 h 1155050"/>
                  <a:gd name="connsiteX595" fmla="*/ 13519 w 7487769"/>
                  <a:gd name="connsiteY595" fmla="*/ 608395 h 1155050"/>
                  <a:gd name="connsiteX596" fmla="*/ 50474 w 7487769"/>
                  <a:gd name="connsiteY596" fmla="*/ 619211 h 1155050"/>
                  <a:gd name="connsiteX597" fmla="*/ 70303 w 7487769"/>
                  <a:gd name="connsiteY597" fmla="*/ 633633 h 1155050"/>
                  <a:gd name="connsiteX598" fmla="*/ 100497 w 7487769"/>
                  <a:gd name="connsiteY598" fmla="*/ 654363 h 1155050"/>
                  <a:gd name="connsiteX599" fmla="*/ 105004 w 7487769"/>
                  <a:gd name="connsiteY599" fmla="*/ 658870 h 1155050"/>
                  <a:gd name="connsiteX600" fmla="*/ 128889 w 7487769"/>
                  <a:gd name="connsiteY600" fmla="*/ 683656 h 1155050"/>
                  <a:gd name="connsiteX601" fmla="*/ 150971 w 7487769"/>
                  <a:gd name="connsiteY601" fmla="*/ 707091 h 1155050"/>
                  <a:gd name="connsiteX602" fmla="*/ 152323 w 7487769"/>
                  <a:gd name="connsiteY602" fmla="*/ 708893 h 1155050"/>
                  <a:gd name="connsiteX603" fmla="*/ 171251 w 7487769"/>
                  <a:gd name="connsiteY603" fmla="*/ 734131 h 1155050"/>
                  <a:gd name="connsiteX604" fmla="*/ 190180 w 7487769"/>
                  <a:gd name="connsiteY604" fmla="*/ 759368 h 1155050"/>
                  <a:gd name="connsiteX605" fmla="*/ 200995 w 7487769"/>
                  <a:gd name="connsiteY605" fmla="*/ 773338 h 1155050"/>
                  <a:gd name="connsiteX606" fmla="*/ 208656 w 7487769"/>
                  <a:gd name="connsiteY606" fmla="*/ 784154 h 1155050"/>
                  <a:gd name="connsiteX607" fmla="*/ 225332 w 7487769"/>
                  <a:gd name="connsiteY607" fmla="*/ 809391 h 1155050"/>
                  <a:gd name="connsiteX608" fmla="*/ 242006 w 7487769"/>
                  <a:gd name="connsiteY608" fmla="*/ 834628 h 1155050"/>
                  <a:gd name="connsiteX609" fmla="*/ 251469 w 7487769"/>
                  <a:gd name="connsiteY609" fmla="*/ 848599 h 1155050"/>
                  <a:gd name="connsiteX610" fmla="*/ 258680 w 7487769"/>
                  <a:gd name="connsiteY610" fmla="*/ 859866 h 1155050"/>
                  <a:gd name="connsiteX611" fmla="*/ 275355 w 7487769"/>
                  <a:gd name="connsiteY611" fmla="*/ 884652 h 1155050"/>
                  <a:gd name="connsiteX612" fmla="*/ 291579 w 7487769"/>
                  <a:gd name="connsiteY612" fmla="*/ 909889 h 1155050"/>
                  <a:gd name="connsiteX613" fmla="*/ 301494 w 7487769"/>
                  <a:gd name="connsiteY613" fmla="*/ 925212 h 1155050"/>
                  <a:gd name="connsiteX614" fmla="*/ 308703 w 7487769"/>
                  <a:gd name="connsiteY614" fmla="*/ 935126 h 1155050"/>
                  <a:gd name="connsiteX615" fmla="*/ 325829 w 7487769"/>
                  <a:gd name="connsiteY615" fmla="*/ 960364 h 1155050"/>
                  <a:gd name="connsiteX616" fmla="*/ 343855 w 7487769"/>
                  <a:gd name="connsiteY616" fmla="*/ 985150 h 1155050"/>
                  <a:gd name="connsiteX617" fmla="*/ 351968 w 7487769"/>
                  <a:gd name="connsiteY617" fmla="*/ 996867 h 1155050"/>
                  <a:gd name="connsiteX618" fmla="*/ 362783 w 7487769"/>
                  <a:gd name="connsiteY618" fmla="*/ 1010387 h 1155050"/>
                  <a:gd name="connsiteX619" fmla="*/ 383064 w 7487769"/>
                  <a:gd name="connsiteY619" fmla="*/ 1035624 h 1155050"/>
                  <a:gd name="connsiteX620" fmla="*/ 401991 w 7487769"/>
                  <a:gd name="connsiteY620" fmla="*/ 1059960 h 1155050"/>
                  <a:gd name="connsiteX621" fmla="*/ 402893 w 7487769"/>
                  <a:gd name="connsiteY621" fmla="*/ 1060862 h 1155050"/>
                  <a:gd name="connsiteX622" fmla="*/ 429482 w 7487769"/>
                  <a:gd name="connsiteY622" fmla="*/ 1085648 h 1155050"/>
                  <a:gd name="connsiteX623" fmla="*/ 452465 w 7487769"/>
                  <a:gd name="connsiteY623" fmla="*/ 1107731 h 1155050"/>
                  <a:gd name="connsiteX624" fmla="*/ 456972 w 7487769"/>
                  <a:gd name="connsiteY624" fmla="*/ 1110885 h 1155050"/>
                  <a:gd name="connsiteX625" fmla="*/ 496179 w 7487769"/>
                  <a:gd name="connsiteY625" fmla="*/ 1136122 h 115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5050">
                    <a:moveTo>
                      <a:pt x="502489" y="1140178"/>
                    </a:moveTo>
                    <a:lnTo>
                      <a:pt x="552963" y="1155050"/>
                    </a:lnTo>
                    <a:lnTo>
                      <a:pt x="602986" y="1155050"/>
                    </a:lnTo>
                    <a:lnTo>
                      <a:pt x="653462" y="1141530"/>
                    </a:lnTo>
                    <a:lnTo>
                      <a:pt x="664277" y="1136122"/>
                    </a:lnTo>
                    <a:lnTo>
                      <a:pt x="703485" y="1117645"/>
                    </a:lnTo>
                    <a:lnTo>
                      <a:pt x="714751" y="1110885"/>
                    </a:lnTo>
                    <a:lnTo>
                      <a:pt x="753959" y="1087901"/>
                    </a:lnTo>
                    <a:lnTo>
                      <a:pt x="757114" y="1085648"/>
                    </a:lnTo>
                    <a:lnTo>
                      <a:pt x="797223" y="1060862"/>
                    </a:lnTo>
                    <a:lnTo>
                      <a:pt x="803983" y="1056355"/>
                    </a:lnTo>
                    <a:lnTo>
                      <a:pt x="839585" y="1035624"/>
                    </a:lnTo>
                    <a:lnTo>
                      <a:pt x="854457" y="1026611"/>
                    </a:lnTo>
                    <a:lnTo>
                      <a:pt x="885102" y="1010387"/>
                    </a:lnTo>
                    <a:lnTo>
                      <a:pt x="904480" y="1000022"/>
                    </a:lnTo>
                    <a:lnTo>
                      <a:pt x="939632" y="985150"/>
                    </a:lnTo>
                    <a:lnTo>
                      <a:pt x="954956" y="979291"/>
                    </a:lnTo>
                    <a:lnTo>
                      <a:pt x="1004979" y="963067"/>
                    </a:lnTo>
                    <a:lnTo>
                      <a:pt x="1014893" y="960364"/>
                    </a:lnTo>
                    <a:lnTo>
                      <a:pt x="1055453" y="949097"/>
                    </a:lnTo>
                    <a:lnTo>
                      <a:pt x="1105477" y="936929"/>
                    </a:lnTo>
                    <a:lnTo>
                      <a:pt x="1112237" y="935126"/>
                    </a:lnTo>
                    <a:lnTo>
                      <a:pt x="1155951" y="923409"/>
                    </a:lnTo>
                    <a:lnTo>
                      <a:pt x="1196510" y="909889"/>
                    </a:lnTo>
                    <a:lnTo>
                      <a:pt x="1205974" y="906735"/>
                    </a:lnTo>
                    <a:lnTo>
                      <a:pt x="1256448" y="886455"/>
                    </a:lnTo>
                    <a:lnTo>
                      <a:pt x="1260054" y="884652"/>
                    </a:lnTo>
                    <a:lnTo>
                      <a:pt x="1306472" y="863471"/>
                    </a:lnTo>
                    <a:lnTo>
                      <a:pt x="1314584" y="859866"/>
                    </a:lnTo>
                    <a:lnTo>
                      <a:pt x="1356946" y="838684"/>
                    </a:lnTo>
                    <a:lnTo>
                      <a:pt x="1365960" y="834628"/>
                    </a:lnTo>
                    <a:lnTo>
                      <a:pt x="1406971" y="814799"/>
                    </a:lnTo>
                    <a:lnTo>
                      <a:pt x="1418237" y="809391"/>
                    </a:lnTo>
                    <a:lnTo>
                      <a:pt x="1457445" y="790914"/>
                    </a:lnTo>
                    <a:lnTo>
                      <a:pt x="1472767" y="784154"/>
                    </a:lnTo>
                    <a:lnTo>
                      <a:pt x="1507468" y="769282"/>
                    </a:lnTo>
                    <a:lnTo>
                      <a:pt x="1533607" y="759368"/>
                    </a:lnTo>
                    <a:lnTo>
                      <a:pt x="1557942" y="749453"/>
                    </a:lnTo>
                    <a:lnTo>
                      <a:pt x="1596700" y="734131"/>
                    </a:lnTo>
                    <a:lnTo>
                      <a:pt x="1607966" y="729624"/>
                    </a:lnTo>
                    <a:lnTo>
                      <a:pt x="1655285" y="708893"/>
                    </a:lnTo>
                    <a:lnTo>
                      <a:pt x="1658440" y="707541"/>
                    </a:lnTo>
                    <a:lnTo>
                      <a:pt x="1701254" y="683656"/>
                    </a:lnTo>
                    <a:lnTo>
                      <a:pt x="1708465" y="680051"/>
                    </a:lnTo>
                    <a:lnTo>
                      <a:pt x="1741813" y="658870"/>
                    </a:lnTo>
                    <a:lnTo>
                      <a:pt x="1758939" y="647603"/>
                    </a:lnTo>
                    <a:lnTo>
                      <a:pt x="1776064" y="633633"/>
                    </a:lnTo>
                    <a:lnTo>
                      <a:pt x="1808511" y="608395"/>
                    </a:lnTo>
                    <a:lnTo>
                      <a:pt x="1808962" y="607945"/>
                    </a:lnTo>
                    <a:lnTo>
                      <a:pt x="1836002" y="583158"/>
                    </a:lnTo>
                    <a:lnTo>
                      <a:pt x="1859436" y="562428"/>
                    </a:lnTo>
                    <a:lnTo>
                      <a:pt x="1863492" y="558372"/>
                    </a:lnTo>
                    <a:lnTo>
                      <a:pt x="1890082" y="533135"/>
                    </a:lnTo>
                    <a:lnTo>
                      <a:pt x="1909460" y="513756"/>
                    </a:lnTo>
                    <a:lnTo>
                      <a:pt x="1915769" y="507898"/>
                    </a:lnTo>
                    <a:lnTo>
                      <a:pt x="1941457" y="482660"/>
                    </a:lnTo>
                    <a:lnTo>
                      <a:pt x="1959934" y="464634"/>
                    </a:lnTo>
                    <a:lnTo>
                      <a:pt x="1967596" y="457423"/>
                    </a:lnTo>
                    <a:lnTo>
                      <a:pt x="1995086" y="432637"/>
                    </a:lnTo>
                    <a:lnTo>
                      <a:pt x="2009957" y="418216"/>
                    </a:lnTo>
                    <a:lnTo>
                      <a:pt x="2024379" y="407400"/>
                    </a:lnTo>
                    <a:lnTo>
                      <a:pt x="2057278" y="382162"/>
                    </a:lnTo>
                    <a:lnTo>
                      <a:pt x="2060433" y="379909"/>
                    </a:lnTo>
                    <a:lnTo>
                      <a:pt x="2098288" y="356925"/>
                    </a:lnTo>
                    <a:lnTo>
                      <a:pt x="2110456" y="349715"/>
                    </a:lnTo>
                    <a:lnTo>
                      <a:pt x="2155973" y="332139"/>
                    </a:lnTo>
                    <a:lnTo>
                      <a:pt x="2160930" y="330336"/>
                    </a:lnTo>
                    <a:lnTo>
                      <a:pt x="2210954" y="322224"/>
                    </a:lnTo>
                    <a:lnTo>
                      <a:pt x="2261428" y="322675"/>
                    </a:lnTo>
                    <a:lnTo>
                      <a:pt x="2311451" y="330336"/>
                    </a:lnTo>
                    <a:lnTo>
                      <a:pt x="2318212" y="332139"/>
                    </a:lnTo>
                    <a:lnTo>
                      <a:pt x="2361926" y="343856"/>
                    </a:lnTo>
                    <a:lnTo>
                      <a:pt x="2406091" y="356925"/>
                    </a:lnTo>
                    <a:lnTo>
                      <a:pt x="2411949" y="359179"/>
                    </a:lnTo>
                    <a:lnTo>
                      <a:pt x="2462423" y="376755"/>
                    </a:lnTo>
                    <a:lnTo>
                      <a:pt x="2477296" y="382162"/>
                    </a:lnTo>
                    <a:lnTo>
                      <a:pt x="2512448" y="395682"/>
                    </a:lnTo>
                    <a:lnTo>
                      <a:pt x="2543093" y="407400"/>
                    </a:lnTo>
                    <a:lnTo>
                      <a:pt x="2562922" y="415061"/>
                    </a:lnTo>
                    <a:lnTo>
                      <a:pt x="2600777" y="432637"/>
                    </a:lnTo>
                    <a:lnTo>
                      <a:pt x="2612945" y="438045"/>
                    </a:lnTo>
                    <a:lnTo>
                      <a:pt x="2655307" y="457423"/>
                    </a:lnTo>
                    <a:lnTo>
                      <a:pt x="2663419" y="461479"/>
                    </a:lnTo>
                    <a:lnTo>
                      <a:pt x="2703980" y="482660"/>
                    </a:lnTo>
                    <a:lnTo>
                      <a:pt x="2713443" y="488068"/>
                    </a:lnTo>
                    <a:lnTo>
                      <a:pt x="2750398" y="507898"/>
                    </a:lnTo>
                    <a:lnTo>
                      <a:pt x="2763917" y="515108"/>
                    </a:lnTo>
                    <a:lnTo>
                      <a:pt x="2797717" y="533135"/>
                    </a:lnTo>
                    <a:lnTo>
                      <a:pt x="2813942" y="541697"/>
                    </a:lnTo>
                    <a:lnTo>
                      <a:pt x="2848642" y="558372"/>
                    </a:lnTo>
                    <a:lnTo>
                      <a:pt x="2864416" y="565582"/>
                    </a:lnTo>
                    <a:lnTo>
                      <a:pt x="2909482" y="583158"/>
                    </a:lnTo>
                    <a:lnTo>
                      <a:pt x="2914439" y="585412"/>
                    </a:lnTo>
                    <a:lnTo>
                      <a:pt x="2964913" y="599382"/>
                    </a:lnTo>
                    <a:lnTo>
                      <a:pt x="3014937" y="606593"/>
                    </a:lnTo>
                    <a:lnTo>
                      <a:pt x="3065411" y="606593"/>
                    </a:lnTo>
                    <a:lnTo>
                      <a:pt x="3115885" y="600734"/>
                    </a:lnTo>
                    <a:lnTo>
                      <a:pt x="3165909" y="588116"/>
                    </a:lnTo>
                    <a:lnTo>
                      <a:pt x="3182584" y="583158"/>
                    </a:lnTo>
                    <a:lnTo>
                      <a:pt x="3216384" y="573244"/>
                    </a:lnTo>
                    <a:lnTo>
                      <a:pt x="3257844" y="558372"/>
                    </a:lnTo>
                    <a:lnTo>
                      <a:pt x="3266407" y="555217"/>
                    </a:lnTo>
                    <a:lnTo>
                      <a:pt x="3316881" y="537641"/>
                    </a:lnTo>
                    <a:lnTo>
                      <a:pt x="3332204" y="533135"/>
                    </a:lnTo>
                    <a:lnTo>
                      <a:pt x="3366905" y="522319"/>
                    </a:lnTo>
                    <a:lnTo>
                      <a:pt x="3417379" y="510151"/>
                    </a:lnTo>
                    <a:lnTo>
                      <a:pt x="3438109" y="507898"/>
                    </a:lnTo>
                    <a:lnTo>
                      <a:pt x="3467403" y="505194"/>
                    </a:lnTo>
                    <a:lnTo>
                      <a:pt x="3517877" y="506546"/>
                    </a:lnTo>
                    <a:lnTo>
                      <a:pt x="3525088" y="507898"/>
                    </a:lnTo>
                    <a:lnTo>
                      <a:pt x="3567900" y="516460"/>
                    </a:lnTo>
                    <a:lnTo>
                      <a:pt x="3618374" y="532233"/>
                    </a:lnTo>
                    <a:lnTo>
                      <a:pt x="3620177" y="533135"/>
                    </a:lnTo>
                    <a:lnTo>
                      <a:pt x="3668399" y="555217"/>
                    </a:lnTo>
                    <a:lnTo>
                      <a:pt x="3673806" y="558372"/>
                    </a:lnTo>
                    <a:lnTo>
                      <a:pt x="3718873" y="580905"/>
                    </a:lnTo>
                    <a:lnTo>
                      <a:pt x="3722929" y="583158"/>
                    </a:lnTo>
                    <a:lnTo>
                      <a:pt x="3768896" y="607044"/>
                    </a:lnTo>
                    <a:lnTo>
                      <a:pt x="3771150" y="608395"/>
                    </a:lnTo>
                    <a:lnTo>
                      <a:pt x="3819371" y="630478"/>
                    </a:lnTo>
                    <a:lnTo>
                      <a:pt x="3826582" y="633633"/>
                    </a:lnTo>
                    <a:lnTo>
                      <a:pt x="3869394" y="650307"/>
                    </a:lnTo>
                    <a:lnTo>
                      <a:pt x="3899138" y="658870"/>
                    </a:lnTo>
                    <a:lnTo>
                      <a:pt x="3919868" y="665179"/>
                    </a:lnTo>
                    <a:lnTo>
                      <a:pt x="3969893" y="675544"/>
                    </a:lnTo>
                    <a:lnTo>
                      <a:pt x="4020367" y="682304"/>
                    </a:lnTo>
                    <a:lnTo>
                      <a:pt x="4037041" y="683656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24968" y="708893"/>
                    </a:lnTo>
                    <a:lnTo>
                      <a:pt x="4271387" y="719709"/>
                    </a:lnTo>
                    <a:lnTo>
                      <a:pt x="4321861" y="731877"/>
                    </a:lnTo>
                    <a:lnTo>
                      <a:pt x="4330423" y="734131"/>
                    </a:lnTo>
                    <a:lnTo>
                      <a:pt x="4371884" y="744946"/>
                    </a:lnTo>
                    <a:lnTo>
                      <a:pt x="4422358" y="756213"/>
                    </a:lnTo>
                    <a:lnTo>
                      <a:pt x="4435427" y="759368"/>
                    </a:lnTo>
                    <a:lnTo>
                      <a:pt x="4472382" y="767480"/>
                    </a:lnTo>
                    <a:lnTo>
                      <a:pt x="4522856" y="777394"/>
                    </a:lnTo>
                    <a:lnTo>
                      <a:pt x="4566570" y="784154"/>
                    </a:lnTo>
                    <a:lnTo>
                      <a:pt x="4572880" y="785506"/>
                    </a:lnTo>
                    <a:lnTo>
                      <a:pt x="4623354" y="793168"/>
                    </a:lnTo>
                    <a:lnTo>
                      <a:pt x="4673377" y="799026"/>
                    </a:lnTo>
                    <a:lnTo>
                      <a:pt x="4723851" y="801279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33364" y="784154"/>
                    </a:lnTo>
                    <a:lnTo>
                      <a:pt x="4874374" y="767029"/>
                    </a:lnTo>
                    <a:lnTo>
                      <a:pt x="4887442" y="759368"/>
                    </a:lnTo>
                    <a:lnTo>
                      <a:pt x="4924848" y="734581"/>
                    </a:lnTo>
                    <a:lnTo>
                      <a:pt x="4925298" y="734131"/>
                    </a:lnTo>
                    <a:lnTo>
                      <a:pt x="4955042" y="708893"/>
                    </a:lnTo>
                    <a:lnTo>
                      <a:pt x="4974871" y="691318"/>
                    </a:lnTo>
                    <a:lnTo>
                      <a:pt x="4982533" y="683656"/>
                    </a:lnTo>
                    <a:lnTo>
                      <a:pt x="5006418" y="658870"/>
                    </a:lnTo>
                    <a:lnTo>
                      <a:pt x="5025345" y="639041"/>
                    </a:lnTo>
                    <a:lnTo>
                      <a:pt x="5029852" y="633633"/>
                    </a:lnTo>
                    <a:lnTo>
                      <a:pt x="5051934" y="608395"/>
                    </a:lnTo>
                    <a:lnTo>
                      <a:pt x="5074018" y="583158"/>
                    </a:lnTo>
                    <a:lnTo>
                      <a:pt x="5075370" y="581356"/>
                    </a:lnTo>
                    <a:lnTo>
                      <a:pt x="5095649" y="558372"/>
                    </a:lnTo>
                    <a:lnTo>
                      <a:pt x="5117732" y="533135"/>
                    </a:lnTo>
                    <a:lnTo>
                      <a:pt x="5125844" y="523671"/>
                    </a:lnTo>
                    <a:lnTo>
                      <a:pt x="5140265" y="507898"/>
                    </a:lnTo>
                    <a:lnTo>
                      <a:pt x="5164150" y="482660"/>
                    </a:lnTo>
                    <a:lnTo>
                      <a:pt x="5175867" y="470042"/>
                    </a:lnTo>
                    <a:lnTo>
                      <a:pt x="5189838" y="457423"/>
                    </a:lnTo>
                    <a:lnTo>
                      <a:pt x="5218680" y="432637"/>
                    </a:lnTo>
                    <a:lnTo>
                      <a:pt x="5226342" y="425426"/>
                    </a:lnTo>
                    <a:lnTo>
                      <a:pt x="5252931" y="407400"/>
                    </a:lnTo>
                    <a:lnTo>
                      <a:pt x="5276365" y="392077"/>
                    </a:lnTo>
                    <a:lnTo>
                      <a:pt x="5301602" y="382162"/>
                    </a:lnTo>
                    <a:lnTo>
                      <a:pt x="5326839" y="37269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42660" y="382162"/>
                    </a:lnTo>
                    <a:lnTo>
                      <a:pt x="5477360" y="396133"/>
                    </a:lnTo>
                    <a:lnTo>
                      <a:pt x="5496740" y="407400"/>
                    </a:lnTo>
                    <a:lnTo>
                      <a:pt x="5527836" y="425877"/>
                    </a:lnTo>
                    <a:lnTo>
                      <a:pt x="5536397" y="432637"/>
                    </a:lnTo>
                    <a:lnTo>
                      <a:pt x="5569747" y="457423"/>
                    </a:lnTo>
                    <a:lnTo>
                      <a:pt x="5577859" y="463733"/>
                    </a:lnTo>
                    <a:lnTo>
                      <a:pt x="5600392" y="482660"/>
                    </a:lnTo>
                    <a:lnTo>
                      <a:pt x="5628333" y="506546"/>
                    </a:lnTo>
                    <a:lnTo>
                      <a:pt x="5629685" y="507898"/>
                    </a:lnTo>
                    <a:lnTo>
                      <a:pt x="5658077" y="533135"/>
                    </a:lnTo>
                    <a:lnTo>
                      <a:pt x="5678357" y="551612"/>
                    </a:lnTo>
                    <a:lnTo>
                      <a:pt x="5685568" y="558372"/>
                    </a:lnTo>
                    <a:lnTo>
                      <a:pt x="5713509" y="583158"/>
                    </a:lnTo>
                    <a:lnTo>
                      <a:pt x="5728831" y="597129"/>
                    </a:lnTo>
                    <a:lnTo>
                      <a:pt x="5741901" y="608395"/>
                    </a:lnTo>
                    <a:lnTo>
                      <a:pt x="5772095" y="633633"/>
                    </a:lnTo>
                    <a:lnTo>
                      <a:pt x="5778854" y="639942"/>
                    </a:lnTo>
                    <a:lnTo>
                      <a:pt x="5802290" y="658870"/>
                    </a:lnTo>
                    <a:lnTo>
                      <a:pt x="5829328" y="678699"/>
                    </a:lnTo>
                    <a:lnTo>
                      <a:pt x="5836990" y="683656"/>
                    </a:lnTo>
                    <a:lnTo>
                      <a:pt x="5875747" y="708893"/>
                    </a:lnTo>
                    <a:lnTo>
                      <a:pt x="5879353" y="711147"/>
                    </a:lnTo>
                    <a:lnTo>
                      <a:pt x="5926222" y="734131"/>
                    </a:lnTo>
                    <a:lnTo>
                      <a:pt x="5929827" y="735933"/>
                    </a:lnTo>
                    <a:lnTo>
                      <a:pt x="5979851" y="751256"/>
                    </a:lnTo>
                    <a:lnTo>
                      <a:pt x="6028973" y="759368"/>
                    </a:lnTo>
                    <a:lnTo>
                      <a:pt x="6030325" y="759368"/>
                    </a:lnTo>
                    <a:lnTo>
                      <a:pt x="6047451" y="759368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9088"/>
                    </a:lnTo>
                    <a:lnTo>
                      <a:pt x="6197070" y="734131"/>
                    </a:lnTo>
                    <a:lnTo>
                      <a:pt x="6231321" y="723315"/>
                    </a:lnTo>
                    <a:lnTo>
                      <a:pt x="6269627" y="708893"/>
                    </a:lnTo>
                    <a:lnTo>
                      <a:pt x="6281344" y="704837"/>
                    </a:lnTo>
                    <a:lnTo>
                      <a:pt x="6331819" y="684558"/>
                    </a:lnTo>
                    <a:lnTo>
                      <a:pt x="6333171" y="683656"/>
                    </a:lnTo>
                    <a:lnTo>
                      <a:pt x="6381842" y="661574"/>
                    </a:lnTo>
                    <a:lnTo>
                      <a:pt x="6387701" y="658870"/>
                    </a:lnTo>
                    <a:lnTo>
                      <a:pt x="6432316" y="637238"/>
                    </a:lnTo>
                    <a:lnTo>
                      <a:pt x="6440429" y="633633"/>
                    </a:lnTo>
                    <a:lnTo>
                      <a:pt x="6482340" y="612451"/>
                    </a:lnTo>
                    <a:lnTo>
                      <a:pt x="6490903" y="608395"/>
                    </a:lnTo>
                    <a:lnTo>
                      <a:pt x="6532814" y="587665"/>
                    </a:lnTo>
                    <a:lnTo>
                      <a:pt x="6542729" y="583158"/>
                    </a:lnTo>
                    <a:lnTo>
                      <a:pt x="6582837" y="566033"/>
                    </a:lnTo>
                    <a:lnTo>
                      <a:pt x="6606722" y="558372"/>
                    </a:lnTo>
                    <a:lnTo>
                      <a:pt x="6633313" y="549359"/>
                    </a:lnTo>
                    <a:lnTo>
                      <a:pt x="6683336" y="542148"/>
                    </a:lnTo>
                    <a:lnTo>
                      <a:pt x="6733810" y="547105"/>
                    </a:lnTo>
                    <a:lnTo>
                      <a:pt x="6759498" y="558372"/>
                    </a:lnTo>
                    <a:lnTo>
                      <a:pt x="6783834" y="568286"/>
                    </a:lnTo>
                    <a:lnTo>
                      <a:pt x="6803212" y="583158"/>
                    </a:lnTo>
                    <a:lnTo>
                      <a:pt x="6834308" y="607044"/>
                    </a:lnTo>
                    <a:lnTo>
                      <a:pt x="6835660" y="608395"/>
                    </a:lnTo>
                    <a:lnTo>
                      <a:pt x="6858193" y="633633"/>
                    </a:lnTo>
                    <a:lnTo>
                      <a:pt x="6880726" y="658870"/>
                    </a:lnTo>
                    <a:lnTo>
                      <a:pt x="6884331" y="662926"/>
                    </a:lnTo>
                    <a:lnTo>
                      <a:pt x="6899204" y="683656"/>
                    </a:lnTo>
                    <a:lnTo>
                      <a:pt x="6917681" y="708893"/>
                    </a:lnTo>
                    <a:lnTo>
                      <a:pt x="6934805" y="733229"/>
                    </a:lnTo>
                    <a:lnTo>
                      <a:pt x="6935256" y="734131"/>
                    </a:lnTo>
                    <a:lnTo>
                      <a:pt x="6951481" y="759368"/>
                    </a:lnTo>
                    <a:lnTo>
                      <a:pt x="6967253" y="784154"/>
                    </a:lnTo>
                    <a:lnTo>
                      <a:pt x="6983478" y="809391"/>
                    </a:lnTo>
                    <a:lnTo>
                      <a:pt x="6984830" y="811645"/>
                    </a:lnTo>
                    <a:lnTo>
                      <a:pt x="6998800" y="834628"/>
                    </a:lnTo>
                    <a:lnTo>
                      <a:pt x="7014122" y="859866"/>
                    </a:lnTo>
                    <a:lnTo>
                      <a:pt x="7029445" y="884652"/>
                    </a:lnTo>
                    <a:lnTo>
                      <a:pt x="7035304" y="894116"/>
                    </a:lnTo>
                    <a:lnTo>
                      <a:pt x="7045669" y="909889"/>
                    </a:lnTo>
                    <a:lnTo>
                      <a:pt x="7061893" y="935126"/>
                    </a:lnTo>
                    <a:lnTo>
                      <a:pt x="7078117" y="960364"/>
                    </a:lnTo>
                    <a:lnTo>
                      <a:pt x="7085328" y="971179"/>
                    </a:lnTo>
                    <a:lnTo>
                      <a:pt x="7096143" y="985150"/>
                    </a:lnTo>
                    <a:lnTo>
                      <a:pt x="7115071" y="1010387"/>
                    </a:lnTo>
                    <a:lnTo>
                      <a:pt x="7133548" y="1035624"/>
                    </a:lnTo>
                    <a:lnTo>
                      <a:pt x="7135802" y="1037878"/>
                    </a:lnTo>
                    <a:lnTo>
                      <a:pt x="7159687" y="1060862"/>
                    </a:lnTo>
                    <a:lnTo>
                      <a:pt x="7184473" y="1085648"/>
                    </a:lnTo>
                    <a:lnTo>
                      <a:pt x="7186276" y="1087451"/>
                    </a:lnTo>
                    <a:lnTo>
                      <a:pt x="7225033" y="1110885"/>
                    </a:lnTo>
                    <a:lnTo>
                      <a:pt x="7236299" y="1117645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65189" y="1110885"/>
                    </a:lnTo>
                    <a:lnTo>
                      <a:pt x="7387272" y="1101872"/>
                    </a:lnTo>
                    <a:lnTo>
                      <a:pt x="7414312" y="1085648"/>
                    </a:lnTo>
                    <a:lnTo>
                      <a:pt x="7437296" y="1072128"/>
                    </a:lnTo>
                    <a:lnTo>
                      <a:pt x="7453519" y="1060862"/>
                    </a:lnTo>
                    <a:lnTo>
                      <a:pt x="7487770" y="1036976"/>
                    </a:lnTo>
                    <a:lnTo>
                      <a:pt x="7487770" y="1035624"/>
                    </a:lnTo>
                    <a:lnTo>
                      <a:pt x="7487770" y="1010387"/>
                    </a:lnTo>
                    <a:lnTo>
                      <a:pt x="7487770" y="985150"/>
                    </a:lnTo>
                    <a:lnTo>
                      <a:pt x="7487770" y="960364"/>
                    </a:lnTo>
                    <a:lnTo>
                      <a:pt x="7487770" y="935126"/>
                    </a:lnTo>
                    <a:lnTo>
                      <a:pt x="7487770" y="909889"/>
                    </a:lnTo>
                    <a:lnTo>
                      <a:pt x="7487770" y="884652"/>
                    </a:lnTo>
                    <a:lnTo>
                      <a:pt x="7487770" y="859866"/>
                    </a:lnTo>
                    <a:lnTo>
                      <a:pt x="7487770" y="834628"/>
                    </a:lnTo>
                    <a:lnTo>
                      <a:pt x="7487770" y="809391"/>
                    </a:lnTo>
                    <a:lnTo>
                      <a:pt x="7487770" y="784154"/>
                    </a:lnTo>
                    <a:lnTo>
                      <a:pt x="7487770" y="759368"/>
                    </a:lnTo>
                    <a:lnTo>
                      <a:pt x="7487770" y="734131"/>
                    </a:lnTo>
                    <a:lnTo>
                      <a:pt x="7487770" y="713851"/>
                    </a:lnTo>
                    <a:lnTo>
                      <a:pt x="7458477" y="734131"/>
                    </a:lnTo>
                    <a:lnTo>
                      <a:pt x="7437296" y="748101"/>
                    </a:lnTo>
                    <a:lnTo>
                      <a:pt x="7418819" y="759368"/>
                    </a:lnTo>
                    <a:lnTo>
                      <a:pt x="7387272" y="778746"/>
                    </a:lnTo>
                    <a:lnTo>
                      <a:pt x="7373752" y="784154"/>
                    </a:lnTo>
                    <a:lnTo>
                      <a:pt x="7336797" y="799927"/>
                    </a:lnTo>
                    <a:lnTo>
                      <a:pt x="7286775" y="805786"/>
                    </a:lnTo>
                    <a:lnTo>
                      <a:pt x="7236299" y="794970"/>
                    </a:lnTo>
                    <a:lnTo>
                      <a:pt x="7218724" y="784154"/>
                    </a:lnTo>
                    <a:lnTo>
                      <a:pt x="7186276" y="763874"/>
                    </a:lnTo>
                    <a:lnTo>
                      <a:pt x="7181318" y="759368"/>
                    </a:lnTo>
                    <a:lnTo>
                      <a:pt x="7155180" y="734131"/>
                    </a:lnTo>
                    <a:lnTo>
                      <a:pt x="7135802" y="714752"/>
                    </a:lnTo>
                    <a:lnTo>
                      <a:pt x="7131295" y="708893"/>
                    </a:lnTo>
                    <a:lnTo>
                      <a:pt x="7112367" y="683656"/>
                    </a:lnTo>
                    <a:lnTo>
                      <a:pt x="7093440" y="658870"/>
                    </a:lnTo>
                    <a:lnTo>
                      <a:pt x="7085328" y="648054"/>
                    </a:lnTo>
                    <a:lnTo>
                      <a:pt x="7076314" y="633633"/>
                    </a:lnTo>
                    <a:lnTo>
                      <a:pt x="7059640" y="608395"/>
                    </a:lnTo>
                    <a:lnTo>
                      <a:pt x="7043415" y="583158"/>
                    </a:lnTo>
                    <a:lnTo>
                      <a:pt x="7035304" y="570991"/>
                    </a:lnTo>
                    <a:lnTo>
                      <a:pt x="7027192" y="558372"/>
                    </a:lnTo>
                    <a:lnTo>
                      <a:pt x="7011870" y="533135"/>
                    </a:lnTo>
                    <a:lnTo>
                      <a:pt x="6996096" y="507898"/>
                    </a:lnTo>
                    <a:lnTo>
                      <a:pt x="6984830" y="489420"/>
                    </a:lnTo>
                    <a:lnTo>
                      <a:pt x="6980774" y="482660"/>
                    </a:lnTo>
                    <a:lnTo>
                      <a:pt x="6965000" y="457423"/>
                    </a:lnTo>
                    <a:lnTo>
                      <a:pt x="6948777" y="432637"/>
                    </a:lnTo>
                    <a:lnTo>
                      <a:pt x="6934805" y="410104"/>
                    </a:lnTo>
                    <a:lnTo>
                      <a:pt x="6932552" y="407400"/>
                    </a:lnTo>
                    <a:lnTo>
                      <a:pt x="6914526" y="382162"/>
                    </a:lnTo>
                    <a:lnTo>
                      <a:pt x="6896049" y="356925"/>
                    </a:lnTo>
                    <a:lnTo>
                      <a:pt x="6884331" y="340251"/>
                    </a:lnTo>
                    <a:lnTo>
                      <a:pt x="6877572" y="332139"/>
                    </a:lnTo>
                    <a:lnTo>
                      <a:pt x="6854587" y="306902"/>
                    </a:lnTo>
                    <a:lnTo>
                      <a:pt x="6834308" y="284369"/>
                    </a:lnTo>
                    <a:lnTo>
                      <a:pt x="6831153" y="281665"/>
                    </a:lnTo>
                    <a:lnTo>
                      <a:pt x="6797805" y="256427"/>
                    </a:lnTo>
                    <a:lnTo>
                      <a:pt x="6783834" y="246062"/>
                    </a:lnTo>
                    <a:lnTo>
                      <a:pt x="6749583" y="231641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20694" y="231641"/>
                    </a:lnTo>
                    <a:lnTo>
                      <a:pt x="6582837" y="244260"/>
                    </a:lnTo>
                    <a:lnTo>
                      <a:pt x="6553095" y="256427"/>
                    </a:lnTo>
                    <a:lnTo>
                      <a:pt x="6532814" y="265891"/>
                    </a:lnTo>
                    <a:lnTo>
                      <a:pt x="6500367" y="281665"/>
                    </a:lnTo>
                    <a:lnTo>
                      <a:pt x="6482340" y="290678"/>
                    </a:lnTo>
                    <a:lnTo>
                      <a:pt x="6448990" y="306902"/>
                    </a:lnTo>
                    <a:lnTo>
                      <a:pt x="6432316" y="315014"/>
                    </a:lnTo>
                    <a:lnTo>
                      <a:pt x="6397164" y="332139"/>
                    </a:lnTo>
                    <a:lnTo>
                      <a:pt x="6381842" y="338899"/>
                    </a:lnTo>
                    <a:lnTo>
                      <a:pt x="6342183" y="356925"/>
                    </a:lnTo>
                    <a:lnTo>
                      <a:pt x="6331819" y="361883"/>
                    </a:lnTo>
                    <a:lnTo>
                      <a:pt x="6282246" y="382162"/>
                    </a:lnTo>
                    <a:lnTo>
                      <a:pt x="6281344" y="382613"/>
                    </a:lnTo>
                    <a:lnTo>
                      <a:pt x="6231321" y="401541"/>
                    </a:lnTo>
                    <a:lnTo>
                      <a:pt x="6213294" y="407400"/>
                    </a:lnTo>
                    <a:lnTo>
                      <a:pt x="6180847" y="417765"/>
                    </a:lnTo>
                    <a:lnTo>
                      <a:pt x="6130822" y="429482"/>
                    </a:lnTo>
                    <a:lnTo>
                      <a:pt x="6108740" y="432637"/>
                    </a:lnTo>
                    <a:lnTo>
                      <a:pt x="6080348" y="436693"/>
                    </a:lnTo>
                    <a:lnTo>
                      <a:pt x="6030325" y="437143"/>
                    </a:lnTo>
                    <a:lnTo>
                      <a:pt x="6001032" y="432637"/>
                    </a:lnTo>
                    <a:lnTo>
                      <a:pt x="5979851" y="429482"/>
                    </a:lnTo>
                    <a:lnTo>
                      <a:pt x="5929827" y="414160"/>
                    </a:lnTo>
                    <a:lnTo>
                      <a:pt x="5915856" y="407400"/>
                    </a:lnTo>
                    <a:lnTo>
                      <a:pt x="5879353" y="389824"/>
                    </a:lnTo>
                    <a:lnTo>
                      <a:pt x="5868086" y="382162"/>
                    </a:lnTo>
                    <a:lnTo>
                      <a:pt x="5829328" y="356925"/>
                    </a:lnTo>
                    <a:lnTo>
                      <a:pt x="5829328" y="356925"/>
                    </a:lnTo>
                    <a:lnTo>
                      <a:pt x="5796881" y="332139"/>
                    </a:lnTo>
                    <a:lnTo>
                      <a:pt x="5778854" y="318168"/>
                    </a:lnTo>
                    <a:lnTo>
                      <a:pt x="5766236" y="306902"/>
                    </a:lnTo>
                    <a:lnTo>
                      <a:pt x="5736943" y="281665"/>
                    </a:lnTo>
                    <a:lnTo>
                      <a:pt x="5728831" y="274454"/>
                    </a:lnTo>
                    <a:lnTo>
                      <a:pt x="5708551" y="256427"/>
                    </a:lnTo>
                    <a:lnTo>
                      <a:pt x="5680610" y="231641"/>
                    </a:lnTo>
                    <a:lnTo>
                      <a:pt x="5678357" y="229388"/>
                    </a:lnTo>
                    <a:lnTo>
                      <a:pt x="5653120" y="206404"/>
                    </a:lnTo>
                    <a:lnTo>
                      <a:pt x="5628333" y="183420"/>
                    </a:lnTo>
                    <a:lnTo>
                      <a:pt x="5625629" y="181167"/>
                    </a:lnTo>
                    <a:lnTo>
                      <a:pt x="5594984" y="155930"/>
                    </a:lnTo>
                    <a:lnTo>
                      <a:pt x="5577859" y="141959"/>
                    </a:lnTo>
                    <a:lnTo>
                      <a:pt x="5563888" y="131143"/>
                    </a:lnTo>
                    <a:lnTo>
                      <a:pt x="5529638" y="105906"/>
                    </a:lnTo>
                    <a:lnTo>
                      <a:pt x="5527836" y="104103"/>
                    </a:lnTo>
                    <a:lnTo>
                      <a:pt x="5489078" y="80669"/>
                    </a:lnTo>
                    <a:lnTo>
                      <a:pt x="5477360" y="73909"/>
                    </a:lnTo>
                    <a:lnTo>
                      <a:pt x="5434097" y="55432"/>
                    </a:lnTo>
                    <a:lnTo>
                      <a:pt x="5427337" y="52728"/>
                    </a:lnTo>
                    <a:lnTo>
                      <a:pt x="5376863" y="45066"/>
                    </a:lnTo>
                    <a:lnTo>
                      <a:pt x="5326839" y="50474"/>
                    </a:lnTo>
                    <a:lnTo>
                      <a:pt x="5312869" y="55432"/>
                    </a:lnTo>
                    <a:lnTo>
                      <a:pt x="5276365" y="68952"/>
                    </a:lnTo>
                    <a:lnTo>
                      <a:pt x="5258790" y="80669"/>
                    </a:lnTo>
                    <a:lnTo>
                      <a:pt x="5226342" y="101850"/>
                    </a:lnTo>
                    <a:lnTo>
                      <a:pt x="5222285" y="105906"/>
                    </a:lnTo>
                    <a:lnTo>
                      <a:pt x="5193894" y="131143"/>
                    </a:lnTo>
                    <a:lnTo>
                      <a:pt x="5175867" y="146916"/>
                    </a:lnTo>
                    <a:lnTo>
                      <a:pt x="5167305" y="155930"/>
                    </a:lnTo>
                    <a:lnTo>
                      <a:pt x="5143419" y="181167"/>
                    </a:lnTo>
                    <a:lnTo>
                      <a:pt x="5125844" y="200095"/>
                    </a:lnTo>
                    <a:lnTo>
                      <a:pt x="5120436" y="206404"/>
                    </a:lnTo>
                    <a:lnTo>
                      <a:pt x="5098804" y="231641"/>
                    </a:lnTo>
                    <a:lnTo>
                      <a:pt x="5076722" y="256427"/>
                    </a:lnTo>
                    <a:lnTo>
                      <a:pt x="5075370" y="258230"/>
                    </a:lnTo>
                    <a:lnTo>
                      <a:pt x="5055089" y="281665"/>
                    </a:lnTo>
                    <a:lnTo>
                      <a:pt x="5033458" y="306902"/>
                    </a:lnTo>
                    <a:lnTo>
                      <a:pt x="5025345" y="315915"/>
                    </a:lnTo>
                    <a:lnTo>
                      <a:pt x="5009122" y="332139"/>
                    </a:lnTo>
                    <a:lnTo>
                      <a:pt x="4985237" y="356925"/>
                    </a:lnTo>
                    <a:lnTo>
                      <a:pt x="4974871" y="367741"/>
                    </a:lnTo>
                    <a:lnTo>
                      <a:pt x="4958648" y="382162"/>
                    </a:lnTo>
                    <a:lnTo>
                      <a:pt x="4928904" y="407400"/>
                    </a:lnTo>
                    <a:lnTo>
                      <a:pt x="4924848" y="411005"/>
                    </a:lnTo>
                    <a:lnTo>
                      <a:pt x="4891498" y="432637"/>
                    </a:lnTo>
                    <a:lnTo>
                      <a:pt x="4874374" y="443453"/>
                    </a:lnTo>
                    <a:lnTo>
                      <a:pt x="4841475" y="457423"/>
                    </a:lnTo>
                    <a:lnTo>
                      <a:pt x="4824350" y="464634"/>
                    </a:lnTo>
                    <a:lnTo>
                      <a:pt x="4773876" y="475901"/>
                    </a:lnTo>
                    <a:lnTo>
                      <a:pt x="4723851" y="478604"/>
                    </a:lnTo>
                    <a:lnTo>
                      <a:pt x="4673377" y="475901"/>
                    </a:lnTo>
                    <a:lnTo>
                      <a:pt x="4623354" y="470042"/>
                    </a:lnTo>
                    <a:lnTo>
                      <a:pt x="4572880" y="462381"/>
                    </a:lnTo>
                    <a:lnTo>
                      <a:pt x="4544037" y="457423"/>
                    </a:lnTo>
                    <a:lnTo>
                      <a:pt x="4522856" y="454269"/>
                    </a:lnTo>
                    <a:lnTo>
                      <a:pt x="4472382" y="444354"/>
                    </a:lnTo>
                    <a:lnTo>
                      <a:pt x="4422358" y="433989"/>
                    </a:lnTo>
                    <a:lnTo>
                      <a:pt x="4415598" y="432637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15101" y="407400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205589" y="382162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0390" y="364136"/>
                    </a:lnTo>
                    <a:lnTo>
                      <a:pt x="4020367" y="358728"/>
                    </a:lnTo>
                    <a:lnTo>
                      <a:pt x="4007748" y="356925"/>
                    </a:lnTo>
                    <a:lnTo>
                      <a:pt x="3969893" y="352869"/>
                    </a:lnTo>
                    <a:lnTo>
                      <a:pt x="3919868" y="342504"/>
                    </a:lnTo>
                    <a:lnTo>
                      <a:pt x="3886068" y="332139"/>
                    </a:lnTo>
                    <a:lnTo>
                      <a:pt x="3869394" y="326731"/>
                    </a:lnTo>
                    <a:lnTo>
                      <a:pt x="3819371" y="307803"/>
                    </a:lnTo>
                    <a:lnTo>
                      <a:pt x="3816667" y="306902"/>
                    </a:lnTo>
                    <a:lnTo>
                      <a:pt x="3768896" y="283467"/>
                    </a:lnTo>
                    <a:lnTo>
                      <a:pt x="3765291" y="281665"/>
                    </a:lnTo>
                    <a:lnTo>
                      <a:pt x="3718873" y="257779"/>
                    </a:lnTo>
                    <a:lnTo>
                      <a:pt x="3716620" y="256427"/>
                    </a:lnTo>
                    <a:lnTo>
                      <a:pt x="3668399" y="232092"/>
                    </a:lnTo>
                    <a:lnTo>
                      <a:pt x="3666596" y="231641"/>
                    </a:lnTo>
                    <a:lnTo>
                      <a:pt x="3618374" y="209108"/>
                    </a:lnTo>
                    <a:lnTo>
                      <a:pt x="3609812" y="206404"/>
                    </a:lnTo>
                    <a:lnTo>
                      <a:pt x="3567900" y="192884"/>
                    </a:lnTo>
                    <a:lnTo>
                      <a:pt x="3517877" y="183420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8292"/>
                    </a:lnTo>
                    <a:lnTo>
                      <a:pt x="3342119" y="206404"/>
                    </a:lnTo>
                    <a:lnTo>
                      <a:pt x="3316881" y="214516"/>
                    </a:lnTo>
                    <a:lnTo>
                      <a:pt x="3266858" y="231641"/>
                    </a:lnTo>
                    <a:lnTo>
                      <a:pt x="3266407" y="231641"/>
                    </a:lnTo>
                    <a:lnTo>
                      <a:pt x="3216384" y="249668"/>
                    </a:lnTo>
                    <a:lnTo>
                      <a:pt x="3193399" y="256427"/>
                    </a:lnTo>
                    <a:lnTo>
                      <a:pt x="3165909" y="265441"/>
                    </a:lnTo>
                    <a:lnTo>
                      <a:pt x="3115885" y="277158"/>
                    </a:lnTo>
                    <a:lnTo>
                      <a:pt x="3079833" y="281665"/>
                    </a:lnTo>
                    <a:lnTo>
                      <a:pt x="3065411" y="283467"/>
                    </a:lnTo>
                    <a:lnTo>
                      <a:pt x="3014937" y="282566"/>
                    </a:lnTo>
                    <a:lnTo>
                      <a:pt x="3006825" y="281665"/>
                    </a:lnTo>
                    <a:lnTo>
                      <a:pt x="2964913" y="276707"/>
                    </a:lnTo>
                    <a:lnTo>
                      <a:pt x="2914439" y="262737"/>
                    </a:lnTo>
                    <a:lnTo>
                      <a:pt x="2899116" y="256427"/>
                    </a:lnTo>
                    <a:lnTo>
                      <a:pt x="2864416" y="242908"/>
                    </a:lnTo>
                    <a:lnTo>
                      <a:pt x="2841883" y="231641"/>
                    </a:lnTo>
                    <a:lnTo>
                      <a:pt x="2813942" y="218572"/>
                    </a:lnTo>
                    <a:lnTo>
                      <a:pt x="2790506" y="206404"/>
                    </a:lnTo>
                    <a:lnTo>
                      <a:pt x="2763917" y="191532"/>
                    </a:lnTo>
                    <a:lnTo>
                      <a:pt x="2744990" y="181167"/>
                    </a:lnTo>
                    <a:lnTo>
                      <a:pt x="2713443" y="164943"/>
                    </a:lnTo>
                    <a:lnTo>
                      <a:pt x="2696769" y="155930"/>
                    </a:lnTo>
                    <a:lnTo>
                      <a:pt x="2663419" y="138354"/>
                    </a:lnTo>
                    <a:lnTo>
                      <a:pt x="2647196" y="131143"/>
                    </a:lnTo>
                    <a:lnTo>
                      <a:pt x="2612945" y="114469"/>
                    </a:lnTo>
                    <a:lnTo>
                      <a:pt x="2594018" y="105906"/>
                    </a:lnTo>
                    <a:lnTo>
                      <a:pt x="2562922" y="92386"/>
                    </a:lnTo>
                    <a:lnTo>
                      <a:pt x="2533629" y="80669"/>
                    </a:lnTo>
                    <a:lnTo>
                      <a:pt x="2512448" y="72557"/>
                    </a:lnTo>
                    <a:lnTo>
                      <a:pt x="2467381" y="55432"/>
                    </a:lnTo>
                    <a:lnTo>
                      <a:pt x="2462423" y="53629"/>
                    </a:lnTo>
                    <a:lnTo>
                      <a:pt x="2411949" y="36053"/>
                    </a:lnTo>
                    <a:lnTo>
                      <a:pt x="2394373" y="30645"/>
                    </a:lnTo>
                    <a:lnTo>
                      <a:pt x="2361926" y="20731"/>
                    </a:lnTo>
                    <a:lnTo>
                      <a:pt x="2311451" y="7661"/>
                    </a:lnTo>
                    <a:lnTo>
                      <a:pt x="2297031" y="5408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78956" y="5408"/>
                    </a:lnTo>
                    <a:lnTo>
                      <a:pt x="2160930" y="8112"/>
                    </a:lnTo>
                    <a:lnTo>
                      <a:pt x="2110456" y="26138"/>
                    </a:lnTo>
                    <a:lnTo>
                      <a:pt x="2103696" y="30645"/>
                    </a:lnTo>
                    <a:lnTo>
                      <a:pt x="2062234" y="55432"/>
                    </a:lnTo>
                    <a:lnTo>
                      <a:pt x="2060433" y="56784"/>
                    </a:lnTo>
                    <a:lnTo>
                      <a:pt x="2029337" y="80669"/>
                    </a:lnTo>
                    <a:lnTo>
                      <a:pt x="2009957" y="95541"/>
                    </a:lnTo>
                    <a:lnTo>
                      <a:pt x="1998241" y="105906"/>
                    </a:lnTo>
                    <a:lnTo>
                      <a:pt x="1972102" y="131143"/>
                    </a:lnTo>
                    <a:lnTo>
                      <a:pt x="1959934" y="141959"/>
                    </a:lnTo>
                    <a:lnTo>
                      <a:pt x="1945513" y="155930"/>
                    </a:lnTo>
                    <a:lnTo>
                      <a:pt x="1919375" y="181167"/>
                    </a:lnTo>
                    <a:lnTo>
                      <a:pt x="1909460" y="191081"/>
                    </a:lnTo>
                    <a:lnTo>
                      <a:pt x="1893687" y="206404"/>
                    </a:lnTo>
                    <a:lnTo>
                      <a:pt x="1867998" y="231641"/>
                    </a:lnTo>
                    <a:lnTo>
                      <a:pt x="1859436" y="239753"/>
                    </a:lnTo>
                    <a:lnTo>
                      <a:pt x="1840958" y="256427"/>
                    </a:lnTo>
                    <a:lnTo>
                      <a:pt x="1813017" y="281665"/>
                    </a:lnTo>
                    <a:lnTo>
                      <a:pt x="1808962" y="285270"/>
                    </a:lnTo>
                    <a:lnTo>
                      <a:pt x="1781922" y="306902"/>
                    </a:lnTo>
                    <a:lnTo>
                      <a:pt x="1758939" y="324928"/>
                    </a:lnTo>
                    <a:lnTo>
                      <a:pt x="1748122" y="332139"/>
                    </a:lnTo>
                    <a:lnTo>
                      <a:pt x="1710266" y="356925"/>
                    </a:lnTo>
                    <a:lnTo>
                      <a:pt x="1708465" y="358277"/>
                    </a:lnTo>
                    <a:lnTo>
                      <a:pt x="1663848" y="382162"/>
                    </a:lnTo>
                    <a:lnTo>
                      <a:pt x="1658440" y="385317"/>
                    </a:lnTo>
                    <a:lnTo>
                      <a:pt x="1607966" y="406949"/>
                    </a:lnTo>
                    <a:lnTo>
                      <a:pt x="1607515" y="407400"/>
                    </a:lnTo>
                    <a:lnTo>
                      <a:pt x="1557942" y="426778"/>
                    </a:lnTo>
                    <a:lnTo>
                      <a:pt x="1544423" y="432637"/>
                    </a:lnTo>
                    <a:lnTo>
                      <a:pt x="1507468" y="447058"/>
                    </a:lnTo>
                    <a:lnTo>
                      <a:pt x="1482682" y="457423"/>
                    </a:lnTo>
                    <a:lnTo>
                      <a:pt x="1457445" y="468690"/>
                    </a:lnTo>
                    <a:lnTo>
                      <a:pt x="1427250" y="482660"/>
                    </a:lnTo>
                    <a:lnTo>
                      <a:pt x="1406971" y="492124"/>
                    </a:lnTo>
                    <a:lnTo>
                      <a:pt x="1374523" y="507898"/>
                    </a:lnTo>
                    <a:lnTo>
                      <a:pt x="1356946" y="516460"/>
                    </a:lnTo>
                    <a:lnTo>
                      <a:pt x="1322246" y="533135"/>
                    </a:lnTo>
                    <a:lnTo>
                      <a:pt x="1306472" y="540796"/>
                    </a:lnTo>
                    <a:lnTo>
                      <a:pt x="1270420" y="558372"/>
                    </a:lnTo>
                    <a:lnTo>
                      <a:pt x="1256448" y="564230"/>
                    </a:lnTo>
                    <a:lnTo>
                      <a:pt x="1206876" y="583158"/>
                    </a:lnTo>
                    <a:lnTo>
                      <a:pt x="1205974" y="583609"/>
                    </a:lnTo>
                    <a:lnTo>
                      <a:pt x="1155951" y="600284"/>
                    </a:lnTo>
                    <a:lnTo>
                      <a:pt x="1128010" y="608395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30216" y="633633"/>
                    </a:lnTo>
                    <a:lnTo>
                      <a:pt x="1004979" y="639942"/>
                    </a:lnTo>
                    <a:lnTo>
                      <a:pt x="954956" y="656616"/>
                    </a:lnTo>
                    <a:lnTo>
                      <a:pt x="950449" y="658870"/>
                    </a:lnTo>
                    <a:lnTo>
                      <a:pt x="904480" y="677347"/>
                    </a:lnTo>
                    <a:lnTo>
                      <a:pt x="891862" y="683656"/>
                    </a:lnTo>
                    <a:lnTo>
                      <a:pt x="854457" y="704387"/>
                    </a:lnTo>
                    <a:lnTo>
                      <a:pt x="846346" y="708893"/>
                    </a:lnTo>
                    <a:lnTo>
                      <a:pt x="804884" y="734131"/>
                    </a:lnTo>
                    <a:lnTo>
                      <a:pt x="803983" y="734581"/>
                    </a:lnTo>
                    <a:lnTo>
                      <a:pt x="764325" y="759368"/>
                    </a:lnTo>
                    <a:lnTo>
                      <a:pt x="753959" y="766128"/>
                    </a:lnTo>
                    <a:lnTo>
                      <a:pt x="721962" y="784154"/>
                    </a:lnTo>
                    <a:lnTo>
                      <a:pt x="703485" y="794970"/>
                    </a:lnTo>
                    <a:lnTo>
                      <a:pt x="673741" y="809391"/>
                    </a:lnTo>
                    <a:lnTo>
                      <a:pt x="653462" y="818855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503"/>
                    </a:lnTo>
                    <a:lnTo>
                      <a:pt x="489871" y="809391"/>
                    </a:lnTo>
                    <a:lnTo>
                      <a:pt x="452465" y="785506"/>
                    </a:lnTo>
                    <a:lnTo>
                      <a:pt x="451113" y="784154"/>
                    </a:lnTo>
                    <a:lnTo>
                      <a:pt x="424524" y="759368"/>
                    </a:lnTo>
                    <a:lnTo>
                      <a:pt x="401991" y="736835"/>
                    </a:lnTo>
                    <a:lnTo>
                      <a:pt x="399738" y="734131"/>
                    </a:lnTo>
                    <a:lnTo>
                      <a:pt x="379458" y="708893"/>
                    </a:lnTo>
                    <a:lnTo>
                      <a:pt x="359628" y="683656"/>
                    </a:lnTo>
                    <a:lnTo>
                      <a:pt x="351968" y="674192"/>
                    </a:lnTo>
                    <a:lnTo>
                      <a:pt x="340250" y="658870"/>
                    </a:lnTo>
                    <a:lnTo>
                      <a:pt x="323125" y="633633"/>
                    </a:lnTo>
                    <a:lnTo>
                      <a:pt x="305550" y="608395"/>
                    </a:lnTo>
                    <a:lnTo>
                      <a:pt x="301494" y="602537"/>
                    </a:lnTo>
                    <a:lnTo>
                      <a:pt x="288875" y="583158"/>
                    </a:lnTo>
                    <a:lnTo>
                      <a:pt x="272200" y="558372"/>
                    </a:lnTo>
                    <a:lnTo>
                      <a:pt x="255976" y="533135"/>
                    </a:lnTo>
                    <a:lnTo>
                      <a:pt x="251469" y="526375"/>
                    </a:lnTo>
                    <a:lnTo>
                      <a:pt x="239302" y="507898"/>
                    </a:lnTo>
                    <a:lnTo>
                      <a:pt x="222177" y="482660"/>
                    </a:lnTo>
                    <a:lnTo>
                      <a:pt x="205502" y="457423"/>
                    </a:lnTo>
                    <a:lnTo>
                      <a:pt x="200995" y="451114"/>
                    </a:lnTo>
                    <a:lnTo>
                      <a:pt x="187025" y="432637"/>
                    </a:lnTo>
                    <a:lnTo>
                      <a:pt x="168097" y="407400"/>
                    </a:lnTo>
                    <a:lnTo>
                      <a:pt x="150971" y="384867"/>
                    </a:lnTo>
                    <a:lnTo>
                      <a:pt x="148267" y="382162"/>
                    </a:lnTo>
                    <a:lnTo>
                      <a:pt x="124382" y="356925"/>
                    </a:lnTo>
                    <a:lnTo>
                      <a:pt x="101399" y="332139"/>
                    </a:lnTo>
                    <a:lnTo>
                      <a:pt x="100497" y="331238"/>
                    </a:lnTo>
                    <a:lnTo>
                      <a:pt x="64896" y="306902"/>
                    </a:lnTo>
                    <a:lnTo>
                      <a:pt x="50474" y="296987"/>
                    </a:lnTo>
                    <a:lnTo>
                      <a:pt x="1352" y="281665"/>
                    </a:lnTo>
                    <a:lnTo>
                      <a:pt x="0" y="281214"/>
                    </a:lnTo>
                    <a:lnTo>
                      <a:pt x="0" y="281665"/>
                    </a:lnTo>
                    <a:lnTo>
                      <a:pt x="0" y="306902"/>
                    </a:lnTo>
                    <a:lnTo>
                      <a:pt x="0" y="332139"/>
                    </a:lnTo>
                    <a:lnTo>
                      <a:pt x="0" y="356925"/>
                    </a:lnTo>
                    <a:lnTo>
                      <a:pt x="0" y="382162"/>
                    </a:lnTo>
                    <a:lnTo>
                      <a:pt x="0" y="407400"/>
                    </a:lnTo>
                    <a:lnTo>
                      <a:pt x="0" y="432637"/>
                    </a:lnTo>
                    <a:lnTo>
                      <a:pt x="0" y="457423"/>
                    </a:lnTo>
                    <a:lnTo>
                      <a:pt x="0" y="482660"/>
                    </a:lnTo>
                    <a:lnTo>
                      <a:pt x="0" y="507898"/>
                    </a:lnTo>
                    <a:lnTo>
                      <a:pt x="0" y="533135"/>
                    </a:lnTo>
                    <a:lnTo>
                      <a:pt x="0" y="558372"/>
                    </a:lnTo>
                    <a:lnTo>
                      <a:pt x="0" y="583158"/>
                    </a:lnTo>
                    <a:lnTo>
                      <a:pt x="0" y="604340"/>
                    </a:lnTo>
                    <a:lnTo>
                      <a:pt x="13519" y="608395"/>
                    </a:lnTo>
                    <a:lnTo>
                      <a:pt x="50474" y="619211"/>
                    </a:lnTo>
                    <a:lnTo>
                      <a:pt x="70303" y="633633"/>
                    </a:lnTo>
                    <a:lnTo>
                      <a:pt x="100497" y="654363"/>
                    </a:lnTo>
                    <a:lnTo>
                      <a:pt x="105004" y="658870"/>
                    </a:lnTo>
                    <a:lnTo>
                      <a:pt x="128889" y="683656"/>
                    </a:lnTo>
                    <a:lnTo>
                      <a:pt x="150971" y="707091"/>
                    </a:lnTo>
                    <a:lnTo>
                      <a:pt x="152323" y="708893"/>
                    </a:lnTo>
                    <a:lnTo>
                      <a:pt x="171251" y="734131"/>
                    </a:lnTo>
                    <a:lnTo>
                      <a:pt x="190180" y="759368"/>
                    </a:lnTo>
                    <a:lnTo>
                      <a:pt x="200995" y="773338"/>
                    </a:lnTo>
                    <a:lnTo>
                      <a:pt x="208656" y="784154"/>
                    </a:lnTo>
                    <a:lnTo>
                      <a:pt x="225332" y="809391"/>
                    </a:lnTo>
                    <a:lnTo>
                      <a:pt x="242006" y="834628"/>
                    </a:lnTo>
                    <a:lnTo>
                      <a:pt x="251469" y="848599"/>
                    </a:lnTo>
                    <a:lnTo>
                      <a:pt x="258680" y="859866"/>
                    </a:lnTo>
                    <a:lnTo>
                      <a:pt x="275355" y="884652"/>
                    </a:lnTo>
                    <a:lnTo>
                      <a:pt x="291579" y="909889"/>
                    </a:lnTo>
                    <a:lnTo>
                      <a:pt x="301494" y="925212"/>
                    </a:lnTo>
                    <a:lnTo>
                      <a:pt x="308703" y="935126"/>
                    </a:lnTo>
                    <a:lnTo>
                      <a:pt x="325829" y="960364"/>
                    </a:lnTo>
                    <a:lnTo>
                      <a:pt x="343855" y="985150"/>
                    </a:lnTo>
                    <a:lnTo>
                      <a:pt x="351968" y="996867"/>
                    </a:lnTo>
                    <a:lnTo>
                      <a:pt x="362783" y="1010387"/>
                    </a:lnTo>
                    <a:lnTo>
                      <a:pt x="383064" y="1035624"/>
                    </a:lnTo>
                    <a:lnTo>
                      <a:pt x="401991" y="1059960"/>
                    </a:lnTo>
                    <a:lnTo>
                      <a:pt x="402893" y="1060862"/>
                    </a:lnTo>
                    <a:lnTo>
                      <a:pt x="429482" y="1085648"/>
                    </a:lnTo>
                    <a:lnTo>
                      <a:pt x="452465" y="1107731"/>
                    </a:lnTo>
                    <a:lnTo>
                      <a:pt x="456972" y="1110885"/>
                    </a:lnTo>
                    <a:lnTo>
                      <a:pt x="496179" y="1136122"/>
                    </a:lnTo>
                    <a:close/>
                  </a:path>
                </a:pathLst>
              </a:custGeom>
              <a:solidFill>
                <a:srgbClr val="F9C4A9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任意多边形: 形状 20">
                <a:extLst>
                  <a:ext uri="{FF2B5EF4-FFF2-40B4-BE49-F238E27FC236}">
                    <a16:creationId xmlns:a16="http://schemas.microsoft.com/office/drawing/2014/main" id="{9B86A455-21C7-A9BE-95B6-56D475C6537F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1156852"/>
              </a:xfrm>
              <a:custGeom>
                <a:avLst/>
                <a:gdLst>
                  <a:gd name="connsiteX0" fmla="*/ 502489 w 7487769"/>
                  <a:gd name="connsiteY0" fmla="*/ 1141530 h 1156852"/>
                  <a:gd name="connsiteX1" fmla="*/ 552963 w 7487769"/>
                  <a:gd name="connsiteY1" fmla="*/ 1156853 h 1156852"/>
                  <a:gd name="connsiteX2" fmla="*/ 602986 w 7487769"/>
                  <a:gd name="connsiteY2" fmla="*/ 1156853 h 1156852"/>
                  <a:gd name="connsiteX3" fmla="*/ 653462 w 7487769"/>
                  <a:gd name="connsiteY3" fmla="*/ 1142882 h 1156852"/>
                  <a:gd name="connsiteX4" fmla="*/ 673741 w 7487769"/>
                  <a:gd name="connsiteY4" fmla="*/ 1133418 h 1156852"/>
                  <a:gd name="connsiteX5" fmla="*/ 703485 w 7487769"/>
                  <a:gd name="connsiteY5" fmla="*/ 1118997 h 1156852"/>
                  <a:gd name="connsiteX6" fmla="*/ 721962 w 7487769"/>
                  <a:gd name="connsiteY6" fmla="*/ 1108181 h 1156852"/>
                  <a:gd name="connsiteX7" fmla="*/ 753959 w 7487769"/>
                  <a:gd name="connsiteY7" fmla="*/ 1090155 h 1156852"/>
                  <a:gd name="connsiteX8" fmla="*/ 764325 w 7487769"/>
                  <a:gd name="connsiteY8" fmla="*/ 1083395 h 1156852"/>
                  <a:gd name="connsiteX9" fmla="*/ 803983 w 7487769"/>
                  <a:gd name="connsiteY9" fmla="*/ 1058608 h 1156852"/>
                  <a:gd name="connsiteX10" fmla="*/ 804884 w 7487769"/>
                  <a:gd name="connsiteY10" fmla="*/ 1058158 h 1156852"/>
                  <a:gd name="connsiteX11" fmla="*/ 846346 w 7487769"/>
                  <a:gd name="connsiteY11" fmla="*/ 1032920 h 1156852"/>
                  <a:gd name="connsiteX12" fmla="*/ 854457 w 7487769"/>
                  <a:gd name="connsiteY12" fmla="*/ 1028414 h 1156852"/>
                  <a:gd name="connsiteX13" fmla="*/ 891862 w 7487769"/>
                  <a:gd name="connsiteY13" fmla="*/ 1007683 h 1156852"/>
                  <a:gd name="connsiteX14" fmla="*/ 904480 w 7487769"/>
                  <a:gd name="connsiteY14" fmla="*/ 1001374 h 1156852"/>
                  <a:gd name="connsiteX15" fmla="*/ 950449 w 7487769"/>
                  <a:gd name="connsiteY15" fmla="*/ 982897 h 1156852"/>
                  <a:gd name="connsiteX16" fmla="*/ 954956 w 7487769"/>
                  <a:gd name="connsiteY16" fmla="*/ 980643 h 1156852"/>
                  <a:gd name="connsiteX17" fmla="*/ 1004979 w 7487769"/>
                  <a:gd name="connsiteY17" fmla="*/ 963969 h 1156852"/>
                  <a:gd name="connsiteX18" fmla="*/ 1030216 w 7487769"/>
                  <a:gd name="connsiteY18" fmla="*/ 957660 h 1156852"/>
                  <a:gd name="connsiteX19" fmla="*/ 1055453 w 7487769"/>
                  <a:gd name="connsiteY19" fmla="*/ 950900 h 1156852"/>
                  <a:gd name="connsiteX20" fmla="*/ 1105477 w 7487769"/>
                  <a:gd name="connsiteY20" fmla="*/ 938732 h 1156852"/>
                  <a:gd name="connsiteX21" fmla="*/ 1128010 w 7487769"/>
                  <a:gd name="connsiteY21" fmla="*/ 932422 h 1156852"/>
                  <a:gd name="connsiteX22" fmla="*/ 1155951 w 7487769"/>
                  <a:gd name="connsiteY22" fmla="*/ 924310 h 1156852"/>
                  <a:gd name="connsiteX23" fmla="*/ 1205974 w 7487769"/>
                  <a:gd name="connsiteY23" fmla="*/ 907636 h 1156852"/>
                  <a:gd name="connsiteX24" fmla="*/ 1206876 w 7487769"/>
                  <a:gd name="connsiteY24" fmla="*/ 907185 h 1156852"/>
                  <a:gd name="connsiteX25" fmla="*/ 1256448 w 7487769"/>
                  <a:gd name="connsiteY25" fmla="*/ 888257 h 1156852"/>
                  <a:gd name="connsiteX26" fmla="*/ 1270420 w 7487769"/>
                  <a:gd name="connsiteY26" fmla="*/ 882399 h 1156852"/>
                  <a:gd name="connsiteX27" fmla="*/ 1306472 w 7487769"/>
                  <a:gd name="connsiteY27" fmla="*/ 864823 h 1156852"/>
                  <a:gd name="connsiteX28" fmla="*/ 1322246 w 7487769"/>
                  <a:gd name="connsiteY28" fmla="*/ 857162 h 1156852"/>
                  <a:gd name="connsiteX29" fmla="*/ 1356946 w 7487769"/>
                  <a:gd name="connsiteY29" fmla="*/ 840487 h 1156852"/>
                  <a:gd name="connsiteX30" fmla="*/ 1374523 w 7487769"/>
                  <a:gd name="connsiteY30" fmla="*/ 831924 h 1156852"/>
                  <a:gd name="connsiteX31" fmla="*/ 1406971 w 7487769"/>
                  <a:gd name="connsiteY31" fmla="*/ 816151 h 1156852"/>
                  <a:gd name="connsiteX32" fmla="*/ 1427250 w 7487769"/>
                  <a:gd name="connsiteY32" fmla="*/ 806687 h 1156852"/>
                  <a:gd name="connsiteX33" fmla="*/ 1457445 w 7487769"/>
                  <a:gd name="connsiteY33" fmla="*/ 792717 h 1156852"/>
                  <a:gd name="connsiteX34" fmla="*/ 1482682 w 7487769"/>
                  <a:gd name="connsiteY34" fmla="*/ 781450 h 1156852"/>
                  <a:gd name="connsiteX35" fmla="*/ 1507468 w 7487769"/>
                  <a:gd name="connsiteY35" fmla="*/ 771085 h 1156852"/>
                  <a:gd name="connsiteX36" fmla="*/ 1544423 w 7487769"/>
                  <a:gd name="connsiteY36" fmla="*/ 756664 h 1156852"/>
                  <a:gd name="connsiteX37" fmla="*/ 1557942 w 7487769"/>
                  <a:gd name="connsiteY37" fmla="*/ 750805 h 1156852"/>
                  <a:gd name="connsiteX38" fmla="*/ 1607515 w 7487769"/>
                  <a:gd name="connsiteY38" fmla="*/ 731427 h 1156852"/>
                  <a:gd name="connsiteX39" fmla="*/ 1607966 w 7487769"/>
                  <a:gd name="connsiteY39" fmla="*/ 730976 h 1156852"/>
                  <a:gd name="connsiteX40" fmla="*/ 1658440 w 7487769"/>
                  <a:gd name="connsiteY40" fmla="*/ 709344 h 1156852"/>
                  <a:gd name="connsiteX41" fmla="*/ 1663848 w 7487769"/>
                  <a:gd name="connsiteY41" fmla="*/ 706189 h 1156852"/>
                  <a:gd name="connsiteX42" fmla="*/ 1708465 w 7487769"/>
                  <a:gd name="connsiteY42" fmla="*/ 682304 h 1156852"/>
                  <a:gd name="connsiteX43" fmla="*/ 1710266 w 7487769"/>
                  <a:gd name="connsiteY43" fmla="*/ 680952 h 1156852"/>
                  <a:gd name="connsiteX44" fmla="*/ 1748122 w 7487769"/>
                  <a:gd name="connsiteY44" fmla="*/ 656166 h 1156852"/>
                  <a:gd name="connsiteX45" fmla="*/ 1758939 w 7487769"/>
                  <a:gd name="connsiteY45" fmla="*/ 648955 h 1156852"/>
                  <a:gd name="connsiteX46" fmla="*/ 1781922 w 7487769"/>
                  <a:gd name="connsiteY46" fmla="*/ 630929 h 1156852"/>
                  <a:gd name="connsiteX47" fmla="*/ 1808962 w 7487769"/>
                  <a:gd name="connsiteY47" fmla="*/ 609297 h 1156852"/>
                  <a:gd name="connsiteX48" fmla="*/ 1813017 w 7487769"/>
                  <a:gd name="connsiteY48" fmla="*/ 605691 h 1156852"/>
                  <a:gd name="connsiteX49" fmla="*/ 1840958 w 7487769"/>
                  <a:gd name="connsiteY49" fmla="*/ 580454 h 1156852"/>
                  <a:gd name="connsiteX50" fmla="*/ 1859436 w 7487769"/>
                  <a:gd name="connsiteY50" fmla="*/ 563780 h 1156852"/>
                  <a:gd name="connsiteX51" fmla="*/ 1867998 w 7487769"/>
                  <a:gd name="connsiteY51" fmla="*/ 555668 h 1156852"/>
                  <a:gd name="connsiteX52" fmla="*/ 1893687 w 7487769"/>
                  <a:gd name="connsiteY52" fmla="*/ 530431 h 1156852"/>
                  <a:gd name="connsiteX53" fmla="*/ 1909460 w 7487769"/>
                  <a:gd name="connsiteY53" fmla="*/ 515108 h 1156852"/>
                  <a:gd name="connsiteX54" fmla="*/ 1919375 w 7487769"/>
                  <a:gd name="connsiteY54" fmla="*/ 505194 h 1156852"/>
                  <a:gd name="connsiteX55" fmla="*/ 1945513 w 7487769"/>
                  <a:gd name="connsiteY55" fmla="*/ 479956 h 1156852"/>
                  <a:gd name="connsiteX56" fmla="*/ 1959934 w 7487769"/>
                  <a:gd name="connsiteY56" fmla="*/ 465986 h 1156852"/>
                  <a:gd name="connsiteX57" fmla="*/ 1972102 w 7487769"/>
                  <a:gd name="connsiteY57" fmla="*/ 455170 h 1156852"/>
                  <a:gd name="connsiteX58" fmla="*/ 1998241 w 7487769"/>
                  <a:gd name="connsiteY58" fmla="*/ 429933 h 1156852"/>
                  <a:gd name="connsiteX59" fmla="*/ 2009957 w 7487769"/>
                  <a:gd name="connsiteY59" fmla="*/ 419568 h 1156852"/>
                  <a:gd name="connsiteX60" fmla="*/ 2029337 w 7487769"/>
                  <a:gd name="connsiteY60" fmla="*/ 404696 h 1156852"/>
                  <a:gd name="connsiteX61" fmla="*/ 2060433 w 7487769"/>
                  <a:gd name="connsiteY61" fmla="*/ 380810 h 1156852"/>
                  <a:gd name="connsiteX62" fmla="*/ 2062234 w 7487769"/>
                  <a:gd name="connsiteY62" fmla="*/ 379458 h 1156852"/>
                  <a:gd name="connsiteX63" fmla="*/ 2103696 w 7487769"/>
                  <a:gd name="connsiteY63" fmla="*/ 354672 h 1156852"/>
                  <a:gd name="connsiteX64" fmla="*/ 2110456 w 7487769"/>
                  <a:gd name="connsiteY64" fmla="*/ 350165 h 1156852"/>
                  <a:gd name="connsiteX65" fmla="*/ 2160930 w 7487769"/>
                  <a:gd name="connsiteY65" fmla="*/ 332139 h 1156852"/>
                  <a:gd name="connsiteX66" fmla="*/ 2178956 w 7487769"/>
                  <a:gd name="connsiteY66" fmla="*/ 329435 h 1156852"/>
                  <a:gd name="connsiteX67" fmla="*/ 2210954 w 7487769"/>
                  <a:gd name="connsiteY67" fmla="*/ 324027 h 1156852"/>
                  <a:gd name="connsiteX68" fmla="*/ 2261428 w 7487769"/>
                  <a:gd name="connsiteY68" fmla="*/ 324027 h 1156852"/>
                  <a:gd name="connsiteX69" fmla="*/ 2297031 w 7487769"/>
                  <a:gd name="connsiteY69" fmla="*/ 329435 h 1156852"/>
                  <a:gd name="connsiteX70" fmla="*/ 2311451 w 7487769"/>
                  <a:gd name="connsiteY70" fmla="*/ 331688 h 1156852"/>
                  <a:gd name="connsiteX71" fmla="*/ 2361926 w 7487769"/>
                  <a:gd name="connsiteY71" fmla="*/ 344757 h 1156852"/>
                  <a:gd name="connsiteX72" fmla="*/ 2394373 w 7487769"/>
                  <a:gd name="connsiteY72" fmla="*/ 354672 h 1156852"/>
                  <a:gd name="connsiteX73" fmla="*/ 2411949 w 7487769"/>
                  <a:gd name="connsiteY73" fmla="*/ 360080 h 1156852"/>
                  <a:gd name="connsiteX74" fmla="*/ 2462423 w 7487769"/>
                  <a:gd name="connsiteY74" fmla="*/ 377656 h 1156852"/>
                  <a:gd name="connsiteX75" fmla="*/ 2467381 w 7487769"/>
                  <a:gd name="connsiteY75" fmla="*/ 379458 h 1156852"/>
                  <a:gd name="connsiteX76" fmla="*/ 2512448 w 7487769"/>
                  <a:gd name="connsiteY76" fmla="*/ 396584 h 1156852"/>
                  <a:gd name="connsiteX77" fmla="*/ 2533629 w 7487769"/>
                  <a:gd name="connsiteY77" fmla="*/ 404696 h 1156852"/>
                  <a:gd name="connsiteX78" fmla="*/ 2562922 w 7487769"/>
                  <a:gd name="connsiteY78" fmla="*/ 416413 h 1156852"/>
                  <a:gd name="connsiteX79" fmla="*/ 2594018 w 7487769"/>
                  <a:gd name="connsiteY79" fmla="*/ 429933 h 1156852"/>
                  <a:gd name="connsiteX80" fmla="*/ 2612945 w 7487769"/>
                  <a:gd name="connsiteY80" fmla="*/ 438495 h 1156852"/>
                  <a:gd name="connsiteX81" fmla="*/ 2647196 w 7487769"/>
                  <a:gd name="connsiteY81" fmla="*/ 455170 h 1156852"/>
                  <a:gd name="connsiteX82" fmla="*/ 2663419 w 7487769"/>
                  <a:gd name="connsiteY82" fmla="*/ 462381 h 1156852"/>
                  <a:gd name="connsiteX83" fmla="*/ 2696769 w 7487769"/>
                  <a:gd name="connsiteY83" fmla="*/ 479956 h 1156852"/>
                  <a:gd name="connsiteX84" fmla="*/ 2713443 w 7487769"/>
                  <a:gd name="connsiteY84" fmla="*/ 488970 h 1156852"/>
                  <a:gd name="connsiteX85" fmla="*/ 2744990 w 7487769"/>
                  <a:gd name="connsiteY85" fmla="*/ 505194 h 1156852"/>
                  <a:gd name="connsiteX86" fmla="*/ 2763917 w 7487769"/>
                  <a:gd name="connsiteY86" fmla="*/ 515559 h 1156852"/>
                  <a:gd name="connsiteX87" fmla="*/ 2790506 w 7487769"/>
                  <a:gd name="connsiteY87" fmla="*/ 530431 h 1156852"/>
                  <a:gd name="connsiteX88" fmla="*/ 2813942 w 7487769"/>
                  <a:gd name="connsiteY88" fmla="*/ 542599 h 1156852"/>
                  <a:gd name="connsiteX89" fmla="*/ 2841883 w 7487769"/>
                  <a:gd name="connsiteY89" fmla="*/ 555668 h 1156852"/>
                  <a:gd name="connsiteX90" fmla="*/ 2864416 w 7487769"/>
                  <a:gd name="connsiteY90" fmla="*/ 566934 h 1156852"/>
                  <a:gd name="connsiteX91" fmla="*/ 2899116 w 7487769"/>
                  <a:gd name="connsiteY91" fmla="*/ 580454 h 1156852"/>
                  <a:gd name="connsiteX92" fmla="*/ 2914439 w 7487769"/>
                  <a:gd name="connsiteY92" fmla="*/ 586764 h 1156852"/>
                  <a:gd name="connsiteX93" fmla="*/ 2964913 w 7487769"/>
                  <a:gd name="connsiteY93" fmla="*/ 600734 h 1156852"/>
                  <a:gd name="connsiteX94" fmla="*/ 3006825 w 7487769"/>
                  <a:gd name="connsiteY94" fmla="*/ 605691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079833 w 7487769"/>
                  <a:gd name="connsiteY97" fmla="*/ 605691 h 1156852"/>
                  <a:gd name="connsiteX98" fmla="*/ 3115885 w 7487769"/>
                  <a:gd name="connsiteY98" fmla="*/ 601185 h 1156852"/>
                  <a:gd name="connsiteX99" fmla="*/ 3165909 w 7487769"/>
                  <a:gd name="connsiteY99" fmla="*/ 589468 h 1156852"/>
                  <a:gd name="connsiteX100" fmla="*/ 3193399 w 7487769"/>
                  <a:gd name="connsiteY100" fmla="*/ 580454 h 1156852"/>
                  <a:gd name="connsiteX101" fmla="*/ 3216384 w 7487769"/>
                  <a:gd name="connsiteY101" fmla="*/ 573694 h 1156852"/>
                  <a:gd name="connsiteX102" fmla="*/ 3266407 w 7487769"/>
                  <a:gd name="connsiteY102" fmla="*/ 555668 h 1156852"/>
                  <a:gd name="connsiteX103" fmla="*/ 3266858 w 7487769"/>
                  <a:gd name="connsiteY103" fmla="*/ 555668 h 1156852"/>
                  <a:gd name="connsiteX104" fmla="*/ 3316881 w 7487769"/>
                  <a:gd name="connsiteY104" fmla="*/ 538543 h 1156852"/>
                  <a:gd name="connsiteX105" fmla="*/ 3342119 w 7487769"/>
                  <a:gd name="connsiteY105" fmla="*/ 530431 h 1156852"/>
                  <a:gd name="connsiteX106" fmla="*/ 3366905 w 7487769"/>
                  <a:gd name="connsiteY106" fmla="*/ 522319 h 1156852"/>
                  <a:gd name="connsiteX107" fmla="*/ 3417379 w 7487769"/>
                  <a:gd name="connsiteY107" fmla="*/ 511052 h 1156852"/>
                  <a:gd name="connsiteX108" fmla="*/ 3467403 w 7487769"/>
                  <a:gd name="connsiteY108" fmla="*/ 506095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609812 w 7487769"/>
                  <a:gd name="connsiteY111" fmla="*/ 530431 h 1156852"/>
                  <a:gd name="connsiteX112" fmla="*/ 3618374 w 7487769"/>
                  <a:gd name="connsiteY112" fmla="*/ 533135 h 1156852"/>
                  <a:gd name="connsiteX113" fmla="*/ 3666596 w 7487769"/>
                  <a:gd name="connsiteY113" fmla="*/ 555668 h 1156852"/>
                  <a:gd name="connsiteX114" fmla="*/ 3668399 w 7487769"/>
                  <a:gd name="connsiteY114" fmla="*/ 556119 h 1156852"/>
                  <a:gd name="connsiteX115" fmla="*/ 3716620 w 7487769"/>
                  <a:gd name="connsiteY115" fmla="*/ 580454 h 1156852"/>
                  <a:gd name="connsiteX116" fmla="*/ 3718873 w 7487769"/>
                  <a:gd name="connsiteY116" fmla="*/ 581806 h 1156852"/>
                  <a:gd name="connsiteX117" fmla="*/ 3765291 w 7487769"/>
                  <a:gd name="connsiteY117" fmla="*/ 605691 h 1156852"/>
                  <a:gd name="connsiteX118" fmla="*/ 3768896 w 7487769"/>
                  <a:gd name="connsiteY118" fmla="*/ 607494 h 1156852"/>
                  <a:gd name="connsiteX119" fmla="*/ 3816667 w 7487769"/>
                  <a:gd name="connsiteY119" fmla="*/ 630929 h 1156852"/>
                  <a:gd name="connsiteX120" fmla="*/ 3819371 w 7487769"/>
                  <a:gd name="connsiteY120" fmla="*/ 631830 h 1156852"/>
                  <a:gd name="connsiteX121" fmla="*/ 3869394 w 7487769"/>
                  <a:gd name="connsiteY121" fmla="*/ 650758 h 1156852"/>
                  <a:gd name="connsiteX122" fmla="*/ 3886068 w 7487769"/>
                  <a:gd name="connsiteY122" fmla="*/ 656166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6896 h 1156852"/>
                  <a:gd name="connsiteX125" fmla="*/ 4007748 w 7487769"/>
                  <a:gd name="connsiteY125" fmla="*/ 680952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8163 h 1156852"/>
                  <a:gd name="connsiteX128" fmla="*/ 4120865 w 7487769"/>
                  <a:gd name="connsiteY128" fmla="*/ 693571 h 1156852"/>
                  <a:gd name="connsiteX129" fmla="*/ 4170888 w 7487769"/>
                  <a:gd name="connsiteY129" fmla="*/ 700331 h 1156852"/>
                  <a:gd name="connsiteX130" fmla="*/ 4205589 w 7487769"/>
                  <a:gd name="connsiteY130" fmla="*/ 706189 h 1156852"/>
                  <a:gd name="connsiteX131" fmla="*/ 4221362 w 7487769"/>
                  <a:gd name="connsiteY131" fmla="*/ 708893 h 1156852"/>
                  <a:gd name="connsiteX132" fmla="*/ 4271387 w 7487769"/>
                  <a:gd name="connsiteY132" fmla="*/ 720611 h 1156852"/>
                  <a:gd name="connsiteX133" fmla="*/ 4315101 w 7487769"/>
                  <a:gd name="connsiteY133" fmla="*/ 731427 h 1156852"/>
                  <a:gd name="connsiteX134" fmla="*/ 4321861 w 7487769"/>
                  <a:gd name="connsiteY134" fmla="*/ 733229 h 1156852"/>
                  <a:gd name="connsiteX135" fmla="*/ 4371884 w 7487769"/>
                  <a:gd name="connsiteY135" fmla="*/ 745848 h 1156852"/>
                  <a:gd name="connsiteX136" fmla="*/ 4415598 w 7487769"/>
                  <a:gd name="connsiteY136" fmla="*/ 756664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8381 h 1156852"/>
                  <a:gd name="connsiteX139" fmla="*/ 4522856 w 7487769"/>
                  <a:gd name="connsiteY139" fmla="*/ 778296 h 1156852"/>
                  <a:gd name="connsiteX140" fmla="*/ 4544037 w 7487769"/>
                  <a:gd name="connsiteY140" fmla="*/ 781450 h 1156852"/>
                  <a:gd name="connsiteX141" fmla="*/ 4572880 w 7487769"/>
                  <a:gd name="connsiteY141" fmla="*/ 786408 h 1156852"/>
                  <a:gd name="connsiteX142" fmla="*/ 4623354 w 7487769"/>
                  <a:gd name="connsiteY142" fmla="*/ 794069 h 1156852"/>
                  <a:gd name="connsiteX143" fmla="*/ 4673377 w 7487769"/>
                  <a:gd name="connsiteY143" fmla="*/ 799927 h 1156852"/>
                  <a:gd name="connsiteX144" fmla="*/ 4723851 w 7487769"/>
                  <a:gd name="connsiteY144" fmla="*/ 802631 h 1156852"/>
                  <a:gd name="connsiteX145" fmla="*/ 4773876 w 7487769"/>
                  <a:gd name="connsiteY145" fmla="*/ 799927 h 1156852"/>
                  <a:gd name="connsiteX146" fmla="*/ 4824350 w 7487769"/>
                  <a:gd name="connsiteY146" fmla="*/ 788661 h 1156852"/>
                  <a:gd name="connsiteX147" fmla="*/ 4841475 w 7487769"/>
                  <a:gd name="connsiteY147" fmla="*/ 781450 h 1156852"/>
                  <a:gd name="connsiteX148" fmla="*/ 4874374 w 7487769"/>
                  <a:gd name="connsiteY148" fmla="*/ 767480 h 1156852"/>
                  <a:gd name="connsiteX149" fmla="*/ 4891498 w 7487769"/>
                  <a:gd name="connsiteY149" fmla="*/ 756664 h 1156852"/>
                  <a:gd name="connsiteX150" fmla="*/ 4924848 w 7487769"/>
                  <a:gd name="connsiteY150" fmla="*/ 735032 h 1156852"/>
                  <a:gd name="connsiteX151" fmla="*/ 4928904 w 7487769"/>
                  <a:gd name="connsiteY151" fmla="*/ 731427 h 1156852"/>
                  <a:gd name="connsiteX152" fmla="*/ 4958648 w 7487769"/>
                  <a:gd name="connsiteY152" fmla="*/ 706189 h 1156852"/>
                  <a:gd name="connsiteX153" fmla="*/ 4974871 w 7487769"/>
                  <a:gd name="connsiteY153" fmla="*/ 691768 h 1156852"/>
                  <a:gd name="connsiteX154" fmla="*/ 4985237 w 7487769"/>
                  <a:gd name="connsiteY154" fmla="*/ 680952 h 1156852"/>
                  <a:gd name="connsiteX155" fmla="*/ 5009122 w 7487769"/>
                  <a:gd name="connsiteY155" fmla="*/ 656166 h 1156852"/>
                  <a:gd name="connsiteX156" fmla="*/ 5025345 w 7487769"/>
                  <a:gd name="connsiteY156" fmla="*/ 639942 h 1156852"/>
                  <a:gd name="connsiteX157" fmla="*/ 5033458 w 7487769"/>
                  <a:gd name="connsiteY157" fmla="*/ 630929 h 1156852"/>
                  <a:gd name="connsiteX158" fmla="*/ 5055089 w 7487769"/>
                  <a:gd name="connsiteY158" fmla="*/ 605691 h 1156852"/>
                  <a:gd name="connsiteX159" fmla="*/ 5075370 w 7487769"/>
                  <a:gd name="connsiteY159" fmla="*/ 582257 h 1156852"/>
                  <a:gd name="connsiteX160" fmla="*/ 5076722 w 7487769"/>
                  <a:gd name="connsiteY160" fmla="*/ 580454 h 1156852"/>
                  <a:gd name="connsiteX161" fmla="*/ 5098804 w 7487769"/>
                  <a:gd name="connsiteY161" fmla="*/ 555668 h 1156852"/>
                  <a:gd name="connsiteX162" fmla="*/ 5120436 w 7487769"/>
                  <a:gd name="connsiteY162" fmla="*/ 530431 h 1156852"/>
                  <a:gd name="connsiteX163" fmla="*/ 5125844 w 7487769"/>
                  <a:gd name="connsiteY163" fmla="*/ 524121 h 1156852"/>
                  <a:gd name="connsiteX164" fmla="*/ 5143419 w 7487769"/>
                  <a:gd name="connsiteY164" fmla="*/ 505194 h 1156852"/>
                  <a:gd name="connsiteX165" fmla="*/ 5167305 w 7487769"/>
                  <a:gd name="connsiteY165" fmla="*/ 479956 h 1156852"/>
                  <a:gd name="connsiteX166" fmla="*/ 5175867 w 7487769"/>
                  <a:gd name="connsiteY166" fmla="*/ 470943 h 1156852"/>
                  <a:gd name="connsiteX167" fmla="*/ 5193894 w 7487769"/>
                  <a:gd name="connsiteY167" fmla="*/ 455170 h 1156852"/>
                  <a:gd name="connsiteX168" fmla="*/ 5222285 w 7487769"/>
                  <a:gd name="connsiteY168" fmla="*/ 429933 h 1156852"/>
                  <a:gd name="connsiteX169" fmla="*/ 5226342 w 7487769"/>
                  <a:gd name="connsiteY169" fmla="*/ 425877 h 1156852"/>
                  <a:gd name="connsiteX170" fmla="*/ 5258790 w 7487769"/>
                  <a:gd name="connsiteY170" fmla="*/ 404696 h 1156852"/>
                  <a:gd name="connsiteX171" fmla="*/ 5276365 w 7487769"/>
                  <a:gd name="connsiteY171" fmla="*/ 392978 h 1156852"/>
                  <a:gd name="connsiteX172" fmla="*/ 5312869 w 7487769"/>
                  <a:gd name="connsiteY172" fmla="*/ 379458 h 1156852"/>
                  <a:gd name="connsiteX173" fmla="*/ 5326839 w 7487769"/>
                  <a:gd name="connsiteY173" fmla="*/ 374501 h 1156852"/>
                  <a:gd name="connsiteX174" fmla="*/ 5376863 w 7487769"/>
                  <a:gd name="connsiteY174" fmla="*/ 369093 h 1156852"/>
                  <a:gd name="connsiteX175" fmla="*/ 5427337 w 7487769"/>
                  <a:gd name="connsiteY175" fmla="*/ 376755 h 1156852"/>
                  <a:gd name="connsiteX176" fmla="*/ 5434097 w 7487769"/>
                  <a:gd name="connsiteY176" fmla="*/ 379458 h 1156852"/>
                  <a:gd name="connsiteX177" fmla="*/ 5477360 w 7487769"/>
                  <a:gd name="connsiteY177" fmla="*/ 397936 h 1156852"/>
                  <a:gd name="connsiteX178" fmla="*/ 5489078 w 7487769"/>
                  <a:gd name="connsiteY178" fmla="*/ 404696 h 1156852"/>
                  <a:gd name="connsiteX179" fmla="*/ 5527836 w 7487769"/>
                  <a:gd name="connsiteY179" fmla="*/ 428130 h 1156852"/>
                  <a:gd name="connsiteX180" fmla="*/ 5529638 w 7487769"/>
                  <a:gd name="connsiteY180" fmla="*/ 429933 h 1156852"/>
                  <a:gd name="connsiteX181" fmla="*/ 5563888 w 7487769"/>
                  <a:gd name="connsiteY181" fmla="*/ 455170 h 1156852"/>
                  <a:gd name="connsiteX182" fmla="*/ 5577859 w 7487769"/>
                  <a:gd name="connsiteY182" fmla="*/ 465986 h 1156852"/>
                  <a:gd name="connsiteX183" fmla="*/ 5594984 w 7487769"/>
                  <a:gd name="connsiteY183" fmla="*/ 479956 h 1156852"/>
                  <a:gd name="connsiteX184" fmla="*/ 5625629 w 7487769"/>
                  <a:gd name="connsiteY184" fmla="*/ 505194 h 1156852"/>
                  <a:gd name="connsiteX185" fmla="*/ 5628333 w 7487769"/>
                  <a:gd name="connsiteY185" fmla="*/ 507447 h 1156852"/>
                  <a:gd name="connsiteX186" fmla="*/ 5653120 w 7487769"/>
                  <a:gd name="connsiteY186" fmla="*/ 530431 h 1156852"/>
                  <a:gd name="connsiteX187" fmla="*/ 5678357 w 7487769"/>
                  <a:gd name="connsiteY187" fmla="*/ 553415 h 1156852"/>
                  <a:gd name="connsiteX188" fmla="*/ 5680610 w 7487769"/>
                  <a:gd name="connsiteY188" fmla="*/ 555668 h 1156852"/>
                  <a:gd name="connsiteX189" fmla="*/ 5708551 w 7487769"/>
                  <a:gd name="connsiteY189" fmla="*/ 580454 h 1156852"/>
                  <a:gd name="connsiteX190" fmla="*/ 5728831 w 7487769"/>
                  <a:gd name="connsiteY190" fmla="*/ 598481 h 1156852"/>
                  <a:gd name="connsiteX191" fmla="*/ 5736943 w 7487769"/>
                  <a:gd name="connsiteY191" fmla="*/ 605691 h 1156852"/>
                  <a:gd name="connsiteX192" fmla="*/ 5766236 w 7487769"/>
                  <a:gd name="connsiteY192" fmla="*/ 630929 h 1156852"/>
                  <a:gd name="connsiteX193" fmla="*/ 5778854 w 7487769"/>
                  <a:gd name="connsiteY193" fmla="*/ 642195 h 1156852"/>
                  <a:gd name="connsiteX194" fmla="*/ 5796881 w 7487769"/>
                  <a:gd name="connsiteY194" fmla="*/ 656166 h 1156852"/>
                  <a:gd name="connsiteX195" fmla="*/ 5829328 w 7487769"/>
                  <a:gd name="connsiteY195" fmla="*/ 680952 h 1156852"/>
                  <a:gd name="connsiteX196" fmla="*/ 5829328 w 7487769"/>
                  <a:gd name="connsiteY196" fmla="*/ 680952 h 1156852"/>
                  <a:gd name="connsiteX197" fmla="*/ 5868086 w 7487769"/>
                  <a:gd name="connsiteY197" fmla="*/ 706189 h 1156852"/>
                  <a:gd name="connsiteX198" fmla="*/ 5879353 w 7487769"/>
                  <a:gd name="connsiteY198" fmla="*/ 713851 h 1156852"/>
                  <a:gd name="connsiteX199" fmla="*/ 5915856 w 7487769"/>
                  <a:gd name="connsiteY199" fmla="*/ 731427 h 1156852"/>
                  <a:gd name="connsiteX200" fmla="*/ 5929827 w 7487769"/>
                  <a:gd name="connsiteY200" fmla="*/ 738187 h 1156852"/>
                  <a:gd name="connsiteX201" fmla="*/ 5979851 w 7487769"/>
                  <a:gd name="connsiteY201" fmla="*/ 753509 h 1156852"/>
                  <a:gd name="connsiteX202" fmla="*/ 6001032 w 7487769"/>
                  <a:gd name="connsiteY202" fmla="*/ 756664 h 1156852"/>
                  <a:gd name="connsiteX203" fmla="*/ 6030325 w 7487769"/>
                  <a:gd name="connsiteY203" fmla="*/ 761170 h 1156852"/>
                  <a:gd name="connsiteX204" fmla="*/ 6080348 w 7487769"/>
                  <a:gd name="connsiteY204" fmla="*/ 760720 h 1156852"/>
                  <a:gd name="connsiteX205" fmla="*/ 6108740 w 7487769"/>
                  <a:gd name="connsiteY205" fmla="*/ 756664 h 1156852"/>
                  <a:gd name="connsiteX206" fmla="*/ 6130822 w 7487769"/>
                  <a:gd name="connsiteY206" fmla="*/ 753509 h 1156852"/>
                  <a:gd name="connsiteX207" fmla="*/ 6180847 w 7487769"/>
                  <a:gd name="connsiteY207" fmla="*/ 741792 h 1156852"/>
                  <a:gd name="connsiteX208" fmla="*/ 6213294 w 7487769"/>
                  <a:gd name="connsiteY208" fmla="*/ 731427 h 1156852"/>
                  <a:gd name="connsiteX209" fmla="*/ 6231321 w 7487769"/>
                  <a:gd name="connsiteY209" fmla="*/ 725568 h 1156852"/>
                  <a:gd name="connsiteX210" fmla="*/ 6281344 w 7487769"/>
                  <a:gd name="connsiteY210" fmla="*/ 706640 h 1156852"/>
                  <a:gd name="connsiteX211" fmla="*/ 6282246 w 7487769"/>
                  <a:gd name="connsiteY211" fmla="*/ 706189 h 1156852"/>
                  <a:gd name="connsiteX212" fmla="*/ 6331819 w 7487769"/>
                  <a:gd name="connsiteY212" fmla="*/ 685910 h 1156852"/>
                  <a:gd name="connsiteX213" fmla="*/ 6342183 w 7487769"/>
                  <a:gd name="connsiteY213" fmla="*/ 680952 h 1156852"/>
                  <a:gd name="connsiteX214" fmla="*/ 6381842 w 7487769"/>
                  <a:gd name="connsiteY214" fmla="*/ 662926 h 1156852"/>
                  <a:gd name="connsiteX215" fmla="*/ 6397164 w 7487769"/>
                  <a:gd name="connsiteY215" fmla="*/ 656166 h 1156852"/>
                  <a:gd name="connsiteX216" fmla="*/ 6432316 w 7487769"/>
                  <a:gd name="connsiteY216" fmla="*/ 639041 h 1156852"/>
                  <a:gd name="connsiteX217" fmla="*/ 6448990 w 7487769"/>
                  <a:gd name="connsiteY217" fmla="*/ 630929 h 1156852"/>
                  <a:gd name="connsiteX218" fmla="*/ 6482340 w 7487769"/>
                  <a:gd name="connsiteY218" fmla="*/ 614705 h 1156852"/>
                  <a:gd name="connsiteX219" fmla="*/ 6500367 w 7487769"/>
                  <a:gd name="connsiteY219" fmla="*/ 605691 h 1156852"/>
                  <a:gd name="connsiteX220" fmla="*/ 6532814 w 7487769"/>
                  <a:gd name="connsiteY220" fmla="*/ 589918 h 1156852"/>
                  <a:gd name="connsiteX221" fmla="*/ 6553095 w 7487769"/>
                  <a:gd name="connsiteY221" fmla="*/ 580454 h 1156852"/>
                  <a:gd name="connsiteX222" fmla="*/ 6582837 w 7487769"/>
                  <a:gd name="connsiteY222" fmla="*/ 568286 h 1156852"/>
                  <a:gd name="connsiteX223" fmla="*/ 6620694 w 7487769"/>
                  <a:gd name="connsiteY223" fmla="*/ 555668 h 1156852"/>
                  <a:gd name="connsiteX224" fmla="*/ 6633313 w 7487769"/>
                  <a:gd name="connsiteY224" fmla="*/ 551161 h 1156852"/>
                  <a:gd name="connsiteX225" fmla="*/ 6683336 w 7487769"/>
                  <a:gd name="connsiteY225" fmla="*/ 543951 h 1156852"/>
                  <a:gd name="connsiteX226" fmla="*/ 6733810 w 7487769"/>
                  <a:gd name="connsiteY226" fmla="*/ 548908 h 1156852"/>
                  <a:gd name="connsiteX227" fmla="*/ 6749583 w 7487769"/>
                  <a:gd name="connsiteY227" fmla="*/ 555668 h 1156852"/>
                  <a:gd name="connsiteX228" fmla="*/ 6783834 w 7487769"/>
                  <a:gd name="connsiteY228" fmla="*/ 570089 h 1156852"/>
                  <a:gd name="connsiteX229" fmla="*/ 6797805 w 7487769"/>
                  <a:gd name="connsiteY229" fmla="*/ 580454 h 1156852"/>
                  <a:gd name="connsiteX230" fmla="*/ 6831153 w 7487769"/>
                  <a:gd name="connsiteY230" fmla="*/ 605691 h 1156852"/>
                  <a:gd name="connsiteX231" fmla="*/ 6834308 w 7487769"/>
                  <a:gd name="connsiteY231" fmla="*/ 608396 h 1156852"/>
                  <a:gd name="connsiteX232" fmla="*/ 6854587 w 7487769"/>
                  <a:gd name="connsiteY232" fmla="*/ 630929 h 1156852"/>
                  <a:gd name="connsiteX233" fmla="*/ 6877572 w 7487769"/>
                  <a:gd name="connsiteY233" fmla="*/ 656166 h 1156852"/>
                  <a:gd name="connsiteX234" fmla="*/ 6884331 w 7487769"/>
                  <a:gd name="connsiteY234" fmla="*/ 664278 h 1156852"/>
                  <a:gd name="connsiteX235" fmla="*/ 6896049 w 7487769"/>
                  <a:gd name="connsiteY235" fmla="*/ 680952 h 1156852"/>
                  <a:gd name="connsiteX236" fmla="*/ 6914526 w 7487769"/>
                  <a:gd name="connsiteY236" fmla="*/ 706189 h 1156852"/>
                  <a:gd name="connsiteX237" fmla="*/ 6932552 w 7487769"/>
                  <a:gd name="connsiteY237" fmla="*/ 731427 h 1156852"/>
                  <a:gd name="connsiteX238" fmla="*/ 6934805 w 7487769"/>
                  <a:gd name="connsiteY238" fmla="*/ 734131 h 1156852"/>
                  <a:gd name="connsiteX239" fmla="*/ 6948777 w 7487769"/>
                  <a:gd name="connsiteY239" fmla="*/ 756664 h 1156852"/>
                  <a:gd name="connsiteX240" fmla="*/ 6965000 w 7487769"/>
                  <a:gd name="connsiteY240" fmla="*/ 781450 h 1156852"/>
                  <a:gd name="connsiteX241" fmla="*/ 6980774 w 7487769"/>
                  <a:gd name="connsiteY241" fmla="*/ 806687 h 1156852"/>
                  <a:gd name="connsiteX242" fmla="*/ 6984830 w 7487769"/>
                  <a:gd name="connsiteY242" fmla="*/ 813447 h 1156852"/>
                  <a:gd name="connsiteX243" fmla="*/ 6996096 w 7487769"/>
                  <a:gd name="connsiteY243" fmla="*/ 831924 h 1156852"/>
                  <a:gd name="connsiteX244" fmla="*/ 7011870 w 7487769"/>
                  <a:gd name="connsiteY244" fmla="*/ 857162 h 1156852"/>
                  <a:gd name="connsiteX245" fmla="*/ 7027192 w 7487769"/>
                  <a:gd name="connsiteY245" fmla="*/ 882399 h 1156852"/>
                  <a:gd name="connsiteX246" fmla="*/ 7035304 w 7487769"/>
                  <a:gd name="connsiteY246" fmla="*/ 895017 h 1156852"/>
                  <a:gd name="connsiteX247" fmla="*/ 7043415 w 7487769"/>
                  <a:gd name="connsiteY247" fmla="*/ 907185 h 1156852"/>
                  <a:gd name="connsiteX248" fmla="*/ 7059640 w 7487769"/>
                  <a:gd name="connsiteY248" fmla="*/ 932422 h 1156852"/>
                  <a:gd name="connsiteX249" fmla="*/ 7076314 w 7487769"/>
                  <a:gd name="connsiteY249" fmla="*/ 957660 h 1156852"/>
                  <a:gd name="connsiteX250" fmla="*/ 7085328 w 7487769"/>
                  <a:gd name="connsiteY250" fmla="*/ 972081 h 1156852"/>
                  <a:gd name="connsiteX251" fmla="*/ 7093440 w 7487769"/>
                  <a:gd name="connsiteY251" fmla="*/ 982897 h 1156852"/>
                  <a:gd name="connsiteX252" fmla="*/ 7112367 w 7487769"/>
                  <a:gd name="connsiteY252" fmla="*/ 1007683 h 1156852"/>
                  <a:gd name="connsiteX253" fmla="*/ 7131295 w 7487769"/>
                  <a:gd name="connsiteY253" fmla="*/ 1032920 h 1156852"/>
                  <a:gd name="connsiteX254" fmla="*/ 7135802 w 7487769"/>
                  <a:gd name="connsiteY254" fmla="*/ 1038779 h 1156852"/>
                  <a:gd name="connsiteX255" fmla="*/ 7155180 w 7487769"/>
                  <a:gd name="connsiteY255" fmla="*/ 1058158 h 1156852"/>
                  <a:gd name="connsiteX256" fmla="*/ 7181318 w 7487769"/>
                  <a:gd name="connsiteY256" fmla="*/ 1083395 h 1156852"/>
                  <a:gd name="connsiteX257" fmla="*/ 7186276 w 7487769"/>
                  <a:gd name="connsiteY257" fmla="*/ 1087901 h 1156852"/>
                  <a:gd name="connsiteX258" fmla="*/ 7218724 w 7487769"/>
                  <a:gd name="connsiteY258" fmla="*/ 1108181 h 1156852"/>
                  <a:gd name="connsiteX259" fmla="*/ 7236299 w 7487769"/>
                  <a:gd name="connsiteY259" fmla="*/ 1118997 h 1156852"/>
                  <a:gd name="connsiteX260" fmla="*/ 7286775 w 7487769"/>
                  <a:gd name="connsiteY260" fmla="*/ 1129813 h 1156852"/>
                  <a:gd name="connsiteX261" fmla="*/ 7336797 w 7487769"/>
                  <a:gd name="connsiteY261" fmla="*/ 1123954 h 1156852"/>
                  <a:gd name="connsiteX262" fmla="*/ 7373752 w 7487769"/>
                  <a:gd name="connsiteY262" fmla="*/ 1108181 h 1156852"/>
                  <a:gd name="connsiteX263" fmla="*/ 7387272 w 7487769"/>
                  <a:gd name="connsiteY263" fmla="*/ 1102773 h 1156852"/>
                  <a:gd name="connsiteX264" fmla="*/ 7418819 w 7487769"/>
                  <a:gd name="connsiteY264" fmla="*/ 1083395 h 1156852"/>
                  <a:gd name="connsiteX265" fmla="*/ 7437296 w 7487769"/>
                  <a:gd name="connsiteY265" fmla="*/ 1072128 h 1156852"/>
                  <a:gd name="connsiteX266" fmla="*/ 7458477 w 7487769"/>
                  <a:gd name="connsiteY266" fmla="*/ 1058158 h 1156852"/>
                  <a:gd name="connsiteX267" fmla="*/ 7487770 w 7487769"/>
                  <a:gd name="connsiteY267" fmla="*/ 1037878 h 1156852"/>
                  <a:gd name="connsiteX268" fmla="*/ 7487770 w 7487769"/>
                  <a:gd name="connsiteY268" fmla="*/ 1032920 h 1156852"/>
                  <a:gd name="connsiteX269" fmla="*/ 7487770 w 7487769"/>
                  <a:gd name="connsiteY269" fmla="*/ 1007683 h 1156852"/>
                  <a:gd name="connsiteX270" fmla="*/ 7487770 w 7487769"/>
                  <a:gd name="connsiteY270" fmla="*/ 982897 h 1156852"/>
                  <a:gd name="connsiteX271" fmla="*/ 7487770 w 7487769"/>
                  <a:gd name="connsiteY271" fmla="*/ 957660 h 1156852"/>
                  <a:gd name="connsiteX272" fmla="*/ 7487770 w 7487769"/>
                  <a:gd name="connsiteY272" fmla="*/ 932422 h 1156852"/>
                  <a:gd name="connsiteX273" fmla="*/ 7487770 w 7487769"/>
                  <a:gd name="connsiteY273" fmla="*/ 907185 h 1156852"/>
                  <a:gd name="connsiteX274" fmla="*/ 7487770 w 7487769"/>
                  <a:gd name="connsiteY274" fmla="*/ 882399 h 1156852"/>
                  <a:gd name="connsiteX275" fmla="*/ 7487770 w 7487769"/>
                  <a:gd name="connsiteY275" fmla="*/ 857162 h 1156852"/>
                  <a:gd name="connsiteX276" fmla="*/ 7487770 w 7487769"/>
                  <a:gd name="connsiteY276" fmla="*/ 831924 h 1156852"/>
                  <a:gd name="connsiteX277" fmla="*/ 7487770 w 7487769"/>
                  <a:gd name="connsiteY277" fmla="*/ 806687 h 1156852"/>
                  <a:gd name="connsiteX278" fmla="*/ 7487770 w 7487769"/>
                  <a:gd name="connsiteY278" fmla="*/ 781450 h 1156852"/>
                  <a:gd name="connsiteX279" fmla="*/ 7487770 w 7487769"/>
                  <a:gd name="connsiteY279" fmla="*/ 756664 h 1156852"/>
                  <a:gd name="connsiteX280" fmla="*/ 7487770 w 7487769"/>
                  <a:gd name="connsiteY280" fmla="*/ 731427 h 1156852"/>
                  <a:gd name="connsiteX281" fmla="*/ 7487770 w 7487769"/>
                  <a:gd name="connsiteY281" fmla="*/ 714752 h 1156852"/>
                  <a:gd name="connsiteX282" fmla="*/ 7463434 w 7487769"/>
                  <a:gd name="connsiteY282" fmla="*/ 731427 h 1156852"/>
                  <a:gd name="connsiteX283" fmla="*/ 7437296 w 7487769"/>
                  <a:gd name="connsiteY283" fmla="*/ 750354 h 1156852"/>
                  <a:gd name="connsiteX284" fmla="*/ 7426930 w 7487769"/>
                  <a:gd name="connsiteY284" fmla="*/ 756664 h 1156852"/>
                  <a:gd name="connsiteX285" fmla="*/ 7387272 w 7487769"/>
                  <a:gd name="connsiteY285" fmla="*/ 779648 h 1156852"/>
                  <a:gd name="connsiteX286" fmla="*/ 7382315 w 7487769"/>
                  <a:gd name="connsiteY286" fmla="*/ 781450 h 1156852"/>
                  <a:gd name="connsiteX287" fmla="*/ 7336797 w 7487769"/>
                  <a:gd name="connsiteY287" fmla="*/ 800378 h 1156852"/>
                  <a:gd name="connsiteX288" fmla="*/ 7286775 w 7487769"/>
                  <a:gd name="connsiteY288" fmla="*/ 806687 h 1156852"/>
                  <a:gd name="connsiteX289" fmla="*/ 7236299 w 7487769"/>
                  <a:gd name="connsiteY289" fmla="*/ 795871 h 1156852"/>
                  <a:gd name="connsiteX290" fmla="*/ 7213766 w 7487769"/>
                  <a:gd name="connsiteY290" fmla="*/ 781450 h 1156852"/>
                  <a:gd name="connsiteX291" fmla="*/ 7186276 w 7487769"/>
                  <a:gd name="connsiteY291" fmla="*/ 765226 h 1156852"/>
                  <a:gd name="connsiteX292" fmla="*/ 7177262 w 7487769"/>
                  <a:gd name="connsiteY292" fmla="*/ 756664 h 1156852"/>
                  <a:gd name="connsiteX293" fmla="*/ 7152025 w 7487769"/>
                  <a:gd name="connsiteY293" fmla="*/ 731427 h 1156852"/>
                  <a:gd name="connsiteX294" fmla="*/ 7135802 w 7487769"/>
                  <a:gd name="connsiteY294" fmla="*/ 715203 h 1156852"/>
                  <a:gd name="connsiteX295" fmla="*/ 7129042 w 7487769"/>
                  <a:gd name="connsiteY295" fmla="*/ 706189 h 1156852"/>
                  <a:gd name="connsiteX296" fmla="*/ 7109663 w 7487769"/>
                  <a:gd name="connsiteY296" fmla="*/ 680952 h 1156852"/>
                  <a:gd name="connsiteX297" fmla="*/ 7090736 w 7487769"/>
                  <a:gd name="connsiteY297" fmla="*/ 656166 h 1156852"/>
                  <a:gd name="connsiteX298" fmla="*/ 7085328 w 7487769"/>
                  <a:gd name="connsiteY298" fmla="*/ 649406 h 1156852"/>
                  <a:gd name="connsiteX299" fmla="*/ 7073610 w 7487769"/>
                  <a:gd name="connsiteY299" fmla="*/ 630929 h 1156852"/>
                  <a:gd name="connsiteX300" fmla="*/ 7056936 w 7487769"/>
                  <a:gd name="connsiteY300" fmla="*/ 605691 h 1156852"/>
                  <a:gd name="connsiteX301" fmla="*/ 7040711 w 7487769"/>
                  <a:gd name="connsiteY301" fmla="*/ 580454 h 1156852"/>
                  <a:gd name="connsiteX302" fmla="*/ 7035304 w 7487769"/>
                  <a:gd name="connsiteY302" fmla="*/ 572342 h 1156852"/>
                  <a:gd name="connsiteX303" fmla="*/ 7024938 w 7487769"/>
                  <a:gd name="connsiteY303" fmla="*/ 555668 h 1156852"/>
                  <a:gd name="connsiteX304" fmla="*/ 7009616 w 7487769"/>
                  <a:gd name="connsiteY304" fmla="*/ 530431 h 1156852"/>
                  <a:gd name="connsiteX305" fmla="*/ 6993843 w 7487769"/>
                  <a:gd name="connsiteY305" fmla="*/ 505194 h 1156852"/>
                  <a:gd name="connsiteX306" fmla="*/ 6984830 w 7487769"/>
                  <a:gd name="connsiteY306" fmla="*/ 490772 h 1156852"/>
                  <a:gd name="connsiteX307" fmla="*/ 6978520 w 7487769"/>
                  <a:gd name="connsiteY307" fmla="*/ 479956 h 1156852"/>
                  <a:gd name="connsiteX308" fmla="*/ 6962296 w 7487769"/>
                  <a:gd name="connsiteY308" fmla="*/ 455170 h 1156852"/>
                  <a:gd name="connsiteX309" fmla="*/ 6946974 w 7487769"/>
                  <a:gd name="connsiteY309" fmla="*/ 429933 h 1156852"/>
                  <a:gd name="connsiteX310" fmla="*/ 6934805 w 7487769"/>
                  <a:gd name="connsiteY310" fmla="*/ 411456 h 1156852"/>
                  <a:gd name="connsiteX311" fmla="*/ 6929849 w 7487769"/>
                  <a:gd name="connsiteY311" fmla="*/ 404696 h 1156852"/>
                  <a:gd name="connsiteX312" fmla="*/ 6911822 w 7487769"/>
                  <a:gd name="connsiteY312" fmla="*/ 379458 h 1156852"/>
                  <a:gd name="connsiteX313" fmla="*/ 6894246 w 7487769"/>
                  <a:gd name="connsiteY313" fmla="*/ 354672 h 1156852"/>
                  <a:gd name="connsiteX314" fmla="*/ 6884331 w 7487769"/>
                  <a:gd name="connsiteY314" fmla="*/ 341152 h 1156852"/>
                  <a:gd name="connsiteX315" fmla="*/ 6873967 w 7487769"/>
                  <a:gd name="connsiteY315" fmla="*/ 329435 h 1156852"/>
                  <a:gd name="connsiteX316" fmla="*/ 6851434 w 7487769"/>
                  <a:gd name="connsiteY316" fmla="*/ 304198 h 1156852"/>
                  <a:gd name="connsiteX317" fmla="*/ 6834308 w 7487769"/>
                  <a:gd name="connsiteY317" fmla="*/ 285721 h 1156852"/>
                  <a:gd name="connsiteX318" fmla="*/ 6825294 w 7487769"/>
                  <a:gd name="connsiteY318" fmla="*/ 278961 h 1156852"/>
                  <a:gd name="connsiteX319" fmla="*/ 6792847 w 7487769"/>
                  <a:gd name="connsiteY319" fmla="*/ 254174 h 1156852"/>
                  <a:gd name="connsiteX320" fmla="*/ 6783834 w 7487769"/>
                  <a:gd name="connsiteY320" fmla="*/ 247414 h 1156852"/>
                  <a:gd name="connsiteX321" fmla="*/ 6739218 w 7487769"/>
                  <a:gd name="connsiteY321" fmla="*/ 228937 h 1156852"/>
                  <a:gd name="connsiteX322" fmla="*/ 6733810 w 7487769"/>
                  <a:gd name="connsiteY322" fmla="*/ 226684 h 1156852"/>
                  <a:gd name="connsiteX323" fmla="*/ 6683336 w 7487769"/>
                  <a:gd name="connsiteY323" fmla="*/ 221276 h 1156852"/>
                  <a:gd name="connsiteX324" fmla="*/ 6633313 w 7487769"/>
                  <a:gd name="connsiteY324" fmla="*/ 228486 h 1156852"/>
                  <a:gd name="connsiteX325" fmla="*/ 6631510 w 7487769"/>
                  <a:gd name="connsiteY325" fmla="*/ 228937 h 1156852"/>
                  <a:gd name="connsiteX326" fmla="*/ 6582837 w 7487769"/>
                  <a:gd name="connsiteY326" fmla="*/ 245611 h 1156852"/>
                  <a:gd name="connsiteX327" fmla="*/ 6563910 w 7487769"/>
                  <a:gd name="connsiteY327" fmla="*/ 254174 h 1156852"/>
                  <a:gd name="connsiteX328" fmla="*/ 6532814 w 7487769"/>
                  <a:gd name="connsiteY328" fmla="*/ 267694 h 1156852"/>
                  <a:gd name="connsiteX329" fmla="*/ 6508929 w 7487769"/>
                  <a:gd name="connsiteY329" fmla="*/ 278961 h 1156852"/>
                  <a:gd name="connsiteX330" fmla="*/ 6482340 w 7487769"/>
                  <a:gd name="connsiteY330" fmla="*/ 292030 h 1156852"/>
                  <a:gd name="connsiteX331" fmla="*/ 6458455 w 7487769"/>
                  <a:gd name="connsiteY331" fmla="*/ 304198 h 1156852"/>
                  <a:gd name="connsiteX332" fmla="*/ 6432316 w 7487769"/>
                  <a:gd name="connsiteY332" fmla="*/ 317267 h 1156852"/>
                  <a:gd name="connsiteX333" fmla="*/ 6406629 w 7487769"/>
                  <a:gd name="connsiteY333" fmla="*/ 329435 h 1156852"/>
                  <a:gd name="connsiteX334" fmla="*/ 6381842 w 7487769"/>
                  <a:gd name="connsiteY334" fmla="*/ 341152 h 1156852"/>
                  <a:gd name="connsiteX335" fmla="*/ 6352098 w 7487769"/>
                  <a:gd name="connsiteY335" fmla="*/ 354672 h 1156852"/>
                  <a:gd name="connsiteX336" fmla="*/ 6331819 w 7487769"/>
                  <a:gd name="connsiteY336" fmla="*/ 363685 h 1156852"/>
                  <a:gd name="connsiteX337" fmla="*/ 6293061 w 7487769"/>
                  <a:gd name="connsiteY337" fmla="*/ 379458 h 1156852"/>
                  <a:gd name="connsiteX338" fmla="*/ 6281344 w 7487769"/>
                  <a:gd name="connsiteY338" fmla="*/ 384416 h 1156852"/>
                  <a:gd name="connsiteX339" fmla="*/ 6231321 w 7487769"/>
                  <a:gd name="connsiteY339" fmla="*/ 402893 h 1156852"/>
                  <a:gd name="connsiteX340" fmla="*/ 6225462 w 7487769"/>
                  <a:gd name="connsiteY340" fmla="*/ 404696 h 1156852"/>
                  <a:gd name="connsiteX341" fmla="*/ 6180847 w 7487769"/>
                  <a:gd name="connsiteY341" fmla="*/ 419568 h 1156852"/>
                  <a:gd name="connsiteX342" fmla="*/ 6138484 w 7487769"/>
                  <a:gd name="connsiteY342" fmla="*/ 429933 h 1156852"/>
                  <a:gd name="connsiteX343" fmla="*/ 6130822 w 7487769"/>
                  <a:gd name="connsiteY343" fmla="*/ 431735 h 1156852"/>
                  <a:gd name="connsiteX344" fmla="*/ 6080348 w 7487769"/>
                  <a:gd name="connsiteY344" fmla="*/ 438045 h 1156852"/>
                  <a:gd name="connsiteX345" fmla="*/ 6030325 w 7487769"/>
                  <a:gd name="connsiteY345" fmla="*/ 438495 h 1156852"/>
                  <a:gd name="connsiteX346" fmla="*/ 5979851 w 7487769"/>
                  <a:gd name="connsiteY346" fmla="*/ 431735 h 1156852"/>
                  <a:gd name="connsiteX347" fmla="*/ 5973992 w 7487769"/>
                  <a:gd name="connsiteY347" fmla="*/ 429933 h 1156852"/>
                  <a:gd name="connsiteX348" fmla="*/ 5929827 w 7487769"/>
                  <a:gd name="connsiteY348" fmla="*/ 415962 h 1156852"/>
                  <a:gd name="connsiteX349" fmla="*/ 5907294 w 7487769"/>
                  <a:gd name="connsiteY349" fmla="*/ 404696 h 1156852"/>
                  <a:gd name="connsiteX350" fmla="*/ 5879353 w 7487769"/>
                  <a:gd name="connsiteY350" fmla="*/ 391626 h 1156852"/>
                  <a:gd name="connsiteX351" fmla="*/ 5860875 w 7487769"/>
                  <a:gd name="connsiteY351" fmla="*/ 379458 h 1156852"/>
                  <a:gd name="connsiteX352" fmla="*/ 5829328 w 7487769"/>
                  <a:gd name="connsiteY352" fmla="*/ 359629 h 1156852"/>
                  <a:gd name="connsiteX353" fmla="*/ 5822569 w 7487769"/>
                  <a:gd name="connsiteY353" fmla="*/ 354672 h 1156852"/>
                  <a:gd name="connsiteX354" fmla="*/ 5791473 w 7487769"/>
                  <a:gd name="connsiteY354" fmla="*/ 329435 h 1156852"/>
                  <a:gd name="connsiteX355" fmla="*/ 5778854 w 7487769"/>
                  <a:gd name="connsiteY355" fmla="*/ 319971 h 1156852"/>
                  <a:gd name="connsiteX356" fmla="*/ 5760828 w 7487769"/>
                  <a:gd name="connsiteY356" fmla="*/ 304198 h 1156852"/>
                  <a:gd name="connsiteX357" fmla="*/ 5731535 w 7487769"/>
                  <a:gd name="connsiteY357" fmla="*/ 278961 h 1156852"/>
                  <a:gd name="connsiteX358" fmla="*/ 5728831 w 7487769"/>
                  <a:gd name="connsiteY358" fmla="*/ 276707 h 1156852"/>
                  <a:gd name="connsiteX359" fmla="*/ 5703594 w 7487769"/>
                  <a:gd name="connsiteY359" fmla="*/ 254174 h 1156852"/>
                  <a:gd name="connsiteX360" fmla="*/ 5678357 w 7487769"/>
                  <a:gd name="connsiteY360" fmla="*/ 231190 h 1156852"/>
                  <a:gd name="connsiteX361" fmla="*/ 5676103 w 7487769"/>
                  <a:gd name="connsiteY361" fmla="*/ 228937 h 1156852"/>
                  <a:gd name="connsiteX362" fmla="*/ 5648162 w 7487769"/>
                  <a:gd name="connsiteY362" fmla="*/ 203700 h 1156852"/>
                  <a:gd name="connsiteX363" fmla="*/ 5628333 w 7487769"/>
                  <a:gd name="connsiteY363" fmla="*/ 185673 h 1156852"/>
                  <a:gd name="connsiteX364" fmla="*/ 5620221 w 7487769"/>
                  <a:gd name="connsiteY364" fmla="*/ 178463 h 1156852"/>
                  <a:gd name="connsiteX365" fmla="*/ 5590477 w 7487769"/>
                  <a:gd name="connsiteY365" fmla="*/ 153676 h 1156852"/>
                  <a:gd name="connsiteX366" fmla="*/ 5577859 w 7487769"/>
                  <a:gd name="connsiteY366" fmla="*/ 142860 h 1156852"/>
                  <a:gd name="connsiteX367" fmla="*/ 5558030 w 7487769"/>
                  <a:gd name="connsiteY367" fmla="*/ 128439 h 1156852"/>
                  <a:gd name="connsiteX368" fmla="*/ 5527836 w 7487769"/>
                  <a:gd name="connsiteY368" fmla="*/ 104554 h 1156852"/>
                  <a:gd name="connsiteX369" fmla="*/ 5525131 w 7487769"/>
                  <a:gd name="connsiteY369" fmla="*/ 103202 h 1156852"/>
                  <a:gd name="connsiteX370" fmla="*/ 5483219 w 7487769"/>
                  <a:gd name="connsiteY370" fmla="*/ 77965 h 1156852"/>
                  <a:gd name="connsiteX371" fmla="*/ 5477360 w 7487769"/>
                  <a:gd name="connsiteY371" fmla="*/ 74810 h 1156852"/>
                  <a:gd name="connsiteX372" fmla="*/ 5427337 w 7487769"/>
                  <a:gd name="connsiteY372" fmla="*/ 55432 h 1156852"/>
                  <a:gd name="connsiteX373" fmla="*/ 5414268 w 7487769"/>
                  <a:gd name="connsiteY373" fmla="*/ 53178 h 1156852"/>
                  <a:gd name="connsiteX374" fmla="*/ 5376863 w 7487769"/>
                  <a:gd name="connsiteY374" fmla="*/ 46418 h 1156852"/>
                  <a:gd name="connsiteX375" fmla="*/ 5326839 w 7487769"/>
                  <a:gd name="connsiteY375" fmla="*/ 51376 h 1156852"/>
                  <a:gd name="connsiteX376" fmla="*/ 5322332 w 7487769"/>
                  <a:gd name="connsiteY376" fmla="*/ 53178 h 1156852"/>
                  <a:gd name="connsiteX377" fmla="*/ 5276365 w 7487769"/>
                  <a:gd name="connsiteY377" fmla="*/ 70303 h 1156852"/>
                  <a:gd name="connsiteX378" fmla="*/ 5264198 w 7487769"/>
                  <a:gd name="connsiteY378" fmla="*/ 77965 h 1156852"/>
                  <a:gd name="connsiteX379" fmla="*/ 5226792 w 7487769"/>
                  <a:gd name="connsiteY379" fmla="*/ 103202 h 1156852"/>
                  <a:gd name="connsiteX380" fmla="*/ 5226342 w 7487769"/>
                  <a:gd name="connsiteY380" fmla="*/ 103653 h 1156852"/>
                  <a:gd name="connsiteX381" fmla="*/ 5197950 w 7487769"/>
                  <a:gd name="connsiteY381" fmla="*/ 128439 h 1156852"/>
                  <a:gd name="connsiteX382" fmla="*/ 5175867 w 7487769"/>
                  <a:gd name="connsiteY382" fmla="*/ 148268 h 1156852"/>
                  <a:gd name="connsiteX383" fmla="*/ 5170910 w 7487769"/>
                  <a:gd name="connsiteY383" fmla="*/ 153676 h 1156852"/>
                  <a:gd name="connsiteX384" fmla="*/ 5147476 w 7487769"/>
                  <a:gd name="connsiteY384" fmla="*/ 178463 h 1156852"/>
                  <a:gd name="connsiteX385" fmla="*/ 5125844 w 7487769"/>
                  <a:gd name="connsiteY385" fmla="*/ 201897 h 1156852"/>
                  <a:gd name="connsiteX386" fmla="*/ 5124041 w 7487769"/>
                  <a:gd name="connsiteY386" fmla="*/ 203700 h 1156852"/>
                  <a:gd name="connsiteX387" fmla="*/ 5101959 w 7487769"/>
                  <a:gd name="connsiteY387" fmla="*/ 228937 h 1156852"/>
                  <a:gd name="connsiteX388" fmla="*/ 5079877 w 7487769"/>
                  <a:gd name="connsiteY388" fmla="*/ 254174 h 1156852"/>
                  <a:gd name="connsiteX389" fmla="*/ 5075370 w 7487769"/>
                  <a:gd name="connsiteY389" fmla="*/ 259131 h 1156852"/>
                  <a:gd name="connsiteX390" fmla="*/ 5058244 w 7487769"/>
                  <a:gd name="connsiteY390" fmla="*/ 278961 h 1156852"/>
                  <a:gd name="connsiteX391" fmla="*/ 5035711 w 7487769"/>
                  <a:gd name="connsiteY391" fmla="*/ 304198 h 1156852"/>
                  <a:gd name="connsiteX392" fmla="*/ 5025345 w 7487769"/>
                  <a:gd name="connsiteY392" fmla="*/ 316816 h 1156852"/>
                  <a:gd name="connsiteX393" fmla="*/ 5013178 w 7487769"/>
                  <a:gd name="connsiteY393" fmla="*/ 329435 h 1156852"/>
                  <a:gd name="connsiteX394" fmla="*/ 4988842 w 7487769"/>
                  <a:gd name="connsiteY394" fmla="*/ 354672 h 1156852"/>
                  <a:gd name="connsiteX395" fmla="*/ 4974871 w 7487769"/>
                  <a:gd name="connsiteY395" fmla="*/ 369093 h 1156852"/>
                  <a:gd name="connsiteX396" fmla="*/ 4962704 w 7487769"/>
                  <a:gd name="connsiteY396" fmla="*/ 379458 h 1156852"/>
                  <a:gd name="connsiteX397" fmla="*/ 4933411 w 7487769"/>
                  <a:gd name="connsiteY397" fmla="*/ 404696 h 1156852"/>
                  <a:gd name="connsiteX398" fmla="*/ 4924848 w 7487769"/>
                  <a:gd name="connsiteY398" fmla="*/ 412357 h 1156852"/>
                  <a:gd name="connsiteX399" fmla="*/ 4897357 w 7487769"/>
                  <a:gd name="connsiteY399" fmla="*/ 429933 h 1156852"/>
                  <a:gd name="connsiteX400" fmla="*/ 4874374 w 7487769"/>
                  <a:gd name="connsiteY400" fmla="*/ 444805 h 1156852"/>
                  <a:gd name="connsiteX401" fmla="*/ 4849587 w 7487769"/>
                  <a:gd name="connsiteY401" fmla="*/ 455170 h 1156852"/>
                  <a:gd name="connsiteX402" fmla="*/ 4824350 w 7487769"/>
                  <a:gd name="connsiteY402" fmla="*/ 465986 h 1156852"/>
                  <a:gd name="connsiteX403" fmla="*/ 4773876 w 7487769"/>
                  <a:gd name="connsiteY403" fmla="*/ 476802 h 1156852"/>
                  <a:gd name="connsiteX404" fmla="*/ 4723851 w 7487769"/>
                  <a:gd name="connsiteY404" fmla="*/ 479506 h 1156852"/>
                  <a:gd name="connsiteX405" fmla="*/ 4673377 w 7487769"/>
                  <a:gd name="connsiteY405" fmla="*/ 477252 h 1156852"/>
                  <a:gd name="connsiteX406" fmla="*/ 4623354 w 7487769"/>
                  <a:gd name="connsiteY406" fmla="*/ 471394 h 1156852"/>
                  <a:gd name="connsiteX407" fmla="*/ 4572880 w 7487769"/>
                  <a:gd name="connsiteY407" fmla="*/ 463733 h 1156852"/>
                  <a:gd name="connsiteX408" fmla="*/ 4522856 w 7487769"/>
                  <a:gd name="connsiteY408" fmla="*/ 455621 h 1156852"/>
                  <a:gd name="connsiteX409" fmla="*/ 4518800 w 7487769"/>
                  <a:gd name="connsiteY409" fmla="*/ 455170 h 1156852"/>
                  <a:gd name="connsiteX410" fmla="*/ 4472382 w 7487769"/>
                  <a:gd name="connsiteY410" fmla="*/ 445706 h 1156852"/>
                  <a:gd name="connsiteX411" fmla="*/ 4422358 w 7487769"/>
                  <a:gd name="connsiteY411" fmla="*/ 435791 h 1156852"/>
                  <a:gd name="connsiteX412" fmla="*/ 4399824 w 7487769"/>
                  <a:gd name="connsiteY412" fmla="*/ 429933 h 1156852"/>
                  <a:gd name="connsiteX413" fmla="*/ 4371884 w 7487769"/>
                  <a:gd name="connsiteY413" fmla="*/ 423173 h 1156852"/>
                  <a:gd name="connsiteX414" fmla="*/ 4321861 w 7487769"/>
                  <a:gd name="connsiteY414" fmla="*/ 410554 h 1156852"/>
                  <a:gd name="connsiteX415" fmla="*/ 4298876 w 7487769"/>
                  <a:gd name="connsiteY415" fmla="*/ 404696 h 1156852"/>
                  <a:gd name="connsiteX416" fmla="*/ 4271387 w 7487769"/>
                  <a:gd name="connsiteY416" fmla="*/ 397936 h 1156852"/>
                  <a:gd name="connsiteX417" fmla="*/ 4221362 w 7487769"/>
                  <a:gd name="connsiteY417" fmla="*/ 386218 h 1156852"/>
                  <a:gd name="connsiteX418" fmla="*/ 4185759 w 7487769"/>
                  <a:gd name="connsiteY418" fmla="*/ 379458 h 1156852"/>
                  <a:gd name="connsiteX419" fmla="*/ 4170888 w 7487769"/>
                  <a:gd name="connsiteY419" fmla="*/ 376755 h 1156852"/>
                  <a:gd name="connsiteX420" fmla="*/ 4120865 w 7487769"/>
                  <a:gd name="connsiteY420" fmla="*/ 370445 h 1156852"/>
                  <a:gd name="connsiteX421" fmla="*/ 4070390 w 7487769"/>
                  <a:gd name="connsiteY421" fmla="*/ 365037 h 1156852"/>
                  <a:gd name="connsiteX422" fmla="*/ 4020367 w 7487769"/>
                  <a:gd name="connsiteY422" fmla="*/ 360531 h 1156852"/>
                  <a:gd name="connsiteX423" fmla="*/ 3974399 w 7487769"/>
                  <a:gd name="connsiteY423" fmla="*/ 354672 h 1156852"/>
                  <a:gd name="connsiteX424" fmla="*/ 3969893 w 7487769"/>
                  <a:gd name="connsiteY424" fmla="*/ 353771 h 1156852"/>
                  <a:gd name="connsiteX425" fmla="*/ 3919868 w 7487769"/>
                  <a:gd name="connsiteY425" fmla="*/ 344307 h 1156852"/>
                  <a:gd name="connsiteX426" fmla="*/ 3870746 w 7487769"/>
                  <a:gd name="connsiteY426" fmla="*/ 329435 h 1156852"/>
                  <a:gd name="connsiteX427" fmla="*/ 3869394 w 7487769"/>
                  <a:gd name="connsiteY427" fmla="*/ 328984 h 1156852"/>
                  <a:gd name="connsiteX428" fmla="*/ 3819371 w 7487769"/>
                  <a:gd name="connsiteY428" fmla="*/ 310056 h 1156852"/>
                  <a:gd name="connsiteX429" fmla="*/ 3807202 w 7487769"/>
                  <a:gd name="connsiteY429" fmla="*/ 304198 h 1156852"/>
                  <a:gd name="connsiteX430" fmla="*/ 3768896 w 7487769"/>
                  <a:gd name="connsiteY430" fmla="*/ 285270 h 1156852"/>
                  <a:gd name="connsiteX431" fmla="*/ 3756728 w 7487769"/>
                  <a:gd name="connsiteY431" fmla="*/ 278961 h 1156852"/>
                  <a:gd name="connsiteX432" fmla="*/ 3718873 w 7487769"/>
                  <a:gd name="connsiteY432" fmla="*/ 259582 h 1156852"/>
                  <a:gd name="connsiteX433" fmla="*/ 3708057 w 7487769"/>
                  <a:gd name="connsiteY433" fmla="*/ 254174 h 1156852"/>
                  <a:gd name="connsiteX434" fmla="*/ 3668399 w 7487769"/>
                  <a:gd name="connsiteY434" fmla="*/ 233444 h 1156852"/>
                  <a:gd name="connsiteX435" fmla="*/ 3657583 w 7487769"/>
                  <a:gd name="connsiteY435" fmla="*/ 228937 h 1156852"/>
                  <a:gd name="connsiteX436" fmla="*/ 3618374 w 7487769"/>
                  <a:gd name="connsiteY436" fmla="*/ 211361 h 1156852"/>
                  <a:gd name="connsiteX437" fmla="*/ 3596292 w 7487769"/>
                  <a:gd name="connsiteY437" fmla="*/ 203700 h 1156852"/>
                  <a:gd name="connsiteX438" fmla="*/ 3567900 w 7487769"/>
                  <a:gd name="connsiteY438" fmla="*/ 194687 h 1156852"/>
                  <a:gd name="connsiteX439" fmla="*/ 3517877 w 7487769"/>
                  <a:gd name="connsiteY439" fmla="*/ 185223 h 1156852"/>
                  <a:gd name="connsiteX440" fmla="*/ 3467403 w 7487769"/>
                  <a:gd name="connsiteY440" fmla="*/ 183420 h 1156852"/>
                  <a:gd name="connsiteX441" fmla="*/ 3417379 w 7487769"/>
                  <a:gd name="connsiteY441" fmla="*/ 188377 h 1156852"/>
                  <a:gd name="connsiteX442" fmla="*/ 3366905 w 7487769"/>
                  <a:gd name="connsiteY442" fmla="*/ 199644 h 1156852"/>
                  <a:gd name="connsiteX443" fmla="*/ 3353835 w 7487769"/>
                  <a:gd name="connsiteY443" fmla="*/ 203700 h 1156852"/>
                  <a:gd name="connsiteX444" fmla="*/ 3316881 w 7487769"/>
                  <a:gd name="connsiteY444" fmla="*/ 214966 h 1156852"/>
                  <a:gd name="connsiteX445" fmla="*/ 3277673 w 7487769"/>
                  <a:gd name="connsiteY445" fmla="*/ 228937 h 1156852"/>
                  <a:gd name="connsiteX446" fmla="*/ 3266407 w 7487769"/>
                  <a:gd name="connsiteY446" fmla="*/ 232993 h 1156852"/>
                  <a:gd name="connsiteX447" fmla="*/ 3216384 w 7487769"/>
                  <a:gd name="connsiteY447" fmla="*/ 250569 h 1156852"/>
                  <a:gd name="connsiteX448" fmla="*/ 3205567 w 7487769"/>
                  <a:gd name="connsiteY448" fmla="*/ 254174 h 1156852"/>
                  <a:gd name="connsiteX449" fmla="*/ 3165909 w 7487769"/>
                  <a:gd name="connsiteY449" fmla="*/ 266342 h 1156852"/>
                  <a:gd name="connsiteX450" fmla="*/ 3115885 w 7487769"/>
                  <a:gd name="connsiteY450" fmla="*/ 278059 h 1156852"/>
                  <a:gd name="connsiteX451" fmla="*/ 3109125 w 7487769"/>
                  <a:gd name="connsiteY451" fmla="*/ 278961 h 1156852"/>
                  <a:gd name="connsiteX452" fmla="*/ 3065411 w 7487769"/>
                  <a:gd name="connsiteY452" fmla="*/ 285270 h 1156852"/>
                  <a:gd name="connsiteX453" fmla="*/ 3014937 w 7487769"/>
                  <a:gd name="connsiteY453" fmla="*/ 284369 h 1156852"/>
                  <a:gd name="connsiteX454" fmla="*/ 2977982 w 7487769"/>
                  <a:gd name="connsiteY454" fmla="*/ 278961 h 1156852"/>
                  <a:gd name="connsiteX455" fmla="*/ 2964913 w 7487769"/>
                  <a:gd name="connsiteY455" fmla="*/ 277158 h 1156852"/>
                  <a:gd name="connsiteX456" fmla="*/ 2914439 w 7487769"/>
                  <a:gd name="connsiteY456" fmla="*/ 263638 h 1156852"/>
                  <a:gd name="connsiteX457" fmla="*/ 2890554 w 7487769"/>
                  <a:gd name="connsiteY457" fmla="*/ 254174 h 1156852"/>
                  <a:gd name="connsiteX458" fmla="*/ 2864416 w 7487769"/>
                  <a:gd name="connsiteY458" fmla="*/ 243358 h 1156852"/>
                  <a:gd name="connsiteX459" fmla="*/ 2833320 w 7487769"/>
                  <a:gd name="connsiteY459" fmla="*/ 228937 h 1156852"/>
                  <a:gd name="connsiteX460" fmla="*/ 2813942 w 7487769"/>
                  <a:gd name="connsiteY460" fmla="*/ 219924 h 1156852"/>
                  <a:gd name="connsiteX461" fmla="*/ 2784647 w 7487769"/>
                  <a:gd name="connsiteY461" fmla="*/ 203700 h 1156852"/>
                  <a:gd name="connsiteX462" fmla="*/ 2763917 w 7487769"/>
                  <a:gd name="connsiteY462" fmla="*/ 192433 h 1156852"/>
                  <a:gd name="connsiteX463" fmla="*/ 2737779 w 7487769"/>
                  <a:gd name="connsiteY463" fmla="*/ 178463 h 1156852"/>
                  <a:gd name="connsiteX464" fmla="*/ 2713443 w 7487769"/>
                  <a:gd name="connsiteY464" fmla="*/ 165393 h 1156852"/>
                  <a:gd name="connsiteX465" fmla="*/ 2690009 w 7487769"/>
                  <a:gd name="connsiteY465" fmla="*/ 153676 h 1156852"/>
                  <a:gd name="connsiteX466" fmla="*/ 2663419 w 7487769"/>
                  <a:gd name="connsiteY466" fmla="*/ 139255 h 1156852"/>
                  <a:gd name="connsiteX467" fmla="*/ 2641337 w 7487769"/>
                  <a:gd name="connsiteY467" fmla="*/ 128439 h 1156852"/>
                  <a:gd name="connsiteX468" fmla="*/ 2612945 w 7487769"/>
                  <a:gd name="connsiteY468" fmla="*/ 115821 h 1156852"/>
                  <a:gd name="connsiteX469" fmla="*/ 2583652 w 7487769"/>
                  <a:gd name="connsiteY469" fmla="*/ 103202 h 1156852"/>
                  <a:gd name="connsiteX470" fmla="*/ 2562922 w 7487769"/>
                  <a:gd name="connsiteY470" fmla="*/ 93738 h 1156852"/>
                  <a:gd name="connsiteX471" fmla="*/ 2524164 w 7487769"/>
                  <a:gd name="connsiteY471" fmla="*/ 77965 h 1156852"/>
                  <a:gd name="connsiteX472" fmla="*/ 2512448 w 7487769"/>
                  <a:gd name="connsiteY472" fmla="*/ 73458 h 1156852"/>
                  <a:gd name="connsiteX473" fmla="*/ 2462423 w 7487769"/>
                  <a:gd name="connsiteY473" fmla="*/ 54530 h 1156852"/>
                  <a:gd name="connsiteX474" fmla="*/ 2457917 w 7487769"/>
                  <a:gd name="connsiteY474" fmla="*/ 53178 h 1156852"/>
                  <a:gd name="connsiteX475" fmla="*/ 2411949 w 7487769"/>
                  <a:gd name="connsiteY475" fmla="*/ 37405 h 1156852"/>
                  <a:gd name="connsiteX476" fmla="*/ 2382657 w 7487769"/>
                  <a:gd name="connsiteY476" fmla="*/ 27941 h 1156852"/>
                  <a:gd name="connsiteX477" fmla="*/ 2361926 w 7487769"/>
                  <a:gd name="connsiteY477" fmla="*/ 21181 h 1156852"/>
                  <a:gd name="connsiteX478" fmla="*/ 2311451 w 7487769"/>
                  <a:gd name="connsiteY478" fmla="*/ 9013 h 1156852"/>
                  <a:gd name="connsiteX479" fmla="*/ 2273595 w 7487769"/>
                  <a:gd name="connsiteY479" fmla="*/ 2704 h 1156852"/>
                  <a:gd name="connsiteX480" fmla="*/ 2261428 w 7487769"/>
                  <a:gd name="connsiteY480" fmla="*/ 901 h 1156852"/>
                  <a:gd name="connsiteX481" fmla="*/ 2210954 w 7487769"/>
                  <a:gd name="connsiteY481" fmla="*/ 0 h 1156852"/>
                  <a:gd name="connsiteX482" fmla="*/ 2197433 w 7487769"/>
                  <a:gd name="connsiteY482" fmla="*/ 2704 h 1156852"/>
                  <a:gd name="connsiteX483" fmla="*/ 2160930 w 7487769"/>
                  <a:gd name="connsiteY483" fmla="*/ 9464 h 1156852"/>
                  <a:gd name="connsiteX484" fmla="*/ 2111356 w 7487769"/>
                  <a:gd name="connsiteY484" fmla="*/ 27941 h 1156852"/>
                  <a:gd name="connsiteX485" fmla="*/ 2110456 w 7487769"/>
                  <a:gd name="connsiteY485" fmla="*/ 28392 h 1156852"/>
                  <a:gd name="connsiteX486" fmla="*/ 2068093 w 7487769"/>
                  <a:gd name="connsiteY486" fmla="*/ 53178 h 1156852"/>
                  <a:gd name="connsiteX487" fmla="*/ 2060433 w 7487769"/>
                  <a:gd name="connsiteY487" fmla="*/ 57685 h 1156852"/>
                  <a:gd name="connsiteX488" fmla="*/ 2034293 w 7487769"/>
                  <a:gd name="connsiteY488" fmla="*/ 77965 h 1156852"/>
                  <a:gd name="connsiteX489" fmla="*/ 2009957 w 7487769"/>
                  <a:gd name="connsiteY489" fmla="*/ 96893 h 1156852"/>
                  <a:gd name="connsiteX490" fmla="*/ 2003197 w 7487769"/>
                  <a:gd name="connsiteY490" fmla="*/ 103202 h 1156852"/>
                  <a:gd name="connsiteX491" fmla="*/ 1976157 w 7487769"/>
                  <a:gd name="connsiteY491" fmla="*/ 128439 h 1156852"/>
                  <a:gd name="connsiteX492" fmla="*/ 1959934 w 7487769"/>
                  <a:gd name="connsiteY492" fmla="*/ 142860 h 1156852"/>
                  <a:gd name="connsiteX493" fmla="*/ 1949119 w 7487769"/>
                  <a:gd name="connsiteY493" fmla="*/ 153676 h 1156852"/>
                  <a:gd name="connsiteX494" fmla="*/ 1923882 w 7487769"/>
                  <a:gd name="connsiteY494" fmla="*/ 178463 h 1156852"/>
                  <a:gd name="connsiteX495" fmla="*/ 1909460 w 7487769"/>
                  <a:gd name="connsiteY495" fmla="*/ 192433 h 1156852"/>
                  <a:gd name="connsiteX496" fmla="*/ 1898193 w 7487769"/>
                  <a:gd name="connsiteY496" fmla="*/ 203700 h 1156852"/>
                  <a:gd name="connsiteX497" fmla="*/ 1872054 w 7487769"/>
                  <a:gd name="connsiteY497" fmla="*/ 228937 h 1156852"/>
                  <a:gd name="connsiteX498" fmla="*/ 1859436 w 7487769"/>
                  <a:gd name="connsiteY498" fmla="*/ 241556 h 1156852"/>
                  <a:gd name="connsiteX499" fmla="*/ 1845465 w 7487769"/>
                  <a:gd name="connsiteY499" fmla="*/ 254174 h 1156852"/>
                  <a:gd name="connsiteX500" fmla="*/ 1817524 w 7487769"/>
                  <a:gd name="connsiteY500" fmla="*/ 278961 h 1156852"/>
                  <a:gd name="connsiteX501" fmla="*/ 1808962 w 7487769"/>
                  <a:gd name="connsiteY501" fmla="*/ 286171 h 1156852"/>
                  <a:gd name="connsiteX502" fmla="*/ 1786428 w 7487769"/>
                  <a:gd name="connsiteY502" fmla="*/ 304198 h 1156852"/>
                  <a:gd name="connsiteX503" fmla="*/ 1758939 w 7487769"/>
                  <a:gd name="connsiteY503" fmla="*/ 326280 h 1156852"/>
                  <a:gd name="connsiteX504" fmla="*/ 1753981 w 7487769"/>
                  <a:gd name="connsiteY504" fmla="*/ 329435 h 1156852"/>
                  <a:gd name="connsiteX505" fmla="*/ 1715674 w 7487769"/>
                  <a:gd name="connsiteY505" fmla="*/ 354672 h 1156852"/>
                  <a:gd name="connsiteX506" fmla="*/ 1708465 w 7487769"/>
                  <a:gd name="connsiteY506" fmla="*/ 359179 h 1156852"/>
                  <a:gd name="connsiteX507" fmla="*/ 1670608 w 7487769"/>
                  <a:gd name="connsiteY507" fmla="*/ 379458 h 1156852"/>
                  <a:gd name="connsiteX508" fmla="*/ 1658440 w 7487769"/>
                  <a:gd name="connsiteY508" fmla="*/ 386218 h 1156852"/>
                  <a:gd name="connsiteX509" fmla="*/ 1616078 w 7487769"/>
                  <a:gd name="connsiteY509" fmla="*/ 404696 h 1156852"/>
                  <a:gd name="connsiteX510" fmla="*/ 1607966 w 7487769"/>
                  <a:gd name="connsiteY510" fmla="*/ 408301 h 1156852"/>
                  <a:gd name="connsiteX511" fmla="*/ 1557942 w 7487769"/>
                  <a:gd name="connsiteY511" fmla="*/ 428581 h 1156852"/>
                  <a:gd name="connsiteX512" fmla="*/ 1554337 w 7487769"/>
                  <a:gd name="connsiteY512" fmla="*/ 429933 h 1156852"/>
                  <a:gd name="connsiteX513" fmla="*/ 1507468 w 7487769"/>
                  <a:gd name="connsiteY513" fmla="*/ 448410 h 1156852"/>
                  <a:gd name="connsiteX514" fmla="*/ 1492145 w 7487769"/>
                  <a:gd name="connsiteY514" fmla="*/ 455170 h 1156852"/>
                  <a:gd name="connsiteX515" fmla="*/ 1457445 w 7487769"/>
                  <a:gd name="connsiteY515" fmla="*/ 469591 h 1156852"/>
                  <a:gd name="connsiteX516" fmla="*/ 1434912 w 7487769"/>
                  <a:gd name="connsiteY516" fmla="*/ 479956 h 1156852"/>
                  <a:gd name="connsiteX517" fmla="*/ 1406971 w 7487769"/>
                  <a:gd name="connsiteY517" fmla="*/ 493026 h 1156852"/>
                  <a:gd name="connsiteX518" fmla="*/ 1382183 w 7487769"/>
                  <a:gd name="connsiteY518" fmla="*/ 505194 h 1156852"/>
                  <a:gd name="connsiteX519" fmla="*/ 1356946 w 7487769"/>
                  <a:gd name="connsiteY519" fmla="*/ 518263 h 1156852"/>
                  <a:gd name="connsiteX520" fmla="*/ 1332161 w 7487769"/>
                  <a:gd name="connsiteY520" fmla="*/ 530431 h 1156852"/>
                  <a:gd name="connsiteX521" fmla="*/ 1306472 w 7487769"/>
                  <a:gd name="connsiteY521" fmla="*/ 542599 h 1156852"/>
                  <a:gd name="connsiteX522" fmla="*/ 1278531 w 7487769"/>
                  <a:gd name="connsiteY522" fmla="*/ 555668 h 1156852"/>
                  <a:gd name="connsiteX523" fmla="*/ 1256448 w 7487769"/>
                  <a:gd name="connsiteY523" fmla="*/ 565582 h 1156852"/>
                  <a:gd name="connsiteX524" fmla="*/ 1219044 w 7487769"/>
                  <a:gd name="connsiteY524" fmla="*/ 580454 h 1156852"/>
                  <a:gd name="connsiteX525" fmla="*/ 1205974 w 7487769"/>
                  <a:gd name="connsiteY525" fmla="*/ 585862 h 1156852"/>
                  <a:gd name="connsiteX526" fmla="*/ 1155951 w 7487769"/>
                  <a:gd name="connsiteY526" fmla="*/ 601636 h 1156852"/>
                  <a:gd name="connsiteX527" fmla="*/ 1141529 w 7487769"/>
                  <a:gd name="connsiteY527" fmla="*/ 605691 h 1156852"/>
                  <a:gd name="connsiteX528" fmla="*/ 1105477 w 7487769"/>
                  <a:gd name="connsiteY528" fmla="*/ 616057 h 1156852"/>
                  <a:gd name="connsiteX529" fmla="*/ 1055453 w 7487769"/>
                  <a:gd name="connsiteY529" fmla="*/ 627774 h 1156852"/>
                  <a:gd name="connsiteX530" fmla="*/ 1043736 w 7487769"/>
                  <a:gd name="connsiteY530" fmla="*/ 630929 h 1156852"/>
                  <a:gd name="connsiteX531" fmla="*/ 1004979 w 7487769"/>
                  <a:gd name="connsiteY531" fmla="*/ 641745 h 1156852"/>
                  <a:gd name="connsiteX532" fmla="*/ 960813 w 7487769"/>
                  <a:gd name="connsiteY532" fmla="*/ 656166 h 1156852"/>
                  <a:gd name="connsiteX533" fmla="*/ 954956 w 7487769"/>
                  <a:gd name="connsiteY533" fmla="*/ 657968 h 1156852"/>
                  <a:gd name="connsiteX534" fmla="*/ 904480 w 7487769"/>
                  <a:gd name="connsiteY534" fmla="*/ 679600 h 1156852"/>
                  <a:gd name="connsiteX535" fmla="*/ 901327 w 7487769"/>
                  <a:gd name="connsiteY535" fmla="*/ 680952 h 1156852"/>
                  <a:gd name="connsiteX536" fmla="*/ 854457 w 7487769"/>
                  <a:gd name="connsiteY536" fmla="*/ 705288 h 1156852"/>
                  <a:gd name="connsiteX537" fmla="*/ 852654 w 7487769"/>
                  <a:gd name="connsiteY537" fmla="*/ 706189 h 1156852"/>
                  <a:gd name="connsiteX538" fmla="*/ 811644 w 7487769"/>
                  <a:gd name="connsiteY538" fmla="*/ 731427 h 1156852"/>
                  <a:gd name="connsiteX539" fmla="*/ 803983 w 7487769"/>
                  <a:gd name="connsiteY539" fmla="*/ 735933 h 1156852"/>
                  <a:gd name="connsiteX540" fmla="*/ 771535 w 7487769"/>
                  <a:gd name="connsiteY540" fmla="*/ 756664 h 1156852"/>
                  <a:gd name="connsiteX541" fmla="*/ 753959 w 7487769"/>
                  <a:gd name="connsiteY541" fmla="*/ 767480 h 1156852"/>
                  <a:gd name="connsiteX542" fmla="*/ 728722 w 7487769"/>
                  <a:gd name="connsiteY542" fmla="*/ 781450 h 1156852"/>
                  <a:gd name="connsiteX543" fmla="*/ 703485 w 7487769"/>
                  <a:gd name="connsiteY543" fmla="*/ 796773 h 1156852"/>
                  <a:gd name="connsiteX544" fmla="*/ 682303 w 7487769"/>
                  <a:gd name="connsiteY544" fmla="*/ 806687 h 1156852"/>
                  <a:gd name="connsiteX545" fmla="*/ 653462 w 7487769"/>
                  <a:gd name="connsiteY545" fmla="*/ 820207 h 1156852"/>
                  <a:gd name="connsiteX546" fmla="*/ 613352 w 7487769"/>
                  <a:gd name="connsiteY546" fmla="*/ 831924 h 1156852"/>
                  <a:gd name="connsiteX547" fmla="*/ 602986 w 7487769"/>
                  <a:gd name="connsiteY547" fmla="*/ 834629 h 1156852"/>
                  <a:gd name="connsiteX548" fmla="*/ 552963 w 7487769"/>
                  <a:gd name="connsiteY548" fmla="*/ 833727 h 1156852"/>
                  <a:gd name="connsiteX549" fmla="*/ 546653 w 7487769"/>
                  <a:gd name="connsiteY549" fmla="*/ 831924 h 1156852"/>
                  <a:gd name="connsiteX550" fmla="*/ 502489 w 7487769"/>
                  <a:gd name="connsiteY550" fmla="*/ 819306 h 1156852"/>
                  <a:gd name="connsiteX551" fmla="*/ 483111 w 7487769"/>
                  <a:gd name="connsiteY551" fmla="*/ 806687 h 1156852"/>
                  <a:gd name="connsiteX552" fmla="*/ 452465 w 7487769"/>
                  <a:gd name="connsiteY552" fmla="*/ 787309 h 1156852"/>
                  <a:gd name="connsiteX553" fmla="*/ 446607 w 7487769"/>
                  <a:gd name="connsiteY553" fmla="*/ 781450 h 1156852"/>
                  <a:gd name="connsiteX554" fmla="*/ 420919 w 7487769"/>
                  <a:gd name="connsiteY554" fmla="*/ 756664 h 1156852"/>
                  <a:gd name="connsiteX555" fmla="*/ 401991 w 7487769"/>
                  <a:gd name="connsiteY555" fmla="*/ 738637 h 1156852"/>
                  <a:gd name="connsiteX556" fmla="*/ 396132 w 7487769"/>
                  <a:gd name="connsiteY556" fmla="*/ 731427 h 1156852"/>
                  <a:gd name="connsiteX557" fmla="*/ 376303 w 7487769"/>
                  <a:gd name="connsiteY557" fmla="*/ 706189 h 1156852"/>
                  <a:gd name="connsiteX558" fmla="*/ 355573 w 7487769"/>
                  <a:gd name="connsiteY558" fmla="*/ 680952 h 1156852"/>
                  <a:gd name="connsiteX559" fmla="*/ 351968 w 7487769"/>
                  <a:gd name="connsiteY559" fmla="*/ 676896 h 1156852"/>
                  <a:gd name="connsiteX560" fmla="*/ 337546 w 7487769"/>
                  <a:gd name="connsiteY560" fmla="*/ 656166 h 1156852"/>
                  <a:gd name="connsiteX561" fmla="*/ 319970 w 7487769"/>
                  <a:gd name="connsiteY561" fmla="*/ 630929 h 1156852"/>
                  <a:gd name="connsiteX562" fmla="*/ 302846 w 7487769"/>
                  <a:gd name="connsiteY562" fmla="*/ 605691 h 1156852"/>
                  <a:gd name="connsiteX563" fmla="*/ 301494 w 7487769"/>
                  <a:gd name="connsiteY563" fmla="*/ 604340 h 1156852"/>
                  <a:gd name="connsiteX564" fmla="*/ 286621 w 7487769"/>
                  <a:gd name="connsiteY564" fmla="*/ 580454 h 1156852"/>
                  <a:gd name="connsiteX565" fmla="*/ 269947 w 7487769"/>
                  <a:gd name="connsiteY565" fmla="*/ 555668 h 1156852"/>
                  <a:gd name="connsiteX566" fmla="*/ 253273 w 7487769"/>
                  <a:gd name="connsiteY566" fmla="*/ 530431 h 1156852"/>
                  <a:gd name="connsiteX567" fmla="*/ 251469 w 7487769"/>
                  <a:gd name="connsiteY567" fmla="*/ 527276 h 1156852"/>
                  <a:gd name="connsiteX568" fmla="*/ 236598 w 7487769"/>
                  <a:gd name="connsiteY568" fmla="*/ 505194 h 1156852"/>
                  <a:gd name="connsiteX569" fmla="*/ 219473 w 7487769"/>
                  <a:gd name="connsiteY569" fmla="*/ 479956 h 1156852"/>
                  <a:gd name="connsiteX570" fmla="*/ 202347 w 7487769"/>
                  <a:gd name="connsiteY570" fmla="*/ 455170 h 1156852"/>
                  <a:gd name="connsiteX571" fmla="*/ 200995 w 7487769"/>
                  <a:gd name="connsiteY571" fmla="*/ 452917 h 1156852"/>
                  <a:gd name="connsiteX572" fmla="*/ 183419 w 7487769"/>
                  <a:gd name="connsiteY572" fmla="*/ 429933 h 1156852"/>
                  <a:gd name="connsiteX573" fmla="*/ 164492 w 7487769"/>
                  <a:gd name="connsiteY573" fmla="*/ 404696 h 1156852"/>
                  <a:gd name="connsiteX574" fmla="*/ 150971 w 7487769"/>
                  <a:gd name="connsiteY574" fmla="*/ 386669 h 1156852"/>
                  <a:gd name="connsiteX575" fmla="*/ 144211 w 7487769"/>
                  <a:gd name="connsiteY575" fmla="*/ 379458 h 1156852"/>
                  <a:gd name="connsiteX576" fmla="*/ 120326 w 7487769"/>
                  <a:gd name="connsiteY576" fmla="*/ 354672 h 1156852"/>
                  <a:gd name="connsiteX577" fmla="*/ 100497 w 7487769"/>
                  <a:gd name="connsiteY577" fmla="*/ 333040 h 1156852"/>
                  <a:gd name="connsiteX578" fmla="*/ 95089 w 7487769"/>
                  <a:gd name="connsiteY578" fmla="*/ 329435 h 1156852"/>
                  <a:gd name="connsiteX579" fmla="*/ 57685 w 7487769"/>
                  <a:gd name="connsiteY579" fmla="*/ 304198 h 1156852"/>
                  <a:gd name="connsiteX580" fmla="*/ 50474 w 7487769"/>
                  <a:gd name="connsiteY580" fmla="*/ 299240 h 1156852"/>
                  <a:gd name="connsiteX581" fmla="*/ 0 w 7487769"/>
                  <a:gd name="connsiteY581" fmla="*/ 283467 h 1156852"/>
                  <a:gd name="connsiteX582" fmla="*/ 0 w 7487769"/>
                  <a:gd name="connsiteY582" fmla="*/ 304198 h 1156852"/>
                  <a:gd name="connsiteX583" fmla="*/ 0 w 7487769"/>
                  <a:gd name="connsiteY583" fmla="*/ 329435 h 1156852"/>
                  <a:gd name="connsiteX584" fmla="*/ 0 w 7487769"/>
                  <a:gd name="connsiteY584" fmla="*/ 354672 h 1156852"/>
                  <a:gd name="connsiteX585" fmla="*/ 0 w 7487769"/>
                  <a:gd name="connsiteY585" fmla="*/ 379458 h 1156852"/>
                  <a:gd name="connsiteX586" fmla="*/ 0 w 7487769"/>
                  <a:gd name="connsiteY586" fmla="*/ 404696 h 1156852"/>
                  <a:gd name="connsiteX587" fmla="*/ 0 w 7487769"/>
                  <a:gd name="connsiteY587" fmla="*/ 429933 h 1156852"/>
                  <a:gd name="connsiteX588" fmla="*/ 0 w 7487769"/>
                  <a:gd name="connsiteY588" fmla="*/ 455170 h 1156852"/>
                  <a:gd name="connsiteX589" fmla="*/ 0 w 7487769"/>
                  <a:gd name="connsiteY589" fmla="*/ 479956 h 1156852"/>
                  <a:gd name="connsiteX590" fmla="*/ 0 w 7487769"/>
                  <a:gd name="connsiteY590" fmla="*/ 505194 h 1156852"/>
                  <a:gd name="connsiteX591" fmla="*/ 0 w 7487769"/>
                  <a:gd name="connsiteY591" fmla="*/ 530431 h 1156852"/>
                  <a:gd name="connsiteX592" fmla="*/ 0 w 7487769"/>
                  <a:gd name="connsiteY592" fmla="*/ 555668 h 1156852"/>
                  <a:gd name="connsiteX593" fmla="*/ 0 w 7487769"/>
                  <a:gd name="connsiteY593" fmla="*/ 580454 h 1156852"/>
                  <a:gd name="connsiteX594" fmla="*/ 0 w 7487769"/>
                  <a:gd name="connsiteY594" fmla="*/ 605241 h 1156852"/>
                  <a:gd name="connsiteX595" fmla="*/ 1352 w 7487769"/>
                  <a:gd name="connsiteY595" fmla="*/ 605691 h 1156852"/>
                  <a:gd name="connsiteX596" fmla="*/ 50474 w 7487769"/>
                  <a:gd name="connsiteY596" fmla="*/ 621014 h 1156852"/>
                  <a:gd name="connsiteX597" fmla="*/ 64896 w 7487769"/>
                  <a:gd name="connsiteY597" fmla="*/ 630929 h 1156852"/>
                  <a:gd name="connsiteX598" fmla="*/ 100497 w 7487769"/>
                  <a:gd name="connsiteY598" fmla="*/ 655264 h 1156852"/>
                  <a:gd name="connsiteX599" fmla="*/ 101399 w 7487769"/>
                  <a:gd name="connsiteY599" fmla="*/ 656166 h 1156852"/>
                  <a:gd name="connsiteX600" fmla="*/ 124382 w 7487769"/>
                  <a:gd name="connsiteY600" fmla="*/ 680952 h 1156852"/>
                  <a:gd name="connsiteX601" fmla="*/ 148267 w 7487769"/>
                  <a:gd name="connsiteY601" fmla="*/ 706189 h 1156852"/>
                  <a:gd name="connsiteX602" fmla="*/ 150971 w 7487769"/>
                  <a:gd name="connsiteY602" fmla="*/ 708893 h 1156852"/>
                  <a:gd name="connsiteX603" fmla="*/ 168097 w 7487769"/>
                  <a:gd name="connsiteY603" fmla="*/ 731427 h 1156852"/>
                  <a:gd name="connsiteX604" fmla="*/ 187025 w 7487769"/>
                  <a:gd name="connsiteY604" fmla="*/ 756664 h 1156852"/>
                  <a:gd name="connsiteX605" fmla="*/ 200995 w 7487769"/>
                  <a:gd name="connsiteY605" fmla="*/ 775141 h 1156852"/>
                  <a:gd name="connsiteX606" fmla="*/ 205502 w 7487769"/>
                  <a:gd name="connsiteY606" fmla="*/ 781450 h 1156852"/>
                  <a:gd name="connsiteX607" fmla="*/ 222177 w 7487769"/>
                  <a:gd name="connsiteY607" fmla="*/ 806687 h 1156852"/>
                  <a:gd name="connsiteX608" fmla="*/ 239302 w 7487769"/>
                  <a:gd name="connsiteY608" fmla="*/ 831924 h 1156852"/>
                  <a:gd name="connsiteX609" fmla="*/ 251469 w 7487769"/>
                  <a:gd name="connsiteY609" fmla="*/ 850402 h 1156852"/>
                  <a:gd name="connsiteX610" fmla="*/ 255976 w 7487769"/>
                  <a:gd name="connsiteY610" fmla="*/ 857162 h 1156852"/>
                  <a:gd name="connsiteX611" fmla="*/ 272200 w 7487769"/>
                  <a:gd name="connsiteY611" fmla="*/ 882399 h 1156852"/>
                  <a:gd name="connsiteX612" fmla="*/ 288875 w 7487769"/>
                  <a:gd name="connsiteY612" fmla="*/ 907185 h 1156852"/>
                  <a:gd name="connsiteX613" fmla="*/ 301494 w 7487769"/>
                  <a:gd name="connsiteY613" fmla="*/ 926564 h 1156852"/>
                  <a:gd name="connsiteX614" fmla="*/ 305550 w 7487769"/>
                  <a:gd name="connsiteY614" fmla="*/ 932422 h 1156852"/>
                  <a:gd name="connsiteX615" fmla="*/ 323125 w 7487769"/>
                  <a:gd name="connsiteY615" fmla="*/ 957660 h 1156852"/>
                  <a:gd name="connsiteX616" fmla="*/ 340250 w 7487769"/>
                  <a:gd name="connsiteY616" fmla="*/ 982897 h 1156852"/>
                  <a:gd name="connsiteX617" fmla="*/ 351968 w 7487769"/>
                  <a:gd name="connsiteY617" fmla="*/ 998219 h 1156852"/>
                  <a:gd name="connsiteX618" fmla="*/ 359628 w 7487769"/>
                  <a:gd name="connsiteY618" fmla="*/ 1007683 h 1156852"/>
                  <a:gd name="connsiteX619" fmla="*/ 379458 w 7487769"/>
                  <a:gd name="connsiteY619" fmla="*/ 1032920 h 1156852"/>
                  <a:gd name="connsiteX620" fmla="*/ 399738 w 7487769"/>
                  <a:gd name="connsiteY620" fmla="*/ 1058158 h 1156852"/>
                  <a:gd name="connsiteX621" fmla="*/ 401991 w 7487769"/>
                  <a:gd name="connsiteY621" fmla="*/ 1060862 h 1156852"/>
                  <a:gd name="connsiteX622" fmla="*/ 424524 w 7487769"/>
                  <a:gd name="connsiteY622" fmla="*/ 1083395 h 1156852"/>
                  <a:gd name="connsiteX623" fmla="*/ 451113 w 7487769"/>
                  <a:gd name="connsiteY623" fmla="*/ 1108181 h 1156852"/>
                  <a:gd name="connsiteX624" fmla="*/ 452465 w 7487769"/>
                  <a:gd name="connsiteY624" fmla="*/ 1109533 h 1156852"/>
                  <a:gd name="connsiteX625" fmla="*/ 489871 w 7487769"/>
                  <a:gd name="connsiteY625" fmla="*/ 1133418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6852">
                    <a:moveTo>
                      <a:pt x="502489" y="1141530"/>
                    </a:moveTo>
                    <a:lnTo>
                      <a:pt x="552963" y="1156853"/>
                    </a:lnTo>
                    <a:lnTo>
                      <a:pt x="602986" y="1156853"/>
                    </a:lnTo>
                    <a:lnTo>
                      <a:pt x="653462" y="1142882"/>
                    </a:lnTo>
                    <a:lnTo>
                      <a:pt x="673741" y="1133418"/>
                    </a:lnTo>
                    <a:lnTo>
                      <a:pt x="703485" y="1118997"/>
                    </a:lnTo>
                    <a:lnTo>
                      <a:pt x="721962" y="1108181"/>
                    </a:lnTo>
                    <a:lnTo>
                      <a:pt x="753959" y="1090155"/>
                    </a:lnTo>
                    <a:lnTo>
                      <a:pt x="764325" y="1083395"/>
                    </a:lnTo>
                    <a:lnTo>
                      <a:pt x="803983" y="1058608"/>
                    </a:lnTo>
                    <a:lnTo>
                      <a:pt x="804884" y="1058158"/>
                    </a:lnTo>
                    <a:lnTo>
                      <a:pt x="846346" y="1032920"/>
                    </a:lnTo>
                    <a:lnTo>
                      <a:pt x="854457" y="1028414"/>
                    </a:lnTo>
                    <a:lnTo>
                      <a:pt x="891862" y="1007683"/>
                    </a:lnTo>
                    <a:lnTo>
                      <a:pt x="904480" y="1001374"/>
                    </a:lnTo>
                    <a:lnTo>
                      <a:pt x="950449" y="982897"/>
                    </a:lnTo>
                    <a:lnTo>
                      <a:pt x="954956" y="980643"/>
                    </a:lnTo>
                    <a:lnTo>
                      <a:pt x="1004979" y="963969"/>
                    </a:lnTo>
                    <a:lnTo>
                      <a:pt x="1030216" y="957660"/>
                    </a:lnTo>
                    <a:lnTo>
                      <a:pt x="1055453" y="950900"/>
                    </a:lnTo>
                    <a:lnTo>
                      <a:pt x="1105477" y="938732"/>
                    </a:lnTo>
                    <a:lnTo>
                      <a:pt x="1128010" y="932422"/>
                    </a:lnTo>
                    <a:lnTo>
                      <a:pt x="1155951" y="924310"/>
                    </a:lnTo>
                    <a:lnTo>
                      <a:pt x="1205974" y="907636"/>
                    </a:lnTo>
                    <a:lnTo>
                      <a:pt x="1206876" y="907185"/>
                    </a:lnTo>
                    <a:lnTo>
                      <a:pt x="1256448" y="888257"/>
                    </a:lnTo>
                    <a:lnTo>
                      <a:pt x="1270420" y="882399"/>
                    </a:lnTo>
                    <a:lnTo>
                      <a:pt x="1306472" y="864823"/>
                    </a:lnTo>
                    <a:lnTo>
                      <a:pt x="1322246" y="857162"/>
                    </a:lnTo>
                    <a:lnTo>
                      <a:pt x="1356946" y="840487"/>
                    </a:lnTo>
                    <a:lnTo>
                      <a:pt x="1374523" y="831924"/>
                    </a:lnTo>
                    <a:lnTo>
                      <a:pt x="1406971" y="816151"/>
                    </a:lnTo>
                    <a:lnTo>
                      <a:pt x="1427250" y="806687"/>
                    </a:lnTo>
                    <a:lnTo>
                      <a:pt x="1457445" y="792717"/>
                    </a:lnTo>
                    <a:lnTo>
                      <a:pt x="1482682" y="781450"/>
                    </a:lnTo>
                    <a:lnTo>
                      <a:pt x="1507468" y="771085"/>
                    </a:lnTo>
                    <a:lnTo>
                      <a:pt x="1544423" y="756664"/>
                    </a:lnTo>
                    <a:lnTo>
                      <a:pt x="1557942" y="750805"/>
                    </a:lnTo>
                    <a:lnTo>
                      <a:pt x="1607515" y="731427"/>
                    </a:lnTo>
                    <a:lnTo>
                      <a:pt x="1607966" y="730976"/>
                    </a:lnTo>
                    <a:lnTo>
                      <a:pt x="1658440" y="709344"/>
                    </a:lnTo>
                    <a:lnTo>
                      <a:pt x="1663848" y="706189"/>
                    </a:lnTo>
                    <a:lnTo>
                      <a:pt x="1708465" y="682304"/>
                    </a:lnTo>
                    <a:lnTo>
                      <a:pt x="1710266" y="680952"/>
                    </a:lnTo>
                    <a:lnTo>
                      <a:pt x="1748122" y="656166"/>
                    </a:lnTo>
                    <a:lnTo>
                      <a:pt x="1758939" y="648955"/>
                    </a:lnTo>
                    <a:lnTo>
                      <a:pt x="1781922" y="630929"/>
                    </a:lnTo>
                    <a:lnTo>
                      <a:pt x="1808962" y="609297"/>
                    </a:lnTo>
                    <a:lnTo>
                      <a:pt x="1813017" y="605691"/>
                    </a:lnTo>
                    <a:lnTo>
                      <a:pt x="1840958" y="580454"/>
                    </a:lnTo>
                    <a:lnTo>
                      <a:pt x="1859436" y="563780"/>
                    </a:lnTo>
                    <a:lnTo>
                      <a:pt x="1867998" y="555668"/>
                    </a:lnTo>
                    <a:lnTo>
                      <a:pt x="1893687" y="530431"/>
                    </a:lnTo>
                    <a:lnTo>
                      <a:pt x="1909460" y="515108"/>
                    </a:lnTo>
                    <a:lnTo>
                      <a:pt x="1919375" y="505194"/>
                    </a:lnTo>
                    <a:lnTo>
                      <a:pt x="1945513" y="479956"/>
                    </a:lnTo>
                    <a:lnTo>
                      <a:pt x="1959934" y="465986"/>
                    </a:lnTo>
                    <a:lnTo>
                      <a:pt x="1972102" y="455170"/>
                    </a:lnTo>
                    <a:lnTo>
                      <a:pt x="1998241" y="429933"/>
                    </a:lnTo>
                    <a:lnTo>
                      <a:pt x="2009957" y="419568"/>
                    </a:lnTo>
                    <a:lnTo>
                      <a:pt x="2029337" y="404696"/>
                    </a:lnTo>
                    <a:lnTo>
                      <a:pt x="2060433" y="380810"/>
                    </a:lnTo>
                    <a:lnTo>
                      <a:pt x="2062234" y="379458"/>
                    </a:lnTo>
                    <a:lnTo>
                      <a:pt x="2103696" y="354672"/>
                    </a:lnTo>
                    <a:lnTo>
                      <a:pt x="2110456" y="350165"/>
                    </a:lnTo>
                    <a:lnTo>
                      <a:pt x="2160930" y="332139"/>
                    </a:lnTo>
                    <a:lnTo>
                      <a:pt x="2178956" y="329435"/>
                    </a:lnTo>
                    <a:lnTo>
                      <a:pt x="2210954" y="324027"/>
                    </a:lnTo>
                    <a:lnTo>
                      <a:pt x="2261428" y="324027"/>
                    </a:lnTo>
                    <a:lnTo>
                      <a:pt x="2297031" y="329435"/>
                    </a:lnTo>
                    <a:lnTo>
                      <a:pt x="2311451" y="331688"/>
                    </a:lnTo>
                    <a:lnTo>
                      <a:pt x="2361926" y="344757"/>
                    </a:lnTo>
                    <a:lnTo>
                      <a:pt x="2394373" y="354672"/>
                    </a:lnTo>
                    <a:lnTo>
                      <a:pt x="2411949" y="360080"/>
                    </a:lnTo>
                    <a:lnTo>
                      <a:pt x="2462423" y="377656"/>
                    </a:lnTo>
                    <a:lnTo>
                      <a:pt x="2467381" y="379458"/>
                    </a:lnTo>
                    <a:lnTo>
                      <a:pt x="2512448" y="396584"/>
                    </a:lnTo>
                    <a:lnTo>
                      <a:pt x="2533629" y="404696"/>
                    </a:lnTo>
                    <a:lnTo>
                      <a:pt x="2562922" y="416413"/>
                    </a:lnTo>
                    <a:lnTo>
                      <a:pt x="2594018" y="429933"/>
                    </a:lnTo>
                    <a:lnTo>
                      <a:pt x="2612945" y="438495"/>
                    </a:lnTo>
                    <a:lnTo>
                      <a:pt x="2647196" y="455170"/>
                    </a:lnTo>
                    <a:lnTo>
                      <a:pt x="2663419" y="462381"/>
                    </a:lnTo>
                    <a:lnTo>
                      <a:pt x="2696769" y="479956"/>
                    </a:lnTo>
                    <a:lnTo>
                      <a:pt x="2713443" y="488970"/>
                    </a:lnTo>
                    <a:lnTo>
                      <a:pt x="2744990" y="505194"/>
                    </a:lnTo>
                    <a:lnTo>
                      <a:pt x="2763917" y="515559"/>
                    </a:lnTo>
                    <a:lnTo>
                      <a:pt x="2790506" y="530431"/>
                    </a:lnTo>
                    <a:lnTo>
                      <a:pt x="2813942" y="542599"/>
                    </a:lnTo>
                    <a:lnTo>
                      <a:pt x="2841883" y="555668"/>
                    </a:lnTo>
                    <a:lnTo>
                      <a:pt x="2864416" y="566934"/>
                    </a:lnTo>
                    <a:lnTo>
                      <a:pt x="2899116" y="580454"/>
                    </a:lnTo>
                    <a:lnTo>
                      <a:pt x="2914439" y="586764"/>
                    </a:lnTo>
                    <a:lnTo>
                      <a:pt x="2964913" y="600734"/>
                    </a:lnTo>
                    <a:lnTo>
                      <a:pt x="3006825" y="605691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079833" y="605691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193399" y="580454"/>
                    </a:lnTo>
                    <a:lnTo>
                      <a:pt x="3216384" y="573694"/>
                    </a:lnTo>
                    <a:lnTo>
                      <a:pt x="3266407" y="555668"/>
                    </a:lnTo>
                    <a:lnTo>
                      <a:pt x="3266858" y="555668"/>
                    </a:lnTo>
                    <a:lnTo>
                      <a:pt x="3316881" y="538543"/>
                    </a:lnTo>
                    <a:lnTo>
                      <a:pt x="3342119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6095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609812" y="530431"/>
                    </a:lnTo>
                    <a:lnTo>
                      <a:pt x="3618374" y="533135"/>
                    </a:lnTo>
                    <a:lnTo>
                      <a:pt x="3666596" y="555668"/>
                    </a:lnTo>
                    <a:lnTo>
                      <a:pt x="3668399" y="556119"/>
                    </a:lnTo>
                    <a:lnTo>
                      <a:pt x="3716620" y="580454"/>
                    </a:lnTo>
                    <a:lnTo>
                      <a:pt x="3718873" y="581806"/>
                    </a:lnTo>
                    <a:lnTo>
                      <a:pt x="3765291" y="605691"/>
                    </a:lnTo>
                    <a:lnTo>
                      <a:pt x="3768896" y="607494"/>
                    </a:lnTo>
                    <a:lnTo>
                      <a:pt x="3816667" y="630929"/>
                    </a:lnTo>
                    <a:lnTo>
                      <a:pt x="3819371" y="631830"/>
                    </a:lnTo>
                    <a:lnTo>
                      <a:pt x="3869394" y="650758"/>
                    </a:lnTo>
                    <a:lnTo>
                      <a:pt x="3886068" y="656166"/>
                    </a:lnTo>
                    <a:lnTo>
                      <a:pt x="3919868" y="666531"/>
                    </a:lnTo>
                    <a:lnTo>
                      <a:pt x="3969893" y="676896"/>
                    </a:lnTo>
                    <a:lnTo>
                      <a:pt x="4007748" y="680952"/>
                    </a:lnTo>
                    <a:lnTo>
                      <a:pt x="4020367" y="682755"/>
                    </a:lnTo>
                    <a:lnTo>
                      <a:pt x="4070390" y="688163"/>
                    </a:lnTo>
                    <a:lnTo>
                      <a:pt x="4120865" y="693571"/>
                    </a:lnTo>
                    <a:lnTo>
                      <a:pt x="4170888" y="700331"/>
                    </a:lnTo>
                    <a:lnTo>
                      <a:pt x="4205589" y="706189"/>
                    </a:lnTo>
                    <a:lnTo>
                      <a:pt x="4221362" y="708893"/>
                    </a:lnTo>
                    <a:lnTo>
                      <a:pt x="4271387" y="720611"/>
                    </a:lnTo>
                    <a:lnTo>
                      <a:pt x="4315101" y="731427"/>
                    </a:lnTo>
                    <a:lnTo>
                      <a:pt x="4321861" y="733229"/>
                    </a:lnTo>
                    <a:lnTo>
                      <a:pt x="4371884" y="745848"/>
                    </a:lnTo>
                    <a:lnTo>
                      <a:pt x="4415598" y="756664"/>
                    </a:lnTo>
                    <a:lnTo>
                      <a:pt x="4422358" y="758016"/>
                    </a:lnTo>
                    <a:lnTo>
                      <a:pt x="4472382" y="768381"/>
                    </a:lnTo>
                    <a:lnTo>
                      <a:pt x="4522856" y="778296"/>
                    </a:lnTo>
                    <a:lnTo>
                      <a:pt x="4544037" y="781450"/>
                    </a:lnTo>
                    <a:lnTo>
                      <a:pt x="4572880" y="786408"/>
                    </a:lnTo>
                    <a:lnTo>
                      <a:pt x="4623354" y="794069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24350" y="788661"/>
                    </a:lnTo>
                    <a:lnTo>
                      <a:pt x="4841475" y="781450"/>
                    </a:lnTo>
                    <a:lnTo>
                      <a:pt x="4874374" y="767480"/>
                    </a:lnTo>
                    <a:lnTo>
                      <a:pt x="4891498" y="756664"/>
                    </a:lnTo>
                    <a:lnTo>
                      <a:pt x="4924848" y="735032"/>
                    </a:lnTo>
                    <a:lnTo>
                      <a:pt x="4928904" y="731427"/>
                    </a:lnTo>
                    <a:lnTo>
                      <a:pt x="4958648" y="706189"/>
                    </a:lnTo>
                    <a:lnTo>
                      <a:pt x="4974871" y="691768"/>
                    </a:lnTo>
                    <a:lnTo>
                      <a:pt x="4985237" y="680952"/>
                    </a:lnTo>
                    <a:lnTo>
                      <a:pt x="5009122" y="656166"/>
                    </a:lnTo>
                    <a:lnTo>
                      <a:pt x="5025345" y="639942"/>
                    </a:lnTo>
                    <a:lnTo>
                      <a:pt x="5033458" y="630929"/>
                    </a:lnTo>
                    <a:lnTo>
                      <a:pt x="5055089" y="605691"/>
                    </a:lnTo>
                    <a:lnTo>
                      <a:pt x="5075370" y="582257"/>
                    </a:lnTo>
                    <a:lnTo>
                      <a:pt x="5076722" y="580454"/>
                    </a:lnTo>
                    <a:lnTo>
                      <a:pt x="5098804" y="555668"/>
                    </a:lnTo>
                    <a:lnTo>
                      <a:pt x="5120436" y="530431"/>
                    </a:lnTo>
                    <a:lnTo>
                      <a:pt x="5125844" y="524121"/>
                    </a:lnTo>
                    <a:lnTo>
                      <a:pt x="5143419" y="505194"/>
                    </a:lnTo>
                    <a:lnTo>
                      <a:pt x="5167305" y="479956"/>
                    </a:lnTo>
                    <a:lnTo>
                      <a:pt x="5175867" y="470943"/>
                    </a:lnTo>
                    <a:lnTo>
                      <a:pt x="5193894" y="455170"/>
                    </a:lnTo>
                    <a:lnTo>
                      <a:pt x="5222285" y="429933"/>
                    </a:lnTo>
                    <a:lnTo>
                      <a:pt x="5226342" y="425877"/>
                    </a:lnTo>
                    <a:lnTo>
                      <a:pt x="5258790" y="404696"/>
                    </a:lnTo>
                    <a:lnTo>
                      <a:pt x="5276365" y="392978"/>
                    </a:lnTo>
                    <a:lnTo>
                      <a:pt x="5312869" y="379458"/>
                    </a:lnTo>
                    <a:lnTo>
                      <a:pt x="5326839" y="374501"/>
                    </a:lnTo>
                    <a:lnTo>
                      <a:pt x="5376863" y="369093"/>
                    </a:lnTo>
                    <a:lnTo>
                      <a:pt x="5427337" y="376755"/>
                    </a:lnTo>
                    <a:lnTo>
                      <a:pt x="5434097" y="379458"/>
                    </a:lnTo>
                    <a:lnTo>
                      <a:pt x="5477360" y="397936"/>
                    </a:lnTo>
                    <a:lnTo>
                      <a:pt x="5489078" y="404696"/>
                    </a:lnTo>
                    <a:lnTo>
                      <a:pt x="5527836" y="428130"/>
                    </a:lnTo>
                    <a:lnTo>
                      <a:pt x="5529638" y="429933"/>
                    </a:lnTo>
                    <a:lnTo>
                      <a:pt x="5563888" y="455170"/>
                    </a:lnTo>
                    <a:lnTo>
                      <a:pt x="5577859" y="465986"/>
                    </a:lnTo>
                    <a:lnTo>
                      <a:pt x="5594984" y="479956"/>
                    </a:lnTo>
                    <a:lnTo>
                      <a:pt x="5625629" y="505194"/>
                    </a:lnTo>
                    <a:lnTo>
                      <a:pt x="5628333" y="507447"/>
                    </a:lnTo>
                    <a:lnTo>
                      <a:pt x="5653120" y="530431"/>
                    </a:lnTo>
                    <a:lnTo>
                      <a:pt x="5678357" y="553415"/>
                    </a:lnTo>
                    <a:lnTo>
                      <a:pt x="5680610" y="555668"/>
                    </a:lnTo>
                    <a:lnTo>
                      <a:pt x="5708551" y="580454"/>
                    </a:lnTo>
                    <a:lnTo>
                      <a:pt x="5728831" y="598481"/>
                    </a:lnTo>
                    <a:lnTo>
                      <a:pt x="5736943" y="605691"/>
                    </a:lnTo>
                    <a:lnTo>
                      <a:pt x="5766236" y="630929"/>
                    </a:lnTo>
                    <a:lnTo>
                      <a:pt x="5778854" y="642195"/>
                    </a:lnTo>
                    <a:lnTo>
                      <a:pt x="5796881" y="656166"/>
                    </a:lnTo>
                    <a:lnTo>
                      <a:pt x="5829328" y="680952"/>
                    </a:lnTo>
                    <a:lnTo>
                      <a:pt x="5829328" y="680952"/>
                    </a:lnTo>
                    <a:lnTo>
                      <a:pt x="5868086" y="706189"/>
                    </a:lnTo>
                    <a:lnTo>
                      <a:pt x="5879353" y="713851"/>
                    </a:lnTo>
                    <a:lnTo>
                      <a:pt x="5915856" y="731427"/>
                    </a:lnTo>
                    <a:lnTo>
                      <a:pt x="5929827" y="738187"/>
                    </a:lnTo>
                    <a:lnTo>
                      <a:pt x="5979851" y="753509"/>
                    </a:lnTo>
                    <a:lnTo>
                      <a:pt x="6001032" y="756664"/>
                    </a:lnTo>
                    <a:lnTo>
                      <a:pt x="6030325" y="761170"/>
                    </a:lnTo>
                    <a:lnTo>
                      <a:pt x="6080348" y="760720"/>
                    </a:lnTo>
                    <a:lnTo>
                      <a:pt x="6108740" y="756664"/>
                    </a:lnTo>
                    <a:lnTo>
                      <a:pt x="6130822" y="753509"/>
                    </a:lnTo>
                    <a:lnTo>
                      <a:pt x="6180847" y="741792"/>
                    </a:lnTo>
                    <a:lnTo>
                      <a:pt x="6213294" y="731427"/>
                    </a:lnTo>
                    <a:lnTo>
                      <a:pt x="6231321" y="725568"/>
                    </a:lnTo>
                    <a:lnTo>
                      <a:pt x="6281344" y="706640"/>
                    </a:lnTo>
                    <a:lnTo>
                      <a:pt x="6282246" y="706189"/>
                    </a:lnTo>
                    <a:lnTo>
                      <a:pt x="6331819" y="685910"/>
                    </a:lnTo>
                    <a:lnTo>
                      <a:pt x="6342183" y="680952"/>
                    </a:lnTo>
                    <a:lnTo>
                      <a:pt x="6381842" y="662926"/>
                    </a:lnTo>
                    <a:lnTo>
                      <a:pt x="6397164" y="656166"/>
                    </a:lnTo>
                    <a:lnTo>
                      <a:pt x="6432316" y="639041"/>
                    </a:lnTo>
                    <a:lnTo>
                      <a:pt x="6448990" y="630929"/>
                    </a:lnTo>
                    <a:lnTo>
                      <a:pt x="6482340" y="614705"/>
                    </a:lnTo>
                    <a:lnTo>
                      <a:pt x="6500367" y="605691"/>
                    </a:lnTo>
                    <a:lnTo>
                      <a:pt x="6532814" y="589918"/>
                    </a:lnTo>
                    <a:lnTo>
                      <a:pt x="6553095" y="580454"/>
                    </a:lnTo>
                    <a:lnTo>
                      <a:pt x="6582837" y="568286"/>
                    </a:lnTo>
                    <a:lnTo>
                      <a:pt x="6620694" y="555668"/>
                    </a:lnTo>
                    <a:lnTo>
                      <a:pt x="6633313" y="551161"/>
                    </a:lnTo>
                    <a:lnTo>
                      <a:pt x="6683336" y="543951"/>
                    </a:lnTo>
                    <a:lnTo>
                      <a:pt x="6733810" y="548908"/>
                    </a:lnTo>
                    <a:lnTo>
                      <a:pt x="6749583" y="555668"/>
                    </a:lnTo>
                    <a:lnTo>
                      <a:pt x="6783834" y="570089"/>
                    </a:lnTo>
                    <a:lnTo>
                      <a:pt x="6797805" y="580454"/>
                    </a:lnTo>
                    <a:lnTo>
                      <a:pt x="6831153" y="605691"/>
                    </a:lnTo>
                    <a:lnTo>
                      <a:pt x="6834308" y="608396"/>
                    </a:lnTo>
                    <a:lnTo>
                      <a:pt x="6854587" y="630929"/>
                    </a:lnTo>
                    <a:lnTo>
                      <a:pt x="6877572" y="656166"/>
                    </a:lnTo>
                    <a:lnTo>
                      <a:pt x="6884331" y="664278"/>
                    </a:lnTo>
                    <a:lnTo>
                      <a:pt x="6896049" y="680952"/>
                    </a:lnTo>
                    <a:lnTo>
                      <a:pt x="6914526" y="706189"/>
                    </a:lnTo>
                    <a:lnTo>
                      <a:pt x="6932552" y="731427"/>
                    </a:lnTo>
                    <a:lnTo>
                      <a:pt x="6934805" y="734131"/>
                    </a:lnTo>
                    <a:lnTo>
                      <a:pt x="6948777" y="756664"/>
                    </a:lnTo>
                    <a:lnTo>
                      <a:pt x="6965000" y="781450"/>
                    </a:lnTo>
                    <a:lnTo>
                      <a:pt x="6980774" y="806687"/>
                    </a:lnTo>
                    <a:lnTo>
                      <a:pt x="6984830" y="813447"/>
                    </a:lnTo>
                    <a:lnTo>
                      <a:pt x="6996096" y="831924"/>
                    </a:lnTo>
                    <a:lnTo>
                      <a:pt x="7011870" y="857162"/>
                    </a:lnTo>
                    <a:lnTo>
                      <a:pt x="7027192" y="882399"/>
                    </a:lnTo>
                    <a:lnTo>
                      <a:pt x="7035304" y="895017"/>
                    </a:lnTo>
                    <a:lnTo>
                      <a:pt x="7043415" y="907185"/>
                    </a:lnTo>
                    <a:lnTo>
                      <a:pt x="7059640" y="932422"/>
                    </a:lnTo>
                    <a:lnTo>
                      <a:pt x="7076314" y="957660"/>
                    </a:lnTo>
                    <a:lnTo>
                      <a:pt x="7085328" y="972081"/>
                    </a:lnTo>
                    <a:lnTo>
                      <a:pt x="7093440" y="982897"/>
                    </a:lnTo>
                    <a:lnTo>
                      <a:pt x="7112367" y="1007683"/>
                    </a:lnTo>
                    <a:lnTo>
                      <a:pt x="7131295" y="1032920"/>
                    </a:lnTo>
                    <a:lnTo>
                      <a:pt x="7135802" y="1038779"/>
                    </a:lnTo>
                    <a:lnTo>
                      <a:pt x="7155180" y="1058158"/>
                    </a:lnTo>
                    <a:lnTo>
                      <a:pt x="7181318" y="1083395"/>
                    </a:lnTo>
                    <a:lnTo>
                      <a:pt x="7186276" y="1087901"/>
                    </a:lnTo>
                    <a:lnTo>
                      <a:pt x="7218724" y="1108181"/>
                    </a:lnTo>
                    <a:lnTo>
                      <a:pt x="7236299" y="1118997"/>
                    </a:lnTo>
                    <a:lnTo>
                      <a:pt x="7286775" y="1129813"/>
                    </a:lnTo>
                    <a:lnTo>
                      <a:pt x="7336797" y="1123954"/>
                    </a:lnTo>
                    <a:lnTo>
                      <a:pt x="7373752" y="1108181"/>
                    </a:lnTo>
                    <a:lnTo>
                      <a:pt x="7387272" y="1102773"/>
                    </a:lnTo>
                    <a:lnTo>
                      <a:pt x="7418819" y="1083395"/>
                    </a:lnTo>
                    <a:lnTo>
                      <a:pt x="7437296" y="1072128"/>
                    </a:lnTo>
                    <a:lnTo>
                      <a:pt x="7458477" y="1058158"/>
                    </a:lnTo>
                    <a:lnTo>
                      <a:pt x="7487770" y="1037878"/>
                    </a:lnTo>
                    <a:lnTo>
                      <a:pt x="7487770" y="1032920"/>
                    </a:lnTo>
                    <a:lnTo>
                      <a:pt x="7487770" y="1007683"/>
                    </a:lnTo>
                    <a:lnTo>
                      <a:pt x="7487770" y="982897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2399"/>
                    </a:lnTo>
                    <a:lnTo>
                      <a:pt x="7487770" y="857162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7"/>
                    </a:lnTo>
                    <a:lnTo>
                      <a:pt x="7487770" y="714752"/>
                    </a:lnTo>
                    <a:lnTo>
                      <a:pt x="7463434" y="731427"/>
                    </a:lnTo>
                    <a:lnTo>
                      <a:pt x="7437296" y="750354"/>
                    </a:lnTo>
                    <a:lnTo>
                      <a:pt x="7426930" y="756664"/>
                    </a:lnTo>
                    <a:lnTo>
                      <a:pt x="7387272" y="779648"/>
                    </a:lnTo>
                    <a:lnTo>
                      <a:pt x="7382315" y="781450"/>
                    </a:lnTo>
                    <a:lnTo>
                      <a:pt x="7336797" y="800378"/>
                    </a:lnTo>
                    <a:lnTo>
                      <a:pt x="7286775" y="806687"/>
                    </a:lnTo>
                    <a:lnTo>
                      <a:pt x="7236299" y="79587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025" y="731427"/>
                    </a:lnTo>
                    <a:lnTo>
                      <a:pt x="7135802" y="715203"/>
                    </a:lnTo>
                    <a:lnTo>
                      <a:pt x="7129042" y="706189"/>
                    </a:lnTo>
                    <a:lnTo>
                      <a:pt x="7109663" y="680952"/>
                    </a:lnTo>
                    <a:lnTo>
                      <a:pt x="7090736" y="656166"/>
                    </a:lnTo>
                    <a:lnTo>
                      <a:pt x="7085328" y="649406"/>
                    </a:lnTo>
                    <a:lnTo>
                      <a:pt x="7073610" y="630929"/>
                    </a:lnTo>
                    <a:lnTo>
                      <a:pt x="7056936" y="605691"/>
                    </a:lnTo>
                    <a:lnTo>
                      <a:pt x="7040711" y="580454"/>
                    </a:lnTo>
                    <a:lnTo>
                      <a:pt x="7035304" y="572342"/>
                    </a:lnTo>
                    <a:lnTo>
                      <a:pt x="7024938" y="555668"/>
                    </a:lnTo>
                    <a:lnTo>
                      <a:pt x="7009616" y="530431"/>
                    </a:lnTo>
                    <a:lnTo>
                      <a:pt x="6993843" y="505194"/>
                    </a:lnTo>
                    <a:lnTo>
                      <a:pt x="6984830" y="490772"/>
                    </a:lnTo>
                    <a:lnTo>
                      <a:pt x="6978520" y="479956"/>
                    </a:lnTo>
                    <a:lnTo>
                      <a:pt x="6962296" y="455170"/>
                    </a:lnTo>
                    <a:lnTo>
                      <a:pt x="6946974" y="429933"/>
                    </a:lnTo>
                    <a:lnTo>
                      <a:pt x="6934805" y="411456"/>
                    </a:lnTo>
                    <a:lnTo>
                      <a:pt x="6929849" y="404696"/>
                    </a:lnTo>
                    <a:lnTo>
                      <a:pt x="6911822" y="379458"/>
                    </a:lnTo>
                    <a:lnTo>
                      <a:pt x="6894246" y="354672"/>
                    </a:lnTo>
                    <a:lnTo>
                      <a:pt x="6884331" y="341152"/>
                    </a:lnTo>
                    <a:lnTo>
                      <a:pt x="6873967" y="329435"/>
                    </a:lnTo>
                    <a:lnTo>
                      <a:pt x="6851434" y="304198"/>
                    </a:lnTo>
                    <a:lnTo>
                      <a:pt x="6834308" y="285721"/>
                    </a:lnTo>
                    <a:lnTo>
                      <a:pt x="6825294" y="278961"/>
                    </a:lnTo>
                    <a:lnTo>
                      <a:pt x="6792847" y="254174"/>
                    </a:lnTo>
                    <a:lnTo>
                      <a:pt x="6783834" y="247414"/>
                    </a:lnTo>
                    <a:lnTo>
                      <a:pt x="6739218" y="228937"/>
                    </a:lnTo>
                    <a:lnTo>
                      <a:pt x="6733810" y="226684"/>
                    </a:lnTo>
                    <a:lnTo>
                      <a:pt x="6683336" y="221276"/>
                    </a:lnTo>
                    <a:lnTo>
                      <a:pt x="6633313" y="228486"/>
                    </a:lnTo>
                    <a:lnTo>
                      <a:pt x="6631510" y="228937"/>
                    </a:lnTo>
                    <a:lnTo>
                      <a:pt x="6582837" y="245611"/>
                    </a:lnTo>
                    <a:lnTo>
                      <a:pt x="6563910" y="254174"/>
                    </a:lnTo>
                    <a:lnTo>
                      <a:pt x="6532814" y="267694"/>
                    </a:lnTo>
                    <a:lnTo>
                      <a:pt x="6508929" y="278961"/>
                    </a:lnTo>
                    <a:lnTo>
                      <a:pt x="6482340" y="292030"/>
                    </a:lnTo>
                    <a:lnTo>
                      <a:pt x="6458455" y="304198"/>
                    </a:lnTo>
                    <a:lnTo>
                      <a:pt x="6432316" y="317267"/>
                    </a:lnTo>
                    <a:lnTo>
                      <a:pt x="6406629" y="329435"/>
                    </a:lnTo>
                    <a:lnTo>
                      <a:pt x="6381842" y="341152"/>
                    </a:lnTo>
                    <a:lnTo>
                      <a:pt x="6352098" y="354672"/>
                    </a:lnTo>
                    <a:lnTo>
                      <a:pt x="6331819" y="363685"/>
                    </a:lnTo>
                    <a:lnTo>
                      <a:pt x="6293061" y="379458"/>
                    </a:lnTo>
                    <a:lnTo>
                      <a:pt x="6281344" y="384416"/>
                    </a:lnTo>
                    <a:lnTo>
                      <a:pt x="6231321" y="402893"/>
                    </a:lnTo>
                    <a:lnTo>
                      <a:pt x="6225462" y="404696"/>
                    </a:lnTo>
                    <a:lnTo>
                      <a:pt x="6180847" y="419568"/>
                    </a:lnTo>
                    <a:lnTo>
                      <a:pt x="6138484" y="429933"/>
                    </a:lnTo>
                    <a:lnTo>
                      <a:pt x="6130822" y="431735"/>
                    </a:lnTo>
                    <a:lnTo>
                      <a:pt x="6080348" y="438045"/>
                    </a:lnTo>
                    <a:lnTo>
                      <a:pt x="6030325" y="438495"/>
                    </a:lnTo>
                    <a:lnTo>
                      <a:pt x="5979851" y="431735"/>
                    </a:lnTo>
                    <a:lnTo>
                      <a:pt x="5973992" y="429933"/>
                    </a:lnTo>
                    <a:lnTo>
                      <a:pt x="5929827" y="415962"/>
                    </a:lnTo>
                    <a:lnTo>
                      <a:pt x="5907294" y="404696"/>
                    </a:lnTo>
                    <a:lnTo>
                      <a:pt x="5879353" y="391626"/>
                    </a:lnTo>
                    <a:lnTo>
                      <a:pt x="5860875" y="379458"/>
                    </a:lnTo>
                    <a:lnTo>
                      <a:pt x="5829328" y="359629"/>
                    </a:lnTo>
                    <a:lnTo>
                      <a:pt x="5822569" y="354672"/>
                    </a:lnTo>
                    <a:lnTo>
                      <a:pt x="5791473" y="329435"/>
                    </a:lnTo>
                    <a:lnTo>
                      <a:pt x="5778854" y="319971"/>
                    </a:lnTo>
                    <a:lnTo>
                      <a:pt x="5760828" y="304198"/>
                    </a:lnTo>
                    <a:lnTo>
                      <a:pt x="5731535" y="278961"/>
                    </a:lnTo>
                    <a:lnTo>
                      <a:pt x="5728831" y="276707"/>
                    </a:lnTo>
                    <a:lnTo>
                      <a:pt x="5703594" y="254174"/>
                    </a:lnTo>
                    <a:lnTo>
                      <a:pt x="5678357" y="231190"/>
                    </a:lnTo>
                    <a:lnTo>
                      <a:pt x="5676103" y="228937"/>
                    </a:lnTo>
                    <a:lnTo>
                      <a:pt x="5648162" y="203700"/>
                    </a:lnTo>
                    <a:lnTo>
                      <a:pt x="5628333" y="185673"/>
                    </a:lnTo>
                    <a:lnTo>
                      <a:pt x="5620221" y="178463"/>
                    </a:lnTo>
                    <a:lnTo>
                      <a:pt x="5590477" y="153676"/>
                    </a:lnTo>
                    <a:lnTo>
                      <a:pt x="5577859" y="142860"/>
                    </a:lnTo>
                    <a:lnTo>
                      <a:pt x="5558030" y="128439"/>
                    </a:lnTo>
                    <a:lnTo>
                      <a:pt x="5527836" y="104554"/>
                    </a:lnTo>
                    <a:lnTo>
                      <a:pt x="5525131" y="103202"/>
                    </a:lnTo>
                    <a:lnTo>
                      <a:pt x="5483219" y="77965"/>
                    </a:lnTo>
                    <a:lnTo>
                      <a:pt x="5477360" y="74810"/>
                    </a:lnTo>
                    <a:lnTo>
                      <a:pt x="5427337" y="55432"/>
                    </a:lnTo>
                    <a:lnTo>
                      <a:pt x="5414268" y="53178"/>
                    </a:lnTo>
                    <a:lnTo>
                      <a:pt x="5376863" y="46418"/>
                    </a:lnTo>
                    <a:lnTo>
                      <a:pt x="5326839" y="51376"/>
                    </a:lnTo>
                    <a:lnTo>
                      <a:pt x="5322332" y="53178"/>
                    </a:lnTo>
                    <a:lnTo>
                      <a:pt x="5276365" y="70303"/>
                    </a:lnTo>
                    <a:lnTo>
                      <a:pt x="5264198" y="77965"/>
                    </a:lnTo>
                    <a:lnTo>
                      <a:pt x="5226792" y="103202"/>
                    </a:lnTo>
                    <a:lnTo>
                      <a:pt x="5226342" y="103653"/>
                    </a:lnTo>
                    <a:lnTo>
                      <a:pt x="5197950" y="128439"/>
                    </a:lnTo>
                    <a:lnTo>
                      <a:pt x="5175867" y="148268"/>
                    </a:lnTo>
                    <a:lnTo>
                      <a:pt x="5170910" y="153676"/>
                    </a:lnTo>
                    <a:lnTo>
                      <a:pt x="5147476" y="178463"/>
                    </a:lnTo>
                    <a:lnTo>
                      <a:pt x="5125844" y="201897"/>
                    </a:lnTo>
                    <a:lnTo>
                      <a:pt x="5124041" y="203700"/>
                    </a:lnTo>
                    <a:lnTo>
                      <a:pt x="5101959" y="228937"/>
                    </a:lnTo>
                    <a:lnTo>
                      <a:pt x="5079877" y="254174"/>
                    </a:lnTo>
                    <a:lnTo>
                      <a:pt x="5075370" y="259131"/>
                    </a:lnTo>
                    <a:lnTo>
                      <a:pt x="5058244" y="278961"/>
                    </a:lnTo>
                    <a:lnTo>
                      <a:pt x="5035711" y="304198"/>
                    </a:lnTo>
                    <a:lnTo>
                      <a:pt x="5025345" y="316816"/>
                    </a:lnTo>
                    <a:lnTo>
                      <a:pt x="5013178" y="329435"/>
                    </a:lnTo>
                    <a:lnTo>
                      <a:pt x="4988842" y="354672"/>
                    </a:lnTo>
                    <a:lnTo>
                      <a:pt x="4974871" y="369093"/>
                    </a:lnTo>
                    <a:lnTo>
                      <a:pt x="4962704" y="379458"/>
                    </a:lnTo>
                    <a:lnTo>
                      <a:pt x="4933411" y="404696"/>
                    </a:lnTo>
                    <a:lnTo>
                      <a:pt x="4924848" y="412357"/>
                    </a:lnTo>
                    <a:lnTo>
                      <a:pt x="4897357" y="429933"/>
                    </a:lnTo>
                    <a:lnTo>
                      <a:pt x="4874374" y="444805"/>
                    </a:lnTo>
                    <a:lnTo>
                      <a:pt x="4849587" y="45517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1394"/>
                    </a:lnTo>
                    <a:lnTo>
                      <a:pt x="4572880" y="463733"/>
                    </a:lnTo>
                    <a:lnTo>
                      <a:pt x="4522856" y="455621"/>
                    </a:lnTo>
                    <a:lnTo>
                      <a:pt x="4518800" y="455170"/>
                    </a:lnTo>
                    <a:lnTo>
                      <a:pt x="4472382" y="445706"/>
                    </a:lnTo>
                    <a:lnTo>
                      <a:pt x="4422358" y="435791"/>
                    </a:lnTo>
                    <a:lnTo>
                      <a:pt x="4399824" y="429933"/>
                    </a:lnTo>
                    <a:lnTo>
                      <a:pt x="4371884" y="423173"/>
                    </a:lnTo>
                    <a:lnTo>
                      <a:pt x="4321861" y="410554"/>
                    </a:lnTo>
                    <a:lnTo>
                      <a:pt x="4298876" y="404696"/>
                    </a:lnTo>
                    <a:lnTo>
                      <a:pt x="4271387" y="397936"/>
                    </a:lnTo>
                    <a:lnTo>
                      <a:pt x="4221362" y="386218"/>
                    </a:lnTo>
                    <a:lnTo>
                      <a:pt x="4185759" y="379458"/>
                    </a:lnTo>
                    <a:lnTo>
                      <a:pt x="4170888" y="376755"/>
                    </a:lnTo>
                    <a:lnTo>
                      <a:pt x="4120865" y="370445"/>
                    </a:lnTo>
                    <a:lnTo>
                      <a:pt x="4070390" y="365037"/>
                    </a:lnTo>
                    <a:lnTo>
                      <a:pt x="4020367" y="360531"/>
                    </a:lnTo>
                    <a:lnTo>
                      <a:pt x="3974399" y="354672"/>
                    </a:lnTo>
                    <a:lnTo>
                      <a:pt x="3969893" y="353771"/>
                    </a:lnTo>
                    <a:lnTo>
                      <a:pt x="3919868" y="344307"/>
                    </a:lnTo>
                    <a:lnTo>
                      <a:pt x="3870746" y="329435"/>
                    </a:lnTo>
                    <a:lnTo>
                      <a:pt x="3869394" y="328984"/>
                    </a:lnTo>
                    <a:lnTo>
                      <a:pt x="3819371" y="310056"/>
                    </a:lnTo>
                    <a:lnTo>
                      <a:pt x="3807202" y="304198"/>
                    </a:lnTo>
                    <a:lnTo>
                      <a:pt x="3768896" y="285270"/>
                    </a:lnTo>
                    <a:lnTo>
                      <a:pt x="3756728" y="278961"/>
                    </a:lnTo>
                    <a:lnTo>
                      <a:pt x="3718873" y="259582"/>
                    </a:lnTo>
                    <a:lnTo>
                      <a:pt x="3708057" y="254174"/>
                    </a:lnTo>
                    <a:lnTo>
                      <a:pt x="3668399" y="233444"/>
                    </a:lnTo>
                    <a:lnTo>
                      <a:pt x="3657583" y="228937"/>
                    </a:lnTo>
                    <a:lnTo>
                      <a:pt x="3618374" y="211361"/>
                    </a:lnTo>
                    <a:lnTo>
                      <a:pt x="3596292" y="203700"/>
                    </a:lnTo>
                    <a:lnTo>
                      <a:pt x="3567900" y="194687"/>
                    </a:lnTo>
                    <a:lnTo>
                      <a:pt x="3517877" y="185223"/>
                    </a:lnTo>
                    <a:lnTo>
                      <a:pt x="3467403" y="183420"/>
                    </a:lnTo>
                    <a:lnTo>
                      <a:pt x="3417379" y="188377"/>
                    </a:lnTo>
                    <a:lnTo>
                      <a:pt x="3366905" y="199644"/>
                    </a:lnTo>
                    <a:lnTo>
                      <a:pt x="3353835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993"/>
                    </a:lnTo>
                    <a:lnTo>
                      <a:pt x="3216384" y="250569"/>
                    </a:lnTo>
                    <a:lnTo>
                      <a:pt x="3205567" y="254174"/>
                    </a:lnTo>
                    <a:lnTo>
                      <a:pt x="3165909" y="266342"/>
                    </a:lnTo>
                    <a:lnTo>
                      <a:pt x="3115885" y="278059"/>
                    </a:lnTo>
                    <a:lnTo>
                      <a:pt x="3109125" y="278961"/>
                    </a:lnTo>
                    <a:lnTo>
                      <a:pt x="3065411" y="285270"/>
                    </a:lnTo>
                    <a:lnTo>
                      <a:pt x="3014937" y="284369"/>
                    </a:lnTo>
                    <a:lnTo>
                      <a:pt x="2977982" y="278961"/>
                    </a:lnTo>
                    <a:lnTo>
                      <a:pt x="2964913" y="277158"/>
                    </a:lnTo>
                    <a:lnTo>
                      <a:pt x="2914439" y="263638"/>
                    </a:lnTo>
                    <a:lnTo>
                      <a:pt x="2890554" y="254174"/>
                    </a:lnTo>
                    <a:lnTo>
                      <a:pt x="2864416" y="243358"/>
                    </a:lnTo>
                    <a:lnTo>
                      <a:pt x="2833320" y="228937"/>
                    </a:lnTo>
                    <a:lnTo>
                      <a:pt x="2813942" y="219924"/>
                    </a:lnTo>
                    <a:lnTo>
                      <a:pt x="2784647" y="203700"/>
                    </a:lnTo>
                    <a:lnTo>
                      <a:pt x="2763917" y="192433"/>
                    </a:lnTo>
                    <a:lnTo>
                      <a:pt x="2737779" y="178463"/>
                    </a:lnTo>
                    <a:lnTo>
                      <a:pt x="2713443" y="165393"/>
                    </a:lnTo>
                    <a:lnTo>
                      <a:pt x="2690009" y="153676"/>
                    </a:lnTo>
                    <a:lnTo>
                      <a:pt x="2663419" y="139255"/>
                    </a:lnTo>
                    <a:lnTo>
                      <a:pt x="2641337" y="128439"/>
                    </a:lnTo>
                    <a:lnTo>
                      <a:pt x="2612945" y="115821"/>
                    </a:lnTo>
                    <a:lnTo>
                      <a:pt x="2583652" y="103202"/>
                    </a:lnTo>
                    <a:lnTo>
                      <a:pt x="2562922" y="93738"/>
                    </a:lnTo>
                    <a:lnTo>
                      <a:pt x="2524164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917" y="53178"/>
                    </a:lnTo>
                    <a:lnTo>
                      <a:pt x="2411949" y="37405"/>
                    </a:lnTo>
                    <a:lnTo>
                      <a:pt x="2382657" y="27941"/>
                    </a:lnTo>
                    <a:lnTo>
                      <a:pt x="2361926" y="21181"/>
                    </a:lnTo>
                    <a:lnTo>
                      <a:pt x="2311451" y="9013"/>
                    </a:lnTo>
                    <a:lnTo>
                      <a:pt x="2273595" y="2704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97433" y="2704"/>
                    </a:lnTo>
                    <a:lnTo>
                      <a:pt x="2160930" y="9464"/>
                    </a:lnTo>
                    <a:lnTo>
                      <a:pt x="2111356" y="27941"/>
                    </a:lnTo>
                    <a:lnTo>
                      <a:pt x="2110456" y="28392"/>
                    </a:lnTo>
                    <a:lnTo>
                      <a:pt x="2068093" y="53178"/>
                    </a:lnTo>
                    <a:lnTo>
                      <a:pt x="2060433" y="57685"/>
                    </a:lnTo>
                    <a:lnTo>
                      <a:pt x="2034293" y="77965"/>
                    </a:lnTo>
                    <a:lnTo>
                      <a:pt x="2009957" y="96893"/>
                    </a:lnTo>
                    <a:lnTo>
                      <a:pt x="2003197" y="103202"/>
                    </a:lnTo>
                    <a:lnTo>
                      <a:pt x="1976157" y="128439"/>
                    </a:lnTo>
                    <a:lnTo>
                      <a:pt x="1959934" y="142860"/>
                    </a:lnTo>
                    <a:lnTo>
                      <a:pt x="1949119" y="153676"/>
                    </a:lnTo>
                    <a:lnTo>
                      <a:pt x="1923882" y="178463"/>
                    </a:lnTo>
                    <a:lnTo>
                      <a:pt x="1909460" y="192433"/>
                    </a:lnTo>
                    <a:lnTo>
                      <a:pt x="1898193" y="203700"/>
                    </a:lnTo>
                    <a:lnTo>
                      <a:pt x="1872054" y="228937"/>
                    </a:lnTo>
                    <a:lnTo>
                      <a:pt x="1859436" y="241556"/>
                    </a:lnTo>
                    <a:lnTo>
                      <a:pt x="1845465" y="254174"/>
                    </a:lnTo>
                    <a:lnTo>
                      <a:pt x="1817524" y="278961"/>
                    </a:lnTo>
                    <a:lnTo>
                      <a:pt x="1808962" y="286171"/>
                    </a:lnTo>
                    <a:lnTo>
                      <a:pt x="1786428" y="304198"/>
                    </a:lnTo>
                    <a:lnTo>
                      <a:pt x="1758939" y="326280"/>
                    </a:lnTo>
                    <a:lnTo>
                      <a:pt x="1753981" y="329435"/>
                    </a:lnTo>
                    <a:lnTo>
                      <a:pt x="1715674" y="354672"/>
                    </a:lnTo>
                    <a:lnTo>
                      <a:pt x="1708465" y="359179"/>
                    </a:lnTo>
                    <a:lnTo>
                      <a:pt x="1670608" y="379458"/>
                    </a:lnTo>
                    <a:lnTo>
                      <a:pt x="1658440" y="386218"/>
                    </a:lnTo>
                    <a:lnTo>
                      <a:pt x="1616078" y="404696"/>
                    </a:lnTo>
                    <a:lnTo>
                      <a:pt x="1607966" y="408301"/>
                    </a:lnTo>
                    <a:lnTo>
                      <a:pt x="1557942" y="428581"/>
                    </a:lnTo>
                    <a:lnTo>
                      <a:pt x="1554337" y="429933"/>
                    </a:lnTo>
                    <a:lnTo>
                      <a:pt x="1507468" y="448410"/>
                    </a:lnTo>
                    <a:lnTo>
                      <a:pt x="1492145" y="455170"/>
                    </a:lnTo>
                    <a:lnTo>
                      <a:pt x="1457445" y="469591"/>
                    </a:lnTo>
                    <a:lnTo>
                      <a:pt x="1434912" y="479956"/>
                    </a:lnTo>
                    <a:lnTo>
                      <a:pt x="1406971" y="493026"/>
                    </a:lnTo>
                    <a:lnTo>
                      <a:pt x="1382183" y="505194"/>
                    </a:lnTo>
                    <a:lnTo>
                      <a:pt x="1356946" y="518263"/>
                    </a:lnTo>
                    <a:lnTo>
                      <a:pt x="1332161" y="530431"/>
                    </a:lnTo>
                    <a:lnTo>
                      <a:pt x="1306472" y="542599"/>
                    </a:lnTo>
                    <a:lnTo>
                      <a:pt x="1278531" y="555668"/>
                    </a:lnTo>
                    <a:lnTo>
                      <a:pt x="1256448" y="565582"/>
                    </a:lnTo>
                    <a:lnTo>
                      <a:pt x="1219044" y="580454"/>
                    </a:lnTo>
                    <a:lnTo>
                      <a:pt x="1205974" y="585862"/>
                    </a:lnTo>
                    <a:lnTo>
                      <a:pt x="1155951" y="601636"/>
                    </a:lnTo>
                    <a:lnTo>
                      <a:pt x="1141529" y="605691"/>
                    </a:lnTo>
                    <a:lnTo>
                      <a:pt x="1105477" y="616057"/>
                    </a:lnTo>
                    <a:lnTo>
                      <a:pt x="1055453" y="627774"/>
                    </a:lnTo>
                    <a:lnTo>
                      <a:pt x="1043736" y="630929"/>
                    </a:lnTo>
                    <a:lnTo>
                      <a:pt x="1004979" y="641745"/>
                    </a:lnTo>
                    <a:lnTo>
                      <a:pt x="960813" y="656166"/>
                    </a:lnTo>
                    <a:lnTo>
                      <a:pt x="954956" y="657968"/>
                    </a:lnTo>
                    <a:lnTo>
                      <a:pt x="904480" y="679600"/>
                    </a:lnTo>
                    <a:lnTo>
                      <a:pt x="901327" y="680952"/>
                    </a:lnTo>
                    <a:lnTo>
                      <a:pt x="854457" y="705288"/>
                    </a:lnTo>
                    <a:lnTo>
                      <a:pt x="852654" y="706189"/>
                    </a:lnTo>
                    <a:lnTo>
                      <a:pt x="811644" y="731427"/>
                    </a:lnTo>
                    <a:lnTo>
                      <a:pt x="803983" y="735933"/>
                    </a:lnTo>
                    <a:lnTo>
                      <a:pt x="771535" y="756664"/>
                    </a:lnTo>
                    <a:lnTo>
                      <a:pt x="753959" y="767480"/>
                    </a:lnTo>
                    <a:lnTo>
                      <a:pt x="728722" y="781450"/>
                    </a:lnTo>
                    <a:lnTo>
                      <a:pt x="703485" y="796773"/>
                    </a:lnTo>
                    <a:lnTo>
                      <a:pt x="682303" y="806687"/>
                    </a:lnTo>
                    <a:lnTo>
                      <a:pt x="653462" y="820207"/>
                    </a:lnTo>
                    <a:lnTo>
                      <a:pt x="613352" y="831924"/>
                    </a:lnTo>
                    <a:lnTo>
                      <a:pt x="602986" y="834629"/>
                    </a:lnTo>
                    <a:lnTo>
                      <a:pt x="552963" y="833727"/>
                    </a:lnTo>
                    <a:lnTo>
                      <a:pt x="546653" y="831924"/>
                    </a:lnTo>
                    <a:lnTo>
                      <a:pt x="502489" y="819306"/>
                    </a:lnTo>
                    <a:lnTo>
                      <a:pt x="483111" y="806687"/>
                    </a:lnTo>
                    <a:lnTo>
                      <a:pt x="452465" y="787309"/>
                    </a:lnTo>
                    <a:lnTo>
                      <a:pt x="446607" y="781450"/>
                    </a:lnTo>
                    <a:lnTo>
                      <a:pt x="420919" y="756664"/>
                    </a:lnTo>
                    <a:lnTo>
                      <a:pt x="401991" y="738637"/>
                    </a:lnTo>
                    <a:lnTo>
                      <a:pt x="396132" y="731427"/>
                    </a:lnTo>
                    <a:lnTo>
                      <a:pt x="376303" y="706189"/>
                    </a:lnTo>
                    <a:lnTo>
                      <a:pt x="355573" y="680952"/>
                    </a:lnTo>
                    <a:lnTo>
                      <a:pt x="351968" y="676896"/>
                    </a:lnTo>
                    <a:lnTo>
                      <a:pt x="337546" y="656166"/>
                    </a:lnTo>
                    <a:lnTo>
                      <a:pt x="319970" y="630929"/>
                    </a:lnTo>
                    <a:lnTo>
                      <a:pt x="302846" y="605691"/>
                    </a:lnTo>
                    <a:lnTo>
                      <a:pt x="301494" y="604340"/>
                    </a:lnTo>
                    <a:lnTo>
                      <a:pt x="286621" y="580454"/>
                    </a:lnTo>
                    <a:lnTo>
                      <a:pt x="269947" y="555668"/>
                    </a:lnTo>
                    <a:lnTo>
                      <a:pt x="253273" y="530431"/>
                    </a:lnTo>
                    <a:lnTo>
                      <a:pt x="251469" y="527276"/>
                    </a:lnTo>
                    <a:lnTo>
                      <a:pt x="236598" y="505194"/>
                    </a:lnTo>
                    <a:lnTo>
                      <a:pt x="219473" y="479956"/>
                    </a:lnTo>
                    <a:lnTo>
                      <a:pt x="202347" y="455170"/>
                    </a:lnTo>
                    <a:lnTo>
                      <a:pt x="200995" y="452917"/>
                    </a:lnTo>
                    <a:lnTo>
                      <a:pt x="183419" y="429933"/>
                    </a:lnTo>
                    <a:lnTo>
                      <a:pt x="164492" y="404696"/>
                    </a:lnTo>
                    <a:lnTo>
                      <a:pt x="150971" y="386669"/>
                    </a:lnTo>
                    <a:lnTo>
                      <a:pt x="144211" y="379458"/>
                    </a:lnTo>
                    <a:lnTo>
                      <a:pt x="120326" y="354672"/>
                    </a:lnTo>
                    <a:lnTo>
                      <a:pt x="100497" y="333040"/>
                    </a:lnTo>
                    <a:lnTo>
                      <a:pt x="95089" y="329435"/>
                    </a:lnTo>
                    <a:lnTo>
                      <a:pt x="57685" y="304198"/>
                    </a:lnTo>
                    <a:lnTo>
                      <a:pt x="50474" y="299240"/>
                    </a:lnTo>
                    <a:lnTo>
                      <a:pt x="0" y="283467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672"/>
                    </a:lnTo>
                    <a:lnTo>
                      <a:pt x="0" y="379458"/>
                    </a:lnTo>
                    <a:lnTo>
                      <a:pt x="0" y="404696"/>
                    </a:lnTo>
                    <a:lnTo>
                      <a:pt x="0" y="429933"/>
                    </a:lnTo>
                    <a:lnTo>
                      <a:pt x="0" y="455170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668"/>
                    </a:lnTo>
                    <a:lnTo>
                      <a:pt x="0" y="580454"/>
                    </a:lnTo>
                    <a:lnTo>
                      <a:pt x="0" y="605241"/>
                    </a:lnTo>
                    <a:lnTo>
                      <a:pt x="1352" y="605691"/>
                    </a:lnTo>
                    <a:lnTo>
                      <a:pt x="50474" y="621014"/>
                    </a:lnTo>
                    <a:lnTo>
                      <a:pt x="64896" y="630929"/>
                    </a:lnTo>
                    <a:lnTo>
                      <a:pt x="100497" y="655264"/>
                    </a:lnTo>
                    <a:lnTo>
                      <a:pt x="101399" y="656166"/>
                    </a:lnTo>
                    <a:lnTo>
                      <a:pt x="124382" y="680952"/>
                    </a:lnTo>
                    <a:lnTo>
                      <a:pt x="148267" y="706189"/>
                    </a:lnTo>
                    <a:lnTo>
                      <a:pt x="150971" y="708893"/>
                    </a:lnTo>
                    <a:lnTo>
                      <a:pt x="168097" y="731427"/>
                    </a:lnTo>
                    <a:lnTo>
                      <a:pt x="187025" y="756664"/>
                    </a:lnTo>
                    <a:lnTo>
                      <a:pt x="200995" y="775141"/>
                    </a:lnTo>
                    <a:lnTo>
                      <a:pt x="205502" y="781450"/>
                    </a:lnTo>
                    <a:lnTo>
                      <a:pt x="222177" y="806687"/>
                    </a:lnTo>
                    <a:lnTo>
                      <a:pt x="239302" y="831924"/>
                    </a:lnTo>
                    <a:lnTo>
                      <a:pt x="251469" y="850402"/>
                    </a:lnTo>
                    <a:lnTo>
                      <a:pt x="255976" y="857162"/>
                    </a:lnTo>
                    <a:lnTo>
                      <a:pt x="272200" y="882399"/>
                    </a:lnTo>
                    <a:lnTo>
                      <a:pt x="288875" y="907185"/>
                    </a:lnTo>
                    <a:lnTo>
                      <a:pt x="301494" y="926564"/>
                    </a:lnTo>
                    <a:lnTo>
                      <a:pt x="305550" y="932422"/>
                    </a:lnTo>
                    <a:lnTo>
                      <a:pt x="323125" y="957660"/>
                    </a:lnTo>
                    <a:lnTo>
                      <a:pt x="340250" y="982897"/>
                    </a:lnTo>
                    <a:lnTo>
                      <a:pt x="351968" y="998219"/>
                    </a:lnTo>
                    <a:lnTo>
                      <a:pt x="359628" y="1007683"/>
                    </a:lnTo>
                    <a:lnTo>
                      <a:pt x="379458" y="1032920"/>
                    </a:lnTo>
                    <a:lnTo>
                      <a:pt x="399738" y="1058158"/>
                    </a:lnTo>
                    <a:lnTo>
                      <a:pt x="401991" y="1060862"/>
                    </a:lnTo>
                    <a:lnTo>
                      <a:pt x="424524" y="1083395"/>
                    </a:lnTo>
                    <a:lnTo>
                      <a:pt x="451113" y="1108181"/>
                    </a:lnTo>
                    <a:lnTo>
                      <a:pt x="452465" y="1109533"/>
                    </a:lnTo>
                    <a:lnTo>
                      <a:pt x="489871" y="1133418"/>
                    </a:lnTo>
                    <a:close/>
                  </a:path>
                </a:pathLst>
              </a:custGeom>
              <a:solidFill>
                <a:srgbClr val="F7B596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E527330C-BF41-0293-7E6E-4A945D16E922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1156852"/>
              </a:xfrm>
              <a:custGeom>
                <a:avLst/>
                <a:gdLst>
                  <a:gd name="connsiteX0" fmla="*/ 552963 w 7487769"/>
                  <a:gd name="connsiteY0" fmla="*/ 1155951 h 1156852"/>
                  <a:gd name="connsiteX1" fmla="*/ 602986 w 7487769"/>
                  <a:gd name="connsiteY1" fmla="*/ 1156853 h 1156852"/>
                  <a:gd name="connsiteX2" fmla="*/ 613352 w 7487769"/>
                  <a:gd name="connsiteY2" fmla="*/ 1154149 h 1156852"/>
                  <a:gd name="connsiteX3" fmla="*/ 653462 w 7487769"/>
                  <a:gd name="connsiteY3" fmla="*/ 1142432 h 1156852"/>
                  <a:gd name="connsiteX4" fmla="*/ 682303 w 7487769"/>
                  <a:gd name="connsiteY4" fmla="*/ 1128912 h 1156852"/>
                  <a:gd name="connsiteX5" fmla="*/ 703485 w 7487769"/>
                  <a:gd name="connsiteY5" fmla="*/ 1118997 h 1156852"/>
                  <a:gd name="connsiteX6" fmla="*/ 728722 w 7487769"/>
                  <a:gd name="connsiteY6" fmla="*/ 1103675 h 1156852"/>
                  <a:gd name="connsiteX7" fmla="*/ 753959 w 7487769"/>
                  <a:gd name="connsiteY7" fmla="*/ 1089704 h 1156852"/>
                  <a:gd name="connsiteX8" fmla="*/ 771535 w 7487769"/>
                  <a:gd name="connsiteY8" fmla="*/ 1078888 h 1156852"/>
                  <a:gd name="connsiteX9" fmla="*/ 803983 w 7487769"/>
                  <a:gd name="connsiteY9" fmla="*/ 1058158 h 1156852"/>
                  <a:gd name="connsiteX10" fmla="*/ 811644 w 7487769"/>
                  <a:gd name="connsiteY10" fmla="*/ 1053651 h 1156852"/>
                  <a:gd name="connsiteX11" fmla="*/ 852654 w 7487769"/>
                  <a:gd name="connsiteY11" fmla="*/ 1028414 h 1156852"/>
                  <a:gd name="connsiteX12" fmla="*/ 854457 w 7487769"/>
                  <a:gd name="connsiteY12" fmla="*/ 1027512 h 1156852"/>
                  <a:gd name="connsiteX13" fmla="*/ 901327 w 7487769"/>
                  <a:gd name="connsiteY13" fmla="*/ 1003176 h 1156852"/>
                  <a:gd name="connsiteX14" fmla="*/ 904480 w 7487769"/>
                  <a:gd name="connsiteY14" fmla="*/ 1001825 h 1156852"/>
                  <a:gd name="connsiteX15" fmla="*/ 954956 w 7487769"/>
                  <a:gd name="connsiteY15" fmla="*/ 980193 h 1156852"/>
                  <a:gd name="connsiteX16" fmla="*/ 960813 w 7487769"/>
                  <a:gd name="connsiteY16" fmla="*/ 978390 h 1156852"/>
                  <a:gd name="connsiteX17" fmla="*/ 1004979 w 7487769"/>
                  <a:gd name="connsiteY17" fmla="*/ 963969 h 1156852"/>
                  <a:gd name="connsiteX18" fmla="*/ 1043736 w 7487769"/>
                  <a:gd name="connsiteY18" fmla="*/ 953153 h 1156852"/>
                  <a:gd name="connsiteX19" fmla="*/ 1055453 w 7487769"/>
                  <a:gd name="connsiteY19" fmla="*/ 949998 h 1156852"/>
                  <a:gd name="connsiteX20" fmla="*/ 1105477 w 7487769"/>
                  <a:gd name="connsiteY20" fmla="*/ 938281 h 1156852"/>
                  <a:gd name="connsiteX21" fmla="*/ 1141529 w 7487769"/>
                  <a:gd name="connsiteY21" fmla="*/ 927916 h 1156852"/>
                  <a:gd name="connsiteX22" fmla="*/ 1155951 w 7487769"/>
                  <a:gd name="connsiteY22" fmla="*/ 923860 h 1156852"/>
                  <a:gd name="connsiteX23" fmla="*/ 1205974 w 7487769"/>
                  <a:gd name="connsiteY23" fmla="*/ 908087 h 1156852"/>
                  <a:gd name="connsiteX24" fmla="*/ 1219044 w 7487769"/>
                  <a:gd name="connsiteY24" fmla="*/ 902679 h 1156852"/>
                  <a:gd name="connsiteX25" fmla="*/ 1256448 w 7487769"/>
                  <a:gd name="connsiteY25" fmla="*/ 887807 h 1156852"/>
                  <a:gd name="connsiteX26" fmla="*/ 1278531 w 7487769"/>
                  <a:gd name="connsiteY26" fmla="*/ 877892 h 1156852"/>
                  <a:gd name="connsiteX27" fmla="*/ 1306472 w 7487769"/>
                  <a:gd name="connsiteY27" fmla="*/ 864823 h 1156852"/>
                  <a:gd name="connsiteX28" fmla="*/ 1332161 w 7487769"/>
                  <a:gd name="connsiteY28" fmla="*/ 852655 h 1156852"/>
                  <a:gd name="connsiteX29" fmla="*/ 1356946 w 7487769"/>
                  <a:gd name="connsiteY29" fmla="*/ 840487 h 1156852"/>
                  <a:gd name="connsiteX30" fmla="*/ 1382183 w 7487769"/>
                  <a:gd name="connsiteY30" fmla="*/ 827418 h 1156852"/>
                  <a:gd name="connsiteX31" fmla="*/ 1406971 w 7487769"/>
                  <a:gd name="connsiteY31" fmla="*/ 815250 h 1156852"/>
                  <a:gd name="connsiteX32" fmla="*/ 1434912 w 7487769"/>
                  <a:gd name="connsiteY32" fmla="*/ 802181 h 1156852"/>
                  <a:gd name="connsiteX33" fmla="*/ 1457445 w 7487769"/>
                  <a:gd name="connsiteY33" fmla="*/ 791815 h 1156852"/>
                  <a:gd name="connsiteX34" fmla="*/ 1492145 w 7487769"/>
                  <a:gd name="connsiteY34" fmla="*/ 777394 h 1156852"/>
                  <a:gd name="connsiteX35" fmla="*/ 1507468 w 7487769"/>
                  <a:gd name="connsiteY35" fmla="*/ 770634 h 1156852"/>
                  <a:gd name="connsiteX36" fmla="*/ 1554337 w 7487769"/>
                  <a:gd name="connsiteY36" fmla="*/ 752157 h 1156852"/>
                  <a:gd name="connsiteX37" fmla="*/ 1557942 w 7487769"/>
                  <a:gd name="connsiteY37" fmla="*/ 750805 h 1156852"/>
                  <a:gd name="connsiteX38" fmla="*/ 1607966 w 7487769"/>
                  <a:gd name="connsiteY38" fmla="*/ 730525 h 1156852"/>
                  <a:gd name="connsiteX39" fmla="*/ 1616078 w 7487769"/>
                  <a:gd name="connsiteY39" fmla="*/ 726920 h 1156852"/>
                  <a:gd name="connsiteX40" fmla="*/ 1658440 w 7487769"/>
                  <a:gd name="connsiteY40" fmla="*/ 708443 h 1156852"/>
                  <a:gd name="connsiteX41" fmla="*/ 1670608 w 7487769"/>
                  <a:gd name="connsiteY41" fmla="*/ 701683 h 1156852"/>
                  <a:gd name="connsiteX42" fmla="*/ 1708465 w 7487769"/>
                  <a:gd name="connsiteY42" fmla="*/ 681403 h 1156852"/>
                  <a:gd name="connsiteX43" fmla="*/ 1715674 w 7487769"/>
                  <a:gd name="connsiteY43" fmla="*/ 676896 h 1156852"/>
                  <a:gd name="connsiteX44" fmla="*/ 1753981 w 7487769"/>
                  <a:gd name="connsiteY44" fmla="*/ 651659 h 1156852"/>
                  <a:gd name="connsiteX45" fmla="*/ 1758939 w 7487769"/>
                  <a:gd name="connsiteY45" fmla="*/ 648505 h 1156852"/>
                  <a:gd name="connsiteX46" fmla="*/ 1786428 w 7487769"/>
                  <a:gd name="connsiteY46" fmla="*/ 626422 h 1156852"/>
                  <a:gd name="connsiteX47" fmla="*/ 1808962 w 7487769"/>
                  <a:gd name="connsiteY47" fmla="*/ 608395 h 1156852"/>
                  <a:gd name="connsiteX48" fmla="*/ 1817524 w 7487769"/>
                  <a:gd name="connsiteY48" fmla="*/ 601185 h 1156852"/>
                  <a:gd name="connsiteX49" fmla="*/ 1845465 w 7487769"/>
                  <a:gd name="connsiteY49" fmla="*/ 576398 h 1156852"/>
                  <a:gd name="connsiteX50" fmla="*/ 1859436 w 7487769"/>
                  <a:gd name="connsiteY50" fmla="*/ 563780 h 1156852"/>
                  <a:gd name="connsiteX51" fmla="*/ 1872054 w 7487769"/>
                  <a:gd name="connsiteY51" fmla="*/ 551161 h 1156852"/>
                  <a:gd name="connsiteX52" fmla="*/ 1898193 w 7487769"/>
                  <a:gd name="connsiteY52" fmla="*/ 525924 h 1156852"/>
                  <a:gd name="connsiteX53" fmla="*/ 1909460 w 7487769"/>
                  <a:gd name="connsiteY53" fmla="*/ 514657 h 1156852"/>
                  <a:gd name="connsiteX54" fmla="*/ 1923882 w 7487769"/>
                  <a:gd name="connsiteY54" fmla="*/ 500687 h 1156852"/>
                  <a:gd name="connsiteX55" fmla="*/ 1949119 w 7487769"/>
                  <a:gd name="connsiteY55" fmla="*/ 475900 h 1156852"/>
                  <a:gd name="connsiteX56" fmla="*/ 1959934 w 7487769"/>
                  <a:gd name="connsiteY56" fmla="*/ 465084 h 1156852"/>
                  <a:gd name="connsiteX57" fmla="*/ 1976157 w 7487769"/>
                  <a:gd name="connsiteY57" fmla="*/ 450663 h 1156852"/>
                  <a:gd name="connsiteX58" fmla="*/ 2003197 w 7487769"/>
                  <a:gd name="connsiteY58" fmla="*/ 425426 h 1156852"/>
                  <a:gd name="connsiteX59" fmla="*/ 2009957 w 7487769"/>
                  <a:gd name="connsiteY59" fmla="*/ 419117 h 1156852"/>
                  <a:gd name="connsiteX60" fmla="*/ 2034293 w 7487769"/>
                  <a:gd name="connsiteY60" fmla="*/ 400189 h 1156852"/>
                  <a:gd name="connsiteX61" fmla="*/ 2060433 w 7487769"/>
                  <a:gd name="connsiteY61" fmla="*/ 379909 h 1156852"/>
                  <a:gd name="connsiteX62" fmla="*/ 2068093 w 7487769"/>
                  <a:gd name="connsiteY62" fmla="*/ 375402 h 1156852"/>
                  <a:gd name="connsiteX63" fmla="*/ 2110456 w 7487769"/>
                  <a:gd name="connsiteY63" fmla="*/ 350616 h 1156852"/>
                  <a:gd name="connsiteX64" fmla="*/ 2111356 w 7487769"/>
                  <a:gd name="connsiteY64" fmla="*/ 350165 h 1156852"/>
                  <a:gd name="connsiteX65" fmla="*/ 2160930 w 7487769"/>
                  <a:gd name="connsiteY65" fmla="*/ 331688 h 1156852"/>
                  <a:gd name="connsiteX66" fmla="*/ 2197433 w 7487769"/>
                  <a:gd name="connsiteY66" fmla="*/ 324928 h 1156852"/>
                  <a:gd name="connsiteX67" fmla="*/ 2210954 w 7487769"/>
                  <a:gd name="connsiteY67" fmla="*/ 322224 h 1156852"/>
                  <a:gd name="connsiteX68" fmla="*/ 2261428 w 7487769"/>
                  <a:gd name="connsiteY68" fmla="*/ 323126 h 1156852"/>
                  <a:gd name="connsiteX69" fmla="*/ 2273595 w 7487769"/>
                  <a:gd name="connsiteY69" fmla="*/ 324928 h 1156852"/>
                  <a:gd name="connsiteX70" fmla="*/ 2311451 w 7487769"/>
                  <a:gd name="connsiteY70" fmla="*/ 331238 h 1156852"/>
                  <a:gd name="connsiteX71" fmla="*/ 2361926 w 7487769"/>
                  <a:gd name="connsiteY71" fmla="*/ 343405 h 1156852"/>
                  <a:gd name="connsiteX72" fmla="*/ 2382657 w 7487769"/>
                  <a:gd name="connsiteY72" fmla="*/ 350165 h 1156852"/>
                  <a:gd name="connsiteX73" fmla="*/ 2411949 w 7487769"/>
                  <a:gd name="connsiteY73" fmla="*/ 359629 h 1156852"/>
                  <a:gd name="connsiteX74" fmla="*/ 2457917 w 7487769"/>
                  <a:gd name="connsiteY74" fmla="*/ 375402 h 1156852"/>
                  <a:gd name="connsiteX75" fmla="*/ 2462423 w 7487769"/>
                  <a:gd name="connsiteY75" fmla="*/ 376755 h 1156852"/>
                  <a:gd name="connsiteX76" fmla="*/ 2512448 w 7487769"/>
                  <a:gd name="connsiteY76" fmla="*/ 395682 h 1156852"/>
                  <a:gd name="connsiteX77" fmla="*/ 2524164 w 7487769"/>
                  <a:gd name="connsiteY77" fmla="*/ 400189 h 1156852"/>
                  <a:gd name="connsiteX78" fmla="*/ 2562922 w 7487769"/>
                  <a:gd name="connsiteY78" fmla="*/ 415962 h 1156852"/>
                  <a:gd name="connsiteX79" fmla="*/ 2583652 w 7487769"/>
                  <a:gd name="connsiteY79" fmla="*/ 425426 h 1156852"/>
                  <a:gd name="connsiteX80" fmla="*/ 2612945 w 7487769"/>
                  <a:gd name="connsiteY80" fmla="*/ 438045 h 1156852"/>
                  <a:gd name="connsiteX81" fmla="*/ 2641337 w 7487769"/>
                  <a:gd name="connsiteY81" fmla="*/ 450663 h 1156852"/>
                  <a:gd name="connsiteX82" fmla="*/ 2663419 w 7487769"/>
                  <a:gd name="connsiteY82" fmla="*/ 461479 h 1156852"/>
                  <a:gd name="connsiteX83" fmla="*/ 2690009 w 7487769"/>
                  <a:gd name="connsiteY83" fmla="*/ 475900 h 1156852"/>
                  <a:gd name="connsiteX84" fmla="*/ 2713443 w 7487769"/>
                  <a:gd name="connsiteY84" fmla="*/ 487618 h 1156852"/>
                  <a:gd name="connsiteX85" fmla="*/ 2737779 w 7487769"/>
                  <a:gd name="connsiteY85" fmla="*/ 500687 h 1156852"/>
                  <a:gd name="connsiteX86" fmla="*/ 2763917 w 7487769"/>
                  <a:gd name="connsiteY86" fmla="*/ 514657 h 1156852"/>
                  <a:gd name="connsiteX87" fmla="*/ 2784647 w 7487769"/>
                  <a:gd name="connsiteY87" fmla="*/ 525924 h 1156852"/>
                  <a:gd name="connsiteX88" fmla="*/ 2813942 w 7487769"/>
                  <a:gd name="connsiteY88" fmla="*/ 542148 h 1156852"/>
                  <a:gd name="connsiteX89" fmla="*/ 2833320 w 7487769"/>
                  <a:gd name="connsiteY89" fmla="*/ 551161 h 1156852"/>
                  <a:gd name="connsiteX90" fmla="*/ 2864416 w 7487769"/>
                  <a:gd name="connsiteY90" fmla="*/ 565582 h 1156852"/>
                  <a:gd name="connsiteX91" fmla="*/ 2890554 w 7487769"/>
                  <a:gd name="connsiteY91" fmla="*/ 576398 h 1156852"/>
                  <a:gd name="connsiteX92" fmla="*/ 2914439 w 7487769"/>
                  <a:gd name="connsiteY92" fmla="*/ 585862 h 1156852"/>
                  <a:gd name="connsiteX93" fmla="*/ 2964913 w 7487769"/>
                  <a:gd name="connsiteY93" fmla="*/ 599382 h 1156852"/>
                  <a:gd name="connsiteX94" fmla="*/ 2977982 w 7487769"/>
                  <a:gd name="connsiteY94" fmla="*/ 601185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109125 w 7487769"/>
                  <a:gd name="connsiteY97" fmla="*/ 601185 h 1156852"/>
                  <a:gd name="connsiteX98" fmla="*/ 3115885 w 7487769"/>
                  <a:gd name="connsiteY98" fmla="*/ 600283 h 1156852"/>
                  <a:gd name="connsiteX99" fmla="*/ 3165909 w 7487769"/>
                  <a:gd name="connsiteY99" fmla="*/ 588566 h 1156852"/>
                  <a:gd name="connsiteX100" fmla="*/ 3205567 w 7487769"/>
                  <a:gd name="connsiteY100" fmla="*/ 576398 h 1156852"/>
                  <a:gd name="connsiteX101" fmla="*/ 3216384 w 7487769"/>
                  <a:gd name="connsiteY101" fmla="*/ 572793 h 1156852"/>
                  <a:gd name="connsiteX102" fmla="*/ 3266407 w 7487769"/>
                  <a:gd name="connsiteY102" fmla="*/ 555217 h 1156852"/>
                  <a:gd name="connsiteX103" fmla="*/ 3277673 w 7487769"/>
                  <a:gd name="connsiteY103" fmla="*/ 551161 h 1156852"/>
                  <a:gd name="connsiteX104" fmla="*/ 3316881 w 7487769"/>
                  <a:gd name="connsiteY104" fmla="*/ 537191 h 1156852"/>
                  <a:gd name="connsiteX105" fmla="*/ 3353835 w 7487769"/>
                  <a:gd name="connsiteY105" fmla="*/ 525924 h 1156852"/>
                  <a:gd name="connsiteX106" fmla="*/ 3366905 w 7487769"/>
                  <a:gd name="connsiteY106" fmla="*/ 521868 h 1156852"/>
                  <a:gd name="connsiteX107" fmla="*/ 3417379 w 7487769"/>
                  <a:gd name="connsiteY107" fmla="*/ 510601 h 1156852"/>
                  <a:gd name="connsiteX108" fmla="*/ 3467403 w 7487769"/>
                  <a:gd name="connsiteY108" fmla="*/ 505644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596292 w 7487769"/>
                  <a:gd name="connsiteY111" fmla="*/ 525924 h 1156852"/>
                  <a:gd name="connsiteX112" fmla="*/ 3618374 w 7487769"/>
                  <a:gd name="connsiteY112" fmla="*/ 533585 h 1156852"/>
                  <a:gd name="connsiteX113" fmla="*/ 3657583 w 7487769"/>
                  <a:gd name="connsiteY113" fmla="*/ 551161 h 1156852"/>
                  <a:gd name="connsiteX114" fmla="*/ 3668399 w 7487769"/>
                  <a:gd name="connsiteY114" fmla="*/ 555668 h 1156852"/>
                  <a:gd name="connsiteX115" fmla="*/ 3708057 w 7487769"/>
                  <a:gd name="connsiteY115" fmla="*/ 576398 h 1156852"/>
                  <a:gd name="connsiteX116" fmla="*/ 3718873 w 7487769"/>
                  <a:gd name="connsiteY116" fmla="*/ 581806 h 1156852"/>
                  <a:gd name="connsiteX117" fmla="*/ 3756728 w 7487769"/>
                  <a:gd name="connsiteY117" fmla="*/ 601185 h 1156852"/>
                  <a:gd name="connsiteX118" fmla="*/ 3768896 w 7487769"/>
                  <a:gd name="connsiteY118" fmla="*/ 607494 h 1156852"/>
                  <a:gd name="connsiteX119" fmla="*/ 3807202 w 7487769"/>
                  <a:gd name="connsiteY119" fmla="*/ 626422 h 1156852"/>
                  <a:gd name="connsiteX120" fmla="*/ 3819371 w 7487769"/>
                  <a:gd name="connsiteY120" fmla="*/ 632281 h 1156852"/>
                  <a:gd name="connsiteX121" fmla="*/ 3869394 w 7487769"/>
                  <a:gd name="connsiteY121" fmla="*/ 651208 h 1156852"/>
                  <a:gd name="connsiteX122" fmla="*/ 3870746 w 7487769"/>
                  <a:gd name="connsiteY122" fmla="*/ 651659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5995 h 1156852"/>
                  <a:gd name="connsiteX125" fmla="*/ 3974399 w 7487769"/>
                  <a:gd name="connsiteY125" fmla="*/ 676896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7262 h 1156852"/>
                  <a:gd name="connsiteX128" fmla="*/ 4120865 w 7487769"/>
                  <a:gd name="connsiteY128" fmla="*/ 692670 h 1156852"/>
                  <a:gd name="connsiteX129" fmla="*/ 4170888 w 7487769"/>
                  <a:gd name="connsiteY129" fmla="*/ 698979 h 1156852"/>
                  <a:gd name="connsiteX130" fmla="*/ 4185759 w 7487769"/>
                  <a:gd name="connsiteY130" fmla="*/ 701683 h 1156852"/>
                  <a:gd name="connsiteX131" fmla="*/ 4221362 w 7487769"/>
                  <a:gd name="connsiteY131" fmla="*/ 708443 h 1156852"/>
                  <a:gd name="connsiteX132" fmla="*/ 4271387 w 7487769"/>
                  <a:gd name="connsiteY132" fmla="*/ 720160 h 1156852"/>
                  <a:gd name="connsiteX133" fmla="*/ 4298876 w 7487769"/>
                  <a:gd name="connsiteY133" fmla="*/ 726920 h 1156852"/>
                  <a:gd name="connsiteX134" fmla="*/ 4321861 w 7487769"/>
                  <a:gd name="connsiteY134" fmla="*/ 732779 h 1156852"/>
                  <a:gd name="connsiteX135" fmla="*/ 4371884 w 7487769"/>
                  <a:gd name="connsiteY135" fmla="*/ 745397 h 1156852"/>
                  <a:gd name="connsiteX136" fmla="*/ 4399824 w 7487769"/>
                  <a:gd name="connsiteY136" fmla="*/ 752157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7930 h 1156852"/>
                  <a:gd name="connsiteX139" fmla="*/ 4518800 w 7487769"/>
                  <a:gd name="connsiteY139" fmla="*/ 777394 h 1156852"/>
                  <a:gd name="connsiteX140" fmla="*/ 4522856 w 7487769"/>
                  <a:gd name="connsiteY140" fmla="*/ 777845 h 1156852"/>
                  <a:gd name="connsiteX141" fmla="*/ 4572880 w 7487769"/>
                  <a:gd name="connsiteY141" fmla="*/ 785957 h 1156852"/>
                  <a:gd name="connsiteX142" fmla="*/ 4623354 w 7487769"/>
                  <a:gd name="connsiteY142" fmla="*/ 793618 h 1156852"/>
                  <a:gd name="connsiteX143" fmla="*/ 4673377 w 7487769"/>
                  <a:gd name="connsiteY143" fmla="*/ 799477 h 1156852"/>
                  <a:gd name="connsiteX144" fmla="*/ 4723851 w 7487769"/>
                  <a:gd name="connsiteY144" fmla="*/ 801730 h 1156852"/>
                  <a:gd name="connsiteX145" fmla="*/ 4773876 w 7487769"/>
                  <a:gd name="connsiteY145" fmla="*/ 799026 h 1156852"/>
                  <a:gd name="connsiteX146" fmla="*/ 4824350 w 7487769"/>
                  <a:gd name="connsiteY146" fmla="*/ 788210 h 1156852"/>
                  <a:gd name="connsiteX147" fmla="*/ 4849587 w 7487769"/>
                  <a:gd name="connsiteY147" fmla="*/ 777394 h 1156852"/>
                  <a:gd name="connsiteX148" fmla="*/ 4874374 w 7487769"/>
                  <a:gd name="connsiteY148" fmla="*/ 767029 h 1156852"/>
                  <a:gd name="connsiteX149" fmla="*/ 4897357 w 7487769"/>
                  <a:gd name="connsiteY149" fmla="*/ 752157 h 1156852"/>
                  <a:gd name="connsiteX150" fmla="*/ 4924848 w 7487769"/>
                  <a:gd name="connsiteY150" fmla="*/ 734581 h 1156852"/>
                  <a:gd name="connsiteX151" fmla="*/ 4933411 w 7487769"/>
                  <a:gd name="connsiteY151" fmla="*/ 726920 h 1156852"/>
                  <a:gd name="connsiteX152" fmla="*/ 4962704 w 7487769"/>
                  <a:gd name="connsiteY152" fmla="*/ 701683 h 1156852"/>
                  <a:gd name="connsiteX153" fmla="*/ 4974871 w 7487769"/>
                  <a:gd name="connsiteY153" fmla="*/ 691317 h 1156852"/>
                  <a:gd name="connsiteX154" fmla="*/ 4988842 w 7487769"/>
                  <a:gd name="connsiteY154" fmla="*/ 676896 h 1156852"/>
                  <a:gd name="connsiteX155" fmla="*/ 5013178 w 7487769"/>
                  <a:gd name="connsiteY155" fmla="*/ 651659 h 1156852"/>
                  <a:gd name="connsiteX156" fmla="*/ 5025345 w 7487769"/>
                  <a:gd name="connsiteY156" fmla="*/ 639041 h 1156852"/>
                  <a:gd name="connsiteX157" fmla="*/ 5035711 w 7487769"/>
                  <a:gd name="connsiteY157" fmla="*/ 626422 h 1156852"/>
                  <a:gd name="connsiteX158" fmla="*/ 5058244 w 7487769"/>
                  <a:gd name="connsiteY158" fmla="*/ 601185 h 1156852"/>
                  <a:gd name="connsiteX159" fmla="*/ 5075370 w 7487769"/>
                  <a:gd name="connsiteY159" fmla="*/ 581356 h 1156852"/>
                  <a:gd name="connsiteX160" fmla="*/ 5079877 w 7487769"/>
                  <a:gd name="connsiteY160" fmla="*/ 576398 h 1156852"/>
                  <a:gd name="connsiteX161" fmla="*/ 5101959 w 7487769"/>
                  <a:gd name="connsiteY161" fmla="*/ 551161 h 1156852"/>
                  <a:gd name="connsiteX162" fmla="*/ 5124041 w 7487769"/>
                  <a:gd name="connsiteY162" fmla="*/ 525924 h 1156852"/>
                  <a:gd name="connsiteX163" fmla="*/ 5125844 w 7487769"/>
                  <a:gd name="connsiteY163" fmla="*/ 524121 h 1156852"/>
                  <a:gd name="connsiteX164" fmla="*/ 5147476 w 7487769"/>
                  <a:gd name="connsiteY164" fmla="*/ 500687 h 1156852"/>
                  <a:gd name="connsiteX165" fmla="*/ 5170910 w 7487769"/>
                  <a:gd name="connsiteY165" fmla="*/ 475900 h 1156852"/>
                  <a:gd name="connsiteX166" fmla="*/ 5175867 w 7487769"/>
                  <a:gd name="connsiteY166" fmla="*/ 470492 h 1156852"/>
                  <a:gd name="connsiteX167" fmla="*/ 5197950 w 7487769"/>
                  <a:gd name="connsiteY167" fmla="*/ 450663 h 1156852"/>
                  <a:gd name="connsiteX168" fmla="*/ 5226342 w 7487769"/>
                  <a:gd name="connsiteY168" fmla="*/ 425877 h 1156852"/>
                  <a:gd name="connsiteX169" fmla="*/ 5226792 w 7487769"/>
                  <a:gd name="connsiteY169" fmla="*/ 425426 h 1156852"/>
                  <a:gd name="connsiteX170" fmla="*/ 5264198 w 7487769"/>
                  <a:gd name="connsiteY170" fmla="*/ 400189 h 1156852"/>
                  <a:gd name="connsiteX171" fmla="*/ 5276365 w 7487769"/>
                  <a:gd name="connsiteY171" fmla="*/ 392528 h 1156852"/>
                  <a:gd name="connsiteX172" fmla="*/ 5322332 w 7487769"/>
                  <a:gd name="connsiteY172" fmla="*/ 375402 h 1156852"/>
                  <a:gd name="connsiteX173" fmla="*/ 5326839 w 7487769"/>
                  <a:gd name="connsiteY173" fmla="*/ 373600 h 1156852"/>
                  <a:gd name="connsiteX174" fmla="*/ 5376863 w 7487769"/>
                  <a:gd name="connsiteY174" fmla="*/ 368643 h 1156852"/>
                  <a:gd name="connsiteX175" fmla="*/ 5414268 w 7487769"/>
                  <a:gd name="connsiteY175" fmla="*/ 375402 h 1156852"/>
                  <a:gd name="connsiteX176" fmla="*/ 5427337 w 7487769"/>
                  <a:gd name="connsiteY176" fmla="*/ 377656 h 1156852"/>
                  <a:gd name="connsiteX177" fmla="*/ 5477360 w 7487769"/>
                  <a:gd name="connsiteY177" fmla="*/ 397034 h 1156852"/>
                  <a:gd name="connsiteX178" fmla="*/ 5483219 w 7487769"/>
                  <a:gd name="connsiteY178" fmla="*/ 400189 h 1156852"/>
                  <a:gd name="connsiteX179" fmla="*/ 5525131 w 7487769"/>
                  <a:gd name="connsiteY179" fmla="*/ 425426 h 1156852"/>
                  <a:gd name="connsiteX180" fmla="*/ 5527836 w 7487769"/>
                  <a:gd name="connsiteY180" fmla="*/ 426778 h 1156852"/>
                  <a:gd name="connsiteX181" fmla="*/ 5558030 w 7487769"/>
                  <a:gd name="connsiteY181" fmla="*/ 450663 h 1156852"/>
                  <a:gd name="connsiteX182" fmla="*/ 5577859 w 7487769"/>
                  <a:gd name="connsiteY182" fmla="*/ 465084 h 1156852"/>
                  <a:gd name="connsiteX183" fmla="*/ 5590477 w 7487769"/>
                  <a:gd name="connsiteY183" fmla="*/ 475900 h 1156852"/>
                  <a:gd name="connsiteX184" fmla="*/ 5620221 w 7487769"/>
                  <a:gd name="connsiteY184" fmla="*/ 500687 h 1156852"/>
                  <a:gd name="connsiteX185" fmla="*/ 5628333 w 7487769"/>
                  <a:gd name="connsiteY185" fmla="*/ 507898 h 1156852"/>
                  <a:gd name="connsiteX186" fmla="*/ 5648162 w 7487769"/>
                  <a:gd name="connsiteY186" fmla="*/ 525924 h 1156852"/>
                  <a:gd name="connsiteX187" fmla="*/ 5676103 w 7487769"/>
                  <a:gd name="connsiteY187" fmla="*/ 551161 h 1156852"/>
                  <a:gd name="connsiteX188" fmla="*/ 5678357 w 7487769"/>
                  <a:gd name="connsiteY188" fmla="*/ 553415 h 1156852"/>
                  <a:gd name="connsiteX189" fmla="*/ 5703594 w 7487769"/>
                  <a:gd name="connsiteY189" fmla="*/ 576398 h 1156852"/>
                  <a:gd name="connsiteX190" fmla="*/ 5728831 w 7487769"/>
                  <a:gd name="connsiteY190" fmla="*/ 598932 h 1156852"/>
                  <a:gd name="connsiteX191" fmla="*/ 5731535 w 7487769"/>
                  <a:gd name="connsiteY191" fmla="*/ 601185 h 1156852"/>
                  <a:gd name="connsiteX192" fmla="*/ 5760828 w 7487769"/>
                  <a:gd name="connsiteY192" fmla="*/ 626422 h 1156852"/>
                  <a:gd name="connsiteX193" fmla="*/ 5778854 w 7487769"/>
                  <a:gd name="connsiteY193" fmla="*/ 642195 h 1156852"/>
                  <a:gd name="connsiteX194" fmla="*/ 5791473 w 7487769"/>
                  <a:gd name="connsiteY194" fmla="*/ 651659 h 1156852"/>
                  <a:gd name="connsiteX195" fmla="*/ 5822569 w 7487769"/>
                  <a:gd name="connsiteY195" fmla="*/ 676896 h 1156852"/>
                  <a:gd name="connsiteX196" fmla="*/ 5829328 w 7487769"/>
                  <a:gd name="connsiteY196" fmla="*/ 681854 h 1156852"/>
                  <a:gd name="connsiteX197" fmla="*/ 5860875 w 7487769"/>
                  <a:gd name="connsiteY197" fmla="*/ 701683 h 1156852"/>
                  <a:gd name="connsiteX198" fmla="*/ 5879353 w 7487769"/>
                  <a:gd name="connsiteY198" fmla="*/ 713851 h 1156852"/>
                  <a:gd name="connsiteX199" fmla="*/ 5907294 w 7487769"/>
                  <a:gd name="connsiteY199" fmla="*/ 726920 h 1156852"/>
                  <a:gd name="connsiteX200" fmla="*/ 5929827 w 7487769"/>
                  <a:gd name="connsiteY200" fmla="*/ 738187 h 1156852"/>
                  <a:gd name="connsiteX201" fmla="*/ 5973992 w 7487769"/>
                  <a:gd name="connsiteY201" fmla="*/ 752157 h 1156852"/>
                  <a:gd name="connsiteX202" fmla="*/ 5979851 w 7487769"/>
                  <a:gd name="connsiteY202" fmla="*/ 753960 h 1156852"/>
                  <a:gd name="connsiteX203" fmla="*/ 6030325 w 7487769"/>
                  <a:gd name="connsiteY203" fmla="*/ 760720 h 1156852"/>
                  <a:gd name="connsiteX204" fmla="*/ 6080348 w 7487769"/>
                  <a:gd name="connsiteY204" fmla="*/ 760269 h 1156852"/>
                  <a:gd name="connsiteX205" fmla="*/ 6130822 w 7487769"/>
                  <a:gd name="connsiteY205" fmla="*/ 753960 h 1156852"/>
                  <a:gd name="connsiteX206" fmla="*/ 6138484 w 7487769"/>
                  <a:gd name="connsiteY206" fmla="*/ 752157 h 1156852"/>
                  <a:gd name="connsiteX207" fmla="*/ 6180847 w 7487769"/>
                  <a:gd name="connsiteY207" fmla="*/ 741792 h 1156852"/>
                  <a:gd name="connsiteX208" fmla="*/ 6225462 w 7487769"/>
                  <a:gd name="connsiteY208" fmla="*/ 726920 h 1156852"/>
                  <a:gd name="connsiteX209" fmla="*/ 6231321 w 7487769"/>
                  <a:gd name="connsiteY209" fmla="*/ 725117 h 1156852"/>
                  <a:gd name="connsiteX210" fmla="*/ 6281344 w 7487769"/>
                  <a:gd name="connsiteY210" fmla="*/ 706640 h 1156852"/>
                  <a:gd name="connsiteX211" fmla="*/ 6293061 w 7487769"/>
                  <a:gd name="connsiteY211" fmla="*/ 701683 h 1156852"/>
                  <a:gd name="connsiteX212" fmla="*/ 6331819 w 7487769"/>
                  <a:gd name="connsiteY212" fmla="*/ 685910 h 1156852"/>
                  <a:gd name="connsiteX213" fmla="*/ 6352098 w 7487769"/>
                  <a:gd name="connsiteY213" fmla="*/ 676896 h 1156852"/>
                  <a:gd name="connsiteX214" fmla="*/ 6381842 w 7487769"/>
                  <a:gd name="connsiteY214" fmla="*/ 663376 h 1156852"/>
                  <a:gd name="connsiteX215" fmla="*/ 6406629 w 7487769"/>
                  <a:gd name="connsiteY215" fmla="*/ 651659 h 1156852"/>
                  <a:gd name="connsiteX216" fmla="*/ 6432316 w 7487769"/>
                  <a:gd name="connsiteY216" fmla="*/ 639491 h 1156852"/>
                  <a:gd name="connsiteX217" fmla="*/ 6458455 w 7487769"/>
                  <a:gd name="connsiteY217" fmla="*/ 626422 h 1156852"/>
                  <a:gd name="connsiteX218" fmla="*/ 6482340 w 7487769"/>
                  <a:gd name="connsiteY218" fmla="*/ 614254 h 1156852"/>
                  <a:gd name="connsiteX219" fmla="*/ 6508929 w 7487769"/>
                  <a:gd name="connsiteY219" fmla="*/ 601185 h 1156852"/>
                  <a:gd name="connsiteX220" fmla="*/ 6532814 w 7487769"/>
                  <a:gd name="connsiteY220" fmla="*/ 589918 h 1156852"/>
                  <a:gd name="connsiteX221" fmla="*/ 6563910 w 7487769"/>
                  <a:gd name="connsiteY221" fmla="*/ 576398 h 1156852"/>
                  <a:gd name="connsiteX222" fmla="*/ 6582837 w 7487769"/>
                  <a:gd name="connsiteY222" fmla="*/ 567836 h 1156852"/>
                  <a:gd name="connsiteX223" fmla="*/ 6631510 w 7487769"/>
                  <a:gd name="connsiteY223" fmla="*/ 551161 h 1156852"/>
                  <a:gd name="connsiteX224" fmla="*/ 6633313 w 7487769"/>
                  <a:gd name="connsiteY224" fmla="*/ 550711 h 1156852"/>
                  <a:gd name="connsiteX225" fmla="*/ 6683336 w 7487769"/>
                  <a:gd name="connsiteY225" fmla="*/ 543500 h 1156852"/>
                  <a:gd name="connsiteX226" fmla="*/ 6733810 w 7487769"/>
                  <a:gd name="connsiteY226" fmla="*/ 548908 h 1156852"/>
                  <a:gd name="connsiteX227" fmla="*/ 6739218 w 7487769"/>
                  <a:gd name="connsiteY227" fmla="*/ 551161 h 1156852"/>
                  <a:gd name="connsiteX228" fmla="*/ 6783834 w 7487769"/>
                  <a:gd name="connsiteY228" fmla="*/ 569638 h 1156852"/>
                  <a:gd name="connsiteX229" fmla="*/ 6792847 w 7487769"/>
                  <a:gd name="connsiteY229" fmla="*/ 576398 h 1156852"/>
                  <a:gd name="connsiteX230" fmla="*/ 6825294 w 7487769"/>
                  <a:gd name="connsiteY230" fmla="*/ 601185 h 1156852"/>
                  <a:gd name="connsiteX231" fmla="*/ 6834308 w 7487769"/>
                  <a:gd name="connsiteY231" fmla="*/ 607945 h 1156852"/>
                  <a:gd name="connsiteX232" fmla="*/ 6851434 w 7487769"/>
                  <a:gd name="connsiteY232" fmla="*/ 626422 h 1156852"/>
                  <a:gd name="connsiteX233" fmla="*/ 6873967 w 7487769"/>
                  <a:gd name="connsiteY233" fmla="*/ 651659 h 1156852"/>
                  <a:gd name="connsiteX234" fmla="*/ 6884331 w 7487769"/>
                  <a:gd name="connsiteY234" fmla="*/ 663376 h 1156852"/>
                  <a:gd name="connsiteX235" fmla="*/ 6894246 w 7487769"/>
                  <a:gd name="connsiteY235" fmla="*/ 676896 h 1156852"/>
                  <a:gd name="connsiteX236" fmla="*/ 6911822 w 7487769"/>
                  <a:gd name="connsiteY236" fmla="*/ 701683 h 1156852"/>
                  <a:gd name="connsiteX237" fmla="*/ 6929849 w 7487769"/>
                  <a:gd name="connsiteY237" fmla="*/ 726920 h 1156852"/>
                  <a:gd name="connsiteX238" fmla="*/ 6934805 w 7487769"/>
                  <a:gd name="connsiteY238" fmla="*/ 733680 h 1156852"/>
                  <a:gd name="connsiteX239" fmla="*/ 6946974 w 7487769"/>
                  <a:gd name="connsiteY239" fmla="*/ 752157 h 1156852"/>
                  <a:gd name="connsiteX240" fmla="*/ 6962296 w 7487769"/>
                  <a:gd name="connsiteY240" fmla="*/ 777394 h 1156852"/>
                  <a:gd name="connsiteX241" fmla="*/ 6978520 w 7487769"/>
                  <a:gd name="connsiteY241" fmla="*/ 802181 h 1156852"/>
                  <a:gd name="connsiteX242" fmla="*/ 6984830 w 7487769"/>
                  <a:gd name="connsiteY242" fmla="*/ 812997 h 1156852"/>
                  <a:gd name="connsiteX243" fmla="*/ 6993843 w 7487769"/>
                  <a:gd name="connsiteY243" fmla="*/ 827418 h 1156852"/>
                  <a:gd name="connsiteX244" fmla="*/ 7009616 w 7487769"/>
                  <a:gd name="connsiteY244" fmla="*/ 852655 h 1156852"/>
                  <a:gd name="connsiteX245" fmla="*/ 7024938 w 7487769"/>
                  <a:gd name="connsiteY245" fmla="*/ 877892 h 1156852"/>
                  <a:gd name="connsiteX246" fmla="*/ 7035304 w 7487769"/>
                  <a:gd name="connsiteY246" fmla="*/ 894567 h 1156852"/>
                  <a:gd name="connsiteX247" fmla="*/ 7040711 w 7487769"/>
                  <a:gd name="connsiteY247" fmla="*/ 902679 h 1156852"/>
                  <a:gd name="connsiteX248" fmla="*/ 7056936 w 7487769"/>
                  <a:gd name="connsiteY248" fmla="*/ 927916 h 1156852"/>
                  <a:gd name="connsiteX249" fmla="*/ 7073610 w 7487769"/>
                  <a:gd name="connsiteY249" fmla="*/ 953153 h 1156852"/>
                  <a:gd name="connsiteX250" fmla="*/ 7085328 w 7487769"/>
                  <a:gd name="connsiteY250" fmla="*/ 971630 h 1156852"/>
                  <a:gd name="connsiteX251" fmla="*/ 7090736 w 7487769"/>
                  <a:gd name="connsiteY251" fmla="*/ 978390 h 1156852"/>
                  <a:gd name="connsiteX252" fmla="*/ 7109663 w 7487769"/>
                  <a:gd name="connsiteY252" fmla="*/ 1003176 h 1156852"/>
                  <a:gd name="connsiteX253" fmla="*/ 7129042 w 7487769"/>
                  <a:gd name="connsiteY253" fmla="*/ 1028414 h 1156852"/>
                  <a:gd name="connsiteX254" fmla="*/ 7135802 w 7487769"/>
                  <a:gd name="connsiteY254" fmla="*/ 1037427 h 1156852"/>
                  <a:gd name="connsiteX255" fmla="*/ 7152025 w 7487769"/>
                  <a:gd name="connsiteY255" fmla="*/ 1053651 h 1156852"/>
                  <a:gd name="connsiteX256" fmla="*/ 7177262 w 7487769"/>
                  <a:gd name="connsiteY256" fmla="*/ 1078888 h 1156852"/>
                  <a:gd name="connsiteX257" fmla="*/ 7186276 w 7487769"/>
                  <a:gd name="connsiteY257" fmla="*/ 1087451 h 1156852"/>
                  <a:gd name="connsiteX258" fmla="*/ 7213766 w 7487769"/>
                  <a:gd name="connsiteY258" fmla="*/ 1103675 h 1156852"/>
                  <a:gd name="connsiteX259" fmla="*/ 7236299 w 7487769"/>
                  <a:gd name="connsiteY259" fmla="*/ 1118096 h 1156852"/>
                  <a:gd name="connsiteX260" fmla="*/ 7286775 w 7487769"/>
                  <a:gd name="connsiteY260" fmla="*/ 1128912 h 1156852"/>
                  <a:gd name="connsiteX261" fmla="*/ 7336797 w 7487769"/>
                  <a:gd name="connsiteY261" fmla="*/ 1122602 h 1156852"/>
                  <a:gd name="connsiteX262" fmla="*/ 7382315 w 7487769"/>
                  <a:gd name="connsiteY262" fmla="*/ 1103675 h 1156852"/>
                  <a:gd name="connsiteX263" fmla="*/ 7387272 w 7487769"/>
                  <a:gd name="connsiteY263" fmla="*/ 1101872 h 1156852"/>
                  <a:gd name="connsiteX264" fmla="*/ 7426930 w 7487769"/>
                  <a:gd name="connsiteY264" fmla="*/ 1078888 h 1156852"/>
                  <a:gd name="connsiteX265" fmla="*/ 7437296 w 7487769"/>
                  <a:gd name="connsiteY265" fmla="*/ 1072579 h 1156852"/>
                  <a:gd name="connsiteX266" fmla="*/ 7463434 w 7487769"/>
                  <a:gd name="connsiteY266" fmla="*/ 1053651 h 1156852"/>
                  <a:gd name="connsiteX267" fmla="*/ 7487770 w 7487769"/>
                  <a:gd name="connsiteY267" fmla="*/ 1036976 h 1156852"/>
                  <a:gd name="connsiteX268" fmla="*/ 7487770 w 7487769"/>
                  <a:gd name="connsiteY268" fmla="*/ 1028414 h 1156852"/>
                  <a:gd name="connsiteX269" fmla="*/ 7487770 w 7487769"/>
                  <a:gd name="connsiteY269" fmla="*/ 1003176 h 1156852"/>
                  <a:gd name="connsiteX270" fmla="*/ 7487770 w 7487769"/>
                  <a:gd name="connsiteY270" fmla="*/ 978390 h 1156852"/>
                  <a:gd name="connsiteX271" fmla="*/ 7487770 w 7487769"/>
                  <a:gd name="connsiteY271" fmla="*/ 953153 h 1156852"/>
                  <a:gd name="connsiteX272" fmla="*/ 7487770 w 7487769"/>
                  <a:gd name="connsiteY272" fmla="*/ 927916 h 1156852"/>
                  <a:gd name="connsiteX273" fmla="*/ 7487770 w 7487769"/>
                  <a:gd name="connsiteY273" fmla="*/ 902679 h 1156852"/>
                  <a:gd name="connsiteX274" fmla="*/ 7487770 w 7487769"/>
                  <a:gd name="connsiteY274" fmla="*/ 877892 h 1156852"/>
                  <a:gd name="connsiteX275" fmla="*/ 7487770 w 7487769"/>
                  <a:gd name="connsiteY275" fmla="*/ 852655 h 1156852"/>
                  <a:gd name="connsiteX276" fmla="*/ 7487770 w 7487769"/>
                  <a:gd name="connsiteY276" fmla="*/ 827418 h 1156852"/>
                  <a:gd name="connsiteX277" fmla="*/ 7487770 w 7487769"/>
                  <a:gd name="connsiteY277" fmla="*/ 802181 h 1156852"/>
                  <a:gd name="connsiteX278" fmla="*/ 7487770 w 7487769"/>
                  <a:gd name="connsiteY278" fmla="*/ 777394 h 1156852"/>
                  <a:gd name="connsiteX279" fmla="*/ 7487770 w 7487769"/>
                  <a:gd name="connsiteY279" fmla="*/ 752157 h 1156852"/>
                  <a:gd name="connsiteX280" fmla="*/ 7487770 w 7487769"/>
                  <a:gd name="connsiteY280" fmla="*/ 726920 h 1156852"/>
                  <a:gd name="connsiteX281" fmla="*/ 7487770 w 7487769"/>
                  <a:gd name="connsiteY281" fmla="*/ 714752 h 1156852"/>
                  <a:gd name="connsiteX282" fmla="*/ 7469744 w 7487769"/>
                  <a:gd name="connsiteY282" fmla="*/ 726920 h 1156852"/>
                  <a:gd name="connsiteX283" fmla="*/ 7437296 w 7487769"/>
                  <a:gd name="connsiteY283" fmla="*/ 749453 h 1156852"/>
                  <a:gd name="connsiteX284" fmla="*/ 7432789 w 7487769"/>
                  <a:gd name="connsiteY284" fmla="*/ 752157 h 1156852"/>
                  <a:gd name="connsiteX285" fmla="*/ 7391778 w 7487769"/>
                  <a:gd name="connsiteY285" fmla="*/ 777394 h 1156852"/>
                  <a:gd name="connsiteX286" fmla="*/ 7387272 w 7487769"/>
                  <a:gd name="connsiteY286" fmla="*/ 780098 h 1156852"/>
                  <a:gd name="connsiteX287" fmla="*/ 7336797 w 7487769"/>
                  <a:gd name="connsiteY287" fmla="*/ 799477 h 1156852"/>
                  <a:gd name="connsiteX288" fmla="*/ 7315616 w 7487769"/>
                  <a:gd name="connsiteY288" fmla="*/ 802181 h 1156852"/>
                  <a:gd name="connsiteX289" fmla="*/ 7286775 w 7487769"/>
                  <a:gd name="connsiteY289" fmla="*/ 806237 h 1156852"/>
                  <a:gd name="connsiteX290" fmla="*/ 7270099 w 7487769"/>
                  <a:gd name="connsiteY290" fmla="*/ 802181 h 1156852"/>
                  <a:gd name="connsiteX291" fmla="*/ 7236299 w 7487769"/>
                  <a:gd name="connsiteY291" fmla="*/ 794970 h 1156852"/>
                  <a:gd name="connsiteX292" fmla="*/ 7206557 w 7487769"/>
                  <a:gd name="connsiteY292" fmla="*/ 777394 h 1156852"/>
                  <a:gd name="connsiteX293" fmla="*/ 7186276 w 7487769"/>
                  <a:gd name="connsiteY293" fmla="*/ 764325 h 1156852"/>
                  <a:gd name="connsiteX294" fmla="*/ 7173658 w 7487769"/>
                  <a:gd name="connsiteY294" fmla="*/ 752157 h 1156852"/>
                  <a:gd name="connsiteX295" fmla="*/ 7148421 w 7487769"/>
                  <a:gd name="connsiteY295" fmla="*/ 726920 h 1156852"/>
                  <a:gd name="connsiteX296" fmla="*/ 7135802 w 7487769"/>
                  <a:gd name="connsiteY296" fmla="*/ 714301 h 1156852"/>
                  <a:gd name="connsiteX297" fmla="*/ 7126337 w 7487769"/>
                  <a:gd name="connsiteY297" fmla="*/ 701683 h 1156852"/>
                  <a:gd name="connsiteX298" fmla="*/ 7106959 w 7487769"/>
                  <a:gd name="connsiteY298" fmla="*/ 676896 h 1156852"/>
                  <a:gd name="connsiteX299" fmla="*/ 7087130 w 7487769"/>
                  <a:gd name="connsiteY299" fmla="*/ 651659 h 1156852"/>
                  <a:gd name="connsiteX300" fmla="*/ 7085328 w 7487769"/>
                  <a:gd name="connsiteY300" fmla="*/ 649406 h 1156852"/>
                  <a:gd name="connsiteX301" fmla="*/ 7070906 w 7487769"/>
                  <a:gd name="connsiteY301" fmla="*/ 626422 h 1156852"/>
                  <a:gd name="connsiteX302" fmla="*/ 7054682 w 7487769"/>
                  <a:gd name="connsiteY302" fmla="*/ 601185 h 1156852"/>
                  <a:gd name="connsiteX303" fmla="*/ 7038459 w 7487769"/>
                  <a:gd name="connsiteY303" fmla="*/ 576398 h 1156852"/>
                  <a:gd name="connsiteX304" fmla="*/ 7035304 w 7487769"/>
                  <a:gd name="connsiteY304" fmla="*/ 571441 h 1156852"/>
                  <a:gd name="connsiteX305" fmla="*/ 7022234 w 7487769"/>
                  <a:gd name="connsiteY305" fmla="*/ 551161 h 1156852"/>
                  <a:gd name="connsiteX306" fmla="*/ 7007363 w 7487769"/>
                  <a:gd name="connsiteY306" fmla="*/ 525924 h 1156852"/>
                  <a:gd name="connsiteX307" fmla="*/ 6992040 w 7487769"/>
                  <a:gd name="connsiteY307" fmla="*/ 500687 h 1156852"/>
                  <a:gd name="connsiteX308" fmla="*/ 6984830 w 7487769"/>
                  <a:gd name="connsiteY308" fmla="*/ 489420 h 1156852"/>
                  <a:gd name="connsiteX309" fmla="*/ 6976267 w 7487769"/>
                  <a:gd name="connsiteY309" fmla="*/ 475900 h 1156852"/>
                  <a:gd name="connsiteX310" fmla="*/ 6960044 w 7487769"/>
                  <a:gd name="connsiteY310" fmla="*/ 450663 h 1156852"/>
                  <a:gd name="connsiteX311" fmla="*/ 6943819 w 7487769"/>
                  <a:gd name="connsiteY311" fmla="*/ 425426 h 1156852"/>
                  <a:gd name="connsiteX312" fmla="*/ 6934805 w 7487769"/>
                  <a:gd name="connsiteY312" fmla="*/ 411005 h 1156852"/>
                  <a:gd name="connsiteX313" fmla="*/ 6927145 w 7487769"/>
                  <a:gd name="connsiteY313" fmla="*/ 400189 h 1156852"/>
                  <a:gd name="connsiteX314" fmla="*/ 6909119 w 7487769"/>
                  <a:gd name="connsiteY314" fmla="*/ 375402 h 1156852"/>
                  <a:gd name="connsiteX315" fmla="*/ 6891092 w 7487769"/>
                  <a:gd name="connsiteY315" fmla="*/ 350165 h 1156852"/>
                  <a:gd name="connsiteX316" fmla="*/ 6884331 w 7487769"/>
                  <a:gd name="connsiteY316" fmla="*/ 341152 h 1156852"/>
                  <a:gd name="connsiteX317" fmla="*/ 6869460 w 7487769"/>
                  <a:gd name="connsiteY317" fmla="*/ 324928 h 1156852"/>
                  <a:gd name="connsiteX318" fmla="*/ 6846927 w 7487769"/>
                  <a:gd name="connsiteY318" fmla="*/ 299691 h 1156852"/>
                  <a:gd name="connsiteX319" fmla="*/ 6834308 w 7487769"/>
                  <a:gd name="connsiteY319" fmla="*/ 285721 h 1156852"/>
                  <a:gd name="connsiteX320" fmla="*/ 6819887 w 7487769"/>
                  <a:gd name="connsiteY320" fmla="*/ 274905 h 1156852"/>
                  <a:gd name="connsiteX321" fmla="*/ 6787890 w 7487769"/>
                  <a:gd name="connsiteY321" fmla="*/ 249667 h 1156852"/>
                  <a:gd name="connsiteX322" fmla="*/ 6783834 w 7487769"/>
                  <a:gd name="connsiteY322" fmla="*/ 246513 h 1156852"/>
                  <a:gd name="connsiteX323" fmla="*/ 6733810 w 7487769"/>
                  <a:gd name="connsiteY323" fmla="*/ 226684 h 1156852"/>
                  <a:gd name="connsiteX324" fmla="*/ 6714883 w 7487769"/>
                  <a:gd name="connsiteY324" fmla="*/ 224430 h 1156852"/>
                  <a:gd name="connsiteX325" fmla="*/ 6683336 w 7487769"/>
                  <a:gd name="connsiteY325" fmla="*/ 220825 h 1156852"/>
                  <a:gd name="connsiteX326" fmla="*/ 6661254 w 7487769"/>
                  <a:gd name="connsiteY326" fmla="*/ 224430 h 1156852"/>
                  <a:gd name="connsiteX327" fmla="*/ 6633313 w 7487769"/>
                  <a:gd name="connsiteY327" fmla="*/ 228937 h 1156852"/>
                  <a:gd name="connsiteX328" fmla="*/ 6582837 w 7487769"/>
                  <a:gd name="connsiteY328" fmla="*/ 245161 h 1156852"/>
                  <a:gd name="connsiteX329" fmla="*/ 6573374 w 7487769"/>
                  <a:gd name="connsiteY329" fmla="*/ 249667 h 1156852"/>
                  <a:gd name="connsiteX330" fmla="*/ 6532814 w 7487769"/>
                  <a:gd name="connsiteY330" fmla="*/ 267694 h 1156852"/>
                  <a:gd name="connsiteX331" fmla="*/ 6517942 w 7487769"/>
                  <a:gd name="connsiteY331" fmla="*/ 274905 h 1156852"/>
                  <a:gd name="connsiteX332" fmla="*/ 6482340 w 7487769"/>
                  <a:gd name="connsiteY332" fmla="*/ 292030 h 1156852"/>
                  <a:gd name="connsiteX333" fmla="*/ 6466567 w 7487769"/>
                  <a:gd name="connsiteY333" fmla="*/ 299691 h 1156852"/>
                  <a:gd name="connsiteX334" fmla="*/ 6432316 w 7487769"/>
                  <a:gd name="connsiteY334" fmla="*/ 317267 h 1156852"/>
                  <a:gd name="connsiteX335" fmla="*/ 6416543 w 7487769"/>
                  <a:gd name="connsiteY335" fmla="*/ 324928 h 1156852"/>
                  <a:gd name="connsiteX336" fmla="*/ 6381842 w 7487769"/>
                  <a:gd name="connsiteY336" fmla="*/ 341152 h 1156852"/>
                  <a:gd name="connsiteX337" fmla="*/ 6361563 w 7487769"/>
                  <a:gd name="connsiteY337" fmla="*/ 350165 h 1156852"/>
                  <a:gd name="connsiteX338" fmla="*/ 6331819 w 7487769"/>
                  <a:gd name="connsiteY338" fmla="*/ 364136 h 1156852"/>
                  <a:gd name="connsiteX339" fmla="*/ 6304779 w 7487769"/>
                  <a:gd name="connsiteY339" fmla="*/ 375402 h 1156852"/>
                  <a:gd name="connsiteX340" fmla="*/ 6281344 w 7487769"/>
                  <a:gd name="connsiteY340" fmla="*/ 384416 h 1156852"/>
                  <a:gd name="connsiteX341" fmla="*/ 6240334 w 7487769"/>
                  <a:gd name="connsiteY341" fmla="*/ 400189 h 1156852"/>
                  <a:gd name="connsiteX342" fmla="*/ 6231321 w 7487769"/>
                  <a:gd name="connsiteY342" fmla="*/ 403794 h 1156852"/>
                  <a:gd name="connsiteX343" fmla="*/ 6180847 w 7487769"/>
                  <a:gd name="connsiteY343" fmla="*/ 419568 h 1156852"/>
                  <a:gd name="connsiteX344" fmla="*/ 6156059 w 7487769"/>
                  <a:gd name="connsiteY344" fmla="*/ 425426 h 1156852"/>
                  <a:gd name="connsiteX345" fmla="*/ 6130822 w 7487769"/>
                  <a:gd name="connsiteY345" fmla="*/ 431285 h 1156852"/>
                  <a:gd name="connsiteX346" fmla="*/ 6080348 w 7487769"/>
                  <a:gd name="connsiteY346" fmla="*/ 438495 h 1156852"/>
                  <a:gd name="connsiteX347" fmla="*/ 6030325 w 7487769"/>
                  <a:gd name="connsiteY347" fmla="*/ 438946 h 1156852"/>
                  <a:gd name="connsiteX348" fmla="*/ 5979851 w 7487769"/>
                  <a:gd name="connsiteY348" fmla="*/ 431285 h 1156852"/>
                  <a:gd name="connsiteX349" fmla="*/ 5960923 w 7487769"/>
                  <a:gd name="connsiteY349" fmla="*/ 425426 h 1156852"/>
                  <a:gd name="connsiteX350" fmla="*/ 5929827 w 7487769"/>
                  <a:gd name="connsiteY350" fmla="*/ 415962 h 1156852"/>
                  <a:gd name="connsiteX351" fmla="*/ 5898280 w 7487769"/>
                  <a:gd name="connsiteY351" fmla="*/ 400189 h 1156852"/>
                  <a:gd name="connsiteX352" fmla="*/ 5879353 w 7487769"/>
                  <a:gd name="connsiteY352" fmla="*/ 391176 h 1156852"/>
                  <a:gd name="connsiteX353" fmla="*/ 5855016 w 7487769"/>
                  <a:gd name="connsiteY353" fmla="*/ 375402 h 1156852"/>
                  <a:gd name="connsiteX354" fmla="*/ 5829328 w 7487769"/>
                  <a:gd name="connsiteY354" fmla="*/ 358728 h 1156852"/>
                  <a:gd name="connsiteX355" fmla="*/ 5817612 w 7487769"/>
                  <a:gd name="connsiteY355" fmla="*/ 350165 h 1156852"/>
                  <a:gd name="connsiteX356" fmla="*/ 5785164 w 7487769"/>
                  <a:gd name="connsiteY356" fmla="*/ 324928 h 1156852"/>
                  <a:gd name="connsiteX357" fmla="*/ 5778854 w 7487769"/>
                  <a:gd name="connsiteY357" fmla="*/ 320422 h 1156852"/>
                  <a:gd name="connsiteX358" fmla="*/ 5755420 w 7487769"/>
                  <a:gd name="connsiteY358" fmla="*/ 299691 h 1156852"/>
                  <a:gd name="connsiteX359" fmla="*/ 5728831 w 7487769"/>
                  <a:gd name="connsiteY359" fmla="*/ 276707 h 1156852"/>
                  <a:gd name="connsiteX360" fmla="*/ 5727028 w 7487769"/>
                  <a:gd name="connsiteY360" fmla="*/ 274905 h 1156852"/>
                  <a:gd name="connsiteX361" fmla="*/ 5699087 w 7487769"/>
                  <a:gd name="connsiteY361" fmla="*/ 249667 h 1156852"/>
                  <a:gd name="connsiteX362" fmla="*/ 5678357 w 7487769"/>
                  <a:gd name="connsiteY362" fmla="*/ 230740 h 1156852"/>
                  <a:gd name="connsiteX363" fmla="*/ 5671146 w 7487769"/>
                  <a:gd name="connsiteY363" fmla="*/ 224430 h 1156852"/>
                  <a:gd name="connsiteX364" fmla="*/ 5643655 w 7487769"/>
                  <a:gd name="connsiteY364" fmla="*/ 199193 h 1156852"/>
                  <a:gd name="connsiteX365" fmla="*/ 5628333 w 7487769"/>
                  <a:gd name="connsiteY365" fmla="*/ 185673 h 1156852"/>
                  <a:gd name="connsiteX366" fmla="*/ 5614814 w 7487769"/>
                  <a:gd name="connsiteY366" fmla="*/ 174407 h 1156852"/>
                  <a:gd name="connsiteX367" fmla="*/ 5585970 w 7487769"/>
                  <a:gd name="connsiteY367" fmla="*/ 149170 h 1156852"/>
                  <a:gd name="connsiteX368" fmla="*/ 5577859 w 7487769"/>
                  <a:gd name="connsiteY368" fmla="*/ 142410 h 1156852"/>
                  <a:gd name="connsiteX369" fmla="*/ 5553073 w 7487769"/>
                  <a:gd name="connsiteY369" fmla="*/ 123932 h 1156852"/>
                  <a:gd name="connsiteX370" fmla="*/ 5527836 w 7487769"/>
                  <a:gd name="connsiteY370" fmla="*/ 105005 h 1156852"/>
                  <a:gd name="connsiteX371" fmla="*/ 5517019 w 7487769"/>
                  <a:gd name="connsiteY371" fmla="*/ 98695 h 1156852"/>
                  <a:gd name="connsiteX372" fmla="*/ 5477360 w 7487769"/>
                  <a:gd name="connsiteY372" fmla="*/ 75261 h 1156852"/>
                  <a:gd name="connsiteX373" fmla="*/ 5474207 w 7487769"/>
                  <a:gd name="connsiteY373" fmla="*/ 73909 h 1156852"/>
                  <a:gd name="connsiteX374" fmla="*/ 5427337 w 7487769"/>
                  <a:gd name="connsiteY374" fmla="*/ 54981 h 1156852"/>
                  <a:gd name="connsiteX375" fmla="*/ 5390834 w 7487769"/>
                  <a:gd name="connsiteY375" fmla="*/ 48672 h 1156852"/>
                  <a:gd name="connsiteX376" fmla="*/ 5376863 w 7487769"/>
                  <a:gd name="connsiteY376" fmla="*/ 45968 h 1156852"/>
                  <a:gd name="connsiteX377" fmla="*/ 5346668 w 7487769"/>
                  <a:gd name="connsiteY377" fmla="*/ 48672 h 1156852"/>
                  <a:gd name="connsiteX378" fmla="*/ 5326839 w 7487769"/>
                  <a:gd name="connsiteY378" fmla="*/ 50024 h 1156852"/>
                  <a:gd name="connsiteX379" fmla="*/ 5276365 w 7487769"/>
                  <a:gd name="connsiteY379" fmla="*/ 69853 h 1156852"/>
                  <a:gd name="connsiteX380" fmla="*/ 5270506 w 7487769"/>
                  <a:gd name="connsiteY380" fmla="*/ 73909 h 1156852"/>
                  <a:gd name="connsiteX381" fmla="*/ 5231750 w 7487769"/>
                  <a:gd name="connsiteY381" fmla="*/ 98695 h 1156852"/>
                  <a:gd name="connsiteX382" fmla="*/ 5226342 w 7487769"/>
                  <a:gd name="connsiteY382" fmla="*/ 102301 h 1156852"/>
                  <a:gd name="connsiteX383" fmla="*/ 5202006 w 7487769"/>
                  <a:gd name="connsiteY383" fmla="*/ 123932 h 1156852"/>
                  <a:gd name="connsiteX384" fmla="*/ 5175867 w 7487769"/>
                  <a:gd name="connsiteY384" fmla="*/ 147367 h 1156852"/>
                  <a:gd name="connsiteX385" fmla="*/ 5174515 w 7487769"/>
                  <a:gd name="connsiteY385" fmla="*/ 149170 h 1156852"/>
                  <a:gd name="connsiteX386" fmla="*/ 5150630 w 7487769"/>
                  <a:gd name="connsiteY386" fmla="*/ 174407 h 1156852"/>
                  <a:gd name="connsiteX387" fmla="*/ 5126745 w 7487769"/>
                  <a:gd name="connsiteY387" fmla="*/ 199193 h 1156852"/>
                  <a:gd name="connsiteX388" fmla="*/ 5125844 w 7487769"/>
                  <a:gd name="connsiteY388" fmla="*/ 200545 h 1156852"/>
                  <a:gd name="connsiteX389" fmla="*/ 5104662 w 7487769"/>
                  <a:gd name="connsiteY389" fmla="*/ 224430 h 1156852"/>
                  <a:gd name="connsiteX390" fmla="*/ 5082580 w 7487769"/>
                  <a:gd name="connsiteY390" fmla="*/ 249667 h 1156852"/>
                  <a:gd name="connsiteX391" fmla="*/ 5075370 w 7487769"/>
                  <a:gd name="connsiteY391" fmla="*/ 258230 h 1156852"/>
                  <a:gd name="connsiteX392" fmla="*/ 5061399 w 7487769"/>
                  <a:gd name="connsiteY392" fmla="*/ 274905 h 1156852"/>
                  <a:gd name="connsiteX393" fmla="*/ 5039316 w 7487769"/>
                  <a:gd name="connsiteY393" fmla="*/ 299691 h 1156852"/>
                  <a:gd name="connsiteX394" fmla="*/ 5025345 w 7487769"/>
                  <a:gd name="connsiteY394" fmla="*/ 315915 h 1156852"/>
                  <a:gd name="connsiteX395" fmla="*/ 5016333 w 7487769"/>
                  <a:gd name="connsiteY395" fmla="*/ 324928 h 1156852"/>
                  <a:gd name="connsiteX396" fmla="*/ 4992448 w 7487769"/>
                  <a:gd name="connsiteY396" fmla="*/ 350165 h 1156852"/>
                  <a:gd name="connsiteX397" fmla="*/ 4974871 w 7487769"/>
                  <a:gd name="connsiteY397" fmla="*/ 367291 h 1156852"/>
                  <a:gd name="connsiteX398" fmla="*/ 4965859 w 7487769"/>
                  <a:gd name="connsiteY398" fmla="*/ 375402 h 1156852"/>
                  <a:gd name="connsiteX399" fmla="*/ 4937467 w 7487769"/>
                  <a:gd name="connsiteY399" fmla="*/ 400189 h 1156852"/>
                  <a:gd name="connsiteX400" fmla="*/ 4924848 w 7487769"/>
                  <a:gd name="connsiteY400" fmla="*/ 411456 h 1156852"/>
                  <a:gd name="connsiteX401" fmla="*/ 4903216 w 7487769"/>
                  <a:gd name="connsiteY401" fmla="*/ 425426 h 1156852"/>
                  <a:gd name="connsiteX402" fmla="*/ 4874374 w 7487769"/>
                  <a:gd name="connsiteY402" fmla="*/ 443453 h 1156852"/>
                  <a:gd name="connsiteX403" fmla="*/ 4857698 w 7487769"/>
                  <a:gd name="connsiteY403" fmla="*/ 450663 h 1156852"/>
                  <a:gd name="connsiteX404" fmla="*/ 4824350 w 7487769"/>
                  <a:gd name="connsiteY404" fmla="*/ 465084 h 1156852"/>
                  <a:gd name="connsiteX405" fmla="*/ 4773876 w 7487769"/>
                  <a:gd name="connsiteY405" fmla="*/ 475450 h 1156852"/>
                  <a:gd name="connsiteX406" fmla="*/ 4767566 w 7487769"/>
                  <a:gd name="connsiteY406" fmla="*/ 475900 h 1156852"/>
                  <a:gd name="connsiteX407" fmla="*/ 4723851 w 7487769"/>
                  <a:gd name="connsiteY407" fmla="*/ 478604 h 1156852"/>
                  <a:gd name="connsiteX408" fmla="*/ 4674729 w 7487769"/>
                  <a:gd name="connsiteY408" fmla="*/ 475900 h 1156852"/>
                  <a:gd name="connsiteX409" fmla="*/ 4673377 w 7487769"/>
                  <a:gd name="connsiteY409" fmla="*/ 475450 h 1156852"/>
                  <a:gd name="connsiteX410" fmla="*/ 4623354 w 7487769"/>
                  <a:gd name="connsiteY410" fmla="*/ 470492 h 1156852"/>
                  <a:gd name="connsiteX411" fmla="*/ 4572880 w 7487769"/>
                  <a:gd name="connsiteY411" fmla="*/ 463282 h 1156852"/>
                  <a:gd name="connsiteX412" fmla="*/ 4522856 w 7487769"/>
                  <a:gd name="connsiteY412" fmla="*/ 454269 h 1156852"/>
                  <a:gd name="connsiteX413" fmla="*/ 4501224 w 7487769"/>
                  <a:gd name="connsiteY413" fmla="*/ 450663 h 1156852"/>
                  <a:gd name="connsiteX414" fmla="*/ 4472382 w 7487769"/>
                  <a:gd name="connsiteY414" fmla="*/ 445706 h 1156852"/>
                  <a:gd name="connsiteX415" fmla="*/ 4422358 w 7487769"/>
                  <a:gd name="connsiteY415" fmla="*/ 433989 h 1156852"/>
                  <a:gd name="connsiteX416" fmla="*/ 4385404 w 7487769"/>
                  <a:gd name="connsiteY416" fmla="*/ 425426 h 1156852"/>
                  <a:gd name="connsiteX417" fmla="*/ 4371884 w 7487769"/>
                  <a:gd name="connsiteY417" fmla="*/ 422272 h 1156852"/>
                  <a:gd name="connsiteX418" fmla="*/ 4321861 w 7487769"/>
                  <a:gd name="connsiteY418" fmla="*/ 409653 h 1156852"/>
                  <a:gd name="connsiteX419" fmla="*/ 4285357 w 7487769"/>
                  <a:gd name="connsiteY419" fmla="*/ 400189 h 1156852"/>
                  <a:gd name="connsiteX420" fmla="*/ 4271387 w 7487769"/>
                  <a:gd name="connsiteY420" fmla="*/ 397034 h 1156852"/>
                  <a:gd name="connsiteX421" fmla="*/ 4221362 w 7487769"/>
                  <a:gd name="connsiteY421" fmla="*/ 385317 h 1156852"/>
                  <a:gd name="connsiteX422" fmla="*/ 4170888 w 7487769"/>
                  <a:gd name="connsiteY422" fmla="*/ 377656 h 1156852"/>
                  <a:gd name="connsiteX423" fmla="*/ 4156466 w 7487769"/>
                  <a:gd name="connsiteY423" fmla="*/ 375402 h 1156852"/>
                  <a:gd name="connsiteX424" fmla="*/ 4120865 w 7487769"/>
                  <a:gd name="connsiteY424" fmla="*/ 369544 h 1156852"/>
                  <a:gd name="connsiteX425" fmla="*/ 4070390 w 7487769"/>
                  <a:gd name="connsiteY425" fmla="*/ 365037 h 1156852"/>
                  <a:gd name="connsiteX426" fmla="*/ 4020367 w 7487769"/>
                  <a:gd name="connsiteY426" fmla="*/ 360080 h 1156852"/>
                  <a:gd name="connsiteX427" fmla="*/ 3969893 w 7487769"/>
                  <a:gd name="connsiteY427" fmla="*/ 354221 h 1156852"/>
                  <a:gd name="connsiteX428" fmla="*/ 3949612 w 7487769"/>
                  <a:gd name="connsiteY428" fmla="*/ 350165 h 1156852"/>
                  <a:gd name="connsiteX429" fmla="*/ 3919868 w 7487769"/>
                  <a:gd name="connsiteY429" fmla="*/ 343856 h 1156852"/>
                  <a:gd name="connsiteX430" fmla="*/ 3869394 w 7487769"/>
                  <a:gd name="connsiteY430" fmla="*/ 329435 h 1156852"/>
                  <a:gd name="connsiteX431" fmla="*/ 3858579 w 7487769"/>
                  <a:gd name="connsiteY431" fmla="*/ 324928 h 1156852"/>
                  <a:gd name="connsiteX432" fmla="*/ 3819371 w 7487769"/>
                  <a:gd name="connsiteY432" fmla="*/ 309155 h 1156852"/>
                  <a:gd name="connsiteX433" fmla="*/ 3799992 w 7487769"/>
                  <a:gd name="connsiteY433" fmla="*/ 299691 h 1156852"/>
                  <a:gd name="connsiteX434" fmla="*/ 3768896 w 7487769"/>
                  <a:gd name="connsiteY434" fmla="*/ 284819 h 1156852"/>
                  <a:gd name="connsiteX435" fmla="*/ 3749068 w 7487769"/>
                  <a:gd name="connsiteY435" fmla="*/ 274905 h 1156852"/>
                  <a:gd name="connsiteX436" fmla="*/ 3718873 w 7487769"/>
                  <a:gd name="connsiteY436" fmla="*/ 258681 h 1156852"/>
                  <a:gd name="connsiteX437" fmla="*/ 3700847 w 7487769"/>
                  <a:gd name="connsiteY437" fmla="*/ 249667 h 1156852"/>
                  <a:gd name="connsiteX438" fmla="*/ 3668399 w 7487769"/>
                  <a:gd name="connsiteY438" fmla="*/ 232993 h 1156852"/>
                  <a:gd name="connsiteX439" fmla="*/ 3649021 w 7487769"/>
                  <a:gd name="connsiteY439" fmla="*/ 224430 h 1156852"/>
                  <a:gd name="connsiteX440" fmla="*/ 3618374 w 7487769"/>
                  <a:gd name="connsiteY440" fmla="*/ 211361 h 1156852"/>
                  <a:gd name="connsiteX441" fmla="*/ 3584125 w 7487769"/>
                  <a:gd name="connsiteY441" fmla="*/ 199193 h 1156852"/>
                  <a:gd name="connsiteX442" fmla="*/ 3567900 w 7487769"/>
                  <a:gd name="connsiteY442" fmla="*/ 193785 h 1156852"/>
                  <a:gd name="connsiteX443" fmla="*/ 3517877 w 7487769"/>
                  <a:gd name="connsiteY443" fmla="*/ 184321 h 1156852"/>
                  <a:gd name="connsiteX444" fmla="*/ 3467403 w 7487769"/>
                  <a:gd name="connsiteY444" fmla="*/ 182519 h 1156852"/>
                  <a:gd name="connsiteX445" fmla="*/ 3417379 w 7487769"/>
                  <a:gd name="connsiteY445" fmla="*/ 187476 h 1156852"/>
                  <a:gd name="connsiteX446" fmla="*/ 3367356 w 7487769"/>
                  <a:gd name="connsiteY446" fmla="*/ 199193 h 1156852"/>
                  <a:gd name="connsiteX447" fmla="*/ 3366905 w 7487769"/>
                  <a:gd name="connsiteY447" fmla="*/ 199644 h 1156852"/>
                  <a:gd name="connsiteX448" fmla="*/ 3316881 w 7487769"/>
                  <a:gd name="connsiteY448" fmla="*/ 214966 h 1156852"/>
                  <a:gd name="connsiteX449" fmla="*/ 3289391 w 7487769"/>
                  <a:gd name="connsiteY449" fmla="*/ 224430 h 1156852"/>
                  <a:gd name="connsiteX450" fmla="*/ 3266407 w 7487769"/>
                  <a:gd name="connsiteY450" fmla="*/ 232542 h 1156852"/>
                  <a:gd name="connsiteX451" fmla="*/ 3216384 w 7487769"/>
                  <a:gd name="connsiteY451" fmla="*/ 249667 h 1156852"/>
                  <a:gd name="connsiteX452" fmla="*/ 3216384 w 7487769"/>
                  <a:gd name="connsiteY452" fmla="*/ 249667 h 1156852"/>
                  <a:gd name="connsiteX453" fmla="*/ 3165909 w 7487769"/>
                  <a:gd name="connsiteY453" fmla="*/ 265441 h 1156852"/>
                  <a:gd name="connsiteX454" fmla="*/ 3127603 w 7487769"/>
                  <a:gd name="connsiteY454" fmla="*/ 274905 h 1156852"/>
                  <a:gd name="connsiteX455" fmla="*/ 3115885 w 7487769"/>
                  <a:gd name="connsiteY455" fmla="*/ 277609 h 1156852"/>
                  <a:gd name="connsiteX456" fmla="*/ 3065411 w 7487769"/>
                  <a:gd name="connsiteY456" fmla="*/ 283918 h 1156852"/>
                  <a:gd name="connsiteX457" fmla="*/ 3014937 w 7487769"/>
                  <a:gd name="connsiteY457" fmla="*/ 283918 h 1156852"/>
                  <a:gd name="connsiteX458" fmla="*/ 2964913 w 7487769"/>
                  <a:gd name="connsiteY458" fmla="*/ 276707 h 1156852"/>
                  <a:gd name="connsiteX459" fmla="*/ 2957702 w 7487769"/>
                  <a:gd name="connsiteY459" fmla="*/ 274905 h 1156852"/>
                  <a:gd name="connsiteX460" fmla="*/ 2914439 w 7487769"/>
                  <a:gd name="connsiteY460" fmla="*/ 263187 h 1156852"/>
                  <a:gd name="connsiteX461" fmla="*/ 2881090 w 7487769"/>
                  <a:gd name="connsiteY461" fmla="*/ 249667 h 1156852"/>
                  <a:gd name="connsiteX462" fmla="*/ 2864416 w 7487769"/>
                  <a:gd name="connsiteY462" fmla="*/ 242907 h 1156852"/>
                  <a:gd name="connsiteX463" fmla="*/ 2825208 w 7487769"/>
                  <a:gd name="connsiteY463" fmla="*/ 224430 h 1156852"/>
                  <a:gd name="connsiteX464" fmla="*/ 2813942 w 7487769"/>
                  <a:gd name="connsiteY464" fmla="*/ 219022 h 1156852"/>
                  <a:gd name="connsiteX465" fmla="*/ 2777437 w 7487769"/>
                  <a:gd name="connsiteY465" fmla="*/ 199193 h 1156852"/>
                  <a:gd name="connsiteX466" fmla="*/ 2763917 w 7487769"/>
                  <a:gd name="connsiteY466" fmla="*/ 191983 h 1156852"/>
                  <a:gd name="connsiteX467" fmla="*/ 2730118 w 7487769"/>
                  <a:gd name="connsiteY467" fmla="*/ 174407 h 1156852"/>
                  <a:gd name="connsiteX468" fmla="*/ 2713443 w 7487769"/>
                  <a:gd name="connsiteY468" fmla="*/ 165393 h 1156852"/>
                  <a:gd name="connsiteX469" fmla="*/ 2681896 w 7487769"/>
                  <a:gd name="connsiteY469" fmla="*/ 149170 h 1156852"/>
                  <a:gd name="connsiteX470" fmla="*/ 2663419 w 7487769"/>
                  <a:gd name="connsiteY470" fmla="*/ 139255 h 1156852"/>
                  <a:gd name="connsiteX471" fmla="*/ 2631873 w 7487769"/>
                  <a:gd name="connsiteY471" fmla="*/ 123932 h 1156852"/>
                  <a:gd name="connsiteX472" fmla="*/ 2612945 w 7487769"/>
                  <a:gd name="connsiteY472" fmla="*/ 114919 h 1156852"/>
                  <a:gd name="connsiteX473" fmla="*/ 2576441 w 7487769"/>
                  <a:gd name="connsiteY473" fmla="*/ 98695 h 1156852"/>
                  <a:gd name="connsiteX474" fmla="*/ 2562922 w 7487769"/>
                  <a:gd name="connsiteY474" fmla="*/ 92837 h 1156852"/>
                  <a:gd name="connsiteX475" fmla="*/ 2514701 w 7487769"/>
                  <a:gd name="connsiteY475" fmla="*/ 73909 h 1156852"/>
                  <a:gd name="connsiteX476" fmla="*/ 2512448 w 7487769"/>
                  <a:gd name="connsiteY476" fmla="*/ 73007 h 1156852"/>
                  <a:gd name="connsiteX477" fmla="*/ 2462423 w 7487769"/>
                  <a:gd name="connsiteY477" fmla="*/ 53629 h 1156852"/>
                  <a:gd name="connsiteX478" fmla="*/ 2447552 w 7487769"/>
                  <a:gd name="connsiteY478" fmla="*/ 48672 h 1156852"/>
                  <a:gd name="connsiteX479" fmla="*/ 2411949 w 7487769"/>
                  <a:gd name="connsiteY479" fmla="*/ 36504 h 1156852"/>
                  <a:gd name="connsiteX480" fmla="*/ 2369587 w 7487769"/>
                  <a:gd name="connsiteY480" fmla="*/ 23434 h 1156852"/>
                  <a:gd name="connsiteX481" fmla="*/ 2361926 w 7487769"/>
                  <a:gd name="connsiteY481" fmla="*/ 21181 h 1156852"/>
                  <a:gd name="connsiteX482" fmla="*/ 2311451 w 7487769"/>
                  <a:gd name="connsiteY482" fmla="*/ 8112 h 1156852"/>
                  <a:gd name="connsiteX483" fmla="*/ 2261428 w 7487769"/>
                  <a:gd name="connsiteY483" fmla="*/ 0 h 1156852"/>
                  <a:gd name="connsiteX484" fmla="*/ 2210954 w 7487769"/>
                  <a:gd name="connsiteY484" fmla="*/ 0 h 1156852"/>
                  <a:gd name="connsiteX485" fmla="*/ 2160930 w 7487769"/>
                  <a:gd name="connsiteY485" fmla="*/ 8112 h 1156852"/>
                  <a:gd name="connsiteX486" fmla="*/ 2120821 w 7487769"/>
                  <a:gd name="connsiteY486" fmla="*/ 23434 h 1156852"/>
                  <a:gd name="connsiteX487" fmla="*/ 2110456 w 7487769"/>
                  <a:gd name="connsiteY487" fmla="*/ 27490 h 1156852"/>
                  <a:gd name="connsiteX488" fmla="*/ 2074853 w 7487769"/>
                  <a:gd name="connsiteY488" fmla="*/ 48672 h 1156852"/>
                  <a:gd name="connsiteX489" fmla="*/ 2060433 w 7487769"/>
                  <a:gd name="connsiteY489" fmla="*/ 57234 h 1156852"/>
                  <a:gd name="connsiteX490" fmla="*/ 2039701 w 7487769"/>
                  <a:gd name="connsiteY490" fmla="*/ 73909 h 1156852"/>
                  <a:gd name="connsiteX491" fmla="*/ 2009957 w 7487769"/>
                  <a:gd name="connsiteY491" fmla="*/ 96442 h 1156852"/>
                  <a:gd name="connsiteX492" fmla="*/ 2007704 w 7487769"/>
                  <a:gd name="connsiteY492" fmla="*/ 98695 h 1156852"/>
                  <a:gd name="connsiteX493" fmla="*/ 1980664 w 7487769"/>
                  <a:gd name="connsiteY493" fmla="*/ 123932 h 1156852"/>
                  <a:gd name="connsiteX494" fmla="*/ 1959934 w 7487769"/>
                  <a:gd name="connsiteY494" fmla="*/ 142860 h 1156852"/>
                  <a:gd name="connsiteX495" fmla="*/ 1953174 w 7487769"/>
                  <a:gd name="connsiteY495" fmla="*/ 149170 h 1156852"/>
                  <a:gd name="connsiteX496" fmla="*/ 1927937 w 7487769"/>
                  <a:gd name="connsiteY496" fmla="*/ 174407 h 1156852"/>
                  <a:gd name="connsiteX497" fmla="*/ 1909460 w 7487769"/>
                  <a:gd name="connsiteY497" fmla="*/ 191983 h 1156852"/>
                  <a:gd name="connsiteX498" fmla="*/ 1902249 w 7487769"/>
                  <a:gd name="connsiteY498" fmla="*/ 199193 h 1156852"/>
                  <a:gd name="connsiteX499" fmla="*/ 1876110 w 7487769"/>
                  <a:gd name="connsiteY499" fmla="*/ 224430 h 1156852"/>
                  <a:gd name="connsiteX500" fmla="*/ 1859436 w 7487769"/>
                  <a:gd name="connsiteY500" fmla="*/ 241105 h 1156852"/>
                  <a:gd name="connsiteX501" fmla="*/ 1849972 w 7487769"/>
                  <a:gd name="connsiteY501" fmla="*/ 249667 h 1156852"/>
                  <a:gd name="connsiteX502" fmla="*/ 1822031 w 7487769"/>
                  <a:gd name="connsiteY502" fmla="*/ 274905 h 1156852"/>
                  <a:gd name="connsiteX503" fmla="*/ 1808962 w 7487769"/>
                  <a:gd name="connsiteY503" fmla="*/ 286622 h 1156852"/>
                  <a:gd name="connsiteX504" fmla="*/ 1792738 w 7487769"/>
                  <a:gd name="connsiteY504" fmla="*/ 299691 h 1156852"/>
                  <a:gd name="connsiteX505" fmla="*/ 1760291 w 7487769"/>
                  <a:gd name="connsiteY505" fmla="*/ 324928 h 1156852"/>
                  <a:gd name="connsiteX506" fmla="*/ 1758939 w 7487769"/>
                  <a:gd name="connsiteY506" fmla="*/ 326280 h 1156852"/>
                  <a:gd name="connsiteX507" fmla="*/ 1722885 w 7487769"/>
                  <a:gd name="connsiteY507" fmla="*/ 350165 h 1156852"/>
                  <a:gd name="connsiteX508" fmla="*/ 1708465 w 7487769"/>
                  <a:gd name="connsiteY508" fmla="*/ 359629 h 1156852"/>
                  <a:gd name="connsiteX509" fmla="*/ 1677818 w 7487769"/>
                  <a:gd name="connsiteY509" fmla="*/ 375402 h 1156852"/>
                  <a:gd name="connsiteX510" fmla="*/ 1658440 w 7487769"/>
                  <a:gd name="connsiteY510" fmla="*/ 385768 h 1156852"/>
                  <a:gd name="connsiteX511" fmla="*/ 1627344 w 7487769"/>
                  <a:gd name="connsiteY511" fmla="*/ 400189 h 1156852"/>
                  <a:gd name="connsiteX512" fmla="*/ 1607966 w 7487769"/>
                  <a:gd name="connsiteY512" fmla="*/ 408752 h 1156852"/>
                  <a:gd name="connsiteX513" fmla="*/ 1566956 w 7487769"/>
                  <a:gd name="connsiteY513" fmla="*/ 425426 h 1156852"/>
                  <a:gd name="connsiteX514" fmla="*/ 1557942 w 7487769"/>
                  <a:gd name="connsiteY514" fmla="*/ 429031 h 1156852"/>
                  <a:gd name="connsiteX515" fmla="*/ 1507468 w 7487769"/>
                  <a:gd name="connsiteY515" fmla="*/ 448410 h 1156852"/>
                  <a:gd name="connsiteX516" fmla="*/ 1502060 w 7487769"/>
                  <a:gd name="connsiteY516" fmla="*/ 450663 h 1156852"/>
                  <a:gd name="connsiteX517" fmla="*/ 1457445 w 7487769"/>
                  <a:gd name="connsiteY517" fmla="*/ 470042 h 1156852"/>
                  <a:gd name="connsiteX518" fmla="*/ 1444375 w 7487769"/>
                  <a:gd name="connsiteY518" fmla="*/ 475900 h 1156852"/>
                  <a:gd name="connsiteX519" fmla="*/ 1406971 w 7487769"/>
                  <a:gd name="connsiteY519" fmla="*/ 493476 h 1156852"/>
                  <a:gd name="connsiteX520" fmla="*/ 1391647 w 7487769"/>
                  <a:gd name="connsiteY520" fmla="*/ 500687 h 1156852"/>
                  <a:gd name="connsiteX521" fmla="*/ 1356946 w 7487769"/>
                  <a:gd name="connsiteY521" fmla="*/ 517362 h 1156852"/>
                  <a:gd name="connsiteX522" fmla="*/ 1339821 w 7487769"/>
                  <a:gd name="connsiteY522" fmla="*/ 525924 h 1156852"/>
                  <a:gd name="connsiteX523" fmla="*/ 1306472 w 7487769"/>
                  <a:gd name="connsiteY523" fmla="*/ 543049 h 1156852"/>
                  <a:gd name="connsiteX524" fmla="*/ 1288446 w 7487769"/>
                  <a:gd name="connsiteY524" fmla="*/ 551161 h 1156852"/>
                  <a:gd name="connsiteX525" fmla="*/ 1256448 w 7487769"/>
                  <a:gd name="connsiteY525" fmla="*/ 565582 h 1156852"/>
                  <a:gd name="connsiteX526" fmla="*/ 1228958 w 7487769"/>
                  <a:gd name="connsiteY526" fmla="*/ 576398 h 1156852"/>
                  <a:gd name="connsiteX527" fmla="*/ 1205974 w 7487769"/>
                  <a:gd name="connsiteY527" fmla="*/ 584961 h 1156852"/>
                  <a:gd name="connsiteX528" fmla="*/ 1157754 w 7487769"/>
                  <a:gd name="connsiteY528" fmla="*/ 601185 h 1156852"/>
                  <a:gd name="connsiteX529" fmla="*/ 1155951 w 7487769"/>
                  <a:gd name="connsiteY529" fmla="*/ 602086 h 1156852"/>
                  <a:gd name="connsiteX530" fmla="*/ 1105477 w 7487769"/>
                  <a:gd name="connsiteY530" fmla="*/ 615606 h 1156852"/>
                  <a:gd name="connsiteX531" fmla="*/ 1062212 w 7487769"/>
                  <a:gd name="connsiteY531" fmla="*/ 626422 h 1156852"/>
                  <a:gd name="connsiteX532" fmla="*/ 1055453 w 7487769"/>
                  <a:gd name="connsiteY532" fmla="*/ 628225 h 1156852"/>
                  <a:gd name="connsiteX533" fmla="*/ 1004979 w 7487769"/>
                  <a:gd name="connsiteY533" fmla="*/ 641294 h 1156852"/>
                  <a:gd name="connsiteX534" fmla="*/ 973432 w 7487769"/>
                  <a:gd name="connsiteY534" fmla="*/ 651659 h 1156852"/>
                  <a:gd name="connsiteX535" fmla="*/ 954956 w 7487769"/>
                  <a:gd name="connsiteY535" fmla="*/ 657968 h 1156852"/>
                  <a:gd name="connsiteX536" fmla="*/ 910339 w 7487769"/>
                  <a:gd name="connsiteY536" fmla="*/ 676896 h 1156852"/>
                  <a:gd name="connsiteX537" fmla="*/ 904480 w 7487769"/>
                  <a:gd name="connsiteY537" fmla="*/ 679150 h 1156852"/>
                  <a:gd name="connsiteX538" fmla="*/ 861217 w 7487769"/>
                  <a:gd name="connsiteY538" fmla="*/ 701683 h 1156852"/>
                  <a:gd name="connsiteX539" fmla="*/ 854457 w 7487769"/>
                  <a:gd name="connsiteY539" fmla="*/ 705739 h 1156852"/>
                  <a:gd name="connsiteX540" fmla="*/ 818405 w 7487769"/>
                  <a:gd name="connsiteY540" fmla="*/ 726920 h 1156852"/>
                  <a:gd name="connsiteX541" fmla="*/ 803983 w 7487769"/>
                  <a:gd name="connsiteY541" fmla="*/ 735482 h 1156852"/>
                  <a:gd name="connsiteX542" fmla="*/ 776943 w 7487769"/>
                  <a:gd name="connsiteY542" fmla="*/ 752157 h 1156852"/>
                  <a:gd name="connsiteX543" fmla="*/ 753959 w 7487769"/>
                  <a:gd name="connsiteY543" fmla="*/ 766128 h 1156852"/>
                  <a:gd name="connsiteX544" fmla="*/ 735481 w 7487769"/>
                  <a:gd name="connsiteY544" fmla="*/ 777394 h 1156852"/>
                  <a:gd name="connsiteX545" fmla="*/ 703485 w 7487769"/>
                  <a:gd name="connsiteY545" fmla="*/ 796322 h 1156852"/>
                  <a:gd name="connsiteX546" fmla="*/ 690866 w 7487769"/>
                  <a:gd name="connsiteY546" fmla="*/ 802181 h 1156852"/>
                  <a:gd name="connsiteX547" fmla="*/ 653462 w 7487769"/>
                  <a:gd name="connsiteY547" fmla="*/ 819757 h 1156852"/>
                  <a:gd name="connsiteX548" fmla="*/ 626422 w 7487769"/>
                  <a:gd name="connsiteY548" fmla="*/ 827418 h 1156852"/>
                  <a:gd name="connsiteX549" fmla="*/ 602986 w 7487769"/>
                  <a:gd name="connsiteY549" fmla="*/ 833727 h 1156852"/>
                  <a:gd name="connsiteX550" fmla="*/ 552963 w 7487769"/>
                  <a:gd name="connsiteY550" fmla="*/ 834178 h 1156852"/>
                  <a:gd name="connsiteX551" fmla="*/ 529979 w 7487769"/>
                  <a:gd name="connsiteY551" fmla="*/ 827418 h 1156852"/>
                  <a:gd name="connsiteX552" fmla="*/ 502489 w 7487769"/>
                  <a:gd name="connsiteY552" fmla="*/ 818855 h 1156852"/>
                  <a:gd name="connsiteX553" fmla="*/ 476350 w 7487769"/>
                  <a:gd name="connsiteY553" fmla="*/ 802181 h 1156852"/>
                  <a:gd name="connsiteX554" fmla="*/ 452465 w 7487769"/>
                  <a:gd name="connsiteY554" fmla="*/ 786858 h 1156852"/>
                  <a:gd name="connsiteX555" fmla="*/ 442550 w 7487769"/>
                  <a:gd name="connsiteY555" fmla="*/ 777394 h 1156852"/>
                  <a:gd name="connsiteX556" fmla="*/ 416864 w 7487769"/>
                  <a:gd name="connsiteY556" fmla="*/ 752157 h 1156852"/>
                  <a:gd name="connsiteX557" fmla="*/ 401991 w 7487769"/>
                  <a:gd name="connsiteY557" fmla="*/ 738187 h 1156852"/>
                  <a:gd name="connsiteX558" fmla="*/ 392527 w 7487769"/>
                  <a:gd name="connsiteY558" fmla="*/ 726920 h 1156852"/>
                  <a:gd name="connsiteX559" fmla="*/ 372698 w 7487769"/>
                  <a:gd name="connsiteY559" fmla="*/ 701683 h 1156852"/>
                  <a:gd name="connsiteX560" fmla="*/ 351968 w 7487769"/>
                  <a:gd name="connsiteY560" fmla="*/ 676896 h 1156852"/>
                  <a:gd name="connsiteX561" fmla="*/ 351968 w 7487769"/>
                  <a:gd name="connsiteY561" fmla="*/ 676446 h 1156852"/>
                  <a:gd name="connsiteX562" fmla="*/ 334842 w 7487769"/>
                  <a:gd name="connsiteY562" fmla="*/ 651659 h 1156852"/>
                  <a:gd name="connsiteX563" fmla="*/ 317266 w 7487769"/>
                  <a:gd name="connsiteY563" fmla="*/ 626422 h 1156852"/>
                  <a:gd name="connsiteX564" fmla="*/ 301494 w 7487769"/>
                  <a:gd name="connsiteY564" fmla="*/ 603889 h 1156852"/>
                  <a:gd name="connsiteX565" fmla="*/ 300142 w 7487769"/>
                  <a:gd name="connsiteY565" fmla="*/ 601185 h 1156852"/>
                  <a:gd name="connsiteX566" fmla="*/ 283466 w 7487769"/>
                  <a:gd name="connsiteY566" fmla="*/ 576398 h 1156852"/>
                  <a:gd name="connsiteX567" fmla="*/ 266792 w 7487769"/>
                  <a:gd name="connsiteY567" fmla="*/ 551161 h 1156852"/>
                  <a:gd name="connsiteX568" fmla="*/ 251469 w 7487769"/>
                  <a:gd name="connsiteY568" fmla="*/ 526825 h 1156852"/>
                  <a:gd name="connsiteX569" fmla="*/ 250569 w 7487769"/>
                  <a:gd name="connsiteY569" fmla="*/ 525924 h 1156852"/>
                  <a:gd name="connsiteX570" fmla="*/ 233443 w 7487769"/>
                  <a:gd name="connsiteY570" fmla="*/ 500687 h 1156852"/>
                  <a:gd name="connsiteX571" fmla="*/ 216318 w 7487769"/>
                  <a:gd name="connsiteY571" fmla="*/ 475900 h 1156852"/>
                  <a:gd name="connsiteX572" fmla="*/ 200995 w 7487769"/>
                  <a:gd name="connsiteY572" fmla="*/ 452015 h 1156852"/>
                  <a:gd name="connsiteX573" fmla="*/ 199643 w 7487769"/>
                  <a:gd name="connsiteY573" fmla="*/ 450663 h 1156852"/>
                  <a:gd name="connsiteX574" fmla="*/ 180265 w 7487769"/>
                  <a:gd name="connsiteY574" fmla="*/ 425426 h 1156852"/>
                  <a:gd name="connsiteX575" fmla="*/ 161337 w 7487769"/>
                  <a:gd name="connsiteY575" fmla="*/ 400189 h 1156852"/>
                  <a:gd name="connsiteX576" fmla="*/ 150971 w 7487769"/>
                  <a:gd name="connsiteY576" fmla="*/ 386218 h 1156852"/>
                  <a:gd name="connsiteX577" fmla="*/ 140607 w 7487769"/>
                  <a:gd name="connsiteY577" fmla="*/ 375402 h 1156852"/>
                  <a:gd name="connsiteX578" fmla="*/ 116271 w 7487769"/>
                  <a:gd name="connsiteY578" fmla="*/ 350165 h 1156852"/>
                  <a:gd name="connsiteX579" fmla="*/ 100497 w 7487769"/>
                  <a:gd name="connsiteY579" fmla="*/ 333491 h 1156852"/>
                  <a:gd name="connsiteX580" fmla="*/ 88330 w 7487769"/>
                  <a:gd name="connsiteY580" fmla="*/ 324928 h 1156852"/>
                  <a:gd name="connsiteX581" fmla="*/ 51826 w 7487769"/>
                  <a:gd name="connsiteY581" fmla="*/ 299691 h 1156852"/>
                  <a:gd name="connsiteX582" fmla="*/ 50474 w 7487769"/>
                  <a:gd name="connsiteY582" fmla="*/ 298790 h 1156852"/>
                  <a:gd name="connsiteX583" fmla="*/ 0 w 7487769"/>
                  <a:gd name="connsiteY583" fmla="*/ 283918 h 1156852"/>
                  <a:gd name="connsiteX584" fmla="*/ 0 w 7487769"/>
                  <a:gd name="connsiteY584" fmla="*/ 299691 h 1156852"/>
                  <a:gd name="connsiteX585" fmla="*/ 0 w 7487769"/>
                  <a:gd name="connsiteY585" fmla="*/ 324928 h 1156852"/>
                  <a:gd name="connsiteX586" fmla="*/ 0 w 7487769"/>
                  <a:gd name="connsiteY586" fmla="*/ 350165 h 1156852"/>
                  <a:gd name="connsiteX587" fmla="*/ 0 w 7487769"/>
                  <a:gd name="connsiteY587" fmla="*/ 375402 h 1156852"/>
                  <a:gd name="connsiteX588" fmla="*/ 0 w 7487769"/>
                  <a:gd name="connsiteY588" fmla="*/ 400189 h 1156852"/>
                  <a:gd name="connsiteX589" fmla="*/ 0 w 7487769"/>
                  <a:gd name="connsiteY589" fmla="*/ 425426 h 1156852"/>
                  <a:gd name="connsiteX590" fmla="*/ 0 w 7487769"/>
                  <a:gd name="connsiteY590" fmla="*/ 450663 h 1156852"/>
                  <a:gd name="connsiteX591" fmla="*/ 0 w 7487769"/>
                  <a:gd name="connsiteY591" fmla="*/ 475900 h 1156852"/>
                  <a:gd name="connsiteX592" fmla="*/ 0 w 7487769"/>
                  <a:gd name="connsiteY592" fmla="*/ 500687 h 1156852"/>
                  <a:gd name="connsiteX593" fmla="*/ 0 w 7487769"/>
                  <a:gd name="connsiteY593" fmla="*/ 525924 h 1156852"/>
                  <a:gd name="connsiteX594" fmla="*/ 0 w 7487769"/>
                  <a:gd name="connsiteY594" fmla="*/ 551161 h 1156852"/>
                  <a:gd name="connsiteX595" fmla="*/ 0 w 7487769"/>
                  <a:gd name="connsiteY595" fmla="*/ 576398 h 1156852"/>
                  <a:gd name="connsiteX596" fmla="*/ 0 w 7487769"/>
                  <a:gd name="connsiteY596" fmla="*/ 601185 h 1156852"/>
                  <a:gd name="connsiteX597" fmla="*/ 0 w 7487769"/>
                  <a:gd name="connsiteY597" fmla="*/ 605691 h 1156852"/>
                  <a:gd name="connsiteX598" fmla="*/ 50474 w 7487769"/>
                  <a:gd name="connsiteY598" fmla="*/ 621465 h 1156852"/>
                  <a:gd name="connsiteX599" fmla="*/ 57685 w 7487769"/>
                  <a:gd name="connsiteY599" fmla="*/ 626422 h 1156852"/>
                  <a:gd name="connsiteX600" fmla="*/ 95089 w 7487769"/>
                  <a:gd name="connsiteY600" fmla="*/ 651659 h 1156852"/>
                  <a:gd name="connsiteX601" fmla="*/ 100497 w 7487769"/>
                  <a:gd name="connsiteY601" fmla="*/ 655264 h 1156852"/>
                  <a:gd name="connsiteX602" fmla="*/ 120326 w 7487769"/>
                  <a:gd name="connsiteY602" fmla="*/ 676896 h 1156852"/>
                  <a:gd name="connsiteX603" fmla="*/ 144211 w 7487769"/>
                  <a:gd name="connsiteY603" fmla="*/ 701683 h 1156852"/>
                  <a:gd name="connsiteX604" fmla="*/ 150971 w 7487769"/>
                  <a:gd name="connsiteY604" fmla="*/ 708893 h 1156852"/>
                  <a:gd name="connsiteX605" fmla="*/ 164492 w 7487769"/>
                  <a:gd name="connsiteY605" fmla="*/ 726920 h 1156852"/>
                  <a:gd name="connsiteX606" fmla="*/ 183419 w 7487769"/>
                  <a:gd name="connsiteY606" fmla="*/ 752157 h 1156852"/>
                  <a:gd name="connsiteX607" fmla="*/ 200995 w 7487769"/>
                  <a:gd name="connsiteY607" fmla="*/ 775141 h 1156852"/>
                  <a:gd name="connsiteX608" fmla="*/ 202347 w 7487769"/>
                  <a:gd name="connsiteY608" fmla="*/ 777394 h 1156852"/>
                  <a:gd name="connsiteX609" fmla="*/ 219473 w 7487769"/>
                  <a:gd name="connsiteY609" fmla="*/ 802181 h 1156852"/>
                  <a:gd name="connsiteX610" fmla="*/ 236598 w 7487769"/>
                  <a:gd name="connsiteY610" fmla="*/ 827418 h 1156852"/>
                  <a:gd name="connsiteX611" fmla="*/ 251469 w 7487769"/>
                  <a:gd name="connsiteY611" fmla="*/ 849500 h 1156852"/>
                  <a:gd name="connsiteX612" fmla="*/ 253273 w 7487769"/>
                  <a:gd name="connsiteY612" fmla="*/ 852655 h 1156852"/>
                  <a:gd name="connsiteX613" fmla="*/ 269947 w 7487769"/>
                  <a:gd name="connsiteY613" fmla="*/ 877892 h 1156852"/>
                  <a:gd name="connsiteX614" fmla="*/ 286621 w 7487769"/>
                  <a:gd name="connsiteY614" fmla="*/ 902679 h 1156852"/>
                  <a:gd name="connsiteX615" fmla="*/ 301494 w 7487769"/>
                  <a:gd name="connsiteY615" fmla="*/ 926564 h 1156852"/>
                  <a:gd name="connsiteX616" fmla="*/ 302846 w 7487769"/>
                  <a:gd name="connsiteY616" fmla="*/ 927916 h 1156852"/>
                  <a:gd name="connsiteX617" fmla="*/ 319970 w 7487769"/>
                  <a:gd name="connsiteY617" fmla="*/ 953153 h 1156852"/>
                  <a:gd name="connsiteX618" fmla="*/ 337546 w 7487769"/>
                  <a:gd name="connsiteY618" fmla="*/ 978390 h 1156852"/>
                  <a:gd name="connsiteX619" fmla="*/ 351968 w 7487769"/>
                  <a:gd name="connsiteY619" fmla="*/ 999121 h 1156852"/>
                  <a:gd name="connsiteX620" fmla="*/ 355573 w 7487769"/>
                  <a:gd name="connsiteY620" fmla="*/ 1003176 h 1156852"/>
                  <a:gd name="connsiteX621" fmla="*/ 376303 w 7487769"/>
                  <a:gd name="connsiteY621" fmla="*/ 1028414 h 1156852"/>
                  <a:gd name="connsiteX622" fmla="*/ 396132 w 7487769"/>
                  <a:gd name="connsiteY622" fmla="*/ 1053651 h 1156852"/>
                  <a:gd name="connsiteX623" fmla="*/ 401991 w 7487769"/>
                  <a:gd name="connsiteY623" fmla="*/ 1060861 h 1156852"/>
                  <a:gd name="connsiteX624" fmla="*/ 420919 w 7487769"/>
                  <a:gd name="connsiteY624" fmla="*/ 1078888 h 1156852"/>
                  <a:gd name="connsiteX625" fmla="*/ 446607 w 7487769"/>
                  <a:gd name="connsiteY625" fmla="*/ 1103675 h 1156852"/>
                  <a:gd name="connsiteX626" fmla="*/ 452465 w 7487769"/>
                  <a:gd name="connsiteY626" fmla="*/ 1109533 h 1156852"/>
                  <a:gd name="connsiteX627" fmla="*/ 483111 w 7487769"/>
                  <a:gd name="connsiteY627" fmla="*/ 1128912 h 1156852"/>
                  <a:gd name="connsiteX628" fmla="*/ 502489 w 7487769"/>
                  <a:gd name="connsiteY628" fmla="*/ 1141530 h 1156852"/>
                  <a:gd name="connsiteX629" fmla="*/ 546653 w 7487769"/>
                  <a:gd name="connsiteY629" fmla="*/ 1154149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</a:cxnLst>
                <a:rect l="l" t="t" r="r" b="b"/>
                <a:pathLst>
                  <a:path w="7487769" h="1156852">
                    <a:moveTo>
                      <a:pt x="552963" y="1155951"/>
                    </a:moveTo>
                    <a:lnTo>
                      <a:pt x="602986" y="1156853"/>
                    </a:lnTo>
                    <a:lnTo>
                      <a:pt x="613352" y="1154149"/>
                    </a:lnTo>
                    <a:lnTo>
                      <a:pt x="653462" y="1142432"/>
                    </a:lnTo>
                    <a:lnTo>
                      <a:pt x="682303" y="1128912"/>
                    </a:lnTo>
                    <a:lnTo>
                      <a:pt x="703485" y="1118997"/>
                    </a:lnTo>
                    <a:lnTo>
                      <a:pt x="728722" y="1103675"/>
                    </a:lnTo>
                    <a:lnTo>
                      <a:pt x="753959" y="1089704"/>
                    </a:lnTo>
                    <a:lnTo>
                      <a:pt x="771535" y="1078888"/>
                    </a:lnTo>
                    <a:lnTo>
                      <a:pt x="803983" y="1058158"/>
                    </a:lnTo>
                    <a:lnTo>
                      <a:pt x="811644" y="1053651"/>
                    </a:lnTo>
                    <a:lnTo>
                      <a:pt x="852654" y="1028414"/>
                    </a:lnTo>
                    <a:lnTo>
                      <a:pt x="854457" y="1027512"/>
                    </a:lnTo>
                    <a:lnTo>
                      <a:pt x="901327" y="1003176"/>
                    </a:lnTo>
                    <a:lnTo>
                      <a:pt x="904480" y="1001825"/>
                    </a:lnTo>
                    <a:lnTo>
                      <a:pt x="954956" y="980193"/>
                    </a:lnTo>
                    <a:lnTo>
                      <a:pt x="960813" y="978390"/>
                    </a:lnTo>
                    <a:lnTo>
                      <a:pt x="1004979" y="963969"/>
                    </a:lnTo>
                    <a:lnTo>
                      <a:pt x="1043736" y="953153"/>
                    </a:lnTo>
                    <a:lnTo>
                      <a:pt x="1055453" y="949998"/>
                    </a:lnTo>
                    <a:lnTo>
                      <a:pt x="1105477" y="938281"/>
                    </a:lnTo>
                    <a:lnTo>
                      <a:pt x="1141529" y="927916"/>
                    </a:lnTo>
                    <a:lnTo>
                      <a:pt x="1155951" y="923860"/>
                    </a:lnTo>
                    <a:lnTo>
                      <a:pt x="1205974" y="908087"/>
                    </a:lnTo>
                    <a:lnTo>
                      <a:pt x="1219044" y="902679"/>
                    </a:lnTo>
                    <a:lnTo>
                      <a:pt x="1256448" y="887807"/>
                    </a:lnTo>
                    <a:lnTo>
                      <a:pt x="1278531" y="877892"/>
                    </a:lnTo>
                    <a:lnTo>
                      <a:pt x="1306472" y="864823"/>
                    </a:lnTo>
                    <a:lnTo>
                      <a:pt x="1332161" y="852655"/>
                    </a:lnTo>
                    <a:lnTo>
                      <a:pt x="1356946" y="840487"/>
                    </a:lnTo>
                    <a:lnTo>
                      <a:pt x="1382183" y="827418"/>
                    </a:lnTo>
                    <a:lnTo>
                      <a:pt x="1406971" y="815250"/>
                    </a:lnTo>
                    <a:lnTo>
                      <a:pt x="1434912" y="802181"/>
                    </a:lnTo>
                    <a:lnTo>
                      <a:pt x="1457445" y="791815"/>
                    </a:lnTo>
                    <a:lnTo>
                      <a:pt x="1492145" y="777394"/>
                    </a:lnTo>
                    <a:lnTo>
                      <a:pt x="1507468" y="770634"/>
                    </a:lnTo>
                    <a:lnTo>
                      <a:pt x="1554337" y="752157"/>
                    </a:lnTo>
                    <a:lnTo>
                      <a:pt x="1557942" y="750805"/>
                    </a:lnTo>
                    <a:lnTo>
                      <a:pt x="1607966" y="730525"/>
                    </a:lnTo>
                    <a:lnTo>
                      <a:pt x="1616078" y="726920"/>
                    </a:lnTo>
                    <a:lnTo>
                      <a:pt x="1658440" y="708443"/>
                    </a:lnTo>
                    <a:lnTo>
                      <a:pt x="1670608" y="701683"/>
                    </a:lnTo>
                    <a:lnTo>
                      <a:pt x="1708465" y="681403"/>
                    </a:lnTo>
                    <a:lnTo>
                      <a:pt x="1715674" y="676896"/>
                    </a:lnTo>
                    <a:lnTo>
                      <a:pt x="1753981" y="651659"/>
                    </a:lnTo>
                    <a:lnTo>
                      <a:pt x="1758939" y="648505"/>
                    </a:lnTo>
                    <a:lnTo>
                      <a:pt x="1786428" y="626422"/>
                    </a:lnTo>
                    <a:lnTo>
                      <a:pt x="1808962" y="608395"/>
                    </a:lnTo>
                    <a:lnTo>
                      <a:pt x="1817524" y="601185"/>
                    </a:lnTo>
                    <a:lnTo>
                      <a:pt x="1845465" y="576398"/>
                    </a:lnTo>
                    <a:lnTo>
                      <a:pt x="1859436" y="563780"/>
                    </a:lnTo>
                    <a:lnTo>
                      <a:pt x="1872054" y="551161"/>
                    </a:lnTo>
                    <a:lnTo>
                      <a:pt x="1898193" y="525924"/>
                    </a:lnTo>
                    <a:lnTo>
                      <a:pt x="1909460" y="514657"/>
                    </a:lnTo>
                    <a:lnTo>
                      <a:pt x="1923882" y="500687"/>
                    </a:lnTo>
                    <a:lnTo>
                      <a:pt x="1949119" y="475900"/>
                    </a:lnTo>
                    <a:lnTo>
                      <a:pt x="1959934" y="465084"/>
                    </a:lnTo>
                    <a:lnTo>
                      <a:pt x="1976157" y="450663"/>
                    </a:lnTo>
                    <a:lnTo>
                      <a:pt x="2003197" y="425426"/>
                    </a:lnTo>
                    <a:lnTo>
                      <a:pt x="2009957" y="419117"/>
                    </a:lnTo>
                    <a:lnTo>
                      <a:pt x="2034293" y="400189"/>
                    </a:lnTo>
                    <a:lnTo>
                      <a:pt x="2060433" y="379909"/>
                    </a:lnTo>
                    <a:lnTo>
                      <a:pt x="2068093" y="375402"/>
                    </a:lnTo>
                    <a:lnTo>
                      <a:pt x="2110456" y="350616"/>
                    </a:lnTo>
                    <a:lnTo>
                      <a:pt x="2111356" y="350165"/>
                    </a:lnTo>
                    <a:lnTo>
                      <a:pt x="2160930" y="331688"/>
                    </a:lnTo>
                    <a:lnTo>
                      <a:pt x="2197433" y="324928"/>
                    </a:lnTo>
                    <a:lnTo>
                      <a:pt x="2210954" y="322224"/>
                    </a:lnTo>
                    <a:lnTo>
                      <a:pt x="2261428" y="323126"/>
                    </a:lnTo>
                    <a:lnTo>
                      <a:pt x="2273595" y="324928"/>
                    </a:lnTo>
                    <a:lnTo>
                      <a:pt x="2311451" y="331238"/>
                    </a:lnTo>
                    <a:lnTo>
                      <a:pt x="2361926" y="343405"/>
                    </a:lnTo>
                    <a:lnTo>
                      <a:pt x="2382657" y="350165"/>
                    </a:lnTo>
                    <a:lnTo>
                      <a:pt x="2411949" y="359629"/>
                    </a:lnTo>
                    <a:lnTo>
                      <a:pt x="2457917" y="375402"/>
                    </a:lnTo>
                    <a:lnTo>
                      <a:pt x="2462423" y="376755"/>
                    </a:lnTo>
                    <a:lnTo>
                      <a:pt x="2512448" y="395682"/>
                    </a:lnTo>
                    <a:lnTo>
                      <a:pt x="2524164" y="400189"/>
                    </a:lnTo>
                    <a:lnTo>
                      <a:pt x="2562922" y="415962"/>
                    </a:lnTo>
                    <a:lnTo>
                      <a:pt x="2583652" y="425426"/>
                    </a:lnTo>
                    <a:lnTo>
                      <a:pt x="2612945" y="438045"/>
                    </a:lnTo>
                    <a:lnTo>
                      <a:pt x="2641337" y="450663"/>
                    </a:lnTo>
                    <a:lnTo>
                      <a:pt x="2663419" y="461479"/>
                    </a:lnTo>
                    <a:lnTo>
                      <a:pt x="2690009" y="475900"/>
                    </a:lnTo>
                    <a:lnTo>
                      <a:pt x="2713443" y="487618"/>
                    </a:lnTo>
                    <a:lnTo>
                      <a:pt x="2737779" y="500687"/>
                    </a:lnTo>
                    <a:lnTo>
                      <a:pt x="2763917" y="514657"/>
                    </a:lnTo>
                    <a:lnTo>
                      <a:pt x="2784647" y="525924"/>
                    </a:lnTo>
                    <a:lnTo>
                      <a:pt x="2813942" y="542148"/>
                    </a:lnTo>
                    <a:lnTo>
                      <a:pt x="2833320" y="551161"/>
                    </a:lnTo>
                    <a:lnTo>
                      <a:pt x="2864416" y="565582"/>
                    </a:lnTo>
                    <a:lnTo>
                      <a:pt x="2890554" y="576398"/>
                    </a:lnTo>
                    <a:lnTo>
                      <a:pt x="2914439" y="585862"/>
                    </a:lnTo>
                    <a:lnTo>
                      <a:pt x="2964913" y="599382"/>
                    </a:lnTo>
                    <a:lnTo>
                      <a:pt x="2977982" y="601185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109125" y="601185"/>
                    </a:lnTo>
                    <a:lnTo>
                      <a:pt x="3115885" y="600283"/>
                    </a:lnTo>
                    <a:lnTo>
                      <a:pt x="3165909" y="588566"/>
                    </a:lnTo>
                    <a:lnTo>
                      <a:pt x="3205567" y="576398"/>
                    </a:lnTo>
                    <a:lnTo>
                      <a:pt x="3216384" y="572793"/>
                    </a:lnTo>
                    <a:lnTo>
                      <a:pt x="3266407" y="555217"/>
                    </a:lnTo>
                    <a:lnTo>
                      <a:pt x="3277673" y="551161"/>
                    </a:lnTo>
                    <a:lnTo>
                      <a:pt x="3316881" y="537191"/>
                    </a:lnTo>
                    <a:lnTo>
                      <a:pt x="3353835" y="525924"/>
                    </a:lnTo>
                    <a:lnTo>
                      <a:pt x="3366905" y="521868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596292" y="525924"/>
                    </a:lnTo>
                    <a:lnTo>
                      <a:pt x="3618374" y="533585"/>
                    </a:lnTo>
                    <a:lnTo>
                      <a:pt x="3657583" y="551161"/>
                    </a:lnTo>
                    <a:lnTo>
                      <a:pt x="3668399" y="555668"/>
                    </a:lnTo>
                    <a:lnTo>
                      <a:pt x="3708057" y="576398"/>
                    </a:lnTo>
                    <a:lnTo>
                      <a:pt x="3718873" y="581806"/>
                    </a:lnTo>
                    <a:lnTo>
                      <a:pt x="3756728" y="601185"/>
                    </a:lnTo>
                    <a:lnTo>
                      <a:pt x="3768896" y="607494"/>
                    </a:lnTo>
                    <a:lnTo>
                      <a:pt x="3807202" y="626422"/>
                    </a:lnTo>
                    <a:lnTo>
                      <a:pt x="3819371" y="632281"/>
                    </a:lnTo>
                    <a:lnTo>
                      <a:pt x="3869394" y="651208"/>
                    </a:lnTo>
                    <a:lnTo>
                      <a:pt x="3870746" y="651659"/>
                    </a:lnTo>
                    <a:lnTo>
                      <a:pt x="3919868" y="666531"/>
                    </a:lnTo>
                    <a:lnTo>
                      <a:pt x="3969893" y="675995"/>
                    </a:lnTo>
                    <a:lnTo>
                      <a:pt x="3974399" y="676896"/>
                    </a:lnTo>
                    <a:lnTo>
                      <a:pt x="4020367" y="682755"/>
                    </a:lnTo>
                    <a:lnTo>
                      <a:pt x="4070390" y="687262"/>
                    </a:lnTo>
                    <a:lnTo>
                      <a:pt x="4120865" y="692670"/>
                    </a:lnTo>
                    <a:lnTo>
                      <a:pt x="4170888" y="698979"/>
                    </a:lnTo>
                    <a:lnTo>
                      <a:pt x="4185759" y="701683"/>
                    </a:lnTo>
                    <a:lnTo>
                      <a:pt x="4221362" y="708443"/>
                    </a:lnTo>
                    <a:lnTo>
                      <a:pt x="4271387" y="720160"/>
                    </a:lnTo>
                    <a:lnTo>
                      <a:pt x="4298876" y="726920"/>
                    </a:lnTo>
                    <a:lnTo>
                      <a:pt x="4321861" y="732779"/>
                    </a:lnTo>
                    <a:lnTo>
                      <a:pt x="4371884" y="745397"/>
                    </a:lnTo>
                    <a:lnTo>
                      <a:pt x="4399824" y="752157"/>
                    </a:lnTo>
                    <a:lnTo>
                      <a:pt x="4422358" y="758016"/>
                    </a:lnTo>
                    <a:lnTo>
                      <a:pt x="4472382" y="767930"/>
                    </a:lnTo>
                    <a:lnTo>
                      <a:pt x="4518800" y="777394"/>
                    </a:lnTo>
                    <a:lnTo>
                      <a:pt x="4522856" y="777845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1730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49587" y="777394"/>
                    </a:lnTo>
                    <a:lnTo>
                      <a:pt x="4874374" y="767029"/>
                    </a:lnTo>
                    <a:lnTo>
                      <a:pt x="4897357" y="752157"/>
                    </a:lnTo>
                    <a:lnTo>
                      <a:pt x="4924848" y="734581"/>
                    </a:lnTo>
                    <a:lnTo>
                      <a:pt x="4933411" y="726920"/>
                    </a:lnTo>
                    <a:lnTo>
                      <a:pt x="4962704" y="701683"/>
                    </a:lnTo>
                    <a:lnTo>
                      <a:pt x="4974871" y="691317"/>
                    </a:lnTo>
                    <a:lnTo>
                      <a:pt x="4988842" y="676896"/>
                    </a:lnTo>
                    <a:lnTo>
                      <a:pt x="5013178" y="651659"/>
                    </a:lnTo>
                    <a:lnTo>
                      <a:pt x="5025345" y="639041"/>
                    </a:lnTo>
                    <a:lnTo>
                      <a:pt x="5035711" y="626422"/>
                    </a:lnTo>
                    <a:lnTo>
                      <a:pt x="5058244" y="601185"/>
                    </a:lnTo>
                    <a:lnTo>
                      <a:pt x="5075370" y="581356"/>
                    </a:lnTo>
                    <a:lnTo>
                      <a:pt x="5079877" y="576398"/>
                    </a:lnTo>
                    <a:lnTo>
                      <a:pt x="5101959" y="551161"/>
                    </a:lnTo>
                    <a:lnTo>
                      <a:pt x="5124041" y="525924"/>
                    </a:lnTo>
                    <a:lnTo>
                      <a:pt x="5125844" y="524121"/>
                    </a:lnTo>
                    <a:lnTo>
                      <a:pt x="5147476" y="500687"/>
                    </a:lnTo>
                    <a:lnTo>
                      <a:pt x="5170910" y="475900"/>
                    </a:lnTo>
                    <a:lnTo>
                      <a:pt x="5175867" y="470492"/>
                    </a:lnTo>
                    <a:lnTo>
                      <a:pt x="5197950" y="450663"/>
                    </a:lnTo>
                    <a:lnTo>
                      <a:pt x="5226342" y="425877"/>
                    </a:lnTo>
                    <a:lnTo>
                      <a:pt x="5226792" y="425426"/>
                    </a:lnTo>
                    <a:lnTo>
                      <a:pt x="5264198" y="400189"/>
                    </a:lnTo>
                    <a:lnTo>
                      <a:pt x="5276365" y="392528"/>
                    </a:lnTo>
                    <a:lnTo>
                      <a:pt x="5322332" y="375402"/>
                    </a:lnTo>
                    <a:lnTo>
                      <a:pt x="5326839" y="373600"/>
                    </a:lnTo>
                    <a:lnTo>
                      <a:pt x="5376863" y="368643"/>
                    </a:lnTo>
                    <a:lnTo>
                      <a:pt x="5414268" y="375402"/>
                    </a:lnTo>
                    <a:lnTo>
                      <a:pt x="5427337" y="377656"/>
                    </a:lnTo>
                    <a:lnTo>
                      <a:pt x="5477360" y="397034"/>
                    </a:lnTo>
                    <a:lnTo>
                      <a:pt x="5483219" y="400189"/>
                    </a:lnTo>
                    <a:lnTo>
                      <a:pt x="5525131" y="425426"/>
                    </a:lnTo>
                    <a:lnTo>
                      <a:pt x="5527836" y="426778"/>
                    </a:lnTo>
                    <a:lnTo>
                      <a:pt x="5558030" y="450663"/>
                    </a:lnTo>
                    <a:lnTo>
                      <a:pt x="5577859" y="465084"/>
                    </a:lnTo>
                    <a:lnTo>
                      <a:pt x="5590477" y="475900"/>
                    </a:lnTo>
                    <a:lnTo>
                      <a:pt x="5620221" y="500687"/>
                    </a:lnTo>
                    <a:lnTo>
                      <a:pt x="5628333" y="507898"/>
                    </a:lnTo>
                    <a:lnTo>
                      <a:pt x="5648162" y="525924"/>
                    </a:lnTo>
                    <a:lnTo>
                      <a:pt x="5676103" y="551161"/>
                    </a:lnTo>
                    <a:lnTo>
                      <a:pt x="5678357" y="553415"/>
                    </a:lnTo>
                    <a:lnTo>
                      <a:pt x="5703594" y="576398"/>
                    </a:lnTo>
                    <a:lnTo>
                      <a:pt x="5728831" y="598932"/>
                    </a:lnTo>
                    <a:lnTo>
                      <a:pt x="5731535" y="601185"/>
                    </a:lnTo>
                    <a:lnTo>
                      <a:pt x="5760828" y="626422"/>
                    </a:lnTo>
                    <a:lnTo>
                      <a:pt x="5778854" y="642195"/>
                    </a:lnTo>
                    <a:lnTo>
                      <a:pt x="5791473" y="651659"/>
                    </a:lnTo>
                    <a:lnTo>
                      <a:pt x="5822569" y="676896"/>
                    </a:lnTo>
                    <a:lnTo>
                      <a:pt x="5829328" y="681854"/>
                    </a:lnTo>
                    <a:lnTo>
                      <a:pt x="5860875" y="701683"/>
                    </a:lnTo>
                    <a:lnTo>
                      <a:pt x="5879353" y="713851"/>
                    </a:lnTo>
                    <a:lnTo>
                      <a:pt x="5907294" y="726920"/>
                    </a:lnTo>
                    <a:lnTo>
                      <a:pt x="5929827" y="738187"/>
                    </a:lnTo>
                    <a:lnTo>
                      <a:pt x="5973992" y="752157"/>
                    </a:lnTo>
                    <a:lnTo>
                      <a:pt x="5979851" y="753960"/>
                    </a:lnTo>
                    <a:lnTo>
                      <a:pt x="6030325" y="760720"/>
                    </a:lnTo>
                    <a:lnTo>
                      <a:pt x="6080348" y="760269"/>
                    </a:lnTo>
                    <a:lnTo>
                      <a:pt x="6130822" y="753960"/>
                    </a:lnTo>
                    <a:lnTo>
                      <a:pt x="6138484" y="752157"/>
                    </a:lnTo>
                    <a:lnTo>
                      <a:pt x="6180847" y="741792"/>
                    </a:lnTo>
                    <a:lnTo>
                      <a:pt x="6225462" y="726920"/>
                    </a:lnTo>
                    <a:lnTo>
                      <a:pt x="6231321" y="725117"/>
                    </a:lnTo>
                    <a:lnTo>
                      <a:pt x="6281344" y="706640"/>
                    </a:lnTo>
                    <a:lnTo>
                      <a:pt x="6293061" y="701683"/>
                    </a:lnTo>
                    <a:lnTo>
                      <a:pt x="6331819" y="685910"/>
                    </a:lnTo>
                    <a:lnTo>
                      <a:pt x="6352098" y="676896"/>
                    </a:lnTo>
                    <a:lnTo>
                      <a:pt x="6381842" y="663376"/>
                    </a:lnTo>
                    <a:lnTo>
                      <a:pt x="6406629" y="651659"/>
                    </a:lnTo>
                    <a:lnTo>
                      <a:pt x="6432316" y="639491"/>
                    </a:lnTo>
                    <a:lnTo>
                      <a:pt x="6458455" y="626422"/>
                    </a:lnTo>
                    <a:lnTo>
                      <a:pt x="6482340" y="614254"/>
                    </a:lnTo>
                    <a:lnTo>
                      <a:pt x="6508929" y="601185"/>
                    </a:lnTo>
                    <a:lnTo>
                      <a:pt x="6532814" y="589918"/>
                    </a:lnTo>
                    <a:lnTo>
                      <a:pt x="6563910" y="576398"/>
                    </a:lnTo>
                    <a:lnTo>
                      <a:pt x="6582837" y="567836"/>
                    </a:lnTo>
                    <a:lnTo>
                      <a:pt x="6631510" y="551161"/>
                    </a:lnTo>
                    <a:lnTo>
                      <a:pt x="6633313" y="550711"/>
                    </a:lnTo>
                    <a:lnTo>
                      <a:pt x="6683336" y="543500"/>
                    </a:lnTo>
                    <a:lnTo>
                      <a:pt x="6733810" y="548908"/>
                    </a:lnTo>
                    <a:lnTo>
                      <a:pt x="6739218" y="551161"/>
                    </a:lnTo>
                    <a:lnTo>
                      <a:pt x="6783834" y="569638"/>
                    </a:lnTo>
                    <a:lnTo>
                      <a:pt x="6792847" y="576398"/>
                    </a:lnTo>
                    <a:lnTo>
                      <a:pt x="6825294" y="601185"/>
                    </a:lnTo>
                    <a:lnTo>
                      <a:pt x="6834308" y="607945"/>
                    </a:lnTo>
                    <a:lnTo>
                      <a:pt x="6851434" y="626422"/>
                    </a:lnTo>
                    <a:lnTo>
                      <a:pt x="6873967" y="651659"/>
                    </a:lnTo>
                    <a:lnTo>
                      <a:pt x="6884331" y="663376"/>
                    </a:lnTo>
                    <a:lnTo>
                      <a:pt x="6894246" y="676896"/>
                    </a:lnTo>
                    <a:lnTo>
                      <a:pt x="6911822" y="701683"/>
                    </a:lnTo>
                    <a:lnTo>
                      <a:pt x="6929849" y="726920"/>
                    </a:lnTo>
                    <a:lnTo>
                      <a:pt x="6934805" y="733680"/>
                    </a:lnTo>
                    <a:lnTo>
                      <a:pt x="6946974" y="752157"/>
                    </a:lnTo>
                    <a:lnTo>
                      <a:pt x="6962296" y="777394"/>
                    </a:lnTo>
                    <a:lnTo>
                      <a:pt x="6978520" y="802181"/>
                    </a:lnTo>
                    <a:lnTo>
                      <a:pt x="6984830" y="812997"/>
                    </a:lnTo>
                    <a:lnTo>
                      <a:pt x="6993843" y="827418"/>
                    </a:lnTo>
                    <a:lnTo>
                      <a:pt x="7009616" y="852655"/>
                    </a:lnTo>
                    <a:lnTo>
                      <a:pt x="7024938" y="877892"/>
                    </a:lnTo>
                    <a:lnTo>
                      <a:pt x="7035304" y="894567"/>
                    </a:lnTo>
                    <a:lnTo>
                      <a:pt x="7040711" y="902679"/>
                    </a:lnTo>
                    <a:lnTo>
                      <a:pt x="7056936" y="927916"/>
                    </a:lnTo>
                    <a:lnTo>
                      <a:pt x="7073610" y="953153"/>
                    </a:lnTo>
                    <a:lnTo>
                      <a:pt x="7085328" y="971630"/>
                    </a:lnTo>
                    <a:lnTo>
                      <a:pt x="7090736" y="978390"/>
                    </a:lnTo>
                    <a:lnTo>
                      <a:pt x="7109663" y="1003176"/>
                    </a:lnTo>
                    <a:lnTo>
                      <a:pt x="7129042" y="1028414"/>
                    </a:lnTo>
                    <a:lnTo>
                      <a:pt x="7135802" y="1037427"/>
                    </a:lnTo>
                    <a:lnTo>
                      <a:pt x="7152025" y="1053651"/>
                    </a:lnTo>
                    <a:lnTo>
                      <a:pt x="7177262" y="1078888"/>
                    </a:lnTo>
                    <a:lnTo>
                      <a:pt x="7186276" y="1087451"/>
                    </a:lnTo>
                    <a:lnTo>
                      <a:pt x="7213766" y="1103675"/>
                    </a:lnTo>
                    <a:lnTo>
                      <a:pt x="7236299" y="1118096"/>
                    </a:lnTo>
                    <a:lnTo>
                      <a:pt x="7286775" y="1128912"/>
                    </a:lnTo>
                    <a:lnTo>
                      <a:pt x="7336797" y="1122602"/>
                    </a:lnTo>
                    <a:lnTo>
                      <a:pt x="7382315" y="1103675"/>
                    </a:lnTo>
                    <a:lnTo>
                      <a:pt x="7387272" y="1101872"/>
                    </a:lnTo>
                    <a:lnTo>
                      <a:pt x="7426930" y="1078888"/>
                    </a:lnTo>
                    <a:lnTo>
                      <a:pt x="7437296" y="1072579"/>
                    </a:lnTo>
                    <a:lnTo>
                      <a:pt x="7463434" y="1053651"/>
                    </a:lnTo>
                    <a:lnTo>
                      <a:pt x="7487770" y="1036976"/>
                    </a:lnTo>
                    <a:lnTo>
                      <a:pt x="7487770" y="1028414"/>
                    </a:lnTo>
                    <a:lnTo>
                      <a:pt x="7487770" y="1003176"/>
                    </a:lnTo>
                    <a:lnTo>
                      <a:pt x="7487770" y="978390"/>
                    </a:lnTo>
                    <a:lnTo>
                      <a:pt x="7487770" y="953153"/>
                    </a:lnTo>
                    <a:lnTo>
                      <a:pt x="7487770" y="927916"/>
                    </a:lnTo>
                    <a:lnTo>
                      <a:pt x="7487770" y="902679"/>
                    </a:lnTo>
                    <a:lnTo>
                      <a:pt x="7487770" y="877892"/>
                    </a:lnTo>
                    <a:lnTo>
                      <a:pt x="7487770" y="852655"/>
                    </a:lnTo>
                    <a:lnTo>
                      <a:pt x="7487770" y="827418"/>
                    </a:lnTo>
                    <a:lnTo>
                      <a:pt x="7487770" y="802181"/>
                    </a:lnTo>
                    <a:lnTo>
                      <a:pt x="7487770" y="777394"/>
                    </a:lnTo>
                    <a:lnTo>
                      <a:pt x="7487770" y="752157"/>
                    </a:lnTo>
                    <a:lnTo>
                      <a:pt x="7487770" y="726920"/>
                    </a:lnTo>
                    <a:lnTo>
                      <a:pt x="7487770" y="714752"/>
                    </a:lnTo>
                    <a:lnTo>
                      <a:pt x="7469744" y="726920"/>
                    </a:lnTo>
                    <a:lnTo>
                      <a:pt x="7437296" y="749453"/>
                    </a:lnTo>
                    <a:lnTo>
                      <a:pt x="7432789" y="752157"/>
                    </a:lnTo>
                    <a:lnTo>
                      <a:pt x="7391778" y="777394"/>
                    </a:lnTo>
                    <a:lnTo>
                      <a:pt x="7387272" y="780098"/>
                    </a:lnTo>
                    <a:lnTo>
                      <a:pt x="7336797" y="799477"/>
                    </a:lnTo>
                    <a:lnTo>
                      <a:pt x="7315616" y="802181"/>
                    </a:lnTo>
                    <a:lnTo>
                      <a:pt x="7286775" y="806237"/>
                    </a:lnTo>
                    <a:lnTo>
                      <a:pt x="7270099" y="802181"/>
                    </a:lnTo>
                    <a:lnTo>
                      <a:pt x="7236299" y="794970"/>
                    </a:lnTo>
                    <a:lnTo>
                      <a:pt x="7206557" y="777394"/>
                    </a:lnTo>
                    <a:lnTo>
                      <a:pt x="7186276" y="764325"/>
                    </a:lnTo>
                    <a:lnTo>
                      <a:pt x="7173658" y="752157"/>
                    </a:lnTo>
                    <a:lnTo>
                      <a:pt x="7148421" y="726920"/>
                    </a:lnTo>
                    <a:lnTo>
                      <a:pt x="7135802" y="714301"/>
                    </a:lnTo>
                    <a:lnTo>
                      <a:pt x="7126337" y="701683"/>
                    </a:lnTo>
                    <a:lnTo>
                      <a:pt x="7106959" y="676896"/>
                    </a:lnTo>
                    <a:lnTo>
                      <a:pt x="7087130" y="651659"/>
                    </a:lnTo>
                    <a:lnTo>
                      <a:pt x="7085328" y="649406"/>
                    </a:lnTo>
                    <a:lnTo>
                      <a:pt x="7070906" y="626422"/>
                    </a:lnTo>
                    <a:lnTo>
                      <a:pt x="7054682" y="601185"/>
                    </a:lnTo>
                    <a:lnTo>
                      <a:pt x="7038459" y="576398"/>
                    </a:lnTo>
                    <a:lnTo>
                      <a:pt x="7035304" y="571441"/>
                    </a:lnTo>
                    <a:lnTo>
                      <a:pt x="7022234" y="551161"/>
                    </a:lnTo>
                    <a:lnTo>
                      <a:pt x="7007363" y="525924"/>
                    </a:lnTo>
                    <a:lnTo>
                      <a:pt x="6992040" y="500687"/>
                    </a:lnTo>
                    <a:lnTo>
                      <a:pt x="6984830" y="489420"/>
                    </a:lnTo>
                    <a:lnTo>
                      <a:pt x="6976267" y="475900"/>
                    </a:lnTo>
                    <a:lnTo>
                      <a:pt x="6960044" y="450663"/>
                    </a:lnTo>
                    <a:lnTo>
                      <a:pt x="6943819" y="425426"/>
                    </a:lnTo>
                    <a:lnTo>
                      <a:pt x="6934805" y="411005"/>
                    </a:lnTo>
                    <a:lnTo>
                      <a:pt x="6927145" y="400189"/>
                    </a:lnTo>
                    <a:lnTo>
                      <a:pt x="6909119" y="375402"/>
                    </a:lnTo>
                    <a:lnTo>
                      <a:pt x="6891092" y="350165"/>
                    </a:lnTo>
                    <a:lnTo>
                      <a:pt x="6884331" y="341152"/>
                    </a:lnTo>
                    <a:lnTo>
                      <a:pt x="6869460" y="324928"/>
                    </a:lnTo>
                    <a:lnTo>
                      <a:pt x="6846927" y="299691"/>
                    </a:lnTo>
                    <a:lnTo>
                      <a:pt x="6834308" y="285721"/>
                    </a:lnTo>
                    <a:lnTo>
                      <a:pt x="6819887" y="274905"/>
                    </a:lnTo>
                    <a:lnTo>
                      <a:pt x="6787890" y="249667"/>
                    </a:lnTo>
                    <a:lnTo>
                      <a:pt x="6783834" y="246513"/>
                    </a:lnTo>
                    <a:lnTo>
                      <a:pt x="6733810" y="226684"/>
                    </a:lnTo>
                    <a:lnTo>
                      <a:pt x="6714883" y="224430"/>
                    </a:lnTo>
                    <a:lnTo>
                      <a:pt x="6683336" y="220825"/>
                    </a:lnTo>
                    <a:lnTo>
                      <a:pt x="6661254" y="224430"/>
                    </a:lnTo>
                    <a:lnTo>
                      <a:pt x="6633313" y="228937"/>
                    </a:lnTo>
                    <a:lnTo>
                      <a:pt x="6582837" y="245161"/>
                    </a:lnTo>
                    <a:lnTo>
                      <a:pt x="6573374" y="249667"/>
                    </a:lnTo>
                    <a:lnTo>
                      <a:pt x="6532814" y="267694"/>
                    </a:lnTo>
                    <a:lnTo>
                      <a:pt x="6517942" y="274905"/>
                    </a:lnTo>
                    <a:lnTo>
                      <a:pt x="6482340" y="292030"/>
                    </a:lnTo>
                    <a:lnTo>
                      <a:pt x="6466567" y="299691"/>
                    </a:lnTo>
                    <a:lnTo>
                      <a:pt x="6432316" y="317267"/>
                    </a:lnTo>
                    <a:lnTo>
                      <a:pt x="6416543" y="324928"/>
                    </a:lnTo>
                    <a:lnTo>
                      <a:pt x="6381842" y="341152"/>
                    </a:lnTo>
                    <a:lnTo>
                      <a:pt x="6361563" y="350165"/>
                    </a:lnTo>
                    <a:lnTo>
                      <a:pt x="6331819" y="364136"/>
                    </a:lnTo>
                    <a:lnTo>
                      <a:pt x="6304779" y="375402"/>
                    </a:lnTo>
                    <a:lnTo>
                      <a:pt x="6281344" y="384416"/>
                    </a:lnTo>
                    <a:lnTo>
                      <a:pt x="6240334" y="400189"/>
                    </a:lnTo>
                    <a:lnTo>
                      <a:pt x="6231321" y="403794"/>
                    </a:lnTo>
                    <a:lnTo>
                      <a:pt x="6180847" y="419568"/>
                    </a:lnTo>
                    <a:lnTo>
                      <a:pt x="6156059" y="425426"/>
                    </a:lnTo>
                    <a:lnTo>
                      <a:pt x="6130822" y="431285"/>
                    </a:lnTo>
                    <a:lnTo>
                      <a:pt x="6080348" y="438495"/>
                    </a:lnTo>
                    <a:lnTo>
                      <a:pt x="6030325" y="438946"/>
                    </a:lnTo>
                    <a:lnTo>
                      <a:pt x="5979851" y="431285"/>
                    </a:lnTo>
                    <a:lnTo>
                      <a:pt x="5960923" y="425426"/>
                    </a:lnTo>
                    <a:lnTo>
                      <a:pt x="5929827" y="415962"/>
                    </a:lnTo>
                    <a:lnTo>
                      <a:pt x="5898280" y="400189"/>
                    </a:lnTo>
                    <a:lnTo>
                      <a:pt x="5879353" y="391176"/>
                    </a:lnTo>
                    <a:lnTo>
                      <a:pt x="5855016" y="375402"/>
                    </a:lnTo>
                    <a:lnTo>
                      <a:pt x="5829328" y="358728"/>
                    </a:lnTo>
                    <a:lnTo>
                      <a:pt x="5817612" y="350165"/>
                    </a:lnTo>
                    <a:lnTo>
                      <a:pt x="5785164" y="324928"/>
                    </a:lnTo>
                    <a:lnTo>
                      <a:pt x="5778854" y="320422"/>
                    </a:lnTo>
                    <a:lnTo>
                      <a:pt x="5755420" y="299691"/>
                    </a:lnTo>
                    <a:lnTo>
                      <a:pt x="5728831" y="276707"/>
                    </a:lnTo>
                    <a:lnTo>
                      <a:pt x="5727028" y="274905"/>
                    </a:lnTo>
                    <a:lnTo>
                      <a:pt x="5699087" y="249667"/>
                    </a:lnTo>
                    <a:lnTo>
                      <a:pt x="5678357" y="230740"/>
                    </a:lnTo>
                    <a:lnTo>
                      <a:pt x="5671146" y="224430"/>
                    </a:lnTo>
                    <a:lnTo>
                      <a:pt x="5643655" y="199193"/>
                    </a:lnTo>
                    <a:lnTo>
                      <a:pt x="5628333" y="185673"/>
                    </a:lnTo>
                    <a:lnTo>
                      <a:pt x="5614814" y="174407"/>
                    </a:lnTo>
                    <a:lnTo>
                      <a:pt x="5585970" y="149170"/>
                    </a:lnTo>
                    <a:lnTo>
                      <a:pt x="5577859" y="142410"/>
                    </a:lnTo>
                    <a:lnTo>
                      <a:pt x="5553073" y="123932"/>
                    </a:lnTo>
                    <a:lnTo>
                      <a:pt x="5527836" y="105005"/>
                    </a:lnTo>
                    <a:lnTo>
                      <a:pt x="5517019" y="98695"/>
                    </a:lnTo>
                    <a:lnTo>
                      <a:pt x="5477360" y="75261"/>
                    </a:lnTo>
                    <a:lnTo>
                      <a:pt x="5474207" y="73909"/>
                    </a:lnTo>
                    <a:lnTo>
                      <a:pt x="5427337" y="54981"/>
                    </a:lnTo>
                    <a:lnTo>
                      <a:pt x="5390834" y="48672"/>
                    </a:lnTo>
                    <a:lnTo>
                      <a:pt x="5376863" y="45968"/>
                    </a:lnTo>
                    <a:lnTo>
                      <a:pt x="5346668" y="48672"/>
                    </a:lnTo>
                    <a:lnTo>
                      <a:pt x="5326839" y="50024"/>
                    </a:lnTo>
                    <a:lnTo>
                      <a:pt x="5276365" y="69853"/>
                    </a:lnTo>
                    <a:lnTo>
                      <a:pt x="5270506" y="73909"/>
                    </a:lnTo>
                    <a:lnTo>
                      <a:pt x="5231750" y="98695"/>
                    </a:lnTo>
                    <a:lnTo>
                      <a:pt x="5226342" y="102301"/>
                    </a:lnTo>
                    <a:lnTo>
                      <a:pt x="5202006" y="123932"/>
                    </a:lnTo>
                    <a:lnTo>
                      <a:pt x="5175867" y="147367"/>
                    </a:lnTo>
                    <a:lnTo>
                      <a:pt x="5174515" y="149170"/>
                    </a:lnTo>
                    <a:lnTo>
                      <a:pt x="5150630" y="174407"/>
                    </a:lnTo>
                    <a:lnTo>
                      <a:pt x="5126745" y="199193"/>
                    </a:lnTo>
                    <a:lnTo>
                      <a:pt x="5125844" y="200545"/>
                    </a:lnTo>
                    <a:lnTo>
                      <a:pt x="5104662" y="224430"/>
                    </a:lnTo>
                    <a:lnTo>
                      <a:pt x="5082580" y="249667"/>
                    </a:lnTo>
                    <a:lnTo>
                      <a:pt x="5075370" y="258230"/>
                    </a:lnTo>
                    <a:lnTo>
                      <a:pt x="5061399" y="274905"/>
                    </a:lnTo>
                    <a:lnTo>
                      <a:pt x="5039316" y="299691"/>
                    </a:lnTo>
                    <a:lnTo>
                      <a:pt x="5025345" y="315915"/>
                    </a:lnTo>
                    <a:lnTo>
                      <a:pt x="5016333" y="324928"/>
                    </a:lnTo>
                    <a:lnTo>
                      <a:pt x="4992448" y="350165"/>
                    </a:lnTo>
                    <a:lnTo>
                      <a:pt x="4974871" y="367291"/>
                    </a:lnTo>
                    <a:lnTo>
                      <a:pt x="4965859" y="375402"/>
                    </a:lnTo>
                    <a:lnTo>
                      <a:pt x="4937467" y="400189"/>
                    </a:lnTo>
                    <a:lnTo>
                      <a:pt x="4924848" y="411456"/>
                    </a:lnTo>
                    <a:lnTo>
                      <a:pt x="4903216" y="425426"/>
                    </a:lnTo>
                    <a:lnTo>
                      <a:pt x="4874374" y="443453"/>
                    </a:lnTo>
                    <a:lnTo>
                      <a:pt x="4857698" y="450663"/>
                    </a:lnTo>
                    <a:lnTo>
                      <a:pt x="4824350" y="465084"/>
                    </a:lnTo>
                    <a:lnTo>
                      <a:pt x="4773876" y="475450"/>
                    </a:lnTo>
                    <a:lnTo>
                      <a:pt x="4767566" y="475900"/>
                    </a:lnTo>
                    <a:lnTo>
                      <a:pt x="4723851" y="478604"/>
                    </a:lnTo>
                    <a:lnTo>
                      <a:pt x="4674729" y="475900"/>
                    </a:lnTo>
                    <a:lnTo>
                      <a:pt x="4673377" y="475450"/>
                    </a:lnTo>
                    <a:lnTo>
                      <a:pt x="4623354" y="470492"/>
                    </a:lnTo>
                    <a:lnTo>
                      <a:pt x="4572880" y="463282"/>
                    </a:lnTo>
                    <a:lnTo>
                      <a:pt x="4522856" y="454269"/>
                    </a:lnTo>
                    <a:lnTo>
                      <a:pt x="4501224" y="450663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85404" y="425426"/>
                    </a:lnTo>
                    <a:lnTo>
                      <a:pt x="4371884" y="422272"/>
                    </a:lnTo>
                    <a:lnTo>
                      <a:pt x="4321861" y="409653"/>
                    </a:lnTo>
                    <a:lnTo>
                      <a:pt x="4285357" y="400189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7656"/>
                    </a:lnTo>
                    <a:lnTo>
                      <a:pt x="4156466" y="375402"/>
                    </a:lnTo>
                    <a:lnTo>
                      <a:pt x="4120865" y="369544"/>
                    </a:lnTo>
                    <a:lnTo>
                      <a:pt x="4070390" y="365037"/>
                    </a:lnTo>
                    <a:lnTo>
                      <a:pt x="4020367" y="360080"/>
                    </a:lnTo>
                    <a:lnTo>
                      <a:pt x="3969893" y="354221"/>
                    </a:lnTo>
                    <a:lnTo>
                      <a:pt x="3949612" y="350165"/>
                    </a:lnTo>
                    <a:lnTo>
                      <a:pt x="3919868" y="343856"/>
                    </a:lnTo>
                    <a:lnTo>
                      <a:pt x="3869394" y="329435"/>
                    </a:lnTo>
                    <a:lnTo>
                      <a:pt x="3858579" y="324928"/>
                    </a:lnTo>
                    <a:lnTo>
                      <a:pt x="3819371" y="309155"/>
                    </a:lnTo>
                    <a:lnTo>
                      <a:pt x="3799992" y="299691"/>
                    </a:lnTo>
                    <a:lnTo>
                      <a:pt x="3768896" y="284819"/>
                    </a:lnTo>
                    <a:lnTo>
                      <a:pt x="3749068" y="274905"/>
                    </a:lnTo>
                    <a:lnTo>
                      <a:pt x="3718873" y="258681"/>
                    </a:lnTo>
                    <a:lnTo>
                      <a:pt x="3700847" y="249667"/>
                    </a:lnTo>
                    <a:lnTo>
                      <a:pt x="3668399" y="232993"/>
                    </a:lnTo>
                    <a:lnTo>
                      <a:pt x="3649021" y="224430"/>
                    </a:lnTo>
                    <a:lnTo>
                      <a:pt x="3618374" y="211361"/>
                    </a:lnTo>
                    <a:lnTo>
                      <a:pt x="3584125" y="199193"/>
                    </a:lnTo>
                    <a:lnTo>
                      <a:pt x="3567900" y="193785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476"/>
                    </a:lnTo>
                    <a:lnTo>
                      <a:pt x="3367356" y="199193"/>
                    </a:lnTo>
                    <a:lnTo>
                      <a:pt x="3366905" y="199644"/>
                    </a:lnTo>
                    <a:lnTo>
                      <a:pt x="3316881" y="214966"/>
                    </a:lnTo>
                    <a:lnTo>
                      <a:pt x="3289391" y="224430"/>
                    </a:lnTo>
                    <a:lnTo>
                      <a:pt x="3266407" y="232542"/>
                    </a:lnTo>
                    <a:lnTo>
                      <a:pt x="3216384" y="249667"/>
                    </a:lnTo>
                    <a:lnTo>
                      <a:pt x="3216384" y="249667"/>
                    </a:lnTo>
                    <a:lnTo>
                      <a:pt x="3165909" y="265441"/>
                    </a:lnTo>
                    <a:lnTo>
                      <a:pt x="3127603" y="274905"/>
                    </a:lnTo>
                    <a:lnTo>
                      <a:pt x="3115885" y="277609"/>
                    </a:lnTo>
                    <a:lnTo>
                      <a:pt x="3065411" y="283918"/>
                    </a:lnTo>
                    <a:lnTo>
                      <a:pt x="3014937" y="283918"/>
                    </a:lnTo>
                    <a:lnTo>
                      <a:pt x="2964913" y="276707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49667"/>
                    </a:lnTo>
                    <a:lnTo>
                      <a:pt x="2864416" y="242907"/>
                    </a:lnTo>
                    <a:lnTo>
                      <a:pt x="2825208" y="224430"/>
                    </a:lnTo>
                    <a:lnTo>
                      <a:pt x="2813942" y="219022"/>
                    </a:lnTo>
                    <a:lnTo>
                      <a:pt x="2777437" y="199193"/>
                    </a:lnTo>
                    <a:lnTo>
                      <a:pt x="2763917" y="191983"/>
                    </a:lnTo>
                    <a:lnTo>
                      <a:pt x="2730118" y="174407"/>
                    </a:lnTo>
                    <a:lnTo>
                      <a:pt x="2713443" y="165393"/>
                    </a:lnTo>
                    <a:lnTo>
                      <a:pt x="2681896" y="149170"/>
                    </a:lnTo>
                    <a:lnTo>
                      <a:pt x="2663419" y="139255"/>
                    </a:lnTo>
                    <a:lnTo>
                      <a:pt x="2631873" y="123932"/>
                    </a:lnTo>
                    <a:lnTo>
                      <a:pt x="2612945" y="114919"/>
                    </a:lnTo>
                    <a:lnTo>
                      <a:pt x="2576441" y="98695"/>
                    </a:lnTo>
                    <a:lnTo>
                      <a:pt x="2562922" y="92837"/>
                    </a:lnTo>
                    <a:lnTo>
                      <a:pt x="2514701" y="73909"/>
                    </a:lnTo>
                    <a:lnTo>
                      <a:pt x="2512448" y="73007"/>
                    </a:lnTo>
                    <a:lnTo>
                      <a:pt x="2462423" y="53629"/>
                    </a:lnTo>
                    <a:lnTo>
                      <a:pt x="2447552" y="48672"/>
                    </a:lnTo>
                    <a:lnTo>
                      <a:pt x="2411949" y="36504"/>
                    </a:lnTo>
                    <a:lnTo>
                      <a:pt x="2369587" y="23434"/>
                    </a:lnTo>
                    <a:lnTo>
                      <a:pt x="2361926" y="21181"/>
                    </a:lnTo>
                    <a:lnTo>
                      <a:pt x="2311451" y="8112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0821" y="23434"/>
                    </a:lnTo>
                    <a:lnTo>
                      <a:pt x="2110456" y="27490"/>
                    </a:lnTo>
                    <a:lnTo>
                      <a:pt x="2074853" y="48672"/>
                    </a:lnTo>
                    <a:lnTo>
                      <a:pt x="2060433" y="57234"/>
                    </a:lnTo>
                    <a:lnTo>
                      <a:pt x="2039701" y="73909"/>
                    </a:lnTo>
                    <a:lnTo>
                      <a:pt x="2009957" y="96442"/>
                    </a:lnTo>
                    <a:lnTo>
                      <a:pt x="2007704" y="98695"/>
                    </a:lnTo>
                    <a:lnTo>
                      <a:pt x="1980664" y="123932"/>
                    </a:lnTo>
                    <a:lnTo>
                      <a:pt x="1959934" y="142860"/>
                    </a:lnTo>
                    <a:lnTo>
                      <a:pt x="1953174" y="149170"/>
                    </a:lnTo>
                    <a:lnTo>
                      <a:pt x="1927937" y="174407"/>
                    </a:lnTo>
                    <a:lnTo>
                      <a:pt x="1909460" y="191983"/>
                    </a:lnTo>
                    <a:lnTo>
                      <a:pt x="1902249" y="199193"/>
                    </a:lnTo>
                    <a:lnTo>
                      <a:pt x="1876110" y="224430"/>
                    </a:lnTo>
                    <a:lnTo>
                      <a:pt x="1859436" y="241105"/>
                    </a:lnTo>
                    <a:lnTo>
                      <a:pt x="1849972" y="249667"/>
                    </a:lnTo>
                    <a:lnTo>
                      <a:pt x="1822031" y="274905"/>
                    </a:lnTo>
                    <a:lnTo>
                      <a:pt x="1808962" y="286622"/>
                    </a:lnTo>
                    <a:lnTo>
                      <a:pt x="1792738" y="299691"/>
                    </a:lnTo>
                    <a:lnTo>
                      <a:pt x="1760291" y="324928"/>
                    </a:lnTo>
                    <a:lnTo>
                      <a:pt x="1758939" y="326280"/>
                    </a:lnTo>
                    <a:lnTo>
                      <a:pt x="1722885" y="350165"/>
                    </a:lnTo>
                    <a:lnTo>
                      <a:pt x="1708465" y="359629"/>
                    </a:lnTo>
                    <a:lnTo>
                      <a:pt x="1677818" y="375402"/>
                    </a:lnTo>
                    <a:lnTo>
                      <a:pt x="1658440" y="385768"/>
                    </a:lnTo>
                    <a:lnTo>
                      <a:pt x="1627344" y="400189"/>
                    </a:lnTo>
                    <a:lnTo>
                      <a:pt x="1607966" y="408752"/>
                    </a:lnTo>
                    <a:lnTo>
                      <a:pt x="1566956" y="425426"/>
                    </a:lnTo>
                    <a:lnTo>
                      <a:pt x="1557942" y="429031"/>
                    </a:lnTo>
                    <a:lnTo>
                      <a:pt x="1507468" y="448410"/>
                    </a:lnTo>
                    <a:lnTo>
                      <a:pt x="1502060" y="450663"/>
                    </a:lnTo>
                    <a:lnTo>
                      <a:pt x="1457445" y="470042"/>
                    </a:lnTo>
                    <a:lnTo>
                      <a:pt x="1444375" y="475900"/>
                    </a:lnTo>
                    <a:lnTo>
                      <a:pt x="1406971" y="493476"/>
                    </a:lnTo>
                    <a:lnTo>
                      <a:pt x="1391647" y="500687"/>
                    </a:lnTo>
                    <a:lnTo>
                      <a:pt x="1356946" y="517362"/>
                    </a:lnTo>
                    <a:lnTo>
                      <a:pt x="1339821" y="525924"/>
                    </a:lnTo>
                    <a:lnTo>
                      <a:pt x="1306472" y="543049"/>
                    </a:lnTo>
                    <a:lnTo>
                      <a:pt x="1288446" y="551161"/>
                    </a:lnTo>
                    <a:lnTo>
                      <a:pt x="1256448" y="565582"/>
                    </a:lnTo>
                    <a:lnTo>
                      <a:pt x="1228958" y="576398"/>
                    </a:lnTo>
                    <a:lnTo>
                      <a:pt x="1205974" y="584961"/>
                    </a:lnTo>
                    <a:lnTo>
                      <a:pt x="1157754" y="601185"/>
                    </a:lnTo>
                    <a:lnTo>
                      <a:pt x="1155951" y="602086"/>
                    </a:lnTo>
                    <a:lnTo>
                      <a:pt x="1105477" y="615606"/>
                    </a:lnTo>
                    <a:lnTo>
                      <a:pt x="1062212" y="626422"/>
                    </a:lnTo>
                    <a:lnTo>
                      <a:pt x="1055453" y="628225"/>
                    </a:lnTo>
                    <a:lnTo>
                      <a:pt x="1004979" y="641294"/>
                    </a:lnTo>
                    <a:lnTo>
                      <a:pt x="973432" y="651659"/>
                    </a:lnTo>
                    <a:lnTo>
                      <a:pt x="954956" y="657968"/>
                    </a:lnTo>
                    <a:lnTo>
                      <a:pt x="910339" y="676896"/>
                    </a:lnTo>
                    <a:lnTo>
                      <a:pt x="904480" y="679150"/>
                    </a:lnTo>
                    <a:lnTo>
                      <a:pt x="861217" y="701683"/>
                    </a:lnTo>
                    <a:lnTo>
                      <a:pt x="854457" y="705739"/>
                    </a:lnTo>
                    <a:lnTo>
                      <a:pt x="818405" y="726920"/>
                    </a:lnTo>
                    <a:lnTo>
                      <a:pt x="803983" y="735482"/>
                    </a:lnTo>
                    <a:lnTo>
                      <a:pt x="776943" y="752157"/>
                    </a:lnTo>
                    <a:lnTo>
                      <a:pt x="753959" y="766128"/>
                    </a:lnTo>
                    <a:lnTo>
                      <a:pt x="735481" y="777394"/>
                    </a:lnTo>
                    <a:lnTo>
                      <a:pt x="703485" y="796322"/>
                    </a:lnTo>
                    <a:lnTo>
                      <a:pt x="690866" y="802181"/>
                    </a:lnTo>
                    <a:lnTo>
                      <a:pt x="653462" y="819757"/>
                    </a:lnTo>
                    <a:lnTo>
                      <a:pt x="626422" y="827418"/>
                    </a:lnTo>
                    <a:lnTo>
                      <a:pt x="602986" y="833727"/>
                    </a:lnTo>
                    <a:lnTo>
                      <a:pt x="552963" y="834178"/>
                    </a:lnTo>
                    <a:lnTo>
                      <a:pt x="529979" y="827418"/>
                    </a:lnTo>
                    <a:lnTo>
                      <a:pt x="502489" y="818855"/>
                    </a:lnTo>
                    <a:lnTo>
                      <a:pt x="476350" y="802181"/>
                    </a:lnTo>
                    <a:lnTo>
                      <a:pt x="452465" y="786858"/>
                    </a:lnTo>
                    <a:lnTo>
                      <a:pt x="442550" y="777394"/>
                    </a:lnTo>
                    <a:lnTo>
                      <a:pt x="416864" y="752157"/>
                    </a:lnTo>
                    <a:lnTo>
                      <a:pt x="401991" y="738187"/>
                    </a:lnTo>
                    <a:lnTo>
                      <a:pt x="392527" y="726920"/>
                    </a:lnTo>
                    <a:lnTo>
                      <a:pt x="372698" y="701683"/>
                    </a:lnTo>
                    <a:lnTo>
                      <a:pt x="351968" y="676896"/>
                    </a:lnTo>
                    <a:lnTo>
                      <a:pt x="351968" y="676446"/>
                    </a:lnTo>
                    <a:lnTo>
                      <a:pt x="334842" y="651659"/>
                    </a:lnTo>
                    <a:lnTo>
                      <a:pt x="317266" y="626422"/>
                    </a:lnTo>
                    <a:lnTo>
                      <a:pt x="301494" y="603889"/>
                    </a:lnTo>
                    <a:lnTo>
                      <a:pt x="300142" y="601185"/>
                    </a:lnTo>
                    <a:lnTo>
                      <a:pt x="283466" y="576398"/>
                    </a:lnTo>
                    <a:lnTo>
                      <a:pt x="266792" y="551161"/>
                    </a:lnTo>
                    <a:lnTo>
                      <a:pt x="251469" y="526825"/>
                    </a:lnTo>
                    <a:lnTo>
                      <a:pt x="250569" y="525924"/>
                    </a:lnTo>
                    <a:lnTo>
                      <a:pt x="233443" y="500687"/>
                    </a:lnTo>
                    <a:lnTo>
                      <a:pt x="216318" y="475900"/>
                    </a:lnTo>
                    <a:lnTo>
                      <a:pt x="200995" y="452015"/>
                    </a:lnTo>
                    <a:lnTo>
                      <a:pt x="199643" y="450663"/>
                    </a:lnTo>
                    <a:lnTo>
                      <a:pt x="180265" y="425426"/>
                    </a:lnTo>
                    <a:lnTo>
                      <a:pt x="161337" y="400189"/>
                    </a:lnTo>
                    <a:lnTo>
                      <a:pt x="150971" y="386218"/>
                    </a:lnTo>
                    <a:lnTo>
                      <a:pt x="140607" y="375402"/>
                    </a:lnTo>
                    <a:lnTo>
                      <a:pt x="116271" y="350165"/>
                    </a:lnTo>
                    <a:lnTo>
                      <a:pt x="100497" y="333491"/>
                    </a:lnTo>
                    <a:lnTo>
                      <a:pt x="88330" y="324928"/>
                    </a:lnTo>
                    <a:lnTo>
                      <a:pt x="51826" y="299691"/>
                    </a:lnTo>
                    <a:lnTo>
                      <a:pt x="50474" y="298790"/>
                    </a:lnTo>
                    <a:lnTo>
                      <a:pt x="0" y="283918"/>
                    </a:lnTo>
                    <a:lnTo>
                      <a:pt x="0" y="299691"/>
                    </a:lnTo>
                    <a:lnTo>
                      <a:pt x="0" y="324928"/>
                    </a:lnTo>
                    <a:lnTo>
                      <a:pt x="0" y="350165"/>
                    </a:lnTo>
                    <a:lnTo>
                      <a:pt x="0" y="375402"/>
                    </a:lnTo>
                    <a:lnTo>
                      <a:pt x="0" y="400189"/>
                    </a:lnTo>
                    <a:lnTo>
                      <a:pt x="0" y="425426"/>
                    </a:lnTo>
                    <a:lnTo>
                      <a:pt x="0" y="450663"/>
                    </a:lnTo>
                    <a:lnTo>
                      <a:pt x="0" y="475900"/>
                    </a:lnTo>
                    <a:lnTo>
                      <a:pt x="0" y="500687"/>
                    </a:lnTo>
                    <a:lnTo>
                      <a:pt x="0" y="525924"/>
                    </a:lnTo>
                    <a:lnTo>
                      <a:pt x="0" y="551161"/>
                    </a:lnTo>
                    <a:lnTo>
                      <a:pt x="0" y="576398"/>
                    </a:lnTo>
                    <a:lnTo>
                      <a:pt x="0" y="601185"/>
                    </a:lnTo>
                    <a:lnTo>
                      <a:pt x="0" y="605691"/>
                    </a:lnTo>
                    <a:lnTo>
                      <a:pt x="50474" y="621465"/>
                    </a:lnTo>
                    <a:lnTo>
                      <a:pt x="57685" y="626422"/>
                    </a:lnTo>
                    <a:lnTo>
                      <a:pt x="95089" y="651659"/>
                    </a:lnTo>
                    <a:lnTo>
                      <a:pt x="100497" y="655264"/>
                    </a:lnTo>
                    <a:lnTo>
                      <a:pt x="120326" y="676896"/>
                    </a:lnTo>
                    <a:lnTo>
                      <a:pt x="144211" y="701683"/>
                    </a:lnTo>
                    <a:lnTo>
                      <a:pt x="150971" y="708893"/>
                    </a:lnTo>
                    <a:lnTo>
                      <a:pt x="164492" y="726920"/>
                    </a:lnTo>
                    <a:lnTo>
                      <a:pt x="183419" y="752157"/>
                    </a:lnTo>
                    <a:lnTo>
                      <a:pt x="200995" y="775141"/>
                    </a:lnTo>
                    <a:lnTo>
                      <a:pt x="202347" y="777394"/>
                    </a:lnTo>
                    <a:lnTo>
                      <a:pt x="219473" y="802181"/>
                    </a:lnTo>
                    <a:lnTo>
                      <a:pt x="236598" y="827418"/>
                    </a:lnTo>
                    <a:lnTo>
                      <a:pt x="251469" y="849500"/>
                    </a:lnTo>
                    <a:lnTo>
                      <a:pt x="253273" y="852655"/>
                    </a:lnTo>
                    <a:lnTo>
                      <a:pt x="269947" y="877892"/>
                    </a:lnTo>
                    <a:lnTo>
                      <a:pt x="286621" y="902679"/>
                    </a:lnTo>
                    <a:lnTo>
                      <a:pt x="301494" y="926564"/>
                    </a:lnTo>
                    <a:lnTo>
                      <a:pt x="302846" y="927916"/>
                    </a:lnTo>
                    <a:lnTo>
                      <a:pt x="319970" y="953153"/>
                    </a:lnTo>
                    <a:lnTo>
                      <a:pt x="337546" y="978390"/>
                    </a:lnTo>
                    <a:lnTo>
                      <a:pt x="351968" y="999121"/>
                    </a:lnTo>
                    <a:lnTo>
                      <a:pt x="355573" y="1003176"/>
                    </a:lnTo>
                    <a:lnTo>
                      <a:pt x="376303" y="1028414"/>
                    </a:lnTo>
                    <a:lnTo>
                      <a:pt x="396132" y="1053651"/>
                    </a:lnTo>
                    <a:lnTo>
                      <a:pt x="401991" y="1060861"/>
                    </a:lnTo>
                    <a:lnTo>
                      <a:pt x="420919" y="1078888"/>
                    </a:lnTo>
                    <a:lnTo>
                      <a:pt x="446607" y="1103675"/>
                    </a:lnTo>
                    <a:lnTo>
                      <a:pt x="452465" y="1109533"/>
                    </a:lnTo>
                    <a:lnTo>
                      <a:pt x="483111" y="1128912"/>
                    </a:lnTo>
                    <a:lnTo>
                      <a:pt x="502489" y="1141530"/>
                    </a:lnTo>
                    <a:lnTo>
                      <a:pt x="546653" y="1154149"/>
                    </a:lnTo>
                    <a:close/>
                  </a:path>
                </a:pathLst>
              </a:custGeom>
              <a:solidFill>
                <a:srgbClr val="F4A683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DE516A8B-5A24-E312-88B7-0F8E8F62414D}"/>
                  </a:ext>
                </a:extLst>
              </p:cNvPr>
              <p:cNvSpPr/>
              <p:nvPr/>
            </p:nvSpPr>
            <p:spPr>
              <a:xfrm>
                <a:off x="16401256" y="-11066739"/>
                <a:ext cx="7487769" cy="1036976"/>
              </a:xfrm>
              <a:custGeom>
                <a:avLst/>
                <a:gdLst>
                  <a:gd name="connsiteX0" fmla="*/ 552963 w 7487769"/>
                  <a:gd name="connsiteY0" fmla="*/ 1036976 h 1036976"/>
                  <a:gd name="connsiteX1" fmla="*/ 602986 w 7487769"/>
                  <a:gd name="connsiteY1" fmla="*/ 1036526 h 1036976"/>
                  <a:gd name="connsiteX2" fmla="*/ 626422 w 7487769"/>
                  <a:gd name="connsiteY2" fmla="*/ 1030216 h 1036976"/>
                  <a:gd name="connsiteX3" fmla="*/ 653462 w 7487769"/>
                  <a:gd name="connsiteY3" fmla="*/ 1022555 h 1036976"/>
                  <a:gd name="connsiteX4" fmla="*/ 690866 w 7487769"/>
                  <a:gd name="connsiteY4" fmla="*/ 1004979 h 1036976"/>
                  <a:gd name="connsiteX5" fmla="*/ 703485 w 7487769"/>
                  <a:gd name="connsiteY5" fmla="*/ 999121 h 1036976"/>
                  <a:gd name="connsiteX6" fmla="*/ 735481 w 7487769"/>
                  <a:gd name="connsiteY6" fmla="*/ 980193 h 1036976"/>
                  <a:gd name="connsiteX7" fmla="*/ 753959 w 7487769"/>
                  <a:gd name="connsiteY7" fmla="*/ 968926 h 1036976"/>
                  <a:gd name="connsiteX8" fmla="*/ 776943 w 7487769"/>
                  <a:gd name="connsiteY8" fmla="*/ 954956 h 1036976"/>
                  <a:gd name="connsiteX9" fmla="*/ 803983 w 7487769"/>
                  <a:gd name="connsiteY9" fmla="*/ 938281 h 1036976"/>
                  <a:gd name="connsiteX10" fmla="*/ 818405 w 7487769"/>
                  <a:gd name="connsiteY10" fmla="*/ 929718 h 1036976"/>
                  <a:gd name="connsiteX11" fmla="*/ 854457 w 7487769"/>
                  <a:gd name="connsiteY11" fmla="*/ 908537 h 1036976"/>
                  <a:gd name="connsiteX12" fmla="*/ 861217 w 7487769"/>
                  <a:gd name="connsiteY12" fmla="*/ 904481 h 1036976"/>
                  <a:gd name="connsiteX13" fmla="*/ 904480 w 7487769"/>
                  <a:gd name="connsiteY13" fmla="*/ 881948 h 1036976"/>
                  <a:gd name="connsiteX14" fmla="*/ 910339 w 7487769"/>
                  <a:gd name="connsiteY14" fmla="*/ 879695 h 1036976"/>
                  <a:gd name="connsiteX15" fmla="*/ 954956 w 7487769"/>
                  <a:gd name="connsiteY15" fmla="*/ 860767 h 1036976"/>
                  <a:gd name="connsiteX16" fmla="*/ 973432 w 7487769"/>
                  <a:gd name="connsiteY16" fmla="*/ 854458 h 1036976"/>
                  <a:gd name="connsiteX17" fmla="*/ 1004979 w 7487769"/>
                  <a:gd name="connsiteY17" fmla="*/ 844092 h 1036976"/>
                  <a:gd name="connsiteX18" fmla="*/ 1055453 w 7487769"/>
                  <a:gd name="connsiteY18" fmla="*/ 831023 h 1036976"/>
                  <a:gd name="connsiteX19" fmla="*/ 1062212 w 7487769"/>
                  <a:gd name="connsiteY19" fmla="*/ 829221 h 1036976"/>
                  <a:gd name="connsiteX20" fmla="*/ 1105477 w 7487769"/>
                  <a:gd name="connsiteY20" fmla="*/ 818405 h 1036976"/>
                  <a:gd name="connsiteX21" fmla="*/ 1155951 w 7487769"/>
                  <a:gd name="connsiteY21" fmla="*/ 804885 h 1036976"/>
                  <a:gd name="connsiteX22" fmla="*/ 1157754 w 7487769"/>
                  <a:gd name="connsiteY22" fmla="*/ 803983 h 1036976"/>
                  <a:gd name="connsiteX23" fmla="*/ 1205974 w 7487769"/>
                  <a:gd name="connsiteY23" fmla="*/ 787760 h 1036976"/>
                  <a:gd name="connsiteX24" fmla="*/ 1228958 w 7487769"/>
                  <a:gd name="connsiteY24" fmla="*/ 779197 h 1036976"/>
                  <a:gd name="connsiteX25" fmla="*/ 1256448 w 7487769"/>
                  <a:gd name="connsiteY25" fmla="*/ 768381 h 1036976"/>
                  <a:gd name="connsiteX26" fmla="*/ 1288446 w 7487769"/>
                  <a:gd name="connsiteY26" fmla="*/ 753960 h 1036976"/>
                  <a:gd name="connsiteX27" fmla="*/ 1306472 w 7487769"/>
                  <a:gd name="connsiteY27" fmla="*/ 745848 h 1036976"/>
                  <a:gd name="connsiteX28" fmla="*/ 1339821 w 7487769"/>
                  <a:gd name="connsiteY28" fmla="*/ 728723 h 1036976"/>
                  <a:gd name="connsiteX29" fmla="*/ 1356946 w 7487769"/>
                  <a:gd name="connsiteY29" fmla="*/ 720160 h 1036976"/>
                  <a:gd name="connsiteX30" fmla="*/ 1391647 w 7487769"/>
                  <a:gd name="connsiteY30" fmla="*/ 703485 h 1036976"/>
                  <a:gd name="connsiteX31" fmla="*/ 1406971 w 7487769"/>
                  <a:gd name="connsiteY31" fmla="*/ 696275 h 1036976"/>
                  <a:gd name="connsiteX32" fmla="*/ 1444375 w 7487769"/>
                  <a:gd name="connsiteY32" fmla="*/ 678699 h 1036976"/>
                  <a:gd name="connsiteX33" fmla="*/ 1457445 w 7487769"/>
                  <a:gd name="connsiteY33" fmla="*/ 672840 h 1036976"/>
                  <a:gd name="connsiteX34" fmla="*/ 1502060 w 7487769"/>
                  <a:gd name="connsiteY34" fmla="*/ 653462 h 1036976"/>
                  <a:gd name="connsiteX35" fmla="*/ 1507468 w 7487769"/>
                  <a:gd name="connsiteY35" fmla="*/ 651208 h 1036976"/>
                  <a:gd name="connsiteX36" fmla="*/ 1557942 w 7487769"/>
                  <a:gd name="connsiteY36" fmla="*/ 631830 h 1036976"/>
                  <a:gd name="connsiteX37" fmla="*/ 1566956 w 7487769"/>
                  <a:gd name="connsiteY37" fmla="*/ 628225 h 1036976"/>
                  <a:gd name="connsiteX38" fmla="*/ 1607966 w 7487769"/>
                  <a:gd name="connsiteY38" fmla="*/ 611550 h 1036976"/>
                  <a:gd name="connsiteX39" fmla="*/ 1627344 w 7487769"/>
                  <a:gd name="connsiteY39" fmla="*/ 602988 h 1036976"/>
                  <a:gd name="connsiteX40" fmla="*/ 1658440 w 7487769"/>
                  <a:gd name="connsiteY40" fmla="*/ 588566 h 1036976"/>
                  <a:gd name="connsiteX41" fmla="*/ 1677818 w 7487769"/>
                  <a:gd name="connsiteY41" fmla="*/ 578201 h 1036976"/>
                  <a:gd name="connsiteX42" fmla="*/ 1708465 w 7487769"/>
                  <a:gd name="connsiteY42" fmla="*/ 562428 h 1036976"/>
                  <a:gd name="connsiteX43" fmla="*/ 1722885 w 7487769"/>
                  <a:gd name="connsiteY43" fmla="*/ 552964 h 1036976"/>
                  <a:gd name="connsiteX44" fmla="*/ 1758939 w 7487769"/>
                  <a:gd name="connsiteY44" fmla="*/ 529079 h 1036976"/>
                  <a:gd name="connsiteX45" fmla="*/ 1760291 w 7487769"/>
                  <a:gd name="connsiteY45" fmla="*/ 527727 h 1036976"/>
                  <a:gd name="connsiteX46" fmla="*/ 1792738 w 7487769"/>
                  <a:gd name="connsiteY46" fmla="*/ 502490 h 1036976"/>
                  <a:gd name="connsiteX47" fmla="*/ 1808962 w 7487769"/>
                  <a:gd name="connsiteY47" fmla="*/ 489420 h 1036976"/>
                  <a:gd name="connsiteX48" fmla="*/ 1822031 w 7487769"/>
                  <a:gd name="connsiteY48" fmla="*/ 477703 h 1036976"/>
                  <a:gd name="connsiteX49" fmla="*/ 1849972 w 7487769"/>
                  <a:gd name="connsiteY49" fmla="*/ 452466 h 1036976"/>
                  <a:gd name="connsiteX50" fmla="*/ 1859436 w 7487769"/>
                  <a:gd name="connsiteY50" fmla="*/ 443903 h 1036976"/>
                  <a:gd name="connsiteX51" fmla="*/ 1876110 w 7487769"/>
                  <a:gd name="connsiteY51" fmla="*/ 427229 h 1036976"/>
                  <a:gd name="connsiteX52" fmla="*/ 1902249 w 7487769"/>
                  <a:gd name="connsiteY52" fmla="*/ 401992 h 1036976"/>
                  <a:gd name="connsiteX53" fmla="*/ 1909460 w 7487769"/>
                  <a:gd name="connsiteY53" fmla="*/ 394781 h 1036976"/>
                  <a:gd name="connsiteX54" fmla="*/ 1927937 w 7487769"/>
                  <a:gd name="connsiteY54" fmla="*/ 377205 h 1036976"/>
                  <a:gd name="connsiteX55" fmla="*/ 1953174 w 7487769"/>
                  <a:gd name="connsiteY55" fmla="*/ 351968 h 1036976"/>
                  <a:gd name="connsiteX56" fmla="*/ 1959934 w 7487769"/>
                  <a:gd name="connsiteY56" fmla="*/ 345659 h 1036976"/>
                  <a:gd name="connsiteX57" fmla="*/ 1980664 w 7487769"/>
                  <a:gd name="connsiteY57" fmla="*/ 326731 h 1036976"/>
                  <a:gd name="connsiteX58" fmla="*/ 2007704 w 7487769"/>
                  <a:gd name="connsiteY58" fmla="*/ 301494 h 1036976"/>
                  <a:gd name="connsiteX59" fmla="*/ 2009957 w 7487769"/>
                  <a:gd name="connsiteY59" fmla="*/ 299240 h 1036976"/>
                  <a:gd name="connsiteX60" fmla="*/ 2039701 w 7487769"/>
                  <a:gd name="connsiteY60" fmla="*/ 276707 h 1036976"/>
                  <a:gd name="connsiteX61" fmla="*/ 2060433 w 7487769"/>
                  <a:gd name="connsiteY61" fmla="*/ 260033 h 1036976"/>
                  <a:gd name="connsiteX62" fmla="*/ 2074853 w 7487769"/>
                  <a:gd name="connsiteY62" fmla="*/ 251470 h 1036976"/>
                  <a:gd name="connsiteX63" fmla="*/ 2110456 w 7487769"/>
                  <a:gd name="connsiteY63" fmla="*/ 230289 h 1036976"/>
                  <a:gd name="connsiteX64" fmla="*/ 2120821 w 7487769"/>
                  <a:gd name="connsiteY64" fmla="*/ 226233 h 1036976"/>
                  <a:gd name="connsiteX65" fmla="*/ 2160930 w 7487769"/>
                  <a:gd name="connsiteY65" fmla="*/ 210910 h 1036976"/>
                  <a:gd name="connsiteX66" fmla="*/ 2210954 w 7487769"/>
                  <a:gd name="connsiteY66" fmla="*/ 202799 h 1036976"/>
                  <a:gd name="connsiteX67" fmla="*/ 2261428 w 7487769"/>
                  <a:gd name="connsiteY67" fmla="*/ 202799 h 1036976"/>
                  <a:gd name="connsiteX68" fmla="*/ 2311451 w 7487769"/>
                  <a:gd name="connsiteY68" fmla="*/ 210910 h 1036976"/>
                  <a:gd name="connsiteX69" fmla="*/ 2361926 w 7487769"/>
                  <a:gd name="connsiteY69" fmla="*/ 223980 h 1036976"/>
                  <a:gd name="connsiteX70" fmla="*/ 2369587 w 7487769"/>
                  <a:gd name="connsiteY70" fmla="*/ 226233 h 1036976"/>
                  <a:gd name="connsiteX71" fmla="*/ 2411949 w 7487769"/>
                  <a:gd name="connsiteY71" fmla="*/ 239302 h 1036976"/>
                  <a:gd name="connsiteX72" fmla="*/ 2447552 w 7487769"/>
                  <a:gd name="connsiteY72" fmla="*/ 251470 h 1036976"/>
                  <a:gd name="connsiteX73" fmla="*/ 2462423 w 7487769"/>
                  <a:gd name="connsiteY73" fmla="*/ 256427 h 1036976"/>
                  <a:gd name="connsiteX74" fmla="*/ 2512448 w 7487769"/>
                  <a:gd name="connsiteY74" fmla="*/ 275806 h 1036976"/>
                  <a:gd name="connsiteX75" fmla="*/ 2514701 w 7487769"/>
                  <a:gd name="connsiteY75" fmla="*/ 276707 h 1036976"/>
                  <a:gd name="connsiteX76" fmla="*/ 2562922 w 7487769"/>
                  <a:gd name="connsiteY76" fmla="*/ 295635 h 1036976"/>
                  <a:gd name="connsiteX77" fmla="*/ 2576441 w 7487769"/>
                  <a:gd name="connsiteY77" fmla="*/ 301494 h 1036976"/>
                  <a:gd name="connsiteX78" fmla="*/ 2612945 w 7487769"/>
                  <a:gd name="connsiteY78" fmla="*/ 317718 h 1036976"/>
                  <a:gd name="connsiteX79" fmla="*/ 2631873 w 7487769"/>
                  <a:gd name="connsiteY79" fmla="*/ 326731 h 1036976"/>
                  <a:gd name="connsiteX80" fmla="*/ 2663419 w 7487769"/>
                  <a:gd name="connsiteY80" fmla="*/ 342053 h 1036976"/>
                  <a:gd name="connsiteX81" fmla="*/ 2681896 w 7487769"/>
                  <a:gd name="connsiteY81" fmla="*/ 351968 h 1036976"/>
                  <a:gd name="connsiteX82" fmla="*/ 2713443 w 7487769"/>
                  <a:gd name="connsiteY82" fmla="*/ 368192 h 1036976"/>
                  <a:gd name="connsiteX83" fmla="*/ 2730118 w 7487769"/>
                  <a:gd name="connsiteY83" fmla="*/ 377205 h 1036976"/>
                  <a:gd name="connsiteX84" fmla="*/ 2763917 w 7487769"/>
                  <a:gd name="connsiteY84" fmla="*/ 394781 h 1036976"/>
                  <a:gd name="connsiteX85" fmla="*/ 2777437 w 7487769"/>
                  <a:gd name="connsiteY85" fmla="*/ 401992 h 1036976"/>
                  <a:gd name="connsiteX86" fmla="*/ 2813942 w 7487769"/>
                  <a:gd name="connsiteY86" fmla="*/ 421821 h 1036976"/>
                  <a:gd name="connsiteX87" fmla="*/ 2825208 w 7487769"/>
                  <a:gd name="connsiteY87" fmla="*/ 427229 h 1036976"/>
                  <a:gd name="connsiteX88" fmla="*/ 2864416 w 7487769"/>
                  <a:gd name="connsiteY88" fmla="*/ 445706 h 1036976"/>
                  <a:gd name="connsiteX89" fmla="*/ 2881090 w 7487769"/>
                  <a:gd name="connsiteY89" fmla="*/ 452466 h 1036976"/>
                  <a:gd name="connsiteX90" fmla="*/ 2914439 w 7487769"/>
                  <a:gd name="connsiteY90" fmla="*/ 465986 h 1036976"/>
                  <a:gd name="connsiteX91" fmla="*/ 2957702 w 7487769"/>
                  <a:gd name="connsiteY91" fmla="*/ 477703 h 1036976"/>
                  <a:gd name="connsiteX92" fmla="*/ 2964913 w 7487769"/>
                  <a:gd name="connsiteY92" fmla="*/ 479506 h 1036976"/>
                  <a:gd name="connsiteX93" fmla="*/ 3014937 w 7487769"/>
                  <a:gd name="connsiteY93" fmla="*/ 486716 h 1036976"/>
                  <a:gd name="connsiteX94" fmla="*/ 3065411 w 7487769"/>
                  <a:gd name="connsiteY94" fmla="*/ 486716 h 1036976"/>
                  <a:gd name="connsiteX95" fmla="*/ 3115885 w 7487769"/>
                  <a:gd name="connsiteY95" fmla="*/ 480407 h 1036976"/>
                  <a:gd name="connsiteX96" fmla="*/ 3127603 w 7487769"/>
                  <a:gd name="connsiteY96" fmla="*/ 477703 h 1036976"/>
                  <a:gd name="connsiteX97" fmla="*/ 3165909 w 7487769"/>
                  <a:gd name="connsiteY97" fmla="*/ 468239 h 1036976"/>
                  <a:gd name="connsiteX98" fmla="*/ 3216384 w 7487769"/>
                  <a:gd name="connsiteY98" fmla="*/ 452466 h 1036976"/>
                  <a:gd name="connsiteX99" fmla="*/ 3216384 w 7487769"/>
                  <a:gd name="connsiteY99" fmla="*/ 452466 h 1036976"/>
                  <a:gd name="connsiteX100" fmla="*/ 3266407 w 7487769"/>
                  <a:gd name="connsiteY100" fmla="*/ 435341 h 1036976"/>
                  <a:gd name="connsiteX101" fmla="*/ 3289391 w 7487769"/>
                  <a:gd name="connsiteY101" fmla="*/ 427229 h 1036976"/>
                  <a:gd name="connsiteX102" fmla="*/ 3316881 w 7487769"/>
                  <a:gd name="connsiteY102" fmla="*/ 417765 h 1036976"/>
                  <a:gd name="connsiteX103" fmla="*/ 3366905 w 7487769"/>
                  <a:gd name="connsiteY103" fmla="*/ 402442 h 1036976"/>
                  <a:gd name="connsiteX104" fmla="*/ 3367356 w 7487769"/>
                  <a:gd name="connsiteY104" fmla="*/ 401992 h 1036976"/>
                  <a:gd name="connsiteX105" fmla="*/ 3417379 w 7487769"/>
                  <a:gd name="connsiteY105" fmla="*/ 390274 h 1036976"/>
                  <a:gd name="connsiteX106" fmla="*/ 3467403 w 7487769"/>
                  <a:gd name="connsiteY106" fmla="*/ 385317 h 1036976"/>
                  <a:gd name="connsiteX107" fmla="*/ 3517877 w 7487769"/>
                  <a:gd name="connsiteY107" fmla="*/ 387120 h 1036976"/>
                  <a:gd name="connsiteX108" fmla="*/ 3567900 w 7487769"/>
                  <a:gd name="connsiteY108" fmla="*/ 396584 h 1036976"/>
                  <a:gd name="connsiteX109" fmla="*/ 3584125 w 7487769"/>
                  <a:gd name="connsiteY109" fmla="*/ 401992 h 1036976"/>
                  <a:gd name="connsiteX110" fmla="*/ 3618374 w 7487769"/>
                  <a:gd name="connsiteY110" fmla="*/ 414160 h 1036976"/>
                  <a:gd name="connsiteX111" fmla="*/ 3649021 w 7487769"/>
                  <a:gd name="connsiteY111" fmla="*/ 427229 h 1036976"/>
                  <a:gd name="connsiteX112" fmla="*/ 3668399 w 7487769"/>
                  <a:gd name="connsiteY112" fmla="*/ 435791 h 1036976"/>
                  <a:gd name="connsiteX113" fmla="*/ 3700847 w 7487769"/>
                  <a:gd name="connsiteY113" fmla="*/ 452466 h 1036976"/>
                  <a:gd name="connsiteX114" fmla="*/ 3718873 w 7487769"/>
                  <a:gd name="connsiteY114" fmla="*/ 461479 h 1036976"/>
                  <a:gd name="connsiteX115" fmla="*/ 3749068 w 7487769"/>
                  <a:gd name="connsiteY115" fmla="*/ 477703 h 1036976"/>
                  <a:gd name="connsiteX116" fmla="*/ 3768896 w 7487769"/>
                  <a:gd name="connsiteY116" fmla="*/ 487618 h 1036976"/>
                  <a:gd name="connsiteX117" fmla="*/ 3799992 w 7487769"/>
                  <a:gd name="connsiteY117" fmla="*/ 502490 h 1036976"/>
                  <a:gd name="connsiteX118" fmla="*/ 3819371 w 7487769"/>
                  <a:gd name="connsiteY118" fmla="*/ 511954 h 1036976"/>
                  <a:gd name="connsiteX119" fmla="*/ 3858579 w 7487769"/>
                  <a:gd name="connsiteY119" fmla="*/ 527727 h 1036976"/>
                  <a:gd name="connsiteX120" fmla="*/ 3869394 w 7487769"/>
                  <a:gd name="connsiteY120" fmla="*/ 532233 h 1036976"/>
                  <a:gd name="connsiteX121" fmla="*/ 3919868 w 7487769"/>
                  <a:gd name="connsiteY121" fmla="*/ 546655 h 1036976"/>
                  <a:gd name="connsiteX122" fmla="*/ 3949612 w 7487769"/>
                  <a:gd name="connsiteY122" fmla="*/ 552964 h 1036976"/>
                  <a:gd name="connsiteX123" fmla="*/ 3969893 w 7487769"/>
                  <a:gd name="connsiteY123" fmla="*/ 557020 h 1036976"/>
                  <a:gd name="connsiteX124" fmla="*/ 4020367 w 7487769"/>
                  <a:gd name="connsiteY124" fmla="*/ 562878 h 1036976"/>
                  <a:gd name="connsiteX125" fmla="*/ 4070390 w 7487769"/>
                  <a:gd name="connsiteY125" fmla="*/ 567836 h 1036976"/>
                  <a:gd name="connsiteX126" fmla="*/ 4120865 w 7487769"/>
                  <a:gd name="connsiteY126" fmla="*/ 572342 h 1036976"/>
                  <a:gd name="connsiteX127" fmla="*/ 4156466 w 7487769"/>
                  <a:gd name="connsiteY127" fmla="*/ 578201 h 1036976"/>
                  <a:gd name="connsiteX128" fmla="*/ 4170888 w 7487769"/>
                  <a:gd name="connsiteY128" fmla="*/ 580454 h 1036976"/>
                  <a:gd name="connsiteX129" fmla="*/ 4221362 w 7487769"/>
                  <a:gd name="connsiteY129" fmla="*/ 588116 h 1036976"/>
                  <a:gd name="connsiteX130" fmla="*/ 4271387 w 7487769"/>
                  <a:gd name="connsiteY130" fmla="*/ 599833 h 1036976"/>
                  <a:gd name="connsiteX131" fmla="*/ 4285357 w 7487769"/>
                  <a:gd name="connsiteY131" fmla="*/ 602988 h 1036976"/>
                  <a:gd name="connsiteX132" fmla="*/ 4321861 w 7487769"/>
                  <a:gd name="connsiteY132" fmla="*/ 612451 h 1036976"/>
                  <a:gd name="connsiteX133" fmla="*/ 4371884 w 7487769"/>
                  <a:gd name="connsiteY133" fmla="*/ 625070 h 1036976"/>
                  <a:gd name="connsiteX134" fmla="*/ 4385404 w 7487769"/>
                  <a:gd name="connsiteY134" fmla="*/ 628225 h 1036976"/>
                  <a:gd name="connsiteX135" fmla="*/ 4422358 w 7487769"/>
                  <a:gd name="connsiteY135" fmla="*/ 636787 h 1036976"/>
                  <a:gd name="connsiteX136" fmla="*/ 4472382 w 7487769"/>
                  <a:gd name="connsiteY136" fmla="*/ 648505 h 1036976"/>
                  <a:gd name="connsiteX137" fmla="*/ 4501224 w 7487769"/>
                  <a:gd name="connsiteY137" fmla="*/ 653462 h 1036976"/>
                  <a:gd name="connsiteX138" fmla="*/ 4522856 w 7487769"/>
                  <a:gd name="connsiteY138" fmla="*/ 657067 h 1036976"/>
                  <a:gd name="connsiteX139" fmla="*/ 4572880 w 7487769"/>
                  <a:gd name="connsiteY139" fmla="*/ 666080 h 1036976"/>
                  <a:gd name="connsiteX140" fmla="*/ 4623354 w 7487769"/>
                  <a:gd name="connsiteY140" fmla="*/ 673291 h 1036976"/>
                  <a:gd name="connsiteX141" fmla="*/ 4673377 w 7487769"/>
                  <a:gd name="connsiteY141" fmla="*/ 678248 h 1036976"/>
                  <a:gd name="connsiteX142" fmla="*/ 4674729 w 7487769"/>
                  <a:gd name="connsiteY142" fmla="*/ 678699 h 1036976"/>
                  <a:gd name="connsiteX143" fmla="*/ 4723851 w 7487769"/>
                  <a:gd name="connsiteY143" fmla="*/ 681403 h 1036976"/>
                  <a:gd name="connsiteX144" fmla="*/ 4767566 w 7487769"/>
                  <a:gd name="connsiteY144" fmla="*/ 678699 h 1036976"/>
                  <a:gd name="connsiteX145" fmla="*/ 4773876 w 7487769"/>
                  <a:gd name="connsiteY145" fmla="*/ 678248 h 1036976"/>
                  <a:gd name="connsiteX146" fmla="*/ 4824350 w 7487769"/>
                  <a:gd name="connsiteY146" fmla="*/ 667883 h 1036976"/>
                  <a:gd name="connsiteX147" fmla="*/ 4857698 w 7487769"/>
                  <a:gd name="connsiteY147" fmla="*/ 653462 h 1036976"/>
                  <a:gd name="connsiteX148" fmla="*/ 4874374 w 7487769"/>
                  <a:gd name="connsiteY148" fmla="*/ 646251 h 1036976"/>
                  <a:gd name="connsiteX149" fmla="*/ 4903216 w 7487769"/>
                  <a:gd name="connsiteY149" fmla="*/ 628225 h 1036976"/>
                  <a:gd name="connsiteX150" fmla="*/ 4924848 w 7487769"/>
                  <a:gd name="connsiteY150" fmla="*/ 614254 h 1036976"/>
                  <a:gd name="connsiteX151" fmla="*/ 4937467 w 7487769"/>
                  <a:gd name="connsiteY151" fmla="*/ 602988 h 1036976"/>
                  <a:gd name="connsiteX152" fmla="*/ 4965859 w 7487769"/>
                  <a:gd name="connsiteY152" fmla="*/ 578201 h 1036976"/>
                  <a:gd name="connsiteX153" fmla="*/ 4974871 w 7487769"/>
                  <a:gd name="connsiteY153" fmla="*/ 570089 h 1036976"/>
                  <a:gd name="connsiteX154" fmla="*/ 4992448 w 7487769"/>
                  <a:gd name="connsiteY154" fmla="*/ 552964 h 1036976"/>
                  <a:gd name="connsiteX155" fmla="*/ 5016333 w 7487769"/>
                  <a:gd name="connsiteY155" fmla="*/ 527727 h 1036976"/>
                  <a:gd name="connsiteX156" fmla="*/ 5025345 w 7487769"/>
                  <a:gd name="connsiteY156" fmla="*/ 518713 h 1036976"/>
                  <a:gd name="connsiteX157" fmla="*/ 5039316 w 7487769"/>
                  <a:gd name="connsiteY157" fmla="*/ 502490 h 1036976"/>
                  <a:gd name="connsiteX158" fmla="*/ 5061399 w 7487769"/>
                  <a:gd name="connsiteY158" fmla="*/ 477703 h 1036976"/>
                  <a:gd name="connsiteX159" fmla="*/ 5075370 w 7487769"/>
                  <a:gd name="connsiteY159" fmla="*/ 461029 h 1036976"/>
                  <a:gd name="connsiteX160" fmla="*/ 5082580 w 7487769"/>
                  <a:gd name="connsiteY160" fmla="*/ 452466 h 1036976"/>
                  <a:gd name="connsiteX161" fmla="*/ 5104662 w 7487769"/>
                  <a:gd name="connsiteY161" fmla="*/ 427229 h 1036976"/>
                  <a:gd name="connsiteX162" fmla="*/ 5125844 w 7487769"/>
                  <a:gd name="connsiteY162" fmla="*/ 403344 h 1036976"/>
                  <a:gd name="connsiteX163" fmla="*/ 5126745 w 7487769"/>
                  <a:gd name="connsiteY163" fmla="*/ 401992 h 1036976"/>
                  <a:gd name="connsiteX164" fmla="*/ 5150630 w 7487769"/>
                  <a:gd name="connsiteY164" fmla="*/ 377205 h 1036976"/>
                  <a:gd name="connsiteX165" fmla="*/ 5174515 w 7487769"/>
                  <a:gd name="connsiteY165" fmla="*/ 351968 h 1036976"/>
                  <a:gd name="connsiteX166" fmla="*/ 5175867 w 7487769"/>
                  <a:gd name="connsiteY166" fmla="*/ 350165 h 1036976"/>
                  <a:gd name="connsiteX167" fmla="*/ 5202006 w 7487769"/>
                  <a:gd name="connsiteY167" fmla="*/ 326731 h 1036976"/>
                  <a:gd name="connsiteX168" fmla="*/ 5226342 w 7487769"/>
                  <a:gd name="connsiteY168" fmla="*/ 305099 h 1036976"/>
                  <a:gd name="connsiteX169" fmla="*/ 5231750 w 7487769"/>
                  <a:gd name="connsiteY169" fmla="*/ 301494 h 1036976"/>
                  <a:gd name="connsiteX170" fmla="*/ 5270506 w 7487769"/>
                  <a:gd name="connsiteY170" fmla="*/ 276707 h 1036976"/>
                  <a:gd name="connsiteX171" fmla="*/ 5276365 w 7487769"/>
                  <a:gd name="connsiteY171" fmla="*/ 272651 h 1036976"/>
                  <a:gd name="connsiteX172" fmla="*/ 5326839 w 7487769"/>
                  <a:gd name="connsiteY172" fmla="*/ 252822 h 1036976"/>
                  <a:gd name="connsiteX173" fmla="*/ 5346668 w 7487769"/>
                  <a:gd name="connsiteY173" fmla="*/ 251470 h 1036976"/>
                  <a:gd name="connsiteX174" fmla="*/ 5376863 w 7487769"/>
                  <a:gd name="connsiteY174" fmla="*/ 248766 h 1036976"/>
                  <a:gd name="connsiteX175" fmla="*/ 5390834 w 7487769"/>
                  <a:gd name="connsiteY175" fmla="*/ 251470 h 1036976"/>
                  <a:gd name="connsiteX176" fmla="*/ 5427337 w 7487769"/>
                  <a:gd name="connsiteY176" fmla="*/ 257779 h 1036976"/>
                  <a:gd name="connsiteX177" fmla="*/ 5474207 w 7487769"/>
                  <a:gd name="connsiteY177" fmla="*/ 276707 h 1036976"/>
                  <a:gd name="connsiteX178" fmla="*/ 5477360 w 7487769"/>
                  <a:gd name="connsiteY178" fmla="*/ 278059 h 1036976"/>
                  <a:gd name="connsiteX179" fmla="*/ 5517019 w 7487769"/>
                  <a:gd name="connsiteY179" fmla="*/ 301494 h 1036976"/>
                  <a:gd name="connsiteX180" fmla="*/ 5527836 w 7487769"/>
                  <a:gd name="connsiteY180" fmla="*/ 307803 h 1036976"/>
                  <a:gd name="connsiteX181" fmla="*/ 5553073 w 7487769"/>
                  <a:gd name="connsiteY181" fmla="*/ 326731 h 1036976"/>
                  <a:gd name="connsiteX182" fmla="*/ 5577859 w 7487769"/>
                  <a:gd name="connsiteY182" fmla="*/ 345208 h 1036976"/>
                  <a:gd name="connsiteX183" fmla="*/ 5585970 w 7487769"/>
                  <a:gd name="connsiteY183" fmla="*/ 351968 h 1036976"/>
                  <a:gd name="connsiteX184" fmla="*/ 5614814 w 7487769"/>
                  <a:gd name="connsiteY184" fmla="*/ 377205 h 1036976"/>
                  <a:gd name="connsiteX185" fmla="*/ 5628333 w 7487769"/>
                  <a:gd name="connsiteY185" fmla="*/ 388472 h 1036976"/>
                  <a:gd name="connsiteX186" fmla="*/ 5643655 w 7487769"/>
                  <a:gd name="connsiteY186" fmla="*/ 401992 h 1036976"/>
                  <a:gd name="connsiteX187" fmla="*/ 5671146 w 7487769"/>
                  <a:gd name="connsiteY187" fmla="*/ 427229 h 1036976"/>
                  <a:gd name="connsiteX188" fmla="*/ 5678357 w 7487769"/>
                  <a:gd name="connsiteY188" fmla="*/ 433538 h 1036976"/>
                  <a:gd name="connsiteX189" fmla="*/ 5699087 w 7487769"/>
                  <a:gd name="connsiteY189" fmla="*/ 452466 h 1036976"/>
                  <a:gd name="connsiteX190" fmla="*/ 5727028 w 7487769"/>
                  <a:gd name="connsiteY190" fmla="*/ 477703 h 1036976"/>
                  <a:gd name="connsiteX191" fmla="*/ 5728831 w 7487769"/>
                  <a:gd name="connsiteY191" fmla="*/ 479506 h 1036976"/>
                  <a:gd name="connsiteX192" fmla="*/ 5755420 w 7487769"/>
                  <a:gd name="connsiteY192" fmla="*/ 502490 h 1036976"/>
                  <a:gd name="connsiteX193" fmla="*/ 5778854 w 7487769"/>
                  <a:gd name="connsiteY193" fmla="*/ 523220 h 1036976"/>
                  <a:gd name="connsiteX194" fmla="*/ 5785164 w 7487769"/>
                  <a:gd name="connsiteY194" fmla="*/ 527727 h 1036976"/>
                  <a:gd name="connsiteX195" fmla="*/ 5817612 w 7487769"/>
                  <a:gd name="connsiteY195" fmla="*/ 552964 h 1036976"/>
                  <a:gd name="connsiteX196" fmla="*/ 5829328 w 7487769"/>
                  <a:gd name="connsiteY196" fmla="*/ 561527 h 1036976"/>
                  <a:gd name="connsiteX197" fmla="*/ 5855016 w 7487769"/>
                  <a:gd name="connsiteY197" fmla="*/ 578201 h 1036976"/>
                  <a:gd name="connsiteX198" fmla="*/ 5879353 w 7487769"/>
                  <a:gd name="connsiteY198" fmla="*/ 593974 h 1036976"/>
                  <a:gd name="connsiteX199" fmla="*/ 5898280 w 7487769"/>
                  <a:gd name="connsiteY199" fmla="*/ 602988 h 1036976"/>
                  <a:gd name="connsiteX200" fmla="*/ 5929827 w 7487769"/>
                  <a:gd name="connsiteY200" fmla="*/ 618761 h 1036976"/>
                  <a:gd name="connsiteX201" fmla="*/ 5960923 w 7487769"/>
                  <a:gd name="connsiteY201" fmla="*/ 628225 h 1036976"/>
                  <a:gd name="connsiteX202" fmla="*/ 5979851 w 7487769"/>
                  <a:gd name="connsiteY202" fmla="*/ 634083 h 1036976"/>
                  <a:gd name="connsiteX203" fmla="*/ 6030325 w 7487769"/>
                  <a:gd name="connsiteY203" fmla="*/ 641745 h 1036976"/>
                  <a:gd name="connsiteX204" fmla="*/ 6080348 w 7487769"/>
                  <a:gd name="connsiteY204" fmla="*/ 641294 h 1036976"/>
                  <a:gd name="connsiteX205" fmla="*/ 6130822 w 7487769"/>
                  <a:gd name="connsiteY205" fmla="*/ 634083 h 1036976"/>
                  <a:gd name="connsiteX206" fmla="*/ 6156059 w 7487769"/>
                  <a:gd name="connsiteY206" fmla="*/ 628225 h 1036976"/>
                  <a:gd name="connsiteX207" fmla="*/ 6180847 w 7487769"/>
                  <a:gd name="connsiteY207" fmla="*/ 622366 h 1036976"/>
                  <a:gd name="connsiteX208" fmla="*/ 6231321 w 7487769"/>
                  <a:gd name="connsiteY208" fmla="*/ 606593 h 1036976"/>
                  <a:gd name="connsiteX209" fmla="*/ 6240334 w 7487769"/>
                  <a:gd name="connsiteY209" fmla="*/ 602988 h 1036976"/>
                  <a:gd name="connsiteX210" fmla="*/ 6281344 w 7487769"/>
                  <a:gd name="connsiteY210" fmla="*/ 587214 h 1036976"/>
                  <a:gd name="connsiteX211" fmla="*/ 6304779 w 7487769"/>
                  <a:gd name="connsiteY211" fmla="*/ 578201 h 1036976"/>
                  <a:gd name="connsiteX212" fmla="*/ 6331819 w 7487769"/>
                  <a:gd name="connsiteY212" fmla="*/ 566934 h 1036976"/>
                  <a:gd name="connsiteX213" fmla="*/ 6361563 w 7487769"/>
                  <a:gd name="connsiteY213" fmla="*/ 552964 h 1036976"/>
                  <a:gd name="connsiteX214" fmla="*/ 6381842 w 7487769"/>
                  <a:gd name="connsiteY214" fmla="*/ 543951 h 1036976"/>
                  <a:gd name="connsiteX215" fmla="*/ 6416543 w 7487769"/>
                  <a:gd name="connsiteY215" fmla="*/ 527727 h 1036976"/>
                  <a:gd name="connsiteX216" fmla="*/ 6432316 w 7487769"/>
                  <a:gd name="connsiteY216" fmla="*/ 520065 h 1036976"/>
                  <a:gd name="connsiteX217" fmla="*/ 6466567 w 7487769"/>
                  <a:gd name="connsiteY217" fmla="*/ 502490 h 1036976"/>
                  <a:gd name="connsiteX218" fmla="*/ 6482340 w 7487769"/>
                  <a:gd name="connsiteY218" fmla="*/ 494828 h 1036976"/>
                  <a:gd name="connsiteX219" fmla="*/ 6517942 w 7487769"/>
                  <a:gd name="connsiteY219" fmla="*/ 477703 h 1036976"/>
                  <a:gd name="connsiteX220" fmla="*/ 6532814 w 7487769"/>
                  <a:gd name="connsiteY220" fmla="*/ 470492 h 1036976"/>
                  <a:gd name="connsiteX221" fmla="*/ 6573374 w 7487769"/>
                  <a:gd name="connsiteY221" fmla="*/ 452466 h 1036976"/>
                  <a:gd name="connsiteX222" fmla="*/ 6582837 w 7487769"/>
                  <a:gd name="connsiteY222" fmla="*/ 447959 h 1036976"/>
                  <a:gd name="connsiteX223" fmla="*/ 6633313 w 7487769"/>
                  <a:gd name="connsiteY223" fmla="*/ 431735 h 1036976"/>
                  <a:gd name="connsiteX224" fmla="*/ 6661254 w 7487769"/>
                  <a:gd name="connsiteY224" fmla="*/ 427229 h 1036976"/>
                  <a:gd name="connsiteX225" fmla="*/ 6683336 w 7487769"/>
                  <a:gd name="connsiteY225" fmla="*/ 423624 h 1036976"/>
                  <a:gd name="connsiteX226" fmla="*/ 6714883 w 7487769"/>
                  <a:gd name="connsiteY226" fmla="*/ 427229 h 1036976"/>
                  <a:gd name="connsiteX227" fmla="*/ 6733810 w 7487769"/>
                  <a:gd name="connsiteY227" fmla="*/ 429482 h 1036976"/>
                  <a:gd name="connsiteX228" fmla="*/ 6783834 w 7487769"/>
                  <a:gd name="connsiteY228" fmla="*/ 449311 h 1036976"/>
                  <a:gd name="connsiteX229" fmla="*/ 6787890 w 7487769"/>
                  <a:gd name="connsiteY229" fmla="*/ 452466 h 1036976"/>
                  <a:gd name="connsiteX230" fmla="*/ 6819887 w 7487769"/>
                  <a:gd name="connsiteY230" fmla="*/ 477703 h 1036976"/>
                  <a:gd name="connsiteX231" fmla="*/ 6834308 w 7487769"/>
                  <a:gd name="connsiteY231" fmla="*/ 488519 h 1036976"/>
                  <a:gd name="connsiteX232" fmla="*/ 6846927 w 7487769"/>
                  <a:gd name="connsiteY232" fmla="*/ 502490 h 1036976"/>
                  <a:gd name="connsiteX233" fmla="*/ 6869460 w 7487769"/>
                  <a:gd name="connsiteY233" fmla="*/ 527727 h 1036976"/>
                  <a:gd name="connsiteX234" fmla="*/ 6884331 w 7487769"/>
                  <a:gd name="connsiteY234" fmla="*/ 543951 h 1036976"/>
                  <a:gd name="connsiteX235" fmla="*/ 6891092 w 7487769"/>
                  <a:gd name="connsiteY235" fmla="*/ 552964 h 1036976"/>
                  <a:gd name="connsiteX236" fmla="*/ 6909119 w 7487769"/>
                  <a:gd name="connsiteY236" fmla="*/ 578201 h 1036976"/>
                  <a:gd name="connsiteX237" fmla="*/ 6927145 w 7487769"/>
                  <a:gd name="connsiteY237" fmla="*/ 602988 h 1036976"/>
                  <a:gd name="connsiteX238" fmla="*/ 6934805 w 7487769"/>
                  <a:gd name="connsiteY238" fmla="*/ 613803 h 1036976"/>
                  <a:gd name="connsiteX239" fmla="*/ 6943819 w 7487769"/>
                  <a:gd name="connsiteY239" fmla="*/ 628225 h 1036976"/>
                  <a:gd name="connsiteX240" fmla="*/ 6960044 w 7487769"/>
                  <a:gd name="connsiteY240" fmla="*/ 653462 h 1036976"/>
                  <a:gd name="connsiteX241" fmla="*/ 6976267 w 7487769"/>
                  <a:gd name="connsiteY241" fmla="*/ 678699 h 1036976"/>
                  <a:gd name="connsiteX242" fmla="*/ 6984830 w 7487769"/>
                  <a:gd name="connsiteY242" fmla="*/ 692219 h 1036976"/>
                  <a:gd name="connsiteX243" fmla="*/ 6992040 w 7487769"/>
                  <a:gd name="connsiteY243" fmla="*/ 703485 h 1036976"/>
                  <a:gd name="connsiteX244" fmla="*/ 7007363 w 7487769"/>
                  <a:gd name="connsiteY244" fmla="*/ 728723 h 1036976"/>
                  <a:gd name="connsiteX245" fmla="*/ 7022234 w 7487769"/>
                  <a:gd name="connsiteY245" fmla="*/ 753960 h 1036976"/>
                  <a:gd name="connsiteX246" fmla="*/ 7035304 w 7487769"/>
                  <a:gd name="connsiteY246" fmla="*/ 774240 h 1036976"/>
                  <a:gd name="connsiteX247" fmla="*/ 7038459 w 7487769"/>
                  <a:gd name="connsiteY247" fmla="*/ 779197 h 1036976"/>
                  <a:gd name="connsiteX248" fmla="*/ 7054682 w 7487769"/>
                  <a:gd name="connsiteY248" fmla="*/ 803983 h 1036976"/>
                  <a:gd name="connsiteX249" fmla="*/ 7070906 w 7487769"/>
                  <a:gd name="connsiteY249" fmla="*/ 829221 h 1036976"/>
                  <a:gd name="connsiteX250" fmla="*/ 7085328 w 7487769"/>
                  <a:gd name="connsiteY250" fmla="*/ 852204 h 1036976"/>
                  <a:gd name="connsiteX251" fmla="*/ 7087130 w 7487769"/>
                  <a:gd name="connsiteY251" fmla="*/ 854458 h 1036976"/>
                  <a:gd name="connsiteX252" fmla="*/ 7106959 w 7487769"/>
                  <a:gd name="connsiteY252" fmla="*/ 879695 h 1036976"/>
                  <a:gd name="connsiteX253" fmla="*/ 7126337 w 7487769"/>
                  <a:gd name="connsiteY253" fmla="*/ 904481 h 1036976"/>
                  <a:gd name="connsiteX254" fmla="*/ 7135802 w 7487769"/>
                  <a:gd name="connsiteY254" fmla="*/ 917100 h 1036976"/>
                  <a:gd name="connsiteX255" fmla="*/ 7148421 w 7487769"/>
                  <a:gd name="connsiteY255" fmla="*/ 929718 h 1036976"/>
                  <a:gd name="connsiteX256" fmla="*/ 7173658 w 7487769"/>
                  <a:gd name="connsiteY256" fmla="*/ 954956 h 1036976"/>
                  <a:gd name="connsiteX257" fmla="*/ 7186276 w 7487769"/>
                  <a:gd name="connsiteY257" fmla="*/ 967123 h 1036976"/>
                  <a:gd name="connsiteX258" fmla="*/ 7206557 w 7487769"/>
                  <a:gd name="connsiteY258" fmla="*/ 980193 h 1036976"/>
                  <a:gd name="connsiteX259" fmla="*/ 7236299 w 7487769"/>
                  <a:gd name="connsiteY259" fmla="*/ 997769 h 1036976"/>
                  <a:gd name="connsiteX260" fmla="*/ 7270099 w 7487769"/>
                  <a:gd name="connsiteY260" fmla="*/ 1004979 h 1036976"/>
                  <a:gd name="connsiteX261" fmla="*/ 7286775 w 7487769"/>
                  <a:gd name="connsiteY261" fmla="*/ 1009035 h 1036976"/>
                  <a:gd name="connsiteX262" fmla="*/ 7315616 w 7487769"/>
                  <a:gd name="connsiteY262" fmla="*/ 1004979 h 1036976"/>
                  <a:gd name="connsiteX263" fmla="*/ 7336797 w 7487769"/>
                  <a:gd name="connsiteY263" fmla="*/ 1002275 h 1036976"/>
                  <a:gd name="connsiteX264" fmla="*/ 7387272 w 7487769"/>
                  <a:gd name="connsiteY264" fmla="*/ 982897 h 1036976"/>
                  <a:gd name="connsiteX265" fmla="*/ 7391778 w 7487769"/>
                  <a:gd name="connsiteY265" fmla="*/ 980193 h 1036976"/>
                  <a:gd name="connsiteX266" fmla="*/ 7432789 w 7487769"/>
                  <a:gd name="connsiteY266" fmla="*/ 954956 h 1036976"/>
                  <a:gd name="connsiteX267" fmla="*/ 7437296 w 7487769"/>
                  <a:gd name="connsiteY267" fmla="*/ 952252 h 1036976"/>
                  <a:gd name="connsiteX268" fmla="*/ 7469744 w 7487769"/>
                  <a:gd name="connsiteY268" fmla="*/ 929718 h 1036976"/>
                  <a:gd name="connsiteX269" fmla="*/ 7487770 w 7487769"/>
                  <a:gd name="connsiteY269" fmla="*/ 917550 h 1036976"/>
                  <a:gd name="connsiteX270" fmla="*/ 7487770 w 7487769"/>
                  <a:gd name="connsiteY270" fmla="*/ 904481 h 1036976"/>
                  <a:gd name="connsiteX271" fmla="*/ 7487770 w 7487769"/>
                  <a:gd name="connsiteY271" fmla="*/ 879695 h 1036976"/>
                  <a:gd name="connsiteX272" fmla="*/ 7487770 w 7487769"/>
                  <a:gd name="connsiteY272" fmla="*/ 854458 h 1036976"/>
                  <a:gd name="connsiteX273" fmla="*/ 7487770 w 7487769"/>
                  <a:gd name="connsiteY273" fmla="*/ 829221 h 1036976"/>
                  <a:gd name="connsiteX274" fmla="*/ 7487770 w 7487769"/>
                  <a:gd name="connsiteY274" fmla="*/ 803983 h 1036976"/>
                  <a:gd name="connsiteX275" fmla="*/ 7487770 w 7487769"/>
                  <a:gd name="connsiteY275" fmla="*/ 779197 h 1036976"/>
                  <a:gd name="connsiteX276" fmla="*/ 7487770 w 7487769"/>
                  <a:gd name="connsiteY276" fmla="*/ 753960 h 1036976"/>
                  <a:gd name="connsiteX277" fmla="*/ 7487770 w 7487769"/>
                  <a:gd name="connsiteY277" fmla="*/ 728723 h 1036976"/>
                  <a:gd name="connsiteX278" fmla="*/ 7487770 w 7487769"/>
                  <a:gd name="connsiteY278" fmla="*/ 703485 h 1036976"/>
                  <a:gd name="connsiteX279" fmla="*/ 7487770 w 7487769"/>
                  <a:gd name="connsiteY279" fmla="*/ 678699 h 1036976"/>
                  <a:gd name="connsiteX280" fmla="*/ 7487770 w 7487769"/>
                  <a:gd name="connsiteY280" fmla="*/ 653462 h 1036976"/>
                  <a:gd name="connsiteX281" fmla="*/ 7487770 w 7487769"/>
                  <a:gd name="connsiteY281" fmla="*/ 628225 h 1036976"/>
                  <a:gd name="connsiteX282" fmla="*/ 7487770 w 7487769"/>
                  <a:gd name="connsiteY282" fmla="*/ 602988 h 1036976"/>
                  <a:gd name="connsiteX283" fmla="*/ 7487770 w 7487769"/>
                  <a:gd name="connsiteY283" fmla="*/ 594425 h 1036976"/>
                  <a:gd name="connsiteX284" fmla="*/ 7475151 w 7487769"/>
                  <a:gd name="connsiteY284" fmla="*/ 602988 h 1036976"/>
                  <a:gd name="connsiteX285" fmla="*/ 7438648 w 7487769"/>
                  <a:gd name="connsiteY285" fmla="*/ 628225 h 1036976"/>
                  <a:gd name="connsiteX286" fmla="*/ 7437296 w 7487769"/>
                  <a:gd name="connsiteY286" fmla="*/ 629126 h 1036976"/>
                  <a:gd name="connsiteX287" fmla="*/ 7395834 w 7487769"/>
                  <a:gd name="connsiteY287" fmla="*/ 653462 h 1036976"/>
                  <a:gd name="connsiteX288" fmla="*/ 7387272 w 7487769"/>
                  <a:gd name="connsiteY288" fmla="*/ 658870 h 1036976"/>
                  <a:gd name="connsiteX289" fmla="*/ 7338601 w 7487769"/>
                  <a:gd name="connsiteY289" fmla="*/ 678699 h 1036976"/>
                  <a:gd name="connsiteX290" fmla="*/ 7336797 w 7487769"/>
                  <a:gd name="connsiteY290" fmla="*/ 679150 h 1036976"/>
                  <a:gd name="connsiteX291" fmla="*/ 7286775 w 7487769"/>
                  <a:gd name="connsiteY291" fmla="*/ 685459 h 1036976"/>
                  <a:gd name="connsiteX292" fmla="*/ 7253425 w 7487769"/>
                  <a:gd name="connsiteY292" fmla="*/ 678699 h 1036976"/>
                  <a:gd name="connsiteX293" fmla="*/ 7236299 w 7487769"/>
                  <a:gd name="connsiteY293" fmla="*/ 675094 h 1036976"/>
                  <a:gd name="connsiteX294" fmla="*/ 7201599 w 7487769"/>
                  <a:gd name="connsiteY294" fmla="*/ 653462 h 1036976"/>
                  <a:gd name="connsiteX295" fmla="*/ 7186276 w 7487769"/>
                  <a:gd name="connsiteY295" fmla="*/ 643998 h 1036976"/>
                  <a:gd name="connsiteX296" fmla="*/ 7170052 w 7487769"/>
                  <a:gd name="connsiteY296" fmla="*/ 628225 h 1036976"/>
                  <a:gd name="connsiteX297" fmla="*/ 7143914 w 7487769"/>
                  <a:gd name="connsiteY297" fmla="*/ 602988 h 1036976"/>
                  <a:gd name="connsiteX298" fmla="*/ 7135802 w 7487769"/>
                  <a:gd name="connsiteY298" fmla="*/ 594876 h 1036976"/>
                  <a:gd name="connsiteX299" fmla="*/ 7123633 w 7487769"/>
                  <a:gd name="connsiteY299" fmla="*/ 578201 h 1036976"/>
                  <a:gd name="connsiteX300" fmla="*/ 7103804 w 7487769"/>
                  <a:gd name="connsiteY300" fmla="*/ 552964 h 1036976"/>
                  <a:gd name="connsiteX301" fmla="*/ 7085328 w 7487769"/>
                  <a:gd name="connsiteY301" fmla="*/ 528628 h 1036976"/>
                  <a:gd name="connsiteX302" fmla="*/ 7084877 w 7487769"/>
                  <a:gd name="connsiteY302" fmla="*/ 527727 h 1036976"/>
                  <a:gd name="connsiteX303" fmla="*/ 7068652 w 7487769"/>
                  <a:gd name="connsiteY303" fmla="*/ 502490 h 1036976"/>
                  <a:gd name="connsiteX304" fmla="*/ 7051978 w 7487769"/>
                  <a:gd name="connsiteY304" fmla="*/ 477703 h 1036976"/>
                  <a:gd name="connsiteX305" fmla="*/ 7035755 w 7487769"/>
                  <a:gd name="connsiteY305" fmla="*/ 452466 h 1036976"/>
                  <a:gd name="connsiteX306" fmla="*/ 7035304 w 7487769"/>
                  <a:gd name="connsiteY306" fmla="*/ 451565 h 1036976"/>
                  <a:gd name="connsiteX307" fmla="*/ 7020432 w 7487769"/>
                  <a:gd name="connsiteY307" fmla="*/ 427229 h 1036976"/>
                  <a:gd name="connsiteX308" fmla="*/ 7004659 w 7487769"/>
                  <a:gd name="connsiteY308" fmla="*/ 401992 h 1036976"/>
                  <a:gd name="connsiteX309" fmla="*/ 6988885 w 7487769"/>
                  <a:gd name="connsiteY309" fmla="*/ 377205 h 1036976"/>
                  <a:gd name="connsiteX310" fmla="*/ 6984830 w 7487769"/>
                  <a:gd name="connsiteY310" fmla="*/ 370445 h 1036976"/>
                  <a:gd name="connsiteX311" fmla="*/ 6973563 w 7487769"/>
                  <a:gd name="connsiteY311" fmla="*/ 351968 h 1036976"/>
                  <a:gd name="connsiteX312" fmla="*/ 6957790 w 7487769"/>
                  <a:gd name="connsiteY312" fmla="*/ 326731 h 1036976"/>
                  <a:gd name="connsiteX313" fmla="*/ 6942016 w 7487769"/>
                  <a:gd name="connsiteY313" fmla="*/ 301494 h 1036976"/>
                  <a:gd name="connsiteX314" fmla="*/ 6934805 w 7487769"/>
                  <a:gd name="connsiteY314" fmla="*/ 290227 h 1036976"/>
                  <a:gd name="connsiteX315" fmla="*/ 6924892 w 7487769"/>
                  <a:gd name="connsiteY315" fmla="*/ 276707 h 1036976"/>
                  <a:gd name="connsiteX316" fmla="*/ 6906415 w 7487769"/>
                  <a:gd name="connsiteY316" fmla="*/ 251470 h 1036976"/>
                  <a:gd name="connsiteX317" fmla="*/ 6887937 w 7487769"/>
                  <a:gd name="connsiteY317" fmla="*/ 226233 h 1036976"/>
                  <a:gd name="connsiteX318" fmla="*/ 6884331 w 7487769"/>
                  <a:gd name="connsiteY318" fmla="*/ 221726 h 1036976"/>
                  <a:gd name="connsiteX319" fmla="*/ 6865854 w 7487769"/>
                  <a:gd name="connsiteY319" fmla="*/ 200996 h 1036976"/>
                  <a:gd name="connsiteX320" fmla="*/ 6843772 w 7487769"/>
                  <a:gd name="connsiteY320" fmla="*/ 176209 h 1036976"/>
                  <a:gd name="connsiteX321" fmla="*/ 6834308 w 7487769"/>
                  <a:gd name="connsiteY321" fmla="*/ 165844 h 1036976"/>
                  <a:gd name="connsiteX322" fmla="*/ 6814930 w 7487769"/>
                  <a:gd name="connsiteY322" fmla="*/ 150972 h 1036976"/>
                  <a:gd name="connsiteX323" fmla="*/ 6783834 w 7487769"/>
                  <a:gd name="connsiteY323" fmla="*/ 127087 h 1036976"/>
                  <a:gd name="connsiteX324" fmla="*/ 6781130 w 7487769"/>
                  <a:gd name="connsiteY324" fmla="*/ 125735 h 1036976"/>
                  <a:gd name="connsiteX325" fmla="*/ 6733810 w 7487769"/>
                  <a:gd name="connsiteY325" fmla="*/ 106807 h 1036976"/>
                  <a:gd name="connsiteX326" fmla="*/ 6683336 w 7487769"/>
                  <a:gd name="connsiteY326" fmla="*/ 101399 h 1036976"/>
                  <a:gd name="connsiteX327" fmla="*/ 6633313 w 7487769"/>
                  <a:gd name="connsiteY327" fmla="*/ 109962 h 1036976"/>
                  <a:gd name="connsiteX328" fmla="*/ 6583740 w 7487769"/>
                  <a:gd name="connsiteY328" fmla="*/ 125735 h 1036976"/>
                  <a:gd name="connsiteX329" fmla="*/ 6582837 w 7487769"/>
                  <a:gd name="connsiteY329" fmla="*/ 126186 h 1036976"/>
                  <a:gd name="connsiteX330" fmla="*/ 6532814 w 7487769"/>
                  <a:gd name="connsiteY330" fmla="*/ 148268 h 1036976"/>
                  <a:gd name="connsiteX331" fmla="*/ 6527407 w 7487769"/>
                  <a:gd name="connsiteY331" fmla="*/ 150972 h 1036976"/>
                  <a:gd name="connsiteX332" fmla="*/ 6482340 w 7487769"/>
                  <a:gd name="connsiteY332" fmla="*/ 173055 h 1036976"/>
                  <a:gd name="connsiteX333" fmla="*/ 6476933 w 7487769"/>
                  <a:gd name="connsiteY333" fmla="*/ 176209 h 1036976"/>
                  <a:gd name="connsiteX334" fmla="*/ 6432316 w 7487769"/>
                  <a:gd name="connsiteY334" fmla="*/ 198292 h 1036976"/>
                  <a:gd name="connsiteX335" fmla="*/ 6426007 w 7487769"/>
                  <a:gd name="connsiteY335" fmla="*/ 200996 h 1036976"/>
                  <a:gd name="connsiteX336" fmla="*/ 6381842 w 7487769"/>
                  <a:gd name="connsiteY336" fmla="*/ 222628 h 1036976"/>
                  <a:gd name="connsiteX337" fmla="*/ 6373730 w 7487769"/>
                  <a:gd name="connsiteY337" fmla="*/ 226233 h 1036976"/>
                  <a:gd name="connsiteX338" fmla="*/ 6331819 w 7487769"/>
                  <a:gd name="connsiteY338" fmla="*/ 244710 h 1036976"/>
                  <a:gd name="connsiteX339" fmla="*/ 6315594 w 7487769"/>
                  <a:gd name="connsiteY339" fmla="*/ 251470 h 1036976"/>
                  <a:gd name="connsiteX340" fmla="*/ 6281344 w 7487769"/>
                  <a:gd name="connsiteY340" fmla="*/ 265891 h 1036976"/>
                  <a:gd name="connsiteX341" fmla="*/ 6252502 w 7487769"/>
                  <a:gd name="connsiteY341" fmla="*/ 276707 h 1036976"/>
                  <a:gd name="connsiteX342" fmla="*/ 6231321 w 7487769"/>
                  <a:gd name="connsiteY342" fmla="*/ 284369 h 1036976"/>
                  <a:gd name="connsiteX343" fmla="*/ 6180847 w 7487769"/>
                  <a:gd name="connsiteY343" fmla="*/ 299691 h 1036976"/>
                  <a:gd name="connsiteX344" fmla="*/ 6173185 w 7487769"/>
                  <a:gd name="connsiteY344" fmla="*/ 301494 h 1036976"/>
                  <a:gd name="connsiteX345" fmla="*/ 6130822 w 7487769"/>
                  <a:gd name="connsiteY345" fmla="*/ 312310 h 1036976"/>
                  <a:gd name="connsiteX346" fmla="*/ 6080348 w 7487769"/>
                  <a:gd name="connsiteY346" fmla="*/ 319520 h 1036976"/>
                  <a:gd name="connsiteX347" fmla="*/ 6030325 w 7487769"/>
                  <a:gd name="connsiteY347" fmla="*/ 319971 h 1036976"/>
                  <a:gd name="connsiteX348" fmla="*/ 5979851 w 7487769"/>
                  <a:gd name="connsiteY348" fmla="*/ 311859 h 1036976"/>
                  <a:gd name="connsiteX349" fmla="*/ 5947403 w 7487769"/>
                  <a:gd name="connsiteY349" fmla="*/ 301494 h 1036976"/>
                  <a:gd name="connsiteX350" fmla="*/ 5929827 w 7487769"/>
                  <a:gd name="connsiteY350" fmla="*/ 296086 h 1036976"/>
                  <a:gd name="connsiteX351" fmla="*/ 5889718 w 7487769"/>
                  <a:gd name="connsiteY351" fmla="*/ 276707 h 1036976"/>
                  <a:gd name="connsiteX352" fmla="*/ 5879353 w 7487769"/>
                  <a:gd name="connsiteY352" fmla="*/ 271299 h 1036976"/>
                  <a:gd name="connsiteX353" fmla="*/ 5847806 w 7487769"/>
                  <a:gd name="connsiteY353" fmla="*/ 251470 h 1036976"/>
                  <a:gd name="connsiteX354" fmla="*/ 5829328 w 7487769"/>
                  <a:gd name="connsiteY354" fmla="*/ 239753 h 1036976"/>
                  <a:gd name="connsiteX355" fmla="*/ 5812204 w 7487769"/>
                  <a:gd name="connsiteY355" fmla="*/ 226233 h 1036976"/>
                  <a:gd name="connsiteX356" fmla="*/ 5779756 w 7487769"/>
                  <a:gd name="connsiteY356" fmla="*/ 200996 h 1036976"/>
                  <a:gd name="connsiteX357" fmla="*/ 5778854 w 7487769"/>
                  <a:gd name="connsiteY357" fmla="*/ 200545 h 1036976"/>
                  <a:gd name="connsiteX358" fmla="*/ 5750462 w 7487769"/>
                  <a:gd name="connsiteY358" fmla="*/ 176209 h 1036976"/>
                  <a:gd name="connsiteX359" fmla="*/ 5728831 w 7487769"/>
                  <a:gd name="connsiteY359" fmla="*/ 157281 h 1036976"/>
                  <a:gd name="connsiteX360" fmla="*/ 5721621 w 7487769"/>
                  <a:gd name="connsiteY360" fmla="*/ 150972 h 1036976"/>
                  <a:gd name="connsiteX361" fmla="*/ 5694129 w 7487769"/>
                  <a:gd name="connsiteY361" fmla="*/ 125735 h 1036976"/>
                  <a:gd name="connsiteX362" fmla="*/ 5678357 w 7487769"/>
                  <a:gd name="connsiteY362" fmla="*/ 112215 h 1036976"/>
                  <a:gd name="connsiteX363" fmla="*/ 5665739 w 7487769"/>
                  <a:gd name="connsiteY363" fmla="*/ 100498 h 1036976"/>
                  <a:gd name="connsiteX364" fmla="*/ 5639600 w 7487769"/>
                  <a:gd name="connsiteY364" fmla="*/ 75711 h 1036976"/>
                  <a:gd name="connsiteX365" fmla="*/ 5628333 w 7487769"/>
                  <a:gd name="connsiteY365" fmla="*/ 65346 h 1036976"/>
                  <a:gd name="connsiteX366" fmla="*/ 5610307 w 7487769"/>
                  <a:gd name="connsiteY366" fmla="*/ 50474 h 1036976"/>
                  <a:gd name="connsiteX367" fmla="*/ 5581014 w 7487769"/>
                  <a:gd name="connsiteY367" fmla="*/ 25237 h 1036976"/>
                  <a:gd name="connsiteX368" fmla="*/ 5577859 w 7487769"/>
                  <a:gd name="connsiteY368" fmla="*/ 22984 h 1036976"/>
                  <a:gd name="connsiteX369" fmla="*/ 5547214 w 7487769"/>
                  <a:gd name="connsiteY369" fmla="*/ 0 h 1036976"/>
                  <a:gd name="connsiteX370" fmla="*/ 5527836 w 7487769"/>
                  <a:gd name="connsiteY370" fmla="*/ 0 h 1036976"/>
                  <a:gd name="connsiteX371" fmla="*/ 5477360 w 7487769"/>
                  <a:gd name="connsiteY371" fmla="*/ 0 h 1036976"/>
                  <a:gd name="connsiteX372" fmla="*/ 5427337 w 7487769"/>
                  <a:gd name="connsiteY372" fmla="*/ 0 h 1036976"/>
                  <a:gd name="connsiteX373" fmla="*/ 5376863 w 7487769"/>
                  <a:gd name="connsiteY373" fmla="*/ 0 h 1036976"/>
                  <a:gd name="connsiteX374" fmla="*/ 5326839 w 7487769"/>
                  <a:gd name="connsiteY374" fmla="*/ 0 h 1036976"/>
                  <a:gd name="connsiteX375" fmla="*/ 5276365 w 7487769"/>
                  <a:gd name="connsiteY375" fmla="*/ 0 h 1036976"/>
                  <a:gd name="connsiteX376" fmla="*/ 5226342 w 7487769"/>
                  <a:gd name="connsiteY376" fmla="*/ 0 h 1036976"/>
                  <a:gd name="connsiteX377" fmla="*/ 5206513 w 7487769"/>
                  <a:gd name="connsiteY377" fmla="*/ 0 h 1036976"/>
                  <a:gd name="connsiteX378" fmla="*/ 5177670 w 7487769"/>
                  <a:gd name="connsiteY378" fmla="*/ 25237 h 1036976"/>
                  <a:gd name="connsiteX379" fmla="*/ 5175867 w 7487769"/>
                  <a:gd name="connsiteY379" fmla="*/ 27040 h 1036976"/>
                  <a:gd name="connsiteX380" fmla="*/ 5153785 w 7487769"/>
                  <a:gd name="connsiteY380" fmla="*/ 50474 h 1036976"/>
                  <a:gd name="connsiteX381" fmla="*/ 5130351 w 7487769"/>
                  <a:gd name="connsiteY381" fmla="*/ 75711 h 1036976"/>
                  <a:gd name="connsiteX382" fmla="*/ 5125844 w 7487769"/>
                  <a:gd name="connsiteY382" fmla="*/ 80218 h 1036976"/>
                  <a:gd name="connsiteX383" fmla="*/ 5107366 w 7487769"/>
                  <a:gd name="connsiteY383" fmla="*/ 100498 h 1036976"/>
                  <a:gd name="connsiteX384" fmla="*/ 5085734 w 7487769"/>
                  <a:gd name="connsiteY384" fmla="*/ 125735 h 1036976"/>
                  <a:gd name="connsiteX385" fmla="*/ 5075370 w 7487769"/>
                  <a:gd name="connsiteY385" fmla="*/ 137903 h 1036976"/>
                  <a:gd name="connsiteX386" fmla="*/ 5064553 w 7487769"/>
                  <a:gd name="connsiteY386" fmla="*/ 150972 h 1036976"/>
                  <a:gd name="connsiteX387" fmla="*/ 5042020 w 7487769"/>
                  <a:gd name="connsiteY387" fmla="*/ 176209 h 1036976"/>
                  <a:gd name="connsiteX388" fmla="*/ 5025345 w 7487769"/>
                  <a:gd name="connsiteY388" fmla="*/ 195137 h 1036976"/>
                  <a:gd name="connsiteX389" fmla="*/ 5019486 w 7487769"/>
                  <a:gd name="connsiteY389" fmla="*/ 200996 h 1036976"/>
                  <a:gd name="connsiteX390" fmla="*/ 4995152 w 7487769"/>
                  <a:gd name="connsiteY390" fmla="*/ 226233 h 1036976"/>
                  <a:gd name="connsiteX391" fmla="*/ 4974871 w 7487769"/>
                  <a:gd name="connsiteY391" fmla="*/ 246963 h 1036976"/>
                  <a:gd name="connsiteX392" fmla="*/ 4969915 w 7487769"/>
                  <a:gd name="connsiteY392" fmla="*/ 251470 h 1036976"/>
                  <a:gd name="connsiteX393" fmla="*/ 4940620 w 7487769"/>
                  <a:gd name="connsiteY393" fmla="*/ 276707 h 1036976"/>
                  <a:gd name="connsiteX394" fmla="*/ 4924848 w 7487769"/>
                  <a:gd name="connsiteY394" fmla="*/ 290227 h 1036976"/>
                  <a:gd name="connsiteX395" fmla="*/ 4907723 w 7487769"/>
                  <a:gd name="connsiteY395" fmla="*/ 301494 h 1036976"/>
                  <a:gd name="connsiteX396" fmla="*/ 4874374 w 7487769"/>
                  <a:gd name="connsiteY396" fmla="*/ 322675 h 1036976"/>
                  <a:gd name="connsiteX397" fmla="*/ 4865360 w 7487769"/>
                  <a:gd name="connsiteY397" fmla="*/ 326731 h 1036976"/>
                  <a:gd name="connsiteX398" fmla="*/ 4824350 w 7487769"/>
                  <a:gd name="connsiteY398" fmla="*/ 344307 h 1036976"/>
                  <a:gd name="connsiteX399" fmla="*/ 4787846 w 7487769"/>
                  <a:gd name="connsiteY399" fmla="*/ 351968 h 1036976"/>
                  <a:gd name="connsiteX400" fmla="*/ 4773876 w 7487769"/>
                  <a:gd name="connsiteY400" fmla="*/ 355123 h 1036976"/>
                  <a:gd name="connsiteX401" fmla="*/ 4723851 w 7487769"/>
                  <a:gd name="connsiteY401" fmla="*/ 358728 h 1036976"/>
                  <a:gd name="connsiteX402" fmla="*/ 4673377 w 7487769"/>
                  <a:gd name="connsiteY402" fmla="*/ 356024 h 1036976"/>
                  <a:gd name="connsiteX403" fmla="*/ 4638226 w 7487769"/>
                  <a:gd name="connsiteY403" fmla="*/ 351968 h 1036976"/>
                  <a:gd name="connsiteX404" fmla="*/ 4623354 w 7487769"/>
                  <a:gd name="connsiteY404" fmla="*/ 350165 h 1036976"/>
                  <a:gd name="connsiteX405" fmla="*/ 4572880 w 7487769"/>
                  <a:gd name="connsiteY405" fmla="*/ 342504 h 1036976"/>
                  <a:gd name="connsiteX406" fmla="*/ 4522856 w 7487769"/>
                  <a:gd name="connsiteY406" fmla="*/ 334843 h 1036976"/>
                  <a:gd name="connsiteX407" fmla="*/ 4480494 w 7487769"/>
                  <a:gd name="connsiteY407" fmla="*/ 326731 h 1036976"/>
                  <a:gd name="connsiteX408" fmla="*/ 4472382 w 7487769"/>
                  <a:gd name="connsiteY408" fmla="*/ 325379 h 1036976"/>
                  <a:gd name="connsiteX409" fmla="*/ 4422358 w 7487769"/>
                  <a:gd name="connsiteY409" fmla="*/ 314112 h 1036976"/>
                  <a:gd name="connsiteX410" fmla="*/ 4371884 w 7487769"/>
                  <a:gd name="connsiteY410" fmla="*/ 302846 h 1036976"/>
                  <a:gd name="connsiteX411" fmla="*/ 4367828 w 7487769"/>
                  <a:gd name="connsiteY411" fmla="*/ 301494 h 1036976"/>
                  <a:gd name="connsiteX412" fmla="*/ 4321861 w 7487769"/>
                  <a:gd name="connsiteY412" fmla="*/ 289326 h 1036976"/>
                  <a:gd name="connsiteX413" fmla="*/ 4271387 w 7487769"/>
                  <a:gd name="connsiteY413" fmla="*/ 277609 h 1036976"/>
                  <a:gd name="connsiteX414" fmla="*/ 4267780 w 7487769"/>
                  <a:gd name="connsiteY414" fmla="*/ 276707 h 1036976"/>
                  <a:gd name="connsiteX415" fmla="*/ 4221362 w 7487769"/>
                  <a:gd name="connsiteY415" fmla="*/ 265441 h 1036976"/>
                  <a:gd name="connsiteX416" fmla="*/ 4170888 w 7487769"/>
                  <a:gd name="connsiteY416" fmla="*/ 256427 h 1036976"/>
                  <a:gd name="connsiteX417" fmla="*/ 4132132 w 7487769"/>
                  <a:gd name="connsiteY417" fmla="*/ 251470 h 1036976"/>
                  <a:gd name="connsiteX418" fmla="*/ 4120865 w 7487769"/>
                  <a:gd name="connsiteY418" fmla="*/ 249667 h 1036976"/>
                  <a:gd name="connsiteX419" fmla="*/ 4070390 w 7487769"/>
                  <a:gd name="connsiteY419" fmla="*/ 245161 h 1036976"/>
                  <a:gd name="connsiteX420" fmla="*/ 4020367 w 7487769"/>
                  <a:gd name="connsiteY420" fmla="*/ 239753 h 1036976"/>
                  <a:gd name="connsiteX421" fmla="*/ 3969893 w 7487769"/>
                  <a:gd name="connsiteY421" fmla="*/ 233444 h 1036976"/>
                  <a:gd name="connsiteX422" fmla="*/ 3932487 w 7487769"/>
                  <a:gd name="connsiteY422" fmla="*/ 226233 h 1036976"/>
                  <a:gd name="connsiteX423" fmla="*/ 3919868 w 7487769"/>
                  <a:gd name="connsiteY423" fmla="*/ 223980 h 1036976"/>
                  <a:gd name="connsiteX424" fmla="*/ 3869394 w 7487769"/>
                  <a:gd name="connsiteY424" fmla="*/ 209108 h 1036976"/>
                  <a:gd name="connsiteX425" fmla="*/ 3848664 w 7487769"/>
                  <a:gd name="connsiteY425" fmla="*/ 200996 h 1036976"/>
                  <a:gd name="connsiteX426" fmla="*/ 3819371 w 7487769"/>
                  <a:gd name="connsiteY426" fmla="*/ 189279 h 1036976"/>
                  <a:gd name="connsiteX427" fmla="*/ 3791880 w 7487769"/>
                  <a:gd name="connsiteY427" fmla="*/ 176209 h 1036976"/>
                  <a:gd name="connsiteX428" fmla="*/ 3768896 w 7487769"/>
                  <a:gd name="connsiteY428" fmla="*/ 164943 h 1036976"/>
                  <a:gd name="connsiteX429" fmla="*/ 3741857 w 7487769"/>
                  <a:gd name="connsiteY429" fmla="*/ 150972 h 1036976"/>
                  <a:gd name="connsiteX430" fmla="*/ 3718873 w 7487769"/>
                  <a:gd name="connsiteY430" fmla="*/ 138804 h 1036976"/>
                  <a:gd name="connsiteX431" fmla="*/ 3693185 w 7487769"/>
                  <a:gd name="connsiteY431" fmla="*/ 125735 h 1036976"/>
                  <a:gd name="connsiteX432" fmla="*/ 3668399 w 7487769"/>
                  <a:gd name="connsiteY432" fmla="*/ 113116 h 1036976"/>
                  <a:gd name="connsiteX433" fmla="*/ 3640458 w 7487769"/>
                  <a:gd name="connsiteY433" fmla="*/ 100498 h 1036976"/>
                  <a:gd name="connsiteX434" fmla="*/ 3618374 w 7487769"/>
                  <a:gd name="connsiteY434" fmla="*/ 90583 h 1036976"/>
                  <a:gd name="connsiteX435" fmla="*/ 3571506 w 7487769"/>
                  <a:gd name="connsiteY435" fmla="*/ 75711 h 1036976"/>
                  <a:gd name="connsiteX436" fmla="*/ 3567900 w 7487769"/>
                  <a:gd name="connsiteY436" fmla="*/ 74359 h 1036976"/>
                  <a:gd name="connsiteX437" fmla="*/ 3517877 w 7487769"/>
                  <a:gd name="connsiteY437" fmla="*/ 63994 h 1036976"/>
                  <a:gd name="connsiteX438" fmla="*/ 3467403 w 7487769"/>
                  <a:gd name="connsiteY438" fmla="*/ 62642 h 1036976"/>
                  <a:gd name="connsiteX439" fmla="*/ 3417379 w 7487769"/>
                  <a:gd name="connsiteY439" fmla="*/ 67149 h 1036976"/>
                  <a:gd name="connsiteX440" fmla="*/ 3381326 w 7487769"/>
                  <a:gd name="connsiteY440" fmla="*/ 75711 h 1036976"/>
                  <a:gd name="connsiteX441" fmla="*/ 3366905 w 7487769"/>
                  <a:gd name="connsiteY441" fmla="*/ 78866 h 1036976"/>
                  <a:gd name="connsiteX442" fmla="*/ 3316881 w 7487769"/>
                  <a:gd name="connsiteY442" fmla="*/ 94639 h 1036976"/>
                  <a:gd name="connsiteX443" fmla="*/ 3298405 w 7487769"/>
                  <a:gd name="connsiteY443" fmla="*/ 100498 h 1036976"/>
                  <a:gd name="connsiteX444" fmla="*/ 3266407 w 7487769"/>
                  <a:gd name="connsiteY444" fmla="*/ 111764 h 1036976"/>
                  <a:gd name="connsiteX445" fmla="*/ 3227199 w 7487769"/>
                  <a:gd name="connsiteY445" fmla="*/ 125735 h 1036976"/>
                  <a:gd name="connsiteX446" fmla="*/ 3216384 w 7487769"/>
                  <a:gd name="connsiteY446" fmla="*/ 129791 h 1036976"/>
                  <a:gd name="connsiteX447" fmla="*/ 3165909 w 7487769"/>
                  <a:gd name="connsiteY447" fmla="*/ 145114 h 1036976"/>
                  <a:gd name="connsiteX448" fmla="*/ 3141573 w 7487769"/>
                  <a:gd name="connsiteY448" fmla="*/ 150972 h 1036976"/>
                  <a:gd name="connsiteX449" fmla="*/ 3115885 w 7487769"/>
                  <a:gd name="connsiteY449" fmla="*/ 156831 h 1036976"/>
                  <a:gd name="connsiteX450" fmla="*/ 3065411 w 7487769"/>
                  <a:gd name="connsiteY450" fmla="*/ 163591 h 1036976"/>
                  <a:gd name="connsiteX451" fmla="*/ 3014937 w 7487769"/>
                  <a:gd name="connsiteY451" fmla="*/ 163591 h 1036976"/>
                  <a:gd name="connsiteX452" fmla="*/ 2964913 w 7487769"/>
                  <a:gd name="connsiteY452" fmla="*/ 156380 h 1036976"/>
                  <a:gd name="connsiteX453" fmla="*/ 2945534 w 7487769"/>
                  <a:gd name="connsiteY453" fmla="*/ 150972 h 1036976"/>
                  <a:gd name="connsiteX454" fmla="*/ 2914439 w 7487769"/>
                  <a:gd name="connsiteY454" fmla="*/ 142410 h 1036976"/>
                  <a:gd name="connsiteX455" fmla="*/ 2872076 w 7487769"/>
                  <a:gd name="connsiteY455" fmla="*/ 125735 h 1036976"/>
                  <a:gd name="connsiteX456" fmla="*/ 2864416 w 7487769"/>
                  <a:gd name="connsiteY456" fmla="*/ 122580 h 1036976"/>
                  <a:gd name="connsiteX457" fmla="*/ 2818447 w 7487769"/>
                  <a:gd name="connsiteY457" fmla="*/ 100498 h 1036976"/>
                  <a:gd name="connsiteX458" fmla="*/ 2813942 w 7487769"/>
                  <a:gd name="connsiteY458" fmla="*/ 98695 h 1036976"/>
                  <a:gd name="connsiteX459" fmla="*/ 2770677 w 7487769"/>
                  <a:gd name="connsiteY459" fmla="*/ 75711 h 1036976"/>
                  <a:gd name="connsiteX460" fmla="*/ 2763917 w 7487769"/>
                  <a:gd name="connsiteY460" fmla="*/ 71655 h 1036976"/>
                  <a:gd name="connsiteX461" fmla="*/ 2722907 w 7487769"/>
                  <a:gd name="connsiteY461" fmla="*/ 50474 h 1036976"/>
                  <a:gd name="connsiteX462" fmla="*/ 2713443 w 7487769"/>
                  <a:gd name="connsiteY462" fmla="*/ 45517 h 1036976"/>
                  <a:gd name="connsiteX463" fmla="*/ 2675137 w 7487769"/>
                  <a:gd name="connsiteY463" fmla="*/ 25237 h 1036976"/>
                  <a:gd name="connsiteX464" fmla="*/ 2663419 w 7487769"/>
                  <a:gd name="connsiteY464" fmla="*/ 18928 h 1036976"/>
                  <a:gd name="connsiteX465" fmla="*/ 2624662 w 7487769"/>
                  <a:gd name="connsiteY465" fmla="*/ 0 h 1036976"/>
                  <a:gd name="connsiteX466" fmla="*/ 2612945 w 7487769"/>
                  <a:gd name="connsiteY466" fmla="*/ 0 h 1036976"/>
                  <a:gd name="connsiteX467" fmla="*/ 2562922 w 7487769"/>
                  <a:gd name="connsiteY467" fmla="*/ 0 h 1036976"/>
                  <a:gd name="connsiteX468" fmla="*/ 2512448 w 7487769"/>
                  <a:gd name="connsiteY468" fmla="*/ 0 h 1036976"/>
                  <a:gd name="connsiteX469" fmla="*/ 2462423 w 7487769"/>
                  <a:gd name="connsiteY469" fmla="*/ 0 h 1036976"/>
                  <a:gd name="connsiteX470" fmla="*/ 2411949 w 7487769"/>
                  <a:gd name="connsiteY470" fmla="*/ 0 h 1036976"/>
                  <a:gd name="connsiteX471" fmla="*/ 2361926 w 7487769"/>
                  <a:gd name="connsiteY471" fmla="*/ 0 h 1036976"/>
                  <a:gd name="connsiteX472" fmla="*/ 2311451 w 7487769"/>
                  <a:gd name="connsiteY472" fmla="*/ 0 h 1036976"/>
                  <a:gd name="connsiteX473" fmla="*/ 2261428 w 7487769"/>
                  <a:gd name="connsiteY473" fmla="*/ 0 h 1036976"/>
                  <a:gd name="connsiteX474" fmla="*/ 2210954 w 7487769"/>
                  <a:gd name="connsiteY474" fmla="*/ 0 h 1036976"/>
                  <a:gd name="connsiteX475" fmla="*/ 2160930 w 7487769"/>
                  <a:gd name="connsiteY475" fmla="*/ 0 h 1036976"/>
                  <a:gd name="connsiteX476" fmla="*/ 2110456 w 7487769"/>
                  <a:gd name="connsiteY476" fmla="*/ 0 h 1036976"/>
                  <a:gd name="connsiteX477" fmla="*/ 2060433 w 7487769"/>
                  <a:gd name="connsiteY477" fmla="*/ 0 h 1036976"/>
                  <a:gd name="connsiteX478" fmla="*/ 2009957 w 7487769"/>
                  <a:gd name="connsiteY478" fmla="*/ 0 h 1036976"/>
                  <a:gd name="connsiteX479" fmla="*/ 1985171 w 7487769"/>
                  <a:gd name="connsiteY479" fmla="*/ 0 h 1036976"/>
                  <a:gd name="connsiteX480" fmla="*/ 1959934 w 7487769"/>
                  <a:gd name="connsiteY480" fmla="*/ 22984 h 1036976"/>
                  <a:gd name="connsiteX481" fmla="*/ 1957230 w 7487769"/>
                  <a:gd name="connsiteY481" fmla="*/ 25237 h 1036976"/>
                  <a:gd name="connsiteX482" fmla="*/ 1931542 w 7487769"/>
                  <a:gd name="connsiteY482" fmla="*/ 50474 h 1036976"/>
                  <a:gd name="connsiteX483" fmla="*/ 1909460 w 7487769"/>
                  <a:gd name="connsiteY483" fmla="*/ 72557 h 1036976"/>
                  <a:gd name="connsiteX484" fmla="*/ 1906305 w 7487769"/>
                  <a:gd name="connsiteY484" fmla="*/ 75711 h 1036976"/>
                  <a:gd name="connsiteX485" fmla="*/ 1880617 w 7487769"/>
                  <a:gd name="connsiteY485" fmla="*/ 100498 h 1036976"/>
                  <a:gd name="connsiteX486" fmla="*/ 1859436 w 7487769"/>
                  <a:gd name="connsiteY486" fmla="*/ 121228 h 1036976"/>
                  <a:gd name="connsiteX487" fmla="*/ 1854479 w 7487769"/>
                  <a:gd name="connsiteY487" fmla="*/ 125735 h 1036976"/>
                  <a:gd name="connsiteX488" fmla="*/ 1827439 w 7487769"/>
                  <a:gd name="connsiteY488" fmla="*/ 150972 h 1036976"/>
                  <a:gd name="connsiteX489" fmla="*/ 1808962 w 7487769"/>
                  <a:gd name="connsiteY489" fmla="*/ 167196 h 1036976"/>
                  <a:gd name="connsiteX490" fmla="*/ 1797695 w 7487769"/>
                  <a:gd name="connsiteY490" fmla="*/ 176209 h 1036976"/>
                  <a:gd name="connsiteX491" fmla="*/ 1765247 w 7487769"/>
                  <a:gd name="connsiteY491" fmla="*/ 200996 h 1036976"/>
                  <a:gd name="connsiteX492" fmla="*/ 1758939 w 7487769"/>
                  <a:gd name="connsiteY492" fmla="*/ 205953 h 1036976"/>
                  <a:gd name="connsiteX493" fmla="*/ 1729195 w 7487769"/>
                  <a:gd name="connsiteY493" fmla="*/ 226233 h 1036976"/>
                  <a:gd name="connsiteX494" fmla="*/ 1708465 w 7487769"/>
                  <a:gd name="connsiteY494" fmla="*/ 240204 h 1036976"/>
                  <a:gd name="connsiteX495" fmla="*/ 1686381 w 7487769"/>
                  <a:gd name="connsiteY495" fmla="*/ 251470 h 1036976"/>
                  <a:gd name="connsiteX496" fmla="*/ 1658440 w 7487769"/>
                  <a:gd name="connsiteY496" fmla="*/ 265891 h 1036976"/>
                  <a:gd name="connsiteX497" fmla="*/ 1635456 w 7487769"/>
                  <a:gd name="connsiteY497" fmla="*/ 276707 h 1036976"/>
                  <a:gd name="connsiteX498" fmla="*/ 1607966 w 7487769"/>
                  <a:gd name="connsiteY498" fmla="*/ 288875 h 1036976"/>
                  <a:gd name="connsiteX499" fmla="*/ 1577321 w 7487769"/>
                  <a:gd name="connsiteY499" fmla="*/ 301494 h 1036976"/>
                  <a:gd name="connsiteX500" fmla="*/ 1557942 w 7487769"/>
                  <a:gd name="connsiteY500" fmla="*/ 309155 h 1036976"/>
                  <a:gd name="connsiteX501" fmla="*/ 1513327 w 7487769"/>
                  <a:gd name="connsiteY501" fmla="*/ 326731 h 1036976"/>
                  <a:gd name="connsiteX502" fmla="*/ 1507468 w 7487769"/>
                  <a:gd name="connsiteY502" fmla="*/ 328984 h 1036976"/>
                  <a:gd name="connsiteX503" fmla="*/ 1457445 w 7487769"/>
                  <a:gd name="connsiteY503" fmla="*/ 350616 h 1036976"/>
                  <a:gd name="connsiteX504" fmla="*/ 1454290 w 7487769"/>
                  <a:gd name="connsiteY504" fmla="*/ 351968 h 1036976"/>
                  <a:gd name="connsiteX505" fmla="*/ 1406971 w 7487769"/>
                  <a:gd name="connsiteY505" fmla="*/ 373600 h 1036976"/>
                  <a:gd name="connsiteX506" fmla="*/ 1400210 w 7487769"/>
                  <a:gd name="connsiteY506" fmla="*/ 377205 h 1036976"/>
                  <a:gd name="connsiteX507" fmla="*/ 1356946 w 7487769"/>
                  <a:gd name="connsiteY507" fmla="*/ 397936 h 1036976"/>
                  <a:gd name="connsiteX508" fmla="*/ 1348384 w 7487769"/>
                  <a:gd name="connsiteY508" fmla="*/ 401992 h 1036976"/>
                  <a:gd name="connsiteX509" fmla="*/ 1306472 w 7487769"/>
                  <a:gd name="connsiteY509" fmla="*/ 423173 h 1036976"/>
                  <a:gd name="connsiteX510" fmla="*/ 1297459 w 7487769"/>
                  <a:gd name="connsiteY510" fmla="*/ 427229 h 1036976"/>
                  <a:gd name="connsiteX511" fmla="*/ 1256448 w 7487769"/>
                  <a:gd name="connsiteY511" fmla="*/ 446607 h 1036976"/>
                  <a:gd name="connsiteX512" fmla="*/ 1241126 w 7487769"/>
                  <a:gd name="connsiteY512" fmla="*/ 452466 h 1036976"/>
                  <a:gd name="connsiteX513" fmla="*/ 1205974 w 7487769"/>
                  <a:gd name="connsiteY513" fmla="*/ 465535 h 1036976"/>
                  <a:gd name="connsiteX514" fmla="*/ 1171273 w 7487769"/>
                  <a:gd name="connsiteY514" fmla="*/ 477703 h 1036976"/>
                  <a:gd name="connsiteX515" fmla="*/ 1155951 w 7487769"/>
                  <a:gd name="connsiteY515" fmla="*/ 482660 h 1036976"/>
                  <a:gd name="connsiteX516" fmla="*/ 1105477 w 7487769"/>
                  <a:gd name="connsiteY516" fmla="*/ 496180 h 1036976"/>
                  <a:gd name="connsiteX517" fmla="*/ 1078437 w 7487769"/>
                  <a:gd name="connsiteY517" fmla="*/ 502490 h 1036976"/>
                  <a:gd name="connsiteX518" fmla="*/ 1055453 w 7487769"/>
                  <a:gd name="connsiteY518" fmla="*/ 508348 h 1036976"/>
                  <a:gd name="connsiteX519" fmla="*/ 1004979 w 7487769"/>
                  <a:gd name="connsiteY519" fmla="*/ 521868 h 1036976"/>
                  <a:gd name="connsiteX520" fmla="*/ 986952 w 7487769"/>
                  <a:gd name="connsiteY520" fmla="*/ 527727 h 1036976"/>
                  <a:gd name="connsiteX521" fmla="*/ 954956 w 7487769"/>
                  <a:gd name="connsiteY521" fmla="*/ 538993 h 1036976"/>
                  <a:gd name="connsiteX522" fmla="*/ 921606 w 7487769"/>
                  <a:gd name="connsiteY522" fmla="*/ 552964 h 1036976"/>
                  <a:gd name="connsiteX523" fmla="*/ 904480 w 7487769"/>
                  <a:gd name="connsiteY523" fmla="*/ 560174 h 1036976"/>
                  <a:gd name="connsiteX524" fmla="*/ 869328 w 7487769"/>
                  <a:gd name="connsiteY524" fmla="*/ 578201 h 1036976"/>
                  <a:gd name="connsiteX525" fmla="*/ 854457 w 7487769"/>
                  <a:gd name="connsiteY525" fmla="*/ 585862 h 1036976"/>
                  <a:gd name="connsiteX526" fmla="*/ 826516 w 7487769"/>
                  <a:gd name="connsiteY526" fmla="*/ 602988 h 1036976"/>
                  <a:gd name="connsiteX527" fmla="*/ 803983 w 7487769"/>
                  <a:gd name="connsiteY527" fmla="*/ 616057 h 1036976"/>
                  <a:gd name="connsiteX528" fmla="*/ 784154 w 7487769"/>
                  <a:gd name="connsiteY528" fmla="*/ 628225 h 1036976"/>
                  <a:gd name="connsiteX529" fmla="*/ 753959 w 7487769"/>
                  <a:gd name="connsiteY529" fmla="*/ 647603 h 1036976"/>
                  <a:gd name="connsiteX530" fmla="*/ 743594 w 7487769"/>
                  <a:gd name="connsiteY530" fmla="*/ 653462 h 1036976"/>
                  <a:gd name="connsiteX531" fmla="*/ 703485 w 7487769"/>
                  <a:gd name="connsiteY531" fmla="*/ 676896 h 1036976"/>
                  <a:gd name="connsiteX532" fmla="*/ 699880 w 7487769"/>
                  <a:gd name="connsiteY532" fmla="*/ 678699 h 1036976"/>
                  <a:gd name="connsiteX533" fmla="*/ 653462 w 7487769"/>
                  <a:gd name="connsiteY533" fmla="*/ 701232 h 1036976"/>
                  <a:gd name="connsiteX534" fmla="*/ 643096 w 7487769"/>
                  <a:gd name="connsiteY534" fmla="*/ 703485 h 1036976"/>
                  <a:gd name="connsiteX535" fmla="*/ 602986 w 7487769"/>
                  <a:gd name="connsiteY535" fmla="*/ 714301 h 1036976"/>
                  <a:gd name="connsiteX536" fmla="*/ 552963 w 7487769"/>
                  <a:gd name="connsiteY536" fmla="*/ 714752 h 1036976"/>
                  <a:gd name="connsiteX537" fmla="*/ 519164 w 7487769"/>
                  <a:gd name="connsiteY537" fmla="*/ 703485 h 1036976"/>
                  <a:gd name="connsiteX538" fmla="*/ 502489 w 7487769"/>
                  <a:gd name="connsiteY538" fmla="*/ 698528 h 1036976"/>
                  <a:gd name="connsiteX539" fmla="*/ 470041 w 7487769"/>
                  <a:gd name="connsiteY539" fmla="*/ 678699 h 1036976"/>
                  <a:gd name="connsiteX540" fmla="*/ 452465 w 7487769"/>
                  <a:gd name="connsiteY540" fmla="*/ 667432 h 1036976"/>
                  <a:gd name="connsiteX541" fmla="*/ 437594 w 7487769"/>
                  <a:gd name="connsiteY541" fmla="*/ 653462 h 1036976"/>
                  <a:gd name="connsiteX542" fmla="*/ 411906 w 7487769"/>
                  <a:gd name="connsiteY542" fmla="*/ 628225 h 1036976"/>
                  <a:gd name="connsiteX543" fmla="*/ 401991 w 7487769"/>
                  <a:gd name="connsiteY543" fmla="*/ 618761 h 1036976"/>
                  <a:gd name="connsiteX544" fmla="*/ 389372 w 7487769"/>
                  <a:gd name="connsiteY544" fmla="*/ 602988 h 1036976"/>
                  <a:gd name="connsiteX545" fmla="*/ 369093 w 7487769"/>
                  <a:gd name="connsiteY545" fmla="*/ 578201 h 1036976"/>
                  <a:gd name="connsiteX546" fmla="*/ 351968 w 7487769"/>
                  <a:gd name="connsiteY546" fmla="*/ 556119 h 1036976"/>
                  <a:gd name="connsiteX547" fmla="*/ 349714 w 7487769"/>
                  <a:gd name="connsiteY547" fmla="*/ 552964 h 1036976"/>
                  <a:gd name="connsiteX548" fmla="*/ 331688 w 7487769"/>
                  <a:gd name="connsiteY548" fmla="*/ 527727 h 1036976"/>
                  <a:gd name="connsiteX549" fmla="*/ 314112 w 7487769"/>
                  <a:gd name="connsiteY549" fmla="*/ 502490 h 1036976"/>
                  <a:gd name="connsiteX550" fmla="*/ 301494 w 7487769"/>
                  <a:gd name="connsiteY550" fmla="*/ 484012 h 1036976"/>
                  <a:gd name="connsiteX551" fmla="*/ 297437 w 7487769"/>
                  <a:gd name="connsiteY551" fmla="*/ 477703 h 1036976"/>
                  <a:gd name="connsiteX552" fmla="*/ 280762 w 7487769"/>
                  <a:gd name="connsiteY552" fmla="*/ 452466 h 1036976"/>
                  <a:gd name="connsiteX553" fmla="*/ 264088 w 7487769"/>
                  <a:gd name="connsiteY553" fmla="*/ 427229 h 1036976"/>
                  <a:gd name="connsiteX554" fmla="*/ 251469 w 7487769"/>
                  <a:gd name="connsiteY554" fmla="*/ 407850 h 1036976"/>
                  <a:gd name="connsiteX555" fmla="*/ 247414 w 7487769"/>
                  <a:gd name="connsiteY555" fmla="*/ 401992 h 1036976"/>
                  <a:gd name="connsiteX556" fmla="*/ 230739 w 7487769"/>
                  <a:gd name="connsiteY556" fmla="*/ 377205 h 1036976"/>
                  <a:gd name="connsiteX557" fmla="*/ 214065 w 7487769"/>
                  <a:gd name="connsiteY557" fmla="*/ 351968 h 1036976"/>
                  <a:gd name="connsiteX558" fmla="*/ 200995 w 7487769"/>
                  <a:gd name="connsiteY558" fmla="*/ 333040 h 1036976"/>
                  <a:gd name="connsiteX559" fmla="*/ 196037 w 7487769"/>
                  <a:gd name="connsiteY559" fmla="*/ 326731 h 1036976"/>
                  <a:gd name="connsiteX560" fmla="*/ 177110 w 7487769"/>
                  <a:gd name="connsiteY560" fmla="*/ 301494 h 1036976"/>
                  <a:gd name="connsiteX561" fmla="*/ 158633 w 7487769"/>
                  <a:gd name="connsiteY561" fmla="*/ 276707 h 1036976"/>
                  <a:gd name="connsiteX562" fmla="*/ 150971 w 7487769"/>
                  <a:gd name="connsiteY562" fmla="*/ 266342 h 1036976"/>
                  <a:gd name="connsiteX563" fmla="*/ 136100 w 7487769"/>
                  <a:gd name="connsiteY563" fmla="*/ 251470 h 1036976"/>
                  <a:gd name="connsiteX564" fmla="*/ 112215 w 7487769"/>
                  <a:gd name="connsiteY564" fmla="*/ 226233 h 1036976"/>
                  <a:gd name="connsiteX565" fmla="*/ 100497 w 7487769"/>
                  <a:gd name="connsiteY565" fmla="*/ 214065 h 1036976"/>
                  <a:gd name="connsiteX566" fmla="*/ 82020 w 7487769"/>
                  <a:gd name="connsiteY566" fmla="*/ 200996 h 1036976"/>
                  <a:gd name="connsiteX567" fmla="*/ 50474 w 7487769"/>
                  <a:gd name="connsiteY567" fmla="*/ 178913 h 1036976"/>
                  <a:gd name="connsiteX568" fmla="*/ 40559 w 7487769"/>
                  <a:gd name="connsiteY568" fmla="*/ 176209 h 1036976"/>
                  <a:gd name="connsiteX569" fmla="*/ 0 w 7487769"/>
                  <a:gd name="connsiteY569" fmla="*/ 163140 h 1036976"/>
                  <a:gd name="connsiteX570" fmla="*/ 0 w 7487769"/>
                  <a:gd name="connsiteY570" fmla="*/ 176209 h 1036976"/>
                  <a:gd name="connsiteX571" fmla="*/ 0 w 7487769"/>
                  <a:gd name="connsiteY571" fmla="*/ 200996 h 1036976"/>
                  <a:gd name="connsiteX572" fmla="*/ 0 w 7487769"/>
                  <a:gd name="connsiteY572" fmla="*/ 226233 h 1036976"/>
                  <a:gd name="connsiteX573" fmla="*/ 0 w 7487769"/>
                  <a:gd name="connsiteY573" fmla="*/ 251470 h 1036976"/>
                  <a:gd name="connsiteX574" fmla="*/ 0 w 7487769"/>
                  <a:gd name="connsiteY574" fmla="*/ 276707 h 1036976"/>
                  <a:gd name="connsiteX575" fmla="*/ 0 w 7487769"/>
                  <a:gd name="connsiteY575" fmla="*/ 301494 h 1036976"/>
                  <a:gd name="connsiteX576" fmla="*/ 0 w 7487769"/>
                  <a:gd name="connsiteY576" fmla="*/ 326731 h 1036976"/>
                  <a:gd name="connsiteX577" fmla="*/ 0 w 7487769"/>
                  <a:gd name="connsiteY577" fmla="*/ 351968 h 1036976"/>
                  <a:gd name="connsiteX578" fmla="*/ 0 w 7487769"/>
                  <a:gd name="connsiteY578" fmla="*/ 377205 h 1036976"/>
                  <a:gd name="connsiteX579" fmla="*/ 0 w 7487769"/>
                  <a:gd name="connsiteY579" fmla="*/ 401992 h 1036976"/>
                  <a:gd name="connsiteX580" fmla="*/ 0 w 7487769"/>
                  <a:gd name="connsiteY580" fmla="*/ 427229 h 1036976"/>
                  <a:gd name="connsiteX581" fmla="*/ 0 w 7487769"/>
                  <a:gd name="connsiteY581" fmla="*/ 452466 h 1036976"/>
                  <a:gd name="connsiteX582" fmla="*/ 0 w 7487769"/>
                  <a:gd name="connsiteY582" fmla="*/ 477703 h 1036976"/>
                  <a:gd name="connsiteX583" fmla="*/ 0 w 7487769"/>
                  <a:gd name="connsiteY583" fmla="*/ 486716 h 1036976"/>
                  <a:gd name="connsiteX584" fmla="*/ 50474 w 7487769"/>
                  <a:gd name="connsiteY584" fmla="*/ 501588 h 1036976"/>
                  <a:gd name="connsiteX585" fmla="*/ 51826 w 7487769"/>
                  <a:gd name="connsiteY585" fmla="*/ 502490 h 1036976"/>
                  <a:gd name="connsiteX586" fmla="*/ 88330 w 7487769"/>
                  <a:gd name="connsiteY586" fmla="*/ 527727 h 1036976"/>
                  <a:gd name="connsiteX587" fmla="*/ 100497 w 7487769"/>
                  <a:gd name="connsiteY587" fmla="*/ 536289 h 1036976"/>
                  <a:gd name="connsiteX588" fmla="*/ 116271 w 7487769"/>
                  <a:gd name="connsiteY588" fmla="*/ 552964 h 1036976"/>
                  <a:gd name="connsiteX589" fmla="*/ 140607 w 7487769"/>
                  <a:gd name="connsiteY589" fmla="*/ 578201 h 1036976"/>
                  <a:gd name="connsiteX590" fmla="*/ 150971 w 7487769"/>
                  <a:gd name="connsiteY590" fmla="*/ 589017 h 1036976"/>
                  <a:gd name="connsiteX591" fmla="*/ 161337 w 7487769"/>
                  <a:gd name="connsiteY591" fmla="*/ 602988 h 1036976"/>
                  <a:gd name="connsiteX592" fmla="*/ 180265 w 7487769"/>
                  <a:gd name="connsiteY592" fmla="*/ 628225 h 1036976"/>
                  <a:gd name="connsiteX593" fmla="*/ 199643 w 7487769"/>
                  <a:gd name="connsiteY593" fmla="*/ 653462 h 1036976"/>
                  <a:gd name="connsiteX594" fmla="*/ 200995 w 7487769"/>
                  <a:gd name="connsiteY594" fmla="*/ 654814 h 1036976"/>
                  <a:gd name="connsiteX595" fmla="*/ 216318 w 7487769"/>
                  <a:gd name="connsiteY595" fmla="*/ 678699 h 1036976"/>
                  <a:gd name="connsiteX596" fmla="*/ 233443 w 7487769"/>
                  <a:gd name="connsiteY596" fmla="*/ 703485 h 1036976"/>
                  <a:gd name="connsiteX597" fmla="*/ 250569 w 7487769"/>
                  <a:gd name="connsiteY597" fmla="*/ 728723 h 1036976"/>
                  <a:gd name="connsiteX598" fmla="*/ 251469 w 7487769"/>
                  <a:gd name="connsiteY598" fmla="*/ 729624 h 1036976"/>
                  <a:gd name="connsiteX599" fmla="*/ 266792 w 7487769"/>
                  <a:gd name="connsiteY599" fmla="*/ 753960 h 1036976"/>
                  <a:gd name="connsiteX600" fmla="*/ 283466 w 7487769"/>
                  <a:gd name="connsiteY600" fmla="*/ 779197 h 1036976"/>
                  <a:gd name="connsiteX601" fmla="*/ 300142 w 7487769"/>
                  <a:gd name="connsiteY601" fmla="*/ 803983 h 1036976"/>
                  <a:gd name="connsiteX602" fmla="*/ 301494 w 7487769"/>
                  <a:gd name="connsiteY602" fmla="*/ 806687 h 1036976"/>
                  <a:gd name="connsiteX603" fmla="*/ 317266 w 7487769"/>
                  <a:gd name="connsiteY603" fmla="*/ 829221 h 1036976"/>
                  <a:gd name="connsiteX604" fmla="*/ 334842 w 7487769"/>
                  <a:gd name="connsiteY604" fmla="*/ 854458 h 1036976"/>
                  <a:gd name="connsiteX605" fmla="*/ 351968 w 7487769"/>
                  <a:gd name="connsiteY605" fmla="*/ 879244 h 1036976"/>
                  <a:gd name="connsiteX606" fmla="*/ 351968 w 7487769"/>
                  <a:gd name="connsiteY606" fmla="*/ 879695 h 1036976"/>
                  <a:gd name="connsiteX607" fmla="*/ 372698 w 7487769"/>
                  <a:gd name="connsiteY607" fmla="*/ 904481 h 1036976"/>
                  <a:gd name="connsiteX608" fmla="*/ 392527 w 7487769"/>
                  <a:gd name="connsiteY608" fmla="*/ 929718 h 1036976"/>
                  <a:gd name="connsiteX609" fmla="*/ 401991 w 7487769"/>
                  <a:gd name="connsiteY609" fmla="*/ 940985 h 1036976"/>
                  <a:gd name="connsiteX610" fmla="*/ 416864 w 7487769"/>
                  <a:gd name="connsiteY610" fmla="*/ 954956 h 1036976"/>
                  <a:gd name="connsiteX611" fmla="*/ 442550 w 7487769"/>
                  <a:gd name="connsiteY611" fmla="*/ 980193 h 1036976"/>
                  <a:gd name="connsiteX612" fmla="*/ 452465 w 7487769"/>
                  <a:gd name="connsiteY612" fmla="*/ 989657 h 1036976"/>
                  <a:gd name="connsiteX613" fmla="*/ 476350 w 7487769"/>
                  <a:gd name="connsiteY613" fmla="*/ 1004979 h 1036976"/>
                  <a:gd name="connsiteX614" fmla="*/ 502489 w 7487769"/>
                  <a:gd name="connsiteY614" fmla="*/ 1021654 h 1036976"/>
                  <a:gd name="connsiteX615" fmla="*/ 529979 w 7487769"/>
                  <a:gd name="connsiteY615" fmla="*/ 1030216 h 103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</a:cxnLst>
                <a:rect l="l" t="t" r="r" b="b"/>
                <a:pathLst>
                  <a:path w="7487769" h="1036976">
                    <a:moveTo>
                      <a:pt x="552963" y="1036976"/>
                    </a:moveTo>
                    <a:lnTo>
                      <a:pt x="602986" y="1036526"/>
                    </a:lnTo>
                    <a:lnTo>
                      <a:pt x="626422" y="1030216"/>
                    </a:lnTo>
                    <a:lnTo>
                      <a:pt x="653462" y="1022555"/>
                    </a:lnTo>
                    <a:lnTo>
                      <a:pt x="690866" y="1004979"/>
                    </a:lnTo>
                    <a:lnTo>
                      <a:pt x="703485" y="999121"/>
                    </a:lnTo>
                    <a:lnTo>
                      <a:pt x="735481" y="980193"/>
                    </a:lnTo>
                    <a:lnTo>
                      <a:pt x="753959" y="968926"/>
                    </a:lnTo>
                    <a:lnTo>
                      <a:pt x="776943" y="954956"/>
                    </a:lnTo>
                    <a:lnTo>
                      <a:pt x="803983" y="938281"/>
                    </a:lnTo>
                    <a:lnTo>
                      <a:pt x="818405" y="929718"/>
                    </a:lnTo>
                    <a:lnTo>
                      <a:pt x="854457" y="908537"/>
                    </a:lnTo>
                    <a:lnTo>
                      <a:pt x="861217" y="904481"/>
                    </a:lnTo>
                    <a:lnTo>
                      <a:pt x="904480" y="881948"/>
                    </a:lnTo>
                    <a:lnTo>
                      <a:pt x="910339" y="879695"/>
                    </a:lnTo>
                    <a:lnTo>
                      <a:pt x="954956" y="860767"/>
                    </a:lnTo>
                    <a:lnTo>
                      <a:pt x="973432" y="854458"/>
                    </a:lnTo>
                    <a:lnTo>
                      <a:pt x="1004979" y="844092"/>
                    </a:lnTo>
                    <a:lnTo>
                      <a:pt x="1055453" y="831023"/>
                    </a:lnTo>
                    <a:lnTo>
                      <a:pt x="1062212" y="829221"/>
                    </a:lnTo>
                    <a:lnTo>
                      <a:pt x="1105477" y="818405"/>
                    </a:lnTo>
                    <a:lnTo>
                      <a:pt x="1155951" y="804885"/>
                    </a:lnTo>
                    <a:lnTo>
                      <a:pt x="1157754" y="803983"/>
                    </a:lnTo>
                    <a:lnTo>
                      <a:pt x="1205974" y="787760"/>
                    </a:lnTo>
                    <a:lnTo>
                      <a:pt x="1228958" y="779197"/>
                    </a:lnTo>
                    <a:lnTo>
                      <a:pt x="1256448" y="768381"/>
                    </a:lnTo>
                    <a:lnTo>
                      <a:pt x="1288446" y="753960"/>
                    </a:lnTo>
                    <a:lnTo>
                      <a:pt x="1306472" y="745848"/>
                    </a:lnTo>
                    <a:lnTo>
                      <a:pt x="1339821" y="728723"/>
                    </a:lnTo>
                    <a:lnTo>
                      <a:pt x="1356946" y="720160"/>
                    </a:lnTo>
                    <a:lnTo>
                      <a:pt x="1391647" y="703485"/>
                    </a:lnTo>
                    <a:lnTo>
                      <a:pt x="1406971" y="696275"/>
                    </a:lnTo>
                    <a:lnTo>
                      <a:pt x="1444375" y="678699"/>
                    </a:lnTo>
                    <a:lnTo>
                      <a:pt x="1457445" y="672840"/>
                    </a:lnTo>
                    <a:lnTo>
                      <a:pt x="1502060" y="653462"/>
                    </a:lnTo>
                    <a:lnTo>
                      <a:pt x="1507468" y="651208"/>
                    </a:lnTo>
                    <a:lnTo>
                      <a:pt x="1557942" y="631830"/>
                    </a:lnTo>
                    <a:lnTo>
                      <a:pt x="1566956" y="628225"/>
                    </a:lnTo>
                    <a:lnTo>
                      <a:pt x="1607966" y="611550"/>
                    </a:lnTo>
                    <a:lnTo>
                      <a:pt x="1627344" y="602988"/>
                    </a:lnTo>
                    <a:lnTo>
                      <a:pt x="1658440" y="588566"/>
                    </a:lnTo>
                    <a:lnTo>
                      <a:pt x="1677818" y="578201"/>
                    </a:lnTo>
                    <a:lnTo>
                      <a:pt x="1708465" y="562428"/>
                    </a:lnTo>
                    <a:lnTo>
                      <a:pt x="1722885" y="552964"/>
                    </a:lnTo>
                    <a:lnTo>
                      <a:pt x="1758939" y="529079"/>
                    </a:lnTo>
                    <a:lnTo>
                      <a:pt x="1760291" y="527727"/>
                    </a:lnTo>
                    <a:lnTo>
                      <a:pt x="1792738" y="502490"/>
                    </a:lnTo>
                    <a:lnTo>
                      <a:pt x="1808962" y="489420"/>
                    </a:lnTo>
                    <a:lnTo>
                      <a:pt x="1822031" y="477703"/>
                    </a:lnTo>
                    <a:lnTo>
                      <a:pt x="1849972" y="452466"/>
                    </a:lnTo>
                    <a:lnTo>
                      <a:pt x="1859436" y="443903"/>
                    </a:lnTo>
                    <a:lnTo>
                      <a:pt x="1876110" y="427229"/>
                    </a:lnTo>
                    <a:lnTo>
                      <a:pt x="1902249" y="401992"/>
                    </a:lnTo>
                    <a:lnTo>
                      <a:pt x="1909460" y="394781"/>
                    </a:lnTo>
                    <a:lnTo>
                      <a:pt x="1927937" y="377205"/>
                    </a:lnTo>
                    <a:lnTo>
                      <a:pt x="1953174" y="351968"/>
                    </a:lnTo>
                    <a:lnTo>
                      <a:pt x="1959934" y="345659"/>
                    </a:lnTo>
                    <a:lnTo>
                      <a:pt x="1980664" y="326731"/>
                    </a:lnTo>
                    <a:lnTo>
                      <a:pt x="2007704" y="301494"/>
                    </a:lnTo>
                    <a:lnTo>
                      <a:pt x="2009957" y="299240"/>
                    </a:lnTo>
                    <a:lnTo>
                      <a:pt x="2039701" y="276707"/>
                    </a:lnTo>
                    <a:lnTo>
                      <a:pt x="2060433" y="260033"/>
                    </a:lnTo>
                    <a:lnTo>
                      <a:pt x="2074853" y="251470"/>
                    </a:lnTo>
                    <a:lnTo>
                      <a:pt x="2110456" y="230289"/>
                    </a:lnTo>
                    <a:lnTo>
                      <a:pt x="2120821" y="226233"/>
                    </a:lnTo>
                    <a:lnTo>
                      <a:pt x="2160930" y="210910"/>
                    </a:lnTo>
                    <a:lnTo>
                      <a:pt x="2210954" y="202799"/>
                    </a:lnTo>
                    <a:lnTo>
                      <a:pt x="2261428" y="202799"/>
                    </a:lnTo>
                    <a:lnTo>
                      <a:pt x="2311451" y="210910"/>
                    </a:lnTo>
                    <a:lnTo>
                      <a:pt x="2361926" y="223980"/>
                    </a:lnTo>
                    <a:lnTo>
                      <a:pt x="2369587" y="226233"/>
                    </a:lnTo>
                    <a:lnTo>
                      <a:pt x="2411949" y="239302"/>
                    </a:lnTo>
                    <a:lnTo>
                      <a:pt x="2447552" y="251470"/>
                    </a:lnTo>
                    <a:lnTo>
                      <a:pt x="2462423" y="256427"/>
                    </a:lnTo>
                    <a:lnTo>
                      <a:pt x="2512448" y="275806"/>
                    </a:lnTo>
                    <a:lnTo>
                      <a:pt x="2514701" y="276707"/>
                    </a:lnTo>
                    <a:lnTo>
                      <a:pt x="2562922" y="295635"/>
                    </a:lnTo>
                    <a:lnTo>
                      <a:pt x="2576441" y="301494"/>
                    </a:lnTo>
                    <a:lnTo>
                      <a:pt x="2612945" y="317718"/>
                    </a:lnTo>
                    <a:lnTo>
                      <a:pt x="2631873" y="326731"/>
                    </a:lnTo>
                    <a:lnTo>
                      <a:pt x="2663419" y="342053"/>
                    </a:lnTo>
                    <a:lnTo>
                      <a:pt x="2681896" y="351968"/>
                    </a:lnTo>
                    <a:lnTo>
                      <a:pt x="2713443" y="368192"/>
                    </a:lnTo>
                    <a:lnTo>
                      <a:pt x="2730118" y="377205"/>
                    </a:lnTo>
                    <a:lnTo>
                      <a:pt x="2763917" y="394781"/>
                    </a:lnTo>
                    <a:lnTo>
                      <a:pt x="2777437" y="401992"/>
                    </a:lnTo>
                    <a:lnTo>
                      <a:pt x="2813942" y="421821"/>
                    </a:lnTo>
                    <a:lnTo>
                      <a:pt x="2825208" y="427229"/>
                    </a:lnTo>
                    <a:lnTo>
                      <a:pt x="2864416" y="445706"/>
                    </a:lnTo>
                    <a:lnTo>
                      <a:pt x="2881090" y="452466"/>
                    </a:lnTo>
                    <a:lnTo>
                      <a:pt x="2914439" y="465986"/>
                    </a:lnTo>
                    <a:lnTo>
                      <a:pt x="2957702" y="477703"/>
                    </a:lnTo>
                    <a:lnTo>
                      <a:pt x="2964913" y="479506"/>
                    </a:lnTo>
                    <a:lnTo>
                      <a:pt x="3014937" y="486716"/>
                    </a:lnTo>
                    <a:lnTo>
                      <a:pt x="3065411" y="486716"/>
                    </a:lnTo>
                    <a:lnTo>
                      <a:pt x="3115885" y="480407"/>
                    </a:lnTo>
                    <a:lnTo>
                      <a:pt x="3127603" y="477703"/>
                    </a:lnTo>
                    <a:lnTo>
                      <a:pt x="3165909" y="468239"/>
                    </a:lnTo>
                    <a:lnTo>
                      <a:pt x="3216384" y="452466"/>
                    </a:lnTo>
                    <a:lnTo>
                      <a:pt x="3216384" y="452466"/>
                    </a:lnTo>
                    <a:lnTo>
                      <a:pt x="3266407" y="435341"/>
                    </a:lnTo>
                    <a:lnTo>
                      <a:pt x="3289391" y="427229"/>
                    </a:lnTo>
                    <a:lnTo>
                      <a:pt x="3316881" y="417765"/>
                    </a:lnTo>
                    <a:lnTo>
                      <a:pt x="3366905" y="402442"/>
                    </a:lnTo>
                    <a:lnTo>
                      <a:pt x="3367356" y="401992"/>
                    </a:lnTo>
                    <a:lnTo>
                      <a:pt x="3417379" y="390274"/>
                    </a:lnTo>
                    <a:lnTo>
                      <a:pt x="3467403" y="385317"/>
                    </a:lnTo>
                    <a:lnTo>
                      <a:pt x="3517877" y="387120"/>
                    </a:lnTo>
                    <a:lnTo>
                      <a:pt x="3567900" y="396584"/>
                    </a:lnTo>
                    <a:lnTo>
                      <a:pt x="3584125" y="401992"/>
                    </a:lnTo>
                    <a:lnTo>
                      <a:pt x="3618374" y="414160"/>
                    </a:lnTo>
                    <a:lnTo>
                      <a:pt x="3649021" y="427229"/>
                    </a:lnTo>
                    <a:lnTo>
                      <a:pt x="3668399" y="435791"/>
                    </a:lnTo>
                    <a:lnTo>
                      <a:pt x="3700847" y="452466"/>
                    </a:lnTo>
                    <a:lnTo>
                      <a:pt x="3718873" y="461479"/>
                    </a:lnTo>
                    <a:lnTo>
                      <a:pt x="3749068" y="477703"/>
                    </a:lnTo>
                    <a:lnTo>
                      <a:pt x="3768896" y="487618"/>
                    </a:lnTo>
                    <a:lnTo>
                      <a:pt x="3799992" y="502490"/>
                    </a:lnTo>
                    <a:lnTo>
                      <a:pt x="3819371" y="511954"/>
                    </a:lnTo>
                    <a:lnTo>
                      <a:pt x="3858579" y="527727"/>
                    </a:lnTo>
                    <a:lnTo>
                      <a:pt x="3869394" y="532233"/>
                    </a:lnTo>
                    <a:lnTo>
                      <a:pt x="3919868" y="546655"/>
                    </a:lnTo>
                    <a:lnTo>
                      <a:pt x="3949612" y="552964"/>
                    </a:lnTo>
                    <a:lnTo>
                      <a:pt x="3969893" y="557020"/>
                    </a:lnTo>
                    <a:lnTo>
                      <a:pt x="4020367" y="562878"/>
                    </a:lnTo>
                    <a:lnTo>
                      <a:pt x="4070390" y="567836"/>
                    </a:lnTo>
                    <a:lnTo>
                      <a:pt x="4120865" y="572342"/>
                    </a:lnTo>
                    <a:lnTo>
                      <a:pt x="4156466" y="578201"/>
                    </a:lnTo>
                    <a:lnTo>
                      <a:pt x="4170888" y="580454"/>
                    </a:lnTo>
                    <a:lnTo>
                      <a:pt x="4221362" y="588116"/>
                    </a:lnTo>
                    <a:lnTo>
                      <a:pt x="4271387" y="599833"/>
                    </a:lnTo>
                    <a:lnTo>
                      <a:pt x="4285357" y="602988"/>
                    </a:lnTo>
                    <a:lnTo>
                      <a:pt x="4321861" y="612451"/>
                    </a:lnTo>
                    <a:lnTo>
                      <a:pt x="4371884" y="625070"/>
                    </a:lnTo>
                    <a:lnTo>
                      <a:pt x="4385404" y="628225"/>
                    </a:lnTo>
                    <a:lnTo>
                      <a:pt x="4422358" y="636787"/>
                    </a:lnTo>
                    <a:lnTo>
                      <a:pt x="4472382" y="648505"/>
                    </a:lnTo>
                    <a:lnTo>
                      <a:pt x="4501224" y="653462"/>
                    </a:lnTo>
                    <a:lnTo>
                      <a:pt x="4522856" y="657067"/>
                    </a:lnTo>
                    <a:lnTo>
                      <a:pt x="4572880" y="666080"/>
                    </a:lnTo>
                    <a:lnTo>
                      <a:pt x="4623354" y="673291"/>
                    </a:lnTo>
                    <a:lnTo>
                      <a:pt x="4673377" y="678248"/>
                    </a:lnTo>
                    <a:lnTo>
                      <a:pt x="4674729" y="678699"/>
                    </a:lnTo>
                    <a:lnTo>
                      <a:pt x="4723851" y="681403"/>
                    </a:lnTo>
                    <a:lnTo>
                      <a:pt x="4767566" y="678699"/>
                    </a:lnTo>
                    <a:lnTo>
                      <a:pt x="4773876" y="678248"/>
                    </a:lnTo>
                    <a:lnTo>
                      <a:pt x="4824350" y="667883"/>
                    </a:lnTo>
                    <a:lnTo>
                      <a:pt x="4857698" y="653462"/>
                    </a:lnTo>
                    <a:lnTo>
                      <a:pt x="4874374" y="646251"/>
                    </a:lnTo>
                    <a:lnTo>
                      <a:pt x="4903216" y="628225"/>
                    </a:lnTo>
                    <a:lnTo>
                      <a:pt x="4924848" y="614254"/>
                    </a:lnTo>
                    <a:lnTo>
                      <a:pt x="4937467" y="602988"/>
                    </a:lnTo>
                    <a:lnTo>
                      <a:pt x="4965859" y="578201"/>
                    </a:lnTo>
                    <a:lnTo>
                      <a:pt x="4974871" y="570089"/>
                    </a:lnTo>
                    <a:lnTo>
                      <a:pt x="4992448" y="552964"/>
                    </a:lnTo>
                    <a:lnTo>
                      <a:pt x="5016333" y="527727"/>
                    </a:lnTo>
                    <a:lnTo>
                      <a:pt x="5025345" y="518713"/>
                    </a:lnTo>
                    <a:lnTo>
                      <a:pt x="5039316" y="502490"/>
                    </a:lnTo>
                    <a:lnTo>
                      <a:pt x="5061399" y="477703"/>
                    </a:lnTo>
                    <a:lnTo>
                      <a:pt x="5075370" y="461029"/>
                    </a:lnTo>
                    <a:lnTo>
                      <a:pt x="5082580" y="452466"/>
                    </a:lnTo>
                    <a:lnTo>
                      <a:pt x="5104662" y="427229"/>
                    </a:lnTo>
                    <a:lnTo>
                      <a:pt x="5125844" y="403344"/>
                    </a:lnTo>
                    <a:lnTo>
                      <a:pt x="5126745" y="401992"/>
                    </a:lnTo>
                    <a:lnTo>
                      <a:pt x="5150630" y="377205"/>
                    </a:lnTo>
                    <a:lnTo>
                      <a:pt x="5174515" y="351968"/>
                    </a:lnTo>
                    <a:lnTo>
                      <a:pt x="5175867" y="350165"/>
                    </a:lnTo>
                    <a:lnTo>
                      <a:pt x="5202006" y="326731"/>
                    </a:lnTo>
                    <a:lnTo>
                      <a:pt x="5226342" y="305099"/>
                    </a:lnTo>
                    <a:lnTo>
                      <a:pt x="5231750" y="301494"/>
                    </a:lnTo>
                    <a:lnTo>
                      <a:pt x="5270506" y="276707"/>
                    </a:lnTo>
                    <a:lnTo>
                      <a:pt x="5276365" y="272651"/>
                    </a:lnTo>
                    <a:lnTo>
                      <a:pt x="5326839" y="252822"/>
                    </a:lnTo>
                    <a:lnTo>
                      <a:pt x="5346668" y="251470"/>
                    </a:lnTo>
                    <a:lnTo>
                      <a:pt x="5376863" y="248766"/>
                    </a:lnTo>
                    <a:lnTo>
                      <a:pt x="5390834" y="251470"/>
                    </a:lnTo>
                    <a:lnTo>
                      <a:pt x="5427337" y="257779"/>
                    </a:lnTo>
                    <a:lnTo>
                      <a:pt x="5474207" y="276707"/>
                    </a:lnTo>
                    <a:lnTo>
                      <a:pt x="5477360" y="278059"/>
                    </a:lnTo>
                    <a:lnTo>
                      <a:pt x="5517019" y="301494"/>
                    </a:lnTo>
                    <a:lnTo>
                      <a:pt x="5527836" y="307803"/>
                    </a:lnTo>
                    <a:lnTo>
                      <a:pt x="5553073" y="326731"/>
                    </a:lnTo>
                    <a:lnTo>
                      <a:pt x="5577859" y="345208"/>
                    </a:lnTo>
                    <a:lnTo>
                      <a:pt x="5585970" y="351968"/>
                    </a:lnTo>
                    <a:lnTo>
                      <a:pt x="5614814" y="377205"/>
                    </a:lnTo>
                    <a:lnTo>
                      <a:pt x="5628333" y="388472"/>
                    </a:lnTo>
                    <a:lnTo>
                      <a:pt x="5643655" y="401992"/>
                    </a:lnTo>
                    <a:lnTo>
                      <a:pt x="5671146" y="427229"/>
                    </a:lnTo>
                    <a:lnTo>
                      <a:pt x="5678357" y="433538"/>
                    </a:lnTo>
                    <a:lnTo>
                      <a:pt x="5699087" y="452466"/>
                    </a:lnTo>
                    <a:lnTo>
                      <a:pt x="5727028" y="477703"/>
                    </a:lnTo>
                    <a:lnTo>
                      <a:pt x="5728831" y="479506"/>
                    </a:lnTo>
                    <a:lnTo>
                      <a:pt x="5755420" y="502490"/>
                    </a:lnTo>
                    <a:lnTo>
                      <a:pt x="5778854" y="523220"/>
                    </a:lnTo>
                    <a:lnTo>
                      <a:pt x="5785164" y="527727"/>
                    </a:lnTo>
                    <a:lnTo>
                      <a:pt x="5817612" y="552964"/>
                    </a:lnTo>
                    <a:lnTo>
                      <a:pt x="5829328" y="561527"/>
                    </a:lnTo>
                    <a:lnTo>
                      <a:pt x="5855016" y="578201"/>
                    </a:lnTo>
                    <a:lnTo>
                      <a:pt x="5879353" y="593974"/>
                    </a:lnTo>
                    <a:lnTo>
                      <a:pt x="5898280" y="602988"/>
                    </a:lnTo>
                    <a:lnTo>
                      <a:pt x="5929827" y="618761"/>
                    </a:lnTo>
                    <a:lnTo>
                      <a:pt x="5960923" y="628225"/>
                    </a:lnTo>
                    <a:lnTo>
                      <a:pt x="5979851" y="634083"/>
                    </a:lnTo>
                    <a:lnTo>
                      <a:pt x="6030325" y="641745"/>
                    </a:lnTo>
                    <a:lnTo>
                      <a:pt x="6080348" y="641294"/>
                    </a:lnTo>
                    <a:lnTo>
                      <a:pt x="6130822" y="634083"/>
                    </a:lnTo>
                    <a:lnTo>
                      <a:pt x="6156059" y="628225"/>
                    </a:lnTo>
                    <a:lnTo>
                      <a:pt x="6180847" y="622366"/>
                    </a:lnTo>
                    <a:lnTo>
                      <a:pt x="6231321" y="606593"/>
                    </a:lnTo>
                    <a:lnTo>
                      <a:pt x="6240334" y="602988"/>
                    </a:lnTo>
                    <a:lnTo>
                      <a:pt x="6281344" y="587214"/>
                    </a:lnTo>
                    <a:lnTo>
                      <a:pt x="6304779" y="578201"/>
                    </a:lnTo>
                    <a:lnTo>
                      <a:pt x="6331819" y="566934"/>
                    </a:lnTo>
                    <a:lnTo>
                      <a:pt x="6361563" y="552964"/>
                    </a:lnTo>
                    <a:lnTo>
                      <a:pt x="6381842" y="543951"/>
                    </a:lnTo>
                    <a:lnTo>
                      <a:pt x="6416543" y="527727"/>
                    </a:lnTo>
                    <a:lnTo>
                      <a:pt x="6432316" y="520065"/>
                    </a:lnTo>
                    <a:lnTo>
                      <a:pt x="6466567" y="502490"/>
                    </a:lnTo>
                    <a:lnTo>
                      <a:pt x="6482340" y="494828"/>
                    </a:lnTo>
                    <a:lnTo>
                      <a:pt x="6517942" y="477703"/>
                    </a:lnTo>
                    <a:lnTo>
                      <a:pt x="6532814" y="470492"/>
                    </a:lnTo>
                    <a:lnTo>
                      <a:pt x="6573374" y="452466"/>
                    </a:lnTo>
                    <a:lnTo>
                      <a:pt x="6582837" y="447959"/>
                    </a:lnTo>
                    <a:lnTo>
                      <a:pt x="6633313" y="431735"/>
                    </a:lnTo>
                    <a:lnTo>
                      <a:pt x="6661254" y="427229"/>
                    </a:lnTo>
                    <a:lnTo>
                      <a:pt x="6683336" y="423624"/>
                    </a:lnTo>
                    <a:lnTo>
                      <a:pt x="6714883" y="427229"/>
                    </a:lnTo>
                    <a:lnTo>
                      <a:pt x="6733810" y="429482"/>
                    </a:lnTo>
                    <a:lnTo>
                      <a:pt x="6783834" y="449311"/>
                    </a:lnTo>
                    <a:lnTo>
                      <a:pt x="6787890" y="452466"/>
                    </a:lnTo>
                    <a:lnTo>
                      <a:pt x="6819887" y="477703"/>
                    </a:lnTo>
                    <a:lnTo>
                      <a:pt x="6834308" y="488519"/>
                    </a:lnTo>
                    <a:lnTo>
                      <a:pt x="6846927" y="502490"/>
                    </a:lnTo>
                    <a:lnTo>
                      <a:pt x="6869460" y="527727"/>
                    </a:lnTo>
                    <a:lnTo>
                      <a:pt x="6884331" y="543951"/>
                    </a:lnTo>
                    <a:lnTo>
                      <a:pt x="6891092" y="552964"/>
                    </a:lnTo>
                    <a:lnTo>
                      <a:pt x="6909119" y="578201"/>
                    </a:lnTo>
                    <a:lnTo>
                      <a:pt x="6927145" y="602988"/>
                    </a:lnTo>
                    <a:lnTo>
                      <a:pt x="6934805" y="613803"/>
                    </a:lnTo>
                    <a:lnTo>
                      <a:pt x="6943819" y="628225"/>
                    </a:lnTo>
                    <a:lnTo>
                      <a:pt x="6960044" y="653462"/>
                    </a:lnTo>
                    <a:lnTo>
                      <a:pt x="6976267" y="678699"/>
                    </a:lnTo>
                    <a:lnTo>
                      <a:pt x="6984830" y="692219"/>
                    </a:lnTo>
                    <a:lnTo>
                      <a:pt x="6992040" y="703485"/>
                    </a:lnTo>
                    <a:lnTo>
                      <a:pt x="7007363" y="728723"/>
                    </a:lnTo>
                    <a:lnTo>
                      <a:pt x="7022234" y="753960"/>
                    </a:lnTo>
                    <a:lnTo>
                      <a:pt x="7035304" y="774240"/>
                    </a:lnTo>
                    <a:lnTo>
                      <a:pt x="7038459" y="779197"/>
                    </a:lnTo>
                    <a:lnTo>
                      <a:pt x="7054682" y="803983"/>
                    </a:lnTo>
                    <a:lnTo>
                      <a:pt x="7070906" y="829221"/>
                    </a:lnTo>
                    <a:lnTo>
                      <a:pt x="7085328" y="852204"/>
                    </a:lnTo>
                    <a:lnTo>
                      <a:pt x="7087130" y="854458"/>
                    </a:lnTo>
                    <a:lnTo>
                      <a:pt x="7106959" y="879695"/>
                    </a:lnTo>
                    <a:lnTo>
                      <a:pt x="7126337" y="904481"/>
                    </a:lnTo>
                    <a:lnTo>
                      <a:pt x="7135802" y="917100"/>
                    </a:lnTo>
                    <a:lnTo>
                      <a:pt x="7148421" y="929718"/>
                    </a:lnTo>
                    <a:lnTo>
                      <a:pt x="7173658" y="954956"/>
                    </a:lnTo>
                    <a:lnTo>
                      <a:pt x="7186276" y="967123"/>
                    </a:lnTo>
                    <a:lnTo>
                      <a:pt x="7206557" y="980193"/>
                    </a:lnTo>
                    <a:lnTo>
                      <a:pt x="7236299" y="997769"/>
                    </a:lnTo>
                    <a:lnTo>
                      <a:pt x="7270099" y="1004979"/>
                    </a:lnTo>
                    <a:lnTo>
                      <a:pt x="7286775" y="1009035"/>
                    </a:lnTo>
                    <a:lnTo>
                      <a:pt x="7315616" y="1004979"/>
                    </a:lnTo>
                    <a:lnTo>
                      <a:pt x="7336797" y="1002275"/>
                    </a:lnTo>
                    <a:lnTo>
                      <a:pt x="7387272" y="982897"/>
                    </a:lnTo>
                    <a:lnTo>
                      <a:pt x="7391778" y="980193"/>
                    </a:lnTo>
                    <a:lnTo>
                      <a:pt x="7432789" y="954956"/>
                    </a:lnTo>
                    <a:lnTo>
                      <a:pt x="7437296" y="952252"/>
                    </a:lnTo>
                    <a:lnTo>
                      <a:pt x="7469744" y="929718"/>
                    </a:lnTo>
                    <a:lnTo>
                      <a:pt x="7487770" y="917550"/>
                    </a:lnTo>
                    <a:lnTo>
                      <a:pt x="7487770" y="904481"/>
                    </a:lnTo>
                    <a:lnTo>
                      <a:pt x="7487770" y="879695"/>
                    </a:lnTo>
                    <a:lnTo>
                      <a:pt x="7487770" y="854458"/>
                    </a:lnTo>
                    <a:lnTo>
                      <a:pt x="7487770" y="829221"/>
                    </a:lnTo>
                    <a:lnTo>
                      <a:pt x="7487770" y="803983"/>
                    </a:lnTo>
                    <a:lnTo>
                      <a:pt x="7487770" y="779197"/>
                    </a:lnTo>
                    <a:lnTo>
                      <a:pt x="7487770" y="753960"/>
                    </a:lnTo>
                    <a:lnTo>
                      <a:pt x="7487770" y="728723"/>
                    </a:lnTo>
                    <a:lnTo>
                      <a:pt x="7487770" y="703485"/>
                    </a:lnTo>
                    <a:lnTo>
                      <a:pt x="7487770" y="678699"/>
                    </a:lnTo>
                    <a:lnTo>
                      <a:pt x="7487770" y="653462"/>
                    </a:lnTo>
                    <a:lnTo>
                      <a:pt x="7487770" y="628225"/>
                    </a:lnTo>
                    <a:lnTo>
                      <a:pt x="7487770" y="602988"/>
                    </a:lnTo>
                    <a:lnTo>
                      <a:pt x="7487770" y="594425"/>
                    </a:lnTo>
                    <a:lnTo>
                      <a:pt x="7475151" y="602988"/>
                    </a:lnTo>
                    <a:lnTo>
                      <a:pt x="7438648" y="628225"/>
                    </a:lnTo>
                    <a:lnTo>
                      <a:pt x="7437296" y="629126"/>
                    </a:lnTo>
                    <a:lnTo>
                      <a:pt x="7395834" y="653462"/>
                    </a:lnTo>
                    <a:lnTo>
                      <a:pt x="7387272" y="658870"/>
                    </a:lnTo>
                    <a:lnTo>
                      <a:pt x="7338601" y="678699"/>
                    </a:lnTo>
                    <a:lnTo>
                      <a:pt x="7336797" y="679150"/>
                    </a:lnTo>
                    <a:lnTo>
                      <a:pt x="7286775" y="685459"/>
                    </a:lnTo>
                    <a:lnTo>
                      <a:pt x="7253425" y="678699"/>
                    </a:lnTo>
                    <a:lnTo>
                      <a:pt x="7236299" y="675094"/>
                    </a:lnTo>
                    <a:lnTo>
                      <a:pt x="7201599" y="653462"/>
                    </a:lnTo>
                    <a:lnTo>
                      <a:pt x="7186276" y="643998"/>
                    </a:lnTo>
                    <a:lnTo>
                      <a:pt x="7170052" y="628225"/>
                    </a:lnTo>
                    <a:lnTo>
                      <a:pt x="7143914" y="602988"/>
                    </a:lnTo>
                    <a:lnTo>
                      <a:pt x="7135802" y="594876"/>
                    </a:lnTo>
                    <a:lnTo>
                      <a:pt x="7123633" y="578201"/>
                    </a:lnTo>
                    <a:lnTo>
                      <a:pt x="7103804" y="552964"/>
                    </a:lnTo>
                    <a:lnTo>
                      <a:pt x="7085328" y="528628"/>
                    </a:lnTo>
                    <a:lnTo>
                      <a:pt x="7084877" y="527727"/>
                    </a:lnTo>
                    <a:lnTo>
                      <a:pt x="7068652" y="502490"/>
                    </a:lnTo>
                    <a:lnTo>
                      <a:pt x="7051978" y="477703"/>
                    </a:lnTo>
                    <a:lnTo>
                      <a:pt x="7035755" y="452466"/>
                    </a:lnTo>
                    <a:lnTo>
                      <a:pt x="7035304" y="451565"/>
                    </a:lnTo>
                    <a:lnTo>
                      <a:pt x="7020432" y="427229"/>
                    </a:lnTo>
                    <a:lnTo>
                      <a:pt x="7004659" y="401992"/>
                    </a:lnTo>
                    <a:lnTo>
                      <a:pt x="6988885" y="377205"/>
                    </a:lnTo>
                    <a:lnTo>
                      <a:pt x="6984830" y="370445"/>
                    </a:lnTo>
                    <a:lnTo>
                      <a:pt x="6973563" y="351968"/>
                    </a:lnTo>
                    <a:lnTo>
                      <a:pt x="6957790" y="326731"/>
                    </a:lnTo>
                    <a:lnTo>
                      <a:pt x="6942016" y="301494"/>
                    </a:lnTo>
                    <a:lnTo>
                      <a:pt x="6934805" y="290227"/>
                    </a:lnTo>
                    <a:lnTo>
                      <a:pt x="6924892" y="276707"/>
                    </a:lnTo>
                    <a:lnTo>
                      <a:pt x="6906415" y="251470"/>
                    </a:lnTo>
                    <a:lnTo>
                      <a:pt x="6887937" y="226233"/>
                    </a:lnTo>
                    <a:lnTo>
                      <a:pt x="6884331" y="221726"/>
                    </a:lnTo>
                    <a:lnTo>
                      <a:pt x="6865854" y="200996"/>
                    </a:lnTo>
                    <a:lnTo>
                      <a:pt x="6843772" y="176209"/>
                    </a:lnTo>
                    <a:lnTo>
                      <a:pt x="6834308" y="165844"/>
                    </a:lnTo>
                    <a:lnTo>
                      <a:pt x="6814930" y="150972"/>
                    </a:lnTo>
                    <a:lnTo>
                      <a:pt x="6783834" y="127087"/>
                    </a:lnTo>
                    <a:lnTo>
                      <a:pt x="6781130" y="125735"/>
                    </a:lnTo>
                    <a:lnTo>
                      <a:pt x="6733810" y="106807"/>
                    </a:lnTo>
                    <a:lnTo>
                      <a:pt x="6683336" y="101399"/>
                    </a:lnTo>
                    <a:lnTo>
                      <a:pt x="6633313" y="109962"/>
                    </a:lnTo>
                    <a:lnTo>
                      <a:pt x="6583740" y="125735"/>
                    </a:lnTo>
                    <a:lnTo>
                      <a:pt x="6582837" y="126186"/>
                    </a:lnTo>
                    <a:lnTo>
                      <a:pt x="6532814" y="148268"/>
                    </a:lnTo>
                    <a:lnTo>
                      <a:pt x="6527407" y="150972"/>
                    </a:lnTo>
                    <a:lnTo>
                      <a:pt x="6482340" y="173055"/>
                    </a:lnTo>
                    <a:lnTo>
                      <a:pt x="6476933" y="176209"/>
                    </a:lnTo>
                    <a:lnTo>
                      <a:pt x="6432316" y="198292"/>
                    </a:lnTo>
                    <a:lnTo>
                      <a:pt x="6426007" y="200996"/>
                    </a:lnTo>
                    <a:lnTo>
                      <a:pt x="6381842" y="222628"/>
                    </a:lnTo>
                    <a:lnTo>
                      <a:pt x="6373730" y="226233"/>
                    </a:lnTo>
                    <a:lnTo>
                      <a:pt x="6331819" y="244710"/>
                    </a:lnTo>
                    <a:lnTo>
                      <a:pt x="6315594" y="251470"/>
                    </a:lnTo>
                    <a:lnTo>
                      <a:pt x="6281344" y="265891"/>
                    </a:lnTo>
                    <a:lnTo>
                      <a:pt x="6252502" y="276707"/>
                    </a:lnTo>
                    <a:lnTo>
                      <a:pt x="6231321" y="284369"/>
                    </a:lnTo>
                    <a:lnTo>
                      <a:pt x="6180847" y="299691"/>
                    </a:lnTo>
                    <a:lnTo>
                      <a:pt x="6173185" y="301494"/>
                    </a:lnTo>
                    <a:lnTo>
                      <a:pt x="6130822" y="312310"/>
                    </a:lnTo>
                    <a:lnTo>
                      <a:pt x="6080348" y="319520"/>
                    </a:lnTo>
                    <a:lnTo>
                      <a:pt x="6030325" y="319971"/>
                    </a:lnTo>
                    <a:lnTo>
                      <a:pt x="5979851" y="311859"/>
                    </a:lnTo>
                    <a:lnTo>
                      <a:pt x="5947403" y="301494"/>
                    </a:lnTo>
                    <a:lnTo>
                      <a:pt x="5929827" y="296086"/>
                    </a:lnTo>
                    <a:lnTo>
                      <a:pt x="5889718" y="276707"/>
                    </a:lnTo>
                    <a:lnTo>
                      <a:pt x="5879353" y="271299"/>
                    </a:lnTo>
                    <a:lnTo>
                      <a:pt x="5847806" y="251470"/>
                    </a:lnTo>
                    <a:lnTo>
                      <a:pt x="5829328" y="239753"/>
                    </a:lnTo>
                    <a:lnTo>
                      <a:pt x="5812204" y="226233"/>
                    </a:lnTo>
                    <a:lnTo>
                      <a:pt x="5779756" y="200996"/>
                    </a:lnTo>
                    <a:lnTo>
                      <a:pt x="5778854" y="200545"/>
                    </a:lnTo>
                    <a:lnTo>
                      <a:pt x="5750462" y="176209"/>
                    </a:lnTo>
                    <a:lnTo>
                      <a:pt x="5728831" y="157281"/>
                    </a:lnTo>
                    <a:lnTo>
                      <a:pt x="5721621" y="150972"/>
                    </a:lnTo>
                    <a:lnTo>
                      <a:pt x="5694129" y="125735"/>
                    </a:lnTo>
                    <a:lnTo>
                      <a:pt x="5678357" y="112215"/>
                    </a:lnTo>
                    <a:lnTo>
                      <a:pt x="5665739" y="100498"/>
                    </a:lnTo>
                    <a:lnTo>
                      <a:pt x="5639600" y="75711"/>
                    </a:lnTo>
                    <a:lnTo>
                      <a:pt x="5628333" y="65346"/>
                    </a:lnTo>
                    <a:lnTo>
                      <a:pt x="5610307" y="50474"/>
                    </a:lnTo>
                    <a:lnTo>
                      <a:pt x="5581014" y="25237"/>
                    </a:lnTo>
                    <a:lnTo>
                      <a:pt x="5577859" y="22984"/>
                    </a:lnTo>
                    <a:lnTo>
                      <a:pt x="5547214" y="0"/>
                    </a:lnTo>
                    <a:lnTo>
                      <a:pt x="5527836" y="0"/>
                    </a:lnTo>
                    <a:lnTo>
                      <a:pt x="5477360" y="0"/>
                    </a:lnTo>
                    <a:lnTo>
                      <a:pt x="5427337" y="0"/>
                    </a:lnTo>
                    <a:lnTo>
                      <a:pt x="5376863" y="0"/>
                    </a:lnTo>
                    <a:lnTo>
                      <a:pt x="5326839" y="0"/>
                    </a:lnTo>
                    <a:lnTo>
                      <a:pt x="5276365" y="0"/>
                    </a:lnTo>
                    <a:lnTo>
                      <a:pt x="5226342" y="0"/>
                    </a:lnTo>
                    <a:lnTo>
                      <a:pt x="5206513" y="0"/>
                    </a:lnTo>
                    <a:lnTo>
                      <a:pt x="5177670" y="25237"/>
                    </a:lnTo>
                    <a:lnTo>
                      <a:pt x="5175867" y="27040"/>
                    </a:lnTo>
                    <a:lnTo>
                      <a:pt x="5153785" y="50474"/>
                    </a:lnTo>
                    <a:lnTo>
                      <a:pt x="5130351" y="75711"/>
                    </a:lnTo>
                    <a:lnTo>
                      <a:pt x="5125844" y="80218"/>
                    </a:lnTo>
                    <a:lnTo>
                      <a:pt x="5107366" y="100498"/>
                    </a:lnTo>
                    <a:lnTo>
                      <a:pt x="5085734" y="125735"/>
                    </a:lnTo>
                    <a:lnTo>
                      <a:pt x="5075370" y="137903"/>
                    </a:lnTo>
                    <a:lnTo>
                      <a:pt x="5064553" y="150972"/>
                    </a:lnTo>
                    <a:lnTo>
                      <a:pt x="5042020" y="176209"/>
                    </a:lnTo>
                    <a:lnTo>
                      <a:pt x="5025345" y="195137"/>
                    </a:lnTo>
                    <a:lnTo>
                      <a:pt x="5019486" y="200996"/>
                    </a:lnTo>
                    <a:lnTo>
                      <a:pt x="4995152" y="226233"/>
                    </a:lnTo>
                    <a:lnTo>
                      <a:pt x="4974871" y="246963"/>
                    </a:lnTo>
                    <a:lnTo>
                      <a:pt x="4969915" y="251470"/>
                    </a:lnTo>
                    <a:lnTo>
                      <a:pt x="4940620" y="276707"/>
                    </a:lnTo>
                    <a:lnTo>
                      <a:pt x="4924848" y="290227"/>
                    </a:lnTo>
                    <a:lnTo>
                      <a:pt x="4907723" y="301494"/>
                    </a:lnTo>
                    <a:lnTo>
                      <a:pt x="4874374" y="322675"/>
                    </a:lnTo>
                    <a:lnTo>
                      <a:pt x="4865360" y="326731"/>
                    </a:lnTo>
                    <a:lnTo>
                      <a:pt x="4824350" y="344307"/>
                    </a:lnTo>
                    <a:lnTo>
                      <a:pt x="4787846" y="351968"/>
                    </a:lnTo>
                    <a:lnTo>
                      <a:pt x="4773876" y="355123"/>
                    </a:lnTo>
                    <a:lnTo>
                      <a:pt x="4723851" y="358728"/>
                    </a:lnTo>
                    <a:lnTo>
                      <a:pt x="4673377" y="356024"/>
                    </a:lnTo>
                    <a:lnTo>
                      <a:pt x="4638226" y="351968"/>
                    </a:lnTo>
                    <a:lnTo>
                      <a:pt x="4623354" y="350165"/>
                    </a:lnTo>
                    <a:lnTo>
                      <a:pt x="4572880" y="342504"/>
                    </a:lnTo>
                    <a:lnTo>
                      <a:pt x="4522856" y="334843"/>
                    </a:lnTo>
                    <a:lnTo>
                      <a:pt x="4480494" y="326731"/>
                    </a:lnTo>
                    <a:lnTo>
                      <a:pt x="4472382" y="325379"/>
                    </a:lnTo>
                    <a:lnTo>
                      <a:pt x="4422358" y="314112"/>
                    </a:lnTo>
                    <a:lnTo>
                      <a:pt x="4371884" y="302846"/>
                    </a:lnTo>
                    <a:lnTo>
                      <a:pt x="4367828" y="301494"/>
                    </a:lnTo>
                    <a:lnTo>
                      <a:pt x="4321861" y="289326"/>
                    </a:lnTo>
                    <a:lnTo>
                      <a:pt x="4271387" y="277609"/>
                    </a:lnTo>
                    <a:lnTo>
                      <a:pt x="4267780" y="276707"/>
                    </a:lnTo>
                    <a:lnTo>
                      <a:pt x="4221362" y="265441"/>
                    </a:lnTo>
                    <a:lnTo>
                      <a:pt x="4170888" y="256427"/>
                    </a:lnTo>
                    <a:lnTo>
                      <a:pt x="4132132" y="251470"/>
                    </a:lnTo>
                    <a:lnTo>
                      <a:pt x="4120865" y="249667"/>
                    </a:lnTo>
                    <a:lnTo>
                      <a:pt x="4070390" y="245161"/>
                    </a:lnTo>
                    <a:lnTo>
                      <a:pt x="4020367" y="239753"/>
                    </a:lnTo>
                    <a:lnTo>
                      <a:pt x="3969893" y="233444"/>
                    </a:lnTo>
                    <a:lnTo>
                      <a:pt x="3932487" y="226233"/>
                    </a:lnTo>
                    <a:lnTo>
                      <a:pt x="3919868" y="223980"/>
                    </a:lnTo>
                    <a:lnTo>
                      <a:pt x="3869394" y="209108"/>
                    </a:lnTo>
                    <a:lnTo>
                      <a:pt x="3848664" y="200996"/>
                    </a:lnTo>
                    <a:lnTo>
                      <a:pt x="3819371" y="189279"/>
                    </a:lnTo>
                    <a:lnTo>
                      <a:pt x="3791880" y="176209"/>
                    </a:lnTo>
                    <a:lnTo>
                      <a:pt x="3768896" y="164943"/>
                    </a:lnTo>
                    <a:lnTo>
                      <a:pt x="3741857" y="150972"/>
                    </a:lnTo>
                    <a:lnTo>
                      <a:pt x="3718873" y="138804"/>
                    </a:lnTo>
                    <a:lnTo>
                      <a:pt x="3693185" y="125735"/>
                    </a:lnTo>
                    <a:lnTo>
                      <a:pt x="3668399" y="113116"/>
                    </a:lnTo>
                    <a:lnTo>
                      <a:pt x="3640458" y="100498"/>
                    </a:lnTo>
                    <a:lnTo>
                      <a:pt x="3618374" y="90583"/>
                    </a:lnTo>
                    <a:lnTo>
                      <a:pt x="3571506" y="75711"/>
                    </a:lnTo>
                    <a:lnTo>
                      <a:pt x="3567900" y="74359"/>
                    </a:lnTo>
                    <a:lnTo>
                      <a:pt x="3517877" y="63994"/>
                    </a:lnTo>
                    <a:lnTo>
                      <a:pt x="3467403" y="62642"/>
                    </a:lnTo>
                    <a:lnTo>
                      <a:pt x="3417379" y="67149"/>
                    </a:lnTo>
                    <a:lnTo>
                      <a:pt x="3381326" y="75711"/>
                    </a:lnTo>
                    <a:lnTo>
                      <a:pt x="3366905" y="78866"/>
                    </a:lnTo>
                    <a:lnTo>
                      <a:pt x="3316881" y="94639"/>
                    </a:lnTo>
                    <a:lnTo>
                      <a:pt x="3298405" y="100498"/>
                    </a:lnTo>
                    <a:lnTo>
                      <a:pt x="3266407" y="111764"/>
                    </a:lnTo>
                    <a:lnTo>
                      <a:pt x="3227199" y="125735"/>
                    </a:lnTo>
                    <a:lnTo>
                      <a:pt x="3216384" y="129791"/>
                    </a:lnTo>
                    <a:lnTo>
                      <a:pt x="3165909" y="145114"/>
                    </a:lnTo>
                    <a:lnTo>
                      <a:pt x="3141573" y="150972"/>
                    </a:lnTo>
                    <a:lnTo>
                      <a:pt x="3115885" y="156831"/>
                    </a:lnTo>
                    <a:lnTo>
                      <a:pt x="3065411" y="163591"/>
                    </a:lnTo>
                    <a:lnTo>
                      <a:pt x="3014937" y="163591"/>
                    </a:lnTo>
                    <a:lnTo>
                      <a:pt x="2964913" y="156380"/>
                    </a:lnTo>
                    <a:lnTo>
                      <a:pt x="2945534" y="150972"/>
                    </a:lnTo>
                    <a:lnTo>
                      <a:pt x="2914439" y="142410"/>
                    </a:lnTo>
                    <a:lnTo>
                      <a:pt x="2872076" y="125735"/>
                    </a:lnTo>
                    <a:lnTo>
                      <a:pt x="2864416" y="122580"/>
                    </a:lnTo>
                    <a:lnTo>
                      <a:pt x="2818447" y="100498"/>
                    </a:lnTo>
                    <a:lnTo>
                      <a:pt x="2813942" y="98695"/>
                    </a:lnTo>
                    <a:lnTo>
                      <a:pt x="2770677" y="75711"/>
                    </a:lnTo>
                    <a:lnTo>
                      <a:pt x="2763917" y="71655"/>
                    </a:lnTo>
                    <a:lnTo>
                      <a:pt x="2722907" y="50474"/>
                    </a:lnTo>
                    <a:lnTo>
                      <a:pt x="2713443" y="45517"/>
                    </a:lnTo>
                    <a:lnTo>
                      <a:pt x="2675137" y="25237"/>
                    </a:lnTo>
                    <a:lnTo>
                      <a:pt x="2663419" y="18928"/>
                    </a:lnTo>
                    <a:lnTo>
                      <a:pt x="2624662" y="0"/>
                    </a:lnTo>
                    <a:lnTo>
                      <a:pt x="2612945" y="0"/>
                    </a:lnTo>
                    <a:lnTo>
                      <a:pt x="2562922" y="0"/>
                    </a:lnTo>
                    <a:lnTo>
                      <a:pt x="2512448" y="0"/>
                    </a:lnTo>
                    <a:lnTo>
                      <a:pt x="2462423" y="0"/>
                    </a:lnTo>
                    <a:lnTo>
                      <a:pt x="2411949" y="0"/>
                    </a:lnTo>
                    <a:lnTo>
                      <a:pt x="2361926" y="0"/>
                    </a:lnTo>
                    <a:lnTo>
                      <a:pt x="2311451" y="0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0"/>
                    </a:lnTo>
                    <a:lnTo>
                      <a:pt x="2110456" y="0"/>
                    </a:lnTo>
                    <a:lnTo>
                      <a:pt x="2060433" y="0"/>
                    </a:lnTo>
                    <a:lnTo>
                      <a:pt x="2009957" y="0"/>
                    </a:lnTo>
                    <a:lnTo>
                      <a:pt x="1985171" y="0"/>
                    </a:lnTo>
                    <a:lnTo>
                      <a:pt x="1959934" y="22984"/>
                    </a:lnTo>
                    <a:lnTo>
                      <a:pt x="1957230" y="25237"/>
                    </a:lnTo>
                    <a:lnTo>
                      <a:pt x="1931542" y="50474"/>
                    </a:lnTo>
                    <a:lnTo>
                      <a:pt x="1909460" y="72557"/>
                    </a:lnTo>
                    <a:lnTo>
                      <a:pt x="1906305" y="75711"/>
                    </a:lnTo>
                    <a:lnTo>
                      <a:pt x="1880617" y="100498"/>
                    </a:lnTo>
                    <a:lnTo>
                      <a:pt x="1859436" y="121228"/>
                    </a:lnTo>
                    <a:lnTo>
                      <a:pt x="1854479" y="125735"/>
                    </a:lnTo>
                    <a:lnTo>
                      <a:pt x="1827439" y="150972"/>
                    </a:lnTo>
                    <a:lnTo>
                      <a:pt x="1808962" y="167196"/>
                    </a:lnTo>
                    <a:lnTo>
                      <a:pt x="1797695" y="176209"/>
                    </a:lnTo>
                    <a:lnTo>
                      <a:pt x="1765247" y="200996"/>
                    </a:lnTo>
                    <a:lnTo>
                      <a:pt x="1758939" y="205953"/>
                    </a:lnTo>
                    <a:lnTo>
                      <a:pt x="1729195" y="226233"/>
                    </a:lnTo>
                    <a:lnTo>
                      <a:pt x="1708465" y="240204"/>
                    </a:lnTo>
                    <a:lnTo>
                      <a:pt x="1686381" y="251470"/>
                    </a:lnTo>
                    <a:lnTo>
                      <a:pt x="1658440" y="265891"/>
                    </a:lnTo>
                    <a:lnTo>
                      <a:pt x="1635456" y="276707"/>
                    </a:lnTo>
                    <a:lnTo>
                      <a:pt x="1607966" y="288875"/>
                    </a:lnTo>
                    <a:lnTo>
                      <a:pt x="1577321" y="301494"/>
                    </a:lnTo>
                    <a:lnTo>
                      <a:pt x="1557942" y="309155"/>
                    </a:lnTo>
                    <a:lnTo>
                      <a:pt x="1513327" y="326731"/>
                    </a:lnTo>
                    <a:lnTo>
                      <a:pt x="1507468" y="328984"/>
                    </a:lnTo>
                    <a:lnTo>
                      <a:pt x="1457445" y="350616"/>
                    </a:lnTo>
                    <a:lnTo>
                      <a:pt x="1454290" y="351968"/>
                    </a:lnTo>
                    <a:lnTo>
                      <a:pt x="1406971" y="373600"/>
                    </a:lnTo>
                    <a:lnTo>
                      <a:pt x="1400210" y="377205"/>
                    </a:lnTo>
                    <a:lnTo>
                      <a:pt x="1356946" y="397936"/>
                    </a:lnTo>
                    <a:lnTo>
                      <a:pt x="1348384" y="401992"/>
                    </a:lnTo>
                    <a:lnTo>
                      <a:pt x="1306472" y="423173"/>
                    </a:lnTo>
                    <a:lnTo>
                      <a:pt x="1297459" y="427229"/>
                    </a:lnTo>
                    <a:lnTo>
                      <a:pt x="1256448" y="446607"/>
                    </a:lnTo>
                    <a:lnTo>
                      <a:pt x="1241126" y="452466"/>
                    </a:lnTo>
                    <a:lnTo>
                      <a:pt x="1205974" y="465535"/>
                    </a:lnTo>
                    <a:lnTo>
                      <a:pt x="1171273" y="477703"/>
                    </a:lnTo>
                    <a:lnTo>
                      <a:pt x="1155951" y="482660"/>
                    </a:lnTo>
                    <a:lnTo>
                      <a:pt x="1105477" y="496180"/>
                    </a:lnTo>
                    <a:lnTo>
                      <a:pt x="1078437" y="502490"/>
                    </a:lnTo>
                    <a:lnTo>
                      <a:pt x="1055453" y="508348"/>
                    </a:lnTo>
                    <a:lnTo>
                      <a:pt x="1004979" y="521868"/>
                    </a:lnTo>
                    <a:lnTo>
                      <a:pt x="986952" y="527727"/>
                    </a:lnTo>
                    <a:lnTo>
                      <a:pt x="954956" y="538993"/>
                    </a:lnTo>
                    <a:lnTo>
                      <a:pt x="921606" y="552964"/>
                    </a:lnTo>
                    <a:lnTo>
                      <a:pt x="904480" y="560174"/>
                    </a:lnTo>
                    <a:lnTo>
                      <a:pt x="869328" y="578201"/>
                    </a:lnTo>
                    <a:lnTo>
                      <a:pt x="854457" y="585862"/>
                    </a:lnTo>
                    <a:lnTo>
                      <a:pt x="826516" y="602988"/>
                    </a:lnTo>
                    <a:lnTo>
                      <a:pt x="803983" y="616057"/>
                    </a:lnTo>
                    <a:lnTo>
                      <a:pt x="784154" y="628225"/>
                    </a:lnTo>
                    <a:lnTo>
                      <a:pt x="753959" y="647603"/>
                    </a:lnTo>
                    <a:lnTo>
                      <a:pt x="743594" y="653462"/>
                    </a:lnTo>
                    <a:lnTo>
                      <a:pt x="703485" y="676896"/>
                    </a:lnTo>
                    <a:lnTo>
                      <a:pt x="699880" y="678699"/>
                    </a:lnTo>
                    <a:lnTo>
                      <a:pt x="653462" y="701232"/>
                    </a:lnTo>
                    <a:lnTo>
                      <a:pt x="643096" y="703485"/>
                    </a:lnTo>
                    <a:lnTo>
                      <a:pt x="602986" y="714301"/>
                    </a:lnTo>
                    <a:lnTo>
                      <a:pt x="552963" y="714752"/>
                    </a:lnTo>
                    <a:lnTo>
                      <a:pt x="519164" y="703485"/>
                    </a:lnTo>
                    <a:lnTo>
                      <a:pt x="502489" y="698528"/>
                    </a:lnTo>
                    <a:lnTo>
                      <a:pt x="470041" y="678699"/>
                    </a:lnTo>
                    <a:lnTo>
                      <a:pt x="452465" y="667432"/>
                    </a:lnTo>
                    <a:lnTo>
                      <a:pt x="437594" y="653462"/>
                    </a:lnTo>
                    <a:lnTo>
                      <a:pt x="411906" y="628225"/>
                    </a:lnTo>
                    <a:lnTo>
                      <a:pt x="401991" y="618761"/>
                    </a:lnTo>
                    <a:lnTo>
                      <a:pt x="389372" y="602988"/>
                    </a:lnTo>
                    <a:lnTo>
                      <a:pt x="369093" y="578201"/>
                    </a:lnTo>
                    <a:lnTo>
                      <a:pt x="351968" y="556119"/>
                    </a:lnTo>
                    <a:lnTo>
                      <a:pt x="349714" y="552964"/>
                    </a:lnTo>
                    <a:lnTo>
                      <a:pt x="331688" y="527727"/>
                    </a:lnTo>
                    <a:lnTo>
                      <a:pt x="314112" y="502490"/>
                    </a:lnTo>
                    <a:lnTo>
                      <a:pt x="301494" y="484012"/>
                    </a:lnTo>
                    <a:lnTo>
                      <a:pt x="297437" y="477703"/>
                    </a:lnTo>
                    <a:lnTo>
                      <a:pt x="280762" y="452466"/>
                    </a:lnTo>
                    <a:lnTo>
                      <a:pt x="264088" y="427229"/>
                    </a:lnTo>
                    <a:lnTo>
                      <a:pt x="251469" y="407850"/>
                    </a:lnTo>
                    <a:lnTo>
                      <a:pt x="247414" y="401992"/>
                    </a:lnTo>
                    <a:lnTo>
                      <a:pt x="230739" y="377205"/>
                    </a:lnTo>
                    <a:lnTo>
                      <a:pt x="214065" y="351968"/>
                    </a:lnTo>
                    <a:lnTo>
                      <a:pt x="200995" y="333040"/>
                    </a:lnTo>
                    <a:lnTo>
                      <a:pt x="196037" y="326731"/>
                    </a:lnTo>
                    <a:lnTo>
                      <a:pt x="177110" y="301494"/>
                    </a:lnTo>
                    <a:lnTo>
                      <a:pt x="158633" y="276707"/>
                    </a:lnTo>
                    <a:lnTo>
                      <a:pt x="150971" y="266342"/>
                    </a:lnTo>
                    <a:lnTo>
                      <a:pt x="136100" y="251470"/>
                    </a:lnTo>
                    <a:lnTo>
                      <a:pt x="112215" y="226233"/>
                    </a:lnTo>
                    <a:lnTo>
                      <a:pt x="100497" y="214065"/>
                    </a:lnTo>
                    <a:lnTo>
                      <a:pt x="82020" y="200996"/>
                    </a:lnTo>
                    <a:lnTo>
                      <a:pt x="50474" y="178913"/>
                    </a:lnTo>
                    <a:lnTo>
                      <a:pt x="40559" y="176209"/>
                    </a:lnTo>
                    <a:lnTo>
                      <a:pt x="0" y="163140"/>
                    </a:lnTo>
                    <a:lnTo>
                      <a:pt x="0" y="176209"/>
                    </a:lnTo>
                    <a:lnTo>
                      <a:pt x="0" y="200996"/>
                    </a:lnTo>
                    <a:lnTo>
                      <a:pt x="0" y="226233"/>
                    </a:lnTo>
                    <a:lnTo>
                      <a:pt x="0" y="251470"/>
                    </a:lnTo>
                    <a:lnTo>
                      <a:pt x="0" y="276707"/>
                    </a:lnTo>
                    <a:lnTo>
                      <a:pt x="0" y="301494"/>
                    </a:lnTo>
                    <a:lnTo>
                      <a:pt x="0" y="326731"/>
                    </a:lnTo>
                    <a:lnTo>
                      <a:pt x="0" y="351968"/>
                    </a:lnTo>
                    <a:lnTo>
                      <a:pt x="0" y="377205"/>
                    </a:lnTo>
                    <a:lnTo>
                      <a:pt x="0" y="401992"/>
                    </a:lnTo>
                    <a:lnTo>
                      <a:pt x="0" y="427229"/>
                    </a:lnTo>
                    <a:lnTo>
                      <a:pt x="0" y="452466"/>
                    </a:lnTo>
                    <a:lnTo>
                      <a:pt x="0" y="477703"/>
                    </a:lnTo>
                    <a:lnTo>
                      <a:pt x="0" y="486716"/>
                    </a:lnTo>
                    <a:lnTo>
                      <a:pt x="50474" y="501588"/>
                    </a:lnTo>
                    <a:lnTo>
                      <a:pt x="51826" y="502490"/>
                    </a:lnTo>
                    <a:lnTo>
                      <a:pt x="88330" y="527727"/>
                    </a:lnTo>
                    <a:lnTo>
                      <a:pt x="100497" y="536289"/>
                    </a:lnTo>
                    <a:lnTo>
                      <a:pt x="116271" y="552964"/>
                    </a:lnTo>
                    <a:lnTo>
                      <a:pt x="140607" y="578201"/>
                    </a:lnTo>
                    <a:lnTo>
                      <a:pt x="150971" y="589017"/>
                    </a:lnTo>
                    <a:lnTo>
                      <a:pt x="161337" y="602988"/>
                    </a:lnTo>
                    <a:lnTo>
                      <a:pt x="180265" y="628225"/>
                    </a:lnTo>
                    <a:lnTo>
                      <a:pt x="199643" y="653462"/>
                    </a:lnTo>
                    <a:lnTo>
                      <a:pt x="200995" y="654814"/>
                    </a:lnTo>
                    <a:lnTo>
                      <a:pt x="216318" y="678699"/>
                    </a:lnTo>
                    <a:lnTo>
                      <a:pt x="233443" y="703485"/>
                    </a:lnTo>
                    <a:lnTo>
                      <a:pt x="250569" y="728723"/>
                    </a:lnTo>
                    <a:lnTo>
                      <a:pt x="251469" y="729624"/>
                    </a:lnTo>
                    <a:lnTo>
                      <a:pt x="266792" y="753960"/>
                    </a:lnTo>
                    <a:lnTo>
                      <a:pt x="283466" y="779197"/>
                    </a:lnTo>
                    <a:lnTo>
                      <a:pt x="300142" y="803983"/>
                    </a:lnTo>
                    <a:lnTo>
                      <a:pt x="301494" y="806687"/>
                    </a:lnTo>
                    <a:lnTo>
                      <a:pt x="317266" y="829221"/>
                    </a:lnTo>
                    <a:lnTo>
                      <a:pt x="334842" y="854458"/>
                    </a:lnTo>
                    <a:lnTo>
                      <a:pt x="351968" y="879244"/>
                    </a:lnTo>
                    <a:lnTo>
                      <a:pt x="351968" y="879695"/>
                    </a:lnTo>
                    <a:lnTo>
                      <a:pt x="372698" y="904481"/>
                    </a:lnTo>
                    <a:lnTo>
                      <a:pt x="392527" y="929718"/>
                    </a:lnTo>
                    <a:lnTo>
                      <a:pt x="401991" y="940985"/>
                    </a:lnTo>
                    <a:lnTo>
                      <a:pt x="416864" y="954956"/>
                    </a:lnTo>
                    <a:lnTo>
                      <a:pt x="442550" y="980193"/>
                    </a:lnTo>
                    <a:lnTo>
                      <a:pt x="452465" y="989657"/>
                    </a:lnTo>
                    <a:lnTo>
                      <a:pt x="476350" y="1004979"/>
                    </a:lnTo>
                    <a:lnTo>
                      <a:pt x="502489" y="1021654"/>
                    </a:lnTo>
                    <a:lnTo>
                      <a:pt x="529979" y="1030216"/>
                    </a:lnTo>
                    <a:close/>
                  </a:path>
                </a:pathLst>
              </a:custGeom>
              <a:solidFill>
                <a:srgbClr val="EB9172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任意多边形: 形状 23">
                <a:extLst>
                  <a:ext uri="{FF2B5EF4-FFF2-40B4-BE49-F238E27FC236}">
                    <a16:creationId xmlns:a16="http://schemas.microsoft.com/office/drawing/2014/main" id="{D3095040-5793-5BAD-4487-220BB6369350}"/>
                  </a:ext>
                </a:extLst>
              </p:cNvPr>
              <p:cNvSpPr/>
              <p:nvPr/>
            </p:nvSpPr>
            <p:spPr>
              <a:xfrm>
                <a:off x="16400805" y="-11068542"/>
                <a:ext cx="7487769" cy="716554"/>
              </a:xfrm>
              <a:custGeom>
                <a:avLst/>
                <a:gdLst>
                  <a:gd name="connsiteX0" fmla="*/ 4673828 w 7487769"/>
                  <a:gd name="connsiteY0" fmla="*/ 357827 h 716554"/>
                  <a:gd name="connsiteX1" fmla="*/ 4724303 w 7487769"/>
                  <a:gd name="connsiteY1" fmla="*/ 360531 h 716554"/>
                  <a:gd name="connsiteX2" fmla="*/ 4774778 w 7487769"/>
                  <a:gd name="connsiteY2" fmla="*/ 356925 h 716554"/>
                  <a:gd name="connsiteX3" fmla="*/ 4788748 w 7487769"/>
                  <a:gd name="connsiteY3" fmla="*/ 353771 h 716554"/>
                  <a:gd name="connsiteX4" fmla="*/ 4825252 w 7487769"/>
                  <a:gd name="connsiteY4" fmla="*/ 346109 h 716554"/>
                  <a:gd name="connsiteX5" fmla="*/ 4866263 w 7487769"/>
                  <a:gd name="connsiteY5" fmla="*/ 328534 h 716554"/>
                  <a:gd name="connsiteX6" fmla="*/ 4875275 w 7487769"/>
                  <a:gd name="connsiteY6" fmla="*/ 324478 h 716554"/>
                  <a:gd name="connsiteX7" fmla="*/ 4908625 w 7487769"/>
                  <a:gd name="connsiteY7" fmla="*/ 303296 h 716554"/>
                  <a:gd name="connsiteX8" fmla="*/ 4925749 w 7487769"/>
                  <a:gd name="connsiteY8" fmla="*/ 292030 h 716554"/>
                  <a:gd name="connsiteX9" fmla="*/ 4941974 w 7487769"/>
                  <a:gd name="connsiteY9" fmla="*/ 278510 h 716554"/>
                  <a:gd name="connsiteX10" fmla="*/ 4971267 w 7487769"/>
                  <a:gd name="connsiteY10" fmla="*/ 253273 h 716554"/>
                  <a:gd name="connsiteX11" fmla="*/ 4976225 w 7487769"/>
                  <a:gd name="connsiteY11" fmla="*/ 248766 h 716554"/>
                  <a:gd name="connsiteX12" fmla="*/ 4996052 w 7487769"/>
                  <a:gd name="connsiteY12" fmla="*/ 228036 h 716554"/>
                  <a:gd name="connsiteX13" fmla="*/ 5020840 w 7487769"/>
                  <a:gd name="connsiteY13" fmla="*/ 202799 h 716554"/>
                  <a:gd name="connsiteX14" fmla="*/ 5026699 w 7487769"/>
                  <a:gd name="connsiteY14" fmla="*/ 196940 h 716554"/>
                  <a:gd name="connsiteX15" fmla="*/ 5043373 w 7487769"/>
                  <a:gd name="connsiteY15" fmla="*/ 177561 h 716554"/>
                  <a:gd name="connsiteX16" fmla="*/ 5065906 w 7487769"/>
                  <a:gd name="connsiteY16" fmla="*/ 152324 h 716554"/>
                  <a:gd name="connsiteX17" fmla="*/ 5076722 w 7487769"/>
                  <a:gd name="connsiteY17" fmla="*/ 139255 h 716554"/>
                  <a:gd name="connsiteX18" fmla="*/ 5087087 w 7487769"/>
                  <a:gd name="connsiteY18" fmla="*/ 127087 h 716554"/>
                  <a:gd name="connsiteX19" fmla="*/ 5108718 w 7487769"/>
                  <a:gd name="connsiteY19" fmla="*/ 101850 h 716554"/>
                  <a:gd name="connsiteX20" fmla="*/ 5127196 w 7487769"/>
                  <a:gd name="connsiteY20" fmla="*/ 81119 h 716554"/>
                  <a:gd name="connsiteX21" fmla="*/ 5131703 w 7487769"/>
                  <a:gd name="connsiteY21" fmla="*/ 76613 h 716554"/>
                  <a:gd name="connsiteX22" fmla="*/ 5155137 w 7487769"/>
                  <a:gd name="connsiteY22" fmla="*/ 51376 h 716554"/>
                  <a:gd name="connsiteX23" fmla="*/ 5177670 w 7487769"/>
                  <a:gd name="connsiteY23" fmla="*/ 27941 h 716554"/>
                  <a:gd name="connsiteX24" fmla="*/ 5179473 w 7487769"/>
                  <a:gd name="connsiteY24" fmla="*/ 26138 h 716554"/>
                  <a:gd name="connsiteX25" fmla="*/ 5208316 w 7487769"/>
                  <a:gd name="connsiteY25" fmla="*/ 901 h 716554"/>
                  <a:gd name="connsiteX26" fmla="*/ 5177670 w 7487769"/>
                  <a:gd name="connsiteY26" fmla="*/ 901 h 716554"/>
                  <a:gd name="connsiteX27" fmla="*/ 5127196 w 7487769"/>
                  <a:gd name="connsiteY27" fmla="*/ 901 h 716554"/>
                  <a:gd name="connsiteX28" fmla="*/ 5076722 w 7487769"/>
                  <a:gd name="connsiteY28" fmla="*/ 901 h 716554"/>
                  <a:gd name="connsiteX29" fmla="*/ 5026247 w 7487769"/>
                  <a:gd name="connsiteY29" fmla="*/ 901 h 716554"/>
                  <a:gd name="connsiteX30" fmla="*/ 4975773 w 7487769"/>
                  <a:gd name="connsiteY30" fmla="*/ 901 h 716554"/>
                  <a:gd name="connsiteX31" fmla="*/ 4925299 w 7487769"/>
                  <a:gd name="connsiteY31" fmla="*/ 901 h 716554"/>
                  <a:gd name="connsiteX32" fmla="*/ 4874825 w 7487769"/>
                  <a:gd name="connsiteY32" fmla="*/ 901 h 716554"/>
                  <a:gd name="connsiteX33" fmla="*/ 4873472 w 7487769"/>
                  <a:gd name="connsiteY33" fmla="*/ 901 h 716554"/>
                  <a:gd name="connsiteX34" fmla="*/ 4824350 w 7487769"/>
                  <a:gd name="connsiteY34" fmla="*/ 22533 h 716554"/>
                  <a:gd name="connsiteX35" fmla="*/ 4807676 w 7487769"/>
                  <a:gd name="connsiteY35" fmla="*/ 26138 h 716554"/>
                  <a:gd name="connsiteX36" fmla="*/ 4773876 w 7487769"/>
                  <a:gd name="connsiteY36" fmla="*/ 32898 h 716554"/>
                  <a:gd name="connsiteX37" fmla="*/ 4723402 w 7487769"/>
                  <a:gd name="connsiteY37" fmla="*/ 36053 h 716554"/>
                  <a:gd name="connsiteX38" fmla="*/ 4672928 w 7487769"/>
                  <a:gd name="connsiteY38" fmla="*/ 33349 h 716554"/>
                  <a:gd name="connsiteX39" fmla="*/ 4622454 w 7487769"/>
                  <a:gd name="connsiteY39" fmla="*/ 27941 h 716554"/>
                  <a:gd name="connsiteX40" fmla="*/ 4610285 w 7487769"/>
                  <a:gd name="connsiteY40" fmla="*/ 26138 h 716554"/>
                  <a:gd name="connsiteX41" fmla="*/ 4572429 w 7487769"/>
                  <a:gd name="connsiteY41" fmla="*/ 20731 h 716554"/>
                  <a:gd name="connsiteX42" fmla="*/ 4521955 w 7487769"/>
                  <a:gd name="connsiteY42" fmla="*/ 12619 h 716554"/>
                  <a:gd name="connsiteX43" fmla="*/ 4471481 w 7487769"/>
                  <a:gd name="connsiteY43" fmla="*/ 3605 h 716554"/>
                  <a:gd name="connsiteX44" fmla="*/ 4461566 w 7487769"/>
                  <a:gd name="connsiteY44" fmla="*/ 1352 h 716554"/>
                  <a:gd name="connsiteX45" fmla="*/ 4421457 w 7487769"/>
                  <a:gd name="connsiteY45" fmla="*/ 1352 h 716554"/>
                  <a:gd name="connsiteX46" fmla="*/ 4370983 w 7487769"/>
                  <a:gd name="connsiteY46" fmla="*/ 1352 h 716554"/>
                  <a:gd name="connsiteX47" fmla="*/ 4320509 w 7487769"/>
                  <a:gd name="connsiteY47" fmla="*/ 1352 h 716554"/>
                  <a:gd name="connsiteX48" fmla="*/ 4270035 w 7487769"/>
                  <a:gd name="connsiteY48" fmla="*/ 1352 h 716554"/>
                  <a:gd name="connsiteX49" fmla="*/ 4219561 w 7487769"/>
                  <a:gd name="connsiteY49" fmla="*/ 1352 h 716554"/>
                  <a:gd name="connsiteX50" fmla="*/ 4169086 w 7487769"/>
                  <a:gd name="connsiteY50" fmla="*/ 1352 h 716554"/>
                  <a:gd name="connsiteX51" fmla="*/ 4118611 w 7487769"/>
                  <a:gd name="connsiteY51" fmla="*/ 1352 h 716554"/>
                  <a:gd name="connsiteX52" fmla="*/ 4068137 w 7487769"/>
                  <a:gd name="connsiteY52" fmla="*/ 1352 h 716554"/>
                  <a:gd name="connsiteX53" fmla="*/ 4017663 w 7487769"/>
                  <a:gd name="connsiteY53" fmla="*/ 1352 h 716554"/>
                  <a:gd name="connsiteX54" fmla="*/ 3967189 w 7487769"/>
                  <a:gd name="connsiteY54" fmla="*/ 1352 h 716554"/>
                  <a:gd name="connsiteX55" fmla="*/ 3916715 w 7487769"/>
                  <a:gd name="connsiteY55" fmla="*/ 1352 h 716554"/>
                  <a:gd name="connsiteX56" fmla="*/ 3866241 w 7487769"/>
                  <a:gd name="connsiteY56" fmla="*/ 1352 h 716554"/>
                  <a:gd name="connsiteX57" fmla="*/ 3815767 w 7487769"/>
                  <a:gd name="connsiteY57" fmla="*/ 1352 h 716554"/>
                  <a:gd name="connsiteX58" fmla="*/ 3765291 w 7487769"/>
                  <a:gd name="connsiteY58" fmla="*/ 1352 h 716554"/>
                  <a:gd name="connsiteX59" fmla="*/ 3714817 w 7487769"/>
                  <a:gd name="connsiteY59" fmla="*/ 1352 h 716554"/>
                  <a:gd name="connsiteX60" fmla="*/ 3664343 w 7487769"/>
                  <a:gd name="connsiteY60" fmla="*/ 1352 h 716554"/>
                  <a:gd name="connsiteX61" fmla="*/ 3613869 w 7487769"/>
                  <a:gd name="connsiteY61" fmla="*/ 1352 h 716554"/>
                  <a:gd name="connsiteX62" fmla="*/ 3563395 w 7487769"/>
                  <a:gd name="connsiteY62" fmla="*/ 1352 h 716554"/>
                  <a:gd name="connsiteX63" fmla="*/ 3512921 w 7487769"/>
                  <a:gd name="connsiteY63" fmla="*/ 1352 h 716554"/>
                  <a:gd name="connsiteX64" fmla="*/ 3462445 w 7487769"/>
                  <a:gd name="connsiteY64" fmla="*/ 1352 h 716554"/>
                  <a:gd name="connsiteX65" fmla="*/ 3411971 w 7487769"/>
                  <a:gd name="connsiteY65" fmla="*/ 1352 h 716554"/>
                  <a:gd name="connsiteX66" fmla="*/ 3361497 w 7487769"/>
                  <a:gd name="connsiteY66" fmla="*/ 1352 h 716554"/>
                  <a:gd name="connsiteX67" fmla="*/ 3311023 w 7487769"/>
                  <a:gd name="connsiteY67" fmla="*/ 1352 h 716554"/>
                  <a:gd name="connsiteX68" fmla="*/ 3260549 w 7487769"/>
                  <a:gd name="connsiteY68" fmla="*/ 1352 h 716554"/>
                  <a:gd name="connsiteX69" fmla="*/ 3210075 w 7487769"/>
                  <a:gd name="connsiteY69" fmla="*/ 1352 h 716554"/>
                  <a:gd name="connsiteX70" fmla="*/ 3159600 w 7487769"/>
                  <a:gd name="connsiteY70" fmla="*/ 1352 h 716554"/>
                  <a:gd name="connsiteX71" fmla="*/ 3109125 w 7487769"/>
                  <a:gd name="connsiteY71" fmla="*/ 1352 h 716554"/>
                  <a:gd name="connsiteX72" fmla="*/ 3058651 w 7487769"/>
                  <a:gd name="connsiteY72" fmla="*/ 1352 h 716554"/>
                  <a:gd name="connsiteX73" fmla="*/ 3008177 w 7487769"/>
                  <a:gd name="connsiteY73" fmla="*/ 1352 h 716554"/>
                  <a:gd name="connsiteX74" fmla="*/ 2957703 w 7487769"/>
                  <a:gd name="connsiteY74" fmla="*/ 1352 h 716554"/>
                  <a:gd name="connsiteX75" fmla="*/ 2907229 w 7487769"/>
                  <a:gd name="connsiteY75" fmla="*/ 1352 h 716554"/>
                  <a:gd name="connsiteX76" fmla="*/ 2856754 w 7487769"/>
                  <a:gd name="connsiteY76" fmla="*/ 1352 h 716554"/>
                  <a:gd name="connsiteX77" fmla="*/ 2806280 w 7487769"/>
                  <a:gd name="connsiteY77" fmla="*/ 1352 h 716554"/>
                  <a:gd name="connsiteX78" fmla="*/ 2755806 w 7487769"/>
                  <a:gd name="connsiteY78" fmla="*/ 1352 h 716554"/>
                  <a:gd name="connsiteX79" fmla="*/ 2705332 w 7487769"/>
                  <a:gd name="connsiteY79" fmla="*/ 1352 h 716554"/>
                  <a:gd name="connsiteX80" fmla="*/ 2654858 w 7487769"/>
                  <a:gd name="connsiteY80" fmla="*/ 1352 h 716554"/>
                  <a:gd name="connsiteX81" fmla="*/ 2616100 w 7487769"/>
                  <a:gd name="connsiteY81" fmla="*/ 1352 h 716554"/>
                  <a:gd name="connsiteX82" fmla="*/ 2654858 w 7487769"/>
                  <a:gd name="connsiteY82" fmla="*/ 20280 h 716554"/>
                  <a:gd name="connsiteX83" fmla="*/ 2667025 w 7487769"/>
                  <a:gd name="connsiteY83" fmla="*/ 26589 h 716554"/>
                  <a:gd name="connsiteX84" fmla="*/ 2705332 w 7487769"/>
                  <a:gd name="connsiteY84" fmla="*/ 46418 h 716554"/>
                  <a:gd name="connsiteX85" fmla="*/ 2714795 w 7487769"/>
                  <a:gd name="connsiteY85" fmla="*/ 51376 h 716554"/>
                  <a:gd name="connsiteX86" fmla="*/ 2755806 w 7487769"/>
                  <a:gd name="connsiteY86" fmla="*/ 72557 h 716554"/>
                  <a:gd name="connsiteX87" fmla="*/ 2762565 w 7487769"/>
                  <a:gd name="connsiteY87" fmla="*/ 76162 h 716554"/>
                  <a:gd name="connsiteX88" fmla="*/ 2805830 w 7487769"/>
                  <a:gd name="connsiteY88" fmla="*/ 99146 h 716554"/>
                  <a:gd name="connsiteX89" fmla="*/ 2809886 w 7487769"/>
                  <a:gd name="connsiteY89" fmla="*/ 100949 h 716554"/>
                  <a:gd name="connsiteX90" fmla="*/ 2855853 w 7487769"/>
                  <a:gd name="connsiteY90" fmla="*/ 123031 h 716554"/>
                  <a:gd name="connsiteX91" fmla="*/ 2863515 w 7487769"/>
                  <a:gd name="connsiteY91" fmla="*/ 126186 h 716554"/>
                  <a:gd name="connsiteX92" fmla="*/ 2905877 w 7487769"/>
                  <a:gd name="connsiteY92" fmla="*/ 142860 h 716554"/>
                  <a:gd name="connsiteX93" fmla="*/ 2936522 w 7487769"/>
                  <a:gd name="connsiteY93" fmla="*/ 150972 h 716554"/>
                  <a:gd name="connsiteX94" fmla="*/ 2955900 w 7487769"/>
                  <a:gd name="connsiteY94" fmla="*/ 156380 h 716554"/>
                  <a:gd name="connsiteX95" fmla="*/ 3006374 w 7487769"/>
                  <a:gd name="connsiteY95" fmla="*/ 163140 h 716554"/>
                  <a:gd name="connsiteX96" fmla="*/ 3056848 w 7487769"/>
                  <a:gd name="connsiteY96" fmla="*/ 163140 h 716554"/>
                  <a:gd name="connsiteX97" fmla="*/ 3107324 w 7487769"/>
                  <a:gd name="connsiteY97" fmla="*/ 156380 h 716554"/>
                  <a:gd name="connsiteX98" fmla="*/ 3133011 w 7487769"/>
                  <a:gd name="connsiteY98" fmla="*/ 150522 h 716554"/>
                  <a:gd name="connsiteX99" fmla="*/ 3157347 w 7487769"/>
                  <a:gd name="connsiteY99" fmla="*/ 144663 h 716554"/>
                  <a:gd name="connsiteX100" fmla="*/ 3207821 w 7487769"/>
                  <a:gd name="connsiteY100" fmla="*/ 129340 h 716554"/>
                  <a:gd name="connsiteX101" fmla="*/ 3219087 w 7487769"/>
                  <a:gd name="connsiteY101" fmla="*/ 125284 h 716554"/>
                  <a:gd name="connsiteX102" fmla="*/ 3258295 w 7487769"/>
                  <a:gd name="connsiteY102" fmla="*/ 110863 h 716554"/>
                  <a:gd name="connsiteX103" fmla="*/ 3290293 w 7487769"/>
                  <a:gd name="connsiteY103" fmla="*/ 100047 h 716554"/>
                  <a:gd name="connsiteX104" fmla="*/ 3308319 w 7487769"/>
                  <a:gd name="connsiteY104" fmla="*/ 93738 h 716554"/>
                  <a:gd name="connsiteX105" fmla="*/ 3358793 w 7487769"/>
                  <a:gd name="connsiteY105" fmla="*/ 77965 h 716554"/>
                  <a:gd name="connsiteX106" fmla="*/ 3373215 w 7487769"/>
                  <a:gd name="connsiteY106" fmla="*/ 74810 h 716554"/>
                  <a:gd name="connsiteX107" fmla="*/ 3408816 w 7487769"/>
                  <a:gd name="connsiteY107" fmla="*/ 66698 h 716554"/>
                  <a:gd name="connsiteX108" fmla="*/ 3459292 w 7487769"/>
                  <a:gd name="connsiteY108" fmla="*/ 62192 h 716554"/>
                  <a:gd name="connsiteX109" fmla="*/ 3509766 w 7487769"/>
                  <a:gd name="connsiteY109" fmla="*/ 63544 h 716554"/>
                  <a:gd name="connsiteX110" fmla="*/ 3560240 w 7487769"/>
                  <a:gd name="connsiteY110" fmla="*/ 73909 h 716554"/>
                  <a:gd name="connsiteX111" fmla="*/ 3563845 w 7487769"/>
                  <a:gd name="connsiteY111" fmla="*/ 75261 h 716554"/>
                  <a:gd name="connsiteX112" fmla="*/ 3610714 w 7487769"/>
                  <a:gd name="connsiteY112" fmla="*/ 90133 h 716554"/>
                  <a:gd name="connsiteX113" fmla="*/ 3632796 w 7487769"/>
                  <a:gd name="connsiteY113" fmla="*/ 100047 h 716554"/>
                  <a:gd name="connsiteX114" fmla="*/ 3660738 w 7487769"/>
                  <a:gd name="connsiteY114" fmla="*/ 112666 h 716554"/>
                  <a:gd name="connsiteX115" fmla="*/ 3685524 w 7487769"/>
                  <a:gd name="connsiteY115" fmla="*/ 125284 h 716554"/>
                  <a:gd name="connsiteX116" fmla="*/ 3711212 w 7487769"/>
                  <a:gd name="connsiteY116" fmla="*/ 138354 h 716554"/>
                  <a:gd name="connsiteX117" fmla="*/ 3734195 w 7487769"/>
                  <a:gd name="connsiteY117" fmla="*/ 150522 h 716554"/>
                  <a:gd name="connsiteX118" fmla="*/ 3761235 w 7487769"/>
                  <a:gd name="connsiteY118" fmla="*/ 164492 h 716554"/>
                  <a:gd name="connsiteX119" fmla="*/ 3783768 w 7487769"/>
                  <a:gd name="connsiteY119" fmla="*/ 175308 h 716554"/>
                  <a:gd name="connsiteX120" fmla="*/ 3811260 w 7487769"/>
                  <a:gd name="connsiteY120" fmla="*/ 188828 h 716554"/>
                  <a:gd name="connsiteX121" fmla="*/ 3840552 w 7487769"/>
                  <a:gd name="connsiteY121" fmla="*/ 200545 h 716554"/>
                  <a:gd name="connsiteX122" fmla="*/ 3861283 w 7487769"/>
                  <a:gd name="connsiteY122" fmla="*/ 208657 h 716554"/>
                  <a:gd name="connsiteX123" fmla="*/ 3911757 w 7487769"/>
                  <a:gd name="connsiteY123" fmla="*/ 223078 h 716554"/>
                  <a:gd name="connsiteX124" fmla="*/ 3924375 w 7487769"/>
                  <a:gd name="connsiteY124" fmla="*/ 225332 h 716554"/>
                  <a:gd name="connsiteX125" fmla="*/ 3961781 w 7487769"/>
                  <a:gd name="connsiteY125" fmla="*/ 232542 h 716554"/>
                  <a:gd name="connsiteX126" fmla="*/ 4012255 w 7487769"/>
                  <a:gd name="connsiteY126" fmla="*/ 239302 h 716554"/>
                  <a:gd name="connsiteX127" fmla="*/ 4062729 w 7487769"/>
                  <a:gd name="connsiteY127" fmla="*/ 244710 h 716554"/>
                  <a:gd name="connsiteX128" fmla="*/ 4113203 w 7487769"/>
                  <a:gd name="connsiteY128" fmla="*/ 249217 h 716554"/>
                  <a:gd name="connsiteX129" fmla="*/ 4124470 w 7487769"/>
                  <a:gd name="connsiteY129" fmla="*/ 250569 h 716554"/>
                  <a:gd name="connsiteX130" fmla="*/ 4163677 w 7487769"/>
                  <a:gd name="connsiteY130" fmla="*/ 255526 h 716554"/>
                  <a:gd name="connsiteX131" fmla="*/ 4214153 w 7487769"/>
                  <a:gd name="connsiteY131" fmla="*/ 264539 h 716554"/>
                  <a:gd name="connsiteX132" fmla="*/ 4260571 w 7487769"/>
                  <a:gd name="connsiteY132" fmla="*/ 275355 h 716554"/>
                  <a:gd name="connsiteX133" fmla="*/ 4264176 w 7487769"/>
                  <a:gd name="connsiteY133" fmla="*/ 276257 h 716554"/>
                  <a:gd name="connsiteX134" fmla="*/ 4314650 w 7487769"/>
                  <a:gd name="connsiteY134" fmla="*/ 288425 h 716554"/>
                  <a:gd name="connsiteX135" fmla="*/ 4361068 w 7487769"/>
                  <a:gd name="connsiteY135" fmla="*/ 300592 h 716554"/>
                  <a:gd name="connsiteX136" fmla="*/ 4365124 w 7487769"/>
                  <a:gd name="connsiteY136" fmla="*/ 301494 h 716554"/>
                  <a:gd name="connsiteX137" fmla="*/ 4415599 w 7487769"/>
                  <a:gd name="connsiteY137" fmla="*/ 313211 h 716554"/>
                  <a:gd name="connsiteX138" fmla="*/ 4466073 w 7487769"/>
                  <a:gd name="connsiteY138" fmla="*/ 324027 h 716554"/>
                  <a:gd name="connsiteX139" fmla="*/ 4474185 w 7487769"/>
                  <a:gd name="connsiteY139" fmla="*/ 325379 h 716554"/>
                  <a:gd name="connsiteX140" fmla="*/ 4516547 w 7487769"/>
                  <a:gd name="connsiteY140" fmla="*/ 333491 h 716554"/>
                  <a:gd name="connsiteX141" fmla="*/ 4567022 w 7487769"/>
                  <a:gd name="connsiteY141" fmla="*/ 341152 h 716554"/>
                  <a:gd name="connsiteX142" fmla="*/ 4617496 w 7487769"/>
                  <a:gd name="connsiteY142" fmla="*/ 348813 h 716554"/>
                  <a:gd name="connsiteX143" fmla="*/ 4632368 w 7487769"/>
                  <a:gd name="connsiteY143" fmla="*/ 350616 h 716554"/>
                  <a:gd name="connsiteX144" fmla="*/ 4673828 w 7487769"/>
                  <a:gd name="connsiteY144" fmla="*/ 357827 h 716554"/>
                  <a:gd name="connsiteX145" fmla="*/ 7287226 w 7487769"/>
                  <a:gd name="connsiteY145" fmla="*/ 687262 h 716554"/>
                  <a:gd name="connsiteX146" fmla="*/ 7337700 w 7487769"/>
                  <a:gd name="connsiteY146" fmla="*/ 680952 h 716554"/>
                  <a:gd name="connsiteX147" fmla="*/ 7339501 w 7487769"/>
                  <a:gd name="connsiteY147" fmla="*/ 680051 h 716554"/>
                  <a:gd name="connsiteX148" fmla="*/ 7387723 w 7487769"/>
                  <a:gd name="connsiteY148" fmla="*/ 660222 h 716554"/>
                  <a:gd name="connsiteX149" fmla="*/ 7396285 w 7487769"/>
                  <a:gd name="connsiteY149" fmla="*/ 654814 h 716554"/>
                  <a:gd name="connsiteX150" fmla="*/ 7437747 w 7487769"/>
                  <a:gd name="connsiteY150" fmla="*/ 630929 h 716554"/>
                  <a:gd name="connsiteX151" fmla="*/ 7439099 w 7487769"/>
                  <a:gd name="connsiteY151" fmla="*/ 630027 h 716554"/>
                  <a:gd name="connsiteX152" fmla="*/ 7475151 w 7487769"/>
                  <a:gd name="connsiteY152" fmla="*/ 604790 h 716554"/>
                  <a:gd name="connsiteX153" fmla="*/ 7487770 w 7487769"/>
                  <a:gd name="connsiteY153" fmla="*/ 595777 h 716554"/>
                  <a:gd name="connsiteX154" fmla="*/ 7487770 w 7487769"/>
                  <a:gd name="connsiteY154" fmla="*/ 579553 h 716554"/>
                  <a:gd name="connsiteX155" fmla="*/ 7487770 w 7487769"/>
                  <a:gd name="connsiteY155" fmla="*/ 554316 h 716554"/>
                  <a:gd name="connsiteX156" fmla="*/ 7487770 w 7487769"/>
                  <a:gd name="connsiteY156" fmla="*/ 529079 h 716554"/>
                  <a:gd name="connsiteX157" fmla="*/ 7487770 w 7487769"/>
                  <a:gd name="connsiteY157" fmla="*/ 503842 h 716554"/>
                  <a:gd name="connsiteX158" fmla="*/ 7487770 w 7487769"/>
                  <a:gd name="connsiteY158" fmla="*/ 478604 h 716554"/>
                  <a:gd name="connsiteX159" fmla="*/ 7487770 w 7487769"/>
                  <a:gd name="connsiteY159" fmla="*/ 453367 h 716554"/>
                  <a:gd name="connsiteX160" fmla="*/ 7487770 w 7487769"/>
                  <a:gd name="connsiteY160" fmla="*/ 428130 h 716554"/>
                  <a:gd name="connsiteX161" fmla="*/ 7487770 w 7487769"/>
                  <a:gd name="connsiteY161" fmla="*/ 402893 h 716554"/>
                  <a:gd name="connsiteX162" fmla="*/ 7487770 w 7487769"/>
                  <a:gd name="connsiteY162" fmla="*/ 377656 h 716554"/>
                  <a:gd name="connsiteX163" fmla="*/ 7487770 w 7487769"/>
                  <a:gd name="connsiteY163" fmla="*/ 352419 h 716554"/>
                  <a:gd name="connsiteX164" fmla="*/ 7487770 w 7487769"/>
                  <a:gd name="connsiteY164" fmla="*/ 327182 h 716554"/>
                  <a:gd name="connsiteX165" fmla="*/ 7487770 w 7487769"/>
                  <a:gd name="connsiteY165" fmla="*/ 301944 h 716554"/>
                  <a:gd name="connsiteX166" fmla="*/ 7487770 w 7487769"/>
                  <a:gd name="connsiteY166" fmla="*/ 278510 h 716554"/>
                  <a:gd name="connsiteX167" fmla="*/ 7487770 w 7487769"/>
                  <a:gd name="connsiteY167" fmla="*/ 273102 h 716554"/>
                  <a:gd name="connsiteX168" fmla="*/ 7480109 w 7487769"/>
                  <a:gd name="connsiteY168" fmla="*/ 278510 h 716554"/>
                  <a:gd name="connsiteX169" fmla="*/ 7444507 w 7487769"/>
                  <a:gd name="connsiteY169" fmla="*/ 303747 h 716554"/>
                  <a:gd name="connsiteX170" fmla="*/ 7437747 w 7487769"/>
                  <a:gd name="connsiteY170" fmla="*/ 308704 h 716554"/>
                  <a:gd name="connsiteX171" fmla="*/ 7402595 w 7487769"/>
                  <a:gd name="connsiteY171" fmla="*/ 328984 h 716554"/>
                  <a:gd name="connsiteX172" fmla="*/ 7387273 w 7487769"/>
                  <a:gd name="connsiteY172" fmla="*/ 337998 h 716554"/>
                  <a:gd name="connsiteX173" fmla="*/ 7348064 w 7487769"/>
                  <a:gd name="connsiteY173" fmla="*/ 354221 h 716554"/>
                  <a:gd name="connsiteX174" fmla="*/ 7336797 w 7487769"/>
                  <a:gd name="connsiteY174" fmla="*/ 358728 h 716554"/>
                  <a:gd name="connsiteX175" fmla="*/ 7286323 w 7487769"/>
                  <a:gd name="connsiteY175" fmla="*/ 364587 h 716554"/>
                  <a:gd name="connsiteX176" fmla="*/ 7235849 w 7487769"/>
                  <a:gd name="connsiteY176" fmla="*/ 355123 h 716554"/>
                  <a:gd name="connsiteX177" fmla="*/ 7234949 w 7487769"/>
                  <a:gd name="connsiteY177" fmla="*/ 354672 h 716554"/>
                  <a:gd name="connsiteX178" fmla="*/ 7194388 w 7487769"/>
                  <a:gd name="connsiteY178" fmla="*/ 329435 h 716554"/>
                  <a:gd name="connsiteX179" fmla="*/ 7185375 w 7487769"/>
                  <a:gd name="connsiteY179" fmla="*/ 324027 h 716554"/>
                  <a:gd name="connsiteX180" fmla="*/ 7165546 w 7487769"/>
                  <a:gd name="connsiteY180" fmla="*/ 304198 h 716554"/>
                  <a:gd name="connsiteX181" fmla="*/ 7140309 w 7487769"/>
                  <a:gd name="connsiteY181" fmla="*/ 278961 h 716554"/>
                  <a:gd name="connsiteX182" fmla="*/ 7135351 w 7487769"/>
                  <a:gd name="connsiteY182" fmla="*/ 274003 h 716554"/>
                  <a:gd name="connsiteX183" fmla="*/ 7120480 w 7487769"/>
                  <a:gd name="connsiteY183" fmla="*/ 254174 h 716554"/>
                  <a:gd name="connsiteX184" fmla="*/ 7101101 w 7487769"/>
                  <a:gd name="connsiteY184" fmla="*/ 228937 h 716554"/>
                  <a:gd name="connsiteX185" fmla="*/ 7085328 w 7487769"/>
                  <a:gd name="connsiteY185" fmla="*/ 208206 h 716554"/>
                  <a:gd name="connsiteX186" fmla="*/ 7082624 w 7487769"/>
                  <a:gd name="connsiteY186" fmla="*/ 203700 h 716554"/>
                  <a:gd name="connsiteX187" fmla="*/ 7065950 w 7487769"/>
                  <a:gd name="connsiteY187" fmla="*/ 178463 h 716554"/>
                  <a:gd name="connsiteX188" fmla="*/ 7050176 w 7487769"/>
                  <a:gd name="connsiteY188" fmla="*/ 153226 h 716554"/>
                  <a:gd name="connsiteX189" fmla="*/ 7035304 w 7487769"/>
                  <a:gd name="connsiteY189" fmla="*/ 131143 h 716554"/>
                  <a:gd name="connsiteX190" fmla="*/ 7033502 w 7487769"/>
                  <a:gd name="connsiteY190" fmla="*/ 127988 h 716554"/>
                  <a:gd name="connsiteX191" fmla="*/ 7018629 w 7487769"/>
                  <a:gd name="connsiteY191" fmla="*/ 102751 h 716554"/>
                  <a:gd name="connsiteX192" fmla="*/ 7002856 w 7487769"/>
                  <a:gd name="connsiteY192" fmla="*/ 77514 h 716554"/>
                  <a:gd name="connsiteX193" fmla="*/ 6987084 w 7487769"/>
                  <a:gd name="connsiteY193" fmla="*/ 52277 h 716554"/>
                  <a:gd name="connsiteX194" fmla="*/ 6985281 w 7487769"/>
                  <a:gd name="connsiteY194" fmla="*/ 49122 h 716554"/>
                  <a:gd name="connsiteX195" fmla="*/ 6971310 w 7487769"/>
                  <a:gd name="connsiteY195" fmla="*/ 27040 h 716554"/>
                  <a:gd name="connsiteX196" fmla="*/ 6955537 w 7487769"/>
                  <a:gd name="connsiteY196" fmla="*/ 1803 h 716554"/>
                  <a:gd name="connsiteX197" fmla="*/ 6935256 w 7487769"/>
                  <a:gd name="connsiteY197" fmla="*/ 1803 h 716554"/>
                  <a:gd name="connsiteX198" fmla="*/ 6884782 w 7487769"/>
                  <a:gd name="connsiteY198" fmla="*/ 1803 h 716554"/>
                  <a:gd name="connsiteX199" fmla="*/ 6834308 w 7487769"/>
                  <a:gd name="connsiteY199" fmla="*/ 1803 h 716554"/>
                  <a:gd name="connsiteX200" fmla="*/ 6783834 w 7487769"/>
                  <a:gd name="connsiteY200" fmla="*/ 1803 h 716554"/>
                  <a:gd name="connsiteX201" fmla="*/ 6733360 w 7487769"/>
                  <a:gd name="connsiteY201" fmla="*/ 1803 h 716554"/>
                  <a:gd name="connsiteX202" fmla="*/ 6682886 w 7487769"/>
                  <a:gd name="connsiteY202" fmla="*/ 1803 h 716554"/>
                  <a:gd name="connsiteX203" fmla="*/ 6632412 w 7487769"/>
                  <a:gd name="connsiteY203" fmla="*/ 1803 h 716554"/>
                  <a:gd name="connsiteX204" fmla="*/ 6581937 w 7487769"/>
                  <a:gd name="connsiteY204" fmla="*/ 1803 h 716554"/>
                  <a:gd name="connsiteX205" fmla="*/ 6531462 w 7487769"/>
                  <a:gd name="connsiteY205" fmla="*/ 1803 h 716554"/>
                  <a:gd name="connsiteX206" fmla="*/ 6480988 w 7487769"/>
                  <a:gd name="connsiteY206" fmla="*/ 1803 h 716554"/>
                  <a:gd name="connsiteX207" fmla="*/ 6430514 w 7487769"/>
                  <a:gd name="connsiteY207" fmla="*/ 1803 h 716554"/>
                  <a:gd name="connsiteX208" fmla="*/ 6380040 w 7487769"/>
                  <a:gd name="connsiteY208" fmla="*/ 1803 h 716554"/>
                  <a:gd name="connsiteX209" fmla="*/ 6329566 w 7487769"/>
                  <a:gd name="connsiteY209" fmla="*/ 1803 h 716554"/>
                  <a:gd name="connsiteX210" fmla="*/ 6279091 w 7487769"/>
                  <a:gd name="connsiteY210" fmla="*/ 1803 h 716554"/>
                  <a:gd name="connsiteX211" fmla="*/ 6231772 w 7487769"/>
                  <a:gd name="connsiteY211" fmla="*/ 1803 h 716554"/>
                  <a:gd name="connsiteX212" fmla="*/ 6181298 w 7487769"/>
                  <a:gd name="connsiteY212" fmla="*/ 1803 h 716554"/>
                  <a:gd name="connsiteX213" fmla="*/ 6130824 w 7487769"/>
                  <a:gd name="connsiteY213" fmla="*/ 1803 h 716554"/>
                  <a:gd name="connsiteX214" fmla="*/ 6080349 w 7487769"/>
                  <a:gd name="connsiteY214" fmla="*/ 1803 h 716554"/>
                  <a:gd name="connsiteX215" fmla="*/ 6029874 w 7487769"/>
                  <a:gd name="connsiteY215" fmla="*/ 1803 h 716554"/>
                  <a:gd name="connsiteX216" fmla="*/ 5979400 w 7487769"/>
                  <a:gd name="connsiteY216" fmla="*/ 1803 h 716554"/>
                  <a:gd name="connsiteX217" fmla="*/ 5928926 w 7487769"/>
                  <a:gd name="connsiteY217" fmla="*/ 1803 h 716554"/>
                  <a:gd name="connsiteX218" fmla="*/ 5878452 w 7487769"/>
                  <a:gd name="connsiteY218" fmla="*/ 1803 h 716554"/>
                  <a:gd name="connsiteX219" fmla="*/ 5827978 w 7487769"/>
                  <a:gd name="connsiteY219" fmla="*/ 1803 h 716554"/>
                  <a:gd name="connsiteX220" fmla="*/ 5777504 w 7487769"/>
                  <a:gd name="connsiteY220" fmla="*/ 1803 h 716554"/>
                  <a:gd name="connsiteX221" fmla="*/ 5727028 w 7487769"/>
                  <a:gd name="connsiteY221" fmla="*/ 1803 h 716554"/>
                  <a:gd name="connsiteX222" fmla="*/ 5676554 w 7487769"/>
                  <a:gd name="connsiteY222" fmla="*/ 1803 h 716554"/>
                  <a:gd name="connsiteX223" fmla="*/ 5626080 w 7487769"/>
                  <a:gd name="connsiteY223" fmla="*/ 1803 h 716554"/>
                  <a:gd name="connsiteX224" fmla="*/ 5575606 w 7487769"/>
                  <a:gd name="connsiteY224" fmla="*/ 1803 h 716554"/>
                  <a:gd name="connsiteX225" fmla="*/ 5544961 w 7487769"/>
                  <a:gd name="connsiteY225" fmla="*/ 1803 h 716554"/>
                  <a:gd name="connsiteX226" fmla="*/ 5575606 w 7487769"/>
                  <a:gd name="connsiteY226" fmla="*/ 24336 h 716554"/>
                  <a:gd name="connsiteX227" fmla="*/ 5578310 w 7487769"/>
                  <a:gd name="connsiteY227" fmla="*/ 26589 h 716554"/>
                  <a:gd name="connsiteX228" fmla="*/ 5607603 w 7487769"/>
                  <a:gd name="connsiteY228" fmla="*/ 51826 h 716554"/>
                  <a:gd name="connsiteX229" fmla="*/ 5625629 w 7487769"/>
                  <a:gd name="connsiteY229" fmla="*/ 66698 h 716554"/>
                  <a:gd name="connsiteX230" fmla="*/ 5636896 w 7487769"/>
                  <a:gd name="connsiteY230" fmla="*/ 77063 h 716554"/>
                  <a:gd name="connsiteX231" fmla="*/ 5663035 w 7487769"/>
                  <a:gd name="connsiteY231" fmla="*/ 102301 h 716554"/>
                  <a:gd name="connsiteX232" fmla="*/ 5676104 w 7487769"/>
                  <a:gd name="connsiteY232" fmla="*/ 113567 h 716554"/>
                  <a:gd name="connsiteX233" fmla="*/ 5691427 w 7487769"/>
                  <a:gd name="connsiteY233" fmla="*/ 127087 h 716554"/>
                  <a:gd name="connsiteX234" fmla="*/ 5719368 w 7487769"/>
                  <a:gd name="connsiteY234" fmla="*/ 152324 h 716554"/>
                  <a:gd name="connsiteX235" fmla="*/ 5726579 w 7487769"/>
                  <a:gd name="connsiteY235" fmla="*/ 158633 h 716554"/>
                  <a:gd name="connsiteX236" fmla="*/ 5748210 w 7487769"/>
                  <a:gd name="connsiteY236" fmla="*/ 177561 h 716554"/>
                  <a:gd name="connsiteX237" fmla="*/ 5777053 w 7487769"/>
                  <a:gd name="connsiteY237" fmla="*/ 201897 h 716554"/>
                  <a:gd name="connsiteX238" fmla="*/ 5777953 w 7487769"/>
                  <a:gd name="connsiteY238" fmla="*/ 202348 h 716554"/>
                  <a:gd name="connsiteX239" fmla="*/ 5810401 w 7487769"/>
                  <a:gd name="connsiteY239" fmla="*/ 227585 h 716554"/>
                  <a:gd name="connsiteX240" fmla="*/ 5827527 w 7487769"/>
                  <a:gd name="connsiteY240" fmla="*/ 241105 h 716554"/>
                  <a:gd name="connsiteX241" fmla="*/ 5846004 w 7487769"/>
                  <a:gd name="connsiteY241" fmla="*/ 252822 h 716554"/>
                  <a:gd name="connsiteX242" fmla="*/ 5877551 w 7487769"/>
                  <a:gd name="connsiteY242" fmla="*/ 272651 h 716554"/>
                  <a:gd name="connsiteX243" fmla="*/ 5887915 w 7487769"/>
                  <a:gd name="connsiteY243" fmla="*/ 277609 h 716554"/>
                  <a:gd name="connsiteX244" fmla="*/ 5928025 w 7487769"/>
                  <a:gd name="connsiteY244" fmla="*/ 297438 h 716554"/>
                  <a:gd name="connsiteX245" fmla="*/ 5945600 w 7487769"/>
                  <a:gd name="connsiteY245" fmla="*/ 302846 h 716554"/>
                  <a:gd name="connsiteX246" fmla="*/ 5978499 w 7487769"/>
                  <a:gd name="connsiteY246" fmla="*/ 313211 h 716554"/>
                  <a:gd name="connsiteX247" fmla="*/ 6028973 w 7487769"/>
                  <a:gd name="connsiteY247" fmla="*/ 320872 h 716554"/>
                  <a:gd name="connsiteX248" fmla="*/ 6079447 w 7487769"/>
                  <a:gd name="connsiteY248" fmla="*/ 320422 h 716554"/>
                  <a:gd name="connsiteX249" fmla="*/ 6129921 w 7487769"/>
                  <a:gd name="connsiteY249" fmla="*/ 313211 h 716554"/>
                  <a:gd name="connsiteX250" fmla="*/ 6172284 w 7487769"/>
                  <a:gd name="connsiteY250" fmla="*/ 302395 h 716554"/>
                  <a:gd name="connsiteX251" fmla="*/ 6180395 w 7487769"/>
                  <a:gd name="connsiteY251" fmla="*/ 300592 h 716554"/>
                  <a:gd name="connsiteX252" fmla="*/ 6231772 w 7487769"/>
                  <a:gd name="connsiteY252" fmla="*/ 286171 h 716554"/>
                  <a:gd name="connsiteX253" fmla="*/ 6253404 w 7487769"/>
                  <a:gd name="connsiteY253" fmla="*/ 278059 h 716554"/>
                  <a:gd name="connsiteX254" fmla="*/ 6282246 w 7487769"/>
                  <a:gd name="connsiteY254" fmla="*/ 267243 h 716554"/>
                  <a:gd name="connsiteX255" fmla="*/ 6316497 w 7487769"/>
                  <a:gd name="connsiteY255" fmla="*/ 252822 h 716554"/>
                  <a:gd name="connsiteX256" fmla="*/ 6332720 w 7487769"/>
                  <a:gd name="connsiteY256" fmla="*/ 246062 h 716554"/>
                  <a:gd name="connsiteX257" fmla="*/ 6374633 w 7487769"/>
                  <a:gd name="connsiteY257" fmla="*/ 227585 h 716554"/>
                  <a:gd name="connsiteX258" fmla="*/ 6383194 w 7487769"/>
                  <a:gd name="connsiteY258" fmla="*/ 223980 h 716554"/>
                  <a:gd name="connsiteX259" fmla="*/ 6427359 w 7487769"/>
                  <a:gd name="connsiteY259" fmla="*/ 202799 h 716554"/>
                  <a:gd name="connsiteX260" fmla="*/ 6433669 w 7487769"/>
                  <a:gd name="connsiteY260" fmla="*/ 199644 h 716554"/>
                  <a:gd name="connsiteX261" fmla="*/ 6478285 w 7487769"/>
                  <a:gd name="connsiteY261" fmla="*/ 177561 h 716554"/>
                  <a:gd name="connsiteX262" fmla="*/ 6484143 w 7487769"/>
                  <a:gd name="connsiteY262" fmla="*/ 174857 h 716554"/>
                  <a:gd name="connsiteX263" fmla="*/ 6529210 w 7487769"/>
                  <a:gd name="connsiteY263" fmla="*/ 152775 h 716554"/>
                  <a:gd name="connsiteX264" fmla="*/ 6534617 w 7487769"/>
                  <a:gd name="connsiteY264" fmla="*/ 150071 h 716554"/>
                  <a:gd name="connsiteX265" fmla="*/ 6585092 w 7487769"/>
                  <a:gd name="connsiteY265" fmla="*/ 127988 h 716554"/>
                  <a:gd name="connsiteX266" fmla="*/ 6585543 w 7487769"/>
                  <a:gd name="connsiteY266" fmla="*/ 127988 h 716554"/>
                  <a:gd name="connsiteX267" fmla="*/ 6635116 w 7487769"/>
                  <a:gd name="connsiteY267" fmla="*/ 112215 h 716554"/>
                  <a:gd name="connsiteX268" fmla="*/ 6685590 w 7487769"/>
                  <a:gd name="connsiteY268" fmla="*/ 103653 h 716554"/>
                  <a:gd name="connsiteX269" fmla="*/ 6736064 w 7487769"/>
                  <a:gd name="connsiteY269" fmla="*/ 109061 h 716554"/>
                  <a:gd name="connsiteX270" fmla="*/ 6783383 w 7487769"/>
                  <a:gd name="connsiteY270" fmla="*/ 127988 h 716554"/>
                  <a:gd name="connsiteX271" fmla="*/ 6786538 w 7487769"/>
                  <a:gd name="connsiteY271" fmla="*/ 129340 h 716554"/>
                  <a:gd name="connsiteX272" fmla="*/ 6817183 w 7487769"/>
                  <a:gd name="connsiteY272" fmla="*/ 153226 h 716554"/>
                  <a:gd name="connsiteX273" fmla="*/ 6836562 w 7487769"/>
                  <a:gd name="connsiteY273" fmla="*/ 168097 h 716554"/>
                  <a:gd name="connsiteX274" fmla="*/ 6846026 w 7487769"/>
                  <a:gd name="connsiteY274" fmla="*/ 178463 h 716554"/>
                  <a:gd name="connsiteX275" fmla="*/ 6868108 w 7487769"/>
                  <a:gd name="connsiteY275" fmla="*/ 203700 h 716554"/>
                  <a:gd name="connsiteX276" fmla="*/ 6887036 w 7487769"/>
                  <a:gd name="connsiteY276" fmla="*/ 223980 h 716554"/>
                  <a:gd name="connsiteX277" fmla="*/ 6890641 w 7487769"/>
                  <a:gd name="connsiteY277" fmla="*/ 228937 h 716554"/>
                  <a:gd name="connsiteX278" fmla="*/ 6909119 w 7487769"/>
                  <a:gd name="connsiteY278" fmla="*/ 254174 h 716554"/>
                  <a:gd name="connsiteX279" fmla="*/ 6927596 w 7487769"/>
                  <a:gd name="connsiteY279" fmla="*/ 279411 h 716554"/>
                  <a:gd name="connsiteX280" fmla="*/ 6937511 w 7487769"/>
                  <a:gd name="connsiteY280" fmla="*/ 293382 h 716554"/>
                  <a:gd name="connsiteX281" fmla="*/ 6944721 w 7487769"/>
                  <a:gd name="connsiteY281" fmla="*/ 304648 h 716554"/>
                  <a:gd name="connsiteX282" fmla="*/ 6960495 w 7487769"/>
                  <a:gd name="connsiteY282" fmla="*/ 329886 h 716554"/>
                  <a:gd name="connsiteX283" fmla="*/ 6976267 w 7487769"/>
                  <a:gd name="connsiteY283" fmla="*/ 355123 h 716554"/>
                  <a:gd name="connsiteX284" fmla="*/ 6987533 w 7487769"/>
                  <a:gd name="connsiteY284" fmla="*/ 373600 h 716554"/>
                  <a:gd name="connsiteX285" fmla="*/ 6991589 w 7487769"/>
                  <a:gd name="connsiteY285" fmla="*/ 379909 h 716554"/>
                  <a:gd name="connsiteX286" fmla="*/ 7007363 w 7487769"/>
                  <a:gd name="connsiteY286" fmla="*/ 405146 h 716554"/>
                  <a:gd name="connsiteX287" fmla="*/ 7023136 w 7487769"/>
                  <a:gd name="connsiteY287" fmla="*/ 430383 h 716554"/>
                  <a:gd name="connsiteX288" fmla="*/ 7038009 w 7487769"/>
                  <a:gd name="connsiteY288" fmla="*/ 454719 h 716554"/>
                  <a:gd name="connsiteX289" fmla="*/ 7038459 w 7487769"/>
                  <a:gd name="connsiteY289" fmla="*/ 455170 h 716554"/>
                  <a:gd name="connsiteX290" fmla="*/ 7054683 w 7487769"/>
                  <a:gd name="connsiteY290" fmla="*/ 480407 h 716554"/>
                  <a:gd name="connsiteX291" fmla="*/ 7071358 w 7487769"/>
                  <a:gd name="connsiteY291" fmla="*/ 505644 h 716554"/>
                  <a:gd name="connsiteX292" fmla="*/ 7087581 w 7487769"/>
                  <a:gd name="connsiteY292" fmla="*/ 530881 h 716554"/>
                  <a:gd name="connsiteX293" fmla="*/ 7088032 w 7487769"/>
                  <a:gd name="connsiteY293" fmla="*/ 531783 h 716554"/>
                  <a:gd name="connsiteX294" fmla="*/ 7106509 w 7487769"/>
                  <a:gd name="connsiteY294" fmla="*/ 556119 h 716554"/>
                  <a:gd name="connsiteX295" fmla="*/ 7125887 w 7487769"/>
                  <a:gd name="connsiteY295" fmla="*/ 581356 h 716554"/>
                  <a:gd name="connsiteX296" fmla="*/ 7138055 w 7487769"/>
                  <a:gd name="connsiteY296" fmla="*/ 598030 h 716554"/>
                  <a:gd name="connsiteX297" fmla="*/ 7146168 w 7487769"/>
                  <a:gd name="connsiteY297" fmla="*/ 606593 h 716554"/>
                  <a:gd name="connsiteX298" fmla="*/ 7172306 w 7487769"/>
                  <a:gd name="connsiteY298" fmla="*/ 631830 h 716554"/>
                  <a:gd name="connsiteX299" fmla="*/ 7188079 w 7487769"/>
                  <a:gd name="connsiteY299" fmla="*/ 647603 h 716554"/>
                  <a:gd name="connsiteX300" fmla="*/ 7203402 w 7487769"/>
                  <a:gd name="connsiteY300" fmla="*/ 657067 h 716554"/>
                  <a:gd name="connsiteX301" fmla="*/ 7238102 w 7487769"/>
                  <a:gd name="connsiteY301" fmla="*/ 678699 h 716554"/>
                  <a:gd name="connsiteX302" fmla="*/ 7255228 w 7487769"/>
                  <a:gd name="connsiteY302" fmla="*/ 682304 h 716554"/>
                  <a:gd name="connsiteX303" fmla="*/ 7287226 w 7487769"/>
                  <a:gd name="connsiteY303" fmla="*/ 687262 h 716554"/>
                  <a:gd name="connsiteX304" fmla="*/ 553414 w 7487769"/>
                  <a:gd name="connsiteY304" fmla="*/ 716555 h 716554"/>
                  <a:gd name="connsiteX305" fmla="*/ 603889 w 7487769"/>
                  <a:gd name="connsiteY305" fmla="*/ 715653 h 716554"/>
                  <a:gd name="connsiteX306" fmla="*/ 643998 w 7487769"/>
                  <a:gd name="connsiteY306" fmla="*/ 705288 h 716554"/>
                  <a:gd name="connsiteX307" fmla="*/ 654363 w 7487769"/>
                  <a:gd name="connsiteY307" fmla="*/ 702584 h 716554"/>
                  <a:gd name="connsiteX308" fmla="*/ 700781 w 7487769"/>
                  <a:gd name="connsiteY308" fmla="*/ 680051 h 716554"/>
                  <a:gd name="connsiteX309" fmla="*/ 704837 w 7487769"/>
                  <a:gd name="connsiteY309" fmla="*/ 678248 h 716554"/>
                  <a:gd name="connsiteX310" fmla="*/ 744946 w 7487769"/>
                  <a:gd name="connsiteY310" fmla="*/ 654814 h 716554"/>
                  <a:gd name="connsiteX311" fmla="*/ 754861 w 7487769"/>
                  <a:gd name="connsiteY311" fmla="*/ 648955 h 716554"/>
                  <a:gd name="connsiteX312" fmla="*/ 785506 w 7487769"/>
                  <a:gd name="connsiteY312" fmla="*/ 629577 h 716554"/>
                  <a:gd name="connsiteX313" fmla="*/ 805335 w 7487769"/>
                  <a:gd name="connsiteY313" fmla="*/ 617409 h 716554"/>
                  <a:gd name="connsiteX314" fmla="*/ 827868 w 7487769"/>
                  <a:gd name="connsiteY314" fmla="*/ 604340 h 716554"/>
                  <a:gd name="connsiteX315" fmla="*/ 855809 w 7487769"/>
                  <a:gd name="connsiteY315" fmla="*/ 587214 h 716554"/>
                  <a:gd name="connsiteX316" fmla="*/ 870682 w 7487769"/>
                  <a:gd name="connsiteY316" fmla="*/ 579102 h 716554"/>
                  <a:gd name="connsiteX317" fmla="*/ 905833 w 7487769"/>
                  <a:gd name="connsiteY317" fmla="*/ 561076 h 716554"/>
                  <a:gd name="connsiteX318" fmla="*/ 922959 w 7487769"/>
                  <a:gd name="connsiteY318" fmla="*/ 553865 h 716554"/>
                  <a:gd name="connsiteX319" fmla="*/ 956308 w 7487769"/>
                  <a:gd name="connsiteY319" fmla="*/ 539895 h 716554"/>
                  <a:gd name="connsiteX320" fmla="*/ 988304 w 7487769"/>
                  <a:gd name="connsiteY320" fmla="*/ 529079 h 716554"/>
                  <a:gd name="connsiteX321" fmla="*/ 1006330 w 7487769"/>
                  <a:gd name="connsiteY321" fmla="*/ 522769 h 716554"/>
                  <a:gd name="connsiteX322" fmla="*/ 1056806 w 7487769"/>
                  <a:gd name="connsiteY322" fmla="*/ 509250 h 716554"/>
                  <a:gd name="connsiteX323" fmla="*/ 1079789 w 7487769"/>
                  <a:gd name="connsiteY323" fmla="*/ 503842 h 716554"/>
                  <a:gd name="connsiteX324" fmla="*/ 1106829 w 7487769"/>
                  <a:gd name="connsiteY324" fmla="*/ 497532 h 716554"/>
                  <a:gd name="connsiteX325" fmla="*/ 1157303 w 7487769"/>
                  <a:gd name="connsiteY325" fmla="*/ 484012 h 716554"/>
                  <a:gd name="connsiteX326" fmla="*/ 1172625 w 7487769"/>
                  <a:gd name="connsiteY326" fmla="*/ 478604 h 716554"/>
                  <a:gd name="connsiteX327" fmla="*/ 1207777 w 7487769"/>
                  <a:gd name="connsiteY327" fmla="*/ 466437 h 716554"/>
                  <a:gd name="connsiteX328" fmla="*/ 1242929 w 7487769"/>
                  <a:gd name="connsiteY328" fmla="*/ 453367 h 716554"/>
                  <a:gd name="connsiteX329" fmla="*/ 1258252 w 7487769"/>
                  <a:gd name="connsiteY329" fmla="*/ 447509 h 716554"/>
                  <a:gd name="connsiteX330" fmla="*/ 1299262 w 7487769"/>
                  <a:gd name="connsiteY330" fmla="*/ 428130 h 716554"/>
                  <a:gd name="connsiteX331" fmla="*/ 1308275 w 7487769"/>
                  <a:gd name="connsiteY331" fmla="*/ 424074 h 716554"/>
                  <a:gd name="connsiteX332" fmla="*/ 1349737 w 7487769"/>
                  <a:gd name="connsiteY332" fmla="*/ 403344 h 716554"/>
                  <a:gd name="connsiteX333" fmla="*/ 1358298 w 7487769"/>
                  <a:gd name="connsiteY333" fmla="*/ 399288 h 716554"/>
                  <a:gd name="connsiteX334" fmla="*/ 1401563 w 7487769"/>
                  <a:gd name="connsiteY334" fmla="*/ 378107 h 716554"/>
                  <a:gd name="connsiteX335" fmla="*/ 1408323 w 7487769"/>
                  <a:gd name="connsiteY335" fmla="*/ 374952 h 716554"/>
                  <a:gd name="connsiteX336" fmla="*/ 1455642 w 7487769"/>
                  <a:gd name="connsiteY336" fmla="*/ 352869 h 716554"/>
                  <a:gd name="connsiteX337" fmla="*/ 1458346 w 7487769"/>
                  <a:gd name="connsiteY337" fmla="*/ 351517 h 716554"/>
                  <a:gd name="connsiteX338" fmla="*/ 1508821 w 7487769"/>
                  <a:gd name="connsiteY338" fmla="*/ 330336 h 716554"/>
                  <a:gd name="connsiteX339" fmla="*/ 1514679 w 7487769"/>
                  <a:gd name="connsiteY339" fmla="*/ 328083 h 716554"/>
                  <a:gd name="connsiteX340" fmla="*/ 1559295 w 7487769"/>
                  <a:gd name="connsiteY340" fmla="*/ 310507 h 716554"/>
                  <a:gd name="connsiteX341" fmla="*/ 1578673 w 7487769"/>
                  <a:gd name="connsiteY341" fmla="*/ 302846 h 716554"/>
                  <a:gd name="connsiteX342" fmla="*/ 1609769 w 7487769"/>
                  <a:gd name="connsiteY342" fmla="*/ 290227 h 716554"/>
                  <a:gd name="connsiteX343" fmla="*/ 1636809 w 7487769"/>
                  <a:gd name="connsiteY343" fmla="*/ 277609 h 716554"/>
                  <a:gd name="connsiteX344" fmla="*/ 1659792 w 7487769"/>
                  <a:gd name="connsiteY344" fmla="*/ 266793 h 716554"/>
                  <a:gd name="connsiteX345" fmla="*/ 1687735 w 7487769"/>
                  <a:gd name="connsiteY345" fmla="*/ 252371 h 716554"/>
                  <a:gd name="connsiteX346" fmla="*/ 1709817 w 7487769"/>
                  <a:gd name="connsiteY346" fmla="*/ 241105 h 716554"/>
                  <a:gd name="connsiteX347" fmla="*/ 1730547 w 7487769"/>
                  <a:gd name="connsiteY347" fmla="*/ 227134 h 716554"/>
                  <a:gd name="connsiteX348" fmla="*/ 1759840 w 7487769"/>
                  <a:gd name="connsiteY348" fmla="*/ 206854 h 716554"/>
                  <a:gd name="connsiteX349" fmla="*/ 1766149 w 7487769"/>
                  <a:gd name="connsiteY349" fmla="*/ 201897 h 716554"/>
                  <a:gd name="connsiteX350" fmla="*/ 1799048 w 7487769"/>
                  <a:gd name="connsiteY350" fmla="*/ 176660 h 716554"/>
                  <a:gd name="connsiteX351" fmla="*/ 1810315 w 7487769"/>
                  <a:gd name="connsiteY351" fmla="*/ 167647 h 716554"/>
                  <a:gd name="connsiteX352" fmla="*/ 1828341 w 7487769"/>
                  <a:gd name="connsiteY352" fmla="*/ 151423 h 716554"/>
                  <a:gd name="connsiteX353" fmla="*/ 1855381 w 7487769"/>
                  <a:gd name="connsiteY353" fmla="*/ 126186 h 716554"/>
                  <a:gd name="connsiteX354" fmla="*/ 1860338 w 7487769"/>
                  <a:gd name="connsiteY354" fmla="*/ 121679 h 716554"/>
                  <a:gd name="connsiteX355" fmla="*/ 1881519 w 7487769"/>
                  <a:gd name="connsiteY355" fmla="*/ 100949 h 716554"/>
                  <a:gd name="connsiteX356" fmla="*/ 1907207 w 7487769"/>
                  <a:gd name="connsiteY356" fmla="*/ 75711 h 716554"/>
                  <a:gd name="connsiteX357" fmla="*/ 1910361 w 7487769"/>
                  <a:gd name="connsiteY357" fmla="*/ 72557 h 716554"/>
                  <a:gd name="connsiteX358" fmla="*/ 1932444 w 7487769"/>
                  <a:gd name="connsiteY358" fmla="*/ 50474 h 716554"/>
                  <a:gd name="connsiteX359" fmla="*/ 1958132 w 7487769"/>
                  <a:gd name="connsiteY359" fmla="*/ 25237 h 716554"/>
                  <a:gd name="connsiteX360" fmla="*/ 1960836 w 7487769"/>
                  <a:gd name="connsiteY360" fmla="*/ 22984 h 716554"/>
                  <a:gd name="connsiteX361" fmla="*/ 1986523 w 7487769"/>
                  <a:gd name="connsiteY361" fmla="*/ 0 h 716554"/>
                  <a:gd name="connsiteX362" fmla="*/ 1960836 w 7487769"/>
                  <a:gd name="connsiteY362" fmla="*/ 0 h 716554"/>
                  <a:gd name="connsiteX363" fmla="*/ 1910361 w 7487769"/>
                  <a:gd name="connsiteY363" fmla="*/ 0 h 716554"/>
                  <a:gd name="connsiteX364" fmla="*/ 1859887 w 7487769"/>
                  <a:gd name="connsiteY364" fmla="*/ 0 h 716554"/>
                  <a:gd name="connsiteX365" fmla="*/ 1809413 w 7487769"/>
                  <a:gd name="connsiteY365" fmla="*/ 0 h 716554"/>
                  <a:gd name="connsiteX366" fmla="*/ 1758939 w 7487769"/>
                  <a:gd name="connsiteY366" fmla="*/ 0 h 716554"/>
                  <a:gd name="connsiteX367" fmla="*/ 1708465 w 7487769"/>
                  <a:gd name="connsiteY367" fmla="*/ 0 h 716554"/>
                  <a:gd name="connsiteX368" fmla="*/ 1657991 w 7487769"/>
                  <a:gd name="connsiteY368" fmla="*/ 0 h 716554"/>
                  <a:gd name="connsiteX369" fmla="*/ 1607516 w 7487769"/>
                  <a:gd name="connsiteY369" fmla="*/ 0 h 716554"/>
                  <a:gd name="connsiteX370" fmla="*/ 1557041 w 7487769"/>
                  <a:gd name="connsiteY370" fmla="*/ 0 h 716554"/>
                  <a:gd name="connsiteX371" fmla="*/ 1523692 w 7487769"/>
                  <a:gd name="connsiteY371" fmla="*/ 0 h 716554"/>
                  <a:gd name="connsiteX372" fmla="*/ 1507018 w 7487769"/>
                  <a:gd name="connsiteY372" fmla="*/ 6760 h 716554"/>
                  <a:gd name="connsiteX373" fmla="*/ 1463755 w 7487769"/>
                  <a:gd name="connsiteY373" fmla="*/ 25237 h 716554"/>
                  <a:gd name="connsiteX374" fmla="*/ 1456544 w 7487769"/>
                  <a:gd name="connsiteY374" fmla="*/ 28392 h 716554"/>
                  <a:gd name="connsiteX375" fmla="*/ 1407872 w 7487769"/>
                  <a:gd name="connsiteY375" fmla="*/ 50474 h 716554"/>
                  <a:gd name="connsiteX376" fmla="*/ 1406070 w 7487769"/>
                  <a:gd name="connsiteY376" fmla="*/ 51376 h 716554"/>
                  <a:gd name="connsiteX377" fmla="*/ 1356946 w 7487769"/>
                  <a:gd name="connsiteY377" fmla="*/ 75711 h 716554"/>
                  <a:gd name="connsiteX378" fmla="*/ 1356046 w 7487769"/>
                  <a:gd name="connsiteY378" fmla="*/ 76162 h 716554"/>
                  <a:gd name="connsiteX379" fmla="*/ 1306023 w 7487769"/>
                  <a:gd name="connsiteY379" fmla="*/ 100949 h 716554"/>
                  <a:gd name="connsiteX380" fmla="*/ 1305572 w 7487769"/>
                  <a:gd name="connsiteY380" fmla="*/ 100949 h 716554"/>
                  <a:gd name="connsiteX381" fmla="*/ 1255098 w 7487769"/>
                  <a:gd name="connsiteY381" fmla="*/ 123932 h 716554"/>
                  <a:gd name="connsiteX382" fmla="*/ 1249690 w 7487769"/>
                  <a:gd name="connsiteY382" fmla="*/ 126186 h 716554"/>
                  <a:gd name="connsiteX383" fmla="*/ 1204623 w 7487769"/>
                  <a:gd name="connsiteY383" fmla="*/ 143762 h 716554"/>
                  <a:gd name="connsiteX384" fmla="*/ 1181639 w 7487769"/>
                  <a:gd name="connsiteY384" fmla="*/ 151423 h 716554"/>
                  <a:gd name="connsiteX385" fmla="*/ 1154599 w 7487769"/>
                  <a:gd name="connsiteY385" fmla="*/ 160436 h 716554"/>
                  <a:gd name="connsiteX386" fmla="*/ 1104125 w 7487769"/>
                  <a:gd name="connsiteY386" fmla="*/ 173956 h 716554"/>
                  <a:gd name="connsiteX387" fmla="*/ 1095111 w 7487769"/>
                  <a:gd name="connsiteY387" fmla="*/ 176209 h 716554"/>
                  <a:gd name="connsiteX388" fmla="*/ 1053651 w 7487769"/>
                  <a:gd name="connsiteY388" fmla="*/ 186575 h 716554"/>
                  <a:gd name="connsiteX389" fmla="*/ 1003177 w 7487769"/>
                  <a:gd name="connsiteY389" fmla="*/ 200095 h 716554"/>
                  <a:gd name="connsiteX390" fmla="*/ 998670 w 7487769"/>
                  <a:gd name="connsiteY390" fmla="*/ 201446 h 716554"/>
                  <a:gd name="connsiteX391" fmla="*/ 952701 w 7487769"/>
                  <a:gd name="connsiteY391" fmla="*/ 216769 h 716554"/>
                  <a:gd name="connsiteX392" fmla="*/ 928367 w 7487769"/>
                  <a:gd name="connsiteY392" fmla="*/ 226684 h 716554"/>
                  <a:gd name="connsiteX393" fmla="*/ 902227 w 7487769"/>
                  <a:gd name="connsiteY393" fmla="*/ 237049 h 716554"/>
                  <a:gd name="connsiteX394" fmla="*/ 875638 w 7487769"/>
                  <a:gd name="connsiteY394" fmla="*/ 251470 h 716554"/>
                  <a:gd name="connsiteX395" fmla="*/ 852204 w 7487769"/>
                  <a:gd name="connsiteY395" fmla="*/ 263638 h 716554"/>
                  <a:gd name="connsiteX396" fmla="*/ 830122 w 7487769"/>
                  <a:gd name="connsiteY396" fmla="*/ 276257 h 716554"/>
                  <a:gd name="connsiteX397" fmla="*/ 802180 w 7487769"/>
                  <a:gd name="connsiteY397" fmla="*/ 292931 h 716554"/>
                  <a:gd name="connsiteX398" fmla="*/ 788661 w 7487769"/>
                  <a:gd name="connsiteY398" fmla="*/ 301494 h 716554"/>
                  <a:gd name="connsiteX399" fmla="*/ 752157 w 7487769"/>
                  <a:gd name="connsiteY399" fmla="*/ 324478 h 716554"/>
                  <a:gd name="connsiteX400" fmla="*/ 748551 w 7487769"/>
                  <a:gd name="connsiteY400" fmla="*/ 326731 h 716554"/>
                  <a:gd name="connsiteX401" fmla="*/ 706190 w 7487769"/>
                  <a:gd name="connsiteY401" fmla="*/ 351968 h 716554"/>
                  <a:gd name="connsiteX402" fmla="*/ 702133 w 7487769"/>
                  <a:gd name="connsiteY402" fmla="*/ 354221 h 716554"/>
                  <a:gd name="connsiteX403" fmla="*/ 655265 w 7487769"/>
                  <a:gd name="connsiteY403" fmla="*/ 377205 h 716554"/>
                  <a:gd name="connsiteX404" fmla="*/ 651659 w 7487769"/>
                  <a:gd name="connsiteY404" fmla="*/ 379008 h 716554"/>
                  <a:gd name="connsiteX405" fmla="*/ 601185 w 7487769"/>
                  <a:gd name="connsiteY405" fmla="*/ 391626 h 716554"/>
                  <a:gd name="connsiteX406" fmla="*/ 553414 w 7487769"/>
                  <a:gd name="connsiteY406" fmla="*/ 394330 h 716554"/>
                  <a:gd name="connsiteX407" fmla="*/ 504743 w 7487769"/>
                  <a:gd name="connsiteY407" fmla="*/ 379008 h 716554"/>
                  <a:gd name="connsiteX408" fmla="*/ 502940 w 7487769"/>
                  <a:gd name="connsiteY408" fmla="*/ 378557 h 716554"/>
                  <a:gd name="connsiteX409" fmla="*/ 464183 w 7487769"/>
                  <a:gd name="connsiteY409" fmla="*/ 353771 h 716554"/>
                  <a:gd name="connsiteX410" fmla="*/ 452916 w 7487769"/>
                  <a:gd name="connsiteY410" fmla="*/ 346109 h 716554"/>
                  <a:gd name="connsiteX411" fmla="*/ 434890 w 7487769"/>
                  <a:gd name="connsiteY411" fmla="*/ 328534 h 716554"/>
                  <a:gd name="connsiteX412" fmla="*/ 408301 w 7487769"/>
                  <a:gd name="connsiteY412" fmla="*/ 303296 h 716554"/>
                  <a:gd name="connsiteX413" fmla="*/ 402442 w 7487769"/>
                  <a:gd name="connsiteY413" fmla="*/ 297888 h 716554"/>
                  <a:gd name="connsiteX414" fmla="*/ 386668 w 7487769"/>
                  <a:gd name="connsiteY414" fmla="*/ 278510 h 716554"/>
                  <a:gd name="connsiteX415" fmla="*/ 365938 w 7487769"/>
                  <a:gd name="connsiteY415" fmla="*/ 253273 h 716554"/>
                  <a:gd name="connsiteX416" fmla="*/ 351968 w 7487769"/>
                  <a:gd name="connsiteY416" fmla="*/ 236148 h 716554"/>
                  <a:gd name="connsiteX417" fmla="*/ 346560 w 7487769"/>
                  <a:gd name="connsiteY417" fmla="*/ 228036 h 716554"/>
                  <a:gd name="connsiteX418" fmla="*/ 329435 w 7487769"/>
                  <a:gd name="connsiteY418" fmla="*/ 202799 h 716554"/>
                  <a:gd name="connsiteX419" fmla="*/ 311860 w 7487769"/>
                  <a:gd name="connsiteY419" fmla="*/ 177561 h 716554"/>
                  <a:gd name="connsiteX420" fmla="*/ 302395 w 7487769"/>
                  <a:gd name="connsiteY420" fmla="*/ 164041 h 716554"/>
                  <a:gd name="connsiteX421" fmla="*/ 294734 w 7487769"/>
                  <a:gd name="connsiteY421" fmla="*/ 152775 h 716554"/>
                  <a:gd name="connsiteX422" fmla="*/ 278060 w 7487769"/>
                  <a:gd name="connsiteY422" fmla="*/ 127538 h 716554"/>
                  <a:gd name="connsiteX423" fmla="*/ 261835 w 7487769"/>
                  <a:gd name="connsiteY423" fmla="*/ 102301 h 716554"/>
                  <a:gd name="connsiteX424" fmla="*/ 251921 w 7487769"/>
                  <a:gd name="connsiteY424" fmla="*/ 87429 h 716554"/>
                  <a:gd name="connsiteX425" fmla="*/ 245161 w 7487769"/>
                  <a:gd name="connsiteY425" fmla="*/ 77514 h 716554"/>
                  <a:gd name="connsiteX426" fmla="*/ 228036 w 7487769"/>
                  <a:gd name="connsiteY426" fmla="*/ 52277 h 716554"/>
                  <a:gd name="connsiteX427" fmla="*/ 210910 w 7487769"/>
                  <a:gd name="connsiteY427" fmla="*/ 27040 h 716554"/>
                  <a:gd name="connsiteX428" fmla="*/ 201447 w 7487769"/>
                  <a:gd name="connsiteY428" fmla="*/ 13069 h 716554"/>
                  <a:gd name="connsiteX429" fmla="*/ 193335 w 7487769"/>
                  <a:gd name="connsiteY429" fmla="*/ 2253 h 716554"/>
                  <a:gd name="connsiteX430" fmla="*/ 151422 w 7487769"/>
                  <a:gd name="connsiteY430" fmla="*/ 2253 h 716554"/>
                  <a:gd name="connsiteX431" fmla="*/ 100948 w 7487769"/>
                  <a:gd name="connsiteY431" fmla="*/ 2253 h 716554"/>
                  <a:gd name="connsiteX432" fmla="*/ 50474 w 7487769"/>
                  <a:gd name="connsiteY432" fmla="*/ 2253 h 716554"/>
                  <a:gd name="connsiteX433" fmla="*/ 0 w 7487769"/>
                  <a:gd name="connsiteY433" fmla="*/ 2253 h 716554"/>
                  <a:gd name="connsiteX434" fmla="*/ 0 w 7487769"/>
                  <a:gd name="connsiteY434" fmla="*/ 27040 h 716554"/>
                  <a:gd name="connsiteX435" fmla="*/ 0 w 7487769"/>
                  <a:gd name="connsiteY435" fmla="*/ 52277 h 716554"/>
                  <a:gd name="connsiteX436" fmla="*/ 0 w 7487769"/>
                  <a:gd name="connsiteY436" fmla="*/ 77514 h 716554"/>
                  <a:gd name="connsiteX437" fmla="*/ 0 w 7487769"/>
                  <a:gd name="connsiteY437" fmla="*/ 102751 h 716554"/>
                  <a:gd name="connsiteX438" fmla="*/ 0 w 7487769"/>
                  <a:gd name="connsiteY438" fmla="*/ 127988 h 716554"/>
                  <a:gd name="connsiteX439" fmla="*/ 0 w 7487769"/>
                  <a:gd name="connsiteY439" fmla="*/ 153226 h 716554"/>
                  <a:gd name="connsiteX440" fmla="*/ 0 w 7487769"/>
                  <a:gd name="connsiteY440" fmla="*/ 165393 h 716554"/>
                  <a:gd name="connsiteX441" fmla="*/ 40559 w 7487769"/>
                  <a:gd name="connsiteY441" fmla="*/ 178012 h 716554"/>
                  <a:gd name="connsiteX442" fmla="*/ 50474 w 7487769"/>
                  <a:gd name="connsiteY442" fmla="*/ 181167 h 716554"/>
                  <a:gd name="connsiteX443" fmla="*/ 82471 w 7487769"/>
                  <a:gd name="connsiteY443" fmla="*/ 203249 h 716554"/>
                  <a:gd name="connsiteX444" fmla="*/ 100948 w 7487769"/>
                  <a:gd name="connsiteY444" fmla="*/ 215868 h 716554"/>
                  <a:gd name="connsiteX445" fmla="*/ 112666 w 7487769"/>
                  <a:gd name="connsiteY445" fmla="*/ 228036 h 716554"/>
                  <a:gd name="connsiteX446" fmla="*/ 136551 w 7487769"/>
                  <a:gd name="connsiteY446" fmla="*/ 253273 h 716554"/>
                  <a:gd name="connsiteX447" fmla="*/ 151422 w 7487769"/>
                  <a:gd name="connsiteY447" fmla="*/ 268145 h 716554"/>
                  <a:gd name="connsiteX448" fmla="*/ 159084 w 7487769"/>
                  <a:gd name="connsiteY448" fmla="*/ 278059 h 716554"/>
                  <a:gd name="connsiteX449" fmla="*/ 177561 w 7487769"/>
                  <a:gd name="connsiteY449" fmla="*/ 303296 h 716554"/>
                  <a:gd name="connsiteX450" fmla="*/ 196489 w 7487769"/>
                  <a:gd name="connsiteY450" fmla="*/ 328534 h 716554"/>
                  <a:gd name="connsiteX451" fmla="*/ 201447 w 7487769"/>
                  <a:gd name="connsiteY451" fmla="*/ 334843 h 716554"/>
                  <a:gd name="connsiteX452" fmla="*/ 214516 w 7487769"/>
                  <a:gd name="connsiteY452" fmla="*/ 353320 h 716554"/>
                  <a:gd name="connsiteX453" fmla="*/ 231190 w 7487769"/>
                  <a:gd name="connsiteY453" fmla="*/ 378557 h 716554"/>
                  <a:gd name="connsiteX454" fmla="*/ 247865 w 7487769"/>
                  <a:gd name="connsiteY454" fmla="*/ 403794 h 716554"/>
                  <a:gd name="connsiteX455" fmla="*/ 251921 w 7487769"/>
                  <a:gd name="connsiteY455" fmla="*/ 409653 h 716554"/>
                  <a:gd name="connsiteX456" fmla="*/ 264539 w 7487769"/>
                  <a:gd name="connsiteY456" fmla="*/ 429031 h 716554"/>
                  <a:gd name="connsiteX457" fmla="*/ 281213 w 7487769"/>
                  <a:gd name="connsiteY457" fmla="*/ 454269 h 716554"/>
                  <a:gd name="connsiteX458" fmla="*/ 297888 w 7487769"/>
                  <a:gd name="connsiteY458" fmla="*/ 479506 h 716554"/>
                  <a:gd name="connsiteX459" fmla="*/ 302395 w 7487769"/>
                  <a:gd name="connsiteY459" fmla="*/ 486266 h 716554"/>
                  <a:gd name="connsiteX460" fmla="*/ 315013 w 7487769"/>
                  <a:gd name="connsiteY460" fmla="*/ 504743 h 716554"/>
                  <a:gd name="connsiteX461" fmla="*/ 332590 w 7487769"/>
                  <a:gd name="connsiteY461" fmla="*/ 529980 h 716554"/>
                  <a:gd name="connsiteX462" fmla="*/ 350616 w 7487769"/>
                  <a:gd name="connsiteY462" fmla="*/ 555217 h 716554"/>
                  <a:gd name="connsiteX463" fmla="*/ 352869 w 7487769"/>
                  <a:gd name="connsiteY463" fmla="*/ 558372 h 716554"/>
                  <a:gd name="connsiteX464" fmla="*/ 369994 w 7487769"/>
                  <a:gd name="connsiteY464" fmla="*/ 580454 h 716554"/>
                  <a:gd name="connsiteX465" fmla="*/ 390275 w 7487769"/>
                  <a:gd name="connsiteY465" fmla="*/ 605692 h 716554"/>
                  <a:gd name="connsiteX466" fmla="*/ 402893 w 7487769"/>
                  <a:gd name="connsiteY466" fmla="*/ 621465 h 716554"/>
                  <a:gd name="connsiteX467" fmla="*/ 412808 w 7487769"/>
                  <a:gd name="connsiteY467" fmla="*/ 630929 h 716554"/>
                  <a:gd name="connsiteX468" fmla="*/ 438946 w 7487769"/>
                  <a:gd name="connsiteY468" fmla="*/ 656166 h 716554"/>
                  <a:gd name="connsiteX469" fmla="*/ 453367 w 7487769"/>
                  <a:gd name="connsiteY469" fmla="*/ 670136 h 716554"/>
                  <a:gd name="connsiteX470" fmla="*/ 471393 w 7487769"/>
                  <a:gd name="connsiteY470" fmla="*/ 681403 h 716554"/>
                  <a:gd name="connsiteX471" fmla="*/ 503841 w 7487769"/>
                  <a:gd name="connsiteY471" fmla="*/ 701232 h 716554"/>
                  <a:gd name="connsiteX472" fmla="*/ 520516 w 7487769"/>
                  <a:gd name="connsiteY472" fmla="*/ 706640 h 716554"/>
                  <a:gd name="connsiteX473" fmla="*/ 553414 w 7487769"/>
                  <a:gd name="connsiteY473" fmla="*/ 716555 h 7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7487769" h="716554">
                    <a:moveTo>
                      <a:pt x="4673828" y="357827"/>
                    </a:moveTo>
                    <a:lnTo>
                      <a:pt x="4724303" y="360531"/>
                    </a:lnTo>
                    <a:lnTo>
                      <a:pt x="4774778" y="356925"/>
                    </a:lnTo>
                    <a:lnTo>
                      <a:pt x="4788748" y="353771"/>
                    </a:lnTo>
                    <a:lnTo>
                      <a:pt x="4825252" y="346109"/>
                    </a:lnTo>
                    <a:lnTo>
                      <a:pt x="4866263" y="328534"/>
                    </a:lnTo>
                    <a:lnTo>
                      <a:pt x="4875275" y="324478"/>
                    </a:lnTo>
                    <a:lnTo>
                      <a:pt x="4908625" y="303296"/>
                    </a:lnTo>
                    <a:lnTo>
                      <a:pt x="4925749" y="292030"/>
                    </a:lnTo>
                    <a:lnTo>
                      <a:pt x="4941974" y="278510"/>
                    </a:lnTo>
                    <a:lnTo>
                      <a:pt x="4971267" y="253273"/>
                    </a:lnTo>
                    <a:lnTo>
                      <a:pt x="4976225" y="248766"/>
                    </a:lnTo>
                    <a:lnTo>
                      <a:pt x="4996052" y="228036"/>
                    </a:lnTo>
                    <a:lnTo>
                      <a:pt x="5020840" y="202799"/>
                    </a:lnTo>
                    <a:lnTo>
                      <a:pt x="5026699" y="196940"/>
                    </a:lnTo>
                    <a:lnTo>
                      <a:pt x="5043373" y="177561"/>
                    </a:lnTo>
                    <a:lnTo>
                      <a:pt x="5065906" y="152324"/>
                    </a:lnTo>
                    <a:lnTo>
                      <a:pt x="5076722" y="139255"/>
                    </a:lnTo>
                    <a:lnTo>
                      <a:pt x="5087087" y="127087"/>
                    </a:lnTo>
                    <a:lnTo>
                      <a:pt x="5108718" y="101850"/>
                    </a:lnTo>
                    <a:lnTo>
                      <a:pt x="5127196" y="81119"/>
                    </a:lnTo>
                    <a:lnTo>
                      <a:pt x="5131703" y="76613"/>
                    </a:lnTo>
                    <a:lnTo>
                      <a:pt x="5155137" y="51376"/>
                    </a:lnTo>
                    <a:lnTo>
                      <a:pt x="5177670" y="27941"/>
                    </a:lnTo>
                    <a:lnTo>
                      <a:pt x="5179473" y="26138"/>
                    </a:lnTo>
                    <a:lnTo>
                      <a:pt x="5208316" y="901"/>
                    </a:lnTo>
                    <a:lnTo>
                      <a:pt x="5177670" y="901"/>
                    </a:lnTo>
                    <a:lnTo>
                      <a:pt x="5127196" y="901"/>
                    </a:lnTo>
                    <a:lnTo>
                      <a:pt x="5076722" y="901"/>
                    </a:lnTo>
                    <a:lnTo>
                      <a:pt x="5026247" y="901"/>
                    </a:lnTo>
                    <a:lnTo>
                      <a:pt x="4975773" y="901"/>
                    </a:lnTo>
                    <a:lnTo>
                      <a:pt x="4925299" y="901"/>
                    </a:lnTo>
                    <a:lnTo>
                      <a:pt x="4874825" y="901"/>
                    </a:lnTo>
                    <a:lnTo>
                      <a:pt x="4873472" y="901"/>
                    </a:lnTo>
                    <a:lnTo>
                      <a:pt x="4824350" y="22533"/>
                    </a:lnTo>
                    <a:lnTo>
                      <a:pt x="4807676" y="26138"/>
                    </a:lnTo>
                    <a:lnTo>
                      <a:pt x="4773876" y="32898"/>
                    </a:lnTo>
                    <a:lnTo>
                      <a:pt x="4723402" y="36053"/>
                    </a:lnTo>
                    <a:lnTo>
                      <a:pt x="4672928" y="33349"/>
                    </a:lnTo>
                    <a:lnTo>
                      <a:pt x="4622454" y="27941"/>
                    </a:lnTo>
                    <a:lnTo>
                      <a:pt x="4610285" y="26138"/>
                    </a:lnTo>
                    <a:lnTo>
                      <a:pt x="4572429" y="20731"/>
                    </a:lnTo>
                    <a:lnTo>
                      <a:pt x="4521955" y="12619"/>
                    </a:lnTo>
                    <a:lnTo>
                      <a:pt x="4471481" y="3605"/>
                    </a:lnTo>
                    <a:lnTo>
                      <a:pt x="4461566" y="1352"/>
                    </a:lnTo>
                    <a:lnTo>
                      <a:pt x="4421457" y="1352"/>
                    </a:lnTo>
                    <a:lnTo>
                      <a:pt x="4370983" y="1352"/>
                    </a:lnTo>
                    <a:lnTo>
                      <a:pt x="4320509" y="1352"/>
                    </a:lnTo>
                    <a:lnTo>
                      <a:pt x="4270035" y="1352"/>
                    </a:lnTo>
                    <a:lnTo>
                      <a:pt x="4219561" y="1352"/>
                    </a:lnTo>
                    <a:lnTo>
                      <a:pt x="4169086" y="1352"/>
                    </a:lnTo>
                    <a:lnTo>
                      <a:pt x="4118611" y="1352"/>
                    </a:lnTo>
                    <a:lnTo>
                      <a:pt x="4068137" y="1352"/>
                    </a:lnTo>
                    <a:lnTo>
                      <a:pt x="4017663" y="1352"/>
                    </a:lnTo>
                    <a:lnTo>
                      <a:pt x="3967189" y="1352"/>
                    </a:lnTo>
                    <a:lnTo>
                      <a:pt x="3916715" y="1352"/>
                    </a:lnTo>
                    <a:lnTo>
                      <a:pt x="3866241" y="1352"/>
                    </a:lnTo>
                    <a:lnTo>
                      <a:pt x="3815767" y="1352"/>
                    </a:lnTo>
                    <a:lnTo>
                      <a:pt x="3765291" y="1352"/>
                    </a:lnTo>
                    <a:lnTo>
                      <a:pt x="3714817" y="1352"/>
                    </a:lnTo>
                    <a:lnTo>
                      <a:pt x="3664343" y="1352"/>
                    </a:lnTo>
                    <a:lnTo>
                      <a:pt x="3613869" y="1352"/>
                    </a:lnTo>
                    <a:lnTo>
                      <a:pt x="3563395" y="1352"/>
                    </a:lnTo>
                    <a:lnTo>
                      <a:pt x="3512921" y="1352"/>
                    </a:lnTo>
                    <a:lnTo>
                      <a:pt x="3462445" y="1352"/>
                    </a:lnTo>
                    <a:lnTo>
                      <a:pt x="3411971" y="1352"/>
                    </a:lnTo>
                    <a:lnTo>
                      <a:pt x="3361497" y="1352"/>
                    </a:lnTo>
                    <a:lnTo>
                      <a:pt x="3311023" y="1352"/>
                    </a:lnTo>
                    <a:lnTo>
                      <a:pt x="3260549" y="1352"/>
                    </a:lnTo>
                    <a:lnTo>
                      <a:pt x="3210075" y="1352"/>
                    </a:lnTo>
                    <a:lnTo>
                      <a:pt x="3159600" y="1352"/>
                    </a:lnTo>
                    <a:lnTo>
                      <a:pt x="3109125" y="1352"/>
                    </a:lnTo>
                    <a:lnTo>
                      <a:pt x="3058651" y="1352"/>
                    </a:lnTo>
                    <a:lnTo>
                      <a:pt x="3008177" y="1352"/>
                    </a:lnTo>
                    <a:lnTo>
                      <a:pt x="2957703" y="1352"/>
                    </a:lnTo>
                    <a:lnTo>
                      <a:pt x="2907229" y="1352"/>
                    </a:lnTo>
                    <a:lnTo>
                      <a:pt x="2856754" y="1352"/>
                    </a:lnTo>
                    <a:lnTo>
                      <a:pt x="2806280" y="1352"/>
                    </a:lnTo>
                    <a:lnTo>
                      <a:pt x="2755806" y="1352"/>
                    </a:lnTo>
                    <a:lnTo>
                      <a:pt x="2705332" y="1352"/>
                    </a:lnTo>
                    <a:lnTo>
                      <a:pt x="2654858" y="1352"/>
                    </a:lnTo>
                    <a:lnTo>
                      <a:pt x="2616100" y="1352"/>
                    </a:lnTo>
                    <a:lnTo>
                      <a:pt x="2654858" y="20280"/>
                    </a:lnTo>
                    <a:lnTo>
                      <a:pt x="2667025" y="26589"/>
                    </a:lnTo>
                    <a:lnTo>
                      <a:pt x="2705332" y="46418"/>
                    </a:lnTo>
                    <a:lnTo>
                      <a:pt x="2714795" y="51376"/>
                    </a:lnTo>
                    <a:lnTo>
                      <a:pt x="2755806" y="72557"/>
                    </a:lnTo>
                    <a:lnTo>
                      <a:pt x="2762565" y="76162"/>
                    </a:lnTo>
                    <a:lnTo>
                      <a:pt x="2805830" y="99146"/>
                    </a:lnTo>
                    <a:lnTo>
                      <a:pt x="2809886" y="100949"/>
                    </a:lnTo>
                    <a:lnTo>
                      <a:pt x="2855853" y="123031"/>
                    </a:lnTo>
                    <a:lnTo>
                      <a:pt x="2863515" y="126186"/>
                    </a:lnTo>
                    <a:lnTo>
                      <a:pt x="2905877" y="142860"/>
                    </a:lnTo>
                    <a:lnTo>
                      <a:pt x="2936522" y="150972"/>
                    </a:lnTo>
                    <a:lnTo>
                      <a:pt x="2955900" y="156380"/>
                    </a:lnTo>
                    <a:lnTo>
                      <a:pt x="3006374" y="163140"/>
                    </a:lnTo>
                    <a:lnTo>
                      <a:pt x="3056848" y="163140"/>
                    </a:lnTo>
                    <a:lnTo>
                      <a:pt x="3107324" y="156380"/>
                    </a:lnTo>
                    <a:lnTo>
                      <a:pt x="3133011" y="150522"/>
                    </a:lnTo>
                    <a:lnTo>
                      <a:pt x="3157347" y="144663"/>
                    </a:lnTo>
                    <a:lnTo>
                      <a:pt x="3207821" y="129340"/>
                    </a:lnTo>
                    <a:lnTo>
                      <a:pt x="3219087" y="125284"/>
                    </a:lnTo>
                    <a:lnTo>
                      <a:pt x="3258295" y="110863"/>
                    </a:lnTo>
                    <a:lnTo>
                      <a:pt x="3290293" y="100047"/>
                    </a:lnTo>
                    <a:lnTo>
                      <a:pt x="3308319" y="93738"/>
                    </a:lnTo>
                    <a:lnTo>
                      <a:pt x="3358793" y="77965"/>
                    </a:lnTo>
                    <a:lnTo>
                      <a:pt x="3373215" y="74810"/>
                    </a:lnTo>
                    <a:lnTo>
                      <a:pt x="3408816" y="66698"/>
                    </a:lnTo>
                    <a:lnTo>
                      <a:pt x="3459292" y="62192"/>
                    </a:lnTo>
                    <a:lnTo>
                      <a:pt x="3509766" y="63544"/>
                    </a:lnTo>
                    <a:lnTo>
                      <a:pt x="3560240" y="73909"/>
                    </a:lnTo>
                    <a:lnTo>
                      <a:pt x="3563845" y="75261"/>
                    </a:lnTo>
                    <a:lnTo>
                      <a:pt x="3610714" y="90133"/>
                    </a:lnTo>
                    <a:lnTo>
                      <a:pt x="3632796" y="100047"/>
                    </a:lnTo>
                    <a:lnTo>
                      <a:pt x="3660738" y="112666"/>
                    </a:lnTo>
                    <a:lnTo>
                      <a:pt x="3685524" y="125284"/>
                    </a:lnTo>
                    <a:lnTo>
                      <a:pt x="3711212" y="138354"/>
                    </a:lnTo>
                    <a:lnTo>
                      <a:pt x="3734195" y="150522"/>
                    </a:lnTo>
                    <a:lnTo>
                      <a:pt x="3761235" y="164492"/>
                    </a:lnTo>
                    <a:lnTo>
                      <a:pt x="3783768" y="175308"/>
                    </a:lnTo>
                    <a:lnTo>
                      <a:pt x="3811260" y="188828"/>
                    </a:lnTo>
                    <a:lnTo>
                      <a:pt x="3840552" y="200545"/>
                    </a:lnTo>
                    <a:lnTo>
                      <a:pt x="3861283" y="208657"/>
                    </a:lnTo>
                    <a:lnTo>
                      <a:pt x="3911757" y="223078"/>
                    </a:lnTo>
                    <a:lnTo>
                      <a:pt x="3924375" y="225332"/>
                    </a:lnTo>
                    <a:lnTo>
                      <a:pt x="3961781" y="232542"/>
                    </a:lnTo>
                    <a:lnTo>
                      <a:pt x="4012255" y="239302"/>
                    </a:lnTo>
                    <a:lnTo>
                      <a:pt x="4062729" y="244710"/>
                    </a:lnTo>
                    <a:lnTo>
                      <a:pt x="4113203" y="249217"/>
                    </a:lnTo>
                    <a:lnTo>
                      <a:pt x="4124470" y="250569"/>
                    </a:lnTo>
                    <a:lnTo>
                      <a:pt x="4163677" y="255526"/>
                    </a:lnTo>
                    <a:lnTo>
                      <a:pt x="4214153" y="264539"/>
                    </a:lnTo>
                    <a:lnTo>
                      <a:pt x="4260571" y="275355"/>
                    </a:lnTo>
                    <a:lnTo>
                      <a:pt x="4264176" y="276257"/>
                    </a:lnTo>
                    <a:lnTo>
                      <a:pt x="4314650" y="288425"/>
                    </a:lnTo>
                    <a:lnTo>
                      <a:pt x="4361068" y="300592"/>
                    </a:lnTo>
                    <a:lnTo>
                      <a:pt x="4365124" y="301494"/>
                    </a:lnTo>
                    <a:lnTo>
                      <a:pt x="4415599" y="313211"/>
                    </a:lnTo>
                    <a:lnTo>
                      <a:pt x="4466073" y="324027"/>
                    </a:lnTo>
                    <a:lnTo>
                      <a:pt x="4474185" y="325379"/>
                    </a:lnTo>
                    <a:lnTo>
                      <a:pt x="4516547" y="333491"/>
                    </a:lnTo>
                    <a:lnTo>
                      <a:pt x="4567022" y="341152"/>
                    </a:lnTo>
                    <a:lnTo>
                      <a:pt x="4617496" y="348813"/>
                    </a:lnTo>
                    <a:lnTo>
                      <a:pt x="4632368" y="350616"/>
                    </a:lnTo>
                    <a:lnTo>
                      <a:pt x="4673828" y="357827"/>
                    </a:lnTo>
                    <a:close/>
                    <a:moveTo>
                      <a:pt x="7287226" y="687262"/>
                    </a:moveTo>
                    <a:lnTo>
                      <a:pt x="7337700" y="680952"/>
                    </a:lnTo>
                    <a:lnTo>
                      <a:pt x="7339501" y="680051"/>
                    </a:lnTo>
                    <a:lnTo>
                      <a:pt x="7387723" y="660222"/>
                    </a:lnTo>
                    <a:lnTo>
                      <a:pt x="7396285" y="654814"/>
                    </a:lnTo>
                    <a:lnTo>
                      <a:pt x="7437747" y="630929"/>
                    </a:lnTo>
                    <a:lnTo>
                      <a:pt x="7439099" y="630027"/>
                    </a:lnTo>
                    <a:lnTo>
                      <a:pt x="7475151" y="604790"/>
                    </a:lnTo>
                    <a:lnTo>
                      <a:pt x="7487770" y="595777"/>
                    </a:lnTo>
                    <a:lnTo>
                      <a:pt x="7487770" y="579553"/>
                    </a:lnTo>
                    <a:lnTo>
                      <a:pt x="7487770" y="554316"/>
                    </a:lnTo>
                    <a:lnTo>
                      <a:pt x="7487770" y="529079"/>
                    </a:lnTo>
                    <a:lnTo>
                      <a:pt x="7487770" y="503842"/>
                    </a:lnTo>
                    <a:lnTo>
                      <a:pt x="7487770" y="478604"/>
                    </a:lnTo>
                    <a:lnTo>
                      <a:pt x="7487770" y="453367"/>
                    </a:lnTo>
                    <a:lnTo>
                      <a:pt x="7487770" y="428130"/>
                    </a:lnTo>
                    <a:lnTo>
                      <a:pt x="7487770" y="402893"/>
                    </a:lnTo>
                    <a:lnTo>
                      <a:pt x="7487770" y="377656"/>
                    </a:lnTo>
                    <a:lnTo>
                      <a:pt x="7487770" y="352419"/>
                    </a:lnTo>
                    <a:lnTo>
                      <a:pt x="7487770" y="327182"/>
                    </a:lnTo>
                    <a:lnTo>
                      <a:pt x="7487770" y="301944"/>
                    </a:lnTo>
                    <a:lnTo>
                      <a:pt x="7487770" y="278510"/>
                    </a:lnTo>
                    <a:lnTo>
                      <a:pt x="7487770" y="273102"/>
                    </a:lnTo>
                    <a:lnTo>
                      <a:pt x="7480109" y="278510"/>
                    </a:lnTo>
                    <a:lnTo>
                      <a:pt x="7444507" y="303747"/>
                    </a:lnTo>
                    <a:lnTo>
                      <a:pt x="7437747" y="308704"/>
                    </a:lnTo>
                    <a:lnTo>
                      <a:pt x="7402595" y="328984"/>
                    </a:lnTo>
                    <a:lnTo>
                      <a:pt x="7387273" y="337998"/>
                    </a:lnTo>
                    <a:lnTo>
                      <a:pt x="7348064" y="354221"/>
                    </a:lnTo>
                    <a:lnTo>
                      <a:pt x="7336797" y="358728"/>
                    </a:lnTo>
                    <a:lnTo>
                      <a:pt x="7286323" y="364587"/>
                    </a:lnTo>
                    <a:lnTo>
                      <a:pt x="7235849" y="355123"/>
                    </a:lnTo>
                    <a:lnTo>
                      <a:pt x="7234949" y="354672"/>
                    </a:lnTo>
                    <a:lnTo>
                      <a:pt x="7194388" y="329435"/>
                    </a:lnTo>
                    <a:lnTo>
                      <a:pt x="7185375" y="324027"/>
                    </a:lnTo>
                    <a:lnTo>
                      <a:pt x="7165546" y="304198"/>
                    </a:lnTo>
                    <a:lnTo>
                      <a:pt x="7140309" y="278961"/>
                    </a:lnTo>
                    <a:lnTo>
                      <a:pt x="7135351" y="274003"/>
                    </a:lnTo>
                    <a:lnTo>
                      <a:pt x="7120480" y="254174"/>
                    </a:lnTo>
                    <a:lnTo>
                      <a:pt x="7101101" y="228937"/>
                    </a:lnTo>
                    <a:lnTo>
                      <a:pt x="7085328" y="208206"/>
                    </a:lnTo>
                    <a:lnTo>
                      <a:pt x="7082624" y="203700"/>
                    </a:lnTo>
                    <a:lnTo>
                      <a:pt x="7065950" y="178463"/>
                    </a:lnTo>
                    <a:lnTo>
                      <a:pt x="7050176" y="153226"/>
                    </a:lnTo>
                    <a:lnTo>
                      <a:pt x="7035304" y="131143"/>
                    </a:lnTo>
                    <a:lnTo>
                      <a:pt x="7033502" y="127988"/>
                    </a:lnTo>
                    <a:lnTo>
                      <a:pt x="7018629" y="102751"/>
                    </a:lnTo>
                    <a:lnTo>
                      <a:pt x="7002856" y="77514"/>
                    </a:lnTo>
                    <a:lnTo>
                      <a:pt x="6987084" y="52277"/>
                    </a:lnTo>
                    <a:lnTo>
                      <a:pt x="6985281" y="49122"/>
                    </a:lnTo>
                    <a:lnTo>
                      <a:pt x="6971310" y="27040"/>
                    </a:lnTo>
                    <a:lnTo>
                      <a:pt x="6955537" y="1803"/>
                    </a:lnTo>
                    <a:lnTo>
                      <a:pt x="6935256" y="1803"/>
                    </a:lnTo>
                    <a:lnTo>
                      <a:pt x="6884782" y="1803"/>
                    </a:lnTo>
                    <a:lnTo>
                      <a:pt x="6834308" y="1803"/>
                    </a:lnTo>
                    <a:lnTo>
                      <a:pt x="6783834" y="1803"/>
                    </a:lnTo>
                    <a:lnTo>
                      <a:pt x="6733360" y="1803"/>
                    </a:lnTo>
                    <a:lnTo>
                      <a:pt x="6682886" y="1803"/>
                    </a:lnTo>
                    <a:lnTo>
                      <a:pt x="6632412" y="1803"/>
                    </a:lnTo>
                    <a:lnTo>
                      <a:pt x="6581937" y="1803"/>
                    </a:lnTo>
                    <a:lnTo>
                      <a:pt x="6531462" y="1803"/>
                    </a:lnTo>
                    <a:lnTo>
                      <a:pt x="6480988" y="1803"/>
                    </a:lnTo>
                    <a:lnTo>
                      <a:pt x="6430514" y="1803"/>
                    </a:lnTo>
                    <a:lnTo>
                      <a:pt x="6380040" y="1803"/>
                    </a:lnTo>
                    <a:lnTo>
                      <a:pt x="6329566" y="1803"/>
                    </a:lnTo>
                    <a:lnTo>
                      <a:pt x="6279091" y="1803"/>
                    </a:lnTo>
                    <a:lnTo>
                      <a:pt x="6231772" y="1803"/>
                    </a:lnTo>
                    <a:lnTo>
                      <a:pt x="6181298" y="1803"/>
                    </a:lnTo>
                    <a:lnTo>
                      <a:pt x="6130824" y="1803"/>
                    </a:lnTo>
                    <a:lnTo>
                      <a:pt x="6080349" y="1803"/>
                    </a:lnTo>
                    <a:lnTo>
                      <a:pt x="6029874" y="1803"/>
                    </a:lnTo>
                    <a:lnTo>
                      <a:pt x="5979400" y="1803"/>
                    </a:lnTo>
                    <a:lnTo>
                      <a:pt x="5928926" y="1803"/>
                    </a:lnTo>
                    <a:lnTo>
                      <a:pt x="5878452" y="1803"/>
                    </a:lnTo>
                    <a:lnTo>
                      <a:pt x="5827978" y="1803"/>
                    </a:lnTo>
                    <a:lnTo>
                      <a:pt x="5777504" y="1803"/>
                    </a:lnTo>
                    <a:lnTo>
                      <a:pt x="5727028" y="1803"/>
                    </a:lnTo>
                    <a:lnTo>
                      <a:pt x="5676554" y="1803"/>
                    </a:lnTo>
                    <a:lnTo>
                      <a:pt x="5626080" y="1803"/>
                    </a:lnTo>
                    <a:lnTo>
                      <a:pt x="5575606" y="1803"/>
                    </a:lnTo>
                    <a:lnTo>
                      <a:pt x="5544961" y="1803"/>
                    </a:lnTo>
                    <a:lnTo>
                      <a:pt x="5575606" y="24336"/>
                    </a:lnTo>
                    <a:lnTo>
                      <a:pt x="5578310" y="26589"/>
                    </a:lnTo>
                    <a:lnTo>
                      <a:pt x="5607603" y="51826"/>
                    </a:lnTo>
                    <a:lnTo>
                      <a:pt x="5625629" y="66698"/>
                    </a:lnTo>
                    <a:lnTo>
                      <a:pt x="5636896" y="77063"/>
                    </a:lnTo>
                    <a:lnTo>
                      <a:pt x="5663035" y="102301"/>
                    </a:lnTo>
                    <a:lnTo>
                      <a:pt x="5676104" y="113567"/>
                    </a:lnTo>
                    <a:lnTo>
                      <a:pt x="5691427" y="127087"/>
                    </a:lnTo>
                    <a:lnTo>
                      <a:pt x="5719368" y="152324"/>
                    </a:lnTo>
                    <a:lnTo>
                      <a:pt x="5726579" y="158633"/>
                    </a:lnTo>
                    <a:lnTo>
                      <a:pt x="5748210" y="177561"/>
                    </a:lnTo>
                    <a:lnTo>
                      <a:pt x="5777053" y="201897"/>
                    </a:lnTo>
                    <a:lnTo>
                      <a:pt x="5777953" y="202348"/>
                    </a:lnTo>
                    <a:lnTo>
                      <a:pt x="5810401" y="227585"/>
                    </a:lnTo>
                    <a:lnTo>
                      <a:pt x="5827527" y="241105"/>
                    </a:lnTo>
                    <a:lnTo>
                      <a:pt x="5846004" y="252822"/>
                    </a:lnTo>
                    <a:lnTo>
                      <a:pt x="5877551" y="272651"/>
                    </a:lnTo>
                    <a:lnTo>
                      <a:pt x="5887915" y="277609"/>
                    </a:lnTo>
                    <a:lnTo>
                      <a:pt x="5928025" y="297438"/>
                    </a:lnTo>
                    <a:lnTo>
                      <a:pt x="5945600" y="302846"/>
                    </a:lnTo>
                    <a:lnTo>
                      <a:pt x="5978499" y="313211"/>
                    </a:lnTo>
                    <a:lnTo>
                      <a:pt x="6028973" y="320872"/>
                    </a:lnTo>
                    <a:lnTo>
                      <a:pt x="6079447" y="320422"/>
                    </a:lnTo>
                    <a:lnTo>
                      <a:pt x="6129921" y="313211"/>
                    </a:lnTo>
                    <a:lnTo>
                      <a:pt x="6172284" y="302395"/>
                    </a:lnTo>
                    <a:lnTo>
                      <a:pt x="6180395" y="300592"/>
                    </a:lnTo>
                    <a:lnTo>
                      <a:pt x="6231772" y="286171"/>
                    </a:lnTo>
                    <a:lnTo>
                      <a:pt x="6253404" y="278059"/>
                    </a:lnTo>
                    <a:lnTo>
                      <a:pt x="6282246" y="267243"/>
                    </a:lnTo>
                    <a:lnTo>
                      <a:pt x="6316497" y="252822"/>
                    </a:lnTo>
                    <a:lnTo>
                      <a:pt x="6332720" y="246062"/>
                    </a:lnTo>
                    <a:lnTo>
                      <a:pt x="6374633" y="227585"/>
                    </a:lnTo>
                    <a:lnTo>
                      <a:pt x="6383194" y="223980"/>
                    </a:lnTo>
                    <a:lnTo>
                      <a:pt x="6427359" y="202799"/>
                    </a:lnTo>
                    <a:lnTo>
                      <a:pt x="6433669" y="199644"/>
                    </a:lnTo>
                    <a:lnTo>
                      <a:pt x="6478285" y="177561"/>
                    </a:lnTo>
                    <a:lnTo>
                      <a:pt x="6484143" y="174857"/>
                    </a:lnTo>
                    <a:lnTo>
                      <a:pt x="6529210" y="152775"/>
                    </a:lnTo>
                    <a:lnTo>
                      <a:pt x="6534617" y="150071"/>
                    </a:lnTo>
                    <a:lnTo>
                      <a:pt x="6585092" y="127988"/>
                    </a:lnTo>
                    <a:lnTo>
                      <a:pt x="6585543" y="127988"/>
                    </a:lnTo>
                    <a:lnTo>
                      <a:pt x="6635116" y="112215"/>
                    </a:lnTo>
                    <a:lnTo>
                      <a:pt x="6685590" y="103653"/>
                    </a:lnTo>
                    <a:lnTo>
                      <a:pt x="6736064" y="109061"/>
                    </a:lnTo>
                    <a:lnTo>
                      <a:pt x="6783383" y="127988"/>
                    </a:lnTo>
                    <a:lnTo>
                      <a:pt x="6786538" y="129340"/>
                    </a:lnTo>
                    <a:lnTo>
                      <a:pt x="6817183" y="153226"/>
                    </a:lnTo>
                    <a:lnTo>
                      <a:pt x="6836562" y="168097"/>
                    </a:lnTo>
                    <a:lnTo>
                      <a:pt x="6846026" y="178463"/>
                    </a:lnTo>
                    <a:lnTo>
                      <a:pt x="6868108" y="203700"/>
                    </a:lnTo>
                    <a:lnTo>
                      <a:pt x="6887036" y="223980"/>
                    </a:lnTo>
                    <a:lnTo>
                      <a:pt x="6890641" y="228937"/>
                    </a:lnTo>
                    <a:lnTo>
                      <a:pt x="6909119" y="254174"/>
                    </a:lnTo>
                    <a:lnTo>
                      <a:pt x="6927596" y="279411"/>
                    </a:lnTo>
                    <a:lnTo>
                      <a:pt x="6937511" y="293382"/>
                    </a:lnTo>
                    <a:lnTo>
                      <a:pt x="6944721" y="304648"/>
                    </a:lnTo>
                    <a:lnTo>
                      <a:pt x="6960495" y="329886"/>
                    </a:lnTo>
                    <a:lnTo>
                      <a:pt x="6976267" y="355123"/>
                    </a:lnTo>
                    <a:lnTo>
                      <a:pt x="6987533" y="373600"/>
                    </a:lnTo>
                    <a:lnTo>
                      <a:pt x="6991589" y="379909"/>
                    </a:lnTo>
                    <a:lnTo>
                      <a:pt x="7007363" y="405146"/>
                    </a:lnTo>
                    <a:lnTo>
                      <a:pt x="7023136" y="430383"/>
                    </a:lnTo>
                    <a:lnTo>
                      <a:pt x="7038009" y="454719"/>
                    </a:lnTo>
                    <a:lnTo>
                      <a:pt x="7038459" y="455170"/>
                    </a:lnTo>
                    <a:lnTo>
                      <a:pt x="7054683" y="480407"/>
                    </a:lnTo>
                    <a:lnTo>
                      <a:pt x="7071358" y="505644"/>
                    </a:lnTo>
                    <a:lnTo>
                      <a:pt x="7087581" y="530881"/>
                    </a:lnTo>
                    <a:lnTo>
                      <a:pt x="7088032" y="531783"/>
                    </a:lnTo>
                    <a:lnTo>
                      <a:pt x="7106509" y="556119"/>
                    </a:lnTo>
                    <a:lnTo>
                      <a:pt x="7125887" y="581356"/>
                    </a:lnTo>
                    <a:lnTo>
                      <a:pt x="7138055" y="598030"/>
                    </a:lnTo>
                    <a:lnTo>
                      <a:pt x="7146168" y="606593"/>
                    </a:lnTo>
                    <a:lnTo>
                      <a:pt x="7172306" y="631830"/>
                    </a:lnTo>
                    <a:lnTo>
                      <a:pt x="7188079" y="647603"/>
                    </a:lnTo>
                    <a:lnTo>
                      <a:pt x="7203402" y="657067"/>
                    </a:lnTo>
                    <a:lnTo>
                      <a:pt x="7238102" y="678699"/>
                    </a:lnTo>
                    <a:lnTo>
                      <a:pt x="7255228" y="682304"/>
                    </a:lnTo>
                    <a:lnTo>
                      <a:pt x="7287226" y="687262"/>
                    </a:lnTo>
                    <a:close/>
                    <a:moveTo>
                      <a:pt x="553414" y="716555"/>
                    </a:moveTo>
                    <a:lnTo>
                      <a:pt x="603889" y="715653"/>
                    </a:lnTo>
                    <a:lnTo>
                      <a:pt x="643998" y="705288"/>
                    </a:lnTo>
                    <a:lnTo>
                      <a:pt x="654363" y="702584"/>
                    </a:lnTo>
                    <a:lnTo>
                      <a:pt x="700781" y="680051"/>
                    </a:lnTo>
                    <a:lnTo>
                      <a:pt x="704837" y="678248"/>
                    </a:lnTo>
                    <a:lnTo>
                      <a:pt x="744946" y="654814"/>
                    </a:lnTo>
                    <a:lnTo>
                      <a:pt x="754861" y="648955"/>
                    </a:lnTo>
                    <a:lnTo>
                      <a:pt x="785506" y="629577"/>
                    </a:lnTo>
                    <a:lnTo>
                      <a:pt x="805335" y="617409"/>
                    </a:lnTo>
                    <a:lnTo>
                      <a:pt x="827868" y="604340"/>
                    </a:lnTo>
                    <a:lnTo>
                      <a:pt x="855809" y="587214"/>
                    </a:lnTo>
                    <a:lnTo>
                      <a:pt x="870682" y="579102"/>
                    </a:lnTo>
                    <a:lnTo>
                      <a:pt x="905833" y="561076"/>
                    </a:lnTo>
                    <a:lnTo>
                      <a:pt x="922959" y="553865"/>
                    </a:lnTo>
                    <a:lnTo>
                      <a:pt x="956308" y="539895"/>
                    </a:lnTo>
                    <a:lnTo>
                      <a:pt x="988304" y="529079"/>
                    </a:lnTo>
                    <a:lnTo>
                      <a:pt x="1006330" y="522769"/>
                    </a:lnTo>
                    <a:lnTo>
                      <a:pt x="1056806" y="509250"/>
                    </a:lnTo>
                    <a:lnTo>
                      <a:pt x="1079789" y="503842"/>
                    </a:lnTo>
                    <a:lnTo>
                      <a:pt x="1106829" y="497532"/>
                    </a:lnTo>
                    <a:lnTo>
                      <a:pt x="1157303" y="484012"/>
                    </a:lnTo>
                    <a:lnTo>
                      <a:pt x="1172625" y="478604"/>
                    </a:lnTo>
                    <a:lnTo>
                      <a:pt x="1207777" y="466437"/>
                    </a:lnTo>
                    <a:lnTo>
                      <a:pt x="1242929" y="453367"/>
                    </a:lnTo>
                    <a:lnTo>
                      <a:pt x="1258252" y="447509"/>
                    </a:lnTo>
                    <a:lnTo>
                      <a:pt x="1299262" y="428130"/>
                    </a:lnTo>
                    <a:lnTo>
                      <a:pt x="1308275" y="424074"/>
                    </a:lnTo>
                    <a:lnTo>
                      <a:pt x="1349737" y="403344"/>
                    </a:lnTo>
                    <a:lnTo>
                      <a:pt x="1358298" y="399288"/>
                    </a:lnTo>
                    <a:lnTo>
                      <a:pt x="1401563" y="378107"/>
                    </a:lnTo>
                    <a:lnTo>
                      <a:pt x="1408323" y="374952"/>
                    </a:lnTo>
                    <a:lnTo>
                      <a:pt x="1455642" y="352869"/>
                    </a:lnTo>
                    <a:lnTo>
                      <a:pt x="1458346" y="351517"/>
                    </a:lnTo>
                    <a:lnTo>
                      <a:pt x="1508821" y="330336"/>
                    </a:lnTo>
                    <a:lnTo>
                      <a:pt x="1514679" y="328083"/>
                    </a:lnTo>
                    <a:lnTo>
                      <a:pt x="1559295" y="310507"/>
                    </a:lnTo>
                    <a:lnTo>
                      <a:pt x="1578673" y="302846"/>
                    </a:lnTo>
                    <a:lnTo>
                      <a:pt x="1609769" y="290227"/>
                    </a:lnTo>
                    <a:lnTo>
                      <a:pt x="1636809" y="277609"/>
                    </a:lnTo>
                    <a:lnTo>
                      <a:pt x="1659792" y="266793"/>
                    </a:lnTo>
                    <a:lnTo>
                      <a:pt x="1687735" y="252371"/>
                    </a:lnTo>
                    <a:lnTo>
                      <a:pt x="1709817" y="241105"/>
                    </a:lnTo>
                    <a:lnTo>
                      <a:pt x="1730547" y="227134"/>
                    </a:lnTo>
                    <a:lnTo>
                      <a:pt x="1759840" y="206854"/>
                    </a:lnTo>
                    <a:lnTo>
                      <a:pt x="1766149" y="201897"/>
                    </a:lnTo>
                    <a:lnTo>
                      <a:pt x="1799048" y="176660"/>
                    </a:lnTo>
                    <a:lnTo>
                      <a:pt x="1810315" y="167647"/>
                    </a:lnTo>
                    <a:lnTo>
                      <a:pt x="1828341" y="151423"/>
                    </a:lnTo>
                    <a:lnTo>
                      <a:pt x="1855381" y="126186"/>
                    </a:lnTo>
                    <a:lnTo>
                      <a:pt x="1860338" y="121679"/>
                    </a:lnTo>
                    <a:lnTo>
                      <a:pt x="1881519" y="100949"/>
                    </a:lnTo>
                    <a:lnTo>
                      <a:pt x="1907207" y="75711"/>
                    </a:lnTo>
                    <a:lnTo>
                      <a:pt x="1910361" y="72557"/>
                    </a:lnTo>
                    <a:lnTo>
                      <a:pt x="1932444" y="50474"/>
                    </a:lnTo>
                    <a:lnTo>
                      <a:pt x="1958132" y="25237"/>
                    </a:lnTo>
                    <a:lnTo>
                      <a:pt x="1960836" y="22984"/>
                    </a:lnTo>
                    <a:lnTo>
                      <a:pt x="1986523" y="0"/>
                    </a:lnTo>
                    <a:lnTo>
                      <a:pt x="1960836" y="0"/>
                    </a:lnTo>
                    <a:lnTo>
                      <a:pt x="1910361" y="0"/>
                    </a:lnTo>
                    <a:lnTo>
                      <a:pt x="1859887" y="0"/>
                    </a:lnTo>
                    <a:lnTo>
                      <a:pt x="1809413" y="0"/>
                    </a:lnTo>
                    <a:lnTo>
                      <a:pt x="1758939" y="0"/>
                    </a:lnTo>
                    <a:lnTo>
                      <a:pt x="1708465" y="0"/>
                    </a:lnTo>
                    <a:lnTo>
                      <a:pt x="1657991" y="0"/>
                    </a:lnTo>
                    <a:lnTo>
                      <a:pt x="1607516" y="0"/>
                    </a:lnTo>
                    <a:lnTo>
                      <a:pt x="1557041" y="0"/>
                    </a:lnTo>
                    <a:lnTo>
                      <a:pt x="1523692" y="0"/>
                    </a:lnTo>
                    <a:lnTo>
                      <a:pt x="1507018" y="6760"/>
                    </a:lnTo>
                    <a:lnTo>
                      <a:pt x="1463755" y="25237"/>
                    </a:lnTo>
                    <a:lnTo>
                      <a:pt x="1456544" y="28392"/>
                    </a:lnTo>
                    <a:lnTo>
                      <a:pt x="1407872" y="50474"/>
                    </a:lnTo>
                    <a:lnTo>
                      <a:pt x="1406070" y="51376"/>
                    </a:lnTo>
                    <a:lnTo>
                      <a:pt x="1356946" y="75711"/>
                    </a:lnTo>
                    <a:lnTo>
                      <a:pt x="1356046" y="76162"/>
                    </a:lnTo>
                    <a:lnTo>
                      <a:pt x="1306023" y="100949"/>
                    </a:lnTo>
                    <a:lnTo>
                      <a:pt x="1305572" y="100949"/>
                    </a:lnTo>
                    <a:lnTo>
                      <a:pt x="1255098" y="123932"/>
                    </a:lnTo>
                    <a:lnTo>
                      <a:pt x="1249690" y="126186"/>
                    </a:lnTo>
                    <a:lnTo>
                      <a:pt x="1204623" y="143762"/>
                    </a:lnTo>
                    <a:lnTo>
                      <a:pt x="1181639" y="151423"/>
                    </a:lnTo>
                    <a:lnTo>
                      <a:pt x="1154599" y="160436"/>
                    </a:lnTo>
                    <a:lnTo>
                      <a:pt x="1104125" y="173956"/>
                    </a:lnTo>
                    <a:lnTo>
                      <a:pt x="1095111" y="176209"/>
                    </a:lnTo>
                    <a:lnTo>
                      <a:pt x="1053651" y="186575"/>
                    </a:lnTo>
                    <a:lnTo>
                      <a:pt x="1003177" y="200095"/>
                    </a:lnTo>
                    <a:lnTo>
                      <a:pt x="998670" y="201446"/>
                    </a:lnTo>
                    <a:lnTo>
                      <a:pt x="952701" y="216769"/>
                    </a:lnTo>
                    <a:lnTo>
                      <a:pt x="928367" y="226684"/>
                    </a:lnTo>
                    <a:lnTo>
                      <a:pt x="902227" y="237049"/>
                    </a:lnTo>
                    <a:lnTo>
                      <a:pt x="875638" y="251470"/>
                    </a:lnTo>
                    <a:lnTo>
                      <a:pt x="852204" y="263638"/>
                    </a:lnTo>
                    <a:lnTo>
                      <a:pt x="830122" y="276257"/>
                    </a:lnTo>
                    <a:lnTo>
                      <a:pt x="802180" y="292931"/>
                    </a:lnTo>
                    <a:lnTo>
                      <a:pt x="788661" y="301494"/>
                    </a:lnTo>
                    <a:lnTo>
                      <a:pt x="752157" y="324478"/>
                    </a:lnTo>
                    <a:lnTo>
                      <a:pt x="748551" y="326731"/>
                    </a:lnTo>
                    <a:lnTo>
                      <a:pt x="706190" y="351968"/>
                    </a:lnTo>
                    <a:lnTo>
                      <a:pt x="702133" y="354221"/>
                    </a:lnTo>
                    <a:lnTo>
                      <a:pt x="655265" y="377205"/>
                    </a:lnTo>
                    <a:lnTo>
                      <a:pt x="651659" y="379008"/>
                    </a:lnTo>
                    <a:lnTo>
                      <a:pt x="601185" y="391626"/>
                    </a:lnTo>
                    <a:lnTo>
                      <a:pt x="553414" y="394330"/>
                    </a:lnTo>
                    <a:lnTo>
                      <a:pt x="504743" y="379008"/>
                    </a:lnTo>
                    <a:lnTo>
                      <a:pt x="502940" y="378557"/>
                    </a:lnTo>
                    <a:lnTo>
                      <a:pt x="464183" y="353771"/>
                    </a:lnTo>
                    <a:lnTo>
                      <a:pt x="452916" y="346109"/>
                    </a:lnTo>
                    <a:lnTo>
                      <a:pt x="434890" y="328534"/>
                    </a:lnTo>
                    <a:lnTo>
                      <a:pt x="408301" y="303296"/>
                    </a:lnTo>
                    <a:lnTo>
                      <a:pt x="402442" y="297888"/>
                    </a:lnTo>
                    <a:lnTo>
                      <a:pt x="386668" y="278510"/>
                    </a:lnTo>
                    <a:lnTo>
                      <a:pt x="365938" y="253273"/>
                    </a:lnTo>
                    <a:lnTo>
                      <a:pt x="351968" y="236148"/>
                    </a:lnTo>
                    <a:lnTo>
                      <a:pt x="346560" y="228036"/>
                    </a:lnTo>
                    <a:lnTo>
                      <a:pt x="329435" y="202799"/>
                    </a:lnTo>
                    <a:lnTo>
                      <a:pt x="311860" y="177561"/>
                    </a:lnTo>
                    <a:lnTo>
                      <a:pt x="302395" y="164041"/>
                    </a:lnTo>
                    <a:lnTo>
                      <a:pt x="294734" y="152775"/>
                    </a:lnTo>
                    <a:lnTo>
                      <a:pt x="278060" y="127538"/>
                    </a:lnTo>
                    <a:lnTo>
                      <a:pt x="261835" y="102301"/>
                    </a:lnTo>
                    <a:lnTo>
                      <a:pt x="251921" y="87429"/>
                    </a:lnTo>
                    <a:lnTo>
                      <a:pt x="245161" y="77514"/>
                    </a:lnTo>
                    <a:lnTo>
                      <a:pt x="228036" y="52277"/>
                    </a:lnTo>
                    <a:lnTo>
                      <a:pt x="210910" y="27040"/>
                    </a:lnTo>
                    <a:lnTo>
                      <a:pt x="201447" y="13069"/>
                    </a:lnTo>
                    <a:lnTo>
                      <a:pt x="193335" y="2253"/>
                    </a:lnTo>
                    <a:lnTo>
                      <a:pt x="151422" y="2253"/>
                    </a:lnTo>
                    <a:lnTo>
                      <a:pt x="100948" y="2253"/>
                    </a:lnTo>
                    <a:lnTo>
                      <a:pt x="50474" y="2253"/>
                    </a:lnTo>
                    <a:lnTo>
                      <a:pt x="0" y="2253"/>
                    </a:lnTo>
                    <a:lnTo>
                      <a:pt x="0" y="27040"/>
                    </a:lnTo>
                    <a:lnTo>
                      <a:pt x="0" y="52277"/>
                    </a:lnTo>
                    <a:lnTo>
                      <a:pt x="0" y="77514"/>
                    </a:lnTo>
                    <a:lnTo>
                      <a:pt x="0" y="102751"/>
                    </a:lnTo>
                    <a:lnTo>
                      <a:pt x="0" y="127988"/>
                    </a:lnTo>
                    <a:lnTo>
                      <a:pt x="0" y="153226"/>
                    </a:lnTo>
                    <a:lnTo>
                      <a:pt x="0" y="165393"/>
                    </a:lnTo>
                    <a:lnTo>
                      <a:pt x="40559" y="178012"/>
                    </a:lnTo>
                    <a:lnTo>
                      <a:pt x="50474" y="181167"/>
                    </a:lnTo>
                    <a:lnTo>
                      <a:pt x="82471" y="203249"/>
                    </a:lnTo>
                    <a:lnTo>
                      <a:pt x="100948" y="215868"/>
                    </a:lnTo>
                    <a:lnTo>
                      <a:pt x="112666" y="228036"/>
                    </a:lnTo>
                    <a:lnTo>
                      <a:pt x="136551" y="253273"/>
                    </a:lnTo>
                    <a:lnTo>
                      <a:pt x="151422" y="268145"/>
                    </a:lnTo>
                    <a:lnTo>
                      <a:pt x="159084" y="278059"/>
                    </a:lnTo>
                    <a:lnTo>
                      <a:pt x="177561" y="303296"/>
                    </a:lnTo>
                    <a:lnTo>
                      <a:pt x="196489" y="328534"/>
                    </a:lnTo>
                    <a:lnTo>
                      <a:pt x="201447" y="334843"/>
                    </a:lnTo>
                    <a:lnTo>
                      <a:pt x="214516" y="353320"/>
                    </a:lnTo>
                    <a:lnTo>
                      <a:pt x="231190" y="378557"/>
                    </a:lnTo>
                    <a:lnTo>
                      <a:pt x="247865" y="403794"/>
                    </a:lnTo>
                    <a:lnTo>
                      <a:pt x="251921" y="409653"/>
                    </a:lnTo>
                    <a:lnTo>
                      <a:pt x="264539" y="429031"/>
                    </a:lnTo>
                    <a:lnTo>
                      <a:pt x="281213" y="454269"/>
                    </a:lnTo>
                    <a:lnTo>
                      <a:pt x="297888" y="479506"/>
                    </a:lnTo>
                    <a:lnTo>
                      <a:pt x="302395" y="486266"/>
                    </a:lnTo>
                    <a:lnTo>
                      <a:pt x="315013" y="504743"/>
                    </a:lnTo>
                    <a:lnTo>
                      <a:pt x="332590" y="529980"/>
                    </a:lnTo>
                    <a:lnTo>
                      <a:pt x="350616" y="555217"/>
                    </a:lnTo>
                    <a:lnTo>
                      <a:pt x="352869" y="558372"/>
                    </a:lnTo>
                    <a:lnTo>
                      <a:pt x="369994" y="580454"/>
                    </a:lnTo>
                    <a:lnTo>
                      <a:pt x="390275" y="605692"/>
                    </a:lnTo>
                    <a:lnTo>
                      <a:pt x="402893" y="621465"/>
                    </a:lnTo>
                    <a:lnTo>
                      <a:pt x="412808" y="630929"/>
                    </a:lnTo>
                    <a:lnTo>
                      <a:pt x="438946" y="656166"/>
                    </a:lnTo>
                    <a:lnTo>
                      <a:pt x="453367" y="670136"/>
                    </a:lnTo>
                    <a:lnTo>
                      <a:pt x="471393" y="681403"/>
                    </a:lnTo>
                    <a:lnTo>
                      <a:pt x="503841" y="701232"/>
                    </a:lnTo>
                    <a:lnTo>
                      <a:pt x="520516" y="706640"/>
                    </a:lnTo>
                    <a:lnTo>
                      <a:pt x="553414" y="716555"/>
                    </a:lnTo>
                    <a:close/>
                  </a:path>
                </a:pathLst>
              </a:custGeom>
              <a:solidFill>
                <a:srgbClr val="E37E6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985A2A84-AC8A-B46C-E1CE-71B6DB7495E7}"/>
                  </a:ext>
                </a:extLst>
              </p:cNvPr>
              <p:cNvSpPr/>
              <p:nvPr/>
            </p:nvSpPr>
            <p:spPr>
              <a:xfrm>
                <a:off x="16591436" y="-11066739"/>
                <a:ext cx="7298040" cy="392527"/>
              </a:xfrm>
              <a:custGeom>
                <a:avLst/>
                <a:gdLst>
                  <a:gd name="connsiteX0" fmla="*/ 4433174 w 7298040"/>
                  <a:gd name="connsiteY0" fmla="*/ 27040 h 392527"/>
                  <a:gd name="connsiteX1" fmla="*/ 4483649 w 7298040"/>
                  <a:gd name="connsiteY1" fmla="*/ 32448 h 392527"/>
                  <a:gd name="connsiteX2" fmla="*/ 4534123 w 7298040"/>
                  <a:gd name="connsiteY2" fmla="*/ 35152 h 392527"/>
                  <a:gd name="connsiteX3" fmla="*/ 4584597 w 7298040"/>
                  <a:gd name="connsiteY3" fmla="*/ 31997 h 392527"/>
                  <a:gd name="connsiteX4" fmla="*/ 4618396 w 7298040"/>
                  <a:gd name="connsiteY4" fmla="*/ 25237 h 392527"/>
                  <a:gd name="connsiteX5" fmla="*/ 4635071 w 7298040"/>
                  <a:gd name="connsiteY5" fmla="*/ 21632 h 392527"/>
                  <a:gd name="connsiteX6" fmla="*/ 4684194 w 7298040"/>
                  <a:gd name="connsiteY6" fmla="*/ 0 h 392527"/>
                  <a:gd name="connsiteX7" fmla="*/ 4635071 w 7298040"/>
                  <a:gd name="connsiteY7" fmla="*/ 0 h 392527"/>
                  <a:gd name="connsiteX8" fmla="*/ 4584597 w 7298040"/>
                  <a:gd name="connsiteY8" fmla="*/ 0 h 392527"/>
                  <a:gd name="connsiteX9" fmla="*/ 4534123 w 7298040"/>
                  <a:gd name="connsiteY9" fmla="*/ 0 h 392527"/>
                  <a:gd name="connsiteX10" fmla="*/ 4483649 w 7298040"/>
                  <a:gd name="connsiteY10" fmla="*/ 0 h 392527"/>
                  <a:gd name="connsiteX11" fmla="*/ 4433174 w 7298040"/>
                  <a:gd name="connsiteY11" fmla="*/ 0 h 392527"/>
                  <a:gd name="connsiteX12" fmla="*/ 4382700 w 7298040"/>
                  <a:gd name="connsiteY12" fmla="*/ 0 h 392527"/>
                  <a:gd name="connsiteX13" fmla="*/ 4332225 w 7298040"/>
                  <a:gd name="connsiteY13" fmla="*/ 0 h 392527"/>
                  <a:gd name="connsiteX14" fmla="*/ 4281751 w 7298040"/>
                  <a:gd name="connsiteY14" fmla="*/ 0 h 392527"/>
                  <a:gd name="connsiteX15" fmla="*/ 4271836 w 7298040"/>
                  <a:gd name="connsiteY15" fmla="*/ 0 h 392527"/>
                  <a:gd name="connsiteX16" fmla="*/ 4281751 w 7298040"/>
                  <a:gd name="connsiteY16" fmla="*/ 2253 h 392527"/>
                  <a:gd name="connsiteX17" fmla="*/ 4332225 w 7298040"/>
                  <a:gd name="connsiteY17" fmla="*/ 11267 h 392527"/>
                  <a:gd name="connsiteX18" fmla="*/ 4382700 w 7298040"/>
                  <a:gd name="connsiteY18" fmla="*/ 19379 h 392527"/>
                  <a:gd name="connsiteX19" fmla="*/ 4420556 w 7298040"/>
                  <a:gd name="connsiteY19" fmla="*/ 24786 h 392527"/>
                  <a:gd name="connsiteX20" fmla="*/ 4433174 w 7298040"/>
                  <a:gd name="connsiteY20" fmla="*/ 27040 h 392527"/>
                  <a:gd name="connsiteX21" fmla="*/ 7046119 w 7298040"/>
                  <a:gd name="connsiteY21" fmla="*/ 352419 h 392527"/>
                  <a:gd name="connsiteX22" fmla="*/ 7096595 w 7298040"/>
                  <a:gd name="connsiteY22" fmla="*/ 361883 h 392527"/>
                  <a:gd name="connsiteX23" fmla="*/ 7147069 w 7298040"/>
                  <a:gd name="connsiteY23" fmla="*/ 356024 h 392527"/>
                  <a:gd name="connsiteX24" fmla="*/ 7158335 w 7298040"/>
                  <a:gd name="connsiteY24" fmla="*/ 351517 h 392527"/>
                  <a:gd name="connsiteX25" fmla="*/ 7197543 w 7298040"/>
                  <a:gd name="connsiteY25" fmla="*/ 335293 h 392527"/>
                  <a:gd name="connsiteX26" fmla="*/ 7212865 w 7298040"/>
                  <a:gd name="connsiteY26" fmla="*/ 326280 h 392527"/>
                  <a:gd name="connsiteX27" fmla="*/ 7248017 w 7298040"/>
                  <a:gd name="connsiteY27" fmla="*/ 306000 h 392527"/>
                  <a:gd name="connsiteX28" fmla="*/ 7254776 w 7298040"/>
                  <a:gd name="connsiteY28" fmla="*/ 301043 h 392527"/>
                  <a:gd name="connsiteX29" fmla="*/ 7290379 w 7298040"/>
                  <a:gd name="connsiteY29" fmla="*/ 275806 h 392527"/>
                  <a:gd name="connsiteX30" fmla="*/ 7298041 w 7298040"/>
                  <a:gd name="connsiteY30" fmla="*/ 270398 h 392527"/>
                  <a:gd name="connsiteX31" fmla="*/ 7298041 w 7298040"/>
                  <a:gd name="connsiteY31" fmla="*/ 251470 h 392527"/>
                  <a:gd name="connsiteX32" fmla="*/ 7298041 w 7298040"/>
                  <a:gd name="connsiteY32" fmla="*/ 226233 h 392527"/>
                  <a:gd name="connsiteX33" fmla="*/ 7298041 w 7298040"/>
                  <a:gd name="connsiteY33" fmla="*/ 200996 h 392527"/>
                  <a:gd name="connsiteX34" fmla="*/ 7298041 w 7298040"/>
                  <a:gd name="connsiteY34" fmla="*/ 176209 h 392527"/>
                  <a:gd name="connsiteX35" fmla="*/ 7298041 w 7298040"/>
                  <a:gd name="connsiteY35" fmla="*/ 150972 h 392527"/>
                  <a:gd name="connsiteX36" fmla="*/ 7298041 w 7298040"/>
                  <a:gd name="connsiteY36" fmla="*/ 125735 h 392527"/>
                  <a:gd name="connsiteX37" fmla="*/ 7298041 w 7298040"/>
                  <a:gd name="connsiteY37" fmla="*/ 100498 h 392527"/>
                  <a:gd name="connsiteX38" fmla="*/ 7298041 w 7298040"/>
                  <a:gd name="connsiteY38" fmla="*/ 75711 h 392527"/>
                  <a:gd name="connsiteX39" fmla="*/ 7298041 w 7298040"/>
                  <a:gd name="connsiteY39" fmla="*/ 50474 h 392527"/>
                  <a:gd name="connsiteX40" fmla="*/ 7298041 w 7298040"/>
                  <a:gd name="connsiteY40" fmla="*/ 25237 h 392527"/>
                  <a:gd name="connsiteX41" fmla="*/ 7298041 w 7298040"/>
                  <a:gd name="connsiteY41" fmla="*/ 0 h 392527"/>
                  <a:gd name="connsiteX42" fmla="*/ 7247566 w 7298040"/>
                  <a:gd name="connsiteY42" fmla="*/ 0 h 392527"/>
                  <a:gd name="connsiteX43" fmla="*/ 7219175 w 7298040"/>
                  <a:gd name="connsiteY43" fmla="*/ 0 h 392527"/>
                  <a:gd name="connsiteX44" fmla="*/ 7197092 w 7298040"/>
                  <a:gd name="connsiteY44" fmla="*/ 13069 h 392527"/>
                  <a:gd name="connsiteX45" fmla="*/ 7167799 w 7298040"/>
                  <a:gd name="connsiteY45" fmla="*/ 25237 h 392527"/>
                  <a:gd name="connsiteX46" fmla="*/ 7146618 w 7298040"/>
                  <a:gd name="connsiteY46" fmla="*/ 33800 h 392527"/>
                  <a:gd name="connsiteX47" fmla="*/ 7096143 w 7298040"/>
                  <a:gd name="connsiteY47" fmla="*/ 39658 h 392527"/>
                  <a:gd name="connsiteX48" fmla="*/ 7045669 w 7298040"/>
                  <a:gd name="connsiteY48" fmla="*/ 28392 h 392527"/>
                  <a:gd name="connsiteX49" fmla="*/ 7040262 w 7298040"/>
                  <a:gd name="connsiteY49" fmla="*/ 25237 h 392527"/>
                  <a:gd name="connsiteX50" fmla="*/ 6999701 w 7298040"/>
                  <a:gd name="connsiteY50" fmla="*/ 0 h 392527"/>
                  <a:gd name="connsiteX51" fmla="*/ 6995195 w 7298040"/>
                  <a:gd name="connsiteY51" fmla="*/ 0 h 392527"/>
                  <a:gd name="connsiteX52" fmla="*/ 6944720 w 7298040"/>
                  <a:gd name="connsiteY52" fmla="*/ 0 h 392527"/>
                  <a:gd name="connsiteX53" fmla="*/ 6894246 w 7298040"/>
                  <a:gd name="connsiteY53" fmla="*/ 0 h 392527"/>
                  <a:gd name="connsiteX54" fmla="*/ 6843772 w 7298040"/>
                  <a:gd name="connsiteY54" fmla="*/ 0 h 392527"/>
                  <a:gd name="connsiteX55" fmla="*/ 6793298 w 7298040"/>
                  <a:gd name="connsiteY55" fmla="*/ 0 h 392527"/>
                  <a:gd name="connsiteX56" fmla="*/ 6763554 w 7298040"/>
                  <a:gd name="connsiteY56" fmla="*/ 0 h 392527"/>
                  <a:gd name="connsiteX57" fmla="*/ 6779327 w 7298040"/>
                  <a:gd name="connsiteY57" fmla="*/ 25237 h 392527"/>
                  <a:gd name="connsiteX58" fmla="*/ 6793298 w 7298040"/>
                  <a:gd name="connsiteY58" fmla="*/ 47320 h 392527"/>
                  <a:gd name="connsiteX59" fmla="*/ 6795101 w 7298040"/>
                  <a:gd name="connsiteY59" fmla="*/ 50474 h 392527"/>
                  <a:gd name="connsiteX60" fmla="*/ 6810873 w 7298040"/>
                  <a:gd name="connsiteY60" fmla="*/ 75711 h 392527"/>
                  <a:gd name="connsiteX61" fmla="*/ 6826646 w 7298040"/>
                  <a:gd name="connsiteY61" fmla="*/ 100949 h 392527"/>
                  <a:gd name="connsiteX62" fmla="*/ 6841519 w 7298040"/>
                  <a:gd name="connsiteY62" fmla="*/ 126186 h 392527"/>
                  <a:gd name="connsiteX63" fmla="*/ 6843321 w 7298040"/>
                  <a:gd name="connsiteY63" fmla="*/ 129340 h 392527"/>
                  <a:gd name="connsiteX64" fmla="*/ 6858193 w 7298040"/>
                  <a:gd name="connsiteY64" fmla="*/ 151423 h 392527"/>
                  <a:gd name="connsiteX65" fmla="*/ 6873967 w 7298040"/>
                  <a:gd name="connsiteY65" fmla="*/ 176660 h 392527"/>
                  <a:gd name="connsiteX66" fmla="*/ 6890641 w 7298040"/>
                  <a:gd name="connsiteY66" fmla="*/ 201897 h 392527"/>
                  <a:gd name="connsiteX67" fmla="*/ 6893345 w 7298040"/>
                  <a:gd name="connsiteY67" fmla="*/ 206404 h 392527"/>
                  <a:gd name="connsiteX68" fmla="*/ 6909119 w 7298040"/>
                  <a:gd name="connsiteY68" fmla="*/ 227134 h 392527"/>
                  <a:gd name="connsiteX69" fmla="*/ 6928497 w 7298040"/>
                  <a:gd name="connsiteY69" fmla="*/ 252371 h 392527"/>
                  <a:gd name="connsiteX70" fmla="*/ 6943368 w 7298040"/>
                  <a:gd name="connsiteY70" fmla="*/ 272201 h 392527"/>
                  <a:gd name="connsiteX71" fmla="*/ 6948326 w 7298040"/>
                  <a:gd name="connsiteY71" fmla="*/ 277158 h 392527"/>
                  <a:gd name="connsiteX72" fmla="*/ 6973563 w 7298040"/>
                  <a:gd name="connsiteY72" fmla="*/ 302395 h 392527"/>
                  <a:gd name="connsiteX73" fmla="*/ 6993392 w 7298040"/>
                  <a:gd name="connsiteY73" fmla="*/ 322224 h 392527"/>
                  <a:gd name="connsiteX74" fmla="*/ 7002405 w 7298040"/>
                  <a:gd name="connsiteY74" fmla="*/ 327632 h 392527"/>
                  <a:gd name="connsiteX75" fmla="*/ 7042966 w 7298040"/>
                  <a:gd name="connsiteY75" fmla="*/ 352869 h 392527"/>
                  <a:gd name="connsiteX76" fmla="*/ 7046119 w 7298040"/>
                  <a:gd name="connsiteY76" fmla="*/ 352419 h 392527"/>
                  <a:gd name="connsiteX77" fmla="*/ 362783 w 7298040"/>
                  <a:gd name="connsiteY77" fmla="*/ 392528 h 392527"/>
                  <a:gd name="connsiteX78" fmla="*/ 413257 w 7298040"/>
                  <a:gd name="connsiteY78" fmla="*/ 391626 h 392527"/>
                  <a:gd name="connsiteX79" fmla="*/ 463732 w 7298040"/>
                  <a:gd name="connsiteY79" fmla="*/ 379008 h 392527"/>
                  <a:gd name="connsiteX80" fmla="*/ 467338 w 7298040"/>
                  <a:gd name="connsiteY80" fmla="*/ 377205 h 392527"/>
                  <a:gd name="connsiteX81" fmla="*/ 514206 w 7298040"/>
                  <a:gd name="connsiteY81" fmla="*/ 354221 h 392527"/>
                  <a:gd name="connsiteX82" fmla="*/ 518263 w 7298040"/>
                  <a:gd name="connsiteY82" fmla="*/ 351968 h 392527"/>
                  <a:gd name="connsiteX83" fmla="*/ 560625 w 7298040"/>
                  <a:gd name="connsiteY83" fmla="*/ 326731 h 392527"/>
                  <a:gd name="connsiteX84" fmla="*/ 564230 w 7298040"/>
                  <a:gd name="connsiteY84" fmla="*/ 324478 h 392527"/>
                  <a:gd name="connsiteX85" fmla="*/ 600734 w 7298040"/>
                  <a:gd name="connsiteY85" fmla="*/ 301494 h 392527"/>
                  <a:gd name="connsiteX86" fmla="*/ 614253 w 7298040"/>
                  <a:gd name="connsiteY86" fmla="*/ 292931 h 392527"/>
                  <a:gd name="connsiteX87" fmla="*/ 642195 w 7298040"/>
                  <a:gd name="connsiteY87" fmla="*/ 276257 h 392527"/>
                  <a:gd name="connsiteX88" fmla="*/ 664277 w 7298040"/>
                  <a:gd name="connsiteY88" fmla="*/ 263638 h 392527"/>
                  <a:gd name="connsiteX89" fmla="*/ 687711 w 7298040"/>
                  <a:gd name="connsiteY89" fmla="*/ 251470 h 392527"/>
                  <a:gd name="connsiteX90" fmla="*/ 714300 w 7298040"/>
                  <a:gd name="connsiteY90" fmla="*/ 237049 h 392527"/>
                  <a:gd name="connsiteX91" fmla="*/ 740439 w 7298040"/>
                  <a:gd name="connsiteY91" fmla="*/ 226684 h 392527"/>
                  <a:gd name="connsiteX92" fmla="*/ 764776 w 7298040"/>
                  <a:gd name="connsiteY92" fmla="*/ 216769 h 392527"/>
                  <a:gd name="connsiteX93" fmla="*/ 810743 w 7298040"/>
                  <a:gd name="connsiteY93" fmla="*/ 201446 h 392527"/>
                  <a:gd name="connsiteX94" fmla="*/ 815250 w 7298040"/>
                  <a:gd name="connsiteY94" fmla="*/ 200095 h 392527"/>
                  <a:gd name="connsiteX95" fmla="*/ 865724 w 7298040"/>
                  <a:gd name="connsiteY95" fmla="*/ 186575 h 392527"/>
                  <a:gd name="connsiteX96" fmla="*/ 907184 w 7298040"/>
                  <a:gd name="connsiteY96" fmla="*/ 176209 h 392527"/>
                  <a:gd name="connsiteX97" fmla="*/ 916198 w 7298040"/>
                  <a:gd name="connsiteY97" fmla="*/ 173956 h 392527"/>
                  <a:gd name="connsiteX98" fmla="*/ 966672 w 7298040"/>
                  <a:gd name="connsiteY98" fmla="*/ 160436 h 392527"/>
                  <a:gd name="connsiteX99" fmla="*/ 993712 w 7298040"/>
                  <a:gd name="connsiteY99" fmla="*/ 151423 h 392527"/>
                  <a:gd name="connsiteX100" fmla="*/ 1016696 w 7298040"/>
                  <a:gd name="connsiteY100" fmla="*/ 143762 h 392527"/>
                  <a:gd name="connsiteX101" fmla="*/ 1061763 w 7298040"/>
                  <a:gd name="connsiteY101" fmla="*/ 126186 h 392527"/>
                  <a:gd name="connsiteX102" fmla="*/ 1067170 w 7298040"/>
                  <a:gd name="connsiteY102" fmla="*/ 123932 h 392527"/>
                  <a:gd name="connsiteX103" fmla="*/ 1117644 w 7298040"/>
                  <a:gd name="connsiteY103" fmla="*/ 100949 h 392527"/>
                  <a:gd name="connsiteX104" fmla="*/ 1118095 w 7298040"/>
                  <a:gd name="connsiteY104" fmla="*/ 100949 h 392527"/>
                  <a:gd name="connsiteX105" fmla="*/ 1168118 w 7298040"/>
                  <a:gd name="connsiteY105" fmla="*/ 76162 h 392527"/>
                  <a:gd name="connsiteX106" fmla="*/ 1169021 w 7298040"/>
                  <a:gd name="connsiteY106" fmla="*/ 75711 h 392527"/>
                  <a:gd name="connsiteX107" fmla="*/ 1218143 w 7298040"/>
                  <a:gd name="connsiteY107" fmla="*/ 51376 h 392527"/>
                  <a:gd name="connsiteX108" fmla="*/ 1219944 w 7298040"/>
                  <a:gd name="connsiteY108" fmla="*/ 50474 h 392527"/>
                  <a:gd name="connsiteX109" fmla="*/ 1268617 w 7298040"/>
                  <a:gd name="connsiteY109" fmla="*/ 28392 h 392527"/>
                  <a:gd name="connsiteX110" fmla="*/ 1275828 w 7298040"/>
                  <a:gd name="connsiteY110" fmla="*/ 25237 h 392527"/>
                  <a:gd name="connsiteX111" fmla="*/ 1319091 w 7298040"/>
                  <a:gd name="connsiteY111" fmla="*/ 6760 h 392527"/>
                  <a:gd name="connsiteX112" fmla="*/ 1335765 w 7298040"/>
                  <a:gd name="connsiteY112" fmla="*/ 0 h 392527"/>
                  <a:gd name="connsiteX113" fmla="*/ 1319091 w 7298040"/>
                  <a:gd name="connsiteY113" fmla="*/ 0 h 392527"/>
                  <a:gd name="connsiteX114" fmla="*/ 1268617 w 7298040"/>
                  <a:gd name="connsiteY114" fmla="*/ 0 h 392527"/>
                  <a:gd name="connsiteX115" fmla="*/ 1218143 w 7298040"/>
                  <a:gd name="connsiteY115" fmla="*/ 0 h 392527"/>
                  <a:gd name="connsiteX116" fmla="*/ 1167667 w 7298040"/>
                  <a:gd name="connsiteY116" fmla="*/ 0 h 392527"/>
                  <a:gd name="connsiteX117" fmla="*/ 1117193 w 7298040"/>
                  <a:gd name="connsiteY117" fmla="*/ 0 h 392527"/>
                  <a:gd name="connsiteX118" fmla="*/ 1066719 w 7298040"/>
                  <a:gd name="connsiteY118" fmla="*/ 0 h 392527"/>
                  <a:gd name="connsiteX119" fmla="*/ 1016245 w 7298040"/>
                  <a:gd name="connsiteY119" fmla="*/ 0 h 392527"/>
                  <a:gd name="connsiteX120" fmla="*/ 965771 w 7298040"/>
                  <a:gd name="connsiteY120" fmla="*/ 0 h 392527"/>
                  <a:gd name="connsiteX121" fmla="*/ 915297 w 7298040"/>
                  <a:gd name="connsiteY121" fmla="*/ 0 h 392527"/>
                  <a:gd name="connsiteX122" fmla="*/ 864823 w 7298040"/>
                  <a:gd name="connsiteY122" fmla="*/ 0 h 392527"/>
                  <a:gd name="connsiteX123" fmla="*/ 814347 w 7298040"/>
                  <a:gd name="connsiteY123" fmla="*/ 0 h 392527"/>
                  <a:gd name="connsiteX124" fmla="*/ 763873 w 7298040"/>
                  <a:gd name="connsiteY124" fmla="*/ 0 h 392527"/>
                  <a:gd name="connsiteX125" fmla="*/ 713399 w 7298040"/>
                  <a:gd name="connsiteY125" fmla="*/ 0 h 392527"/>
                  <a:gd name="connsiteX126" fmla="*/ 662925 w 7298040"/>
                  <a:gd name="connsiteY126" fmla="*/ 0 h 392527"/>
                  <a:gd name="connsiteX127" fmla="*/ 612451 w 7298040"/>
                  <a:gd name="connsiteY127" fmla="*/ 0 h 392527"/>
                  <a:gd name="connsiteX128" fmla="*/ 566483 w 7298040"/>
                  <a:gd name="connsiteY128" fmla="*/ 0 h 392527"/>
                  <a:gd name="connsiteX129" fmla="*/ 562427 w 7298040"/>
                  <a:gd name="connsiteY129" fmla="*/ 2704 h 392527"/>
                  <a:gd name="connsiteX130" fmla="*/ 524120 w 7298040"/>
                  <a:gd name="connsiteY130" fmla="*/ 25237 h 392527"/>
                  <a:gd name="connsiteX131" fmla="*/ 512404 w 7298040"/>
                  <a:gd name="connsiteY131" fmla="*/ 32448 h 392527"/>
                  <a:gd name="connsiteX132" fmla="*/ 472294 w 7298040"/>
                  <a:gd name="connsiteY132" fmla="*/ 50474 h 392527"/>
                  <a:gd name="connsiteX133" fmla="*/ 461930 w 7298040"/>
                  <a:gd name="connsiteY133" fmla="*/ 55432 h 392527"/>
                  <a:gd name="connsiteX134" fmla="*/ 411454 w 7298040"/>
                  <a:gd name="connsiteY134" fmla="*/ 69853 h 392527"/>
                  <a:gd name="connsiteX135" fmla="*/ 360980 w 7298040"/>
                  <a:gd name="connsiteY135" fmla="*/ 69853 h 392527"/>
                  <a:gd name="connsiteX136" fmla="*/ 310506 w 7298040"/>
                  <a:gd name="connsiteY136" fmla="*/ 54981 h 392527"/>
                  <a:gd name="connsiteX137" fmla="*/ 303747 w 7298040"/>
                  <a:gd name="connsiteY137" fmla="*/ 50925 h 392527"/>
                  <a:gd name="connsiteX138" fmla="*/ 264088 w 7298040"/>
                  <a:gd name="connsiteY138" fmla="*/ 25688 h 392527"/>
                  <a:gd name="connsiteX139" fmla="*/ 260032 w 7298040"/>
                  <a:gd name="connsiteY139" fmla="*/ 22984 h 392527"/>
                  <a:gd name="connsiteX140" fmla="*/ 237048 w 7298040"/>
                  <a:gd name="connsiteY140" fmla="*/ 451 h 392527"/>
                  <a:gd name="connsiteX141" fmla="*/ 210008 w 7298040"/>
                  <a:gd name="connsiteY141" fmla="*/ 451 h 392527"/>
                  <a:gd name="connsiteX142" fmla="*/ 159534 w 7298040"/>
                  <a:gd name="connsiteY142" fmla="*/ 451 h 392527"/>
                  <a:gd name="connsiteX143" fmla="*/ 109060 w 7298040"/>
                  <a:gd name="connsiteY143" fmla="*/ 451 h 392527"/>
                  <a:gd name="connsiteX144" fmla="*/ 58586 w 7298040"/>
                  <a:gd name="connsiteY144" fmla="*/ 451 h 392527"/>
                  <a:gd name="connsiteX145" fmla="*/ 8112 w 7298040"/>
                  <a:gd name="connsiteY145" fmla="*/ 451 h 392527"/>
                  <a:gd name="connsiteX146" fmla="*/ 0 w 7298040"/>
                  <a:gd name="connsiteY146" fmla="*/ 451 h 392527"/>
                  <a:gd name="connsiteX147" fmla="*/ 8112 w 7298040"/>
                  <a:gd name="connsiteY147" fmla="*/ 11267 h 392527"/>
                  <a:gd name="connsiteX148" fmla="*/ 17575 w 7298040"/>
                  <a:gd name="connsiteY148" fmla="*/ 25237 h 392527"/>
                  <a:gd name="connsiteX149" fmla="*/ 34249 w 7298040"/>
                  <a:gd name="connsiteY149" fmla="*/ 50474 h 392527"/>
                  <a:gd name="connsiteX150" fmla="*/ 51375 w 7298040"/>
                  <a:gd name="connsiteY150" fmla="*/ 75711 h 392527"/>
                  <a:gd name="connsiteX151" fmla="*/ 58135 w 7298040"/>
                  <a:gd name="connsiteY151" fmla="*/ 85626 h 392527"/>
                  <a:gd name="connsiteX152" fmla="*/ 68049 w 7298040"/>
                  <a:gd name="connsiteY152" fmla="*/ 100498 h 392527"/>
                  <a:gd name="connsiteX153" fmla="*/ 84274 w 7298040"/>
                  <a:gd name="connsiteY153" fmla="*/ 125735 h 392527"/>
                  <a:gd name="connsiteX154" fmla="*/ 100948 w 7298040"/>
                  <a:gd name="connsiteY154" fmla="*/ 150972 h 392527"/>
                  <a:gd name="connsiteX155" fmla="*/ 108609 w 7298040"/>
                  <a:gd name="connsiteY155" fmla="*/ 162239 h 392527"/>
                  <a:gd name="connsiteX156" fmla="*/ 118074 w 7298040"/>
                  <a:gd name="connsiteY156" fmla="*/ 175759 h 392527"/>
                  <a:gd name="connsiteX157" fmla="*/ 135649 w 7298040"/>
                  <a:gd name="connsiteY157" fmla="*/ 200996 h 392527"/>
                  <a:gd name="connsiteX158" fmla="*/ 152774 w 7298040"/>
                  <a:gd name="connsiteY158" fmla="*/ 226233 h 392527"/>
                  <a:gd name="connsiteX159" fmla="*/ 158182 w 7298040"/>
                  <a:gd name="connsiteY159" fmla="*/ 234345 h 392527"/>
                  <a:gd name="connsiteX160" fmla="*/ 172152 w 7298040"/>
                  <a:gd name="connsiteY160" fmla="*/ 251470 h 392527"/>
                  <a:gd name="connsiteX161" fmla="*/ 192884 w 7298040"/>
                  <a:gd name="connsiteY161" fmla="*/ 276707 h 392527"/>
                  <a:gd name="connsiteX162" fmla="*/ 208656 w 7298040"/>
                  <a:gd name="connsiteY162" fmla="*/ 296086 h 392527"/>
                  <a:gd name="connsiteX163" fmla="*/ 214515 w 7298040"/>
                  <a:gd name="connsiteY163" fmla="*/ 301494 h 392527"/>
                  <a:gd name="connsiteX164" fmla="*/ 241104 w 7298040"/>
                  <a:gd name="connsiteY164" fmla="*/ 326731 h 392527"/>
                  <a:gd name="connsiteX165" fmla="*/ 259131 w 7298040"/>
                  <a:gd name="connsiteY165" fmla="*/ 344307 h 392527"/>
                  <a:gd name="connsiteX166" fmla="*/ 270398 w 7298040"/>
                  <a:gd name="connsiteY166" fmla="*/ 351968 h 392527"/>
                  <a:gd name="connsiteX167" fmla="*/ 309154 w 7298040"/>
                  <a:gd name="connsiteY167" fmla="*/ 376755 h 392527"/>
                  <a:gd name="connsiteX168" fmla="*/ 310506 w 7298040"/>
                  <a:gd name="connsiteY168" fmla="*/ 377205 h 392527"/>
                  <a:gd name="connsiteX169" fmla="*/ 362783 w 7298040"/>
                  <a:gd name="connsiteY169" fmla="*/ 392528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7298040" h="392527">
                    <a:moveTo>
                      <a:pt x="4433174" y="27040"/>
                    </a:moveTo>
                    <a:lnTo>
                      <a:pt x="4483649" y="32448"/>
                    </a:lnTo>
                    <a:lnTo>
                      <a:pt x="4534123" y="35152"/>
                    </a:lnTo>
                    <a:lnTo>
                      <a:pt x="4584597" y="31997"/>
                    </a:lnTo>
                    <a:lnTo>
                      <a:pt x="4618396" y="25237"/>
                    </a:lnTo>
                    <a:lnTo>
                      <a:pt x="4635071" y="21632"/>
                    </a:lnTo>
                    <a:lnTo>
                      <a:pt x="4684194" y="0"/>
                    </a:lnTo>
                    <a:lnTo>
                      <a:pt x="4635071" y="0"/>
                    </a:lnTo>
                    <a:lnTo>
                      <a:pt x="4584597" y="0"/>
                    </a:lnTo>
                    <a:lnTo>
                      <a:pt x="4534123" y="0"/>
                    </a:lnTo>
                    <a:lnTo>
                      <a:pt x="4483649" y="0"/>
                    </a:lnTo>
                    <a:lnTo>
                      <a:pt x="4433174" y="0"/>
                    </a:lnTo>
                    <a:lnTo>
                      <a:pt x="4382700" y="0"/>
                    </a:lnTo>
                    <a:lnTo>
                      <a:pt x="4332225" y="0"/>
                    </a:lnTo>
                    <a:lnTo>
                      <a:pt x="4281751" y="0"/>
                    </a:lnTo>
                    <a:lnTo>
                      <a:pt x="4271836" y="0"/>
                    </a:lnTo>
                    <a:lnTo>
                      <a:pt x="4281751" y="2253"/>
                    </a:lnTo>
                    <a:lnTo>
                      <a:pt x="4332225" y="11267"/>
                    </a:lnTo>
                    <a:lnTo>
                      <a:pt x="4382700" y="19379"/>
                    </a:lnTo>
                    <a:lnTo>
                      <a:pt x="4420556" y="24786"/>
                    </a:lnTo>
                    <a:lnTo>
                      <a:pt x="4433174" y="27040"/>
                    </a:lnTo>
                    <a:close/>
                    <a:moveTo>
                      <a:pt x="7046119" y="352419"/>
                    </a:moveTo>
                    <a:lnTo>
                      <a:pt x="7096595" y="361883"/>
                    </a:lnTo>
                    <a:lnTo>
                      <a:pt x="7147069" y="356024"/>
                    </a:lnTo>
                    <a:lnTo>
                      <a:pt x="7158335" y="351517"/>
                    </a:lnTo>
                    <a:lnTo>
                      <a:pt x="7197543" y="335293"/>
                    </a:lnTo>
                    <a:lnTo>
                      <a:pt x="7212865" y="326280"/>
                    </a:lnTo>
                    <a:lnTo>
                      <a:pt x="7248017" y="306000"/>
                    </a:lnTo>
                    <a:lnTo>
                      <a:pt x="7254776" y="301043"/>
                    </a:lnTo>
                    <a:lnTo>
                      <a:pt x="7290379" y="275806"/>
                    </a:lnTo>
                    <a:lnTo>
                      <a:pt x="7298041" y="270398"/>
                    </a:lnTo>
                    <a:lnTo>
                      <a:pt x="7298041" y="251470"/>
                    </a:lnTo>
                    <a:lnTo>
                      <a:pt x="7298041" y="226233"/>
                    </a:lnTo>
                    <a:lnTo>
                      <a:pt x="7298041" y="200996"/>
                    </a:lnTo>
                    <a:lnTo>
                      <a:pt x="7298041" y="176209"/>
                    </a:lnTo>
                    <a:lnTo>
                      <a:pt x="7298041" y="150972"/>
                    </a:lnTo>
                    <a:lnTo>
                      <a:pt x="7298041" y="125735"/>
                    </a:lnTo>
                    <a:lnTo>
                      <a:pt x="7298041" y="100498"/>
                    </a:lnTo>
                    <a:lnTo>
                      <a:pt x="7298041" y="75711"/>
                    </a:lnTo>
                    <a:lnTo>
                      <a:pt x="7298041" y="50474"/>
                    </a:lnTo>
                    <a:lnTo>
                      <a:pt x="7298041" y="25237"/>
                    </a:lnTo>
                    <a:lnTo>
                      <a:pt x="7298041" y="0"/>
                    </a:lnTo>
                    <a:lnTo>
                      <a:pt x="7247566" y="0"/>
                    </a:lnTo>
                    <a:lnTo>
                      <a:pt x="7219175" y="0"/>
                    </a:lnTo>
                    <a:lnTo>
                      <a:pt x="7197092" y="13069"/>
                    </a:lnTo>
                    <a:lnTo>
                      <a:pt x="7167799" y="25237"/>
                    </a:lnTo>
                    <a:lnTo>
                      <a:pt x="7146618" y="33800"/>
                    </a:lnTo>
                    <a:lnTo>
                      <a:pt x="7096143" y="39658"/>
                    </a:lnTo>
                    <a:lnTo>
                      <a:pt x="7045669" y="28392"/>
                    </a:lnTo>
                    <a:lnTo>
                      <a:pt x="7040262" y="25237"/>
                    </a:lnTo>
                    <a:lnTo>
                      <a:pt x="6999701" y="0"/>
                    </a:lnTo>
                    <a:lnTo>
                      <a:pt x="6995195" y="0"/>
                    </a:lnTo>
                    <a:lnTo>
                      <a:pt x="6944720" y="0"/>
                    </a:lnTo>
                    <a:lnTo>
                      <a:pt x="6894246" y="0"/>
                    </a:lnTo>
                    <a:lnTo>
                      <a:pt x="6843772" y="0"/>
                    </a:lnTo>
                    <a:lnTo>
                      <a:pt x="6793298" y="0"/>
                    </a:lnTo>
                    <a:lnTo>
                      <a:pt x="6763554" y="0"/>
                    </a:lnTo>
                    <a:lnTo>
                      <a:pt x="6779327" y="25237"/>
                    </a:lnTo>
                    <a:lnTo>
                      <a:pt x="6793298" y="47320"/>
                    </a:lnTo>
                    <a:lnTo>
                      <a:pt x="6795101" y="50474"/>
                    </a:lnTo>
                    <a:lnTo>
                      <a:pt x="6810873" y="75711"/>
                    </a:lnTo>
                    <a:lnTo>
                      <a:pt x="6826646" y="100949"/>
                    </a:lnTo>
                    <a:lnTo>
                      <a:pt x="6841519" y="126186"/>
                    </a:lnTo>
                    <a:lnTo>
                      <a:pt x="6843321" y="129340"/>
                    </a:lnTo>
                    <a:lnTo>
                      <a:pt x="6858193" y="151423"/>
                    </a:lnTo>
                    <a:lnTo>
                      <a:pt x="6873967" y="176660"/>
                    </a:lnTo>
                    <a:lnTo>
                      <a:pt x="6890641" y="201897"/>
                    </a:lnTo>
                    <a:lnTo>
                      <a:pt x="6893345" y="206404"/>
                    </a:lnTo>
                    <a:lnTo>
                      <a:pt x="6909119" y="227134"/>
                    </a:lnTo>
                    <a:lnTo>
                      <a:pt x="6928497" y="252371"/>
                    </a:lnTo>
                    <a:lnTo>
                      <a:pt x="6943368" y="272201"/>
                    </a:lnTo>
                    <a:lnTo>
                      <a:pt x="6948326" y="277158"/>
                    </a:lnTo>
                    <a:lnTo>
                      <a:pt x="6973563" y="302395"/>
                    </a:lnTo>
                    <a:lnTo>
                      <a:pt x="6993392" y="322224"/>
                    </a:lnTo>
                    <a:lnTo>
                      <a:pt x="7002405" y="327632"/>
                    </a:lnTo>
                    <a:lnTo>
                      <a:pt x="7042966" y="352869"/>
                    </a:lnTo>
                    <a:lnTo>
                      <a:pt x="7046119" y="352419"/>
                    </a:lnTo>
                    <a:close/>
                    <a:moveTo>
                      <a:pt x="362783" y="392528"/>
                    </a:moveTo>
                    <a:lnTo>
                      <a:pt x="413257" y="391626"/>
                    </a:lnTo>
                    <a:lnTo>
                      <a:pt x="463732" y="379008"/>
                    </a:lnTo>
                    <a:lnTo>
                      <a:pt x="467338" y="377205"/>
                    </a:lnTo>
                    <a:lnTo>
                      <a:pt x="514206" y="354221"/>
                    </a:lnTo>
                    <a:lnTo>
                      <a:pt x="518263" y="351968"/>
                    </a:lnTo>
                    <a:lnTo>
                      <a:pt x="560625" y="326731"/>
                    </a:lnTo>
                    <a:lnTo>
                      <a:pt x="564230" y="324478"/>
                    </a:lnTo>
                    <a:lnTo>
                      <a:pt x="600734" y="301494"/>
                    </a:lnTo>
                    <a:lnTo>
                      <a:pt x="614253" y="292931"/>
                    </a:lnTo>
                    <a:lnTo>
                      <a:pt x="642195" y="276257"/>
                    </a:lnTo>
                    <a:lnTo>
                      <a:pt x="664277" y="263638"/>
                    </a:lnTo>
                    <a:lnTo>
                      <a:pt x="687711" y="251470"/>
                    </a:lnTo>
                    <a:lnTo>
                      <a:pt x="714300" y="237049"/>
                    </a:lnTo>
                    <a:lnTo>
                      <a:pt x="740439" y="226684"/>
                    </a:lnTo>
                    <a:lnTo>
                      <a:pt x="764776" y="216769"/>
                    </a:lnTo>
                    <a:lnTo>
                      <a:pt x="810743" y="201446"/>
                    </a:lnTo>
                    <a:lnTo>
                      <a:pt x="815250" y="200095"/>
                    </a:lnTo>
                    <a:lnTo>
                      <a:pt x="865724" y="186575"/>
                    </a:lnTo>
                    <a:lnTo>
                      <a:pt x="907184" y="176209"/>
                    </a:lnTo>
                    <a:lnTo>
                      <a:pt x="916198" y="173956"/>
                    </a:lnTo>
                    <a:lnTo>
                      <a:pt x="966672" y="160436"/>
                    </a:lnTo>
                    <a:lnTo>
                      <a:pt x="993712" y="151423"/>
                    </a:lnTo>
                    <a:lnTo>
                      <a:pt x="1016696" y="143762"/>
                    </a:lnTo>
                    <a:lnTo>
                      <a:pt x="1061763" y="126186"/>
                    </a:lnTo>
                    <a:lnTo>
                      <a:pt x="1067170" y="123932"/>
                    </a:lnTo>
                    <a:lnTo>
                      <a:pt x="1117644" y="100949"/>
                    </a:lnTo>
                    <a:lnTo>
                      <a:pt x="1118095" y="100949"/>
                    </a:lnTo>
                    <a:lnTo>
                      <a:pt x="1168118" y="76162"/>
                    </a:lnTo>
                    <a:lnTo>
                      <a:pt x="1169021" y="75711"/>
                    </a:lnTo>
                    <a:lnTo>
                      <a:pt x="1218143" y="51376"/>
                    </a:lnTo>
                    <a:lnTo>
                      <a:pt x="1219944" y="50474"/>
                    </a:lnTo>
                    <a:lnTo>
                      <a:pt x="1268617" y="28392"/>
                    </a:lnTo>
                    <a:lnTo>
                      <a:pt x="1275828" y="25237"/>
                    </a:lnTo>
                    <a:lnTo>
                      <a:pt x="1319091" y="6760"/>
                    </a:lnTo>
                    <a:lnTo>
                      <a:pt x="1335765" y="0"/>
                    </a:lnTo>
                    <a:lnTo>
                      <a:pt x="1319091" y="0"/>
                    </a:lnTo>
                    <a:lnTo>
                      <a:pt x="1268617" y="0"/>
                    </a:lnTo>
                    <a:lnTo>
                      <a:pt x="1218143" y="0"/>
                    </a:lnTo>
                    <a:lnTo>
                      <a:pt x="1167667" y="0"/>
                    </a:lnTo>
                    <a:lnTo>
                      <a:pt x="1117193" y="0"/>
                    </a:lnTo>
                    <a:lnTo>
                      <a:pt x="1066719" y="0"/>
                    </a:lnTo>
                    <a:lnTo>
                      <a:pt x="1016245" y="0"/>
                    </a:lnTo>
                    <a:lnTo>
                      <a:pt x="965771" y="0"/>
                    </a:lnTo>
                    <a:lnTo>
                      <a:pt x="915297" y="0"/>
                    </a:lnTo>
                    <a:lnTo>
                      <a:pt x="864823" y="0"/>
                    </a:lnTo>
                    <a:lnTo>
                      <a:pt x="814347" y="0"/>
                    </a:lnTo>
                    <a:lnTo>
                      <a:pt x="763873" y="0"/>
                    </a:lnTo>
                    <a:lnTo>
                      <a:pt x="713399" y="0"/>
                    </a:lnTo>
                    <a:lnTo>
                      <a:pt x="662925" y="0"/>
                    </a:lnTo>
                    <a:lnTo>
                      <a:pt x="612451" y="0"/>
                    </a:lnTo>
                    <a:lnTo>
                      <a:pt x="566483" y="0"/>
                    </a:lnTo>
                    <a:lnTo>
                      <a:pt x="562427" y="2704"/>
                    </a:lnTo>
                    <a:lnTo>
                      <a:pt x="524120" y="25237"/>
                    </a:lnTo>
                    <a:lnTo>
                      <a:pt x="512404" y="32448"/>
                    </a:lnTo>
                    <a:lnTo>
                      <a:pt x="472294" y="50474"/>
                    </a:lnTo>
                    <a:lnTo>
                      <a:pt x="461930" y="55432"/>
                    </a:lnTo>
                    <a:lnTo>
                      <a:pt x="411454" y="69853"/>
                    </a:lnTo>
                    <a:lnTo>
                      <a:pt x="360980" y="69853"/>
                    </a:lnTo>
                    <a:lnTo>
                      <a:pt x="310506" y="54981"/>
                    </a:lnTo>
                    <a:lnTo>
                      <a:pt x="303747" y="50925"/>
                    </a:lnTo>
                    <a:lnTo>
                      <a:pt x="264088" y="25688"/>
                    </a:lnTo>
                    <a:lnTo>
                      <a:pt x="260032" y="22984"/>
                    </a:lnTo>
                    <a:lnTo>
                      <a:pt x="237048" y="451"/>
                    </a:lnTo>
                    <a:lnTo>
                      <a:pt x="210008" y="451"/>
                    </a:lnTo>
                    <a:lnTo>
                      <a:pt x="159534" y="451"/>
                    </a:lnTo>
                    <a:lnTo>
                      <a:pt x="109060" y="451"/>
                    </a:lnTo>
                    <a:lnTo>
                      <a:pt x="58586" y="451"/>
                    </a:lnTo>
                    <a:lnTo>
                      <a:pt x="8112" y="451"/>
                    </a:lnTo>
                    <a:lnTo>
                      <a:pt x="0" y="451"/>
                    </a:ln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09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6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62783" y="392528"/>
                    </a:lnTo>
                    <a:close/>
                  </a:path>
                </a:pathLst>
              </a:custGeom>
              <a:solidFill>
                <a:srgbClr val="DB6B55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AAE4E40B-6169-C3DA-6EDE-7CE86155C589}"/>
                  </a:ext>
                </a:extLst>
              </p:cNvPr>
              <p:cNvSpPr/>
              <p:nvPr/>
            </p:nvSpPr>
            <p:spPr>
              <a:xfrm>
                <a:off x="16830287" y="-11066739"/>
                <a:ext cx="6980323" cy="69852"/>
              </a:xfrm>
              <a:custGeom>
                <a:avLst/>
                <a:gdLst>
                  <a:gd name="connsiteX0" fmla="*/ 6807268 w 6980323"/>
                  <a:gd name="connsiteY0" fmla="*/ 28392 h 69852"/>
                  <a:gd name="connsiteX1" fmla="*/ 6857744 w 6980323"/>
                  <a:gd name="connsiteY1" fmla="*/ 39658 h 69852"/>
                  <a:gd name="connsiteX2" fmla="*/ 6908218 w 6980323"/>
                  <a:gd name="connsiteY2" fmla="*/ 33800 h 69852"/>
                  <a:gd name="connsiteX3" fmla="*/ 6928948 w 6980323"/>
                  <a:gd name="connsiteY3" fmla="*/ 25237 h 69852"/>
                  <a:gd name="connsiteX4" fmla="*/ 6958241 w 6980323"/>
                  <a:gd name="connsiteY4" fmla="*/ 13069 h 69852"/>
                  <a:gd name="connsiteX5" fmla="*/ 6980324 w 6980323"/>
                  <a:gd name="connsiteY5" fmla="*/ 0 h 69852"/>
                  <a:gd name="connsiteX6" fmla="*/ 6958241 w 6980323"/>
                  <a:gd name="connsiteY6" fmla="*/ 0 h 69852"/>
                  <a:gd name="connsiteX7" fmla="*/ 6907767 w 6980323"/>
                  <a:gd name="connsiteY7" fmla="*/ 0 h 69852"/>
                  <a:gd name="connsiteX8" fmla="*/ 6857293 w 6980323"/>
                  <a:gd name="connsiteY8" fmla="*/ 0 h 69852"/>
                  <a:gd name="connsiteX9" fmla="*/ 6806818 w 6980323"/>
                  <a:gd name="connsiteY9" fmla="*/ 0 h 69852"/>
                  <a:gd name="connsiteX10" fmla="*/ 6760850 w 6980323"/>
                  <a:gd name="connsiteY10" fmla="*/ 0 h 69852"/>
                  <a:gd name="connsiteX11" fmla="*/ 6801411 w 6980323"/>
                  <a:gd name="connsiteY11" fmla="*/ 25237 h 69852"/>
                  <a:gd name="connsiteX12" fmla="*/ 6807268 w 6980323"/>
                  <a:gd name="connsiteY12" fmla="*/ 28392 h 69852"/>
                  <a:gd name="connsiteX13" fmla="*/ 73458 w 6980323"/>
                  <a:gd name="connsiteY13" fmla="*/ 54530 h 69852"/>
                  <a:gd name="connsiteX14" fmla="*/ 123932 w 6980323"/>
                  <a:gd name="connsiteY14" fmla="*/ 69853 h 69852"/>
                  <a:gd name="connsiteX15" fmla="*/ 174406 w 6980323"/>
                  <a:gd name="connsiteY15" fmla="*/ 69853 h 69852"/>
                  <a:gd name="connsiteX16" fmla="*/ 224881 w 6980323"/>
                  <a:gd name="connsiteY16" fmla="*/ 55432 h 69852"/>
                  <a:gd name="connsiteX17" fmla="*/ 235246 w 6980323"/>
                  <a:gd name="connsiteY17" fmla="*/ 50474 h 69852"/>
                  <a:gd name="connsiteX18" fmla="*/ 275355 w 6980323"/>
                  <a:gd name="connsiteY18" fmla="*/ 32448 h 69852"/>
                  <a:gd name="connsiteX19" fmla="*/ 287072 w 6980323"/>
                  <a:gd name="connsiteY19" fmla="*/ 25237 h 69852"/>
                  <a:gd name="connsiteX20" fmla="*/ 325379 w 6980323"/>
                  <a:gd name="connsiteY20" fmla="*/ 2704 h 69852"/>
                  <a:gd name="connsiteX21" fmla="*/ 329435 w 6980323"/>
                  <a:gd name="connsiteY21" fmla="*/ 0 h 69852"/>
                  <a:gd name="connsiteX22" fmla="*/ 325379 w 6980323"/>
                  <a:gd name="connsiteY22" fmla="*/ 0 h 69852"/>
                  <a:gd name="connsiteX23" fmla="*/ 274905 w 6980323"/>
                  <a:gd name="connsiteY23" fmla="*/ 0 h 69852"/>
                  <a:gd name="connsiteX24" fmla="*/ 224431 w 6980323"/>
                  <a:gd name="connsiteY24" fmla="*/ 0 h 69852"/>
                  <a:gd name="connsiteX25" fmla="*/ 173955 w 6980323"/>
                  <a:gd name="connsiteY25" fmla="*/ 0 h 69852"/>
                  <a:gd name="connsiteX26" fmla="*/ 123932 w 6980323"/>
                  <a:gd name="connsiteY26" fmla="*/ 0 h 69852"/>
                  <a:gd name="connsiteX27" fmla="*/ 73458 w 6980323"/>
                  <a:gd name="connsiteY27" fmla="*/ 0 h 69852"/>
                  <a:gd name="connsiteX28" fmla="*/ 22984 w 6980323"/>
                  <a:gd name="connsiteY28" fmla="*/ 0 h 69852"/>
                  <a:gd name="connsiteX29" fmla="*/ 0 w 6980323"/>
                  <a:gd name="connsiteY29" fmla="*/ 0 h 69852"/>
                  <a:gd name="connsiteX30" fmla="*/ 22984 w 6980323"/>
                  <a:gd name="connsiteY30" fmla="*/ 22533 h 69852"/>
                  <a:gd name="connsiteX31" fmla="*/ 27040 w 6980323"/>
                  <a:gd name="connsiteY31" fmla="*/ 25237 h 69852"/>
                  <a:gd name="connsiteX32" fmla="*/ 66699 w 6980323"/>
                  <a:gd name="connsiteY32" fmla="*/ 50474 h 69852"/>
                  <a:gd name="connsiteX33" fmla="*/ 73458 w 6980323"/>
                  <a:gd name="connsiteY33" fmla="*/ 5453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980323" h="69852">
                    <a:moveTo>
                      <a:pt x="6807268" y="28392"/>
                    </a:moveTo>
                    <a:lnTo>
                      <a:pt x="6857744" y="39658"/>
                    </a:lnTo>
                    <a:lnTo>
                      <a:pt x="6908218" y="33800"/>
                    </a:lnTo>
                    <a:lnTo>
                      <a:pt x="6928948" y="25237"/>
                    </a:lnTo>
                    <a:lnTo>
                      <a:pt x="6958241" y="13069"/>
                    </a:lnTo>
                    <a:lnTo>
                      <a:pt x="6980324" y="0"/>
                    </a:lnTo>
                    <a:lnTo>
                      <a:pt x="6958241" y="0"/>
                    </a:lnTo>
                    <a:lnTo>
                      <a:pt x="6907767" y="0"/>
                    </a:lnTo>
                    <a:lnTo>
                      <a:pt x="6857293" y="0"/>
                    </a:lnTo>
                    <a:lnTo>
                      <a:pt x="6806818" y="0"/>
                    </a:lnTo>
                    <a:lnTo>
                      <a:pt x="6760850" y="0"/>
                    </a:lnTo>
                    <a:lnTo>
                      <a:pt x="6801411" y="25237"/>
                    </a:lnTo>
                    <a:lnTo>
                      <a:pt x="6807268" y="28392"/>
                    </a:lnTo>
                    <a:close/>
                    <a:moveTo>
                      <a:pt x="73458" y="54530"/>
                    </a:moveTo>
                    <a:lnTo>
                      <a:pt x="123932" y="69853"/>
                    </a:lnTo>
                    <a:lnTo>
                      <a:pt x="174406" y="69853"/>
                    </a:lnTo>
                    <a:lnTo>
                      <a:pt x="224881" y="55432"/>
                    </a:lnTo>
                    <a:lnTo>
                      <a:pt x="235246" y="50474"/>
                    </a:lnTo>
                    <a:lnTo>
                      <a:pt x="275355" y="32448"/>
                    </a:lnTo>
                    <a:lnTo>
                      <a:pt x="287072" y="25237"/>
                    </a:lnTo>
                    <a:lnTo>
                      <a:pt x="325379" y="2704"/>
                    </a:lnTo>
                    <a:lnTo>
                      <a:pt x="329435" y="0"/>
                    </a:lnTo>
                    <a:lnTo>
                      <a:pt x="325379" y="0"/>
                    </a:lnTo>
                    <a:lnTo>
                      <a:pt x="274905" y="0"/>
                    </a:lnTo>
                    <a:lnTo>
                      <a:pt x="224431" y="0"/>
                    </a:lnTo>
                    <a:lnTo>
                      <a:pt x="173955" y="0"/>
                    </a:lnTo>
                    <a:lnTo>
                      <a:pt x="123932" y="0"/>
                    </a:lnTo>
                    <a:lnTo>
                      <a:pt x="73458" y="0"/>
                    </a:lnTo>
                    <a:lnTo>
                      <a:pt x="22984" y="0"/>
                    </a:lnTo>
                    <a:lnTo>
                      <a:pt x="0" y="0"/>
                    </a:lnTo>
                    <a:lnTo>
                      <a:pt x="22984" y="22533"/>
                    </a:lnTo>
                    <a:lnTo>
                      <a:pt x="27040" y="25237"/>
                    </a:lnTo>
                    <a:lnTo>
                      <a:pt x="66699" y="50474"/>
                    </a:lnTo>
                    <a:lnTo>
                      <a:pt x="73458" y="54530"/>
                    </a:lnTo>
                    <a:close/>
                  </a:path>
                </a:pathLst>
              </a:custGeom>
              <a:solidFill>
                <a:srgbClr val="D05548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3BF15027-6DFF-60C2-8BD4-3816B70CAA07}"/>
                  </a:ext>
                </a:extLst>
              </p:cNvPr>
              <p:cNvSpPr/>
              <p:nvPr/>
            </p:nvSpPr>
            <p:spPr>
              <a:xfrm>
                <a:off x="16401256" y="-7634938"/>
                <a:ext cx="6861348" cy="312760"/>
              </a:xfrm>
              <a:custGeom>
                <a:avLst/>
                <a:gdLst>
                  <a:gd name="connsiteX0" fmla="*/ 0 w 6861348"/>
                  <a:gd name="connsiteY0" fmla="*/ 276707 h 312760"/>
                  <a:gd name="connsiteX1" fmla="*/ 50474 w 6861348"/>
                  <a:gd name="connsiteY1" fmla="*/ 292931 h 312760"/>
                  <a:gd name="connsiteX2" fmla="*/ 78415 w 6861348"/>
                  <a:gd name="connsiteY2" fmla="*/ 312310 h 312760"/>
                  <a:gd name="connsiteX3" fmla="*/ 6425556 w 6861348"/>
                  <a:gd name="connsiteY3" fmla="*/ 312310 h 312760"/>
                  <a:gd name="connsiteX4" fmla="*/ 6589147 w 6861348"/>
                  <a:gd name="connsiteY4" fmla="*/ 237049 h 312760"/>
                  <a:gd name="connsiteX5" fmla="*/ 6633313 w 6861348"/>
                  <a:gd name="connsiteY5" fmla="*/ 223078 h 312760"/>
                  <a:gd name="connsiteX6" fmla="*/ 6683787 w 6861348"/>
                  <a:gd name="connsiteY6" fmla="*/ 215868 h 312760"/>
                  <a:gd name="connsiteX7" fmla="*/ 6734261 w 6861348"/>
                  <a:gd name="connsiteY7" fmla="*/ 221726 h 312760"/>
                  <a:gd name="connsiteX8" fmla="*/ 6784735 w 6861348"/>
                  <a:gd name="connsiteY8" fmla="*/ 243358 h 312760"/>
                  <a:gd name="connsiteX9" fmla="*/ 6838364 w 6861348"/>
                  <a:gd name="connsiteY9" fmla="*/ 287073 h 312760"/>
                  <a:gd name="connsiteX10" fmla="*/ 6861348 w 6861348"/>
                  <a:gd name="connsiteY10" fmla="*/ 312310 h 312760"/>
                  <a:gd name="connsiteX11" fmla="*/ 5030753 w 6861348"/>
                  <a:gd name="connsiteY11" fmla="*/ 312310 h 312760"/>
                  <a:gd name="connsiteX12" fmla="*/ 5175867 w 6861348"/>
                  <a:gd name="connsiteY12" fmla="*/ 148268 h 312760"/>
                  <a:gd name="connsiteX13" fmla="*/ 5251128 w 6861348"/>
                  <a:gd name="connsiteY13" fmla="*/ 86077 h 312760"/>
                  <a:gd name="connsiteX14" fmla="*/ 5276365 w 6861348"/>
                  <a:gd name="connsiteY14" fmla="*/ 69402 h 312760"/>
                  <a:gd name="connsiteX15" fmla="*/ 5326839 w 6861348"/>
                  <a:gd name="connsiteY15" fmla="*/ 49573 h 312760"/>
                  <a:gd name="connsiteX16" fmla="*/ 5377313 w 6861348"/>
                  <a:gd name="connsiteY16" fmla="*/ 43714 h 312760"/>
                  <a:gd name="connsiteX17" fmla="*/ 5427789 w 6861348"/>
                  <a:gd name="connsiteY17" fmla="*/ 51376 h 312760"/>
                  <a:gd name="connsiteX18" fmla="*/ 5478263 w 6861348"/>
                  <a:gd name="connsiteY18" fmla="*/ 71205 h 312760"/>
                  <a:gd name="connsiteX19" fmla="*/ 5543608 w 6861348"/>
                  <a:gd name="connsiteY19" fmla="*/ 111314 h 312760"/>
                  <a:gd name="connsiteX20" fmla="*/ 5608054 w 6861348"/>
                  <a:gd name="connsiteY20" fmla="*/ 161788 h 312760"/>
                  <a:gd name="connsiteX21" fmla="*/ 5692777 w 6861348"/>
                  <a:gd name="connsiteY21" fmla="*/ 237049 h 312760"/>
                  <a:gd name="connsiteX22" fmla="*/ 5778854 w 6861348"/>
                  <a:gd name="connsiteY22" fmla="*/ 312310 h 312760"/>
                  <a:gd name="connsiteX23" fmla="*/ 1771106 w 6861348"/>
                  <a:gd name="connsiteY23" fmla="*/ 312310 h 312760"/>
                  <a:gd name="connsiteX24" fmla="*/ 1832397 w 6861348"/>
                  <a:gd name="connsiteY24" fmla="*/ 261835 h 312760"/>
                  <a:gd name="connsiteX25" fmla="*/ 1938753 w 6861348"/>
                  <a:gd name="connsiteY25" fmla="*/ 161338 h 312760"/>
                  <a:gd name="connsiteX26" fmla="*/ 2010408 w 6861348"/>
                  <a:gd name="connsiteY26" fmla="*/ 95541 h 312760"/>
                  <a:gd name="connsiteX27" fmla="*/ 2060882 w 6861348"/>
                  <a:gd name="connsiteY27" fmla="*/ 56333 h 312760"/>
                  <a:gd name="connsiteX28" fmla="*/ 2111356 w 6861348"/>
                  <a:gd name="connsiteY28" fmla="*/ 27040 h 312760"/>
                  <a:gd name="connsiteX29" fmla="*/ 2161832 w 6861348"/>
                  <a:gd name="connsiteY29" fmla="*/ 8112 h 312760"/>
                  <a:gd name="connsiteX30" fmla="*/ 2212306 w 6861348"/>
                  <a:gd name="connsiteY30" fmla="*/ 0 h 312760"/>
                  <a:gd name="connsiteX31" fmla="*/ 2262780 w 6861348"/>
                  <a:gd name="connsiteY31" fmla="*/ 1352 h 312760"/>
                  <a:gd name="connsiteX32" fmla="*/ 2317310 w 6861348"/>
                  <a:gd name="connsiteY32" fmla="*/ 10365 h 312760"/>
                  <a:gd name="connsiteX33" fmla="*/ 2413752 w 6861348"/>
                  <a:gd name="connsiteY33" fmla="*/ 37405 h 312760"/>
                  <a:gd name="connsiteX34" fmla="*/ 2546248 w 6861348"/>
                  <a:gd name="connsiteY34" fmla="*/ 85626 h 312760"/>
                  <a:gd name="connsiteX35" fmla="*/ 2614748 w 6861348"/>
                  <a:gd name="connsiteY35" fmla="*/ 114018 h 312760"/>
                  <a:gd name="connsiteX36" fmla="*/ 2715246 w 6861348"/>
                  <a:gd name="connsiteY36" fmla="*/ 164492 h 312760"/>
                  <a:gd name="connsiteX37" fmla="*/ 2815743 w 6861348"/>
                  <a:gd name="connsiteY37" fmla="*/ 218121 h 312760"/>
                  <a:gd name="connsiteX38" fmla="*/ 2866217 w 6861348"/>
                  <a:gd name="connsiteY38" fmla="*/ 243358 h 312760"/>
                  <a:gd name="connsiteX39" fmla="*/ 2916693 w 6861348"/>
                  <a:gd name="connsiteY39" fmla="*/ 263638 h 312760"/>
                  <a:gd name="connsiteX40" fmla="*/ 2967167 w 6861348"/>
                  <a:gd name="connsiteY40" fmla="*/ 278059 h 312760"/>
                  <a:gd name="connsiteX41" fmla="*/ 3017641 w 6861348"/>
                  <a:gd name="connsiteY41" fmla="*/ 285720 h 312760"/>
                  <a:gd name="connsiteX42" fmla="*/ 3068115 w 6861348"/>
                  <a:gd name="connsiteY42" fmla="*/ 286171 h 312760"/>
                  <a:gd name="connsiteX43" fmla="*/ 3118589 w 6861348"/>
                  <a:gd name="connsiteY43" fmla="*/ 278961 h 312760"/>
                  <a:gd name="connsiteX44" fmla="*/ 3188892 w 6861348"/>
                  <a:gd name="connsiteY44" fmla="*/ 261835 h 312760"/>
                  <a:gd name="connsiteX45" fmla="*/ 3420083 w 6861348"/>
                  <a:gd name="connsiteY45" fmla="*/ 187927 h 312760"/>
                  <a:gd name="connsiteX46" fmla="*/ 3470557 w 6861348"/>
                  <a:gd name="connsiteY46" fmla="*/ 182518 h 312760"/>
                  <a:gd name="connsiteX47" fmla="*/ 3535453 w 6861348"/>
                  <a:gd name="connsiteY47" fmla="*/ 186575 h 312760"/>
                  <a:gd name="connsiteX48" fmla="*/ 3571055 w 6861348"/>
                  <a:gd name="connsiteY48" fmla="*/ 193785 h 312760"/>
                  <a:gd name="connsiteX49" fmla="*/ 3626036 w 6861348"/>
                  <a:gd name="connsiteY49" fmla="*/ 211812 h 312760"/>
                  <a:gd name="connsiteX50" fmla="*/ 3731491 w 6861348"/>
                  <a:gd name="connsiteY50" fmla="*/ 262286 h 312760"/>
                  <a:gd name="connsiteX51" fmla="*/ 3822525 w 6861348"/>
                  <a:gd name="connsiteY51" fmla="*/ 307352 h 312760"/>
                  <a:gd name="connsiteX52" fmla="*/ 3835594 w 6861348"/>
                  <a:gd name="connsiteY52" fmla="*/ 31276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861348" h="312760">
                    <a:moveTo>
                      <a:pt x="0" y="276707"/>
                    </a:moveTo>
                    <a:lnTo>
                      <a:pt x="50474" y="292931"/>
                    </a:lnTo>
                    <a:lnTo>
                      <a:pt x="78415" y="312310"/>
                    </a:lnTo>
                    <a:moveTo>
                      <a:pt x="6425556" y="312310"/>
                    </a:moveTo>
                    <a:lnTo>
                      <a:pt x="6589147" y="237049"/>
                    </a:lnTo>
                    <a:lnTo>
                      <a:pt x="6633313" y="223078"/>
                    </a:lnTo>
                    <a:lnTo>
                      <a:pt x="6683787" y="215868"/>
                    </a:lnTo>
                    <a:lnTo>
                      <a:pt x="6734261" y="221726"/>
                    </a:lnTo>
                    <a:lnTo>
                      <a:pt x="6784735" y="243358"/>
                    </a:lnTo>
                    <a:lnTo>
                      <a:pt x="6838364" y="287073"/>
                    </a:lnTo>
                    <a:lnTo>
                      <a:pt x="6861348" y="312310"/>
                    </a:lnTo>
                    <a:moveTo>
                      <a:pt x="5030753" y="312310"/>
                    </a:moveTo>
                    <a:lnTo>
                      <a:pt x="5175867" y="148268"/>
                    </a:lnTo>
                    <a:lnTo>
                      <a:pt x="5251128" y="86077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77313" y="43714"/>
                    </a:lnTo>
                    <a:lnTo>
                      <a:pt x="5427789" y="51376"/>
                    </a:lnTo>
                    <a:lnTo>
                      <a:pt x="5478263" y="71205"/>
                    </a:lnTo>
                    <a:lnTo>
                      <a:pt x="5543608" y="111314"/>
                    </a:lnTo>
                    <a:lnTo>
                      <a:pt x="5608054" y="161788"/>
                    </a:lnTo>
                    <a:lnTo>
                      <a:pt x="5692777" y="237049"/>
                    </a:lnTo>
                    <a:lnTo>
                      <a:pt x="5778854" y="312310"/>
                    </a:lnTo>
                    <a:moveTo>
                      <a:pt x="1771106" y="312310"/>
                    </a:moveTo>
                    <a:lnTo>
                      <a:pt x="1832397" y="261835"/>
                    </a:lnTo>
                    <a:lnTo>
                      <a:pt x="1938753" y="161338"/>
                    </a:lnTo>
                    <a:lnTo>
                      <a:pt x="2010408" y="95541"/>
                    </a:lnTo>
                    <a:lnTo>
                      <a:pt x="2060882" y="56333"/>
                    </a:lnTo>
                    <a:lnTo>
                      <a:pt x="2111356" y="27040"/>
                    </a:lnTo>
                    <a:lnTo>
                      <a:pt x="2161832" y="8112"/>
                    </a:lnTo>
                    <a:lnTo>
                      <a:pt x="2212306" y="0"/>
                    </a:lnTo>
                    <a:lnTo>
                      <a:pt x="2262780" y="1352"/>
                    </a:lnTo>
                    <a:lnTo>
                      <a:pt x="2317310" y="10365"/>
                    </a:lnTo>
                    <a:lnTo>
                      <a:pt x="2413752" y="37405"/>
                    </a:lnTo>
                    <a:lnTo>
                      <a:pt x="2546248" y="85626"/>
                    </a:lnTo>
                    <a:lnTo>
                      <a:pt x="2614748" y="114018"/>
                    </a:lnTo>
                    <a:lnTo>
                      <a:pt x="2715246" y="164492"/>
                    </a:lnTo>
                    <a:lnTo>
                      <a:pt x="2815743" y="218121"/>
                    </a:lnTo>
                    <a:lnTo>
                      <a:pt x="2866217" y="243358"/>
                    </a:lnTo>
                    <a:lnTo>
                      <a:pt x="2916693" y="263638"/>
                    </a:lnTo>
                    <a:lnTo>
                      <a:pt x="2967167" y="278059"/>
                    </a:lnTo>
                    <a:lnTo>
                      <a:pt x="3017641" y="285720"/>
                    </a:lnTo>
                    <a:lnTo>
                      <a:pt x="3068115" y="286171"/>
                    </a:lnTo>
                    <a:lnTo>
                      <a:pt x="3118589" y="278961"/>
                    </a:lnTo>
                    <a:lnTo>
                      <a:pt x="3188892" y="261835"/>
                    </a:lnTo>
                    <a:lnTo>
                      <a:pt x="3420083" y="187927"/>
                    </a:lnTo>
                    <a:lnTo>
                      <a:pt x="3470557" y="182518"/>
                    </a:lnTo>
                    <a:lnTo>
                      <a:pt x="3535453" y="186575"/>
                    </a:lnTo>
                    <a:lnTo>
                      <a:pt x="3571055" y="193785"/>
                    </a:lnTo>
                    <a:lnTo>
                      <a:pt x="3626036" y="211812"/>
                    </a:lnTo>
                    <a:lnTo>
                      <a:pt x="3731491" y="262286"/>
                    </a:lnTo>
                    <a:lnTo>
                      <a:pt x="3822525" y="307352"/>
                    </a:lnTo>
                    <a:lnTo>
                      <a:pt x="3835594" y="31276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696735C9-90D4-824E-DEC2-7098D54AC4E9}"/>
                  </a:ext>
                </a:extLst>
              </p:cNvPr>
              <p:cNvSpPr/>
              <p:nvPr/>
            </p:nvSpPr>
            <p:spPr>
              <a:xfrm>
                <a:off x="16401256" y="-7956712"/>
                <a:ext cx="7083975" cy="634534"/>
              </a:xfrm>
              <a:custGeom>
                <a:avLst/>
                <a:gdLst>
                  <a:gd name="connsiteX0" fmla="*/ 0 w 7083975"/>
                  <a:gd name="connsiteY0" fmla="*/ 276256 h 634534"/>
                  <a:gd name="connsiteX1" fmla="*/ 50474 w 7083975"/>
                  <a:gd name="connsiteY1" fmla="*/ 291579 h 634534"/>
                  <a:gd name="connsiteX2" fmla="*/ 105905 w 7083975"/>
                  <a:gd name="connsiteY2" fmla="*/ 332589 h 634534"/>
                  <a:gd name="connsiteX3" fmla="*/ 153225 w 7083975"/>
                  <a:gd name="connsiteY3" fmla="*/ 383064 h 634534"/>
                  <a:gd name="connsiteX4" fmla="*/ 226232 w 7083975"/>
                  <a:gd name="connsiteY4" fmla="*/ 483562 h 634534"/>
                  <a:gd name="connsiteX5" fmla="*/ 326731 w 7083975"/>
                  <a:gd name="connsiteY5" fmla="*/ 634534 h 634534"/>
                  <a:gd name="connsiteX6" fmla="*/ 1013992 w 7083975"/>
                  <a:gd name="connsiteY6" fmla="*/ 634083 h 634534"/>
                  <a:gd name="connsiteX7" fmla="*/ 1205974 w 7083975"/>
                  <a:gd name="connsiteY7" fmla="*/ 580905 h 634534"/>
                  <a:gd name="connsiteX8" fmla="*/ 1314584 w 7083975"/>
                  <a:gd name="connsiteY8" fmla="*/ 533585 h 634534"/>
                  <a:gd name="connsiteX9" fmla="*/ 1471415 w 7083975"/>
                  <a:gd name="connsiteY9" fmla="*/ 458325 h 634534"/>
                  <a:gd name="connsiteX10" fmla="*/ 1708465 w 7083975"/>
                  <a:gd name="connsiteY10" fmla="*/ 354221 h 634534"/>
                  <a:gd name="connsiteX11" fmla="*/ 1776965 w 7083975"/>
                  <a:gd name="connsiteY11" fmla="*/ 307803 h 634534"/>
                  <a:gd name="connsiteX12" fmla="*/ 1836453 w 7083975"/>
                  <a:gd name="connsiteY12" fmla="*/ 257329 h 634534"/>
                  <a:gd name="connsiteX13" fmla="*/ 1916671 w 7083975"/>
                  <a:gd name="connsiteY13" fmla="*/ 182068 h 634534"/>
                  <a:gd name="connsiteX14" fmla="*/ 2010408 w 7083975"/>
                  <a:gd name="connsiteY14" fmla="*/ 94639 h 634534"/>
                  <a:gd name="connsiteX15" fmla="*/ 2060882 w 7083975"/>
                  <a:gd name="connsiteY15" fmla="*/ 55882 h 634534"/>
                  <a:gd name="connsiteX16" fmla="*/ 2111356 w 7083975"/>
                  <a:gd name="connsiteY16" fmla="*/ 27040 h 634534"/>
                  <a:gd name="connsiteX17" fmla="*/ 2171746 w 7083975"/>
                  <a:gd name="connsiteY17" fmla="*/ 6760 h 634534"/>
                  <a:gd name="connsiteX18" fmla="*/ 2211855 w 7083975"/>
                  <a:gd name="connsiteY18" fmla="*/ 0 h 634534"/>
                  <a:gd name="connsiteX19" fmla="*/ 2262329 w 7083975"/>
                  <a:gd name="connsiteY19" fmla="*/ 901 h 634534"/>
                  <a:gd name="connsiteX20" fmla="*/ 2312803 w 7083975"/>
                  <a:gd name="connsiteY20" fmla="*/ 8112 h 634534"/>
                  <a:gd name="connsiteX21" fmla="*/ 2413301 w 7083975"/>
                  <a:gd name="connsiteY21" fmla="*/ 36504 h 634534"/>
                  <a:gd name="connsiteX22" fmla="*/ 2564274 w 7083975"/>
                  <a:gd name="connsiteY22" fmla="*/ 91935 h 634534"/>
                  <a:gd name="connsiteX23" fmla="*/ 2715246 w 7083975"/>
                  <a:gd name="connsiteY23" fmla="*/ 164041 h 634534"/>
                  <a:gd name="connsiteX24" fmla="*/ 2815743 w 7083975"/>
                  <a:gd name="connsiteY24" fmla="*/ 217670 h 634534"/>
                  <a:gd name="connsiteX25" fmla="*/ 2903623 w 7083975"/>
                  <a:gd name="connsiteY25" fmla="*/ 257329 h 634534"/>
                  <a:gd name="connsiteX26" fmla="*/ 2916693 w 7083975"/>
                  <a:gd name="connsiteY26" fmla="*/ 262737 h 634534"/>
                  <a:gd name="connsiteX27" fmla="*/ 2967167 w 7083975"/>
                  <a:gd name="connsiteY27" fmla="*/ 277608 h 634534"/>
                  <a:gd name="connsiteX28" fmla="*/ 3017641 w 7083975"/>
                  <a:gd name="connsiteY28" fmla="*/ 285270 h 634534"/>
                  <a:gd name="connsiteX29" fmla="*/ 3088845 w 7083975"/>
                  <a:gd name="connsiteY29" fmla="*/ 282566 h 634534"/>
                  <a:gd name="connsiteX30" fmla="*/ 3118139 w 7083975"/>
                  <a:gd name="connsiteY30" fmla="*/ 278510 h 634534"/>
                  <a:gd name="connsiteX31" fmla="*/ 3198807 w 7083975"/>
                  <a:gd name="connsiteY31" fmla="*/ 257329 h 634534"/>
                  <a:gd name="connsiteX32" fmla="*/ 3270913 w 7083975"/>
                  <a:gd name="connsiteY32" fmla="*/ 232092 h 634534"/>
                  <a:gd name="connsiteX33" fmla="*/ 3369158 w 7083975"/>
                  <a:gd name="connsiteY33" fmla="*/ 199193 h 634534"/>
                  <a:gd name="connsiteX34" fmla="*/ 3419632 w 7083975"/>
                  <a:gd name="connsiteY34" fmla="*/ 187476 h 634534"/>
                  <a:gd name="connsiteX35" fmla="*/ 3470107 w 7083975"/>
                  <a:gd name="connsiteY35" fmla="*/ 182068 h 634534"/>
                  <a:gd name="connsiteX36" fmla="*/ 3520581 w 7083975"/>
                  <a:gd name="connsiteY36" fmla="*/ 182518 h 634534"/>
                  <a:gd name="connsiteX37" fmla="*/ 3571055 w 7083975"/>
                  <a:gd name="connsiteY37" fmla="*/ 192433 h 634534"/>
                  <a:gd name="connsiteX38" fmla="*/ 3621529 w 7083975"/>
                  <a:gd name="connsiteY38" fmla="*/ 207756 h 634534"/>
                  <a:gd name="connsiteX39" fmla="*/ 3723380 w 7083975"/>
                  <a:gd name="connsiteY39" fmla="*/ 256878 h 634534"/>
                  <a:gd name="connsiteX40" fmla="*/ 3825680 w 7083975"/>
                  <a:gd name="connsiteY40" fmla="*/ 307352 h 634534"/>
                  <a:gd name="connsiteX41" fmla="*/ 3895533 w 7083975"/>
                  <a:gd name="connsiteY41" fmla="*/ 332589 h 634534"/>
                  <a:gd name="connsiteX42" fmla="*/ 3923023 w 7083975"/>
                  <a:gd name="connsiteY42" fmla="*/ 340701 h 634534"/>
                  <a:gd name="connsiteX43" fmla="*/ 3973497 w 7083975"/>
                  <a:gd name="connsiteY43" fmla="*/ 351517 h 634534"/>
                  <a:gd name="connsiteX44" fmla="*/ 4224968 w 7083975"/>
                  <a:gd name="connsiteY44" fmla="*/ 384867 h 634534"/>
                  <a:gd name="connsiteX45" fmla="*/ 4576936 w 7083975"/>
                  <a:gd name="connsiteY45" fmla="*/ 462831 h 634534"/>
                  <a:gd name="connsiteX46" fmla="*/ 4677433 w 7083975"/>
                  <a:gd name="connsiteY46" fmla="*/ 476351 h 634534"/>
                  <a:gd name="connsiteX47" fmla="*/ 4727909 w 7083975"/>
                  <a:gd name="connsiteY47" fmla="*/ 479055 h 634534"/>
                  <a:gd name="connsiteX48" fmla="*/ 4778383 w 7083975"/>
                  <a:gd name="connsiteY48" fmla="*/ 476351 h 634534"/>
                  <a:gd name="connsiteX49" fmla="*/ 4828857 w 7083975"/>
                  <a:gd name="connsiteY49" fmla="*/ 466436 h 634534"/>
                  <a:gd name="connsiteX50" fmla="*/ 4879331 w 7083975"/>
                  <a:gd name="connsiteY50" fmla="*/ 445255 h 634534"/>
                  <a:gd name="connsiteX51" fmla="*/ 4936115 w 7083975"/>
                  <a:gd name="connsiteY51" fmla="*/ 407850 h 634534"/>
                  <a:gd name="connsiteX52" fmla="*/ 4991546 w 7083975"/>
                  <a:gd name="connsiteY52" fmla="*/ 357376 h 634534"/>
                  <a:gd name="connsiteX53" fmla="*/ 5060047 w 7083975"/>
                  <a:gd name="connsiteY53" fmla="*/ 282115 h 634534"/>
                  <a:gd name="connsiteX54" fmla="*/ 5180374 w 7083975"/>
                  <a:gd name="connsiteY54" fmla="*/ 146916 h 634534"/>
                  <a:gd name="connsiteX55" fmla="*/ 5230848 w 7083975"/>
                  <a:gd name="connsiteY55" fmla="*/ 101399 h 634534"/>
                  <a:gd name="connsiteX56" fmla="*/ 5281323 w 7083975"/>
                  <a:gd name="connsiteY56" fmla="*/ 67149 h 634534"/>
                  <a:gd name="connsiteX57" fmla="*/ 5331797 w 7083975"/>
                  <a:gd name="connsiteY57" fmla="*/ 47770 h 634534"/>
                  <a:gd name="connsiteX58" fmla="*/ 5382271 w 7083975"/>
                  <a:gd name="connsiteY58" fmla="*/ 42362 h 634534"/>
                  <a:gd name="connsiteX59" fmla="*/ 5446265 w 7083975"/>
                  <a:gd name="connsiteY59" fmla="*/ 55431 h 634534"/>
                  <a:gd name="connsiteX60" fmla="*/ 5482770 w 7083975"/>
                  <a:gd name="connsiteY60" fmla="*/ 69402 h 634534"/>
                  <a:gd name="connsiteX61" fmla="*/ 5541806 w 7083975"/>
                  <a:gd name="connsiteY61" fmla="*/ 105906 h 634534"/>
                  <a:gd name="connsiteX62" fmla="*/ 5606251 w 7083975"/>
                  <a:gd name="connsiteY62" fmla="*/ 156380 h 634534"/>
                  <a:gd name="connsiteX63" fmla="*/ 5719818 w 7083975"/>
                  <a:gd name="connsiteY63" fmla="*/ 256878 h 634534"/>
                  <a:gd name="connsiteX64" fmla="*/ 5784262 w 7083975"/>
                  <a:gd name="connsiteY64" fmla="*/ 312310 h 634534"/>
                  <a:gd name="connsiteX65" fmla="*/ 5844201 w 7083975"/>
                  <a:gd name="connsiteY65" fmla="*/ 357376 h 634534"/>
                  <a:gd name="connsiteX66" fmla="*/ 5884760 w 7083975"/>
                  <a:gd name="connsiteY66" fmla="*/ 383515 h 634534"/>
                  <a:gd name="connsiteX67" fmla="*/ 5935234 w 7083975"/>
                  <a:gd name="connsiteY67" fmla="*/ 408301 h 634534"/>
                  <a:gd name="connsiteX68" fmla="*/ 5985709 w 7083975"/>
                  <a:gd name="connsiteY68" fmla="*/ 423624 h 634534"/>
                  <a:gd name="connsiteX69" fmla="*/ 6036184 w 7083975"/>
                  <a:gd name="connsiteY69" fmla="*/ 430834 h 634534"/>
                  <a:gd name="connsiteX70" fmla="*/ 6086658 w 7083975"/>
                  <a:gd name="connsiteY70" fmla="*/ 429933 h 634534"/>
                  <a:gd name="connsiteX71" fmla="*/ 6137132 w 7083975"/>
                  <a:gd name="connsiteY71" fmla="*/ 423173 h 634534"/>
                  <a:gd name="connsiteX72" fmla="*/ 6237631 w 7083975"/>
                  <a:gd name="connsiteY72" fmla="*/ 395232 h 634534"/>
                  <a:gd name="connsiteX73" fmla="*/ 6338128 w 7083975"/>
                  <a:gd name="connsiteY73" fmla="*/ 355123 h 634534"/>
                  <a:gd name="connsiteX74" fmla="*/ 6493156 w 7083975"/>
                  <a:gd name="connsiteY74" fmla="*/ 282115 h 634534"/>
                  <a:gd name="connsiteX75" fmla="*/ 6589598 w 7083975"/>
                  <a:gd name="connsiteY75" fmla="*/ 238401 h 634534"/>
                  <a:gd name="connsiteX76" fmla="*/ 6640072 w 7083975"/>
                  <a:gd name="connsiteY76" fmla="*/ 222627 h 634534"/>
                  <a:gd name="connsiteX77" fmla="*/ 6690547 w 7083975"/>
                  <a:gd name="connsiteY77" fmla="*/ 214966 h 634534"/>
                  <a:gd name="connsiteX78" fmla="*/ 6741021 w 7083975"/>
                  <a:gd name="connsiteY78" fmla="*/ 220825 h 634534"/>
                  <a:gd name="connsiteX79" fmla="*/ 6791495 w 7083975"/>
                  <a:gd name="connsiteY79" fmla="*/ 242457 h 634534"/>
                  <a:gd name="connsiteX80" fmla="*/ 6841969 w 7083975"/>
                  <a:gd name="connsiteY80" fmla="*/ 282115 h 634534"/>
                  <a:gd name="connsiteX81" fmla="*/ 6906415 w 7083975"/>
                  <a:gd name="connsiteY81" fmla="*/ 357376 h 634534"/>
                  <a:gd name="connsiteX82" fmla="*/ 6992491 w 7083975"/>
                  <a:gd name="connsiteY82" fmla="*/ 487618 h 634534"/>
                  <a:gd name="connsiteX83" fmla="*/ 7083976 w 7083975"/>
                  <a:gd name="connsiteY83" fmla="*/ 633633 h 63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7083975" h="634534">
                    <a:moveTo>
                      <a:pt x="0" y="276256"/>
                    </a:moveTo>
                    <a:lnTo>
                      <a:pt x="50474" y="291579"/>
                    </a:lnTo>
                    <a:lnTo>
                      <a:pt x="105905" y="332589"/>
                    </a:lnTo>
                    <a:lnTo>
                      <a:pt x="153225" y="383064"/>
                    </a:lnTo>
                    <a:lnTo>
                      <a:pt x="226232" y="483562"/>
                    </a:lnTo>
                    <a:lnTo>
                      <a:pt x="326731" y="634534"/>
                    </a:lnTo>
                    <a:moveTo>
                      <a:pt x="1013992" y="634083"/>
                    </a:moveTo>
                    <a:lnTo>
                      <a:pt x="1205974" y="580905"/>
                    </a:lnTo>
                    <a:lnTo>
                      <a:pt x="1314584" y="533585"/>
                    </a:lnTo>
                    <a:lnTo>
                      <a:pt x="1471415" y="458325"/>
                    </a:lnTo>
                    <a:lnTo>
                      <a:pt x="1708465" y="354221"/>
                    </a:lnTo>
                    <a:lnTo>
                      <a:pt x="1776965" y="307803"/>
                    </a:lnTo>
                    <a:lnTo>
                      <a:pt x="1836453" y="257329"/>
                    </a:lnTo>
                    <a:lnTo>
                      <a:pt x="1916671" y="182068"/>
                    </a:lnTo>
                    <a:lnTo>
                      <a:pt x="2010408" y="94639"/>
                    </a:lnTo>
                    <a:lnTo>
                      <a:pt x="2060882" y="55882"/>
                    </a:lnTo>
                    <a:lnTo>
                      <a:pt x="2111356" y="27040"/>
                    </a:lnTo>
                    <a:lnTo>
                      <a:pt x="2171746" y="6760"/>
                    </a:lnTo>
                    <a:lnTo>
                      <a:pt x="2211855" y="0"/>
                    </a:lnTo>
                    <a:lnTo>
                      <a:pt x="2262329" y="901"/>
                    </a:lnTo>
                    <a:lnTo>
                      <a:pt x="2312803" y="8112"/>
                    </a:lnTo>
                    <a:lnTo>
                      <a:pt x="2413301" y="36504"/>
                    </a:lnTo>
                    <a:lnTo>
                      <a:pt x="2564274" y="91935"/>
                    </a:lnTo>
                    <a:lnTo>
                      <a:pt x="2715246" y="164041"/>
                    </a:lnTo>
                    <a:lnTo>
                      <a:pt x="2815743" y="217670"/>
                    </a:lnTo>
                    <a:lnTo>
                      <a:pt x="2903623" y="257329"/>
                    </a:lnTo>
                    <a:lnTo>
                      <a:pt x="2916693" y="262737"/>
                    </a:lnTo>
                    <a:lnTo>
                      <a:pt x="2967167" y="277608"/>
                    </a:lnTo>
                    <a:lnTo>
                      <a:pt x="3017641" y="285270"/>
                    </a:lnTo>
                    <a:lnTo>
                      <a:pt x="3088845" y="282566"/>
                    </a:lnTo>
                    <a:lnTo>
                      <a:pt x="3118139" y="278510"/>
                    </a:lnTo>
                    <a:lnTo>
                      <a:pt x="3198807" y="257329"/>
                    </a:lnTo>
                    <a:lnTo>
                      <a:pt x="3270913" y="232092"/>
                    </a:lnTo>
                    <a:lnTo>
                      <a:pt x="3369158" y="199193"/>
                    </a:lnTo>
                    <a:lnTo>
                      <a:pt x="3419632" y="187476"/>
                    </a:lnTo>
                    <a:lnTo>
                      <a:pt x="3470107" y="182068"/>
                    </a:lnTo>
                    <a:lnTo>
                      <a:pt x="3520581" y="182518"/>
                    </a:lnTo>
                    <a:lnTo>
                      <a:pt x="3571055" y="192433"/>
                    </a:lnTo>
                    <a:lnTo>
                      <a:pt x="3621529" y="207756"/>
                    </a:lnTo>
                    <a:lnTo>
                      <a:pt x="3723380" y="256878"/>
                    </a:lnTo>
                    <a:lnTo>
                      <a:pt x="3825680" y="307352"/>
                    </a:lnTo>
                    <a:lnTo>
                      <a:pt x="3895533" y="332589"/>
                    </a:lnTo>
                    <a:lnTo>
                      <a:pt x="3923023" y="340701"/>
                    </a:lnTo>
                    <a:lnTo>
                      <a:pt x="3973497" y="351517"/>
                    </a:lnTo>
                    <a:lnTo>
                      <a:pt x="4224968" y="384867"/>
                    </a:lnTo>
                    <a:lnTo>
                      <a:pt x="4576936" y="462831"/>
                    </a:lnTo>
                    <a:lnTo>
                      <a:pt x="4677433" y="476351"/>
                    </a:lnTo>
                    <a:lnTo>
                      <a:pt x="4727909" y="479055"/>
                    </a:lnTo>
                    <a:lnTo>
                      <a:pt x="4778383" y="476351"/>
                    </a:lnTo>
                    <a:lnTo>
                      <a:pt x="4828857" y="466436"/>
                    </a:lnTo>
                    <a:lnTo>
                      <a:pt x="4879331" y="445255"/>
                    </a:lnTo>
                    <a:lnTo>
                      <a:pt x="4936115" y="407850"/>
                    </a:lnTo>
                    <a:lnTo>
                      <a:pt x="4991546" y="357376"/>
                    </a:lnTo>
                    <a:lnTo>
                      <a:pt x="5060047" y="282115"/>
                    </a:lnTo>
                    <a:lnTo>
                      <a:pt x="5180374" y="146916"/>
                    </a:lnTo>
                    <a:lnTo>
                      <a:pt x="5230848" y="101399"/>
                    </a:lnTo>
                    <a:lnTo>
                      <a:pt x="5281323" y="67149"/>
                    </a:lnTo>
                    <a:lnTo>
                      <a:pt x="5331797" y="47770"/>
                    </a:lnTo>
                    <a:lnTo>
                      <a:pt x="5382271" y="42362"/>
                    </a:lnTo>
                    <a:lnTo>
                      <a:pt x="5446265" y="55431"/>
                    </a:lnTo>
                    <a:lnTo>
                      <a:pt x="5482770" y="69402"/>
                    </a:lnTo>
                    <a:lnTo>
                      <a:pt x="5541806" y="105906"/>
                    </a:lnTo>
                    <a:lnTo>
                      <a:pt x="5606251" y="156380"/>
                    </a:lnTo>
                    <a:lnTo>
                      <a:pt x="5719818" y="256878"/>
                    </a:lnTo>
                    <a:lnTo>
                      <a:pt x="5784262" y="312310"/>
                    </a:lnTo>
                    <a:lnTo>
                      <a:pt x="5844201" y="357376"/>
                    </a:lnTo>
                    <a:lnTo>
                      <a:pt x="5884760" y="383515"/>
                    </a:lnTo>
                    <a:lnTo>
                      <a:pt x="5935234" y="408301"/>
                    </a:lnTo>
                    <a:lnTo>
                      <a:pt x="5985709" y="423624"/>
                    </a:lnTo>
                    <a:lnTo>
                      <a:pt x="6036184" y="430834"/>
                    </a:lnTo>
                    <a:lnTo>
                      <a:pt x="6086658" y="429933"/>
                    </a:lnTo>
                    <a:lnTo>
                      <a:pt x="6137132" y="423173"/>
                    </a:lnTo>
                    <a:lnTo>
                      <a:pt x="6237631" y="395232"/>
                    </a:lnTo>
                    <a:lnTo>
                      <a:pt x="6338128" y="355123"/>
                    </a:lnTo>
                    <a:lnTo>
                      <a:pt x="6493156" y="282115"/>
                    </a:lnTo>
                    <a:lnTo>
                      <a:pt x="6589598" y="238401"/>
                    </a:lnTo>
                    <a:lnTo>
                      <a:pt x="6640072" y="222627"/>
                    </a:lnTo>
                    <a:lnTo>
                      <a:pt x="6690547" y="214966"/>
                    </a:lnTo>
                    <a:lnTo>
                      <a:pt x="6741021" y="220825"/>
                    </a:lnTo>
                    <a:lnTo>
                      <a:pt x="6791495" y="242457"/>
                    </a:lnTo>
                    <a:lnTo>
                      <a:pt x="6841969" y="282115"/>
                    </a:lnTo>
                    <a:lnTo>
                      <a:pt x="6906415" y="357376"/>
                    </a:lnTo>
                    <a:lnTo>
                      <a:pt x="6992491" y="487618"/>
                    </a:lnTo>
                    <a:lnTo>
                      <a:pt x="7083976" y="633633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7BA335F6-AE67-F3B2-F376-A2EC81386599}"/>
                  </a:ext>
                </a:extLst>
              </p:cNvPr>
              <p:cNvSpPr/>
              <p:nvPr/>
            </p:nvSpPr>
            <p:spPr>
              <a:xfrm>
                <a:off x="16401256" y="-8279837"/>
                <a:ext cx="7487769" cy="829220"/>
              </a:xfrm>
              <a:custGeom>
                <a:avLst/>
                <a:gdLst>
                  <a:gd name="connsiteX0" fmla="*/ 0 w 7487769"/>
                  <a:gd name="connsiteY0" fmla="*/ 277158 h 829220"/>
                  <a:gd name="connsiteX1" fmla="*/ 50474 w 7487769"/>
                  <a:gd name="connsiteY1" fmla="*/ 292030 h 829220"/>
                  <a:gd name="connsiteX2" fmla="*/ 101399 w 7487769"/>
                  <a:gd name="connsiteY2" fmla="*/ 328984 h 829220"/>
                  <a:gd name="connsiteX3" fmla="*/ 150971 w 7487769"/>
                  <a:gd name="connsiteY3" fmla="*/ 380360 h 829220"/>
                  <a:gd name="connsiteX4" fmla="*/ 239752 w 7487769"/>
                  <a:gd name="connsiteY4" fmla="*/ 504743 h 829220"/>
                  <a:gd name="connsiteX5" fmla="*/ 351968 w 7487769"/>
                  <a:gd name="connsiteY5" fmla="*/ 671488 h 829220"/>
                  <a:gd name="connsiteX6" fmla="*/ 401991 w 7487769"/>
                  <a:gd name="connsiteY6" fmla="*/ 733680 h 829220"/>
                  <a:gd name="connsiteX7" fmla="*/ 452465 w 7487769"/>
                  <a:gd name="connsiteY7" fmla="*/ 781450 h 829220"/>
                  <a:gd name="connsiteX8" fmla="*/ 502489 w 7487769"/>
                  <a:gd name="connsiteY8" fmla="*/ 814799 h 829220"/>
                  <a:gd name="connsiteX9" fmla="*/ 552963 w 7487769"/>
                  <a:gd name="connsiteY9" fmla="*/ 829220 h 829220"/>
                  <a:gd name="connsiteX10" fmla="*/ 602986 w 7487769"/>
                  <a:gd name="connsiteY10" fmla="*/ 829220 h 829220"/>
                  <a:gd name="connsiteX11" fmla="*/ 653462 w 7487769"/>
                  <a:gd name="connsiteY11" fmla="*/ 815701 h 829220"/>
                  <a:gd name="connsiteX12" fmla="*/ 720610 w 7487769"/>
                  <a:gd name="connsiteY12" fmla="*/ 780999 h 829220"/>
                  <a:gd name="connsiteX13" fmla="*/ 904480 w 7487769"/>
                  <a:gd name="connsiteY13" fmla="*/ 674643 h 829220"/>
                  <a:gd name="connsiteX14" fmla="*/ 954956 w 7487769"/>
                  <a:gd name="connsiteY14" fmla="*/ 653462 h 829220"/>
                  <a:gd name="connsiteX15" fmla="*/ 1055453 w 7487769"/>
                  <a:gd name="connsiteY15" fmla="*/ 623267 h 829220"/>
                  <a:gd name="connsiteX16" fmla="*/ 1155951 w 7487769"/>
                  <a:gd name="connsiteY16" fmla="*/ 597129 h 829220"/>
                  <a:gd name="connsiteX17" fmla="*/ 1207777 w 7487769"/>
                  <a:gd name="connsiteY17" fmla="*/ 580003 h 829220"/>
                  <a:gd name="connsiteX18" fmla="*/ 1323147 w 7487769"/>
                  <a:gd name="connsiteY18" fmla="*/ 529980 h 829220"/>
                  <a:gd name="connsiteX19" fmla="*/ 1479527 w 7487769"/>
                  <a:gd name="connsiteY19" fmla="*/ 454268 h 829220"/>
                  <a:gd name="connsiteX20" fmla="*/ 1661595 w 7487769"/>
                  <a:gd name="connsiteY20" fmla="*/ 379008 h 829220"/>
                  <a:gd name="connsiteX21" fmla="*/ 1709817 w 7487769"/>
                  <a:gd name="connsiteY21" fmla="*/ 353771 h 829220"/>
                  <a:gd name="connsiteX22" fmla="*/ 1781922 w 7487769"/>
                  <a:gd name="connsiteY22" fmla="*/ 303747 h 829220"/>
                  <a:gd name="connsiteX23" fmla="*/ 1814369 w 7487769"/>
                  <a:gd name="connsiteY23" fmla="*/ 278510 h 829220"/>
                  <a:gd name="connsiteX24" fmla="*/ 2060433 w 7487769"/>
                  <a:gd name="connsiteY24" fmla="*/ 55431 h 829220"/>
                  <a:gd name="connsiteX25" fmla="*/ 2110456 w 7487769"/>
                  <a:gd name="connsiteY25" fmla="*/ 25688 h 829220"/>
                  <a:gd name="connsiteX26" fmla="*/ 2160930 w 7487769"/>
                  <a:gd name="connsiteY26" fmla="*/ 7661 h 829220"/>
                  <a:gd name="connsiteX27" fmla="*/ 2210954 w 7487769"/>
                  <a:gd name="connsiteY27" fmla="*/ 0 h 829220"/>
                  <a:gd name="connsiteX28" fmla="*/ 2276299 w 7487769"/>
                  <a:gd name="connsiteY28" fmla="*/ 2253 h 829220"/>
                  <a:gd name="connsiteX29" fmla="*/ 2361926 w 7487769"/>
                  <a:gd name="connsiteY29" fmla="*/ 21181 h 829220"/>
                  <a:gd name="connsiteX30" fmla="*/ 2462423 w 7487769"/>
                  <a:gd name="connsiteY30" fmla="*/ 54079 h 829220"/>
                  <a:gd name="connsiteX31" fmla="*/ 2612945 w 7487769"/>
                  <a:gd name="connsiteY31" fmla="*/ 114468 h 829220"/>
                  <a:gd name="connsiteX32" fmla="*/ 2713443 w 7487769"/>
                  <a:gd name="connsiteY32" fmla="*/ 164041 h 829220"/>
                  <a:gd name="connsiteX33" fmla="*/ 2864416 w 7487769"/>
                  <a:gd name="connsiteY33" fmla="*/ 242907 h 829220"/>
                  <a:gd name="connsiteX34" fmla="*/ 2914439 w 7487769"/>
                  <a:gd name="connsiteY34" fmla="*/ 263187 h 829220"/>
                  <a:gd name="connsiteX35" fmla="*/ 2976179 w 7487769"/>
                  <a:gd name="connsiteY35" fmla="*/ 278510 h 829220"/>
                  <a:gd name="connsiteX36" fmla="*/ 3014937 w 7487769"/>
                  <a:gd name="connsiteY36" fmla="*/ 284368 h 829220"/>
                  <a:gd name="connsiteX37" fmla="*/ 3065411 w 7487769"/>
                  <a:gd name="connsiteY37" fmla="*/ 284819 h 829220"/>
                  <a:gd name="connsiteX38" fmla="*/ 3115885 w 7487769"/>
                  <a:gd name="connsiteY38" fmla="*/ 278059 h 829220"/>
                  <a:gd name="connsiteX39" fmla="*/ 3206920 w 7487769"/>
                  <a:gd name="connsiteY39" fmla="*/ 253273 h 829220"/>
                  <a:gd name="connsiteX40" fmla="*/ 3277673 w 7487769"/>
                  <a:gd name="connsiteY40" fmla="*/ 228486 h 829220"/>
                  <a:gd name="connsiteX41" fmla="*/ 3366905 w 7487769"/>
                  <a:gd name="connsiteY41" fmla="*/ 199193 h 829220"/>
                  <a:gd name="connsiteX42" fmla="*/ 3417379 w 7487769"/>
                  <a:gd name="connsiteY42" fmla="*/ 187476 h 829220"/>
                  <a:gd name="connsiteX43" fmla="*/ 3467403 w 7487769"/>
                  <a:gd name="connsiteY43" fmla="*/ 181617 h 829220"/>
                  <a:gd name="connsiteX44" fmla="*/ 3517877 w 7487769"/>
                  <a:gd name="connsiteY44" fmla="*/ 183420 h 829220"/>
                  <a:gd name="connsiteX45" fmla="*/ 3567900 w 7487769"/>
                  <a:gd name="connsiteY45" fmla="*/ 191982 h 829220"/>
                  <a:gd name="connsiteX46" fmla="*/ 3618374 w 7487769"/>
                  <a:gd name="connsiteY46" fmla="*/ 209108 h 829220"/>
                  <a:gd name="connsiteX47" fmla="*/ 3718873 w 7487769"/>
                  <a:gd name="connsiteY47" fmla="*/ 256878 h 829220"/>
                  <a:gd name="connsiteX48" fmla="*/ 3819371 w 7487769"/>
                  <a:gd name="connsiteY48" fmla="*/ 306000 h 829220"/>
                  <a:gd name="connsiteX49" fmla="*/ 3877957 w 7487769"/>
                  <a:gd name="connsiteY49" fmla="*/ 328984 h 829220"/>
                  <a:gd name="connsiteX50" fmla="*/ 3919868 w 7487769"/>
                  <a:gd name="connsiteY50" fmla="*/ 341603 h 829220"/>
                  <a:gd name="connsiteX51" fmla="*/ 4020367 w 7487769"/>
                  <a:gd name="connsiteY51" fmla="*/ 357826 h 829220"/>
                  <a:gd name="connsiteX52" fmla="*/ 4170888 w 7487769"/>
                  <a:gd name="connsiteY52" fmla="*/ 375402 h 829220"/>
                  <a:gd name="connsiteX53" fmla="*/ 4271387 w 7487769"/>
                  <a:gd name="connsiteY53" fmla="*/ 396133 h 829220"/>
                  <a:gd name="connsiteX54" fmla="*/ 4472382 w 7487769"/>
                  <a:gd name="connsiteY54" fmla="*/ 444354 h 829220"/>
                  <a:gd name="connsiteX55" fmla="*/ 4623354 w 7487769"/>
                  <a:gd name="connsiteY55" fmla="*/ 470042 h 829220"/>
                  <a:gd name="connsiteX56" fmla="*/ 4673377 w 7487769"/>
                  <a:gd name="connsiteY56" fmla="*/ 476802 h 829220"/>
                  <a:gd name="connsiteX57" fmla="*/ 4723851 w 7487769"/>
                  <a:gd name="connsiteY57" fmla="*/ 479055 h 829220"/>
                  <a:gd name="connsiteX58" fmla="*/ 4773876 w 7487769"/>
                  <a:gd name="connsiteY58" fmla="*/ 477252 h 829220"/>
                  <a:gd name="connsiteX59" fmla="*/ 4824350 w 7487769"/>
                  <a:gd name="connsiteY59" fmla="*/ 466436 h 829220"/>
                  <a:gd name="connsiteX60" fmla="*/ 4874374 w 7487769"/>
                  <a:gd name="connsiteY60" fmla="*/ 445706 h 829220"/>
                  <a:gd name="connsiteX61" fmla="*/ 4934312 w 7487769"/>
                  <a:gd name="connsiteY61" fmla="*/ 404245 h 829220"/>
                  <a:gd name="connsiteX62" fmla="*/ 4989744 w 7487769"/>
                  <a:gd name="connsiteY62" fmla="*/ 353771 h 829220"/>
                  <a:gd name="connsiteX63" fmla="*/ 5059145 w 7487769"/>
                  <a:gd name="connsiteY63" fmla="*/ 278510 h 829220"/>
                  <a:gd name="connsiteX64" fmla="*/ 5175867 w 7487769"/>
                  <a:gd name="connsiteY64" fmla="*/ 147367 h 829220"/>
                  <a:gd name="connsiteX65" fmla="*/ 5226342 w 7487769"/>
                  <a:gd name="connsiteY65" fmla="*/ 101850 h 829220"/>
                  <a:gd name="connsiteX66" fmla="*/ 5276365 w 7487769"/>
                  <a:gd name="connsiteY66" fmla="*/ 68050 h 829220"/>
                  <a:gd name="connsiteX67" fmla="*/ 5326839 w 7487769"/>
                  <a:gd name="connsiteY67" fmla="*/ 47770 h 829220"/>
                  <a:gd name="connsiteX68" fmla="*/ 5376863 w 7487769"/>
                  <a:gd name="connsiteY68" fmla="*/ 42813 h 829220"/>
                  <a:gd name="connsiteX69" fmla="*/ 5431844 w 7487769"/>
                  <a:gd name="connsiteY69" fmla="*/ 52277 h 829220"/>
                  <a:gd name="connsiteX70" fmla="*/ 5489979 w 7487769"/>
                  <a:gd name="connsiteY70" fmla="*/ 77514 h 829220"/>
                  <a:gd name="connsiteX71" fmla="*/ 5531441 w 7487769"/>
                  <a:gd name="connsiteY71" fmla="*/ 102751 h 829220"/>
                  <a:gd name="connsiteX72" fmla="*/ 5596787 w 7487769"/>
                  <a:gd name="connsiteY72" fmla="*/ 152775 h 829220"/>
                  <a:gd name="connsiteX73" fmla="*/ 5832034 w 7487769"/>
                  <a:gd name="connsiteY73" fmla="*/ 353771 h 829220"/>
                  <a:gd name="connsiteX74" fmla="*/ 5879353 w 7487769"/>
                  <a:gd name="connsiteY74" fmla="*/ 384866 h 829220"/>
                  <a:gd name="connsiteX75" fmla="*/ 5929827 w 7487769"/>
                  <a:gd name="connsiteY75" fmla="*/ 408752 h 829220"/>
                  <a:gd name="connsiteX76" fmla="*/ 5979851 w 7487769"/>
                  <a:gd name="connsiteY76" fmla="*/ 424525 h 829220"/>
                  <a:gd name="connsiteX77" fmla="*/ 6030325 w 7487769"/>
                  <a:gd name="connsiteY77" fmla="*/ 431735 h 829220"/>
                  <a:gd name="connsiteX78" fmla="*/ 6090263 w 7487769"/>
                  <a:gd name="connsiteY78" fmla="*/ 429482 h 829220"/>
                  <a:gd name="connsiteX79" fmla="*/ 6130822 w 7487769"/>
                  <a:gd name="connsiteY79" fmla="*/ 423623 h 829220"/>
                  <a:gd name="connsiteX80" fmla="*/ 6205183 w 7487769"/>
                  <a:gd name="connsiteY80" fmla="*/ 404245 h 829220"/>
                  <a:gd name="connsiteX81" fmla="*/ 6281344 w 7487769"/>
                  <a:gd name="connsiteY81" fmla="*/ 376304 h 829220"/>
                  <a:gd name="connsiteX82" fmla="*/ 6392208 w 7487769"/>
                  <a:gd name="connsiteY82" fmla="*/ 328984 h 829220"/>
                  <a:gd name="connsiteX83" fmla="*/ 6582837 w 7487769"/>
                  <a:gd name="connsiteY83" fmla="*/ 238851 h 829220"/>
                  <a:gd name="connsiteX84" fmla="*/ 6633313 w 7487769"/>
                  <a:gd name="connsiteY84" fmla="*/ 223078 h 829220"/>
                  <a:gd name="connsiteX85" fmla="*/ 6683336 w 7487769"/>
                  <a:gd name="connsiteY85" fmla="*/ 216318 h 829220"/>
                  <a:gd name="connsiteX86" fmla="*/ 6733810 w 7487769"/>
                  <a:gd name="connsiteY86" fmla="*/ 221726 h 829220"/>
                  <a:gd name="connsiteX87" fmla="*/ 6783834 w 7487769"/>
                  <a:gd name="connsiteY87" fmla="*/ 243358 h 829220"/>
                  <a:gd name="connsiteX88" fmla="*/ 6834308 w 7487769"/>
                  <a:gd name="connsiteY88" fmla="*/ 282115 h 829220"/>
                  <a:gd name="connsiteX89" fmla="*/ 6896049 w 7487769"/>
                  <a:gd name="connsiteY89" fmla="*/ 353771 h 829220"/>
                  <a:gd name="connsiteX90" fmla="*/ 6964099 w 7487769"/>
                  <a:gd name="connsiteY90" fmla="*/ 454268 h 829220"/>
                  <a:gd name="connsiteX91" fmla="*/ 7110114 w 7487769"/>
                  <a:gd name="connsiteY91" fmla="*/ 680502 h 829220"/>
                  <a:gd name="connsiteX92" fmla="*/ 7152476 w 7487769"/>
                  <a:gd name="connsiteY92" fmla="*/ 730976 h 829220"/>
                  <a:gd name="connsiteX93" fmla="*/ 7186276 w 7487769"/>
                  <a:gd name="connsiteY93" fmla="*/ 764775 h 829220"/>
                  <a:gd name="connsiteX94" fmla="*/ 7236299 w 7487769"/>
                  <a:gd name="connsiteY94" fmla="*/ 794970 h 829220"/>
                  <a:gd name="connsiteX95" fmla="*/ 7286775 w 7487769"/>
                  <a:gd name="connsiteY95" fmla="*/ 805335 h 829220"/>
                  <a:gd name="connsiteX96" fmla="*/ 7336797 w 7487769"/>
                  <a:gd name="connsiteY96" fmla="*/ 799026 h 829220"/>
                  <a:gd name="connsiteX97" fmla="*/ 7387272 w 7487769"/>
                  <a:gd name="connsiteY97" fmla="*/ 778746 h 829220"/>
                  <a:gd name="connsiteX98" fmla="*/ 7462533 w 7487769"/>
                  <a:gd name="connsiteY98" fmla="*/ 730976 h 829220"/>
                  <a:gd name="connsiteX99" fmla="*/ 7487770 w 7487769"/>
                  <a:gd name="connsiteY99" fmla="*/ 713400 h 82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29220">
                    <a:moveTo>
                      <a:pt x="0" y="277158"/>
                    </a:moveTo>
                    <a:lnTo>
                      <a:pt x="50474" y="292030"/>
                    </a:lnTo>
                    <a:lnTo>
                      <a:pt x="101399" y="328984"/>
                    </a:lnTo>
                    <a:lnTo>
                      <a:pt x="150971" y="380360"/>
                    </a:lnTo>
                    <a:lnTo>
                      <a:pt x="239752" y="504743"/>
                    </a:lnTo>
                    <a:lnTo>
                      <a:pt x="351968" y="671488"/>
                    </a:lnTo>
                    <a:lnTo>
                      <a:pt x="401991" y="733680"/>
                    </a:lnTo>
                    <a:lnTo>
                      <a:pt x="452465" y="781450"/>
                    </a:lnTo>
                    <a:lnTo>
                      <a:pt x="502489" y="814799"/>
                    </a:lnTo>
                    <a:lnTo>
                      <a:pt x="552963" y="829220"/>
                    </a:lnTo>
                    <a:lnTo>
                      <a:pt x="602986" y="829220"/>
                    </a:lnTo>
                    <a:lnTo>
                      <a:pt x="653462" y="815701"/>
                    </a:lnTo>
                    <a:lnTo>
                      <a:pt x="720610" y="780999"/>
                    </a:lnTo>
                    <a:lnTo>
                      <a:pt x="904480" y="674643"/>
                    </a:lnTo>
                    <a:lnTo>
                      <a:pt x="954956" y="653462"/>
                    </a:lnTo>
                    <a:lnTo>
                      <a:pt x="1055453" y="623267"/>
                    </a:lnTo>
                    <a:lnTo>
                      <a:pt x="1155951" y="597129"/>
                    </a:lnTo>
                    <a:lnTo>
                      <a:pt x="1207777" y="580003"/>
                    </a:lnTo>
                    <a:lnTo>
                      <a:pt x="1323147" y="529980"/>
                    </a:lnTo>
                    <a:lnTo>
                      <a:pt x="1479527" y="454268"/>
                    </a:lnTo>
                    <a:lnTo>
                      <a:pt x="1661595" y="379008"/>
                    </a:lnTo>
                    <a:lnTo>
                      <a:pt x="1709817" y="353771"/>
                    </a:lnTo>
                    <a:lnTo>
                      <a:pt x="1781922" y="303747"/>
                    </a:lnTo>
                    <a:lnTo>
                      <a:pt x="1814369" y="278510"/>
                    </a:lnTo>
                    <a:lnTo>
                      <a:pt x="2060433" y="55431"/>
                    </a:lnTo>
                    <a:lnTo>
                      <a:pt x="2110456" y="25688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76299" y="2253"/>
                    </a:lnTo>
                    <a:lnTo>
                      <a:pt x="2361926" y="21181"/>
                    </a:lnTo>
                    <a:lnTo>
                      <a:pt x="2462423" y="54079"/>
                    </a:lnTo>
                    <a:lnTo>
                      <a:pt x="2612945" y="114468"/>
                    </a:lnTo>
                    <a:lnTo>
                      <a:pt x="2713443" y="164041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76179" y="278510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206920" y="253273"/>
                    </a:lnTo>
                    <a:lnTo>
                      <a:pt x="3277673" y="228486"/>
                    </a:lnTo>
                    <a:lnTo>
                      <a:pt x="3366905" y="199193"/>
                    </a:lnTo>
                    <a:lnTo>
                      <a:pt x="3417379" y="187476"/>
                    </a:lnTo>
                    <a:lnTo>
                      <a:pt x="3467403" y="181617"/>
                    </a:lnTo>
                    <a:lnTo>
                      <a:pt x="3517877" y="183420"/>
                    </a:lnTo>
                    <a:lnTo>
                      <a:pt x="3567900" y="191982"/>
                    </a:lnTo>
                    <a:lnTo>
                      <a:pt x="3618374" y="209108"/>
                    </a:lnTo>
                    <a:lnTo>
                      <a:pt x="3718873" y="256878"/>
                    </a:lnTo>
                    <a:lnTo>
                      <a:pt x="3819371" y="306000"/>
                    </a:lnTo>
                    <a:lnTo>
                      <a:pt x="3877957" y="328984"/>
                    </a:lnTo>
                    <a:lnTo>
                      <a:pt x="3919868" y="341603"/>
                    </a:lnTo>
                    <a:lnTo>
                      <a:pt x="4020367" y="357826"/>
                    </a:lnTo>
                    <a:lnTo>
                      <a:pt x="4170888" y="375402"/>
                    </a:lnTo>
                    <a:lnTo>
                      <a:pt x="4271387" y="396133"/>
                    </a:lnTo>
                    <a:lnTo>
                      <a:pt x="4472382" y="444354"/>
                    </a:lnTo>
                    <a:lnTo>
                      <a:pt x="4623354" y="470042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7252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34312" y="404245"/>
                    </a:lnTo>
                    <a:lnTo>
                      <a:pt x="4989744" y="353771"/>
                    </a:lnTo>
                    <a:lnTo>
                      <a:pt x="5059145" y="278510"/>
                    </a:lnTo>
                    <a:lnTo>
                      <a:pt x="5175867" y="147367"/>
                    </a:lnTo>
                    <a:lnTo>
                      <a:pt x="5226342" y="101850"/>
                    </a:lnTo>
                    <a:lnTo>
                      <a:pt x="5276365" y="68050"/>
                    </a:lnTo>
                    <a:lnTo>
                      <a:pt x="5326839" y="47770"/>
                    </a:lnTo>
                    <a:lnTo>
                      <a:pt x="5376863" y="42813"/>
                    </a:lnTo>
                    <a:lnTo>
                      <a:pt x="5431844" y="52277"/>
                    </a:lnTo>
                    <a:lnTo>
                      <a:pt x="5489979" y="77514"/>
                    </a:lnTo>
                    <a:lnTo>
                      <a:pt x="5531441" y="102751"/>
                    </a:lnTo>
                    <a:lnTo>
                      <a:pt x="5596787" y="152775"/>
                    </a:lnTo>
                    <a:lnTo>
                      <a:pt x="5832034" y="353771"/>
                    </a:lnTo>
                    <a:lnTo>
                      <a:pt x="5879353" y="384866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5"/>
                    </a:lnTo>
                    <a:lnTo>
                      <a:pt x="6090263" y="429482"/>
                    </a:lnTo>
                    <a:lnTo>
                      <a:pt x="6130822" y="423623"/>
                    </a:lnTo>
                    <a:lnTo>
                      <a:pt x="6205183" y="404245"/>
                    </a:lnTo>
                    <a:lnTo>
                      <a:pt x="6281344" y="376304"/>
                    </a:lnTo>
                    <a:lnTo>
                      <a:pt x="6392208" y="328984"/>
                    </a:lnTo>
                    <a:lnTo>
                      <a:pt x="6582837" y="238851"/>
                    </a:lnTo>
                    <a:lnTo>
                      <a:pt x="6633313" y="223078"/>
                    </a:lnTo>
                    <a:lnTo>
                      <a:pt x="6683336" y="216318"/>
                    </a:lnTo>
                    <a:lnTo>
                      <a:pt x="6733810" y="221726"/>
                    </a:lnTo>
                    <a:lnTo>
                      <a:pt x="6783834" y="243358"/>
                    </a:lnTo>
                    <a:lnTo>
                      <a:pt x="6834308" y="282115"/>
                    </a:lnTo>
                    <a:lnTo>
                      <a:pt x="6896049" y="353771"/>
                    </a:lnTo>
                    <a:lnTo>
                      <a:pt x="6964099" y="454268"/>
                    </a:lnTo>
                    <a:lnTo>
                      <a:pt x="7110114" y="680502"/>
                    </a:lnTo>
                    <a:lnTo>
                      <a:pt x="7152476" y="730976"/>
                    </a:lnTo>
                    <a:lnTo>
                      <a:pt x="7186276" y="76477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9026"/>
                    </a:lnTo>
                    <a:lnTo>
                      <a:pt x="7387272" y="778746"/>
                    </a:lnTo>
                    <a:lnTo>
                      <a:pt x="7462533" y="730976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任意多边形: 形状 29">
                <a:extLst>
                  <a:ext uri="{FF2B5EF4-FFF2-40B4-BE49-F238E27FC236}">
                    <a16:creationId xmlns:a16="http://schemas.microsoft.com/office/drawing/2014/main" id="{CBA8F1FE-9F49-30F9-B698-D87C28B32C0D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831023"/>
              </a:xfrm>
              <a:custGeom>
                <a:avLst/>
                <a:gdLst>
                  <a:gd name="connsiteX0" fmla="*/ 0 w 7487769"/>
                  <a:gd name="connsiteY0" fmla="*/ 278059 h 831023"/>
                  <a:gd name="connsiteX1" fmla="*/ 59938 w 7487769"/>
                  <a:gd name="connsiteY1" fmla="*/ 300142 h 831023"/>
                  <a:gd name="connsiteX2" fmla="*/ 100497 w 7487769"/>
                  <a:gd name="connsiteY2" fmla="*/ 328083 h 831023"/>
                  <a:gd name="connsiteX3" fmla="*/ 165393 w 7487769"/>
                  <a:gd name="connsiteY3" fmla="*/ 400639 h 831023"/>
                  <a:gd name="connsiteX4" fmla="*/ 237048 w 7487769"/>
                  <a:gd name="connsiteY4" fmla="*/ 501138 h 831023"/>
                  <a:gd name="connsiteX5" fmla="*/ 375853 w 7487769"/>
                  <a:gd name="connsiteY5" fmla="*/ 702133 h 831023"/>
                  <a:gd name="connsiteX6" fmla="*/ 420468 w 7487769"/>
                  <a:gd name="connsiteY6" fmla="*/ 752608 h 831023"/>
                  <a:gd name="connsiteX7" fmla="*/ 452465 w 7487769"/>
                  <a:gd name="connsiteY7" fmla="*/ 783253 h 831023"/>
                  <a:gd name="connsiteX8" fmla="*/ 502489 w 7487769"/>
                  <a:gd name="connsiteY8" fmla="*/ 815250 h 831023"/>
                  <a:gd name="connsiteX9" fmla="*/ 552963 w 7487769"/>
                  <a:gd name="connsiteY9" fmla="*/ 831023 h 831023"/>
                  <a:gd name="connsiteX10" fmla="*/ 611549 w 7487769"/>
                  <a:gd name="connsiteY10" fmla="*/ 827868 h 831023"/>
                  <a:gd name="connsiteX11" fmla="*/ 653462 w 7487769"/>
                  <a:gd name="connsiteY11" fmla="*/ 816602 h 831023"/>
                  <a:gd name="connsiteX12" fmla="*/ 729624 w 7487769"/>
                  <a:gd name="connsiteY12" fmla="*/ 777394 h 831023"/>
                  <a:gd name="connsiteX13" fmla="*/ 904480 w 7487769"/>
                  <a:gd name="connsiteY13" fmla="*/ 674643 h 831023"/>
                  <a:gd name="connsiteX14" fmla="*/ 960363 w 7487769"/>
                  <a:gd name="connsiteY14" fmla="*/ 652110 h 831023"/>
                  <a:gd name="connsiteX15" fmla="*/ 1055453 w 7487769"/>
                  <a:gd name="connsiteY15" fmla="*/ 623718 h 831023"/>
                  <a:gd name="connsiteX16" fmla="*/ 1155951 w 7487769"/>
                  <a:gd name="connsiteY16" fmla="*/ 598481 h 831023"/>
                  <a:gd name="connsiteX17" fmla="*/ 1256448 w 7487769"/>
                  <a:gd name="connsiteY17" fmla="*/ 561977 h 831023"/>
                  <a:gd name="connsiteX18" fmla="*/ 1507468 w 7487769"/>
                  <a:gd name="connsiteY18" fmla="*/ 443903 h 831023"/>
                  <a:gd name="connsiteX19" fmla="*/ 1670158 w 7487769"/>
                  <a:gd name="connsiteY19" fmla="*/ 375402 h 831023"/>
                  <a:gd name="connsiteX20" fmla="*/ 1715674 w 7487769"/>
                  <a:gd name="connsiteY20" fmla="*/ 350616 h 831023"/>
                  <a:gd name="connsiteX21" fmla="*/ 1758939 w 7487769"/>
                  <a:gd name="connsiteY21" fmla="*/ 323126 h 831023"/>
                  <a:gd name="connsiteX22" fmla="*/ 1845916 w 7487769"/>
                  <a:gd name="connsiteY22" fmla="*/ 250118 h 831023"/>
                  <a:gd name="connsiteX23" fmla="*/ 1924782 w 7487769"/>
                  <a:gd name="connsiteY23" fmla="*/ 174407 h 831023"/>
                  <a:gd name="connsiteX24" fmla="*/ 2009957 w 7487769"/>
                  <a:gd name="connsiteY24" fmla="*/ 94639 h 831023"/>
                  <a:gd name="connsiteX25" fmla="*/ 2072149 w 7487769"/>
                  <a:gd name="connsiteY25" fmla="*/ 49122 h 831023"/>
                  <a:gd name="connsiteX26" fmla="*/ 2117666 w 7487769"/>
                  <a:gd name="connsiteY26" fmla="*/ 23885 h 831023"/>
                  <a:gd name="connsiteX27" fmla="*/ 2160930 w 7487769"/>
                  <a:gd name="connsiteY27" fmla="*/ 7661 h 831023"/>
                  <a:gd name="connsiteX28" fmla="*/ 2210954 w 7487769"/>
                  <a:gd name="connsiteY28" fmla="*/ 0 h 831023"/>
                  <a:gd name="connsiteX29" fmla="*/ 2261428 w 7487769"/>
                  <a:gd name="connsiteY29" fmla="*/ 901 h 831023"/>
                  <a:gd name="connsiteX30" fmla="*/ 2311451 w 7487769"/>
                  <a:gd name="connsiteY30" fmla="*/ 8112 h 831023"/>
                  <a:gd name="connsiteX31" fmla="*/ 2411949 w 7487769"/>
                  <a:gd name="connsiteY31" fmla="*/ 36504 h 831023"/>
                  <a:gd name="connsiteX32" fmla="*/ 2562922 w 7487769"/>
                  <a:gd name="connsiteY32" fmla="*/ 91935 h 831023"/>
                  <a:gd name="connsiteX33" fmla="*/ 2685051 w 7487769"/>
                  <a:gd name="connsiteY33" fmla="*/ 149620 h 831023"/>
                  <a:gd name="connsiteX34" fmla="*/ 2881090 w 7487769"/>
                  <a:gd name="connsiteY34" fmla="*/ 250118 h 831023"/>
                  <a:gd name="connsiteX35" fmla="*/ 2914439 w 7487769"/>
                  <a:gd name="connsiteY35" fmla="*/ 263187 h 831023"/>
                  <a:gd name="connsiteX36" fmla="*/ 2964913 w 7487769"/>
                  <a:gd name="connsiteY36" fmla="*/ 277158 h 831023"/>
                  <a:gd name="connsiteX37" fmla="*/ 3014937 w 7487769"/>
                  <a:gd name="connsiteY37" fmla="*/ 284819 h 831023"/>
                  <a:gd name="connsiteX38" fmla="*/ 3065411 w 7487769"/>
                  <a:gd name="connsiteY38" fmla="*/ 284819 h 831023"/>
                  <a:gd name="connsiteX39" fmla="*/ 3128955 w 7487769"/>
                  <a:gd name="connsiteY39" fmla="*/ 274905 h 831023"/>
                  <a:gd name="connsiteX40" fmla="*/ 3219087 w 7487769"/>
                  <a:gd name="connsiteY40" fmla="*/ 250118 h 831023"/>
                  <a:gd name="connsiteX41" fmla="*/ 3366905 w 7487769"/>
                  <a:gd name="connsiteY41" fmla="*/ 199193 h 831023"/>
                  <a:gd name="connsiteX42" fmla="*/ 3417379 w 7487769"/>
                  <a:gd name="connsiteY42" fmla="*/ 187025 h 831023"/>
                  <a:gd name="connsiteX43" fmla="*/ 3467403 w 7487769"/>
                  <a:gd name="connsiteY43" fmla="*/ 182068 h 831023"/>
                  <a:gd name="connsiteX44" fmla="*/ 3517877 w 7487769"/>
                  <a:gd name="connsiteY44" fmla="*/ 183871 h 831023"/>
                  <a:gd name="connsiteX45" fmla="*/ 3587730 w 7487769"/>
                  <a:gd name="connsiteY45" fmla="*/ 199644 h 831023"/>
                  <a:gd name="connsiteX46" fmla="*/ 3618374 w 7487769"/>
                  <a:gd name="connsiteY46" fmla="*/ 209558 h 831023"/>
                  <a:gd name="connsiteX47" fmla="*/ 3718873 w 7487769"/>
                  <a:gd name="connsiteY47" fmla="*/ 256427 h 831023"/>
                  <a:gd name="connsiteX48" fmla="*/ 3819371 w 7487769"/>
                  <a:gd name="connsiteY48" fmla="*/ 307352 h 831023"/>
                  <a:gd name="connsiteX49" fmla="*/ 3869394 w 7487769"/>
                  <a:gd name="connsiteY49" fmla="*/ 326731 h 831023"/>
                  <a:gd name="connsiteX50" fmla="*/ 3919868 w 7487769"/>
                  <a:gd name="connsiteY50" fmla="*/ 341603 h 831023"/>
                  <a:gd name="connsiteX51" fmla="*/ 3969893 w 7487769"/>
                  <a:gd name="connsiteY51" fmla="*/ 351968 h 831023"/>
                  <a:gd name="connsiteX52" fmla="*/ 4221362 w 7487769"/>
                  <a:gd name="connsiteY52" fmla="*/ 384866 h 831023"/>
                  <a:gd name="connsiteX53" fmla="*/ 4572880 w 7487769"/>
                  <a:gd name="connsiteY53" fmla="*/ 462380 h 831023"/>
                  <a:gd name="connsiteX54" fmla="*/ 4673377 w 7487769"/>
                  <a:gd name="connsiteY54" fmla="*/ 476802 h 831023"/>
                  <a:gd name="connsiteX55" fmla="*/ 4723851 w 7487769"/>
                  <a:gd name="connsiteY55" fmla="*/ 479055 h 831023"/>
                  <a:gd name="connsiteX56" fmla="*/ 4775228 w 7487769"/>
                  <a:gd name="connsiteY56" fmla="*/ 475901 h 831023"/>
                  <a:gd name="connsiteX57" fmla="*/ 4824350 w 7487769"/>
                  <a:gd name="connsiteY57" fmla="*/ 465535 h 831023"/>
                  <a:gd name="connsiteX58" fmla="*/ 4874374 w 7487769"/>
                  <a:gd name="connsiteY58" fmla="*/ 445706 h 831023"/>
                  <a:gd name="connsiteX59" fmla="*/ 4938819 w 7487769"/>
                  <a:gd name="connsiteY59" fmla="*/ 400639 h 831023"/>
                  <a:gd name="connsiteX60" fmla="*/ 4993349 w 7487769"/>
                  <a:gd name="connsiteY60" fmla="*/ 350616 h 831023"/>
                  <a:gd name="connsiteX61" fmla="*/ 5061849 w 7487769"/>
                  <a:gd name="connsiteY61" fmla="*/ 274905 h 831023"/>
                  <a:gd name="connsiteX62" fmla="*/ 5175867 w 7487769"/>
                  <a:gd name="connsiteY62" fmla="*/ 147367 h 831023"/>
                  <a:gd name="connsiteX63" fmla="*/ 5230848 w 7487769"/>
                  <a:gd name="connsiteY63" fmla="*/ 99146 h 831023"/>
                  <a:gd name="connsiteX64" fmla="*/ 5276365 w 7487769"/>
                  <a:gd name="connsiteY64" fmla="*/ 68951 h 831023"/>
                  <a:gd name="connsiteX65" fmla="*/ 5329994 w 7487769"/>
                  <a:gd name="connsiteY65" fmla="*/ 49122 h 831023"/>
                  <a:gd name="connsiteX66" fmla="*/ 5376863 w 7487769"/>
                  <a:gd name="connsiteY66" fmla="*/ 43264 h 831023"/>
                  <a:gd name="connsiteX67" fmla="*/ 5427337 w 7487769"/>
                  <a:gd name="connsiteY67" fmla="*/ 51376 h 831023"/>
                  <a:gd name="connsiteX68" fmla="*/ 5482770 w 7487769"/>
                  <a:gd name="connsiteY68" fmla="*/ 73909 h 831023"/>
                  <a:gd name="connsiteX69" fmla="*/ 5527836 w 7487769"/>
                  <a:gd name="connsiteY69" fmla="*/ 100948 h 831023"/>
                  <a:gd name="connsiteX70" fmla="*/ 5621122 w 7487769"/>
                  <a:gd name="connsiteY70" fmla="*/ 174407 h 831023"/>
                  <a:gd name="connsiteX71" fmla="*/ 5829328 w 7487769"/>
                  <a:gd name="connsiteY71" fmla="*/ 353320 h 831023"/>
                  <a:gd name="connsiteX72" fmla="*/ 5879353 w 7487769"/>
                  <a:gd name="connsiteY72" fmla="*/ 385317 h 831023"/>
                  <a:gd name="connsiteX73" fmla="*/ 5929827 w 7487769"/>
                  <a:gd name="connsiteY73" fmla="*/ 410104 h 831023"/>
                  <a:gd name="connsiteX74" fmla="*/ 5983456 w 7487769"/>
                  <a:gd name="connsiteY74" fmla="*/ 425877 h 831023"/>
                  <a:gd name="connsiteX75" fmla="*/ 6030325 w 7487769"/>
                  <a:gd name="connsiteY75" fmla="*/ 433087 h 831023"/>
                  <a:gd name="connsiteX76" fmla="*/ 6080348 w 7487769"/>
                  <a:gd name="connsiteY76" fmla="*/ 431735 h 831023"/>
                  <a:gd name="connsiteX77" fmla="*/ 6130822 w 7487769"/>
                  <a:gd name="connsiteY77" fmla="*/ 424975 h 831023"/>
                  <a:gd name="connsiteX78" fmla="*/ 6231321 w 7487769"/>
                  <a:gd name="connsiteY78" fmla="*/ 396584 h 831023"/>
                  <a:gd name="connsiteX79" fmla="*/ 6347591 w 7487769"/>
                  <a:gd name="connsiteY79" fmla="*/ 350616 h 831023"/>
                  <a:gd name="connsiteX80" fmla="*/ 6582837 w 7487769"/>
                  <a:gd name="connsiteY80" fmla="*/ 240203 h 831023"/>
                  <a:gd name="connsiteX81" fmla="*/ 6633313 w 7487769"/>
                  <a:gd name="connsiteY81" fmla="*/ 224430 h 831023"/>
                  <a:gd name="connsiteX82" fmla="*/ 6683336 w 7487769"/>
                  <a:gd name="connsiteY82" fmla="*/ 216769 h 831023"/>
                  <a:gd name="connsiteX83" fmla="*/ 6740120 w 7487769"/>
                  <a:gd name="connsiteY83" fmla="*/ 224881 h 831023"/>
                  <a:gd name="connsiteX84" fmla="*/ 6791495 w 7487769"/>
                  <a:gd name="connsiteY84" fmla="*/ 250118 h 831023"/>
                  <a:gd name="connsiteX85" fmla="*/ 6834308 w 7487769"/>
                  <a:gd name="connsiteY85" fmla="*/ 283016 h 831023"/>
                  <a:gd name="connsiteX86" fmla="*/ 6892894 w 7487769"/>
                  <a:gd name="connsiteY86" fmla="*/ 350616 h 831023"/>
                  <a:gd name="connsiteX87" fmla="*/ 6977168 w 7487769"/>
                  <a:gd name="connsiteY87" fmla="*/ 475901 h 831023"/>
                  <a:gd name="connsiteX88" fmla="*/ 7088933 w 7487769"/>
                  <a:gd name="connsiteY88" fmla="*/ 652110 h 831023"/>
                  <a:gd name="connsiteX89" fmla="*/ 7148870 w 7487769"/>
                  <a:gd name="connsiteY89" fmla="*/ 727370 h 831023"/>
                  <a:gd name="connsiteX90" fmla="*/ 7186276 w 7487769"/>
                  <a:gd name="connsiteY90" fmla="*/ 764325 h 831023"/>
                  <a:gd name="connsiteX91" fmla="*/ 7236299 w 7487769"/>
                  <a:gd name="connsiteY91" fmla="*/ 794970 h 831023"/>
                  <a:gd name="connsiteX92" fmla="*/ 7286775 w 7487769"/>
                  <a:gd name="connsiteY92" fmla="*/ 805335 h 831023"/>
                  <a:gd name="connsiteX93" fmla="*/ 7336797 w 7487769"/>
                  <a:gd name="connsiteY93" fmla="*/ 798575 h 831023"/>
                  <a:gd name="connsiteX94" fmla="*/ 7389526 w 7487769"/>
                  <a:gd name="connsiteY94" fmla="*/ 777394 h 831023"/>
                  <a:gd name="connsiteX95" fmla="*/ 7467941 w 7487769"/>
                  <a:gd name="connsiteY95" fmla="*/ 727370 h 831023"/>
                  <a:gd name="connsiteX96" fmla="*/ 7487770 w 7487769"/>
                  <a:gd name="connsiteY96" fmla="*/ 713400 h 8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7487769" h="831023">
                    <a:moveTo>
                      <a:pt x="0" y="278059"/>
                    </a:moveTo>
                    <a:lnTo>
                      <a:pt x="59938" y="300142"/>
                    </a:lnTo>
                    <a:lnTo>
                      <a:pt x="100497" y="328083"/>
                    </a:lnTo>
                    <a:lnTo>
                      <a:pt x="165393" y="400639"/>
                    </a:lnTo>
                    <a:lnTo>
                      <a:pt x="237048" y="501138"/>
                    </a:lnTo>
                    <a:lnTo>
                      <a:pt x="375853" y="702133"/>
                    </a:lnTo>
                    <a:lnTo>
                      <a:pt x="420468" y="752608"/>
                    </a:lnTo>
                    <a:lnTo>
                      <a:pt x="452465" y="783253"/>
                    </a:lnTo>
                    <a:lnTo>
                      <a:pt x="502489" y="815250"/>
                    </a:lnTo>
                    <a:lnTo>
                      <a:pt x="552963" y="831023"/>
                    </a:lnTo>
                    <a:lnTo>
                      <a:pt x="611549" y="827868"/>
                    </a:lnTo>
                    <a:lnTo>
                      <a:pt x="653462" y="816602"/>
                    </a:lnTo>
                    <a:lnTo>
                      <a:pt x="729624" y="777394"/>
                    </a:lnTo>
                    <a:lnTo>
                      <a:pt x="904480" y="674643"/>
                    </a:lnTo>
                    <a:lnTo>
                      <a:pt x="960363" y="652110"/>
                    </a:lnTo>
                    <a:lnTo>
                      <a:pt x="1055453" y="623718"/>
                    </a:lnTo>
                    <a:lnTo>
                      <a:pt x="1155951" y="598481"/>
                    </a:lnTo>
                    <a:lnTo>
                      <a:pt x="1256448" y="561977"/>
                    </a:lnTo>
                    <a:lnTo>
                      <a:pt x="1507468" y="443903"/>
                    </a:lnTo>
                    <a:lnTo>
                      <a:pt x="1670158" y="375402"/>
                    </a:lnTo>
                    <a:lnTo>
                      <a:pt x="1715674" y="350616"/>
                    </a:lnTo>
                    <a:lnTo>
                      <a:pt x="1758939" y="323126"/>
                    </a:lnTo>
                    <a:lnTo>
                      <a:pt x="1845916" y="250118"/>
                    </a:lnTo>
                    <a:lnTo>
                      <a:pt x="1924782" y="174407"/>
                    </a:lnTo>
                    <a:lnTo>
                      <a:pt x="2009957" y="94639"/>
                    </a:lnTo>
                    <a:lnTo>
                      <a:pt x="2072149" y="49122"/>
                    </a:lnTo>
                    <a:lnTo>
                      <a:pt x="2117666" y="23885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62922" y="91935"/>
                    </a:lnTo>
                    <a:lnTo>
                      <a:pt x="2685051" y="149620"/>
                    </a:lnTo>
                    <a:lnTo>
                      <a:pt x="2881090" y="25011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819"/>
                    </a:lnTo>
                    <a:lnTo>
                      <a:pt x="3065411" y="284819"/>
                    </a:lnTo>
                    <a:lnTo>
                      <a:pt x="3128955" y="274905"/>
                    </a:lnTo>
                    <a:lnTo>
                      <a:pt x="3219087" y="250118"/>
                    </a:lnTo>
                    <a:lnTo>
                      <a:pt x="3366905" y="199193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871"/>
                    </a:lnTo>
                    <a:lnTo>
                      <a:pt x="3587730" y="199644"/>
                    </a:lnTo>
                    <a:lnTo>
                      <a:pt x="3618374" y="209558"/>
                    </a:lnTo>
                    <a:lnTo>
                      <a:pt x="3718873" y="256427"/>
                    </a:lnTo>
                    <a:lnTo>
                      <a:pt x="3819371" y="307352"/>
                    </a:lnTo>
                    <a:lnTo>
                      <a:pt x="3869394" y="326731"/>
                    </a:lnTo>
                    <a:lnTo>
                      <a:pt x="3919868" y="341603"/>
                    </a:lnTo>
                    <a:lnTo>
                      <a:pt x="3969893" y="351968"/>
                    </a:lnTo>
                    <a:lnTo>
                      <a:pt x="4221362" y="384866"/>
                    </a:lnTo>
                    <a:lnTo>
                      <a:pt x="4572880" y="46238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5228" y="475901"/>
                    </a:lnTo>
                    <a:lnTo>
                      <a:pt x="4824350" y="465535"/>
                    </a:lnTo>
                    <a:lnTo>
                      <a:pt x="4874374" y="445706"/>
                    </a:lnTo>
                    <a:lnTo>
                      <a:pt x="4938819" y="400639"/>
                    </a:lnTo>
                    <a:lnTo>
                      <a:pt x="4993349" y="350616"/>
                    </a:lnTo>
                    <a:lnTo>
                      <a:pt x="5061849" y="274905"/>
                    </a:lnTo>
                    <a:lnTo>
                      <a:pt x="5175867" y="147367"/>
                    </a:lnTo>
                    <a:lnTo>
                      <a:pt x="5230848" y="99146"/>
                    </a:lnTo>
                    <a:lnTo>
                      <a:pt x="5276365" y="68951"/>
                    </a:lnTo>
                    <a:lnTo>
                      <a:pt x="5329994" y="49122"/>
                    </a:lnTo>
                    <a:lnTo>
                      <a:pt x="5376863" y="43264"/>
                    </a:lnTo>
                    <a:lnTo>
                      <a:pt x="5427337" y="51376"/>
                    </a:lnTo>
                    <a:lnTo>
                      <a:pt x="5482770" y="73909"/>
                    </a:lnTo>
                    <a:lnTo>
                      <a:pt x="5527836" y="100948"/>
                    </a:lnTo>
                    <a:lnTo>
                      <a:pt x="5621122" y="174407"/>
                    </a:lnTo>
                    <a:lnTo>
                      <a:pt x="5829328" y="353320"/>
                    </a:lnTo>
                    <a:lnTo>
                      <a:pt x="5879353" y="385317"/>
                    </a:lnTo>
                    <a:lnTo>
                      <a:pt x="5929827" y="410104"/>
                    </a:lnTo>
                    <a:lnTo>
                      <a:pt x="5983456" y="425877"/>
                    </a:lnTo>
                    <a:lnTo>
                      <a:pt x="6030325" y="433087"/>
                    </a:lnTo>
                    <a:lnTo>
                      <a:pt x="6080348" y="431735"/>
                    </a:lnTo>
                    <a:lnTo>
                      <a:pt x="6130822" y="424975"/>
                    </a:lnTo>
                    <a:lnTo>
                      <a:pt x="6231321" y="396584"/>
                    </a:lnTo>
                    <a:lnTo>
                      <a:pt x="6347591" y="350616"/>
                    </a:lnTo>
                    <a:lnTo>
                      <a:pt x="6582837" y="240203"/>
                    </a:lnTo>
                    <a:lnTo>
                      <a:pt x="6633313" y="224430"/>
                    </a:lnTo>
                    <a:lnTo>
                      <a:pt x="6683336" y="216769"/>
                    </a:lnTo>
                    <a:lnTo>
                      <a:pt x="6740120" y="224881"/>
                    </a:lnTo>
                    <a:lnTo>
                      <a:pt x="6791495" y="250118"/>
                    </a:lnTo>
                    <a:lnTo>
                      <a:pt x="6834308" y="283016"/>
                    </a:lnTo>
                    <a:lnTo>
                      <a:pt x="6892894" y="350616"/>
                    </a:lnTo>
                    <a:lnTo>
                      <a:pt x="6977168" y="475901"/>
                    </a:lnTo>
                    <a:lnTo>
                      <a:pt x="7088933" y="652110"/>
                    </a:lnTo>
                    <a:lnTo>
                      <a:pt x="7148870" y="72737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89526" y="777394"/>
                    </a:lnTo>
                    <a:lnTo>
                      <a:pt x="7467941" y="727370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任意多边形: 形状 30">
                <a:extLst>
                  <a:ext uri="{FF2B5EF4-FFF2-40B4-BE49-F238E27FC236}">
                    <a16:creationId xmlns:a16="http://schemas.microsoft.com/office/drawing/2014/main" id="{51715845-8CB7-0706-42D4-DC2973E666A4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831924"/>
              </a:xfrm>
              <a:custGeom>
                <a:avLst/>
                <a:gdLst>
                  <a:gd name="connsiteX0" fmla="*/ 0 w 7487769"/>
                  <a:gd name="connsiteY0" fmla="*/ 279411 h 831924"/>
                  <a:gd name="connsiteX1" fmla="*/ 53629 w 7487769"/>
                  <a:gd name="connsiteY1" fmla="*/ 296987 h 831924"/>
                  <a:gd name="connsiteX2" fmla="*/ 100497 w 7487769"/>
                  <a:gd name="connsiteY2" fmla="*/ 329435 h 831924"/>
                  <a:gd name="connsiteX3" fmla="*/ 162689 w 7487769"/>
                  <a:gd name="connsiteY3" fmla="*/ 397485 h 831924"/>
                  <a:gd name="connsiteX4" fmla="*/ 233894 w 7487769"/>
                  <a:gd name="connsiteY4" fmla="*/ 497983 h 831924"/>
                  <a:gd name="connsiteX5" fmla="*/ 351968 w 7487769"/>
                  <a:gd name="connsiteY5" fmla="*/ 673291 h 831924"/>
                  <a:gd name="connsiteX6" fmla="*/ 416864 w 7487769"/>
                  <a:gd name="connsiteY6" fmla="*/ 749453 h 831924"/>
                  <a:gd name="connsiteX7" fmla="*/ 452465 w 7487769"/>
                  <a:gd name="connsiteY7" fmla="*/ 783703 h 831924"/>
                  <a:gd name="connsiteX8" fmla="*/ 502489 w 7487769"/>
                  <a:gd name="connsiteY8" fmla="*/ 816602 h 831924"/>
                  <a:gd name="connsiteX9" fmla="*/ 552963 w 7487769"/>
                  <a:gd name="connsiteY9" fmla="*/ 831924 h 831924"/>
                  <a:gd name="connsiteX10" fmla="*/ 602986 w 7487769"/>
                  <a:gd name="connsiteY10" fmla="*/ 831924 h 831924"/>
                  <a:gd name="connsiteX11" fmla="*/ 653462 w 7487769"/>
                  <a:gd name="connsiteY11" fmla="*/ 817503 h 831924"/>
                  <a:gd name="connsiteX12" fmla="*/ 703485 w 7487769"/>
                  <a:gd name="connsiteY12" fmla="*/ 794069 h 831924"/>
                  <a:gd name="connsiteX13" fmla="*/ 860766 w 7487769"/>
                  <a:gd name="connsiteY13" fmla="*/ 698979 h 831924"/>
                  <a:gd name="connsiteX14" fmla="*/ 909889 w 7487769"/>
                  <a:gd name="connsiteY14" fmla="*/ 674192 h 831924"/>
                  <a:gd name="connsiteX15" fmla="*/ 972982 w 7487769"/>
                  <a:gd name="connsiteY15" fmla="*/ 648955 h 831924"/>
                  <a:gd name="connsiteX16" fmla="*/ 1004979 w 7487769"/>
                  <a:gd name="connsiteY16" fmla="*/ 638139 h 831924"/>
                  <a:gd name="connsiteX17" fmla="*/ 1157754 w 7487769"/>
                  <a:gd name="connsiteY17" fmla="*/ 598481 h 831924"/>
                  <a:gd name="connsiteX18" fmla="*/ 1256448 w 7487769"/>
                  <a:gd name="connsiteY18" fmla="*/ 562878 h 831924"/>
                  <a:gd name="connsiteX19" fmla="*/ 1507468 w 7487769"/>
                  <a:gd name="connsiteY19" fmla="*/ 445255 h 831924"/>
                  <a:gd name="connsiteX20" fmla="*/ 1678721 w 7487769"/>
                  <a:gd name="connsiteY20" fmla="*/ 372699 h 831924"/>
                  <a:gd name="connsiteX21" fmla="*/ 1722435 w 7487769"/>
                  <a:gd name="connsiteY21" fmla="*/ 347461 h 831924"/>
                  <a:gd name="connsiteX22" fmla="*/ 1761191 w 7487769"/>
                  <a:gd name="connsiteY22" fmla="*/ 322224 h 831924"/>
                  <a:gd name="connsiteX23" fmla="*/ 1850873 w 7487769"/>
                  <a:gd name="connsiteY23" fmla="*/ 246963 h 831924"/>
                  <a:gd name="connsiteX24" fmla="*/ 1909460 w 7487769"/>
                  <a:gd name="connsiteY24" fmla="*/ 190180 h 831924"/>
                  <a:gd name="connsiteX25" fmla="*/ 1982016 w 7487769"/>
                  <a:gd name="connsiteY25" fmla="*/ 121228 h 831924"/>
                  <a:gd name="connsiteX26" fmla="*/ 2041504 w 7487769"/>
                  <a:gd name="connsiteY26" fmla="*/ 71205 h 831924"/>
                  <a:gd name="connsiteX27" fmla="*/ 2079360 w 7487769"/>
                  <a:gd name="connsiteY27" fmla="*/ 45968 h 831924"/>
                  <a:gd name="connsiteX28" fmla="*/ 2128032 w 7487769"/>
                  <a:gd name="connsiteY28" fmla="*/ 20730 h 831924"/>
                  <a:gd name="connsiteX29" fmla="*/ 2160930 w 7487769"/>
                  <a:gd name="connsiteY29" fmla="*/ 8112 h 831924"/>
                  <a:gd name="connsiteX30" fmla="*/ 2210954 w 7487769"/>
                  <a:gd name="connsiteY30" fmla="*/ 0 h 831924"/>
                  <a:gd name="connsiteX31" fmla="*/ 2261428 w 7487769"/>
                  <a:gd name="connsiteY31" fmla="*/ 1352 h 831924"/>
                  <a:gd name="connsiteX32" fmla="*/ 2311451 w 7487769"/>
                  <a:gd name="connsiteY32" fmla="*/ 9464 h 831924"/>
                  <a:gd name="connsiteX33" fmla="*/ 2411949 w 7487769"/>
                  <a:gd name="connsiteY33" fmla="*/ 36954 h 831924"/>
                  <a:gd name="connsiteX34" fmla="*/ 2569682 w 7487769"/>
                  <a:gd name="connsiteY34" fmla="*/ 95991 h 831924"/>
                  <a:gd name="connsiteX35" fmla="*/ 2678292 w 7487769"/>
                  <a:gd name="connsiteY35" fmla="*/ 146466 h 831924"/>
                  <a:gd name="connsiteX36" fmla="*/ 2864416 w 7487769"/>
                  <a:gd name="connsiteY36" fmla="*/ 242907 h 831924"/>
                  <a:gd name="connsiteX37" fmla="*/ 2914439 w 7487769"/>
                  <a:gd name="connsiteY37" fmla="*/ 263638 h 831924"/>
                  <a:gd name="connsiteX38" fmla="*/ 2964913 w 7487769"/>
                  <a:gd name="connsiteY38" fmla="*/ 277158 h 831924"/>
                  <a:gd name="connsiteX39" fmla="*/ 3014937 w 7487769"/>
                  <a:gd name="connsiteY39" fmla="*/ 284368 h 831924"/>
                  <a:gd name="connsiteX40" fmla="*/ 3065411 w 7487769"/>
                  <a:gd name="connsiteY40" fmla="*/ 284819 h 831924"/>
                  <a:gd name="connsiteX41" fmla="*/ 3144728 w 7487769"/>
                  <a:gd name="connsiteY41" fmla="*/ 272201 h 831924"/>
                  <a:gd name="connsiteX42" fmla="*/ 3165909 w 7487769"/>
                  <a:gd name="connsiteY42" fmla="*/ 267243 h 831924"/>
                  <a:gd name="connsiteX43" fmla="*/ 3417379 w 7487769"/>
                  <a:gd name="connsiteY43" fmla="*/ 187927 h 831924"/>
                  <a:gd name="connsiteX44" fmla="*/ 3467403 w 7487769"/>
                  <a:gd name="connsiteY44" fmla="*/ 182519 h 831924"/>
                  <a:gd name="connsiteX45" fmla="*/ 3517877 w 7487769"/>
                  <a:gd name="connsiteY45" fmla="*/ 184321 h 831924"/>
                  <a:gd name="connsiteX46" fmla="*/ 3578717 w 7487769"/>
                  <a:gd name="connsiteY46" fmla="*/ 196489 h 831924"/>
                  <a:gd name="connsiteX47" fmla="*/ 3645866 w 7487769"/>
                  <a:gd name="connsiteY47" fmla="*/ 221726 h 831924"/>
                  <a:gd name="connsiteX48" fmla="*/ 3746814 w 7487769"/>
                  <a:gd name="connsiteY48" fmla="*/ 272201 h 831924"/>
                  <a:gd name="connsiteX49" fmla="*/ 3819371 w 7487769"/>
                  <a:gd name="connsiteY49" fmla="*/ 307803 h 831924"/>
                  <a:gd name="connsiteX50" fmla="*/ 3869394 w 7487769"/>
                  <a:gd name="connsiteY50" fmla="*/ 327632 h 831924"/>
                  <a:gd name="connsiteX51" fmla="*/ 3944656 w 7487769"/>
                  <a:gd name="connsiteY51" fmla="*/ 347461 h 831924"/>
                  <a:gd name="connsiteX52" fmla="*/ 4020367 w 7487769"/>
                  <a:gd name="connsiteY52" fmla="*/ 359179 h 831924"/>
                  <a:gd name="connsiteX53" fmla="*/ 4170888 w 7487769"/>
                  <a:gd name="connsiteY53" fmla="*/ 376304 h 831924"/>
                  <a:gd name="connsiteX54" fmla="*/ 4273188 w 7487769"/>
                  <a:gd name="connsiteY54" fmla="*/ 397485 h 831924"/>
                  <a:gd name="connsiteX55" fmla="*/ 4522856 w 7487769"/>
                  <a:gd name="connsiteY55" fmla="*/ 454719 h 831924"/>
                  <a:gd name="connsiteX56" fmla="*/ 4641381 w 7487769"/>
                  <a:gd name="connsiteY56" fmla="*/ 473196 h 831924"/>
                  <a:gd name="connsiteX57" fmla="*/ 4723851 w 7487769"/>
                  <a:gd name="connsiteY57" fmla="*/ 479956 h 831924"/>
                  <a:gd name="connsiteX58" fmla="*/ 4793705 w 7487769"/>
                  <a:gd name="connsiteY58" fmla="*/ 473196 h 831924"/>
                  <a:gd name="connsiteX59" fmla="*/ 4824350 w 7487769"/>
                  <a:gd name="connsiteY59" fmla="*/ 466436 h 831924"/>
                  <a:gd name="connsiteX60" fmla="*/ 4874374 w 7487769"/>
                  <a:gd name="connsiteY60" fmla="*/ 445706 h 831924"/>
                  <a:gd name="connsiteX61" fmla="*/ 4924848 w 7487769"/>
                  <a:gd name="connsiteY61" fmla="*/ 413709 h 831924"/>
                  <a:gd name="connsiteX62" fmla="*/ 4996504 w 7487769"/>
                  <a:gd name="connsiteY62" fmla="*/ 347461 h 831924"/>
                  <a:gd name="connsiteX63" fmla="*/ 5075370 w 7487769"/>
                  <a:gd name="connsiteY63" fmla="*/ 260033 h 831924"/>
                  <a:gd name="connsiteX64" fmla="*/ 5153785 w 7487769"/>
                  <a:gd name="connsiteY64" fmla="*/ 171703 h 831924"/>
                  <a:gd name="connsiteX65" fmla="*/ 5205611 w 7487769"/>
                  <a:gd name="connsiteY65" fmla="*/ 121228 h 831924"/>
                  <a:gd name="connsiteX66" fmla="*/ 5235806 w 7487769"/>
                  <a:gd name="connsiteY66" fmla="*/ 95991 h 831924"/>
                  <a:gd name="connsiteX67" fmla="*/ 5276365 w 7487769"/>
                  <a:gd name="connsiteY67" fmla="*/ 69402 h 831924"/>
                  <a:gd name="connsiteX68" fmla="*/ 5326839 w 7487769"/>
                  <a:gd name="connsiteY68" fmla="*/ 49573 h 831924"/>
                  <a:gd name="connsiteX69" fmla="*/ 5385876 w 7487769"/>
                  <a:gd name="connsiteY69" fmla="*/ 45968 h 831924"/>
                  <a:gd name="connsiteX70" fmla="*/ 5427337 w 7487769"/>
                  <a:gd name="connsiteY70" fmla="*/ 52728 h 831924"/>
                  <a:gd name="connsiteX71" fmla="*/ 5477360 w 7487769"/>
                  <a:gd name="connsiteY71" fmla="*/ 71205 h 831924"/>
                  <a:gd name="connsiteX72" fmla="*/ 5553523 w 7487769"/>
                  <a:gd name="connsiteY72" fmla="*/ 121228 h 831924"/>
                  <a:gd name="connsiteX73" fmla="*/ 5628333 w 7487769"/>
                  <a:gd name="connsiteY73" fmla="*/ 182068 h 831924"/>
                  <a:gd name="connsiteX74" fmla="*/ 5786967 w 7487769"/>
                  <a:gd name="connsiteY74" fmla="*/ 322224 h 831924"/>
                  <a:gd name="connsiteX75" fmla="*/ 5856820 w 7487769"/>
                  <a:gd name="connsiteY75" fmla="*/ 372699 h 831924"/>
                  <a:gd name="connsiteX76" fmla="*/ 5901886 w 7487769"/>
                  <a:gd name="connsiteY76" fmla="*/ 397485 h 831924"/>
                  <a:gd name="connsiteX77" fmla="*/ 5929827 w 7487769"/>
                  <a:gd name="connsiteY77" fmla="*/ 411005 h 831924"/>
                  <a:gd name="connsiteX78" fmla="*/ 5979851 w 7487769"/>
                  <a:gd name="connsiteY78" fmla="*/ 426778 h 831924"/>
                  <a:gd name="connsiteX79" fmla="*/ 6030325 w 7487769"/>
                  <a:gd name="connsiteY79" fmla="*/ 433989 h 831924"/>
                  <a:gd name="connsiteX80" fmla="*/ 6080348 w 7487769"/>
                  <a:gd name="connsiteY80" fmla="*/ 433538 h 831924"/>
                  <a:gd name="connsiteX81" fmla="*/ 6144343 w 7487769"/>
                  <a:gd name="connsiteY81" fmla="*/ 422722 h 831924"/>
                  <a:gd name="connsiteX82" fmla="*/ 6180847 w 7487769"/>
                  <a:gd name="connsiteY82" fmla="*/ 414160 h 831924"/>
                  <a:gd name="connsiteX83" fmla="*/ 6298469 w 7487769"/>
                  <a:gd name="connsiteY83" fmla="*/ 372699 h 831924"/>
                  <a:gd name="connsiteX84" fmla="*/ 6411586 w 7487769"/>
                  <a:gd name="connsiteY84" fmla="*/ 322224 h 831924"/>
                  <a:gd name="connsiteX85" fmla="*/ 6582837 w 7487769"/>
                  <a:gd name="connsiteY85" fmla="*/ 241556 h 831924"/>
                  <a:gd name="connsiteX86" fmla="*/ 6633313 w 7487769"/>
                  <a:gd name="connsiteY86" fmla="*/ 225332 h 831924"/>
                  <a:gd name="connsiteX87" fmla="*/ 6683336 w 7487769"/>
                  <a:gd name="connsiteY87" fmla="*/ 217670 h 831924"/>
                  <a:gd name="connsiteX88" fmla="*/ 6733810 w 7487769"/>
                  <a:gd name="connsiteY88" fmla="*/ 223529 h 831924"/>
                  <a:gd name="connsiteX89" fmla="*/ 6786538 w 7487769"/>
                  <a:gd name="connsiteY89" fmla="*/ 246963 h 831924"/>
                  <a:gd name="connsiteX90" fmla="*/ 6846476 w 7487769"/>
                  <a:gd name="connsiteY90" fmla="*/ 296987 h 831924"/>
                  <a:gd name="connsiteX91" fmla="*/ 6889739 w 7487769"/>
                  <a:gd name="connsiteY91" fmla="*/ 347461 h 831924"/>
                  <a:gd name="connsiteX92" fmla="*/ 6942918 w 7487769"/>
                  <a:gd name="connsiteY92" fmla="*/ 422722 h 831924"/>
                  <a:gd name="connsiteX93" fmla="*/ 7104706 w 7487769"/>
                  <a:gd name="connsiteY93" fmla="*/ 674192 h 831924"/>
                  <a:gd name="connsiteX94" fmla="*/ 7145266 w 7487769"/>
                  <a:gd name="connsiteY94" fmla="*/ 724216 h 831924"/>
                  <a:gd name="connsiteX95" fmla="*/ 7186276 w 7487769"/>
                  <a:gd name="connsiteY95" fmla="*/ 764776 h 831924"/>
                  <a:gd name="connsiteX96" fmla="*/ 7236299 w 7487769"/>
                  <a:gd name="connsiteY96" fmla="*/ 794970 h 831924"/>
                  <a:gd name="connsiteX97" fmla="*/ 7286775 w 7487769"/>
                  <a:gd name="connsiteY97" fmla="*/ 806236 h 831924"/>
                  <a:gd name="connsiteX98" fmla="*/ 7337249 w 7487769"/>
                  <a:gd name="connsiteY98" fmla="*/ 799477 h 831924"/>
                  <a:gd name="connsiteX99" fmla="*/ 7395383 w 7487769"/>
                  <a:gd name="connsiteY99" fmla="*/ 774690 h 831924"/>
                  <a:gd name="connsiteX100" fmla="*/ 7487770 w 7487769"/>
                  <a:gd name="connsiteY100" fmla="*/ 714301 h 83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487769" h="831924">
                    <a:moveTo>
                      <a:pt x="0" y="279411"/>
                    </a:moveTo>
                    <a:lnTo>
                      <a:pt x="53629" y="296987"/>
                    </a:lnTo>
                    <a:lnTo>
                      <a:pt x="100497" y="329435"/>
                    </a:lnTo>
                    <a:lnTo>
                      <a:pt x="162689" y="397485"/>
                    </a:lnTo>
                    <a:lnTo>
                      <a:pt x="233894" y="497983"/>
                    </a:lnTo>
                    <a:lnTo>
                      <a:pt x="351968" y="673291"/>
                    </a:lnTo>
                    <a:lnTo>
                      <a:pt x="416864" y="749453"/>
                    </a:lnTo>
                    <a:lnTo>
                      <a:pt x="452465" y="783703"/>
                    </a:lnTo>
                    <a:lnTo>
                      <a:pt x="502489" y="816602"/>
                    </a:lnTo>
                    <a:lnTo>
                      <a:pt x="552963" y="831924"/>
                    </a:lnTo>
                    <a:lnTo>
                      <a:pt x="602986" y="831924"/>
                    </a:lnTo>
                    <a:lnTo>
                      <a:pt x="653462" y="817503"/>
                    </a:lnTo>
                    <a:lnTo>
                      <a:pt x="703485" y="794069"/>
                    </a:lnTo>
                    <a:lnTo>
                      <a:pt x="860766" y="698979"/>
                    </a:lnTo>
                    <a:lnTo>
                      <a:pt x="909889" y="674192"/>
                    </a:lnTo>
                    <a:lnTo>
                      <a:pt x="972982" y="648955"/>
                    </a:lnTo>
                    <a:lnTo>
                      <a:pt x="1004979" y="638139"/>
                    </a:lnTo>
                    <a:lnTo>
                      <a:pt x="1157754" y="598481"/>
                    </a:lnTo>
                    <a:lnTo>
                      <a:pt x="1256448" y="562878"/>
                    </a:lnTo>
                    <a:lnTo>
                      <a:pt x="1507468" y="445255"/>
                    </a:lnTo>
                    <a:lnTo>
                      <a:pt x="1678721" y="372699"/>
                    </a:lnTo>
                    <a:lnTo>
                      <a:pt x="1722435" y="347461"/>
                    </a:lnTo>
                    <a:lnTo>
                      <a:pt x="1761191" y="322224"/>
                    </a:lnTo>
                    <a:lnTo>
                      <a:pt x="1850873" y="246963"/>
                    </a:lnTo>
                    <a:lnTo>
                      <a:pt x="1909460" y="190180"/>
                    </a:lnTo>
                    <a:lnTo>
                      <a:pt x="1982016" y="121228"/>
                    </a:lnTo>
                    <a:lnTo>
                      <a:pt x="2041504" y="71205"/>
                    </a:lnTo>
                    <a:lnTo>
                      <a:pt x="2079360" y="45968"/>
                    </a:lnTo>
                    <a:lnTo>
                      <a:pt x="2128032" y="2073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1352"/>
                    </a:lnTo>
                    <a:lnTo>
                      <a:pt x="2311451" y="9464"/>
                    </a:lnTo>
                    <a:lnTo>
                      <a:pt x="2411949" y="36954"/>
                    </a:lnTo>
                    <a:lnTo>
                      <a:pt x="2569682" y="95991"/>
                    </a:lnTo>
                    <a:lnTo>
                      <a:pt x="2678292" y="146466"/>
                    </a:lnTo>
                    <a:lnTo>
                      <a:pt x="2864416" y="242907"/>
                    </a:lnTo>
                    <a:lnTo>
                      <a:pt x="2914439" y="263638"/>
                    </a:lnTo>
                    <a:lnTo>
                      <a:pt x="2964913" y="277158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44728" y="272201"/>
                    </a:lnTo>
                    <a:lnTo>
                      <a:pt x="3165909" y="267243"/>
                    </a:lnTo>
                    <a:lnTo>
                      <a:pt x="3417379" y="187927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78717" y="196489"/>
                    </a:lnTo>
                    <a:lnTo>
                      <a:pt x="3645866" y="221726"/>
                    </a:lnTo>
                    <a:lnTo>
                      <a:pt x="3746814" y="272201"/>
                    </a:lnTo>
                    <a:lnTo>
                      <a:pt x="3819371" y="307803"/>
                    </a:lnTo>
                    <a:lnTo>
                      <a:pt x="3869394" y="327632"/>
                    </a:lnTo>
                    <a:lnTo>
                      <a:pt x="3944656" y="347461"/>
                    </a:lnTo>
                    <a:lnTo>
                      <a:pt x="4020367" y="359179"/>
                    </a:lnTo>
                    <a:lnTo>
                      <a:pt x="4170888" y="376304"/>
                    </a:lnTo>
                    <a:lnTo>
                      <a:pt x="4273188" y="397485"/>
                    </a:lnTo>
                    <a:lnTo>
                      <a:pt x="4522856" y="454719"/>
                    </a:lnTo>
                    <a:lnTo>
                      <a:pt x="4641381" y="473196"/>
                    </a:lnTo>
                    <a:lnTo>
                      <a:pt x="4723851" y="479956"/>
                    </a:lnTo>
                    <a:lnTo>
                      <a:pt x="4793705" y="473196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24848" y="413709"/>
                    </a:lnTo>
                    <a:lnTo>
                      <a:pt x="4996504" y="347461"/>
                    </a:lnTo>
                    <a:lnTo>
                      <a:pt x="5075370" y="260033"/>
                    </a:lnTo>
                    <a:lnTo>
                      <a:pt x="5153785" y="171703"/>
                    </a:lnTo>
                    <a:lnTo>
                      <a:pt x="5205611" y="121228"/>
                    </a:lnTo>
                    <a:lnTo>
                      <a:pt x="5235806" y="95991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85876" y="45968"/>
                    </a:lnTo>
                    <a:lnTo>
                      <a:pt x="5427337" y="52728"/>
                    </a:lnTo>
                    <a:lnTo>
                      <a:pt x="5477360" y="71205"/>
                    </a:lnTo>
                    <a:lnTo>
                      <a:pt x="5553523" y="121228"/>
                    </a:lnTo>
                    <a:lnTo>
                      <a:pt x="5628333" y="182068"/>
                    </a:lnTo>
                    <a:lnTo>
                      <a:pt x="5786967" y="322224"/>
                    </a:lnTo>
                    <a:lnTo>
                      <a:pt x="5856820" y="372699"/>
                    </a:lnTo>
                    <a:lnTo>
                      <a:pt x="5901886" y="397485"/>
                    </a:lnTo>
                    <a:lnTo>
                      <a:pt x="5929827" y="411005"/>
                    </a:lnTo>
                    <a:lnTo>
                      <a:pt x="5979851" y="426778"/>
                    </a:lnTo>
                    <a:lnTo>
                      <a:pt x="6030325" y="433989"/>
                    </a:lnTo>
                    <a:lnTo>
                      <a:pt x="6080348" y="433538"/>
                    </a:lnTo>
                    <a:lnTo>
                      <a:pt x="6144343" y="422722"/>
                    </a:lnTo>
                    <a:lnTo>
                      <a:pt x="6180847" y="414160"/>
                    </a:lnTo>
                    <a:lnTo>
                      <a:pt x="6298469" y="372699"/>
                    </a:lnTo>
                    <a:lnTo>
                      <a:pt x="6411586" y="322224"/>
                    </a:lnTo>
                    <a:lnTo>
                      <a:pt x="6582837" y="241556"/>
                    </a:lnTo>
                    <a:lnTo>
                      <a:pt x="6633313" y="225332"/>
                    </a:lnTo>
                    <a:lnTo>
                      <a:pt x="6683336" y="217670"/>
                    </a:lnTo>
                    <a:lnTo>
                      <a:pt x="6733810" y="223529"/>
                    </a:lnTo>
                    <a:lnTo>
                      <a:pt x="6786538" y="246963"/>
                    </a:lnTo>
                    <a:lnTo>
                      <a:pt x="6846476" y="296987"/>
                    </a:lnTo>
                    <a:lnTo>
                      <a:pt x="6889739" y="347461"/>
                    </a:lnTo>
                    <a:lnTo>
                      <a:pt x="6942918" y="422722"/>
                    </a:lnTo>
                    <a:lnTo>
                      <a:pt x="7104706" y="674192"/>
                    </a:lnTo>
                    <a:lnTo>
                      <a:pt x="7145266" y="724216"/>
                    </a:lnTo>
                    <a:lnTo>
                      <a:pt x="7186276" y="764776"/>
                    </a:lnTo>
                    <a:lnTo>
                      <a:pt x="7236299" y="794970"/>
                    </a:lnTo>
                    <a:lnTo>
                      <a:pt x="7286775" y="806236"/>
                    </a:lnTo>
                    <a:lnTo>
                      <a:pt x="7337249" y="799477"/>
                    </a:lnTo>
                    <a:lnTo>
                      <a:pt x="7395383" y="774690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任意多边形: 形状 31">
                <a:extLst>
                  <a:ext uri="{FF2B5EF4-FFF2-40B4-BE49-F238E27FC236}">
                    <a16:creationId xmlns:a16="http://schemas.microsoft.com/office/drawing/2014/main" id="{68215DA1-E9E2-B11F-E0A1-06E986EE4D06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831473"/>
              </a:xfrm>
              <a:custGeom>
                <a:avLst/>
                <a:gdLst>
                  <a:gd name="connsiteX0" fmla="*/ 0 w 7487769"/>
                  <a:gd name="connsiteY0" fmla="*/ 279411 h 831473"/>
                  <a:gd name="connsiteX1" fmla="*/ 50474 w 7487769"/>
                  <a:gd name="connsiteY1" fmla="*/ 294283 h 831473"/>
                  <a:gd name="connsiteX2" fmla="*/ 113567 w 7487769"/>
                  <a:gd name="connsiteY2" fmla="*/ 343405 h 831473"/>
                  <a:gd name="connsiteX3" fmla="*/ 159084 w 7487769"/>
                  <a:gd name="connsiteY3" fmla="*/ 393880 h 831473"/>
                  <a:gd name="connsiteX4" fmla="*/ 251469 w 7487769"/>
                  <a:gd name="connsiteY4" fmla="*/ 524572 h 831473"/>
                  <a:gd name="connsiteX5" fmla="*/ 369543 w 7487769"/>
                  <a:gd name="connsiteY5" fmla="*/ 695374 h 831473"/>
                  <a:gd name="connsiteX6" fmla="*/ 411906 w 7487769"/>
                  <a:gd name="connsiteY6" fmla="*/ 745397 h 831473"/>
                  <a:gd name="connsiteX7" fmla="*/ 452465 w 7487769"/>
                  <a:gd name="connsiteY7" fmla="*/ 784154 h 831473"/>
                  <a:gd name="connsiteX8" fmla="*/ 502489 w 7487769"/>
                  <a:gd name="connsiteY8" fmla="*/ 816151 h 831473"/>
                  <a:gd name="connsiteX9" fmla="*/ 552963 w 7487769"/>
                  <a:gd name="connsiteY9" fmla="*/ 831474 h 831473"/>
                  <a:gd name="connsiteX10" fmla="*/ 602986 w 7487769"/>
                  <a:gd name="connsiteY10" fmla="*/ 831474 h 831473"/>
                  <a:gd name="connsiteX11" fmla="*/ 653462 w 7487769"/>
                  <a:gd name="connsiteY11" fmla="*/ 817954 h 831473"/>
                  <a:gd name="connsiteX12" fmla="*/ 703485 w 7487769"/>
                  <a:gd name="connsiteY12" fmla="*/ 794069 h 831473"/>
                  <a:gd name="connsiteX13" fmla="*/ 868879 w 7487769"/>
                  <a:gd name="connsiteY13" fmla="*/ 695374 h 831473"/>
                  <a:gd name="connsiteX14" fmla="*/ 920254 w 7487769"/>
                  <a:gd name="connsiteY14" fmla="*/ 670136 h 831473"/>
                  <a:gd name="connsiteX15" fmla="*/ 986501 w 7487769"/>
                  <a:gd name="connsiteY15" fmla="*/ 644899 h 831473"/>
                  <a:gd name="connsiteX16" fmla="*/ 1055453 w 7487769"/>
                  <a:gd name="connsiteY16" fmla="*/ 625521 h 831473"/>
                  <a:gd name="connsiteX17" fmla="*/ 1169921 w 7487769"/>
                  <a:gd name="connsiteY17" fmla="*/ 594875 h 831473"/>
                  <a:gd name="connsiteX18" fmla="*/ 1239324 w 7487769"/>
                  <a:gd name="connsiteY18" fmla="*/ 569638 h 831473"/>
                  <a:gd name="connsiteX19" fmla="*/ 1306472 w 7487769"/>
                  <a:gd name="connsiteY19" fmla="*/ 539895 h 831473"/>
                  <a:gd name="connsiteX20" fmla="*/ 1511524 w 7487769"/>
                  <a:gd name="connsiteY20" fmla="*/ 443903 h 831473"/>
                  <a:gd name="connsiteX21" fmla="*/ 1658440 w 7487769"/>
                  <a:gd name="connsiteY21" fmla="*/ 383514 h 831473"/>
                  <a:gd name="connsiteX22" fmla="*/ 1728293 w 7487769"/>
                  <a:gd name="connsiteY22" fmla="*/ 343405 h 831473"/>
                  <a:gd name="connsiteX23" fmla="*/ 1765247 w 7487769"/>
                  <a:gd name="connsiteY23" fmla="*/ 318168 h 831473"/>
                  <a:gd name="connsiteX24" fmla="*/ 1826988 w 7487769"/>
                  <a:gd name="connsiteY24" fmla="*/ 268145 h 831473"/>
                  <a:gd name="connsiteX25" fmla="*/ 1881519 w 7487769"/>
                  <a:gd name="connsiteY25" fmla="*/ 217670 h 831473"/>
                  <a:gd name="connsiteX26" fmla="*/ 2014464 w 7487769"/>
                  <a:gd name="connsiteY26" fmla="*/ 92386 h 831473"/>
                  <a:gd name="connsiteX27" fmla="*/ 2060433 w 7487769"/>
                  <a:gd name="connsiteY27" fmla="*/ 56784 h 831473"/>
                  <a:gd name="connsiteX28" fmla="*/ 2110456 w 7487769"/>
                  <a:gd name="connsiteY28" fmla="*/ 27040 h 831473"/>
                  <a:gd name="connsiteX29" fmla="*/ 2160930 w 7487769"/>
                  <a:gd name="connsiteY29" fmla="*/ 8563 h 831473"/>
                  <a:gd name="connsiteX30" fmla="*/ 2210954 w 7487769"/>
                  <a:gd name="connsiteY30" fmla="*/ 0 h 831473"/>
                  <a:gd name="connsiteX31" fmla="*/ 2261428 w 7487769"/>
                  <a:gd name="connsiteY31" fmla="*/ 901 h 831473"/>
                  <a:gd name="connsiteX32" fmla="*/ 2343449 w 7487769"/>
                  <a:gd name="connsiteY32" fmla="*/ 16674 h 831473"/>
                  <a:gd name="connsiteX33" fmla="*/ 2428173 w 7487769"/>
                  <a:gd name="connsiteY33" fmla="*/ 41912 h 831473"/>
                  <a:gd name="connsiteX34" fmla="*/ 2512448 w 7487769"/>
                  <a:gd name="connsiteY34" fmla="*/ 72557 h 831473"/>
                  <a:gd name="connsiteX35" fmla="*/ 2619704 w 7487769"/>
                  <a:gd name="connsiteY35" fmla="*/ 117172 h 831473"/>
                  <a:gd name="connsiteX36" fmla="*/ 2765720 w 7487769"/>
                  <a:gd name="connsiteY36" fmla="*/ 192884 h 831473"/>
                  <a:gd name="connsiteX37" fmla="*/ 2864416 w 7487769"/>
                  <a:gd name="connsiteY37" fmla="*/ 243358 h 831473"/>
                  <a:gd name="connsiteX38" fmla="*/ 2932015 w 7487769"/>
                  <a:gd name="connsiteY38" fmla="*/ 268145 h 831473"/>
                  <a:gd name="connsiteX39" fmla="*/ 2964913 w 7487769"/>
                  <a:gd name="connsiteY39" fmla="*/ 277158 h 831473"/>
                  <a:gd name="connsiteX40" fmla="*/ 3014937 w 7487769"/>
                  <a:gd name="connsiteY40" fmla="*/ 285270 h 831473"/>
                  <a:gd name="connsiteX41" fmla="*/ 3065411 w 7487769"/>
                  <a:gd name="connsiteY41" fmla="*/ 284819 h 831473"/>
                  <a:gd name="connsiteX42" fmla="*/ 3115885 w 7487769"/>
                  <a:gd name="connsiteY42" fmla="*/ 278510 h 831473"/>
                  <a:gd name="connsiteX43" fmla="*/ 3165909 w 7487769"/>
                  <a:gd name="connsiteY43" fmla="*/ 267243 h 831473"/>
                  <a:gd name="connsiteX44" fmla="*/ 3306966 w 7487769"/>
                  <a:gd name="connsiteY44" fmla="*/ 217670 h 831473"/>
                  <a:gd name="connsiteX45" fmla="*/ 3366905 w 7487769"/>
                  <a:gd name="connsiteY45" fmla="*/ 199644 h 831473"/>
                  <a:gd name="connsiteX46" fmla="*/ 3417379 w 7487769"/>
                  <a:gd name="connsiteY46" fmla="*/ 187025 h 831473"/>
                  <a:gd name="connsiteX47" fmla="*/ 3467403 w 7487769"/>
                  <a:gd name="connsiteY47" fmla="*/ 182068 h 831473"/>
                  <a:gd name="connsiteX48" fmla="*/ 3517877 w 7487769"/>
                  <a:gd name="connsiteY48" fmla="*/ 184321 h 831473"/>
                  <a:gd name="connsiteX49" fmla="*/ 3567900 w 7487769"/>
                  <a:gd name="connsiteY49" fmla="*/ 193334 h 831473"/>
                  <a:gd name="connsiteX50" fmla="*/ 3635951 w 7487769"/>
                  <a:gd name="connsiteY50" fmla="*/ 217670 h 831473"/>
                  <a:gd name="connsiteX51" fmla="*/ 3739153 w 7487769"/>
                  <a:gd name="connsiteY51" fmla="*/ 268145 h 831473"/>
                  <a:gd name="connsiteX52" fmla="*/ 3819371 w 7487769"/>
                  <a:gd name="connsiteY52" fmla="*/ 307803 h 831473"/>
                  <a:gd name="connsiteX53" fmla="*/ 3869394 w 7487769"/>
                  <a:gd name="connsiteY53" fmla="*/ 327181 h 831473"/>
                  <a:gd name="connsiteX54" fmla="*/ 3925727 w 7487769"/>
                  <a:gd name="connsiteY54" fmla="*/ 343405 h 831473"/>
                  <a:gd name="connsiteX55" fmla="*/ 3969893 w 7487769"/>
                  <a:gd name="connsiteY55" fmla="*/ 352419 h 831473"/>
                  <a:gd name="connsiteX56" fmla="*/ 4070390 w 7487769"/>
                  <a:gd name="connsiteY56" fmla="*/ 363685 h 831473"/>
                  <a:gd name="connsiteX57" fmla="*/ 4170888 w 7487769"/>
                  <a:gd name="connsiteY57" fmla="*/ 375853 h 831473"/>
                  <a:gd name="connsiteX58" fmla="*/ 4271387 w 7487769"/>
                  <a:gd name="connsiteY58" fmla="*/ 397485 h 831473"/>
                  <a:gd name="connsiteX59" fmla="*/ 4522856 w 7487769"/>
                  <a:gd name="connsiteY59" fmla="*/ 454719 h 831473"/>
                  <a:gd name="connsiteX60" fmla="*/ 4673377 w 7487769"/>
                  <a:gd name="connsiteY60" fmla="*/ 476802 h 831473"/>
                  <a:gd name="connsiteX61" fmla="*/ 4723851 w 7487769"/>
                  <a:gd name="connsiteY61" fmla="*/ 479506 h 831473"/>
                  <a:gd name="connsiteX62" fmla="*/ 4773876 w 7487769"/>
                  <a:gd name="connsiteY62" fmla="*/ 476802 h 831473"/>
                  <a:gd name="connsiteX63" fmla="*/ 4824350 w 7487769"/>
                  <a:gd name="connsiteY63" fmla="*/ 465535 h 831473"/>
                  <a:gd name="connsiteX64" fmla="*/ 4876176 w 7487769"/>
                  <a:gd name="connsiteY64" fmla="*/ 443903 h 831473"/>
                  <a:gd name="connsiteX65" fmla="*/ 4924848 w 7487769"/>
                  <a:gd name="connsiteY65" fmla="*/ 412357 h 831473"/>
                  <a:gd name="connsiteX66" fmla="*/ 4999659 w 7487769"/>
                  <a:gd name="connsiteY66" fmla="*/ 343405 h 831473"/>
                  <a:gd name="connsiteX67" fmla="*/ 5075370 w 7487769"/>
                  <a:gd name="connsiteY67" fmla="*/ 259582 h 831473"/>
                  <a:gd name="connsiteX68" fmla="*/ 5157840 w 7487769"/>
                  <a:gd name="connsiteY68" fmla="*/ 167647 h 831473"/>
                  <a:gd name="connsiteX69" fmla="*/ 5181725 w 7487769"/>
                  <a:gd name="connsiteY69" fmla="*/ 142410 h 831473"/>
                  <a:gd name="connsiteX70" fmla="*/ 5241664 w 7487769"/>
                  <a:gd name="connsiteY70" fmla="*/ 92386 h 831473"/>
                  <a:gd name="connsiteX71" fmla="*/ 5280872 w 7487769"/>
                  <a:gd name="connsiteY71" fmla="*/ 67149 h 831473"/>
                  <a:gd name="connsiteX72" fmla="*/ 5326839 w 7487769"/>
                  <a:gd name="connsiteY72" fmla="*/ 50474 h 831473"/>
                  <a:gd name="connsiteX73" fmla="*/ 5376863 w 7487769"/>
                  <a:gd name="connsiteY73" fmla="*/ 44616 h 831473"/>
                  <a:gd name="connsiteX74" fmla="*/ 5427337 w 7487769"/>
                  <a:gd name="connsiteY74" fmla="*/ 52277 h 831473"/>
                  <a:gd name="connsiteX75" fmla="*/ 5477360 w 7487769"/>
                  <a:gd name="connsiteY75" fmla="*/ 72557 h 831473"/>
                  <a:gd name="connsiteX76" fmla="*/ 5547664 w 7487769"/>
                  <a:gd name="connsiteY76" fmla="*/ 117172 h 831473"/>
                  <a:gd name="connsiteX77" fmla="*/ 5611208 w 7487769"/>
                  <a:gd name="connsiteY77" fmla="*/ 167647 h 831473"/>
                  <a:gd name="connsiteX78" fmla="*/ 5678357 w 7487769"/>
                  <a:gd name="connsiteY78" fmla="*/ 227585 h 831473"/>
                  <a:gd name="connsiteX79" fmla="*/ 5782009 w 7487769"/>
                  <a:gd name="connsiteY79" fmla="*/ 318168 h 831473"/>
                  <a:gd name="connsiteX80" fmla="*/ 5850961 w 7487769"/>
                  <a:gd name="connsiteY80" fmla="*/ 368643 h 831473"/>
                  <a:gd name="connsiteX81" fmla="*/ 5892422 w 7487769"/>
                  <a:gd name="connsiteY81" fmla="*/ 393880 h 831473"/>
                  <a:gd name="connsiteX82" fmla="*/ 5952360 w 7487769"/>
                  <a:gd name="connsiteY82" fmla="*/ 418666 h 831473"/>
                  <a:gd name="connsiteX83" fmla="*/ 5979851 w 7487769"/>
                  <a:gd name="connsiteY83" fmla="*/ 427229 h 831473"/>
                  <a:gd name="connsiteX84" fmla="*/ 6030325 w 7487769"/>
                  <a:gd name="connsiteY84" fmla="*/ 434439 h 831473"/>
                  <a:gd name="connsiteX85" fmla="*/ 6080348 w 7487769"/>
                  <a:gd name="connsiteY85" fmla="*/ 433989 h 831473"/>
                  <a:gd name="connsiteX86" fmla="*/ 6164622 w 7487769"/>
                  <a:gd name="connsiteY86" fmla="*/ 418666 h 831473"/>
                  <a:gd name="connsiteX87" fmla="*/ 6180847 w 7487769"/>
                  <a:gd name="connsiteY87" fmla="*/ 414610 h 831473"/>
                  <a:gd name="connsiteX88" fmla="*/ 6281344 w 7487769"/>
                  <a:gd name="connsiteY88" fmla="*/ 379909 h 831473"/>
                  <a:gd name="connsiteX89" fmla="*/ 6381842 w 7487769"/>
                  <a:gd name="connsiteY89" fmla="*/ 336645 h 831473"/>
                  <a:gd name="connsiteX90" fmla="*/ 6582837 w 7487769"/>
                  <a:gd name="connsiteY90" fmla="*/ 242457 h 831473"/>
                  <a:gd name="connsiteX91" fmla="*/ 6633313 w 7487769"/>
                  <a:gd name="connsiteY91" fmla="*/ 225332 h 831473"/>
                  <a:gd name="connsiteX92" fmla="*/ 6683336 w 7487769"/>
                  <a:gd name="connsiteY92" fmla="*/ 218572 h 831473"/>
                  <a:gd name="connsiteX93" fmla="*/ 6733810 w 7487769"/>
                  <a:gd name="connsiteY93" fmla="*/ 223980 h 831473"/>
                  <a:gd name="connsiteX94" fmla="*/ 6783834 w 7487769"/>
                  <a:gd name="connsiteY94" fmla="*/ 244710 h 831473"/>
                  <a:gd name="connsiteX95" fmla="*/ 6842420 w 7487769"/>
                  <a:gd name="connsiteY95" fmla="*/ 293382 h 831473"/>
                  <a:gd name="connsiteX96" fmla="*/ 6887035 w 7487769"/>
                  <a:gd name="connsiteY96" fmla="*/ 343405 h 831473"/>
                  <a:gd name="connsiteX97" fmla="*/ 6972211 w 7487769"/>
                  <a:gd name="connsiteY97" fmla="*/ 469140 h 831473"/>
                  <a:gd name="connsiteX98" fmla="*/ 7101100 w 7487769"/>
                  <a:gd name="connsiteY98" fmla="*/ 670136 h 831473"/>
                  <a:gd name="connsiteX99" fmla="*/ 7141210 w 7487769"/>
                  <a:gd name="connsiteY99" fmla="*/ 720160 h 831473"/>
                  <a:gd name="connsiteX100" fmla="*/ 7196642 w 7487769"/>
                  <a:gd name="connsiteY100" fmla="*/ 770634 h 831473"/>
                  <a:gd name="connsiteX101" fmla="*/ 7236750 w 7487769"/>
                  <a:gd name="connsiteY101" fmla="*/ 795871 h 831473"/>
                  <a:gd name="connsiteX102" fmla="*/ 7286775 w 7487769"/>
                  <a:gd name="connsiteY102" fmla="*/ 806687 h 831473"/>
                  <a:gd name="connsiteX103" fmla="*/ 7345360 w 7487769"/>
                  <a:gd name="connsiteY103" fmla="*/ 795871 h 831473"/>
                  <a:gd name="connsiteX104" fmla="*/ 7400792 w 7487769"/>
                  <a:gd name="connsiteY104" fmla="*/ 770634 h 831473"/>
                  <a:gd name="connsiteX105" fmla="*/ 7443155 w 7487769"/>
                  <a:gd name="connsiteY105" fmla="*/ 745397 h 831473"/>
                  <a:gd name="connsiteX106" fmla="*/ 7487770 w 7487769"/>
                  <a:gd name="connsiteY106" fmla="*/ 714301 h 83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7487769" h="831473">
                    <a:moveTo>
                      <a:pt x="0" y="279411"/>
                    </a:moveTo>
                    <a:lnTo>
                      <a:pt x="50474" y="294283"/>
                    </a:lnTo>
                    <a:lnTo>
                      <a:pt x="113567" y="343405"/>
                    </a:lnTo>
                    <a:lnTo>
                      <a:pt x="159084" y="393880"/>
                    </a:lnTo>
                    <a:lnTo>
                      <a:pt x="251469" y="524572"/>
                    </a:lnTo>
                    <a:lnTo>
                      <a:pt x="369543" y="695374"/>
                    </a:lnTo>
                    <a:lnTo>
                      <a:pt x="411906" y="745397"/>
                    </a:lnTo>
                    <a:lnTo>
                      <a:pt x="452465" y="784154"/>
                    </a:lnTo>
                    <a:lnTo>
                      <a:pt x="502489" y="816151"/>
                    </a:lnTo>
                    <a:lnTo>
                      <a:pt x="552963" y="831474"/>
                    </a:lnTo>
                    <a:lnTo>
                      <a:pt x="602986" y="831474"/>
                    </a:lnTo>
                    <a:lnTo>
                      <a:pt x="653462" y="817954"/>
                    </a:lnTo>
                    <a:lnTo>
                      <a:pt x="703485" y="794069"/>
                    </a:lnTo>
                    <a:lnTo>
                      <a:pt x="868879" y="695374"/>
                    </a:lnTo>
                    <a:lnTo>
                      <a:pt x="920254" y="670136"/>
                    </a:lnTo>
                    <a:lnTo>
                      <a:pt x="986501" y="644899"/>
                    </a:lnTo>
                    <a:lnTo>
                      <a:pt x="1055453" y="625521"/>
                    </a:lnTo>
                    <a:lnTo>
                      <a:pt x="1169921" y="594875"/>
                    </a:lnTo>
                    <a:lnTo>
                      <a:pt x="1239324" y="569638"/>
                    </a:lnTo>
                    <a:lnTo>
                      <a:pt x="1306472" y="539895"/>
                    </a:lnTo>
                    <a:lnTo>
                      <a:pt x="1511524" y="443903"/>
                    </a:lnTo>
                    <a:lnTo>
                      <a:pt x="1658440" y="383514"/>
                    </a:lnTo>
                    <a:lnTo>
                      <a:pt x="1728293" y="343405"/>
                    </a:lnTo>
                    <a:lnTo>
                      <a:pt x="1765247" y="318168"/>
                    </a:lnTo>
                    <a:lnTo>
                      <a:pt x="1826988" y="268145"/>
                    </a:lnTo>
                    <a:lnTo>
                      <a:pt x="1881519" y="217670"/>
                    </a:lnTo>
                    <a:lnTo>
                      <a:pt x="2014464" y="92386"/>
                    </a:lnTo>
                    <a:lnTo>
                      <a:pt x="2060433" y="56784"/>
                    </a:lnTo>
                    <a:lnTo>
                      <a:pt x="2110456" y="27040"/>
                    </a:lnTo>
                    <a:lnTo>
                      <a:pt x="2160930" y="8563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43449" y="16674"/>
                    </a:lnTo>
                    <a:lnTo>
                      <a:pt x="2428173" y="41912"/>
                    </a:lnTo>
                    <a:lnTo>
                      <a:pt x="2512448" y="72557"/>
                    </a:lnTo>
                    <a:lnTo>
                      <a:pt x="2619704" y="117172"/>
                    </a:lnTo>
                    <a:lnTo>
                      <a:pt x="2765720" y="192884"/>
                    </a:lnTo>
                    <a:lnTo>
                      <a:pt x="2864416" y="243358"/>
                    </a:lnTo>
                    <a:lnTo>
                      <a:pt x="2932015" y="268145"/>
                    </a:lnTo>
                    <a:lnTo>
                      <a:pt x="2964913" y="277158"/>
                    </a:lnTo>
                    <a:lnTo>
                      <a:pt x="3014937" y="285270"/>
                    </a:lnTo>
                    <a:lnTo>
                      <a:pt x="3065411" y="284819"/>
                    </a:lnTo>
                    <a:lnTo>
                      <a:pt x="3115885" y="278510"/>
                    </a:lnTo>
                    <a:lnTo>
                      <a:pt x="3165909" y="267243"/>
                    </a:lnTo>
                    <a:lnTo>
                      <a:pt x="3306966" y="217670"/>
                    </a:lnTo>
                    <a:lnTo>
                      <a:pt x="3366905" y="199644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334"/>
                    </a:lnTo>
                    <a:lnTo>
                      <a:pt x="3635951" y="217670"/>
                    </a:lnTo>
                    <a:lnTo>
                      <a:pt x="3739153" y="268145"/>
                    </a:lnTo>
                    <a:lnTo>
                      <a:pt x="3819371" y="307803"/>
                    </a:lnTo>
                    <a:lnTo>
                      <a:pt x="3869394" y="327181"/>
                    </a:lnTo>
                    <a:lnTo>
                      <a:pt x="3925727" y="343405"/>
                    </a:lnTo>
                    <a:lnTo>
                      <a:pt x="3969893" y="352419"/>
                    </a:lnTo>
                    <a:lnTo>
                      <a:pt x="4070390" y="363685"/>
                    </a:lnTo>
                    <a:lnTo>
                      <a:pt x="4170888" y="375853"/>
                    </a:lnTo>
                    <a:lnTo>
                      <a:pt x="4271387" y="397485"/>
                    </a:lnTo>
                    <a:lnTo>
                      <a:pt x="4522856" y="454719"/>
                    </a:lnTo>
                    <a:lnTo>
                      <a:pt x="4673377" y="47680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535"/>
                    </a:lnTo>
                    <a:lnTo>
                      <a:pt x="4876176" y="443903"/>
                    </a:lnTo>
                    <a:lnTo>
                      <a:pt x="4924848" y="412357"/>
                    </a:lnTo>
                    <a:lnTo>
                      <a:pt x="4999659" y="343405"/>
                    </a:lnTo>
                    <a:lnTo>
                      <a:pt x="5075370" y="259582"/>
                    </a:lnTo>
                    <a:lnTo>
                      <a:pt x="5157840" y="167647"/>
                    </a:lnTo>
                    <a:lnTo>
                      <a:pt x="5181725" y="142410"/>
                    </a:lnTo>
                    <a:lnTo>
                      <a:pt x="5241664" y="92386"/>
                    </a:lnTo>
                    <a:lnTo>
                      <a:pt x="5280872" y="67149"/>
                    </a:lnTo>
                    <a:lnTo>
                      <a:pt x="5326839" y="50474"/>
                    </a:lnTo>
                    <a:lnTo>
                      <a:pt x="5376863" y="44616"/>
                    </a:lnTo>
                    <a:lnTo>
                      <a:pt x="5427337" y="52277"/>
                    </a:lnTo>
                    <a:lnTo>
                      <a:pt x="5477360" y="72557"/>
                    </a:lnTo>
                    <a:lnTo>
                      <a:pt x="5547664" y="117172"/>
                    </a:lnTo>
                    <a:lnTo>
                      <a:pt x="5611208" y="167647"/>
                    </a:lnTo>
                    <a:lnTo>
                      <a:pt x="5678357" y="227585"/>
                    </a:lnTo>
                    <a:lnTo>
                      <a:pt x="5782009" y="318168"/>
                    </a:lnTo>
                    <a:lnTo>
                      <a:pt x="5850961" y="368643"/>
                    </a:lnTo>
                    <a:lnTo>
                      <a:pt x="5892422" y="393880"/>
                    </a:lnTo>
                    <a:lnTo>
                      <a:pt x="5952360" y="418666"/>
                    </a:lnTo>
                    <a:lnTo>
                      <a:pt x="5979851" y="427229"/>
                    </a:lnTo>
                    <a:lnTo>
                      <a:pt x="6030325" y="434439"/>
                    </a:lnTo>
                    <a:lnTo>
                      <a:pt x="6080348" y="433989"/>
                    </a:lnTo>
                    <a:lnTo>
                      <a:pt x="6164622" y="418666"/>
                    </a:lnTo>
                    <a:lnTo>
                      <a:pt x="6180847" y="414610"/>
                    </a:lnTo>
                    <a:lnTo>
                      <a:pt x="6281344" y="379909"/>
                    </a:lnTo>
                    <a:lnTo>
                      <a:pt x="6381842" y="336645"/>
                    </a:lnTo>
                    <a:lnTo>
                      <a:pt x="6582837" y="242457"/>
                    </a:lnTo>
                    <a:lnTo>
                      <a:pt x="6633313" y="225332"/>
                    </a:lnTo>
                    <a:lnTo>
                      <a:pt x="6683336" y="218572"/>
                    </a:lnTo>
                    <a:lnTo>
                      <a:pt x="6733810" y="223980"/>
                    </a:lnTo>
                    <a:lnTo>
                      <a:pt x="6783834" y="244710"/>
                    </a:lnTo>
                    <a:lnTo>
                      <a:pt x="6842420" y="293382"/>
                    </a:lnTo>
                    <a:lnTo>
                      <a:pt x="6887035" y="343405"/>
                    </a:lnTo>
                    <a:lnTo>
                      <a:pt x="6972211" y="469140"/>
                    </a:lnTo>
                    <a:lnTo>
                      <a:pt x="7101100" y="670136"/>
                    </a:lnTo>
                    <a:lnTo>
                      <a:pt x="7141210" y="720160"/>
                    </a:lnTo>
                    <a:lnTo>
                      <a:pt x="7196642" y="770634"/>
                    </a:lnTo>
                    <a:lnTo>
                      <a:pt x="7236750" y="795871"/>
                    </a:lnTo>
                    <a:lnTo>
                      <a:pt x="7286775" y="806687"/>
                    </a:lnTo>
                    <a:lnTo>
                      <a:pt x="7345360" y="795871"/>
                    </a:lnTo>
                    <a:lnTo>
                      <a:pt x="7400792" y="770634"/>
                    </a:lnTo>
                    <a:lnTo>
                      <a:pt x="7443155" y="74539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任意多边形: 形状 32">
                <a:extLst>
                  <a:ext uri="{FF2B5EF4-FFF2-40B4-BE49-F238E27FC236}">
                    <a16:creationId xmlns:a16="http://schemas.microsoft.com/office/drawing/2014/main" id="{AF174CE8-B8C2-91EE-3321-E5BECC67849E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832825"/>
              </a:xfrm>
              <a:custGeom>
                <a:avLst/>
                <a:gdLst>
                  <a:gd name="connsiteX0" fmla="*/ 0 w 7487769"/>
                  <a:gd name="connsiteY0" fmla="*/ 280313 h 832825"/>
                  <a:gd name="connsiteX1" fmla="*/ 50474 w 7487769"/>
                  <a:gd name="connsiteY1" fmla="*/ 296086 h 832825"/>
                  <a:gd name="connsiteX2" fmla="*/ 109060 w 7487769"/>
                  <a:gd name="connsiteY2" fmla="*/ 339800 h 832825"/>
                  <a:gd name="connsiteX3" fmla="*/ 155028 w 7487769"/>
                  <a:gd name="connsiteY3" fmla="*/ 390274 h 832825"/>
                  <a:gd name="connsiteX4" fmla="*/ 228036 w 7487769"/>
                  <a:gd name="connsiteY4" fmla="*/ 490772 h 832825"/>
                  <a:gd name="connsiteX5" fmla="*/ 351968 w 7487769"/>
                  <a:gd name="connsiteY5" fmla="*/ 674192 h 832825"/>
                  <a:gd name="connsiteX6" fmla="*/ 407850 w 7487769"/>
                  <a:gd name="connsiteY6" fmla="*/ 741792 h 832825"/>
                  <a:gd name="connsiteX7" fmla="*/ 464183 w 7487769"/>
                  <a:gd name="connsiteY7" fmla="*/ 792266 h 832825"/>
                  <a:gd name="connsiteX8" fmla="*/ 504742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1474 h 832825"/>
                  <a:gd name="connsiteX11" fmla="*/ 654814 w 7487769"/>
                  <a:gd name="connsiteY11" fmla="*/ 817503 h 832825"/>
                  <a:gd name="connsiteX12" fmla="*/ 707541 w 7487769"/>
                  <a:gd name="connsiteY12" fmla="*/ 792266 h 832825"/>
                  <a:gd name="connsiteX13" fmla="*/ 831924 w 7487769"/>
                  <a:gd name="connsiteY13" fmla="*/ 717005 h 832825"/>
                  <a:gd name="connsiteX14" fmla="*/ 876990 w 7487769"/>
                  <a:gd name="connsiteY14" fmla="*/ 691768 h 832825"/>
                  <a:gd name="connsiteX15" fmla="*/ 930168 w 7487769"/>
                  <a:gd name="connsiteY15" fmla="*/ 666531 h 832825"/>
                  <a:gd name="connsiteX16" fmla="*/ 954956 w 7487769"/>
                  <a:gd name="connsiteY16" fmla="*/ 656616 h 832825"/>
                  <a:gd name="connsiteX17" fmla="*/ 1055453 w 7487769"/>
                  <a:gd name="connsiteY17" fmla="*/ 625971 h 832825"/>
                  <a:gd name="connsiteX18" fmla="*/ 1155951 w 7487769"/>
                  <a:gd name="connsiteY18" fmla="*/ 600284 h 832825"/>
                  <a:gd name="connsiteX19" fmla="*/ 1256448 w 7487769"/>
                  <a:gd name="connsiteY19" fmla="*/ 563780 h 832825"/>
                  <a:gd name="connsiteX20" fmla="*/ 1356946 w 7487769"/>
                  <a:gd name="connsiteY20" fmla="*/ 515559 h 832825"/>
                  <a:gd name="connsiteX21" fmla="*/ 1507468 w 7487769"/>
                  <a:gd name="connsiteY21" fmla="*/ 446157 h 832825"/>
                  <a:gd name="connsiteX22" fmla="*/ 1607966 w 7487769"/>
                  <a:gd name="connsiteY22" fmla="*/ 406498 h 832825"/>
                  <a:gd name="connsiteX23" fmla="*/ 1694043 w 7487769"/>
                  <a:gd name="connsiteY23" fmla="*/ 365037 h 832825"/>
                  <a:gd name="connsiteX24" fmla="*/ 1735054 w 7487769"/>
                  <a:gd name="connsiteY24" fmla="*/ 339800 h 832825"/>
                  <a:gd name="connsiteX25" fmla="*/ 1771557 w 7487769"/>
                  <a:gd name="connsiteY25" fmla="*/ 315014 h 832825"/>
                  <a:gd name="connsiteX26" fmla="*/ 1831495 w 7487769"/>
                  <a:gd name="connsiteY26" fmla="*/ 264539 h 832825"/>
                  <a:gd name="connsiteX27" fmla="*/ 1910812 w 7487769"/>
                  <a:gd name="connsiteY27" fmla="*/ 189279 h 832825"/>
                  <a:gd name="connsiteX28" fmla="*/ 2018971 w 7487769"/>
                  <a:gd name="connsiteY28" fmla="*/ 88781 h 832825"/>
                  <a:gd name="connsiteX29" fmla="*/ 2091978 w 7487769"/>
                  <a:gd name="connsiteY29" fmla="*/ 38306 h 832825"/>
                  <a:gd name="connsiteX30" fmla="*/ 2110456 w 7487769"/>
                  <a:gd name="connsiteY30" fmla="*/ 27490 h 832825"/>
                  <a:gd name="connsiteX31" fmla="*/ 2160930 w 7487769"/>
                  <a:gd name="connsiteY31" fmla="*/ 8112 h 832825"/>
                  <a:gd name="connsiteX32" fmla="*/ 2210954 w 7487769"/>
                  <a:gd name="connsiteY32" fmla="*/ 0 h 832825"/>
                  <a:gd name="connsiteX33" fmla="*/ 2261428 w 7487769"/>
                  <a:gd name="connsiteY33" fmla="*/ 901 h 832825"/>
                  <a:gd name="connsiteX34" fmla="*/ 2330831 w 7487769"/>
                  <a:gd name="connsiteY34" fmla="*/ 13520 h 832825"/>
                  <a:gd name="connsiteX35" fmla="*/ 2416906 w 7487769"/>
                  <a:gd name="connsiteY35" fmla="*/ 38306 h 832825"/>
                  <a:gd name="connsiteX36" fmla="*/ 2562922 w 7487769"/>
                  <a:gd name="connsiteY36" fmla="*/ 92837 h 832825"/>
                  <a:gd name="connsiteX37" fmla="*/ 2663419 w 7487769"/>
                  <a:gd name="connsiteY37" fmla="*/ 139706 h 832825"/>
                  <a:gd name="connsiteX38" fmla="*/ 2864416 w 7487769"/>
                  <a:gd name="connsiteY38" fmla="*/ 242907 h 832825"/>
                  <a:gd name="connsiteX39" fmla="*/ 2920749 w 7487769"/>
                  <a:gd name="connsiteY39" fmla="*/ 264539 h 832825"/>
                  <a:gd name="connsiteX40" fmla="*/ 2964913 w 7487769"/>
                  <a:gd name="connsiteY40" fmla="*/ 278059 h 832825"/>
                  <a:gd name="connsiteX41" fmla="*/ 3014937 w 7487769"/>
                  <a:gd name="connsiteY41" fmla="*/ 284369 h 832825"/>
                  <a:gd name="connsiteX42" fmla="*/ 3065411 w 7487769"/>
                  <a:gd name="connsiteY42" fmla="*/ 284819 h 832825"/>
                  <a:gd name="connsiteX43" fmla="*/ 3115885 w 7487769"/>
                  <a:gd name="connsiteY43" fmla="*/ 278059 h 832825"/>
                  <a:gd name="connsiteX44" fmla="*/ 3173570 w 7487769"/>
                  <a:gd name="connsiteY44" fmla="*/ 264539 h 832825"/>
                  <a:gd name="connsiteX45" fmla="*/ 3266407 w 7487769"/>
                  <a:gd name="connsiteY45" fmla="*/ 232542 h 832825"/>
                  <a:gd name="connsiteX46" fmla="*/ 3366905 w 7487769"/>
                  <a:gd name="connsiteY46" fmla="*/ 199644 h 832825"/>
                  <a:gd name="connsiteX47" fmla="*/ 3417379 w 7487769"/>
                  <a:gd name="connsiteY47" fmla="*/ 188377 h 832825"/>
                  <a:gd name="connsiteX48" fmla="*/ 3467403 w 7487769"/>
                  <a:gd name="connsiteY48" fmla="*/ 182068 h 832825"/>
                  <a:gd name="connsiteX49" fmla="*/ 3517877 w 7487769"/>
                  <a:gd name="connsiteY49" fmla="*/ 184321 h 832825"/>
                  <a:gd name="connsiteX50" fmla="*/ 3567900 w 7487769"/>
                  <a:gd name="connsiteY50" fmla="*/ 193785 h 832825"/>
                  <a:gd name="connsiteX51" fmla="*/ 3627388 w 7487769"/>
                  <a:gd name="connsiteY51" fmla="*/ 214516 h 832825"/>
                  <a:gd name="connsiteX52" fmla="*/ 3718873 w 7487769"/>
                  <a:gd name="connsiteY52" fmla="*/ 258230 h 832825"/>
                  <a:gd name="connsiteX53" fmla="*/ 3819371 w 7487769"/>
                  <a:gd name="connsiteY53" fmla="*/ 308704 h 832825"/>
                  <a:gd name="connsiteX54" fmla="*/ 3908602 w 7487769"/>
                  <a:gd name="connsiteY54" fmla="*/ 339800 h 832825"/>
                  <a:gd name="connsiteX55" fmla="*/ 3919868 w 7487769"/>
                  <a:gd name="connsiteY55" fmla="*/ 342955 h 832825"/>
                  <a:gd name="connsiteX56" fmla="*/ 3969893 w 7487769"/>
                  <a:gd name="connsiteY56" fmla="*/ 353320 h 832825"/>
                  <a:gd name="connsiteX57" fmla="*/ 4221362 w 7487769"/>
                  <a:gd name="connsiteY57" fmla="*/ 386218 h 832825"/>
                  <a:gd name="connsiteX58" fmla="*/ 4371884 w 7487769"/>
                  <a:gd name="connsiteY58" fmla="*/ 422722 h 832825"/>
                  <a:gd name="connsiteX59" fmla="*/ 4472382 w 7487769"/>
                  <a:gd name="connsiteY59" fmla="*/ 445706 h 832825"/>
                  <a:gd name="connsiteX60" fmla="*/ 4623354 w 7487769"/>
                  <a:gd name="connsiteY60" fmla="*/ 470493 h 832825"/>
                  <a:gd name="connsiteX61" fmla="*/ 4723851 w 7487769"/>
                  <a:gd name="connsiteY61" fmla="*/ 479506 h 832825"/>
                  <a:gd name="connsiteX62" fmla="*/ 4773876 w 7487769"/>
                  <a:gd name="connsiteY62" fmla="*/ 476351 h 832825"/>
                  <a:gd name="connsiteX63" fmla="*/ 4824801 w 7487769"/>
                  <a:gd name="connsiteY63" fmla="*/ 465535 h 832825"/>
                  <a:gd name="connsiteX64" fmla="*/ 4880683 w 7487769"/>
                  <a:gd name="connsiteY64" fmla="*/ 440298 h 832825"/>
                  <a:gd name="connsiteX65" fmla="*/ 4924848 w 7487769"/>
                  <a:gd name="connsiteY65" fmla="*/ 411906 h 832825"/>
                  <a:gd name="connsiteX66" fmla="*/ 4978927 w 7487769"/>
                  <a:gd name="connsiteY66" fmla="*/ 365037 h 832825"/>
                  <a:gd name="connsiteX67" fmla="*/ 5048781 w 7487769"/>
                  <a:gd name="connsiteY67" fmla="*/ 289777 h 832825"/>
                  <a:gd name="connsiteX68" fmla="*/ 5185332 w 7487769"/>
                  <a:gd name="connsiteY68" fmla="*/ 138804 h 832825"/>
                  <a:gd name="connsiteX69" fmla="*/ 5247523 w 7487769"/>
                  <a:gd name="connsiteY69" fmla="*/ 88781 h 832825"/>
                  <a:gd name="connsiteX70" fmla="*/ 5292590 w 7487769"/>
                  <a:gd name="connsiteY70" fmla="*/ 63544 h 832825"/>
                  <a:gd name="connsiteX71" fmla="*/ 5326839 w 7487769"/>
                  <a:gd name="connsiteY71" fmla="*/ 50024 h 832825"/>
                  <a:gd name="connsiteX72" fmla="*/ 5376863 w 7487769"/>
                  <a:gd name="connsiteY72" fmla="*/ 44616 h 832825"/>
                  <a:gd name="connsiteX73" fmla="*/ 5427337 w 7487769"/>
                  <a:gd name="connsiteY73" fmla="*/ 53178 h 832825"/>
                  <a:gd name="connsiteX74" fmla="*/ 5477360 w 7487769"/>
                  <a:gd name="connsiteY74" fmla="*/ 73458 h 832825"/>
                  <a:gd name="connsiteX75" fmla="*/ 5542707 w 7487769"/>
                  <a:gd name="connsiteY75" fmla="*/ 114018 h 832825"/>
                  <a:gd name="connsiteX76" fmla="*/ 5628333 w 7487769"/>
                  <a:gd name="connsiteY76" fmla="*/ 182969 h 832825"/>
                  <a:gd name="connsiteX77" fmla="*/ 5778854 w 7487769"/>
                  <a:gd name="connsiteY77" fmla="*/ 317267 h 832825"/>
                  <a:gd name="connsiteX78" fmla="*/ 5842849 w 7487769"/>
                  <a:gd name="connsiteY78" fmla="*/ 365037 h 832825"/>
                  <a:gd name="connsiteX79" fmla="*/ 5882508 w 7487769"/>
                  <a:gd name="connsiteY79" fmla="*/ 390274 h 832825"/>
                  <a:gd name="connsiteX80" fmla="*/ 5937038 w 7487769"/>
                  <a:gd name="connsiteY80" fmla="*/ 415512 h 832825"/>
                  <a:gd name="connsiteX81" fmla="*/ 5979851 w 7487769"/>
                  <a:gd name="connsiteY81" fmla="*/ 428581 h 832825"/>
                  <a:gd name="connsiteX82" fmla="*/ 6030325 w 7487769"/>
                  <a:gd name="connsiteY82" fmla="*/ 435792 h 832825"/>
                  <a:gd name="connsiteX83" fmla="*/ 6080348 w 7487769"/>
                  <a:gd name="connsiteY83" fmla="*/ 435792 h 832825"/>
                  <a:gd name="connsiteX84" fmla="*/ 6130822 w 7487769"/>
                  <a:gd name="connsiteY84" fmla="*/ 428130 h 832825"/>
                  <a:gd name="connsiteX85" fmla="*/ 6231321 w 7487769"/>
                  <a:gd name="connsiteY85" fmla="*/ 400189 h 832825"/>
                  <a:gd name="connsiteX86" fmla="*/ 6331819 w 7487769"/>
                  <a:gd name="connsiteY86" fmla="*/ 360531 h 832825"/>
                  <a:gd name="connsiteX87" fmla="*/ 6432316 w 7487769"/>
                  <a:gd name="connsiteY87" fmla="*/ 313662 h 832825"/>
                  <a:gd name="connsiteX88" fmla="*/ 6593203 w 7487769"/>
                  <a:gd name="connsiteY88" fmla="*/ 239302 h 832825"/>
                  <a:gd name="connsiteX89" fmla="*/ 6633313 w 7487769"/>
                  <a:gd name="connsiteY89" fmla="*/ 226684 h 832825"/>
                  <a:gd name="connsiteX90" fmla="*/ 6683336 w 7487769"/>
                  <a:gd name="connsiteY90" fmla="*/ 219473 h 832825"/>
                  <a:gd name="connsiteX91" fmla="*/ 6733810 w 7487769"/>
                  <a:gd name="connsiteY91" fmla="*/ 224430 h 832825"/>
                  <a:gd name="connsiteX92" fmla="*/ 6783834 w 7487769"/>
                  <a:gd name="connsiteY92" fmla="*/ 246062 h 832825"/>
                  <a:gd name="connsiteX93" fmla="*/ 6838815 w 7487769"/>
                  <a:gd name="connsiteY93" fmla="*/ 289777 h 832825"/>
                  <a:gd name="connsiteX94" fmla="*/ 6884331 w 7487769"/>
                  <a:gd name="connsiteY94" fmla="*/ 340251 h 832825"/>
                  <a:gd name="connsiteX95" fmla="*/ 6954185 w 7487769"/>
                  <a:gd name="connsiteY95" fmla="*/ 440298 h 832825"/>
                  <a:gd name="connsiteX96" fmla="*/ 7098847 w 7487769"/>
                  <a:gd name="connsiteY96" fmla="*/ 666531 h 832825"/>
                  <a:gd name="connsiteX97" fmla="*/ 7137604 w 7487769"/>
                  <a:gd name="connsiteY97" fmla="*/ 717005 h 832825"/>
                  <a:gd name="connsiteX98" fmla="*/ 7190332 w 7487769"/>
                  <a:gd name="connsiteY98" fmla="*/ 767029 h 832825"/>
                  <a:gd name="connsiteX99" fmla="*/ 7236299 w 7487769"/>
                  <a:gd name="connsiteY99" fmla="*/ 795421 h 832825"/>
                  <a:gd name="connsiteX100" fmla="*/ 7286775 w 7487769"/>
                  <a:gd name="connsiteY100" fmla="*/ 806237 h 832825"/>
                  <a:gd name="connsiteX101" fmla="*/ 7336797 w 7487769"/>
                  <a:gd name="connsiteY101" fmla="*/ 799927 h 832825"/>
                  <a:gd name="connsiteX102" fmla="*/ 7387272 w 7487769"/>
                  <a:gd name="connsiteY102" fmla="*/ 779647 h 832825"/>
                  <a:gd name="connsiteX103" fmla="*/ 7487770 w 7487769"/>
                  <a:gd name="connsiteY103" fmla="*/ 71430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0313"/>
                    </a:moveTo>
                    <a:lnTo>
                      <a:pt x="50474" y="296086"/>
                    </a:lnTo>
                    <a:lnTo>
                      <a:pt x="109060" y="339800"/>
                    </a:lnTo>
                    <a:lnTo>
                      <a:pt x="155028" y="390274"/>
                    </a:lnTo>
                    <a:lnTo>
                      <a:pt x="228036" y="490772"/>
                    </a:lnTo>
                    <a:lnTo>
                      <a:pt x="351968" y="674192"/>
                    </a:lnTo>
                    <a:lnTo>
                      <a:pt x="407850" y="741792"/>
                    </a:lnTo>
                    <a:lnTo>
                      <a:pt x="464183" y="792266"/>
                    </a:lnTo>
                    <a:lnTo>
                      <a:pt x="504742" y="817503"/>
                    </a:lnTo>
                    <a:lnTo>
                      <a:pt x="552963" y="832826"/>
                    </a:lnTo>
                    <a:lnTo>
                      <a:pt x="602986" y="831474"/>
                    </a:lnTo>
                    <a:lnTo>
                      <a:pt x="654814" y="817503"/>
                    </a:lnTo>
                    <a:lnTo>
                      <a:pt x="707541" y="792266"/>
                    </a:lnTo>
                    <a:lnTo>
                      <a:pt x="831924" y="717005"/>
                    </a:lnTo>
                    <a:lnTo>
                      <a:pt x="876990" y="691768"/>
                    </a:lnTo>
                    <a:lnTo>
                      <a:pt x="930168" y="666531"/>
                    </a:lnTo>
                    <a:lnTo>
                      <a:pt x="954956" y="656616"/>
                    </a:lnTo>
                    <a:lnTo>
                      <a:pt x="1055453" y="625971"/>
                    </a:lnTo>
                    <a:lnTo>
                      <a:pt x="1155951" y="600284"/>
                    </a:lnTo>
                    <a:lnTo>
                      <a:pt x="1256448" y="563780"/>
                    </a:lnTo>
                    <a:lnTo>
                      <a:pt x="1356946" y="515559"/>
                    </a:lnTo>
                    <a:lnTo>
                      <a:pt x="1507468" y="446157"/>
                    </a:lnTo>
                    <a:lnTo>
                      <a:pt x="1607966" y="406498"/>
                    </a:lnTo>
                    <a:lnTo>
                      <a:pt x="1694043" y="365037"/>
                    </a:lnTo>
                    <a:lnTo>
                      <a:pt x="1735054" y="339800"/>
                    </a:lnTo>
                    <a:lnTo>
                      <a:pt x="1771557" y="315014"/>
                    </a:lnTo>
                    <a:lnTo>
                      <a:pt x="1831495" y="264539"/>
                    </a:lnTo>
                    <a:lnTo>
                      <a:pt x="1910812" y="189279"/>
                    </a:lnTo>
                    <a:lnTo>
                      <a:pt x="2018971" y="88781"/>
                    </a:lnTo>
                    <a:lnTo>
                      <a:pt x="2091978" y="38306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30831" y="13520"/>
                    </a:lnTo>
                    <a:lnTo>
                      <a:pt x="2416906" y="38306"/>
                    </a:lnTo>
                    <a:lnTo>
                      <a:pt x="2562922" y="92837"/>
                    </a:lnTo>
                    <a:lnTo>
                      <a:pt x="2663419" y="139706"/>
                    </a:lnTo>
                    <a:lnTo>
                      <a:pt x="2864416" y="242907"/>
                    </a:lnTo>
                    <a:lnTo>
                      <a:pt x="2920749" y="264539"/>
                    </a:lnTo>
                    <a:lnTo>
                      <a:pt x="2964913" y="278059"/>
                    </a:lnTo>
                    <a:lnTo>
                      <a:pt x="3014937" y="284369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173570" y="264539"/>
                    </a:lnTo>
                    <a:lnTo>
                      <a:pt x="3266407" y="232542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785"/>
                    </a:lnTo>
                    <a:lnTo>
                      <a:pt x="3627388" y="214516"/>
                    </a:lnTo>
                    <a:lnTo>
                      <a:pt x="3718873" y="258230"/>
                    </a:lnTo>
                    <a:lnTo>
                      <a:pt x="3819371" y="308704"/>
                    </a:lnTo>
                    <a:lnTo>
                      <a:pt x="3908602" y="339800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221362" y="386218"/>
                    </a:lnTo>
                    <a:lnTo>
                      <a:pt x="4371884" y="422722"/>
                    </a:lnTo>
                    <a:lnTo>
                      <a:pt x="4472382" y="445706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73876" y="476351"/>
                    </a:lnTo>
                    <a:lnTo>
                      <a:pt x="4824801" y="465535"/>
                    </a:lnTo>
                    <a:lnTo>
                      <a:pt x="4880683" y="440298"/>
                    </a:lnTo>
                    <a:lnTo>
                      <a:pt x="4924848" y="411906"/>
                    </a:lnTo>
                    <a:lnTo>
                      <a:pt x="4978927" y="365037"/>
                    </a:lnTo>
                    <a:lnTo>
                      <a:pt x="5048781" y="289777"/>
                    </a:lnTo>
                    <a:lnTo>
                      <a:pt x="5185332" y="138804"/>
                    </a:lnTo>
                    <a:lnTo>
                      <a:pt x="5247523" y="88781"/>
                    </a:lnTo>
                    <a:lnTo>
                      <a:pt x="5292590" y="63544"/>
                    </a:lnTo>
                    <a:lnTo>
                      <a:pt x="5326839" y="50024"/>
                    </a:lnTo>
                    <a:lnTo>
                      <a:pt x="5376863" y="44616"/>
                    </a:lnTo>
                    <a:lnTo>
                      <a:pt x="5427337" y="53178"/>
                    </a:lnTo>
                    <a:lnTo>
                      <a:pt x="5477360" y="73458"/>
                    </a:lnTo>
                    <a:lnTo>
                      <a:pt x="5542707" y="114018"/>
                    </a:lnTo>
                    <a:lnTo>
                      <a:pt x="5628333" y="182969"/>
                    </a:lnTo>
                    <a:lnTo>
                      <a:pt x="5778854" y="317267"/>
                    </a:lnTo>
                    <a:lnTo>
                      <a:pt x="5842849" y="365037"/>
                    </a:lnTo>
                    <a:lnTo>
                      <a:pt x="5882508" y="390274"/>
                    </a:lnTo>
                    <a:lnTo>
                      <a:pt x="5937038" y="415512"/>
                    </a:lnTo>
                    <a:lnTo>
                      <a:pt x="5979851" y="428581"/>
                    </a:lnTo>
                    <a:lnTo>
                      <a:pt x="6030325" y="435792"/>
                    </a:lnTo>
                    <a:lnTo>
                      <a:pt x="6080348" y="435792"/>
                    </a:lnTo>
                    <a:lnTo>
                      <a:pt x="6130822" y="428130"/>
                    </a:lnTo>
                    <a:lnTo>
                      <a:pt x="6231321" y="400189"/>
                    </a:lnTo>
                    <a:lnTo>
                      <a:pt x="6331819" y="360531"/>
                    </a:lnTo>
                    <a:lnTo>
                      <a:pt x="6432316" y="313662"/>
                    </a:lnTo>
                    <a:lnTo>
                      <a:pt x="6593203" y="239302"/>
                    </a:lnTo>
                    <a:lnTo>
                      <a:pt x="6633313" y="226684"/>
                    </a:lnTo>
                    <a:lnTo>
                      <a:pt x="6683336" y="219473"/>
                    </a:lnTo>
                    <a:lnTo>
                      <a:pt x="6733810" y="224430"/>
                    </a:lnTo>
                    <a:lnTo>
                      <a:pt x="6783834" y="246062"/>
                    </a:lnTo>
                    <a:lnTo>
                      <a:pt x="6838815" y="289777"/>
                    </a:lnTo>
                    <a:lnTo>
                      <a:pt x="6884331" y="340251"/>
                    </a:lnTo>
                    <a:lnTo>
                      <a:pt x="6954185" y="440298"/>
                    </a:lnTo>
                    <a:lnTo>
                      <a:pt x="7098847" y="666531"/>
                    </a:lnTo>
                    <a:lnTo>
                      <a:pt x="7137604" y="717005"/>
                    </a:lnTo>
                    <a:lnTo>
                      <a:pt x="7190332" y="767029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863A066F-9F52-D9E6-67E7-298DC15301AB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832825"/>
              </a:xfrm>
              <a:custGeom>
                <a:avLst/>
                <a:gdLst>
                  <a:gd name="connsiteX0" fmla="*/ 0 w 7487769"/>
                  <a:gd name="connsiteY0" fmla="*/ 282115 h 832825"/>
                  <a:gd name="connsiteX1" fmla="*/ 50474 w 7487769"/>
                  <a:gd name="connsiteY1" fmla="*/ 296987 h 832825"/>
                  <a:gd name="connsiteX2" fmla="*/ 105004 w 7487769"/>
                  <a:gd name="connsiteY2" fmla="*/ 336645 h 832825"/>
                  <a:gd name="connsiteX3" fmla="*/ 152323 w 7487769"/>
                  <a:gd name="connsiteY3" fmla="*/ 386669 h 832825"/>
                  <a:gd name="connsiteX4" fmla="*/ 225332 w 7487769"/>
                  <a:gd name="connsiteY4" fmla="*/ 487167 h 832825"/>
                  <a:gd name="connsiteX5" fmla="*/ 362783 w 7487769"/>
                  <a:gd name="connsiteY5" fmla="*/ 688163 h 832825"/>
                  <a:gd name="connsiteX6" fmla="*/ 402893 w 7487769"/>
                  <a:gd name="connsiteY6" fmla="*/ 738637 h 832825"/>
                  <a:gd name="connsiteX7" fmla="*/ 456972 w 7487769"/>
                  <a:gd name="connsiteY7" fmla="*/ 788661 h 832825"/>
                  <a:gd name="connsiteX8" fmla="*/ 502489 w 7487769"/>
                  <a:gd name="connsiteY8" fmla="*/ 817954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64277 w 7487769"/>
                  <a:gd name="connsiteY11" fmla="*/ 813898 h 832825"/>
                  <a:gd name="connsiteX12" fmla="*/ 714751 w 7487769"/>
                  <a:gd name="connsiteY12" fmla="*/ 788661 h 832825"/>
                  <a:gd name="connsiteX13" fmla="*/ 904480 w 7487769"/>
                  <a:gd name="connsiteY13" fmla="*/ 677798 h 832825"/>
                  <a:gd name="connsiteX14" fmla="*/ 954956 w 7487769"/>
                  <a:gd name="connsiteY14" fmla="*/ 657067 h 832825"/>
                  <a:gd name="connsiteX15" fmla="*/ 1055453 w 7487769"/>
                  <a:gd name="connsiteY15" fmla="*/ 626873 h 832825"/>
                  <a:gd name="connsiteX16" fmla="*/ 1155951 w 7487769"/>
                  <a:gd name="connsiteY16" fmla="*/ 601185 h 832825"/>
                  <a:gd name="connsiteX17" fmla="*/ 1256448 w 7487769"/>
                  <a:gd name="connsiteY17" fmla="*/ 564231 h 832825"/>
                  <a:gd name="connsiteX18" fmla="*/ 1365960 w 7487769"/>
                  <a:gd name="connsiteY18" fmla="*/ 512404 h 832825"/>
                  <a:gd name="connsiteX19" fmla="*/ 1507468 w 7487769"/>
                  <a:gd name="connsiteY19" fmla="*/ 447058 h 832825"/>
                  <a:gd name="connsiteX20" fmla="*/ 1658440 w 7487769"/>
                  <a:gd name="connsiteY20" fmla="*/ 385317 h 832825"/>
                  <a:gd name="connsiteX21" fmla="*/ 1741813 w 7487769"/>
                  <a:gd name="connsiteY21" fmla="*/ 336645 h 832825"/>
                  <a:gd name="connsiteX22" fmla="*/ 1776064 w 7487769"/>
                  <a:gd name="connsiteY22" fmla="*/ 311408 h 832825"/>
                  <a:gd name="connsiteX23" fmla="*/ 1836002 w 7487769"/>
                  <a:gd name="connsiteY23" fmla="*/ 260934 h 832825"/>
                  <a:gd name="connsiteX24" fmla="*/ 1915769 w 7487769"/>
                  <a:gd name="connsiteY24" fmla="*/ 185673 h 832825"/>
                  <a:gd name="connsiteX25" fmla="*/ 2009957 w 7487769"/>
                  <a:gd name="connsiteY25" fmla="*/ 95991 h 832825"/>
                  <a:gd name="connsiteX26" fmla="*/ 2060433 w 7487769"/>
                  <a:gd name="connsiteY26" fmla="*/ 57685 h 832825"/>
                  <a:gd name="connsiteX27" fmla="*/ 2110456 w 7487769"/>
                  <a:gd name="connsiteY27" fmla="*/ 27490 h 832825"/>
                  <a:gd name="connsiteX28" fmla="*/ 2160930 w 7487769"/>
                  <a:gd name="connsiteY28" fmla="*/ 8112 h 832825"/>
                  <a:gd name="connsiteX29" fmla="*/ 2210954 w 7487769"/>
                  <a:gd name="connsiteY29" fmla="*/ 0 h 832825"/>
                  <a:gd name="connsiteX30" fmla="*/ 2261428 w 7487769"/>
                  <a:gd name="connsiteY30" fmla="*/ 451 h 832825"/>
                  <a:gd name="connsiteX31" fmla="*/ 2318212 w 7487769"/>
                  <a:gd name="connsiteY31" fmla="*/ 9915 h 832825"/>
                  <a:gd name="connsiteX32" fmla="*/ 2411949 w 7487769"/>
                  <a:gd name="connsiteY32" fmla="*/ 36954 h 832825"/>
                  <a:gd name="connsiteX33" fmla="*/ 2562922 w 7487769"/>
                  <a:gd name="connsiteY33" fmla="*/ 92837 h 832825"/>
                  <a:gd name="connsiteX34" fmla="*/ 2713443 w 7487769"/>
                  <a:gd name="connsiteY34" fmla="*/ 165844 h 832825"/>
                  <a:gd name="connsiteX35" fmla="*/ 2848642 w 7487769"/>
                  <a:gd name="connsiteY35" fmla="*/ 236148 h 832825"/>
                  <a:gd name="connsiteX36" fmla="*/ 2864416 w 7487769"/>
                  <a:gd name="connsiteY36" fmla="*/ 243358 h 832825"/>
                  <a:gd name="connsiteX37" fmla="*/ 2914439 w 7487769"/>
                  <a:gd name="connsiteY37" fmla="*/ 263187 h 832825"/>
                  <a:gd name="connsiteX38" fmla="*/ 2964913 w 7487769"/>
                  <a:gd name="connsiteY38" fmla="*/ 277158 h 832825"/>
                  <a:gd name="connsiteX39" fmla="*/ 3014937 w 7487769"/>
                  <a:gd name="connsiteY39" fmla="*/ 284369 h 832825"/>
                  <a:gd name="connsiteX40" fmla="*/ 3065411 w 7487769"/>
                  <a:gd name="connsiteY40" fmla="*/ 284369 h 832825"/>
                  <a:gd name="connsiteX41" fmla="*/ 3115885 w 7487769"/>
                  <a:gd name="connsiteY41" fmla="*/ 278510 h 832825"/>
                  <a:gd name="connsiteX42" fmla="*/ 3216384 w 7487769"/>
                  <a:gd name="connsiteY42" fmla="*/ 251020 h 832825"/>
                  <a:gd name="connsiteX43" fmla="*/ 3366905 w 7487769"/>
                  <a:gd name="connsiteY43" fmla="*/ 200095 h 832825"/>
                  <a:gd name="connsiteX44" fmla="*/ 3438109 w 7487769"/>
                  <a:gd name="connsiteY44" fmla="*/ 185673 h 832825"/>
                  <a:gd name="connsiteX45" fmla="*/ 3467403 w 7487769"/>
                  <a:gd name="connsiteY45" fmla="*/ 182969 h 832825"/>
                  <a:gd name="connsiteX46" fmla="*/ 3525088 w 7487769"/>
                  <a:gd name="connsiteY46" fmla="*/ 185673 h 832825"/>
                  <a:gd name="connsiteX47" fmla="*/ 3567900 w 7487769"/>
                  <a:gd name="connsiteY47" fmla="*/ 194236 h 832825"/>
                  <a:gd name="connsiteX48" fmla="*/ 3620177 w 7487769"/>
                  <a:gd name="connsiteY48" fmla="*/ 210911 h 832825"/>
                  <a:gd name="connsiteX49" fmla="*/ 3722929 w 7487769"/>
                  <a:gd name="connsiteY49" fmla="*/ 260934 h 832825"/>
                  <a:gd name="connsiteX50" fmla="*/ 3826582 w 7487769"/>
                  <a:gd name="connsiteY50" fmla="*/ 311408 h 832825"/>
                  <a:gd name="connsiteX51" fmla="*/ 3899138 w 7487769"/>
                  <a:gd name="connsiteY51" fmla="*/ 336645 h 832825"/>
                  <a:gd name="connsiteX52" fmla="*/ 3919868 w 7487769"/>
                  <a:gd name="connsiteY52" fmla="*/ 342955 h 832825"/>
                  <a:gd name="connsiteX53" fmla="*/ 3969893 w 7487769"/>
                  <a:gd name="connsiteY53" fmla="*/ 353320 h 832825"/>
                  <a:gd name="connsiteX54" fmla="*/ 4070390 w 7487769"/>
                  <a:gd name="connsiteY54" fmla="*/ 364587 h 832825"/>
                  <a:gd name="connsiteX55" fmla="*/ 4170888 w 7487769"/>
                  <a:gd name="connsiteY55" fmla="*/ 376755 h 832825"/>
                  <a:gd name="connsiteX56" fmla="*/ 4271387 w 7487769"/>
                  <a:gd name="connsiteY56" fmla="*/ 397485 h 832825"/>
                  <a:gd name="connsiteX57" fmla="*/ 4522856 w 7487769"/>
                  <a:gd name="connsiteY57" fmla="*/ 455170 h 832825"/>
                  <a:gd name="connsiteX58" fmla="*/ 4673377 w 7487769"/>
                  <a:gd name="connsiteY58" fmla="*/ 476802 h 832825"/>
                  <a:gd name="connsiteX59" fmla="*/ 4723851 w 7487769"/>
                  <a:gd name="connsiteY59" fmla="*/ 479055 h 832825"/>
                  <a:gd name="connsiteX60" fmla="*/ 4773876 w 7487769"/>
                  <a:gd name="connsiteY60" fmla="*/ 476802 h 832825"/>
                  <a:gd name="connsiteX61" fmla="*/ 4833364 w 7487769"/>
                  <a:gd name="connsiteY61" fmla="*/ 461930 h 832825"/>
                  <a:gd name="connsiteX62" fmla="*/ 4887442 w 7487769"/>
                  <a:gd name="connsiteY62" fmla="*/ 437144 h 832825"/>
                  <a:gd name="connsiteX63" fmla="*/ 4925298 w 7487769"/>
                  <a:gd name="connsiteY63" fmla="*/ 411906 h 832825"/>
                  <a:gd name="connsiteX64" fmla="*/ 4982533 w 7487769"/>
                  <a:gd name="connsiteY64" fmla="*/ 361432 h 832825"/>
                  <a:gd name="connsiteX65" fmla="*/ 5075370 w 7487769"/>
                  <a:gd name="connsiteY65" fmla="*/ 259131 h 832825"/>
                  <a:gd name="connsiteX66" fmla="*/ 5175867 w 7487769"/>
                  <a:gd name="connsiteY66" fmla="*/ 147818 h 832825"/>
                  <a:gd name="connsiteX67" fmla="*/ 5226342 w 7487769"/>
                  <a:gd name="connsiteY67" fmla="*/ 103202 h 832825"/>
                  <a:gd name="connsiteX68" fmla="*/ 5276365 w 7487769"/>
                  <a:gd name="connsiteY68" fmla="*/ 69853 h 832825"/>
                  <a:gd name="connsiteX69" fmla="*/ 5326839 w 7487769"/>
                  <a:gd name="connsiteY69" fmla="*/ 50474 h 832825"/>
                  <a:gd name="connsiteX70" fmla="*/ 5376863 w 7487769"/>
                  <a:gd name="connsiteY70" fmla="*/ 45517 h 832825"/>
                  <a:gd name="connsiteX71" fmla="*/ 5442660 w 7487769"/>
                  <a:gd name="connsiteY71" fmla="*/ 59938 h 832825"/>
                  <a:gd name="connsiteX72" fmla="*/ 5496740 w 7487769"/>
                  <a:gd name="connsiteY72" fmla="*/ 85175 h 832825"/>
                  <a:gd name="connsiteX73" fmla="*/ 5536397 w 7487769"/>
                  <a:gd name="connsiteY73" fmla="*/ 110413 h 832825"/>
                  <a:gd name="connsiteX74" fmla="*/ 5600392 w 7487769"/>
                  <a:gd name="connsiteY74" fmla="*/ 160436 h 832825"/>
                  <a:gd name="connsiteX75" fmla="*/ 5713509 w 7487769"/>
                  <a:gd name="connsiteY75" fmla="*/ 260934 h 832825"/>
                  <a:gd name="connsiteX76" fmla="*/ 5778854 w 7487769"/>
                  <a:gd name="connsiteY76" fmla="*/ 317718 h 832825"/>
                  <a:gd name="connsiteX77" fmla="*/ 5836990 w 7487769"/>
                  <a:gd name="connsiteY77" fmla="*/ 361432 h 832825"/>
                  <a:gd name="connsiteX78" fmla="*/ 5879353 w 7487769"/>
                  <a:gd name="connsiteY78" fmla="*/ 388922 h 832825"/>
                  <a:gd name="connsiteX79" fmla="*/ 5929827 w 7487769"/>
                  <a:gd name="connsiteY79" fmla="*/ 413709 h 832825"/>
                  <a:gd name="connsiteX80" fmla="*/ 5979851 w 7487769"/>
                  <a:gd name="connsiteY80" fmla="*/ 429032 h 832825"/>
                  <a:gd name="connsiteX81" fmla="*/ 6047451 w 7487769"/>
                  <a:gd name="connsiteY81" fmla="*/ 437144 h 832825"/>
                  <a:gd name="connsiteX82" fmla="*/ 6080348 w 7487769"/>
                  <a:gd name="connsiteY82" fmla="*/ 436693 h 832825"/>
                  <a:gd name="connsiteX83" fmla="*/ 6130822 w 7487769"/>
                  <a:gd name="connsiteY83" fmla="*/ 429032 h 832825"/>
                  <a:gd name="connsiteX84" fmla="*/ 6197070 w 7487769"/>
                  <a:gd name="connsiteY84" fmla="*/ 411906 h 832825"/>
                  <a:gd name="connsiteX85" fmla="*/ 6281344 w 7487769"/>
                  <a:gd name="connsiteY85" fmla="*/ 382613 h 832825"/>
                  <a:gd name="connsiteX86" fmla="*/ 6387701 w 7487769"/>
                  <a:gd name="connsiteY86" fmla="*/ 336645 h 832825"/>
                  <a:gd name="connsiteX87" fmla="*/ 6606722 w 7487769"/>
                  <a:gd name="connsiteY87" fmla="*/ 236148 h 832825"/>
                  <a:gd name="connsiteX88" fmla="*/ 6633313 w 7487769"/>
                  <a:gd name="connsiteY88" fmla="*/ 227134 h 832825"/>
                  <a:gd name="connsiteX89" fmla="*/ 6683336 w 7487769"/>
                  <a:gd name="connsiteY89" fmla="*/ 219924 h 832825"/>
                  <a:gd name="connsiteX90" fmla="*/ 6733810 w 7487769"/>
                  <a:gd name="connsiteY90" fmla="*/ 224881 h 832825"/>
                  <a:gd name="connsiteX91" fmla="*/ 6783834 w 7487769"/>
                  <a:gd name="connsiteY91" fmla="*/ 246062 h 832825"/>
                  <a:gd name="connsiteX92" fmla="*/ 6835660 w 7487769"/>
                  <a:gd name="connsiteY92" fmla="*/ 286171 h 832825"/>
                  <a:gd name="connsiteX93" fmla="*/ 6899204 w 7487769"/>
                  <a:gd name="connsiteY93" fmla="*/ 361432 h 832825"/>
                  <a:gd name="connsiteX94" fmla="*/ 6951481 w 7487769"/>
                  <a:gd name="connsiteY94" fmla="*/ 437144 h 832825"/>
                  <a:gd name="connsiteX95" fmla="*/ 7096143 w 7487769"/>
                  <a:gd name="connsiteY95" fmla="*/ 662926 h 832825"/>
                  <a:gd name="connsiteX96" fmla="*/ 7135802 w 7487769"/>
                  <a:gd name="connsiteY96" fmla="*/ 715653 h 832825"/>
                  <a:gd name="connsiteX97" fmla="*/ 7186276 w 7487769"/>
                  <a:gd name="connsiteY97" fmla="*/ 765226 h 832825"/>
                  <a:gd name="connsiteX98" fmla="*/ 7236299 w 7487769"/>
                  <a:gd name="connsiteY98" fmla="*/ 795421 h 832825"/>
                  <a:gd name="connsiteX99" fmla="*/ 7286775 w 7487769"/>
                  <a:gd name="connsiteY99" fmla="*/ 806237 h 832825"/>
                  <a:gd name="connsiteX100" fmla="*/ 7336797 w 7487769"/>
                  <a:gd name="connsiteY100" fmla="*/ 799927 h 832825"/>
                  <a:gd name="connsiteX101" fmla="*/ 7387272 w 7487769"/>
                  <a:gd name="connsiteY101" fmla="*/ 779648 h 832825"/>
                  <a:gd name="connsiteX102" fmla="*/ 7453519 w 7487769"/>
                  <a:gd name="connsiteY102" fmla="*/ 738637 h 832825"/>
                  <a:gd name="connsiteX103" fmla="*/ 7487770 w 7487769"/>
                  <a:gd name="connsiteY103" fmla="*/ 714752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2115"/>
                    </a:moveTo>
                    <a:lnTo>
                      <a:pt x="50474" y="296987"/>
                    </a:lnTo>
                    <a:lnTo>
                      <a:pt x="105004" y="336645"/>
                    </a:lnTo>
                    <a:lnTo>
                      <a:pt x="152323" y="386669"/>
                    </a:lnTo>
                    <a:lnTo>
                      <a:pt x="225332" y="487167"/>
                    </a:lnTo>
                    <a:lnTo>
                      <a:pt x="362783" y="688163"/>
                    </a:lnTo>
                    <a:lnTo>
                      <a:pt x="402893" y="738637"/>
                    </a:lnTo>
                    <a:lnTo>
                      <a:pt x="456972" y="788661"/>
                    </a:lnTo>
                    <a:lnTo>
                      <a:pt x="502489" y="817954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64277" y="813898"/>
                    </a:lnTo>
                    <a:lnTo>
                      <a:pt x="714751" y="788661"/>
                    </a:lnTo>
                    <a:lnTo>
                      <a:pt x="904480" y="677798"/>
                    </a:lnTo>
                    <a:lnTo>
                      <a:pt x="954956" y="657067"/>
                    </a:lnTo>
                    <a:lnTo>
                      <a:pt x="1055453" y="626873"/>
                    </a:lnTo>
                    <a:lnTo>
                      <a:pt x="1155951" y="601185"/>
                    </a:lnTo>
                    <a:lnTo>
                      <a:pt x="1256448" y="564231"/>
                    </a:lnTo>
                    <a:lnTo>
                      <a:pt x="1365960" y="512404"/>
                    </a:lnTo>
                    <a:lnTo>
                      <a:pt x="1507468" y="447058"/>
                    </a:lnTo>
                    <a:lnTo>
                      <a:pt x="1658440" y="385317"/>
                    </a:lnTo>
                    <a:lnTo>
                      <a:pt x="1741813" y="336645"/>
                    </a:lnTo>
                    <a:lnTo>
                      <a:pt x="1776064" y="311408"/>
                    </a:lnTo>
                    <a:lnTo>
                      <a:pt x="1836002" y="260934"/>
                    </a:lnTo>
                    <a:lnTo>
                      <a:pt x="1915769" y="185673"/>
                    </a:lnTo>
                    <a:lnTo>
                      <a:pt x="2009957" y="95991"/>
                    </a:lnTo>
                    <a:lnTo>
                      <a:pt x="2060433" y="57685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8212" y="9915"/>
                    </a:lnTo>
                    <a:lnTo>
                      <a:pt x="2411949" y="36954"/>
                    </a:lnTo>
                    <a:lnTo>
                      <a:pt x="2562922" y="92837"/>
                    </a:lnTo>
                    <a:lnTo>
                      <a:pt x="2713443" y="165844"/>
                    </a:lnTo>
                    <a:lnTo>
                      <a:pt x="2848642" y="236148"/>
                    </a:lnTo>
                    <a:lnTo>
                      <a:pt x="2864416" y="24335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369"/>
                    </a:lnTo>
                    <a:lnTo>
                      <a:pt x="3065411" y="284369"/>
                    </a:lnTo>
                    <a:lnTo>
                      <a:pt x="3115885" y="278510"/>
                    </a:lnTo>
                    <a:lnTo>
                      <a:pt x="3216384" y="251020"/>
                    </a:lnTo>
                    <a:lnTo>
                      <a:pt x="3366905" y="200095"/>
                    </a:lnTo>
                    <a:lnTo>
                      <a:pt x="3438109" y="185673"/>
                    </a:lnTo>
                    <a:lnTo>
                      <a:pt x="3467403" y="182969"/>
                    </a:lnTo>
                    <a:lnTo>
                      <a:pt x="3525088" y="185673"/>
                    </a:lnTo>
                    <a:lnTo>
                      <a:pt x="3567900" y="194236"/>
                    </a:lnTo>
                    <a:lnTo>
                      <a:pt x="3620177" y="210911"/>
                    </a:lnTo>
                    <a:lnTo>
                      <a:pt x="3722929" y="260934"/>
                    </a:lnTo>
                    <a:lnTo>
                      <a:pt x="3826582" y="311408"/>
                    </a:lnTo>
                    <a:lnTo>
                      <a:pt x="3899138" y="336645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070390" y="364587"/>
                    </a:lnTo>
                    <a:lnTo>
                      <a:pt x="4170888" y="376755"/>
                    </a:lnTo>
                    <a:lnTo>
                      <a:pt x="4271387" y="397485"/>
                    </a:lnTo>
                    <a:lnTo>
                      <a:pt x="4522856" y="45517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6802"/>
                    </a:lnTo>
                    <a:lnTo>
                      <a:pt x="4833364" y="461930"/>
                    </a:lnTo>
                    <a:lnTo>
                      <a:pt x="4887442" y="437144"/>
                    </a:lnTo>
                    <a:lnTo>
                      <a:pt x="4925298" y="411906"/>
                    </a:lnTo>
                    <a:lnTo>
                      <a:pt x="4982533" y="361432"/>
                    </a:lnTo>
                    <a:lnTo>
                      <a:pt x="5075370" y="259131"/>
                    </a:lnTo>
                    <a:lnTo>
                      <a:pt x="5175867" y="147818"/>
                    </a:lnTo>
                    <a:lnTo>
                      <a:pt x="5226342" y="103202"/>
                    </a:lnTo>
                    <a:lnTo>
                      <a:pt x="5276365" y="69853"/>
                    </a:lnTo>
                    <a:lnTo>
                      <a:pt x="5326839" y="50474"/>
                    </a:lnTo>
                    <a:lnTo>
                      <a:pt x="5376863" y="45517"/>
                    </a:lnTo>
                    <a:lnTo>
                      <a:pt x="5442660" y="59938"/>
                    </a:lnTo>
                    <a:lnTo>
                      <a:pt x="5496740" y="85175"/>
                    </a:lnTo>
                    <a:lnTo>
                      <a:pt x="5536397" y="110413"/>
                    </a:lnTo>
                    <a:lnTo>
                      <a:pt x="5600392" y="160436"/>
                    </a:lnTo>
                    <a:lnTo>
                      <a:pt x="5713509" y="260934"/>
                    </a:lnTo>
                    <a:lnTo>
                      <a:pt x="5778854" y="317718"/>
                    </a:lnTo>
                    <a:lnTo>
                      <a:pt x="5836990" y="361432"/>
                    </a:lnTo>
                    <a:lnTo>
                      <a:pt x="5879353" y="388922"/>
                    </a:lnTo>
                    <a:lnTo>
                      <a:pt x="5929827" y="413709"/>
                    </a:lnTo>
                    <a:lnTo>
                      <a:pt x="5979851" y="429032"/>
                    </a:lnTo>
                    <a:lnTo>
                      <a:pt x="6047451" y="437144"/>
                    </a:lnTo>
                    <a:lnTo>
                      <a:pt x="6080348" y="436693"/>
                    </a:lnTo>
                    <a:lnTo>
                      <a:pt x="6130822" y="429032"/>
                    </a:lnTo>
                    <a:lnTo>
                      <a:pt x="6197070" y="411906"/>
                    </a:lnTo>
                    <a:lnTo>
                      <a:pt x="6281344" y="382613"/>
                    </a:lnTo>
                    <a:lnTo>
                      <a:pt x="6387701" y="336645"/>
                    </a:lnTo>
                    <a:lnTo>
                      <a:pt x="6606722" y="236148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5660" y="286171"/>
                    </a:lnTo>
                    <a:lnTo>
                      <a:pt x="6899204" y="361432"/>
                    </a:lnTo>
                    <a:lnTo>
                      <a:pt x="6951481" y="437144"/>
                    </a:lnTo>
                    <a:lnTo>
                      <a:pt x="7096143" y="662926"/>
                    </a:lnTo>
                    <a:lnTo>
                      <a:pt x="7135802" y="715653"/>
                    </a:lnTo>
                    <a:lnTo>
                      <a:pt x="7186276" y="765226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8"/>
                    </a:lnTo>
                    <a:lnTo>
                      <a:pt x="7453519" y="73863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FB5DAA96-7016-0DB3-CDFA-6F910E8D98BF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832825"/>
              </a:xfrm>
              <a:custGeom>
                <a:avLst/>
                <a:gdLst>
                  <a:gd name="connsiteX0" fmla="*/ 0 w 7487769"/>
                  <a:gd name="connsiteY0" fmla="*/ 281214 h 832825"/>
                  <a:gd name="connsiteX1" fmla="*/ 50474 w 7487769"/>
                  <a:gd name="connsiteY1" fmla="*/ 296987 h 832825"/>
                  <a:gd name="connsiteX2" fmla="*/ 101399 w 7487769"/>
                  <a:gd name="connsiteY2" fmla="*/ 332139 h 832825"/>
                  <a:gd name="connsiteX3" fmla="*/ 168097 w 7487769"/>
                  <a:gd name="connsiteY3" fmla="*/ 407400 h 832825"/>
                  <a:gd name="connsiteX4" fmla="*/ 222177 w 7487769"/>
                  <a:gd name="connsiteY4" fmla="*/ 482660 h 832825"/>
                  <a:gd name="connsiteX5" fmla="*/ 359628 w 7487769"/>
                  <a:gd name="connsiteY5" fmla="*/ 683656 h 832825"/>
                  <a:gd name="connsiteX6" fmla="*/ 401991 w 7487769"/>
                  <a:gd name="connsiteY6" fmla="*/ 736835 h 832825"/>
                  <a:gd name="connsiteX7" fmla="*/ 452465 w 7487769"/>
                  <a:gd name="connsiteY7" fmla="*/ 785506 h 832825"/>
                  <a:gd name="connsiteX8" fmla="*/ 502489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53462 w 7487769"/>
                  <a:gd name="connsiteY11" fmla="*/ 818855 h 832825"/>
                  <a:gd name="connsiteX12" fmla="*/ 721962 w 7487769"/>
                  <a:gd name="connsiteY12" fmla="*/ 784154 h 832825"/>
                  <a:gd name="connsiteX13" fmla="*/ 904480 w 7487769"/>
                  <a:gd name="connsiteY13" fmla="*/ 677347 h 832825"/>
                  <a:gd name="connsiteX14" fmla="*/ 1004979 w 7487769"/>
                  <a:gd name="connsiteY14" fmla="*/ 639942 h 832825"/>
                  <a:gd name="connsiteX15" fmla="*/ 1155951 w 7487769"/>
                  <a:gd name="connsiteY15" fmla="*/ 600284 h 832825"/>
                  <a:gd name="connsiteX16" fmla="*/ 1256448 w 7487769"/>
                  <a:gd name="connsiteY16" fmla="*/ 564230 h 832825"/>
                  <a:gd name="connsiteX17" fmla="*/ 1374523 w 7487769"/>
                  <a:gd name="connsiteY17" fmla="*/ 507898 h 832825"/>
                  <a:gd name="connsiteX18" fmla="*/ 1507468 w 7487769"/>
                  <a:gd name="connsiteY18" fmla="*/ 447058 h 832825"/>
                  <a:gd name="connsiteX19" fmla="*/ 1663848 w 7487769"/>
                  <a:gd name="connsiteY19" fmla="*/ 382162 h 832825"/>
                  <a:gd name="connsiteX20" fmla="*/ 1710266 w 7487769"/>
                  <a:gd name="connsiteY20" fmla="*/ 356925 h 832825"/>
                  <a:gd name="connsiteX21" fmla="*/ 1781922 w 7487769"/>
                  <a:gd name="connsiteY21" fmla="*/ 306902 h 832825"/>
                  <a:gd name="connsiteX22" fmla="*/ 1840958 w 7487769"/>
                  <a:gd name="connsiteY22" fmla="*/ 256427 h 832825"/>
                  <a:gd name="connsiteX23" fmla="*/ 1919375 w 7487769"/>
                  <a:gd name="connsiteY23" fmla="*/ 181167 h 832825"/>
                  <a:gd name="connsiteX24" fmla="*/ 2009957 w 7487769"/>
                  <a:gd name="connsiteY24" fmla="*/ 95541 h 832825"/>
                  <a:gd name="connsiteX25" fmla="*/ 2062234 w 7487769"/>
                  <a:gd name="connsiteY25" fmla="*/ 55432 h 832825"/>
                  <a:gd name="connsiteX26" fmla="*/ 2110456 w 7487769"/>
                  <a:gd name="connsiteY26" fmla="*/ 26138 h 832825"/>
                  <a:gd name="connsiteX27" fmla="*/ 2160930 w 7487769"/>
                  <a:gd name="connsiteY27" fmla="*/ 8112 h 832825"/>
                  <a:gd name="connsiteX28" fmla="*/ 2210954 w 7487769"/>
                  <a:gd name="connsiteY28" fmla="*/ 0 h 832825"/>
                  <a:gd name="connsiteX29" fmla="*/ 2261428 w 7487769"/>
                  <a:gd name="connsiteY29" fmla="*/ 0 h 832825"/>
                  <a:gd name="connsiteX30" fmla="*/ 2311451 w 7487769"/>
                  <a:gd name="connsiteY30" fmla="*/ 7661 h 832825"/>
                  <a:gd name="connsiteX31" fmla="*/ 2411949 w 7487769"/>
                  <a:gd name="connsiteY31" fmla="*/ 36053 h 832825"/>
                  <a:gd name="connsiteX32" fmla="*/ 2562922 w 7487769"/>
                  <a:gd name="connsiteY32" fmla="*/ 92386 h 832825"/>
                  <a:gd name="connsiteX33" fmla="*/ 2663419 w 7487769"/>
                  <a:gd name="connsiteY33" fmla="*/ 138354 h 832825"/>
                  <a:gd name="connsiteX34" fmla="*/ 2864416 w 7487769"/>
                  <a:gd name="connsiteY34" fmla="*/ 242908 h 832825"/>
                  <a:gd name="connsiteX35" fmla="*/ 2914439 w 7487769"/>
                  <a:gd name="connsiteY35" fmla="*/ 262737 h 832825"/>
                  <a:gd name="connsiteX36" fmla="*/ 2964913 w 7487769"/>
                  <a:gd name="connsiteY36" fmla="*/ 276707 h 832825"/>
                  <a:gd name="connsiteX37" fmla="*/ 3014937 w 7487769"/>
                  <a:gd name="connsiteY37" fmla="*/ 282566 h 832825"/>
                  <a:gd name="connsiteX38" fmla="*/ 3079833 w 7487769"/>
                  <a:gd name="connsiteY38" fmla="*/ 281665 h 832825"/>
                  <a:gd name="connsiteX39" fmla="*/ 3115885 w 7487769"/>
                  <a:gd name="connsiteY39" fmla="*/ 277158 h 832825"/>
                  <a:gd name="connsiteX40" fmla="*/ 3193399 w 7487769"/>
                  <a:gd name="connsiteY40" fmla="*/ 256427 h 832825"/>
                  <a:gd name="connsiteX41" fmla="*/ 3266858 w 7487769"/>
                  <a:gd name="connsiteY41" fmla="*/ 231641 h 832825"/>
                  <a:gd name="connsiteX42" fmla="*/ 3366905 w 7487769"/>
                  <a:gd name="connsiteY42" fmla="*/ 198292 h 832825"/>
                  <a:gd name="connsiteX43" fmla="*/ 3417379 w 7487769"/>
                  <a:gd name="connsiteY43" fmla="*/ 187025 h 832825"/>
                  <a:gd name="connsiteX44" fmla="*/ 3467403 w 7487769"/>
                  <a:gd name="connsiteY44" fmla="*/ 182068 h 832825"/>
                  <a:gd name="connsiteX45" fmla="*/ 3517877 w 7487769"/>
                  <a:gd name="connsiteY45" fmla="*/ 183420 h 832825"/>
                  <a:gd name="connsiteX46" fmla="*/ 3567900 w 7487769"/>
                  <a:gd name="connsiteY46" fmla="*/ 192884 h 832825"/>
                  <a:gd name="connsiteX47" fmla="*/ 3618374 w 7487769"/>
                  <a:gd name="connsiteY47" fmla="*/ 209108 h 832825"/>
                  <a:gd name="connsiteX48" fmla="*/ 3718873 w 7487769"/>
                  <a:gd name="connsiteY48" fmla="*/ 257779 h 832825"/>
                  <a:gd name="connsiteX49" fmla="*/ 3819371 w 7487769"/>
                  <a:gd name="connsiteY49" fmla="*/ 307803 h 832825"/>
                  <a:gd name="connsiteX50" fmla="*/ 3919868 w 7487769"/>
                  <a:gd name="connsiteY50" fmla="*/ 342504 h 832825"/>
                  <a:gd name="connsiteX51" fmla="*/ 4007748 w 7487769"/>
                  <a:gd name="connsiteY51" fmla="*/ 356925 h 832825"/>
                  <a:gd name="connsiteX52" fmla="*/ 4221362 w 7487769"/>
                  <a:gd name="connsiteY52" fmla="*/ 384867 h 832825"/>
                  <a:gd name="connsiteX53" fmla="*/ 4544037 w 7487769"/>
                  <a:gd name="connsiteY53" fmla="*/ 457423 h 832825"/>
                  <a:gd name="connsiteX54" fmla="*/ 4673377 w 7487769"/>
                  <a:gd name="connsiteY54" fmla="*/ 475901 h 832825"/>
                  <a:gd name="connsiteX55" fmla="*/ 4723851 w 7487769"/>
                  <a:gd name="connsiteY55" fmla="*/ 478604 h 832825"/>
                  <a:gd name="connsiteX56" fmla="*/ 4773876 w 7487769"/>
                  <a:gd name="connsiteY56" fmla="*/ 475901 h 832825"/>
                  <a:gd name="connsiteX57" fmla="*/ 4841475 w 7487769"/>
                  <a:gd name="connsiteY57" fmla="*/ 457423 h 832825"/>
                  <a:gd name="connsiteX58" fmla="*/ 4891498 w 7487769"/>
                  <a:gd name="connsiteY58" fmla="*/ 432637 h 832825"/>
                  <a:gd name="connsiteX59" fmla="*/ 4928904 w 7487769"/>
                  <a:gd name="connsiteY59" fmla="*/ 407400 h 832825"/>
                  <a:gd name="connsiteX60" fmla="*/ 4985237 w 7487769"/>
                  <a:gd name="connsiteY60" fmla="*/ 356925 h 832825"/>
                  <a:gd name="connsiteX61" fmla="*/ 5076722 w 7487769"/>
                  <a:gd name="connsiteY61" fmla="*/ 256427 h 832825"/>
                  <a:gd name="connsiteX62" fmla="*/ 5175867 w 7487769"/>
                  <a:gd name="connsiteY62" fmla="*/ 146916 h 832825"/>
                  <a:gd name="connsiteX63" fmla="*/ 5226342 w 7487769"/>
                  <a:gd name="connsiteY63" fmla="*/ 101850 h 832825"/>
                  <a:gd name="connsiteX64" fmla="*/ 5276365 w 7487769"/>
                  <a:gd name="connsiteY64" fmla="*/ 68952 h 832825"/>
                  <a:gd name="connsiteX65" fmla="*/ 5326839 w 7487769"/>
                  <a:gd name="connsiteY65" fmla="*/ 50474 h 832825"/>
                  <a:gd name="connsiteX66" fmla="*/ 5376863 w 7487769"/>
                  <a:gd name="connsiteY66" fmla="*/ 45066 h 832825"/>
                  <a:gd name="connsiteX67" fmla="*/ 5434097 w 7487769"/>
                  <a:gd name="connsiteY67" fmla="*/ 55432 h 832825"/>
                  <a:gd name="connsiteX68" fmla="*/ 5489078 w 7487769"/>
                  <a:gd name="connsiteY68" fmla="*/ 80669 h 832825"/>
                  <a:gd name="connsiteX69" fmla="*/ 5529638 w 7487769"/>
                  <a:gd name="connsiteY69" fmla="*/ 105906 h 832825"/>
                  <a:gd name="connsiteX70" fmla="*/ 5594984 w 7487769"/>
                  <a:gd name="connsiteY70" fmla="*/ 155930 h 832825"/>
                  <a:gd name="connsiteX71" fmla="*/ 5653120 w 7487769"/>
                  <a:gd name="connsiteY71" fmla="*/ 206404 h 832825"/>
                  <a:gd name="connsiteX72" fmla="*/ 5796881 w 7487769"/>
                  <a:gd name="connsiteY72" fmla="*/ 332139 h 832825"/>
                  <a:gd name="connsiteX73" fmla="*/ 5829328 w 7487769"/>
                  <a:gd name="connsiteY73" fmla="*/ 356925 h 832825"/>
                  <a:gd name="connsiteX74" fmla="*/ 5879353 w 7487769"/>
                  <a:gd name="connsiteY74" fmla="*/ 389824 h 832825"/>
                  <a:gd name="connsiteX75" fmla="*/ 5929827 w 7487769"/>
                  <a:gd name="connsiteY75" fmla="*/ 414160 h 832825"/>
                  <a:gd name="connsiteX76" fmla="*/ 6001032 w 7487769"/>
                  <a:gd name="connsiteY76" fmla="*/ 432637 h 832825"/>
                  <a:gd name="connsiteX77" fmla="*/ 6030325 w 7487769"/>
                  <a:gd name="connsiteY77" fmla="*/ 437143 h 832825"/>
                  <a:gd name="connsiteX78" fmla="*/ 6080348 w 7487769"/>
                  <a:gd name="connsiteY78" fmla="*/ 436693 h 832825"/>
                  <a:gd name="connsiteX79" fmla="*/ 6130822 w 7487769"/>
                  <a:gd name="connsiteY79" fmla="*/ 429482 h 832825"/>
                  <a:gd name="connsiteX80" fmla="*/ 6213294 w 7487769"/>
                  <a:gd name="connsiteY80" fmla="*/ 407400 h 832825"/>
                  <a:gd name="connsiteX81" fmla="*/ 6282246 w 7487769"/>
                  <a:gd name="connsiteY81" fmla="*/ 382162 h 832825"/>
                  <a:gd name="connsiteX82" fmla="*/ 6397164 w 7487769"/>
                  <a:gd name="connsiteY82" fmla="*/ 332139 h 832825"/>
                  <a:gd name="connsiteX83" fmla="*/ 6582837 w 7487769"/>
                  <a:gd name="connsiteY83" fmla="*/ 244260 h 832825"/>
                  <a:gd name="connsiteX84" fmla="*/ 6633313 w 7487769"/>
                  <a:gd name="connsiteY84" fmla="*/ 227134 h 832825"/>
                  <a:gd name="connsiteX85" fmla="*/ 6683336 w 7487769"/>
                  <a:gd name="connsiteY85" fmla="*/ 219924 h 832825"/>
                  <a:gd name="connsiteX86" fmla="*/ 6733810 w 7487769"/>
                  <a:gd name="connsiteY86" fmla="*/ 224881 h 832825"/>
                  <a:gd name="connsiteX87" fmla="*/ 6783834 w 7487769"/>
                  <a:gd name="connsiteY87" fmla="*/ 246062 h 832825"/>
                  <a:gd name="connsiteX88" fmla="*/ 6834308 w 7487769"/>
                  <a:gd name="connsiteY88" fmla="*/ 284369 h 832825"/>
                  <a:gd name="connsiteX89" fmla="*/ 6896049 w 7487769"/>
                  <a:gd name="connsiteY89" fmla="*/ 356925 h 832825"/>
                  <a:gd name="connsiteX90" fmla="*/ 6948777 w 7487769"/>
                  <a:gd name="connsiteY90" fmla="*/ 432637 h 832825"/>
                  <a:gd name="connsiteX91" fmla="*/ 7112367 w 7487769"/>
                  <a:gd name="connsiteY91" fmla="*/ 683656 h 832825"/>
                  <a:gd name="connsiteX92" fmla="*/ 7135802 w 7487769"/>
                  <a:gd name="connsiteY92" fmla="*/ 714752 h 832825"/>
                  <a:gd name="connsiteX93" fmla="*/ 7186276 w 7487769"/>
                  <a:gd name="connsiteY93" fmla="*/ 763874 h 832825"/>
                  <a:gd name="connsiteX94" fmla="*/ 7236299 w 7487769"/>
                  <a:gd name="connsiteY94" fmla="*/ 794970 h 832825"/>
                  <a:gd name="connsiteX95" fmla="*/ 7286775 w 7487769"/>
                  <a:gd name="connsiteY95" fmla="*/ 805786 h 832825"/>
                  <a:gd name="connsiteX96" fmla="*/ 7336797 w 7487769"/>
                  <a:gd name="connsiteY96" fmla="*/ 799927 h 832825"/>
                  <a:gd name="connsiteX97" fmla="*/ 7387272 w 7487769"/>
                  <a:gd name="connsiteY97" fmla="*/ 778746 h 832825"/>
                  <a:gd name="connsiteX98" fmla="*/ 7487770 w 7487769"/>
                  <a:gd name="connsiteY98" fmla="*/ 71385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2825">
                    <a:moveTo>
                      <a:pt x="0" y="281214"/>
                    </a:moveTo>
                    <a:lnTo>
                      <a:pt x="50474" y="296987"/>
                    </a:lnTo>
                    <a:lnTo>
                      <a:pt x="101399" y="332139"/>
                    </a:lnTo>
                    <a:lnTo>
                      <a:pt x="168097" y="407400"/>
                    </a:lnTo>
                    <a:lnTo>
                      <a:pt x="222177" y="482660"/>
                    </a:lnTo>
                    <a:lnTo>
                      <a:pt x="359628" y="683656"/>
                    </a:lnTo>
                    <a:lnTo>
                      <a:pt x="401991" y="736835"/>
                    </a:lnTo>
                    <a:lnTo>
                      <a:pt x="452465" y="785506"/>
                    </a:lnTo>
                    <a:lnTo>
                      <a:pt x="502489" y="817503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53462" y="818855"/>
                    </a:lnTo>
                    <a:lnTo>
                      <a:pt x="721962" y="784154"/>
                    </a:lnTo>
                    <a:lnTo>
                      <a:pt x="904480" y="677347"/>
                    </a:lnTo>
                    <a:lnTo>
                      <a:pt x="1004979" y="639942"/>
                    </a:lnTo>
                    <a:lnTo>
                      <a:pt x="1155951" y="600284"/>
                    </a:lnTo>
                    <a:lnTo>
                      <a:pt x="1256448" y="564230"/>
                    </a:lnTo>
                    <a:lnTo>
                      <a:pt x="1374523" y="507898"/>
                    </a:lnTo>
                    <a:lnTo>
                      <a:pt x="1507468" y="447058"/>
                    </a:lnTo>
                    <a:lnTo>
                      <a:pt x="1663848" y="382162"/>
                    </a:lnTo>
                    <a:lnTo>
                      <a:pt x="1710266" y="356925"/>
                    </a:lnTo>
                    <a:lnTo>
                      <a:pt x="1781922" y="306902"/>
                    </a:lnTo>
                    <a:lnTo>
                      <a:pt x="1840958" y="256427"/>
                    </a:lnTo>
                    <a:lnTo>
                      <a:pt x="1919375" y="181167"/>
                    </a:lnTo>
                    <a:lnTo>
                      <a:pt x="2009957" y="95541"/>
                    </a:lnTo>
                    <a:lnTo>
                      <a:pt x="2062234" y="55432"/>
                    </a:lnTo>
                    <a:lnTo>
                      <a:pt x="2110456" y="26138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7661"/>
                    </a:lnTo>
                    <a:lnTo>
                      <a:pt x="2411949" y="36053"/>
                    </a:lnTo>
                    <a:lnTo>
                      <a:pt x="2562922" y="92386"/>
                    </a:lnTo>
                    <a:lnTo>
                      <a:pt x="2663419" y="138354"/>
                    </a:lnTo>
                    <a:lnTo>
                      <a:pt x="2864416" y="242908"/>
                    </a:lnTo>
                    <a:lnTo>
                      <a:pt x="2914439" y="262737"/>
                    </a:lnTo>
                    <a:lnTo>
                      <a:pt x="2964913" y="276707"/>
                    </a:lnTo>
                    <a:lnTo>
                      <a:pt x="3014937" y="282566"/>
                    </a:lnTo>
                    <a:lnTo>
                      <a:pt x="3079833" y="281665"/>
                    </a:lnTo>
                    <a:lnTo>
                      <a:pt x="3115885" y="277158"/>
                    </a:lnTo>
                    <a:lnTo>
                      <a:pt x="3193399" y="256427"/>
                    </a:lnTo>
                    <a:lnTo>
                      <a:pt x="3266858" y="231641"/>
                    </a:lnTo>
                    <a:lnTo>
                      <a:pt x="3366905" y="198292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420"/>
                    </a:lnTo>
                    <a:lnTo>
                      <a:pt x="3567900" y="192884"/>
                    </a:lnTo>
                    <a:lnTo>
                      <a:pt x="3618374" y="209108"/>
                    </a:lnTo>
                    <a:lnTo>
                      <a:pt x="3718873" y="257779"/>
                    </a:lnTo>
                    <a:lnTo>
                      <a:pt x="3819371" y="307803"/>
                    </a:lnTo>
                    <a:lnTo>
                      <a:pt x="3919868" y="342504"/>
                    </a:lnTo>
                    <a:lnTo>
                      <a:pt x="4007748" y="356925"/>
                    </a:lnTo>
                    <a:lnTo>
                      <a:pt x="4221362" y="384867"/>
                    </a:lnTo>
                    <a:lnTo>
                      <a:pt x="4544037" y="457423"/>
                    </a:lnTo>
                    <a:lnTo>
                      <a:pt x="4673377" y="475901"/>
                    </a:lnTo>
                    <a:lnTo>
                      <a:pt x="4723851" y="478604"/>
                    </a:lnTo>
                    <a:lnTo>
                      <a:pt x="4773876" y="475901"/>
                    </a:lnTo>
                    <a:lnTo>
                      <a:pt x="4841475" y="457423"/>
                    </a:lnTo>
                    <a:lnTo>
                      <a:pt x="4891498" y="432637"/>
                    </a:lnTo>
                    <a:lnTo>
                      <a:pt x="4928904" y="407400"/>
                    </a:lnTo>
                    <a:lnTo>
                      <a:pt x="4985237" y="356925"/>
                    </a:lnTo>
                    <a:lnTo>
                      <a:pt x="5076722" y="256427"/>
                    </a:lnTo>
                    <a:lnTo>
                      <a:pt x="5175867" y="146916"/>
                    </a:lnTo>
                    <a:lnTo>
                      <a:pt x="5226342" y="101850"/>
                    </a:lnTo>
                    <a:lnTo>
                      <a:pt x="5276365" y="68952"/>
                    </a:lnTo>
                    <a:lnTo>
                      <a:pt x="5326839" y="50474"/>
                    </a:lnTo>
                    <a:lnTo>
                      <a:pt x="5376863" y="45066"/>
                    </a:lnTo>
                    <a:lnTo>
                      <a:pt x="5434097" y="55432"/>
                    </a:lnTo>
                    <a:lnTo>
                      <a:pt x="5489078" y="80669"/>
                    </a:lnTo>
                    <a:lnTo>
                      <a:pt x="5529638" y="105906"/>
                    </a:lnTo>
                    <a:lnTo>
                      <a:pt x="5594984" y="155930"/>
                    </a:lnTo>
                    <a:lnTo>
                      <a:pt x="5653120" y="206404"/>
                    </a:lnTo>
                    <a:lnTo>
                      <a:pt x="5796881" y="332139"/>
                    </a:lnTo>
                    <a:lnTo>
                      <a:pt x="5829328" y="356925"/>
                    </a:lnTo>
                    <a:lnTo>
                      <a:pt x="5879353" y="389824"/>
                    </a:lnTo>
                    <a:lnTo>
                      <a:pt x="5929827" y="414160"/>
                    </a:lnTo>
                    <a:lnTo>
                      <a:pt x="6001032" y="432637"/>
                    </a:lnTo>
                    <a:lnTo>
                      <a:pt x="6030325" y="437143"/>
                    </a:lnTo>
                    <a:lnTo>
                      <a:pt x="6080348" y="436693"/>
                    </a:lnTo>
                    <a:lnTo>
                      <a:pt x="6130822" y="429482"/>
                    </a:lnTo>
                    <a:lnTo>
                      <a:pt x="6213294" y="407400"/>
                    </a:lnTo>
                    <a:lnTo>
                      <a:pt x="6282246" y="382162"/>
                    </a:lnTo>
                    <a:lnTo>
                      <a:pt x="6397164" y="332139"/>
                    </a:lnTo>
                    <a:lnTo>
                      <a:pt x="6582837" y="244260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4308" y="284369"/>
                    </a:lnTo>
                    <a:lnTo>
                      <a:pt x="6896049" y="356925"/>
                    </a:lnTo>
                    <a:lnTo>
                      <a:pt x="6948777" y="432637"/>
                    </a:lnTo>
                    <a:lnTo>
                      <a:pt x="7112367" y="683656"/>
                    </a:lnTo>
                    <a:lnTo>
                      <a:pt x="7135802" y="714752"/>
                    </a:lnTo>
                    <a:lnTo>
                      <a:pt x="7186276" y="763874"/>
                    </a:lnTo>
                    <a:lnTo>
                      <a:pt x="7236299" y="794970"/>
                    </a:lnTo>
                    <a:lnTo>
                      <a:pt x="7286775" y="805786"/>
                    </a:lnTo>
                    <a:lnTo>
                      <a:pt x="7336797" y="799927"/>
                    </a:lnTo>
                    <a:lnTo>
                      <a:pt x="7387272" y="778746"/>
                    </a:lnTo>
                    <a:lnTo>
                      <a:pt x="7487770" y="7138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任意多边形: 形状 35">
                <a:extLst>
                  <a:ext uri="{FF2B5EF4-FFF2-40B4-BE49-F238E27FC236}">
                    <a16:creationId xmlns:a16="http://schemas.microsoft.com/office/drawing/2014/main" id="{7BFC80EB-16A0-512B-D0C7-9412DBD269DF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833727"/>
              </a:xfrm>
              <a:custGeom>
                <a:avLst/>
                <a:gdLst>
                  <a:gd name="connsiteX0" fmla="*/ 0 w 7487769"/>
                  <a:gd name="connsiteY0" fmla="*/ 283467 h 833727"/>
                  <a:gd name="connsiteX1" fmla="*/ 57685 w 7487769"/>
                  <a:gd name="connsiteY1" fmla="*/ 304198 h 833727"/>
                  <a:gd name="connsiteX2" fmla="*/ 100497 w 7487769"/>
                  <a:gd name="connsiteY2" fmla="*/ 333040 h 833727"/>
                  <a:gd name="connsiteX3" fmla="*/ 164492 w 7487769"/>
                  <a:gd name="connsiteY3" fmla="*/ 404696 h 833727"/>
                  <a:gd name="connsiteX4" fmla="*/ 236598 w 7487769"/>
                  <a:gd name="connsiteY4" fmla="*/ 505194 h 833727"/>
                  <a:gd name="connsiteX5" fmla="*/ 355573 w 7487769"/>
                  <a:gd name="connsiteY5" fmla="*/ 680952 h 833727"/>
                  <a:gd name="connsiteX6" fmla="*/ 420919 w 7487769"/>
                  <a:gd name="connsiteY6" fmla="*/ 756664 h 833727"/>
                  <a:gd name="connsiteX7" fmla="*/ 452465 w 7487769"/>
                  <a:gd name="connsiteY7" fmla="*/ 787309 h 833727"/>
                  <a:gd name="connsiteX8" fmla="*/ 502489 w 7487769"/>
                  <a:gd name="connsiteY8" fmla="*/ 819306 h 833727"/>
                  <a:gd name="connsiteX9" fmla="*/ 552963 w 7487769"/>
                  <a:gd name="connsiteY9" fmla="*/ 833727 h 833727"/>
                  <a:gd name="connsiteX10" fmla="*/ 613352 w 7487769"/>
                  <a:gd name="connsiteY10" fmla="*/ 831924 h 833727"/>
                  <a:gd name="connsiteX11" fmla="*/ 653462 w 7487769"/>
                  <a:gd name="connsiteY11" fmla="*/ 820207 h 833727"/>
                  <a:gd name="connsiteX12" fmla="*/ 728722 w 7487769"/>
                  <a:gd name="connsiteY12" fmla="*/ 781450 h 833727"/>
                  <a:gd name="connsiteX13" fmla="*/ 811644 w 7487769"/>
                  <a:gd name="connsiteY13" fmla="*/ 731427 h 833727"/>
                  <a:gd name="connsiteX14" fmla="*/ 854457 w 7487769"/>
                  <a:gd name="connsiteY14" fmla="*/ 705288 h 833727"/>
                  <a:gd name="connsiteX15" fmla="*/ 904480 w 7487769"/>
                  <a:gd name="connsiteY15" fmla="*/ 679600 h 833727"/>
                  <a:gd name="connsiteX16" fmla="*/ 960813 w 7487769"/>
                  <a:gd name="connsiteY16" fmla="*/ 656166 h 833727"/>
                  <a:gd name="connsiteX17" fmla="*/ 1055453 w 7487769"/>
                  <a:gd name="connsiteY17" fmla="*/ 627774 h 833727"/>
                  <a:gd name="connsiteX18" fmla="*/ 1155951 w 7487769"/>
                  <a:gd name="connsiteY18" fmla="*/ 601636 h 833727"/>
                  <a:gd name="connsiteX19" fmla="*/ 1219044 w 7487769"/>
                  <a:gd name="connsiteY19" fmla="*/ 580454 h 833727"/>
                  <a:gd name="connsiteX20" fmla="*/ 1306472 w 7487769"/>
                  <a:gd name="connsiteY20" fmla="*/ 542599 h 833727"/>
                  <a:gd name="connsiteX21" fmla="*/ 1507468 w 7487769"/>
                  <a:gd name="connsiteY21" fmla="*/ 448410 h 833727"/>
                  <a:gd name="connsiteX22" fmla="*/ 1658440 w 7487769"/>
                  <a:gd name="connsiteY22" fmla="*/ 386218 h 833727"/>
                  <a:gd name="connsiteX23" fmla="*/ 1715674 w 7487769"/>
                  <a:gd name="connsiteY23" fmla="*/ 354672 h 833727"/>
                  <a:gd name="connsiteX24" fmla="*/ 1786428 w 7487769"/>
                  <a:gd name="connsiteY24" fmla="*/ 304198 h 833727"/>
                  <a:gd name="connsiteX25" fmla="*/ 1845465 w 7487769"/>
                  <a:gd name="connsiteY25" fmla="*/ 254174 h 833727"/>
                  <a:gd name="connsiteX26" fmla="*/ 1923882 w 7487769"/>
                  <a:gd name="connsiteY26" fmla="*/ 178463 h 833727"/>
                  <a:gd name="connsiteX27" fmla="*/ 2009957 w 7487769"/>
                  <a:gd name="connsiteY27" fmla="*/ 96893 h 833727"/>
                  <a:gd name="connsiteX28" fmla="*/ 2068093 w 7487769"/>
                  <a:gd name="connsiteY28" fmla="*/ 53178 h 833727"/>
                  <a:gd name="connsiteX29" fmla="*/ 2111356 w 7487769"/>
                  <a:gd name="connsiteY29" fmla="*/ 27941 h 833727"/>
                  <a:gd name="connsiteX30" fmla="*/ 2160930 w 7487769"/>
                  <a:gd name="connsiteY30" fmla="*/ 9464 h 833727"/>
                  <a:gd name="connsiteX31" fmla="*/ 2210954 w 7487769"/>
                  <a:gd name="connsiteY31" fmla="*/ 0 h 833727"/>
                  <a:gd name="connsiteX32" fmla="*/ 2273595 w 7487769"/>
                  <a:gd name="connsiteY32" fmla="*/ 2704 h 833727"/>
                  <a:gd name="connsiteX33" fmla="*/ 2311451 w 7487769"/>
                  <a:gd name="connsiteY33" fmla="*/ 9013 h 833727"/>
                  <a:gd name="connsiteX34" fmla="*/ 2411949 w 7487769"/>
                  <a:gd name="connsiteY34" fmla="*/ 37405 h 833727"/>
                  <a:gd name="connsiteX35" fmla="*/ 2524164 w 7487769"/>
                  <a:gd name="connsiteY35" fmla="*/ 77965 h 833727"/>
                  <a:gd name="connsiteX36" fmla="*/ 2641337 w 7487769"/>
                  <a:gd name="connsiteY36" fmla="*/ 128439 h 833727"/>
                  <a:gd name="connsiteX37" fmla="*/ 2763917 w 7487769"/>
                  <a:gd name="connsiteY37" fmla="*/ 192433 h 833727"/>
                  <a:gd name="connsiteX38" fmla="*/ 2864416 w 7487769"/>
                  <a:gd name="connsiteY38" fmla="*/ 243358 h 833727"/>
                  <a:gd name="connsiteX39" fmla="*/ 2914439 w 7487769"/>
                  <a:gd name="connsiteY39" fmla="*/ 263638 h 833727"/>
                  <a:gd name="connsiteX40" fmla="*/ 2977982 w 7487769"/>
                  <a:gd name="connsiteY40" fmla="*/ 278961 h 833727"/>
                  <a:gd name="connsiteX41" fmla="*/ 3014937 w 7487769"/>
                  <a:gd name="connsiteY41" fmla="*/ 284369 h 833727"/>
                  <a:gd name="connsiteX42" fmla="*/ 3065411 w 7487769"/>
                  <a:gd name="connsiteY42" fmla="*/ 285270 h 833727"/>
                  <a:gd name="connsiteX43" fmla="*/ 3115885 w 7487769"/>
                  <a:gd name="connsiteY43" fmla="*/ 278059 h 833727"/>
                  <a:gd name="connsiteX44" fmla="*/ 3216384 w 7487769"/>
                  <a:gd name="connsiteY44" fmla="*/ 250569 h 833727"/>
                  <a:gd name="connsiteX45" fmla="*/ 3366905 w 7487769"/>
                  <a:gd name="connsiteY45" fmla="*/ 199644 h 833727"/>
                  <a:gd name="connsiteX46" fmla="*/ 3417379 w 7487769"/>
                  <a:gd name="connsiteY46" fmla="*/ 188377 h 833727"/>
                  <a:gd name="connsiteX47" fmla="*/ 3467403 w 7487769"/>
                  <a:gd name="connsiteY47" fmla="*/ 183420 h 833727"/>
                  <a:gd name="connsiteX48" fmla="*/ 3517877 w 7487769"/>
                  <a:gd name="connsiteY48" fmla="*/ 185223 h 833727"/>
                  <a:gd name="connsiteX49" fmla="*/ 3567900 w 7487769"/>
                  <a:gd name="connsiteY49" fmla="*/ 194687 h 833727"/>
                  <a:gd name="connsiteX50" fmla="*/ 3618374 w 7487769"/>
                  <a:gd name="connsiteY50" fmla="*/ 211361 h 833727"/>
                  <a:gd name="connsiteX51" fmla="*/ 3718873 w 7487769"/>
                  <a:gd name="connsiteY51" fmla="*/ 259582 h 833727"/>
                  <a:gd name="connsiteX52" fmla="*/ 3819371 w 7487769"/>
                  <a:gd name="connsiteY52" fmla="*/ 310056 h 833727"/>
                  <a:gd name="connsiteX53" fmla="*/ 3870746 w 7487769"/>
                  <a:gd name="connsiteY53" fmla="*/ 329435 h 833727"/>
                  <a:gd name="connsiteX54" fmla="*/ 3919868 w 7487769"/>
                  <a:gd name="connsiteY54" fmla="*/ 344307 h 833727"/>
                  <a:gd name="connsiteX55" fmla="*/ 4020367 w 7487769"/>
                  <a:gd name="connsiteY55" fmla="*/ 360531 h 833727"/>
                  <a:gd name="connsiteX56" fmla="*/ 4170888 w 7487769"/>
                  <a:gd name="connsiteY56" fmla="*/ 376755 h 833727"/>
                  <a:gd name="connsiteX57" fmla="*/ 4271387 w 7487769"/>
                  <a:gd name="connsiteY57" fmla="*/ 397936 h 833727"/>
                  <a:gd name="connsiteX58" fmla="*/ 4472382 w 7487769"/>
                  <a:gd name="connsiteY58" fmla="*/ 445706 h 833727"/>
                  <a:gd name="connsiteX59" fmla="*/ 4572880 w 7487769"/>
                  <a:gd name="connsiteY59" fmla="*/ 463733 h 833727"/>
                  <a:gd name="connsiteX60" fmla="*/ 4673377 w 7487769"/>
                  <a:gd name="connsiteY60" fmla="*/ 477252 h 833727"/>
                  <a:gd name="connsiteX61" fmla="*/ 4723851 w 7487769"/>
                  <a:gd name="connsiteY61" fmla="*/ 479506 h 833727"/>
                  <a:gd name="connsiteX62" fmla="*/ 4773876 w 7487769"/>
                  <a:gd name="connsiteY62" fmla="*/ 476802 h 833727"/>
                  <a:gd name="connsiteX63" fmla="*/ 4824350 w 7487769"/>
                  <a:gd name="connsiteY63" fmla="*/ 465986 h 833727"/>
                  <a:gd name="connsiteX64" fmla="*/ 4874374 w 7487769"/>
                  <a:gd name="connsiteY64" fmla="*/ 444805 h 833727"/>
                  <a:gd name="connsiteX65" fmla="*/ 4933411 w 7487769"/>
                  <a:gd name="connsiteY65" fmla="*/ 404696 h 833727"/>
                  <a:gd name="connsiteX66" fmla="*/ 4988842 w 7487769"/>
                  <a:gd name="connsiteY66" fmla="*/ 354672 h 833727"/>
                  <a:gd name="connsiteX67" fmla="*/ 5058244 w 7487769"/>
                  <a:gd name="connsiteY67" fmla="*/ 278961 h 833727"/>
                  <a:gd name="connsiteX68" fmla="*/ 5170910 w 7487769"/>
                  <a:gd name="connsiteY68" fmla="*/ 153676 h 833727"/>
                  <a:gd name="connsiteX69" fmla="*/ 5197950 w 7487769"/>
                  <a:gd name="connsiteY69" fmla="*/ 128439 h 833727"/>
                  <a:gd name="connsiteX70" fmla="*/ 5226792 w 7487769"/>
                  <a:gd name="connsiteY70" fmla="*/ 103202 h 833727"/>
                  <a:gd name="connsiteX71" fmla="*/ 5276365 w 7487769"/>
                  <a:gd name="connsiteY71" fmla="*/ 70303 h 833727"/>
                  <a:gd name="connsiteX72" fmla="*/ 5326839 w 7487769"/>
                  <a:gd name="connsiteY72" fmla="*/ 51376 h 833727"/>
                  <a:gd name="connsiteX73" fmla="*/ 5376863 w 7487769"/>
                  <a:gd name="connsiteY73" fmla="*/ 46418 h 833727"/>
                  <a:gd name="connsiteX74" fmla="*/ 5427337 w 7487769"/>
                  <a:gd name="connsiteY74" fmla="*/ 55432 h 833727"/>
                  <a:gd name="connsiteX75" fmla="*/ 5483219 w 7487769"/>
                  <a:gd name="connsiteY75" fmla="*/ 77965 h 833727"/>
                  <a:gd name="connsiteX76" fmla="*/ 5527836 w 7487769"/>
                  <a:gd name="connsiteY76" fmla="*/ 104554 h 833727"/>
                  <a:gd name="connsiteX77" fmla="*/ 5628333 w 7487769"/>
                  <a:gd name="connsiteY77" fmla="*/ 185673 h 833727"/>
                  <a:gd name="connsiteX78" fmla="*/ 5791473 w 7487769"/>
                  <a:gd name="connsiteY78" fmla="*/ 329435 h 833727"/>
                  <a:gd name="connsiteX79" fmla="*/ 5829328 w 7487769"/>
                  <a:gd name="connsiteY79" fmla="*/ 359629 h 833727"/>
                  <a:gd name="connsiteX80" fmla="*/ 5907294 w 7487769"/>
                  <a:gd name="connsiteY80" fmla="*/ 404696 h 833727"/>
                  <a:gd name="connsiteX81" fmla="*/ 5929827 w 7487769"/>
                  <a:gd name="connsiteY81" fmla="*/ 415962 h 833727"/>
                  <a:gd name="connsiteX82" fmla="*/ 5979851 w 7487769"/>
                  <a:gd name="connsiteY82" fmla="*/ 431735 h 833727"/>
                  <a:gd name="connsiteX83" fmla="*/ 6030325 w 7487769"/>
                  <a:gd name="connsiteY83" fmla="*/ 438495 h 833727"/>
                  <a:gd name="connsiteX84" fmla="*/ 6080348 w 7487769"/>
                  <a:gd name="connsiteY84" fmla="*/ 438045 h 833727"/>
                  <a:gd name="connsiteX85" fmla="*/ 6138484 w 7487769"/>
                  <a:gd name="connsiteY85" fmla="*/ 429933 h 833727"/>
                  <a:gd name="connsiteX86" fmla="*/ 6180847 w 7487769"/>
                  <a:gd name="connsiteY86" fmla="*/ 419568 h 833727"/>
                  <a:gd name="connsiteX87" fmla="*/ 6293061 w 7487769"/>
                  <a:gd name="connsiteY87" fmla="*/ 379458 h 833727"/>
                  <a:gd name="connsiteX88" fmla="*/ 6406629 w 7487769"/>
                  <a:gd name="connsiteY88" fmla="*/ 329435 h 833727"/>
                  <a:gd name="connsiteX89" fmla="*/ 6582837 w 7487769"/>
                  <a:gd name="connsiteY89" fmla="*/ 245611 h 833727"/>
                  <a:gd name="connsiteX90" fmla="*/ 6633313 w 7487769"/>
                  <a:gd name="connsiteY90" fmla="*/ 228486 h 833727"/>
                  <a:gd name="connsiteX91" fmla="*/ 6683336 w 7487769"/>
                  <a:gd name="connsiteY91" fmla="*/ 221276 h 833727"/>
                  <a:gd name="connsiteX92" fmla="*/ 6739218 w 7487769"/>
                  <a:gd name="connsiteY92" fmla="*/ 228937 h 833727"/>
                  <a:gd name="connsiteX93" fmla="*/ 6792847 w 7487769"/>
                  <a:gd name="connsiteY93" fmla="*/ 254174 h 833727"/>
                  <a:gd name="connsiteX94" fmla="*/ 6834308 w 7487769"/>
                  <a:gd name="connsiteY94" fmla="*/ 285721 h 833727"/>
                  <a:gd name="connsiteX95" fmla="*/ 6894246 w 7487769"/>
                  <a:gd name="connsiteY95" fmla="*/ 354672 h 833727"/>
                  <a:gd name="connsiteX96" fmla="*/ 6962296 w 7487769"/>
                  <a:gd name="connsiteY96" fmla="*/ 455170 h 833727"/>
                  <a:gd name="connsiteX97" fmla="*/ 7109663 w 7487769"/>
                  <a:gd name="connsiteY97" fmla="*/ 680952 h 833727"/>
                  <a:gd name="connsiteX98" fmla="*/ 7152025 w 7487769"/>
                  <a:gd name="connsiteY98" fmla="*/ 731427 h 833727"/>
                  <a:gd name="connsiteX99" fmla="*/ 7186276 w 7487769"/>
                  <a:gd name="connsiteY99" fmla="*/ 765226 h 833727"/>
                  <a:gd name="connsiteX100" fmla="*/ 7236299 w 7487769"/>
                  <a:gd name="connsiteY100" fmla="*/ 795871 h 833727"/>
                  <a:gd name="connsiteX101" fmla="*/ 7286775 w 7487769"/>
                  <a:gd name="connsiteY101" fmla="*/ 806687 h 833727"/>
                  <a:gd name="connsiteX102" fmla="*/ 7336797 w 7487769"/>
                  <a:gd name="connsiteY102" fmla="*/ 800378 h 833727"/>
                  <a:gd name="connsiteX103" fmla="*/ 7387272 w 7487769"/>
                  <a:gd name="connsiteY103" fmla="*/ 779648 h 833727"/>
                  <a:gd name="connsiteX104" fmla="*/ 7463434 w 7487769"/>
                  <a:gd name="connsiteY104" fmla="*/ 731427 h 833727"/>
                  <a:gd name="connsiteX105" fmla="*/ 7487770 w 7487769"/>
                  <a:gd name="connsiteY105" fmla="*/ 714752 h 83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7487769" h="833727">
                    <a:moveTo>
                      <a:pt x="0" y="283467"/>
                    </a:moveTo>
                    <a:lnTo>
                      <a:pt x="57685" y="304198"/>
                    </a:lnTo>
                    <a:lnTo>
                      <a:pt x="100497" y="333040"/>
                    </a:lnTo>
                    <a:lnTo>
                      <a:pt x="164492" y="404696"/>
                    </a:lnTo>
                    <a:lnTo>
                      <a:pt x="236598" y="505194"/>
                    </a:lnTo>
                    <a:lnTo>
                      <a:pt x="355573" y="680952"/>
                    </a:lnTo>
                    <a:lnTo>
                      <a:pt x="420919" y="756664"/>
                    </a:lnTo>
                    <a:lnTo>
                      <a:pt x="452465" y="787309"/>
                    </a:lnTo>
                    <a:lnTo>
                      <a:pt x="502489" y="819306"/>
                    </a:lnTo>
                    <a:lnTo>
                      <a:pt x="552963" y="833727"/>
                    </a:lnTo>
                    <a:lnTo>
                      <a:pt x="613352" y="831924"/>
                    </a:lnTo>
                    <a:lnTo>
                      <a:pt x="653462" y="820207"/>
                    </a:lnTo>
                    <a:lnTo>
                      <a:pt x="728722" y="781450"/>
                    </a:lnTo>
                    <a:lnTo>
                      <a:pt x="811644" y="731427"/>
                    </a:lnTo>
                    <a:lnTo>
                      <a:pt x="854457" y="705288"/>
                    </a:lnTo>
                    <a:lnTo>
                      <a:pt x="904480" y="679600"/>
                    </a:lnTo>
                    <a:lnTo>
                      <a:pt x="960813" y="656166"/>
                    </a:lnTo>
                    <a:lnTo>
                      <a:pt x="1055453" y="627774"/>
                    </a:lnTo>
                    <a:lnTo>
                      <a:pt x="1155951" y="601636"/>
                    </a:lnTo>
                    <a:lnTo>
                      <a:pt x="1219044" y="580454"/>
                    </a:lnTo>
                    <a:lnTo>
                      <a:pt x="1306472" y="542599"/>
                    </a:lnTo>
                    <a:lnTo>
                      <a:pt x="1507468" y="448410"/>
                    </a:lnTo>
                    <a:lnTo>
                      <a:pt x="1658440" y="386218"/>
                    </a:lnTo>
                    <a:lnTo>
                      <a:pt x="1715674" y="354672"/>
                    </a:lnTo>
                    <a:lnTo>
                      <a:pt x="1786428" y="304198"/>
                    </a:lnTo>
                    <a:lnTo>
                      <a:pt x="1845465" y="254174"/>
                    </a:lnTo>
                    <a:lnTo>
                      <a:pt x="1923882" y="178463"/>
                    </a:lnTo>
                    <a:lnTo>
                      <a:pt x="2009957" y="96893"/>
                    </a:lnTo>
                    <a:lnTo>
                      <a:pt x="2068093" y="53178"/>
                    </a:lnTo>
                    <a:lnTo>
                      <a:pt x="2111356" y="27941"/>
                    </a:lnTo>
                    <a:lnTo>
                      <a:pt x="2160930" y="9464"/>
                    </a:lnTo>
                    <a:lnTo>
                      <a:pt x="2210954" y="0"/>
                    </a:lnTo>
                    <a:lnTo>
                      <a:pt x="2273595" y="2704"/>
                    </a:lnTo>
                    <a:lnTo>
                      <a:pt x="2311451" y="9013"/>
                    </a:lnTo>
                    <a:lnTo>
                      <a:pt x="2411949" y="37405"/>
                    </a:lnTo>
                    <a:lnTo>
                      <a:pt x="2524164" y="77965"/>
                    </a:lnTo>
                    <a:lnTo>
                      <a:pt x="2641337" y="128439"/>
                    </a:lnTo>
                    <a:lnTo>
                      <a:pt x="2763917" y="192433"/>
                    </a:lnTo>
                    <a:lnTo>
                      <a:pt x="2864416" y="243358"/>
                    </a:lnTo>
                    <a:lnTo>
                      <a:pt x="2914439" y="263638"/>
                    </a:lnTo>
                    <a:lnTo>
                      <a:pt x="2977982" y="278961"/>
                    </a:lnTo>
                    <a:lnTo>
                      <a:pt x="3014937" y="284369"/>
                    </a:lnTo>
                    <a:lnTo>
                      <a:pt x="3065411" y="285270"/>
                    </a:lnTo>
                    <a:lnTo>
                      <a:pt x="3115885" y="278059"/>
                    </a:lnTo>
                    <a:lnTo>
                      <a:pt x="3216384" y="250569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3420"/>
                    </a:lnTo>
                    <a:lnTo>
                      <a:pt x="3517877" y="185223"/>
                    </a:lnTo>
                    <a:lnTo>
                      <a:pt x="3567900" y="194687"/>
                    </a:lnTo>
                    <a:lnTo>
                      <a:pt x="3618374" y="211361"/>
                    </a:lnTo>
                    <a:lnTo>
                      <a:pt x="3718873" y="259582"/>
                    </a:lnTo>
                    <a:lnTo>
                      <a:pt x="3819371" y="310056"/>
                    </a:lnTo>
                    <a:lnTo>
                      <a:pt x="3870746" y="329435"/>
                    </a:lnTo>
                    <a:lnTo>
                      <a:pt x="3919868" y="344307"/>
                    </a:lnTo>
                    <a:lnTo>
                      <a:pt x="4020367" y="360531"/>
                    </a:lnTo>
                    <a:lnTo>
                      <a:pt x="4170888" y="376755"/>
                    </a:lnTo>
                    <a:lnTo>
                      <a:pt x="4271387" y="397936"/>
                    </a:lnTo>
                    <a:lnTo>
                      <a:pt x="4472382" y="445706"/>
                    </a:lnTo>
                    <a:lnTo>
                      <a:pt x="4572880" y="463733"/>
                    </a:lnTo>
                    <a:lnTo>
                      <a:pt x="4673377" y="47725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986"/>
                    </a:lnTo>
                    <a:lnTo>
                      <a:pt x="4874374" y="444805"/>
                    </a:lnTo>
                    <a:lnTo>
                      <a:pt x="4933411" y="404696"/>
                    </a:lnTo>
                    <a:lnTo>
                      <a:pt x="4988842" y="354672"/>
                    </a:lnTo>
                    <a:lnTo>
                      <a:pt x="5058244" y="278961"/>
                    </a:lnTo>
                    <a:lnTo>
                      <a:pt x="5170910" y="153676"/>
                    </a:lnTo>
                    <a:lnTo>
                      <a:pt x="5197950" y="128439"/>
                    </a:lnTo>
                    <a:lnTo>
                      <a:pt x="5226792" y="103202"/>
                    </a:lnTo>
                    <a:lnTo>
                      <a:pt x="5276365" y="70303"/>
                    </a:lnTo>
                    <a:lnTo>
                      <a:pt x="5326839" y="51376"/>
                    </a:lnTo>
                    <a:lnTo>
                      <a:pt x="5376863" y="46418"/>
                    </a:lnTo>
                    <a:lnTo>
                      <a:pt x="5427337" y="55432"/>
                    </a:lnTo>
                    <a:lnTo>
                      <a:pt x="5483219" y="77965"/>
                    </a:lnTo>
                    <a:lnTo>
                      <a:pt x="5527836" y="104554"/>
                    </a:lnTo>
                    <a:lnTo>
                      <a:pt x="5628333" y="185673"/>
                    </a:lnTo>
                    <a:lnTo>
                      <a:pt x="5791473" y="329435"/>
                    </a:lnTo>
                    <a:lnTo>
                      <a:pt x="5829328" y="359629"/>
                    </a:lnTo>
                    <a:lnTo>
                      <a:pt x="5907294" y="404696"/>
                    </a:lnTo>
                    <a:lnTo>
                      <a:pt x="5929827" y="415962"/>
                    </a:lnTo>
                    <a:lnTo>
                      <a:pt x="5979851" y="431735"/>
                    </a:lnTo>
                    <a:lnTo>
                      <a:pt x="6030325" y="438495"/>
                    </a:lnTo>
                    <a:lnTo>
                      <a:pt x="6080348" y="438045"/>
                    </a:lnTo>
                    <a:lnTo>
                      <a:pt x="6138484" y="429933"/>
                    </a:lnTo>
                    <a:lnTo>
                      <a:pt x="6180847" y="419568"/>
                    </a:lnTo>
                    <a:lnTo>
                      <a:pt x="6293061" y="379458"/>
                    </a:lnTo>
                    <a:lnTo>
                      <a:pt x="6406629" y="329435"/>
                    </a:lnTo>
                    <a:lnTo>
                      <a:pt x="6582837" y="245611"/>
                    </a:lnTo>
                    <a:lnTo>
                      <a:pt x="6633313" y="228486"/>
                    </a:lnTo>
                    <a:lnTo>
                      <a:pt x="6683336" y="221276"/>
                    </a:lnTo>
                    <a:lnTo>
                      <a:pt x="6739218" y="228937"/>
                    </a:lnTo>
                    <a:lnTo>
                      <a:pt x="6792847" y="254174"/>
                    </a:lnTo>
                    <a:lnTo>
                      <a:pt x="6834308" y="285721"/>
                    </a:lnTo>
                    <a:lnTo>
                      <a:pt x="6894246" y="354672"/>
                    </a:lnTo>
                    <a:lnTo>
                      <a:pt x="6962296" y="455170"/>
                    </a:lnTo>
                    <a:lnTo>
                      <a:pt x="7109663" y="680952"/>
                    </a:lnTo>
                    <a:lnTo>
                      <a:pt x="7152025" y="731427"/>
                    </a:lnTo>
                    <a:lnTo>
                      <a:pt x="7186276" y="765226"/>
                    </a:lnTo>
                    <a:lnTo>
                      <a:pt x="7236299" y="795871"/>
                    </a:lnTo>
                    <a:lnTo>
                      <a:pt x="7286775" y="806687"/>
                    </a:lnTo>
                    <a:lnTo>
                      <a:pt x="7336797" y="800378"/>
                    </a:lnTo>
                    <a:lnTo>
                      <a:pt x="7387272" y="779648"/>
                    </a:lnTo>
                    <a:lnTo>
                      <a:pt x="7463434" y="73142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A1FEE03E-8626-5A29-3A36-AB368E1C651F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834177"/>
              </a:xfrm>
              <a:custGeom>
                <a:avLst/>
                <a:gdLst>
                  <a:gd name="connsiteX0" fmla="*/ 0 w 7487769"/>
                  <a:gd name="connsiteY0" fmla="*/ 283918 h 834177"/>
                  <a:gd name="connsiteX1" fmla="*/ 51826 w 7487769"/>
                  <a:gd name="connsiteY1" fmla="*/ 299691 h 834177"/>
                  <a:gd name="connsiteX2" fmla="*/ 100497 w 7487769"/>
                  <a:gd name="connsiteY2" fmla="*/ 333491 h 834177"/>
                  <a:gd name="connsiteX3" fmla="*/ 161337 w 7487769"/>
                  <a:gd name="connsiteY3" fmla="*/ 400189 h 834177"/>
                  <a:gd name="connsiteX4" fmla="*/ 233443 w 7487769"/>
                  <a:gd name="connsiteY4" fmla="*/ 500687 h 834177"/>
                  <a:gd name="connsiteX5" fmla="*/ 401991 w 7487769"/>
                  <a:gd name="connsiteY5" fmla="*/ 738187 h 834177"/>
                  <a:gd name="connsiteX6" fmla="*/ 452465 w 7487769"/>
                  <a:gd name="connsiteY6" fmla="*/ 786858 h 834177"/>
                  <a:gd name="connsiteX7" fmla="*/ 502489 w 7487769"/>
                  <a:gd name="connsiteY7" fmla="*/ 818855 h 834177"/>
                  <a:gd name="connsiteX8" fmla="*/ 552963 w 7487769"/>
                  <a:gd name="connsiteY8" fmla="*/ 834178 h 834177"/>
                  <a:gd name="connsiteX9" fmla="*/ 602986 w 7487769"/>
                  <a:gd name="connsiteY9" fmla="*/ 833727 h 834177"/>
                  <a:gd name="connsiteX10" fmla="*/ 653462 w 7487769"/>
                  <a:gd name="connsiteY10" fmla="*/ 819757 h 834177"/>
                  <a:gd name="connsiteX11" fmla="*/ 703485 w 7487769"/>
                  <a:gd name="connsiteY11" fmla="*/ 796322 h 834177"/>
                  <a:gd name="connsiteX12" fmla="*/ 904480 w 7487769"/>
                  <a:gd name="connsiteY12" fmla="*/ 679150 h 834177"/>
                  <a:gd name="connsiteX13" fmla="*/ 1004979 w 7487769"/>
                  <a:gd name="connsiteY13" fmla="*/ 641294 h 834177"/>
                  <a:gd name="connsiteX14" fmla="*/ 1157754 w 7487769"/>
                  <a:gd name="connsiteY14" fmla="*/ 601185 h 834177"/>
                  <a:gd name="connsiteX15" fmla="*/ 1256448 w 7487769"/>
                  <a:gd name="connsiteY15" fmla="*/ 565582 h 834177"/>
                  <a:gd name="connsiteX16" fmla="*/ 1406971 w 7487769"/>
                  <a:gd name="connsiteY16" fmla="*/ 493476 h 834177"/>
                  <a:gd name="connsiteX17" fmla="*/ 1507468 w 7487769"/>
                  <a:gd name="connsiteY17" fmla="*/ 448410 h 834177"/>
                  <a:gd name="connsiteX18" fmla="*/ 1627344 w 7487769"/>
                  <a:gd name="connsiteY18" fmla="*/ 400189 h 834177"/>
                  <a:gd name="connsiteX19" fmla="*/ 1708465 w 7487769"/>
                  <a:gd name="connsiteY19" fmla="*/ 359629 h 834177"/>
                  <a:gd name="connsiteX20" fmla="*/ 1760291 w 7487769"/>
                  <a:gd name="connsiteY20" fmla="*/ 324928 h 834177"/>
                  <a:gd name="connsiteX21" fmla="*/ 1822031 w 7487769"/>
                  <a:gd name="connsiteY21" fmla="*/ 274905 h 834177"/>
                  <a:gd name="connsiteX22" fmla="*/ 1909460 w 7487769"/>
                  <a:gd name="connsiteY22" fmla="*/ 191983 h 834177"/>
                  <a:gd name="connsiteX23" fmla="*/ 2009957 w 7487769"/>
                  <a:gd name="connsiteY23" fmla="*/ 96442 h 834177"/>
                  <a:gd name="connsiteX24" fmla="*/ 2074853 w 7487769"/>
                  <a:gd name="connsiteY24" fmla="*/ 48672 h 834177"/>
                  <a:gd name="connsiteX25" fmla="*/ 2120821 w 7487769"/>
                  <a:gd name="connsiteY25" fmla="*/ 23434 h 834177"/>
                  <a:gd name="connsiteX26" fmla="*/ 2160930 w 7487769"/>
                  <a:gd name="connsiteY26" fmla="*/ 8112 h 834177"/>
                  <a:gd name="connsiteX27" fmla="*/ 2210954 w 7487769"/>
                  <a:gd name="connsiteY27" fmla="*/ 0 h 834177"/>
                  <a:gd name="connsiteX28" fmla="*/ 2261428 w 7487769"/>
                  <a:gd name="connsiteY28" fmla="*/ 0 h 834177"/>
                  <a:gd name="connsiteX29" fmla="*/ 2311451 w 7487769"/>
                  <a:gd name="connsiteY29" fmla="*/ 8112 h 834177"/>
                  <a:gd name="connsiteX30" fmla="*/ 2411949 w 7487769"/>
                  <a:gd name="connsiteY30" fmla="*/ 36504 h 834177"/>
                  <a:gd name="connsiteX31" fmla="*/ 2514701 w 7487769"/>
                  <a:gd name="connsiteY31" fmla="*/ 73909 h 834177"/>
                  <a:gd name="connsiteX32" fmla="*/ 2631873 w 7487769"/>
                  <a:gd name="connsiteY32" fmla="*/ 123932 h 834177"/>
                  <a:gd name="connsiteX33" fmla="*/ 2763917 w 7487769"/>
                  <a:gd name="connsiteY33" fmla="*/ 191983 h 834177"/>
                  <a:gd name="connsiteX34" fmla="*/ 2864416 w 7487769"/>
                  <a:gd name="connsiteY34" fmla="*/ 242907 h 834177"/>
                  <a:gd name="connsiteX35" fmla="*/ 2914439 w 7487769"/>
                  <a:gd name="connsiteY35" fmla="*/ 263187 h 834177"/>
                  <a:gd name="connsiteX36" fmla="*/ 2964913 w 7487769"/>
                  <a:gd name="connsiteY36" fmla="*/ 276707 h 834177"/>
                  <a:gd name="connsiteX37" fmla="*/ 3014937 w 7487769"/>
                  <a:gd name="connsiteY37" fmla="*/ 283918 h 834177"/>
                  <a:gd name="connsiteX38" fmla="*/ 3065411 w 7487769"/>
                  <a:gd name="connsiteY38" fmla="*/ 283918 h 834177"/>
                  <a:gd name="connsiteX39" fmla="*/ 3127603 w 7487769"/>
                  <a:gd name="connsiteY39" fmla="*/ 274905 h 834177"/>
                  <a:gd name="connsiteX40" fmla="*/ 3165909 w 7487769"/>
                  <a:gd name="connsiteY40" fmla="*/ 265441 h 834177"/>
                  <a:gd name="connsiteX41" fmla="*/ 3417379 w 7487769"/>
                  <a:gd name="connsiteY41" fmla="*/ 187476 h 834177"/>
                  <a:gd name="connsiteX42" fmla="*/ 3467403 w 7487769"/>
                  <a:gd name="connsiteY42" fmla="*/ 182519 h 834177"/>
                  <a:gd name="connsiteX43" fmla="*/ 3517877 w 7487769"/>
                  <a:gd name="connsiteY43" fmla="*/ 184321 h 834177"/>
                  <a:gd name="connsiteX44" fmla="*/ 3584125 w 7487769"/>
                  <a:gd name="connsiteY44" fmla="*/ 199193 h 834177"/>
                  <a:gd name="connsiteX45" fmla="*/ 3649021 w 7487769"/>
                  <a:gd name="connsiteY45" fmla="*/ 224430 h 834177"/>
                  <a:gd name="connsiteX46" fmla="*/ 3718873 w 7487769"/>
                  <a:gd name="connsiteY46" fmla="*/ 258681 h 834177"/>
                  <a:gd name="connsiteX47" fmla="*/ 3819371 w 7487769"/>
                  <a:gd name="connsiteY47" fmla="*/ 309155 h 834177"/>
                  <a:gd name="connsiteX48" fmla="*/ 3869394 w 7487769"/>
                  <a:gd name="connsiteY48" fmla="*/ 329435 h 834177"/>
                  <a:gd name="connsiteX49" fmla="*/ 3949612 w 7487769"/>
                  <a:gd name="connsiteY49" fmla="*/ 350165 h 834177"/>
                  <a:gd name="connsiteX50" fmla="*/ 3969893 w 7487769"/>
                  <a:gd name="connsiteY50" fmla="*/ 354221 h 834177"/>
                  <a:gd name="connsiteX51" fmla="*/ 4221362 w 7487769"/>
                  <a:gd name="connsiteY51" fmla="*/ 385317 h 834177"/>
                  <a:gd name="connsiteX52" fmla="*/ 4522856 w 7487769"/>
                  <a:gd name="connsiteY52" fmla="*/ 454269 h 834177"/>
                  <a:gd name="connsiteX53" fmla="*/ 4623354 w 7487769"/>
                  <a:gd name="connsiteY53" fmla="*/ 470492 h 834177"/>
                  <a:gd name="connsiteX54" fmla="*/ 4723851 w 7487769"/>
                  <a:gd name="connsiteY54" fmla="*/ 478604 h 834177"/>
                  <a:gd name="connsiteX55" fmla="*/ 4773876 w 7487769"/>
                  <a:gd name="connsiteY55" fmla="*/ 475450 h 834177"/>
                  <a:gd name="connsiteX56" fmla="*/ 4824350 w 7487769"/>
                  <a:gd name="connsiteY56" fmla="*/ 465084 h 834177"/>
                  <a:gd name="connsiteX57" fmla="*/ 4874374 w 7487769"/>
                  <a:gd name="connsiteY57" fmla="*/ 443453 h 834177"/>
                  <a:gd name="connsiteX58" fmla="*/ 4937467 w 7487769"/>
                  <a:gd name="connsiteY58" fmla="*/ 400189 h 834177"/>
                  <a:gd name="connsiteX59" fmla="*/ 4992448 w 7487769"/>
                  <a:gd name="connsiteY59" fmla="*/ 350165 h 834177"/>
                  <a:gd name="connsiteX60" fmla="*/ 5075370 w 7487769"/>
                  <a:gd name="connsiteY60" fmla="*/ 258230 h 834177"/>
                  <a:gd name="connsiteX61" fmla="*/ 5150630 w 7487769"/>
                  <a:gd name="connsiteY61" fmla="*/ 174407 h 834177"/>
                  <a:gd name="connsiteX62" fmla="*/ 5202006 w 7487769"/>
                  <a:gd name="connsiteY62" fmla="*/ 123932 h 834177"/>
                  <a:gd name="connsiteX63" fmla="*/ 5231750 w 7487769"/>
                  <a:gd name="connsiteY63" fmla="*/ 98695 h 834177"/>
                  <a:gd name="connsiteX64" fmla="*/ 5276365 w 7487769"/>
                  <a:gd name="connsiteY64" fmla="*/ 69853 h 834177"/>
                  <a:gd name="connsiteX65" fmla="*/ 5326839 w 7487769"/>
                  <a:gd name="connsiteY65" fmla="*/ 50024 h 834177"/>
                  <a:gd name="connsiteX66" fmla="*/ 5376863 w 7487769"/>
                  <a:gd name="connsiteY66" fmla="*/ 45968 h 834177"/>
                  <a:gd name="connsiteX67" fmla="*/ 5427337 w 7487769"/>
                  <a:gd name="connsiteY67" fmla="*/ 54981 h 834177"/>
                  <a:gd name="connsiteX68" fmla="*/ 5477360 w 7487769"/>
                  <a:gd name="connsiteY68" fmla="*/ 75261 h 834177"/>
                  <a:gd name="connsiteX69" fmla="*/ 5553073 w 7487769"/>
                  <a:gd name="connsiteY69" fmla="*/ 123932 h 834177"/>
                  <a:gd name="connsiteX70" fmla="*/ 5614814 w 7487769"/>
                  <a:gd name="connsiteY70" fmla="*/ 174407 h 834177"/>
                  <a:gd name="connsiteX71" fmla="*/ 5699087 w 7487769"/>
                  <a:gd name="connsiteY71" fmla="*/ 249667 h 834177"/>
                  <a:gd name="connsiteX72" fmla="*/ 5785164 w 7487769"/>
                  <a:gd name="connsiteY72" fmla="*/ 324928 h 834177"/>
                  <a:gd name="connsiteX73" fmla="*/ 5855016 w 7487769"/>
                  <a:gd name="connsiteY73" fmla="*/ 375402 h 834177"/>
                  <a:gd name="connsiteX74" fmla="*/ 5898280 w 7487769"/>
                  <a:gd name="connsiteY74" fmla="*/ 400189 h 834177"/>
                  <a:gd name="connsiteX75" fmla="*/ 5929827 w 7487769"/>
                  <a:gd name="connsiteY75" fmla="*/ 415962 h 834177"/>
                  <a:gd name="connsiteX76" fmla="*/ 5979851 w 7487769"/>
                  <a:gd name="connsiteY76" fmla="*/ 431285 h 834177"/>
                  <a:gd name="connsiteX77" fmla="*/ 6030325 w 7487769"/>
                  <a:gd name="connsiteY77" fmla="*/ 438946 h 834177"/>
                  <a:gd name="connsiteX78" fmla="*/ 6080348 w 7487769"/>
                  <a:gd name="connsiteY78" fmla="*/ 438495 h 834177"/>
                  <a:gd name="connsiteX79" fmla="*/ 6156059 w 7487769"/>
                  <a:gd name="connsiteY79" fmla="*/ 425426 h 834177"/>
                  <a:gd name="connsiteX80" fmla="*/ 6180847 w 7487769"/>
                  <a:gd name="connsiteY80" fmla="*/ 419568 h 834177"/>
                  <a:gd name="connsiteX81" fmla="*/ 6281344 w 7487769"/>
                  <a:gd name="connsiteY81" fmla="*/ 384416 h 834177"/>
                  <a:gd name="connsiteX82" fmla="*/ 6381842 w 7487769"/>
                  <a:gd name="connsiteY82" fmla="*/ 341152 h 834177"/>
                  <a:gd name="connsiteX83" fmla="*/ 6582837 w 7487769"/>
                  <a:gd name="connsiteY83" fmla="*/ 245161 h 834177"/>
                  <a:gd name="connsiteX84" fmla="*/ 6633313 w 7487769"/>
                  <a:gd name="connsiteY84" fmla="*/ 228937 h 834177"/>
                  <a:gd name="connsiteX85" fmla="*/ 6683336 w 7487769"/>
                  <a:gd name="connsiteY85" fmla="*/ 220825 h 834177"/>
                  <a:gd name="connsiteX86" fmla="*/ 6733810 w 7487769"/>
                  <a:gd name="connsiteY86" fmla="*/ 226684 h 834177"/>
                  <a:gd name="connsiteX87" fmla="*/ 6787890 w 7487769"/>
                  <a:gd name="connsiteY87" fmla="*/ 249667 h 834177"/>
                  <a:gd name="connsiteX88" fmla="*/ 6846927 w 7487769"/>
                  <a:gd name="connsiteY88" fmla="*/ 299691 h 834177"/>
                  <a:gd name="connsiteX89" fmla="*/ 6891092 w 7487769"/>
                  <a:gd name="connsiteY89" fmla="*/ 350165 h 834177"/>
                  <a:gd name="connsiteX90" fmla="*/ 6976267 w 7487769"/>
                  <a:gd name="connsiteY90" fmla="*/ 475900 h 834177"/>
                  <a:gd name="connsiteX91" fmla="*/ 7106959 w 7487769"/>
                  <a:gd name="connsiteY91" fmla="*/ 676896 h 834177"/>
                  <a:gd name="connsiteX92" fmla="*/ 7148421 w 7487769"/>
                  <a:gd name="connsiteY92" fmla="*/ 726920 h 834177"/>
                  <a:gd name="connsiteX93" fmla="*/ 7186276 w 7487769"/>
                  <a:gd name="connsiteY93" fmla="*/ 764325 h 834177"/>
                  <a:gd name="connsiteX94" fmla="*/ 7236299 w 7487769"/>
                  <a:gd name="connsiteY94" fmla="*/ 794970 h 834177"/>
                  <a:gd name="connsiteX95" fmla="*/ 7286775 w 7487769"/>
                  <a:gd name="connsiteY95" fmla="*/ 806237 h 834177"/>
                  <a:gd name="connsiteX96" fmla="*/ 7336797 w 7487769"/>
                  <a:gd name="connsiteY96" fmla="*/ 799477 h 834177"/>
                  <a:gd name="connsiteX97" fmla="*/ 7391778 w 7487769"/>
                  <a:gd name="connsiteY97" fmla="*/ 777394 h 834177"/>
                  <a:gd name="connsiteX98" fmla="*/ 7487770 w 7487769"/>
                  <a:gd name="connsiteY98" fmla="*/ 714752 h 8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4177">
                    <a:moveTo>
                      <a:pt x="0" y="283918"/>
                    </a:moveTo>
                    <a:lnTo>
                      <a:pt x="51826" y="299691"/>
                    </a:lnTo>
                    <a:lnTo>
                      <a:pt x="100497" y="333491"/>
                    </a:lnTo>
                    <a:lnTo>
                      <a:pt x="161337" y="400189"/>
                    </a:lnTo>
                    <a:lnTo>
                      <a:pt x="233443" y="500687"/>
                    </a:lnTo>
                    <a:lnTo>
                      <a:pt x="401991" y="738187"/>
                    </a:lnTo>
                    <a:lnTo>
                      <a:pt x="452465" y="786858"/>
                    </a:lnTo>
                    <a:lnTo>
                      <a:pt x="502489" y="818855"/>
                    </a:lnTo>
                    <a:lnTo>
                      <a:pt x="552963" y="834178"/>
                    </a:lnTo>
                    <a:lnTo>
                      <a:pt x="602986" y="833727"/>
                    </a:lnTo>
                    <a:lnTo>
                      <a:pt x="653462" y="819757"/>
                    </a:lnTo>
                    <a:lnTo>
                      <a:pt x="703485" y="796322"/>
                    </a:lnTo>
                    <a:lnTo>
                      <a:pt x="904480" y="679150"/>
                    </a:lnTo>
                    <a:lnTo>
                      <a:pt x="1004979" y="641294"/>
                    </a:lnTo>
                    <a:lnTo>
                      <a:pt x="1157754" y="601185"/>
                    </a:lnTo>
                    <a:lnTo>
                      <a:pt x="1256448" y="565582"/>
                    </a:lnTo>
                    <a:lnTo>
                      <a:pt x="1406971" y="493476"/>
                    </a:lnTo>
                    <a:lnTo>
                      <a:pt x="1507468" y="448410"/>
                    </a:lnTo>
                    <a:lnTo>
                      <a:pt x="1627344" y="400189"/>
                    </a:lnTo>
                    <a:lnTo>
                      <a:pt x="1708465" y="359629"/>
                    </a:lnTo>
                    <a:lnTo>
                      <a:pt x="1760291" y="324928"/>
                    </a:lnTo>
                    <a:lnTo>
                      <a:pt x="1822031" y="274905"/>
                    </a:lnTo>
                    <a:lnTo>
                      <a:pt x="1909460" y="191983"/>
                    </a:lnTo>
                    <a:lnTo>
                      <a:pt x="2009957" y="96442"/>
                    </a:lnTo>
                    <a:lnTo>
                      <a:pt x="2074853" y="48672"/>
                    </a:lnTo>
                    <a:lnTo>
                      <a:pt x="2120821" y="23434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14701" y="73909"/>
                    </a:lnTo>
                    <a:lnTo>
                      <a:pt x="2631873" y="123932"/>
                    </a:lnTo>
                    <a:lnTo>
                      <a:pt x="2763917" y="191983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3918"/>
                    </a:lnTo>
                    <a:lnTo>
                      <a:pt x="3065411" y="283918"/>
                    </a:lnTo>
                    <a:lnTo>
                      <a:pt x="3127603" y="274905"/>
                    </a:lnTo>
                    <a:lnTo>
                      <a:pt x="3165909" y="265441"/>
                    </a:lnTo>
                    <a:lnTo>
                      <a:pt x="3417379" y="187476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84125" y="199193"/>
                    </a:lnTo>
                    <a:lnTo>
                      <a:pt x="3649021" y="224430"/>
                    </a:lnTo>
                    <a:lnTo>
                      <a:pt x="3718873" y="258681"/>
                    </a:lnTo>
                    <a:lnTo>
                      <a:pt x="3819371" y="309155"/>
                    </a:lnTo>
                    <a:lnTo>
                      <a:pt x="3869394" y="329435"/>
                    </a:lnTo>
                    <a:lnTo>
                      <a:pt x="3949612" y="350165"/>
                    </a:lnTo>
                    <a:lnTo>
                      <a:pt x="3969893" y="354221"/>
                    </a:lnTo>
                    <a:lnTo>
                      <a:pt x="4221362" y="385317"/>
                    </a:lnTo>
                    <a:lnTo>
                      <a:pt x="4522856" y="454269"/>
                    </a:lnTo>
                    <a:lnTo>
                      <a:pt x="4623354" y="470492"/>
                    </a:lnTo>
                    <a:lnTo>
                      <a:pt x="4723851" y="478604"/>
                    </a:lnTo>
                    <a:lnTo>
                      <a:pt x="4773876" y="475450"/>
                    </a:lnTo>
                    <a:lnTo>
                      <a:pt x="4824350" y="465084"/>
                    </a:lnTo>
                    <a:lnTo>
                      <a:pt x="4874374" y="443453"/>
                    </a:lnTo>
                    <a:lnTo>
                      <a:pt x="4937467" y="400189"/>
                    </a:lnTo>
                    <a:lnTo>
                      <a:pt x="4992448" y="350165"/>
                    </a:lnTo>
                    <a:lnTo>
                      <a:pt x="5075370" y="258230"/>
                    </a:lnTo>
                    <a:lnTo>
                      <a:pt x="5150630" y="174407"/>
                    </a:lnTo>
                    <a:lnTo>
                      <a:pt x="5202006" y="123932"/>
                    </a:lnTo>
                    <a:lnTo>
                      <a:pt x="5231750" y="98695"/>
                    </a:lnTo>
                    <a:lnTo>
                      <a:pt x="5276365" y="69853"/>
                    </a:lnTo>
                    <a:lnTo>
                      <a:pt x="5326839" y="50024"/>
                    </a:lnTo>
                    <a:lnTo>
                      <a:pt x="5376863" y="45968"/>
                    </a:lnTo>
                    <a:lnTo>
                      <a:pt x="5427337" y="54981"/>
                    </a:lnTo>
                    <a:lnTo>
                      <a:pt x="5477360" y="75261"/>
                    </a:lnTo>
                    <a:lnTo>
                      <a:pt x="5553073" y="123932"/>
                    </a:lnTo>
                    <a:lnTo>
                      <a:pt x="5614814" y="174407"/>
                    </a:lnTo>
                    <a:lnTo>
                      <a:pt x="5699087" y="249667"/>
                    </a:lnTo>
                    <a:lnTo>
                      <a:pt x="5785164" y="324928"/>
                    </a:lnTo>
                    <a:lnTo>
                      <a:pt x="5855016" y="375402"/>
                    </a:lnTo>
                    <a:lnTo>
                      <a:pt x="5898280" y="400189"/>
                    </a:lnTo>
                    <a:lnTo>
                      <a:pt x="5929827" y="415962"/>
                    </a:lnTo>
                    <a:lnTo>
                      <a:pt x="5979851" y="431285"/>
                    </a:lnTo>
                    <a:lnTo>
                      <a:pt x="6030325" y="438946"/>
                    </a:lnTo>
                    <a:lnTo>
                      <a:pt x="6080348" y="438495"/>
                    </a:lnTo>
                    <a:lnTo>
                      <a:pt x="6156059" y="425426"/>
                    </a:lnTo>
                    <a:lnTo>
                      <a:pt x="6180847" y="419568"/>
                    </a:lnTo>
                    <a:lnTo>
                      <a:pt x="6281344" y="384416"/>
                    </a:lnTo>
                    <a:lnTo>
                      <a:pt x="6381842" y="341152"/>
                    </a:lnTo>
                    <a:lnTo>
                      <a:pt x="6582837" y="245161"/>
                    </a:lnTo>
                    <a:lnTo>
                      <a:pt x="6633313" y="228937"/>
                    </a:lnTo>
                    <a:lnTo>
                      <a:pt x="6683336" y="220825"/>
                    </a:lnTo>
                    <a:lnTo>
                      <a:pt x="6733810" y="226684"/>
                    </a:lnTo>
                    <a:lnTo>
                      <a:pt x="6787890" y="249667"/>
                    </a:lnTo>
                    <a:lnTo>
                      <a:pt x="6846927" y="299691"/>
                    </a:lnTo>
                    <a:lnTo>
                      <a:pt x="6891092" y="350165"/>
                    </a:lnTo>
                    <a:lnTo>
                      <a:pt x="6976267" y="475900"/>
                    </a:lnTo>
                    <a:lnTo>
                      <a:pt x="7106959" y="676896"/>
                    </a:lnTo>
                    <a:lnTo>
                      <a:pt x="7148421" y="72692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6237"/>
                    </a:lnTo>
                    <a:lnTo>
                      <a:pt x="7336797" y="799477"/>
                    </a:lnTo>
                    <a:lnTo>
                      <a:pt x="7391778" y="777394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6F9FAAD7-EA99-A54D-4F34-71A191BB9367}"/>
                  </a:ext>
                </a:extLst>
              </p:cNvPr>
              <p:cNvSpPr/>
              <p:nvPr/>
            </p:nvSpPr>
            <p:spPr>
              <a:xfrm>
                <a:off x="16401256" y="-11068091"/>
                <a:ext cx="7489121" cy="716103"/>
              </a:xfrm>
              <a:custGeom>
                <a:avLst/>
                <a:gdLst>
                  <a:gd name="connsiteX0" fmla="*/ 5547214 w 7489121"/>
                  <a:gd name="connsiteY0" fmla="*/ 1352 h 716103"/>
                  <a:gd name="connsiteX1" fmla="*/ 5610307 w 7489121"/>
                  <a:gd name="connsiteY1" fmla="*/ 51826 h 716103"/>
                  <a:gd name="connsiteX2" fmla="*/ 5639600 w 7489121"/>
                  <a:gd name="connsiteY2" fmla="*/ 77063 h 716103"/>
                  <a:gd name="connsiteX3" fmla="*/ 5728831 w 7489121"/>
                  <a:gd name="connsiteY3" fmla="*/ 158633 h 716103"/>
                  <a:gd name="connsiteX4" fmla="*/ 5812204 w 7489121"/>
                  <a:gd name="connsiteY4" fmla="*/ 227585 h 716103"/>
                  <a:gd name="connsiteX5" fmla="*/ 5847806 w 7489121"/>
                  <a:gd name="connsiteY5" fmla="*/ 252822 h 716103"/>
                  <a:gd name="connsiteX6" fmla="*/ 5889718 w 7489121"/>
                  <a:gd name="connsiteY6" fmla="*/ 278059 h 716103"/>
                  <a:gd name="connsiteX7" fmla="*/ 5946952 w 7489121"/>
                  <a:gd name="connsiteY7" fmla="*/ 303296 h 716103"/>
                  <a:gd name="connsiteX8" fmla="*/ 5979851 w 7489121"/>
                  <a:gd name="connsiteY8" fmla="*/ 313662 h 716103"/>
                  <a:gd name="connsiteX9" fmla="*/ 6030325 w 7489121"/>
                  <a:gd name="connsiteY9" fmla="*/ 321323 h 716103"/>
                  <a:gd name="connsiteX10" fmla="*/ 6080799 w 7489121"/>
                  <a:gd name="connsiteY10" fmla="*/ 320872 h 716103"/>
                  <a:gd name="connsiteX11" fmla="*/ 6131273 w 7489121"/>
                  <a:gd name="connsiteY11" fmla="*/ 313662 h 716103"/>
                  <a:gd name="connsiteX12" fmla="*/ 6231321 w 7489121"/>
                  <a:gd name="connsiteY12" fmla="*/ 285721 h 716103"/>
                  <a:gd name="connsiteX13" fmla="*/ 6331819 w 7489121"/>
                  <a:gd name="connsiteY13" fmla="*/ 246062 h 716103"/>
                  <a:gd name="connsiteX14" fmla="*/ 6432316 w 7489121"/>
                  <a:gd name="connsiteY14" fmla="*/ 199644 h 716103"/>
                  <a:gd name="connsiteX15" fmla="*/ 6583740 w 7489121"/>
                  <a:gd name="connsiteY15" fmla="*/ 127087 h 716103"/>
                  <a:gd name="connsiteX16" fmla="*/ 6633313 w 7489121"/>
                  <a:gd name="connsiteY16" fmla="*/ 111314 h 716103"/>
                  <a:gd name="connsiteX17" fmla="*/ 6683787 w 7489121"/>
                  <a:gd name="connsiteY17" fmla="*/ 102751 h 716103"/>
                  <a:gd name="connsiteX18" fmla="*/ 6734261 w 7489121"/>
                  <a:gd name="connsiteY18" fmla="*/ 108159 h 716103"/>
                  <a:gd name="connsiteX19" fmla="*/ 6784735 w 7489121"/>
                  <a:gd name="connsiteY19" fmla="*/ 128439 h 716103"/>
                  <a:gd name="connsiteX20" fmla="*/ 6844673 w 7489121"/>
                  <a:gd name="connsiteY20" fmla="*/ 177561 h 716103"/>
                  <a:gd name="connsiteX21" fmla="*/ 6907315 w 7489121"/>
                  <a:gd name="connsiteY21" fmla="*/ 252822 h 716103"/>
                  <a:gd name="connsiteX22" fmla="*/ 6958692 w 7489121"/>
                  <a:gd name="connsiteY22" fmla="*/ 328083 h 716103"/>
                  <a:gd name="connsiteX23" fmla="*/ 7105157 w 7489121"/>
                  <a:gd name="connsiteY23" fmla="*/ 554316 h 716103"/>
                  <a:gd name="connsiteX24" fmla="*/ 7145266 w 7489121"/>
                  <a:gd name="connsiteY24" fmla="*/ 604790 h 716103"/>
                  <a:gd name="connsiteX25" fmla="*/ 7202950 w 7489121"/>
                  <a:gd name="connsiteY25" fmla="*/ 655264 h 716103"/>
                  <a:gd name="connsiteX26" fmla="*/ 7237651 w 7489121"/>
                  <a:gd name="connsiteY26" fmla="*/ 676896 h 716103"/>
                  <a:gd name="connsiteX27" fmla="*/ 7288126 w 7489121"/>
                  <a:gd name="connsiteY27" fmla="*/ 687712 h 716103"/>
                  <a:gd name="connsiteX28" fmla="*/ 7340402 w 7489121"/>
                  <a:gd name="connsiteY28" fmla="*/ 680502 h 716103"/>
                  <a:gd name="connsiteX29" fmla="*/ 7397186 w 7489121"/>
                  <a:gd name="connsiteY29" fmla="*/ 655264 h 716103"/>
                  <a:gd name="connsiteX30" fmla="*/ 7440449 w 7489121"/>
                  <a:gd name="connsiteY30" fmla="*/ 630027 h 716103"/>
                  <a:gd name="connsiteX31" fmla="*/ 7489122 w 7489121"/>
                  <a:gd name="connsiteY31" fmla="*/ 596228 h 716103"/>
                  <a:gd name="connsiteX32" fmla="*/ 2624662 w 7489121"/>
                  <a:gd name="connsiteY32" fmla="*/ 1352 h 716103"/>
                  <a:gd name="connsiteX33" fmla="*/ 2763917 w 7489121"/>
                  <a:gd name="connsiteY33" fmla="*/ 73007 h 716103"/>
                  <a:gd name="connsiteX34" fmla="*/ 2872076 w 7489121"/>
                  <a:gd name="connsiteY34" fmla="*/ 127087 h 716103"/>
                  <a:gd name="connsiteX35" fmla="*/ 2914439 w 7489121"/>
                  <a:gd name="connsiteY35" fmla="*/ 143762 h 716103"/>
                  <a:gd name="connsiteX36" fmla="*/ 2964913 w 7489121"/>
                  <a:gd name="connsiteY36" fmla="*/ 157732 h 716103"/>
                  <a:gd name="connsiteX37" fmla="*/ 3015388 w 7489121"/>
                  <a:gd name="connsiteY37" fmla="*/ 164492 h 716103"/>
                  <a:gd name="connsiteX38" fmla="*/ 3065862 w 7489121"/>
                  <a:gd name="connsiteY38" fmla="*/ 164492 h 716103"/>
                  <a:gd name="connsiteX39" fmla="*/ 3142024 w 7489121"/>
                  <a:gd name="connsiteY39" fmla="*/ 151874 h 716103"/>
                  <a:gd name="connsiteX40" fmla="*/ 3216833 w 7489121"/>
                  <a:gd name="connsiteY40" fmla="*/ 130692 h 716103"/>
                  <a:gd name="connsiteX41" fmla="*/ 3367806 w 7489121"/>
                  <a:gd name="connsiteY41" fmla="*/ 79767 h 716103"/>
                  <a:gd name="connsiteX42" fmla="*/ 3418280 w 7489121"/>
                  <a:gd name="connsiteY42" fmla="*/ 68050 h 716103"/>
                  <a:gd name="connsiteX43" fmla="*/ 3468755 w 7489121"/>
                  <a:gd name="connsiteY43" fmla="*/ 63544 h 716103"/>
                  <a:gd name="connsiteX44" fmla="*/ 3519229 w 7489121"/>
                  <a:gd name="connsiteY44" fmla="*/ 64896 h 716103"/>
                  <a:gd name="connsiteX45" fmla="*/ 3572858 w 7489121"/>
                  <a:gd name="connsiteY45" fmla="*/ 76162 h 716103"/>
                  <a:gd name="connsiteX46" fmla="*/ 3641810 w 7489121"/>
                  <a:gd name="connsiteY46" fmla="*/ 101399 h 716103"/>
                  <a:gd name="connsiteX47" fmla="*/ 3720225 w 7489121"/>
                  <a:gd name="connsiteY47" fmla="*/ 139706 h 716103"/>
                  <a:gd name="connsiteX48" fmla="*/ 3820723 w 7489121"/>
                  <a:gd name="connsiteY48" fmla="*/ 190180 h 716103"/>
                  <a:gd name="connsiteX49" fmla="*/ 3871197 w 7489121"/>
                  <a:gd name="connsiteY49" fmla="*/ 210009 h 716103"/>
                  <a:gd name="connsiteX50" fmla="*/ 3934290 w 7489121"/>
                  <a:gd name="connsiteY50" fmla="*/ 227134 h 716103"/>
                  <a:gd name="connsiteX51" fmla="*/ 4022170 w 7489121"/>
                  <a:gd name="connsiteY51" fmla="*/ 240654 h 716103"/>
                  <a:gd name="connsiteX52" fmla="*/ 4173141 w 7489121"/>
                  <a:gd name="connsiteY52" fmla="*/ 257329 h 716103"/>
                  <a:gd name="connsiteX53" fmla="*/ 4273639 w 7489121"/>
                  <a:gd name="connsiteY53" fmla="*/ 278059 h 716103"/>
                  <a:gd name="connsiteX54" fmla="*/ 4525110 w 7489121"/>
                  <a:gd name="connsiteY54" fmla="*/ 335294 h 716103"/>
                  <a:gd name="connsiteX55" fmla="*/ 4676081 w 7489121"/>
                  <a:gd name="connsiteY55" fmla="*/ 356475 h 716103"/>
                  <a:gd name="connsiteX56" fmla="*/ 4726555 w 7489121"/>
                  <a:gd name="connsiteY56" fmla="*/ 359179 h 716103"/>
                  <a:gd name="connsiteX57" fmla="*/ 4790550 w 7489121"/>
                  <a:gd name="connsiteY57" fmla="*/ 352419 h 716103"/>
                  <a:gd name="connsiteX58" fmla="*/ 4827054 w 7489121"/>
                  <a:gd name="connsiteY58" fmla="*/ 344757 h 716103"/>
                  <a:gd name="connsiteX59" fmla="*/ 4877528 w 7489121"/>
                  <a:gd name="connsiteY59" fmla="*/ 323126 h 716103"/>
                  <a:gd name="connsiteX60" fmla="*/ 4943775 w 7489121"/>
                  <a:gd name="connsiteY60" fmla="*/ 276707 h 716103"/>
                  <a:gd name="connsiteX61" fmla="*/ 4997855 w 7489121"/>
                  <a:gd name="connsiteY61" fmla="*/ 226233 h 716103"/>
                  <a:gd name="connsiteX62" fmla="*/ 5067258 w 7489121"/>
                  <a:gd name="connsiteY62" fmla="*/ 150972 h 716103"/>
                  <a:gd name="connsiteX63" fmla="*/ 5156488 w 7489121"/>
                  <a:gd name="connsiteY63" fmla="*/ 50474 h 716103"/>
                  <a:gd name="connsiteX64" fmla="*/ 5180825 w 7489121"/>
                  <a:gd name="connsiteY64" fmla="*/ 25237 h 716103"/>
                  <a:gd name="connsiteX65" fmla="*/ 5209666 w 7489121"/>
                  <a:gd name="connsiteY65" fmla="*/ 0 h 716103"/>
                  <a:gd name="connsiteX66" fmla="*/ 0 w 7489121"/>
                  <a:gd name="connsiteY66" fmla="*/ 164492 h 716103"/>
                  <a:gd name="connsiteX67" fmla="*/ 50474 w 7489121"/>
                  <a:gd name="connsiteY67" fmla="*/ 180265 h 716103"/>
                  <a:gd name="connsiteX68" fmla="*/ 112666 w 7489121"/>
                  <a:gd name="connsiteY68" fmla="*/ 227585 h 716103"/>
                  <a:gd name="connsiteX69" fmla="*/ 159084 w 7489121"/>
                  <a:gd name="connsiteY69" fmla="*/ 278059 h 716103"/>
                  <a:gd name="connsiteX70" fmla="*/ 251921 w 7489121"/>
                  <a:gd name="connsiteY70" fmla="*/ 409653 h 716103"/>
                  <a:gd name="connsiteX71" fmla="*/ 352418 w 7489121"/>
                  <a:gd name="connsiteY71" fmla="*/ 557921 h 716103"/>
                  <a:gd name="connsiteX72" fmla="*/ 412357 w 7489121"/>
                  <a:gd name="connsiteY72" fmla="*/ 630027 h 716103"/>
                  <a:gd name="connsiteX73" fmla="*/ 452916 w 7489121"/>
                  <a:gd name="connsiteY73" fmla="*/ 668784 h 716103"/>
                  <a:gd name="connsiteX74" fmla="*/ 503390 w 7489121"/>
                  <a:gd name="connsiteY74" fmla="*/ 699880 h 716103"/>
                  <a:gd name="connsiteX75" fmla="*/ 552963 w 7489121"/>
                  <a:gd name="connsiteY75" fmla="*/ 716104 h 716103"/>
                  <a:gd name="connsiteX76" fmla="*/ 603437 w 7489121"/>
                  <a:gd name="connsiteY76" fmla="*/ 715203 h 716103"/>
                  <a:gd name="connsiteX77" fmla="*/ 653911 w 7489121"/>
                  <a:gd name="connsiteY77" fmla="*/ 702133 h 716103"/>
                  <a:gd name="connsiteX78" fmla="*/ 744495 w 7489121"/>
                  <a:gd name="connsiteY78" fmla="*/ 654363 h 716103"/>
                  <a:gd name="connsiteX79" fmla="*/ 905382 w 7489121"/>
                  <a:gd name="connsiteY79" fmla="*/ 561076 h 716103"/>
                  <a:gd name="connsiteX80" fmla="*/ 987853 w 7489121"/>
                  <a:gd name="connsiteY80" fmla="*/ 528628 h 716103"/>
                  <a:gd name="connsiteX81" fmla="*/ 1056355 w 7489121"/>
                  <a:gd name="connsiteY81" fmla="*/ 509250 h 716103"/>
                  <a:gd name="connsiteX82" fmla="*/ 1172174 w 7489121"/>
                  <a:gd name="connsiteY82" fmla="*/ 478604 h 716103"/>
                  <a:gd name="connsiteX83" fmla="*/ 1257350 w 7489121"/>
                  <a:gd name="connsiteY83" fmla="*/ 447509 h 716103"/>
                  <a:gd name="connsiteX84" fmla="*/ 1558844 w 7489121"/>
                  <a:gd name="connsiteY84" fmla="*/ 310507 h 716103"/>
                  <a:gd name="connsiteX85" fmla="*/ 1659341 w 7489121"/>
                  <a:gd name="connsiteY85" fmla="*/ 266793 h 716103"/>
                  <a:gd name="connsiteX86" fmla="*/ 1730547 w 7489121"/>
                  <a:gd name="connsiteY86" fmla="*/ 227134 h 716103"/>
                  <a:gd name="connsiteX87" fmla="*/ 1799047 w 7489121"/>
                  <a:gd name="connsiteY87" fmla="*/ 176660 h 716103"/>
                  <a:gd name="connsiteX88" fmla="*/ 1828340 w 7489121"/>
                  <a:gd name="connsiteY88" fmla="*/ 151423 h 716103"/>
                  <a:gd name="connsiteX89" fmla="*/ 1932894 w 7489121"/>
                  <a:gd name="connsiteY89" fmla="*/ 50925 h 716103"/>
                  <a:gd name="connsiteX90" fmla="*/ 1986523 w 7489121"/>
                  <a:gd name="connsiteY90" fmla="*/ 451 h 71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7489121" h="716103">
                    <a:moveTo>
                      <a:pt x="5547214" y="1352"/>
                    </a:moveTo>
                    <a:lnTo>
                      <a:pt x="5610307" y="51826"/>
                    </a:lnTo>
                    <a:lnTo>
                      <a:pt x="5639600" y="77063"/>
                    </a:lnTo>
                    <a:lnTo>
                      <a:pt x="5728831" y="158633"/>
                    </a:lnTo>
                    <a:lnTo>
                      <a:pt x="5812204" y="227585"/>
                    </a:lnTo>
                    <a:lnTo>
                      <a:pt x="5847806" y="252822"/>
                    </a:lnTo>
                    <a:lnTo>
                      <a:pt x="5889718" y="278059"/>
                    </a:lnTo>
                    <a:lnTo>
                      <a:pt x="5946952" y="303296"/>
                    </a:lnTo>
                    <a:lnTo>
                      <a:pt x="5979851" y="313662"/>
                    </a:lnTo>
                    <a:lnTo>
                      <a:pt x="6030325" y="321323"/>
                    </a:lnTo>
                    <a:lnTo>
                      <a:pt x="6080799" y="320872"/>
                    </a:lnTo>
                    <a:lnTo>
                      <a:pt x="6131273" y="313662"/>
                    </a:lnTo>
                    <a:lnTo>
                      <a:pt x="6231321" y="285721"/>
                    </a:lnTo>
                    <a:lnTo>
                      <a:pt x="6331819" y="246062"/>
                    </a:lnTo>
                    <a:lnTo>
                      <a:pt x="6432316" y="199644"/>
                    </a:lnTo>
                    <a:lnTo>
                      <a:pt x="6583740" y="127087"/>
                    </a:lnTo>
                    <a:lnTo>
                      <a:pt x="6633313" y="111314"/>
                    </a:lnTo>
                    <a:lnTo>
                      <a:pt x="6683787" y="102751"/>
                    </a:lnTo>
                    <a:lnTo>
                      <a:pt x="6734261" y="108159"/>
                    </a:lnTo>
                    <a:lnTo>
                      <a:pt x="6784735" y="128439"/>
                    </a:lnTo>
                    <a:lnTo>
                      <a:pt x="6844673" y="177561"/>
                    </a:lnTo>
                    <a:lnTo>
                      <a:pt x="6907315" y="252822"/>
                    </a:lnTo>
                    <a:lnTo>
                      <a:pt x="6958692" y="328083"/>
                    </a:lnTo>
                    <a:lnTo>
                      <a:pt x="7105157" y="554316"/>
                    </a:lnTo>
                    <a:lnTo>
                      <a:pt x="7145266" y="604790"/>
                    </a:lnTo>
                    <a:lnTo>
                      <a:pt x="7202950" y="655264"/>
                    </a:lnTo>
                    <a:lnTo>
                      <a:pt x="7237651" y="676896"/>
                    </a:lnTo>
                    <a:lnTo>
                      <a:pt x="7288126" y="687712"/>
                    </a:lnTo>
                    <a:lnTo>
                      <a:pt x="7340402" y="680502"/>
                    </a:lnTo>
                    <a:lnTo>
                      <a:pt x="7397186" y="655264"/>
                    </a:lnTo>
                    <a:lnTo>
                      <a:pt x="7440449" y="630027"/>
                    </a:lnTo>
                    <a:lnTo>
                      <a:pt x="7489122" y="596228"/>
                    </a:lnTo>
                    <a:moveTo>
                      <a:pt x="2624662" y="1352"/>
                    </a:moveTo>
                    <a:lnTo>
                      <a:pt x="2763917" y="73007"/>
                    </a:lnTo>
                    <a:lnTo>
                      <a:pt x="2872076" y="127087"/>
                    </a:lnTo>
                    <a:lnTo>
                      <a:pt x="2914439" y="143762"/>
                    </a:lnTo>
                    <a:lnTo>
                      <a:pt x="2964913" y="157732"/>
                    </a:lnTo>
                    <a:lnTo>
                      <a:pt x="3015388" y="164492"/>
                    </a:lnTo>
                    <a:lnTo>
                      <a:pt x="3065862" y="164492"/>
                    </a:lnTo>
                    <a:lnTo>
                      <a:pt x="3142024" y="151874"/>
                    </a:lnTo>
                    <a:lnTo>
                      <a:pt x="3216833" y="130692"/>
                    </a:lnTo>
                    <a:lnTo>
                      <a:pt x="3367806" y="79767"/>
                    </a:lnTo>
                    <a:lnTo>
                      <a:pt x="3418280" y="68050"/>
                    </a:lnTo>
                    <a:lnTo>
                      <a:pt x="3468755" y="63544"/>
                    </a:lnTo>
                    <a:lnTo>
                      <a:pt x="3519229" y="64896"/>
                    </a:lnTo>
                    <a:lnTo>
                      <a:pt x="3572858" y="76162"/>
                    </a:lnTo>
                    <a:lnTo>
                      <a:pt x="3641810" y="101399"/>
                    </a:lnTo>
                    <a:lnTo>
                      <a:pt x="3720225" y="139706"/>
                    </a:lnTo>
                    <a:lnTo>
                      <a:pt x="3820723" y="190180"/>
                    </a:lnTo>
                    <a:lnTo>
                      <a:pt x="3871197" y="210009"/>
                    </a:lnTo>
                    <a:lnTo>
                      <a:pt x="3934290" y="227134"/>
                    </a:lnTo>
                    <a:lnTo>
                      <a:pt x="4022170" y="240654"/>
                    </a:lnTo>
                    <a:lnTo>
                      <a:pt x="4173141" y="257329"/>
                    </a:lnTo>
                    <a:lnTo>
                      <a:pt x="4273639" y="278059"/>
                    </a:lnTo>
                    <a:lnTo>
                      <a:pt x="4525110" y="335294"/>
                    </a:lnTo>
                    <a:lnTo>
                      <a:pt x="4676081" y="356475"/>
                    </a:lnTo>
                    <a:lnTo>
                      <a:pt x="4726555" y="359179"/>
                    </a:lnTo>
                    <a:lnTo>
                      <a:pt x="4790550" y="352419"/>
                    </a:lnTo>
                    <a:lnTo>
                      <a:pt x="4827054" y="344757"/>
                    </a:lnTo>
                    <a:lnTo>
                      <a:pt x="4877528" y="323126"/>
                    </a:lnTo>
                    <a:lnTo>
                      <a:pt x="4943775" y="276707"/>
                    </a:lnTo>
                    <a:lnTo>
                      <a:pt x="4997855" y="226233"/>
                    </a:lnTo>
                    <a:lnTo>
                      <a:pt x="5067258" y="150972"/>
                    </a:lnTo>
                    <a:lnTo>
                      <a:pt x="5156488" y="50474"/>
                    </a:lnTo>
                    <a:lnTo>
                      <a:pt x="5180825" y="25237"/>
                    </a:lnTo>
                    <a:lnTo>
                      <a:pt x="5209666" y="0"/>
                    </a:lnTo>
                    <a:moveTo>
                      <a:pt x="0" y="164492"/>
                    </a:moveTo>
                    <a:lnTo>
                      <a:pt x="50474" y="180265"/>
                    </a:lnTo>
                    <a:lnTo>
                      <a:pt x="112666" y="227585"/>
                    </a:lnTo>
                    <a:lnTo>
                      <a:pt x="159084" y="278059"/>
                    </a:lnTo>
                    <a:lnTo>
                      <a:pt x="251921" y="409653"/>
                    </a:lnTo>
                    <a:lnTo>
                      <a:pt x="352418" y="557921"/>
                    </a:lnTo>
                    <a:lnTo>
                      <a:pt x="412357" y="630027"/>
                    </a:lnTo>
                    <a:lnTo>
                      <a:pt x="452916" y="668784"/>
                    </a:lnTo>
                    <a:lnTo>
                      <a:pt x="503390" y="699880"/>
                    </a:lnTo>
                    <a:lnTo>
                      <a:pt x="552963" y="716104"/>
                    </a:lnTo>
                    <a:lnTo>
                      <a:pt x="603437" y="715203"/>
                    </a:lnTo>
                    <a:lnTo>
                      <a:pt x="653911" y="702133"/>
                    </a:lnTo>
                    <a:lnTo>
                      <a:pt x="744495" y="654363"/>
                    </a:lnTo>
                    <a:lnTo>
                      <a:pt x="905382" y="561076"/>
                    </a:lnTo>
                    <a:lnTo>
                      <a:pt x="987853" y="528628"/>
                    </a:lnTo>
                    <a:lnTo>
                      <a:pt x="1056355" y="509250"/>
                    </a:lnTo>
                    <a:lnTo>
                      <a:pt x="1172174" y="478604"/>
                    </a:lnTo>
                    <a:lnTo>
                      <a:pt x="1257350" y="447509"/>
                    </a:lnTo>
                    <a:lnTo>
                      <a:pt x="1558844" y="310507"/>
                    </a:lnTo>
                    <a:lnTo>
                      <a:pt x="1659341" y="266793"/>
                    </a:lnTo>
                    <a:lnTo>
                      <a:pt x="1730547" y="227134"/>
                    </a:lnTo>
                    <a:lnTo>
                      <a:pt x="1799047" y="176660"/>
                    </a:lnTo>
                    <a:lnTo>
                      <a:pt x="1828340" y="151423"/>
                    </a:lnTo>
                    <a:lnTo>
                      <a:pt x="1932894" y="50925"/>
                    </a:lnTo>
                    <a:lnTo>
                      <a:pt x="1986523" y="4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任意多边形: 形状 38">
                <a:extLst>
                  <a:ext uri="{FF2B5EF4-FFF2-40B4-BE49-F238E27FC236}">
                    <a16:creationId xmlns:a16="http://schemas.microsoft.com/office/drawing/2014/main" id="{9CE36E9F-DF97-D24D-BEB6-98187A4592B9}"/>
                  </a:ext>
                </a:extLst>
              </p:cNvPr>
              <p:cNvSpPr/>
              <p:nvPr/>
            </p:nvSpPr>
            <p:spPr>
              <a:xfrm>
                <a:off x="16594140" y="-11067190"/>
                <a:ext cx="7294434" cy="392527"/>
              </a:xfrm>
              <a:custGeom>
                <a:avLst/>
                <a:gdLst>
                  <a:gd name="connsiteX0" fmla="*/ 6762202 w 7294434"/>
                  <a:gd name="connsiteY0" fmla="*/ 451 h 392527"/>
                  <a:gd name="connsiteX1" fmla="*/ 6777975 w 7294434"/>
                  <a:gd name="connsiteY1" fmla="*/ 25688 h 392527"/>
                  <a:gd name="connsiteX2" fmla="*/ 6791946 w 7294434"/>
                  <a:gd name="connsiteY2" fmla="*/ 47770 h 392527"/>
                  <a:gd name="connsiteX3" fmla="*/ 6793749 w 7294434"/>
                  <a:gd name="connsiteY3" fmla="*/ 50925 h 392527"/>
                  <a:gd name="connsiteX4" fmla="*/ 6809521 w 7294434"/>
                  <a:gd name="connsiteY4" fmla="*/ 76162 h 392527"/>
                  <a:gd name="connsiteX5" fmla="*/ 6825294 w 7294434"/>
                  <a:gd name="connsiteY5" fmla="*/ 101399 h 392527"/>
                  <a:gd name="connsiteX6" fmla="*/ 6840167 w 7294434"/>
                  <a:gd name="connsiteY6" fmla="*/ 126636 h 392527"/>
                  <a:gd name="connsiteX7" fmla="*/ 6841969 w 7294434"/>
                  <a:gd name="connsiteY7" fmla="*/ 129791 h 392527"/>
                  <a:gd name="connsiteX8" fmla="*/ 6856841 w 7294434"/>
                  <a:gd name="connsiteY8" fmla="*/ 151874 h 392527"/>
                  <a:gd name="connsiteX9" fmla="*/ 6872615 w 7294434"/>
                  <a:gd name="connsiteY9" fmla="*/ 177111 h 392527"/>
                  <a:gd name="connsiteX10" fmla="*/ 6889289 w 7294434"/>
                  <a:gd name="connsiteY10" fmla="*/ 202348 h 392527"/>
                  <a:gd name="connsiteX11" fmla="*/ 6891993 w 7294434"/>
                  <a:gd name="connsiteY11" fmla="*/ 206854 h 392527"/>
                  <a:gd name="connsiteX12" fmla="*/ 6907767 w 7294434"/>
                  <a:gd name="connsiteY12" fmla="*/ 227585 h 392527"/>
                  <a:gd name="connsiteX13" fmla="*/ 6927145 w 7294434"/>
                  <a:gd name="connsiteY13" fmla="*/ 252822 h 392527"/>
                  <a:gd name="connsiteX14" fmla="*/ 6942016 w 7294434"/>
                  <a:gd name="connsiteY14" fmla="*/ 272651 h 392527"/>
                  <a:gd name="connsiteX15" fmla="*/ 6946974 w 7294434"/>
                  <a:gd name="connsiteY15" fmla="*/ 277609 h 392527"/>
                  <a:gd name="connsiteX16" fmla="*/ 6972211 w 7294434"/>
                  <a:gd name="connsiteY16" fmla="*/ 302846 h 392527"/>
                  <a:gd name="connsiteX17" fmla="*/ 6992040 w 7294434"/>
                  <a:gd name="connsiteY17" fmla="*/ 322675 h 392527"/>
                  <a:gd name="connsiteX18" fmla="*/ 7001053 w 7294434"/>
                  <a:gd name="connsiteY18" fmla="*/ 328083 h 392527"/>
                  <a:gd name="connsiteX19" fmla="*/ 7041614 w 7294434"/>
                  <a:gd name="connsiteY19" fmla="*/ 353320 h 392527"/>
                  <a:gd name="connsiteX20" fmla="*/ 7042514 w 7294434"/>
                  <a:gd name="connsiteY20" fmla="*/ 353771 h 392527"/>
                  <a:gd name="connsiteX21" fmla="*/ 7092989 w 7294434"/>
                  <a:gd name="connsiteY21" fmla="*/ 363235 h 392527"/>
                  <a:gd name="connsiteX22" fmla="*/ 7143463 w 7294434"/>
                  <a:gd name="connsiteY22" fmla="*/ 357376 h 392527"/>
                  <a:gd name="connsiteX23" fmla="*/ 7154729 w 7294434"/>
                  <a:gd name="connsiteY23" fmla="*/ 352869 h 392527"/>
                  <a:gd name="connsiteX24" fmla="*/ 7193938 w 7294434"/>
                  <a:gd name="connsiteY24" fmla="*/ 336646 h 392527"/>
                  <a:gd name="connsiteX25" fmla="*/ 7209260 w 7294434"/>
                  <a:gd name="connsiteY25" fmla="*/ 327632 h 392527"/>
                  <a:gd name="connsiteX26" fmla="*/ 7244412 w 7294434"/>
                  <a:gd name="connsiteY26" fmla="*/ 307352 h 392527"/>
                  <a:gd name="connsiteX27" fmla="*/ 7251172 w 7294434"/>
                  <a:gd name="connsiteY27" fmla="*/ 302395 h 392527"/>
                  <a:gd name="connsiteX28" fmla="*/ 7286775 w 7294434"/>
                  <a:gd name="connsiteY28" fmla="*/ 277158 h 392527"/>
                  <a:gd name="connsiteX29" fmla="*/ 7294435 w 7294434"/>
                  <a:gd name="connsiteY29" fmla="*/ 271750 h 392527"/>
                  <a:gd name="connsiteX30" fmla="*/ 4269583 w 7294434"/>
                  <a:gd name="connsiteY30" fmla="*/ 451 h 392527"/>
                  <a:gd name="connsiteX31" fmla="*/ 4279498 w 7294434"/>
                  <a:gd name="connsiteY31" fmla="*/ 2704 h 392527"/>
                  <a:gd name="connsiteX32" fmla="*/ 4329972 w 7294434"/>
                  <a:gd name="connsiteY32" fmla="*/ 11717 h 392527"/>
                  <a:gd name="connsiteX33" fmla="*/ 4380446 w 7294434"/>
                  <a:gd name="connsiteY33" fmla="*/ 19829 h 392527"/>
                  <a:gd name="connsiteX34" fmla="*/ 4418302 w 7294434"/>
                  <a:gd name="connsiteY34" fmla="*/ 25237 h 392527"/>
                  <a:gd name="connsiteX35" fmla="*/ 4430471 w 7294434"/>
                  <a:gd name="connsiteY35" fmla="*/ 27040 h 392527"/>
                  <a:gd name="connsiteX36" fmla="*/ 4480945 w 7294434"/>
                  <a:gd name="connsiteY36" fmla="*/ 32448 h 392527"/>
                  <a:gd name="connsiteX37" fmla="*/ 4531419 w 7294434"/>
                  <a:gd name="connsiteY37" fmla="*/ 35152 h 392527"/>
                  <a:gd name="connsiteX38" fmla="*/ 4581893 w 7294434"/>
                  <a:gd name="connsiteY38" fmla="*/ 31997 h 392527"/>
                  <a:gd name="connsiteX39" fmla="*/ 4615693 w 7294434"/>
                  <a:gd name="connsiteY39" fmla="*/ 25237 h 392527"/>
                  <a:gd name="connsiteX40" fmla="*/ 4632367 w 7294434"/>
                  <a:gd name="connsiteY40" fmla="*/ 21632 h 392527"/>
                  <a:gd name="connsiteX41" fmla="*/ 4681490 w 7294434"/>
                  <a:gd name="connsiteY41" fmla="*/ 0 h 392527"/>
                  <a:gd name="connsiteX42" fmla="*/ 0 w 7294434"/>
                  <a:gd name="connsiteY42" fmla="*/ 451 h 392527"/>
                  <a:gd name="connsiteX43" fmla="*/ 8112 w 7294434"/>
                  <a:gd name="connsiteY43" fmla="*/ 11267 h 392527"/>
                  <a:gd name="connsiteX44" fmla="*/ 17575 w 7294434"/>
                  <a:gd name="connsiteY44" fmla="*/ 25237 h 392527"/>
                  <a:gd name="connsiteX45" fmla="*/ 34249 w 7294434"/>
                  <a:gd name="connsiteY45" fmla="*/ 50474 h 392527"/>
                  <a:gd name="connsiteX46" fmla="*/ 51375 w 7294434"/>
                  <a:gd name="connsiteY46" fmla="*/ 75711 h 392527"/>
                  <a:gd name="connsiteX47" fmla="*/ 58135 w 7294434"/>
                  <a:gd name="connsiteY47" fmla="*/ 85626 h 392527"/>
                  <a:gd name="connsiteX48" fmla="*/ 68049 w 7294434"/>
                  <a:gd name="connsiteY48" fmla="*/ 100498 h 392527"/>
                  <a:gd name="connsiteX49" fmla="*/ 84274 w 7294434"/>
                  <a:gd name="connsiteY49" fmla="*/ 125735 h 392527"/>
                  <a:gd name="connsiteX50" fmla="*/ 100948 w 7294434"/>
                  <a:gd name="connsiteY50" fmla="*/ 150972 h 392527"/>
                  <a:gd name="connsiteX51" fmla="*/ 108610 w 7294434"/>
                  <a:gd name="connsiteY51" fmla="*/ 162239 h 392527"/>
                  <a:gd name="connsiteX52" fmla="*/ 118074 w 7294434"/>
                  <a:gd name="connsiteY52" fmla="*/ 175759 h 392527"/>
                  <a:gd name="connsiteX53" fmla="*/ 135649 w 7294434"/>
                  <a:gd name="connsiteY53" fmla="*/ 200996 h 392527"/>
                  <a:gd name="connsiteX54" fmla="*/ 152774 w 7294434"/>
                  <a:gd name="connsiteY54" fmla="*/ 226233 h 392527"/>
                  <a:gd name="connsiteX55" fmla="*/ 158182 w 7294434"/>
                  <a:gd name="connsiteY55" fmla="*/ 234345 h 392527"/>
                  <a:gd name="connsiteX56" fmla="*/ 172152 w 7294434"/>
                  <a:gd name="connsiteY56" fmla="*/ 251470 h 392527"/>
                  <a:gd name="connsiteX57" fmla="*/ 192884 w 7294434"/>
                  <a:gd name="connsiteY57" fmla="*/ 276707 h 392527"/>
                  <a:gd name="connsiteX58" fmla="*/ 208657 w 7294434"/>
                  <a:gd name="connsiteY58" fmla="*/ 296086 h 392527"/>
                  <a:gd name="connsiteX59" fmla="*/ 214515 w 7294434"/>
                  <a:gd name="connsiteY59" fmla="*/ 301494 h 392527"/>
                  <a:gd name="connsiteX60" fmla="*/ 241104 w 7294434"/>
                  <a:gd name="connsiteY60" fmla="*/ 326731 h 392527"/>
                  <a:gd name="connsiteX61" fmla="*/ 259131 w 7294434"/>
                  <a:gd name="connsiteY61" fmla="*/ 344307 h 392527"/>
                  <a:gd name="connsiteX62" fmla="*/ 270398 w 7294434"/>
                  <a:gd name="connsiteY62" fmla="*/ 351968 h 392527"/>
                  <a:gd name="connsiteX63" fmla="*/ 309154 w 7294434"/>
                  <a:gd name="connsiteY63" fmla="*/ 376755 h 392527"/>
                  <a:gd name="connsiteX64" fmla="*/ 310506 w 7294434"/>
                  <a:gd name="connsiteY64" fmla="*/ 377205 h 392527"/>
                  <a:gd name="connsiteX65" fmla="*/ 359179 w 7294434"/>
                  <a:gd name="connsiteY65" fmla="*/ 392528 h 392527"/>
                  <a:gd name="connsiteX66" fmla="*/ 409653 w 7294434"/>
                  <a:gd name="connsiteY66" fmla="*/ 391626 h 392527"/>
                  <a:gd name="connsiteX67" fmla="*/ 460127 w 7294434"/>
                  <a:gd name="connsiteY67" fmla="*/ 379008 h 392527"/>
                  <a:gd name="connsiteX68" fmla="*/ 463732 w 7294434"/>
                  <a:gd name="connsiteY68" fmla="*/ 377205 h 392527"/>
                  <a:gd name="connsiteX69" fmla="*/ 510601 w 7294434"/>
                  <a:gd name="connsiteY69" fmla="*/ 354221 h 392527"/>
                  <a:gd name="connsiteX70" fmla="*/ 514657 w 7294434"/>
                  <a:gd name="connsiteY70" fmla="*/ 351968 h 392527"/>
                  <a:gd name="connsiteX71" fmla="*/ 557019 w 7294434"/>
                  <a:gd name="connsiteY71" fmla="*/ 326731 h 392527"/>
                  <a:gd name="connsiteX72" fmla="*/ 560625 w 7294434"/>
                  <a:gd name="connsiteY72" fmla="*/ 324478 h 392527"/>
                  <a:gd name="connsiteX73" fmla="*/ 597129 w 7294434"/>
                  <a:gd name="connsiteY73" fmla="*/ 301494 h 392527"/>
                  <a:gd name="connsiteX74" fmla="*/ 610648 w 7294434"/>
                  <a:gd name="connsiteY74" fmla="*/ 292931 h 392527"/>
                  <a:gd name="connsiteX75" fmla="*/ 638589 w 7294434"/>
                  <a:gd name="connsiteY75" fmla="*/ 276257 h 392527"/>
                  <a:gd name="connsiteX76" fmla="*/ 660673 w 7294434"/>
                  <a:gd name="connsiteY76" fmla="*/ 263638 h 392527"/>
                  <a:gd name="connsiteX77" fmla="*/ 684107 w 7294434"/>
                  <a:gd name="connsiteY77" fmla="*/ 251470 h 392527"/>
                  <a:gd name="connsiteX78" fmla="*/ 710695 w 7294434"/>
                  <a:gd name="connsiteY78" fmla="*/ 237049 h 392527"/>
                  <a:gd name="connsiteX79" fmla="*/ 736833 w 7294434"/>
                  <a:gd name="connsiteY79" fmla="*/ 226684 h 392527"/>
                  <a:gd name="connsiteX80" fmla="*/ 761170 w 7294434"/>
                  <a:gd name="connsiteY80" fmla="*/ 216769 h 392527"/>
                  <a:gd name="connsiteX81" fmla="*/ 807138 w 7294434"/>
                  <a:gd name="connsiteY81" fmla="*/ 201447 h 392527"/>
                  <a:gd name="connsiteX82" fmla="*/ 811644 w 7294434"/>
                  <a:gd name="connsiteY82" fmla="*/ 200094 h 392527"/>
                  <a:gd name="connsiteX83" fmla="*/ 862119 w 7294434"/>
                  <a:gd name="connsiteY83" fmla="*/ 186575 h 392527"/>
                  <a:gd name="connsiteX84" fmla="*/ 903579 w 7294434"/>
                  <a:gd name="connsiteY84" fmla="*/ 176209 h 392527"/>
                  <a:gd name="connsiteX85" fmla="*/ 912593 w 7294434"/>
                  <a:gd name="connsiteY85" fmla="*/ 173956 h 392527"/>
                  <a:gd name="connsiteX86" fmla="*/ 963067 w 7294434"/>
                  <a:gd name="connsiteY86" fmla="*/ 160436 h 392527"/>
                  <a:gd name="connsiteX87" fmla="*/ 990107 w 7294434"/>
                  <a:gd name="connsiteY87" fmla="*/ 151423 h 392527"/>
                  <a:gd name="connsiteX88" fmla="*/ 1013090 w 7294434"/>
                  <a:gd name="connsiteY88" fmla="*/ 143762 h 392527"/>
                  <a:gd name="connsiteX89" fmla="*/ 1058157 w 7294434"/>
                  <a:gd name="connsiteY89" fmla="*/ 126186 h 392527"/>
                  <a:gd name="connsiteX90" fmla="*/ 1063564 w 7294434"/>
                  <a:gd name="connsiteY90" fmla="*/ 123932 h 392527"/>
                  <a:gd name="connsiteX91" fmla="*/ 1114040 w 7294434"/>
                  <a:gd name="connsiteY91" fmla="*/ 100949 h 392527"/>
                  <a:gd name="connsiteX92" fmla="*/ 1114489 w 7294434"/>
                  <a:gd name="connsiteY92" fmla="*/ 100949 h 392527"/>
                  <a:gd name="connsiteX93" fmla="*/ 1164514 w 7294434"/>
                  <a:gd name="connsiteY93" fmla="*/ 76162 h 392527"/>
                  <a:gd name="connsiteX94" fmla="*/ 1165415 w 7294434"/>
                  <a:gd name="connsiteY94" fmla="*/ 75711 h 392527"/>
                  <a:gd name="connsiteX95" fmla="*/ 1214537 w 7294434"/>
                  <a:gd name="connsiteY95" fmla="*/ 51376 h 392527"/>
                  <a:gd name="connsiteX96" fmla="*/ 1216340 w 7294434"/>
                  <a:gd name="connsiteY96" fmla="*/ 50474 h 392527"/>
                  <a:gd name="connsiteX97" fmla="*/ 1265011 w 7294434"/>
                  <a:gd name="connsiteY97" fmla="*/ 28392 h 392527"/>
                  <a:gd name="connsiteX98" fmla="*/ 1272222 w 7294434"/>
                  <a:gd name="connsiteY98" fmla="*/ 25237 h 392527"/>
                  <a:gd name="connsiteX99" fmla="*/ 1315486 w 7294434"/>
                  <a:gd name="connsiteY99" fmla="*/ 6760 h 392527"/>
                  <a:gd name="connsiteX100" fmla="*/ 1332161 w 7294434"/>
                  <a:gd name="connsiteY100" fmla="*/ 0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294434" h="392527">
                    <a:moveTo>
                      <a:pt x="6762202" y="451"/>
                    </a:moveTo>
                    <a:lnTo>
                      <a:pt x="6777975" y="25688"/>
                    </a:lnTo>
                    <a:lnTo>
                      <a:pt x="6791946" y="47770"/>
                    </a:lnTo>
                    <a:lnTo>
                      <a:pt x="6793749" y="50925"/>
                    </a:lnTo>
                    <a:lnTo>
                      <a:pt x="6809521" y="76162"/>
                    </a:lnTo>
                    <a:lnTo>
                      <a:pt x="6825294" y="101399"/>
                    </a:lnTo>
                    <a:lnTo>
                      <a:pt x="6840167" y="126636"/>
                    </a:lnTo>
                    <a:lnTo>
                      <a:pt x="6841969" y="129791"/>
                    </a:lnTo>
                    <a:lnTo>
                      <a:pt x="6856841" y="151874"/>
                    </a:lnTo>
                    <a:lnTo>
                      <a:pt x="6872615" y="177111"/>
                    </a:lnTo>
                    <a:lnTo>
                      <a:pt x="6889289" y="202348"/>
                    </a:lnTo>
                    <a:lnTo>
                      <a:pt x="6891993" y="206854"/>
                    </a:lnTo>
                    <a:lnTo>
                      <a:pt x="6907767" y="227585"/>
                    </a:lnTo>
                    <a:lnTo>
                      <a:pt x="6927145" y="252822"/>
                    </a:lnTo>
                    <a:lnTo>
                      <a:pt x="6942016" y="272651"/>
                    </a:lnTo>
                    <a:lnTo>
                      <a:pt x="6946974" y="277609"/>
                    </a:lnTo>
                    <a:lnTo>
                      <a:pt x="6972211" y="302846"/>
                    </a:lnTo>
                    <a:lnTo>
                      <a:pt x="6992040" y="322675"/>
                    </a:lnTo>
                    <a:lnTo>
                      <a:pt x="7001053" y="328083"/>
                    </a:lnTo>
                    <a:lnTo>
                      <a:pt x="7041614" y="353320"/>
                    </a:lnTo>
                    <a:lnTo>
                      <a:pt x="7042514" y="353771"/>
                    </a:lnTo>
                    <a:lnTo>
                      <a:pt x="7092989" y="363235"/>
                    </a:lnTo>
                    <a:lnTo>
                      <a:pt x="7143463" y="357376"/>
                    </a:lnTo>
                    <a:lnTo>
                      <a:pt x="7154729" y="352869"/>
                    </a:lnTo>
                    <a:lnTo>
                      <a:pt x="7193938" y="336646"/>
                    </a:lnTo>
                    <a:lnTo>
                      <a:pt x="7209260" y="327632"/>
                    </a:lnTo>
                    <a:lnTo>
                      <a:pt x="7244412" y="307352"/>
                    </a:lnTo>
                    <a:lnTo>
                      <a:pt x="7251172" y="302395"/>
                    </a:lnTo>
                    <a:lnTo>
                      <a:pt x="7286775" y="277158"/>
                    </a:lnTo>
                    <a:lnTo>
                      <a:pt x="7294435" y="271750"/>
                    </a:lnTo>
                    <a:moveTo>
                      <a:pt x="4269583" y="451"/>
                    </a:moveTo>
                    <a:lnTo>
                      <a:pt x="4279498" y="2704"/>
                    </a:lnTo>
                    <a:lnTo>
                      <a:pt x="4329972" y="11717"/>
                    </a:lnTo>
                    <a:lnTo>
                      <a:pt x="4380446" y="19829"/>
                    </a:lnTo>
                    <a:lnTo>
                      <a:pt x="4418302" y="25237"/>
                    </a:lnTo>
                    <a:lnTo>
                      <a:pt x="4430471" y="27040"/>
                    </a:lnTo>
                    <a:lnTo>
                      <a:pt x="4480945" y="32448"/>
                    </a:lnTo>
                    <a:lnTo>
                      <a:pt x="4531419" y="35152"/>
                    </a:lnTo>
                    <a:lnTo>
                      <a:pt x="4581893" y="31997"/>
                    </a:lnTo>
                    <a:lnTo>
                      <a:pt x="4615693" y="25237"/>
                    </a:lnTo>
                    <a:lnTo>
                      <a:pt x="4632367" y="21632"/>
                    </a:lnTo>
                    <a:lnTo>
                      <a:pt x="4681490" y="0"/>
                    </a:lnTo>
                    <a:moveTo>
                      <a:pt x="0" y="451"/>
                    </a:move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10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7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59179" y="392528"/>
                    </a:lnTo>
                    <a:lnTo>
                      <a:pt x="409653" y="391626"/>
                    </a:lnTo>
                    <a:lnTo>
                      <a:pt x="460127" y="379008"/>
                    </a:lnTo>
                    <a:lnTo>
                      <a:pt x="463732" y="377205"/>
                    </a:lnTo>
                    <a:lnTo>
                      <a:pt x="510601" y="354221"/>
                    </a:lnTo>
                    <a:lnTo>
                      <a:pt x="514657" y="351968"/>
                    </a:lnTo>
                    <a:lnTo>
                      <a:pt x="557019" y="326731"/>
                    </a:lnTo>
                    <a:lnTo>
                      <a:pt x="560625" y="324478"/>
                    </a:lnTo>
                    <a:lnTo>
                      <a:pt x="597129" y="301494"/>
                    </a:lnTo>
                    <a:lnTo>
                      <a:pt x="610648" y="292931"/>
                    </a:lnTo>
                    <a:lnTo>
                      <a:pt x="638589" y="276257"/>
                    </a:lnTo>
                    <a:lnTo>
                      <a:pt x="660673" y="263638"/>
                    </a:lnTo>
                    <a:lnTo>
                      <a:pt x="684107" y="251470"/>
                    </a:lnTo>
                    <a:lnTo>
                      <a:pt x="710695" y="237049"/>
                    </a:lnTo>
                    <a:lnTo>
                      <a:pt x="736833" y="226684"/>
                    </a:lnTo>
                    <a:lnTo>
                      <a:pt x="761170" y="216769"/>
                    </a:lnTo>
                    <a:lnTo>
                      <a:pt x="807138" y="201447"/>
                    </a:lnTo>
                    <a:lnTo>
                      <a:pt x="811644" y="200094"/>
                    </a:lnTo>
                    <a:lnTo>
                      <a:pt x="862119" y="186575"/>
                    </a:lnTo>
                    <a:lnTo>
                      <a:pt x="903579" y="176209"/>
                    </a:lnTo>
                    <a:lnTo>
                      <a:pt x="912593" y="173956"/>
                    </a:lnTo>
                    <a:lnTo>
                      <a:pt x="963067" y="160436"/>
                    </a:lnTo>
                    <a:lnTo>
                      <a:pt x="990107" y="151423"/>
                    </a:lnTo>
                    <a:lnTo>
                      <a:pt x="1013090" y="143762"/>
                    </a:lnTo>
                    <a:lnTo>
                      <a:pt x="1058157" y="126186"/>
                    </a:lnTo>
                    <a:lnTo>
                      <a:pt x="1063564" y="123932"/>
                    </a:lnTo>
                    <a:lnTo>
                      <a:pt x="1114040" y="100949"/>
                    </a:lnTo>
                    <a:lnTo>
                      <a:pt x="1114489" y="100949"/>
                    </a:lnTo>
                    <a:lnTo>
                      <a:pt x="1164514" y="76162"/>
                    </a:lnTo>
                    <a:lnTo>
                      <a:pt x="1165415" y="75711"/>
                    </a:lnTo>
                    <a:lnTo>
                      <a:pt x="1214537" y="51376"/>
                    </a:lnTo>
                    <a:lnTo>
                      <a:pt x="1216340" y="50474"/>
                    </a:lnTo>
                    <a:lnTo>
                      <a:pt x="1265011" y="28392"/>
                    </a:lnTo>
                    <a:lnTo>
                      <a:pt x="1272222" y="25237"/>
                    </a:lnTo>
                    <a:lnTo>
                      <a:pt x="1315486" y="6760"/>
                    </a:lnTo>
                    <a:lnTo>
                      <a:pt x="1332161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918F1E50-9710-A885-B8F6-BCA09EB5D0D1}"/>
                  </a:ext>
                </a:extLst>
              </p:cNvPr>
              <p:cNvSpPr/>
              <p:nvPr/>
            </p:nvSpPr>
            <p:spPr>
              <a:xfrm>
                <a:off x="16830738" y="-11066739"/>
                <a:ext cx="6979872" cy="69852"/>
              </a:xfrm>
              <a:custGeom>
                <a:avLst/>
                <a:gdLst>
                  <a:gd name="connsiteX0" fmla="*/ 6760850 w 6979872"/>
                  <a:gd name="connsiteY0" fmla="*/ 0 h 69852"/>
                  <a:gd name="connsiteX1" fmla="*/ 6801409 w 6979872"/>
                  <a:gd name="connsiteY1" fmla="*/ 25237 h 69852"/>
                  <a:gd name="connsiteX2" fmla="*/ 6806817 w 6979872"/>
                  <a:gd name="connsiteY2" fmla="*/ 28392 h 69852"/>
                  <a:gd name="connsiteX3" fmla="*/ 6857293 w 6979872"/>
                  <a:gd name="connsiteY3" fmla="*/ 39658 h 69852"/>
                  <a:gd name="connsiteX4" fmla="*/ 6907767 w 6979872"/>
                  <a:gd name="connsiteY4" fmla="*/ 33800 h 69852"/>
                  <a:gd name="connsiteX5" fmla="*/ 6928497 w 6979872"/>
                  <a:gd name="connsiteY5" fmla="*/ 25237 h 69852"/>
                  <a:gd name="connsiteX6" fmla="*/ 6957790 w 6979872"/>
                  <a:gd name="connsiteY6" fmla="*/ 13069 h 69852"/>
                  <a:gd name="connsiteX7" fmla="*/ 6979873 w 6979872"/>
                  <a:gd name="connsiteY7" fmla="*/ 0 h 69852"/>
                  <a:gd name="connsiteX8" fmla="*/ 0 w 6979872"/>
                  <a:gd name="connsiteY8" fmla="*/ 0 h 69852"/>
                  <a:gd name="connsiteX9" fmla="*/ 22983 w 6979872"/>
                  <a:gd name="connsiteY9" fmla="*/ 22533 h 69852"/>
                  <a:gd name="connsiteX10" fmla="*/ 27039 w 6979872"/>
                  <a:gd name="connsiteY10" fmla="*/ 25237 h 69852"/>
                  <a:gd name="connsiteX11" fmla="*/ 66697 w 6979872"/>
                  <a:gd name="connsiteY11" fmla="*/ 50474 h 69852"/>
                  <a:gd name="connsiteX12" fmla="*/ 73458 w 6979872"/>
                  <a:gd name="connsiteY12" fmla="*/ 54530 h 69852"/>
                  <a:gd name="connsiteX13" fmla="*/ 123481 w 6979872"/>
                  <a:gd name="connsiteY13" fmla="*/ 69853 h 69852"/>
                  <a:gd name="connsiteX14" fmla="*/ 173955 w 6979872"/>
                  <a:gd name="connsiteY14" fmla="*/ 69853 h 69852"/>
                  <a:gd name="connsiteX15" fmla="*/ 224429 w 6979872"/>
                  <a:gd name="connsiteY15" fmla="*/ 55432 h 69852"/>
                  <a:gd name="connsiteX16" fmla="*/ 234795 w 6979872"/>
                  <a:gd name="connsiteY16" fmla="*/ 50474 h 69852"/>
                  <a:gd name="connsiteX17" fmla="*/ 274904 w 6979872"/>
                  <a:gd name="connsiteY17" fmla="*/ 32448 h 69852"/>
                  <a:gd name="connsiteX18" fmla="*/ 286621 w 6979872"/>
                  <a:gd name="connsiteY18" fmla="*/ 25237 h 69852"/>
                  <a:gd name="connsiteX19" fmla="*/ 324928 w 6979872"/>
                  <a:gd name="connsiteY19" fmla="*/ 2704 h 69852"/>
                  <a:gd name="connsiteX20" fmla="*/ 328984 w 6979872"/>
                  <a:gd name="connsiteY20" fmla="*/ 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979872" h="69852">
                    <a:moveTo>
                      <a:pt x="6760850" y="0"/>
                    </a:moveTo>
                    <a:lnTo>
                      <a:pt x="6801409" y="25237"/>
                    </a:lnTo>
                    <a:lnTo>
                      <a:pt x="6806817" y="28392"/>
                    </a:lnTo>
                    <a:lnTo>
                      <a:pt x="6857293" y="39658"/>
                    </a:lnTo>
                    <a:lnTo>
                      <a:pt x="6907767" y="33800"/>
                    </a:lnTo>
                    <a:lnTo>
                      <a:pt x="6928497" y="25237"/>
                    </a:lnTo>
                    <a:lnTo>
                      <a:pt x="6957790" y="13069"/>
                    </a:lnTo>
                    <a:lnTo>
                      <a:pt x="6979873" y="0"/>
                    </a:lnTo>
                    <a:moveTo>
                      <a:pt x="0" y="0"/>
                    </a:moveTo>
                    <a:lnTo>
                      <a:pt x="22983" y="22533"/>
                    </a:lnTo>
                    <a:lnTo>
                      <a:pt x="27039" y="25237"/>
                    </a:lnTo>
                    <a:lnTo>
                      <a:pt x="66697" y="50474"/>
                    </a:lnTo>
                    <a:lnTo>
                      <a:pt x="73458" y="54530"/>
                    </a:lnTo>
                    <a:lnTo>
                      <a:pt x="123481" y="69853"/>
                    </a:lnTo>
                    <a:lnTo>
                      <a:pt x="173955" y="69853"/>
                    </a:lnTo>
                    <a:lnTo>
                      <a:pt x="224429" y="55432"/>
                    </a:lnTo>
                    <a:lnTo>
                      <a:pt x="234795" y="50474"/>
                    </a:lnTo>
                    <a:lnTo>
                      <a:pt x="274904" y="32448"/>
                    </a:lnTo>
                    <a:lnTo>
                      <a:pt x="286621" y="25237"/>
                    </a:lnTo>
                    <a:lnTo>
                      <a:pt x="324928" y="2704"/>
                    </a:lnTo>
                    <a:lnTo>
                      <a:pt x="328984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DC9B239D-6FD1-73BA-EC09-52956D72A45C}"/>
                  </a:ext>
                </a:extLst>
              </p:cNvPr>
              <p:cNvSpPr/>
              <p:nvPr/>
            </p:nvSpPr>
            <p:spPr>
              <a:xfrm>
                <a:off x="16401256" y="-8473622"/>
                <a:ext cx="7487769" cy="830572"/>
              </a:xfrm>
              <a:custGeom>
                <a:avLst/>
                <a:gdLst>
                  <a:gd name="connsiteX0" fmla="*/ 0 w 7487769"/>
                  <a:gd name="connsiteY0" fmla="*/ 277158 h 830572"/>
                  <a:gd name="connsiteX1" fmla="*/ 54981 w 7487769"/>
                  <a:gd name="connsiteY1" fmla="*/ 296537 h 830572"/>
                  <a:gd name="connsiteX2" fmla="*/ 100497 w 7487769"/>
                  <a:gd name="connsiteY2" fmla="*/ 328083 h 830572"/>
                  <a:gd name="connsiteX3" fmla="*/ 162689 w 7487769"/>
                  <a:gd name="connsiteY3" fmla="*/ 397034 h 830572"/>
                  <a:gd name="connsiteX4" fmla="*/ 218121 w 7487769"/>
                  <a:gd name="connsiteY4" fmla="*/ 472295 h 830572"/>
                  <a:gd name="connsiteX5" fmla="*/ 353320 w 7487769"/>
                  <a:gd name="connsiteY5" fmla="*/ 673291 h 830572"/>
                  <a:gd name="connsiteX6" fmla="*/ 416864 w 7487769"/>
                  <a:gd name="connsiteY6" fmla="*/ 748552 h 830572"/>
                  <a:gd name="connsiteX7" fmla="*/ 452465 w 7487769"/>
                  <a:gd name="connsiteY7" fmla="*/ 782802 h 830572"/>
                  <a:gd name="connsiteX8" fmla="*/ 502489 w 7487769"/>
                  <a:gd name="connsiteY8" fmla="*/ 814799 h 830572"/>
                  <a:gd name="connsiteX9" fmla="*/ 552963 w 7487769"/>
                  <a:gd name="connsiteY9" fmla="*/ 830572 h 830572"/>
                  <a:gd name="connsiteX10" fmla="*/ 602986 w 7487769"/>
                  <a:gd name="connsiteY10" fmla="*/ 829221 h 830572"/>
                  <a:gd name="connsiteX11" fmla="*/ 653462 w 7487769"/>
                  <a:gd name="connsiteY11" fmla="*/ 815701 h 830572"/>
                  <a:gd name="connsiteX12" fmla="*/ 734581 w 7487769"/>
                  <a:gd name="connsiteY12" fmla="*/ 773789 h 830572"/>
                  <a:gd name="connsiteX13" fmla="*/ 907184 w 7487769"/>
                  <a:gd name="connsiteY13" fmla="*/ 673291 h 830572"/>
                  <a:gd name="connsiteX14" fmla="*/ 970728 w 7487769"/>
                  <a:gd name="connsiteY14" fmla="*/ 648054 h 830572"/>
                  <a:gd name="connsiteX15" fmla="*/ 1055453 w 7487769"/>
                  <a:gd name="connsiteY15" fmla="*/ 623267 h 830572"/>
                  <a:gd name="connsiteX16" fmla="*/ 1155951 w 7487769"/>
                  <a:gd name="connsiteY16" fmla="*/ 597580 h 830572"/>
                  <a:gd name="connsiteX17" fmla="*/ 1256448 w 7487769"/>
                  <a:gd name="connsiteY17" fmla="*/ 561526 h 830572"/>
                  <a:gd name="connsiteX18" fmla="*/ 1507468 w 7487769"/>
                  <a:gd name="connsiteY18" fmla="*/ 443453 h 830572"/>
                  <a:gd name="connsiteX19" fmla="*/ 1658440 w 7487769"/>
                  <a:gd name="connsiteY19" fmla="*/ 381261 h 830572"/>
                  <a:gd name="connsiteX20" fmla="*/ 1720632 w 7487769"/>
                  <a:gd name="connsiteY20" fmla="*/ 346560 h 830572"/>
                  <a:gd name="connsiteX21" fmla="*/ 1759840 w 7487769"/>
                  <a:gd name="connsiteY21" fmla="*/ 321774 h 830572"/>
                  <a:gd name="connsiteX22" fmla="*/ 1859436 w 7487769"/>
                  <a:gd name="connsiteY22" fmla="*/ 237049 h 830572"/>
                  <a:gd name="connsiteX23" fmla="*/ 2009957 w 7487769"/>
                  <a:gd name="connsiteY23" fmla="*/ 94189 h 830572"/>
                  <a:gd name="connsiteX24" fmla="*/ 2078008 w 7487769"/>
                  <a:gd name="connsiteY24" fmla="*/ 45066 h 830572"/>
                  <a:gd name="connsiteX25" fmla="*/ 2127581 w 7487769"/>
                  <a:gd name="connsiteY25" fmla="*/ 20280 h 830572"/>
                  <a:gd name="connsiteX26" fmla="*/ 2160930 w 7487769"/>
                  <a:gd name="connsiteY26" fmla="*/ 7211 h 830572"/>
                  <a:gd name="connsiteX27" fmla="*/ 2210954 w 7487769"/>
                  <a:gd name="connsiteY27" fmla="*/ 0 h 830572"/>
                  <a:gd name="connsiteX28" fmla="*/ 2261428 w 7487769"/>
                  <a:gd name="connsiteY28" fmla="*/ 451 h 830572"/>
                  <a:gd name="connsiteX29" fmla="*/ 2311451 w 7487769"/>
                  <a:gd name="connsiteY29" fmla="*/ 8112 h 830572"/>
                  <a:gd name="connsiteX30" fmla="*/ 2411949 w 7487769"/>
                  <a:gd name="connsiteY30" fmla="*/ 36504 h 830572"/>
                  <a:gd name="connsiteX31" fmla="*/ 2570582 w 7487769"/>
                  <a:gd name="connsiteY31" fmla="*/ 95541 h 830572"/>
                  <a:gd name="connsiteX32" fmla="*/ 2677391 w 7487769"/>
                  <a:gd name="connsiteY32" fmla="*/ 145564 h 830572"/>
                  <a:gd name="connsiteX33" fmla="*/ 2872076 w 7487769"/>
                  <a:gd name="connsiteY33" fmla="*/ 246062 h 830572"/>
                  <a:gd name="connsiteX34" fmla="*/ 2914439 w 7487769"/>
                  <a:gd name="connsiteY34" fmla="*/ 263187 h 830572"/>
                  <a:gd name="connsiteX35" fmla="*/ 2964913 w 7487769"/>
                  <a:gd name="connsiteY35" fmla="*/ 276707 h 830572"/>
                  <a:gd name="connsiteX36" fmla="*/ 3014937 w 7487769"/>
                  <a:gd name="connsiteY36" fmla="*/ 284368 h 830572"/>
                  <a:gd name="connsiteX37" fmla="*/ 3065411 w 7487769"/>
                  <a:gd name="connsiteY37" fmla="*/ 284368 h 830572"/>
                  <a:gd name="connsiteX38" fmla="*/ 3142024 w 7487769"/>
                  <a:gd name="connsiteY38" fmla="*/ 271299 h 830572"/>
                  <a:gd name="connsiteX39" fmla="*/ 3216384 w 7487769"/>
                  <a:gd name="connsiteY39" fmla="*/ 251019 h 830572"/>
                  <a:gd name="connsiteX40" fmla="*/ 3316881 w 7487769"/>
                  <a:gd name="connsiteY40" fmla="*/ 214966 h 830572"/>
                  <a:gd name="connsiteX41" fmla="*/ 3381326 w 7487769"/>
                  <a:gd name="connsiteY41" fmla="*/ 196038 h 830572"/>
                  <a:gd name="connsiteX42" fmla="*/ 3417379 w 7487769"/>
                  <a:gd name="connsiteY42" fmla="*/ 187476 h 830572"/>
                  <a:gd name="connsiteX43" fmla="*/ 3467403 w 7487769"/>
                  <a:gd name="connsiteY43" fmla="*/ 182068 h 830572"/>
                  <a:gd name="connsiteX44" fmla="*/ 3517877 w 7487769"/>
                  <a:gd name="connsiteY44" fmla="*/ 182969 h 830572"/>
                  <a:gd name="connsiteX45" fmla="*/ 3580069 w 7487769"/>
                  <a:gd name="connsiteY45" fmla="*/ 196038 h 830572"/>
                  <a:gd name="connsiteX46" fmla="*/ 3645414 w 7487769"/>
                  <a:gd name="connsiteY46" fmla="*/ 221276 h 830572"/>
                  <a:gd name="connsiteX47" fmla="*/ 3718873 w 7487769"/>
                  <a:gd name="connsiteY47" fmla="*/ 256878 h 830572"/>
                  <a:gd name="connsiteX48" fmla="*/ 3819371 w 7487769"/>
                  <a:gd name="connsiteY48" fmla="*/ 306451 h 830572"/>
                  <a:gd name="connsiteX49" fmla="*/ 3869394 w 7487769"/>
                  <a:gd name="connsiteY49" fmla="*/ 326280 h 830572"/>
                  <a:gd name="connsiteX50" fmla="*/ 3946007 w 7487769"/>
                  <a:gd name="connsiteY50" fmla="*/ 346560 h 830572"/>
                  <a:gd name="connsiteX51" fmla="*/ 4020367 w 7487769"/>
                  <a:gd name="connsiteY51" fmla="*/ 357376 h 830572"/>
                  <a:gd name="connsiteX52" fmla="*/ 4170888 w 7487769"/>
                  <a:gd name="connsiteY52" fmla="*/ 374952 h 830572"/>
                  <a:gd name="connsiteX53" fmla="*/ 4321861 w 7487769"/>
                  <a:gd name="connsiteY53" fmla="*/ 409202 h 830572"/>
                  <a:gd name="connsiteX54" fmla="*/ 4486352 w 7487769"/>
                  <a:gd name="connsiteY54" fmla="*/ 447058 h 830572"/>
                  <a:gd name="connsiteX55" fmla="*/ 4623354 w 7487769"/>
                  <a:gd name="connsiteY55" fmla="*/ 470493 h 830572"/>
                  <a:gd name="connsiteX56" fmla="*/ 4723851 w 7487769"/>
                  <a:gd name="connsiteY56" fmla="*/ 479506 h 830572"/>
                  <a:gd name="connsiteX57" fmla="*/ 4791902 w 7487769"/>
                  <a:gd name="connsiteY57" fmla="*/ 472295 h 830572"/>
                  <a:gd name="connsiteX58" fmla="*/ 4824350 w 7487769"/>
                  <a:gd name="connsiteY58" fmla="*/ 465986 h 830572"/>
                  <a:gd name="connsiteX59" fmla="*/ 4874374 w 7487769"/>
                  <a:gd name="connsiteY59" fmla="*/ 445255 h 830572"/>
                  <a:gd name="connsiteX60" fmla="*/ 4943326 w 7487769"/>
                  <a:gd name="connsiteY60" fmla="*/ 397034 h 830572"/>
                  <a:gd name="connsiteX61" fmla="*/ 4996953 w 7487769"/>
                  <a:gd name="connsiteY61" fmla="*/ 346560 h 830572"/>
                  <a:gd name="connsiteX62" fmla="*/ 5087086 w 7487769"/>
                  <a:gd name="connsiteY62" fmla="*/ 246062 h 830572"/>
                  <a:gd name="connsiteX63" fmla="*/ 5177219 w 7487769"/>
                  <a:gd name="connsiteY63" fmla="*/ 145564 h 830572"/>
                  <a:gd name="connsiteX64" fmla="*/ 5235355 w 7487769"/>
                  <a:gd name="connsiteY64" fmla="*/ 95541 h 830572"/>
                  <a:gd name="connsiteX65" fmla="*/ 5276365 w 7487769"/>
                  <a:gd name="connsiteY65" fmla="*/ 68501 h 830572"/>
                  <a:gd name="connsiteX66" fmla="*/ 5326839 w 7487769"/>
                  <a:gd name="connsiteY66" fmla="*/ 48672 h 830572"/>
                  <a:gd name="connsiteX67" fmla="*/ 5387228 w 7487769"/>
                  <a:gd name="connsiteY67" fmla="*/ 45066 h 830572"/>
                  <a:gd name="connsiteX68" fmla="*/ 5427337 w 7487769"/>
                  <a:gd name="connsiteY68" fmla="*/ 50925 h 830572"/>
                  <a:gd name="connsiteX69" fmla="*/ 5477360 w 7487769"/>
                  <a:gd name="connsiteY69" fmla="*/ 70754 h 830572"/>
                  <a:gd name="connsiteX70" fmla="*/ 5554875 w 7487769"/>
                  <a:gd name="connsiteY70" fmla="*/ 120778 h 830572"/>
                  <a:gd name="connsiteX71" fmla="*/ 5616615 w 7487769"/>
                  <a:gd name="connsiteY71" fmla="*/ 170801 h 830572"/>
                  <a:gd name="connsiteX72" fmla="*/ 5829328 w 7487769"/>
                  <a:gd name="connsiteY72" fmla="*/ 352869 h 830572"/>
                  <a:gd name="connsiteX73" fmla="*/ 5905041 w 7487769"/>
                  <a:gd name="connsiteY73" fmla="*/ 397034 h 830572"/>
                  <a:gd name="connsiteX74" fmla="*/ 5929827 w 7487769"/>
                  <a:gd name="connsiteY74" fmla="*/ 408752 h 830572"/>
                  <a:gd name="connsiteX75" fmla="*/ 5979851 w 7487769"/>
                  <a:gd name="connsiteY75" fmla="*/ 424525 h 830572"/>
                  <a:gd name="connsiteX76" fmla="*/ 6030325 w 7487769"/>
                  <a:gd name="connsiteY76" fmla="*/ 431736 h 830572"/>
                  <a:gd name="connsiteX77" fmla="*/ 6080348 w 7487769"/>
                  <a:gd name="connsiteY77" fmla="*/ 432186 h 830572"/>
                  <a:gd name="connsiteX78" fmla="*/ 6140737 w 7487769"/>
                  <a:gd name="connsiteY78" fmla="*/ 422272 h 830572"/>
                  <a:gd name="connsiteX79" fmla="*/ 6180847 w 7487769"/>
                  <a:gd name="connsiteY79" fmla="*/ 412357 h 830572"/>
                  <a:gd name="connsiteX80" fmla="*/ 6281344 w 7487769"/>
                  <a:gd name="connsiteY80" fmla="*/ 377205 h 830572"/>
                  <a:gd name="connsiteX81" fmla="*/ 6432316 w 7487769"/>
                  <a:gd name="connsiteY81" fmla="*/ 310056 h 830572"/>
                  <a:gd name="connsiteX82" fmla="*/ 6532814 w 7487769"/>
                  <a:gd name="connsiteY82" fmla="*/ 260934 h 830572"/>
                  <a:gd name="connsiteX83" fmla="*/ 6582837 w 7487769"/>
                  <a:gd name="connsiteY83" fmla="*/ 239753 h 830572"/>
                  <a:gd name="connsiteX84" fmla="*/ 6646832 w 7487769"/>
                  <a:gd name="connsiteY84" fmla="*/ 221276 h 830572"/>
                  <a:gd name="connsiteX85" fmla="*/ 6683336 w 7487769"/>
                  <a:gd name="connsiteY85" fmla="*/ 215868 h 830572"/>
                  <a:gd name="connsiteX86" fmla="*/ 6733810 w 7487769"/>
                  <a:gd name="connsiteY86" fmla="*/ 221276 h 830572"/>
                  <a:gd name="connsiteX87" fmla="*/ 6787439 w 7487769"/>
                  <a:gd name="connsiteY87" fmla="*/ 246062 h 830572"/>
                  <a:gd name="connsiteX88" fmla="*/ 6847378 w 7487769"/>
                  <a:gd name="connsiteY88" fmla="*/ 296537 h 830572"/>
                  <a:gd name="connsiteX89" fmla="*/ 6890641 w 7487769"/>
                  <a:gd name="connsiteY89" fmla="*/ 346560 h 830572"/>
                  <a:gd name="connsiteX90" fmla="*/ 6959141 w 7487769"/>
                  <a:gd name="connsiteY90" fmla="*/ 447058 h 830572"/>
                  <a:gd name="connsiteX91" fmla="*/ 7085778 w 7487769"/>
                  <a:gd name="connsiteY91" fmla="*/ 648054 h 830572"/>
                  <a:gd name="connsiteX92" fmla="*/ 7145266 w 7487769"/>
                  <a:gd name="connsiteY92" fmla="*/ 723765 h 830572"/>
                  <a:gd name="connsiteX93" fmla="*/ 7186276 w 7487769"/>
                  <a:gd name="connsiteY93" fmla="*/ 764325 h 830572"/>
                  <a:gd name="connsiteX94" fmla="*/ 7236299 w 7487769"/>
                  <a:gd name="connsiteY94" fmla="*/ 794970 h 830572"/>
                  <a:gd name="connsiteX95" fmla="*/ 7286775 w 7487769"/>
                  <a:gd name="connsiteY95" fmla="*/ 805335 h 830572"/>
                  <a:gd name="connsiteX96" fmla="*/ 7336797 w 7487769"/>
                  <a:gd name="connsiteY96" fmla="*/ 798575 h 830572"/>
                  <a:gd name="connsiteX97" fmla="*/ 7395383 w 7487769"/>
                  <a:gd name="connsiteY97" fmla="*/ 773789 h 830572"/>
                  <a:gd name="connsiteX98" fmla="*/ 7472448 w 7487769"/>
                  <a:gd name="connsiteY98" fmla="*/ 723765 h 830572"/>
                  <a:gd name="connsiteX99" fmla="*/ 7487770 w 7487769"/>
                  <a:gd name="connsiteY99" fmla="*/ 712949 h 83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30572">
                    <a:moveTo>
                      <a:pt x="0" y="277158"/>
                    </a:moveTo>
                    <a:lnTo>
                      <a:pt x="54981" y="296537"/>
                    </a:lnTo>
                    <a:lnTo>
                      <a:pt x="100497" y="328083"/>
                    </a:lnTo>
                    <a:lnTo>
                      <a:pt x="162689" y="397034"/>
                    </a:lnTo>
                    <a:lnTo>
                      <a:pt x="218121" y="472295"/>
                    </a:lnTo>
                    <a:lnTo>
                      <a:pt x="353320" y="673291"/>
                    </a:lnTo>
                    <a:lnTo>
                      <a:pt x="416864" y="748552"/>
                    </a:lnTo>
                    <a:lnTo>
                      <a:pt x="452465" y="782802"/>
                    </a:lnTo>
                    <a:lnTo>
                      <a:pt x="502489" y="814799"/>
                    </a:lnTo>
                    <a:lnTo>
                      <a:pt x="552963" y="830572"/>
                    </a:lnTo>
                    <a:lnTo>
                      <a:pt x="602986" y="829221"/>
                    </a:lnTo>
                    <a:lnTo>
                      <a:pt x="653462" y="815701"/>
                    </a:lnTo>
                    <a:lnTo>
                      <a:pt x="734581" y="773789"/>
                    </a:lnTo>
                    <a:lnTo>
                      <a:pt x="907184" y="673291"/>
                    </a:lnTo>
                    <a:lnTo>
                      <a:pt x="970728" y="648054"/>
                    </a:lnTo>
                    <a:lnTo>
                      <a:pt x="1055453" y="623267"/>
                    </a:lnTo>
                    <a:lnTo>
                      <a:pt x="1155951" y="597580"/>
                    </a:lnTo>
                    <a:lnTo>
                      <a:pt x="1256448" y="561526"/>
                    </a:lnTo>
                    <a:lnTo>
                      <a:pt x="1507468" y="443453"/>
                    </a:lnTo>
                    <a:lnTo>
                      <a:pt x="1658440" y="381261"/>
                    </a:lnTo>
                    <a:lnTo>
                      <a:pt x="1720632" y="346560"/>
                    </a:lnTo>
                    <a:lnTo>
                      <a:pt x="1759840" y="321774"/>
                    </a:lnTo>
                    <a:lnTo>
                      <a:pt x="1859436" y="237049"/>
                    </a:lnTo>
                    <a:lnTo>
                      <a:pt x="2009957" y="94189"/>
                    </a:lnTo>
                    <a:lnTo>
                      <a:pt x="2078008" y="45066"/>
                    </a:lnTo>
                    <a:lnTo>
                      <a:pt x="2127581" y="20280"/>
                    </a:lnTo>
                    <a:lnTo>
                      <a:pt x="2160930" y="7211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70582" y="95541"/>
                    </a:lnTo>
                    <a:lnTo>
                      <a:pt x="2677391" y="145564"/>
                    </a:lnTo>
                    <a:lnTo>
                      <a:pt x="2872076" y="246062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4368"/>
                    </a:lnTo>
                    <a:lnTo>
                      <a:pt x="3065411" y="284368"/>
                    </a:lnTo>
                    <a:lnTo>
                      <a:pt x="3142024" y="271299"/>
                    </a:lnTo>
                    <a:lnTo>
                      <a:pt x="3216384" y="251019"/>
                    </a:lnTo>
                    <a:lnTo>
                      <a:pt x="3316881" y="214966"/>
                    </a:lnTo>
                    <a:lnTo>
                      <a:pt x="3381326" y="196038"/>
                    </a:lnTo>
                    <a:lnTo>
                      <a:pt x="3417379" y="187476"/>
                    </a:lnTo>
                    <a:lnTo>
                      <a:pt x="3467403" y="182068"/>
                    </a:lnTo>
                    <a:lnTo>
                      <a:pt x="3517877" y="182969"/>
                    </a:lnTo>
                    <a:lnTo>
                      <a:pt x="3580069" y="196038"/>
                    </a:lnTo>
                    <a:lnTo>
                      <a:pt x="3645414" y="221276"/>
                    </a:lnTo>
                    <a:lnTo>
                      <a:pt x="3718873" y="256878"/>
                    </a:lnTo>
                    <a:lnTo>
                      <a:pt x="3819371" y="306451"/>
                    </a:lnTo>
                    <a:lnTo>
                      <a:pt x="3869394" y="326280"/>
                    </a:lnTo>
                    <a:lnTo>
                      <a:pt x="3946007" y="346560"/>
                    </a:lnTo>
                    <a:lnTo>
                      <a:pt x="4020367" y="357376"/>
                    </a:lnTo>
                    <a:lnTo>
                      <a:pt x="4170888" y="374952"/>
                    </a:lnTo>
                    <a:lnTo>
                      <a:pt x="4321861" y="409202"/>
                    </a:lnTo>
                    <a:lnTo>
                      <a:pt x="4486352" y="447058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91902" y="472295"/>
                    </a:lnTo>
                    <a:lnTo>
                      <a:pt x="4824350" y="465986"/>
                    </a:lnTo>
                    <a:lnTo>
                      <a:pt x="4874374" y="445255"/>
                    </a:lnTo>
                    <a:lnTo>
                      <a:pt x="4943326" y="397034"/>
                    </a:lnTo>
                    <a:lnTo>
                      <a:pt x="4996953" y="346560"/>
                    </a:lnTo>
                    <a:lnTo>
                      <a:pt x="5087086" y="246062"/>
                    </a:lnTo>
                    <a:lnTo>
                      <a:pt x="5177219" y="145564"/>
                    </a:lnTo>
                    <a:lnTo>
                      <a:pt x="5235355" y="95541"/>
                    </a:lnTo>
                    <a:lnTo>
                      <a:pt x="5276365" y="68501"/>
                    </a:lnTo>
                    <a:lnTo>
                      <a:pt x="5326839" y="48672"/>
                    </a:lnTo>
                    <a:lnTo>
                      <a:pt x="5387228" y="45066"/>
                    </a:lnTo>
                    <a:lnTo>
                      <a:pt x="5427337" y="50925"/>
                    </a:lnTo>
                    <a:lnTo>
                      <a:pt x="5477360" y="70754"/>
                    </a:lnTo>
                    <a:lnTo>
                      <a:pt x="5554875" y="120778"/>
                    </a:lnTo>
                    <a:lnTo>
                      <a:pt x="5616615" y="170801"/>
                    </a:lnTo>
                    <a:lnTo>
                      <a:pt x="5829328" y="352869"/>
                    </a:lnTo>
                    <a:lnTo>
                      <a:pt x="5905041" y="397034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6"/>
                    </a:lnTo>
                    <a:lnTo>
                      <a:pt x="6080348" y="432186"/>
                    </a:lnTo>
                    <a:lnTo>
                      <a:pt x="6140737" y="422272"/>
                    </a:lnTo>
                    <a:lnTo>
                      <a:pt x="6180847" y="412357"/>
                    </a:lnTo>
                    <a:lnTo>
                      <a:pt x="6281344" y="377205"/>
                    </a:lnTo>
                    <a:lnTo>
                      <a:pt x="6432316" y="310056"/>
                    </a:lnTo>
                    <a:lnTo>
                      <a:pt x="6532814" y="260934"/>
                    </a:lnTo>
                    <a:lnTo>
                      <a:pt x="6582837" y="239753"/>
                    </a:lnTo>
                    <a:lnTo>
                      <a:pt x="6646832" y="221276"/>
                    </a:lnTo>
                    <a:lnTo>
                      <a:pt x="6683336" y="215868"/>
                    </a:lnTo>
                    <a:lnTo>
                      <a:pt x="6733810" y="221276"/>
                    </a:lnTo>
                    <a:lnTo>
                      <a:pt x="6787439" y="246062"/>
                    </a:lnTo>
                    <a:lnTo>
                      <a:pt x="6847378" y="296537"/>
                    </a:lnTo>
                    <a:lnTo>
                      <a:pt x="6890641" y="346560"/>
                    </a:lnTo>
                    <a:lnTo>
                      <a:pt x="6959141" y="447058"/>
                    </a:lnTo>
                    <a:lnTo>
                      <a:pt x="7085778" y="648054"/>
                    </a:lnTo>
                    <a:lnTo>
                      <a:pt x="7145266" y="723765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95383" y="773789"/>
                    </a:lnTo>
                    <a:lnTo>
                      <a:pt x="7472448" y="723765"/>
                    </a:lnTo>
                    <a:lnTo>
                      <a:pt x="7487770" y="712949"/>
                    </a:lnTo>
                  </a:path>
                </a:pathLst>
              </a:custGeom>
              <a:noFill/>
              <a:ln w="9466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7B00BF13-5F75-731B-1E0F-841C3D12F8DF}"/>
                  </a:ext>
                </a:extLst>
              </p:cNvPr>
              <p:cNvSpPr/>
              <p:nvPr/>
            </p:nvSpPr>
            <p:spPr>
              <a:xfrm>
                <a:off x="16401255" y="-8071631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56797" cap="flat">
                <a:solidFill>
                  <a:srgbClr val="808080"/>
                </a:solidFill>
                <a:custDash>
                  <a:ds d="349733" sp="15123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B03E0C9F-B7F8-6B74-ABB1-519C4BE8DFE1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5775385B-6687-7D62-9263-5650AA28E78C}"/>
                  </a:ext>
                </a:extLst>
              </p:cNvPr>
              <p:cNvSpPr/>
              <p:nvPr/>
            </p:nvSpPr>
            <p:spPr>
              <a:xfrm>
                <a:off x="2388902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4C500BFF-8F67-2947-6F45-2795A92EC15C}"/>
                  </a:ext>
                </a:extLst>
              </p:cNvPr>
              <p:cNvSpPr/>
              <p:nvPr/>
            </p:nvSpPr>
            <p:spPr>
              <a:xfrm>
                <a:off x="16401255" y="-7322628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2AB52F43-C6FB-9101-FF26-73557E6658AF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53" name="直接箭头连接符 52">
            <a:extLst>
              <a:ext uri="{FF2B5EF4-FFF2-40B4-BE49-F238E27FC236}">
                <a16:creationId xmlns:a16="http://schemas.microsoft.com/office/drawing/2014/main" id="{6A62C7AC-478C-5876-D1B8-D605087DDCEA}"/>
              </a:ext>
            </a:extLst>
          </p:cNvPr>
          <p:cNvCxnSpPr>
            <a:cxnSpLocks/>
          </p:cNvCxnSpPr>
          <p:nvPr/>
        </p:nvCxnSpPr>
        <p:spPr>
          <a:xfrm>
            <a:off x="955674" y="11047074"/>
            <a:ext cx="22350704" cy="0"/>
          </a:xfrm>
          <a:prstGeom prst="straightConnector1">
            <a:avLst/>
          </a:prstGeom>
          <a:noFill/>
          <a:ln w="762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4" name="TextBox 20">
            <a:extLst>
              <a:ext uri="{FF2B5EF4-FFF2-40B4-BE49-F238E27FC236}">
                <a16:creationId xmlns:a16="http://schemas.microsoft.com/office/drawing/2014/main" id="{82C0720A-FDF3-2725-1AED-3BE62FE37C2D}"/>
              </a:ext>
            </a:extLst>
          </p:cNvPr>
          <p:cNvSpPr txBox="1"/>
          <p:nvPr/>
        </p:nvSpPr>
        <p:spPr>
          <a:xfrm>
            <a:off x="935897" y="1137002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Surface-like</a:t>
            </a:r>
          </a:p>
        </p:txBody>
      </p:sp>
      <p:sp>
        <p:nvSpPr>
          <p:cNvPr id="57" name="TextBox 20">
            <a:extLst>
              <a:ext uri="{FF2B5EF4-FFF2-40B4-BE49-F238E27FC236}">
                <a16:creationId xmlns:a16="http://schemas.microsoft.com/office/drawing/2014/main" id="{F384A7F6-339A-51C0-CA35-F0C95056F19F}"/>
              </a:ext>
            </a:extLst>
          </p:cNvPr>
          <p:cNvSpPr txBox="1"/>
          <p:nvPr/>
        </p:nvSpPr>
        <p:spPr>
          <a:xfrm>
            <a:off x="17799359" y="1137002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b="1" i="1" dirty="0">
                <a:cs typeface="NVIDIA Sans" panose="020B0503020203020204" pitchFamily="34" charset="0"/>
              </a:rPr>
              <a:t>Volume-like</a:t>
            </a:r>
          </a:p>
        </p:txBody>
      </p:sp>
    </p:spTree>
    <p:extLst>
      <p:ext uri="{BB962C8B-B14F-4D97-AF65-F5344CB8AC3E}">
        <p14:creationId xmlns:p14="http://schemas.microsoft.com/office/powerpoint/2010/main" val="3163984375"/>
      </p:ext>
    </p:extLst>
  </p:cSld>
  <p:clrMapOvr>
    <a:masterClrMapping/>
  </p:clrMapOvr>
  <p:transition spd="med"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7B7C371-FC07-C59C-5307-B83B1BDEBD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组合 57">
            <a:extLst>
              <a:ext uri="{FF2B5EF4-FFF2-40B4-BE49-F238E27FC236}">
                <a16:creationId xmlns:a16="http://schemas.microsoft.com/office/drawing/2014/main" id="{3AFFC2A1-8469-CD5D-A9DD-175936BEE8BA}"/>
              </a:ext>
            </a:extLst>
          </p:cNvPr>
          <p:cNvGrpSpPr/>
          <p:nvPr/>
        </p:nvGrpSpPr>
        <p:grpSpPr>
          <a:xfrm>
            <a:off x="8745649" y="3639744"/>
            <a:ext cx="7848376" cy="6983640"/>
            <a:chOff x="13142425" y="3751741"/>
            <a:chExt cx="10678678" cy="6100181"/>
          </a:xfrm>
        </p:grpSpPr>
        <p:pic>
          <p:nvPicPr>
            <p:cNvPr id="59" name="图形 58">
              <a:extLst>
                <a:ext uri="{FF2B5EF4-FFF2-40B4-BE49-F238E27FC236}">
                  <a16:creationId xmlns:a16="http://schemas.microsoft.com/office/drawing/2014/main" id="{A468D69C-427C-5727-820F-99362C21F3F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3142425" y="4389804"/>
              <a:ext cx="9926510" cy="5462118"/>
            </a:xfrm>
            <a:prstGeom prst="rect">
              <a:avLst/>
            </a:prstGeom>
          </p:spPr>
        </p:pic>
        <p:sp>
          <p:nvSpPr>
            <p:cNvPr id="60" name="矩形 59">
              <a:extLst>
                <a:ext uri="{FF2B5EF4-FFF2-40B4-BE49-F238E27FC236}">
                  <a16:creationId xmlns:a16="http://schemas.microsoft.com/office/drawing/2014/main" id="{E5054F2B-E233-9C95-DC7A-54FDB92B3B27}"/>
                </a:ext>
              </a:extLst>
            </p:cNvPr>
            <p:cNvSpPr/>
            <p:nvPr/>
          </p:nvSpPr>
          <p:spPr>
            <a:xfrm>
              <a:off x="13142425" y="3751741"/>
              <a:ext cx="10678678" cy="1057524"/>
            </a:xfrm>
            <a:prstGeom prst="rect">
              <a:avLst/>
            </a:prstGeom>
            <a:solidFill>
              <a:schemeClr val="bg1"/>
            </a:solidFill>
            <a:ln w="38100" cap="flat">
              <a:solidFill>
                <a:schemeClr val="bg1"/>
              </a:solidFill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A44FE7E-BB5D-FCC0-938F-87923EE80C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5674" y="280988"/>
            <a:ext cx="23428326" cy="1892300"/>
          </a:xfrm>
        </p:spPr>
        <p:txBody>
          <a:bodyPr>
            <a:normAutofit/>
          </a:bodyPr>
          <a:lstStyle/>
          <a:p>
            <a:r>
              <a:rPr lang="en-US" altLang="zh-CN" dirty="0"/>
              <a:t>Problem Statement</a:t>
            </a:r>
            <a:endParaRPr lang="en-US" dirty="0"/>
          </a:p>
        </p:txBody>
      </p:sp>
      <p:grpSp>
        <p:nvGrpSpPr>
          <p:cNvPr id="51" name="组合 50">
            <a:extLst>
              <a:ext uri="{FF2B5EF4-FFF2-40B4-BE49-F238E27FC236}">
                <a16:creationId xmlns:a16="http://schemas.microsoft.com/office/drawing/2014/main" id="{AE0B3AC3-7CA3-D453-F746-246ADB067240}"/>
              </a:ext>
            </a:extLst>
          </p:cNvPr>
          <p:cNvGrpSpPr/>
          <p:nvPr/>
        </p:nvGrpSpPr>
        <p:grpSpPr>
          <a:xfrm>
            <a:off x="17638618" y="2484205"/>
            <a:ext cx="5814234" cy="8061875"/>
            <a:chOff x="16204424" y="2484205"/>
            <a:chExt cx="7266910" cy="10076120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9ACB8AFC-99EE-15B5-A926-8D6979E1EDA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9494" r="8115" b="51779"/>
            <a:stretch>
              <a:fillRect/>
            </a:stretch>
          </p:blipFill>
          <p:spPr>
            <a:xfrm>
              <a:off x="16414423" y="2484205"/>
              <a:ext cx="6873840" cy="2498292"/>
            </a:xfrm>
            <a:prstGeom prst="rect">
              <a:avLst/>
            </a:prstGeom>
          </p:spPr>
        </p:pic>
        <p:pic>
          <p:nvPicPr>
            <p:cNvPr id="5" name="图形 4">
              <a:extLst>
                <a:ext uri="{FF2B5EF4-FFF2-40B4-BE49-F238E27FC236}">
                  <a16:creationId xmlns:a16="http://schemas.microsoft.com/office/drawing/2014/main" id="{CC243F00-832A-3D93-66C4-B578CA9E67E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6204424" y="5293415"/>
              <a:ext cx="7266910" cy="7266910"/>
            </a:xfrm>
            <a:prstGeom prst="rect">
              <a:avLst/>
            </a:prstGeom>
          </p:spPr>
        </p:pic>
      </p:grpSp>
      <p:grpSp>
        <p:nvGrpSpPr>
          <p:cNvPr id="50" name="组合 49">
            <a:extLst>
              <a:ext uri="{FF2B5EF4-FFF2-40B4-BE49-F238E27FC236}">
                <a16:creationId xmlns:a16="http://schemas.microsoft.com/office/drawing/2014/main" id="{B0204191-86F7-4429-076A-06DC9FE98B9C}"/>
              </a:ext>
            </a:extLst>
          </p:cNvPr>
          <p:cNvGrpSpPr/>
          <p:nvPr/>
        </p:nvGrpSpPr>
        <p:grpSpPr>
          <a:xfrm>
            <a:off x="955674" y="2484205"/>
            <a:ext cx="6156538" cy="8061875"/>
            <a:chOff x="955674" y="2484205"/>
            <a:chExt cx="7596702" cy="9947743"/>
          </a:xfrm>
        </p:grpSpPr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94DC7DC6-1879-E4B4-DA6E-ED15FB7C027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l="49312" r="22181"/>
            <a:stretch>
              <a:fillRect/>
            </a:stretch>
          </p:blipFill>
          <p:spPr>
            <a:xfrm>
              <a:off x="955675" y="2484205"/>
              <a:ext cx="7550802" cy="2498292"/>
            </a:xfrm>
            <a:prstGeom prst="rect">
              <a:avLst/>
            </a:prstGeom>
          </p:spPr>
        </p:pic>
        <p:grpSp>
          <p:nvGrpSpPr>
            <p:cNvPr id="10" name="组合 9">
              <a:extLst>
                <a:ext uri="{FF2B5EF4-FFF2-40B4-BE49-F238E27FC236}">
                  <a16:creationId xmlns:a16="http://schemas.microsoft.com/office/drawing/2014/main" id="{B83D64A7-5441-DF19-1851-5BD26D7DBCAA}"/>
                </a:ext>
              </a:extLst>
            </p:cNvPr>
            <p:cNvGrpSpPr/>
            <p:nvPr/>
          </p:nvGrpSpPr>
          <p:grpSpPr>
            <a:xfrm>
              <a:off x="955674" y="5309495"/>
              <a:ext cx="7596702" cy="7122453"/>
              <a:chOff x="16400805" y="-11068542"/>
              <a:chExt cx="7533286" cy="3790980"/>
            </a:xfrm>
          </p:grpSpPr>
          <p:sp>
            <p:nvSpPr>
              <p:cNvPr id="11" name="任意多边形: 形状 10">
                <a:extLst>
                  <a:ext uri="{FF2B5EF4-FFF2-40B4-BE49-F238E27FC236}">
                    <a16:creationId xmlns:a16="http://schemas.microsoft.com/office/drawing/2014/main" id="{BDB71947-10B1-6285-5364-4F1AEE1A9F96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319" cy="3743659"/>
              </a:xfrm>
              <a:custGeom>
                <a:avLst/>
                <a:gdLst>
                  <a:gd name="connsiteX0" fmla="*/ 0 w 7487319"/>
                  <a:gd name="connsiteY0" fmla="*/ 0 h 3743659"/>
                  <a:gd name="connsiteX1" fmla="*/ 7487321 w 7487319"/>
                  <a:gd name="connsiteY1" fmla="*/ 0 h 3743659"/>
                  <a:gd name="connsiteX2" fmla="*/ 7487321 w 7487319"/>
                  <a:gd name="connsiteY2" fmla="*/ 3743660 h 3743659"/>
                  <a:gd name="connsiteX3" fmla="*/ 0 w 7487319"/>
                  <a:gd name="connsiteY3" fmla="*/ 3743660 h 374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87319" h="3743659">
                    <a:moveTo>
                      <a:pt x="0" y="0"/>
                    </a:moveTo>
                    <a:lnTo>
                      <a:pt x="7487321" y="0"/>
                    </a:lnTo>
                    <a:lnTo>
                      <a:pt x="7487321" y="3743660"/>
                    </a:lnTo>
                    <a:lnTo>
                      <a:pt x="0" y="3743660"/>
                    </a:lnTo>
                    <a:close/>
                  </a:path>
                </a:pathLst>
              </a:custGeom>
              <a:solidFill>
                <a:srgbClr val="FFFFF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任意多边形: 形状 11">
                <a:extLst>
                  <a:ext uri="{FF2B5EF4-FFF2-40B4-BE49-F238E27FC236}">
                    <a16:creationId xmlns:a16="http://schemas.microsoft.com/office/drawing/2014/main" id="{08510978-24EB-8417-ABB0-4FD14C02AC24}"/>
                  </a:ext>
                </a:extLst>
              </p:cNvPr>
              <p:cNvSpPr/>
              <p:nvPr/>
            </p:nvSpPr>
            <p:spPr>
              <a:xfrm>
                <a:off x="16401705" y="-7634938"/>
                <a:ext cx="6861799" cy="312760"/>
              </a:xfrm>
              <a:custGeom>
                <a:avLst/>
                <a:gdLst>
                  <a:gd name="connsiteX0" fmla="*/ 6431866 w 6861799"/>
                  <a:gd name="connsiteY0" fmla="*/ 312310 h 312760"/>
                  <a:gd name="connsiteX1" fmla="*/ 6482340 w 6861799"/>
                  <a:gd name="connsiteY1" fmla="*/ 312310 h 312760"/>
                  <a:gd name="connsiteX2" fmla="*/ 6532816 w 6861799"/>
                  <a:gd name="connsiteY2" fmla="*/ 312310 h 312760"/>
                  <a:gd name="connsiteX3" fmla="*/ 6583290 w 6861799"/>
                  <a:gd name="connsiteY3" fmla="*/ 312310 h 312760"/>
                  <a:gd name="connsiteX4" fmla="*/ 6633764 w 6861799"/>
                  <a:gd name="connsiteY4" fmla="*/ 312310 h 312760"/>
                  <a:gd name="connsiteX5" fmla="*/ 6684238 w 6861799"/>
                  <a:gd name="connsiteY5" fmla="*/ 312310 h 312760"/>
                  <a:gd name="connsiteX6" fmla="*/ 6734712 w 6861799"/>
                  <a:gd name="connsiteY6" fmla="*/ 312310 h 312760"/>
                  <a:gd name="connsiteX7" fmla="*/ 6785186 w 6861799"/>
                  <a:gd name="connsiteY7" fmla="*/ 312310 h 312760"/>
                  <a:gd name="connsiteX8" fmla="*/ 6835662 w 6861799"/>
                  <a:gd name="connsiteY8" fmla="*/ 312310 h 312760"/>
                  <a:gd name="connsiteX9" fmla="*/ 6861799 w 6861799"/>
                  <a:gd name="connsiteY9" fmla="*/ 312310 h 312760"/>
                  <a:gd name="connsiteX10" fmla="*/ 6838815 w 6861799"/>
                  <a:gd name="connsiteY10" fmla="*/ 287073 h 312760"/>
                  <a:gd name="connsiteX11" fmla="*/ 6835210 w 6861799"/>
                  <a:gd name="connsiteY11" fmla="*/ 283017 h 312760"/>
                  <a:gd name="connsiteX12" fmla="*/ 6808621 w 6861799"/>
                  <a:gd name="connsiteY12" fmla="*/ 261835 h 312760"/>
                  <a:gd name="connsiteX13" fmla="*/ 6784736 w 6861799"/>
                  <a:gd name="connsiteY13" fmla="*/ 243358 h 312760"/>
                  <a:gd name="connsiteX14" fmla="*/ 6769864 w 6861799"/>
                  <a:gd name="connsiteY14" fmla="*/ 237049 h 312760"/>
                  <a:gd name="connsiteX15" fmla="*/ 6734712 w 6861799"/>
                  <a:gd name="connsiteY15" fmla="*/ 221726 h 312760"/>
                  <a:gd name="connsiteX16" fmla="*/ 6684238 w 6861799"/>
                  <a:gd name="connsiteY16" fmla="*/ 215868 h 312760"/>
                  <a:gd name="connsiteX17" fmla="*/ 6633764 w 6861799"/>
                  <a:gd name="connsiteY17" fmla="*/ 223078 h 312760"/>
                  <a:gd name="connsiteX18" fmla="*/ 6589598 w 6861799"/>
                  <a:gd name="connsiteY18" fmla="*/ 237049 h 312760"/>
                  <a:gd name="connsiteX19" fmla="*/ 6583290 w 6861799"/>
                  <a:gd name="connsiteY19" fmla="*/ 238851 h 312760"/>
                  <a:gd name="connsiteX20" fmla="*/ 6532816 w 6861799"/>
                  <a:gd name="connsiteY20" fmla="*/ 260483 h 312760"/>
                  <a:gd name="connsiteX21" fmla="*/ 6529210 w 6861799"/>
                  <a:gd name="connsiteY21" fmla="*/ 262286 h 312760"/>
                  <a:gd name="connsiteX22" fmla="*/ 6482340 w 6861799"/>
                  <a:gd name="connsiteY22" fmla="*/ 284368 h 312760"/>
                  <a:gd name="connsiteX23" fmla="*/ 6476483 w 6861799"/>
                  <a:gd name="connsiteY23" fmla="*/ 287523 h 312760"/>
                  <a:gd name="connsiteX24" fmla="*/ 6432317 w 6861799"/>
                  <a:gd name="connsiteY24" fmla="*/ 309606 h 312760"/>
                  <a:gd name="connsiteX25" fmla="*/ 6425558 w 6861799"/>
                  <a:gd name="connsiteY25" fmla="*/ 312760 h 312760"/>
                  <a:gd name="connsiteX26" fmla="*/ 6431866 w 6861799"/>
                  <a:gd name="connsiteY26" fmla="*/ 312760 h 312760"/>
                  <a:gd name="connsiteX27" fmla="*/ 5074920 w 6861799"/>
                  <a:gd name="connsiteY27" fmla="*/ 312310 h 312760"/>
                  <a:gd name="connsiteX28" fmla="*/ 5125394 w 6861799"/>
                  <a:gd name="connsiteY28" fmla="*/ 312310 h 312760"/>
                  <a:gd name="connsiteX29" fmla="*/ 5175868 w 6861799"/>
                  <a:gd name="connsiteY29" fmla="*/ 312310 h 312760"/>
                  <a:gd name="connsiteX30" fmla="*/ 5226342 w 6861799"/>
                  <a:gd name="connsiteY30" fmla="*/ 312310 h 312760"/>
                  <a:gd name="connsiteX31" fmla="*/ 5276816 w 6861799"/>
                  <a:gd name="connsiteY31" fmla="*/ 312310 h 312760"/>
                  <a:gd name="connsiteX32" fmla="*/ 5327292 w 6861799"/>
                  <a:gd name="connsiteY32" fmla="*/ 312310 h 312760"/>
                  <a:gd name="connsiteX33" fmla="*/ 5377766 w 6861799"/>
                  <a:gd name="connsiteY33" fmla="*/ 312310 h 312760"/>
                  <a:gd name="connsiteX34" fmla="*/ 5428240 w 6861799"/>
                  <a:gd name="connsiteY34" fmla="*/ 312310 h 312760"/>
                  <a:gd name="connsiteX35" fmla="*/ 5478714 w 6861799"/>
                  <a:gd name="connsiteY35" fmla="*/ 312310 h 312760"/>
                  <a:gd name="connsiteX36" fmla="*/ 5529188 w 6861799"/>
                  <a:gd name="connsiteY36" fmla="*/ 312310 h 312760"/>
                  <a:gd name="connsiteX37" fmla="*/ 5579662 w 6861799"/>
                  <a:gd name="connsiteY37" fmla="*/ 312310 h 312760"/>
                  <a:gd name="connsiteX38" fmla="*/ 5630137 w 6861799"/>
                  <a:gd name="connsiteY38" fmla="*/ 312310 h 312760"/>
                  <a:gd name="connsiteX39" fmla="*/ 5680611 w 6861799"/>
                  <a:gd name="connsiteY39" fmla="*/ 312310 h 312760"/>
                  <a:gd name="connsiteX40" fmla="*/ 5731085 w 6861799"/>
                  <a:gd name="connsiteY40" fmla="*/ 312310 h 312760"/>
                  <a:gd name="connsiteX41" fmla="*/ 5780208 w 6861799"/>
                  <a:gd name="connsiteY41" fmla="*/ 312310 h 312760"/>
                  <a:gd name="connsiteX42" fmla="*/ 5750915 w 6861799"/>
                  <a:gd name="connsiteY42" fmla="*/ 287073 h 312760"/>
                  <a:gd name="connsiteX43" fmla="*/ 5730634 w 6861799"/>
                  <a:gd name="connsiteY43" fmla="*/ 269947 h 312760"/>
                  <a:gd name="connsiteX44" fmla="*/ 5721622 w 6861799"/>
                  <a:gd name="connsiteY44" fmla="*/ 261835 h 312760"/>
                  <a:gd name="connsiteX45" fmla="*/ 5694131 w 6861799"/>
                  <a:gd name="connsiteY45" fmla="*/ 236598 h 312760"/>
                  <a:gd name="connsiteX46" fmla="*/ 5680611 w 6861799"/>
                  <a:gd name="connsiteY46" fmla="*/ 224430 h 312760"/>
                  <a:gd name="connsiteX47" fmla="*/ 5666190 w 6861799"/>
                  <a:gd name="connsiteY47" fmla="*/ 211361 h 312760"/>
                  <a:gd name="connsiteX48" fmla="*/ 5638249 w 6861799"/>
                  <a:gd name="connsiteY48" fmla="*/ 186124 h 312760"/>
                  <a:gd name="connsiteX49" fmla="*/ 5630587 w 6861799"/>
                  <a:gd name="connsiteY49" fmla="*/ 178913 h 312760"/>
                  <a:gd name="connsiteX50" fmla="*/ 5609406 w 6861799"/>
                  <a:gd name="connsiteY50" fmla="*/ 160887 h 312760"/>
                  <a:gd name="connsiteX51" fmla="*/ 5580113 w 6861799"/>
                  <a:gd name="connsiteY51" fmla="*/ 136551 h 312760"/>
                  <a:gd name="connsiteX52" fmla="*/ 5579212 w 6861799"/>
                  <a:gd name="connsiteY52" fmla="*/ 136100 h 312760"/>
                  <a:gd name="connsiteX53" fmla="*/ 5544961 w 6861799"/>
                  <a:gd name="connsiteY53" fmla="*/ 110863 h 312760"/>
                  <a:gd name="connsiteX54" fmla="*/ 5530090 w 6861799"/>
                  <a:gd name="connsiteY54" fmla="*/ 99597 h 312760"/>
                  <a:gd name="connsiteX55" fmla="*/ 5506205 w 6861799"/>
                  <a:gd name="connsiteY55" fmla="*/ 85626 h 312760"/>
                  <a:gd name="connsiteX56" fmla="*/ 5480066 w 6861799"/>
                  <a:gd name="connsiteY56" fmla="*/ 70754 h 312760"/>
                  <a:gd name="connsiteX57" fmla="*/ 5453928 w 6861799"/>
                  <a:gd name="connsiteY57" fmla="*/ 60389 h 312760"/>
                  <a:gd name="connsiteX58" fmla="*/ 5429592 w 6861799"/>
                  <a:gd name="connsiteY58" fmla="*/ 50925 h 312760"/>
                  <a:gd name="connsiteX59" fmla="*/ 5379118 w 6861799"/>
                  <a:gd name="connsiteY59" fmla="*/ 43264 h 312760"/>
                  <a:gd name="connsiteX60" fmla="*/ 5328644 w 6861799"/>
                  <a:gd name="connsiteY60" fmla="*/ 49122 h 312760"/>
                  <a:gd name="connsiteX61" fmla="*/ 5300252 w 6861799"/>
                  <a:gd name="connsiteY61" fmla="*/ 60839 h 312760"/>
                  <a:gd name="connsiteX62" fmla="*/ 5278168 w 6861799"/>
                  <a:gd name="connsiteY62" fmla="*/ 68951 h 312760"/>
                  <a:gd name="connsiteX63" fmla="*/ 5252931 w 6861799"/>
                  <a:gd name="connsiteY63" fmla="*/ 85626 h 312760"/>
                  <a:gd name="connsiteX64" fmla="*/ 5228145 w 6861799"/>
                  <a:gd name="connsiteY64" fmla="*/ 102300 h 312760"/>
                  <a:gd name="connsiteX65" fmla="*/ 5218682 w 6861799"/>
                  <a:gd name="connsiteY65" fmla="*/ 110863 h 312760"/>
                  <a:gd name="connsiteX66" fmla="*/ 5191190 w 6861799"/>
                  <a:gd name="connsiteY66" fmla="*/ 136100 h 312760"/>
                  <a:gd name="connsiteX67" fmla="*/ 5177671 w 6861799"/>
                  <a:gd name="connsiteY67" fmla="*/ 147818 h 312760"/>
                  <a:gd name="connsiteX68" fmla="*/ 5165053 w 6861799"/>
                  <a:gd name="connsiteY68" fmla="*/ 160887 h 312760"/>
                  <a:gd name="connsiteX69" fmla="*/ 5142519 w 6861799"/>
                  <a:gd name="connsiteY69" fmla="*/ 186124 h 312760"/>
                  <a:gd name="connsiteX70" fmla="*/ 5127647 w 6861799"/>
                  <a:gd name="connsiteY70" fmla="*/ 202348 h 312760"/>
                  <a:gd name="connsiteX71" fmla="*/ 5119986 w 6861799"/>
                  <a:gd name="connsiteY71" fmla="*/ 211361 h 312760"/>
                  <a:gd name="connsiteX72" fmla="*/ 5097903 w 6861799"/>
                  <a:gd name="connsiteY72" fmla="*/ 236598 h 312760"/>
                  <a:gd name="connsiteX73" fmla="*/ 5077624 w 6861799"/>
                  <a:gd name="connsiteY73" fmla="*/ 260483 h 312760"/>
                  <a:gd name="connsiteX74" fmla="*/ 5076723 w 6861799"/>
                  <a:gd name="connsiteY74" fmla="*/ 261835 h 312760"/>
                  <a:gd name="connsiteX75" fmla="*/ 5055091 w 6861799"/>
                  <a:gd name="connsiteY75" fmla="*/ 287073 h 312760"/>
                  <a:gd name="connsiteX76" fmla="*/ 5033009 w 6861799"/>
                  <a:gd name="connsiteY76" fmla="*/ 312310 h 312760"/>
                  <a:gd name="connsiteX77" fmla="*/ 5074920 w 6861799"/>
                  <a:gd name="connsiteY77" fmla="*/ 312310 h 312760"/>
                  <a:gd name="connsiteX78" fmla="*/ 1808512 w 6861799"/>
                  <a:gd name="connsiteY78" fmla="*/ 312310 h 312760"/>
                  <a:gd name="connsiteX79" fmla="*/ 1858986 w 6861799"/>
                  <a:gd name="connsiteY79" fmla="*/ 312310 h 312760"/>
                  <a:gd name="connsiteX80" fmla="*/ 1909460 w 6861799"/>
                  <a:gd name="connsiteY80" fmla="*/ 312310 h 312760"/>
                  <a:gd name="connsiteX81" fmla="*/ 1959935 w 6861799"/>
                  <a:gd name="connsiteY81" fmla="*/ 312310 h 312760"/>
                  <a:gd name="connsiteX82" fmla="*/ 2010410 w 6861799"/>
                  <a:gd name="connsiteY82" fmla="*/ 312310 h 312760"/>
                  <a:gd name="connsiteX83" fmla="*/ 2060884 w 6861799"/>
                  <a:gd name="connsiteY83" fmla="*/ 312310 h 312760"/>
                  <a:gd name="connsiteX84" fmla="*/ 2111358 w 6861799"/>
                  <a:gd name="connsiteY84" fmla="*/ 312310 h 312760"/>
                  <a:gd name="connsiteX85" fmla="*/ 2161832 w 6861799"/>
                  <a:gd name="connsiteY85" fmla="*/ 312310 h 312760"/>
                  <a:gd name="connsiteX86" fmla="*/ 2212306 w 6861799"/>
                  <a:gd name="connsiteY86" fmla="*/ 312310 h 312760"/>
                  <a:gd name="connsiteX87" fmla="*/ 2262781 w 6861799"/>
                  <a:gd name="connsiteY87" fmla="*/ 312310 h 312760"/>
                  <a:gd name="connsiteX88" fmla="*/ 2313255 w 6861799"/>
                  <a:gd name="connsiteY88" fmla="*/ 312310 h 312760"/>
                  <a:gd name="connsiteX89" fmla="*/ 2363729 w 6861799"/>
                  <a:gd name="connsiteY89" fmla="*/ 312310 h 312760"/>
                  <a:gd name="connsiteX90" fmla="*/ 2414204 w 6861799"/>
                  <a:gd name="connsiteY90" fmla="*/ 312310 h 312760"/>
                  <a:gd name="connsiteX91" fmla="*/ 2464678 w 6861799"/>
                  <a:gd name="connsiteY91" fmla="*/ 312310 h 312760"/>
                  <a:gd name="connsiteX92" fmla="*/ 2515152 w 6861799"/>
                  <a:gd name="connsiteY92" fmla="*/ 312310 h 312760"/>
                  <a:gd name="connsiteX93" fmla="*/ 2565627 w 6861799"/>
                  <a:gd name="connsiteY93" fmla="*/ 312310 h 312760"/>
                  <a:gd name="connsiteX94" fmla="*/ 2616101 w 6861799"/>
                  <a:gd name="connsiteY94" fmla="*/ 312310 h 312760"/>
                  <a:gd name="connsiteX95" fmla="*/ 2666575 w 6861799"/>
                  <a:gd name="connsiteY95" fmla="*/ 312310 h 312760"/>
                  <a:gd name="connsiteX96" fmla="*/ 2717049 w 6861799"/>
                  <a:gd name="connsiteY96" fmla="*/ 312310 h 312760"/>
                  <a:gd name="connsiteX97" fmla="*/ 2767523 w 6861799"/>
                  <a:gd name="connsiteY97" fmla="*/ 312310 h 312760"/>
                  <a:gd name="connsiteX98" fmla="*/ 2817997 w 6861799"/>
                  <a:gd name="connsiteY98" fmla="*/ 312310 h 312760"/>
                  <a:gd name="connsiteX99" fmla="*/ 2868473 w 6861799"/>
                  <a:gd name="connsiteY99" fmla="*/ 312310 h 312760"/>
                  <a:gd name="connsiteX100" fmla="*/ 2918947 w 6861799"/>
                  <a:gd name="connsiteY100" fmla="*/ 312310 h 312760"/>
                  <a:gd name="connsiteX101" fmla="*/ 2969421 w 6861799"/>
                  <a:gd name="connsiteY101" fmla="*/ 312310 h 312760"/>
                  <a:gd name="connsiteX102" fmla="*/ 3019895 w 6861799"/>
                  <a:gd name="connsiteY102" fmla="*/ 312310 h 312760"/>
                  <a:gd name="connsiteX103" fmla="*/ 3070369 w 6861799"/>
                  <a:gd name="connsiteY103" fmla="*/ 312310 h 312760"/>
                  <a:gd name="connsiteX104" fmla="*/ 3120843 w 6861799"/>
                  <a:gd name="connsiteY104" fmla="*/ 312310 h 312760"/>
                  <a:gd name="connsiteX105" fmla="*/ 3171317 w 6861799"/>
                  <a:gd name="connsiteY105" fmla="*/ 312310 h 312760"/>
                  <a:gd name="connsiteX106" fmla="*/ 3221793 w 6861799"/>
                  <a:gd name="connsiteY106" fmla="*/ 312310 h 312760"/>
                  <a:gd name="connsiteX107" fmla="*/ 3272267 w 6861799"/>
                  <a:gd name="connsiteY107" fmla="*/ 312310 h 312760"/>
                  <a:gd name="connsiteX108" fmla="*/ 3322741 w 6861799"/>
                  <a:gd name="connsiteY108" fmla="*/ 312310 h 312760"/>
                  <a:gd name="connsiteX109" fmla="*/ 3373215 w 6861799"/>
                  <a:gd name="connsiteY109" fmla="*/ 312310 h 312760"/>
                  <a:gd name="connsiteX110" fmla="*/ 3423689 w 6861799"/>
                  <a:gd name="connsiteY110" fmla="*/ 312310 h 312760"/>
                  <a:gd name="connsiteX111" fmla="*/ 3474163 w 6861799"/>
                  <a:gd name="connsiteY111" fmla="*/ 312310 h 312760"/>
                  <a:gd name="connsiteX112" fmla="*/ 3524638 w 6861799"/>
                  <a:gd name="connsiteY112" fmla="*/ 312310 h 312760"/>
                  <a:gd name="connsiteX113" fmla="*/ 3575112 w 6861799"/>
                  <a:gd name="connsiteY113" fmla="*/ 312310 h 312760"/>
                  <a:gd name="connsiteX114" fmla="*/ 3625587 w 6861799"/>
                  <a:gd name="connsiteY114" fmla="*/ 312310 h 312760"/>
                  <a:gd name="connsiteX115" fmla="*/ 3676061 w 6861799"/>
                  <a:gd name="connsiteY115" fmla="*/ 312310 h 312760"/>
                  <a:gd name="connsiteX116" fmla="*/ 3726535 w 6861799"/>
                  <a:gd name="connsiteY116" fmla="*/ 312310 h 312760"/>
                  <a:gd name="connsiteX117" fmla="*/ 3777009 w 6861799"/>
                  <a:gd name="connsiteY117" fmla="*/ 312310 h 312760"/>
                  <a:gd name="connsiteX118" fmla="*/ 3827484 w 6861799"/>
                  <a:gd name="connsiteY118" fmla="*/ 312310 h 312760"/>
                  <a:gd name="connsiteX119" fmla="*/ 3840552 w 6861799"/>
                  <a:gd name="connsiteY119" fmla="*/ 312310 h 312760"/>
                  <a:gd name="connsiteX120" fmla="*/ 3827484 w 6861799"/>
                  <a:gd name="connsiteY120" fmla="*/ 306902 h 312760"/>
                  <a:gd name="connsiteX121" fmla="*/ 3785122 w 6861799"/>
                  <a:gd name="connsiteY121" fmla="*/ 287073 h 312760"/>
                  <a:gd name="connsiteX122" fmla="*/ 3777460 w 6861799"/>
                  <a:gd name="connsiteY122" fmla="*/ 283467 h 312760"/>
                  <a:gd name="connsiteX123" fmla="*/ 3736449 w 6861799"/>
                  <a:gd name="connsiteY123" fmla="*/ 262286 h 312760"/>
                  <a:gd name="connsiteX124" fmla="*/ 3726986 w 6861799"/>
                  <a:gd name="connsiteY124" fmla="*/ 257329 h 312760"/>
                  <a:gd name="connsiteX125" fmla="*/ 3686876 w 6861799"/>
                  <a:gd name="connsiteY125" fmla="*/ 237049 h 312760"/>
                  <a:gd name="connsiteX126" fmla="*/ 3676512 w 6861799"/>
                  <a:gd name="connsiteY126" fmla="*/ 232092 h 312760"/>
                  <a:gd name="connsiteX127" fmla="*/ 3630994 w 6861799"/>
                  <a:gd name="connsiteY127" fmla="*/ 211812 h 312760"/>
                  <a:gd name="connsiteX128" fmla="*/ 3626487 w 6861799"/>
                  <a:gd name="connsiteY128" fmla="*/ 209559 h 312760"/>
                  <a:gd name="connsiteX129" fmla="*/ 3576013 w 6861799"/>
                  <a:gd name="connsiteY129" fmla="*/ 193785 h 312760"/>
                  <a:gd name="connsiteX130" fmla="*/ 3540411 w 6861799"/>
                  <a:gd name="connsiteY130" fmla="*/ 186575 h 312760"/>
                  <a:gd name="connsiteX131" fmla="*/ 3525990 w 6861799"/>
                  <a:gd name="connsiteY131" fmla="*/ 183871 h 312760"/>
                  <a:gd name="connsiteX132" fmla="*/ 3475515 w 6861799"/>
                  <a:gd name="connsiteY132" fmla="*/ 182969 h 312760"/>
                  <a:gd name="connsiteX133" fmla="*/ 3439462 w 6861799"/>
                  <a:gd name="connsiteY133" fmla="*/ 187025 h 312760"/>
                  <a:gd name="connsiteX134" fmla="*/ 3425492 w 6861799"/>
                  <a:gd name="connsiteY134" fmla="*/ 188377 h 312760"/>
                  <a:gd name="connsiteX135" fmla="*/ 3375018 w 6861799"/>
                  <a:gd name="connsiteY135" fmla="*/ 200545 h 312760"/>
                  <a:gd name="connsiteX136" fmla="*/ 3339415 w 6861799"/>
                  <a:gd name="connsiteY136" fmla="*/ 211812 h 312760"/>
                  <a:gd name="connsiteX137" fmla="*/ 3324544 w 6861799"/>
                  <a:gd name="connsiteY137" fmla="*/ 216769 h 312760"/>
                  <a:gd name="connsiteX138" fmla="*/ 3274070 w 6861799"/>
                  <a:gd name="connsiteY138" fmla="*/ 234345 h 312760"/>
                  <a:gd name="connsiteX139" fmla="*/ 3265507 w 6861799"/>
                  <a:gd name="connsiteY139" fmla="*/ 237499 h 312760"/>
                  <a:gd name="connsiteX140" fmla="*/ 3223594 w 6861799"/>
                  <a:gd name="connsiteY140" fmla="*/ 252822 h 312760"/>
                  <a:gd name="connsiteX141" fmla="*/ 3193401 w 6861799"/>
                  <a:gd name="connsiteY141" fmla="*/ 262737 h 312760"/>
                  <a:gd name="connsiteX142" fmla="*/ 3173571 w 6861799"/>
                  <a:gd name="connsiteY142" fmla="*/ 269046 h 312760"/>
                  <a:gd name="connsiteX143" fmla="*/ 3123097 w 6861799"/>
                  <a:gd name="connsiteY143" fmla="*/ 279862 h 312760"/>
                  <a:gd name="connsiteX144" fmla="*/ 3072623 w 6861799"/>
                  <a:gd name="connsiteY144" fmla="*/ 287073 h 312760"/>
                  <a:gd name="connsiteX145" fmla="*/ 3022148 w 6861799"/>
                  <a:gd name="connsiteY145" fmla="*/ 286622 h 312760"/>
                  <a:gd name="connsiteX146" fmla="*/ 2971674 w 6861799"/>
                  <a:gd name="connsiteY146" fmla="*/ 278961 h 312760"/>
                  <a:gd name="connsiteX147" fmla="*/ 2921200 w 6861799"/>
                  <a:gd name="connsiteY147" fmla="*/ 264539 h 312760"/>
                  <a:gd name="connsiteX148" fmla="*/ 2916693 w 6861799"/>
                  <a:gd name="connsiteY148" fmla="*/ 262737 h 312760"/>
                  <a:gd name="connsiteX149" fmla="*/ 2870726 w 6861799"/>
                  <a:gd name="connsiteY149" fmla="*/ 244259 h 312760"/>
                  <a:gd name="connsiteX150" fmla="*/ 2856755 w 6861799"/>
                  <a:gd name="connsiteY150" fmla="*/ 237499 h 312760"/>
                  <a:gd name="connsiteX151" fmla="*/ 2820701 w 6861799"/>
                  <a:gd name="connsiteY151" fmla="*/ 219473 h 312760"/>
                  <a:gd name="connsiteX152" fmla="*/ 2808083 w 6861799"/>
                  <a:gd name="connsiteY152" fmla="*/ 212713 h 312760"/>
                  <a:gd name="connsiteX153" fmla="*/ 2770678 w 6861799"/>
                  <a:gd name="connsiteY153" fmla="*/ 193785 h 312760"/>
                  <a:gd name="connsiteX154" fmla="*/ 2759412 w 6861799"/>
                  <a:gd name="connsiteY154" fmla="*/ 187476 h 312760"/>
                  <a:gd name="connsiteX155" fmla="*/ 2720654 w 6861799"/>
                  <a:gd name="connsiteY155" fmla="*/ 165844 h 312760"/>
                  <a:gd name="connsiteX156" fmla="*/ 2714345 w 6861799"/>
                  <a:gd name="connsiteY156" fmla="*/ 162689 h 312760"/>
                  <a:gd name="connsiteX157" fmla="*/ 2670180 w 6861799"/>
                  <a:gd name="connsiteY157" fmla="*/ 140156 h 312760"/>
                  <a:gd name="connsiteX158" fmla="*/ 2664772 w 6861799"/>
                  <a:gd name="connsiteY158" fmla="*/ 137452 h 312760"/>
                  <a:gd name="connsiteX159" fmla="*/ 2620157 w 6861799"/>
                  <a:gd name="connsiteY159" fmla="*/ 115820 h 312760"/>
                  <a:gd name="connsiteX160" fmla="*/ 2612495 w 6861799"/>
                  <a:gd name="connsiteY160" fmla="*/ 112666 h 312760"/>
                  <a:gd name="connsiteX161" fmla="*/ 2569683 w 6861799"/>
                  <a:gd name="connsiteY161" fmla="*/ 94639 h 312760"/>
                  <a:gd name="connsiteX162" fmla="*/ 2551655 w 6861799"/>
                  <a:gd name="connsiteY162" fmla="*/ 87429 h 312760"/>
                  <a:gd name="connsiteX163" fmla="*/ 2519659 w 6861799"/>
                  <a:gd name="connsiteY163" fmla="*/ 74810 h 312760"/>
                  <a:gd name="connsiteX164" fmla="*/ 2485859 w 6861799"/>
                  <a:gd name="connsiteY164" fmla="*/ 62191 h 312760"/>
                  <a:gd name="connsiteX165" fmla="*/ 2461974 w 6861799"/>
                  <a:gd name="connsiteY165" fmla="*/ 54530 h 312760"/>
                  <a:gd name="connsiteX166" fmla="*/ 2411500 w 6861799"/>
                  <a:gd name="connsiteY166" fmla="*/ 37405 h 312760"/>
                  <a:gd name="connsiteX167" fmla="*/ 2405190 w 6861799"/>
                  <a:gd name="connsiteY167" fmla="*/ 35602 h 312760"/>
                  <a:gd name="connsiteX168" fmla="*/ 2361026 w 6861799"/>
                  <a:gd name="connsiteY168" fmla="*/ 22082 h 312760"/>
                  <a:gd name="connsiteX169" fmla="*/ 2314607 w 6861799"/>
                  <a:gd name="connsiteY169" fmla="*/ 10816 h 312760"/>
                  <a:gd name="connsiteX170" fmla="*/ 2311001 w 6861799"/>
                  <a:gd name="connsiteY170" fmla="*/ 9464 h 312760"/>
                  <a:gd name="connsiteX171" fmla="*/ 2260527 w 6861799"/>
                  <a:gd name="connsiteY171" fmla="*/ 1352 h 312760"/>
                  <a:gd name="connsiteX172" fmla="*/ 2210053 w 6861799"/>
                  <a:gd name="connsiteY172" fmla="*/ 0 h 312760"/>
                  <a:gd name="connsiteX173" fmla="*/ 2159579 w 6861799"/>
                  <a:gd name="connsiteY173" fmla="*/ 8112 h 312760"/>
                  <a:gd name="connsiteX174" fmla="*/ 2153269 w 6861799"/>
                  <a:gd name="connsiteY174" fmla="*/ 10365 h 312760"/>
                  <a:gd name="connsiteX175" fmla="*/ 2109555 w 6861799"/>
                  <a:gd name="connsiteY175" fmla="*/ 27040 h 312760"/>
                  <a:gd name="connsiteX176" fmla="*/ 2095134 w 6861799"/>
                  <a:gd name="connsiteY176" fmla="*/ 35602 h 312760"/>
                  <a:gd name="connsiteX177" fmla="*/ 2059532 w 6861799"/>
                  <a:gd name="connsiteY177" fmla="*/ 56333 h 312760"/>
                  <a:gd name="connsiteX178" fmla="*/ 2053673 w 6861799"/>
                  <a:gd name="connsiteY178" fmla="*/ 60839 h 312760"/>
                  <a:gd name="connsiteX179" fmla="*/ 2021225 w 6861799"/>
                  <a:gd name="connsiteY179" fmla="*/ 86077 h 312760"/>
                  <a:gd name="connsiteX180" fmla="*/ 2009058 w 6861799"/>
                  <a:gd name="connsiteY180" fmla="*/ 95541 h 312760"/>
                  <a:gd name="connsiteX181" fmla="*/ 1991932 w 6861799"/>
                  <a:gd name="connsiteY181" fmla="*/ 111314 h 312760"/>
                  <a:gd name="connsiteX182" fmla="*/ 1963089 w 6861799"/>
                  <a:gd name="connsiteY182" fmla="*/ 136551 h 312760"/>
                  <a:gd name="connsiteX183" fmla="*/ 1958584 w 6861799"/>
                  <a:gd name="connsiteY183" fmla="*/ 140607 h 312760"/>
                  <a:gd name="connsiteX184" fmla="*/ 1937402 w 6861799"/>
                  <a:gd name="connsiteY184" fmla="*/ 161788 h 312760"/>
                  <a:gd name="connsiteX185" fmla="*/ 1910362 w 6861799"/>
                  <a:gd name="connsiteY185" fmla="*/ 187025 h 312760"/>
                  <a:gd name="connsiteX186" fmla="*/ 1908559 w 6861799"/>
                  <a:gd name="connsiteY186" fmla="*/ 188828 h 312760"/>
                  <a:gd name="connsiteX187" fmla="*/ 1885125 w 6861799"/>
                  <a:gd name="connsiteY187" fmla="*/ 212262 h 312760"/>
                  <a:gd name="connsiteX188" fmla="*/ 1859437 w 6861799"/>
                  <a:gd name="connsiteY188" fmla="*/ 236598 h 312760"/>
                  <a:gd name="connsiteX189" fmla="*/ 1858986 w 6861799"/>
                  <a:gd name="connsiteY189" fmla="*/ 237049 h 312760"/>
                  <a:gd name="connsiteX190" fmla="*/ 1831947 w 6861799"/>
                  <a:gd name="connsiteY190" fmla="*/ 261385 h 312760"/>
                  <a:gd name="connsiteX191" fmla="*/ 1808963 w 6861799"/>
                  <a:gd name="connsiteY191" fmla="*/ 282115 h 312760"/>
                  <a:gd name="connsiteX192" fmla="*/ 1803555 w 6861799"/>
                  <a:gd name="connsiteY192" fmla="*/ 286622 h 312760"/>
                  <a:gd name="connsiteX193" fmla="*/ 1771107 w 6861799"/>
                  <a:gd name="connsiteY193" fmla="*/ 311859 h 312760"/>
                  <a:gd name="connsiteX194" fmla="*/ 1808512 w 6861799"/>
                  <a:gd name="connsiteY194" fmla="*/ 311859 h 312760"/>
                  <a:gd name="connsiteX195" fmla="*/ 50024 w 6861799"/>
                  <a:gd name="connsiteY195" fmla="*/ 312310 h 312760"/>
                  <a:gd name="connsiteX196" fmla="*/ 77965 w 6861799"/>
                  <a:gd name="connsiteY196" fmla="*/ 312310 h 312760"/>
                  <a:gd name="connsiteX197" fmla="*/ 50024 w 6861799"/>
                  <a:gd name="connsiteY197" fmla="*/ 292931 h 312760"/>
                  <a:gd name="connsiteX198" fmla="*/ 31998 w 6861799"/>
                  <a:gd name="connsiteY198" fmla="*/ 287073 h 312760"/>
                  <a:gd name="connsiteX199" fmla="*/ 0 w 6861799"/>
                  <a:gd name="connsiteY199" fmla="*/ 276707 h 312760"/>
                  <a:gd name="connsiteX200" fmla="*/ 0 w 6861799"/>
                  <a:gd name="connsiteY200" fmla="*/ 287073 h 312760"/>
                  <a:gd name="connsiteX201" fmla="*/ 0 w 6861799"/>
                  <a:gd name="connsiteY201" fmla="*/ 312310 h 312760"/>
                  <a:gd name="connsiteX202" fmla="*/ 50024 w 6861799"/>
                  <a:gd name="connsiteY202" fmla="*/ 31231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6861799" h="312760">
                    <a:moveTo>
                      <a:pt x="6431866" y="312310"/>
                    </a:moveTo>
                    <a:lnTo>
                      <a:pt x="6482340" y="312310"/>
                    </a:lnTo>
                    <a:lnTo>
                      <a:pt x="6532816" y="312310"/>
                    </a:lnTo>
                    <a:lnTo>
                      <a:pt x="6583290" y="312310"/>
                    </a:lnTo>
                    <a:lnTo>
                      <a:pt x="6633764" y="312310"/>
                    </a:lnTo>
                    <a:lnTo>
                      <a:pt x="6684238" y="312310"/>
                    </a:lnTo>
                    <a:lnTo>
                      <a:pt x="6734712" y="312310"/>
                    </a:lnTo>
                    <a:lnTo>
                      <a:pt x="6785186" y="312310"/>
                    </a:lnTo>
                    <a:lnTo>
                      <a:pt x="6835662" y="312310"/>
                    </a:lnTo>
                    <a:lnTo>
                      <a:pt x="6861799" y="312310"/>
                    </a:lnTo>
                    <a:lnTo>
                      <a:pt x="6838815" y="287073"/>
                    </a:lnTo>
                    <a:lnTo>
                      <a:pt x="6835210" y="283017"/>
                    </a:lnTo>
                    <a:lnTo>
                      <a:pt x="6808621" y="261835"/>
                    </a:lnTo>
                    <a:lnTo>
                      <a:pt x="6784736" y="243358"/>
                    </a:lnTo>
                    <a:lnTo>
                      <a:pt x="6769864" y="237049"/>
                    </a:lnTo>
                    <a:lnTo>
                      <a:pt x="6734712" y="221726"/>
                    </a:lnTo>
                    <a:lnTo>
                      <a:pt x="6684238" y="215868"/>
                    </a:lnTo>
                    <a:lnTo>
                      <a:pt x="6633764" y="223078"/>
                    </a:lnTo>
                    <a:lnTo>
                      <a:pt x="6589598" y="237049"/>
                    </a:lnTo>
                    <a:lnTo>
                      <a:pt x="6583290" y="238851"/>
                    </a:lnTo>
                    <a:lnTo>
                      <a:pt x="6532816" y="260483"/>
                    </a:lnTo>
                    <a:lnTo>
                      <a:pt x="6529210" y="262286"/>
                    </a:lnTo>
                    <a:lnTo>
                      <a:pt x="6482340" y="284368"/>
                    </a:lnTo>
                    <a:lnTo>
                      <a:pt x="6476483" y="287523"/>
                    </a:lnTo>
                    <a:lnTo>
                      <a:pt x="6432317" y="309606"/>
                    </a:lnTo>
                    <a:lnTo>
                      <a:pt x="6425558" y="312760"/>
                    </a:lnTo>
                    <a:lnTo>
                      <a:pt x="6431866" y="312760"/>
                    </a:lnTo>
                    <a:close/>
                    <a:moveTo>
                      <a:pt x="5074920" y="312310"/>
                    </a:moveTo>
                    <a:lnTo>
                      <a:pt x="5125394" y="312310"/>
                    </a:lnTo>
                    <a:lnTo>
                      <a:pt x="5175868" y="312310"/>
                    </a:lnTo>
                    <a:lnTo>
                      <a:pt x="5226342" y="312310"/>
                    </a:lnTo>
                    <a:lnTo>
                      <a:pt x="5276816" y="312310"/>
                    </a:lnTo>
                    <a:lnTo>
                      <a:pt x="5327292" y="312310"/>
                    </a:lnTo>
                    <a:lnTo>
                      <a:pt x="5377766" y="312310"/>
                    </a:lnTo>
                    <a:lnTo>
                      <a:pt x="5428240" y="312310"/>
                    </a:lnTo>
                    <a:lnTo>
                      <a:pt x="5478714" y="312310"/>
                    </a:lnTo>
                    <a:lnTo>
                      <a:pt x="5529188" y="312310"/>
                    </a:lnTo>
                    <a:lnTo>
                      <a:pt x="5579662" y="312310"/>
                    </a:lnTo>
                    <a:lnTo>
                      <a:pt x="5630137" y="312310"/>
                    </a:lnTo>
                    <a:lnTo>
                      <a:pt x="5680611" y="312310"/>
                    </a:lnTo>
                    <a:lnTo>
                      <a:pt x="5731085" y="312310"/>
                    </a:lnTo>
                    <a:lnTo>
                      <a:pt x="5780208" y="312310"/>
                    </a:lnTo>
                    <a:lnTo>
                      <a:pt x="5750915" y="287073"/>
                    </a:lnTo>
                    <a:lnTo>
                      <a:pt x="5730634" y="269947"/>
                    </a:lnTo>
                    <a:lnTo>
                      <a:pt x="5721622" y="261835"/>
                    </a:lnTo>
                    <a:lnTo>
                      <a:pt x="5694131" y="236598"/>
                    </a:lnTo>
                    <a:lnTo>
                      <a:pt x="5680611" y="224430"/>
                    </a:lnTo>
                    <a:lnTo>
                      <a:pt x="5666190" y="211361"/>
                    </a:lnTo>
                    <a:lnTo>
                      <a:pt x="5638249" y="186124"/>
                    </a:lnTo>
                    <a:lnTo>
                      <a:pt x="5630587" y="178913"/>
                    </a:lnTo>
                    <a:lnTo>
                      <a:pt x="5609406" y="160887"/>
                    </a:lnTo>
                    <a:lnTo>
                      <a:pt x="5580113" y="136551"/>
                    </a:lnTo>
                    <a:lnTo>
                      <a:pt x="5579212" y="136100"/>
                    </a:lnTo>
                    <a:lnTo>
                      <a:pt x="5544961" y="110863"/>
                    </a:lnTo>
                    <a:lnTo>
                      <a:pt x="5530090" y="99597"/>
                    </a:lnTo>
                    <a:lnTo>
                      <a:pt x="5506205" y="85626"/>
                    </a:lnTo>
                    <a:lnTo>
                      <a:pt x="5480066" y="70754"/>
                    </a:lnTo>
                    <a:lnTo>
                      <a:pt x="5453928" y="60389"/>
                    </a:lnTo>
                    <a:lnTo>
                      <a:pt x="5429592" y="50925"/>
                    </a:lnTo>
                    <a:lnTo>
                      <a:pt x="5379118" y="43264"/>
                    </a:lnTo>
                    <a:lnTo>
                      <a:pt x="5328644" y="49122"/>
                    </a:lnTo>
                    <a:lnTo>
                      <a:pt x="5300252" y="60839"/>
                    </a:lnTo>
                    <a:lnTo>
                      <a:pt x="5278168" y="68951"/>
                    </a:lnTo>
                    <a:lnTo>
                      <a:pt x="5252931" y="85626"/>
                    </a:lnTo>
                    <a:lnTo>
                      <a:pt x="5228145" y="102300"/>
                    </a:lnTo>
                    <a:lnTo>
                      <a:pt x="5218682" y="110863"/>
                    </a:lnTo>
                    <a:lnTo>
                      <a:pt x="5191190" y="136100"/>
                    </a:lnTo>
                    <a:lnTo>
                      <a:pt x="5177671" y="147818"/>
                    </a:lnTo>
                    <a:lnTo>
                      <a:pt x="5165053" y="160887"/>
                    </a:lnTo>
                    <a:lnTo>
                      <a:pt x="5142519" y="186124"/>
                    </a:lnTo>
                    <a:lnTo>
                      <a:pt x="5127647" y="202348"/>
                    </a:lnTo>
                    <a:lnTo>
                      <a:pt x="5119986" y="211361"/>
                    </a:lnTo>
                    <a:lnTo>
                      <a:pt x="5097903" y="236598"/>
                    </a:lnTo>
                    <a:lnTo>
                      <a:pt x="5077624" y="260483"/>
                    </a:lnTo>
                    <a:lnTo>
                      <a:pt x="5076723" y="261835"/>
                    </a:lnTo>
                    <a:lnTo>
                      <a:pt x="5055091" y="287073"/>
                    </a:lnTo>
                    <a:lnTo>
                      <a:pt x="5033009" y="312310"/>
                    </a:lnTo>
                    <a:lnTo>
                      <a:pt x="5074920" y="312310"/>
                    </a:lnTo>
                    <a:close/>
                    <a:moveTo>
                      <a:pt x="1808512" y="312310"/>
                    </a:moveTo>
                    <a:lnTo>
                      <a:pt x="1858986" y="312310"/>
                    </a:lnTo>
                    <a:lnTo>
                      <a:pt x="1909460" y="312310"/>
                    </a:lnTo>
                    <a:lnTo>
                      <a:pt x="1959935" y="312310"/>
                    </a:lnTo>
                    <a:lnTo>
                      <a:pt x="2010410" y="312310"/>
                    </a:lnTo>
                    <a:lnTo>
                      <a:pt x="2060884" y="312310"/>
                    </a:lnTo>
                    <a:lnTo>
                      <a:pt x="2111358" y="312310"/>
                    </a:lnTo>
                    <a:lnTo>
                      <a:pt x="2161832" y="312310"/>
                    </a:lnTo>
                    <a:lnTo>
                      <a:pt x="2212306" y="312310"/>
                    </a:lnTo>
                    <a:lnTo>
                      <a:pt x="2262781" y="312310"/>
                    </a:lnTo>
                    <a:lnTo>
                      <a:pt x="2313255" y="312310"/>
                    </a:lnTo>
                    <a:lnTo>
                      <a:pt x="2363729" y="312310"/>
                    </a:lnTo>
                    <a:lnTo>
                      <a:pt x="2414204" y="312310"/>
                    </a:lnTo>
                    <a:lnTo>
                      <a:pt x="2464678" y="312310"/>
                    </a:lnTo>
                    <a:lnTo>
                      <a:pt x="2515152" y="312310"/>
                    </a:lnTo>
                    <a:lnTo>
                      <a:pt x="2565627" y="312310"/>
                    </a:lnTo>
                    <a:lnTo>
                      <a:pt x="2616101" y="312310"/>
                    </a:lnTo>
                    <a:lnTo>
                      <a:pt x="2666575" y="312310"/>
                    </a:lnTo>
                    <a:lnTo>
                      <a:pt x="2717049" y="312310"/>
                    </a:lnTo>
                    <a:lnTo>
                      <a:pt x="2767523" y="312310"/>
                    </a:lnTo>
                    <a:lnTo>
                      <a:pt x="2817997" y="312310"/>
                    </a:lnTo>
                    <a:lnTo>
                      <a:pt x="2868473" y="312310"/>
                    </a:lnTo>
                    <a:lnTo>
                      <a:pt x="2918947" y="312310"/>
                    </a:lnTo>
                    <a:lnTo>
                      <a:pt x="2969421" y="312310"/>
                    </a:lnTo>
                    <a:lnTo>
                      <a:pt x="3019895" y="312310"/>
                    </a:lnTo>
                    <a:lnTo>
                      <a:pt x="3070369" y="312310"/>
                    </a:lnTo>
                    <a:lnTo>
                      <a:pt x="3120843" y="312310"/>
                    </a:lnTo>
                    <a:lnTo>
                      <a:pt x="3171317" y="312310"/>
                    </a:lnTo>
                    <a:lnTo>
                      <a:pt x="3221793" y="312310"/>
                    </a:lnTo>
                    <a:lnTo>
                      <a:pt x="3272267" y="312310"/>
                    </a:lnTo>
                    <a:lnTo>
                      <a:pt x="3322741" y="312310"/>
                    </a:lnTo>
                    <a:lnTo>
                      <a:pt x="3373215" y="312310"/>
                    </a:lnTo>
                    <a:lnTo>
                      <a:pt x="3423689" y="312310"/>
                    </a:lnTo>
                    <a:lnTo>
                      <a:pt x="3474163" y="312310"/>
                    </a:lnTo>
                    <a:lnTo>
                      <a:pt x="3524638" y="312310"/>
                    </a:lnTo>
                    <a:lnTo>
                      <a:pt x="3575112" y="312310"/>
                    </a:lnTo>
                    <a:lnTo>
                      <a:pt x="3625587" y="312310"/>
                    </a:lnTo>
                    <a:lnTo>
                      <a:pt x="3676061" y="312310"/>
                    </a:lnTo>
                    <a:lnTo>
                      <a:pt x="3726535" y="312310"/>
                    </a:lnTo>
                    <a:lnTo>
                      <a:pt x="3777009" y="312310"/>
                    </a:lnTo>
                    <a:lnTo>
                      <a:pt x="3827484" y="312310"/>
                    </a:lnTo>
                    <a:lnTo>
                      <a:pt x="3840552" y="312310"/>
                    </a:lnTo>
                    <a:lnTo>
                      <a:pt x="3827484" y="306902"/>
                    </a:lnTo>
                    <a:lnTo>
                      <a:pt x="3785122" y="287073"/>
                    </a:lnTo>
                    <a:lnTo>
                      <a:pt x="3777460" y="283467"/>
                    </a:lnTo>
                    <a:lnTo>
                      <a:pt x="3736449" y="262286"/>
                    </a:lnTo>
                    <a:lnTo>
                      <a:pt x="3726986" y="257329"/>
                    </a:lnTo>
                    <a:lnTo>
                      <a:pt x="3686876" y="237049"/>
                    </a:lnTo>
                    <a:lnTo>
                      <a:pt x="3676512" y="232092"/>
                    </a:lnTo>
                    <a:lnTo>
                      <a:pt x="3630994" y="211812"/>
                    </a:lnTo>
                    <a:lnTo>
                      <a:pt x="3626487" y="209559"/>
                    </a:lnTo>
                    <a:lnTo>
                      <a:pt x="3576013" y="193785"/>
                    </a:lnTo>
                    <a:lnTo>
                      <a:pt x="3540411" y="186575"/>
                    </a:lnTo>
                    <a:lnTo>
                      <a:pt x="3525990" y="183871"/>
                    </a:lnTo>
                    <a:lnTo>
                      <a:pt x="3475515" y="182969"/>
                    </a:lnTo>
                    <a:lnTo>
                      <a:pt x="3439462" y="187025"/>
                    </a:lnTo>
                    <a:lnTo>
                      <a:pt x="3425492" y="188377"/>
                    </a:lnTo>
                    <a:lnTo>
                      <a:pt x="3375018" y="200545"/>
                    </a:lnTo>
                    <a:lnTo>
                      <a:pt x="3339415" y="211812"/>
                    </a:lnTo>
                    <a:lnTo>
                      <a:pt x="3324544" y="216769"/>
                    </a:lnTo>
                    <a:lnTo>
                      <a:pt x="3274070" y="234345"/>
                    </a:lnTo>
                    <a:lnTo>
                      <a:pt x="3265507" y="237499"/>
                    </a:lnTo>
                    <a:lnTo>
                      <a:pt x="3223594" y="252822"/>
                    </a:lnTo>
                    <a:lnTo>
                      <a:pt x="3193401" y="262737"/>
                    </a:lnTo>
                    <a:lnTo>
                      <a:pt x="3173571" y="269046"/>
                    </a:lnTo>
                    <a:lnTo>
                      <a:pt x="3123097" y="279862"/>
                    </a:lnTo>
                    <a:lnTo>
                      <a:pt x="3072623" y="287073"/>
                    </a:lnTo>
                    <a:lnTo>
                      <a:pt x="3022148" y="286622"/>
                    </a:lnTo>
                    <a:lnTo>
                      <a:pt x="2971674" y="278961"/>
                    </a:lnTo>
                    <a:lnTo>
                      <a:pt x="2921200" y="264539"/>
                    </a:lnTo>
                    <a:lnTo>
                      <a:pt x="2916693" y="262737"/>
                    </a:lnTo>
                    <a:lnTo>
                      <a:pt x="2870726" y="244259"/>
                    </a:lnTo>
                    <a:lnTo>
                      <a:pt x="2856755" y="237499"/>
                    </a:lnTo>
                    <a:lnTo>
                      <a:pt x="2820701" y="219473"/>
                    </a:lnTo>
                    <a:lnTo>
                      <a:pt x="2808083" y="212713"/>
                    </a:lnTo>
                    <a:lnTo>
                      <a:pt x="2770678" y="193785"/>
                    </a:lnTo>
                    <a:lnTo>
                      <a:pt x="2759412" y="187476"/>
                    </a:lnTo>
                    <a:lnTo>
                      <a:pt x="2720654" y="165844"/>
                    </a:lnTo>
                    <a:lnTo>
                      <a:pt x="2714345" y="162689"/>
                    </a:lnTo>
                    <a:lnTo>
                      <a:pt x="2670180" y="140156"/>
                    </a:lnTo>
                    <a:lnTo>
                      <a:pt x="2664772" y="137452"/>
                    </a:lnTo>
                    <a:lnTo>
                      <a:pt x="2620157" y="115820"/>
                    </a:lnTo>
                    <a:lnTo>
                      <a:pt x="2612495" y="112666"/>
                    </a:lnTo>
                    <a:lnTo>
                      <a:pt x="2569683" y="94639"/>
                    </a:lnTo>
                    <a:lnTo>
                      <a:pt x="2551655" y="87429"/>
                    </a:lnTo>
                    <a:lnTo>
                      <a:pt x="2519659" y="74810"/>
                    </a:lnTo>
                    <a:lnTo>
                      <a:pt x="2485859" y="62191"/>
                    </a:lnTo>
                    <a:lnTo>
                      <a:pt x="2461974" y="54530"/>
                    </a:lnTo>
                    <a:lnTo>
                      <a:pt x="2411500" y="37405"/>
                    </a:lnTo>
                    <a:lnTo>
                      <a:pt x="2405190" y="35602"/>
                    </a:lnTo>
                    <a:lnTo>
                      <a:pt x="2361026" y="22082"/>
                    </a:lnTo>
                    <a:lnTo>
                      <a:pt x="2314607" y="10816"/>
                    </a:lnTo>
                    <a:lnTo>
                      <a:pt x="2311001" y="9464"/>
                    </a:lnTo>
                    <a:lnTo>
                      <a:pt x="2260527" y="1352"/>
                    </a:lnTo>
                    <a:lnTo>
                      <a:pt x="2210053" y="0"/>
                    </a:lnTo>
                    <a:lnTo>
                      <a:pt x="2159579" y="8112"/>
                    </a:lnTo>
                    <a:lnTo>
                      <a:pt x="2153269" y="10365"/>
                    </a:lnTo>
                    <a:lnTo>
                      <a:pt x="2109555" y="27040"/>
                    </a:lnTo>
                    <a:lnTo>
                      <a:pt x="2095134" y="35602"/>
                    </a:lnTo>
                    <a:lnTo>
                      <a:pt x="2059532" y="56333"/>
                    </a:lnTo>
                    <a:lnTo>
                      <a:pt x="2053673" y="60839"/>
                    </a:lnTo>
                    <a:lnTo>
                      <a:pt x="2021225" y="86077"/>
                    </a:lnTo>
                    <a:lnTo>
                      <a:pt x="2009058" y="95541"/>
                    </a:lnTo>
                    <a:lnTo>
                      <a:pt x="1991932" y="111314"/>
                    </a:lnTo>
                    <a:lnTo>
                      <a:pt x="1963089" y="136551"/>
                    </a:lnTo>
                    <a:lnTo>
                      <a:pt x="1958584" y="140607"/>
                    </a:lnTo>
                    <a:lnTo>
                      <a:pt x="1937402" y="161788"/>
                    </a:lnTo>
                    <a:lnTo>
                      <a:pt x="1910362" y="187025"/>
                    </a:lnTo>
                    <a:lnTo>
                      <a:pt x="1908559" y="188828"/>
                    </a:lnTo>
                    <a:lnTo>
                      <a:pt x="1885125" y="212262"/>
                    </a:lnTo>
                    <a:lnTo>
                      <a:pt x="1859437" y="236598"/>
                    </a:lnTo>
                    <a:lnTo>
                      <a:pt x="1858986" y="237049"/>
                    </a:lnTo>
                    <a:lnTo>
                      <a:pt x="1831947" y="261385"/>
                    </a:lnTo>
                    <a:lnTo>
                      <a:pt x="1808963" y="282115"/>
                    </a:lnTo>
                    <a:lnTo>
                      <a:pt x="1803555" y="286622"/>
                    </a:lnTo>
                    <a:lnTo>
                      <a:pt x="1771107" y="311859"/>
                    </a:lnTo>
                    <a:lnTo>
                      <a:pt x="1808512" y="311859"/>
                    </a:lnTo>
                    <a:close/>
                    <a:moveTo>
                      <a:pt x="50024" y="312310"/>
                    </a:moveTo>
                    <a:lnTo>
                      <a:pt x="77965" y="312310"/>
                    </a:lnTo>
                    <a:lnTo>
                      <a:pt x="50024" y="292931"/>
                    </a:lnTo>
                    <a:lnTo>
                      <a:pt x="31998" y="287073"/>
                    </a:lnTo>
                    <a:lnTo>
                      <a:pt x="0" y="276707"/>
                    </a:lnTo>
                    <a:lnTo>
                      <a:pt x="0" y="287073"/>
                    </a:lnTo>
                    <a:lnTo>
                      <a:pt x="0" y="312310"/>
                    </a:lnTo>
                    <a:lnTo>
                      <a:pt x="50024" y="312310"/>
                    </a:lnTo>
                    <a:close/>
                  </a:path>
                </a:pathLst>
              </a:custGeom>
              <a:solidFill>
                <a:srgbClr val="BBDAEA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任意多边形: 形状 12">
                <a:extLst>
                  <a:ext uri="{FF2B5EF4-FFF2-40B4-BE49-F238E27FC236}">
                    <a16:creationId xmlns:a16="http://schemas.microsoft.com/office/drawing/2014/main" id="{59C48BEE-1984-8C7F-6BC2-C3CB72075386}"/>
                  </a:ext>
                </a:extLst>
              </p:cNvPr>
              <p:cNvSpPr/>
              <p:nvPr/>
            </p:nvSpPr>
            <p:spPr>
              <a:xfrm>
                <a:off x="16402608" y="-7960317"/>
                <a:ext cx="7077665" cy="637688"/>
              </a:xfrm>
              <a:custGeom>
                <a:avLst/>
                <a:gdLst>
                  <a:gd name="connsiteX0" fmla="*/ 1054101 w 7077665"/>
                  <a:gd name="connsiteY0" fmla="*/ 637689 h 637688"/>
                  <a:gd name="connsiteX1" fmla="*/ 1104575 w 7077665"/>
                  <a:gd name="connsiteY1" fmla="*/ 637689 h 637688"/>
                  <a:gd name="connsiteX2" fmla="*/ 1155050 w 7077665"/>
                  <a:gd name="connsiteY2" fmla="*/ 637689 h 637688"/>
                  <a:gd name="connsiteX3" fmla="*/ 1205524 w 7077665"/>
                  <a:gd name="connsiteY3" fmla="*/ 637689 h 637688"/>
                  <a:gd name="connsiteX4" fmla="*/ 1255998 w 7077665"/>
                  <a:gd name="connsiteY4" fmla="*/ 637689 h 637688"/>
                  <a:gd name="connsiteX5" fmla="*/ 1306472 w 7077665"/>
                  <a:gd name="connsiteY5" fmla="*/ 637689 h 637688"/>
                  <a:gd name="connsiteX6" fmla="*/ 1356946 w 7077665"/>
                  <a:gd name="connsiteY6" fmla="*/ 637689 h 637688"/>
                  <a:gd name="connsiteX7" fmla="*/ 1407421 w 7077665"/>
                  <a:gd name="connsiteY7" fmla="*/ 637689 h 637688"/>
                  <a:gd name="connsiteX8" fmla="*/ 1457895 w 7077665"/>
                  <a:gd name="connsiteY8" fmla="*/ 637689 h 637688"/>
                  <a:gd name="connsiteX9" fmla="*/ 1508370 w 7077665"/>
                  <a:gd name="connsiteY9" fmla="*/ 637689 h 637688"/>
                  <a:gd name="connsiteX10" fmla="*/ 1558844 w 7077665"/>
                  <a:gd name="connsiteY10" fmla="*/ 637689 h 637688"/>
                  <a:gd name="connsiteX11" fmla="*/ 1609318 w 7077665"/>
                  <a:gd name="connsiteY11" fmla="*/ 637689 h 637688"/>
                  <a:gd name="connsiteX12" fmla="*/ 1659792 w 7077665"/>
                  <a:gd name="connsiteY12" fmla="*/ 637689 h 637688"/>
                  <a:gd name="connsiteX13" fmla="*/ 1710266 w 7077665"/>
                  <a:gd name="connsiteY13" fmla="*/ 637689 h 637688"/>
                  <a:gd name="connsiteX14" fmla="*/ 1760740 w 7077665"/>
                  <a:gd name="connsiteY14" fmla="*/ 637689 h 637688"/>
                  <a:gd name="connsiteX15" fmla="*/ 1772909 w 7077665"/>
                  <a:gd name="connsiteY15" fmla="*/ 637689 h 637688"/>
                  <a:gd name="connsiteX16" fmla="*/ 1805357 w 7077665"/>
                  <a:gd name="connsiteY16" fmla="*/ 612452 h 637688"/>
                  <a:gd name="connsiteX17" fmla="*/ 1810765 w 7077665"/>
                  <a:gd name="connsiteY17" fmla="*/ 607945 h 637688"/>
                  <a:gd name="connsiteX18" fmla="*/ 1833749 w 7077665"/>
                  <a:gd name="connsiteY18" fmla="*/ 587214 h 637688"/>
                  <a:gd name="connsiteX19" fmla="*/ 1860788 w 7077665"/>
                  <a:gd name="connsiteY19" fmla="*/ 562878 h 637688"/>
                  <a:gd name="connsiteX20" fmla="*/ 1861239 w 7077665"/>
                  <a:gd name="connsiteY20" fmla="*/ 562428 h 637688"/>
                  <a:gd name="connsiteX21" fmla="*/ 1887378 w 7077665"/>
                  <a:gd name="connsiteY21" fmla="*/ 537191 h 637688"/>
                  <a:gd name="connsiteX22" fmla="*/ 1910812 w 7077665"/>
                  <a:gd name="connsiteY22" fmla="*/ 513756 h 637688"/>
                  <a:gd name="connsiteX23" fmla="*/ 1912615 w 7077665"/>
                  <a:gd name="connsiteY23" fmla="*/ 511954 h 637688"/>
                  <a:gd name="connsiteX24" fmla="*/ 1939654 w 7077665"/>
                  <a:gd name="connsiteY24" fmla="*/ 486717 h 637688"/>
                  <a:gd name="connsiteX25" fmla="*/ 1960835 w 7077665"/>
                  <a:gd name="connsiteY25" fmla="*/ 465535 h 637688"/>
                  <a:gd name="connsiteX26" fmla="*/ 1965342 w 7077665"/>
                  <a:gd name="connsiteY26" fmla="*/ 461479 h 637688"/>
                  <a:gd name="connsiteX27" fmla="*/ 1994185 w 7077665"/>
                  <a:gd name="connsiteY27" fmla="*/ 436242 h 637688"/>
                  <a:gd name="connsiteX28" fmla="*/ 2011310 w 7077665"/>
                  <a:gd name="connsiteY28" fmla="*/ 420469 h 637688"/>
                  <a:gd name="connsiteX29" fmla="*/ 2023478 w 7077665"/>
                  <a:gd name="connsiteY29" fmla="*/ 411005 h 637688"/>
                  <a:gd name="connsiteX30" fmla="*/ 2055926 w 7077665"/>
                  <a:gd name="connsiteY30" fmla="*/ 385768 h 637688"/>
                  <a:gd name="connsiteX31" fmla="*/ 2061784 w 7077665"/>
                  <a:gd name="connsiteY31" fmla="*/ 381261 h 637688"/>
                  <a:gd name="connsiteX32" fmla="*/ 2097386 w 7077665"/>
                  <a:gd name="connsiteY32" fmla="*/ 360531 h 637688"/>
                  <a:gd name="connsiteX33" fmla="*/ 2111807 w 7077665"/>
                  <a:gd name="connsiteY33" fmla="*/ 351968 h 637688"/>
                  <a:gd name="connsiteX34" fmla="*/ 2155522 w 7077665"/>
                  <a:gd name="connsiteY34" fmla="*/ 335294 h 637688"/>
                  <a:gd name="connsiteX35" fmla="*/ 2161832 w 7077665"/>
                  <a:gd name="connsiteY35" fmla="*/ 333040 h 637688"/>
                  <a:gd name="connsiteX36" fmla="*/ 2212306 w 7077665"/>
                  <a:gd name="connsiteY36" fmla="*/ 324928 h 637688"/>
                  <a:gd name="connsiteX37" fmla="*/ 2262780 w 7077665"/>
                  <a:gd name="connsiteY37" fmla="*/ 326280 h 637688"/>
                  <a:gd name="connsiteX38" fmla="*/ 2313254 w 7077665"/>
                  <a:gd name="connsiteY38" fmla="*/ 334392 h 637688"/>
                  <a:gd name="connsiteX39" fmla="*/ 2317310 w 7077665"/>
                  <a:gd name="connsiteY39" fmla="*/ 335294 h 637688"/>
                  <a:gd name="connsiteX40" fmla="*/ 2363728 w 7077665"/>
                  <a:gd name="connsiteY40" fmla="*/ 346560 h 637688"/>
                  <a:gd name="connsiteX41" fmla="*/ 2407894 w 7077665"/>
                  <a:gd name="connsiteY41" fmla="*/ 360080 h 637688"/>
                  <a:gd name="connsiteX42" fmla="*/ 2414202 w 7077665"/>
                  <a:gd name="connsiteY42" fmla="*/ 361883 h 637688"/>
                  <a:gd name="connsiteX43" fmla="*/ 2464678 w 7077665"/>
                  <a:gd name="connsiteY43" fmla="*/ 379008 h 637688"/>
                  <a:gd name="connsiteX44" fmla="*/ 2480901 w 7077665"/>
                  <a:gd name="connsiteY44" fmla="*/ 385317 h 637688"/>
                  <a:gd name="connsiteX45" fmla="*/ 2514701 w 7077665"/>
                  <a:gd name="connsiteY45" fmla="*/ 397936 h 637688"/>
                  <a:gd name="connsiteX46" fmla="*/ 2546697 w 7077665"/>
                  <a:gd name="connsiteY46" fmla="*/ 410554 h 637688"/>
                  <a:gd name="connsiteX47" fmla="*/ 2564725 w 7077665"/>
                  <a:gd name="connsiteY47" fmla="*/ 417765 h 637688"/>
                  <a:gd name="connsiteX48" fmla="*/ 2607537 w 7077665"/>
                  <a:gd name="connsiteY48" fmla="*/ 435791 h 637688"/>
                  <a:gd name="connsiteX49" fmla="*/ 2615199 w 7077665"/>
                  <a:gd name="connsiteY49" fmla="*/ 438946 h 637688"/>
                  <a:gd name="connsiteX50" fmla="*/ 2659814 w 7077665"/>
                  <a:gd name="connsiteY50" fmla="*/ 460578 h 637688"/>
                  <a:gd name="connsiteX51" fmla="*/ 2665222 w 7077665"/>
                  <a:gd name="connsiteY51" fmla="*/ 463282 h 637688"/>
                  <a:gd name="connsiteX52" fmla="*/ 2709387 w 7077665"/>
                  <a:gd name="connsiteY52" fmla="*/ 485815 h 637688"/>
                  <a:gd name="connsiteX53" fmla="*/ 2715696 w 7077665"/>
                  <a:gd name="connsiteY53" fmla="*/ 488970 h 637688"/>
                  <a:gd name="connsiteX54" fmla="*/ 2754454 w 7077665"/>
                  <a:gd name="connsiteY54" fmla="*/ 510602 h 637688"/>
                  <a:gd name="connsiteX55" fmla="*/ 2765720 w 7077665"/>
                  <a:gd name="connsiteY55" fmla="*/ 516911 h 637688"/>
                  <a:gd name="connsiteX56" fmla="*/ 2803125 w 7077665"/>
                  <a:gd name="connsiteY56" fmla="*/ 535839 h 637688"/>
                  <a:gd name="connsiteX57" fmla="*/ 2815743 w 7077665"/>
                  <a:gd name="connsiteY57" fmla="*/ 542599 h 637688"/>
                  <a:gd name="connsiteX58" fmla="*/ 2851797 w 7077665"/>
                  <a:gd name="connsiteY58" fmla="*/ 560625 h 637688"/>
                  <a:gd name="connsiteX59" fmla="*/ 2865768 w 7077665"/>
                  <a:gd name="connsiteY59" fmla="*/ 567385 h 637688"/>
                  <a:gd name="connsiteX60" fmla="*/ 2911735 w 7077665"/>
                  <a:gd name="connsiteY60" fmla="*/ 585862 h 637688"/>
                  <a:gd name="connsiteX61" fmla="*/ 2916242 w 7077665"/>
                  <a:gd name="connsiteY61" fmla="*/ 587665 h 637688"/>
                  <a:gd name="connsiteX62" fmla="*/ 2966716 w 7077665"/>
                  <a:gd name="connsiteY62" fmla="*/ 602086 h 637688"/>
                  <a:gd name="connsiteX63" fmla="*/ 3017190 w 7077665"/>
                  <a:gd name="connsiteY63" fmla="*/ 609747 h 637688"/>
                  <a:gd name="connsiteX64" fmla="*/ 3067664 w 7077665"/>
                  <a:gd name="connsiteY64" fmla="*/ 610198 h 637688"/>
                  <a:gd name="connsiteX65" fmla="*/ 3118139 w 7077665"/>
                  <a:gd name="connsiteY65" fmla="*/ 602987 h 637688"/>
                  <a:gd name="connsiteX66" fmla="*/ 3168613 w 7077665"/>
                  <a:gd name="connsiteY66" fmla="*/ 592172 h 637688"/>
                  <a:gd name="connsiteX67" fmla="*/ 3188443 w 7077665"/>
                  <a:gd name="connsiteY67" fmla="*/ 585862 h 637688"/>
                  <a:gd name="connsiteX68" fmla="*/ 3218636 w 7077665"/>
                  <a:gd name="connsiteY68" fmla="*/ 575948 h 637688"/>
                  <a:gd name="connsiteX69" fmla="*/ 3260548 w 7077665"/>
                  <a:gd name="connsiteY69" fmla="*/ 560625 h 637688"/>
                  <a:gd name="connsiteX70" fmla="*/ 3269110 w 7077665"/>
                  <a:gd name="connsiteY70" fmla="*/ 557471 h 637688"/>
                  <a:gd name="connsiteX71" fmla="*/ 3319586 w 7077665"/>
                  <a:gd name="connsiteY71" fmla="*/ 539895 h 637688"/>
                  <a:gd name="connsiteX72" fmla="*/ 3334457 w 7077665"/>
                  <a:gd name="connsiteY72" fmla="*/ 534937 h 637688"/>
                  <a:gd name="connsiteX73" fmla="*/ 3370060 w 7077665"/>
                  <a:gd name="connsiteY73" fmla="*/ 523671 h 637688"/>
                  <a:gd name="connsiteX74" fmla="*/ 3420534 w 7077665"/>
                  <a:gd name="connsiteY74" fmla="*/ 511503 h 637688"/>
                  <a:gd name="connsiteX75" fmla="*/ 3434504 w 7077665"/>
                  <a:gd name="connsiteY75" fmla="*/ 510151 h 637688"/>
                  <a:gd name="connsiteX76" fmla="*/ 3470557 w 7077665"/>
                  <a:gd name="connsiteY76" fmla="*/ 506095 h 637688"/>
                  <a:gd name="connsiteX77" fmla="*/ 3521032 w 7077665"/>
                  <a:gd name="connsiteY77" fmla="*/ 506996 h 637688"/>
                  <a:gd name="connsiteX78" fmla="*/ 3535453 w 7077665"/>
                  <a:gd name="connsiteY78" fmla="*/ 509700 h 637688"/>
                  <a:gd name="connsiteX79" fmla="*/ 3571055 w 7077665"/>
                  <a:gd name="connsiteY79" fmla="*/ 516911 h 637688"/>
                  <a:gd name="connsiteX80" fmla="*/ 3621529 w 7077665"/>
                  <a:gd name="connsiteY80" fmla="*/ 532684 h 637688"/>
                  <a:gd name="connsiteX81" fmla="*/ 3626036 w 7077665"/>
                  <a:gd name="connsiteY81" fmla="*/ 534937 h 637688"/>
                  <a:gd name="connsiteX82" fmla="*/ 3671554 w 7077665"/>
                  <a:gd name="connsiteY82" fmla="*/ 555217 h 637688"/>
                  <a:gd name="connsiteX83" fmla="*/ 3681918 w 7077665"/>
                  <a:gd name="connsiteY83" fmla="*/ 560175 h 637688"/>
                  <a:gd name="connsiteX84" fmla="*/ 3722028 w 7077665"/>
                  <a:gd name="connsiteY84" fmla="*/ 580454 h 637688"/>
                  <a:gd name="connsiteX85" fmla="*/ 3731491 w 7077665"/>
                  <a:gd name="connsiteY85" fmla="*/ 585412 h 637688"/>
                  <a:gd name="connsiteX86" fmla="*/ 3772502 w 7077665"/>
                  <a:gd name="connsiteY86" fmla="*/ 606593 h 637688"/>
                  <a:gd name="connsiteX87" fmla="*/ 3780164 w 7077665"/>
                  <a:gd name="connsiteY87" fmla="*/ 610198 h 637688"/>
                  <a:gd name="connsiteX88" fmla="*/ 3822525 w 7077665"/>
                  <a:gd name="connsiteY88" fmla="*/ 630027 h 637688"/>
                  <a:gd name="connsiteX89" fmla="*/ 3835594 w 7077665"/>
                  <a:gd name="connsiteY89" fmla="*/ 635435 h 637688"/>
                  <a:gd name="connsiteX90" fmla="*/ 3873000 w 7077665"/>
                  <a:gd name="connsiteY90" fmla="*/ 635435 h 637688"/>
                  <a:gd name="connsiteX91" fmla="*/ 3923474 w 7077665"/>
                  <a:gd name="connsiteY91" fmla="*/ 635435 h 637688"/>
                  <a:gd name="connsiteX92" fmla="*/ 3973948 w 7077665"/>
                  <a:gd name="connsiteY92" fmla="*/ 635435 h 637688"/>
                  <a:gd name="connsiteX93" fmla="*/ 4024422 w 7077665"/>
                  <a:gd name="connsiteY93" fmla="*/ 635435 h 637688"/>
                  <a:gd name="connsiteX94" fmla="*/ 4074897 w 7077665"/>
                  <a:gd name="connsiteY94" fmla="*/ 635435 h 637688"/>
                  <a:gd name="connsiteX95" fmla="*/ 4125371 w 7077665"/>
                  <a:gd name="connsiteY95" fmla="*/ 635435 h 637688"/>
                  <a:gd name="connsiteX96" fmla="*/ 4175846 w 7077665"/>
                  <a:gd name="connsiteY96" fmla="*/ 635435 h 637688"/>
                  <a:gd name="connsiteX97" fmla="*/ 4226320 w 7077665"/>
                  <a:gd name="connsiteY97" fmla="*/ 635435 h 637688"/>
                  <a:gd name="connsiteX98" fmla="*/ 4276794 w 7077665"/>
                  <a:gd name="connsiteY98" fmla="*/ 635435 h 637688"/>
                  <a:gd name="connsiteX99" fmla="*/ 4327268 w 7077665"/>
                  <a:gd name="connsiteY99" fmla="*/ 635435 h 637688"/>
                  <a:gd name="connsiteX100" fmla="*/ 4377742 w 7077665"/>
                  <a:gd name="connsiteY100" fmla="*/ 635435 h 637688"/>
                  <a:gd name="connsiteX101" fmla="*/ 4428216 w 7077665"/>
                  <a:gd name="connsiteY101" fmla="*/ 635435 h 637688"/>
                  <a:gd name="connsiteX102" fmla="*/ 4478692 w 7077665"/>
                  <a:gd name="connsiteY102" fmla="*/ 635435 h 637688"/>
                  <a:gd name="connsiteX103" fmla="*/ 4529166 w 7077665"/>
                  <a:gd name="connsiteY103" fmla="*/ 635435 h 637688"/>
                  <a:gd name="connsiteX104" fmla="*/ 4579640 w 7077665"/>
                  <a:gd name="connsiteY104" fmla="*/ 635435 h 637688"/>
                  <a:gd name="connsiteX105" fmla="*/ 4630114 w 7077665"/>
                  <a:gd name="connsiteY105" fmla="*/ 635435 h 637688"/>
                  <a:gd name="connsiteX106" fmla="*/ 4680588 w 7077665"/>
                  <a:gd name="connsiteY106" fmla="*/ 635435 h 637688"/>
                  <a:gd name="connsiteX107" fmla="*/ 4731062 w 7077665"/>
                  <a:gd name="connsiteY107" fmla="*/ 635435 h 637688"/>
                  <a:gd name="connsiteX108" fmla="*/ 4781536 w 7077665"/>
                  <a:gd name="connsiteY108" fmla="*/ 635435 h 637688"/>
                  <a:gd name="connsiteX109" fmla="*/ 4832012 w 7077665"/>
                  <a:gd name="connsiteY109" fmla="*/ 635435 h 637688"/>
                  <a:gd name="connsiteX110" fmla="*/ 4882486 w 7077665"/>
                  <a:gd name="connsiteY110" fmla="*/ 635435 h 637688"/>
                  <a:gd name="connsiteX111" fmla="*/ 4932960 w 7077665"/>
                  <a:gd name="connsiteY111" fmla="*/ 635435 h 637688"/>
                  <a:gd name="connsiteX112" fmla="*/ 4983434 w 7077665"/>
                  <a:gd name="connsiteY112" fmla="*/ 635435 h 637688"/>
                  <a:gd name="connsiteX113" fmla="*/ 5033908 w 7077665"/>
                  <a:gd name="connsiteY113" fmla="*/ 635435 h 637688"/>
                  <a:gd name="connsiteX114" fmla="*/ 5039316 w 7077665"/>
                  <a:gd name="connsiteY114" fmla="*/ 635435 h 637688"/>
                  <a:gd name="connsiteX115" fmla="*/ 5061399 w 7077665"/>
                  <a:gd name="connsiteY115" fmla="*/ 610198 h 637688"/>
                  <a:gd name="connsiteX116" fmla="*/ 5083030 w 7077665"/>
                  <a:gd name="connsiteY116" fmla="*/ 584961 h 637688"/>
                  <a:gd name="connsiteX117" fmla="*/ 5083932 w 7077665"/>
                  <a:gd name="connsiteY117" fmla="*/ 583609 h 637688"/>
                  <a:gd name="connsiteX118" fmla="*/ 5104211 w 7077665"/>
                  <a:gd name="connsiteY118" fmla="*/ 559724 h 637688"/>
                  <a:gd name="connsiteX119" fmla="*/ 5126295 w 7077665"/>
                  <a:gd name="connsiteY119" fmla="*/ 534487 h 637688"/>
                  <a:gd name="connsiteX120" fmla="*/ 5133955 w 7077665"/>
                  <a:gd name="connsiteY120" fmla="*/ 525474 h 637688"/>
                  <a:gd name="connsiteX121" fmla="*/ 5148828 w 7077665"/>
                  <a:gd name="connsiteY121" fmla="*/ 509250 h 637688"/>
                  <a:gd name="connsiteX122" fmla="*/ 5171361 w 7077665"/>
                  <a:gd name="connsiteY122" fmla="*/ 484012 h 637688"/>
                  <a:gd name="connsiteX123" fmla="*/ 5183980 w 7077665"/>
                  <a:gd name="connsiteY123" fmla="*/ 470943 h 637688"/>
                  <a:gd name="connsiteX124" fmla="*/ 5197499 w 7077665"/>
                  <a:gd name="connsiteY124" fmla="*/ 459226 h 637688"/>
                  <a:gd name="connsiteX125" fmla="*/ 5224990 w 7077665"/>
                  <a:gd name="connsiteY125" fmla="*/ 433989 h 637688"/>
                  <a:gd name="connsiteX126" fmla="*/ 5234454 w 7077665"/>
                  <a:gd name="connsiteY126" fmla="*/ 425426 h 637688"/>
                  <a:gd name="connsiteX127" fmla="*/ 5259240 w 7077665"/>
                  <a:gd name="connsiteY127" fmla="*/ 408752 h 637688"/>
                  <a:gd name="connsiteX128" fmla="*/ 5284477 w 7077665"/>
                  <a:gd name="connsiteY128" fmla="*/ 392077 h 637688"/>
                  <a:gd name="connsiteX129" fmla="*/ 5306560 w 7077665"/>
                  <a:gd name="connsiteY129" fmla="*/ 383965 h 637688"/>
                  <a:gd name="connsiteX130" fmla="*/ 5334952 w 7077665"/>
                  <a:gd name="connsiteY130" fmla="*/ 372248 h 637688"/>
                  <a:gd name="connsiteX131" fmla="*/ 5385426 w 7077665"/>
                  <a:gd name="connsiteY131" fmla="*/ 366389 h 637688"/>
                  <a:gd name="connsiteX132" fmla="*/ 5435900 w 7077665"/>
                  <a:gd name="connsiteY132" fmla="*/ 374051 h 637688"/>
                  <a:gd name="connsiteX133" fmla="*/ 5460236 w 7077665"/>
                  <a:gd name="connsiteY133" fmla="*/ 383515 h 637688"/>
                  <a:gd name="connsiteX134" fmla="*/ 5486374 w 7077665"/>
                  <a:gd name="connsiteY134" fmla="*/ 393880 h 637688"/>
                  <a:gd name="connsiteX135" fmla="*/ 5512512 w 7077665"/>
                  <a:gd name="connsiteY135" fmla="*/ 408752 h 637688"/>
                  <a:gd name="connsiteX136" fmla="*/ 5536397 w 7077665"/>
                  <a:gd name="connsiteY136" fmla="*/ 422722 h 637688"/>
                  <a:gd name="connsiteX137" fmla="*/ 5551270 w 7077665"/>
                  <a:gd name="connsiteY137" fmla="*/ 433989 h 637688"/>
                  <a:gd name="connsiteX138" fmla="*/ 5585521 w 7077665"/>
                  <a:gd name="connsiteY138" fmla="*/ 459226 h 637688"/>
                  <a:gd name="connsiteX139" fmla="*/ 5586422 w 7077665"/>
                  <a:gd name="connsiteY139" fmla="*/ 459676 h 637688"/>
                  <a:gd name="connsiteX140" fmla="*/ 5615714 w 7077665"/>
                  <a:gd name="connsiteY140" fmla="*/ 484012 h 637688"/>
                  <a:gd name="connsiteX141" fmla="*/ 5636896 w 7077665"/>
                  <a:gd name="connsiteY141" fmla="*/ 502039 h 637688"/>
                  <a:gd name="connsiteX142" fmla="*/ 5644558 w 7077665"/>
                  <a:gd name="connsiteY142" fmla="*/ 509250 h 637688"/>
                  <a:gd name="connsiteX143" fmla="*/ 5672498 w 7077665"/>
                  <a:gd name="connsiteY143" fmla="*/ 534487 h 637688"/>
                  <a:gd name="connsiteX144" fmla="*/ 5686920 w 7077665"/>
                  <a:gd name="connsiteY144" fmla="*/ 547556 h 637688"/>
                  <a:gd name="connsiteX145" fmla="*/ 5700439 w 7077665"/>
                  <a:gd name="connsiteY145" fmla="*/ 559724 h 637688"/>
                  <a:gd name="connsiteX146" fmla="*/ 5727929 w 7077665"/>
                  <a:gd name="connsiteY146" fmla="*/ 584961 h 637688"/>
                  <a:gd name="connsiteX147" fmla="*/ 5736943 w 7077665"/>
                  <a:gd name="connsiteY147" fmla="*/ 593073 h 637688"/>
                  <a:gd name="connsiteX148" fmla="*/ 5757223 w 7077665"/>
                  <a:gd name="connsiteY148" fmla="*/ 610198 h 637688"/>
                  <a:gd name="connsiteX149" fmla="*/ 5786516 w 7077665"/>
                  <a:gd name="connsiteY149" fmla="*/ 635435 h 637688"/>
                  <a:gd name="connsiteX150" fmla="*/ 5787417 w 7077665"/>
                  <a:gd name="connsiteY150" fmla="*/ 635435 h 637688"/>
                  <a:gd name="connsiteX151" fmla="*/ 5837891 w 7077665"/>
                  <a:gd name="connsiteY151" fmla="*/ 635435 h 637688"/>
                  <a:gd name="connsiteX152" fmla="*/ 5888367 w 7077665"/>
                  <a:gd name="connsiteY152" fmla="*/ 635435 h 637688"/>
                  <a:gd name="connsiteX153" fmla="*/ 5938841 w 7077665"/>
                  <a:gd name="connsiteY153" fmla="*/ 635435 h 637688"/>
                  <a:gd name="connsiteX154" fmla="*/ 5989315 w 7077665"/>
                  <a:gd name="connsiteY154" fmla="*/ 635435 h 637688"/>
                  <a:gd name="connsiteX155" fmla="*/ 6039789 w 7077665"/>
                  <a:gd name="connsiteY155" fmla="*/ 635435 h 637688"/>
                  <a:gd name="connsiteX156" fmla="*/ 6090263 w 7077665"/>
                  <a:gd name="connsiteY156" fmla="*/ 635435 h 637688"/>
                  <a:gd name="connsiteX157" fmla="*/ 6140737 w 7077665"/>
                  <a:gd name="connsiteY157" fmla="*/ 635435 h 637688"/>
                  <a:gd name="connsiteX158" fmla="*/ 6191212 w 7077665"/>
                  <a:gd name="connsiteY158" fmla="*/ 635435 h 637688"/>
                  <a:gd name="connsiteX159" fmla="*/ 6229969 w 7077665"/>
                  <a:gd name="connsiteY159" fmla="*/ 635435 h 637688"/>
                  <a:gd name="connsiteX160" fmla="*/ 6280443 w 7077665"/>
                  <a:gd name="connsiteY160" fmla="*/ 635435 h 637688"/>
                  <a:gd name="connsiteX161" fmla="*/ 6330917 w 7077665"/>
                  <a:gd name="connsiteY161" fmla="*/ 635435 h 637688"/>
                  <a:gd name="connsiteX162" fmla="*/ 6381391 w 7077665"/>
                  <a:gd name="connsiteY162" fmla="*/ 635435 h 637688"/>
                  <a:gd name="connsiteX163" fmla="*/ 6425105 w 7077665"/>
                  <a:gd name="connsiteY163" fmla="*/ 635435 h 637688"/>
                  <a:gd name="connsiteX164" fmla="*/ 6431866 w 7077665"/>
                  <a:gd name="connsiteY164" fmla="*/ 632281 h 637688"/>
                  <a:gd name="connsiteX165" fmla="*/ 6476030 w 7077665"/>
                  <a:gd name="connsiteY165" fmla="*/ 610198 h 637688"/>
                  <a:gd name="connsiteX166" fmla="*/ 6481889 w 7077665"/>
                  <a:gd name="connsiteY166" fmla="*/ 607044 h 637688"/>
                  <a:gd name="connsiteX167" fmla="*/ 6528759 w 7077665"/>
                  <a:gd name="connsiteY167" fmla="*/ 584961 h 637688"/>
                  <a:gd name="connsiteX168" fmla="*/ 6532363 w 7077665"/>
                  <a:gd name="connsiteY168" fmla="*/ 583158 h 637688"/>
                  <a:gd name="connsiteX169" fmla="*/ 6582837 w 7077665"/>
                  <a:gd name="connsiteY169" fmla="*/ 561526 h 637688"/>
                  <a:gd name="connsiteX170" fmla="*/ 6589147 w 7077665"/>
                  <a:gd name="connsiteY170" fmla="*/ 559724 h 637688"/>
                  <a:gd name="connsiteX171" fmla="*/ 6633313 w 7077665"/>
                  <a:gd name="connsiteY171" fmla="*/ 545753 h 637688"/>
                  <a:gd name="connsiteX172" fmla="*/ 6683787 w 7077665"/>
                  <a:gd name="connsiteY172" fmla="*/ 538543 h 637688"/>
                  <a:gd name="connsiteX173" fmla="*/ 6734261 w 7077665"/>
                  <a:gd name="connsiteY173" fmla="*/ 544401 h 637688"/>
                  <a:gd name="connsiteX174" fmla="*/ 6769413 w 7077665"/>
                  <a:gd name="connsiteY174" fmla="*/ 559724 h 637688"/>
                  <a:gd name="connsiteX175" fmla="*/ 6784284 w 7077665"/>
                  <a:gd name="connsiteY175" fmla="*/ 566033 h 637688"/>
                  <a:gd name="connsiteX176" fmla="*/ 6808169 w 7077665"/>
                  <a:gd name="connsiteY176" fmla="*/ 584510 h 637688"/>
                  <a:gd name="connsiteX177" fmla="*/ 6834759 w 7077665"/>
                  <a:gd name="connsiteY177" fmla="*/ 605692 h 637688"/>
                  <a:gd name="connsiteX178" fmla="*/ 6838364 w 7077665"/>
                  <a:gd name="connsiteY178" fmla="*/ 609747 h 637688"/>
                  <a:gd name="connsiteX179" fmla="*/ 6861348 w 7077665"/>
                  <a:gd name="connsiteY179" fmla="*/ 634985 h 637688"/>
                  <a:gd name="connsiteX180" fmla="*/ 6885233 w 7077665"/>
                  <a:gd name="connsiteY180" fmla="*/ 634985 h 637688"/>
                  <a:gd name="connsiteX181" fmla="*/ 6935707 w 7077665"/>
                  <a:gd name="connsiteY181" fmla="*/ 634985 h 637688"/>
                  <a:gd name="connsiteX182" fmla="*/ 6986182 w 7077665"/>
                  <a:gd name="connsiteY182" fmla="*/ 634985 h 637688"/>
                  <a:gd name="connsiteX183" fmla="*/ 7036656 w 7077665"/>
                  <a:gd name="connsiteY183" fmla="*/ 634985 h 637688"/>
                  <a:gd name="connsiteX184" fmla="*/ 7077666 w 7077665"/>
                  <a:gd name="connsiteY184" fmla="*/ 634985 h 637688"/>
                  <a:gd name="connsiteX185" fmla="*/ 7061443 w 7077665"/>
                  <a:gd name="connsiteY185" fmla="*/ 609747 h 637688"/>
                  <a:gd name="connsiteX186" fmla="*/ 7045218 w 7077665"/>
                  <a:gd name="connsiteY186" fmla="*/ 584510 h 637688"/>
                  <a:gd name="connsiteX187" fmla="*/ 7036656 w 7077665"/>
                  <a:gd name="connsiteY187" fmla="*/ 571892 h 637688"/>
                  <a:gd name="connsiteX188" fmla="*/ 7028995 w 7077665"/>
                  <a:gd name="connsiteY188" fmla="*/ 559724 h 637688"/>
                  <a:gd name="connsiteX189" fmla="*/ 7014122 w 7077665"/>
                  <a:gd name="connsiteY189" fmla="*/ 534487 h 637688"/>
                  <a:gd name="connsiteX190" fmla="*/ 6996096 w 7077665"/>
                  <a:gd name="connsiteY190" fmla="*/ 511954 h 637688"/>
                  <a:gd name="connsiteX191" fmla="*/ 6983929 w 7077665"/>
                  <a:gd name="connsiteY191" fmla="*/ 491674 h 637688"/>
                  <a:gd name="connsiteX192" fmla="*/ 6980774 w 7077665"/>
                  <a:gd name="connsiteY192" fmla="*/ 487167 h 637688"/>
                  <a:gd name="connsiteX193" fmla="*/ 6965000 w 7077665"/>
                  <a:gd name="connsiteY193" fmla="*/ 461930 h 637688"/>
                  <a:gd name="connsiteX194" fmla="*/ 6948777 w 7077665"/>
                  <a:gd name="connsiteY194" fmla="*/ 436693 h 637688"/>
                  <a:gd name="connsiteX195" fmla="*/ 6933453 w 7077665"/>
                  <a:gd name="connsiteY195" fmla="*/ 412808 h 637688"/>
                  <a:gd name="connsiteX196" fmla="*/ 6932552 w 7077665"/>
                  <a:gd name="connsiteY196" fmla="*/ 411906 h 637688"/>
                  <a:gd name="connsiteX197" fmla="*/ 6914977 w 7077665"/>
                  <a:gd name="connsiteY197" fmla="*/ 386669 h 637688"/>
                  <a:gd name="connsiteX198" fmla="*/ 6897852 w 7077665"/>
                  <a:gd name="connsiteY198" fmla="*/ 361432 h 637688"/>
                  <a:gd name="connsiteX199" fmla="*/ 6883430 w 7077665"/>
                  <a:gd name="connsiteY199" fmla="*/ 342054 h 637688"/>
                  <a:gd name="connsiteX200" fmla="*/ 6878023 w 7077665"/>
                  <a:gd name="connsiteY200" fmla="*/ 336195 h 637688"/>
                  <a:gd name="connsiteX201" fmla="*/ 6856390 w 7077665"/>
                  <a:gd name="connsiteY201" fmla="*/ 310958 h 637688"/>
                  <a:gd name="connsiteX202" fmla="*/ 6833857 w 7077665"/>
                  <a:gd name="connsiteY202" fmla="*/ 285721 h 637688"/>
                  <a:gd name="connsiteX203" fmla="*/ 6833407 w 7077665"/>
                  <a:gd name="connsiteY203" fmla="*/ 285270 h 637688"/>
                  <a:gd name="connsiteX204" fmla="*/ 6801860 w 7077665"/>
                  <a:gd name="connsiteY204" fmla="*/ 260483 h 637688"/>
                  <a:gd name="connsiteX205" fmla="*/ 6783383 w 7077665"/>
                  <a:gd name="connsiteY205" fmla="*/ 246062 h 637688"/>
                  <a:gd name="connsiteX206" fmla="*/ 6758146 w 7077665"/>
                  <a:gd name="connsiteY206" fmla="*/ 235246 h 637688"/>
                  <a:gd name="connsiteX207" fmla="*/ 6733360 w 7077665"/>
                  <a:gd name="connsiteY207" fmla="*/ 224430 h 637688"/>
                  <a:gd name="connsiteX208" fmla="*/ 6682885 w 7077665"/>
                  <a:gd name="connsiteY208" fmla="*/ 218572 h 637688"/>
                  <a:gd name="connsiteX209" fmla="*/ 6632411 w 7077665"/>
                  <a:gd name="connsiteY209" fmla="*/ 226233 h 637688"/>
                  <a:gd name="connsiteX210" fmla="*/ 6602217 w 7077665"/>
                  <a:gd name="connsiteY210" fmla="*/ 235697 h 637688"/>
                  <a:gd name="connsiteX211" fmla="*/ 6582388 w 7077665"/>
                  <a:gd name="connsiteY211" fmla="*/ 242006 h 637688"/>
                  <a:gd name="connsiteX212" fmla="*/ 6538673 w 7077665"/>
                  <a:gd name="connsiteY212" fmla="*/ 260934 h 637688"/>
                  <a:gd name="connsiteX213" fmla="*/ 6531914 w 7077665"/>
                  <a:gd name="connsiteY213" fmla="*/ 263638 h 637688"/>
                  <a:gd name="connsiteX214" fmla="*/ 6485945 w 7077665"/>
                  <a:gd name="connsiteY214" fmla="*/ 285721 h 637688"/>
                  <a:gd name="connsiteX215" fmla="*/ 6481889 w 7077665"/>
                  <a:gd name="connsiteY215" fmla="*/ 287523 h 637688"/>
                  <a:gd name="connsiteX216" fmla="*/ 6433218 w 7077665"/>
                  <a:gd name="connsiteY216" fmla="*/ 310507 h 637688"/>
                  <a:gd name="connsiteX217" fmla="*/ 6431866 w 7077665"/>
                  <a:gd name="connsiteY217" fmla="*/ 310958 h 637688"/>
                  <a:gd name="connsiteX218" fmla="*/ 6381842 w 7077665"/>
                  <a:gd name="connsiteY218" fmla="*/ 335294 h 637688"/>
                  <a:gd name="connsiteX219" fmla="*/ 6381391 w 7077665"/>
                  <a:gd name="connsiteY219" fmla="*/ 335294 h 637688"/>
                  <a:gd name="connsiteX220" fmla="*/ 6330917 w 7077665"/>
                  <a:gd name="connsiteY220" fmla="*/ 357827 h 637688"/>
                  <a:gd name="connsiteX221" fmla="*/ 6325058 w 7077665"/>
                  <a:gd name="connsiteY221" fmla="*/ 360080 h 637688"/>
                  <a:gd name="connsiteX222" fmla="*/ 6280894 w 7077665"/>
                  <a:gd name="connsiteY222" fmla="*/ 378557 h 637688"/>
                  <a:gd name="connsiteX223" fmla="*/ 6263768 w 7077665"/>
                  <a:gd name="connsiteY223" fmla="*/ 385317 h 637688"/>
                  <a:gd name="connsiteX224" fmla="*/ 6229969 w 7077665"/>
                  <a:gd name="connsiteY224" fmla="*/ 398387 h 637688"/>
                  <a:gd name="connsiteX225" fmla="*/ 6189409 w 7077665"/>
                  <a:gd name="connsiteY225" fmla="*/ 411005 h 637688"/>
                  <a:gd name="connsiteX226" fmla="*/ 6179946 w 7077665"/>
                  <a:gd name="connsiteY226" fmla="*/ 413709 h 637688"/>
                  <a:gd name="connsiteX227" fmla="*/ 6129470 w 7077665"/>
                  <a:gd name="connsiteY227" fmla="*/ 425877 h 637688"/>
                  <a:gd name="connsiteX228" fmla="*/ 6078996 w 7077665"/>
                  <a:gd name="connsiteY228" fmla="*/ 432637 h 637688"/>
                  <a:gd name="connsiteX229" fmla="*/ 6028522 w 7077665"/>
                  <a:gd name="connsiteY229" fmla="*/ 433538 h 637688"/>
                  <a:gd name="connsiteX230" fmla="*/ 5978048 w 7077665"/>
                  <a:gd name="connsiteY230" fmla="*/ 426327 h 637688"/>
                  <a:gd name="connsiteX231" fmla="*/ 5927574 w 7077665"/>
                  <a:gd name="connsiteY231" fmla="*/ 411005 h 637688"/>
                  <a:gd name="connsiteX232" fmla="*/ 5926672 w 7077665"/>
                  <a:gd name="connsiteY232" fmla="*/ 410554 h 637688"/>
                  <a:gd name="connsiteX233" fmla="*/ 5877550 w 7077665"/>
                  <a:gd name="connsiteY233" fmla="*/ 386218 h 637688"/>
                  <a:gd name="connsiteX234" fmla="*/ 5876198 w 7077665"/>
                  <a:gd name="connsiteY234" fmla="*/ 385317 h 637688"/>
                  <a:gd name="connsiteX235" fmla="*/ 5836990 w 7077665"/>
                  <a:gd name="connsiteY235" fmla="*/ 360080 h 637688"/>
                  <a:gd name="connsiteX236" fmla="*/ 5827527 w 7077665"/>
                  <a:gd name="connsiteY236" fmla="*/ 353771 h 637688"/>
                  <a:gd name="connsiteX237" fmla="*/ 5802739 w 7077665"/>
                  <a:gd name="connsiteY237" fmla="*/ 334843 h 637688"/>
                  <a:gd name="connsiteX238" fmla="*/ 5777502 w 7077665"/>
                  <a:gd name="connsiteY238" fmla="*/ 315014 h 637688"/>
                  <a:gd name="connsiteX239" fmla="*/ 5771644 w 7077665"/>
                  <a:gd name="connsiteY239" fmla="*/ 309606 h 637688"/>
                  <a:gd name="connsiteX240" fmla="*/ 5741450 w 7077665"/>
                  <a:gd name="connsiteY240" fmla="*/ 284368 h 637688"/>
                  <a:gd name="connsiteX241" fmla="*/ 5727028 w 7077665"/>
                  <a:gd name="connsiteY241" fmla="*/ 272201 h 637688"/>
                  <a:gd name="connsiteX242" fmla="*/ 5712607 w 7077665"/>
                  <a:gd name="connsiteY242" fmla="*/ 259131 h 637688"/>
                  <a:gd name="connsiteX243" fmla="*/ 5684666 w 7077665"/>
                  <a:gd name="connsiteY243" fmla="*/ 233894 h 637688"/>
                  <a:gd name="connsiteX244" fmla="*/ 5677005 w 7077665"/>
                  <a:gd name="connsiteY244" fmla="*/ 226684 h 637688"/>
                  <a:gd name="connsiteX245" fmla="*/ 5657626 w 7077665"/>
                  <a:gd name="connsiteY245" fmla="*/ 208657 h 637688"/>
                  <a:gd name="connsiteX246" fmla="*/ 5629235 w 7077665"/>
                  <a:gd name="connsiteY246" fmla="*/ 183420 h 637688"/>
                  <a:gd name="connsiteX247" fmla="*/ 5626981 w 7077665"/>
                  <a:gd name="connsiteY247" fmla="*/ 181167 h 637688"/>
                  <a:gd name="connsiteX248" fmla="*/ 5599941 w 7077665"/>
                  <a:gd name="connsiteY248" fmla="*/ 158183 h 637688"/>
                  <a:gd name="connsiteX249" fmla="*/ 5576958 w 7077665"/>
                  <a:gd name="connsiteY249" fmla="*/ 138354 h 637688"/>
                  <a:gd name="connsiteX250" fmla="*/ 5570197 w 7077665"/>
                  <a:gd name="connsiteY250" fmla="*/ 132946 h 637688"/>
                  <a:gd name="connsiteX251" fmla="*/ 5535948 w 7077665"/>
                  <a:gd name="connsiteY251" fmla="*/ 107709 h 637688"/>
                  <a:gd name="connsiteX252" fmla="*/ 5526934 w 7077665"/>
                  <a:gd name="connsiteY252" fmla="*/ 100948 h 637688"/>
                  <a:gd name="connsiteX253" fmla="*/ 5495838 w 7077665"/>
                  <a:gd name="connsiteY253" fmla="*/ 82471 h 637688"/>
                  <a:gd name="connsiteX254" fmla="*/ 5476911 w 7077665"/>
                  <a:gd name="connsiteY254" fmla="*/ 71205 h 637688"/>
                  <a:gd name="connsiteX255" fmla="*/ 5440407 w 7077665"/>
                  <a:gd name="connsiteY255" fmla="*/ 57234 h 637688"/>
                  <a:gd name="connsiteX256" fmla="*/ 5426886 w 7077665"/>
                  <a:gd name="connsiteY256" fmla="*/ 51826 h 637688"/>
                  <a:gd name="connsiteX257" fmla="*/ 5376412 w 7077665"/>
                  <a:gd name="connsiteY257" fmla="*/ 43714 h 637688"/>
                  <a:gd name="connsiteX258" fmla="*/ 5325938 w 7077665"/>
                  <a:gd name="connsiteY258" fmla="*/ 49122 h 637688"/>
                  <a:gd name="connsiteX259" fmla="*/ 5306109 w 7077665"/>
                  <a:gd name="connsiteY259" fmla="*/ 56784 h 637688"/>
                  <a:gd name="connsiteX260" fmla="*/ 5275914 w 7077665"/>
                  <a:gd name="connsiteY260" fmla="*/ 68050 h 637688"/>
                  <a:gd name="connsiteX261" fmla="*/ 5255184 w 7077665"/>
                  <a:gd name="connsiteY261" fmla="*/ 81570 h 637688"/>
                  <a:gd name="connsiteX262" fmla="*/ 5225440 w 7077665"/>
                  <a:gd name="connsiteY262" fmla="*/ 101850 h 637688"/>
                  <a:gd name="connsiteX263" fmla="*/ 5220483 w 7077665"/>
                  <a:gd name="connsiteY263" fmla="*/ 106357 h 637688"/>
                  <a:gd name="connsiteX264" fmla="*/ 5192542 w 7077665"/>
                  <a:gd name="connsiteY264" fmla="*/ 131594 h 637688"/>
                  <a:gd name="connsiteX265" fmla="*/ 5174966 w 7077665"/>
                  <a:gd name="connsiteY265" fmla="*/ 147367 h 637688"/>
                  <a:gd name="connsiteX266" fmla="*/ 5166403 w 7077665"/>
                  <a:gd name="connsiteY266" fmla="*/ 156831 h 637688"/>
                  <a:gd name="connsiteX267" fmla="*/ 5142969 w 7077665"/>
                  <a:gd name="connsiteY267" fmla="*/ 182068 h 637688"/>
                  <a:gd name="connsiteX268" fmla="*/ 5124943 w 7077665"/>
                  <a:gd name="connsiteY268" fmla="*/ 202348 h 637688"/>
                  <a:gd name="connsiteX269" fmla="*/ 5120887 w 7077665"/>
                  <a:gd name="connsiteY269" fmla="*/ 207305 h 637688"/>
                  <a:gd name="connsiteX270" fmla="*/ 5098804 w 7077665"/>
                  <a:gd name="connsiteY270" fmla="*/ 232542 h 637688"/>
                  <a:gd name="connsiteX271" fmla="*/ 5076722 w 7077665"/>
                  <a:gd name="connsiteY271" fmla="*/ 257779 h 637688"/>
                  <a:gd name="connsiteX272" fmla="*/ 5074919 w 7077665"/>
                  <a:gd name="connsiteY272" fmla="*/ 259582 h 637688"/>
                  <a:gd name="connsiteX273" fmla="*/ 5055089 w 7077665"/>
                  <a:gd name="connsiteY273" fmla="*/ 282566 h 637688"/>
                  <a:gd name="connsiteX274" fmla="*/ 5033007 w 7077665"/>
                  <a:gd name="connsiteY274" fmla="*/ 307803 h 637688"/>
                  <a:gd name="connsiteX275" fmla="*/ 5024444 w 7077665"/>
                  <a:gd name="connsiteY275" fmla="*/ 317718 h 637688"/>
                  <a:gd name="connsiteX276" fmla="*/ 5010474 w 7077665"/>
                  <a:gd name="connsiteY276" fmla="*/ 333040 h 637688"/>
                  <a:gd name="connsiteX277" fmla="*/ 4986138 w 7077665"/>
                  <a:gd name="connsiteY277" fmla="*/ 358277 h 637688"/>
                  <a:gd name="connsiteX278" fmla="*/ 4974421 w 7077665"/>
                  <a:gd name="connsiteY278" fmla="*/ 370896 h 637688"/>
                  <a:gd name="connsiteX279" fmla="*/ 4960000 w 7077665"/>
                  <a:gd name="connsiteY279" fmla="*/ 383515 h 637688"/>
                  <a:gd name="connsiteX280" fmla="*/ 4931157 w 7077665"/>
                  <a:gd name="connsiteY280" fmla="*/ 408752 h 637688"/>
                  <a:gd name="connsiteX281" fmla="*/ 4924397 w 7077665"/>
                  <a:gd name="connsiteY281" fmla="*/ 414610 h 637688"/>
                  <a:gd name="connsiteX282" fmla="*/ 4894202 w 7077665"/>
                  <a:gd name="connsiteY282" fmla="*/ 433989 h 637688"/>
                  <a:gd name="connsiteX283" fmla="*/ 4874374 w 7077665"/>
                  <a:gd name="connsiteY283" fmla="*/ 446157 h 637688"/>
                  <a:gd name="connsiteX284" fmla="*/ 4843728 w 7077665"/>
                  <a:gd name="connsiteY284" fmla="*/ 458775 h 637688"/>
                  <a:gd name="connsiteX285" fmla="*/ 4824350 w 7077665"/>
                  <a:gd name="connsiteY285" fmla="*/ 466887 h 637688"/>
                  <a:gd name="connsiteX286" fmla="*/ 4773876 w 7077665"/>
                  <a:gd name="connsiteY286" fmla="*/ 476802 h 637688"/>
                  <a:gd name="connsiteX287" fmla="*/ 4723402 w 7077665"/>
                  <a:gd name="connsiteY287" fmla="*/ 479506 h 637688"/>
                  <a:gd name="connsiteX288" fmla="*/ 4672928 w 7077665"/>
                  <a:gd name="connsiteY288" fmla="*/ 476802 h 637688"/>
                  <a:gd name="connsiteX289" fmla="*/ 4622452 w 7077665"/>
                  <a:gd name="connsiteY289" fmla="*/ 470943 h 637688"/>
                  <a:gd name="connsiteX290" fmla="*/ 4571978 w 7077665"/>
                  <a:gd name="connsiteY290" fmla="*/ 463282 h 637688"/>
                  <a:gd name="connsiteX291" fmla="*/ 4545389 w 7077665"/>
                  <a:gd name="connsiteY291" fmla="*/ 458775 h 637688"/>
                  <a:gd name="connsiteX292" fmla="*/ 4521504 w 7077665"/>
                  <a:gd name="connsiteY292" fmla="*/ 454719 h 637688"/>
                  <a:gd name="connsiteX293" fmla="*/ 4471030 w 7077665"/>
                  <a:gd name="connsiteY293" fmla="*/ 445255 h 637688"/>
                  <a:gd name="connsiteX294" fmla="*/ 4420556 w 7077665"/>
                  <a:gd name="connsiteY294" fmla="*/ 433989 h 637688"/>
                  <a:gd name="connsiteX295" fmla="*/ 4417852 w 7077665"/>
                  <a:gd name="connsiteY295" fmla="*/ 433087 h 637688"/>
                  <a:gd name="connsiteX296" fmla="*/ 4370532 w 7077665"/>
                  <a:gd name="connsiteY296" fmla="*/ 421370 h 637688"/>
                  <a:gd name="connsiteX297" fmla="*/ 4320058 w 7077665"/>
                  <a:gd name="connsiteY297" fmla="*/ 409202 h 637688"/>
                  <a:gd name="connsiteX298" fmla="*/ 4315551 w 7077665"/>
                  <a:gd name="connsiteY298" fmla="*/ 408301 h 637688"/>
                  <a:gd name="connsiteX299" fmla="*/ 4269583 w 7077665"/>
                  <a:gd name="connsiteY299" fmla="*/ 396584 h 637688"/>
                  <a:gd name="connsiteX300" fmla="*/ 4219109 w 7077665"/>
                  <a:gd name="connsiteY300" fmla="*/ 384867 h 637688"/>
                  <a:gd name="connsiteX301" fmla="*/ 4210547 w 7077665"/>
                  <a:gd name="connsiteY301" fmla="*/ 383064 h 637688"/>
                  <a:gd name="connsiteX302" fmla="*/ 4168635 w 7077665"/>
                  <a:gd name="connsiteY302" fmla="*/ 374952 h 637688"/>
                  <a:gd name="connsiteX303" fmla="*/ 4118161 w 7077665"/>
                  <a:gd name="connsiteY303" fmla="*/ 368192 h 637688"/>
                  <a:gd name="connsiteX304" fmla="*/ 4067686 w 7077665"/>
                  <a:gd name="connsiteY304" fmla="*/ 363235 h 637688"/>
                  <a:gd name="connsiteX305" fmla="*/ 4019015 w 7077665"/>
                  <a:gd name="connsiteY305" fmla="*/ 357827 h 637688"/>
                  <a:gd name="connsiteX306" fmla="*/ 4017663 w 7077665"/>
                  <a:gd name="connsiteY306" fmla="*/ 357827 h 637688"/>
                  <a:gd name="connsiteX307" fmla="*/ 3967189 w 7077665"/>
                  <a:gd name="connsiteY307" fmla="*/ 351518 h 637688"/>
                  <a:gd name="connsiteX308" fmla="*/ 3916715 w 7077665"/>
                  <a:gd name="connsiteY308" fmla="*/ 340701 h 637688"/>
                  <a:gd name="connsiteX309" fmla="*/ 3889223 w 7077665"/>
                  <a:gd name="connsiteY309" fmla="*/ 332589 h 637688"/>
                  <a:gd name="connsiteX310" fmla="*/ 3866690 w 7077665"/>
                  <a:gd name="connsiteY310" fmla="*/ 326280 h 637688"/>
                  <a:gd name="connsiteX311" fmla="*/ 3819821 w 7077665"/>
                  <a:gd name="connsiteY311" fmla="*/ 307803 h 637688"/>
                  <a:gd name="connsiteX312" fmla="*/ 3816667 w 7077665"/>
                  <a:gd name="connsiteY312" fmla="*/ 306451 h 637688"/>
                  <a:gd name="connsiteX313" fmla="*/ 3766643 w 7077665"/>
                  <a:gd name="connsiteY313" fmla="*/ 282566 h 637688"/>
                  <a:gd name="connsiteX314" fmla="*/ 3766192 w 7077665"/>
                  <a:gd name="connsiteY314" fmla="*/ 282566 h 637688"/>
                  <a:gd name="connsiteX315" fmla="*/ 3717070 w 7077665"/>
                  <a:gd name="connsiteY315" fmla="*/ 257779 h 637688"/>
                  <a:gd name="connsiteX316" fmla="*/ 3715718 w 7077665"/>
                  <a:gd name="connsiteY316" fmla="*/ 257329 h 637688"/>
                  <a:gd name="connsiteX317" fmla="*/ 3668399 w 7077665"/>
                  <a:gd name="connsiteY317" fmla="*/ 232993 h 637688"/>
                  <a:gd name="connsiteX318" fmla="*/ 3665695 w 7077665"/>
                  <a:gd name="connsiteY318" fmla="*/ 231641 h 637688"/>
                  <a:gd name="connsiteX319" fmla="*/ 3615221 w 7077665"/>
                  <a:gd name="connsiteY319" fmla="*/ 209108 h 637688"/>
                  <a:gd name="connsiteX320" fmla="*/ 3611615 w 7077665"/>
                  <a:gd name="connsiteY320" fmla="*/ 208207 h 637688"/>
                  <a:gd name="connsiteX321" fmla="*/ 3564745 w 7077665"/>
                  <a:gd name="connsiteY321" fmla="*/ 193785 h 637688"/>
                  <a:gd name="connsiteX322" fmla="*/ 3514271 w 7077665"/>
                  <a:gd name="connsiteY322" fmla="*/ 183871 h 637688"/>
                  <a:gd name="connsiteX323" fmla="*/ 3463797 w 7077665"/>
                  <a:gd name="connsiteY323" fmla="*/ 183420 h 637688"/>
                  <a:gd name="connsiteX324" fmla="*/ 3413323 w 7077665"/>
                  <a:gd name="connsiteY324" fmla="*/ 188828 h 637688"/>
                  <a:gd name="connsiteX325" fmla="*/ 3362849 w 7077665"/>
                  <a:gd name="connsiteY325" fmla="*/ 200545 h 637688"/>
                  <a:gd name="connsiteX326" fmla="*/ 3337612 w 7077665"/>
                  <a:gd name="connsiteY326" fmla="*/ 208207 h 637688"/>
                  <a:gd name="connsiteX327" fmla="*/ 3312825 w 7077665"/>
                  <a:gd name="connsiteY327" fmla="*/ 215868 h 637688"/>
                  <a:gd name="connsiteX328" fmla="*/ 3265055 w 7077665"/>
                  <a:gd name="connsiteY328" fmla="*/ 232993 h 637688"/>
                  <a:gd name="connsiteX329" fmla="*/ 3262802 w 7077665"/>
                  <a:gd name="connsiteY329" fmla="*/ 233894 h 637688"/>
                  <a:gd name="connsiteX330" fmla="*/ 3212328 w 7077665"/>
                  <a:gd name="connsiteY330" fmla="*/ 251921 h 637688"/>
                  <a:gd name="connsiteX331" fmla="*/ 3192498 w 7077665"/>
                  <a:gd name="connsiteY331" fmla="*/ 258230 h 637688"/>
                  <a:gd name="connsiteX332" fmla="*/ 3161854 w 7077665"/>
                  <a:gd name="connsiteY332" fmla="*/ 267694 h 637688"/>
                  <a:gd name="connsiteX333" fmla="*/ 3111378 w 7077665"/>
                  <a:gd name="connsiteY333" fmla="*/ 279411 h 637688"/>
                  <a:gd name="connsiteX334" fmla="*/ 3082085 w 7077665"/>
                  <a:gd name="connsiteY334" fmla="*/ 283467 h 637688"/>
                  <a:gd name="connsiteX335" fmla="*/ 3061355 w 7077665"/>
                  <a:gd name="connsiteY335" fmla="*/ 286171 h 637688"/>
                  <a:gd name="connsiteX336" fmla="*/ 3010881 w 7077665"/>
                  <a:gd name="connsiteY336" fmla="*/ 285721 h 637688"/>
                  <a:gd name="connsiteX337" fmla="*/ 2994207 w 7077665"/>
                  <a:gd name="connsiteY337" fmla="*/ 283017 h 637688"/>
                  <a:gd name="connsiteX338" fmla="*/ 2960857 w 7077665"/>
                  <a:gd name="connsiteY338" fmla="*/ 278059 h 637688"/>
                  <a:gd name="connsiteX339" fmla="*/ 2910383 w 7077665"/>
                  <a:gd name="connsiteY339" fmla="*/ 263188 h 637688"/>
                  <a:gd name="connsiteX340" fmla="*/ 2897313 w 7077665"/>
                  <a:gd name="connsiteY340" fmla="*/ 257779 h 637688"/>
                  <a:gd name="connsiteX341" fmla="*/ 2859909 w 7077665"/>
                  <a:gd name="connsiteY341" fmla="*/ 242907 h 637688"/>
                  <a:gd name="connsiteX342" fmla="*/ 2839179 w 7077665"/>
                  <a:gd name="connsiteY342" fmla="*/ 232542 h 637688"/>
                  <a:gd name="connsiteX343" fmla="*/ 2809435 w 7077665"/>
                  <a:gd name="connsiteY343" fmla="*/ 218121 h 637688"/>
                  <a:gd name="connsiteX344" fmla="*/ 2789154 w 7077665"/>
                  <a:gd name="connsiteY344" fmla="*/ 207305 h 637688"/>
                  <a:gd name="connsiteX345" fmla="*/ 2759410 w 7077665"/>
                  <a:gd name="connsiteY345" fmla="*/ 191983 h 637688"/>
                  <a:gd name="connsiteX346" fmla="*/ 2741384 w 7077665"/>
                  <a:gd name="connsiteY346" fmla="*/ 182068 h 637688"/>
                  <a:gd name="connsiteX347" fmla="*/ 2709387 w 7077665"/>
                  <a:gd name="connsiteY347" fmla="*/ 164041 h 637688"/>
                  <a:gd name="connsiteX348" fmla="*/ 2695417 w 7077665"/>
                  <a:gd name="connsiteY348" fmla="*/ 156831 h 637688"/>
                  <a:gd name="connsiteX349" fmla="*/ 2658913 w 7077665"/>
                  <a:gd name="connsiteY349" fmla="*/ 138354 h 637688"/>
                  <a:gd name="connsiteX350" fmla="*/ 2644943 w 7077665"/>
                  <a:gd name="connsiteY350" fmla="*/ 131594 h 637688"/>
                  <a:gd name="connsiteX351" fmla="*/ 2608889 w 7077665"/>
                  <a:gd name="connsiteY351" fmla="*/ 114919 h 637688"/>
                  <a:gd name="connsiteX352" fmla="*/ 2590863 w 7077665"/>
                  <a:gd name="connsiteY352" fmla="*/ 106807 h 637688"/>
                  <a:gd name="connsiteX353" fmla="*/ 2558415 w 7077665"/>
                  <a:gd name="connsiteY353" fmla="*/ 91935 h 637688"/>
                  <a:gd name="connsiteX354" fmla="*/ 2531375 w 7077665"/>
                  <a:gd name="connsiteY354" fmla="*/ 81570 h 637688"/>
                  <a:gd name="connsiteX355" fmla="*/ 2508392 w 7077665"/>
                  <a:gd name="connsiteY355" fmla="*/ 72106 h 637688"/>
                  <a:gd name="connsiteX356" fmla="*/ 2464678 w 7077665"/>
                  <a:gd name="connsiteY356" fmla="*/ 56333 h 637688"/>
                  <a:gd name="connsiteX357" fmla="*/ 2457917 w 7077665"/>
                  <a:gd name="connsiteY357" fmla="*/ 54079 h 637688"/>
                  <a:gd name="connsiteX358" fmla="*/ 2407442 w 7077665"/>
                  <a:gd name="connsiteY358" fmla="*/ 36504 h 637688"/>
                  <a:gd name="connsiteX359" fmla="*/ 2390317 w 7077665"/>
                  <a:gd name="connsiteY359" fmla="*/ 31096 h 637688"/>
                  <a:gd name="connsiteX360" fmla="*/ 2357420 w 7077665"/>
                  <a:gd name="connsiteY360" fmla="*/ 20730 h 637688"/>
                  <a:gd name="connsiteX361" fmla="*/ 2306945 w 7077665"/>
                  <a:gd name="connsiteY361" fmla="*/ 8112 h 637688"/>
                  <a:gd name="connsiteX362" fmla="*/ 2294327 w 7077665"/>
                  <a:gd name="connsiteY362" fmla="*/ 6309 h 637688"/>
                  <a:gd name="connsiteX363" fmla="*/ 2256921 w 7077665"/>
                  <a:gd name="connsiteY363" fmla="*/ 901 h 637688"/>
                  <a:gd name="connsiteX364" fmla="*/ 2206447 w 7077665"/>
                  <a:gd name="connsiteY364" fmla="*/ 0 h 637688"/>
                  <a:gd name="connsiteX365" fmla="*/ 2166337 w 7077665"/>
                  <a:gd name="connsiteY365" fmla="*/ 6760 h 637688"/>
                  <a:gd name="connsiteX366" fmla="*/ 2155973 w 7077665"/>
                  <a:gd name="connsiteY366" fmla="*/ 8563 h 637688"/>
                  <a:gd name="connsiteX367" fmla="*/ 2105499 w 7077665"/>
                  <a:gd name="connsiteY367" fmla="*/ 27040 h 637688"/>
                  <a:gd name="connsiteX368" fmla="*/ 2096936 w 7077665"/>
                  <a:gd name="connsiteY368" fmla="*/ 31997 h 637688"/>
                  <a:gd name="connsiteX369" fmla="*/ 2055475 w 7077665"/>
                  <a:gd name="connsiteY369" fmla="*/ 56333 h 637688"/>
                  <a:gd name="connsiteX370" fmla="*/ 2054123 w 7077665"/>
                  <a:gd name="connsiteY370" fmla="*/ 57234 h 637688"/>
                  <a:gd name="connsiteX371" fmla="*/ 2021675 w 7077665"/>
                  <a:gd name="connsiteY371" fmla="*/ 82471 h 637688"/>
                  <a:gd name="connsiteX372" fmla="*/ 2005000 w 7077665"/>
                  <a:gd name="connsiteY372" fmla="*/ 95541 h 637688"/>
                  <a:gd name="connsiteX373" fmla="*/ 1991481 w 7077665"/>
                  <a:gd name="connsiteY373" fmla="*/ 107709 h 637688"/>
                  <a:gd name="connsiteX374" fmla="*/ 1963539 w 7077665"/>
                  <a:gd name="connsiteY374" fmla="*/ 132946 h 637688"/>
                  <a:gd name="connsiteX375" fmla="*/ 1954977 w 7077665"/>
                  <a:gd name="connsiteY375" fmla="*/ 141057 h 637688"/>
                  <a:gd name="connsiteX376" fmla="*/ 1937401 w 7077665"/>
                  <a:gd name="connsiteY376" fmla="*/ 158183 h 637688"/>
                  <a:gd name="connsiteX377" fmla="*/ 1911713 w 7077665"/>
                  <a:gd name="connsiteY377" fmla="*/ 183420 h 637688"/>
                  <a:gd name="connsiteX378" fmla="*/ 1904953 w 7077665"/>
                  <a:gd name="connsiteY378" fmla="*/ 190180 h 637688"/>
                  <a:gd name="connsiteX379" fmla="*/ 1886025 w 7077665"/>
                  <a:gd name="connsiteY379" fmla="*/ 208657 h 637688"/>
                  <a:gd name="connsiteX380" fmla="*/ 1859887 w 7077665"/>
                  <a:gd name="connsiteY380" fmla="*/ 233894 h 637688"/>
                  <a:gd name="connsiteX381" fmla="*/ 1854930 w 7077665"/>
                  <a:gd name="connsiteY381" fmla="*/ 238852 h 637688"/>
                  <a:gd name="connsiteX382" fmla="*/ 1831946 w 7077665"/>
                  <a:gd name="connsiteY382" fmla="*/ 259131 h 637688"/>
                  <a:gd name="connsiteX383" fmla="*/ 1804906 w 7077665"/>
                  <a:gd name="connsiteY383" fmla="*/ 284368 h 637688"/>
                  <a:gd name="connsiteX384" fmla="*/ 1804455 w 7077665"/>
                  <a:gd name="connsiteY384" fmla="*/ 284819 h 637688"/>
                  <a:gd name="connsiteX385" fmla="*/ 1772458 w 7077665"/>
                  <a:gd name="connsiteY385" fmla="*/ 309606 h 637688"/>
                  <a:gd name="connsiteX386" fmla="*/ 1754432 w 7077665"/>
                  <a:gd name="connsiteY386" fmla="*/ 324027 h 637688"/>
                  <a:gd name="connsiteX387" fmla="*/ 1737757 w 7077665"/>
                  <a:gd name="connsiteY387" fmla="*/ 334843 h 637688"/>
                  <a:gd name="connsiteX388" fmla="*/ 1703958 w 7077665"/>
                  <a:gd name="connsiteY388" fmla="*/ 356475 h 637688"/>
                  <a:gd name="connsiteX389" fmla="*/ 1697198 w 7077665"/>
                  <a:gd name="connsiteY389" fmla="*/ 360080 h 637688"/>
                  <a:gd name="connsiteX390" fmla="*/ 1653933 w 7077665"/>
                  <a:gd name="connsiteY390" fmla="*/ 383064 h 637688"/>
                  <a:gd name="connsiteX391" fmla="*/ 1649426 w 7077665"/>
                  <a:gd name="connsiteY391" fmla="*/ 384867 h 637688"/>
                  <a:gd name="connsiteX392" fmla="*/ 1603459 w 7077665"/>
                  <a:gd name="connsiteY392" fmla="*/ 404696 h 637688"/>
                  <a:gd name="connsiteX393" fmla="*/ 1590390 w 7077665"/>
                  <a:gd name="connsiteY393" fmla="*/ 410104 h 637688"/>
                  <a:gd name="connsiteX394" fmla="*/ 1552985 w 7077665"/>
                  <a:gd name="connsiteY394" fmla="*/ 424976 h 637688"/>
                  <a:gd name="connsiteX395" fmla="*/ 1526396 w 7077665"/>
                  <a:gd name="connsiteY395" fmla="*/ 434890 h 637688"/>
                  <a:gd name="connsiteX396" fmla="*/ 1502961 w 7077665"/>
                  <a:gd name="connsiteY396" fmla="*/ 444354 h 637688"/>
                  <a:gd name="connsiteX397" fmla="*/ 1466908 w 7077665"/>
                  <a:gd name="connsiteY397" fmla="*/ 460127 h 637688"/>
                  <a:gd name="connsiteX398" fmla="*/ 1452938 w 7077665"/>
                  <a:gd name="connsiteY398" fmla="*/ 466436 h 637688"/>
                  <a:gd name="connsiteX399" fmla="*/ 1412828 w 7077665"/>
                  <a:gd name="connsiteY399" fmla="*/ 485364 h 637688"/>
                  <a:gd name="connsiteX400" fmla="*/ 1402915 w 7077665"/>
                  <a:gd name="connsiteY400" fmla="*/ 489871 h 637688"/>
                  <a:gd name="connsiteX401" fmla="*/ 1360553 w 7077665"/>
                  <a:gd name="connsiteY401" fmla="*/ 510602 h 637688"/>
                  <a:gd name="connsiteX402" fmla="*/ 1352891 w 7077665"/>
                  <a:gd name="connsiteY402" fmla="*/ 514657 h 637688"/>
                  <a:gd name="connsiteX403" fmla="*/ 1310528 w 7077665"/>
                  <a:gd name="connsiteY403" fmla="*/ 535839 h 637688"/>
                  <a:gd name="connsiteX404" fmla="*/ 1302417 w 7077665"/>
                  <a:gd name="connsiteY404" fmla="*/ 539895 h 637688"/>
                  <a:gd name="connsiteX405" fmla="*/ 1255096 w 7077665"/>
                  <a:gd name="connsiteY405" fmla="*/ 561076 h 637688"/>
                  <a:gd name="connsiteX406" fmla="*/ 1252392 w 7077665"/>
                  <a:gd name="connsiteY406" fmla="*/ 562428 h 637688"/>
                  <a:gd name="connsiteX407" fmla="*/ 1201918 w 7077665"/>
                  <a:gd name="connsiteY407" fmla="*/ 583158 h 637688"/>
                  <a:gd name="connsiteX408" fmla="*/ 1192455 w 7077665"/>
                  <a:gd name="connsiteY408" fmla="*/ 586313 h 637688"/>
                  <a:gd name="connsiteX409" fmla="*/ 1151444 w 7077665"/>
                  <a:gd name="connsiteY409" fmla="*/ 599382 h 637688"/>
                  <a:gd name="connsiteX410" fmla="*/ 1105927 w 7077665"/>
                  <a:gd name="connsiteY410" fmla="*/ 611550 h 637688"/>
                  <a:gd name="connsiteX411" fmla="*/ 1100970 w 7077665"/>
                  <a:gd name="connsiteY411" fmla="*/ 612902 h 637688"/>
                  <a:gd name="connsiteX412" fmla="*/ 1050496 w 7077665"/>
                  <a:gd name="connsiteY412" fmla="*/ 625521 h 637688"/>
                  <a:gd name="connsiteX413" fmla="*/ 1009034 w 7077665"/>
                  <a:gd name="connsiteY413" fmla="*/ 636787 h 637688"/>
                  <a:gd name="connsiteX414" fmla="*/ 1054101 w 7077665"/>
                  <a:gd name="connsiteY414" fmla="*/ 636787 h 637688"/>
                  <a:gd name="connsiteX415" fmla="*/ 49122 w 7077665"/>
                  <a:gd name="connsiteY415" fmla="*/ 618310 h 637688"/>
                  <a:gd name="connsiteX416" fmla="*/ 77063 w 7077665"/>
                  <a:gd name="connsiteY416" fmla="*/ 637689 h 637688"/>
                  <a:gd name="connsiteX417" fmla="*/ 99596 w 7077665"/>
                  <a:gd name="connsiteY417" fmla="*/ 637689 h 637688"/>
                  <a:gd name="connsiteX418" fmla="*/ 150070 w 7077665"/>
                  <a:gd name="connsiteY418" fmla="*/ 637689 h 637688"/>
                  <a:gd name="connsiteX419" fmla="*/ 200544 w 7077665"/>
                  <a:gd name="connsiteY419" fmla="*/ 637689 h 637688"/>
                  <a:gd name="connsiteX420" fmla="*/ 251018 w 7077665"/>
                  <a:gd name="connsiteY420" fmla="*/ 637689 h 637688"/>
                  <a:gd name="connsiteX421" fmla="*/ 301494 w 7077665"/>
                  <a:gd name="connsiteY421" fmla="*/ 637689 h 637688"/>
                  <a:gd name="connsiteX422" fmla="*/ 326280 w 7077665"/>
                  <a:gd name="connsiteY422" fmla="*/ 637689 h 637688"/>
                  <a:gd name="connsiteX423" fmla="*/ 308703 w 7077665"/>
                  <a:gd name="connsiteY423" fmla="*/ 612452 h 637688"/>
                  <a:gd name="connsiteX424" fmla="*/ 301043 w 7077665"/>
                  <a:gd name="connsiteY424" fmla="*/ 601635 h 637688"/>
                  <a:gd name="connsiteX425" fmla="*/ 291579 w 7077665"/>
                  <a:gd name="connsiteY425" fmla="*/ 587214 h 637688"/>
                  <a:gd name="connsiteX426" fmla="*/ 274904 w 7077665"/>
                  <a:gd name="connsiteY426" fmla="*/ 561977 h 637688"/>
                  <a:gd name="connsiteX427" fmla="*/ 258680 w 7077665"/>
                  <a:gd name="connsiteY427" fmla="*/ 536740 h 637688"/>
                  <a:gd name="connsiteX428" fmla="*/ 250569 w 7077665"/>
                  <a:gd name="connsiteY428" fmla="*/ 524121 h 637688"/>
                  <a:gd name="connsiteX429" fmla="*/ 242006 w 7077665"/>
                  <a:gd name="connsiteY429" fmla="*/ 511503 h 637688"/>
                  <a:gd name="connsiteX430" fmla="*/ 225332 w 7077665"/>
                  <a:gd name="connsiteY430" fmla="*/ 486266 h 637688"/>
                  <a:gd name="connsiteX431" fmla="*/ 208206 w 7077665"/>
                  <a:gd name="connsiteY431" fmla="*/ 461029 h 637688"/>
                  <a:gd name="connsiteX432" fmla="*/ 200544 w 7077665"/>
                  <a:gd name="connsiteY432" fmla="*/ 449311 h 637688"/>
                  <a:gd name="connsiteX433" fmla="*/ 190630 w 7077665"/>
                  <a:gd name="connsiteY433" fmla="*/ 435791 h 637688"/>
                  <a:gd name="connsiteX434" fmla="*/ 171251 w 7077665"/>
                  <a:gd name="connsiteY434" fmla="*/ 410554 h 637688"/>
                  <a:gd name="connsiteX435" fmla="*/ 152324 w 7077665"/>
                  <a:gd name="connsiteY435" fmla="*/ 385317 h 637688"/>
                  <a:gd name="connsiteX436" fmla="*/ 150521 w 7077665"/>
                  <a:gd name="connsiteY436" fmla="*/ 382613 h 637688"/>
                  <a:gd name="connsiteX437" fmla="*/ 129791 w 7077665"/>
                  <a:gd name="connsiteY437" fmla="*/ 360080 h 637688"/>
                  <a:gd name="connsiteX438" fmla="*/ 105455 w 7077665"/>
                  <a:gd name="connsiteY438" fmla="*/ 334843 h 637688"/>
                  <a:gd name="connsiteX439" fmla="*/ 100497 w 7077665"/>
                  <a:gd name="connsiteY439" fmla="*/ 329435 h 637688"/>
                  <a:gd name="connsiteX440" fmla="*/ 72556 w 7077665"/>
                  <a:gd name="connsiteY440" fmla="*/ 309606 h 637688"/>
                  <a:gd name="connsiteX441" fmla="*/ 50023 w 7077665"/>
                  <a:gd name="connsiteY441" fmla="*/ 293832 h 637688"/>
                  <a:gd name="connsiteX442" fmla="*/ 19378 w 7077665"/>
                  <a:gd name="connsiteY442" fmla="*/ 284368 h 637688"/>
                  <a:gd name="connsiteX443" fmla="*/ 0 w 7077665"/>
                  <a:gd name="connsiteY443" fmla="*/ 278510 h 637688"/>
                  <a:gd name="connsiteX444" fmla="*/ 0 w 7077665"/>
                  <a:gd name="connsiteY444" fmla="*/ 284368 h 637688"/>
                  <a:gd name="connsiteX445" fmla="*/ 0 w 7077665"/>
                  <a:gd name="connsiteY445" fmla="*/ 309606 h 637688"/>
                  <a:gd name="connsiteX446" fmla="*/ 0 w 7077665"/>
                  <a:gd name="connsiteY446" fmla="*/ 334843 h 637688"/>
                  <a:gd name="connsiteX447" fmla="*/ 0 w 7077665"/>
                  <a:gd name="connsiteY447" fmla="*/ 360080 h 637688"/>
                  <a:gd name="connsiteX448" fmla="*/ 0 w 7077665"/>
                  <a:gd name="connsiteY448" fmla="*/ 385317 h 637688"/>
                  <a:gd name="connsiteX449" fmla="*/ 0 w 7077665"/>
                  <a:gd name="connsiteY449" fmla="*/ 410554 h 637688"/>
                  <a:gd name="connsiteX450" fmla="*/ 0 w 7077665"/>
                  <a:gd name="connsiteY450" fmla="*/ 435791 h 637688"/>
                  <a:gd name="connsiteX451" fmla="*/ 0 w 7077665"/>
                  <a:gd name="connsiteY451" fmla="*/ 461029 h 637688"/>
                  <a:gd name="connsiteX452" fmla="*/ 0 w 7077665"/>
                  <a:gd name="connsiteY452" fmla="*/ 486266 h 637688"/>
                  <a:gd name="connsiteX453" fmla="*/ 0 w 7077665"/>
                  <a:gd name="connsiteY453" fmla="*/ 511503 h 637688"/>
                  <a:gd name="connsiteX454" fmla="*/ 0 w 7077665"/>
                  <a:gd name="connsiteY454" fmla="*/ 536740 h 637688"/>
                  <a:gd name="connsiteX455" fmla="*/ 0 w 7077665"/>
                  <a:gd name="connsiteY455" fmla="*/ 561977 h 637688"/>
                  <a:gd name="connsiteX456" fmla="*/ 0 w 7077665"/>
                  <a:gd name="connsiteY456" fmla="*/ 587214 h 637688"/>
                  <a:gd name="connsiteX457" fmla="*/ 0 w 7077665"/>
                  <a:gd name="connsiteY457" fmla="*/ 602086 h 637688"/>
                  <a:gd name="connsiteX458" fmla="*/ 31997 w 7077665"/>
                  <a:gd name="connsiteY458" fmla="*/ 612452 h 637688"/>
                  <a:gd name="connsiteX459" fmla="*/ 49122 w 7077665"/>
                  <a:gd name="connsiteY459" fmla="*/ 618310 h 63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</a:cxnLst>
                <a:rect l="l" t="t" r="r" b="b"/>
                <a:pathLst>
                  <a:path w="7077665" h="637688">
                    <a:moveTo>
                      <a:pt x="1054101" y="637689"/>
                    </a:moveTo>
                    <a:lnTo>
                      <a:pt x="1104575" y="637689"/>
                    </a:lnTo>
                    <a:lnTo>
                      <a:pt x="1155050" y="637689"/>
                    </a:lnTo>
                    <a:lnTo>
                      <a:pt x="1205524" y="637689"/>
                    </a:lnTo>
                    <a:lnTo>
                      <a:pt x="1255998" y="637689"/>
                    </a:lnTo>
                    <a:lnTo>
                      <a:pt x="1306472" y="637689"/>
                    </a:lnTo>
                    <a:lnTo>
                      <a:pt x="1356946" y="637689"/>
                    </a:lnTo>
                    <a:lnTo>
                      <a:pt x="1407421" y="637689"/>
                    </a:lnTo>
                    <a:lnTo>
                      <a:pt x="1457895" y="637689"/>
                    </a:lnTo>
                    <a:lnTo>
                      <a:pt x="1508370" y="637689"/>
                    </a:lnTo>
                    <a:lnTo>
                      <a:pt x="1558844" y="637689"/>
                    </a:lnTo>
                    <a:lnTo>
                      <a:pt x="1609318" y="637689"/>
                    </a:lnTo>
                    <a:lnTo>
                      <a:pt x="1659792" y="637689"/>
                    </a:lnTo>
                    <a:lnTo>
                      <a:pt x="1710266" y="637689"/>
                    </a:lnTo>
                    <a:lnTo>
                      <a:pt x="1760740" y="637689"/>
                    </a:lnTo>
                    <a:lnTo>
                      <a:pt x="1772909" y="637689"/>
                    </a:lnTo>
                    <a:lnTo>
                      <a:pt x="1805357" y="612452"/>
                    </a:lnTo>
                    <a:lnTo>
                      <a:pt x="1810765" y="607945"/>
                    </a:lnTo>
                    <a:lnTo>
                      <a:pt x="1833749" y="587214"/>
                    </a:lnTo>
                    <a:lnTo>
                      <a:pt x="1860788" y="562878"/>
                    </a:lnTo>
                    <a:lnTo>
                      <a:pt x="1861239" y="562428"/>
                    </a:lnTo>
                    <a:lnTo>
                      <a:pt x="1887378" y="537191"/>
                    </a:lnTo>
                    <a:lnTo>
                      <a:pt x="1910812" y="513756"/>
                    </a:lnTo>
                    <a:lnTo>
                      <a:pt x="1912615" y="511954"/>
                    </a:lnTo>
                    <a:lnTo>
                      <a:pt x="1939654" y="486717"/>
                    </a:lnTo>
                    <a:lnTo>
                      <a:pt x="1960835" y="465535"/>
                    </a:lnTo>
                    <a:lnTo>
                      <a:pt x="1965342" y="461479"/>
                    </a:lnTo>
                    <a:lnTo>
                      <a:pt x="1994185" y="436242"/>
                    </a:lnTo>
                    <a:lnTo>
                      <a:pt x="2011310" y="420469"/>
                    </a:lnTo>
                    <a:lnTo>
                      <a:pt x="2023478" y="411005"/>
                    </a:lnTo>
                    <a:lnTo>
                      <a:pt x="2055926" y="385768"/>
                    </a:lnTo>
                    <a:lnTo>
                      <a:pt x="2061784" y="381261"/>
                    </a:lnTo>
                    <a:lnTo>
                      <a:pt x="2097386" y="360531"/>
                    </a:lnTo>
                    <a:lnTo>
                      <a:pt x="2111807" y="351968"/>
                    </a:lnTo>
                    <a:lnTo>
                      <a:pt x="2155522" y="335294"/>
                    </a:lnTo>
                    <a:lnTo>
                      <a:pt x="2161832" y="333040"/>
                    </a:lnTo>
                    <a:lnTo>
                      <a:pt x="2212306" y="324928"/>
                    </a:lnTo>
                    <a:lnTo>
                      <a:pt x="2262780" y="326280"/>
                    </a:lnTo>
                    <a:lnTo>
                      <a:pt x="2313254" y="334392"/>
                    </a:lnTo>
                    <a:lnTo>
                      <a:pt x="2317310" y="335294"/>
                    </a:lnTo>
                    <a:lnTo>
                      <a:pt x="2363728" y="346560"/>
                    </a:lnTo>
                    <a:lnTo>
                      <a:pt x="2407894" y="360080"/>
                    </a:lnTo>
                    <a:lnTo>
                      <a:pt x="2414202" y="361883"/>
                    </a:lnTo>
                    <a:lnTo>
                      <a:pt x="2464678" y="379008"/>
                    </a:lnTo>
                    <a:lnTo>
                      <a:pt x="2480901" y="385317"/>
                    </a:lnTo>
                    <a:lnTo>
                      <a:pt x="2514701" y="397936"/>
                    </a:lnTo>
                    <a:lnTo>
                      <a:pt x="2546697" y="410554"/>
                    </a:lnTo>
                    <a:lnTo>
                      <a:pt x="2564725" y="417765"/>
                    </a:lnTo>
                    <a:lnTo>
                      <a:pt x="2607537" y="435791"/>
                    </a:lnTo>
                    <a:lnTo>
                      <a:pt x="2615199" y="438946"/>
                    </a:lnTo>
                    <a:lnTo>
                      <a:pt x="2659814" y="460578"/>
                    </a:lnTo>
                    <a:lnTo>
                      <a:pt x="2665222" y="463282"/>
                    </a:lnTo>
                    <a:lnTo>
                      <a:pt x="2709387" y="485815"/>
                    </a:lnTo>
                    <a:lnTo>
                      <a:pt x="2715696" y="488970"/>
                    </a:lnTo>
                    <a:lnTo>
                      <a:pt x="2754454" y="510602"/>
                    </a:lnTo>
                    <a:lnTo>
                      <a:pt x="2765720" y="516911"/>
                    </a:lnTo>
                    <a:lnTo>
                      <a:pt x="2803125" y="535839"/>
                    </a:lnTo>
                    <a:lnTo>
                      <a:pt x="2815743" y="542599"/>
                    </a:lnTo>
                    <a:lnTo>
                      <a:pt x="2851797" y="560625"/>
                    </a:lnTo>
                    <a:lnTo>
                      <a:pt x="2865768" y="567385"/>
                    </a:lnTo>
                    <a:lnTo>
                      <a:pt x="2911735" y="585862"/>
                    </a:lnTo>
                    <a:lnTo>
                      <a:pt x="2916242" y="587665"/>
                    </a:lnTo>
                    <a:lnTo>
                      <a:pt x="2966716" y="602086"/>
                    </a:lnTo>
                    <a:lnTo>
                      <a:pt x="3017190" y="609747"/>
                    </a:lnTo>
                    <a:lnTo>
                      <a:pt x="3067664" y="610198"/>
                    </a:lnTo>
                    <a:lnTo>
                      <a:pt x="3118139" y="602987"/>
                    </a:lnTo>
                    <a:lnTo>
                      <a:pt x="3168613" y="592172"/>
                    </a:lnTo>
                    <a:lnTo>
                      <a:pt x="3188443" y="585862"/>
                    </a:lnTo>
                    <a:lnTo>
                      <a:pt x="3218636" y="575948"/>
                    </a:lnTo>
                    <a:lnTo>
                      <a:pt x="3260548" y="560625"/>
                    </a:lnTo>
                    <a:lnTo>
                      <a:pt x="3269110" y="557471"/>
                    </a:lnTo>
                    <a:lnTo>
                      <a:pt x="3319586" y="539895"/>
                    </a:lnTo>
                    <a:lnTo>
                      <a:pt x="3334457" y="534937"/>
                    </a:lnTo>
                    <a:lnTo>
                      <a:pt x="3370060" y="523671"/>
                    </a:lnTo>
                    <a:lnTo>
                      <a:pt x="3420534" y="511503"/>
                    </a:lnTo>
                    <a:lnTo>
                      <a:pt x="3434504" y="510151"/>
                    </a:lnTo>
                    <a:lnTo>
                      <a:pt x="3470557" y="506095"/>
                    </a:lnTo>
                    <a:lnTo>
                      <a:pt x="3521032" y="506996"/>
                    </a:lnTo>
                    <a:lnTo>
                      <a:pt x="3535453" y="509700"/>
                    </a:lnTo>
                    <a:lnTo>
                      <a:pt x="3571055" y="516911"/>
                    </a:lnTo>
                    <a:lnTo>
                      <a:pt x="3621529" y="532684"/>
                    </a:lnTo>
                    <a:lnTo>
                      <a:pt x="3626036" y="534937"/>
                    </a:lnTo>
                    <a:lnTo>
                      <a:pt x="3671554" y="555217"/>
                    </a:lnTo>
                    <a:lnTo>
                      <a:pt x="3681918" y="560175"/>
                    </a:lnTo>
                    <a:lnTo>
                      <a:pt x="3722028" y="580454"/>
                    </a:lnTo>
                    <a:lnTo>
                      <a:pt x="3731491" y="585412"/>
                    </a:lnTo>
                    <a:lnTo>
                      <a:pt x="3772502" y="606593"/>
                    </a:lnTo>
                    <a:lnTo>
                      <a:pt x="3780164" y="610198"/>
                    </a:lnTo>
                    <a:lnTo>
                      <a:pt x="3822525" y="630027"/>
                    </a:lnTo>
                    <a:lnTo>
                      <a:pt x="3835594" y="635435"/>
                    </a:lnTo>
                    <a:lnTo>
                      <a:pt x="3873000" y="635435"/>
                    </a:lnTo>
                    <a:lnTo>
                      <a:pt x="3923474" y="635435"/>
                    </a:lnTo>
                    <a:lnTo>
                      <a:pt x="3973948" y="635435"/>
                    </a:lnTo>
                    <a:lnTo>
                      <a:pt x="4024422" y="635435"/>
                    </a:lnTo>
                    <a:lnTo>
                      <a:pt x="4074897" y="635435"/>
                    </a:lnTo>
                    <a:lnTo>
                      <a:pt x="4125371" y="635435"/>
                    </a:lnTo>
                    <a:lnTo>
                      <a:pt x="4175846" y="635435"/>
                    </a:lnTo>
                    <a:lnTo>
                      <a:pt x="4226320" y="635435"/>
                    </a:lnTo>
                    <a:lnTo>
                      <a:pt x="4276794" y="635435"/>
                    </a:lnTo>
                    <a:lnTo>
                      <a:pt x="4327268" y="635435"/>
                    </a:lnTo>
                    <a:lnTo>
                      <a:pt x="4377742" y="635435"/>
                    </a:lnTo>
                    <a:lnTo>
                      <a:pt x="4428216" y="635435"/>
                    </a:lnTo>
                    <a:lnTo>
                      <a:pt x="4478692" y="635435"/>
                    </a:lnTo>
                    <a:lnTo>
                      <a:pt x="4529166" y="635435"/>
                    </a:lnTo>
                    <a:lnTo>
                      <a:pt x="4579640" y="635435"/>
                    </a:lnTo>
                    <a:lnTo>
                      <a:pt x="4630114" y="635435"/>
                    </a:lnTo>
                    <a:lnTo>
                      <a:pt x="4680588" y="635435"/>
                    </a:lnTo>
                    <a:lnTo>
                      <a:pt x="4731062" y="635435"/>
                    </a:lnTo>
                    <a:lnTo>
                      <a:pt x="4781536" y="635435"/>
                    </a:lnTo>
                    <a:lnTo>
                      <a:pt x="4832012" y="635435"/>
                    </a:lnTo>
                    <a:lnTo>
                      <a:pt x="4882486" y="635435"/>
                    </a:lnTo>
                    <a:lnTo>
                      <a:pt x="4932960" y="635435"/>
                    </a:lnTo>
                    <a:lnTo>
                      <a:pt x="4983434" y="635435"/>
                    </a:lnTo>
                    <a:lnTo>
                      <a:pt x="5033908" y="635435"/>
                    </a:lnTo>
                    <a:lnTo>
                      <a:pt x="5039316" y="635435"/>
                    </a:lnTo>
                    <a:lnTo>
                      <a:pt x="5061399" y="610198"/>
                    </a:lnTo>
                    <a:lnTo>
                      <a:pt x="5083030" y="584961"/>
                    </a:lnTo>
                    <a:lnTo>
                      <a:pt x="5083932" y="583609"/>
                    </a:lnTo>
                    <a:lnTo>
                      <a:pt x="5104211" y="559724"/>
                    </a:lnTo>
                    <a:lnTo>
                      <a:pt x="5126295" y="534487"/>
                    </a:lnTo>
                    <a:lnTo>
                      <a:pt x="5133955" y="525474"/>
                    </a:lnTo>
                    <a:lnTo>
                      <a:pt x="5148828" y="509250"/>
                    </a:lnTo>
                    <a:lnTo>
                      <a:pt x="5171361" y="484012"/>
                    </a:lnTo>
                    <a:lnTo>
                      <a:pt x="5183980" y="470943"/>
                    </a:lnTo>
                    <a:lnTo>
                      <a:pt x="5197499" y="459226"/>
                    </a:lnTo>
                    <a:lnTo>
                      <a:pt x="5224990" y="433989"/>
                    </a:lnTo>
                    <a:lnTo>
                      <a:pt x="5234454" y="425426"/>
                    </a:lnTo>
                    <a:lnTo>
                      <a:pt x="5259240" y="408752"/>
                    </a:lnTo>
                    <a:lnTo>
                      <a:pt x="5284477" y="392077"/>
                    </a:lnTo>
                    <a:lnTo>
                      <a:pt x="5306560" y="383965"/>
                    </a:lnTo>
                    <a:lnTo>
                      <a:pt x="5334952" y="372248"/>
                    </a:lnTo>
                    <a:lnTo>
                      <a:pt x="5385426" y="366389"/>
                    </a:lnTo>
                    <a:lnTo>
                      <a:pt x="5435900" y="374051"/>
                    </a:lnTo>
                    <a:lnTo>
                      <a:pt x="5460236" y="383515"/>
                    </a:lnTo>
                    <a:lnTo>
                      <a:pt x="5486374" y="393880"/>
                    </a:lnTo>
                    <a:lnTo>
                      <a:pt x="5512512" y="408752"/>
                    </a:lnTo>
                    <a:lnTo>
                      <a:pt x="5536397" y="422722"/>
                    </a:lnTo>
                    <a:lnTo>
                      <a:pt x="5551270" y="433989"/>
                    </a:lnTo>
                    <a:lnTo>
                      <a:pt x="5585521" y="459226"/>
                    </a:lnTo>
                    <a:lnTo>
                      <a:pt x="5586422" y="459676"/>
                    </a:lnTo>
                    <a:lnTo>
                      <a:pt x="5615714" y="484012"/>
                    </a:lnTo>
                    <a:lnTo>
                      <a:pt x="5636896" y="502039"/>
                    </a:lnTo>
                    <a:lnTo>
                      <a:pt x="5644558" y="509250"/>
                    </a:lnTo>
                    <a:lnTo>
                      <a:pt x="5672498" y="534487"/>
                    </a:lnTo>
                    <a:lnTo>
                      <a:pt x="5686920" y="547556"/>
                    </a:lnTo>
                    <a:lnTo>
                      <a:pt x="5700439" y="559724"/>
                    </a:lnTo>
                    <a:lnTo>
                      <a:pt x="5727929" y="584961"/>
                    </a:lnTo>
                    <a:lnTo>
                      <a:pt x="5736943" y="593073"/>
                    </a:lnTo>
                    <a:lnTo>
                      <a:pt x="5757223" y="610198"/>
                    </a:lnTo>
                    <a:lnTo>
                      <a:pt x="5786516" y="635435"/>
                    </a:lnTo>
                    <a:lnTo>
                      <a:pt x="5787417" y="635435"/>
                    </a:lnTo>
                    <a:lnTo>
                      <a:pt x="5837891" y="635435"/>
                    </a:lnTo>
                    <a:lnTo>
                      <a:pt x="5888367" y="635435"/>
                    </a:lnTo>
                    <a:lnTo>
                      <a:pt x="5938841" y="635435"/>
                    </a:lnTo>
                    <a:lnTo>
                      <a:pt x="5989315" y="635435"/>
                    </a:lnTo>
                    <a:lnTo>
                      <a:pt x="6039789" y="635435"/>
                    </a:lnTo>
                    <a:lnTo>
                      <a:pt x="6090263" y="635435"/>
                    </a:lnTo>
                    <a:lnTo>
                      <a:pt x="6140737" y="635435"/>
                    </a:lnTo>
                    <a:lnTo>
                      <a:pt x="6191212" y="635435"/>
                    </a:lnTo>
                    <a:lnTo>
                      <a:pt x="6229969" y="635435"/>
                    </a:lnTo>
                    <a:lnTo>
                      <a:pt x="6280443" y="635435"/>
                    </a:lnTo>
                    <a:lnTo>
                      <a:pt x="6330917" y="635435"/>
                    </a:lnTo>
                    <a:lnTo>
                      <a:pt x="6381391" y="635435"/>
                    </a:lnTo>
                    <a:lnTo>
                      <a:pt x="6425105" y="635435"/>
                    </a:lnTo>
                    <a:lnTo>
                      <a:pt x="6431866" y="632281"/>
                    </a:lnTo>
                    <a:lnTo>
                      <a:pt x="6476030" y="610198"/>
                    </a:lnTo>
                    <a:lnTo>
                      <a:pt x="6481889" y="607044"/>
                    </a:lnTo>
                    <a:lnTo>
                      <a:pt x="6528759" y="584961"/>
                    </a:lnTo>
                    <a:lnTo>
                      <a:pt x="6532363" y="583158"/>
                    </a:lnTo>
                    <a:lnTo>
                      <a:pt x="6582837" y="561526"/>
                    </a:lnTo>
                    <a:lnTo>
                      <a:pt x="6589147" y="559724"/>
                    </a:lnTo>
                    <a:lnTo>
                      <a:pt x="6633313" y="545753"/>
                    </a:lnTo>
                    <a:lnTo>
                      <a:pt x="6683787" y="538543"/>
                    </a:lnTo>
                    <a:lnTo>
                      <a:pt x="6734261" y="544401"/>
                    </a:lnTo>
                    <a:lnTo>
                      <a:pt x="6769413" y="559724"/>
                    </a:lnTo>
                    <a:lnTo>
                      <a:pt x="6784284" y="566033"/>
                    </a:lnTo>
                    <a:lnTo>
                      <a:pt x="6808169" y="584510"/>
                    </a:lnTo>
                    <a:lnTo>
                      <a:pt x="6834759" y="605692"/>
                    </a:lnTo>
                    <a:lnTo>
                      <a:pt x="6838364" y="609747"/>
                    </a:lnTo>
                    <a:lnTo>
                      <a:pt x="6861348" y="634985"/>
                    </a:lnTo>
                    <a:lnTo>
                      <a:pt x="6885233" y="634985"/>
                    </a:lnTo>
                    <a:lnTo>
                      <a:pt x="6935707" y="634985"/>
                    </a:lnTo>
                    <a:lnTo>
                      <a:pt x="6986182" y="634985"/>
                    </a:lnTo>
                    <a:lnTo>
                      <a:pt x="7036656" y="634985"/>
                    </a:lnTo>
                    <a:lnTo>
                      <a:pt x="7077666" y="634985"/>
                    </a:lnTo>
                    <a:lnTo>
                      <a:pt x="7061443" y="609747"/>
                    </a:lnTo>
                    <a:lnTo>
                      <a:pt x="7045218" y="584510"/>
                    </a:lnTo>
                    <a:lnTo>
                      <a:pt x="7036656" y="571892"/>
                    </a:lnTo>
                    <a:lnTo>
                      <a:pt x="7028995" y="559724"/>
                    </a:lnTo>
                    <a:lnTo>
                      <a:pt x="7014122" y="534487"/>
                    </a:lnTo>
                    <a:lnTo>
                      <a:pt x="6996096" y="511954"/>
                    </a:lnTo>
                    <a:lnTo>
                      <a:pt x="6983929" y="491674"/>
                    </a:lnTo>
                    <a:lnTo>
                      <a:pt x="6980774" y="487167"/>
                    </a:lnTo>
                    <a:lnTo>
                      <a:pt x="6965000" y="461930"/>
                    </a:lnTo>
                    <a:lnTo>
                      <a:pt x="6948777" y="436693"/>
                    </a:lnTo>
                    <a:lnTo>
                      <a:pt x="6933453" y="412808"/>
                    </a:lnTo>
                    <a:lnTo>
                      <a:pt x="6932552" y="411906"/>
                    </a:lnTo>
                    <a:lnTo>
                      <a:pt x="6914977" y="386669"/>
                    </a:lnTo>
                    <a:lnTo>
                      <a:pt x="6897852" y="361432"/>
                    </a:lnTo>
                    <a:lnTo>
                      <a:pt x="6883430" y="342054"/>
                    </a:lnTo>
                    <a:lnTo>
                      <a:pt x="6878023" y="336195"/>
                    </a:lnTo>
                    <a:lnTo>
                      <a:pt x="6856390" y="310958"/>
                    </a:lnTo>
                    <a:lnTo>
                      <a:pt x="6833857" y="285721"/>
                    </a:lnTo>
                    <a:lnTo>
                      <a:pt x="6833407" y="285270"/>
                    </a:lnTo>
                    <a:lnTo>
                      <a:pt x="6801860" y="260483"/>
                    </a:lnTo>
                    <a:lnTo>
                      <a:pt x="6783383" y="246062"/>
                    </a:lnTo>
                    <a:lnTo>
                      <a:pt x="6758146" y="235246"/>
                    </a:lnTo>
                    <a:lnTo>
                      <a:pt x="6733360" y="224430"/>
                    </a:lnTo>
                    <a:lnTo>
                      <a:pt x="6682885" y="218572"/>
                    </a:lnTo>
                    <a:lnTo>
                      <a:pt x="6632411" y="226233"/>
                    </a:lnTo>
                    <a:lnTo>
                      <a:pt x="6602217" y="235697"/>
                    </a:lnTo>
                    <a:lnTo>
                      <a:pt x="6582388" y="242006"/>
                    </a:lnTo>
                    <a:lnTo>
                      <a:pt x="6538673" y="260934"/>
                    </a:lnTo>
                    <a:lnTo>
                      <a:pt x="6531914" y="263638"/>
                    </a:lnTo>
                    <a:lnTo>
                      <a:pt x="6485945" y="285721"/>
                    </a:lnTo>
                    <a:lnTo>
                      <a:pt x="6481889" y="287523"/>
                    </a:lnTo>
                    <a:lnTo>
                      <a:pt x="6433218" y="310507"/>
                    </a:lnTo>
                    <a:lnTo>
                      <a:pt x="6431866" y="310958"/>
                    </a:lnTo>
                    <a:lnTo>
                      <a:pt x="6381842" y="335294"/>
                    </a:lnTo>
                    <a:lnTo>
                      <a:pt x="6381391" y="335294"/>
                    </a:lnTo>
                    <a:lnTo>
                      <a:pt x="6330917" y="357827"/>
                    </a:lnTo>
                    <a:lnTo>
                      <a:pt x="6325058" y="360080"/>
                    </a:lnTo>
                    <a:lnTo>
                      <a:pt x="6280894" y="378557"/>
                    </a:lnTo>
                    <a:lnTo>
                      <a:pt x="6263768" y="385317"/>
                    </a:lnTo>
                    <a:lnTo>
                      <a:pt x="6229969" y="398387"/>
                    </a:lnTo>
                    <a:lnTo>
                      <a:pt x="6189409" y="411005"/>
                    </a:lnTo>
                    <a:lnTo>
                      <a:pt x="6179946" y="413709"/>
                    </a:lnTo>
                    <a:lnTo>
                      <a:pt x="6129470" y="425877"/>
                    </a:lnTo>
                    <a:lnTo>
                      <a:pt x="6078996" y="432637"/>
                    </a:lnTo>
                    <a:lnTo>
                      <a:pt x="6028522" y="433538"/>
                    </a:lnTo>
                    <a:lnTo>
                      <a:pt x="5978048" y="426327"/>
                    </a:lnTo>
                    <a:lnTo>
                      <a:pt x="5927574" y="411005"/>
                    </a:lnTo>
                    <a:lnTo>
                      <a:pt x="5926672" y="410554"/>
                    </a:lnTo>
                    <a:lnTo>
                      <a:pt x="5877550" y="386218"/>
                    </a:lnTo>
                    <a:lnTo>
                      <a:pt x="5876198" y="385317"/>
                    </a:lnTo>
                    <a:lnTo>
                      <a:pt x="5836990" y="360080"/>
                    </a:lnTo>
                    <a:lnTo>
                      <a:pt x="5827527" y="353771"/>
                    </a:lnTo>
                    <a:lnTo>
                      <a:pt x="5802739" y="334843"/>
                    </a:lnTo>
                    <a:lnTo>
                      <a:pt x="5777502" y="315014"/>
                    </a:lnTo>
                    <a:lnTo>
                      <a:pt x="5771644" y="309606"/>
                    </a:lnTo>
                    <a:lnTo>
                      <a:pt x="5741450" y="284368"/>
                    </a:lnTo>
                    <a:lnTo>
                      <a:pt x="5727028" y="272201"/>
                    </a:lnTo>
                    <a:lnTo>
                      <a:pt x="5712607" y="259131"/>
                    </a:lnTo>
                    <a:lnTo>
                      <a:pt x="5684666" y="233894"/>
                    </a:lnTo>
                    <a:lnTo>
                      <a:pt x="5677005" y="226684"/>
                    </a:lnTo>
                    <a:lnTo>
                      <a:pt x="5657626" y="208657"/>
                    </a:lnTo>
                    <a:lnTo>
                      <a:pt x="5629235" y="183420"/>
                    </a:lnTo>
                    <a:lnTo>
                      <a:pt x="5626981" y="181167"/>
                    </a:lnTo>
                    <a:lnTo>
                      <a:pt x="5599941" y="158183"/>
                    </a:lnTo>
                    <a:lnTo>
                      <a:pt x="5576958" y="138354"/>
                    </a:lnTo>
                    <a:lnTo>
                      <a:pt x="5570197" y="132946"/>
                    </a:lnTo>
                    <a:lnTo>
                      <a:pt x="5535948" y="107709"/>
                    </a:lnTo>
                    <a:lnTo>
                      <a:pt x="5526934" y="100948"/>
                    </a:lnTo>
                    <a:lnTo>
                      <a:pt x="5495838" y="82471"/>
                    </a:lnTo>
                    <a:lnTo>
                      <a:pt x="5476911" y="71205"/>
                    </a:lnTo>
                    <a:lnTo>
                      <a:pt x="5440407" y="57234"/>
                    </a:lnTo>
                    <a:lnTo>
                      <a:pt x="5426886" y="51826"/>
                    </a:lnTo>
                    <a:lnTo>
                      <a:pt x="5376412" y="43714"/>
                    </a:lnTo>
                    <a:lnTo>
                      <a:pt x="5325938" y="49122"/>
                    </a:lnTo>
                    <a:lnTo>
                      <a:pt x="5306109" y="56784"/>
                    </a:lnTo>
                    <a:lnTo>
                      <a:pt x="5275914" y="68050"/>
                    </a:lnTo>
                    <a:lnTo>
                      <a:pt x="5255184" y="81570"/>
                    </a:lnTo>
                    <a:lnTo>
                      <a:pt x="5225440" y="101850"/>
                    </a:lnTo>
                    <a:lnTo>
                      <a:pt x="5220483" y="106357"/>
                    </a:lnTo>
                    <a:lnTo>
                      <a:pt x="5192542" y="131594"/>
                    </a:lnTo>
                    <a:lnTo>
                      <a:pt x="5174966" y="147367"/>
                    </a:lnTo>
                    <a:lnTo>
                      <a:pt x="5166403" y="156831"/>
                    </a:lnTo>
                    <a:lnTo>
                      <a:pt x="5142969" y="182068"/>
                    </a:lnTo>
                    <a:lnTo>
                      <a:pt x="5124943" y="202348"/>
                    </a:lnTo>
                    <a:lnTo>
                      <a:pt x="5120887" y="207305"/>
                    </a:lnTo>
                    <a:lnTo>
                      <a:pt x="5098804" y="232542"/>
                    </a:lnTo>
                    <a:lnTo>
                      <a:pt x="5076722" y="257779"/>
                    </a:lnTo>
                    <a:lnTo>
                      <a:pt x="5074919" y="259582"/>
                    </a:lnTo>
                    <a:lnTo>
                      <a:pt x="5055089" y="282566"/>
                    </a:lnTo>
                    <a:lnTo>
                      <a:pt x="5033007" y="307803"/>
                    </a:lnTo>
                    <a:lnTo>
                      <a:pt x="5024444" y="317718"/>
                    </a:lnTo>
                    <a:lnTo>
                      <a:pt x="5010474" y="333040"/>
                    </a:lnTo>
                    <a:lnTo>
                      <a:pt x="4986138" y="358277"/>
                    </a:lnTo>
                    <a:lnTo>
                      <a:pt x="4974421" y="370896"/>
                    </a:lnTo>
                    <a:lnTo>
                      <a:pt x="4960000" y="383515"/>
                    </a:lnTo>
                    <a:lnTo>
                      <a:pt x="4931157" y="408752"/>
                    </a:lnTo>
                    <a:lnTo>
                      <a:pt x="4924397" y="414610"/>
                    </a:lnTo>
                    <a:lnTo>
                      <a:pt x="4894202" y="433989"/>
                    </a:lnTo>
                    <a:lnTo>
                      <a:pt x="4874374" y="446157"/>
                    </a:lnTo>
                    <a:lnTo>
                      <a:pt x="4843728" y="458775"/>
                    </a:lnTo>
                    <a:lnTo>
                      <a:pt x="4824350" y="466887"/>
                    </a:lnTo>
                    <a:lnTo>
                      <a:pt x="4773876" y="476802"/>
                    </a:lnTo>
                    <a:lnTo>
                      <a:pt x="4723402" y="479506"/>
                    </a:lnTo>
                    <a:lnTo>
                      <a:pt x="4672928" y="476802"/>
                    </a:lnTo>
                    <a:lnTo>
                      <a:pt x="4622452" y="470943"/>
                    </a:lnTo>
                    <a:lnTo>
                      <a:pt x="4571978" y="463282"/>
                    </a:lnTo>
                    <a:lnTo>
                      <a:pt x="4545389" y="458775"/>
                    </a:lnTo>
                    <a:lnTo>
                      <a:pt x="4521504" y="454719"/>
                    </a:lnTo>
                    <a:lnTo>
                      <a:pt x="4471030" y="445255"/>
                    </a:lnTo>
                    <a:lnTo>
                      <a:pt x="4420556" y="433989"/>
                    </a:lnTo>
                    <a:lnTo>
                      <a:pt x="4417852" y="433087"/>
                    </a:lnTo>
                    <a:lnTo>
                      <a:pt x="4370532" y="421370"/>
                    </a:lnTo>
                    <a:lnTo>
                      <a:pt x="4320058" y="409202"/>
                    </a:lnTo>
                    <a:lnTo>
                      <a:pt x="4315551" y="408301"/>
                    </a:lnTo>
                    <a:lnTo>
                      <a:pt x="4269583" y="396584"/>
                    </a:lnTo>
                    <a:lnTo>
                      <a:pt x="4219109" y="384867"/>
                    </a:lnTo>
                    <a:lnTo>
                      <a:pt x="4210547" y="383064"/>
                    </a:lnTo>
                    <a:lnTo>
                      <a:pt x="4168635" y="374952"/>
                    </a:lnTo>
                    <a:lnTo>
                      <a:pt x="4118161" y="368192"/>
                    </a:lnTo>
                    <a:lnTo>
                      <a:pt x="4067686" y="363235"/>
                    </a:lnTo>
                    <a:lnTo>
                      <a:pt x="4019015" y="357827"/>
                    </a:lnTo>
                    <a:lnTo>
                      <a:pt x="4017663" y="357827"/>
                    </a:lnTo>
                    <a:lnTo>
                      <a:pt x="3967189" y="351518"/>
                    </a:lnTo>
                    <a:lnTo>
                      <a:pt x="3916715" y="340701"/>
                    </a:lnTo>
                    <a:lnTo>
                      <a:pt x="3889223" y="332589"/>
                    </a:lnTo>
                    <a:lnTo>
                      <a:pt x="3866690" y="326280"/>
                    </a:lnTo>
                    <a:lnTo>
                      <a:pt x="3819821" y="307803"/>
                    </a:lnTo>
                    <a:lnTo>
                      <a:pt x="3816667" y="306451"/>
                    </a:lnTo>
                    <a:lnTo>
                      <a:pt x="3766643" y="282566"/>
                    </a:lnTo>
                    <a:lnTo>
                      <a:pt x="3766192" y="282566"/>
                    </a:lnTo>
                    <a:lnTo>
                      <a:pt x="3717070" y="257779"/>
                    </a:lnTo>
                    <a:lnTo>
                      <a:pt x="3715718" y="257329"/>
                    </a:lnTo>
                    <a:lnTo>
                      <a:pt x="3668399" y="232993"/>
                    </a:lnTo>
                    <a:lnTo>
                      <a:pt x="3665695" y="231641"/>
                    </a:lnTo>
                    <a:lnTo>
                      <a:pt x="3615221" y="209108"/>
                    </a:lnTo>
                    <a:lnTo>
                      <a:pt x="3611615" y="208207"/>
                    </a:lnTo>
                    <a:lnTo>
                      <a:pt x="3564745" y="193785"/>
                    </a:lnTo>
                    <a:lnTo>
                      <a:pt x="3514271" y="183871"/>
                    </a:lnTo>
                    <a:lnTo>
                      <a:pt x="3463797" y="183420"/>
                    </a:lnTo>
                    <a:lnTo>
                      <a:pt x="3413323" y="188828"/>
                    </a:lnTo>
                    <a:lnTo>
                      <a:pt x="3362849" y="200545"/>
                    </a:lnTo>
                    <a:lnTo>
                      <a:pt x="3337612" y="208207"/>
                    </a:lnTo>
                    <a:lnTo>
                      <a:pt x="3312825" y="215868"/>
                    </a:lnTo>
                    <a:lnTo>
                      <a:pt x="3265055" y="232993"/>
                    </a:lnTo>
                    <a:lnTo>
                      <a:pt x="3262802" y="233894"/>
                    </a:lnTo>
                    <a:lnTo>
                      <a:pt x="3212328" y="251921"/>
                    </a:lnTo>
                    <a:lnTo>
                      <a:pt x="3192498" y="258230"/>
                    </a:lnTo>
                    <a:lnTo>
                      <a:pt x="3161854" y="267694"/>
                    </a:lnTo>
                    <a:lnTo>
                      <a:pt x="3111378" y="279411"/>
                    </a:lnTo>
                    <a:lnTo>
                      <a:pt x="3082085" y="283467"/>
                    </a:lnTo>
                    <a:lnTo>
                      <a:pt x="3061355" y="286171"/>
                    </a:lnTo>
                    <a:lnTo>
                      <a:pt x="3010881" y="285721"/>
                    </a:lnTo>
                    <a:lnTo>
                      <a:pt x="2994207" y="283017"/>
                    </a:lnTo>
                    <a:lnTo>
                      <a:pt x="2960857" y="278059"/>
                    </a:lnTo>
                    <a:lnTo>
                      <a:pt x="2910383" y="263188"/>
                    </a:lnTo>
                    <a:lnTo>
                      <a:pt x="2897313" y="257779"/>
                    </a:lnTo>
                    <a:lnTo>
                      <a:pt x="2859909" y="242907"/>
                    </a:lnTo>
                    <a:lnTo>
                      <a:pt x="2839179" y="232542"/>
                    </a:lnTo>
                    <a:lnTo>
                      <a:pt x="2809435" y="218121"/>
                    </a:lnTo>
                    <a:lnTo>
                      <a:pt x="2789154" y="207305"/>
                    </a:lnTo>
                    <a:lnTo>
                      <a:pt x="2759410" y="191983"/>
                    </a:lnTo>
                    <a:lnTo>
                      <a:pt x="2741384" y="182068"/>
                    </a:lnTo>
                    <a:lnTo>
                      <a:pt x="2709387" y="164041"/>
                    </a:lnTo>
                    <a:lnTo>
                      <a:pt x="2695417" y="156831"/>
                    </a:lnTo>
                    <a:lnTo>
                      <a:pt x="2658913" y="138354"/>
                    </a:lnTo>
                    <a:lnTo>
                      <a:pt x="2644943" y="131594"/>
                    </a:lnTo>
                    <a:lnTo>
                      <a:pt x="2608889" y="114919"/>
                    </a:lnTo>
                    <a:lnTo>
                      <a:pt x="2590863" y="106807"/>
                    </a:lnTo>
                    <a:lnTo>
                      <a:pt x="2558415" y="91935"/>
                    </a:lnTo>
                    <a:lnTo>
                      <a:pt x="2531375" y="81570"/>
                    </a:lnTo>
                    <a:lnTo>
                      <a:pt x="2508392" y="72106"/>
                    </a:lnTo>
                    <a:lnTo>
                      <a:pt x="2464678" y="56333"/>
                    </a:lnTo>
                    <a:lnTo>
                      <a:pt x="2457917" y="54079"/>
                    </a:lnTo>
                    <a:lnTo>
                      <a:pt x="2407442" y="36504"/>
                    </a:lnTo>
                    <a:lnTo>
                      <a:pt x="2390317" y="31096"/>
                    </a:lnTo>
                    <a:lnTo>
                      <a:pt x="2357420" y="20730"/>
                    </a:lnTo>
                    <a:lnTo>
                      <a:pt x="2306945" y="8112"/>
                    </a:lnTo>
                    <a:lnTo>
                      <a:pt x="2294327" y="6309"/>
                    </a:lnTo>
                    <a:lnTo>
                      <a:pt x="2256921" y="901"/>
                    </a:lnTo>
                    <a:lnTo>
                      <a:pt x="2206447" y="0"/>
                    </a:lnTo>
                    <a:lnTo>
                      <a:pt x="2166337" y="6760"/>
                    </a:lnTo>
                    <a:lnTo>
                      <a:pt x="2155973" y="8563"/>
                    </a:lnTo>
                    <a:lnTo>
                      <a:pt x="2105499" y="27040"/>
                    </a:lnTo>
                    <a:lnTo>
                      <a:pt x="2096936" y="31997"/>
                    </a:lnTo>
                    <a:lnTo>
                      <a:pt x="2055475" y="56333"/>
                    </a:lnTo>
                    <a:lnTo>
                      <a:pt x="2054123" y="57234"/>
                    </a:lnTo>
                    <a:lnTo>
                      <a:pt x="2021675" y="82471"/>
                    </a:lnTo>
                    <a:lnTo>
                      <a:pt x="2005000" y="95541"/>
                    </a:lnTo>
                    <a:lnTo>
                      <a:pt x="1991481" y="107709"/>
                    </a:lnTo>
                    <a:lnTo>
                      <a:pt x="1963539" y="132946"/>
                    </a:lnTo>
                    <a:lnTo>
                      <a:pt x="1954977" y="141057"/>
                    </a:lnTo>
                    <a:lnTo>
                      <a:pt x="1937401" y="158183"/>
                    </a:lnTo>
                    <a:lnTo>
                      <a:pt x="1911713" y="183420"/>
                    </a:lnTo>
                    <a:lnTo>
                      <a:pt x="1904953" y="190180"/>
                    </a:lnTo>
                    <a:lnTo>
                      <a:pt x="1886025" y="208657"/>
                    </a:lnTo>
                    <a:lnTo>
                      <a:pt x="1859887" y="233894"/>
                    </a:lnTo>
                    <a:lnTo>
                      <a:pt x="1854930" y="238852"/>
                    </a:lnTo>
                    <a:lnTo>
                      <a:pt x="1831946" y="259131"/>
                    </a:lnTo>
                    <a:lnTo>
                      <a:pt x="1804906" y="284368"/>
                    </a:lnTo>
                    <a:lnTo>
                      <a:pt x="1804455" y="284819"/>
                    </a:lnTo>
                    <a:lnTo>
                      <a:pt x="1772458" y="309606"/>
                    </a:lnTo>
                    <a:lnTo>
                      <a:pt x="1754432" y="324027"/>
                    </a:lnTo>
                    <a:lnTo>
                      <a:pt x="1737757" y="334843"/>
                    </a:lnTo>
                    <a:lnTo>
                      <a:pt x="1703958" y="356475"/>
                    </a:lnTo>
                    <a:lnTo>
                      <a:pt x="1697198" y="360080"/>
                    </a:lnTo>
                    <a:lnTo>
                      <a:pt x="1653933" y="383064"/>
                    </a:lnTo>
                    <a:lnTo>
                      <a:pt x="1649426" y="384867"/>
                    </a:lnTo>
                    <a:lnTo>
                      <a:pt x="1603459" y="404696"/>
                    </a:lnTo>
                    <a:lnTo>
                      <a:pt x="1590390" y="410104"/>
                    </a:lnTo>
                    <a:lnTo>
                      <a:pt x="1552985" y="424976"/>
                    </a:lnTo>
                    <a:lnTo>
                      <a:pt x="1526396" y="434890"/>
                    </a:lnTo>
                    <a:lnTo>
                      <a:pt x="1502961" y="444354"/>
                    </a:lnTo>
                    <a:lnTo>
                      <a:pt x="1466908" y="460127"/>
                    </a:lnTo>
                    <a:lnTo>
                      <a:pt x="1452938" y="466436"/>
                    </a:lnTo>
                    <a:lnTo>
                      <a:pt x="1412828" y="485364"/>
                    </a:lnTo>
                    <a:lnTo>
                      <a:pt x="1402915" y="489871"/>
                    </a:lnTo>
                    <a:lnTo>
                      <a:pt x="1360553" y="510602"/>
                    </a:lnTo>
                    <a:lnTo>
                      <a:pt x="1352891" y="514657"/>
                    </a:lnTo>
                    <a:lnTo>
                      <a:pt x="1310528" y="535839"/>
                    </a:lnTo>
                    <a:lnTo>
                      <a:pt x="1302417" y="539895"/>
                    </a:lnTo>
                    <a:lnTo>
                      <a:pt x="1255096" y="561076"/>
                    </a:lnTo>
                    <a:lnTo>
                      <a:pt x="1252392" y="562428"/>
                    </a:lnTo>
                    <a:lnTo>
                      <a:pt x="1201918" y="583158"/>
                    </a:lnTo>
                    <a:lnTo>
                      <a:pt x="1192455" y="586313"/>
                    </a:lnTo>
                    <a:lnTo>
                      <a:pt x="1151444" y="599382"/>
                    </a:lnTo>
                    <a:lnTo>
                      <a:pt x="1105927" y="611550"/>
                    </a:lnTo>
                    <a:lnTo>
                      <a:pt x="1100970" y="612902"/>
                    </a:lnTo>
                    <a:lnTo>
                      <a:pt x="1050496" y="625521"/>
                    </a:lnTo>
                    <a:lnTo>
                      <a:pt x="1009034" y="636787"/>
                    </a:lnTo>
                    <a:lnTo>
                      <a:pt x="1054101" y="636787"/>
                    </a:lnTo>
                    <a:close/>
                    <a:moveTo>
                      <a:pt x="49122" y="618310"/>
                    </a:moveTo>
                    <a:lnTo>
                      <a:pt x="77063" y="637689"/>
                    </a:lnTo>
                    <a:lnTo>
                      <a:pt x="99596" y="637689"/>
                    </a:lnTo>
                    <a:lnTo>
                      <a:pt x="150070" y="637689"/>
                    </a:lnTo>
                    <a:lnTo>
                      <a:pt x="200544" y="637689"/>
                    </a:lnTo>
                    <a:lnTo>
                      <a:pt x="251018" y="637689"/>
                    </a:lnTo>
                    <a:lnTo>
                      <a:pt x="301494" y="637689"/>
                    </a:lnTo>
                    <a:lnTo>
                      <a:pt x="326280" y="637689"/>
                    </a:lnTo>
                    <a:lnTo>
                      <a:pt x="308703" y="612452"/>
                    </a:lnTo>
                    <a:lnTo>
                      <a:pt x="301043" y="601635"/>
                    </a:lnTo>
                    <a:lnTo>
                      <a:pt x="291579" y="587214"/>
                    </a:lnTo>
                    <a:lnTo>
                      <a:pt x="274904" y="561977"/>
                    </a:lnTo>
                    <a:lnTo>
                      <a:pt x="258680" y="536740"/>
                    </a:lnTo>
                    <a:lnTo>
                      <a:pt x="250569" y="524121"/>
                    </a:lnTo>
                    <a:lnTo>
                      <a:pt x="242006" y="511503"/>
                    </a:lnTo>
                    <a:lnTo>
                      <a:pt x="225332" y="486266"/>
                    </a:lnTo>
                    <a:lnTo>
                      <a:pt x="208206" y="461029"/>
                    </a:lnTo>
                    <a:lnTo>
                      <a:pt x="200544" y="449311"/>
                    </a:lnTo>
                    <a:lnTo>
                      <a:pt x="190630" y="435791"/>
                    </a:lnTo>
                    <a:lnTo>
                      <a:pt x="171251" y="410554"/>
                    </a:lnTo>
                    <a:lnTo>
                      <a:pt x="152324" y="385317"/>
                    </a:lnTo>
                    <a:lnTo>
                      <a:pt x="150521" y="382613"/>
                    </a:lnTo>
                    <a:lnTo>
                      <a:pt x="129791" y="360080"/>
                    </a:lnTo>
                    <a:lnTo>
                      <a:pt x="105455" y="334843"/>
                    </a:lnTo>
                    <a:lnTo>
                      <a:pt x="100497" y="329435"/>
                    </a:lnTo>
                    <a:lnTo>
                      <a:pt x="72556" y="309606"/>
                    </a:lnTo>
                    <a:lnTo>
                      <a:pt x="50023" y="293832"/>
                    </a:lnTo>
                    <a:lnTo>
                      <a:pt x="19378" y="284368"/>
                    </a:lnTo>
                    <a:lnTo>
                      <a:pt x="0" y="278510"/>
                    </a:lnTo>
                    <a:lnTo>
                      <a:pt x="0" y="284368"/>
                    </a:lnTo>
                    <a:lnTo>
                      <a:pt x="0" y="309606"/>
                    </a:lnTo>
                    <a:lnTo>
                      <a:pt x="0" y="334843"/>
                    </a:lnTo>
                    <a:lnTo>
                      <a:pt x="0" y="360080"/>
                    </a:lnTo>
                    <a:lnTo>
                      <a:pt x="0" y="385317"/>
                    </a:lnTo>
                    <a:lnTo>
                      <a:pt x="0" y="410554"/>
                    </a:lnTo>
                    <a:lnTo>
                      <a:pt x="0" y="435791"/>
                    </a:lnTo>
                    <a:lnTo>
                      <a:pt x="0" y="461029"/>
                    </a:lnTo>
                    <a:lnTo>
                      <a:pt x="0" y="486266"/>
                    </a:lnTo>
                    <a:lnTo>
                      <a:pt x="0" y="511503"/>
                    </a:lnTo>
                    <a:lnTo>
                      <a:pt x="0" y="536740"/>
                    </a:lnTo>
                    <a:lnTo>
                      <a:pt x="0" y="561977"/>
                    </a:lnTo>
                    <a:lnTo>
                      <a:pt x="0" y="587214"/>
                    </a:lnTo>
                    <a:lnTo>
                      <a:pt x="0" y="602086"/>
                    </a:lnTo>
                    <a:lnTo>
                      <a:pt x="31997" y="612452"/>
                    </a:lnTo>
                    <a:lnTo>
                      <a:pt x="49122" y="618310"/>
                    </a:lnTo>
                    <a:close/>
                  </a:path>
                </a:pathLst>
              </a:custGeom>
              <a:solidFill>
                <a:srgbClr val="D4E6F1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任意多边形: 形状 13">
                <a:extLst>
                  <a:ext uri="{FF2B5EF4-FFF2-40B4-BE49-F238E27FC236}">
                    <a16:creationId xmlns:a16="http://schemas.microsoft.com/office/drawing/2014/main" id="{6920E92B-2D4B-6888-2A79-740D1944DFCC}"/>
                  </a:ext>
                </a:extLst>
              </p:cNvPr>
              <p:cNvSpPr/>
              <p:nvPr/>
            </p:nvSpPr>
            <p:spPr>
              <a:xfrm>
                <a:off x="16401256" y="-8280288"/>
                <a:ext cx="7487769" cy="957659"/>
              </a:xfrm>
              <a:custGeom>
                <a:avLst/>
                <a:gdLst>
                  <a:gd name="connsiteX0" fmla="*/ 351968 w 7487769"/>
                  <a:gd name="connsiteY0" fmla="*/ 957660 h 957659"/>
                  <a:gd name="connsiteX1" fmla="*/ 401991 w 7487769"/>
                  <a:gd name="connsiteY1" fmla="*/ 957660 h 957659"/>
                  <a:gd name="connsiteX2" fmla="*/ 452465 w 7487769"/>
                  <a:gd name="connsiteY2" fmla="*/ 957660 h 957659"/>
                  <a:gd name="connsiteX3" fmla="*/ 502489 w 7487769"/>
                  <a:gd name="connsiteY3" fmla="*/ 957660 h 957659"/>
                  <a:gd name="connsiteX4" fmla="*/ 552963 w 7487769"/>
                  <a:gd name="connsiteY4" fmla="*/ 957660 h 957659"/>
                  <a:gd name="connsiteX5" fmla="*/ 602986 w 7487769"/>
                  <a:gd name="connsiteY5" fmla="*/ 957660 h 957659"/>
                  <a:gd name="connsiteX6" fmla="*/ 653462 w 7487769"/>
                  <a:gd name="connsiteY6" fmla="*/ 957660 h 957659"/>
                  <a:gd name="connsiteX7" fmla="*/ 703485 w 7487769"/>
                  <a:gd name="connsiteY7" fmla="*/ 957660 h 957659"/>
                  <a:gd name="connsiteX8" fmla="*/ 753959 w 7487769"/>
                  <a:gd name="connsiteY8" fmla="*/ 957660 h 957659"/>
                  <a:gd name="connsiteX9" fmla="*/ 803983 w 7487769"/>
                  <a:gd name="connsiteY9" fmla="*/ 957660 h 957659"/>
                  <a:gd name="connsiteX10" fmla="*/ 854457 w 7487769"/>
                  <a:gd name="connsiteY10" fmla="*/ 957660 h 957659"/>
                  <a:gd name="connsiteX11" fmla="*/ 904480 w 7487769"/>
                  <a:gd name="connsiteY11" fmla="*/ 957660 h 957659"/>
                  <a:gd name="connsiteX12" fmla="*/ 954956 w 7487769"/>
                  <a:gd name="connsiteY12" fmla="*/ 957660 h 957659"/>
                  <a:gd name="connsiteX13" fmla="*/ 1004979 w 7487769"/>
                  <a:gd name="connsiteY13" fmla="*/ 957660 h 957659"/>
                  <a:gd name="connsiteX14" fmla="*/ 1013992 w 7487769"/>
                  <a:gd name="connsiteY14" fmla="*/ 957660 h 957659"/>
                  <a:gd name="connsiteX15" fmla="*/ 1055453 w 7487769"/>
                  <a:gd name="connsiteY15" fmla="*/ 946393 h 957659"/>
                  <a:gd name="connsiteX16" fmla="*/ 1105477 w 7487769"/>
                  <a:gd name="connsiteY16" fmla="*/ 933774 h 957659"/>
                  <a:gd name="connsiteX17" fmla="*/ 1110434 w 7487769"/>
                  <a:gd name="connsiteY17" fmla="*/ 932422 h 957659"/>
                  <a:gd name="connsiteX18" fmla="*/ 1155951 w 7487769"/>
                  <a:gd name="connsiteY18" fmla="*/ 920254 h 957659"/>
                  <a:gd name="connsiteX19" fmla="*/ 1196962 w 7487769"/>
                  <a:gd name="connsiteY19" fmla="*/ 907185 h 957659"/>
                  <a:gd name="connsiteX20" fmla="*/ 1205974 w 7487769"/>
                  <a:gd name="connsiteY20" fmla="*/ 904030 h 957659"/>
                  <a:gd name="connsiteX21" fmla="*/ 1256448 w 7487769"/>
                  <a:gd name="connsiteY21" fmla="*/ 883300 h 957659"/>
                  <a:gd name="connsiteX22" fmla="*/ 1259153 w 7487769"/>
                  <a:gd name="connsiteY22" fmla="*/ 881948 h 957659"/>
                  <a:gd name="connsiteX23" fmla="*/ 1306472 w 7487769"/>
                  <a:gd name="connsiteY23" fmla="*/ 860767 h 957659"/>
                  <a:gd name="connsiteX24" fmla="*/ 1314584 w 7487769"/>
                  <a:gd name="connsiteY24" fmla="*/ 857161 h 957659"/>
                  <a:gd name="connsiteX25" fmla="*/ 1356946 w 7487769"/>
                  <a:gd name="connsiteY25" fmla="*/ 835980 h 957659"/>
                  <a:gd name="connsiteX26" fmla="*/ 1364608 w 7487769"/>
                  <a:gd name="connsiteY26" fmla="*/ 831924 h 957659"/>
                  <a:gd name="connsiteX27" fmla="*/ 1406971 w 7487769"/>
                  <a:gd name="connsiteY27" fmla="*/ 811194 h 957659"/>
                  <a:gd name="connsiteX28" fmla="*/ 1416885 w 7487769"/>
                  <a:gd name="connsiteY28" fmla="*/ 806687 h 957659"/>
                  <a:gd name="connsiteX29" fmla="*/ 1457445 w 7487769"/>
                  <a:gd name="connsiteY29" fmla="*/ 787759 h 957659"/>
                  <a:gd name="connsiteX30" fmla="*/ 1471415 w 7487769"/>
                  <a:gd name="connsiteY30" fmla="*/ 781450 h 957659"/>
                  <a:gd name="connsiteX31" fmla="*/ 1507468 w 7487769"/>
                  <a:gd name="connsiteY31" fmla="*/ 766128 h 957659"/>
                  <a:gd name="connsiteX32" fmla="*/ 1531353 w 7487769"/>
                  <a:gd name="connsiteY32" fmla="*/ 756664 h 957659"/>
                  <a:gd name="connsiteX33" fmla="*/ 1557942 w 7487769"/>
                  <a:gd name="connsiteY33" fmla="*/ 746298 h 957659"/>
                  <a:gd name="connsiteX34" fmla="*/ 1594897 w 7487769"/>
                  <a:gd name="connsiteY34" fmla="*/ 731426 h 957659"/>
                  <a:gd name="connsiteX35" fmla="*/ 1607966 w 7487769"/>
                  <a:gd name="connsiteY35" fmla="*/ 726019 h 957659"/>
                  <a:gd name="connsiteX36" fmla="*/ 1653933 w 7487769"/>
                  <a:gd name="connsiteY36" fmla="*/ 706189 h 957659"/>
                  <a:gd name="connsiteX37" fmla="*/ 1658440 w 7487769"/>
                  <a:gd name="connsiteY37" fmla="*/ 704387 h 957659"/>
                  <a:gd name="connsiteX38" fmla="*/ 1701704 w 7487769"/>
                  <a:gd name="connsiteY38" fmla="*/ 680952 h 957659"/>
                  <a:gd name="connsiteX39" fmla="*/ 1708465 w 7487769"/>
                  <a:gd name="connsiteY39" fmla="*/ 677347 h 957659"/>
                  <a:gd name="connsiteX40" fmla="*/ 1742264 w 7487769"/>
                  <a:gd name="connsiteY40" fmla="*/ 656166 h 957659"/>
                  <a:gd name="connsiteX41" fmla="*/ 1758939 w 7487769"/>
                  <a:gd name="connsiteY41" fmla="*/ 645350 h 957659"/>
                  <a:gd name="connsiteX42" fmla="*/ 1776965 w 7487769"/>
                  <a:gd name="connsiteY42" fmla="*/ 630929 h 957659"/>
                  <a:gd name="connsiteX43" fmla="*/ 1808962 w 7487769"/>
                  <a:gd name="connsiteY43" fmla="*/ 606142 h 957659"/>
                  <a:gd name="connsiteX44" fmla="*/ 1809413 w 7487769"/>
                  <a:gd name="connsiteY44" fmla="*/ 605692 h 957659"/>
                  <a:gd name="connsiteX45" fmla="*/ 1836453 w 7487769"/>
                  <a:gd name="connsiteY45" fmla="*/ 580454 h 957659"/>
                  <a:gd name="connsiteX46" fmla="*/ 1859436 w 7487769"/>
                  <a:gd name="connsiteY46" fmla="*/ 560175 h 957659"/>
                  <a:gd name="connsiteX47" fmla="*/ 1864394 w 7487769"/>
                  <a:gd name="connsiteY47" fmla="*/ 555217 h 957659"/>
                  <a:gd name="connsiteX48" fmla="*/ 1890532 w 7487769"/>
                  <a:gd name="connsiteY48" fmla="*/ 530431 h 957659"/>
                  <a:gd name="connsiteX49" fmla="*/ 1909460 w 7487769"/>
                  <a:gd name="connsiteY49" fmla="*/ 511954 h 957659"/>
                  <a:gd name="connsiteX50" fmla="*/ 1916671 w 7487769"/>
                  <a:gd name="connsiteY50" fmla="*/ 505194 h 957659"/>
                  <a:gd name="connsiteX51" fmla="*/ 1942358 w 7487769"/>
                  <a:gd name="connsiteY51" fmla="*/ 479956 h 957659"/>
                  <a:gd name="connsiteX52" fmla="*/ 1959934 w 7487769"/>
                  <a:gd name="connsiteY52" fmla="*/ 462831 h 957659"/>
                  <a:gd name="connsiteX53" fmla="*/ 1968497 w 7487769"/>
                  <a:gd name="connsiteY53" fmla="*/ 454719 h 957659"/>
                  <a:gd name="connsiteX54" fmla="*/ 1996438 w 7487769"/>
                  <a:gd name="connsiteY54" fmla="*/ 429933 h 957659"/>
                  <a:gd name="connsiteX55" fmla="*/ 2009957 w 7487769"/>
                  <a:gd name="connsiteY55" fmla="*/ 417765 h 957659"/>
                  <a:gd name="connsiteX56" fmla="*/ 2027083 w 7487769"/>
                  <a:gd name="connsiteY56" fmla="*/ 404695 h 957659"/>
                  <a:gd name="connsiteX57" fmla="*/ 2059081 w 7487769"/>
                  <a:gd name="connsiteY57" fmla="*/ 379458 h 957659"/>
                  <a:gd name="connsiteX58" fmla="*/ 2060433 w 7487769"/>
                  <a:gd name="connsiteY58" fmla="*/ 378557 h 957659"/>
                  <a:gd name="connsiteX59" fmla="*/ 2101893 w 7487769"/>
                  <a:gd name="connsiteY59" fmla="*/ 354221 h 957659"/>
                  <a:gd name="connsiteX60" fmla="*/ 2110456 w 7487769"/>
                  <a:gd name="connsiteY60" fmla="*/ 349715 h 957659"/>
                  <a:gd name="connsiteX61" fmla="*/ 2160930 w 7487769"/>
                  <a:gd name="connsiteY61" fmla="*/ 330787 h 957659"/>
                  <a:gd name="connsiteX62" fmla="*/ 2170844 w 7487769"/>
                  <a:gd name="connsiteY62" fmla="*/ 329435 h 957659"/>
                  <a:gd name="connsiteX63" fmla="*/ 2210954 w 7487769"/>
                  <a:gd name="connsiteY63" fmla="*/ 322675 h 957659"/>
                  <a:gd name="connsiteX64" fmla="*/ 2261428 w 7487769"/>
                  <a:gd name="connsiteY64" fmla="*/ 323576 h 957659"/>
                  <a:gd name="connsiteX65" fmla="*/ 2298832 w 7487769"/>
                  <a:gd name="connsiteY65" fmla="*/ 329435 h 957659"/>
                  <a:gd name="connsiteX66" fmla="*/ 2311451 w 7487769"/>
                  <a:gd name="connsiteY66" fmla="*/ 331237 h 957659"/>
                  <a:gd name="connsiteX67" fmla="*/ 2361926 w 7487769"/>
                  <a:gd name="connsiteY67" fmla="*/ 343856 h 957659"/>
                  <a:gd name="connsiteX68" fmla="*/ 2394824 w 7487769"/>
                  <a:gd name="connsiteY68" fmla="*/ 354221 h 957659"/>
                  <a:gd name="connsiteX69" fmla="*/ 2411949 w 7487769"/>
                  <a:gd name="connsiteY69" fmla="*/ 359629 h 957659"/>
                  <a:gd name="connsiteX70" fmla="*/ 2462423 w 7487769"/>
                  <a:gd name="connsiteY70" fmla="*/ 377205 h 957659"/>
                  <a:gd name="connsiteX71" fmla="*/ 2468733 w 7487769"/>
                  <a:gd name="connsiteY71" fmla="*/ 379458 h 957659"/>
                  <a:gd name="connsiteX72" fmla="*/ 2512448 w 7487769"/>
                  <a:gd name="connsiteY72" fmla="*/ 395232 h 957659"/>
                  <a:gd name="connsiteX73" fmla="*/ 2535882 w 7487769"/>
                  <a:gd name="connsiteY73" fmla="*/ 404695 h 957659"/>
                  <a:gd name="connsiteX74" fmla="*/ 2562922 w 7487769"/>
                  <a:gd name="connsiteY74" fmla="*/ 415061 h 957659"/>
                  <a:gd name="connsiteX75" fmla="*/ 2595370 w 7487769"/>
                  <a:gd name="connsiteY75" fmla="*/ 429933 h 957659"/>
                  <a:gd name="connsiteX76" fmla="*/ 2612945 w 7487769"/>
                  <a:gd name="connsiteY76" fmla="*/ 438045 h 957659"/>
                  <a:gd name="connsiteX77" fmla="*/ 2649448 w 7487769"/>
                  <a:gd name="connsiteY77" fmla="*/ 454719 h 957659"/>
                  <a:gd name="connsiteX78" fmla="*/ 2663419 w 7487769"/>
                  <a:gd name="connsiteY78" fmla="*/ 461479 h 957659"/>
                  <a:gd name="connsiteX79" fmla="*/ 2699473 w 7487769"/>
                  <a:gd name="connsiteY79" fmla="*/ 479956 h 957659"/>
                  <a:gd name="connsiteX80" fmla="*/ 2713443 w 7487769"/>
                  <a:gd name="connsiteY80" fmla="*/ 487167 h 957659"/>
                  <a:gd name="connsiteX81" fmla="*/ 2745440 w 7487769"/>
                  <a:gd name="connsiteY81" fmla="*/ 505194 h 957659"/>
                  <a:gd name="connsiteX82" fmla="*/ 2763917 w 7487769"/>
                  <a:gd name="connsiteY82" fmla="*/ 515108 h 957659"/>
                  <a:gd name="connsiteX83" fmla="*/ 2793661 w 7487769"/>
                  <a:gd name="connsiteY83" fmla="*/ 530431 h 957659"/>
                  <a:gd name="connsiteX84" fmla="*/ 2813942 w 7487769"/>
                  <a:gd name="connsiteY84" fmla="*/ 540796 h 957659"/>
                  <a:gd name="connsiteX85" fmla="*/ 2843684 w 7487769"/>
                  <a:gd name="connsiteY85" fmla="*/ 555217 h 957659"/>
                  <a:gd name="connsiteX86" fmla="*/ 2864416 w 7487769"/>
                  <a:gd name="connsiteY86" fmla="*/ 565582 h 957659"/>
                  <a:gd name="connsiteX87" fmla="*/ 2901820 w 7487769"/>
                  <a:gd name="connsiteY87" fmla="*/ 580454 h 957659"/>
                  <a:gd name="connsiteX88" fmla="*/ 2914439 w 7487769"/>
                  <a:gd name="connsiteY88" fmla="*/ 585862 h 957659"/>
                  <a:gd name="connsiteX89" fmla="*/ 2964913 w 7487769"/>
                  <a:gd name="connsiteY89" fmla="*/ 600734 h 957659"/>
                  <a:gd name="connsiteX90" fmla="*/ 2998263 w 7487769"/>
                  <a:gd name="connsiteY90" fmla="*/ 605692 h 957659"/>
                  <a:gd name="connsiteX91" fmla="*/ 3014937 w 7487769"/>
                  <a:gd name="connsiteY91" fmla="*/ 608395 h 957659"/>
                  <a:gd name="connsiteX92" fmla="*/ 3065411 w 7487769"/>
                  <a:gd name="connsiteY92" fmla="*/ 608395 h 957659"/>
                  <a:gd name="connsiteX93" fmla="*/ 3086141 w 7487769"/>
                  <a:gd name="connsiteY93" fmla="*/ 605692 h 957659"/>
                  <a:gd name="connsiteX94" fmla="*/ 3115885 w 7487769"/>
                  <a:gd name="connsiteY94" fmla="*/ 601635 h 957659"/>
                  <a:gd name="connsiteX95" fmla="*/ 3165909 w 7487769"/>
                  <a:gd name="connsiteY95" fmla="*/ 589918 h 957659"/>
                  <a:gd name="connsiteX96" fmla="*/ 3196554 w 7487769"/>
                  <a:gd name="connsiteY96" fmla="*/ 580454 h 957659"/>
                  <a:gd name="connsiteX97" fmla="*/ 3216384 w 7487769"/>
                  <a:gd name="connsiteY97" fmla="*/ 574145 h 957659"/>
                  <a:gd name="connsiteX98" fmla="*/ 3266407 w 7487769"/>
                  <a:gd name="connsiteY98" fmla="*/ 556118 h 957659"/>
                  <a:gd name="connsiteX99" fmla="*/ 3268661 w 7487769"/>
                  <a:gd name="connsiteY99" fmla="*/ 555217 h 957659"/>
                  <a:gd name="connsiteX100" fmla="*/ 3316881 w 7487769"/>
                  <a:gd name="connsiteY100" fmla="*/ 538092 h 957659"/>
                  <a:gd name="connsiteX101" fmla="*/ 3341668 w 7487769"/>
                  <a:gd name="connsiteY101" fmla="*/ 530431 h 957659"/>
                  <a:gd name="connsiteX102" fmla="*/ 3366905 w 7487769"/>
                  <a:gd name="connsiteY102" fmla="*/ 522319 h 957659"/>
                  <a:gd name="connsiteX103" fmla="*/ 3417379 w 7487769"/>
                  <a:gd name="connsiteY103" fmla="*/ 511052 h 957659"/>
                  <a:gd name="connsiteX104" fmla="*/ 3467403 w 7487769"/>
                  <a:gd name="connsiteY104" fmla="*/ 505644 h 957659"/>
                  <a:gd name="connsiteX105" fmla="*/ 3517877 w 7487769"/>
                  <a:gd name="connsiteY105" fmla="*/ 506095 h 957659"/>
                  <a:gd name="connsiteX106" fmla="*/ 3567900 w 7487769"/>
                  <a:gd name="connsiteY106" fmla="*/ 516009 h 957659"/>
                  <a:gd name="connsiteX107" fmla="*/ 3614770 w 7487769"/>
                  <a:gd name="connsiteY107" fmla="*/ 530431 h 957659"/>
                  <a:gd name="connsiteX108" fmla="*/ 3618374 w 7487769"/>
                  <a:gd name="connsiteY108" fmla="*/ 531332 h 957659"/>
                  <a:gd name="connsiteX109" fmla="*/ 3668399 w 7487769"/>
                  <a:gd name="connsiteY109" fmla="*/ 553865 h 957659"/>
                  <a:gd name="connsiteX110" fmla="*/ 3671103 w 7487769"/>
                  <a:gd name="connsiteY110" fmla="*/ 555217 h 957659"/>
                  <a:gd name="connsiteX111" fmla="*/ 3718873 w 7487769"/>
                  <a:gd name="connsiteY111" fmla="*/ 580003 h 957659"/>
                  <a:gd name="connsiteX112" fmla="*/ 3719774 w 7487769"/>
                  <a:gd name="connsiteY112" fmla="*/ 580454 h 957659"/>
                  <a:gd name="connsiteX113" fmla="*/ 3768896 w 7487769"/>
                  <a:gd name="connsiteY113" fmla="*/ 605692 h 957659"/>
                  <a:gd name="connsiteX114" fmla="*/ 3769347 w 7487769"/>
                  <a:gd name="connsiteY114" fmla="*/ 605692 h 957659"/>
                  <a:gd name="connsiteX115" fmla="*/ 3819371 w 7487769"/>
                  <a:gd name="connsiteY115" fmla="*/ 629577 h 957659"/>
                  <a:gd name="connsiteX116" fmla="*/ 3822525 w 7487769"/>
                  <a:gd name="connsiteY116" fmla="*/ 630929 h 957659"/>
                  <a:gd name="connsiteX117" fmla="*/ 3869394 w 7487769"/>
                  <a:gd name="connsiteY117" fmla="*/ 649406 h 957659"/>
                  <a:gd name="connsiteX118" fmla="*/ 3891927 w 7487769"/>
                  <a:gd name="connsiteY118" fmla="*/ 656166 h 957659"/>
                  <a:gd name="connsiteX119" fmla="*/ 3919868 w 7487769"/>
                  <a:gd name="connsiteY119" fmla="*/ 663827 h 957659"/>
                  <a:gd name="connsiteX120" fmla="*/ 3969893 w 7487769"/>
                  <a:gd name="connsiteY120" fmla="*/ 674643 h 957659"/>
                  <a:gd name="connsiteX121" fmla="*/ 4020367 w 7487769"/>
                  <a:gd name="connsiteY121" fmla="*/ 680952 h 957659"/>
                  <a:gd name="connsiteX122" fmla="*/ 4021719 w 7487769"/>
                  <a:gd name="connsiteY122" fmla="*/ 680952 h 957659"/>
                  <a:gd name="connsiteX123" fmla="*/ 4070390 w 7487769"/>
                  <a:gd name="connsiteY123" fmla="*/ 686360 h 957659"/>
                  <a:gd name="connsiteX124" fmla="*/ 4120865 w 7487769"/>
                  <a:gd name="connsiteY124" fmla="*/ 691317 h 957659"/>
                  <a:gd name="connsiteX125" fmla="*/ 4170888 w 7487769"/>
                  <a:gd name="connsiteY125" fmla="*/ 698077 h 957659"/>
                  <a:gd name="connsiteX126" fmla="*/ 4212799 w 7487769"/>
                  <a:gd name="connsiteY126" fmla="*/ 706189 h 957659"/>
                  <a:gd name="connsiteX127" fmla="*/ 4221362 w 7487769"/>
                  <a:gd name="connsiteY127" fmla="*/ 707992 h 957659"/>
                  <a:gd name="connsiteX128" fmla="*/ 4271387 w 7487769"/>
                  <a:gd name="connsiteY128" fmla="*/ 719259 h 957659"/>
                  <a:gd name="connsiteX129" fmla="*/ 4317354 w 7487769"/>
                  <a:gd name="connsiteY129" fmla="*/ 731426 h 957659"/>
                  <a:gd name="connsiteX130" fmla="*/ 4321861 w 7487769"/>
                  <a:gd name="connsiteY130" fmla="*/ 732328 h 957659"/>
                  <a:gd name="connsiteX131" fmla="*/ 4371884 w 7487769"/>
                  <a:gd name="connsiteY131" fmla="*/ 744496 h 957659"/>
                  <a:gd name="connsiteX132" fmla="*/ 4419204 w 7487769"/>
                  <a:gd name="connsiteY132" fmla="*/ 756664 h 957659"/>
                  <a:gd name="connsiteX133" fmla="*/ 4422358 w 7487769"/>
                  <a:gd name="connsiteY133" fmla="*/ 757114 h 957659"/>
                  <a:gd name="connsiteX134" fmla="*/ 4472382 w 7487769"/>
                  <a:gd name="connsiteY134" fmla="*/ 768381 h 957659"/>
                  <a:gd name="connsiteX135" fmla="*/ 4522856 w 7487769"/>
                  <a:gd name="connsiteY135" fmla="*/ 777394 h 957659"/>
                  <a:gd name="connsiteX136" fmla="*/ 4546290 w 7487769"/>
                  <a:gd name="connsiteY136" fmla="*/ 781450 h 957659"/>
                  <a:gd name="connsiteX137" fmla="*/ 4572880 w 7487769"/>
                  <a:gd name="connsiteY137" fmla="*/ 785957 h 957659"/>
                  <a:gd name="connsiteX138" fmla="*/ 4623354 w 7487769"/>
                  <a:gd name="connsiteY138" fmla="*/ 793618 h 957659"/>
                  <a:gd name="connsiteX139" fmla="*/ 4673377 w 7487769"/>
                  <a:gd name="connsiteY139" fmla="*/ 799477 h 957659"/>
                  <a:gd name="connsiteX140" fmla="*/ 4723851 w 7487769"/>
                  <a:gd name="connsiteY140" fmla="*/ 802180 h 957659"/>
                  <a:gd name="connsiteX141" fmla="*/ 4773876 w 7487769"/>
                  <a:gd name="connsiteY141" fmla="*/ 799477 h 957659"/>
                  <a:gd name="connsiteX142" fmla="*/ 4824350 w 7487769"/>
                  <a:gd name="connsiteY142" fmla="*/ 789562 h 957659"/>
                  <a:gd name="connsiteX143" fmla="*/ 4843728 w 7487769"/>
                  <a:gd name="connsiteY143" fmla="*/ 781450 h 957659"/>
                  <a:gd name="connsiteX144" fmla="*/ 4874374 w 7487769"/>
                  <a:gd name="connsiteY144" fmla="*/ 768832 h 957659"/>
                  <a:gd name="connsiteX145" fmla="*/ 4894653 w 7487769"/>
                  <a:gd name="connsiteY145" fmla="*/ 756664 h 957659"/>
                  <a:gd name="connsiteX146" fmla="*/ 4924848 w 7487769"/>
                  <a:gd name="connsiteY146" fmla="*/ 737285 h 957659"/>
                  <a:gd name="connsiteX147" fmla="*/ 4931608 w 7487769"/>
                  <a:gd name="connsiteY147" fmla="*/ 731426 h 957659"/>
                  <a:gd name="connsiteX148" fmla="*/ 4960450 w 7487769"/>
                  <a:gd name="connsiteY148" fmla="*/ 706189 h 957659"/>
                  <a:gd name="connsiteX149" fmla="*/ 4974871 w 7487769"/>
                  <a:gd name="connsiteY149" fmla="*/ 693571 h 957659"/>
                  <a:gd name="connsiteX150" fmla="*/ 4987040 w 7487769"/>
                  <a:gd name="connsiteY150" fmla="*/ 680952 h 957659"/>
                  <a:gd name="connsiteX151" fmla="*/ 5011375 w 7487769"/>
                  <a:gd name="connsiteY151" fmla="*/ 656166 h 957659"/>
                  <a:gd name="connsiteX152" fmla="*/ 5025345 w 7487769"/>
                  <a:gd name="connsiteY152" fmla="*/ 640843 h 957659"/>
                  <a:gd name="connsiteX153" fmla="*/ 5033908 w 7487769"/>
                  <a:gd name="connsiteY153" fmla="*/ 630929 h 957659"/>
                  <a:gd name="connsiteX154" fmla="*/ 5055540 w 7487769"/>
                  <a:gd name="connsiteY154" fmla="*/ 605692 h 957659"/>
                  <a:gd name="connsiteX155" fmla="*/ 5075370 w 7487769"/>
                  <a:gd name="connsiteY155" fmla="*/ 582708 h 957659"/>
                  <a:gd name="connsiteX156" fmla="*/ 5077173 w 7487769"/>
                  <a:gd name="connsiteY156" fmla="*/ 580454 h 957659"/>
                  <a:gd name="connsiteX157" fmla="*/ 5099255 w 7487769"/>
                  <a:gd name="connsiteY157" fmla="*/ 555217 h 957659"/>
                  <a:gd name="connsiteX158" fmla="*/ 5121788 w 7487769"/>
                  <a:gd name="connsiteY158" fmla="*/ 530431 h 957659"/>
                  <a:gd name="connsiteX159" fmla="*/ 5125844 w 7487769"/>
                  <a:gd name="connsiteY159" fmla="*/ 525473 h 957659"/>
                  <a:gd name="connsiteX160" fmla="*/ 5143870 w 7487769"/>
                  <a:gd name="connsiteY160" fmla="*/ 505194 h 957659"/>
                  <a:gd name="connsiteX161" fmla="*/ 5167305 w 7487769"/>
                  <a:gd name="connsiteY161" fmla="*/ 479956 h 957659"/>
                  <a:gd name="connsiteX162" fmla="*/ 5175867 w 7487769"/>
                  <a:gd name="connsiteY162" fmla="*/ 470493 h 957659"/>
                  <a:gd name="connsiteX163" fmla="*/ 5193443 w 7487769"/>
                  <a:gd name="connsiteY163" fmla="*/ 454719 h 957659"/>
                  <a:gd name="connsiteX164" fmla="*/ 5221384 w 7487769"/>
                  <a:gd name="connsiteY164" fmla="*/ 429933 h 957659"/>
                  <a:gd name="connsiteX165" fmla="*/ 5226342 w 7487769"/>
                  <a:gd name="connsiteY165" fmla="*/ 424976 h 957659"/>
                  <a:gd name="connsiteX166" fmla="*/ 5256085 w 7487769"/>
                  <a:gd name="connsiteY166" fmla="*/ 404695 h 957659"/>
                  <a:gd name="connsiteX167" fmla="*/ 5276365 w 7487769"/>
                  <a:gd name="connsiteY167" fmla="*/ 391176 h 957659"/>
                  <a:gd name="connsiteX168" fmla="*/ 5306560 w 7487769"/>
                  <a:gd name="connsiteY168" fmla="*/ 379458 h 957659"/>
                  <a:gd name="connsiteX169" fmla="*/ 5326839 w 7487769"/>
                  <a:gd name="connsiteY169" fmla="*/ 371797 h 957659"/>
                  <a:gd name="connsiteX170" fmla="*/ 5376863 w 7487769"/>
                  <a:gd name="connsiteY170" fmla="*/ 366389 h 957659"/>
                  <a:gd name="connsiteX171" fmla="*/ 5427337 w 7487769"/>
                  <a:gd name="connsiteY171" fmla="*/ 374050 h 957659"/>
                  <a:gd name="connsiteX172" fmla="*/ 5440857 w 7487769"/>
                  <a:gd name="connsiteY172" fmla="*/ 379458 h 957659"/>
                  <a:gd name="connsiteX173" fmla="*/ 5477360 w 7487769"/>
                  <a:gd name="connsiteY173" fmla="*/ 393429 h 957659"/>
                  <a:gd name="connsiteX174" fmla="*/ 5496289 w 7487769"/>
                  <a:gd name="connsiteY174" fmla="*/ 404695 h 957659"/>
                  <a:gd name="connsiteX175" fmla="*/ 5527836 w 7487769"/>
                  <a:gd name="connsiteY175" fmla="*/ 423173 h 957659"/>
                  <a:gd name="connsiteX176" fmla="*/ 5536848 w 7487769"/>
                  <a:gd name="connsiteY176" fmla="*/ 429933 h 957659"/>
                  <a:gd name="connsiteX177" fmla="*/ 5571099 w 7487769"/>
                  <a:gd name="connsiteY177" fmla="*/ 454719 h 957659"/>
                  <a:gd name="connsiteX178" fmla="*/ 5577859 w 7487769"/>
                  <a:gd name="connsiteY178" fmla="*/ 460127 h 957659"/>
                  <a:gd name="connsiteX179" fmla="*/ 5600843 w 7487769"/>
                  <a:gd name="connsiteY179" fmla="*/ 479956 h 957659"/>
                  <a:gd name="connsiteX180" fmla="*/ 5628333 w 7487769"/>
                  <a:gd name="connsiteY180" fmla="*/ 502940 h 957659"/>
                  <a:gd name="connsiteX181" fmla="*/ 5630587 w 7487769"/>
                  <a:gd name="connsiteY181" fmla="*/ 505194 h 957659"/>
                  <a:gd name="connsiteX182" fmla="*/ 5658978 w 7487769"/>
                  <a:gd name="connsiteY182" fmla="*/ 530431 h 957659"/>
                  <a:gd name="connsiteX183" fmla="*/ 5678357 w 7487769"/>
                  <a:gd name="connsiteY183" fmla="*/ 548457 h 957659"/>
                  <a:gd name="connsiteX184" fmla="*/ 5686469 w 7487769"/>
                  <a:gd name="connsiteY184" fmla="*/ 555217 h 957659"/>
                  <a:gd name="connsiteX185" fmla="*/ 5714410 w 7487769"/>
                  <a:gd name="connsiteY185" fmla="*/ 580454 h 957659"/>
                  <a:gd name="connsiteX186" fmla="*/ 5728831 w 7487769"/>
                  <a:gd name="connsiteY186" fmla="*/ 593524 h 957659"/>
                  <a:gd name="connsiteX187" fmla="*/ 5743253 w 7487769"/>
                  <a:gd name="connsiteY187" fmla="*/ 605692 h 957659"/>
                  <a:gd name="connsiteX188" fmla="*/ 5772995 w 7487769"/>
                  <a:gd name="connsiteY188" fmla="*/ 630929 h 957659"/>
                  <a:gd name="connsiteX189" fmla="*/ 5778854 w 7487769"/>
                  <a:gd name="connsiteY189" fmla="*/ 635886 h 957659"/>
                  <a:gd name="connsiteX190" fmla="*/ 5804542 w 7487769"/>
                  <a:gd name="connsiteY190" fmla="*/ 656166 h 957659"/>
                  <a:gd name="connsiteX191" fmla="*/ 5829328 w 7487769"/>
                  <a:gd name="connsiteY191" fmla="*/ 674643 h 957659"/>
                  <a:gd name="connsiteX192" fmla="*/ 5838793 w 7487769"/>
                  <a:gd name="connsiteY192" fmla="*/ 680952 h 957659"/>
                  <a:gd name="connsiteX193" fmla="*/ 5878001 w 7487769"/>
                  <a:gd name="connsiteY193" fmla="*/ 706189 h 957659"/>
                  <a:gd name="connsiteX194" fmla="*/ 5879353 w 7487769"/>
                  <a:gd name="connsiteY194" fmla="*/ 707091 h 957659"/>
                  <a:gd name="connsiteX195" fmla="*/ 5928926 w 7487769"/>
                  <a:gd name="connsiteY195" fmla="*/ 731426 h 957659"/>
                  <a:gd name="connsiteX196" fmla="*/ 5929827 w 7487769"/>
                  <a:gd name="connsiteY196" fmla="*/ 731877 h 957659"/>
                  <a:gd name="connsiteX197" fmla="*/ 5979851 w 7487769"/>
                  <a:gd name="connsiteY197" fmla="*/ 747200 h 957659"/>
                  <a:gd name="connsiteX198" fmla="*/ 6030325 w 7487769"/>
                  <a:gd name="connsiteY198" fmla="*/ 754410 h 957659"/>
                  <a:gd name="connsiteX199" fmla="*/ 6080348 w 7487769"/>
                  <a:gd name="connsiteY199" fmla="*/ 753509 h 957659"/>
                  <a:gd name="connsiteX200" fmla="*/ 6130822 w 7487769"/>
                  <a:gd name="connsiteY200" fmla="*/ 746298 h 957659"/>
                  <a:gd name="connsiteX201" fmla="*/ 6180847 w 7487769"/>
                  <a:gd name="connsiteY201" fmla="*/ 734131 h 957659"/>
                  <a:gd name="connsiteX202" fmla="*/ 6190761 w 7487769"/>
                  <a:gd name="connsiteY202" fmla="*/ 731426 h 957659"/>
                  <a:gd name="connsiteX203" fmla="*/ 6231321 w 7487769"/>
                  <a:gd name="connsiteY203" fmla="*/ 718357 h 957659"/>
                  <a:gd name="connsiteX204" fmla="*/ 6264219 w 7487769"/>
                  <a:gd name="connsiteY204" fmla="*/ 706189 h 957659"/>
                  <a:gd name="connsiteX205" fmla="*/ 6281344 w 7487769"/>
                  <a:gd name="connsiteY205" fmla="*/ 699429 h 957659"/>
                  <a:gd name="connsiteX206" fmla="*/ 6325960 w 7487769"/>
                  <a:gd name="connsiteY206" fmla="*/ 680952 h 957659"/>
                  <a:gd name="connsiteX207" fmla="*/ 6331819 w 7487769"/>
                  <a:gd name="connsiteY207" fmla="*/ 678699 h 957659"/>
                  <a:gd name="connsiteX208" fmla="*/ 6381842 w 7487769"/>
                  <a:gd name="connsiteY208" fmla="*/ 656166 h 957659"/>
                  <a:gd name="connsiteX209" fmla="*/ 6382293 w 7487769"/>
                  <a:gd name="connsiteY209" fmla="*/ 656166 h 957659"/>
                  <a:gd name="connsiteX210" fmla="*/ 6432316 w 7487769"/>
                  <a:gd name="connsiteY210" fmla="*/ 631379 h 957659"/>
                  <a:gd name="connsiteX211" fmla="*/ 6433668 w 7487769"/>
                  <a:gd name="connsiteY211" fmla="*/ 630929 h 957659"/>
                  <a:gd name="connsiteX212" fmla="*/ 6482340 w 7487769"/>
                  <a:gd name="connsiteY212" fmla="*/ 607494 h 957659"/>
                  <a:gd name="connsiteX213" fmla="*/ 6486847 w 7487769"/>
                  <a:gd name="connsiteY213" fmla="*/ 605692 h 957659"/>
                  <a:gd name="connsiteX214" fmla="*/ 6532814 w 7487769"/>
                  <a:gd name="connsiteY214" fmla="*/ 583609 h 957659"/>
                  <a:gd name="connsiteX215" fmla="*/ 6539123 w 7487769"/>
                  <a:gd name="connsiteY215" fmla="*/ 580454 h 957659"/>
                  <a:gd name="connsiteX216" fmla="*/ 6582837 w 7487769"/>
                  <a:gd name="connsiteY216" fmla="*/ 561977 h 957659"/>
                  <a:gd name="connsiteX217" fmla="*/ 6603118 w 7487769"/>
                  <a:gd name="connsiteY217" fmla="*/ 555217 h 957659"/>
                  <a:gd name="connsiteX218" fmla="*/ 6633313 w 7487769"/>
                  <a:gd name="connsiteY218" fmla="*/ 545753 h 957659"/>
                  <a:gd name="connsiteX219" fmla="*/ 6683336 w 7487769"/>
                  <a:gd name="connsiteY219" fmla="*/ 538543 h 957659"/>
                  <a:gd name="connsiteX220" fmla="*/ 6733810 w 7487769"/>
                  <a:gd name="connsiteY220" fmla="*/ 544401 h 957659"/>
                  <a:gd name="connsiteX221" fmla="*/ 6758597 w 7487769"/>
                  <a:gd name="connsiteY221" fmla="*/ 555217 h 957659"/>
                  <a:gd name="connsiteX222" fmla="*/ 6783834 w 7487769"/>
                  <a:gd name="connsiteY222" fmla="*/ 566033 h 957659"/>
                  <a:gd name="connsiteX223" fmla="*/ 6802761 w 7487769"/>
                  <a:gd name="connsiteY223" fmla="*/ 580454 h 957659"/>
                  <a:gd name="connsiteX224" fmla="*/ 6834308 w 7487769"/>
                  <a:gd name="connsiteY224" fmla="*/ 605241 h 957659"/>
                  <a:gd name="connsiteX225" fmla="*/ 6834759 w 7487769"/>
                  <a:gd name="connsiteY225" fmla="*/ 605692 h 957659"/>
                  <a:gd name="connsiteX226" fmla="*/ 6857293 w 7487769"/>
                  <a:gd name="connsiteY226" fmla="*/ 630929 h 957659"/>
                  <a:gd name="connsiteX227" fmla="*/ 6879375 w 7487769"/>
                  <a:gd name="connsiteY227" fmla="*/ 656166 h 957659"/>
                  <a:gd name="connsiteX228" fmla="*/ 6884331 w 7487769"/>
                  <a:gd name="connsiteY228" fmla="*/ 661574 h 957659"/>
                  <a:gd name="connsiteX229" fmla="*/ 6899204 w 7487769"/>
                  <a:gd name="connsiteY229" fmla="*/ 680952 h 957659"/>
                  <a:gd name="connsiteX230" fmla="*/ 6916329 w 7487769"/>
                  <a:gd name="connsiteY230" fmla="*/ 706189 h 957659"/>
                  <a:gd name="connsiteX231" fmla="*/ 6933904 w 7487769"/>
                  <a:gd name="connsiteY231" fmla="*/ 731426 h 957659"/>
                  <a:gd name="connsiteX232" fmla="*/ 6934805 w 7487769"/>
                  <a:gd name="connsiteY232" fmla="*/ 732328 h 957659"/>
                  <a:gd name="connsiteX233" fmla="*/ 6950129 w 7487769"/>
                  <a:gd name="connsiteY233" fmla="*/ 756664 h 957659"/>
                  <a:gd name="connsiteX234" fmla="*/ 6966352 w 7487769"/>
                  <a:gd name="connsiteY234" fmla="*/ 781450 h 957659"/>
                  <a:gd name="connsiteX235" fmla="*/ 6982126 w 7487769"/>
                  <a:gd name="connsiteY235" fmla="*/ 806687 h 957659"/>
                  <a:gd name="connsiteX236" fmla="*/ 6984830 w 7487769"/>
                  <a:gd name="connsiteY236" fmla="*/ 811194 h 957659"/>
                  <a:gd name="connsiteX237" fmla="*/ 6997448 w 7487769"/>
                  <a:gd name="connsiteY237" fmla="*/ 831924 h 957659"/>
                  <a:gd name="connsiteX238" fmla="*/ 7012770 w 7487769"/>
                  <a:gd name="connsiteY238" fmla="*/ 857161 h 957659"/>
                  <a:gd name="connsiteX239" fmla="*/ 7027643 w 7487769"/>
                  <a:gd name="connsiteY239" fmla="*/ 881948 h 957659"/>
                  <a:gd name="connsiteX240" fmla="*/ 7035304 w 7487769"/>
                  <a:gd name="connsiteY240" fmla="*/ 894567 h 957659"/>
                  <a:gd name="connsiteX241" fmla="*/ 7043866 w 7487769"/>
                  <a:gd name="connsiteY241" fmla="*/ 907185 h 957659"/>
                  <a:gd name="connsiteX242" fmla="*/ 7060091 w 7487769"/>
                  <a:gd name="connsiteY242" fmla="*/ 932422 h 957659"/>
                  <a:gd name="connsiteX243" fmla="*/ 7076314 w 7487769"/>
                  <a:gd name="connsiteY243" fmla="*/ 957660 h 957659"/>
                  <a:gd name="connsiteX244" fmla="*/ 7085328 w 7487769"/>
                  <a:gd name="connsiteY244" fmla="*/ 957660 h 957659"/>
                  <a:gd name="connsiteX245" fmla="*/ 7135802 w 7487769"/>
                  <a:gd name="connsiteY245" fmla="*/ 957660 h 957659"/>
                  <a:gd name="connsiteX246" fmla="*/ 7186276 w 7487769"/>
                  <a:gd name="connsiteY246" fmla="*/ 957660 h 957659"/>
                  <a:gd name="connsiteX247" fmla="*/ 7236299 w 7487769"/>
                  <a:gd name="connsiteY247" fmla="*/ 957660 h 957659"/>
                  <a:gd name="connsiteX248" fmla="*/ 7286775 w 7487769"/>
                  <a:gd name="connsiteY248" fmla="*/ 957660 h 957659"/>
                  <a:gd name="connsiteX249" fmla="*/ 7336797 w 7487769"/>
                  <a:gd name="connsiteY249" fmla="*/ 957660 h 957659"/>
                  <a:gd name="connsiteX250" fmla="*/ 7387272 w 7487769"/>
                  <a:gd name="connsiteY250" fmla="*/ 957660 h 957659"/>
                  <a:gd name="connsiteX251" fmla="*/ 7437296 w 7487769"/>
                  <a:gd name="connsiteY251" fmla="*/ 957660 h 957659"/>
                  <a:gd name="connsiteX252" fmla="*/ 7487770 w 7487769"/>
                  <a:gd name="connsiteY252" fmla="*/ 957660 h 957659"/>
                  <a:gd name="connsiteX253" fmla="*/ 7487770 w 7487769"/>
                  <a:gd name="connsiteY253" fmla="*/ 932422 h 957659"/>
                  <a:gd name="connsiteX254" fmla="*/ 7487770 w 7487769"/>
                  <a:gd name="connsiteY254" fmla="*/ 907185 h 957659"/>
                  <a:gd name="connsiteX255" fmla="*/ 7487770 w 7487769"/>
                  <a:gd name="connsiteY255" fmla="*/ 881948 h 957659"/>
                  <a:gd name="connsiteX256" fmla="*/ 7487770 w 7487769"/>
                  <a:gd name="connsiteY256" fmla="*/ 857161 h 957659"/>
                  <a:gd name="connsiteX257" fmla="*/ 7487770 w 7487769"/>
                  <a:gd name="connsiteY257" fmla="*/ 831924 h 957659"/>
                  <a:gd name="connsiteX258" fmla="*/ 7487770 w 7487769"/>
                  <a:gd name="connsiteY258" fmla="*/ 806687 h 957659"/>
                  <a:gd name="connsiteX259" fmla="*/ 7487770 w 7487769"/>
                  <a:gd name="connsiteY259" fmla="*/ 781450 h 957659"/>
                  <a:gd name="connsiteX260" fmla="*/ 7487770 w 7487769"/>
                  <a:gd name="connsiteY260" fmla="*/ 756664 h 957659"/>
                  <a:gd name="connsiteX261" fmla="*/ 7487770 w 7487769"/>
                  <a:gd name="connsiteY261" fmla="*/ 731426 h 957659"/>
                  <a:gd name="connsiteX262" fmla="*/ 7487770 w 7487769"/>
                  <a:gd name="connsiteY262" fmla="*/ 713851 h 957659"/>
                  <a:gd name="connsiteX263" fmla="*/ 7462533 w 7487769"/>
                  <a:gd name="connsiteY263" fmla="*/ 731426 h 957659"/>
                  <a:gd name="connsiteX264" fmla="*/ 7437296 w 7487769"/>
                  <a:gd name="connsiteY264" fmla="*/ 749002 h 957659"/>
                  <a:gd name="connsiteX265" fmla="*/ 7424677 w 7487769"/>
                  <a:gd name="connsiteY265" fmla="*/ 756664 h 957659"/>
                  <a:gd name="connsiteX266" fmla="*/ 7387272 w 7487769"/>
                  <a:gd name="connsiteY266" fmla="*/ 779197 h 957659"/>
                  <a:gd name="connsiteX267" fmla="*/ 7381864 w 7487769"/>
                  <a:gd name="connsiteY267" fmla="*/ 781450 h 957659"/>
                  <a:gd name="connsiteX268" fmla="*/ 7336797 w 7487769"/>
                  <a:gd name="connsiteY268" fmla="*/ 799477 h 957659"/>
                  <a:gd name="connsiteX269" fmla="*/ 7286775 w 7487769"/>
                  <a:gd name="connsiteY269" fmla="*/ 805786 h 957659"/>
                  <a:gd name="connsiteX270" fmla="*/ 7236299 w 7487769"/>
                  <a:gd name="connsiteY270" fmla="*/ 795421 h 957659"/>
                  <a:gd name="connsiteX271" fmla="*/ 7213766 w 7487769"/>
                  <a:gd name="connsiteY271" fmla="*/ 781450 h 957659"/>
                  <a:gd name="connsiteX272" fmla="*/ 7186276 w 7487769"/>
                  <a:gd name="connsiteY272" fmla="*/ 765226 h 957659"/>
                  <a:gd name="connsiteX273" fmla="*/ 7177262 w 7487769"/>
                  <a:gd name="connsiteY273" fmla="*/ 756664 h 957659"/>
                  <a:gd name="connsiteX274" fmla="*/ 7152476 w 7487769"/>
                  <a:gd name="connsiteY274" fmla="*/ 731426 h 957659"/>
                  <a:gd name="connsiteX275" fmla="*/ 7135802 w 7487769"/>
                  <a:gd name="connsiteY275" fmla="*/ 714752 h 957659"/>
                  <a:gd name="connsiteX276" fmla="*/ 7129492 w 7487769"/>
                  <a:gd name="connsiteY276" fmla="*/ 706189 h 957659"/>
                  <a:gd name="connsiteX277" fmla="*/ 7110114 w 7487769"/>
                  <a:gd name="connsiteY277" fmla="*/ 680952 h 957659"/>
                  <a:gd name="connsiteX278" fmla="*/ 7091185 w 7487769"/>
                  <a:gd name="connsiteY278" fmla="*/ 656166 h 957659"/>
                  <a:gd name="connsiteX279" fmla="*/ 7085328 w 7487769"/>
                  <a:gd name="connsiteY279" fmla="*/ 648504 h 957659"/>
                  <a:gd name="connsiteX280" fmla="*/ 7074061 w 7487769"/>
                  <a:gd name="connsiteY280" fmla="*/ 630929 h 957659"/>
                  <a:gd name="connsiteX281" fmla="*/ 7057837 w 7487769"/>
                  <a:gd name="connsiteY281" fmla="*/ 605692 h 957659"/>
                  <a:gd name="connsiteX282" fmla="*/ 7041163 w 7487769"/>
                  <a:gd name="connsiteY282" fmla="*/ 580454 h 957659"/>
                  <a:gd name="connsiteX283" fmla="*/ 7035304 w 7487769"/>
                  <a:gd name="connsiteY283" fmla="*/ 571441 h 957659"/>
                  <a:gd name="connsiteX284" fmla="*/ 7025840 w 7487769"/>
                  <a:gd name="connsiteY284" fmla="*/ 555217 h 957659"/>
                  <a:gd name="connsiteX285" fmla="*/ 7010518 w 7487769"/>
                  <a:gd name="connsiteY285" fmla="*/ 530431 h 957659"/>
                  <a:gd name="connsiteX286" fmla="*/ 6995195 w 7487769"/>
                  <a:gd name="connsiteY286" fmla="*/ 505194 h 957659"/>
                  <a:gd name="connsiteX287" fmla="*/ 6984830 w 7487769"/>
                  <a:gd name="connsiteY287" fmla="*/ 488519 h 957659"/>
                  <a:gd name="connsiteX288" fmla="*/ 6979872 w 7487769"/>
                  <a:gd name="connsiteY288" fmla="*/ 479956 h 957659"/>
                  <a:gd name="connsiteX289" fmla="*/ 6964099 w 7487769"/>
                  <a:gd name="connsiteY289" fmla="*/ 454719 h 957659"/>
                  <a:gd name="connsiteX290" fmla="*/ 6947425 w 7487769"/>
                  <a:gd name="connsiteY290" fmla="*/ 429933 h 957659"/>
                  <a:gd name="connsiteX291" fmla="*/ 6934805 w 7487769"/>
                  <a:gd name="connsiteY291" fmla="*/ 410104 h 957659"/>
                  <a:gd name="connsiteX292" fmla="*/ 6931201 w 7487769"/>
                  <a:gd name="connsiteY292" fmla="*/ 404695 h 957659"/>
                  <a:gd name="connsiteX293" fmla="*/ 6914075 w 7487769"/>
                  <a:gd name="connsiteY293" fmla="*/ 379458 h 957659"/>
                  <a:gd name="connsiteX294" fmla="*/ 6896049 w 7487769"/>
                  <a:gd name="connsiteY294" fmla="*/ 354221 h 957659"/>
                  <a:gd name="connsiteX295" fmla="*/ 6884331 w 7487769"/>
                  <a:gd name="connsiteY295" fmla="*/ 338448 h 957659"/>
                  <a:gd name="connsiteX296" fmla="*/ 6876220 w 7487769"/>
                  <a:gd name="connsiteY296" fmla="*/ 329435 h 957659"/>
                  <a:gd name="connsiteX297" fmla="*/ 6853235 w 7487769"/>
                  <a:gd name="connsiteY297" fmla="*/ 304198 h 957659"/>
                  <a:gd name="connsiteX298" fmla="*/ 6834308 w 7487769"/>
                  <a:gd name="connsiteY298" fmla="*/ 282566 h 957659"/>
                  <a:gd name="connsiteX299" fmla="*/ 6829801 w 7487769"/>
                  <a:gd name="connsiteY299" fmla="*/ 278961 h 957659"/>
                  <a:gd name="connsiteX300" fmla="*/ 6796453 w 7487769"/>
                  <a:gd name="connsiteY300" fmla="*/ 253723 h 957659"/>
                  <a:gd name="connsiteX301" fmla="*/ 6783834 w 7487769"/>
                  <a:gd name="connsiteY301" fmla="*/ 243809 h 957659"/>
                  <a:gd name="connsiteX302" fmla="*/ 6749132 w 7487769"/>
                  <a:gd name="connsiteY302" fmla="*/ 228937 h 957659"/>
                  <a:gd name="connsiteX303" fmla="*/ 6733810 w 7487769"/>
                  <a:gd name="connsiteY303" fmla="*/ 222177 h 957659"/>
                  <a:gd name="connsiteX304" fmla="*/ 6683336 w 7487769"/>
                  <a:gd name="connsiteY304" fmla="*/ 216769 h 957659"/>
                  <a:gd name="connsiteX305" fmla="*/ 6633313 w 7487769"/>
                  <a:gd name="connsiteY305" fmla="*/ 223529 h 957659"/>
                  <a:gd name="connsiteX306" fmla="*/ 6616187 w 7487769"/>
                  <a:gd name="connsiteY306" fmla="*/ 228937 h 957659"/>
                  <a:gd name="connsiteX307" fmla="*/ 6582837 w 7487769"/>
                  <a:gd name="connsiteY307" fmla="*/ 239302 h 957659"/>
                  <a:gd name="connsiteX308" fmla="*/ 6550841 w 7487769"/>
                  <a:gd name="connsiteY308" fmla="*/ 253723 h 957659"/>
                  <a:gd name="connsiteX309" fmla="*/ 6532814 w 7487769"/>
                  <a:gd name="connsiteY309" fmla="*/ 261385 h 957659"/>
                  <a:gd name="connsiteX310" fmla="*/ 6494959 w 7487769"/>
                  <a:gd name="connsiteY310" fmla="*/ 278961 h 957659"/>
                  <a:gd name="connsiteX311" fmla="*/ 6482340 w 7487769"/>
                  <a:gd name="connsiteY311" fmla="*/ 285270 h 957659"/>
                  <a:gd name="connsiteX312" fmla="*/ 6444485 w 7487769"/>
                  <a:gd name="connsiteY312" fmla="*/ 304198 h 957659"/>
                  <a:gd name="connsiteX313" fmla="*/ 6432316 w 7487769"/>
                  <a:gd name="connsiteY313" fmla="*/ 309605 h 957659"/>
                  <a:gd name="connsiteX314" fmla="*/ 6392208 w 7487769"/>
                  <a:gd name="connsiteY314" fmla="*/ 329435 h 957659"/>
                  <a:gd name="connsiteX315" fmla="*/ 6381842 w 7487769"/>
                  <a:gd name="connsiteY315" fmla="*/ 334392 h 957659"/>
                  <a:gd name="connsiteX316" fmla="*/ 6336776 w 7487769"/>
                  <a:gd name="connsiteY316" fmla="*/ 354221 h 957659"/>
                  <a:gd name="connsiteX317" fmla="*/ 6331819 w 7487769"/>
                  <a:gd name="connsiteY317" fmla="*/ 356475 h 957659"/>
                  <a:gd name="connsiteX318" fmla="*/ 6281344 w 7487769"/>
                  <a:gd name="connsiteY318" fmla="*/ 376755 h 957659"/>
                  <a:gd name="connsiteX319" fmla="*/ 6274134 w 7487769"/>
                  <a:gd name="connsiteY319" fmla="*/ 379458 h 957659"/>
                  <a:gd name="connsiteX320" fmla="*/ 6231321 w 7487769"/>
                  <a:gd name="connsiteY320" fmla="*/ 396133 h 957659"/>
                  <a:gd name="connsiteX321" fmla="*/ 6205183 w 7487769"/>
                  <a:gd name="connsiteY321" fmla="*/ 404695 h 957659"/>
                  <a:gd name="connsiteX322" fmla="*/ 6180847 w 7487769"/>
                  <a:gd name="connsiteY322" fmla="*/ 412357 h 957659"/>
                  <a:gd name="connsiteX323" fmla="*/ 6130822 w 7487769"/>
                  <a:gd name="connsiteY323" fmla="*/ 424074 h 957659"/>
                  <a:gd name="connsiteX324" fmla="*/ 6090263 w 7487769"/>
                  <a:gd name="connsiteY324" fmla="*/ 429933 h 957659"/>
                  <a:gd name="connsiteX325" fmla="*/ 6080348 w 7487769"/>
                  <a:gd name="connsiteY325" fmla="*/ 431285 h 957659"/>
                  <a:gd name="connsiteX326" fmla="*/ 6030325 w 7487769"/>
                  <a:gd name="connsiteY326" fmla="*/ 432186 h 957659"/>
                  <a:gd name="connsiteX327" fmla="*/ 6012749 w 7487769"/>
                  <a:gd name="connsiteY327" fmla="*/ 429933 h 957659"/>
                  <a:gd name="connsiteX328" fmla="*/ 5979851 w 7487769"/>
                  <a:gd name="connsiteY328" fmla="*/ 424976 h 957659"/>
                  <a:gd name="connsiteX329" fmla="*/ 5929827 w 7487769"/>
                  <a:gd name="connsiteY329" fmla="*/ 409202 h 957659"/>
                  <a:gd name="connsiteX330" fmla="*/ 5920363 w 7487769"/>
                  <a:gd name="connsiteY330" fmla="*/ 404695 h 957659"/>
                  <a:gd name="connsiteX331" fmla="*/ 5879353 w 7487769"/>
                  <a:gd name="connsiteY331" fmla="*/ 385317 h 957659"/>
                  <a:gd name="connsiteX332" fmla="*/ 5870790 w 7487769"/>
                  <a:gd name="connsiteY332" fmla="*/ 379458 h 957659"/>
                  <a:gd name="connsiteX333" fmla="*/ 5832034 w 7487769"/>
                  <a:gd name="connsiteY333" fmla="*/ 354221 h 957659"/>
                  <a:gd name="connsiteX334" fmla="*/ 5829328 w 7487769"/>
                  <a:gd name="connsiteY334" fmla="*/ 352419 h 957659"/>
                  <a:gd name="connsiteX335" fmla="*/ 5799586 w 7487769"/>
                  <a:gd name="connsiteY335" fmla="*/ 329435 h 957659"/>
                  <a:gd name="connsiteX336" fmla="*/ 5778854 w 7487769"/>
                  <a:gd name="connsiteY336" fmla="*/ 313662 h 957659"/>
                  <a:gd name="connsiteX337" fmla="*/ 5767588 w 7487769"/>
                  <a:gd name="connsiteY337" fmla="*/ 304198 h 957659"/>
                  <a:gd name="connsiteX338" fmla="*/ 5738746 w 7487769"/>
                  <a:gd name="connsiteY338" fmla="*/ 278961 h 957659"/>
                  <a:gd name="connsiteX339" fmla="*/ 5728831 w 7487769"/>
                  <a:gd name="connsiteY339" fmla="*/ 270398 h 957659"/>
                  <a:gd name="connsiteX340" fmla="*/ 5710354 w 7487769"/>
                  <a:gd name="connsiteY340" fmla="*/ 253723 h 957659"/>
                  <a:gd name="connsiteX341" fmla="*/ 5682413 w 7487769"/>
                  <a:gd name="connsiteY341" fmla="*/ 228937 h 957659"/>
                  <a:gd name="connsiteX342" fmla="*/ 5678357 w 7487769"/>
                  <a:gd name="connsiteY342" fmla="*/ 225332 h 957659"/>
                  <a:gd name="connsiteX343" fmla="*/ 5653570 w 7487769"/>
                  <a:gd name="connsiteY343" fmla="*/ 203700 h 957659"/>
                  <a:gd name="connsiteX344" fmla="*/ 5628333 w 7487769"/>
                  <a:gd name="connsiteY344" fmla="*/ 180716 h 957659"/>
                  <a:gd name="connsiteX345" fmla="*/ 5625629 w 7487769"/>
                  <a:gd name="connsiteY345" fmla="*/ 178463 h 957659"/>
                  <a:gd name="connsiteX346" fmla="*/ 5596787 w 7487769"/>
                  <a:gd name="connsiteY346" fmla="*/ 153226 h 957659"/>
                  <a:gd name="connsiteX347" fmla="*/ 5577859 w 7487769"/>
                  <a:gd name="connsiteY347" fmla="*/ 137903 h 957659"/>
                  <a:gd name="connsiteX348" fmla="*/ 5564789 w 7487769"/>
                  <a:gd name="connsiteY348" fmla="*/ 128439 h 957659"/>
                  <a:gd name="connsiteX349" fmla="*/ 5531441 w 7487769"/>
                  <a:gd name="connsiteY349" fmla="*/ 103202 h 957659"/>
                  <a:gd name="connsiteX350" fmla="*/ 5527836 w 7487769"/>
                  <a:gd name="connsiteY350" fmla="*/ 100498 h 957659"/>
                  <a:gd name="connsiteX351" fmla="*/ 5489979 w 7487769"/>
                  <a:gd name="connsiteY351" fmla="*/ 77965 h 957659"/>
                  <a:gd name="connsiteX352" fmla="*/ 5477360 w 7487769"/>
                  <a:gd name="connsiteY352" fmla="*/ 70754 h 957659"/>
                  <a:gd name="connsiteX353" fmla="*/ 5431844 w 7487769"/>
                  <a:gd name="connsiteY353" fmla="*/ 52728 h 957659"/>
                  <a:gd name="connsiteX354" fmla="*/ 5427337 w 7487769"/>
                  <a:gd name="connsiteY354" fmla="*/ 50925 h 957659"/>
                  <a:gd name="connsiteX355" fmla="*/ 5376863 w 7487769"/>
                  <a:gd name="connsiteY355" fmla="*/ 43264 h 957659"/>
                  <a:gd name="connsiteX356" fmla="*/ 5326839 w 7487769"/>
                  <a:gd name="connsiteY356" fmla="*/ 48221 h 957659"/>
                  <a:gd name="connsiteX357" fmla="*/ 5314672 w 7487769"/>
                  <a:gd name="connsiteY357" fmla="*/ 52728 h 957659"/>
                  <a:gd name="connsiteX358" fmla="*/ 5276365 w 7487769"/>
                  <a:gd name="connsiteY358" fmla="*/ 68501 h 957659"/>
                  <a:gd name="connsiteX359" fmla="*/ 5262395 w 7487769"/>
                  <a:gd name="connsiteY359" fmla="*/ 77965 h 957659"/>
                  <a:gd name="connsiteX360" fmla="*/ 5226342 w 7487769"/>
                  <a:gd name="connsiteY360" fmla="*/ 102300 h 957659"/>
                  <a:gd name="connsiteX361" fmla="*/ 5225440 w 7487769"/>
                  <a:gd name="connsiteY361" fmla="*/ 103202 h 957659"/>
                  <a:gd name="connsiteX362" fmla="*/ 5197499 w 7487769"/>
                  <a:gd name="connsiteY362" fmla="*/ 128439 h 957659"/>
                  <a:gd name="connsiteX363" fmla="*/ 5175867 w 7487769"/>
                  <a:gd name="connsiteY363" fmla="*/ 147818 h 957659"/>
                  <a:gd name="connsiteX364" fmla="*/ 5170459 w 7487769"/>
                  <a:gd name="connsiteY364" fmla="*/ 153226 h 957659"/>
                  <a:gd name="connsiteX365" fmla="*/ 5147025 w 7487769"/>
                  <a:gd name="connsiteY365" fmla="*/ 178463 h 957659"/>
                  <a:gd name="connsiteX366" fmla="*/ 5125844 w 7487769"/>
                  <a:gd name="connsiteY366" fmla="*/ 202348 h 957659"/>
                  <a:gd name="connsiteX367" fmla="*/ 5124492 w 7487769"/>
                  <a:gd name="connsiteY367" fmla="*/ 203700 h 957659"/>
                  <a:gd name="connsiteX368" fmla="*/ 5101959 w 7487769"/>
                  <a:gd name="connsiteY368" fmla="*/ 228937 h 957659"/>
                  <a:gd name="connsiteX369" fmla="*/ 5080777 w 7487769"/>
                  <a:gd name="connsiteY369" fmla="*/ 253723 h 957659"/>
                  <a:gd name="connsiteX370" fmla="*/ 5075370 w 7487769"/>
                  <a:gd name="connsiteY370" fmla="*/ 260483 h 957659"/>
                  <a:gd name="connsiteX371" fmla="*/ 5059145 w 7487769"/>
                  <a:gd name="connsiteY371" fmla="*/ 278961 h 957659"/>
                  <a:gd name="connsiteX372" fmla="*/ 5037063 w 7487769"/>
                  <a:gd name="connsiteY372" fmla="*/ 304198 h 957659"/>
                  <a:gd name="connsiteX373" fmla="*/ 5025345 w 7487769"/>
                  <a:gd name="connsiteY373" fmla="*/ 317717 h 957659"/>
                  <a:gd name="connsiteX374" fmla="*/ 5014079 w 7487769"/>
                  <a:gd name="connsiteY374" fmla="*/ 329435 h 957659"/>
                  <a:gd name="connsiteX375" fmla="*/ 4989744 w 7487769"/>
                  <a:gd name="connsiteY375" fmla="*/ 354221 h 957659"/>
                  <a:gd name="connsiteX376" fmla="*/ 4974871 w 7487769"/>
                  <a:gd name="connsiteY376" fmla="*/ 369995 h 957659"/>
                  <a:gd name="connsiteX377" fmla="*/ 4963605 w 7487769"/>
                  <a:gd name="connsiteY377" fmla="*/ 379458 h 957659"/>
                  <a:gd name="connsiteX378" fmla="*/ 4934312 w 7487769"/>
                  <a:gd name="connsiteY378" fmla="*/ 404695 h 957659"/>
                  <a:gd name="connsiteX379" fmla="*/ 4924848 w 7487769"/>
                  <a:gd name="connsiteY379" fmla="*/ 413258 h 957659"/>
                  <a:gd name="connsiteX380" fmla="*/ 4899160 w 7487769"/>
                  <a:gd name="connsiteY380" fmla="*/ 429933 h 957659"/>
                  <a:gd name="connsiteX381" fmla="*/ 4874374 w 7487769"/>
                  <a:gd name="connsiteY381" fmla="*/ 446157 h 957659"/>
                  <a:gd name="connsiteX382" fmla="*/ 4853193 w 7487769"/>
                  <a:gd name="connsiteY382" fmla="*/ 454719 h 957659"/>
                  <a:gd name="connsiteX383" fmla="*/ 4824350 w 7487769"/>
                  <a:gd name="connsiteY383" fmla="*/ 466887 h 957659"/>
                  <a:gd name="connsiteX384" fmla="*/ 4773876 w 7487769"/>
                  <a:gd name="connsiteY384" fmla="*/ 477703 h 957659"/>
                  <a:gd name="connsiteX385" fmla="*/ 4723851 w 7487769"/>
                  <a:gd name="connsiteY385" fmla="*/ 479506 h 957659"/>
                  <a:gd name="connsiteX386" fmla="*/ 4673377 w 7487769"/>
                  <a:gd name="connsiteY386" fmla="*/ 477252 h 957659"/>
                  <a:gd name="connsiteX387" fmla="*/ 4623354 w 7487769"/>
                  <a:gd name="connsiteY387" fmla="*/ 470493 h 957659"/>
                  <a:gd name="connsiteX388" fmla="*/ 4572880 w 7487769"/>
                  <a:gd name="connsiteY388" fmla="*/ 463282 h 957659"/>
                  <a:gd name="connsiteX389" fmla="*/ 4526462 w 7487769"/>
                  <a:gd name="connsiteY389" fmla="*/ 454719 h 957659"/>
                  <a:gd name="connsiteX390" fmla="*/ 4522856 w 7487769"/>
                  <a:gd name="connsiteY390" fmla="*/ 454269 h 957659"/>
                  <a:gd name="connsiteX391" fmla="*/ 4472382 w 7487769"/>
                  <a:gd name="connsiteY391" fmla="*/ 444804 h 957659"/>
                  <a:gd name="connsiteX392" fmla="*/ 4422358 w 7487769"/>
                  <a:gd name="connsiteY392" fmla="*/ 433989 h 957659"/>
                  <a:gd name="connsiteX393" fmla="*/ 4404331 w 7487769"/>
                  <a:gd name="connsiteY393" fmla="*/ 429933 h 957659"/>
                  <a:gd name="connsiteX394" fmla="*/ 4371884 w 7487769"/>
                  <a:gd name="connsiteY394" fmla="*/ 421821 h 957659"/>
                  <a:gd name="connsiteX395" fmla="*/ 4321861 w 7487769"/>
                  <a:gd name="connsiteY395" fmla="*/ 409202 h 957659"/>
                  <a:gd name="connsiteX396" fmla="*/ 4303834 w 7487769"/>
                  <a:gd name="connsiteY396" fmla="*/ 404695 h 957659"/>
                  <a:gd name="connsiteX397" fmla="*/ 4271387 w 7487769"/>
                  <a:gd name="connsiteY397" fmla="*/ 396584 h 957659"/>
                  <a:gd name="connsiteX398" fmla="*/ 4221362 w 7487769"/>
                  <a:gd name="connsiteY398" fmla="*/ 384867 h 957659"/>
                  <a:gd name="connsiteX399" fmla="*/ 4191618 w 7487769"/>
                  <a:gd name="connsiteY399" fmla="*/ 379458 h 957659"/>
                  <a:gd name="connsiteX400" fmla="*/ 4170888 w 7487769"/>
                  <a:gd name="connsiteY400" fmla="*/ 375853 h 957659"/>
                  <a:gd name="connsiteX401" fmla="*/ 4120865 w 7487769"/>
                  <a:gd name="connsiteY401" fmla="*/ 368643 h 957659"/>
                  <a:gd name="connsiteX402" fmla="*/ 4070390 w 7487769"/>
                  <a:gd name="connsiteY402" fmla="*/ 363685 h 957659"/>
                  <a:gd name="connsiteX403" fmla="*/ 4020367 w 7487769"/>
                  <a:gd name="connsiteY403" fmla="*/ 358277 h 957659"/>
                  <a:gd name="connsiteX404" fmla="*/ 3992875 w 7487769"/>
                  <a:gd name="connsiteY404" fmla="*/ 354221 h 957659"/>
                  <a:gd name="connsiteX405" fmla="*/ 3969893 w 7487769"/>
                  <a:gd name="connsiteY405" fmla="*/ 351067 h 957659"/>
                  <a:gd name="connsiteX406" fmla="*/ 3919868 w 7487769"/>
                  <a:gd name="connsiteY406" fmla="*/ 342053 h 957659"/>
                  <a:gd name="connsiteX407" fmla="*/ 3877957 w 7487769"/>
                  <a:gd name="connsiteY407" fmla="*/ 329435 h 957659"/>
                  <a:gd name="connsiteX408" fmla="*/ 3869394 w 7487769"/>
                  <a:gd name="connsiteY408" fmla="*/ 326731 h 957659"/>
                  <a:gd name="connsiteX409" fmla="*/ 3819371 w 7487769"/>
                  <a:gd name="connsiteY409" fmla="*/ 306451 h 957659"/>
                  <a:gd name="connsiteX410" fmla="*/ 3814413 w 7487769"/>
                  <a:gd name="connsiteY410" fmla="*/ 304198 h 957659"/>
                  <a:gd name="connsiteX411" fmla="*/ 3768896 w 7487769"/>
                  <a:gd name="connsiteY411" fmla="*/ 283017 h 957659"/>
                  <a:gd name="connsiteX412" fmla="*/ 3761235 w 7487769"/>
                  <a:gd name="connsiteY412" fmla="*/ 278961 h 957659"/>
                  <a:gd name="connsiteX413" fmla="*/ 3718873 w 7487769"/>
                  <a:gd name="connsiteY413" fmla="*/ 257329 h 957659"/>
                  <a:gd name="connsiteX414" fmla="*/ 3712113 w 7487769"/>
                  <a:gd name="connsiteY414" fmla="*/ 253723 h 957659"/>
                  <a:gd name="connsiteX415" fmla="*/ 3668399 w 7487769"/>
                  <a:gd name="connsiteY415" fmla="*/ 232092 h 957659"/>
                  <a:gd name="connsiteX416" fmla="*/ 3660737 w 7487769"/>
                  <a:gd name="connsiteY416" fmla="*/ 228937 h 957659"/>
                  <a:gd name="connsiteX417" fmla="*/ 3618374 w 7487769"/>
                  <a:gd name="connsiteY417" fmla="*/ 209559 h 957659"/>
                  <a:gd name="connsiteX418" fmla="*/ 3601250 w 7487769"/>
                  <a:gd name="connsiteY418" fmla="*/ 203700 h 957659"/>
                  <a:gd name="connsiteX419" fmla="*/ 3567900 w 7487769"/>
                  <a:gd name="connsiteY419" fmla="*/ 192433 h 957659"/>
                  <a:gd name="connsiteX420" fmla="*/ 3517877 w 7487769"/>
                  <a:gd name="connsiteY420" fmla="*/ 183871 h 957659"/>
                  <a:gd name="connsiteX421" fmla="*/ 3467403 w 7487769"/>
                  <a:gd name="connsiteY421" fmla="*/ 182068 h 957659"/>
                  <a:gd name="connsiteX422" fmla="*/ 3417379 w 7487769"/>
                  <a:gd name="connsiteY422" fmla="*/ 187927 h 957659"/>
                  <a:gd name="connsiteX423" fmla="*/ 3366905 w 7487769"/>
                  <a:gd name="connsiteY423" fmla="*/ 199644 h 957659"/>
                  <a:gd name="connsiteX424" fmla="*/ 3354286 w 7487769"/>
                  <a:gd name="connsiteY424" fmla="*/ 203700 h 957659"/>
                  <a:gd name="connsiteX425" fmla="*/ 3316881 w 7487769"/>
                  <a:gd name="connsiteY425" fmla="*/ 214966 h 957659"/>
                  <a:gd name="connsiteX426" fmla="*/ 3277673 w 7487769"/>
                  <a:gd name="connsiteY426" fmla="*/ 228937 h 957659"/>
                  <a:gd name="connsiteX427" fmla="*/ 3266407 w 7487769"/>
                  <a:gd name="connsiteY427" fmla="*/ 232542 h 957659"/>
                  <a:gd name="connsiteX428" fmla="*/ 3216384 w 7487769"/>
                  <a:gd name="connsiteY428" fmla="*/ 251019 h 957659"/>
                  <a:gd name="connsiteX429" fmla="*/ 3206920 w 7487769"/>
                  <a:gd name="connsiteY429" fmla="*/ 253723 h 957659"/>
                  <a:gd name="connsiteX430" fmla="*/ 3165909 w 7487769"/>
                  <a:gd name="connsiteY430" fmla="*/ 266793 h 957659"/>
                  <a:gd name="connsiteX431" fmla="*/ 3115885 w 7487769"/>
                  <a:gd name="connsiteY431" fmla="*/ 278510 h 957659"/>
                  <a:gd name="connsiteX432" fmla="*/ 3112730 w 7487769"/>
                  <a:gd name="connsiteY432" fmla="*/ 278961 h 957659"/>
                  <a:gd name="connsiteX433" fmla="*/ 3065411 w 7487769"/>
                  <a:gd name="connsiteY433" fmla="*/ 285270 h 957659"/>
                  <a:gd name="connsiteX434" fmla="*/ 3014937 w 7487769"/>
                  <a:gd name="connsiteY434" fmla="*/ 284819 h 957659"/>
                  <a:gd name="connsiteX435" fmla="*/ 2976179 w 7487769"/>
                  <a:gd name="connsiteY435" fmla="*/ 278961 h 957659"/>
                  <a:gd name="connsiteX436" fmla="*/ 2964913 w 7487769"/>
                  <a:gd name="connsiteY436" fmla="*/ 277608 h 957659"/>
                  <a:gd name="connsiteX437" fmla="*/ 2914439 w 7487769"/>
                  <a:gd name="connsiteY437" fmla="*/ 263638 h 957659"/>
                  <a:gd name="connsiteX438" fmla="*/ 2891005 w 7487769"/>
                  <a:gd name="connsiteY438" fmla="*/ 253723 h 957659"/>
                  <a:gd name="connsiteX439" fmla="*/ 2864416 w 7487769"/>
                  <a:gd name="connsiteY439" fmla="*/ 243358 h 957659"/>
                  <a:gd name="connsiteX440" fmla="*/ 2834672 w 7487769"/>
                  <a:gd name="connsiteY440" fmla="*/ 228937 h 957659"/>
                  <a:gd name="connsiteX441" fmla="*/ 2813942 w 7487769"/>
                  <a:gd name="connsiteY441" fmla="*/ 218572 h 957659"/>
                  <a:gd name="connsiteX442" fmla="*/ 2786450 w 7487769"/>
                  <a:gd name="connsiteY442" fmla="*/ 203700 h 957659"/>
                  <a:gd name="connsiteX443" fmla="*/ 2763917 w 7487769"/>
                  <a:gd name="connsiteY443" fmla="*/ 191983 h 957659"/>
                  <a:gd name="connsiteX444" fmla="*/ 2739131 w 7487769"/>
                  <a:gd name="connsiteY444" fmla="*/ 178463 h 957659"/>
                  <a:gd name="connsiteX445" fmla="*/ 2713443 w 7487769"/>
                  <a:gd name="connsiteY445" fmla="*/ 164492 h 957659"/>
                  <a:gd name="connsiteX446" fmla="*/ 2691811 w 7487769"/>
                  <a:gd name="connsiteY446" fmla="*/ 153226 h 957659"/>
                  <a:gd name="connsiteX447" fmla="*/ 2663419 w 7487769"/>
                  <a:gd name="connsiteY447" fmla="*/ 137903 h 957659"/>
                  <a:gd name="connsiteX448" fmla="*/ 2642689 w 7487769"/>
                  <a:gd name="connsiteY448" fmla="*/ 128439 h 957659"/>
                  <a:gd name="connsiteX449" fmla="*/ 2612945 w 7487769"/>
                  <a:gd name="connsiteY449" fmla="*/ 114919 h 957659"/>
                  <a:gd name="connsiteX450" fmla="*/ 2587258 w 7487769"/>
                  <a:gd name="connsiteY450" fmla="*/ 103202 h 957659"/>
                  <a:gd name="connsiteX451" fmla="*/ 2562922 w 7487769"/>
                  <a:gd name="connsiteY451" fmla="*/ 92386 h 957659"/>
                  <a:gd name="connsiteX452" fmla="*/ 2524615 w 7487769"/>
                  <a:gd name="connsiteY452" fmla="*/ 77965 h 957659"/>
                  <a:gd name="connsiteX453" fmla="*/ 2512448 w 7487769"/>
                  <a:gd name="connsiteY453" fmla="*/ 73458 h 957659"/>
                  <a:gd name="connsiteX454" fmla="*/ 2462423 w 7487769"/>
                  <a:gd name="connsiteY454" fmla="*/ 54530 h 957659"/>
                  <a:gd name="connsiteX455" fmla="*/ 2457467 w 7487769"/>
                  <a:gd name="connsiteY455" fmla="*/ 52728 h 957659"/>
                  <a:gd name="connsiteX456" fmla="*/ 2411949 w 7487769"/>
                  <a:gd name="connsiteY456" fmla="*/ 36954 h 957659"/>
                  <a:gd name="connsiteX457" fmla="*/ 2382205 w 7487769"/>
                  <a:gd name="connsiteY457" fmla="*/ 27941 h 957659"/>
                  <a:gd name="connsiteX458" fmla="*/ 2361926 w 7487769"/>
                  <a:gd name="connsiteY458" fmla="*/ 21632 h 957659"/>
                  <a:gd name="connsiteX459" fmla="*/ 2311451 w 7487769"/>
                  <a:gd name="connsiteY459" fmla="*/ 9013 h 957659"/>
                  <a:gd name="connsiteX460" fmla="*/ 2276299 w 7487769"/>
                  <a:gd name="connsiteY460" fmla="*/ 2704 h 957659"/>
                  <a:gd name="connsiteX461" fmla="*/ 2261428 w 7487769"/>
                  <a:gd name="connsiteY461" fmla="*/ 0 h 957659"/>
                  <a:gd name="connsiteX462" fmla="*/ 2210954 w 7487769"/>
                  <a:gd name="connsiteY462" fmla="*/ 451 h 957659"/>
                  <a:gd name="connsiteX463" fmla="*/ 2196532 w 7487769"/>
                  <a:gd name="connsiteY463" fmla="*/ 2704 h 957659"/>
                  <a:gd name="connsiteX464" fmla="*/ 2160930 w 7487769"/>
                  <a:gd name="connsiteY464" fmla="*/ 8112 h 957659"/>
                  <a:gd name="connsiteX465" fmla="*/ 2110456 w 7487769"/>
                  <a:gd name="connsiteY465" fmla="*/ 26139 h 957659"/>
                  <a:gd name="connsiteX466" fmla="*/ 2108203 w 7487769"/>
                  <a:gd name="connsiteY466" fmla="*/ 27941 h 957659"/>
                  <a:gd name="connsiteX467" fmla="*/ 2065389 w 7487769"/>
                  <a:gd name="connsiteY467" fmla="*/ 52728 h 957659"/>
                  <a:gd name="connsiteX468" fmla="*/ 2060433 w 7487769"/>
                  <a:gd name="connsiteY468" fmla="*/ 55882 h 957659"/>
                  <a:gd name="connsiteX469" fmla="*/ 2032490 w 7487769"/>
                  <a:gd name="connsiteY469" fmla="*/ 77965 h 957659"/>
                  <a:gd name="connsiteX470" fmla="*/ 2009957 w 7487769"/>
                  <a:gd name="connsiteY470" fmla="*/ 95540 h 957659"/>
                  <a:gd name="connsiteX471" fmla="*/ 2001845 w 7487769"/>
                  <a:gd name="connsiteY471" fmla="*/ 103202 h 957659"/>
                  <a:gd name="connsiteX472" fmla="*/ 1973453 w 7487769"/>
                  <a:gd name="connsiteY472" fmla="*/ 128439 h 957659"/>
                  <a:gd name="connsiteX473" fmla="*/ 1959934 w 7487769"/>
                  <a:gd name="connsiteY473" fmla="*/ 140607 h 957659"/>
                  <a:gd name="connsiteX474" fmla="*/ 1946415 w 7487769"/>
                  <a:gd name="connsiteY474" fmla="*/ 153226 h 957659"/>
                  <a:gd name="connsiteX475" fmla="*/ 1920276 w 7487769"/>
                  <a:gd name="connsiteY475" fmla="*/ 178463 h 957659"/>
                  <a:gd name="connsiteX476" fmla="*/ 1909460 w 7487769"/>
                  <a:gd name="connsiteY476" fmla="*/ 188828 h 957659"/>
                  <a:gd name="connsiteX477" fmla="*/ 1894587 w 7487769"/>
                  <a:gd name="connsiteY477" fmla="*/ 203700 h 957659"/>
                  <a:gd name="connsiteX478" fmla="*/ 1869350 w 7487769"/>
                  <a:gd name="connsiteY478" fmla="*/ 228937 h 957659"/>
                  <a:gd name="connsiteX479" fmla="*/ 1859436 w 7487769"/>
                  <a:gd name="connsiteY479" fmla="*/ 238401 h 957659"/>
                  <a:gd name="connsiteX480" fmla="*/ 1841409 w 7487769"/>
                  <a:gd name="connsiteY480" fmla="*/ 253723 h 957659"/>
                  <a:gd name="connsiteX481" fmla="*/ 1814369 w 7487769"/>
                  <a:gd name="connsiteY481" fmla="*/ 278961 h 957659"/>
                  <a:gd name="connsiteX482" fmla="*/ 1808962 w 7487769"/>
                  <a:gd name="connsiteY482" fmla="*/ 283467 h 957659"/>
                  <a:gd name="connsiteX483" fmla="*/ 1781922 w 7487769"/>
                  <a:gd name="connsiteY483" fmla="*/ 304198 h 957659"/>
                  <a:gd name="connsiteX484" fmla="*/ 1758939 w 7487769"/>
                  <a:gd name="connsiteY484" fmla="*/ 321774 h 957659"/>
                  <a:gd name="connsiteX485" fmla="*/ 1747672 w 7487769"/>
                  <a:gd name="connsiteY485" fmla="*/ 329435 h 957659"/>
                  <a:gd name="connsiteX486" fmla="*/ 1709817 w 7487769"/>
                  <a:gd name="connsiteY486" fmla="*/ 354221 h 957659"/>
                  <a:gd name="connsiteX487" fmla="*/ 1708465 w 7487769"/>
                  <a:gd name="connsiteY487" fmla="*/ 355123 h 957659"/>
                  <a:gd name="connsiteX488" fmla="*/ 1661595 w 7487769"/>
                  <a:gd name="connsiteY488" fmla="*/ 379458 h 957659"/>
                  <a:gd name="connsiteX489" fmla="*/ 1658440 w 7487769"/>
                  <a:gd name="connsiteY489" fmla="*/ 381261 h 957659"/>
                  <a:gd name="connsiteX490" fmla="*/ 1607966 w 7487769"/>
                  <a:gd name="connsiteY490" fmla="*/ 403794 h 957659"/>
                  <a:gd name="connsiteX491" fmla="*/ 1606163 w 7487769"/>
                  <a:gd name="connsiteY491" fmla="*/ 404695 h 957659"/>
                  <a:gd name="connsiteX492" fmla="*/ 1557942 w 7487769"/>
                  <a:gd name="connsiteY492" fmla="*/ 424074 h 957659"/>
                  <a:gd name="connsiteX493" fmla="*/ 1543522 w 7487769"/>
                  <a:gd name="connsiteY493" fmla="*/ 429933 h 957659"/>
                  <a:gd name="connsiteX494" fmla="*/ 1507468 w 7487769"/>
                  <a:gd name="connsiteY494" fmla="*/ 443453 h 957659"/>
                  <a:gd name="connsiteX495" fmla="*/ 1479527 w 7487769"/>
                  <a:gd name="connsiteY495" fmla="*/ 454719 h 957659"/>
                  <a:gd name="connsiteX496" fmla="*/ 1457445 w 7487769"/>
                  <a:gd name="connsiteY496" fmla="*/ 464634 h 957659"/>
                  <a:gd name="connsiteX497" fmla="*/ 1426349 w 7487769"/>
                  <a:gd name="connsiteY497" fmla="*/ 479956 h 957659"/>
                  <a:gd name="connsiteX498" fmla="*/ 1406971 w 7487769"/>
                  <a:gd name="connsiteY498" fmla="*/ 488970 h 957659"/>
                  <a:gd name="connsiteX499" fmla="*/ 1373621 w 7487769"/>
                  <a:gd name="connsiteY499" fmla="*/ 505194 h 957659"/>
                  <a:gd name="connsiteX500" fmla="*/ 1356946 w 7487769"/>
                  <a:gd name="connsiteY500" fmla="*/ 513756 h 957659"/>
                  <a:gd name="connsiteX501" fmla="*/ 1323147 w 7487769"/>
                  <a:gd name="connsiteY501" fmla="*/ 530431 h 957659"/>
                  <a:gd name="connsiteX502" fmla="*/ 1306472 w 7487769"/>
                  <a:gd name="connsiteY502" fmla="*/ 538543 h 957659"/>
                  <a:gd name="connsiteX503" fmla="*/ 1268617 w 7487769"/>
                  <a:gd name="connsiteY503" fmla="*/ 555217 h 957659"/>
                  <a:gd name="connsiteX504" fmla="*/ 1256448 w 7487769"/>
                  <a:gd name="connsiteY504" fmla="*/ 561076 h 957659"/>
                  <a:gd name="connsiteX505" fmla="*/ 1207777 w 7487769"/>
                  <a:gd name="connsiteY505" fmla="*/ 580454 h 957659"/>
                  <a:gd name="connsiteX506" fmla="*/ 1205974 w 7487769"/>
                  <a:gd name="connsiteY506" fmla="*/ 581356 h 957659"/>
                  <a:gd name="connsiteX507" fmla="*/ 1155951 w 7487769"/>
                  <a:gd name="connsiteY507" fmla="*/ 597580 h 957659"/>
                  <a:gd name="connsiteX508" fmla="*/ 1126658 w 7487769"/>
                  <a:gd name="connsiteY508" fmla="*/ 605692 h 957659"/>
                  <a:gd name="connsiteX509" fmla="*/ 1105477 w 7487769"/>
                  <a:gd name="connsiteY509" fmla="*/ 611550 h 957659"/>
                  <a:gd name="connsiteX510" fmla="*/ 1055453 w 7487769"/>
                  <a:gd name="connsiteY510" fmla="*/ 623718 h 957659"/>
                  <a:gd name="connsiteX511" fmla="*/ 1030667 w 7487769"/>
                  <a:gd name="connsiteY511" fmla="*/ 630929 h 957659"/>
                  <a:gd name="connsiteX512" fmla="*/ 1004979 w 7487769"/>
                  <a:gd name="connsiteY512" fmla="*/ 637689 h 957659"/>
                  <a:gd name="connsiteX513" fmla="*/ 954956 w 7487769"/>
                  <a:gd name="connsiteY513" fmla="*/ 653913 h 957659"/>
                  <a:gd name="connsiteX514" fmla="*/ 949998 w 7487769"/>
                  <a:gd name="connsiteY514" fmla="*/ 656166 h 957659"/>
                  <a:gd name="connsiteX515" fmla="*/ 904480 w 7487769"/>
                  <a:gd name="connsiteY515" fmla="*/ 675093 h 957659"/>
                  <a:gd name="connsiteX516" fmla="*/ 892764 w 7487769"/>
                  <a:gd name="connsiteY516" fmla="*/ 680952 h 957659"/>
                  <a:gd name="connsiteX517" fmla="*/ 854457 w 7487769"/>
                  <a:gd name="connsiteY517" fmla="*/ 701232 h 957659"/>
                  <a:gd name="connsiteX518" fmla="*/ 845894 w 7487769"/>
                  <a:gd name="connsiteY518" fmla="*/ 706189 h 957659"/>
                  <a:gd name="connsiteX519" fmla="*/ 804433 w 7487769"/>
                  <a:gd name="connsiteY519" fmla="*/ 731426 h 957659"/>
                  <a:gd name="connsiteX520" fmla="*/ 803983 w 7487769"/>
                  <a:gd name="connsiteY520" fmla="*/ 731426 h 957659"/>
                  <a:gd name="connsiteX521" fmla="*/ 763424 w 7487769"/>
                  <a:gd name="connsiteY521" fmla="*/ 756664 h 957659"/>
                  <a:gd name="connsiteX522" fmla="*/ 753959 w 7487769"/>
                  <a:gd name="connsiteY522" fmla="*/ 762522 h 957659"/>
                  <a:gd name="connsiteX523" fmla="*/ 720610 w 7487769"/>
                  <a:gd name="connsiteY523" fmla="*/ 781450 h 957659"/>
                  <a:gd name="connsiteX524" fmla="*/ 703485 w 7487769"/>
                  <a:gd name="connsiteY524" fmla="*/ 791815 h 957659"/>
                  <a:gd name="connsiteX525" fmla="*/ 672840 w 7487769"/>
                  <a:gd name="connsiteY525" fmla="*/ 806687 h 957659"/>
                  <a:gd name="connsiteX526" fmla="*/ 653462 w 7487769"/>
                  <a:gd name="connsiteY526" fmla="*/ 816151 h 957659"/>
                  <a:gd name="connsiteX527" fmla="*/ 602986 w 7487769"/>
                  <a:gd name="connsiteY527" fmla="*/ 829671 h 957659"/>
                  <a:gd name="connsiteX528" fmla="*/ 552963 w 7487769"/>
                  <a:gd name="connsiteY528" fmla="*/ 829671 h 957659"/>
                  <a:gd name="connsiteX529" fmla="*/ 502489 w 7487769"/>
                  <a:gd name="connsiteY529" fmla="*/ 815250 h 957659"/>
                  <a:gd name="connsiteX530" fmla="*/ 488969 w 7487769"/>
                  <a:gd name="connsiteY530" fmla="*/ 806687 h 957659"/>
                  <a:gd name="connsiteX531" fmla="*/ 452465 w 7487769"/>
                  <a:gd name="connsiteY531" fmla="*/ 781901 h 957659"/>
                  <a:gd name="connsiteX532" fmla="*/ 452015 w 7487769"/>
                  <a:gd name="connsiteY532" fmla="*/ 781450 h 957659"/>
                  <a:gd name="connsiteX533" fmla="*/ 425426 w 7487769"/>
                  <a:gd name="connsiteY533" fmla="*/ 756664 h 957659"/>
                  <a:gd name="connsiteX534" fmla="*/ 401991 w 7487769"/>
                  <a:gd name="connsiteY534" fmla="*/ 734131 h 957659"/>
                  <a:gd name="connsiteX535" fmla="*/ 399738 w 7487769"/>
                  <a:gd name="connsiteY535" fmla="*/ 731426 h 957659"/>
                  <a:gd name="connsiteX536" fmla="*/ 379909 w 7487769"/>
                  <a:gd name="connsiteY536" fmla="*/ 706189 h 957659"/>
                  <a:gd name="connsiteX537" fmla="*/ 359179 w 7487769"/>
                  <a:gd name="connsiteY537" fmla="*/ 680952 h 957659"/>
                  <a:gd name="connsiteX538" fmla="*/ 351968 w 7487769"/>
                  <a:gd name="connsiteY538" fmla="*/ 671939 h 957659"/>
                  <a:gd name="connsiteX539" fmla="*/ 340701 w 7487769"/>
                  <a:gd name="connsiteY539" fmla="*/ 656166 h 957659"/>
                  <a:gd name="connsiteX540" fmla="*/ 323576 w 7487769"/>
                  <a:gd name="connsiteY540" fmla="*/ 630929 h 957659"/>
                  <a:gd name="connsiteX541" fmla="*/ 305999 w 7487769"/>
                  <a:gd name="connsiteY541" fmla="*/ 605692 h 957659"/>
                  <a:gd name="connsiteX542" fmla="*/ 301494 w 7487769"/>
                  <a:gd name="connsiteY542" fmla="*/ 599382 h 957659"/>
                  <a:gd name="connsiteX543" fmla="*/ 289776 w 7487769"/>
                  <a:gd name="connsiteY543" fmla="*/ 580454 h 957659"/>
                  <a:gd name="connsiteX544" fmla="*/ 272651 w 7487769"/>
                  <a:gd name="connsiteY544" fmla="*/ 555217 h 957659"/>
                  <a:gd name="connsiteX545" fmla="*/ 255976 w 7487769"/>
                  <a:gd name="connsiteY545" fmla="*/ 530431 h 957659"/>
                  <a:gd name="connsiteX546" fmla="*/ 251469 w 7487769"/>
                  <a:gd name="connsiteY546" fmla="*/ 523220 h 957659"/>
                  <a:gd name="connsiteX547" fmla="*/ 239752 w 7487769"/>
                  <a:gd name="connsiteY547" fmla="*/ 505194 h 957659"/>
                  <a:gd name="connsiteX548" fmla="*/ 222628 w 7487769"/>
                  <a:gd name="connsiteY548" fmla="*/ 479956 h 957659"/>
                  <a:gd name="connsiteX549" fmla="*/ 205952 w 7487769"/>
                  <a:gd name="connsiteY549" fmla="*/ 454719 h 957659"/>
                  <a:gd name="connsiteX550" fmla="*/ 200995 w 7487769"/>
                  <a:gd name="connsiteY550" fmla="*/ 447509 h 957659"/>
                  <a:gd name="connsiteX551" fmla="*/ 187476 w 7487769"/>
                  <a:gd name="connsiteY551" fmla="*/ 429933 h 957659"/>
                  <a:gd name="connsiteX552" fmla="*/ 168548 w 7487769"/>
                  <a:gd name="connsiteY552" fmla="*/ 404695 h 957659"/>
                  <a:gd name="connsiteX553" fmla="*/ 150971 w 7487769"/>
                  <a:gd name="connsiteY553" fmla="*/ 380810 h 957659"/>
                  <a:gd name="connsiteX554" fmla="*/ 149619 w 7487769"/>
                  <a:gd name="connsiteY554" fmla="*/ 379458 h 957659"/>
                  <a:gd name="connsiteX555" fmla="*/ 125734 w 7487769"/>
                  <a:gd name="connsiteY555" fmla="*/ 354221 h 957659"/>
                  <a:gd name="connsiteX556" fmla="*/ 101399 w 7487769"/>
                  <a:gd name="connsiteY556" fmla="*/ 329435 h 957659"/>
                  <a:gd name="connsiteX557" fmla="*/ 100497 w 7487769"/>
                  <a:gd name="connsiteY557" fmla="*/ 328534 h 957659"/>
                  <a:gd name="connsiteX558" fmla="*/ 66697 w 7487769"/>
                  <a:gd name="connsiteY558" fmla="*/ 304198 h 957659"/>
                  <a:gd name="connsiteX559" fmla="*/ 50474 w 7487769"/>
                  <a:gd name="connsiteY559" fmla="*/ 292480 h 957659"/>
                  <a:gd name="connsiteX560" fmla="*/ 5408 w 7487769"/>
                  <a:gd name="connsiteY560" fmla="*/ 278961 h 957659"/>
                  <a:gd name="connsiteX561" fmla="*/ 0 w 7487769"/>
                  <a:gd name="connsiteY561" fmla="*/ 277608 h 957659"/>
                  <a:gd name="connsiteX562" fmla="*/ 0 w 7487769"/>
                  <a:gd name="connsiteY562" fmla="*/ 278961 h 957659"/>
                  <a:gd name="connsiteX563" fmla="*/ 0 w 7487769"/>
                  <a:gd name="connsiteY563" fmla="*/ 304198 h 957659"/>
                  <a:gd name="connsiteX564" fmla="*/ 0 w 7487769"/>
                  <a:gd name="connsiteY564" fmla="*/ 329435 h 957659"/>
                  <a:gd name="connsiteX565" fmla="*/ 0 w 7487769"/>
                  <a:gd name="connsiteY565" fmla="*/ 354221 h 957659"/>
                  <a:gd name="connsiteX566" fmla="*/ 0 w 7487769"/>
                  <a:gd name="connsiteY566" fmla="*/ 379458 h 957659"/>
                  <a:gd name="connsiteX567" fmla="*/ 0 w 7487769"/>
                  <a:gd name="connsiteY567" fmla="*/ 404695 h 957659"/>
                  <a:gd name="connsiteX568" fmla="*/ 0 w 7487769"/>
                  <a:gd name="connsiteY568" fmla="*/ 429933 h 957659"/>
                  <a:gd name="connsiteX569" fmla="*/ 0 w 7487769"/>
                  <a:gd name="connsiteY569" fmla="*/ 454719 h 957659"/>
                  <a:gd name="connsiteX570" fmla="*/ 0 w 7487769"/>
                  <a:gd name="connsiteY570" fmla="*/ 479956 h 957659"/>
                  <a:gd name="connsiteX571" fmla="*/ 0 w 7487769"/>
                  <a:gd name="connsiteY571" fmla="*/ 505194 h 957659"/>
                  <a:gd name="connsiteX572" fmla="*/ 0 w 7487769"/>
                  <a:gd name="connsiteY572" fmla="*/ 530431 h 957659"/>
                  <a:gd name="connsiteX573" fmla="*/ 0 w 7487769"/>
                  <a:gd name="connsiteY573" fmla="*/ 555217 h 957659"/>
                  <a:gd name="connsiteX574" fmla="*/ 0 w 7487769"/>
                  <a:gd name="connsiteY574" fmla="*/ 580454 h 957659"/>
                  <a:gd name="connsiteX575" fmla="*/ 0 w 7487769"/>
                  <a:gd name="connsiteY575" fmla="*/ 599833 h 957659"/>
                  <a:gd name="connsiteX576" fmla="*/ 19378 w 7487769"/>
                  <a:gd name="connsiteY576" fmla="*/ 605692 h 957659"/>
                  <a:gd name="connsiteX577" fmla="*/ 50474 w 7487769"/>
                  <a:gd name="connsiteY577" fmla="*/ 615155 h 957659"/>
                  <a:gd name="connsiteX578" fmla="*/ 72556 w 7487769"/>
                  <a:gd name="connsiteY578" fmla="*/ 630929 h 957659"/>
                  <a:gd name="connsiteX579" fmla="*/ 100497 w 7487769"/>
                  <a:gd name="connsiteY579" fmla="*/ 650758 h 957659"/>
                  <a:gd name="connsiteX580" fmla="*/ 105455 w 7487769"/>
                  <a:gd name="connsiteY580" fmla="*/ 656166 h 957659"/>
                  <a:gd name="connsiteX581" fmla="*/ 129790 w 7487769"/>
                  <a:gd name="connsiteY581" fmla="*/ 680952 h 957659"/>
                  <a:gd name="connsiteX582" fmla="*/ 150971 w 7487769"/>
                  <a:gd name="connsiteY582" fmla="*/ 703485 h 957659"/>
                  <a:gd name="connsiteX583" fmla="*/ 152774 w 7487769"/>
                  <a:gd name="connsiteY583" fmla="*/ 706189 h 957659"/>
                  <a:gd name="connsiteX584" fmla="*/ 171703 w 7487769"/>
                  <a:gd name="connsiteY584" fmla="*/ 731426 h 957659"/>
                  <a:gd name="connsiteX585" fmla="*/ 191081 w 7487769"/>
                  <a:gd name="connsiteY585" fmla="*/ 756664 h 957659"/>
                  <a:gd name="connsiteX586" fmla="*/ 200995 w 7487769"/>
                  <a:gd name="connsiteY586" fmla="*/ 769733 h 957659"/>
                  <a:gd name="connsiteX587" fmla="*/ 208656 w 7487769"/>
                  <a:gd name="connsiteY587" fmla="*/ 781450 h 957659"/>
                  <a:gd name="connsiteX588" fmla="*/ 225781 w 7487769"/>
                  <a:gd name="connsiteY588" fmla="*/ 806687 h 957659"/>
                  <a:gd name="connsiteX589" fmla="*/ 242456 w 7487769"/>
                  <a:gd name="connsiteY589" fmla="*/ 831924 h 957659"/>
                  <a:gd name="connsiteX590" fmla="*/ 251469 w 7487769"/>
                  <a:gd name="connsiteY590" fmla="*/ 844543 h 957659"/>
                  <a:gd name="connsiteX591" fmla="*/ 259581 w 7487769"/>
                  <a:gd name="connsiteY591" fmla="*/ 857161 h 957659"/>
                  <a:gd name="connsiteX592" fmla="*/ 275806 w 7487769"/>
                  <a:gd name="connsiteY592" fmla="*/ 881948 h 957659"/>
                  <a:gd name="connsiteX593" fmla="*/ 292480 w 7487769"/>
                  <a:gd name="connsiteY593" fmla="*/ 907185 h 957659"/>
                  <a:gd name="connsiteX594" fmla="*/ 301494 w 7487769"/>
                  <a:gd name="connsiteY594" fmla="*/ 921606 h 957659"/>
                  <a:gd name="connsiteX595" fmla="*/ 309154 w 7487769"/>
                  <a:gd name="connsiteY595" fmla="*/ 932422 h 957659"/>
                  <a:gd name="connsiteX596" fmla="*/ 326731 w 7487769"/>
                  <a:gd name="connsiteY596" fmla="*/ 957660 h 95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</a:cxnLst>
                <a:rect l="l" t="t" r="r" b="b"/>
                <a:pathLst>
                  <a:path w="7487769" h="957659">
                    <a:moveTo>
                      <a:pt x="351968" y="957660"/>
                    </a:moveTo>
                    <a:lnTo>
                      <a:pt x="401991" y="957660"/>
                    </a:lnTo>
                    <a:lnTo>
                      <a:pt x="452465" y="957660"/>
                    </a:lnTo>
                    <a:lnTo>
                      <a:pt x="502489" y="957660"/>
                    </a:lnTo>
                    <a:lnTo>
                      <a:pt x="552963" y="957660"/>
                    </a:lnTo>
                    <a:lnTo>
                      <a:pt x="602986" y="957660"/>
                    </a:lnTo>
                    <a:lnTo>
                      <a:pt x="653462" y="957660"/>
                    </a:lnTo>
                    <a:lnTo>
                      <a:pt x="703485" y="957660"/>
                    </a:lnTo>
                    <a:lnTo>
                      <a:pt x="753959" y="957660"/>
                    </a:lnTo>
                    <a:lnTo>
                      <a:pt x="803983" y="957660"/>
                    </a:lnTo>
                    <a:lnTo>
                      <a:pt x="854457" y="957660"/>
                    </a:lnTo>
                    <a:lnTo>
                      <a:pt x="904480" y="957660"/>
                    </a:lnTo>
                    <a:lnTo>
                      <a:pt x="954956" y="957660"/>
                    </a:lnTo>
                    <a:lnTo>
                      <a:pt x="1004979" y="957660"/>
                    </a:lnTo>
                    <a:lnTo>
                      <a:pt x="1013992" y="957660"/>
                    </a:lnTo>
                    <a:lnTo>
                      <a:pt x="1055453" y="946393"/>
                    </a:lnTo>
                    <a:lnTo>
                      <a:pt x="1105477" y="933774"/>
                    </a:lnTo>
                    <a:lnTo>
                      <a:pt x="1110434" y="932422"/>
                    </a:lnTo>
                    <a:lnTo>
                      <a:pt x="1155951" y="920254"/>
                    </a:lnTo>
                    <a:lnTo>
                      <a:pt x="1196962" y="907185"/>
                    </a:lnTo>
                    <a:lnTo>
                      <a:pt x="1205974" y="904030"/>
                    </a:lnTo>
                    <a:lnTo>
                      <a:pt x="1256448" y="883300"/>
                    </a:lnTo>
                    <a:lnTo>
                      <a:pt x="1259153" y="881948"/>
                    </a:lnTo>
                    <a:lnTo>
                      <a:pt x="1306472" y="860767"/>
                    </a:lnTo>
                    <a:lnTo>
                      <a:pt x="1314584" y="857161"/>
                    </a:lnTo>
                    <a:lnTo>
                      <a:pt x="1356946" y="835980"/>
                    </a:lnTo>
                    <a:lnTo>
                      <a:pt x="1364608" y="831924"/>
                    </a:lnTo>
                    <a:lnTo>
                      <a:pt x="1406971" y="811194"/>
                    </a:lnTo>
                    <a:lnTo>
                      <a:pt x="1416885" y="806687"/>
                    </a:lnTo>
                    <a:lnTo>
                      <a:pt x="1457445" y="787759"/>
                    </a:lnTo>
                    <a:lnTo>
                      <a:pt x="1471415" y="781450"/>
                    </a:lnTo>
                    <a:lnTo>
                      <a:pt x="1507468" y="766128"/>
                    </a:lnTo>
                    <a:lnTo>
                      <a:pt x="1531353" y="756664"/>
                    </a:lnTo>
                    <a:lnTo>
                      <a:pt x="1557942" y="746298"/>
                    </a:lnTo>
                    <a:lnTo>
                      <a:pt x="1594897" y="731426"/>
                    </a:lnTo>
                    <a:lnTo>
                      <a:pt x="1607966" y="726019"/>
                    </a:lnTo>
                    <a:lnTo>
                      <a:pt x="1653933" y="706189"/>
                    </a:lnTo>
                    <a:lnTo>
                      <a:pt x="1658440" y="704387"/>
                    </a:lnTo>
                    <a:lnTo>
                      <a:pt x="1701704" y="680952"/>
                    </a:lnTo>
                    <a:lnTo>
                      <a:pt x="1708465" y="677347"/>
                    </a:lnTo>
                    <a:lnTo>
                      <a:pt x="1742264" y="656166"/>
                    </a:lnTo>
                    <a:lnTo>
                      <a:pt x="1758939" y="645350"/>
                    </a:lnTo>
                    <a:lnTo>
                      <a:pt x="1776965" y="630929"/>
                    </a:lnTo>
                    <a:lnTo>
                      <a:pt x="1808962" y="606142"/>
                    </a:lnTo>
                    <a:lnTo>
                      <a:pt x="1809413" y="605692"/>
                    </a:lnTo>
                    <a:lnTo>
                      <a:pt x="1836453" y="580454"/>
                    </a:lnTo>
                    <a:lnTo>
                      <a:pt x="1859436" y="560175"/>
                    </a:lnTo>
                    <a:lnTo>
                      <a:pt x="1864394" y="555217"/>
                    </a:lnTo>
                    <a:lnTo>
                      <a:pt x="1890532" y="530431"/>
                    </a:lnTo>
                    <a:lnTo>
                      <a:pt x="1909460" y="511954"/>
                    </a:lnTo>
                    <a:lnTo>
                      <a:pt x="1916671" y="505194"/>
                    </a:lnTo>
                    <a:lnTo>
                      <a:pt x="1942358" y="479956"/>
                    </a:lnTo>
                    <a:lnTo>
                      <a:pt x="1959934" y="462831"/>
                    </a:lnTo>
                    <a:lnTo>
                      <a:pt x="1968497" y="454719"/>
                    </a:lnTo>
                    <a:lnTo>
                      <a:pt x="1996438" y="429933"/>
                    </a:lnTo>
                    <a:lnTo>
                      <a:pt x="2009957" y="417765"/>
                    </a:lnTo>
                    <a:lnTo>
                      <a:pt x="2027083" y="404695"/>
                    </a:lnTo>
                    <a:lnTo>
                      <a:pt x="2059081" y="379458"/>
                    </a:lnTo>
                    <a:lnTo>
                      <a:pt x="2060433" y="378557"/>
                    </a:lnTo>
                    <a:lnTo>
                      <a:pt x="2101893" y="354221"/>
                    </a:lnTo>
                    <a:lnTo>
                      <a:pt x="2110456" y="349715"/>
                    </a:lnTo>
                    <a:lnTo>
                      <a:pt x="2160930" y="330787"/>
                    </a:lnTo>
                    <a:lnTo>
                      <a:pt x="2170844" y="329435"/>
                    </a:lnTo>
                    <a:lnTo>
                      <a:pt x="2210954" y="322675"/>
                    </a:lnTo>
                    <a:lnTo>
                      <a:pt x="2261428" y="323576"/>
                    </a:lnTo>
                    <a:lnTo>
                      <a:pt x="2298832" y="329435"/>
                    </a:lnTo>
                    <a:lnTo>
                      <a:pt x="2311451" y="331237"/>
                    </a:lnTo>
                    <a:lnTo>
                      <a:pt x="2361926" y="343856"/>
                    </a:lnTo>
                    <a:lnTo>
                      <a:pt x="2394824" y="354221"/>
                    </a:lnTo>
                    <a:lnTo>
                      <a:pt x="2411949" y="359629"/>
                    </a:lnTo>
                    <a:lnTo>
                      <a:pt x="2462423" y="377205"/>
                    </a:lnTo>
                    <a:lnTo>
                      <a:pt x="2468733" y="379458"/>
                    </a:lnTo>
                    <a:lnTo>
                      <a:pt x="2512448" y="395232"/>
                    </a:lnTo>
                    <a:lnTo>
                      <a:pt x="2535882" y="404695"/>
                    </a:lnTo>
                    <a:lnTo>
                      <a:pt x="2562922" y="415061"/>
                    </a:lnTo>
                    <a:lnTo>
                      <a:pt x="2595370" y="429933"/>
                    </a:lnTo>
                    <a:lnTo>
                      <a:pt x="2612945" y="438045"/>
                    </a:lnTo>
                    <a:lnTo>
                      <a:pt x="2649448" y="454719"/>
                    </a:lnTo>
                    <a:lnTo>
                      <a:pt x="2663419" y="461479"/>
                    </a:lnTo>
                    <a:lnTo>
                      <a:pt x="2699473" y="479956"/>
                    </a:lnTo>
                    <a:lnTo>
                      <a:pt x="2713443" y="487167"/>
                    </a:lnTo>
                    <a:lnTo>
                      <a:pt x="2745440" y="505194"/>
                    </a:lnTo>
                    <a:lnTo>
                      <a:pt x="2763917" y="515108"/>
                    </a:lnTo>
                    <a:lnTo>
                      <a:pt x="2793661" y="530431"/>
                    </a:lnTo>
                    <a:lnTo>
                      <a:pt x="2813942" y="540796"/>
                    </a:lnTo>
                    <a:lnTo>
                      <a:pt x="2843684" y="555217"/>
                    </a:lnTo>
                    <a:lnTo>
                      <a:pt x="2864416" y="565582"/>
                    </a:lnTo>
                    <a:lnTo>
                      <a:pt x="2901820" y="580454"/>
                    </a:lnTo>
                    <a:lnTo>
                      <a:pt x="2914439" y="585862"/>
                    </a:lnTo>
                    <a:lnTo>
                      <a:pt x="2964913" y="600734"/>
                    </a:lnTo>
                    <a:lnTo>
                      <a:pt x="2998263" y="605692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086141" y="605692"/>
                    </a:lnTo>
                    <a:lnTo>
                      <a:pt x="3115885" y="601635"/>
                    </a:lnTo>
                    <a:lnTo>
                      <a:pt x="3165909" y="589918"/>
                    </a:lnTo>
                    <a:lnTo>
                      <a:pt x="3196554" y="580454"/>
                    </a:lnTo>
                    <a:lnTo>
                      <a:pt x="3216384" y="574145"/>
                    </a:lnTo>
                    <a:lnTo>
                      <a:pt x="3266407" y="556118"/>
                    </a:lnTo>
                    <a:lnTo>
                      <a:pt x="3268661" y="555217"/>
                    </a:lnTo>
                    <a:lnTo>
                      <a:pt x="3316881" y="538092"/>
                    </a:lnTo>
                    <a:lnTo>
                      <a:pt x="3341668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5644"/>
                    </a:lnTo>
                    <a:lnTo>
                      <a:pt x="3517877" y="506095"/>
                    </a:lnTo>
                    <a:lnTo>
                      <a:pt x="3567900" y="516009"/>
                    </a:lnTo>
                    <a:lnTo>
                      <a:pt x="3614770" y="530431"/>
                    </a:lnTo>
                    <a:lnTo>
                      <a:pt x="3618374" y="531332"/>
                    </a:lnTo>
                    <a:lnTo>
                      <a:pt x="3668399" y="553865"/>
                    </a:lnTo>
                    <a:lnTo>
                      <a:pt x="3671103" y="555217"/>
                    </a:lnTo>
                    <a:lnTo>
                      <a:pt x="3718873" y="580003"/>
                    </a:lnTo>
                    <a:lnTo>
                      <a:pt x="3719774" y="580454"/>
                    </a:lnTo>
                    <a:lnTo>
                      <a:pt x="3768896" y="605692"/>
                    </a:lnTo>
                    <a:lnTo>
                      <a:pt x="3769347" y="605692"/>
                    </a:lnTo>
                    <a:lnTo>
                      <a:pt x="3819371" y="629577"/>
                    </a:lnTo>
                    <a:lnTo>
                      <a:pt x="3822525" y="630929"/>
                    </a:lnTo>
                    <a:lnTo>
                      <a:pt x="3869394" y="649406"/>
                    </a:lnTo>
                    <a:lnTo>
                      <a:pt x="3891927" y="656166"/>
                    </a:lnTo>
                    <a:lnTo>
                      <a:pt x="3919868" y="663827"/>
                    </a:lnTo>
                    <a:lnTo>
                      <a:pt x="3969893" y="674643"/>
                    </a:lnTo>
                    <a:lnTo>
                      <a:pt x="4020367" y="680952"/>
                    </a:lnTo>
                    <a:lnTo>
                      <a:pt x="4021719" y="680952"/>
                    </a:lnTo>
                    <a:lnTo>
                      <a:pt x="4070390" y="686360"/>
                    </a:lnTo>
                    <a:lnTo>
                      <a:pt x="4120865" y="691317"/>
                    </a:lnTo>
                    <a:lnTo>
                      <a:pt x="4170888" y="698077"/>
                    </a:lnTo>
                    <a:lnTo>
                      <a:pt x="4212799" y="706189"/>
                    </a:lnTo>
                    <a:lnTo>
                      <a:pt x="4221362" y="707992"/>
                    </a:lnTo>
                    <a:lnTo>
                      <a:pt x="4271387" y="719259"/>
                    </a:lnTo>
                    <a:lnTo>
                      <a:pt x="4317354" y="731426"/>
                    </a:lnTo>
                    <a:lnTo>
                      <a:pt x="4321861" y="732328"/>
                    </a:lnTo>
                    <a:lnTo>
                      <a:pt x="4371884" y="744496"/>
                    </a:lnTo>
                    <a:lnTo>
                      <a:pt x="4419204" y="756664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22856" y="777394"/>
                    </a:lnTo>
                    <a:lnTo>
                      <a:pt x="4546290" y="781450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180"/>
                    </a:lnTo>
                    <a:lnTo>
                      <a:pt x="4773876" y="799477"/>
                    </a:lnTo>
                    <a:lnTo>
                      <a:pt x="4824350" y="789562"/>
                    </a:lnTo>
                    <a:lnTo>
                      <a:pt x="4843728" y="781450"/>
                    </a:lnTo>
                    <a:lnTo>
                      <a:pt x="4874374" y="768832"/>
                    </a:lnTo>
                    <a:lnTo>
                      <a:pt x="4894653" y="756664"/>
                    </a:lnTo>
                    <a:lnTo>
                      <a:pt x="4924848" y="737285"/>
                    </a:lnTo>
                    <a:lnTo>
                      <a:pt x="4931608" y="731426"/>
                    </a:lnTo>
                    <a:lnTo>
                      <a:pt x="4960450" y="706189"/>
                    </a:lnTo>
                    <a:lnTo>
                      <a:pt x="4974871" y="693571"/>
                    </a:lnTo>
                    <a:lnTo>
                      <a:pt x="4987040" y="680952"/>
                    </a:lnTo>
                    <a:lnTo>
                      <a:pt x="5011375" y="656166"/>
                    </a:lnTo>
                    <a:lnTo>
                      <a:pt x="5025345" y="640843"/>
                    </a:lnTo>
                    <a:lnTo>
                      <a:pt x="5033908" y="630929"/>
                    </a:lnTo>
                    <a:lnTo>
                      <a:pt x="5055540" y="605692"/>
                    </a:lnTo>
                    <a:lnTo>
                      <a:pt x="5075370" y="582708"/>
                    </a:lnTo>
                    <a:lnTo>
                      <a:pt x="5077173" y="580454"/>
                    </a:lnTo>
                    <a:lnTo>
                      <a:pt x="5099255" y="555217"/>
                    </a:lnTo>
                    <a:lnTo>
                      <a:pt x="5121788" y="530431"/>
                    </a:lnTo>
                    <a:lnTo>
                      <a:pt x="5125844" y="525473"/>
                    </a:lnTo>
                    <a:lnTo>
                      <a:pt x="5143870" y="505194"/>
                    </a:lnTo>
                    <a:lnTo>
                      <a:pt x="5167305" y="479956"/>
                    </a:lnTo>
                    <a:lnTo>
                      <a:pt x="5175867" y="470493"/>
                    </a:lnTo>
                    <a:lnTo>
                      <a:pt x="5193443" y="454719"/>
                    </a:lnTo>
                    <a:lnTo>
                      <a:pt x="5221384" y="429933"/>
                    </a:lnTo>
                    <a:lnTo>
                      <a:pt x="5226342" y="424976"/>
                    </a:lnTo>
                    <a:lnTo>
                      <a:pt x="5256085" y="404695"/>
                    </a:lnTo>
                    <a:lnTo>
                      <a:pt x="5276365" y="391176"/>
                    </a:lnTo>
                    <a:lnTo>
                      <a:pt x="5306560" y="379458"/>
                    </a:lnTo>
                    <a:lnTo>
                      <a:pt x="5326839" y="371797"/>
                    </a:lnTo>
                    <a:lnTo>
                      <a:pt x="5376863" y="366389"/>
                    </a:lnTo>
                    <a:lnTo>
                      <a:pt x="5427337" y="374050"/>
                    </a:lnTo>
                    <a:lnTo>
                      <a:pt x="5440857" y="379458"/>
                    </a:lnTo>
                    <a:lnTo>
                      <a:pt x="5477360" y="393429"/>
                    </a:lnTo>
                    <a:lnTo>
                      <a:pt x="5496289" y="404695"/>
                    </a:lnTo>
                    <a:lnTo>
                      <a:pt x="5527836" y="423173"/>
                    </a:lnTo>
                    <a:lnTo>
                      <a:pt x="5536848" y="429933"/>
                    </a:lnTo>
                    <a:lnTo>
                      <a:pt x="5571099" y="454719"/>
                    </a:lnTo>
                    <a:lnTo>
                      <a:pt x="5577859" y="460127"/>
                    </a:lnTo>
                    <a:lnTo>
                      <a:pt x="5600843" y="479956"/>
                    </a:lnTo>
                    <a:lnTo>
                      <a:pt x="5628333" y="502940"/>
                    </a:lnTo>
                    <a:lnTo>
                      <a:pt x="5630587" y="505194"/>
                    </a:lnTo>
                    <a:lnTo>
                      <a:pt x="5658978" y="530431"/>
                    </a:lnTo>
                    <a:lnTo>
                      <a:pt x="5678357" y="548457"/>
                    </a:lnTo>
                    <a:lnTo>
                      <a:pt x="5686469" y="555217"/>
                    </a:lnTo>
                    <a:lnTo>
                      <a:pt x="5714410" y="580454"/>
                    </a:lnTo>
                    <a:lnTo>
                      <a:pt x="5728831" y="593524"/>
                    </a:lnTo>
                    <a:lnTo>
                      <a:pt x="5743253" y="605692"/>
                    </a:lnTo>
                    <a:lnTo>
                      <a:pt x="5772995" y="630929"/>
                    </a:lnTo>
                    <a:lnTo>
                      <a:pt x="5778854" y="635886"/>
                    </a:lnTo>
                    <a:lnTo>
                      <a:pt x="5804542" y="656166"/>
                    </a:lnTo>
                    <a:lnTo>
                      <a:pt x="5829328" y="674643"/>
                    </a:lnTo>
                    <a:lnTo>
                      <a:pt x="5838793" y="680952"/>
                    </a:lnTo>
                    <a:lnTo>
                      <a:pt x="5878001" y="706189"/>
                    </a:lnTo>
                    <a:lnTo>
                      <a:pt x="5879353" y="707091"/>
                    </a:lnTo>
                    <a:lnTo>
                      <a:pt x="5928926" y="731426"/>
                    </a:lnTo>
                    <a:lnTo>
                      <a:pt x="5929827" y="731877"/>
                    </a:lnTo>
                    <a:lnTo>
                      <a:pt x="5979851" y="747200"/>
                    </a:lnTo>
                    <a:lnTo>
                      <a:pt x="6030325" y="754410"/>
                    </a:lnTo>
                    <a:lnTo>
                      <a:pt x="6080348" y="753509"/>
                    </a:lnTo>
                    <a:lnTo>
                      <a:pt x="6130822" y="746298"/>
                    </a:lnTo>
                    <a:lnTo>
                      <a:pt x="6180847" y="734131"/>
                    </a:lnTo>
                    <a:lnTo>
                      <a:pt x="6190761" y="731426"/>
                    </a:lnTo>
                    <a:lnTo>
                      <a:pt x="6231321" y="718357"/>
                    </a:lnTo>
                    <a:lnTo>
                      <a:pt x="6264219" y="706189"/>
                    </a:lnTo>
                    <a:lnTo>
                      <a:pt x="6281344" y="699429"/>
                    </a:lnTo>
                    <a:lnTo>
                      <a:pt x="6325960" y="680952"/>
                    </a:lnTo>
                    <a:lnTo>
                      <a:pt x="6331819" y="678699"/>
                    </a:lnTo>
                    <a:lnTo>
                      <a:pt x="6381842" y="656166"/>
                    </a:lnTo>
                    <a:lnTo>
                      <a:pt x="6382293" y="656166"/>
                    </a:lnTo>
                    <a:lnTo>
                      <a:pt x="6432316" y="631379"/>
                    </a:lnTo>
                    <a:lnTo>
                      <a:pt x="6433668" y="630929"/>
                    </a:lnTo>
                    <a:lnTo>
                      <a:pt x="6482340" y="607494"/>
                    </a:lnTo>
                    <a:lnTo>
                      <a:pt x="6486847" y="605692"/>
                    </a:lnTo>
                    <a:lnTo>
                      <a:pt x="6532814" y="583609"/>
                    </a:lnTo>
                    <a:lnTo>
                      <a:pt x="6539123" y="580454"/>
                    </a:lnTo>
                    <a:lnTo>
                      <a:pt x="6582837" y="561977"/>
                    </a:lnTo>
                    <a:lnTo>
                      <a:pt x="6603118" y="555217"/>
                    </a:lnTo>
                    <a:lnTo>
                      <a:pt x="6633313" y="545753"/>
                    </a:lnTo>
                    <a:lnTo>
                      <a:pt x="6683336" y="538543"/>
                    </a:lnTo>
                    <a:lnTo>
                      <a:pt x="6733810" y="544401"/>
                    </a:lnTo>
                    <a:lnTo>
                      <a:pt x="6758597" y="555217"/>
                    </a:lnTo>
                    <a:lnTo>
                      <a:pt x="6783834" y="566033"/>
                    </a:lnTo>
                    <a:lnTo>
                      <a:pt x="6802761" y="580454"/>
                    </a:lnTo>
                    <a:lnTo>
                      <a:pt x="6834308" y="605241"/>
                    </a:lnTo>
                    <a:lnTo>
                      <a:pt x="6834759" y="605692"/>
                    </a:lnTo>
                    <a:lnTo>
                      <a:pt x="6857293" y="630929"/>
                    </a:lnTo>
                    <a:lnTo>
                      <a:pt x="6879375" y="656166"/>
                    </a:lnTo>
                    <a:lnTo>
                      <a:pt x="6884331" y="661574"/>
                    </a:lnTo>
                    <a:lnTo>
                      <a:pt x="6899204" y="680952"/>
                    </a:lnTo>
                    <a:lnTo>
                      <a:pt x="6916329" y="706189"/>
                    </a:lnTo>
                    <a:lnTo>
                      <a:pt x="6933904" y="731426"/>
                    </a:lnTo>
                    <a:lnTo>
                      <a:pt x="6934805" y="732328"/>
                    </a:lnTo>
                    <a:lnTo>
                      <a:pt x="6950129" y="756664"/>
                    </a:lnTo>
                    <a:lnTo>
                      <a:pt x="6966352" y="781450"/>
                    </a:lnTo>
                    <a:lnTo>
                      <a:pt x="6982126" y="806687"/>
                    </a:lnTo>
                    <a:lnTo>
                      <a:pt x="6984830" y="811194"/>
                    </a:lnTo>
                    <a:lnTo>
                      <a:pt x="6997448" y="831924"/>
                    </a:lnTo>
                    <a:lnTo>
                      <a:pt x="7012770" y="857161"/>
                    </a:lnTo>
                    <a:lnTo>
                      <a:pt x="7027643" y="881948"/>
                    </a:lnTo>
                    <a:lnTo>
                      <a:pt x="7035304" y="894567"/>
                    </a:lnTo>
                    <a:lnTo>
                      <a:pt x="7043866" y="907185"/>
                    </a:lnTo>
                    <a:lnTo>
                      <a:pt x="7060091" y="932422"/>
                    </a:lnTo>
                    <a:lnTo>
                      <a:pt x="7076314" y="957660"/>
                    </a:lnTo>
                    <a:lnTo>
                      <a:pt x="7085328" y="957660"/>
                    </a:lnTo>
                    <a:lnTo>
                      <a:pt x="7135802" y="957660"/>
                    </a:lnTo>
                    <a:lnTo>
                      <a:pt x="7186276" y="957660"/>
                    </a:lnTo>
                    <a:lnTo>
                      <a:pt x="7236299" y="957660"/>
                    </a:lnTo>
                    <a:lnTo>
                      <a:pt x="7286775" y="957660"/>
                    </a:lnTo>
                    <a:lnTo>
                      <a:pt x="7336797" y="957660"/>
                    </a:lnTo>
                    <a:lnTo>
                      <a:pt x="7387272" y="957660"/>
                    </a:lnTo>
                    <a:lnTo>
                      <a:pt x="7437296" y="957660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1948"/>
                    </a:lnTo>
                    <a:lnTo>
                      <a:pt x="7487770" y="857161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6"/>
                    </a:lnTo>
                    <a:lnTo>
                      <a:pt x="7487770" y="713851"/>
                    </a:lnTo>
                    <a:lnTo>
                      <a:pt x="7462533" y="731426"/>
                    </a:lnTo>
                    <a:lnTo>
                      <a:pt x="7437296" y="749002"/>
                    </a:lnTo>
                    <a:lnTo>
                      <a:pt x="7424677" y="756664"/>
                    </a:lnTo>
                    <a:lnTo>
                      <a:pt x="7387272" y="779197"/>
                    </a:lnTo>
                    <a:lnTo>
                      <a:pt x="7381864" y="781450"/>
                    </a:lnTo>
                    <a:lnTo>
                      <a:pt x="7336797" y="799477"/>
                    </a:lnTo>
                    <a:lnTo>
                      <a:pt x="7286775" y="805786"/>
                    </a:lnTo>
                    <a:lnTo>
                      <a:pt x="7236299" y="79542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476" y="731426"/>
                    </a:lnTo>
                    <a:lnTo>
                      <a:pt x="7135802" y="714752"/>
                    </a:lnTo>
                    <a:lnTo>
                      <a:pt x="7129492" y="706189"/>
                    </a:lnTo>
                    <a:lnTo>
                      <a:pt x="7110114" y="680952"/>
                    </a:lnTo>
                    <a:lnTo>
                      <a:pt x="7091185" y="656166"/>
                    </a:lnTo>
                    <a:lnTo>
                      <a:pt x="7085328" y="648504"/>
                    </a:lnTo>
                    <a:lnTo>
                      <a:pt x="7074061" y="630929"/>
                    </a:lnTo>
                    <a:lnTo>
                      <a:pt x="7057837" y="605692"/>
                    </a:lnTo>
                    <a:lnTo>
                      <a:pt x="7041163" y="580454"/>
                    </a:lnTo>
                    <a:lnTo>
                      <a:pt x="7035304" y="571441"/>
                    </a:lnTo>
                    <a:lnTo>
                      <a:pt x="7025840" y="555217"/>
                    </a:lnTo>
                    <a:lnTo>
                      <a:pt x="7010518" y="530431"/>
                    </a:lnTo>
                    <a:lnTo>
                      <a:pt x="6995195" y="505194"/>
                    </a:lnTo>
                    <a:lnTo>
                      <a:pt x="6984830" y="488519"/>
                    </a:lnTo>
                    <a:lnTo>
                      <a:pt x="6979872" y="479956"/>
                    </a:lnTo>
                    <a:lnTo>
                      <a:pt x="6964099" y="454719"/>
                    </a:lnTo>
                    <a:lnTo>
                      <a:pt x="6947425" y="429933"/>
                    </a:lnTo>
                    <a:lnTo>
                      <a:pt x="6934805" y="410104"/>
                    </a:lnTo>
                    <a:lnTo>
                      <a:pt x="6931201" y="404695"/>
                    </a:lnTo>
                    <a:lnTo>
                      <a:pt x="6914075" y="379458"/>
                    </a:lnTo>
                    <a:lnTo>
                      <a:pt x="6896049" y="354221"/>
                    </a:lnTo>
                    <a:lnTo>
                      <a:pt x="6884331" y="338448"/>
                    </a:lnTo>
                    <a:lnTo>
                      <a:pt x="6876220" y="329435"/>
                    </a:lnTo>
                    <a:lnTo>
                      <a:pt x="6853235" y="304198"/>
                    </a:lnTo>
                    <a:lnTo>
                      <a:pt x="6834308" y="282566"/>
                    </a:lnTo>
                    <a:lnTo>
                      <a:pt x="6829801" y="278961"/>
                    </a:lnTo>
                    <a:lnTo>
                      <a:pt x="6796453" y="253723"/>
                    </a:lnTo>
                    <a:lnTo>
                      <a:pt x="6783834" y="243809"/>
                    </a:lnTo>
                    <a:lnTo>
                      <a:pt x="6749132" y="228937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3529"/>
                    </a:lnTo>
                    <a:lnTo>
                      <a:pt x="6616187" y="228937"/>
                    </a:lnTo>
                    <a:lnTo>
                      <a:pt x="6582837" y="239302"/>
                    </a:lnTo>
                    <a:lnTo>
                      <a:pt x="6550841" y="253723"/>
                    </a:lnTo>
                    <a:lnTo>
                      <a:pt x="6532814" y="261385"/>
                    </a:lnTo>
                    <a:lnTo>
                      <a:pt x="6494959" y="278961"/>
                    </a:lnTo>
                    <a:lnTo>
                      <a:pt x="6482340" y="285270"/>
                    </a:lnTo>
                    <a:lnTo>
                      <a:pt x="6444485" y="304198"/>
                    </a:lnTo>
                    <a:lnTo>
                      <a:pt x="6432316" y="309605"/>
                    </a:lnTo>
                    <a:lnTo>
                      <a:pt x="6392208" y="329435"/>
                    </a:lnTo>
                    <a:lnTo>
                      <a:pt x="6381842" y="334392"/>
                    </a:lnTo>
                    <a:lnTo>
                      <a:pt x="6336776" y="354221"/>
                    </a:lnTo>
                    <a:lnTo>
                      <a:pt x="6331819" y="356475"/>
                    </a:lnTo>
                    <a:lnTo>
                      <a:pt x="6281344" y="376755"/>
                    </a:lnTo>
                    <a:lnTo>
                      <a:pt x="6274134" y="379458"/>
                    </a:lnTo>
                    <a:lnTo>
                      <a:pt x="6231321" y="396133"/>
                    </a:lnTo>
                    <a:lnTo>
                      <a:pt x="6205183" y="404695"/>
                    </a:lnTo>
                    <a:lnTo>
                      <a:pt x="6180847" y="412357"/>
                    </a:lnTo>
                    <a:lnTo>
                      <a:pt x="6130822" y="424074"/>
                    </a:lnTo>
                    <a:lnTo>
                      <a:pt x="6090263" y="429933"/>
                    </a:lnTo>
                    <a:lnTo>
                      <a:pt x="6080348" y="431285"/>
                    </a:lnTo>
                    <a:lnTo>
                      <a:pt x="6030325" y="432186"/>
                    </a:lnTo>
                    <a:lnTo>
                      <a:pt x="6012749" y="429933"/>
                    </a:lnTo>
                    <a:lnTo>
                      <a:pt x="5979851" y="424976"/>
                    </a:lnTo>
                    <a:lnTo>
                      <a:pt x="5929827" y="409202"/>
                    </a:lnTo>
                    <a:lnTo>
                      <a:pt x="5920363" y="404695"/>
                    </a:lnTo>
                    <a:lnTo>
                      <a:pt x="5879353" y="385317"/>
                    </a:lnTo>
                    <a:lnTo>
                      <a:pt x="5870790" y="379458"/>
                    </a:lnTo>
                    <a:lnTo>
                      <a:pt x="5832034" y="354221"/>
                    </a:lnTo>
                    <a:lnTo>
                      <a:pt x="5829328" y="352419"/>
                    </a:lnTo>
                    <a:lnTo>
                      <a:pt x="5799586" y="329435"/>
                    </a:lnTo>
                    <a:lnTo>
                      <a:pt x="5778854" y="313662"/>
                    </a:lnTo>
                    <a:lnTo>
                      <a:pt x="5767588" y="304198"/>
                    </a:lnTo>
                    <a:lnTo>
                      <a:pt x="5738746" y="278961"/>
                    </a:lnTo>
                    <a:lnTo>
                      <a:pt x="5728831" y="270398"/>
                    </a:lnTo>
                    <a:lnTo>
                      <a:pt x="5710354" y="253723"/>
                    </a:lnTo>
                    <a:lnTo>
                      <a:pt x="5682413" y="228937"/>
                    </a:lnTo>
                    <a:lnTo>
                      <a:pt x="5678357" y="225332"/>
                    </a:lnTo>
                    <a:lnTo>
                      <a:pt x="5653570" y="203700"/>
                    </a:lnTo>
                    <a:lnTo>
                      <a:pt x="5628333" y="180716"/>
                    </a:lnTo>
                    <a:lnTo>
                      <a:pt x="5625629" y="178463"/>
                    </a:lnTo>
                    <a:lnTo>
                      <a:pt x="5596787" y="153226"/>
                    </a:lnTo>
                    <a:lnTo>
                      <a:pt x="5577859" y="137903"/>
                    </a:lnTo>
                    <a:lnTo>
                      <a:pt x="5564789" y="128439"/>
                    </a:lnTo>
                    <a:lnTo>
                      <a:pt x="5531441" y="103202"/>
                    </a:lnTo>
                    <a:lnTo>
                      <a:pt x="5527836" y="100498"/>
                    </a:lnTo>
                    <a:lnTo>
                      <a:pt x="5489979" y="77965"/>
                    </a:lnTo>
                    <a:lnTo>
                      <a:pt x="5477360" y="70754"/>
                    </a:lnTo>
                    <a:lnTo>
                      <a:pt x="5431844" y="52728"/>
                    </a:lnTo>
                    <a:lnTo>
                      <a:pt x="5427337" y="50925"/>
                    </a:lnTo>
                    <a:lnTo>
                      <a:pt x="5376863" y="43264"/>
                    </a:lnTo>
                    <a:lnTo>
                      <a:pt x="5326839" y="48221"/>
                    </a:lnTo>
                    <a:lnTo>
                      <a:pt x="5314672" y="52728"/>
                    </a:lnTo>
                    <a:lnTo>
                      <a:pt x="5276365" y="68501"/>
                    </a:lnTo>
                    <a:lnTo>
                      <a:pt x="5262395" y="77965"/>
                    </a:lnTo>
                    <a:lnTo>
                      <a:pt x="5226342" y="102300"/>
                    </a:lnTo>
                    <a:lnTo>
                      <a:pt x="5225440" y="103202"/>
                    </a:lnTo>
                    <a:lnTo>
                      <a:pt x="5197499" y="128439"/>
                    </a:lnTo>
                    <a:lnTo>
                      <a:pt x="5175867" y="147818"/>
                    </a:lnTo>
                    <a:lnTo>
                      <a:pt x="5170459" y="153226"/>
                    </a:lnTo>
                    <a:lnTo>
                      <a:pt x="5147025" y="178463"/>
                    </a:lnTo>
                    <a:lnTo>
                      <a:pt x="5125844" y="202348"/>
                    </a:lnTo>
                    <a:lnTo>
                      <a:pt x="5124492" y="203700"/>
                    </a:lnTo>
                    <a:lnTo>
                      <a:pt x="5101959" y="228937"/>
                    </a:lnTo>
                    <a:lnTo>
                      <a:pt x="5080777" y="253723"/>
                    </a:lnTo>
                    <a:lnTo>
                      <a:pt x="5075370" y="260483"/>
                    </a:lnTo>
                    <a:lnTo>
                      <a:pt x="5059145" y="278961"/>
                    </a:lnTo>
                    <a:lnTo>
                      <a:pt x="5037063" y="304198"/>
                    </a:lnTo>
                    <a:lnTo>
                      <a:pt x="5025345" y="317717"/>
                    </a:lnTo>
                    <a:lnTo>
                      <a:pt x="5014079" y="329435"/>
                    </a:lnTo>
                    <a:lnTo>
                      <a:pt x="4989744" y="354221"/>
                    </a:lnTo>
                    <a:lnTo>
                      <a:pt x="4974871" y="369995"/>
                    </a:lnTo>
                    <a:lnTo>
                      <a:pt x="4963605" y="379458"/>
                    </a:lnTo>
                    <a:lnTo>
                      <a:pt x="4934312" y="404695"/>
                    </a:lnTo>
                    <a:lnTo>
                      <a:pt x="4924848" y="413258"/>
                    </a:lnTo>
                    <a:lnTo>
                      <a:pt x="4899160" y="429933"/>
                    </a:lnTo>
                    <a:lnTo>
                      <a:pt x="4874374" y="446157"/>
                    </a:lnTo>
                    <a:lnTo>
                      <a:pt x="4853193" y="454719"/>
                    </a:lnTo>
                    <a:lnTo>
                      <a:pt x="4824350" y="466887"/>
                    </a:lnTo>
                    <a:lnTo>
                      <a:pt x="4773876" y="477703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0493"/>
                    </a:lnTo>
                    <a:lnTo>
                      <a:pt x="4572880" y="463282"/>
                    </a:lnTo>
                    <a:lnTo>
                      <a:pt x="4526462" y="454719"/>
                    </a:lnTo>
                    <a:lnTo>
                      <a:pt x="4522856" y="454269"/>
                    </a:lnTo>
                    <a:lnTo>
                      <a:pt x="4472382" y="444804"/>
                    </a:lnTo>
                    <a:lnTo>
                      <a:pt x="4422358" y="433989"/>
                    </a:lnTo>
                    <a:lnTo>
                      <a:pt x="4404331" y="429933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03834" y="404695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191618" y="379458"/>
                    </a:lnTo>
                    <a:lnTo>
                      <a:pt x="4170888" y="375853"/>
                    </a:lnTo>
                    <a:lnTo>
                      <a:pt x="4120865" y="368643"/>
                    </a:lnTo>
                    <a:lnTo>
                      <a:pt x="4070390" y="363685"/>
                    </a:lnTo>
                    <a:lnTo>
                      <a:pt x="4020367" y="358277"/>
                    </a:lnTo>
                    <a:lnTo>
                      <a:pt x="3992875" y="354221"/>
                    </a:lnTo>
                    <a:lnTo>
                      <a:pt x="3969893" y="351067"/>
                    </a:lnTo>
                    <a:lnTo>
                      <a:pt x="3919868" y="342053"/>
                    </a:lnTo>
                    <a:lnTo>
                      <a:pt x="3877957" y="329435"/>
                    </a:lnTo>
                    <a:lnTo>
                      <a:pt x="3869394" y="326731"/>
                    </a:lnTo>
                    <a:lnTo>
                      <a:pt x="3819371" y="306451"/>
                    </a:lnTo>
                    <a:lnTo>
                      <a:pt x="3814413" y="304198"/>
                    </a:lnTo>
                    <a:lnTo>
                      <a:pt x="3768896" y="283017"/>
                    </a:lnTo>
                    <a:lnTo>
                      <a:pt x="3761235" y="278961"/>
                    </a:lnTo>
                    <a:lnTo>
                      <a:pt x="3718873" y="257329"/>
                    </a:lnTo>
                    <a:lnTo>
                      <a:pt x="3712113" y="253723"/>
                    </a:lnTo>
                    <a:lnTo>
                      <a:pt x="3668399" y="232092"/>
                    </a:lnTo>
                    <a:lnTo>
                      <a:pt x="3660737" y="228937"/>
                    </a:lnTo>
                    <a:lnTo>
                      <a:pt x="3618374" y="209559"/>
                    </a:lnTo>
                    <a:lnTo>
                      <a:pt x="3601250" y="203700"/>
                    </a:lnTo>
                    <a:lnTo>
                      <a:pt x="3567900" y="192433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927"/>
                    </a:lnTo>
                    <a:lnTo>
                      <a:pt x="3366905" y="199644"/>
                    </a:lnTo>
                    <a:lnTo>
                      <a:pt x="3354286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542"/>
                    </a:lnTo>
                    <a:lnTo>
                      <a:pt x="3216384" y="251019"/>
                    </a:lnTo>
                    <a:lnTo>
                      <a:pt x="3206920" y="253723"/>
                    </a:lnTo>
                    <a:lnTo>
                      <a:pt x="3165909" y="266793"/>
                    </a:lnTo>
                    <a:lnTo>
                      <a:pt x="3115885" y="278510"/>
                    </a:lnTo>
                    <a:lnTo>
                      <a:pt x="3112730" y="278961"/>
                    </a:lnTo>
                    <a:lnTo>
                      <a:pt x="3065411" y="285270"/>
                    </a:lnTo>
                    <a:lnTo>
                      <a:pt x="3014937" y="284819"/>
                    </a:lnTo>
                    <a:lnTo>
                      <a:pt x="2976179" y="278961"/>
                    </a:lnTo>
                    <a:lnTo>
                      <a:pt x="2964913" y="277608"/>
                    </a:lnTo>
                    <a:lnTo>
                      <a:pt x="2914439" y="263638"/>
                    </a:lnTo>
                    <a:lnTo>
                      <a:pt x="2891005" y="253723"/>
                    </a:lnTo>
                    <a:lnTo>
                      <a:pt x="2864416" y="243358"/>
                    </a:lnTo>
                    <a:lnTo>
                      <a:pt x="2834672" y="228937"/>
                    </a:lnTo>
                    <a:lnTo>
                      <a:pt x="2813942" y="218572"/>
                    </a:lnTo>
                    <a:lnTo>
                      <a:pt x="2786450" y="203700"/>
                    </a:lnTo>
                    <a:lnTo>
                      <a:pt x="2763917" y="191983"/>
                    </a:lnTo>
                    <a:lnTo>
                      <a:pt x="2739131" y="178463"/>
                    </a:lnTo>
                    <a:lnTo>
                      <a:pt x="2713443" y="164492"/>
                    </a:lnTo>
                    <a:lnTo>
                      <a:pt x="2691811" y="153226"/>
                    </a:lnTo>
                    <a:lnTo>
                      <a:pt x="2663419" y="137903"/>
                    </a:lnTo>
                    <a:lnTo>
                      <a:pt x="2642689" y="128439"/>
                    </a:lnTo>
                    <a:lnTo>
                      <a:pt x="2612945" y="114919"/>
                    </a:lnTo>
                    <a:lnTo>
                      <a:pt x="2587258" y="103202"/>
                    </a:lnTo>
                    <a:lnTo>
                      <a:pt x="2562922" y="92386"/>
                    </a:lnTo>
                    <a:lnTo>
                      <a:pt x="2524615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467" y="52728"/>
                    </a:lnTo>
                    <a:lnTo>
                      <a:pt x="2411949" y="36954"/>
                    </a:lnTo>
                    <a:lnTo>
                      <a:pt x="2382205" y="27941"/>
                    </a:lnTo>
                    <a:lnTo>
                      <a:pt x="2361926" y="21632"/>
                    </a:lnTo>
                    <a:lnTo>
                      <a:pt x="2311451" y="9013"/>
                    </a:lnTo>
                    <a:lnTo>
                      <a:pt x="2276299" y="2704"/>
                    </a:lnTo>
                    <a:lnTo>
                      <a:pt x="2261428" y="0"/>
                    </a:lnTo>
                    <a:lnTo>
                      <a:pt x="2210954" y="451"/>
                    </a:lnTo>
                    <a:lnTo>
                      <a:pt x="2196532" y="2704"/>
                    </a:lnTo>
                    <a:lnTo>
                      <a:pt x="2160930" y="8112"/>
                    </a:lnTo>
                    <a:lnTo>
                      <a:pt x="2110456" y="26139"/>
                    </a:lnTo>
                    <a:lnTo>
                      <a:pt x="2108203" y="27941"/>
                    </a:lnTo>
                    <a:lnTo>
                      <a:pt x="2065389" y="52728"/>
                    </a:lnTo>
                    <a:lnTo>
                      <a:pt x="2060433" y="55882"/>
                    </a:lnTo>
                    <a:lnTo>
                      <a:pt x="2032490" y="77965"/>
                    </a:lnTo>
                    <a:lnTo>
                      <a:pt x="2009957" y="95540"/>
                    </a:lnTo>
                    <a:lnTo>
                      <a:pt x="2001845" y="103202"/>
                    </a:lnTo>
                    <a:lnTo>
                      <a:pt x="1973453" y="128439"/>
                    </a:lnTo>
                    <a:lnTo>
                      <a:pt x="1959934" y="140607"/>
                    </a:lnTo>
                    <a:lnTo>
                      <a:pt x="1946415" y="153226"/>
                    </a:lnTo>
                    <a:lnTo>
                      <a:pt x="1920276" y="178463"/>
                    </a:lnTo>
                    <a:lnTo>
                      <a:pt x="1909460" y="188828"/>
                    </a:lnTo>
                    <a:lnTo>
                      <a:pt x="1894587" y="203700"/>
                    </a:lnTo>
                    <a:lnTo>
                      <a:pt x="1869350" y="228937"/>
                    </a:lnTo>
                    <a:lnTo>
                      <a:pt x="1859436" y="238401"/>
                    </a:lnTo>
                    <a:lnTo>
                      <a:pt x="1841409" y="253723"/>
                    </a:lnTo>
                    <a:lnTo>
                      <a:pt x="1814369" y="278961"/>
                    </a:lnTo>
                    <a:lnTo>
                      <a:pt x="1808962" y="283467"/>
                    </a:lnTo>
                    <a:lnTo>
                      <a:pt x="1781922" y="304198"/>
                    </a:lnTo>
                    <a:lnTo>
                      <a:pt x="1758939" y="321774"/>
                    </a:lnTo>
                    <a:lnTo>
                      <a:pt x="1747672" y="329435"/>
                    </a:lnTo>
                    <a:lnTo>
                      <a:pt x="1709817" y="354221"/>
                    </a:lnTo>
                    <a:lnTo>
                      <a:pt x="1708465" y="355123"/>
                    </a:lnTo>
                    <a:lnTo>
                      <a:pt x="1661595" y="379458"/>
                    </a:lnTo>
                    <a:lnTo>
                      <a:pt x="1658440" y="381261"/>
                    </a:lnTo>
                    <a:lnTo>
                      <a:pt x="1607966" y="403794"/>
                    </a:lnTo>
                    <a:lnTo>
                      <a:pt x="1606163" y="404695"/>
                    </a:lnTo>
                    <a:lnTo>
                      <a:pt x="1557942" y="424074"/>
                    </a:lnTo>
                    <a:lnTo>
                      <a:pt x="1543522" y="429933"/>
                    </a:lnTo>
                    <a:lnTo>
                      <a:pt x="1507468" y="443453"/>
                    </a:lnTo>
                    <a:lnTo>
                      <a:pt x="1479527" y="454719"/>
                    </a:lnTo>
                    <a:lnTo>
                      <a:pt x="1457445" y="464634"/>
                    </a:lnTo>
                    <a:lnTo>
                      <a:pt x="1426349" y="479956"/>
                    </a:lnTo>
                    <a:lnTo>
                      <a:pt x="1406971" y="488970"/>
                    </a:lnTo>
                    <a:lnTo>
                      <a:pt x="1373621" y="505194"/>
                    </a:lnTo>
                    <a:lnTo>
                      <a:pt x="1356946" y="513756"/>
                    </a:lnTo>
                    <a:lnTo>
                      <a:pt x="1323147" y="530431"/>
                    </a:lnTo>
                    <a:lnTo>
                      <a:pt x="1306472" y="538543"/>
                    </a:lnTo>
                    <a:lnTo>
                      <a:pt x="1268617" y="555217"/>
                    </a:lnTo>
                    <a:lnTo>
                      <a:pt x="1256448" y="561076"/>
                    </a:lnTo>
                    <a:lnTo>
                      <a:pt x="1207777" y="580454"/>
                    </a:lnTo>
                    <a:lnTo>
                      <a:pt x="1205974" y="581356"/>
                    </a:lnTo>
                    <a:lnTo>
                      <a:pt x="1155951" y="597580"/>
                    </a:lnTo>
                    <a:lnTo>
                      <a:pt x="1126658" y="605692"/>
                    </a:lnTo>
                    <a:lnTo>
                      <a:pt x="1105477" y="611550"/>
                    </a:lnTo>
                    <a:lnTo>
                      <a:pt x="1055453" y="623718"/>
                    </a:lnTo>
                    <a:lnTo>
                      <a:pt x="1030667" y="630929"/>
                    </a:lnTo>
                    <a:lnTo>
                      <a:pt x="1004979" y="637689"/>
                    </a:lnTo>
                    <a:lnTo>
                      <a:pt x="954956" y="653913"/>
                    </a:lnTo>
                    <a:lnTo>
                      <a:pt x="949998" y="656166"/>
                    </a:lnTo>
                    <a:lnTo>
                      <a:pt x="904480" y="675093"/>
                    </a:lnTo>
                    <a:lnTo>
                      <a:pt x="892764" y="680952"/>
                    </a:lnTo>
                    <a:lnTo>
                      <a:pt x="854457" y="701232"/>
                    </a:lnTo>
                    <a:lnTo>
                      <a:pt x="845894" y="706189"/>
                    </a:lnTo>
                    <a:lnTo>
                      <a:pt x="804433" y="731426"/>
                    </a:lnTo>
                    <a:lnTo>
                      <a:pt x="803983" y="731426"/>
                    </a:lnTo>
                    <a:lnTo>
                      <a:pt x="763424" y="756664"/>
                    </a:lnTo>
                    <a:lnTo>
                      <a:pt x="753959" y="762522"/>
                    </a:lnTo>
                    <a:lnTo>
                      <a:pt x="720610" y="781450"/>
                    </a:lnTo>
                    <a:lnTo>
                      <a:pt x="703485" y="791815"/>
                    </a:lnTo>
                    <a:lnTo>
                      <a:pt x="672840" y="806687"/>
                    </a:lnTo>
                    <a:lnTo>
                      <a:pt x="653462" y="816151"/>
                    </a:lnTo>
                    <a:lnTo>
                      <a:pt x="602986" y="829671"/>
                    </a:lnTo>
                    <a:lnTo>
                      <a:pt x="552963" y="829671"/>
                    </a:lnTo>
                    <a:lnTo>
                      <a:pt x="502489" y="815250"/>
                    </a:lnTo>
                    <a:lnTo>
                      <a:pt x="488969" y="806687"/>
                    </a:lnTo>
                    <a:lnTo>
                      <a:pt x="452465" y="781901"/>
                    </a:lnTo>
                    <a:lnTo>
                      <a:pt x="452015" y="781450"/>
                    </a:lnTo>
                    <a:lnTo>
                      <a:pt x="425426" y="756664"/>
                    </a:lnTo>
                    <a:lnTo>
                      <a:pt x="401991" y="734131"/>
                    </a:lnTo>
                    <a:lnTo>
                      <a:pt x="399738" y="731426"/>
                    </a:lnTo>
                    <a:lnTo>
                      <a:pt x="379909" y="706189"/>
                    </a:lnTo>
                    <a:lnTo>
                      <a:pt x="359179" y="680952"/>
                    </a:lnTo>
                    <a:lnTo>
                      <a:pt x="351968" y="671939"/>
                    </a:lnTo>
                    <a:lnTo>
                      <a:pt x="340701" y="656166"/>
                    </a:lnTo>
                    <a:lnTo>
                      <a:pt x="323576" y="630929"/>
                    </a:lnTo>
                    <a:lnTo>
                      <a:pt x="305999" y="605692"/>
                    </a:lnTo>
                    <a:lnTo>
                      <a:pt x="301494" y="599382"/>
                    </a:lnTo>
                    <a:lnTo>
                      <a:pt x="289776" y="580454"/>
                    </a:lnTo>
                    <a:lnTo>
                      <a:pt x="272651" y="555217"/>
                    </a:lnTo>
                    <a:lnTo>
                      <a:pt x="255976" y="530431"/>
                    </a:lnTo>
                    <a:lnTo>
                      <a:pt x="251469" y="523220"/>
                    </a:lnTo>
                    <a:lnTo>
                      <a:pt x="239752" y="505194"/>
                    </a:lnTo>
                    <a:lnTo>
                      <a:pt x="222628" y="479956"/>
                    </a:lnTo>
                    <a:lnTo>
                      <a:pt x="205952" y="454719"/>
                    </a:lnTo>
                    <a:lnTo>
                      <a:pt x="200995" y="447509"/>
                    </a:lnTo>
                    <a:lnTo>
                      <a:pt x="187476" y="429933"/>
                    </a:lnTo>
                    <a:lnTo>
                      <a:pt x="168548" y="404695"/>
                    </a:lnTo>
                    <a:lnTo>
                      <a:pt x="150971" y="380810"/>
                    </a:lnTo>
                    <a:lnTo>
                      <a:pt x="149619" y="379458"/>
                    </a:lnTo>
                    <a:lnTo>
                      <a:pt x="125734" y="354221"/>
                    </a:lnTo>
                    <a:lnTo>
                      <a:pt x="101399" y="329435"/>
                    </a:lnTo>
                    <a:lnTo>
                      <a:pt x="100497" y="328534"/>
                    </a:lnTo>
                    <a:lnTo>
                      <a:pt x="66697" y="304198"/>
                    </a:lnTo>
                    <a:lnTo>
                      <a:pt x="50474" y="292480"/>
                    </a:lnTo>
                    <a:lnTo>
                      <a:pt x="5408" y="278961"/>
                    </a:lnTo>
                    <a:lnTo>
                      <a:pt x="0" y="277608"/>
                    </a:lnTo>
                    <a:lnTo>
                      <a:pt x="0" y="278961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221"/>
                    </a:lnTo>
                    <a:lnTo>
                      <a:pt x="0" y="379458"/>
                    </a:lnTo>
                    <a:lnTo>
                      <a:pt x="0" y="404695"/>
                    </a:lnTo>
                    <a:lnTo>
                      <a:pt x="0" y="429933"/>
                    </a:lnTo>
                    <a:lnTo>
                      <a:pt x="0" y="454719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217"/>
                    </a:lnTo>
                    <a:lnTo>
                      <a:pt x="0" y="580454"/>
                    </a:lnTo>
                    <a:lnTo>
                      <a:pt x="0" y="599833"/>
                    </a:lnTo>
                    <a:lnTo>
                      <a:pt x="19378" y="605692"/>
                    </a:lnTo>
                    <a:lnTo>
                      <a:pt x="50474" y="615155"/>
                    </a:lnTo>
                    <a:lnTo>
                      <a:pt x="72556" y="630929"/>
                    </a:lnTo>
                    <a:lnTo>
                      <a:pt x="100497" y="650758"/>
                    </a:lnTo>
                    <a:lnTo>
                      <a:pt x="105455" y="656166"/>
                    </a:lnTo>
                    <a:lnTo>
                      <a:pt x="129790" y="680952"/>
                    </a:lnTo>
                    <a:lnTo>
                      <a:pt x="150971" y="703485"/>
                    </a:lnTo>
                    <a:lnTo>
                      <a:pt x="152774" y="706189"/>
                    </a:lnTo>
                    <a:lnTo>
                      <a:pt x="171703" y="731426"/>
                    </a:lnTo>
                    <a:lnTo>
                      <a:pt x="191081" y="756664"/>
                    </a:lnTo>
                    <a:lnTo>
                      <a:pt x="200995" y="769733"/>
                    </a:lnTo>
                    <a:lnTo>
                      <a:pt x="208656" y="781450"/>
                    </a:lnTo>
                    <a:lnTo>
                      <a:pt x="225781" y="806687"/>
                    </a:lnTo>
                    <a:lnTo>
                      <a:pt x="242456" y="831924"/>
                    </a:lnTo>
                    <a:lnTo>
                      <a:pt x="251469" y="844543"/>
                    </a:lnTo>
                    <a:lnTo>
                      <a:pt x="259581" y="857161"/>
                    </a:lnTo>
                    <a:lnTo>
                      <a:pt x="275806" y="881948"/>
                    </a:lnTo>
                    <a:lnTo>
                      <a:pt x="292480" y="907185"/>
                    </a:lnTo>
                    <a:lnTo>
                      <a:pt x="301494" y="921606"/>
                    </a:lnTo>
                    <a:lnTo>
                      <a:pt x="309154" y="932422"/>
                    </a:lnTo>
                    <a:lnTo>
                      <a:pt x="326731" y="957660"/>
                    </a:lnTo>
                    <a:close/>
                  </a:path>
                </a:pathLst>
              </a:custGeom>
              <a:solidFill>
                <a:srgbClr val="E4EEF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任意多边形: 形状 14">
                <a:extLst>
                  <a:ext uri="{FF2B5EF4-FFF2-40B4-BE49-F238E27FC236}">
                    <a16:creationId xmlns:a16="http://schemas.microsoft.com/office/drawing/2014/main" id="{18D31AD7-6E60-1343-E0CE-794536D15A5B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1152345"/>
              </a:xfrm>
              <a:custGeom>
                <a:avLst/>
                <a:gdLst>
                  <a:gd name="connsiteX0" fmla="*/ 502489 w 7487769"/>
                  <a:gd name="connsiteY0" fmla="*/ 1137925 h 1152345"/>
                  <a:gd name="connsiteX1" fmla="*/ 552963 w 7487769"/>
                  <a:gd name="connsiteY1" fmla="*/ 1152346 h 1152345"/>
                  <a:gd name="connsiteX2" fmla="*/ 602986 w 7487769"/>
                  <a:gd name="connsiteY2" fmla="*/ 1152346 h 1152345"/>
                  <a:gd name="connsiteX3" fmla="*/ 653462 w 7487769"/>
                  <a:gd name="connsiteY3" fmla="*/ 1138826 h 1152345"/>
                  <a:gd name="connsiteX4" fmla="*/ 672840 w 7487769"/>
                  <a:gd name="connsiteY4" fmla="*/ 1129362 h 1152345"/>
                  <a:gd name="connsiteX5" fmla="*/ 703485 w 7487769"/>
                  <a:gd name="connsiteY5" fmla="*/ 1114490 h 1152345"/>
                  <a:gd name="connsiteX6" fmla="*/ 720610 w 7487769"/>
                  <a:gd name="connsiteY6" fmla="*/ 1104125 h 1152345"/>
                  <a:gd name="connsiteX7" fmla="*/ 753959 w 7487769"/>
                  <a:gd name="connsiteY7" fmla="*/ 1085197 h 1152345"/>
                  <a:gd name="connsiteX8" fmla="*/ 763424 w 7487769"/>
                  <a:gd name="connsiteY8" fmla="*/ 1079339 h 1152345"/>
                  <a:gd name="connsiteX9" fmla="*/ 803983 w 7487769"/>
                  <a:gd name="connsiteY9" fmla="*/ 1054101 h 1152345"/>
                  <a:gd name="connsiteX10" fmla="*/ 804433 w 7487769"/>
                  <a:gd name="connsiteY10" fmla="*/ 1054101 h 1152345"/>
                  <a:gd name="connsiteX11" fmla="*/ 845894 w 7487769"/>
                  <a:gd name="connsiteY11" fmla="*/ 1028864 h 1152345"/>
                  <a:gd name="connsiteX12" fmla="*/ 854457 w 7487769"/>
                  <a:gd name="connsiteY12" fmla="*/ 1023907 h 1152345"/>
                  <a:gd name="connsiteX13" fmla="*/ 892764 w 7487769"/>
                  <a:gd name="connsiteY13" fmla="*/ 1003627 h 1152345"/>
                  <a:gd name="connsiteX14" fmla="*/ 904480 w 7487769"/>
                  <a:gd name="connsiteY14" fmla="*/ 997768 h 1152345"/>
                  <a:gd name="connsiteX15" fmla="*/ 949998 w 7487769"/>
                  <a:gd name="connsiteY15" fmla="*/ 978841 h 1152345"/>
                  <a:gd name="connsiteX16" fmla="*/ 954956 w 7487769"/>
                  <a:gd name="connsiteY16" fmla="*/ 976587 h 1152345"/>
                  <a:gd name="connsiteX17" fmla="*/ 1004979 w 7487769"/>
                  <a:gd name="connsiteY17" fmla="*/ 960364 h 1152345"/>
                  <a:gd name="connsiteX18" fmla="*/ 1030667 w 7487769"/>
                  <a:gd name="connsiteY18" fmla="*/ 953604 h 1152345"/>
                  <a:gd name="connsiteX19" fmla="*/ 1055453 w 7487769"/>
                  <a:gd name="connsiteY19" fmla="*/ 946393 h 1152345"/>
                  <a:gd name="connsiteX20" fmla="*/ 1105477 w 7487769"/>
                  <a:gd name="connsiteY20" fmla="*/ 934225 h 1152345"/>
                  <a:gd name="connsiteX21" fmla="*/ 1126658 w 7487769"/>
                  <a:gd name="connsiteY21" fmla="*/ 928367 h 1152345"/>
                  <a:gd name="connsiteX22" fmla="*/ 1155951 w 7487769"/>
                  <a:gd name="connsiteY22" fmla="*/ 920255 h 1152345"/>
                  <a:gd name="connsiteX23" fmla="*/ 1205974 w 7487769"/>
                  <a:gd name="connsiteY23" fmla="*/ 904031 h 1152345"/>
                  <a:gd name="connsiteX24" fmla="*/ 1207777 w 7487769"/>
                  <a:gd name="connsiteY24" fmla="*/ 903129 h 1152345"/>
                  <a:gd name="connsiteX25" fmla="*/ 1256448 w 7487769"/>
                  <a:gd name="connsiteY25" fmla="*/ 883751 h 1152345"/>
                  <a:gd name="connsiteX26" fmla="*/ 1268617 w 7487769"/>
                  <a:gd name="connsiteY26" fmla="*/ 877892 h 1152345"/>
                  <a:gd name="connsiteX27" fmla="*/ 1306472 w 7487769"/>
                  <a:gd name="connsiteY27" fmla="*/ 861217 h 1152345"/>
                  <a:gd name="connsiteX28" fmla="*/ 1323147 w 7487769"/>
                  <a:gd name="connsiteY28" fmla="*/ 853105 h 1152345"/>
                  <a:gd name="connsiteX29" fmla="*/ 1356946 w 7487769"/>
                  <a:gd name="connsiteY29" fmla="*/ 836431 h 1152345"/>
                  <a:gd name="connsiteX30" fmla="*/ 1373621 w 7487769"/>
                  <a:gd name="connsiteY30" fmla="*/ 827868 h 1152345"/>
                  <a:gd name="connsiteX31" fmla="*/ 1406971 w 7487769"/>
                  <a:gd name="connsiteY31" fmla="*/ 811645 h 1152345"/>
                  <a:gd name="connsiteX32" fmla="*/ 1426349 w 7487769"/>
                  <a:gd name="connsiteY32" fmla="*/ 802631 h 1152345"/>
                  <a:gd name="connsiteX33" fmla="*/ 1457445 w 7487769"/>
                  <a:gd name="connsiteY33" fmla="*/ 787309 h 1152345"/>
                  <a:gd name="connsiteX34" fmla="*/ 1479527 w 7487769"/>
                  <a:gd name="connsiteY34" fmla="*/ 777394 h 1152345"/>
                  <a:gd name="connsiteX35" fmla="*/ 1507468 w 7487769"/>
                  <a:gd name="connsiteY35" fmla="*/ 766127 h 1152345"/>
                  <a:gd name="connsiteX36" fmla="*/ 1543522 w 7487769"/>
                  <a:gd name="connsiteY36" fmla="*/ 752608 h 1152345"/>
                  <a:gd name="connsiteX37" fmla="*/ 1557942 w 7487769"/>
                  <a:gd name="connsiteY37" fmla="*/ 746749 h 1152345"/>
                  <a:gd name="connsiteX38" fmla="*/ 1606163 w 7487769"/>
                  <a:gd name="connsiteY38" fmla="*/ 727370 h 1152345"/>
                  <a:gd name="connsiteX39" fmla="*/ 1607966 w 7487769"/>
                  <a:gd name="connsiteY39" fmla="*/ 726469 h 1152345"/>
                  <a:gd name="connsiteX40" fmla="*/ 1658440 w 7487769"/>
                  <a:gd name="connsiteY40" fmla="*/ 703936 h 1152345"/>
                  <a:gd name="connsiteX41" fmla="*/ 1661595 w 7487769"/>
                  <a:gd name="connsiteY41" fmla="*/ 702133 h 1152345"/>
                  <a:gd name="connsiteX42" fmla="*/ 1708465 w 7487769"/>
                  <a:gd name="connsiteY42" fmla="*/ 677797 h 1152345"/>
                  <a:gd name="connsiteX43" fmla="*/ 1709817 w 7487769"/>
                  <a:gd name="connsiteY43" fmla="*/ 676896 h 1152345"/>
                  <a:gd name="connsiteX44" fmla="*/ 1747672 w 7487769"/>
                  <a:gd name="connsiteY44" fmla="*/ 652110 h 1152345"/>
                  <a:gd name="connsiteX45" fmla="*/ 1758939 w 7487769"/>
                  <a:gd name="connsiteY45" fmla="*/ 644449 h 1152345"/>
                  <a:gd name="connsiteX46" fmla="*/ 1781922 w 7487769"/>
                  <a:gd name="connsiteY46" fmla="*/ 626873 h 1152345"/>
                  <a:gd name="connsiteX47" fmla="*/ 1808962 w 7487769"/>
                  <a:gd name="connsiteY47" fmla="*/ 606142 h 1152345"/>
                  <a:gd name="connsiteX48" fmla="*/ 1814369 w 7487769"/>
                  <a:gd name="connsiteY48" fmla="*/ 601636 h 1152345"/>
                  <a:gd name="connsiteX49" fmla="*/ 1841409 w 7487769"/>
                  <a:gd name="connsiteY49" fmla="*/ 576398 h 1152345"/>
                  <a:gd name="connsiteX50" fmla="*/ 1859436 w 7487769"/>
                  <a:gd name="connsiteY50" fmla="*/ 561076 h 1152345"/>
                  <a:gd name="connsiteX51" fmla="*/ 1869350 w 7487769"/>
                  <a:gd name="connsiteY51" fmla="*/ 551612 h 1152345"/>
                  <a:gd name="connsiteX52" fmla="*/ 1894587 w 7487769"/>
                  <a:gd name="connsiteY52" fmla="*/ 526375 h 1152345"/>
                  <a:gd name="connsiteX53" fmla="*/ 1909460 w 7487769"/>
                  <a:gd name="connsiteY53" fmla="*/ 511503 h 1152345"/>
                  <a:gd name="connsiteX54" fmla="*/ 1920276 w 7487769"/>
                  <a:gd name="connsiteY54" fmla="*/ 501138 h 1152345"/>
                  <a:gd name="connsiteX55" fmla="*/ 1946415 w 7487769"/>
                  <a:gd name="connsiteY55" fmla="*/ 475901 h 1152345"/>
                  <a:gd name="connsiteX56" fmla="*/ 1959934 w 7487769"/>
                  <a:gd name="connsiteY56" fmla="*/ 463282 h 1152345"/>
                  <a:gd name="connsiteX57" fmla="*/ 1973453 w 7487769"/>
                  <a:gd name="connsiteY57" fmla="*/ 451114 h 1152345"/>
                  <a:gd name="connsiteX58" fmla="*/ 2001845 w 7487769"/>
                  <a:gd name="connsiteY58" fmla="*/ 425877 h 1152345"/>
                  <a:gd name="connsiteX59" fmla="*/ 2009957 w 7487769"/>
                  <a:gd name="connsiteY59" fmla="*/ 418215 h 1152345"/>
                  <a:gd name="connsiteX60" fmla="*/ 2032490 w 7487769"/>
                  <a:gd name="connsiteY60" fmla="*/ 400639 h 1152345"/>
                  <a:gd name="connsiteX61" fmla="*/ 2060433 w 7487769"/>
                  <a:gd name="connsiteY61" fmla="*/ 378557 h 1152345"/>
                  <a:gd name="connsiteX62" fmla="*/ 2065389 w 7487769"/>
                  <a:gd name="connsiteY62" fmla="*/ 375402 h 1152345"/>
                  <a:gd name="connsiteX63" fmla="*/ 2108203 w 7487769"/>
                  <a:gd name="connsiteY63" fmla="*/ 350616 h 1152345"/>
                  <a:gd name="connsiteX64" fmla="*/ 2110456 w 7487769"/>
                  <a:gd name="connsiteY64" fmla="*/ 348813 h 1152345"/>
                  <a:gd name="connsiteX65" fmla="*/ 2160930 w 7487769"/>
                  <a:gd name="connsiteY65" fmla="*/ 330787 h 1152345"/>
                  <a:gd name="connsiteX66" fmla="*/ 2196532 w 7487769"/>
                  <a:gd name="connsiteY66" fmla="*/ 325379 h 1152345"/>
                  <a:gd name="connsiteX67" fmla="*/ 2210954 w 7487769"/>
                  <a:gd name="connsiteY67" fmla="*/ 323126 h 1152345"/>
                  <a:gd name="connsiteX68" fmla="*/ 2261428 w 7487769"/>
                  <a:gd name="connsiteY68" fmla="*/ 322675 h 1152345"/>
                  <a:gd name="connsiteX69" fmla="*/ 2276299 w 7487769"/>
                  <a:gd name="connsiteY69" fmla="*/ 325379 h 1152345"/>
                  <a:gd name="connsiteX70" fmla="*/ 2311451 w 7487769"/>
                  <a:gd name="connsiteY70" fmla="*/ 331688 h 1152345"/>
                  <a:gd name="connsiteX71" fmla="*/ 2361926 w 7487769"/>
                  <a:gd name="connsiteY71" fmla="*/ 344307 h 1152345"/>
                  <a:gd name="connsiteX72" fmla="*/ 2382205 w 7487769"/>
                  <a:gd name="connsiteY72" fmla="*/ 350616 h 1152345"/>
                  <a:gd name="connsiteX73" fmla="*/ 2411949 w 7487769"/>
                  <a:gd name="connsiteY73" fmla="*/ 359629 h 1152345"/>
                  <a:gd name="connsiteX74" fmla="*/ 2457467 w 7487769"/>
                  <a:gd name="connsiteY74" fmla="*/ 375402 h 1152345"/>
                  <a:gd name="connsiteX75" fmla="*/ 2462423 w 7487769"/>
                  <a:gd name="connsiteY75" fmla="*/ 377205 h 1152345"/>
                  <a:gd name="connsiteX76" fmla="*/ 2512448 w 7487769"/>
                  <a:gd name="connsiteY76" fmla="*/ 396133 h 1152345"/>
                  <a:gd name="connsiteX77" fmla="*/ 2524615 w 7487769"/>
                  <a:gd name="connsiteY77" fmla="*/ 400639 h 1152345"/>
                  <a:gd name="connsiteX78" fmla="*/ 2562922 w 7487769"/>
                  <a:gd name="connsiteY78" fmla="*/ 415061 h 1152345"/>
                  <a:gd name="connsiteX79" fmla="*/ 2587258 w 7487769"/>
                  <a:gd name="connsiteY79" fmla="*/ 425877 h 1152345"/>
                  <a:gd name="connsiteX80" fmla="*/ 2612945 w 7487769"/>
                  <a:gd name="connsiteY80" fmla="*/ 437594 h 1152345"/>
                  <a:gd name="connsiteX81" fmla="*/ 2642689 w 7487769"/>
                  <a:gd name="connsiteY81" fmla="*/ 451114 h 1152345"/>
                  <a:gd name="connsiteX82" fmla="*/ 2663419 w 7487769"/>
                  <a:gd name="connsiteY82" fmla="*/ 460578 h 1152345"/>
                  <a:gd name="connsiteX83" fmla="*/ 2691811 w 7487769"/>
                  <a:gd name="connsiteY83" fmla="*/ 475901 h 1152345"/>
                  <a:gd name="connsiteX84" fmla="*/ 2713443 w 7487769"/>
                  <a:gd name="connsiteY84" fmla="*/ 487167 h 1152345"/>
                  <a:gd name="connsiteX85" fmla="*/ 2739131 w 7487769"/>
                  <a:gd name="connsiteY85" fmla="*/ 501138 h 1152345"/>
                  <a:gd name="connsiteX86" fmla="*/ 2763917 w 7487769"/>
                  <a:gd name="connsiteY86" fmla="*/ 514658 h 1152345"/>
                  <a:gd name="connsiteX87" fmla="*/ 2786450 w 7487769"/>
                  <a:gd name="connsiteY87" fmla="*/ 526375 h 1152345"/>
                  <a:gd name="connsiteX88" fmla="*/ 2813942 w 7487769"/>
                  <a:gd name="connsiteY88" fmla="*/ 541247 h 1152345"/>
                  <a:gd name="connsiteX89" fmla="*/ 2834672 w 7487769"/>
                  <a:gd name="connsiteY89" fmla="*/ 551612 h 1152345"/>
                  <a:gd name="connsiteX90" fmla="*/ 2864416 w 7487769"/>
                  <a:gd name="connsiteY90" fmla="*/ 566033 h 1152345"/>
                  <a:gd name="connsiteX91" fmla="*/ 2891005 w 7487769"/>
                  <a:gd name="connsiteY91" fmla="*/ 576398 h 1152345"/>
                  <a:gd name="connsiteX92" fmla="*/ 2914439 w 7487769"/>
                  <a:gd name="connsiteY92" fmla="*/ 586313 h 1152345"/>
                  <a:gd name="connsiteX93" fmla="*/ 2964913 w 7487769"/>
                  <a:gd name="connsiteY93" fmla="*/ 600283 h 1152345"/>
                  <a:gd name="connsiteX94" fmla="*/ 2976179 w 7487769"/>
                  <a:gd name="connsiteY94" fmla="*/ 601636 h 1152345"/>
                  <a:gd name="connsiteX95" fmla="*/ 3014937 w 7487769"/>
                  <a:gd name="connsiteY95" fmla="*/ 607494 h 1152345"/>
                  <a:gd name="connsiteX96" fmla="*/ 3065411 w 7487769"/>
                  <a:gd name="connsiteY96" fmla="*/ 607945 h 1152345"/>
                  <a:gd name="connsiteX97" fmla="*/ 3112730 w 7487769"/>
                  <a:gd name="connsiteY97" fmla="*/ 601636 h 1152345"/>
                  <a:gd name="connsiteX98" fmla="*/ 3115885 w 7487769"/>
                  <a:gd name="connsiteY98" fmla="*/ 601185 h 1152345"/>
                  <a:gd name="connsiteX99" fmla="*/ 3165909 w 7487769"/>
                  <a:gd name="connsiteY99" fmla="*/ 589468 h 1152345"/>
                  <a:gd name="connsiteX100" fmla="*/ 3206920 w 7487769"/>
                  <a:gd name="connsiteY100" fmla="*/ 576398 h 1152345"/>
                  <a:gd name="connsiteX101" fmla="*/ 3216384 w 7487769"/>
                  <a:gd name="connsiteY101" fmla="*/ 573694 h 1152345"/>
                  <a:gd name="connsiteX102" fmla="*/ 3266407 w 7487769"/>
                  <a:gd name="connsiteY102" fmla="*/ 555217 h 1152345"/>
                  <a:gd name="connsiteX103" fmla="*/ 3277673 w 7487769"/>
                  <a:gd name="connsiteY103" fmla="*/ 551612 h 1152345"/>
                  <a:gd name="connsiteX104" fmla="*/ 3316881 w 7487769"/>
                  <a:gd name="connsiteY104" fmla="*/ 537641 h 1152345"/>
                  <a:gd name="connsiteX105" fmla="*/ 3354286 w 7487769"/>
                  <a:gd name="connsiteY105" fmla="*/ 526375 h 1152345"/>
                  <a:gd name="connsiteX106" fmla="*/ 3366905 w 7487769"/>
                  <a:gd name="connsiteY106" fmla="*/ 522319 h 1152345"/>
                  <a:gd name="connsiteX107" fmla="*/ 3417379 w 7487769"/>
                  <a:gd name="connsiteY107" fmla="*/ 510601 h 1152345"/>
                  <a:gd name="connsiteX108" fmla="*/ 3467403 w 7487769"/>
                  <a:gd name="connsiteY108" fmla="*/ 504743 h 1152345"/>
                  <a:gd name="connsiteX109" fmla="*/ 3517877 w 7487769"/>
                  <a:gd name="connsiteY109" fmla="*/ 506546 h 1152345"/>
                  <a:gd name="connsiteX110" fmla="*/ 3567900 w 7487769"/>
                  <a:gd name="connsiteY110" fmla="*/ 515108 h 1152345"/>
                  <a:gd name="connsiteX111" fmla="*/ 3601250 w 7487769"/>
                  <a:gd name="connsiteY111" fmla="*/ 526375 h 1152345"/>
                  <a:gd name="connsiteX112" fmla="*/ 3618374 w 7487769"/>
                  <a:gd name="connsiteY112" fmla="*/ 532233 h 1152345"/>
                  <a:gd name="connsiteX113" fmla="*/ 3660737 w 7487769"/>
                  <a:gd name="connsiteY113" fmla="*/ 551612 h 1152345"/>
                  <a:gd name="connsiteX114" fmla="*/ 3668399 w 7487769"/>
                  <a:gd name="connsiteY114" fmla="*/ 554767 h 1152345"/>
                  <a:gd name="connsiteX115" fmla="*/ 3712113 w 7487769"/>
                  <a:gd name="connsiteY115" fmla="*/ 576398 h 1152345"/>
                  <a:gd name="connsiteX116" fmla="*/ 3718873 w 7487769"/>
                  <a:gd name="connsiteY116" fmla="*/ 580004 h 1152345"/>
                  <a:gd name="connsiteX117" fmla="*/ 3761235 w 7487769"/>
                  <a:gd name="connsiteY117" fmla="*/ 601636 h 1152345"/>
                  <a:gd name="connsiteX118" fmla="*/ 3768896 w 7487769"/>
                  <a:gd name="connsiteY118" fmla="*/ 605691 h 1152345"/>
                  <a:gd name="connsiteX119" fmla="*/ 3814413 w 7487769"/>
                  <a:gd name="connsiteY119" fmla="*/ 626873 h 1152345"/>
                  <a:gd name="connsiteX120" fmla="*/ 3819371 w 7487769"/>
                  <a:gd name="connsiteY120" fmla="*/ 629126 h 1152345"/>
                  <a:gd name="connsiteX121" fmla="*/ 3869394 w 7487769"/>
                  <a:gd name="connsiteY121" fmla="*/ 649406 h 1152345"/>
                  <a:gd name="connsiteX122" fmla="*/ 3877957 w 7487769"/>
                  <a:gd name="connsiteY122" fmla="*/ 652110 h 1152345"/>
                  <a:gd name="connsiteX123" fmla="*/ 3919868 w 7487769"/>
                  <a:gd name="connsiteY123" fmla="*/ 664728 h 1152345"/>
                  <a:gd name="connsiteX124" fmla="*/ 3969893 w 7487769"/>
                  <a:gd name="connsiteY124" fmla="*/ 673742 h 1152345"/>
                  <a:gd name="connsiteX125" fmla="*/ 3992875 w 7487769"/>
                  <a:gd name="connsiteY125" fmla="*/ 676896 h 1152345"/>
                  <a:gd name="connsiteX126" fmla="*/ 4020367 w 7487769"/>
                  <a:gd name="connsiteY126" fmla="*/ 680952 h 1152345"/>
                  <a:gd name="connsiteX127" fmla="*/ 4070390 w 7487769"/>
                  <a:gd name="connsiteY127" fmla="*/ 686360 h 1152345"/>
                  <a:gd name="connsiteX128" fmla="*/ 4120865 w 7487769"/>
                  <a:gd name="connsiteY128" fmla="*/ 691318 h 1152345"/>
                  <a:gd name="connsiteX129" fmla="*/ 4170888 w 7487769"/>
                  <a:gd name="connsiteY129" fmla="*/ 698528 h 1152345"/>
                  <a:gd name="connsiteX130" fmla="*/ 4191618 w 7487769"/>
                  <a:gd name="connsiteY130" fmla="*/ 702133 h 1152345"/>
                  <a:gd name="connsiteX131" fmla="*/ 4221362 w 7487769"/>
                  <a:gd name="connsiteY131" fmla="*/ 707541 h 1152345"/>
                  <a:gd name="connsiteX132" fmla="*/ 4271387 w 7487769"/>
                  <a:gd name="connsiteY132" fmla="*/ 719258 h 1152345"/>
                  <a:gd name="connsiteX133" fmla="*/ 4303834 w 7487769"/>
                  <a:gd name="connsiteY133" fmla="*/ 727370 h 1152345"/>
                  <a:gd name="connsiteX134" fmla="*/ 4321861 w 7487769"/>
                  <a:gd name="connsiteY134" fmla="*/ 731877 h 1152345"/>
                  <a:gd name="connsiteX135" fmla="*/ 4371884 w 7487769"/>
                  <a:gd name="connsiteY135" fmla="*/ 744496 h 1152345"/>
                  <a:gd name="connsiteX136" fmla="*/ 4404331 w 7487769"/>
                  <a:gd name="connsiteY136" fmla="*/ 752608 h 1152345"/>
                  <a:gd name="connsiteX137" fmla="*/ 4422358 w 7487769"/>
                  <a:gd name="connsiteY137" fmla="*/ 756664 h 1152345"/>
                  <a:gd name="connsiteX138" fmla="*/ 4472382 w 7487769"/>
                  <a:gd name="connsiteY138" fmla="*/ 767479 h 1152345"/>
                  <a:gd name="connsiteX139" fmla="*/ 4522856 w 7487769"/>
                  <a:gd name="connsiteY139" fmla="*/ 776944 h 1152345"/>
                  <a:gd name="connsiteX140" fmla="*/ 4526462 w 7487769"/>
                  <a:gd name="connsiteY140" fmla="*/ 777394 h 1152345"/>
                  <a:gd name="connsiteX141" fmla="*/ 4572880 w 7487769"/>
                  <a:gd name="connsiteY141" fmla="*/ 785957 h 1152345"/>
                  <a:gd name="connsiteX142" fmla="*/ 4623354 w 7487769"/>
                  <a:gd name="connsiteY142" fmla="*/ 793168 h 1152345"/>
                  <a:gd name="connsiteX143" fmla="*/ 4673377 w 7487769"/>
                  <a:gd name="connsiteY143" fmla="*/ 799927 h 1152345"/>
                  <a:gd name="connsiteX144" fmla="*/ 4723851 w 7487769"/>
                  <a:gd name="connsiteY144" fmla="*/ 802181 h 1152345"/>
                  <a:gd name="connsiteX145" fmla="*/ 4773876 w 7487769"/>
                  <a:gd name="connsiteY145" fmla="*/ 800378 h 1152345"/>
                  <a:gd name="connsiteX146" fmla="*/ 4824350 w 7487769"/>
                  <a:gd name="connsiteY146" fmla="*/ 789562 h 1152345"/>
                  <a:gd name="connsiteX147" fmla="*/ 4853193 w 7487769"/>
                  <a:gd name="connsiteY147" fmla="*/ 777394 h 1152345"/>
                  <a:gd name="connsiteX148" fmla="*/ 4874374 w 7487769"/>
                  <a:gd name="connsiteY148" fmla="*/ 768832 h 1152345"/>
                  <a:gd name="connsiteX149" fmla="*/ 4899160 w 7487769"/>
                  <a:gd name="connsiteY149" fmla="*/ 752608 h 1152345"/>
                  <a:gd name="connsiteX150" fmla="*/ 4924848 w 7487769"/>
                  <a:gd name="connsiteY150" fmla="*/ 735933 h 1152345"/>
                  <a:gd name="connsiteX151" fmla="*/ 4934312 w 7487769"/>
                  <a:gd name="connsiteY151" fmla="*/ 727370 h 1152345"/>
                  <a:gd name="connsiteX152" fmla="*/ 4963605 w 7487769"/>
                  <a:gd name="connsiteY152" fmla="*/ 702133 h 1152345"/>
                  <a:gd name="connsiteX153" fmla="*/ 4974871 w 7487769"/>
                  <a:gd name="connsiteY153" fmla="*/ 692669 h 1152345"/>
                  <a:gd name="connsiteX154" fmla="*/ 4989744 w 7487769"/>
                  <a:gd name="connsiteY154" fmla="*/ 676896 h 1152345"/>
                  <a:gd name="connsiteX155" fmla="*/ 5014079 w 7487769"/>
                  <a:gd name="connsiteY155" fmla="*/ 652110 h 1152345"/>
                  <a:gd name="connsiteX156" fmla="*/ 5025345 w 7487769"/>
                  <a:gd name="connsiteY156" fmla="*/ 640392 h 1152345"/>
                  <a:gd name="connsiteX157" fmla="*/ 5037063 w 7487769"/>
                  <a:gd name="connsiteY157" fmla="*/ 626873 h 1152345"/>
                  <a:gd name="connsiteX158" fmla="*/ 5059145 w 7487769"/>
                  <a:gd name="connsiteY158" fmla="*/ 601636 h 1152345"/>
                  <a:gd name="connsiteX159" fmla="*/ 5075370 w 7487769"/>
                  <a:gd name="connsiteY159" fmla="*/ 583158 h 1152345"/>
                  <a:gd name="connsiteX160" fmla="*/ 5080777 w 7487769"/>
                  <a:gd name="connsiteY160" fmla="*/ 576398 h 1152345"/>
                  <a:gd name="connsiteX161" fmla="*/ 5101959 w 7487769"/>
                  <a:gd name="connsiteY161" fmla="*/ 551612 h 1152345"/>
                  <a:gd name="connsiteX162" fmla="*/ 5124492 w 7487769"/>
                  <a:gd name="connsiteY162" fmla="*/ 526375 h 1152345"/>
                  <a:gd name="connsiteX163" fmla="*/ 5125844 w 7487769"/>
                  <a:gd name="connsiteY163" fmla="*/ 525023 h 1152345"/>
                  <a:gd name="connsiteX164" fmla="*/ 5147025 w 7487769"/>
                  <a:gd name="connsiteY164" fmla="*/ 501138 h 1152345"/>
                  <a:gd name="connsiteX165" fmla="*/ 5170459 w 7487769"/>
                  <a:gd name="connsiteY165" fmla="*/ 475901 h 1152345"/>
                  <a:gd name="connsiteX166" fmla="*/ 5175867 w 7487769"/>
                  <a:gd name="connsiteY166" fmla="*/ 470492 h 1152345"/>
                  <a:gd name="connsiteX167" fmla="*/ 5197499 w 7487769"/>
                  <a:gd name="connsiteY167" fmla="*/ 451114 h 1152345"/>
                  <a:gd name="connsiteX168" fmla="*/ 5225440 w 7487769"/>
                  <a:gd name="connsiteY168" fmla="*/ 425877 h 1152345"/>
                  <a:gd name="connsiteX169" fmla="*/ 5226342 w 7487769"/>
                  <a:gd name="connsiteY169" fmla="*/ 424975 h 1152345"/>
                  <a:gd name="connsiteX170" fmla="*/ 5262395 w 7487769"/>
                  <a:gd name="connsiteY170" fmla="*/ 400639 h 1152345"/>
                  <a:gd name="connsiteX171" fmla="*/ 5276365 w 7487769"/>
                  <a:gd name="connsiteY171" fmla="*/ 391176 h 1152345"/>
                  <a:gd name="connsiteX172" fmla="*/ 5314672 w 7487769"/>
                  <a:gd name="connsiteY172" fmla="*/ 375402 h 1152345"/>
                  <a:gd name="connsiteX173" fmla="*/ 5326839 w 7487769"/>
                  <a:gd name="connsiteY173" fmla="*/ 370896 h 1152345"/>
                  <a:gd name="connsiteX174" fmla="*/ 5376863 w 7487769"/>
                  <a:gd name="connsiteY174" fmla="*/ 365939 h 1152345"/>
                  <a:gd name="connsiteX175" fmla="*/ 5427337 w 7487769"/>
                  <a:gd name="connsiteY175" fmla="*/ 373600 h 1152345"/>
                  <a:gd name="connsiteX176" fmla="*/ 5431844 w 7487769"/>
                  <a:gd name="connsiteY176" fmla="*/ 375402 h 1152345"/>
                  <a:gd name="connsiteX177" fmla="*/ 5477360 w 7487769"/>
                  <a:gd name="connsiteY177" fmla="*/ 393429 h 1152345"/>
                  <a:gd name="connsiteX178" fmla="*/ 5489979 w 7487769"/>
                  <a:gd name="connsiteY178" fmla="*/ 400639 h 1152345"/>
                  <a:gd name="connsiteX179" fmla="*/ 5527836 w 7487769"/>
                  <a:gd name="connsiteY179" fmla="*/ 423173 h 1152345"/>
                  <a:gd name="connsiteX180" fmla="*/ 5531441 w 7487769"/>
                  <a:gd name="connsiteY180" fmla="*/ 425877 h 1152345"/>
                  <a:gd name="connsiteX181" fmla="*/ 5564789 w 7487769"/>
                  <a:gd name="connsiteY181" fmla="*/ 451114 h 1152345"/>
                  <a:gd name="connsiteX182" fmla="*/ 5577859 w 7487769"/>
                  <a:gd name="connsiteY182" fmla="*/ 460578 h 1152345"/>
                  <a:gd name="connsiteX183" fmla="*/ 5596787 w 7487769"/>
                  <a:gd name="connsiteY183" fmla="*/ 475901 h 1152345"/>
                  <a:gd name="connsiteX184" fmla="*/ 5625629 w 7487769"/>
                  <a:gd name="connsiteY184" fmla="*/ 501138 h 1152345"/>
                  <a:gd name="connsiteX185" fmla="*/ 5628333 w 7487769"/>
                  <a:gd name="connsiteY185" fmla="*/ 503391 h 1152345"/>
                  <a:gd name="connsiteX186" fmla="*/ 5653570 w 7487769"/>
                  <a:gd name="connsiteY186" fmla="*/ 526375 h 1152345"/>
                  <a:gd name="connsiteX187" fmla="*/ 5678357 w 7487769"/>
                  <a:gd name="connsiteY187" fmla="*/ 548007 h 1152345"/>
                  <a:gd name="connsiteX188" fmla="*/ 5682413 w 7487769"/>
                  <a:gd name="connsiteY188" fmla="*/ 551612 h 1152345"/>
                  <a:gd name="connsiteX189" fmla="*/ 5710354 w 7487769"/>
                  <a:gd name="connsiteY189" fmla="*/ 576398 h 1152345"/>
                  <a:gd name="connsiteX190" fmla="*/ 5728831 w 7487769"/>
                  <a:gd name="connsiteY190" fmla="*/ 593073 h 1152345"/>
                  <a:gd name="connsiteX191" fmla="*/ 5738746 w 7487769"/>
                  <a:gd name="connsiteY191" fmla="*/ 601636 h 1152345"/>
                  <a:gd name="connsiteX192" fmla="*/ 5767588 w 7487769"/>
                  <a:gd name="connsiteY192" fmla="*/ 626873 h 1152345"/>
                  <a:gd name="connsiteX193" fmla="*/ 5778854 w 7487769"/>
                  <a:gd name="connsiteY193" fmla="*/ 636337 h 1152345"/>
                  <a:gd name="connsiteX194" fmla="*/ 5799586 w 7487769"/>
                  <a:gd name="connsiteY194" fmla="*/ 652110 h 1152345"/>
                  <a:gd name="connsiteX195" fmla="*/ 5829328 w 7487769"/>
                  <a:gd name="connsiteY195" fmla="*/ 675094 h 1152345"/>
                  <a:gd name="connsiteX196" fmla="*/ 5832034 w 7487769"/>
                  <a:gd name="connsiteY196" fmla="*/ 676896 h 1152345"/>
                  <a:gd name="connsiteX197" fmla="*/ 5870790 w 7487769"/>
                  <a:gd name="connsiteY197" fmla="*/ 702133 h 1152345"/>
                  <a:gd name="connsiteX198" fmla="*/ 5879353 w 7487769"/>
                  <a:gd name="connsiteY198" fmla="*/ 707992 h 1152345"/>
                  <a:gd name="connsiteX199" fmla="*/ 5920363 w 7487769"/>
                  <a:gd name="connsiteY199" fmla="*/ 727370 h 1152345"/>
                  <a:gd name="connsiteX200" fmla="*/ 5929827 w 7487769"/>
                  <a:gd name="connsiteY200" fmla="*/ 731877 h 1152345"/>
                  <a:gd name="connsiteX201" fmla="*/ 5979851 w 7487769"/>
                  <a:gd name="connsiteY201" fmla="*/ 747650 h 1152345"/>
                  <a:gd name="connsiteX202" fmla="*/ 6012749 w 7487769"/>
                  <a:gd name="connsiteY202" fmla="*/ 752608 h 1152345"/>
                  <a:gd name="connsiteX203" fmla="*/ 6030325 w 7487769"/>
                  <a:gd name="connsiteY203" fmla="*/ 754861 h 1152345"/>
                  <a:gd name="connsiteX204" fmla="*/ 6080348 w 7487769"/>
                  <a:gd name="connsiteY204" fmla="*/ 753960 h 1152345"/>
                  <a:gd name="connsiteX205" fmla="*/ 6090263 w 7487769"/>
                  <a:gd name="connsiteY205" fmla="*/ 752608 h 1152345"/>
                  <a:gd name="connsiteX206" fmla="*/ 6130822 w 7487769"/>
                  <a:gd name="connsiteY206" fmla="*/ 746749 h 1152345"/>
                  <a:gd name="connsiteX207" fmla="*/ 6180847 w 7487769"/>
                  <a:gd name="connsiteY207" fmla="*/ 735032 h 1152345"/>
                  <a:gd name="connsiteX208" fmla="*/ 6205183 w 7487769"/>
                  <a:gd name="connsiteY208" fmla="*/ 727370 h 1152345"/>
                  <a:gd name="connsiteX209" fmla="*/ 6231321 w 7487769"/>
                  <a:gd name="connsiteY209" fmla="*/ 718808 h 1152345"/>
                  <a:gd name="connsiteX210" fmla="*/ 6274134 w 7487769"/>
                  <a:gd name="connsiteY210" fmla="*/ 702133 h 1152345"/>
                  <a:gd name="connsiteX211" fmla="*/ 6281344 w 7487769"/>
                  <a:gd name="connsiteY211" fmla="*/ 699429 h 1152345"/>
                  <a:gd name="connsiteX212" fmla="*/ 6331819 w 7487769"/>
                  <a:gd name="connsiteY212" fmla="*/ 679149 h 1152345"/>
                  <a:gd name="connsiteX213" fmla="*/ 6336776 w 7487769"/>
                  <a:gd name="connsiteY213" fmla="*/ 676896 h 1152345"/>
                  <a:gd name="connsiteX214" fmla="*/ 6381842 w 7487769"/>
                  <a:gd name="connsiteY214" fmla="*/ 657067 h 1152345"/>
                  <a:gd name="connsiteX215" fmla="*/ 6392208 w 7487769"/>
                  <a:gd name="connsiteY215" fmla="*/ 652110 h 1152345"/>
                  <a:gd name="connsiteX216" fmla="*/ 6432316 w 7487769"/>
                  <a:gd name="connsiteY216" fmla="*/ 632280 h 1152345"/>
                  <a:gd name="connsiteX217" fmla="*/ 6444485 w 7487769"/>
                  <a:gd name="connsiteY217" fmla="*/ 626873 h 1152345"/>
                  <a:gd name="connsiteX218" fmla="*/ 6482340 w 7487769"/>
                  <a:gd name="connsiteY218" fmla="*/ 607945 h 1152345"/>
                  <a:gd name="connsiteX219" fmla="*/ 6494959 w 7487769"/>
                  <a:gd name="connsiteY219" fmla="*/ 601636 h 1152345"/>
                  <a:gd name="connsiteX220" fmla="*/ 6532814 w 7487769"/>
                  <a:gd name="connsiteY220" fmla="*/ 584059 h 1152345"/>
                  <a:gd name="connsiteX221" fmla="*/ 6550841 w 7487769"/>
                  <a:gd name="connsiteY221" fmla="*/ 576398 h 1152345"/>
                  <a:gd name="connsiteX222" fmla="*/ 6582837 w 7487769"/>
                  <a:gd name="connsiteY222" fmla="*/ 561977 h 1152345"/>
                  <a:gd name="connsiteX223" fmla="*/ 6616187 w 7487769"/>
                  <a:gd name="connsiteY223" fmla="*/ 551612 h 1152345"/>
                  <a:gd name="connsiteX224" fmla="*/ 6633313 w 7487769"/>
                  <a:gd name="connsiteY224" fmla="*/ 546204 h 1152345"/>
                  <a:gd name="connsiteX225" fmla="*/ 6683336 w 7487769"/>
                  <a:gd name="connsiteY225" fmla="*/ 539444 h 1152345"/>
                  <a:gd name="connsiteX226" fmla="*/ 6733810 w 7487769"/>
                  <a:gd name="connsiteY226" fmla="*/ 544852 h 1152345"/>
                  <a:gd name="connsiteX227" fmla="*/ 6749132 w 7487769"/>
                  <a:gd name="connsiteY227" fmla="*/ 551612 h 1152345"/>
                  <a:gd name="connsiteX228" fmla="*/ 6783834 w 7487769"/>
                  <a:gd name="connsiteY228" fmla="*/ 566484 h 1152345"/>
                  <a:gd name="connsiteX229" fmla="*/ 6796453 w 7487769"/>
                  <a:gd name="connsiteY229" fmla="*/ 576398 h 1152345"/>
                  <a:gd name="connsiteX230" fmla="*/ 6829801 w 7487769"/>
                  <a:gd name="connsiteY230" fmla="*/ 601636 h 1152345"/>
                  <a:gd name="connsiteX231" fmla="*/ 6834308 w 7487769"/>
                  <a:gd name="connsiteY231" fmla="*/ 605241 h 1152345"/>
                  <a:gd name="connsiteX232" fmla="*/ 6853235 w 7487769"/>
                  <a:gd name="connsiteY232" fmla="*/ 626873 h 1152345"/>
                  <a:gd name="connsiteX233" fmla="*/ 6876220 w 7487769"/>
                  <a:gd name="connsiteY233" fmla="*/ 652110 h 1152345"/>
                  <a:gd name="connsiteX234" fmla="*/ 6884331 w 7487769"/>
                  <a:gd name="connsiteY234" fmla="*/ 661123 h 1152345"/>
                  <a:gd name="connsiteX235" fmla="*/ 6896049 w 7487769"/>
                  <a:gd name="connsiteY235" fmla="*/ 676896 h 1152345"/>
                  <a:gd name="connsiteX236" fmla="*/ 6914075 w 7487769"/>
                  <a:gd name="connsiteY236" fmla="*/ 702133 h 1152345"/>
                  <a:gd name="connsiteX237" fmla="*/ 6931201 w 7487769"/>
                  <a:gd name="connsiteY237" fmla="*/ 727370 h 1152345"/>
                  <a:gd name="connsiteX238" fmla="*/ 6934805 w 7487769"/>
                  <a:gd name="connsiteY238" fmla="*/ 732778 h 1152345"/>
                  <a:gd name="connsiteX239" fmla="*/ 6947425 w 7487769"/>
                  <a:gd name="connsiteY239" fmla="*/ 752608 h 1152345"/>
                  <a:gd name="connsiteX240" fmla="*/ 6964099 w 7487769"/>
                  <a:gd name="connsiteY240" fmla="*/ 777394 h 1152345"/>
                  <a:gd name="connsiteX241" fmla="*/ 6979872 w 7487769"/>
                  <a:gd name="connsiteY241" fmla="*/ 802631 h 1152345"/>
                  <a:gd name="connsiteX242" fmla="*/ 6984830 w 7487769"/>
                  <a:gd name="connsiteY242" fmla="*/ 811194 h 1152345"/>
                  <a:gd name="connsiteX243" fmla="*/ 6995195 w 7487769"/>
                  <a:gd name="connsiteY243" fmla="*/ 827868 h 1152345"/>
                  <a:gd name="connsiteX244" fmla="*/ 7010518 w 7487769"/>
                  <a:gd name="connsiteY244" fmla="*/ 853105 h 1152345"/>
                  <a:gd name="connsiteX245" fmla="*/ 7025840 w 7487769"/>
                  <a:gd name="connsiteY245" fmla="*/ 877892 h 1152345"/>
                  <a:gd name="connsiteX246" fmla="*/ 7035304 w 7487769"/>
                  <a:gd name="connsiteY246" fmla="*/ 894116 h 1152345"/>
                  <a:gd name="connsiteX247" fmla="*/ 7041163 w 7487769"/>
                  <a:gd name="connsiteY247" fmla="*/ 903129 h 1152345"/>
                  <a:gd name="connsiteX248" fmla="*/ 7057837 w 7487769"/>
                  <a:gd name="connsiteY248" fmla="*/ 928367 h 1152345"/>
                  <a:gd name="connsiteX249" fmla="*/ 7074061 w 7487769"/>
                  <a:gd name="connsiteY249" fmla="*/ 953604 h 1152345"/>
                  <a:gd name="connsiteX250" fmla="*/ 7085328 w 7487769"/>
                  <a:gd name="connsiteY250" fmla="*/ 971179 h 1152345"/>
                  <a:gd name="connsiteX251" fmla="*/ 7091185 w 7487769"/>
                  <a:gd name="connsiteY251" fmla="*/ 978841 h 1152345"/>
                  <a:gd name="connsiteX252" fmla="*/ 7110114 w 7487769"/>
                  <a:gd name="connsiteY252" fmla="*/ 1003627 h 1152345"/>
                  <a:gd name="connsiteX253" fmla="*/ 7129492 w 7487769"/>
                  <a:gd name="connsiteY253" fmla="*/ 1028864 h 1152345"/>
                  <a:gd name="connsiteX254" fmla="*/ 7135802 w 7487769"/>
                  <a:gd name="connsiteY254" fmla="*/ 1037427 h 1152345"/>
                  <a:gd name="connsiteX255" fmla="*/ 7152476 w 7487769"/>
                  <a:gd name="connsiteY255" fmla="*/ 1054101 h 1152345"/>
                  <a:gd name="connsiteX256" fmla="*/ 7177262 w 7487769"/>
                  <a:gd name="connsiteY256" fmla="*/ 1079339 h 1152345"/>
                  <a:gd name="connsiteX257" fmla="*/ 7186276 w 7487769"/>
                  <a:gd name="connsiteY257" fmla="*/ 1087901 h 1152345"/>
                  <a:gd name="connsiteX258" fmla="*/ 7213766 w 7487769"/>
                  <a:gd name="connsiteY258" fmla="*/ 1104125 h 1152345"/>
                  <a:gd name="connsiteX259" fmla="*/ 7236299 w 7487769"/>
                  <a:gd name="connsiteY259" fmla="*/ 1118096 h 1152345"/>
                  <a:gd name="connsiteX260" fmla="*/ 7286775 w 7487769"/>
                  <a:gd name="connsiteY260" fmla="*/ 1128461 h 1152345"/>
                  <a:gd name="connsiteX261" fmla="*/ 7336797 w 7487769"/>
                  <a:gd name="connsiteY261" fmla="*/ 1122152 h 1152345"/>
                  <a:gd name="connsiteX262" fmla="*/ 7381864 w 7487769"/>
                  <a:gd name="connsiteY262" fmla="*/ 1104125 h 1152345"/>
                  <a:gd name="connsiteX263" fmla="*/ 7387272 w 7487769"/>
                  <a:gd name="connsiteY263" fmla="*/ 1101872 h 1152345"/>
                  <a:gd name="connsiteX264" fmla="*/ 7424677 w 7487769"/>
                  <a:gd name="connsiteY264" fmla="*/ 1079339 h 1152345"/>
                  <a:gd name="connsiteX265" fmla="*/ 7437296 w 7487769"/>
                  <a:gd name="connsiteY265" fmla="*/ 1071677 h 1152345"/>
                  <a:gd name="connsiteX266" fmla="*/ 7462533 w 7487769"/>
                  <a:gd name="connsiteY266" fmla="*/ 1054101 h 1152345"/>
                  <a:gd name="connsiteX267" fmla="*/ 7487770 w 7487769"/>
                  <a:gd name="connsiteY267" fmla="*/ 1036525 h 1152345"/>
                  <a:gd name="connsiteX268" fmla="*/ 7487770 w 7487769"/>
                  <a:gd name="connsiteY268" fmla="*/ 1028864 h 1152345"/>
                  <a:gd name="connsiteX269" fmla="*/ 7487770 w 7487769"/>
                  <a:gd name="connsiteY269" fmla="*/ 1003627 h 1152345"/>
                  <a:gd name="connsiteX270" fmla="*/ 7487770 w 7487769"/>
                  <a:gd name="connsiteY270" fmla="*/ 978841 h 1152345"/>
                  <a:gd name="connsiteX271" fmla="*/ 7487770 w 7487769"/>
                  <a:gd name="connsiteY271" fmla="*/ 953604 h 1152345"/>
                  <a:gd name="connsiteX272" fmla="*/ 7487770 w 7487769"/>
                  <a:gd name="connsiteY272" fmla="*/ 928367 h 1152345"/>
                  <a:gd name="connsiteX273" fmla="*/ 7487770 w 7487769"/>
                  <a:gd name="connsiteY273" fmla="*/ 903129 h 1152345"/>
                  <a:gd name="connsiteX274" fmla="*/ 7487770 w 7487769"/>
                  <a:gd name="connsiteY274" fmla="*/ 877892 h 1152345"/>
                  <a:gd name="connsiteX275" fmla="*/ 7487770 w 7487769"/>
                  <a:gd name="connsiteY275" fmla="*/ 853105 h 1152345"/>
                  <a:gd name="connsiteX276" fmla="*/ 7487770 w 7487769"/>
                  <a:gd name="connsiteY276" fmla="*/ 827868 h 1152345"/>
                  <a:gd name="connsiteX277" fmla="*/ 7487770 w 7487769"/>
                  <a:gd name="connsiteY277" fmla="*/ 802631 h 1152345"/>
                  <a:gd name="connsiteX278" fmla="*/ 7487770 w 7487769"/>
                  <a:gd name="connsiteY278" fmla="*/ 777394 h 1152345"/>
                  <a:gd name="connsiteX279" fmla="*/ 7487770 w 7487769"/>
                  <a:gd name="connsiteY279" fmla="*/ 752608 h 1152345"/>
                  <a:gd name="connsiteX280" fmla="*/ 7487770 w 7487769"/>
                  <a:gd name="connsiteY280" fmla="*/ 727370 h 1152345"/>
                  <a:gd name="connsiteX281" fmla="*/ 7487770 w 7487769"/>
                  <a:gd name="connsiteY281" fmla="*/ 713400 h 1152345"/>
                  <a:gd name="connsiteX282" fmla="*/ 7467941 w 7487769"/>
                  <a:gd name="connsiteY282" fmla="*/ 727370 h 1152345"/>
                  <a:gd name="connsiteX283" fmla="*/ 7437296 w 7487769"/>
                  <a:gd name="connsiteY283" fmla="*/ 748552 h 1152345"/>
                  <a:gd name="connsiteX284" fmla="*/ 7430986 w 7487769"/>
                  <a:gd name="connsiteY284" fmla="*/ 752608 h 1152345"/>
                  <a:gd name="connsiteX285" fmla="*/ 7389526 w 7487769"/>
                  <a:gd name="connsiteY285" fmla="*/ 777394 h 1152345"/>
                  <a:gd name="connsiteX286" fmla="*/ 7387272 w 7487769"/>
                  <a:gd name="connsiteY286" fmla="*/ 778746 h 1152345"/>
                  <a:gd name="connsiteX287" fmla="*/ 7336797 w 7487769"/>
                  <a:gd name="connsiteY287" fmla="*/ 798575 h 1152345"/>
                  <a:gd name="connsiteX288" fmla="*/ 7305251 w 7487769"/>
                  <a:gd name="connsiteY288" fmla="*/ 802631 h 1152345"/>
                  <a:gd name="connsiteX289" fmla="*/ 7286775 w 7487769"/>
                  <a:gd name="connsiteY289" fmla="*/ 805335 h 1152345"/>
                  <a:gd name="connsiteX290" fmla="*/ 7273705 w 7487769"/>
                  <a:gd name="connsiteY290" fmla="*/ 802631 h 1152345"/>
                  <a:gd name="connsiteX291" fmla="*/ 7236299 w 7487769"/>
                  <a:gd name="connsiteY291" fmla="*/ 794970 h 1152345"/>
                  <a:gd name="connsiteX292" fmla="*/ 7207006 w 7487769"/>
                  <a:gd name="connsiteY292" fmla="*/ 777394 h 1152345"/>
                  <a:gd name="connsiteX293" fmla="*/ 7186276 w 7487769"/>
                  <a:gd name="connsiteY293" fmla="*/ 764325 h 1152345"/>
                  <a:gd name="connsiteX294" fmla="*/ 7174109 w 7487769"/>
                  <a:gd name="connsiteY294" fmla="*/ 752608 h 1152345"/>
                  <a:gd name="connsiteX295" fmla="*/ 7148870 w 7487769"/>
                  <a:gd name="connsiteY295" fmla="*/ 727370 h 1152345"/>
                  <a:gd name="connsiteX296" fmla="*/ 7135802 w 7487769"/>
                  <a:gd name="connsiteY296" fmla="*/ 713851 h 1152345"/>
                  <a:gd name="connsiteX297" fmla="*/ 7127239 w 7487769"/>
                  <a:gd name="connsiteY297" fmla="*/ 702133 h 1152345"/>
                  <a:gd name="connsiteX298" fmla="*/ 7107410 w 7487769"/>
                  <a:gd name="connsiteY298" fmla="*/ 676896 h 1152345"/>
                  <a:gd name="connsiteX299" fmla="*/ 7088933 w 7487769"/>
                  <a:gd name="connsiteY299" fmla="*/ 652110 h 1152345"/>
                  <a:gd name="connsiteX300" fmla="*/ 7085328 w 7487769"/>
                  <a:gd name="connsiteY300" fmla="*/ 647603 h 1152345"/>
                  <a:gd name="connsiteX301" fmla="*/ 7071358 w 7487769"/>
                  <a:gd name="connsiteY301" fmla="*/ 626873 h 1152345"/>
                  <a:gd name="connsiteX302" fmla="*/ 7055584 w 7487769"/>
                  <a:gd name="connsiteY302" fmla="*/ 601636 h 1152345"/>
                  <a:gd name="connsiteX303" fmla="*/ 7039359 w 7487769"/>
                  <a:gd name="connsiteY303" fmla="*/ 576398 h 1152345"/>
                  <a:gd name="connsiteX304" fmla="*/ 7035304 w 7487769"/>
                  <a:gd name="connsiteY304" fmla="*/ 570540 h 1152345"/>
                  <a:gd name="connsiteX305" fmla="*/ 7023586 w 7487769"/>
                  <a:gd name="connsiteY305" fmla="*/ 551612 h 1152345"/>
                  <a:gd name="connsiteX306" fmla="*/ 7008264 w 7487769"/>
                  <a:gd name="connsiteY306" fmla="*/ 526375 h 1152345"/>
                  <a:gd name="connsiteX307" fmla="*/ 6992491 w 7487769"/>
                  <a:gd name="connsiteY307" fmla="*/ 501138 h 1152345"/>
                  <a:gd name="connsiteX308" fmla="*/ 6984830 w 7487769"/>
                  <a:gd name="connsiteY308" fmla="*/ 488970 h 1152345"/>
                  <a:gd name="connsiteX309" fmla="*/ 6977168 w 7487769"/>
                  <a:gd name="connsiteY309" fmla="*/ 475901 h 1152345"/>
                  <a:gd name="connsiteX310" fmla="*/ 6961396 w 7487769"/>
                  <a:gd name="connsiteY310" fmla="*/ 451114 h 1152345"/>
                  <a:gd name="connsiteX311" fmla="*/ 6945171 w 7487769"/>
                  <a:gd name="connsiteY311" fmla="*/ 425877 h 1152345"/>
                  <a:gd name="connsiteX312" fmla="*/ 6934805 w 7487769"/>
                  <a:gd name="connsiteY312" fmla="*/ 409202 h 1152345"/>
                  <a:gd name="connsiteX313" fmla="*/ 6928948 w 7487769"/>
                  <a:gd name="connsiteY313" fmla="*/ 400639 h 1152345"/>
                  <a:gd name="connsiteX314" fmla="*/ 6910470 w 7487769"/>
                  <a:gd name="connsiteY314" fmla="*/ 375402 h 1152345"/>
                  <a:gd name="connsiteX315" fmla="*/ 6892894 w 7487769"/>
                  <a:gd name="connsiteY315" fmla="*/ 350616 h 1152345"/>
                  <a:gd name="connsiteX316" fmla="*/ 6884331 w 7487769"/>
                  <a:gd name="connsiteY316" fmla="*/ 338899 h 1152345"/>
                  <a:gd name="connsiteX317" fmla="*/ 6872164 w 7487769"/>
                  <a:gd name="connsiteY317" fmla="*/ 325379 h 1152345"/>
                  <a:gd name="connsiteX318" fmla="*/ 6850082 w 7487769"/>
                  <a:gd name="connsiteY318" fmla="*/ 300142 h 1152345"/>
                  <a:gd name="connsiteX319" fmla="*/ 6834308 w 7487769"/>
                  <a:gd name="connsiteY319" fmla="*/ 283016 h 1152345"/>
                  <a:gd name="connsiteX320" fmla="*/ 6823942 w 7487769"/>
                  <a:gd name="connsiteY320" fmla="*/ 274905 h 1152345"/>
                  <a:gd name="connsiteX321" fmla="*/ 6791495 w 7487769"/>
                  <a:gd name="connsiteY321" fmla="*/ 250118 h 1152345"/>
                  <a:gd name="connsiteX322" fmla="*/ 6783834 w 7487769"/>
                  <a:gd name="connsiteY322" fmla="*/ 244259 h 1152345"/>
                  <a:gd name="connsiteX323" fmla="*/ 6740120 w 7487769"/>
                  <a:gd name="connsiteY323" fmla="*/ 224881 h 1152345"/>
                  <a:gd name="connsiteX324" fmla="*/ 6733810 w 7487769"/>
                  <a:gd name="connsiteY324" fmla="*/ 222177 h 1152345"/>
                  <a:gd name="connsiteX325" fmla="*/ 6683336 w 7487769"/>
                  <a:gd name="connsiteY325" fmla="*/ 216769 h 1152345"/>
                  <a:gd name="connsiteX326" fmla="*/ 6633313 w 7487769"/>
                  <a:gd name="connsiteY326" fmla="*/ 224430 h 1152345"/>
                  <a:gd name="connsiteX327" fmla="*/ 6631961 w 7487769"/>
                  <a:gd name="connsiteY327" fmla="*/ 224881 h 1152345"/>
                  <a:gd name="connsiteX328" fmla="*/ 6582837 w 7487769"/>
                  <a:gd name="connsiteY328" fmla="*/ 240203 h 1152345"/>
                  <a:gd name="connsiteX329" fmla="*/ 6560304 w 7487769"/>
                  <a:gd name="connsiteY329" fmla="*/ 250118 h 1152345"/>
                  <a:gd name="connsiteX330" fmla="*/ 6532814 w 7487769"/>
                  <a:gd name="connsiteY330" fmla="*/ 262286 h 1152345"/>
                  <a:gd name="connsiteX331" fmla="*/ 6504874 w 7487769"/>
                  <a:gd name="connsiteY331" fmla="*/ 274905 h 1152345"/>
                  <a:gd name="connsiteX332" fmla="*/ 6482340 w 7487769"/>
                  <a:gd name="connsiteY332" fmla="*/ 285721 h 1152345"/>
                  <a:gd name="connsiteX333" fmla="*/ 6453948 w 7487769"/>
                  <a:gd name="connsiteY333" fmla="*/ 300142 h 1152345"/>
                  <a:gd name="connsiteX334" fmla="*/ 6432316 w 7487769"/>
                  <a:gd name="connsiteY334" fmla="*/ 310958 h 1152345"/>
                  <a:gd name="connsiteX335" fmla="*/ 6400770 w 7487769"/>
                  <a:gd name="connsiteY335" fmla="*/ 325379 h 1152345"/>
                  <a:gd name="connsiteX336" fmla="*/ 6381842 w 7487769"/>
                  <a:gd name="connsiteY336" fmla="*/ 334392 h 1152345"/>
                  <a:gd name="connsiteX337" fmla="*/ 6347591 w 7487769"/>
                  <a:gd name="connsiteY337" fmla="*/ 350616 h 1152345"/>
                  <a:gd name="connsiteX338" fmla="*/ 6331819 w 7487769"/>
                  <a:gd name="connsiteY338" fmla="*/ 357376 h 1152345"/>
                  <a:gd name="connsiteX339" fmla="*/ 6287653 w 7487769"/>
                  <a:gd name="connsiteY339" fmla="*/ 375402 h 1152345"/>
                  <a:gd name="connsiteX340" fmla="*/ 6281344 w 7487769"/>
                  <a:gd name="connsiteY340" fmla="*/ 378106 h 1152345"/>
                  <a:gd name="connsiteX341" fmla="*/ 6231321 w 7487769"/>
                  <a:gd name="connsiteY341" fmla="*/ 396584 h 1152345"/>
                  <a:gd name="connsiteX342" fmla="*/ 6217350 w 7487769"/>
                  <a:gd name="connsiteY342" fmla="*/ 400639 h 1152345"/>
                  <a:gd name="connsiteX343" fmla="*/ 6180847 w 7487769"/>
                  <a:gd name="connsiteY343" fmla="*/ 412357 h 1152345"/>
                  <a:gd name="connsiteX344" fmla="*/ 6130822 w 7487769"/>
                  <a:gd name="connsiteY344" fmla="*/ 424975 h 1152345"/>
                  <a:gd name="connsiteX345" fmla="*/ 6124063 w 7487769"/>
                  <a:gd name="connsiteY345" fmla="*/ 425877 h 1152345"/>
                  <a:gd name="connsiteX346" fmla="*/ 6080348 w 7487769"/>
                  <a:gd name="connsiteY346" fmla="*/ 431735 h 1152345"/>
                  <a:gd name="connsiteX347" fmla="*/ 6030325 w 7487769"/>
                  <a:gd name="connsiteY347" fmla="*/ 433087 h 1152345"/>
                  <a:gd name="connsiteX348" fmla="*/ 5983456 w 7487769"/>
                  <a:gd name="connsiteY348" fmla="*/ 425877 h 1152345"/>
                  <a:gd name="connsiteX349" fmla="*/ 5979851 w 7487769"/>
                  <a:gd name="connsiteY349" fmla="*/ 425426 h 1152345"/>
                  <a:gd name="connsiteX350" fmla="*/ 5929827 w 7487769"/>
                  <a:gd name="connsiteY350" fmla="*/ 410104 h 1152345"/>
                  <a:gd name="connsiteX351" fmla="*/ 5910449 w 7487769"/>
                  <a:gd name="connsiteY351" fmla="*/ 400639 h 1152345"/>
                  <a:gd name="connsiteX352" fmla="*/ 5879353 w 7487769"/>
                  <a:gd name="connsiteY352" fmla="*/ 385317 h 1152345"/>
                  <a:gd name="connsiteX353" fmla="*/ 5864030 w 7487769"/>
                  <a:gd name="connsiteY353" fmla="*/ 375402 h 1152345"/>
                  <a:gd name="connsiteX354" fmla="*/ 5829328 w 7487769"/>
                  <a:gd name="connsiteY354" fmla="*/ 353320 h 1152345"/>
                  <a:gd name="connsiteX355" fmla="*/ 5825724 w 7487769"/>
                  <a:gd name="connsiteY355" fmla="*/ 350616 h 1152345"/>
                  <a:gd name="connsiteX356" fmla="*/ 5793727 w 7487769"/>
                  <a:gd name="connsiteY356" fmla="*/ 325379 h 1152345"/>
                  <a:gd name="connsiteX357" fmla="*/ 5778854 w 7487769"/>
                  <a:gd name="connsiteY357" fmla="*/ 314563 h 1152345"/>
                  <a:gd name="connsiteX358" fmla="*/ 5762180 w 7487769"/>
                  <a:gd name="connsiteY358" fmla="*/ 300142 h 1152345"/>
                  <a:gd name="connsiteX359" fmla="*/ 5732887 w 7487769"/>
                  <a:gd name="connsiteY359" fmla="*/ 274905 h 1152345"/>
                  <a:gd name="connsiteX360" fmla="*/ 5728831 w 7487769"/>
                  <a:gd name="connsiteY360" fmla="*/ 271750 h 1152345"/>
                  <a:gd name="connsiteX361" fmla="*/ 5704946 w 7487769"/>
                  <a:gd name="connsiteY361" fmla="*/ 250118 h 1152345"/>
                  <a:gd name="connsiteX362" fmla="*/ 5678357 w 7487769"/>
                  <a:gd name="connsiteY362" fmla="*/ 226233 h 1152345"/>
                  <a:gd name="connsiteX363" fmla="*/ 5677005 w 7487769"/>
                  <a:gd name="connsiteY363" fmla="*/ 224881 h 1152345"/>
                  <a:gd name="connsiteX364" fmla="*/ 5648613 w 7487769"/>
                  <a:gd name="connsiteY364" fmla="*/ 199644 h 1152345"/>
                  <a:gd name="connsiteX365" fmla="*/ 5628333 w 7487769"/>
                  <a:gd name="connsiteY365" fmla="*/ 180716 h 1152345"/>
                  <a:gd name="connsiteX366" fmla="*/ 5621122 w 7487769"/>
                  <a:gd name="connsiteY366" fmla="*/ 174407 h 1152345"/>
                  <a:gd name="connsiteX367" fmla="*/ 5590477 w 7487769"/>
                  <a:gd name="connsiteY367" fmla="*/ 149620 h 1152345"/>
                  <a:gd name="connsiteX368" fmla="*/ 5577859 w 7487769"/>
                  <a:gd name="connsiteY368" fmla="*/ 138804 h 1152345"/>
                  <a:gd name="connsiteX369" fmla="*/ 5559382 w 7487769"/>
                  <a:gd name="connsiteY369" fmla="*/ 124383 h 1152345"/>
                  <a:gd name="connsiteX370" fmla="*/ 5527836 w 7487769"/>
                  <a:gd name="connsiteY370" fmla="*/ 100948 h 1152345"/>
                  <a:gd name="connsiteX371" fmla="*/ 5524681 w 7487769"/>
                  <a:gd name="connsiteY371" fmla="*/ 99146 h 1152345"/>
                  <a:gd name="connsiteX372" fmla="*/ 5482770 w 7487769"/>
                  <a:gd name="connsiteY372" fmla="*/ 73909 h 1152345"/>
                  <a:gd name="connsiteX373" fmla="*/ 5477360 w 7487769"/>
                  <a:gd name="connsiteY373" fmla="*/ 71205 h 1152345"/>
                  <a:gd name="connsiteX374" fmla="*/ 5427337 w 7487769"/>
                  <a:gd name="connsiteY374" fmla="*/ 51376 h 1152345"/>
                  <a:gd name="connsiteX375" fmla="*/ 5412465 w 7487769"/>
                  <a:gd name="connsiteY375" fmla="*/ 49122 h 1152345"/>
                  <a:gd name="connsiteX376" fmla="*/ 5376863 w 7487769"/>
                  <a:gd name="connsiteY376" fmla="*/ 43264 h 1152345"/>
                  <a:gd name="connsiteX377" fmla="*/ 5329994 w 7487769"/>
                  <a:gd name="connsiteY377" fmla="*/ 49122 h 1152345"/>
                  <a:gd name="connsiteX378" fmla="*/ 5326839 w 7487769"/>
                  <a:gd name="connsiteY378" fmla="*/ 49122 h 1152345"/>
                  <a:gd name="connsiteX379" fmla="*/ 5276365 w 7487769"/>
                  <a:gd name="connsiteY379" fmla="*/ 68951 h 1152345"/>
                  <a:gd name="connsiteX380" fmla="*/ 5268705 w 7487769"/>
                  <a:gd name="connsiteY380" fmla="*/ 73909 h 1152345"/>
                  <a:gd name="connsiteX381" fmla="*/ 5230848 w 7487769"/>
                  <a:gd name="connsiteY381" fmla="*/ 99146 h 1152345"/>
                  <a:gd name="connsiteX382" fmla="*/ 5226342 w 7487769"/>
                  <a:gd name="connsiteY382" fmla="*/ 102301 h 1152345"/>
                  <a:gd name="connsiteX383" fmla="*/ 5201555 w 7487769"/>
                  <a:gd name="connsiteY383" fmla="*/ 124383 h 1152345"/>
                  <a:gd name="connsiteX384" fmla="*/ 5175867 w 7487769"/>
                  <a:gd name="connsiteY384" fmla="*/ 147367 h 1152345"/>
                  <a:gd name="connsiteX385" fmla="*/ 5174065 w 7487769"/>
                  <a:gd name="connsiteY385" fmla="*/ 149620 h 1152345"/>
                  <a:gd name="connsiteX386" fmla="*/ 5150630 w 7487769"/>
                  <a:gd name="connsiteY386" fmla="*/ 174407 h 1152345"/>
                  <a:gd name="connsiteX387" fmla="*/ 5127196 w 7487769"/>
                  <a:gd name="connsiteY387" fmla="*/ 199644 h 1152345"/>
                  <a:gd name="connsiteX388" fmla="*/ 5125844 w 7487769"/>
                  <a:gd name="connsiteY388" fmla="*/ 201446 h 1152345"/>
                  <a:gd name="connsiteX389" fmla="*/ 5105563 w 7487769"/>
                  <a:gd name="connsiteY389" fmla="*/ 224881 h 1152345"/>
                  <a:gd name="connsiteX390" fmla="*/ 5083932 w 7487769"/>
                  <a:gd name="connsiteY390" fmla="*/ 250118 h 1152345"/>
                  <a:gd name="connsiteX391" fmla="*/ 5075370 w 7487769"/>
                  <a:gd name="connsiteY391" fmla="*/ 259582 h 1152345"/>
                  <a:gd name="connsiteX392" fmla="*/ 5061849 w 7487769"/>
                  <a:gd name="connsiteY392" fmla="*/ 274905 h 1152345"/>
                  <a:gd name="connsiteX393" fmla="*/ 5040218 w 7487769"/>
                  <a:gd name="connsiteY393" fmla="*/ 300142 h 1152345"/>
                  <a:gd name="connsiteX394" fmla="*/ 5025345 w 7487769"/>
                  <a:gd name="connsiteY394" fmla="*/ 317267 h 1152345"/>
                  <a:gd name="connsiteX395" fmla="*/ 5017685 w 7487769"/>
                  <a:gd name="connsiteY395" fmla="*/ 325379 h 1152345"/>
                  <a:gd name="connsiteX396" fmla="*/ 4993349 w 7487769"/>
                  <a:gd name="connsiteY396" fmla="*/ 350616 h 1152345"/>
                  <a:gd name="connsiteX397" fmla="*/ 4974871 w 7487769"/>
                  <a:gd name="connsiteY397" fmla="*/ 369544 h 1152345"/>
                  <a:gd name="connsiteX398" fmla="*/ 4967660 w 7487769"/>
                  <a:gd name="connsiteY398" fmla="*/ 375402 h 1152345"/>
                  <a:gd name="connsiteX399" fmla="*/ 4938819 w 7487769"/>
                  <a:gd name="connsiteY399" fmla="*/ 400639 h 1152345"/>
                  <a:gd name="connsiteX400" fmla="*/ 4924848 w 7487769"/>
                  <a:gd name="connsiteY400" fmla="*/ 412808 h 1152345"/>
                  <a:gd name="connsiteX401" fmla="*/ 4904568 w 7487769"/>
                  <a:gd name="connsiteY401" fmla="*/ 425877 h 1152345"/>
                  <a:gd name="connsiteX402" fmla="*/ 4874374 w 7487769"/>
                  <a:gd name="connsiteY402" fmla="*/ 445706 h 1152345"/>
                  <a:gd name="connsiteX403" fmla="*/ 4861305 w 7487769"/>
                  <a:gd name="connsiteY403" fmla="*/ 451114 h 1152345"/>
                  <a:gd name="connsiteX404" fmla="*/ 4824350 w 7487769"/>
                  <a:gd name="connsiteY404" fmla="*/ 465535 h 1152345"/>
                  <a:gd name="connsiteX405" fmla="*/ 4775228 w 7487769"/>
                  <a:gd name="connsiteY405" fmla="*/ 475901 h 1152345"/>
                  <a:gd name="connsiteX406" fmla="*/ 4773876 w 7487769"/>
                  <a:gd name="connsiteY406" fmla="*/ 476351 h 1152345"/>
                  <a:gd name="connsiteX407" fmla="*/ 4723851 w 7487769"/>
                  <a:gd name="connsiteY407" fmla="*/ 479055 h 1152345"/>
                  <a:gd name="connsiteX408" fmla="*/ 4673377 w 7487769"/>
                  <a:gd name="connsiteY408" fmla="*/ 476802 h 1152345"/>
                  <a:gd name="connsiteX409" fmla="*/ 4666618 w 7487769"/>
                  <a:gd name="connsiteY409" fmla="*/ 475901 h 1152345"/>
                  <a:gd name="connsiteX410" fmla="*/ 4623354 w 7487769"/>
                  <a:gd name="connsiteY410" fmla="*/ 470492 h 1152345"/>
                  <a:gd name="connsiteX411" fmla="*/ 4572880 w 7487769"/>
                  <a:gd name="connsiteY411" fmla="*/ 462380 h 1152345"/>
                  <a:gd name="connsiteX412" fmla="*/ 4522856 w 7487769"/>
                  <a:gd name="connsiteY412" fmla="*/ 453367 h 1152345"/>
                  <a:gd name="connsiteX413" fmla="*/ 4509337 w 7487769"/>
                  <a:gd name="connsiteY413" fmla="*/ 451114 h 1152345"/>
                  <a:gd name="connsiteX414" fmla="*/ 4472382 w 7487769"/>
                  <a:gd name="connsiteY414" fmla="*/ 444805 h 1152345"/>
                  <a:gd name="connsiteX415" fmla="*/ 4422358 w 7487769"/>
                  <a:gd name="connsiteY415" fmla="*/ 433538 h 1152345"/>
                  <a:gd name="connsiteX416" fmla="*/ 4389911 w 7487769"/>
                  <a:gd name="connsiteY416" fmla="*/ 425877 h 1152345"/>
                  <a:gd name="connsiteX417" fmla="*/ 4371884 w 7487769"/>
                  <a:gd name="connsiteY417" fmla="*/ 421821 h 1152345"/>
                  <a:gd name="connsiteX418" fmla="*/ 4321861 w 7487769"/>
                  <a:gd name="connsiteY418" fmla="*/ 409653 h 1152345"/>
                  <a:gd name="connsiteX419" fmla="*/ 4288512 w 7487769"/>
                  <a:gd name="connsiteY419" fmla="*/ 400639 h 1152345"/>
                  <a:gd name="connsiteX420" fmla="*/ 4271387 w 7487769"/>
                  <a:gd name="connsiteY420" fmla="*/ 396133 h 1152345"/>
                  <a:gd name="connsiteX421" fmla="*/ 4221362 w 7487769"/>
                  <a:gd name="connsiteY421" fmla="*/ 384866 h 1152345"/>
                  <a:gd name="connsiteX422" fmla="*/ 4171789 w 7487769"/>
                  <a:gd name="connsiteY422" fmla="*/ 375402 h 1152345"/>
                  <a:gd name="connsiteX423" fmla="*/ 4170888 w 7487769"/>
                  <a:gd name="connsiteY423" fmla="*/ 375402 h 1152345"/>
                  <a:gd name="connsiteX424" fmla="*/ 4120865 w 7487769"/>
                  <a:gd name="connsiteY424" fmla="*/ 368642 h 1152345"/>
                  <a:gd name="connsiteX425" fmla="*/ 4070390 w 7487769"/>
                  <a:gd name="connsiteY425" fmla="*/ 362784 h 1152345"/>
                  <a:gd name="connsiteX426" fmla="*/ 4020367 w 7487769"/>
                  <a:gd name="connsiteY426" fmla="*/ 358277 h 1152345"/>
                  <a:gd name="connsiteX427" fmla="*/ 3969893 w 7487769"/>
                  <a:gd name="connsiteY427" fmla="*/ 351968 h 1152345"/>
                  <a:gd name="connsiteX428" fmla="*/ 3962682 w 7487769"/>
                  <a:gd name="connsiteY428" fmla="*/ 350616 h 1152345"/>
                  <a:gd name="connsiteX429" fmla="*/ 3919868 w 7487769"/>
                  <a:gd name="connsiteY429" fmla="*/ 341603 h 1152345"/>
                  <a:gd name="connsiteX430" fmla="*/ 3869394 w 7487769"/>
                  <a:gd name="connsiteY430" fmla="*/ 326731 h 1152345"/>
                  <a:gd name="connsiteX431" fmla="*/ 3865789 w 7487769"/>
                  <a:gd name="connsiteY431" fmla="*/ 325379 h 1152345"/>
                  <a:gd name="connsiteX432" fmla="*/ 3819371 w 7487769"/>
                  <a:gd name="connsiteY432" fmla="*/ 307352 h 1152345"/>
                  <a:gd name="connsiteX433" fmla="*/ 3804499 w 7487769"/>
                  <a:gd name="connsiteY433" fmla="*/ 300142 h 1152345"/>
                  <a:gd name="connsiteX434" fmla="*/ 3768896 w 7487769"/>
                  <a:gd name="connsiteY434" fmla="*/ 282566 h 1152345"/>
                  <a:gd name="connsiteX435" fmla="*/ 3754024 w 7487769"/>
                  <a:gd name="connsiteY435" fmla="*/ 274905 h 1152345"/>
                  <a:gd name="connsiteX436" fmla="*/ 3718873 w 7487769"/>
                  <a:gd name="connsiteY436" fmla="*/ 256427 h 1152345"/>
                  <a:gd name="connsiteX437" fmla="*/ 3706254 w 7487769"/>
                  <a:gd name="connsiteY437" fmla="*/ 250118 h 1152345"/>
                  <a:gd name="connsiteX438" fmla="*/ 3668399 w 7487769"/>
                  <a:gd name="connsiteY438" fmla="*/ 231190 h 1152345"/>
                  <a:gd name="connsiteX439" fmla="*/ 3653977 w 7487769"/>
                  <a:gd name="connsiteY439" fmla="*/ 224881 h 1152345"/>
                  <a:gd name="connsiteX440" fmla="*/ 3618374 w 7487769"/>
                  <a:gd name="connsiteY440" fmla="*/ 209558 h 1152345"/>
                  <a:gd name="connsiteX441" fmla="*/ 3587730 w 7487769"/>
                  <a:gd name="connsiteY441" fmla="*/ 199644 h 1152345"/>
                  <a:gd name="connsiteX442" fmla="*/ 3567900 w 7487769"/>
                  <a:gd name="connsiteY442" fmla="*/ 192884 h 1152345"/>
                  <a:gd name="connsiteX443" fmla="*/ 3517877 w 7487769"/>
                  <a:gd name="connsiteY443" fmla="*/ 183871 h 1152345"/>
                  <a:gd name="connsiteX444" fmla="*/ 3467403 w 7487769"/>
                  <a:gd name="connsiteY444" fmla="*/ 182068 h 1152345"/>
                  <a:gd name="connsiteX445" fmla="*/ 3417379 w 7487769"/>
                  <a:gd name="connsiteY445" fmla="*/ 187025 h 1152345"/>
                  <a:gd name="connsiteX446" fmla="*/ 3366905 w 7487769"/>
                  <a:gd name="connsiteY446" fmla="*/ 199193 h 1152345"/>
                  <a:gd name="connsiteX447" fmla="*/ 3365102 w 7487769"/>
                  <a:gd name="connsiteY447" fmla="*/ 199644 h 1152345"/>
                  <a:gd name="connsiteX448" fmla="*/ 3316881 w 7487769"/>
                  <a:gd name="connsiteY448" fmla="*/ 214516 h 1152345"/>
                  <a:gd name="connsiteX449" fmla="*/ 3288940 w 7487769"/>
                  <a:gd name="connsiteY449" fmla="*/ 224881 h 1152345"/>
                  <a:gd name="connsiteX450" fmla="*/ 3266407 w 7487769"/>
                  <a:gd name="connsiteY450" fmla="*/ 232993 h 1152345"/>
                  <a:gd name="connsiteX451" fmla="*/ 3219087 w 7487769"/>
                  <a:gd name="connsiteY451" fmla="*/ 250118 h 1152345"/>
                  <a:gd name="connsiteX452" fmla="*/ 3216384 w 7487769"/>
                  <a:gd name="connsiteY452" fmla="*/ 251019 h 1152345"/>
                  <a:gd name="connsiteX453" fmla="*/ 3165909 w 7487769"/>
                  <a:gd name="connsiteY453" fmla="*/ 266342 h 1152345"/>
                  <a:gd name="connsiteX454" fmla="*/ 3128955 w 7487769"/>
                  <a:gd name="connsiteY454" fmla="*/ 274905 h 1152345"/>
                  <a:gd name="connsiteX455" fmla="*/ 3115885 w 7487769"/>
                  <a:gd name="connsiteY455" fmla="*/ 278510 h 1152345"/>
                  <a:gd name="connsiteX456" fmla="*/ 3065411 w 7487769"/>
                  <a:gd name="connsiteY456" fmla="*/ 284819 h 1152345"/>
                  <a:gd name="connsiteX457" fmla="*/ 3014937 w 7487769"/>
                  <a:gd name="connsiteY457" fmla="*/ 284819 h 1152345"/>
                  <a:gd name="connsiteX458" fmla="*/ 2964913 w 7487769"/>
                  <a:gd name="connsiteY458" fmla="*/ 277158 h 1152345"/>
                  <a:gd name="connsiteX459" fmla="*/ 2957702 w 7487769"/>
                  <a:gd name="connsiteY459" fmla="*/ 274905 h 1152345"/>
                  <a:gd name="connsiteX460" fmla="*/ 2914439 w 7487769"/>
                  <a:gd name="connsiteY460" fmla="*/ 263187 h 1152345"/>
                  <a:gd name="connsiteX461" fmla="*/ 2881090 w 7487769"/>
                  <a:gd name="connsiteY461" fmla="*/ 250118 h 1152345"/>
                  <a:gd name="connsiteX462" fmla="*/ 2864416 w 7487769"/>
                  <a:gd name="connsiteY462" fmla="*/ 243358 h 1152345"/>
                  <a:gd name="connsiteX463" fmla="*/ 2827010 w 7487769"/>
                  <a:gd name="connsiteY463" fmla="*/ 224881 h 1152345"/>
                  <a:gd name="connsiteX464" fmla="*/ 2813942 w 7487769"/>
                  <a:gd name="connsiteY464" fmla="*/ 218572 h 1152345"/>
                  <a:gd name="connsiteX465" fmla="*/ 2779691 w 7487769"/>
                  <a:gd name="connsiteY465" fmla="*/ 199644 h 1152345"/>
                  <a:gd name="connsiteX466" fmla="*/ 2763917 w 7487769"/>
                  <a:gd name="connsiteY466" fmla="*/ 191532 h 1152345"/>
                  <a:gd name="connsiteX467" fmla="*/ 2731921 w 7487769"/>
                  <a:gd name="connsiteY467" fmla="*/ 174407 h 1152345"/>
                  <a:gd name="connsiteX468" fmla="*/ 2713443 w 7487769"/>
                  <a:gd name="connsiteY468" fmla="*/ 164492 h 1152345"/>
                  <a:gd name="connsiteX469" fmla="*/ 2685051 w 7487769"/>
                  <a:gd name="connsiteY469" fmla="*/ 149620 h 1152345"/>
                  <a:gd name="connsiteX470" fmla="*/ 2663419 w 7487769"/>
                  <a:gd name="connsiteY470" fmla="*/ 138354 h 1152345"/>
                  <a:gd name="connsiteX471" fmla="*/ 2634126 w 7487769"/>
                  <a:gd name="connsiteY471" fmla="*/ 124383 h 1152345"/>
                  <a:gd name="connsiteX472" fmla="*/ 2612945 w 7487769"/>
                  <a:gd name="connsiteY472" fmla="*/ 114468 h 1152345"/>
                  <a:gd name="connsiteX473" fmla="*/ 2578695 w 7487769"/>
                  <a:gd name="connsiteY473" fmla="*/ 99146 h 1152345"/>
                  <a:gd name="connsiteX474" fmla="*/ 2562922 w 7487769"/>
                  <a:gd name="connsiteY474" fmla="*/ 91935 h 1152345"/>
                  <a:gd name="connsiteX475" fmla="*/ 2516504 w 7487769"/>
                  <a:gd name="connsiteY475" fmla="*/ 73909 h 1152345"/>
                  <a:gd name="connsiteX476" fmla="*/ 2512448 w 7487769"/>
                  <a:gd name="connsiteY476" fmla="*/ 72557 h 1152345"/>
                  <a:gd name="connsiteX477" fmla="*/ 2462423 w 7487769"/>
                  <a:gd name="connsiteY477" fmla="*/ 54079 h 1152345"/>
                  <a:gd name="connsiteX478" fmla="*/ 2447552 w 7487769"/>
                  <a:gd name="connsiteY478" fmla="*/ 49122 h 1152345"/>
                  <a:gd name="connsiteX479" fmla="*/ 2411949 w 7487769"/>
                  <a:gd name="connsiteY479" fmla="*/ 36504 h 1152345"/>
                  <a:gd name="connsiteX480" fmla="*/ 2369136 w 7487769"/>
                  <a:gd name="connsiteY480" fmla="*/ 23885 h 1152345"/>
                  <a:gd name="connsiteX481" fmla="*/ 2361926 w 7487769"/>
                  <a:gd name="connsiteY481" fmla="*/ 21632 h 1152345"/>
                  <a:gd name="connsiteX482" fmla="*/ 2311451 w 7487769"/>
                  <a:gd name="connsiteY482" fmla="*/ 8112 h 1152345"/>
                  <a:gd name="connsiteX483" fmla="*/ 2261428 w 7487769"/>
                  <a:gd name="connsiteY483" fmla="*/ 901 h 1152345"/>
                  <a:gd name="connsiteX484" fmla="*/ 2210954 w 7487769"/>
                  <a:gd name="connsiteY484" fmla="*/ 0 h 1152345"/>
                  <a:gd name="connsiteX485" fmla="*/ 2160930 w 7487769"/>
                  <a:gd name="connsiteY485" fmla="*/ 7661 h 1152345"/>
                  <a:gd name="connsiteX486" fmla="*/ 2117666 w 7487769"/>
                  <a:gd name="connsiteY486" fmla="*/ 23885 h 1152345"/>
                  <a:gd name="connsiteX487" fmla="*/ 2110456 w 7487769"/>
                  <a:gd name="connsiteY487" fmla="*/ 26589 h 1152345"/>
                  <a:gd name="connsiteX488" fmla="*/ 2072149 w 7487769"/>
                  <a:gd name="connsiteY488" fmla="*/ 49122 h 1152345"/>
                  <a:gd name="connsiteX489" fmla="*/ 2060433 w 7487769"/>
                  <a:gd name="connsiteY489" fmla="*/ 55882 h 1152345"/>
                  <a:gd name="connsiteX490" fmla="*/ 2036096 w 7487769"/>
                  <a:gd name="connsiteY490" fmla="*/ 73909 h 1152345"/>
                  <a:gd name="connsiteX491" fmla="*/ 2009957 w 7487769"/>
                  <a:gd name="connsiteY491" fmla="*/ 94639 h 1152345"/>
                  <a:gd name="connsiteX492" fmla="*/ 2005452 w 7487769"/>
                  <a:gd name="connsiteY492" fmla="*/ 99146 h 1152345"/>
                  <a:gd name="connsiteX493" fmla="*/ 1977960 w 7487769"/>
                  <a:gd name="connsiteY493" fmla="*/ 124383 h 1152345"/>
                  <a:gd name="connsiteX494" fmla="*/ 1959934 w 7487769"/>
                  <a:gd name="connsiteY494" fmla="*/ 140607 h 1152345"/>
                  <a:gd name="connsiteX495" fmla="*/ 1950471 w 7487769"/>
                  <a:gd name="connsiteY495" fmla="*/ 149620 h 1152345"/>
                  <a:gd name="connsiteX496" fmla="*/ 1924782 w 7487769"/>
                  <a:gd name="connsiteY496" fmla="*/ 174407 h 1152345"/>
                  <a:gd name="connsiteX497" fmla="*/ 1909460 w 7487769"/>
                  <a:gd name="connsiteY497" fmla="*/ 189278 h 1152345"/>
                  <a:gd name="connsiteX498" fmla="*/ 1899094 w 7487769"/>
                  <a:gd name="connsiteY498" fmla="*/ 199644 h 1152345"/>
                  <a:gd name="connsiteX499" fmla="*/ 1872956 w 7487769"/>
                  <a:gd name="connsiteY499" fmla="*/ 224881 h 1152345"/>
                  <a:gd name="connsiteX500" fmla="*/ 1859436 w 7487769"/>
                  <a:gd name="connsiteY500" fmla="*/ 237950 h 1152345"/>
                  <a:gd name="connsiteX501" fmla="*/ 1845916 w 7487769"/>
                  <a:gd name="connsiteY501" fmla="*/ 250118 h 1152345"/>
                  <a:gd name="connsiteX502" fmla="*/ 1817975 w 7487769"/>
                  <a:gd name="connsiteY502" fmla="*/ 274905 h 1152345"/>
                  <a:gd name="connsiteX503" fmla="*/ 1808962 w 7487769"/>
                  <a:gd name="connsiteY503" fmla="*/ 283016 h 1152345"/>
                  <a:gd name="connsiteX504" fmla="*/ 1787780 w 7487769"/>
                  <a:gd name="connsiteY504" fmla="*/ 300142 h 1152345"/>
                  <a:gd name="connsiteX505" fmla="*/ 1758939 w 7487769"/>
                  <a:gd name="connsiteY505" fmla="*/ 323126 h 1152345"/>
                  <a:gd name="connsiteX506" fmla="*/ 1755784 w 7487769"/>
                  <a:gd name="connsiteY506" fmla="*/ 325379 h 1152345"/>
                  <a:gd name="connsiteX507" fmla="*/ 1715674 w 7487769"/>
                  <a:gd name="connsiteY507" fmla="*/ 350616 h 1152345"/>
                  <a:gd name="connsiteX508" fmla="*/ 1708465 w 7487769"/>
                  <a:gd name="connsiteY508" fmla="*/ 355123 h 1152345"/>
                  <a:gd name="connsiteX509" fmla="*/ 1670158 w 7487769"/>
                  <a:gd name="connsiteY509" fmla="*/ 375402 h 1152345"/>
                  <a:gd name="connsiteX510" fmla="*/ 1658440 w 7487769"/>
                  <a:gd name="connsiteY510" fmla="*/ 381712 h 1152345"/>
                  <a:gd name="connsiteX511" fmla="*/ 1615627 w 7487769"/>
                  <a:gd name="connsiteY511" fmla="*/ 400639 h 1152345"/>
                  <a:gd name="connsiteX512" fmla="*/ 1607966 w 7487769"/>
                  <a:gd name="connsiteY512" fmla="*/ 404245 h 1152345"/>
                  <a:gd name="connsiteX513" fmla="*/ 1557942 w 7487769"/>
                  <a:gd name="connsiteY513" fmla="*/ 424074 h 1152345"/>
                  <a:gd name="connsiteX514" fmla="*/ 1553436 w 7487769"/>
                  <a:gd name="connsiteY514" fmla="*/ 425877 h 1152345"/>
                  <a:gd name="connsiteX515" fmla="*/ 1507468 w 7487769"/>
                  <a:gd name="connsiteY515" fmla="*/ 443903 h 1152345"/>
                  <a:gd name="connsiteX516" fmla="*/ 1491245 w 7487769"/>
                  <a:gd name="connsiteY516" fmla="*/ 451114 h 1152345"/>
                  <a:gd name="connsiteX517" fmla="*/ 1457445 w 7487769"/>
                  <a:gd name="connsiteY517" fmla="*/ 465535 h 1152345"/>
                  <a:gd name="connsiteX518" fmla="*/ 1435813 w 7487769"/>
                  <a:gd name="connsiteY518" fmla="*/ 475901 h 1152345"/>
                  <a:gd name="connsiteX519" fmla="*/ 1406971 w 7487769"/>
                  <a:gd name="connsiteY519" fmla="*/ 489871 h 1152345"/>
                  <a:gd name="connsiteX520" fmla="*/ 1383987 w 7487769"/>
                  <a:gd name="connsiteY520" fmla="*/ 501138 h 1152345"/>
                  <a:gd name="connsiteX521" fmla="*/ 1356946 w 7487769"/>
                  <a:gd name="connsiteY521" fmla="*/ 513756 h 1152345"/>
                  <a:gd name="connsiteX522" fmla="*/ 1330809 w 7487769"/>
                  <a:gd name="connsiteY522" fmla="*/ 526375 h 1152345"/>
                  <a:gd name="connsiteX523" fmla="*/ 1306472 w 7487769"/>
                  <a:gd name="connsiteY523" fmla="*/ 538092 h 1152345"/>
                  <a:gd name="connsiteX524" fmla="*/ 1278080 w 7487769"/>
                  <a:gd name="connsiteY524" fmla="*/ 551612 h 1152345"/>
                  <a:gd name="connsiteX525" fmla="*/ 1256448 w 7487769"/>
                  <a:gd name="connsiteY525" fmla="*/ 561977 h 1152345"/>
                  <a:gd name="connsiteX526" fmla="*/ 1218143 w 7487769"/>
                  <a:gd name="connsiteY526" fmla="*/ 576398 h 1152345"/>
                  <a:gd name="connsiteX527" fmla="*/ 1205974 w 7487769"/>
                  <a:gd name="connsiteY527" fmla="*/ 581356 h 1152345"/>
                  <a:gd name="connsiteX528" fmla="*/ 1155951 w 7487769"/>
                  <a:gd name="connsiteY528" fmla="*/ 598481 h 1152345"/>
                  <a:gd name="connsiteX529" fmla="*/ 1143782 w 7487769"/>
                  <a:gd name="connsiteY529" fmla="*/ 601636 h 1152345"/>
                  <a:gd name="connsiteX530" fmla="*/ 1105477 w 7487769"/>
                  <a:gd name="connsiteY530" fmla="*/ 612001 h 1152345"/>
                  <a:gd name="connsiteX531" fmla="*/ 1055453 w 7487769"/>
                  <a:gd name="connsiteY531" fmla="*/ 623718 h 1152345"/>
                  <a:gd name="connsiteX532" fmla="*/ 1044637 w 7487769"/>
                  <a:gd name="connsiteY532" fmla="*/ 626873 h 1152345"/>
                  <a:gd name="connsiteX533" fmla="*/ 1004979 w 7487769"/>
                  <a:gd name="connsiteY533" fmla="*/ 637238 h 1152345"/>
                  <a:gd name="connsiteX534" fmla="*/ 960363 w 7487769"/>
                  <a:gd name="connsiteY534" fmla="*/ 652110 h 1152345"/>
                  <a:gd name="connsiteX535" fmla="*/ 954956 w 7487769"/>
                  <a:gd name="connsiteY535" fmla="*/ 653912 h 1152345"/>
                  <a:gd name="connsiteX536" fmla="*/ 904480 w 7487769"/>
                  <a:gd name="connsiteY536" fmla="*/ 674643 h 1152345"/>
                  <a:gd name="connsiteX537" fmla="*/ 899975 w 7487769"/>
                  <a:gd name="connsiteY537" fmla="*/ 676896 h 1152345"/>
                  <a:gd name="connsiteX538" fmla="*/ 854457 w 7487769"/>
                  <a:gd name="connsiteY538" fmla="*/ 701232 h 1152345"/>
                  <a:gd name="connsiteX539" fmla="*/ 853105 w 7487769"/>
                  <a:gd name="connsiteY539" fmla="*/ 702133 h 1152345"/>
                  <a:gd name="connsiteX540" fmla="*/ 810292 w 7487769"/>
                  <a:gd name="connsiteY540" fmla="*/ 727370 h 1152345"/>
                  <a:gd name="connsiteX541" fmla="*/ 803983 w 7487769"/>
                  <a:gd name="connsiteY541" fmla="*/ 730976 h 1152345"/>
                  <a:gd name="connsiteX542" fmla="*/ 770633 w 7487769"/>
                  <a:gd name="connsiteY542" fmla="*/ 752608 h 1152345"/>
                  <a:gd name="connsiteX543" fmla="*/ 753959 w 7487769"/>
                  <a:gd name="connsiteY543" fmla="*/ 763424 h 1152345"/>
                  <a:gd name="connsiteX544" fmla="*/ 729624 w 7487769"/>
                  <a:gd name="connsiteY544" fmla="*/ 777394 h 1152345"/>
                  <a:gd name="connsiteX545" fmla="*/ 703485 w 7487769"/>
                  <a:gd name="connsiteY545" fmla="*/ 792717 h 1152345"/>
                  <a:gd name="connsiteX546" fmla="*/ 682303 w 7487769"/>
                  <a:gd name="connsiteY546" fmla="*/ 802631 h 1152345"/>
                  <a:gd name="connsiteX547" fmla="*/ 653462 w 7487769"/>
                  <a:gd name="connsiteY547" fmla="*/ 816602 h 1152345"/>
                  <a:gd name="connsiteX548" fmla="*/ 611549 w 7487769"/>
                  <a:gd name="connsiteY548" fmla="*/ 827868 h 1152345"/>
                  <a:gd name="connsiteX549" fmla="*/ 602986 w 7487769"/>
                  <a:gd name="connsiteY549" fmla="*/ 830122 h 1152345"/>
                  <a:gd name="connsiteX550" fmla="*/ 552963 w 7487769"/>
                  <a:gd name="connsiteY550" fmla="*/ 831023 h 1152345"/>
                  <a:gd name="connsiteX551" fmla="*/ 543049 w 7487769"/>
                  <a:gd name="connsiteY551" fmla="*/ 827868 h 1152345"/>
                  <a:gd name="connsiteX552" fmla="*/ 502489 w 7487769"/>
                  <a:gd name="connsiteY552" fmla="*/ 815250 h 1152345"/>
                  <a:gd name="connsiteX553" fmla="*/ 483111 w 7487769"/>
                  <a:gd name="connsiteY553" fmla="*/ 802631 h 1152345"/>
                  <a:gd name="connsiteX554" fmla="*/ 452465 w 7487769"/>
                  <a:gd name="connsiteY554" fmla="*/ 783253 h 1152345"/>
                  <a:gd name="connsiteX555" fmla="*/ 446607 w 7487769"/>
                  <a:gd name="connsiteY555" fmla="*/ 777394 h 1152345"/>
                  <a:gd name="connsiteX556" fmla="*/ 420468 w 7487769"/>
                  <a:gd name="connsiteY556" fmla="*/ 752608 h 1152345"/>
                  <a:gd name="connsiteX557" fmla="*/ 401991 w 7487769"/>
                  <a:gd name="connsiteY557" fmla="*/ 734130 h 1152345"/>
                  <a:gd name="connsiteX558" fmla="*/ 396583 w 7487769"/>
                  <a:gd name="connsiteY558" fmla="*/ 727370 h 1152345"/>
                  <a:gd name="connsiteX559" fmla="*/ 375853 w 7487769"/>
                  <a:gd name="connsiteY559" fmla="*/ 702133 h 1152345"/>
                  <a:gd name="connsiteX560" fmla="*/ 356024 w 7487769"/>
                  <a:gd name="connsiteY560" fmla="*/ 676896 h 1152345"/>
                  <a:gd name="connsiteX561" fmla="*/ 351968 w 7487769"/>
                  <a:gd name="connsiteY561" fmla="*/ 671939 h 1152345"/>
                  <a:gd name="connsiteX562" fmla="*/ 337997 w 7487769"/>
                  <a:gd name="connsiteY562" fmla="*/ 652110 h 1152345"/>
                  <a:gd name="connsiteX563" fmla="*/ 320421 w 7487769"/>
                  <a:gd name="connsiteY563" fmla="*/ 626873 h 1152345"/>
                  <a:gd name="connsiteX564" fmla="*/ 302846 w 7487769"/>
                  <a:gd name="connsiteY564" fmla="*/ 601636 h 1152345"/>
                  <a:gd name="connsiteX565" fmla="*/ 301494 w 7487769"/>
                  <a:gd name="connsiteY565" fmla="*/ 599833 h 1152345"/>
                  <a:gd name="connsiteX566" fmla="*/ 286621 w 7487769"/>
                  <a:gd name="connsiteY566" fmla="*/ 576398 h 1152345"/>
                  <a:gd name="connsiteX567" fmla="*/ 269947 w 7487769"/>
                  <a:gd name="connsiteY567" fmla="*/ 551612 h 1152345"/>
                  <a:gd name="connsiteX568" fmla="*/ 253722 w 7487769"/>
                  <a:gd name="connsiteY568" fmla="*/ 526375 h 1152345"/>
                  <a:gd name="connsiteX569" fmla="*/ 251469 w 7487769"/>
                  <a:gd name="connsiteY569" fmla="*/ 522319 h 1152345"/>
                  <a:gd name="connsiteX570" fmla="*/ 237048 w 7487769"/>
                  <a:gd name="connsiteY570" fmla="*/ 501138 h 1152345"/>
                  <a:gd name="connsiteX571" fmla="*/ 219923 w 7487769"/>
                  <a:gd name="connsiteY571" fmla="*/ 475901 h 1152345"/>
                  <a:gd name="connsiteX572" fmla="*/ 203699 w 7487769"/>
                  <a:gd name="connsiteY572" fmla="*/ 451114 h 1152345"/>
                  <a:gd name="connsiteX573" fmla="*/ 200995 w 7487769"/>
                  <a:gd name="connsiteY573" fmla="*/ 447509 h 1152345"/>
                  <a:gd name="connsiteX574" fmla="*/ 184321 w 7487769"/>
                  <a:gd name="connsiteY574" fmla="*/ 425877 h 1152345"/>
                  <a:gd name="connsiteX575" fmla="*/ 165393 w 7487769"/>
                  <a:gd name="connsiteY575" fmla="*/ 400639 h 1152345"/>
                  <a:gd name="connsiteX576" fmla="*/ 150971 w 7487769"/>
                  <a:gd name="connsiteY576" fmla="*/ 381261 h 1152345"/>
                  <a:gd name="connsiteX577" fmla="*/ 145563 w 7487769"/>
                  <a:gd name="connsiteY577" fmla="*/ 375402 h 1152345"/>
                  <a:gd name="connsiteX578" fmla="*/ 121229 w 7487769"/>
                  <a:gd name="connsiteY578" fmla="*/ 350616 h 1152345"/>
                  <a:gd name="connsiteX579" fmla="*/ 100497 w 7487769"/>
                  <a:gd name="connsiteY579" fmla="*/ 328083 h 1152345"/>
                  <a:gd name="connsiteX580" fmla="*/ 96441 w 7487769"/>
                  <a:gd name="connsiteY580" fmla="*/ 325379 h 1152345"/>
                  <a:gd name="connsiteX581" fmla="*/ 59938 w 7487769"/>
                  <a:gd name="connsiteY581" fmla="*/ 300142 h 1152345"/>
                  <a:gd name="connsiteX582" fmla="*/ 50474 w 7487769"/>
                  <a:gd name="connsiteY582" fmla="*/ 293833 h 1152345"/>
                  <a:gd name="connsiteX583" fmla="*/ 0 w 7487769"/>
                  <a:gd name="connsiteY583" fmla="*/ 278059 h 1152345"/>
                  <a:gd name="connsiteX584" fmla="*/ 0 w 7487769"/>
                  <a:gd name="connsiteY584" fmla="*/ 300142 h 1152345"/>
                  <a:gd name="connsiteX585" fmla="*/ 0 w 7487769"/>
                  <a:gd name="connsiteY585" fmla="*/ 325379 h 1152345"/>
                  <a:gd name="connsiteX586" fmla="*/ 0 w 7487769"/>
                  <a:gd name="connsiteY586" fmla="*/ 350616 h 1152345"/>
                  <a:gd name="connsiteX587" fmla="*/ 0 w 7487769"/>
                  <a:gd name="connsiteY587" fmla="*/ 375402 h 1152345"/>
                  <a:gd name="connsiteX588" fmla="*/ 0 w 7487769"/>
                  <a:gd name="connsiteY588" fmla="*/ 400639 h 1152345"/>
                  <a:gd name="connsiteX589" fmla="*/ 0 w 7487769"/>
                  <a:gd name="connsiteY589" fmla="*/ 425877 h 1152345"/>
                  <a:gd name="connsiteX590" fmla="*/ 0 w 7487769"/>
                  <a:gd name="connsiteY590" fmla="*/ 451114 h 1152345"/>
                  <a:gd name="connsiteX591" fmla="*/ 0 w 7487769"/>
                  <a:gd name="connsiteY591" fmla="*/ 475901 h 1152345"/>
                  <a:gd name="connsiteX592" fmla="*/ 0 w 7487769"/>
                  <a:gd name="connsiteY592" fmla="*/ 501138 h 1152345"/>
                  <a:gd name="connsiteX593" fmla="*/ 0 w 7487769"/>
                  <a:gd name="connsiteY593" fmla="*/ 526375 h 1152345"/>
                  <a:gd name="connsiteX594" fmla="*/ 0 w 7487769"/>
                  <a:gd name="connsiteY594" fmla="*/ 551612 h 1152345"/>
                  <a:gd name="connsiteX595" fmla="*/ 0 w 7487769"/>
                  <a:gd name="connsiteY595" fmla="*/ 576398 h 1152345"/>
                  <a:gd name="connsiteX596" fmla="*/ 0 w 7487769"/>
                  <a:gd name="connsiteY596" fmla="*/ 600283 h 1152345"/>
                  <a:gd name="connsiteX597" fmla="*/ 5408 w 7487769"/>
                  <a:gd name="connsiteY597" fmla="*/ 601636 h 1152345"/>
                  <a:gd name="connsiteX598" fmla="*/ 50474 w 7487769"/>
                  <a:gd name="connsiteY598" fmla="*/ 615155 h 1152345"/>
                  <a:gd name="connsiteX599" fmla="*/ 66697 w 7487769"/>
                  <a:gd name="connsiteY599" fmla="*/ 626873 h 1152345"/>
                  <a:gd name="connsiteX600" fmla="*/ 100497 w 7487769"/>
                  <a:gd name="connsiteY600" fmla="*/ 651209 h 1152345"/>
                  <a:gd name="connsiteX601" fmla="*/ 101399 w 7487769"/>
                  <a:gd name="connsiteY601" fmla="*/ 652110 h 1152345"/>
                  <a:gd name="connsiteX602" fmla="*/ 125734 w 7487769"/>
                  <a:gd name="connsiteY602" fmla="*/ 676896 h 1152345"/>
                  <a:gd name="connsiteX603" fmla="*/ 149619 w 7487769"/>
                  <a:gd name="connsiteY603" fmla="*/ 702133 h 1152345"/>
                  <a:gd name="connsiteX604" fmla="*/ 150971 w 7487769"/>
                  <a:gd name="connsiteY604" fmla="*/ 703485 h 1152345"/>
                  <a:gd name="connsiteX605" fmla="*/ 168548 w 7487769"/>
                  <a:gd name="connsiteY605" fmla="*/ 727370 h 1152345"/>
                  <a:gd name="connsiteX606" fmla="*/ 187476 w 7487769"/>
                  <a:gd name="connsiteY606" fmla="*/ 752608 h 1152345"/>
                  <a:gd name="connsiteX607" fmla="*/ 200995 w 7487769"/>
                  <a:gd name="connsiteY607" fmla="*/ 770184 h 1152345"/>
                  <a:gd name="connsiteX608" fmla="*/ 205952 w 7487769"/>
                  <a:gd name="connsiteY608" fmla="*/ 777394 h 1152345"/>
                  <a:gd name="connsiteX609" fmla="*/ 222628 w 7487769"/>
                  <a:gd name="connsiteY609" fmla="*/ 802631 h 1152345"/>
                  <a:gd name="connsiteX610" fmla="*/ 239752 w 7487769"/>
                  <a:gd name="connsiteY610" fmla="*/ 827868 h 1152345"/>
                  <a:gd name="connsiteX611" fmla="*/ 251469 w 7487769"/>
                  <a:gd name="connsiteY611" fmla="*/ 845895 h 1152345"/>
                  <a:gd name="connsiteX612" fmla="*/ 255976 w 7487769"/>
                  <a:gd name="connsiteY612" fmla="*/ 853105 h 1152345"/>
                  <a:gd name="connsiteX613" fmla="*/ 272651 w 7487769"/>
                  <a:gd name="connsiteY613" fmla="*/ 877892 h 1152345"/>
                  <a:gd name="connsiteX614" fmla="*/ 289776 w 7487769"/>
                  <a:gd name="connsiteY614" fmla="*/ 903129 h 1152345"/>
                  <a:gd name="connsiteX615" fmla="*/ 301494 w 7487769"/>
                  <a:gd name="connsiteY615" fmla="*/ 922057 h 1152345"/>
                  <a:gd name="connsiteX616" fmla="*/ 305999 w 7487769"/>
                  <a:gd name="connsiteY616" fmla="*/ 928367 h 1152345"/>
                  <a:gd name="connsiteX617" fmla="*/ 323576 w 7487769"/>
                  <a:gd name="connsiteY617" fmla="*/ 953604 h 1152345"/>
                  <a:gd name="connsiteX618" fmla="*/ 340701 w 7487769"/>
                  <a:gd name="connsiteY618" fmla="*/ 978841 h 1152345"/>
                  <a:gd name="connsiteX619" fmla="*/ 351968 w 7487769"/>
                  <a:gd name="connsiteY619" fmla="*/ 994614 h 1152345"/>
                  <a:gd name="connsiteX620" fmla="*/ 359179 w 7487769"/>
                  <a:gd name="connsiteY620" fmla="*/ 1003627 h 1152345"/>
                  <a:gd name="connsiteX621" fmla="*/ 379909 w 7487769"/>
                  <a:gd name="connsiteY621" fmla="*/ 1028864 h 1152345"/>
                  <a:gd name="connsiteX622" fmla="*/ 399738 w 7487769"/>
                  <a:gd name="connsiteY622" fmla="*/ 1054101 h 1152345"/>
                  <a:gd name="connsiteX623" fmla="*/ 401991 w 7487769"/>
                  <a:gd name="connsiteY623" fmla="*/ 1056806 h 1152345"/>
                  <a:gd name="connsiteX624" fmla="*/ 425426 w 7487769"/>
                  <a:gd name="connsiteY624" fmla="*/ 1079339 h 1152345"/>
                  <a:gd name="connsiteX625" fmla="*/ 452015 w 7487769"/>
                  <a:gd name="connsiteY625" fmla="*/ 1104125 h 1152345"/>
                  <a:gd name="connsiteX626" fmla="*/ 452465 w 7487769"/>
                  <a:gd name="connsiteY626" fmla="*/ 1104576 h 1152345"/>
                  <a:gd name="connsiteX627" fmla="*/ 488969 w 7487769"/>
                  <a:gd name="connsiteY627" fmla="*/ 1129362 h 115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2345">
                    <a:moveTo>
                      <a:pt x="502489" y="1137925"/>
                    </a:moveTo>
                    <a:lnTo>
                      <a:pt x="552963" y="1152346"/>
                    </a:lnTo>
                    <a:lnTo>
                      <a:pt x="602986" y="1152346"/>
                    </a:lnTo>
                    <a:lnTo>
                      <a:pt x="653462" y="1138826"/>
                    </a:lnTo>
                    <a:lnTo>
                      <a:pt x="672840" y="1129362"/>
                    </a:lnTo>
                    <a:lnTo>
                      <a:pt x="703485" y="1114490"/>
                    </a:lnTo>
                    <a:lnTo>
                      <a:pt x="720610" y="1104125"/>
                    </a:lnTo>
                    <a:lnTo>
                      <a:pt x="753959" y="1085197"/>
                    </a:lnTo>
                    <a:lnTo>
                      <a:pt x="763424" y="1079339"/>
                    </a:lnTo>
                    <a:lnTo>
                      <a:pt x="803983" y="1054101"/>
                    </a:lnTo>
                    <a:lnTo>
                      <a:pt x="804433" y="1054101"/>
                    </a:lnTo>
                    <a:lnTo>
                      <a:pt x="845894" y="1028864"/>
                    </a:lnTo>
                    <a:lnTo>
                      <a:pt x="854457" y="1023907"/>
                    </a:lnTo>
                    <a:lnTo>
                      <a:pt x="892764" y="1003627"/>
                    </a:lnTo>
                    <a:lnTo>
                      <a:pt x="904480" y="997768"/>
                    </a:lnTo>
                    <a:lnTo>
                      <a:pt x="949998" y="978841"/>
                    </a:lnTo>
                    <a:lnTo>
                      <a:pt x="954956" y="976587"/>
                    </a:lnTo>
                    <a:lnTo>
                      <a:pt x="1004979" y="960364"/>
                    </a:lnTo>
                    <a:lnTo>
                      <a:pt x="1030667" y="953604"/>
                    </a:lnTo>
                    <a:lnTo>
                      <a:pt x="1055453" y="946393"/>
                    </a:lnTo>
                    <a:lnTo>
                      <a:pt x="1105477" y="934225"/>
                    </a:lnTo>
                    <a:lnTo>
                      <a:pt x="1126658" y="928367"/>
                    </a:lnTo>
                    <a:lnTo>
                      <a:pt x="1155951" y="920255"/>
                    </a:lnTo>
                    <a:lnTo>
                      <a:pt x="1205974" y="904031"/>
                    </a:lnTo>
                    <a:lnTo>
                      <a:pt x="1207777" y="903129"/>
                    </a:lnTo>
                    <a:lnTo>
                      <a:pt x="1256448" y="883751"/>
                    </a:lnTo>
                    <a:lnTo>
                      <a:pt x="1268617" y="877892"/>
                    </a:lnTo>
                    <a:lnTo>
                      <a:pt x="1306472" y="861217"/>
                    </a:lnTo>
                    <a:lnTo>
                      <a:pt x="1323147" y="853105"/>
                    </a:lnTo>
                    <a:lnTo>
                      <a:pt x="1356946" y="836431"/>
                    </a:lnTo>
                    <a:lnTo>
                      <a:pt x="1373621" y="827868"/>
                    </a:lnTo>
                    <a:lnTo>
                      <a:pt x="1406971" y="811645"/>
                    </a:lnTo>
                    <a:lnTo>
                      <a:pt x="1426349" y="802631"/>
                    </a:lnTo>
                    <a:lnTo>
                      <a:pt x="1457445" y="787309"/>
                    </a:lnTo>
                    <a:lnTo>
                      <a:pt x="1479527" y="777394"/>
                    </a:lnTo>
                    <a:lnTo>
                      <a:pt x="1507468" y="766127"/>
                    </a:lnTo>
                    <a:lnTo>
                      <a:pt x="1543522" y="752608"/>
                    </a:lnTo>
                    <a:lnTo>
                      <a:pt x="1557942" y="746749"/>
                    </a:lnTo>
                    <a:lnTo>
                      <a:pt x="1606163" y="727370"/>
                    </a:lnTo>
                    <a:lnTo>
                      <a:pt x="1607966" y="726469"/>
                    </a:lnTo>
                    <a:lnTo>
                      <a:pt x="1658440" y="703936"/>
                    </a:lnTo>
                    <a:lnTo>
                      <a:pt x="1661595" y="702133"/>
                    </a:lnTo>
                    <a:lnTo>
                      <a:pt x="1708465" y="677797"/>
                    </a:lnTo>
                    <a:lnTo>
                      <a:pt x="1709817" y="676896"/>
                    </a:lnTo>
                    <a:lnTo>
                      <a:pt x="1747672" y="652110"/>
                    </a:lnTo>
                    <a:lnTo>
                      <a:pt x="1758939" y="644449"/>
                    </a:lnTo>
                    <a:lnTo>
                      <a:pt x="1781922" y="626873"/>
                    </a:lnTo>
                    <a:lnTo>
                      <a:pt x="1808962" y="606142"/>
                    </a:lnTo>
                    <a:lnTo>
                      <a:pt x="1814369" y="601636"/>
                    </a:lnTo>
                    <a:lnTo>
                      <a:pt x="1841409" y="576398"/>
                    </a:lnTo>
                    <a:lnTo>
                      <a:pt x="1859436" y="561076"/>
                    </a:lnTo>
                    <a:lnTo>
                      <a:pt x="1869350" y="551612"/>
                    </a:lnTo>
                    <a:lnTo>
                      <a:pt x="1894587" y="526375"/>
                    </a:lnTo>
                    <a:lnTo>
                      <a:pt x="1909460" y="511503"/>
                    </a:lnTo>
                    <a:lnTo>
                      <a:pt x="1920276" y="501138"/>
                    </a:lnTo>
                    <a:lnTo>
                      <a:pt x="1946415" y="475901"/>
                    </a:lnTo>
                    <a:lnTo>
                      <a:pt x="1959934" y="463282"/>
                    </a:lnTo>
                    <a:lnTo>
                      <a:pt x="1973453" y="451114"/>
                    </a:lnTo>
                    <a:lnTo>
                      <a:pt x="2001845" y="425877"/>
                    </a:lnTo>
                    <a:lnTo>
                      <a:pt x="2009957" y="418215"/>
                    </a:lnTo>
                    <a:lnTo>
                      <a:pt x="2032490" y="400639"/>
                    </a:lnTo>
                    <a:lnTo>
                      <a:pt x="2060433" y="378557"/>
                    </a:lnTo>
                    <a:lnTo>
                      <a:pt x="2065389" y="375402"/>
                    </a:lnTo>
                    <a:lnTo>
                      <a:pt x="2108203" y="350616"/>
                    </a:lnTo>
                    <a:lnTo>
                      <a:pt x="2110456" y="348813"/>
                    </a:lnTo>
                    <a:lnTo>
                      <a:pt x="2160930" y="330787"/>
                    </a:lnTo>
                    <a:lnTo>
                      <a:pt x="2196532" y="325379"/>
                    </a:lnTo>
                    <a:lnTo>
                      <a:pt x="2210954" y="323126"/>
                    </a:lnTo>
                    <a:lnTo>
                      <a:pt x="2261428" y="322675"/>
                    </a:lnTo>
                    <a:lnTo>
                      <a:pt x="2276299" y="325379"/>
                    </a:lnTo>
                    <a:lnTo>
                      <a:pt x="2311451" y="331688"/>
                    </a:lnTo>
                    <a:lnTo>
                      <a:pt x="2361926" y="344307"/>
                    </a:lnTo>
                    <a:lnTo>
                      <a:pt x="2382205" y="350616"/>
                    </a:lnTo>
                    <a:lnTo>
                      <a:pt x="2411949" y="359629"/>
                    </a:lnTo>
                    <a:lnTo>
                      <a:pt x="2457467" y="375402"/>
                    </a:lnTo>
                    <a:lnTo>
                      <a:pt x="2462423" y="377205"/>
                    </a:lnTo>
                    <a:lnTo>
                      <a:pt x="2512448" y="396133"/>
                    </a:lnTo>
                    <a:lnTo>
                      <a:pt x="2524615" y="400639"/>
                    </a:lnTo>
                    <a:lnTo>
                      <a:pt x="2562922" y="415061"/>
                    </a:lnTo>
                    <a:lnTo>
                      <a:pt x="2587258" y="425877"/>
                    </a:lnTo>
                    <a:lnTo>
                      <a:pt x="2612945" y="437594"/>
                    </a:lnTo>
                    <a:lnTo>
                      <a:pt x="2642689" y="451114"/>
                    </a:lnTo>
                    <a:lnTo>
                      <a:pt x="2663419" y="460578"/>
                    </a:lnTo>
                    <a:lnTo>
                      <a:pt x="2691811" y="475901"/>
                    </a:lnTo>
                    <a:lnTo>
                      <a:pt x="2713443" y="487167"/>
                    </a:lnTo>
                    <a:lnTo>
                      <a:pt x="2739131" y="501138"/>
                    </a:lnTo>
                    <a:lnTo>
                      <a:pt x="2763917" y="514658"/>
                    </a:lnTo>
                    <a:lnTo>
                      <a:pt x="2786450" y="526375"/>
                    </a:lnTo>
                    <a:lnTo>
                      <a:pt x="2813942" y="541247"/>
                    </a:lnTo>
                    <a:lnTo>
                      <a:pt x="2834672" y="551612"/>
                    </a:lnTo>
                    <a:lnTo>
                      <a:pt x="2864416" y="566033"/>
                    </a:lnTo>
                    <a:lnTo>
                      <a:pt x="2891005" y="576398"/>
                    </a:lnTo>
                    <a:lnTo>
                      <a:pt x="2914439" y="586313"/>
                    </a:lnTo>
                    <a:lnTo>
                      <a:pt x="2964913" y="600283"/>
                    </a:lnTo>
                    <a:lnTo>
                      <a:pt x="2976179" y="601636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2730" y="601636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206920" y="576398"/>
                    </a:lnTo>
                    <a:lnTo>
                      <a:pt x="3216384" y="573694"/>
                    </a:lnTo>
                    <a:lnTo>
                      <a:pt x="3266407" y="555217"/>
                    </a:lnTo>
                    <a:lnTo>
                      <a:pt x="3277673" y="551612"/>
                    </a:lnTo>
                    <a:lnTo>
                      <a:pt x="3316881" y="537641"/>
                    </a:lnTo>
                    <a:lnTo>
                      <a:pt x="3354286" y="526375"/>
                    </a:lnTo>
                    <a:lnTo>
                      <a:pt x="3366905" y="522319"/>
                    </a:lnTo>
                    <a:lnTo>
                      <a:pt x="3417379" y="510601"/>
                    </a:lnTo>
                    <a:lnTo>
                      <a:pt x="3467403" y="504743"/>
                    </a:lnTo>
                    <a:lnTo>
                      <a:pt x="3517877" y="506546"/>
                    </a:lnTo>
                    <a:lnTo>
                      <a:pt x="3567900" y="515108"/>
                    </a:lnTo>
                    <a:lnTo>
                      <a:pt x="3601250" y="526375"/>
                    </a:lnTo>
                    <a:lnTo>
                      <a:pt x="3618374" y="532233"/>
                    </a:lnTo>
                    <a:lnTo>
                      <a:pt x="3660737" y="551612"/>
                    </a:lnTo>
                    <a:lnTo>
                      <a:pt x="3668399" y="554767"/>
                    </a:lnTo>
                    <a:lnTo>
                      <a:pt x="3712113" y="576398"/>
                    </a:lnTo>
                    <a:lnTo>
                      <a:pt x="3718873" y="580004"/>
                    </a:lnTo>
                    <a:lnTo>
                      <a:pt x="3761235" y="601636"/>
                    </a:lnTo>
                    <a:lnTo>
                      <a:pt x="3768896" y="605691"/>
                    </a:lnTo>
                    <a:lnTo>
                      <a:pt x="3814413" y="626873"/>
                    </a:lnTo>
                    <a:lnTo>
                      <a:pt x="3819371" y="629126"/>
                    </a:lnTo>
                    <a:lnTo>
                      <a:pt x="3869394" y="649406"/>
                    </a:lnTo>
                    <a:lnTo>
                      <a:pt x="3877957" y="652110"/>
                    </a:lnTo>
                    <a:lnTo>
                      <a:pt x="3919868" y="664728"/>
                    </a:lnTo>
                    <a:lnTo>
                      <a:pt x="3969893" y="673742"/>
                    </a:lnTo>
                    <a:lnTo>
                      <a:pt x="3992875" y="676896"/>
                    </a:lnTo>
                    <a:lnTo>
                      <a:pt x="4020367" y="680952"/>
                    </a:lnTo>
                    <a:lnTo>
                      <a:pt x="4070390" y="686360"/>
                    </a:lnTo>
                    <a:lnTo>
                      <a:pt x="4120865" y="691318"/>
                    </a:lnTo>
                    <a:lnTo>
                      <a:pt x="4170888" y="698528"/>
                    </a:lnTo>
                    <a:lnTo>
                      <a:pt x="4191618" y="702133"/>
                    </a:lnTo>
                    <a:lnTo>
                      <a:pt x="4221362" y="707541"/>
                    </a:lnTo>
                    <a:lnTo>
                      <a:pt x="4271387" y="719258"/>
                    </a:lnTo>
                    <a:lnTo>
                      <a:pt x="4303834" y="727370"/>
                    </a:lnTo>
                    <a:lnTo>
                      <a:pt x="4321861" y="731877"/>
                    </a:lnTo>
                    <a:lnTo>
                      <a:pt x="4371884" y="744496"/>
                    </a:lnTo>
                    <a:lnTo>
                      <a:pt x="4404331" y="752608"/>
                    </a:lnTo>
                    <a:lnTo>
                      <a:pt x="4422358" y="756664"/>
                    </a:lnTo>
                    <a:lnTo>
                      <a:pt x="4472382" y="767479"/>
                    </a:lnTo>
                    <a:lnTo>
                      <a:pt x="4522856" y="776944"/>
                    </a:lnTo>
                    <a:lnTo>
                      <a:pt x="4526462" y="777394"/>
                    </a:lnTo>
                    <a:lnTo>
                      <a:pt x="4572880" y="785957"/>
                    </a:lnTo>
                    <a:lnTo>
                      <a:pt x="4623354" y="793168"/>
                    </a:lnTo>
                    <a:lnTo>
                      <a:pt x="4673377" y="799927"/>
                    </a:lnTo>
                    <a:lnTo>
                      <a:pt x="4723851" y="802181"/>
                    </a:lnTo>
                    <a:lnTo>
                      <a:pt x="4773876" y="800378"/>
                    </a:lnTo>
                    <a:lnTo>
                      <a:pt x="4824350" y="789562"/>
                    </a:lnTo>
                    <a:lnTo>
                      <a:pt x="4853193" y="777394"/>
                    </a:lnTo>
                    <a:lnTo>
                      <a:pt x="4874374" y="768832"/>
                    </a:lnTo>
                    <a:lnTo>
                      <a:pt x="4899160" y="752608"/>
                    </a:lnTo>
                    <a:lnTo>
                      <a:pt x="4924848" y="735933"/>
                    </a:lnTo>
                    <a:lnTo>
                      <a:pt x="4934312" y="727370"/>
                    </a:lnTo>
                    <a:lnTo>
                      <a:pt x="4963605" y="702133"/>
                    </a:lnTo>
                    <a:lnTo>
                      <a:pt x="4974871" y="692669"/>
                    </a:lnTo>
                    <a:lnTo>
                      <a:pt x="4989744" y="676896"/>
                    </a:lnTo>
                    <a:lnTo>
                      <a:pt x="5014079" y="652110"/>
                    </a:lnTo>
                    <a:lnTo>
                      <a:pt x="5025345" y="640392"/>
                    </a:lnTo>
                    <a:lnTo>
                      <a:pt x="5037063" y="626873"/>
                    </a:lnTo>
                    <a:lnTo>
                      <a:pt x="5059145" y="601636"/>
                    </a:lnTo>
                    <a:lnTo>
                      <a:pt x="5075370" y="583158"/>
                    </a:lnTo>
                    <a:lnTo>
                      <a:pt x="5080777" y="576398"/>
                    </a:lnTo>
                    <a:lnTo>
                      <a:pt x="5101959" y="551612"/>
                    </a:lnTo>
                    <a:lnTo>
                      <a:pt x="5124492" y="526375"/>
                    </a:lnTo>
                    <a:lnTo>
                      <a:pt x="5125844" y="525023"/>
                    </a:lnTo>
                    <a:lnTo>
                      <a:pt x="5147025" y="501138"/>
                    </a:lnTo>
                    <a:lnTo>
                      <a:pt x="5170459" y="475901"/>
                    </a:lnTo>
                    <a:lnTo>
                      <a:pt x="5175867" y="470492"/>
                    </a:lnTo>
                    <a:lnTo>
                      <a:pt x="5197499" y="451114"/>
                    </a:lnTo>
                    <a:lnTo>
                      <a:pt x="5225440" y="425877"/>
                    </a:lnTo>
                    <a:lnTo>
                      <a:pt x="5226342" y="424975"/>
                    </a:lnTo>
                    <a:lnTo>
                      <a:pt x="5262395" y="400639"/>
                    </a:lnTo>
                    <a:lnTo>
                      <a:pt x="5276365" y="391176"/>
                    </a:lnTo>
                    <a:lnTo>
                      <a:pt x="5314672" y="375402"/>
                    </a:lnTo>
                    <a:lnTo>
                      <a:pt x="5326839" y="370896"/>
                    </a:lnTo>
                    <a:lnTo>
                      <a:pt x="5376863" y="365939"/>
                    </a:lnTo>
                    <a:lnTo>
                      <a:pt x="5427337" y="373600"/>
                    </a:lnTo>
                    <a:lnTo>
                      <a:pt x="5431844" y="375402"/>
                    </a:lnTo>
                    <a:lnTo>
                      <a:pt x="5477360" y="393429"/>
                    </a:lnTo>
                    <a:lnTo>
                      <a:pt x="5489979" y="400639"/>
                    </a:lnTo>
                    <a:lnTo>
                      <a:pt x="5527836" y="423173"/>
                    </a:lnTo>
                    <a:lnTo>
                      <a:pt x="5531441" y="425877"/>
                    </a:lnTo>
                    <a:lnTo>
                      <a:pt x="5564789" y="451114"/>
                    </a:lnTo>
                    <a:lnTo>
                      <a:pt x="5577859" y="460578"/>
                    </a:lnTo>
                    <a:lnTo>
                      <a:pt x="5596787" y="475901"/>
                    </a:lnTo>
                    <a:lnTo>
                      <a:pt x="5625629" y="501138"/>
                    </a:lnTo>
                    <a:lnTo>
                      <a:pt x="5628333" y="503391"/>
                    </a:lnTo>
                    <a:lnTo>
                      <a:pt x="5653570" y="526375"/>
                    </a:lnTo>
                    <a:lnTo>
                      <a:pt x="5678357" y="548007"/>
                    </a:lnTo>
                    <a:lnTo>
                      <a:pt x="5682413" y="551612"/>
                    </a:lnTo>
                    <a:lnTo>
                      <a:pt x="5710354" y="576398"/>
                    </a:lnTo>
                    <a:lnTo>
                      <a:pt x="5728831" y="593073"/>
                    </a:lnTo>
                    <a:lnTo>
                      <a:pt x="5738746" y="601636"/>
                    </a:lnTo>
                    <a:lnTo>
                      <a:pt x="5767588" y="626873"/>
                    </a:lnTo>
                    <a:lnTo>
                      <a:pt x="5778854" y="636337"/>
                    </a:lnTo>
                    <a:lnTo>
                      <a:pt x="5799586" y="652110"/>
                    </a:lnTo>
                    <a:lnTo>
                      <a:pt x="5829328" y="675094"/>
                    </a:lnTo>
                    <a:lnTo>
                      <a:pt x="5832034" y="676896"/>
                    </a:lnTo>
                    <a:lnTo>
                      <a:pt x="5870790" y="702133"/>
                    </a:lnTo>
                    <a:lnTo>
                      <a:pt x="5879353" y="707992"/>
                    </a:lnTo>
                    <a:lnTo>
                      <a:pt x="5920363" y="727370"/>
                    </a:lnTo>
                    <a:lnTo>
                      <a:pt x="5929827" y="731877"/>
                    </a:lnTo>
                    <a:lnTo>
                      <a:pt x="5979851" y="747650"/>
                    </a:lnTo>
                    <a:lnTo>
                      <a:pt x="6012749" y="752608"/>
                    </a:lnTo>
                    <a:lnTo>
                      <a:pt x="6030325" y="754861"/>
                    </a:lnTo>
                    <a:lnTo>
                      <a:pt x="6080348" y="753960"/>
                    </a:lnTo>
                    <a:lnTo>
                      <a:pt x="6090263" y="752608"/>
                    </a:lnTo>
                    <a:lnTo>
                      <a:pt x="6130822" y="746749"/>
                    </a:lnTo>
                    <a:lnTo>
                      <a:pt x="6180847" y="735032"/>
                    </a:lnTo>
                    <a:lnTo>
                      <a:pt x="6205183" y="727370"/>
                    </a:lnTo>
                    <a:lnTo>
                      <a:pt x="6231321" y="718808"/>
                    </a:lnTo>
                    <a:lnTo>
                      <a:pt x="6274134" y="702133"/>
                    </a:lnTo>
                    <a:lnTo>
                      <a:pt x="6281344" y="699429"/>
                    </a:lnTo>
                    <a:lnTo>
                      <a:pt x="6331819" y="679149"/>
                    </a:lnTo>
                    <a:lnTo>
                      <a:pt x="6336776" y="676896"/>
                    </a:lnTo>
                    <a:lnTo>
                      <a:pt x="6381842" y="657067"/>
                    </a:lnTo>
                    <a:lnTo>
                      <a:pt x="6392208" y="652110"/>
                    </a:lnTo>
                    <a:lnTo>
                      <a:pt x="6432316" y="632280"/>
                    </a:lnTo>
                    <a:lnTo>
                      <a:pt x="6444485" y="626873"/>
                    </a:lnTo>
                    <a:lnTo>
                      <a:pt x="6482340" y="607945"/>
                    </a:lnTo>
                    <a:lnTo>
                      <a:pt x="6494959" y="601636"/>
                    </a:lnTo>
                    <a:lnTo>
                      <a:pt x="6532814" y="584059"/>
                    </a:lnTo>
                    <a:lnTo>
                      <a:pt x="6550841" y="576398"/>
                    </a:lnTo>
                    <a:lnTo>
                      <a:pt x="6582837" y="561977"/>
                    </a:lnTo>
                    <a:lnTo>
                      <a:pt x="6616187" y="551612"/>
                    </a:lnTo>
                    <a:lnTo>
                      <a:pt x="6633313" y="546204"/>
                    </a:lnTo>
                    <a:lnTo>
                      <a:pt x="6683336" y="539444"/>
                    </a:lnTo>
                    <a:lnTo>
                      <a:pt x="6733810" y="544852"/>
                    </a:lnTo>
                    <a:lnTo>
                      <a:pt x="6749132" y="551612"/>
                    </a:lnTo>
                    <a:lnTo>
                      <a:pt x="6783834" y="566484"/>
                    </a:lnTo>
                    <a:lnTo>
                      <a:pt x="6796453" y="576398"/>
                    </a:lnTo>
                    <a:lnTo>
                      <a:pt x="6829801" y="601636"/>
                    </a:lnTo>
                    <a:lnTo>
                      <a:pt x="6834308" y="605241"/>
                    </a:lnTo>
                    <a:lnTo>
                      <a:pt x="6853235" y="626873"/>
                    </a:lnTo>
                    <a:lnTo>
                      <a:pt x="6876220" y="652110"/>
                    </a:lnTo>
                    <a:lnTo>
                      <a:pt x="6884331" y="661123"/>
                    </a:lnTo>
                    <a:lnTo>
                      <a:pt x="6896049" y="676896"/>
                    </a:lnTo>
                    <a:lnTo>
                      <a:pt x="6914075" y="702133"/>
                    </a:lnTo>
                    <a:lnTo>
                      <a:pt x="6931201" y="727370"/>
                    </a:lnTo>
                    <a:lnTo>
                      <a:pt x="6934805" y="732778"/>
                    </a:lnTo>
                    <a:lnTo>
                      <a:pt x="6947425" y="752608"/>
                    </a:lnTo>
                    <a:lnTo>
                      <a:pt x="6964099" y="777394"/>
                    </a:lnTo>
                    <a:lnTo>
                      <a:pt x="6979872" y="802631"/>
                    </a:lnTo>
                    <a:lnTo>
                      <a:pt x="6984830" y="811194"/>
                    </a:lnTo>
                    <a:lnTo>
                      <a:pt x="6995195" y="827868"/>
                    </a:lnTo>
                    <a:lnTo>
                      <a:pt x="7010518" y="853105"/>
                    </a:lnTo>
                    <a:lnTo>
                      <a:pt x="7025840" y="877892"/>
                    </a:lnTo>
                    <a:lnTo>
                      <a:pt x="7035304" y="894116"/>
                    </a:lnTo>
                    <a:lnTo>
                      <a:pt x="7041163" y="903129"/>
                    </a:lnTo>
                    <a:lnTo>
                      <a:pt x="7057837" y="928367"/>
                    </a:lnTo>
                    <a:lnTo>
                      <a:pt x="7074061" y="953604"/>
                    </a:lnTo>
                    <a:lnTo>
                      <a:pt x="7085328" y="971179"/>
                    </a:lnTo>
                    <a:lnTo>
                      <a:pt x="7091185" y="978841"/>
                    </a:lnTo>
                    <a:lnTo>
                      <a:pt x="7110114" y="1003627"/>
                    </a:lnTo>
                    <a:lnTo>
                      <a:pt x="7129492" y="1028864"/>
                    </a:lnTo>
                    <a:lnTo>
                      <a:pt x="7135802" y="1037427"/>
                    </a:lnTo>
                    <a:lnTo>
                      <a:pt x="7152476" y="1054101"/>
                    </a:lnTo>
                    <a:lnTo>
                      <a:pt x="7177262" y="1079339"/>
                    </a:lnTo>
                    <a:lnTo>
                      <a:pt x="7186276" y="1087901"/>
                    </a:lnTo>
                    <a:lnTo>
                      <a:pt x="7213766" y="1104125"/>
                    </a:lnTo>
                    <a:lnTo>
                      <a:pt x="7236299" y="1118096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81864" y="1104125"/>
                    </a:lnTo>
                    <a:lnTo>
                      <a:pt x="7387272" y="1101872"/>
                    </a:lnTo>
                    <a:lnTo>
                      <a:pt x="7424677" y="1079339"/>
                    </a:lnTo>
                    <a:lnTo>
                      <a:pt x="7437296" y="1071677"/>
                    </a:lnTo>
                    <a:lnTo>
                      <a:pt x="7462533" y="1054101"/>
                    </a:lnTo>
                    <a:lnTo>
                      <a:pt x="7487770" y="1036525"/>
                    </a:lnTo>
                    <a:lnTo>
                      <a:pt x="7487770" y="1028864"/>
                    </a:lnTo>
                    <a:lnTo>
                      <a:pt x="7487770" y="1003627"/>
                    </a:lnTo>
                    <a:lnTo>
                      <a:pt x="7487770" y="978841"/>
                    </a:lnTo>
                    <a:lnTo>
                      <a:pt x="7487770" y="953604"/>
                    </a:lnTo>
                    <a:lnTo>
                      <a:pt x="7487770" y="928367"/>
                    </a:lnTo>
                    <a:lnTo>
                      <a:pt x="7487770" y="903129"/>
                    </a:lnTo>
                    <a:lnTo>
                      <a:pt x="7487770" y="877892"/>
                    </a:lnTo>
                    <a:lnTo>
                      <a:pt x="7487770" y="853105"/>
                    </a:lnTo>
                    <a:lnTo>
                      <a:pt x="7487770" y="827868"/>
                    </a:lnTo>
                    <a:lnTo>
                      <a:pt x="7487770" y="802631"/>
                    </a:lnTo>
                    <a:lnTo>
                      <a:pt x="7487770" y="777394"/>
                    </a:lnTo>
                    <a:lnTo>
                      <a:pt x="7487770" y="752608"/>
                    </a:lnTo>
                    <a:lnTo>
                      <a:pt x="7487770" y="727370"/>
                    </a:lnTo>
                    <a:lnTo>
                      <a:pt x="7487770" y="713400"/>
                    </a:lnTo>
                    <a:lnTo>
                      <a:pt x="7467941" y="727370"/>
                    </a:lnTo>
                    <a:lnTo>
                      <a:pt x="7437296" y="748552"/>
                    </a:lnTo>
                    <a:lnTo>
                      <a:pt x="7430986" y="752608"/>
                    </a:lnTo>
                    <a:lnTo>
                      <a:pt x="7389526" y="777394"/>
                    </a:lnTo>
                    <a:lnTo>
                      <a:pt x="7387272" y="778746"/>
                    </a:lnTo>
                    <a:lnTo>
                      <a:pt x="7336797" y="798575"/>
                    </a:lnTo>
                    <a:lnTo>
                      <a:pt x="7305251" y="802631"/>
                    </a:lnTo>
                    <a:lnTo>
                      <a:pt x="7286775" y="805335"/>
                    </a:lnTo>
                    <a:lnTo>
                      <a:pt x="7273705" y="802631"/>
                    </a:lnTo>
                    <a:lnTo>
                      <a:pt x="7236299" y="794970"/>
                    </a:lnTo>
                    <a:lnTo>
                      <a:pt x="7207006" y="777394"/>
                    </a:lnTo>
                    <a:lnTo>
                      <a:pt x="7186276" y="764325"/>
                    </a:lnTo>
                    <a:lnTo>
                      <a:pt x="7174109" y="752608"/>
                    </a:lnTo>
                    <a:lnTo>
                      <a:pt x="7148870" y="727370"/>
                    </a:lnTo>
                    <a:lnTo>
                      <a:pt x="7135802" y="713851"/>
                    </a:lnTo>
                    <a:lnTo>
                      <a:pt x="7127239" y="702133"/>
                    </a:lnTo>
                    <a:lnTo>
                      <a:pt x="7107410" y="676896"/>
                    </a:lnTo>
                    <a:lnTo>
                      <a:pt x="7088933" y="652110"/>
                    </a:lnTo>
                    <a:lnTo>
                      <a:pt x="7085328" y="647603"/>
                    </a:lnTo>
                    <a:lnTo>
                      <a:pt x="7071358" y="626873"/>
                    </a:lnTo>
                    <a:lnTo>
                      <a:pt x="7055584" y="601636"/>
                    </a:lnTo>
                    <a:lnTo>
                      <a:pt x="7039359" y="576398"/>
                    </a:lnTo>
                    <a:lnTo>
                      <a:pt x="7035304" y="570540"/>
                    </a:lnTo>
                    <a:lnTo>
                      <a:pt x="7023586" y="551612"/>
                    </a:lnTo>
                    <a:lnTo>
                      <a:pt x="7008264" y="526375"/>
                    </a:lnTo>
                    <a:lnTo>
                      <a:pt x="6992491" y="501138"/>
                    </a:lnTo>
                    <a:lnTo>
                      <a:pt x="6984830" y="488970"/>
                    </a:lnTo>
                    <a:lnTo>
                      <a:pt x="6977168" y="475901"/>
                    </a:lnTo>
                    <a:lnTo>
                      <a:pt x="6961396" y="451114"/>
                    </a:lnTo>
                    <a:lnTo>
                      <a:pt x="6945171" y="425877"/>
                    </a:lnTo>
                    <a:lnTo>
                      <a:pt x="6934805" y="409202"/>
                    </a:lnTo>
                    <a:lnTo>
                      <a:pt x="6928948" y="400639"/>
                    </a:lnTo>
                    <a:lnTo>
                      <a:pt x="6910470" y="375402"/>
                    </a:lnTo>
                    <a:lnTo>
                      <a:pt x="6892894" y="350616"/>
                    </a:lnTo>
                    <a:lnTo>
                      <a:pt x="6884331" y="338899"/>
                    </a:lnTo>
                    <a:lnTo>
                      <a:pt x="6872164" y="325379"/>
                    </a:lnTo>
                    <a:lnTo>
                      <a:pt x="6850082" y="300142"/>
                    </a:lnTo>
                    <a:lnTo>
                      <a:pt x="6834308" y="283016"/>
                    </a:lnTo>
                    <a:lnTo>
                      <a:pt x="6823942" y="274905"/>
                    </a:lnTo>
                    <a:lnTo>
                      <a:pt x="6791495" y="250118"/>
                    </a:lnTo>
                    <a:lnTo>
                      <a:pt x="6783834" y="244259"/>
                    </a:lnTo>
                    <a:lnTo>
                      <a:pt x="6740120" y="224881"/>
                    </a:lnTo>
                    <a:lnTo>
                      <a:pt x="6733810" y="222177"/>
                    </a:lnTo>
                    <a:lnTo>
                      <a:pt x="6683336" y="216769"/>
                    </a:lnTo>
                    <a:lnTo>
                      <a:pt x="6633313" y="224430"/>
                    </a:lnTo>
                    <a:lnTo>
                      <a:pt x="6631961" y="224881"/>
                    </a:lnTo>
                    <a:lnTo>
                      <a:pt x="6582837" y="240203"/>
                    </a:lnTo>
                    <a:lnTo>
                      <a:pt x="6560304" y="250118"/>
                    </a:lnTo>
                    <a:lnTo>
                      <a:pt x="6532814" y="262286"/>
                    </a:lnTo>
                    <a:lnTo>
                      <a:pt x="6504874" y="274905"/>
                    </a:lnTo>
                    <a:lnTo>
                      <a:pt x="6482340" y="285721"/>
                    </a:lnTo>
                    <a:lnTo>
                      <a:pt x="6453948" y="300142"/>
                    </a:lnTo>
                    <a:lnTo>
                      <a:pt x="6432316" y="310958"/>
                    </a:lnTo>
                    <a:lnTo>
                      <a:pt x="6400770" y="325379"/>
                    </a:lnTo>
                    <a:lnTo>
                      <a:pt x="6381842" y="334392"/>
                    </a:lnTo>
                    <a:lnTo>
                      <a:pt x="6347591" y="350616"/>
                    </a:lnTo>
                    <a:lnTo>
                      <a:pt x="6331819" y="357376"/>
                    </a:lnTo>
                    <a:lnTo>
                      <a:pt x="6287653" y="375402"/>
                    </a:lnTo>
                    <a:lnTo>
                      <a:pt x="6281344" y="378106"/>
                    </a:lnTo>
                    <a:lnTo>
                      <a:pt x="6231321" y="396584"/>
                    </a:lnTo>
                    <a:lnTo>
                      <a:pt x="6217350" y="400639"/>
                    </a:lnTo>
                    <a:lnTo>
                      <a:pt x="6180847" y="412357"/>
                    </a:lnTo>
                    <a:lnTo>
                      <a:pt x="6130822" y="424975"/>
                    </a:lnTo>
                    <a:lnTo>
                      <a:pt x="6124063" y="425877"/>
                    </a:lnTo>
                    <a:lnTo>
                      <a:pt x="6080348" y="431735"/>
                    </a:lnTo>
                    <a:lnTo>
                      <a:pt x="6030325" y="433087"/>
                    </a:lnTo>
                    <a:lnTo>
                      <a:pt x="5983456" y="425877"/>
                    </a:lnTo>
                    <a:lnTo>
                      <a:pt x="5979851" y="425426"/>
                    </a:lnTo>
                    <a:lnTo>
                      <a:pt x="5929827" y="410104"/>
                    </a:lnTo>
                    <a:lnTo>
                      <a:pt x="5910449" y="400639"/>
                    </a:lnTo>
                    <a:lnTo>
                      <a:pt x="5879353" y="385317"/>
                    </a:lnTo>
                    <a:lnTo>
                      <a:pt x="5864030" y="375402"/>
                    </a:lnTo>
                    <a:lnTo>
                      <a:pt x="5829328" y="353320"/>
                    </a:lnTo>
                    <a:lnTo>
                      <a:pt x="5825724" y="350616"/>
                    </a:lnTo>
                    <a:lnTo>
                      <a:pt x="5793727" y="325379"/>
                    </a:lnTo>
                    <a:lnTo>
                      <a:pt x="5778854" y="314563"/>
                    </a:lnTo>
                    <a:lnTo>
                      <a:pt x="5762180" y="300142"/>
                    </a:lnTo>
                    <a:lnTo>
                      <a:pt x="5732887" y="274905"/>
                    </a:lnTo>
                    <a:lnTo>
                      <a:pt x="5728831" y="271750"/>
                    </a:lnTo>
                    <a:lnTo>
                      <a:pt x="5704946" y="250118"/>
                    </a:lnTo>
                    <a:lnTo>
                      <a:pt x="5678357" y="226233"/>
                    </a:lnTo>
                    <a:lnTo>
                      <a:pt x="5677005" y="224881"/>
                    </a:lnTo>
                    <a:lnTo>
                      <a:pt x="5648613" y="199644"/>
                    </a:lnTo>
                    <a:lnTo>
                      <a:pt x="5628333" y="180716"/>
                    </a:lnTo>
                    <a:lnTo>
                      <a:pt x="5621122" y="174407"/>
                    </a:lnTo>
                    <a:lnTo>
                      <a:pt x="5590477" y="149620"/>
                    </a:lnTo>
                    <a:lnTo>
                      <a:pt x="5577859" y="138804"/>
                    </a:lnTo>
                    <a:lnTo>
                      <a:pt x="5559382" y="124383"/>
                    </a:lnTo>
                    <a:lnTo>
                      <a:pt x="5527836" y="100948"/>
                    </a:lnTo>
                    <a:lnTo>
                      <a:pt x="5524681" y="99146"/>
                    </a:lnTo>
                    <a:lnTo>
                      <a:pt x="5482770" y="73909"/>
                    </a:lnTo>
                    <a:lnTo>
                      <a:pt x="5477360" y="71205"/>
                    </a:lnTo>
                    <a:lnTo>
                      <a:pt x="5427337" y="51376"/>
                    </a:lnTo>
                    <a:lnTo>
                      <a:pt x="5412465" y="49122"/>
                    </a:lnTo>
                    <a:lnTo>
                      <a:pt x="5376863" y="43264"/>
                    </a:lnTo>
                    <a:lnTo>
                      <a:pt x="5329994" y="49122"/>
                    </a:lnTo>
                    <a:lnTo>
                      <a:pt x="5326839" y="49122"/>
                    </a:lnTo>
                    <a:lnTo>
                      <a:pt x="5276365" y="68951"/>
                    </a:lnTo>
                    <a:lnTo>
                      <a:pt x="5268705" y="73909"/>
                    </a:lnTo>
                    <a:lnTo>
                      <a:pt x="5230848" y="99146"/>
                    </a:lnTo>
                    <a:lnTo>
                      <a:pt x="5226342" y="102301"/>
                    </a:lnTo>
                    <a:lnTo>
                      <a:pt x="5201555" y="124383"/>
                    </a:lnTo>
                    <a:lnTo>
                      <a:pt x="5175867" y="147367"/>
                    </a:lnTo>
                    <a:lnTo>
                      <a:pt x="5174065" y="149620"/>
                    </a:lnTo>
                    <a:lnTo>
                      <a:pt x="5150630" y="174407"/>
                    </a:lnTo>
                    <a:lnTo>
                      <a:pt x="5127196" y="199644"/>
                    </a:lnTo>
                    <a:lnTo>
                      <a:pt x="5125844" y="201446"/>
                    </a:lnTo>
                    <a:lnTo>
                      <a:pt x="5105563" y="224881"/>
                    </a:lnTo>
                    <a:lnTo>
                      <a:pt x="5083932" y="250118"/>
                    </a:lnTo>
                    <a:lnTo>
                      <a:pt x="5075370" y="259582"/>
                    </a:lnTo>
                    <a:lnTo>
                      <a:pt x="5061849" y="274905"/>
                    </a:lnTo>
                    <a:lnTo>
                      <a:pt x="5040218" y="300142"/>
                    </a:lnTo>
                    <a:lnTo>
                      <a:pt x="5025345" y="317267"/>
                    </a:lnTo>
                    <a:lnTo>
                      <a:pt x="5017685" y="325379"/>
                    </a:lnTo>
                    <a:lnTo>
                      <a:pt x="4993349" y="350616"/>
                    </a:lnTo>
                    <a:lnTo>
                      <a:pt x="4974871" y="369544"/>
                    </a:lnTo>
                    <a:lnTo>
                      <a:pt x="4967660" y="375402"/>
                    </a:lnTo>
                    <a:lnTo>
                      <a:pt x="4938819" y="400639"/>
                    </a:lnTo>
                    <a:lnTo>
                      <a:pt x="4924848" y="412808"/>
                    </a:lnTo>
                    <a:lnTo>
                      <a:pt x="4904568" y="425877"/>
                    </a:lnTo>
                    <a:lnTo>
                      <a:pt x="4874374" y="445706"/>
                    </a:lnTo>
                    <a:lnTo>
                      <a:pt x="4861305" y="451114"/>
                    </a:lnTo>
                    <a:lnTo>
                      <a:pt x="4824350" y="465535"/>
                    </a:lnTo>
                    <a:lnTo>
                      <a:pt x="4775228" y="475901"/>
                    </a:lnTo>
                    <a:lnTo>
                      <a:pt x="4773876" y="476351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66618" y="475901"/>
                    </a:lnTo>
                    <a:lnTo>
                      <a:pt x="4623354" y="470492"/>
                    </a:lnTo>
                    <a:lnTo>
                      <a:pt x="4572880" y="462380"/>
                    </a:lnTo>
                    <a:lnTo>
                      <a:pt x="4522856" y="453367"/>
                    </a:lnTo>
                    <a:lnTo>
                      <a:pt x="4509337" y="451114"/>
                    </a:lnTo>
                    <a:lnTo>
                      <a:pt x="4472382" y="444805"/>
                    </a:lnTo>
                    <a:lnTo>
                      <a:pt x="4422358" y="433538"/>
                    </a:lnTo>
                    <a:lnTo>
                      <a:pt x="4389911" y="425877"/>
                    </a:lnTo>
                    <a:lnTo>
                      <a:pt x="4371884" y="421821"/>
                    </a:lnTo>
                    <a:lnTo>
                      <a:pt x="4321861" y="409653"/>
                    </a:lnTo>
                    <a:lnTo>
                      <a:pt x="4288512" y="400639"/>
                    </a:lnTo>
                    <a:lnTo>
                      <a:pt x="4271387" y="396133"/>
                    </a:lnTo>
                    <a:lnTo>
                      <a:pt x="4221362" y="384866"/>
                    </a:lnTo>
                    <a:lnTo>
                      <a:pt x="4171789" y="375402"/>
                    </a:lnTo>
                    <a:lnTo>
                      <a:pt x="4170888" y="375402"/>
                    </a:lnTo>
                    <a:lnTo>
                      <a:pt x="4120865" y="368642"/>
                    </a:lnTo>
                    <a:lnTo>
                      <a:pt x="4070390" y="362784"/>
                    </a:lnTo>
                    <a:lnTo>
                      <a:pt x="4020367" y="358277"/>
                    </a:lnTo>
                    <a:lnTo>
                      <a:pt x="3969893" y="351968"/>
                    </a:lnTo>
                    <a:lnTo>
                      <a:pt x="3962682" y="350616"/>
                    </a:lnTo>
                    <a:lnTo>
                      <a:pt x="3919868" y="341603"/>
                    </a:lnTo>
                    <a:lnTo>
                      <a:pt x="3869394" y="326731"/>
                    </a:lnTo>
                    <a:lnTo>
                      <a:pt x="3865789" y="325379"/>
                    </a:lnTo>
                    <a:lnTo>
                      <a:pt x="3819371" y="307352"/>
                    </a:lnTo>
                    <a:lnTo>
                      <a:pt x="3804499" y="300142"/>
                    </a:lnTo>
                    <a:lnTo>
                      <a:pt x="3768896" y="282566"/>
                    </a:lnTo>
                    <a:lnTo>
                      <a:pt x="3754024" y="274905"/>
                    </a:lnTo>
                    <a:lnTo>
                      <a:pt x="3718873" y="256427"/>
                    </a:lnTo>
                    <a:lnTo>
                      <a:pt x="3706254" y="250118"/>
                    </a:lnTo>
                    <a:lnTo>
                      <a:pt x="3668399" y="231190"/>
                    </a:lnTo>
                    <a:lnTo>
                      <a:pt x="3653977" y="224881"/>
                    </a:lnTo>
                    <a:lnTo>
                      <a:pt x="3618374" y="209558"/>
                    </a:lnTo>
                    <a:lnTo>
                      <a:pt x="3587730" y="199644"/>
                    </a:lnTo>
                    <a:lnTo>
                      <a:pt x="3567900" y="192884"/>
                    </a:lnTo>
                    <a:lnTo>
                      <a:pt x="3517877" y="18387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9193"/>
                    </a:lnTo>
                    <a:lnTo>
                      <a:pt x="3365102" y="199644"/>
                    </a:lnTo>
                    <a:lnTo>
                      <a:pt x="3316881" y="214516"/>
                    </a:lnTo>
                    <a:lnTo>
                      <a:pt x="3288940" y="224881"/>
                    </a:lnTo>
                    <a:lnTo>
                      <a:pt x="3266407" y="232993"/>
                    </a:lnTo>
                    <a:lnTo>
                      <a:pt x="3219087" y="250118"/>
                    </a:lnTo>
                    <a:lnTo>
                      <a:pt x="3216384" y="251019"/>
                    </a:lnTo>
                    <a:lnTo>
                      <a:pt x="3165909" y="266342"/>
                    </a:lnTo>
                    <a:lnTo>
                      <a:pt x="3128955" y="27490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819"/>
                    </a:lnTo>
                    <a:lnTo>
                      <a:pt x="2964913" y="277158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50118"/>
                    </a:lnTo>
                    <a:lnTo>
                      <a:pt x="2864416" y="243358"/>
                    </a:lnTo>
                    <a:lnTo>
                      <a:pt x="2827010" y="224881"/>
                    </a:lnTo>
                    <a:lnTo>
                      <a:pt x="2813942" y="218572"/>
                    </a:lnTo>
                    <a:lnTo>
                      <a:pt x="2779691" y="199644"/>
                    </a:lnTo>
                    <a:lnTo>
                      <a:pt x="2763917" y="191532"/>
                    </a:lnTo>
                    <a:lnTo>
                      <a:pt x="2731921" y="174407"/>
                    </a:lnTo>
                    <a:lnTo>
                      <a:pt x="2713443" y="164492"/>
                    </a:lnTo>
                    <a:lnTo>
                      <a:pt x="2685051" y="149620"/>
                    </a:lnTo>
                    <a:lnTo>
                      <a:pt x="2663419" y="138354"/>
                    </a:lnTo>
                    <a:lnTo>
                      <a:pt x="2634126" y="124383"/>
                    </a:lnTo>
                    <a:lnTo>
                      <a:pt x="2612945" y="114468"/>
                    </a:lnTo>
                    <a:lnTo>
                      <a:pt x="2578695" y="99146"/>
                    </a:lnTo>
                    <a:lnTo>
                      <a:pt x="2562922" y="91935"/>
                    </a:lnTo>
                    <a:lnTo>
                      <a:pt x="2516504" y="73909"/>
                    </a:lnTo>
                    <a:lnTo>
                      <a:pt x="2512448" y="72557"/>
                    </a:lnTo>
                    <a:lnTo>
                      <a:pt x="2462423" y="54079"/>
                    </a:lnTo>
                    <a:lnTo>
                      <a:pt x="2447552" y="49122"/>
                    </a:lnTo>
                    <a:lnTo>
                      <a:pt x="2411949" y="36504"/>
                    </a:lnTo>
                    <a:lnTo>
                      <a:pt x="2369136" y="23885"/>
                    </a:lnTo>
                    <a:lnTo>
                      <a:pt x="2361926" y="21632"/>
                    </a:lnTo>
                    <a:lnTo>
                      <a:pt x="2311451" y="8112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7661"/>
                    </a:lnTo>
                    <a:lnTo>
                      <a:pt x="2117666" y="23885"/>
                    </a:lnTo>
                    <a:lnTo>
                      <a:pt x="2110456" y="26589"/>
                    </a:lnTo>
                    <a:lnTo>
                      <a:pt x="2072149" y="49122"/>
                    </a:lnTo>
                    <a:lnTo>
                      <a:pt x="2060433" y="55882"/>
                    </a:lnTo>
                    <a:lnTo>
                      <a:pt x="2036096" y="73909"/>
                    </a:lnTo>
                    <a:lnTo>
                      <a:pt x="2009957" y="94639"/>
                    </a:lnTo>
                    <a:lnTo>
                      <a:pt x="2005452" y="99146"/>
                    </a:lnTo>
                    <a:lnTo>
                      <a:pt x="1977960" y="124383"/>
                    </a:lnTo>
                    <a:lnTo>
                      <a:pt x="1959934" y="140607"/>
                    </a:lnTo>
                    <a:lnTo>
                      <a:pt x="1950471" y="149620"/>
                    </a:lnTo>
                    <a:lnTo>
                      <a:pt x="1924782" y="174407"/>
                    </a:lnTo>
                    <a:lnTo>
                      <a:pt x="1909460" y="189278"/>
                    </a:lnTo>
                    <a:lnTo>
                      <a:pt x="1899094" y="199644"/>
                    </a:lnTo>
                    <a:lnTo>
                      <a:pt x="1872956" y="224881"/>
                    </a:lnTo>
                    <a:lnTo>
                      <a:pt x="1859436" y="237950"/>
                    </a:lnTo>
                    <a:lnTo>
                      <a:pt x="1845916" y="250118"/>
                    </a:lnTo>
                    <a:lnTo>
                      <a:pt x="1817975" y="274905"/>
                    </a:lnTo>
                    <a:lnTo>
                      <a:pt x="1808962" y="283016"/>
                    </a:lnTo>
                    <a:lnTo>
                      <a:pt x="1787780" y="300142"/>
                    </a:lnTo>
                    <a:lnTo>
                      <a:pt x="1758939" y="323126"/>
                    </a:lnTo>
                    <a:lnTo>
                      <a:pt x="1755784" y="325379"/>
                    </a:lnTo>
                    <a:lnTo>
                      <a:pt x="1715674" y="350616"/>
                    </a:lnTo>
                    <a:lnTo>
                      <a:pt x="1708465" y="355123"/>
                    </a:lnTo>
                    <a:lnTo>
                      <a:pt x="1670158" y="375402"/>
                    </a:lnTo>
                    <a:lnTo>
                      <a:pt x="1658440" y="381712"/>
                    </a:lnTo>
                    <a:lnTo>
                      <a:pt x="1615627" y="400639"/>
                    </a:lnTo>
                    <a:lnTo>
                      <a:pt x="1607966" y="404245"/>
                    </a:lnTo>
                    <a:lnTo>
                      <a:pt x="1557942" y="424074"/>
                    </a:lnTo>
                    <a:lnTo>
                      <a:pt x="1553436" y="425877"/>
                    </a:lnTo>
                    <a:lnTo>
                      <a:pt x="1507468" y="443903"/>
                    </a:lnTo>
                    <a:lnTo>
                      <a:pt x="1491245" y="451114"/>
                    </a:lnTo>
                    <a:lnTo>
                      <a:pt x="1457445" y="465535"/>
                    </a:lnTo>
                    <a:lnTo>
                      <a:pt x="1435813" y="475901"/>
                    </a:lnTo>
                    <a:lnTo>
                      <a:pt x="1406971" y="489871"/>
                    </a:lnTo>
                    <a:lnTo>
                      <a:pt x="1383987" y="501138"/>
                    </a:lnTo>
                    <a:lnTo>
                      <a:pt x="1356946" y="513756"/>
                    </a:lnTo>
                    <a:lnTo>
                      <a:pt x="1330809" y="526375"/>
                    </a:lnTo>
                    <a:lnTo>
                      <a:pt x="1306472" y="538092"/>
                    </a:lnTo>
                    <a:lnTo>
                      <a:pt x="1278080" y="551612"/>
                    </a:lnTo>
                    <a:lnTo>
                      <a:pt x="1256448" y="561977"/>
                    </a:lnTo>
                    <a:lnTo>
                      <a:pt x="1218143" y="576398"/>
                    </a:lnTo>
                    <a:lnTo>
                      <a:pt x="1205974" y="581356"/>
                    </a:lnTo>
                    <a:lnTo>
                      <a:pt x="1155951" y="598481"/>
                    </a:lnTo>
                    <a:lnTo>
                      <a:pt x="1143782" y="601636"/>
                    </a:lnTo>
                    <a:lnTo>
                      <a:pt x="1105477" y="612001"/>
                    </a:lnTo>
                    <a:lnTo>
                      <a:pt x="1055453" y="623718"/>
                    </a:lnTo>
                    <a:lnTo>
                      <a:pt x="1044637" y="626873"/>
                    </a:lnTo>
                    <a:lnTo>
                      <a:pt x="1004979" y="637238"/>
                    </a:lnTo>
                    <a:lnTo>
                      <a:pt x="960363" y="652110"/>
                    </a:lnTo>
                    <a:lnTo>
                      <a:pt x="954956" y="653912"/>
                    </a:lnTo>
                    <a:lnTo>
                      <a:pt x="904480" y="674643"/>
                    </a:lnTo>
                    <a:lnTo>
                      <a:pt x="899975" y="676896"/>
                    </a:lnTo>
                    <a:lnTo>
                      <a:pt x="854457" y="701232"/>
                    </a:lnTo>
                    <a:lnTo>
                      <a:pt x="853105" y="702133"/>
                    </a:lnTo>
                    <a:lnTo>
                      <a:pt x="810292" y="727370"/>
                    </a:lnTo>
                    <a:lnTo>
                      <a:pt x="803983" y="730976"/>
                    </a:lnTo>
                    <a:lnTo>
                      <a:pt x="770633" y="752608"/>
                    </a:lnTo>
                    <a:lnTo>
                      <a:pt x="753959" y="763424"/>
                    </a:lnTo>
                    <a:lnTo>
                      <a:pt x="729624" y="777394"/>
                    </a:lnTo>
                    <a:lnTo>
                      <a:pt x="703485" y="792717"/>
                    </a:lnTo>
                    <a:lnTo>
                      <a:pt x="682303" y="802631"/>
                    </a:lnTo>
                    <a:lnTo>
                      <a:pt x="653462" y="816602"/>
                    </a:lnTo>
                    <a:lnTo>
                      <a:pt x="611549" y="827868"/>
                    </a:lnTo>
                    <a:lnTo>
                      <a:pt x="602986" y="830122"/>
                    </a:lnTo>
                    <a:lnTo>
                      <a:pt x="552963" y="831023"/>
                    </a:lnTo>
                    <a:lnTo>
                      <a:pt x="543049" y="827868"/>
                    </a:lnTo>
                    <a:lnTo>
                      <a:pt x="502489" y="815250"/>
                    </a:lnTo>
                    <a:lnTo>
                      <a:pt x="483111" y="802631"/>
                    </a:lnTo>
                    <a:lnTo>
                      <a:pt x="452465" y="783253"/>
                    </a:lnTo>
                    <a:lnTo>
                      <a:pt x="446607" y="777394"/>
                    </a:lnTo>
                    <a:lnTo>
                      <a:pt x="420468" y="752608"/>
                    </a:lnTo>
                    <a:lnTo>
                      <a:pt x="401991" y="734130"/>
                    </a:lnTo>
                    <a:lnTo>
                      <a:pt x="396583" y="727370"/>
                    </a:lnTo>
                    <a:lnTo>
                      <a:pt x="375853" y="702133"/>
                    </a:lnTo>
                    <a:lnTo>
                      <a:pt x="356024" y="676896"/>
                    </a:lnTo>
                    <a:lnTo>
                      <a:pt x="351968" y="671939"/>
                    </a:lnTo>
                    <a:lnTo>
                      <a:pt x="337997" y="652110"/>
                    </a:lnTo>
                    <a:lnTo>
                      <a:pt x="320421" y="626873"/>
                    </a:lnTo>
                    <a:lnTo>
                      <a:pt x="302846" y="601636"/>
                    </a:lnTo>
                    <a:lnTo>
                      <a:pt x="301494" y="599833"/>
                    </a:lnTo>
                    <a:lnTo>
                      <a:pt x="286621" y="576398"/>
                    </a:lnTo>
                    <a:lnTo>
                      <a:pt x="269947" y="551612"/>
                    </a:lnTo>
                    <a:lnTo>
                      <a:pt x="253722" y="526375"/>
                    </a:lnTo>
                    <a:lnTo>
                      <a:pt x="251469" y="522319"/>
                    </a:lnTo>
                    <a:lnTo>
                      <a:pt x="237048" y="501138"/>
                    </a:lnTo>
                    <a:lnTo>
                      <a:pt x="219923" y="475901"/>
                    </a:lnTo>
                    <a:lnTo>
                      <a:pt x="203699" y="451114"/>
                    </a:lnTo>
                    <a:lnTo>
                      <a:pt x="200995" y="447509"/>
                    </a:lnTo>
                    <a:lnTo>
                      <a:pt x="184321" y="425877"/>
                    </a:lnTo>
                    <a:lnTo>
                      <a:pt x="165393" y="400639"/>
                    </a:lnTo>
                    <a:lnTo>
                      <a:pt x="150971" y="381261"/>
                    </a:lnTo>
                    <a:lnTo>
                      <a:pt x="145563" y="375402"/>
                    </a:lnTo>
                    <a:lnTo>
                      <a:pt x="121229" y="350616"/>
                    </a:lnTo>
                    <a:lnTo>
                      <a:pt x="100497" y="328083"/>
                    </a:lnTo>
                    <a:lnTo>
                      <a:pt x="96441" y="325379"/>
                    </a:lnTo>
                    <a:lnTo>
                      <a:pt x="59938" y="300142"/>
                    </a:lnTo>
                    <a:lnTo>
                      <a:pt x="50474" y="293833"/>
                    </a:lnTo>
                    <a:lnTo>
                      <a:pt x="0" y="278059"/>
                    </a:lnTo>
                    <a:lnTo>
                      <a:pt x="0" y="300142"/>
                    </a:lnTo>
                    <a:lnTo>
                      <a:pt x="0" y="325379"/>
                    </a:lnTo>
                    <a:lnTo>
                      <a:pt x="0" y="350616"/>
                    </a:lnTo>
                    <a:lnTo>
                      <a:pt x="0" y="375402"/>
                    </a:lnTo>
                    <a:lnTo>
                      <a:pt x="0" y="400639"/>
                    </a:lnTo>
                    <a:lnTo>
                      <a:pt x="0" y="425877"/>
                    </a:lnTo>
                    <a:lnTo>
                      <a:pt x="0" y="451114"/>
                    </a:lnTo>
                    <a:lnTo>
                      <a:pt x="0" y="475901"/>
                    </a:lnTo>
                    <a:lnTo>
                      <a:pt x="0" y="501138"/>
                    </a:lnTo>
                    <a:lnTo>
                      <a:pt x="0" y="526375"/>
                    </a:lnTo>
                    <a:lnTo>
                      <a:pt x="0" y="551612"/>
                    </a:lnTo>
                    <a:lnTo>
                      <a:pt x="0" y="576398"/>
                    </a:lnTo>
                    <a:lnTo>
                      <a:pt x="0" y="600283"/>
                    </a:lnTo>
                    <a:lnTo>
                      <a:pt x="5408" y="601636"/>
                    </a:lnTo>
                    <a:lnTo>
                      <a:pt x="50474" y="615155"/>
                    </a:lnTo>
                    <a:lnTo>
                      <a:pt x="66697" y="626873"/>
                    </a:lnTo>
                    <a:lnTo>
                      <a:pt x="100497" y="651209"/>
                    </a:lnTo>
                    <a:lnTo>
                      <a:pt x="101399" y="652110"/>
                    </a:lnTo>
                    <a:lnTo>
                      <a:pt x="125734" y="676896"/>
                    </a:lnTo>
                    <a:lnTo>
                      <a:pt x="149619" y="702133"/>
                    </a:lnTo>
                    <a:lnTo>
                      <a:pt x="150971" y="703485"/>
                    </a:lnTo>
                    <a:lnTo>
                      <a:pt x="168548" y="727370"/>
                    </a:lnTo>
                    <a:lnTo>
                      <a:pt x="187476" y="752608"/>
                    </a:lnTo>
                    <a:lnTo>
                      <a:pt x="200995" y="770184"/>
                    </a:lnTo>
                    <a:lnTo>
                      <a:pt x="205952" y="777394"/>
                    </a:lnTo>
                    <a:lnTo>
                      <a:pt x="222628" y="802631"/>
                    </a:lnTo>
                    <a:lnTo>
                      <a:pt x="239752" y="827868"/>
                    </a:lnTo>
                    <a:lnTo>
                      <a:pt x="251469" y="845895"/>
                    </a:lnTo>
                    <a:lnTo>
                      <a:pt x="255976" y="853105"/>
                    </a:lnTo>
                    <a:lnTo>
                      <a:pt x="272651" y="877892"/>
                    </a:lnTo>
                    <a:lnTo>
                      <a:pt x="289776" y="903129"/>
                    </a:lnTo>
                    <a:lnTo>
                      <a:pt x="301494" y="922057"/>
                    </a:lnTo>
                    <a:lnTo>
                      <a:pt x="305999" y="928367"/>
                    </a:lnTo>
                    <a:lnTo>
                      <a:pt x="323576" y="953604"/>
                    </a:lnTo>
                    <a:lnTo>
                      <a:pt x="340701" y="978841"/>
                    </a:lnTo>
                    <a:lnTo>
                      <a:pt x="351968" y="994614"/>
                    </a:lnTo>
                    <a:lnTo>
                      <a:pt x="359179" y="1003627"/>
                    </a:lnTo>
                    <a:lnTo>
                      <a:pt x="379909" y="1028864"/>
                    </a:lnTo>
                    <a:lnTo>
                      <a:pt x="399738" y="1054101"/>
                    </a:lnTo>
                    <a:lnTo>
                      <a:pt x="401991" y="1056806"/>
                    </a:lnTo>
                    <a:lnTo>
                      <a:pt x="425426" y="1079339"/>
                    </a:lnTo>
                    <a:lnTo>
                      <a:pt x="452015" y="1104125"/>
                    </a:lnTo>
                    <a:lnTo>
                      <a:pt x="452465" y="1104576"/>
                    </a:lnTo>
                    <a:lnTo>
                      <a:pt x="488969" y="1129362"/>
                    </a:lnTo>
                    <a:close/>
                  </a:path>
                </a:pathLst>
              </a:custGeom>
              <a:solidFill>
                <a:srgbClr val="F5F6F7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任意多边形: 形状 15">
                <a:extLst>
                  <a:ext uri="{FF2B5EF4-FFF2-40B4-BE49-F238E27FC236}">
                    <a16:creationId xmlns:a16="http://schemas.microsoft.com/office/drawing/2014/main" id="{B9F0F423-99D4-599A-063B-A0329DCD54C9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3698 h 1154599"/>
                  <a:gd name="connsiteX2" fmla="*/ 611549 w 7487769"/>
                  <a:gd name="connsiteY2" fmla="*/ 1151445 h 1154599"/>
                  <a:gd name="connsiteX3" fmla="*/ 653462 w 7487769"/>
                  <a:gd name="connsiteY3" fmla="*/ 1140178 h 1154599"/>
                  <a:gd name="connsiteX4" fmla="*/ 682303 w 7487769"/>
                  <a:gd name="connsiteY4" fmla="*/ 1126208 h 1154599"/>
                  <a:gd name="connsiteX5" fmla="*/ 703485 w 7487769"/>
                  <a:gd name="connsiteY5" fmla="*/ 1116293 h 1154599"/>
                  <a:gd name="connsiteX6" fmla="*/ 729624 w 7487769"/>
                  <a:gd name="connsiteY6" fmla="*/ 1100970 h 1154599"/>
                  <a:gd name="connsiteX7" fmla="*/ 753959 w 7487769"/>
                  <a:gd name="connsiteY7" fmla="*/ 1087000 h 1154599"/>
                  <a:gd name="connsiteX8" fmla="*/ 770633 w 7487769"/>
                  <a:gd name="connsiteY8" fmla="*/ 1076184 h 1154599"/>
                  <a:gd name="connsiteX9" fmla="*/ 803983 w 7487769"/>
                  <a:gd name="connsiteY9" fmla="*/ 1054552 h 1154599"/>
                  <a:gd name="connsiteX10" fmla="*/ 810292 w 7487769"/>
                  <a:gd name="connsiteY10" fmla="*/ 1050947 h 1154599"/>
                  <a:gd name="connsiteX11" fmla="*/ 853105 w 7487769"/>
                  <a:gd name="connsiteY11" fmla="*/ 1025710 h 1154599"/>
                  <a:gd name="connsiteX12" fmla="*/ 854457 w 7487769"/>
                  <a:gd name="connsiteY12" fmla="*/ 1024808 h 1154599"/>
                  <a:gd name="connsiteX13" fmla="*/ 899975 w 7487769"/>
                  <a:gd name="connsiteY13" fmla="*/ 1000473 h 1154599"/>
                  <a:gd name="connsiteX14" fmla="*/ 904480 w 7487769"/>
                  <a:gd name="connsiteY14" fmla="*/ 998219 h 1154599"/>
                  <a:gd name="connsiteX15" fmla="*/ 954956 w 7487769"/>
                  <a:gd name="connsiteY15" fmla="*/ 977489 h 1154599"/>
                  <a:gd name="connsiteX16" fmla="*/ 960363 w 7487769"/>
                  <a:gd name="connsiteY16" fmla="*/ 975686 h 1154599"/>
                  <a:gd name="connsiteX17" fmla="*/ 1004979 w 7487769"/>
                  <a:gd name="connsiteY17" fmla="*/ 960814 h 1154599"/>
                  <a:gd name="connsiteX18" fmla="*/ 1044637 w 7487769"/>
                  <a:gd name="connsiteY18" fmla="*/ 950449 h 1154599"/>
                  <a:gd name="connsiteX19" fmla="*/ 1055453 w 7487769"/>
                  <a:gd name="connsiteY19" fmla="*/ 947294 h 1154599"/>
                  <a:gd name="connsiteX20" fmla="*/ 1105477 w 7487769"/>
                  <a:gd name="connsiteY20" fmla="*/ 935577 h 1154599"/>
                  <a:gd name="connsiteX21" fmla="*/ 1143782 w 7487769"/>
                  <a:gd name="connsiteY21" fmla="*/ 925212 h 1154599"/>
                  <a:gd name="connsiteX22" fmla="*/ 1155951 w 7487769"/>
                  <a:gd name="connsiteY22" fmla="*/ 922057 h 1154599"/>
                  <a:gd name="connsiteX23" fmla="*/ 1205974 w 7487769"/>
                  <a:gd name="connsiteY23" fmla="*/ 904932 h 1154599"/>
                  <a:gd name="connsiteX24" fmla="*/ 1218143 w 7487769"/>
                  <a:gd name="connsiteY24" fmla="*/ 899975 h 1154599"/>
                  <a:gd name="connsiteX25" fmla="*/ 1256448 w 7487769"/>
                  <a:gd name="connsiteY25" fmla="*/ 885553 h 1154599"/>
                  <a:gd name="connsiteX26" fmla="*/ 1278080 w 7487769"/>
                  <a:gd name="connsiteY26" fmla="*/ 875188 h 1154599"/>
                  <a:gd name="connsiteX27" fmla="*/ 1306472 w 7487769"/>
                  <a:gd name="connsiteY27" fmla="*/ 861668 h 1154599"/>
                  <a:gd name="connsiteX28" fmla="*/ 1330809 w 7487769"/>
                  <a:gd name="connsiteY28" fmla="*/ 849951 h 1154599"/>
                  <a:gd name="connsiteX29" fmla="*/ 1356946 w 7487769"/>
                  <a:gd name="connsiteY29" fmla="*/ 837332 h 1154599"/>
                  <a:gd name="connsiteX30" fmla="*/ 1383987 w 7487769"/>
                  <a:gd name="connsiteY30" fmla="*/ 824714 h 1154599"/>
                  <a:gd name="connsiteX31" fmla="*/ 1406971 w 7487769"/>
                  <a:gd name="connsiteY31" fmla="*/ 813447 h 1154599"/>
                  <a:gd name="connsiteX32" fmla="*/ 1435813 w 7487769"/>
                  <a:gd name="connsiteY32" fmla="*/ 799477 h 1154599"/>
                  <a:gd name="connsiteX33" fmla="*/ 1457445 w 7487769"/>
                  <a:gd name="connsiteY33" fmla="*/ 789111 h 1154599"/>
                  <a:gd name="connsiteX34" fmla="*/ 1491245 w 7487769"/>
                  <a:gd name="connsiteY34" fmla="*/ 774690 h 1154599"/>
                  <a:gd name="connsiteX35" fmla="*/ 1507468 w 7487769"/>
                  <a:gd name="connsiteY35" fmla="*/ 767480 h 1154599"/>
                  <a:gd name="connsiteX36" fmla="*/ 1553436 w 7487769"/>
                  <a:gd name="connsiteY36" fmla="*/ 749453 h 1154599"/>
                  <a:gd name="connsiteX37" fmla="*/ 1557942 w 7487769"/>
                  <a:gd name="connsiteY37" fmla="*/ 747650 h 1154599"/>
                  <a:gd name="connsiteX38" fmla="*/ 1607966 w 7487769"/>
                  <a:gd name="connsiteY38" fmla="*/ 727821 h 1154599"/>
                  <a:gd name="connsiteX39" fmla="*/ 1615627 w 7487769"/>
                  <a:gd name="connsiteY39" fmla="*/ 724216 h 1154599"/>
                  <a:gd name="connsiteX40" fmla="*/ 1658440 w 7487769"/>
                  <a:gd name="connsiteY40" fmla="*/ 705288 h 1154599"/>
                  <a:gd name="connsiteX41" fmla="*/ 1670158 w 7487769"/>
                  <a:gd name="connsiteY41" fmla="*/ 698979 h 1154599"/>
                  <a:gd name="connsiteX42" fmla="*/ 1708465 w 7487769"/>
                  <a:gd name="connsiteY42" fmla="*/ 678699 h 1154599"/>
                  <a:gd name="connsiteX43" fmla="*/ 1715674 w 7487769"/>
                  <a:gd name="connsiteY43" fmla="*/ 674192 h 1154599"/>
                  <a:gd name="connsiteX44" fmla="*/ 1755784 w 7487769"/>
                  <a:gd name="connsiteY44" fmla="*/ 648955 h 1154599"/>
                  <a:gd name="connsiteX45" fmla="*/ 1758939 w 7487769"/>
                  <a:gd name="connsiteY45" fmla="*/ 646702 h 1154599"/>
                  <a:gd name="connsiteX46" fmla="*/ 1787780 w 7487769"/>
                  <a:gd name="connsiteY46" fmla="*/ 623718 h 1154599"/>
                  <a:gd name="connsiteX47" fmla="*/ 1808962 w 7487769"/>
                  <a:gd name="connsiteY47" fmla="*/ 606593 h 1154599"/>
                  <a:gd name="connsiteX48" fmla="*/ 1817975 w 7487769"/>
                  <a:gd name="connsiteY48" fmla="*/ 598481 h 1154599"/>
                  <a:gd name="connsiteX49" fmla="*/ 1845916 w 7487769"/>
                  <a:gd name="connsiteY49" fmla="*/ 573694 h 1154599"/>
                  <a:gd name="connsiteX50" fmla="*/ 1859436 w 7487769"/>
                  <a:gd name="connsiteY50" fmla="*/ 561526 h 1154599"/>
                  <a:gd name="connsiteX51" fmla="*/ 1872956 w 7487769"/>
                  <a:gd name="connsiteY51" fmla="*/ 548457 h 1154599"/>
                  <a:gd name="connsiteX52" fmla="*/ 1899094 w 7487769"/>
                  <a:gd name="connsiteY52" fmla="*/ 523220 h 1154599"/>
                  <a:gd name="connsiteX53" fmla="*/ 1909460 w 7487769"/>
                  <a:gd name="connsiteY53" fmla="*/ 512855 h 1154599"/>
                  <a:gd name="connsiteX54" fmla="*/ 1924782 w 7487769"/>
                  <a:gd name="connsiteY54" fmla="*/ 497983 h 1154599"/>
                  <a:gd name="connsiteX55" fmla="*/ 1950471 w 7487769"/>
                  <a:gd name="connsiteY55" fmla="*/ 473196 h 1154599"/>
                  <a:gd name="connsiteX56" fmla="*/ 1959934 w 7487769"/>
                  <a:gd name="connsiteY56" fmla="*/ 464183 h 1154599"/>
                  <a:gd name="connsiteX57" fmla="*/ 1977960 w 7487769"/>
                  <a:gd name="connsiteY57" fmla="*/ 447959 h 1154599"/>
                  <a:gd name="connsiteX58" fmla="*/ 2005452 w 7487769"/>
                  <a:gd name="connsiteY58" fmla="*/ 422722 h 1154599"/>
                  <a:gd name="connsiteX59" fmla="*/ 2009957 w 7487769"/>
                  <a:gd name="connsiteY59" fmla="*/ 418215 h 1154599"/>
                  <a:gd name="connsiteX60" fmla="*/ 2036096 w 7487769"/>
                  <a:gd name="connsiteY60" fmla="*/ 397485 h 1154599"/>
                  <a:gd name="connsiteX61" fmla="*/ 2060433 w 7487769"/>
                  <a:gd name="connsiteY61" fmla="*/ 379458 h 1154599"/>
                  <a:gd name="connsiteX62" fmla="*/ 2072149 w 7487769"/>
                  <a:gd name="connsiteY62" fmla="*/ 372699 h 1154599"/>
                  <a:gd name="connsiteX63" fmla="*/ 2110456 w 7487769"/>
                  <a:gd name="connsiteY63" fmla="*/ 350165 h 1154599"/>
                  <a:gd name="connsiteX64" fmla="*/ 2117666 w 7487769"/>
                  <a:gd name="connsiteY64" fmla="*/ 347461 h 1154599"/>
                  <a:gd name="connsiteX65" fmla="*/ 2160930 w 7487769"/>
                  <a:gd name="connsiteY65" fmla="*/ 331237 h 1154599"/>
                  <a:gd name="connsiteX66" fmla="*/ 2210954 w 7487769"/>
                  <a:gd name="connsiteY66" fmla="*/ 323576 h 1154599"/>
                  <a:gd name="connsiteX67" fmla="*/ 2261428 w 7487769"/>
                  <a:gd name="connsiteY67" fmla="*/ 324478 h 1154599"/>
                  <a:gd name="connsiteX68" fmla="*/ 2311451 w 7487769"/>
                  <a:gd name="connsiteY68" fmla="*/ 331688 h 1154599"/>
                  <a:gd name="connsiteX69" fmla="*/ 2361926 w 7487769"/>
                  <a:gd name="connsiteY69" fmla="*/ 345208 h 1154599"/>
                  <a:gd name="connsiteX70" fmla="*/ 2369136 w 7487769"/>
                  <a:gd name="connsiteY70" fmla="*/ 347461 h 1154599"/>
                  <a:gd name="connsiteX71" fmla="*/ 2411949 w 7487769"/>
                  <a:gd name="connsiteY71" fmla="*/ 360080 h 1154599"/>
                  <a:gd name="connsiteX72" fmla="*/ 2447552 w 7487769"/>
                  <a:gd name="connsiteY72" fmla="*/ 372699 h 1154599"/>
                  <a:gd name="connsiteX73" fmla="*/ 2462423 w 7487769"/>
                  <a:gd name="connsiteY73" fmla="*/ 377656 h 1154599"/>
                  <a:gd name="connsiteX74" fmla="*/ 2512448 w 7487769"/>
                  <a:gd name="connsiteY74" fmla="*/ 396133 h 1154599"/>
                  <a:gd name="connsiteX75" fmla="*/ 2516504 w 7487769"/>
                  <a:gd name="connsiteY75" fmla="*/ 397485 h 1154599"/>
                  <a:gd name="connsiteX76" fmla="*/ 2562922 w 7487769"/>
                  <a:gd name="connsiteY76" fmla="*/ 415511 h 1154599"/>
                  <a:gd name="connsiteX77" fmla="*/ 2578695 w 7487769"/>
                  <a:gd name="connsiteY77" fmla="*/ 422722 h 1154599"/>
                  <a:gd name="connsiteX78" fmla="*/ 2612945 w 7487769"/>
                  <a:gd name="connsiteY78" fmla="*/ 438045 h 1154599"/>
                  <a:gd name="connsiteX79" fmla="*/ 2634126 w 7487769"/>
                  <a:gd name="connsiteY79" fmla="*/ 447959 h 1154599"/>
                  <a:gd name="connsiteX80" fmla="*/ 2663419 w 7487769"/>
                  <a:gd name="connsiteY80" fmla="*/ 461930 h 1154599"/>
                  <a:gd name="connsiteX81" fmla="*/ 2685051 w 7487769"/>
                  <a:gd name="connsiteY81" fmla="*/ 473196 h 1154599"/>
                  <a:gd name="connsiteX82" fmla="*/ 2713443 w 7487769"/>
                  <a:gd name="connsiteY82" fmla="*/ 488068 h 1154599"/>
                  <a:gd name="connsiteX83" fmla="*/ 2731921 w 7487769"/>
                  <a:gd name="connsiteY83" fmla="*/ 497983 h 1154599"/>
                  <a:gd name="connsiteX84" fmla="*/ 2763917 w 7487769"/>
                  <a:gd name="connsiteY84" fmla="*/ 515108 h 1154599"/>
                  <a:gd name="connsiteX85" fmla="*/ 2779691 w 7487769"/>
                  <a:gd name="connsiteY85" fmla="*/ 523220 h 1154599"/>
                  <a:gd name="connsiteX86" fmla="*/ 2813942 w 7487769"/>
                  <a:gd name="connsiteY86" fmla="*/ 542148 h 1154599"/>
                  <a:gd name="connsiteX87" fmla="*/ 2827010 w 7487769"/>
                  <a:gd name="connsiteY87" fmla="*/ 548457 h 1154599"/>
                  <a:gd name="connsiteX88" fmla="*/ 2864416 w 7487769"/>
                  <a:gd name="connsiteY88" fmla="*/ 566934 h 1154599"/>
                  <a:gd name="connsiteX89" fmla="*/ 2881090 w 7487769"/>
                  <a:gd name="connsiteY89" fmla="*/ 573694 h 1154599"/>
                  <a:gd name="connsiteX90" fmla="*/ 2914439 w 7487769"/>
                  <a:gd name="connsiteY90" fmla="*/ 586764 h 1154599"/>
                  <a:gd name="connsiteX91" fmla="*/ 2957702 w 7487769"/>
                  <a:gd name="connsiteY91" fmla="*/ 598481 h 1154599"/>
                  <a:gd name="connsiteX92" fmla="*/ 2964913 w 7487769"/>
                  <a:gd name="connsiteY92" fmla="*/ 60073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8395 h 1154599"/>
                  <a:gd name="connsiteX95" fmla="*/ 3115885 w 7487769"/>
                  <a:gd name="connsiteY95" fmla="*/ 602086 h 1154599"/>
                  <a:gd name="connsiteX96" fmla="*/ 3128955 w 7487769"/>
                  <a:gd name="connsiteY96" fmla="*/ 598481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4596 h 1154599"/>
                  <a:gd name="connsiteX99" fmla="*/ 3219087 w 7487769"/>
                  <a:gd name="connsiteY99" fmla="*/ 573694 h 1154599"/>
                  <a:gd name="connsiteX100" fmla="*/ 3266407 w 7487769"/>
                  <a:gd name="connsiteY100" fmla="*/ 556569 h 1154599"/>
                  <a:gd name="connsiteX101" fmla="*/ 3288940 w 7487769"/>
                  <a:gd name="connsiteY101" fmla="*/ 548457 h 1154599"/>
                  <a:gd name="connsiteX102" fmla="*/ 3316881 w 7487769"/>
                  <a:gd name="connsiteY102" fmla="*/ 538092 h 1154599"/>
                  <a:gd name="connsiteX103" fmla="*/ 3365102 w 7487769"/>
                  <a:gd name="connsiteY103" fmla="*/ 523220 h 1154599"/>
                  <a:gd name="connsiteX104" fmla="*/ 3366905 w 7487769"/>
                  <a:gd name="connsiteY104" fmla="*/ 522769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644 h 1154599"/>
                  <a:gd name="connsiteX107" fmla="*/ 3517877 w 7487769"/>
                  <a:gd name="connsiteY107" fmla="*/ 507447 h 1154599"/>
                  <a:gd name="connsiteX108" fmla="*/ 3567900 w 7487769"/>
                  <a:gd name="connsiteY108" fmla="*/ 516460 h 1154599"/>
                  <a:gd name="connsiteX109" fmla="*/ 3587730 w 7487769"/>
                  <a:gd name="connsiteY109" fmla="*/ 523220 h 1154599"/>
                  <a:gd name="connsiteX110" fmla="*/ 3618374 w 7487769"/>
                  <a:gd name="connsiteY110" fmla="*/ 533135 h 1154599"/>
                  <a:gd name="connsiteX111" fmla="*/ 3653977 w 7487769"/>
                  <a:gd name="connsiteY111" fmla="*/ 548457 h 1154599"/>
                  <a:gd name="connsiteX112" fmla="*/ 3668399 w 7487769"/>
                  <a:gd name="connsiteY112" fmla="*/ 554766 h 1154599"/>
                  <a:gd name="connsiteX113" fmla="*/ 3706254 w 7487769"/>
                  <a:gd name="connsiteY113" fmla="*/ 573694 h 1154599"/>
                  <a:gd name="connsiteX114" fmla="*/ 3718873 w 7487769"/>
                  <a:gd name="connsiteY114" fmla="*/ 580004 h 1154599"/>
                  <a:gd name="connsiteX115" fmla="*/ 3754024 w 7487769"/>
                  <a:gd name="connsiteY115" fmla="*/ 598481 h 1154599"/>
                  <a:gd name="connsiteX116" fmla="*/ 3768896 w 7487769"/>
                  <a:gd name="connsiteY116" fmla="*/ 606142 h 1154599"/>
                  <a:gd name="connsiteX117" fmla="*/ 3804499 w 7487769"/>
                  <a:gd name="connsiteY117" fmla="*/ 623718 h 1154599"/>
                  <a:gd name="connsiteX118" fmla="*/ 3819371 w 7487769"/>
                  <a:gd name="connsiteY118" fmla="*/ 630928 h 1154599"/>
                  <a:gd name="connsiteX119" fmla="*/ 3865789 w 7487769"/>
                  <a:gd name="connsiteY119" fmla="*/ 648955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62682 w 7487769"/>
                  <a:gd name="connsiteY122" fmla="*/ 674192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1854 h 1154599"/>
                  <a:gd name="connsiteX125" fmla="*/ 4070390 w 7487769"/>
                  <a:gd name="connsiteY125" fmla="*/ 686360 h 1154599"/>
                  <a:gd name="connsiteX126" fmla="*/ 4120865 w 7487769"/>
                  <a:gd name="connsiteY126" fmla="*/ 692219 h 1154599"/>
                  <a:gd name="connsiteX127" fmla="*/ 4170888 w 7487769"/>
                  <a:gd name="connsiteY127" fmla="*/ 698979 h 1154599"/>
                  <a:gd name="connsiteX128" fmla="*/ 4171789 w 7487769"/>
                  <a:gd name="connsiteY128" fmla="*/ 698979 h 1154599"/>
                  <a:gd name="connsiteX129" fmla="*/ 4221362 w 7487769"/>
                  <a:gd name="connsiteY129" fmla="*/ 708443 h 1154599"/>
                  <a:gd name="connsiteX130" fmla="*/ 4271387 w 7487769"/>
                  <a:gd name="connsiteY130" fmla="*/ 719709 h 1154599"/>
                  <a:gd name="connsiteX131" fmla="*/ 4288512 w 7487769"/>
                  <a:gd name="connsiteY131" fmla="*/ 724216 h 1154599"/>
                  <a:gd name="connsiteX132" fmla="*/ 4321861 w 7487769"/>
                  <a:gd name="connsiteY132" fmla="*/ 733229 h 1154599"/>
                  <a:gd name="connsiteX133" fmla="*/ 4371884 w 7487769"/>
                  <a:gd name="connsiteY133" fmla="*/ 745397 h 1154599"/>
                  <a:gd name="connsiteX134" fmla="*/ 4389911 w 7487769"/>
                  <a:gd name="connsiteY134" fmla="*/ 749453 h 1154599"/>
                  <a:gd name="connsiteX135" fmla="*/ 4422358 w 7487769"/>
                  <a:gd name="connsiteY135" fmla="*/ 757114 h 1154599"/>
                  <a:gd name="connsiteX136" fmla="*/ 4472382 w 7487769"/>
                  <a:gd name="connsiteY136" fmla="*/ 768381 h 1154599"/>
                  <a:gd name="connsiteX137" fmla="*/ 4509337 w 7487769"/>
                  <a:gd name="connsiteY137" fmla="*/ 774690 h 1154599"/>
                  <a:gd name="connsiteX138" fmla="*/ 4522856 w 7487769"/>
                  <a:gd name="connsiteY138" fmla="*/ 77694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4069 h 1154599"/>
                  <a:gd name="connsiteX141" fmla="*/ 4666618 w 7487769"/>
                  <a:gd name="connsiteY141" fmla="*/ 799477 h 1154599"/>
                  <a:gd name="connsiteX142" fmla="*/ 4673377 w 7487769"/>
                  <a:gd name="connsiteY142" fmla="*/ 800378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75228 w 7487769"/>
                  <a:gd name="connsiteY145" fmla="*/ 799477 h 1154599"/>
                  <a:gd name="connsiteX146" fmla="*/ 4824350 w 7487769"/>
                  <a:gd name="connsiteY146" fmla="*/ 789111 h 1154599"/>
                  <a:gd name="connsiteX147" fmla="*/ 4861305 w 7487769"/>
                  <a:gd name="connsiteY147" fmla="*/ 774690 h 1154599"/>
                  <a:gd name="connsiteX148" fmla="*/ 4874374 w 7487769"/>
                  <a:gd name="connsiteY148" fmla="*/ 769282 h 1154599"/>
                  <a:gd name="connsiteX149" fmla="*/ 4904568 w 7487769"/>
                  <a:gd name="connsiteY149" fmla="*/ 749453 h 1154599"/>
                  <a:gd name="connsiteX150" fmla="*/ 4924848 w 7487769"/>
                  <a:gd name="connsiteY150" fmla="*/ 736384 h 1154599"/>
                  <a:gd name="connsiteX151" fmla="*/ 4938819 w 7487769"/>
                  <a:gd name="connsiteY151" fmla="*/ 724216 h 1154599"/>
                  <a:gd name="connsiteX152" fmla="*/ 4967660 w 7487769"/>
                  <a:gd name="connsiteY152" fmla="*/ 698979 h 1154599"/>
                  <a:gd name="connsiteX153" fmla="*/ 4974871 w 7487769"/>
                  <a:gd name="connsiteY153" fmla="*/ 693120 h 1154599"/>
                  <a:gd name="connsiteX154" fmla="*/ 4993349 w 7487769"/>
                  <a:gd name="connsiteY154" fmla="*/ 674192 h 1154599"/>
                  <a:gd name="connsiteX155" fmla="*/ 5017685 w 7487769"/>
                  <a:gd name="connsiteY155" fmla="*/ 648955 h 1154599"/>
                  <a:gd name="connsiteX156" fmla="*/ 5025345 w 7487769"/>
                  <a:gd name="connsiteY156" fmla="*/ 640843 h 1154599"/>
                  <a:gd name="connsiteX157" fmla="*/ 5040218 w 7487769"/>
                  <a:gd name="connsiteY157" fmla="*/ 623718 h 1154599"/>
                  <a:gd name="connsiteX158" fmla="*/ 5061849 w 7487769"/>
                  <a:gd name="connsiteY158" fmla="*/ 598481 h 1154599"/>
                  <a:gd name="connsiteX159" fmla="*/ 5075370 w 7487769"/>
                  <a:gd name="connsiteY159" fmla="*/ 583158 h 1154599"/>
                  <a:gd name="connsiteX160" fmla="*/ 5083932 w 7487769"/>
                  <a:gd name="connsiteY160" fmla="*/ 573694 h 1154599"/>
                  <a:gd name="connsiteX161" fmla="*/ 5105563 w 7487769"/>
                  <a:gd name="connsiteY161" fmla="*/ 548457 h 1154599"/>
                  <a:gd name="connsiteX162" fmla="*/ 5125844 w 7487769"/>
                  <a:gd name="connsiteY162" fmla="*/ 525023 h 1154599"/>
                  <a:gd name="connsiteX163" fmla="*/ 5127196 w 7487769"/>
                  <a:gd name="connsiteY163" fmla="*/ 523220 h 1154599"/>
                  <a:gd name="connsiteX164" fmla="*/ 5150630 w 7487769"/>
                  <a:gd name="connsiteY164" fmla="*/ 497983 h 1154599"/>
                  <a:gd name="connsiteX165" fmla="*/ 5174065 w 7487769"/>
                  <a:gd name="connsiteY165" fmla="*/ 473196 h 1154599"/>
                  <a:gd name="connsiteX166" fmla="*/ 5175867 w 7487769"/>
                  <a:gd name="connsiteY166" fmla="*/ 470943 h 1154599"/>
                  <a:gd name="connsiteX167" fmla="*/ 5201555 w 7487769"/>
                  <a:gd name="connsiteY167" fmla="*/ 447959 h 1154599"/>
                  <a:gd name="connsiteX168" fmla="*/ 5226342 w 7487769"/>
                  <a:gd name="connsiteY168" fmla="*/ 425877 h 1154599"/>
                  <a:gd name="connsiteX169" fmla="*/ 5230848 w 7487769"/>
                  <a:gd name="connsiteY169" fmla="*/ 422722 h 1154599"/>
                  <a:gd name="connsiteX170" fmla="*/ 5268705 w 7487769"/>
                  <a:gd name="connsiteY170" fmla="*/ 397485 h 1154599"/>
                  <a:gd name="connsiteX171" fmla="*/ 5276365 w 7487769"/>
                  <a:gd name="connsiteY171" fmla="*/ 392528 h 1154599"/>
                  <a:gd name="connsiteX172" fmla="*/ 5326839 w 7487769"/>
                  <a:gd name="connsiteY172" fmla="*/ 372699 h 1154599"/>
                  <a:gd name="connsiteX173" fmla="*/ 5329994 w 7487769"/>
                  <a:gd name="connsiteY173" fmla="*/ 372699 h 1154599"/>
                  <a:gd name="connsiteX174" fmla="*/ 5376863 w 7487769"/>
                  <a:gd name="connsiteY174" fmla="*/ 366840 h 1154599"/>
                  <a:gd name="connsiteX175" fmla="*/ 5412465 w 7487769"/>
                  <a:gd name="connsiteY175" fmla="*/ 372699 h 1154599"/>
                  <a:gd name="connsiteX176" fmla="*/ 5427337 w 7487769"/>
                  <a:gd name="connsiteY176" fmla="*/ 374952 h 1154599"/>
                  <a:gd name="connsiteX177" fmla="*/ 5477360 w 7487769"/>
                  <a:gd name="connsiteY177" fmla="*/ 394781 h 1154599"/>
                  <a:gd name="connsiteX178" fmla="*/ 5482770 w 7487769"/>
                  <a:gd name="connsiteY178" fmla="*/ 397485 h 1154599"/>
                  <a:gd name="connsiteX179" fmla="*/ 5524681 w 7487769"/>
                  <a:gd name="connsiteY179" fmla="*/ 422722 h 1154599"/>
                  <a:gd name="connsiteX180" fmla="*/ 5527836 w 7487769"/>
                  <a:gd name="connsiteY180" fmla="*/ 424525 h 1154599"/>
                  <a:gd name="connsiteX181" fmla="*/ 5559382 w 7487769"/>
                  <a:gd name="connsiteY181" fmla="*/ 447959 h 1154599"/>
                  <a:gd name="connsiteX182" fmla="*/ 5577859 w 7487769"/>
                  <a:gd name="connsiteY182" fmla="*/ 462380 h 1154599"/>
                  <a:gd name="connsiteX183" fmla="*/ 5590477 w 7487769"/>
                  <a:gd name="connsiteY183" fmla="*/ 473196 h 1154599"/>
                  <a:gd name="connsiteX184" fmla="*/ 5621122 w 7487769"/>
                  <a:gd name="connsiteY184" fmla="*/ 497983 h 1154599"/>
                  <a:gd name="connsiteX185" fmla="*/ 5628333 w 7487769"/>
                  <a:gd name="connsiteY185" fmla="*/ 504292 h 1154599"/>
                  <a:gd name="connsiteX186" fmla="*/ 5648613 w 7487769"/>
                  <a:gd name="connsiteY186" fmla="*/ 523220 h 1154599"/>
                  <a:gd name="connsiteX187" fmla="*/ 5677005 w 7487769"/>
                  <a:gd name="connsiteY187" fmla="*/ 548457 h 1154599"/>
                  <a:gd name="connsiteX188" fmla="*/ 5678357 w 7487769"/>
                  <a:gd name="connsiteY188" fmla="*/ 549809 h 1154599"/>
                  <a:gd name="connsiteX189" fmla="*/ 5704946 w 7487769"/>
                  <a:gd name="connsiteY189" fmla="*/ 573694 h 1154599"/>
                  <a:gd name="connsiteX190" fmla="*/ 5728831 w 7487769"/>
                  <a:gd name="connsiteY190" fmla="*/ 595326 h 1154599"/>
                  <a:gd name="connsiteX191" fmla="*/ 5732887 w 7487769"/>
                  <a:gd name="connsiteY191" fmla="*/ 598481 h 1154599"/>
                  <a:gd name="connsiteX192" fmla="*/ 5762180 w 7487769"/>
                  <a:gd name="connsiteY192" fmla="*/ 623718 h 1154599"/>
                  <a:gd name="connsiteX193" fmla="*/ 5778854 w 7487769"/>
                  <a:gd name="connsiteY193" fmla="*/ 638139 h 1154599"/>
                  <a:gd name="connsiteX194" fmla="*/ 5793727 w 7487769"/>
                  <a:gd name="connsiteY194" fmla="*/ 648955 h 1154599"/>
                  <a:gd name="connsiteX195" fmla="*/ 5825724 w 7487769"/>
                  <a:gd name="connsiteY195" fmla="*/ 674192 h 1154599"/>
                  <a:gd name="connsiteX196" fmla="*/ 5829328 w 7487769"/>
                  <a:gd name="connsiteY196" fmla="*/ 676896 h 1154599"/>
                  <a:gd name="connsiteX197" fmla="*/ 5864030 w 7487769"/>
                  <a:gd name="connsiteY197" fmla="*/ 698979 h 1154599"/>
                  <a:gd name="connsiteX198" fmla="*/ 5879353 w 7487769"/>
                  <a:gd name="connsiteY198" fmla="*/ 708893 h 1154599"/>
                  <a:gd name="connsiteX199" fmla="*/ 5910449 w 7487769"/>
                  <a:gd name="connsiteY199" fmla="*/ 724216 h 1154599"/>
                  <a:gd name="connsiteX200" fmla="*/ 5929827 w 7487769"/>
                  <a:gd name="connsiteY200" fmla="*/ 733680 h 1154599"/>
                  <a:gd name="connsiteX201" fmla="*/ 5979851 w 7487769"/>
                  <a:gd name="connsiteY201" fmla="*/ 749002 h 1154599"/>
                  <a:gd name="connsiteX202" fmla="*/ 5983456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5312 h 1154599"/>
                  <a:gd name="connsiteX205" fmla="*/ 6124063 w 7487769"/>
                  <a:gd name="connsiteY205" fmla="*/ 749453 h 1154599"/>
                  <a:gd name="connsiteX206" fmla="*/ 6130822 w 7487769"/>
                  <a:gd name="connsiteY206" fmla="*/ 748552 h 1154599"/>
                  <a:gd name="connsiteX207" fmla="*/ 6180847 w 7487769"/>
                  <a:gd name="connsiteY207" fmla="*/ 735933 h 1154599"/>
                  <a:gd name="connsiteX208" fmla="*/ 6217350 w 7487769"/>
                  <a:gd name="connsiteY208" fmla="*/ 724216 h 1154599"/>
                  <a:gd name="connsiteX209" fmla="*/ 6231321 w 7487769"/>
                  <a:gd name="connsiteY209" fmla="*/ 720160 h 1154599"/>
                  <a:gd name="connsiteX210" fmla="*/ 6281344 w 7487769"/>
                  <a:gd name="connsiteY210" fmla="*/ 701683 h 1154599"/>
                  <a:gd name="connsiteX211" fmla="*/ 6287653 w 7487769"/>
                  <a:gd name="connsiteY211" fmla="*/ 698979 h 1154599"/>
                  <a:gd name="connsiteX212" fmla="*/ 6331819 w 7487769"/>
                  <a:gd name="connsiteY212" fmla="*/ 680952 h 1154599"/>
                  <a:gd name="connsiteX213" fmla="*/ 6347591 w 7487769"/>
                  <a:gd name="connsiteY213" fmla="*/ 674192 h 1154599"/>
                  <a:gd name="connsiteX214" fmla="*/ 6381842 w 7487769"/>
                  <a:gd name="connsiteY214" fmla="*/ 657969 h 1154599"/>
                  <a:gd name="connsiteX215" fmla="*/ 6400770 w 7487769"/>
                  <a:gd name="connsiteY215" fmla="*/ 648955 h 1154599"/>
                  <a:gd name="connsiteX216" fmla="*/ 6432316 w 7487769"/>
                  <a:gd name="connsiteY216" fmla="*/ 634534 h 1154599"/>
                  <a:gd name="connsiteX217" fmla="*/ 6453948 w 7487769"/>
                  <a:gd name="connsiteY217" fmla="*/ 623718 h 1154599"/>
                  <a:gd name="connsiteX218" fmla="*/ 6482340 w 7487769"/>
                  <a:gd name="connsiteY218" fmla="*/ 609297 h 1154599"/>
                  <a:gd name="connsiteX219" fmla="*/ 6504874 w 7487769"/>
                  <a:gd name="connsiteY219" fmla="*/ 598481 h 1154599"/>
                  <a:gd name="connsiteX220" fmla="*/ 6532814 w 7487769"/>
                  <a:gd name="connsiteY220" fmla="*/ 585862 h 1154599"/>
                  <a:gd name="connsiteX221" fmla="*/ 6560304 w 7487769"/>
                  <a:gd name="connsiteY221" fmla="*/ 573694 h 1154599"/>
                  <a:gd name="connsiteX222" fmla="*/ 6582837 w 7487769"/>
                  <a:gd name="connsiteY222" fmla="*/ 563780 h 1154599"/>
                  <a:gd name="connsiteX223" fmla="*/ 6631961 w 7487769"/>
                  <a:gd name="connsiteY223" fmla="*/ 548457 h 1154599"/>
                  <a:gd name="connsiteX224" fmla="*/ 6633313 w 7487769"/>
                  <a:gd name="connsiteY224" fmla="*/ 548007 h 1154599"/>
                  <a:gd name="connsiteX225" fmla="*/ 6683336 w 7487769"/>
                  <a:gd name="connsiteY225" fmla="*/ 540345 h 1154599"/>
                  <a:gd name="connsiteX226" fmla="*/ 6733810 w 7487769"/>
                  <a:gd name="connsiteY226" fmla="*/ 545753 h 1154599"/>
                  <a:gd name="connsiteX227" fmla="*/ 6740120 w 7487769"/>
                  <a:gd name="connsiteY227" fmla="*/ 548457 h 1154599"/>
                  <a:gd name="connsiteX228" fmla="*/ 6783834 w 7487769"/>
                  <a:gd name="connsiteY228" fmla="*/ 567836 h 1154599"/>
                  <a:gd name="connsiteX229" fmla="*/ 6791495 w 7487769"/>
                  <a:gd name="connsiteY229" fmla="*/ 573694 h 1154599"/>
                  <a:gd name="connsiteX230" fmla="*/ 6823942 w 7487769"/>
                  <a:gd name="connsiteY230" fmla="*/ 598481 h 1154599"/>
                  <a:gd name="connsiteX231" fmla="*/ 6834308 w 7487769"/>
                  <a:gd name="connsiteY231" fmla="*/ 606593 h 1154599"/>
                  <a:gd name="connsiteX232" fmla="*/ 6850082 w 7487769"/>
                  <a:gd name="connsiteY232" fmla="*/ 623718 h 1154599"/>
                  <a:gd name="connsiteX233" fmla="*/ 6872164 w 7487769"/>
                  <a:gd name="connsiteY233" fmla="*/ 648955 h 1154599"/>
                  <a:gd name="connsiteX234" fmla="*/ 6884331 w 7487769"/>
                  <a:gd name="connsiteY234" fmla="*/ 662475 h 1154599"/>
                  <a:gd name="connsiteX235" fmla="*/ 6892894 w 7487769"/>
                  <a:gd name="connsiteY235" fmla="*/ 674192 h 1154599"/>
                  <a:gd name="connsiteX236" fmla="*/ 6910470 w 7487769"/>
                  <a:gd name="connsiteY236" fmla="*/ 698979 h 1154599"/>
                  <a:gd name="connsiteX237" fmla="*/ 6928948 w 7487769"/>
                  <a:gd name="connsiteY237" fmla="*/ 724216 h 1154599"/>
                  <a:gd name="connsiteX238" fmla="*/ 6934805 w 7487769"/>
                  <a:gd name="connsiteY238" fmla="*/ 732778 h 1154599"/>
                  <a:gd name="connsiteX239" fmla="*/ 6945171 w 7487769"/>
                  <a:gd name="connsiteY239" fmla="*/ 749453 h 1154599"/>
                  <a:gd name="connsiteX240" fmla="*/ 6961396 w 7487769"/>
                  <a:gd name="connsiteY240" fmla="*/ 774690 h 1154599"/>
                  <a:gd name="connsiteX241" fmla="*/ 6977168 w 7487769"/>
                  <a:gd name="connsiteY241" fmla="*/ 799477 h 1154599"/>
                  <a:gd name="connsiteX242" fmla="*/ 6984830 w 7487769"/>
                  <a:gd name="connsiteY242" fmla="*/ 812546 h 1154599"/>
                  <a:gd name="connsiteX243" fmla="*/ 6992491 w 7487769"/>
                  <a:gd name="connsiteY243" fmla="*/ 824714 h 1154599"/>
                  <a:gd name="connsiteX244" fmla="*/ 7008264 w 7487769"/>
                  <a:gd name="connsiteY244" fmla="*/ 849951 h 1154599"/>
                  <a:gd name="connsiteX245" fmla="*/ 7023586 w 7487769"/>
                  <a:gd name="connsiteY245" fmla="*/ 875188 h 1154599"/>
                  <a:gd name="connsiteX246" fmla="*/ 7035304 w 7487769"/>
                  <a:gd name="connsiteY246" fmla="*/ 894116 h 1154599"/>
                  <a:gd name="connsiteX247" fmla="*/ 7039359 w 7487769"/>
                  <a:gd name="connsiteY247" fmla="*/ 899975 h 1154599"/>
                  <a:gd name="connsiteX248" fmla="*/ 7055584 w 7487769"/>
                  <a:gd name="connsiteY248" fmla="*/ 925212 h 1154599"/>
                  <a:gd name="connsiteX249" fmla="*/ 7071358 w 7487769"/>
                  <a:gd name="connsiteY249" fmla="*/ 950449 h 1154599"/>
                  <a:gd name="connsiteX250" fmla="*/ 7085328 w 7487769"/>
                  <a:gd name="connsiteY250" fmla="*/ 971179 h 1154599"/>
                  <a:gd name="connsiteX251" fmla="*/ 7088933 w 7487769"/>
                  <a:gd name="connsiteY251" fmla="*/ 975686 h 1154599"/>
                  <a:gd name="connsiteX252" fmla="*/ 7107410 w 7487769"/>
                  <a:gd name="connsiteY252" fmla="*/ 1000473 h 1154599"/>
                  <a:gd name="connsiteX253" fmla="*/ 7127239 w 7487769"/>
                  <a:gd name="connsiteY253" fmla="*/ 1025710 h 1154599"/>
                  <a:gd name="connsiteX254" fmla="*/ 7135802 w 7487769"/>
                  <a:gd name="connsiteY254" fmla="*/ 1037427 h 1154599"/>
                  <a:gd name="connsiteX255" fmla="*/ 7148870 w 7487769"/>
                  <a:gd name="connsiteY255" fmla="*/ 1050947 h 1154599"/>
                  <a:gd name="connsiteX256" fmla="*/ 7174109 w 7487769"/>
                  <a:gd name="connsiteY256" fmla="*/ 1076184 h 1154599"/>
                  <a:gd name="connsiteX257" fmla="*/ 7186276 w 7487769"/>
                  <a:gd name="connsiteY257" fmla="*/ 1087901 h 1154599"/>
                  <a:gd name="connsiteX258" fmla="*/ 7207006 w 7487769"/>
                  <a:gd name="connsiteY258" fmla="*/ 1100970 h 1154599"/>
                  <a:gd name="connsiteX259" fmla="*/ 7236299 w 7487769"/>
                  <a:gd name="connsiteY259" fmla="*/ 1118546 h 1154599"/>
                  <a:gd name="connsiteX260" fmla="*/ 7273705 w 7487769"/>
                  <a:gd name="connsiteY260" fmla="*/ 1126208 h 1154599"/>
                  <a:gd name="connsiteX261" fmla="*/ 7286775 w 7487769"/>
                  <a:gd name="connsiteY261" fmla="*/ 1128912 h 1154599"/>
                  <a:gd name="connsiteX262" fmla="*/ 7305251 w 7487769"/>
                  <a:gd name="connsiteY262" fmla="*/ 1126208 h 1154599"/>
                  <a:gd name="connsiteX263" fmla="*/ 7336797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89526 w 7487769"/>
                  <a:gd name="connsiteY265" fmla="*/ 1100970 h 1154599"/>
                  <a:gd name="connsiteX266" fmla="*/ 7430986 w 7487769"/>
                  <a:gd name="connsiteY266" fmla="*/ 1076184 h 1154599"/>
                  <a:gd name="connsiteX267" fmla="*/ 7437296 w 7487769"/>
                  <a:gd name="connsiteY267" fmla="*/ 1072128 h 1154599"/>
                  <a:gd name="connsiteX268" fmla="*/ 7467941 w 7487769"/>
                  <a:gd name="connsiteY268" fmla="*/ 1050947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5710 h 1154599"/>
                  <a:gd name="connsiteX271" fmla="*/ 7487770 w 7487769"/>
                  <a:gd name="connsiteY271" fmla="*/ 1000473 h 1154599"/>
                  <a:gd name="connsiteX272" fmla="*/ 7487770 w 7487769"/>
                  <a:gd name="connsiteY272" fmla="*/ 975686 h 1154599"/>
                  <a:gd name="connsiteX273" fmla="*/ 7487770 w 7487769"/>
                  <a:gd name="connsiteY273" fmla="*/ 950449 h 1154599"/>
                  <a:gd name="connsiteX274" fmla="*/ 7487770 w 7487769"/>
                  <a:gd name="connsiteY274" fmla="*/ 925212 h 1154599"/>
                  <a:gd name="connsiteX275" fmla="*/ 7487770 w 7487769"/>
                  <a:gd name="connsiteY275" fmla="*/ 899975 h 1154599"/>
                  <a:gd name="connsiteX276" fmla="*/ 7487770 w 7487769"/>
                  <a:gd name="connsiteY276" fmla="*/ 875188 h 1154599"/>
                  <a:gd name="connsiteX277" fmla="*/ 7487770 w 7487769"/>
                  <a:gd name="connsiteY277" fmla="*/ 849951 h 1154599"/>
                  <a:gd name="connsiteX278" fmla="*/ 7487770 w 7487769"/>
                  <a:gd name="connsiteY278" fmla="*/ 824714 h 1154599"/>
                  <a:gd name="connsiteX279" fmla="*/ 7487770 w 7487769"/>
                  <a:gd name="connsiteY279" fmla="*/ 799477 h 1154599"/>
                  <a:gd name="connsiteX280" fmla="*/ 7487770 w 7487769"/>
                  <a:gd name="connsiteY280" fmla="*/ 774690 h 1154599"/>
                  <a:gd name="connsiteX281" fmla="*/ 7487770 w 7487769"/>
                  <a:gd name="connsiteY281" fmla="*/ 749453 h 1154599"/>
                  <a:gd name="connsiteX282" fmla="*/ 7487770 w 7487769"/>
                  <a:gd name="connsiteY282" fmla="*/ 724216 h 1154599"/>
                  <a:gd name="connsiteX283" fmla="*/ 7487770 w 7487769"/>
                  <a:gd name="connsiteY283" fmla="*/ 714301 h 1154599"/>
                  <a:gd name="connsiteX284" fmla="*/ 7473348 w 7487769"/>
                  <a:gd name="connsiteY284" fmla="*/ 724216 h 1154599"/>
                  <a:gd name="connsiteX285" fmla="*/ 7437296 w 7487769"/>
                  <a:gd name="connsiteY285" fmla="*/ 749002 h 1154599"/>
                  <a:gd name="connsiteX286" fmla="*/ 7436845 w 7487769"/>
                  <a:gd name="connsiteY286" fmla="*/ 749453 h 1154599"/>
                  <a:gd name="connsiteX287" fmla="*/ 7395383 w 7487769"/>
                  <a:gd name="connsiteY287" fmla="*/ 774690 h 1154599"/>
                  <a:gd name="connsiteX288" fmla="*/ 7387272 w 7487769"/>
                  <a:gd name="connsiteY288" fmla="*/ 779647 h 1154599"/>
                  <a:gd name="connsiteX289" fmla="*/ 7337249 w 7487769"/>
                  <a:gd name="connsiteY289" fmla="*/ 799477 h 1154599"/>
                  <a:gd name="connsiteX290" fmla="*/ 7336797 w 7487769"/>
                  <a:gd name="connsiteY290" fmla="*/ 799927 h 1154599"/>
                  <a:gd name="connsiteX291" fmla="*/ 7286775 w 7487769"/>
                  <a:gd name="connsiteY291" fmla="*/ 806236 h 1154599"/>
                  <a:gd name="connsiteX292" fmla="*/ 7257480 w 7487769"/>
                  <a:gd name="connsiteY292" fmla="*/ 799477 h 1154599"/>
                  <a:gd name="connsiteX293" fmla="*/ 7236299 w 7487769"/>
                  <a:gd name="connsiteY293" fmla="*/ 794970 h 1154599"/>
                  <a:gd name="connsiteX294" fmla="*/ 7201599 w 7487769"/>
                  <a:gd name="connsiteY294" fmla="*/ 774690 h 1154599"/>
                  <a:gd name="connsiteX295" fmla="*/ 7186276 w 7487769"/>
                  <a:gd name="connsiteY295" fmla="*/ 764776 h 1154599"/>
                  <a:gd name="connsiteX296" fmla="*/ 7170503 w 7487769"/>
                  <a:gd name="connsiteY296" fmla="*/ 749453 h 1154599"/>
                  <a:gd name="connsiteX297" fmla="*/ 7145266 w 7487769"/>
                  <a:gd name="connsiteY297" fmla="*/ 724216 h 1154599"/>
                  <a:gd name="connsiteX298" fmla="*/ 7135802 w 7487769"/>
                  <a:gd name="connsiteY298" fmla="*/ 714752 h 1154599"/>
                  <a:gd name="connsiteX299" fmla="*/ 7123633 w 7487769"/>
                  <a:gd name="connsiteY299" fmla="*/ 698979 h 1154599"/>
                  <a:gd name="connsiteX300" fmla="*/ 7104706 w 7487769"/>
                  <a:gd name="connsiteY300" fmla="*/ 674192 h 1154599"/>
                  <a:gd name="connsiteX301" fmla="*/ 7085778 w 7487769"/>
                  <a:gd name="connsiteY301" fmla="*/ 648955 h 1154599"/>
                  <a:gd name="connsiteX302" fmla="*/ 7085328 w 7487769"/>
                  <a:gd name="connsiteY302" fmla="*/ 648955 h 1154599"/>
                  <a:gd name="connsiteX303" fmla="*/ 7069103 w 7487769"/>
                  <a:gd name="connsiteY303" fmla="*/ 623718 h 1154599"/>
                  <a:gd name="connsiteX304" fmla="*/ 7053330 w 7487769"/>
                  <a:gd name="connsiteY304" fmla="*/ 598481 h 1154599"/>
                  <a:gd name="connsiteX305" fmla="*/ 7036656 w 7487769"/>
                  <a:gd name="connsiteY305" fmla="*/ 573694 h 1154599"/>
                  <a:gd name="connsiteX306" fmla="*/ 7035304 w 7487769"/>
                  <a:gd name="connsiteY306" fmla="*/ 571441 h 1154599"/>
                  <a:gd name="connsiteX307" fmla="*/ 7021333 w 7487769"/>
                  <a:gd name="connsiteY307" fmla="*/ 548457 h 1154599"/>
                  <a:gd name="connsiteX308" fmla="*/ 7005560 w 7487769"/>
                  <a:gd name="connsiteY308" fmla="*/ 523220 h 1154599"/>
                  <a:gd name="connsiteX309" fmla="*/ 6990237 w 7487769"/>
                  <a:gd name="connsiteY309" fmla="*/ 497983 h 1154599"/>
                  <a:gd name="connsiteX310" fmla="*/ 6984830 w 7487769"/>
                  <a:gd name="connsiteY310" fmla="*/ 489420 h 1154599"/>
                  <a:gd name="connsiteX311" fmla="*/ 6974915 w 7487769"/>
                  <a:gd name="connsiteY311" fmla="*/ 473196 h 1154599"/>
                  <a:gd name="connsiteX312" fmla="*/ 6958692 w 7487769"/>
                  <a:gd name="connsiteY312" fmla="*/ 447959 h 1154599"/>
                  <a:gd name="connsiteX313" fmla="*/ 6942918 w 7487769"/>
                  <a:gd name="connsiteY313" fmla="*/ 422722 h 1154599"/>
                  <a:gd name="connsiteX314" fmla="*/ 6934805 w 7487769"/>
                  <a:gd name="connsiteY314" fmla="*/ 409653 h 1154599"/>
                  <a:gd name="connsiteX315" fmla="*/ 6926244 w 7487769"/>
                  <a:gd name="connsiteY315" fmla="*/ 397485 h 1154599"/>
                  <a:gd name="connsiteX316" fmla="*/ 6908216 w 7487769"/>
                  <a:gd name="connsiteY316" fmla="*/ 372699 h 1154599"/>
                  <a:gd name="connsiteX317" fmla="*/ 6889739 w 7487769"/>
                  <a:gd name="connsiteY317" fmla="*/ 347461 h 1154599"/>
                  <a:gd name="connsiteX318" fmla="*/ 6884331 w 7487769"/>
                  <a:gd name="connsiteY318" fmla="*/ 340251 h 1154599"/>
                  <a:gd name="connsiteX319" fmla="*/ 6869009 w 7487769"/>
                  <a:gd name="connsiteY319" fmla="*/ 322224 h 1154599"/>
                  <a:gd name="connsiteX320" fmla="*/ 6846476 w 7487769"/>
                  <a:gd name="connsiteY320" fmla="*/ 296987 h 1154599"/>
                  <a:gd name="connsiteX321" fmla="*/ 6834308 w 7487769"/>
                  <a:gd name="connsiteY321" fmla="*/ 283467 h 1154599"/>
                  <a:gd name="connsiteX322" fmla="*/ 6819436 w 7487769"/>
                  <a:gd name="connsiteY322" fmla="*/ 272201 h 1154599"/>
                  <a:gd name="connsiteX323" fmla="*/ 6786538 w 7487769"/>
                  <a:gd name="connsiteY323" fmla="*/ 246963 h 1154599"/>
                  <a:gd name="connsiteX324" fmla="*/ 6783834 w 7487769"/>
                  <a:gd name="connsiteY324" fmla="*/ 245161 h 1154599"/>
                  <a:gd name="connsiteX325" fmla="*/ 6733810 w 7487769"/>
                  <a:gd name="connsiteY325" fmla="*/ 223529 h 1154599"/>
                  <a:gd name="connsiteX326" fmla="*/ 6718939 w 7487769"/>
                  <a:gd name="connsiteY326" fmla="*/ 221726 h 1154599"/>
                  <a:gd name="connsiteX327" fmla="*/ 6683336 w 7487769"/>
                  <a:gd name="connsiteY327" fmla="*/ 217670 h 1154599"/>
                  <a:gd name="connsiteX328" fmla="*/ 6656747 w 7487769"/>
                  <a:gd name="connsiteY328" fmla="*/ 221726 h 1154599"/>
                  <a:gd name="connsiteX329" fmla="*/ 6633313 w 7487769"/>
                  <a:gd name="connsiteY329" fmla="*/ 225332 h 1154599"/>
                  <a:gd name="connsiteX330" fmla="*/ 6582837 w 7487769"/>
                  <a:gd name="connsiteY330" fmla="*/ 241556 h 1154599"/>
                  <a:gd name="connsiteX331" fmla="*/ 6571121 w 7487769"/>
                  <a:gd name="connsiteY331" fmla="*/ 246963 h 1154599"/>
                  <a:gd name="connsiteX332" fmla="*/ 6532814 w 7487769"/>
                  <a:gd name="connsiteY332" fmla="*/ 263638 h 1154599"/>
                  <a:gd name="connsiteX333" fmla="*/ 6515238 w 7487769"/>
                  <a:gd name="connsiteY333" fmla="*/ 272201 h 1154599"/>
                  <a:gd name="connsiteX334" fmla="*/ 6482340 w 7487769"/>
                  <a:gd name="connsiteY334" fmla="*/ 287523 h 1154599"/>
                  <a:gd name="connsiteX335" fmla="*/ 6463412 w 7487769"/>
                  <a:gd name="connsiteY335" fmla="*/ 296987 h 1154599"/>
                  <a:gd name="connsiteX336" fmla="*/ 6432316 w 7487769"/>
                  <a:gd name="connsiteY336" fmla="*/ 312310 h 1154599"/>
                  <a:gd name="connsiteX337" fmla="*/ 6411586 w 7487769"/>
                  <a:gd name="connsiteY337" fmla="*/ 322224 h 1154599"/>
                  <a:gd name="connsiteX338" fmla="*/ 6381842 w 7487769"/>
                  <a:gd name="connsiteY338" fmla="*/ 336195 h 1154599"/>
                  <a:gd name="connsiteX339" fmla="*/ 6355704 w 7487769"/>
                  <a:gd name="connsiteY339" fmla="*/ 347461 h 1154599"/>
                  <a:gd name="connsiteX340" fmla="*/ 6331819 w 7487769"/>
                  <a:gd name="connsiteY340" fmla="*/ 358728 h 1154599"/>
                  <a:gd name="connsiteX341" fmla="*/ 6298469 w 7487769"/>
                  <a:gd name="connsiteY341" fmla="*/ 372699 h 1154599"/>
                  <a:gd name="connsiteX342" fmla="*/ 6281344 w 7487769"/>
                  <a:gd name="connsiteY342" fmla="*/ 379458 h 1154599"/>
                  <a:gd name="connsiteX343" fmla="*/ 6231321 w 7487769"/>
                  <a:gd name="connsiteY343" fmla="*/ 397034 h 1154599"/>
                  <a:gd name="connsiteX344" fmla="*/ 6229068 w 7487769"/>
                  <a:gd name="connsiteY344" fmla="*/ 397485 h 1154599"/>
                  <a:gd name="connsiteX345" fmla="*/ 6180847 w 7487769"/>
                  <a:gd name="connsiteY345" fmla="*/ 414160 h 1154599"/>
                  <a:gd name="connsiteX346" fmla="*/ 6144343 w 7487769"/>
                  <a:gd name="connsiteY346" fmla="*/ 422722 h 1154599"/>
                  <a:gd name="connsiteX347" fmla="*/ 6130822 w 7487769"/>
                  <a:gd name="connsiteY347" fmla="*/ 426327 h 1154599"/>
                  <a:gd name="connsiteX348" fmla="*/ 6080348 w 7487769"/>
                  <a:gd name="connsiteY348" fmla="*/ 433538 h 1154599"/>
                  <a:gd name="connsiteX349" fmla="*/ 6030325 w 7487769"/>
                  <a:gd name="connsiteY349" fmla="*/ 433989 h 1154599"/>
                  <a:gd name="connsiteX350" fmla="*/ 5979851 w 7487769"/>
                  <a:gd name="connsiteY350" fmla="*/ 426778 h 1154599"/>
                  <a:gd name="connsiteX351" fmla="*/ 5967682 w 7487769"/>
                  <a:gd name="connsiteY351" fmla="*/ 422722 h 1154599"/>
                  <a:gd name="connsiteX352" fmla="*/ 5929827 w 7487769"/>
                  <a:gd name="connsiteY352" fmla="*/ 411005 h 1154599"/>
                  <a:gd name="connsiteX353" fmla="*/ 5901886 w 7487769"/>
                  <a:gd name="connsiteY353" fmla="*/ 397485 h 1154599"/>
                  <a:gd name="connsiteX354" fmla="*/ 5879353 w 7487769"/>
                  <a:gd name="connsiteY354" fmla="*/ 386669 h 1154599"/>
                  <a:gd name="connsiteX355" fmla="*/ 5856820 w 7487769"/>
                  <a:gd name="connsiteY355" fmla="*/ 372699 h 1154599"/>
                  <a:gd name="connsiteX356" fmla="*/ 5829328 w 7487769"/>
                  <a:gd name="connsiteY356" fmla="*/ 354221 h 1154599"/>
                  <a:gd name="connsiteX357" fmla="*/ 5820767 w 7487769"/>
                  <a:gd name="connsiteY357" fmla="*/ 347461 h 1154599"/>
                  <a:gd name="connsiteX358" fmla="*/ 5786967 w 7487769"/>
                  <a:gd name="connsiteY358" fmla="*/ 322224 h 1154599"/>
                  <a:gd name="connsiteX359" fmla="*/ 5778854 w 7487769"/>
                  <a:gd name="connsiteY359" fmla="*/ 316366 h 1154599"/>
                  <a:gd name="connsiteX360" fmla="*/ 5757223 w 7487769"/>
                  <a:gd name="connsiteY360" fmla="*/ 296987 h 1154599"/>
                  <a:gd name="connsiteX361" fmla="*/ 5728831 w 7487769"/>
                  <a:gd name="connsiteY361" fmla="*/ 272651 h 1154599"/>
                  <a:gd name="connsiteX362" fmla="*/ 5728380 w 7487769"/>
                  <a:gd name="connsiteY362" fmla="*/ 272201 h 1154599"/>
                  <a:gd name="connsiteX363" fmla="*/ 5699988 w 7487769"/>
                  <a:gd name="connsiteY363" fmla="*/ 246963 h 1154599"/>
                  <a:gd name="connsiteX364" fmla="*/ 5678357 w 7487769"/>
                  <a:gd name="connsiteY364" fmla="*/ 227134 h 1154599"/>
                  <a:gd name="connsiteX365" fmla="*/ 5672498 w 7487769"/>
                  <a:gd name="connsiteY365" fmla="*/ 221726 h 1154599"/>
                  <a:gd name="connsiteX366" fmla="*/ 5644558 w 7487769"/>
                  <a:gd name="connsiteY366" fmla="*/ 196489 h 1154599"/>
                  <a:gd name="connsiteX367" fmla="*/ 5628333 w 7487769"/>
                  <a:gd name="connsiteY367" fmla="*/ 182068 h 1154599"/>
                  <a:gd name="connsiteX368" fmla="*/ 5615714 w 7487769"/>
                  <a:gd name="connsiteY368" fmla="*/ 171703 h 1154599"/>
                  <a:gd name="connsiteX369" fmla="*/ 5585970 w 7487769"/>
                  <a:gd name="connsiteY369" fmla="*/ 146466 h 1154599"/>
                  <a:gd name="connsiteX370" fmla="*/ 5577859 w 7487769"/>
                  <a:gd name="connsiteY370" fmla="*/ 139706 h 1154599"/>
                  <a:gd name="connsiteX371" fmla="*/ 5553523 w 7487769"/>
                  <a:gd name="connsiteY371" fmla="*/ 121228 h 1154599"/>
                  <a:gd name="connsiteX372" fmla="*/ 5527836 w 7487769"/>
                  <a:gd name="connsiteY372" fmla="*/ 102301 h 1154599"/>
                  <a:gd name="connsiteX373" fmla="*/ 5517470 w 7487769"/>
                  <a:gd name="connsiteY373" fmla="*/ 95991 h 1154599"/>
                  <a:gd name="connsiteX374" fmla="*/ 5477360 w 7487769"/>
                  <a:gd name="connsiteY374" fmla="*/ 71205 h 1154599"/>
                  <a:gd name="connsiteX375" fmla="*/ 5476911 w 7487769"/>
                  <a:gd name="connsiteY375" fmla="*/ 71205 h 1154599"/>
                  <a:gd name="connsiteX376" fmla="*/ 5427337 w 7487769"/>
                  <a:gd name="connsiteY376" fmla="*/ 52728 h 1154599"/>
                  <a:gd name="connsiteX377" fmla="*/ 5385876 w 7487769"/>
                  <a:gd name="connsiteY377" fmla="*/ 45968 h 1154599"/>
                  <a:gd name="connsiteX378" fmla="*/ 5376863 w 7487769"/>
                  <a:gd name="connsiteY378" fmla="*/ 44165 h 1154599"/>
                  <a:gd name="connsiteX379" fmla="*/ 5361991 w 7487769"/>
                  <a:gd name="connsiteY379" fmla="*/ 45968 h 1154599"/>
                  <a:gd name="connsiteX380" fmla="*/ 5326839 w 7487769"/>
                  <a:gd name="connsiteY380" fmla="*/ 49573 h 1154599"/>
                  <a:gd name="connsiteX381" fmla="*/ 5276365 w 7487769"/>
                  <a:gd name="connsiteY381" fmla="*/ 69402 h 1154599"/>
                  <a:gd name="connsiteX382" fmla="*/ 5273661 w 7487769"/>
                  <a:gd name="connsiteY382" fmla="*/ 71205 h 1154599"/>
                  <a:gd name="connsiteX383" fmla="*/ 5235806 w 7487769"/>
                  <a:gd name="connsiteY383" fmla="*/ 95991 h 1154599"/>
                  <a:gd name="connsiteX384" fmla="*/ 5226342 w 7487769"/>
                  <a:gd name="connsiteY384" fmla="*/ 102751 h 1154599"/>
                  <a:gd name="connsiteX385" fmla="*/ 5205611 w 7487769"/>
                  <a:gd name="connsiteY385" fmla="*/ 121228 h 1154599"/>
                  <a:gd name="connsiteX386" fmla="*/ 5178121 w 7487769"/>
                  <a:gd name="connsiteY386" fmla="*/ 146466 h 1154599"/>
                  <a:gd name="connsiteX387" fmla="*/ 5175867 w 7487769"/>
                  <a:gd name="connsiteY387" fmla="*/ 148268 h 1154599"/>
                  <a:gd name="connsiteX388" fmla="*/ 5153785 w 7487769"/>
                  <a:gd name="connsiteY388" fmla="*/ 171703 h 1154599"/>
                  <a:gd name="connsiteX389" fmla="*/ 5129899 w 7487769"/>
                  <a:gd name="connsiteY389" fmla="*/ 196489 h 1154599"/>
                  <a:gd name="connsiteX390" fmla="*/ 5125844 w 7487769"/>
                  <a:gd name="connsiteY390" fmla="*/ 201446 h 1154599"/>
                  <a:gd name="connsiteX391" fmla="*/ 5108718 w 7487769"/>
                  <a:gd name="connsiteY391" fmla="*/ 221726 h 1154599"/>
                  <a:gd name="connsiteX392" fmla="*/ 5086636 w 7487769"/>
                  <a:gd name="connsiteY392" fmla="*/ 246963 h 1154599"/>
                  <a:gd name="connsiteX393" fmla="*/ 5075370 w 7487769"/>
                  <a:gd name="connsiteY393" fmla="*/ 260033 h 1154599"/>
                  <a:gd name="connsiteX394" fmla="*/ 5065455 w 7487769"/>
                  <a:gd name="connsiteY394" fmla="*/ 272201 h 1154599"/>
                  <a:gd name="connsiteX395" fmla="*/ 5042922 w 7487769"/>
                  <a:gd name="connsiteY395" fmla="*/ 296987 h 1154599"/>
                  <a:gd name="connsiteX396" fmla="*/ 5025345 w 7487769"/>
                  <a:gd name="connsiteY396" fmla="*/ 317267 h 1154599"/>
                  <a:gd name="connsiteX397" fmla="*/ 5020389 w 7487769"/>
                  <a:gd name="connsiteY397" fmla="*/ 322224 h 1154599"/>
                  <a:gd name="connsiteX398" fmla="*/ 4996504 w 7487769"/>
                  <a:gd name="connsiteY398" fmla="*/ 347461 h 1154599"/>
                  <a:gd name="connsiteX399" fmla="*/ 4974871 w 7487769"/>
                  <a:gd name="connsiteY399" fmla="*/ 369544 h 1154599"/>
                  <a:gd name="connsiteX400" fmla="*/ 4971716 w 7487769"/>
                  <a:gd name="connsiteY400" fmla="*/ 372699 h 1154599"/>
                  <a:gd name="connsiteX401" fmla="*/ 4942423 w 7487769"/>
                  <a:gd name="connsiteY401" fmla="*/ 397485 h 1154599"/>
                  <a:gd name="connsiteX402" fmla="*/ 4924848 w 7487769"/>
                  <a:gd name="connsiteY402" fmla="*/ 413709 h 1154599"/>
                  <a:gd name="connsiteX403" fmla="*/ 4910878 w 7487769"/>
                  <a:gd name="connsiteY403" fmla="*/ 422722 h 1154599"/>
                  <a:gd name="connsiteX404" fmla="*/ 4874374 w 7487769"/>
                  <a:gd name="connsiteY404" fmla="*/ 445706 h 1154599"/>
                  <a:gd name="connsiteX405" fmla="*/ 4868965 w 7487769"/>
                  <a:gd name="connsiteY405" fmla="*/ 447959 h 1154599"/>
                  <a:gd name="connsiteX406" fmla="*/ 4824350 w 7487769"/>
                  <a:gd name="connsiteY406" fmla="*/ 466436 h 1154599"/>
                  <a:gd name="connsiteX407" fmla="*/ 4793705 w 7487769"/>
                  <a:gd name="connsiteY407" fmla="*/ 473196 h 1154599"/>
                  <a:gd name="connsiteX408" fmla="*/ 4773876 w 7487769"/>
                  <a:gd name="connsiteY408" fmla="*/ 477252 h 1154599"/>
                  <a:gd name="connsiteX409" fmla="*/ 4723851 w 7487769"/>
                  <a:gd name="connsiteY409" fmla="*/ 479956 h 1154599"/>
                  <a:gd name="connsiteX410" fmla="*/ 4673377 w 7487769"/>
                  <a:gd name="connsiteY410" fmla="*/ 476351 h 1154599"/>
                  <a:gd name="connsiteX411" fmla="*/ 4641381 w 7487769"/>
                  <a:gd name="connsiteY411" fmla="*/ 473196 h 1154599"/>
                  <a:gd name="connsiteX412" fmla="*/ 4623354 w 7487769"/>
                  <a:gd name="connsiteY412" fmla="*/ 470943 h 1154599"/>
                  <a:gd name="connsiteX413" fmla="*/ 4572880 w 7487769"/>
                  <a:gd name="connsiteY413" fmla="*/ 463282 h 1154599"/>
                  <a:gd name="connsiteX414" fmla="*/ 4522856 w 7487769"/>
                  <a:gd name="connsiteY414" fmla="*/ 454719 h 1154599"/>
                  <a:gd name="connsiteX415" fmla="*/ 4485901 w 7487769"/>
                  <a:gd name="connsiteY415" fmla="*/ 447959 h 1154599"/>
                  <a:gd name="connsiteX416" fmla="*/ 4472382 w 7487769"/>
                  <a:gd name="connsiteY416" fmla="*/ 445706 h 1154599"/>
                  <a:gd name="connsiteX417" fmla="*/ 4422358 w 7487769"/>
                  <a:gd name="connsiteY417" fmla="*/ 433989 h 1154599"/>
                  <a:gd name="connsiteX418" fmla="*/ 4373235 w 7487769"/>
                  <a:gd name="connsiteY418" fmla="*/ 422722 h 1154599"/>
                  <a:gd name="connsiteX419" fmla="*/ 4371884 w 7487769"/>
                  <a:gd name="connsiteY419" fmla="*/ 422722 h 1154599"/>
                  <a:gd name="connsiteX420" fmla="*/ 4321861 w 7487769"/>
                  <a:gd name="connsiteY420" fmla="*/ 409202 h 1154599"/>
                  <a:gd name="connsiteX421" fmla="*/ 4273188 w 7487769"/>
                  <a:gd name="connsiteY421" fmla="*/ 397485 h 1154599"/>
                  <a:gd name="connsiteX422" fmla="*/ 4271387 w 7487769"/>
                  <a:gd name="connsiteY422" fmla="*/ 397034 h 1154599"/>
                  <a:gd name="connsiteX423" fmla="*/ 4221362 w 7487769"/>
                  <a:gd name="connsiteY423" fmla="*/ 385317 h 1154599"/>
                  <a:gd name="connsiteX424" fmla="*/ 4170888 w 7487769"/>
                  <a:gd name="connsiteY424" fmla="*/ 376304 h 1154599"/>
                  <a:gd name="connsiteX425" fmla="*/ 4144750 w 7487769"/>
                  <a:gd name="connsiteY425" fmla="*/ 372699 h 1154599"/>
                  <a:gd name="connsiteX426" fmla="*/ 4120865 w 7487769"/>
                  <a:gd name="connsiteY426" fmla="*/ 369093 h 1154599"/>
                  <a:gd name="connsiteX427" fmla="*/ 4070390 w 7487769"/>
                  <a:gd name="connsiteY427" fmla="*/ 364136 h 1154599"/>
                  <a:gd name="connsiteX428" fmla="*/ 4020367 w 7487769"/>
                  <a:gd name="connsiteY428" fmla="*/ 359179 h 1154599"/>
                  <a:gd name="connsiteX429" fmla="*/ 3969893 w 7487769"/>
                  <a:gd name="connsiteY429" fmla="*/ 352419 h 1154599"/>
                  <a:gd name="connsiteX430" fmla="*/ 3944656 w 7487769"/>
                  <a:gd name="connsiteY430" fmla="*/ 347461 h 1154599"/>
                  <a:gd name="connsiteX431" fmla="*/ 3919868 w 7487769"/>
                  <a:gd name="connsiteY431" fmla="*/ 342504 h 1154599"/>
                  <a:gd name="connsiteX432" fmla="*/ 3869394 w 7487769"/>
                  <a:gd name="connsiteY432" fmla="*/ 327632 h 1154599"/>
                  <a:gd name="connsiteX433" fmla="*/ 3856776 w 7487769"/>
                  <a:gd name="connsiteY433" fmla="*/ 322224 h 1154599"/>
                  <a:gd name="connsiteX434" fmla="*/ 3819371 w 7487769"/>
                  <a:gd name="connsiteY434" fmla="*/ 307803 h 1154599"/>
                  <a:gd name="connsiteX435" fmla="*/ 3795936 w 7487769"/>
                  <a:gd name="connsiteY435" fmla="*/ 296987 h 1154599"/>
                  <a:gd name="connsiteX436" fmla="*/ 3768896 w 7487769"/>
                  <a:gd name="connsiteY436" fmla="*/ 283918 h 1154599"/>
                  <a:gd name="connsiteX437" fmla="*/ 3746814 w 7487769"/>
                  <a:gd name="connsiteY437" fmla="*/ 272201 h 1154599"/>
                  <a:gd name="connsiteX438" fmla="*/ 3718873 w 7487769"/>
                  <a:gd name="connsiteY438" fmla="*/ 257779 h 1154599"/>
                  <a:gd name="connsiteX439" fmla="*/ 3696791 w 7487769"/>
                  <a:gd name="connsiteY439" fmla="*/ 246963 h 1154599"/>
                  <a:gd name="connsiteX440" fmla="*/ 3668399 w 7487769"/>
                  <a:gd name="connsiteY440" fmla="*/ 232092 h 1154599"/>
                  <a:gd name="connsiteX441" fmla="*/ 3645866 w 7487769"/>
                  <a:gd name="connsiteY441" fmla="*/ 221726 h 1154599"/>
                  <a:gd name="connsiteX442" fmla="*/ 3618374 w 7487769"/>
                  <a:gd name="connsiteY442" fmla="*/ 209558 h 1154599"/>
                  <a:gd name="connsiteX443" fmla="*/ 3578717 w 7487769"/>
                  <a:gd name="connsiteY443" fmla="*/ 196489 h 1154599"/>
                  <a:gd name="connsiteX444" fmla="*/ 3567900 w 7487769"/>
                  <a:gd name="connsiteY444" fmla="*/ 193334 h 1154599"/>
                  <a:gd name="connsiteX445" fmla="*/ 3517877 w 7487769"/>
                  <a:gd name="connsiteY445" fmla="*/ 184321 h 1154599"/>
                  <a:gd name="connsiteX446" fmla="*/ 3467403 w 7487769"/>
                  <a:gd name="connsiteY446" fmla="*/ 182519 h 1154599"/>
                  <a:gd name="connsiteX447" fmla="*/ 3417379 w 7487769"/>
                  <a:gd name="connsiteY447" fmla="*/ 187927 h 1154599"/>
                  <a:gd name="connsiteX448" fmla="*/ 3379072 w 7487769"/>
                  <a:gd name="connsiteY448" fmla="*/ 196489 h 1154599"/>
                  <a:gd name="connsiteX449" fmla="*/ 3366905 w 7487769"/>
                  <a:gd name="connsiteY449" fmla="*/ 199644 h 1154599"/>
                  <a:gd name="connsiteX450" fmla="*/ 3316881 w 7487769"/>
                  <a:gd name="connsiteY450" fmla="*/ 215417 h 1154599"/>
                  <a:gd name="connsiteX451" fmla="*/ 3298405 w 7487769"/>
                  <a:gd name="connsiteY451" fmla="*/ 221726 h 1154599"/>
                  <a:gd name="connsiteX452" fmla="*/ 3266407 w 7487769"/>
                  <a:gd name="connsiteY452" fmla="*/ 232993 h 1154599"/>
                  <a:gd name="connsiteX453" fmla="*/ 3228551 w 7487769"/>
                  <a:gd name="connsiteY453" fmla="*/ 246963 h 1154599"/>
                  <a:gd name="connsiteX454" fmla="*/ 3216384 w 7487769"/>
                  <a:gd name="connsiteY454" fmla="*/ 251019 h 1154599"/>
                  <a:gd name="connsiteX455" fmla="*/ 3165909 w 7487769"/>
                  <a:gd name="connsiteY455" fmla="*/ 267243 h 1154599"/>
                  <a:gd name="connsiteX456" fmla="*/ 3144728 w 7487769"/>
                  <a:gd name="connsiteY456" fmla="*/ 272201 h 1154599"/>
                  <a:gd name="connsiteX457" fmla="*/ 3115885 w 7487769"/>
                  <a:gd name="connsiteY457" fmla="*/ 278510 h 1154599"/>
                  <a:gd name="connsiteX458" fmla="*/ 3065411 w 7487769"/>
                  <a:gd name="connsiteY458" fmla="*/ 284819 h 1154599"/>
                  <a:gd name="connsiteX459" fmla="*/ 3014937 w 7487769"/>
                  <a:gd name="connsiteY459" fmla="*/ 284368 h 1154599"/>
                  <a:gd name="connsiteX460" fmla="*/ 2964913 w 7487769"/>
                  <a:gd name="connsiteY460" fmla="*/ 277158 h 1154599"/>
                  <a:gd name="connsiteX461" fmla="*/ 2945986 w 7487769"/>
                  <a:gd name="connsiteY461" fmla="*/ 272201 h 1154599"/>
                  <a:gd name="connsiteX462" fmla="*/ 2914439 w 7487769"/>
                  <a:gd name="connsiteY462" fmla="*/ 263638 h 1154599"/>
                  <a:gd name="connsiteX463" fmla="*/ 2874330 w 7487769"/>
                  <a:gd name="connsiteY463" fmla="*/ 246963 h 1154599"/>
                  <a:gd name="connsiteX464" fmla="*/ 2864416 w 7487769"/>
                  <a:gd name="connsiteY464" fmla="*/ 242907 h 1154599"/>
                  <a:gd name="connsiteX465" fmla="*/ 2820250 w 7487769"/>
                  <a:gd name="connsiteY465" fmla="*/ 221726 h 1154599"/>
                  <a:gd name="connsiteX466" fmla="*/ 2813942 w 7487769"/>
                  <a:gd name="connsiteY466" fmla="*/ 219022 h 1154599"/>
                  <a:gd name="connsiteX467" fmla="*/ 2772480 w 7487769"/>
                  <a:gd name="connsiteY467" fmla="*/ 196489 h 1154599"/>
                  <a:gd name="connsiteX468" fmla="*/ 2763917 w 7487769"/>
                  <a:gd name="connsiteY468" fmla="*/ 191982 h 1154599"/>
                  <a:gd name="connsiteX469" fmla="*/ 2725161 w 7487769"/>
                  <a:gd name="connsiteY469" fmla="*/ 171703 h 1154599"/>
                  <a:gd name="connsiteX470" fmla="*/ 2713443 w 7487769"/>
                  <a:gd name="connsiteY470" fmla="*/ 165393 h 1154599"/>
                  <a:gd name="connsiteX471" fmla="*/ 2678292 w 7487769"/>
                  <a:gd name="connsiteY471" fmla="*/ 146466 h 1154599"/>
                  <a:gd name="connsiteX472" fmla="*/ 2663419 w 7487769"/>
                  <a:gd name="connsiteY472" fmla="*/ 138804 h 1154599"/>
                  <a:gd name="connsiteX473" fmla="*/ 2626466 w 7487769"/>
                  <a:gd name="connsiteY473" fmla="*/ 121228 h 1154599"/>
                  <a:gd name="connsiteX474" fmla="*/ 2612945 w 7487769"/>
                  <a:gd name="connsiteY474" fmla="*/ 114919 h 1154599"/>
                  <a:gd name="connsiteX475" fmla="*/ 2569682 w 7487769"/>
                  <a:gd name="connsiteY475" fmla="*/ 95991 h 1154599"/>
                  <a:gd name="connsiteX476" fmla="*/ 2562922 w 7487769"/>
                  <a:gd name="connsiteY476" fmla="*/ 92837 h 1154599"/>
                  <a:gd name="connsiteX477" fmla="*/ 2512448 w 7487769"/>
                  <a:gd name="connsiteY477" fmla="*/ 73007 h 1154599"/>
                  <a:gd name="connsiteX478" fmla="*/ 2507490 w 7487769"/>
                  <a:gd name="connsiteY478" fmla="*/ 71205 h 1154599"/>
                  <a:gd name="connsiteX479" fmla="*/ 2462423 w 7487769"/>
                  <a:gd name="connsiteY479" fmla="*/ 54530 h 1154599"/>
                  <a:gd name="connsiteX480" fmla="*/ 2437186 w 7487769"/>
                  <a:gd name="connsiteY480" fmla="*/ 45968 h 1154599"/>
                  <a:gd name="connsiteX481" fmla="*/ 2411949 w 7487769"/>
                  <a:gd name="connsiteY481" fmla="*/ 36954 h 1154599"/>
                  <a:gd name="connsiteX482" fmla="*/ 2361926 w 7487769"/>
                  <a:gd name="connsiteY482" fmla="*/ 21632 h 1154599"/>
                  <a:gd name="connsiteX483" fmla="*/ 2357869 w 7487769"/>
                  <a:gd name="connsiteY483" fmla="*/ 20730 h 1154599"/>
                  <a:gd name="connsiteX484" fmla="*/ 2311451 w 7487769"/>
                  <a:gd name="connsiteY484" fmla="*/ 9464 h 1154599"/>
                  <a:gd name="connsiteX485" fmla="*/ 2261428 w 7487769"/>
                  <a:gd name="connsiteY485" fmla="*/ 1352 h 1154599"/>
                  <a:gd name="connsiteX486" fmla="*/ 2210954 w 7487769"/>
                  <a:gd name="connsiteY486" fmla="*/ 0 h 1154599"/>
                  <a:gd name="connsiteX487" fmla="*/ 2160930 w 7487769"/>
                  <a:gd name="connsiteY487" fmla="*/ 8112 h 1154599"/>
                  <a:gd name="connsiteX488" fmla="*/ 2128032 w 7487769"/>
                  <a:gd name="connsiteY488" fmla="*/ 20730 h 1154599"/>
                  <a:gd name="connsiteX489" fmla="*/ 2110456 w 7487769"/>
                  <a:gd name="connsiteY489" fmla="*/ 27490 h 1154599"/>
                  <a:gd name="connsiteX490" fmla="*/ 2079360 w 7487769"/>
                  <a:gd name="connsiteY490" fmla="*/ 45968 h 1154599"/>
                  <a:gd name="connsiteX491" fmla="*/ 2060433 w 7487769"/>
                  <a:gd name="connsiteY491" fmla="*/ 56784 h 1154599"/>
                  <a:gd name="connsiteX492" fmla="*/ 2041504 w 7487769"/>
                  <a:gd name="connsiteY492" fmla="*/ 71205 h 1154599"/>
                  <a:gd name="connsiteX493" fmla="*/ 2009957 w 7487769"/>
                  <a:gd name="connsiteY493" fmla="*/ 95991 h 1154599"/>
                  <a:gd name="connsiteX494" fmla="*/ 2009957 w 7487769"/>
                  <a:gd name="connsiteY494" fmla="*/ 95991 h 1154599"/>
                  <a:gd name="connsiteX495" fmla="*/ 1982016 w 7487769"/>
                  <a:gd name="connsiteY495" fmla="*/ 121228 h 1154599"/>
                  <a:gd name="connsiteX496" fmla="*/ 1959934 w 7487769"/>
                  <a:gd name="connsiteY496" fmla="*/ 141959 h 1154599"/>
                  <a:gd name="connsiteX497" fmla="*/ 1955427 w 7487769"/>
                  <a:gd name="connsiteY497" fmla="*/ 146466 h 1154599"/>
                  <a:gd name="connsiteX498" fmla="*/ 1928387 w 7487769"/>
                  <a:gd name="connsiteY498" fmla="*/ 171703 h 1154599"/>
                  <a:gd name="connsiteX499" fmla="*/ 1909460 w 7487769"/>
                  <a:gd name="connsiteY499" fmla="*/ 190180 h 1154599"/>
                  <a:gd name="connsiteX500" fmla="*/ 1903150 w 7487769"/>
                  <a:gd name="connsiteY500" fmla="*/ 196489 h 1154599"/>
                  <a:gd name="connsiteX501" fmla="*/ 1877012 w 7487769"/>
                  <a:gd name="connsiteY501" fmla="*/ 221726 h 1154599"/>
                  <a:gd name="connsiteX502" fmla="*/ 1859436 w 7487769"/>
                  <a:gd name="connsiteY502" fmla="*/ 239302 h 1154599"/>
                  <a:gd name="connsiteX503" fmla="*/ 1850873 w 7487769"/>
                  <a:gd name="connsiteY503" fmla="*/ 246963 h 1154599"/>
                  <a:gd name="connsiteX504" fmla="*/ 1822482 w 7487769"/>
                  <a:gd name="connsiteY504" fmla="*/ 272201 h 1154599"/>
                  <a:gd name="connsiteX505" fmla="*/ 1808962 w 7487769"/>
                  <a:gd name="connsiteY505" fmla="*/ 284368 h 1154599"/>
                  <a:gd name="connsiteX506" fmla="*/ 1792738 w 7487769"/>
                  <a:gd name="connsiteY506" fmla="*/ 296987 h 1154599"/>
                  <a:gd name="connsiteX507" fmla="*/ 1761191 w 7487769"/>
                  <a:gd name="connsiteY507" fmla="*/ 322224 h 1154599"/>
                  <a:gd name="connsiteX508" fmla="*/ 1758939 w 7487769"/>
                  <a:gd name="connsiteY508" fmla="*/ 324027 h 1154599"/>
                  <a:gd name="connsiteX509" fmla="*/ 1722435 w 7487769"/>
                  <a:gd name="connsiteY509" fmla="*/ 347461 h 1154599"/>
                  <a:gd name="connsiteX510" fmla="*/ 1708465 w 7487769"/>
                  <a:gd name="connsiteY510" fmla="*/ 356475 h 1154599"/>
                  <a:gd name="connsiteX511" fmla="*/ 1678721 w 7487769"/>
                  <a:gd name="connsiteY511" fmla="*/ 372699 h 1154599"/>
                  <a:gd name="connsiteX512" fmla="*/ 1658440 w 7487769"/>
                  <a:gd name="connsiteY512" fmla="*/ 383514 h 1154599"/>
                  <a:gd name="connsiteX513" fmla="*/ 1625541 w 7487769"/>
                  <a:gd name="connsiteY513" fmla="*/ 397485 h 1154599"/>
                  <a:gd name="connsiteX514" fmla="*/ 1607966 w 7487769"/>
                  <a:gd name="connsiteY514" fmla="*/ 405146 h 1154599"/>
                  <a:gd name="connsiteX515" fmla="*/ 1563351 w 7487769"/>
                  <a:gd name="connsiteY515" fmla="*/ 422722 h 1154599"/>
                  <a:gd name="connsiteX516" fmla="*/ 1557942 w 7487769"/>
                  <a:gd name="connsiteY516" fmla="*/ 424976 h 1154599"/>
                  <a:gd name="connsiteX517" fmla="*/ 1507468 w 7487769"/>
                  <a:gd name="connsiteY517" fmla="*/ 445255 h 1154599"/>
                  <a:gd name="connsiteX518" fmla="*/ 1502060 w 7487769"/>
                  <a:gd name="connsiteY518" fmla="*/ 447959 h 1154599"/>
                  <a:gd name="connsiteX519" fmla="*/ 1457445 w 7487769"/>
                  <a:gd name="connsiteY519" fmla="*/ 466887 h 1154599"/>
                  <a:gd name="connsiteX520" fmla="*/ 1443474 w 7487769"/>
                  <a:gd name="connsiteY520" fmla="*/ 473196 h 1154599"/>
                  <a:gd name="connsiteX521" fmla="*/ 1406971 w 7487769"/>
                  <a:gd name="connsiteY521" fmla="*/ 489871 h 1154599"/>
                  <a:gd name="connsiteX522" fmla="*/ 1390746 w 7487769"/>
                  <a:gd name="connsiteY522" fmla="*/ 497983 h 1154599"/>
                  <a:gd name="connsiteX523" fmla="*/ 1356946 w 7487769"/>
                  <a:gd name="connsiteY523" fmla="*/ 515559 h 1154599"/>
                  <a:gd name="connsiteX524" fmla="*/ 1340272 w 7487769"/>
                  <a:gd name="connsiteY524" fmla="*/ 523220 h 1154599"/>
                  <a:gd name="connsiteX525" fmla="*/ 1306472 w 7487769"/>
                  <a:gd name="connsiteY525" fmla="*/ 538993 h 1154599"/>
                  <a:gd name="connsiteX526" fmla="*/ 1286643 w 7487769"/>
                  <a:gd name="connsiteY526" fmla="*/ 548457 h 1154599"/>
                  <a:gd name="connsiteX527" fmla="*/ 1256448 w 7487769"/>
                  <a:gd name="connsiteY527" fmla="*/ 562878 h 1154599"/>
                  <a:gd name="connsiteX528" fmla="*/ 1228507 w 7487769"/>
                  <a:gd name="connsiteY528" fmla="*/ 573694 h 1154599"/>
                  <a:gd name="connsiteX529" fmla="*/ 1205974 w 7487769"/>
                  <a:gd name="connsiteY529" fmla="*/ 582708 h 1154599"/>
                  <a:gd name="connsiteX530" fmla="*/ 1157754 w 7487769"/>
                  <a:gd name="connsiteY530" fmla="*/ 598481 h 1154599"/>
                  <a:gd name="connsiteX531" fmla="*/ 1155951 w 7487769"/>
                  <a:gd name="connsiteY531" fmla="*/ 599382 h 1154599"/>
                  <a:gd name="connsiteX532" fmla="*/ 1105477 w 7487769"/>
                  <a:gd name="connsiteY532" fmla="*/ 612902 h 1154599"/>
                  <a:gd name="connsiteX533" fmla="*/ 1062212 w 7487769"/>
                  <a:gd name="connsiteY533" fmla="*/ 623718 h 1154599"/>
                  <a:gd name="connsiteX534" fmla="*/ 1055453 w 7487769"/>
                  <a:gd name="connsiteY534" fmla="*/ 625521 h 1154599"/>
                  <a:gd name="connsiteX535" fmla="*/ 1004979 w 7487769"/>
                  <a:gd name="connsiteY535" fmla="*/ 638139 h 1154599"/>
                  <a:gd name="connsiteX536" fmla="*/ 972982 w 7487769"/>
                  <a:gd name="connsiteY536" fmla="*/ 648955 h 1154599"/>
                  <a:gd name="connsiteX537" fmla="*/ 954956 w 7487769"/>
                  <a:gd name="connsiteY537" fmla="*/ 654814 h 1154599"/>
                  <a:gd name="connsiteX538" fmla="*/ 909889 w 7487769"/>
                  <a:gd name="connsiteY538" fmla="*/ 674192 h 1154599"/>
                  <a:gd name="connsiteX539" fmla="*/ 904480 w 7487769"/>
                  <a:gd name="connsiteY539" fmla="*/ 676446 h 1154599"/>
                  <a:gd name="connsiteX540" fmla="*/ 860766 w 7487769"/>
                  <a:gd name="connsiteY540" fmla="*/ 698979 h 1154599"/>
                  <a:gd name="connsiteX541" fmla="*/ 854457 w 7487769"/>
                  <a:gd name="connsiteY541" fmla="*/ 702584 h 1154599"/>
                  <a:gd name="connsiteX542" fmla="*/ 818854 w 7487769"/>
                  <a:gd name="connsiteY542" fmla="*/ 724216 h 1154599"/>
                  <a:gd name="connsiteX543" fmla="*/ 803983 w 7487769"/>
                  <a:gd name="connsiteY543" fmla="*/ 732778 h 1154599"/>
                  <a:gd name="connsiteX544" fmla="*/ 776943 w 7487769"/>
                  <a:gd name="connsiteY544" fmla="*/ 749453 h 1154599"/>
                  <a:gd name="connsiteX545" fmla="*/ 753959 w 7487769"/>
                  <a:gd name="connsiteY545" fmla="*/ 763874 h 1154599"/>
                  <a:gd name="connsiteX546" fmla="*/ 735032 w 7487769"/>
                  <a:gd name="connsiteY546" fmla="*/ 774690 h 1154599"/>
                  <a:gd name="connsiteX547" fmla="*/ 703485 w 7487769"/>
                  <a:gd name="connsiteY547" fmla="*/ 794069 h 1154599"/>
                  <a:gd name="connsiteX548" fmla="*/ 692218 w 7487769"/>
                  <a:gd name="connsiteY548" fmla="*/ 799477 h 1154599"/>
                  <a:gd name="connsiteX549" fmla="*/ 653462 w 7487769"/>
                  <a:gd name="connsiteY549" fmla="*/ 817503 h 1154599"/>
                  <a:gd name="connsiteX550" fmla="*/ 629126 w 7487769"/>
                  <a:gd name="connsiteY550" fmla="*/ 824714 h 1154599"/>
                  <a:gd name="connsiteX551" fmla="*/ 602986 w 7487769"/>
                  <a:gd name="connsiteY551" fmla="*/ 831924 h 1154599"/>
                  <a:gd name="connsiteX552" fmla="*/ 552963 w 7487769"/>
                  <a:gd name="connsiteY552" fmla="*/ 831924 h 1154599"/>
                  <a:gd name="connsiteX553" fmla="*/ 529529 w 7487769"/>
                  <a:gd name="connsiteY553" fmla="*/ 824714 h 1154599"/>
                  <a:gd name="connsiteX554" fmla="*/ 502489 w 7487769"/>
                  <a:gd name="connsiteY554" fmla="*/ 816602 h 1154599"/>
                  <a:gd name="connsiteX555" fmla="*/ 476801 w 7487769"/>
                  <a:gd name="connsiteY555" fmla="*/ 799477 h 1154599"/>
                  <a:gd name="connsiteX556" fmla="*/ 452465 w 7487769"/>
                  <a:gd name="connsiteY556" fmla="*/ 783703 h 1154599"/>
                  <a:gd name="connsiteX557" fmla="*/ 442550 w 7487769"/>
                  <a:gd name="connsiteY557" fmla="*/ 774690 h 1154599"/>
                  <a:gd name="connsiteX558" fmla="*/ 416864 w 7487769"/>
                  <a:gd name="connsiteY558" fmla="*/ 749453 h 1154599"/>
                  <a:gd name="connsiteX559" fmla="*/ 401991 w 7487769"/>
                  <a:gd name="connsiteY559" fmla="*/ 735482 h 1154599"/>
                  <a:gd name="connsiteX560" fmla="*/ 392527 w 7487769"/>
                  <a:gd name="connsiteY560" fmla="*/ 724216 h 1154599"/>
                  <a:gd name="connsiteX561" fmla="*/ 373149 w 7487769"/>
                  <a:gd name="connsiteY561" fmla="*/ 698979 h 1154599"/>
                  <a:gd name="connsiteX562" fmla="*/ 352418 w 7487769"/>
                  <a:gd name="connsiteY562" fmla="*/ 674192 h 1154599"/>
                  <a:gd name="connsiteX563" fmla="*/ 351968 w 7487769"/>
                  <a:gd name="connsiteY563" fmla="*/ 673291 h 1154599"/>
                  <a:gd name="connsiteX564" fmla="*/ 334842 w 7487769"/>
                  <a:gd name="connsiteY564" fmla="*/ 648955 h 1154599"/>
                  <a:gd name="connsiteX565" fmla="*/ 317266 w 7487769"/>
                  <a:gd name="connsiteY565" fmla="*/ 623718 h 1154599"/>
                  <a:gd name="connsiteX566" fmla="*/ 301494 w 7487769"/>
                  <a:gd name="connsiteY566" fmla="*/ 600283 h 1154599"/>
                  <a:gd name="connsiteX567" fmla="*/ 300592 w 7487769"/>
                  <a:gd name="connsiteY567" fmla="*/ 598481 h 1154599"/>
                  <a:gd name="connsiteX568" fmla="*/ 283917 w 7487769"/>
                  <a:gd name="connsiteY568" fmla="*/ 573694 h 1154599"/>
                  <a:gd name="connsiteX569" fmla="*/ 267243 w 7487769"/>
                  <a:gd name="connsiteY569" fmla="*/ 548457 h 1154599"/>
                  <a:gd name="connsiteX570" fmla="*/ 251469 w 7487769"/>
                  <a:gd name="connsiteY570" fmla="*/ 524572 h 1154599"/>
                  <a:gd name="connsiteX571" fmla="*/ 250569 w 7487769"/>
                  <a:gd name="connsiteY571" fmla="*/ 523220 h 1154599"/>
                  <a:gd name="connsiteX572" fmla="*/ 233894 w 7487769"/>
                  <a:gd name="connsiteY572" fmla="*/ 497983 h 1154599"/>
                  <a:gd name="connsiteX573" fmla="*/ 216769 w 7487769"/>
                  <a:gd name="connsiteY573" fmla="*/ 473196 h 1154599"/>
                  <a:gd name="connsiteX574" fmla="*/ 200995 w 7487769"/>
                  <a:gd name="connsiteY574" fmla="*/ 448861 h 1154599"/>
                  <a:gd name="connsiteX575" fmla="*/ 200095 w 7487769"/>
                  <a:gd name="connsiteY575" fmla="*/ 447959 h 1154599"/>
                  <a:gd name="connsiteX576" fmla="*/ 181166 w 7487769"/>
                  <a:gd name="connsiteY576" fmla="*/ 422722 h 1154599"/>
                  <a:gd name="connsiteX577" fmla="*/ 162689 w 7487769"/>
                  <a:gd name="connsiteY577" fmla="*/ 397485 h 1154599"/>
                  <a:gd name="connsiteX578" fmla="*/ 150971 w 7487769"/>
                  <a:gd name="connsiteY578" fmla="*/ 382162 h 1154599"/>
                  <a:gd name="connsiteX579" fmla="*/ 141959 w 7487769"/>
                  <a:gd name="connsiteY579" fmla="*/ 372699 h 1154599"/>
                  <a:gd name="connsiteX580" fmla="*/ 117171 w 7487769"/>
                  <a:gd name="connsiteY580" fmla="*/ 347461 h 1154599"/>
                  <a:gd name="connsiteX581" fmla="*/ 100497 w 7487769"/>
                  <a:gd name="connsiteY581" fmla="*/ 329435 h 1154599"/>
                  <a:gd name="connsiteX582" fmla="*/ 90133 w 7487769"/>
                  <a:gd name="connsiteY582" fmla="*/ 322224 h 1154599"/>
                  <a:gd name="connsiteX583" fmla="*/ 53629 w 7487769"/>
                  <a:gd name="connsiteY583" fmla="*/ 296987 h 1154599"/>
                  <a:gd name="connsiteX584" fmla="*/ 50474 w 7487769"/>
                  <a:gd name="connsiteY584" fmla="*/ 294734 h 1154599"/>
                  <a:gd name="connsiteX585" fmla="*/ 0 w 7487769"/>
                  <a:gd name="connsiteY585" fmla="*/ 279411 h 1154599"/>
                  <a:gd name="connsiteX586" fmla="*/ 0 w 7487769"/>
                  <a:gd name="connsiteY586" fmla="*/ 296987 h 1154599"/>
                  <a:gd name="connsiteX587" fmla="*/ 0 w 7487769"/>
                  <a:gd name="connsiteY587" fmla="*/ 322224 h 1154599"/>
                  <a:gd name="connsiteX588" fmla="*/ 0 w 7487769"/>
                  <a:gd name="connsiteY588" fmla="*/ 347461 h 1154599"/>
                  <a:gd name="connsiteX589" fmla="*/ 0 w 7487769"/>
                  <a:gd name="connsiteY589" fmla="*/ 372699 h 1154599"/>
                  <a:gd name="connsiteX590" fmla="*/ 0 w 7487769"/>
                  <a:gd name="connsiteY590" fmla="*/ 397485 h 1154599"/>
                  <a:gd name="connsiteX591" fmla="*/ 0 w 7487769"/>
                  <a:gd name="connsiteY591" fmla="*/ 422722 h 1154599"/>
                  <a:gd name="connsiteX592" fmla="*/ 0 w 7487769"/>
                  <a:gd name="connsiteY592" fmla="*/ 447959 h 1154599"/>
                  <a:gd name="connsiteX593" fmla="*/ 0 w 7487769"/>
                  <a:gd name="connsiteY593" fmla="*/ 473196 h 1154599"/>
                  <a:gd name="connsiteX594" fmla="*/ 0 w 7487769"/>
                  <a:gd name="connsiteY594" fmla="*/ 497983 h 1154599"/>
                  <a:gd name="connsiteX595" fmla="*/ 0 w 7487769"/>
                  <a:gd name="connsiteY595" fmla="*/ 523220 h 1154599"/>
                  <a:gd name="connsiteX596" fmla="*/ 0 w 7487769"/>
                  <a:gd name="connsiteY596" fmla="*/ 548457 h 1154599"/>
                  <a:gd name="connsiteX597" fmla="*/ 0 w 7487769"/>
                  <a:gd name="connsiteY597" fmla="*/ 573694 h 1154599"/>
                  <a:gd name="connsiteX598" fmla="*/ 0 w 7487769"/>
                  <a:gd name="connsiteY598" fmla="*/ 598481 h 1154599"/>
                  <a:gd name="connsiteX599" fmla="*/ 0 w 7487769"/>
                  <a:gd name="connsiteY599" fmla="*/ 601636 h 1154599"/>
                  <a:gd name="connsiteX600" fmla="*/ 50474 w 7487769"/>
                  <a:gd name="connsiteY600" fmla="*/ 617409 h 1154599"/>
                  <a:gd name="connsiteX601" fmla="*/ 59938 w 7487769"/>
                  <a:gd name="connsiteY601" fmla="*/ 623718 h 1154599"/>
                  <a:gd name="connsiteX602" fmla="*/ 96441 w 7487769"/>
                  <a:gd name="connsiteY602" fmla="*/ 648955 h 1154599"/>
                  <a:gd name="connsiteX603" fmla="*/ 100497 w 7487769"/>
                  <a:gd name="connsiteY603" fmla="*/ 651659 h 1154599"/>
                  <a:gd name="connsiteX604" fmla="*/ 121229 w 7487769"/>
                  <a:gd name="connsiteY604" fmla="*/ 674192 h 1154599"/>
                  <a:gd name="connsiteX605" fmla="*/ 145563 w 7487769"/>
                  <a:gd name="connsiteY605" fmla="*/ 698979 h 1154599"/>
                  <a:gd name="connsiteX606" fmla="*/ 150971 w 7487769"/>
                  <a:gd name="connsiteY606" fmla="*/ 704837 h 1154599"/>
                  <a:gd name="connsiteX607" fmla="*/ 165393 w 7487769"/>
                  <a:gd name="connsiteY607" fmla="*/ 724216 h 1154599"/>
                  <a:gd name="connsiteX608" fmla="*/ 184321 w 7487769"/>
                  <a:gd name="connsiteY608" fmla="*/ 749453 h 1154599"/>
                  <a:gd name="connsiteX609" fmla="*/ 200995 w 7487769"/>
                  <a:gd name="connsiteY609" fmla="*/ 771085 h 1154599"/>
                  <a:gd name="connsiteX610" fmla="*/ 203699 w 7487769"/>
                  <a:gd name="connsiteY610" fmla="*/ 774690 h 1154599"/>
                  <a:gd name="connsiteX611" fmla="*/ 219923 w 7487769"/>
                  <a:gd name="connsiteY611" fmla="*/ 799477 h 1154599"/>
                  <a:gd name="connsiteX612" fmla="*/ 237048 w 7487769"/>
                  <a:gd name="connsiteY612" fmla="*/ 824714 h 1154599"/>
                  <a:gd name="connsiteX613" fmla="*/ 251469 w 7487769"/>
                  <a:gd name="connsiteY613" fmla="*/ 845895 h 1154599"/>
                  <a:gd name="connsiteX614" fmla="*/ 253722 w 7487769"/>
                  <a:gd name="connsiteY614" fmla="*/ 849951 h 1154599"/>
                  <a:gd name="connsiteX615" fmla="*/ 269947 w 7487769"/>
                  <a:gd name="connsiteY615" fmla="*/ 875188 h 1154599"/>
                  <a:gd name="connsiteX616" fmla="*/ 286621 w 7487769"/>
                  <a:gd name="connsiteY616" fmla="*/ 899975 h 1154599"/>
                  <a:gd name="connsiteX617" fmla="*/ 301494 w 7487769"/>
                  <a:gd name="connsiteY617" fmla="*/ 923409 h 1154599"/>
                  <a:gd name="connsiteX618" fmla="*/ 302846 w 7487769"/>
                  <a:gd name="connsiteY618" fmla="*/ 925212 h 1154599"/>
                  <a:gd name="connsiteX619" fmla="*/ 320421 w 7487769"/>
                  <a:gd name="connsiteY619" fmla="*/ 950449 h 1154599"/>
                  <a:gd name="connsiteX620" fmla="*/ 337997 w 7487769"/>
                  <a:gd name="connsiteY620" fmla="*/ 975686 h 1154599"/>
                  <a:gd name="connsiteX621" fmla="*/ 351968 w 7487769"/>
                  <a:gd name="connsiteY621" fmla="*/ 995515 h 1154599"/>
                  <a:gd name="connsiteX622" fmla="*/ 356024 w 7487769"/>
                  <a:gd name="connsiteY622" fmla="*/ 1000473 h 1154599"/>
                  <a:gd name="connsiteX623" fmla="*/ 375853 w 7487769"/>
                  <a:gd name="connsiteY623" fmla="*/ 1025710 h 1154599"/>
                  <a:gd name="connsiteX624" fmla="*/ 396583 w 7487769"/>
                  <a:gd name="connsiteY624" fmla="*/ 1050947 h 1154599"/>
                  <a:gd name="connsiteX625" fmla="*/ 401991 w 7487769"/>
                  <a:gd name="connsiteY625" fmla="*/ 1057707 h 1154599"/>
                  <a:gd name="connsiteX626" fmla="*/ 420468 w 7487769"/>
                  <a:gd name="connsiteY626" fmla="*/ 1076184 h 1154599"/>
                  <a:gd name="connsiteX627" fmla="*/ 446607 w 7487769"/>
                  <a:gd name="connsiteY627" fmla="*/ 1100970 h 1154599"/>
                  <a:gd name="connsiteX628" fmla="*/ 452465 w 7487769"/>
                  <a:gd name="connsiteY628" fmla="*/ 1106829 h 1154599"/>
                  <a:gd name="connsiteX629" fmla="*/ 483111 w 7487769"/>
                  <a:gd name="connsiteY629" fmla="*/ 1126208 h 1154599"/>
                  <a:gd name="connsiteX630" fmla="*/ 502489 w 7487769"/>
                  <a:gd name="connsiteY630" fmla="*/ 1138826 h 1154599"/>
                  <a:gd name="connsiteX631" fmla="*/ 543049 w 7487769"/>
                  <a:gd name="connsiteY631" fmla="*/ 1151445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3698"/>
                    </a:lnTo>
                    <a:lnTo>
                      <a:pt x="611549" y="1151445"/>
                    </a:lnTo>
                    <a:lnTo>
                      <a:pt x="653462" y="1140178"/>
                    </a:lnTo>
                    <a:lnTo>
                      <a:pt x="682303" y="1126208"/>
                    </a:lnTo>
                    <a:lnTo>
                      <a:pt x="703485" y="1116293"/>
                    </a:lnTo>
                    <a:lnTo>
                      <a:pt x="729624" y="1100970"/>
                    </a:lnTo>
                    <a:lnTo>
                      <a:pt x="753959" y="1087000"/>
                    </a:lnTo>
                    <a:lnTo>
                      <a:pt x="770633" y="1076184"/>
                    </a:lnTo>
                    <a:lnTo>
                      <a:pt x="803983" y="1054552"/>
                    </a:lnTo>
                    <a:lnTo>
                      <a:pt x="810292" y="1050947"/>
                    </a:lnTo>
                    <a:lnTo>
                      <a:pt x="853105" y="1025710"/>
                    </a:lnTo>
                    <a:lnTo>
                      <a:pt x="854457" y="1024808"/>
                    </a:lnTo>
                    <a:lnTo>
                      <a:pt x="899975" y="1000473"/>
                    </a:lnTo>
                    <a:lnTo>
                      <a:pt x="904480" y="998219"/>
                    </a:lnTo>
                    <a:lnTo>
                      <a:pt x="954956" y="977489"/>
                    </a:lnTo>
                    <a:lnTo>
                      <a:pt x="960363" y="975686"/>
                    </a:lnTo>
                    <a:lnTo>
                      <a:pt x="1004979" y="960814"/>
                    </a:lnTo>
                    <a:lnTo>
                      <a:pt x="1044637" y="950449"/>
                    </a:lnTo>
                    <a:lnTo>
                      <a:pt x="1055453" y="947294"/>
                    </a:lnTo>
                    <a:lnTo>
                      <a:pt x="1105477" y="935577"/>
                    </a:lnTo>
                    <a:lnTo>
                      <a:pt x="1143782" y="925212"/>
                    </a:lnTo>
                    <a:lnTo>
                      <a:pt x="1155951" y="922057"/>
                    </a:lnTo>
                    <a:lnTo>
                      <a:pt x="1205974" y="904932"/>
                    </a:lnTo>
                    <a:lnTo>
                      <a:pt x="1218143" y="899975"/>
                    </a:lnTo>
                    <a:lnTo>
                      <a:pt x="1256448" y="885553"/>
                    </a:lnTo>
                    <a:lnTo>
                      <a:pt x="1278080" y="875188"/>
                    </a:lnTo>
                    <a:lnTo>
                      <a:pt x="1306472" y="861668"/>
                    </a:lnTo>
                    <a:lnTo>
                      <a:pt x="1330809" y="849951"/>
                    </a:lnTo>
                    <a:lnTo>
                      <a:pt x="1356946" y="837332"/>
                    </a:lnTo>
                    <a:lnTo>
                      <a:pt x="1383987" y="824714"/>
                    </a:lnTo>
                    <a:lnTo>
                      <a:pt x="1406971" y="813447"/>
                    </a:lnTo>
                    <a:lnTo>
                      <a:pt x="1435813" y="799477"/>
                    </a:lnTo>
                    <a:lnTo>
                      <a:pt x="1457445" y="789111"/>
                    </a:lnTo>
                    <a:lnTo>
                      <a:pt x="1491245" y="774690"/>
                    </a:lnTo>
                    <a:lnTo>
                      <a:pt x="1507468" y="767480"/>
                    </a:lnTo>
                    <a:lnTo>
                      <a:pt x="1553436" y="749453"/>
                    </a:lnTo>
                    <a:lnTo>
                      <a:pt x="1557942" y="747650"/>
                    </a:lnTo>
                    <a:lnTo>
                      <a:pt x="1607966" y="727821"/>
                    </a:lnTo>
                    <a:lnTo>
                      <a:pt x="1615627" y="724216"/>
                    </a:lnTo>
                    <a:lnTo>
                      <a:pt x="1658440" y="705288"/>
                    </a:lnTo>
                    <a:lnTo>
                      <a:pt x="1670158" y="698979"/>
                    </a:lnTo>
                    <a:lnTo>
                      <a:pt x="1708465" y="678699"/>
                    </a:lnTo>
                    <a:lnTo>
                      <a:pt x="1715674" y="674192"/>
                    </a:lnTo>
                    <a:lnTo>
                      <a:pt x="1755784" y="648955"/>
                    </a:lnTo>
                    <a:lnTo>
                      <a:pt x="1758939" y="646702"/>
                    </a:lnTo>
                    <a:lnTo>
                      <a:pt x="1787780" y="623718"/>
                    </a:lnTo>
                    <a:lnTo>
                      <a:pt x="1808962" y="606593"/>
                    </a:lnTo>
                    <a:lnTo>
                      <a:pt x="1817975" y="598481"/>
                    </a:lnTo>
                    <a:lnTo>
                      <a:pt x="1845916" y="573694"/>
                    </a:lnTo>
                    <a:lnTo>
                      <a:pt x="1859436" y="561526"/>
                    </a:lnTo>
                    <a:lnTo>
                      <a:pt x="1872956" y="548457"/>
                    </a:lnTo>
                    <a:lnTo>
                      <a:pt x="1899094" y="523220"/>
                    </a:lnTo>
                    <a:lnTo>
                      <a:pt x="1909460" y="512855"/>
                    </a:lnTo>
                    <a:lnTo>
                      <a:pt x="1924782" y="497983"/>
                    </a:lnTo>
                    <a:lnTo>
                      <a:pt x="1950471" y="473196"/>
                    </a:lnTo>
                    <a:lnTo>
                      <a:pt x="1959934" y="464183"/>
                    </a:lnTo>
                    <a:lnTo>
                      <a:pt x="1977960" y="447959"/>
                    </a:lnTo>
                    <a:lnTo>
                      <a:pt x="2005452" y="422722"/>
                    </a:lnTo>
                    <a:lnTo>
                      <a:pt x="2009957" y="418215"/>
                    </a:lnTo>
                    <a:lnTo>
                      <a:pt x="2036096" y="397485"/>
                    </a:lnTo>
                    <a:lnTo>
                      <a:pt x="2060433" y="379458"/>
                    </a:lnTo>
                    <a:lnTo>
                      <a:pt x="2072149" y="372699"/>
                    </a:lnTo>
                    <a:lnTo>
                      <a:pt x="2110456" y="350165"/>
                    </a:lnTo>
                    <a:lnTo>
                      <a:pt x="2117666" y="347461"/>
                    </a:lnTo>
                    <a:lnTo>
                      <a:pt x="2160930" y="331237"/>
                    </a:lnTo>
                    <a:lnTo>
                      <a:pt x="2210954" y="323576"/>
                    </a:lnTo>
                    <a:lnTo>
                      <a:pt x="2261428" y="324478"/>
                    </a:lnTo>
                    <a:lnTo>
                      <a:pt x="2311451" y="331688"/>
                    </a:lnTo>
                    <a:lnTo>
                      <a:pt x="2361926" y="345208"/>
                    </a:lnTo>
                    <a:lnTo>
                      <a:pt x="2369136" y="347461"/>
                    </a:lnTo>
                    <a:lnTo>
                      <a:pt x="2411949" y="360080"/>
                    </a:lnTo>
                    <a:lnTo>
                      <a:pt x="2447552" y="372699"/>
                    </a:lnTo>
                    <a:lnTo>
                      <a:pt x="2462423" y="377656"/>
                    </a:lnTo>
                    <a:lnTo>
                      <a:pt x="2512448" y="396133"/>
                    </a:lnTo>
                    <a:lnTo>
                      <a:pt x="2516504" y="397485"/>
                    </a:lnTo>
                    <a:lnTo>
                      <a:pt x="2562922" y="415511"/>
                    </a:lnTo>
                    <a:lnTo>
                      <a:pt x="2578695" y="422722"/>
                    </a:lnTo>
                    <a:lnTo>
                      <a:pt x="2612945" y="438045"/>
                    </a:lnTo>
                    <a:lnTo>
                      <a:pt x="2634126" y="447959"/>
                    </a:lnTo>
                    <a:lnTo>
                      <a:pt x="2663419" y="461930"/>
                    </a:lnTo>
                    <a:lnTo>
                      <a:pt x="2685051" y="473196"/>
                    </a:lnTo>
                    <a:lnTo>
                      <a:pt x="2713443" y="488068"/>
                    </a:lnTo>
                    <a:lnTo>
                      <a:pt x="2731921" y="497983"/>
                    </a:lnTo>
                    <a:lnTo>
                      <a:pt x="2763917" y="515108"/>
                    </a:lnTo>
                    <a:lnTo>
                      <a:pt x="2779691" y="523220"/>
                    </a:lnTo>
                    <a:lnTo>
                      <a:pt x="2813942" y="542148"/>
                    </a:lnTo>
                    <a:lnTo>
                      <a:pt x="2827010" y="548457"/>
                    </a:lnTo>
                    <a:lnTo>
                      <a:pt x="2864416" y="566934"/>
                    </a:lnTo>
                    <a:lnTo>
                      <a:pt x="2881090" y="573694"/>
                    </a:lnTo>
                    <a:lnTo>
                      <a:pt x="2914439" y="586764"/>
                    </a:lnTo>
                    <a:lnTo>
                      <a:pt x="2957702" y="598481"/>
                    </a:lnTo>
                    <a:lnTo>
                      <a:pt x="2964913" y="600734"/>
                    </a:lnTo>
                    <a:lnTo>
                      <a:pt x="3014937" y="608395"/>
                    </a:lnTo>
                    <a:lnTo>
                      <a:pt x="3065411" y="608395"/>
                    </a:lnTo>
                    <a:lnTo>
                      <a:pt x="3115885" y="602086"/>
                    </a:lnTo>
                    <a:lnTo>
                      <a:pt x="3128955" y="598481"/>
                    </a:lnTo>
                    <a:lnTo>
                      <a:pt x="3165909" y="589918"/>
                    </a:lnTo>
                    <a:lnTo>
                      <a:pt x="3216384" y="574596"/>
                    </a:lnTo>
                    <a:lnTo>
                      <a:pt x="3219087" y="573694"/>
                    </a:lnTo>
                    <a:lnTo>
                      <a:pt x="3266407" y="556569"/>
                    </a:lnTo>
                    <a:lnTo>
                      <a:pt x="3288940" y="548457"/>
                    </a:lnTo>
                    <a:lnTo>
                      <a:pt x="3316881" y="538092"/>
                    </a:lnTo>
                    <a:lnTo>
                      <a:pt x="3365102" y="523220"/>
                    </a:lnTo>
                    <a:lnTo>
                      <a:pt x="3366905" y="522769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460"/>
                    </a:lnTo>
                    <a:lnTo>
                      <a:pt x="3587730" y="523220"/>
                    </a:lnTo>
                    <a:lnTo>
                      <a:pt x="3618374" y="533135"/>
                    </a:lnTo>
                    <a:lnTo>
                      <a:pt x="3653977" y="548457"/>
                    </a:lnTo>
                    <a:lnTo>
                      <a:pt x="3668399" y="554766"/>
                    </a:lnTo>
                    <a:lnTo>
                      <a:pt x="3706254" y="573694"/>
                    </a:lnTo>
                    <a:lnTo>
                      <a:pt x="3718873" y="580004"/>
                    </a:lnTo>
                    <a:lnTo>
                      <a:pt x="3754024" y="598481"/>
                    </a:lnTo>
                    <a:lnTo>
                      <a:pt x="3768896" y="606142"/>
                    </a:lnTo>
                    <a:lnTo>
                      <a:pt x="3804499" y="623718"/>
                    </a:lnTo>
                    <a:lnTo>
                      <a:pt x="3819371" y="630928"/>
                    </a:lnTo>
                    <a:lnTo>
                      <a:pt x="3865789" y="648955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62682" y="674192"/>
                    </a:lnTo>
                    <a:lnTo>
                      <a:pt x="3969893" y="675544"/>
                    </a:lnTo>
                    <a:lnTo>
                      <a:pt x="4020367" y="681854"/>
                    </a:lnTo>
                    <a:lnTo>
                      <a:pt x="4070390" y="686360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171789" y="698979"/>
                    </a:lnTo>
                    <a:lnTo>
                      <a:pt x="4221362" y="708443"/>
                    </a:lnTo>
                    <a:lnTo>
                      <a:pt x="4271387" y="719709"/>
                    </a:lnTo>
                    <a:lnTo>
                      <a:pt x="4288512" y="724216"/>
                    </a:lnTo>
                    <a:lnTo>
                      <a:pt x="4321861" y="733229"/>
                    </a:lnTo>
                    <a:lnTo>
                      <a:pt x="4371884" y="745397"/>
                    </a:lnTo>
                    <a:lnTo>
                      <a:pt x="4389911" y="749453"/>
                    </a:lnTo>
                    <a:lnTo>
                      <a:pt x="4422358" y="757114"/>
                    </a:lnTo>
                    <a:lnTo>
                      <a:pt x="4472382" y="768381"/>
                    </a:lnTo>
                    <a:lnTo>
                      <a:pt x="4509337" y="774690"/>
                    </a:lnTo>
                    <a:lnTo>
                      <a:pt x="4522856" y="776944"/>
                    </a:lnTo>
                    <a:lnTo>
                      <a:pt x="4572880" y="785957"/>
                    </a:lnTo>
                    <a:lnTo>
                      <a:pt x="4623354" y="794069"/>
                    </a:lnTo>
                    <a:lnTo>
                      <a:pt x="4666618" y="799477"/>
                    </a:lnTo>
                    <a:lnTo>
                      <a:pt x="4673377" y="800378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75228" y="799477"/>
                    </a:lnTo>
                    <a:lnTo>
                      <a:pt x="4824350" y="789111"/>
                    </a:lnTo>
                    <a:lnTo>
                      <a:pt x="4861305" y="774690"/>
                    </a:lnTo>
                    <a:lnTo>
                      <a:pt x="4874374" y="769282"/>
                    </a:lnTo>
                    <a:lnTo>
                      <a:pt x="4904568" y="749453"/>
                    </a:lnTo>
                    <a:lnTo>
                      <a:pt x="4924848" y="736384"/>
                    </a:lnTo>
                    <a:lnTo>
                      <a:pt x="4938819" y="724216"/>
                    </a:lnTo>
                    <a:lnTo>
                      <a:pt x="4967660" y="698979"/>
                    </a:lnTo>
                    <a:lnTo>
                      <a:pt x="4974871" y="693120"/>
                    </a:lnTo>
                    <a:lnTo>
                      <a:pt x="4993349" y="674192"/>
                    </a:lnTo>
                    <a:lnTo>
                      <a:pt x="5017685" y="648955"/>
                    </a:lnTo>
                    <a:lnTo>
                      <a:pt x="5025345" y="640843"/>
                    </a:lnTo>
                    <a:lnTo>
                      <a:pt x="5040218" y="623718"/>
                    </a:lnTo>
                    <a:lnTo>
                      <a:pt x="5061849" y="598481"/>
                    </a:lnTo>
                    <a:lnTo>
                      <a:pt x="5075370" y="583158"/>
                    </a:lnTo>
                    <a:lnTo>
                      <a:pt x="5083932" y="573694"/>
                    </a:lnTo>
                    <a:lnTo>
                      <a:pt x="5105563" y="548457"/>
                    </a:lnTo>
                    <a:lnTo>
                      <a:pt x="5125844" y="525023"/>
                    </a:lnTo>
                    <a:lnTo>
                      <a:pt x="5127196" y="523220"/>
                    </a:lnTo>
                    <a:lnTo>
                      <a:pt x="5150630" y="497983"/>
                    </a:lnTo>
                    <a:lnTo>
                      <a:pt x="5174065" y="473196"/>
                    </a:lnTo>
                    <a:lnTo>
                      <a:pt x="5175867" y="470943"/>
                    </a:lnTo>
                    <a:lnTo>
                      <a:pt x="5201555" y="447959"/>
                    </a:lnTo>
                    <a:lnTo>
                      <a:pt x="5226342" y="425877"/>
                    </a:lnTo>
                    <a:lnTo>
                      <a:pt x="5230848" y="422722"/>
                    </a:lnTo>
                    <a:lnTo>
                      <a:pt x="5268705" y="397485"/>
                    </a:lnTo>
                    <a:lnTo>
                      <a:pt x="5276365" y="392528"/>
                    </a:lnTo>
                    <a:lnTo>
                      <a:pt x="5326839" y="372699"/>
                    </a:lnTo>
                    <a:lnTo>
                      <a:pt x="5329994" y="372699"/>
                    </a:lnTo>
                    <a:lnTo>
                      <a:pt x="5376863" y="366840"/>
                    </a:lnTo>
                    <a:lnTo>
                      <a:pt x="5412465" y="372699"/>
                    </a:lnTo>
                    <a:lnTo>
                      <a:pt x="5427337" y="374952"/>
                    </a:lnTo>
                    <a:lnTo>
                      <a:pt x="5477360" y="394781"/>
                    </a:lnTo>
                    <a:lnTo>
                      <a:pt x="5482770" y="397485"/>
                    </a:lnTo>
                    <a:lnTo>
                      <a:pt x="5524681" y="422722"/>
                    </a:lnTo>
                    <a:lnTo>
                      <a:pt x="5527836" y="424525"/>
                    </a:lnTo>
                    <a:lnTo>
                      <a:pt x="5559382" y="447959"/>
                    </a:lnTo>
                    <a:lnTo>
                      <a:pt x="5577859" y="462380"/>
                    </a:lnTo>
                    <a:lnTo>
                      <a:pt x="5590477" y="473196"/>
                    </a:lnTo>
                    <a:lnTo>
                      <a:pt x="5621122" y="497983"/>
                    </a:lnTo>
                    <a:lnTo>
                      <a:pt x="5628333" y="504292"/>
                    </a:lnTo>
                    <a:lnTo>
                      <a:pt x="5648613" y="523220"/>
                    </a:lnTo>
                    <a:lnTo>
                      <a:pt x="5677005" y="548457"/>
                    </a:lnTo>
                    <a:lnTo>
                      <a:pt x="5678357" y="549809"/>
                    </a:lnTo>
                    <a:lnTo>
                      <a:pt x="5704946" y="573694"/>
                    </a:lnTo>
                    <a:lnTo>
                      <a:pt x="5728831" y="595326"/>
                    </a:lnTo>
                    <a:lnTo>
                      <a:pt x="5732887" y="598481"/>
                    </a:lnTo>
                    <a:lnTo>
                      <a:pt x="5762180" y="623718"/>
                    </a:lnTo>
                    <a:lnTo>
                      <a:pt x="5778854" y="638139"/>
                    </a:lnTo>
                    <a:lnTo>
                      <a:pt x="5793727" y="648955"/>
                    </a:lnTo>
                    <a:lnTo>
                      <a:pt x="5825724" y="674192"/>
                    </a:lnTo>
                    <a:lnTo>
                      <a:pt x="5829328" y="676896"/>
                    </a:lnTo>
                    <a:lnTo>
                      <a:pt x="5864030" y="698979"/>
                    </a:lnTo>
                    <a:lnTo>
                      <a:pt x="5879353" y="708893"/>
                    </a:lnTo>
                    <a:lnTo>
                      <a:pt x="5910449" y="724216"/>
                    </a:lnTo>
                    <a:lnTo>
                      <a:pt x="5929827" y="733680"/>
                    </a:lnTo>
                    <a:lnTo>
                      <a:pt x="5979851" y="749002"/>
                    </a:lnTo>
                    <a:lnTo>
                      <a:pt x="5983456" y="749453"/>
                    </a:lnTo>
                    <a:lnTo>
                      <a:pt x="6030325" y="756664"/>
                    </a:lnTo>
                    <a:lnTo>
                      <a:pt x="6080348" y="755312"/>
                    </a:lnTo>
                    <a:lnTo>
                      <a:pt x="6124063" y="749453"/>
                    </a:lnTo>
                    <a:lnTo>
                      <a:pt x="6130822" y="748552"/>
                    </a:lnTo>
                    <a:lnTo>
                      <a:pt x="6180847" y="735933"/>
                    </a:lnTo>
                    <a:lnTo>
                      <a:pt x="6217350" y="724216"/>
                    </a:lnTo>
                    <a:lnTo>
                      <a:pt x="6231321" y="720160"/>
                    </a:lnTo>
                    <a:lnTo>
                      <a:pt x="6281344" y="701683"/>
                    </a:lnTo>
                    <a:lnTo>
                      <a:pt x="6287653" y="698979"/>
                    </a:lnTo>
                    <a:lnTo>
                      <a:pt x="6331819" y="680952"/>
                    </a:lnTo>
                    <a:lnTo>
                      <a:pt x="6347591" y="674192"/>
                    </a:lnTo>
                    <a:lnTo>
                      <a:pt x="6381842" y="657969"/>
                    </a:lnTo>
                    <a:lnTo>
                      <a:pt x="6400770" y="648955"/>
                    </a:lnTo>
                    <a:lnTo>
                      <a:pt x="6432316" y="634534"/>
                    </a:lnTo>
                    <a:lnTo>
                      <a:pt x="6453948" y="623718"/>
                    </a:lnTo>
                    <a:lnTo>
                      <a:pt x="6482340" y="609297"/>
                    </a:lnTo>
                    <a:lnTo>
                      <a:pt x="6504874" y="598481"/>
                    </a:lnTo>
                    <a:lnTo>
                      <a:pt x="6532814" y="585862"/>
                    </a:lnTo>
                    <a:lnTo>
                      <a:pt x="6560304" y="573694"/>
                    </a:lnTo>
                    <a:lnTo>
                      <a:pt x="6582837" y="563780"/>
                    </a:lnTo>
                    <a:lnTo>
                      <a:pt x="6631961" y="548457"/>
                    </a:lnTo>
                    <a:lnTo>
                      <a:pt x="6633313" y="548007"/>
                    </a:lnTo>
                    <a:lnTo>
                      <a:pt x="6683336" y="540345"/>
                    </a:lnTo>
                    <a:lnTo>
                      <a:pt x="6733810" y="545753"/>
                    </a:lnTo>
                    <a:lnTo>
                      <a:pt x="6740120" y="548457"/>
                    </a:lnTo>
                    <a:lnTo>
                      <a:pt x="6783834" y="567836"/>
                    </a:lnTo>
                    <a:lnTo>
                      <a:pt x="6791495" y="573694"/>
                    </a:lnTo>
                    <a:lnTo>
                      <a:pt x="6823942" y="598481"/>
                    </a:lnTo>
                    <a:lnTo>
                      <a:pt x="6834308" y="606593"/>
                    </a:lnTo>
                    <a:lnTo>
                      <a:pt x="6850082" y="623718"/>
                    </a:lnTo>
                    <a:lnTo>
                      <a:pt x="6872164" y="648955"/>
                    </a:lnTo>
                    <a:lnTo>
                      <a:pt x="6884331" y="662475"/>
                    </a:lnTo>
                    <a:lnTo>
                      <a:pt x="6892894" y="674192"/>
                    </a:lnTo>
                    <a:lnTo>
                      <a:pt x="6910470" y="698979"/>
                    </a:lnTo>
                    <a:lnTo>
                      <a:pt x="6928948" y="724216"/>
                    </a:lnTo>
                    <a:lnTo>
                      <a:pt x="6934805" y="732778"/>
                    </a:lnTo>
                    <a:lnTo>
                      <a:pt x="6945171" y="749453"/>
                    </a:lnTo>
                    <a:lnTo>
                      <a:pt x="6961396" y="774690"/>
                    </a:lnTo>
                    <a:lnTo>
                      <a:pt x="6977168" y="799477"/>
                    </a:lnTo>
                    <a:lnTo>
                      <a:pt x="6984830" y="812546"/>
                    </a:lnTo>
                    <a:lnTo>
                      <a:pt x="6992491" y="824714"/>
                    </a:lnTo>
                    <a:lnTo>
                      <a:pt x="7008264" y="849951"/>
                    </a:lnTo>
                    <a:lnTo>
                      <a:pt x="7023586" y="875188"/>
                    </a:lnTo>
                    <a:lnTo>
                      <a:pt x="7035304" y="894116"/>
                    </a:lnTo>
                    <a:lnTo>
                      <a:pt x="7039359" y="899975"/>
                    </a:lnTo>
                    <a:lnTo>
                      <a:pt x="7055584" y="925212"/>
                    </a:lnTo>
                    <a:lnTo>
                      <a:pt x="7071358" y="950449"/>
                    </a:lnTo>
                    <a:lnTo>
                      <a:pt x="7085328" y="971179"/>
                    </a:lnTo>
                    <a:lnTo>
                      <a:pt x="7088933" y="975686"/>
                    </a:lnTo>
                    <a:lnTo>
                      <a:pt x="7107410" y="1000473"/>
                    </a:lnTo>
                    <a:lnTo>
                      <a:pt x="7127239" y="1025710"/>
                    </a:lnTo>
                    <a:lnTo>
                      <a:pt x="7135802" y="1037427"/>
                    </a:lnTo>
                    <a:lnTo>
                      <a:pt x="7148870" y="1050947"/>
                    </a:lnTo>
                    <a:lnTo>
                      <a:pt x="7174109" y="1076184"/>
                    </a:lnTo>
                    <a:lnTo>
                      <a:pt x="7186276" y="1087901"/>
                    </a:lnTo>
                    <a:lnTo>
                      <a:pt x="7207006" y="1100970"/>
                    </a:lnTo>
                    <a:lnTo>
                      <a:pt x="7236299" y="1118546"/>
                    </a:lnTo>
                    <a:lnTo>
                      <a:pt x="7273705" y="1126208"/>
                    </a:lnTo>
                    <a:lnTo>
                      <a:pt x="7286775" y="1128912"/>
                    </a:lnTo>
                    <a:lnTo>
                      <a:pt x="7305251" y="1126208"/>
                    </a:lnTo>
                    <a:lnTo>
                      <a:pt x="7336797" y="1122152"/>
                    </a:lnTo>
                    <a:lnTo>
                      <a:pt x="7387272" y="1102322"/>
                    </a:lnTo>
                    <a:lnTo>
                      <a:pt x="7389526" y="1100970"/>
                    </a:lnTo>
                    <a:lnTo>
                      <a:pt x="7430986" y="1076184"/>
                    </a:lnTo>
                    <a:lnTo>
                      <a:pt x="7437296" y="1072128"/>
                    </a:lnTo>
                    <a:lnTo>
                      <a:pt x="7467941" y="1050947"/>
                    </a:lnTo>
                    <a:lnTo>
                      <a:pt x="7487770" y="1036976"/>
                    </a:lnTo>
                    <a:lnTo>
                      <a:pt x="7487770" y="1025710"/>
                    </a:lnTo>
                    <a:lnTo>
                      <a:pt x="7487770" y="1000473"/>
                    </a:lnTo>
                    <a:lnTo>
                      <a:pt x="7487770" y="975686"/>
                    </a:lnTo>
                    <a:lnTo>
                      <a:pt x="7487770" y="950449"/>
                    </a:lnTo>
                    <a:lnTo>
                      <a:pt x="7487770" y="925212"/>
                    </a:lnTo>
                    <a:lnTo>
                      <a:pt x="7487770" y="899975"/>
                    </a:lnTo>
                    <a:lnTo>
                      <a:pt x="7487770" y="875188"/>
                    </a:lnTo>
                    <a:lnTo>
                      <a:pt x="7487770" y="849951"/>
                    </a:lnTo>
                    <a:lnTo>
                      <a:pt x="7487770" y="824714"/>
                    </a:lnTo>
                    <a:lnTo>
                      <a:pt x="7487770" y="799477"/>
                    </a:lnTo>
                    <a:lnTo>
                      <a:pt x="7487770" y="774690"/>
                    </a:lnTo>
                    <a:lnTo>
                      <a:pt x="7487770" y="749453"/>
                    </a:lnTo>
                    <a:lnTo>
                      <a:pt x="7487770" y="724216"/>
                    </a:lnTo>
                    <a:lnTo>
                      <a:pt x="7487770" y="714301"/>
                    </a:lnTo>
                    <a:lnTo>
                      <a:pt x="7473348" y="724216"/>
                    </a:lnTo>
                    <a:lnTo>
                      <a:pt x="7437296" y="749002"/>
                    </a:lnTo>
                    <a:lnTo>
                      <a:pt x="7436845" y="749453"/>
                    </a:lnTo>
                    <a:lnTo>
                      <a:pt x="7395383" y="774690"/>
                    </a:lnTo>
                    <a:lnTo>
                      <a:pt x="7387272" y="779647"/>
                    </a:lnTo>
                    <a:lnTo>
                      <a:pt x="7337249" y="799477"/>
                    </a:lnTo>
                    <a:lnTo>
                      <a:pt x="7336797" y="799927"/>
                    </a:lnTo>
                    <a:lnTo>
                      <a:pt x="7286775" y="806236"/>
                    </a:lnTo>
                    <a:lnTo>
                      <a:pt x="7257480" y="799477"/>
                    </a:lnTo>
                    <a:lnTo>
                      <a:pt x="7236299" y="794970"/>
                    </a:lnTo>
                    <a:lnTo>
                      <a:pt x="7201599" y="774690"/>
                    </a:lnTo>
                    <a:lnTo>
                      <a:pt x="7186276" y="764776"/>
                    </a:lnTo>
                    <a:lnTo>
                      <a:pt x="7170503" y="749453"/>
                    </a:lnTo>
                    <a:lnTo>
                      <a:pt x="7145266" y="724216"/>
                    </a:lnTo>
                    <a:lnTo>
                      <a:pt x="7135802" y="714752"/>
                    </a:lnTo>
                    <a:lnTo>
                      <a:pt x="7123633" y="698979"/>
                    </a:lnTo>
                    <a:lnTo>
                      <a:pt x="7104706" y="674192"/>
                    </a:lnTo>
                    <a:lnTo>
                      <a:pt x="7085778" y="648955"/>
                    </a:lnTo>
                    <a:lnTo>
                      <a:pt x="7085328" y="648955"/>
                    </a:lnTo>
                    <a:lnTo>
                      <a:pt x="7069103" y="623718"/>
                    </a:lnTo>
                    <a:lnTo>
                      <a:pt x="7053330" y="598481"/>
                    </a:lnTo>
                    <a:lnTo>
                      <a:pt x="7036656" y="573694"/>
                    </a:lnTo>
                    <a:lnTo>
                      <a:pt x="7035304" y="571441"/>
                    </a:lnTo>
                    <a:lnTo>
                      <a:pt x="7021333" y="548457"/>
                    </a:lnTo>
                    <a:lnTo>
                      <a:pt x="7005560" y="523220"/>
                    </a:lnTo>
                    <a:lnTo>
                      <a:pt x="6990237" y="497983"/>
                    </a:lnTo>
                    <a:lnTo>
                      <a:pt x="6984830" y="489420"/>
                    </a:lnTo>
                    <a:lnTo>
                      <a:pt x="6974915" y="473196"/>
                    </a:lnTo>
                    <a:lnTo>
                      <a:pt x="6958692" y="447959"/>
                    </a:lnTo>
                    <a:lnTo>
                      <a:pt x="6942918" y="422722"/>
                    </a:lnTo>
                    <a:lnTo>
                      <a:pt x="6934805" y="409653"/>
                    </a:lnTo>
                    <a:lnTo>
                      <a:pt x="6926244" y="397485"/>
                    </a:lnTo>
                    <a:lnTo>
                      <a:pt x="6908216" y="372699"/>
                    </a:lnTo>
                    <a:lnTo>
                      <a:pt x="6889739" y="347461"/>
                    </a:lnTo>
                    <a:lnTo>
                      <a:pt x="6884331" y="340251"/>
                    </a:lnTo>
                    <a:lnTo>
                      <a:pt x="6869009" y="322224"/>
                    </a:lnTo>
                    <a:lnTo>
                      <a:pt x="6846476" y="296987"/>
                    </a:lnTo>
                    <a:lnTo>
                      <a:pt x="6834308" y="283467"/>
                    </a:lnTo>
                    <a:lnTo>
                      <a:pt x="6819436" y="272201"/>
                    </a:lnTo>
                    <a:lnTo>
                      <a:pt x="6786538" y="246963"/>
                    </a:lnTo>
                    <a:lnTo>
                      <a:pt x="6783834" y="245161"/>
                    </a:lnTo>
                    <a:lnTo>
                      <a:pt x="6733810" y="223529"/>
                    </a:lnTo>
                    <a:lnTo>
                      <a:pt x="6718939" y="221726"/>
                    </a:lnTo>
                    <a:lnTo>
                      <a:pt x="6683336" y="217670"/>
                    </a:lnTo>
                    <a:lnTo>
                      <a:pt x="6656747" y="221726"/>
                    </a:lnTo>
                    <a:lnTo>
                      <a:pt x="6633313" y="225332"/>
                    </a:lnTo>
                    <a:lnTo>
                      <a:pt x="6582837" y="241556"/>
                    </a:lnTo>
                    <a:lnTo>
                      <a:pt x="6571121" y="246963"/>
                    </a:lnTo>
                    <a:lnTo>
                      <a:pt x="6532814" y="263638"/>
                    </a:lnTo>
                    <a:lnTo>
                      <a:pt x="6515238" y="272201"/>
                    </a:lnTo>
                    <a:lnTo>
                      <a:pt x="6482340" y="287523"/>
                    </a:lnTo>
                    <a:lnTo>
                      <a:pt x="6463412" y="296987"/>
                    </a:lnTo>
                    <a:lnTo>
                      <a:pt x="6432316" y="312310"/>
                    </a:lnTo>
                    <a:lnTo>
                      <a:pt x="6411586" y="322224"/>
                    </a:lnTo>
                    <a:lnTo>
                      <a:pt x="6381842" y="336195"/>
                    </a:lnTo>
                    <a:lnTo>
                      <a:pt x="6355704" y="347461"/>
                    </a:lnTo>
                    <a:lnTo>
                      <a:pt x="6331819" y="358728"/>
                    </a:lnTo>
                    <a:lnTo>
                      <a:pt x="6298469" y="372699"/>
                    </a:lnTo>
                    <a:lnTo>
                      <a:pt x="6281344" y="379458"/>
                    </a:lnTo>
                    <a:lnTo>
                      <a:pt x="6231321" y="397034"/>
                    </a:lnTo>
                    <a:lnTo>
                      <a:pt x="6229068" y="397485"/>
                    </a:lnTo>
                    <a:lnTo>
                      <a:pt x="6180847" y="414160"/>
                    </a:lnTo>
                    <a:lnTo>
                      <a:pt x="6144343" y="422722"/>
                    </a:lnTo>
                    <a:lnTo>
                      <a:pt x="6130822" y="426327"/>
                    </a:lnTo>
                    <a:lnTo>
                      <a:pt x="6080348" y="433538"/>
                    </a:lnTo>
                    <a:lnTo>
                      <a:pt x="6030325" y="433989"/>
                    </a:lnTo>
                    <a:lnTo>
                      <a:pt x="5979851" y="426778"/>
                    </a:lnTo>
                    <a:lnTo>
                      <a:pt x="5967682" y="422722"/>
                    </a:lnTo>
                    <a:lnTo>
                      <a:pt x="5929827" y="411005"/>
                    </a:lnTo>
                    <a:lnTo>
                      <a:pt x="5901886" y="397485"/>
                    </a:lnTo>
                    <a:lnTo>
                      <a:pt x="5879353" y="386669"/>
                    </a:lnTo>
                    <a:lnTo>
                      <a:pt x="5856820" y="372699"/>
                    </a:lnTo>
                    <a:lnTo>
                      <a:pt x="5829328" y="354221"/>
                    </a:lnTo>
                    <a:lnTo>
                      <a:pt x="5820767" y="347461"/>
                    </a:lnTo>
                    <a:lnTo>
                      <a:pt x="5786967" y="322224"/>
                    </a:lnTo>
                    <a:lnTo>
                      <a:pt x="5778854" y="316366"/>
                    </a:lnTo>
                    <a:lnTo>
                      <a:pt x="5757223" y="296987"/>
                    </a:lnTo>
                    <a:lnTo>
                      <a:pt x="5728831" y="272651"/>
                    </a:lnTo>
                    <a:lnTo>
                      <a:pt x="5728380" y="272201"/>
                    </a:lnTo>
                    <a:lnTo>
                      <a:pt x="5699988" y="246963"/>
                    </a:lnTo>
                    <a:lnTo>
                      <a:pt x="5678357" y="227134"/>
                    </a:lnTo>
                    <a:lnTo>
                      <a:pt x="5672498" y="221726"/>
                    </a:lnTo>
                    <a:lnTo>
                      <a:pt x="5644558" y="196489"/>
                    </a:lnTo>
                    <a:lnTo>
                      <a:pt x="5628333" y="182068"/>
                    </a:lnTo>
                    <a:lnTo>
                      <a:pt x="5615714" y="171703"/>
                    </a:lnTo>
                    <a:lnTo>
                      <a:pt x="5585970" y="146466"/>
                    </a:lnTo>
                    <a:lnTo>
                      <a:pt x="5577859" y="139706"/>
                    </a:lnTo>
                    <a:lnTo>
                      <a:pt x="5553523" y="121228"/>
                    </a:lnTo>
                    <a:lnTo>
                      <a:pt x="5527836" y="102301"/>
                    </a:lnTo>
                    <a:lnTo>
                      <a:pt x="5517470" y="95991"/>
                    </a:lnTo>
                    <a:lnTo>
                      <a:pt x="5477360" y="71205"/>
                    </a:lnTo>
                    <a:lnTo>
                      <a:pt x="5476911" y="71205"/>
                    </a:lnTo>
                    <a:lnTo>
                      <a:pt x="5427337" y="52728"/>
                    </a:lnTo>
                    <a:lnTo>
                      <a:pt x="5385876" y="45968"/>
                    </a:lnTo>
                    <a:lnTo>
                      <a:pt x="5376863" y="44165"/>
                    </a:lnTo>
                    <a:lnTo>
                      <a:pt x="5361991" y="45968"/>
                    </a:lnTo>
                    <a:lnTo>
                      <a:pt x="5326839" y="49573"/>
                    </a:lnTo>
                    <a:lnTo>
                      <a:pt x="5276365" y="69402"/>
                    </a:lnTo>
                    <a:lnTo>
                      <a:pt x="5273661" y="71205"/>
                    </a:lnTo>
                    <a:lnTo>
                      <a:pt x="5235806" y="95991"/>
                    </a:lnTo>
                    <a:lnTo>
                      <a:pt x="5226342" y="102751"/>
                    </a:lnTo>
                    <a:lnTo>
                      <a:pt x="5205611" y="121228"/>
                    </a:lnTo>
                    <a:lnTo>
                      <a:pt x="5178121" y="146466"/>
                    </a:lnTo>
                    <a:lnTo>
                      <a:pt x="5175867" y="148268"/>
                    </a:lnTo>
                    <a:lnTo>
                      <a:pt x="5153785" y="171703"/>
                    </a:lnTo>
                    <a:lnTo>
                      <a:pt x="5129899" y="196489"/>
                    </a:lnTo>
                    <a:lnTo>
                      <a:pt x="5125844" y="201446"/>
                    </a:lnTo>
                    <a:lnTo>
                      <a:pt x="5108718" y="221726"/>
                    </a:lnTo>
                    <a:lnTo>
                      <a:pt x="5086636" y="246963"/>
                    </a:lnTo>
                    <a:lnTo>
                      <a:pt x="5075370" y="260033"/>
                    </a:lnTo>
                    <a:lnTo>
                      <a:pt x="5065455" y="272201"/>
                    </a:lnTo>
                    <a:lnTo>
                      <a:pt x="5042922" y="296987"/>
                    </a:lnTo>
                    <a:lnTo>
                      <a:pt x="5025345" y="317267"/>
                    </a:lnTo>
                    <a:lnTo>
                      <a:pt x="5020389" y="322224"/>
                    </a:lnTo>
                    <a:lnTo>
                      <a:pt x="4996504" y="347461"/>
                    </a:lnTo>
                    <a:lnTo>
                      <a:pt x="4974871" y="369544"/>
                    </a:lnTo>
                    <a:lnTo>
                      <a:pt x="4971716" y="372699"/>
                    </a:lnTo>
                    <a:lnTo>
                      <a:pt x="4942423" y="397485"/>
                    </a:lnTo>
                    <a:lnTo>
                      <a:pt x="4924848" y="413709"/>
                    </a:lnTo>
                    <a:lnTo>
                      <a:pt x="4910878" y="422722"/>
                    </a:lnTo>
                    <a:lnTo>
                      <a:pt x="4874374" y="445706"/>
                    </a:lnTo>
                    <a:lnTo>
                      <a:pt x="4868965" y="447959"/>
                    </a:lnTo>
                    <a:lnTo>
                      <a:pt x="4824350" y="466436"/>
                    </a:lnTo>
                    <a:lnTo>
                      <a:pt x="4793705" y="473196"/>
                    </a:lnTo>
                    <a:lnTo>
                      <a:pt x="4773876" y="477252"/>
                    </a:lnTo>
                    <a:lnTo>
                      <a:pt x="4723851" y="479956"/>
                    </a:lnTo>
                    <a:lnTo>
                      <a:pt x="4673377" y="476351"/>
                    </a:lnTo>
                    <a:lnTo>
                      <a:pt x="4641381" y="473196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85901" y="447959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73235" y="422722"/>
                    </a:lnTo>
                    <a:lnTo>
                      <a:pt x="4371884" y="422722"/>
                    </a:lnTo>
                    <a:lnTo>
                      <a:pt x="4321861" y="409202"/>
                    </a:lnTo>
                    <a:lnTo>
                      <a:pt x="4273188" y="397485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6304"/>
                    </a:lnTo>
                    <a:lnTo>
                      <a:pt x="4144750" y="372699"/>
                    </a:lnTo>
                    <a:lnTo>
                      <a:pt x="4120865" y="369093"/>
                    </a:lnTo>
                    <a:lnTo>
                      <a:pt x="4070390" y="364136"/>
                    </a:lnTo>
                    <a:lnTo>
                      <a:pt x="4020367" y="359179"/>
                    </a:lnTo>
                    <a:lnTo>
                      <a:pt x="3969893" y="352419"/>
                    </a:lnTo>
                    <a:lnTo>
                      <a:pt x="3944656" y="347461"/>
                    </a:lnTo>
                    <a:lnTo>
                      <a:pt x="3919868" y="342504"/>
                    </a:lnTo>
                    <a:lnTo>
                      <a:pt x="3869394" y="327632"/>
                    </a:lnTo>
                    <a:lnTo>
                      <a:pt x="3856776" y="322224"/>
                    </a:lnTo>
                    <a:lnTo>
                      <a:pt x="3819371" y="307803"/>
                    </a:lnTo>
                    <a:lnTo>
                      <a:pt x="3795936" y="296987"/>
                    </a:lnTo>
                    <a:lnTo>
                      <a:pt x="3768896" y="283918"/>
                    </a:lnTo>
                    <a:lnTo>
                      <a:pt x="3746814" y="272201"/>
                    </a:lnTo>
                    <a:lnTo>
                      <a:pt x="3718873" y="257779"/>
                    </a:lnTo>
                    <a:lnTo>
                      <a:pt x="3696791" y="246963"/>
                    </a:lnTo>
                    <a:lnTo>
                      <a:pt x="3668399" y="232092"/>
                    </a:lnTo>
                    <a:lnTo>
                      <a:pt x="3645866" y="221726"/>
                    </a:lnTo>
                    <a:lnTo>
                      <a:pt x="3618374" y="209558"/>
                    </a:lnTo>
                    <a:lnTo>
                      <a:pt x="3578717" y="196489"/>
                    </a:lnTo>
                    <a:lnTo>
                      <a:pt x="3567900" y="193334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927"/>
                    </a:lnTo>
                    <a:lnTo>
                      <a:pt x="3379072" y="196489"/>
                    </a:lnTo>
                    <a:lnTo>
                      <a:pt x="3366905" y="199644"/>
                    </a:lnTo>
                    <a:lnTo>
                      <a:pt x="3316881" y="215417"/>
                    </a:lnTo>
                    <a:lnTo>
                      <a:pt x="3298405" y="221726"/>
                    </a:lnTo>
                    <a:lnTo>
                      <a:pt x="3266407" y="232993"/>
                    </a:lnTo>
                    <a:lnTo>
                      <a:pt x="3228551" y="246963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44728" y="272201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4368"/>
                    </a:lnTo>
                    <a:lnTo>
                      <a:pt x="2964913" y="277158"/>
                    </a:lnTo>
                    <a:lnTo>
                      <a:pt x="2945986" y="272201"/>
                    </a:lnTo>
                    <a:lnTo>
                      <a:pt x="2914439" y="263638"/>
                    </a:lnTo>
                    <a:lnTo>
                      <a:pt x="2874330" y="246963"/>
                    </a:lnTo>
                    <a:lnTo>
                      <a:pt x="2864416" y="242907"/>
                    </a:lnTo>
                    <a:lnTo>
                      <a:pt x="2820250" y="221726"/>
                    </a:lnTo>
                    <a:lnTo>
                      <a:pt x="2813942" y="219022"/>
                    </a:lnTo>
                    <a:lnTo>
                      <a:pt x="2772480" y="196489"/>
                    </a:lnTo>
                    <a:lnTo>
                      <a:pt x="2763917" y="191982"/>
                    </a:lnTo>
                    <a:lnTo>
                      <a:pt x="2725161" y="171703"/>
                    </a:lnTo>
                    <a:lnTo>
                      <a:pt x="2713443" y="165393"/>
                    </a:lnTo>
                    <a:lnTo>
                      <a:pt x="2678292" y="146466"/>
                    </a:lnTo>
                    <a:lnTo>
                      <a:pt x="2663419" y="138804"/>
                    </a:lnTo>
                    <a:lnTo>
                      <a:pt x="2626466" y="121228"/>
                    </a:lnTo>
                    <a:lnTo>
                      <a:pt x="2612945" y="114919"/>
                    </a:lnTo>
                    <a:lnTo>
                      <a:pt x="2569682" y="95991"/>
                    </a:lnTo>
                    <a:lnTo>
                      <a:pt x="2562922" y="92837"/>
                    </a:lnTo>
                    <a:lnTo>
                      <a:pt x="2512448" y="73007"/>
                    </a:lnTo>
                    <a:lnTo>
                      <a:pt x="2507490" y="71205"/>
                    </a:lnTo>
                    <a:lnTo>
                      <a:pt x="2462423" y="54530"/>
                    </a:lnTo>
                    <a:lnTo>
                      <a:pt x="2437186" y="45968"/>
                    </a:lnTo>
                    <a:lnTo>
                      <a:pt x="2411949" y="36954"/>
                    </a:lnTo>
                    <a:lnTo>
                      <a:pt x="2361926" y="21632"/>
                    </a:lnTo>
                    <a:lnTo>
                      <a:pt x="2357869" y="20730"/>
                    </a:lnTo>
                    <a:lnTo>
                      <a:pt x="2311451" y="9464"/>
                    </a:lnTo>
                    <a:lnTo>
                      <a:pt x="2261428" y="1352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8032" y="20730"/>
                    </a:lnTo>
                    <a:lnTo>
                      <a:pt x="2110456" y="27490"/>
                    </a:lnTo>
                    <a:lnTo>
                      <a:pt x="2079360" y="45968"/>
                    </a:lnTo>
                    <a:lnTo>
                      <a:pt x="2060433" y="56784"/>
                    </a:lnTo>
                    <a:lnTo>
                      <a:pt x="2041504" y="71205"/>
                    </a:lnTo>
                    <a:lnTo>
                      <a:pt x="2009957" y="95991"/>
                    </a:lnTo>
                    <a:lnTo>
                      <a:pt x="2009957" y="95991"/>
                    </a:lnTo>
                    <a:lnTo>
                      <a:pt x="1982016" y="121228"/>
                    </a:lnTo>
                    <a:lnTo>
                      <a:pt x="1959934" y="141959"/>
                    </a:lnTo>
                    <a:lnTo>
                      <a:pt x="1955427" y="146466"/>
                    </a:lnTo>
                    <a:lnTo>
                      <a:pt x="1928387" y="171703"/>
                    </a:lnTo>
                    <a:lnTo>
                      <a:pt x="1909460" y="190180"/>
                    </a:lnTo>
                    <a:lnTo>
                      <a:pt x="1903150" y="196489"/>
                    </a:lnTo>
                    <a:lnTo>
                      <a:pt x="1877012" y="221726"/>
                    </a:lnTo>
                    <a:lnTo>
                      <a:pt x="1859436" y="239302"/>
                    </a:lnTo>
                    <a:lnTo>
                      <a:pt x="1850873" y="246963"/>
                    </a:lnTo>
                    <a:lnTo>
                      <a:pt x="1822482" y="272201"/>
                    </a:lnTo>
                    <a:lnTo>
                      <a:pt x="1808962" y="284368"/>
                    </a:lnTo>
                    <a:lnTo>
                      <a:pt x="1792738" y="296987"/>
                    </a:lnTo>
                    <a:lnTo>
                      <a:pt x="1761191" y="322224"/>
                    </a:lnTo>
                    <a:lnTo>
                      <a:pt x="1758939" y="324027"/>
                    </a:lnTo>
                    <a:lnTo>
                      <a:pt x="1722435" y="347461"/>
                    </a:lnTo>
                    <a:lnTo>
                      <a:pt x="1708465" y="356475"/>
                    </a:lnTo>
                    <a:lnTo>
                      <a:pt x="1678721" y="372699"/>
                    </a:lnTo>
                    <a:lnTo>
                      <a:pt x="1658440" y="383514"/>
                    </a:lnTo>
                    <a:lnTo>
                      <a:pt x="1625541" y="397485"/>
                    </a:lnTo>
                    <a:lnTo>
                      <a:pt x="1607966" y="405146"/>
                    </a:lnTo>
                    <a:lnTo>
                      <a:pt x="1563351" y="422722"/>
                    </a:lnTo>
                    <a:lnTo>
                      <a:pt x="1557942" y="424976"/>
                    </a:lnTo>
                    <a:lnTo>
                      <a:pt x="1507468" y="445255"/>
                    </a:lnTo>
                    <a:lnTo>
                      <a:pt x="1502060" y="447959"/>
                    </a:lnTo>
                    <a:lnTo>
                      <a:pt x="1457445" y="466887"/>
                    </a:lnTo>
                    <a:lnTo>
                      <a:pt x="1443474" y="473196"/>
                    </a:lnTo>
                    <a:lnTo>
                      <a:pt x="1406971" y="489871"/>
                    </a:lnTo>
                    <a:lnTo>
                      <a:pt x="1390746" y="497983"/>
                    </a:lnTo>
                    <a:lnTo>
                      <a:pt x="1356946" y="515559"/>
                    </a:lnTo>
                    <a:lnTo>
                      <a:pt x="1340272" y="523220"/>
                    </a:lnTo>
                    <a:lnTo>
                      <a:pt x="1306472" y="538993"/>
                    </a:lnTo>
                    <a:lnTo>
                      <a:pt x="1286643" y="548457"/>
                    </a:lnTo>
                    <a:lnTo>
                      <a:pt x="1256448" y="562878"/>
                    </a:lnTo>
                    <a:lnTo>
                      <a:pt x="1228507" y="573694"/>
                    </a:lnTo>
                    <a:lnTo>
                      <a:pt x="1205974" y="582708"/>
                    </a:lnTo>
                    <a:lnTo>
                      <a:pt x="1157754" y="598481"/>
                    </a:lnTo>
                    <a:lnTo>
                      <a:pt x="1155951" y="599382"/>
                    </a:lnTo>
                    <a:lnTo>
                      <a:pt x="1105477" y="612902"/>
                    </a:lnTo>
                    <a:lnTo>
                      <a:pt x="1062212" y="623718"/>
                    </a:lnTo>
                    <a:lnTo>
                      <a:pt x="1055453" y="625521"/>
                    </a:lnTo>
                    <a:lnTo>
                      <a:pt x="1004979" y="638139"/>
                    </a:lnTo>
                    <a:lnTo>
                      <a:pt x="972982" y="648955"/>
                    </a:lnTo>
                    <a:lnTo>
                      <a:pt x="954956" y="654814"/>
                    </a:lnTo>
                    <a:lnTo>
                      <a:pt x="909889" y="674192"/>
                    </a:lnTo>
                    <a:lnTo>
                      <a:pt x="904480" y="676446"/>
                    </a:lnTo>
                    <a:lnTo>
                      <a:pt x="860766" y="698979"/>
                    </a:lnTo>
                    <a:lnTo>
                      <a:pt x="854457" y="702584"/>
                    </a:lnTo>
                    <a:lnTo>
                      <a:pt x="818854" y="724216"/>
                    </a:lnTo>
                    <a:lnTo>
                      <a:pt x="803983" y="732778"/>
                    </a:lnTo>
                    <a:lnTo>
                      <a:pt x="776943" y="749453"/>
                    </a:lnTo>
                    <a:lnTo>
                      <a:pt x="753959" y="763874"/>
                    </a:lnTo>
                    <a:lnTo>
                      <a:pt x="735032" y="774690"/>
                    </a:lnTo>
                    <a:lnTo>
                      <a:pt x="703485" y="794069"/>
                    </a:lnTo>
                    <a:lnTo>
                      <a:pt x="692218" y="799477"/>
                    </a:lnTo>
                    <a:lnTo>
                      <a:pt x="653462" y="817503"/>
                    </a:lnTo>
                    <a:lnTo>
                      <a:pt x="629126" y="824714"/>
                    </a:lnTo>
                    <a:lnTo>
                      <a:pt x="602986" y="831924"/>
                    </a:lnTo>
                    <a:lnTo>
                      <a:pt x="552963" y="831924"/>
                    </a:lnTo>
                    <a:lnTo>
                      <a:pt x="529529" y="824714"/>
                    </a:lnTo>
                    <a:lnTo>
                      <a:pt x="502489" y="816602"/>
                    </a:lnTo>
                    <a:lnTo>
                      <a:pt x="476801" y="799477"/>
                    </a:lnTo>
                    <a:lnTo>
                      <a:pt x="452465" y="783703"/>
                    </a:lnTo>
                    <a:lnTo>
                      <a:pt x="442550" y="774690"/>
                    </a:lnTo>
                    <a:lnTo>
                      <a:pt x="416864" y="749453"/>
                    </a:lnTo>
                    <a:lnTo>
                      <a:pt x="401991" y="735482"/>
                    </a:lnTo>
                    <a:lnTo>
                      <a:pt x="392527" y="724216"/>
                    </a:lnTo>
                    <a:lnTo>
                      <a:pt x="373149" y="698979"/>
                    </a:lnTo>
                    <a:lnTo>
                      <a:pt x="352418" y="674192"/>
                    </a:lnTo>
                    <a:lnTo>
                      <a:pt x="351968" y="673291"/>
                    </a:lnTo>
                    <a:lnTo>
                      <a:pt x="334842" y="648955"/>
                    </a:lnTo>
                    <a:lnTo>
                      <a:pt x="317266" y="623718"/>
                    </a:lnTo>
                    <a:lnTo>
                      <a:pt x="301494" y="600283"/>
                    </a:lnTo>
                    <a:lnTo>
                      <a:pt x="300592" y="598481"/>
                    </a:lnTo>
                    <a:lnTo>
                      <a:pt x="283917" y="573694"/>
                    </a:lnTo>
                    <a:lnTo>
                      <a:pt x="267243" y="548457"/>
                    </a:lnTo>
                    <a:lnTo>
                      <a:pt x="251469" y="524572"/>
                    </a:lnTo>
                    <a:lnTo>
                      <a:pt x="250569" y="523220"/>
                    </a:lnTo>
                    <a:lnTo>
                      <a:pt x="233894" y="497983"/>
                    </a:lnTo>
                    <a:lnTo>
                      <a:pt x="216769" y="473196"/>
                    </a:lnTo>
                    <a:lnTo>
                      <a:pt x="200995" y="448861"/>
                    </a:lnTo>
                    <a:lnTo>
                      <a:pt x="200095" y="447959"/>
                    </a:lnTo>
                    <a:lnTo>
                      <a:pt x="181166" y="422722"/>
                    </a:lnTo>
                    <a:lnTo>
                      <a:pt x="162689" y="397485"/>
                    </a:lnTo>
                    <a:lnTo>
                      <a:pt x="150971" y="382162"/>
                    </a:lnTo>
                    <a:lnTo>
                      <a:pt x="141959" y="372699"/>
                    </a:lnTo>
                    <a:lnTo>
                      <a:pt x="117171" y="347461"/>
                    </a:lnTo>
                    <a:lnTo>
                      <a:pt x="100497" y="329435"/>
                    </a:lnTo>
                    <a:lnTo>
                      <a:pt x="90133" y="322224"/>
                    </a:lnTo>
                    <a:lnTo>
                      <a:pt x="53629" y="296987"/>
                    </a:lnTo>
                    <a:lnTo>
                      <a:pt x="50474" y="294734"/>
                    </a:lnTo>
                    <a:lnTo>
                      <a:pt x="0" y="279411"/>
                    </a:lnTo>
                    <a:lnTo>
                      <a:pt x="0" y="296987"/>
                    </a:lnTo>
                    <a:lnTo>
                      <a:pt x="0" y="322224"/>
                    </a:lnTo>
                    <a:lnTo>
                      <a:pt x="0" y="347461"/>
                    </a:lnTo>
                    <a:lnTo>
                      <a:pt x="0" y="372699"/>
                    </a:lnTo>
                    <a:lnTo>
                      <a:pt x="0" y="397485"/>
                    </a:lnTo>
                    <a:lnTo>
                      <a:pt x="0" y="422722"/>
                    </a:lnTo>
                    <a:lnTo>
                      <a:pt x="0" y="447959"/>
                    </a:lnTo>
                    <a:lnTo>
                      <a:pt x="0" y="473196"/>
                    </a:lnTo>
                    <a:lnTo>
                      <a:pt x="0" y="497983"/>
                    </a:lnTo>
                    <a:lnTo>
                      <a:pt x="0" y="523220"/>
                    </a:lnTo>
                    <a:lnTo>
                      <a:pt x="0" y="548457"/>
                    </a:lnTo>
                    <a:lnTo>
                      <a:pt x="0" y="573694"/>
                    </a:lnTo>
                    <a:lnTo>
                      <a:pt x="0" y="598481"/>
                    </a:lnTo>
                    <a:lnTo>
                      <a:pt x="0" y="601636"/>
                    </a:lnTo>
                    <a:lnTo>
                      <a:pt x="50474" y="617409"/>
                    </a:lnTo>
                    <a:lnTo>
                      <a:pt x="59938" y="623718"/>
                    </a:lnTo>
                    <a:lnTo>
                      <a:pt x="96441" y="648955"/>
                    </a:lnTo>
                    <a:lnTo>
                      <a:pt x="100497" y="651659"/>
                    </a:lnTo>
                    <a:lnTo>
                      <a:pt x="121229" y="674192"/>
                    </a:lnTo>
                    <a:lnTo>
                      <a:pt x="145563" y="698979"/>
                    </a:lnTo>
                    <a:lnTo>
                      <a:pt x="150971" y="704837"/>
                    </a:lnTo>
                    <a:lnTo>
                      <a:pt x="165393" y="724216"/>
                    </a:lnTo>
                    <a:lnTo>
                      <a:pt x="184321" y="749453"/>
                    </a:lnTo>
                    <a:lnTo>
                      <a:pt x="200995" y="771085"/>
                    </a:lnTo>
                    <a:lnTo>
                      <a:pt x="203699" y="774690"/>
                    </a:lnTo>
                    <a:lnTo>
                      <a:pt x="219923" y="799477"/>
                    </a:lnTo>
                    <a:lnTo>
                      <a:pt x="237048" y="824714"/>
                    </a:lnTo>
                    <a:lnTo>
                      <a:pt x="251469" y="845895"/>
                    </a:lnTo>
                    <a:lnTo>
                      <a:pt x="253722" y="849951"/>
                    </a:lnTo>
                    <a:lnTo>
                      <a:pt x="269947" y="875188"/>
                    </a:lnTo>
                    <a:lnTo>
                      <a:pt x="286621" y="899975"/>
                    </a:lnTo>
                    <a:lnTo>
                      <a:pt x="301494" y="923409"/>
                    </a:lnTo>
                    <a:lnTo>
                      <a:pt x="302846" y="925212"/>
                    </a:lnTo>
                    <a:lnTo>
                      <a:pt x="320421" y="950449"/>
                    </a:lnTo>
                    <a:lnTo>
                      <a:pt x="337997" y="975686"/>
                    </a:lnTo>
                    <a:lnTo>
                      <a:pt x="351968" y="995515"/>
                    </a:lnTo>
                    <a:lnTo>
                      <a:pt x="356024" y="1000473"/>
                    </a:lnTo>
                    <a:lnTo>
                      <a:pt x="375853" y="1025710"/>
                    </a:lnTo>
                    <a:lnTo>
                      <a:pt x="396583" y="1050947"/>
                    </a:lnTo>
                    <a:lnTo>
                      <a:pt x="401991" y="1057707"/>
                    </a:lnTo>
                    <a:lnTo>
                      <a:pt x="420468" y="1076184"/>
                    </a:lnTo>
                    <a:lnTo>
                      <a:pt x="446607" y="1100970"/>
                    </a:lnTo>
                    <a:lnTo>
                      <a:pt x="452465" y="1106829"/>
                    </a:lnTo>
                    <a:lnTo>
                      <a:pt x="483111" y="1126208"/>
                    </a:lnTo>
                    <a:lnTo>
                      <a:pt x="502489" y="1138826"/>
                    </a:lnTo>
                    <a:lnTo>
                      <a:pt x="543049" y="1151445"/>
                    </a:lnTo>
                    <a:close/>
                  </a:path>
                </a:pathLst>
              </a:custGeom>
              <a:solidFill>
                <a:srgbClr val="F9F0EB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任意多边形: 形状 16">
                <a:extLst>
                  <a:ext uri="{FF2B5EF4-FFF2-40B4-BE49-F238E27FC236}">
                    <a16:creationId xmlns:a16="http://schemas.microsoft.com/office/drawing/2014/main" id="{C23D5D19-A72A-48FA-9F77-CA6C5488E5FF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29126 w 7487769"/>
                  <a:gd name="connsiteY2" fmla="*/ 1147389 h 1154599"/>
                  <a:gd name="connsiteX3" fmla="*/ 653462 w 7487769"/>
                  <a:gd name="connsiteY3" fmla="*/ 1140178 h 1154599"/>
                  <a:gd name="connsiteX4" fmla="*/ 692218 w 7487769"/>
                  <a:gd name="connsiteY4" fmla="*/ 1122152 h 1154599"/>
                  <a:gd name="connsiteX5" fmla="*/ 703485 w 7487769"/>
                  <a:gd name="connsiteY5" fmla="*/ 1116744 h 1154599"/>
                  <a:gd name="connsiteX6" fmla="*/ 735032 w 7487769"/>
                  <a:gd name="connsiteY6" fmla="*/ 1097365 h 1154599"/>
                  <a:gd name="connsiteX7" fmla="*/ 753959 w 7487769"/>
                  <a:gd name="connsiteY7" fmla="*/ 1086549 h 1154599"/>
                  <a:gd name="connsiteX8" fmla="*/ 776943 w 7487769"/>
                  <a:gd name="connsiteY8" fmla="*/ 1072128 h 1154599"/>
                  <a:gd name="connsiteX9" fmla="*/ 803983 w 7487769"/>
                  <a:gd name="connsiteY9" fmla="*/ 1055453 h 1154599"/>
                  <a:gd name="connsiteX10" fmla="*/ 818854 w 7487769"/>
                  <a:gd name="connsiteY10" fmla="*/ 1046891 h 1154599"/>
                  <a:gd name="connsiteX11" fmla="*/ 854457 w 7487769"/>
                  <a:gd name="connsiteY11" fmla="*/ 1025259 h 1154599"/>
                  <a:gd name="connsiteX12" fmla="*/ 860766 w 7487769"/>
                  <a:gd name="connsiteY12" fmla="*/ 1021654 h 1154599"/>
                  <a:gd name="connsiteX13" fmla="*/ 904480 w 7487769"/>
                  <a:gd name="connsiteY13" fmla="*/ 999120 h 1154599"/>
                  <a:gd name="connsiteX14" fmla="*/ 909889 w 7487769"/>
                  <a:gd name="connsiteY14" fmla="*/ 996867 h 1154599"/>
                  <a:gd name="connsiteX15" fmla="*/ 954956 w 7487769"/>
                  <a:gd name="connsiteY15" fmla="*/ 977489 h 1154599"/>
                  <a:gd name="connsiteX16" fmla="*/ 972982 w 7487769"/>
                  <a:gd name="connsiteY16" fmla="*/ 971630 h 1154599"/>
                  <a:gd name="connsiteX17" fmla="*/ 1004979 w 7487769"/>
                  <a:gd name="connsiteY17" fmla="*/ 960814 h 1154599"/>
                  <a:gd name="connsiteX18" fmla="*/ 1055453 w 7487769"/>
                  <a:gd name="connsiteY18" fmla="*/ 948196 h 1154599"/>
                  <a:gd name="connsiteX19" fmla="*/ 1062212 w 7487769"/>
                  <a:gd name="connsiteY19" fmla="*/ 946393 h 1154599"/>
                  <a:gd name="connsiteX20" fmla="*/ 1105477 w 7487769"/>
                  <a:gd name="connsiteY20" fmla="*/ 935577 h 1154599"/>
                  <a:gd name="connsiteX21" fmla="*/ 1155951 w 7487769"/>
                  <a:gd name="connsiteY21" fmla="*/ 922057 h 1154599"/>
                  <a:gd name="connsiteX22" fmla="*/ 1157754 w 7487769"/>
                  <a:gd name="connsiteY22" fmla="*/ 921156 h 1154599"/>
                  <a:gd name="connsiteX23" fmla="*/ 1205974 w 7487769"/>
                  <a:gd name="connsiteY23" fmla="*/ 905382 h 1154599"/>
                  <a:gd name="connsiteX24" fmla="*/ 1228507 w 7487769"/>
                  <a:gd name="connsiteY24" fmla="*/ 896369 h 1154599"/>
                  <a:gd name="connsiteX25" fmla="*/ 1256448 w 7487769"/>
                  <a:gd name="connsiteY25" fmla="*/ 885553 h 1154599"/>
                  <a:gd name="connsiteX26" fmla="*/ 1286643 w 7487769"/>
                  <a:gd name="connsiteY26" fmla="*/ 871132 h 1154599"/>
                  <a:gd name="connsiteX27" fmla="*/ 1306472 w 7487769"/>
                  <a:gd name="connsiteY27" fmla="*/ 861668 h 1154599"/>
                  <a:gd name="connsiteX28" fmla="*/ 1340272 w 7487769"/>
                  <a:gd name="connsiteY28" fmla="*/ 845895 h 1154599"/>
                  <a:gd name="connsiteX29" fmla="*/ 1356946 w 7487769"/>
                  <a:gd name="connsiteY29" fmla="*/ 838234 h 1154599"/>
                  <a:gd name="connsiteX30" fmla="*/ 1390746 w 7487769"/>
                  <a:gd name="connsiteY30" fmla="*/ 820658 h 1154599"/>
                  <a:gd name="connsiteX31" fmla="*/ 1406971 w 7487769"/>
                  <a:gd name="connsiteY31" fmla="*/ 812546 h 1154599"/>
                  <a:gd name="connsiteX32" fmla="*/ 1443474 w 7487769"/>
                  <a:gd name="connsiteY32" fmla="*/ 795871 h 1154599"/>
                  <a:gd name="connsiteX33" fmla="*/ 1457445 w 7487769"/>
                  <a:gd name="connsiteY33" fmla="*/ 789562 h 1154599"/>
                  <a:gd name="connsiteX34" fmla="*/ 1502060 w 7487769"/>
                  <a:gd name="connsiteY34" fmla="*/ 770634 h 1154599"/>
                  <a:gd name="connsiteX35" fmla="*/ 1507468 w 7487769"/>
                  <a:gd name="connsiteY35" fmla="*/ 767930 h 1154599"/>
                  <a:gd name="connsiteX36" fmla="*/ 1557942 w 7487769"/>
                  <a:gd name="connsiteY36" fmla="*/ 747650 h 1154599"/>
                  <a:gd name="connsiteX37" fmla="*/ 1563351 w 7487769"/>
                  <a:gd name="connsiteY37" fmla="*/ 745397 h 1154599"/>
                  <a:gd name="connsiteX38" fmla="*/ 1607966 w 7487769"/>
                  <a:gd name="connsiteY38" fmla="*/ 727821 h 1154599"/>
                  <a:gd name="connsiteX39" fmla="*/ 1625541 w 7487769"/>
                  <a:gd name="connsiteY39" fmla="*/ 720160 h 1154599"/>
                  <a:gd name="connsiteX40" fmla="*/ 1658440 w 7487769"/>
                  <a:gd name="connsiteY40" fmla="*/ 706189 h 1154599"/>
                  <a:gd name="connsiteX41" fmla="*/ 1678721 w 7487769"/>
                  <a:gd name="connsiteY41" fmla="*/ 695374 h 1154599"/>
                  <a:gd name="connsiteX42" fmla="*/ 1708465 w 7487769"/>
                  <a:gd name="connsiteY42" fmla="*/ 679150 h 1154599"/>
                  <a:gd name="connsiteX43" fmla="*/ 1722435 w 7487769"/>
                  <a:gd name="connsiteY43" fmla="*/ 670136 h 1154599"/>
                  <a:gd name="connsiteX44" fmla="*/ 1758939 w 7487769"/>
                  <a:gd name="connsiteY44" fmla="*/ 646702 h 1154599"/>
                  <a:gd name="connsiteX45" fmla="*/ 1761191 w 7487769"/>
                  <a:gd name="connsiteY45" fmla="*/ 644899 h 1154599"/>
                  <a:gd name="connsiteX46" fmla="*/ 1792738 w 7487769"/>
                  <a:gd name="connsiteY46" fmla="*/ 619662 h 1154599"/>
                  <a:gd name="connsiteX47" fmla="*/ 1808962 w 7487769"/>
                  <a:gd name="connsiteY47" fmla="*/ 607043 h 1154599"/>
                  <a:gd name="connsiteX48" fmla="*/ 1822482 w 7487769"/>
                  <a:gd name="connsiteY48" fmla="*/ 594875 h 1154599"/>
                  <a:gd name="connsiteX49" fmla="*/ 1850873 w 7487769"/>
                  <a:gd name="connsiteY49" fmla="*/ 569638 h 1154599"/>
                  <a:gd name="connsiteX50" fmla="*/ 1859436 w 7487769"/>
                  <a:gd name="connsiteY50" fmla="*/ 561977 h 1154599"/>
                  <a:gd name="connsiteX51" fmla="*/ 1877012 w 7487769"/>
                  <a:gd name="connsiteY51" fmla="*/ 544401 h 1154599"/>
                  <a:gd name="connsiteX52" fmla="*/ 1903150 w 7487769"/>
                  <a:gd name="connsiteY52" fmla="*/ 519164 h 1154599"/>
                  <a:gd name="connsiteX53" fmla="*/ 1909460 w 7487769"/>
                  <a:gd name="connsiteY53" fmla="*/ 512855 h 1154599"/>
                  <a:gd name="connsiteX54" fmla="*/ 1928387 w 7487769"/>
                  <a:gd name="connsiteY54" fmla="*/ 494378 h 1154599"/>
                  <a:gd name="connsiteX55" fmla="*/ 1955427 w 7487769"/>
                  <a:gd name="connsiteY55" fmla="*/ 469140 h 1154599"/>
                  <a:gd name="connsiteX56" fmla="*/ 1959934 w 7487769"/>
                  <a:gd name="connsiteY56" fmla="*/ 464634 h 1154599"/>
                  <a:gd name="connsiteX57" fmla="*/ 1982016 w 7487769"/>
                  <a:gd name="connsiteY57" fmla="*/ 443903 h 1154599"/>
                  <a:gd name="connsiteX58" fmla="*/ 2009957 w 7487769"/>
                  <a:gd name="connsiteY58" fmla="*/ 418666 h 1154599"/>
                  <a:gd name="connsiteX59" fmla="*/ 2009957 w 7487769"/>
                  <a:gd name="connsiteY59" fmla="*/ 418666 h 1154599"/>
                  <a:gd name="connsiteX60" fmla="*/ 2041504 w 7487769"/>
                  <a:gd name="connsiteY60" fmla="*/ 393880 h 1154599"/>
                  <a:gd name="connsiteX61" fmla="*/ 2060433 w 7487769"/>
                  <a:gd name="connsiteY61" fmla="*/ 379458 h 1154599"/>
                  <a:gd name="connsiteX62" fmla="*/ 2079360 w 7487769"/>
                  <a:gd name="connsiteY62" fmla="*/ 368643 h 1154599"/>
                  <a:gd name="connsiteX63" fmla="*/ 2110456 w 7487769"/>
                  <a:gd name="connsiteY63" fmla="*/ 350165 h 1154599"/>
                  <a:gd name="connsiteX64" fmla="*/ 2128032 w 7487769"/>
                  <a:gd name="connsiteY64" fmla="*/ 343405 h 1154599"/>
                  <a:gd name="connsiteX65" fmla="*/ 2160930 w 7487769"/>
                  <a:gd name="connsiteY65" fmla="*/ 330787 h 1154599"/>
                  <a:gd name="connsiteX66" fmla="*/ 2210954 w 7487769"/>
                  <a:gd name="connsiteY66" fmla="*/ 322675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2139 h 1154599"/>
                  <a:gd name="connsiteX69" fmla="*/ 2357869 w 7487769"/>
                  <a:gd name="connsiteY69" fmla="*/ 343405 h 1154599"/>
                  <a:gd name="connsiteX70" fmla="*/ 2361926 w 7487769"/>
                  <a:gd name="connsiteY70" fmla="*/ 344307 h 1154599"/>
                  <a:gd name="connsiteX71" fmla="*/ 2411949 w 7487769"/>
                  <a:gd name="connsiteY71" fmla="*/ 359629 h 1154599"/>
                  <a:gd name="connsiteX72" fmla="*/ 2437186 w 7487769"/>
                  <a:gd name="connsiteY72" fmla="*/ 368643 h 1154599"/>
                  <a:gd name="connsiteX73" fmla="*/ 2462423 w 7487769"/>
                  <a:gd name="connsiteY73" fmla="*/ 377205 h 1154599"/>
                  <a:gd name="connsiteX74" fmla="*/ 2507490 w 7487769"/>
                  <a:gd name="connsiteY74" fmla="*/ 393880 h 1154599"/>
                  <a:gd name="connsiteX75" fmla="*/ 2512448 w 7487769"/>
                  <a:gd name="connsiteY75" fmla="*/ 395682 h 1154599"/>
                  <a:gd name="connsiteX76" fmla="*/ 2562922 w 7487769"/>
                  <a:gd name="connsiteY76" fmla="*/ 415511 h 1154599"/>
                  <a:gd name="connsiteX77" fmla="*/ 2569682 w 7487769"/>
                  <a:gd name="connsiteY77" fmla="*/ 418666 h 1154599"/>
                  <a:gd name="connsiteX78" fmla="*/ 2612945 w 7487769"/>
                  <a:gd name="connsiteY78" fmla="*/ 437594 h 1154599"/>
                  <a:gd name="connsiteX79" fmla="*/ 2626466 w 7487769"/>
                  <a:gd name="connsiteY79" fmla="*/ 443903 h 1154599"/>
                  <a:gd name="connsiteX80" fmla="*/ 2663419 w 7487769"/>
                  <a:gd name="connsiteY80" fmla="*/ 461479 h 1154599"/>
                  <a:gd name="connsiteX81" fmla="*/ 2678292 w 7487769"/>
                  <a:gd name="connsiteY81" fmla="*/ 469140 h 1154599"/>
                  <a:gd name="connsiteX82" fmla="*/ 2713443 w 7487769"/>
                  <a:gd name="connsiteY82" fmla="*/ 488068 h 1154599"/>
                  <a:gd name="connsiteX83" fmla="*/ 2725161 w 7487769"/>
                  <a:gd name="connsiteY83" fmla="*/ 494378 h 1154599"/>
                  <a:gd name="connsiteX84" fmla="*/ 2763917 w 7487769"/>
                  <a:gd name="connsiteY84" fmla="*/ 514657 h 1154599"/>
                  <a:gd name="connsiteX85" fmla="*/ 2772480 w 7487769"/>
                  <a:gd name="connsiteY85" fmla="*/ 519164 h 1154599"/>
                  <a:gd name="connsiteX86" fmla="*/ 2813942 w 7487769"/>
                  <a:gd name="connsiteY86" fmla="*/ 541697 h 1154599"/>
                  <a:gd name="connsiteX87" fmla="*/ 2820250 w 7487769"/>
                  <a:gd name="connsiteY87" fmla="*/ 544401 h 1154599"/>
                  <a:gd name="connsiteX88" fmla="*/ 2864416 w 7487769"/>
                  <a:gd name="connsiteY88" fmla="*/ 565582 h 1154599"/>
                  <a:gd name="connsiteX89" fmla="*/ 2874330 w 7487769"/>
                  <a:gd name="connsiteY89" fmla="*/ 569638 h 1154599"/>
                  <a:gd name="connsiteX90" fmla="*/ 2914439 w 7487769"/>
                  <a:gd name="connsiteY90" fmla="*/ 586313 h 1154599"/>
                  <a:gd name="connsiteX91" fmla="*/ 2945986 w 7487769"/>
                  <a:gd name="connsiteY91" fmla="*/ 594875 h 1154599"/>
                  <a:gd name="connsiteX92" fmla="*/ 2964913 w 7487769"/>
                  <a:gd name="connsiteY92" fmla="*/ 599833 h 1154599"/>
                  <a:gd name="connsiteX93" fmla="*/ 3014937 w 7487769"/>
                  <a:gd name="connsiteY93" fmla="*/ 607043 h 1154599"/>
                  <a:gd name="connsiteX94" fmla="*/ 3065411 w 7487769"/>
                  <a:gd name="connsiteY94" fmla="*/ 607494 h 1154599"/>
                  <a:gd name="connsiteX95" fmla="*/ 3115885 w 7487769"/>
                  <a:gd name="connsiteY95" fmla="*/ 601185 h 1154599"/>
                  <a:gd name="connsiteX96" fmla="*/ 3144728 w 7487769"/>
                  <a:gd name="connsiteY96" fmla="*/ 594875 h 1154599"/>
                  <a:gd name="connsiteX97" fmla="*/ 3165909 w 7487769"/>
                  <a:gd name="connsiteY97" fmla="*/ 589918 h 1154599"/>
                  <a:gd name="connsiteX98" fmla="*/ 3216384 w 7487769"/>
                  <a:gd name="connsiteY98" fmla="*/ 573694 h 1154599"/>
                  <a:gd name="connsiteX99" fmla="*/ 3228551 w 7487769"/>
                  <a:gd name="connsiteY99" fmla="*/ 569638 h 1154599"/>
                  <a:gd name="connsiteX100" fmla="*/ 3266407 w 7487769"/>
                  <a:gd name="connsiteY100" fmla="*/ 555668 h 1154599"/>
                  <a:gd name="connsiteX101" fmla="*/ 3298405 w 7487769"/>
                  <a:gd name="connsiteY101" fmla="*/ 544401 h 1154599"/>
                  <a:gd name="connsiteX102" fmla="*/ 3316881 w 7487769"/>
                  <a:gd name="connsiteY102" fmla="*/ 538092 h 1154599"/>
                  <a:gd name="connsiteX103" fmla="*/ 3366905 w 7487769"/>
                  <a:gd name="connsiteY103" fmla="*/ 522319 h 1154599"/>
                  <a:gd name="connsiteX104" fmla="*/ 3379072 w 7487769"/>
                  <a:gd name="connsiteY104" fmla="*/ 519164 h 1154599"/>
                  <a:gd name="connsiteX105" fmla="*/ 3417379 w 7487769"/>
                  <a:gd name="connsiteY105" fmla="*/ 51060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6996 h 1154599"/>
                  <a:gd name="connsiteX108" fmla="*/ 3567900 w 7487769"/>
                  <a:gd name="connsiteY108" fmla="*/ 516009 h 1154599"/>
                  <a:gd name="connsiteX109" fmla="*/ 3578717 w 7487769"/>
                  <a:gd name="connsiteY109" fmla="*/ 519164 h 1154599"/>
                  <a:gd name="connsiteX110" fmla="*/ 3618374 w 7487769"/>
                  <a:gd name="connsiteY110" fmla="*/ 532233 h 1154599"/>
                  <a:gd name="connsiteX111" fmla="*/ 3645866 w 7487769"/>
                  <a:gd name="connsiteY111" fmla="*/ 544401 h 1154599"/>
                  <a:gd name="connsiteX112" fmla="*/ 3668399 w 7487769"/>
                  <a:gd name="connsiteY112" fmla="*/ 554766 h 1154599"/>
                  <a:gd name="connsiteX113" fmla="*/ 3696791 w 7487769"/>
                  <a:gd name="connsiteY113" fmla="*/ 569638 h 1154599"/>
                  <a:gd name="connsiteX114" fmla="*/ 3718873 w 7487769"/>
                  <a:gd name="connsiteY114" fmla="*/ 580454 h 1154599"/>
                  <a:gd name="connsiteX115" fmla="*/ 3746814 w 7487769"/>
                  <a:gd name="connsiteY115" fmla="*/ 594875 h 1154599"/>
                  <a:gd name="connsiteX116" fmla="*/ 3768896 w 7487769"/>
                  <a:gd name="connsiteY116" fmla="*/ 606593 h 1154599"/>
                  <a:gd name="connsiteX117" fmla="*/ 3795936 w 7487769"/>
                  <a:gd name="connsiteY117" fmla="*/ 619662 h 1154599"/>
                  <a:gd name="connsiteX118" fmla="*/ 3819371 w 7487769"/>
                  <a:gd name="connsiteY118" fmla="*/ 630478 h 1154599"/>
                  <a:gd name="connsiteX119" fmla="*/ 3856776 w 7487769"/>
                  <a:gd name="connsiteY119" fmla="*/ 644899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44656 w 7487769"/>
                  <a:gd name="connsiteY122" fmla="*/ 670136 h 1154599"/>
                  <a:gd name="connsiteX123" fmla="*/ 3969893 w 7487769"/>
                  <a:gd name="connsiteY123" fmla="*/ 675094 h 1154599"/>
                  <a:gd name="connsiteX124" fmla="*/ 4020367 w 7487769"/>
                  <a:gd name="connsiteY124" fmla="*/ 681853 h 1154599"/>
                  <a:gd name="connsiteX125" fmla="*/ 4070390 w 7487769"/>
                  <a:gd name="connsiteY125" fmla="*/ 686811 h 1154599"/>
                  <a:gd name="connsiteX126" fmla="*/ 4120865 w 7487769"/>
                  <a:gd name="connsiteY126" fmla="*/ 691768 h 1154599"/>
                  <a:gd name="connsiteX127" fmla="*/ 4144750 w 7487769"/>
                  <a:gd name="connsiteY127" fmla="*/ 695374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7992 h 1154599"/>
                  <a:gd name="connsiteX130" fmla="*/ 4271387 w 7487769"/>
                  <a:gd name="connsiteY130" fmla="*/ 719709 h 1154599"/>
                  <a:gd name="connsiteX131" fmla="*/ 4273188 w 7487769"/>
                  <a:gd name="connsiteY131" fmla="*/ 720160 h 1154599"/>
                  <a:gd name="connsiteX132" fmla="*/ 4321861 w 7487769"/>
                  <a:gd name="connsiteY132" fmla="*/ 731877 h 1154599"/>
                  <a:gd name="connsiteX133" fmla="*/ 4371884 w 7487769"/>
                  <a:gd name="connsiteY133" fmla="*/ 745397 h 1154599"/>
                  <a:gd name="connsiteX134" fmla="*/ 4373235 w 7487769"/>
                  <a:gd name="connsiteY134" fmla="*/ 745397 h 1154599"/>
                  <a:gd name="connsiteX135" fmla="*/ 4422358 w 7487769"/>
                  <a:gd name="connsiteY135" fmla="*/ 756664 h 1154599"/>
                  <a:gd name="connsiteX136" fmla="*/ 4472382 w 7487769"/>
                  <a:gd name="connsiteY136" fmla="*/ 768381 h 1154599"/>
                  <a:gd name="connsiteX137" fmla="*/ 4485901 w 7487769"/>
                  <a:gd name="connsiteY137" fmla="*/ 770634 h 1154599"/>
                  <a:gd name="connsiteX138" fmla="*/ 4522856 w 7487769"/>
                  <a:gd name="connsiteY138" fmla="*/ 777394 h 1154599"/>
                  <a:gd name="connsiteX139" fmla="*/ 4572880 w 7487769"/>
                  <a:gd name="connsiteY139" fmla="*/ 785957 h 1154599"/>
                  <a:gd name="connsiteX140" fmla="*/ 4623354 w 7487769"/>
                  <a:gd name="connsiteY140" fmla="*/ 793618 h 1154599"/>
                  <a:gd name="connsiteX141" fmla="*/ 4641381 w 7487769"/>
                  <a:gd name="connsiteY141" fmla="*/ 795871 h 1154599"/>
                  <a:gd name="connsiteX142" fmla="*/ 4673377 w 7487769"/>
                  <a:gd name="connsiteY142" fmla="*/ 799026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793705 w 7487769"/>
                  <a:gd name="connsiteY145" fmla="*/ 795871 h 1154599"/>
                  <a:gd name="connsiteX146" fmla="*/ 4824350 w 7487769"/>
                  <a:gd name="connsiteY146" fmla="*/ 789111 h 1154599"/>
                  <a:gd name="connsiteX147" fmla="*/ 4868965 w 7487769"/>
                  <a:gd name="connsiteY147" fmla="*/ 770634 h 1154599"/>
                  <a:gd name="connsiteX148" fmla="*/ 4874374 w 7487769"/>
                  <a:gd name="connsiteY148" fmla="*/ 768381 h 1154599"/>
                  <a:gd name="connsiteX149" fmla="*/ 4910878 w 7487769"/>
                  <a:gd name="connsiteY149" fmla="*/ 745397 h 1154599"/>
                  <a:gd name="connsiteX150" fmla="*/ 4924848 w 7487769"/>
                  <a:gd name="connsiteY150" fmla="*/ 736384 h 1154599"/>
                  <a:gd name="connsiteX151" fmla="*/ 4942423 w 7487769"/>
                  <a:gd name="connsiteY151" fmla="*/ 720160 h 1154599"/>
                  <a:gd name="connsiteX152" fmla="*/ 4971716 w 7487769"/>
                  <a:gd name="connsiteY152" fmla="*/ 695374 h 1154599"/>
                  <a:gd name="connsiteX153" fmla="*/ 4974871 w 7487769"/>
                  <a:gd name="connsiteY153" fmla="*/ 692219 h 1154599"/>
                  <a:gd name="connsiteX154" fmla="*/ 4996504 w 7487769"/>
                  <a:gd name="connsiteY154" fmla="*/ 670136 h 1154599"/>
                  <a:gd name="connsiteX155" fmla="*/ 5020389 w 7487769"/>
                  <a:gd name="connsiteY155" fmla="*/ 644899 h 1154599"/>
                  <a:gd name="connsiteX156" fmla="*/ 5025345 w 7487769"/>
                  <a:gd name="connsiteY156" fmla="*/ 639942 h 1154599"/>
                  <a:gd name="connsiteX157" fmla="*/ 5042922 w 7487769"/>
                  <a:gd name="connsiteY157" fmla="*/ 619662 h 1154599"/>
                  <a:gd name="connsiteX158" fmla="*/ 5065455 w 7487769"/>
                  <a:gd name="connsiteY158" fmla="*/ 594875 h 1154599"/>
                  <a:gd name="connsiteX159" fmla="*/ 5075370 w 7487769"/>
                  <a:gd name="connsiteY159" fmla="*/ 582708 h 1154599"/>
                  <a:gd name="connsiteX160" fmla="*/ 5086636 w 7487769"/>
                  <a:gd name="connsiteY160" fmla="*/ 569638 h 1154599"/>
                  <a:gd name="connsiteX161" fmla="*/ 5108718 w 7487769"/>
                  <a:gd name="connsiteY161" fmla="*/ 544401 h 1154599"/>
                  <a:gd name="connsiteX162" fmla="*/ 5125844 w 7487769"/>
                  <a:gd name="connsiteY162" fmla="*/ 524121 h 1154599"/>
                  <a:gd name="connsiteX163" fmla="*/ 5129899 w 7487769"/>
                  <a:gd name="connsiteY163" fmla="*/ 519164 h 1154599"/>
                  <a:gd name="connsiteX164" fmla="*/ 5153785 w 7487769"/>
                  <a:gd name="connsiteY164" fmla="*/ 494378 h 1154599"/>
                  <a:gd name="connsiteX165" fmla="*/ 5175867 w 7487769"/>
                  <a:gd name="connsiteY165" fmla="*/ 470943 h 1154599"/>
                  <a:gd name="connsiteX166" fmla="*/ 5178121 w 7487769"/>
                  <a:gd name="connsiteY166" fmla="*/ 469140 h 1154599"/>
                  <a:gd name="connsiteX167" fmla="*/ 5205611 w 7487769"/>
                  <a:gd name="connsiteY167" fmla="*/ 443903 h 1154599"/>
                  <a:gd name="connsiteX168" fmla="*/ 5226342 w 7487769"/>
                  <a:gd name="connsiteY168" fmla="*/ 425426 h 1154599"/>
                  <a:gd name="connsiteX169" fmla="*/ 5235806 w 7487769"/>
                  <a:gd name="connsiteY169" fmla="*/ 418666 h 1154599"/>
                  <a:gd name="connsiteX170" fmla="*/ 5273661 w 7487769"/>
                  <a:gd name="connsiteY170" fmla="*/ 393880 h 1154599"/>
                  <a:gd name="connsiteX171" fmla="*/ 5276365 w 7487769"/>
                  <a:gd name="connsiteY171" fmla="*/ 392077 h 1154599"/>
                  <a:gd name="connsiteX172" fmla="*/ 5326839 w 7487769"/>
                  <a:gd name="connsiteY172" fmla="*/ 372248 h 1154599"/>
                  <a:gd name="connsiteX173" fmla="*/ 5361991 w 7487769"/>
                  <a:gd name="connsiteY173" fmla="*/ 368643 h 1154599"/>
                  <a:gd name="connsiteX174" fmla="*/ 5376863 w 7487769"/>
                  <a:gd name="connsiteY174" fmla="*/ 366840 h 1154599"/>
                  <a:gd name="connsiteX175" fmla="*/ 5385876 w 7487769"/>
                  <a:gd name="connsiteY175" fmla="*/ 368643 h 1154599"/>
                  <a:gd name="connsiteX176" fmla="*/ 5427337 w 7487769"/>
                  <a:gd name="connsiteY176" fmla="*/ 375402 h 1154599"/>
                  <a:gd name="connsiteX177" fmla="*/ 5476911 w 7487769"/>
                  <a:gd name="connsiteY177" fmla="*/ 393880 h 1154599"/>
                  <a:gd name="connsiteX178" fmla="*/ 5477360 w 7487769"/>
                  <a:gd name="connsiteY178" fmla="*/ 393880 h 1154599"/>
                  <a:gd name="connsiteX179" fmla="*/ 5517470 w 7487769"/>
                  <a:gd name="connsiteY179" fmla="*/ 418666 h 1154599"/>
                  <a:gd name="connsiteX180" fmla="*/ 5527836 w 7487769"/>
                  <a:gd name="connsiteY180" fmla="*/ 424976 h 1154599"/>
                  <a:gd name="connsiteX181" fmla="*/ 5553523 w 7487769"/>
                  <a:gd name="connsiteY181" fmla="*/ 443903 h 1154599"/>
                  <a:gd name="connsiteX182" fmla="*/ 5577859 w 7487769"/>
                  <a:gd name="connsiteY182" fmla="*/ 462380 h 1154599"/>
                  <a:gd name="connsiteX183" fmla="*/ 5585970 w 7487769"/>
                  <a:gd name="connsiteY183" fmla="*/ 469140 h 1154599"/>
                  <a:gd name="connsiteX184" fmla="*/ 5615714 w 7487769"/>
                  <a:gd name="connsiteY184" fmla="*/ 494378 h 1154599"/>
                  <a:gd name="connsiteX185" fmla="*/ 5628333 w 7487769"/>
                  <a:gd name="connsiteY185" fmla="*/ 504743 h 1154599"/>
                  <a:gd name="connsiteX186" fmla="*/ 5644558 w 7487769"/>
                  <a:gd name="connsiteY186" fmla="*/ 519164 h 1154599"/>
                  <a:gd name="connsiteX187" fmla="*/ 5672498 w 7487769"/>
                  <a:gd name="connsiteY187" fmla="*/ 544401 h 1154599"/>
                  <a:gd name="connsiteX188" fmla="*/ 5678357 w 7487769"/>
                  <a:gd name="connsiteY188" fmla="*/ 549809 h 1154599"/>
                  <a:gd name="connsiteX189" fmla="*/ 5699988 w 7487769"/>
                  <a:gd name="connsiteY189" fmla="*/ 569638 h 1154599"/>
                  <a:gd name="connsiteX190" fmla="*/ 5728380 w 7487769"/>
                  <a:gd name="connsiteY190" fmla="*/ 594875 h 1154599"/>
                  <a:gd name="connsiteX191" fmla="*/ 5728831 w 7487769"/>
                  <a:gd name="connsiteY191" fmla="*/ 595326 h 1154599"/>
                  <a:gd name="connsiteX192" fmla="*/ 5757223 w 7487769"/>
                  <a:gd name="connsiteY192" fmla="*/ 619662 h 1154599"/>
                  <a:gd name="connsiteX193" fmla="*/ 5778854 w 7487769"/>
                  <a:gd name="connsiteY193" fmla="*/ 639041 h 1154599"/>
                  <a:gd name="connsiteX194" fmla="*/ 5786967 w 7487769"/>
                  <a:gd name="connsiteY194" fmla="*/ 644899 h 1154599"/>
                  <a:gd name="connsiteX195" fmla="*/ 5820767 w 7487769"/>
                  <a:gd name="connsiteY195" fmla="*/ 670136 h 1154599"/>
                  <a:gd name="connsiteX196" fmla="*/ 5829328 w 7487769"/>
                  <a:gd name="connsiteY196" fmla="*/ 676896 h 1154599"/>
                  <a:gd name="connsiteX197" fmla="*/ 5856820 w 7487769"/>
                  <a:gd name="connsiteY197" fmla="*/ 695374 h 1154599"/>
                  <a:gd name="connsiteX198" fmla="*/ 5879353 w 7487769"/>
                  <a:gd name="connsiteY198" fmla="*/ 709344 h 1154599"/>
                  <a:gd name="connsiteX199" fmla="*/ 5901886 w 7487769"/>
                  <a:gd name="connsiteY199" fmla="*/ 720160 h 1154599"/>
                  <a:gd name="connsiteX200" fmla="*/ 5929827 w 7487769"/>
                  <a:gd name="connsiteY200" fmla="*/ 733680 h 1154599"/>
                  <a:gd name="connsiteX201" fmla="*/ 5967682 w 7487769"/>
                  <a:gd name="connsiteY201" fmla="*/ 745397 h 1154599"/>
                  <a:gd name="connsiteX202" fmla="*/ 5979851 w 7487769"/>
                  <a:gd name="connsiteY202" fmla="*/ 749453 h 1154599"/>
                  <a:gd name="connsiteX203" fmla="*/ 6030325 w 7487769"/>
                  <a:gd name="connsiteY203" fmla="*/ 756664 h 1154599"/>
                  <a:gd name="connsiteX204" fmla="*/ 6080348 w 7487769"/>
                  <a:gd name="connsiteY204" fmla="*/ 756213 h 1154599"/>
                  <a:gd name="connsiteX205" fmla="*/ 6130822 w 7487769"/>
                  <a:gd name="connsiteY205" fmla="*/ 749002 h 1154599"/>
                  <a:gd name="connsiteX206" fmla="*/ 6144343 w 7487769"/>
                  <a:gd name="connsiteY206" fmla="*/ 745397 h 1154599"/>
                  <a:gd name="connsiteX207" fmla="*/ 6180847 w 7487769"/>
                  <a:gd name="connsiteY207" fmla="*/ 736834 h 1154599"/>
                  <a:gd name="connsiteX208" fmla="*/ 6229068 w 7487769"/>
                  <a:gd name="connsiteY208" fmla="*/ 720160 h 1154599"/>
                  <a:gd name="connsiteX209" fmla="*/ 6231321 w 7487769"/>
                  <a:gd name="connsiteY209" fmla="*/ 719709 h 1154599"/>
                  <a:gd name="connsiteX210" fmla="*/ 6281344 w 7487769"/>
                  <a:gd name="connsiteY210" fmla="*/ 702133 h 1154599"/>
                  <a:gd name="connsiteX211" fmla="*/ 6298469 w 7487769"/>
                  <a:gd name="connsiteY211" fmla="*/ 695374 h 1154599"/>
                  <a:gd name="connsiteX212" fmla="*/ 6331819 w 7487769"/>
                  <a:gd name="connsiteY212" fmla="*/ 681403 h 1154599"/>
                  <a:gd name="connsiteX213" fmla="*/ 6355704 w 7487769"/>
                  <a:gd name="connsiteY213" fmla="*/ 670136 h 1154599"/>
                  <a:gd name="connsiteX214" fmla="*/ 6381842 w 7487769"/>
                  <a:gd name="connsiteY214" fmla="*/ 658870 h 1154599"/>
                  <a:gd name="connsiteX215" fmla="*/ 6411586 w 7487769"/>
                  <a:gd name="connsiteY215" fmla="*/ 644899 h 1154599"/>
                  <a:gd name="connsiteX216" fmla="*/ 6432316 w 7487769"/>
                  <a:gd name="connsiteY216" fmla="*/ 634985 h 1154599"/>
                  <a:gd name="connsiteX217" fmla="*/ 6463412 w 7487769"/>
                  <a:gd name="connsiteY217" fmla="*/ 619662 h 1154599"/>
                  <a:gd name="connsiteX218" fmla="*/ 6482340 w 7487769"/>
                  <a:gd name="connsiteY218" fmla="*/ 610198 h 1154599"/>
                  <a:gd name="connsiteX219" fmla="*/ 6515238 w 7487769"/>
                  <a:gd name="connsiteY219" fmla="*/ 594875 h 1154599"/>
                  <a:gd name="connsiteX220" fmla="*/ 6532814 w 7487769"/>
                  <a:gd name="connsiteY220" fmla="*/ 586313 h 1154599"/>
                  <a:gd name="connsiteX221" fmla="*/ 6571121 w 7487769"/>
                  <a:gd name="connsiteY221" fmla="*/ 569638 h 1154599"/>
                  <a:gd name="connsiteX222" fmla="*/ 6582837 w 7487769"/>
                  <a:gd name="connsiteY222" fmla="*/ 564230 h 1154599"/>
                  <a:gd name="connsiteX223" fmla="*/ 6633313 w 7487769"/>
                  <a:gd name="connsiteY223" fmla="*/ 548007 h 1154599"/>
                  <a:gd name="connsiteX224" fmla="*/ 6656747 w 7487769"/>
                  <a:gd name="connsiteY224" fmla="*/ 544401 h 1154599"/>
                  <a:gd name="connsiteX225" fmla="*/ 6683336 w 7487769"/>
                  <a:gd name="connsiteY225" fmla="*/ 540345 h 1154599"/>
                  <a:gd name="connsiteX226" fmla="*/ 6718939 w 7487769"/>
                  <a:gd name="connsiteY226" fmla="*/ 544401 h 1154599"/>
                  <a:gd name="connsiteX227" fmla="*/ 6733810 w 7487769"/>
                  <a:gd name="connsiteY227" fmla="*/ 546204 h 1154599"/>
                  <a:gd name="connsiteX228" fmla="*/ 6783834 w 7487769"/>
                  <a:gd name="connsiteY228" fmla="*/ 567836 h 1154599"/>
                  <a:gd name="connsiteX229" fmla="*/ 6786538 w 7487769"/>
                  <a:gd name="connsiteY229" fmla="*/ 569638 h 1154599"/>
                  <a:gd name="connsiteX230" fmla="*/ 6819436 w 7487769"/>
                  <a:gd name="connsiteY230" fmla="*/ 594875 h 1154599"/>
                  <a:gd name="connsiteX231" fmla="*/ 6834308 w 7487769"/>
                  <a:gd name="connsiteY231" fmla="*/ 606142 h 1154599"/>
                  <a:gd name="connsiteX232" fmla="*/ 6846476 w 7487769"/>
                  <a:gd name="connsiteY232" fmla="*/ 619662 h 1154599"/>
                  <a:gd name="connsiteX233" fmla="*/ 6869009 w 7487769"/>
                  <a:gd name="connsiteY233" fmla="*/ 644899 h 1154599"/>
                  <a:gd name="connsiteX234" fmla="*/ 6884331 w 7487769"/>
                  <a:gd name="connsiteY234" fmla="*/ 662926 h 1154599"/>
                  <a:gd name="connsiteX235" fmla="*/ 6889739 w 7487769"/>
                  <a:gd name="connsiteY235" fmla="*/ 670136 h 1154599"/>
                  <a:gd name="connsiteX236" fmla="*/ 6908216 w 7487769"/>
                  <a:gd name="connsiteY236" fmla="*/ 695374 h 1154599"/>
                  <a:gd name="connsiteX237" fmla="*/ 6926244 w 7487769"/>
                  <a:gd name="connsiteY237" fmla="*/ 720160 h 1154599"/>
                  <a:gd name="connsiteX238" fmla="*/ 6934805 w 7487769"/>
                  <a:gd name="connsiteY238" fmla="*/ 732328 h 1154599"/>
                  <a:gd name="connsiteX239" fmla="*/ 6942918 w 7487769"/>
                  <a:gd name="connsiteY239" fmla="*/ 745397 h 1154599"/>
                  <a:gd name="connsiteX240" fmla="*/ 6958692 w 7487769"/>
                  <a:gd name="connsiteY240" fmla="*/ 770634 h 1154599"/>
                  <a:gd name="connsiteX241" fmla="*/ 6974915 w 7487769"/>
                  <a:gd name="connsiteY241" fmla="*/ 795871 h 1154599"/>
                  <a:gd name="connsiteX242" fmla="*/ 6984830 w 7487769"/>
                  <a:gd name="connsiteY242" fmla="*/ 812095 h 1154599"/>
                  <a:gd name="connsiteX243" fmla="*/ 6990237 w 7487769"/>
                  <a:gd name="connsiteY243" fmla="*/ 820658 h 1154599"/>
                  <a:gd name="connsiteX244" fmla="*/ 7005560 w 7487769"/>
                  <a:gd name="connsiteY244" fmla="*/ 845895 h 1154599"/>
                  <a:gd name="connsiteX245" fmla="*/ 7021333 w 7487769"/>
                  <a:gd name="connsiteY245" fmla="*/ 871132 h 1154599"/>
                  <a:gd name="connsiteX246" fmla="*/ 7035304 w 7487769"/>
                  <a:gd name="connsiteY246" fmla="*/ 894116 h 1154599"/>
                  <a:gd name="connsiteX247" fmla="*/ 7036656 w 7487769"/>
                  <a:gd name="connsiteY247" fmla="*/ 896369 h 1154599"/>
                  <a:gd name="connsiteX248" fmla="*/ 7053330 w 7487769"/>
                  <a:gd name="connsiteY248" fmla="*/ 921156 h 1154599"/>
                  <a:gd name="connsiteX249" fmla="*/ 7069103 w 7487769"/>
                  <a:gd name="connsiteY249" fmla="*/ 946393 h 1154599"/>
                  <a:gd name="connsiteX250" fmla="*/ 7085328 w 7487769"/>
                  <a:gd name="connsiteY250" fmla="*/ 971630 h 1154599"/>
                  <a:gd name="connsiteX251" fmla="*/ 7085778 w 7487769"/>
                  <a:gd name="connsiteY251" fmla="*/ 971630 h 1154599"/>
                  <a:gd name="connsiteX252" fmla="*/ 7104706 w 7487769"/>
                  <a:gd name="connsiteY252" fmla="*/ 996867 h 1154599"/>
                  <a:gd name="connsiteX253" fmla="*/ 7123633 w 7487769"/>
                  <a:gd name="connsiteY253" fmla="*/ 1021654 h 1154599"/>
                  <a:gd name="connsiteX254" fmla="*/ 7135802 w 7487769"/>
                  <a:gd name="connsiteY254" fmla="*/ 1037427 h 1154599"/>
                  <a:gd name="connsiteX255" fmla="*/ 7145266 w 7487769"/>
                  <a:gd name="connsiteY255" fmla="*/ 1046891 h 1154599"/>
                  <a:gd name="connsiteX256" fmla="*/ 7170503 w 7487769"/>
                  <a:gd name="connsiteY256" fmla="*/ 1072128 h 1154599"/>
                  <a:gd name="connsiteX257" fmla="*/ 7186276 w 7487769"/>
                  <a:gd name="connsiteY257" fmla="*/ 1087450 h 1154599"/>
                  <a:gd name="connsiteX258" fmla="*/ 7201599 w 7487769"/>
                  <a:gd name="connsiteY258" fmla="*/ 1097365 h 1154599"/>
                  <a:gd name="connsiteX259" fmla="*/ 7236299 w 7487769"/>
                  <a:gd name="connsiteY259" fmla="*/ 1117645 h 1154599"/>
                  <a:gd name="connsiteX260" fmla="*/ 7257480 w 7487769"/>
                  <a:gd name="connsiteY260" fmla="*/ 1122152 h 1154599"/>
                  <a:gd name="connsiteX261" fmla="*/ 7286775 w 7487769"/>
                  <a:gd name="connsiteY261" fmla="*/ 1128911 h 1154599"/>
                  <a:gd name="connsiteX262" fmla="*/ 7336797 w 7487769"/>
                  <a:gd name="connsiteY262" fmla="*/ 1122602 h 1154599"/>
                  <a:gd name="connsiteX263" fmla="*/ 7337249 w 7487769"/>
                  <a:gd name="connsiteY263" fmla="*/ 1122152 h 1154599"/>
                  <a:gd name="connsiteX264" fmla="*/ 7387272 w 7487769"/>
                  <a:gd name="connsiteY264" fmla="*/ 1102322 h 1154599"/>
                  <a:gd name="connsiteX265" fmla="*/ 7395383 w 7487769"/>
                  <a:gd name="connsiteY265" fmla="*/ 1097365 h 1154599"/>
                  <a:gd name="connsiteX266" fmla="*/ 7436845 w 7487769"/>
                  <a:gd name="connsiteY266" fmla="*/ 1072128 h 1154599"/>
                  <a:gd name="connsiteX267" fmla="*/ 7437296 w 7487769"/>
                  <a:gd name="connsiteY267" fmla="*/ 1071677 h 1154599"/>
                  <a:gd name="connsiteX268" fmla="*/ 7473348 w 7487769"/>
                  <a:gd name="connsiteY268" fmla="*/ 1046891 h 1154599"/>
                  <a:gd name="connsiteX269" fmla="*/ 7487770 w 7487769"/>
                  <a:gd name="connsiteY269" fmla="*/ 1036976 h 1154599"/>
                  <a:gd name="connsiteX270" fmla="*/ 7487770 w 7487769"/>
                  <a:gd name="connsiteY270" fmla="*/ 1021654 h 1154599"/>
                  <a:gd name="connsiteX271" fmla="*/ 7487770 w 7487769"/>
                  <a:gd name="connsiteY271" fmla="*/ 996867 h 1154599"/>
                  <a:gd name="connsiteX272" fmla="*/ 7487770 w 7487769"/>
                  <a:gd name="connsiteY272" fmla="*/ 971630 h 1154599"/>
                  <a:gd name="connsiteX273" fmla="*/ 7487770 w 7487769"/>
                  <a:gd name="connsiteY273" fmla="*/ 946393 h 1154599"/>
                  <a:gd name="connsiteX274" fmla="*/ 7487770 w 7487769"/>
                  <a:gd name="connsiteY274" fmla="*/ 921156 h 1154599"/>
                  <a:gd name="connsiteX275" fmla="*/ 7487770 w 7487769"/>
                  <a:gd name="connsiteY275" fmla="*/ 896369 h 1154599"/>
                  <a:gd name="connsiteX276" fmla="*/ 7487770 w 7487769"/>
                  <a:gd name="connsiteY276" fmla="*/ 871132 h 1154599"/>
                  <a:gd name="connsiteX277" fmla="*/ 7487770 w 7487769"/>
                  <a:gd name="connsiteY277" fmla="*/ 845895 h 1154599"/>
                  <a:gd name="connsiteX278" fmla="*/ 7487770 w 7487769"/>
                  <a:gd name="connsiteY278" fmla="*/ 820658 h 1154599"/>
                  <a:gd name="connsiteX279" fmla="*/ 7487770 w 7487769"/>
                  <a:gd name="connsiteY279" fmla="*/ 795871 h 1154599"/>
                  <a:gd name="connsiteX280" fmla="*/ 7487770 w 7487769"/>
                  <a:gd name="connsiteY280" fmla="*/ 770634 h 1154599"/>
                  <a:gd name="connsiteX281" fmla="*/ 7487770 w 7487769"/>
                  <a:gd name="connsiteY281" fmla="*/ 745397 h 1154599"/>
                  <a:gd name="connsiteX282" fmla="*/ 7487770 w 7487769"/>
                  <a:gd name="connsiteY282" fmla="*/ 720160 h 1154599"/>
                  <a:gd name="connsiteX283" fmla="*/ 7487770 w 7487769"/>
                  <a:gd name="connsiteY283" fmla="*/ 714301 h 1154599"/>
                  <a:gd name="connsiteX284" fmla="*/ 7478756 w 7487769"/>
                  <a:gd name="connsiteY284" fmla="*/ 720160 h 1154599"/>
                  <a:gd name="connsiteX285" fmla="*/ 7443155 w 7487769"/>
                  <a:gd name="connsiteY285" fmla="*/ 745397 h 1154599"/>
                  <a:gd name="connsiteX286" fmla="*/ 7437296 w 7487769"/>
                  <a:gd name="connsiteY286" fmla="*/ 749904 h 1154599"/>
                  <a:gd name="connsiteX287" fmla="*/ 7400792 w 7487769"/>
                  <a:gd name="connsiteY287" fmla="*/ 770634 h 1154599"/>
                  <a:gd name="connsiteX288" fmla="*/ 7387272 w 7487769"/>
                  <a:gd name="connsiteY288" fmla="*/ 779197 h 1154599"/>
                  <a:gd name="connsiteX289" fmla="*/ 7345360 w 7487769"/>
                  <a:gd name="connsiteY289" fmla="*/ 795871 h 1154599"/>
                  <a:gd name="connsiteX290" fmla="*/ 7336797 w 7487769"/>
                  <a:gd name="connsiteY290" fmla="*/ 799026 h 1154599"/>
                  <a:gd name="connsiteX291" fmla="*/ 7286775 w 7487769"/>
                  <a:gd name="connsiteY291" fmla="*/ 806687 h 1154599"/>
                  <a:gd name="connsiteX292" fmla="*/ 7236750 w 7487769"/>
                  <a:gd name="connsiteY292" fmla="*/ 795871 h 1154599"/>
                  <a:gd name="connsiteX293" fmla="*/ 7236299 w 7487769"/>
                  <a:gd name="connsiteY293" fmla="*/ 795421 h 1154599"/>
                  <a:gd name="connsiteX294" fmla="*/ 7196642 w 7487769"/>
                  <a:gd name="connsiteY294" fmla="*/ 770634 h 1154599"/>
                  <a:gd name="connsiteX295" fmla="*/ 7186276 w 7487769"/>
                  <a:gd name="connsiteY295" fmla="*/ 764325 h 1154599"/>
                  <a:gd name="connsiteX296" fmla="*/ 7166898 w 7487769"/>
                  <a:gd name="connsiteY296" fmla="*/ 745397 h 1154599"/>
                  <a:gd name="connsiteX297" fmla="*/ 7141210 w 7487769"/>
                  <a:gd name="connsiteY297" fmla="*/ 720160 h 1154599"/>
                  <a:gd name="connsiteX298" fmla="*/ 7135802 w 7487769"/>
                  <a:gd name="connsiteY298" fmla="*/ 715203 h 1154599"/>
                  <a:gd name="connsiteX299" fmla="*/ 7120929 w 7487769"/>
                  <a:gd name="connsiteY299" fmla="*/ 695374 h 1154599"/>
                  <a:gd name="connsiteX300" fmla="*/ 7101100 w 7487769"/>
                  <a:gd name="connsiteY300" fmla="*/ 670136 h 1154599"/>
                  <a:gd name="connsiteX301" fmla="*/ 7085328 w 7487769"/>
                  <a:gd name="connsiteY301" fmla="*/ 649856 h 1154599"/>
                  <a:gd name="connsiteX302" fmla="*/ 7082624 w 7487769"/>
                  <a:gd name="connsiteY302" fmla="*/ 644899 h 1154599"/>
                  <a:gd name="connsiteX303" fmla="*/ 7066851 w 7487769"/>
                  <a:gd name="connsiteY303" fmla="*/ 619662 h 1154599"/>
                  <a:gd name="connsiteX304" fmla="*/ 7050176 w 7487769"/>
                  <a:gd name="connsiteY304" fmla="*/ 594875 h 1154599"/>
                  <a:gd name="connsiteX305" fmla="*/ 7035304 w 7487769"/>
                  <a:gd name="connsiteY305" fmla="*/ 570990 h 1154599"/>
                  <a:gd name="connsiteX306" fmla="*/ 7034403 w 7487769"/>
                  <a:gd name="connsiteY306" fmla="*/ 569638 h 1154599"/>
                  <a:gd name="connsiteX307" fmla="*/ 7019080 w 7487769"/>
                  <a:gd name="connsiteY307" fmla="*/ 544401 h 1154599"/>
                  <a:gd name="connsiteX308" fmla="*/ 7003307 w 7487769"/>
                  <a:gd name="connsiteY308" fmla="*/ 519164 h 1154599"/>
                  <a:gd name="connsiteX309" fmla="*/ 6987985 w 7487769"/>
                  <a:gd name="connsiteY309" fmla="*/ 494378 h 1154599"/>
                  <a:gd name="connsiteX310" fmla="*/ 6984830 w 7487769"/>
                  <a:gd name="connsiteY310" fmla="*/ 489420 h 1154599"/>
                  <a:gd name="connsiteX311" fmla="*/ 6972211 w 7487769"/>
                  <a:gd name="connsiteY311" fmla="*/ 469140 h 1154599"/>
                  <a:gd name="connsiteX312" fmla="*/ 6956438 w 7487769"/>
                  <a:gd name="connsiteY312" fmla="*/ 443903 h 1154599"/>
                  <a:gd name="connsiteX313" fmla="*/ 6940214 w 7487769"/>
                  <a:gd name="connsiteY313" fmla="*/ 418666 h 1154599"/>
                  <a:gd name="connsiteX314" fmla="*/ 6934805 w 7487769"/>
                  <a:gd name="connsiteY314" fmla="*/ 410104 h 1154599"/>
                  <a:gd name="connsiteX315" fmla="*/ 6923539 w 7487769"/>
                  <a:gd name="connsiteY315" fmla="*/ 393880 h 1154599"/>
                  <a:gd name="connsiteX316" fmla="*/ 6905063 w 7487769"/>
                  <a:gd name="connsiteY316" fmla="*/ 368643 h 1154599"/>
                  <a:gd name="connsiteX317" fmla="*/ 6887035 w 7487769"/>
                  <a:gd name="connsiteY317" fmla="*/ 343405 h 1154599"/>
                  <a:gd name="connsiteX318" fmla="*/ 6884331 w 7487769"/>
                  <a:gd name="connsiteY318" fmla="*/ 339800 h 1154599"/>
                  <a:gd name="connsiteX319" fmla="*/ 6865404 w 7487769"/>
                  <a:gd name="connsiteY319" fmla="*/ 318168 h 1154599"/>
                  <a:gd name="connsiteX320" fmla="*/ 6842420 w 7487769"/>
                  <a:gd name="connsiteY320" fmla="*/ 293382 h 1154599"/>
                  <a:gd name="connsiteX321" fmla="*/ 6834308 w 7487769"/>
                  <a:gd name="connsiteY321" fmla="*/ 283918 h 1154599"/>
                  <a:gd name="connsiteX322" fmla="*/ 6814028 w 7487769"/>
                  <a:gd name="connsiteY322" fmla="*/ 268145 h 1154599"/>
                  <a:gd name="connsiteX323" fmla="*/ 6783834 w 7487769"/>
                  <a:gd name="connsiteY323" fmla="*/ 244710 h 1154599"/>
                  <a:gd name="connsiteX324" fmla="*/ 6779778 w 7487769"/>
                  <a:gd name="connsiteY324" fmla="*/ 242907 h 1154599"/>
                  <a:gd name="connsiteX325" fmla="*/ 6733810 w 7487769"/>
                  <a:gd name="connsiteY325" fmla="*/ 223980 h 1154599"/>
                  <a:gd name="connsiteX326" fmla="*/ 6683336 w 7487769"/>
                  <a:gd name="connsiteY326" fmla="*/ 218572 h 1154599"/>
                  <a:gd name="connsiteX327" fmla="*/ 6633313 w 7487769"/>
                  <a:gd name="connsiteY327" fmla="*/ 225332 h 1154599"/>
                  <a:gd name="connsiteX328" fmla="*/ 6582837 w 7487769"/>
                  <a:gd name="connsiteY328" fmla="*/ 242457 h 1154599"/>
                  <a:gd name="connsiteX329" fmla="*/ 6581485 w 7487769"/>
                  <a:gd name="connsiteY329" fmla="*/ 242907 h 1154599"/>
                  <a:gd name="connsiteX330" fmla="*/ 6532814 w 7487769"/>
                  <a:gd name="connsiteY330" fmla="*/ 264089 h 1154599"/>
                  <a:gd name="connsiteX331" fmla="*/ 6523801 w 7487769"/>
                  <a:gd name="connsiteY331" fmla="*/ 268145 h 1154599"/>
                  <a:gd name="connsiteX332" fmla="*/ 6482340 w 7487769"/>
                  <a:gd name="connsiteY332" fmla="*/ 287974 h 1154599"/>
                  <a:gd name="connsiteX333" fmla="*/ 6472426 w 7487769"/>
                  <a:gd name="connsiteY333" fmla="*/ 293382 h 1154599"/>
                  <a:gd name="connsiteX334" fmla="*/ 6432316 w 7487769"/>
                  <a:gd name="connsiteY334" fmla="*/ 312310 h 1154599"/>
                  <a:gd name="connsiteX335" fmla="*/ 6419697 w 7487769"/>
                  <a:gd name="connsiteY335" fmla="*/ 318168 h 1154599"/>
                  <a:gd name="connsiteX336" fmla="*/ 6381842 w 7487769"/>
                  <a:gd name="connsiteY336" fmla="*/ 336645 h 1154599"/>
                  <a:gd name="connsiteX337" fmla="*/ 6366971 w 7487769"/>
                  <a:gd name="connsiteY337" fmla="*/ 343405 h 1154599"/>
                  <a:gd name="connsiteX338" fmla="*/ 6331819 w 7487769"/>
                  <a:gd name="connsiteY338" fmla="*/ 359179 h 1154599"/>
                  <a:gd name="connsiteX339" fmla="*/ 6308835 w 7487769"/>
                  <a:gd name="connsiteY339" fmla="*/ 368643 h 1154599"/>
                  <a:gd name="connsiteX340" fmla="*/ 6281344 w 7487769"/>
                  <a:gd name="connsiteY340" fmla="*/ 379909 h 1154599"/>
                  <a:gd name="connsiteX341" fmla="*/ 6244840 w 7487769"/>
                  <a:gd name="connsiteY341" fmla="*/ 393880 h 1154599"/>
                  <a:gd name="connsiteX342" fmla="*/ 6231321 w 7487769"/>
                  <a:gd name="connsiteY342" fmla="*/ 398837 h 1154599"/>
                  <a:gd name="connsiteX343" fmla="*/ 6180847 w 7487769"/>
                  <a:gd name="connsiteY343" fmla="*/ 414610 h 1154599"/>
                  <a:gd name="connsiteX344" fmla="*/ 6164622 w 7487769"/>
                  <a:gd name="connsiteY344" fmla="*/ 418666 h 1154599"/>
                  <a:gd name="connsiteX345" fmla="*/ 6130822 w 7487769"/>
                  <a:gd name="connsiteY345" fmla="*/ 427229 h 1154599"/>
                  <a:gd name="connsiteX346" fmla="*/ 6080348 w 7487769"/>
                  <a:gd name="connsiteY346" fmla="*/ 433989 h 1154599"/>
                  <a:gd name="connsiteX347" fmla="*/ 6030325 w 7487769"/>
                  <a:gd name="connsiteY347" fmla="*/ 434439 h 1154599"/>
                  <a:gd name="connsiteX348" fmla="*/ 5979851 w 7487769"/>
                  <a:gd name="connsiteY348" fmla="*/ 427229 h 1154599"/>
                  <a:gd name="connsiteX349" fmla="*/ 5952360 w 7487769"/>
                  <a:gd name="connsiteY349" fmla="*/ 418666 h 1154599"/>
                  <a:gd name="connsiteX350" fmla="*/ 5929827 w 7487769"/>
                  <a:gd name="connsiteY350" fmla="*/ 411906 h 1154599"/>
                  <a:gd name="connsiteX351" fmla="*/ 5892422 w 7487769"/>
                  <a:gd name="connsiteY351" fmla="*/ 393880 h 1154599"/>
                  <a:gd name="connsiteX352" fmla="*/ 5879353 w 7487769"/>
                  <a:gd name="connsiteY352" fmla="*/ 387570 h 1154599"/>
                  <a:gd name="connsiteX353" fmla="*/ 5850961 w 7487769"/>
                  <a:gd name="connsiteY353" fmla="*/ 368643 h 1154599"/>
                  <a:gd name="connsiteX354" fmla="*/ 5829328 w 7487769"/>
                  <a:gd name="connsiteY354" fmla="*/ 354672 h 1154599"/>
                  <a:gd name="connsiteX355" fmla="*/ 5814457 w 7487769"/>
                  <a:gd name="connsiteY355" fmla="*/ 343405 h 1154599"/>
                  <a:gd name="connsiteX356" fmla="*/ 5782009 w 7487769"/>
                  <a:gd name="connsiteY356" fmla="*/ 318168 h 1154599"/>
                  <a:gd name="connsiteX357" fmla="*/ 5778854 w 7487769"/>
                  <a:gd name="connsiteY357" fmla="*/ 315915 h 1154599"/>
                  <a:gd name="connsiteX358" fmla="*/ 5751814 w 7487769"/>
                  <a:gd name="connsiteY358" fmla="*/ 293382 h 1154599"/>
                  <a:gd name="connsiteX359" fmla="*/ 5728831 w 7487769"/>
                  <a:gd name="connsiteY359" fmla="*/ 272651 h 1154599"/>
                  <a:gd name="connsiteX360" fmla="*/ 5723424 w 7487769"/>
                  <a:gd name="connsiteY360" fmla="*/ 268145 h 1154599"/>
                  <a:gd name="connsiteX361" fmla="*/ 5695481 w 7487769"/>
                  <a:gd name="connsiteY361" fmla="*/ 242907 h 1154599"/>
                  <a:gd name="connsiteX362" fmla="*/ 5678357 w 7487769"/>
                  <a:gd name="connsiteY362" fmla="*/ 227585 h 1154599"/>
                  <a:gd name="connsiteX363" fmla="*/ 5667540 w 7487769"/>
                  <a:gd name="connsiteY363" fmla="*/ 217670 h 1154599"/>
                  <a:gd name="connsiteX364" fmla="*/ 5640051 w 7487769"/>
                  <a:gd name="connsiteY364" fmla="*/ 192884 h 1154599"/>
                  <a:gd name="connsiteX365" fmla="*/ 5628333 w 7487769"/>
                  <a:gd name="connsiteY365" fmla="*/ 182068 h 1154599"/>
                  <a:gd name="connsiteX366" fmla="*/ 5611208 w 7487769"/>
                  <a:gd name="connsiteY366" fmla="*/ 167647 h 1154599"/>
                  <a:gd name="connsiteX367" fmla="*/ 5581464 w 7487769"/>
                  <a:gd name="connsiteY367" fmla="*/ 142410 h 1154599"/>
                  <a:gd name="connsiteX368" fmla="*/ 5577859 w 7487769"/>
                  <a:gd name="connsiteY368" fmla="*/ 139706 h 1154599"/>
                  <a:gd name="connsiteX369" fmla="*/ 5547664 w 7487769"/>
                  <a:gd name="connsiteY369" fmla="*/ 117172 h 1154599"/>
                  <a:gd name="connsiteX370" fmla="*/ 5527836 w 7487769"/>
                  <a:gd name="connsiteY370" fmla="*/ 102301 h 1154599"/>
                  <a:gd name="connsiteX371" fmla="*/ 5510710 w 7487769"/>
                  <a:gd name="connsiteY371" fmla="*/ 92386 h 1154599"/>
                  <a:gd name="connsiteX372" fmla="*/ 5477360 w 7487769"/>
                  <a:gd name="connsiteY372" fmla="*/ 72557 h 1154599"/>
                  <a:gd name="connsiteX373" fmla="*/ 5464292 w 7487769"/>
                  <a:gd name="connsiteY373" fmla="*/ 67149 h 1154599"/>
                  <a:gd name="connsiteX374" fmla="*/ 5427337 w 7487769"/>
                  <a:gd name="connsiteY374" fmla="*/ 52277 h 1154599"/>
                  <a:gd name="connsiteX375" fmla="*/ 5376863 w 7487769"/>
                  <a:gd name="connsiteY375" fmla="*/ 44616 h 1154599"/>
                  <a:gd name="connsiteX376" fmla="*/ 5326839 w 7487769"/>
                  <a:gd name="connsiteY376" fmla="*/ 50474 h 1154599"/>
                  <a:gd name="connsiteX377" fmla="*/ 5280872 w 7487769"/>
                  <a:gd name="connsiteY377" fmla="*/ 67149 h 1154599"/>
                  <a:gd name="connsiteX378" fmla="*/ 5276365 w 7487769"/>
                  <a:gd name="connsiteY378" fmla="*/ 68501 h 1154599"/>
                  <a:gd name="connsiteX379" fmla="*/ 5241664 w 7487769"/>
                  <a:gd name="connsiteY379" fmla="*/ 92386 h 1154599"/>
                  <a:gd name="connsiteX380" fmla="*/ 5226342 w 7487769"/>
                  <a:gd name="connsiteY380" fmla="*/ 102301 h 1154599"/>
                  <a:gd name="connsiteX381" fmla="*/ 5210117 w 7487769"/>
                  <a:gd name="connsiteY381" fmla="*/ 117172 h 1154599"/>
                  <a:gd name="connsiteX382" fmla="*/ 5181725 w 7487769"/>
                  <a:gd name="connsiteY382" fmla="*/ 142410 h 1154599"/>
                  <a:gd name="connsiteX383" fmla="*/ 5175867 w 7487769"/>
                  <a:gd name="connsiteY383" fmla="*/ 147367 h 1154599"/>
                  <a:gd name="connsiteX384" fmla="*/ 5157840 w 7487769"/>
                  <a:gd name="connsiteY384" fmla="*/ 167647 h 1154599"/>
                  <a:gd name="connsiteX385" fmla="*/ 5133955 w 7487769"/>
                  <a:gd name="connsiteY385" fmla="*/ 192884 h 1154599"/>
                  <a:gd name="connsiteX386" fmla="*/ 5125844 w 7487769"/>
                  <a:gd name="connsiteY386" fmla="*/ 201446 h 1154599"/>
                  <a:gd name="connsiteX387" fmla="*/ 5111422 w 7487769"/>
                  <a:gd name="connsiteY387" fmla="*/ 217670 h 1154599"/>
                  <a:gd name="connsiteX388" fmla="*/ 5089791 w 7487769"/>
                  <a:gd name="connsiteY388" fmla="*/ 242907 h 1154599"/>
                  <a:gd name="connsiteX389" fmla="*/ 5075370 w 7487769"/>
                  <a:gd name="connsiteY389" fmla="*/ 259582 h 1154599"/>
                  <a:gd name="connsiteX390" fmla="*/ 5068159 w 7487769"/>
                  <a:gd name="connsiteY390" fmla="*/ 268145 h 1154599"/>
                  <a:gd name="connsiteX391" fmla="*/ 5046077 w 7487769"/>
                  <a:gd name="connsiteY391" fmla="*/ 293382 h 1154599"/>
                  <a:gd name="connsiteX392" fmla="*/ 5025345 w 7487769"/>
                  <a:gd name="connsiteY392" fmla="*/ 316366 h 1154599"/>
                  <a:gd name="connsiteX393" fmla="*/ 5023544 w 7487769"/>
                  <a:gd name="connsiteY393" fmla="*/ 318168 h 1154599"/>
                  <a:gd name="connsiteX394" fmla="*/ 4999659 w 7487769"/>
                  <a:gd name="connsiteY394" fmla="*/ 343405 h 1154599"/>
                  <a:gd name="connsiteX395" fmla="*/ 4975773 w 7487769"/>
                  <a:gd name="connsiteY395" fmla="*/ 368643 h 1154599"/>
                  <a:gd name="connsiteX396" fmla="*/ 4974871 w 7487769"/>
                  <a:gd name="connsiteY396" fmla="*/ 369544 h 1154599"/>
                  <a:gd name="connsiteX397" fmla="*/ 4946479 w 7487769"/>
                  <a:gd name="connsiteY397" fmla="*/ 393880 h 1154599"/>
                  <a:gd name="connsiteX398" fmla="*/ 4924848 w 7487769"/>
                  <a:gd name="connsiteY398" fmla="*/ 412357 h 1154599"/>
                  <a:gd name="connsiteX399" fmla="*/ 4914934 w 7487769"/>
                  <a:gd name="connsiteY399" fmla="*/ 418666 h 1154599"/>
                  <a:gd name="connsiteX400" fmla="*/ 4876176 w 7487769"/>
                  <a:gd name="connsiteY400" fmla="*/ 443903 h 1154599"/>
                  <a:gd name="connsiteX401" fmla="*/ 4874374 w 7487769"/>
                  <a:gd name="connsiteY401" fmla="*/ 444805 h 1154599"/>
                  <a:gd name="connsiteX402" fmla="*/ 4824350 w 7487769"/>
                  <a:gd name="connsiteY402" fmla="*/ 465535 h 1154599"/>
                  <a:gd name="connsiteX403" fmla="*/ 4809027 w 7487769"/>
                  <a:gd name="connsiteY403" fmla="*/ 469140 h 1154599"/>
                  <a:gd name="connsiteX404" fmla="*/ 4773876 w 7487769"/>
                  <a:gd name="connsiteY404" fmla="*/ 476802 h 1154599"/>
                  <a:gd name="connsiteX405" fmla="*/ 4723851 w 7487769"/>
                  <a:gd name="connsiteY405" fmla="*/ 479506 h 1154599"/>
                  <a:gd name="connsiteX406" fmla="*/ 4673377 w 7487769"/>
                  <a:gd name="connsiteY406" fmla="*/ 476802 h 1154599"/>
                  <a:gd name="connsiteX407" fmla="*/ 4623354 w 7487769"/>
                  <a:gd name="connsiteY407" fmla="*/ 470492 h 1154599"/>
                  <a:gd name="connsiteX408" fmla="*/ 4612088 w 7487769"/>
                  <a:gd name="connsiteY408" fmla="*/ 469140 h 1154599"/>
                  <a:gd name="connsiteX409" fmla="*/ 4572880 w 7487769"/>
                  <a:gd name="connsiteY409" fmla="*/ 463282 h 1154599"/>
                  <a:gd name="connsiteX410" fmla="*/ 4522856 w 7487769"/>
                  <a:gd name="connsiteY410" fmla="*/ 454719 h 1154599"/>
                  <a:gd name="connsiteX411" fmla="*/ 4472382 w 7487769"/>
                  <a:gd name="connsiteY411" fmla="*/ 444805 h 1154599"/>
                  <a:gd name="connsiteX412" fmla="*/ 4467875 w 7487769"/>
                  <a:gd name="connsiteY412" fmla="*/ 443903 h 1154599"/>
                  <a:gd name="connsiteX413" fmla="*/ 4422358 w 7487769"/>
                  <a:gd name="connsiteY413" fmla="*/ 433989 h 1154599"/>
                  <a:gd name="connsiteX414" fmla="*/ 4371884 w 7487769"/>
                  <a:gd name="connsiteY414" fmla="*/ 422722 h 1154599"/>
                  <a:gd name="connsiteX415" fmla="*/ 4357463 w 7487769"/>
                  <a:gd name="connsiteY415" fmla="*/ 418666 h 1154599"/>
                  <a:gd name="connsiteX416" fmla="*/ 4321861 w 7487769"/>
                  <a:gd name="connsiteY416" fmla="*/ 409653 h 1154599"/>
                  <a:gd name="connsiteX417" fmla="*/ 4271387 w 7487769"/>
                  <a:gd name="connsiteY417" fmla="*/ 397485 h 1154599"/>
                  <a:gd name="connsiteX418" fmla="*/ 4256064 w 7487769"/>
                  <a:gd name="connsiteY418" fmla="*/ 393880 h 1154599"/>
                  <a:gd name="connsiteX419" fmla="*/ 4221362 w 7487769"/>
                  <a:gd name="connsiteY419" fmla="*/ 385768 h 1154599"/>
                  <a:gd name="connsiteX420" fmla="*/ 4170888 w 7487769"/>
                  <a:gd name="connsiteY420" fmla="*/ 375853 h 1154599"/>
                  <a:gd name="connsiteX421" fmla="*/ 4120865 w 7487769"/>
                  <a:gd name="connsiteY421" fmla="*/ 369093 h 1154599"/>
                  <a:gd name="connsiteX422" fmla="*/ 4115006 w 7487769"/>
                  <a:gd name="connsiteY422" fmla="*/ 368643 h 1154599"/>
                  <a:gd name="connsiteX423" fmla="*/ 4070390 w 7487769"/>
                  <a:gd name="connsiteY423" fmla="*/ 363685 h 1154599"/>
                  <a:gd name="connsiteX424" fmla="*/ 4020367 w 7487769"/>
                  <a:gd name="connsiteY424" fmla="*/ 359629 h 1154599"/>
                  <a:gd name="connsiteX425" fmla="*/ 3969893 w 7487769"/>
                  <a:gd name="connsiteY425" fmla="*/ 352419 h 1154599"/>
                  <a:gd name="connsiteX426" fmla="*/ 3925727 w 7487769"/>
                  <a:gd name="connsiteY426" fmla="*/ 343405 h 1154599"/>
                  <a:gd name="connsiteX427" fmla="*/ 3919868 w 7487769"/>
                  <a:gd name="connsiteY427" fmla="*/ 342053 h 1154599"/>
                  <a:gd name="connsiteX428" fmla="*/ 3869394 w 7487769"/>
                  <a:gd name="connsiteY428" fmla="*/ 327181 h 1154599"/>
                  <a:gd name="connsiteX429" fmla="*/ 3846410 w 7487769"/>
                  <a:gd name="connsiteY429" fmla="*/ 318168 h 1154599"/>
                  <a:gd name="connsiteX430" fmla="*/ 3819371 w 7487769"/>
                  <a:gd name="connsiteY430" fmla="*/ 307803 h 1154599"/>
                  <a:gd name="connsiteX431" fmla="*/ 3789176 w 7487769"/>
                  <a:gd name="connsiteY431" fmla="*/ 293382 h 1154599"/>
                  <a:gd name="connsiteX432" fmla="*/ 3768896 w 7487769"/>
                  <a:gd name="connsiteY432" fmla="*/ 283467 h 1154599"/>
                  <a:gd name="connsiteX433" fmla="*/ 3739153 w 7487769"/>
                  <a:gd name="connsiteY433" fmla="*/ 268145 h 1154599"/>
                  <a:gd name="connsiteX434" fmla="*/ 3718873 w 7487769"/>
                  <a:gd name="connsiteY434" fmla="*/ 257329 h 1154599"/>
                  <a:gd name="connsiteX435" fmla="*/ 3689580 w 7487769"/>
                  <a:gd name="connsiteY435" fmla="*/ 242907 h 1154599"/>
                  <a:gd name="connsiteX436" fmla="*/ 3668399 w 7487769"/>
                  <a:gd name="connsiteY436" fmla="*/ 232542 h 1154599"/>
                  <a:gd name="connsiteX437" fmla="*/ 3635951 w 7487769"/>
                  <a:gd name="connsiteY437" fmla="*/ 217670 h 1154599"/>
                  <a:gd name="connsiteX438" fmla="*/ 3618374 w 7487769"/>
                  <a:gd name="connsiteY438" fmla="*/ 210009 h 1154599"/>
                  <a:gd name="connsiteX439" fmla="*/ 3567900 w 7487769"/>
                  <a:gd name="connsiteY439" fmla="*/ 193334 h 1154599"/>
                  <a:gd name="connsiteX440" fmla="*/ 3564745 w 7487769"/>
                  <a:gd name="connsiteY440" fmla="*/ 192884 h 1154599"/>
                  <a:gd name="connsiteX441" fmla="*/ 3517877 w 7487769"/>
                  <a:gd name="connsiteY441" fmla="*/ 184321 h 1154599"/>
                  <a:gd name="connsiteX442" fmla="*/ 3467403 w 7487769"/>
                  <a:gd name="connsiteY442" fmla="*/ 182068 h 1154599"/>
                  <a:gd name="connsiteX443" fmla="*/ 3417379 w 7487769"/>
                  <a:gd name="connsiteY443" fmla="*/ 187025 h 1154599"/>
                  <a:gd name="connsiteX444" fmla="*/ 3395297 w 7487769"/>
                  <a:gd name="connsiteY444" fmla="*/ 192884 h 1154599"/>
                  <a:gd name="connsiteX445" fmla="*/ 3366905 w 7487769"/>
                  <a:gd name="connsiteY445" fmla="*/ 199644 h 1154599"/>
                  <a:gd name="connsiteX446" fmla="*/ 3316881 w 7487769"/>
                  <a:gd name="connsiteY446" fmla="*/ 214516 h 1154599"/>
                  <a:gd name="connsiteX447" fmla="*/ 3306966 w 7487769"/>
                  <a:gd name="connsiteY447" fmla="*/ 217670 h 1154599"/>
                  <a:gd name="connsiteX448" fmla="*/ 3266407 w 7487769"/>
                  <a:gd name="connsiteY448" fmla="*/ 232542 h 1154599"/>
                  <a:gd name="connsiteX449" fmla="*/ 3238015 w 7487769"/>
                  <a:gd name="connsiteY449" fmla="*/ 242907 h 1154599"/>
                  <a:gd name="connsiteX450" fmla="*/ 3216384 w 7487769"/>
                  <a:gd name="connsiteY450" fmla="*/ 251019 h 1154599"/>
                  <a:gd name="connsiteX451" fmla="*/ 3165909 w 7487769"/>
                  <a:gd name="connsiteY451" fmla="*/ 267243 h 1154599"/>
                  <a:gd name="connsiteX452" fmla="*/ 3161854 w 7487769"/>
                  <a:gd name="connsiteY452" fmla="*/ 268145 h 1154599"/>
                  <a:gd name="connsiteX453" fmla="*/ 3115885 w 7487769"/>
                  <a:gd name="connsiteY453" fmla="*/ 278510 h 1154599"/>
                  <a:gd name="connsiteX454" fmla="*/ 3065411 w 7487769"/>
                  <a:gd name="connsiteY454" fmla="*/ 284819 h 1154599"/>
                  <a:gd name="connsiteX455" fmla="*/ 3014937 w 7487769"/>
                  <a:gd name="connsiteY455" fmla="*/ 285270 h 1154599"/>
                  <a:gd name="connsiteX456" fmla="*/ 2964913 w 7487769"/>
                  <a:gd name="connsiteY456" fmla="*/ 277158 h 1154599"/>
                  <a:gd name="connsiteX457" fmla="*/ 2932015 w 7487769"/>
                  <a:gd name="connsiteY457" fmla="*/ 268145 h 1154599"/>
                  <a:gd name="connsiteX458" fmla="*/ 2914439 w 7487769"/>
                  <a:gd name="connsiteY458" fmla="*/ 263187 h 1154599"/>
                  <a:gd name="connsiteX459" fmla="*/ 2864416 w 7487769"/>
                  <a:gd name="connsiteY459" fmla="*/ 243358 h 1154599"/>
                  <a:gd name="connsiteX460" fmla="*/ 2863965 w 7487769"/>
                  <a:gd name="connsiteY460" fmla="*/ 242907 h 1154599"/>
                  <a:gd name="connsiteX461" fmla="*/ 2813942 w 7487769"/>
                  <a:gd name="connsiteY461" fmla="*/ 218572 h 1154599"/>
                  <a:gd name="connsiteX462" fmla="*/ 2812590 w 7487769"/>
                  <a:gd name="connsiteY462" fmla="*/ 217670 h 1154599"/>
                  <a:gd name="connsiteX463" fmla="*/ 2765720 w 7487769"/>
                  <a:gd name="connsiteY463" fmla="*/ 192884 h 1154599"/>
                  <a:gd name="connsiteX464" fmla="*/ 2763917 w 7487769"/>
                  <a:gd name="connsiteY464" fmla="*/ 191532 h 1154599"/>
                  <a:gd name="connsiteX465" fmla="*/ 2717950 w 7487769"/>
                  <a:gd name="connsiteY465" fmla="*/ 167647 h 1154599"/>
                  <a:gd name="connsiteX466" fmla="*/ 2713443 w 7487769"/>
                  <a:gd name="connsiteY466" fmla="*/ 165393 h 1154599"/>
                  <a:gd name="connsiteX467" fmla="*/ 2669729 w 7487769"/>
                  <a:gd name="connsiteY467" fmla="*/ 142410 h 1154599"/>
                  <a:gd name="connsiteX468" fmla="*/ 2663419 w 7487769"/>
                  <a:gd name="connsiteY468" fmla="*/ 139255 h 1154599"/>
                  <a:gd name="connsiteX469" fmla="*/ 2619704 w 7487769"/>
                  <a:gd name="connsiteY469" fmla="*/ 117172 h 1154599"/>
                  <a:gd name="connsiteX470" fmla="*/ 2612945 w 7487769"/>
                  <a:gd name="connsiteY470" fmla="*/ 114468 h 1154599"/>
                  <a:gd name="connsiteX471" fmla="*/ 2563372 w 7487769"/>
                  <a:gd name="connsiteY471" fmla="*/ 92386 h 1154599"/>
                  <a:gd name="connsiteX472" fmla="*/ 2562922 w 7487769"/>
                  <a:gd name="connsiteY472" fmla="*/ 91935 h 1154599"/>
                  <a:gd name="connsiteX473" fmla="*/ 2512448 w 7487769"/>
                  <a:gd name="connsiteY473" fmla="*/ 72557 h 1154599"/>
                  <a:gd name="connsiteX474" fmla="*/ 2497575 w 7487769"/>
                  <a:gd name="connsiteY474" fmla="*/ 67149 h 1154599"/>
                  <a:gd name="connsiteX475" fmla="*/ 2462423 w 7487769"/>
                  <a:gd name="connsiteY475" fmla="*/ 53629 h 1154599"/>
                  <a:gd name="connsiteX476" fmla="*/ 2428173 w 7487769"/>
                  <a:gd name="connsiteY476" fmla="*/ 41912 h 1154599"/>
                  <a:gd name="connsiteX477" fmla="*/ 2411949 w 7487769"/>
                  <a:gd name="connsiteY477" fmla="*/ 36504 h 1154599"/>
                  <a:gd name="connsiteX478" fmla="*/ 2361926 w 7487769"/>
                  <a:gd name="connsiteY478" fmla="*/ 21632 h 1154599"/>
                  <a:gd name="connsiteX479" fmla="*/ 2343449 w 7487769"/>
                  <a:gd name="connsiteY479" fmla="*/ 16674 h 1154599"/>
                  <a:gd name="connsiteX480" fmla="*/ 2311451 w 7487769"/>
                  <a:gd name="connsiteY480" fmla="*/ 8563 h 1154599"/>
                  <a:gd name="connsiteX481" fmla="*/ 2261428 w 7487769"/>
                  <a:gd name="connsiteY481" fmla="*/ 901 h 1154599"/>
                  <a:gd name="connsiteX482" fmla="*/ 2210954 w 7487769"/>
                  <a:gd name="connsiteY482" fmla="*/ 0 h 1154599"/>
                  <a:gd name="connsiteX483" fmla="*/ 2160930 w 7487769"/>
                  <a:gd name="connsiteY483" fmla="*/ 8563 h 1154599"/>
                  <a:gd name="connsiteX484" fmla="*/ 2137947 w 7487769"/>
                  <a:gd name="connsiteY484" fmla="*/ 16674 h 1154599"/>
                  <a:gd name="connsiteX485" fmla="*/ 2110456 w 7487769"/>
                  <a:gd name="connsiteY485" fmla="*/ 27040 h 1154599"/>
                  <a:gd name="connsiteX486" fmla="*/ 2085670 w 7487769"/>
                  <a:gd name="connsiteY486" fmla="*/ 41912 h 1154599"/>
                  <a:gd name="connsiteX487" fmla="*/ 2060433 w 7487769"/>
                  <a:gd name="connsiteY487" fmla="*/ 56784 h 1154599"/>
                  <a:gd name="connsiteX488" fmla="*/ 2046912 w 7487769"/>
                  <a:gd name="connsiteY488" fmla="*/ 67149 h 1154599"/>
                  <a:gd name="connsiteX489" fmla="*/ 2014464 w 7487769"/>
                  <a:gd name="connsiteY489" fmla="*/ 92386 h 1154599"/>
                  <a:gd name="connsiteX490" fmla="*/ 2009957 w 7487769"/>
                  <a:gd name="connsiteY490" fmla="*/ 95541 h 1154599"/>
                  <a:gd name="connsiteX491" fmla="*/ 1986974 w 7487769"/>
                  <a:gd name="connsiteY491" fmla="*/ 117172 h 1154599"/>
                  <a:gd name="connsiteX492" fmla="*/ 1959934 w 7487769"/>
                  <a:gd name="connsiteY492" fmla="*/ 141508 h 1154599"/>
                  <a:gd name="connsiteX493" fmla="*/ 1958582 w 7487769"/>
                  <a:gd name="connsiteY493" fmla="*/ 142410 h 1154599"/>
                  <a:gd name="connsiteX494" fmla="*/ 1932894 w 7487769"/>
                  <a:gd name="connsiteY494" fmla="*/ 167647 h 1154599"/>
                  <a:gd name="connsiteX495" fmla="*/ 1909460 w 7487769"/>
                  <a:gd name="connsiteY495" fmla="*/ 190631 h 1154599"/>
                  <a:gd name="connsiteX496" fmla="*/ 1907206 w 7487769"/>
                  <a:gd name="connsiteY496" fmla="*/ 192884 h 1154599"/>
                  <a:gd name="connsiteX497" fmla="*/ 1881519 w 7487769"/>
                  <a:gd name="connsiteY497" fmla="*/ 217670 h 1154599"/>
                  <a:gd name="connsiteX498" fmla="*/ 1859436 w 7487769"/>
                  <a:gd name="connsiteY498" fmla="*/ 239753 h 1154599"/>
                  <a:gd name="connsiteX499" fmla="*/ 1855831 w 7487769"/>
                  <a:gd name="connsiteY499" fmla="*/ 242907 h 1154599"/>
                  <a:gd name="connsiteX500" fmla="*/ 1826988 w 7487769"/>
                  <a:gd name="connsiteY500" fmla="*/ 268145 h 1154599"/>
                  <a:gd name="connsiteX501" fmla="*/ 1808962 w 7487769"/>
                  <a:gd name="connsiteY501" fmla="*/ 284368 h 1154599"/>
                  <a:gd name="connsiteX502" fmla="*/ 1798146 w 7487769"/>
                  <a:gd name="connsiteY502" fmla="*/ 293382 h 1154599"/>
                  <a:gd name="connsiteX503" fmla="*/ 1765247 w 7487769"/>
                  <a:gd name="connsiteY503" fmla="*/ 318168 h 1154599"/>
                  <a:gd name="connsiteX504" fmla="*/ 1758939 w 7487769"/>
                  <a:gd name="connsiteY504" fmla="*/ 323576 h 1154599"/>
                  <a:gd name="connsiteX505" fmla="*/ 1728293 w 7487769"/>
                  <a:gd name="connsiteY505" fmla="*/ 343405 h 1154599"/>
                  <a:gd name="connsiteX506" fmla="*/ 1708465 w 7487769"/>
                  <a:gd name="connsiteY506" fmla="*/ 356475 h 1154599"/>
                  <a:gd name="connsiteX507" fmla="*/ 1686381 w 7487769"/>
                  <a:gd name="connsiteY507" fmla="*/ 368643 h 1154599"/>
                  <a:gd name="connsiteX508" fmla="*/ 1658440 w 7487769"/>
                  <a:gd name="connsiteY508" fmla="*/ 383514 h 1154599"/>
                  <a:gd name="connsiteX509" fmla="*/ 1635006 w 7487769"/>
                  <a:gd name="connsiteY509" fmla="*/ 393880 h 1154599"/>
                  <a:gd name="connsiteX510" fmla="*/ 1607966 w 7487769"/>
                  <a:gd name="connsiteY510" fmla="*/ 405597 h 1154599"/>
                  <a:gd name="connsiteX511" fmla="*/ 1575970 w 7487769"/>
                  <a:gd name="connsiteY511" fmla="*/ 418666 h 1154599"/>
                  <a:gd name="connsiteX512" fmla="*/ 1557942 w 7487769"/>
                  <a:gd name="connsiteY512" fmla="*/ 425877 h 1154599"/>
                  <a:gd name="connsiteX513" fmla="*/ 1511524 w 7487769"/>
                  <a:gd name="connsiteY513" fmla="*/ 443903 h 1154599"/>
                  <a:gd name="connsiteX514" fmla="*/ 1507468 w 7487769"/>
                  <a:gd name="connsiteY514" fmla="*/ 445706 h 1154599"/>
                  <a:gd name="connsiteX515" fmla="*/ 1457445 w 7487769"/>
                  <a:gd name="connsiteY515" fmla="*/ 466887 h 1154599"/>
                  <a:gd name="connsiteX516" fmla="*/ 1452938 w 7487769"/>
                  <a:gd name="connsiteY516" fmla="*/ 469140 h 1154599"/>
                  <a:gd name="connsiteX517" fmla="*/ 1406971 w 7487769"/>
                  <a:gd name="connsiteY517" fmla="*/ 490322 h 1154599"/>
                  <a:gd name="connsiteX518" fmla="*/ 1398858 w 7487769"/>
                  <a:gd name="connsiteY518" fmla="*/ 494378 h 1154599"/>
                  <a:gd name="connsiteX519" fmla="*/ 1356946 w 7487769"/>
                  <a:gd name="connsiteY519" fmla="*/ 515559 h 1154599"/>
                  <a:gd name="connsiteX520" fmla="*/ 1349286 w 7487769"/>
                  <a:gd name="connsiteY520" fmla="*/ 519164 h 1154599"/>
                  <a:gd name="connsiteX521" fmla="*/ 1306472 w 7487769"/>
                  <a:gd name="connsiteY521" fmla="*/ 539895 h 1154599"/>
                  <a:gd name="connsiteX522" fmla="*/ 1296558 w 7487769"/>
                  <a:gd name="connsiteY522" fmla="*/ 544401 h 1154599"/>
                  <a:gd name="connsiteX523" fmla="*/ 1256448 w 7487769"/>
                  <a:gd name="connsiteY523" fmla="*/ 562878 h 1154599"/>
                  <a:gd name="connsiteX524" fmla="*/ 1239324 w 7487769"/>
                  <a:gd name="connsiteY524" fmla="*/ 569638 h 1154599"/>
                  <a:gd name="connsiteX525" fmla="*/ 1205974 w 7487769"/>
                  <a:gd name="connsiteY525" fmla="*/ 583158 h 1154599"/>
                  <a:gd name="connsiteX526" fmla="*/ 1169921 w 7487769"/>
                  <a:gd name="connsiteY526" fmla="*/ 594875 h 1154599"/>
                  <a:gd name="connsiteX527" fmla="*/ 1155951 w 7487769"/>
                  <a:gd name="connsiteY527" fmla="*/ 599382 h 1154599"/>
                  <a:gd name="connsiteX528" fmla="*/ 1105477 w 7487769"/>
                  <a:gd name="connsiteY528" fmla="*/ 613353 h 1154599"/>
                  <a:gd name="connsiteX529" fmla="*/ 1078437 w 7487769"/>
                  <a:gd name="connsiteY529" fmla="*/ 619662 h 1154599"/>
                  <a:gd name="connsiteX530" fmla="*/ 1055453 w 7487769"/>
                  <a:gd name="connsiteY530" fmla="*/ 625521 h 1154599"/>
                  <a:gd name="connsiteX531" fmla="*/ 1004979 w 7487769"/>
                  <a:gd name="connsiteY531" fmla="*/ 639041 h 1154599"/>
                  <a:gd name="connsiteX532" fmla="*/ 986501 w 7487769"/>
                  <a:gd name="connsiteY532" fmla="*/ 644899 h 1154599"/>
                  <a:gd name="connsiteX533" fmla="*/ 954956 w 7487769"/>
                  <a:gd name="connsiteY533" fmla="*/ 655715 h 1154599"/>
                  <a:gd name="connsiteX534" fmla="*/ 920254 w 7487769"/>
                  <a:gd name="connsiteY534" fmla="*/ 670136 h 1154599"/>
                  <a:gd name="connsiteX535" fmla="*/ 904480 w 7487769"/>
                  <a:gd name="connsiteY535" fmla="*/ 676446 h 1154599"/>
                  <a:gd name="connsiteX536" fmla="*/ 868879 w 7487769"/>
                  <a:gd name="connsiteY536" fmla="*/ 695374 h 1154599"/>
                  <a:gd name="connsiteX537" fmla="*/ 854457 w 7487769"/>
                  <a:gd name="connsiteY537" fmla="*/ 702584 h 1154599"/>
                  <a:gd name="connsiteX538" fmla="*/ 824262 w 7487769"/>
                  <a:gd name="connsiteY538" fmla="*/ 720160 h 1154599"/>
                  <a:gd name="connsiteX539" fmla="*/ 803983 w 7487769"/>
                  <a:gd name="connsiteY539" fmla="*/ 732778 h 1154599"/>
                  <a:gd name="connsiteX540" fmla="*/ 784154 w 7487769"/>
                  <a:gd name="connsiteY540" fmla="*/ 745397 h 1154599"/>
                  <a:gd name="connsiteX541" fmla="*/ 753959 w 7487769"/>
                  <a:gd name="connsiteY541" fmla="*/ 763874 h 1154599"/>
                  <a:gd name="connsiteX542" fmla="*/ 742692 w 7487769"/>
                  <a:gd name="connsiteY542" fmla="*/ 770634 h 1154599"/>
                  <a:gd name="connsiteX543" fmla="*/ 703485 w 7487769"/>
                  <a:gd name="connsiteY543" fmla="*/ 794069 h 1154599"/>
                  <a:gd name="connsiteX544" fmla="*/ 700781 w 7487769"/>
                  <a:gd name="connsiteY544" fmla="*/ 795871 h 1154599"/>
                  <a:gd name="connsiteX545" fmla="*/ 653462 w 7487769"/>
                  <a:gd name="connsiteY545" fmla="*/ 817954 h 1154599"/>
                  <a:gd name="connsiteX546" fmla="*/ 642645 w 7487769"/>
                  <a:gd name="connsiteY546" fmla="*/ 820658 h 1154599"/>
                  <a:gd name="connsiteX547" fmla="*/ 602986 w 7487769"/>
                  <a:gd name="connsiteY547" fmla="*/ 831474 h 1154599"/>
                  <a:gd name="connsiteX548" fmla="*/ 552963 w 7487769"/>
                  <a:gd name="connsiteY548" fmla="*/ 831474 h 1154599"/>
                  <a:gd name="connsiteX549" fmla="*/ 517812 w 7487769"/>
                  <a:gd name="connsiteY549" fmla="*/ 820658 h 1154599"/>
                  <a:gd name="connsiteX550" fmla="*/ 502489 w 7487769"/>
                  <a:gd name="connsiteY550" fmla="*/ 816151 h 1154599"/>
                  <a:gd name="connsiteX551" fmla="*/ 470493 w 7487769"/>
                  <a:gd name="connsiteY551" fmla="*/ 795871 h 1154599"/>
                  <a:gd name="connsiteX552" fmla="*/ 452465 w 7487769"/>
                  <a:gd name="connsiteY552" fmla="*/ 784154 h 1154599"/>
                  <a:gd name="connsiteX553" fmla="*/ 438494 w 7487769"/>
                  <a:gd name="connsiteY553" fmla="*/ 770634 h 1154599"/>
                  <a:gd name="connsiteX554" fmla="*/ 411906 w 7487769"/>
                  <a:gd name="connsiteY554" fmla="*/ 745397 h 1154599"/>
                  <a:gd name="connsiteX555" fmla="*/ 401991 w 7487769"/>
                  <a:gd name="connsiteY555" fmla="*/ 735933 h 1154599"/>
                  <a:gd name="connsiteX556" fmla="*/ 389372 w 7487769"/>
                  <a:gd name="connsiteY556" fmla="*/ 720160 h 1154599"/>
                  <a:gd name="connsiteX557" fmla="*/ 369543 w 7487769"/>
                  <a:gd name="connsiteY557" fmla="*/ 695374 h 1154599"/>
                  <a:gd name="connsiteX558" fmla="*/ 351968 w 7487769"/>
                  <a:gd name="connsiteY558" fmla="*/ 673742 h 1154599"/>
                  <a:gd name="connsiteX559" fmla="*/ 349264 w 7487769"/>
                  <a:gd name="connsiteY559" fmla="*/ 670136 h 1154599"/>
                  <a:gd name="connsiteX560" fmla="*/ 331688 w 7487769"/>
                  <a:gd name="connsiteY560" fmla="*/ 644899 h 1154599"/>
                  <a:gd name="connsiteX561" fmla="*/ 314562 w 7487769"/>
                  <a:gd name="connsiteY561" fmla="*/ 619662 h 1154599"/>
                  <a:gd name="connsiteX562" fmla="*/ 301494 w 7487769"/>
                  <a:gd name="connsiteY562" fmla="*/ 601185 h 1154599"/>
                  <a:gd name="connsiteX563" fmla="*/ 297437 w 7487769"/>
                  <a:gd name="connsiteY563" fmla="*/ 594875 h 1154599"/>
                  <a:gd name="connsiteX564" fmla="*/ 280762 w 7487769"/>
                  <a:gd name="connsiteY564" fmla="*/ 569638 h 1154599"/>
                  <a:gd name="connsiteX565" fmla="*/ 264539 w 7487769"/>
                  <a:gd name="connsiteY565" fmla="*/ 544401 h 1154599"/>
                  <a:gd name="connsiteX566" fmla="*/ 251469 w 7487769"/>
                  <a:gd name="connsiteY566" fmla="*/ 524572 h 1154599"/>
                  <a:gd name="connsiteX567" fmla="*/ 247414 w 7487769"/>
                  <a:gd name="connsiteY567" fmla="*/ 519164 h 1154599"/>
                  <a:gd name="connsiteX568" fmla="*/ 231189 w 7487769"/>
                  <a:gd name="connsiteY568" fmla="*/ 494378 h 1154599"/>
                  <a:gd name="connsiteX569" fmla="*/ 214065 w 7487769"/>
                  <a:gd name="connsiteY569" fmla="*/ 469140 h 1154599"/>
                  <a:gd name="connsiteX570" fmla="*/ 200995 w 7487769"/>
                  <a:gd name="connsiteY570" fmla="*/ 449311 h 1154599"/>
                  <a:gd name="connsiteX571" fmla="*/ 196940 w 7487769"/>
                  <a:gd name="connsiteY571" fmla="*/ 443903 h 1154599"/>
                  <a:gd name="connsiteX572" fmla="*/ 177561 w 7487769"/>
                  <a:gd name="connsiteY572" fmla="*/ 418666 h 1154599"/>
                  <a:gd name="connsiteX573" fmla="*/ 159084 w 7487769"/>
                  <a:gd name="connsiteY573" fmla="*/ 393880 h 1154599"/>
                  <a:gd name="connsiteX574" fmla="*/ 150971 w 7487769"/>
                  <a:gd name="connsiteY574" fmla="*/ 382613 h 1154599"/>
                  <a:gd name="connsiteX575" fmla="*/ 137452 w 7487769"/>
                  <a:gd name="connsiteY575" fmla="*/ 368643 h 1154599"/>
                  <a:gd name="connsiteX576" fmla="*/ 113567 w 7487769"/>
                  <a:gd name="connsiteY576" fmla="*/ 343405 h 1154599"/>
                  <a:gd name="connsiteX577" fmla="*/ 100497 w 7487769"/>
                  <a:gd name="connsiteY577" fmla="*/ 329886 h 1154599"/>
                  <a:gd name="connsiteX578" fmla="*/ 83372 w 7487769"/>
                  <a:gd name="connsiteY578" fmla="*/ 318168 h 1154599"/>
                  <a:gd name="connsiteX579" fmla="*/ 50474 w 7487769"/>
                  <a:gd name="connsiteY579" fmla="*/ 294283 h 1154599"/>
                  <a:gd name="connsiteX580" fmla="*/ 46418 w 7487769"/>
                  <a:gd name="connsiteY580" fmla="*/ 293382 h 1154599"/>
                  <a:gd name="connsiteX581" fmla="*/ 0 w 7487769"/>
                  <a:gd name="connsiteY581" fmla="*/ 279411 h 1154599"/>
                  <a:gd name="connsiteX582" fmla="*/ 0 w 7487769"/>
                  <a:gd name="connsiteY582" fmla="*/ 293382 h 1154599"/>
                  <a:gd name="connsiteX583" fmla="*/ 0 w 7487769"/>
                  <a:gd name="connsiteY583" fmla="*/ 318168 h 1154599"/>
                  <a:gd name="connsiteX584" fmla="*/ 0 w 7487769"/>
                  <a:gd name="connsiteY584" fmla="*/ 343405 h 1154599"/>
                  <a:gd name="connsiteX585" fmla="*/ 0 w 7487769"/>
                  <a:gd name="connsiteY585" fmla="*/ 368643 h 1154599"/>
                  <a:gd name="connsiteX586" fmla="*/ 0 w 7487769"/>
                  <a:gd name="connsiteY586" fmla="*/ 393880 h 1154599"/>
                  <a:gd name="connsiteX587" fmla="*/ 0 w 7487769"/>
                  <a:gd name="connsiteY587" fmla="*/ 418666 h 1154599"/>
                  <a:gd name="connsiteX588" fmla="*/ 0 w 7487769"/>
                  <a:gd name="connsiteY588" fmla="*/ 443903 h 1154599"/>
                  <a:gd name="connsiteX589" fmla="*/ 0 w 7487769"/>
                  <a:gd name="connsiteY589" fmla="*/ 469140 h 1154599"/>
                  <a:gd name="connsiteX590" fmla="*/ 0 w 7487769"/>
                  <a:gd name="connsiteY590" fmla="*/ 494378 h 1154599"/>
                  <a:gd name="connsiteX591" fmla="*/ 0 w 7487769"/>
                  <a:gd name="connsiteY591" fmla="*/ 519164 h 1154599"/>
                  <a:gd name="connsiteX592" fmla="*/ 0 w 7487769"/>
                  <a:gd name="connsiteY592" fmla="*/ 544401 h 1154599"/>
                  <a:gd name="connsiteX593" fmla="*/ 0 w 7487769"/>
                  <a:gd name="connsiteY593" fmla="*/ 569638 h 1154599"/>
                  <a:gd name="connsiteX594" fmla="*/ 0 w 7487769"/>
                  <a:gd name="connsiteY594" fmla="*/ 594875 h 1154599"/>
                  <a:gd name="connsiteX595" fmla="*/ 0 w 7487769"/>
                  <a:gd name="connsiteY595" fmla="*/ 602086 h 1154599"/>
                  <a:gd name="connsiteX596" fmla="*/ 50474 w 7487769"/>
                  <a:gd name="connsiteY596" fmla="*/ 617409 h 1154599"/>
                  <a:gd name="connsiteX597" fmla="*/ 53629 w 7487769"/>
                  <a:gd name="connsiteY597" fmla="*/ 619662 h 1154599"/>
                  <a:gd name="connsiteX598" fmla="*/ 90133 w 7487769"/>
                  <a:gd name="connsiteY598" fmla="*/ 644899 h 1154599"/>
                  <a:gd name="connsiteX599" fmla="*/ 100497 w 7487769"/>
                  <a:gd name="connsiteY599" fmla="*/ 652110 h 1154599"/>
                  <a:gd name="connsiteX600" fmla="*/ 117171 w 7487769"/>
                  <a:gd name="connsiteY600" fmla="*/ 670136 h 1154599"/>
                  <a:gd name="connsiteX601" fmla="*/ 141959 w 7487769"/>
                  <a:gd name="connsiteY601" fmla="*/ 695374 h 1154599"/>
                  <a:gd name="connsiteX602" fmla="*/ 150971 w 7487769"/>
                  <a:gd name="connsiteY602" fmla="*/ 704837 h 1154599"/>
                  <a:gd name="connsiteX603" fmla="*/ 162689 w 7487769"/>
                  <a:gd name="connsiteY603" fmla="*/ 720160 h 1154599"/>
                  <a:gd name="connsiteX604" fmla="*/ 181166 w 7487769"/>
                  <a:gd name="connsiteY604" fmla="*/ 745397 h 1154599"/>
                  <a:gd name="connsiteX605" fmla="*/ 200095 w 7487769"/>
                  <a:gd name="connsiteY605" fmla="*/ 770634 h 1154599"/>
                  <a:gd name="connsiteX606" fmla="*/ 200995 w 7487769"/>
                  <a:gd name="connsiteY606" fmla="*/ 771536 h 1154599"/>
                  <a:gd name="connsiteX607" fmla="*/ 216769 w 7487769"/>
                  <a:gd name="connsiteY607" fmla="*/ 795871 h 1154599"/>
                  <a:gd name="connsiteX608" fmla="*/ 233894 w 7487769"/>
                  <a:gd name="connsiteY608" fmla="*/ 820658 h 1154599"/>
                  <a:gd name="connsiteX609" fmla="*/ 250569 w 7487769"/>
                  <a:gd name="connsiteY609" fmla="*/ 845895 h 1154599"/>
                  <a:gd name="connsiteX610" fmla="*/ 251469 w 7487769"/>
                  <a:gd name="connsiteY610" fmla="*/ 847247 h 1154599"/>
                  <a:gd name="connsiteX611" fmla="*/ 267243 w 7487769"/>
                  <a:gd name="connsiteY611" fmla="*/ 871132 h 1154599"/>
                  <a:gd name="connsiteX612" fmla="*/ 283917 w 7487769"/>
                  <a:gd name="connsiteY612" fmla="*/ 896369 h 1154599"/>
                  <a:gd name="connsiteX613" fmla="*/ 300592 w 7487769"/>
                  <a:gd name="connsiteY613" fmla="*/ 921156 h 1154599"/>
                  <a:gd name="connsiteX614" fmla="*/ 301494 w 7487769"/>
                  <a:gd name="connsiteY614" fmla="*/ 922958 h 1154599"/>
                  <a:gd name="connsiteX615" fmla="*/ 317266 w 7487769"/>
                  <a:gd name="connsiteY615" fmla="*/ 946393 h 1154599"/>
                  <a:gd name="connsiteX616" fmla="*/ 334842 w 7487769"/>
                  <a:gd name="connsiteY616" fmla="*/ 971630 h 1154599"/>
                  <a:gd name="connsiteX617" fmla="*/ 351968 w 7487769"/>
                  <a:gd name="connsiteY617" fmla="*/ 995966 h 1154599"/>
                  <a:gd name="connsiteX618" fmla="*/ 352418 w 7487769"/>
                  <a:gd name="connsiteY618" fmla="*/ 996867 h 1154599"/>
                  <a:gd name="connsiteX619" fmla="*/ 373149 w 7487769"/>
                  <a:gd name="connsiteY619" fmla="*/ 1021654 h 1154599"/>
                  <a:gd name="connsiteX620" fmla="*/ 392527 w 7487769"/>
                  <a:gd name="connsiteY620" fmla="*/ 1046891 h 1154599"/>
                  <a:gd name="connsiteX621" fmla="*/ 401991 w 7487769"/>
                  <a:gd name="connsiteY621" fmla="*/ 1058157 h 1154599"/>
                  <a:gd name="connsiteX622" fmla="*/ 416864 w 7487769"/>
                  <a:gd name="connsiteY622" fmla="*/ 1072128 h 1154599"/>
                  <a:gd name="connsiteX623" fmla="*/ 442550 w 7487769"/>
                  <a:gd name="connsiteY623" fmla="*/ 1097365 h 1154599"/>
                  <a:gd name="connsiteX624" fmla="*/ 452465 w 7487769"/>
                  <a:gd name="connsiteY624" fmla="*/ 1106378 h 1154599"/>
                  <a:gd name="connsiteX625" fmla="*/ 476801 w 7487769"/>
                  <a:gd name="connsiteY625" fmla="*/ 1122152 h 1154599"/>
                  <a:gd name="connsiteX626" fmla="*/ 502489 w 7487769"/>
                  <a:gd name="connsiteY626" fmla="*/ 1139277 h 1154599"/>
                  <a:gd name="connsiteX627" fmla="*/ 529529 w 7487769"/>
                  <a:gd name="connsiteY627" fmla="*/ 1147389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29126" y="1147389"/>
                    </a:lnTo>
                    <a:lnTo>
                      <a:pt x="653462" y="1140178"/>
                    </a:lnTo>
                    <a:lnTo>
                      <a:pt x="692218" y="1122152"/>
                    </a:lnTo>
                    <a:lnTo>
                      <a:pt x="703485" y="1116744"/>
                    </a:lnTo>
                    <a:lnTo>
                      <a:pt x="735032" y="1097365"/>
                    </a:lnTo>
                    <a:lnTo>
                      <a:pt x="753959" y="1086549"/>
                    </a:lnTo>
                    <a:lnTo>
                      <a:pt x="776943" y="1072128"/>
                    </a:lnTo>
                    <a:lnTo>
                      <a:pt x="803983" y="1055453"/>
                    </a:lnTo>
                    <a:lnTo>
                      <a:pt x="818854" y="1046891"/>
                    </a:lnTo>
                    <a:lnTo>
                      <a:pt x="854457" y="1025259"/>
                    </a:lnTo>
                    <a:lnTo>
                      <a:pt x="860766" y="1021654"/>
                    </a:lnTo>
                    <a:lnTo>
                      <a:pt x="904480" y="999120"/>
                    </a:lnTo>
                    <a:lnTo>
                      <a:pt x="909889" y="996867"/>
                    </a:lnTo>
                    <a:lnTo>
                      <a:pt x="954956" y="977489"/>
                    </a:lnTo>
                    <a:lnTo>
                      <a:pt x="972982" y="971630"/>
                    </a:lnTo>
                    <a:lnTo>
                      <a:pt x="1004979" y="960814"/>
                    </a:lnTo>
                    <a:lnTo>
                      <a:pt x="1055453" y="948196"/>
                    </a:lnTo>
                    <a:lnTo>
                      <a:pt x="1062212" y="946393"/>
                    </a:lnTo>
                    <a:lnTo>
                      <a:pt x="1105477" y="935577"/>
                    </a:lnTo>
                    <a:lnTo>
                      <a:pt x="1155951" y="922057"/>
                    </a:lnTo>
                    <a:lnTo>
                      <a:pt x="1157754" y="921156"/>
                    </a:lnTo>
                    <a:lnTo>
                      <a:pt x="1205974" y="905382"/>
                    </a:lnTo>
                    <a:lnTo>
                      <a:pt x="1228507" y="896369"/>
                    </a:lnTo>
                    <a:lnTo>
                      <a:pt x="1256448" y="885553"/>
                    </a:lnTo>
                    <a:lnTo>
                      <a:pt x="1286643" y="871132"/>
                    </a:lnTo>
                    <a:lnTo>
                      <a:pt x="1306472" y="861668"/>
                    </a:lnTo>
                    <a:lnTo>
                      <a:pt x="1340272" y="845895"/>
                    </a:lnTo>
                    <a:lnTo>
                      <a:pt x="1356946" y="838234"/>
                    </a:lnTo>
                    <a:lnTo>
                      <a:pt x="1390746" y="820658"/>
                    </a:lnTo>
                    <a:lnTo>
                      <a:pt x="1406971" y="812546"/>
                    </a:lnTo>
                    <a:lnTo>
                      <a:pt x="1443474" y="795871"/>
                    </a:lnTo>
                    <a:lnTo>
                      <a:pt x="1457445" y="789562"/>
                    </a:lnTo>
                    <a:lnTo>
                      <a:pt x="1502060" y="770634"/>
                    </a:lnTo>
                    <a:lnTo>
                      <a:pt x="1507468" y="767930"/>
                    </a:lnTo>
                    <a:lnTo>
                      <a:pt x="1557942" y="747650"/>
                    </a:lnTo>
                    <a:lnTo>
                      <a:pt x="1563351" y="745397"/>
                    </a:lnTo>
                    <a:lnTo>
                      <a:pt x="1607966" y="727821"/>
                    </a:lnTo>
                    <a:lnTo>
                      <a:pt x="1625541" y="720160"/>
                    </a:lnTo>
                    <a:lnTo>
                      <a:pt x="1658440" y="706189"/>
                    </a:lnTo>
                    <a:lnTo>
                      <a:pt x="1678721" y="695374"/>
                    </a:lnTo>
                    <a:lnTo>
                      <a:pt x="1708465" y="679150"/>
                    </a:lnTo>
                    <a:lnTo>
                      <a:pt x="1722435" y="670136"/>
                    </a:lnTo>
                    <a:lnTo>
                      <a:pt x="1758939" y="646702"/>
                    </a:lnTo>
                    <a:lnTo>
                      <a:pt x="1761191" y="644899"/>
                    </a:lnTo>
                    <a:lnTo>
                      <a:pt x="1792738" y="619662"/>
                    </a:lnTo>
                    <a:lnTo>
                      <a:pt x="1808962" y="607043"/>
                    </a:lnTo>
                    <a:lnTo>
                      <a:pt x="1822482" y="594875"/>
                    </a:lnTo>
                    <a:lnTo>
                      <a:pt x="1850873" y="569638"/>
                    </a:lnTo>
                    <a:lnTo>
                      <a:pt x="1859436" y="561977"/>
                    </a:lnTo>
                    <a:lnTo>
                      <a:pt x="1877012" y="544401"/>
                    </a:lnTo>
                    <a:lnTo>
                      <a:pt x="1903150" y="519164"/>
                    </a:lnTo>
                    <a:lnTo>
                      <a:pt x="1909460" y="512855"/>
                    </a:lnTo>
                    <a:lnTo>
                      <a:pt x="1928387" y="494378"/>
                    </a:lnTo>
                    <a:lnTo>
                      <a:pt x="1955427" y="469140"/>
                    </a:lnTo>
                    <a:lnTo>
                      <a:pt x="1959934" y="464634"/>
                    </a:lnTo>
                    <a:lnTo>
                      <a:pt x="1982016" y="443903"/>
                    </a:lnTo>
                    <a:lnTo>
                      <a:pt x="2009957" y="418666"/>
                    </a:lnTo>
                    <a:lnTo>
                      <a:pt x="2009957" y="418666"/>
                    </a:lnTo>
                    <a:lnTo>
                      <a:pt x="2041504" y="393880"/>
                    </a:lnTo>
                    <a:lnTo>
                      <a:pt x="2060433" y="379458"/>
                    </a:lnTo>
                    <a:lnTo>
                      <a:pt x="2079360" y="368643"/>
                    </a:lnTo>
                    <a:lnTo>
                      <a:pt x="2110456" y="350165"/>
                    </a:lnTo>
                    <a:lnTo>
                      <a:pt x="2128032" y="343405"/>
                    </a:lnTo>
                    <a:lnTo>
                      <a:pt x="2160930" y="330787"/>
                    </a:lnTo>
                    <a:lnTo>
                      <a:pt x="2210954" y="322675"/>
                    </a:lnTo>
                    <a:lnTo>
                      <a:pt x="2261428" y="324027"/>
                    </a:lnTo>
                    <a:lnTo>
                      <a:pt x="2311451" y="332139"/>
                    </a:lnTo>
                    <a:lnTo>
                      <a:pt x="2357869" y="343405"/>
                    </a:lnTo>
                    <a:lnTo>
                      <a:pt x="2361926" y="344307"/>
                    </a:lnTo>
                    <a:lnTo>
                      <a:pt x="2411949" y="359629"/>
                    </a:lnTo>
                    <a:lnTo>
                      <a:pt x="2437186" y="368643"/>
                    </a:lnTo>
                    <a:lnTo>
                      <a:pt x="2462423" y="377205"/>
                    </a:lnTo>
                    <a:lnTo>
                      <a:pt x="2507490" y="393880"/>
                    </a:lnTo>
                    <a:lnTo>
                      <a:pt x="2512448" y="395682"/>
                    </a:lnTo>
                    <a:lnTo>
                      <a:pt x="2562922" y="415511"/>
                    </a:lnTo>
                    <a:lnTo>
                      <a:pt x="2569682" y="418666"/>
                    </a:lnTo>
                    <a:lnTo>
                      <a:pt x="2612945" y="437594"/>
                    </a:lnTo>
                    <a:lnTo>
                      <a:pt x="2626466" y="443903"/>
                    </a:lnTo>
                    <a:lnTo>
                      <a:pt x="2663419" y="461479"/>
                    </a:lnTo>
                    <a:lnTo>
                      <a:pt x="2678292" y="469140"/>
                    </a:lnTo>
                    <a:lnTo>
                      <a:pt x="2713443" y="488068"/>
                    </a:lnTo>
                    <a:lnTo>
                      <a:pt x="2725161" y="494378"/>
                    </a:lnTo>
                    <a:lnTo>
                      <a:pt x="2763917" y="514657"/>
                    </a:lnTo>
                    <a:lnTo>
                      <a:pt x="2772480" y="519164"/>
                    </a:lnTo>
                    <a:lnTo>
                      <a:pt x="2813942" y="541697"/>
                    </a:lnTo>
                    <a:lnTo>
                      <a:pt x="2820250" y="544401"/>
                    </a:lnTo>
                    <a:lnTo>
                      <a:pt x="2864416" y="565582"/>
                    </a:lnTo>
                    <a:lnTo>
                      <a:pt x="2874330" y="569638"/>
                    </a:lnTo>
                    <a:lnTo>
                      <a:pt x="2914439" y="586313"/>
                    </a:lnTo>
                    <a:lnTo>
                      <a:pt x="2945986" y="594875"/>
                    </a:lnTo>
                    <a:lnTo>
                      <a:pt x="2964913" y="599833"/>
                    </a:lnTo>
                    <a:lnTo>
                      <a:pt x="3014937" y="607043"/>
                    </a:lnTo>
                    <a:lnTo>
                      <a:pt x="3065411" y="607494"/>
                    </a:lnTo>
                    <a:lnTo>
                      <a:pt x="3115885" y="601185"/>
                    </a:lnTo>
                    <a:lnTo>
                      <a:pt x="3144728" y="594875"/>
                    </a:lnTo>
                    <a:lnTo>
                      <a:pt x="3165909" y="589918"/>
                    </a:lnTo>
                    <a:lnTo>
                      <a:pt x="3216384" y="573694"/>
                    </a:lnTo>
                    <a:lnTo>
                      <a:pt x="3228551" y="569638"/>
                    </a:lnTo>
                    <a:lnTo>
                      <a:pt x="3266407" y="555668"/>
                    </a:lnTo>
                    <a:lnTo>
                      <a:pt x="3298405" y="544401"/>
                    </a:lnTo>
                    <a:lnTo>
                      <a:pt x="3316881" y="538092"/>
                    </a:lnTo>
                    <a:lnTo>
                      <a:pt x="3366905" y="522319"/>
                    </a:lnTo>
                    <a:lnTo>
                      <a:pt x="3379072" y="519164"/>
                    </a:lnTo>
                    <a:lnTo>
                      <a:pt x="3417379" y="510601"/>
                    </a:lnTo>
                    <a:lnTo>
                      <a:pt x="3467403" y="505194"/>
                    </a:lnTo>
                    <a:lnTo>
                      <a:pt x="3517877" y="506996"/>
                    </a:lnTo>
                    <a:lnTo>
                      <a:pt x="3567900" y="516009"/>
                    </a:lnTo>
                    <a:lnTo>
                      <a:pt x="3578717" y="519164"/>
                    </a:lnTo>
                    <a:lnTo>
                      <a:pt x="3618374" y="532233"/>
                    </a:lnTo>
                    <a:lnTo>
                      <a:pt x="3645866" y="544401"/>
                    </a:lnTo>
                    <a:lnTo>
                      <a:pt x="3668399" y="554766"/>
                    </a:lnTo>
                    <a:lnTo>
                      <a:pt x="3696791" y="569638"/>
                    </a:lnTo>
                    <a:lnTo>
                      <a:pt x="3718873" y="580454"/>
                    </a:lnTo>
                    <a:lnTo>
                      <a:pt x="3746814" y="594875"/>
                    </a:lnTo>
                    <a:lnTo>
                      <a:pt x="3768896" y="606593"/>
                    </a:lnTo>
                    <a:lnTo>
                      <a:pt x="3795936" y="619662"/>
                    </a:lnTo>
                    <a:lnTo>
                      <a:pt x="3819371" y="630478"/>
                    </a:lnTo>
                    <a:lnTo>
                      <a:pt x="3856776" y="644899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44656" y="670136"/>
                    </a:lnTo>
                    <a:lnTo>
                      <a:pt x="3969893" y="675094"/>
                    </a:lnTo>
                    <a:lnTo>
                      <a:pt x="4020367" y="681853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44750" y="695374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71387" y="719709"/>
                    </a:lnTo>
                    <a:lnTo>
                      <a:pt x="4273188" y="720160"/>
                    </a:lnTo>
                    <a:lnTo>
                      <a:pt x="4321861" y="731877"/>
                    </a:lnTo>
                    <a:lnTo>
                      <a:pt x="4371884" y="745397"/>
                    </a:lnTo>
                    <a:lnTo>
                      <a:pt x="4373235" y="745397"/>
                    </a:lnTo>
                    <a:lnTo>
                      <a:pt x="4422358" y="756664"/>
                    </a:lnTo>
                    <a:lnTo>
                      <a:pt x="4472382" y="768381"/>
                    </a:lnTo>
                    <a:lnTo>
                      <a:pt x="4485901" y="770634"/>
                    </a:lnTo>
                    <a:lnTo>
                      <a:pt x="4522856" y="777394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41381" y="795871"/>
                    </a:lnTo>
                    <a:lnTo>
                      <a:pt x="4673377" y="799026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793705" y="795871"/>
                    </a:lnTo>
                    <a:lnTo>
                      <a:pt x="4824350" y="789111"/>
                    </a:lnTo>
                    <a:lnTo>
                      <a:pt x="4868965" y="770634"/>
                    </a:lnTo>
                    <a:lnTo>
                      <a:pt x="4874374" y="768381"/>
                    </a:lnTo>
                    <a:lnTo>
                      <a:pt x="4910878" y="745397"/>
                    </a:lnTo>
                    <a:lnTo>
                      <a:pt x="4924848" y="736384"/>
                    </a:lnTo>
                    <a:lnTo>
                      <a:pt x="4942423" y="720160"/>
                    </a:lnTo>
                    <a:lnTo>
                      <a:pt x="4971716" y="695374"/>
                    </a:lnTo>
                    <a:lnTo>
                      <a:pt x="4974871" y="692219"/>
                    </a:lnTo>
                    <a:lnTo>
                      <a:pt x="4996504" y="670136"/>
                    </a:lnTo>
                    <a:lnTo>
                      <a:pt x="5020389" y="644899"/>
                    </a:lnTo>
                    <a:lnTo>
                      <a:pt x="5025345" y="639942"/>
                    </a:lnTo>
                    <a:lnTo>
                      <a:pt x="5042922" y="619662"/>
                    </a:lnTo>
                    <a:lnTo>
                      <a:pt x="5065455" y="594875"/>
                    </a:lnTo>
                    <a:lnTo>
                      <a:pt x="5075370" y="582708"/>
                    </a:lnTo>
                    <a:lnTo>
                      <a:pt x="5086636" y="569638"/>
                    </a:lnTo>
                    <a:lnTo>
                      <a:pt x="5108718" y="544401"/>
                    </a:lnTo>
                    <a:lnTo>
                      <a:pt x="5125844" y="524121"/>
                    </a:lnTo>
                    <a:lnTo>
                      <a:pt x="5129899" y="519164"/>
                    </a:lnTo>
                    <a:lnTo>
                      <a:pt x="5153785" y="494378"/>
                    </a:lnTo>
                    <a:lnTo>
                      <a:pt x="5175867" y="470943"/>
                    </a:lnTo>
                    <a:lnTo>
                      <a:pt x="5178121" y="469140"/>
                    </a:lnTo>
                    <a:lnTo>
                      <a:pt x="5205611" y="443903"/>
                    </a:lnTo>
                    <a:lnTo>
                      <a:pt x="5226342" y="425426"/>
                    </a:lnTo>
                    <a:lnTo>
                      <a:pt x="5235806" y="418666"/>
                    </a:lnTo>
                    <a:lnTo>
                      <a:pt x="5273661" y="393880"/>
                    </a:lnTo>
                    <a:lnTo>
                      <a:pt x="5276365" y="392077"/>
                    </a:lnTo>
                    <a:lnTo>
                      <a:pt x="5326839" y="372248"/>
                    </a:lnTo>
                    <a:lnTo>
                      <a:pt x="5361991" y="368643"/>
                    </a:lnTo>
                    <a:lnTo>
                      <a:pt x="5376863" y="366840"/>
                    </a:lnTo>
                    <a:lnTo>
                      <a:pt x="5385876" y="368643"/>
                    </a:lnTo>
                    <a:lnTo>
                      <a:pt x="5427337" y="375402"/>
                    </a:lnTo>
                    <a:lnTo>
                      <a:pt x="5476911" y="393880"/>
                    </a:lnTo>
                    <a:lnTo>
                      <a:pt x="5477360" y="393880"/>
                    </a:lnTo>
                    <a:lnTo>
                      <a:pt x="5517470" y="418666"/>
                    </a:lnTo>
                    <a:lnTo>
                      <a:pt x="5527836" y="424976"/>
                    </a:lnTo>
                    <a:lnTo>
                      <a:pt x="5553523" y="443903"/>
                    </a:lnTo>
                    <a:lnTo>
                      <a:pt x="5577859" y="462380"/>
                    </a:lnTo>
                    <a:lnTo>
                      <a:pt x="5585970" y="469140"/>
                    </a:lnTo>
                    <a:lnTo>
                      <a:pt x="5615714" y="494378"/>
                    </a:lnTo>
                    <a:lnTo>
                      <a:pt x="5628333" y="504743"/>
                    </a:lnTo>
                    <a:lnTo>
                      <a:pt x="5644558" y="519164"/>
                    </a:lnTo>
                    <a:lnTo>
                      <a:pt x="5672498" y="544401"/>
                    </a:lnTo>
                    <a:lnTo>
                      <a:pt x="5678357" y="549809"/>
                    </a:lnTo>
                    <a:lnTo>
                      <a:pt x="5699988" y="569638"/>
                    </a:lnTo>
                    <a:lnTo>
                      <a:pt x="5728380" y="594875"/>
                    </a:lnTo>
                    <a:lnTo>
                      <a:pt x="5728831" y="595326"/>
                    </a:lnTo>
                    <a:lnTo>
                      <a:pt x="5757223" y="619662"/>
                    </a:lnTo>
                    <a:lnTo>
                      <a:pt x="5778854" y="639041"/>
                    </a:lnTo>
                    <a:lnTo>
                      <a:pt x="5786967" y="644899"/>
                    </a:lnTo>
                    <a:lnTo>
                      <a:pt x="5820767" y="670136"/>
                    </a:lnTo>
                    <a:lnTo>
                      <a:pt x="5829328" y="676896"/>
                    </a:lnTo>
                    <a:lnTo>
                      <a:pt x="5856820" y="695374"/>
                    </a:lnTo>
                    <a:lnTo>
                      <a:pt x="5879353" y="709344"/>
                    </a:lnTo>
                    <a:lnTo>
                      <a:pt x="5901886" y="720160"/>
                    </a:lnTo>
                    <a:lnTo>
                      <a:pt x="5929827" y="733680"/>
                    </a:lnTo>
                    <a:lnTo>
                      <a:pt x="5967682" y="745397"/>
                    </a:lnTo>
                    <a:lnTo>
                      <a:pt x="5979851" y="749453"/>
                    </a:lnTo>
                    <a:lnTo>
                      <a:pt x="6030325" y="756664"/>
                    </a:lnTo>
                    <a:lnTo>
                      <a:pt x="6080348" y="756213"/>
                    </a:lnTo>
                    <a:lnTo>
                      <a:pt x="6130822" y="749002"/>
                    </a:lnTo>
                    <a:lnTo>
                      <a:pt x="6144343" y="745397"/>
                    </a:lnTo>
                    <a:lnTo>
                      <a:pt x="6180847" y="736834"/>
                    </a:lnTo>
                    <a:lnTo>
                      <a:pt x="6229068" y="720160"/>
                    </a:lnTo>
                    <a:lnTo>
                      <a:pt x="6231321" y="719709"/>
                    </a:lnTo>
                    <a:lnTo>
                      <a:pt x="6281344" y="702133"/>
                    </a:lnTo>
                    <a:lnTo>
                      <a:pt x="6298469" y="695374"/>
                    </a:lnTo>
                    <a:lnTo>
                      <a:pt x="6331819" y="681403"/>
                    </a:lnTo>
                    <a:lnTo>
                      <a:pt x="6355704" y="670136"/>
                    </a:lnTo>
                    <a:lnTo>
                      <a:pt x="6381842" y="658870"/>
                    </a:lnTo>
                    <a:lnTo>
                      <a:pt x="6411586" y="644899"/>
                    </a:lnTo>
                    <a:lnTo>
                      <a:pt x="6432316" y="634985"/>
                    </a:lnTo>
                    <a:lnTo>
                      <a:pt x="6463412" y="619662"/>
                    </a:lnTo>
                    <a:lnTo>
                      <a:pt x="6482340" y="610198"/>
                    </a:lnTo>
                    <a:lnTo>
                      <a:pt x="6515238" y="594875"/>
                    </a:lnTo>
                    <a:lnTo>
                      <a:pt x="6532814" y="586313"/>
                    </a:lnTo>
                    <a:lnTo>
                      <a:pt x="6571121" y="569638"/>
                    </a:lnTo>
                    <a:lnTo>
                      <a:pt x="6582837" y="564230"/>
                    </a:lnTo>
                    <a:lnTo>
                      <a:pt x="6633313" y="548007"/>
                    </a:lnTo>
                    <a:lnTo>
                      <a:pt x="6656747" y="544401"/>
                    </a:lnTo>
                    <a:lnTo>
                      <a:pt x="6683336" y="540345"/>
                    </a:lnTo>
                    <a:lnTo>
                      <a:pt x="6718939" y="544401"/>
                    </a:lnTo>
                    <a:lnTo>
                      <a:pt x="6733810" y="546204"/>
                    </a:lnTo>
                    <a:lnTo>
                      <a:pt x="6783834" y="567836"/>
                    </a:lnTo>
                    <a:lnTo>
                      <a:pt x="6786538" y="569638"/>
                    </a:lnTo>
                    <a:lnTo>
                      <a:pt x="6819436" y="594875"/>
                    </a:lnTo>
                    <a:lnTo>
                      <a:pt x="6834308" y="606142"/>
                    </a:lnTo>
                    <a:lnTo>
                      <a:pt x="6846476" y="619662"/>
                    </a:lnTo>
                    <a:lnTo>
                      <a:pt x="6869009" y="644899"/>
                    </a:lnTo>
                    <a:lnTo>
                      <a:pt x="6884331" y="662926"/>
                    </a:lnTo>
                    <a:lnTo>
                      <a:pt x="6889739" y="670136"/>
                    </a:lnTo>
                    <a:lnTo>
                      <a:pt x="6908216" y="695374"/>
                    </a:lnTo>
                    <a:lnTo>
                      <a:pt x="6926244" y="720160"/>
                    </a:lnTo>
                    <a:lnTo>
                      <a:pt x="6934805" y="732328"/>
                    </a:lnTo>
                    <a:lnTo>
                      <a:pt x="6942918" y="745397"/>
                    </a:lnTo>
                    <a:lnTo>
                      <a:pt x="6958692" y="770634"/>
                    </a:lnTo>
                    <a:lnTo>
                      <a:pt x="6974915" y="795871"/>
                    </a:lnTo>
                    <a:lnTo>
                      <a:pt x="6984830" y="812095"/>
                    </a:lnTo>
                    <a:lnTo>
                      <a:pt x="6990237" y="820658"/>
                    </a:lnTo>
                    <a:lnTo>
                      <a:pt x="7005560" y="845895"/>
                    </a:lnTo>
                    <a:lnTo>
                      <a:pt x="7021333" y="871132"/>
                    </a:lnTo>
                    <a:lnTo>
                      <a:pt x="7035304" y="894116"/>
                    </a:lnTo>
                    <a:lnTo>
                      <a:pt x="7036656" y="896369"/>
                    </a:lnTo>
                    <a:lnTo>
                      <a:pt x="7053330" y="921156"/>
                    </a:lnTo>
                    <a:lnTo>
                      <a:pt x="7069103" y="946393"/>
                    </a:lnTo>
                    <a:lnTo>
                      <a:pt x="7085328" y="971630"/>
                    </a:lnTo>
                    <a:lnTo>
                      <a:pt x="7085778" y="971630"/>
                    </a:lnTo>
                    <a:lnTo>
                      <a:pt x="7104706" y="996867"/>
                    </a:lnTo>
                    <a:lnTo>
                      <a:pt x="7123633" y="1021654"/>
                    </a:lnTo>
                    <a:lnTo>
                      <a:pt x="7135802" y="1037427"/>
                    </a:lnTo>
                    <a:lnTo>
                      <a:pt x="7145266" y="1046891"/>
                    </a:lnTo>
                    <a:lnTo>
                      <a:pt x="7170503" y="1072128"/>
                    </a:lnTo>
                    <a:lnTo>
                      <a:pt x="7186276" y="1087450"/>
                    </a:lnTo>
                    <a:lnTo>
                      <a:pt x="7201599" y="1097365"/>
                    </a:lnTo>
                    <a:lnTo>
                      <a:pt x="7236299" y="1117645"/>
                    </a:lnTo>
                    <a:lnTo>
                      <a:pt x="7257480" y="1122152"/>
                    </a:lnTo>
                    <a:lnTo>
                      <a:pt x="7286775" y="1128911"/>
                    </a:lnTo>
                    <a:lnTo>
                      <a:pt x="7336797" y="1122602"/>
                    </a:lnTo>
                    <a:lnTo>
                      <a:pt x="7337249" y="1122152"/>
                    </a:lnTo>
                    <a:lnTo>
                      <a:pt x="7387272" y="1102322"/>
                    </a:lnTo>
                    <a:lnTo>
                      <a:pt x="7395383" y="1097365"/>
                    </a:lnTo>
                    <a:lnTo>
                      <a:pt x="7436845" y="1072128"/>
                    </a:lnTo>
                    <a:lnTo>
                      <a:pt x="7437296" y="1071677"/>
                    </a:lnTo>
                    <a:lnTo>
                      <a:pt x="7473348" y="1046891"/>
                    </a:lnTo>
                    <a:lnTo>
                      <a:pt x="7487770" y="1036976"/>
                    </a:lnTo>
                    <a:lnTo>
                      <a:pt x="7487770" y="1021654"/>
                    </a:lnTo>
                    <a:lnTo>
                      <a:pt x="7487770" y="996867"/>
                    </a:lnTo>
                    <a:lnTo>
                      <a:pt x="7487770" y="971630"/>
                    </a:lnTo>
                    <a:lnTo>
                      <a:pt x="7487770" y="946393"/>
                    </a:lnTo>
                    <a:lnTo>
                      <a:pt x="7487770" y="921156"/>
                    </a:lnTo>
                    <a:lnTo>
                      <a:pt x="7487770" y="896369"/>
                    </a:lnTo>
                    <a:lnTo>
                      <a:pt x="7487770" y="871132"/>
                    </a:lnTo>
                    <a:lnTo>
                      <a:pt x="7487770" y="845895"/>
                    </a:lnTo>
                    <a:lnTo>
                      <a:pt x="7487770" y="820658"/>
                    </a:lnTo>
                    <a:lnTo>
                      <a:pt x="7487770" y="795871"/>
                    </a:lnTo>
                    <a:lnTo>
                      <a:pt x="7487770" y="770634"/>
                    </a:lnTo>
                    <a:lnTo>
                      <a:pt x="7487770" y="745397"/>
                    </a:lnTo>
                    <a:lnTo>
                      <a:pt x="7487770" y="720160"/>
                    </a:lnTo>
                    <a:lnTo>
                      <a:pt x="7487770" y="714301"/>
                    </a:lnTo>
                    <a:lnTo>
                      <a:pt x="7478756" y="720160"/>
                    </a:lnTo>
                    <a:lnTo>
                      <a:pt x="7443155" y="745397"/>
                    </a:lnTo>
                    <a:lnTo>
                      <a:pt x="7437296" y="749904"/>
                    </a:lnTo>
                    <a:lnTo>
                      <a:pt x="7400792" y="770634"/>
                    </a:lnTo>
                    <a:lnTo>
                      <a:pt x="7387272" y="779197"/>
                    </a:lnTo>
                    <a:lnTo>
                      <a:pt x="7345360" y="795871"/>
                    </a:lnTo>
                    <a:lnTo>
                      <a:pt x="7336797" y="799026"/>
                    </a:lnTo>
                    <a:lnTo>
                      <a:pt x="7286775" y="806687"/>
                    </a:lnTo>
                    <a:lnTo>
                      <a:pt x="7236750" y="795871"/>
                    </a:lnTo>
                    <a:lnTo>
                      <a:pt x="7236299" y="795421"/>
                    </a:lnTo>
                    <a:lnTo>
                      <a:pt x="7196642" y="770634"/>
                    </a:lnTo>
                    <a:lnTo>
                      <a:pt x="7186276" y="764325"/>
                    </a:lnTo>
                    <a:lnTo>
                      <a:pt x="7166898" y="745397"/>
                    </a:lnTo>
                    <a:lnTo>
                      <a:pt x="7141210" y="720160"/>
                    </a:lnTo>
                    <a:lnTo>
                      <a:pt x="7135802" y="715203"/>
                    </a:lnTo>
                    <a:lnTo>
                      <a:pt x="7120929" y="695374"/>
                    </a:lnTo>
                    <a:lnTo>
                      <a:pt x="7101100" y="670136"/>
                    </a:lnTo>
                    <a:lnTo>
                      <a:pt x="7085328" y="649856"/>
                    </a:lnTo>
                    <a:lnTo>
                      <a:pt x="7082624" y="644899"/>
                    </a:lnTo>
                    <a:lnTo>
                      <a:pt x="7066851" y="619662"/>
                    </a:lnTo>
                    <a:lnTo>
                      <a:pt x="7050176" y="594875"/>
                    </a:lnTo>
                    <a:lnTo>
                      <a:pt x="7035304" y="570990"/>
                    </a:lnTo>
                    <a:lnTo>
                      <a:pt x="7034403" y="569638"/>
                    </a:lnTo>
                    <a:lnTo>
                      <a:pt x="7019080" y="544401"/>
                    </a:lnTo>
                    <a:lnTo>
                      <a:pt x="7003307" y="519164"/>
                    </a:lnTo>
                    <a:lnTo>
                      <a:pt x="6987985" y="494378"/>
                    </a:lnTo>
                    <a:lnTo>
                      <a:pt x="6984830" y="489420"/>
                    </a:lnTo>
                    <a:lnTo>
                      <a:pt x="6972211" y="469140"/>
                    </a:lnTo>
                    <a:lnTo>
                      <a:pt x="6956438" y="443903"/>
                    </a:lnTo>
                    <a:lnTo>
                      <a:pt x="6940214" y="418666"/>
                    </a:lnTo>
                    <a:lnTo>
                      <a:pt x="6934805" y="410104"/>
                    </a:lnTo>
                    <a:lnTo>
                      <a:pt x="6923539" y="393880"/>
                    </a:lnTo>
                    <a:lnTo>
                      <a:pt x="6905063" y="368643"/>
                    </a:lnTo>
                    <a:lnTo>
                      <a:pt x="6887035" y="343405"/>
                    </a:lnTo>
                    <a:lnTo>
                      <a:pt x="6884331" y="339800"/>
                    </a:lnTo>
                    <a:lnTo>
                      <a:pt x="6865404" y="318168"/>
                    </a:lnTo>
                    <a:lnTo>
                      <a:pt x="6842420" y="293382"/>
                    </a:lnTo>
                    <a:lnTo>
                      <a:pt x="6834308" y="283918"/>
                    </a:lnTo>
                    <a:lnTo>
                      <a:pt x="6814028" y="268145"/>
                    </a:lnTo>
                    <a:lnTo>
                      <a:pt x="6783834" y="244710"/>
                    </a:lnTo>
                    <a:lnTo>
                      <a:pt x="6779778" y="242907"/>
                    </a:lnTo>
                    <a:lnTo>
                      <a:pt x="6733810" y="223980"/>
                    </a:lnTo>
                    <a:lnTo>
                      <a:pt x="6683336" y="218572"/>
                    </a:lnTo>
                    <a:lnTo>
                      <a:pt x="6633313" y="225332"/>
                    </a:lnTo>
                    <a:lnTo>
                      <a:pt x="6582837" y="242457"/>
                    </a:lnTo>
                    <a:lnTo>
                      <a:pt x="6581485" y="242907"/>
                    </a:lnTo>
                    <a:lnTo>
                      <a:pt x="6532814" y="264089"/>
                    </a:lnTo>
                    <a:lnTo>
                      <a:pt x="6523801" y="268145"/>
                    </a:lnTo>
                    <a:lnTo>
                      <a:pt x="6482340" y="287974"/>
                    </a:lnTo>
                    <a:lnTo>
                      <a:pt x="6472426" y="293382"/>
                    </a:lnTo>
                    <a:lnTo>
                      <a:pt x="6432316" y="312310"/>
                    </a:lnTo>
                    <a:lnTo>
                      <a:pt x="6419697" y="318168"/>
                    </a:lnTo>
                    <a:lnTo>
                      <a:pt x="6381842" y="336645"/>
                    </a:lnTo>
                    <a:lnTo>
                      <a:pt x="6366971" y="343405"/>
                    </a:lnTo>
                    <a:lnTo>
                      <a:pt x="6331819" y="359179"/>
                    </a:lnTo>
                    <a:lnTo>
                      <a:pt x="6308835" y="368643"/>
                    </a:lnTo>
                    <a:lnTo>
                      <a:pt x="6281344" y="379909"/>
                    </a:lnTo>
                    <a:lnTo>
                      <a:pt x="6244840" y="393880"/>
                    </a:lnTo>
                    <a:lnTo>
                      <a:pt x="6231321" y="398837"/>
                    </a:lnTo>
                    <a:lnTo>
                      <a:pt x="6180847" y="414610"/>
                    </a:lnTo>
                    <a:lnTo>
                      <a:pt x="6164622" y="418666"/>
                    </a:lnTo>
                    <a:lnTo>
                      <a:pt x="6130822" y="427229"/>
                    </a:lnTo>
                    <a:lnTo>
                      <a:pt x="6080348" y="433989"/>
                    </a:lnTo>
                    <a:lnTo>
                      <a:pt x="6030325" y="434439"/>
                    </a:lnTo>
                    <a:lnTo>
                      <a:pt x="5979851" y="427229"/>
                    </a:lnTo>
                    <a:lnTo>
                      <a:pt x="5952360" y="418666"/>
                    </a:lnTo>
                    <a:lnTo>
                      <a:pt x="5929827" y="411906"/>
                    </a:lnTo>
                    <a:lnTo>
                      <a:pt x="5892422" y="393880"/>
                    </a:lnTo>
                    <a:lnTo>
                      <a:pt x="5879353" y="387570"/>
                    </a:lnTo>
                    <a:lnTo>
                      <a:pt x="5850961" y="368643"/>
                    </a:lnTo>
                    <a:lnTo>
                      <a:pt x="5829328" y="354672"/>
                    </a:lnTo>
                    <a:lnTo>
                      <a:pt x="5814457" y="343405"/>
                    </a:lnTo>
                    <a:lnTo>
                      <a:pt x="5782009" y="318168"/>
                    </a:lnTo>
                    <a:lnTo>
                      <a:pt x="5778854" y="315915"/>
                    </a:lnTo>
                    <a:lnTo>
                      <a:pt x="5751814" y="293382"/>
                    </a:lnTo>
                    <a:lnTo>
                      <a:pt x="5728831" y="272651"/>
                    </a:lnTo>
                    <a:lnTo>
                      <a:pt x="5723424" y="268145"/>
                    </a:lnTo>
                    <a:lnTo>
                      <a:pt x="5695481" y="242907"/>
                    </a:lnTo>
                    <a:lnTo>
                      <a:pt x="5678357" y="227585"/>
                    </a:lnTo>
                    <a:lnTo>
                      <a:pt x="5667540" y="217670"/>
                    </a:lnTo>
                    <a:lnTo>
                      <a:pt x="5640051" y="192884"/>
                    </a:lnTo>
                    <a:lnTo>
                      <a:pt x="5628333" y="182068"/>
                    </a:lnTo>
                    <a:lnTo>
                      <a:pt x="5611208" y="167647"/>
                    </a:lnTo>
                    <a:lnTo>
                      <a:pt x="5581464" y="142410"/>
                    </a:lnTo>
                    <a:lnTo>
                      <a:pt x="5577859" y="139706"/>
                    </a:lnTo>
                    <a:lnTo>
                      <a:pt x="5547664" y="117172"/>
                    </a:lnTo>
                    <a:lnTo>
                      <a:pt x="5527836" y="102301"/>
                    </a:lnTo>
                    <a:lnTo>
                      <a:pt x="5510710" y="92386"/>
                    </a:lnTo>
                    <a:lnTo>
                      <a:pt x="5477360" y="72557"/>
                    </a:lnTo>
                    <a:lnTo>
                      <a:pt x="5464292" y="67149"/>
                    </a:lnTo>
                    <a:lnTo>
                      <a:pt x="5427337" y="52277"/>
                    </a:lnTo>
                    <a:lnTo>
                      <a:pt x="5376863" y="44616"/>
                    </a:lnTo>
                    <a:lnTo>
                      <a:pt x="5326839" y="50474"/>
                    </a:lnTo>
                    <a:lnTo>
                      <a:pt x="5280872" y="67149"/>
                    </a:lnTo>
                    <a:lnTo>
                      <a:pt x="5276365" y="68501"/>
                    </a:lnTo>
                    <a:lnTo>
                      <a:pt x="5241664" y="92386"/>
                    </a:lnTo>
                    <a:lnTo>
                      <a:pt x="5226342" y="102301"/>
                    </a:lnTo>
                    <a:lnTo>
                      <a:pt x="5210117" y="117172"/>
                    </a:lnTo>
                    <a:lnTo>
                      <a:pt x="5181725" y="142410"/>
                    </a:lnTo>
                    <a:lnTo>
                      <a:pt x="5175867" y="147367"/>
                    </a:lnTo>
                    <a:lnTo>
                      <a:pt x="5157840" y="167647"/>
                    </a:lnTo>
                    <a:lnTo>
                      <a:pt x="5133955" y="192884"/>
                    </a:lnTo>
                    <a:lnTo>
                      <a:pt x="5125844" y="201446"/>
                    </a:lnTo>
                    <a:lnTo>
                      <a:pt x="5111422" y="217670"/>
                    </a:lnTo>
                    <a:lnTo>
                      <a:pt x="5089791" y="242907"/>
                    </a:lnTo>
                    <a:lnTo>
                      <a:pt x="5075370" y="259582"/>
                    </a:lnTo>
                    <a:lnTo>
                      <a:pt x="5068159" y="268145"/>
                    </a:lnTo>
                    <a:lnTo>
                      <a:pt x="5046077" y="293382"/>
                    </a:lnTo>
                    <a:lnTo>
                      <a:pt x="5025345" y="316366"/>
                    </a:lnTo>
                    <a:lnTo>
                      <a:pt x="5023544" y="318168"/>
                    </a:lnTo>
                    <a:lnTo>
                      <a:pt x="4999659" y="343405"/>
                    </a:lnTo>
                    <a:lnTo>
                      <a:pt x="4975773" y="368643"/>
                    </a:lnTo>
                    <a:lnTo>
                      <a:pt x="4974871" y="369544"/>
                    </a:lnTo>
                    <a:lnTo>
                      <a:pt x="4946479" y="393880"/>
                    </a:lnTo>
                    <a:lnTo>
                      <a:pt x="4924848" y="412357"/>
                    </a:lnTo>
                    <a:lnTo>
                      <a:pt x="4914934" y="418666"/>
                    </a:lnTo>
                    <a:lnTo>
                      <a:pt x="4876176" y="443903"/>
                    </a:lnTo>
                    <a:lnTo>
                      <a:pt x="4874374" y="444805"/>
                    </a:lnTo>
                    <a:lnTo>
                      <a:pt x="4824350" y="465535"/>
                    </a:lnTo>
                    <a:lnTo>
                      <a:pt x="4809027" y="469140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6802"/>
                    </a:lnTo>
                    <a:lnTo>
                      <a:pt x="4623354" y="470492"/>
                    </a:lnTo>
                    <a:lnTo>
                      <a:pt x="4612088" y="469140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4805"/>
                    </a:lnTo>
                    <a:lnTo>
                      <a:pt x="4467875" y="443903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57463" y="41866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56064" y="393880"/>
                    </a:lnTo>
                    <a:lnTo>
                      <a:pt x="4221362" y="385768"/>
                    </a:lnTo>
                    <a:lnTo>
                      <a:pt x="4170888" y="375853"/>
                    </a:lnTo>
                    <a:lnTo>
                      <a:pt x="4120865" y="369093"/>
                    </a:lnTo>
                    <a:lnTo>
                      <a:pt x="4115006" y="368643"/>
                    </a:lnTo>
                    <a:lnTo>
                      <a:pt x="4070390" y="363685"/>
                    </a:lnTo>
                    <a:lnTo>
                      <a:pt x="4020367" y="359629"/>
                    </a:lnTo>
                    <a:lnTo>
                      <a:pt x="3969893" y="352419"/>
                    </a:lnTo>
                    <a:lnTo>
                      <a:pt x="3925727" y="343405"/>
                    </a:lnTo>
                    <a:lnTo>
                      <a:pt x="3919868" y="342053"/>
                    </a:lnTo>
                    <a:lnTo>
                      <a:pt x="3869394" y="327181"/>
                    </a:lnTo>
                    <a:lnTo>
                      <a:pt x="3846410" y="318168"/>
                    </a:lnTo>
                    <a:lnTo>
                      <a:pt x="3819371" y="307803"/>
                    </a:lnTo>
                    <a:lnTo>
                      <a:pt x="3789176" y="293382"/>
                    </a:lnTo>
                    <a:lnTo>
                      <a:pt x="3768896" y="283467"/>
                    </a:lnTo>
                    <a:lnTo>
                      <a:pt x="3739153" y="268145"/>
                    </a:lnTo>
                    <a:lnTo>
                      <a:pt x="3718873" y="257329"/>
                    </a:lnTo>
                    <a:lnTo>
                      <a:pt x="3689580" y="242907"/>
                    </a:lnTo>
                    <a:lnTo>
                      <a:pt x="3668399" y="232542"/>
                    </a:lnTo>
                    <a:lnTo>
                      <a:pt x="3635951" y="217670"/>
                    </a:lnTo>
                    <a:lnTo>
                      <a:pt x="3618374" y="210009"/>
                    </a:lnTo>
                    <a:lnTo>
                      <a:pt x="3567900" y="193334"/>
                    </a:lnTo>
                    <a:lnTo>
                      <a:pt x="3564745" y="192884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95297" y="192884"/>
                    </a:lnTo>
                    <a:lnTo>
                      <a:pt x="3366905" y="199644"/>
                    </a:lnTo>
                    <a:lnTo>
                      <a:pt x="3316881" y="214516"/>
                    </a:lnTo>
                    <a:lnTo>
                      <a:pt x="3306966" y="217670"/>
                    </a:lnTo>
                    <a:lnTo>
                      <a:pt x="3266407" y="232542"/>
                    </a:lnTo>
                    <a:lnTo>
                      <a:pt x="3238015" y="242907"/>
                    </a:lnTo>
                    <a:lnTo>
                      <a:pt x="3216384" y="251019"/>
                    </a:lnTo>
                    <a:lnTo>
                      <a:pt x="3165909" y="267243"/>
                    </a:lnTo>
                    <a:lnTo>
                      <a:pt x="3161854" y="268145"/>
                    </a:lnTo>
                    <a:lnTo>
                      <a:pt x="3115885" y="278510"/>
                    </a:lnTo>
                    <a:lnTo>
                      <a:pt x="3065411" y="284819"/>
                    </a:lnTo>
                    <a:lnTo>
                      <a:pt x="3014937" y="285270"/>
                    </a:lnTo>
                    <a:lnTo>
                      <a:pt x="2964913" y="277158"/>
                    </a:lnTo>
                    <a:lnTo>
                      <a:pt x="2932015" y="268145"/>
                    </a:lnTo>
                    <a:lnTo>
                      <a:pt x="2914439" y="263187"/>
                    </a:lnTo>
                    <a:lnTo>
                      <a:pt x="2864416" y="243358"/>
                    </a:lnTo>
                    <a:lnTo>
                      <a:pt x="2863965" y="242907"/>
                    </a:lnTo>
                    <a:lnTo>
                      <a:pt x="2813942" y="218572"/>
                    </a:lnTo>
                    <a:lnTo>
                      <a:pt x="2812590" y="217670"/>
                    </a:lnTo>
                    <a:lnTo>
                      <a:pt x="2765720" y="192884"/>
                    </a:lnTo>
                    <a:lnTo>
                      <a:pt x="2763917" y="191532"/>
                    </a:lnTo>
                    <a:lnTo>
                      <a:pt x="2717950" y="167647"/>
                    </a:lnTo>
                    <a:lnTo>
                      <a:pt x="2713443" y="165393"/>
                    </a:lnTo>
                    <a:lnTo>
                      <a:pt x="2669729" y="142410"/>
                    </a:lnTo>
                    <a:lnTo>
                      <a:pt x="2663419" y="139255"/>
                    </a:lnTo>
                    <a:lnTo>
                      <a:pt x="2619704" y="117172"/>
                    </a:lnTo>
                    <a:lnTo>
                      <a:pt x="2612945" y="114468"/>
                    </a:lnTo>
                    <a:lnTo>
                      <a:pt x="2563372" y="92386"/>
                    </a:lnTo>
                    <a:lnTo>
                      <a:pt x="2562922" y="91935"/>
                    </a:lnTo>
                    <a:lnTo>
                      <a:pt x="2512448" y="72557"/>
                    </a:lnTo>
                    <a:lnTo>
                      <a:pt x="2497575" y="67149"/>
                    </a:lnTo>
                    <a:lnTo>
                      <a:pt x="2462423" y="53629"/>
                    </a:lnTo>
                    <a:lnTo>
                      <a:pt x="2428173" y="41912"/>
                    </a:lnTo>
                    <a:lnTo>
                      <a:pt x="2411949" y="36504"/>
                    </a:lnTo>
                    <a:lnTo>
                      <a:pt x="2361926" y="21632"/>
                    </a:lnTo>
                    <a:lnTo>
                      <a:pt x="2343449" y="16674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563"/>
                    </a:lnTo>
                    <a:lnTo>
                      <a:pt x="2137947" y="16674"/>
                    </a:lnTo>
                    <a:lnTo>
                      <a:pt x="2110456" y="27040"/>
                    </a:lnTo>
                    <a:lnTo>
                      <a:pt x="2085670" y="41912"/>
                    </a:lnTo>
                    <a:lnTo>
                      <a:pt x="2060433" y="56784"/>
                    </a:lnTo>
                    <a:lnTo>
                      <a:pt x="2046912" y="67149"/>
                    </a:lnTo>
                    <a:lnTo>
                      <a:pt x="2014464" y="92386"/>
                    </a:lnTo>
                    <a:lnTo>
                      <a:pt x="2009957" y="95541"/>
                    </a:lnTo>
                    <a:lnTo>
                      <a:pt x="1986974" y="117172"/>
                    </a:lnTo>
                    <a:lnTo>
                      <a:pt x="1959934" y="141508"/>
                    </a:lnTo>
                    <a:lnTo>
                      <a:pt x="1958582" y="142410"/>
                    </a:lnTo>
                    <a:lnTo>
                      <a:pt x="1932894" y="167647"/>
                    </a:lnTo>
                    <a:lnTo>
                      <a:pt x="1909460" y="190631"/>
                    </a:lnTo>
                    <a:lnTo>
                      <a:pt x="1907206" y="192884"/>
                    </a:lnTo>
                    <a:lnTo>
                      <a:pt x="1881519" y="217670"/>
                    </a:lnTo>
                    <a:lnTo>
                      <a:pt x="1859436" y="239753"/>
                    </a:lnTo>
                    <a:lnTo>
                      <a:pt x="1855831" y="242907"/>
                    </a:lnTo>
                    <a:lnTo>
                      <a:pt x="1826988" y="268145"/>
                    </a:lnTo>
                    <a:lnTo>
                      <a:pt x="1808962" y="284368"/>
                    </a:lnTo>
                    <a:lnTo>
                      <a:pt x="1798146" y="293382"/>
                    </a:lnTo>
                    <a:lnTo>
                      <a:pt x="1765247" y="318168"/>
                    </a:lnTo>
                    <a:lnTo>
                      <a:pt x="1758939" y="323576"/>
                    </a:lnTo>
                    <a:lnTo>
                      <a:pt x="1728293" y="343405"/>
                    </a:lnTo>
                    <a:lnTo>
                      <a:pt x="1708465" y="356475"/>
                    </a:lnTo>
                    <a:lnTo>
                      <a:pt x="1686381" y="368643"/>
                    </a:lnTo>
                    <a:lnTo>
                      <a:pt x="1658440" y="383514"/>
                    </a:lnTo>
                    <a:lnTo>
                      <a:pt x="1635006" y="393880"/>
                    </a:lnTo>
                    <a:lnTo>
                      <a:pt x="1607966" y="405597"/>
                    </a:lnTo>
                    <a:lnTo>
                      <a:pt x="1575970" y="418666"/>
                    </a:lnTo>
                    <a:lnTo>
                      <a:pt x="1557942" y="425877"/>
                    </a:lnTo>
                    <a:lnTo>
                      <a:pt x="1511524" y="443903"/>
                    </a:lnTo>
                    <a:lnTo>
                      <a:pt x="1507468" y="445706"/>
                    </a:lnTo>
                    <a:lnTo>
                      <a:pt x="1457445" y="466887"/>
                    </a:lnTo>
                    <a:lnTo>
                      <a:pt x="1452938" y="469140"/>
                    </a:lnTo>
                    <a:lnTo>
                      <a:pt x="1406971" y="490322"/>
                    </a:lnTo>
                    <a:lnTo>
                      <a:pt x="1398858" y="494378"/>
                    </a:lnTo>
                    <a:lnTo>
                      <a:pt x="1356946" y="515559"/>
                    </a:lnTo>
                    <a:lnTo>
                      <a:pt x="1349286" y="519164"/>
                    </a:lnTo>
                    <a:lnTo>
                      <a:pt x="1306472" y="539895"/>
                    </a:lnTo>
                    <a:lnTo>
                      <a:pt x="1296558" y="544401"/>
                    </a:lnTo>
                    <a:lnTo>
                      <a:pt x="1256448" y="562878"/>
                    </a:lnTo>
                    <a:lnTo>
                      <a:pt x="1239324" y="569638"/>
                    </a:lnTo>
                    <a:lnTo>
                      <a:pt x="1205974" y="583158"/>
                    </a:lnTo>
                    <a:lnTo>
                      <a:pt x="1169921" y="594875"/>
                    </a:lnTo>
                    <a:lnTo>
                      <a:pt x="1155951" y="599382"/>
                    </a:lnTo>
                    <a:lnTo>
                      <a:pt x="1105477" y="613353"/>
                    </a:lnTo>
                    <a:lnTo>
                      <a:pt x="1078437" y="619662"/>
                    </a:lnTo>
                    <a:lnTo>
                      <a:pt x="1055453" y="625521"/>
                    </a:lnTo>
                    <a:lnTo>
                      <a:pt x="1004979" y="639041"/>
                    </a:lnTo>
                    <a:lnTo>
                      <a:pt x="986501" y="644899"/>
                    </a:lnTo>
                    <a:lnTo>
                      <a:pt x="954956" y="655715"/>
                    </a:lnTo>
                    <a:lnTo>
                      <a:pt x="920254" y="670136"/>
                    </a:lnTo>
                    <a:lnTo>
                      <a:pt x="904480" y="676446"/>
                    </a:lnTo>
                    <a:lnTo>
                      <a:pt x="868879" y="695374"/>
                    </a:lnTo>
                    <a:lnTo>
                      <a:pt x="854457" y="702584"/>
                    </a:lnTo>
                    <a:lnTo>
                      <a:pt x="824262" y="720160"/>
                    </a:lnTo>
                    <a:lnTo>
                      <a:pt x="803983" y="732778"/>
                    </a:lnTo>
                    <a:lnTo>
                      <a:pt x="784154" y="745397"/>
                    </a:lnTo>
                    <a:lnTo>
                      <a:pt x="753959" y="763874"/>
                    </a:lnTo>
                    <a:lnTo>
                      <a:pt x="742692" y="770634"/>
                    </a:lnTo>
                    <a:lnTo>
                      <a:pt x="703485" y="794069"/>
                    </a:lnTo>
                    <a:lnTo>
                      <a:pt x="700781" y="795871"/>
                    </a:lnTo>
                    <a:lnTo>
                      <a:pt x="653462" y="817954"/>
                    </a:lnTo>
                    <a:lnTo>
                      <a:pt x="642645" y="820658"/>
                    </a:lnTo>
                    <a:lnTo>
                      <a:pt x="602986" y="831474"/>
                    </a:lnTo>
                    <a:lnTo>
                      <a:pt x="552963" y="831474"/>
                    </a:lnTo>
                    <a:lnTo>
                      <a:pt x="517812" y="820658"/>
                    </a:lnTo>
                    <a:lnTo>
                      <a:pt x="502489" y="816151"/>
                    </a:lnTo>
                    <a:lnTo>
                      <a:pt x="470493" y="795871"/>
                    </a:lnTo>
                    <a:lnTo>
                      <a:pt x="452465" y="784154"/>
                    </a:lnTo>
                    <a:lnTo>
                      <a:pt x="438494" y="770634"/>
                    </a:lnTo>
                    <a:lnTo>
                      <a:pt x="411906" y="745397"/>
                    </a:lnTo>
                    <a:lnTo>
                      <a:pt x="401991" y="735933"/>
                    </a:lnTo>
                    <a:lnTo>
                      <a:pt x="389372" y="720160"/>
                    </a:lnTo>
                    <a:lnTo>
                      <a:pt x="369543" y="695374"/>
                    </a:lnTo>
                    <a:lnTo>
                      <a:pt x="351968" y="673742"/>
                    </a:lnTo>
                    <a:lnTo>
                      <a:pt x="349264" y="670136"/>
                    </a:lnTo>
                    <a:lnTo>
                      <a:pt x="331688" y="644899"/>
                    </a:lnTo>
                    <a:lnTo>
                      <a:pt x="314562" y="619662"/>
                    </a:lnTo>
                    <a:lnTo>
                      <a:pt x="301494" y="601185"/>
                    </a:lnTo>
                    <a:lnTo>
                      <a:pt x="297437" y="594875"/>
                    </a:lnTo>
                    <a:lnTo>
                      <a:pt x="280762" y="569638"/>
                    </a:lnTo>
                    <a:lnTo>
                      <a:pt x="264539" y="544401"/>
                    </a:lnTo>
                    <a:lnTo>
                      <a:pt x="251469" y="524572"/>
                    </a:lnTo>
                    <a:lnTo>
                      <a:pt x="247414" y="519164"/>
                    </a:lnTo>
                    <a:lnTo>
                      <a:pt x="231189" y="494378"/>
                    </a:lnTo>
                    <a:lnTo>
                      <a:pt x="214065" y="469140"/>
                    </a:lnTo>
                    <a:lnTo>
                      <a:pt x="200995" y="449311"/>
                    </a:lnTo>
                    <a:lnTo>
                      <a:pt x="196940" y="443903"/>
                    </a:lnTo>
                    <a:lnTo>
                      <a:pt x="177561" y="418666"/>
                    </a:lnTo>
                    <a:lnTo>
                      <a:pt x="159084" y="393880"/>
                    </a:lnTo>
                    <a:lnTo>
                      <a:pt x="150971" y="382613"/>
                    </a:lnTo>
                    <a:lnTo>
                      <a:pt x="137452" y="368643"/>
                    </a:lnTo>
                    <a:lnTo>
                      <a:pt x="113567" y="343405"/>
                    </a:lnTo>
                    <a:lnTo>
                      <a:pt x="100497" y="329886"/>
                    </a:lnTo>
                    <a:lnTo>
                      <a:pt x="83372" y="318168"/>
                    </a:lnTo>
                    <a:lnTo>
                      <a:pt x="50474" y="294283"/>
                    </a:lnTo>
                    <a:lnTo>
                      <a:pt x="46418" y="293382"/>
                    </a:lnTo>
                    <a:lnTo>
                      <a:pt x="0" y="279411"/>
                    </a:lnTo>
                    <a:lnTo>
                      <a:pt x="0" y="293382"/>
                    </a:lnTo>
                    <a:lnTo>
                      <a:pt x="0" y="318168"/>
                    </a:lnTo>
                    <a:lnTo>
                      <a:pt x="0" y="343405"/>
                    </a:lnTo>
                    <a:lnTo>
                      <a:pt x="0" y="368643"/>
                    </a:lnTo>
                    <a:lnTo>
                      <a:pt x="0" y="393880"/>
                    </a:lnTo>
                    <a:lnTo>
                      <a:pt x="0" y="418666"/>
                    </a:lnTo>
                    <a:lnTo>
                      <a:pt x="0" y="443903"/>
                    </a:lnTo>
                    <a:lnTo>
                      <a:pt x="0" y="469140"/>
                    </a:lnTo>
                    <a:lnTo>
                      <a:pt x="0" y="494378"/>
                    </a:lnTo>
                    <a:lnTo>
                      <a:pt x="0" y="519164"/>
                    </a:lnTo>
                    <a:lnTo>
                      <a:pt x="0" y="544401"/>
                    </a:lnTo>
                    <a:lnTo>
                      <a:pt x="0" y="569638"/>
                    </a:lnTo>
                    <a:lnTo>
                      <a:pt x="0" y="594875"/>
                    </a:lnTo>
                    <a:lnTo>
                      <a:pt x="0" y="602086"/>
                    </a:lnTo>
                    <a:lnTo>
                      <a:pt x="50474" y="617409"/>
                    </a:lnTo>
                    <a:lnTo>
                      <a:pt x="53629" y="619662"/>
                    </a:lnTo>
                    <a:lnTo>
                      <a:pt x="90133" y="644899"/>
                    </a:lnTo>
                    <a:lnTo>
                      <a:pt x="100497" y="652110"/>
                    </a:lnTo>
                    <a:lnTo>
                      <a:pt x="117171" y="670136"/>
                    </a:lnTo>
                    <a:lnTo>
                      <a:pt x="141959" y="695374"/>
                    </a:lnTo>
                    <a:lnTo>
                      <a:pt x="150971" y="704837"/>
                    </a:lnTo>
                    <a:lnTo>
                      <a:pt x="162689" y="720160"/>
                    </a:lnTo>
                    <a:lnTo>
                      <a:pt x="181166" y="745397"/>
                    </a:lnTo>
                    <a:lnTo>
                      <a:pt x="200095" y="770634"/>
                    </a:lnTo>
                    <a:lnTo>
                      <a:pt x="200995" y="771536"/>
                    </a:lnTo>
                    <a:lnTo>
                      <a:pt x="216769" y="795871"/>
                    </a:lnTo>
                    <a:lnTo>
                      <a:pt x="233894" y="820658"/>
                    </a:lnTo>
                    <a:lnTo>
                      <a:pt x="250569" y="845895"/>
                    </a:lnTo>
                    <a:lnTo>
                      <a:pt x="251469" y="847247"/>
                    </a:lnTo>
                    <a:lnTo>
                      <a:pt x="267243" y="871132"/>
                    </a:lnTo>
                    <a:lnTo>
                      <a:pt x="283917" y="896369"/>
                    </a:lnTo>
                    <a:lnTo>
                      <a:pt x="300592" y="921156"/>
                    </a:lnTo>
                    <a:lnTo>
                      <a:pt x="301494" y="922958"/>
                    </a:lnTo>
                    <a:lnTo>
                      <a:pt x="317266" y="946393"/>
                    </a:lnTo>
                    <a:lnTo>
                      <a:pt x="334842" y="971630"/>
                    </a:lnTo>
                    <a:lnTo>
                      <a:pt x="351968" y="995966"/>
                    </a:lnTo>
                    <a:lnTo>
                      <a:pt x="352418" y="996867"/>
                    </a:lnTo>
                    <a:lnTo>
                      <a:pt x="373149" y="1021654"/>
                    </a:lnTo>
                    <a:lnTo>
                      <a:pt x="392527" y="1046891"/>
                    </a:lnTo>
                    <a:lnTo>
                      <a:pt x="401991" y="1058157"/>
                    </a:lnTo>
                    <a:lnTo>
                      <a:pt x="416864" y="1072128"/>
                    </a:lnTo>
                    <a:lnTo>
                      <a:pt x="442550" y="1097365"/>
                    </a:lnTo>
                    <a:lnTo>
                      <a:pt x="452465" y="1106378"/>
                    </a:lnTo>
                    <a:lnTo>
                      <a:pt x="476801" y="1122152"/>
                    </a:lnTo>
                    <a:lnTo>
                      <a:pt x="502489" y="1139277"/>
                    </a:lnTo>
                    <a:lnTo>
                      <a:pt x="529529" y="1147389"/>
                    </a:lnTo>
                    <a:close/>
                  </a:path>
                </a:pathLst>
              </a:custGeom>
              <a:solidFill>
                <a:srgbClr val="FAE8DE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任意多边形: 形状 17">
                <a:extLst>
                  <a:ext uri="{FF2B5EF4-FFF2-40B4-BE49-F238E27FC236}">
                    <a16:creationId xmlns:a16="http://schemas.microsoft.com/office/drawing/2014/main" id="{C680B276-DA1F-856E-4EF4-07425C3FE0B8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1154599"/>
              </a:xfrm>
              <a:custGeom>
                <a:avLst/>
                <a:gdLst>
                  <a:gd name="connsiteX0" fmla="*/ 552963 w 7487769"/>
                  <a:gd name="connsiteY0" fmla="*/ 1154599 h 1154599"/>
                  <a:gd name="connsiteX1" fmla="*/ 602986 w 7487769"/>
                  <a:gd name="connsiteY1" fmla="*/ 1154599 h 1154599"/>
                  <a:gd name="connsiteX2" fmla="*/ 642645 w 7487769"/>
                  <a:gd name="connsiteY2" fmla="*/ 1143784 h 1154599"/>
                  <a:gd name="connsiteX3" fmla="*/ 653462 w 7487769"/>
                  <a:gd name="connsiteY3" fmla="*/ 1141080 h 1154599"/>
                  <a:gd name="connsiteX4" fmla="*/ 700781 w 7487769"/>
                  <a:gd name="connsiteY4" fmla="*/ 1118997 h 1154599"/>
                  <a:gd name="connsiteX5" fmla="*/ 703485 w 7487769"/>
                  <a:gd name="connsiteY5" fmla="*/ 1117194 h 1154599"/>
                  <a:gd name="connsiteX6" fmla="*/ 742692 w 7487769"/>
                  <a:gd name="connsiteY6" fmla="*/ 1093760 h 1154599"/>
                  <a:gd name="connsiteX7" fmla="*/ 753959 w 7487769"/>
                  <a:gd name="connsiteY7" fmla="*/ 1087000 h 1154599"/>
                  <a:gd name="connsiteX8" fmla="*/ 784154 w 7487769"/>
                  <a:gd name="connsiteY8" fmla="*/ 1068523 h 1154599"/>
                  <a:gd name="connsiteX9" fmla="*/ 803983 w 7487769"/>
                  <a:gd name="connsiteY9" fmla="*/ 1055904 h 1154599"/>
                  <a:gd name="connsiteX10" fmla="*/ 824262 w 7487769"/>
                  <a:gd name="connsiteY10" fmla="*/ 1043286 h 1154599"/>
                  <a:gd name="connsiteX11" fmla="*/ 854457 w 7487769"/>
                  <a:gd name="connsiteY11" fmla="*/ 1025710 h 1154599"/>
                  <a:gd name="connsiteX12" fmla="*/ 868879 w 7487769"/>
                  <a:gd name="connsiteY12" fmla="*/ 1018499 h 1154599"/>
                  <a:gd name="connsiteX13" fmla="*/ 904480 w 7487769"/>
                  <a:gd name="connsiteY13" fmla="*/ 999571 h 1154599"/>
                  <a:gd name="connsiteX14" fmla="*/ 920254 w 7487769"/>
                  <a:gd name="connsiteY14" fmla="*/ 993262 h 1154599"/>
                  <a:gd name="connsiteX15" fmla="*/ 954956 w 7487769"/>
                  <a:gd name="connsiteY15" fmla="*/ 978841 h 1154599"/>
                  <a:gd name="connsiteX16" fmla="*/ 986501 w 7487769"/>
                  <a:gd name="connsiteY16" fmla="*/ 968025 h 1154599"/>
                  <a:gd name="connsiteX17" fmla="*/ 1004979 w 7487769"/>
                  <a:gd name="connsiteY17" fmla="*/ 962166 h 1154599"/>
                  <a:gd name="connsiteX18" fmla="*/ 1055453 w 7487769"/>
                  <a:gd name="connsiteY18" fmla="*/ 948646 h 1154599"/>
                  <a:gd name="connsiteX19" fmla="*/ 1078437 w 7487769"/>
                  <a:gd name="connsiteY19" fmla="*/ 942788 h 1154599"/>
                  <a:gd name="connsiteX20" fmla="*/ 1105477 w 7487769"/>
                  <a:gd name="connsiteY20" fmla="*/ 936478 h 1154599"/>
                  <a:gd name="connsiteX21" fmla="*/ 1155951 w 7487769"/>
                  <a:gd name="connsiteY21" fmla="*/ 922508 h 1154599"/>
                  <a:gd name="connsiteX22" fmla="*/ 1169921 w 7487769"/>
                  <a:gd name="connsiteY22" fmla="*/ 918001 h 1154599"/>
                  <a:gd name="connsiteX23" fmla="*/ 1205974 w 7487769"/>
                  <a:gd name="connsiteY23" fmla="*/ 906284 h 1154599"/>
                  <a:gd name="connsiteX24" fmla="*/ 1239324 w 7487769"/>
                  <a:gd name="connsiteY24" fmla="*/ 892764 h 1154599"/>
                  <a:gd name="connsiteX25" fmla="*/ 1256448 w 7487769"/>
                  <a:gd name="connsiteY25" fmla="*/ 886004 h 1154599"/>
                  <a:gd name="connsiteX26" fmla="*/ 1296558 w 7487769"/>
                  <a:gd name="connsiteY26" fmla="*/ 867527 h 1154599"/>
                  <a:gd name="connsiteX27" fmla="*/ 1306472 w 7487769"/>
                  <a:gd name="connsiteY27" fmla="*/ 863020 h 1154599"/>
                  <a:gd name="connsiteX28" fmla="*/ 1349286 w 7487769"/>
                  <a:gd name="connsiteY28" fmla="*/ 842290 h 1154599"/>
                  <a:gd name="connsiteX29" fmla="*/ 1356946 w 7487769"/>
                  <a:gd name="connsiteY29" fmla="*/ 838684 h 1154599"/>
                  <a:gd name="connsiteX30" fmla="*/ 1398858 w 7487769"/>
                  <a:gd name="connsiteY30" fmla="*/ 817503 h 1154599"/>
                  <a:gd name="connsiteX31" fmla="*/ 1406971 w 7487769"/>
                  <a:gd name="connsiteY31" fmla="*/ 813447 h 1154599"/>
                  <a:gd name="connsiteX32" fmla="*/ 1452938 w 7487769"/>
                  <a:gd name="connsiteY32" fmla="*/ 792266 h 1154599"/>
                  <a:gd name="connsiteX33" fmla="*/ 1457445 w 7487769"/>
                  <a:gd name="connsiteY33" fmla="*/ 790013 h 1154599"/>
                  <a:gd name="connsiteX34" fmla="*/ 1507468 w 7487769"/>
                  <a:gd name="connsiteY34" fmla="*/ 768832 h 1154599"/>
                  <a:gd name="connsiteX35" fmla="*/ 1511524 w 7487769"/>
                  <a:gd name="connsiteY35" fmla="*/ 767029 h 1154599"/>
                  <a:gd name="connsiteX36" fmla="*/ 1557942 w 7487769"/>
                  <a:gd name="connsiteY36" fmla="*/ 749002 h 1154599"/>
                  <a:gd name="connsiteX37" fmla="*/ 1575970 w 7487769"/>
                  <a:gd name="connsiteY37" fmla="*/ 741792 h 1154599"/>
                  <a:gd name="connsiteX38" fmla="*/ 1607966 w 7487769"/>
                  <a:gd name="connsiteY38" fmla="*/ 728723 h 1154599"/>
                  <a:gd name="connsiteX39" fmla="*/ 1635006 w 7487769"/>
                  <a:gd name="connsiteY39" fmla="*/ 717005 h 1154599"/>
                  <a:gd name="connsiteX40" fmla="*/ 1658440 w 7487769"/>
                  <a:gd name="connsiteY40" fmla="*/ 706640 h 1154599"/>
                  <a:gd name="connsiteX41" fmla="*/ 1686381 w 7487769"/>
                  <a:gd name="connsiteY41" fmla="*/ 691768 h 1154599"/>
                  <a:gd name="connsiteX42" fmla="*/ 1708465 w 7487769"/>
                  <a:gd name="connsiteY42" fmla="*/ 679600 h 1154599"/>
                  <a:gd name="connsiteX43" fmla="*/ 1728293 w 7487769"/>
                  <a:gd name="connsiteY43" fmla="*/ 666531 h 1154599"/>
                  <a:gd name="connsiteX44" fmla="*/ 1758939 w 7487769"/>
                  <a:gd name="connsiteY44" fmla="*/ 646702 h 1154599"/>
                  <a:gd name="connsiteX45" fmla="*/ 1765247 w 7487769"/>
                  <a:gd name="connsiteY45" fmla="*/ 641294 h 1154599"/>
                  <a:gd name="connsiteX46" fmla="*/ 1798146 w 7487769"/>
                  <a:gd name="connsiteY46" fmla="*/ 616507 h 1154599"/>
                  <a:gd name="connsiteX47" fmla="*/ 1808962 w 7487769"/>
                  <a:gd name="connsiteY47" fmla="*/ 607494 h 1154599"/>
                  <a:gd name="connsiteX48" fmla="*/ 1826988 w 7487769"/>
                  <a:gd name="connsiteY48" fmla="*/ 591270 h 1154599"/>
                  <a:gd name="connsiteX49" fmla="*/ 1855831 w 7487769"/>
                  <a:gd name="connsiteY49" fmla="*/ 566033 h 1154599"/>
                  <a:gd name="connsiteX50" fmla="*/ 1859436 w 7487769"/>
                  <a:gd name="connsiteY50" fmla="*/ 562879 h 1154599"/>
                  <a:gd name="connsiteX51" fmla="*/ 1881519 w 7487769"/>
                  <a:gd name="connsiteY51" fmla="*/ 540796 h 1154599"/>
                  <a:gd name="connsiteX52" fmla="*/ 1907206 w 7487769"/>
                  <a:gd name="connsiteY52" fmla="*/ 516010 h 1154599"/>
                  <a:gd name="connsiteX53" fmla="*/ 1909460 w 7487769"/>
                  <a:gd name="connsiteY53" fmla="*/ 513756 h 1154599"/>
                  <a:gd name="connsiteX54" fmla="*/ 1932894 w 7487769"/>
                  <a:gd name="connsiteY54" fmla="*/ 490772 h 1154599"/>
                  <a:gd name="connsiteX55" fmla="*/ 1958582 w 7487769"/>
                  <a:gd name="connsiteY55" fmla="*/ 465535 h 1154599"/>
                  <a:gd name="connsiteX56" fmla="*/ 1959934 w 7487769"/>
                  <a:gd name="connsiteY56" fmla="*/ 464634 h 1154599"/>
                  <a:gd name="connsiteX57" fmla="*/ 1986974 w 7487769"/>
                  <a:gd name="connsiteY57" fmla="*/ 440298 h 1154599"/>
                  <a:gd name="connsiteX58" fmla="*/ 2009957 w 7487769"/>
                  <a:gd name="connsiteY58" fmla="*/ 418666 h 1154599"/>
                  <a:gd name="connsiteX59" fmla="*/ 2014464 w 7487769"/>
                  <a:gd name="connsiteY59" fmla="*/ 415512 h 1154599"/>
                  <a:gd name="connsiteX60" fmla="*/ 2046912 w 7487769"/>
                  <a:gd name="connsiteY60" fmla="*/ 390274 h 1154599"/>
                  <a:gd name="connsiteX61" fmla="*/ 2060433 w 7487769"/>
                  <a:gd name="connsiteY61" fmla="*/ 379909 h 1154599"/>
                  <a:gd name="connsiteX62" fmla="*/ 2085670 w 7487769"/>
                  <a:gd name="connsiteY62" fmla="*/ 365037 h 1154599"/>
                  <a:gd name="connsiteX63" fmla="*/ 2110456 w 7487769"/>
                  <a:gd name="connsiteY63" fmla="*/ 350165 h 1154599"/>
                  <a:gd name="connsiteX64" fmla="*/ 2137947 w 7487769"/>
                  <a:gd name="connsiteY64" fmla="*/ 339800 h 1154599"/>
                  <a:gd name="connsiteX65" fmla="*/ 2160930 w 7487769"/>
                  <a:gd name="connsiteY65" fmla="*/ 331688 h 1154599"/>
                  <a:gd name="connsiteX66" fmla="*/ 2210954 w 7487769"/>
                  <a:gd name="connsiteY66" fmla="*/ 323126 h 1154599"/>
                  <a:gd name="connsiteX67" fmla="*/ 2261428 w 7487769"/>
                  <a:gd name="connsiteY67" fmla="*/ 324027 h 1154599"/>
                  <a:gd name="connsiteX68" fmla="*/ 2311451 w 7487769"/>
                  <a:gd name="connsiteY68" fmla="*/ 331688 h 1154599"/>
                  <a:gd name="connsiteX69" fmla="*/ 2343449 w 7487769"/>
                  <a:gd name="connsiteY69" fmla="*/ 339800 h 1154599"/>
                  <a:gd name="connsiteX70" fmla="*/ 2361926 w 7487769"/>
                  <a:gd name="connsiteY70" fmla="*/ 344758 h 1154599"/>
                  <a:gd name="connsiteX71" fmla="*/ 2411949 w 7487769"/>
                  <a:gd name="connsiteY71" fmla="*/ 359629 h 1154599"/>
                  <a:gd name="connsiteX72" fmla="*/ 2428173 w 7487769"/>
                  <a:gd name="connsiteY72" fmla="*/ 365037 h 1154599"/>
                  <a:gd name="connsiteX73" fmla="*/ 2462423 w 7487769"/>
                  <a:gd name="connsiteY73" fmla="*/ 376755 h 1154599"/>
                  <a:gd name="connsiteX74" fmla="*/ 2497575 w 7487769"/>
                  <a:gd name="connsiteY74" fmla="*/ 390274 h 1154599"/>
                  <a:gd name="connsiteX75" fmla="*/ 2512448 w 7487769"/>
                  <a:gd name="connsiteY75" fmla="*/ 395683 h 1154599"/>
                  <a:gd name="connsiteX76" fmla="*/ 2562922 w 7487769"/>
                  <a:gd name="connsiteY76" fmla="*/ 415061 h 1154599"/>
                  <a:gd name="connsiteX77" fmla="*/ 2563372 w 7487769"/>
                  <a:gd name="connsiteY77" fmla="*/ 415512 h 1154599"/>
                  <a:gd name="connsiteX78" fmla="*/ 2612945 w 7487769"/>
                  <a:gd name="connsiteY78" fmla="*/ 437594 h 1154599"/>
                  <a:gd name="connsiteX79" fmla="*/ 2619704 w 7487769"/>
                  <a:gd name="connsiteY79" fmla="*/ 440298 h 1154599"/>
                  <a:gd name="connsiteX80" fmla="*/ 2663419 w 7487769"/>
                  <a:gd name="connsiteY80" fmla="*/ 462381 h 1154599"/>
                  <a:gd name="connsiteX81" fmla="*/ 2669729 w 7487769"/>
                  <a:gd name="connsiteY81" fmla="*/ 465535 h 1154599"/>
                  <a:gd name="connsiteX82" fmla="*/ 2713443 w 7487769"/>
                  <a:gd name="connsiteY82" fmla="*/ 488519 h 1154599"/>
                  <a:gd name="connsiteX83" fmla="*/ 2717950 w 7487769"/>
                  <a:gd name="connsiteY83" fmla="*/ 490772 h 1154599"/>
                  <a:gd name="connsiteX84" fmla="*/ 2763917 w 7487769"/>
                  <a:gd name="connsiteY84" fmla="*/ 514658 h 1154599"/>
                  <a:gd name="connsiteX85" fmla="*/ 2765720 w 7487769"/>
                  <a:gd name="connsiteY85" fmla="*/ 516010 h 1154599"/>
                  <a:gd name="connsiteX86" fmla="*/ 2812590 w 7487769"/>
                  <a:gd name="connsiteY86" fmla="*/ 540796 h 1154599"/>
                  <a:gd name="connsiteX87" fmla="*/ 2813942 w 7487769"/>
                  <a:gd name="connsiteY87" fmla="*/ 541697 h 1154599"/>
                  <a:gd name="connsiteX88" fmla="*/ 2863965 w 7487769"/>
                  <a:gd name="connsiteY88" fmla="*/ 566033 h 1154599"/>
                  <a:gd name="connsiteX89" fmla="*/ 2864416 w 7487769"/>
                  <a:gd name="connsiteY89" fmla="*/ 566484 h 1154599"/>
                  <a:gd name="connsiteX90" fmla="*/ 2914439 w 7487769"/>
                  <a:gd name="connsiteY90" fmla="*/ 586313 h 1154599"/>
                  <a:gd name="connsiteX91" fmla="*/ 2932015 w 7487769"/>
                  <a:gd name="connsiteY91" fmla="*/ 591270 h 1154599"/>
                  <a:gd name="connsiteX92" fmla="*/ 2964913 w 7487769"/>
                  <a:gd name="connsiteY92" fmla="*/ 600284 h 1154599"/>
                  <a:gd name="connsiteX93" fmla="*/ 3014937 w 7487769"/>
                  <a:gd name="connsiteY93" fmla="*/ 608395 h 1154599"/>
                  <a:gd name="connsiteX94" fmla="*/ 3065411 w 7487769"/>
                  <a:gd name="connsiteY94" fmla="*/ 607945 h 1154599"/>
                  <a:gd name="connsiteX95" fmla="*/ 3115885 w 7487769"/>
                  <a:gd name="connsiteY95" fmla="*/ 601636 h 1154599"/>
                  <a:gd name="connsiteX96" fmla="*/ 3161854 w 7487769"/>
                  <a:gd name="connsiteY96" fmla="*/ 591270 h 1154599"/>
                  <a:gd name="connsiteX97" fmla="*/ 3165909 w 7487769"/>
                  <a:gd name="connsiteY97" fmla="*/ 590369 h 1154599"/>
                  <a:gd name="connsiteX98" fmla="*/ 3216384 w 7487769"/>
                  <a:gd name="connsiteY98" fmla="*/ 574145 h 1154599"/>
                  <a:gd name="connsiteX99" fmla="*/ 3238015 w 7487769"/>
                  <a:gd name="connsiteY99" fmla="*/ 566033 h 1154599"/>
                  <a:gd name="connsiteX100" fmla="*/ 3266407 w 7487769"/>
                  <a:gd name="connsiteY100" fmla="*/ 555668 h 1154599"/>
                  <a:gd name="connsiteX101" fmla="*/ 3306966 w 7487769"/>
                  <a:gd name="connsiteY101" fmla="*/ 540796 h 1154599"/>
                  <a:gd name="connsiteX102" fmla="*/ 3316881 w 7487769"/>
                  <a:gd name="connsiteY102" fmla="*/ 537641 h 1154599"/>
                  <a:gd name="connsiteX103" fmla="*/ 3366905 w 7487769"/>
                  <a:gd name="connsiteY103" fmla="*/ 522770 h 1154599"/>
                  <a:gd name="connsiteX104" fmla="*/ 3395297 w 7487769"/>
                  <a:gd name="connsiteY104" fmla="*/ 516010 h 1154599"/>
                  <a:gd name="connsiteX105" fmla="*/ 3417379 w 7487769"/>
                  <a:gd name="connsiteY105" fmla="*/ 510151 h 1154599"/>
                  <a:gd name="connsiteX106" fmla="*/ 3467403 w 7487769"/>
                  <a:gd name="connsiteY106" fmla="*/ 505194 h 1154599"/>
                  <a:gd name="connsiteX107" fmla="*/ 3517877 w 7487769"/>
                  <a:gd name="connsiteY107" fmla="*/ 507447 h 1154599"/>
                  <a:gd name="connsiteX108" fmla="*/ 3564745 w 7487769"/>
                  <a:gd name="connsiteY108" fmla="*/ 516010 h 1154599"/>
                  <a:gd name="connsiteX109" fmla="*/ 3567900 w 7487769"/>
                  <a:gd name="connsiteY109" fmla="*/ 516460 h 1154599"/>
                  <a:gd name="connsiteX110" fmla="*/ 3618374 w 7487769"/>
                  <a:gd name="connsiteY110" fmla="*/ 533135 h 1154599"/>
                  <a:gd name="connsiteX111" fmla="*/ 3635951 w 7487769"/>
                  <a:gd name="connsiteY111" fmla="*/ 540796 h 1154599"/>
                  <a:gd name="connsiteX112" fmla="*/ 3668399 w 7487769"/>
                  <a:gd name="connsiteY112" fmla="*/ 555668 h 1154599"/>
                  <a:gd name="connsiteX113" fmla="*/ 3689580 w 7487769"/>
                  <a:gd name="connsiteY113" fmla="*/ 566033 h 1154599"/>
                  <a:gd name="connsiteX114" fmla="*/ 3718873 w 7487769"/>
                  <a:gd name="connsiteY114" fmla="*/ 580454 h 1154599"/>
                  <a:gd name="connsiteX115" fmla="*/ 3739153 w 7487769"/>
                  <a:gd name="connsiteY115" fmla="*/ 591270 h 1154599"/>
                  <a:gd name="connsiteX116" fmla="*/ 3768896 w 7487769"/>
                  <a:gd name="connsiteY116" fmla="*/ 606593 h 1154599"/>
                  <a:gd name="connsiteX117" fmla="*/ 3789176 w 7487769"/>
                  <a:gd name="connsiteY117" fmla="*/ 616507 h 1154599"/>
                  <a:gd name="connsiteX118" fmla="*/ 3819371 w 7487769"/>
                  <a:gd name="connsiteY118" fmla="*/ 630929 h 1154599"/>
                  <a:gd name="connsiteX119" fmla="*/ 3846410 w 7487769"/>
                  <a:gd name="connsiteY119" fmla="*/ 641294 h 1154599"/>
                  <a:gd name="connsiteX120" fmla="*/ 3869394 w 7487769"/>
                  <a:gd name="connsiteY120" fmla="*/ 650307 h 1154599"/>
                  <a:gd name="connsiteX121" fmla="*/ 3919868 w 7487769"/>
                  <a:gd name="connsiteY121" fmla="*/ 665179 h 1154599"/>
                  <a:gd name="connsiteX122" fmla="*/ 3925727 w 7487769"/>
                  <a:gd name="connsiteY122" fmla="*/ 666531 h 1154599"/>
                  <a:gd name="connsiteX123" fmla="*/ 3969893 w 7487769"/>
                  <a:gd name="connsiteY123" fmla="*/ 675544 h 1154599"/>
                  <a:gd name="connsiteX124" fmla="*/ 4020367 w 7487769"/>
                  <a:gd name="connsiteY124" fmla="*/ 682755 h 1154599"/>
                  <a:gd name="connsiteX125" fmla="*/ 4070390 w 7487769"/>
                  <a:gd name="connsiteY125" fmla="*/ 686811 h 1154599"/>
                  <a:gd name="connsiteX126" fmla="*/ 4115006 w 7487769"/>
                  <a:gd name="connsiteY126" fmla="*/ 691768 h 1154599"/>
                  <a:gd name="connsiteX127" fmla="*/ 4120865 w 7487769"/>
                  <a:gd name="connsiteY127" fmla="*/ 692219 h 1154599"/>
                  <a:gd name="connsiteX128" fmla="*/ 4170888 w 7487769"/>
                  <a:gd name="connsiteY128" fmla="*/ 698979 h 1154599"/>
                  <a:gd name="connsiteX129" fmla="*/ 4221362 w 7487769"/>
                  <a:gd name="connsiteY129" fmla="*/ 708893 h 1154599"/>
                  <a:gd name="connsiteX130" fmla="*/ 4256064 w 7487769"/>
                  <a:gd name="connsiteY130" fmla="*/ 717005 h 1154599"/>
                  <a:gd name="connsiteX131" fmla="*/ 4271387 w 7487769"/>
                  <a:gd name="connsiteY131" fmla="*/ 720611 h 1154599"/>
                  <a:gd name="connsiteX132" fmla="*/ 4321861 w 7487769"/>
                  <a:gd name="connsiteY132" fmla="*/ 732779 h 1154599"/>
                  <a:gd name="connsiteX133" fmla="*/ 4357463 w 7487769"/>
                  <a:gd name="connsiteY133" fmla="*/ 741792 h 1154599"/>
                  <a:gd name="connsiteX134" fmla="*/ 4371884 w 7487769"/>
                  <a:gd name="connsiteY134" fmla="*/ 745848 h 1154599"/>
                  <a:gd name="connsiteX135" fmla="*/ 4422358 w 7487769"/>
                  <a:gd name="connsiteY135" fmla="*/ 757114 h 1154599"/>
                  <a:gd name="connsiteX136" fmla="*/ 4467875 w 7487769"/>
                  <a:gd name="connsiteY136" fmla="*/ 767029 h 1154599"/>
                  <a:gd name="connsiteX137" fmla="*/ 4472382 w 7487769"/>
                  <a:gd name="connsiteY137" fmla="*/ 767930 h 1154599"/>
                  <a:gd name="connsiteX138" fmla="*/ 4522856 w 7487769"/>
                  <a:gd name="connsiteY138" fmla="*/ 777845 h 1154599"/>
                  <a:gd name="connsiteX139" fmla="*/ 4572880 w 7487769"/>
                  <a:gd name="connsiteY139" fmla="*/ 786408 h 1154599"/>
                  <a:gd name="connsiteX140" fmla="*/ 4612088 w 7487769"/>
                  <a:gd name="connsiteY140" fmla="*/ 792266 h 1154599"/>
                  <a:gd name="connsiteX141" fmla="*/ 4623354 w 7487769"/>
                  <a:gd name="connsiteY141" fmla="*/ 793618 h 1154599"/>
                  <a:gd name="connsiteX142" fmla="*/ 4673377 w 7487769"/>
                  <a:gd name="connsiteY142" fmla="*/ 799927 h 1154599"/>
                  <a:gd name="connsiteX143" fmla="*/ 4723851 w 7487769"/>
                  <a:gd name="connsiteY143" fmla="*/ 802631 h 1154599"/>
                  <a:gd name="connsiteX144" fmla="*/ 4773876 w 7487769"/>
                  <a:gd name="connsiteY144" fmla="*/ 799927 h 1154599"/>
                  <a:gd name="connsiteX145" fmla="*/ 4809027 w 7487769"/>
                  <a:gd name="connsiteY145" fmla="*/ 792266 h 1154599"/>
                  <a:gd name="connsiteX146" fmla="*/ 4824350 w 7487769"/>
                  <a:gd name="connsiteY146" fmla="*/ 788661 h 1154599"/>
                  <a:gd name="connsiteX147" fmla="*/ 4874374 w 7487769"/>
                  <a:gd name="connsiteY147" fmla="*/ 767930 h 1154599"/>
                  <a:gd name="connsiteX148" fmla="*/ 4876176 w 7487769"/>
                  <a:gd name="connsiteY148" fmla="*/ 767029 h 1154599"/>
                  <a:gd name="connsiteX149" fmla="*/ 4914934 w 7487769"/>
                  <a:gd name="connsiteY149" fmla="*/ 741792 h 1154599"/>
                  <a:gd name="connsiteX150" fmla="*/ 4924848 w 7487769"/>
                  <a:gd name="connsiteY150" fmla="*/ 735483 h 1154599"/>
                  <a:gd name="connsiteX151" fmla="*/ 4946479 w 7487769"/>
                  <a:gd name="connsiteY151" fmla="*/ 717005 h 1154599"/>
                  <a:gd name="connsiteX152" fmla="*/ 4974871 w 7487769"/>
                  <a:gd name="connsiteY152" fmla="*/ 692669 h 1154599"/>
                  <a:gd name="connsiteX153" fmla="*/ 4975773 w 7487769"/>
                  <a:gd name="connsiteY153" fmla="*/ 691768 h 1154599"/>
                  <a:gd name="connsiteX154" fmla="*/ 4999659 w 7487769"/>
                  <a:gd name="connsiteY154" fmla="*/ 666531 h 1154599"/>
                  <a:gd name="connsiteX155" fmla="*/ 5023544 w 7487769"/>
                  <a:gd name="connsiteY155" fmla="*/ 641294 h 1154599"/>
                  <a:gd name="connsiteX156" fmla="*/ 5025345 w 7487769"/>
                  <a:gd name="connsiteY156" fmla="*/ 639491 h 1154599"/>
                  <a:gd name="connsiteX157" fmla="*/ 5046077 w 7487769"/>
                  <a:gd name="connsiteY157" fmla="*/ 616507 h 1154599"/>
                  <a:gd name="connsiteX158" fmla="*/ 5068159 w 7487769"/>
                  <a:gd name="connsiteY158" fmla="*/ 591270 h 1154599"/>
                  <a:gd name="connsiteX159" fmla="*/ 5075370 w 7487769"/>
                  <a:gd name="connsiteY159" fmla="*/ 582708 h 1154599"/>
                  <a:gd name="connsiteX160" fmla="*/ 5089791 w 7487769"/>
                  <a:gd name="connsiteY160" fmla="*/ 566033 h 1154599"/>
                  <a:gd name="connsiteX161" fmla="*/ 5111422 w 7487769"/>
                  <a:gd name="connsiteY161" fmla="*/ 540796 h 1154599"/>
                  <a:gd name="connsiteX162" fmla="*/ 5125844 w 7487769"/>
                  <a:gd name="connsiteY162" fmla="*/ 524572 h 1154599"/>
                  <a:gd name="connsiteX163" fmla="*/ 5133955 w 7487769"/>
                  <a:gd name="connsiteY163" fmla="*/ 516010 h 1154599"/>
                  <a:gd name="connsiteX164" fmla="*/ 5157840 w 7487769"/>
                  <a:gd name="connsiteY164" fmla="*/ 490772 h 1154599"/>
                  <a:gd name="connsiteX165" fmla="*/ 5175867 w 7487769"/>
                  <a:gd name="connsiteY165" fmla="*/ 470493 h 1154599"/>
                  <a:gd name="connsiteX166" fmla="*/ 5181725 w 7487769"/>
                  <a:gd name="connsiteY166" fmla="*/ 465535 h 1154599"/>
                  <a:gd name="connsiteX167" fmla="*/ 5210117 w 7487769"/>
                  <a:gd name="connsiteY167" fmla="*/ 440298 h 1154599"/>
                  <a:gd name="connsiteX168" fmla="*/ 5226342 w 7487769"/>
                  <a:gd name="connsiteY168" fmla="*/ 425426 h 1154599"/>
                  <a:gd name="connsiteX169" fmla="*/ 5241664 w 7487769"/>
                  <a:gd name="connsiteY169" fmla="*/ 415512 h 1154599"/>
                  <a:gd name="connsiteX170" fmla="*/ 5276365 w 7487769"/>
                  <a:gd name="connsiteY170" fmla="*/ 391627 h 1154599"/>
                  <a:gd name="connsiteX171" fmla="*/ 5280872 w 7487769"/>
                  <a:gd name="connsiteY171" fmla="*/ 390274 h 1154599"/>
                  <a:gd name="connsiteX172" fmla="*/ 5326839 w 7487769"/>
                  <a:gd name="connsiteY172" fmla="*/ 373600 h 1154599"/>
                  <a:gd name="connsiteX173" fmla="*/ 5376863 w 7487769"/>
                  <a:gd name="connsiteY173" fmla="*/ 367741 h 1154599"/>
                  <a:gd name="connsiteX174" fmla="*/ 5427337 w 7487769"/>
                  <a:gd name="connsiteY174" fmla="*/ 375403 h 1154599"/>
                  <a:gd name="connsiteX175" fmla="*/ 5464292 w 7487769"/>
                  <a:gd name="connsiteY175" fmla="*/ 390274 h 1154599"/>
                  <a:gd name="connsiteX176" fmla="*/ 5477360 w 7487769"/>
                  <a:gd name="connsiteY176" fmla="*/ 395683 h 1154599"/>
                  <a:gd name="connsiteX177" fmla="*/ 5510710 w 7487769"/>
                  <a:gd name="connsiteY177" fmla="*/ 415512 h 1154599"/>
                  <a:gd name="connsiteX178" fmla="*/ 5527836 w 7487769"/>
                  <a:gd name="connsiteY178" fmla="*/ 425426 h 1154599"/>
                  <a:gd name="connsiteX179" fmla="*/ 5547664 w 7487769"/>
                  <a:gd name="connsiteY179" fmla="*/ 440298 h 1154599"/>
                  <a:gd name="connsiteX180" fmla="*/ 5577859 w 7487769"/>
                  <a:gd name="connsiteY180" fmla="*/ 462831 h 1154599"/>
                  <a:gd name="connsiteX181" fmla="*/ 5581464 w 7487769"/>
                  <a:gd name="connsiteY181" fmla="*/ 465535 h 1154599"/>
                  <a:gd name="connsiteX182" fmla="*/ 5611208 w 7487769"/>
                  <a:gd name="connsiteY182" fmla="*/ 490772 h 1154599"/>
                  <a:gd name="connsiteX183" fmla="*/ 5628333 w 7487769"/>
                  <a:gd name="connsiteY183" fmla="*/ 505194 h 1154599"/>
                  <a:gd name="connsiteX184" fmla="*/ 5640051 w 7487769"/>
                  <a:gd name="connsiteY184" fmla="*/ 516010 h 1154599"/>
                  <a:gd name="connsiteX185" fmla="*/ 5667540 w 7487769"/>
                  <a:gd name="connsiteY185" fmla="*/ 540796 h 1154599"/>
                  <a:gd name="connsiteX186" fmla="*/ 5678357 w 7487769"/>
                  <a:gd name="connsiteY186" fmla="*/ 550711 h 1154599"/>
                  <a:gd name="connsiteX187" fmla="*/ 5695481 w 7487769"/>
                  <a:gd name="connsiteY187" fmla="*/ 566033 h 1154599"/>
                  <a:gd name="connsiteX188" fmla="*/ 5723424 w 7487769"/>
                  <a:gd name="connsiteY188" fmla="*/ 591270 h 1154599"/>
                  <a:gd name="connsiteX189" fmla="*/ 5728831 w 7487769"/>
                  <a:gd name="connsiteY189" fmla="*/ 595777 h 1154599"/>
                  <a:gd name="connsiteX190" fmla="*/ 5751814 w 7487769"/>
                  <a:gd name="connsiteY190" fmla="*/ 616507 h 1154599"/>
                  <a:gd name="connsiteX191" fmla="*/ 5778854 w 7487769"/>
                  <a:gd name="connsiteY191" fmla="*/ 639041 h 1154599"/>
                  <a:gd name="connsiteX192" fmla="*/ 5782009 w 7487769"/>
                  <a:gd name="connsiteY192" fmla="*/ 641294 h 1154599"/>
                  <a:gd name="connsiteX193" fmla="*/ 5814457 w 7487769"/>
                  <a:gd name="connsiteY193" fmla="*/ 666531 h 1154599"/>
                  <a:gd name="connsiteX194" fmla="*/ 5829328 w 7487769"/>
                  <a:gd name="connsiteY194" fmla="*/ 677798 h 1154599"/>
                  <a:gd name="connsiteX195" fmla="*/ 5850961 w 7487769"/>
                  <a:gd name="connsiteY195" fmla="*/ 691768 h 1154599"/>
                  <a:gd name="connsiteX196" fmla="*/ 5879353 w 7487769"/>
                  <a:gd name="connsiteY196" fmla="*/ 710696 h 1154599"/>
                  <a:gd name="connsiteX197" fmla="*/ 5892422 w 7487769"/>
                  <a:gd name="connsiteY197" fmla="*/ 717005 h 1154599"/>
                  <a:gd name="connsiteX198" fmla="*/ 5929827 w 7487769"/>
                  <a:gd name="connsiteY198" fmla="*/ 735032 h 1154599"/>
                  <a:gd name="connsiteX199" fmla="*/ 5952360 w 7487769"/>
                  <a:gd name="connsiteY199" fmla="*/ 741792 h 1154599"/>
                  <a:gd name="connsiteX200" fmla="*/ 5979851 w 7487769"/>
                  <a:gd name="connsiteY200" fmla="*/ 750354 h 1154599"/>
                  <a:gd name="connsiteX201" fmla="*/ 6030325 w 7487769"/>
                  <a:gd name="connsiteY201" fmla="*/ 757565 h 1154599"/>
                  <a:gd name="connsiteX202" fmla="*/ 6080348 w 7487769"/>
                  <a:gd name="connsiteY202" fmla="*/ 757114 h 1154599"/>
                  <a:gd name="connsiteX203" fmla="*/ 6130822 w 7487769"/>
                  <a:gd name="connsiteY203" fmla="*/ 750354 h 1154599"/>
                  <a:gd name="connsiteX204" fmla="*/ 6164622 w 7487769"/>
                  <a:gd name="connsiteY204" fmla="*/ 741792 h 1154599"/>
                  <a:gd name="connsiteX205" fmla="*/ 6180847 w 7487769"/>
                  <a:gd name="connsiteY205" fmla="*/ 737736 h 1154599"/>
                  <a:gd name="connsiteX206" fmla="*/ 6231321 w 7487769"/>
                  <a:gd name="connsiteY206" fmla="*/ 721963 h 1154599"/>
                  <a:gd name="connsiteX207" fmla="*/ 6244840 w 7487769"/>
                  <a:gd name="connsiteY207" fmla="*/ 717005 h 1154599"/>
                  <a:gd name="connsiteX208" fmla="*/ 6281344 w 7487769"/>
                  <a:gd name="connsiteY208" fmla="*/ 703035 h 1154599"/>
                  <a:gd name="connsiteX209" fmla="*/ 6308835 w 7487769"/>
                  <a:gd name="connsiteY209" fmla="*/ 691768 h 1154599"/>
                  <a:gd name="connsiteX210" fmla="*/ 6331819 w 7487769"/>
                  <a:gd name="connsiteY210" fmla="*/ 682304 h 1154599"/>
                  <a:gd name="connsiteX211" fmla="*/ 6366971 w 7487769"/>
                  <a:gd name="connsiteY211" fmla="*/ 666531 h 1154599"/>
                  <a:gd name="connsiteX212" fmla="*/ 6381842 w 7487769"/>
                  <a:gd name="connsiteY212" fmla="*/ 659771 h 1154599"/>
                  <a:gd name="connsiteX213" fmla="*/ 6419697 w 7487769"/>
                  <a:gd name="connsiteY213" fmla="*/ 641294 h 1154599"/>
                  <a:gd name="connsiteX214" fmla="*/ 6432316 w 7487769"/>
                  <a:gd name="connsiteY214" fmla="*/ 635435 h 1154599"/>
                  <a:gd name="connsiteX215" fmla="*/ 6472426 w 7487769"/>
                  <a:gd name="connsiteY215" fmla="*/ 616507 h 1154599"/>
                  <a:gd name="connsiteX216" fmla="*/ 6482340 w 7487769"/>
                  <a:gd name="connsiteY216" fmla="*/ 611100 h 1154599"/>
                  <a:gd name="connsiteX217" fmla="*/ 6523801 w 7487769"/>
                  <a:gd name="connsiteY217" fmla="*/ 591270 h 1154599"/>
                  <a:gd name="connsiteX218" fmla="*/ 6532814 w 7487769"/>
                  <a:gd name="connsiteY218" fmla="*/ 587214 h 1154599"/>
                  <a:gd name="connsiteX219" fmla="*/ 6581485 w 7487769"/>
                  <a:gd name="connsiteY219" fmla="*/ 566033 h 1154599"/>
                  <a:gd name="connsiteX220" fmla="*/ 6582837 w 7487769"/>
                  <a:gd name="connsiteY220" fmla="*/ 565582 h 1154599"/>
                  <a:gd name="connsiteX221" fmla="*/ 6633313 w 7487769"/>
                  <a:gd name="connsiteY221" fmla="*/ 548457 h 1154599"/>
                  <a:gd name="connsiteX222" fmla="*/ 6683336 w 7487769"/>
                  <a:gd name="connsiteY222" fmla="*/ 541697 h 1154599"/>
                  <a:gd name="connsiteX223" fmla="*/ 6733810 w 7487769"/>
                  <a:gd name="connsiteY223" fmla="*/ 547105 h 1154599"/>
                  <a:gd name="connsiteX224" fmla="*/ 6779778 w 7487769"/>
                  <a:gd name="connsiteY224" fmla="*/ 566033 h 1154599"/>
                  <a:gd name="connsiteX225" fmla="*/ 6783834 w 7487769"/>
                  <a:gd name="connsiteY225" fmla="*/ 567836 h 1154599"/>
                  <a:gd name="connsiteX226" fmla="*/ 6814028 w 7487769"/>
                  <a:gd name="connsiteY226" fmla="*/ 591270 h 1154599"/>
                  <a:gd name="connsiteX227" fmla="*/ 6834308 w 7487769"/>
                  <a:gd name="connsiteY227" fmla="*/ 607044 h 1154599"/>
                  <a:gd name="connsiteX228" fmla="*/ 6842420 w 7487769"/>
                  <a:gd name="connsiteY228" fmla="*/ 616507 h 1154599"/>
                  <a:gd name="connsiteX229" fmla="*/ 6865404 w 7487769"/>
                  <a:gd name="connsiteY229" fmla="*/ 641294 h 1154599"/>
                  <a:gd name="connsiteX230" fmla="*/ 6884331 w 7487769"/>
                  <a:gd name="connsiteY230" fmla="*/ 662926 h 1154599"/>
                  <a:gd name="connsiteX231" fmla="*/ 6887035 w 7487769"/>
                  <a:gd name="connsiteY231" fmla="*/ 666531 h 1154599"/>
                  <a:gd name="connsiteX232" fmla="*/ 6905063 w 7487769"/>
                  <a:gd name="connsiteY232" fmla="*/ 691768 h 1154599"/>
                  <a:gd name="connsiteX233" fmla="*/ 6923539 w 7487769"/>
                  <a:gd name="connsiteY233" fmla="*/ 717005 h 1154599"/>
                  <a:gd name="connsiteX234" fmla="*/ 6934805 w 7487769"/>
                  <a:gd name="connsiteY234" fmla="*/ 733229 h 1154599"/>
                  <a:gd name="connsiteX235" fmla="*/ 6940214 w 7487769"/>
                  <a:gd name="connsiteY235" fmla="*/ 741792 h 1154599"/>
                  <a:gd name="connsiteX236" fmla="*/ 6956438 w 7487769"/>
                  <a:gd name="connsiteY236" fmla="*/ 767029 h 1154599"/>
                  <a:gd name="connsiteX237" fmla="*/ 6972211 w 7487769"/>
                  <a:gd name="connsiteY237" fmla="*/ 792266 h 1154599"/>
                  <a:gd name="connsiteX238" fmla="*/ 6984830 w 7487769"/>
                  <a:gd name="connsiteY238" fmla="*/ 812546 h 1154599"/>
                  <a:gd name="connsiteX239" fmla="*/ 6987985 w 7487769"/>
                  <a:gd name="connsiteY239" fmla="*/ 817503 h 1154599"/>
                  <a:gd name="connsiteX240" fmla="*/ 7003307 w 7487769"/>
                  <a:gd name="connsiteY240" fmla="*/ 842290 h 1154599"/>
                  <a:gd name="connsiteX241" fmla="*/ 7019080 w 7487769"/>
                  <a:gd name="connsiteY241" fmla="*/ 867527 h 1154599"/>
                  <a:gd name="connsiteX242" fmla="*/ 7034403 w 7487769"/>
                  <a:gd name="connsiteY242" fmla="*/ 892764 h 1154599"/>
                  <a:gd name="connsiteX243" fmla="*/ 7035304 w 7487769"/>
                  <a:gd name="connsiteY243" fmla="*/ 894116 h 1154599"/>
                  <a:gd name="connsiteX244" fmla="*/ 7050176 w 7487769"/>
                  <a:gd name="connsiteY244" fmla="*/ 918001 h 1154599"/>
                  <a:gd name="connsiteX245" fmla="*/ 7066851 w 7487769"/>
                  <a:gd name="connsiteY245" fmla="*/ 942788 h 1154599"/>
                  <a:gd name="connsiteX246" fmla="*/ 7082624 w 7487769"/>
                  <a:gd name="connsiteY246" fmla="*/ 968025 h 1154599"/>
                  <a:gd name="connsiteX247" fmla="*/ 7085328 w 7487769"/>
                  <a:gd name="connsiteY247" fmla="*/ 972982 h 1154599"/>
                  <a:gd name="connsiteX248" fmla="*/ 7101100 w 7487769"/>
                  <a:gd name="connsiteY248" fmla="*/ 993262 h 1154599"/>
                  <a:gd name="connsiteX249" fmla="*/ 7120929 w 7487769"/>
                  <a:gd name="connsiteY249" fmla="*/ 1018499 h 1154599"/>
                  <a:gd name="connsiteX250" fmla="*/ 7135802 w 7487769"/>
                  <a:gd name="connsiteY250" fmla="*/ 1038328 h 1154599"/>
                  <a:gd name="connsiteX251" fmla="*/ 7141210 w 7487769"/>
                  <a:gd name="connsiteY251" fmla="*/ 1043286 h 1154599"/>
                  <a:gd name="connsiteX252" fmla="*/ 7166898 w 7487769"/>
                  <a:gd name="connsiteY252" fmla="*/ 1068523 h 1154599"/>
                  <a:gd name="connsiteX253" fmla="*/ 7186276 w 7487769"/>
                  <a:gd name="connsiteY253" fmla="*/ 1087451 h 1154599"/>
                  <a:gd name="connsiteX254" fmla="*/ 7196642 w 7487769"/>
                  <a:gd name="connsiteY254" fmla="*/ 1093760 h 1154599"/>
                  <a:gd name="connsiteX255" fmla="*/ 7236299 w 7487769"/>
                  <a:gd name="connsiteY255" fmla="*/ 1118546 h 1154599"/>
                  <a:gd name="connsiteX256" fmla="*/ 7236750 w 7487769"/>
                  <a:gd name="connsiteY256" fmla="*/ 1118997 h 1154599"/>
                  <a:gd name="connsiteX257" fmla="*/ 7286775 w 7487769"/>
                  <a:gd name="connsiteY257" fmla="*/ 1129813 h 1154599"/>
                  <a:gd name="connsiteX258" fmla="*/ 7336797 w 7487769"/>
                  <a:gd name="connsiteY258" fmla="*/ 1122152 h 1154599"/>
                  <a:gd name="connsiteX259" fmla="*/ 7345360 w 7487769"/>
                  <a:gd name="connsiteY259" fmla="*/ 1118997 h 1154599"/>
                  <a:gd name="connsiteX260" fmla="*/ 7387272 w 7487769"/>
                  <a:gd name="connsiteY260" fmla="*/ 1102322 h 1154599"/>
                  <a:gd name="connsiteX261" fmla="*/ 7400792 w 7487769"/>
                  <a:gd name="connsiteY261" fmla="*/ 1093760 h 1154599"/>
                  <a:gd name="connsiteX262" fmla="*/ 7437296 w 7487769"/>
                  <a:gd name="connsiteY262" fmla="*/ 1073029 h 1154599"/>
                  <a:gd name="connsiteX263" fmla="*/ 7443155 w 7487769"/>
                  <a:gd name="connsiteY263" fmla="*/ 1068523 h 1154599"/>
                  <a:gd name="connsiteX264" fmla="*/ 7478756 w 7487769"/>
                  <a:gd name="connsiteY264" fmla="*/ 1043286 h 1154599"/>
                  <a:gd name="connsiteX265" fmla="*/ 7487770 w 7487769"/>
                  <a:gd name="connsiteY265" fmla="*/ 1037427 h 1154599"/>
                  <a:gd name="connsiteX266" fmla="*/ 7487770 w 7487769"/>
                  <a:gd name="connsiteY266" fmla="*/ 1018499 h 1154599"/>
                  <a:gd name="connsiteX267" fmla="*/ 7487770 w 7487769"/>
                  <a:gd name="connsiteY267" fmla="*/ 993262 h 1154599"/>
                  <a:gd name="connsiteX268" fmla="*/ 7487770 w 7487769"/>
                  <a:gd name="connsiteY268" fmla="*/ 968025 h 1154599"/>
                  <a:gd name="connsiteX269" fmla="*/ 7487770 w 7487769"/>
                  <a:gd name="connsiteY269" fmla="*/ 942788 h 1154599"/>
                  <a:gd name="connsiteX270" fmla="*/ 7487770 w 7487769"/>
                  <a:gd name="connsiteY270" fmla="*/ 918001 h 1154599"/>
                  <a:gd name="connsiteX271" fmla="*/ 7487770 w 7487769"/>
                  <a:gd name="connsiteY271" fmla="*/ 892764 h 1154599"/>
                  <a:gd name="connsiteX272" fmla="*/ 7487770 w 7487769"/>
                  <a:gd name="connsiteY272" fmla="*/ 867527 h 1154599"/>
                  <a:gd name="connsiteX273" fmla="*/ 7487770 w 7487769"/>
                  <a:gd name="connsiteY273" fmla="*/ 842290 h 1154599"/>
                  <a:gd name="connsiteX274" fmla="*/ 7487770 w 7487769"/>
                  <a:gd name="connsiteY274" fmla="*/ 817503 h 1154599"/>
                  <a:gd name="connsiteX275" fmla="*/ 7487770 w 7487769"/>
                  <a:gd name="connsiteY275" fmla="*/ 792266 h 1154599"/>
                  <a:gd name="connsiteX276" fmla="*/ 7487770 w 7487769"/>
                  <a:gd name="connsiteY276" fmla="*/ 767029 h 1154599"/>
                  <a:gd name="connsiteX277" fmla="*/ 7487770 w 7487769"/>
                  <a:gd name="connsiteY277" fmla="*/ 741792 h 1154599"/>
                  <a:gd name="connsiteX278" fmla="*/ 7487770 w 7487769"/>
                  <a:gd name="connsiteY278" fmla="*/ 717005 h 1154599"/>
                  <a:gd name="connsiteX279" fmla="*/ 7487770 w 7487769"/>
                  <a:gd name="connsiteY279" fmla="*/ 714301 h 1154599"/>
                  <a:gd name="connsiteX280" fmla="*/ 7483714 w 7487769"/>
                  <a:gd name="connsiteY280" fmla="*/ 717005 h 1154599"/>
                  <a:gd name="connsiteX281" fmla="*/ 7448111 w 7487769"/>
                  <a:gd name="connsiteY281" fmla="*/ 741792 h 1154599"/>
                  <a:gd name="connsiteX282" fmla="*/ 7437296 w 7487769"/>
                  <a:gd name="connsiteY282" fmla="*/ 749453 h 1154599"/>
                  <a:gd name="connsiteX283" fmla="*/ 7407101 w 7487769"/>
                  <a:gd name="connsiteY283" fmla="*/ 767029 h 1154599"/>
                  <a:gd name="connsiteX284" fmla="*/ 7387272 w 7487769"/>
                  <a:gd name="connsiteY284" fmla="*/ 779647 h 1154599"/>
                  <a:gd name="connsiteX285" fmla="*/ 7355726 w 7487769"/>
                  <a:gd name="connsiteY285" fmla="*/ 792266 h 1154599"/>
                  <a:gd name="connsiteX286" fmla="*/ 7336797 w 7487769"/>
                  <a:gd name="connsiteY286" fmla="*/ 799927 h 1154599"/>
                  <a:gd name="connsiteX287" fmla="*/ 7286775 w 7487769"/>
                  <a:gd name="connsiteY287" fmla="*/ 806237 h 1154599"/>
                  <a:gd name="connsiteX288" fmla="*/ 7236299 w 7487769"/>
                  <a:gd name="connsiteY288" fmla="*/ 795421 h 1154599"/>
                  <a:gd name="connsiteX289" fmla="*/ 7231342 w 7487769"/>
                  <a:gd name="connsiteY289" fmla="*/ 792266 h 1154599"/>
                  <a:gd name="connsiteX290" fmla="*/ 7190332 w 7487769"/>
                  <a:gd name="connsiteY290" fmla="*/ 767029 h 1154599"/>
                  <a:gd name="connsiteX291" fmla="*/ 7186276 w 7487769"/>
                  <a:gd name="connsiteY291" fmla="*/ 764776 h 1154599"/>
                  <a:gd name="connsiteX292" fmla="*/ 7162391 w 7487769"/>
                  <a:gd name="connsiteY292" fmla="*/ 741792 h 1154599"/>
                  <a:gd name="connsiteX293" fmla="*/ 7137604 w 7487769"/>
                  <a:gd name="connsiteY293" fmla="*/ 717005 h 1154599"/>
                  <a:gd name="connsiteX294" fmla="*/ 7135802 w 7487769"/>
                  <a:gd name="connsiteY294" fmla="*/ 715203 h 1154599"/>
                  <a:gd name="connsiteX295" fmla="*/ 7118226 w 7487769"/>
                  <a:gd name="connsiteY295" fmla="*/ 691768 h 1154599"/>
                  <a:gd name="connsiteX296" fmla="*/ 7098847 w 7487769"/>
                  <a:gd name="connsiteY296" fmla="*/ 666531 h 1154599"/>
                  <a:gd name="connsiteX297" fmla="*/ 7085328 w 7487769"/>
                  <a:gd name="connsiteY297" fmla="*/ 649406 h 1154599"/>
                  <a:gd name="connsiteX298" fmla="*/ 7080370 w 7487769"/>
                  <a:gd name="connsiteY298" fmla="*/ 641294 h 1154599"/>
                  <a:gd name="connsiteX299" fmla="*/ 7064596 w 7487769"/>
                  <a:gd name="connsiteY299" fmla="*/ 616507 h 1154599"/>
                  <a:gd name="connsiteX300" fmla="*/ 7047922 w 7487769"/>
                  <a:gd name="connsiteY300" fmla="*/ 591270 h 1154599"/>
                  <a:gd name="connsiteX301" fmla="*/ 7035304 w 7487769"/>
                  <a:gd name="connsiteY301" fmla="*/ 571892 h 1154599"/>
                  <a:gd name="connsiteX302" fmla="*/ 7031699 w 7487769"/>
                  <a:gd name="connsiteY302" fmla="*/ 566033 h 1154599"/>
                  <a:gd name="connsiteX303" fmla="*/ 7016377 w 7487769"/>
                  <a:gd name="connsiteY303" fmla="*/ 540796 h 1154599"/>
                  <a:gd name="connsiteX304" fmla="*/ 7001053 w 7487769"/>
                  <a:gd name="connsiteY304" fmla="*/ 516010 h 1154599"/>
                  <a:gd name="connsiteX305" fmla="*/ 6985281 w 7487769"/>
                  <a:gd name="connsiteY305" fmla="*/ 490772 h 1154599"/>
                  <a:gd name="connsiteX306" fmla="*/ 6984830 w 7487769"/>
                  <a:gd name="connsiteY306" fmla="*/ 490322 h 1154599"/>
                  <a:gd name="connsiteX307" fmla="*/ 6969507 w 7487769"/>
                  <a:gd name="connsiteY307" fmla="*/ 465535 h 1154599"/>
                  <a:gd name="connsiteX308" fmla="*/ 6954185 w 7487769"/>
                  <a:gd name="connsiteY308" fmla="*/ 440298 h 1154599"/>
                  <a:gd name="connsiteX309" fmla="*/ 6937960 w 7487769"/>
                  <a:gd name="connsiteY309" fmla="*/ 415512 h 1154599"/>
                  <a:gd name="connsiteX310" fmla="*/ 6934805 w 7487769"/>
                  <a:gd name="connsiteY310" fmla="*/ 410554 h 1154599"/>
                  <a:gd name="connsiteX311" fmla="*/ 6920385 w 7487769"/>
                  <a:gd name="connsiteY311" fmla="*/ 390274 h 1154599"/>
                  <a:gd name="connsiteX312" fmla="*/ 6902359 w 7487769"/>
                  <a:gd name="connsiteY312" fmla="*/ 365037 h 1154599"/>
                  <a:gd name="connsiteX313" fmla="*/ 6884331 w 7487769"/>
                  <a:gd name="connsiteY313" fmla="*/ 340251 h 1154599"/>
                  <a:gd name="connsiteX314" fmla="*/ 6884331 w 7487769"/>
                  <a:gd name="connsiteY314" fmla="*/ 339800 h 1154599"/>
                  <a:gd name="connsiteX315" fmla="*/ 6861798 w 7487769"/>
                  <a:gd name="connsiteY315" fmla="*/ 315014 h 1154599"/>
                  <a:gd name="connsiteX316" fmla="*/ 6838815 w 7487769"/>
                  <a:gd name="connsiteY316" fmla="*/ 289777 h 1154599"/>
                  <a:gd name="connsiteX317" fmla="*/ 6834308 w 7487769"/>
                  <a:gd name="connsiteY317" fmla="*/ 284819 h 1154599"/>
                  <a:gd name="connsiteX318" fmla="*/ 6808169 w 7487769"/>
                  <a:gd name="connsiteY318" fmla="*/ 264539 h 1154599"/>
                  <a:gd name="connsiteX319" fmla="*/ 6783834 w 7487769"/>
                  <a:gd name="connsiteY319" fmla="*/ 246062 h 1154599"/>
                  <a:gd name="connsiteX320" fmla="*/ 6768512 w 7487769"/>
                  <a:gd name="connsiteY320" fmla="*/ 239302 h 1154599"/>
                  <a:gd name="connsiteX321" fmla="*/ 6733810 w 7487769"/>
                  <a:gd name="connsiteY321" fmla="*/ 224430 h 1154599"/>
                  <a:gd name="connsiteX322" fmla="*/ 6683336 w 7487769"/>
                  <a:gd name="connsiteY322" fmla="*/ 219473 h 1154599"/>
                  <a:gd name="connsiteX323" fmla="*/ 6633313 w 7487769"/>
                  <a:gd name="connsiteY323" fmla="*/ 226684 h 1154599"/>
                  <a:gd name="connsiteX324" fmla="*/ 6593203 w 7487769"/>
                  <a:gd name="connsiteY324" fmla="*/ 239302 h 1154599"/>
                  <a:gd name="connsiteX325" fmla="*/ 6582837 w 7487769"/>
                  <a:gd name="connsiteY325" fmla="*/ 242457 h 1154599"/>
                  <a:gd name="connsiteX326" fmla="*/ 6533715 w 7487769"/>
                  <a:gd name="connsiteY326" fmla="*/ 264539 h 1154599"/>
                  <a:gd name="connsiteX327" fmla="*/ 6532814 w 7487769"/>
                  <a:gd name="connsiteY327" fmla="*/ 264990 h 1154599"/>
                  <a:gd name="connsiteX328" fmla="*/ 6482340 w 7487769"/>
                  <a:gd name="connsiteY328" fmla="*/ 289326 h 1154599"/>
                  <a:gd name="connsiteX329" fmla="*/ 6481889 w 7487769"/>
                  <a:gd name="connsiteY329" fmla="*/ 289777 h 1154599"/>
                  <a:gd name="connsiteX330" fmla="*/ 6432316 w 7487769"/>
                  <a:gd name="connsiteY330" fmla="*/ 313662 h 1154599"/>
                  <a:gd name="connsiteX331" fmla="*/ 6430063 w 7487769"/>
                  <a:gd name="connsiteY331" fmla="*/ 315014 h 1154599"/>
                  <a:gd name="connsiteX332" fmla="*/ 6381842 w 7487769"/>
                  <a:gd name="connsiteY332" fmla="*/ 338448 h 1154599"/>
                  <a:gd name="connsiteX333" fmla="*/ 6378687 w 7487769"/>
                  <a:gd name="connsiteY333" fmla="*/ 339800 h 1154599"/>
                  <a:gd name="connsiteX334" fmla="*/ 6331819 w 7487769"/>
                  <a:gd name="connsiteY334" fmla="*/ 360531 h 1154599"/>
                  <a:gd name="connsiteX335" fmla="*/ 6320101 w 7487769"/>
                  <a:gd name="connsiteY335" fmla="*/ 365037 h 1154599"/>
                  <a:gd name="connsiteX336" fmla="*/ 6281344 w 7487769"/>
                  <a:gd name="connsiteY336" fmla="*/ 381261 h 1154599"/>
                  <a:gd name="connsiteX337" fmla="*/ 6257910 w 7487769"/>
                  <a:gd name="connsiteY337" fmla="*/ 390274 h 1154599"/>
                  <a:gd name="connsiteX338" fmla="*/ 6231321 w 7487769"/>
                  <a:gd name="connsiteY338" fmla="*/ 400189 h 1154599"/>
                  <a:gd name="connsiteX339" fmla="*/ 6182198 w 7487769"/>
                  <a:gd name="connsiteY339" fmla="*/ 415512 h 1154599"/>
                  <a:gd name="connsiteX340" fmla="*/ 6180847 w 7487769"/>
                  <a:gd name="connsiteY340" fmla="*/ 415512 h 1154599"/>
                  <a:gd name="connsiteX341" fmla="*/ 6130822 w 7487769"/>
                  <a:gd name="connsiteY341" fmla="*/ 428130 h 1154599"/>
                  <a:gd name="connsiteX342" fmla="*/ 6080348 w 7487769"/>
                  <a:gd name="connsiteY342" fmla="*/ 435792 h 1154599"/>
                  <a:gd name="connsiteX343" fmla="*/ 6030325 w 7487769"/>
                  <a:gd name="connsiteY343" fmla="*/ 435792 h 1154599"/>
                  <a:gd name="connsiteX344" fmla="*/ 5979851 w 7487769"/>
                  <a:gd name="connsiteY344" fmla="*/ 428581 h 1154599"/>
                  <a:gd name="connsiteX345" fmla="*/ 5937038 w 7487769"/>
                  <a:gd name="connsiteY345" fmla="*/ 415512 h 1154599"/>
                  <a:gd name="connsiteX346" fmla="*/ 5929827 w 7487769"/>
                  <a:gd name="connsiteY346" fmla="*/ 412808 h 1154599"/>
                  <a:gd name="connsiteX347" fmla="*/ 5882508 w 7487769"/>
                  <a:gd name="connsiteY347" fmla="*/ 390274 h 1154599"/>
                  <a:gd name="connsiteX348" fmla="*/ 5879353 w 7487769"/>
                  <a:gd name="connsiteY348" fmla="*/ 388472 h 1154599"/>
                  <a:gd name="connsiteX349" fmla="*/ 5842849 w 7487769"/>
                  <a:gd name="connsiteY349" fmla="*/ 365037 h 1154599"/>
                  <a:gd name="connsiteX350" fmla="*/ 5829328 w 7487769"/>
                  <a:gd name="connsiteY350" fmla="*/ 356475 h 1154599"/>
                  <a:gd name="connsiteX351" fmla="*/ 5808147 w 7487769"/>
                  <a:gd name="connsiteY351" fmla="*/ 339800 h 1154599"/>
                  <a:gd name="connsiteX352" fmla="*/ 5778854 w 7487769"/>
                  <a:gd name="connsiteY352" fmla="*/ 317267 h 1154599"/>
                  <a:gd name="connsiteX353" fmla="*/ 5776150 w 7487769"/>
                  <a:gd name="connsiteY353" fmla="*/ 315014 h 1154599"/>
                  <a:gd name="connsiteX354" fmla="*/ 5746406 w 7487769"/>
                  <a:gd name="connsiteY354" fmla="*/ 289777 h 1154599"/>
                  <a:gd name="connsiteX355" fmla="*/ 5728831 w 7487769"/>
                  <a:gd name="connsiteY355" fmla="*/ 274454 h 1154599"/>
                  <a:gd name="connsiteX356" fmla="*/ 5717565 w 7487769"/>
                  <a:gd name="connsiteY356" fmla="*/ 264539 h 1154599"/>
                  <a:gd name="connsiteX357" fmla="*/ 5690976 w 7487769"/>
                  <a:gd name="connsiteY357" fmla="*/ 239302 h 1154599"/>
                  <a:gd name="connsiteX358" fmla="*/ 5678357 w 7487769"/>
                  <a:gd name="connsiteY358" fmla="*/ 228486 h 1154599"/>
                  <a:gd name="connsiteX359" fmla="*/ 5663035 w 7487769"/>
                  <a:gd name="connsiteY359" fmla="*/ 214516 h 1154599"/>
                  <a:gd name="connsiteX360" fmla="*/ 5635093 w 7487769"/>
                  <a:gd name="connsiteY360" fmla="*/ 189279 h 1154599"/>
                  <a:gd name="connsiteX361" fmla="*/ 5628333 w 7487769"/>
                  <a:gd name="connsiteY361" fmla="*/ 182969 h 1154599"/>
                  <a:gd name="connsiteX362" fmla="*/ 5605800 w 7487769"/>
                  <a:gd name="connsiteY362" fmla="*/ 164041 h 1154599"/>
                  <a:gd name="connsiteX363" fmla="*/ 5577859 w 7487769"/>
                  <a:gd name="connsiteY363" fmla="*/ 141058 h 1154599"/>
                  <a:gd name="connsiteX364" fmla="*/ 5575155 w 7487769"/>
                  <a:gd name="connsiteY364" fmla="*/ 138804 h 1154599"/>
                  <a:gd name="connsiteX365" fmla="*/ 5542707 w 7487769"/>
                  <a:gd name="connsiteY365" fmla="*/ 114018 h 1154599"/>
                  <a:gd name="connsiteX366" fmla="*/ 5527836 w 7487769"/>
                  <a:gd name="connsiteY366" fmla="*/ 102751 h 1154599"/>
                  <a:gd name="connsiteX367" fmla="*/ 5503500 w 7487769"/>
                  <a:gd name="connsiteY367" fmla="*/ 88781 h 1154599"/>
                  <a:gd name="connsiteX368" fmla="*/ 5477360 w 7487769"/>
                  <a:gd name="connsiteY368" fmla="*/ 73458 h 1154599"/>
                  <a:gd name="connsiteX369" fmla="*/ 5453026 w 7487769"/>
                  <a:gd name="connsiteY369" fmla="*/ 63544 h 1154599"/>
                  <a:gd name="connsiteX370" fmla="*/ 5427337 w 7487769"/>
                  <a:gd name="connsiteY370" fmla="*/ 53178 h 1154599"/>
                  <a:gd name="connsiteX371" fmla="*/ 5376863 w 7487769"/>
                  <a:gd name="connsiteY371" fmla="*/ 44616 h 1154599"/>
                  <a:gd name="connsiteX372" fmla="*/ 5326839 w 7487769"/>
                  <a:gd name="connsiteY372" fmla="*/ 50024 h 1154599"/>
                  <a:gd name="connsiteX373" fmla="*/ 5292590 w 7487769"/>
                  <a:gd name="connsiteY373" fmla="*/ 63544 h 1154599"/>
                  <a:gd name="connsiteX374" fmla="*/ 5276365 w 7487769"/>
                  <a:gd name="connsiteY374" fmla="*/ 69853 h 1154599"/>
                  <a:gd name="connsiteX375" fmla="*/ 5247523 w 7487769"/>
                  <a:gd name="connsiteY375" fmla="*/ 88781 h 1154599"/>
                  <a:gd name="connsiteX376" fmla="*/ 5226342 w 7487769"/>
                  <a:gd name="connsiteY376" fmla="*/ 102751 h 1154599"/>
                  <a:gd name="connsiteX377" fmla="*/ 5213724 w 7487769"/>
                  <a:gd name="connsiteY377" fmla="*/ 114018 h 1154599"/>
                  <a:gd name="connsiteX378" fmla="*/ 5185332 w 7487769"/>
                  <a:gd name="connsiteY378" fmla="*/ 138804 h 1154599"/>
                  <a:gd name="connsiteX379" fmla="*/ 5175867 w 7487769"/>
                  <a:gd name="connsiteY379" fmla="*/ 147367 h 1154599"/>
                  <a:gd name="connsiteX380" fmla="*/ 5160544 w 7487769"/>
                  <a:gd name="connsiteY380" fmla="*/ 164041 h 1154599"/>
                  <a:gd name="connsiteX381" fmla="*/ 5137561 w 7487769"/>
                  <a:gd name="connsiteY381" fmla="*/ 189279 h 1154599"/>
                  <a:gd name="connsiteX382" fmla="*/ 5125844 w 7487769"/>
                  <a:gd name="connsiteY382" fmla="*/ 201897 h 1154599"/>
                  <a:gd name="connsiteX383" fmla="*/ 5114577 w 7487769"/>
                  <a:gd name="connsiteY383" fmla="*/ 214516 h 1154599"/>
                  <a:gd name="connsiteX384" fmla="*/ 5092945 w 7487769"/>
                  <a:gd name="connsiteY384" fmla="*/ 239302 h 1154599"/>
                  <a:gd name="connsiteX385" fmla="*/ 5075370 w 7487769"/>
                  <a:gd name="connsiteY385" fmla="*/ 259131 h 1154599"/>
                  <a:gd name="connsiteX386" fmla="*/ 5070863 w 7487769"/>
                  <a:gd name="connsiteY386" fmla="*/ 264539 h 1154599"/>
                  <a:gd name="connsiteX387" fmla="*/ 5048781 w 7487769"/>
                  <a:gd name="connsiteY387" fmla="*/ 289777 h 1154599"/>
                  <a:gd name="connsiteX388" fmla="*/ 5027148 w 7487769"/>
                  <a:gd name="connsiteY388" fmla="*/ 315014 h 1154599"/>
                  <a:gd name="connsiteX389" fmla="*/ 5025345 w 7487769"/>
                  <a:gd name="connsiteY389" fmla="*/ 317267 h 1154599"/>
                  <a:gd name="connsiteX390" fmla="*/ 5003263 w 7487769"/>
                  <a:gd name="connsiteY390" fmla="*/ 339800 h 1154599"/>
                  <a:gd name="connsiteX391" fmla="*/ 4978927 w 7487769"/>
                  <a:gd name="connsiteY391" fmla="*/ 365037 h 1154599"/>
                  <a:gd name="connsiteX392" fmla="*/ 4974871 w 7487769"/>
                  <a:gd name="connsiteY392" fmla="*/ 369093 h 1154599"/>
                  <a:gd name="connsiteX393" fmla="*/ 4950535 w 7487769"/>
                  <a:gd name="connsiteY393" fmla="*/ 390274 h 1154599"/>
                  <a:gd name="connsiteX394" fmla="*/ 4924848 w 7487769"/>
                  <a:gd name="connsiteY394" fmla="*/ 411906 h 1154599"/>
                  <a:gd name="connsiteX395" fmla="*/ 4919890 w 7487769"/>
                  <a:gd name="connsiteY395" fmla="*/ 415512 h 1154599"/>
                  <a:gd name="connsiteX396" fmla="*/ 4880683 w 7487769"/>
                  <a:gd name="connsiteY396" fmla="*/ 440298 h 1154599"/>
                  <a:gd name="connsiteX397" fmla="*/ 4874374 w 7487769"/>
                  <a:gd name="connsiteY397" fmla="*/ 444354 h 1154599"/>
                  <a:gd name="connsiteX398" fmla="*/ 4824801 w 7487769"/>
                  <a:gd name="connsiteY398" fmla="*/ 465535 h 1154599"/>
                  <a:gd name="connsiteX399" fmla="*/ 4824350 w 7487769"/>
                  <a:gd name="connsiteY399" fmla="*/ 465535 h 1154599"/>
                  <a:gd name="connsiteX400" fmla="*/ 4773876 w 7487769"/>
                  <a:gd name="connsiteY400" fmla="*/ 476351 h 1154599"/>
                  <a:gd name="connsiteX401" fmla="*/ 4723851 w 7487769"/>
                  <a:gd name="connsiteY401" fmla="*/ 479506 h 1154599"/>
                  <a:gd name="connsiteX402" fmla="*/ 4673377 w 7487769"/>
                  <a:gd name="connsiteY402" fmla="*/ 476351 h 1154599"/>
                  <a:gd name="connsiteX403" fmla="*/ 4623354 w 7487769"/>
                  <a:gd name="connsiteY403" fmla="*/ 470493 h 1154599"/>
                  <a:gd name="connsiteX404" fmla="*/ 4587301 w 7487769"/>
                  <a:gd name="connsiteY404" fmla="*/ 465535 h 1154599"/>
                  <a:gd name="connsiteX405" fmla="*/ 4572880 w 7487769"/>
                  <a:gd name="connsiteY405" fmla="*/ 463282 h 1154599"/>
                  <a:gd name="connsiteX406" fmla="*/ 4522856 w 7487769"/>
                  <a:gd name="connsiteY406" fmla="*/ 454719 h 1154599"/>
                  <a:gd name="connsiteX407" fmla="*/ 4472382 w 7487769"/>
                  <a:gd name="connsiteY407" fmla="*/ 445706 h 1154599"/>
                  <a:gd name="connsiteX408" fmla="*/ 4448497 w 7487769"/>
                  <a:gd name="connsiteY408" fmla="*/ 440298 h 1154599"/>
                  <a:gd name="connsiteX409" fmla="*/ 4422358 w 7487769"/>
                  <a:gd name="connsiteY409" fmla="*/ 434890 h 1154599"/>
                  <a:gd name="connsiteX410" fmla="*/ 4371884 w 7487769"/>
                  <a:gd name="connsiteY410" fmla="*/ 422722 h 1154599"/>
                  <a:gd name="connsiteX411" fmla="*/ 4343042 w 7487769"/>
                  <a:gd name="connsiteY411" fmla="*/ 415512 h 1154599"/>
                  <a:gd name="connsiteX412" fmla="*/ 4321861 w 7487769"/>
                  <a:gd name="connsiteY412" fmla="*/ 409653 h 1154599"/>
                  <a:gd name="connsiteX413" fmla="*/ 4271387 w 7487769"/>
                  <a:gd name="connsiteY413" fmla="*/ 397485 h 1154599"/>
                  <a:gd name="connsiteX414" fmla="*/ 4239840 w 7487769"/>
                  <a:gd name="connsiteY414" fmla="*/ 390274 h 1154599"/>
                  <a:gd name="connsiteX415" fmla="*/ 4221362 w 7487769"/>
                  <a:gd name="connsiteY415" fmla="*/ 386218 h 1154599"/>
                  <a:gd name="connsiteX416" fmla="*/ 4170888 w 7487769"/>
                  <a:gd name="connsiteY416" fmla="*/ 376304 h 1154599"/>
                  <a:gd name="connsiteX417" fmla="*/ 4120865 w 7487769"/>
                  <a:gd name="connsiteY417" fmla="*/ 369544 h 1154599"/>
                  <a:gd name="connsiteX418" fmla="*/ 4074897 w 7487769"/>
                  <a:gd name="connsiteY418" fmla="*/ 365037 h 1154599"/>
                  <a:gd name="connsiteX419" fmla="*/ 4070390 w 7487769"/>
                  <a:gd name="connsiteY419" fmla="*/ 364587 h 1154599"/>
                  <a:gd name="connsiteX420" fmla="*/ 4020367 w 7487769"/>
                  <a:gd name="connsiteY420" fmla="*/ 359179 h 1154599"/>
                  <a:gd name="connsiteX421" fmla="*/ 3969893 w 7487769"/>
                  <a:gd name="connsiteY421" fmla="*/ 353320 h 1154599"/>
                  <a:gd name="connsiteX422" fmla="*/ 3919868 w 7487769"/>
                  <a:gd name="connsiteY422" fmla="*/ 342955 h 1154599"/>
                  <a:gd name="connsiteX423" fmla="*/ 3908602 w 7487769"/>
                  <a:gd name="connsiteY423" fmla="*/ 339800 h 1154599"/>
                  <a:gd name="connsiteX424" fmla="*/ 3869394 w 7487769"/>
                  <a:gd name="connsiteY424" fmla="*/ 328083 h 1154599"/>
                  <a:gd name="connsiteX425" fmla="*/ 3835143 w 7487769"/>
                  <a:gd name="connsiteY425" fmla="*/ 315014 h 1154599"/>
                  <a:gd name="connsiteX426" fmla="*/ 3819371 w 7487769"/>
                  <a:gd name="connsiteY426" fmla="*/ 308704 h 1154599"/>
                  <a:gd name="connsiteX427" fmla="*/ 3780162 w 7487769"/>
                  <a:gd name="connsiteY427" fmla="*/ 289777 h 1154599"/>
                  <a:gd name="connsiteX428" fmla="*/ 3768896 w 7487769"/>
                  <a:gd name="connsiteY428" fmla="*/ 284369 h 1154599"/>
                  <a:gd name="connsiteX429" fmla="*/ 3731040 w 7487769"/>
                  <a:gd name="connsiteY429" fmla="*/ 264539 h 1154599"/>
                  <a:gd name="connsiteX430" fmla="*/ 3718873 w 7487769"/>
                  <a:gd name="connsiteY430" fmla="*/ 258230 h 1154599"/>
                  <a:gd name="connsiteX431" fmla="*/ 3682369 w 7487769"/>
                  <a:gd name="connsiteY431" fmla="*/ 239302 h 1154599"/>
                  <a:gd name="connsiteX432" fmla="*/ 3668399 w 7487769"/>
                  <a:gd name="connsiteY432" fmla="*/ 232542 h 1154599"/>
                  <a:gd name="connsiteX433" fmla="*/ 3627388 w 7487769"/>
                  <a:gd name="connsiteY433" fmla="*/ 214516 h 1154599"/>
                  <a:gd name="connsiteX434" fmla="*/ 3618374 w 7487769"/>
                  <a:gd name="connsiteY434" fmla="*/ 210009 h 1154599"/>
                  <a:gd name="connsiteX435" fmla="*/ 3567900 w 7487769"/>
                  <a:gd name="connsiteY435" fmla="*/ 193785 h 1154599"/>
                  <a:gd name="connsiteX436" fmla="*/ 3543564 w 7487769"/>
                  <a:gd name="connsiteY436" fmla="*/ 189279 h 1154599"/>
                  <a:gd name="connsiteX437" fmla="*/ 3517877 w 7487769"/>
                  <a:gd name="connsiteY437" fmla="*/ 184321 h 1154599"/>
                  <a:gd name="connsiteX438" fmla="*/ 3467403 w 7487769"/>
                  <a:gd name="connsiteY438" fmla="*/ 182068 h 1154599"/>
                  <a:gd name="connsiteX439" fmla="*/ 3417379 w 7487769"/>
                  <a:gd name="connsiteY439" fmla="*/ 188377 h 1154599"/>
                  <a:gd name="connsiteX440" fmla="*/ 3412872 w 7487769"/>
                  <a:gd name="connsiteY440" fmla="*/ 189279 h 1154599"/>
                  <a:gd name="connsiteX441" fmla="*/ 3366905 w 7487769"/>
                  <a:gd name="connsiteY441" fmla="*/ 199644 h 1154599"/>
                  <a:gd name="connsiteX442" fmla="*/ 3317783 w 7487769"/>
                  <a:gd name="connsiteY442" fmla="*/ 214516 h 1154599"/>
                  <a:gd name="connsiteX443" fmla="*/ 3316881 w 7487769"/>
                  <a:gd name="connsiteY443" fmla="*/ 214516 h 1154599"/>
                  <a:gd name="connsiteX444" fmla="*/ 3266407 w 7487769"/>
                  <a:gd name="connsiteY444" fmla="*/ 232542 h 1154599"/>
                  <a:gd name="connsiteX445" fmla="*/ 3247479 w 7487769"/>
                  <a:gd name="connsiteY445" fmla="*/ 239302 h 1154599"/>
                  <a:gd name="connsiteX446" fmla="*/ 3216384 w 7487769"/>
                  <a:gd name="connsiteY446" fmla="*/ 251019 h 1154599"/>
                  <a:gd name="connsiteX447" fmla="*/ 3173570 w 7487769"/>
                  <a:gd name="connsiteY447" fmla="*/ 264539 h 1154599"/>
                  <a:gd name="connsiteX448" fmla="*/ 3165909 w 7487769"/>
                  <a:gd name="connsiteY448" fmla="*/ 266793 h 1154599"/>
                  <a:gd name="connsiteX449" fmla="*/ 3115885 w 7487769"/>
                  <a:gd name="connsiteY449" fmla="*/ 278059 h 1154599"/>
                  <a:gd name="connsiteX450" fmla="*/ 3065411 w 7487769"/>
                  <a:gd name="connsiteY450" fmla="*/ 284819 h 1154599"/>
                  <a:gd name="connsiteX451" fmla="*/ 3014937 w 7487769"/>
                  <a:gd name="connsiteY451" fmla="*/ 284369 h 1154599"/>
                  <a:gd name="connsiteX452" fmla="*/ 2964913 w 7487769"/>
                  <a:gd name="connsiteY452" fmla="*/ 278059 h 1154599"/>
                  <a:gd name="connsiteX453" fmla="*/ 2920749 w 7487769"/>
                  <a:gd name="connsiteY453" fmla="*/ 264539 h 1154599"/>
                  <a:gd name="connsiteX454" fmla="*/ 2914439 w 7487769"/>
                  <a:gd name="connsiteY454" fmla="*/ 262737 h 1154599"/>
                  <a:gd name="connsiteX455" fmla="*/ 2864416 w 7487769"/>
                  <a:gd name="connsiteY455" fmla="*/ 242907 h 1154599"/>
                  <a:gd name="connsiteX456" fmla="*/ 2856754 w 7487769"/>
                  <a:gd name="connsiteY456" fmla="*/ 239302 h 1154599"/>
                  <a:gd name="connsiteX457" fmla="*/ 2813942 w 7487769"/>
                  <a:gd name="connsiteY457" fmla="*/ 218572 h 1154599"/>
                  <a:gd name="connsiteX458" fmla="*/ 2805829 w 7487769"/>
                  <a:gd name="connsiteY458" fmla="*/ 214516 h 1154599"/>
                  <a:gd name="connsiteX459" fmla="*/ 2763917 w 7487769"/>
                  <a:gd name="connsiteY459" fmla="*/ 191983 h 1154599"/>
                  <a:gd name="connsiteX460" fmla="*/ 2758510 w 7487769"/>
                  <a:gd name="connsiteY460" fmla="*/ 189279 h 1154599"/>
                  <a:gd name="connsiteX461" fmla="*/ 2713443 w 7487769"/>
                  <a:gd name="connsiteY461" fmla="*/ 164943 h 1154599"/>
                  <a:gd name="connsiteX462" fmla="*/ 2711640 w 7487769"/>
                  <a:gd name="connsiteY462" fmla="*/ 164041 h 1154599"/>
                  <a:gd name="connsiteX463" fmla="*/ 2663419 w 7487769"/>
                  <a:gd name="connsiteY463" fmla="*/ 139706 h 1154599"/>
                  <a:gd name="connsiteX464" fmla="*/ 2662067 w 7487769"/>
                  <a:gd name="connsiteY464" fmla="*/ 138804 h 1154599"/>
                  <a:gd name="connsiteX465" fmla="*/ 2612945 w 7487769"/>
                  <a:gd name="connsiteY465" fmla="*/ 114469 h 1154599"/>
                  <a:gd name="connsiteX466" fmla="*/ 2611593 w 7487769"/>
                  <a:gd name="connsiteY466" fmla="*/ 114018 h 1154599"/>
                  <a:gd name="connsiteX467" fmla="*/ 2562922 w 7487769"/>
                  <a:gd name="connsiteY467" fmla="*/ 92837 h 1154599"/>
                  <a:gd name="connsiteX468" fmla="*/ 2552556 w 7487769"/>
                  <a:gd name="connsiteY468" fmla="*/ 88781 h 1154599"/>
                  <a:gd name="connsiteX469" fmla="*/ 2512448 w 7487769"/>
                  <a:gd name="connsiteY469" fmla="*/ 73007 h 1154599"/>
                  <a:gd name="connsiteX470" fmla="*/ 2486760 w 7487769"/>
                  <a:gd name="connsiteY470" fmla="*/ 63544 h 1154599"/>
                  <a:gd name="connsiteX471" fmla="*/ 2462423 w 7487769"/>
                  <a:gd name="connsiteY471" fmla="*/ 54530 h 1154599"/>
                  <a:gd name="connsiteX472" fmla="*/ 2416906 w 7487769"/>
                  <a:gd name="connsiteY472" fmla="*/ 38306 h 1154599"/>
                  <a:gd name="connsiteX473" fmla="*/ 2411949 w 7487769"/>
                  <a:gd name="connsiteY473" fmla="*/ 36954 h 1154599"/>
                  <a:gd name="connsiteX474" fmla="*/ 2361926 w 7487769"/>
                  <a:gd name="connsiteY474" fmla="*/ 21181 h 1154599"/>
                  <a:gd name="connsiteX475" fmla="*/ 2330831 w 7487769"/>
                  <a:gd name="connsiteY475" fmla="*/ 13520 h 1154599"/>
                  <a:gd name="connsiteX476" fmla="*/ 2311451 w 7487769"/>
                  <a:gd name="connsiteY476" fmla="*/ 8563 h 1154599"/>
                  <a:gd name="connsiteX477" fmla="*/ 2261428 w 7487769"/>
                  <a:gd name="connsiteY477" fmla="*/ 901 h 1154599"/>
                  <a:gd name="connsiteX478" fmla="*/ 2210954 w 7487769"/>
                  <a:gd name="connsiteY478" fmla="*/ 0 h 1154599"/>
                  <a:gd name="connsiteX479" fmla="*/ 2160930 w 7487769"/>
                  <a:gd name="connsiteY479" fmla="*/ 8112 h 1154599"/>
                  <a:gd name="connsiteX480" fmla="*/ 2146508 w 7487769"/>
                  <a:gd name="connsiteY480" fmla="*/ 13520 h 1154599"/>
                  <a:gd name="connsiteX481" fmla="*/ 2110456 w 7487769"/>
                  <a:gd name="connsiteY481" fmla="*/ 27490 h 1154599"/>
                  <a:gd name="connsiteX482" fmla="*/ 2091978 w 7487769"/>
                  <a:gd name="connsiteY482" fmla="*/ 38306 h 1154599"/>
                  <a:gd name="connsiteX483" fmla="*/ 2060433 w 7487769"/>
                  <a:gd name="connsiteY483" fmla="*/ 57234 h 1154599"/>
                  <a:gd name="connsiteX484" fmla="*/ 2052320 w 7487769"/>
                  <a:gd name="connsiteY484" fmla="*/ 63544 h 1154599"/>
                  <a:gd name="connsiteX485" fmla="*/ 2018971 w 7487769"/>
                  <a:gd name="connsiteY485" fmla="*/ 88781 h 1154599"/>
                  <a:gd name="connsiteX486" fmla="*/ 2009957 w 7487769"/>
                  <a:gd name="connsiteY486" fmla="*/ 95541 h 1154599"/>
                  <a:gd name="connsiteX487" fmla="*/ 1990579 w 7487769"/>
                  <a:gd name="connsiteY487" fmla="*/ 114018 h 1154599"/>
                  <a:gd name="connsiteX488" fmla="*/ 1963089 w 7487769"/>
                  <a:gd name="connsiteY488" fmla="*/ 138804 h 1154599"/>
                  <a:gd name="connsiteX489" fmla="*/ 1959934 w 7487769"/>
                  <a:gd name="connsiteY489" fmla="*/ 141959 h 1154599"/>
                  <a:gd name="connsiteX490" fmla="*/ 1936950 w 7487769"/>
                  <a:gd name="connsiteY490" fmla="*/ 164041 h 1154599"/>
                  <a:gd name="connsiteX491" fmla="*/ 1910812 w 7487769"/>
                  <a:gd name="connsiteY491" fmla="*/ 189279 h 1154599"/>
                  <a:gd name="connsiteX492" fmla="*/ 1909460 w 7487769"/>
                  <a:gd name="connsiteY492" fmla="*/ 190631 h 1154599"/>
                  <a:gd name="connsiteX493" fmla="*/ 1885124 w 7487769"/>
                  <a:gd name="connsiteY493" fmla="*/ 214516 h 1154599"/>
                  <a:gd name="connsiteX494" fmla="*/ 1859436 w 7487769"/>
                  <a:gd name="connsiteY494" fmla="*/ 239302 h 1154599"/>
                  <a:gd name="connsiteX495" fmla="*/ 1859436 w 7487769"/>
                  <a:gd name="connsiteY495" fmla="*/ 239302 h 1154599"/>
                  <a:gd name="connsiteX496" fmla="*/ 1831495 w 7487769"/>
                  <a:gd name="connsiteY496" fmla="*/ 264539 h 1154599"/>
                  <a:gd name="connsiteX497" fmla="*/ 1808962 w 7487769"/>
                  <a:gd name="connsiteY497" fmla="*/ 284819 h 1154599"/>
                  <a:gd name="connsiteX498" fmla="*/ 1803103 w 7487769"/>
                  <a:gd name="connsiteY498" fmla="*/ 289777 h 1154599"/>
                  <a:gd name="connsiteX499" fmla="*/ 1771557 w 7487769"/>
                  <a:gd name="connsiteY499" fmla="*/ 315014 h 1154599"/>
                  <a:gd name="connsiteX500" fmla="*/ 1758939 w 7487769"/>
                  <a:gd name="connsiteY500" fmla="*/ 324478 h 1154599"/>
                  <a:gd name="connsiteX501" fmla="*/ 1735054 w 7487769"/>
                  <a:gd name="connsiteY501" fmla="*/ 339800 h 1154599"/>
                  <a:gd name="connsiteX502" fmla="*/ 1708465 w 7487769"/>
                  <a:gd name="connsiteY502" fmla="*/ 357376 h 1154599"/>
                  <a:gd name="connsiteX503" fmla="*/ 1694043 w 7487769"/>
                  <a:gd name="connsiteY503" fmla="*/ 365037 h 1154599"/>
                  <a:gd name="connsiteX504" fmla="*/ 1658440 w 7487769"/>
                  <a:gd name="connsiteY504" fmla="*/ 384416 h 1154599"/>
                  <a:gd name="connsiteX505" fmla="*/ 1644921 w 7487769"/>
                  <a:gd name="connsiteY505" fmla="*/ 390274 h 1154599"/>
                  <a:gd name="connsiteX506" fmla="*/ 1607966 w 7487769"/>
                  <a:gd name="connsiteY506" fmla="*/ 406498 h 1154599"/>
                  <a:gd name="connsiteX507" fmla="*/ 1585884 w 7487769"/>
                  <a:gd name="connsiteY507" fmla="*/ 415512 h 1154599"/>
                  <a:gd name="connsiteX508" fmla="*/ 1557942 w 7487769"/>
                  <a:gd name="connsiteY508" fmla="*/ 426778 h 1154599"/>
                  <a:gd name="connsiteX509" fmla="*/ 1522790 w 7487769"/>
                  <a:gd name="connsiteY509" fmla="*/ 440298 h 1154599"/>
                  <a:gd name="connsiteX510" fmla="*/ 1507468 w 7487769"/>
                  <a:gd name="connsiteY510" fmla="*/ 446157 h 1154599"/>
                  <a:gd name="connsiteX511" fmla="*/ 1461952 w 7487769"/>
                  <a:gd name="connsiteY511" fmla="*/ 465535 h 1154599"/>
                  <a:gd name="connsiteX512" fmla="*/ 1457445 w 7487769"/>
                  <a:gd name="connsiteY512" fmla="*/ 467789 h 1154599"/>
                  <a:gd name="connsiteX513" fmla="*/ 1409224 w 7487769"/>
                  <a:gd name="connsiteY513" fmla="*/ 490772 h 1154599"/>
                  <a:gd name="connsiteX514" fmla="*/ 1406971 w 7487769"/>
                  <a:gd name="connsiteY514" fmla="*/ 491674 h 1154599"/>
                  <a:gd name="connsiteX515" fmla="*/ 1356946 w 7487769"/>
                  <a:gd name="connsiteY515" fmla="*/ 515559 h 1154599"/>
                  <a:gd name="connsiteX516" fmla="*/ 1356946 w 7487769"/>
                  <a:gd name="connsiteY516" fmla="*/ 516010 h 1154599"/>
                  <a:gd name="connsiteX517" fmla="*/ 1306924 w 7487769"/>
                  <a:gd name="connsiteY517" fmla="*/ 540796 h 1154599"/>
                  <a:gd name="connsiteX518" fmla="*/ 1306472 w 7487769"/>
                  <a:gd name="connsiteY518" fmla="*/ 541247 h 1154599"/>
                  <a:gd name="connsiteX519" fmla="*/ 1256448 w 7487769"/>
                  <a:gd name="connsiteY519" fmla="*/ 563780 h 1154599"/>
                  <a:gd name="connsiteX520" fmla="*/ 1250591 w 7487769"/>
                  <a:gd name="connsiteY520" fmla="*/ 566033 h 1154599"/>
                  <a:gd name="connsiteX521" fmla="*/ 1205974 w 7487769"/>
                  <a:gd name="connsiteY521" fmla="*/ 583609 h 1154599"/>
                  <a:gd name="connsiteX522" fmla="*/ 1182991 w 7487769"/>
                  <a:gd name="connsiteY522" fmla="*/ 591270 h 1154599"/>
                  <a:gd name="connsiteX523" fmla="*/ 1155951 w 7487769"/>
                  <a:gd name="connsiteY523" fmla="*/ 600284 h 1154599"/>
                  <a:gd name="connsiteX524" fmla="*/ 1105477 w 7487769"/>
                  <a:gd name="connsiteY524" fmla="*/ 613803 h 1154599"/>
                  <a:gd name="connsiteX525" fmla="*/ 1096012 w 7487769"/>
                  <a:gd name="connsiteY525" fmla="*/ 616507 h 1154599"/>
                  <a:gd name="connsiteX526" fmla="*/ 1055453 w 7487769"/>
                  <a:gd name="connsiteY526" fmla="*/ 625971 h 1154599"/>
                  <a:gd name="connsiteX527" fmla="*/ 1004979 w 7487769"/>
                  <a:gd name="connsiteY527" fmla="*/ 639942 h 1154599"/>
                  <a:gd name="connsiteX528" fmla="*/ 1000923 w 7487769"/>
                  <a:gd name="connsiteY528" fmla="*/ 641294 h 1154599"/>
                  <a:gd name="connsiteX529" fmla="*/ 954956 w 7487769"/>
                  <a:gd name="connsiteY529" fmla="*/ 656616 h 1154599"/>
                  <a:gd name="connsiteX530" fmla="*/ 930168 w 7487769"/>
                  <a:gd name="connsiteY530" fmla="*/ 666531 h 1154599"/>
                  <a:gd name="connsiteX531" fmla="*/ 904480 w 7487769"/>
                  <a:gd name="connsiteY531" fmla="*/ 677347 h 1154599"/>
                  <a:gd name="connsiteX532" fmla="*/ 876990 w 7487769"/>
                  <a:gd name="connsiteY532" fmla="*/ 691768 h 1154599"/>
                  <a:gd name="connsiteX533" fmla="*/ 854457 w 7487769"/>
                  <a:gd name="connsiteY533" fmla="*/ 703035 h 1154599"/>
                  <a:gd name="connsiteX534" fmla="*/ 831924 w 7487769"/>
                  <a:gd name="connsiteY534" fmla="*/ 717005 h 1154599"/>
                  <a:gd name="connsiteX535" fmla="*/ 803983 w 7487769"/>
                  <a:gd name="connsiteY535" fmla="*/ 733680 h 1154599"/>
                  <a:gd name="connsiteX536" fmla="*/ 790462 w 7487769"/>
                  <a:gd name="connsiteY536" fmla="*/ 741792 h 1154599"/>
                  <a:gd name="connsiteX537" fmla="*/ 753959 w 7487769"/>
                  <a:gd name="connsiteY537" fmla="*/ 765677 h 1154599"/>
                  <a:gd name="connsiteX538" fmla="*/ 751255 w 7487769"/>
                  <a:gd name="connsiteY538" fmla="*/ 767029 h 1154599"/>
                  <a:gd name="connsiteX539" fmla="*/ 707541 w 7487769"/>
                  <a:gd name="connsiteY539" fmla="*/ 792266 h 1154599"/>
                  <a:gd name="connsiteX540" fmla="*/ 703485 w 7487769"/>
                  <a:gd name="connsiteY540" fmla="*/ 794519 h 1154599"/>
                  <a:gd name="connsiteX541" fmla="*/ 654814 w 7487769"/>
                  <a:gd name="connsiteY541" fmla="*/ 817503 h 1154599"/>
                  <a:gd name="connsiteX542" fmla="*/ 653462 w 7487769"/>
                  <a:gd name="connsiteY542" fmla="*/ 817954 h 1154599"/>
                  <a:gd name="connsiteX543" fmla="*/ 602986 w 7487769"/>
                  <a:gd name="connsiteY543" fmla="*/ 831474 h 1154599"/>
                  <a:gd name="connsiteX544" fmla="*/ 552963 w 7487769"/>
                  <a:gd name="connsiteY544" fmla="*/ 832826 h 1154599"/>
                  <a:gd name="connsiteX545" fmla="*/ 504742 w 7487769"/>
                  <a:gd name="connsiteY545" fmla="*/ 817503 h 1154599"/>
                  <a:gd name="connsiteX546" fmla="*/ 502489 w 7487769"/>
                  <a:gd name="connsiteY546" fmla="*/ 816602 h 1154599"/>
                  <a:gd name="connsiteX547" fmla="*/ 464183 w 7487769"/>
                  <a:gd name="connsiteY547" fmla="*/ 792266 h 1154599"/>
                  <a:gd name="connsiteX548" fmla="*/ 452465 w 7487769"/>
                  <a:gd name="connsiteY548" fmla="*/ 784605 h 1154599"/>
                  <a:gd name="connsiteX549" fmla="*/ 433988 w 7487769"/>
                  <a:gd name="connsiteY549" fmla="*/ 767029 h 1154599"/>
                  <a:gd name="connsiteX550" fmla="*/ 407850 w 7487769"/>
                  <a:gd name="connsiteY550" fmla="*/ 741792 h 1154599"/>
                  <a:gd name="connsiteX551" fmla="*/ 401991 w 7487769"/>
                  <a:gd name="connsiteY551" fmla="*/ 736384 h 1154599"/>
                  <a:gd name="connsiteX552" fmla="*/ 385768 w 7487769"/>
                  <a:gd name="connsiteY552" fmla="*/ 717005 h 1154599"/>
                  <a:gd name="connsiteX553" fmla="*/ 365938 w 7487769"/>
                  <a:gd name="connsiteY553" fmla="*/ 691768 h 1154599"/>
                  <a:gd name="connsiteX554" fmla="*/ 351968 w 7487769"/>
                  <a:gd name="connsiteY554" fmla="*/ 674192 h 1154599"/>
                  <a:gd name="connsiteX555" fmla="*/ 346560 w 7487769"/>
                  <a:gd name="connsiteY555" fmla="*/ 666531 h 1154599"/>
                  <a:gd name="connsiteX556" fmla="*/ 328533 w 7487769"/>
                  <a:gd name="connsiteY556" fmla="*/ 641294 h 1154599"/>
                  <a:gd name="connsiteX557" fmla="*/ 311408 w 7487769"/>
                  <a:gd name="connsiteY557" fmla="*/ 616507 h 1154599"/>
                  <a:gd name="connsiteX558" fmla="*/ 301494 w 7487769"/>
                  <a:gd name="connsiteY558" fmla="*/ 602086 h 1154599"/>
                  <a:gd name="connsiteX559" fmla="*/ 294283 w 7487769"/>
                  <a:gd name="connsiteY559" fmla="*/ 591270 h 1154599"/>
                  <a:gd name="connsiteX560" fmla="*/ 278058 w 7487769"/>
                  <a:gd name="connsiteY560" fmla="*/ 566033 h 1154599"/>
                  <a:gd name="connsiteX561" fmla="*/ 261835 w 7487769"/>
                  <a:gd name="connsiteY561" fmla="*/ 540796 h 1154599"/>
                  <a:gd name="connsiteX562" fmla="*/ 251469 w 7487769"/>
                  <a:gd name="connsiteY562" fmla="*/ 525473 h 1154599"/>
                  <a:gd name="connsiteX563" fmla="*/ 244710 w 7487769"/>
                  <a:gd name="connsiteY563" fmla="*/ 516010 h 1154599"/>
                  <a:gd name="connsiteX564" fmla="*/ 228036 w 7487769"/>
                  <a:gd name="connsiteY564" fmla="*/ 490772 h 1154599"/>
                  <a:gd name="connsiteX565" fmla="*/ 211361 w 7487769"/>
                  <a:gd name="connsiteY565" fmla="*/ 465535 h 1154599"/>
                  <a:gd name="connsiteX566" fmla="*/ 200995 w 7487769"/>
                  <a:gd name="connsiteY566" fmla="*/ 450663 h 1154599"/>
                  <a:gd name="connsiteX567" fmla="*/ 193334 w 7487769"/>
                  <a:gd name="connsiteY567" fmla="*/ 440298 h 1154599"/>
                  <a:gd name="connsiteX568" fmla="*/ 174406 w 7487769"/>
                  <a:gd name="connsiteY568" fmla="*/ 415512 h 1154599"/>
                  <a:gd name="connsiteX569" fmla="*/ 155028 w 7487769"/>
                  <a:gd name="connsiteY569" fmla="*/ 390274 h 1154599"/>
                  <a:gd name="connsiteX570" fmla="*/ 150971 w 7487769"/>
                  <a:gd name="connsiteY570" fmla="*/ 384416 h 1154599"/>
                  <a:gd name="connsiteX571" fmla="*/ 133396 w 7487769"/>
                  <a:gd name="connsiteY571" fmla="*/ 365037 h 1154599"/>
                  <a:gd name="connsiteX572" fmla="*/ 109060 w 7487769"/>
                  <a:gd name="connsiteY572" fmla="*/ 339800 h 1154599"/>
                  <a:gd name="connsiteX573" fmla="*/ 100497 w 7487769"/>
                  <a:gd name="connsiteY573" fmla="*/ 331238 h 1154599"/>
                  <a:gd name="connsiteX574" fmla="*/ 76612 w 7487769"/>
                  <a:gd name="connsiteY574" fmla="*/ 315014 h 1154599"/>
                  <a:gd name="connsiteX575" fmla="*/ 50474 w 7487769"/>
                  <a:gd name="connsiteY575" fmla="*/ 296086 h 1154599"/>
                  <a:gd name="connsiteX576" fmla="*/ 30645 w 7487769"/>
                  <a:gd name="connsiteY576" fmla="*/ 289777 h 1154599"/>
                  <a:gd name="connsiteX577" fmla="*/ 0 w 7487769"/>
                  <a:gd name="connsiteY577" fmla="*/ 280313 h 1154599"/>
                  <a:gd name="connsiteX578" fmla="*/ 0 w 7487769"/>
                  <a:gd name="connsiteY578" fmla="*/ 289777 h 1154599"/>
                  <a:gd name="connsiteX579" fmla="*/ 0 w 7487769"/>
                  <a:gd name="connsiteY579" fmla="*/ 315014 h 1154599"/>
                  <a:gd name="connsiteX580" fmla="*/ 0 w 7487769"/>
                  <a:gd name="connsiteY580" fmla="*/ 339800 h 1154599"/>
                  <a:gd name="connsiteX581" fmla="*/ 0 w 7487769"/>
                  <a:gd name="connsiteY581" fmla="*/ 365037 h 1154599"/>
                  <a:gd name="connsiteX582" fmla="*/ 0 w 7487769"/>
                  <a:gd name="connsiteY582" fmla="*/ 390274 h 1154599"/>
                  <a:gd name="connsiteX583" fmla="*/ 0 w 7487769"/>
                  <a:gd name="connsiteY583" fmla="*/ 415512 h 1154599"/>
                  <a:gd name="connsiteX584" fmla="*/ 0 w 7487769"/>
                  <a:gd name="connsiteY584" fmla="*/ 440298 h 1154599"/>
                  <a:gd name="connsiteX585" fmla="*/ 0 w 7487769"/>
                  <a:gd name="connsiteY585" fmla="*/ 465535 h 1154599"/>
                  <a:gd name="connsiteX586" fmla="*/ 0 w 7487769"/>
                  <a:gd name="connsiteY586" fmla="*/ 490772 h 1154599"/>
                  <a:gd name="connsiteX587" fmla="*/ 0 w 7487769"/>
                  <a:gd name="connsiteY587" fmla="*/ 516010 h 1154599"/>
                  <a:gd name="connsiteX588" fmla="*/ 0 w 7487769"/>
                  <a:gd name="connsiteY588" fmla="*/ 540796 h 1154599"/>
                  <a:gd name="connsiteX589" fmla="*/ 0 w 7487769"/>
                  <a:gd name="connsiteY589" fmla="*/ 566033 h 1154599"/>
                  <a:gd name="connsiteX590" fmla="*/ 0 w 7487769"/>
                  <a:gd name="connsiteY590" fmla="*/ 591270 h 1154599"/>
                  <a:gd name="connsiteX591" fmla="*/ 0 w 7487769"/>
                  <a:gd name="connsiteY591" fmla="*/ 602537 h 1154599"/>
                  <a:gd name="connsiteX592" fmla="*/ 46418 w 7487769"/>
                  <a:gd name="connsiteY592" fmla="*/ 616507 h 1154599"/>
                  <a:gd name="connsiteX593" fmla="*/ 50474 w 7487769"/>
                  <a:gd name="connsiteY593" fmla="*/ 617409 h 1154599"/>
                  <a:gd name="connsiteX594" fmla="*/ 83372 w 7487769"/>
                  <a:gd name="connsiteY594" fmla="*/ 641294 h 1154599"/>
                  <a:gd name="connsiteX595" fmla="*/ 100497 w 7487769"/>
                  <a:gd name="connsiteY595" fmla="*/ 653011 h 1154599"/>
                  <a:gd name="connsiteX596" fmla="*/ 113567 w 7487769"/>
                  <a:gd name="connsiteY596" fmla="*/ 666531 h 1154599"/>
                  <a:gd name="connsiteX597" fmla="*/ 137452 w 7487769"/>
                  <a:gd name="connsiteY597" fmla="*/ 691768 h 1154599"/>
                  <a:gd name="connsiteX598" fmla="*/ 150971 w 7487769"/>
                  <a:gd name="connsiteY598" fmla="*/ 705739 h 1154599"/>
                  <a:gd name="connsiteX599" fmla="*/ 159084 w 7487769"/>
                  <a:gd name="connsiteY599" fmla="*/ 717005 h 1154599"/>
                  <a:gd name="connsiteX600" fmla="*/ 177561 w 7487769"/>
                  <a:gd name="connsiteY600" fmla="*/ 741792 h 1154599"/>
                  <a:gd name="connsiteX601" fmla="*/ 196940 w 7487769"/>
                  <a:gd name="connsiteY601" fmla="*/ 767029 h 1154599"/>
                  <a:gd name="connsiteX602" fmla="*/ 200995 w 7487769"/>
                  <a:gd name="connsiteY602" fmla="*/ 772437 h 1154599"/>
                  <a:gd name="connsiteX603" fmla="*/ 214065 w 7487769"/>
                  <a:gd name="connsiteY603" fmla="*/ 792266 h 1154599"/>
                  <a:gd name="connsiteX604" fmla="*/ 231189 w 7487769"/>
                  <a:gd name="connsiteY604" fmla="*/ 817503 h 1154599"/>
                  <a:gd name="connsiteX605" fmla="*/ 247414 w 7487769"/>
                  <a:gd name="connsiteY605" fmla="*/ 842290 h 1154599"/>
                  <a:gd name="connsiteX606" fmla="*/ 251469 w 7487769"/>
                  <a:gd name="connsiteY606" fmla="*/ 847698 h 1154599"/>
                  <a:gd name="connsiteX607" fmla="*/ 264539 w 7487769"/>
                  <a:gd name="connsiteY607" fmla="*/ 867527 h 1154599"/>
                  <a:gd name="connsiteX608" fmla="*/ 280762 w 7487769"/>
                  <a:gd name="connsiteY608" fmla="*/ 892764 h 1154599"/>
                  <a:gd name="connsiteX609" fmla="*/ 297437 w 7487769"/>
                  <a:gd name="connsiteY609" fmla="*/ 918001 h 1154599"/>
                  <a:gd name="connsiteX610" fmla="*/ 301494 w 7487769"/>
                  <a:gd name="connsiteY610" fmla="*/ 924311 h 1154599"/>
                  <a:gd name="connsiteX611" fmla="*/ 314562 w 7487769"/>
                  <a:gd name="connsiteY611" fmla="*/ 942788 h 1154599"/>
                  <a:gd name="connsiteX612" fmla="*/ 331688 w 7487769"/>
                  <a:gd name="connsiteY612" fmla="*/ 968025 h 1154599"/>
                  <a:gd name="connsiteX613" fmla="*/ 349264 w 7487769"/>
                  <a:gd name="connsiteY613" fmla="*/ 993262 h 1154599"/>
                  <a:gd name="connsiteX614" fmla="*/ 351968 w 7487769"/>
                  <a:gd name="connsiteY614" fmla="*/ 996867 h 1154599"/>
                  <a:gd name="connsiteX615" fmla="*/ 369543 w 7487769"/>
                  <a:gd name="connsiteY615" fmla="*/ 1018499 h 1154599"/>
                  <a:gd name="connsiteX616" fmla="*/ 389372 w 7487769"/>
                  <a:gd name="connsiteY616" fmla="*/ 1043286 h 1154599"/>
                  <a:gd name="connsiteX617" fmla="*/ 401991 w 7487769"/>
                  <a:gd name="connsiteY617" fmla="*/ 1059059 h 1154599"/>
                  <a:gd name="connsiteX618" fmla="*/ 411906 w 7487769"/>
                  <a:gd name="connsiteY618" fmla="*/ 1068523 h 1154599"/>
                  <a:gd name="connsiteX619" fmla="*/ 438494 w 7487769"/>
                  <a:gd name="connsiteY619" fmla="*/ 1093760 h 1154599"/>
                  <a:gd name="connsiteX620" fmla="*/ 452465 w 7487769"/>
                  <a:gd name="connsiteY620" fmla="*/ 1107280 h 1154599"/>
                  <a:gd name="connsiteX621" fmla="*/ 470493 w 7487769"/>
                  <a:gd name="connsiteY621" fmla="*/ 1118997 h 1154599"/>
                  <a:gd name="connsiteX622" fmla="*/ 502489 w 7487769"/>
                  <a:gd name="connsiteY622" fmla="*/ 1139277 h 1154599"/>
                  <a:gd name="connsiteX623" fmla="*/ 517812 w 7487769"/>
                  <a:gd name="connsiteY623" fmla="*/ 1143784 h 1154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4599">
                    <a:moveTo>
                      <a:pt x="552963" y="1154599"/>
                    </a:moveTo>
                    <a:lnTo>
                      <a:pt x="602986" y="1154599"/>
                    </a:lnTo>
                    <a:lnTo>
                      <a:pt x="642645" y="1143784"/>
                    </a:lnTo>
                    <a:lnTo>
                      <a:pt x="653462" y="1141080"/>
                    </a:lnTo>
                    <a:lnTo>
                      <a:pt x="700781" y="1118997"/>
                    </a:lnTo>
                    <a:lnTo>
                      <a:pt x="703485" y="1117194"/>
                    </a:lnTo>
                    <a:lnTo>
                      <a:pt x="742692" y="1093760"/>
                    </a:lnTo>
                    <a:lnTo>
                      <a:pt x="753959" y="1087000"/>
                    </a:lnTo>
                    <a:lnTo>
                      <a:pt x="784154" y="1068523"/>
                    </a:lnTo>
                    <a:lnTo>
                      <a:pt x="803983" y="1055904"/>
                    </a:lnTo>
                    <a:lnTo>
                      <a:pt x="824262" y="1043286"/>
                    </a:lnTo>
                    <a:lnTo>
                      <a:pt x="854457" y="1025710"/>
                    </a:lnTo>
                    <a:lnTo>
                      <a:pt x="868879" y="1018499"/>
                    </a:lnTo>
                    <a:lnTo>
                      <a:pt x="904480" y="999571"/>
                    </a:lnTo>
                    <a:lnTo>
                      <a:pt x="920254" y="993262"/>
                    </a:lnTo>
                    <a:lnTo>
                      <a:pt x="954956" y="978841"/>
                    </a:lnTo>
                    <a:lnTo>
                      <a:pt x="986501" y="968025"/>
                    </a:lnTo>
                    <a:lnTo>
                      <a:pt x="1004979" y="962166"/>
                    </a:lnTo>
                    <a:lnTo>
                      <a:pt x="1055453" y="948646"/>
                    </a:lnTo>
                    <a:lnTo>
                      <a:pt x="1078437" y="942788"/>
                    </a:lnTo>
                    <a:lnTo>
                      <a:pt x="1105477" y="936478"/>
                    </a:lnTo>
                    <a:lnTo>
                      <a:pt x="1155951" y="922508"/>
                    </a:lnTo>
                    <a:lnTo>
                      <a:pt x="1169921" y="918001"/>
                    </a:lnTo>
                    <a:lnTo>
                      <a:pt x="1205974" y="906284"/>
                    </a:lnTo>
                    <a:lnTo>
                      <a:pt x="1239324" y="892764"/>
                    </a:lnTo>
                    <a:lnTo>
                      <a:pt x="1256448" y="886004"/>
                    </a:lnTo>
                    <a:lnTo>
                      <a:pt x="1296558" y="867527"/>
                    </a:lnTo>
                    <a:lnTo>
                      <a:pt x="1306472" y="863020"/>
                    </a:lnTo>
                    <a:lnTo>
                      <a:pt x="1349286" y="842290"/>
                    </a:lnTo>
                    <a:lnTo>
                      <a:pt x="1356946" y="838684"/>
                    </a:lnTo>
                    <a:lnTo>
                      <a:pt x="1398858" y="817503"/>
                    </a:lnTo>
                    <a:lnTo>
                      <a:pt x="1406971" y="813447"/>
                    </a:lnTo>
                    <a:lnTo>
                      <a:pt x="1452938" y="792266"/>
                    </a:lnTo>
                    <a:lnTo>
                      <a:pt x="1457445" y="790013"/>
                    </a:lnTo>
                    <a:lnTo>
                      <a:pt x="1507468" y="768832"/>
                    </a:lnTo>
                    <a:lnTo>
                      <a:pt x="1511524" y="767029"/>
                    </a:lnTo>
                    <a:lnTo>
                      <a:pt x="1557942" y="749002"/>
                    </a:lnTo>
                    <a:lnTo>
                      <a:pt x="1575970" y="741792"/>
                    </a:lnTo>
                    <a:lnTo>
                      <a:pt x="1607966" y="728723"/>
                    </a:lnTo>
                    <a:lnTo>
                      <a:pt x="1635006" y="717005"/>
                    </a:lnTo>
                    <a:lnTo>
                      <a:pt x="1658440" y="706640"/>
                    </a:lnTo>
                    <a:lnTo>
                      <a:pt x="1686381" y="691768"/>
                    </a:lnTo>
                    <a:lnTo>
                      <a:pt x="1708465" y="679600"/>
                    </a:lnTo>
                    <a:lnTo>
                      <a:pt x="1728293" y="666531"/>
                    </a:lnTo>
                    <a:lnTo>
                      <a:pt x="1758939" y="646702"/>
                    </a:lnTo>
                    <a:lnTo>
                      <a:pt x="1765247" y="641294"/>
                    </a:lnTo>
                    <a:lnTo>
                      <a:pt x="1798146" y="616507"/>
                    </a:lnTo>
                    <a:lnTo>
                      <a:pt x="1808962" y="607494"/>
                    </a:lnTo>
                    <a:lnTo>
                      <a:pt x="1826988" y="591270"/>
                    </a:lnTo>
                    <a:lnTo>
                      <a:pt x="1855831" y="566033"/>
                    </a:lnTo>
                    <a:lnTo>
                      <a:pt x="1859436" y="562879"/>
                    </a:lnTo>
                    <a:lnTo>
                      <a:pt x="1881519" y="540796"/>
                    </a:lnTo>
                    <a:lnTo>
                      <a:pt x="1907206" y="516010"/>
                    </a:lnTo>
                    <a:lnTo>
                      <a:pt x="1909460" y="513756"/>
                    </a:lnTo>
                    <a:lnTo>
                      <a:pt x="1932894" y="490772"/>
                    </a:lnTo>
                    <a:lnTo>
                      <a:pt x="1958582" y="465535"/>
                    </a:lnTo>
                    <a:lnTo>
                      <a:pt x="1959934" y="464634"/>
                    </a:lnTo>
                    <a:lnTo>
                      <a:pt x="1986974" y="440298"/>
                    </a:lnTo>
                    <a:lnTo>
                      <a:pt x="2009957" y="418666"/>
                    </a:lnTo>
                    <a:lnTo>
                      <a:pt x="2014464" y="415512"/>
                    </a:lnTo>
                    <a:lnTo>
                      <a:pt x="2046912" y="390274"/>
                    </a:lnTo>
                    <a:lnTo>
                      <a:pt x="2060433" y="379909"/>
                    </a:lnTo>
                    <a:lnTo>
                      <a:pt x="2085670" y="365037"/>
                    </a:lnTo>
                    <a:lnTo>
                      <a:pt x="2110456" y="350165"/>
                    </a:lnTo>
                    <a:lnTo>
                      <a:pt x="2137947" y="339800"/>
                    </a:lnTo>
                    <a:lnTo>
                      <a:pt x="2160930" y="33168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43449" y="339800"/>
                    </a:lnTo>
                    <a:lnTo>
                      <a:pt x="2361926" y="344758"/>
                    </a:lnTo>
                    <a:lnTo>
                      <a:pt x="2411949" y="359629"/>
                    </a:lnTo>
                    <a:lnTo>
                      <a:pt x="2428173" y="365037"/>
                    </a:lnTo>
                    <a:lnTo>
                      <a:pt x="2462423" y="376755"/>
                    </a:lnTo>
                    <a:lnTo>
                      <a:pt x="2497575" y="390274"/>
                    </a:lnTo>
                    <a:lnTo>
                      <a:pt x="2512448" y="395683"/>
                    </a:lnTo>
                    <a:lnTo>
                      <a:pt x="2562922" y="415061"/>
                    </a:lnTo>
                    <a:lnTo>
                      <a:pt x="2563372" y="415512"/>
                    </a:lnTo>
                    <a:lnTo>
                      <a:pt x="2612945" y="437594"/>
                    </a:lnTo>
                    <a:lnTo>
                      <a:pt x="2619704" y="440298"/>
                    </a:lnTo>
                    <a:lnTo>
                      <a:pt x="2663419" y="462381"/>
                    </a:lnTo>
                    <a:lnTo>
                      <a:pt x="2669729" y="465535"/>
                    </a:lnTo>
                    <a:lnTo>
                      <a:pt x="2713443" y="488519"/>
                    </a:lnTo>
                    <a:lnTo>
                      <a:pt x="2717950" y="490772"/>
                    </a:lnTo>
                    <a:lnTo>
                      <a:pt x="2763917" y="514658"/>
                    </a:lnTo>
                    <a:lnTo>
                      <a:pt x="2765720" y="516010"/>
                    </a:lnTo>
                    <a:lnTo>
                      <a:pt x="2812590" y="540796"/>
                    </a:lnTo>
                    <a:lnTo>
                      <a:pt x="2813942" y="541697"/>
                    </a:lnTo>
                    <a:lnTo>
                      <a:pt x="2863965" y="566033"/>
                    </a:lnTo>
                    <a:lnTo>
                      <a:pt x="2864416" y="566484"/>
                    </a:lnTo>
                    <a:lnTo>
                      <a:pt x="2914439" y="586313"/>
                    </a:lnTo>
                    <a:lnTo>
                      <a:pt x="2932015" y="591270"/>
                    </a:lnTo>
                    <a:lnTo>
                      <a:pt x="2964913" y="600284"/>
                    </a:lnTo>
                    <a:lnTo>
                      <a:pt x="3014937" y="608395"/>
                    </a:lnTo>
                    <a:lnTo>
                      <a:pt x="3065411" y="607945"/>
                    </a:lnTo>
                    <a:lnTo>
                      <a:pt x="3115885" y="601636"/>
                    </a:lnTo>
                    <a:lnTo>
                      <a:pt x="3161854" y="591270"/>
                    </a:lnTo>
                    <a:lnTo>
                      <a:pt x="3165909" y="590369"/>
                    </a:lnTo>
                    <a:lnTo>
                      <a:pt x="3216384" y="574145"/>
                    </a:lnTo>
                    <a:lnTo>
                      <a:pt x="3238015" y="566033"/>
                    </a:lnTo>
                    <a:lnTo>
                      <a:pt x="3266407" y="555668"/>
                    </a:lnTo>
                    <a:lnTo>
                      <a:pt x="3306966" y="540796"/>
                    </a:lnTo>
                    <a:lnTo>
                      <a:pt x="3316881" y="537641"/>
                    </a:lnTo>
                    <a:lnTo>
                      <a:pt x="3366905" y="522770"/>
                    </a:lnTo>
                    <a:lnTo>
                      <a:pt x="3395297" y="516010"/>
                    </a:lnTo>
                    <a:lnTo>
                      <a:pt x="3417379" y="510151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64745" y="516010"/>
                    </a:lnTo>
                    <a:lnTo>
                      <a:pt x="3567900" y="516460"/>
                    </a:lnTo>
                    <a:lnTo>
                      <a:pt x="3618374" y="533135"/>
                    </a:lnTo>
                    <a:lnTo>
                      <a:pt x="3635951" y="540796"/>
                    </a:lnTo>
                    <a:lnTo>
                      <a:pt x="3668399" y="555668"/>
                    </a:lnTo>
                    <a:lnTo>
                      <a:pt x="3689580" y="566033"/>
                    </a:lnTo>
                    <a:lnTo>
                      <a:pt x="3718873" y="580454"/>
                    </a:lnTo>
                    <a:lnTo>
                      <a:pt x="3739153" y="591270"/>
                    </a:lnTo>
                    <a:lnTo>
                      <a:pt x="3768896" y="606593"/>
                    </a:lnTo>
                    <a:lnTo>
                      <a:pt x="3789176" y="616507"/>
                    </a:lnTo>
                    <a:lnTo>
                      <a:pt x="3819371" y="630929"/>
                    </a:lnTo>
                    <a:lnTo>
                      <a:pt x="3846410" y="641294"/>
                    </a:lnTo>
                    <a:lnTo>
                      <a:pt x="3869394" y="650307"/>
                    </a:lnTo>
                    <a:lnTo>
                      <a:pt x="3919868" y="665179"/>
                    </a:lnTo>
                    <a:lnTo>
                      <a:pt x="3925727" y="666531"/>
                    </a:lnTo>
                    <a:lnTo>
                      <a:pt x="3969893" y="675544"/>
                    </a:lnTo>
                    <a:lnTo>
                      <a:pt x="4020367" y="682755"/>
                    </a:lnTo>
                    <a:lnTo>
                      <a:pt x="4070390" y="686811"/>
                    </a:lnTo>
                    <a:lnTo>
                      <a:pt x="4115006" y="691768"/>
                    </a:lnTo>
                    <a:lnTo>
                      <a:pt x="4120865" y="692219"/>
                    </a:lnTo>
                    <a:lnTo>
                      <a:pt x="4170888" y="698979"/>
                    </a:lnTo>
                    <a:lnTo>
                      <a:pt x="4221362" y="708893"/>
                    </a:lnTo>
                    <a:lnTo>
                      <a:pt x="4256064" y="717005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57463" y="741792"/>
                    </a:lnTo>
                    <a:lnTo>
                      <a:pt x="4371884" y="745848"/>
                    </a:lnTo>
                    <a:lnTo>
                      <a:pt x="4422358" y="757114"/>
                    </a:lnTo>
                    <a:lnTo>
                      <a:pt x="4467875" y="767029"/>
                    </a:lnTo>
                    <a:lnTo>
                      <a:pt x="4472382" y="767930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612088" y="792266"/>
                    </a:lnTo>
                    <a:lnTo>
                      <a:pt x="4623354" y="793618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09027" y="792266"/>
                    </a:lnTo>
                    <a:lnTo>
                      <a:pt x="4824350" y="788661"/>
                    </a:lnTo>
                    <a:lnTo>
                      <a:pt x="4874374" y="767930"/>
                    </a:lnTo>
                    <a:lnTo>
                      <a:pt x="4876176" y="767029"/>
                    </a:lnTo>
                    <a:lnTo>
                      <a:pt x="4914934" y="741792"/>
                    </a:lnTo>
                    <a:lnTo>
                      <a:pt x="4924848" y="735483"/>
                    </a:lnTo>
                    <a:lnTo>
                      <a:pt x="4946479" y="717005"/>
                    </a:lnTo>
                    <a:lnTo>
                      <a:pt x="4974871" y="692669"/>
                    </a:lnTo>
                    <a:lnTo>
                      <a:pt x="4975773" y="691768"/>
                    </a:lnTo>
                    <a:lnTo>
                      <a:pt x="4999659" y="666531"/>
                    </a:lnTo>
                    <a:lnTo>
                      <a:pt x="5023544" y="641294"/>
                    </a:lnTo>
                    <a:lnTo>
                      <a:pt x="5025345" y="639491"/>
                    </a:lnTo>
                    <a:lnTo>
                      <a:pt x="5046077" y="616507"/>
                    </a:lnTo>
                    <a:lnTo>
                      <a:pt x="5068159" y="591270"/>
                    </a:lnTo>
                    <a:lnTo>
                      <a:pt x="5075370" y="582708"/>
                    </a:lnTo>
                    <a:lnTo>
                      <a:pt x="5089791" y="566033"/>
                    </a:lnTo>
                    <a:lnTo>
                      <a:pt x="5111422" y="540796"/>
                    </a:lnTo>
                    <a:lnTo>
                      <a:pt x="5125844" y="524572"/>
                    </a:lnTo>
                    <a:lnTo>
                      <a:pt x="5133955" y="516010"/>
                    </a:lnTo>
                    <a:lnTo>
                      <a:pt x="5157840" y="490772"/>
                    </a:lnTo>
                    <a:lnTo>
                      <a:pt x="5175867" y="470493"/>
                    </a:lnTo>
                    <a:lnTo>
                      <a:pt x="5181725" y="465535"/>
                    </a:lnTo>
                    <a:lnTo>
                      <a:pt x="5210117" y="440298"/>
                    </a:lnTo>
                    <a:lnTo>
                      <a:pt x="5226342" y="425426"/>
                    </a:lnTo>
                    <a:lnTo>
                      <a:pt x="5241664" y="415512"/>
                    </a:lnTo>
                    <a:lnTo>
                      <a:pt x="5276365" y="391627"/>
                    </a:lnTo>
                    <a:lnTo>
                      <a:pt x="5280872" y="390274"/>
                    </a:lnTo>
                    <a:lnTo>
                      <a:pt x="5326839" y="373600"/>
                    </a:lnTo>
                    <a:lnTo>
                      <a:pt x="5376863" y="367741"/>
                    </a:lnTo>
                    <a:lnTo>
                      <a:pt x="5427337" y="375403"/>
                    </a:lnTo>
                    <a:lnTo>
                      <a:pt x="5464292" y="390274"/>
                    </a:lnTo>
                    <a:lnTo>
                      <a:pt x="5477360" y="395683"/>
                    </a:lnTo>
                    <a:lnTo>
                      <a:pt x="5510710" y="415512"/>
                    </a:lnTo>
                    <a:lnTo>
                      <a:pt x="5527836" y="425426"/>
                    </a:lnTo>
                    <a:lnTo>
                      <a:pt x="5547664" y="440298"/>
                    </a:lnTo>
                    <a:lnTo>
                      <a:pt x="5577859" y="462831"/>
                    </a:lnTo>
                    <a:lnTo>
                      <a:pt x="5581464" y="465535"/>
                    </a:lnTo>
                    <a:lnTo>
                      <a:pt x="5611208" y="490772"/>
                    </a:lnTo>
                    <a:lnTo>
                      <a:pt x="5628333" y="505194"/>
                    </a:lnTo>
                    <a:lnTo>
                      <a:pt x="5640051" y="516010"/>
                    </a:lnTo>
                    <a:lnTo>
                      <a:pt x="5667540" y="540796"/>
                    </a:lnTo>
                    <a:lnTo>
                      <a:pt x="5678357" y="550711"/>
                    </a:lnTo>
                    <a:lnTo>
                      <a:pt x="5695481" y="566033"/>
                    </a:lnTo>
                    <a:lnTo>
                      <a:pt x="5723424" y="591270"/>
                    </a:lnTo>
                    <a:lnTo>
                      <a:pt x="5728831" y="595777"/>
                    </a:lnTo>
                    <a:lnTo>
                      <a:pt x="5751814" y="616507"/>
                    </a:lnTo>
                    <a:lnTo>
                      <a:pt x="5778854" y="639041"/>
                    </a:lnTo>
                    <a:lnTo>
                      <a:pt x="5782009" y="641294"/>
                    </a:lnTo>
                    <a:lnTo>
                      <a:pt x="5814457" y="666531"/>
                    </a:lnTo>
                    <a:lnTo>
                      <a:pt x="5829328" y="677798"/>
                    </a:lnTo>
                    <a:lnTo>
                      <a:pt x="5850961" y="691768"/>
                    </a:lnTo>
                    <a:lnTo>
                      <a:pt x="5879353" y="710696"/>
                    </a:lnTo>
                    <a:lnTo>
                      <a:pt x="5892422" y="717005"/>
                    </a:lnTo>
                    <a:lnTo>
                      <a:pt x="5929827" y="735032"/>
                    </a:lnTo>
                    <a:lnTo>
                      <a:pt x="5952360" y="741792"/>
                    </a:lnTo>
                    <a:lnTo>
                      <a:pt x="5979851" y="750354"/>
                    </a:lnTo>
                    <a:lnTo>
                      <a:pt x="6030325" y="757565"/>
                    </a:lnTo>
                    <a:lnTo>
                      <a:pt x="6080348" y="757114"/>
                    </a:lnTo>
                    <a:lnTo>
                      <a:pt x="6130822" y="750354"/>
                    </a:lnTo>
                    <a:lnTo>
                      <a:pt x="6164622" y="741792"/>
                    </a:lnTo>
                    <a:lnTo>
                      <a:pt x="6180847" y="737736"/>
                    </a:lnTo>
                    <a:lnTo>
                      <a:pt x="6231321" y="721963"/>
                    </a:lnTo>
                    <a:lnTo>
                      <a:pt x="6244840" y="717005"/>
                    </a:lnTo>
                    <a:lnTo>
                      <a:pt x="6281344" y="703035"/>
                    </a:lnTo>
                    <a:lnTo>
                      <a:pt x="6308835" y="691768"/>
                    </a:lnTo>
                    <a:lnTo>
                      <a:pt x="6331819" y="682304"/>
                    </a:lnTo>
                    <a:lnTo>
                      <a:pt x="6366971" y="666531"/>
                    </a:lnTo>
                    <a:lnTo>
                      <a:pt x="6381842" y="659771"/>
                    </a:lnTo>
                    <a:lnTo>
                      <a:pt x="6419697" y="641294"/>
                    </a:lnTo>
                    <a:lnTo>
                      <a:pt x="6432316" y="635435"/>
                    </a:lnTo>
                    <a:lnTo>
                      <a:pt x="6472426" y="616507"/>
                    </a:lnTo>
                    <a:lnTo>
                      <a:pt x="6482340" y="611100"/>
                    </a:lnTo>
                    <a:lnTo>
                      <a:pt x="6523801" y="591270"/>
                    </a:lnTo>
                    <a:lnTo>
                      <a:pt x="6532814" y="587214"/>
                    </a:lnTo>
                    <a:lnTo>
                      <a:pt x="6581485" y="566033"/>
                    </a:lnTo>
                    <a:lnTo>
                      <a:pt x="6582837" y="565582"/>
                    </a:lnTo>
                    <a:lnTo>
                      <a:pt x="6633313" y="548457"/>
                    </a:lnTo>
                    <a:lnTo>
                      <a:pt x="6683336" y="541697"/>
                    </a:lnTo>
                    <a:lnTo>
                      <a:pt x="6733810" y="547105"/>
                    </a:lnTo>
                    <a:lnTo>
                      <a:pt x="6779778" y="566033"/>
                    </a:lnTo>
                    <a:lnTo>
                      <a:pt x="6783834" y="567836"/>
                    </a:lnTo>
                    <a:lnTo>
                      <a:pt x="6814028" y="591270"/>
                    </a:lnTo>
                    <a:lnTo>
                      <a:pt x="6834308" y="607044"/>
                    </a:lnTo>
                    <a:lnTo>
                      <a:pt x="6842420" y="616507"/>
                    </a:lnTo>
                    <a:lnTo>
                      <a:pt x="6865404" y="641294"/>
                    </a:lnTo>
                    <a:lnTo>
                      <a:pt x="6884331" y="662926"/>
                    </a:lnTo>
                    <a:lnTo>
                      <a:pt x="6887035" y="666531"/>
                    </a:lnTo>
                    <a:lnTo>
                      <a:pt x="6905063" y="691768"/>
                    </a:lnTo>
                    <a:lnTo>
                      <a:pt x="6923539" y="717005"/>
                    </a:lnTo>
                    <a:lnTo>
                      <a:pt x="6934805" y="733229"/>
                    </a:lnTo>
                    <a:lnTo>
                      <a:pt x="6940214" y="741792"/>
                    </a:lnTo>
                    <a:lnTo>
                      <a:pt x="6956438" y="767029"/>
                    </a:lnTo>
                    <a:lnTo>
                      <a:pt x="6972211" y="792266"/>
                    </a:lnTo>
                    <a:lnTo>
                      <a:pt x="6984830" y="812546"/>
                    </a:lnTo>
                    <a:lnTo>
                      <a:pt x="6987985" y="817503"/>
                    </a:lnTo>
                    <a:lnTo>
                      <a:pt x="7003307" y="842290"/>
                    </a:lnTo>
                    <a:lnTo>
                      <a:pt x="7019080" y="867527"/>
                    </a:lnTo>
                    <a:lnTo>
                      <a:pt x="7034403" y="892764"/>
                    </a:lnTo>
                    <a:lnTo>
                      <a:pt x="7035304" y="894116"/>
                    </a:lnTo>
                    <a:lnTo>
                      <a:pt x="7050176" y="918001"/>
                    </a:lnTo>
                    <a:lnTo>
                      <a:pt x="7066851" y="942788"/>
                    </a:lnTo>
                    <a:lnTo>
                      <a:pt x="7082624" y="968025"/>
                    </a:lnTo>
                    <a:lnTo>
                      <a:pt x="7085328" y="972982"/>
                    </a:lnTo>
                    <a:lnTo>
                      <a:pt x="7101100" y="993262"/>
                    </a:lnTo>
                    <a:lnTo>
                      <a:pt x="7120929" y="1018499"/>
                    </a:lnTo>
                    <a:lnTo>
                      <a:pt x="7135802" y="1038328"/>
                    </a:lnTo>
                    <a:lnTo>
                      <a:pt x="7141210" y="1043286"/>
                    </a:lnTo>
                    <a:lnTo>
                      <a:pt x="7166898" y="1068523"/>
                    </a:lnTo>
                    <a:lnTo>
                      <a:pt x="7186276" y="1087451"/>
                    </a:lnTo>
                    <a:lnTo>
                      <a:pt x="7196642" y="1093760"/>
                    </a:lnTo>
                    <a:lnTo>
                      <a:pt x="7236299" y="1118546"/>
                    </a:lnTo>
                    <a:lnTo>
                      <a:pt x="7236750" y="1118997"/>
                    </a:lnTo>
                    <a:lnTo>
                      <a:pt x="7286775" y="1129813"/>
                    </a:lnTo>
                    <a:lnTo>
                      <a:pt x="7336797" y="1122152"/>
                    </a:lnTo>
                    <a:lnTo>
                      <a:pt x="7345360" y="1118997"/>
                    </a:lnTo>
                    <a:lnTo>
                      <a:pt x="7387272" y="1102322"/>
                    </a:lnTo>
                    <a:lnTo>
                      <a:pt x="7400792" y="1093760"/>
                    </a:lnTo>
                    <a:lnTo>
                      <a:pt x="7437296" y="1073029"/>
                    </a:lnTo>
                    <a:lnTo>
                      <a:pt x="7443155" y="1068523"/>
                    </a:lnTo>
                    <a:lnTo>
                      <a:pt x="7478756" y="1043286"/>
                    </a:lnTo>
                    <a:lnTo>
                      <a:pt x="7487770" y="1037427"/>
                    </a:lnTo>
                    <a:lnTo>
                      <a:pt x="7487770" y="1018499"/>
                    </a:lnTo>
                    <a:lnTo>
                      <a:pt x="7487770" y="993262"/>
                    </a:lnTo>
                    <a:lnTo>
                      <a:pt x="7487770" y="968025"/>
                    </a:lnTo>
                    <a:lnTo>
                      <a:pt x="7487770" y="942788"/>
                    </a:lnTo>
                    <a:lnTo>
                      <a:pt x="7487770" y="918001"/>
                    </a:lnTo>
                    <a:lnTo>
                      <a:pt x="7487770" y="892764"/>
                    </a:lnTo>
                    <a:lnTo>
                      <a:pt x="7487770" y="867527"/>
                    </a:lnTo>
                    <a:lnTo>
                      <a:pt x="7487770" y="842290"/>
                    </a:lnTo>
                    <a:lnTo>
                      <a:pt x="7487770" y="817503"/>
                    </a:lnTo>
                    <a:lnTo>
                      <a:pt x="7487770" y="792266"/>
                    </a:lnTo>
                    <a:lnTo>
                      <a:pt x="7487770" y="767029"/>
                    </a:lnTo>
                    <a:lnTo>
                      <a:pt x="7487770" y="741792"/>
                    </a:lnTo>
                    <a:lnTo>
                      <a:pt x="7487770" y="717005"/>
                    </a:lnTo>
                    <a:lnTo>
                      <a:pt x="7487770" y="714301"/>
                    </a:lnTo>
                    <a:lnTo>
                      <a:pt x="7483714" y="717005"/>
                    </a:lnTo>
                    <a:lnTo>
                      <a:pt x="7448111" y="741792"/>
                    </a:lnTo>
                    <a:lnTo>
                      <a:pt x="7437296" y="749453"/>
                    </a:lnTo>
                    <a:lnTo>
                      <a:pt x="7407101" y="767029"/>
                    </a:lnTo>
                    <a:lnTo>
                      <a:pt x="7387272" y="779647"/>
                    </a:lnTo>
                    <a:lnTo>
                      <a:pt x="7355726" y="792266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31342" y="792266"/>
                    </a:lnTo>
                    <a:lnTo>
                      <a:pt x="7190332" y="767029"/>
                    </a:lnTo>
                    <a:lnTo>
                      <a:pt x="7186276" y="764776"/>
                    </a:lnTo>
                    <a:lnTo>
                      <a:pt x="7162391" y="741792"/>
                    </a:lnTo>
                    <a:lnTo>
                      <a:pt x="7137604" y="717005"/>
                    </a:lnTo>
                    <a:lnTo>
                      <a:pt x="7135802" y="715203"/>
                    </a:lnTo>
                    <a:lnTo>
                      <a:pt x="7118226" y="691768"/>
                    </a:lnTo>
                    <a:lnTo>
                      <a:pt x="7098847" y="666531"/>
                    </a:lnTo>
                    <a:lnTo>
                      <a:pt x="7085328" y="649406"/>
                    </a:lnTo>
                    <a:lnTo>
                      <a:pt x="7080370" y="641294"/>
                    </a:lnTo>
                    <a:lnTo>
                      <a:pt x="7064596" y="616507"/>
                    </a:lnTo>
                    <a:lnTo>
                      <a:pt x="7047922" y="591270"/>
                    </a:lnTo>
                    <a:lnTo>
                      <a:pt x="7035304" y="571892"/>
                    </a:lnTo>
                    <a:lnTo>
                      <a:pt x="7031699" y="566033"/>
                    </a:lnTo>
                    <a:lnTo>
                      <a:pt x="7016377" y="540796"/>
                    </a:lnTo>
                    <a:lnTo>
                      <a:pt x="7001053" y="516010"/>
                    </a:lnTo>
                    <a:lnTo>
                      <a:pt x="6985281" y="490772"/>
                    </a:lnTo>
                    <a:lnTo>
                      <a:pt x="6984830" y="490322"/>
                    </a:lnTo>
                    <a:lnTo>
                      <a:pt x="6969507" y="465535"/>
                    </a:lnTo>
                    <a:lnTo>
                      <a:pt x="6954185" y="440298"/>
                    </a:lnTo>
                    <a:lnTo>
                      <a:pt x="6937960" y="415512"/>
                    </a:lnTo>
                    <a:lnTo>
                      <a:pt x="6934805" y="410554"/>
                    </a:lnTo>
                    <a:lnTo>
                      <a:pt x="6920385" y="390274"/>
                    </a:lnTo>
                    <a:lnTo>
                      <a:pt x="6902359" y="365037"/>
                    </a:lnTo>
                    <a:lnTo>
                      <a:pt x="6884331" y="340251"/>
                    </a:lnTo>
                    <a:lnTo>
                      <a:pt x="6884331" y="339800"/>
                    </a:lnTo>
                    <a:lnTo>
                      <a:pt x="6861798" y="315014"/>
                    </a:lnTo>
                    <a:lnTo>
                      <a:pt x="6838815" y="289777"/>
                    </a:lnTo>
                    <a:lnTo>
                      <a:pt x="6834308" y="284819"/>
                    </a:lnTo>
                    <a:lnTo>
                      <a:pt x="6808169" y="264539"/>
                    </a:lnTo>
                    <a:lnTo>
                      <a:pt x="6783834" y="246062"/>
                    </a:lnTo>
                    <a:lnTo>
                      <a:pt x="6768512" y="239302"/>
                    </a:lnTo>
                    <a:lnTo>
                      <a:pt x="6733810" y="224430"/>
                    </a:lnTo>
                    <a:lnTo>
                      <a:pt x="6683336" y="219473"/>
                    </a:lnTo>
                    <a:lnTo>
                      <a:pt x="6633313" y="226684"/>
                    </a:lnTo>
                    <a:lnTo>
                      <a:pt x="6593203" y="239302"/>
                    </a:lnTo>
                    <a:lnTo>
                      <a:pt x="6582837" y="242457"/>
                    </a:lnTo>
                    <a:lnTo>
                      <a:pt x="6533715" y="264539"/>
                    </a:lnTo>
                    <a:lnTo>
                      <a:pt x="6532814" y="264990"/>
                    </a:lnTo>
                    <a:lnTo>
                      <a:pt x="6482340" y="289326"/>
                    </a:lnTo>
                    <a:lnTo>
                      <a:pt x="6481889" y="289777"/>
                    </a:lnTo>
                    <a:lnTo>
                      <a:pt x="6432316" y="313662"/>
                    </a:lnTo>
                    <a:lnTo>
                      <a:pt x="6430063" y="315014"/>
                    </a:lnTo>
                    <a:lnTo>
                      <a:pt x="6381842" y="338448"/>
                    </a:lnTo>
                    <a:lnTo>
                      <a:pt x="6378687" y="339800"/>
                    </a:lnTo>
                    <a:lnTo>
                      <a:pt x="6331819" y="360531"/>
                    </a:lnTo>
                    <a:lnTo>
                      <a:pt x="6320101" y="365037"/>
                    </a:lnTo>
                    <a:lnTo>
                      <a:pt x="6281344" y="381261"/>
                    </a:lnTo>
                    <a:lnTo>
                      <a:pt x="6257910" y="390274"/>
                    </a:lnTo>
                    <a:lnTo>
                      <a:pt x="6231321" y="400189"/>
                    </a:lnTo>
                    <a:lnTo>
                      <a:pt x="6182198" y="415512"/>
                    </a:lnTo>
                    <a:lnTo>
                      <a:pt x="6180847" y="415512"/>
                    </a:lnTo>
                    <a:lnTo>
                      <a:pt x="6130822" y="428130"/>
                    </a:lnTo>
                    <a:lnTo>
                      <a:pt x="6080348" y="435792"/>
                    </a:lnTo>
                    <a:lnTo>
                      <a:pt x="6030325" y="435792"/>
                    </a:lnTo>
                    <a:lnTo>
                      <a:pt x="5979851" y="428581"/>
                    </a:lnTo>
                    <a:lnTo>
                      <a:pt x="5937038" y="415512"/>
                    </a:lnTo>
                    <a:lnTo>
                      <a:pt x="5929827" y="412808"/>
                    </a:lnTo>
                    <a:lnTo>
                      <a:pt x="5882508" y="390274"/>
                    </a:lnTo>
                    <a:lnTo>
                      <a:pt x="5879353" y="388472"/>
                    </a:lnTo>
                    <a:lnTo>
                      <a:pt x="5842849" y="365037"/>
                    </a:lnTo>
                    <a:lnTo>
                      <a:pt x="5829328" y="356475"/>
                    </a:lnTo>
                    <a:lnTo>
                      <a:pt x="5808147" y="339800"/>
                    </a:lnTo>
                    <a:lnTo>
                      <a:pt x="5778854" y="317267"/>
                    </a:lnTo>
                    <a:lnTo>
                      <a:pt x="5776150" y="315014"/>
                    </a:lnTo>
                    <a:lnTo>
                      <a:pt x="5746406" y="289777"/>
                    </a:lnTo>
                    <a:lnTo>
                      <a:pt x="5728831" y="274454"/>
                    </a:lnTo>
                    <a:lnTo>
                      <a:pt x="5717565" y="264539"/>
                    </a:lnTo>
                    <a:lnTo>
                      <a:pt x="5690976" y="239302"/>
                    </a:lnTo>
                    <a:lnTo>
                      <a:pt x="5678357" y="228486"/>
                    </a:lnTo>
                    <a:lnTo>
                      <a:pt x="5663035" y="214516"/>
                    </a:lnTo>
                    <a:lnTo>
                      <a:pt x="5635093" y="189279"/>
                    </a:lnTo>
                    <a:lnTo>
                      <a:pt x="5628333" y="182969"/>
                    </a:lnTo>
                    <a:lnTo>
                      <a:pt x="5605800" y="164041"/>
                    </a:lnTo>
                    <a:lnTo>
                      <a:pt x="5577859" y="141058"/>
                    </a:lnTo>
                    <a:lnTo>
                      <a:pt x="5575155" y="138804"/>
                    </a:lnTo>
                    <a:lnTo>
                      <a:pt x="5542707" y="114018"/>
                    </a:lnTo>
                    <a:lnTo>
                      <a:pt x="5527836" y="102751"/>
                    </a:lnTo>
                    <a:lnTo>
                      <a:pt x="5503500" y="88781"/>
                    </a:lnTo>
                    <a:lnTo>
                      <a:pt x="5477360" y="73458"/>
                    </a:lnTo>
                    <a:lnTo>
                      <a:pt x="5453026" y="63544"/>
                    </a:lnTo>
                    <a:lnTo>
                      <a:pt x="5427337" y="53178"/>
                    </a:lnTo>
                    <a:lnTo>
                      <a:pt x="5376863" y="44616"/>
                    </a:lnTo>
                    <a:lnTo>
                      <a:pt x="5326839" y="50024"/>
                    </a:lnTo>
                    <a:lnTo>
                      <a:pt x="5292590" y="63544"/>
                    </a:lnTo>
                    <a:lnTo>
                      <a:pt x="5276365" y="69853"/>
                    </a:lnTo>
                    <a:lnTo>
                      <a:pt x="5247523" y="88781"/>
                    </a:lnTo>
                    <a:lnTo>
                      <a:pt x="5226342" y="102751"/>
                    </a:lnTo>
                    <a:lnTo>
                      <a:pt x="5213724" y="114018"/>
                    </a:lnTo>
                    <a:lnTo>
                      <a:pt x="5185332" y="138804"/>
                    </a:lnTo>
                    <a:lnTo>
                      <a:pt x="5175867" y="147367"/>
                    </a:lnTo>
                    <a:lnTo>
                      <a:pt x="5160544" y="164041"/>
                    </a:lnTo>
                    <a:lnTo>
                      <a:pt x="5137561" y="189279"/>
                    </a:lnTo>
                    <a:lnTo>
                      <a:pt x="5125844" y="201897"/>
                    </a:lnTo>
                    <a:lnTo>
                      <a:pt x="5114577" y="214516"/>
                    </a:lnTo>
                    <a:lnTo>
                      <a:pt x="5092945" y="239302"/>
                    </a:lnTo>
                    <a:lnTo>
                      <a:pt x="5075370" y="259131"/>
                    </a:lnTo>
                    <a:lnTo>
                      <a:pt x="5070863" y="264539"/>
                    </a:lnTo>
                    <a:lnTo>
                      <a:pt x="5048781" y="289777"/>
                    </a:lnTo>
                    <a:lnTo>
                      <a:pt x="5027148" y="315014"/>
                    </a:lnTo>
                    <a:lnTo>
                      <a:pt x="5025345" y="317267"/>
                    </a:lnTo>
                    <a:lnTo>
                      <a:pt x="5003263" y="339800"/>
                    </a:lnTo>
                    <a:lnTo>
                      <a:pt x="4978927" y="365037"/>
                    </a:lnTo>
                    <a:lnTo>
                      <a:pt x="4974871" y="369093"/>
                    </a:lnTo>
                    <a:lnTo>
                      <a:pt x="4950535" y="390274"/>
                    </a:lnTo>
                    <a:lnTo>
                      <a:pt x="4924848" y="411906"/>
                    </a:lnTo>
                    <a:lnTo>
                      <a:pt x="4919890" y="415512"/>
                    </a:lnTo>
                    <a:lnTo>
                      <a:pt x="4880683" y="440298"/>
                    </a:lnTo>
                    <a:lnTo>
                      <a:pt x="4874374" y="444354"/>
                    </a:lnTo>
                    <a:lnTo>
                      <a:pt x="4824801" y="465535"/>
                    </a:lnTo>
                    <a:lnTo>
                      <a:pt x="4824350" y="465535"/>
                    </a:lnTo>
                    <a:lnTo>
                      <a:pt x="4773876" y="476351"/>
                    </a:lnTo>
                    <a:lnTo>
                      <a:pt x="4723851" y="479506"/>
                    </a:lnTo>
                    <a:lnTo>
                      <a:pt x="4673377" y="476351"/>
                    </a:lnTo>
                    <a:lnTo>
                      <a:pt x="4623354" y="470493"/>
                    </a:lnTo>
                    <a:lnTo>
                      <a:pt x="4587301" y="465535"/>
                    </a:lnTo>
                    <a:lnTo>
                      <a:pt x="4572880" y="463282"/>
                    </a:lnTo>
                    <a:lnTo>
                      <a:pt x="4522856" y="454719"/>
                    </a:lnTo>
                    <a:lnTo>
                      <a:pt x="4472382" y="445706"/>
                    </a:lnTo>
                    <a:lnTo>
                      <a:pt x="4448497" y="440298"/>
                    </a:lnTo>
                    <a:lnTo>
                      <a:pt x="4422358" y="434890"/>
                    </a:lnTo>
                    <a:lnTo>
                      <a:pt x="4371884" y="422722"/>
                    </a:lnTo>
                    <a:lnTo>
                      <a:pt x="4343042" y="415512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39840" y="390274"/>
                    </a:lnTo>
                    <a:lnTo>
                      <a:pt x="4221362" y="386218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4897" y="365037"/>
                    </a:lnTo>
                    <a:lnTo>
                      <a:pt x="4070390" y="364587"/>
                    </a:lnTo>
                    <a:lnTo>
                      <a:pt x="4020367" y="359179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908602" y="339800"/>
                    </a:lnTo>
                    <a:lnTo>
                      <a:pt x="3869394" y="328083"/>
                    </a:lnTo>
                    <a:lnTo>
                      <a:pt x="3835143" y="315014"/>
                    </a:lnTo>
                    <a:lnTo>
                      <a:pt x="3819371" y="308704"/>
                    </a:lnTo>
                    <a:lnTo>
                      <a:pt x="3780162" y="289777"/>
                    </a:lnTo>
                    <a:lnTo>
                      <a:pt x="3768896" y="284369"/>
                    </a:lnTo>
                    <a:lnTo>
                      <a:pt x="3731040" y="264539"/>
                    </a:lnTo>
                    <a:lnTo>
                      <a:pt x="3718873" y="258230"/>
                    </a:lnTo>
                    <a:lnTo>
                      <a:pt x="3682369" y="239302"/>
                    </a:lnTo>
                    <a:lnTo>
                      <a:pt x="3668399" y="232542"/>
                    </a:lnTo>
                    <a:lnTo>
                      <a:pt x="3627388" y="214516"/>
                    </a:lnTo>
                    <a:lnTo>
                      <a:pt x="3618374" y="210009"/>
                    </a:lnTo>
                    <a:lnTo>
                      <a:pt x="3567900" y="193785"/>
                    </a:lnTo>
                    <a:lnTo>
                      <a:pt x="3543564" y="189279"/>
                    </a:lnTo>
                    <a:lnTo>
                      <a:pt x="3517877" y="184321"/>
                    </a:lnTo>
                    <a:lnTo>
                      <a:pt x="3467403" y="182068"/>
                    </a:lnTo>
                    <a:lnTo>
                      <a:pt x="3417379" y="188377"/>
                    </a:lnTo>
                    <a:lnTo>
                      <a:pt x="3412872" y="189279"/>
                    </a:lnTo>
                    <a:lnTo>
                      <a:pt x="3366905" y="199644"/>
                    </a:lnTo>
                    <a:lnTo>
                      <a:pt x="3317783" y="214516"/>
                    </a:lnTo>
                    <a:lnTo>
                      <a:pt x="3316881" y="214516"/>
                    </a:lnTo>
                    <a:lnTo>
                      <a:pt x="3266407" y="232542"/>
                    </a:lnTo>
                    <a:lnTo>
                      <a:pt x="3247479" y="239302"/>
                    </a:lnTo>
                    <a:lnTo>
                      <a:pt x="3216384" y="251019"/>
                    </a:lnTo>
                    <a:lnTo>
                      <a:pt x="3173570" y="264539"/>
                    </a:lnTo>
                    <a:lnTo>
                      <a:pt x="3165909" y="266793"/>
                    </a:lnTo>
                    <a:lnTo>
                      <a:pt x="3115885" y="278059"/>
                    </a:lnTo>
                    <a:lnTo>
                      <a:pt x="3065411" y="284819"/>
                    </a:lnTo>
                    <a:lnTo>
                      <a:pt x="3014937" y="284369"/>
                    </a:lnTo>
                    <a:lnTo>
                      <a:pt x="2964913" y="278059"/>
                    </a:lnTo>
                    <a:lnTo>
                      <a:pt x="2920749" y="264539"/>
                    </a:lnTo>
                    <a:lnTo>
                      <a:pt x="2914439" y="262737"/>
                    </a:lnTo>
                    <a:lnTo>
                      <a:pt x="2864416" y="242907"/>
                    </a:lnTo>
                    <a:lnTo>
                      <a:pt x="2856754" y="239302"/>
                    </a:lnTo>
                    <a:lnTo>
                      <a:pt x="2813942" y="218572"/>
                    </a:lnTo>
                    <a:lnTo>
                      <a:pt x="2805829" y="214516"/>
                    </a:lnTo>
                    <a:lnTo>
                      <a:pt x="2763917" y="191983"/>
                    </a:lnTo>
                    <a:lnTo>
                      <a:pt x="2758510" y="189279"/>
                    </a:lnTo>
                    <a:lnTo>
                      <a:pt x="2713443" y="164943"/>
                    </a:lnTo>
                    <a:lnTo>
                      <a:pt x="2711640" y="164041"/>
                    </a:lnTo>
                    <a:lnTo>
                      <a:pt x="2663419" y="139706"/>
                    </a:lnTo>
                    <a:lnTo>
                      <a:pt x="2662067" y="138804"/>
                    </a:lnTo>
                    <a:lnTo>
                      <a:pt x="2612945" y="114469"/>
                    </a:lnTo>
                    <a:lnTo>
                      <a:pt x="2611593" y="114018"/>
                    </a:lnTo>
                    <a:lnTo>
                      <a:pt x="2562922" y="92837"/>
                    </a:lnTo>
                    <a:lnTo>
                      <a:pt x="2552556" y="88781"/>
                    </a:lnTo>
                    <a:lnTo>
                      <a:pt x="2512448" y="73007"/>
                    </a:lnTo>
                    <a:lnTo>
                      <a:pt x="2486760" y="63544"/>
                    </a:lnTo>
                    <a:lnTo>
                      <a:pt x="2462423" y="54530"/>
                    </a:lnTo>
                    <a:lnTo>
                      <a:pt x="2416906" y="38306"/>
                    </a:lnTo>
                    <a:lnTo>
                      <a:pt x="2411949" y="36954"/>
                    </a:lnTo>
                    <a:lnTo>
                      <a:pt x="2361926" y="21181"/>
                    </a:lnTo>
                    <a:lnTo>
                      <a:pt x="2330831" y="13520"/>
                    </a:lnTo>
                    <a:lnTo>
                      <a:pt x="2311451" y="8563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46508" y="13520"/>
                    </a:lnTo>
                    <a:lnTo>
                      <a:pt x="2110456" y="27490"/>
                    </a:lnTo>
                    <a:lnTo>
                      <a:pt x="2091978" y="38306"/>
                    </a:lnTo>
                    <a:lnTo>
                      <a:pt x="2060433" y="57234"/>
                    </a:lnTo>
                    <a:lnTo>
                      <a:pt x="2052320" y="63544"/>
                    </a:lnTo>
                    <a:lnTo>
                      <a:pt x="2018971" y="88781"/>
                    </a:lnTo>
                    <a:lnTo>
                      <a:pt x="2009957" y="95541"/>
                    </a:lnTo>
                    <a:lnTo>
                      <a:pt x="1990579" y="114018"/>
                    </a:lnTo>
                    <a:lnTo>
                      <a:pt x="1963089" y="138804"/>
                    </a:lnTo>
                    <a:lnTo>
                      <a:pt x="1959934" y="141959"/>
                    </a:lnTo>
                    <a:lnTo>
                      <a:pt x="1936950" y="164041"/>
                    </a:lnTo>
                    <a:lnTo>
                      <a:pt x="1910812" y="189279"/>
                    </a:lnTo>
                    <a:lnTo>
                      <a:pt x="1909460" y="190631"/>
                    </a:lnTo>
                    <a:lnTo>
                      <a:pt x="1885124" y="214516"/>
                    </a:lnTo>
                    <a:lnTo>
                      <a:pt x="1859436" y="239302"/>
                    </a:lnTo>
                    <a:lnTo>
                      <a:pt x="1859436" y="239302"/>
                    </a:lnTo>
                    <a:lnTo>
                      <a:pt x="1831495" y="264539"/>
                    </a:lnTo>
                    <a:lnTo>
                      <a:pt x="1808962" y="284819"/>
                    </a:lnTo>
                    <a:lnTo>
                      <a:pt x="1803103" y="289777"/>
                    </a:lnTo>
                    <a:lnTo>
                      <a:pt x="1771557" y="315014"/>
                    </a:lnTo>
                    <a:lnTo>
                      <a:pt x="1758939" y="324478"/>
                    </a:lnTo>
                    <a:lnTo>
                      <a:pt x="1735054" y="339800"/>
                    </a:lnTo>
                    <a:lnTo>
                      <a:pt x="1708465" y="357376"/>
                    </a:lnTo>
                    <a:lnTo>
                      <a:pt x="1694043" y="365037"/>
                    </a:lnTo>
                    <a:lnTo>
                      <a:pt x="1658440" y="384416"/>
                    </a:lnTo>
                    <a:lnTo>
                      <a:pt x="1644921" y="390274"/>
                    </a:lnTo>
                    <a:lnTo>
                      <a:pt x="1607966" y="406498"/>
                    </a:lnTo>
                    <a:lnTo>
                      <a:pt x="1585884" y="415512"/>
                    </a:lnTo>
                    <a:lnTo>
                      <a:pt x="1557942" y="426778"/>
                    </a:lnTo>
                    <a:lnTo>
                      <a:pt x="1522790" y="440298"/>
                    </a:lnTo>
                    <a:lnTo>
                      <a:pt x="1507468" y="446157"/>
                    </a:lnTo>
                    <a:lnTo>
                      <a:pt x="1461952" y="465535"/>
                    </a:lnTo>
                    <a:lnTo>
                      <a:pt x="1457445" y="467789"/>
                    </a:lnTo>
                    <a:lnTo>
                      <a:pt x="1409224" y="490772"/>
                    </a:lnTo>
                    <a:lnTo>
                      <a:pt x="1406971" y="491674"/>
                    </a:lnTo>
                    <a:lnTo>
                      <a:pt x="1356946" y="515559"/>
                    </a:lnTo>
                    <a:lnTo>
                      <a:pt x="1356946" y="516010"/>
                    </a:lnTo>
                    <a:lnTo>
                      <a:pt x="1306924" y="540796"/>
                    </a:lnTo>
                    <a:lnTo>
                      <a:pt x="1306472" y="541247"/>
                    </a:lnTo>
                    <a:lnTo>
                      <a:pt x="1256448" y="563780"/>
                    </a:lnTo>
                    <a:lnTo>
                      <a:pt x="1250591" y="566033"/>
                    </a:lnTo>
                    <a:lnTo>
                      <a:pt x="1205974" y="583609"/>
                    </a:lnTo>
                    <a:lnTo>
                      <a:pt x="1182991" y="591270"/>
                    </a:lnTo>
                    <a:lnTo>
                      <a:pt x="1155951" y="600284"/>
                    </a:lnTo>
                    <a:lnTo>
                      <a:pt x="1105477" y="613803"/>
                    </a:lnTo>
                    <a:lnTo>
                      <a:pt x="1096012" y="616507"/>
                    </a:lnTo>
                    <a:lnTo>
                      <a:pt x="1055453" y="625971"/>
                    </a:lnTo>
                    <a:lnTo>
                      <a:pt x="1004979" y="639942"/>
                    </a:lnTo>
                    <a:lnTo>
                      <a:pt x="1000923" y="641294"/>
                    </a:lnTo>
                    <a:lnTo>
                      <a:pt x="954956" y="656616"/>
                    </a:lnTo>
                    <a:lnTo>
                      <a:pt x="930168" y="666531"/>
                    </a:lnTo>
                    <a:lnTo>
                      <a:pt x="904480" y="677347"/>
                    </a:lnTo>
                    <a:lnTo>
                      <a:pt x="876990" y="691768"/>
                    </a:lnTo>
                    <a:lnTo>
                      <a:pt x="854457" y="703035"/>
                    </a:lnTo>
                    <a:lnTo>
                      <a:pt x="831924" y="717005"/>
                    </a:lnTo>
                    <a:lnTo>
                      <a:pt x="803983" y="733680"/>
                    </a:lnTo>
                    <a:lnTo>
                      <a:pt x="790462" y="741792"/>
                    </a:lnTo>
                    <a:lnTo>
                      <a:pt x="753959" y="765677"/>
                    </a:lnTo>
                    <a:lnTo>
                      <a:pt x="751255" y="767029"/>
                    </a:lnTo>
                    <a:lnTo>
                      <a:pt x="707541" y="792266"/>
                    </a:lnTo>
                    <a:lnTo>
                      <a:pt x="703485" y="794519"/>
                    </a:lnTo>
                    <a:lnTo>
                      <a:pt x="654814" y="817503"/>
                    </a:lnTo>
                    <a:lnTo>
                      <a:pt x="653462" y="817954"/>
                    </a:lnTo>
                    <a:lnTo>
                      <a:pt x="602986" y="831474"/>
                    </a:lnTo>
                    <a:lnTo>
                      <a:pt x="552963" y="832826"/>
                    </a:lnTo>
                    <a:lnTo>
                      <a:pt x="504742" y="817503"/>
                    </a:lnTo>
                    <a:lnTo>
                      <a:pt x="502489" y="816602"/>
                    </a:lnTo>
                    <a:lnTo>
                      <a:pt x="464183" y="792266"/>
                    </a:lnTo>
                    <a:lnTo>
                      <a:pt x="452465" y="784605"/>
                    </a:lnTo>
                    <a:lnTo>
                      <a:pt x="433988" y="767029"/>
                    </a:lnTo>
                    <a:lnTo>
                      <a:pt x="407850" y="741792"/>
                    </a:lnTo>
                    <a:lnTo>
                      <a:pt x="401991" y="736384"/>
                    </a:lnTo>
                    <a:lnTo>
                      <a:pt x="385768" y="717005"/>
                    </a:lnTo>
                    <a:lnTo>
                      <a:pt x="365938" y="691768"/>
                    </a:lnTo>
                    <a:lnTo>
                      <a:pt x="351968" y="674192"/>
                    </a:lnTo>
                    <a:lnTo>
                      <a:pt x="346560" y="666531"/>
                    </a:lnTo>
                    <a:lnTo>
                      <a:pt x="328533" y="641294"/>
                    </a:lnTo>
                    <a:lnTo>
                      <a:pt x="311408" y="616507"/>
                    </a:lnTo>
                    <a:lnTo>
                      <a:pt x="301494" y="602086"/>
                    </a:lnTo>
                    <a:lnTo>
                      <a:pt x="294283" y="591270"/>
                    </a:lnTo>
                    <a:lnTo>
                      <a:pt x="278058" y="566033"/>
                    </a:lnTo>
                    <a:lnTo>
                      <a:pt x="261835" y="540796"/>
                    </a:lnTo>
                    <a:lnTo>
                      <a:pt x="251469" y="525473"/>
                    </a:lnTo>
                    <a:lnTo>
                      <a:pt x="244710" y="516010"/>
                    </a:lnTo>
                    <a:lnTo>
                      <a:pt x="228036" y="490772"/>
                    </a:lnTo>
                    <a:lnTo>
                      <a:pt x="211361" y="465535"/>
                    </a:lnTo>
                    <a:lnTo>
                      <a:pt x="200995" y="450663"/>
                    </a:lnTo>
                    <a:lnTo>
                      <a:pt x="193334" y="440298"/>
                    </a:lnTo>
                    <a:lnTo>
                      <a:pt x="174406" y="415512"/>
                    </a:lnTo>
                    <a:lnTo>
                      <a:pt x="155028" y="390274"/>
                    </a:lnTo>
                    <a:lnTo>
                      <a:pt x="150971" y="384416"/>
                    </a:lnTo>
                    <a:lnTo>
                      <a:pt x="133396" y="365037"/>
                    </a:lnTo>
                    <a:lnTo>
                      <a:pt x="109060" y="339800"/>
                    </a:lnTo>
                    <a:lnTo>
                      <a:pt x="100497" y="331238"/>
                    </a:lnTo>
                    <a:lnTo>
                      <a:pt x="76612" y="315014"/>
                    </a:lnTo>
                    <a:lnTo>
                      <a:pt x="50474" y="296086"/>
                    </a:lnTo>
                    <a:lnTo>
                      <a:pt x="30645" y="289777"/>
                    </a:lnTo>
                    <a:lnTo>
                      <a:pt x="0" y="280313"/>
                    </a:lnTo>
                    <a:lnTo>
                      <a:pt x="0" y="289777"/>
                    </a:lnTo>
                    <a:lnTo>
                      <a:pt x="0" y="315014"/>
                    </a:lnTo>
                    <a:lnTo>
                      <a:pt x="0" y="339800"/>
                    </a:lnTo>
                    <a:lnTo>
                      <a:pt x="0" y="365037"/>
                    </a:lnTo>
                    <a:lnTo>
                      <a:pt x="0" y="390274"/>
                    </a:lnTo>
                    <a:lnTo>
                      <a:pt x="0" y="415512"/>
                    </a:lnTo>
                    <a:lnTo>
                      <a:pt x="0" y="440298"/>
                    </a:lnTo>
                    <a:lnTo>
                      <a:pt x="0" y="465535"/>
                    </a:lnTo>
                    <a:lnTo>
                      <a:pt x="0" y="490772"/>
                    </a:lnTo>
                    <a:lnTo>
                      <a:pt x="0" y="516010"/>
                    </a:lnTo>
                    <a:lnTo>
                      <a:pt x="0" y="540796"/>
                    </a:lnTo>
                    <a:lnTo>
                      <a:pt x="0" y="566033"/>
                    </a:lnTo>
                    <a:lnTo>
                      <a:pt x="0" y="591270"/>
                    </a:lnTo>
                    <a:lnTo>
                      <a:pt x="0" y="602537"/>
                    </a:lnTo>
                    <a:lnTo>
                      <a:pt x="46418" y="616507"/>
                    </a:lnTo>
                    <a:lnTo>
                      <a:pt x="50474" y="617409"/>
                    </a:lnTo>
                    <a:lnTo>
                      <a:pt x="83372" y="641294"/>
                    </a:lnTo>
                    <a:lnTo>
                      <a:pt x="100497" y="653011"/>
                    </a:lnTo>
                    <a:lnTo>
                      <a:pt x="113567" y="666531"/>
                    </a:lnTo>
                    <a:lnTo>
                      <a:pt x="137452" y="691768"/>
                    </a:lnTo>
                    <a:lnTo>
                      <a:pt x="150971" y="705739"/>
                    </a:lnTo>
                    <a:lnTo>
                      <a:pt x="159084" y="717005"/>
                    </a:lnTo>
                    <a:lnTo>
                      <a:pt x="177561" y="741792"/>
                    </a:lnTo>
                    <a:lnTo>
                      <a:pt x="196940" y="767029"/>
                    </a:lnTo>
                    <a:lnTo>
                      <a:pt x="200995" y="772437"/>
                    </a:lnTo>
                    <a:lnTo>
                      <a:pt x="214065" y="792266"/>
                    </a:lnTo>
                    <a:lnTo>
                      <a:pt x="231189" y="817503"/>
                    </a:lnTo>
                    <a:lnTo>
                      <a:pt x="247414" y="842290"/>
                    </a:lnTo>
                    <a:lnTo>
                      <a:pt x="251469" y="847698"/>
                    </a:lnTo>
                    <a:lnTo>
                      <a:pt x="264539" y="867527"/>
                    </a:lnTo>
                    <a:lnTo>
                      <a:pt x="280762" y="892764"/>
                    </a:lnTo>
                    <a:lnTo>
                      <a:pt x="297437" y="918001"/>
                    </a:lnTo>
                    <a:lnTo>
                      <a:pt x="301494" y="924311"/>
                    </a:lnTo>
                    <a:lnTo>
                      <a:pt x="314562" y="942788"/>
                    </a:lnTo>
                    <a:lnTo>
                      <a:pt x="331688" y="968025"/>
                    </a:lnTo>
                    <a:lnTo>
                      <a:pt x="349264" y="993262"/>
                    </a:lnTo>
                    <a:lnTo>
                      <a:pt x="351968" y="996867"/>
                    </a:lnTo>
                    <a:lnTo>
                      <a:pt x="369543" y="1018499"/>
                    </a:lnTo>
                    <a:lnTo>
                      <a:pt x="389372" y="1043286"/>
                    </a:lnTo>
                    <a:lnTo>
                      <a:pt x="401991" y="1059059"/>
                    </a:lnTo>
                    <a:lnTo>
                      <a:pt x="411906" y="1068523"/>
                    </a:lnTo>
                    <a:lnTo>
                      <a:pt x="438494" y="1093760"/>
                    </a:lnTo>
                    <a:lnTo>
                      <a:pt x="452465" y="1107280"/>
                    </a:lnTo>
                    <a:lnTo>
                      <a:pt x="470493" y="1118997"/>
                    </a:lnTo>
                    <a:lnTo>
                      <a:pt x="502489" y="1139277"/>
                    </a:lnTo>
                    <a:lnTo>
                      <a:pt x="517812" y="1143784"/>
                    </a:lnTo>
                    <a:close/>
                  </a:path>
                </a:pathLst>
              </a:custGeom>
              <a:solidFill>
                <a:srgbClr val="FCDFC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任意多边形: 形状 18">
                <a:extLst>
                  <a:ext uri="{FF2B5EF4-FFF2-40B4-BE49-F238E27FC236}">
                    <a16:creationId xmlns:a16="http://schemas.microsoft.com/office/drawing/2014/main" id="{8FE9B0D4-48D6-0A12-05F1-C6D5C5C66B64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1155951"/>
              </a:xfrm>
              <a:custGeom>
                <a:avLst/>
                <a:gdLst>
                  <a:gd name="connsiteX0" fmla="*/ 552963 w 7487769"/>
                  <a:gd name="connsiteY0" fmla="*/ 1155951 h 1155951"/>
                  <a:gd name="connsiteX1" fmla="*/ 602986 w 7487769"/>
                  <a:gd name="connsiteY1" fmla="*/ 1154599 h 1155951"/>
                  <a:gd name="connsiteX2" fmla="*/ 653462 w 7487769"/>
                  <a:gd name="connsiteY2" fmla="*/ 1141080 h 1155951"/>
                  <a:gd name="connsiteX3" fmla="*/ 654814 w 7487769"/>
                  <a:gd name="connsiteY3" fmla="*/ 1140629 h 1155951"/>
                  <a:gd name="connsiteX4" fmla="*/ 703485 w 7487769"/>
                  <a:gd name="connsiteY4" fmla="*/ 1117645 h 1155951"/>
                  <a:gd name="connsiteX5" fmla="*/ 707541 w 7487769"/>
                  <a:gd name="connsiteY5" fmla="*/ 1115392 h 1155951"/>
                  <a:gd name="connsiteX6" fmla="*/ 751255 w 7487769"/>
                  <a:gd name="connsiteY6" fmla="*/ 1090155 h 1155951"/>
                  <a:gd name="connsiteX7" fmla="*/ 753959 w 7487769"/>
                  <a:gd name="connsiteY7" fmla="*/ 1088803 h 1155951"/>
                  <a:gd name="connsiteX8" fmla="*/ 790462 w 7487769"/>
                  <a:gd name="connsiteY8" fmla="*/ 1064917 h 1155951"/>
                  <a:gd name="connsiteX9" fmla="*/ 803983 w 7487769"/>
                  <a:gd name="connsiteY9" fmla="*/ 1056806 h 1155951"/>
                  <a:gd name="connsiteX10" fmla="*/ 831924 w 7487769"/>
                  <a:gd name="connsiteY10" fmla="*/ 1040131 h 1155951"/>
                  <a:gd name="connsiteX11" fmla="*/ 854457 w 7487769"/>
                  <a:gd name="connsiteY11" fmla="*/ 1026160 h 1155951"/>
                  <a:gd name="connsiteX12" fmla="*/ 876990 w 7487769"/>
                  <a:gd name="connsiteY12" fmla="*/ 1014894 h 1155951"/>
                  <a:gd name="connsiteX13" fmla="*/ 904480 w 7487769"/>
                  <a:gd name="connsiteY13" fmla="*/ 1000473 h 1155951"/>
                  <a:gd name="connsiteX14" fmla="*/ 930168 w 7487769"/>
                  <a:gd name="connsiteY14" fmla="*/ 989657 h 1155951"/>
                  <a:gd name="connsiteX15" fmla="*/ 954956 w 7487769"/>
                  <a:gd name="connsiteY15" fmla="*/ 979742 h 1155951"/>
                  <a:gd name="connsiteX16" fmla="*/ 1000923 w 7487769"/>
                  <a:gd name="connsiteY16" fmla="*/ 964419 h 1155951"/>
                  <a:gd name="connsiteX17" fmla="*/ 1004979 w 7487769"/>
                  <a:gd name="connsiteY17" fmla="*/ 963068 h 1155951"/>
                  <a:gd name="connsiteX18" fmla="*/ 1055453 w 7487769"/>
                  <a:gd name="connsiteY18" fmla="*/ 949097 h 1155951"/>
                  <a:gd name="connsiteX19" fmla="*/ 1096012 w 7487769"/>
                  <a:gd name="connsiteY19" fmla="*/ 939633 h 1155951"/>
                  <a:gd name="connsiteX20" fmla="*/ 1105477 w 7487769"/>
                  <a:gd name="connsiteY20" fmla="*/ 936929 h 1155951"/>
                  <a:gd name="connsiteX21" fmla="*/ 1155951 w 7487769"/>
                  <a:gd name="connsiteY21" fmla="*/ 923409 h 1155951"/>
                  <a:gd name="connsiteX22" fmla="*/ 1182991 w 7487769"/>
                  <a:gd name="connsiteY22" fmla="*/ 914396 h 1155951"/>
                  <a:gd name="connsiteX23" fmla="*/ 1205974 w 7487769"/>
                  <a:gd name="connsiteY23" fmla="*/ 906735 h 1155951"/>
                  <a:gd name="connsiteX24" fmla="*/ 1250591 w 7487769"/>
                  <a:gd name="connsiteY24" fmla="*/ 889159 h 1155951"/>
                  <a:gd name="connsiteX25" fmla="*/ 1256448 w 7487769"/>
                  <a:gd name="connsiteY25" fmla="*/ 886905 h 1155951"/>
                  <a:gd name="connsiteX26" fmla="*/ 1306472 w 7487769"/>
                  <a:gd name="connsiteY26" fmla="*/ 864372 h 1155951"/>
                  <a:gd name="connsiteX27" fmla="*/ 1306924 w 7487769"/>
                  <a:gd name="connsiteY27" fmla="*/ 863922 h 1155951"/>
                  <a:gd name="connsiteX28" fmla="*/ 1356946 w 7487769"/>
                  <a:gd name="connsiteY28" fmla="*/ 839135 h 1155951"/>
                  <a:gd name="connsiteX29" fmla="*/ 1356946 w 7487769"/>
                  <a:gd name="connsiteY29" fmla="*/ 838685 h 1155951"/>
                  <a:gd name="connsiteX30" fmla="*/ 1406971 w 7487769"/>
                  <a:gd name="connsiteY30" fmla="*/ 814799 h 1155951"/>
                  <a:gd name="connsiteX31" fmla="*/ 1409224 w 7487769"/>
                  <a:gd name="connsiteY31" fmla="*/ 813898 h 1155951"/>
                  <a:gd name="connsiteX32" fmla="*/ 1457445 w 7487769"/>
                  <a:gd name="connsiteY32" fmla="*/ 790914 h 1155951"/>
                  <a:gd name="connsiteX33" fmla="*/ 1461952 w 7487769"/>
                  <a:gd name="connsiteY33" fmla="*/ 788661 h 1155951"/>
                  <a:gd name="connsiteX34" fmla="*/ 1507468 w 7487769"/>
                  <a:gd name="connsiteY34" fmla="*/ 769282 h 1155951"/>
                  <a:gd name="connsiteX35" fmla="*/ 1522790 w 7487769"/>
                  <a:gd name="connsiteY35" fmla="*/ 763424 h 1155951"/>
                  <a:gd name="connsiteX36" fmla="*/ 1557942 w 7487769"/>
                  <a:gd name="connsiteY36" fmla="*/ 749904 h 1155951"/>
                  <a:gd name="connsiteX37" fmla="*/ 1585884 w 7487769"/>
                  <a:gd name="connsiteY37" fmla="*/ 738637 h 1155951"/>
                  <a:gd name="connsiteX38" fmla="*/ 1607966 w 7487769"/>
                  <a:gd name="connsiteY38" fmla="*/ 729624 h 1155951"/>
                  <a:gd name="connsiteX39" fmla="*/ 1644921 w 7487769"/>
                  <a:gd name="connsiteY39" fmla="*/ 713400 h 1155951"/>
                  <a:gd name="connsiteX40" fmla="*/ 1658440 w 7487769"/>
                  <a:gd name="connsiteY40" fmla="*/ 707542 h 1155951"/>
                  <a:gd name="connsiteX41" fmla="*/ 1694043 w 7487769"/>
                  <a:gd name="connsiteY41" fmla="*/ 688163 h 1155951"/>
                  <a:gd name="connsiteX42" fmla="*/ 1708465 w 7487769"/>
                  <a:gd name="connsiteY42" fmla="*/ 680502 h 1155951"/>
                  <a:gd name="connsiteX43" fmla="*/ 1735054 w 7487769"/>
                  <a:gd name="connsiteY43" fmla="*/ 662926 h 1155951"/>
                  <a:gd name="connsiteX44" fmla="*/ 1758939 w 7487769"/>
                  <a:gd name="connsiteY44" fmla="*/ 647603 h 1155951"/>
                  <a:gd name="connsiteX45" fmla="*/ 1771557 w 7487769"/>
                  <a:gd name="connsiteY45" fmla="*/ 638139 h 1155951"/>
                  <a:gd name="connsiteX46" fmla="*/ 1803103 w 7487769"/>
                  <a:gd name="connsiteY46" fmla="*/ 612902 h 1155951"/>
                  <a:gd name="connsiteX47" fmla="*/ 1808962 w 7487769"/>
                  <a:gd name="connsiteY47" fmla="*/ 607945 h 1155951"/>
                  <a:gd name="connsiteX48" fmla="*/ 1831495 w 7487769"/>
                  <a:gd name="connsiteY48" fmla="*/ 587665 h 1155951"/>
                  <a:gd name="connsiteX49" fmla="*/ 1859436 w 7487769"/>
                  <a:gd name="connsiteY49" fmla="*/ 562428 h 1155951"/>
                  <a:gd name="connsiteX50" fmla="*/ 1859436 w 7487769"/>
                  <a:gd name="connsiteY50" fmla="*/ 562428 h 1155951"/>
                  <a:gd name="connsiteX51" fmla="*/ 1885124 w 7487769"/>
                  <a:gd name="connsiteY51" fmla="*/ 537641 h 1155951"/>
                  <a:gd name="connsiteX52" fmla="*/ 1909460 w 7487769"/>
                  <a:gd name="connsiteY52" fmla="*/ 513756 h 1155951"/>
                  <a:gd name="connsiteX53" fmla="*/ 1910812 w 7487769"/>
                  <a:gd name="connsiteY53" fmla="*/ 512404 h 1155951"/>
                  <a:gd name="connsiteX54" fmla="*/ 1936950 w 7487769"/>
                  <a:gd name="connsiteY54" fmla="*/ 487167 h 1155951"/>
                  <a:gd name="connsiteX55" fmla="*/ 1959934 w 7487769"/>
                  <a:gd name="connsiteY55" fmla="*/ 465085 h 1155951"/>
                  <a:gd name="connsiteX56" fmla="*/ 1963089 w 7487769"/>
                  <a:gd name="connsiteY56" fmla="*/ 461930 h 1155951"/>
                  <a:gd name="connsiteX57" fmla="*/ 1990579 w 7487769"/>
                  <a:gd name="connsiteY57" fmla="*/ 437144 h 1155951"/>
                  <a:gd name="connsiteX58" fmla="*/ 2009957 w 7487769"/>
                  <a:gd name="connsiteY58" fmla="*/ 418666 h 1155951"/>
                  <a:gd name="connsiteX59" fmla="*/ 2018971 w 7487769"/>
                  <a:gd name="connsiteY59" fmla="*/ 411906 h 1155951"/>
                  <a:gd name="connsiteX60" fmla="*/ 2052320 w 7487769"/>
                  <a:gd name="connsiteY60" fmla="*/ 386669 h 1155951"/>
                  <a:gd name="connsiteX61" fmla="*/ 2060433 w 7487769"/>
                  <a:gd name="connsiteY61" fmla="*/ 380360 h 1155951"/>
                  <a:gd name="connsiteX62" fmla="*/ 2091978 w 7487769"/>
                  <a:gd name="connsiteY62" fmla="*/ 361432 h 1155951"/>
                  <a:gd name="connsiteX63" fmla="*/ 2110456 w 7487769"/>
                  <a:gd name="connsiteY63" fmla="*/ 350616 h 1155951"/>
                  <a:gd name="connsiteX64" fmla="*/ 2146508 w 7487769"/>
                  <a:gd name="connsiteY64" fmla="*/ 336645 h 1155951"/>
                  <a:gd name="connsiteX65" fmla="*/ 2160930 w 7487769"/>
                  <a:gd name="connsiteY65" fmla="*/ 331238 h 1155951"/>
                  <a:gd name="connsiteX66" fmla="*/ 2210954 w 7487769"/>
                  <a:gd name="connsiteY66" fmla="*/ 323126 h 1155951"/>
                  <a:gd name="connsiteX67" fmla="*/ 2261428 w 7487769"/>
                  <a:gd name="connsiteY67" fmla="*/ 324027 h 1155951"/>
                  <a:gd name="connsiteX68" fmla="*/ 2311451 w 7487769"/>
                  <a:gd name="connsiteY68" fmla="*/ 331688 h 1155951"/>
                  <a:gd name="connsiteX69" fmla="*/ 2330831 w 7487769"/>
                  <a:gd name="connsiteY69" fmla="*/ 336645 h 1155951"/>
                  <a:gd name="connsiteX70" fmla="*/ 2361926 w 7487769"/>
                  <a:gd name="connsiteY70" fmla="*/ 344307 h 1155951"/>
                  <a:gd name="connsiteX71" fmla="*/ 2411949 w 7487769"/>
                  <a:gd name="connsiteY71" fmla="*/ 360080 h 1155951"/>
                  <a:gd name="connsiteX72" fmla="*/ 2416906 w 7487769"/>
                  <a:gd name="connsiteY72" fmla="*/ 361432 h 1155951"/>
                  <a:gd name="connsiteX73" fmla="*/ 2462423 w 7487769"/>
                  <a:gd name="connsiteY73" fmla="*/ 377656 h 1155951"/>
                  <a:gd name="connsiteX74" fmla="*/ 2486760 w 7487769"/>
                  <a:gd name="connsiteY74" fmla="*/ 386669 h 1155951"/>
                  <a:gd name="connsiteX75" fmla="*/ 2512448 w 7487769"/>
                  <a:gd name="connsiteY75" fmla="*/ 396133 h 1155951"/>
                  <a:gd name="connsiteX76" fmla="*/ 2552556 w 7487769"/>
                  <a:gd name="connsiteY76" fmla="*/ 411906 h 1155951"/>
                  <a:gd name="connsiteX77" fmla="*/ 2562922 w 7487769"/>
                  <a:gd name="connsiteY77" fmla="*/ 415962 h 1155951"/>
                  <a:gd name="connsiteX78" fmla="*/ 2611593 w 7487769"/>
                  <a:gd name="connsiteY78" fmla="*/ 437144 h 1155951"/>
                  <a:gd name="connsiteX79" fmla="*/ 2612945 w 7487769"/>
                  <a:gd name="connsiteY79" fmla="*/ 437594 h 1155951"/>
                  <a:gd name="connsiteX80" fmla="*/ 2662067 w 7487769"/>
                  <a:gd name="connsiteY80" fmla="*/ 461930 h 1155951"/>
                  <a:gd name="connsiteX81" fmla="*/ 2663419 w 7487769"/>
                  <a:gd name="connsiteY81" fmla="*/ 462831 h 1155951"/>
                  <a:gd name="connsiteX82" fmla="*/ 2711640 w 7487769"/>
                  <a:gd name="connsiteY82" fmla="*/ 487167 h 1155951"/>
                  <a:gd name="connsiteX83" fmla="*/ 2713443 w 7487769"/>
                  <a:gd name="connsiteY83" fmla="*/ 488068 h 1155951"/>
                  <a:gd name="connsiteX84" fmla="*/ 2758510 w 7487769"/>
                  <a:gd name="connsiteY84" fmla="*/ 512404 h 1155951"/>
                  <a:gd name="connsiteX85" fmla="*/ 2763917 w 7487769"/>
                  <a:gd name="connsiteY85" fmla="*/ 515108 h 1155951"/>
                  <a:gd name="connsiteX86" fmla="*/ 2805829 w 7487769"/>
                  <a:gd name="connsiteY86" fmla="*/ 537641 h 1155951"/>
                  <a:gd name="connsiteX87" fmla="*/ 2813942 w 7487769"/>
                  <a:gd name="connsiteY87" fmla="*/ 541697 h 1155951"/>
                  <a:gd name="connsiteX88" fmla="*/ 2856754 w 7487769"/>
                  <a:gd name="connsiteY88" fmla="*/ 562428 h 1155951"/>
                  <a:gd name="connsiteX89" fmla="*/ 2864416 w 7487769"/>
                  <a:gd name="connsiteY89" fmla="*/ 566033 h 1155951"/>
                  <a:gd name="connsiteX90" fmla="*/ 2914439 w 7487769"/>
                  <a:gd name="connsiteY90" fmla="*/ 585862 h 1155951"/>
                  <a:gd name="connsiteX91" fmla="*/ 2920749 w 7487769"/>
                  <a:gd name="connsiteY91" fmla="*/ 587665 h 1155951"/>
                  <a:gd name="connsiteX92" fmla="*/ 2964913 w 7487769"/>
                  <a:gd name="connsiteY92" fmla="*/ 601185 h 1155951"/>
                  <a:gd name="connsiteX93" fmla="*/ 3014937 w 7487769"/>
                  <a:gd name="connsiteY93" fmla="*/ 607494 h 1155951"/>
                  <a:gd name="connsiteX94" fmla="*/ 3065411 w 7487769"/>
                  <a:gd name="connsiteY94" fmla="*/ 607945 h 1155951"/>
                  <a:gd name="connsiteX95" fmla="*/ 3115885 w 7487769"/>
                  <a:gd name="connsiteY95" fmla="*/ 601185 h 1155951"/>
                  <a:gd name="connsiteX96" fmla="*/ 3165909 w 7487769"/>
                  <a:gd name="connsiteY96" fmla="*/ 589918 h 1155951"/>
                  <a:gd name="connsiteX97" fmla="*/ 3173570 w 7487769"/>
                  <a:gd name="connsiteY97" fmla="*/ 587665 h 1155951"/>
                  <a:gd name="connsiteX98" fmla="*/ 3216384 w 7487769"/>
                  <a:gd name="connsiteY98" fmla="*/ 574145 h 1155951"/>
                  <a:gd name="connsiteX99" fmla="*/ 3247479 w 7487769"/>
                  <a:gd name="connsiteY99" fmla="*/ 562428 h 1155951"/>
                  <a:gd name="connsiteX100" fmla="*/ 3266407 w 7487769"/>
                  <a:gd name="connsiteY100" fmla="*/ 555668 h 1155951"/>
                  <a:gd name="connsiteX101" fmla="*/ 3316881 w 7487769"/>
                  <a:gd name="connsiteY101" fmla="*/ 537641 h 1155951"/>
                  <a:gd name="connsiteX102" fmla="*/ 3317783 w 7487769"/>
                  <a:gd name="connsiteY102" fmla="*/ 537641 h 1155951"/>
                  <a:gd name="connsiteX103" fmla="*/ 3366905 w 7487769"/>
                  <a:gd name="connsiteY103" fmla="*/ 522769 h 1155951"/>
                  <a:gd name="connsiteX104" fmla="*/ 3412872 w 7487769"/>
                  <a:gd name="connsiteY104" fmla="*/ 512404 h 1155951"/>
                  <a:gd name="connsiteX105" fmla="*/ 3417379 w 7487769"/>
                  <a:gd name="connsiteY105" fmla="*/ 511503 h 1155951"/>
                  <a:gd name="connsiteX106" fmla="*/ 3467403 w 7487769"/>
                  <a:gd name="connsiteY106" fmla="*/ 505194 h 1155951"/>
                  <a:gd name="connsiteX107" fmla="*/ 3517877 w 7487769"/>
                  <a:gd name="connsiteY107" fmla="*/ 507447 h 1155951"/>
                  <a:gd name="connsiteX108" fmla="*/ 3543564 w 7487769"/>
                  <a:gd name="connsiteY108" fmla="*/ 512404 h 1155951"/>
                  <a:gd name="connsiteX109" fmla="*/ 3567900 w 7487769"/>
                  <a:gd name="connsiteY109" fmla="*/ 516911 h 1155951"/>
                  <a:gd name="connsiteX110" fmla="*/ 3618374 w 7487769"/>
                  <a:gd name="connsiteY110" fmla="*/ 533135 h 1155951"/>
                  <a:gd name="connsiteX111" fmla="*/ 3627388 w 7487769"/>
                  <a:gd name="connsiteY111" fmla="*/ 537641 h 1155951"/>
                  <a:gd name="connsiteX112" fmla="*/ 3668399 w 7487769"/>
                  <a:gd name="connsiteY112" fmla="*/ 555668 h 1155951"/>
                  <a:gd name="connsiteX113" fmla="*/ 3682369 w 7487769"/>
                  <a:gd name="connsiteY113" fmla="*/ 562428 h 1155951"/>
                  <a:gd name="connsiteX114" fmla="*/ 3718873 w 7487769"/>
                  <a:gd name="connsiteY114" fmla="*/ 581356 h 1155951"/>
                  <a:gd name="connsiteX115" fmla="*/ 3731040 w 7487769"/>
                  <a:gd name="connsiteY115" fmla="*/ 587665 h 1155951"/>
                  <a:gd name="connsiteX116" fmla="*/ 3768896 w 7487769"/>
                  <a:gd name="connsiteY116" fmla="*/ 607494 h 1155951"/>
                  <a:gd name="connsiteX117" fmla="*/ 3780162 w 7487769"/>
                  <a:gd name="connsiteY117" fmla="*/ 612902 h 1155951"/>
                  <a:gd name="connsiteX118" fmla="*/ 3819371 w 7487769"/>
                  <a:gd name="connsiteY118" fmla="*/ 631830 h 1155951"/>
                  <a:gd name="connsiteX119" fmla="*/ 3835143 w 7487769"/>
                  <a:gd name="connsiteY119" fmla="*/ 638139 h 1155951"/>
                  <a:gd name="connsiteX120" fmla="*/ 3869394 w 7487769"/>
                  <a:gd name="connsiteY120" fmla="*/ 651209 h 1155951"/>
                  <a:gd name="connsiteX121" fmla="*/ 3908602 w 7487769"/>
                  <a:gd name="connsiteY121" fmla="*/ 662926 h 1155951"/>
                  <a:gd name="connsiteX122" fmla="*/ 3919868 w 7487769"/>
                  <a:gd name="connsiteY122" fmla="*/ 666080 h 1155951"/>
                  <a:gd name="connsiteX123" fmla="*/ 3969893 w 7487769"/>
                  <a:gd name="connsiteY123" fmla="*/ 676446 h 1155951"/>
                  <a:gd name="connsiteX124" fmla="*/ 4020367 w 7487769"/>
                  <a:gd name="connsiteY124" fmla="*/ 682304 h 1155951"/>
                  <a:gd name="connsiteX125" fmla="*/ 4070390 w 7487769"/>
                  <a:gd name="connsiteY125" fmla="*/ 687712 h 1155951"/>
                  <a:gd name="connsiteX126" fmla="*/ 4074897 w 7487769"/>
                  <a:gd name="connsiteY126" fmla="*/ 688163 h 1155951"/>
                  <a:gd name="connsiteX127" fmla="*/ 4120865 w 7487769"/>
                  <a:gd name="connsiteY127" fmla="*/ 692670 h 1155951"/>
                  <a:gd name="connsiteX128" fmla="*/ 4170888 w 7487769"/>
                  <a:gd name="connsiteY128" fmla="*/ 699430 h 1155951"/>
                  <a:gd name="connsiteX129" fmla="*/ 4221362 w 7487769"/>
                  <a:gd name="connsiteY129" fmla="*/ 709344 h 1155951"/>
                  <a:gd name="connsiteX130" fmla="*/ 4239840 w 7487769"/>
                  <a:gd name="connsiteY130" fmla="*/ 713400 h 1155951"/>
                  <a:gd name="connsiteX131" fmla="*/ 4271387 w 7487769"/>
                  <a:gd name="connsiteY131" fmla="*/ 720611 h 1155951"/>
                  <a:gd name="connsiteX132" fmla="*/ 4321861 w 7487769"/>
                  <a:gd name="connsiteY132" fmla="*/ 732779 h 1155951"/>
                  <a:gd name="connsiteX133" fmla="*/ 4343042 w 7487769"/>
                  <a:gd name="connsiteY133" fmla="*/ 738637 h 1155951"/>
                  <a:gd name="connsiteX134" fmla="*/ 4371884 w 7487769"/>
                  <a:gd name="connsiteY134" fmla="*/ 745848 h 1155951"/>
                  <a:gd name="connsiteX135" fmla="*/ 4422358 w 7487769"/>
                  <a:gd name="connsiteY135" fmla="*/ 758016 h 1155951"/>
                  <a:gd name="connsiteX136" fmla="*/ 4448497 w 7487769"/>
                  <a:gd name="connsiteY136" fmla="*/ 763424 h 1155951"/>
                  <a:gd name="connsiteX137" fmla="*/ 4472382 w 7487769"/>
                  <a:gd name="connsiteY137" fmla="*/ 768832 h 1155951"/>
                  <a:gd name="connsiteX138" fmla="*/ 4522856 w 7487769"/>
                  <a:gd name="connsiteY138" fmla="*/ 777845 h 1155951"/>
                  <a:gd name="connsiteX139" fmla="*/ 4572880 w 7487769"/>
                  <a:gd name="connsiteY139" fmla="*/ 786408 h 1155951"/>
                  <a:gd name="connsiteX140" fmla="*/ 4587301 w 7487769"/>
                  <a:gd name="connsiteY140" fmla="*/ 788661 h 1155951"/>
                  <a:gd name="connsiteX141" fmla="*/ 4623354 w 7487769"/>
                  <a:gd name="connsiteY141" fmla="*/ 793618 h 1155951"/>
                  <a:gd name="connsiteX142" fmla="*/ 4673377 w 7487769"/>
                  <a:gd name="connsiteY142" fmla="*/ 799477 h 1155951"/>
                  <a:gd name="connsiteX143" fmla="*/ 4723851 w 7487769"/>
                  <a:gd name="connsiteY143" fmla="*/ 802631 h 1155951"/>
                  <a:gd name="connsiteX144" fmla="*/ 4773876 w 7487769"/>
                  <a:gd name="connsiteY144" fmla="*/ 799477 h 1155951"/>
                  <a:gd name="connsiteX145" fmla="*/ 4824350 w 7487769"/>
                  <a:gd name="connsiteY145" fmla="*/ 788661 h 1155951"/>
                  <a:gd name="connsiteX146" fmla="*/ 4824801 w 7487769"/>
                  <a:gd name="connsiteY146" fmla="*/ 788661 h 1155951"/>
                  <a:gd name="connsiteX147" fmla="*/ 4874374 w 7487769"/>
                  <a:gd name="connsiteY147" fmla="*/ 767480 h 1155951"/>
                  <a:gd name="connsiteX148" fmla="*/ 4880683 w 7487769"/>
                  <a:gd name="connsiteY148" fmla="*/ 763424 h 1155951"/>
                  <a:gd name="connsiteX149" fmla="*/ 4919890 w 7487769"/>
                  <a:gd name="connsiteY149" fmla="*/ 738637 h 1155951"/>
                  <a:gd name="connsiteX150" fmla="*/ 4924848 w 7487769"/>
                  <a:gd name="connsiteY150" fmla="*/ 735032 h 1155951"/>
                  <a:gd name="connsiteX151" fmla="*/ 4950535 w 7487769"/>
                  <a:gd name="connsiteY151" fmla="*/ 713400 h 1155951"/>
                  <a:gd name="connsiteX152" fmla="*/ 4974871 w 7487769"/>
                  <a:gd name="connsiteY152" fmla="*/ 692219 h 1155951"/>
                  <a:gd name="connsiteX153" fmla="*/ 4978927 w 7487769"/>
                  <a:gd name="connsiteY153" fmla="*/ 688163 h 1155951"/>
                  <a:gd name="connsiteX154" fmla="*/ 5003263 w 7487769"/>
                  <a:gd name="connsiteY154" fmla="*/ 662926 h 1155951"/>
                  <a:gd name="connsiteX155" fmla="*/ 5025345 w 7487769"/>
                  <a:gd name="connsiteY155" fmla="*/ 640393 h 1155951"/>
                  <a:gd name="connsiteX156" fmla="*/ 5027148 w 7487769"/>
                  <a:gd name="connsiteY156" fmla="*/ 638139 h 1155951"/>
                  <a:gd name="connsiteX157" fmla="*/ 5048781 w 7487769"/>
                  <a:gd name="connsiteY157" fmla="*/ 612902 h 1155951"/>
                  <a:gd name="connsiteX158" fmla="*/ 5070863 w 7487769"/>
                  <a:gd name="connsiteY158" fmla="*/ 587665 h 1155951"/>
                  <a:gd name="connsiteX159" fmla="*/ 5075370 w 7487769"/>
                  <a:gd name="connsiteY159" fmla="*/ 582257 h 1155951"/>
                  <a:gd name="connsiteX160" fmla="*/ 5092945 w 7487769"/>
                  <a:gd name="connsiteY160" fmla="*/ 562428 h 1155951"/>
                  <a:gd name="connsiteX161" fmla="*/ 5114577 w 7487769"/>
                  <a:gd name="connsiteY161" fmla="*/ 537641 h 1155951"/>
                  <a:gd name="connsiteX162" fmla="*/ 5125844 w 7487769"/>
                  <a:gd name="connsiteY162" fmla="*/ 525023 h 1155951"/>
                  <a:gd name="connsiteX163" fmla="*/ 5137561 w 7487769"/>
                  <a:gd name="connsiteY163" fmla="*/ 512404 h 1155951"/>
                  <a:gd name="connsiteX164" fmla="*/ 5160544 w 7487769"/>
                  <a:gd name="connsiteY164" fmla="*/ 487167 h 1155951"/>
                  <a:gd name="connsiteX165" fmla="*/ 5175867 w 7487769"/>
                  <a:gd name="connsiteY165" fmla="*/ 470493 h 1155951"/>
                  <a:gd name="connsiteX166" fmla="*/ 5185332 w 7487769"/>
                  <a:gd name="connsiteY166" fmla="*/ 461930 h 1155951"/>
                  <a:gd name="connsiteX167" fmla="*/ 5213724 w 7487769"/>
                  <a:gd name="connsiteY167" fmla="*/ 437144 h 1155951"/>
                  <a:gd name="connsiteX168" fmla="*/ 5226342 w 7487769"/>
                  <a:gd name="connsiteY168" fmla="*/ 425877 h 1155951"/>
                  <a:gd name="connsiteX169" fmla="*/ 5247523 w 7487769"/>
                  <a:gd name="connsiteY169" fmla="*/ 411906 h 1155951"/>
                  <a:gd name="connsiteX170" fmla="*/ 5276365 w 7487769"/>
                  <a:gd name="connsiteY170" fmla="*/ 392978 h 1155951"/>
                  <a:gd name="connsiteX171" fmla="*/ 5292590 w 7487769"/>
                  <a:gd name="connsiteY171" fmla="*/ 386669 h 1155951"/>
                  <a:gd name="connsiteX172" fmla="*/ 5326839 w 7487769"/>
                  <a:gd name="connsiteY172" fmla="*/ 373149 h 1155951"/>
                  <a:gd name="connsiteX173" fmla="*/ 5376863 w 7487769"/>
                  <a:gd name="connsiteY173" fmla="*/ 367741 h 1155951"/>
                  <a:gd name="connsiteX174" fmla="*/ 5427337 w 7487769"/>
                  <a:gd name="connsiteY174" fmla="*/ 376304 h 1155951"/>
                  <a:gd name="connsiteX175" fmla="*/ 5453026 w 7487769"/>
                  <a:gd name="connsiteY175" fmla="*/ 386669 h 1155951"/>
                  <a:gd name="connsiteX176" fmla="*/ 5477360 w 7487769"/>
                  <a:gd name="connsiteY176" fmla="*/ 396584 h 1155951"/>
                  <a:gd name="connsiteX177" fmla="*/ 5503500 w 7487769"/>
                  <a:gd name="connsiteY177" fmla="*/ 411906 h 1155951"/>
                  <a:gd name="connsiteX178" fmla="*/ 5527836 w 7487769"/>
                  <a:gd name="connsiteY178" fmla="*/ 425877 h 1155951"/>
                  <a:gd name="connsiteX179" fmla="*/ 5542707 w 7487769"/>
                  <a:gd name="connsiteY179" fmla="*/ 437144 h 1155951"/>
                  <a:gd name="connsiteX180" fmla="*/ 5575155 w 7487769"/>
                  <a:gd name="connsiteY180" fmla="*/ 461930 h 1155951"/>
                  <a:gd name="connsiteX181" fmla="*/ 5577859 w 7487769"/>
                  <a:gd name="connsiteY181" fmla="*/ 464183 h 1155951"/>
                  <a:gd name="connsiteX182" fmla="*/ 5605800 w 7487769"/>
                  <a:gd name="connsiteY182" fmla="*/ 487167 h 1155951"/>
                  <a:gd name="connsiteX183" fmla="*/ 5628333 w 7487769"/>
                  <a:gd name="connsiteY183" fmla="*/ 506095 h 1155951"/>
                  <a:gd name="connsiteX184" fmla="*/ 5635093 w 7487769"/>
                  <a:gd name="connsiteY184" fmla="*/ 512404 h 1155951"/>
                  <a:gd name="connsiteX185" fmla="*/ 5663035 w 7487769"/>
                  <a:gd name="connsiteY185" fmla="*/ 537641 h 1155951"/>
                  <a:gd name="connsiteX186" fmla="*/ 5678357 w 7487769"/>
                  <a:gd name="connsiteY186" fmla="*/ 551612 h 1155951"/>
                  <a:gd name="connsiteX187" fmla="*/ 5690976 w 7487769"/>
                  <a:gd name="connsiteY187" fmla="*/ 562428 h 1155951"/>
                  <a:gd name="connsiteX188" fmla="*/ 5717565 w 7487769"/>
                  <a:gd name="connsiteY188" fmla="*/ 587665 h 1155951"/>
                  <a:gd name="connsiteX189" fmla="*/ 5728831 w 7487769"/>
                  <a:gd name="connsiteY189" fmla="*/ 597580 h 1155951"/>
                  <a:gd name="connsiteX190" fmla="*/ 5746406 w 7487769"/>
                  <a:gd name="connsiteY190" fmla="*/ 612902 h 1155951"/>
                  <a:gd name="connsiteX191" fmla="*/ 5776150 w 7487769"/>
                  <a:gd name="connsiteY191" fmla="*/ 638139 h 1155951"/>
                  <a:gd name="connsiteX192" fmla="*/ 5778854 w 7487769"/>
                  <a:gd name="connsiteY192" fmla="*/ 640393 h 1155951"/>
                  <a:gd name="connsiteX193" fmla="*/ 5808147 w 7487769"/>
                  <a:gd name="connsiteY193" fmla="*/ 662926 h 1155951"/>
                  <a:gd name="connsiteX194" fmla="*/ 5829328 w 7487769"/>
                  <a:gd name="connsiteY194" fmla="*/ 679600 h 1155951"/>
                  <a:gd name="connsiteX195" fmla="*/ 5842849 w 7487769"/>
                  <a:gd name="connsiteY195" fmla="*/ 688163 h 1155951"/>
                  <a:gd name="connsiteX196" fmla="*/ 5879353 w 7487769"/>
                  <a:gd name="connsiteY196" fmla="*/ 711597 h 1155951"/>
                  <a:gd name="connsiteX197" fmla="*/ 5882508 w 7487769"/>
                  <a:gd name="connsiteY197" fmla="*/ 713400 h 1155951"/>
                  <a:gd name="connsiteX198" fmla="*/ 5929827 w 7487769"/>
                  <a:gd name="connsiteY198" fmla="*/ 735933 h 1155951"/>
                  <a:gd name="connsiteX199" fmla="*/ 5937038 w 7487769"/>
                  <a:gd name="connsiteY199" fmla="*/ 738637 h 1155951"/>
                  <a:gd name="connsiteX200" fmla="*/ 5979851 w 7487769"/>
                  <a:gd name="connsiteY200" fmla="*/ 751707 h 1155951"/>
                  <a:gd name="connsiteX201" fmla="*/ 6030325 w 7487769"/>
                  <a:gd name="connsiteY201" fmla="*/ 758917 h 1155951"/>
                  <a:gd name="connsiteX202" fmla="*/ 6080348 w 7487769"/>
                  <a:gd name="connsiteY202" fmla="*/ 758917 h 1155951"/>
                  <a:gd name="connsiteX203" fmla="*/ 6130822 w 7487769"/>
                  <a:gd name="connsiteY203" fmla="*/ 751256 h 1155951"/>
                  <a:gd name="connsiteX204" fmla="*/ 6180847 w 7487769"/>
                  <a:gd name="connsiteY204" fmla="*/ 738637 h 1155951"/>
                  <a:gd name="connsiteX205" fmla="*/ 6182198 w 7487769"/>
                  <a:gd name="connsiteY205" fmla="*/ 738637 h 1155951"/>
                  <a:gd name="connsiteX206" fmla="*/ 6231321 w 7487769"/>
                  <a:gd name="connsiteY206" fmla="*/ 723315 h 1155951"/>
                  <a:gd name="connsiteX207" fmla="*/ 6257910 w 7487769"/>
                  <a:gd name="connsiteY207" fmla="*/ 713400 h 1155951"/>
                  <a:gd name="connsiteX208" fmla="*/ 6281344 w 7487769"/>
                  <a:gd name="connsiteY208" fmla="*/ 704387 h 1155951"/>
                  <a:gd name="connsiteX209" fmla="*/ 6320101 w 7487769"/>
                  <a:gd name="connsiteY209" fmla="*/ 688163 h 1155951"/>
                  <a:gd name="connsiteX210" fmla="*/ 6331819 w 7487769"/>
                  <a:gd name="connsiteY210" fmla="*/ 683656 h 1155951"/>
                  <a:gd name="connsiteX211" fmla="*/ 6378687 w 7487769"/>
                  <a:gd name="connsiteY211" fmla="*/ 662926 h 1155951"/>
                  <a:gd name="connsiteX212" fmla="*/ 6381842 w 7487769"/>
                  <a:gd name="connsiteY212" fmla="*/ 661574 h 1155951"/>
                  <a:gd name="connsiteX213" fmla="*/ 6430063 w 7487769"/>
                  <a:gd name="connsiteY213" fmla="*/ 638139 h 1155951"/>
                  <a:gd name="connsiteX214" fmla="*/ 6432316 w 7487769"/>
                  <a:gd name="connsiteY214" fmla="*/ 636787 h 1155951"/>
                  <a:gd name="connsiteX215" fmla="*/ 6481889 w 7487769"/>
                  <a:gd name="connsiteY215" fmla="*/ 612902 h 1155951"/>
                  <a:gd name="connsiteX216" fmla="*/ 6482340 w 7487769"/>
                  <a:gd name="connsiteY216" fmla="*/ 612452 h 1155951"/>
                  <a:gd name="connsiteX217" fmla="*/ 6532814 w 7487769"/>
                  <a:gd name="connsiteY217" fmla="*/ 588116 h 1155951"/>
                  <a:gd name="connsiteX218" fmla="*/ 6533715 w 7487769"/>
                  <a:gd name="connsiteY218" fmla="*/ 587665 h 1155951"/>
                  <a:gd name="connsiteX219" fmla="*/ 6582837 w 7487769"/>
                  <a:gd name="connsiteY219" fmla="*/ 565583 h 1155951"/>
                  <a:gd name="connsiteX220" fmla="*/ 6593203 w 7487769"/>
                  <a:gd name="connsiteY220" fmla="*/ 562428 h 1155951"/>
                  <a:gd name="connsiteX221" fmla="*/ 6633313 w 7487769"/>
                  <a:gd name="connsiteY221" fmla="*/ 549809 h 1155951"/>
                  <a:gd name="connsiteX222" fmla="*/ 6683336 w 7487769"/>
                  <a:gd name="connsiteY222" fmla="*/ 542599 h 1155951"/>
                  <a:gd name="connsiteX223" fmla="*/ 6733810 w 7487769"/>
                  <a:gd name="connsiteY223" fmla="*/ 547556 h 1155951"/>
                  <a:gd name="connsiteX224" fmla="*/ 6768512 w 7487769"/>
                  <a:gd name="connsiteY224" fmla="*/ 562428 h 1155951"/>
                  <a:gd name="connsiteX225" fmla="*/ 6783834 w 7487769"/>
                  <a:gd name="connsiteY225" fmla="*/ 569188 h 1155951"/>
                  <a:gd name="connsiteX226" fmla="*/ 6808169 w 7487769"/>
                  <a:gd name="connsiteY226" fmla="*/ 587665 h 1155951"/>
                  <a:gd name="connsiteX227" fmla="*/ 6834308 w 7487769"/>
                  <a:gd name="connsiteY227" fmla="*/ 607945 h 1155951"/>
                  <a:gd name="connsiteX228" fmla="*/ 6838815 w 7487769"/>
                  <a:gd name="connsiteY228" fmla="*/ 612902 h 1155951"/>
                  <a:gd name="connsiteX229" fmla="*/ 6861798 w 7487769"/>
                  <a:gd name="connsiteY229" fmla="*/ 638139 h 1155951"/>
                  <a:gd name="connsiteX230" fmla="*/ 6884331 w 7487769"/>
                  <a:gd name="connsiteY230" fmla="*/ 662926 h 1155951"/>
                  <a:gd name="connsiteX231" fmla="*/ 6884331 w 7487769"/>
                  <a:gd name="connsiteY231" fmla="*/ 663376 h 1155951"/>
                  <a:gd name="connsiteX232" fmla="*/ 6902359 w 7487769"/>
                  <a:gd name="connsiteY232" fmla="*/ 688163 h 1155951"/>
                  <a:gd name="connsiteX233" fmla="*/ 6920385 w 7487769"/>
                  <a:gd name="connsiteY233" fmla="*/ 713400 h 1155951"/>
                  <a:gd name="connsiteX234" fmla="*/ 6934805 w 7487769"/>
                  <a:gd name="connsiteY234" fmla="*/ 733680 h 1155951"/>
                  <a:gd name="connsiteX235" fmla="*/ 6937960 w 7487769"/>
                  <a:gd name="connsiteY235" fmla="*/ 738637 h 1155951"/>
                  <a:gd name="connsiteX236" fmla="*/ 6954185 w 7487769"/>
                  <a:gd name="connsiteY236" fmla="*/ 763424 h 1155951"/>
                  <a:gd name="connsiteX237" fmla="*/ 6969507 w 7487769"/>
                  <a:gd name="connsiteY237" fmla="*/ 788661 h 1155951"/>
                  <a:gd name="connsiteX238" fmla="*/ 6984830 w 7487769"/>
                  <a:gd name="connsiteY238" fmla="*/ 813447 h 1155951"/>
                  <a:gd name="connsiteX239" fmla="*/ 6985281 w 7487769"/>
                  <a:gd name="connsiteY239" fmla="*/ 813898 h 1155951"/>
                  <a:gd name="connsiteX240" fmla="*/ 7001053 w 7487769"/>
                  <a:gd name="connsiteY240" fmla="*/ 839135 h 1155951"/>
                  <a:gd name="connsiteX241" fmla="*/ 7016377 w 7487769"/>
                  <a:gd name="connsiteY241" fmla="*/ 863922 h 1155951"/>
                  <a:gd name="connsiteX242" fmla="*/ 7031699 w 7487769"/>
                  <a:gd name="connsiteY242" fmla="*/ 889159 h 1155951"/>
                  <a:gd name="connsiteX243" fmla="*/ 7035304 w 7487769"/>
                  <a:gd name="connsiteY243" fmla="*/ 895017 h 1155951"/>
                  <a:gd name="connsiteX244" fmla="*/ 7047922 w 7487769"/>
                  <a:gd name="connsiteY244" fmla="*/ 914396 h 1155951"/>
                  <a:gd name="connsiteX245" fmla="*/ 7064596 w 7487769"/>
                  <a:gd name="connsiteY245" fmla="*/ 939633 h 1155951"/>
                  <a:gd name="connsiteX246" fmla="*/ 7080370 w 7487769"/>
                  <a:gd name="connsiteY246" fmla="*/ 964419 h 1155951"/>
                  <a:gd name="connsiteX247" fmla="*/ 7085328 w 7487769"/>
                  <a:gd name="connsiteY247" fmla="*/ 972531 h 1155951"/>
                  <a:gd name="connsiteX248" fmla="*/ 7098847 w 7487769"/>
                  <a:gd name="connsiteY248" fmla="*/ 989657 h 1155951"/>
                  <a:gd name="connsiteX249" fmla="*/ 7118226 w 7487769"/>
                  <a:gd name="connsiteY249" fmla="*/ 1014894 h 1155951"/>
                  <a:gd name="connsiteX250" fmla="*/ 7135802 w 7487769"/>
                  <a:gd name="connsiteY250" fmla="*/ 1038328 h 1155951"/>
                  <a:gd name="connsiteX251" fmla="*/ 7137604 w 7487769"/>
                  <a:gd name="connsiteY251" fmla="*/ 1040131 h 1155951"/>
                  <a:gd name="connsiteX252" fmla="*/ 7162391 w 7487769"/>
                  <a:gd name="connsiteY252" fmla="*/ 1064917 h 1155951"/>
                  <a:gd name="connsiteX253" fmla="*/ 7186276 w 7487769"/>
                  <a:gd name="connsiteY253" fmla="*/ 1087901 h 1155951"/>
                  <a:gd name="connsiteX254" fmla="*/ 7190332 w 7487769"/>
                  <a:gd name="connsiteY254" fmla="*/ 1090155 h 1155951"/>
                  <a:gd name="connsiteX255" fmla="*/ 7231342 w 7487769"/>
                  <a:gd name="connsiteY255" fmla="*/ 1115392 h 1155951"/>
                  <a:gd name="connsiteX256" fmla="*/ 7236299 w 7487769"/>
                  <a:gd name="connsiteY256" fmla="*/ 1118546 h 1155951"/>
                  <a:gd name="connsiteX257" fmla="*/ 7286775 w 7487769"/>
                  <a:gd name="connsiteY257" fmla="*/ 1129362 h 1155951"/>
                  <a:gd name="connsiteX258" fmla="*/ 7336797 w 7487769"/>
                  <a:gd name="connsiteY258" fmla="*/ 1123053 h 1155951"/>
                  <a:gd name="connsiteX259" fmla="*/ 7355726 w 7487769"/>
                  <a:gd name="connsiteY259" fmla="*/ 1115392 h 1155951"/>
                  <a:gd name="connsiteX260" fmla="*/ 7387272 w 7487769"/>
                  <a:gd name="connsiteY260" fmla="*/ 1102773 h 1155951"/>
                  <a:gd name="connsiteX261" fmla="*/ 7407101 w 7487769"/>
                  <a:gd name="connsiteY261" fmla="*/ 1090155 h 1155951"/>
                  <a:gd name="connsiteX262" fmla="*/ 7437296 w 7487769"/>
                  <a:gd name="connsiteY262" fmla="*/ 1072579 h 1155951"/>
                  <a:gd name="connsiteX263" fmla="*/ 7448111 w 7487769"/>
                  <a:gd name="connsiteY263" fmla="*/ 1064917 h 1155951"/>
                  <a:gd name="connsiteX264" fmla="*/ 7483714 w 7487769"/>
                  <a:gd name="connsiteY264" fmla="*/ 1040131 h 1155951"/>
                  <a:gd name="connsiteX265" fmla="*/ 7487770 w 7487769"/>
                  <a:gd name="connsiteY265" fmla="*/ 1037427 h 1155951"/>
                  <a:gd name="connsiteX266" fmla="*/ 7487770 w 7487769"/>
                  <a:gd name="connsiteY266" fmla="*/ 1014894 h 1155951"/>
                  <a:gd name="connsiteX267" fmla="*/ 7487770 w 7487769"/>
                  <a:gd name="connsiteY267" fmla="*/ 989657 h 1155951"/>
                  <a:gd name="connsiteX268" fmla="*/ 7487770 w 7487769"/>
                  <a:gd name="connsiteY268" fmla="*/ 964419 h 1155951"/>
                  <a:gd name="connsiteX269" fmla="*/ 7487770 w 7487769"/>
                  <a:gd name="connsiteY269" fmla="*/ 939633 h 1155951"/>
                  <a:gd name="connsiteX270" fmla="*/ 7487770 w 7487769"/>
                  <a:gd name="connsiteY270" fmla="*/ 914396 h 1155951"/>
                  <a:gd name="connsiteX271" fmla="*/ 7487770 w 7487769"/>
                  <a:gd name="connsiteY271" fmla="*/ 889159 h 1155951"/>
                  <a:gd name="connsiteX272" fmla="*/ 7487770 w 7487769"/>
                  <a:gd name="connsiteY272" fmla="*/ 863922 h 1155951"/>
                  <a:gd name="connsiteX273" fmla="*/ 7487770 w 7487769"/>
                  <a:gd name="connsiteY273" fmla="*/ 839135 h 1155951"/>
                  <a:gd name="connsiteX274" fmla="*/ 7487770 w 7487769"/>
                  <a:gd name="connsiteY274" fmla="*/ 813898 h 1155951"/>
                  <a:gd name="connsiteX275" fmla="*/ 7487770 w 7487769"/>
                  <a:gd name="connsiteY275" fmla="*/ 788661 h 1155951"/>
                  <a:gd name="connsiteX276" fmla="*/ 7487770 w 7487769"/>
                  <a:gd name="connsiteY276" fmla="*/ 763424 h 1155951"/>
                  <a:gd name="connsiteX277" fmla="*/ 7487770 w 7487769"/>
                  <a:gd name="connsiteY277" fmla="*/ 738637 h 1155951"/>
                  <a:gd name="connsiteX278" fmla="*/ 7487770 w 7487769"/>
                  <a:gd name="connsiteY278" fmla="*/ 714752 h 1155951"/>
                  <a:gd name="connsiteX279" fmla="*/ 7453519 w 7487769"/>
                  <a:gd name="connsiteY279" fmla="*/ 738637 h 1155951"/>
                  <a:gd name="connsiteX280" fmla="*/ 7437296 w 7487769"/>
                  <a:gd name="connsiteY280" fmla="*/ 749904 h 1155951"/>
                  <a:gd name="connsiteX281" fmla="*/ 7414312 w 7487769"/>
                  <a:gd name="connsiteY281" fmla="*/ 763424 h 1155951"/>
                  <a:gd name="connsiteX282" fmla="*/ 7387272 w 7487769"/>
                  <a:gd name="connsiteY282" fmla="*/ 779648 h 1155951"/>
                  <a:gd name="connsiteX283" fmla="*/ 7365189 w 7487769"/>
                  <a:gd name="connsiteY283" fmla="*/ 788661 h 1155951"/>
                  <a:gd name="connsiteX284" fmla="*/ 7336797 w 7487769"/>
                  <a:gd name="connsiteY284" fmla="*/ 799927 h 1155951"/>
                  <a:gd name="connsiteX285" fmla="*/ 7286775 w 7487769"/>
                  <a:gd name="connsiteY285" fmla="*/ 806237 h 1155951"/>
                  <a:gd name="connsiteX286" fmla="*/ 7236299 w 7487769"/>
                  <a:gd name="connsiteY286" fmla="*/ 795421 h 1155951"/>
                  <a:gd name="connsiteX287" fmla="*/ 7225033 w 7487769"/>
                  <a:gd name="connsiteY287" fmla="*/ 788661 h 1155951"/>
                  <a:gd name="connsiteX288" fmla="*/ 7186276 w 7487769"/>
                  <a:gd name="connsiteY288" fmla="*/ 765226 h 1155951"/>
                  <a:gd name="connsiteX289" fmla="*/ 7184473 w 7487769"/>
                  <a:gd name="connsiteY289" fmla="*/ 763424 h 1155951"/>
                  <a:gd name="connsiteX290" fmla="*/ 7159687 w 7487769"/>
                  <a:gd name="connsiteY290" fmla="*/ 738637 h 1155951"/>
                  <a:gd name="connsiteX291" fmla="*/ 7135802 w 7487769"/>
                  <a:gd name="connsiteY291" fmla="*/ 715653 h 1155951"/>
                  <a:gd name="connsiteX292" fmla="*/ 7133548 w 7487769"/>
                  <a:gd name="connsiteY292" fmla="*/ 713400 h 1155951"/>
                  <a:gd name="connsiteX293" fmla="*/ 7115071 w 7487769"/>
                  <a:gd name="connsiteY293" fmla="*/ 688163 h 1155951"/>
                  <a:gd name="connsiteX294" fmla="*/ 7096143 w 7487769"/>
                  <a:gd name="connsiteY294" fmla="*/ 662926 h 1155951"/>
                  <a:gd name="connsiteX295" fmla="*/ 7085328 w 7487769"/>
                  <a:gd name="connsiteY295" fmla="*/ 648955 h 1155951"/>
                  <a:gd name="connsiteX296" fmla="*/ 7078117 w 7487769"/>
                  <a:gd name="connsiteY296" fmla="*/ 638139 h 1155951"/>
                  <a:gd name="connsiteX297" fmla="*/ 7061893 w 7487769"/>
                  <a:gd name="connsiteY297" fmla="*/ 612902 h 1155951"/>
                  <a:gd name="connsiteX298" fmla="*/ 7045669 w 7487769"/>
                  <a:gd name="connsiteY298" fmla="*/ 587665 h 1155951"/>
                  <a:gd name="connsiteX299" fmla="*/ 7035304 w 7487769"/>
                  <a:gd name="connsiteY299" fmla="*/ 571892 h 1155951"/>
                  <a:gd name="connsiteX300" fmla="*/ 7029445 w 7487769"/>
                  <a:gd name="connsiteY300" fmla="*/ 562428 h 1155951"/>
                  <a:gd name="connsiteX301" fmla="*/ 7014122 w 7487769"/>
                  <a:gd name="connsiteY301" fmla="*/ 537641 h 1155951"/>
                  <a:gd name="connsiteX302" fmla="*/ 6998800 w 7487769"/>
                  <a:gd name="connsiteY302" fmla="*/ 512404 h 1155951"/>
                  <a:gd name="connsiteX303" fmla="*/ 6984830 w 7487769"/>
                  <a:gd name="connsiteY303" fmla="*/ 489420 h 1155951"/>
                  <a:gd name="connsiteX304" fmla="*/ 6983478 w 7487769"/>
                  <a:gd name="connsiteY304" fmla="*/ 487167 h 1155951"/>
                  <a:gd name="connsiteX305" fmla="*/ 6967253 w 7487769"/>
                  <a:gd name="connsiteY305" fmla="*/ 461930 h 1155951"/>
                  <a:gd name="connsiteX306" fmla="*/ 6951481 w 7487769"/>
                  <a:gd name="connsiteY306" fmla="*/ 437144 h 1155951"/>
                  <a:gd name="connsiteX307" fmla="*/ 6935256 w 7487769"/>
                  <a:gd name="connsiteY307" fmla="*/ 411906 h 1155951"/>
                  <a:gd name="connsiteX308" fmla="*/ 6934805 w 7487769"/>
                  <a:gd name="connsiteY308" fmla="*/ 411005 h 1155951"/>
                  <a:gd name="connsiteX309" fmla="*/ 6917681 w 7487769"/>
                  <a:gd name="connsiteY309" fmla="*/ 386669 h 1155951"/>
                  <a:gd name="connsiteX310" fmla="*/ 6899204 w 7487769"/>
                  <a:gd name="connsiteY310" fmla="*/ 361432 h 1155951"/>
                  <a:gd name="connsiteX311" fmla="*/ 6884331 w 7487769"/>
                  <a:gd name="connsiteY311" fmla="*/ 340701 h 1155951"/>
                  <a:gd name="connsiteX312" fmla="*/ 6880726 w 7487769"/>
                  <a:gd name="connsiteY312" fmla="*/ 336645 h 1155951"/>
                  <a:gd name="connsiteX313" fmla="*/ 6858193 w 7487769"/>
                  <a:gd name="connsiteY313" fmla="*/ 311408 h 1155951"/>
                  <a:gd name="connsiteX314" fmla="*/ 6835660 w 7487769"/>
                  <a:gd name="connsiteY314" fmla="*/ 286171 h 1155951"/>
                  <a:gd name="connsiteX315" fmla="*/ 6834308 w 7487769"/>
                  <a:gd name="connsiteY315" fmla="*/ 284819 h 1155951"/>
                  <a:gd name="connsiteX316" fmla="*/ 6803212 w 7487769"/>
                  <a:gd name="connsiteY316" fmla="*/ 260934 h 1155951"/>
                  <a:gd name="connsiteX317" fmla="*/ 6783834 w 7487769"/>
                  <a:gd name="connsiteY317" fmla="*/ 246062 h 1155951"/>
                  <a:gd name="connsiteX318" fmla="*/ 6759498 w 7487769"/>
                  <a:gd name="connsiteY318" fmla="*/ 236148 h 1155951"/>
                  <a:gd name="connsiteX319" fmla="*/ 6733810 w 7487769"/>
                  <a:gd name="connsiteY319" fmla="*/ 224881 h 1155951"/>
                  <a:gd name="connsiteX320" fmla="*/ 6683336 w 7487769"/>
                  <a:gd name="connsiteY320" fmla="*/ 219924 h 1155951"/>
                  <a:gd name="connsiteX321" fmla="*/ 6633313 w 7487769"/>
                  <a:gd name="connsiteY321" fmla="*/ 227134 h 1155951"/>
                  <a:gd name="connsiteX322" fmla="*/ 6606722 w 7487769"/>
                  <a:gd name="connsiteY322" fmla="*/ 236148 h 1155951"/>
                  <a:gd name="connsiteX323" fmla="*/ 6582837 w 7487769"/>
                  <a:gd name="connsiteY323" fmla="*/ 243809 h 1155951"/>
                  <a:gd name="connsiteX324" fmla="*/ 6542729 w 7487769"/>
                  <a:gd name="connsiteY324" fmla="*/ 260934 h 1155951"/>
                  <a:gd name="connsiteX325" fmla="*/ 6532814 w 7487769"/>
                  <a:gd name="connsiteY325" fmla="*/ 265441 h 1155951"/>
                  <a:gd name="connsiteX326" fmla="*/ 6490903 w 7487769"/>
                  <a:gd name="connsiteY326" fmla="*/ 286171 h 1155951"/>
                  <a:gd name="connsiteX327" fmla="*/ 6482340 w 7487769"/>
                  <a:gd name="connsiteY327" fmla="*/ 290227 h 1155951"/>
                  <a:gd name="connsiteX328" fmla="*/ 6440429 w 7487769"/>
                  <a:gd name="connsiteY328" fmla="*/ 311408 h 1155951"/>
                  <a:gd name="connsiteX329" fmla="*/ 6432316 w 7487769"/>
                  <a:gd name="connsiteY329" fmla="*/ 315014 h 1155951"/>
                  <a:gd name="connsiteX330" fmla="*/ 6387701 w 7487769"/>
                  <a:gd name="connsiteY330" fmla="*/ 336645 h 1155951"/>
                  <a:gd name="connsiteX331" fmla="*/ 6381842 w 7487769"/>
                  <a:gd name="connsiteY331" fmla="*/ 339350 h 1155951"/>
                  <a:gd name="connsiteX332" fmla="*/ 6333171 w 7487769"/>
                  <a:gd name="connsiteY332" fmla="*/ 361432 h 1155951"/>
                  <a:gd name="connsiteX333" fmla="*/ 6331819 w 7487769"/>
                  <a:gd name="connsiteY333" fmla="*/ 362333 h 1155951"/>
                  <a:gd name="connsiteX334" fmla="*/ 6281344 w 7487769"/>
                  <a:gd name="connsiteY334" fmla="*/ 382613 h 1155951"/>
                  <a:gd name="connsiteX335" fmla="*/ 6269627 w 7487769"/>
                  <a:gd name="connsiteY335" fmla="*/ 386669 h 1155951"/>
                  <a:gd name="connsiteX336" fmla="*/ 6231321 w 7487769"/>
                  <a:gd name="connsiteY336" fmla="*/ 401090 h 1155951"/>
                  <a:gd name="connsiteX337" fmla="*/ 6197070 w 7487769"/>
                  <a:gd name="connsiteY337" fmla="*/ 411906 h 1155951"/>
                  <a:gd name="connsiteX338" fmla="*/ 6180847 w 7487769"/>
                  <a:gd name="connsiteY338" fmla="*/ 416864 h 1155951"/>
                  <a:gd name="connsiteX339" fmla="*/ 6130822 w 7487769"/>
                  <a:gd name="connsiteY339" fmla="*/ 429032 h 1155951"/>
                  <a:gd name="connsiteX340" fmla="*/ 6080348 w 7487769"/>
                  <a:gd name="connsiteY340" fmla="*/ 436693 h 1155951"/>
                  <a:gd name="connsiteX341" fmla="*/ 6047451 w 7487769"/>
                  <a:gd name="connsiteY341" fmla="*/ 437144 h 1155951"/>
                  <a:gd name="connsiteX342" fmla="*/ 6030325 w 7487769"/>
                  <a:gd name="connsiteY342" fmla="*/ 437144 h 1155951"/>
                  <a:gd name="connsiteX343" fmla="*/ 6028973 w 7487769"/>
                  <a:gd name="connsiteY343" fmla="*/ 437144 h 1155951"/>
                  <a:gd name="connsiteX344" fmla="*/ 5979851 w 7487769"/>
                  <a:gd name="connsiteY344" fmla="*/ 429032 h 1155951"/>
                  <a:gd name="connsiteX345" fmla="*/ 5929827 w 7487769"/>
                  <a:gd name="connsiteY345" fmla="*/ 413709 h 1155951"/>
                  <a:gd name="connsiteX346" fmla="*/ 5926222 w 7487769"/>
                  <a:gd name="connsiteY346" fmla="*/ 411906 h 1155951"/>
                  <a:gd name="connsiteX347" fmla="*/ 5879353 w 7487769"/>
                  <a:gd name="connsiteY347" fmla="*/ 388922 h 1155951"/>
                  <a:gd name="connsiteX348" fmla="*/ 5875747 w 7487769"/>
                  <a:gd name="connsiteY348" fmla="*/ 386669 h 1155951"/>
                  <a:gd name="connsiteX349" fmla="*/ 5836990 w 7487769"/>
                  <a:gd name="connsiteY349" fmla="*/ 361432 h 1155951"/>
                  <a:gd name="connsiteX350" fmla="*/ 5829328 w 7487769"/>
                  <a:gd name="connsiteY350" fmla="*/ 356475 h 1155951"/>
                  <a:gd name="connsiteX351" fmla="*/ 5802290 w 7487769"/>
                  <a:gd name="connsiteY351" fmla="*/ 336645 h 1155951"/>
                  <a:gd name="connsiteX352" fmla="*/ 5778854 w 7487769"/>
                  <a:gd name="connsiteY352" fmla="*/ 317718 h 1155951"/>
                  <a:gd name="connsiteX353" fmla="*/ 5772095 w 7487769"/>
                  <a:gd name="connsiteY353" fmla="*/ 311408 h 1155951"/>
                  <a:gd name="connsiteX354" fmla="*/ 5741901 w 7487769"/>
                  <a:gd name="connsiteY354" fmla="*/ 286171 h 1155951"/>
                  <a:gd name="connsiteX355" fmla="*/ 5728831 w 7487769"/>
                  <a:gd name="connsiteY355" fmla="*/ 274905 h 1155951"/>
                  <a:gd name="connsiteX356" fmla="*/ 5713509 w 7487769"/>
                  <a:gd name="connsiteY356" fmla="*/ 260934 h 1155951"/>
                  <a:gd name="connsiteX357" fmla="*/ 5685568 w 7487769"/>
                  <a:gd name="connsiteY357" fmla="*/ 236148 h 1155951"/>
                  <a:gd name="connsiteX358" fmla="*/ 5678357 w 7487769"/>
                  <a:gd name="connsiteY358" fmla="*/ 229388 h 1155951"/>
                  <a:gd name="connsiteX359" fmla="*/ 5658077 w 7487769"/>
                  <a:gd name="connsiteY359" fmla="*/ 210911 h 1155951"/>
                  <a:gd name="connsiteX360" fmla="*/ 5629685 w 7487769"/>
                  <a:gd name="connsiteY360" fmla="*/ 185673 h 1155951"/>
                  <a:gd name="connsiteX361" fmla="*/ 5628333 w 7487769"/>
                  <a:gd name="connsiteY361" fmla="*/ 184321 h 1155951"/>
                  <a:gd name="connsiteX362" fmla="*/ 5600392 w 7487769"/>
                  <a:gd name="connsiteY362" fmla="*/ 160436 h 1155951"/>
                  <a:gd name="connsiteX363" fmla="*/ 5577859 w 7487769"/>
                  <a:gd name="connsiteY363" fmla="*/ 141508 h 1155951"/>
                  <a:gd name="connsiteX364" fmla="*/ 5569747 w 7487769"/>
                  <a:gd name="connsiteY364" fmla="*/ 135199 h 1155951"/>
                  <a:gd name="connsiteX365" fmla="*/ 5536397 w 7487769"/>
                  <a:gd name="connsiteY365" fmla="*/ 110413 h 1155951"/>
                  <a:gd name="connsiteX366" fmla="*/ 5527836 w 7487769"/>
                  <a:gd name="connsiteY366" fmla="*/ 103653 h 1155951"/>
                  <a:gd name="connsiteX367" fmla="*/ 5496740 w 7487769"/>
                  <a:gd name="connsiteY367" fmla="*/ 85175 h 1155951"/>
                  <a:gd name="connsiteX368" fmla="*/ 5477360 w 7487769"/>
                  <a:gd name="connsiteY368" fmla="*/ 73909 h 1155951"/>
                  <a:gd name="connsiteX369" fmla="*/ 5442660 w 7487769"/>
                  <a:gd name="connsiteY369" fmla="*/ 59938 h 1155951"/>
                  <a:gd name="connsiteX370" fmla="*/ 5427337 w 7487769"/>
                  <a:gd name="connsiteY370" fmla="*/ 54080 h 1155951"/>
                  <a:gd name="connsiteX371" fmla="*/ 5376863 w 7487769"/>
                  <a:gd name="connsiteY371" fmla="*/ 45517 h 1155951"/>
                  <a:gd name="connsiteX372" fmla="*/ 5326839 w 7487769"/>
                  <a:gd name="connsiteY372" fmla="*/ 50474 h 1155951"/>
                  <a:gd name="connsiteX373" fmla="*/ 5301602 w 7487769"/>
                  <a:gd name="connsiteY373" fmla="*/ 59938 h 1155951"/>
                  <a:gd name="connsiteX374" fmla="*/ 5276365 w 7487769"/>
                  <a:gd name="connsiteY374" fmla="*/ 69853 h 1155951"/>
                  <a:gd name="connsiteX375" fmla="*/ 5252931 w 7487769"/>
                  <a:gd name="connsiteY375" fmla="*/ 85175 h 1155951"/>
                  <a:gd name="connsiteX376" fmla="*/ 5226342 w 7487769"/>
                  <a:gd name="connsiteY376" fmla="*/ 103202 h 1155951"/>
                  <a:gd name="connsiteX377" fmla="*/ 5218680 w 7487769"/>
                  <a:gd name="connsiteY377" fmla="*/ 110413 h 1155951"/>
                  <a:gd name="connsiteX378" fmla="*/ 5189838 w 7487769"/>
                  <a:gd name="connsiteY378" fmla="*/ 135199 h 1155951"/>
                  <a:gd name="connsiteX379" fmla="*/ 5175867 w 7487769"/>
                  <a:gd name="connsiteY379" fmla="*/ 147818 h 1155951"/>
                  <a:gd name="connsiteX380" fmla="*/ 5164150 w 7487769"/>
                  <a:gd name="connsiteY380" fmla="*/ 160436 h 1155951"/>
                  <a:gd name="connsiteX381" fmla="*/ 5140265 w 7487769"/>
                  <a:gd name="connsiteY381" fmla="*/ 185673 h 1155951"/>
                  <a:gd name="connsiteX382" fmla="*/ 5125844 w 7487769"/>
                  <a:gd name="connsiteY382" fmla="*/ 201446 h 1155951"/>
                  <a:gd name="connsiteX383" fmla="*/ 5117732 w 7487769"/>
                  <a:gd name="connsiteY383" fmla="*/ 210911 h 1155951"/>
                  <a:gd name="connsiteX384" fmla="*/ 5095649 w 7487769"/>
                  <a:gd name="connsiteY384" fmla="*/ 236148 h 1155951"/>
                  <a:gd name="connsiteX385" fmla="*/ 5075370 w 7487769"/>
                  <a:gd name="connsiteY385" fmla="*/ 259131 h 1155951"/>
                  <a:gd name="connsiteX386" fmla="*/ 5074018 w 7487769"/>
                  <a:gd name="connsiteY386" fmla="*/ 260934 h 1155951"/>
                  <a:gd name="connsiteX387" fmla="*/ 5051934 w 7487769"/>
                  <a:gd name="connsiteY387" fmla="*/ 286171 h 1155951"/>
                  <a:gd name="connsiteX388" fmla="*/ 5029852 w 7487769"/>
                  <a:gd name="connsiteY388" fmla="*/ 311408 h 1155951"/>
                  <a:gd name="connsiteX389" fmla="*/ 5025345 w 7487769"/>
                  <a:gd name="connsiteY389" fmla="*/ 316816 h 1155951"/>
                  <a:gd name="connsiteX390" fmla="*/ 5006418 w 7487769"/>
                  <a:gd name="connsiteY390" fmla="*/ 336645 h 1155951"/>
                  <a:gd name="connsiteX391" fmla="*/ 4982533 w 7487769"/>
                  <a:gd name="connsiteY391" fmla="*/ 361432 h 1155951"/>
                  <a:gd name="connsiteX392" fmla="*/ 4974871 w 7487769"/>
                  <a:gd name="connsiteY392" fmla="*/ 369093 h 1155951"/>
                  <a:gd name="connsiteX393" fmla="*/ 4955042 w 7487769"/>
                  <a:gd name="connsiteY393" fmla="*/ 386669 h 1155951"/>
                  <a:gd name="connsiteX394" fmla="*/ 4925298 w 7487769"/>
                  <a:gd name="connsiteY394" fmla="*/ 411906 h 1155951"/>
                  <a:gd name="connsiteX395" fmla="*/ 4924848 w 7487769"/>
                  <a:gd name="connsiteY395" fmla="*/ 412357 h 1155951"/>
                  <a:gd name="connsiteX396" fmla="*/ 4887442 w 7487769"/>
                  <a:gd name="connsiteY396" fmla="*/ 437144 h 1155951"/>
                  <a:gd name="connsiteX397" fmla="*/ 4874374 w 7487769"/>
                  <a:gd name="connsiteY397" fmla="*/ 444805 h 1155951"/>
                  <a:gd name="connsiteX398" fmla="*/ 4833364 w 7487769"/>
                  <a:gd name="connsiteY398" fmla="*/ 461930 h 1155951"/>
                  <a:gd name="connsiteX399" fmla="*/ 4824350 w 7487769"/>
                  <a:gd name="connsiteY399" fmla="*/ 465986 h 1155951"/>
                  <a:gd name="connsiteX400" fmla="*/ 4773876 w 7487769"/>
                  <a:gd name="connsiteY400" fmla="*/ 476802 h 1155951"/>
                  <a:gd name="connsiteX401" fmla="*/ 4723851 w 7487769"/>
                  <a:gd name="connsiteY401" fmla="*/ 479055 h 1155951"/>
                  <a:gd name="connsiteX402" fmla="*/ 4673377 w 7487769"/>
                  <a:gd name="connsiteY402" fmla="*/ 476802 h 1155951"/>
                  <a:gd name="connsiteX403" fmla="*/ 4623354 w 7487769"/>
                  <a:gd name="connsiteY403" fmla="*/ 470943 h 1155951"/>
                  <a:gd name="connsiteX404" fmla="*/ 4572880 w 7487769"/>
                  <a:gd name="connsiteY404" fmla="*/ 463282 h 1155951"/>
                  <a:gd name="connsiteX405" fmla="*/ 4566570 w 7487769"/>
                  <a:gd name="connsiteY405" fmla="*/ 461930 h 1155951"/>
                  <a:gd name="connsiteX406" fmla="*/ 4522856 w 7487769"/>
                  <a:gd name="connsiteY406" fmla="*/ 455170 h 1155951"/>
                  <a:gd name="connsiteX407" fmla="*/ 4472382 w 7487769"/>
                  <a:gd name="connsiteY407" fmla="*/ 445255 h 1155951"/>
                  <a:gd name="connsiteX408" fmla="*/ 4435427 w 7487769"/>
                  <a:gd name="connsiteY408" fmla="*/ 437144 h 1155951"/>
                  <a:gd name="connsiteX409" fmla="*/ 4422358 w 7487769"/>
                  <a:gd name="connsiteY409" fmla="*/ 433989 h 1155951"/>
                  <a:gd name="connsiteX410" fmla="*/ 4371884 w 7487769"/>
                  <a:gd name="connsiteY410" fmla="*/ 422722 h 1155951"/>
                  <a:gd name="connsiteX411" fmla="*/ 4330423 w 7487769"/>
                  <a:gd name="connsiteY411" fmla="*/ 411906 h 1155951"/>
                  <a:gd name="connsiteX412" fmla="*/ 4321861 w 7487769"/>
                  <a:gd name="connsiteY412" fmla="*/ 409653 h 1155951"/>
                  <a:gd name="connsiteX413" fmla="*/ 4271387 w 7487769"/>
                  <a:gd name="connsiteY413" fmla="*/ 397485 h 1155951"/>
                  <a:gd name="connsiteX414" fmla="*/ 4224968 w 7487769"/>
                  <a:gd name="connsiteY414" fmla="*/ 386669 h 1155951"/>
                  <a:gd name="connsiteX415" fmla="*/ 4221362 w 7487769"/>
                  <a:gd name="connsiteY415" fmla="*/ 385768 h 1155951"/>
                  <a:gd name="connsiteX416" fmla="*/ 4170888 w 7487769"/>
                  <a:gd name="connsiteY416" fmla="*/ 376755 h 1155951"/>
                  <a:gd name="connsiteX417" fmla="*/ 4120865 w 7487769"/>
                  <a:gd name="connsiteY417" fmla="*/ 369544 h 1155951"/>
                  <a:gd name="connsiteX418" fmla="*/ 4070390 w 7487769"/>
                  <a:gd name="connsiteY418" fmla="*/ 364587 h 1155951"/>
                  <a:gd name="connsiteX419" fmla="*/ 4037041 w 7487769"/>
                  <a:gd name="connsiteY419" fmla="*/ 361432 h 1155951"/>
                  <a:gd name="connsiteX420" fmla="*/ 4020367 w 7487769"/>
                  <a:gd name="connsiteY420" fmla="*/ 360080 h 1155951"/>
                  <a:gd name="connsiteX421" fmla="*/ 3969893 w 7487769"/>
                  <a:gd name="connsiteY421" fmla="*/ 353320 h 1155951"/>
                  <a:gd name="connsiteX422" fmla="*/ 3919868 w 7487769"/>
                  <a:gd name="connsiteY422" fmla="*/ 342955 h 1155951"/>
                  <a:gd name="connsiteX423" fmla="*/ 3899138 w 7487769"/>
                  <a:gd name="connsiteY423" fmla="*/ 336645 h 1155951"/>
                  <a:gd name="connsiteX424" fmla="*/ 3869394 w 7487769"/>
                  <a:gd name="connsiteY424" fmla="*/ 328083 h 1155951"/>
                  <a:gd name="connsiteX425" fmla="*/ 3826582 w 7487769"/>
                  <a:gd name="connsiteY425" fmla="*/ 311408 h 1155951"/>
                  <a:gd name="connsiteX426" fmla="*/ 3819371 w 7487769"/>
                  <a:gd name="connsiteY426" fmla="*/ 308254 h 1155951"/>
                  <a:gd name="connsiteX427" fmla="*/ 3771150 w 7487769"/>
                  <a:gd name="connsiteY427" fmla="*/ 286171 h 1155951"/>
                  <a:gd name="connsiteX428" fmla="*/ 3768896 w 7487769"/>
                  <a:gd name="connsiteY428" fmla="*/ 284819 h 1155951"/>
                  <a:gd name="connsiteX429" fmla="*/ 3722929 w 7487769"/>
                  <a:gd name="connsiteY429" fmla="*/ 260934 h 1155951"/>
                  <a:gd name="connsiteX430" fmla="*/ 3718873 w 7487769"/>
                  <a:gd name="connsiteY430" fmla="*/ 258681 h 1155951"/>
                  <a:gd name="connsiteX431" fmla="*/ 3673806 w 7487769"/>
                  <a:gd name="connsiteY431" fmla="*/ 236148 h 1155951"/>
                  <a:gd name="connsiteX432" fmla="*/ 3668399 w 7487769"/>
                  <a:gd name="connsiteY432" fmla="*/ 232993 h 1155951"/>
                  <a:gd name="connsiteX433" fmla="*/ 3620177 w 7487769"/>
                  <a:gd name="connsiteY433" fmla="*/ 210911 h 1155951"/>
                  <a:gd name="connsiteX434" fmla="*/ 3618374 w 7487769"/>
                  <a:gd name="connsiteY434" fmla="*/ 210009 h 1155951"/>
                  <a:gd name="connsiteX435" fmla="*/ 3567900 w 7487769"/>
                  <a:gd name="connsiteY435" fmla="*/ 194236 h 1155951"/>
                  <a:gd name="connsiteX436" fmla="*/ 3525088 w 7487769"/>
                  <a:gd name="connsiteY436" fmla="*/ 185673 h 1155951"/>
                  <a:gd name="connsiteX437" fmla="*/ 3517877 w 7487769"/>
                  <a:gd name="connsiteY437" fmla="*/ 184321 h 1155951"/>
                  <a:gd name="connsiteX438" fmla="*/ 3467403 w 7487769"/>
                  <a:gd name="connsiteY438" fmla="*/ 182969 h 1155951"/>
                  <a:gd name="connsiteX439" fmla="*/ 3438109 w 7487769"/>
                  <a:gd name="connsiteY439" fmla="*/ 185673 h 1155951"/>
                  <a:gd name="connsiteX440" fmla="*/ 3417379 w 7487769"/>
                  <a:gd name="connsiteY440" fmla="*/ 187927 h 1155951"/>
                  <a:gd name="connsiteX441" fmla="*/ 3366905 w 7487769"/>
                  <a:gd name="connsiteY441" fmla="*/ 200095 h 1155951"/>
                  <a:gd name="connsiteX442" fmla="*/ 3332204 w 7487769"/>
                  <a:gd name="connsiteY442" fmla="*/ 210911 h 1155951"/>
                  <a:gd name="connsiteX443" fmla="*/ 3316881 w 7487769"/>
                  <a:gd name="connsiteY443" fmla="*/ 215417 h 1155951"/>
                  <a:gd name="connsiteX444" fmla="*/ 3266407 w 7487769"/>
                  <a:gd name="connsiteY444" fmla="*/ 232993 h 1155951"/>
                  <a:gd name="connsiteX445" fmla="*/ 3257844 w 7487769"/>
                  <a:gd name="connsiteY445" fmla="*/ 236148 h 1155951"/>
                  <a:gd name="connsiteX446" fmla="*/ 3216384 w 7487769"/>
                  <a:gd name="connsiteY446" fmla="*/ 251020 h 1155951"/>
                  <a:gd name="connsiteX447" fmla="*/ 3182584 w 7487769"/>
                  <a:gd name="connsiteY447" fmla="*/ 260934 h 1155951"/>
                  <a:gd name="connsiteX448" fmla="*/ 3165909 w 7487769"/>
                  <a:gd name="connsiteY448" fmla="*/ 265891 h 1155951"/>
                  <a:gd name="connsiteX449" fmla="*/ 3115885 w 7487769"/>
                  <a:gd name="connsiteY449" fmla="*/ 278510 h 1155951"/>
                  <a:gd name="connsiteX450" fmla="*/ 3065411 w 7487769"/>
                  <a:gd name="connsiteY450" fmla="*/ 284369 h 1155951"/>
                  <a:gd name="connsiteX451" fmla="*/ 3014937 w 7487769"/>
                  <a:gd name="connsiteY451" fmla="*/ 284369 h 1155951"/>
                  <a:gd name="connsiteX452" fmla="*/ 2964913 w 7487769"/>
                  <a:gd name="connsiteY452" fmla="*/ 277158 h 1155951"/>
                  <a:gd name="connsiteX453" fmla="*/ 2914439 w 7487769"/>
                  <a:gd name="connsiteY453" fmla="*/ 263187 h 1155951"/>
                  <a:gd name="connsiteX454" fmla="*/ 2909482 w 7487769"/>
                  <a:gd name="connsiteY454" fmla="*/ 260934 h 1155951"/>
                  <a:gd name="connsiteX455" fmla="*/ 2864416 w 7487769"/>
                  <a:gd name="connsiteY455" fmla="*/ 243358 h 1155951"/>
                  <a:gd name="connsiteX456" fmla="*/ 2848642 w 7487769"/>
                  <a:gd name="connsiteY456" fmla="*/ 236148 h 1155951"/>
                  <a:gd name="connsiteX457" fmla="*/ 2813942 w 7487769"/>
                  <a:gd name="connsiteY457" fmla="*/ 219473 h 1155951"/>
                  <a:gd name="connsiteX458" fmla="*/ 2797717 w 7487769"/>
                  <a:gd name="connsiteY458" fmla="*/ 210911 h 1155951"/>
                  <a:gd name="connsiteX459" fmla="*/ 2763917 w 7487769"/>
                  <a:gd name="connsiteY459" fmla="*/ 192884 h 1155951"/>
                  <a:gd name="connsiteX460" fmla="*/ 2750398 w 7487769"/>
                  <a:gd name="connsiteY460" fmla="*/ 185673 h 1155951"/>
                  <a:gd name="connsiteX461" fmla="*/ 2713443 w 7487769"/>
                  <a:gd name="connsiteY461" fmla="*/ 165844 h 1155951"/>
                  <a:gd name="connsiteX462" fmla="*/ 2703980 w 7487769"/>
                  <a:gd name="connsiteY462" fmla="*/ 160436 h 1155951"/>
                  <a:gd name="connsiteX463" fmla="*/ 2663419 w 7487769"/>
                  <a:gd name="connsiteY463" fmla="*/ 139255 h 1155951"/>
                  <a:gd name="connsiteX464" fmla="*/ 2655307 w 7487769"/>
                  <a:gd name="connsiteY464" fmla="*/ 135199 h 1155951"/>
                  <a:gd name="connsiteX465" fmla="*/ 2612945 w 7487769"/>
                  <a:gd name="connsiteY465" fmla="*/ 115821 h 1155951"/>
                  <a:gd name="connsiteX466" fmla="*/ 2600777 w 7487769"/>
                  <a:gd name="connsiteY466" fmla="*/ 110413 h 1155951"/>
                  <a:gd name="connsiteX467" fmla="*/ 2562922 w 7487769"/>
                  <a:gd name="connsiteY467" fmla="*/ 92837 h 1155951"/>
                  <a:gd name="connsiteX468" fmla="*/ 2543093 w 7487769"/>
                  <a:gd name="connsiteY468" fmla="*/ 85175 h 1155951"/>
                  <a:gd name="connsiteX469" fmla="*/ 2512448 w 7487769"/>
                  <a:gd name="connsiteY469" fmla="*/ 73458 h 1155951"/>
                  <a:gd name="connsiteX470" fmla="*/ 2477296 w 7487769"/>
                  <a:gd name="connsiteY470" fmla="*/ 59938 h 1155951"/>
                  <a:gd name="connsiteX471" fmla="*/ 2462423 w 7487769"/>
                  <a:gd name="connsiteY471" fmla="*/ 54530 h 1155951"/>
                  <a:gd name="connsiteX472" fmla="*/ 2411949 w 7487769"/>
                  <a:gd name="connsiteY472" fmla="*/ 36954 h 1155951"/>
                  <a:gd name="connsiteX473" fmla="*/ 2406091 w 7487769"/>
                  <a:gd name="connsiteY473" fmla="*/ 34701 h 1155951"/>
                  <a:gd name="connsiteX474" fmla="*/ 2361926 w 7487769"/>
                  <a:gd name="connsiteY474" fmla="*/ 21632 h 1155951"/>
                  <a:gd name="connsiteX475" fmla="*/ 2318212 w 7487769"/>
                  <a:gd name="connsiteY475" fmla="*/ 9915 h 1155951"/>
                  <a:gd name="connsiteX476" fmla="*/ 2311451 w 7487769"/>
                  <a:gd name="connsiteY476" fmla="*/ 8112 h 1155951"/>
                  <a:gd name="connsiteX477" fmla="*/ 2261428 w 7487769"/>
                  <a:gd name="connsiteY477" fmla="*/ 451 h 1155951"/>
                  <a:gd name="connsiteX478" fmla="*/ 2210954 w 7487769"/>
                  <a:gd name="connsiteY478" fmla="*/ 0 h 1155951"/>
                  <a:gd name="connsiteX479" fmla="*/ 2160930 w 7487769"/>
                  <a:gd name="connsiteY479" fmla="*/ 8112 h 1155951"/>
                  <a:gd name="connsiteX480" fmla="*/ 2155973 w 7487769"/>
                  <a:gd name="connsiteY480" fmla="*/ 9915 h 1155951"/>
                  <a:gd name="connsiteX481" fmla="*/ 2110456 w 7487769"/>
                  <a:gd name="connsiteY481" fmla="*/ 27490 h 1155951"/>
                  <a:gd name="connsiteX482" fmla="*/ 2098288 w 7487769"/>
                  <a:gd name="connsiteY482" fmla="*/ 34701 h 1155951"/>
                  <a:gd name="connsiteX483" fmla="*/ 2060433 w 7487769"/>
                  <a:gd name="connsiteY483" fmla="*/ 57685 h 1155951"/>
                  <a:gd name="connsiteX484" fmla="*/ 2057278 w 7487769"/>
                  <a:gd name="connsiteY484" fmla="*/ 59938 h 1155951"/>
                  <a:gd name="connsiteX485" fmla="*/ 2024379 w 7487769"/>
                  <a:gd name="connsiteY485" fmla="*/ 85175 h 1155951"/>
                  <a:gd name="connsiteX486" fmla="*/ 2009957 w 7487769"/>
                  <a:gd name="connsiteY486" fmla="*/ 95991 h 1155951"/>
                  <a:gd name="connsiteX487" fmla="*/ 1995086 w 7487769"/>
                  <a:gd name="connsiteY487" fmla="*/ 110413 h 1155951"/>
                  <a:gd name="connsiteX488" fmla="*/ 1967596 w 7487769"/>
                  <a:gd name="connsiteY488" fmla="*/ 135199 h 1155951"/>
                  <a:gd name="connsiteX489" fmla="*/ 1959934 w 7487769"/>
                  <a:gd name="connsiteY489" fmla="*/ 142410 h 1155951"/>
                  <a:gd name="connsiteX490" fmla="*/ 1941457 w 7487769"/>
                  <a:gd name="connsiteY490" fmla="*/ 160436 h 1155951"/>
                  <a:gd name="connsiteX491" fmla="*/ 1915769 w 7487769"/>
                  <a:gd name="connsiteY491" fmla="*/ 185673 h 1155951"/>
                  <a:gd name="connsiteX492" fmla="*/ 1909460 w 7487769"/>
                  <a:gd name="connsiteY492" fmla="*/ 191532 h 1155951"/>
                  <a:gd name="connsiteX493" fmla="*/ 1890082 w 7487769"/>
                  <a:gd name="connsiteY493" fmla="*/ 210911 h 1155951"/>
                  <a:gd name="connsiteX494" fmla="*/ 1863492 w 7487769"/>
                  <a:gd name="connsiteY494" fmla="*/ 236148 h 1155951"/>
                  <a:gd name="connsiteX495" fmla="*/ 1859436 w 7487769"/>
                  <a:gd name="connsiteY495" fmla="*/ 240204 h 1155951"/>
                  <a:gd name="connsiteX496" fmla="*/ 1836002 w 7487769"/>
                  <a:gd name="connsiteY496" fmla="*/ 260934 h 1155951"/>
                  <a:gd name="connsiteX497" fmla="*/ 1808962 w 7487769"/>
                  <a:gd name="connsiteY497" fmla="*/ 285721 h 1155951"/>
                  <a:gd name="connsiteX498" fmla="*/ 1808511 w 7487769"/>
                  <a:gd name="connsiteY498" fmla="*/ 286171 h 1155951"/>
                  <a:gd name="connsiteX499" fmla="*/ 1776064 w 7487769"/>
                  <a:gd name="connsiteY499" fmla="*/ 311408 h 1155951"/>
                  <a:gd name="connsiteX500" fmla="*/ 1758939 w 7487769"/>
                  <a:gd name="connsiteY500" fmla="*/ 325379 h 1155951"/>
                  <a:gd name="connsiteX501" fmla="*/ 1741813 w 7487769"/>
                  <a:gd name="connsiteY501" fmla="*/ 336645 h 1155951"/>
                  <a:gd name="connsiteX502" fmla="*/ 1708465 w 7487769"/>
                  <a:gd name="connsiteY502" fmla="*/ 357827 h 1155951"/>
                  <a:gd name="connsiteX503" fmla="*/ 1701254 w 7487769"/>
                  <a:gd name="connsiteY503" fmla="*/ 361432 h 1155951"/>
                  <a:gd name="connsiteX504" fmla="*/ 1658440 w 7487769"/>
                  <a:gd name="connsiteY504" fmla="*/ 385317 h 1155951"/>
                  <a:gd name="connsiteX505" fmla="*/ 1655285 w 7487769"/>
                  <a:gd name="connsiteY505" fmla="*/ 386669 h 1155951"/>
                  <a:gd name="connsiteX506" fmla="*/ 1607966 w 7487769"/>
                  <a:gd name="connsiteY506" fmla="*/ 407400 h 1155951"/>
                  <a:gd name="connsiteX507" fmla="*/ 1596700 w 7487769"/>
                  <a:gd name="connsiteY507" fmla="*/ 411906 h 1155951"/>
                  <a:gd name="connsiteX508" fmla="*/ 1557942 w 7487769"/>
                  <a:gd name="connsiteY508" fmla="*/ 427229 h 1155951"/>
                  <a:gd name="connsiteX509" fmla="*/ 1533607 w 7487769"/>
                  <a:gd name="connsiteY509" fmla="*/ 437144 h 1155951"/>
                  <a:gd name="connsiteX510" fmla="*/ 1507468 w 7487769"/>
                  <a:gd name="connsiteY510" fmla="*/ 447058 h 1155951"/>
                  <a:gd name="connsiteX511" fmla="*/ 1472767 w 7487769"/>
                  <a:gd name="connsiteY511" fmla="*/ 461930 h 1155951"/>
                  <a:gd name="connsiteX512" fmla="*/ 1457445 w 7487769"/>
                  <a:gd name="connsiteY512" fmla="*/ 468690 h 1155951"/>
                  <a:gd name="connsiteX513" fmla="*/ 1418237 w 7487769"/>
                  <a:gd name="connsiteY513" fmla="*/ 487167 h 1155951"/>
                  <a:gd name="connsiteX514" fmla="*/ 1406971 w 7487769"/>
                  <a:gd name="connsiteY514" fmla="*/ 492575 h 1155951"/>
                  <a:gd name="connsiteX515" fmla="*/ 1365960 w 7487769"/>
                  <a:gd name="connsiteY515" fmla="*/ 512404 h 1155951"/>
                  <a:gd name="connsiteX516" fmla="*/ 1356946 w 7487769"/>
                  <a:gd name="connsiteY516" fmla="*/ 516460 h 1155951"/>
                  <a:gd name="connsiteX517" fmla="*/ 1314584 w 7487769"/>
                  <a:gd name="connsiteY517" fmla="*/ 537641 h 1155951"/>
                  <a:gd name="connsiteX518" fmla="*/ 1306472 w 7487769"/>
                  <a:gd name="connsiteY518" fmla="*/ 541247 h 1155951"/>
                  <a:gd name="connsiteX519" fmla="*/ 1260054 w 7487769"/>
                  <a:gd name="connsiteY519" fmla="*/ 562428 h 1155951"/>
                  <a:gd name="connsiteX520" fmla="*/ 1256448 w 7487769"/>
                  <a:gd name="connsiteY520" fmla="*/ 564231 h 1155951"/>
                  <a:gd name="connsiteX521" fmla="*/ 1205974 w 7487769"/>
                  <a:gd name="connsiteY521" fmla="*/ 584510 h 1155951"/>
                  <a:gd name="connsiteX522" fmla="*/ 1196510 w 7487769"/>
                  <a:gd name="connsiteY522" fmla="*/ 587665 h 1155951"/>
                  <a:gd name="connsiteX523" fmla="*/ 1155951 w 7487769"/>
                  <a:gd name="connsiteY523" fmla="*/ 601185 h 1155951"/>
                  <a:gd name="connsiteX524" fmla="*/ 1112237 w 7487769"/>
                  <a:gd name="connsiteY524" fmla="*/ 612902 h 1155951"/>
                  <a:gd name="connsiteX525" fmla="*/ 1105477 w 7487769"/>
                  <a:gd name="connsiteY525" fmla="*/ 614705 h 1155951"/>
                  <a:gd name="connsiteX526" fmla="*/ 1055453 w 7487769"/>
                  <a:gd name="connsiteY526" fmla="*/ 626873 h 1155951"/>
                  <a:gd name="connsiteX527" fmla="*/ 1014893 w 7487769"/>
                  <a:gd name="connsiteY527" fmla="*/ 638139 h 1155951"/>
                  <a:gd name="connsiteX528" fmla="*/ 1004979 w 7487769"/>
                  <a:gd name="connsiteY528" fmla="*/ 640843 h 1155951"/>
                  <a:gd name="connsiteX529" fmla="*/ 954956 w 7487769"/>
                  <a:gd name="connsiteY529" fmla="*/ 657067 h 1155951"/>
                  <a:gd name="connsiteX530" fmla="*/ 939632 w 7487769"/>
                  <a:gd name="connsiteY530" fmla="*/ 662926 h 1155951"/>
                  <a:gd name="connsiteX531" fmla="*/ 904480 w 7487769"/>
                  <a:gd name="connsiteY531" fmla="*/ 677798 h 1155951"/>
                  <a:gd name="connsiteX532" fmla="*/ 885102 w 7487769"/>
                  <a:gd name="connsiteY532" fmla="*/ 688163 h 1155951"/>
                  <a:gd name="connsiteX533" fmla="*/ 854457 w 7487769"/>
                  <a:gd name="connsiteY533" fmla="*/ 704387 h 1155951"/>
                  <a:gd name="connsiteX534" fmla="*/ 839585 w 7487769"/>
                  <a:gd name="connsiteY534" fmla="*/ 713400 h 1155951"/>
                  <a:gd name="connsiteX535" fmla="*/ 803983 w 7487769"/>
                  <a:gd name="connsiteY535" fmla="*/ 734130 h 1155951"/>
                  <a:gd name="connsiteX536" fmla="*/ 797223 w 7487769"/>
                  <a:gd name="connsiteY536" fmla="*/ 738637 h 1155951"/>
                  <a:gd name="connsiteX537" fmla="*/ 757114 w 7487769"/>
                  <a:gd name="connsiteY537" fmla="*/ 763424 h 1155951"/>
                  <a:gd name="connsiteX538" fmla="*/ 753959 w 7487769"/>
                  <a:gd name="connsiteY538" fmla="*/ 765677 h 1155951"/>
                  <a:gd name="connsiteX539" fmla="*/ 714751 w 7487769"/>
                  <a:gd name="connsiteY539" fmla="*/ 788661 h 1155951"/>
                  <a:gd name="connsiteX540" fmla="*/ 703485 w 7487769"/>
                  <a:gd name="connsiteY540" fmla="*/ 795421 h 1155951"/>
                  <a:gd name="connsiteX541" fmla="*/ 664277 w 7487769"/>
                  <a:gd name="connsiteY541" fmla="*/ 813898 h 1155951"/>
                  <a:gd name="connsiteX542" fmla="*/ 653462 w 7487769"/>
                  <a:gd name="connsiteY542" fmla="*/ 819306 h 1155951"/>
                  <a:gd name="connsiteX543" fmla="*/ 602986 w 7487769"/>
                  <a:gd name="connsiteY543" fmla="*/ 832826 h 1155951"/>
                  <a:gd name="connsiteX544" fmla="*/ 552963 w 7487769"/>
                  <a:gd name="connsiteY544" fmla="*/ 832826 h 1155951"/>
                  <a:gd name="connsiteX545" fmla="*/ 502489 w 7487769"/>
                  <a:gd name="connsiteY545" fmla="*/ 817954 h 1155951"/>
                  <a:gd name="connsiteX546" fmla="*/ 496179 w 7487769"/>
                  <a:gd name="connsiteY546" fmla="*/ 813898 h 1155951"/>
                  <a:gd name="connsiteX547" fmla="*/ 456972 w 7487769"/>
                  <a:gd name="connsiteY547" fmla="*/ 788661 h 1155951"/>
                  <a:gd name="connsiteX548" fmla="*/ 452465 w 7487769"/>
                  <a:gd name="connsiteY548" fmla="*/ 785506 h 1155951"/>
                  <a:gd name="connsiteX549" fmla="*/ 429482 w 7487769"/>
                  <a:gd name="connsiteY549" fmla="*/ 763424 h 1155951"/>
                  <a:gd name="connsiteX550" fmla="*/ 402893 w 7487769"/>
                  <a:gd name="connsiteY550" fmla="*/ 738637 h 1155951"/>
                  <a:gd name="connsiteX551" fmla="*/ 401991 w 7487769"/>
                  <a:gd name="connsiteY551" fmla="*/ 737736 h 1155951"/>
                  <a:gd name="connsiteX552" fmla="*/ 383064 w 7487769"/>
                  <a:gd name="connsiteY552" fmla="*/ 713400 h 1155951"/>
                  <a:gd name="connsiteX553" fmla="*/ 362783 w 7487769"/>
                  <a:gd name="connsiteY553" fmla="*/ 688163 h 1155951"/>
                  <a:gd name="connsiteX554" fmla="*/ 351968 w 7487769"/>
                  <a:gd name="connsiteY554" fmla="*/ 674643 h 1155951"/>
                  <a:gd name="connsiteX555" fmla="*/ 343855 w 7487769"/>
                  <a:gd name="connsiteY555" fmla="*/ 662926 h 1155951"/>
                  <a:gd name="connsiteX556" fmla="*/ 325829 w 7487769"/>
                  <a:gd name="connsiteY556" fmla="*/ 638139 h 1155951"/>
                  <a:gd name="connsiteX557" fmla="*/ 308703 w 7487769"/>
                  <a:gd name="connsiteY557" fmla="*/ 612902 h 1155951"/>
                  <a:gd name="connsiteX558" fmla="*/ 301494 w 7487769"/>
                  <a:gd name="connsiteY558" fmla="*/ 602987 h 1155951"/>
                  <a:gd name="connsiteX559" fmla="*/ 291579 w 7487769"/>
                  <a:gd name="connsiteY559" fmla="*/ 587665 h 1155951"/>
                  <a:gd name="connsiteX560" fmla="*/ 275355 w 7487769"/>
                  <a:gd name="connsiteY560" fmla="*/ 562428 h 1155951"/>
                  <a:gd name="connsiteX561" fmla="*/ 258680 w 7487769"/>
                  <a:gd name="connsiteY561" fmla="*/ 537641 h 1155951"/>
                  <a:gd name="connsiteX562" fmla="*/ 251469 w 7487769"/>
                  <a:gd name="connsiteY562" fmla="*/ 526375 h 1155951"/>
                  <a:gd name="connsiteX563" fmla="*/ 242006 w 7487769"/>
                  <a:gd name="connsiteY563" fmla="*/ 512404 h 1155951"/>
                  <a:gd name="connsiteX564" fmla="*/ 225332 w 7487769"/>
                  <a:gd name="connsiteY564" fmla="*/ 487167 h 1155951"/>
                  <a:gd name="connsiteX565" fmla="*/ 208656 w 7487769"/>
                  <a:gd name="connsiteY565" fmla="*/ 461930 h 1155951"/>
                  <a:gd name="connsiteX566" fmla="*/ 200995 w 7487769"/>
                  <a:gd name="connsiteY566" fmla="*/ 451114 h 1155951"/>
                  <a:gd name="connsiteX567" fmla="*/ 190180 w 7487769"/>
                  <a:gd name="connsiteY567" fmla="*/ 437144 h 1155951"/>
                  <a:gd name="connsiteX568" fmla="*/ 171251 w 7487769"/>
                  <a:gd name="connsiteY568" fmla="*/ 411906 h 1155951"/>
                  <a:gd name="connsiteX569" fmla="*/ 152323 w 7487769"/>
                  <a:gd name="connsiteY569" fmla="*/ 386669 h 1155951"/>
                  <a:gd name="connsiteX570" fmla="*/ 150971 w 7487769"/>
                  <a:gd name="connsiteY570" fmla="*/ 384866 h 1155951"/>
                  <a:gd name="connsiteX571" fmla="*/ 128889 w 7487769"/>
                  <a:gd name="connsiteY571" fmla="*/ 361432 h 1155951"/>
                  <a:gd name="connsiteX572" fmla="*/ 105004 w 7487769"/>
                  <a:gd name="connsiteY572" fmla="*/ 336645 h 1155951"/>
                  <a:gd name="connsiteX573" fmla="*/ 100497 w 7487769"/>
                  <a:gd name="connsiteY573" fmla="*/ 332139 h 1155951"/>
                  <a:gd name="connsiteX574" fmla="*/ 70303 w 7487769"/>
                  <a:gd name="connsiteY574" fmla="*/ 311408 h 1155951"/>
                  <a:gd name="connsiteX575" fmla="*/ 50474 w 7487769"/>
                  <a:gd name="connsiteY575" fmla="*/ 296987 h 1155951"/>
                  <a:gd name="connsiteX576" fmla="*/ 13519 w 7487769"/>
                  <a:gd name="connsiteY576" fmla="*/ 286171 h 1155951"/>
                  <a:gd name="connsiteX577" fmla="*/ 0 w 7487769"/>
                  <a:gd name="connsiteY577" fmla="*/ 282115 h 1155951"/>
                  <a:gd name="connsiteX578" fmla="*/ 0 w 7487769"/>
                  <a:gd name="connsiteY578" fmla="*/ 286171 h 1155951"/>
                  <a:gd name="connsiteX579" fmla="*/ 0 w 7487769"/>
                  <a:gd name="connsiteY579" fmla="*/ 311408 h 1155951"/>
                  <a:gd name="connsiteX580" fmla="*/ 0 w 7487769"/>
                  <a:gd name="connsiteY580" fmla="*/ 336645 h 1155951"/>
                  <a:gd name="connsiteX581" fmla="*/ 0 w 7487769"/>
                  <a:gd name="connsiteY581" fmla="*/ 361432 h 1155951"/>
                  <a:gd name="connsiteX582" fmla="*/ 0 w 7487769"/>
                  <a:gd name="connsiteY582" fmla="*/ 386669 h 1155951"/>
                  <a:gd name="connsiteX583" fmla="*/ 0 w 7487769"/>
                  <a:gd name="connsiteY583" fmla="*/ 411906 h 1155951"/>
                  <a:gd name="connsiteX584" fmla="*/ 0 w 7487769"/>
                  <a:gd name="connsiteY584" fmla="*/ 437144 h 1155951"/>
                  <a:gd name="connsiteX585" fmla="*/ 0 w 7487769"/>
                  <a:gd name="connsiteY585" fmla="*/ 461930 h 1155951"/>
                  <a:gd name="connsiteX586" fmla="*/ 0 w 7487769"/>
                  <a:gd name="connsiteY586" fmla="*/ 487167 h 1155951"/>
                  <a:gd name="connsiteX587" fmla="*/ 0 w 7487769"/>
                  <a:gd name="connsiteY587" fmla="*/ 512404 h 1155951"/>
                  <a:gd name="connsiteX588" fmla="*/ 0 w 7487769"/>
                  <a:gd name="connsiteY588" fmla="*/ 537641 h 1155951"/>
                  <a:gd name="connsiteX589" fmla="*/ 0 w 7487769"/>
                  <a:gd name="connsiteY589" fmla="*/ 562428 h 1155951"/>
                  <a:gd name="connsiteX590" fmla="*/ 0 w 7487769"/>
                  <a:gd name="connsiteY590" fmla="*/ 587665 h 1155951"/>
                  <a:gd name="connsiteX591" fmla="*/ 0 w 7487769"/>
                  <a:gd name="connsiteY591" fmla="*/ 603438 h 1155951"/>
                  <a:gd name="connsiteX592" fmla="*/ 30645 w 7487769"/>
                  <a:gd name="connsiteY592" fmla="*/ 612902 h 1155951"/>
                  <a:gd name="connsiteX593" fmla="*/ 50474 w 7487769"/>
                  <a:gd name="connsiteY593" fmla="*/ 619211 h 1155951"/>
                  <a:gd name="connsiteX594" fmla="*/ 76612 w 7487769"/>
                  <a:gd name="connsiteY594" fmla="*/ 638139 h 1155951"/>
                  <a:gd name="connsiteX595" fmla="*/ 100497 w 7487769"/>
                  <a:gd name="connsiteY595" fmla="*/ 654363 h 1155951"/>
                  <a:gd name="connsiteX596" fmla="*/ 109060 w 7487769"/>
                  <a:gd name="connsiteY596" fmla="*/ 662926 h 1155951"/>
                  <a:gd name="connsiteX597" fmla="*/ 133396 w 7487769"/>
                  <a:gd name="connsiteY597" fmla="*/ 688163 h 1155951"/>
                  <a:gd name="connsiteX598" fmla="*/ 150971 w 7487769"/>
                  <a:gd name="connsiteY598" fmla="*/ 707542 h 1155951"/>
                  <a:gd name="connsiteX599" fmla="*/ 155028 w 7487769"/>
                  <a:gd name="connsiteY599" fmla="*/ 713400 h 1155951"/>
                  <a:gd name="connsiteX600" fmla="*/ 174406 w 7487769"/>
                  <a:gd name="connsiteY600" fmla="*/ 738637 h 1155951"/>
                  <a:gd name="connsiteX601" fmla="*/ 193334 w 7487769"/>
                  <a:gd name="connsiteY601" fmla="*/ 763424 h 1155951"/>
                  <a:gd name="connsiteX602" fmla="*/ 200995 w 7487769"/>
                  <a:gd name="connsiteY602" fmla="*/ 773789 h 1155951"/>
                  <a:gd name="connsiteX603" fmla="*/ 211361 w 7487769"/>
                  <a:gd name="connsiteY603" fmla="*/ 788661 h 1155951"/>
                  <a:gd name="connsiteX604" fmla="*/ 228036 w 7487769"/>
                  <a:gd name="connsiteY604" fmla="*/ 813898 h 1155951"/>
                  <a:gd name="connsiteX605" fmla="*/ 244710 w 7487769"/>
                  <a:gd name="connsiteY605" fmla="*/ 839135 h 1155951"/>
                  <a:gd name="connsiteX606" fmla="*/ 251469 w 7487769"/>
                  <a:gd name="connsiteY606" fmla="*/ 848599 h 1155951"/>
                  <a:gd name="connsiteX607" fmla="*/ 261835 w 7487769"/>
                  <a:gd name="connsiteY607" fmla="*/ 863922 h 1155951"/>
                  <a:gd name="connsiteX608" fmla="*/ 278058 w 7487769"/>
                  <a:gd name="connsiteY608" fmla="*/ 889159 h 1155951"/>
                  <a:gd name="connsiteX609" fmla="*/ 294283 w 7487769"/>
                  <a:gd name="connsiteY609" fmla="*/ 914396 h 1155951"/>
                  <a:gd name="connsiteX610" fmla="*/ 301494 w 7487769"/>
                  <a:gd name="connsiteY610" fmla="*/ 925212 h 1155951"/>
                  <a:gd name="connsiteX611" fmla="*/ 311408 w 7487769"/>
                  <a:gd name="connsiteY611" fmla="*/ 939633 h 1155951"/>
                  <a:gd name="connsiteX612" fmla="*/ 328533 w 7487769"/>
                  <a:gd name="connsiteY612" fmla="*/ 964419 h 1155951"/>
                  <a:gd name="connsiteX613" fmla="*/ 346560 w 7487769"/>
                  <a:gd name="connsiteY613" fmla="*/ 989657 h 1155951"/>
                  <a:gd name="connsiteX614" fmla="*/ 351968 w 7487769"/>
                  <a:gd name="connsiteY614" fmla="*/ 997318 h 1155951"/>
                  <a:gd name="connsiteX615" fmla="*/ 365938 w 7487769"/>
                  <a:gd name="connsiteY615" fmla="*/ 1014894 h 1155951"/>
                  <a:gd name="connsiteX616" fmla="*/ 385768 w 7487769"/>
                  <a:gd name="connsiteY616" fmla="*/ 1040131 h 1155951"/>
                  <a:gd name="connsiteX617" fmla="*/ 401991 w 7487769"/>
                  <a:gd name="connsiteY617" fmla="*/ 1059509 h 1155951"/>
                  <a:gd name="connsiteX618" fmla="*/ 407850 w 7487769"/>
                  <a:gd name="connsiteY618" fmla="*/ 1064917 h 1155951"/>
                  <a:gd name="connsiteX619" fmla="*/ 433988 w 7487769"/>
                  <a:gd name="connsiteY619" fmla="*/ 1090155 h 1155951"/>
                  <a:gd name="connsiteX620" fmla="*/ 452465 w 7487769"/>
                  <a:gd name="connsiteY620" fmla="*/ 1107730 h 1155951"/>
                  <a:gd name="connsiteX621" fmla="*/ 464183 w 7487769"/>
                  <a:gd name="connsiteY621" fmla="*/ 1115392 h 1155951"/>
                  <a:gd name="connsiteX622" fmla="*/ 502489 w 7487769"/>
                  <a:gd name="connsiteY622" fmla="*/ 1139727 h 1155951"/>
                  <a:gd name="connsiteX623" fmla="*/ 504742 w 7487769"/>
                  <a:gd name="connsiteY623" fmla="*/ 1140629 h 115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</a:cxnLst>
                <a:rect l="l" t="t" r="r" b="b"/>
                <a:pathLst>
                  <a:path w="7487769" h="1155951">
                    <a:moveTo>
                      <a:pt x="552963" y="1155951"/>
                    </a:moveTo>
                    <a:lnTo>
                      <a:pt x="602986" y="1154599"/>
                    </a:lnTo>
                    <a:lnTo>
                      <a:pt x="653462" y="1141080"/>
                    </a:lnTo>
                    <a:lnTo>
                      <a:pt x="654814" y="1140629"/>
                    </a:lnTo>
                    <a:lnTo>
                      <a:pt x="703485" y="1117645"/>
                    </a:lnTo>
                    <a:lnTo>
                      <a:pt x="707541" y="1115392"/>
                    </a:lnTo>
                    <a:lnTo>
                      <a:pt x="751255" y="1090155"/>
                    </a:lnTo>
                    <a:lnTo>
                      <a:pt x="753959" y="1088803"/>
                    </a:lnTo>
                    <a:lnTo>
                      <a:pt x="790462" y="1064917"/>
                    </a:lnTo>
                    <a:lnTo>
                      <a:pt x="803983" y="1056806"/>
                    </a:lnTo>
                    <a:lnTo>
                      <a:pt x="831924" y="1040131"/>
                    </a:lnTo>
                    <a:lnTo>
                      <a:pt x="854457" y="1026160"/>
                    </a:lnTo>
                    <a:lnTo>
                      <a:pt x="876990" y="1014894"/>
                    </a:lnTo>
                    <a:lnTo>
                      <a:pt x="904480" y="1000473"/>
                    </a:lnTo>
                    <a:lnTo>
                      <a:pt x="930168" y="989657"/>
                    </a:lnTo>
                    <a:lnTo>
                      <a:pt x="954956" y="979742"/>
                    </a:lnTo>
                    <a:lnTo>
                      <a:pt x="1000923" y="964419"/>
                    </a:lnTo>
                    <a:lnTo>
                      <a:pt x="1004979" y="963068"/>
                    </a:lnTo>
                    <a:lnTo>
                      <a:pt x="1055453" y="949097"/>
                    </a:lnTo>
                    <a:lnTo>
                      <a:pt x="1096012" y="939633"/>
                    </a:lnTo>
                    <a:lnTo>
                      <a:pt x="1105477" y="936929"/>
                    </a:lnTo>
                    <a:lnTo>
                      <a:pt x="1155951" y="923409"/>
                    </a:lnTo>
                    <a:lnTo>
                      <a:pt x="1182991" y="914396"/>
                    </a:lnTo>
                    <a:lnTo>
                      <a:pt x="1205974" y="906735"/>
                    </a:lnTo>
                    <a:lnTo>
                      <a:pt x="1250591" y="889159"/>
                    </a:lnTo>
                    <a:lnTo>
                      <a:pt x="1256448" y="886905"/>
                    </a:lnTo>
                    <a:lnTo>
                      <a:pt x="1306472" y="864372"/>
                    </a:lnTo>
                    <a:lnTo>
                      <a:pt x="1306924" y="863922"/>
                    </a:lnTo>
                    <a:lnTo>
                      <a:pt x="1356946" y="839135"/>
                    </a:lnTo>
                    <a:lnTo>
                      <a:pt x="1356946" y="838685"/>
                    </a:lnTo>
                    <a:lnTo>
                      <a:pt x="1406971" y="814799"/>
                    </a:lnTo>
                    <a:lnTo>
                      <a:pt x="1409224" y="813898"/>
                    </a:lnTo>
                    <a:lnTo>
                      <a:pt x="1457445" y="790914"/>
                    </a:lnTo>
                    <a:lnTo>
                      <a:pt x="1461952" y="788661"/>
                    </a:lnTo>
                    <a:lnTo>
                      <a:pt x="1507468" y="769282"/>
                    </a:lnTo>
                    <a:lnTo>
                      <a:pt x="1522790" y="763424"/>
                    </a:lnTo>
                    <a:lnTo>
                      <a:pt x="1557942" y="749904"/>
                    </a:lnTo>
                    <a:lnTo>
                      <a:pt x="1585884" y="738637"/>
                    </a:lnTo>
                    <a:lnTo>
                      <a:pt x="1607966" y="729624"/>
                    </a:lnTo>
                    <a:lnTo>
                      <a:pt x="1644921" y="713400"/>
                    </a:lnTo>
                    <a:lnTo>
                      <a:pt x="1658440" y="707542"/>
                    </a:lnTo>
                    <a:lnTo>
                      <a:pt x="1694043" y="688163"/>
                    </a:lnTo>
                    <a:lnTo>
                      <a:pt x="1708465" y="680502"/>
                    </a:lnTo>
                    <a:lnTo>
                      <a:pt x="1735054" y="662926"/>
                    </a:lnTo>
                    <a:lnTo>
                      <a:pt x="1758939" y="647603"/>
                    </a:lnTo>
                    <a:lnTo>
                      <a:pt x="1771557" y="638139"/>
                    </a:lnTo>
                    <a:lnTo>
                      <a:pt x="1803103" y="612902"/>
                    </a:lnTo>
                    <a:lnTo>
                      <a:pt x="1808962" y="607945"/>
                    </a:lnTo>
                    <a:lnTo>
                      <a:pt x="1831495" y="587665"/>
                    </a:lnTo>
                    <a:lnTo>
                      <a:pt x="1859436" y="562428"/>
                    </a:lnTo>
                    <a:lnTo>
                      <a:pt x="1859436" y="562428"/>
                    </a:lnTo>
                    <a:lnTo>
                      <a:pt x="1885124" y="537641"/>
                    </a:lnTo>
                    <a:lnTo>
                      <a:pt x="1909460" y="513756"/>
                    </a:lnTo>
                    <a:lnTo>
                      <a:pt x="1910812" y="512404"/>
                    </a:lnTo>
                    <a:lnTo>
                      <a:pt x="1936950" y="487167"/>
                    </a:lnTo>
                    <a:lnTo>
                      <a:pt x="1959934" y="465085"/>
                    </a:lnTo>
                    <a:lnTo>
                      <a:pt x="1963089" y="461930"/>
                    </a:lnTo>
                    <a:lnTo>
                      <a:pt x="1990579" y="437144"/>
                    </a:lnTo>
                    <a:lnTo>
                      <a:pt x="2009957" y="418666"/>
                    </a:lnTo>
                    <a:lnTo>
                      <a:pt x="2018971" y="411906"/>
                    </a:lnTo>
                    <a:lnTo>
                      <a:pt x="2052320" y="386669"/>
                    </a:lnTo>
                    <a:lnTo>
                      <a:pt x="2060433" y="380360"/>
                    </a:lnTo>
                    <a:lnTo>
                      <a:pt x="2091978" y="361432"/>
                    </a:lnTo>
                    <a:lnTo>
                      <a:pt x="2110456" y="350616"/>
                    </a:lnTo>
                    <a:lnTo>
                      <a:pt x="2146508" y="336645"/>
                    </a:lnTo>
                    <a:lnTo>
                      <a:pt x="2160930" y="331238"/>
                    </a:lnTo>
                    <a:lnTo>
                      <a:pt x="2210954" y="323126"/>
                    </a:lnTo>
                    <a:lnTo>
                      <a:pt x="2261428" y="324027"/>
                    </a:lnTo>
                    <a:lnTo>
                      <a:pt x="2311451" y="331688"/>
                    </a:lnTo>
                    <a:lnTo>
                      <a:pt x="2330831" y="336645"/>
                    </a:lnTo>
                    <a:lnTo>
                      <a:pt x="2361926" y="344307"/>
                    </a:lnTo>
                    <a:lnTo>
                      <a:pt x="2411949" y="360080"/>
                    </a:lnTo>
                    <a:lnTo>
                      <a:pt x="2416906" y="361432"/>
                    </a:lnTo>
                    <a:lnTo>
                      <a:pt x="2462423" y="377656"/>
                    </a:lnTo>
                    <a:lnTo>
                      <a:pt x="2486760" y="386669"/>
                    </a:lnTo>
                    <a:lnTo>
                      <a:pt x="2512448" y="396133"/>
                    </a:lnTo>
                    <a:lnTo>
                      <a:pt x="2552556" y="411906"/>
                    </a:lnTo>
                    <a:lnTo>
                      <a:pt x="2562922" y="415962"/>
                    </a:lnTo>
                    <a:lnTo>
                      <a:pt x="2611593" y="437144"/>
                    </a:lnTo>
                    <a:lnTo>
                      <a:pt x="2612945" y="437594"/>
                    </a:lnTo>
                    <a:lnTo>
                      <a:pt x="2662067" y="461930"/>
                    </a:lnTo>
                    <a:lnTo>
                      <a:pt x="2663419" y="462831"/>
                    </a:lnTo>
                    <a:lnTo>
                      <a:pt x="2711640" y="487167"/>
                    </a:lnTo>
                    <a:lnTo>
                      <a:pt x="2713443" y="488068"/>
                    </a:lnTo>
                    <a:lnTo>
                      <a:pt x="2758510" y="512404"/>
                    </a:lnTo>
                    <a:lnTo>
                      <a:pt x="2763917" y="515108"/>
                    </a:lnTo>
                    <a:lnTo>
                      <a:pt x="2805829" y="537641"/>
                    </a:lnTo>
                    <a:lnTo>
                      <a:pt x="2813942" y="541697"/>
                    </a:lnTo>
                    <a:lnTo>
                      <a:pt x="2856754" y="562428"/>
                    </a:lnTo>
                    <a:lnTo>
                      <a:pt x="2864416" y="566033"/>
                    </a:lnTo>
                    <a:lnTo>
                      <a:pt x="2914439" y="585862"/>
                    </a:lnTo>
                    <a:lnTo>
                      <a:pt x="2920749" y="587665"/>
                    </a:lnTo>
                    <a:lnTo>
                      <a:pt x="2964913" y="601185"/>
                    </a:lnTo>
                    <a:lnTo>
                      <a:pt x="3014937" y="607494"/>
                    </a:lnTo>
                    <a:lnTo>
                      <a:pt x="3065411" y="607945"/>
                    </a:lnTo>
                    <a:lnTo>
                      <a:pt x="3115885" y="601185"/>
                    </a:lnTo>
                    <a:lnTo>
                      <a:pt x="3165909" y="589918"/>
                    </a:lnTo>
                    <a:lnTo>
                      <a:pt x="3173570" y="587665"/>
                    </a:lnTo>
                    <a:lnTo>
                      <a:pt x="3216384" y="574145"/>
                    </a:lnTo>
                    <a:lnTo>
                      <a:pt x="3247479" y="562428"/>
                    </a:lnTo>
                    <a:lnTo>
                      <a:pt x="3266407" y="555668"/>
                    </a:lnTo>
                    <a:lnTo>
                      <a:pt x="3316881" y="537641"/>
                    </a:lnTo>
                    <a:lnTo>
                      <a:pt x="3317783" y="537641"/>
                    </a:lnTo>
                    <a:lnTo>
                      <a:pt x="3366905" y="522769"/>
                    </a:lnTo>
                    <a:lnTo>
                      <a:pt x="3412872" y="512404"/>
                    </a:lnTo>
                    <a:lnTo>
                      <a:pt x="3417379" y="511503"/>
                    </a:lnTo>
                    <a:lnTo>
                      <a:pt x="3467403" y="505194"/>
                    </a:lnTo>
                    <a:lnTo>
                      <a:pt x="3517877" y="507447"/>
                    </a:lnTo>
                    <a:lnTo>
                      <a:pt x="3543564" y="512404"/>
                    </a:lnTo>
                    <a:lnTo>
                      <a:pt x="3567900" y="516911"/>
                    </a:lnTo>
                    <a:lnTo>
                      <a:pt x="3618374" y="533135"/>
                    </a:lnTo>
                    <a:lnTo>
                      <a:pt x="3627388" y="537641"/>
                    </a:lnTo>
                    <a:lnTo>
                      <a:pt x="3668399" y="555668"/>
                    </a:lnTo>
                    <a:lnTo>
                      <a:pt x="3682369" y="562428"/>
                    </a:lnTo>
                    <a:lnTo>
                      <a:pt x="3718873" y="581356"/>
                    </a:lnTo>
                    <a:lnTo>
                      <a:pt x="3731040" y="587665"/>
                    </a:lnTo>
                    <a:lnTo>
                      <a:pt x="3768896" y="607494"/>
                    </a:lnTo>
                    <a:lnTo>
                      <a:pt x="3780162" y="612902"/>
                    </a:lnTo>
                    <a:lnTo>
                      <a:pt x="3819371" y="631830"/>
                    </a:lnTo>
                    <a:lnTo>
                      <a:pt x="3835143" y="638139"/>
                    </a:lnTo>
                    <a:lnTo>
                      <a:pt x="3869394" y="651209"/>
                    </a:lnTo>
                    <a:lnTo>
                      <a:pt x="3908602" y="662926"/>
                    </a:lnTo>
                    <a:lnTo>
                      <a:pt x="3919868" y="666080"/>
                    </a:lnTo>
                    <a:lnTo>
                      <a:pt x="3969893" y="676446"/>
                    </a:lnTo>
                    <a:lnTo>
                      <a:pt x="4020367" y="682304"/>
                    </a:lnTo>
                    <a:lnTo>
                      <a:pt x="4070390" y="687712"/>
                    </a:lnTo>
                    <a:lnTo>
                      <a:pt x="4074897" y="688163"/>
                    </a:lnTo>
                    <a:lnTo>
                      <a:pt x="4120865" y="692670"/>
                    </a:lnTo>
                    <a:lnTo>
                      <a:pt x="4170888" y="699430"/>
                    </a:lnTo>
                    <a:lnTo>
                      <a:pt x="4221362" y="709344"/>
                    </a:lnTo>
                    <a:lnTo>
                      <a:pt x="4239840" y="713400"/>
                    </a:lnTo>
                    <a:lnTo>
                      <a:pt x="4271387" y="720611"/>
                    </a:lnTo>
                    <a:lnTo>
                      <a:pt x="4321861" y="732779"/>
                    </a:lnTo>
                    <a:lnTo>
                      <a:pt x="4343042" y="738637"/>
                    </a:lnTo>
                    <a:lnTo>
                      <a:pt x="4371884" y="745848"/>
                    </a:lnTo>
                    <a:lnTo>
                      <a:pt x="4422358" y="758016"/>
                    </a:lnTo>
                    <a:lnTo>
                      <a:pt x="4448497" y="763424"/>
                    </a:lnTo>
                    <a:lnTo>
                      <a:pt x="4472382" y="768832"/>
                    </a:lnTo>
                    <a:lnTo>
                      <a:pt x="4522856" y="777845"/>
                    </a:lnTo>
                    <a:lnTo>
                      <a:pt x="4572880" y="786408"/>
                    </a:lnTo>
                    <a:lnTo>
                      <a:pt x="4587301" y="788661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2631"/>
                    </a:lnTo>
                    <a:lnTo>
                      <a:pt x="4773876" y="799477"/>
                    </a:lnTo>
                    <a:lnTo>
                      <a:pt x="4824350" y="788661"/>
                    </a:lnTo>
                    <a:lnTo>
                      <a:pt x="4824801" y="788661"/>
                    </a:lnTo>
                    <a:lnTo>
                      <a:pt x="4874374" y="767480"/>
                    </a:lnTo>
                    <a:lnTo>
                      <a:pt x="4880683" y="763424"/>
                    </a:lnTo>
                    <a:lnTo>
                      <a:pt x="4919890" y="738637"/>
                    </a:lnTo>
                    <a:lnTo>
                      <a:pt x="4924848" y="735032"/>
                    </a:lnTo>
                    <a:lnTo>
                      <a:pt x="4950535" y="713400"/>
                    </a:lnTo>
                    <a:lnTo>
                      <a:pt x="4974871" y="692219"/>
                    </a:lnTo>
                    <a:lnTo>
                      <a:pt x="4978927" y="688163"/>
                    </a:lnTo>
                    <a:lnTo>
                      <a:pt x="5003263" y="662926"/>
                    </a:lnTo>
                    <a:lnTo>
                      <a:pt x="5025345" y="640393"/>
                    </a:lnTo>
                    <a:lnTo>
                      <a:pt x="5027148" y="638139"/>
                    </a:lnTo>
                    <a:lnTo>
                      <a:pt x="5048781" y="612902"/>
                    </a:lnTo>
                    <a:lnTo>
                      <a:pt x="5070863" y="587665"/>
                    </a:lnTo>
                    <a:lnTo>
                      <a:pt x="5075370" y="582257"/>
                    </a:lnTo>
                    <a:lnTo>
                      <a:pt x="5092945" y="562428"/>
                    </a:lnTo>
                    <a:lnTo>
                      <a:pt x="5114577" y="537641"/>
                    </a:lnTo>
                    <a:lnTo>
                      <a:pt x="5125844" y="525023"/>
                    </a:lnTo>
                    <a:lnTo>
                      <a:pt x="5137561" y="512404"/>
                    </a:lnTo>
                    <a:lnTo>
                      <a:pt x="5160544" y="487167"/>
                    </a:lnTo>
                    <a:lnTo>
                      <a:pt x="5175867" y="470493"/>
                    </a:lnTo>
                    <a:lnTo>
                      <a:pt x="5185332" y="461930"/>
                    </a:lnTo>
                    <a:lnTo>
                      <a:pt x="5213724" y="437144"/>
                    </a:lnTo>
                    <a:lnTo>
                      <a:pt x="5226342" y="425877"/>
                    </a:lnTo>
                    <a:lnTo>
                      <a:pt x="5247523" y="411906"/>
                    </a:lnTo>
                    <a:lnTo>
                      <a:pt x="5276365" y="392978"/>
                    </a:lnTo>
                    <a:lnTo>
                      <a:pt x="5292590" y="386669"/>
                    </a:lnTo>
                    <a:lnTo>
                      <a:pt x="5326839" y="37314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53026" y="386669"/>
                    </a:lnTo>
                    <a:lnTo>
                      <a:pt x="5477360" y="396584"/>
                    </a:lnTo>
                    <a:lnTo>
                      <a:pt x="5503500" y="411906"/>
                    </a:lnTo>
                    <a:lnTo>
                      <a:pt x="5527836" y="425877"/>
                    </a:lnTo>
                    <a:lnTo>
                      <a:pt x="5542707" y="437144"/>
                    </a:lnTo>
                    <a:lnTo>
                      <a:pt x="5575155" y="461930"/>
                    </a:lnTo>
                    <a:lnTo>
                      <a:pt x="5577859" y="464183"/>
                    </a:lnTo>
                    <a:lnTo>
                      <a:pt x="5605800" y="487167"/>
                    </a:lnTo>
                    <a:lnTo>
                      <a:pt x="5628333" y="506095"/>
                    </a:lnTo>
                    <a:lnTo>
                      <a:pt x="5635093" y="512404"/>
                    </a:lnTo>
                    <a:lnTo>
                      <a:pt x="5663035" y="537641"/>
                    </a:lnTo>
                    <a:lnTo>
                      <a:pt x="5678357" y="551612"/>
                    </a:lnTo>
                    <a:lnTo>
                      <a:pt x="5690976" y="562428"/>
                    </a:lnTo>
                    <a:lnTo>
                      <a:pt x="5717565" y="587665"/>
                    </a:lnTo>
                    <a:lnTo>
                      <a:pt x="5728831" y="597580"/>
                    </a:lnTo>
                    <a:lnTo>
                      <a:pt x="5746406" y="612902"/>
                    </a:lnTo>
                    <a:lnTo>
                      <a:pt x="5776150" y="638139"/>
                    </a:lnTo>
                    <a:lnTo>
                      <a:pt x="5778854" y="640393"/>
                    </a:lnTo>
                    <a:lnTo>
                      <a:pt x="5808147" y="662926"/>
                    </a:lnTo>
                    <a:lnTo>
                      <a:pt x="5829328" y="679600"/>
                    </a:lnTo>
                    <a:lnTo>
                      <a:pt x="5842849" y="688163"/>
                    </a:lnTo>
                    <a:lnTo>
                      <a:pt x="5879353" y="711597"/>
                    </a:lnTo>
                    <a:lnTo>
                      <a:pt x="5882508" y="713400"/>
                    </a:lnTo>
                    <a:lnTo>
                      <a:pt x="5929827" y="735933"/>
                    </a:lnTo>
                    <a:lnTo>
                      <a:pt x="5937038" y="738637"/>
                    </a:lnTo>
                    <a:lnTo>
                      <a:pt x="5979851" y="751707"/>
                    </a:lnTo>
                    <a:lnTo>
                      <a:pt x="6030325" y="758917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8637"/>
                    </a:lnTo>
                    <a:lnTo>
                      <a:pt x="6182198" y="738637"/>
                    </a:lnTo>
                    <a:lnTo>
                      <a:pt x="6231321" y="723315"/>
                    </a:lnTo>
                    <a:lnTo>
                      <a:pt x="6257910" y="713400"/>
                    </a:lnTo>
                    <a:lnTo>
                      <a:pt x="6281344" y="704387"/>
                    </a:lnTo>
                    <a:lnTo>
                      <a:pt x="6320101" y="688163"/>
                    </a:lnTo>
                    <a:lnTo>
                      <a:pt x="6331819" y="683656"/>
                    </a:lnTo>
                    <a:lnTo>
                      <a:pt x="6378687" y="662926"/>
                    </a:lnTo>
                    <a:lnTo>
                      <a:pt x="6381842" y="661574"/>
                    </a:lnTo>
                    <a:lnTo>
                      <a:pt x="6430063" y="638139"/>
                    </a:lnTo>
                    <a:lnTo>
                      <a:pt x="6432316" y="636787"/>
                    </a:lnTo>
                    <a:lnTo>
                      <a:pt x="6481889" y="612902"/>
                    </a:lnTo>
                    <a:lnTo>
                      <a:pt x="6482340" y="612452"/>
                    </a:lnTo>
                    <a:lnTo>
                      <a:pt x="6532814" y="588116"/>
                    </a:lnTo>
                    <a:lnTo>
                      <a:pt x="6533715" y="587665"/>
                    </a:lnTo>
                    <a:lnTo>
                      <a:pt x="6582837" y="565583"/>
                    </a:lnTo>
                    <a:lnTo>
                      <a:pt x="6593203" y="562428"/>
                    </a:lnTo>
                    <a:lnTo>
                      <a:pt x="6633313" y="549809"/>
                    </a:lnTo>
                    <a:lnTo>
                      <a:pt x="6683336" y="542599"/>
                    </a:lnTo>
                    <a:lnTo>
                      <a:pt x="6733810" y="547556"/>
                    </a:lnTo>
                    <a:lnTo>
                      <a:pt x="6768512" y="562428"/>
                    </a:lnTo>
                    <a:lnTo>
                      <a:pt x="6783834" y="569188"/>
                    </a:lnTo>
                    <a:lnTo>
                      <a:pt x="6808169" y="587665"/>
                    </a:lnTo>
                    <a:lnTo>
                      <a:pt x="6834308" y="607945"/>
                    </a:lnTo>
                    <a:lnTo>
                      <a:pt x="6838815" y="612902"/>
                    </a:lnTo>
                    <a:lnTo>
                      <a:pt x="6861798" y="638139"/>
                    </a:lnTo>
                    <a:lnTo>
                      <a:pt x="6884331" y="662926"/>
                    </a:lnTo>
                    <a:lnTo>
                      <a:pt x="6884331" y="663376"/>
                    </a:lnTo>
                    <a:lnTo>
                      <a:pt x="6902359" y="688163"/>
                    </a:lnTo>
                    <a:lnTo>
                      <a:pt x="6920385" y="713400"/>
                    </a:lnTo>
                    <a:lnTo>
                      <a:pt x="6934805" y="733680"/>
                    </a:lnTo>
                    <a:lnTo>
                      <a:pt x="6937960" y="738637"/>
                    </a:lnTo>
                    <a:lnTo>
                      <a:pt x="6954185" y="763424"/>
                    </a:lnTo>
                    <a:lnTo>
                      <a:pt x="6969507" y="788661"/>
                    </a:lnTo>
                    <a:lnTo>
                      <a:pt x="6984830" y="813447"/>
                    </a:lnTo>
                    <a:lnTo>
                      <a:pt x="6985281" y="813898"/>
                    </a:lnTo>
                    <a:lnTo>
                      <a:pt x="7001053" y="839135"/>
                    </a:lnTo>
                    <a:lnTo>
                      <a:pt x="7016377" y="863922"/>
                    </a:lnTo>
                    <a:lnTo>
                      <a:pt x="7031699" y="889159"/>
                    </a:lnTo>
                    <a:lnTo>
                      <a:pt x="7035304" y="895017"/>
                    </a:lnTo>
                    <a:lnTo>
                      <a:pt x="7047922" y="914396"/>
                    </a:lnTo>
                    <a:lnTo>
                      <a:pt x="7064596" y="939633"/>
                    </a:lnTo>
                    <a:lnTo>
                      <a:pt x="7080370" y="964419"/>
                    </a:lnTo>
                    <a:lnTo>
                      <a:pt x="7085328" y="972531"/>
                    </a:lnTo>
                    <a:lnTo>
                      <a:pt x="7098847" y="989657"/>
                    </a:lnTo>
                    <a:lnTo>
                      <a:pt x="7118226" y="1014894"/>
                    </a:lnTo>
                    <a:lnTo>
                      <a:pt x="7135802" y="1038328"/>
                    </a:lnTo>
                    <a:lnTo>
                      <a:pt x="7137604" y="1040131"/>
                    </a:lnTo>
                    <a:lnTo>
                      <a:pt x="7162391" y="1064917"/>
                    </a:lnTo>
                    <a:lnTo>
                      <a:pt x="7186276" y="1087901"/>
                    </a:lnTo>
                    <a:lnTo>
                      <a:pt x="7190332" y="1090155"/>
                    </a:lnTo>
                    <a:lnTo>
                      <a:pt x="7231342" y="1115392"/>
                    </a:lnTo>
                    <a:lnTo>
                      <a:pt x="7236299" y="1118546"/>
                    </a:lnTo>
                    <a:lnTo>
                      <a:pt x="7286775" y="1129362"/>
                    </a:lnTo>
                    <a:lnTo>
                      <a:pt x="7336797" y="1123053"/>
                    </a:lnTo>
                    <a:lnTo>
                      <a:pt x="7355726" y="1115392"/>
                    </a:lnTo>
                    <a:lnTo>
                      <a:pt x="7387272" y="1102773"/>
                    </a:lnTo>
                    <a:lnTo>
                      <a:pt x="7407101" y="1090155"/>
                    </a:lnTo>
                    <a:lnTo>
                      <a:pt x="7437296" y="1072579"/>
                    </a:lnTo>
                    <a:lnTo>
                      <a:pt x="7448111" y="1064917"/>
                    </a:lnTo>
                    <a:lnTo>
                      <a:pt x="7483714" y="1040131"/>
                    </a:lnTo>
                    <a:lnTo>
                      <a:pt x="7487770" y="1037427"/>
                    </a:lnTo>
                    <a:lnTo>
                      <a:pt x="7487770" y="1014894"/>
                    </a:lnTo>
                    <a:lnTo>
                      <a:pt x="7487770" y="989657"/>
                    </a:lnTo>
                    <a:lnTo>
                      <a:pt x="7487770" y="964419"/>
                    </a:lnTo>
                    <a:lnTo>
                      <a:pt x="7487770" y="939633"/>
                    </a:lnTo>
                    <a:lnTo>
                      <a:pt x="7487770" y="914396"/>
                    </a:lnTo>
                    <a:lnTo>
                      <a:pt x="7487770" y="889159"/>
                    </a:lnTo>
                    <a:lnTo>
                      <a:pt x="7487770" y="863922"/>
                    </a:lnTo>
                    <a:lnTo>
                      <a:pt x="7487770" y="839135"/>
                    </a:lnTo>
                    <a:lnTo>
                      <a:pt x="7487770" y="813898"/>
                    </a:lnTo>
                    <a:lnTo>
                      <a:pt x="7487770" y="788661"/>
                    </a:lnTo>
                    <a:lnTo>
                      <a:pt x="7487770" y="763424"/>
                    </a:lnTo>
                    <a:lnTo>
                      <a:pt x="7487770" y="738637"/>
                    </a:lnTo>
                    <a:lnTo>
                      <a:pt x="7487770" y="714752"/>
                    </a:lnTo>
                    <a:lnTo>
                      <a:pt x="7453519" y="738637"/>
                    </a:lnTo>
                    <a:lnTo>
                      <a:pt x="7437296" y="749904"/>
                    </a:lnTo>
                    <a:lnTo>
                      <a:pt x="7414312" y="763424"/>
                    </a:lnTo>
                    <a:lnTo>
                      <a:pt x="7387272" y="779648"/>
                    </a:lnTo>
                    <a:lnTo>
                      <a:pt x="7365189" y="788661"/>
                    </a:lnTo>
                    <a:lnTo>
                      <a:pt x="7336797" y="799927"/>
                    </a:lnTo>
                    <a:lnTo>
                      <a:pt x="7286775" y="806237"/>
                    </a:lnTo>
                    <a:lnTo>
                      <a:pt x="7236299" y="795421"/>
                    </a:lnTo>
                    <a:lnTo>
                      <a:pt x="7225033" y="788661"/>
                    </a:lnTo>
                    <a:lnTo>
                      <a:pt x="7186276" y="765226"/>
                    </a:lnTo>
                    <a:lnTo>
                      <a:pt x="7184473" y="763424"/>
                    </a:lnTo>
                    <a:lnTo>
                      <a:pt x="7159687" y="738637"/>
                    </a:lnTo>
                    <a:lnTo>
                      <a:pt x="7135802" y="715653"/>
                    </a:lnTo>
                    <a:lnTo>
                      <a:pt x="7133548" y="713400"/>
                    </a:lnTo>
                    <a:lnTo>
                      <a:pt x="7115071" y="688163"/>
                    </a:lnTo>
                    <a:lnTo>
                      <a:pt x="7096143" y="662926"/>
                    </a:lnTo>
                    <a:lnTo>
                      <a:pt x="7085328" y="648955"/>
                    </a:lnTo>
                    <a:lnTo>
                      <a:pt x="7078117" y="638139"/>
                    </a:lnTo>
                    <a:lnTo>
                      <a:pt x="7061893" y="612902"/>
                    </a:lnTo>
                    <a:lnTo>
                      <a:pt x="7045669" y="587665"/>
                    </a:lnTo>
                    <a:lnTo>
                      <a:pt x="7035304" y="571892"/>
                    </a:lnTo>
                    <a:lnTo>
                      <a:pt x="7029445" y="562428"/>
                    </a:lnTo>
                    <a:lnTo>
                      <a:pt x="7014122" y="537641"/>
                    </a:lnTo>
                    <a:lnTo>
                      <a:pt x="6998800" y="512404"/>
                    </a:lnTo>
                    <a:lnTo>
                      <a:pt x="6984830" y="489420"/>
                    </a:lnTo>
                    <a:lnTo>
                      <a:pt x="6983478" y="487167"/>
                    </a:lnTo>
                    <a:lnTo>
                      <a:pt x="6967253" y="461930"/>
                    </a:lnTo>
                    <a:lnTo>
                      <a:pt x="6951481" y="437144"/>
                    </a:lnTo>
                    <a:lnTo>
                      <a:pt x="6935256" y="411906"/>
                    </a:lnTo>
                    <a:lnTo>
                      <a:pt x="6934805" y="411005"/>
                    </a:lnTo>
                    <a:lnTo>
                      <a:pt x="6917681" y="386669"/>
                    </a:lnTo>
                    <a:lnTo>
                      <a:pt x="6899204" y="361432"/>
                    </a:lnTo>
                    <a:lnTo>
                      <a:pt x="6884331" y="340701"/>
                    </a:lnTo>
                    <a:lnTo>
                      <a:pt x="6880726" y="336645"/>
                    </a:lnTo>
                    <a:lnTo>
                      <a:pt x="6858193" y="311408"/>
                    </a:lnTo>
                    <a:lnTo>
                      <a:pt x="6835660" y="286171"/>
                    </a:lnTo>
                    <a:lnTo>
                      <a:pt x="6834308" y="284819"/>
                    </a:lnTo>
                    <a:lnTo>
                      <a:pt x="6803212" y="260934"/>
                    </a:lnTo>
                    <a:lnTo>
                      <a:pt x="6783834" y="246062"/>
                    </a:lnTo>
                    <a:lnTo>
                      <a:pt x="6759498" y="236148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06722" y="236148"/>
                    </a:lnTo>
                    <a:lnTo>
                      <a:pt x="6582837" y="243809"/>
                    </a:lnTo>
                    <a:lnTo>
                      <a:pt x="6542729" y="260934"/>
                    </a:lnTo>
                    <a:lnTo>
                      <a:pt x="6532814" y="265441"/>
                    </a:lnTo>
                    <a:lnTo>
                      <a:pt x="6490903" y="286171"/>
                    </a:lnTo>
                    <a:lnTo>
                      <a:pt x="6482340" y="290227"/>
                    </a:lnTo>
                    <a:lnTo>
                      <a:pt x="6440429" y="311408"/>
                    </a:lnTo>
                    <a:lnTo>
                      <a:pt x="6432316" y="315014"/>
                    </a:lnTo>
                    <a:lnTo>
                      <a:pt x="6387701" y="336645"/>
                    </a:lnTo>
                    <a:lnTo>
                      <a:pt x="6381842" y="339350"/>
                    </a:lnTo>
                    <a:lnTo>
                      <a:pt x="6333171" y="361432"/>
                    </a:lnTo>
                    <a:lnTo>
                      <a:pt x="6331819" y="362333"/>
                    </a:lnTo>
                    <a:lnTo>
                      <a:pt x="6281344" y="382613"/>
                    </a:lnTo>
                    <a:lnTo>
                      <a:pt x="6269627" y="386669"/>
                    </a:lnTo>
                    <a:lnTo>
                      <a:pt x="6231321" y="401090"/>
                    </a:lnTo>
                    <a:lnTo>
                      <a:pt x="6197070" y="411906"/>
                    </a:lnTo>
                    <a:lnTo>
                      <a:pt x="6180847" y="416864"/>
                    </a:lnTo>
                    <a:lnTo>
                      <a:pt x="6130822" y="429032"/>
                    </a:lnTo>
                    <a:lnTo>
                      <a:pt x="6080348" y="436693"/>
                    </a:lnTo>
                    <a:lnTo>
                      <a:pt x="6047451" y="437144"/>
                    </a:lnTo>
                    <a:lnTo>
                      <a:pt x="6030325" y="437144"/>
                    </a:lnTo>
                    <a:lnTo>
                      <a:pt x="6028973" y="437144"/>
                    </a:lnTo>
                    <a:lnTo>
                      <a:pt x="5979851" y="429032"/>
                    </a:lnTo>
                    <a:lnTo>
                      <a:pt x="5929827" y="413709"/>
                    </a:lnTo>
                    <a:lnTo>
                      <a:pt x="5926222" y="411906"/>
                    </a:lnTo>
                    <a:lnTo>
                      <a:pt x="5879353" y="388922"/>
                    </a:lnTo>
                    <a:lnTo>
                      <a:pt x="5875747" y="386669"/>
                    </a:lnTo>
                    <a:lnTo>
                      <a:pt x="5836990" y="361432"/>
                    </a:lnTo>
                    <a:lnTo>
                      <a:pt x="5829328" y="356475"/>
                    </a:lnTo>
                    <a:lnTo>
                      <a:pt x="5802290" y="336645"/>
                    </a:lnTo>
                    <a:lnTo>
                      <a:pt x="5778854" y="317718"/>
                    </a:lnTo>
                    <a:lnTo>
                      <a:pt x="5772095" y="311408"/>
                    </a:lnTo>
                    <a:lnTo>
                      <a:pt x="5741901" y="286171"/>
                    </a:lnTo>
                    <a:lnTo>
                      <a:pt x="5728831" y="274905"/>
                    </a:lnTo>
                    <a:lnTo>
                      <a:pt x="5713509" y="260934"/>
                    </a:lnTo>
                    <a:lnTo>
                      <a:pt x="5685568" y="236148"/>
                    </a:lnTo>
                    <a:lnTo>
                      <a:pt x="5678357" y="229388"/>
                    </a:lnTo>
                    <a:lnTo>
                      <a:pt x="5658077" y="210911"/>
                    </a:lnTo>
                    <a:lnTo>
                      <a:pt x="5629685" y="185673"/>
                    </a:lnTo>
                    <a:lnTo>
                      <a:pt x="5628333" y="184321"/>
                    </a:lnTo>
                    <a:lnTo>
                      <a:pt x="5600392" y="160436"/>
                    </a:lnTo>
                    <a:lnTo>
                      <a:pt x="5577859" y="141508"/>
                    </a:lnTo>
                    <a:lnTo>
                      <a:pt x="5569747" y="135199"/>
                    </a:lnTo>
                    <a:lnTo>
                      <a:pt x="5536397" y="110413"/>
                    </a:lnTo>
                    <a:lnTo>
                      <a:pt x="5527836" y="103653"/>
                    </a:lnTo>
                    <a:lnTo>
                      <a:pt x="5496740" y="85175"/>
                    </a:lnTo>
                    <a:lnTo>
                      <a:pt x="5477360" y="73909"/>
                    </a:lnTo>
                    <a:lnTo>
                      <a:pt x="5442660" y="59938"/>
                    </a:lnTo>
                    <a:lnTo>
                      <a:pt x="5427337" y="54080"/>
                    </a:lnTo>
                    <a:lnTo>
                      <a:pt x="5376863" y="45517"/>
                    </a:lnTo>
                    <a:lnTo>
                      <a:pt x="5326839" y="50474"/>
                    </a:lnTo>
                    <a:lnTo>
                      <a:pt x="5301602" y="59938"/>
                    </a:lnTo>
                    <a:lnTo>
                      <a:pt x="5276365" y="69853"/>
                    </a:lnTo>
                    <a:lnTo>
                      <a:pt x="5252931" y="85175"/>
                    </a:lnTo>
                    <a:lnTo>
                      <a:pt x="5226342" y="103202"/>
                    </a:lnTo>
                    <a:lnTo>
                      <a:pt x="5218680" y="110413"/>
                    </a:lnTo>
                    <a:lnTo>
                      <a:pt x="5189838" y="135199"/>
                    </a:lnTo>
                    <a:lnTo>
                      <a:pt x="5175867" y="147818"/>
                    </a:lnTo>
                    <a:lnTo>
                      <a:pt x="5164150" y="160436"/>
                    </a:lnTo>
                    <a:lnTo>
                      <a:pt x="5140265" y="185673"/>
                    </a:lnTo>
                    <a:lnTo>
                      <a:pt x="5125844" y="201446"/>
                    </a:lnTo>
                    <a:lnTo>
                      <a:pt x="5117732" y="210911"/>
                    </a:lnTo>
                    <a:lnTo>
                      <a:pt x="5095649" y="236148"/>
                    </a:lnTo>
                    <a:lnTo>
                      <a:pt x="5075370" y="259131"/>
                    </a:lnTo>
                    <a:lnTo>
                      <a:pt x="5074018" y="260934"/>
                    </a:lnTo>
                    <a:lnTo>
                      <a:pt x="5051934" y="286171"/>
                    </a:lnTo>
                    <a:lnTo>
                      <a:pt x="5029852" y="311408"/>
                    </a:lnTo>
                    <a:lnTo>
                      <a:pt x="5025345" y="316816"/>
                    </a:lnTo>
                    <a:lnTo>
                      <a:pt x="5006418" y="336645"/>
                    </a:lnTo>
                    <a:lnTo>
                      <a:pt x="4982533" y="361432"/>
                    </a:lnTo>
                    <a:lnTo>
                      <a:pt x="4974871" y="369093"/>
                    </a:lnTo>
                    <a:lnTo>
                      <a:pt x="4955042" y="386669"/>
                    </a:lnTo>
                    <a:lnTo>
                      <a:pt x="4925298" y="411906"/>
                    </a:lnTo>
                    <a:lnTo>
                      <a:pt x="4924848" y="412357"/>
                    </a:lnTo>
                    <a:lnTo>
                      <a:pt x="4887442" y="437144"/>
                    </a:lnTo>
                    <a:lnTo>
                      <a:pt x="4874374" y="444805"/>
                    </a:lnTo>
                    <a:lnTo>
                      <a:pt x="4833364" y="46193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055"/>
                    </a:lnTo>
                    <a:lnTo>
                      <a:pt x="4673377" y="476802"/>
                    </a:lnTo>
                    <a:lnTo>
                      <a:pt x="4623354" y="470943"/>
                    </a:lnTo>
                    <a:lnTo>
                      <a:pt x="4572880" y="463282"/>
                    </a:lnTo>
                    <a:lnTo>
                      <a:pt x="4566570" y="461930"/>
                    </a:lnTo>
                    <a:lnTo>
                      <a:pt x="4522856" y="455170"/>
                    </a:lnTo>
                    <a:lnTo>
                      <a:pt x="4472382" y="445255"/>
                    </a:lnTo>
                    <a:lnTo>
                      <a:pt x="4435427" y="437144"/>
                    </a:lnTo>
                    <a:lnTo>
                      <a:pt x="4422358" y="433989"/>
                    </a:lnTo>
                    <a:lnTo>
                      <a:pt x="4371884" y="422722"/>
                    </a:lnTo>
                    <a:lnTo>
                      <a:pt x="4330423" y="411906"/>
                    </a:lnTo>
                    <a:lnTo>
                      <a:pt x="4321861" y="409653"/>
                    </a:lnTo>
                    <a:lnTo>
                      <a:pt x="4271387" y="397485"/>
                    </a:lnTo>
                    <a:lnTo>
                      <a:pt x="4224968" y="386669"/>
                    </a:lnTo>
                    <a:lnTo>
                      <a:pt x="4221362" y="385768"/>
                    </a:lnTo>
                    <a:lnTo>
                      <a:pt x="4170888" y="376755"/>
                    </a:lnTo>
                    <a:lnTo>
                      <a:pt x="4120865" y="369544"/>
                    </a:lnTo>
                    <a:lnTo>
                      <a:pt x="4070390" y="364587"/>
                    </a:lnTo>
                    <a:lnTo>
                      <a:pt x="4037041" y="361432"/>
                    </a:lnTo>
                    <a:lnTo>
                      <a:pt x="4020367" y="360080"/>
                    </a:lnTo>
                    <a:lnTo>
                      <a:pt x="3969893" y="353320"/>
                    </a:lnTo>
                    <a:lnTo>
                      <a:pt x="3919868" y="342955"/>
                    </a:lnTo>
                    <a:lnTo>
                      <a:pt x="3899138" y="336645"/>
                    </a:lnTo>
                    <a:lnTo>
                      <a:pt x="3869394" y="328083"/>
                    </a:lnTo>
                    <a:lnTo>
                      <a:pt x="3826582" y="311408"/>
                    </a:lnTo>
                    <a:lnTo>
                      <a:pt x="3819371" y="308254"/>
                    </a:lnTo>
                    <a:lnTo>
                      <a:pt x="3771150" y="286171"/>
                    </a:lnTo>
                    <a:lnTo>
                      <a:pt x="3768896" y="284819"/>
                    </a:lnTo>
                    <a:lnTo>
                      <a:pt x="3722929" y="260934"/>
                    </a:lnTo>
                    <a:lnTo>
                      <a:pt x="3718873" y="258681"/>
                    </a:lnTo>
                    <a:lnTo>
                      <a:pt x="3673806" y="236148"/>
                    </a:lnTo>
                    <a:lnTo>
                      <a:pt x="3668399" y="232993"/>
                    </a:lnTo>
                    <a:lnTo>
                      <a:pt x="3620177" y="210911"/>
                    </a:lnTo>
                    <a:lnTo>
                      <a:pt x="3618374" y="210009"/>
                    </a:lnTo>
                    <a:lnTo>
                      <a:pt x="3567900" y="194236"/>
                    </a:lnTo>
                    <a:lnTo>
                      <a:pt x="3525088" y="185673"/>
                    </a:lnTo>
                    <a:lnTo>
                      <a:pt x="3517877" y="184321"/>
                    </a:lnTo>
                    <a:lnTo>
                      <a:pt x="3467403" y="182969"/>
                    </a:lnTo>
                    <a:lnTo>
                      <a:pt x="3438109" y="185673"/>
                    </a:lnTo>
                    <a:lnTo>
                      <a:pt x="3417379" y="187927"/>
                    </a:lnTo>
                    <a:lnTo>
                      <a:pt x="3366905" y="200095"/>
                    </a:lnTo>
                    <a:lnTo>
                      <a:pt x="3332204" y="210911"/>
                    </a:lnTo>
                    <a:lnTo>
                      <a:pt x="3316881" y="215417"/>
                    </a:lnTo>
                    <a:lnTo>
                      <a:pt x="3266407" y="232993"/>
                    </a:lnTo>
                    <a:lnTo>
                      <a:pt x="3257844" y="236148"/>
                    </a:lnTo>
                    <a:lnTo>
                      <a:pt x="3216384" y="251020"/>
                    </a:lnTo>
                    <a:lnTo>
                      <a:pt x="3182584" y="260934"/>
                    </a:lnTo>
                    <a:lnTo>
                      <a:pt x="3165909" y="265891"/>
                    </a:lnTo>
                    <a:lnTo>
                      <a:pt x="3115885" y="278510"/>
                    </a:lnTo>
                    <a:lnTo>
                      <a:pt x="3065411" y="284369"/>
                    </a:lnTo>
                    <a:lnTo>
                      <a:pt x="3014937" y="284369"/>
                    </a:lnTo>
                    <a:lnTo>
                      <a:pt x="2964913" y="277158"/>
                    </a:lnTo>
                    <a:lnTo>
                      <a:pt x="2914439" y="263187"/>
                    </a:lnTo>
                    <a:lnTo>
                      <a:pt x="2909482" y="260934"/>
                    </a:lnTo>
                    <a:lnTo>
                      <a:pt x="2864416" y="243358"/>
                    </a:lnTo>
                    <a:lnTo>
                      <a:pt x="2848642" y="236148"/>
                    </a:lnTo>
                    <a:lnTo>
                      <a:pt x="2813942" y="219473"/>
                    </a:lnTo>
                    <a:lnTo>
                      <a:pt x="2797717" y="210911"/>
                    </a:lnTo>
                    <a:lnTo>
                      <a:pt x="2763917" y="192884"/>
                    </a:lnTo>
                    <a:lnTo>
                      <a:pt x="2750398" y="185673"/>
                    </a:lnTo>
                    <a:lnTo>
                      <a:pt x="2713443" y="165844"/>
                    </a:lnTo>
                    <a:lnTo>
                      <a:pt x="2703980" y="160436"/>
                    </a:lnTo>
                    <a:lnTo>
                      <a:pt x="2663419" y="139255"/>
                    </a:lnTo>
                    <a:lnTo>
                      <a:pt x="2655307" y="135199"/>
                    </a:lnTo>
                    <a:lnTo>
                      <a:pt x="2612945" y="115821"/>
                    </a:lnTo>
                    <a:lnTo>
                      <a:pt x="2600777" y="110413"/>
                    </a:lnTo>
                    <a:lnTo>
                      <a:pt x="2562922" y="92837"/>
                    </a:lnTo>
                    <a:lnTo>
                      <a:pt x="2543093" y="85175"/>
                    </a:lnTo>
                    <a:lnTo>
                      <a:pt x="2512448" y="73458"/>
                    </a:lnTo>
                    <a:lnTo>
                      <a:pt x="2477296" y="59938"/>
                    </a:lnTo>
                    <a:lnTo>
                      <a:pt x="2462423" y="54530"/>
                    </a:lnTo>
                    <a:lnTo>
                      <a:pt x="2411949" y="36954"/>
                    </a:lnTo>
                    <a:lnTo>
                      <a:pt x="2406091" y="34701"/>
                    </a:lnTo>
                    <a:lnTo>
                      <a:pt x="2361926" y="21632"/>
                    </a:lnTo>
                    <a:lnTo>
                      <a:pt x="2318212" y="9915"/>
                    </a:lnTo>
                    <a:lnTo>
                      <a:pt x="2311451" y="8112"/>
                    </a:lnTo>
                    <a:lnTo>
                      <a:pt x="2261428" y="451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55973" y="9915"/>
                    </a:lnTo>
                    <a:lnTo>
                      <a:pt x="2110456" y="27490"/>
                    </a:lnTo>
                    <a:lnTo>
                      <a:pt x="2098288" y="34701"/>
                    </a:lnTo>
                    <a:lnTo>
                      <a:pt x="2060433" y="57685"/>
                    </a:lnTo>
                    <a:lnTo>
                      <a:pt x="2057278" y="59938"/>
                    </a:lnTo>
                    <a:lnTo>
                      <a:pt x="2024379" y="85175"/>
                    </a:lnTo>
                    <a:lnTo>
                      <a:pt x="2009957" y="95991"/>
                    </a:lnTo>
                    <a:lnTo>
                      <a:pt x="1995086" y="110413"/>
                    </a:lnTo>
                    <a:lnTo>
                      <a:pt x="1967596" y="135199"/>
                    </a:lnTo>
                    <a:lnTo>
                      <a:pt x="1959934" y="142410"/>
                    </a:lnTo>
                    <a:lnTo>
                      <a:pt x="1941457" y="160436"/>
                    </a:lnTo>
                    <a:lnTo>
                      <a:pt x="1915769" y="185673"/>
                    </a:lnTo>
                    <a:lnTo>
                      <a:pt x="1909460" y="191532"/>
                    </a:lnTo>
                    <a:lnTo>
                      <a:pt x="1890082" y="210911"/>
                    </a:lnTo>
                    <a:lnTo>
                      <a:pt x="1863492" y="236148"/>
                    </a:lnTo>
                    <a:lnTo>
                      <a:pt x="1859436" y="240204"/>
                    </a:lnTo>
                    <a:lnTo>
                      <a:pt x="1836002" y="260934"/>
                    </a:lnTo>
                    <a:lnTo>
                      <a:pt x="1808962" y="285721"/>
                    </a:lnTo>
                    <a:lnTo>
                      <a:pt x="1808511" y="286171"/>
                    </a:lnTo>
                    <a:lnTo>
                      <a:pt x="1776064" y="311408"/>
                    </a:lnTo>
                    <a:lnTo>
                      <a:pt x="1758939" y="325379"/>
                    </a:lnTo>
                    <a:lnTo>
                      <a:pt x="1741813" y="336645"/>
                    </a:lnTo>
                    <a:lnTo>
                      <a:pt x="1708465" y="357827"/>
                    </a:lnTo>
                    <a:lnTo>
                      <a:pt x="1701254" y="361432"/>
                    </a:lnTo>
                    <a:lnTo>
                      <a:pt x="1658440" y="385317"/>
                    </a:lnTo>
                    <a:lnTo>
                      <a:pt x="1655285" y="386669"/>
                    </a:lnTo>
                    <a:lnTo>
                      <a:pt x="1607966" y="407400"/>
                    </a:lnTo>
                    <a:lnTo>
                      <a:pt x="1596700" y="411906"/>
                    </a:lnTo>
                    <a:lnTo>
                      <a:pt x="1557942" y="427229"/>
                    </a:lnTo>
                    <a:lnTo>
                      <a:pt x="1533607" y="437144"/>
                    </a:lnTo>
                    <a:lnTo>
                      <a:pt x="1507468" y="447058"/>
                    </a:lnTo>
                    <a:lnTo>
                      <a:pt x="1472767" y="461930"/>
                    </a:lnTo>
                    <a:lnTo>
                      <a:pt x="1457445" y="468690"/>
                    </a:lnTo>
                    <a:lnTo>
                      <a:pt x="1418237" y="487167"/>
                    </a:lnTo>
                    <a:lnTo>
                      <a:pt x="1406971" y="492575"/>
                    </a:lnTo>
                    <a:lnTo>
                      <a:pt x="1365960" y="512404"/>
                    </a:lnTo>
                    <a:lnTo>
                      <a:pt x="1356946" y="516460"/>
                    </a:lnTo>
                    <a:lnTo>
                      <a:pt x="1314584" y="537641"/>
                    </a:lnTo>
                    <a:lnTo>
                      <a:pt x="1306472" y="541247"/>
                    </a:lnTo>
                    <a:lnTo>
                      <a:pt x="1260054" y="562428"/>
                    </a:lnTo>
                    <a:lnTo>
                      <a:pt x="1256448" y="564231"/>
                    </a:lnTo>
                    <a:lnTo>
                      <a:pt x="1205974" y="584510"/>
                    </a:lnTo>
                    <a:lnTo>
                      <a:pt x="1196510" y="587665"/>
                    </a:lnTo>
                    <a:lnTo>
                      <a:pt x="1155951" y="601185"/>
                    </a:lnTo>
                    <a:lnTo>
                      <a:pt x="1112237" y="612902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14893" y="638139"/>
                    </a:lnTo>
                    <a:lnTo>
                      <a:pt x="1004979" y="640843"/>
                    </a:lnTo>
                    <a:lnTo>
                      <a:pt x="954956" y="657067"/>
                    </a:lnTo>
                    <a:lnTo>
                      <a:pt x="939632" y="662926"/>
                    </a:lnTo>
                    <a:lnTo>
                      <a:pt x="904480" y="677798"/>
                    </a:lnTo>
                    <a:lnTo>
                      <a:pt x="885102" y="688163"/>
                    </a:lnTo>
                    <a:lnTo>
                      <a:pt x="854457" y="704387"/>
                    </a:lnTo>
                    <a:lnTo>
                      <a:pt x="839585" y="713400"/>
                    </a:lnTo>
                    <a:lnTo>
                      <a:pt x="803983" y="734130"/>
                    </a:lnTo>
                    <a:lnTo>
                      <a:pt x="797223" y="738637"/>
                    </a:lnTo>
                    <a:lnTo>
                      <a:pt x="757114" y="763424"/>
                    </a:lnTo>
                    <a:lnTo>
                      <a:pt x="753959" y="765677"/>
                    </a:lnTo>
                    <a:lnTo>
                      <a:pt x="714751" y="788661"/>
                    </a:lnTo>
                    <a:lnTo>
                      <a:pt x="703485" y="795421"/>
                    </a:lnTo>
                    <a:lnTo>
                      <a:pt x="664277" y="813898"/>
                    </a:lnTo>
                    <a:lnTo>
                      <a:pt x="653462" y="819306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954"/>
                    </a:lnTo>
                    <a:lnTo>
                      <a:pt x="496179" y="813898"/>
                    </a:lnTo>
                    <a:lnTo>
                      <a:pt x="456972" y="788661"/>
                    </a:lnTo>
                    <a:lnTo>
                      <a:pt x="452465" y="785506"/>
                    </a:lnTo>
                    <a:lnTo>
                      <a:pt x="429482" y="763424"/>
                    </a:lnTo>
                    <a:lnTo>
                      <a:pt x="402893" y="738637"/>
                    </a:lnTo>
                    <a:lnTo>
                      <a:pt x="401991" y="737736"/>
                    </a:lnTo>
                    <a:lnTo>
                      <a:pt x="383064" y="713400"/>
                    </a:lnTo>
                    <a:lnTo>
                      <a:pt x="362783" y="688163"/>
                    </a:lnTo>
                    <a:lnTo>
                      <a:pt x="351968" y="674643"/>
                    </a:lnTo>
                    <a:lnTo>
                      <a:pt x="343855" y="662926"/>
                    </a:lnTo>
                    <a:lnTo>
                      <a:pt x="325829" y="638139"/>
                    </a:lnTo>
                    <a:lnTo>
                      <a:pt x="308703" y="612902"/>
                    </a:lnTo>
                    <a:lnTo>
                      <a:pt x="301494" y="602987"/>
                    </a:lnTo>
                    <a:lnTo>
                      <a:pt x="291579" y="587665"/>
                    </a:lnTo>
                    <a:lnTo>
                      <a:pt x="275355" y="562428"/>
                    </a:lnTo>
                    <a:lnTo>
                      <a:pt x="258680" y="537641"/>
                    </a:lnTo>
                    <a:lnTo>
                      <a:pt x="251469" y="526375"/>
                    </a:lnTo>
                    <a:lnTo>
                      <a:pt x="242006" y="512404"/>
                    </a:lnTo>
                    <a:lnTo>
                      <a:pt x="225332" y="487167"/>
                    </a:lnTo>
                    <a:lnTo>
                      <a:pt x="208656" y="461930"/>
                    </a:lnTo>
                    <a:lnTo>
                      <a:pt x="200995" y="451114"/>
                    </a:lnTo>
                    <a:lnTo>
                      <a:pt x="190180" y="437144"/>
                    </a:lnTo>
                    <a:lnTo>
                      <a:pt x="171251" y="411906"/>
                    </a:lnTo>
                    <a:lnTo>
                      <a:pt x="152323" y="386669"/>
                    </a:lnTo>
                    <a:lnTo>
                      <a:pt x="150971" y="384866"/>
                    </a:lnTo>
                    <a:lnTo>
                      <a:pt x="128889" y="361432"/>
                    </a:lnTo>
                    <a:lnTo>
                      <a:pt x="105004" y="336645"/>
                    </a:lnTo>
                    <a:lnTo>
                      <a:pt x="100497" y="332139"/>
                    </a:lnTo>
                    <a:lnTo>
                      <a:pt x="70303" y="311408"/>
                    </a:lnTo>
                    <a:lnTo>
                      <a:pt x="50474" y="296987"/>
                    </a:lnTo>
                    <a:lnTo>
                      <a:pt x="13519" y="286171"/>
                    </a:lnTo>
                    <a:lnTo>
                      <a:pt x="0" y="282115"/>
                    </a:lnTo>
                    <a:lnTo>
                      <a:pt x="0" y="286171"/>
                    </a:lnTo>
                    <a:lnTo>
                      <a:pt x="0" y="311408"/>
                    </a:lnTo>
                    <a:lnTo>
                      <a:pt x="0" y="336645"/>
                    </a:lnTo>
                    <a:lnTo>
                      <a:pt x="0" y="361432"/>
                    </a:lnTo>
                    <a:lnTo>
                      <a:pt x="0" y="386669"/>
                    </a:lnTo>
                    <a:lnTo>
                      <a:pt x="0" y="411906"/>
                    </a:lnTo>
                    <a:lnTo>
                      <a:pt x="0" y="437144"/>
                    </a:lnTo>
                    <a:lnTo>
                      <a:pt x="0" y="461930"/>
                    </a:lnTo>
                    <a:lnTo>
                      <a:pt x="0" y="487167"/>
                    </a:lnTo>
                    <a:lnTo>
                      <a:pt x="0" y="512404"/>
                    </a:lnTo>
                    <a:lnTo>
                      <a:pt x="0" y="537641"/>
                    </a:lnTo>
                    <a:lnTo>
                      <a:pt x="0" y="562428"/>
                    </a:lnTo>
                    <a:lnTo>
                      <a:pt x="0" y="587665"/>
                    </a:lnTo>
                    <a:lnTo>
                      <a:pt x="0" y="603438"/>
                    </a:lnTo>
                    <a:lnTo>
                      <a:pt x="30645" y="612902"/>
                    </a:lnTo>
                    <a:lnTo>
                      <a:pt x="50474" y="619211"/>
                    </a:lnTo>
                    <a:lnTo>
                      <a:pt x="76612" y="638139"/>
                    </a:lnTo>
                    <a:lnTo>
                      <a:pt x="100497" y="654363"/>
                    </a:lnTo>
                    <a:lnTo>
                      <a:pt x="109060" y="662926"/>
                    </a:lnTo>
                    <a:lnTo>
                      <a:pt x="133396" y="688163"/>
                    </a:lnTo>
                    <a:lnTo>
                      <a:pt x="150971" y="707542"/>
                    </a:lnTo>
                    <a:lnTo>
                      <a:pt x="155028" y="713400"/>
                    </a:lnTo>
                    <a:lnTo>
                      <a:pt x="174406" y="738637"/>
                    </a:lnTo>
                    <a:lnTo>
                      <a:pt x="193334" y="763424"/>
                    </a:lnTo>
                    <a:lnTo>
                      <a:pt x="200995" y="773789"/>
                    </a:lnTo>
                    <a:lnTo>
                      <a:pt x="211361" y="788661"/>
                    </a:lnTo>
                    <a:lnTo>
                      <a:pt x="228036" y="813898"/>
                    </a:lnTo>
                    <a:lnTo>
                      <a:pt x="244710" y="839135"/>
                    </a:lnTo>
                    <a:lnTo>
                      <a:pt x="251469" y="848599"/>
                    </a:lnTo>
                    <a:lnTo>
                      <a:pt x="261835" y="863922"/>
                    </a:lnTo>
                    <a:lnTo>
                      <a:pt x="278058" y="889159"/>
                    </a:lnTo>
                    <a:lnTo>
                      <a:pt x="294283" y="914396"/>
                    </a:lnTo>
                    <a:lnTo>
                      <a:pt x="301494" y="925212"/>
                    </a:lnTo>
                    <a:lnTo>
                      <a:pt x="311408" y="939633"/>
                    </a:lnTo>
                    <a:lnTo>
                      <a:pt x="328533" y="964419"/>
                    </a:lnTo>
                    <a:lnTo>
                      <a:pt x="346560" y="989657"/>
                    </a:lnTo>
                    <a:lnTo>
                      <a:pt x="351968" y="997318"/>
                    </a:lnTo>
                    <a:lnTo>
                      <a:pt x="365938" y="1014894"/>
                    </a:lnTo>
                    <a:lnTo>
                      <a:pt x="385768" y="1040131"/>
                    </a:lnTo>
                    <a:lnTo>
                      <a:pt x="401991" y="1059509"/>
                    </a:lnTo>
                    <a:lnTo>
                      <a:pt x="407850" y="1064917"/>
                    </a:lnTo>
                    <a:lnTo>
                      <a:pt x="433988" y="1090155"/>
                    </a:lnTo>
                    <a:lnTo>
                      <a:pt x="452465" y="1107730"/>
                    </a:lnTo>
                    <a:lnTo>
                      <a:pt x="464183" y="1115392"/>
                    </a:lnTo>
                    <a:lnTo>
                      <a:pt x="502489" y="1139727"/>
                    </a:lnTo>
                    <a:lnTo>
                      <a:pt x="504742" y="1140629"/>
                    </a:lnTo>
                    <a:close/>
                  </a:path>
                </a:pathLst>
              </a:custGeom>
              <a:solidFill>
                <a:srgbClr val="FCD5BF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任意多边形: 形状 19">
                <a:extLst>
                  <a:ext uri="{FF2B5EF4-FFF2-40B4-BE49-F238E27FC236}">
                    <a16:creationId xmlns:a16="http://schemas.microsoft.com/office/drawing/2014/main" id="{130748A3-8BF1-4E2F-8C93-7DC441BD4310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1155050"/>
              </a:xfrm>
              <a:custGeom>
                <a:avLst/>
                <a:gdLst>
                  <a:gd name="connsiteX0" fmla="*/ 502489 w 7487769"/>
                  <a:gd name="connsiteY0" fmla="*/ 1140178 h 1155050"/>
                  <a:gd name="connsiteX1" fmla="*/ 552963 w 7487769"/>
                  <a:gd name="connsiteY1" fmla="*/ 1155050 h 1155050"/>
                  <a:gd name="connsiteX2" fmla="*/ 602986 w 7487769"/>
                  <a:gd name="connsiteY2" fmla="*/ 1155050 h 1155050"/>
                  <a:gd name="connsiteX3" fmla="*/ 653462 w 7487769"/>
                  <a:gd name="connsiteY3" fmla="*/ 1141530 h 1155050"/>
                  <a:gd name="connsiteX4" fmla="*/ 664277 w 7487769"/>
                  <a:gd name="connsiteY4" fmla="*/ 1136122 h 1155050"/>
                  <a:gd name="connsiteX5" fmla="*/ 703485 w 7487769"/>
                  <a:gd name="connsiteY5" fmla="*/ 1117645 h 1155050"/>
                  <a:gd name="connsiteX6" fmla="*/ 714751 w 7487769"/>
                  <a:gd name="connsiteY6" fmla="*/ 1110885 h 1155050"/>
                  <a:gd name="connsiteX7" fmla="*/ 753959 w 7487769"/>
                  <a:gd name="connsiteY7" fmla="*/ 1087901 h 1155050"/>
                  <a:gd name="connsiteX8" fmla="*/ 757114 w 7487769"/>
                  <a:gd name="connsiteY8" fmla="*/ 1085648 h 1155050"/>
                  <a:gd name="connsiteX9" fmla="*/ 797223 w 7487769"/>
                  <a:gd name="connsiteY9" fmla="*/ 1060862 h 1155050"/>
                  <a:gd name="connsiteX10" fmla="*/ 803983 w 7487769"/>
                  <a:gd name="connsiteY10" fmla="*/ 1056355 h 1155050"/>
                  <a:gd name="connsiteX11" fmla="*/ 839585 w 7487769"/>
                  <a:gd name="connsiteY11" fmla="*/ 1035624 h 1155050"/>
                  <a:gd name="connsiteX12" fmla="*/ 854457 w 7487769"/>
                  <a:gd name="connsiteY12" fmla="*/ 1026611 h 1155050"/>
                  <a:gd name="connsiteX13" fmla="*/ 885102 w 7487769"/>
                  <a:gd name="connsiteY13" fmla="*/ 1010387 h 1155050"/>
                  <a:gd name="connsiteX14" fmla="*/ 904480 w 7487769"/>
                  <a:gd name="connsiteY14" fmla="*/ 1000022 h 1155050"/>
                  <a:gd name="connsiteX15" fmla="*/ 939632 w 7487769"/>
                  <a:gd name="connsiteY15" fmla="*/ 985150 h 1155050"/>
                  <a:gd name="connsiteX16" fmla="*/ 954956 w 7487769"/>
                  <a:gd name="connsiteY16" fmla="*/ 979291 h 1155050"/>
                  <a:gd name="connsiteX17" fmla="*/ 1004979 w 7487769"/>
                  <a:gd name="connsiteY17" fmla="*/ 963067 h 1155050"/>
                  <a:gd name="connsiteX18" fmla="*/ 1014893 w 7487769"/>
                  <a:gd name="connsiteY18" fmla="*/ 960364 h 1155050"/>
                  <a:gd name="connsiteX19" fmla="*/ 1055453 w 7487769"/>
                  <a:gd name="connsiteY19" fmla="*/ 949097 h 1155050"/>
                  <a:gd name="connsiteX20" fmla="*/ 1105477 w 7487769"/>
                  <a:gd name="connsiteY20" fmla="*/ 936929 h 1155050"/>
                  <a:gd name="connsiteX21" fmla="*/ 1112237 w 7487769"/>
                  <a:gd name="connsiteY21" fmla="*/ 935126 h 1155050"/>
                  <a:gd name="connsiteX22" fmla="*/ 1155951 w 7487769"/>
                  <a:gd name="connsiteY22" fmla="*/ 923409 h 1155050"/>
                  <a:gd name="connsiteX23" fmla="*/ 1196510 w 7487769"/>
                  <a:gd name="connsiteY23" fmla="*/ 909889 h 1155050"/>
                  <a:gd name="connsiteX24" fmla="*/ 1205974 w 7487769"/>
                  <a:gd name="connsiteY24" fmla="*/ 906735 h 1155050"/>
                  <a:gd name="connsiteX25" fmla="*/ 1256448 w 7487769"/>
                  <a:gd name="connsiteY25" fmla="*/ 886455 h 1155050"/>
                  <a:gd name="connsiteX26" fmla="*/ 1260054 w 7487769"/>
                  <a:gd name="connsiteY26" fmla="*/ 884652 h 1155050"/>
                  <a:gd name="connsiteX27" fmla="*/ 1306472 w 7487769"/>
                  <a:gd name="connsiteY27" fmla="*/ 863471 h 1155050"/>
                  <a:gd name="connsiteX28" fmla="*/ 1314584 w 7487769"/>
                  <a:gd name="connsiteY28" fmla="*/ 859866 h 1155050"/>
                  <a:gd name="connsiteX29" fmla="*/ 1356946 w 7487769"/>
                  <a:gd name="connsiteY29" fmla="*/ 838684 h 1155050"/>
                  <a:gd name="connsiteX30" fmla="*/ 1365960 w 7487769"/>
                  <a:gd name="connsiteY30" fmla="*/ 834628 h 1155050"/>
                  <a:gd name="connsiteX31" fmla="*/ 1406971 w 7487769"/>
                  <a:gd name="connsiteY31" fmla="*/ 814799 h 1155050"/>
                  <a:gd name="connsiteX32" fmla="*/ 1418237 w 7487769"/>
                  <a:gd name="connsiteY32" fmla="*/ 809391 h 1155050"/>
                  <a:gd name="connsiteX33" fmla="*/ 1457445 w 7487769"/>
                  <a:gd name="connsiteY33" fmla="*/ 790914 h 1155050"/>
                  <a:gd name="connsiteX34" fmla="*/ 1472767 w 7487769"/>
                  <a:gd name="connsiteY34" fmla="*/ 784154 h 1155050"/>
                  <a:gd name="connsiteX35" fmla="*/ 1507468 w 7487769"/>
                  <a:gd name="connsiteY35" fmla="*/ 769282 h 1155050"/>
                  <a:gd name="connsiteX36" fmla="*/ 1533607 w 7487769"/>
                  <a:gd name="connsiteY36" fmla="*/ 759368 h 1155050"/>
                  <a:gd name="connsiteX37" fmla="*/ 1557942 w 7487769"/>
                  <a:gd name="connsiteY37" fmla="*/ 749453 h 1155050"/>
                  <a:gd name="connsiteX38" fmla="*/ 1596700 w 7487769"/>
                  <a:gd name="connsiteY38" fmla="*/ 734131 h 1155050"/>
                  <a:gd name="connsiteX39" fmla="*/ 1607966 w 7487769"/>
                  <a:gd name="connsiteY39" fmla="*/ 729624 h 1155050"/>
                  <a:gd name="connsiteX40" fmla="*/ 1655285 w 7487769"/>
                  <a:gd name="connsiteY40" fmla="*/ 708893 h 1155050"/>
                  <a:gd name="connsiteX41" fmla="*/ 1658440 w 7487769"/>
                  <a:gd name="connsiteY41" fmla="*/ 707541 h 1155050"/>
                  <a:gd name="connsiteX42" fmla="*/ 1701254 w 7487769"/>
                  <a:gd name="connsiteY42" fmla="*/ 683656 h 1155050"/>
                  <a:gd name="connsiteX43" fmla="*/ 1708465 w 7487769"/>
                  <a:gd name="connsiteY43" fmla="*/ 680051 h 1155050"/>
                  <a:gd name="connsiteX44" fmla="*/ 1741813 w 7487769"/>
                  <a:gd name="connsiteY44" fmla="*/ 658870 h 1155050"/>
                  <a:gd name="connsiteX45" fmla="*/ 1758939 w 7487769"/>
                  <a:gd name="connsiteY45" fmla="*/ 647603 h 1155050"/>
                  <a:gd name="connsiteX46" fmla="*/ 1776064 w 7487769"/>
                  <a:gd name="connsiteY46" fmla="*/ 633633 h 1155050"/>
                  <a:gd name="connsiteX47" fmla="*/ 1808511 w 7487769"/>
                  <a:gd name="connsiteY47" fmla="*/ 608395 h 1155050"/>
                  <a:gd name="connsiteX48" fmla="*/ 1808962 w 7487769"/>
                  <a:gd name="connsiteY48" fmla="*/ 607945 h 1155050"/>
                  <a:gd name="connsiteX49" fmla="*/ 1836002 w 7487769"/>
                  <a:gd name="connsiteY49" fmla="*/ 583158 h 1155050"/>
                  <a:gd name="connsiteX50" fmla="*/ 1859436 w 7487769"/>
                  <a:gd name="connsiteY50" fmla="*/ 562428 h 1155050"/>
                  <a:gd name="connsiteX51" fmla="*/ 1863492 w 7487769"/>
                  <a:gd name="connsiteY51" fmla="*/ 558372 h 1155050"/>
                  <a:gd name="connsiteX52" fmla="*/ 1890082 w 7487769"/>
                  <a:gd name="connsiteY52" fmla="*/ 533135 h 1155050"/>
                  <a:gd name="connsiteX53" fmla="*/ 1909460 w 7487769"/>
                  <a:gd name="connsiteY53" fmla="*/ 513756 h 1155050"/>
                  <a:gd name="connsiteX54" fmla="*/ 1915769 w 7487769"/>
                  <a:gd name="connsiteY54" fmla="*/ 507898 h 1155050"/>
                  <a:gd name="connsiteX55" fmla="*/ 1941457 w 7487769"/>
                  <a:gd name="connsiteY55" fmla="*/ 482660 h 1155050"/>
                  <a:gd name="connsiteX56" fmla="*/ 1959934 w 7487769"/>
                  <a:gd name="connsiteY56" fmla="*/ 464634 h 1155050"/>
                  <a:gd name="connsiteX57" fmla="*/ 1967596 w 7487769"/>
                  <a:gd name="connsiteY57" fmla="*/ 457423 h 1155050"/>
                  <a:gd name="connsiteX58" fmla="*/ 1995086 w 7487769"/>
                  <a:gd name="connsiteY58" fmla="*/ 432637 h 1155050"/>
                  <a:gd name="connsiteX59" fmla="*/ 2009957 w 7487769"/>
                  <a:gd name="connsiteY59" fmla="*/ 418216 h 1155050"/>
                  <a:gd name="connsiteX60" fmla="*/ 2024379 w 7487769"/>
                  <a:gd name="connsiteY60" fmla="*/ 407400 h 1155050"/>
                  <a:gd name="connsiteX61" fmla="*/ 2057278 w 7487769"/>
                  <a:gd name="connsiteY61" fmla="*/ 382162 h 1155050"/>
                  <a:gd name="connsiteX62" fmla="*/ 2060433 w 7487769"/>
                  <a:gd name="connsiteY62" fmla="*/ 379909 h 1155050"/>
                  <a:gd name="connsiteX63" fmla="*/ 2098288 w 7487769"/>
                  <a:gd name="connsiteY63" fmla="*/ 356925 h 1155050"/>
                  <a:gd name="connsiteX64" fmla="*/ 2110456 w 7487769"/>
                  <a:gd name="connsiteY64" fmla="*/ 349715 h 1155050"/>
                  <a:gd name="connsiteX65" fmla="*/ 2155973 w 7487769"/>
                  <a:gd name="connsiteY65" fmla="*/ 332139 h 1155050"/>
                  <a:gd name="connsiteX66" fmla="*/ 2160930 w 7487769"/>
                  <a:gd name="connsiteY66" fmla="*/ 330336 h 1155050"/>
                  <a:gd name="connsiteX67" fmla="*/ 2210954 w 7487769"/>
                  <a:gd name="connsiteY67" fmla="*/ 322224 h 1155050"/>
                  <a:gd name="connsiteX68" fmla="*/ 2261428 w 7487769"/>
                  <a:gd name="connsiteY68" fmla="*/ 322675 h 1155050"/>
                  <a:gd name="connsiteX69" fmla="*/ 2311451 w 7487769"/>
                  <a:gd name="connsiteY69" fmla="*/ 330336 h 1155050"/>
                  <a:gd name="connsiteX70" fmla="*/ 2318212 w 7487769"/>
                  <a:gd name="connsiteY70" fmla="*/ 332139 h 1155050"/>
                  <a:gd name="connsiteX71" fmla="*/ 2361926 w 7487769"/>
                  <a:gd name="connsiteY71" fmla="*/ 343856 h 1155050"/>
                  <a:gd name="connsiteX72" fmla="*/ 2406091 w 7487769"/>
                  <a:gd name="connsiteY72" fmla="*/ 356925 h 1155050"/>
                  <a:gd name="connsiteX73" fmla="*/ 2411949 w 7487769"/>
                  <a:gd name="connsiteY73" fmla="*/ 359179 h 1155050"/>
                  <a:gd name="connsiteX74" fmla="*/ 2462423 w 7487769"/>
                  <a:gd name="connsiteY74" fmla="*/ 376755 h 1155050"/>
                  <a:gd name="connsiteX75" fmla="*/ 2477296 w 7487769"/>
                  <a:gd name="connsiteY75" fmla="*/ 382162 h 1155050"/>
                  <a:gd name="connsiteX76" fmla="*/ 2512448 w 7487769"/>
                  <a:gd name="connsiteY76" fmla="*/ 395682 h 1155050"/>
                  <a:gd name="connsiteX77" fmla="*/ 2543093 w 7487769"/>
                  <a:gd name="connsiteY77" fmla="*/ 407400 h 1155050"/>
                  <a:gd name="connsiteX78" fmla="*/ 2562922 w 7487769"/>
                  <a:gd name="connsiteY78" fmla="*/ 415061 h 1155050"/>
                  <a:gd name="connsiteX79" fmla="*/ 2600777 w 7487769"/>
                  <a:gd name="connsiteY79" fmla="*/ 432637 h 1155050"/>
                  <a:gd name="connsiteX80" fmla="*/ 2612945 w 7487769"/>
                  <a:gd name="connsiteY80" fmla="*/ 438045 h 1155050"/>
                  <a:gd name="connsiteX81" fmla="*/ 2655307 w 7487769"/>
                  <a:gd name="connsiteY81" fmla="*/ 457423 h 1155050"/>
                  <a:gd name="connsiteX82" fmla="*/ 2663419 w 7487769"/>
                  <a:gd name="connsiteY82" fmla="*/ 461479 h 1155050"/>
                  <a:gd name="connsiteX83" fmla="*/ 2703980 w 7487769"/>
                  <a:gd name="connsiteY83" fmla="*/ 482660 h 1155050"/>
                  <a:gd name="connsiteX84" fmla="*/ 2713443 w 7487769"/>
                  <a:gd name="connsiteY84" fmla="*/ 488068 h 1155050"/>
                  <a:gd name="connsiteX85" fmla="*/ 2750398 w 7487769"/>
                  <a:gd name="connsiteY85" fmla="*/ 507898 h 1155050"/>
                  <a:gd name="connsiteX86" fmla="*/ 2763917 w 7487769"/>
                  <a:gd name="connsiteY86" fmla="*/ 515108 h 1155050"/>
                  <a:gd name="connsiteX87" fmla="*/ 2797717 w 7487769"/>
                  <a:gd name="connsiteY87" fmla="*/ 533135 h 1155050"/>
                  <a:gd name="connsiteX88" fmla="*/ 2813942 w 7487769"/>
                  <a:gd name="connsiteY88" fmla="*/ 541697 h 1155050"/>
                  <a:gd name="connsiteX89" fmla="*/ 2848642 w 7487769"/>
                  <a:gd name="connsiteY89" fmla="*/ 558372 h 1155050"/>
                  <a:gd name="connsiteX90" fmla="*/ 2864416 w 7487769"/>
                  <a:gd name="connsiteY90" fmla="*/ 565582 h 1155050"/>
                  <a:gd name="connsiteX91" fmla="*/ 2909482 w 7487769"/>
                  <a:gd name="connsiteY91" fmla="*/ 583158 h 1155050"/>
                  <a:gd name="connsiteX92" fmla="*/ 2914439 w 7487769"/>
                  <a:gd name="connsiteY92" fmla="*/ 585412 h 1155050"/>
                  <a:gd name="connsiteX93" fmla="*/ 2964913 w 7487769"/>
                  <a:gd name="connsiteY93" fmla="*/ 599382 h 1155050"/>
                  <a:gd name="connsiteX94" fmla="*/ 3014937 w 7487769"/>
                  <a:gd name="connsiteY94" fmla="*/ 606593 h 1155050"/>
                  <a:gd name="connsiteX95" fmla="*/ 3065411 w 7487769"/>
                  <a:gd name="connsiteY95" fmla="*/ 606593 h 1155050"/>
                  <a:gd name="connsiteX96" fmla="*/ 3115885 w 7487769"/>
                  <a:gd name="connsiteY96" fmla="*/ 600734 h 1155050"/>
                  <a:gd name="connsiteX97" fmla="*/ 3165909 w 7487769"/>
                  <a:gd name="connsiteY97" fmla="*/ 588116 h 1155050"/>
                  <a:gd name="connsiteX98" fmla="*/ 3182584 w 7487769"/>
                  <a:gd name="connsiteY98" fmla="*/ 583158 h 1155050"/>
                  <a:gd name="connsiteX99" fmla="*/ 3216384 w 7487769"/>
                  <a:gd name="connsiteY99" fmla="*/ 573244 h 1155050"/>
                  <a:gd name="connsiteX100" fmla="*/ 3257844 w 7487769"/>
                  <a:gd name="connsiteY100" fmla="*/ 558372 h 1155050"/>
                  <a:gd name="connsiteX101" fmla="*/ 3266407 w 7487769"/>
                  <a:gd name="connsiteY101" fmla="*/ 555217 h 1155050"/>
                  <a:gd name="connsiteX102" fmla="*/ 3316881 w 7487769"/>
                  <a:gd name="connsiteY102" fmla="*/ 537641 h 1155050"/>
                  <a:gd name="connsiteX103" fmla="*/ 3332204 w 7487769"/>
                  <a:gd name="connsiteY103" fmla="*/ 533135 h 1155050"/>
                  <a:gd name="connsiteX104" fmla="*/ 3366905 w 7487769"/>
                  <a:gd name="connsiteY104" fmla="*/ 522319 h 1155050"/>
                  <a:gd name="connsiteX105" fmla="*/ 3417379 w 7487769"/>
                  <a:gd name="connsiteY105" fmla="*/ 510151 h 1155050"/>
                  <a:gd name="connsiteX106" fmla="*/ 3438109 w 7487769"/>
                  <a:gd name="connsiteY106" fmla="*/ 507898 h 1155050"/>
                  <a:gd name="connsiteX107" fmla="*/ 3467403 w 7487769"/>
                  <a:gd name="connsiteY107" fmla="*/ 505194 h 1155050"/>
                  <a:gd name="connsiteX108" fmla="*/ 3517877 w 7487769"/>
                  <a:gd name="connsiteY108" fmla="*/ 506546 h 1155050"/>
                  <a:gd name="connsiteX109" fmla="*/ 3525088 w 7487769"/>
                  <a:gd name="connsiteY109" fmla="*/ 507898 h 1155050"/>
                  <a:gd name="connsiteX110" fmla="*/ 3567900 w 7487769"/>
                  <a:gd name="connsiteY110" fmla="*/ 516460 h 1155050"/>
                  <a:gd name="connsiteX111" fmla="*/ 3618374 w 7487769"/>
                  <a:gd name="connsiteY111" fmla="*/ 532233 h 1155050"/>
                  <a:gd name="connsiteX112" fmla="*/ 3620177 w 7487769"/>
                  <a:gd name="connsiteY112" fmla="*/ 533135 h 1155050"/>
                  <a:gd name="connsiteX113" fmla="*/ 3668399 w 7487769"/>
                  <a:gd name="connsiteY113" fmla="*/ 555217 h 1155050"/>
                  <a:gd name="connsiteX114" fmla="*/ 3673806 w 7487769"/>
                  <a:gd name="connsiteY114" fmla="*/ 558372 h 1155050"/>
                  <a:gd name="connsiteX115" fmla="*/ 3718873 w 7487769"/>
                  <a:gd name="connsiteY115" fmla="*/ 580905 h 1155050"/>
                  <a:gd name="connsiteX116" fmla="*/ 3722929 w 7487769"/>
                  <a:gd name="connsiteY116" fmla="*/ 583158 h 1155050"/>
                  <a:gd name="connsiteX117" fmla="*/ 3768896 w 7487769"/>
                  <a:gd name="connsiteY117" fmla="*/ 607044 h 1155050"/>
                  <a:gd name="connsiteX118" fmla="*/ 3771150 w 7487769"/>
                  <a:gd name="connsiteY118" fmla="*/ 608395 h 1155050"/>
                  <a:gd name="connsiteX119" fmla="*/ 3819371 w 7487769"/>
                  <a:gd name="connsiteY119" fmla="*/ 630478 h 1155050"/>
                  <a:gd name="connsiteX120" fmla="*/ 3826582 w 7487769"/>
                  <a:gd name="connsiteY120" fmla="*/ 633633 h 1155050"/>
                  <a:gd name="connsiteX121" fmla="*/ 3869394 w 7487769"/>
                  <a:gd name="connsiteY121" fmla="*/ 650307 h 1155050"/>
                  <a:gd name="connsiteX122" fmla="*/ 3899138 w 7487769"/>
                  <a:gd name="connsiteY122" fmla="*/ 658870 h 1155050"/>
                  <a:gd name="connsiteX123" fmla="*/ 3919868 w 7487769"/>
                  <a:gd name="connsiteY123" fmla="*/ 665179 h 1155050"/>
                  <a:gd name="connsiteX124" fmla="*/ 3969893 w 7487769"/>
                  <a:gd name="connsiteY124" fmla="*/ 675544 h 1155050"/>
                  <a:gd name="connsiteX125" fmla="*/ 4020367 w 7487769"/>
                  <a:gd name="connsiteY125" fmla="*/ 682304 h 1155050"/>
                  <a:gd name="connsiteX126" fmla="*/ 4037041 w 7487769"/>
                  <a:gd name="connsiteY126" fmla="*/ 683656 h 1155050"/>
                  <a:gd name="connsiteX127" fmla="*/ 4070390 w 7487769"/>
                  <a:gd name="connsiteY127" fmla="*/ 686811 h 1155050"/>
                  <a:gd name="connsiteX128" fmla="*/ 4120865 w 7487769"/>
                  <a:gd name="connsiteY128" fmla="*/ 691768 h 1155050"/>
                  <a:gd name="connsiteX129" fmla="*/ 4170888 w 7487769"/>
                  <a:gd name="connsiteY129" fmla="*/ 698979 h 1155050"/>
                  <a:gd name="connsiteX130" fmla="*/ 4221362 w 7487769"/>
                  <a:gd name="connsiteY130" fmla="*/ 707992 h 1155050"/>
                  <a:gd name="connsiteX131" fmla="*/ 4224968 w 7487769"/>
                  <a:gd name="connsiteY131" fmla="*/ 708893 h 1155050"/>
                  <a:gd name="connsiteX132" fmla="*/ 4271387 w 7487769"/>
                  <a:gd name="connsiteY132" fmla="*/ 719709 h 1155050"/>
                  <a:gd name="connsiteX133" fmla="*/ 4321861 w 7487769"/>
                  <a:gd name="connsiteY133" fmla="*/ 731877 h 1155050"/>
                  <a:gd name="connsiteX134" fmla="*/ 4330423 w 7487769"/>
                  <a:gd name="connsiteY134" fmla="*/ 734131 h 1155050"/>
                  <a:gd name="connsiteX135" fmla="*/ 4371884 w 7487769"/>
                  <a:gd name="connsiteY135" fmla="*/ 744946 h 1155050"/>
                  <a:gd name="connsiteX136" fmla="*/ 4422358 w 7487769"/>
                  <a:gd name="connsiteY136" fmla="*/ 756213 h 1155050"/>
                  <a:gd name="connsiteX137" fmla="*/ 4435427 w 7487769"/>
                  <a:gd name="connsiteY137" fmla="*/ 759368 h 1155050"/>
                  <a:gd name="connsiteX138" fmla="*/ 4472382 w 7487769"/>
                  <a:gd name="connsiteY138" fmla="*/ 767480 h 1155050"/>
                  <a:gd name="connsiteX139" fmla="*/ 4522856 w 7487769"/>
                  <a:gd name="connsiteY139" fmla="*/ 777394 h 1155050"/>
                  <a:gd name="connsiteX140" fmla="*/ 4566570 w 7487769"/>
                  <a:gd name="connsiteY140" fmla="*/ 784154 h 1155050"/>
                  <a:gd name="connsiteX141" fmla="*/ 4572880 w 7487769"/>
                  <a:gd name="connsiteY141" fmla="*/ 785506 h 1155050"/>
                  <a:gd name="connsiteX142" fmla="*/ 4623354 w 7487769"/>
                  <a:gd name="connsiteY142" fmla="*/ 793168 h 1155050"/>
                  <a:gd name="connsiteX143" fmla="*/ 4673377 w 7487769"/>
                  <a:gd name="connsiteY143" fmla="*/ 799026 h 1155050"/>
                  <a:gd name="connsiteX144" fmla="*/ 4723851 w 7487769"/>
                  <a:gd name="connsiteY144" fmla="*/ 801279 h 1155050"/>
                  <a:gd name="connsiteX145" fmla="*/ 4773876 w 7487769"/>
                  <a:gd name="connsiteY145" fmla="*/ 799026 h 1155050"/>
                  <a:gd name="connsiteX146" fmla="*/ 4824350 w 7487769"/>
                  <a:gd name="connsiteY146" fmla="*/ 788210 h 1155050"/>
                  <a:gd name="connsiteX147" fmla="*/ 4833364 w 7487769"/>
                  <a:gd name="connsiteY147" fmla="*/ 784154 h 1155050"/>
                  <a:gd name="connsiteX148" fmla="*/ 4874374 w 7487769"/>
                  <a:gd name="connsiteY148" fmla="*/ 767029 h 1155050"/>
                  <a:gd name="connsiteX149" fmla="*/ 4887442 w 7487769"/>
                  <a:gd name="connsiteY149" fmla="*/ 759368 h 1155050"/>
                  <a:gd name="connsiteX150" fmla="*/ 4924848 w 7487769"/>
                  <a:gd name="connsiteY150" fmla="*/ 734581 h 1155050"/>
                  <a:gd name="connsiteX151" fmla="*/ 4925298 w 7487769"/>
                  <a:gd name="connsiteY151" fmla="*/ 734131 h 1155050"/>
                  <a:gd name="connsiteX152" fmla="*/ 4955042 w 7487769"/>
                  <a:gd name="connsiteY152" fmla="*/ 708893 h 1155050"/>
                  <a:gd name="connsiteX153" fmla="*/ 4974871 w 7487769"/>
                  <a:gd name="connsiteY153" fmla="*/ 691318 h 1155050"/>
                  <a:gd name="connsiteX154" fmla="*/ 4982533 w 7487769"/>
                  <a:gd name="connsiteY154" fmla="*/ 683656 h 1155050"/>
                  <a:gd name="connsiteX155" fmla="*/ 5006418 w 7487769"/>
                  <a:gd name="connsiteY155" fmla="*/ 658870 h 1155050"/>
                  <a:gd name="connsiteX156" fmla="*/ 5025345 w 7487769"/>
                  <a:gd name="connsiteY156" fmla="*/ 639041 h 1155050"/>
                  <a:gd name="connsiteX157" fmla="*/ 5029852 w 7487769"/>
                  <a:gd name="connsiteY157" fmla="*/ 633633 h 1155050"/>
                  <a:gd name="connsiteX158" fmla="*/ 5051934 w 7487769"/>
                  <a:gd name="connsiteY158" fmla="*/ 608395 h 1155050"/>
                  <a:gd name="connsiteX159" fmla="*/ 5074018 w 7487769"/>
                  <a:gd name="connsiteY159" fmla="*/ 583158 h 1155050"/>
                  <a:gd name="connsiteX160" fmla="*/ 5075370 w 7487769"/>
                  <a:gd name="connsiteY160" fmla="*/ 581356 h 1155050"/>
                  <a:gd name="connsiteX161" fmla="*/ 5095649 w 7487769"/>
                  <a:gd name="connsiteY161" fmla="*/ 558372 h 1155050"/>
                  <a:gd name="connsiteX162" fmla="*/ 5117732 w 7487769"/>
                  <a:gd name="connsiteY162" fmla="*/ 533135 h 1155050"/>
                  <a:gd name="connsiteX163" fmla="*/ 5125844 w 7487769"/>
                  <a:gd name="connsiteY163" fmla="*/ 523671 h 1155050"/>
                  <a:gd name="connsiteX164" fmla="*/ 5140265 w 7487769"/>
                  <a:gd name="connsiteY164" fmla="*/ 507898 h 1155050"/>
                  <a:gd name="connsiteX165" fmla="*/ 5164150 w 7487769"/>
                  <a:gd name="connsiteY165" fmla="*/ 482660 h 1155050"/>
                  <a:gd name="connsiteX166" fmla="*/ 5175867 w 7487769"/>
                  <a:gd name="connsiteY166" fmla="*/ 470042 h 1155050"/>
                  <a:gd name="connsiteX167" fmla="*/ 5189838 w 7487769"/>
                  <a:gd name="connsiteY167" fmla="*/ 457423 h 1155050"/>
                  <a:gd name="connsiteX168" fmla="*/ 5218680 w 7487769"/>
                  <a:gd name="connsiteY168" fmla="*/ 432637 h 1155050"/>
                  <a:gd name="connsiteX169" fmla="*/ 5226342 w 7487769"/>
                  <a:gd name="connsiteY169" fmla="*/ 425426 h 1155050"/>
                  <a:gd name="connsiteX170" fmla="*/ 5252931 w 7487769"/>
                  <a:gd name="connsiteY170" fmla="*/ 407400 h 1155050"/>
                  <a:gd name="connsiteX171" fmla="*/ 5276365 w 7487769"/>
                  <a:gd name="connsiteY171" fmla="*/ 392077 h 1155050"/>
                  <a:gd name="connsiteX172" fmla="*/ 5301602 w 7487769"/>
                  <a:gd name="connsiteY172" fmla="*/ 382162 h 1155050"/>
                  <a:gd name="connsiteX173" fmla="*/ 5326839 w 7487769"/>
                  <a:gd name="connsiteY173" fmla="*/ 372699 h 1155050"/>
                  <a:gd name="connsiteX174" fmla="*/ 5376863 w 7487769"/>
                  <a:gd name="connsiteY174" fmla="*/ 367741 h 1155050"/>
                  <a:gd name="connsiteX175" fmla="*/ 5427337 w 7487769"/>
                  <a:gd name="connsiteY175" fmla="*/ 376304 h 1155050"/>
                  <a:gd name="connsiteX176" fmla="*/ 5442660 w 7487769"/>
                  <a:gd name="connsiteY176" fmla="*/ 382162 h 1155050"/>
                  <a:gd name="connsiteX177" fmla="*/ 5477360 w 7487769"/>
                  <a:gd name="connsiteY177" fmla="*/ 396133 h 1155050"/>
                  <a:gd name="connsiteX178" fmla="*/ 5496740 w 7487769"/>
                  <a:gd name="connsiteY178" fmla="*/ 407400 h 1155050"/>
                  <a:gd name="connsiteX179" fmla="*/ 5527836 w 7487769"/>
                  <a:gd name="connsiteY179" fmla="*/ 425877 h 1155050"/>
                  <a:gd name="connsiteX180" fmla="*/ 5536397 w 7487769"/>
                  <a:gd name="connsiteY180" fmla="*/ 432637 h 1155050"/>
                  <a:gd name="connsiteX181" fmla="*/ 5569747 w 7487769"/>
                  <a:gd name="connsiteY181" fmla="*/ 457423 h 1155050"/>
                  <a:gd name="connsiteX182" fmla="*/ 5577859 w 7487769"/>
                  <a:gd name="connsiteY182" fmla="*/ 463733 h 1155050"/>
                  <a:gd name="connsiteX183" fmla="*/ 5600392 w 7487769"/>
                  <a:gd name="connsiteY183" fmla="*/ 482660 h 1155050"/>
                  <a:gd name="connsiteX184" fmla="*/ 5628333 w 7487769"/>
                  <a:gd name="connsiteY184" fmla="*/ 506546 h 1155050"/>
                  <a:gd name="connsiteX185" fmla="*/ 5629685 w 7487769"/>
                  <a:gd name="connsiteY185" fmla="*/ 507898 h 1155050"/>
                  <a:gd name="connsiteX186" fmla="*/ 5658077 w 7487769"/>
                  <a:gd name="connsiteY186" fmla="*/ 533135 h 1155050"/>
                  <a:gd name="connsiteX187" fmla="*/ 5678357 w 7487769"/>
                  <a:gd name="connsiteY187" fmla="*/ 551612 h 1155050"/>
                  <a:gd name="connsiteX188" fmla="*/ 5685568 w 7487769"/>
                  <a:gd name="connsiteY188" fmla="*/ 558372 h 1155050"/>
                  <a:gd name="connsiteX189" fmla="*/ 5713509 w 7487769"/>
                  <a:gd name="connsiteY189" fmla="*/ 583158 h 1155050"/>
                  <a:gd name="connsiteX190" fmla="*/ 5728831 w 7487769"/>
                  <a:gd name="connsiteY190" fmla="*/ 597129 h 1155050"/>
                  <a:gd name="connsiteX191" fmla="*/ 5741901 w 7487769"/>
                  <a:gd name="connsiteY191" fmla="*/ 608395 h 1155050"/>
                  <a:gd name="connsiteX192" fmla="*/ 5772095 w 7487769"/>
                  <a:gd name="connsiteY192" fmla="*/ 633633 h 1155050"/>
                  <a:gd name="connsiteX193" fmla="*/ 5778854 w 7487769"/>
                  <a:gd name="connsiteY193" fmla="*/ 639942 h 1155050"/>
                  <a:gd name="connsiteX194" fmla="*/ 5802290 w 7487769"/>
                  <a:gd name="connsiteY194" fmla="*/ 658870 h 1155050"/>
                  <a:gd name="connsiteX195" fmla="*/ 5829328 w 7487769"/>
                  <a:gd name="connsiteY195" fmla="*/ 678699 h 1155050"/>
                  <a:gd name="connsiteX196" fmla="*/ 5836990 w 7487769"/>
                  <a:gd name="connsiteY196" fmla="*/ 683656 h 1155050"/>
                  <a:gd name="connsiteX197" fmla="*/ 5875747 w 7487769"/>
                  <a:gd name="connsiteY197" fmla="*/ 708893 h 1155050"/>
                  <a:gd name="connsiteX198" fmla="*/ 5879353 w 7487769"/>
                  <a:gd name="connsiteY198" fmla="*/ 711147 h 1155050"/>
                  <a:gd name="connsiteX199" fmla="*/ 5926222 w 7487769"/>
                  <a:gd name="connsiteY199" fmla="*/ 734131 h 1155050"/>
                  <a:gd name="connsiteX200" fmla="*/ 5929827 w 7487769"/>
                  <a:gd name="connsiteY200" fmla="*/ 735933 h 1155050"/>
                  <a:gd name="connsiteX201" fmla="*/ 5979851 w 7487769"/>
                  <a:gd name="connsiteY201" fmla="*/ 751256 h 1155050"/>
                  <a:gd name="connsiteX202" fmla="*/ 6028973 w 7487769"/>
                  <a:gd name="connsiteY202" fmla="*/ 759368 h 1155050"/>
                  <a:gd name="connsiteX203" fmla="*/ 6030325 w 7487769"/>
                  <a:gd name="connsiteY203" fmla="*/ 759368 h 1155050"/>
                  <a:gd name="connsiteX204" fmla="*/ 6047451 w 7487769"/>
                  <a:gd name="connsiteY204" fmla="*/ 759368 h 1155050"/>
                  <a:gd name="connsiteX205" fmla="*/ 6080348 w 7487769"/>
                  <a:gd name="connsiteY205" fmla="*/ 758917 h 1155050"/>
                  <a:gd name="connsiteX206" fmla="*/ 6130822 w 7487769"/>
                  <a:gd name="connsiteY206" fmla="*/ 751256 h 1155050"/>
                  <a:gd name="connsiteX207" fmla="*/ 6180847 w 7487769"/>
                  <a:gd name="connsiteY207" fmla="*/ 739088 h 1155050"/>
                  <a:gd name="connsiteX208" fmla="*/ 6197070 w 7487769"/>
                  <a:gd name="connsiteY208" fmla="*/ 734131 h 1155050"/>
                  <a:gd name="connsiteX209" fmla="*/ 6231321 w 7487769"/>
                  <a:gd name="connsiteY209" fmla="*/ 723315 h 1155050"/>
                  <a:gd name="connsiteX210" fmla="*/ 6269627 w 7487769"/>
                  <a:gd name="connsiteY210" fmla="*/ 708893 h 1155050"/>
                  <a:gd name="connsiteX211" fmla="*/ 6281344 w 7487769"/>
                  <a:gd name="connsiteY211" fmla="*/ 704837 h 1155050"/>
                  <a:gd name="connsiteX212" fmla="*/ 6331819 w 7487769"/>
                  <a:gd name="connsiteY212" fmla="*/ 684558 h 1155050"/>
                  <a:gd name="connsiteX213" fmla="*/ 6333171 w 7487769"/>
                  <a:gd name="connsiteY213" fmla="*/ 683656 h 1155050"/>
                  <a:gd name="connsiteX214" fmla="*/ 6381842 w 7487769"/>
                  <a:gd name="connsiteY214" fmla="*/ 661574 h 1155050"/>
                  <a:gd name="connsiteX215" fmla="*/ 6387701 w 7487769"/>
                  <a:gd name="connsiteY215" fmla="*/ 658870 h 1155050"/>
                  <a:gd name="connsiteX216" fmla="*/ 6432316 w 7487769"/>
                  <a:gd name="connsiteY216" fmla="*/ 637238 h 1155050"/>
                  <a:gd name="connsiteX217" fmla="*/ 6440429 w 7487769"/>
                  <a:gd name="connsiteY217" fmla="*/ 633633 h 1155050"/>
                  <a:gd name="connsiteX218" fmla="*/ 6482340 w 7487769"/>
                  <a:gd name="connsiteY218" fmla="*/ 612451 h 1155050"/>
                  <a:gd name="connsiteX219" fmla="*/ 6490903 w 7487769"/>
                  <a:gd name="connsiteY219" fmla="*/ 608395 h 1155050"/>
                  <a:gd name="connsiteX220" fmla="*/ 6532814 w 7487769"/>
                  <a:gd name="connsiteY220" fmla="*/ 587665 h 1155050"/>
                  <a:gd name="connsiteX221" fmla="*/ 6542729 w 7487769"/>
                  <a:gd name="connsiteY221" fmla="*/ 583158 h 1155050"/>
                  <a:gd name="connsiteX222" fmla="*/ 6582837 w 7487769"/>
                  <a:gd name="connsiteY222" fmla="*/ 566033 h 1155050"/>
                  <a:gd name="connsiteX223" fmla="*/ 6606722 w 7487769"/>
                  <a:gd name="connsiteY223" fmla="*/ 558372 h 1155050"/>
                  <a:gd name="connsiteX224" fmla="*/ 6633313 w 7487769"/>
                  <a:gd name="connsiteY224" fmla="*/ 549359 h 1155050"/>
                  <a:gd name="connsiteX225" fmla="*/ 6683336 w 7487769"/>
                  <a:gd name="connsiteY225" fmla="*/ 542148 h 1155050"/>
                  <a:gd name="connsiteX226" fmla="*/ 6733810 w 7487769"/>
                  <a:gd name="connsiteY226" fmla="*/ 547105 h 1155050"/>
                  <a:gd name="connsiteX227" fmla="*/ 6759498 w 7487769"/>
                  <a:gd name="connsiteY227" fmla="*/ 558372 h 1155050"/>
                  <a:gd name="connsiteX228" fmla="*/ 6783834 w 7487769"/>
                  <a:gd name="connsiteY228" fmla="*/ 568286 h 1155050"/>
                  <a:gd name="connsiteX229" fmla="*/ 6803212 w 7487769"/>
                  <a:gd name="connsiteY229" fmla="*/ 583158 h 1155050"/>
                  <a:gd name="connsiteX230" fmla="*/ 6834308 w 7487769"/>
                  <a:gd name="connsiteY230" fmla="*/ 607044 h 1155050"/>
                  <a:gd name="connsiteX231" fmla="*/ 6835660 w 7487769"/>
                  <a:gd name="connsiteY231" fmla="*/ 608395 h 1155050"/>
                  <a:gd name="connsiteX232" fmla="*/ 6858193 w 7487769"/>
                  <a:gd name="connsiteY232" fmla="*/ 633633 h 1155050"/>
                  <a:gd name="connsiteX233" fmla="*/ 6880726 w 7487769"/>
                  <a:gd name="connsiteY233" fmla="*/ 658870 h 1155050"/>
                  <a:gd name="connsiteX234" fmla="*/ 6884331 w 7487769"/>
                  <a:gd name="connsiteY234" fmla="*/ 662926 h 1155050"/>
                  <a:gd name="connsiteX235" fmla="*/ 6899204 w 7487769"/>
                  <a:gd name="connsiteY235" fmla="*/ 683656 h 1155050"/>
                  <a:gd name="connsiteX236" fmla="*/ 6917681 w 7487769"/>
                  <a:gd name="connsiteY236" fmla="*/ 708893 h 1155050"/>
                  <a:gd name="connsiteX237" fmla="*/ 6934805 w 7487769"/>
                  <a:gd name="connsiteY237" fmla="*/ 733229 h 1155050"/>
                  <a:gd name="connsiteX238" fmla="*/ 6935256 w 7487769"/>
                  <a:gd name="connsiteY238" fmla="*/ 734131 h 1155050"/>
                  <a:gd name="connsiteX239" fmla="*/ 6951481 w 7487769"/>
                  <a:gd name="connsiteY239" fmla="*/ 759368 h 1155050"/>
                  <a:gd name="connsiteX240" fmla="*/ 6967253 w 7487769"/>
                  <a:gd name="connsiteY240" fmla="*/ 784154 h 1155050"/>
                  <a:gd name="connsiteX241" fmla="*/ 6983478 w 7487769"/>
                  <a:gd name="connsiteY241" fmla="*/ 809391 h 1155050"/>
                  <a:gd name="connsiteX242" fmla="*/ 6984830 w 7487769"/>
                  <a:gd name="connsiteY242" fmla="*/ 811645 h 1155050"/>
                  <a:gd name="connsiteX243" fmla="*/ 6998800 w 7487769"/>
                  <a:gd name="connsiteY243" fmla="*/ 834628 h 1155050"/>
                  <a:gd name="connsiteX244" fmla="*/ 7014122 w 7487769"/>
                  <a:gd name="connsiteY244" fmla="*/ 859866 h 1155050"/>
                  <a:gd name="connsiteX245" fmla="*/ 7029445 w 7487769"/>
                  <a:gd name="connsiteY245" fmla="*/ 884652 h 1155050"/>
                  <a:gd name="connsiteX246" fmla="*/ 7035304 w 7487769"/>
                  <a:gd name="connsiteY246" fmla="*/ 894116 h 1155050"/>
                  <a:gd name="connsiteX247" fmla="*/ 7045669 w 7487769"/>
                  <a:gd name="connsiteY247" fmla="*/ 909889 h 1155050"/>
                  <a:gd name="connsiteX248" fmla="*/ 7061893 w 7487769"/>
                  <a:gd name="connsiteY248" fmla="*/ 935126 h 1155050"/>
                  <a:gd name="connsiteX249" fmla="*/ 7078117 w 7487769"/>
                  <a:gd name="connsiteY249" fmla="*/ 960364 h 1155050"/>
                  <a:gd name="connsiteX250" fmla="*/ 7085328 w 7487769"/>
                  <a:gd name="connsiteY250" fmla="*/ 971179 h 1155050"/>
                  <a:gd name="connsiteX251" fmla="*/ 7096143 w 7487769"/>
                  <a:gd name="connsiteY251" fmla="*/ 985150 h 1155050"/>
                  <a:gd name="connsiteX252" fmla="*/ 7115071 w 7487769"/>
                  <a:gd name="connsiteY252" fmla="*/ 1010387 h 1155050"/>
                  <a:gd name="connsiteX253" fmla="*/ 7133548 w 7487769"/>
                  <a:gd name="connsiteY253" fmla="*/ 1035624 h 1155050"/>
                  <a:gd name="connsiteX254" fmla="*/ 7135802 w 7487769"/>
                  <a:gd name="connsiteY254" fmla="*/ 1037878 h 1155050"/>
                  <a:gd name="connsiteX255" fmla="*/ 7159687 w 7487769"/>
                  <a:gd name="connsiteY255" fmla="*/ 1060862 h 1155050"/>
                  <a:gd name="connsiteX256" fmla="*/ 7184473 w 7487769"/>
                  <a:gd name="connsiteY256" fmla="*/ 1085648 h 1155050"/>
                  <a:gd name="connsiteX257" fmla="*/ 7186276 w 7487769"/>
                  <a:gd name="connsiteY257" fmla="*/ 1087451 h 1155050"/>
                  <a:gd name="connsiteX258" fmla="*/ 7225033 w 7487769"/>
                  <a:gd name="connsiteY258" fmla="*/ 1110885 h 1155050"/>
                  <a:gd name="connsiteX259" fmla="*/ 7236299 w 7487769"/>
                  <a:gd name="connsiteY259" fmla="*/ 1117645 h 1155050"/>
                  <a:gd name="connsiteX260" fmla="*/ 7286775 w 7487769"/>
                  <a:gd name="connsiteY260" fmla="*/ 1128461 h 1155050"/>
                  <a:gd name="connsiteX261" fmla="*/ 7336797 w 7487769"/>
                  <a:gd name="connsiteY261" fmla="*/ 1122152 h 1155050"/>
                  <a:gd name="connsiteX262" fmla="*/ 7365189 w 7487769"/>
                  <a:gd name="connsiteY262" fmla="*/ 1110885 h 1155050"/>
                  <a:gd name="connsiteX263" fmla="*/ 7387272 w 7487769"/>
                  <a:gd name="connsiteY263" fmla="*/ 1101872 h 1155050"/>
                  <a:gd name="connsiteX264" fmla="*/ 7414312 w 7487769"/>
                  <a:gd name="connsiteY264" fmla="*/ 1085648 h 1155050"/>
                  <a:gd name="connsiteX265" fmla="*/ 7437296 w 7487769"/>
                  <a:gd name="connsiteY265" fmla="*/ 1072128 h 1155050"/>
                  <a:gd name="connsiteX266" fmla="*/ 7453519 w 7487769"/>
                  <a:gd name="connsiteY266" fmla="*/ 1060862 h 1155050"/>
                  <a:gd name="connsiteX267" fmla="*/ 7487770 w 7487769"/>
                  <a:gd name="connsiteY267" fmla="*/ 1036976 h 1155050"/>
                  <a:gd name="connsiteX268" fmla="*/ 7487770 w 7487769"/>
                  <a:gd name="connsiteY268" fmla="*/ 1035624 h 1155050"/>
                  <a:gd name="connsiteX269" fmla="*/ 7487770 w 7487769"/>
                  <a:gd name="connsiteY269" fmla="*/ 1010387 h 1155050"/>
                  <a:gd name="connsiteX270" fmla="*/ 7487770 w 7487769"/>
                  <a:gd name="connsiteY270" fmla="*/ 985150 h 1155050"/>
                  <a:gd name="connsiteX271" fmla="*/ 7487770 w 7487769"/>
                  <a:gd name="connsiteY271" fmla="*/ 960364 h 1155050"/>
                  <a:gd name="connsiteX272" fmla="*/ 7487770 w 7487769"/>
                  <a:gd name="connsiteY272" fmla="*/ 935126 h 1155050"/>
                  <a:gd name="connsiteX273" fmla="*/ 7487770 w 7487769"/>
                  <a:gd name="connsiteY273" fmla="*/ 909889 h 1155050"/>
                  <a:gd name="connsiteX274" fmla="*/ 7487770 w 7487769"/>
                  <a:gd name="connsiteY274" fmla="*/ 884652 h 1155050"/>
                  <a:gd name="connsiteX275" fmla="*/ 7487770 w 7487769"/>
                  <a:gd name="connsiteY275" fmla="*/ 859866 h 1155050"/>
                  <a:gd name="connsiteX276" fmla="*/ 7487770 w 7487769"/>
                  <a:gd name="connsiteY276" fmla="*/ 834628 h 1155050"/>
                  <a:gd name="connsiteX277" fmla="*/ 7487770 w 7487769"/>
                  <a:gd name="connsiteY277" fmla="*/ 809391 h 1155050"/>
                  <a:gd name="connsiteX278" fmla="*/ 7487770 w 7487769"/>
                  <a:gd name="connsiteY278" fmla="*/ 784154 h 1155050"/>
                  <a:gd name="connsiteX279" fmla="*/ 7487770 w 7487769"/>
                  <a:gd name="connsiteY279" fmla="*/ 759368 h 1155050"/>
                  <a:gd name="connsiteX280" fmla="*/ 7487770 w 7487769"/>
                  <a:gd name="connsiteY280" fmla="*/ 734131 h 1155050"/>
                  <a:gd name="connsiteX281" fmla="*/ 7487770 w 7487769"/>
                  <a:gd name="connsiteY281" fmla="*/ 713851 h 1155050"/>
                  <a:gd name="connsiteX282" fmla="*/ 7458477 w 7487769"/>
                  <a:gd name="connsiteY282" fmla="*/ 734131 h 1155050"/>
                  <a:gd name="connsiteX283" fmla="*/ 7437296 w 7487769"/>
                  <a:gd name="connsiteY283" fmla="*/ 748101 h 1155050"/>
                  <a:gd name="connsiteX284" fmla="*/ 7418819 w 7487769"/>
                  <a:gd name="connsiteY284" fmla="*/ 759368 h 1155050"/>
                  <a:gd name="connsiteX285" fmla="*/ 7387272 w 7487769"/>
                  <a:gd name="connsiteY285" fmla="*/ 778746 h 1155050"/>
                  <a:gd name="connsiteX286" fmla="*/ 7373752 w 7487769"/>
                  <a:gd name="connsiteY286" fmla="*/ 784154 h 1155050"/>
                  <a:gd name="connsiteX287" fmla="*/ 7336797 w 7487769"/>
                  <a:gd name="connsiteY287" fmla="*/ 799927 h 1155050"/>
                  <a:gd name="connsiteX288" fmla="*/ 7286775 w 7487769"/>
                  <a:gd name="connsiteY288" fmla="*/ 805786 h 1155050"/>
                  <a:gd name="connsiteX289" fmla="*/ 7236299 w 7487769"/>
                  <a:gd name="connsiteY289" fmla="*/ 794970 h 1155050"/>
                  <a:gd name="connsiteX290" fmla="*/ 7218724 w 7487769"/>
                  <a:gd name="connsiteY290" fmla="*/ 784154 h 1155050"/>
                  <a:gd name="connsiteX291" fmla="*/ 7186276 w 7487769"/>
                  <a:gd name="connsiteY291" fmla="*/ 763874 h 1155050"/>
                  <a:gd name="connsiteX292" fmla="*/ 7181318 w 7487769"/>
                  <a:gd name="connsiteY292" fmla="*/ 759368 h 1155050"/>
                  <a:gd name="connsiteX293" fmla="*/ 7155180 w 7487769"/>
                  <a:gd name="connsiteY293" fmla="*/ 734131 h 1155050"/>
                  <a:gd name="connsiteX294" fmla="*/ 7135802 w 7487769"/>
                  <a:gd name="connsiteY294" fmla="*/ 714752 h 1155050"/>
                  <a:gd name="connsiteX295" fmla="*/ 7131295 w 7487769"/>
                  <a:gd name="connsiteY295" fmla="*/ 708893 h 1155050"/>
                  <a:gd name="connsiteX296" fmla="*/ 7112367 w 7487769"/>
                  <a:gd name="connsiteY296" fmla="*/ 683656 h 1155050"/>
                  <a:gd name="connsiteX297" fmla="*/ 7093440 w 7487769"/>
                  <a:gd name="connsiteY297" fmla="*/ 658870 h 1155050"/>
                  <a:gd name="connsiteX298" fmla="*/ 7085328 w 7487769"/>
                  <a:gd name="connsiteY298" fmla="*/ 648054 h 1155050"/>
                  <a:gd name="connsiteX299" fmla="*/ 7076314 w 7487769"/>
                  <a:gd name="connsiteY299" fmla="*/ 633633 h 1155050"/>
                  <a:gd name="connsiteX300" fmla="*/ 7059640 w 7487769"/>
                  <a:gd name="connsiteY300" fmla="*/ 608395 h 1155050"/>
                  <a:gd name="connsiteX301" fmla="*/ 7043415 w 7487769"/>
                  <a:gd name="connsiteY301" fmla="*/ 583158 h 1155050"/>
                  <a:gd name="connsiteX302" fmla="*/ 7035304 w 7487769"/>
                  <a:gd name="connsiteY302" fmla="*/ 570991 h 1155050"/>
                  <a:gd name="connsiteX303" fmla="*/ 7027192 w 7487769"/>
                  <a:gd name="connsiteY303" fmla="*/ 558372 h 1155050"/>
                  <a:gd name="connsiteX304" fmla="*/ 7011870 w 7487769"/>
                  <a:gd name="connsiteY304" fmla="*/ 533135 h 1155050"/>
                  <a:gd name="connsiteX305" fmla="*/ 6996096 w 7487769"/>
                  <a:gd name="connsiteY305" fmla="*/ 507898 h 1155050"/>
                  <a:gd name="connsiteX306" fmla="*/ 6984830 w 7487769"/>
                  <a:gd name="connsiteY306" fmla="*/ 489420 h 1155050"/>
                  <a:gd name="connsiteX307" fmla="*/ 6980774 w 7487769"/>
                  <a:gd name="connsiteY307" fmla="*/ 482660 h 1155050"/>
                  <a:gd name="connsiteX308" fmla="*/ 6965000 w 7487769"/>
                  <a:gd name="connsiteY308" fmla="*/ 457423 h 1155050"/>
                  <a:gd name="connsiteX309" fmla="*/ 6948777 w 7487769"/>
                  <a:gd name="connsiteY309" fmla="*/ 432637 h 1155050"/>
                  <a:gd name="connsiteX310" fmla="*/ 6934805 w 7487769"/>
                  <a:gd name="connsiteY310" fmla="*/ 410104 h 1155050"/>
                  <a:gd name="connsiteX311" fmla="*/ 6932552 w 7487769"/>
                  <a:gd name="connsiteY311" fmla="*/ 407400 h 1155050"/>
                  <a:gd name="connsiteX312" fmla="*/ 6914526 w 7487769"/>
                  <a:gd name="connsiteY312" fmla="*/ 382162 h 1155050"/>
                  <a:gd name="connsiteX313" fmla="*/ 6896049 w 7487769"/>
                  <a:gd name="connsiteY313" fmla="*/ 356925 h 1155050"/>
                  <a:gd name="connsiteX314" fmla="*/ 6884331 w 7487769"/>
                  <a:gd name="connsiteY314" fmla="*/ 340251 h 1155050"/>
                  <a:gd name="connsiteX315" fmla="*/ 6877572 w 7487769"/>
                  <a:gd name="connsiteY315" fmla="*/ 332139 h 1155050"/>
                  <a:gd name="connsiteX316" fmla="*/ 6854587 w 7487769"/>
                  <a:gd name="connsiteY316" fmla="*/ 306902 h 1155050"/>
                  <a:gd name="connsiteX317" fmla="*/ 6834308 w 7487769"/>
                  <a:gd name="connsiteY317" fmla="*/ 284369 h 1155050"/>
                  <a:gd name="connsiteX318" fmla="*/ 6831153 w 7487769"/>
                  <a:gd name="connsiteY318" fmla="*/ 281665 h 1155050"/>
                  <a:gd name="connsiteX319" fmla="*/ 6797805 w 7487769"/>
                  <a:gd name="connsiteY319" fmla="*/ 256427 h 1155050"/>
                  <a:gd name="connsiteX320" fmla="*/ 6783834 w 7487769"/>
                  <a:gd name="connsiteY320" fmla="*/ 246062 h 1155050"/>
                  <a:gd name="connsiteX321" fmla="*/ 6749583 w 7487769"/>
                  <a:gd name="connsiteY321" fmla="*/ 231641 h 1155050"/>
                  <a:gd name="connsiteX322" fmla="*/ 6733810 w 7487769"/>
                  <a:gd name="connsiteY322" fmla="*/ 224881 h 1155050"/>
                  <a:gd name="connsiteX323" fmla="*/ 6683336 w 7487769"/>
                  <a:gd name="connsiteY323" fmla="*/ 219924 h 1155050"/>
                  <a:gd name="connsiteX324" fmla="*/ 6633313 w 7487769"/>
                  <a:gd name="connsiteY324" fmla="*/ 227134 h 1155050"/>
                  <a:gd name="connsiteX325" fmla="*/ 6620694 w 7487769"/>
                  <a:gd name="connsiteY325" fmla="*/ 231641 h 1155050"/>
                  <a:gd name="connsiteX326" fmla="*/ 6582837 w 7487769"/>
                  <a:gd name="connsiteY326" fmla="*/ 244260 h 1155050"/>
                  <a:gd name="connsiteX327" fmla="*/ 6553095 w 7487769"/>
                  <a:gd name="connsiteY327" fmla="*/ 256427 h 1155050"/>
                  <a:gd name="connsiteX328" fmla="*/ 6532814 w 7487769"/>
                  <a:gd name="connsiteY328" fmla="*/ 265891 h 1155050"/>
                  <a:gd name="connsiteX329" fmla="*/ 6500367 w 7487769"/>
                  <a:gd name="connsiteY329" fmla="*/ 281665 h 1155050"/>
                  <a:gd name="connsiteX330" fmla="*/ 6482340 w 7487769"/>
                  <a:gd name="connsiteY330" fmla="*/ 290678 h 1155050"/>
                  <a:gd name="connsiteX331" fmla="*/ 6448990 w 7487769"/>
                  <a:gd name="connsiteY331" fmla="*/ 306902 h 1155050"/>
                  <a:gd name="connsiteX332" fmla="*/ 6432316 w 7487769"/>
                  <a:gd name="connsiteY332" fmla="*/ 315014 h 1155050"/>
                  <a:gd name="connsiteX333" fmla="*/ 6397164 w 7487769"/>
                  <a:gd name="connsiteY333" fmla="*/ 332139 h 1155050"/>
                  <a:gd name="connsiteX334" fmla="*/ 6381842 w 7487769"/>
                  <a:gd name="connsiteY334" fmla="*/ 338899 h 1155050"/>
                  <a:gd name="connsiteX335" fmla="*/ 6342183 w 7487769"/>
                  <a:gd name="connsiteY335" fmla="*/ 356925 h 1155050"/>
                  <a:gd name="connsiteX336" fmla="*/ 6331819 w 7487769"/>
                  <a:gd name="connsiteY336" fmla="*/ 361883 h 1155050"/>
                  <a:gd name="connsiteX337" fmla="*/ 6282246 w 7487769"/>
                  <a:gd name="connsiteY337" fmla="*/ 382162 h 1155050"/>
                  <a:gd name="connsiteX338" fmla="*/ 6281344 w 7487769"/>
                  <a:gd name="connsiteY338" fmla="*/ 382613 h 1155050"/>
                  <a:gd name="connsiteX339" fmla="*/ 6231321 w 7487769"/>
                  <a:gd name="connsiteY339" fmla="*/ 401541 h 1155050"/>
                  <a:gd name="connsiteX340" fmla="*/ 6213294 w 7487769"/>
                  <a:gd name="connsiteY340" fmla="*/ 407400 h 1155050"/>
                  <a:gd name="connsiteX341" fmla="*/ 6180847 w 7487769"/>
                  <a:gd name="connsiteY341" fmla="*/ 417765 h 1155050"/>
                  <a:gd name="connsiteX342" fmla="*/ 6130822 w 7487769"/>
                  <a:gd name="connsiteY342" fmla="*/ 429482 h 1155050"/>
                  <a:gd name="connsiteX343" fmla="*/ 6108740 w 7487769"/>
                  <a:gd name="connsiteY343" fmla="*/ 432637 h 1155050"/>
                  <a:gd name="connsiteX344" fmla="*/ 6080348 w 7487769"/>
                  <a:gd name="connsiteY344" fmla="*/ 436693 h 1155050"/>
                  <a:gd name="connsiteX345" fmla="*/ 6030325 w 7487769"/>
                  <a:gd name="connsiteY345" fmla="*/ 437143 h 1155050"/>
                  <a:gd name="connsiteX346" fmla="*/ 6001032 w 7487769"/>
                  <a:gd name="connsiteY346" fmla="*/ 432637 h 1155050"/>
                  <a:gd name="connsiteX347" fmla="*/ 5979851 w 7487769"/>
                  <a:gd name="connsiteY347" fmla="*/ 429482 h 1155050"/>
                  <a:gd name="connsiteX348" fmla="*/ 5929827 w 7487769"/>
                  <a:gd name="connsiteY348" fmla="*/ 414160 h 1155050"/>
                  <a:gd name="connsiteX349" fmla="*/ 5915856 w 7487769"/>
                  <a:gd name="connsiteY349" fmla="*/ 407400 h 1155050"/>
                  <a:gd name="connsiteX350" fmla="*/ 5879353 w 7487769"/>
                  <a:gd name="connsiteY350" fmla="*/ 389824 h 1155050"/>
                  <a:gd name="connsiteX351" fmla="*/ 5868086 w 7487769"/>
                  <a:gd name="connsiteY351" fmla="*/ 382162 h 1155050"/>
                  <a:gd name="connsiteX352" fmla="*/ 5829328 w 7487769"/>
                  <a:gd name="connsiteY352" fmla="*/ 356925 h 1155050"/>
                  <a:gd name="connsiteX353" fmla="*/ 5829328 w 7487769"/>
                  <a:gd name="connsiteY353" fmla="*/ 356925 h 1155050"/>
                  <a:gd name="connsiteX354" fmla="*/ 5796881 w 7487769"/>
                  <a:gd name="connsiteY354" fmla="*/ 332139 h 1155050"/>
                  <a:gd name="connsiteX355" fmla="*/ 5778854 w 7487769"/>
                  <a:gd name="connsiteY355" fmla="*/ 318168 h 1155050"/>
                  <a:gd name="connsiteX356" fmla="*/ 5766236 w 7487769"/>
                  <a:gd name="connsiteY356" fmla="*/ 306902 h 1155050"/>
                  <a:gd name="connsiteX357" fmla="*/ 5736943 w 7487769"/>
                  <a:gd name="connsiteY357" fmla="*/ 281665 h 1155050"/>
                  <a:gd name="connsiteX358" fmla="*/ 5728831 w 7487769"/>
                  <a:gd name="connsiteY358" fmla="*/ 274454 h 1155050"/>
                  <a:gd name="connsiteX359" fmla="*/ 5708551 w 7487769"/>
                  <a:gd name="connsiteY359" fmla="*/ 256427 h 1155050"/>
                  <a:gd name="connsiteX360" fmla="*/ 5680610 w 7487769"/>
                  <a:gd name="connsiteY360" fmla="*/ 231641 h 1155050"/>
                  <a:gd name="connsiteX361" fmla="*/ 5678357 w 7487769"/>
                  <a:gd name="connsiteY361" fmla="*/ 229388 h 1155050"/>
                  <a:gd name="connsiteX362" fmla="*/ 5653120 w 7487769"/>
                  <a:gd name="connsiteY362" fmla="*/ 206404 h 1155050"/>
                  <a:gd name="connsiteX363" fmla="*/ 5628333 w 7487769"/>
                  <a:gd name="connsiteY363" fmla="*/ 183420 h 1155050"/>
                  <a:gd name="connsiteX364" fmla="*/ 5625629 w 7487769"/>
                  <a:gd name="connsiteY364" fmla="*/ 181167 h 1155050"/>
                  <a:gd name="connsiteX365" fmla="*/ 5594984 w 7487769"/>
                  <a:gd name="connsiteY365" fmla="*/ 155930 h 1155050"/>
                  <a:gd name="connsiteX366" fmla="*/ 5577859 w 7487769"/>
                  <a:gd name="connsiteY366" fmla="*/ 141959 h 1155050"/>
                  <a:gd name="connsiteX367" fmla="*/ 5563888 w 7487769"/>
                  <a:gd name="connsiteY367" fmla="*/ 131143 h 1155050"/>
                  <a:gd name="connsiteX368" fmla="*/ 5529638 w 7487769"/>
                  <a:gd name="connsiteY368" fmla="*/ 105906 h 1155050"/>
                  <a:gd name="connsiteX369" fmla="*/ 5527836 w 7487769"/>
                  <a:gd name="connsiteY369" fmla="*/ 104103 h 1155050"/>
                  <a:gd name="connsiteX370" fmla="*/ 5489078 w 7487769"/>
                  <a:gd name="connsiteY370" fmla="*/ 80669 h 1155050"/>
                  <a:gd name="connsiteX371" fmla="*/ 5477360 w 7487769"/>
                  <a:gd name="connsiteY371" fmla="*/ 73909 h 1155050"/>
                  <a:gd name="connsiteX372" fmla="*/ 5434097 w 7487769"/>
                  <a:gd name="connsiteY372" fmla="*/ 55432 h 1155050"/>
                  <a:gd name="connsiteX373" fmla="*/ 5427337 w 7487769"/>
                  <a:gd name="connsiteY373" fmla="*/ 52728 h 1155050"/>
                  <a:gd name="connsiteX374" fmla="*/ 5376863 w 7487769"/>
                  <a:gd name="connsiteY374" fmla="*/ 45066 h 1155050"/>
                  <a:gd name="connsiteX375" fmla="*/ 5326839 w 7487769"/>
                  <a:gd name="connsiteY375" fmla="*/ 50474 h 1155050"/>
                  <a:gd name="connsiteX376" fmla="*/ 5312869 w 7487769"/>
                  <a:gd name="connsiteY376" fmla="*/ 55432 h 1155050"/>
                  <a:gd name="connsiteX377" fmla="*/ 5276365 w 7487769"/>
                  <a:gd name="connsiteY377" fmla="*/ 68952 h 1155050"/>
                  <a:gd name="connsiteX378" fmla="*/ 5258790 w 7487769"/>
                  <a:gd name="connsiteY378" fmla="*/ 80669 h 1155050"/>
                  <a:gd name="connsiteX379" fmla="*/ 5226342 w 7487769"/>
                  <a:gd name="connsiteY379" fmla="*/ 101850 h 1155050"/>
                  <a:gd name="connsiteX380" fmla="*/ 5222285 w 7487769"/>
                  <a:gd name="connsiteY380" fmla="*/ 105906 h 1155050"/>
                  <a:gd name="connsiteX381" fmla="*/ 5193894 w 7487769"/>
                  <a:gd name="connsiteY381" fmla="*/ 131143 h 1155050"/>
                  <a:gd name="connsiteX382" fmla="*/ 5175867 w 7487769"/>
                  <a:gd name="connsiteY382" fmla="*/ 146916 h 1155050"/>
                  <a:gd name="connsiteX383" fmla="*/ 5167305 w 7487769"/>
                  <a:gd name="connsiteY383" fmla="*/ 155930 h 1155050"/>
                  <a:gd name="connsiteX384" fmla="*/ 5143419 w 7487769"/>
                  <a:gd name="connsiteY384" fmla="*/ 181167 h 1155050"/>
                  <a:gd name="connsiteX385" fmla="*/ 5125844 w 7487769"/>
                  <a:gd name="connsiteY385" fmla="*/ 200095 h 1155050"/>
                  <a:gd name="connsiteX386" fmla="*/ 5120436 w 7487769"/>
                  <a:gd name="connsiteY386" fmla="*/ 206404 h 1155050"/>
                  <a:gd name="connsiteX387" fmla="*/ 5098804 w 7487769"/>
                  <a:gd name="connsiteY387" fmla="*/ 231641 h 1155050"/>
                  <a:gd name="connsiteX388" fmla="*/ 5076722 w 7487769"/>
                  <a:gd name="connsiteY388" fmla="*/ 256427 h 1155050"/>
                  <a:gd name="connsiteX389" fmla="*/ 5075370 w 7487769"/>
                  <a:gd name="connsiteY389" fmla="*/ 258230 h 1155050"/>
                  <a:gd name="connsiteX390" fmla="*/ 5055089 w 7487769"/>
                  <a:gd name="connsiteY390" fmla="*/ 281665 h 1155050"/>
                  <a:gd name="connsiteX391" fmla="*/ 5033458 w 7487769"/>
                  <a:gd name="connsiteY391" fmla="*/ 306902 h 1155050"/>
                  <a:gd name="connsiteX392" fmla="*/ 5025345 w 7487769"/>
                  <a:gd name="connsiteY392" fmla="*/ 315915 h 1155050"/>
                  <a:gd name="connsiteX393" fmla="*/ 5009122 w 7487769"/>
                  <a:gd name="connsiteY393" fmla="*/ 332139 h 1155050"/>
                  <a:gd name="connsiteX394" fmla="*/ 4985237 w 7487769"/>
                  <a:gd name="connsiteY394" fmla="*/ 356925 h 1155050"/>
                  <a:gd name="connsiteX395" fmla="*/ 4974871 w 7487769"/>
                  <a:gd name="connsiteY395" fmla="*/ 367741 h 1155050"/>
                  <a:gd name="connsiteX396" fmla="*/ 4958648 w 7487769"/>
                  <a:gd name="connsiteY396" fmla="*/ 382162 h 1155050"/>
                  <a:gd name="connsiteX397" fmla="*/ 4928904 w 7487769"/>
                  <a:gd name="connsiteY397" fmla="*/ 407400 h 1155050"/>
                  <a:gd name="connsiteX398" fmla="*/ 4924848 w 7487769"/>
                  <a:gd name="connsiteY398" fmla="*/ 411005 h 1155050"/>
                  <a:gd name="connsiteX399" fmla="*/ 4891498 w 7487769"/>
                  <a:gd name="connsiteY399" fmla="*/ 432637 h 1155050"/>
                  <a:gd name="connsiteX400" fmla="*/ 4874374 w 7487769"/>
                  <a:gd name="connsiteY400" fmla="*/ 443453 h 1155050"/>
                  <a:gd name="connsiteX401" fmla="*/ 4841475 w 7487769"/>
                  <a:gd name="connsiteY401" fmla="*/ 457423 h 1155050"/>
                  <a:gd name="connsiteX402" fmla="*/ 4824350 w 7487769"/>
                  <a:gd name="connsiteY402" fmla="*/ 464634 h 1155050"/>
                  <a:gd name="connsiteX403" fmla="*/ 4773876 w 7487769"/>
                  <a:gd name="connsiteY403" fmla="*/ 475901 h 1155050"/>
                  <a:gd name="connsiteX404" fmla="*/ 4723851 w 7487769"/>
                  <a:gd name="connsiteY404" fmla="*/ 478604 h 1155050"/>
                  <a:gd name="connsiteX405" fmla="*/ 4673377 w 7487769"/>
                  <a:gd name="connsiteY405" fmla="*/ 475901 h 1155050"/>
                  <a:gd name="connsiteX406" fmla="*/ 4623354 w 7487769"/>
                  <a:gd name="connsiteY406" fmla="*/ 470042 h 1155050"/>
                  <a:gd name="connsiteX407" fmla="*/ 4572880 w 7487769"/>
                  <a:gd name="connsiteY407" fmla="*/ 462381 h 1155050"/>
                  <a:gd name="connsiteX408" fmla="*/ 4544037 w 7487769"/>
                  <a:gd name="connsiteY408" fmla="*/ 457423 h 1155050"/>
                  <a:gd name="connsiteX409" fmla="*/ 4522856 w 7487769"/>
                  <a:gd name="connsiteY409" fmla="*/ 454269 h 1155050"/>
                  <a:gd name="connsiteX410" fmla="*/ 4472382 w 7487769"/>
                  <a:gd name="connsiteY410" fmla="*/ 444354 h 1155050"/>
                  <a:gd name="connsiteX411" fmla="*/ 4422358 w 7487769"/>
                  <a:gd name="connsiteY411" fmla="*/ 433989 h 1155050"/>
                  <a:gd name="connsiteX412" fmla="*/ 4415598 w 7487769"/>
                  <a:gd name="connsiteY412" fmla="*/ 432637 h 1155050"/>
                  <a:gd name="connsiteX413" fmla="*/ 4371884 w 7487769"/>
                  <a:gd name="connsiteY413" fmla="*/ 421821 h 1155050"/>
                  <a:gd name="connsiteX414" fmla="*/ 4321861 w 7487769"/>
                  <a:gd name="connsiteY414" fmla="*/ 409202 h 1155050"/>
                  <a:gd name="connsiteX415" fmla="*/ 4315101 w 7487769"/>
                  <a:gd name="connsiteY415" fmla="*/ 407400 h 1155050"/>
                  <a:gd name="connsiteX416" fmla="*/ 4271387 w 7487769"/>
                  <a:gd name="connsiteY416" fmla="*/ 396584 h 1155050"/>
                  <a:gd name="connsiteX417" fmla="*/ 4221362 w 7487769"/>
                  <a:gd name="connsiteY417" fmla="*/ 384867 h 1155050"/>
                  <a:gd name="connsiteX418" fmla="*/ 4205589 w 7487769"/>
                  <a:gd name="connsiteY418" fmla="*/ 382162 h 1155050"/>
                  <a:gd name="connsiteX419" fmla="*/ 4170888 w 7487769"/>
                  <a:gd name="connsiteY419" fmla="*/ 376304 h 1155050"/>
                  <a:gd name="connsiteX420" fmla="*/ 4120865 w 7487769"/>
                  <a:gd name="connsiteY420" fmla="*/ 369544 h 1155050"/>
                  <a:gd name="connsiteX421" fmla="*/ 4070390 w 7487769"/>
                  <a:gd name="connsiteY421" fmla="*/ 364136 h 1155050"/>
                  <a:gd name="connsiteX422" fmla="*/ 4020367 w 7487769"/>
                  <a:gd name="connsiteY422" fmla="*/ 358728 h 1155050"/>
                  <a:gd name="connsiteX423" fmla="*/ 4007748 w 7487769"/>
                  <a:gd name="connsiteY423" fmla="*/ 356925 h 1155050"/>
                  <a:gd name="connsiteX424" fmla="*/ 3969893 w 7487769"/>
                  <a:gd name="connsiteY424" fmla="*/ 352869 h 1155050"/>
                  <a:gd name="connsiteX425" fmla="*/ 3919868 w 7487769"/>
                  <a:gd name="connsiteY425" fmla="*/ 342504 h 1155050"/>
                  <a:gd name="connsiteX426" fmla="*/ 3886068 w 7487769"/>
                  <a:gd name="connsiteY426" fmla="*/ 332139 h 1155050"/>
                  <a:gd name="connsiteX427" fmla="*/ 3869394 w 7487769"/>
                  <a:gd name="connsiteY427" fmla="*/ 326731 h 1155050"/>
                  <a:gd name="connsiteX428" fmla="*/ 3819371 w 7487769"/>
                  <a:gd name="connsiteY428" fmla="*/ 307803 h 1155050"/>
                  <a:gd name="connsiteX429" fmla="*/ 3816667 w 7487769"/>
                  <a:gd name="connsiteY429" fmla="*/ 306902 h 1155050"/>
                  <a:gd name="connsiteX430" fmla="*/ 3768896 w 7487769"/>
                  <a:gd name="connsiteY430" fmla="*/ 283467 h 1155050"/>
                  <a:gd name="connsiteX431" fmla="*/ 3765291 w 7487769"/>
                  <a:gd name="connsiteY431" fmla="*/ 281665 h 1155050"/>
                  <a:gd name="connsiteX432" fmla="*/ 3718873 w 7487769"/>
                  <a:gd name="connsiteY432" fmla="*/ 257779 h 1155050"/>
                  <a:gd name="connsiteX433" fmla="*/ 3716620 w 7487769"/>
                  <a:gd name="connsiteY433" fmla="*/ 256427 h 1155050"/>
                  <a:gd name="connsiteX434" fmla="*/ 3668399 w 7487769"/>
                  <a:gd name="connsiteY434" fmla="*/ 232092 h 1155050"/>
                  <a:gd name="connsiteX435" fmla="*/ 3666596 w 7487769"/>
                  <a:gd name="connsiteY435" fmla="*/ 231641 h 1155050"/>
                  <a:gd name="connsiteX436" fmla="*/ 3618374 w 7487769"/>
                  <a:gd name="connsiteY436" fmla="*/ 209108 h 1155050"/>
                  <a:gd name="connsiteX437" fmla="*/ 3609812 w 7487769"/>
                  <a:gd name="connsiteY437" fmla="*/ 206404 h 1155050"/>
                  <a:gd name="connsiteX438" fmla="*/ 3567900 w 7487769"/>
                  <a:gd name="connsiteY438" fmla="*/ 192884 h 1155050"/>
                  <a:gd name="connsiteX439" fmla="*/ 3517877 w 7487769"/>
                  <a:gd name="connsiteY439" fmla="*/ 183420 h 1155050"/>
                  <a:gd name="connsiteX440" fmla="*/ 3467403 w 7487769"/>
                  <a:gd name="connsiteY440" fmla="*/ 182068 h 1155050"/>
                  <a:gd name="connsiteX441" fmla="*/ 3417379 w 7487769"/>
                  <a:gd name="connsiteY441" fmla="*/ 187025 h 1155050"/>
                  <a:gd name="connsiteX442" fmla="*/ 3366905 w 7487769"/>
                  <a:gd name="connsiteY442" fmla="*/ 198292 h 1155050"/>
                  <a:gd name="connsiteX443" fmla="*/ 3342119 w 7487769"/>
                  <a:gd name="connsiteY443" fmla="*/ 206404 h 1155050"/>
                  <a:gd name="connsiteX444" fmla="*/ 3316881 w 7487769"/>
                  <a:gd name="connsiteY444" fmla="*/ 214516 h 1155050"/>
                  <a:gd name="connsiteX445" fmla="*/ 3266858 w 7487769"/>
                  <a:gd name="connsiteY445" fmla="*/ 231641 h 1155050"/>
                  <a:gd name="connsiteX446" fmla="*/ 3266407 w 7487769"/>
                  <a:gd name="connsiteY446" fmla="*/ 231641 h 1155050"/>
                  <a:gd name="connsiteX447" fmla="*/ 3216384 w 7487769"/>
                  <a:gd name="connsiteY447" fmla="*/ 249668 h 1155050"/>
                  <a:gd name="connsiteX448" fmla="*/ 3193399 w 7487769"/>
                  <a:gd name="connsiteY448" fmla="*/ 256427 h 1155050"/>
                  <a:gd name="connsiteX449" fmla="*/ 3165909 w 7487769"/>
                  <a:gd name="connsiteY449" fmla="*/ 265441 h 1155050"/>
                  <a:gd name="connsiteX450" fmla="*/ 3115885 w 7487769"/>
                  <a:gd name="connsiteY450" fmla="*/ 277158 h 1155050"/>
                  <a:gd name="connsiteX451" fmla="*/ 3079833 w 7487769"/>
                  <a:gd name="connsiteY451" fmla="*/ 281665 h 1155050"/>
                  <a:gd name="connsiteX452" fmla="*/ 3065411 w 7487769"/>
                  <a:gd name="connsiteY452" fmla="*/ 283467 h 1155050"/>
                  <a:gd name="connsiteX453" fmla="*/ 3014937 w 7487769"/>
                  <a:gd name="connsiteY453" fmla="*/ 282566 h 1155050"/>
                  <a:gd name="connsiteX454" fmla="*/ 3006825 w 7487769"/>
                  <a:gd name="connsiteY454" fmla="*/ 281665 h 1155050"/>
                  <a:gd name="connsiteX455" fmla="*/ 2964913 w 7487769"/>
                  <a:gd name="connsiteY455" fmla="*/ 276707 h 1155050"/>
                  <a:gd name="connsiteX456" fmla="*/ 2914439 w 7487769"/>
                  <a:gd name="connsiteY456" fmla="*/ 262737 h 1155050"/>
                  <a:gd name="connsiteX457" fmla="*/ 2899116 w 7487769"/>
                  <a:gd name="connsiteY457" fmla="*/ 256427 h 1155050"/>
                  <a:gd name="connsiteX458" fmla="*/ 2864416 w 7487769"/>
                  <a:gd name="connsiteY458" fmla="*/ 242908 h 1155050"/>
                  <a:gd name="connsiteX459" fmla="*/ 2841883 w 7487769"/>
                  <a:gd name="connsiteY459" fmla="*/ 231641 h 1155050"/>
                  <a:gd name="connsiteX460" fmla="*/ 2813942 w 7487769"/>
                  <a:gd name="connsiteY460" fmla="*/ 218572 h 1155050"/>
                  <a:gd name="connsiteX461" fmla="*/ 2790506 w 7487769"/>
                  <a:gd name="connsiteY461" fmla="*/ 206404 h 1155050"/>
                  <a:gd name="connsiteX462" fmla="*/ 2763917 w 7487769"/>
                  <a:gd name="connsiteY462" fmla="*/ 191532 h 1155050"/>
                  <a:gd name="connsiteX463" fmla="*/ 2744990 w 7487769"/>
                  <a:gd name="connsiteY463" fmla="*/ 181167 h 1155050"/>
                  <a:gd name="connsiteX464" fmla="*/ 2713443 w 7487769"/>
                  <a:gd name="connsiteY464" fmla="*/ 164943 h 1155050"/>
                  <a:gd name="connsiteX465" fmla="*/ 2696769 w 7487769"/>
                  <a:gd name="connsiteY465" fmla="*/ 155930 h 1155050"/>
                  <a:gd name="connsiteX466" fmla="*/ 2663419 w 7487769"/>
                  <a:gd name="connsiteY466" fmla="*/ 138354 h 1155050"/>
                  <a:gd name="connsiteX467" fmla="*/ 2647196 w 7487769"/>
                  <a:gd name="connsiteY467" fmla="*/ 131143 h 1155050"/>
                  <a:gd name="connsiteX468" fmla="*/ 2612945 w 7487769"/>
                  <a:gd name="connsiteY468" fmla="*/ 114469 h 1155050"/>
                  <a:gd name="connsiteX469" fmla="*/ 2594018 w 7487769"/>
                  <a:gd name="connsiteY469" fmla="*/ 105906 h 1155050"/>
                  <a:gd name="connsiteX470" fmla="*/ 2562922 w 7487769"/>
                  <a:gd name="connsiteY470" fmla="*/ 92386 h 1155050"/>
                  <a:gd name="connsiteX471" fmla="*/ 2533629 w 7487769"/>
                  <a:gd name="connsiteY471" fmla="*/ 80669 h 1155050"/>
                  <a:gd name="connsiteX472" fmla="*/ 2512448 w 7487769"/>
                  <a:gd name="connsiteY472" fmla="*/ 72557 h 1155050"/>
                  <a:gd name="connsiteX473" fmla="*/ 2467381 w 7487769"/>
                  <a:gd name="connsiteY473" fmla="*/ 55432 h 1155050"/>
                  <a:gd name="connsiteX474" fmla="*/ 2462423 w 7487769"/>
                  <a:gd name="connsiteY474" fmla="*/ 53629 h 1155050"/>
                  <a:gd name="connsiteX475" fmla="*/ 2411949 w 7487769"/>
                  <a:gd name="connsiteY475" fmla="*/ 36053 h 1155050"/>
                  <a:gd name="connsiteX476" fmla="*/ 2394373 w 7487769"/>
                  <a:gd name="connsiteY476" fmla="*/ 30645 h 1155050"/>
                  <a:gd name="connsiteX477" fmla="*/ 2361926 w 7487769"/>
                  <a:gd name="connsiteY477" fmla="*/ 20731 h 1155050"/>
                  <a:gd name="connsiteX478" fmla="*/ 2311451 w 7487769"/>
                  <a:gd name="connsiteY478" fmla="*/ 7661 h 1155050"/>
                  <a:gd name="connsiteX479" fmla="*/ 2297031 w 7487769"/>
                  <a:gd name="connsiteY479" fmla="*/ 5408 h 1155050"/>
                  <a:gd name="connsiteX480" fmla="*/ 2261428 w 7487769"/>
                  <a:gd name="connsiteY480" fmla="*/ 0 h 1155050"/>
                  <a:gd name="connsiteX481" fmla="*/ 2210954 w 7487769"/>
                  <a:gd name="connsiteY481" fmla="*/ 0 h 1155050"/>
                  <a:gd name="connsiteX482" fmla="*/ 2178956 w 7487769"/>
                  <a:gd name="connsiteY482" fmla="*/ 5408 h 1155050"/>
                  <a:gd name="connsiteX483" fmla="*/ 2160930 w 7487769"/>
                  <a:gd name="connsiteY483" fmla="*/ 8112 h 1155050"/>
                  <a:gd name="connsiteX484" fmla="*/ 2110456 w 7487769"/>
                  <a:gd name="connsiteY484" fmla="*/ 26138 h 1155050"/>
                  <a:gd name="connsiteX485" fmla="*/ 2103696 w 7487769"/>
                  <a:gd name="connsiteY485" fmla="*/ 30645 h 1155050"/>
                  <a:gd name="connsiteX486" fmla="*/ 2062234 w 7487769"/>
                  <a:gd name="connsiteY486" fmla="*/ 55432 h 1155050"/>
                  <a:gd name="connsiteX487" fmla="*/ 2060433 w 7487769"/>
                  <a:gd name="connsiteY487" fmla="*/ 56784 h 1155050"/>
                  <a:gd name="connsiteX488" fmla="*/ 2029337 w 7487769"/>
                  <a:gd name="connsiteY488" fmla="*/ 80669 h 1155050"/>
                  <a:gd name="connsiteX489" fmla="*/ 2009957 w 7487769"/>
                  <a:gd name="connsiteY489" fmla="*/ 95541 h 1155050"/>
                  <a:gd name="connsiteX490" fmla="*/ 1998241 w 7487769"/>
                  <a:gd name="connsiteY490" fmla="*/ 105906 h 1155050"/>
                  <a:gd name="connsiteX491" fmla="*/ 1972102 w 7487769"/>
                  <a:gd name="connsiteY491" fmla="*/ 131143 h 1155050"/>
                  <a:gd name="connsiteX492" fmla="*/ 1959934 w 7487769"/>
                  <a:gd name="connsiteY492" fmla="*/ 141959 h 1155050"/>
                  <a:gd name="connsiteX493" fmla="*/ 1945513 w 7487769"/>
                  <a:gd name="connsiteY493" fmla="*/ 155930 h 1155050"/>
                  <a:gd name="connsiteX494" fmla="*/ 1919375 w 7487769"/>
                  <a:gd name="connsiteY494" fmla="*/ 181167 h 1155050"/>
                  <a:gd name="connsiteX495" fmla="*/ 1909460 w 7487769"/>
                  <a:gd name="connsiteY495" fmla="*/ 191081 h 1155050"/>
                  <a:gd name="connsiteX496" fmla="*/ 1893687 w 7487769"/>
                  <a:gd name="connsiteY496" fmla="*/ 206404 h 1155050"/>
                  <a:gd name="connsiteX497" fmla="*/ 1867998 w 7487769"/>
                  <a:gd name="connsiteY497" fmla="*/ 231641 h 1155050"/>
                  <a:gd name="connsiteX498" fmla="*/ 1859436 w 7487769"/>
                  <a:gd name="connsiteY498" fmla="*/ 239753 h 1155050"/>
                  <a:gd name="connsiteX499" fmla="*/ 1840958 w 7487769"/>
                  <a:gd name="connsiteY499" fmla="*/ 256427 h 1155050"/>
                  <a:gd name="connsiteX500" fmla="*/ 1813017 w 7487769"/>
                  <a:gd name="connsiteY500" fmla="*/ 281665 h 1155050"/>
                  <a:gd name="connsiteX501" fmla="*/ 1808962 w 7487769"/>
                  <a:gd name="connsiteY501" fmla="*/ 285270 h 1155050"/>
                  <a:gd name="connsiteX502" fmla="*/ 1781922 w 7487769"/>
                  <a:gd name="connsiteY502" fmla="*/ 306902 h 1155050"/>
                  <a:gd name="connsiteX503" fmla="*/ 1758939 w 7487769"/>
                  <a:gd name="connsiteY503" fmla="*/ 324928 h 1155050"/>
                  <a:gd name="connsiteX504" fmla="*/ 1748122 w 7487769"/>
                  <a:gd name="connsiteY504" fmla="*/ 332139 h 1155050"/>
                  <a:gd name="connsiteX505" fmla="*/ 1710266 w 7487769"/>
                  <a:gd name="connsiteY505" fmla="*/ 356925 h 1155050"/>
                  <a:gd name="connsiteX506" fmla="*/ 1708465 w 7487769"/>
                  <a:gd name="connsiteY506" fmla="*/ 358277 h 1155050"/>
                  <a:gd name="connsiteX507" fmla="*/ 1663848 w 7487769"/>
                  <a:gd name="connsiteY507" fmla="*/ 382162 h 1155050"/>
                  <a:gd name="connsiteX508" fmla="*/ 1658440 w 7487769"/>
                  <a:gd name="connsiteY508" fmla="*/ 385317 h 1155050"/>
                  <a:gd name="connsiteX509" fmla="*/ 1607966 w 7487769"/>
                  <a:gd name="connsiteY509" fmla="*/ 406949 h 1155050"/>
                  <a:gd name="connsiteX510" fmla="*/ 1607515 w 7487769"/>
                  <a:gd name="connsiteY510" fmla="*/ 407400 h 1155050"/>
                  <a:gd name="connsiteX511" fmla="*/ 1557942 w 7487769"/>
                  <a:gd name="connsiteY511" fmla="*/ 426778 h 1155050"/>
                  <a:gd name="connsiteX512" fmla="*/ 1544423 w 7487769"/>
                  <a:gd name="connsiteY512" fmla="*/ 432637 h 1155050"/>
                  <a:gd name="connsiteX513" fmla="*/ 1507468 w 7487769"/>
                  <a:gd name="connsiteY513" fmla="*/ 447058 h 1155050"/>
                  <a:gd name="connsiteX514" fmla="*/ 1482682 w 7487769"/>
                  <a:gd name="connsiteY514" fmla="*/ 457423 h 1155050"/>
                  <a:gd name="connsiteX515" fmla="*/ 1457445 w 7487769"/>
                  <a:gd name="connsiteY515" fmla="*/ 468690 h 1155050"/>
                  <a:gd name="connsiteX516" fmla="*/ 1427250 w 7487769"/>
                  <a:gd name="connsiteY516" fmla="*/ 482660 h 1155050"/>
                  <a:gd name="connsiteX517" fmla="*/ 1406971 w 7487769"/>
                  <a:gd name="connsiteY517" fmla="*/ 492124 h 1155050"/>
                  <a:gd name="connsiteX518" fmla="*/ 1374523 w 7487769"/>
                  <a:gd name="connsiteY518" fmla="*/ 507898 h 1155050"/>
                  <a:gd name="connsiteX519" fmla="*/ 1356946 w 7487769"/>
                  <a:gd name="connsiteY519" fmla="*/ 516460 h 1155050"/>
                  <a:gd name="connsiteX520" fmla="*/ 1322246 w 7487769"/>
                  <a:gd name="connsiteY520" fmla="*/ 533135 h 1155050"/>
                  <a:gd name="connsiteX521" fmla="*/ 1306472 w 7487769"/>
                  <a:gd name="connsiteY521" fmla="*/ 540796 h 1155050"/>
                  <a:gd name="connsiteX522" fmla="*/ 1270420 w 7487769"/>
                  <a:gd name="connsiteY522" fmla="*/ 558372 h 1155050"/>
                  <a:gd name="connsiteX523" fmla="*/ 1256448 w 7487769"/>
                  <a:gd name="connsiteY523" fmla="*/ 564230 h 1155050"/>
                  <a:gd name="connsiteX524" fmla="*/ 1206876 w 7487769"/>
                  <a:gd name="connsiteY524" fmla="*/ 583158 h 1155050"/>
                  <a:gd name="connsiteX525" fmla="*/ 1205974 w 7487769"/>
                  <a:gd name="connsiteY525" fmla="*/ 583609 h 1155050"/>
                  <a:gd name="connsiteX526" fmla="*/ 1155951 w 7487769"/>
                  <a:gd name="connsiteY526" fmla="*/ 600284 h 1155050"/>
                  <a:gd name="connsiteX527" fmla="*/ 1128010 w 7487769"/>
                  <a:gd name="connsiteY527" fmla="*/ 608395 h 1155050"/>
                  <a:gd name="connsiteX528" fmla="*/ 1105477 w 7487769"/>
                  <a:gd name="connsiteY528" fmla="*/ 614705 h 1155050"/>
                  <a:gd name="connsiteX529" fmla="*/ 1055453 w 7487769"/>
                  <a:gd name="connsiteY529" fmla="*/ 626873 h 1155050"/>
                  <a:gd name="connsiteX530" fmla="*/ 1030216 w 7487769"/>
                  <a:gd name="connsiteY530" fmla="*/ 633633 h 1155050"/>
                  <a:gd name="connsiteX531" fmla="*/ 1004979 w 7487769"/>
                  <a:gd name="connsiteY531" fmla="*/ 639942 h 1155050"/>
                  <a:gd name="connsiteX532" fmla="*/ 954956 w 7487769"/>
                  <a:gd name="connsiteY532" fmla="*/ 656616 h 1155050"/>
                  <a:gd name="connsiteX533" fmla="*/ 950449 w 7487769"/>
                  <a:gd name="connsiteY533" fmla="*/ 658870 h 1155050"/>
                  <a:gd name="connsiteX534" fmla="*/ 904480 w 7487769"/>
                  <a:gd name="connsiteY534" fmla="*/ 677347 h 1155050"/>
                  <a:gd name="connsiteX535" fmla="*/ 891862 w 7487769"/>
                  <a:gd name="connsiteY535" fmla="*/ 683656 h 1155050"/>
                  <a:gd name="connsiteX536" fmla="*/ 854457 w 7487769"/>
                  <a:gd name="connsiteY536" fmla="*/ 704387 h 1155050"/>
                  <a:gd name="connsiteX537" fmla="*/ 846346 w 7487769"/>
                  <a:gd name="connsiteY537" fmla="*/ 708893 h 1155050"/>
                  <a:gd name="connsiteX538" fmla="*/ 804884 w 7487769"/>
                  <a:gd name="connsiteY538" fmla="*/ 734131 h 1155050"/>
                  <a:gd name="connsiteX539" fmla="*/ 803983 w 7487769"/>
                  <a:gd name="connsiteY539" fmla="*/ 734581 h 1155050"/>
                  <a:gd name="connsiteX540" fmla="*/ 764325 w 7487769"/>
                  <a:gd name="connsiteY540" fmla="*/ 759368 h 1155050"/>
                  <a:gd name="connsiteX541" fmla="*/ 753959 w 7487769"/>
                  <a:gd name="connsiteY541" fmla="*/ 766128 h 1155050"/>
                  <a:gd name="connsiteX542" fmla="*/ 721962 w 7487769"/>
                  <a:gd name="connsiteY542" fmla="*/ 784154 h 1155050"/>
                  <a:gd name="connsiteX543" fmla="*/ 703485 w 7487769"/>
                  <a:gd name="connsiteY543" fmla="*/ 794970 h 1155050"/>
                  <a:gd name="connsiteX544" fmla="*/ 673741 w 7487769"/>
                  <a:gd name="connsiteY544" fmla="*/ 809391 h 1155050"/>
                  <a:gd name="connsiteX545" fmla="*/ 653462 w 7487769"/>
                  <a:gd name="connsiteY545" fmla="*/ 818855 h 1155050"/>
                  <a:gd name="connsiteX546" fmla="*/ 602986 w 7487769"/>
                  <a:gd name="connsiteY546" fmla="*/ 832826 h 1155050"/>
                  <a:gd name="connsiteX547" fmla="*/ 552963 w 7487769"/>
                  <a:gd name="connsiteY547" fmla="*/ 832826 h 1155050"/>
                  <a:gd name="connsiteX548" fmla="*/ 502489 w 7487769"/>
                  <a:gd name="connsiteY548" fmla="*/ 817503 h 1155050"/>
                  <a:gd name="connsiteX549" fmla="*/ 489871 w 7487769"/>
                  <a:gd name="connsiteY549" fmla="*/ 809391 h 1155050"/>
                  <a:gd name="connsiteX550" fmla="*/ 452465 w 7487769"/>
                  <a:gd name="connsiteY550" fmla="*/ 785506 h 1155050"/>
                  <a:gd name="connsiteX551" fmla="*/ 451113 w 7487769"/>
                  <a:gd name="connsiteY551" fmla="*/ 784154 h 1155050"/>
                  <a:gd name="connsiteX552" fmla="*/ 424524 w 7487769"/>
                  <a:gd name="connsiteY552" fmla="*/ 759368 h 1155050"/>
                  <a:gd name="connsiteX553" fmla="*/ 401991 w 7487769"/>
                  <a:gd name="connsiteY553" fmla="*/ 736835 h 1155050"/>
                  <a:gd name="connsiteX554" fmla="*/ 399738 w 7487769"/>
                  <a:gd name="connsiteY554" fmla="*/ 734131 h 1155050"/>
                  <a:gd name="connsiteX555" fmla="*/ 379458 w 7487769"/>
                  <a:gd name="connsiteY555" fmla="*/ 708893 h 1155050"/>
                  <a:gd name="connsiteX556" fmla="*/ 359628 w 7487769"/>
                  <a:gd name="connsiteY556" fmla="*/ 683656 h 1155050"/>
                  <a:gd name="connsiteX557" fmla="*/ 351968 w 7487769"/>
                  <a:gd name="connsiteY557" fmla="*/ 674192 h 1155050"/>
                  <a:gd name="connsiteX558" fmla="*/ 340250 w 7487769"/>
                  <a:gd name="connsiteY558" fmla="*/ 658870 h 1155050"/>
                  <a:gd name="connsiteX559" fmla="*/ 323125 w 7487769"/>
                  <a:gd name="connsiteY559" fmla="*/ 633633 h 1155050"/>
                  <a:gd name="connsiteX560" fmla="*/ 305550 w 7487769"/>
                  <a:gd name="connsiteY560" fmla="*/ 608395 h 1155050"/>
                  <a:gd name="connsiteX561" fmla="*/ 301494 w 7487769"/>
                  <a:gd name="connsiteY561" fmla="*/ 602537 h 1155050"/>
                  <a:gd name="connsiteX562" fmla="*/ 288875 w 7487769"/>
                  <a:gd name="connsiteY562" fmla="*/ 583158 h 1155050"/>
                  <a:gd name="connsiteX563" fmla="*/ 272200 w 7487769"/>
                  <a:gd name="connsiteY563" fmla="*/ 558372 h 1155050"/>
                  <a:gd name="connsiteX564" fmla="*/ 255976 w 7487769"/>
                  <a:gd name="connsiteY564" fmla="*/ 533135 h 1155050"/>
                  <a:gd name="connsiteX565" fmla="*/ 251469 w 7487769"/>
                  <a:gd name="connsiteY565" fmla="*/ 526375 h 1155050"/>
                  <a:gd name="connsiteX566" fmla="*/ 239302 w 7487769"/>
                  <a:gd name="connsiteY566" fmla="*/ 507898 h 1155050"/>
                  <a:gd name="connsiteX567" fmla="*/ 222177 w 7487769"/>
                  <a:gd name="connsiteY567" fmla="*/ 482660 h 1155050"/>
                  <a:gd name="connsiteX568" fmla="*/ 205502 w 7487769"/>
                  <a:gd name="connsiteY568" fmla="*/ 457423 h 1155050"/>
                  <a:gd name="connsiteX569" fmla="*/ 200995 w 7487769"/>
                  <a:gd name="connsiteY569" fmla="*/ 451114 h 1155050"/>
                  <a:gd name="connsiteX570" fmla="*/ 187025 w 7487769"/>
                  <a:gd name="connsiteY570" fmla="*/ 432637 h 1155050"/>
                  <a:gd name="connsiteX571" fmla="*/ 168097 w 7487769"/>
                  <a:gd name="connsiteY571" fmla="*/ 407400 h 1155050"/>
                  <a:gd name="connsiteX572" fmla="*/ 150971 w 7487769"/>
                  <a:gd name="connsiteY572" fmla="*/ 384867 h 1155050"/>
                  <a:gd name="connsiteX573" fmla="*/ 148267 w 7487769"/>
                  <a:gd name="connsiteY573" fmla="*/ 382162 h 1155050"/>
                  <a:gd name="connsiteX574" fmla="*/ 124382 w 7487769"/>
                  <a:gd name="connsiteY574" fmla="*/ 356925 h 1155050"/>
                  <a:gd name="connsiteX575" fmla="*/ 101399 w 7487769"/>
                  <a:gd name="connsiteY575" fmla="*/ 332139 h 1155050"/>
                  <a:gd name="connsiteX576" fmla="*/ 100497 w 7487769"/>
                  <a:gd name="connsiteY576" fmla="*/ 331238 h 1155050"/>
                  <a:gd name="connsiteX577" fmla="*/ 64896 w 7487769"/>
                  <a:gd name="connsiteY577" fmla="*/ 306902 h 1155050"/>
                  <a:gd name="connsiteX578" fmla="*/ 50474 w 7487769"/>
                  <a:gd name="connsiteY578" fmla="*/ 296987 h 1155050"/>
                  <a:gd name="connsiteX579" fmla="*/ 1352 w 7487769"/>
                  <a:gd name="connsiteY579" fmla="*/ 281665 h 1155050"/>
                  <a:gd name="connsiteX580" fmla="*/ 0 w 7487769"/>
                  <a:gd name="connsiteY580" fmla="*/ 281214 h 1155050"/>
                  <a:gd name="connsiteX581" fmla="*/ 0 w 7487769"/>
                  <a:gd name="connsiteY581" fmla="*/ 281665 h 1155050"/>
                  <a:gd name="connsiteX582" fmla="*/ 0 w 7487769"/>
                  <a:gd name="connsiteY582" fmla="*/ 306902 h 1155050"/>
                  <a:gd name="connsiteX583" fmla="*/ 0 w 7487769"/>
                  <a:gd name="connsiteY583" fmla="*/ 332139 h 1155050"/>
                  <a:gd name="connsiteX584" fmla="*/ 0 w 7487769"/>
                  <a:gd name="connsiteY584" fmla="*/ 356925 h 1155050"/>
                  <a:gd name="connsiteX585" fmla="*/ 0 w 7487769"/>
                  <a:gd name="connsiteY585" fmla="*/ 382162 h 1155050"/>
                  <a:gd name="connsiteX586" fmla="*/ 0 w 7487769"/>
                  <a:gd name="connsiteY586" fmla="*/ 407400 h 1155050"/>
                  <a:gd name="connsiteX587" fmla="*/ 0 w 7487769"/>
                  <a:gd name="connsiteY587" fmla="*/ 432637 h 1155050"/>
                  <a:gd name="connsiteX588" fmla="*/ 0 w 7487769"/>
                  <a:gd name="connsiteY588" fmla="*/ 457423 h 1155050"/>
                  <a:gd name="connsiteX589" fmla="*/ 0 w 7487769"/>
                  <a:gd name="connsiteY589" fmla="*/ 482660 h 1155050"/>
                  <a:gd name="connsiteX590" fmla="*/ 0 w 7487769"/>
                  <a:gd name="connsiteY590" fmla="*/ 507898 h 1155050"/>
                  <a:gd name="connsiteX591" fmla="*/ 0 w 7487769"/>
                  <a:gd name="connsiteY591" fmla="*/ 533135 h 1155050"/>
                  <a:gd name="connsiteX592" fmla="*/ 0 w 7487769"/>
                  <a:gd name="connsiteY592" fmla="*/ 558372 h 1155050"/>
                  <a:gd name="connsiteX593" fmla="*/ 0 w 7487769"/>
                  <a:gd name="connsiteY593" fmla="*/ 583158 h 1155050"/>
                  <a:gd name="connsiteX594" fmla="*/ 0 w 7487769"/>
                  <a:gd name="connsiteY594" fmla="*/ 604340 h 1155050"/>
                  <a:gd name="connsiteX595" fmla="*/ 13519 w 7487769"/>
                  <a:gd name="connsiteY595" fmla="*/ 608395 h 1155050"/>
                  <a:gd name="connsiteX596" fmla="*/ 50474 w 7487769"/>
                  <a:gd name="connsiteY596" fmla="*/ 619211 h 1155050"/>
                  <a:gd name="connsiteX597" fmla="*/ 70303 w 7487769"/>
                  <a:gd name="connsiteY597" fmla="*/ 633633 h 1155050"/>
                  <a:gd name="connsiteX598" fmla="*/ 100497 w 7487769"/>
                  <a:gd name="connsiteY598" fmla="*/ 654363 h 1155050"/>
                  <a:gd name="connsiteX599" fmla="*/ 105004 w 7487769"/>
                  <a:gd name="connsiteY599" fmla="*/ 658870 h 1155050"/>
                  <a:gd name="connsiteX600" fmla="*/ 128889 w 7487769"/>
                  <a:gd name="connsiteY600" fmla="*/ 683656 h 1155050"/>
                  <a:gd name="connsiteX601" fmla="*/ 150971 w 7487769"/>
                  <a:gd name="connsiteY601" fmla="*/ 707091 h 1155050"/>
                  <a:gd name="connsiteX602" fmla="*/ 152323 w 7487769"/>
                  <a:gd name="connsiteY602" fmla="*/ 708893 h 1155050"/>
                  <a:gd name="connsiteX603" fmla="*/ 171251 w 7487769"/>
                  <a:gd name="connsiteY603" fmla="*/ 734131 h 1155050"/>
                  <a:gd name="connsiteX604" fmla="*/ 190180 w 7487769"/>
                  <a:gd name="connsiteY604" fmla="*/ 759368 h 1155050"/>
                  <a:gd name="connsiteX605" fmla="*/ 200995 w 7487769"/>
                  <a:gd name="connsiteY605" fmla="*/ 773338 h 1155050"/>
                  <a:gd name="connsiteX606" fmla="*/ 208656 w 7487769"/>
                  <a:gd name="connsiteY606" fmla="*/ 784154 h 1155050"/>
                  <a:gd name="connsiteX607" fmla="*/ 225332 w 7487769"/>
                  <a:gd name="connsiteY607" fmla="*/ 809391 h 1155050"/>
                  <a:gd name="connsiteX608" fmla="*/ 242006 w 7487769"/>
                  <a:gd name="connsiteY608" fmla="*/ 834628 h 1155050"/>
                  <a:gd name="connsiteX609" fmla="*/ 251469 w 7487769"/>
                  <a:gd name="connsiteY609" fmla="*/ 848599 h 1155050"/>
                  <a:gd name="connsiteX610" fmla="*/ 258680 w 7487769"/>
                  <a:gd name="connsiteY610" fmla="*/ 859866 h 1155050"/>
                  <a:gd name="connsiteX611" fmla="*/ 275355 w 7487769"/>
                  <a:gd name="connsiteY611" fmla="*/ 884652 h 1155050"/>
                  <a:gd name="connsiteX612" fmla="*/ 291579 w 7487769"/>
                  <a:gd name="connsiteY612" fmla="*/ 909889 h 1155050"/>
                  <a:gd name="connsiteX613" fmla="*/ 301494 w 7487769"/>
                  <a:gd name="connsiteY613" fmla="*/ 925212 h 1155050"/>
                  <a:gd name="connsiteX614" fmla="*/ 308703 w 7487769"/>
                  <a:gd name="connsiteY614" fmla="*/ 935126 h 1155050"/>
                  <a:gd name="connsiteX615" fmla="*/ 325829 w 7487769"/>
                  <a:gd name="connsiteY615" fmla="*/ 960364 h 1155050"/>
                  <a:gd name="connsiteX616" fmla="*/ 343855 w 7487769"/>
                  <a:gd name="connsiteY616" fmla="*/ 985150 h 1155050"/>
                  <a:gd name="connsiteX617" fmla="*/ 351968 w 7487769"/>
                  <a:gd name="connsiteY617" fmla="*/ 996867 h 1155050"/>
                  <a:gd name="connsiteX618" fmla="*/ 362783 w 7487769"/>
                  <a:gd name="connsiteY618" fmla="*/ 1010387 h 1155050"/>
                  <a:gd name="connsiteX619" fmla="*/ 383064 w 7487769"/>
                  <a:gd name="connsiteY619" fmla="*/ 1035624 h 1155050"/>
                  <a:gd name="connsiteX620" fmla="*/ 401991 w 7487769"/>
                  <a:gd name="connsiteY620" fmla="*/ 1059960 h 1155050"/>
                  <a:gd name="connsiteX621" fmla="*/ 402893 w 7487769"/>
                  <a:gd name="connsiteY621" fmla="*/ 1060862 h 1155050"/>
                  <a:gd name="connsiteX622" fmla="*/ 429482 w 7487769"/>
                  <a:gd name="connsiteY622" fmla="*/ 1085648 h 1155050"/>
                  <a:gd name="connsiteX623" fmla="*/ 452465 w 7487769"/>
                  <a:gd name="connsiteY623" fmla="*/ 1107731 h 1155050"/>
                  <a:gd name="connsiteX624" fmla="*/ 456972 w 7487769"/>
                  <a:gd name="connsiteY624" fmla="*/ 1110885 h 1155050"/>
                  <a:gd name="connsiteX625" fmla="*/ 496179 w 7487769"/>
                  <a:gd name="connsiteY625" fmla="*/ 1136122 h 115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5050">
                    <a:moveTo>
                      <a:pt x="502489" y="1140178"/>
                    </a:moveTo>
                    <a:lnTo>
                      <a:pt x="552963" y="1155050"/>
                    </a:lnTo>
                    <a:lnTo>
                      <a:pt x="602986" y="1155050"/>
                    </a:lnTo>
                    <a:lnTo>
                      <a:pt x="653462" y="1141530"/>
                    </a:lnTo>
                    <a:lnTo>
                      <a:pt x="664277" y="1136122"/>
                    </a:lnTo>
                    <a:lnTo>
                      <a:pt x="703485" y="1117645"/>
                    </a:lnTo>
                    <a:lnTo>
                      <a:pt x="714751" y="1110885"/>
                    </a:lnTo>
                    <a:lnTo>
                      <a:pt x="753959" y="1087901"/>
                    </a:lnTo>
                    <a:lnTo>
                      <a:pt x="757114" y="1085648"/>
                    </a:lnTo>
                    <a:lnTo>
                      <a:pt x="797223" y="1060862"/>
                    </a:lnTo>
                    <a:lnTo>
                      <a:pt x="803983" y="1056355"/>
                    </a:lnTo>
                    <a:lnTo>
                      <a:pt x="839585" y="1035624"/>
                    </a:lnTo>
                    <a:lnTo>
                      <a:pt x="854457" y="1026611"/>
                    </a:lnTo>
                    <a:lnTo>
                      <a:pt x="885102" y="1010387"/>
                    </a:lnTo>
                    <a:lnTo>
                      <a:pt x="904480" y="1000022"/>
                    </a:lnTo>
                    <a:lnTo>
                      <a:pt x="939632" y="985150"/>
                    </a:lnTo>
                    <a:lnTo>
                      <a:pt x="954956" y="979291"/>
                    </a:lnTo>
                    <a:lnTo>
                      <a:pt x="1004979" y="963067"/>
                    </a:lnTo>
                    <a:lnTo>
                      <a:pt x="1014893" y="960364"/>
                    </a:lnTo>
                    <a:lnTo>
                      <a:pt x="1055453" y="949097"/>
                    </a:lnTo>
                    <a:lnTo>
                      <a:pt x="1105477" y="936929"/>
                    </a:lnTo>
                    <a:lnTo>
                      <a:pt x="1112237" y="935126"/>
                    </a:lnTo>
                    <a:lnTo>
                      <a:pt x="1155951" y="923409"/>
                    </a:lnTo>
                    <a:lnTo>
                      <a:pt x="1196510" y="909889"/>
                    </a:lnTo>
                    <a:lnTo>
                      <a:pt x="1205974" y="906735"/>
                    </a:lnTo>
                    <a:lnTo>
                      <a:pt x="1256448" y="886455"/>
                    </a:lnTo>
                    <a:lnTo>
                      <a:pt x="1260054" y="884652"/>
                    </a:lnTo>
                    <a:lnTo>
                      <a:pt x="1306472" y="863471"/>
                    </a:lnTo>
                    <a:lnTo>
                      <a:pt x="1314584" y="859866"/>
                    </a:lnTo>
                    <a:lnTo>
                      <a:pt x="1356946" y="838684"/>
                    </a:lnTo>
                    <a:lnTo>
                      <a:pt x="1365960" y="834628"/>
                    </a:lnTo>
                    <a:lnTo>
                      <a:pt x="1406971" y="814799"/>
                    </a:lnTo>
                    <a:lnTo>
                      <a:pt x="1418237" y="809391"/>
                    </a:lnTo>
                    <a:lnTo>
                      <a:pt x="1457445" y="790914"/>
                    </a:lnTo>
                    <a:lnTo>
                      <a:pt x="1472767" y="784154"/>
                    </a:lnTo>
                    <a:lnTo>
                      <a:pt x="1507468" y="769282"/>
                    </a:lnTo>
                    <a:lnTo>
                      <a:pt x="1533607" y="759368"/>
                    </a:lnTo>
                    <a:lnTo>
                      <a:pt x="1557942" y="749453"/>
                    </a:lnTo>
                    <a:lnTo>
                      <a:pt x="1596700" y="734131"/>
                    </a:lnTo>
                    <a:lnTo>
                      <a:pt x="1607966" y="729624"/>
                    </a:lnTo>
                    <a:lnTo>
                      <a:pt x="1655285" y="708893"/>
                    </a:lnTo>
                    <a:lnTo>
                      <a:pt x="1658440" y="707541"/>
                    </a:lnTo>
                    <a:lnTo>
                      <a:pt x="1701254" y="683656"/>
                    </a:lnTo>
                    <a:lnTo>
                      <a:pt x="1708465" y="680051"/>
                    </a:lnTo>
                    <a:lnTo>
                      <a:pt x="1741813" y="658870"/>
                    </a:lnTo>
                    <a:lnTo>
                      <a:pt x="1758939" y="647603"/>
                    </a:lnTo>
                    <a:lnTo>
                      <a:pt x="1776064" y="633633"/>
                    </a:lnTo>
                    <a:lnTo>
                      <a:pt x="1808511" y="608395"/>
                    </a:lnTo>
                    <a:lnTo>
                      <a:pt x="1808962" y="607945"/>
                    </a:lnTo>
                    <a:lnTo>
                      <a:pt x="1836002" y="583158"/>
                    </a:lnTo>
                    <a:lnTo>
                      <a:pt x="1859436" y="562428"/>
                    </a:lnTo>
                    <a:lnTo>
                      <a:pt x="1863492" y="558372"/>
                    </a:lnTo>
                    <a:lnTo>
                      <a:pt x="1890082" y="533135"/>
                    </a:lnTo>
                    <a:lnTo>
                      <a:pt x="1909460" y="513756"/>
                    </a:lnTo>
                    <a:lnTo>
                      <a:pt x="1915769" y="507898"/>
                    </a:lnTo>
                    <a:lnTo>
                      <a:pt x="1941457" y="482660"/>
                    </a:lnTo>
                    <a:lnTo>
                      <a:pt x="1959934" y="464634"/>
                    </a:lnTo>
                    <a:lnTo>
                      <a:pt x="1967596" y="457423"/>
                    </a:lnTo>
                    <a:lnTo>
                      <a:pt x="1995086" y="432637"/>
                    </a:lnTo>
                    <a:lnTo>
                      <a:pt x="2009957" y="418216"/>
                    </a:lnTo>
                    <a:lnTo>
                      <a:pt x="2024379" y="407400"/>
                    </a:lnTo>
                    <a:lnTo>
                      <a:pt x="2057278" y="382162"/>
                    </a:lnTo>
                    <a:lnTo>
                      <a:pt x="2060433" y="379909"/>
                    </a:lnTo>
                    <a:lnTo>
                      <a:pt x="2098288" y="356925"/>
                    </a:lnTo>
                    <a:lnTo>
                      <a:pt x="2110456" y="349715"/>
                    </a:lnTo>
                    <a:lnTo>
                      <a:pt x="2155973" y="332139"/>
                    </a:lnTo>
                    <a:lnTo>
                      <a:pt x="2160930" y="330336"/>
                    </a:lnTo>
                    <a:lnTo>
                      <a:pt x="2210954" y="322224"/>
                    </a:lnTo>
                    <a:lnTo>
                      <a:pt x="2261428" y="322675"/>
                    </a:lnTo>
                    <a:lnTo>
                      <a:pt x="2311451" y="330336"/>
                    </a:lnTo>
                    <a:lnTo>
                      <a:pt x="2318212" y="332139"/>
                    </a:lnTo>
                    <a:lnTo>
                      <a:pt x="2361926" y="343856"/>
                    </a:lnTo>
                    <a:lnTo>
                      <a:pt x="2406091" y="356925"/>
                    </a:lnTo>
                    <a:lnTo>
                      <a:pt x="2411949" y="359179"/>
                    </a:lnTo>
                    <a:lnTo>
                      <a:pt x="2462423" y="376755"/>
                    </a:lnTo>
                    <a:lnTo>
                      <a:pt x="2477296" y="382162"/>
                    </a:lnTo>
                    <a:lnTo>
                      <a:pt x="2512448" y="395682"/>
                    </a:lnTo>
                    <a:lnTo>
                      <a:pt x="2543093" y="407400"/>
                    </a:lnTo>
                    <a:lnTo>
                      <a:pt x="2562922" y="415061"/>
                    </a:lnTo>
                    <a:lnTo>
                      <a:pt x="2600777" y="432637"/>
                    </a:lnTo>
                    <a:lnTo>
                      <a:pt x="2612945" y="438045"/>
                    </a:lnTo>
                    <a:lnTo>
                      <a:pt x="2655307" y="457423"/>
                    </a:lnTo>
                    <a:lnTo>
                      <a:pt x="2663419" y="461479"/>
                    </a:lnTo>
                    <a:lnTo>
                      <a:pt x="2703980" y="482660"/>
                    </a:lnTo>
                    <a:lnTo>
                      <a:pt x="2713443" y="488068"/>
                    </a:lnTo>
                    <a:lnTo>
                      <a:pt x="2750398" y="507898"/>
                    </a:lnTo>
                    <a:lnTo>
                      <a:pt x="2763917" y="515108"/>
                    </a:lnTo>
                    <a:lnTo>
                      <a:pt x="2797717" y="533135"/>
                    </a:lnTo>
                    <a:lnTo>
                      <a:pt x="2813942" y="541697"/>
                    </a:lnTo>
                    <a:lnTo>
                      <a:pt x="2848642" y="558372"/>
                    </a:lnTo>
                    <a:lnTo>
                      <a:pt x="2864416" y="565582"/>
                    </a:lnTo>
                    <a:lnTo>
                      <a:pt x="2909482" y="583158"/>
                    </a:lnTo>
                    <a:lnTo>
                      <a:pt x="2914439" y="585412"/>
                    </a:lnTo>
                    <a:lnTo>
                      <a:pt x="2964913" y="599382"/>
                    </a:lnTo>
                    <a:lnTo>
                      <a:pt x="3014937" y="606593"/>
                    </a:lnTo>
                    <a:lnTo>
                      <a:pt x="3065411" y="606593"/>
                    </a:lnTo>
                    <a:lnTo>
                      <a:pt x="3115885" y="600734"/>
                    </a:lnTo>
                    <a:lnTo>
                      <a:pt x="3165909" y="588116"/>
                    </a:lnTo>
                    <a:lnTo>
                      <a:pt x="3182584" y="583158"/>
                    </a:lnTo>
                    <a:lnTo>
                      <a:pt x="3216384" y="573244"/>
                    </a:lnTo>
                    <a:lnTo>
                      <a:pt x="3257844" y="558372"/>
                    </a:lnTo>
                    <a:lnTo>
                      <a:pt x="3266407" y="555217"/>
                    </a:lnTo>
                    <a:lnTo>
                      <a:pt x="3316881" y="537641"/>
                    </a:lnTo>
                    <a:lnTo>
                      <a:pt x="3332204" y="533135"/>
                    </a:lnTo>
                    <a:lnTo>
                      <a:pt x="3366905" y="522319"/>
                    </a:lnTo>
                    <a:lnTo>
                      <a:pt x="3417379" y="510151"/>
                    </a:lnTo>
                    <a:lnTo>
                      <a:pt x="3438109" y="507898"/>
                    </a:lnTo>
                    <a:lnTo>
                      <a:pt x="3467403" y="505194"/>
                    </a:lnTo>
                    <a:lnTo>
                      <a:pt x="3517877" y="506546"/>
                    </a:lnTo>
                    <a:lnTo>
                      <a:pt x="3525088" y="507898"/>
                    </a:lnTo>
                    <a:lnTo>
                      <a:pt x="3567900" y="516460"/>
                    </a:lnTo>
                    <a:lnTo>
                      <a:pt x="3618374" y="532233"/>
                    </a:lnTo>
                    <a:lnTo>
                      <a:pt x="3620177" y="533135"/>
                    </a:lnTo>
                    <a:lnTo>
                      <a:pt x="3668399" y="555217"/>
                    </a:lnTo>
                    <a:lnTo>
                      <a:pt x="3673806" y="558372"/>
                    </a:lnTo>
                    <a:lnTo>
                      <a:pt x="3718873" y="580905"/>
                    </a:lnTo>
                    <a:lnTo>
                      <a:pt x="3722929" y="583158"/>
                    </a:lnTo>
                    <a:lnTo>
                      <a:pt x="3768896" y="607044"/>
                    </a:lnTo>
                    <a:lnTo>
                      <a:pt x="3771150" y="608395"/>
                    </a:lnTo>
                    <a:lnTo>
                      <a:pt x="3819371" y="630478"/>
                    </a:lnTo>
                    <a:lnTo>
                      <a:pt x="3826582" y="633633"/>
                    </a:lnTo>
                    <a:lnTo>
                      <a:pt x="3869394" y="650307"/>
                    </a:lnTo>
                    <a:lnTo>
                      <a:pt x="3899138" y="658870"/>
                    </a:lnTo>
                    <a:lnTo>
                      <a:pt x="3919868" y="665179"/>
                    </a:lnTo>
                    <a:lnTo>
                      <a:pt x="3969893" y="675544"/>
                    </a:lnTo>
                    <a:lnTo>
                      <a:pt x="4020367" y="682304"/>
                    </a:lnTo>
                    <a:lnTo>
                      <a:pt x="4037041" y="683656"/>
                    </a:lnTo>
                    <a:lnTo>
                      <a:pt x="4070390" y="686811"/>
                    </a:lnTo>
                    <a:lnTo>
                      <a:pt x="4120865" y="691768"/>
                    </a:lnTo>
                    <a:lnTo>
                      <a:pt x="4170888" y="698979"/>
                    </a:lnTo>
                    <a:lnTo>
                      <a:pt x="4221362" y="707992"/>
                    </a:lnTo>
                    <a:lnTo>
                      <a:pt x="4224968" y="708893"/>
                    </a:lnTo>
                    <a:lnTo>
                      <a:pt x="4271387" y="719709"/>
                    </a:lnTo>
                    <a:lnTo>
                      <a:pt x="4321861" y="731877"/>
                    </a:lnTo>
                    <a:lnTo>
                      <a:pt x="4330423" y="734131"/>
                    </a:lnTo>
                    <a:lnTo>
                      <a:pt x="4371884" y="744946"/>
                    </a:lnTo>
                    <a:lnTo>
                      <a:pt x="4422358" y="756213"/>
                    </a:lnTo>
                    <a:lnTo>
                      <a:pt x="4435427" y="759368"/>
                    </a:lnTo>
                    <a:lnTo>
                      <a:pt x="4472382" y="767480"/>
                    </a:lnTo>
                    <a:lnTo>
                      <a:pt x="4522856" y="777394"/>
                    </a:lnTo>
                    <a:lnTo>
                      <a:pt x="4566570" y="784154"/>
                    </a:lnTo>
                    <a:lnTo>
                      <a:pt x="4572880" y="785506"/>
                    </a:lnTo>
                    <a:lnTo>
                      <a:pt x="4623354" y="793168"/>
                    </a:lnTo>
                    <a:lnTo>
                      <a:pt x="4673377" y="799026"/>
                    </a:lnTo>
                    <a:lnTo>
                      <a:pt x="4723851" y="801279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33364" y="784154"/>
                    </a:lnTo>
                    <a:lnTo>
                      <a:pt x="4874374" y="767029"/>
                    </a:lnTo>
                    <a:lnTo>
                      <a:pt x="4887442" y="759368"/>
                    </a:lnTo>
                    <a:lnTo>
                      <a:pt x="4924848" y="734581"/>
                    </a:lnTo>
                    <a:lnTo>
                      <a:pt x="4925298" y="734131"/>
                    </a:lnTo>
                    <a:lnTo>
                      <a:pt x="4955042" y="708893"/>
                    </a:lnTo>
                    <a:lnTo>
                      <a:pt x="4974871" y="691318"/>
                    </a:lnTo>
                    <a:lnTo>
                      <a:pt x="4982533" y="683656"/>
                    </a:lnTo>
                    <a:lnTo>
                      <a:pt x="5006418" y="658870"/>
                    </a:lnTo>
                    <a:lnTo>
                      <a:pt x="5025345" y="639041"/>
                    </a:lnTo>
                    <a:lnTo>
                      <a:pt x="5029852" y="633633"/>
                    </a:lnTo>
                    <a:lnTo>
                      <a:pt x="5051934" y="608395"/>
                    </a:lnTo>
                    <a:lnTo>
                      <a:pt x="5074018" y="583158"/>
                    </a:lnTo>
                    <a:lnTo>
                      <a:pt x="5075370" y="581356"/>
                    </a:lnTo>
                    <a:lnTo>
                      <a:pt x="5095649" y="558372"/>
                    </a:lnTo>
                    <a:lnTo>
                      <a:pt x="5117732" y="533135"/>
                    </a:lnTo>
                    <a:lnTo>
                      <a:pt x="5125844" y="523671"/>
                    </a:lnTo>
                    <a:lnTo>
                      <a:pt x="5140265" y="507898"/>
                    </a:lnTo>
                    <a:lnTo>
                      <a:pt x="5164150" y="482660"/>
                    </a:lnTo>
                    <a:lnTo>
                      <a:pt x="5175867" y="470042"/>
                    </a:lnTo>
                    <a:lnTo>
                      <a:pt x="5189838" y="457423"/>
                    </a:lnTo>
                    <a:lnTo>
                      <a:pt x="5218680" y="432637"/>
                    </a:lnTo>
                    <a:lnTo>
                      <a:pt x="5226342" y="425426"/>
                    </a:lnTo>
                    <a:lnTo>
                      <a:pt x="5252931" y="407400"/>
                    </a:lnTo>
                    <a:lnTo>
                      <a:pt x="5276365" y="392077"/>
                    </a:lnTo>
                    <a:lnTo>
                      <a:pt x="5301602" y="382162"/>
                    </a:lnTo>
                    <a:lnTo>
                      <a:pt x="5326839" y="372699"/>
                    </a:lnTo>
                    <a:lnTo>
                      <a:pt x="5376863" y="367741"/>
                    </a:lnTo>
                    <a:lnTo>
                      <a:pt x="5427337" y="376304"/>
                    </a:lnTo>
                    <a:lnTo>
                      <a:pt x="5442660" y="382162"/>
                    </a:lnTo>
                    <a:lnTo>
                      <a:pt x="5477360" y="396133"/>
                    </a:lnTo>
                    <a:lnTo>
                      <a:pt x="5496740" y="407400"/>
                    </a:lnTo>
                    <a:lnTo>
                      <a:pt x="5527836" y="425877"/>
                    </a:lnTo>
                    <a:lnTo>
                      <a:pt x="5536397" y="432637"/>
                    </a:lnTo>
                    <a:lnTo>
                      <a:pt x="5569747" y="457423"/>
                    </a:lnTo>
                    <a:lnTo>
                      <a:pt x="5577859" y="463733"/>
                    </a:lnTo>
                    <a:lnTo>
                      <a:pt x="5600392" y="482660"/>
                    </a:lnTo>
                    <a:lnTo>
                      <a:pt x="5628333" y="506546"/>
                    </a:lnTo>
                    <a:lnTo>
                      <a:pt x="5629685" y="507898"/>
                    </a:lnTo>
                    <a:lnTo>
                      <a:pt x="5658077" y="533135"/>
                    </a:lnTo>
                    <a:lnTo>
                      <a:pt x="5678357" y="551612"/>
                    </a:lnTo>
                    <a:lnTo>
                      <a:pt x="5685568" y="558372"/>
                    </a:lnTo>
                    <a:lnTo>
                      <a:pt x="5713509" y="583158"/>
                    </a:lnTo>
                    <a:lnTo>
                      <a:pt x="5728831" y="597129"/>
                    </a:lnTo>
                    <a:lnTo>
                      <a:pt x="5741901" y="608395"/>
                    </a:lnTo>
                    <a:lnTo>
                      <a:pt x="5772095" y="633633"/>
                    </a:lnTo>
                    <a:lnTo>
                      <a:pt x="5778854" y="639942"/>
                    </a:lnTo>
                    <a:lnTo>
                      <a:pt x="5802290" y="658870"/>
                    </a:lnTo>
                    <a:lnTo>
                      <a:pt x="5829328" y="678699"/>
                    </a:lnTo>
                    <a:lnTo>
                      <a:pt x="5836990" y="683656"/>
                    </a:lnTo>
                    <a:lnTo>
                      <a:pt x="5875747" y="708893"/>
                    </a:lnTo>
                    <a:lnTo>
                      <a:pt x="5879353" y="711147"/>
                    </a:lnTo>
                    <a:lnTo>
                      <a:pt x="5926222" y="734131"/>
                    </a:lnTo>
                    <a:lnTo>
                      <a:pt x="5929827" y="735933"/>
                    </a:lnTo>
                    <a:lnTo>
                      <a:pt x="5979851" y="751256"/>
                    </a:lnTo>
                    <a:lnTo>
                      <a:pt x="6028973" y="759368"/>
                    </a:lnTo>
                    <a:lnTo>
                      <a:pt x="6030325" y="759368"/>
                    </a:lnTo>
                    <a:lnTo>
                      <a:pt x="6047451" y="759368"/>
                    </a:lnTo>
                    <a:lnTo>
                      <a:pt x="6080348" y="758917"/>
                    </a:lnTo>
                    <a:lnTo>
                      <a:pt x="6130822" y="751256"/>
                    </a:lnTo>
                    <a:lnTo>
                      <a:pt x="6180847" y="739088"/>
                    </a:lnTo>
                    <a:lnTo>
                      <a:pt x="6197070" y="734131"/>
                    </a:lnTo>
                    <a:lnTo>
                      <a:pt x="6231321" y="723315"/>
                    </a:lnTo>
                    <a:lnTo>
                      <a:pt x="6269627" y="708893"/>
                    </a:lnTo>
                    <a:lnTo>
                      <a:pt x="6281344" y="704837"/>
                    </a:lnTo>
                    <a:lnTo>
                      <a:pt x="6331819" y="684558"/>
                    </a:lnTo>
                    <a:lnTo>
                      <a:pt x="6333171" y="683656"/>
                    </a:lnTo>
                    <a:lnTo>
                      <a:pt x="6381842" y="661574"/>
                    </a:lnTo>
                    <a:lnTo>
                      <a:pt x="6387701" y="658870"/>
                    </a:lnTo>
                    <a:lnTo>
                      <a:pt x="6432316" y="637238"/>
                    </a:lnTo>
                    <a:lnTo>
                      <a:pt x="6440429" y="633633"/>
                    </a:lnTo>
                    <a:lnTo>
                      <a:pt x="6482340" y="612451"/>
                    </a:lnTo>
                    <a:lnTo>
                      <a:pt x="6490903" y="608395"/>
                    </a:lnTo>
                    <a:lnTo>
                      <a:pt x="6532814" y="587665"/>
                    </a:lnTo>
                    <a:lnTo>
                      <a:pt x="6542729" y="583158"/>
                    </a:lnTo>
                    <a:lnTo>
                      <a:pt x="6582837" y="566033"/>
                    </a:lnTo>
                    <a:lnTo>
                      <a:pt x="6606722" y="558372"/>
                    </a:lnTo>
                    <a:lnTo>
                      <a:pt x="6633313" y="549359"/>
                    </a:lnTo>
                    <a:lnTo>
                      <a:pt x="6683336" y="542148"/>
                    </a:lnTo>
                    <a:lnTo>
                      <a:pt x="6733810" y="547105"/>
                    </a:lnTo>
                    <a:lnTo>
                      <a:pt x="6759498" y="558372"/>
                    </a:lnTo>
                    <a:lnTo>
                      <a:pt x="6783834" y="568286"/>
                    </a:lnTo>
                    <a:lnTo>
                      <a:pt x="6803212" y="583158"/>
                    </a:lnTo>
                    <a:lnTo>
                      <a:pt x="6834308" y="607044"/>
                    </a:lnTo>
                    <a:lnTo>
                      <a:pt x="6835660" y="608395"/>
                    </a:lnTo>
                    <a:lnTo>
                      <a:pt x="6858193" y="633633"/>
                    </a:lnTo>
                    <a:lnTo>
                      <a:pt x="6880726" y="658870"/>
                    </a:lnTo>
                    <a:lnTo>
                      <a:pt x="6884331" y="662926"/>
                    </a:lnTo>
                    <a:lnTo>
                      <a:pt x="6899204" y="683656"/>
                    </a:lnTo>
                    <a:lnTo>
                      <a:pt x="6917681" y="708893"/>
                    </a:lnTo>
                    <a:lnTo>
                      <a:pt x="6934805" y="733229"/>
                    </a:lnTo>
                    <a:lnTo>
                      <a:pt x="6935256" y="734131"/>
                    </a:lnTo>
                    <a:lnTo>
                      <a:pt x="6951481" y="759368"/>
                    </a:lnTo>
                    <a:lnTo>
                      <a:pt x="6967253" y="784154"/>
                    </a:lnTo>
                    <a:lnTo>
                      <a:pt x="6983478" y="809391"/>
                    </a:lnTo>
                    <a:lnTo>
                      <a:pt x="6984830" y="811645"/>
                    </a:lnTo>
                    <a:lnTo>
                      <a:pt x="6998800" y="834628"/>
                    </a:lnTo>
                    <a:lnTo>
                      <a:pt x="7014122" y="859866"/>
                    </a:lnTo>
                    <a:lnTo>
                      <a:pt x="7029445" y="884652"/>
                    </a:lnTo>
                    <a:lnTo>
                      <a:pt x="7035304" y="894116"/>
                    </a:lnTo>
                    <a:lnTo>
                      <a:pt x="7045669" y="909889"/>
                    </a:lnTo>
                    <a:lnTo>
                      <a:pt x="7061893" y="935126"/>
                    </a:lnTo>
                    <a:lnTo>
                      <a:pt x="7078117" y="960364"/>
                    </a:lnTo>
                    <a:lnTo>
                      <a:pt x="7085328" y="971179"/>
                    </a:lnTo>
                    <a:lnTo>
                      <a:pt x="7096143" y="985150"/>
                    </a:lnTo>
                    <a:lnTo>
                      <a:pt x="7115071" y="1010387"/>
                    </a:lnTo>
                    <a:lnTo>
                      <a:pt x="7133548" y="1035624"/>
                    </a:lnTo>
                    <a:lnTo>
                      <a:pt x="7135802" y="1037878"/>
                    </a:lnTo>
                    <a:lnTo>
                      <a:pt x="7159687" y="1060862"/>
                    </a:lnTo>
                    <a:lnTo>
                      <a:pt x="7184473" y="1085648"/>
                    </a:lnTo>
                    <a:lnTo>
                      <a:pt x="7186276" y="1087451"/>
                    </a:lnTo>
                    <a:lnTo>
                      <a:pt x="7225033" y="1110885"/>
                    </a:lnTo>
                    <a:lnTo>
                      <a:pt x="7236299" y="1117645"/>
                    </a:lnTo>
                    <a:lnTo>
                      <a:pt x="7286775" y="1128461"/>
                    </a:lnTo>
                    <a:lnTo>
                      <a:pt x="7336797" y="1122152"/>
                    </a:lnTo>
                    <a:lnTo>
                      <a:pt x="7365189" y="1110885"/>
                    </a:lnTo>
                    <a:lnTo>
                      <a:pt x="7387272" y="1101872"/>
                    </a:lnTo>
                    <a:lnTo>
                      <a:pt x="7414312" y="1085648"/>
                    </a:lnTo>
                    <a:lnTo>
                      <a:pt x="7437296" y="1072128"/>
                    </a:lnTo>
                    <a:lnTo>
                      <a:pt x="7453519" y="1060862"/>
                    </a:lnTo>
                    <a:lnTo>
                      <a:pt x="7487770" y="1036976"/>
                    </a:lnTo>
                    <a:lnTo>
                      <a:pt x="7487770" y="1035624"/>
                    </a:lnTo>
                    <a:lnTo>
                      <a:pt x="7487770" y="1010387"/>
                    </a:lnTo>
                    <a:lnTo>
                      <a:pt x="7487770" y="985150"/>
                    </a:lnTo>
                    <a:lnTo>
                      <a:pt x="7487770" y="960364"/>
                    </a:lnTo>
                    <a:lnTo>
                      <a:pt x="7487770" y="935126"/>
                    </a:lnTo>
                    <a:lnTo>
                      <a:pt x="7487770" y="909889"/>
                    </a:lnTo>
                    <a:lnTo>
                      <a:pt x="7487770" y="884652"/>
                    </a:lnTo>
                    <a:lnTo>
                      <a:pt x="7487770" y="859866"/>
                    </a:lnTo>
                    <a:lnTo>
                      <a:pt x="7487770" y="834628"/>
                    </a:lnTo>
                    <a:lnTo>
                      <a:pt x="7487770" y="809391"/>
                    </a:lnTo>
                    <a:lnTo>
                      <a:pt x="7487770" y="784154"/>
                    </a:lnTo>
                    <a:lnTo>
                      <a:pt x="7487770" y="759368"/>
                    </a:lnTo>
                    <a:lnTo>
                      <a:pt x="7487770" y="734131"/>
                    </a:lnTo>
                    <a:lnTo>
                      <a:pt x="7487770" y="713851"/>
                    </a:lnTo>
                    <a:lnTo>
                      <a:pt x="7458477" y="734131"/>
                    </a:lnTo>
                    <a:lnTo>
                      <a:pt x="7437296" y="748101"/>
                    </a:lnTo>
                    <a:lnTo>
                      <a:pt x="7418819" y="759368"/>
                    </a:lnTo>
                    <a:lnTo>
                      <a:pt x="7387272" y="778746"/>
                    </a:lnTo>
                    <a:lnTo>
                      <a:pt x="7373752" y="784154"/>
                    </a:lnTo>
                    <a:lnTo>
                      <a:pt x="7336797" y="799927"/>
                    </a:lnTo>
                    <a:lnTo>
                      <a:pt x="7286775" y="805786"/>
                    </a:lnTo>
                    <a:lnTo>
                      <a:pt x="7236299" y="794970"/>
                    </a:lnTo>
                    <a:lnTo>
                      <a:pt x="7218724" y="784154"/>
                    </a:lnTo>
                    <a:lnTo>
                      <a:pt x="7186276" y="763874"/>
                    </a:lnTo>
                    <a:lnTo>
                      <a:pt x="7181318" y="759368"/>
                    </a:lnTo>
                    <a:lnTo>
                      <a:pt x="7155180" y="734131"/>
                    </a:lnTo>
                    <a:lnTo>
                      <a:pt x="7135802" y="714752"/>
                    </a:lnTo>
                    <a:lnTo>
                      <a:pt x="7131295" y="708893"/>
                    </a:lnTo>
                    <a:lnTo>
                      <a:pt x="7112367" y="683656"/>
                    </a:lnTo>
                    <a:lnTo>
                      <a:pt x="7093440" y="658870"/>
                    </a:lnTo>
                    <a:lnTo>
                      <a:pt x="7085328" y="648054"/>
                    </a:lnTo>
                    <a:lnTo>
                      <a:pt x="7076314" y="633633"/>
                    </a:lnTo>
                    <a:lnTo>
                      <a:pt x="7059640" y="608395"/>
                    </a:lnTo>
                    <a:lnTo>
                      <a:pt x="7043415" y="583158"/>
                    </a:lnTo>
                    <a:lnTo>
                      <a:pt x="7035304" y="570991"/>
                    </a:lnTo>
                    <a:lnTo>
                      <a:pt x="7027192" y="558372"/>
                    </a:lnTo>
                    <a:lnTo>
                      <a:pt x="7011870" y="533135"/>
                    </a:lnTo>
                    <a:lnTo>
                      <a:pt x="6996096" y="507898"/>
                    </a:lnTo>
                    <a:lnTo>
                      <a:pt x="6984830" y="489420"/>
                    </a:lnTo>
                    <a:lnTo>
                      <a:pt x="6980774" y="482660"/>
                    </a:lnTo>
                    <a:lnTo>
                      <a:pt x="6965000" y="457423"/>
                    </a:lnTo>
                    <a:lnTo>
                      <a:pt x="6948777" y="432637"/>
                    </a:lnTo>
                    <a:lnTo>
                      <a:pt x="6934805" y="410104"/>
                    </a:lnTo>
                    <a:lnTo>
                      <a:pt x="6932552" y="407400"/>
                    </a:lnTo>
                    <a:lnTo>
                      <a:pt x="6914526" y="382162"/>
                    </a:lnTo>
                    <a:lnTo>
                      <a:pt x="6896049" y="356925"/>
                    </a:lnTo>
                    <a:lnTo>
                      <a:pt x="6884331" y="340251"/>
                    </a:lnTo>
                    <a:lnTo>
                      <a:pt x="6877572" y="332139"/>
                    </a:lnTo>
                    <a:lnTo>
                      <a:pt x="6854587" y="306902"/>
                    </a:lnTo>
                    <a:lnTo>
                      <a:pt x="6834308" y="284369"/>
                    </a:lnTo>
                    <a:lnTo>
                      <a:pt x="6831153" y="281665"/>
                    </a:lnTo>
                    <a:lnTo>
                      <a:pt x="6797805" y="256427"/>
                    </a:lnTo>
                    <a:lnTo>
                      <a:pt x="6783834" y="246062"/>
                    </a:lnTo>
                    <a:lnTo>
                      <a:pt x="6749583" y="231641"/>
                    </a:lnTo>
                    <a:lnTo>
                      <a:pt x="6733810" y="224881"/>
                    </a:lnTo>
                    <a:lnTo>
                      <a:pt x="6683336" y="219924"/>
                    </a:lnTo>
                    <a:lnTo>
                      <a:pt x="6633313" y="227134"/>
                    </a:lnTo>
                    <a:lnTo>
                      <a:pt x="6620694" y="231641"/>
                    </a:lnTo>
                    <a:lnTo>
                      <a:pt x="6582837" y="244260"/>
                    </a:lnTo>
                    <a:lnTo>
                      <a:pt x="6553095" y="256427"/>
                    </a:lnTo>
                    <a:lnTo>
                      <a:pt x="6532814" y="265891"/>
                    </a:lnTo>
                    <a:lnTo>
                      <a:pt x="6500367" y="281665"/>
                    </a:lnTo>
                    <a:lnTo>
                      <a:pt x="6482340" y="290678"/>
                    </a:lnTo>
                    <a:lnTo>
                      <a:pt x="6448990" y="306902"/>
                    </a:lnTo>
                    <a:lnTo>
                      <a:pt x="6432316" y="315014"/>
                    </a:lnTo>
                    <a:lnTo>
                      <a:pt x="6397164" y="332139"/>
                    </a:lnTo>
                    <a:lnTo>
                      <a:pt x="6381842" y="338899"/>
                    </a:lnTo>
                    <a:lnTo>
                      <a:pt x="6342183" y="356925"/>
                    </a:lnTo>
                    <a:lnTo>
                      <a:pt x="6331819" y="361883"/>
                    </a:lnTo>
                    <a:lnTo>
                      <a:pt x="6282246" y="382162"/>
                    </a:lnTo>
                    <a:lnTo>
                      <a:pt x="6281344" y="382613"/>
                    </a:lnTo>
                    <a:lnTo>
                      <a:pt x="6231321" y="401541"/>
                    </a:lnTo>
                    <a:lnTo>
                      <a:pt x="6213294" y="407400"/>
                    </a:lnTo>
                    <a:lnTo>
                      <a:pt x="6180847" y="417765"/>
                    </a:lnTo>
                    <a:lnTo>
                      <a:pt x="6130822" y="429482"/>
                    </a:lnTo>
                    <a:lnTo>
                      <a:pt x="6108740" y="432637"/>
                    </a:lnTo>
                    <a:lnTo>
                      <a:pt x="6080348" y="436693"/>
                    </a:lnTo>
                    <a:lnTo>
                      <a:pt x="6030325" y="437143"/>
                    </a:lnTo>
                    <a:lnTo>
                      <a:pt x="6001032" y="432637"/>
                    </a:lnTo>
                    <a:lnTo>
                      <a:pt x="5979851" y="429482"/>
                    </a:lnTo>
                    <a:lnTo>
                      <a:pt x="5929827" y="414160"/>
                    </a:lnTo>
                    <a:lnTo>
                      <a:pt x="5915856" y="407400"/>
                    </a:lnTo>
                    <a:lnTo>
                      <a:pt x="5879353" y="389824"/>
                    </a:lnTo>
                    <a:lnTo>
                      <a:pt x="5868086" y="382162"/>
                    </a:lnTo>
                    <a:lnTo>
                      <a:pt x="5829328" y="356925"/>
                    </a:lnTo>
                    <a:lnTo>
                      <a:pt x="5829328" y="356925"/>
                    </a:lnTo>
                    <a:lnTo>
                      <a:pt x="5796881" y="332139"/>
                    </a:lnTo>
                    <a:lnTo>
                      <a:pt x="5778854" y="318168"/>
                    </a:lnTo>
                    <a:lnTo>
                      <a:pt x="5766236" y="306902"/>
                    </a:lnTo>
                    <a:lnTo>
                      <a:pt x="5736943" y="281665"/>
                    </a:lnTo>
                    <a:lnTo>
                      <a:pt x="5728831" y="274454"/>
                    </a:lnTo>
                    <a:lnTo>
                      <a:pt x="5708551" y="256427"/>
                    </a:lnTo>
                    <a:lnTo>
                      <a:pt x="5680610" y="231641"/>
                    </a:lnTo>
                    <a:lnTo>
                      <a:pt x="5678357" y="229388"/>
                    </a:lnTo>
                    <a:lnTo>
                      <a:pt x="5653120" y="206404"/>
                    </a:lnTo>
                    <a:lnTo>
                      <a:pt x="5628333" y="183420"/>
                    </a:lnTo>
                    <a:lnTo>
                      <a:pt x="5625629" y="181167"/>
                    </a:lnTo>
                    <a:lnTo>
                      <a:pt x="5594984" y="155930"/>
                    </a:lnTo>
                    <a:lnTo>
                      <a:pt x="5577859" y="141959"/>
                    </a:lnTo>
                    <a:lnTo>
                      <a:pt x="5563888" y="131143"/>
                    </a:lnTo>
                    <a:lnTo>
                      <a:pt x="5529638" y="105906"/>
                    </a:lnTo>
                    <a:lnTo>
                      <a:pt x="5527836" y="104103"/>
                    </a:lnTo>
                    <a:lnTo>
                      <a:pt x="5489078" y="80669"/>
                    </a:lnTo>
                    <a:lnTo>
                      <a:pt x="5477360" y="73909"/>
                    </a:lnTo>
                    <a:lnTo>
                      <a:pt x="5434097" y="55432"/>
                    </a:lnTo>
                    <a:lnTo>
                      <a:pt x="5427337" y="52728"/>
                    </a:lnTo>
                    <a:lnTo>
                      <a:pt x="5376863" y="45066"/>
                    </a:lnTo>
                    <a:lnTo>
                      <a:pt x="5326839" y="50474"/>
                    </a:lnTo>
                    <a:lnTo>
                      <a:pt x="5312869" y="55432"/>
                    </a:lnTo>
                    <a:lnTo>
                      <a:pt x="5276365" y="68952"/>
                    </a:lnTo>
                    <a:lnTo>
                      <a:pt x="5258790" y="80669"/>
                    </a:lnTo>
                    <a:lnTo>
                      <a:pt x="5226342" y="101850"/>
                    </a:lnTo>
                    <a:lnTo>
                      <a:pt x="5222285" y="105906"/>
                    </a:lnTo>
                    <a:lnTo>
                      <a:pt x="5193894" y="131143"/>
                    </a:lnTo>
                    <a:lnTo>
                      <a:pt x="5175867" y="146916"/>
                    </a:lnTo>
                    <a:lnTo>
                      <a:pt x="5167305" y="155930"/>
                    </a:lnTo>
                    <a:lnTo>
                      <a:pt x="5143419" y="181167"/>
                    </a:lnTo>
                    <a:lnTo>
                      <a:pt x="5125844" y="200095"/>
                    </a:lnTo>
                    <a:lnTo>
                      <a:pt x="5120436" y="206404"/>
                    </a:lnTo>
                    <a:lnTo>
                      <a:pt x="5098804" y="231641"/>
                    </a:lnTo>
                    <a:lnTo>
                      <a:pt x="5076722" y="256427"/>
                    </a:lnTo>
                    <a:lnTo>
                      <a:pt x="5075370" y="258230"/>
                    </a:lnTo>
                    <a:lnTo>
                      <a:pt x="5055089" y="281665"/>
                    </a:lnTo>
                    <a:lnTo>
                      <a:pt x="5033458" y="306902"/>
                    </a:lnTo>
                    <a:lnTo>
                      <a:pt x="5025345" y="315915"/>
                    </a:lnTo>
                    <a:lnTo>
                      <a:pt x="5009122" y="332139"/>
                    </a:lnTo>
                    <a:lnTo>
                      <a:pt x="4985237" y="356925"/>
                    </a:lnTo>
                    <a:lnTo>
                      <a:pt x="4974871" y="367741"/>
                    </a:lnTo>
                    <a:lnTo>
                      <a:pt x="4958648" y="382162"/>
                    </a:lnTo>
                    <a:lnTo>
                      <a:pt x="4928904" y="407400"/>
                    </a:lnTo>
                    <a:lnTo>
                      <a:pt x="4924848" y="411005"/>
                    </a:lnTo>
                    <a:lnTo>
                      <a:pt x="4891498" y="432637"/>
                    </a:lnTo>
                    <a:lnTo>
                      <a:pt x="4874374" y="443453"/>
                    </a:lnTo>
                    <a:lnTo>
                      <a:pt x="4841475" y="457423"/>
                    </a:lnTo>
                    <a:lnTo>
                      <a:pt x="4824350" y="464634"/>
                    </a:lnTo>
                    <a:lnTo>
                      <a:pt x="4773876" y="475901"/>
                    </a:lnTo>
                    <a:lnTo>
                      <a:pt x="4723851" y="478604"/>
                    </a:lnTo>
                    <a:lnTo>
                      <a:pt x="4673377" y="475901"/>
                    </a:lnTo>
                    <a:lnTo>
                      <a:pt x="4623354" y="470042"/>
                    </a:lnTo>
                    <a:lnTo>
                      <a:pt x="4572880" y="462381"/>
                    </a:lnTo>
                    <a:lnTo>
                      <a:pt x="4544037" y="457423"/>
                    </a:lnTo>
                    <a:lnTo>
                      <a:pt x="4522856" y="454269"/>
                    </a:lnTo>
                    <a:lnTo>
                      <a:pt x="4472382" y="444354"/>
                    </a:lnTo>
                    <a:lnTo>
                      <a:pt x="4422358" y="433989"/>
                    </a:lnTo>
                    <a:lnTo>
                      <a:pt x="4415598" y="432637"/>
                    </a:lnTo>
                    <a:lnTo>
                      <a:pt x="4371884" y="421821"/>
                    </a:lnTo>
                    <a:lnTo>
                      <a:pt x="4321861" y="409202"/>
                    </a:lnTo>
                    <a:lnTo>
                      <a:pt x="4315101" y="407400"/>
                    </a:lnTo>
                    <a:lnTo>
                      <a:pt x="4271387" y="396584"/>
                    </a:lnTo>
                    <a:lnTo>
                      <a:pt x="4221362" y="384867"/>
                    </a:lnTo>
                    <a:lnTo>
                      <a:pt x="4205589" y="382162"/>
                    </a:lnTo>
                    <a:lnTo>
                      <a:pt x="4170888" y="376304"/>
                    </a:lnTo>
                    <a:lnTo>
                      <a:pt x="4120865" y="369544"/>
                    </a:lnTo>
                    <a:lnTo>
                      <a:pt x="4070390" y="364136"/>
                    </a:lnTo>
                    <a:lnTo>
                      <a:pt x="4020367" y="358728"/>
                    </a:lnTo>
                    <a:lnTo>
                      <a:pt x="4007748" y="356925"/>
                    </a:lnTo>
                    <a:lnTo>
                      <a:pt x="3969893" y="352869"/>
                    </a:lnTo>
                    <a:lnTo>
                      <a:pt x="3919868" y="342504"/>
                    </a:lnTo>
                    <a:lnTo>
                      <a:pt x="3886068" y="332139"/>
                    </a:lnTo>
                    <a:lnTo>
                      <a:pt x="3869394" y="326731"/>
                    </a:lnTo>
                    <a:lnTo>
                      <a:pt x="3819371" y="307803"/>
                    </a:lnTo>
                    <a:lnTo>
                      <a:pt x="3816667" y="306902"/>
                    </a:lnTo>
                    <a:lnTo>
                      <a:pt x="3768896" y="283467"/>
                    </a:lnTo>
                    <a:lnTo>
                      <a:pt x="3765291" y="281665"/>
                    </a:lnTo>
                    <a:lnTo>
                      <a:pt x="3718873" y="257779"/>
                    </a:lnTo>
                    <a:lnTo>
                      <a:pt x="3716620" y="256427"/>
                    </a:lnTo>
                    <a:lnTo>
                      <a:pt x="3668399" y="232092"/>
                    </a:lnTo>
                    <a:lnTo>
                      <a:pt x="3666596" y="231641"/>
                    </a:lnTo>
                    <a:lnTo>
                      <a:pt x="3618374" y="209108"/>
                    </a:lnTo>
                    <a:lnTo>
                      <a:pt x="3609812" y="206404"/>
                    </a:lnTo>
                    <a:lnTo>
                      <a:pt x="3567900" y="192884"/>
                    </a:lnTo>
                    <a:lnTo>
                      <a:pt x="3517877" y="183420"/>
                    </a:lnTo>
                    <a:lnTo>
                      <a:pt x="3467403" y="182068"/>
                    </a:lnTo>
                    <a:lnTo>
                      <a:pt x="3417379" y="187025"/>
                    </a:lnTo>
                    <a:lnTo>
                      <a:pt x="3366905" y="198292"/>
                    </a:lnTo>
                    <a:lnTo>
                      <a:pt x="3342119" y="206404"/>
                    </a:lnTo>
                    <a:lnTo>
                      <a:pt x="3316881" y="214516"/>
                    </a:lnTo>
                    <a:lnTo>
                      <a:pt x="3266858" y="231641"/>
                    </a:lnTo>
                    <a:lnTo>
                      <a:pt x="3266407" y="231641"/>
                    </a:lnTo>
                    <a:lnTo>
                      <a:pt x="3216384" y="249668"/>
                    </a:lnTo>
                    <a:lnTo>
                      <a:pt x="3193399" y="256427"/>
                    </a:lnTo>
                    <a:lnTo>
                      <a:pt x="3165909" y="265441"/>
                    </a:lnTo>
                    <a:lnTo>
                      <a:pt x="3115885" y="277158"/>
                    </a:lnTo>
                    <a:lnTo>
                      <a:pt x="3079833" y="281665"/>
                    </a:lnTo>
                    <a:lnTo>
                      <a:pt x="3065411" y="283467"/>
                    </a:lnTo>
                    <a:lnTo>
                      <a:pt x="3014937" y="282566"/>
                    </a:lnTo>
                    <a:lnTo>
                      <a:pt x="3006825" y="281665"/>
                    </a:lnTo>
                    <a:lnTo>
                      <a:pt x="2964913" y="276707"/>
                    </a:lnTo>
                    <a:lnTo>
                      <a:pt x="2914439" y="262737"/>
                    </a:lnTo>
                    <a:lnTo>
                      <a:pt x="2899116" y="256427"/>
                    </a:lnTo>
                    <a:lnTo>
                      <a:pt x="2864416" y="242908"/>
                    </a:lnTo>
                    <a:lnTo>
                      <a:pt x="2841883" y="231641"/>
                    </a:lnTo>
                    <a:lnTo>
                      <a:pt x="2813942" y="218572"/>
                    </a:lnTo>
                    <a:lnTo>
                      <a:pt x="2790506" y="206404"/>
                    </a:lnTo>
                    <a:lnTo>
                      <a:pt x="2763917" y="191532"/>
                    </a:lnTo>
                    <a:lnTo>
                      <a:pt x="2744990" y="181167"/>
                    </a:lnTo>
                    <a:lnTo>
                      <a:pt x="2713443" y="164943"/>
                    </a:lnTo>
                    <a:lnTo>
                      <a:pt x="2696769" y="155930"/>
                    </a:lnTo>
                    <a:lnTo>
                      <a:pt x="2663419" y="138354"/>
                    </a:lnTo>
                    <a:lnTo>
                      <a:pt x="2647196" y="131143"/>
                    </a:lnTo>
                    <a:lnTo>
                      <a:pt x="2612945" y="114469"/>
                    </a:lnTo>
                    <a:lnTo>
                      <a:pt x="2594018" y="105906"/>
                    </a:lnTo>
                    <a:lnTo>
                      <a:pt x="2562922" y="92386"/>
                    </a:lnTo>
                    <a:lnTo>
                      <a:pt x="2533629" y="80669"/>
                    </a:lnTo>
                    <a:lnTo>
                      <a:pt x="2512448" y="72557"/>
                    </a:lnTo>
                    <a:lnTo>
                      <a:pt x="2467381" y="55432"/>
                    </a:lnTo>
                    <a:lnTo>
                      <a:pt x="2462423" y="53629"/>
                    </a:lnTo>
                    <a:lnTo>
                      <a:pt x="2411949" y="36053"/>
                    </a:lnTo>
                    <a:lnTo>
                      <a:pt x="2394373" y="30645"/>
                    </a:lnTo>
                    <a:lnTo>
                      <a:pt x="2361926" y="20731"/>
                    </a:lnTo>
                    <a:lnTo>
                      <a:pt x="2311451" y="7661"/>
                    </a:lnTo>
                    <a:lnTo>
                      <a:pt x="2297031" y="5408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78956" y="5408"/>
                    </a:lnTo>
                    <a:lnTo>
                      <a:pt x="2160930" y="8112"/>
                    </a:lnTo>
                    <a:lnTo>
                      <a:pt x="2110456" y="26138"/>
                    </a:lnTo>
                    <a:lnTo>
                      <a:pt x="2103696" y="30645"/>
                    </a:lnTo>
                    <a:lnTo>
                      <a:pt x="2062234" y="55432"/>
                    </a:lnTo>
                    <a:lnTo>
                      <a:pt x="2060433" y="56784"/>
                    </a:lnTo>
                    <a:lnTo>
                      <a:pt x="2029337" y="80669"/>
                    </a:lnTo>
                    <a:lnTo>
                      <a:pt x="2009957" y="95541"/>
                    </a:lnTo>
                    <a:lnTo>
                      <a:pt x="1998241" y="105906"/>
                    </a:lnTo>
                    <a:lnTo>
                      <a:pt x="1972102" y="131143"/>
                    </a:lnTo>
                    <a:lnTo>
                      <a:pt x="1959934" y="141959"/>
                    </a:lnTo>
                    <a:lnTo>
                      <a:pt x="1945513" y="155930"/>
                    </a:lnTo>
                    <a:lnTo>
                      <a:pt x="1919375" y="181167"/>
                    </a:lnTo>
                    <a:lnTo>
                      <a:pt x="1909460" y="191081"/>
                    </a:lnTo>
                    <a:lnTo>
                      <a:pt x="1893687" y="206404"/>
                    </a:lnTo>
                    <a:lnTo>
                      <a:pt x="1867998" y="231641"/>
                    </a:lnTo>
                    <a:lnTo>
                      <a:pt x="1859436" y="239753"/>
                    </a:lnTo>
                    <a:lnTo>
                      <a:pt x="1840958" y="256427"/>
                    </a:lnTo>
                    <a:lnTo>
                      <a:pt x="1813017" y="281665"/>
                    </a:lnTo>
                    <a:lnTo>
                      <a:pt x="1808962" y="285270"/>
                    </a:lnTo>
                    <a:lnTo>
                      <a:pt x="1781922" y="306902"/>
                    </a:lnTo>
                    <a:lnTo>
                      <a:pt x="1758939" y="324928"/>
                    </a:lnTo>
                    <a:lnTo>
                      <a:pt x="1748122" y="332139"/>
                    </a:lnTo>
                    <a:lnTo>
                      <a:pt x="1710266" y="356925"/>
                    </a:lnTo>
                    <a:lnTo>
                      <a:pt x="1708465" y="358277"/>
                    </a:lnTo>
                    <a:lnTo>
                      <a:pt x="1663848" y="382162"/>
                    </a:lnTo>
                    <a:lnTo>
                      <a:pt x="1658440" y="385317"/>
                    </a:lnTo>
                    <a:lnTo>
                      <a:pt x="1607966" y="406949"/>
                    </a:lnTo>
                    <a:lnTo>
                      <a:pt x="1607515" y="407400"/>
                    </a:lnTo>
                    <a:lnTo>
                      <a:pt x="1557942" y="426778"/>
                    </a:lnTo>
                    <a:lnTo>
                      <a:pt x="1544423" y="432637"/>
                    </a:lnTo>
                    <a:lnTo>
                      <a:pt x="1507468" y="447058"/>
                    </a:lnTo>
                    <a:lnTo>
                      <a:pt x="1482682" y="457423"/>
                    </a:lnTo>
                    <a:lnTo>
                      <a:pt x="1457445" y="468690"/>
                    </a:lnTo>
                    <a:lnTo>
                      <a:pt x="1427250" y="482660"/>
                    </a:lnTo>
                    <a:lnTo>
                      <a:pt x="1406971" y="492124"/>
                    </a:lnTo>
                    <a:lnTo>
                      <a:pt x="1374523" y="507898"/>
                    </a:lnTo>
                    <a:lnTo>
                      <a:pt x="1356946" y="516460"/>
                    </a:lnTo>
                    <a:lnTo>
                      <a:pt x="1322246" y="533135"/>
                    </a:lnTo>
                    <a:lnTo>
                      <a:pt x="1306472" y="540796"/>
                    </a:lnTo>
                    <a:lnTo>
                      <a:pt x="1270420" y="558372"/>
                    </a:lnTo>
                    <a:lnTo>
                      <a:pt x="1256448" y="564230"/>
                    </a:lnTo>
                    <a:lnTo>
                      <a:pt x="1206876" y="583158"/>
                    </a:lnTo>
                    <a:lnTo>
                      <a:pt x="1205974" y="583609"/>
                    </a:lnTo>
                    <a:lnTo>
                      <a:pt x="1155951" y="600284"/>
                    </a:lnTo>
                    <a:lnTo>
                      <a:pt x="1128010" y="608395"/>
                    </a:lnTo>
                    <a:lnTo>
                      <a:pt x="1105477" y="614705"/>
                    </a:lnTo>
                    <a:lnTo>
                      <a:pt x="1055453" y="626873"/>
                    </a:lnTo>
                    <a:lnTo>
                      <a:pt x="1030216" y="633633"/>
                    </a:lnTo>
                    <a:lnTo>
                      <a:pt x="1004979" y="639942"/>
                    </a:lnTo>
                    <a:lnTo>
                      <a:pt x="954956" y="656616"/>
                    </a:lnTo>
                    <a:lnTo>
                      <a:pt x="950449" y="658870"/>
                    </a:lnTo>
                    <a:lnTo>
                      <a:pt x="904480" y="677347"/>
                    </a:lnTo>
                    <a:lnTo>
                      <a:pt x="891862" y="683656"/>
                    </a:lnTo>
                    <a:lnTo>
                      <a:pt x="854457" y="704387"/>
                    </a:lnTo>
                    <a:lnTo>
                      <a:pt x="846346" y="708893"/>
                    </a:lnTo>
                    <a:lnTo>
                      <a:pt x="804884" y="734131"/>
                    </a:lnTo>
                    <a:lnTo>
                      <a:pt x="803983" y="734581"/>
                    </a:lnTo>
                    <a:lnTo>
                      <a:pt x="764325" y="759368"/>
                    </a:lnTo>
                    <a:lnTo>
                      <a:pt x="753959" y="766128"/>
                    </a:lnTo>
                    <a:lnTo>
                      <a:pt x="721962" y="784154"/>
                    </a:lnTo>
                    <a:lnTo>
                      <a:pt x="703485" y="794970"/>
                    </a:lnTo>
                    <a:lnTo>
                      <a:pt x="673741" y="809391"/>
                    </a:lnTo>
                    <a:lnTo>
                      <a:pt x="653462" y="818855"/>
                    </a:lnTo>
                    <a:lnTo>
                      <a:pt x="602986" y="832826"/>
                    </a:lnTo>
                    <a:lnTo>
                      <a:pt x="552963" y="832826"/>
                    </a:lnTo>
                    <a:lnTo>
                      <a:pt x="502489" y="817503"/>
                    </a:lnTo>
                    <a:lnTo>
                      <a:pt x="489871" y="809391"/>
                    </a:lnTo>
                    <a:lnTo>
                      <a:pt x="452465" y="785506"/>
                    </a:lnTo>
                    <a:lnTo>
                      <a:pt x="451113" y="784154"/>
                    </a:lnTo>
                    <a:lnTo>
                      <a:pt x="424524" y="759368"/>
                    </a:lnTo>
                    <a:lnTo>
                      <a:pt x="401991" y="736835"/>
                    </a:lnTo>
                    <a:lnTo>
                      <a:pt x="399738" y="734131"/>
                    </a:lnTo>
                    <a:lnTo>
                      <a:pt x="379458" y="708893"/>
                    </a:lnTo>
                    <a:lnTo>
                      <a:pt x="359628" y="683656"/>
                    </a:lnTo>
                    <a:lnTo>
                      <a:pt x="351968" y="674192"/>
                    </a:lnTo>
                    <a:lnTo>
                      <a:pt x="340250" y="658870"/>
                    </a:lnTo>
                    <a:lnTo>
                      <a:pt x="323125" y="633633"/>
                    </a:lnTo>
                    <a:lnTo>
                      <a:pt x="305550" y="608395"/>
                    </a:lnTo>
                    <a:lnTo>
                      <a:pt x="301494" y="602537"/>
                    </a:lnTo>
                    <a:lnTo>
                      <a:pt x="288875" y="583158"/>
                    </a:lnTo>
                    <a:lnTo>
                      <a:pt x="272200" y="558372"/>
                    </a:lnTo>
                    <a:lnTo>
                      <a:pt x="255976" y="533135"/>
                    </a:lnTo>
                    <a:lnTo>
                      <a:pt x="251469" y="526375"/>
                    </a:lnTo>
                    <a:lnTo>
                      <a:pt x="239302" y="507898"/>
                    </a:lnTo>
                    <a:lnTo>
                      <a:pt x="222177" y="482660"/>
                    </a:lnTo>
                    <a:lnTo>
                      <a:pt x="205502" y="457423"/>
                    </a:lnTo>
                    <a:lnTo>
                      <a:pt x="200995" y="451114"/>
                    </a:lnTo>
                    <a:lnTo>
                      <a:pt x="187025" y="432637"/>
                    </a:lnTo>
                    <a:lnTo>
                      <a:pt x="168097" y="407400"/>
                    </a:lnTo>
                    <a:lnTo>
                      <a:pt x="150971" y="384867"/>
                    </a:lnTo>
                    <a:lnTo>
                      <a:pt x="148267" y="382162"/>
                    </a:lnTo>
                    <a:lnTo>
                      <a:pt x="124382" y="356925"/>
                    </a:lnTo>
                    <a:lnTo>
                      <a:pt x="101399" y="332139"/>
                    </a:lnTo>
                    <a:lnTo>
                      <a:pt x="100497" y="331238"/>
                    </a:lnTo>
                    <a:lnTo>
                      <a:pt x="64896" y="306902"/>
                    </a:lnTo>
                    <a:lnTo>
                      <a:pt x="50474" y="296987"/>
                    </a:lnTo>
                    <a:lnTo>
                      <a:pt x="1352" y="281665"/>
                    </a:lnTo>
                    <a:lnTo>
                      <a:pt x="0" y="281214"/>
                    </a:lnTo>
                    <a:lnTo>
                      <a:pt x="0" y="281665"/>
                    </a:lnTo>
                    <a:lnTo>
                      <a:pt x="0" y="306902"/>
                    </a:lnTo>
                    <a:lnTo>
                      <a:pt x="0" y="332139"/>
                    </a:lnTo>
                    <a:lnTo>
                      <a:pt x="0" y="356925"/>
                    </a:lnTo>
                    <a:lnTo>
                      <a:pt x="0" y="382162"/>
                    </a:lnTo>
                    <a:lnTo>
                      <a:pt x="0" y="407400"/>
                    </a:lnTo>
                    <a:lnTo>
                      <a:pt x="0" y="432637"/>
                    </a:lnTo>
                    <a:lnTo>
                      <a:pt x="0" y="457423"/>
                    </a:lnTo>
                    <a:lnTo>
                      <a:pt x="0" y="482660"/>
                    </a:lnTo>
                    <a:lnTo>
                      <a:pt x="0" y="507898"/>
                    </a:lnTo>
                    <a:lnTo>
                      <a:pt x="0" y="533135"/>
                    </a:lnTo>
                    <a:lnTo>
                      <a:pt x="0" y="558372"/>
                    </a:lnTo>
                    <a:lnTo>
                      <a:pt x="0" y="583158"/>
                    </a:lnTo>
                    <a:lnTo>
                      <a:pt x="0" y="604340"/>
                    </a:lnTo>
                    <a:lnTo>
                      <a:pt x="13519" y="608395"/>
                    </a:lnTo>
                    <a:lnTo>
                      <a:pt x="50474" y="619211"/>
                    </a:lnTo>
                    <a:lnTo>
                      <a:pt x="70303" y="633633"/>
                    </a:lnTo>
                    <a:lnTo>
                      <a:pt x="100497" y="654363"/>
                    </a:lnTo>
                    <a:lnTo>
                      <a:pt x="105004" y="658870"/>
                    </a:lnTo>
                    <a:lnTo>
                      <a:pt x="128889" y="683656"/>
                    </a:lnTo>
                    <a:lnTo>
                      <a:pt x="150971" y="707091"/>
                    </a:lnTo>
                    <a:lnTo>
                      <a:pt x="152323" y="708893"/>
                    </a:lnTo>
                    <a:lnTo>
                      <a:pt x="171251" y="734131"/>
                    </a:lnTo>
                    <a:lnTo>
                      <a:pt x="190180" y="759368"/>
                    </a:lnTo>
                    <a:lnTo>
                      <a:pt x="200995" y="773338"/>
                    </a:lnTo>
                    <a:lnTo>
                      <a:pt x="208656" y="784154"/>
                    </a:lnTo>
                    <a:lnTo>
                      <a:pt x="225332" y="809391"/>
                    </a:lnTo>
                    <a:lnTo>
                      <a:pt x="242006" y="834628"/>
                    </a:lnTo>
                    <a:lnTo>
                      <a:pt x="251469" y="848599"/>
                    </a:lnTo>
                    <a:lnTo>
                      <a:pt x="258680" y="859866"/>
                    </a:lnTo>
                    <a:lnTo>
                      <a:pt x="275355" y="884652"/>
                    </a:lnTo>
                    <a:lnTo>
                      <a:pt x="291579" y="909889"/>
                    </a:lnTo>
                    <a:lnTo>
                      <a:pt x="301494" y="925212"/>
                    </a:lnTo>
                    <a:lnTo>
                      <a:pt x="308703" y="935126"/>
                    </a:lnTo>
                    <a:lnTo>
                      <a:pt x="325829" y="960364"/>
                    </a:lnTo>
                    <a:lnTo>
                      <a:pt x="343855" y="985150"/>
                    </a:lnTo>
                    <a:lnTo>
                      <a:pt x="351968" y="996867"/>
                    </a:lnTo>
                    <a:lnTo>
                      <a:pt x="362783" y="1010387"/>
                    </a:lnTo>
                    <a:lnTo>
                      <a:pt x="383064" y="1035624"/>
                    </a:lnTo>
                    <a:lnTo>
                      <a:pt x="401991" y="1059960"/>
                    </a:lnTo>
                    <a:lnTo>
                      <a:pt x="402893" y="1060862"/>
                    </a:lnTo>
                    <a:lnTo>
                      <a:pt x="429482" y="1085648"/>
                    </a:lnTo>
                    <a:lnTo>
                      <a:pt x="452465" y="1107731"/>
                    </a:lnTo>
                    <a:lnTo>
                      <a:pt x="456972" y="1110885"/>
                    </a:lnTo>
                    <a:lnTo>
                      <a:pt x="496179" y="1136122"/>
                    </a:lnTo>
                    <a:close/>
                  </a:path>
                </a:pathLst>
              </a:custGeom>
              <a:solidFill>
                <a:srgbClr val="F9C4A9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任意多边形: 形状 20">
                <a:extLst>
                  <a:ext uri="{FF2B5EF4-FFF2-40B4-BE49-F238E27FC236}">
                    <a16:creationId xmlns:a16="http://schemas.microsoft.com/office/drawing/2014/main" id="{A6A3F0EE-3D81-5C27-D3B0-E862056096B8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1156852"/>
              </a:xfrm>
              <a:custGeom>
                <a:avLst/>
                <a:gdLst>
                  <a:gd name="connsiteX0" fmla="*/ 502489 w 7487769"/>
                  <a:gd name="connsiteY0" fmla="*/ 1141530 h 1156852"/>
                  <a:gd name="connsiteX1" fmla="*/ 552963 w 7487769"/>
                  <a:gd name="connsiteY1" fmla="*/ 1156853 h 1156852"/>
                  <a:gd name="connsiteX2" fmla="*/ 602986 w 7487769"/>
                  <a:gd name="connsiteY2" fmla="*/ 1156853 h 1156852"/>
                  <a:gd name="connsiteX3" fmla="*/ 653462 w 7487769"/>
                  <a:gd name="connsiteY3" fmla="*/ 1142882 h 1156852"/>
                  <a:gd name="connsiteX4" fmla="*/ 673741 w 7487769"/>
                  <a:gd name="connsiteY4" fmla="*/ 1133418 h 1156852"/>
                  <a:gd name="connsiteX5" fmla="*/ 703485 w 7487769"/>
                  <a:gd name="connsiteY5" fmla="*/ 1118997 h 1156852"/>
                  <a:gd name="connsiteX6" fmla="*/ 721962 w 7487769"/>
                  <a:gd name="connsiteY6" fmla="*/ 1108181 h 1156852"/>
                  <a:gd name="connsiteX7" fmla="*/ 753959 w 7487769"/>
                  <a:gd name="connsiteY7" fmla="*/ 1090155 h 1156852"/>
                  <a:gd name="connsiteX8" fmla="*/ 764325 w 7487769"/>
                  <a:gd name="connsiteY8" fmla="*/ 1083395 h 1156852"/>
                  <a:gd name="connsiteX9" fmla="*/ 803983 w 7487769"/>
                  <a:gd name="connsiteY9" fmla="*/ 1058608 h 1156852"/>
                  <a:gd name="connsiteX10" fmla="*/ 804884 w 7487769"/>
                  <a:gd name="connsiteY10" fmla="*/ 1058158 h 1156852"/>
                  <a:gd name="connsiteX11" fmla="*/ 846346 w 7487769"/>
                  <a:gd name="connsiteY11" fmla="*/ 1032920 h 1156852"/>
                  <a:gd name="connsiteX12" fmla="*/ 854457 w 7487769"/>
                  <a:gd name="connsiteY12" fmla="*/ 1028414 h 1156852"/>
                  <a:gd name="connsiteX13" fmla="*/ 891862 w 7487769"/>
                  <a:gd name="connsiteY13" fmla="*/ 1007683 h 1156852"/>
                  <a:gd name="connsiteX14" fmla="*/ 904480 w 7487769"/>
                  <a:gd name="connsiteY14" fmla="*/ 1001374 h 1156852"/>
                  <a:gd name="connsiteX15" fmla="*/ 950449 w 7487769"/>
                  <a:gd name="connsiteY15" fmla="*/ 982897 h 1156852"/>
                  <a:gd name="connsiteX16" fmla="*/ 954956 w 7487769"/>
                  <a:gd name="connsiteY16" fmla="*/ 980643 h 1156852"/>
                  <a:gd name="connsiteX17" fmla="*/ 1004979 w 7487769"/>
                  <a:gd name="connsiteY17" fmla="*/ 963969 h 1156852"/>
                  <a:gd name="connsiteX18" fmla="*/ 1030216 w 7487769"/>
                  <a:gd name="connsiteY18" fmla="*/ 957660 h 1156852"/>
                  <a:gd name="connsiteX19" fmla="*/ 1055453 w 7487769"/>
                  <a:gd name="connsiteY19" fmla="*/ 950900 h 1156852"/>
                  <a:gd name="connsiteX20" fmla="*/ 1105477 w 7487769"/>
                  <a:gd name="connsiteY20" fmla="*/ 938732 h 1156852"/>
                  <a:gd name="connsiteX21" fmla="*/ 1128010 w 7487769"/>
                  <a:gd name="connsiteY21" fmla="*/ 932422 h 1156852"/>
                  <a:gd name="connsiteX22" fmla="*/ 1155951 w 7487769"/>
                  <a:gd name="connsiteY22" fmla="*/ 924310 h 1156852"/>
                  <a:gd name="connsiteX23" fmla="*/ 1205974 w 7487769"/>
                  <a:gd name="connsiteY23" fmla="*/ 907636 h 1156852"/>
                  <a:gd name="connsiteX24" fmla="*/ 1206876 w 7487769"/>
                  <a:gd name="connsiteY24" fmla="*/ 907185 h 1156852"/>
                  <a:gd name="connsiteX25" fmla="*/ 1256448 w 7487769"/>
                  <a:gd name="connsiteY25" fmla="*/ 888257 h 1156852"/>
                  <a:gd name="connsiteX26" fmla="*/ 1270420 w 7487769"/>
                  <a:gd name="connsiteY26" fmla="*/ 882399 h 1156852"/>
                  <a:gd name="connsiteX27" fmla="*/ 1306472 w 7487769"/>
                  <a:gd name="connsiteY27" fmla="*/ 864823 h 1156852"/>
                  <a:gd name="connsiteX28" fmla="*/ 1322246 w 7487769"/>
                  <a:gd name="connsiteY28" fmla="*/ 857162 h 1156852"/>
                  <a:gd name="connsiteX29" fmla="*/ 1356946 w 7487769"/>
                  <a:gd name="connsiteY29" fmla="*/ 840487 h 1156852"/>
                  <a:gd name="connsiteX30" fmla="*/ 1374523 w 7487769"/>
                  <a:gd name="connsiteY30" fmla="*/ 831924 h 1156852"/>
                  <a:gd name="connsiteX31" fmla="*/ 1406971 w 7487769"/>
                  <a:gd name="connsiteY31" fmla="*/ 816151 h 1156852"/>
                  <a:gd name="connsiteX32" fmla="*/ 1427250 w 7487769"/>
                  <a:gd name="connsiteY32" fmla="*/ 806687 h 1156852"/>
                  <a:gd name="connsiteX33" fmla="*/ 1457445 w 7487769"/>
                  <a:gd name="connsiteY33" fmla="*/ 792717 h 1156852"/>
                  <a:gd name="connsiteX34" fmla="*/ 1482682 w 7487769"/>
                  <a:gd name="connsiteY34" fmla="*/ 781450 h 1156852"/>
                  <a:gd name="connsiteX35" fmla="*/ 1507468 w 7487769"/>
                  <a:gd name="connsiteY35" fmla="*/ 771085 h 1156852"/>
                  <a:gd name="connsiteX36" fmla="*/ 1544423 w 7487769"/>
                  <a:gd name="connsiteY36" fmla="*/ 756664 h 1156852"/>
                  <a:gd name="connsiteX37" fmla="*/ 1557942 w 7487769"/>
                  <a:gd name="connsiteY37" fmla="*/ 750805 h 1156852"/>
                  <a:gd name="connsiteX38" fmla="*/ 1607515 w 7487769"/>
                  <a:gd name="connsiteY38" fmla="*/ 731427 h 1156852"/>
                  <a:gd name="connsiteX39" fmla="*/ 1607966 w 7487769"/>
                  <a:gd name="connsiteY39" fmla="*/ 730976 h 1156852"/>
                  <a:gd name="connsiteX40" fmla="*/ 1658440 w 7487769"/>
                  <a:gd name="connsiteY40" fmla="*/ 709344 h 1156852"/>
                  <a:gd name="connsiteX41" fmla="*/ 1663848 w 7487769"/>
                  <a:gd name="connsiteY41" fmla="*/ 706189 h 1156852"/>
                  <a:gd name="connsiteX42" fmla="*/ 1708465 w 7487769"/>
                  <a:gd name="connsiteY42" fmla="*/ 682304 h 1156852"/>
                  <a:gd name="connsiteX43" fmla="*/ 1710266 w 7487769"/>
                  <a:gd name="connsiteY43" fmla="*/ 680952 h 1156852"/>
                  <a:gd name="connsiteX44" fmla="*/ 1748122 w 7487769"/>
                  <a:gd name="connsiteY44" fmla="*/ 656166 h 1156852"/>
                  <a:gd name="connsiteX45" fmla="*/ 1758939 w 7487769"/>
                  <a:gd name="connsiteY45" fmla="*/ 648955 h 1156852"/>
                  <a:gd name="connsiteX46" fmla="*/ 1781922 w 7487769"/>
                  <a:gd name="connsiteY46" fmla="*/ 630929 h 1156852"/>
                  <a:gd name="connsiteX47" fmla="*/ 1808962 w 7487769"/>
                  <a:gd name="connsiteY47" fmla="*/ 609297 h 1156852"/>
                  <a:gd name="connsiteX48" fmla="*/ 1813017 w 7487769"/>
                  <a:gd name="connsiteY48" fmla="*/ 605691 h 1156852"/>
                  <a:gd name="connsiteX49" fmla="*/ 1840958 w 7487769"/>
                  <a:gd name="connsiteY49" fmla="*/ 580454 h 1156852"/>
                  <a:gd name="connsiteX50" fmla="*/ 1859436 w 7487769"/>
                  <a:gd name="connsiteY50" fmla="*/ 563780 h 1156852"/>
                  <a:gd name="connsiteX51" fmla="*/ 1867998 w 7487769"/>
                  <a:gd name="connsiteY51" fmla="*/ 555668 h 1156852"/>
                  <a:gd name="connsiteX52" fmla="*/ 1893687 w 7487769"/>
                  <a:gd name="connsiteY52" fmla="*/ 530431 h 1156852"/>
                  <a:gd name="connsiteX53" fmla="*/ 1909460 w 7487769"/>
                  <a:gd name="connsiteY53" fmla="*/ 515108 h 1156852"/>
                  <a:gd name="connsiteX54" fmla="*/ 1919375 w 7487769"/>
                  <a:gd name="connsiteY54" fmla="*/ 505194 h 1156852"/>
                  <a:gd name="connsiteX55" fmla="*/ 1945513 w 7487769"/>
                  <a:gd name="connsiteY55" fmla="*/ 479956 h 1156852"/>
                  <a:gd name="connsiteX56" fmla="*/ 1959934 w 7487769"/>
                  <a:gd name="connsiteY56" fmla="*/ 465986 h 1156852"/>
                  <a:gd name="connsiteX57" fmla="*/ 1972102 w 7487769"/>
                  <a:gd name="connsiteY57" fmla="*/ 455170 h 1156852"/>
                  <a:gd name="connsiteX58" fmla="*/ 1998241 w 7487769"/>
                  <a:gd name="connsiteY58" fmla="*/ 429933 h 1156852"/>
                  <a:gd name="connsiteX59" fmla="*/ 2009957 w 7487769"/>
                  <a:gd name="connsiteY59" fmla="*/ 419568 h 1156852"/>
                  <a:gd name="connsiteX60" fmla="*/ 2029337 w 7487769"/>
                  <a:gd name="connsiteY60" fmla="*/ 404696 h 1156852"/>
                  <a:gd name="connsiteX61" fmla="*/ 2060433 w 7487769"/>
                  <a:gd name="connsiteY61" fmla="*/ 380810 h 1156852"/>
                  <a:gd name="connsiteX62" fmla="*/ 2062234 w 7487769"/>
                  <a:gd name="connsiteY62" fmla="*/ 379458 h 1156852"/>
                  <a:gd name="connsiteX63" fmla="*/ 2103696 w 7487769"/>
                  <a:gd name="connsiteY63" fmla="*/ 354672 h 1156852"/>
                  <a:gd name="connsiteX64" fmla="*/ 2110456 w 7487769"/>
                  <a:gd name="connsiteY64" fmla="*/ 350165 h 1156852"/>
                  <a:gd name="connsiteX65" fmla="*/ 2160930 w 7487769"/>
                  <a:gd name="connsiteY65" fmla="*/ 332139 h 1156852"/>
                  <a:gd name="connsiteX66" fmla="*/ 2178956 w 7487769"/>
                  <a:gd name="connsiteY66" fmla="*/ 329435 h 1156852"/>
                  <a:gd name="connsiteX67" fmla="*/ 2210954 w 7487769"/>
                  <a:gd name="connsiteY67" fmla="*/ 324027 h 1156852"/>
                  <a:gd name="connsiteX68" fmla="*/ 2261428 w 7487769"/>
                  <a:gd name="connsiteY68" fmla="*/ 324027 h 1156852"/>
                  <a:gd name="connsiteX69" fmla="*/ 2297031 w 7487769"/>
                  <a:gd name="connsiteY69" fmla="*/ 329435 h 1156852"/>
                  <a:gd name="connsiteX70" fmla="*/ 2311451 w 7487769"/>
                  <a:gd name="connsiteY70" fmla="*/ 331688 h 1156852"/>
                  <a:gd name="connsiteX71" fmla="*/ 2361926 w 7487769"/>
                  <a:gd name="connsiteY71" fmla="*/ 344757 h 1156852"/>
                  <a:gd name="connsiteX72" fmla="*/ 2394373 w 7487769"/>
                  <a:gd name="connsiteY72" fmla="*/ 354672 h 1156852"/>
                  <a:gd name="connsiteX73" fmla="*/ 2411949 w 7487769"/>
                  <a:gd name="connsiteY73" fmla="*/ 360080 h 1156852"/>
                  <a:gd name="connsiteX74" fmla="*/ 2462423 w 7487769"/>
                  <a:gd name="connsiteY74" fmla="*/ 377656 h 1156852"/>
                  <a:gd name="connsiteX75" fmla="*/ 2467381 w 7487769"/>
                  <a:gd name="connsiteY75" fmla="*/ 379458 h 1156852"/>
                  <a:gd name="connsiteX76" fmla="*/ 2512448 w 7487769"/>
                  <a:gd name="connsiteY76" fmla="*/ 396584 h 1156852"/>
                  <a:gd name="connsiteX77" fmla="*/ 2533629 w 7487769"/>
                  <a:gd name="connsiteY77" fmla="*/ 404696 h 1156852"/>
                  <a:gd name="connsiteX78" fmla="*/ 2562922 w 7487769"/>
                  <a:gd name="connsiteY78" fmla="*/ 416413 h 1156852"/>
                  <a:gd name="connsiteX79" fmla="*/ 2594018 w 7487769"/>
                  <a:gd name="connsiteY79" fmla="*/ 429933 h 1156852"/>
                  <a:gd name="connsiteX80" fmla="*/ 2612945 w 7487769"/>
                  <a:gd name="connsiteY80" fmla="*/ 438495 h 1156852"/>
                  <a:gd name="connsiteX81" fmla="*/ 2647196 w 7487769"/>
                  <a:gd name="connsiteY81" fmla="*/ 455170 h 1156852"/>
                  <a:gd name="connsiteX82" fmla="*/ 2663419 w 7487769"/>
                  <a:gd name="connsiteY82" fmla="*/ 462381 h 1156852"/>
                  <a:gd name="connsiteX83" fmla="*/ 2696769 w 7487769"/>
                  <a:gd name="connsiteY83" fmla="*/ 479956 h 1156852"/>
                  <a:gd name="connsiteX84" fmla="*/ 2713443 w 7487769"/>
                  <a:gd name="connsiteY84" fmla="*/ 488970 h 1156852"/>
                  <a:gd name="connsiteX85" fmla="*/ 2744990 w 7487769"/>
                  <a:gd name="connsiteY85" fmla="*/ 505194 h 1156852"/>
                  <a:gd name="connsiteX86" fmla="*/ 2763917 w 7487769"/>
                  <a:gd name="connsiteY86" fmla="*/ 515559 h 1156852"/>
                  <a:gd name="connsiteX87" fmla="*/ 2790506 w 7487769"/>
                  <a:gd name="connsiteY87" fmla="*/ 530431 h 1156852"/>
                  <a:gd name="connsiteX88" fmla="*/ 2813942 w 7487769"/>
                  <a:gd name="connsiteY88" fmla="*/ 542599 h 1156852"/>
                  <a:gd name="connsiteX89" fmla="*/ 2841883 w 7487769"/>
                  <a:gd name="connsiteY89" fmla="*/ 555668 h 1156852"/>
                  <a:gd name="connsiteX90" fmla="*/ 2864416 w 7487769"/>
                  <a:gd name="connsiteY90" fmla="*/ 566934 h 1156852"/>
                  <a:gd name="connsiteX91" fmla="*/ 2899116 w 7487769"/>
                  <a:gd name="connsiteY91" fmla="*/ 580454 h 1156852"/>
                  <a:gd name="connsiteX92" fmla="*/ 2914439 w 7487769"/>
                  <a:gd name="connsiteY92" fmla="*/ 586764 h 1156852"/>
                  <a:gd name="connsiteX93" fmla="*/ 2964913 w 7487769"/>
                  <a:gd name="connsiteY93" fmla="*/ 600734 h 1156852"/>
                  <a:gd name="connsiteX94" fmla="*/ 3006825 w 7487769"/>
                  <a:gd name="connsiteY94" fmla="*/ 605691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079833 w 7487769"/>
                  <a:gd name="connsiteY97" fmla="*/ 605691 h 1156852"/>
                  <a:gd name="connsiteX98" fmla="*/ 3115885 w 7487769"/>
                  <a:gd name="connsiteY98" fmla="*/ 601185 h 1156852"/>
                  <a:gd name="connsiteX99" fmla="*/ 3165909 w 7487769"/>
                  <a:gd name="connsiteY99" fmla="*/ 589468 h 1156852"/>
                  <a:gd name="connsiteX100" fmla="*/ 3193399 w 7487769"/>
                  <a:gd name="connsiteY100" fmla="*/ 580454 h 1156852"/>
                  <a:gd name="connsiteX101" fmla="*/ 3216384 w 7487769"/>
                  <a:gd name="connsiteY101" fmla="*/ 573694 h 1156852"/>
                  <a:gd name="connsiteX102" fmla="*/ 3266407 w 7487769"/>
                  <a:gd name="connsiteY102" fmla="*/ 555668 h 1156852"/>
                  <a:gd name="connsiteX103" fmla="*/ 3266858 w 7487769"/>
                  <a:gd name="connsiteY103" fmla="*/ 555668 h 1156852"/>
                  <a:gd name="connsiteX104" fmla="*/ 3316881 w 7487769"/>
                  <a:gd name="connsiteY104" fmla="*/ 538543 h 1156852"/>
                  <a:gd name="connsiteX105" fmla="*/ 3342119 w 7487769"/>
                  <a:gd name="connsiteY105" fmla="*/ 530431 h 1156852"/>
                  <a:gd name="connsiteX106" fmla="*/ 3366905 w 7487769"/>
                  <a:gd name="connsiteY106" fmla="*/ 522319 h 1156852"/>
                  <a:gd name="connsiteX107" fmla="*/ 3417379 w 7487769"/>
                  <a:gd name="connsiteY107" fmla="*/ 511052 h 1156852"/>
                  <a:gd name="connsiteX108" fmla="*/ 3467403 w 7487769"/>
                  <a:gd name="connsiteY108" fmla="*/ 506095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609812 w 7487769"/>
                  <a:gd name="connsiteY111" fmla="*/ 530431 h 1156852"/>
                  <a:gd name="connsiteX112" fmla="*/ 3618374 w 7487769"/>
                  <a:gd name="connsiteY112" fmla="*/ 533135 h 1156852"/>
                  <a:gd name="connsiteX113" fmla="*/ 3666596 w 7487769"/>
                  <a:gd name="connsiteY113" fmla="*/ 555668 h 1156852"/>
                  <a:gd name="connsiteX114" fmla="*/ 3668399 w 7487769"/>
                  <a:gd name="connsiteY114" fmla="*/ 556119 h 1156852"/>
                  <a:gd name="connsiteX115" fmla="*/ 3716620 w 7487769"/>
                  <a:gd name="connsiteY115" fmla="*/ 580454 h 1156852"/>
                  <a:gd name="connsiteX116" fmla="*/ 3718873 w 7487769"/>
                  <a:gd name="connsiteY116" fmla="*/ 581806 h 1156852"/>
                  <a:gd name="connsiteX117" fmla="*/ 3765291 w 7487769"/>
                  <a:gd name="connsiteY117" fmla="*/ 605691 h 1156852"/>
                  <a:gd name="connsiteX118" fmla="*/ 3768896 w 7487769"/>
                  <a:gd name="connsiteY118" fmla="*/ 607494 h 1156852"/>
                  <a:gd name="connsiteX119" fmla="*/ 3816667 w 7487769"/>
                  <a:gd name="connsiteY119" fmla="*/ 630929 h 1156852"/>
                  <a:gd name="connsiteX120" fmla="*/ 3819371 w 7487769"/>
                  <a:gd name="connsiteY120" fmla="*/ 631830 h 1156852"/>
                  <a:gd name="connsiteX121" fmla="*/ 3869394 w 7487769"/>
                  <a:gd name="connsiteY121" fmla="*/ 650758 h 1156852"/>
                  <a:gd name="connsiteX122" fmla="*/ 3886068 w 7487769"/>
                  <a:gd name="connsiteY122" fmla="*/ 656166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6896 h 1156852"/>
                  <a:gd name="connsiteX125" fmla="*/ 4007748 w 7487769"/>
                  <a:gd name="connsiteY125" fmla="*/ 680952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8163 h 1156852"/>
                  <a:gd name="connsiteX128" fmla="*/ 4120865 w 7487769"/>
                  <a:gd name="connsiteY128" fmla="*/ 693571 h 1156852"/>
                  <a:gd name="connsiteX129" fmla="*/ 4170888 w 7487769"/>
                  <a:gd name="connsiteY129" fmla="*/ 700331 h 1156852"/>
                  <a:gd name="connsiteX130" fmla="*/ 4205589 w 7487769"/>
                  <a:gd name="connsiteY130" fmla="*/ 706189 h 1156852"/>
                  <a:gd name="connsiteX131" fmla="*/ 4221362 w 7487769"/>
                  <a:gd name="connsiteY131" fmla="*/ 708893 h 1156852"/>
                  <a:gd name="connsiteX132" fmla="*/ 4271387 w 7487769"/>
                  <a:gd name="connsiteY132" fmla="*/ 720611 h 1156852"/>
                  <a:gd name="connsiteX133" fmla="*/ 4315101 w 7487769"/>
                  <a:gd name="connsiteY133" fmla="*/ 731427 h 1156852"/>
                  <a:gd name="connsiteX134" fmla="*/ 4321861 w 7487769"/>
                  <a:gd name="connsiteY134" fmla="*/ 733229 h 1156852"/>
                  <a:gd name="connsiteX135" fmla="*/ 4371884 w 7487769"/>
                  <a:gd name="connsiteY135" fmla="*/ 745848 h 1156852"/>
                  <a:gd name="connsiteX136" fmla="*/ 4415598 w 7487769"/>
                  <a:gd name="connsiteY136" fmla="*/ 756664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8381 h 1156852"/>
                  <a:gd name="connsiteX139" fmla="*/ 4522856 w 7487769"/>
                  <a:gd name="connsiteY139" fmla="*/ 778296 h 1156852"/>
                  <a:gd name="connsiteX140" fmla="*/ 4544037 w 7487769"/>
                  <a:gd name="connsiteY140" fmla="*/ 781450 h 1156852"/>
                  <a:gd name="connsiteX141" fmla="*/ 4572880 w 7487769"/>
                  <a:gd name="connsiteY141" fmla="*/ 786408 h 1156852"/>
                  <a:gd name="connsiteX142" fmla="*/ 4623354 w 7487769"/>
                  <a:gd name="connsiteY142" fmla="*/ 794069 h 1156852"/>
                  <a:gd name="connsiteX143" fmla="*/ 4673377 w 7487769"/>
                  <a:gd name="connsiteY143" fmla="*/ 799927 h 1156852"/>
                  <a:gd name="connsiteX144" fmla="*/ 4723851 w 7487769"/>
                  <a:gd name="connsiteY144" fmla="*/ 802631 h 1156852"/>
                  <a:gd name="connsiteX145" fmla="*/ 4773876 w 7487769"/>
                  <a:gd name="connsiteY145" fmla="*/ 799927 h 1156852"/>
                  <a:gd name="connsiteX146" fmla="*/ 4824350 w 7487769"/>
                  <a:gd name="connsiteY146" fmla="*/ 788661 h 1156852"/>
                  <a:gd name="connsiteX147" fmla="*/ 4841475 w 7487769"/>
                  <a:gd name="connsiteY147" fmla="*/ 781450 h 1156852"/>
                  <a:gd name="connsiteX148" fmla="*/ 4874374 w 7487769"/>
                  <a:gd name="connsiteY148" fmla="*/ 767480 h 1156852"/>
                  <a:gd name="connsiteX149" fmla="*/ 4891498 w 7487769"/>
                  <a:gd name="connsiteY149" fmla="*/ 756664 h 1156852"/>
                  <a:gd name="connsiteX150" fmla="*/ 4924848 w 7487769"/>
                  <a:gd name="connsiteY150" fmla="*/ 735032 h 1156852"/>
                  <a:gd name="connsiteX151" fmla="*/ 4928904 w 7487769"/>
                  <a:gd name="connsiteY151" fmla="*/ 731427 h 1156852"/>
                  <a:gd name="connsiteX152" fmla="*/ 4958648 w 7487769"/>
                  <a:gd name="connsiteY152" fmla="*/ 706189 h 1156852"/>
                  <a:gd name="connsiteX153" fmla="*/ 4974871 w 7487769"/>
                  <a:gd name="connsiteY153" fmla="*/ 691768 h 1156852"/>
                  <a:gd name="connsiteX154" fmla="*/ 4985237 w 7487769"/>
                  <a:gd name="connsiteY154" fmla="*/ 680952 h 1156852"/>
                  <a:gd name="connsiteX155" fmla="*/ 5009122 w 7487769"/>
                  <a:gd name="connsiteY155" fmla="*/ 656166 h 1156852"/>
                  <a:gd name="connsiteX156" fmla="*/ 5025345 w 7487769"/>
                  <a:gd name="connsiteY156" fmla="*/ 639942 h 1156852"/>
                  <a:gd name="connsiteX157" fmla="*/ 5033458 w 7487769"/>
                  <a:gd name="connsiteY157" fmla="*/ 630929 h 1156852"/>
                  <a:gd name="connsiteX158" fmla="*/ 5055089 w 7487769"/>
                  <a:gd name="connsiteY158" fmla="*/ 605691 h 1156852"/>
                  <a:gd name="connsiteX159" fmla="*/ 5075370 w 7487769"/>
                  <a:gd name="connsiteY159" fmla="*/ 582257 h 1156852"/>
                  <a:gd name="connsiteX160" fmla="*/ 5076722 w 7487769"/>
                  <a:gd name="connsiteY160" fmla="*/ 580454 h 1156852"/>
                  <a:gd name="connsiteX161" fmla="*/ 5098804 w 7487769"/>
                  <a:gd name="connsiteY161" fmla="*/ 555668 h 1156852"/>
                  <a:gd name="connsiteX162" fmla="*/ 5120436 w 7487769"/>
                  <a:gd name="connsiteY162" fmla="*/ 530431 h 1156852"/>
                  <a:gd name="connsiteX163" fmla="*/ 5125844 w 7487769"/>
                  <a:gd name="connsiteY163" fmla="*/ 524121 h 1156852"/>
                  <a:gd name="connsiteX164" fmla="*/ 5143419 w 7487769"/>
                  <a:gd name="connsiteY164" fmla="*/ 505194 h 1156852"/>
                  <a:gd name="connsiteX165" fmla="*/ 5167305 w 7487769"/>
                  <a:gd name="connsiteY165" fmla="*/ 479956 h 1156852"/>
                  <a:gd name="connsiteX166" fmla="*/ 5175867 w 7487769"/>
                  <a:gd name="connsiteY166" fmla="*/ 470943 h 1156852"/>
                  <a:gd name="connsiteX167" fmla="*/ 5193894 w 7487769"/>
                  <a:gd name="connsiteY167" fmla="*/ 455170 h 1156852"/>
                  <a:gd name="connsiteX168" fmla="*/ 5222285 w 7487769"/>
                  <a:gd name="connsiteY168" fmla="*/ 429933 h 1156852"/>
                  <a:gd name="connsiteX169" fmla="*/ 5226342 w 7487769"/>
                  <a:gd name="connsiteY169" fmla="*/ 425877 h 1156852"/>
                  <a:gd name="connsiteX170" fmla="*/ 5258790 w 7487769"/>
                  <a:gd name="connsiteY170" fmla="*/ 404696 h 1156852"/>
                  <a:gd name="connsiteX171" fmla="*/ 5276365 w 7487769"/>
                  <a:gd name="connsiteY171" fmla="*/ 392978 h 1156852"/>
                  <a:gd name="connsiteX172" fmla="*/ 5312869 w 7487769"/>
                  <a:gd name="connsiteY172" fmla="*/ 379458 h 1156852"/>
                  <a:gd name="connsiteX173" fmla="*/ 5326839 w 7487769"/>
                  <a:gd name="connsiteY173" fmla="*/ 374501 h 1156852"/>
                  <a:gd name="connsiteX174" fmla="*/ 5376863 w 7487769"/>
                  <a:gd name="connsiteY174" fmla="*/ 369093 h 1156852"/>
                  <a:gd name="connsiteX175" fmla="*/ 5427337 w 7487769"/>
                  <a:gd name="connsiteY175" fmla="*/ 376755 h 1156852"/>
                  <a:gd name="connsiteX176" fmla="*/ 5434097 w 7487769"/>
                  <a:gd name="connsiteY176" fmla="*/ 379458 h 1156852"/>
                  <a:gd name="connsiteX177" fmla="*/ 5477360 w 7487769"/>
                  <a:gd name="connsiteY177" fmla="*/ 397936 h 1156852"/>
                  <a:gd name="connsiteX178" fmla="*/ 5489078 w 7487769"/>
                  <a:gd name="connsiteY178" fmla="*/ 404696 h 1156852"/>
                  <a:gd name="connsiteX179" fmla="*/ 5527836 w 7487769"/>
                  <a:gd name="connsiteY179" fmla="*/ 428130 h 1156852"/>
                  <a:gd name="connsiteX180" fmla="*/ 5529638 w 7487769"/>
                  <a:gd name="connsiteY180" fmla="*/ 429933 h 1156852"/>
                  <a:gd name="connsiteX181" fmla="*/ 5563888 w 7487769"/>
                  <a:gd name="connsiteY181" fmla="*/ 455170 h 1156852"/>
                  <a:gd name="connsiteX182" fmla="*/ 5577859 w 7487769"/>
                  <a:gd name="connsiteY182" fmla="*/ 465986 h 1156852"/>
                  <a:gd name="connsiteX183" fmla="*/ 5594984 w 7487769"/>
                  <a:gd name="connsiteY183" fmla="*/ 479956 h 1156852"/>
                  <a:gd name="connsiteX184" fmla="*/ 5625629 w 7487769"/>
                  <a:gd name="connsiteY184" fmla="*/ 505194 h 1156852"/>
                  <a:gd name="connsiteX185" fmla="*/ 5628333 w 7487769"/>
                  <a:gd name="connsiteY185" fmla="*/ 507447 h 1156852"/>
                  <a:gd name="connsiteX186" fmla="*/ 5653120 w 7487769"/>
                  <a:gd name="connsiteY186" fmla="*/ 530431 h 1156852"/>
                  <a:gd name="connsiteX187" fmla="*/ 5678357 w 7487769"/>
                  <a:gd name="connsiteY187" fmla="*/ 553415 h 1156852"/>
                  <a:gd name="connsiteX188" fmla="*/ 5680610 w 7487769"/>
                  <a:gd name="connsiteY188" fmla="*/ 555668 h 1156852"/>
                  <a:gd name="connsiteX189" fmla="*/ 5708551 w 7487769"/>
                  <a:gd name="connsiteY189" fmla="*/ 580454 h 1156852"/>
                  <a:gd name="connsiteX190" fmla="*/ 5728831 w 7487769"/>
                  <a:gd name="connsiteY190" fmla="*/ 598481 h 1156852"/>
                  <a:gd name="connsiteX191" fmla="*/ 5736943 w 7487769"/>
                  <a:gd name="connsiteY191" fmla="*/ 605691 h 1156852"/>
                  <a:gd name="connsiteX192" fmla="*/ 5766236 w 7487769"/>
                  <a:gd name="connsiteY192" fmla="*/ 630929 h 1156852"/>
                  <a:gd name="connsiteX193" fmla="*/ 5778854 w 7487769"/>
                  <a:gd name="connsiteY193" fmla="*/ 642195 h 1156852"/>
                  <a:gd name="connsiteX194" fmla="*/ 5796881 w 7487769"/>
                  <a:gd name="connsiteY194" fmla="*/ 656166 h 1156852"/>
                  <a:gd name="connsiteX195" fmla="*/ 5829328 w 7487769"/>
                  <a:gd name="connsiteY195" fmla="*/ 680952 h 1156852"/>
                  <a:gd name="connsiteX196" fmla="*/ 5829328 w 7487769"/>
                  <a:gd name="connsiteY196" fmla="*/ 680952 h 1156852"/>
                  <a:gd name="connsiteX197" fmla="*/ 5868086 w 7487769"/>
                  <a:gd name="connsiteY197" fmla="*/ 706189 h 1156852"/>
                  <a:gd name="connsiteX198" fmla="*/ 5879353 w 7487769"/>
                  <a:gd name="connsiteY198" fmla="*/ 713851 h 1156852"/>
                  <a:gd name="connsiteX199" fmla="*/ 5915856 w 7487769"/>
                  <a:gd name="connsiteY199" fmla="*/ 731427 h 1156852"/>
                  <a:gd name="connsiteX200" fmla="*/ 5929827 w 7487769"/>
                  <a:gd name="connsiteY200" fmla="*/ 738187 h 1156852"/>
                  <a:gd name="connsiteX201" fmla="*/ 5979851 w 7487769"/>
                  <a:gd name="connsiteY201" fmla="*/ 753509 h 1156852"/>
                  <a:gd name="connsiteX202" fmla="*/ 6001032 w 7487769"/>
                  <a:gd name="connsiteY202" fmla="*/ 756664 h 1156852"/>
                  <a:gd name="connsiteX203" fmla="*/ 6030325 w 7487769"/>
                  <a:gd name="connsiteY203" fmla="*/ 761170 h 1156852"/>
                  <a:gd name="connsiteX204" fmla="*/ 6080348 w 7487769"/>
                  <a:gd name="connsiteY204" fmla="*/ 760720 h 1156852"/>
                  <a:gd name="connsiteX205" fmla="*/ 6108740 w 7487769"/>
                  <a:gd name="connsiteY205" fmla="*/ 756664 h 1156852"/>
                  <a:gd name="connsiteX206" fmla="*/ 6130822 w 7487769"/>
                  <a:gd name="connsiteY206" fmla="*/ 753509 h 1156852"/>
                  <a:gd name="connsiteX207" fmla="*/ 6180847 w 7487769"/>
                  <a:gd name="connsiteY207" fmla="*/ 741792 h 1156852"/>
                  <a:gd name="connsiteX208" fmla="*/ 6213294 w 7487769"/>
                  <a:gd name="connsiteY208" fmla="*/ 731427 h 1156852"/>
                  <a:gd name="connsiteX209" fmla="*/ 6231321 w 7487769"/>
                  <a:gd name="connsiteY209" fmla="*/ 725568 h 1156852"/>
                  <a:gd name="connsiteX210" fmla="*/ 6281344 w 7487769"/>
                  <a:gd name="connsiteY210" fmla="*/ 706640 h 1156852"/>
                  <a:gd name="connsiteX211" fmla="*/ 6282246 w 7487769"/>
                  <a:gd name="connsiteY211" fmla="*/ 706189 h 1156852"/>
                  <a:gd name="connsiteX212" fmla="*/ 6331819 w 7487769"/>
                  <a:gd name="connsiteY212" fmla="*/ 685910 h 1156852"/>
                  <a:gd name="connsiteX213" fmla="*/ 6342183 w 7487769"/>
                  <a:gd name="connsiteY213" fmla="*/ 680952 h 1156852"/>
                  <a:gd name="connsiteX214" fmla="*/ 6381842 w 7487769"/>
                  <a:gd name="connsiteY214" fmla="*/ 662926 h 1156852"/>
                  <a:gd name="connsiteX215" fmla="*/ 6397164 w 7487769"/>
                  <a:gd name="connsiteY215" fmla="*/ 656166 h 1156852"/>
                  <a:gd name="connsiteX216" fmla="*/ 6432316 w 7487769"/>
                  <a:gd name="connsiteY216" fmla="*/ 639041 h 1156852"/>
                  <a:gd name="connsiteX217" fmla="*/ 6448990 w 7487769"/>
                  <a:gd name="connsiteY217" fmla="*/ 630929 h 1156852"/>
                  <a:gd name="connsiteX218" fmla="*/ 6482340 w 7487769"/>
                  <a:gd name="connsiteY218" fmla="*/ 614705 h 1156852"/>
                  <a:gd name="connsiteX219" fmla="*/ 6500367 w 7487769"/>
                  <a:gd name="connsiteY219" fmla="*/ 605691 h 1156852"/>
                  <a:gd name="connsiteX220" fmla="*/ 6532814 w 7487769"/>
                  <a:gd name="connsiteY220" fmla="*/ 589918 h 1156852"/>
                  <a:gd name="connsiteX221" fmla="*/ 6553095 w 7487769"/>
                  <a:gd name="connsiteY221" fmla="*/ 580454 h 1156852"/>
                  <a:gd name="connsiteX222" fmla="*/ 6582837 w 7487769"/>
                  <a:gd name="connsiteY222" fmla="*/ 568286 h 1156852"/>
                  <a:gd name="connsiteX223" fmla="*/ 6620694 w 7487769"/>
                  <a:gd name="connsiteY223" fmla="*/ 555668 h 1156852"/>
                  <a:gd name="connsiteX224" fmla="*/ 6633313 w 7487769"/>
                  <a:gd name="connsiteY224" fmla="*/ 551161 h 1156852"/>
                  <a:gd name="connsiteX225" fmla="*/ 6683336 w 7487769"/>
                  <a:gd name="connsiteY225" fmla="*/ 543951 h 1156852"/>
                  <a:gd name="connsiteX226" fmla="*/ 6733810 w 7487769"/>
                  <a:gd name="connsiteY226" fmla="*/ 548908 h 1156852"/>
                  <a:gd name="connsiteX227" fmla="*/ 6749583 w 7487769"/>
                  <a:gd name="connsiteY227" fmla="*/ 555668 h 1156852"/>
                  <a:gd name="connsiteX228" fmla="*/ 6783834 w 7487769"/>
                  <a:gd name="connsiteY228" fmla="*/ 570089 h 1156852"/>
                  <a:gd name="connsiteX229" fmla="*/ 6797805 w 7487769"/>
                  <a:gd name="connsiteY229" fmla="*/ 580454 h 1156852"/>
                  <a:gd name="connsiteX230" fmla="*/ 6831153 w 7487769"/>
                  <a:gd name="connsiteY230" fmla="*/ 605691 h 1156852"/>
                  <a:gd name="connsiteX231" fmla="*/ 6834308 w 7487769"/>
                  <a:gd name="connsiteY231" fmla="*/ 608396 h 1156852"/>
                  <a:gd name="connsiteX232" fmla="*/ 6854587 w 7487769"/>
                  <a:gd name="connsiteY232" fmla="*/ 630929 h 1156852"/>
                  <a:gd name="connsiteX233" fmla="*/ 6877572 w 7487769"/>
                  <a:gd name="connsiteY233" fmla="*/ 656166 h 1156852"/>
                  <a:gd name="connsiteX234" fmla="*/ 6884331 w 7487769"/>
                  <a:gd name="connsiteY234" fmla="*/ 664278 h 1156852"/>
                  <a:gd name="connsiteX235" fmla="*/ 6896049 w 7487769"/>
                  <a:gd name="connsiteY235" fmla="*/ 680952 h 1156852"/>
                  <a:gd name="connsiteX236" fmla="*/ 6914526 w 7487769"/>
                  <a:gd name="connsiteY236" fmla="*/ 706189 h 1156852"/>
                  <a:gd name="connsiteX237" fmla="*/ 6932552 w 7487769"/>
                  <a:gd name="connsiteY237" fmla="*/ 731427 h 1156852"/>
                  <a:gd name="connsiteX238" fmla="*/ 6934805 w 7487769"/>
                  <a:gd name="connsiteY238" fmla="*/ 734131 h 1156852"/>
                  <a:gd name="connsiteX239" fmla="*/ 6948777 w 7487769"/>
                  <a:gd name="connsiteY239" fmla="*/ 756664 h 1156852"/>
                  <a:gd name="connsiteX240" fmla="*/ 6965000 w 7487769"/>
                  <a:gd name="connsiteY240" fmla="*/ 781450 h 1156852"/>
                  <a:gd name="connsiteX241" fmla="*/ 6980774 w 7487769"/>
                  <a:gd name="connsiteY241" fmla="*/ 806687 h 1156852"/>
                  <a:gd name="connsiteX242" fmla="*/ 6984830 w 7487769"/>
                  <a:gd name="connsiteY242" fmla="*/ 813447 h 1156852"/>
                  <a:gd name="connsiteX243" fmla="*/ 6996096 w 7487769"/>
                  <a:gd name="connsiteY243" fmla="*/ 831924 h 1156852"/>
                  <a:gd name="connsiteX244" fmla="*/ 7011870 w 7487769"/>
                  <a:gd name="connsiteY244" fmla="*/ 857162 h 1156852"/>
                  <a:gd name="connsiteX245" fmla="*/ 7027192 w 7487769"/>
                  <a:gd name="connsiteY245" fmla="*/ 882399 h 1156852"/>
                  <a:gd name="connsiteX246" fmla="*/ 7035304 w 7487769"/>
                  <a:gd name="connsiteY246" fmla="*/ 895017 h 1156852"/>
                  <a:gd name="connsiteX247" fmla="*/ 7043415 w 7487769"/>
                  <a:gd name="connsiteY247" fmla="*/ 907185 h 1156852"/>
                  <a:gd name="connsiteX248" fmla="*/ 7059640 w 7487769"/>
                  <a:gd name="connsiteY248" fmla="*/ 932422 h 1156852"/>
                  <a:gd name="connsiteX249" fmla="*/ 7076314 w 7487769"/>
                  <a:gd name="connsiteY249" fmla="*/ 957660 h 1156852"/>
                  <a:gd name="connsiteX250" fmla="*/ 7085328 w 7487769"/>
                  <a:gd name="connsiteY250" fmla="*/ 972081 h 1156852"/>
                  <a:gd name="connsiteX251" fmla="*/ 7093440 w 7487769"/>
                  <a:gd name="connsiteY251" fmla="*/ 982897 h 1156852"/>
                  <a:gd name="connsiteX252" fmla="*/ 7112367 w 7487769"/>
                  <a:gd name="connsiteY252" fmla="*/ 1007683 h 1156852"/>
                  <a:gd name="connsiteX253" fmla="*/ 7131295 w 7487769"/>
                  <a:gd name="connsiteY253" fmla="*/ 1032920 h 1156852"/>
                  <a:gd name="connsiteX254" fmla="*/ 7135802 w 7487769"/>
                  <a:gd name="connsiteY254" fmla="*/ 1038779 h 1156852"/>
                  <a:gd name="connsiteX255" fmla="*/ 7155180 w 7487769"/>
                  <a:gd name="connsiteY255" fmla="*/ 1058158 h 1156852"/>
                  <a:gd name="connsiteX256" fmla="*/ 7181318 w 7487769"/>
                  <a:gd name="connsiteY256" fmla="*/ 1083395 h 1156852"/>
                  <a:gd name="connsiteX257" fmla="*/ 7186276 w 7487769"/>
                  <a:gd name="connsiteY257" fmla="*/ 1087901 h 1156852"/>
                  <a:gd name="connsiteX258" fmla="*/ 7218724 w 7487769"/>
                  <a:gd name="connsiteY258" fmla="*/ 1108181 h 1156852"/>
                  <a:gd name="connsiteX259" fmla="*/ 7236299 w 7487769"/>
                  <a:gd name="connsiteY259" fmla="*/ 1118997 h 1156852"/>
                  <a:gd name="connsiteX260" fmla="*/ 7286775 w 7487769"/>
                  <a:gd name="connsiteY260" fmla="*/ 1129813 h 1156852"/>
                  <a:gd name="connsiteX261" fmla="*/ 7336797 w 7487769"/>
                  <a:gd name="connsiteY261" fmla="*/ 1123954 h 1156852"/>
                  <a:gd name="connsiteX262" fmla="*/ 7373752 w 7487769"/>
                  <a:gd name="connsiteY262" fmla="*/ 1108181 h 1156852"/>
                  <a:gd name="connsiteX263" fmla="*/ 7387272 w 7487769"/>
                  <a:gd name="connsiteY263" fmla="*/ 1102773 h 1156852"/>
                  <a:gd name="connsiteX264" fmla="*/ 7418819 w 7487769"/>
                  <a:gd name="connsiteY264" fmla="*/ 1083395 h 1156852"/>
                  <a:gd name="connsiteX265" fmla="*/ 7437296 w 7487769"/>
                  <a:gd name="connsiteY265" fmla="*/ 1072128 h 1156852"/>
                  <a:gd name="connsiteX266" fmla="*/ 7458477 w 7487769"/>
                  <a:gd name="connsiteY266" fmla="*/ 1058158 h 1156852"/>
                  <a:gd name="connsiteX267" fmla="*/ 7487770 w 7487769"/>
                  <a:gd name="connsiteY267" fmla="*/ 1037878 h 1156852"/>
                  <a:gd name="connsiteX268" fmla="*/ 7487770 w 7487769"/>
                  <a:gd name="connsiteY268" fmla="*/ 1032920 h 1156852"/>
                  <a:gd name="connsiteX269" fmla="*/ 7487770 w 7487769"/>
                  <a:gd name="connsiteY269" fmla="*/ 1007683 h 1156852"/>
                  <a:gd name="connsiteX270" fmla="*/ 7487770 w 7487769"/>
                  <a:gd name="connsiteY270" fmla="*/ 982897 h 1156852"/>
                  <a:gd name="connsiteX271" fmla="*/ 7487770 w 7487769"/>
                  <a:gd name="connsiteY271" fmla="*/ 957660 h 1156852"/>
                  <a:gd name="connsiteX272" fmla="*/ 7487770 w 7487769"/>
                  <a:gd name="connsiteY272" fmla="*/ 932422 h 1156852"/>
                  <a:gd name="connsiteX273" fmla="*/ 7487770 w 7487769"/>
                  <a:gd name="connsiteY273" fmla="*/ 907185 h 1156852"/>
                  <a:gd name="connsiteX274" fmla="*/ 7487770 w 7487769"/>
                  <a:gd name="connsiteY274" fmla="*/ 882399 h 1156852"/>
                  <a:gd name="connsiteX275" fmla="*/ 7487770 w 7487769"/>
                  <a:gd name="connsiteY275" fmla="*/ 857162 h 1156852"/>
                  <a:gd name="connsiteX276" fmla="*/ 7487770 w 7487769"/>
                  <a:gd name="connsiteY276" fmla="*/ 831924 h 1156852"/>
                  <a:gd name="connsiteX277" fmla="*/ 7487770 w 7487769"/>
                  <a:gd name="connsiteY277" fmla="*/ 806687 h 1156852"/>
                  <a:gd name="connsiteX278" fmla="*/ 7487770 w 7487769"/>
                  <a:gd name="connsiteY278" fmla="*/ 781450 h 1156852"/>
                  <a:gd name="connsiteX279" fmla="*/ 7487770 w 7487769"/>
                  <a:gd name="connsiteY279" fmla="*/ 756664 h 1156852"/>
                  <a:gd name="connsiteX280" fmla="*/ 7487770 w 7487769"/>
                  <a:gd name="connsiteY280" fmla="*/ 731427 h 1156852"/>
                  <a:gd name="connsiteX281" fmla="*/ 7487770 w 7487769"/>
                  <a:gd name="connsiteY281" fmla="*/ 714752 h 1156852"/>
                  <a:gd name="connsiteX282" fmla="*/ 7463434 w 7487769"/>
                  <a:gd name="connsiteY282" fmla="*/ 731427 h 1156852"/>
                  <a:gd name="connsiteX283" fmla="*/ 7437296 w 7487769"/>
                  <a:gd name="connsiteY283" fmla="*/ 750354 h 1156852"/>
                  <a:gd name="connsiteX284" fmla="*/ 7426930 w 7487769"/>
                  <a:gd name="connsiteY284" fmla="*/ 756664 h 1156852"/>
                  <a:gd name="connsiteX285" fmla="*/ 7387272 w 7487769"/>
                  <a:gd name="connsiteY285" fmla="*/ 779648 h 1156852"/>
                  <a:gd name="connsiteX286" fmla="*/ 7382315 w 7487769"/>
                  <a:gd name="connsiteY286" fmla="*/ 781450 h 1156852"/>
                  <a:gd name="connsiteX287" fmla="*/ 7336797 w 7487769"/>
                  <a:gd name="connsiteY287" fmla="*/ 800378 h 1156852"/>
                  <a:gd name="connsiteX288" fmla="*/ 7286775 w 7487769"/>
                  <a:gd name="connsiteY288" fmla="*/ 806687 h 1156852"/>
                  <a:gd name="connsiteX289" fmla="*/ 7236299 w 7487769"/>
                  <a:gd name="connsiteY289" fmla="*/ 795871 h 1156852"/>
                  <a:gd name="connsiteX290" fmla="*/ 7213766 w 7487769"/>
                  <a:gd name="connsiteY290" fmla="*/ 781450 h 1156852"/>
                  <a:gd name="connsiteX291" fmla="*/ 7186276 w 7487769"/>
                  <a:gd name="connsiteY291" fmla="*/ 765226 h 1156852"/>
                  <a:gd name="connsiteX292" fmla="*/ 7177262 w 7487769"/>
                  <a:gd name="connsiteY292" fmla="*/ 756664 h 1156852"/>
                  <a:gd name="connsiteX293" fmla="*/ 7152025 w 7487769"/>
                  <a:gd name="connsiteY293" fmla="*/ 731427 h 1156852"/>
                  <a:gd name="connsiteX294" fmla="*/ 7135802 w 7487769"/>
                  <a:gd name="connsiteY294" fmla="*/ 715203 h 1156852"/>
                  <a:gd name="connsiteX295" fmla="*/ 7129042 w 7487769"/>
                  <a:gd name="connsiteY295" fmla="*/ 706189 h 1156852"/>
                  <a:gd name="connsiteX296" fmla="*/ 7109663 w 7487769"/>
                  <a:gd name="connsiteY296" fmla="*/ 680952 h 1156852"/>
                  <a:gd name="connsiteX297" fmla="*/ 7090736 w 7487769"/>
                  <a:gd name="connsiteY297" fmla="*/ 656166 h 1156852"/>
                  <a:gd name="connsiteX298" fmla="*/ 7085328 w 7487769"/>
                  <a:gd name="connsiteY298" fmla="*/ 649406 h 1156852"/>
                  <a:gd name="connsiteX299" fmla="*/ 7073610 w 7487769"/>
                  <a:gd name="connsiteY299" fmla="*/ 630929 h 1156852"/>
                  <a:gd name="connsiteX300" fmla="*/ 7056936 w 7487769"/>
                  <a:gd name="connsiteY300" fmla="*/ 605691 h 1156852"/>
                  <a:gd name="connsiteX301" fmla="*/ 7040711 w 7487769"/>
                  <a:gd name="connsiteY301" fmla="*/ 580454 h 1156852"/>
                  <a:gd name="connsiteX302" fmla="*/ 7035304 w 7487769"/>
                  <a:gd name="connsiteY302" fmla="*/ 572342 h 1156852"/>
                  <a:gd name="connsiteX303" fmla="*/ 7024938 w 7487769"/>
                  <a:gd name="connsiteY303" fmla="*/ 555668 h 1156852"/>
                  <a:gd name="connsiteX304" fmla="*/ 7009616 w 7487769"/>
                  <a:gd name="connsiteY304" fmla="*/ 530431 h 1156852"/>
                  <a:gd name="connsiteX305" fmla="*/ 6993843 w 7487769"/>
                  <a:gd name="connsiteY305" fmla="*/ 505194 h 1156852"/>
                  <a:gd name="connsiteX306" fmla="*/ 6984830 w 7487769"/>
                  <a:gd name="connsiteY306" fmla="*/ 490772 h 1156852"/>
                  <a:gd name="connsiteX307" fmla="*/ 6978520 w 7487769"/>
                  <a:gd name="connsiteY307" fmla="*/ 479956 h 1156852"/>
                  <a:gd name="connsiteX308" fmla="*/ 6962296 w 7487769"/>
                  <a:gd name="connsiteY308" fmla="*/ 455170 h 1156852"/>
                  <a:gd name="connsiteX309" fmla="*/ 6946974 w 7487769"/>
                  <a:gd name="connsiteY309" fmla="*/ 429933 h 1156852"/>
                  <a:gd name="connsiteX310" fmla="*/ 6934805 w 7487769"/>
                  <a:gd name="connsiteY310" fmla="*/ 411456 h 1156852"/>
                  <a:gd name="connsiteX311" fmla="*/ 6929849 w 7487769"/>
                  <a:gd name="connsiteY311" fmla="*/ 404696 h 1156852"/>
                  <a:gd name="connsiteX312" fmla="*/ 6911822 w 7487769"/>
                  <a:gd name="connsiteY312" fmla="*/ 379458 h 1156852"/>
                  <a:gd name="connsiteX313" fmla="*/ 6894246 w 7487769"/>
                  <a:gd name="connsiteY313" fmla="*/ 354672 h 1156852"/>
                  <a:gd name="connsiteX314" fmla="*/ 6884331 w 7487769"/>
                  <a:gd name="connsiteY314" fmla="*/ 341152 h 1156852"/>
                  <a:gd name="connsiteX315" fmla="*/ 6873967 w 7487769"/>
                  <a:gd name="connsiteY315" fmla="*/ 329435 h 1156852"/>
                  <a:gd name="connsiteX316" fmla="*/ 6851434 w 7487769"/>
                  <a:gd name="connsiteY316" fmla="*/ 304198 h 1156852"/>
                  <a:gd name="connsiteX317" fmla="*/ 6834308 w 7487769"/>
                  <a:gd name="connsiteY317" fmla="*/ 285721 h 1156852"/>
                  <a:gd name="connsiteX318" fmla="*/ 6825294 w 7487769"/>
                  <a:gd name="connsiteY318" fmla="*/ 278961 h 1156852"/>
                  <a:gd name="connsiteX319" fmla="*/ 6792847 w 7487769"/>
                  <a:gd name="connsiteY319" fmla="*/ 254174 h 1156852"/>
                  <a:gd name="connsiteX320" fmla="*/ 6783834 w 7487769"/>
                  <a:gd name="connsiteY320" fmla="*/ 247414 h 1156852"/>
                  <a:gd name="connsiteX321" fmla="*/ 6739218 w 7487769"/>
                  <a:gd name="connsiteY321" fmla="*/ 228937 h 1156852"/>
                  <a:gd name="connsiteX322" fmla="*/ 6733810 w 7487769"/>
                  <a:gd name="connsiteY322" fmla="*/ 226684 h 1156852"/>
                  <a:gd name="connsiteX323" fmla="*/ 6683336 w 7487769"/>
                  <a:gd name="connsiteY323" fmla="*/ 221276 h 1156852"/>
                  <a:gd name="connsiteX324" fmla="*/ 6633313 w 7487769"/>
                  <a:gd name="connsiteY324" fmla="*/ 228486 h 1156852"/>
                  <a:gd name="connsiteX325" fmla="*/ 6631510 w 7487769"/>
                  <a:gd name="connsiteY325" fmla="*/ 228937 h 1156852"/>
                  <a:gd name="connsiteX326" fmla="*/ 6582837 w 7487769"/>
                  <a:gd name="connsiteY326" fmla="*/ 245611 h 1156852"/>
                  <a:gd name="connsiteX327" fmla="*/ 6563910 w 7487769"/>
                  <a:gd name="connsiteY327" fmla="*/ 254174 h 1156852"/>
                  <a:gd name="connsiteX328" fmla="*/ 6532814 w 7487769"/>
                  <a:gd name="connsiteY328" fmla="*/ 267694 h 1156852"/>
                  <a:gd name="connsiteX329" fmla="*/ 6508929 w 7487769"/>
                  <a:gd name="connsiteY329" fmla="*/ 278961 h 1156852"/>
                  <a:gd name="connsiteX330" fmla="*/ 6482340 w 7487769"/>
                  <a:gd name="connsiteY330" fmla="*/ 292030 h 1156852"/>
                  <a:gd name="connsiteX331" fmla="*/ 6458455 w 7487769"/>
                  <a:gd name="connsiteY331" fmla="*/ 304198 h 1156852"/>
                  <a:gd name="connsiteX332" fmla="*/ 6432316 w 7487769"/>
                  <a:gd name="connsiteY332" fmla="*/ 317267 h 1156852"/>
                  <a:gd name="connsiteX333" fmla="*/ 6406629 w 7487769"/>
                  <a:gd name="connsiteY333" fmla="*/ 329435 h 1156852"/>
                  <a:gd name="connsiteX334" fmla="*/ 6381842 w 7487769"/>
                  <a:gd name="connsiteY334" fmla="*/ 341152 h 1156852"/>
                  <a:gd name="connsiteX335" fmla="*/ 6352098 w 7487769"/>
                  <a:gd name="connsiteY335" fmla="*/ 354672 h 1156852"/>
                  <a:gd name="connsiteX336" fmla="*/ 6331819 w 7487769"/>
                  <a:gd name="connsiteY336" fmla="*/ 363685 h 1156852"/>
                  <a:gd name="connsiteX337" fmla="*/ 6293061 w 7487769"/>
                  <a:gd name="connsiteY337" fmla="*/ 379458 h 1156852"/>
                  <a:gd name="connsiteX338" fmla="*/ 6281344 w 7487769"/>
                  <a:gd name="connsiteY338" fmla="*/ 384416 h 1156852"/>
                  <a:gd name="connsiteX339" fmla="*/ 6231321 w 7487769"/>
                  <a:gd name="connsiteY339" fmla="*/ 402893 h 1156852"/>
                  <a:gd name="connsiteX340" fmla="*/ 6225462 w 7487769"/>
                  <a:gd name="connsiteY340" fmla="*/ 404696 h 1156852"/>
                  <a:gd name="connsiteX341" fmla="*/ 6180847 w 7487769"/>
                  <a:gd name="connsiteY341" fmla="*/ 419568 h 1156852"/>
                  <a:gd name="connsiteX342" fmla="*/ 6138484 w 7487769"/>
                  <a:gd name="connsiteY342" fmla="*/ 429933 h 1156852"/>
                  <a:gd name="connsiteX343" fmla="*/ 6130822 w 7487769"/>
                  <a:gd name="connsiteY343" fmla="*/ 431735 h 1156852"/>
                  <a:gd name="connsiteX344" fmla="*/ 6080348 w 7487769"/>
                  <a:gd name="connsiteY344" fmla="*/ 438045 h 1156852"/>
                  <a:gd name="connsiteX345" fmla="*/ 6030325 w 7487769"/>
                  <a:gd name="connsiteY345" fmla="*/ 438495 h 1156852"/>
                  <a:gd name="connsiteX346" fmla="*/ 5979851 w 7487769"/>
                  <a:gd name="connsiteY346" fmla="*/ 431735 h 1156852"/>
                  <a:gd name="connsiteX347" fmla="*/ 5973992 w 7487769"/>
                  <a:gd name="connsiteY347" fmla="*/ 429933 h 1156852"/>
                  <a:gd name="connsiteX348" fmla="*/ 5929827 w 7487769"/>
                  <a:gd name="connsiteY348" fmla="*/ 415962 h 1156852"/>
                  <a:gd name="connsiteX349" fmla="*/ 5907294 w 7487769"/>
                  <a:gd name="connsiteY349" fmla="*/ 404696 h 1156852"/>
                  <a:gd name="connsiteX350" fmla="*/ 5879353 w 7487769"/>
                  <a:gd name="connsiteY350" fmla="*/ 391626 h 1156852"/>
                  <a:gd name="connsiteX351" fmla="*/ 5860875 w 7487769"/>
                  <a:gd name="connsiteY351" fmla="*/ 379458 h 1156852"/>
                  <a:gd name="connsiteX352" fmla="*/ 5829328 w 7487769"/>
                  <a:gd name="connsiteY352" fmla="*/ 359629 h 1156852"/>
                  <a:gd name="connsiteX353" fmla="*/ 5822569 w 7487769"/>
                  <a:gd name="connsiteY353" fmla="*/ 354672 h 1156852"/>
                  <a:gd name="connsiteX354" fmla="*/ 5791473 w 7487769"/>
                  <a:gd name="connsiteY354" fmla="*/ 329435 h 1156852"/>
                  <a:gd name="connsiteX355" fmla="*/ 5778854 w 7487769"/>
                  <a:gd name="connsiteY355" fmla="*/ 319971 h 1156852"/>
                  <a:gd name="connsiteX356" fmla="*/ 5760828 w 7487769"/>
                  <a:gd name="connsiteY356" fmla="*/ 304198 h 1156852"/>
                  <a:gd name="connsiteX357" fmla="*/ 5731535 w 7487769"/>
                  <a:gd name="connsiteY357" fmla="*/ 278961 h 1156852"/>
                  <a:gd name="connsiteX358" fmla="*/ 5728831 w 7487769"/>
                  <a:gd name="connsiteY358" fmla="*/ 276707 h 1156852"/>
                  <a:gd name="connsiteX359" fmla="*/ 5703594 w 7487769"/>
                  <a:gd name="connsiteY359" fmla="*/ 254174 h 1156852"/>
                  <a:gd name="connsiteX360" fmla="*/ 5678357 w 7487769"/>
                  <a:gd name="connsiteY360" fmla="*/ 231190 h 1156852"/>
                  <a:gd name="connsiteX361" fmla="*/ 5676103 w 7487769"/>
                  <a:gd name="connsiteY361" fmla="*/ 228937 h 1156852"/>
                  <a:gd name="connsiteX362" fmla="*/ 5648162 w 7487769"/>
                  <a:gd name="connsiteY362" fmla="*/ 203700 h 1156852"/>
                  <a:gd name="connsiteX363" fmla="*/ 5628333 w 7487769"/>
                  <a:gd name="connsiteY363" fmla="*/ 185673 h 1156852"/>
                  <a:gd name="connsiteX364" fmla="*/ 5620221 w 7487769"/>
                  <a:gd name="connsiteY364" fmla="*/ 178463 h 1156852"/>
                  <a:gd name="connsiteX365" fmla="*/ 5590477 w 7487769"/>
                  <a:gd name="connsiteY365" fmla="*/ 153676 h 1156852"/>
                  <a:gd name="connsiteX366" fmla="*/ 5577859 w 7487769"/>
                  <a:gd name="connsiteY366" fmla="*/ 142860 h 1156852"/>
                  <a:gd name="connsiteX367" fmla="*/ 5558030 w 7487769"/>
                  <a:gd name="connsiteY367" fmla="*/ 128439 h 1156852"/>
                  <a:gd name="connsiteX368" fmla="*/ 5527836 w 7487769"/>
                  <a:gd name="connsiteY368" fmla="*/ 104554 h 1156852"/>
                  <a:gd name="connsiteX369" fmla="*/ 5525131 w 7487769"/>
                  <a:gd name="connsiteY369" fmla="*/ 103202 h 1156852"/>
                  <a:gd name="connsiteX370" fmla="*/ 5483219 w 7487769"/>
                  <a:gd name="connsiteY370" fmla="*/ 77965 h 1156852"/>
                  <a:gd name="connsiteX371" fmla="*/ 5477360 w 7487769"/>
                  <a:gd name="connsiteY371" fmla="*/ 74810 h 1156852"/>
                  <a:gd name="connsiteX372" fmla="*/ 5427337 w 7487769"/>
                  <a:gd name="connsiteY372" fmla="*/ 55432 h 1156852"/>
                  <a:gd name="connsiteX373" fmla="*/ 5414268 w 7487769"/>
                  <a:gd name="connsiteY373" fmla="*/ 53178 h 1156852"/>
                  <a:gd name="connsiteX374" fmla="*/ 5376863 w 7487769"/>
                  <a:gd name="connsiteY374" fmla="*/ 46418 h 1156852"/>
                  <a:gd name="connsiteX375" fmla="*/ 5326839 w 7487769"/>
                  <a:gd name="connsiteY375" fmla="*/ 51376 h 1156852"/>
                  <a:gd name="connsiteX376" fmla="*/ 5322332 w 7487769"/>
                  <a:gd name="connsiteY376" fmla="*/ 53178 h 1156852"/>
                  <a:gd name="connsiteX377" fmla="*/ 5276365 w 7487769"/>
                  <a:gd name="connsiteY377" fmla="*/ 70303 h 1156852"/>
                  <a:gd name="connsiteX378" fmla="*/ 5264198 w 7487769"/>
                  <a:gd name="connsiteY378" fmla="*/ 77965 h 1156852"/>
                  <a:gd name="connsiteX379" fmla="*/ 5226792 w 7487769"/>
                  <a:gd name="connsiteY379" fmla="*/ 103202 h 1156852"/>
                  <a:gd name="connsiteX380" fmla="*/ 5226342 w 7487769"/>
                  <a:gd name="connsiteY380" fmla="*/ 103653 h 1156852"/>
                  <a:gd name="connsiteX381" fmla="*/ 5197950 w 7487769"/>
                  <a:gd name="connsiteY381" fmla="*/ 128439 h 1156852"/>
                  <a:gd name="connsiteX382" fmla="*/ 5175867 w 7487769"/>
                  <a:gd name="connsiteY382" fmla="*/ 148268 h 1156852"/>
                  <a:gd name="connsiteX383" fmla="*/ 5170910 w 7487769"/>
                  <a:gd name="connsiteY383" fmla="*/ 153676 h 1156852"/>
                  <a:gd name="connsiteX384" fmla="*/ 5147476 w 7487769"/>
                  <a:gd name="connsiteY384" fmla="*/ 178463 h 1156852"/>
                  <a:gd name="connsiteX385" fmla="*/ 5125844 w 7487769"/>
                  <a:gd name="connsiteY385" fmla="*/ 201897 h 1156852"/>
                  <a:gd name="connsiteX386" fmla="*/ 5124041 w 7487769"/>
                  <a:gd name="connsiteY386" fmla="*/ 203700 h 1156852"/>
                  <a:gd name="connsiteX387" fmla="*/ 5101959 w 7487769"/>
                  <a:gd name="connsiteY387" fmla="*/ 228937 h 1156852"/>
                  <a:gd name="connsiteX388" fmla="*/ 5079877 w 7487769"/>
                  <a:gd name="connsiteY388" fmla="*/ 254174 h 1156852"/>
                  <a:gd name="connsiteX389" fmla="*/ 5075370 w 7487769"/>
                  <a:gd name="connsiteY389" fmla="*/ 259131 h 1156852"/>
                  <a:gd name="connsiteX390" fmla="*/ 5058244 w 7487769"/>
                  <a:gd name="connsiteY390" fmla="*/ 278961 h 1156852"/>
                  <a:gd name="connsiteX391" fmla="*/ 5035711 w 7487769"/>
                  <a:gd name="connsiteY391" fmla="*/ 304198 h 1156852"/>
                  <a:gd name="connsiteX392" fmla="*/ 5025345 w 7487769"/>
                  <a:gd name="connsiteY392" fmla="*/ 316816 h 1156852"/>
                  <a:gd name="connsiteX393" fmla="*/ 5013178 w 7487769"/>
                  <a:gd name="connsiteY393" fmla="*/ 329435 h 1156852"/>
                  <a:gd name="connsiteX394" fmla="*/ 4988842 w 7487769"/>
                  <a:gd name="connsiteY394" fmla="*/ 354672 h 1156852"/>
                  <a:gd name="connsiteX395" fmla="*/ 4974871 w 7487769"/>
                  <a:gd name="connsiteY395" fmla="*/ 369093 h 1156852"/>
                  <a:gd name="connsiteX396" fmla="*/ 4962704 w 7487769"/>
                  <a:gd name="connsiteY396" fmla="*/ 379458 h 1156852"/>
                  <a:gd name="connsiteX397" fmla="*/ 4933411 w 7487769"/>
                  <a:gd name="connsiteY397" fmla="*/ 404696 h 1156852"/>
                  <a:gd name="connsiteX398" fmla="*/ 4924848 w 7487769"/>
                  <a:gd name="connsiteY398" fmla="*/ 412357 h 1156852"/>
                  <a:gd name="connsiteX399" fmla="*/ 4897357 w 7487769"/>
                  <a:gd name="connsiteY399" fmla="*/ 429933 h 1156852"/>
                  <a:gd name="connsiteX400" fmla="*/ 4874374 w 7487769"/>
                  <a:gd name="connsiteY400" fmla="*/ 444805 h 1156852"/>
                  <a:gd name="connsiteX401" fmla="*/ 4849587 w 7487769"/>
                  <a:gd name="connsiteY401" fmla="*/ 455170 h 1156852"/>
                  <a:gd name="connsiteX402" fmla="*/ 4824350 w 7487769"/>
                  <a:gd name="connsiteY402" fmla="*/ 465986 h 1156852"/>
                  <a:gd name="connsiteX403" fmla="*/ 4773876 w 7487769"/>
                  <a:gd name="connsiteY403" fmla="*/ 476802 h 1156852"/>
                  <a:gd name="connsiteX404" fmla="*/ 4723851 w 7487769"/>
                  <a:gd name="connsiteY404" fmla="*/ 479506 h 1156852"/>
                  <a:gd name="connsiteX405" fmla="*/ 4673377 w 7487769"/>
                  <a:gd name="connsiteY405" fmla="*/ 477252 h 1156852"/>
                  <a:gd name="connsiteX406" fmla="*/ 4623354 w 7487769"/>
                  <a:gd name="connsiteY406" fmla="*/ 471394 h 1156852"/>
                  <a:gd name="connsiteX407" fmla="*/ 4572880 w 7487769"/>
                  <a:gd name="connsiteY407" fmla="*/ 463733 h 1156852"/>
                  <a:gd name="connsiteX408" fmla="*/ 4522856 w 7487769"/>
                  <a:gd name="connsiteY408" fmla="*/ 455621 h 1156852"/>
                  <a:gd name="connsiteX409" fmla="*/ 4518800 w 7487769"/>
                  <a:gd name="connsiteY409" fmla="*/ 455170 h 1156852"/>
                  <a:gd name="connsiteX410" fmla="*/ 4472382 w 7487769"/>
                  <a:gd name="connsiteY410" fmla="*/ 445706 h 1156852"/>
                  <a:gd name="connsiteX411" fmla="*/ 4422358 w 7487769"/>
                  <a:gd name="connsiteY411" fmla="*/ 435791 h 1156852"/>
                  <a:gd name="connsiteX412" fmla="*/ 4399824 w 7487769"/>
                  <a:gd name="connsiteY412" fmla="*/ 429933 h 1156852"/>
                  <a:gd name="connsiteX413" fmla="*/ 4371884 w 7487769"/>
                  <a:gd name="connsiteY413" fmla="*/ 423173 h 1156852"/>
                  <a:gd name="connsiteX414" fmla="*/ 4321861 w 7487769"/>
                  <a:gd name="connsiteY414" fmla="*/ 410554 h 1156852"/>
                  <a:gd name="connsiteX415" fmla="*/ 4298876 w 7487769"/>
                  <a:gd name="connsiteY415" fmla="*/ 404696 h 1156852"/>
                  <a:gd name="connsiteX416" fmla="*/ 4271387 w 7487769"/>
                  <a:gd name="connsiteY416" fmla="*/ 397936 h 1156852"/>
                  <a:gd name="connsiteX417" fmla="*/ 4221362 w 7487769"/>
                  <a:gd name="connsiteY417" fmla="*/ 386218 h 1156852"/>
                  <a:gd name="connsiteX418" fmla="*/ 4185759 w 7487769"/>
                  <a:gd name="connsiteY418" fmla="*/ 379458 h 1156852"/>
                  <a:gd name="connsiteX419" fmla="*/ 4170888 w 7487769"/>
                  <a:gd name="connsiteY419" fmla="*/ 376755 h 1156852"/>
                  <a:gd name="connsiteX420" fmla="*/ 4120865 w 7487769"/>
                  <a:gd name="connsiteY420" fmla="*/ 370445 h 1156852"/>
                  <a:gd name="connsiteX421" fmla="*/ 4070390 w 7487769"/>
                  <a:gd name="connsiteY421" fmla="*/ 365037 h 1156852"/>
                  <a:gd name="connsiteX422" fmla="*/ 4020367 w 7487769"/>
                  <a:gd name="connsiteY422" fmla="*/ 360531 h 1156852"/>
                  <a:gd name="connsiteX423" fmla="*/ 3974399 w 7487769"/>
                  <a:gd name="connsiteY423" fmla="*/ 354672 h 1156852"/>
                  <a:gd name="connsiteX424" fmla="*/ 3969893 w 7487769"/>
                  <a:gd name="connsiteY424" fmla="*/ 353771 h 1156852"/>
                  <a:gd name="connsiteX425" fmla="*/ 3919868 w 7487769"/>
                  <a:gd name="connsiteY425" fmla="*/ 344307 h 1156852"/>
                  <a:gd name="connsiteX426" fmla="*/ 3870746 w 7487769"/>
                  <a:gd name="connsiteY426" fmla="*/ 329435 h 1156852"/>
                  <a:gd name="connsiteX427" fmla="*/ 3869394 w 7487769"/>
                  <a:gd name="connsiteY427" fmla="*/ 328984 h 1156852"/>
                  <a:gd name="connsiteX428" fmla="*/ 3819371 w 7487769"/>
                  <a:gd name="connsiteY428" fmla="*/ 310056 h 1156852"/>
                  <a:gd name="connsiteX429" fmla="*/ 3807202 w 7487769"/>
                  <a:gd name="connsiteY429" fmla="*/ 304198 h 1156852"/>
                  <a:gd name="connsiteX430" fmla="*/ 3768896 w 7487769"/>
                  <a:gd name="connsiteY430" fmla="*/ 285270 h 1156852"/>
                  <a:gd name="connsiteX431" fmla="*/ 3756728 w 7487769"/>
                  <a:gd name="connsiteY431" fmla="*/ 278961 h 1156852"/>
                  <a:gd name="connsiteX432" fmla="*/ 3718873 w 7487769"/>
                  <a:gd name="connsiteY432" fmla="*/ 259582 h 1156852"/>
                  <a:gd name="connsiteX433" fmla="*/ 3708057 w 7487769"/>
                  <a:gd name="connsiteY433" fmla="*/ 254174 h 1156852"/>
                  <a:gd name="connsiteX434" fmla="*/ 3668399 w 7487769"/>
                  <a:gd name="connsiteY434" fmla="*/ 233444 h 1156852"/>
                  <a:gd name="connsiteX435" fmla="*/ 3657583 w 7487769"/>
                  <a:gd name="connsiteY435" fmla="*/ 228937 h 1156852"/>
                  <a:gd name="connsiteX436" fmla="*/ 3618374 w 7487769"/>
                  <a:gd name="connsiteY436" fmla="*/ 211361 h 1156852"/>
                  <a:gd name="connsiteX437" fmla="*/ 3596292 w 7487769"/>
                  <a:gd name="connsiteY437" fmla="*/ 203700 h 1156852"/>
                  <a:gd name="connsiteX438" fmla="*/ 3567900 w 7487769"/>
                  <a:gd name="connsiteY438" fmla="*/ 194687 h 1156852"/>
                  <a:gd name="connsiteX439" fmla="*/ 3517877 w 7487769"/>
                  <a:gd name="connsiteY439" fmla="*/ 185223 h 1156852"/>
                  <a:gd name="connsiteX440" fmla="*/ 3467403 w 7487769"/>
                  <a:gd name="connsiteY440" fmla="*/ 183420 h 1156852"/>
                  <a:gd name="connsiteX441" fmla="*/ 3417379 w 7487769"/>
                  <a:gd name="connsiteY441" fmla="*/ 188377 h 1156852"/>
                  <a:gd name="connsiteX442" fmla="*/ 3366905 w 7487769"/>
                  <a:gd name="connsiteY442" fmla="*/ 199644 h 1156852"/>
                  <a:gd name="connsiteX443" fmla="*/ 3353835 w 7487769"/>
                  <a:gd name="connsiteY443" fmla="*/ 203700 h 1156852"/>
                  <a:gd name="connsiteX444" fmla="*/ 3316881 w 7487769"/>
                  <a:gd name="connsiteY444" fmla="*/ 214966 h 1156852"/>
                  <a:gd name="connsiteX445" fmla="*/ 3277673 w 7487769"/>
                  <a:gd name="connsiteY445" fmla="*/ 228937 h 1156852"/>
                  <a:gd name="connsiteX446" fmla="*/ 3266407 w 7487769"/>
                  <a:gd name="connsiteY446" fmla="*/ 232993 h 1156852"/>
                  <a:gd name="connsiteX447" fmla="*/ 3216384 w 7487769"/>
                  <a:gd name="connsiteY447" fmla="*/ 250569 h 1156852"/>
                  <a:gd name="connsiteX448" fmla="*/ 3205567 w 7487769"/>
                  <a:gd name="connsiteY448" fmla="*/ 254174 h 1156852"/>
                  <a:gd name="connsiteX449" fmla="*/ 3165909 w 7487769"/>
                  <a:gd name="connsiteY449" fmla="*/ 266342 h 1156852"/>
                  <a:gd name="connsiteX450" fmla="*/ 3115885 w 7487769"/>
                  <a:gd name="connsiteY450" fmla="*/ 278059 h 1156852"/>
                  <a:gd name="connsiteX451" fmla="*/ 3109125 w 7487769"/>
                  <a:gd name="connsiteY451" fmla="*/ 278961 h 1156852"/>
                  <a:gd name="connsiteX452" fmla="*/ 3065411 w 7487769"/>
                  <a:gd name="connsiteY452" fmla="*/ 285270 h 1156852"/>
                  <a:gd name="connsiteX453" fmla="*/ 3014937 w 7487769"/>
                  <a:gd name="connsiteY453" fmla="*/ 284369 h 1156852"/>
                  <a:gd name="connsiteX454" fmla="*/ 2977982 w 7487769"/>
                  <a:gd name="connsiteY454" fmla="*/ 278961 h 1156852"/>
                  <a:gd name="connsiteX455" fmla="*/ 2964913 w 7487769"/>
                  <a:gd name="connsiteY455" fmla="*/ 277158 h 1156852"/>
                  <a:gd name="connsiteX456" fmla="*/ 2914439 w 7487769"/>
                  <a:gd name="connsiteY456" fmla="*/ 263638 h 1156852"/>
                  <a:gd name="connsiteX457" fmla="*/ 2890554 w 7487769"/>
                  <a:gd name="connsiteY457" fmla="*/ 254174 h 1156852"/>
                  <a:gd name="connsiteX458" fmla="*/ 2864416 w 7487769"/>
                  <a:gd name="connsiteY458" fmla="*/ 243358 h 1156852"/>
                  <a:gd name="connsiteX459" fmla="*/ 2833320 w 7487769"/>
                  <a:gd name="connsiteY459" fmla="*/ 228937 h 1156852"/>
                  <a:gd name="connsiteX460" fmla="*/ 2813942 w 7487769"/>
                  <a:gd name="connsiteY460" fmla="*/ 219924 h 1156852"/>
                  <a:gd name="connsiteX461" fmla="*/ 2784647 w 7487769"/>
                  <a:gd name="connsiteY461" fmla="*/ 203700 h 1156852"/>
                  <a:gd name="connsiteX462" fmla="*/ 2763917 w 7487769"/>
                  <a:gd name="connsiteY462" fmla="*/ 192433 h 1156852"/>
                  <a:gd name="connsiteX463" fmla="*/ 2737779 w 7487769"/>
                  <a:gd name="connsiteY463" fmla="*/ 178463 h 1156852"/>
                  <a:gd name="connsiteX464" fmla="*/ 2713443 w 7487769"/>
                  <a:gd name="connsiteY464" fmla="*/ 165393 h 1156852"/>
                  <a:gd name="connsiteX465" fmla="*/ 2690009 w 7487769"/>
                  <a:gd name="connsiteY465" fmla="*/ 153676 h 1156852"/>
                  <a:gd name="connsiteX466" fmla="*/ 2663419 w 7487769"/>
                  <a:gd name="connsiteY466" fmla="*/ 139255 h 1156852"/>
                  <a:gd name="connsiteX467" fmla="*/ 2641337 w 7487769"/>
                  <a:gd name="connsiteY467" fmla="*/ 128439 h 1156852"/>
                  <a:gd name="connsiteX468" fmla="*/ 2612945 w 7487769"/>
                  <a:gd name="connsiteY468" fmla="*/ 115821 h 1156852"/>
                  <a:gd name="connsiteX469" fmla="*/ 2583652 w 7487769"/>
                  <a:gd name="connsiteY469" fmla="*/ 103202 h 1156852"/>
                  <a:gd name="connsiteX470" fmla="*/ 2562922 w 7487769"/>
                  <a:gd name="connsiteY470" fmla="*/ 93738 h 1156852"/>
                  <a:gd name="connsiteX471" fmla="*/ 2524164 w 7487769"/>
                  <a:gd name="connsiteY471" fmla="*/ 77965 h 1156852"/>
                  <a:gd name="connsiteX472" fmla="*/ 2512448 w 7487769"/>
                  <a:gd name="connsiteY472" fmla="*/ 73458 h 1156852"/>
                  <a:gd name="connsiteX473" fmla="*/ 2462423 w 7487769"/>
                  <a:gd name="connsiteY473" fmla="*/ 54530 h 1156852"/>
                  <a:gd name="connsiteX474" fmla="*/ 2457917 w 7487769"/>
                  <a:gd name="connsiteY474" fmla="*/ 53178 h 1156852"/>
                  <a:gd name="connsiteX475" fmla="*/ 2411949 w 7487769"/>
                  <a:gd name="connsiteY475" fmla="*/ 37405 h 1156852"/>
                  <a:gd name="connsiteX476" fmla="*/ 2382657 w 7487769"/>
                  <a:gd name="connsiteY476" fmla="*/ 27941 h 1156852"/>
                  <a:gd name="connsiteX477" fmla="*/ 2361926 w 7487769"/>
                  <a:gd name="connsiteY477" fmla="*/ 21181 h 1156852"/>
                  <a:gd name="connsiteX478" fmla="*/ 2311451 w 7487769"/>
                  <a:gd name="connsiteY478" fmla="*/ 9013 h 1156852"/>
                  <a:gd name="connsiteX479" fmla="*/ 2273595 w 7487769"/>
                  <a:gd name="connsiteY479" fmla="*/ 2704 h 1156852"/>
                  <a:gd name="connsiteX480" fmla="*/ 2261428 w 7487769"/>
                  <a:gd name="connsiteY480" fmla="*/ 901 h 1156852"/>
                  <a:gd name="connsiteX481" fmla="*/ 2210954 w 7487769"/>
                  <a:gd name="connsiteY481" fmla="*/ 0 h 1156852"/>
                  <a:gd name="connsiteX482" fmla="*/ 2197433 w 7487769"/>
                  <a:gd name="connsiteY482" fmla="*/ 2704 h 1156852"/>
                  <a:gd name="connsiteX483" fmla="*/ 2160930 w 7487769"/>
                  <a:gd name="connsiteY483" fmla="*/ 9464 h 1156852"/>
                  <a:gd name="connsiteX484" fmla="*/ 2111356 w 7487769"/>
                  <a:gd name="connsiteY484" fmla="*/ 27941 h 1156852"/>
                  <a:gd name="connsiteX485" fmla="*/ 2110456 w 7487769"/>
                  <a:gd name="connsiteY485" fmla="*/ 28392 h 1156852"/>
                  <a:gd name="connsiteX486" fmla="*/ 2068093 w 7487769"/>
                  <a:gd name="connsiteY486" fmla="*/ 53178 h 1156852"/>
                  <a:gd name="connsiteX487" fmla="*/ 2060433 w 7487769"/>
                  <a:gd name="connsiteY487" fmla="*/ 57685 h 1156852"/>
                  <a:gd name="connsiteX488" fmla="*/ 2034293 w 7487769"/>
                  <a:gd name="connsiteY488" fmla="*/ 77965 h 1156852"/>
                  <a:gd name="connsiteX489" fmla="*/ 2009957 w 7487769"/>
                  <a:gd name="connsiteY489" fmla="*/ 96893 h 1156852"/>
                  <a:gd name="connsiteX490" fmla="*/ 2003197 w 7487769"/>
                  <a:gd name="connsiteY490" fmla="*/ 103202 h 1156852"/>
                  <a:gd name="connsiteX491" fmla="*/ 1976157 w 7487769"/>
                  <a:gd name="connsiteY491" fmla="*/ 128439 h 1156852"/>
                  <a:gd name="connsiteX492" fmla="*/ 1959934 w 7487769"/>
                  <a:gd name="connsiteY492" fmla="*/ 142860 h 1156852"/>
                  <a:gd name="connsiteX493" fmla="*/ 1949119 w 7487769"/>
                  <a:gd name="connsiteY493" fmla="*/ 153676 h 1156852"/>
                  <a:gd name="connsiteX494" fmla="*/ 1923882 w 7487769"/>
                  <a:gd name="connsiteY494" fmla="*/ 178463 h 1156852"/>
                  <a:gd name="connsiteX495" fmla="*/ 1909460 w 7487769"/>
                  <a:gd name="connsiteY495" fmla="*/ 192433 h 1156852"/>
                  <a:gd name="connsiteX496" fmla="*/ 1898193 w 7487769"/>
                  <a:gd name="connsiteY496" fmla="*/ 203700 h 1156852"/>
                  <a:gd name="connsiteX497" fmla="*/ 1872054 w 7487769"/>
                  <a:gd name="connsiteY497" fmla="*/ 228937 h 1156852"/>
                  <a:gd name="connsiteX498" fmla="*/ 1859436 w 7487769"/>
                  <a:gd name="connsiteY498" fmla="*/ 241556 h 1156852"/>
                  <a:gd name="connsiteX499" fmla="*/ 1845465 w 7487769"/>
                  <a:gd name="connsiteY499" fmla="*/ 254174 h 1156852"/>
                  <a:gd name="connsiteX500" fmla="*/ 1817524 w 7487769"/>
                  <a:gd name="connsiteY500" fmla="*/ 278961 h 1156852"/>
                  <a:gd name="connsiteX501" fmla="*/ 1808962 w 7487769"/>
                  <a:gd name="connsiteY501" fmla="*/ 286171 h 1156852"/>
                  <a:gd name="connsiteX502" fmla="*/ 1786428 w 7487769"/>
                  <a:gd name="connsiteY502" fmla="*/ 304198 h 1156852"/>
                  <a:gd name="connsiteX503" fmla="*/ 1758939 w 7487769"/>
                  <a:gd name="connsiteY503" fmla="*/ 326280 h 1156852"/>
                  <a:gd name="connsiteX504" fmla="*/ 1753981 w 7487769"/>
                  <a:gd name="connsiteY504" fmla="*/ 329435 h 1156852"/>
                  <a:gd name="connsiteX505" fmla="*/ 1715674 w 7487769"/>
                  <a:gd name="connsiteY505" fmla="*/ 354672 h 1156852"/>
                  <a:gd name="connsiteX506" fmla="*/ 1708465 w 7487769"/>
                  <a:gd name="connsiteY506" fmla="*/ 359179 h 1156852"/>
                  <a:gd name="connsiteX507" fmla="*/ 1670608 w 7487769"/>
                  <a:gd name="connsiteY507" fmla="*/ 379458 h 1156852"/>
                  <a:gd name="connsiteX508" fmla="*/ 1658440 w 7487769"/>
                  <a:gd name="connsiteY508" fmla="*/ 386218 h 1156852"/>
                  <a:gd name="connsiteX509" fmla="*/ 1616078 w 7487769"/>
                  <a:gd name="connsiteY509" fmla="*/ 404696 h 1156852"/>
                  <a:gd name="connsiteX510" fmla="*/ 1607966 w 7487769"/>
                  <a:gd name="connsiteY510" fmla="*/ 408301 h 1156852"/>
                  <a:gd name="connsiteX511" fmla="*/ 1557942 w 7487769"/>
                  <a:gd name="connsiteY511" fmla="*/ 428581 h 1156852"/>
                  <a:gd name="connsiteX512" fmla="*/ 1554337 w 7487769"/>
                  <a:gd name="connsiteY512" fmla="*/ 429933 h 1156852"/>
                  <a:gd name="connsiteX513" fmla="*/ 1507468 w 7487769"/>
                  <a:gd name="connsiteY513" fmla="*/ 448410 h 1156852"/>
                  <a:gd name="connsiteX514" fmla="*/ 1492145 w 7487769"/>
                  <a:gd name="connsiteY514" fmla="*/ 455170 h 1156852"/>
                  <a:gd name="connsiteX515" fmla="*/ 1457445 w 7487769"/>
                  <a:gd name="connsiteY515" fmla="*/ 469591 h 1156852"/>
                  <a:gd name="connsiteX516" fmla="*/ 1434912 w 7487769"/>
                  <a:gd name="connsiteY516" fmla="*/ 479956 h 1156852"/>
                  <a:gd name="connsiteX517" fmla="*/ 1406971 w 7487769"/>
                  <a:gd name="connsiteY517" fmla="*/ 493026 h 1156852"/>
                  <a:gd name="connsiteX518" fmla="*/ 1382183 w 7487769"/>
                  <a:gd name="connsiteY518" fmla="*/ 505194 h 1156852"/>
                  <a:gd name="connsiteX519" fmla="*/ 1356946 w 7487769"/>
                  <a:gd name="connsiteY519" fmla="*/ 518263 h 1156852"/>
                  <a:gd name="connsiteX520" fmla="*/ 1332161 w 7487769"/>
                  <a:gd name="connsiteY520" fmla="*/ 530431 h 1156852"/>
                  <a:gd name="connsiteX521" fmla="*/ 1306472 w 7487769"/>
                  <a:gd name="connsiteY521" fmla="*/ 542599 h 1156852"/>
                  <a:gd name="connsiteX522" fmla="*/ 1278531 w 7487769"/>
                  <a:gd name="connsiteY522" fmla="*/ 555668 h 1156852"/>
                  <a:gd name="connsiteX523" fmla="*/ 1256448 w 7487769"/>
                  <a:gd name="connsiteY523" fmla="*/ 565582 h 1156852"/>
                  <a:gd name="connsiteX524" fmla="*/ 1219044 w 7487769"/>
                  <a:gd name="connsiteY524" fmla="*/ 580454 h 1156852"/>
                  <a:gd name="connsiteX525" fmla="*/ 1205974 w 7487769"/>
                  <a:gd name="connsiteY525" fmla="*/ 585862 h 1156852"/>
                  <a:gd name="connsiteX526" fmla="*/ 1155951 w 7487769"/>
                  <a:gd name="connsiteY526" fmla="*/ 601636 h 1156852"/>
                  <a:gd name="connsiteX527" fmla="*/ 1141529 w 7487769"/>
                  <a:gd name="connsiteY527" fmla="*/ 605691 h 1156852"/>
                  <a:gd name="connsiteX528" fmla="*/ 1105477 w 7487769"/>
                  <a:gd name="connsiteY528" fmla="*/ 616057 h 1156852"/>
                  <a:gd name="connsiteX529" fmla="*/ 1055453 w 7487769"/>
                  <a:gd name="connsiteY529" fmla="*/ 627774 h 1156852"/>
                  <a:gd name="connsiteX530" fmla="*/ 1043736 w 7487769"/>
                  <a:gd name="connsiteY530" fmla="*/ 630929 h 1156852"/>
                  <a:gd name="connsiteX531" fmla="*/ 1004979 w 7487769"/>
                  <a:gd name="connsiteY531" fmla="*/ 641745 h 1156852"/>
                  <a:gd name="connsiteX532" fmla="*/ 960813 w 7487769"/>
                  <a:gd name="connsiteY532" fmla="*/ 656166 h 1156852"/>
                  <a:gd name="connsiteX533" fmla="*/ 954956 w 7487769"/>
                  <a:gd name="connsiteY533" fmla="*/ 657968 h 1156852"/>
                  <a:gd name="connsiteX534" fmla="*/ 904480 w 7487769"/>
                  <a:gd name="connsiteY534" fmla="*/ 679600 h 1156852"/>
                  <a:gd name="connsiteX535" fmla="*/ 901327 w 7487769"/>
                  <a:gd name="connsiteY535" fmla="*/ 680952 h 1156852"/>
                  <a:gd name="connsiteX536" fmla="*/ 854457 w 7487769"/>
                  <a:gd name="connsiteY536" fmla="*/ 705288 h 1156852"/>
                  <a:gd name="connsiteX537" fmla="*/ 852654 w 7487769"/>
                  <a:gd name="connsiteY537" fmla="*/ 706189 h 1156852"/>
                  <a:gd name="connsiteX538" fmla="*/ 811644 w 7487769"/>
                  <a:gd name="connsiteY538" fmla="*/ 731427 h 1156852"/>
                  <a:gd name="connsiteX539" fmla="*/ 803983 w 7487769"/>
                  <a:gd name="connsiteY539" fmla="*/ 735933 h 1156852"/>
                  <a:gd name="connsiteX540" fmla="*/ 771535 w 7487769"/>
                  <a:gd name="connsiteY540" fmla="*/ 756664 h 1156852"/>
                  <a:gd name="connsiteX541" fmla="*/ 753959 w 7487769"/>
                  <a:gd name="connsiteY541" fmla="*/ 767480 h 1156852"/>
                  <a:gd name="connsiteX542" fmla="*/ 728722 w 7487769"/>
                  <a:gd name="connsiteY542" fmla="*/ 781450 h 1156852"/>
                  <a:gd name="connsiteX543" fmla="*/ 703485 w 7487769"/>
                  <a:gd name="connsiteY543" fmla="*/ 796773 h 1156852"/>
                  <a:gd name="connsiteX544" fmla="*/ 682303 w 7487769"/>
                  <a:gd name="connsiteY544" fmla="*/ 806687 h 1156852"/>
                  <a:gd name="connsiteX545" fmla="*/ 653462 w 7487769"/>
                  <a:gd name="connsiteY545" fmla="*/ 820207 h 1156852"/>
                  <a:gd name="connsiteX546" fmla="*/ 613352 w 7487769"/>
                  <a:gd name="connsiteY546" fmla="*/ 831924 h 1156852"/>
                  <a:gd name="connsiteX547" fmla="*/ 602986 w 7487769"/>
                  <a:gd name="connsiteY547" fmla="*/ 834629 h 1156852"/>
                  <a:gd name="connsiteX548" fmla="*/ 552963 w 7487769"/>
                  <a:gd name="connsiteY548" fmla="*/ 833727 h 1156852"/>
                  <a:gd name="connsiteX549" fmla="*/ 546653 w 7487769"/>
                  <a:gd name="connsiteY549" fmla="*/ 831924 h 1156852"/>
                  <a:gd name="connsiteX550" fmla="*/ 502489 w 7487769"/>
                  <a:gd name="connsiteY550" fmla="*/ 819306 h 1156852"/>
                  <a:gd name="connsiteX551" fmla="*/ 483111 w 7487769"/>
                  <a:gd name="connsiteY551" fmla="*/ 806687 h 1156852"/>
                  <a:gd name="connsiteX552" fmla="*/ 452465 w 7487769"/>
                  <a:gd name="connsiteY552" fmla="*/ 787309 h 1156852"/>
                  <a:gd name="connsiteX553" fmla="*/ 446607 w 7487769"/>
                  <a:gd name="connsiteY553" fmla="*/ 781450 h 1156852"/>
                  <a:gd name="connsiteX554" fmla="*/ 420919 w 7487769"/>
                  <a:gd name="connsiteY554" fmla="*/ 756664 h 1156852"/>
                  <a:gd name="connsiteX555" fmla="*/ 401991 w 7487769"/>
                  <a:gd name="connsiteY555" fmla="*/ 738637 h 1156852"/>
                  <a:gd name="connsiteX556" fmla="*/ 396132 w 7487769"/>
                  <a:gd name="connsiteY556" fmla="*/ 731427 h 1156852"/>
                  <a:gd name="connsiteX557" fmla="*/ 376303 w 7487769"/>
                  <a:gd name="connsiteY557" fmla="*/ 706189 h 1156852"/>
                  <a:gd name="connsiteX558" fmla="*/ 355573 w 7487769"/>
                  <a:gd name="connsiteY558" fmla="*/ 680952 h 1156852"/>
                  <a:gd name="connsiteX559" fmla="*/ 351968 w 7487769"/>
                  <a:gd name="connsiteY559" fmla="*/ 676896 h 1156852"/>
                  <a:gd name="connsiteX560" fmla="*/ 337546 w 7487769"/>
                  <a:gd name="connsiteY560" fmla="*/ 656166 h 1156852"/>
                  <a:gd name="connsiteX561" fmla="*/ 319970 w 7487769"/>
                  <a:gd name="connsiteY561" fmla="*/ 630929 h 1156852"/>
                  <a:gd name="connsiteX562" fmla="*/ 302846 w 7487769"/>
                  <a:gd name="connsiteY562" fmla="*/ 605691 h 1156852"/>
                  <a:gd name="connsiteX563" fmla="*/ 301494 w 7487769"/>
                  <a:gd name="connsiteY563" fmla="*/ 604340 h 1156852"/>
                  <a:gd name="connsiteX564" fmla="*/ 286621 w 7487769"/>
                  <a:gd name="connsiteY564" fmla="*/ 580454 h 1156852"/>
                  <a:gd name="connsiteX565" fmla="*/ 269947 w 7487769"/>
                  <a:gd name="connsiteY565" fmla="*/ 555668 h 1156852"/>
                  <a:gd name="connsiteX566" fmla="*/ 253273 w 7487769"/>
                  <a:gd name="connsiteY566" fmla="*/ 530431 h 1156852"/>
                  <a:gd name="connsiteX567" fmla="*/ 251469 w 7487769"/>
                  <a:gd name="connsiteY567" fmla="*/ 527276 h 1156852"/>
                  <a:gd name="connsiteX568" fmla="*/ 236598 w 7487769"/>
                  <a:gd name="connsiteY568" fmla="*/ 505194 h 1156852"/>
                  <a:gd name="connsiteX569" fmla="*/ 219473 w 7487769"/>
                  <a:gd name="connsiteY569" fmla="*/ 479956 h 1156852"/>
                  <a:gd name="connsiteX570" fmla="*/ 202347 w 7487769"/>
                  <a:gd name="connsiteY570" fmla="*/ 455170 h 1156852"/>
                  <a:gd name="connsiteX571" fmla="*/ 200995 w 7487769"/>
                  <a:gd name="connsiteY571" fmla="*/ 452917 h 1156852"/>
                  <a:gd name="connsiteX572" fmla="*/ 183419 w 7487769"/>
                  <a:gd name="connsiteY572" fmla="*/ 429933 h 1156852"/>
                  <a:gd name="connsiteX573" fmla="*/ 164492 w 7487769"/>
                  <a:gd name="connsiteY573" fmla="*/ 404696 h 1156852"/>
                  <a:gd name="connsiteX574" fmla="*/ 150971 w 7487769"/>
                  <a:gd name="connsiteY574" fmla="*/ 386669 h 1156852"/>
                  <a:gd name="connsiteX575" fmla="*/ 144211 w 7487769"/>
                  <a:gd name="connsiteY575" fmla="*/ 379458 h 1156852"/>
                  <a:gd name="connsiteX576" fmla="*/ 120326 w 7487769"/>
                  <a:gd name="connsiteY576" fmla="*/ 354672 h 1156852"/>
                  <a:gd name="connsiteX577" fmla="*/ 100497 w 7487769"/>
                  <a:gd name="connsiteY577" fmla="*/ 333040 h 1156852"/>
                  <a:gd name="connsiteX578" fmla="*/ 95089 w 7487769"/>
                  <a:gd name="connsiteY578" fmla="*/ 329435 h 1156852"/>
                  <a:gd name="connsiteX579" fmla="*/ 57685 w 7487769"/>
                  <a:gd name="connsiteY579" fmla="*/ 304198 h 1156852"/>
                  <a:gd name="connsiteX580" fmla="*/ 50474 w 7487769"/>
                  <a:gd name="connsiteY580" fmla="*/ 299240 h 1156852"/>
                  <a:gd name="connsiteX581" fmla="*/ 0 w 7487769"/>
                  <a:gd name="connsiteY581" fmla="*/ 283467 h 1156852"/>
                  <a:gd name="connsiteX582" fmla="*/ 0 w 7487769"/>
                  <a:gd name="connsiteY582" fmla="*/ 304198 h 1156852"/>
                  <a:gd name="connsiteX583" fmla="*/ 0 w 7487769"/>
                  <a:gd name="connsiteY583" fmla="*/ 329435 h 1156852"/>
                  <a:gd name="connsiteX584" fmla="*/ 0 w 7487769"/>
                  <a:gd name="connsiteY584" fmla="*/ 354672 h 1156852"/>
                  <a:gd name="connsiteX585" fmla="*/ 0 w 7487769"/>
                  <a:gd name="connsiteY585" fmla="*/ 379458 h 1156852"/>
                  <a:gd name="connsiteX586" fmla="*/ 0 w 7487769"/>
                  <a:gd name="connsiteY586" fmla="*/ 404696 h 1156852"/>
                  <a:gd name="connsiteX587" fmla="*/ 0 w 7487769"/>
                  <a:gd name="connsiteY587" fmla="*/ 429933 h 1156852"/>
                  <a:gd name="connsiteX588" fmla="*/ 0 w 7487769"/>
                  <a:gd name="connsiteY588" fmla="*/ 455170 h 1156852"/>
                  <a:gd name="connsiteX589" fmla="*/ 0 w 7487769"/>
                  <a:gd name="connsiteY589" fmla="*/ 479956 h 1156852"/>
                  <a:gd name="connsiteX590" fmla="*/ 0 w 7487769"/>
                  <a:gd name="connsiteY590" fmla="*/ 505194 h 1156852"/>
                  <a:gd name="connsiteX591" fmla="*/ 0 w 7487769"/>
                  <a:gd name="connsiteY591" fmla="*/ 530431 h 1156852"/>
                  <a:gd name="connsiteX592" fmla="*/ 0 w 7487769"/>
                  <a:gd name="connsiteY592" fmla="*/ 555668 h 1156852"/>
                  <a:gd name="connsiteX593" fmla="*/ 0 w 7487769"/>
                  <a:gd name="connsiteY593" fmla="*/ 580454 h 1156852"/>
                  <a:gd name="connsiteX594" fmla="*/ 0 w 7487769"/>
                  <a:gd name="connsiteY594" fmla="*/ 605241 h 1156852"/>
                  <a:gd name="connsiteX595" fmla="*/ 1352 w 7487769"/>
                  <a:gd name="connsiteY595" fmla="*/ 605691 h 1156852"/>
                  <a:gd name="connsiteX596" fmla="*/ 50474 w 7487769"/>
                  <a:gd name="connsiteY596" fmla="*/ 621014 h 1156852"/>
                  <a:gd name="connsiteX597" fmla="*/ 64896 w 7487769"/>
                  <a:gd name="connsiteY597" fmla="*/ 630929 h 1156852"/>
                  <a:gd name="connsiteX598" fmla="*/ 100497 w 7487769"/>
                  <a:gd name="connsiteY598" fmla="*/ 655264 h 1156852"/>
                  <a:gd name="connsiteX599" fmla="*/ 101399 w 7487769"/>
                  <a:gd name="connsiteY599" fmla="*/ 656166 h 1156852"/>
                  <a:gd name="connsiteX600" fmla="*/ 124382 w 7487769"/>
                  <a:gd name="connsiteY600" fmla="*/ 680952 h 1156852"/>
                  <a:gd name="connsiteX601" fmla="*/ 148267 w 7487769"/>
                  <a:gd name="connsiteY601" fmla="*/ 706189 h 1156852"/>
                  <a:gd name="connsiteX602" fmla="*/ 150971 w 7487769"/>
                  <a:gd name="connsiteY602" fmla="*/ 708893 h 1156852"/>
                  <a:gd name="connsiteX603" fmla="*/ 168097 w 7487769"/>
                  <a:gd name="connsiteY603" fmla="*/ 731427 h 1156852"/>
                  <a:gd name="connsiteX604" fmla="*/ 187025 w 7487769"/>
                  <a:gd name="connsiteY604" fmla="*/ 756664 h 1156852"/>
                  <a:gd name="connsiteX605" fmla="*/ 200995 w 7487769"/>
                  <a:gd name="connsiteY605" fmla="*/ 775141 h 1156852"/>
                  <a:gd name="connsiteX606" fmla="*/ 205502 w 7487769"/>
                  <a:gd name="connsiteY606" fmla="*/ 781450 h 1156852"/>
                  <a:gd name="connsiteX607" fmla="*/ 222177 w 7487769"/>
                  <a:gd name="connsiteY607" fmla="*/ 806687 h 1156852"/>
                  <a:gd name="connsiteX608" fmla="*/ 239302 w 7487769"/>
                  <a:gd name="connsiteY608" fmla="*/ 831924 h 1156852"/>
                  <a:gd name="connsiteX609" fmla="*/ 251469 w 7487769"/>
                  <a:gd name="connsiteY609" fmla="*/ 850402 h 1156852"/>
                  <a:gd name="connsiteX610" fmla="*/ 255976 w 7487769"/>
                  <a:gd name="connsiteY610" fmla="*/ 857162 h 1156852"/>
                  <a:gd name="connsiteX611" fmla="*/ 272200 w 7487769"/>
                  <a:gd name="connsiteY611" fmla="*/ 882399 h 1156852"/>
                  <a:gd name="connsiteX612" fmla="*/ 288875 w 7487769"/>
                  <a:gd name="connsiteY612" fmla="*/ 907185 h 1156852"/>
                  <a:gd name="connsiteX613" fmla="*/ 301494 w 7487769"/>
                  <a:gd name="connsiteY613" fmla="*/ 926564 h 1156852"/>
                  <a:gd name="connsiteX614" fmla="*/ 305550 w 7487769"/>
                  <a:gd name="connsiteY614" fmla="*/ 932422 h 1156852"/>
                  <a:gd name="connsiteX615" fmla="*/ 323125 w 7487769"/>
                  <a:gd name="connsiteY615" fmla="*/ 957660 h 1156852"/>
                  <a:gd name="connsiteX616" fmla="*/ 340250 w 7487769"/>
                  <a:gd name="connsiteY616" fmla="*/ 982897 h 1156852"/>
                  <a:gd name="connsiteX617" fmla="*/ 351968 w 7487769"/>
                  <a:gd name="connsiteY617" fmla="*/ 998219 h 1156852"/>
                  <a:gd name="connsiteX618" fmla="*/ 359628 w 7487769"/>
                  <a:gd name="connsiteY618" fmla="*/ 1007683 h 1156852"/>
                  <a:gd name="connsiteX619" fmla="*/ 379458 w 7487769"/>
                  <a:gd name="connsiteY619" fmla="*/ 1032920 h 1156852"/>
                  <a:gd name="connsiteX620" fmla="*/ 399738 w 7487769"/>
                  <a:gd name="connsiteY620" fmla="*/ 1058158 h 1156852"/>
                  <a:gd name="connsiteX621" fmla="*/ 401991 w 7487769"/>
                  <a:gd name="connsiteY621" fmla="*/ 1060862 h 1156852"/>
                  <a:gd name="connsiteX622" fmla="*/ 424524 w 7487769"/>
                  <a:gd name="connsiteY622" fmla="*/ 1083395 h 1156852"/>
                  <a:gd name="connsiteX623" fmla="*/ 451113 w 7487769"/>
                  <a:gd name="connsiteY623" fmla="*/ 1108181 h 1156852"/>
                  <a:gd name="connsiteX624" fmla="*/ 452465 w 7487769"/>
                  <a:gd name="connsiteY624" fmla="*/ 1109533 h 1156852"/>
                  <a:gd name="connsiteX625" fmla="*/ 489871 w 7487769"/>
                  <a:gd name="connsiteY625" fmla="*/ 1133418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</a:cxnLst>
                <a:rect l="l" t="t" r="r" b="b"/>
                <a:pathLst>
                  <a:path w="7487769" h="1156852">
                    <a:moveTo>
                      <a:pt x="502489" y="1141530"/>
                    </a:moveTo>
                    <a:lnTo>
                      <a:pt x="552963" y="1156853"/>
                    </a:lnTo>
                    <a:lnTo>
                      <a:pt x="602986" y="1156853"/>
                    </a:lnTo>
                    <a:lnTo>
                      <a:pt x="653462" y="1142882"/>
                    </a:lnTo>
                    <a:lnTo>
                      <a:pt x="673741" y="1133418"/>
                    </a:lnTo>
                    <a:lnTo>
                      <a:pt x="703485" y="1118997"/>
                    </a:lnTo>
                    <a:lnTo>
                      <a:pt x="721962" y="1108181"/>
                    </a:lnTo>
                    <a:lnTo>
                      <a:pt x="753959" y="1090155"/>
                    </a:lnTo>
                    <a:lnTo>
                      <a:pt x="764325" y="1083395"/>
                    </a:lnTo>
                    <a:lnTo>
                      <a:pt x="803983" y="1058608"/>
                    </a:lnTo>
                    <a:lnTo>
                      <a:pt x="804884" y="1058158"/>
                    </a:lnTo>
                    <a:lnTo>
                      <a:pt x="846346" y="1032920"/>
                    </a:lnTo>
                    <a:lnTo>
                      <a:pt x="854457" y="1028414"/>
                    </a:lnTo>
                    <a:lnTo>
                      <a:pt x="891862" y="1007683"/>
                    </a:lnTo>
                    <a:lnTo>
                      <a:pt x="904480" y="1001374"/>
                    </a:lnTo>
                    <a:lnTo>
                      <a:pt x="950449" y="982897"/>
                    </a:lnTo>
                    <a:lnTo>
                      <a:pt x="954956" y="980643"/>
                    </a:lnTo>
                    <a:lnTo>
                      <a:pt x="1004979" y="963969"/>
                    </a:lnTo>
                    <a:lnTo>
                      <a:pt x="1030216" y="957660"/>
                    </a:lnTo>
                    <a:lnTo>
                      <a:pt x="1055453" y="950900"/>
                    </a:lnTo>
                    <a:lnTo>
                      <a:pt x="1105477" y="938732"/>
                    </a:lnTo>
                    <a:lnTo>
                      <a:pt x="1128010" y="932422"/>
                    </a:lnTo>
                    <a:lnTo>
                      <a:pt x="1155951" y="924310"/>
                    </a:lnTo>
                    <a:lnTo>
                      <a:pt x="1205974" y="907636"/>
                    </a:lnTo>
                    <a:lnTo>
                      <a:pt x="1206876" y="907185"/>
                    </a:lnTo>
                    <a:lnTo>
                      <a:pt x="1256448" y="888257"/>
                    </a:lnTo>
                    <a:lnTo>
                      <a:pt x="1270420" y="882399"/>
                    </a:lnTo>
                    <a:lnTo>
                      <a:pt x="1306472" y="864823"/>
                    </a:lnTo>
                    <a:lnTo>
                      <a:pt x="1322246" y="857162"/>
                    </a:lnTo>
                    <a:lnTo>
                      <a:pt x="1356946" y="840487"/>
                    </a:lnTo>
                    <a:lnTo>
                      <a:pt x="1374523" y="831924"/>
                    </a:lnTo>
                    <a:lnTo>
                      <a:pt x="1406971" y="816151"/>
                    </a:lnTo>
                    <a:lnTo>
                      <a:pt x="1427250" y="806687"/>
                    </a:lnTo>
                    <a:lnTo>
                      <a:pt x="1457445" y="792717"/>
                    </a:lnTo>
                    <a:lnTo>
                      <a:pt x="1482682" y="781450"/>
                    </a:lnTo>
                    <a:lnTo>
                      <a:pt x="1507468" y="771085"/>
                    </a:lnTo>
                    <a:lnTo>
                      <a:pt x="1544423" y="756664"/>
                    </a:lnTo>
                    <a:lnTo>
                      <a:pt x="1557942" y="750805"/>
                    </a:lnTo>
                    <a:lnTo>
                      <a:pt x="1607515" y="731427"/>
                    </a:lnTo>
                    <a:lnTo>
                      <a:pt x="1607966" y="730976"/>
                    </a:lnTo>
                    <a:lnTo>
                      <a:pt x="1658440" y="709344"/>
                    </a:lnTo>
                    <a:lnTo>
                      <a:pt x="1663848" y="706189"/>
                    </a:lnTo>
                    <a:lnTo>
                      <a:pt x="1708465" y="682304"/>
                    </a:lnTo>
                    <a:lnTo>
                      <a:pt x="1710266" y="680952"/>
                    </a:lnTo>
                    <a:lnTo>
                      <a:pt x="1748122" y="656166"/>
                    </a:lnTo>
                    <a:lnTo>
                      <a:pt x="1758939" y="648955"/>
                    </a:lnTo>
                    <a:lnTo>
                      <a:pt x="1781922" y="630929"/>
                    </a:lnTo>
                    <a:lnTo>
                      <a:pt x="1808962" y="609297"/>
                    </a:lnTo>
                    <a:lnTo>
                      <a:pt x="1813017" y="605691"/>
                    </a:lnTo>
                    <a:lnTo>
                      <a:pt x="1840958" y="580454"/>
                    </a:lnTo>
                    <a:lnTo>
                      <a:pt x="1859436" y="563780"/>
                    </a:lnTo>
                    <a:lnTo>
                      <a:pt x="1867998" y="555668"/>
                    </a:lnTo>
                    <a:lnTo>
                      <a:pt x="1893687" y="530431"/>
                    </a:lnTo>
                    <a:lnTo>
                      <a:pt x="1909460" y="515108"/>
                    </a:lnTo>
                    <a:lnTo>
                      <a:pt x="1919375" y="505194"/>
                    </a:lnTo>
                    <a:lnTo>
                      <a:pt x="1945513" y="479956"/>
                    </a:lnTo>
                    <a:lnTo>
                      <a:pt x="1959934" y="465986"/>
                    </a:lnTo>
                    <a:lnTo>
                      <a:pt x="1972102" y="455170"/>
                    </a:lnTo>
                    <a:lnTo>
                      <a:pt x="1998241" y="429933"/>
                    </a:lnTo>
                    <a:lnTo>
                      <a:pt x="2009957" y="419568"/>
                    </a:lnTo>
                    <a:lnTo>
                      <a:pt x="2029337" y="404696"/>
                    </a:lnTo>
                    <a:lnTo>
                      <a:pt x="2060433" y="380810"/>
                    </a:lnTo>
                    <a:lnTo>
                      <a:pt x="2062234" y="379458"/>
                    </a:lnTo>
                    <a:lnTo>
                      <a:pt x="2103696" y="354672"/>
                    </a:lnTo>
                    <a:lnTo>
                      <a:pt x="2110456" y="350165"/>
                    </a:lnTo>
                    <a:lnTo>
                      <a:pt x="2160930" y="332139"/>
                    </a:lnTo>
                    <a:lnTo>
                      <a:pt x="2178956" y="329435"/>
                    </a:lnTo>
                    <a:lnTo>
                      <a:pt x="2210954" y="324027"/>
                    </a:lnTo>
                    <a:lnTo>
                      <a:pt x="2261428" y="324027"/>
                    </a:lnTo>
                    <a:lnTo>
                      <a:pt x="2297031" y="329435"/>
                    </a:lnTo>
                    <a:lnTo>
                      <a:pt x="2311451" y="331688"/>
                    </a:lnTo>
                    <a:lnTo>
                      <a:pt x="2361926" y="344757"/>
                    </a:lnTo>
                    <a:lnTo>
                      <a:pt x="2394373" y="354672"/>
                    </a:lnTo>
                    <a:lnTo>
                      <a:pt x="2411949" y="360080"/>
                    </a:lnTo>
                    <a:lnTo>
                      <a:pt x="2462423" y="377656"/>
                    </a:lnTo>
                    <a:lnTo>
                      <a:pt x="2467381" y="379458"/>
                    </a:lnTo>
                    <a:lnTo>
                      <a:pt x="2512448" y="396584"/>
                    </a:lnTo>
                    <a:lnTo>
                      <a:pt x="2533629" y="404696"/>
                    </a:lnTo>
                    <a:lnTo>
                      <a:pt x="2562922" y="416413"/>
                    </a:lnTo>
                    <a:lnTo>
                      <a:pt x="2594018" y="429933"/>
                    </a:lnTo>
                    <a:lnTo>
                      <a:pt x="2612945" y="438495"/>
                    </a:lnTo>
                    <a:lnTo>
                      <a:pt x="2647196" y="455170"/>
                    </a:lnTo>
                    <a:lnTo>
                      <a:pt x="2663419" y="462381"/>
                    </a:lnTo>
                    <a:lnTo>
                      <a:pt x="2696769" y="479956"/>
                    </a:lnTo>
                    <a:lnTo>
                      <a:pt x="2713443" y="488970"/>
                    </a:lnTo>
                    <a:lnTo>
                      <a:pt x="2744990" y="505194"/>
                    </a:lnTo>
                    <a:lnTo>
                      <a:pt x="2763917" y="515559"/>
                    </a:lnTo>
                    <a:lnTo>
                      <a:pt x="2790506" y="530431"/>
                    </a:lnTo>
                    <a:lnTo>
                      <a:pt x="2813942" y="542599"/>
                    </a:lnTo>
                    <a:lnTo>
                      <a:pt x="2841883" y="555668"/>
                    </a:lnTo>
                    <a:lnTo>
                      <a:pt x="2864416" y="566934"/>
                    </a:lnTo>
                    <a:lnTo>
                      <a:pt x="2899116" y="580454"/>
                    </a:lnTo>
                    <a:lnTo>
                      <a:pt x="2914439" y="586764"/>
                    </a:lnTo>
                    <a:lnTo>
                      <a:pt x="2964913" y="600734"/>
                    </a:lnTo>
                    <a:lnTo>
                      <a:pt x="3006825" y="605691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079833" y="605691"/>
                    </a:lnTo>
                    <a:lnTo>
                      <a:pt x="3115885" y="601185"/>
                    </a:lnTo>
                    <a:lnTo>
                      <a:pt x="3165909" y="589468"/>
                    </a:lnTo>
                    <a:lnTo>
                      <a:pt x="3193399" y="580454"/>
                    </a:lnTo>
                    <a:lnTo>
                      <a:pt x="3216384" y="573694"/>
                    </a:lnTo>
                    <a:lnTo>
                      <a:pt x="3266407" y="555668"/>
                    </a:lnTo>
                    <a:lnTo>
                      <a:pt x="3266858" y="555668"/>
                    </a:lnTo>
                    <a:lnTo>
                      <a:pt x="3316881" y="538543"/>
                    </a:lnTo>
                    <a:lnTo>
                      <a:pt x="3342119" y="530431"/>
                    </a:lnTo>
                    <a:lnTo>
                      <a:pt x="3366905" y="522319"/>
                    </a:lnTo>
                    <a:lnTo>
                      <a:pt x="3417379" y="511052"/>
                    </a:lnTo>
                    <a:lnTo>
                      <a:pt x="3467403" y="506095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609812" y="530431"/>
                    </a:lnTo>
                    <a:lnTo>
                      <a:pt x="3618374" y="533135"/>
                    </a:lnTo>
                    <a:lnTo>
                      <a:pt x="3666596" y="555668"/>
                    </a:lnTo>
                    <a:lnTo>
                      <a:pt x="3668399" y="556119"/>
                    </a:lnTo>
                    <a:lnTo>
                      <a:pt x="3716620" y="580454"/>
                    </a:lnTo>
                    <a:lnTo>
                      <a:pt x="3718873" y="581806"/>
                    </a:lnTo>
                    <a:lnTo>
                      <a:pt x="3765291" y="605691"/>
                    </a:lnTo>
                    <a:lnTo>
                      <a:pt x="3768896" y="607494"/>
                    </a:lnTo>
                    <a:lnTo>
                      <a:pt x="3816667" y="630929"/>
                    </a:lnTo>
                    <a:lnTo>
                      <a:pt x="3819371" y="631830"/>
                    </a:lnTo>
                    <a:lnTo>
                      <a:pt x="3869394" y="650758"/>
                    </a:lnTo>
                    <a:lnTo>
                      <a:pt x="3886068" y="656166"/>
                    </a:lnTo>
                    <a:lnTo>
                      <a:pt x="3919868" y="666531"/>
                    </a:lnTo>
                    <a:lnTo>
                      <a:pt x="3969893" y="676896"/>
                    </a:lnTo>
                    <a:lnTo>
                      <a:pt x="4007748" y="680952"/>
                    </a:lnTo>
                    <a:lnTo>
                      <a:pt x="4020367" y="682755"/>
                    </a:lnTo>
                    <a:lnTo>
                      <a:pt x="4070390" y="688163"/>
                    </a:lnTo>
                    <a:lnTo>
                      <a:pt x="4120865" y="693571"/>
                    </a:lnTo>
                    <a:lnTo>
                      <a:pt x="4170888" y="700331"/>
                    </a:lnTo>
                    <a:lnTo>
                      <a:pt x="4205589" y="706189"/>
                    </a:lnTo>
                    <a:lnTo>
                      <a:pt x="4221362" y="708893"/>
                    </a:lnTo>
                    <a:lnTo>
                      <a:pt x="4271387" y="720611"/>
                    </a:lnTo>
                    <a:lnTo>
                      <a:pt x="4315101" y="731427"/>
                    </a:lnTo>
                    <a:lnTo>
                      <a:pt x="4321861" y="733229"/>
                    </a:lnTo>
                    <a:lnTo>
                      <a:pt x="4371884" y="745848"/>
                    </a:lnTo>
                    <a:lnTo>
                      <a:pt x="4415598" y="756664"/>
                    </a:lnTo>
                    <a:lnTo>
                      <a:pt x="4422358" y="758016"/>
                    </a:lnTo>
                    <a:lnTo>
                      <a:pt x="4472382" y="768381"/>
                    </a:lnTo>
                    <a:lnTo>
                      <a:pt x="4522856" y="778296"/>
                    </a:lnTo>
                    <a:lnTo>
                      <a:pt x="4544037" y="781450"/>
                    </a:lnTo>
                    <a:lnTo>
                      <a:pt x="4572880" y="786408"/>
                    </a:lnTo>
                    <a:lnTo>
                      <a:pt x="4623354" y="794069"/>
                    </a:lnTo>
                    <a:lnTo>
                      <a:pt x="4673377" y="799927"/>
                    </a:lnTo>
                    <a:lnTo>
                      <a:pt x="4723851" y="802631"/>
                    </a:lnTo>
                    <a:lnTo>
                      <a:pt x="4773876" y="799927"/>
                    </a:lnTo>
                    <a:lnTo>
                      <a:pt x="4824350" y="788661"/>
                    </a:lnTo>
                    <a:lnTo>
                      <a:pt x="4841475" y="781450"/>
                    </a:lnTo>
                    <a:lnTo>
                      <a:pt x="4874374" y="767480"/>
                    </a:lnTo>
                    <a:lnTo>
                      <a:pt x="4891498" y="756664"/>
                    </a:lnTo>
                    <a:lnTo>
                      <a:pt x="4924848" y="735032"/>
                    </a:lnTo>
                    <a:lnTo>
                      <a:pt x="4928904" y="731427"/>
                    </a:lnTo>
                    <a:lnTo>
                      <a:pt x="4958648" y="706189"/>
                    </a:lnTo>
                    <a:lnTo>
                      <a:pt x="4974871" y="691768"/>
                    </a:lnTo>
                    <a:lnTo>
                      <a:pt x="4985237" y="680952"/>
                    </a:lnTo>
                    <a:lnTo>
                      <a:pt x="5009122" y="656166"/>
                    </a:lnTo>
                    <a:lnTo>
                      <a:pt x="5025345" y="639942"/>
                    </a:lnTo>
                    <a:lnTo>
                      <a:pt x="5033458" y="630929"/>
                    </a:lnTo>
                    <a:lnTo>
                      <a:pt x="5055089" y="605691"/>
                    </a:lnTo>
                    <a:lnTo>
                      <a:pt x="5075370" y="582257"/>
                    </a:lnTo>
                    <a:lnTo>
                      <a:pt x="5076722" y="580454"/>
                    </a:lnTo>
                    <a:lnTo>
                      <a:pt x="5098804" y="555668"/>
                    </a:lnTo>
                    <a:lnTo>
                      <a:pt x="5120436" y="530431"/>
                    </a:lnTo>
                    <a:lnTo>
                      <a:pt x="5125844" y="524121"/>
                    </a:lnTo>
                    <a:lnTo>
                      <a:pt x="5143419" y="505194"/>
                    </a:lnTo>
                    <a:lnTo>
                      <a:pt x="5167305" y="479956"/>
                    </a:lnTo>
                    <a:lnTo>
                      <a:pt x="5175867" y="470943"/>
                    </a:lnTo>
                    <a:lnTo>
                      <a:pt x="5193894" y="455170"/>
                    </a:lnTo>
                    <a:lnTo>
                      <a:pt x="5222285" y="429933"/>
                    </a:lnTo>
                    <a:lnTo>
                      <a:pt x="5226342" y="425877"/>
                    </a:lnTo>
                    <a:lnTo>
                      <a:pt x="5258790" y="404696"/>
                    </a:lnTo>
                    <a:lnTo>
                      <a:pt x="5276365" y="392978"/>
                    </a:lnTo>
                    <a:lnTo>
                      <a:pt x="5312869" y="379458"/>
                    </a:lnTo>
                    <a:lnTo>
                      <a:pt x="5326839" y="374501"/>
                    </a:lnTo>
                    <a:lnTo>
                      <a:pt x="5376863" y="369093"/>
                    </a:lnTo>
                    <a:lnTo>
                      <a:pt x="5427337" y="376755"/>
                    </a:lnTo>
                    <a:lnTo>
                      <a:pt x="5434097" y="379458"/>
                    </a:lnTo>
                    <a:lnTo>
                      <a:pt x="5477360" y="397936"/>
                    </a:lnTo>
                    <a:lnTo>
                      <a:pt x="5489078" y="404696"/>
                    </a:lnTo>
                    <a:lnTo>
                      <a:pt x="5527836" y="428130"/>
                    </a:lnTo>
                    <a:lnTo>
                      <a:pt x="5529638" y="429933"/>
                    </a:lnTo>
                    <a:lnTo>
                      <a:pt x="5563888" y="455170"/>
                    </a:lnTo>
                    <a:lnTo>
                      <a:pt x="5577859" y="465986"/>
                    </a:lnTo>
                    <a:lnTo>
                      <a:pt x="5594984" y="479956"/>
                    </a:lnTo>
                    <a:lnTo>
                      <a:pt x="5625629" y="505194"/>
                    </a:lnTo>
                    <a:lnTo>
                      <a:pt x="5628333" y="507447"/>
                    </a:lnTo>
                    <a:lnTo>
                      <a:pt x="5653120" y="530431"/>
                    </a:lnTo>
                    <a:lnTo>
                      <a:pt x="5678357" y="553415"/>
                    </a:lnTo>
                    <a:lnTo>
                      <a:pt x="5680610" y="555668"/>
                    </a:lnTo>
                    <a:lnTo>
                      <a:pt x="5708551" y="580454"/>
                    </a:lnTo>
                    <a:lnTo>
                      <a:pt x="5728831" y="598481"/>
                    </a:lnTo>
                    <a:lnTo>
                      <a:pt x="5736943" y="605691"/>
                    </a:lnTo>
                    <a:lnTo>
                      <a:pt x="5766236" y="630929"/>
                    </a:lnTo>
                    <a:lnTo>
                      <a:pt x="5778854" y="642195"/>
                    </a:lnTo>
                    <a:lnTo>
                      <a:pt x="5796881" y="656166"/>
                    </a:lnTo>
                    <a:lnTo>
                      <a:pt x="5829328" y="680952"/>
                    </a:lnTo>
                    <a:lnTo>
                      <a:pt x="5829328" y="680952"/>
                    </a:lnTo>
                    <a:lnTo>
                      <a:pt x="5868086" y="706189"/>
                    </a:lnTo>
                    <a:lnTo>
                      <a:pt x="5879353" y="713851"/>
                    </a:lnTo>
                    <a:lnTo>
                      <a:pt x="5915856" y="731427"/>
                    </a:lnTo>
                    <a:lnTo>
                      <a:pt x="5929827" y="738187"/>
                    </a:lnTo>
                    <a:lnTo>
                      <a:pt x="5979851" y="753509"/>
                    </a:lnTo>
                    <a:lnTo>
                      <a:pt x="6001032" y="756664"/>
                    </a:lnTo>
                    <a:lnTo>
                      <a:pt x="6030325" y="761170"/>
                    </a:lnTo>
                    <a:lnTo>
                      <a:pt x="6080348" y="760720"/>
                    </a:lnTo>
                    <a:lnTo>
                      <a:pt x="6108740" y="756664"/>
                    </a:lnTo>
                    <a:lnTo>
                      <a:pt x="6130822" y="753509"/>
                    </a:lnTo>
                    <a:lnTo>
                      <a:pt x="6180847" y="741792"/>
                    </a:lnTo>
                    <a:lnTo>
                      <a:pt x="6213294" y="731427"/>
                    </a:lnTo>
                    <a:lnTo>
                      <a:pt x="6231321" y="725568"/>
                    </a:lnTo>
                    <a:lnTo>
                      <a:pt x="6281344" y="706640"/>
                    </a:lnTo>
                    <a:lnTo>
                      <a:pt x="6282246" y="706189"/>
                    </a:lnTo>
                    <a:lnTo>
                      <a:pt x="6331819" y="685910"/>
                    </a:lnTo>
                    <a:lnTo>
                      <a:pt x="6342183" y="680952"/>
                    </a:lnTo>
                    <a:lnTo>
                      <a:pt x="6381842" y="662926"/>
                    </a:lnTo>
                    <a:lnTo>
                      <a:pt x="6397164" y="656166"/>
                    </a:lnTo>
                    <a:lnTo>
                      <a:pt x="6432316" y="639041"/>
                    </a:lnTo>
                    <a:lnTo>
                      <a:pt x="6448990" y="630929"/>
                    </a:lnTo>
                    <a:lnTo>
                      <a:pt x="6482340" y="614705"/>
                    </a:lnTo>
                    <a:lnTo>
                      <a:pt x="6500367" y="605691"/>
                    </a:lnTo>
                    <a:lnTo>
                      <a:pt x="6532814" y="589918"/>
                    </a:lnTo>
                    <a:lnTo>
                      <a:pt x="6553095" y="580454"/>
                    </a:lnTo>
                    <a:lnTo>
                      <a:pt x="6582837" y="568286"/>
                    </a:lnTo>
                    <a:lnTo>
                      <a:pt x="6620694" y="555668"/>
                    </a:lnTo>
                    <a:lnTo>
                      <a:pt x="6633313" y="551161"/>
                    </a:lnTo>
                    <a:lnTo>
                      <a:pt x="6683336" y="543951"/>
                    </a:lnTo>
                    <a:lnTo>
                      <a:pt x="6733810" y="548908"/>
                    </a:lnTo>
                    <a:lnTo>
                      <a:pt x="6749583" y="555668"/>
                    </a:lnTo>
                    <a:lnTo>
                      <a:pt x="6783834" y="570089"/>
                    </a:lnTo>
                    <a:lnTo>
                      <a:pt x="6797805" y="580454"/>
                    </a:lnTo>
                    <a:lnTo>
                      <a:pt x="6831153" y="605691"/>
                    </a:lnTo>
                    <a:lnTo>
                      <a:pt x="6834308" y="608396"/>
                    </a:lnTo>
                    <a:lnTo>
                      <a:pt x="6854587" y="630929"/>
                    </a:lnTo>
                    <a:lnTo>
                      <a:pt x="6877572" y="656166"/>
                    </a:lnTo>
                    <a:lnTo>
                      <a:pt x="6884331" y="664278"/>
                    </a:lnTo>
                    <a:lnTo>
                      <a:pt x="6896049" y="680952"/>
                    </a:lnTo>
                    <a:lnTo>
                      <a:pt x="6914526" y="706189"/>
                    </a:lnTo>
                    <a:lnTo>
                      <a:pt x="6932552" y="731427"/>
                    </a:lnTo>
                    <a:lnTo>
                      <a:pt x="6934805" y="734131"/>
                    </a:lnTo>
                    <a:lnTo>
                      <a:pt x="6948777" y="756664"/>
                    </a:lnTo>
                    <a:lnTo>
                      <a:pt x="6965000" y="781450"/>
                    </a:lnTo>
                    <a:lnTo>
                      <a:pt x="6980774" y="806687"/>
                    </a:lnTo>
                    <a:lnTo>
                      <a:pt x="6984830" y="813447"/>
                    </a:lnTo>
                    <a:lnTo>
                      <a:pt x="6996096" y="831924"/>
                    </a:lnTo>
                    <a:lnTo>
                      <a:pt x="7011870" y="857162"/>
                    </a:lnTo>
                    <a:lnTo>
                      <a:pt x="7027192" y="882399"/>
                    </a:lnTo>
                    <a:lnTo>
                      <a:pt x="7035304" y="895017"/>
                    </a:lnTo>
                    <a:lnTo>
                      <a:pt x="7043415" y="907185"/>
                    </a:lnTo>
                    <a:lnTo>
                      <a:pt x="7059640" y="932422"/>
                    </a:lnTo>
                    <a:lnTo>
                      <a:pt x="7076314" y="957660"/>
                    </a:lnTo>
                    <a:lnTo>
                      <a:pt x="7085328" y="972081"/>
                    </a:lnTo>
                    <a:lnTo>
                      <a:pt x="7093440" y="982897"/>
                    </a:lnTo>
                    <a:lnTo>
                      <a:pt x="7112367" y="1007683"/>
                    </a:lnTo>
                    <a:lnTo>
                      <a:pt x="7131295" y="1032920"/>
                    </a:lnTo>
                    <a:lnTo>
                      <a:pt x="7135802" y="1038779"/>
                    </a:lnTo>
                    <a:lnTo>
                      <a:pt x="7155180" y="1058158"/>
                    </a:lnTo>
                    <a:lnTo>
                      <a:pt x="7181318" y="1083395"/>
                    </a:lnTo>
                    <a:lnTo>
                      <a:pt x="7186276" y="1087901"/>
                    </a:lnTo>
                    <a:lnTo>
                      <a:pt x="7218724" y="1108181"/>
                    </a:lnTo>
                    <a:lnTo>
                      <a:pt x="7236299" y="1118997"/>
                    </a:lnTo>
                    <a:lnTo>
                      <a:pt x="7286775" y="1129813"/>
                    </a:lnTo>
                    <a:lnTo>
                      <a:pt x="7336797" y="1123954"/>
                    </a:lnTo>
                    <a:lnTo>
                      <a:pt x="7373752" y="1108181"/>
                    </a:lnTo>
                    <a:lnTo>
                      <a:pt x="7387272" y="1102773"/>
                    </a:lnTo>
                    <a:lnTo>
                      <a:pt x="7418819" y="1083395"/>
                    </a:lnTo>
                    <a:lnTo>
                      <a:pt x="7437296" y="1072128"/>
                    </a:lnTo>
                    <a:lnTo>
                      <a:pt x="7458477" y="1058158"/>
                    </a:lnTo>
                    <a:lnTo>
                      <a:pt x="7487770" y="1037878"/>
                    </a:lnTo>
                    <a:lnTo>
                      <a:pt x="7487770" y="1032920"/>
                    </a:lnTo>
                    <a:lnTo>
                      <a:pt x="7487770" y="1007683"/>
                    </a:lnTo>
                    <a:lnTo>
                      <a:pt x="7487770" y="982897"/>
                    </a:lnTo>
                    <a:lnTo>
                      <a:pt x="7487770" y="957660"/>
                    </a:lnTo>
                    <a:lnTo>
                      <a:pt x="7487770" y="932422"/>
                    </a:lnTo>
                    <a:lnTo>
                      <a:pt x="7487770" y="907185"/>
                    </a:lnTo>
                    <a:lnTo>
                      <a:pt x="7487770" y="882399"/>
                    </a:lnTo>
                    <a:lnTo>
                      <a:pt x="7487770" y="857162"/>
                    </a:lnTo>
                    <a:lnTo>
                      <a:pt x="7487770" y="831924"/>
                    </a:lnTo>
                    <a:lnTo>
                      <a:pt x="7487770" y="806687"/>
                    </a:lnTo>
                    <a:lnTo>
                      <a:pt x="7487770" y="781450"/>
                    </a:lnTo>
                    <a:lnTo>
                      <a:pt x="7487770" y="756664"/>
                    </a:lnTo>
                    <a:lnTo>
                      <a:pt x="7487770" y="731427"/>
                    </a:lnTo>
                    <a:lnTo>
                      <a:pt x="7487770" y="714752"/>
                    </a:lnTo>
                    <a:lnTo>
                      <a:pt x="7463434" y="731427"/>
                    </a:lnTo>
                    <a:lnTo>
                      <a:pt x="7437296" y="750354"/>
                    </a:lnTo>
                    <a:lnTo>
                      <a:pt x="7426930" y="756664"/>
                    </a:lnTo>
                    <a:lnTo>
                      <a:pt x="7387272" y="779648"/>
                    </a:lnTo>
                    <a:lnTo>
                      <a:pt x="7382315" y="781450"/>
                    </a:lnTo>
                    <a:lnTo>
                      <a:pt x="7336797" y="800378"/>
                    </a:lnTo>
                    <a:lnTo>
                      <a:pt x="7286775" y="806687"/>
                    </a:lnTo>
                    <a:lnTo>
                      <a:pt x="7236299" y="795871"/>
                    </a:lnTo>
                    <a:lnTo>
                      <a:pt x="7213766" y="781450"/>
                    </a:lnTo>
                    <a:lnTo>
                      <a:pt x="7186276" y="765226"/>
                    </a:lnTo>
                    <a:lnTo>
                      <a:pt x="7177262" y="756664"/>
                    </a:lnTo>
                    <a:lnTo>
                      <a:pt x="7152025" y="731427"/>
                    </a:lnTo>
                    <a:lnTo>
                      <a:pt x="7135802" y="715203"/>
                    </a:lnTo>
                    <a:lnTo>
                      <a:pt x="7129042" y="706189"/>
                    </a:lnTo>
                    <a:lnTo>
                      <a:pt x="7109663" y="680952"/>
                    </a:lnTo>
                    <a:lnTo>
                      <a:pt x="7090736" y="656166"/>
                    </a:lnTo>
                    <a:lnTo>
                      <a:pt x="7085328" y="649406"/>
                    </a:lnTo>
                    <a:lnTo>
                      <a:pt x="7073610" y="630929"/>
                    </a:lnTo>
                    <a:lnTo>
                      <a:pt x="7056936" y="605691"/>
                    </a:lnTo>
                    <a:lnTo>
                      <a:pt x="7040711" y="580454"/>
                    </a:lnTo>
                    <a:lnTo>
                      <a:pt x="7035304" y="572342"/>
                    </a:lnTo>
                    <a:lnTo>
                      <a:pt x="7024938" y="555668"/>
                    </a:lnTo>
                    <a:lnTo>
                      <a:pt x="7009616" y="530431"/>
                    </a:lnTo>
                    <a:lnTo>
                      <a:pt x="6993843" y="505194"/>
                    </a:lnTo>
                    <a:lnTo>
                      <a:pt x="6984830" y="490772"/>
                    </a:lnTo>
                    <a:lnTo>
                      <a:pt x="6978520" y="479956"/>
                    </a:lnTo>
                    <a:lnTo>
                      <a:pt x="6962296" y="455170"/>
                    </a:lnTo>
                    <a:lnTo>
                      <a:pt x="6946974" y="429933"/>
                    </a:lnTo>
                    <a:lnTo>
                      <a:pt x="6934805" y="411456"/>
                    </a:lnTo>
                    <a:lnTo>
                      <a:pt x="6929849" y="404696"/>
                    </a:lnTo>
                    <a:lnTo>
                      <a:pt x="6911822" y="379458"/>
                    </a:lnTo>
                    <a:lnTo>
                      <a:pt x="6894246" y="354672"/>
                    </a:lnTo>
                    <a:lnTo>
                      <a:pt x="6884331" y="341152"/>
                    </a:lnTo>
                    <a:lnTo>
                      <a:pt x="6873967" y="329435"/>
                    </a:lnTo>
                    <a:lnTo>
                      <a:pt x="6851434" y="304198"/>
                    </a:lnTo>
                    <a:lnTo>
                      <a:pt x="6834308" y="285721"/>
                    </a:lnTo>
                    <a:lnTo>
                      <a:pt x="6825294" y="278961"/>
                    </a:lnTo>
                    <a:lnTo>
                      <a:pt x="6792847" y="254174"/>
                    </a:lnTo>
                    <a:lnTo>
                      <a:pt x="6783834" y="247414"/>
                    </a:lnTo>
                    <a:lnTo>
                      <a:pt x="6739218" y="228937"/>
                    </a:lnTo>
                    <a:lnTo>
                      <a:pt x="6733810" y="226684"/>
                    </a:lnTo>
                    <a:lnTo>
                      <a:pt x="6683336" y="221276"/>
                    </a:lnTo>
                    <a:lnTo>
                      <a:pt x="6633313" y="228486"/>
                    </a:lnTo>
                    <a:lnTo>
                      <a:pt x="6631510" y="228937"/>
                    </a:lnTo>
                    <a:lnTo>
                      <a:pt x="6582837" y="245611"/>
                    </a:lnTo>
                    <a:lnTo>
                      <a:pt x="6563910" y="254174"/>
                    </a:lnTo>
                    <a:lnTo>
                      <a:pt x="6532814" y="267694"/>
                    </a:lnTo>
                    <a:lnTo>
                      <a:pt x="6508929" y="278961"/>
                    </a:lnTo>
                    <a:lnTo>
                      <a:pt x="6482340" y="292030"/>
                    </a:lnTo>
                    <a:lnTo>
                      <a:pt x="6458455" y="304198"/>
                    </a:lnTo>
                    <a:lnTo>
                      <a:pt x="6432316" y="317267"/>
                    </a:lnTo>
                    <a:lnTo>
                      <a:pt x="6406629" y="329435"/>
                    </a:lnTo>
                    <a:lnTo>
                      <a:pt x="6381842" y="341152"/>
                    </a:lnTo>
                    <a:lnTo>
                      <a:pt x="6352098" y="354672"/>
                    </a:lnTo>
                    <a:lnTo>
                      <a:pt x="6331819" y="363685"/>
                    </a:lnTo>
                    <a:lnTo>
                      <a:pt x="6293061" y="379458"/>
                    </a:lnTo>
                    <a:lnTo>
                      <a:pt x="6281344" y="384416"/>
                    </a:lnTo>
                    <a:lnTo>
                      <a:pt x="6231321" y="402893"/>
                    </a:lnTo>
                    <a:lnTo>
                      <a:pt x="6225462" y="404696"/>
                    </a:lnTo>
                    <a:lnTo>
                      <a:pt x="6180847" y="419568"/>
                    </a:lnTo>
                    <a:lnTo>
                      <a:pt x="6138484" y="429933"/>
                    </a:lnTo>
                    <a:lnTo>
                      <a:pt x="6130822" y="431735"/>
                    </a:lnTo>
                    <a:lnTo>
                      <a:pt x="6080348" y="438045"/>
                    </a:lnTo>
                    <a:lnTo>
                      <a:pt x="6030325" y="438495"/>
                    </a:lnTo>
                    <a:lnTo>
                      <a:pt x="5979851" y="431735"/>
                    </a:lnTo>
                    <a:lnTo>
                      <a:pt x="5973992" y="429933"/>
                    </a:lnTo>
                    <a:lnTo>
                      <a:pt x="5929827" y="415962"/>
                    </a:lnTo>
                    <a:lnTo>
                      <a:pt x="5907294" y="404696"/>
                    </a:lnTo>
                    <a:lnTo>
                      <a:pt x="5879353" y="391626"/>
                    </a:lnTo>
                    <a:lnTo>
                      <a:pt x="5860875" y="379458"/>
                    </a:lnTo>
                    <a:lnTo>
                      <a:pt x="5829328" y="359629"/>
                    </a:lnTo>
                    <a:lnTo>
                      <a:pt x="5822569" y="354672"/>
                    </a:lnTo>
                    <a:lnTo>
                      <a:pt x="5791473" y="329435"/>
                    </a:lnTo>
                    <a:lnTo>
                      <a:pt x="5778854" y="319971"/>
                    </a:lnTo>
                    <a:lnTo>
                      <a:pt x="5760828" y="304198"/>
                    </a:lnTo>
                    <a:lnTo>
                      <a:pt x="5731535" y="278961"/>
                    </a:lnTo>
                    <a:lnTo>
                      <a:pt x="5728831" y="276707"/>
                    </a:lnTo>
                    <a:lnTo>
                      <a:pt x="5703594" y="254174"/>
                    </a:lnTo>
                    <a:lnTo>
                      <a:pt x="5678357" y="231190"/>
                    </a:lnTo>
                    <a:lnTo>
                      <a:pt x="5676103" y="228937"/>
                    </a:lnTo>
                    <a:lnTo>
                      <a:pt x="5648162" y="203700"/>
                    </a:lnTo>
                    <a:lnTo>
                      <a:pt x="5628333" y="185673"/>
                    </a:lnTo>
                    <a:lnTo>
                      <a:pt x="5620221" y="178463"/>
                    </a:lnTo>
                    <a:lnTo>
                      <a:pt x="5590477" y="153676"/>
                    </a:lnTo>
                    <a:lnTo>
                      <a:pt x="5577859" y="142860"/>
                    </a:lnTo>
                    <a:lnTo>
                      <a:pt x="5558030" y="128439"/>
                    </a:lnTo>
                    <a:lnTo>
                      <a:pt x="5527836" y="104554"/>
                    </a:lnTo>
                    <a:lnTo>
                      <a:pt x="5525131" y="103202"/>
                    </a:lnTo>
                    <a:lnTo>
                      <a:pt x="5483219" y="77965"/>
                    </a:lnTo>
                    <a:lnTo>
                      <a:pt x="5477360" y="74810"/>
                    </a:lnTo>
                    <a:lnTo>
                      <a:pt x="5427337" y="55432"/>
                    </a:lnTo>
                    <a:lnTo>
                      <a:pt x="5414268" y="53178"/>
                    </a:lnTo>
                    <a:lnTo>
                      <a:pt x="5376863" y="46418"/>
                    </a:lnTo>
                    <a:lnTo>
                      <a:pt x="5326839" y="51376"/>
                    </a:lnTo>
                    <a:lnTo>
                      <a:pt x="5322332" y="53178"/>
                    </a:lnTo>
                    <a:lnTo>
                      <a:pt x="5276365" y="70303"/>
                    </a:lnTo>
                    <a:lnTo>
                      <a:pt x="5264198" y="77965"/>
                    </a:lnTo>
                    <a:lnTo>
                      <a:pt x="5226792" y="103202"/>
                    </a:lnTo>
                    <a:lnTo>
                      <a:pt x="5226342" y="103653"/>
                    </a:lnTo>
                    <a:lnTo>
                      <a:pt x="5197950" y="128439"/>
                    </a:lnTo>
                    <a:lnTo>
                      <a:pt x="5175867" y="148268"/>
                    </a:lnTo>
                    <a:lnTo>
                      <a:pt x="5170910" y="153676"/>
                    </a:lnTo>
                    <a:lnTo>
                      <a:pt x="5147476" y="178463"/>
                    </a:lnTo>
                    <a:lnTo>
                      <a:pt x="5125844" y="201897"/>
                    </a:lnTo>
                    <a:lnTo>
                      <a:pt x="5124041" y="203700"/>
                    </a:lnTo>
                    <a:lnTo>
                      <a:pt x="5101959" y="228937"/>
                    </a:lnTo>
                    <a:lnTo>
                      <a:pt x="5079877" y="254174"/>
                    </a:lnTo>
                    <a:lnTo>
                      <a:pt x="5075370" y="259131"/>
                    </a:lnTo>
                    <a:lnTo>
                      <a:pt x="5058244" y="278961"/>
                    </a:lnTo>
                    <a:lnTo>
                      <a:pt x="5035711" y="304198"/>
                    </a:lnTo>
                    <a:lnTo>
                      <a:pt x="5025345" y="316816"/>
                    </a:lnTo>
                    <a:lnTo>
                      <a:pt x="5013178" y="329435"/>
                    </a:lnTo>
                    <a:lnTo>
                      <a:pt x="4988842" y="354672"/>
                    </a:lnTo>
                    <a:lnTo>
                      <a:pt x="4974871" y="369093"/>
                    </a:lnTo>
                    <a:lnTo>
                      <a:pt x="4962704" y="379458"/>
                    </a:lnTo>
                    <a:lnTo>
                      <a:pt x="4933411" y="404696"/>
                    </a:lnTo>
                    <a:lnTo>
                      <a:pt x="4924848" y="412357"/>
                    </a:lnTo>
                    <a:lnTo>
                      <a:pt x="4897357" y="429933"/>
                    </a:lnTo>
                    <a:lnTo>
                      <a:pt x="4874374" y="444805"/>
                    </a:lnTo>
                    <a:lnTo>
                      <a:pt x="4849587" y="455170"/>
                    </a:lnTo>
                    <a:lnTo>
                      <a:pt x="4824350" y="465986"/>
                    </a:lnTo>
                    <a:lnTo>
                      <a:pt x="4773876" y="476802"/>
                    </a:lnTo>
                    <a:lnTo>
                      <a:pt x="4723851" y="479506"/>
                    </a:lnTo>
                    <a:lnTo>
                      <a:pt x="4673377" y="477252"/>
                    </a:lnTo>
                    <a:lnTo>
                      <a:pt x="4623354" y="471394"/>
                    </a:lnTo>
                    <a:lnTo>
                      <a:pt x="4572880" y="463733"/>
                    </a:lnTo>
                    <a:lnTo>
                      <a:pt x="4522856" y="455621"/>
                    </a:lnTo>
                    <a:lnTo>
                      <a:pt x="4518800" y="455170"/>
                    </a:lnTo>
                    <a:lnTo>
                      <a:pt x="4472382" y="445706"/>
                    </a:lnTo>
                    <a:lnTo>
                      <a:pt x="4422358" y="435791"/>
                    </a:lnTo>
                    <a:lnTo>
                      <a:pt x="4399824" y="429933"/>
                    </a:lnTo>
                    <a:lnTo>
                      <a:pt x="4371884" y="423173"/>
                    </a:lnTo>
                    <a:lnTo>
                      <a:pt x="4321861" y="410554"/>
                    </a:lnTo>
                    <a:lnTo>
                      <a:pt x="4298876" y="404696"/>
                    </a:lnTo>
                    <a:lnTo>
                      <a:pt x="4271387" y="397936"/>
                    </a:lnTo>
                    <a:lnTo>
                      <a:pt x="4221362" y="386218"/>
                    </a:lnTo>
                    <a:lnTo>
                      <a:pt x="4185759" y="379458"/>
                    </a:lnTo>
                    <a:lnTo>
                      <a:pt x="4170888" y="376755"/>
                    </a:lnTo>
                    <a:lnTo>
                      <a:pt x="4120865" y="370445"/>
                    </a:lnTo>
                    <a:lnTo>
                      <a:pt x="4070390" y="365037"/>
                    </a:lnTo>
                    <a:lnTo>
                      <a:pt x="4020367" y="360531"/>
                    </a:lnTo>
                    <a:lnTo>
                      <a:pt x="3974399" y="354672"/>
                    </a:lnTo>
                    <a:lnTo>
                      <a:pt x="3969893" y="353771"/>
                    </a:lnTo>
                    <a:lnTo>
                      <a:pt x="3919868" y="344307"/>
                    </a:lnTo>
                    <a:lnTo>
                      <a:pt x="3870746" y="329435"/>
                    </a:lnTo>
                    <a:lnTo>
                      <a:pt x="3869394" y="328984"/>
                    </a:lnTo>
                    <a:lnTo>
                      <a:pt x="3819371" y="310056"/>
                    </a:lnTo>
                    <a:lnTo>
                      <a:pt x="3807202" y="304198"/>
                    </a:lnTo>
                    <a:lnTo>
                      <a:pt x="3768896" y="285270"/>
                    </a:lnTo>
                    <a:lnTo>
                      <a:pt x="3756728" y="278961"/>
                    </a:lnTo>
                    <a:lnTo>
                      <a:pt x="3718873" y="259582"/>
                    </a:lnTo>
                    <a:lnTo>
                      <a:pt x="3708057" y="254174"/>
                    </a:lnTo>
                    <a:lnTo>
                      <a:pt x="3668399" y="233444"/>
                    </a:lnTo>
                    <a:lnTo>
                      <a:pt x="3657583" y="228937"/>
                    </a:lnTo>
                    <a:lnTo>
                      <a:pt x="3618374" y="211361"/>
                    </a:lnTo>
                    <a:lnTo>
                      <a:pt x="3596292" y="203700"/>
                    </a:lnTo>
                    <a:lnTo>
                      <a:pt x="3567900" y="194687"/>
                    </a:lnTo>
                    <a:lnTo>
                      <a:pt x="3517877" y="185223"/>
                    </a:lnTo>
                    <a:lnTo>
                      <a:pt x="3467403" y="183420"/>
                    </a:lnTo>
                    <a:lnTo>
                      <a:pt x="3417379" y="188377"/>
                    </a:lnTo>
                    <a:lnTo>
                      <a:pt x="3366905" y="199644"/>
                    </a:lnTo>
                    <a:lnTo>
                      <a:pt x="3353835" y="203700"/>
                    </a:lnTo>
                    <a:lnTo>
                      <a:pt x="3316881" y="214966"/>
                    </a:lnTo>
                    <a:lnTo>
                      <a:pt x="3277673" y="228937"/>
                    </a:lnTo>
                    <a:lnTo>
                      <a:pt x="3266407" y="232993"/>
                    </a:lnTo>
                    <a:lnTo>
                      <a:pt x="3216384" y="250569"/>
                    </a:lnTo>
                    <a:lnTo>
                      <a:pt x="3205567" y="254174"/>
                    </a:lnTo>
                    <a:lnTo>
                      <a:pt x="3165909" y="266342"/>
                    </a:lnTo>
                    <a:lnTo>
                      <a:pt x="3115885" y="278059"/>
                    </a:lnTo>
                    <a:lnTo>
                      <a:pt x="3109125" y="278961"/>
                    </a:lnTo>
                    <a:lnTo>
                      <a:pt x="3065411" y="285270"/>
                    </a:lnTo>
                    <a:lnTo>
                      <a:pt x="3014937" y="284369"/>
                    </a:lnTo>
                    <a:lnTo>
                      <a:pt x="2977982" y="278961"/>
                    </a:lnTo>
                    <a:lnTo>
                      <a:pt x="2964913" y="277158"/>
                    </a:lnTo>
                    <a:lnTo>
                      <a:pt x="2914439" y="263638"/>
                    </a:lnTo>
                    <a:lnTo>
                      <a:pt x="2890554" y="254174"/>
                    </a:lnTo>
                    <a:lnTo>
                      <a:pt x="2864416" y="243358"/>
                    </a:lnTo>
                    <a:lnTo>
                      <a:pt x="2833320" y="228937"/>
                    </a:lnTo>
                    <a:lnTo>
                      <a:pt x="2813942" y="219924"/>
                    </a:lnTo>
                    <a:lnTo>
                      <a:pt x="2784647" y="203700"/>
                    </a:lnTo>
                    <a:lnTo>
                      <a:pt x="2763917" y="192433"/>
                    </a:lnTo>
                    <a:lnTo>
                      <a:pt x="2737779" y="178463"/>
                    </a:lnTo>
                    <a:lnTo>
                      <a:pt x="2713443" y="165393"/>
                    </a:lnTo>
                    <a:lnTo>
                      <a:pt x="2690009" y="153676"/>
                    </a:lnTo>
                    <a:lnTo>
                      <a:pt x="2663419" y="139255"/>
                    </a:lnTo>
                    <a:lnTo>
                      <a:pt x="2641337" y="128439"/>
                    </a:lnTo>
                    <a:lnTo>
                      <a:pt x="2612945" y="115821"/>
                    </a:lnTo>
                    <a:lnTo>
                      <a:pt x="2583652" y="103202"/>
                    </a:lnTo>
                    <a:lnTo>
                      <a:pt x="2562922" y="93738"/>
                    </a:lnTo>
                    <a:lnTo>
                      <a:pt x="2524164" y="77965"/>
                    </a:lnTo>
                    <a:lnTo>
                      <a:pt x="2512448" y="73458"/>
                    </a:lnTo>
                    <a:lnTo>
                      <a:pt x="2462423" y="54530"/>
                    </a:lnTo>
                    <a:lnTo>
                      <a:pt x="2457917" y="53178"/>
                    </a:lnTo>
                    <a:lnTo>
                      <a:pt x="2411949" y="37405"/>
                    </a:lnTo>
                    <a:lnTo>
                      <a:pt x="2382657" y="27941"/>
                    </a:lnTo>
                    <a:lnTo>
                      <a:pt x="2361926" y="21181"/>
                    </a:lnTo>
                    <a:lnTo>
                      <a:pt x="2311451" y="9013"/>
                    </a:lnTo>
                    <a:lnTo>
                      <a:pt x="2273595" y="2704"/>
                    </a:lnTo>
                    <a:lnTo>
                      <a:pt x="2261428" y="901"/>
                    </a:lnTo>
                    <a:lnTo>
                      <a:pt x="2210954" y="0"/>
                    </a:lnTo>
                    <a:lnTo>
                      <a:pt x="2197433" y="2704"/>
                    </a:lnTo>
                    <a:lnTo>
                      <a:pt x="2160930" y="9464"/>
                    </a:lnTo>
                    <a:lnTo>
                      <a:pt x="2111356" y="27941"/>
                    </a:lnTo>
                    <a:lnTo>
                      <a:pt x="2110456" y="28392"/>
                    </a:lnTo>
                    <a:lnTo>
                      <a:pt x="2068093" y="53178"/>
                    </a:lnTo>
                    <a:lnTo>
                      <a:pt x="2060433" y="57685"/>
                    </a:lnTo>
                    <a:lnTo>
                      <a:pt x="2034293" y="77965"/>
                    </a:lnTo>
                    <a:lnTo>
                      <a:pt x="2009957" y="96893"/>
                    </a:lnTo>
                    <a:lnTo>
                      <a:pt x="2003197" y="103202"/>
                    </a:lnTo>
                    <a:lnTo>
                      <a:pt x="1976157" y="128439"/>
                    </a:lnTo>
                    <a:lnTo>
                      <a:pt x="1959934" y="142860"/>
                    </a:lnTo>
                    <a:lnTo>
                      <a:pt x="1949119" y="153676"/>
                    </a:lnTo>
                    <a:lnTo>
                      <a:pt x="1923882" y="178463"/>
                    </a:lnTo>
                    <a:lnTo>
                      <a:pt x="1909460" y="192433"/>
                    </a:lnTo>
                    <a:lnTo>
                      <a:pt x="1898193" y="203700"/>
                    </a:lnTo>
                    <a:lnTo>
                      <a:pt x="1872054" y="228937"/>
                    </a:lnTo>
                    <a:lnTo>
                      <a:pt x="1859436" y="241556"/>
                    </a:lnTo>
                    <a:lnTo>
                      <a:pt x="1845465" y="254174"/>
                    </a:lnTo>
                    <a:lnTo>
                      <a:pt x="1817524" y="278961"/>
                    </a:lnTo>
                    <a:lnTo>
                      <a:pt x="1808962" y="286171"/>
                    </a:lnTo>
                    <a:lnTo>
                      <a:pt x="1786428" y="304198"/>
                    </a:lnTo>
                    <a:lnTo>
                      <a:pt x="1758939" y="326280"/>
                    </a:lnTo>
                    <a:lnTo>
                      <a:pt x="1753981" y="329435"/>
                    </a:lnTo>
                    <a:lnTo>
                      <a:pt x="1715674" y="354672"/>
                    </a:lnTo>
                    <a:lnTo>
                      <a:pt x="1708465" y="359179"/>
                    </a:lnTo>
                    <a:lnTo>
                      <a:pt x="1670608" y="379458"/>
                    </a:lnTo>
                    <a:lnTo>
                      <a:pt x="1658440" y="386218"/>
                    </a:lnTo>
                    <a:lnTo>
                      <a:pt x="1616078" y="404696"/>
                    </a:lnTo>
                    <a:lnTo>
                      <a:pt x="1607966" y="408301"/>
                    </a:lnTo>
                    <a:lnTo>
                      <a:pt x="1557942" y="428581"/>
                    </a:lnTo>
                    <a:lnTo>
                      <a:pt x="1554337" y="429933"/>
                    </a:lnTo>
                    <a:lnTo>
                      <a:pt x="1507468" y="448410"/>
                    </a:lnTo>
                    <a:lnTo>
                      <a:pt x="1492145" y="455170"/>
                    </a:lnTo>
                    <a:lnTo>
                      <a:pt x="1457445" y="469591"/>
                    </a:lnTo>
                    <a:lnTo>
                      <a:pt x="1434912" y="479956"/>
                    </a:lnTo>
                    <a:lnTo>
                      <a:pt x="1406971" y="493026"/>
                    </a:lnTo>
                    <a:lnTo>
                      <a:pt x="1382183" y="505194"/>
                    </a:lnTo>
                    <a:lnTo>
                      <a:pt x="1356946" y="518263"/>
                    </a:lnTo>
                    <a:lnTo>
                      <a:pt x="1332161" y="530431"/>
                    </a:lnTo>
                    <a:lnTo>
                      <a:pt x="1306472" y="542599"/>
                    </a:lnTo>
                    <a:lnTo>
                      <a:pt x="1278531" y="555668"/>
                    </a:lnTo>
                    <a:lnTo>
                      <a:pt x="1256448" y="565582"/>
                    </a:lnTo>
                    <a:lnTo>
                      <a:pt x="1219044" y="580454"/>
                    </a:lnTo>
                    <a:lnTo>
                      <a:pt x="1205974" y="585862"/>
                    </a:lnTo>
                    <a:lnTo>
                      <a:pt x="1155951" y="601636"/>
                    </a:lnTo>
                    <a:lnTo>
                      <a:pt x="1141529" y="605691"/>
                    </a:lnTo>
                    <a:lnTo>
                      <a:pt x="1105477" y="616057"/>
                    </a:lnTo>
                    <a:lnTo>
                      <a:pt x="1055453" y="627774"/>
                    </a:lnTo>
                    <a:lnTo>
                      <a:pt x="1043736" y="630929"/>
                    </a:lnTo>
                    <a:lnTo>
                      <a:pt x="1004979" y="641745"/>
                    </a:lnTo>
                    <a:lnTo>
                      <a:pt x="960813" y="656166"/>
                    </a:lnTo>
                    <a:lnTo>
                      <a:pt x="954956" y="657968"/>
                    </a:lnTo>
                    <a:lnTo>
                      <a:pt x="904480" y="679600"/>
                    </a:lnTo>
                    <a:lnTo>
                      <a:pt x="901327" y="680952"/>
                    </a:lnTo>
                    <a:lnTo>
                      <a:pt x="854457" y="705288"/>
                    </a:lnTo>
                    <a:lnTo>
                      <a:pt x="852654" y="706189"/>
                    </a:lnTo>
                    <a:lnTo>
                      <a:pt x="811644" y="731427"/>
                    </a:lnTo>
                    <a:lnTo>
                      <a:pt x="803983" y="735933"/>
                    </a:lnTo>
                    <a:lnTo>
                      <a:pt x="771535" y="756664"/>
                    </a:lnTo>
                    <a:lnTo>
                      <a:pt x="753959" y="767480"/>
                    </a:lnTo>
                    <a:lnTo>
                      <a:pt x="728722" y="781450"/>
                    </a:lnTo>
                    <a:lnTo>
                      <a:pt x="703485" y="796773"/>
                    </a:lnTo>
                    <a:lnTo>
                      <a:pt x="682303" y="806687"/>
                    </a:lnTo>
                    <a:lnTo>
                      <a:pt x="653462" y="820207"/>
                    </a:lnTo>
                    <a:lnTo>
                      <a:pt x="613352" y="831924"/>
                    </a:lnTo>
                    <a:lnTo>
                      <a:pt x="602986" y="834629"/>
                    </a:lnTo>
                    <a:lnTo>
                      <a:pt x="552963" y="833727"/>
                    </a:lnTo>
                    <a:lnTo>
                      <a:pt x="546653" y="831924"/>
                    </a:lnTo>
                    <a:lnTo>
                      <a:pt x="502489" y="819306"/>
                    </a:lnTo>
                    <a:lnTo>
                      <a:pt x="483111" y="806687"/>
                    </a:lnTo>
                    <a:lnTo>
                      <a:pt x="452465" y="787309"/>
                    </a:lnTo>
                    <a:lnTo>
                      <a:pt x="446607" y="781450"/>
                    </a:lnTo>
                    <a:lnTo>
                      <a:pt x="420919" y="756664"/>
                    </a:lnTo>
                    <a:lnTo>
                      <a:pt x="401991" y="738637"/>
                    </a:lnTo>
                    <a:lnTo>
                      <a:pt x="396132" y="731427"/>
                    </a:lnTo>
                    <a:lnTo>
                      <a:pt x="376303" y="706189"/>
                    </a:lnTo>
                    <a:lnTo>
                      <a:pt x="355573" y="680952"/>
                    </a:lnTo>
                    <a:lnTo>
                      <a:pt x="351968" y="676896"/>
                    </a:lnTo>
                    <a:lnTo>
                      <a:pt x="337546" y="656166"/>
                    </a:lnTo>
                    <a:lnTo>
                      <a:pt x="319970" y="630929"/>
                    </a:lnTo>
                    <a:lnTo>
                      <a:pt x="302846" y="605691"/>
                    </a:lnTo>
                    <a:lnTo>
                      <a:pt x="301494" y="604340"/>
                    </a:lnTo>
                    <a:lnTo>
                      <a:pt x="286621" y="580454"/>
                    </a:lnTo>
                    <a:lnTo>
                      <a:pt x="269947" y="555668"/>
                    </a:lnTo>
                    <a:lnTo>
                      <a:pt x="253273" y="530431"/>
                    </a:lnTo>
                    <a:lnTo>
                      <a:pt x="251469" y="527276"/>
                    </a:lnTo>
                    <a:lnTo>
                      <a:pt x="236598" y="505194"/>
                    </a:lnTo>
                    <a:lnTo>
                      <a:pt x="219473" y="479956"/>
                    </a:lnTo>
                    <a:lnTo>
                      <a:pt x="202347" y="455170"/>
                    </a:lnTo>
                    <a:lnTo>
                      <a:pt x="200995" y="452917"/>
                    </a:lnTo>
                    <a:lnTo>
                      <a:pt x="183419" y="429933"/>
                    </a:lnTo>
                    <a:lnTo>
                      <a:pt x="164492" y="404696"/>
                    </a:lnTo>
                    <a:lnTo>
                      <a:pt x="150971" y="386669"/>
                    </a:lnTo>
                    <a:lnTo>
                      <a:pt x="144211" y="379458"/>
                    </a:lnTo>
                    <a:lnTo>
                      <a:pt x="120326" y="354672"/>
                    </a:lnTo>
                    <a:lnTo>
                      <a:pt x="100497" y="333040"/>
                    </a:lnTo>
                    <a:lnTo>
                      <a:pt x="95089" y="329435"/>
                    </a:lnTo>
                    <a:lnTo>
                      <a:pt x="57685" y="304198"/>
                    </a:lnTo>
                    <a:lnTo>
                      <a:pt x="50474" y="299240"/>
                    </a:lnTo>
                    <a:lnTo>
                      <a:pt x="0" y="283467"/>
                    </a:lnTo>
                    <a:lnTo>
                      <a:pt x="0" y="304198"/>
                    </a:lnTo>
                    <a:lnTo>
                      <a:pt x="0" y="329435"/>
                    </a:lnTo>
                    <a:lnTo>
                      <a:pt x="0" y="354672"/>
                    </a:lnTo>
                    <a:lnTo>
                      <a:pt x="0" y="379458"/>
                    </a:lnTo>
                    <a:lnTo>
                      <a:pt x="0" y="404696"/>
                    </a:lnTo>
                    <a:lnTo>
                      <a:pt x="0" y="429933"/>
                    </a:lnTo>
                    <a:lnTo>
                      <a:pt x="0" y="455170"/>
                    </a:lnTo>
                    <a:lnTo>
                      <a:pt x="0" y="479956"/>
                    </a:lnTo>
                    <a:lnTo>
                      <a:pt x="0" y="505194"/>
                    </a:lnTo>
                    <a:lnTo>
                      <a:pt x="0" y="530431"/>
                    </a:lnTo>
                    <a:lnTo>
                      <a:pt x="0" y="555668"/>
                    </a:lnTo>
                    <a:lnTo>
                      <a:pt x="0" y="580454"/>
                    </a:lnTo>
                    <a:lnTo>
                      <a:pt x="0" y="605241"/>
                    </a:lnTo>
                    <a:lnTo>
                      <a:pt x="1352" y="605691"/>
                    </a:lnTo>
                    <a:lnTo>
                      <a:pt x="50474" y="621014"/>
                    </a:lnTo>
                    <a:lnTo>
                      <a:pt x="64896" y="630929"/>
                    </a:lnTo>
                    <a:lnTo>
                      <a:pt x="100497" y="655264"/>
                    </a:lnTo>
                    <a:lnTo>
                      <a:pt x="101399" y="656166"/>
                    </a:lnTo>
                    <a:lnTo>
                      <a:pt x="124382" y="680952"/>
                    </a:lnTo>
                    <a:lnTo>
                      <a:pt x="148267" y="706189"/>
                    </a:lnTo>
                    <a:lnTo>
                      <a:pt x="150971" y="708893"/>
                    </a:lnTo>
                    <a:lnTo>
                      <a:pt x="168097" y="731427"/>
                    </a:lnTo>
                    <a:lnTo>
                      <a:pt x="187025" y="756664"/>
                    </a:lnTo>
                    <a:lnTo>
                      <a:pt x="200995" y="775141"/>
                    </a:lnTo>
                    <a:lnTo>
                      <a:pt x="205502" y="781450"/>
                    </a:lnTo>
                    <a:lnTo>
                      <a:pt x="222177" y="806687"/>
                    </a:lnTo>
                    <a:lnTo>
                      <a:pt x="239302" y="831924"/>
                    </a:lnTo>
                    <a:lnTo>
                      <a:pt x="251469" y="850402"/>
                    </a:lnTo>
                    <a:lnTo>
                      <a:pt x="255976" y="857162"/>
                    </a:lnTo>
                    <a:lnTo>
                      <a:pt x="272200" y="882399"/>
                    </a:lnTo>
                    <a:lnTo>
                      <a:pt x="288875" y="907185"/>
                    </a:lnTo>
                    <a:lnTo>
                      <a:pt x="301494" y="926564"/>
                    </a:lnTo>
                    <a:lnTo>
                      <a:pt x="305550" y="932422"/>
                    </a:lnTo>
                    <a:lnTo>
                      <a:pt x="323125" y="957660"/>
                    </a:lnTo>
                    <a:lnTo>
                      <a:pt x="340250" y="982897"/>
                    </a:lnTo>
                    <a:lnTo>
                      <a:pt x="351968" y="998219"/>
                    </a:lnTo>
                    <a:lnTo>
                      <a:pt x="359628" y="1007683"/>
                    </a:lnTo>
                    <a:lnTo>
                      <a:pt x="379458" y="1032920"/>
                    </a:lnTo>
                    <a:lnTo>
                      <a:pt x="399738" y="1058158"/>
                    </a:lnTo>
                    <a:lnTo>
                      <a:pt x="401991" y="1060862"/>
                    </a:lnTo>
                    <a:lnTo>
                      <a:pt x="424524" y="1083395"/>
                    </a:lnTo>
                    <a:lnTo>
                      <a:pt x="451113" y="1108181"/>
                    </a:lnTo>
                    <a:lnTo>
                      <a:pt x="452465" y="1109533"/>
                    </a:lnTo>
                    <a:lnTo>
                      <a:pt x="489871" y="1133418"/>
                    </a:lnTo>
                    <a:close/>
                  </a:path>
                </a:pathLst>
              </a:custGeom>
              <a:solidFill>
                <a:srgbClr val="F7B596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任意多边形: 形状 21">
                <a:extLst>
                  <a:ext uri="{FF2B5EF4-FFF2-40B4-BE49-F238E27FC236}">
                    <a16:creationId xmlns:a16="http://schemas.microsoft.com/office/drawing/2014/main" id="{45C0145F-22AB-68E3-E97F-F01DD823F768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1156852"/>
              </a:xfrm>
              <a:custGeom>
                <a:avLst/>
                <a:gdLst>
                  <a:gd name="connsiteX0" fmla="*/ 552963 w 7487769"/>
                  <a:gd name="connsiteY0" fmla="*/ 1155951 h 1156852"/>
                  <a:gd name="connsiteX1" fmla="*/ 602986 w 7487769"/>
                  <a:gd name="connsiteY1" fmla="*/ 1156853 h 1156852"/>
                  <a:gd name="connsiteX2" fmla="*/ 613352 w 7487769"/>
                  <a:gd name="connsiteY2" fmla="*/ 1154149 h 1156852"/>
                  <a:gd name="connsiteX3" fmla="*/ 653462 w 7487769"/>
                  <a:gd name="connsiteY3" fmla="*/ 1142432 h 1156852"/>
                  <a:gd name="connsiteX4" fmla="*/ 682303 w 7487769"/>
                  <a:gd name="connsiteY4" fmla="*/ 1128912 h 1156852"/>
                  <a:gd name="connsiteX5" fmla="*/ 703485 w 7487769"/>
                  <a:gd name="connsiteY5" fmla="*/ 1118997 h 1156852"/>
                  <a:gd name="connsiteX6" fmla="*/ 728722 w 7487769"/>
                  <a:gd name="connsiteY6" fmla="*/ 1103675 h 1156852"/>
                  <a:gd name="connsiteX7" fmla="*/ 753959 w 7487769"/>
                  <a:gd name="connsiteY7" fmla="*/ 1089704 h 1156852"/>
                  <a:gd name="connsiteX8" fmla="*/ 771535 w 7487769"/>
                  <a:gd name="connsiteY8" fmla="*/ 1078888 h 1156852"/>
                  <a:gd name="connsiteX9" fmla="*/ 803983 w 7487769"/>
                  <a:gd name="connsiteY9" fmla="*/ 1058158 h 1156852"/>
                  <a:gd name="connsiteX10" fmla="*/ 811644 w 7487769"/>
                  <a:gd name="connsiteY10" fmla="*/ 1053651 h 1156852"/>
                  <a:gd name="connsiteX11" fmla="*/ 852654 w 7487769"/>
                  <a:gd name="connsiteY11" fmla="*/ 1028414 h 1156852"/>
                  <a:gd name="connsiteX12" fmla="*/ 854457 w 7487769"/>
                  <a:gd name="connsiteY12" fmla="*/ 1027512 h 1156852"/>
                  <a:gd name="connsiteX13" fmla="*/ 901327 w 7487769"/>
                  <a:gd name="connsiteY13" fmla="*/ 1003176 h 1156852"/>
                  <a:gd name="connsiteX14" fmla="*/ 904480 w 7487769"/>
                  <a:gd name="connsiteY14" fmla="*/ 1001825 h 1156852"/>
                  <a:gd name="connsiteX15" fmla="*/ 954956 w 7487769"/>
                  <a:gd name="connsiteY15" fmla="*/ 980193 h 1156852"/>
                  <a:gd name="connsiteX16" fmla="*/ 960813 w 7487769"/>
                  <a:gd name="connsiteY16" fmla="*/ 978390 h 1156852"/>
                  <a:gd name="connsiteX17" fmla="*/ 1004979 w 7487769"/>
                  <a:gd name="connsiteY17" fmla="*/ 963969 h 1156852"/>
                  <a:gd name="connsiteX18" fmla="*/ 1043736 w 7487769"/>
                  <a:gd name="connsiteY18" fmla="*/ 953153 h 1156852"/>
                  <a:gd name="connsiteX19" fmla="*/ 1055453 w 7487769"/>
                  <a:gd name="connsiteY19" fmla="*/ 949998 h 1156852"/>
                  <a:gd name="connsiteX20" fmla="*/ 1105477 w 7487769"/>
                  <a:gd name="connsiteY20" fmla="*/ 938281 h 1156852"/>
                  <a:gd name="connsiteX21" fmla="*/ 1141529 w 7487769"/>
                  <a:gd name="connsiteY21" fmla="*/ 927916 h 1156852"/>
                  <a:gd name="connsiteX22" fmla="*/ 1155951 w 7487769"/>
                  <a:gd name="connsiteY22" fmla="*/ 923860 h 1156852"/>
                  <a:gd name="connsiteX23" fmla="*/ 1205974 w 7487769"/>
                  <a:gd name="connsiteY23" fmla="*/ 908087 h 1156852"/>
                  <a:gd name="connsiteX24" fmla="*/ 1219044 w 7487769"/>
                  <a:gd name="connsiteY24" fmla="*/ 902679 h 1156852"/>
                  <a:gd name="connsiteX25" fmla="*/ 1256448 w 7487769"/>
                  <a:gd name="connsiteY25" fmla="*/ 887807 h 1156852"/>
                  <a:gd name="connsiteX26" fmla="*/ 1278531 w 7487769"/>
                  <a:gd name="connsiteY26" fmla="*/ 877892 h 1156852"/>
                  <a:gd name="connsiteX27" fmla="*/ 1306472 w 7487769"/>
                  <a:gd name="connsiteY27" fmla="*/ 864823 h 1156852"/>
                  <a:gd name="connsiteX28" fmla="*/ 1332161 w 7487769"/>
                  <a:gd name="connsiteY28" fmla="*/ 852655 h 1156852"/>
                  <a:gd name="connsiteX29" fmla="*/ 1356946 w 7487769"/>
                  <a:gd name="connsiteY29" fmla="*/ 840487 h 1156852"/>
                  <a:gd name="connsiteX30" fmla="*/ 1382183 w 7487769"/>
                  <a:gd name="connsiteY30" fmla="*/ 827418 h 1156852"/>
                  <a:gd name="connsiteX31" fmla="*/ 1406971 w 7487769"/>
                  <a:gd name="connsiteY31" fmla="*/ 815250 h 1156852"/>
                  <a:gd name="connsiteX32" fmla="*/ 1434912 w 7487769"/>
                  <a:gd name="connsiteY32" fmla="*/ 802181 h 1156852"/>
                  <a:gd name="connsiteX33" fmla="*/ 1457445 w 7487769"/>
                  <a:gd name="connsiteY33" fmla="*/ 791815 h 1156852"/>
                  <a:gd name="connsiteX34" fmla="*/ 1492145 w 7487769"/>
                  <a:gd name="connsiteY34" fmla="*/ 777394 h 1156852"/>
                  <a:gd name="connsiteX35" fmla="*/ 1507468 w 7487769"/>
                  <a:gd name="connsiteY35" fmla="*/ 770634 h 1156852"/>
                  <a:gd name="connsiteX36" fmla="*/ 1554337 w 7487769"/>
                  <a:gd name="connsiteY36" fmla="*/ 752157 h 1156852"/>
                  <a:gd name="connsiteX37" fmla="*/ 1557942 w 7487769"/>
                  <a:gd name="connsiteY37" fmla="*/ 750805 h 1156852"/>
                  <a:gd name="connsiteX38" fmla="*/ 1607966 w 7487769"/>
                  <a:gd name="connsiteY38" fmla="*/ 730525 h 1156852"/>
                  <a:gd name="connsiteX39" fmla="*/ 1616078 w 7487769"/>
                  <a:gd name="connsiteY39" fmla="*/ 726920 h 1156852"/>
                  <a:gd name="connsiteX40" fmla="*/ 1658440 w 7487769"/>
                  <a:gd name="connsiteY40" fmla="*/ 708443 h 1156852"/>
                  <a:gd name="connsiteX41" fmla="*/ 1670608 w 7487769"/>
                  <a:gd name="connsiteY41" fmla="*/ 701683 h 1156852"/>
                  <a:gd name="connsiteX42" fmla="*/ 1708465 w 7487769"/>
                  <a:gd name="connsiteY42" fmla="*/ 681403 h 1156852"/>
                  <a:gd name="connsiteX43" fmla="*/ 1715674 w 7487769"/>
                  <a:gd name="connsiteY43" fmla="*/ 676896 h 1156852"/>
                  <a:gd name="connsiteX44" fmla="*/ 1753981 w 7487769"/>
                  <a:gd name="connsiteY44" fmla="*/ 651659 h 1156852"/>
                  <a:gd name="connsiteX45" fmla="*/ 1758939 w 7487769"/>
                  <a:gd name="connsiteY45" fmla="*/ 648505 h 1156852"/>
                  <a:gd name="connsiteX46" fmla="*/ 1786428 w 7487769"/>
                  <a:gd name="connsiteY46" fmla="*/ 626422 h 1156852"/>
                  <a:gd name="connsiteX47" fmla="*/ 1808962 w 7487769"/>
                  <a:gd name="connsiteY47" fmla="*/ 608395 h 1156852"/>
                  <a:gd name="connsiteX48" fmla="*/ 1817524 w 7487769"/>
                  <a:gd name="connsiteY48" fmla="*/ 601185 h 1156852"/>
                  <a:gd name="connsiteX49" fmla="*/ 1845465 w 7487769"/>
                  <a:gd name="connsiteY49" fmla="*/ 576398 h 1156852"/>
                  <a:gd name="connsiteX50" fmla="*/ 1859436 w 7487769"/>
                  <a:gd name="connsiteY50" fmla="*/ 563780 h 1156852"/>
                  <a:gd name="connsiteX51" fmla="*/ 1872054 w 7487769"/>
                  <a:gd name="connsiteY51" fmla="*/ 551161 h 1156852"/>
                  <a:gd name="connsiteX52" fmla="*/ 1898193 w 7487769"/>
                  <a:gd name="connsiteY52" fmla="*/ 525924 h 1156852"/>
                  <a:gd name="connsiteX53" fmla="*/ 1909460 w 7487769"/>
                  <a:gd name="connsiteY53" fmla="*/ 514657 h 1156852"/>
                  <a:gd name="connsiteX54" fmla="*/ 1923882 w 7487769"/>
                  <a:gd name="connsiteY54" fmla="*/ 500687 h 1156852"/>
                  <a:gd name="connsiteX55" fmla="*/ 1949119 w 7487769"/>
                  <a:gd name="connsiteY55" fmla="*/ 475900 h 1156852"/>
                  <a:gd name="connsiteX56" fmla="*/ 1959934 w 7487769"/>
                  <a:gd name="connsiteY56" fmla="*/ 465084 h 1156852"/>
                  <a:gd name="connsiteX57" fmla="*/ 1976157 w 7487769"/>
                  <a:gd name="connsiteY57" fmla="*/ 450663 h 1156852"/>
                  <a:gd name="connsiteX58" fmla="*/ 2003197 w 7487769"/>
                  <a:gd name="connsiteY58" fmla="*/ 425426 h 1156852"/>
                  <a:gd name="connsiteX59" fmla="*/ 2009957 w 7487769"/>
                  <a:gd name="connsiteY59" fmla="*/ 419117 h 1156852"/>
                  <a:gd name="connsiteX60" fmla="*/ 2034293 w 7487769"/>
                  <a:gd name="connsiteY60" fmla="*/ 400189 h 1156852"/>
                  <a:gd name="connsiteX61" fmla="*/ 2060433 w 7487769"/>
                  <a:gd name="connsiteY61" fmla="*/ 379909 h 1156852"/>
                  <a:gd name="connsiteX62" fmla="*/ 2068093 w 7487769"/>
                  <a:gd name="connsiteY62" fmla="*/ 375402 h 1156852"/>
                  <a:gd name="connsiteX63" fmla="*/ 2110456 w 7487769"/>
                  <a:gd name="connsiteY63" fmla="*/ 350616 h 1156852"/>
                  <a:gd name="connsiteX64" fmla="*/ 2111356 w 7487769"/>
                  <a:gd name="connsiteY64" fmla="*/ 350165 h 1156852"/>
                  <a:gd name="connsiteX65" fmla="*/ 2160930 w 7487769"/>
                  <a:gd name="connsiteY65" fmla="*/ 331688 h 1156852"/>
                  <a:gd name="connsiteX66" fmla="*/ 2197433 w 7487769"/>
                  <a:gd name="connsiteY66" fmla="*/ 324928 h 1156852"/>
                  <a:gd name="connsiteX67" fmla="*/ 2210954 w 7487769"/>
                  <a:gd name="connsiteY67" fmla="*/ 322224 h 1156852"/>
                  <a:gd name="connsiteX68" fmla="*/ 2261428 w 7487769"/>
                  <a:gd name="connsiteY68" fmla="*/ 323126 h 1156852"/>
                  <a:gd name="connsiteX69" fmla="*/ 2273595 w 7487769"/>
                  <a:gd name="connsiteY69" fmla="*/ 324928 h 1156852"/>
                  <a:gd name="connsiteX70" fmla="*/ 2311451 w 7487769"/>
                  <a:gd name="connsiteY70" fmla="*/ 331238 h 1156852"/>
                  <a:gd name="connsiteX71" fmla="*/ 2361926 w 7487769"/>
                  <a:gd name="connsiteY71" fmla="*/ 343405 h 1156852"/>
                  <a:gd name="connsiteX72" fmla="*/ 2382657 w 7487769"/>
                  <a:gd name="connsiteY72" fmla="*/ 350165 h 1156852"/>
                  <a:gd name="connsiteX73" fmla="*/ 2411949 w 7487769"/>
                  <a:gd name="connsiteY73" fmla="*/ 359629 h 1156852"/>
                  <a:gd name="connsiteX74" fmla="*/ 2457917 w 7487769"/>
                  <a:gd name="connsiteY74" fmla="*/ 375402 h 1156852"/>
                  <a:gd name="connsiteX75" fmla="*/ 2462423 w 7487769"/>
                  <a:gd name="connsiteY75" fmla="*/ 376755 h 1156852"/>
                  <a:gd name="connsiteX76" fmla="*/ 2512448 w 7487769"/>
                  <a:gd name="connsiteY76" fmla="*/ 395682 h 1156852"/>
                  <a:gd name="connsiteX77" fmla="*/ 2524164 w 7487769"/>
                  <a:gd name="connsiteY77" fmla="*/ 400189 h 1156852"/>
                  <a:gd name="connsiteX78" fmla="*/ 2562922 w 7487769"/>
                  <a:gd name="connsiteY78" fmla="*/ 415962 h 1156852"/>
                  <a:gd name="connsiteX79" fmla="*/ 2583652 w 7487769"/>
                  <a:gd name="connsiteY79" fmla="*/ 425426 h 1156852"/>
                  <a:gd name="connsiteX80" fmla="*/ 2612945 w 7487769"/>
                  <a:gd name="connsiteY80" fmla="*/ 438045 h 1156852"/>
                  <a:gd name="connsiteX81" fmla="*/ 2641337 w 7487769"/>
                  <a:gd name="connsiteY81" fmla="*/ 450663 h 1156852"/>
                  <a:gd name="connsiteX82" fmla="*/ 2663419 w 7487769"/>
                  <a:gd name="connsiteY82" fmla="*/ 461479 h 1156852"/>
                  <a:gd name="connsiteX83" fmla="*/ 2690009 w 7487769"/>
                  <a:gd name="connsiteY83" fmla="*/ 475900 h 1156852"/>
                  <a:gd name="connsiteX84" fmla="*/ 2713443 w 7487769"/>
                  <a:gd name="connsiteY84" fmla="*/ 487618 h 1156852"/>
                  <a:gd name="connsiteX85" fmla="*/ 2737779 w 7487769"/>
                  <a:gd name="connsiteY85" fmla="*/ 500687 h 1156852"/>
                  <a:gd name="connsiteX86" fmla="*/ 2763917 w 7487769"/>
                  <a:gd name="connsiteY86" fmla="*/ 514657 h 1156852"/>
                  <a:gd name="connsiteX87" fmla="*/ 2784647 w 7487769"/>
                  <a:gd name="connsiteY87" fmla="*/ 525924 h 1156852"/>
                  <a:gd name="connsiteX88" fmla="*/ 2813942 w 7487769"/>
                  <a:gd name="connsiteY88" fmla="*/ 542148 h 1156852"/>
                  <a:gd name="connsiteX89" fmla="*/ 2833320 w 7487769"/>
                  <a:gd name="connsiteY89" fmla="*/ 551161 h 1156852"/>
                  <a:gd name="connsiteX90" fmla="*/ 2864416 w 7487769"/>
                  <a:gd name="connsiteY90" fmla="*/ 565582 h 1156852"/>
                  <a:gd name="connsiteX91" fmla="*/ 2890554 w 7487769"/>
                  <a:gd name="connsiteY91" fmla="*/ 576398 h 1156852"/>
                  <a:gd name="connsiteX92" fmla="*/ 2914439 w 7487769"/>
                  <a:gd name="connsiteY92" fmla="*/ 585862 h 1156852"/>
                  <a:gd name="connsiteX93" fmla="*/ 2964913 w 7487769"/>
                  <a:gd name="connsiteY93" fmla="*/ 599382 h 1156852"/>
                  <a:gd name="connsiteX94" fmla="*/ 2977982 w 7487769"/>
                  <a:gd name="connsiteY94" fmla="*/ 601185 h 1156852"/>
                  <a:gd name="connsiteX95" fmla="*/ 3014937 w 7487769"/>
                  <a:gd name="connsiteY95" fmla="*/ 606593 h 1156852"/>
                  <a:gd name="connsiteX96" fmla="*/ 3065411 w 7487769"/>
                  <a:gd name="connsiteY96" fmla="*/ 607494 h 1156852"/>
                  <a:gd name="connsiteX97" fmla="*/ 3109125 w 7487769"/>
                  <a:gd name="connsiteY97" fmla="*/ 601185 h 1156852"/>
                  <a:gd name="connsiteX98" fmla="*/ 3115885 w 7487769"/>
                  <a:gd name="connsiteY98" fmla="*/ 600283 h 1156852"/>
                  <a:gd name="connsiteX99" fmla="*/ 3165909 w 7487769"/>
                  <a:gd name="connsiteY99" fmla="*/ 588566 h 1156852"/>
                  <a:gd name="connsiteX100" fmla="*/ 3205567 w 7487769"/>
                  <a:gd name="connsiteY100" fmla="*/ 576398 h 1156852"/>
                  <a:gd name="connsiteX101" fmla="*/ 3216384 w 7487769"/>
                  <a:gd name="connsiteY101" fmla="*/ 572793 h 1156852"/>
                  <a:gd name="connsiteX102" fmla="*/ 3266407 w 7487769"/>
                  <a:gd name="connsiteY102" fmla="*/ 555217 h 1156852"/>
                  <a:gd name="connsiteX103" fmla="*/ 3277673 w 7487769"/>
                  <a:gd name="connsiteY103" fmla="*/ 551161 h 1156852"/>
                  <a:gd name="connsiteX104" fmla="*/ 3316881 w 7487769"/>
                  <a:gd name="connsiteY104" fmla="*/ 537191 h 1156852"/>
                  <a:gd name="connsiteX105" fmla="*/ 3353835 w 7487769"/>
                  <a:gd name="connsiteY105" fmla="*/ 525924 h 1156852"/>
                  <a:gd name="connsiteX106" fmla="*/ 3366905 w 7487769"/>
                  <a:gd name="connsiteY106" fmla="*/ 521868 h 1156852"/>
                  <a:gd name="connsiteX107" fmla="*/ 3417379 w 7487769"/>
                  <a:gd name="connsiteY107" fmla="*/ 510601 h 1156852"/>
                  <a:gd name="connsiteX108" fmla="*/ 3467403 w 7487769"/>
                  <a:gd name="connsiteY108" fmla="*/ 505644 h 1156852"/>
                  <a:gd name="connsiteX109" fmla="*/ 3517877 w 7487769"/>
                  <a:gd name="connsiteY109" fmla="*/ 507447 h 1156852"/>
                  <a:gd name="connsiteX110" fmla="*/ 3567900 w 7487769"/>
                  <a:gd name="connsiteY110" fmla="*/ 516911 h 1156852"/>
                  <a:gd name="connsiteX111" fmla="*/ 3596292 w 7487769"/>
                  <a:gd name="connsiteY111" fmla="*/ 525924 h 1156852"/>
                  <a:gd name="connsiteX112" fmla="*/ 3618374 w 7487769"/>
                  <a:gd name="connsiteY112" fmla="*/ 533585 h 1156852"/>
                  <a:gd name="connsiteX113" fmla="*/ 3657583 w 7487769"/>
                  <a:gd name="connsiteY113" fmla="*/ 551161 h 1156852"/>
                  <a:gd name="connsiteX114" fmla="*/ 3668399 w 7487769"/>
                  <a:gd name="connsiteY114" fmla="*/ 555668 h 1156852"/>
                  <a:gd name="connsiteX115" fmla="*/ 3708057 w 7487769"/>
                  <a:gd name="connsiteY115" fmla="*/ 576398 h 1156852"/>
                  <a:gd name="connsiteX116" fmla="*/ 3718873 w 7487769"/>
                  <a:gd name="connsiteY116" fmla="*/ 581806 h 1156852"/>
                  <a:gd name="connsiteX117" fmla="*/ 3756728 w 7487769"/>
                  <a:gd name="connsiteY117" fmla="*/ 601185 h 1156852"/>
                  <a:gd name="connsiteX118" fmla="*/ 3768896 w 7487769"/>
                  <a:gd name="connsiteY118" fmla="*/ 607494 h 1156852"/>
                  <a:gd name="connsiteX119" fmla="*/ 3807202 w 7487769"/>
                  <a:gd name="connsiteY119" fmla="*/ 626422 h 1156852"/>
                  <a:gd name="connsiteX120" fmla="*/ 3819371 w 7487769"/>
                  <a:gd name="connsiteY120" fmla="*/ 632281 h 1156852"/>
                  <a:gd name="connsiteX121" fmla="*/ 3869394 w 7487769"/>
                  <a:gd name="connsiteY121" fmla="*/ 651208 h 1156852"/>
                  <a:gd name="connsiteX122" fmla="*/ 3870746 w 7487769"/>
                  <a:gd name="connsiteY122" fmla="*/ 651659 h 1156852"/>
                  <a:gd name="connsiteX123" fmla="*/ 3919868 w 7487769"/>
                  <a:gd name="connsiteY123" fmla="*/ 666531 h 1156852"/>
                  <a:gd name="connsiteX124" fmla="*/ 3969893 w 7487769"/>
                  <a:gd name="connsiteY124" fmla="*/ 675995 h 1156852"/>
                  <a:gd name="connsiteX125" fmla="*/ 3974399 w 7487769"/>
                  <a:gd name="connsiteY125" fmla="*/ 676896 h 1156852"/>
                  <a:gd name="connsiteX126" fmla="*/ 4020367 w 7487769"/>
                  <a:gd name="connsiteY126" fmla="*/ 682755 h 1156852"/>
                  <a:gd name="connsiteX127" fmla="*/ 4070390 w 7487769"/>
                  <a:gd name="connsiteY127" fmla="*/ 687262 h 1156852"/>
                  <a:gd name="connsiteX128" fmla="*/ 4120865 w 7487769"/>
                  <a:gd name="connsiteY128" fmla="*/ 692670 h 1156852"/>
                  <a:gd name="connsiteX129" fmla="*/ 4170888 w 7487769"/>
                  <a:gd name="connsiteY129" fmla="*/ 698979 h 1156852"/>
                  <a:gd name="connsiteX130" fmla="*/ 4185759 w 7487769"/>
                  <a:gd name="connsiteY130" fmla="*/ 701683 h 1156852"/>
                  <a:gd name="connsiteX131" fmla="*/ 4221362 w 7487769"/>
                  <a:gd name="connsiteY131" fmla="*/ 708443 h 1156852"/>
                  <a:gd name="connsiteX132" fmla="*/ 4271387 w 7487769"/>
                  <a:gd name="connsiteY132" fmla="*/ 720160 h 1156852"/>
                  <a:gd name="connsiteX133" fmla="*/ 4298876 w 7487769"/>
                  <a:gd name="connsiteY133" fmla="*/ 726920 h 1156852"/>
                  <a:gd name="connsiteX134" fmla="*/ 4321861 w 7487769"/>
                  <a:gd name="connsiteY134" fmla="*/ 732779 h 1156852"/>
                  <a:gd name="connsiteX135" fmla="*/ 4371884 w 7487769"/>
                  <a:gd name="connsiteY135" fmla="*/ 745397 h 1156852"/>
                  <a:gd name="connsiteX136" fmla="*/ 4399824 w 7487769"/>
                  <a:gd name="connsiteY136" fmla="*/ 752157 h 1156852"/>
                  <a:gd name="connsiteX137" fmla="*/ 4422358 w 7487769"/>
                  <a:gd name="connsiteY137" fmla="*/ 758016 h 1156852"/>
                  <a:gd name="connsiteX138" fmla="*/ 4472382 w 7487769"/>
                  <a:gd name="connsiteY138" fmla="*/ 767930 h 1156852"/>
                  <a:gd name="connsiteX139" fmla="*/ 4518800 w 7487769"/>
                  <a:gd name="connsiteY139" fmla="*/ 777394 h 1156852"/>
                  <a:gd name="connsiteX140" fmla="*/ 4522856 w 7487769"/>
                  <a:gd name="connsiteY140" fmla="*/ 777845 h 1156852"/>
                  <a:gd name="connsiteX141" fmla="*/ 4572880 w 7487769"/>
                  <a:gd name="connsiteY141" fmla="*/ 785957 h 1156852"/>
                  <a:gd name="connsiteX142" fmla="*/ 4623354 w 7487769"/>
                  <a:gd name="connsiteY142" fmla="*/ 793618 h 1156852"/>
                  <a:gd name="connsiteX143" fmla="*/ 4673377 w 7487769"/>
                  <a:gd name="connsiteY143" fmla="*/ 799477 h 1156852"/>
                  <a:gd name="connsiteX144" fmla="*/ 4723851 w 7487769"/>
                  <a:gd name="connsiteY144" fmla="*/ 801730 h 1156852"/>
                  <a:gd name="connsiteX145" fmla="*/ 4773876 w 7487769"/>
                  <a:gd name="connsiteY145" fmla="*/ 799026 h 1156852"/>
                  <a:gd name="connsiteX146" fmla="*/ 4824350 w 7487769"/>
                  <a:gd name="connsiteY146" fmla="*/ 788210 h 1156852"/>
                  <a:gd name="connsiteX147" fmla="*/ 4849587 w 7487769"/>
                  <a:gd name="connsiteY147" fmla="*/ 777394 h 1156852"/>
                  <a:gd name="connsiteX148" fmla="*/ 4874374 w 7487769"/>
                  <a:gd name="connsiteY148" fmla="*/ 767029 h 1156852"/>
                  <a:gd name="connsiteX149" fmla="*/ 4897357 w 7487769"/>
                  <a:gd name="connsiteY149" fmla="*/ 752157 h 1156852"/>
                  <a:gd name="connsiteX150" fmla="*/ 4924848 w 7487769"/>
                  <a:gd name="connsiteY150" fmla="*/ 734581 h 1156852"/>
                  <a:gd name="connsiteX151" fmla="*/ 4933411 w 7487769"/>
                  <a:gd name="connsiteY151" fmla="*/ 726920 h 1156852"/>
                  <a:gd name="connsiteX152" fmla="*/ 4962704 w 7487769"/>
                  <a:gd name="connsiteY152" fmla="*/ 701683 h 1156852"/>
                  <a:gd name="connsiteX153" fmla="*/ 4974871 w 7487769"/>
                  <a:gd name="connsiteY153" fmla="*/ 691317 h 1156852"/>
                  <a:gd name="connsiteX154" fmla="*/ 4988842 w 7487769"/>
                  <a:gd name="connsiteY154" fmla="*/ 676896 h 1156852"/>
                  <a:gd name="connsiteX155" fmla="*/ 5013178 w 7487769"/>
                  <a:gd name="connsiteY155" fmla="*/ 651659 h 1156852"/>
                  <a:gd name="connsiteX156" fmla="*/ 5025345 w 7487769"/>
                  <a:gd name="connsiteY156" fmla="*/ 639041 h 1156852"/>
                  <a:gd name="connsiteX157" fmla="*/ 5035711 w 7487769"/>
                  <a:gd name="connsiteY157" fmla="*/ 626422 h 1156852"/>
                  <a:gd name="connsiteX158" fmla="*/ 5058244 w 7487769"/>
                  <a:gd name="connsiteY158" fmla="*/ 601185 h 1156852"/>
                  <a:gd name="connsiteX159" fmla="*/ 5075370 w 7487769"/>
                  <a:gd name="connsiteY159" fmla="*/ 581356 h 1156852"/>
                  <a:gd name="connsiteX160" fmla="*/ 5079877 w 7487769"/>
                  <a:gd name="connsiteY160" fmla="*/ 576398 h 1156852"/>
                  <a:gd name="connsiteX161" fmla="*/ 5101959 w 7487769"/>
                  <a:gd name="connsiteY161" fmla="*/ 551161 h 1156852"/>
                  <a:gd name="connsiteX162" fmla="*/ 5124041 w 7487769"/>
                  <a:gd name="connsiteY162" fmla="*/ 525924 h 1156852"/>
                  <a:gd name="connsiteX163" fmla="*/ 5125844 w 7487769"/>
                  <a:gd name="connsiteY163" fmla="*/ 524121 h 1156852"/>
                  <a:gd name="connsiteX164" fmla="*/ 5147476 w 7487769"/>
                  <a:gd name="connsiteY164" fmla="*/ 500687 h 1156852"/>
                  <a:gd name="connsiteX165" fmla="*/ 5170910 w 7487769"/>
                  <a:gd name="connsiteY165" fmla="*/ 475900 h 1156852"/>
                  <a:gd name="connsiteX166" fmla="*/ 5175867 w 7487769"/>
                  <a:gd name="connsiteY166" fmla="*/ 470492 h 1156852"/>
                  <a:gd name="connsiteX167" fmla="*/ 5197950 w 7487769"/>
                  <a:gd name="connsiteY167" fmla="*/ 450663 h 1156852"/>
                  <a:gd name="connsiteX168" fmla="*/ 5226342 w 7487769"/>
                  <a:gd name="connsiteY168" fmla="*/ 425877 h 1156852"/>
                  <a:gd name="connsiteX169" fmla="*/ 5226792 w 7487769"/>
                  <a:gd name="connsiteY169" fmla="*/ 425426 h 1156852"/>
                  <a:gd name="connsiteX170" fmla="*/ 5264198 w 7487769"/>
                  <a:gd name="connsiteY170" fmla="*/ 400189 h 1156852"/>
                  <a:gd name="connsiteX171" fmla="*/ 5276365 w 7487769"/>
                  <a:gd name="connsiteY171" fmla="*/ 392528 h 1156852"/>
                  <a:gd name="connsiteX172" fmla="*/ 5322332 w 7487769"/>
                  <a:gd name="connsiteY172" fmla="*/ 375402 h 1156852"/>
                  <a:gd name="connsiteX173" fmla="*/ 5326839 w 7487769"/>
                  <a:gd name="connsiteY173" fmla="*/ 373600 h 1156852"/>
                  <a:gd name="connsiteX174" fmla="*/ 5376863 w 7487769"/>
                  <a:gd name="connsiteY174" fmla="*/ 368643 h 1156852"/>
                  <a:gd name="connsiteX175" fmla="*/ 5414268 w 7487769"/>
                  <a:gd name="connsiteY175" fmla="*/ 375402 h 1156852"/>
                  <a:gd name="connsiteX176" fmla="*/ 5427337 w 7487769"/>
                  <a:gd name="connsiteY176" fmla="*/ 377656 h 1156852"/>
                  <a:gd name="connsiteX177" fmla="*/ 5477360 w 7487769"/>
                  <a:gd name="connsiteY177" fmla="*/ 397034 h 1156852"/>
                  <a:gd name="connsiteX178" fmla="*/ 5483219 w 7487769"/>
                  <a:gd name="connsiteY178" fmla="*/ 400189 h 1156852"/>
                  <a:gd name="connsiteX179" fmla="*/ 5525131 w 7487769"/>
                  <a:gd name="connsiteY179" fmla="*/ 425426 h 1156852"/>
                  <a:gd name="connsiteX180" fmla="*/ 5527836 w 7487769"/>
                  <a:gd name="connsiteY180" fmla="*/ 426778 h 1156852"/>
                  <a:gd name="connsiteX181" fmla="*/ 5558030 w 7487769"/>
                  <a:gd name="connsiteY181" fmla="*/ 450663 h 1156852"/>
                  <a:gd name="connsiteX182" fmla="*/ 5577859 w 7487769"/>
                  <a:gd name="connsiteY182" fmla="*/ 465084 h 1156852"/>
                  <a:gd name="connsiteX183" fmla="*/ 5590477 w 7487769"/>
                  <a:gd name="connsiteY183" fmla="*/ 475900 h 1156852"/>
                  <a:gd name="connsiteX184" fmla="*/ 5620221 w 7487769"/>
                  <a:gd name="connsiteY184" fmla="*/ 500687 h 1156852"/>
                  <a:gd name="connsiteX185" fmla="*/ 5628333 w 7487769"/>
                  <a:gd name="connsiteY185" fmla="*/ 507898 h 1156852"/>
                  <a:gd name="connsiteX186" fmla="*/ 5648162 w 7487769"/>
                  <a:gd name="connsiteY186" fmla="*/ 525924 h 1156852"/>
                  <a:gd name="connsiteX187" fmla="*/ 5676103 w 7487769"/>
                  <a:gd name="connsiteY187" fmla="*/ 551161 h 1156852"/>
                  <a:gd name="connsiteX188" fmla="*/ 5678357 w 7487769"/>
                  <a:gd name="connsiteY188" fmla="*/ 553415 h 1156852"/>
                  <a:gd name="connsiteX189" fmla="*/ 5703594 w 7487769"/>
                  <a:gd name="connsiteY189" fmla="*/ 576398 h 1156852"/>
                  <a:gd name="connsiteX190" fmla="*/ 5728831 w 7487769"/>
                  <a:gd name="connsiteY190" fmla="*/ 598932 h 1156852"/>
                  <a:gd name="connsiteX191" fmla="*/ 5731535 w 7487769"/>
                  <a:gd name="connsiteY191" fmla="*/ 601185 h 1156852"/>
                  <a:gd name="connsiteX192" fmla="*/ 5760828 w 7487769"/>
                  <a:gd name="connsiteY192" fmla="*/ 626422 h 1156852"/>
                  <a:gd name="connsiteX193" fmla="*/ 5778854 w 7487769"/>
                  <a:gd name="connsiteY193" fmla="*/ 642195 h 1156852"/>
                  <a:gd name="connsiteX194" fmla="*/ 5791473 w 7487769"/>
                  <a:gd name="connsiteY194" fmla="*/ 651659 h 1156852"/>
                  <a:gd name="connsiteX195" fmla="*/ 5822569 w 7487769"/>
                  <a:gd name="connsiteY195" fmla="*/ 676896 h 1156852"/>
                  <a:gd name="connsiteX196" fmla="*/ 5829328 w 7487769"/>
                  <a:gd name="connsiteY196" fmla="*/ 681854 h 1156852"/>
                  <a:gd name="connsiteX197" fmla="*/ 5860875 w 7487769"/>
                  <a:gd name="connsiteY197" fmla="*/ 701683 h 1156852"/>
                  <a:gd name="connsiteX198" fmla="*/ 5879353 w 7487769"/>
                  <a:gd name="connsiteY198" fmla="*/ 713851 h 1156852"/>
                  <a:gd name="connsiteX199" fmla="*/ 5907294 w 7487769"/>
                  <a:gd name="connsiteY199" fmla="*/ 726920 h 1156852"/>
                  <a:gd name="connsiteX200" fmla="*/ 5929827 w 7487769"/>
                  <a:gd name="connsiteY200" fmla="*/ 738187 h 1156852"/>
                  <a:gd name="connsiteX201" fmla="*/ 5973992 w 7487769"/>
                  <a:gd name="connsiteY201" fmla="*/ 752157 h 1156852"/>
                  <a:gd name="connsiteX202" fmla="*/ 5979851 w 7487769"/>
                  <a:gd name="connsiteY202" fmla="*/ 753960 h 1156852"/>
                  <a:gd name="connsiteX203" fmla="*/ 6030325 w 7487769"/>
                  <a:gd name="connsiteY203" fmla="*/ 760720 h 1156852"/>
                  <a:gd name="connsiteX204" fmla="*/ 6080348 w 7487769"/>
                  <a:gd name="connsiteY204" fmla="*/ 760269 h 1156852"/>
                  <a:gd name="connsiteX205" fmla="*/ 6130822 w 7487769"/>
                  <a:gd name="connsiteY205" fmla="*/ 753960 h 1156852"/>
                  <a:gd name="connsiteX206" fmla="*/ 6138484 w 7487769"/>
                  <a:gd name="connsiteY206" fmla="*/ 752157 h 1156852"/>
                  <a:gd name="connsiteX207" fmla="*/ 6180847 w 7487769"/>
                  <a:gd name="connsiteY207" fmla="*/ 741792 h 1156852"/>
                  <a:gd name="connsiteX208" fmla="*/ 6225462 w 7487769"/>
                  <a:gd name="connsiteY208" fmla="*/ 726920 h 1156852"/>
                  <a:gd name="connsiteX209" fmla="*/ 6231321 w 7487769"/>
                  <a:gd name="connsiteY209" fmla="*/ 725117 h 1156852"/>
                  <a:gd name="connsiteX210" fmla="*/ 6281344 w 7487769"/>
                  <a:gd name="connsiteY210" fmla="*/ 706640 h 1156852"/>
                  <a:gd name="connsiteX211" fmla="*/ 6293061 w 7487769"/>
                  <a:gd name="connsiteY211" fmla="*/ 701683 h 1156852"/>
                  <a:gd name="connsiteX212" fmla="*/ 6331819 w 7487769"/>
                  <a:gd name="connsiteY212" fmla="*/ 685910 h 1156852"/>
                  <a:gd name="connsiteX213" fmla="*/ 6352098 w 7487769"/>
                  <a:gd name="connsiteY213" fmla="*/ 676896 h 1156852"/>
                  <a:gd name="connsiteX214" fmla="*/ 6381842 w 7487769"/>
                  <a:gd name="connsiteY214" fmla="*/ 663376 h 1156852"/>
                  <a:gd name="connsiteX215" fmla="*/ 6406629 w 7487769"/>
                  <a:gd name="connsiteY215" fmla="*/ 651659 h 1156852"/>
                  <a:gd name="connsiteX216" fmla="*/ 6432316 w 7487769"/>
                  <a:gd name="connsiteY216" fmla="*/ 639491 h 1156852"/>
                  <a:gd name="connsiteX217" fmla="*/ 6458455 w 7487769"/>
                  <a:gd name="connsiteY217" fmla="*/ 626422 h 1156852"/>
                  <a:gd name="connsiteX218" fmla="*/ 6482340 w 7487769"/>
                  <a:gd name="connsiteY218" fmla="*/ 614254 h 1156852"/>
                  <a:gd name="connsiteX219" fmla="*/ 6508929 w 7487769"/>
                  <a:gd name="connsiteY219" fmla="*/ 601185 h 1156852"/>
                  <a:gd name="connsiteX220" fmla="*/ 6532814 w 7487769"/>
                  <a:gd name="connsiteY220" fmla="*/ 589918 h 1156852"/>
                  <a:gd name="connsiteX221" fmla="*/ 6563910 w 7487769"/>
                  <a:gd name="connsiteY221" fmla="*/ 576398 h 1156852"/>
                  <a:gd name="connsiteX222" fmla="*/ 6582837 w 7487769"/>
                  <a:gd name="connsiteY222" fmla="*/ 567836 h 1156852"/>
                  <a:gd name="connsiteX223" fmla="*/ 6631510 w 7487769"/>
                  <a:gd name="connsiteY223" fmla="*/ 551161 h 1156852"/>
                  <a:gd name="connsiteX224" fmla="*/ 6633313 w 7487769"/>
                  <a:gd name="connsiteY224" fmla="*/ 550711 h 1156852"/>
                  <a:gd name="connsiteX225" fmla="*/ 6683336 w 7487769"/>
                  <a:gd name="connsiteY225" fmla="*/ 543500 h 1156852"/>
                  <a:gd name="connsiteX226" fmla="*/ 6733810 w 7487769"/>
                  <a:gd name="connsiteY226" fmla="*/ 548908 h 1156852"/>
                  <a:gd name="connsiteX227" fmla="*/ 6739218 w 7487769"/>
                  <a:gd name="connsiteY227" fmla="*/ 551161 h 1156852"/>
                  <a:gd name="connsiteX228" fmla="*/ 6783834 w 7487769"/>
                  <a:gd name="connsiteY228" fmla="*/ 569638 h 1156852"/>
                  <a:gd name="connsiteX229" fmla="*/ 6792847 w 7487769"/>
                  <a:gd name="connsiteY229" fmla="*/ 576398 h 1156852"/>
                  <a:gd name="connsiteX230" fmla="*/ 6825294 w 7487769"/>
                  <a:gd name="connsiteY230" fmla="*/ 601185 h 1156852"/>
                  <a:gd name="connsiteX231" fmla="*/ 6834308 w 7487769"/>
                  <a:gd name="connsiteY231" fmla="*/ 607945 h 1156852"/>
                  <a:gd name="connsiteX232" fmla="*/ 6851434 w 7487769"/>
                  <a:gd name="connsiteY232" fmla="*/ 626422 h 1156852"/>
                  <a:gd name="connsiteX233" fmla="*/ 6873967 w 7487769"/>
                  <a:gd name="connsiteY233" fmla="*/ 651659 h 1156852"/>
                  <a:gd name="connsiteX234" fmla="*/ 6884331 w 7487769"/>
                  <a:gd name="connsiteY234" fmla="*/ 663376 h 1156852"/>
                  <a:gd name="connsiteX235" fmla="*/ 6894246 w 7487769"/>
                  <a:gd name="connsiteY235" fmla="*/ 676896 h 1156852"/>
                  <a:gd name="connsiteX236" fmla="*/ 6911822 w 7487769"/>
                  <a:gd name="connsiteY236" fmla="*/ 701683 h 1156852"/>
                  <a:gd name="connsiteX237" fmla="*/ 6929849 w 7487769"/>
                  <a:gd name="connsiteY237" fmla="*/ 726920 h 1156852"/>
                  <a:gd name="connsiteX238" fmla="*/ 6934805 w 7487769"/>
                  <a:gd name="connsiteY238" fmla="*/ 733680 h 1156852"/>
                  <a:gd name="connsiteX239" fmla="*/ 6946974 w 7487769"/>
                  <a:gd name="connsiteY239" fmla="*/ 752157 h 1156852"/>
                  <a:gd name="connsiteX240" fmla="*/ 6962296 w 7487769"/>
                  <a:gd name="connsiteY240" fmla="*/ 777394 h 1156852"/>
                  <a:gd name="connsiteX241" fmla="*/ 6978520 w 7487769"/>
                  <a:gd name="connsiteY241" fmla="*/ 802181 h 1156852"/>
                  <a:gd name="connsiteX242" fmla="*/ 6984830 w 7487769"/>
                  <a:gd name="connsiteY242" fmla="*/ 812997 h 1156852"/>
                  <a:gd name="connsiteX243" fmla="*/ 6993843 w 7487769"/>
                  <a:gd name="connsiteY243" fmla="*/ 827418 h 1156852"/>
                  <a:gd name="connsiteX244" fmla="*/ 7009616 w 7487769"/>
                  <a:gd name="connsiteY244" fmla="*/ 852655 h 1156852"/>
                  <a:gd name="connsiteX245" fmla="*/ 7024938 w 7487769"/>
                  <a:gd name="connsiteY245" fmla="*/ 877892 h 1156852"/>
                  <a:gd name="connsiteX246" fmla="*/ 7035304 w 7487769"/>
                  <a:gd name="connsiteY246" fmla="*/ 894567 h 1156852"/>
                  <a:gd name="connsiteX247" fmla="*/ 7040711 w 7487769"/>
                  <a:gd name="connsiteY247" fmla="*/ 902679 h 1156852"/>
                  <a:gd name="connsiteX248" fmla="*/ 7056936 w 7487769"/>
                  <a:gd name="connsiteY248" fmla="*/ 927916 h 1156852"/>
                  <a:gd name="connsiteX249" fmla="*/ 7073610 w 7487769"/>
                  <a:gd name="connsiteY249" fmla="*/ 953153 h 1156852"/>
                  <a:gd name="connsiteX250" fmla="*/ 7085328 w 7487769"/>
                  <a:gd name="connsiteY250" fmla="*/ 971630 h 1156852"/>
                  <a:gd name="connsiteX251" fmla="*/ 7090736 w 7487769"/>
                  <a:gd name="connsiteY251" fmla="*/ 978390 h 1156852"/>
                  <a:gd name="connsiteX252" fmla="*/ 7109663 w 7487769"/>
                  <a:gd name="connsiteY252" fmla="*/ 1003176 h 1156852"/>
                  <a:gd name="connsiteX253" fmla="*/ 7129042 w 7487769"/>
                  <a:gd name="connsiteY253" fmla="*/ 1028414 h 1156852"/>
                  <a:gd name="connsiteX254" fmla="*/ 7135802 w 7487769"/>
                  <a:gd name="connsiteY254" fmla="*/ 1037427 h 1156852"/>
                  <a:gd name="connsiteX255" fmla="*/ 7152025 w 7487769"/>
                  <a:gd name="connsiteY255" fmla="*/ 1053651 h 1156852"/>
                  <a:gd name="connsiteX256" fmla="*/ 7177262 w 7487769"/>
                  <a:gd name="connsiteY256" fmla="*/ 1078888 h 1156852"/>
                  <a:gd name="connsiteX257" fmla="*/ 7186276 w 7487769"/>
                  <a:gd name="connsiteY257" fmla="*/ 1087451 h 1156852"/>
                  <a:gd name="connsiteX258" fmla="*/ 7213766 w 7487769"/>
                  <a:gd name="connsiteY258" fmla="*/ 1103675 h 1156852"/>
                  <a:gd name="connsiteX259" fmla="*/ 7236299 w 7487769"/>
                  <a:gd name="connsiteY259" fmla="*/ 1118096 h 1156852"/>
                  <a:gd name="connsiteX260" fmla="*/ 7286775 w 7487769"/>
                  <a:gd name="connsiteY260" fmla="*/ 1128912 h 1156852"/>
                  <a:gd name="connsiteX261" fmla="*/ 7336797 w 7487769"/>
                  <a:gd name="connsiteY261" fmla="*/ 1122602 h 1156852"/>
                  <a:gd name="connsiteX262" fmla="*/ 7382315 w 7487769"/>
                  <a:gd name="connsiteY262" fmla="*/ 1103675 h 1156852"/>
                  <a:gd name="connsiteX263" fmla="*/ 7387272 w 7487769"/>
                  <a:gd name="connsiteY263" fmla="*/ 1101872 h 1156852"/>
                  <a:gd name="connsiteX264" fmla="*/ 7426930 w 7487769"/>
                  <a:gd name="connsiteY264" fmla="*/ 1078888 h 1156852"/>
                  <a:gd name="connsiteX265" fmla="*/ 7437296 w 7487769"/>
                  <a:gd name="connsiteY265" fmla="*/ 1072579 h 1156852"/>
                  <a:gd name="connsiteX266" fmla="*/ 7463434 w 7487769"/>
                  <a:gd name="connsiteY266" fmla="*/ 1053651 h 1156852"/>
                  <a:gd name="connsiteX267" fmla="*/ 7487770 w 7487769"/>
                  <a:gd name="connsiteY267" fmla="*/ 1036976 h 1156852"/>
                  <a:gd name="connsiteX268" fmla="*/ 7487770 w 7487769"/>
                  <a:gd name="connsiteY268" fmla="*/ 1028414 h 1156852"/>
                  <a:gd name="connsiteX269" fmla="*/ 7487770 w 7487769"/>
                  <a:gd name="connsiteY269" fmla="*/ 1003176 h 1156852"/>
                  <a:gd name="connsiteX270" fmla="*/ 7487770 w 7487769"/>
                  <a:gd name="connsiteY270" fmla="*/ 978390 h 1156852"/>
                  <a:gd name="connsiteX271" fmla="*/ 7487770 w 7487769"/>
                  <a:gd name="connsiteY271" fmla="*/ 953153 h 1156852"/>
                  <a:gd name="connsiteX272" fmla="*/ 7487770 w 7487769"/>
                  <a:gd name="connsiteY272" fmla="*/ 927916 h 1156852"/>
                  <a:gd name="connsiteX273" fmla="*/ 7487770 w 7487769"/>
                  <a:gd name="connsiteY273" fmla="*/ 902679 h 1156852"/>
                  <a:gd name="connsiteX274" fmla="*/ 7487770 w 7487769"/>
                  <a:gd name="connsiteY274" fmla="*/ 877892 h 1156852"/>
                  <a:gd name="connsiteX275" fmla="*/ 7487770 w 7487769"/>
                  <a:gd name="connsiteY275" fmla="*/ 852655 h 1156852"/>
                  <a:gd name="connsiteX276" fmla="*/ 7487770 w 7487769"/>
                  <a:gd name="connsiteY276" fmla="*/ 827418 h 1156852"/>
                  <a:gd name="connsiteX277" fmla="*/ 7487770 w 7487769"/>
                  <a:gd name="connsiteY277" fmla="*/ 802181 h 1156852"/>
                  <a:gd name="connsiteX278" fmla="*/ 7487770 w 7487769"/>
                  <a:gd name="connsiteY278" fmla="*/ 777394 h 1156852"/>
                  <a:gd name="connsiteX279" fmla="*/ 7487770 w 7487769"/>
                  <a:gd name="connsiteY279" fmla="*/ 752157 h 1156852"/>
                  <a:gd name="connsiteX280" fmla="*/ 7487770 w 7487769"/>
                  <a:gd name="connsiteY280" fmla="*/ 726920 h 1156852"/>
                  <a:gd name="connsiteX281" fmla="*/ 7487770 w 7487769"/>
                  <a:gd name="connsiteY281" fmla="*/ 714752 h 1156852"/>
                  <a:gd name="connsiteX282" fmla="*/ 7469744 w 7487769"/>
                  <a:gd name="connsiteY282" fmla="*/ 726920 h 1156852"/>
                  <a:gd name="connsiteX283" fmla="*/ 7437296 w 7487769"/>
                  <a:gd name="connsiteY283" fmla="*/ 749453 h 1156852"/>
                  <a:gd name="connsiteX284" fmla="*/ 7432789 w 7487769"/>
                  <a:gd name="connsiteY284" fmla="*/ 752157 h 1156852"/>
                  <a:gd name="connsiteX285" fmla="*/ 7391778 w 7487769"/>
                  <a:gd name="connsiteY285" fmla="*/ 777394 h 1156852"/>
                  <a:gd name="connsiteX286" fmla="*/ 7387272 w 7487769"/>
                  <a:gd name="connsiteY286" fmla="*/ 780098 h 1156852"/>
                  <a:gd name="connsiteX287" fmla="*/ 7336797 w 7487769"/>
                  <a:gd name="connsiteY287" fmla="*/ 799477 h 1156852"/>
                  <a:gd name="connsiteX288" fmla="*/ 7315616 w 7487769"/>
                  <a:gd name="connsiteY288" fmla="*/ 802181 h 1156852"/>
                  <a:gd name="connsiteX289" fmla="*/ 7286775 w 7487769"/>
                  <a:gd name="connsiteY289" fmla="*/ 806237 h 1156852"/>
                  <a:gd name="connsiteX290" fmla="*/ 7270099 w 7487769"/>
                  <a:gd name="connsiteY290" fmla="*/ 802181 h 1156852"/>
                  <a:gd name="connsiteX291" fmla="*/ 7236299 w 7487769"/>
                  <a:gd name="connsiteY291" fmla="*/ 794970 h 1156852"/>
                  <a:gd name="connsiteX292" fmla="*/ 7206557 w 7487769"/>
                  <a:gd name="connsiteY292" fmla="*/ 777394 h 1156852"/>
                  <a:gd name="connsiteX293" fmla="*/ 7186276 w 7487769"/>
                  <a:gd name="connsiteY293" fmla="*/ 764325 h 1156852"/>
                  <a:gd name="connsiteX294" fmla="*/ 7173658 w 7487769"/>
                  <a:gd name="connsiteY294" fmla="*/ 752157 h 1156852"/>
                  <a:gd name="connsiteX295" fmla="*/ 7148421 w 7487769"/>
                  <a:gd name="connsiteY295" fmla="*/ 726920 h 1156852"/>
                  <a:gd name="connsiteX296" fmla="*/ 7135802 w 7487769"/>
                  <a:gd name="connsiteY296" fmla="*/ 714301 h 1156852"/>
                  <a:gd name="connsiteX297" fmla="*/ 7126337 w 7487769"/>
                  <a:gd name="connsiteY297" fmla="*/ 701683 h 1156852"/>
                  <a:gd name="connsiteX298" fmla="*/ 7106959 w 7487769"/>
                  <a:gd name="connsiteY298" fmla="*/ 676896 h 1156852"/>
                  <a:gd name="connsiteX299" fmla="*/ 7087130 w 7487769"/>
                  <a:gd name="connsiteY299" fmla="*/ 651659 h 1156852"/>
                  <a:gd name="connsiteX300" fmla="*/ 7085328 w 7487769"/>
                  <a:gd name="connsiteY300" fmla="*/ 649406 h 1156852"/>
                  <a:gd name="connsiteX301" fmla="*/ 7070906 w 7487769"/>
                  <a:gd name="connsiteY301" fmla="*/ 626422 h 1156852"/>
                  <a:gd name="connsiteX302" fmla="*/ 7054682 w 7487769"/>
                  <a:gd name="connsiteY302" fmla="*/ 601185 h 1156852"/>
                  <a:gd name="connsiteX303" fmla="*/ 7038459 w 7487769"/>
                  <a:gd name="connsiteY303" fmla="*/ 576398 h 1156852"/>
                  <a:gd name="connsiteX304" fmla="*/ 7035304 w 7487769"/>
                  <a:gd name="connsiteY304" fmla="*/ 571441 h 1156852"/>
                  <a:gd name="connsiteX305" fmla="*/ 7022234 w 7487769"/>
                  <a:gd name="connsiteY305" fmla="*/ 551161 h 1156852"/>
                  <a:gd name="connsiteX306" fmla="*/ 7007363 w 7487769"/>
                  <a:gd name="connsiteY306" fmla="*/ 525924 h 1156852"/>
                  <a:gd name="connsiteX307" fmla="*/ 6992040 w 7487769"/>
                  <a:gd name="connsiteY307" fmla="*/ 500687 h 1156852"/>
                  <a:gd name="connsiteX308" fmla="*/ 6984830 w 7487769"/>
                  <a:gd name="connsiteY308" fmla="*/ 489420 h 1156852"/>
                  <a:gd name="connsiteX309" fmla="*/ 6976267 w 7487769"/>
                  <a:gd name="connsiteY309" fmla="*/ 475900 h 1156852"/>
                  <a:gd name="connsiteX310" fmla="*/ 6960044 w 7487769"/>
                  <a:gd name="connsiteY310" fmla="*/ 450663 h 1156852"/>
                  <a:gd name="connsiteX311" fmla="*/ 6943819 w 7487769"/>
                  <a:gd name="connsiteY311" fmla="*/ 425426 h 1156852"/>
                  <a:gd name="connsiteX312" fmla="*/ 6934805 w 7487769"/>
                  <a:gd name="connsiteY312" fmla="*/ 411005 h 1156852"/>
                  <a:gd name="connsiteX313" fmla="*/ 6927145 w 7487769"/>
                  <a:gd name="connsiteY313" fmla="*/ 400189 h 1156852"/>
                  <a:gd name="connsiteX314" fmla="*/ 6909119 w 7487769"/>
                  <a:gd name="connsiteY314" fmla="*/ 375402 h 1156852"/>
                  <a:gd name="connsiteX315" fmla="*/ 6891092 w 7487769"/>
                  <a:gd name="connsiteY315" fmla="*/ 350165 h 1156852"/>
                  <a:gd name="connsiteX316" fmla="*/ 6884331 w 7487769"/>
                  <a:gd name="connsiteY316" fmla="*/ 341152 h 1156852"/>
                  <a:gd name="connsiteX317" fmla="*/ 6869460 w 7487769"/>
                  <a:gd name="connsiteY317" fmla="*/ 324928 h 1156852"/>
                  <a:gd name="connsiteX318" fmla="*/ 6846927 w 7487769"/>
                  <a:gd name="connsiteY318" fmla="*/ 299691 h 1156852"/>
                  <a:gd name="connsiteX319" fmla="*/ 6834308 w 7487769"/>
                  <a:gd name="connsiteY319" fmla="*/ 285721 h 1156852"/>
                  <a:gd name="connsiteX320" fmla="*/ 6819887 w 7487769"/>
                  <a:gd name="connsiteY320" fmla="*/ 274905 h 1156852"/>
                  <a:gd name="connsiteX321" fmla="*/ 6787890 w 7487769"/>
                  <a:gd name="connsiteY321" fmla="*/ 249667 h 1156852"/>
                  <a:gd name="connsiteX322" fmla="*/ 6783834 w 7487769"/>
                  <a:gd name="connsiteY322" fmla="*/ 246513 h 1156852"/>
                  <a:gd name="connsiteX323" fmla="*/ 6733810 w 7487769"/>
                  <a:gd name="connsiteY323" fmla="*/ 226684 h 1156852"/>
                  <a:gd name="connsiteX324" fmla="*/ 6714883 w 7487769"/>
                  <a:gd name="connsiteY324" fmla="*/ 224430 h 1156852"/>
                  <a:gd name="connsiteX325" fmla="*/ 6683336 w 7487769"/>
                  <a:gd name="connsiteY325" fmla="*/ 220825 h 1156852"/>
                  <a:gd name="connsiteX326" fmla="*/ 6661254 w 7487769"/>
                  <a:gd name="connsiteY326" fmla="*/ 224430 h 1156852"/>
                  <a:gd name="connsiteX327" fmla="*/ 6633313 w 7487769"/>
                  <a:gd name="connsiteY327" fmla="*/ 228937 h 1156852"/>
                  <a:gd name="connsiteX328" fmla="*/ 6582837 w 7487769"/>
                  <a:gd name="connsiteY328" fmla="*/ 245161 h 1156852"/>
                  <a:gd name="connsiteX329" fmla="*/ 6573374 w 7487769"/>
                  <a:gd name="connsiteY329" fmla="*/ 249667 h 1156852"/>
                  <a:gd name="connsiteX330" fmla="*/ 6532814 w 7487769"/>
                  <a:gd name="connsiteY330" fmla="*/ 267694 h 1156852"/>
                  <a:gd name="connsiteX331" fmla="*/ 6517942 w 7487769"/>
                  <a:gd name="connsiteY331" fmla="*/ 274905 h 1156852"/>
                  <a:gd name="connsiteX332" fmla="*/ 6482340 w 7487769"/>
                  <a:gd name="connsiteY332" fmla="*/ 292030 h 1156852"/>
                  <a:gd name="connsiteX333" fmla="*/ 6466567 w 7487769"/>
                  <a:gd name="connsiteY333" fmla="*/ 299691 h 1156852"/>
                  <a:gd name="connsiteX334" fmla="*/ 6432316 w 7487769"/>
                  <a:gd name="connsiteY334" fmla="*/ 317267 h 1156852"/>
                  <a:gd name="connsiteX335" fmla="*/ 6416543 w 7487769"/>
                  <a:gd name="connsiteY335" fmla="*/ 324928 h 1156852"/>
                  <a:gd name="connsiteX336" fmla="*/ 6381842 w 7487769"/>
                  <a:gd name="connsiteY336" fmla="*/ 341152 h 1156852"/>
                  <a:gd name="connsiteX337" fmla="*/ 6361563 w 7487769"/>
                  <a:gd name="connsiteY337" fmla="*/ 350165 h 1156852"/>
                  <a:gd name="connsiteX338" fmla="*/ 6331819 w 7487769"/>
                  <a:gd name="connsiteY338" fmla="*/ 364136 h 1156852"/>
                  <a:gd name="connsiteX339" fmla="*/ 6304779 w 7487769"/>
                  <a:gd name="connsiteY339" fmla="*/ 375402 h 1156852"/>
                  <a:gd name="connsiteX340" fmla="*/ 6281344 w 7487769"/>
                  <a:gd name="connsiteY340" fmla="*/ 384416 h 1156852"/>
                  <a:gd name="connsiteX341" fmla="*/ 6240334 w 7487769"/>
                  <a:gd name="connsiteY341" fmla="*/ 400189 h 1156852"/>
                  <a:gd name="connsiteX342" fmla="*/ 6231321 w 7487769"/>
                  <a:gd name="connsiteY342" fmla="*/ 403794 h 1156852"/>
                  <a:gd name="connsiteX343" fmla="*/ 6180847 w 7487769"/>
                  <a:gd name="connsiteY343" fmla="*/ 419568 h 1156852"/>
                  <a:gd name="connsiteX344" fmla="*/ 6156059 w 7487769"/>
                  <a:gd name="connsiteY344" fmla="*/ 425426 h 1156852"/>
                  <a:gd name="connsiteX345" fmla="*/ 6130822 w 7487769"/>
                  <a:gd name="connsiteY345" fmla="*/ 431285 h 1156852"/>
                  <a:gd name="connsiteX346" fmla="*/ 6080348 w 7487769"/>
                  <a:gd name="connsiteY346" fmla="*/ 438495 h 1156852"/>
                  <a:gd name="connsiteX347" fmla="*/ 6030325 w 7487769"/>
                  <a:gd name="connsiteY347" fmla="*/ 438946 h 1156852"/>
                  <a:gd name="connsiteX348" fmla="*/ 5979851 w 7487769"/>
                  <a:gd name="connsiteY348" fmla="*/ 431285 h 1156852"/>
                  <a:gd name="connsiteX349" fmla="*/ 5960923 w 7487769"/>
                  <a:gd name="connsiteY349" fmla="*/ 425426 h 1156852"/>
                  <a:gd name="connsiteX350" fmla="*/ 5929827 w 7487769"/>
                  <a:gd name="connsiteY350" fmla="*/ 415962 h 1156852"/>
                  <a:gd name="connsiteX351" fmla="*/ 5898280 w 7487769"/>
                  <a:gd name="connsiteY351" fmla="*/ 400189 h 1156852"/>
                  <a:gd name="connsiteX352" fmla="*/ 5879353 w 7487769"/>
                  <a:gd name="connsiteY352" fmla="*/ 391176 h 1156852"/>
                  <a:gd name="connsiteX353" fmla="*/ 5855016 w 7487769"/>
                  <a:gd name="connsiteY353" fmla="*/ 375402 h 1156852"/>
                  <a:gd name="connsiteX354" fmla="*/ 5829328 w 7487769"/>
                  <a:gd name="connsiteY354" fmla="*/ 358728 h 1156852"/>
                  <a:gd name="connsiteX355" fmla="*/ 5817612 w 7487769"/>
                  <a:gd name="connsiteY355" fmla="*/ 350165 h 1156852"/>
                  <a:gd name="connsiteX356" fmla="*/ 5785164 w 7487769"/>
                  <a:gd name="connsiteY356" fmla="*/ 324928 h 1156852"/>
                  <a:gd name="connsiteX357" fmla="*/ 5778854 w 7487769"/>
                  <a:gd name="connsiteY357" fmla="*/ 320422 h 1156852"/>
                  <a:gd name="connsiteX358" fmla="*/ 5755420 w 7487769"/>
                  <a:gd name="connsiteY358" fmla="*/ 299691 h 1156852"/>
                  <a:gd name="connsiteX359" fmla="*/ 5728831 w 7487769"/>
                  <a:gd name="connsiteY359" fmla="*/ 276707 h 1156852"/>
                  <a:gd name="connsiteX360" fmla="*/ 5727028 w 7487769"/>
                  <a:gd name="connsiteY360" fmla="*/ 274905 h 1156852"/>
                  <a:gd name="connsiteX361" fmla="*/ 5699087 w 7487769"/>
                  <a:gd name="connsiteY361" fmla="*/ 249667 h 1156852"/>
                  <a:gd name="connsiteX362" fmla="*/ 5678357 w 7487769"/>
                  <a:gd name="connsiteY362" fmla="*/ 230740 h 1156852"/>
                  <a:gd name="connsiteX363" fmla="*/ 5671146 w 7487769"/>
                  <a:gd name="connsiteY363" fmla="*/ 224430 h 1156852"/>
                  <a:gd name="connsiteX364" fmla="*/ 5643655 w 7487769"/>
                  <a:gd name="connsiteY364" fmla="*/ 199193 h 1156852"/>
                  <a:gd name="connsiteX365" fmla="*/ 5628333 w 7487769"/>
                  <a:gd name="connsiteY365" fmla="*/ 185673 h 1156852"/>
                  <a:gd name="connsiteX366" fmla="*/ 5614814 w 7487769"/>
                  <a:gd name="connsiteY366" fmla="*/ 174407 h 1156852"/>
                  <a:gd name="connsiteX367" fmla="*/ 5585970 w 7487769"/>
                  <a:gd name="connsiteY367" fmla="*/ 149170 h 1156852"/>
                  <a:gd name="connsiteX368" fmla="*/ 5577859 w 7487769"/>
                  <a:gd name="connsiteY368" fmla="*/ 142410 h 1156852"/>
                  <a:gd name="connsiteX369" fmla="*/ 5553073 w 7487769"/>
                  <a:gd name="connsiteY369" fmla="*/ 123932 h 1156852"/>
                  <a:gd name="connsiteX370" fmla="*/ 5527836 w 7487769"/>
                  <a:gd name="connsiteY370" fmla="*/ 105005 h 1156852"/>
                  <a:gd name="connsiteX371" fmla="*/ 5517019 w 7487769"/>
                  <a:gd name="connsiteY371" fmla="*/ 98695 h 1156852"/>
                  <a:gd name="connsiteX372" fmla="*/ 5477360 w 7487769"/>
                  <a:gd name="connsiteY372" fmla="*/ 75261 h 1156852"/>
                  <a:gd name="connsiteX373" fmla="*/ 5474207 w 7487769"/>
                  <a:gd name="connsiteY373" fmla="*/ 73909 h 1156852"/>
                  <a:gd name="connsiteX374" fmla="*/ 5427337 w 7487769"/>
                  <a:gd name="connsiteY374" fmla="*/ 54981 h 1156852"/>
                  <a:gd name="connsiteX375" fmla="*/ 5390834 w 7487769"/>
                  <a:gd name="connsiteY375" fmla="*/ 48672 h 1156852"/>
                  <a:gd name="connsiteX376" fmla="*/ 5376863 w 7487769"/>
                  <a:gd name="connsiteY376" fmla="*/ 45968 h 1156852"/>
                  <a:gd name="connsiteX377" fmla="*/ 5346668 w 7487769"/>
                  <a:gd name="connsiteY377" fmla="*/ 48672 h 1156852"/>
                  <a:gd name="connsiteX378" fmla="*/ 5326839 w 7487769"/>
                  <a:gd name="connsiteY378" fmla="*/ 50024 h 1156852"/>
                  <a:gd name="connsiteX379" fmla="*/ 5276365 w 7487769"/>
                  <a:gd name="connsiteY379" fmla="*/ 69853 h 1156852"/>
                  <a:gd name="connsiteX380" fmla="*/ 5270506 w 7487769"/>
                  <a:gd name="connsiteY380" fmla="*/ 73909 h 1156852"/>
                  <a:gd name="connsiteX381" fmla="*/ 5231750 w 7487769"/>
                  <a:gd name="connsiteY381" fmla="*/ 98695 h 1156852"/>
                  <a:gd name="connsiteX382" fmla="*/ 5226342 w 7487769"/>
                  <a:gd name="connsiteY382" fmla="*/ 102301 h 1156852"/>
                  <a:gd name="connsiteX383" fmla="*/ 5202006 w 7487769"/>
                  <a:gd name="connsiteY383" fmla="*/ 123932 h 1156852"/>
                  <a:gd name="connsiteX384" fmla="*/ 5175867 w 7487769"/>
                  <a:gd name="connsiteY384" fmla="*/ 147367 h 1156852"/>
                  <a:gd name="connsiteX385" fmla="*/ 5174515 w 7487769"/>
                  <a:gd name="connsiteY385" fmla="*/ 149170 h 1156852"/>
                  <a:gd name="connsiteX386" fmla="*/ 5150630 w 7487769"/>
                  <a:gd name="connsiteY386" fmla="*/ 174407 h 1156852"/>
                  <a:gd name="connsiteX387" fmla="*/ 5126745 w 7487769"/>
                  <a:gd name="connsiteY387" fmla="*/ 199193 h 1156852"/>
                  <a:gd name="connsiteX388" fmla="*/ 5125844 w 7487769"/>
                  <a:gd name="connsiteY388" fmla="*/ 200545 h 1156852"/>
                  <a:gd name="connsiteX389" fmla="*/ 5104662 w 7487769"/>
                  <a:gd name="connsiteY389" fmla="*/ 224430 h 1156852"/>
                  <a:gd name="connsiteX390" fmla="*/ 5082580 w 7487769"/>
                  <a:gd name="connsiteY390" fmla="*/ 249667 h 1156852"/>
                  <a:gd name="connsiteX391" fmla="*/ 5075370 w 7487769"/>
                  <a:gd name="connsiteY391" fmla="*/ 258230 h 1156852"/>
                  <a:gd name="connsiteX392" fmla="*/ 5061399 w 7487769"/>
                  <a:gd name="connsiteY392" fmla="*/ 274905 h 1156852"/>
                  <a:gd name="connsiteX393" fmla="*/ 5039316 w 7487769"/>
                  <a:gd name="connsiteY393" fmla="*/ 299691 h 1156852"/>
                  <a:gd name="connsiteX394" fmla="*/ 5025345 w 7487769"/>
                  <a:gd name="connsiteY394" fmla="*/ 315915 h 1156852"/>
                  <a:gd name="connsiteX395" fmla="*/ 5016333 w 7487769"/>
                  <a:gd name="connsiteY395" fmla="*/ 324928 h 1156852"/>
                  <a:gd name="connsiteX396" fmla="*/ 4992448 w 7487769"/>
                  <a:gd name="connsiteY396" fmla="*/ 350165 h 1156852"/>
                  <a:gd name="connsiteX397" fmla="*/ 4974871 w 7487769"/>
                  <a:gd name="connsiteY397" fmla="*/ 367291 h 1156852"/>
                  <a:gd name="connsiteX398" fmla="*/ 4965859 w 7487769"/>
                  <a:gd name="connsiteY398" fmla="*/ 375402 h 1156852"/>
                  <a:gd name="connsiteX399" fmla="*/ 4937467 w 7487769"/>
                  <a:gd name="connsiteY399" fmla="*/ 400189 h 1156852"/>
                  <a:gd name="connsiteX400" fmla="*/ 4924848 w 7487769"/>
                  <a:gd name="connsiteY400" fmla="*/ 411456 h 1156852"/>
                  <a:gd name="connsiteX401" fmla="*/ 4903216 w 7487769"/>
                  <a:gd name="connsiteY401" fmla="*/ 425426 h 1156852"/>
                  <a:gd name="connsiteX402" fmla="*/ 4874374 w 7487769"/>
                  <a:gd name="connsiteY402" fmla="*/ 443453 h 1156852"/>
                  <a:gd name="connsiteX403" fmla="*/ 4857698 w 7487769"/>
                  <a:gd name="connsiteY403" fmla="*/ 450663 h 1156852"/>
                  <a:gd name="connsiteX404" fmla="*/ 4824350 w 7487769"/>
                  <a:gd name="connsiteY404" fmla="*/ 465084 h 1156852"/>
                  <a:gd name="connsiteX405" fmla="*/ 4773876 w 7487769"/>
                  <a:gd name="connsiteY405" fmla="*/ 475450 h 1156852"/>
                  <a:gd name="connsiteX406" fmla="*/ 4767566 w 7487769"/>
                  <a:gd name="connsiteY406" fmla="*/ 475900 h 1156852"/>
                  <a:gd name="connsiteX407" fmla="*/ 4723851 w 7487769"/>
                  <a:gd name="connsiteY407" fmla="*/ 478604 h 1156852"/>
                  <a:gd name="connsiteX408" fmla="*/ 4674729 w 7487769"/>
                  <a:gd name="connsiteY408" fmla="*/ 475900 h 1156852"/>
                  <a:gd name="connsiteX409" fmla="*/ 4673377 w 7487769"/>
                  <a:gd name="connsiteY409" fmla="*/ 475450 h 1156852"/>
                  <a:gd name="connsiteX410" fmla="*/ 4623354 w 7487769"/>
                  <a:gd name="connsiteY410" fmla="*/ 470492 h 1156852"/>
                  <a:gd name="connsiteX411" fmla="*/ 4572880 w 7487769"/>
                  <a:gd name="connsiteY411" fmla="*/ 463282 h 1156852"/>
                  <a:gd name="connsiteX412" fmla="*/ 4522856 w 7487769"/>
                  <a:gd name="connsiteY412" fmla="*/ 454269 h 1156852"/>
                  <a:gd name="connsiteX413" fmla="*/ 4501224 w 7487769"/>
                  <a:gd name="connsiteY413" fmla="*/ 450663 h 1156852"/>
                  <a:gd name="connsiteX414" fmla="*/ 4472382 w 7487769"/>
                  <a:gd name="connsiteY414" fmla="*/ 445706 h 1156852"/>
                  <a:gd name="connsiteX415" fmla="*/ 4422358 w 7487769"/>
                  <a:gd name="connsiteY415" fmla="*/ 433989 h 1156852"/>
                  <a:gd name="connsiteX416" fmla="*/ 4385404 w 7487769"/>
                  <a:gd name="connsiteY416" fmla="*/ 425426 h 1156852"/>
                  <a:gd name="connsiteX417" fmla="*/ 4371884 w 7487769"/>
                  <a:gd name="connsiteY417" fmla="*/ 422272 h 1156852"/>
                  <a:gd name="connsiteX418" fmla="*/ 4321861 w 7487769"/>
                  <a:gd name="connsiteY418" fmla="*/ 409653 h 1156852"/>
                  <a:gd name="connsiteX419" fmla="*/ 4285357 w 7487769"/>
                  <a:gd name="connsiteY419" fmla="*/ 400189 h 1156852"/>
                  <a:gd name="connsiteX420" fmla="*/ 4271387 w 7487769"/>
                  <a:gd name="connsiteY420" fmla="*/ 397034 h 1156852"/>
                  <a:gd name="connsiteX421" fmla="*/ 4221362 w 7487769"/>
                  <a:gd name="connsiteY421" fmla="*/ 385317 h 1156852"/>
                  <a:gd name="connsiteX422" fmla="*/ 4170888 w 7487769"/>
                  <a:gd name="connsiteY422" fmla="*/ 377656 h 1156852"/>
                  <a:gd name="connsiteX423" fmla="*/ 4156466 w 7487769"/>
                  <a:gd name="connsiteY423" fmla="*/ 375402 h 1156852"/>
                  <a:gd name="connsiteX424" fmla="*/ 4120865 w 7487769"/>
                  <a:gd name="connsiteY424" fmla="*/ 369544 h 1156852"/>
                  <a:gd name="connsiteX425" fmla="*/ 4070390 w 7487769"/>
                  <a:gd name="connsiteY425" fmla="*/ 365037 h 1156852"/>
                  <a:gd name="connsiteX426" fmla="*/ 4020367 w 7487769"/>
                  <a:gd name="connsiteY426" fmla="*/ 360080 h 1156852"/>
                  <a:gd name="connsiteX427" fmla="*/ 3969893 w 7487769"/>
                  <a:gd name="connsiteY427" fmla="*/ 354221 h 1156852"/>
                  <a:gd name="connsiteX428" fmla="*/ 3949612 w 7487769"/>
                  <a:gd name="connsiteY428" fmla="*/ 350165 h 1156852"/>
                  <a:gd name="connsiteX429" fmla="*/ 3919868 w 7487769"/>
                  <a:gd name="connsiteY429" fmla="*/ 343856 h 1156852"/>
                  <a:gd name="connsiteX430" fmla="*/ 3869394 w 7487769"/>
                  <a:gd name="connsiteY430" fmla="*/ 329435 h 1156852"/>
                  <a:gd name="connsiteX431" fmla="*/ 3858579 w 7487769"/>
                  <a:gd name="connsiteY431" fmla="*/ 324928 h 1156852"/>
                  <a:gd name="connsiteX432" fmla="*/ 3819371 w 7487769"/>
                  <a:gd name="connsiteY432" fmla="*/ 309155 h 1156852"/>
                  <a:gd name="connsiteX433" fmla="*/ 3799992 w 7487769"/>
                  <a:gd name="connsiteY433" fmla="*/ 299691 h 1156852"/>
                  <a:gd name="connsiteX434" fmla="*/ 3768896 w 7487769"/>
                  <a:gd name="connsiteY434" fmla="*/ 284819 h 1156852"/>
                  <a:gd name="connsiteX435" fmla="*/ 3749068 w 7487769"/>
                  <a:gd name="connsiteY435" fmla="*/ 274905 h 1156852"/>
                  <a:gd name="connsiteX436" fmla="*/ 3718873 w 7487769"/>
                  <a:gd name="connsiteY436" fmla="*/ 258681 h 1156852"/>
                  <a:gd name="connsiteX437" fmla="*/ 3700847 w 7487769"/>
                  <a:gd name="connsiteY437" fmla="*/ 249667 h 1156852"/>
                  <a:gd name="connsiteX438" fmla="*/ 3668399 w 7487769"/>
                  <a:gd name="connsiteY438" fmla="*/ 232993 h 1156852"/>
                  <a:gd name="connsiteX439" fmla="*/ 3649021 w 7487769"/>
                  <a:gd name="connsiteY439" fmla="*/ 224430 h 1156852"/>
                  <a:gd name="connsiteX440" fmla="*/ 3618374 w 7487769"/>
                  <a:gd name="connsiteY440" fmla="*/ 211361 h 1156852"/>
                  <a:gd name="connsiteX441" fmla="*/ 3584125 w 7487769"/>
                  <a:gd name="connsiteY441" fmla="*/ 199193 h 1156852"/>
                  <a:gd name="connsiteX442" fmla="*/ 3567900 w 7487769"/>
                  <a:gd name="connsiteY442" fmla="*/ 193785 h 1156852"/>
                  <a:gd name="connsiteX443" fmla="*/ 3517877 w 7487769"/>
                  <a:gd name="connsiteY443" fmla="*/ 184321 h 1156852"/>
                  <a:gd name="connsiteX444" fmla="*/ 3467403 w 7487769"/>
                  <a:gd name="connsiteY444" fmla="*/ 182519 h 1156852"/>
                  <a:gd name="connsiteX445" fmla="*/ 3417379 w 7487769"/>
                  <a:gd name="connsiteY445" fmla="*/ 187476 h 1156852"/>
                  <a:gd name="connsiteX446" fmla="*/ 3367356 w 7487769"/>
                  <a:gd name="connsiteY446" fmla="*/ 199193 h 1156852"/>
                  <a:gd name="connsiteX447" fmla="*/ 3366905 w 7487769"/>
                  <a:gd name="connsiteY447" fmla="*/ 199644 h 1156852"/>
                  <a:gd name="connsiteX448" fmla="*/ 3316881 w 7487769"/>
                  <a:gd name="connsiteY448" fmla="*/ 214966 h 1156852"/>
                  <a:gd name="connsiteX449" fmla="*/ 3289391 w 7487769"/>
                  <a:gd name="connsiteY449" fmla="*/ 224430 h 1156852"/>
                  <a:gd name="connsiteX450" fmla="*/ 3266407 w 7487769"/>
                  <a:gd name="connsiteY450" fmla="*/ 232542 h 1156852"/>
                  <a:gd name="connsiteX451" fmla="*/ 3216384 w 7487769"/>
                  <a:gd name="connsiteY451" fmla="*/ 249667 h 1156852"/>
                  <a:gd name="connsiteX452" fmla="*/ 3216384 w 7487769"/>
                  <a:gd name="connsiteY452" fmla="*/ 249667 h 1156852"/>
                  <a:gd name="connsiteX453" fmla="*/ 3165909 w 7487769"/>
                  <a:gd name="connsiteY453" fmla="*/ 265441 h 1156852"/>
                  <a:gd name="connsiteX454" fmla="*/ 3127603 w 7487769"/>
                  <a:gd name="connsiteY454" fmla="*/ 274905 h 1156852"/>
                  <a:gd name="connsiteX455" fmla="*/ 3115885 w 7487769"/>
                  <a:gd name="connsiteY455" fmla="*/ 277609 h 1156852"/>
                  <a:gd name="connsiteX456" fmla="*/ 3065411 w 7487769"/>
                  <a:gd name="connsiteY456" fmla="*/ 283918 h 1156852"/>
                  <a:gd name="connsiteX457" fmla="*/ 3014937 w 7487769"/>
                  <a:gd name="connsiteY457" fmla="*/ 283918 h 1156852"/>
                  <a:gd name="connsiteX458" fmla="*/ 2964913 w 7487769"/>
                  <a:gd name="connsiteY458" fmla="*/ 276707 h 1156852"/>
                  <a:gd name="connsiteX459" fmla="*/ 2957702 w 7487769"/>
                  <a:gd name="connsiteY459" fmla="*/ 274905 h 1156852"/>
                  <a:gd name="connsiteX460" fmla="*/ 2914439 w 7487769"/>
                  <a:gd name="connsiteY460" fmla="*/ 263187 h 1156852"/>
                  <a:gd name="connsiteX461" fmla="*/ 2881090 w 7487769"/>
                  <a:gd name="connsiteY461" fmla="*/ 249667 h 1156852"/>
                  <a:gd name="connsiteX462" fmla="*/ 2864416 w 7487769"/>
                  <a:gd name="connsiteY462" fmla="*/ 242907 h 1156852"/>
                  <a:gd name="connsiteX463" fmla="*/ 2825208 w 7487769"/>
                  <a:gd name="connsiteY463" fmla="*/ 224430 h 1156852"/>
                  <a:gd name="connsiteX464" fmla="*/ 2813942 w 7487769"/>
                  <a:gd name="connsiteY464" fmla="*/ 219022 h 1156852"/>
                  <a:gd name="connsiteX465" fmla="*/ 2777437 w 7487769"/>
                  <a:gd name="connsiteY465" fmla="*/ 199193 h 1156852"/>
                  <a:gd name="connsiteX466" fmla="*/ 2763917 w 7487769"/>
                  <a:gd name="connsiteY466" fmla="*/ 191983 h 1156852"/>
                  <a:gd name="connsiteX467" fmla="*/ 2730118 w 7487769"/>
                  <a:gd name="connsiteY467" fmla="*/ 174407 h 1156852"/>
                  <a:gd name="connsiteX468" fmla="*/ 2713443 w 7487769"/>
                  <a:gd name="connsiteY468" fmla="*/ 165393 h 1156852"/>
                  <a:gd name="connsiteX469" fmla="*/ 2681896 w 7487769"/>
                  <a:gd name="connsiteY469" fmla="*/ 149170 h 1156852"/>
                  <a:gd name="connsiteX470" fmla="*/ 2663419 w 7487769"/>
                  <a:gd name="connsiteY470" fmla="*/ 139255 h 1156852"/>
                  <a:gd name="connsiteX471" fmla="*/ 2631873 w 7487769"/>
                  <a:gd name="connsiteY471" fmla="*/ 123932 h 1156852"/>
                  <a:gd name="connsiteX472" fmla="*/ 2612945 w 7487769"/>
                  <a:gd name="connsiteY472" fmla="*/ 114919 h 1156852"/>
                  <a:gd name="connsiteX473" fmla="*/ 2576441 w 7487769"/>
                  <a:gd name="connsiteY473" fmla="*/ 98695 h 1156852"/>
                  <a:gd name="connsiteX474" fmla="*/ 2562922 w 7487769"/>
                  <a:gd name="connsiteY474" fmla="*/ 92837 h 1156852"/>
                  <a:gd name="connsiteX475" fmla="*/ 2514701 w 7487769"/>
                  <a:gd name="connsiteY475" fmla="*/ 73909 h 1156852"/>
                  <a:gd name="connsiteX476" fmla="*/ 2512448 w 7487769"/>
                  <a:gd name="connsiteY476" fmla="*/ 73007 h 1156852"/>
                  <a:gd name="connsiteX477" fmla="*/ 2462423 w 7487769"/>
                  <a:gd name="connsiteY477" fmla="*/ 53629 h 1156852"/>
                  <a:gd name="connsiteX478" fmla="*/ 2447552 w 7487769"/>
                  <a:gd name="connsiteY478" fmla="*/ 48672 h 1156852"/>
                  <a:gd name="connsiteX479" fmla="*/ 2411949 w 7487769"/>
                  <a:gd name="connsiteY479" fmla="*/ 36504 h 1156852"/>
                  <a:gd name="connsiteX480" fmla="*/ 2369587 w 7487769"/>
                  <a:gd name="connsiteY480" fmla="*/ 23434 h 1156852"/>
                  <a:gd name="connsiteX481" fmla="*/ 2361926 w 7487769"/>
                  <a:gd name="connsiteY481" fmla="*/ 21181 h 1156852"/>
                  <a:gd name="connsiteX482" fmla="*/ 2311451 w 7487769"/>
                  <a:gd name="connsiteY482" fmla="*/ 8112 h 1156852"/>
                  <a:gd name="connsiteX483" fmla="*/ 2261428 w 7487769"/>
                  <a:gd name="connsiteY483" fmla="*/ 0 h 1156852"/>
                  <a:gd name="connsiteX484" fmla="*/ 2210954 w 7487769"/>
                  <a:gd name="connsiteY484" fmla="*/ 0 h 1156852"/>
                  <a:gd name="connsiteX485" fmla="*/ 2160930 w 7487769"/>
                  <a:gd name="connsiteY485" fmla="*/ 8112 h 1156852"/>
                  <a:gd name="connsiteX486" fmla="*/ 2120821 w 7487769"/>
                  <a:gd name="connsiteY486" fmla="*/ 23434 h 1156852"/>
                  <a:gd name="connsiteX487" fmla="*/ 2110456 w 7487769"/>
                  <a:gd name="connsiteY487" fmla="*/ 27490 h 1156852"/>
                  <a:gd name="connsiteX488" fmla="*/ 2074853 w 7487769"/>
                  <a:gd name="connsiteY488" fmla="*/ 48672 h 1156852"/>
                  <a:gd name="connsiteX489" fmla="*/ 2060433 w 7487769"/>
                  <a:gd name="connsiteY489" fmla="*/ 57234 h 1156852"/>
                  <a:gd name="connsiteX490" fmla="*/ 2039701 w 7487769"/>
                  <a:gd name="connsiteY490" fmla="*/ 73909 h 1156852"/>
                  <a:gd name="connsiteX491" fmla="*/ 2009957 w 7487769"/>
                  <a:gd name="connsiteY491" fmla="*/ 96442 h 1156852"/>
                  <a:gd name="connsiteX492" fmla="*/ 2007704 w 7487769"/>
                  <a:gd name="connsiteY492" fmla="*/ 98695 h 1156852"/>
                  <a:gd name="connsiteX493" fmla="*/ 1980664 w 7487769"/>
                  <a:gd name="connsiteY493" fmla="*/ 123932 h 1156852"/>
                  <a:gd name="connsiteX494" fmla="*/ 1959934 w 7487769"/>
                  <a:gd name="connsiteY494" fmla="*/ 142860 h 1156852"/>
                  <a:gd name="connsiteX495" fmla="*/ 1953174 w 7487769"/>
                  <a:gd name="connsiteY495" fmla="*/ 149170 h 1156852"/>
                  <a:gd name="connsiteX496" fmla="*/ 1927937 w 7487769"/>
                  <a:gd name="connsiteY496" fmla="*/ 174407 h 1156852"/>
                  <a:gd name="connsiteX497" fmla="*/ 1909460 w 7487769"/>
                  <a:gd name="connsiteY497" fmla="*/ 191983 h 1156852"/>
                  <a:gd name="connsiteX498" fmla="*/ 1902249 w 7487769"/>
                  <a:gd name="connsiteY498" fmla="*/ 199193 h 1156852"/>
                  <a:gd name="connsiteX499" fmla="*/ 1876110 w 7487769"/>
                  <a:gd name="connsiteY499" fmla="*/ 224430 h 1156852"/>
                  <a:gd name="connsiteX500" fmla="*/ 1859436 w 7487769"/>
                  <a:gd name="connsiteY500" fmla="*/ 241105 h 1156852"/>
                  <a:gd name="connsiteX501" fmla="*/ 1849972 w 7487769"/>
                  <a:gd name="connsiteY501" fmla="*/ 249667 h 1156852"/>
                  <a:gd name="connsiteX502" fmla="*/ 1822031 w 7487769"/>
                  <a:gd name="connsiteY502" fmla="*/ 274905 h 1156852"/>
                  <a:gd name="connsiteX503" fmla="*/ 1808962 w 7487769"/>
                  <a:gd name="connsiteY503" fmla="*/ 286622 h 1156852"/>
                  <a:gd name="connsiteX504" fmla="*/ 1792738 w 7487769"/>
                  <a:gd name="connsiteY504" fmla="*/ 299691 h 1156852"/>
                  <a:gd name="connsiteX505" fmla="*/ 1760291 w 7487769"/>
                  <a:gd name="connsiteY505" fmla="*/ 324928 h 1156852"/>
                  <a:gd name="connsiteX506" fmla="*/ 1758939 w 7487769"/>
                  <a:gd name="connsiteY506" fmla="*/ 326280 h 1156852"/>
                  <a:gd name="connsiteX507" fmla="*/ 1722885 w 7487769"/>
                  <a:gd name="connsiteY507" fmla="*/ 350165 h 1156852"/>
                  <a:gd name="connsiteX508" fmla="*/ 1708465 w 7487769"/>
                  <a:gd name="connsiteY508" fmla="*/ 359629 h 1156852"/>
                  <a:gd name="connsiteX509" fmla="*/ 1677818 w 7487769"/>
                  <a:gd name="connsiteY509" fmla="*/ 375402 h 1156852"/>
                  <a:gd name="connsiteX510" fmla="*/ 1658440 w 7487769"/>
                  <a:gd name="connsiteY510" fmla="*/ 385768 h 1156852"/>
                  <a:gd name="connsiteX511" fmla="*/ 1627344 w 7487769"/>
                  <a:gd name="connsiteY511" fmla="*/ 400189 h 1156852"/>
                  <a:gd name="connsiteX512" fmla="*/ 1607966 w 7487769"/>
                  <a:gd name="connsiteY512" fmla="*/ 408752 h 1156852"/>
                  <a:gd name="connsiteX513" fmla="*/ 1566956 w 7487769"/>
                  <a:gd name="connsiteY513" fmla="*/ 425426 h 1156852"/>
                  <a:gd name="connsiteX514" fmla="*/ 1557942 w 7487769"/>
                  <a:gd name="connsiteY514" fmla="*/ 429031 h 1156852"/>
                  <a:gd name="connsiteX515" fmla="*/ 1507468 w 7487769"/>
                  <a:gd name="connsiteY515" fmla="*/ 448410 h 1156852"/>
                  <a:gd name="connsiteX516" fmla="*/ 1502060 w 7487769"/>
                  <a:gd name="connsiteY516" fmla="*/ 450663 h 1156852"/>
                  <a:gd name="connsiteX517" fmla="*/ 1457445 w 7487769"/>
                  <a:gd name="connsiteY517" fmla="*/ 470042 h 1156852"/>
                  <a:gd name="connsiteX518" fmla="*/ 1444375 w 7487769"/>
                  <a:gd name="connsiteY518" fmla="*/ 475900 h 1156852"/>
                  <a:gd name="connsiteX519" fmla="*/ 1406971 w 7487769"/>
                  <a:gd name="connsiteY519" fmla="*/ 493476 h 1156852"/>
                  <a:gd name="connsiteX520" fmla="*/ 1391647 w 7487769"/>
                  <a:gd name="connsiteY520" fmla="*/ 500687 h 1156852"/>
                  <a:gd name="connsiteX521" fmla="*/ 1356946 w 7487769"/>
                  <a:gd name="connsiteY521" fmla="*/ 517362 h 1156852"/>
                  <a:gd name="connsiteX522" fmla="*/ 1339821 w 7487769"/>
                  <a:gd name="connsiteY522" fmla="*/ 525924 h 1156852"/>
                  <a:gd name="connsiteX523" fmla="*/ 1306472 w 7487769"/>
                  <a:gd name="connsiteY523" fmla="*/ 543049 h 1156852"/>
                  <a:gd name="connsiteX524" fmla="*/ 1288446 w 7487769"/>
                  <a:gd name="connsiteY524" fmla="*/ 551161 h 1156852"/>
                  <a:gd name="connsiteX525" fmla="*/ 1256448 w 7487769"/>
                  <a:gd name="connsiteY525" fmla="*/ 565582 h 1156852"/>
                  <a:gd name="connsiteX526" fmla="*/ 1228958 w 7487769"/>
                  <a:gd name="connsiteY526" fmla="*/ 576398 h 1156852"/>
                  <a:gd name="connsiteX527" fmla="*/ 1205974 w 7487769"/>
                  <a:gd name="connsiteY527" fmla="*/ 584961 h 1156852"/>
                  <a:gd name="connsiteX528" fmla="*/ 1157754 w 7487769"/>
                  <a:gd name="connsiteY528" fmla="*/ 601185 h 1156852"/>
                  <a:gd name="connsiteX529" fmla="*/ 1155951 w 7487769"/>
                  <a:gd name="connsiteY529" fmla="*/ 602086 h 1156852"/>
                  <a:gd name="connsiteX530" fmla="*/ 1105477 w 7487769"/>
                  <a:gd name="connsiteY530" fmla="*/ 615606 h 1156852"/>
                  <a:gd name="connsiteX531" fmla="*/ 1062212 w 7487769"/>
                  <a:gd name="connsiteY531" fmla="*/ 626422 h 1156852"/>
                  <a:gd name="connsiteX532" fmla="*/ 1055453 w 7487769"/>
                  <a:gd name="connsiteY532" fmla="*/ 628225 h 1156852"/>
                  <a:gd name="connsiteX533" fmla="*/ 1004979 w 7487769"/>
                  <a:gd name="connsiteY533" fmla="*/ 641294 h 1156852"/>
                  <a:gd name="connsiteX534" fmla="*/ 973432 w 7487769"/>
                  <a:gd name="connsiteY534" fmla="*/ 651659 h 1156852"/>
                  <a:gd name="connsiteX535" fmla="*/ 954956 w 7487769"/>
                  <a:gd name="connsiteY535" fmla="*/ 657968 h 1156852"/>
                  <a:gd name="connsiteX536" fmla="*/ 910339 w 7487769"/>
                  <a:gd name="connsiteY536" fmla="*/ 676896 h 1156852"/>
                  <a:gd name="connsiteX537" fmla="*/ 904480 w 7487769"/>
                  <a:gd name="connsiteY537" fmla="*/ 679150 h 1156852"/>
                  <a:gd name="connsiteX538" fmla="*/ 861217 w 7487769"/>
                  <a:gd name="connsiteY538" fmla="*/ 701683 h 1156852"/>
                  <a:gd name="connsiteX539" fmla="*/ 854457 w 7487769"/>
                  <a:gd name="connsiteY539" fmla="*/ 705739 h 1156852"/>
                  <a:gd name="connsiteX540" fmla="*/ 818405 w 7487769"/>
                  <a:gd name="connsiteY540" fmla="*/ 726920 h 1156852"/>
                  <a:gd name="connsiteX541" fmla="*/ 803983 w 7487769"/>
                  <a:gd name="connsiteY541" fmla="*/ 735482 h 1156852"/>
                  <a:gd name="connsiteX542" fmla="*/ 776943 w 7487769"/>
                  <a:gd name="connsiteY542" fmla="*/ 752157 h 1156852"/>
                  <a:gd name="connsiteX543" fmla="*/ 753959 w 7487769"/>
                  <a:gd name="connsiteY543" fmla="*/ 766128 h 1156852"/>
                  <a:gd name="connsiteX544" fmla="*/ 735481 w 7487769"/>
                  <a:gd name="connsiteY544" fmla="*/ 777394 h 1156852"/>
                  <a:gd name="connsiteX545" fmla="*/ 703485 w 7487769"/>
                  <a:gd name="connsiteY545" fmla="*/ 796322 h 1156852"/>
                  <a:gd name="connsiteX546" fmla="*/ 690866 w 7487769"/>
                  <a:gd name="connsiteY546" fmla="*/ 802181 h 1156852"/>
                  <a:gd name="connsiteX547" fmla="*/ 653462 w 7487769"/>
                  <a:gd name="connsiteY547" fmla="*/ 819757 h 1156852"/>
                  <a:gd name="connsiteX548" fmla="*/ 626422 w 7487769"/>
                  <a:gd name="connsiteY548" fmla="*/ 827418 h 1156852"/>
                  <a:gd name="connsiteX549" fmla="*/ 602986 w 7487769"/>
                  <a:gd name="connsiteY549" fmla="*/ 833727 h 1156852"/>
                  <a:gd name="connsiteX550" fmla="*/ 552963 w 7487769"/>
                  <a:gd name="connsiteY550" fmla="*/ 834178 h 1156852"/>
                  <a:gd name="connsiteX551" fmla="*/ 529979 w 7487769"/>
                  <a:gd name="connsiteY551" fmla="*/ 827418 h 1156852"/>
                  <a:gd name="connsiteX552" fmla="*/ 502489 w 7487769"/>
                  <a:gd name="connsiteY552" fmla="*/ 818855 h 1156852"/>
                  <a:gd name="connsiteX553" fmla="*/ 476350 w 7487769"/>
                  <a:gd name="connsiteY553" fmla="*/ 802181 h 1156852"/>
                  <a:gd name="connsiteX554" fmla="*/ 452465 w 7487769"/>
                  <a:gd name="connsiteY554" fmla="*/ 786858 h 1156852"/>
                  <a:gd name="connsiteX555" fmla="*/ 442550 w 7487769"/>
                  <a:gd name="connsiteY555" fmla="*/ 777394 h 1156852"/>
                  <a:gd name="connsiteX556" fmla="*/ 416864 w 7487769"/>
                  <a:gd name="connsiteY556" fmla="*/ 752157 h 1156852"/>
                  <a:gd name="connsiteX557" fmla="*/ 401991 w 7487769"/>
                  <a:gd name="connsiteY557" fmla="*/ 738187 h 1156852"/>
                  <a:gd name="connsiteX558" fmla="*/ 392527 w 7487769"/>
                  <a:gd name="connsiteY558" fmla="*/ 726920 h 1156852"/>
                  <a:gd name="connsiteX559" fmla="*/ 372698 w 7487769"/>
                  <a:gd name="connsiteY559" fmla="*/ 701683 h 1156852"/>
                  <a:gd name="connsiteX560" fmla="*/ 351968 w 7487769"/>
                  <a:gd name="connsiteY560" fmla="*/ 676896 h 1156852"/>
                  <a:gd name="connsiteX561" fmla="*/ 351968 w 7487769"/>
                  <a:gd name="connsiteY561" fmla="*/ 676446 h 1156852"/>
                  <a:gd name="connsiteX562" fmla="*/ 334842 w 7487769"/>
                  <a:gd name="connsiteY562" fmla="*/ 651659 h 1156852"/>
                  <a:gd name="connsiteX563" fmla="*/ 317266 w 7487769"/>
                  <a:gd name="connsiteY563" fmla="*/ 626422 h 1156852"/>
                  <a:gd name="connsiteX564" fmla="*/ 301494 w 7487769"/>
                  <a:gd name="connsiteY564" fmla="*/ 603889 h 1156852"/>
                  <a:gd name="connsiteX565" fmla="*/ 300142 w 7487769"/>
                  <a:gd name="connsiteY565" fmla="*/ 601185 h 1156852"/>
                  <a:gd name="connsiteX566" fmla="*/ 283466 w 7487769"/>
                  <a:gd name="connsiteY566" fmla="*/ 576398 h 1156852"/>
                  <a:gd name="connsiteX567" fmla="*/ 266792 w 7487769"/>
                  <a:gd name="connsiteY567" fmla="*/ 551161 h 1156852"/>
                  <a:gd name="connsiteX568" fmla="*/ 251469 w 7487769"/>
                  <a:gd name="connsiteY568" fmla="*/ 526825 h 1156852"/>
                  <a:gd name="connsiteX569" fmla="*/ 250569 w 7487769"/>
                  <a:gd name="connsiteY569" fmla="*/ 525924 h 1156852"/>
                  <a:gd name="connsiteX570" fmla="*/ 233443 w 7487769"/>
                  <a:gd name="connsiteY570" fmla="*/ 500687 h 1156852"/>
                  <a:gd name="connsiteX571" fmla="*/ 216318 w 7487769"/>
                  <a:gd name="connsiteY571" fmla="*/ 475900 h 1156852"/>
                  <a:gd name="connsiteX572" fmla="*/ 200995 w 7487769"/>
                  <a:gd name="connsiteY572" fmla="*/ 452015 h 1156852"/>
                  <a:gd name="connsiteX573" fmla="*/ 199643 w 7487769"/>
                  <a:gd name="connsiteY573" fmla="*/ 450663 h 1156852"/>
                  <a:gd name="connsiteX574" fmla="*/ 180265 w 7487769"/>
                  <a:gd name="connsiteY574" fmla="*/ 425426 h 1156852"/>
                  <a:gd name="connsiteX575" fmla="*/ 161337 w 7487769"/>
                  <a:gd name="connsiteY575" fmla="*/ 400189 h 1156852"/>
                  <a:gd name="connsiteX576" fmla="*/ 150971 w 7487769"/>
                  <a:gd name="connsiteY576" fmla="*/ 386218 h 1156852"/>
                  <a:gd name="connsiteX577" fmla="*/ 140607 w 7487769"/>
                  <a:gd name="connsiteY577" fmla="*/ 375402 h 1156852"/>
                  <a:gd name="connsiteX578" fmla="*/ 116271 w 7487769"/>
                  <a:gd name="connsiteY578" fmla="*/ 350165 h 1156852"/>
                  <a:gd name="connsiteX579" fmla="*/ 100497 w 7487769"/>
                  <a:gd name="connsiteY579" fmla="*/ 333491 h 1156852"/>
                  <a:gd name="connsiteX580" fmla="*/ 88330 w 7487769"/>
                  <a:gd name="connsiteY580" fmla="*/ 324928 h 1156852"/>
                  <a:gd name="connsiteX581" fmla="*/ 51826 w 7487769"/>
                  <a:gd name="connsiteY581" fmla="*/ 299691 h 1156852"/>
                  <a:gd name="connsiteX582" fmla="*/ 50474 w 7487769"/>
                  <a:gd name="connsiteY582" fmla="*/ 298790 h 1156852"/>
                  <a:gd name="connsiteX583" fmla="*/ 0 w 7487769"/>
                  <a:gd name="connsiteY583" fmla="*/ 283918 h 1156852"/>
                  <a:gd name="connsiteX584" fmla="*/ 0 w 7487769"/>
                  <a:gd name="connsiteY584" fmla="*/ 299691 h 1156852"/>
                  <a:gd name="connsiteX585" fmla="*/ 0 w 7487769"/>
                  <a:gd name="connsiteY585" fmla="*/ 324928 h 1156852"/>
                  <a:gd name="connsiteX586" fmla="*/ 0 w 7487769"/>
                  <a:gd name="connsiteY586" fmla="*/ 350165 h 1156852"/>
                  <a:gd name="connsiteX587" fmla="*/ 0 w 7487769"/>
                  <a:gd name="connsiteY587" fmla="*/ 375402 h 1156852"/>
                  <a:gd name="connsiteX588" fmla="*/ 0 w 7487769"/>
                  <a:gd name="connsiteY588" fmla="*/ 400189 h 1156852"/>
                  <a:gd name="connsiteX589" fmla="*/ 0 w 7487769"/>
                  <a:gd name="connsiteY589" fmla="*/ 425426 h 1156852"/>
                  <a:gd name="connsiteX590" fmla="*/ 0 w 7487769"/>
                  <a:gd name="connsiteY590" fmla="*/ 450663 h 1156852"/>
                  <a:gd name="connsiteX591" fmla="*/ 0 w 7487769"/>
                  <a:gd name="connsiteY591" fmla="*/ 475900 h 1156852"/>
                  <a:gd name="connsiteX592" fmla="*/ 0 w 7487769"/>
                  <a:gd name="connsiteY592" fmla="*/ 500687 h 1156852"/>
                  <a:gd name="connsiteX593" fmla="*/ 0 w 7487769"/>
                  <a:gd name="connsiteY593" fmla="*/ 525924 h 1156852"/>
                  <a:gd name="connsiteX594" fmla="*/ 0 w 7487769"/>
                  <a:gd name="connsiteY594" fmla="*/ 551161 h 1156852"/>
                  <a:gd name="connsiteX595" fmla="*/ 0 w 7487769"/>
                  <a:gd name="connsiteY595" fmla="*/ 576398 h 1156852"/>
                  <a:gd name="connsiteX596" fmla="*/ 0 w 7487769"/>
                  <a:gd name="connsiteY596" fmla="*/ 601185 h 1156852"/>
                  <a:gd name="connsiteX597" fmla="*/ 0 w 7487769"/>
                  <a:gd name="connsiteY597" fmla="*/ 605691 h 1156852"/>
                  <a:gd name="connsiteX598" fmla="*/ 50474 w 7487769"/>
                  <a:gd name="connsiteY598" fmla="*/ 621465 h 1156852"/>
                  <a:gd name="connsiteX599" fmla="*/ 57685 w 7487769"/>
                  <a:gd name="connsiteY599" fmla="*/ 626422 h 1156852"/>
                  <a:gd name="connsiteX600" fmla="*/ 95089 w 7487769"/>
                  <a:gd name="connsiteY600" fmla="*/ 651659 h 1156852"/>
                  <a:gd name="connsiteX601" fmla="*/ 100497 w 7487769"/>
                  <a:gd name="connsiteY601" fmla="*/ 655264 h 1156852"/>
                  <a:gd name="connsiteX602" fmla="*/ 120326 w 7487769"/>
                  <a:gd name="connsiteY602" fmla="*/ 676896 h 1156852"/>
                  <a:gd name="connsiteX603" fmla="*/ 144211 w 7487769"/>
                  <a:gd name="connsiteY603" fmla="*/ 701683 h 1156852"/>
                  <a:gd name="connsiteX604" fmla="*/ 150971 w 7487769"/>
                  <a:gd name="connsiteY604" fmla="*/ 708893 h 1156852"/>
                  <a:gd name="connsiteX605" fmla="*/ 164492 w 7487769"/>
                  <a:gd name="connsiteY605" fmla="*/ 726920 h 1156852"/>
                  <a:gd name="connsiteX606" fmla="*/ 183419 w 7487769"/>
                  <a:gd name="connsiteY606" fmla="*/ 752157 h 1156852"/>
                  <a:gd name="connsiteX607" fmla="*/ 200995 w 7487769"/>
                  <a:gd name="connsiteY607" fmla="*/ 775141 h 1156852"/>
                  <a:gd name="connsiteX608" fmla="*/ 202347 w 7487769"/>
                  <a:gd name="connsiteY608" fmla="*/ 777394 h 1156852"/>
                  <a:gd name="connsiteX609" fmla="*/ 219473 w 7487769"/>
                  <a:gd name="connsiteY609" fmla="*/ 802181 h 1156852"/>
                  <a:gd name="connsiteX610" fmla="*/ 236598 w 7487769"/>
                  <a:gd name="connsiteY610" fmla="*/ 827418 h 1156852"/>
                  <a:gd name="connsiteX611" fmla="*/ 251469 w 7487769"/>
                  <a:gd name="connsiteY611" fmla="*/ 849500 h 1156852"/>
                  <a:gd name="connsiteX612" fmla="*/ 253273 w 7487769"/>
                  <a:gd name="connsiteY612" fmla="*/ 852655 h 1156852"/>
                  <a:gd name="connsiteX613" fmla="*/ 269947 w 7487769"/>
                  <a:gd name="connsiteY613" fmla="*/ 877892 h 1156852"/>
                  <a:gd name="connsiteX614" fmla="*/ 286621 w 7487769"/>
                  <a:gd name="connsiteY614" fmla="*/ 902679 h 1156852"/>
                  <a:gd name="connsiteX615" fmla="*/ 301494 w 7487769"/>
                  <a:gd name="connsiteY615" fmla="*/ 926564 h 1156852"/>
                  <a:gd name="connsiteX616" fmla="*/ 302846 w 7487769"/>
                  <a:gd name="connsiteY616" fmla="*/ 927916 h 1156852"/>
                  <a:gd name="connsiteX617" fmla="*/ 319970 w 7487769"/>
                  <a:gd name="connsiteY617" fmla="*/ 953153 h 1156852"/>
                  <a:gd name="connsiteX618" fmla="*/ 337546 w 7487769"/>
                  <a:gd name="connsiteY618" fmla="*/ 978390 h 1156852"/>
                  <a:gd name="connsiteX619" fmla="*/ 351968 w 7487769"/>
                  <a:gd name="connsiteY619" fmla="*/ 999121 h 1156852"/>
                  <a:gd name="connsiteX620" fmla="*/ 355573 w 7487769"/>
                  <a:gd name="connsiteY620" fmla="*/ 1003176 h 1156852"/>
                  <a:gd name="connsiteX621" fmla="*/ 376303 w 7487769"/>
                  <a:gd name="connsiteY621" fmla="*/ 1028414 h 1156852"/>
                  <a:gd name="connsiteX622" fmla="*/ 396132 w 7487769"/>
                  <a:gd name="connsiteY622" fmla="*/ 1053651 h 1156852"/>
                  <a:gd name="connsiteX623" fmla="*/ 401991 w 7487769"/>
                  <a:gd name="connsiteY623" fmla="*/ 1060861 h 1156852"/>
                  <a:gd name="connsiteX624" fmla="*/ 420919 w 7487769"/>
                  <a:gd name="connsiteY624" fmla="*/ 1078888 h 1156852"/>
                  <a:gd name="connsiteX625" fmla="*/ 446607 w 7487769"/>
                  <a:gd name="connsiteY625" fmla="*/ 1103675 h 1156852"/>
                  <a:gd name="connsiteX626" fmla="*/ 452465 w 7487769"/>
                  <a:gd name="connsiteY626" fmla="*/ 1109533 h 1156852"/>
                  <a:gd name="connsiteX627" fmla="*/ 483111 w 7487769"/>
                  <a:gd name="connsiteY627" fmla="*/ 1128912 h 1156852"/>
                  <a:gd name="connsiteX628" fmla="*/ 502489 w 7487769"/>
                  <a:gd name="connsiteY628" fmla="*/ 1141530 h 1156852"/>
                  <a:gd name="connsiteX629" fmla="*/ 546653 w 7487769"/>
                  <a:gd name="connsiteY629" fmla="*/ 1154149 h 1156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</a:cxnLst>
                <a:rect l="l" t="t" r="r" b="b"/>
                <a:pathLst>
                  <a:path w="7487769" h="1156852">
                    <a:moveTo>
                      <a:pt x="552963" y="1155951"/>
                    </a:moveTo>
                    <a:lnTo>
                      <a:pt x="602986" y="1156853"/>
                    </a:lnTo>
                    <a:lnTo>
                      <a:pt x="613352" y="1154149"/>
                    </a:lnTo>
                    <a:lnTo>
                      <a:pt x="653462" y="1142432"/>
                    </a:lnTo>
                    <a:lnTo>
                      <a:pt x="682303" y="1128912"/>
                    </a:lnTo>
                    <a:lnTo>
                      <a:pt x="703485" y="1118997"/>
                    </a:lnTo>
                    <a:lnTo>
                      <a:pt x="728722" y="1103675"/>
                    </a:lnTo>
                    <a:lnTo>
                      <a:pt x="753959" y="1089704"/>
                    </a:lnTo>
                    <a:lnTo>
                      <a:pt x="771535" y="1078888"/>
                    </a:lnTo>
                    <a:lnTo>
                      <a:pt x="803983" y="1058158"/>
                    </a:lnTo>
                    <a:lnTo>
                      <a:pt x="811644" y="1053651"/>
                    </a:lnTo>
                    <a:lnTo>
                      <a:pt x="852654" y="1028414"/>
                    </a:lnTo>
                    <a:lnTo>
                      <a:pt x="854457" y="1027512"/>
                    </a:lnTo>
                    <a:lnTo>
                      <a:pt x="901327" y="1003176"/>
                    </a:lnTo>
                    <a:lnTo>
                      <a:pt x="904480" y="1001825"/>
                    </a:lnTo>
                    <a:lnTo>
                      <a:pt x="954956" y="980193"/>
                    </a:lnTo>
                    <a:lnTo>
                      <a:pt x="960813" y="978390"/>
                    </a:lnTo>
                    <a:lnTo>
                      <a:pt x="1004979" y="963969"/>
                    </a:lnTo>
                    <a:lnTo>
                      <a:pt x="1043736" y="953153"/>
                    </a:lnTo>
                    <a:lnTo>
                      <a:pt x="1055453" y="949998"/>
                    </a:lnTo>
                    <a:lnTo>
                      <a:pt x="1105477" y="938281"/>
                    </a:lnTo>
                    <a:lnTo>
                      <a:pt x="1141529" y="927916"/>
                    </a:lnTo>
                    <a:lnTo>
                      <a:pt x="1155951" y="923860"/>
                    </a:lnTo>
                    <a:lnTo>
                      <a:pt x="1205974" y="908087"/>
                    </a:lnTo>
                    <a:lnTo>
                      <a:pt x="1219044" y="902679"/>
                    </a:lnTo>
                    <a:lnTo>
                      <a:pt x="1256448" y="887807"/>
                    </a:lnTo>
                    <a:lnTo>
                      <a:pt x="1278531" y="877892"/>
                    </a:lnTo>
                    <a:lnTo>
                      <a:pt x="1306472" y="864823"/>
                    </a:lnTo>
                    <a:lnTo>
                      <a:pt x="1332161" y="852655"/>
                    </a:lnTo>
                    <a:lnTo>
                      <a:pt x="1356946" y="840487"/>
                    </a:lnTo>
                    <a:lnTo>
                      <a:pt x="1382183" y="827418"/>
                    </a:lnTo>
                    <a:lnTo>
                      <a:pt x="1406971" y="815250"/>
                    </a:lnTo>
                    <a:lnTo>
                      <a:pt x="1434912" y="802181"/>
                    </a:lnTo>
                    <a:lnTo>
                      <a:pt x="1457445" y="791815"/>
                    </a:lnTo>
                    <a:lnTo>
                      <a:pt x="1492145" y="777394"/>
                    </a:lnTo>
                    <a:lnTo>
                      <a:pt x="1507468" y="770634"/>
                    </a:lnTo>
                    <a:lnTo>
                      <a:pt x="1554337" y="752157"/>
                    </a:lnTo>
                    <a:lnTo>
                      <a:pt x="1557942" y="750805"/>
                    </a:lnTo>
                    <a:lnTo>
                      <a:pt x="1607966" y="730525"/>
                    </a:lnTo>
                    <a:lnTo>
                      <a:pt x="1616078" y="726920"/>
                    </a:lnTo>
                    <a:lnTo>
                      <a:pt x="1658440" y="708443"/>
                    </a:lnTo>
                    <a:lnTo>
                      <a:pt x="1670608" y="701683"/>
                    </a:lnTo>
                    <a:lnTo>
                      <a:pt x="1708465" y="681403"/>
                    </a:lnTo>
                    <a:lnTo>
                      <a:pt x="1715674" y="676896"/>
                    </a:lnTo>
                    <a:lnTo>
                      <a:pt x="1753981" y="651659"/>
                    </a:lnTo>
                    <a:lnTo>
                      <a:pt x="1758939" y="648505"/>
                    </a:lnTo>
                    <a:lnTo>
                      <a:pt x="1786428" y="626422"/>
                    </a:lnTo>
                    <a:lnTo>
                      <a:pt x="1808962" y="608395"/>
                    </a:lnTo>
                    <a:lnTo>
                      <a:pt x="1817524" y="601185"/>
                    </a:lnTo>
                    <a:lnTo>
                      <a:pt x="1845465" y="576398"/>
                    </a:lnTo>
                    <a:lnTo>
                      <a:pt x="1859436" y="563780"/>
                    </a:lnTo>
                    <a:lnTo>
                      <a:pt x="1872054" y="551161"/>
                    </a:lnTo>
                    <a:lnTo>
                      <a:pt x="1898193" y="525924"/>
                    </a:lnTo>
                    <a:lnTo>
                      <a:pt x="1909460" y="514657"/>
                    </a:lnTo>
                    <a:lnTo>
                      <a:pt x="1923882" y="500687"/>
                    </a:lnTo>
                    <a:lnTo>
                      <a:pt x="1949119" y="475900"/>
                    </a:lnTo>
                    <a:lnTo>
                      <a:pt x="1959934" y="465084"/>
                    </a:lnTo>
                    <a:lnTo>
                      <a:pt x="1976157" y="450663"/>
                    </a:lnTo>
                    <a:lnTo>
                      <a:pt x="2003197" y="425426"/>
                    </a:lnTo>
                    <a:lnTo>
                      <a:pt x="2009957" y="419117"/>
                    </a:lnTo>
                    <a:lnTo>
                      <a:pt x="2034293" y="400189"/>
                    </a:lnTo>
                    <a:lnTo>
                      <a:pt x="2060433" y="379909"/>
                    </a:lnTo>
                    <a:lnTo>
                      <a:pt x="2068093" y="375402"/>
                    </a:lnTo>
                    <a:lnTo>
                      <a:pt x="2110456" y="350616"/>
                    </a:lnTo>
                    <a:lnTo>
                      <a:pt x="2111356" y="350165"/>
                    </a:lnTo>
                    <a:lnTo>
                      <a:pt x="2160930" y="331688"/>
                    </a:lnTo>
                    <a:lnTo>
                      <a:pt x="2197433" y="324928"/>
                    </a:lnTo>
                    <a:lnTo>
                      <a:pt x="2210954" y="322224"/>
                    </a:lnTo>
                    <a:lnTo>
                      <a:pt x="2261428" y="323126"/>
                    </a:lnTo>
                    <a:lnTo>
                      <a:pt x="2273595" y="324928"/>
                    </a:lnTo>
                    <a:lnTo>
                      <a:pt x="2311451" y="331238"/>
                    </a:lnTo>
                    <a:lnTo>
                      <a:pt x="2361926" y="343405"/>
                    </a:lnTo>
                    <a:lnTo>
                      <a:pt x="2382657" y="350165"/>
                    </a:lnTo>
                    <a:lnTo>
                      <a:pt x="2411949" y="359629"/>
                    </a:lnTo>
                    <a:lnTo>
                      <a:pt x="2457917" y="375402"/>
                    </a:lnTo>
                    <a:lnTo>
                      <a:pt x="2462423" y="376755"/>
                    </a:lnTo>
                    <a:lnTo>
                      <a:pt x="2512448" y="395682"/>
                    </a:lnTo>
                    <a:lnTo>
                      <a:pt x="2524164" y="400189"/>
                    </a:lnTo>
                    <a:lnTo>
                      <a:pt x="2562922" y="415962"/>
                    </a:lnTo>
                    <a:lnTo>
                      <a:pt x="2583652" y="425426"/>
                    </a:lnTo>
                    <a:lnTo>
                      <a:pt x="2612945" y="438045"/>
                    </a:lnTo>
                    <a:lnTo>
                      <a:pt x="2641337" y="450663"/>
                    </a:lnTo>
                    <a:lnTo>
                      <a:pt x="2663419" y="461479"/>
                    </a:lnTo>
                    <a:lnTo>
                      <a:pt x="2690009" y="475900"/>
                    </a:lnTo>
                    <a:lnTo>
                      <a:pt x="2713443" y="487618"/>
                    </a:lnTo>
                    <a:lnTo>
                      <a:pt x="2737779" y="500687"/>
                    </a:lnTo>
                    <a:lnTo>
                      <a:pt x="2763917" y="514657"/>
                    </a:lnTo>
                    <a:lnTo>
                      <a:pt x="2784647" y="525924"/>
                    </a:lnTo>
                    <a:lnTo>
                      <a:pt x="2813942" y="542148"/>
                    </a:lnTo>
                    <a:lnTo>
                      <a:pt x="2833320" y="551161"/>
                    </a:lnTo>
                    <a:lnTo>
                      <a:pt x="2864416" y="565582"/>
                    </a:lnTo>
                    <a:lnTo>
                      <a:pt x="2890554" y="576398"/>
                    </a:lnTo>
                    <a:lnTo>
                      <a:pt x="2914439" y="585862"/>
                    </a:lnTo>
                    <a:lnTo>
                      <a:pt x="2964913" y="599382"/>
                    </a:lnTo>
                    <a:lnTo>
                      <a:pt x="2977982" y="601185"/>
                    </a:lnTo>
                    <a:lnTo>
                      <a:pt x="3014937" y="606593"/>
                    </a:lnTo>
                    <a:lnTo>
                      <a:pt x="3065411" y="607494"/>
                    </a:lnTo>
                    <a:lnTo>
                      <a:pt x="3109125" y="601185"/>
                    </a:lnTo>
                    <a:lnTo>
                      <a:pt x="3115885" y="600283"/>
                    </a:lnTo>
                    <a:lnTo>
                      <a:pt x="3165909" y="588566"/>
                    </a:lnTo>
                    <a:lnTo>
                      <a:pt x="3205567" y="576398"/>
                    </a:lnTo>
                    <a:lnTo>
                      <a:pt x="3216384" y="572793"/>
                    </a:lnTo>
                    <a:lnTo>
                      <a:pt x="3266407" y="555217"/>
                    </a:lnTo>
                    <a:lnTo>
                      <a:pt x="3277673" y="551161"/>
                    </a:lnTo>
                    <a:lnTo>
                      <a:pt x="3316881" y="537191"/>
                    </a:lnTo>
                    <a:lnTo>
                      <a:pt x="3353835" y="525924"/>
                    </a:lnTo>
                    <a:lnTo>
                      <a:pt x="3366905" y="521868"/>
                    </a:lnTo>
                    <a:lnTo>
                      <a:pt x="3417379" y="510601"/>
                    </a:lnTo>
                    <a:lnTo>
                      <a:pt x="3467403" y="505644"/>
                    </a:lnTo>
                    <a:lnTo>
                      <a:pt x="3517877" y="507447"/>
                    </a:lnTo>
                    <a:lnTo>
                      <a:pt x="3567900" y="516911"/>
                    </a:lnTo>
                    <a:lnTo>
                      <a:pt x="3596292" y="525924"/>
                    </a:lnTo>
                    <a:lnTo>
                      <a:pt x="3618374" y="533585"/>
                    </a:lnTo>
                    <a:lnTo>
                      <a:pt x="3657583" y="551161"/>
                    </a:lnTo>
                    <a:lnTo>
                      <a:pt x="3668399" y="555668"/>
                    </a:lnTo>
                    <a:lnTo>
                      <a:pt x="3708057" y="576398"/>
                    </a:lnTo>
                    <a:lnTo>
                      <a:pt x="3718873" y="581806"/>
                    </a:lnTo>
                    <a:lnTo>
                      <a:pt x="3756728" y="601185"/>
                    </a:lnTo>
                    <a:lnTo>
                      <a:pt x="3768896" y="607494"/>
                    </a:lnTo>
                    <a:lnTo>
                      <a:pt x="3807202" y="626422"/>
                    </a:lnTo>
                    <a:lnTo>
                      <a:pt x="3819371" y="632281"/>
                    </a:lnTo>
                    <a:lnTo>
                      <a:pt x="3869394" y="651208"/>
                    </a:lnTo>
                    <a:lnTo>
                      <a:pt x="3870746" y="651659"/>
                    </a:lnTo>
                    <a:lnTo>
                      <a:pt x="3919868" y="666531"/>
                    </a:lnTo>
                    <a:lnTo>
                      <a:pt x="3969893" y="675995"/>
                    </a:lnTo>
                    <a:lnTo>
                      <a:pt x="3974399" y="676896"/>
                    </a:lnTo>
                    <a:lnTo>
                      <a:pt x="4020367" y="682755"/>
                    </a:lnTo>
                    <a:lnTo>
                      <a:pt x="4070390" y="687262"/>
                    </a:lnTo>
                    <a:lnTo>
                      <a:pt x="4120865" y="692670"/>
                    </a:lnTo>
                    <a:lnTo>
                      <a:pt x="4170888" y="698979"/>
                    </a:lnTo>
                    <a:lnTo>
                      <a:pt x="4185759" y="701683"/>
                    </a:lnTo>
                    <a:lnTo>
                      <a:pt x="4221362" y="708443"/>
                    </a:lnTo>
                    <a:lnTo>
                      <a:pt x="4271387" y="720160"/>
                    </a:lnTo>
                    <a:lnTo>
                      <a:pt x="4298876" y="726920"/>
                    </a:lnTo>
                    <a:lnTo>
                      <a:pt x="4321861" y="732779"/>
                    </a:lnTo>
                    <a:lnTo>
                      <a:pt x="4371884" y="745397"/>
                    </a:lnTo>
                    <a:lnTo>
                      <a:pt x="4399824" y="752157"/>
                    </a:lnTo>
                    <a:lnTo>
                      <a:pt x="4422358" y="758016"/>
                    </a:lnTo>
                    <a:lnTo>
                      <a:pt x="4472382" y="767930"/>
                    </a:lnTo>
                    <a:lnTo>
                      <a:pt x="4518800" y="777394"/>
                    </a:lnTo>
                    <a:lnTo>
                      <a:pt x="4522856" y="777845"/>
                    </a:lnTo>
                    <a:lnTo>
                      <a:pt x="4572880" y="785957"/>
                    </a:lnTo>
                    <a:lnTo>
                      <a:pt x="4623354" y="793618"/>
                    </a:lnTo>
                    <a:lnTo>
                      <a:pt x="4673377" y="799477"/>
                    </a:lnTo>
                    <a:lnTo>
                      <a:pt x="4723851" y="801730"/>
                    </a:lnTo>
                    <a:lnTo>
                      <a:pt x="4773876" y="799026"/>
                    </a:lnTo>
                    <a:lnTo>
                      <a:pt x="4824350" y="788210"/>
                    </a:lnTo>
                    <a:lnTo>
                      <a:pt x="4849587" y="777394"/>
                    </a:lnTo>
                    <a:lnTo>
                      <a:pt x="4874374" y="767029"/>
                    </a:lnTo>
                    <a:lnTo>
                      <a:pt x="4897357" y="752157"/>
                    </a:lnTo>
                    <a:lnTo>
                      <a:pt x="4924848" y="734581"/>
                    </a:lnTo>
                    <a:lnTo>
                      <a:pt x="4933411" y="726920"/>
                    </a:lnTo>
                    <a:lnTo>
                      <a:pt x="4962704" y="701683"/>
                    </a:lnTo>
                    <a:lnTo>
                      <a:pt x="4974871" y="691317"/>
                    </a:lnTo>
                    <a:lnTo>
                      <a:pt x="4988842" y="676896"/>
                    </a:lnTo>
                    <a:lnTo>
                      <a:pt x="5013178" y="651659"/>
                    </a:lnTo>
                    <a:lnTo>
                      <a:pt x="5025345" y="639041"/>
                    </a:lnTo>
                    <a:lnTo>
                      <a:pt x="5035711" y="626422"/>
                    </a:lnTo>
                    <a:lnTo>
                      <a:pt x="5058244" y="601185"/>
                    </a:lnTo>
                    <a:lnTo>
                      <a:pt x="5075370" y="581356"/>
                    </a:lnTo>
                    <a:lnTo>
                      <a:pt x="5079877" y="576398"/>
                    </a:lnTo>
                    <a:lnTo>
                      <a:pt x="5101959" y="551161"/>
                    </a:lnTo>
                    <a:lnTo>
                      <a:pt x="5124041" y="525924"/>
                    </a:lnTo>
                    <a:lnTo>
                      <a:pt x="5125844" y="524121"/>
                    </a:lnTo>
                    <a:lnTo>
                      <a:pt x="5147476" y="500687"/>
                    </a:lnTo>
                    <a:lnTo>
                      <a:pt x="5170910" y="475900"/>
                    </a:lnTo>
                    <a:lnTo>
                      <a:pt x="5175867" y="470492"/>
                    </a:lnTo>
                    <a:lnTo>
                      <a:pt x="5197950" y="450663"/>
                    </a:lnTo>
                    <a:lnTo>
                      <a:pt x="5226342" y="425877"/>
                    </a:lnTo>
                    <a:lnTo>
                      <a:pt x="5226792" y="425426"/>
                    </a:lnTo>
                    <a:lnTo>
                      <a:pt x="5264198" y="400189"/>
                    </a:lnTo>
                    <a:lnTo>
                      <a:pt x="5276365" y="392528"/>
                    </a:lnTo>
                    <a:lnTo>
                      <a:pt x="5322332" y="375402"/>
                    </a:lnTo>
                    <a:lnTo>
                      <a:pt x="5326839" y="373600"/>
                    </a:lnTo>
                    <a:lnTo>
                      <a:pt x="5376863" y="368643"/>
                    </a:lnTo>
                    <a:lnTo>
                      <a:pt x="5414268" y="375402"/>
                    </a:lnTo>
                    <a:lnTo>
                      <a:pt x="5427337" y="377656"/>
                    </a:lnTo>
                    <a:lnTo>
                      <a:pt x="5477360" y="397034"/>
                    </a:lnTo>
                    <a:lnTo>
                      <a:pt x="5483219" y="400189"/>
                    </a:lnTo>
                    <a:lnTo>
                      <a:pt x="5525131" y="425426"/>
                    </a:lnTo>
                    <a:lnTo>
                      <a:pt x="5527836" y="426778"/>
                    </a:lnTo>
                    <a:lnTo>
                      <a:pt x="5558030" y="450663"/>
                    </a:lnTo>
                    <a:lnTo>
                      <a:pt x="5577859" y="465084"/>
                    </a:lnTo>
                    <a:lnTo>
                      <a:pt x="5590477" y="475900"/>
                    </a:lnTo>
                    <a:lnTo>
                      <a:pt x="5620221" y="500687"/>
                    </a:lnTo>
                    <a:lnTo>
                      <a:pt x="5628333" y="507898"/>
                    </a:lnTo>
                    <a:lnTo>
                      <a:pt x="5648162" y="525924"/>
                    </a:lnTo>
                    <a:lnTo>
                      <a:pt x="5676103" y="551161"/>
                    </a:lnTo>
                    <a:lnTo>
                      <a:pt x="5678357" y="553415"/>
                    </a:lnTo>
                    <a:lnTo>
                      <a:pt x="5703594" y="576398"/>
                    </a:lnTo>
                    <a:lnTo>
                      <a:pt x="5728831" y="598932"/>
                    </a:lnTo>
                    <a:lnTo>
                      <a:pt x="5731535" y="601185"/>
                    </a:lnTo>
                    <a:lnTo>
                      <a:pt x="5760828" y="626422"/>
                    </a:lnTo>
                    <a:lnTo>
                      <a:pt x="5778854" y="642195"/>
                    </a:lnTo>
                    <a:lnTo>
                      <a:pt x="5791473" y="651659"/>
                    </a:lnTo>
                    <a:lnTo>
                      <a:pt x="5822569" y="676896"/>
                    </a:lnTo>
                    <a:lnTo>
                      <a:pt x="5829328" y="681854"/>
                    </a:lnTo>
                    <a:lnTo>
                      <a:pt x="5860875" y="701683"/>
                    </a:lnTo>
                    <a:lnTo>
                      <a:pt x="5879353" y="713851"/>
                    </a:lnTo>
                    <a:lnTo>
                      <a:pt x="5907294" y="726920"/>
                    </a:lnTo>
                    <a:lnTo>
                      <a:pt x="5929827" y="738187"/>
                    </a:lnTo>
                    <a:lnTo>
                      <a:pt x="5973992" y="752157"/>
                    </a:lnTo>
                    <a:lnTo>
                      <a:pt x="5979851" y="753960"/>
                    </a:lnTo>
                    <a:lnTo>
                      <a:pt x="6030325" y="760720"/>
                    </a:lnTo>
                    <a:lnTo>
                      <a:pt x="6080348" y="760269"/>
                    </a:lnTo>
                    <a:lnTo>
                      <a:pt x="6130822" y="753960"/>
                    </a:lnTo>
                    <a:lnTo>
                      <a:pt x="6138484" y="752157"/>
                    </a:lnTo>
                    <a:lnTo>
                      <a:pt x="6180847" y="741792"/>
                    </a:lnTo>
                    <a:lnTo>
                      <a:pt x="6225462" y="726920"/>
                    </a:lnTo>
                    <a:lnTo>
                      <a:pt x="6231321" y="725117"/>
                    </a:lnTo>
                    <a:lnTo>
                      <a:pt x="6281344" y="706640"/>
                    </a:lnTo>
                    <a:lnTo>
                      <a:pt x="6293061" y="701683"/>
                    </a:lnTo>
                    <a:lnTo>
                      <a:pt x="6331819" y="685910"/>
                    </a:lnTo>
                    <a:lnTo>
                      <a:pt x="6352098" y="676896"/>
                    </a:lnTo>
                    <a:lnTo>
                      <a:pt x="6381842" y="663376"/>
                    </a:lnTo>
                    <a:lnTo>
                      <a:pt x="6406629" y="651659"/>
                    </a:lnTo>
                    <a:lnTo>
                      <a:pt x="6432316" y="639491"/>
                    </a:lnTo>
                    <a:lnTo>
                      <a:pt x="6458455" y="626422"/>
                    </a:lnTo>
                    <a:lnTo>
                      <a:pt x="6482340" y="614254"/>
                    </a:lnTo>
                    <a:lnTo>
                      <a:pt x="6508929" y="601185"/>
                    </a:lnTo>
                    <a:lnTo>
                      <a:pt x="6532814" y="589918"/>
                    </a:lnTo>
                    <a:lnTo>
                      <a:pt x="6563910" y="576398"/>
                    </a:lnTo>
                    <a:lnTo>
                      <a:pt x="6582837" y="567836"/>
                    </a:lnTo>
                    <a:lnTo>
                      <a:pt x="6631510" y="551161"/>
                    </a:lnTo>
                    <a:lnTo>
                      <a:pt x="6633313" y="550711"/>
                    </a:lnTo>
                    <a:lnTo>
                      <a:pt x="6683336" y="543500"/>
                    </a:lnTo>
                    <a:lnTo>
                      <a:pt x="6733810" y="548908"/>
                    </a:lnTo>
                    <a:lnTo>
                      <a:pt x="6739218" y="551161"/>
                    </a:lnTo>
                    <a:lnTo>
                      <a:pt x="6783834" y="569638"/>
                    </a:lnTo>
                    <a:lnTo>
                      <a:pt x="6792847" y="576398"/>
                    </a:lnTo>
                    <a:lnTo>
                      <a:pt x="6825294" y="601185"/>
                    </a:lnTo>
                    <a:lnTo>
                      <a:pt x="6834308" y="607945"/>
                    </a:lnTo>
                    <a:lnTo>
                      <a:pt x="6851434" y="626422"/>
                    </a:lnTo>
                    <a:lnTo>
                      <a:pt x="6873967" y="651659"/>
                    </a:lnTo>
                    <a:lnTo>
                      <a:pt x="6884331" y="663376"/>
                    </a:lnTo>
                    <a:lnTo>
                      <a:pt x="6894246" y="676896"/>
                    </a:lnTo>
                    <a:lnTo>
                      <a:pt x="6911822" y="701683"/>
                    </a:lnTo>
                    <a:lnTo>
                      <a:pt x="6929849" y="726920"/>
                    </a:lnTo>
                    <a:lnTo>
                      <a:pt x="6934805" y="733680"/>
                    </a:lnTo>
                    <a:lnTo>
                      <a:pt x="6946974" y="752157"/>
                    </a:lnTo>
                    <a:lnTo>
                      <a:pt x="6962296" y="777394"/>
                    </a:lnTo>
                    <a:lnTo>
                      <a:pt x="6978520" y="802181"/>
                    </a:lnTo>
                    <a:lnTo>
                      <a:pt x="6984830" y="812997"/>
                    </a:lnTo>
                    <a:lnTo>
                      <a:pt x="6993843" y="827418"/>
                    </a:lnTo>
                    <a:lnTo>
                      <a:pt x="7009616" y="852655"/>
                    </a:lnTo>
                    <a:lnTo>
                      <a:pt x="7024938" y="877892"/>
                    </a:lnTo>
                    <a:lnTo>
                      <a:pt x="7035304" y="894567"/>
                    </a:lnTo>
                    <a:lnTo>
                      <a:pt x="7040711" y="902679"/>
                    </a:lnTo>
                    <a:lnTo>
                      <a:pt x="7056936" y="927916"/>
                    </a:lnTo>
                    <a:lnTo>
                      <a:pt x="7073610" y="953153"/>
                    </a:lnTo>
                    <a:lnTo>
                      <a:pt x="7085328" y="971630"/>
                    </a:lnTo>
                    <a:lnTo>
                      <a:pt x="7090736" y="978390"/>
                    </a:lnTo>
                    <a:lnTo>
                      <a:pt x="7109663" y="1003176"/>
                    </a:lnTo>
                    <a:lnTo>
                      <a:pt x="7129042" y="1028414"/>
                    </a:lnTo>
                    <a:lnTo>
                      <a:pt x="7135802" y="1037427"/>
                    </a:lnTo>
                    <a:lnTo>
                      <a:pt x="7152025" y="1053651"/>
                    </a:lnTo>
                    <a:lnTo>
                      <a:pt x="7177262" y="1078888"/>
                    </a:lnTo>
                    <a:lnTo>
                      <a:pt x="7186276" y="1087451"/>
                    </a:lnTo>
                    <a:lnTo>
                      <a:pt x="7213766" y="1103675"/>
                    </a:lnTo>
                    <a:lnTo>
                      <a:pt x="7236299" y="1118096"/>
                    </a:lnTo>
                    <a:lnTo>
                      <a:pt x="7286775" y="1128912"/>
                    </a:lnTo>
                    <a:lnTo>
                      <a:pt x="7336797" y="1122602"/>
                    </a:lnTo>
                    <a:lnTo>
                      <a:pt x="7382315" y="1103675"/>
                    </a:lnTo>
                    <a:lnTo>
                      <a:pt x="7387272" y="1101872"/>
                    </a:lnTo>
                    <a:lnTo>
                      <a:pt x="7426930" y="1078888"/>
                    </a:lnTo>
                    <a:lnTo>
                      <a:pt x="7437296" y="1072579"/>
                    </a:lnTo>
                    <a:lnTo>
                      <a:pt x="7463434" y="1053651"/>
                    </a:lnTo>
                    <a:lnTo>
                      <a:pt x="7487770" y="1036976"/>
                    </a:lnTo>
                    <a:lnTo>
                      <a:pt x="7487770" y="1028414"/>
                    </a:lnTo>
                    <a:lnTo>
                      <a:pt x="7487770" y="1003176"/>
                    </a:lnTo>
                    <a:lnTo>
                      <a:pt x="7487770" y="978390"/>
                    </a:lnTo>
                    <a:lnTo>
                      <a:pt x="7487770" y="953153"/>
                    </a:lnTo>
                    <a:lnTo>
                      <a:pt x="7487770" y="927916"/>
                    </a:lnTo>
                    <a:lnTo>
                      <a:pt x="7487770" y="902679"/>
                    </a:lnTo>
                    <a:lnTo>
                      <a:pt x="7487770" y="877892"/>
                    </a:lnTo>
                    <a:lnTo>
                      <a:pt x="7487770" y="852655"/>
                    </a:lnTo>
                    <a:lnTo>
                      <a:pt x="7487770" y="827418"/>
                    </a:lnTo>
                    <a:lnTo>
                      <a:pt x="7487770" y="802181"/>
                    </a:lnTo>
                    <a:lnTo>
                      <a:pt x="7487770" y="777394"/>
                    </a:lnTo>
                    <a:lnTo>
                      <a:pt x="7487770" y="752157"/>
                    </a:lnTo>
                    <a:lnTo>
                      <a:pt x="7487770" y="726920"/>
                    </a:lnTo>
                    <a:lnTo>
                      <a:pt x="7487770" y="714752"/>
                    </a:lnTo>
                    <a:lnTo>
                      <a:pt x="7469744" y="726920"/>
                    </a:lnTo>
                    <a:lnTo>
                      <a:pt x="7437296" y="749453"/>
                    </a:lnTo>
                    <a:lnTo>
                      <a:pt x="7432789" y="752157"/>
                    </a:lnTo>
                    <a:lnTo>
                      <a:pt x="7391778" y="777394"/>
                    </a:lnTo>
                    <a:lnTo>
                      <a:pt x="7387272" y="780098"/>
                    </a:lnTo>
                    <a:lnTo>
                      <a:pt x="7336797" y="799477"/>
                    </a:lnTo>
                    <a:lnTo>
                      <a:pt x="7315616" y="802181"/>
                    </a:lnTo>
                    <a:lnTo>
                      <a:pt x="7286775" y="806237"/>
                    </a:lnTo>
                    <a:lnTo>
                      <a:pt x="7270099" y="802181"/>
                    </a:lnTo>
                    <a:lnTo>
                      <a:pt x="7236299" y="794970"/>
                    </a:lnTo>
                    <a:lnTo>
                      <a:pt x="7206557" y="777394"/>
                    </a:lnTo>
                    <a:lnTo>
                      <a:pt x="7186276" y="764325"/>
                    </a:lnTo>
                    <a:lnTo>
                      <a:pt x="7173658" y="752157"/>
                    </a:lnTo>
                    <a:lnTo>
                      <a:pt x="7148421" y="726920"/>
                    </a:lnTo>
                    <a:lnTo>
                      <a:pt x="7135802" y="714301"/>
                    </a:lnTo>
                    <a:lnTo>
                      <a:pt x="7126337" y="701683"/>
                    </a:lnTo>
                    <a:lnTo>
                      <a:pt x="7106959" y="676896"/>
                    </a:lnTo>
                    <a:lnTo>
                      <a:pt x="7087130" y="651659"/>
                    </a:lnTo>
                    <a:lnTo>
                      <a:pt x="7085328" y="649406"/>
                    </a:lnTo>
                    <a:lnTo>
                      <a:pt x="7070906" y="626422"/>
                    </a:lnTo>
                    <a:lnTo>
                      <a:pt x="7054682" y="601185"/>
                    </a:lnTo>
                    <a:lnTo>
                      <a:pt x="7038459" y="576398"/>
                    </a:lnTo>
                    <a:lnTo>
                      <a:pt x="7035304" y="571441"/>
                    </a:lnTo>
                    <a:lnTo>
                      <a:pt x="7022234" y="551161"/>
                    </a:lnTo>
                    <a:lnTo>
                      <a:pt x="7007363" y="525924"/>
                    </a:lnTo>
                    <a:lnTo>
                      <a:pt x="6992040" y="500687"/>
                    </a:lnTo>
                    <a:lnTo>
                      <a:pt x="6984830" y="489420"/>
                    </a:lnTo>
                    <a:lnTo>
                      <a:pt x="6976267" y="475900"/>
                    </a:lnTo>
                    <a:lnTo>
                      <a:pt x="6960044" y="450663"/>
                    </a:lnTo>
                    <a:lnTo>
                      <a:pt x="6943819" y="425426"/>
                    </a:lnTo>
                    <a:lnTo>
                      <a:pt x="6934805" y="411005"/>
                    </a:lnTo>
                    <a:lnTo>
                      <a:pt x="6927145" y="400189"/>
                    </a:lnTo>
                    <a:lnTo>
                      <a:pt x="6909119" y="375402"/>
                    </a:lnTo>
                    <a:lnTo>
                      <a:pt x="6891092" y="350165"/>
                    </a:lnTo>
                    <a:lnTo>
                      <a:pt x="6884331" y="341152"/>
                    </a:lnTo>
                    <a:lnTo>
                      <a:pt x="6869460" y="324928"/>
                    </a:lnTo>
                    <a:lnTo>
                      <a:pt x="6846927" y="299691"/>
                    </a:lnTo>
                    <a:lnTo>
                      <a:pt x="6834308" y="285721"/>
                    </a:lnTo>
                    <a:lnTo>
                      <a:pt x="6819887" y="274905"/>
                    </a:lnTo>
                    <a:lnTo>
                      <a:pt x="6787890" y="249667"/>
                    </a:lnTo>
                    <a:lnTo>
                      <a:pt x="6783834" y="246513"/>
                    </a:lnTo>
                    <a:lnTo>
                      <a:pt x="6733810" y="226684"/>
                    </a:lnTo>
                    <a:lnTo>
                      <a:pt x="6714883" y="224430"/>
                    </a:lnTo>
                    <a:lnTo>
                      <a:pt x="6683336" y="220825"/>
                    </a:lnTo>
                    <a:lnTo>
                      <a:pt x="6661254" y="224430"/>
                    </a:lnTo>
                    <a:lnTo>
                      <a:pt x="6633313" y="228937"/>
                    </a:lnTo>
                    <a:lnTo>
                      <a:pt x="6582837" y="245161"/>
                    </a:lnTo>
                    <a:lnTo>
                      <a:pt x="6573374" y="249667"/>
                    </a:lnTo>
                    <a:lnTo>
                      <a:pt x="6532814" y="267694"/>
                    </a:lnTo>
                    <a:lnTo>
                      <a:pt x="6517942" y="274905"/>
                    </a:lnTo>
                    <a:lnTo>
                      <a:pt x="6482340" y="292030"/>
                    </a:lnTo>
                    <a:lnTo>
                      <a:pt x="6466567" y="299691"/>
                    </a:lnTo>
                    <a:lnTo>
                      <a:pt x="6432316" y="317267"/>
                    </a:lnTo>
                    <a:lnTo>
                      <a:pt x="6416543" y="324928"/>
                    </a:lnTo>
                    <a:lnTo>
                      <a:pt x="6381842" y="341152"/>
                    </a:lnTo>
                    <a:lnTo>
                      <a:pt x="6361563" y="350165"/>
                    </a:lnTo>
                    <a:lnTo>
                      <a:pt x="6331819" y="364136"/>
                    </a:lnTo>
                    <a:lnTo>
                      <a:pt x="6304779" y="375402"/>
                    </a:lnTo>
                    <a:lnTo>
                      <a:pt x="6281344" y="384416"/>
                    </a:lnTo>
                    <a:lnTo>
                      <a:pt x="6240334" y="400189"/>
                    </a:lnTo>
                    <a:lnTo>
                      <a:pt x="6231321" y="403794"/>
                    </a:lnTo>
                    <a:lnTo>
                      <a:pt x="6180847" y="419568"/>
                    </a:lnTo>
                    <a:lnTo>
                      <a:pt x="6156059" y="425426"/>
                    </a:lnTo>
                    <a:lnTo>
                      <a:pt x="6130822" y="431285"/>
                    </a:lnTo>
                    <a:lnTo>
                      <a:pt x="6080348" y="438495"/>
                    </a:lnTo>
                    <a:lnTo>
                      <a:pt x="6030325" y="438946"/>
                    </a:lnTo>
                    <a:lnTo>
                      <a:pt x="5979851" y="431285"/>
                    </a:lnTo>
                    <a:lnTo>
                      <a:pt x="5960923" y="425426"/>
                    </a:lnTo>
                    <a:lnTo>
                      <a:pt x="5929827" y="415962"/>
                    </a:lnTo>
                    <a:lnTo>
                      <a:pt x="5898280" y="400189"/>
                    </a:lnTo>
                    <a:lnTo>
                      <a:pt x="5879353" y="391176"/>
                    </a:lnTo>
                    <a:lnTo>
                      <a:pt x="5855016" y="375402"/>
                    </a:lnTo>
                    <a:lnTo>
                      <a:pt x="5829328" y="358728"/>
                    </a:lnTo>
                    <a:lnTo>
                      <a:pt x="5817612" y="350165"/>
                    </a:lnTo>
                    <a:lnTo>
                      <a:pt x="5785164" y="324928"/>
                    </a:lnTo>
                    <a:lnTo>
                      <a:pt x="5778854" y="320422"/>
                    </a:lnTo>
                    <a:lnTo>
                      <a:pt x="5755420" y="299691"/>
                    </a:lnTo>
                    <a:lnTo>
                      <a:pt x="5728831" y="276707"/>
                    </a:lnTo>
                    <a:lnTo>
                      <a:pt x="5727028" y="274905"/>
                    </a:lnTo>
                    <a:lnTo>
                      <a:pt x="5699087" y="249667"/>
                    </a:lnTo>
                    <a:lnTo>
                      <a:pt x="5678357" y="230740"/>
                    </a:lnTo>
                    <a:lnTo>
                      <a:pt x="5671146" y="224430"/>
                    </a:lnTo>
                    <a:lnTo>
                      <a:pt x="5643655" y="199193"/>
                    </a:lnTo>
                    <a:lnTo>
                      <a:pt x="5628333" y="185673"/>
                    </a:lnTo>
                    <a:lnTo>
                      <a:pt x="5614814" y="174407"/>
                    </a:lnTo>
                    <a:lnTo>
                      <a:pt x="5585970" y="149170"/>
                    </a:lnTo>
                    <a:lnTo>
                      <a:pt x="5577859" y="142410"/>
                    </a:lnTo>
                    <a:lnTo>
                      <a:pt x="5553073" y="123932"/>
                    </a:lnTo>
                    <a:lnTo>
                      <a:pt x="5527836" y="105005"/>
                    </a:lnTo>
                    <a:lnTo>
                      <a:pt x="5517019" y="98695"/>
                    </a:lnTo>
                    <a:lnTo>
                      <a:pt x="5477360" y="75261"/>
                    </a:lnTo>
                    <a:lnTo>
                      <a:pt x="5474207" y="73909"/>
                    </a:lnTo>
                    <a:lnTo>
                      <a:pt x="5427337" y="54981"/>
                    </a:lnTo>
                    <a:lnTo>
                      <a:pt x="5390834" y="48672"/>
                    </a:lnTo>
                    <a:lnTo>
                      <a:pt x="5376863" y="45968"/>
                    </a:lnTo>
                    <a:lnTo>
                      <a:pt x="5346668" y="48672"/>
                    </a:lnTo>
                    <a:lnTo>
                      <a:pt x="5326839" y="50024"/>
                    </a:lnTo>
                    <a:lnTo>
                      <a:pt x="5276365" y="69853"/>
                    </a:lnTo>
                    <a:lnTo>
                      <a:pt x="5270506" y="73909"/>
                    </a:lnTo>
                    <a:lnTo>
                      <a:pt x="5231750" y="98695"/>
                    </a:lnTo>
                    <a:lnTo>
                      <a:pt x="5226342" y="102301"/>
                    </a:lnTo>
                    <a:lnTo>
                      <a:pt x="5202006" y="123932"/>
                    </a:lnTo>
                    <a:lnTo>
                      <a:pt x="5175867" y="147367"/>
                    </a:lnTo>
                    <a:lnTo>
                      <a:pt x="5174515" y="149170"/>
                    </a:lnTo>
                    <a:lnTo>
                      <a:pt x="5150630" y="174407"/>
                    </a:lnTo>
                    <a:lnTo>
                      <a:pt x="5126745" y="199193"/>
                    </a:lnTo>
                    <a:lnTo>
                      <a:pt x="5125844" y="200545"/>
                    </a:lnTo>
                    <a:lnTo>
                      <a:pt x="5104662" y="224430"/>
                    </a:lnTo>
                    <a:lnTo>
                      <a:pt x="5082580" y="249667"/>
                    </a:lnTo>
                    <a:lnTo>
                      <a:pt x="5075370" y="258230"/>
                    </a:lnTo>
                    <a:lnTo>
                      <a:pt x="5061399" y="274905"/>
                    </a:lnTo>
                    <a:lnTo>
                      <a:pt x="5039316" y="299691"/>
                    </a:lnTo>
                    <a:lnTo>
                      <a:pt x="5025345" y="315915"/>
                    </a:lnTo>
                    <a:lnTo>
                      <a:pt x="5016333" y="324928"/>
                    </a:lnTo>
                    <a:lnTo>
                      <a:pt x="4992448" y="350165"/>
                    </a:lnTo>
                    <a:lnTo>
                      <a:pt x="4974871" y="367291"/>
                    </a:lnTo>
                    <a:lnTo>
                      <a:pt x="4965859" y="375402"/>
                    </a:lnTo>
                    <a:lnTo>
                      <a:pt x="4937467" y="400189"/>
                    </a:lnTo>
                    <a:lnTo>
                      <a:pt x="4924848" y="411456"/>
                    </a:lnTo>
                    <a:lnTo>
                      <a:pt x="4903216" y="425426"/>
                    </a:lnTo>
                    <a:lnTo>
                      <a:pt x="4874374" y="443453"/>
                    </a:lnTo>
                    <a:lnTo>
                      <a:pt x="4857698" y="450663"/>
                    </a:lnTo>
                    <a:lnTo>
                      <a:pt x="4824350" y="465084"/>
                    </a:lnTo>
                    <a:lnTo>
                      <a:pt x="4773876" y="475450"/>
                    </a:lnTo>
                    <a:lnTo>
                      <a:pt x="4767566" y="475900"/>
                    </a:lnTo>
                    <a:lnTo>
                      <a:pt x="4723851" y="478604"/>
                    </a:lnTo>
                    <a:lnTo>
                      <a:pt x="4674729" y="475900"/>
                    </a:lnTo>
                    <a:lnTo>
                      <a:pt x="4673377" y="475450"/>
                    </a:lnTo>
                    <a:lnTo>
                      <a:pt x="4623354" y="470492"/>
                    </a:lnTo>
                    <a:lnTo>
                      <a:pt x="4572880" y="463282"/>
                    </a:lnTo>
                    <a:lnTo>
                      <a:pt x="4522856" y="454269"/>
                    </a:lnTo>
                    <a:lnTo>
                      <a:pt x="4501224" y="450663"/>
                    </a:lnTo>
                    <a:lnTo>
                      <a:pt x="4472382" y="445706"/>
                    </a:lnTo>
                    <a:lnTo>
                      <a:pt x="4422358" y="433989"/>
                    </a:lnTo>
                    <a:lnTo>
                      <a:pt x="4385404" y="425426"/>
                    </a:lnTo>
                    <a:lnTo>
                      <a:pt x="4371884" y="422272"/>
                    </a:lnTo>
                    <a:lnTo>
                      <a:pt x="4321861" y="409653"/>
                    </a:lnTo>
                    <a:lnTo>
                      <a:pt x="4285357" y="400189"/>
                    </a:lnTo>
                    <a:lnTo>
                      <a:pt x="4271387" y="397034"/>
                    </a:lnTo>
                    <a:lnTo>
                      <a:pt x="4221362" y="385317"/>
                    </a:lnTo>
                    <a:lnTo>
                      <a:pt x="4170888" y="377656"/>
                    </a:lnTo>
                    <a:lnTo>
                      <a:pt x="4156466" y="375402"/>
                    </a:lnTo>
                    <a:lnTo>
                      <a:pt x="4120865" y="369544"/>
                    </a:lnTo>
                    <a:lnTo>
                      <a:pt x="4070390" y="365037"/>
                    </a:lnTo>
                    <a:lnTo>
                      <a:pt x="4020367" y="360080"/>
                    </a:lnTo>
                    <a:lnTo>
                      <a:pt x="3969893" y="354221"/>
                    </a:lnTo>
                    <a:lnTo>
                      <a:pt x="3949612" y="350165"/>
                    </a:lnTo>
                    <a:lnTo>
                      <a:pt x="3919868" y="343856"/>
                    </a:lnTo>
                    <a:lnTo>
                      <a:pt x="3869394" y="329435"/>
                    </a:lnTo>
                    <a:lnTo>
                      <a:pt x="3858579" y="324928"/>
                    </a:lnTo>
                    <a:lnTo>
                      <a:pt x="3819371" y="309155"/>
                    </a:lnTo>
                    <a:lnTo>
                      <a:pt x="3799992" y="299691"/>
                    </a:lnTo>
                    <a:lnTo>
                      <a:pt x="3768896" y="284819"/>
                    </a:lnTo>
                    <a:lnTo>
                      <a:pt x="3749068" y="274905"/>
                    </a:lnTo>
                    <a:lnTo>
                      <a:pt x="3718873" y="258681"/>
                    </a:lnTo>
                    <a:lnTo>
                      <a:pt x="3700847" y="249667"/>
                    </a:lnTo>
                    <a:lnTo>
                      <a:pt x="3668399" y="232993"/>
                    </a:lnTo>
                    <a:lnTo>
                      <a:pt x="3649021" y="224430"/>
                    </a:lnTo>
                    <a:lnTo>
                      <a:pt x="3618374" y="211361"/>
                    </a:lnTo>
                    <a:lnTo>
                      <a:pt x="3584125" y="199193"/>
                    </a:lnTo>
                    <a:lnTo>
                      <a:pt x="3567900" y="193785"/>
                    </a:lnTo>
                    <a:lnTo>
                      <a:pt x="3517877" y="184321"/>
                    </a:lnTo>
                    <a:lnTo>
                      <a:pt x="3467403" y="182519"/>
                    </a:lnTo>
                    <a:lnTo>
                      <a:pt x="3417379" y="187476"/>
                    </a:lnTo>
                    <a:lnTo>
                      <a:pt x="3367356" y="199193"/>
                    </a:lnTo>
                    <a:lnTo>
                      <a:pt x="3366905" y="199644"/>
                    </a:lnTo>
                    <a:lnTo>
                      <a:pt x="3316881" y="214966"/>
                    </a:lnTo>
                    <a:lnTo>
                      <a:pt x="3289391" y="224430"/>
                    </a:lnTo>
                    <a:lnTo>
                      <a:pt x="3266407" y="232542"/>
                    </a:lnTo>
                    <a:lnTo>
                      <a:pt x="3216384" y="249667"/>
                    </a:lnTo>
                    <a:lnTo>
                      <a:pt x="3216384" y="249667"/>
                    </a:lnTo>
                    <a:lnTo>
                      <a:pt x="3165909" y="265441"/>
                    </a:lnTo>
                    <a:lnTo>
                      <a:pt x="3127603" y="274905"/>
                    </a:lnTo>
                    <a:lnTo>
                      <a:pt x="3115885" y="277609"/>
                    </a:lnTo>
                    <a:lnTo>
                      <a:pt x="3065411" y="283918"/>
                    </a:lnTo>
                    <a:lnTo>
                      <a:pt x="3014937" y="283918"/>
                    </a:lnTo>
                    <a:lnTo>
                      <a:pt x="2964913" y="276707"/>
                    </a:lnTo>
                    <a:lnTo>
                      <a:pt x="2957702" y="274905"/>
                    </a:lnTo>
                    <a:lnTo>
                      <a:pt x="2914439" y="263187"/>
                    </a:lnTo>
                    <a:lnTo>
                      <a:pt x="2881090" y="249667"/>
                    </a:lnTo>
                    <a:lnTo>
                      <a:pt x="2864416" y="242907"/>
                    </a:lnTo>
                    <a:lnTo>
                      <a:pt x="2825208" y="224430"/>
                    </a:lnTo>
                    <a:lnTo>
                      <a:pt x="2813942" y="219022"/>
                    </a:lnTo>
                    <a:lnTo>
                      <a:pt x="2777437" y="199193"/>
                    </a:lnTo>
                    <a:lnTo>
                      <a:pt x="2763917" y="191983"/>
                    </a:lnTo>
                    <a:lnTo>
                      <a:pt x="2730118" y="174407"/>
                    </a:lnTo>
                    <a:lnTo>
                      <a:pt x="2713443" y="165393"/>
                    </a:lnTo>
                    <a:lnTo>
                      <a:pt x="2681896" y="149170"/>
                    </a:lnTo>
                    <a:lnTo>
                      <a:pt x="2663419" y="139255"/>
                    </a:lnTo>
                    <a:lnTo>
                      <a:pt x="2631873" y="123932"/>
                    </a:lnTo>
                    <a:lnTo>
                      <a:pt x="2612945" y="114919"/>
                    </a:lnTo>
                    <a:lnTo>
                      <a:pt x="2576441" y="98695"/>
                    </a:lnTo>
                    <a:lnTo>
                      <a:pt x="2562922" y="92837"/>
                    </a:lnTo>
                    <a:lnTo>
                      <a:pt x="2514701" y="73909"/>
                    </a:lnTo>
                    <a:lnTo>
                      <a:pt x="2512448" y="73007"/>
                    </a:lnTo>
                    <a:lnTo>
                      <a:pt x="2462423" y="53629"/>
                    </a:lnTo>
                    <a:lnTo>
                      <a:pt x="2447552" y="48672"/>
                    </a:lnTo>
                    <a:lnTo>
                      <a:pt x="2411949" y="36504"/>
                    </a:lnTo>
                    <a:lnTo>
                      <a:pt x="2369587" y="23434"/>
                    </a:lnTo>
                    <a:lnTo>
                      <a:pt x="2361926" y="21181"/>
                    </a:lnTo>
                    <a:lnTo>
                      <a:pt x="2311451" y="8112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8112"/>
                    </a:lnTo>
                    <a:lnTo>
                      <a:pt x="2120821" y="23434"/>
                    </a:lnTo>
                    <a:lnTo>
                      <a:pt x="2110456" y="27490"/>
                    </a:lnTo>
                    <a:lnTo>
                      <a:pt x="2074853" y="48672"/>
                    </a:lnTo>
                    <a:lnTo>
                      <a:pt x="2060433" y="57234"/>
                    </a:lnTo>
                    <a:lnTo>
                      <a:pt x="2039701" y="73909"/>
                    </a:lnTo>
                    <a:lnTo>
                      <a:pt x="2009957" y="96442"/>
                    </a:lnTo>
                    <a:lnTo>
                      <a:pt x="2007704" y="98695"/>
                    </a:lnTo>
                    <a:lnTo>
                      <a:pt x="1980664" y="123932"/>
                    </a:lnTo>
                    <a:lnTo>
                      <a:pt x="1959934" y="142860"/>
                    </a:lnTo>
                    <a:lnTo>
                      <a:pt x="1953174" y="149170"/>
                    </a:lnTo>
                    <a:lnTo>
                      <a:pt x="1927937" y="174407"/>
                    </a:lnTo>
                    <a:lnTo>
                      <a:pt x="1909460" y="191983"/>
                    </a:lnTo>
                    <a:lnTo>
                      <a:pt x="1902249" y="199193"/>
                    </a:lnTo>
                    <a:lnTo>
                      <a:pt x="1876110" y="224430"/>
                    </a:lnTo>
                    <a:lnTo>
                      <a:pt x="1859436" y="241105"/>
                    </a:lnTo>
                    <a:lnTo>
                      <a:pt x="1849972" y="249667"/>
                    </a:lnTo>
                    <a:lnTo>
                      <a:pt x="1822031" y="274905"/>
                    </a:lnTo>
                    <a:lnTo>
                      <a:pt x="1808962" y="286622"/>
                    </a:lnTo>
                    <a:lnTo>
                      <a:pt x="1792738" y="299691"/>
                    </a:lnTo>
                    <a:lnTo>
                      <a:pt x="1760291" y="324928"/>
                    </a:lnTo>
                    <a:lnTo>
                      <a:pt x="1758939" y="326280"/>
                    </a:lnTo>
                    <a:lnTo>
                      <a:pt x="1722885" y="350165"/>
                    </a:lnTo>
                    <a:lnTo>
                      <a:pt x="1708465" y="359629"/>
                    </a:lnTo>
                    <a:lnTo>
                      <a:pt x="1677818" y="375402"/>
                    </a:lnTo>
                    <a:lnTo>
                      <a:pt x="1658440" y="385768"/>
                    </a:lnTo>
                    <a:lnTo>
                      <a:pt x="1627344" y="400189"/>
                    </a:lnTo>
                    <a:lnTo>
                      <a:pt x="1607966" y="408752"/>
                    </a:lnTo>
                    <a:lnTo>
                      <a:pt x="1566956" y="425426"/>
                    </a:lnTo>
                    <a:lnTo>
                      <a:pt x="1557942" y="429031"/>
                    </a:lnTo>
                    <a:lnTo>
                      <a:pt x="1507468" y="448410"/>
                    </a:lnTo>
                    <a:lnTo>
                      <a:pt x="1502060" y="450663"/>
                    </a:lnTo>
                    <a:lnTo>
                      <a:pt x="1457445" y="470042"/>
                    </a:lnTo>
                    <a:lnTo>
                      <a:pt x="1444375" y="475900"/>
                    </a:lnTo>
                    <a:lnTo>
                      <a:pt x="1406971" y="493476"/>
                    </a:lnTo>
                    <a:lnTo>
                      <a:pt x="1391647" y="500687"/>
                    </a:lnTo>
                    <a:lnTo>
                      <a:pt x="1356946" y="517362"/>
                    </a:lnTo>
                    <a:lnTo>
                      <a:pt x="1339821" y="525924"/>
                    </a:lnTo>
                    <a:lnTo>
                      <a:pt x="1306472" y="543049"/>
                    </a:lnTo>
                    <a:lnTo>
                      <a:pt x="1288446" y="551161"/>
                    </a:lnTo>
                    <a:lnTo>
                      <a:pt x="1256448" y="565582"/>
                    </a:lnTo>
                    <a:lnTo>
                      <a:pt x="1228958" y="576398"/>
                    </a:lnTo>
                    <a:lnTo>
                      <a:pt x="1205974" y="584961"/>
                    </a:lnTo>
                    <a:lnTo>
                      <a:pt x="1157754" y="601185"/>
                    </a:lnTo>
                    <a:lnTo>
                      <a:pt x="1155951" y="602086"/>
                    </a:lnTo>
                    <a:lnTo>
                      <a:pt x="1105477" y="615606"/>
                    </a:lnTo>
                    <a:lnTo>
                      <a:pt x="1062212" y="626422"/>
                    </a:lnTo>
                    <a:lnTo>
                      <a:pt x="1055453" y="628225"/>
                    </a:lnTo>
                    <a:lnTo>
                      <a:pt x="1004979" y="641294"/>
                    </a:lnTo>
                    <a:lnTo>
                      <a:pt x="973432" y="651659"/>
                    </a:lnTo>
                    <a:lnTo>
                      <a:pt x="954956" y="657968"/>
                    </a:lnTo>
                    <a:lnTo>
                      <a:pt x="910339" y="676896"/>
                    </a:lnTo>
                    <a:lnTo>
                      <a:pt x="904480" y="679150"/>
                    </a:lnTo>
                    <a:lnTo>
                      <a:pt x="861217" y="701683"/>
                    </a:lnTo>
                    <a:lnTo>
                      <a:pt x="854457" y="705739"/>
                    </a:lnTo>
                    <a:lnTo>
                      <a:pt x="818405" y="726920"/>
                    </a:lnTo>
                    <a:lnTo>
                      <a:pt x="803983" y="735482"/>
                    </a:lnTo>
                    <a:lnTo>
                      <a:pt x="776943" y="752157"/>
                    </a:lnTo>
                    <a:lnTo>
                      <a:pt x="753959" y="766128"/>
                    </a:lnTo>
                    <a:lnTo>
                      <a:pt x="735481" y="777394"/>
                    </a:lnTo>
                    <a:lnTo>
                      <a:pt x="703485" y="796322"/>
                    </a:lnTo>
                    <a:lnTo>
                      <a:pt x="690866" y="802181"/>
                    </a:lnTo>
                    <a:lnTo>
                      <a:pt x="653462" y="819757"/>
                    </a:lnTo>
                    <a:lnTo>
                      <a:pt x="626422" y="827418"/>
                    </a:lnTo>
                    <a:lnTo>
                      <a:pt x="602986" y="833727"/>
                    </a:lnTo>
                    <a:lnTo>
                      <a:pt x="552963" y="834178"/>
                    </a:lnTo>
                    <a:lnTo>
                      <a:pt x="529979" y="827418"/>
                    </a:lnTo>
                    <a:lnTo>
                      <a:pt x="502489" y="818855"/>
                    </a:lnTo>
                    <a:lnTo>
                      <a:pt x="476350" y="802181"/>
                    </a:lnTo>
                    <a:lnTo>
                      <a:pt x="452465" y="786858"/>
                    </a:lnTo>
                    <a:lnTo>
                      <a:pt x="442550" y="777394"/>
                    </a:lnTo>
                    <a:lnTo>
                      <a:pt x="416864" y="752157"/>
                    </a:lnTo>
                    <a:lnTo>
                      <a:pt x="401991" y="738187"/>
                    </a:lnTo>
                    <a:lnTo>
                      <a:pt x="392527" y="726920"/>
                    </a:lnTo>
                    <a:lnTo>
                      <a:pt x="372698" y="701683"/>
                    </a:lnTo>
                    <a:lnTo>
                      <a:pt x="351968" y="676896"/>
                    </a:lnTo>
                    <a:lnTo>
                      <a:pt x="351968" y="676446"/>
                    </a:lnTo>
                    <a:lnTo>
                      <a:pt x="334842" y="651659"/>
                    </a:lnTo>
                    <a:lnTo>
                      <a:pt x="317266" y="626422"/>
                    </a:lnTo>
                    <a:lnTo>
                      <a:pt x="301494" y="603889"/>
                    </a:lnTo>
                    <a:lnTo>
                      <a:pt x="300142" y="601185"/>
                    </a:lnTo>
                    <a:lnTo>
                      <a:pt x="283466" y="576398"/>
                    </a:lnTo>
                    <a:lnTo>
                      <a:pt x="266792" y="551161"/>
                    </a:lnTo>
                    <a:lnTo>
                      <a:pt x="251469" y="526825"/>
                    </a:lnTo>
                    <a:lnTo>
                      <a:pt x="250569" y="525924"/>
                    </a:lnTo>
                    <a:lnTo>
                      <a:pt x="233443" y="500687"/>
                    </a:lnTo>
                    <a:lnTo>
                      <a:pt x="216318" y="475900"/>
                    </a:lnTo>
                    <a:lnTo>
                      <a:pt x="200995" y="452015"/>
                    </a:lnTo>
                    <a:lnTo>
                      <a:pt x="199643" y="450663"/>
                    </a:lnTo>
                    <a:lnTo>
                      <a:pt x="180265" y="425426"/>
                    </a:lnTo>
                    <a:lnTo>
                      <a:pt x="161337" y="400189"/>
                    </a:lnTo>
                    <a:lnTo>
                      <a:pt x="150971" y="386218"/>
                    </a:lnTo>
                    <a:lnTo>
                      <a:pt x="140607" y="375402"/>
                    </a:lnTo>
                    <a:lnTo>
                      <a:pt x="116271" y="350165"/>
                    </a:lnTo>
                    <a:lnTo>
                      <a:pt x="100497" y="333491"/>
                    </a:lnTo>
                    <a:lnTo>
                      <a:pt x="88330" y="324928"/>
                    </a:lnTo>
                    <a:lnTo>
                      <a:pt x="51826" y="299691"/>
                    </a:lnTo>
                    <a:lnTo>
                      <a:pt x="50474" y="298790"/>
                    </a:lnTo>
                    <a:lnTo>
                      <a:pt x="0" y="283918"/>
                    </a:lnTo>
                    <a:lnTo>
                      <a:pt x="0" y="299691"/>
                    </a:lnTo>
                    <a:lnTo>
                      <a:pt x="0" y="324928"/>
                    </a:lnTo>
                    <a:lnTo>
                      <a:pt x="0" y="350165"/>
                    </a:lnTo>
                    <a:lnTo>
                      <a:pt x="0" y="375402"/>
                    </a:lnTo>
                    <a:lnTo>
                      <a:pt x="0" y="400189"/>
                    </a:lnTo>
                    <a:lnTo>
                      <a:pt x="0" y="425426"/>
                    </a:lnTo>
                    <a:lnTo>
                      <a:pt x="0" y="450663"/>
                    </a:lnTo>
                    <a:lnTo>
                      <a:pt x="0" y="475900"/>
                    </a:lnTo>
                    <a:lnTo>
                      <a:pt x="0" y="500687"/>
                    </a:lnTo>
                    <a:lnTo>
                      <a:pt x="0" y="525924"/>
                    </a:lnTo>
                    <a:lnTo>
                      <a:pt x="0" y="551161"/>
                    </a:lnTo>
                    <a:lnTo>
                      <a:pt x="0" y="576398"/>
                    </a:lnTo>
                    <a:lnTo>
                      <a:pt x="0" y="601185"/>
                    </a:lnTo>
                    <a:lnTo>
                      <a:pt x="0" y="605691"/>
                    </a:lnTo>
                    <a:lnTo>
                      <a:pt x="50474" y="621465"/>
                    </a:lnTo>
                    <a:lnTo>
                      <a:pt x="57685" y="626422"/>
                    </a:lnTo>
                    <a:lnTo>
                      <a:pt x="95089" y="651659"/>
                    </a:lnTo>
                    <a:lnTo>
                      <a:pt x="100497" y="655264"/>
                    </a:lnTo>
                    <a:lnTo>
                      <a:pt x="120326" y="676896"/>
                    </a:lnTo>
                    <a:lnTo>
                      <a:pt x="144211" y="701683"/>
                    </a:lnTo>
                    <a:lnTo>
                      <a:pt x="150971" y="708893"/>
                    </a:lnTo>
                    <a:lnTo>
                      <a:pt x="164492" y="726920"/>
                    </a:lnTo>
                    <a:lnTo>
                      <a:pt x="183419" y="752157"/>
                    </a:lnTo>
                    <a:lnTo>
                      <a:pt x="200995" y="775141"/>
                    </a:lnTo>
                    <a:lnTo>
                      <a:pt x="202347" y="777394"/>
                    </a:lnTo>
                    <a:lnTo>
                      <a:pt x="219473" y="802181"/>
                    </a:lnTo>
                    <a:lnTo>
                      <a:pt x="236598" y="827418"/>
                    </a:lnTo>
                    <a:lnTo>
                      <a:pt x="251469" y="849500"/>
                    </a:lnTo>
                    <a:lnTo>
                      <a:pt x="253273" y="852655"/>
                    </a:lnTo>
                    <a:lnTo>
                      <a:pt x="269947" y="877892"/>
                    </a:lnTo>
                    <a:lnTo>
                      <a:pt x="286621" y="902679"/>
                    </a:lnTo>
                    <a:lnTo>
                      <a:pt x="301494" y="926564"/>
                    </a:lnTo>
                    <a:lnTo>
                      <a:pt x="302846" y="927916"/>
                    </a:lnTo>
                    <a:lnTo>
                      <a:pt x="319970" y="953153"/>
                    </a:lnTo>
                    <a:lnTo>
                      <a:pt x="337546" y="978390"/>
                    </a:lnTo>
                    <a:lnTo>
                      <a:pt x="351968" y="999121"/>
                    </a:lnTo>
                    <a:lnTo>
                      <a:pt x="355573" y="1003176"/>
                    </a:lnTo>
                    <a:lnTo>
                      <a:pt x="376303" y="1028414"/>
                    </a:lnTo>
                    <a:lnTo>
                      <a:pt x="396132" y="1053651"/>
                    </a:lnTo>
                    <a:lnTo>
                      <a:pt x="401991" y="1060861"/>
                    </a:lnTo>
                    <a:lnTo>
                      <a:pt x="420919" y="1078888"/>
                    </a:lnTo>
                    <a:lnTo>
                      <a:pt x="446607" y="1103675"/>
                    </a:lnTo>
                    <a:lnTo>
                      <a:pt x="452465" y="1109533"/>
                    </a:lnTo>
                    <a:lnTo>
                      <a:pt x="483111" y="1128912"/>
                    </a:lnTo>
                    <a:lnTo>
                      <a:pt x="502489" y="1141530"/>
                    </a:lnTo>
                    <a:lnTo>
                      <a:pt x="546653" y="1154149"/>
                    </a:lnTo>
                    <a:close/>
                  </a:path>
                </a:pathLst>
              </a:custGeom>
              <a:solidFill>
                <a:srgbClr val="F4A683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任意多边形: 形状 22">
                <a:extLst>
                  <a:ext uri="{FF2B5EF4-FFF2-40B4-BE49-F238E27FC236}">
                    <a16:creationId xmlns:a16="http://schemas.microsoft.com/office/drawing/2014/main" id="{1C46D26F-94D9-4BD0-335E-D6C222031EB4}"/>
                  </a:ext>
                </a:extLst>
              </p:cNvPr>
              <p:cNvSpPr/>
              <p:nvPr/>
            </p:nvSpPr>
            <p:spPr>
              <a:xfrm>
                <a:off x="16401256" y="-11066739"/>
                <a:ext cx="7487769" cy="1036976"/>
              </a:xfrm>
              <a:custGeom>
                <a:avLst/>
                <a:gdLst>
                  <a:gd name="connsiteX0" fmla="*/ 552963 w 7487769"/>
                  <a:gd name="connsiteY0" fmla="*/ 1036976 h 1036976"/>
                  <a:gd name="connsiteX1" fmla="*/ 602986 w 7487769"/>
                  <a:gd name="connsiteY1" fmla="*/ 1036526 h 1036976"/>
                  <a:gd name="connsiteX2" fmla="*/ 626422 w 7487769"/>
                  <a:gd name="connsiteY2" fmla="*/ 1030216 h 1036976"/>
                  <a:gd name="connsiteX3" fmla="*/ 653462 w 7487769"/>
                  <a:gd name="connsiteY3" fmla="*/ 1022555 h 1036976"/>
                  <a:gd name="connsiteX4" fmla="*/ 690866 w 7487769"/>
                  <a:gd name="connsiteY4" fmla="*/ 1004979 h 1036976"/>
                  <a:gd name="connsiteX5" fmla="*/ 703485 w 7487769"/>
                  <a:gd name="connsiteY5" fmla="*/ 999121 h 1036976"/>
                  <a:gd name="connsiteX6" fmla="*/ 735481 w 7487769"/>
                  <a:gd name="connsiteY6" fmla="*/ 980193 h 1036976"/>
                  <a:gd name="connsiteX7" fmla="*/ 753959 w 7487769"/>
                  <a:gd name="connsiteY7" fmla="*/ 968926 h 1036976"/>
                  <a:gd name="connsiteX8" fmla="*/ 776943 w 7487769"/>
                  <a:gd name="connsiteY8" fmla="*/ 954956 h 1036976"/>
                  <a:gd name="connsiteX9" fmla="*/ 803983 w 7487769"/>
                  <a:gd name="connsiteY9" fmla="*/ 938281 h 1036976"/>
                  <a:gd name="connsiteX10" fmla="*/ 818405 w 7487769"/>
                  <a:gd name="connsiteY10" fmla="*/ 929718 h 1036976"/>
                  <a:gd name="connsiteX11" fmla="*/ 854457 w 7487769"/>
                  <a:gd name="connsiteY11" fmla="*/ 908537 h 1036976"/>
                  <a:gd name="connsiteX12" fmla="*/ 861217 w 7487769"/>
                  <a:gd name="connsiteY12" fmla="*/ 904481 h 1036976"/>
                  <a:gd name="connsiteX13" fmla="*/ 904480 w 7487769"/>
                  <a:gd name="connsiteY13" fmla="*/ 881948 h 1036976"/>
                  <a:gd name="connsiteX14" fmla="*/ 910339 w 7487769"/>
                  <a:gd name="connsiteY14" fmla="*/ 879695 h 1036976"/>
                  <a:gd name="connsiteX15" fmla="*/ 954956 w 7487769"/>
                  <a:gd name="connsiteY15" fmla="*/ 860767 h 1036976"/>
                  <a:gd name="connsiteX16" fmla="*/ 973432 w 7487769"/>
                  <a:gd name="connsiteY16" fmla="*/ 854458 h 1036976"/>
                  <a:gd name="connsiteX17" fmla="*/ 1004979 w 7487769"/>
                  <a:gd name="connsiteY17" fmla="*/ 844092 h 1036976"/>
                  <a:gd name="connsiteX18" fmla="*/ 1055453 w 7487769"/>
                  <a:gd name="connsiteY18" fmla="*/ 831023 h 1036976"/>
                  <a:gd name="connsiteX19" fmla="*/ 1062212 w 7487769"/>
                  <a:gd name="connsiteY19" fmla="*/ 829221 h 1036976"/>
                  <a:gd name="connsiteX20" fmla="*/ 1105477 w 7487769"/>
                  <a:gd name="connsiteY20" fmla="*/ 818405 h 1036976"/>
                  <a:gd name="connsiteX21" fmla="*/ 1155951 w 7487769"/>
                  <a:gd name="connsiteY21" fmla="*/ 804885 h 1036976"/>
                  <a:gd name="connsiteX22" fmla="*/ 1157754 w 7487769"/>
                  <a:gd name="connsiteY22" fmla="*/ 803983 h 1036976"/>
                  <a:gd name="connsiteX23" fmla="*/ 1205974 w 7487769"/>
                  <a:gd name="connsiteY23" fmla="*/ 787760 h 1036976"/>
                  <a:gd name="connsiteX24" fmla="*/ 1228958 w 7487769"/>
                  <a:gd name="connsiteY24" fmla="*/ 779197 h 1036976"/>
                  <a:gd name="connsiteX25" fmla="*/ 1256448 w 7487769"/>
                  <a:gd name="connsiteY25" fmla="*/ 768381 h 1036976"/>
                  <a:gd name="connsiteX26" fmla="*/ 1288446 w 7487769"/>
                  <a:gd name="connsiteY26" fmla="*/ 753960 h 1036976"/>
                  <a:gd name="connsiteX27" fmla="*/ 1306472 w 7487769"/>
                  <a:gd name="connsiteY27" fmla="*/ 745848 h 1036976"/>
                  <a:gd name="connsiteX28" fmla="*/ 1339821 w 7487769"/>
                  <a:gd name="connsiteY28" fmla="*/ 728723 h 1036976"/>
                  <a:gd name="connsiteX29" fmla="*/ 1356946 w 7487769"/>
                  <a:gd name="connsiteY29" fmla="*/ 720160 h 1036976"/>
                  <a:gd name="connsiteX30" fmla="*/ 1391647 w 7487769"/>
                  <a:gd name="connsiteY30" fmla="*/ 703485 h 1036976"/>
                  <a:gd name="connsiteX31" fmla="*/ 1406971 w 7487769"/>
                  <a:gd name="connsiteY31" fmla="*/ 696275 h 1036976"/>
                  <a:gd name="connsiteX32" fmla="*/ 1444375 w 7487769"/>
                  <a:gd name="connsiteY32" fmla="*/ 678699 h 1036976"/>
                  <a:gd name="connsiteX33" fmla="*/ 1457445 w 7487769"/>
                  <a:gd name="connsiteY33" fmla="*/ 672840 h 1036976"/>
                  <a:gd name="connsiteX34" fmla="*/ 1502060 w 7487769"/>
                  <a:gd name="connsiteY34" fmla="*/ 653462 h 1036976"/>
                  <a:gd name="connsiteX35" fmla="*/ 1507468 w 7487769"/>
                  <a:gd name="connsiteY35" fmla="*/ 651208 h 1036976"/>
                  <a:gd name="connsiteX36" fmla="*/ 1557942 w 7487769"/>
                  <a:gd name="connsiteY36" fmla="*/ 631830 h 1036976"/>
                  <a:gd name="connsiteX37" fmla="*/ 1566956 w 7487769"/>
                  <a:gd name="connsiteY37" fmla="*/ 628225 h 1036976"/>
                  <a:gd name="connsiteX38" fmla="*/ 1607966 w 7487769"/>
                  <a:gd name="connsiteY38" fmla="*/ 611550 h 1036976"/>
                  <a:gd name="connsiteX39" fmla="*/ 1627344 w 7487769"/>
                  <a:gd name="connsiteY39" fmla="*/ 602988 h 1036976"/>
                  <a:gd name="connsiteX40" fmla="*/ 1658440 w 7487769"/>
                  <a:gd name="connsiteY40" fmla="*/ 588566 h 1036976"/>
                  <a:gd name="connsiteX41" fmla="*/ 1677818 w 7487769"/>
                  <a:gd name="connsiteY41" fmla="*/ 578201 h 1036976"/>
                  <a:gd name="connsiteX42" fmla="*/ 1708465 w 7487769"/>
                  <a:gd name="connsiteY42" fmla="*/ 562428 h 1036976"/>
                  <a:gd name="connsiteX43" fmla="*/ 1722885 w 7487769"/>
                  <a:gd name="connsiteY43" fmla="*/ 552964 h 1036976"/>
                  <a:gd name="connsiteX44" fmla="*/ 1758939 w 7487769"/>
                  <a:gd name="connsiteY44" fmla="*/ 529079 h 1036976"/>
                  <a:gd name="connsiteX45" fmla="*/ 1760291 w 7487769"/>
                  <a:gd name="connsiteY45" fmla="*/ 527727 h 1036976"/>
                  <a:gd name="connsiteX46" fmla="*/ 1792738 w 7487769"/>
                  <a:gd name="connsiteY46" fmla="*/ 502490 h 1036976"/>
                  <a:gd name="connsiteX47" fmla="*/ 1808962 w 7487769"/>
                  <a:gd name="connsiteY47" fmla="*/ 489420 h 1036976"/>
                  <a:gd name="connsiteX48" fmla="*/ 1822031 w 7487769"/>
                  <a:gd name="connsiteY48" fmla="*/ 477703 h 1036976"/>
                  <a:gd name="connsiteX49" fmla="*/ 1849972 w 7487769"/>
                  <a:gd name="connsiteY49" fmla="*/ 452466 h 1036976"/>
                  <a:gd name="connsiteX50" fmla="*/ 1859436 w 7487769"/>
                  <a:gd name="connsiteY50" fmla="*/ 443903 h 1036976"/>
                  <a:gd name="connsiteX51" fmla="*/ 1876110 w 7487769"/>
                  <a:gd name="connsiteY51" fmla="*/ 427229 h 1036976"/>
                  <a:gd name="connsiteX52" fmla="*/ 1902249 w 7487769"/>
                  <a:gd name="connsiteY52" fmla="*/ 401992 h 1036976"/>
                  <a:gd name="connsiteX53" fmla="*/ 1909460 w 7487769"/>
                  <a:gd name="connsiteY53" fmla="*/ 394781 h 1036976"/>
                  <a:gd name="connsiteX54" fmla="*/ 1927937 w 7487769"/>
                  <a:gd name="connsiteY54" fmla="*/ 377205 h 1036976"/>
                  <a:gd name="connsiteX55" fmla="*/ 1953174 w 7487769"/>
                  <a:gd name="connsiteY55" fmla="*/ 351968 h 1036976"/>
                  <a:gd name="connsiteX56" fmla="*/ 1959934 w 7487769"/>
                  <a:gd name="connsiteY56" fmla="*/ 345659 h 1036976"/>
                  <a:gd name="connsiteX57" fmla="*/ 1980664 w 7487769"/>
                  <a:gd name="connsiteY57" fmla="*/ 326731 h 1036976"/>
                  <a:gd name="connsiteX58" fmla="*/ 2007704 w 7487769"/>
                  <a:gd name="connsiteY58" fmla="*/ 301494 h 1036976"/>
                  <a:gd name="connsiteX59" fmla="*/ 2009957 w 7487769"/>
                  <a:gd name="connsiteY59" fmla="*/ 299240 h 1036976"/>
                  <a:gd name="connsiteX60" fmla="*/ 2039701 w 7487769"/>
                  <a:gd name="connsiteY60" fmla="*/ 276707 h 1036976"/>
                  <a:gd name="connsiteX61" fmla="*/ 2060433 w 7487769"/>
                  <a:gd name="connsiteY61" fmla="*/ 260033 h 1036976"/>
                  <a:gd name="connsiteX62" fmla="*/ 2074853 w 7487769"/>
                  <a:gd name="connsiteY62" fmla="*/ 251470 h 1036976"/>
                  <a:gd name="connsiteX63" fmla="*/ 2110456 w 7487769"/>
                  <a:gd name="connsiteY63" fmla="*/ 230289 h 1036976"/>
                  <a:gd name="connsiteX64" fmla="*/ 2120821 w 7487769"/>
                  <a:gd name="connsiteY64" fmla="*/ 226233 h 1036976"/>
                  <a:gd name="connsiteX65" fmla="*/ 2160930 w 7487769"/>
                  <a:gd name="connsiteY65" fmla="*/ 210910 h 1036976"/>
                  <a:gd name="connsiteX66" fmla="*/ 2210954 w 7487769"/>
                  <a:gd name="connsiteY66" fmla="*/ 202799 h 1036976"/>
                  <a:gd name="connsiteX67" fmla="*/ 2261428 w 7487769"/>
                  <a:gd name="connsiteY67" fmla="*/ 202799 h 1036976"/>
                  <a:gd name="connsiteX68" fmla="*/ 2311451 w 7487769"/>
                  <a:gd name="connsiteY68" fmla="*/ 210910 h 1036976"/>
                  <a:gd name="connsiteX69" fmla="*/ 2361926 w 7487769"/>
                  <a:gd name="connsiteY69" fmla="*/ 223980 h 1036976"/>
                  <a:gd name="connsiteX70" fmla="*/ 2369587 w 7487769"/>
                  <a:gd name="connsiteY70" fmla="*/ 226233 h 1036976"/>
                  <a:gd name="connsiteX71" fmla="*/ 2411949 w 7487769"/>
                  <a:gd name="connsiteY71" fmla="*/ 239302 h 1036976"/>
                  <a:gd name="connsiteX72" fmla="*/ 2447552 w 7487769"/>
                  <a:gd name="connsiteY72" fmla="*/ 251470 h 1036976"/>
                  <a:gd name="connsiteX73" fmla="*/ 2462423 w 7487769"/>
                  <a:gd name="connsiteY73" fmla="*/ 256427 h 1036976"/>
                  <a:gd name="connsiteX74" fmla="*/ 2512448 w 7487769"/>
                  <a:gd name="connsiteY74" fmla="*/ 275806 h 1036976"/>
                  <a:gd name="connsiteX75" fmla="*/ 2514701 w 7487769"/>
                  <a:gd name="connsiteY75" fmla="*/ 276707 h 1036976"/>
                  <a:gd name="connsiteX76" fmla="*/ 2562922 w 7487769"/>
                  <a:gd name="connsiteY76" fmla="*/ 295635 h 1036976"/>
                  <a:gd name="connsiteX77" fmla="*/ 2576441 w 7487769"/>
                  <a:gd name="connsiteY77" fmla="*/ 301494 h 1036976"/>
                  <a:gd name="connsiteX78" fmla="*/ 2612945 w 7487769"/>
                  <a:gd name="connsiteY78" fmla="*/ 317718 h 1036976"/>
                  <a:gd name="connsiteX79" fmla="*/ 2631873 w 7487769"/>
                  <a:gd name="connsiteY79" fmla="*/ 326731 h 1036976"/>
                  <a:gd name="connsiteX80" fmla="*/ 2663419 w 7487769"/>
                  <a:gd name="connsiteY80" fmla="*/ 342053 h 1036976"/>
                  <a:gd name="connsiteX81" fmla="*/ 2681896 w 7487769"/>
                  <a:gd name="connsiteY81" fmla="*/ 351968 h 1036976"/>
                  <a:gd name="connsiteX82" fmla="*/ 2713443 w 7487769"/>
                  <a:gd name="connsiteY82" fmla="*/ 368192 h 1036976"/>
                  <a:gd name="connsiteX83" fmla="*/ 2730118 w 7487769"/>
                  <a:gd name="connsiteY83" fmla="*/ 377205 h 1036976"/>
                  <a:gd name="connsiteX84" fmla="*/ 2763917 w 7487769"/>
                  <a:gd name="connsiteY84" fmla="*/ 394781 h 1036976"/>
                  <a:gd name="connsiteX85" fmla="*/ 2777437 w 7487769"/>
                  <a:gd name="connsiteY85" fmla="*/ 401992 h 1036976"/>
                  <a:gd name="connsiteX86" fmla="*/ 2813942 w 7487769"/>
                  <a:gd name="connsiteY86" fmla="*/ 421821 h 1036976"/>
                  <a:gd name="connsiteX87" fmla="*/ 2825208 w 7487769"/>
                  <a:gd name="connsiteY87" fmla="*/ 427229 h 1036976"/>
                  <a:gd name="connsiteX88" fmla="*/ 2864416 w 7487769"/>
                  <a:gd name="connsiteY88" fmla="*/ 445706 h 1036976"/>
                  <a:gd name="connsiteX89" fmla="*/ 2881090 w 7487769"/>
                  <a:gd name="connsiteY89" fmla="*/ 452466 h 1036976"/>
                  <a:gd name="connsiteX90" fmla="*/ 2914439 w 7487769"/>
                  <a:gd name="connsiteY90" fmla="*/ 465986 h 1036976"/>
                  <a:gd name="connsiteX91" fmla="*/ 2957702 w 7487769"/>
                  <a:gd name="connsiteY91" fmla="*/ 477703 h 1036976"/>
                  <a:gd name="connsiteX92" fmla="*/ 2964913 w 7487769"/>
                  <a:gd name="connsiteY92" fmla="*/ 479506 h 1036976"/>
                  <a:gd name="connsiteX93" fmla="*/ 3014937 w 7487769"/>
                  <a:gd name="connsiteY93" fmla="*/ 486716 h 1036976"/>
                  <a:gd name="connsiteX94" fmla="*/ 3065411 w 7487769"/>
                  <a:gd name="connsiteY94" fmla="*/ 486716 h 1036976"/>
                  <a:gd name="connsiteX95" fmla="*/ 3115885 w 7487769"/>
                  <a:gd name="connsiteY95" fmla="*/ 480407 h 1036976"/>
                  <a:gd name="connsiteX96" fmla="*/ 3127603 w 7487769"/>
                  <a:gd name="connsiteY96" fmla="*/ 477703 h 1036976"/>
                  <a:gd name="connsiteX97" fmla="*/ 3165909 w 7487769"/>
                  <a:gd name="connsiteY97" fmla="*/ 468239 h 1036976"/>
                  <a:gd name="connsiteX98" fmla="*/ 3216384 w 7487769"/>
                  <a:gd name="connsiteY98" fmla="*/ 452466 h 1036976"/>
                  <a:gd name="connsiteX99" fmla="*/ 3216384 w 7487769"/>
                  <a:gd name="connsiteY99" fmla="*/ 452466 h 1036976"/>
                  <a:gd name="connsiteX100" fmla="*/ 3266407 w 7487769"/>
                  <a:gd name="connsiteY100" fmla="*/ 435341 h 1036976"/>
                  <a:gd name="connsiteX101" fmla="*/ 3289391 w 7487769"/>
                  <a:gd name="connsiteY101" fmla="*/ 427229 h 1036976"/>
                  <a:gd name="connsiteX102" fmla="*/ 3316881 w 7487769"/>
                  <a:gd name="connsiteY102" fmla="*/ 417765 h 1036976"/>
                  <a:gd name="connsiteX103" fmla="*/ 3366905 w 7487769"/>
                  <a:gd name="connsiteY103" fmla="*/ 402442 h 1036976"/>
                  <a:gd name="connsiteX104" fmla="*/ 3367356 w 7487769"/>
                  <a:gd name="connsiteY104" fmla="*/ 401992 h 1036976"/>
                  <a:gd name="connsiteX105" fmla="*/ 3417379 w 7487769"/>
                  <a:gd name="connsiteY105" fmla="*/ 390274 h 1036976"/>
                  <a:gd name="connsiteX106" fmla="*/ 3467403 w 7487769"/>
                  <a:gd name="connsiteY106" fmla="*/ 385317 h 1036976"/>
                  <a:gd name="connsiteX107" fmla="*/ 3517877 w 7487769"/>
                  <a:gd name="connsiteY107" fmla="*/ 387120 h 1036976"/>
                  <a:gd name="connsiteX108" fmla="*/ 3567900 w 7487769"/>
                  <a:gd name="connsiteY108" fmla="*/ 396584 h 1036976"/>
                  <a:gd name="connsiteX109" fmla="*/ 3584125 w 7487769"/>
                  <a:gd name="connsiteY109" fmla="*/ 401992 h 1036976"/>
                  <a:gd name="connsiteX110" fmla="*/ 3618374 w 7487769"/>
                  <a:gd name="connsiteY110" fmla="*/ 414160 h 1036976"/>
                  <a:gd name="connsiteX111" fmla="*/ 3649021 w 7487769"/>
                  <a:gd name="connsiteY111" fmla="*/ 427229 h 1036976"/>
                  <a:gd name="connsiteX112" fmla="*/ 3668399 w 7487769"/>
                  <a:gd name="connsiteY112" fmla="*/ 435791 h 1036976"/>
                  <a:gd name="connsiteX113" fmla="*/ 3700847 w 7487769"/>
                  <a:gd name="connsiteY113" fmla="*/ 452466 h 1036976"/>
                  <a:gd name="connsiteX114" fmla="*/ 3718873 w 7487769"/>
                  <a:gd name="connsiteY114" fmla="*/ 461479 h 1036976"/>
                  <a:gd name="connsiteX115" fmla="*/ 3749068 w 7487769"/>
                  <a:gd name="connsiteY115" fmla="*/ 477703 h 1036976"/>
                  <a:gd name="connsiteX116" fmla="*/ 3768896 w 7487769"/>
                  <a:gd name="connsiteY116" fmla="*/ 487618 h 1036976"/>
                  <a:gd name="connsiteX117" fmla="*/ 3799992 w 7487769"/>
                  <a:gd name="connsiteY117" fmla="*/ 502490 h 1036976"/>
                  <a:gd name="connsiteX118" fmla="*/ 3819371 w 7487769"/>
                  <a:gd name="connsiteY118" fmla="*/ 511954 h 1036976"/>
                  <a:gd name="connsiteX119" fmla="*/ 3858579 w 7487769"/>
                  <a:gd name="connsiteY119" fmla="*/ 527727 h 1036976"/>
                  <a:gd name="connsiteX120" fmla="*/ 3869394 w 7487769"/>
                  <a:gd name="connsiteY120" fmla="*/ 532233 h 1036976"/>
                  <a:gd name="connsiteX121" fmla="*/ 3919868 w 7487769"/>
                  <a:gd name="connsiteY121" fmla="*/ 546655 h 1036976"/>
                  <a:gd name="connsiteX122" fmla="*/ 3949612 w 7487769"/>
                  <a:gd name="connsiteY122" fmla="*/ 552964 h 1036976"/>
                  <a:gd name="connsiteX123" fmla="*/ 3969893 w 7487769"/>
                  <a:gd name="connsiteY123" fmla="*/ 557020 h 1036976"/>
                  <a:gd name="connsiteX124" fmla="*/ 4020367 w 7487769"/>
                  <a:gd name="connsiteY124" fmla="*/ 562878 h 1036976"/>
                  <a:gd name="connsiteX125" fmla="*/ 4070390 w 7487769"/>
                  <a:gd name="connsiteY125" fmla="*/ 567836 h 1036976"/>
                  <a:gd name="connsiteX126" fmla="*/ 4120865 w 7487769"/>
                  <a:gd name="connsiteY126" fmla="*/ 572342 h 1036976"/>
                  <a:gd name="connsiteX127" fmla="*/ 4156466 w 7487769"/>
                  <a:gd name="connsiteY127" fmla="*/ 578201 h 1036976"/>
                  <a:gd name="connsiteX128" fmla="*/ 4170888 w 7487769"/>
                  <a:gd name="connsiteY128" fmla="*/ 580454 h 1036976"/>
                  <a:gd name="connsiteX129" fmla="*/ 4221362 w 7487769"/>
                  <a:gd name="connsiteY129" fmla="*/ 588116 h 1036976"/>
                  <a:gd name="connsiteX130" fmla="*/ 4271387 w 7487769"/>
                  <a:gd name="connsiteY130" fmla="*/ 599833 h 1036976"/>
                  <a:gd name="connsiteX131" fmla="*/ 4285357 w 7487769"/>
                  <a:gd name="connsiteY131" fmla="*/ 602988 h 1036976"/>
                  <a:gd name="connsiteX132" fmla="*/ 4321861 w 7487769"/>
                  <a:gd name="connsiteY132" fmla="*/ 612451 h 1036976"/>
                  <a:gd name="connsiteX133" fmla="*/ 4371884 w 7487769"/>
                  <a:gd name="connsiteY133" fmla="*/ 625070 h 1036976"/>
                  <a:gd name="connsiteX134" fmla="*/ 4385404 w 7487769"/>
                  <a:gd name="connsiteY134" fmla="*/ 628225 h 1036976"/>
                  <a:gd name="connsiteX135" fmla="*/ 4422358 w 7487769"/>
                  <a:gd name="connsiteY135" fmla="*/ 636787 h 1036976"/>
                  <a:gd name="connsiteX136" fmla="*/ 4472382 w 7487769"/>
                  <a:gd name="connsiteY136" fmla="*/ 648505 h 1036976"/>
                  <a:gd name="connsiteX137" fmla="*/ 4501224 w 7487769"/>
                  <a:gd name="connsiteY137" fmla="*/ 653462 h 1036976"/>
                  <a:gd name="connsiteX138" fmla="*/ 4522856 w 7487769"/>
                  <a:gd name="connsiteY138" fmla="*/ 657067 h 1036976"/>
                  <a:gd name="connsiteX139" fmla="*/ 4572880 w 7487769"/>
                  <a:gd name="connsiteY139" fmla="*/ 666080 h 1036976"/>
                  <a:gd name="connsiteX140" fmla="*/ 4623354 w 7487769"/>
                  <a:gd name="connsiteY140" fmla="*/ 673291 h 1036976"/>
                  <a:gd name="connsiteX141" fmla="*/ 4673377 w 7487769"/>
                  <a:gd name="connsiteY141" fmla="*/ 678248 h 1036976"/>
                  <a:gd name="connsiteX142" fmla="*/ 4674729 w 7487769"/>
                  <a:gd name="connsiteY142" fmla="*/ 678699 h 1036976"/>
                  <a:gd name="connsiteX143" fmla="*/ 4723851 w 7487769"/>
                  <a:gd name="connsiteY143" fmla="*/ 681403 h 1036976"/>
                  <a:gd name="connsiteX144" fmla="*/ 4767566 w 7487769"/>
                  <a:gd name="connsiteY144" fmla="*/ 678699 h 1036976"/>
                  <a:gd name="connsiteX145" fmla="*/ 4773876 w 7487769"/>
                  <a:gd name="connsiteY145" fmla="*/ 678248 h 1036976"/>
                  <a:gd name="connsiteX146" fmla="*/ 4824350 w 7487769"/>
                  <a:gd name="connsiteY146" fmla="*/ 667883 h 1036976"/>
                  <a:gd name="connsiteX147" fmla="*/ 4857698 w 7487769"/>
                  <a:gd name="connsiteY147" fmla="*/ 653462 h 1036976"/>
                  <a:gd name="connsiteX148" fmla="*/ 4874374 w 7487769"/>
                  <a:gd name="connsiteY148" fmla="*/ 646251 h 1036976"/>
                  <a:gd name="connsiteX149" fmla="*/ 4903216 w 7487769"/>
                  <a:gd name="connsiteY149" fmla="*/ 628225 h 1036976"/>
                  <a:gd name="connsiteX150" fmla="*/ 4924848 w 7487769"/>
                  <a:gd name="connsiteY150" fmla="*/ 614254 h 1036976"/>
                  <a:gd name="connsiteX151" fmla="*/ 4937467 w 7487769"/>
                  <a:gd name="connsiteY151" fmla="*/ 602988 h 1036976"/>
                  <a:gd name="connsiteX152" fmla="*/ 4965859 w 7487769"/>
                  <a:gd name="connsiteY152" fmla="*/ 578201 h 1036976"/>
                  <a:gd name="connsiteX153" fmla="*/ 4974871 w 7487769"/>
                  <a:gd name="connsiteY153" fmla="*/ 570089 h 1036976"/>
                  <a:gd name="connsiteX154" fmla="*/ 4992448 w 7487769"/>
                  <a:gd name="connsiteY154" fmla="*/ 552964 h 1036976"/>
                  <a:gd name="connsiteX155" fmla="*/ 5016333 w 7487769"/>
                  <a:gd name="connsiteY155" fmla="*/ 527727 h 1036976"/>
                  <a:gd name="connsiteX156" fmla="*/ 5025345 w 7487769"/>
                  <a:gd name="connsiteY156" fmla="*/ 518713 h 1036976"/>
                  <a:gd name="connsiteX157" fmla="*/ 5039316 w 7487769"/>
                  <a:gd name="connsiteY157" fmla="*/ 502490 h 1036976"/>
                  <a:gd name="connsiteX158" fmla="*/ 5061399 w 7487769"/>
                  <a:gd name="connsiteY158" fmla="*/ 477703 h 1036976"/>
                  <a:gd name="connsiteX159" fmla="*/ 5075370 w 7487769"/>
                  <a:gd name="connsiteY159" fmla="*/ 461029 h 1036976"/>
                  <a:gd name="connsiteX160" fmla="*/ 5082580 w 7487769"/>
                  <a:gd name="connsiteY160" fmla="*/ 452466 h 1036976"/>
                  <a:gd name="connsiteX161" fmla="*/ 5104662 w 7487769"/>
                  <a:gd name="connsiteY161" fmla="*/ 427229 h 1036976"/>
                  <a:gd name="connsiteX162" fmla="*/ 5125844 w 7487769"/>
                  <a:gd name="connsiteY162" fmla="*/ 403344 h 1036976"/>
                  <a:gd name="connsiteX163" fmla="*/ 5126745 w 7487769"/>
                  <a:gd name="connsiteY163" fmla="*/ 401992 h 1036976"/>
                  <a:gd name="connsiteX164" fmla="*/ 5150630 w 7487769"/>
                  <a:gd name="connsiteY164" fmla="*/ 377205 h 1036976"/>
                  <a:gd name="connsiteX165" fmla="*/ 5174515 w 7487769"/>
                  <a:gd name="connsiteY165" fmla="*/ 351968 h 1036976"/>
                  <a:gd name="connsiteX166" fmla="*/ 5175867 w 7487769"/>
                  <a:gd name="connsiteY166" fmla="*/ 350165 h 1036976"/>
                  <a:gd name="connsiteX167" fmla="*/ 5202006 w 7487769"/>
                  <a:gd name="connsiteY167" fmla="*/ 326731 h 1036976"/>
                  <a:gd name="connsiteX168" fmla="*/ 5226342 w 7487769"/>
                  <a:gd name="connsiteY168" fmla="*/ 305099 h 1036976"/>
                  <a:gd name="connsiteX169" fmla="*/ 5231750 w 7487769"/>
                  <a:gd name="connsiteY169" fmla="*/ 301494 h 1036976"/>
                  <a:gd name="connsiteX170" fmla="*/ 5270506 w 7487769"/>
                  <a:gd name="connsiteY170" fmla="*/ 276707 h 1036976"/>
                  <a:gd name="connsiteX171" fmla="*/ 5276365 w 7487769"/>
                  <a:gd name="connsiteY171" fmla="*/ 272651 h 1036976"/>
                  <a:gd name="connsiteX172" fmla="*/ 5326839 w 7487769"/>
                  <a:gd name="connsiteY172" fmla="*/ 252822 h 1036976"/>
                  <a:gd name="connsiteX173" fmla="*/ 5346668 w 7487769"/>
                  <a:gd name="connsiteY173" fmla="*/ 251470 h 1036976"/>
                  <a:gd name="connsiteX174" fmla="*/ 5376863 w 7487769"/>
                  <a:gd name="connsiteY174" fmla="*/ 248766 h 1036976"/>
                  <a:gd name="connsiteX175" fmla="*/ 5390834 w 7487769"/>
                  <a:gd name="connsiteY175" fmla="*/ 251470 h 1036976"/>
                  <a:gd name="connsiteX176" fmla="*/ 5427337 w 7487769"/>
                  <a:gd name="connsiteY176" fmla="*/ 257779 h 1036976"/>
                  <a:gd name="connsiteX177" fmla="*/ 5474207 w 7487769"/>
                  <a:gd name="connsiteY177" fmla="*/ 276707 h 1036976"/>
                  <a:gd name="connsiteX178" fmla="*/ 5477360 w 7487769"/>
                  <a:gd name="connsiteY178" fmla="*/ 278059 h 1036976"/>
                  <a:gd name="connsiteX179" fmla="*/ 5517019 w 7487769"/>
                  <a:gd name="connsiteY179" fmla="*/ 301494 h 1036976"/>
                  <a:gd name="connsiteX180" fmla="*/ 5527836 w 7487769"/>
                  <a:gd name="connsiteY180" fmla="*/ 307803 h 1036976"/>
                  <a:gd name="connsiteX181" fmla="*/ 5553073 w 7487769"/>
                  <a:gd name="connsiteY181" fmla="*/ 326731 h 1036976"/>
                  <a:gd name="connsiteX182" fmla="*/ 5577859 w 7487769"/>
                  <a:gd name="connsiteY182" fmla="*/ 345208 h 1036976"/>
                  <a:gd name="connsiteX183" fmla="*/ 5585970 w 7487769"/>
                  <a:gd name="connsiteY183" fmla="*/ 351968 h 1036976"/>
                  <a:gd name="connsiteX184" fmla="*/ 5614814 w 7487769"/>
                  <a:gd name="connsiteY184" fmla="*/ 377205 h 1036976"/>
                  <a:gd name="connsiteX185" fmla="*/ 5628333 w 7487769"/>
                  <a:gd name="connsiteY185" fmla="*/ 388472 h 1036976"/>
                  <a:gd name="connsiteX186" fmla="*/ 5643655 w 7487769"/>
                  <a:gd name="connsiteY186" fmla="*/ 401992 h 1036976"/>
                  <a:gd name="connsiteX187" fmla="*/ 5671146 w 7487769"/>
                  <a:gd name="connsiteY187" fmla="*/ 427229 h 1036976"/>
                  <a:gd name="connsiteX188" fmla="*/ 5678357 w 7487769"/>
                  <a:gd name="connsiteY188" fmla="*/ 433538 h 1036976"/>
                  <a:gd name="connsiteX189" fmla="*/ 5699087 w 7487769"/>
                  <a:gd name="connsiteY189" fmla="*/ 452466 h 1036976"/>
                  <a:gd name="connsiteX190" fmla="*/ 5727028 w 7487769"/>
                  <a:gd name="connsiteY190" fmla="*/ 477703 h 1036976"/>
                  <a:gd name="connsiteX191" fmla="*/ 5728831 w 7487769"/>
                  <a:gd name="connsiteY191" fmla="*/ 479506 h 1036976"/>
                  <a:gd name="connsiteX192" fmla="*/ 5755420 w 7487769"/>
                  <a:gd name="connsiteY192" fmla="*/ 502490 h 1036976"/>
                  <a:gd name="connsiteX193" fmla="*/ 5778854 w 7487769"/>
                  <a:gd name="connsiteY193" fmla="*/ 523220 h 1036976"/>
                  <a:gd name="connsiteX194" fmla="*/ 5785164 w 7487769"/>
                  <a:gd name="connsiteY194" fmla="*/ 527727 h 1036976"/>
                  <a:gd name="connsiteX195" fmla="*/ 5817612 w 7487769"/>
                  <a:gd name="connsiteY195" fmla="*/ 552964 h 1036976"/>
                  <a:gd name="connsiteX196" fmla="*/ 5829328 w 7487769"/>
                  <a:gd name="connsiteY196" fmla="*/ 561527 h 1036976"/>
                  <a:gd name="connsiteX197" fmla="*/ 5855016 w 7487769"/>
                  <a:gd name="connsiteY197" fmla="*/ 578201 h 1036976"/>
                  <a:gd name="connsiteX198" fmla="*/ 5879353 w 7487769"/>
                  <a:gd name="connsiteY198" fmla="*/ 593974 h 1036976"/>
                  <a:gd name="connsiteX199" fmla="*/ 5898280 w 7487769"/>
                  <a:gd name="connsiteY199" fmla="*/ 602988 h 1036976"/>
                  <a:gd name="connsiteX200" fmla="*/ 5929827 w 7487769"/>
                  <a:gd name="connsiteY200" fmla="*/ 618761 h 1036976"/>
                  <a:gd name="connsiteX201" fmla="*/ 5960923 w 7487769"/>
                  <a:gd name="connsiteY201" fmla="*/ 628225 h 1036976"/>
                  <a:gd name="connsiteX202" fmla="*/ 5979851 w 7487769"/>
                  <a:gd name="connsiteY202" fmla="*/ 634083 h 1036976"/>
                  <a:gd name="connsiteX203" fmla="*/ 6030325 w 7487769"/>
                  <a:gd name="connsiteY203" fmla="*/ 641745 h 1036976"/>
                  <a:gd name="connsiteX204" fmla="*/ 6080348 w 7487769"/>
                  <a:gd name="connsiteY204" fmla="*/ 641294 h 1036976"/>
                  <a:gd name="connsiteX205" fmla="*/ 6130822 w 7487769"/>
                  <a:gd name="connsiteY205" fmla="*/ 634083 h 1036976"/>
                  <a:gd name="connsiteX206" fmla="*/ 6156059 w 7487769"/>
                  <a:gd name="connsiteY206" fmla="*/ 628225 h 1036976"/>
                  <a:gd name="connsiteX207" fmla="*/ 6180847 w 7487769"/>
                  <a:gd name="connsiteY207" fmla="*/ 622366 h 1036976"/>
                  <a:gd name="connsiteX208" fmla="*/ 6231321 w 7487769"/>
                  <a:gd name="connsiteY208" fmla="*/ 606593 h 1036976"/>
                  <a:gd name="connsiteX209" fmla="*/ 6240334 w 7487769"/>
                  <a:gd name="connsiteY209" fmla="*/ 602988 h 1036976"/>
                  <a:gd name="connsiteX210" fmla="*/ 6281344 w 7487769"/>
                  <a:gd name="connsiteY210" fmla="*/ 587214 h 1036976"/>
                  <a:gd name="connsiteX211" fmla="*/ 6304779 w 7487769"/>
                  <a:gd name="connsiteY211" fmla="*/ 578201 h 1036976"/>
                  <a:gd name="connsiteX212" fmla="*/ 6331819 w 7487769"/>
                  <a:gd name="connsiteY212" fmla="*/ 566934 h 1036976"/>
                  <a:gd name="connsiteX213" fmla="*/ 6361563 w 7487769"/>
                  <a:gd name="connsiteY213" fmla="*/ 552964 h 1036976"/>
                  <a:gd name="connsiteX214" fmla="*/ 6381842 w 7487769"/>
                  <a:gd name="connsiteY214" fmla="*/ 543951 h 1036976"/>
                  <a:gd name="connsiteX215" fmla="*/ 6416543 w 7487769"/>
                  <a:gd name="connsiteY215" fmla="*/ 527727 h 1036976"/>
                  <a:gd name="connsiteX216" fmla="*/ 6432316 w 7487769"/>
                  <a:gd name="connsiteY216" fmla="*/ 520065 h 1036976"/>
                  <a:gd name="connsiteX217" fmla="*/ 6466567 w 7487769"/>
                  <a:gd name="connsiteY217" fmla="*/ 502490 h 1036976"/>
                  <a:gd name="connsiteX218" fmla="*/ 6482340 w 7487769"/>
                  <a:gd name="connsiteY218" fmla="*/ 494828 h 1036976"/>
                  <a:gd name="connsiteX219" fmla="*/ 6517942 w 7487769"/>
                  <a:gd name="connsiteY219" fmla="*/ 477703 h 1036976"/>
                  <a:gd name="connsiteX220" fmla="*/ 6532814 w 7487769"/>
                  <a:gd name="connsiteY220" fmla="*/ 470492 h 1036976"/>
                  <a:gd name="connsiteX221" fmla="*/ 6573374 w 7487769"/>
                  <a:gd name="connsiteY221" fmla="*/ 452466 h 1036976"/>
                  <a:gd name="connsiteX222" fmla="*/ 6582837 w 7487769"/>
                  <a:gd name="connsiteY222" fmla="*/ 447959 h 1036976"/>
                  <a:gd name="connsiteX223" fmla="*/ 6633313 w 7487769"/>
                  <a:gd name="connsiteY223" fmla="*/ 431735 h 1036976"/>
                  <a:gd name="connsiteX224" fmla="*/ 6661254 w 7487769"/>
                  <a:gd name="connsiteY224" fmla="*/ 427229 h 1036976"/>
                  <a:gd name="connsiteX225" fmla="*/ 6683336 w 7487769"/>
                  <a:gd name="connsiteY225" fmla="*/ 423624 h 1036976"/>
                  <a:gd name="connsiteX226" fmla="*/ 6714883 w 7487769"/>
                  <a:gd name="connsiteY226" fmla="*/ 427229 h 1036976"/>
                  <a:gd name="connsiteX227" fmla="*/ 6733810 w 7487769"/>
                  <a:gd name="connsiteY227" fmla="*/ 429482 h 1036976"/>
                  <a:gd name="connsiteX228" fmla="*/ 6783834 w 7487769"/>
                  <a:gd name="connsiteY228" fmla="*/ 449311 h 1036976"/>
                  <a:gd name="connsiteX229" fmla="*/ 6787890 w 7487769"/>
                  <a:gd name="connsiteY229" fmla="*/ 452466 h 1036976"/>
                  <a:gd name="connsiteX230" fmla="*/ 6819887 w 7487769"/>
                  <a:gd name="connsiteY230" fmla="*/ 477703 h 1036976"/>
                  <a:gd name="connsiteX231" fmla="*/ 6834308 w 7487769"/>
                  <a:gd name="connsiteY231" fmla="*/ 488519 h 1036976"/>
                  <a:gd name="connsiteX232" fmla="*/ 6846927 w 7487769"/>
                  <a:gd name="connsiteY232" fmla="*/ 502490 h 1036976"/>
                  <a:gd name="connsiteX233" fmla="*/ 6869460 w 7487769"/>
                  <a:gd name="connsiteY233" fmla="*/ 527727 h 1036976"/>
                  <a:gd name="connsiteX234" fmla="*/ 6884331 w 7487769"/>
                  <a:gd name="connsiteY234" fmla="*/ 543951 h 1036976"/>
                  <a:gd name="connsiteX235" fmla="*/ 6891092 w 7487769"/>
                  <a:gd name="connsiteY235" fmla="*/ 552964 h 1036976"/>
                  <a:gd name="connsiteX236" fmla="*/ 6909119 w 7487769"/>
                  <a:gd name="connsiteY236" fmla="*/ 578201 h 1036976"/>
                  <a:gd name="connsiteX237" fmla="*/ 6927145 w 7487769"/>
                  <a:gd name="connsiteY237" fmla="*/ 602988 h 1036976"/>
                  <a:gd name="connsiteX238" fmla="*/ 6934805 w 7487769"/>
                  <a:gd name="connsiteY238" fmla="*/ 613803 h 1036976"/>
                  <a:gd name="connsiteX239" fmla="*/ 6943819 w 7487769"/>
                  <a:gd name="connsiteY239" fmla="*/ 628225 h 1036976"/>
                  <a:gd name="connsiteX240" fmla="*/ 6960044 w 7487769"/>
                  <a:gd name="connsiteY240" fmla="*/ 653462 h 1036976"/>
                  <a:gd name="connsiteX241" fmla="*/ 6976267 w 7487769"/>
                  <a:gd name="connsiteY241" fmla="*/ 678699 h 1036976"/>
                  <a:gd name="connsiteX242" fmla="*/ 6984830 w 7487769"/>
                  <a:gd name="connsiteY242" fmla="*/ 692219 h 1036976"/>
                  <a:gd name="connsiteX243" fmla="*/ 6992040 w 7487769"/>
                  <a:gd name="connsiteY243" fmla="*/ 703485 h 1036976"/>
                  <a:gd name="connsiteX244" fmla="*/ 7007363 w 7487769"/>
                  <a:gd name="connsiteY244" fmla="*/ 728723 h 1036976"/>
                  <a:gd name="connsiteX245" fmla="*/ 7022234 w 7487769"/>
                  <a:gd name="connsiteY245" fmla="*/ 753960 h 1036976"/>
                  <a:gd name="connsiteX246" fmla="*/ 7035304 w 7487769"/>
                  <a:gd name="connsiteY246" fmla="*/ 774240 h 1036976"/>
                  <a:gd name="connsiteX247" fmla="*/ 7038459 w 7487769"/>
                  <a:gd name="connsiteY247" fmla="*/ 779197 h 1036976"/>
                  <a:gd name="connsiteX248" fmla="*/ 7054682 w 7487769"/>
                  <a:gd name="connsiteY248" fmla="*/ 803983 h 1036976"/>
                  <a:gd name="connsiteX249" fmla="*/ 7070906 w 7487769"/>
                  <a:gd name="connsiteY249" fmla="*/ 829221 h 1036976"/>
                  <a:gd name="connsiteX250" fmla="*/ 7085328 w 7487769"/>
                  <a:gd name="connsiteY250" fmla="*/ 852204 h 1036976"/>
                  <a:gd name="connsiteX251" fmla="*/ 7087130 w 7487769"/>
                  <a:gd name="connsiteY251" fmla="*/ 854458 h 1036976"/>
                  <a:gd name="connsiteX252" fmla="*/ 7106959 w 7487769"/>
                  <a:gd name="connsiteY252" fmla="*/ 879695 h 1036976"/>
                  <a:gd name="connsiteX253" fmla="*/ 7126337 w 7487769"/>
                  <a:gd name="connsiteY253" fmla="*/ 904481 h 1036976"/>
                  <a:gd name="connsiteX254" fmla="*/ 7135802 w 7487769"/>
                  <a:gd name="connsiteY254" fmla="*/ 917100 h 1036976"/>
                  <a:gd name="connsiteX255" fmla="*/ 7148421 w 7487769"/>
                  <a:gd name="connsiteY255" fmla="*/ 929718 h 1036976"/>
                  <a:gd name="connsiteX256" fmla="*/ 7173658 w 7487769"/>
                  <a:gd name="connsiteY256" fmla="*/ 954956 h 1036976"/>
                  <a:gd name="connsiteX257" fmla="*/ 7186276 w 7487769"/>
                  <a:gd name="connsiteY257" fmla="*/ 967123 h 1036976"/>
                  <a:gd name="connsiteX258" fmla="*/ 7206557 w 7487769"/>
                  <a:gd name="connsiteY258" fmla="*/ 980193 h 1036976"/>
                  <a:gd name="connsiteX259" fmla="*/ 7236299 w 7487769"/>
                  <a:gd name="connsiteY259" fmla="*/ 997769 h 1036976"/>
                  <a:gd name="connsiteX260" fmla="*/ 7270099 w 7487769"/>
                  <a:gd name="connsiteY260" fmla="*/ 1004979 h 1036976"/>
                  <a:gd name="connsiteX261" fmla="*/ 7286775 w 7487769"/>
                  <a:gd name="connsiteY261" fmla="*/ 1009035 h 1036976"/>
                  <a:gd name="connsiteX262" fmla="*/ 7315616 w 7487769"/>
                  <a:gd name="connsiteY262" fmla="*/ 1004979 h 1036976"/>
                  <a:gd name="connsiteX263" fmla="*/ 7336797 w 7487769"/>
                  <a:gd name="connsiteY263" fmla="*/ 1002275 h 1036976"/>
                  <a:gd name="connsiteX264" fmla="*/ 7387272 w 7487769"/>
                  <a:gd name="connsiteY264" fmla="*/ 982897 h 1036976"/>
                  <a:gd name="connsiteX265" fmla="*/ 7391778 w 7487769"/>
                  <a:gd name="connsiteY265" fmla="*/ 980193 h 1036976"/>
                  <a:gd name="connsiteX266" fmla="*/ 7432789 w 7487769"/>
                  <a:gd name="connsiteY266" fmla="*/ 954956 h 1036976"/>
                  <a:gd name="connsiteX267" fmla="*/ 7437296 w 7487769"/>
                  <a:gd name="connsiteY267" fmla="*/ 952252 h 1036976"/>
                  <a:gd name="connsiteX268" fmla="*/ 7469744 w 7487769"/>
                  <a:gd name="connsiteY268" fmla="*/ 929718 h 1036976"/>
                  <a:gd name="connsiteX269" fmla="*/ 7487770 w 7487769"/>
                  <a:gd name="connsiteY269" fmla="*/ 917550 h 1036976"/>
                  <a:gd name="connsiteX270" fmla="*/ 7487770 w 7487769"/>
                  <a:gd name="connsiteY270" fmla="*/ 904481 h 1036976"/>
                  <a:gd name="connsiteX271" fmla="*/ 7487770 w 7487769"/>
                  <a:gd name="connsiteY271" fmla="*/ 879695 h 1036976"/>
                  <a:gd name="connsiteX272" fmla="*/ 7487770 w 7487769"/>
                  <a:gd name="connsiteY272" fmla="*/ 854458 h 1036976"/>
                  <a:gd name="connsiteX273" fmla="*/ 7487770 w 7487769"/>
                  <a:gd name="connsiteY273" fmla="*/ 829221 h 1036976"/>
                  <a:gd name="connsiteX274" fmla="*/ 7487770 w 7487769"/>
                  <a:gd name="connsiteY274" fmla="*/ 803983 h 1036976"/>
                  <a:gd name="connsiteX275" fmla="*/ 7487770 w 7487769"/>
                  <a:gd name="connsiteY275" fmla="*/ 779197 h 1036976"/>
                  <a:gd name="connsiteX276" fmla="*/ 7487770 w 7487769"/>
                  <a:gd name="connsiteY276" fmla="*/ 753960 h 1036976"/>
                  <a:gd name="connsiteX277" fmla="*/ 7487770 w 7487769"/>
                  <a:gd name="connsiteY277" fmla="*/ 728723 h 1036976"/>
                  <a:gd name="connsiteX278" fmla="*/ 7487770 w 7487769"/>
                  <a:gd name="connsiteY278" fmla="*/ 703485 h 1036976"/>
                  <a:gd name="connsiteX279" fmla="*/ 7487770 w 7487769"/>
                  <a:gd name="connsiteY279" fmla="*/ 678699 h 1036976"/>
                  <a:gd name="connsiteX280" fmla="*/ 7487770 w 7487769"/>
                  <a:gd name="connsiteY280" fmla="*/ 653462 h 1036976"/>
                  <a:gd name="connsiteX281" fmla="*/ 7487770 w 7487769"/>
                  <a:gd name="connsiteY281" fmla="*/ 628225 h 1036976"/>
                  <a:gd name="connsiteX282" fmla="*/ 7487770 w 7487769"/>
                  <a:gd name="connsiteY282" fmla="*/ 602988 h 1036976"/>
                  <a:gd name="connsiteX283" fmla="*/ 7487770 w 7487769"/>
                  <a:gd name="connsiteY283" fmla="*/ 594425 h 1036976"/>
                  <a:gd name="connsiteX284" fmla="*/ 7475151 w 7487769"/>
                  <a:gd name="connsiteY284" fmla="*/ 602988 h 1036976"/>
                  <a:gd name="connsiteX285" fmla="*/ 7438648 w 7487769"/>
                  <a:gd name="connsiteY285" fmla="*/ 628225 h 1036976"/>
                  <a:gd name="connsiteX286" fmla="*/ 7437296 w 7487769"/>
                  <a:gd name="connsiteY286" fmla="*/ 629126 h 1036976"/>
                  <a:gd name="connsiteX287" fmla="*/ 7395834 w 7487769"/>
                  <a:gd name="connsiteY287" fmla="*/ 653462 h 1036976"/>
                  <a:gd name="connsiteX288" fmla="*/ 7387272 w 7487769"/>
                  <a:gd name="connsiteY288" fmla="*/ 658870 h 1036976"/>
                  <a:gd name="connsiteX289" fmla="*/ 7338601 w 7487769"/>
                  <a:gd name="connsiteY289" fmla="*/ 678699 h 1036976"/>
                  <a:gd name="connsiteX290" fmla="*/ 7336797 w 7487769"/>
                  <a:gd name="connsiteY290" fmla="*/ 679150 h 1036976"/>
                  <a:gd name="connsiteX291" fmla="*/ 7286775 w 7487769"/>
                  <a:gd name="connsiteY291" fmla="*/ 685459 h 1036976"/>
                  <a:gd name="connsiteX292" fmla="*/ 7253425 w 7487769"/>
                  <a:gd name="connsiteY292" fmla="*/ 678699 h 1036976"/>
                  <a:gd name="connsiteX293" fmla="*/ 7236299 w 7487769"/>
                  <a:gd name="connsiteY293" fmla="*/ 675094 h 1036976"/>
                  <a:gd name="connsiteX294" fmla="*/ 7201599 w 7487769"/>
                  <a:gd name="connsiteY294" fmla="*/ 653462 h 1036976"/>
                  <a:gd name="connsiteX295" fmla="*/ 7186276 w 7487769"/>
                  <a:gd name="connsiteY295" fmla="*/ 643998 h 1036976"/>
                  <a:gd name="connsiteX296" fmla="*/ 7170052 w 7487769"/>
                  <a:gd name="connsiteY296" fmla="*/ 628225 h 1036976"/>
                  <a:gd name="connsiteX297" fmla="*/ 7143914 w 7487769"/>
                  <a:gd name="connsiteY297" fmla="*/ 602988 h 1036976"/>
                  <a:gd name="connsiteX298" fmla="*/ 7135802 w 7487769"/>
                  <a:gd name="connsiteY298" fmla="*/ 594876 h 1036976"/>
                  <a:gd name="connsiteX299" fmla="*/ 7123633 w 7487769"/>
                  <a:gd name="connsiteY299" fmla="*/ 578201 h 1036976"/>
                  <a:gd name="connsiteX300" fmla="*/ 7103804 w 7487769"/>
                  <a:gd name="connsiteY300" fmla="*/ 552964 h 1036976"/>
                  <a:gd name="connsiteX301" fmla="*/ 7085328 w 7487769"/>
                  <a:gd name="connsiteY301" fmla="*/ 528628 h 1036976"/>
                  <a:gd name="connsiteX302" fmla="*/ 7084877 w 7487769"/>
                  <a:gd name="connsiteY302" fmla="*/ 527727 h 1036976"/>
                  <a:gd name="connsiteX303" fmla="*/ 7068652 w 7487769"/>
                  <a:gd name="connsiteY303" fmla="*/ 502490 h 1036976"/>
                  <a:gd name="connsiteX304" fmla="*/ 7051978 w 7487769"/>
                  <a:gd name="connsiteY304" fmla="*/ 477703 h 1036976"/>
                  <a:gd name="connsiteX305" fmla="*/ 7035755 w 7487769"/>
                  <a:gd name="connsiteY305" fmla="*/ 452466 h 1036976"/>
                  <a:gd name="connsiteX306" fmla="*/ 7035304 w 7487769"/>
                  <a:gd name="connsiteY306" fmla="*/ 451565 h 1036976"/>
                  <a:gd name="connsiteX307" fmla="*/ 7020432 w 7487769"/>
                  <a:gd name="connsiteY307" fmla="*/ 427229 h 1036976"/>
                  <a:gd name="connsiteX308" fmla="*/ 7004659 w 7487769"/>
                  <a:gd name="connsiteY308" fmla="*/ 401992 h 1036976"/>
                  <a:gd name="connsiteX309" fmla="*/ 6988885 w 7487769"/>
                  <a:gd name="connsiteY309" fmla="*/ 377205 h 1036976"/>
                  <a:gd name="connsiteX310" fmla="*/ 6984830 w 7487769"/>
                  <a:gd name="connsiteY310" fmla="*/ 370445 h 1036976"/>
                  <a:gd name="connsiteX311" fmla="*/ 6973563 w 7487769"/>
                  <a:gd name="connsiteY311" fmla="*/ 351968 h 1036976"/>
                  <a:gd name="connsiteX312" fmla="*/ 6957790 w 7487769"/>
                  <a:gd name="connsiteY312" fmla="*/ 326731 h 1036976"/>
                  <a:gd name="connsiteX313" fmla="*/ 6942016 w 7487769"/>
                  <a:gd name="connsiteY313" fmla="*/ 301494 h 1036976"/>
                  <a:gd name="connsiteX314" fmla="*/ 6934805 w 7487769"/>
                  <a:gd name="connsiteY314" fmla="*/ 290227 h 1036976"/>
                  <a:gd name="connsiteX315" fmla="*/ 6924892 w 7487769"/>
                  <a:gd name="connsiteY315" fmla="*/ 276707 h 1036976"/>
                  <a:gd name="connsiteX316" fmla="*/ 6906415 w 7487769"/>
                  <a:gd name="connsiteY316" fmla="*/ 251470 h 1036976"/>
                  <a:gd name="connsiteX317" fmla="*/ 6887937 w 7487769"/>
                  <a:gd name="connsiteY317" fmla="*/ 226233 h 1036976"/>
                  <a:gd name="connsiteX318" fmla="*/ 6884331 w 7487769"/>
                  <a:gd name="connsiteY318" fmla="*/ 221726 h 1036976"/>
                  <a:gd name="connsiteX319" fmla="*/ 6865854 w 7487769"/>
                  <a:gd name="connsiteY319" fmla="*/ 200996 h 1036976"/>
                  <a:gd name="connsiteX320" fmla="*/ 6843772 w 7487769"/>
                  <a:gd name="connsiteY320" fmla="*/ 176209 h 1036976"/>
                  <a:gd name="connsiteX321" fmla="*/ 6834308 w 7487769"/>
                  <a:gd name="connsiteY321" fmla="*/ 165844 h 1036976"/>
                  <a:gd name="connsiteX322" fmla="*/ 6814930 w 7487769"/>
                  <a:gd name="connsiteY322" fmla="*/ 150972 h 1036976"/>
                  <a:gd name="connsiteX323" fmla="*/ 6783834 w 7487769"/>
                  <a:gd name="connsiteY323" fmla="*/ 127087 h 1036976"/>
                  <a:gd name="connsiteX324" fmla="*/ 6781130 w 7487769"/>
                  <a:gd name="connsiteY324" fmla="*/ 125735 h 1036976"/>
                  <a:gd name="connsiteX325" fmla="*/ 6733810 w 7487769"/>
                  <a:gd name="connsiteY325" fmla="*/ 106807 h 1036976"/>
                  <a:gd name="connsiteX326" fmla="*/ 6683336 w 7487769"/>
                  <a:gd name="connsiteY326" fmla="*/ 101399 h 1036976"/>
                  <a:gd name="connsiteX327" fmla="*/ 6633313 w 7487769"/>
                  <a:gd name="connsiteY327" fmla="*/ 109962 h 1036976"/>
                  <a:gd name="connsiteX328" fmla="*/ 6583740 w 7487769"/>
                  <a:gd name="connsiteY328" fmla="*/ 125735 h 1036976"/>
                  <a:gd name="connsiteX329" fmla="*/ 6582837 w 7487769"/>
                  <a:gd name="connsiteY329" fmla="*/ 126186 h 1036976"/>
                  <a:gd name="connsiteX330" fmla="*/ 6532814 w 7487769"/>
                  <a:gd name="connsiteY330" fmla="*/ 148268 h 1036976"/>
                  <a:gd name="connsiteX331" fmla="*/ 6527407 w 7487769"/>
                  <a:gd name="connsiteY331" fmla="*/ 150972 h 1036976"/>
                  <a:gd name="connsiteX332" fmla="*/ 6482340 w 7487769"/>
                  <a:gd name="connsiteY332" fmla="*/ 173055 h 1036976"/>
                  <a:gd name="connsiteX333" fmla="*/ 6476933 w 7487769"/>
                  <a:gd name="connsiteY333" fmla="*/ 176209 h 1036976"/>
                  <a:gd name="connsiteX334" fmla="*/ 6432316 w 7487769"/>
                  <a:gd name="connsiteY334" fmla="*/ 198292 h 1036976"/>
                  <a:gd name="connsiteX335" fmla="*/ 6426007 w 7487769"/>
                  <a:gd name="connsiteY335" fmla="*/ 200996 h 1036976"/>
                  <a:gd name="connsiteX336" fmla="*/ 6381842 w 7487769"/>
                  <a:gd name="connsiteY336" fmla="*/ 222628 h 1036976"/>
                  <a:gd name="connsiteX337" fmla="*/ 6373730 w 7487769"/>
                  <a:gd name="connsiteY337" fmla="*/ 226233 h 1036976"/>
                  <a:gd name="connsiteX338" fmla="*/ 6331819 w 7487769"/>
                  <a:gd name="connsiteY338" fmla="*/ 244710 h 1036976"/>
                  <a:gd name="connsiteX339" fmla="*/ 6315594 w 7487769"/>
                  <a:gd name="connsiteY339" fmla="*/ 251470 h 1036976"/>
                  <a:gd name="connsiteX340" fmla="*/ 6281344 w 7487769"/>
                  <a:gd name="connsiteY340" fmla="*/ 265891 h 1036976"/>
                  <a:gd name="connsiteX341" fmla="*/ 6252502 w 7487769"/>
                  <a:gd name="connsiteY341" fmla="*/ 276707 h 1036976"/>
                  <a:gd name="connsiteX342" fmla="*/ 6231321 w 7487769"/>
                  <a:gd name="connsiteY342" fmla="*/ 284369 h 1036976"/>
                  <a:gd name="connsiteX343" fmla="*/ 6180847 w 7487769"/>
                  <a:gd name="connsiteY343" fmla="*/ 299691 h 1036976"/>
                  <a:gd name="connsiteX344" fmla="*/ 6173185 w 7487769"/>
                  <a:gd name="connsiteY344" fmla="*/ 301494 h 1036976"/>
                  <a:gd name="connsiteX345" fmla="*/ 6130822 w 7487769"/>
                  <a:gd name="connsiteY345" fmla="*/ 312310 h 1036976"/>
                  <a:gd name="connsiteX346" fmla="*/ 6080348 w 7487769"/>
                  <a:gd name="connsiteY346" fmla="*/ 319520 h 1036976"/>
                  <a:gd name="connsiteX347" fmla="*/ 6030325 w 7487769"/>
                  <a:gd name="connsiteY347" fmla="*/ 319971 h 1036976"/>
                  <a:gd name="connsiteX348" fmla="*/ 5979851 w 7487769"/>
                  <a:gd name="connsiteY348" fmla="*/ 311859 h 1036976"/>
                  <a:gd name="connsiteX349" fmla="*/ 5947403 w 7487769"/>
                  <a:gd name="connsiteY349" fmla="*/ 301494 h 1036976"/>
                  <a:gd name="connsiteX350" fmla="*/ 5929827 w 7487769"/>
                  <a:gd name="connsiteY350" fmla="*/ 296086 h 1036976"/>
                  <a:gd name="connsiteX351" fmla="*/ 5889718 w 7487769"/>
                  <a:gd name="connsiteY351" fmla="*/ 276707 h 1036976"/>
                  <a:gd name="connsiteX352" fmla="*/ 5879353 w 7487769"/>
                  <a:gd name="connsiteY352" fmla="*/ 271299 h 1036976"/>
                  <a:gd name="connsiteX353" fmla="*/ 5847806 w 7487769"/>
                  <a:gd name="connsiteY353" fmla="*/ 251470 h 1036976"/>
                  <a:gd name="connsiteX354" fmla="*/ 5829328 w 7487769"/>
                  <a:gd name="connsiteY354" fmla="*/ 239753 h 1036976"/>
                  <a:gd name="connsiteX355" fmla="*/ 5812204 w 7487769"/>
                  <a:gd name="connsiteY355" fmla="*/ 226233 h 1036976"/>
                  <a:gd name="connsiteX356" fmla="*/ 5779756 w 7487769"/>
                  <a:gd name="connsiteY356" fmla="*/ 200996 h 1036976"/>
                  <a:gd name="connsiteX357" fmla="*/ 5778854 w 7487769"/>
                  <a:gd name="connsiteY357" fmla="*/ 200545 h 1036976"/>
                  <a:gd name="connsiteX358" fmla="*/ 5750462 w 7487769"/>
                  <a:gd name="connsiteY358" fmla="*/ 176209 h 1036976"/>
                  <a:gd name="connsiteX359" fmla="*/ 5728831 w 7487769"/>
                  <a:gd name="connsiteY359" fmla="*/ 157281 h 1036976"/>
                  <a:gd name="connsiteX360" fmla="*/ 5721621 w 7487769"/>
                  <a:gd name="connsiteY360" fmla="*/ 150972 h 1036976"/>
                  <a:gd name="connsiteX361" fmla="*/ 5694129 w 7487769"/>
                  <a:gd name="connsiteY361" fmla="*/ 125735 h 1036976"/>
                  <a:gd name="connsiteX362" fmla="*/ 5678357 w 7487769"/>
                  <a:gd name="connsiteY362" fmla="*/ 112215 h 1036976"/>
                  <a:gd name="connsiteX363" fmla="*/ 5665739 w 7487769"/>
                  <a:gd name="connsiteY363" fmla="*/ 100498 h 1036976"/>
                  <a:gd name="connsiteX364" fmla="*/ 5639600 w 7487769"/>
                  <a:gd name="connsiteY364" fmla="*/ 75711 h 1036976"/>
                  <a:gd name="connsiteX365" fmla="*/ 5628333 w 7487769"/>
                  <a:gd name="connsiteY365" fmla="*/ 65346 h 1036976"/>
                  <a:gd name="connsiteX366" fmla="*/ 5610307 w 7487769"/>
                  <a:gd name="connsiteY366" fmla="*/ 50474 h 1036976"/>
                  <a:gd name="connsiteX367" fmla="*/ 5581014 w 7487769"/>
                  <a:gd name="connsiteY367" fmla="*/ 25237 h 1036976"/>
                  <a:gd name="connsiteX368" fmla="*/ 5577859 w 7487769"/>
                  <a:gd name="connsiteY368" fmla="*/ 22984 h 1036976"/>
                  <a:gd name="connsiteX369" fmla="*/ 5547214 w 7487769"/>
                  <a:gd name="connsiteY369" fmla="*/ 0 h 1036976"/>
                  <a:gd name="connsiteX370" fmla="*/ 5527836 w 7487769"/>
                  <a:gd name="connsiteY370" fmla="*/ 0 h 1036976"/>
                  <a:gd name="connsiteX371" fmla="*/ 5477360 w 7487769"/>
                  <a:gd name="connsiteY371" fmla="*/ 0 h 1036976"/>
                  <a:gd name="connsiteX372" fmla="*/ 5427337 w 7487769"/>
                  <a:gd name="connsiteY372" fmla="*/ 0 h 1036976"/>
                  <a:gd name="connsiteX373" fmla="*/ 5376863 w 7487769"/>
                  <a:gd name="connsiteY373" fmla="*/ 0 h 1036976"/>
                  <a:gd name="connsiteX374" fmla="*/ 5326839 w 7487769"/>
                  <a:gd name="connsiteY374" fmla="*/ 0 h 1036976"/>
                  <a:gd name="connsiteX375" fmla="*/ 5276365 w 7487769"/>
                  <a:gd name="connsiteY375" fmla="*/ 0 h 1036976"/>
                  <a:gd name="connsiteX376" fmla="*/ 5226342 w 7487769"/>
                  <a:gd name="connsiteY376" fmla="*/ 0 h 1036976"/>
                  <a:gd name="connsiteX377" fmla="*/ 5206513 w 7487769"/>
                  <a:gd name="connsiteY377" fmla="*/ 0 h 1036976"/>
                  <a:gd name="connsiteX378" fmla="*/ 5177670 w 7487769"/>
                  <a:gd name="connsiteY378" fmla="*/ 25237 h 1036976"/>
                  <a:gd name="connsiteX379" fmla="*/ 5175867 w 7487769"/>
                  <a:gd name="connsiteY379" fmla="*/ 27040 h 1036976"/>
                  <a:gd name="connsiteX380" fmla="*/ 5153785 w 7487769"/>
                  <a:gd name="connsiteY380" fmla="*/ 50474 h 1036976"/>
                  <a:gd name="connsiteX381" fmla="*/ 5130351 w 7487769"/>
                  <a:gd name="connsiteY381" fmla="*/ 75711 h 1036976"/>
                  <a:gd name="connsiteX382" fmla="*/ 5125844 w 7487769"/>
                  <a:gd name="connsiteY382" fmla="*/ 80218 h 1036976"/>
                  <a:gd name="connsiteX383" fmla="*/ 5107366 w 7487769"/>
                  <a:gd name="connsiteY383" fmla="*/ 100498 h 1036976"/>
                  <a:gd name="connsiteX384" fmla="*/ 5085734 w 7487769"/>
                  <a:gd name="connsiteY384" fmla="*/ 125735 h 1036976"/>
                  <a:gd name="connsiteX385" fmla="*/ 5075370 w 7487769"/>
                  <a:gd name="connsiteY385" fmla="*/ 137903 h 1036976"/>
                  <a:gd name="connsiteX386" fmla="*/ 5064553 w 7487769"/>
                  <a:gd name="connsiteY386" fmla="*/ 150972 h 1036976"/>
                  <a:gd name="connsiteX387" fmla="*/ 5042020 w 7487769"/>
                  <a:gd name="connsiteY387" fmla="*/ 176209 h 1036976"/>
                  <a:gd name="connsiteX388" fmla="*/ 5025345 w 7487769"/>
                  <a:gd name="connsiteY388" fmla="*/ 195137 h 1036976"/>
                  <a:gd name="connsiteX389" fmla="*/ 5019486 w 7487769"/>
                  <a:gd name="connsiteY389" fmla="*/ 200996 h 1036976"/>
                  <a:gd name="connsiteX390" fmla="*/ 4995152 w 7487769"/>
                  <a:gd name="connsiteY390" fmla="*/ 226233 h 1036976"/>
                  <a:gd name="connsiteX391" fmla="*/ 4974871 w 7487769"/>
                  <a:gd name="connsiteY391" fmla="*/ 246963 h 1036976"/>
                  <a:gd name="connsiteX392" fmla="*/ 4969915 w 7487769"/>
                  <a:gd name="connsiteY392" fmla="*/ 251470 h 1036976"/>
                  <a:gd name="connsiteX393" fmla="*/ 4940620 w 7487769"/>
                  <a:gd name="connsiteY393" fmla="*/ 276707 h 1036976"/>
                  <a:gd name="connsiteX394" fmla="*/ 4924848 w 7487769"/>
                  <a:gd name="connsiteY394" fmla="*/ 290227 h 1036976"/>
                  <a:gd name="connsiteX395" fmla="*/ 4907723 w 7487769"/>
                  <a:gd name="connsiteY395" fmla="*/ 301494 h 1036976"/>
                  <a:gd name="connsiteX396" fmla="*/ 4874374 w 7487769"/>
                  <a:gd name="connsiteY396" fmla="*/ 322675 h 1036976"/>
                  <a:gd name="connsiteX397" fmla="*/ 4865360 w 7487769"/>
                  <a:gd name="connsiteY397" fmla="*/ 326731 h 1036976"/>
                  <a:gd name="connsiteX398" fmla="*/ 4824350 w 7487769"/>
                  <a:gd name="connsiteY398" fmla="*/ 344307 h 1036976"/>
                  <a:gd name="connsiteX399" fmla="*/ 4787846 w 7487769"/>
                  <a:gd name="connsiteY399" fmla="*/ 351968 h 1036976"/>
                  <a:gd name="connsiteX400" fmla="*/ 4773876 w 7487769"/>
                  <a:gd name="connsiteY400" fmla="*/ 355123 h 1036976"/>
                  <a:gd name="connsiteX401" fmla="*/ 4723851 w 7487769"/>
                  <a:gd name="connsiteY401" fmla="*/ 358728 h 1036976"/>
                  <a:gd name="connsiteX402" fmla="*/ 4673377 w 7487769"/>
                  <a:gd name="connsiteY402" fmla="*/ 356024 h 1036976"/>
                  <a:gd name="connsiteX403" fmla="*/ 4638226 w 7487769"/>
                  <a:gd name="connsiteY403" fmla="*/ 351968 h 1036976"/>
                  <a:gd name="connsiteX404" fmla="*/ 4623354 w 7487769"/>
                  <a:gd name="connsiteY404" fmla="*/ 350165 h 1036976"/>
                  <a:gd name="connsiteX405" fmla="*/ 4572880 w 7487769"/>
                  <a:gd name="connsiteY405" fmla="*/ 342504 h 1036976"/>
                  <a:gd name="connsiteX406" fmla="*/ 4522856 w 7487769"/>
                  <a:gd name="connsiteY406" fmla="*/ 334843 h 1036976"/>
                  <a:gd name="connsiteX407" fmla="*/ 4480494 w 7487769"/>
                  <a:gd name="connsiteY407" fmla="*/ 326731 h 1036976"/>
                  <a:gd name="connsiteX408" fmla="*/ 4472382 w 7487769"/>
                  <a:gd name="connsiteY408" fmla="*/ 325379 h 1036976"/>
                  <a:gd name="connsiteX409" fmla="*/ 4422358 w 7487769"/>
                  <a:gd name="connsiteY409" fmla="*/ 314112 h 1036976"/>
                  <a:gd name="connsiteX410" fmla="*/ 4371884 w 7487769"/>
                  <a:gd name="connsiteY410" fmla="*/ 302846 h 1036976"/>
                  <a:gd name="connsiteX411" fmla="*/ 4367828 w 7487769"/>
                  <a:gd name="connsiteY411" fmla="*/ 301494 h 1036976"/>
                  <a:gd name="connsiteX412" fmla="*/ 4321861 w 7487769"/>
                  <a:gd name="connsiteY412" fmla="*/ 289326 h 1036976"/>
                  <a:gd name="connsiteX413" fmla="*/ 4271387 w 7487769"/>
                  <a:gd name="connsiteY413" fmla="*/ 277609 h 1036976"/>
                  <a:gd name="connsiteX414" fmla="*/ 4267780 w 7487769"/>
                  <a:gd name="connsiteY414" fmla="*/ 276707 h 1036976"/>
                  <a:gd name="connsiteX415" fmla="*/ 4221362 w 7487769"/>
                  <a:gd name="connsiteY415" fmla="*/ 265441 h 1036976"/>
                  <a:gd name="connsiteX416" fmla="*/ 4170888 w 7487769"/>
                  <a:gd name="connsiteY416" fmla="*/ 256427 h 1036976"/>
                  <a:gd name="connsiteX417" fmla="*/ 4132132 w 7487769"/>
                  <a:gd name="connsiteY417" fmla="*/ 251470 h 1036976"/>
                  <a:gd name="connsiteX418" fmla="*/ 4120865 w 7487769"/>
                  <a:gd name="connsiteY418" fmla="*/ 249667 h 1036976"/>
                  <a:gd name="connsiteX419" fmla="*/ 4070390 w 7487769"/>
                  <a:gd name="connsiteY419" fmla="*/ 245161 h 1036976"/>
                  <a:gd name="connsiteX420" fmla="*/ 4020367 w 7487769"/>
                  <a:gd name="connsiteY420" fmla="*/ 239753 h 1036976"/>
                  <a:gd name="connsiteX421" fmla="*/ 3969893 w 7487769"/>
                  <a:gd name="connsiteY421" fmla="*/ 233444 h 1036976"/>
                  <a:gd name="connsiteX422" fmla="*/ 3932487 w 7487769"/>
                  <a:gd name="connsiteY422" fmla="*/ 226233 h 1036976"/>
                  <a:gd name="connsiteX423" fmla="*/ 3919868 w 7487769"/>
                  <a:gd name="connsiteY423" fmla="*/ 223980 h 1036976"/>
                  <a:gd name="connsiteX424" fmla="*/ 3869394 w 7487769"/>
                  <a:gd name="connsiteY424" fmla="*/ 209108 h 1036976"/>
                  <a:gd name="connsiteX425" fmla="*/ 3848664 w 7487769"/>
                  <a:gd name="connsiteY425" fmla="*/ 200996 h 1036976"/>
                  <a:gd name="connsiteX426" fmla="*/ 3819371 w 7487769"/>
                  <a:gd name="connsiteY426" fmla="*/ 189279 h 1036976"/>
                  <a:gd name="connsiteX427" fmla="*/ 3791880 w 7487769"/>
                  <a:gd name="connsiteY427" fmla="*/ 176209 h 1036976"/>
                  <a:gd name="connsiteX428" fmla="*/ 3768896 w 7487769"/>
                  <a:gd name="connsiteY428" fmla="*/ 164943 h 1036976"/>
                  <a:gd name="connsiteX429" fmla="*/ 3741857 w 7487769"/>
                  <a:gd name="connsiteY429" fmla="*/ 150972 h 1036976"/>
                  <a:gd name="connsiteX430" fmla="*/ 3718873 w 7487769"/>
                  <a:gd name="connsiteY430" fmla="*/ 138804 h 1036976"/>
                  <a:gd name="connsiteX431" fmla="*/ 3693185 w 7487769"/>
                  <a:gd name="connsiteY431" fmla="*/ 125735 h 1036976"/>
                  <a:gd name="connsiteX432" fmla="*/ 3668399 w 7487769"/>
                  <a:gd name="connsiteY432" fmla="*/ 113116 h 1036976"/>
                  <a:gd name="connsiteX433" fmla="*/ 3640458 w 7487769"/>
                  <a:gd name="connsiteY433" fmla="*/ 100498 h 1036976"/>
                  <a:gd name="connsiteX434" fmla="*/ 3618374 w 7487769"/>
                  <a:gd name="connsiteY434" fmla="*/ 90583 h 1036976"/>
                  <a:gd name="connsiteX435" fmla="*/ 3571506 w 7487769"/>
                  <a:gd name="connsiteY435" fmla="*/ 75711 h 1036976"/>
                  <a:gd name="connsiteX436" fmla="*/ 3567900 w 7487769"/>
                  <a:gd name="connsiteY436" fmla="*/ 74359 h 1036976"/>
                  <a:gd name="connsiteX437" fmla="*/ 3517877 w 7487769"/>
                  <a:gd name="connsiteY437" fmla="*/ 63994 h 1036976"/>
                  <a:gd name="connsiteX438" fmla="*/ 3467403 w 7487769"/>
                  <a:gd name="connsiteY438" fmla="*/ 62642 h 1036976"/>
                  <a:gd name="connsiteX439" fmla="*/ 3417379 w 7487769"/>
                  <a:gd name="connsiteY439" fmla="*/ 67149 h 1036976"/>
                  <a:gd name="connsiteX440" fmla="*/ 3381326 w 7487769"/>
                  <a:gd name="connsiteY440" fmla="*/ 75711 h 1036976"/>
                  <a:gd name="connsiteX441" fmla="*/ 3366905 w 7487769"/>
                  <a:gd name="connsiteY441" fmla="*/ 78866 h 1036976"/>
                  <a:gd name="connsiteX442" fmla="*/ 3316881 w 7487769"/>
                  <a:gd name="connsiteY442" fmla="*/ 94639 h 1036976"/>
                  <a:gd name="connsiteX443" fmla="*/ 3298405 w 7487769"/>
                  <a:gd name="connsiteY443" fmla="*/ 100498 h 1036976"/>
                  <a:gd name="connsiteX444" fmla="*/ 3266407 w 7487769"/>
                  <a:gd name="connsiteY444" fmla="*/ 111764 h 1036976"/>
                  <a:gd name="connsiteX445" fmla="*/ 3227199 w 7487769"/>
                  <a:gd name="connsiteY445" fmla="*/ 125735 h 1036976"/>
                  <a:gd name="connsiteX446" fmla="*/ 3216384 w 7487769"/>
                  <a:gd name="connsiteY446" fmla="*/ 129791 h 1036976"/>
                  <a:gd name="connsiteX447" fmla="*/ 3165909 w 7487769"/>
                  <a:gd name="connsiteY447" fmla="*/ 145114 h 1036976"/>
                  <a:gd name="connsiteX448" fmla="*/ 3141573 w 7487769"/>
                  <a:gd name="connsiteY448" fmla="*/ 150972 h 1036976"/>
                  <a:gd name="connsiteX449" fmla="*/ 3115885 w 7487769"/>
                  <a:gd name="connsiteY449" fmla="*/ 156831 h 1036976"/>
                  <a:gd name="connsiteX450" fmla="*/ 3065411 w 7487769"/>
                  <a:gd name="connsiteY450" fmla="*/ 163591 h 1036976"/>
                  <a:gd name="connsiteX451" fmla="*/ 3014937 w 7487769"/>
                  <a:gd name="connsiteY451" fmla="*/ 163591 h 1036976"/>
                  <a:gd name="connsiteX452" fmla="*/ 2964913 w 7487769"/>
                  <a:gd name="connsiteY452" fmla="*/ 156380 h 1036976"/>
                  <a:gd name="connsiteX453" fmla="*/ 2945534 w 7487769"/>
                  <a:gd name="connsiteY453" fmla="*/ 150972 h 1036976"/>
                  <a:gd name="connsiteX454" fmla="*/ 2914439 w 7487769"/>
                  <a:gd name="connsiteY454" fmla="*/ 142410 h 1036976"/>
                  <a:gd name="connsiteX455" fmla="*/ 2872076 w 7487769"/>
                  <a:gd name="connsiteY455" fmla="*/ 125735 h 1036976"/>
                  <a:gd name="connsiteX456" fmla="*/ 2864416 w 7487769"/>
                  <a:gd name="connsiteY456" fmla="*/ 122580 h 1036976"/>
                  <a:gd name="connsiteX457" fmla="*/ 2818447 w 7487769"/>
                  <a:gd name="connsiteY457" fmla="*/ 100498 h 1036976"/>
                  <a:gd name="connsiteX458" fmla="*/ 2813942 w 7487769"/>
                  <a:gd name="connsiteY458" fmla="*/ 98695 h 1036976"/>
                  <a:gd name="connsiteX459" fmla="*/ 2770677 w 7487769"/>
                  <a:gd name="connsiteY459" fmla="*/ 75711 h 1036976"/>
                  <a:gd name="connsiteX460" fmla="*/ 2763917 w 7487769"/>
                  <a:gd name="connsiteY460" fmla="*/ 71655 h 1036976"/>
                  <a:gd name="connsiteX461" fmla="*/ 2722907 w 7487769"/>
                  <a:gd name="connsiteY461" fmla="*/ 50474 h 1036976"/>
                  <a:gd name="connsiteX462" fmla="*/ 2713443 w 7487769"/>
                  <a:gd name="connsiteY462" fmla="*/ 45517 h 1036976"/>
                  <a:gd name="connsiteX463" fmla="*/ 2675137 w 7487769"/>
                  <a:gd name="connsiteY463" fmla="*/ 25237 h 1036976"/>
                  <a:gd name="connsiteX464" fmla="*/ 2663419 w 7487769"/>
                  <a:gd name="connsiteY464" fmla="*/ 18928 h 1036976"/>
                  <a:gd name="connsiteX465" fmla="*/ 2624662 w 7487769"/>
                  <a:gd name="connsiteY465" fmla="*/ 0 h 1036976"/>
                  <a:gd name="connsiteX466" fmla="*/ 2612945 w 7487769"/>
                  <a:gd name="connsiteY466" fmla="*/ 0 h 1036976"/>
                  <a:gd name="connsiteX467" fmla="*/ 2562922 w 7487769"/>
                  <a:gd name="connsiteY467" fmla="*/ 0 h 1036976"/>
                  <a:gd name="connsiteX468" fmla="*/ 2512448 w 7487769"/>
                  <a:gd name="connsiteY468" fmla="*/ 0 h 1036976"/>
                  <a:gd name="connsiteX469" fmla="*/ 2462423 w 7487769"/>
                  <a:gd name="connsiteY469" fmla="*/ 0 h 1036976"/>
                  <a:gd name="connsiteX470" fmla="*/ 2411949 w 7487769"/>
                  <a:gd name="connsiteY470" fmla="*/ 0 h 1036976"/>
                  <a:gd name="connsiteX471" fmla="*/ 2361926 w 7487769"/>
                  <a:gd name="connsiteY471" fmla="*/ 0 h 1036976"/>
                  <a:gd name="connsiteX472" fmla="*/ 2311451 w 7487769"/>
                  <a:gd name="connsiteY472" fmla="*/ 0 h 1036976"/>
                  <a:gd name="connsiteX473" fmla="*/ 2261428 w 7487769"/>
                  <a:gd name="connsiteY473" fmla="*/ 0 h 1036976"/>
                  <a:gd name="connsiteX474" fmla="*/ 2210954 w 7487769"/>
                  <a:gd name="connsiteY474" fmla="*/ 0 h 1036976"/>
                  <a:gd name="connsiteX475" fmla="*/ 2160930 w 7487769"/>
                  <a:gd name="connsiteY475" fmla="*/ 0 h 1036976"/>
                  <a:gd name="connsiteX476" fmla="*/ 2110456 w 7487769"/>
                  <a:gd name="connsiteY476" fmla="*/ 0 h 1036976"/>
                  <a:gd name="connsiteX477" fmla="*/ 2060433 w 7487769"/>
                  <a:gd name="connsiteY477" fmla="*/ 0 h 1036976"/>
                  <a:gd name="connsiteX478" fmla="*/ 2009957 w 7487769"/>
                  <a:gd name="connsiteY478" fmla="*/ 0 h 1036976"/>
                  <a:gd name="connsiteX479" fmla="*/ 1985171 w 7487769"/>
                  <a:gd name="connsiteY479" fmla="*/ 0 h 1036976"/>
                  <a:gd name="connsiteX480" fmla="*/ 1959934 w 7487769"/>
                  <a:gd name="connsiteY480" fmla="*/ 22984 h 1036976"/>
                  <a:gd name="connsiteX481" fmla="*/ 1957230 w 7487769"/>
                  <a:gd name="connsiteY481" fmla="*/ 25237 h 1036976"/>
                  <a:gd name="connsiteX482" fmla="*/ 1931542 w 7487769"/>
                  <a:gd name="connsiteY482" fmla="*/ 50474 h 1036976"/>
                  <a:gd name="connsiteX483" fmla="*/ 1909460 w 7487769"/>
                  <a:gd name="connsiteY483" fmla="*/ 72557 h 1036976"/>
                  <a:gd name="connsiteX484" fmla="*/ 1906305 w 7487769"/>
                  <a:gd name="connsiteY484" fmla="*/ 75711 h 1036976"/>
                  <a:gd name="connsiteX485" fmla="*/ 1880617 w 7487769"/>
                  <a:gd name="connsiteY485" fmla="*/ 100498 h 1036976"/>
                  <a:gd name="connsiteX486" fmla="*/ 1859436 w 7487769"/>
                  <a:gd name="connsiteY486" fmla="*/ 121228 h 1036976"/>
                  <a:gd name="connsiteX487" fmla="*/ 1854479 w 7487769"/>
                  <a:gd name="connsiteY487" fmla="*/ 125735 h 1036976"/>
                  <a:gd name="connsiteX488" fmla="*/ 1827439 w 7487769"/>
                  <a:gd name="connsiteY488" fmla="*/ 150972 h 1036976"/>
                  <a:gd name="connsiteX489" fmla="*/ 1808962 w 7487769"/>
                  <a:gd name="connsiteY489" fmla="*/ 167196 h 1036976"/>
                  <a:gd name="connsiteX490" fmla="*/ 1797695 w 7487769"/>
                  <a:gd name="connsiteY490" fmla="*/ 176209 h 1036976"/>
                  <a:gd name="connsiteX491" fmla="*/ 1765247 w 7487769"/>
                  <a:gd name="connsiteY491" fmla="*/ 200996 h 1036976"/>
                  <a:gd name="connsiteX492" fmla="*/ 1758939 w 7487769"/>
                  <a:gd name="connsiteY492" fmla="*/ 205953 h 1036976"/>
                  <a:gd name="connsiteX493" fmla="*/ 1729195 w 7487769"/>
                  <a:gd name="connsiteY493" fmla="*/ 226233 h 1036976"/>
                  <a:gd name="connsiteX494" fmla="*/ 1708465 w 7487769"/>
                  <a:gd name="connsiteY494" fmla="*/ 240204 h 1036976"/>
                  <a:gd name="connsiteX495" fmla="*/ 1686381 w 7487769"/>
                  <a:gd name="connsiteY495" fmla="*/ 251470 h 1036976"/>
                  <a:gd name="connsiteX496" fmla="*/ 1658440 w 7487769"/>
                  <a:gd name="connsiteY496" fmla="*/ 265891 h 1036976"/>
                  <a:gd name="connsiteX497" fmla="*/ 1635456 w 7487769"/>
                  <a:gd name="connsiteY497" fmla="*/ 276707 h 1036976"/>
                  <a:gd name="connsiteX498" fmla="*/ 1607966 w 7487769"/>
                  <a:gd name="connsiteY498" fmla="*/ 288875 h 1036976"/>
                  <a:gd name="connsiteX499" fmla="*/ 1577321 w 7487769"/>
                  <a:gd name="connsiteY499" fmla="*/ 301494 h 1036976"/>
                  <a:gd name="connsiteX500" fmla="*/ 1557942 w 7487769"/>
                  <a:gd name="connsiteY500" fmla="*/ 309155 h 1036976"/>
                  <a:gd name="connsiteX501" fmla="*/ 1513327 w 7487769"/>
                  <a:gd name="connsiteY501" fmla="*/ 326731 h 1036976"/>
                  <a:gd name="connsiteX502" fmla="*/ 1507468 w 7487769"/>
                  <a:gd name="connsiteY502" fmla="*/ 328984 h 1036976"/>
                  <a:gd name="connsiteX503" fmla="*/ 1457445 w 7487769"/>
                  <a:gd name="connsiteY503" fmla="*/ 350616 h 1036976"/>
                  <a:gd name="connsiteX504" fmla="*/ 1454290 w 7487769"/>
                  <a:gd name="connsiteY504" fmla="*/ 351968 h 1036976"/>
                  <a:gd name="connsiteX505" fmla="*/ 1406971 w 7487769"/>
                  <a:gd name="connsiteY505" fmla="*/ 373600 h 1036976"/>
                  <a:gd name="connsiteX506" fmla="*/ 1400210 w 7487769"/>
                  <a:gd name="connsiteY506" fmla="*/ 377205 h 1036976"/>
                  <a:gd name="connsiteX507" fmla="*/ 1356946 w 7487769"/>
                  <a:gd name="connsiteY507" fmla="*/ 397936 h 1036976"/>
                  <a:gd name="connsiteX508" fmla="*/ 1348384 w 7487769"/>
                  <a:gd name="connsiteY508" fmla="*/ 401992 h 1036976"/>
                  <a:gd name="connsiteX509" fmla="*/ 1306472 w 7487769"/>
                  <a:gd name="connsiteY509" fmla="*/ 423173 h 1036976"/>
                  <a:gd name="connsiteX510" fmla="*/ 1297459 w 7487769"/>
                  <a:gd name="connsiteY510" fmla="*/ 427229 h 1036976"/>
                  <a:gd name="connsiteX511" fmla="*/ 1256448 w 7487769"/>
                  <a:gd name="connsiteY511" fmla="*/ 446607 h 1036976"/>
                  <a:gd name="connsiteX512" fmla="*/ 1241126 w 7487769"/>
                  <a:gd name="connsiteY512" fmla="*/ 452466 h 1036976"/>
                  <a:gd name="connsiteX513" fmla="*/ 1205974 w 7487769"/>
                  <a:gd name="connsiteY513" fmla="*/ 465535 h 1036976"/>
                  <a:gd name="connsiteX514" fmla="*/ 1171273 w 7487769"/>
                  <a:gd name="connsiteY514" fmla="*/ 477703 h 1036976"/>
                  <a:gd name="connsiteX515" fmla="*/ 1155951 w 7487769"/>
                  <a:gd name="connsiteY515" fmla="*/ 482660 h 1036976"/>
                  <a:gd name="connsiteX516" fmla="*/ 1105477 w 7487769"/>
                  <a:gd name="connsiteY516" fmla="*/ 496180 h 1036976"/>
                  <a:gd name="connsiteX517" fmla="*/ 1078437 w 7487769"/>
                  <a:gd name="connsiteY517" fmla="*/ 502490 h 1036976"/>
                  <a:gd name="connsiteX518" fmla="*/ 1055453 w 7487769"/>
                  <a:gd name="connsiteY518" fmla="*/ 508348 h 1036976"/>
                  <a:gd name="connsiteX519" fmla="*/ 1004979 w 7487769"/>
                  <a:gd name="connsiteY519" fmla="*/ 521868 h 1036976"/>
                  <a:gd name="connsiteX520" fmla="*/ 986952 w 7487769"/>
                  <a:gd name="connsiteY520" fmla="*/ 527727 h 1036976"/>
                  <a:gd name="connsiteX521" fmla="*/ 954956 w 7487769"/>
                  <a:gd name="connsiteY521" fmla="*/ 538993 h 1036976"/>
                  <a:gd name="connsiteX522" fmla="*/ 921606 w 7487769"/>
                  <a:gd name="connsiteY522" fmla="*/ 552964 h 1036976"/>
                  <a:gd name="connsiteX523" fmla="*/ 904480 w 7487769"/>
                  <a:gd name="connsiteY523" fmla="*/ 560174 h 1036976"/>
                  <a:gd name="connsiteX524" fmla="*/ 869328 w 7487769"/>
                  <a:gd name="connsiteY524" fmla="*/ 578201 h 1036976"/>
                  <a:gd name="connsiteX525" fmla="*/ 854457 w 7487769"/>
                  <a:gd name="connsiteY525" fmla="*/ 585862 h 1036976"/>
                  <a:gd name="connsiteX526" fmla="*/ 826516 w 7487769"/>
                  <a:gd name="connsiteY526" fmla="*/ 602988 h 1036976"/>
                  <a:gd name="connsiteX527" fmla="*/ 803983 w 7487769"/>
                  <a:gd name="connsiteY527" fmla="*/ 616057 h 1036976"/>
                  <a:gd name="connsiteX528" fmla="*/ 784154 w 7487769"/>
                  <a:gd name="connsiteY528" fmla="*/ 628225 h 1036976"/>
                  <a:gd name="connsiteX529" fmla="*/ 753959 w 7487769"/>
                  <a:gd name="connsiteY529" fmla="*/ 647603 h 1036976"/>
                  <a:gd name="connsiteX530" fmla="*/ 743594 w 7487769"/>
                  <a:gd name="connsiteY530" fmla="*/ 653462 h 1036976"/>
                  <a:gd name="connsiteX531" fmla="*/ 703485 w 7487769"/>
                  <a:gd name="connsiteY531" fmla="*/ 676896 h 1036976"/>
                  <a:gd name="connsiteX532" fmla="*/ 699880 w 7487769"/>
                  <a:gd name="connsiteY532" fmla="*/ 678699 h 1036976"/>
                  <a:gd name="connsiteX533" fmla="*/ 653462 w 7487769"/>
                  <a:gd name="connsiteY533" fmla="*/ 701232 h 1036976"/>
                  <a:gd name="connsiteX534" fmla="*/ 643096 w 7487769"/>
                  <a:gd name="connsiteY534" fmla="*/ 703485 h 1036976"/>
                  <a:gd name="connsiteX535" fmla="*/ 602986 w 7487769"/>
                  <a:gd name="connsiteY535" fmla="*/ 714301 h 1036976"/>
                  <a:gd name="connsiteX536" fmla="*/ 552963 w 7487769"/>
                  <a:gd name="connsiteY536" fmla="*/ 714752 h 1036976"/>
                  <a:gd name="connsiteX537" fmla="*/ 519164 w 7487769"/>
                  <a:gd name="connsiteY537" fmla="*/ 703485 h 1036976"/>
                  <a:gd name="connsiteX538" fmla="*/ 502489 w 7487769"/>
                  <a:gd name="connsiteY538" fmla="*/ 698528 h 1036976"/>
                  <a:gd name="connsiteX539" fmla="*/ 470041 w 7487769"/>
                  <a:gd name="connsiteY539" fmla="*/ 678699 h 1036976"/>
                  <a:gd name="connsiteX540" fmla="*/ 452465 w 7487769"/>
                  <a:gd name="connsiteY540" fmla="*/ 667432 h 1036976"/>
                  <a:gd name="connsiteX541" fmla="*/ 437594 w 7487769"/>
                  <a:gd name="connsiteY541" fmla="*/ 653462 h 1036976"/>
                  <a:gd name="connsiteX542" fmla="*/ 411906 w 7487769"/>
                  <a:gd name="connsiteY542" fmla="*/ 628225 h 1036976"/>
                  <a:gd name="connsiteX543" fmla="*/ 401991 w 7487769"/>
                  <a:gd name="connsiteY543" fmla="*/ 618761 h 1036976"/>
                  <a:gd name="connsiteX544" fmla="*/ 389372 w 7487769"/>
                  <a:gd name="connsiteY544" fmla="*/ 602988 h 1036976"/>
                  <a:gd name="connsiteX545" fmla="*/ 369093 w 7487769"/>
                  <a:gd name="connsiteY545" fmla="*/ 578201 h 1036976"/>
                  <a:gd name="connsiteX546" fmla="*/ 351968 w 7487769"/>
                  <a:gd name="connsiteY546" fmla="*/ 556119 h 1036976"/>
                  <a:gd name="connsiteX547" fmla="*/ 349714 w 7487769"/>
                  <a:gd name="connsiteY547" fmla="*/ 552964 h 1036976"/>
                  <a:gd name="connsiteX548" fmla="*/ 331688 w 7487769"/>
                  <a:gd name="connsiteY548" fmla="*/ 527727 h 1036976"/>
                  <a:gd name="connsiteX549" fmla="*/ 314112 w 7487769"/>
                  <a:gd name="connsiteY549" fmla="*/ 502490 h 1036976"/>
                  <a:gd name="connsiteX550" fmla="*/ 301494 w 7487769"/>
                  <a:gd name="connsiteY550" fmla="*/ 484012 h 1036976"/>
                  <a:gd name="connsiteX551" fmla="*/ 297437 w 7487769"/>
                  <a:gd name="connsiteY551" fmla="*/ 477703 h 1036976"/>
                  <a:gd name="connsiteX552" fmla="*/ 280762 w 7487769"/>
                  <a:gd name="connsiteY552" fmla="*/ 452466 h 1036976"/>
                  <a:gd name="connsiteX553" fmla="*/ 264088 w 7487769"/>
                  <a:gd name="connsiteY553" fmla="*/ 427229 h 1036976"/>
                  <a:gd name="connsiteX554" fmla="*/ 251469 w 7487769"/>
                  <a:gd name="connsiteY554" fmla="*/ 407850 h 1036976"/>
                  <a:gd name="connsiteX555" fmla="*/ 247414 w 7487769"/>
                  <a:gd name="connsiteY555" fmla="*/ 401992 h 1036976"/>
                  <a:gd name="connsiteX556" fmla="*/ 230739 w 7487769"/>
                  <a:gd name="connsiteY556" fmla="*/ 377205 h 1036976"/>
                  <a:gd name="connsiteX557" fmla="*/ 214065 w 7487769"/>
                  <a:gd name="connsiteY557" fmla="*/ 351968 h 1036976"/>
                  <a:gd name="connsiteX558" fmla="*/ 200995 w 7487769"/>
                  <a:gd name="connsiteY558" fmla="*/ 333040 h 1036976"/>
                  <a:gd name="connsiteX559" fmla="*/ 196037 w 7487769"/>
                  <a:gd name="connsiteY559" fmla="*/ 326731 h 1036976"/>
                  <a:gd name="connsiteX560" fmla="*/ 177110 w 7487769"/>
                  <a:gd name="connsiteY560" fmla="*/ 301494 h 1036976"/>
                  <a:gd name="connsiteX561" fmla="*/ 158633 w 7487769"/>
                  <a:gd name="connsiteY561" fmla="*/ 276707 h 1036976"/>
                  <a:gd name="connsiteX562" fmla="*/ 150971 w 7487769"/>
                  <a:gd name="connsiteY562" fmla="*/ 266342 h 1036976"/>
                  <a:gd name="connsiteX563" fmla="*/ 136100 w 7487769"/>
                  <a:gd name="connsiteY563" fmla="*/ 251470 h 1036976"/>
                  <a:gd name="connsiteX564" fmla="*/ 112215 w 7487769"/>
                  <a:gd name="connsiteY564" fmla="*/ 226233 h 1036976"/>
                  <a:gd name="connsiteX565" fmla="*/ 100497 w 7487769"/>
                  <a:gd name="connsiteY565" fmla="*/ 214065 h 1036976"/>
                  <a:gd name="connsiteX566" fmla="*/ 82020 w 7487769"/>
                  <a:gd name="connsiteY566" fmla="*/ 200996 h 1036976"/>
                  <a:gd name="connsiteX567" fmla="*/ 50474 w 7487769"/>
                  <a:gd name="connsiteY567" fmla="*/ 178913 h 1036976"/>
                  <a:gd name="connsiteX568" fmla="*/ 40559 w 7487769"/>
                  <a:gd name="connsiteY568" fmla="*/ 176209 h 1036976"/>
                  <a:gd name="connsiteX569" fmla="*/ 0 w 7487769"/>
                  <a:gd name="connsiteY569" fmla="*/ 163140 h 1036976"/>
                  <a:gd name="connsiteX570" fmla="*/ 0 w 7487769"/>
                  <a:gd name="connsiteY570" fmla="*/ 176209 h 1036976"/>
                  <a:gd name="connsiteX571" fmla="*/ 0 w 7487769"/>
                  <a:gd name="connsiteY571" fmla="*/ 200996 h 1036976"/>
                  <a:gd name="connsiteX572" fmla="*/ 0 w 7487769"/>
                  <a:gd name="connsiteY572" fmla="*/ 226233 h 1036976"/>
                  <a:gd name="connsiteX573" fmla="*/ 0 w 7487769"/>
                  <a:gd name="connsiteY573" fmla="*/ 251470 h 1036976"/>
                  <a:gd name="connsiteX574" fmla="*/ 0 w 7487769"/>
                  <a:gd name="connsiteY574" fmla="*/ 276707 h 1036976"/>
                  <a:gd name="connsiteX575" fmla="*/ 0 w 7487769"/>
                  <a:gd name="connsiteY575" fmla="*/ 301494 h 1036976"/>
                  <a:gd name="connsiteX576" fmla="*/ 0 w 7487769"/>
                  <a:gd name="connsiteY576" fmla="*/ 326731 h 1036976"/>
                  <a:gd name="connsiteX577" fmla="*/ 0 w 7487769"/>
                  <a:gd name="connsiteY577" fmla="*/ 351968 h 1036976"/>
                  <a:gd name="connsiteX578" fmla="*/ 0 w 7487769"/>
                  <a:gd name="connsiteY578" fmla="*/ 377205 h 1036976"/>
                  <a:gd name="connsiteX579" fmla="*/ 0 w 7487769"/>
                  <a:gd name="connsiteY579" fmla="*/ 401992 h 1036976"/>
                  <a:gd name="connsiteX580" fmla="*/ 0 w 7487769"/>
                  <a:gd name="connsiteY580" fmla="*/ 427229 h 1036976"/>
                  <a:gd name="connsiteX581" fmla="*/ 0 w 7487769"/>
                  <a:gd name="connsiteY581" fmla="*/ 452466 h 1036976"/>
                  <a:gd name="connsiteX582" fmla="*/ 0 w 7487769"/>
                  <a:gd name="connsiteY582" fmla="*/ 477703 h 1036976"/>
                  <a:gd name="connsiteX583" fmla="*/ 0 w 7487769"/>
                  <a:gd name="connsiteY583" fmla="*/ 486716 h 1036976"/>
                  <a:gd name="connsiteX584" fmla="*/ 50474 w 7487769"/>
                  <a:gd name="connsiteY584" fmla="*/ 501588 h 1036976"/>
                  <a:gd name="connsiteX585" fmla="*/ 51826 w 7487769"/>
                  <a:gd name="connsiteY585" fmla="*/ 502490 h 1036976"/>
                  <a:gd name="connsiteX586" fmla="*/ 88330 w 7487769"/>
                  <a:gd name="connsiteY586" fmla="*/ 527727 h 1036976"/>
                  <a:gd name="connsiteX587" fmla="*/ 100497 w 7487769"/>
                  <a:gd name="connsiteY587" fmla="*/ 536289 h 1036976"/>
                  <a:gd name="connsiteX588" fmla="*/ 116271 w 7487769"/>
                  <a:gd name="connsiteY588" fmla="*/ 552964 h 1036976"/>
                  <a:gd name="connsiteX589" fmla="*/ 140607 w 7487769"/>
                  <a:gd name="connsiteY589" fmla="*/ 578201 h 1036976"/>
                  <a:gd name="connsiteX590" fmla="*/ 150971 w 7487769"/>
                  <a:gd name="connsiteY590" fmla="*/ 589017 h 1036976"/>
                  <a:gd name="connsiteX591" fmla="*/ 161337 w 7487769"/>
                  <a:gd name="connsiteY591" fmla="*/ 602988 h 1036976"/>
                  <a:gd name="connsiteX592" fmla="*/ 180265 w 7487769"/>
                  <a:gd name="connsiteY592" fmla="*/ 628225 h 1036976"/>
                  <a:gd name="connsiteX593" fmla="*/ 199643 w 7487769"/>
                  <a:gd name="connsiteY593" fmla="*/ 653462 h 1036976"/>
                  <a:gd name="connsiteX594" fmla="*/ 200995 w 7487769"/>
                  <a:gd name="connsiteY594" fmla="*/ 654814 h 1036976"/>
                  <a:gd name="connsiteX595" fmla="*/ 216318 w 7487769"/>
                  <a:gd name="connsiteY595" fmla="*/ 678699 h 1036976"/>
                  <a:gd name="connsiteX596" fmla="*/ 233443 w 7487769"/>
                  <a:gd name="connsiteY596" fmla="*/ 703485 h 1036976"/>
                  <a:gd name="connsiteX597" fmla="*/ 250569 w 7487769"/>
                  <a:gd name="connsiteY597" fmla="*/ 728723 h 1036976"/>
                  <a:gd name="connsiteX598" fmla="*/ 251469 w 7487769"/>
                  <a:gd name="connsiteY598" fmla="*/ 729624 h 1036976"/>
                  <a:gd name="connsiteX599" fmla="*/ 266792 w 7487769"/>
                  <a:gd name="connsiteY599" fmla="*/ 753960 h 1036976"/>
                  <a:gd name="connsiteX600" fmla="*/ 283466 w 7487769"/>
                  <a:gd name="connsiteY600" fmla="*/ 779197 h 1036976"/>
                  <a:gd name="connsiteX601" fmla="*/ 300142 w 7487769"/>
                  <a:gd name="connsiteY601" fmla="*/ 803983 h 1036976"/>
                  <a:gd name="connsiteX602" fmla="*/ 301494 w 7487769"/>
                  <a:gd name="connsiteY602" fmla="*/ 806687 h 1036976"/>
                  <a:gd name="connsiteX603" fmla="*/ 317266 w 7487769"/>
                  <a:gd name="connsiteY603" fmla="*/ 829221 h 1036976"/>
                  <a:gd name="connsiteX604" fmla="*/ 334842 w 7487769"/>
                  <a:gd name="connsiteY604" fmla="*/ 854458 h 1036976"/>
                  <a:gd name="connsiteX605" fmla="*/ 351968 w 7487769"/>
                  <a:gd name="connsiteY605" fmla="*/ 879244 h 1036976"/>
                  <a:gd name="connsiteX606" fmla="*/ 351968 w 7487769"/>
                  <a:gd name="connsiteY606" fmla="*/ 879695 h 1036976"/>
                  <a:gd name="connsiteX607" fmla="*/ 372698 w 7487769"/>
                  <a:gd name="connsiteY607" fmla="*/ 904481 h 1036976"/>
                  <a:gd name="connsiteX608" fmla="*/ 392527 w 7487769"/>
                  <a:gd name="connsiteY608" fmla="*/ 929718 h 1036976"/>
                  <a:gd name="connsiteX609" fmla="*/ 401991 w 7487769"/>
                  <a:gd name="connsiteY609" fmla="*/ 940985 h 1036976"/>
                  <a:gd name="connsiteX610" fmla="*/ 416864 w 7487769"/>
                  <a:gd name="connsiteY610" fmla="*/ 954956 h 1036976"/>
                  <a:gd name="connsiteX611" fmla="*/ 442550 w 7487769"/>
                  <a:gd name="connsiteY611" fmla="*/ 980193 h 1036976"/>
                  <a:gd name="connsiteX612" fmla="*/ 452465 w 7487769"/>
                  <a:gd name="connsiteY612" fmla="*/ 989657 h 1036976"/>
                  <a:gd name="connsiteX613" fmla="*/ 476350 w 7487769"/>
                  <a:gd name="connsiteY613" fmla="*/ 1004979 h 1036976"/>
                  <a:gd name="connsiteX614" fmla="*/ 502489 w 7487769"/>
                  <a:gd name="connsiteY614" fmla="*/ 1021654 h 1036976"/>
                  <a:gd name="connsiteX615" fmla="*/ 529979 w 7487769"/>
                  <a:gd name="connsiteY615" fmla="*/ 1030216 h 103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</a:cxnLst>
                <a:rect l="l" t="t" r="r" b="b"/>
                <a:pathLst>
                  <a:path w="7487769" h="1036976">
                    <a:moveTo>
                      <a:pt x="552963" y="1036976"/>
                    </a:moveTo>
                    <a:lnTo>
                      <a:pt x="602986" y="1036526"/>
                    </a:lnTo>
                    <a:lnTo>
                      <a:pt x="626422" y="1030216"/>
                    </a:lnTo>
                    <a:lnTo>
                      <a:pt x="653462" y="1022555"/>
                    </a:lnTo>
                    <a:lnTo>
                      <a:pt x="690866" y="1004979"/>
                    </a:lnTo>
                    <a:lnTo>
                      <a:pt x="703485" y="999121"/>
                    </a:lnTo>
                    <a:lnTo>
                      <a:pt x="735481" y="980193"/>
                    </a:lnTo>
                    <a:lnTo>
                      <a:pt x="753959" y="968926"/>
                    </a:lnTo>
                    <a:lnTo>
                      <a:pt x="776943" y="954956"/>
                    </a:lnTo>
                    <a:lnTo>
                      <a:pt x="803983" y="938281"/>
                    </a:lnTo>
                    <a:lnTo>
                      <a:pt x="818405" y="929718"/>
                    </a:lnTo>
                    <a:lnTo>
                      <a:pt x="854457" y="908537"/>
                    </a:lnTo>
                    <a:lnTo>
                      <a:pt x="861217" y="904481"/>
                    </a:lnTo>
                    <a:lnTo>
                      <a:pt x="904480" y="881948"/>
                    </a:lnTo>
                    <a:lnTo>
                      <a:pt x="910339" y="879695"/>
                    </a:lnTo>
                    <a:lnTo>
                      <a:pt x="954956" y="860767"/>
                    </a:lnTo>
                    <a:lnTo>
                      <a:pt x="973432" y="854458"/>
                    </a:lnTo>
                    <a:lnTo>
                      <a:pt x="1004979" y="844092"/>
                    </a:lnTo>
                    <a:lnTo>
                      <a:pt x="1055453" y="831023"/>
                    </a:lnTo>
                    <a:lnTo>
                      <a:pt x="1062212" y="829221"/>
                    </a:lnTo>
                    <a:lnTo>
                      <a:pt x="1105477" y="818405"/>
                    </a:lnTo>
                    <a:lnTo>
                      <a:pt x="1155951" y="804885"/>
                    </a:lnTo>
                    <a:lnTo>
                      <a:pt x="1157754" y="803983"/>
                    </a:lnTo>
                    <a:lnTo>
                      <a:pt x="1205974" y="787760"/>
                    </a:lnTo>
                    <a:lnTo>
                      <a:pt x="1228958" y="779197"/>
                    </a:lnTo>
                    <a:lnTo>
                      <a:pt x="1256448" y="768381"/>
                    </a:lnTo>
                    <a:lnTo>
                      <a:pt x="1288446" y="753960"/>
                    </a:lnTo>
                    <a:lnTo>
                      <a:pt x="1306472" y="745848"/>
                    </a:lnTo>
                    <a:lnTo>
                      <a:pt x="1339821" y="728723"/>
                    </a:lnTo>
                    <a:lnTo>
                      <a:pt x="1356946" y="720160"/>
                    </a:lnTo>
                    <a:lnTo>
                      <a:pt x="1391647" y="703485"/>
                    </a:lnTo>
                    <a:lnTo>
                      <a:pt x="1406971" y="696275"/>
                    </a:lnTo>
                    <a:lnTo>
                      <a:pt x="1444375" y="678699"/>
                    </a:lnTo>
                    <a:lnTo>
                      <a:pt x="1457445" y="672840"/>
                    </a:lnTo>
                    <a:lnTo>
                      <a:pt x="1502060" y="653462"/>
                    </a:lnTo>
                    <a:lnTo>
                      <a:pt x="1507468" y="651208"/>
                    </a:lnTo>
                    <a:lnTo>
                      <a:pt x="1557942" y="631830"/>
                    </a:lnTo>
                    <a:lnTo>
                      <a:pt x="1566956" y="628225"/>
                    </a:lnTo>
                    <a:lnTo>
                      <a:pt x="1607966" y="611550"/>
                    </a:lnTo>
                    <a:lnTo>
                      <a:pt x="1627344" y="602988"/>
                    </a:lnTo>
                    <a:lnTo>
                      <a:pt x="1658440" y="588566"/>
                    </a:lnTo>
                    <a:lnTo>
                      <a:pt x="1677818" y="578201"/>
                    </a:lnTo>
                    <a:lnTo>
                      <a:pt x="1708465" y="562428"/>
                    </a:lnTo>
                    <a:lnTo>
                      <a:pt x="1722885" y="552964"/>
                    </a:lnTo>
                    <a:lnTo>
                      <a:pt x="1758939" y="529079"/>
                    </a:lnTo>
                    <a:lnTo>
                      <a:pt x="1760291" y="527727"/>
                    </a:lnTo>
                    <a:lnTo>
                      <a:pt x="1792738" y="502490"/>
                    </a:lnTo>
                    <a:lnTo>
                      <a:pt x="1808962" y="489420"/>
                    </a:lnTo>
                    <a:lnTo>
                      <a:pt x="1822031" y="477703"/>
                    </a:lnTo>
                    <a:lnTo>
                      <a:pt x="1849972" y="452466"/>
                    </a:lnTo>
                    <a:lnTo>
                      <a:pt x="1859436" y="443903"/>
                    </a:lnTo>
                    <a:lnTo>
                      <a:pt x="1876110" y="427229"/>
                    </a:lnTo>
                    <a:lnTo>
                      <a:pt x="1902249" y="401992"/>
                    </a:lnTo>
                    <a:lnTo>
                      <a:pt x="1909460" y="394781"/>
                    </a:lnTo>
                    <a:lnTo>
                      <a:pt x="1927937" y="377205"/>
                    </a:lnTo>
                    <a:lnTo>
                      <a:pt x="1953174" y="351968"/>
                    </a:lnTo>
                    <a:lnTo>
                      <a:pt x="1959934" y="345659"/>
                    </a:lnTo>
                    <a:lnTo>
                      <a:pt x="1980664" y="326731"/>
                    </a:lnTo>
                    <a:lnTo>
                      <a:pt x="2007704" y="301494"/>
                    </a:lnTo>
                    <a:lnTo>
                      <a:pt x="2009957" y="299240"/>
                    </a:lnTo>
                    <a:lnTo>
                      <a:pt x="2039701" y="276707"/>
                    </a:lnTo>
                    <a:lnTo>
                      <a:pt x="2060433" y="260033"/>
                    </a:lnTo>
                    <a:lnTo>
                      <a:pt x="2074853" y="251470"/>
                    </a:lnTo>
                    <a:lnTo>
                      <a:pt x="2110456" y="230289"/>
                    </a:lnTo>
                    <a:lnTo>
                      <a:pt x="2120821" y="226233"/>
                    </a:lnTo>
                    <a:lnTo>
                      <a:pt x="2160930" y="210910"/>
                    </a:lnTo>
                    <a:lnTo>
                      <a:pt x="2210954" y="202799"/>
                    </a:lnTo>
                    <a:lnTo>
                      <a:pt x="2261428" y="202799"/>
                    </a:lnTo>
                    <a:lnTo>
                      <a:pt x="2311451" y="210910"/>
                    </a:lnTo>
                    <a:lnTo>
                      <a:pt x="2361926" y="223980"/>
                    </a:lnTo>
                    <a:lnTo>
                      <a:pt x="2369587" y="226233"/>
                    </a:lnTo>
                    <a:lnTo>
                      <a:pt x="2411949" y="239302"/>
                    </a:lnTo>
                    <a:lnTo>
                      <a:pt x="2447552" y="251470"/>
                    </a:lnTo>
                    <a:lnTo>
                      <a:pt x="2462423" y="256427"/>
                    </a:lnTo>
                    <a:lnTo>
                      <a:pt x="2512448" y="275806"/>
                    </a:lnTo>
                    <a:lnTo>
                      <a:pt x="2514701" y="276707"/>
                    </a:lnTo>
                    <a:lnTo>
                      <a:pt x="2562922" y="295635"/>
                    </a:lnTo>
                    <a:lnTo>
                      <a:pt x="2576441" y="301494"/>
                    </a:lnTo>
                    <a:lnTo>
                      <a:pt x="2612945" y="317718"/>
                    </a:lnTo>
                    <a:lnTo>
                      <a:pt x="2631873" y="326731"/>
                    </a:lnTo>
                    <a:lnTo>
                      <a:pt x="2663419" y="342053"/>
                    </a:lnTo>
                    <a:lnTo>
                      <a:pt x="2681896" y="351968"/>
                    </a:lnTo>
                    <a:lnTo>
                      <a:pt x="2713443" y="368192"/>
                    </a:lnTo>
                    <a:lnTo>
                      <a:pt x="2730118" y="377205"/>
                    </a:lnTo>
                    <a:lnTo>
                      <a:pt x="2763917" y="394781"/>
                    </a:lnTo>
                    <a:lnTo>
                      <a:pt x="2777437" y="401992"/>
                    </a:lnTo>
                    <a:lnTo>
                      <a:pt x="2813942" y="421821"/>
                    </a:lnTo>
                    <a:lnTo>
                      <a:pt x="2825208" y="427229"/>
                    </a:lnTo>
                    <a:lnTo>
                      <a:pt x="2864416" y="445706"/>
                    </a:lnTo>
                    <a:lnTo>
                      <a:pt x="2881090" y="452466"/>
                    </a:lnTo>
                    <a:lnTo>
                      <a:pt x="2914439" y="465986"/>
                    </a:lnTo>
                    <a:lnTo>
                      <a:pt x="2957702" y="477703"/>
                    </a:lnTo>
                    <a:lnTo>
                      <a:pt x="2964913" y="479506"/>
                    </a:lnTo>
                    <a:lnTo>
                      <a:pt x="3014937" y="486716"/>
                    </a:lnTo>
                    <a:lnTo>
                      <a:pt x="3065411" y="486716"/>
                    </a:lnTo>
                    <a:lnTo>
                      <a:pt x="3115885" y="480407"/>
                    </a:lnTo>
                    <a:lnTo>
                      <a:pt x="3127603" y="477703"/>
                    </a:lnTo>
                    <a:lnTo>
                      <a:pt x="3165909" y="468239"/>
                    </a:lnTo>
                    <a:lnTo>
                      <a:pt x="3216384" y="452466"/>
                    </a:lnTo>
                    <a:lnTo>
                      <a:pt x="3216384" y="452466"/>
                    </a:lnTo>
                    <a:lnTo>
                      <a:pt x="3266407" y="435341"/>
                    </a:lnTo>
                    <a:lnTo>
                      <a:pt x="3289391" y="427229"/>
                    </a:lnTo>
                    <a:lnTo>
                      <a:pt x="3316881" y="417765"/>
                    </a:lnTo>
                    <a:lnTo>
                      <a:pt x="3366905" y="402442"/>
                    </a:lnTo>
                    <a:lnTo>
                      <a:pt x="3367356" y="401992"/>
                    </a:lnTo>
                    <a:lnTo>
                      <a:pt x="3417379" y="390274"/>
                    </a:lnTo>
                    <a:lnTo>
                      <a:pt x="3467403" y="385317"/>
                    </a:lnTo>
                    <a:lnTo>
                      <a:pt x="3517877" y="387120"/>
                    </a:lnTo>
                    <a:lnTo>
                      <a:pt x="3567900" y="396584"/>
                    </a:lnTo>
                    <a:lnTo>
                      <a:pt x="3584125" y="401992"/>
                    </a:lnTo>
                    <a:lnTo>
                      <a:pt x="3618374" y="414160"/>
                    </a:lnTo>
                    <a:lnTo>
                      <a:pt x="3649021" y="427229"/>
                    </a:lnTo>
                    <a:lnTo>
                      <a:pt x="3668399" y="435791"/>
                    </a:lnTo>
                    <a:lnTo>
                      <a:pt x="3700847" y="452466"/>
                    </a:lnTo>
                    <a:lnTo>
                      <a:pt x="3718873" y="461479"/>
                    </a:lnTo>
                    <a:lnTo>
                      <a:pt x="3749068" y="477703"/>
                    </a:lnTo>
                    <a:lnTo>
                      <a:pt x="3768896" y="487618"/>
                    </a:lnTo>
                    <a:lnTo>
                      <a:pt x="3799992" y="502490"/>
                    </a:lnTo>
                    <a:lnTo>
                      <a:pt x="3819371" y="511954"/>
                    </a:lnTo>
                    <a:lnTo>
                      <a:pt x="3858579" y="527727"/>
                    </a:lnTo>
                    <a:lnTo>
                      <a:pt x="3869394" y="532233"/>
                    </a:lnTo>
                    <a:lnTo>
                      <a:pt x="3919868" y="546655"/>
                    </a:lnTo>
                    <a:lnTo>
                      <a:pt x="3949612" y="552964"/>
                    </a:lnTo>
                    <a:lnTo>
                      <a:pt x="3969893" y="557020"/>
                    </a:lnTo>
                    <a:lnTo>
                      <a:pt x="4020367" y="562878"/>
                    </a:lnTo>
                    <a:lnTo>
                      <a:pt x="4070390" y="567836"/>
                    </a:lnTo>
                    <a:lnTo>
                      <a:pt x="4120865" y="572342"/>
                    </a:lnTo>
                    <a:lnTo>
                      <a:pt x="4156466" y="578201"/>
                    </a:lnTo>
                    <a:lnTo>
                      <a:pt x="4170888" y="580454"/>
                    </a:lnTo>
                    <a:lnTo>
                      <a:pt x="4221362" y="588116"/>
                    </a:lnTo>
                    <a:lnTo>
                      <a:pt x="4271387" y="599833"/>
                    </a:lnTo>
                    <a:lnTo>
                      <a:pt x="4285357" y="602988"/>
                    </a:lnTo>
                    <a:lnTo>
                      <a:pt x="4321861" y="612451"/>
                    </a:lnTo>
                    <a:lnTo>
                      <a:pt x="4371884" y="625070"/>
                    </a:lnTo>
                    <a:lnTo>
                      <a:pt x="4385404" y="628225"/>
                    </a:lnTo>
                    <a:lnTo>
                      <a:pt x="4422358" y="636787"/>
                    </a:lnTo>
                    <a:lnTo>
                      <a:pt x="4472382" y="648505"/>
                    </a:lnTo>
                    <a:lnTo>
                      <a:pt x="4501224" y="653462"/>
                    </a:lnTo>
                    <a:lnTo>
                      <a:pt x="4522856" y="657067"/>
                    </a:lnTo>
                    <a:lnTo>
                      <a:pt x="4572880" y="666080"/>
                    </a:lnTo>
                    <a:lnTo>
                      <a:pt x="4623354" y="673291"/>
                    </a:lnTo>
                    <a:lnTo>
                      <a:pt x="4673377" y="678248"/>
                    </a:lnTo>
                    <a:lnTo>
                      <a:pt x="4674729" y="678699"/>
                    </a:lnTo>
                    <a:lnTo>
                      <a:pt x="4723851" y="681403"/>
                    </a:lnTo>
                    <a:lnTo>
                      <a:pt x="4767566" y="678699"/>
                    </a:lnTo>
                    <a:lnTo>
                      <a:pt x="4773876" y="678248"/>
                    </a:lnTo>
                    <a:lnTo>
                      <a:pt x="4824350" y="667883"/>
                    </a:lnTo>
                    <a:lnTo>
                      <a:pt x="4857698" y="653462"/>
                    </a:lnTo>
                    <a:lnTo>
                      <a:pt x="4874374" y="646251"/>
                    </a:lnTo>
                    <a:lnTo>
                      <a:pt x="4903216" y="628225"/>
                    </a:lnTo>
                    <a:lnTo>
                      <a:pt x="4924848" y="614254"/>
                    </a:lnTo>
                    <a:lnTo>
                      <a:pt x="4937467" y="602988"/>
                    </a:lnTo>
                    <a:lnTo>
                      <a:pt x="4965859" y="578201"/>
                    </a:lnTo>
                    <a:lnTo>
                      <a:pt x="4974871" y="570089"/>
                    </a:lnTo>
                    <a:lnTo>
                      <a:pt x="4992448" y="552964"/>
                    </a:lnTo>
                    <a:lnTo>
                      <a:pt x="5016333" y="527727"/>
                    </a:lnTo>
                    <a:lnTo>
                      <a:pt x="5025345" y="518713"/>
                    </a:lnTo>
                    <a:lnTo>
                      <a:pt x="5039316" y="502490"/>
                    </a:lnTo>
                    <a:lnTo>
                      <a:pt x="5061399" y="477703"/>
                    </a:lnTo>
                    <a:lnTo>
                      <a:pt x="5075370" y="461029"/>
                    </a:lnTo>
                    <a:lnTo>
                      <a:pt x="5082580" y="452466"/>
                    </a:lnTo>
                    <a:lnTo>
                      <a:pt x="5104662" y="427229"/>
                    </a:lnTo>
                    <a:lnTo>
                      <a:pt x="5125844" y="403344"/>
                    </a:lnTo>
                    <a:lnTo>
                      <a:pt x="5126745" y="401992"/>
                    </a:lnTo>
                    <a:lnTo>
                      <a:pt x="5150630" y="377205"/>
                    </a:lnTo>
                    <a:lnTo>
                      <a:pt x="5174515" y="351968"/>
                    </a:lnTo>
                    <a:lnTo>
                      <a:pt x="5175867" y="350165"/>
                    </a:lnTo>
                    <a:lnTo>
                      <a:pt x="5202006" y="326731"/>
                    </a:lnTo>
                    <a:lnTo>
                      <a:pt x="5226342" y="305099"/>
                    </a:lnTo>
                    <a:lnTo>
                      <a:pt x="5231750" y="301494"/>
                    </a:lnTo>
                    <a:lnTo>
                      <a:pt x="5270506" y="276707"/>
                    </a:lnTo>
                    <a:lnTo>
                      <a:pt x="5276365" y="272651"/>
                    </a:lnTo>
                    <a:lnTo>
                      <a:pt x="5326839" y="252822"/>
                    </a:lnTo>
                    <a:lnTo>
                      <a:pt x="5346668" y="251470"/>
                    </a:lnTo>
                    <a:lnTo>
                      <a:pt x="5376863" y="248766"/>
                    </a:lnTo>
                    <a:lnTo>
                      <a:pt x="5390834" y="251470"/>
                    </a:lnTo>
                    <a:lnTo>
                      <a:pt x="5427337" y="257779"/>
                    </a:lnTo>
                    <a:lnTo>
                      <a:pt x="5474207" y="276707"/>
                    </a:lnTo>
                    <a:lnTo>
                      <a:pt x="5477360" y="278059"/>
                    </a:lnTo>
                    <a:lnTo>
                      <a:pt x="5517019" y="301494"/>
                    </a:lnTo>
                    <a:lnTo>
                      <a:pt x="5527836" y="307803"/>
                    </a:lnTo>
                    <a:lnTo>
                      <a:pt x="5553073" y="326731"/>
                    </a:lnTo>
                    <a:lnTo>
                      <a:pt x="5577859" y="345208"/>
                    </a:lnTo>
                    <a:lnTo>
                      <a:pt x="5585970" y="351968"/>
                    </a:lnTo>
                    <a:lnTo>
                      <a:pt x="5614814" y="377205"/>
                    </a:lnTo>
                    <a:lnTo>
                      <a:pt x="5628333" y="388472"/>
                    </a:lnTo>
                    <a:lnTo>
                      <a:pt x="5643655" y="401992"/>
                    </a:lnTo>
                    <a:lnTo>
                      <a:pt x="5671146" y="427229"/>
                    </a:lnTo>
                    <a:lnTo>
                      <a:pt x="5678357" y="433538"/>
                    </a:lnTo>
                    <a:lnTo>
                      <a:pt x="5699087" y="452466"/>
                    </a:lnTo>
                    <a:lnTo>
                      <a:pt x="5727028" y="477703"/>
                    </a:lnTo>
                    <a:lnTo>
                      <a:pt x="5728831" y="479506"/>
                    </a:lnTo>
                    <a:lnTo>
                      <a:pt x="5755420" y="502490"/>
                    </a:lnTo>
                    <a:lnTo>
                      <a:pt x="5778854" y="523220"/>
                    </a:lnTo>
                    <a:lnTo>
                      <a:pt x="5785164" y="527727"/>
                    </a:lnTo>
                    <a:lnTo>
                      <a:pt x="5817612" y="552964"/>
                    </a:lnTo>
                    <a:lnTo>
                      <a:pt x="5829328" y="561527"/>
                    </a:lnTo>
                    <a:lnTo>
                      <a:pt x="5855016" y="578201"/>
                    </a:lnTo>
                    <a:lnTo>
                      <a:pt x="5879353" y="593974"/>
                    </a:lnTo>
                    <a:lnTo>
                      <a:pt x="5898280" y="602988"/>
                    </a:lnTo>
                    <a:lnTo>
                      <a:pt x="5929827" y="618761"/>
                    </a:lnTo>
                    <a:lnTo>
                      <a:pt x="5960923" y="628225"/>
                    </a:lnTo>
                    <a:lnTo>
                      <a:pt x="5979851" y="634083"/>
                    </a:lnTo>
                    <a:lnTo>
                      <a:pt x="6030325" y="641745"/>
                    </a:lnTo>
                    <a:lnTo>
                      <a:pt x="6080348" y="641294"/>
                    </a:lnTo>
                    <a:lnTo>
                      <a:pt x="6130822" y="634083"/>
                    </a:lnTo>
                    <a:lnTo>
                      <a:pt x="6156059" y="628225"/>
                    </a:lnTo>
                    <a:lnTo>
                      <a:pt x="6180847" y="622366"/>
                    </a:lnTo>
                    <a:lnTo>
                      <a:pt x="6231321" y="606593"/>
                    </a:lnTo>
                    <a:lnTo>
                      <a:pt x="6240334" y="602988"/>
                    </a:lnTo>
                    <a:lnTo>
                      <a:pt x="6281344" y="587214"/>
                    </a:lnTo>
                    <a:lnTo>
                      <a:pt x="6304779" y="578201"/>
                    </a:lnTo>
                    <a:lnTo>
                      <a:pt x="6331819" y="566934"/>
                    </a:lnTo>
                    <a:lnTo>
                      <a:pt x="6361563" y="552964"/>
                    </a:lnTo>
                    <a:lnTo>
                      <a:pt x="6381842" y="543951"/>
                    </a:lnTo>
                    <a:lnTo>
                      <a:pt x="6416543" y="527727"/>
                    </a:lnTo>
                    <a:lnTo>
                      <a:pt x="6432316" y="520065"/>
                    </a:lnTo>
                    <a:lnTo>
                      <a:pt x="6466567" y="502490"/>
                    </a:lnTo>
                    <a:lnTo>
                      <a:pt x="6482340" y="494828"/>
                    </a:lnTo>
                    <a:lnTo>
                      <a:pt x="6517942" y="477703"/>
                    </a:lnTo>
                    <a:lnTo>
                      <a:pt x="6532814" y="470492"/>
                    </a:lnTo>
                    <a:lnTo>
                      <a:pt x="6573374" y="452466"/>
                    </a:lnTo>
                    <a:lnTo>
                      <a:pt x="6582837" y="447959"/>
                    </a:lnTo>
                    <a:lnTo>
                      <a:pt x="6633313" y="431735"/>
                    </a:lnTo>
                    <a:lnTo>
                      <a:pt x="6661254" y="427229"/>
                    </a:lnTo>
                    <a:lnTo>
                      <a:pt x="6683336" y="423624"/>
                    </a:lnTo>
                    <a:lnTo>
                      <a:pt x="6714883" y="427229"/>
                    </a:lnTo>
                    <a:lnTo>
                      <a:pt x="6733810" y="429482"/>
                    </a:lnTo>
                    <a:lnTo>
                      <a:pt x="6783834" y="449311"/>
                    </a:lnTo>
                    <a:lnTo>
                      <a:pt x="6787890" y="452466"/>
                    </a:lnTo>
                    <a:lnTo>
                      <a:pt x="6819887" y="477703"/>
                    </a:lnTo>
                    <a:lnTo>
                      <a:pt x="6834308" y="488519"/>
                    </a:lnTo>
                    <a:lnTo>
                      <a:pt x="6846927" y="502490"/>
                    </a:lnTo>
                    <a:lnTo>
                      <a:pt x="6869460" y="527727"/>
                    </a:lnTo>
                    <a:lnTo>
                      <a:pt x="6884331" y="543951"/>
                    </a:lnTo>
                    <a:lnTo>
                      <a:pt x="6891092" y="552964"/>
                    </a:lnTo>
                    <a:lnTo>
                      <a:pt x="6909119" y="578201"/>
                    </a:lnTo>
                    <a:lnTo>
                      <a:pt x="6927145" y="602988"/>
                    </a:lnTo>
                    <a:lnTo>
                      <a:pt x="6934805" y="613803"/>
                    </a:lnTo>
                    <a:lnTo>
                      <a:pt x="6943819" y="628225"/>
                    </a:lnTo>
                    <a:lnTo>
                      <a:pt x="6960044" y="653462"/>
                    </a:lnTo>
                    <a:lnTo>
                      <a:pt x="6976267" y="678699"/>
                    </a:lnTo>
                    <a:lnTo>
                      <a:pt x="6984830" y="692219"/>
                    </a:lnTo>
                    <a:lnTo>
                      <a:pt x="6992040" y="703485"/>
                    </a:lnTo>
                    <a:lnTo>
                      <a:pt x="7007363" y="728723"/>
                    </a:lnTo>
                    <a:lnTo>
                      <a:pt x="7022234" y="753960"/>
                    </a:lnTo>
                    <a:lnTo>
                      <a:pt x="7035304" y="774240"/>
                    </a:lnTo>
                    <a:lnTo>
                      <a:pt x="7038459" y="779197"/>
                    </a:lnTo>
                    <a:lnTo>
                      <a:pt x="7054682" y="803983"/>
                    </a:lnTo>
                    <a:lnTo>
                      <a:pt x="7070906" y="829221"/>
                    </a:lnTo>
                    <a:lnTo>
                      <a:pt x="7085328" y="852204"/>
                    </a:lnTo>
                    <a:lnTo>
                      <a:pt x="7087130" y="854458"/>
                    </a:lnTo>
                    <a:lnTo>
                      <a:pt x="7106959" y="879695"/>
                    </a:lnTo>
                    <a:lnTo>
                      <a:pt x="7126337" y="904481"/>
                    </a:lnTo>
                    <a:lnTo>
                      <a:pt x="7135802" y="917100"/>
                    </a:lnTo>
                    <a:lnTo>
                      <a:pt x="7148421" y="929718"/>
                    </a:lnTo>
                    <a:lnTo>
                      <a:pt x="7173658" y="954956"/>
                    </a:lnTo>
                    <a:lnTo>
                      <a:pt x="7186276" y="967123"/>
                    </a:lnTo>
                    <a:lnTo>
                      <a:pt x="7206557" y="980193"/>
                    </a:lnTo>
                    <a:lnTo>
                      <a:pt x="7236299" y="997769"/>
                    </a:lnTo>
                    <a:lnTo>
                      <a:pt x="7270099" y="1004979"/>
                    </a:lnTo>
                    <a:lnTo>
                      <a:pt x="7286775" y="1009035"/>
                    </a:lnTo>
                    <a:lnTo>
                      <a:pt x="7315616" y="1004979"/>
                    </a:lnTo>
                    <a:lnTo>
                      <a:pt x="7336797" y="1002275"/>
                    </a:lnTo>
                    <a:lnTo>
                      <a:pt x="7387272" y="982897"/>
                    </a:lnTo>
                    <a:lnTo>
                      <a:pt x="7391778" y="980193"/>
                    </a:lnTo>
                    <a:lnTo>
                      <a:pt x="7432789" y="954956"/>
                    </a:lnTo>
                    <a:lnTo>
                      <a:pt x="7437296" y="952252"/>
                    </a:lnTo>
                    <a:lnTo>
                      <a:pt x="7469744" y="929718"/>
                    </a:lnTo>
                    <a:lnTo>
                      <a:pt x="7487770" y="917550"/>
                    </a:lnTo>
                    <a:lnTo>
                      <a:pt x="7487770" y="904481"/>
                    </a:lnTo>
                    <a:lnTo>
                      <a:pt x="7487770" y="879695"/>
                    </a:lnTo>
                    <a:lnTo>
                      <a:pt x="7487770" y="854458"/>
                    </a:lnTo>
                    <a:lnTo>
                      <a:pt x="7487770" y="829221"/>
                    </a:lnTo>
                    <a:lnTo>
                      <a:pt x="7487770" y="803983"/>
                    </a:lnTo>
                    <a:lnTo>
                      <a:pt x="7487770" y="779197"/>
                    </a:lnTo>
                    <a:lnTo>
                      <a:pt x="7487770" y="753960"/>
                    </a:lnTo>
                    <a:lnTo>
                      <a:pt x="7487770" y="728723"/>
                    </a:lnTo>
                    <a:lnTo>
                      <a:pt x="7487770" y="703485"/>
                    </a:lnTo>
                    <a:lnTo>
                      <a:pt x="7487770" y="678699"/>
                    </a:lnTo>
                    <a:lnTo>
                      <a:pt x="7487770" y="653462"/>
                    </a:lnTo>
                    <a:lnTo>
                      <a:pt x="7487770" y="628225"/>
                    </a:lnTo>
                    <a:lnTo>
                      <a:pt x="7487770" y="602988"/>
                    </a:lnTo>
                    <a:lnTo>
                      <a:pt x="7487770" y="594425"/>
                    </a:lnTo>
                    <a:lnTo>
                      <a:pt x="7475151" y="602988"/>
                    </a:lnTo>
                    <a:lnTo>
                      <a:pt x="7438648" y="628225"/>
                    </a:lnTo>
                    <a:lnTo>
                      <a:pt x="7437296" y="629126"/>
                    </a:lnTo>
                    <a:lnTo>
                      <a:pt x="7395834" y="653462"/>
                    </a:lnTo>
                    <a:lnTo>
                      <a:pt x="7387272" y="658870"/>
                    </a:lnTo>
                    <a:lnTo>
                      <a:pt x="7338601" y="678699"/>
                    </a:lnTo>
                    <a:lnTo>
                      <a:pt x="7336797" y="679150"/>
                    </a:lnTo>
                    <a:lnTo>
                      <a:pt x="7286775" y="685459"/>
                    </a:lnTo>
                    <a:lnTo>
                      <a:pt x="7253425" y="678699"/>
                    </a:lnTo>
                    <a:lnTo>
                      <a:pt x="7236299" y="675094"/>
                    </a:lnTo>
                    <a:lnTo>
                      <a:pt x="7201599" y="653462"/>
                    </a:lnTo>
                    <a:lnTo>
                      <a:pt x="7186276" y="643998"/>
                    </a:lnTo>
                    <a:lnTo>
                      <a:pt x="7170052" y="628225"/>
                    </a:lnTo>
                    <a:lnTo>
                      <a:pt x="7143914" y="602988"/>
                    </a:lnTo>
                    <a:lnTo>
                      <a:pt x="7135802" y="594876"/>
                    </a:lnTo>
                    <a:lnTo>
                      <a:pt x="7123633" y="578201"/>
                    </a:lnTo>
                    <a:lnTo>
                      <a:pt x="7103804" y="552964"/>
                    </a:lnTo>
                    <a:lnTo>
                      <a:pt x="7085328" y="528628"/>
                    </a:lnTo>
                    <a:lnTo>
                      <a:pt x="7084877" y="527727"/>
                    </a:lnTo>
                    <a:lnTo>
                      <a:pt x="7068652" y="502490"/>
                    </a:lnTo>
                    <a:lnTo>
                      <a:pt x="7051978" y="477703"/>
                    </a:lnTo>
                    <a:lnTo>
                      <a:pt x="7035755" y="452466"/>
                    </a:lnTo>
                    <a:lnTo>
                      <a:pt x="7035304" y="451565"/>
                    </a:lnTo>
                    <a:lnTo>
                      <a:pt x="7020432" y="427229"/>
                    </a:lnTo>
                    <a:lnTo>
                      <a:pt x="7004659" y="401992"/>
                    </a:lnTo>
                    <a:lnTo>
                      <a:pt x="6988885" y="377205"/>
                    </a:lnTo>
                    <a:lnTo>
                      <a:pt x="6984830" y="370445"/>
                    </a:lnTo>
                    <a:lnTo>
                      <a:pt x="6973563" y="351968"/>
                    </a:lnTo>
                    <a:lnTo>
                      <a:pt x="6957790" y="326731"/>
                    </a:lnTo>
                    <a:lnTo>
                      <a:pt x="6942016" y="301494"/>
                    </a:lnTo>
                    <a:lnTo>
                      <a:pt x="6934805" y="290227"/>
                    </a:lnTo>
                    <a:lnTo>
                      <a:pt x="6924892" y="276707"/>
                    </a:lnTo>
                    <a:lnTo>
                      <a:pt x="6906415" y="251470"/>
                    </a:lnTo>
                    <a:lnTo>
                      <a:pt x="6887937" y="226233"/>
                    </a:lnTo>
                    <a:lnTo>
                      <a:pt x="6884331" y="221726"/>
                    </a:lnTo>
                    <a:lnTo>
                      <a:pt x="6865854" y="200996"/>
                    </a:lnTo>
                    <a:lnTo>
                      <a:pt x="6843772" y="176209"/>
                    </a:lnTo>
                    <a:lnTo>
                      <a:pt x="6834308" y="165844"/>
                    </a:lnTo>
                    <a:lnTo>
                      <a:pt x="6814930" y="150972"/>
                    </a:lnTo>
                    <a:lnTo>
                      <a:pt x="6783834" y="127087"/>
                    </a:lnTo>
                    <a:lnTo>
                      <a:pt x="6781130" y="125735"/>
                    </a:lnTo>
                    <a:lnTo>
                      <a:pt x="6733810" y="106807"/>
                    </a:lnTo>
                    <a:lnTo>
                      <a:pt x="6683336" y="101399"/>
                    </a:lnTo>
                    <a:lnTo>
                      <a:pt x="6633313" y="109962"/>
                    </a:lnTo>
                    <a:lnTo>
                      <a:pt x="6583740" y="125735"/>
                    </a:lnTo>
                    <a:lnTo>
                      <a:pt x="6582837" y="126186"/>
                    </a:lnTo>
                    <a:lnTo>
                      <a:pt x="6532814" y="148268"/>
                    </a:lnTo>
                    <a:lnTo>
                      <a:pt x="6527407" y="150972"/>
                    </a:lnTo>
                    <a:lnTo>
                      <a:pt x="6482340" y="173055"/>
                    </a:lnTo>
                    <a:lnTo>
                      <a:pt x="6476933" y="176209"/>
                    </a:lnTo>
                    <a:lnTo>
                      <a:pt x="6432316" y="198292"/>
                    </a:lnTo>
                    <a:lnTo>
                      <a:pt x="6426007" y="200996"/>
                    </a:lnTo>
                    <a:lnTo>
                      <a:pt x="6381842" y="222628"/>
                    </a:lnTo>
                    <a:lnTo>
                      <a:pt x="6373730" y="226233"/>
                    </a:lnTo>
                    <a:lnTo>
                      <a:pt x="6331819" y="244710"/>
                    </a:lnTo>
                    <a:lnTo>
                      <a:pt x="6315594" y="251470"/>
                    </a:lnTo>
                    <a:lnTo>
                      <a:pt x="6281344" y="265891"/>
                    </a:lnTo>
                    <a:lnTo>
                      <a:pt x="6252502" y="276707"/>
                    </a:lnTo>
                    <a:lnTo>
                      <a:pt x="6231321" y="284369"/>
                    </a:lnTo>
                    <a:lnTo>
                      <a:pt x="6180847" y="299691"/>
                    </a:lnTo>
                    <a:lnTo>
                      <a:pt x="6173185" y="301494"/>
                    </a:lnTo>
                    <a:lnTo>
                      <a:pt x="6130822" y="312310"/>
                    </a:lnTo>
                    <a:lnTo>
                      <a:pt x="6080348" y="319520"/>
                    </a:lnTo>
                    <a:lnTo>
                      <a:pt x="6030325" y="319971"/>
                    </a:lnTo>
                    <a:lnTo>
                      <a:pt x="5979851" y="311859"/>
                    </a:lnTo>
                    <a:lnTo>
                      <a:pt x="5947403" y="301494"/>
                    </a:lnTo>
                    <a:lnTo>
                      <a:pt x="5929827" y="296086"/>
                    </a:lnTo>
                    <a:lnTo>
                      <a:pt x="5889718" y="276707"/>
                    </a:lnTo>
                    <a:lnTo>
                      <a:pt x="5879353" y="271299"/>
                    </a:lnTo>
                    <a:lnTo>
                      <a:pt x="5847806" y="251470"/>
                    </a:lnTo>
                    <a:lnTo>
                      <a:pt x="5829328" y="239753"/>
                    </a:lnTo>
                    <a:lnTo>
                      <a:pt x="5812204" y="226233"/>
                    </a:lnTo>
                    <a:lnTo>
                      <a:pt x="5779756" y="200996"/>
                    </a:lnTo>
                    <a:lnTo>
                      <a:pt x="5778854" y="200545"/>
                    </a:lnTo>
                    <a:lnTo>
                      <a:pt x="5750462" y="176209"/>
                    </a:lnTo>
                    <a:lnTo>
                      <a:pt x="5728831" y="157281"/>
                    </a:lnTo>
                    <a:lnTo>
                      <a:pt x="5721621" y="150972"/>
                    </a:lnTo>
                    <a:lnTo>
                      <a:pt x="5694129" y="125735"/>
                    </a:lnTo>
                    <a:lnTo>
                      <a:pt x="5678357" y="112215"/>
                    </a:lnTo>
                    <a:lnTo>
                      <a:pt x="5665739" y="100498"/>
                    </a:lnTo>
                    <a:lnTo>
                      <a:pt x="5639600" y="75711"/>
                    </a:lnTo>
                    <a:lnTo>
                      <a:pt x="5628333" y="65346"/>
                    </a:lnTo>
                    <a:lnTo>
                      <a:pt x="5610307" y="50474"/>
                    </a:lnTo>
                    <a:lnTo>
                      <a:pt x="5581014" y="25237"/>
                    </a:lnTo>
                    <a:lnTo>
                      <a:pt x="5577859" y="22984"/>
                    </a:lnTo>
                    <a:lnTo>
                      <a:pt x="5547214" y="0"/>
                    </a:lnTo>
                    <a:lnTo>
                      <a:pt x="5527836" y="0"/>
                    </a:lnTo>
                    <a:lnTo>
                      <a:pt x="5477360" y="0"/>
                    </a:lnTo>
                    <a:lnTo>
                      <a:pt x="5427337" y="0"/>
                    </a:lnTo>
                    <a:lnTo>
                      <a:pt x="5376863" y="0"/>
                    </a:lnTo>
                    <a:lnTo>
                      <a:pt x="5326839" y="0"/>
                    </a:lnTo>
                    <a:lnTo>
                      <a:pt x="5276365" y="0"/>
                    </a:lnTo>
                    <a:lnTo>
                      <a:pt x="5226342" y="0"/>
                    </a:lnTo>
                    <a:lnTo>
                      <a:pt x="5206513" y="0"/>
                    </a:lnTo>
                    <a:lnTo>
                      <a:pt x="5177670" y="25237"/>
                    </a:lnTo>
                    <a:lnTo>
                      <a:pt x="5175867" y="27040"/>
                    </a:lnTo>
                    <a:lnTo>
                      <a:pt x="5153785" y="50474"/>
                    </a:lnTo>
                    <a:lnTo>
                      <a:pt x="5130351" y="75711"/>
                    </a:lnTo>
                    <a:lnTo>
                      <a:pt x="5125844" y="80218"/>
                    </a:lnTo>
                    <a:lnTo>
                      <a:pt x="5107366" y="100498"/>
                    </a:lnTo>
                    <a:lnTo>
                      <a:pt x="5085734" y="125735"/>
                    </a:lnTo>
                    <a:lnTo>
                      <a:pt x="5075370" y="137903"/>
                    </a:lnTo>
                    <a:lnTo>
                      <a:pt x="5064553" y="150972"/>
                    </a:lnTo>
                    <a:lnTo>
                      <a:pt x="5042020" y="176209"/>
                    </a:lnTo>
                    <a:lnTo>
                      <a:pt x="5025345" y="195137"/>
                    </a:lnTo>
                    <a:lnTo>
                      <a:pt x="5019486" y="200996"/>
                    </a:lnTo>
                    <a:lnTo>
                      <a:pt x="4995152" y="226233"/>
                    </a:lnTo>
                    <a:lnTo>
                      <a:pt x="4974871" y="246963"/>
                    </a:lnTo>
                    <a:lnTo>
                      <a:pt x="4969915" y="251470"/>
                    </a:lnTo>
                    <a:lnTo>
                      <a:pt x="4940620" y="276707"/>
                    </a:lnTo>
                    <a:lnTo>
                      <a:pt x="4924848" y="290227"/>
                    </a:lnTo>
                    <a:lnTo>
                      <a:pt x="4907723" y="301494"/>
                    </a:lnTo>
                    <a:lnTo>
                      <a:pt x="4874374" y="322675"/>
                    </a:lnTo>
                    <a:lnTo>
                      <a:pt x="4865360" y="326731"/>
                    </a:lnTo>
                    <a:lnTo>
                      <a:pt x="4824350" y="344307"/>
                    </a:lnTo>
                    <a:lnTo>
                      <a:pt x="4787846" y="351968"/>
                    </a:lnTo>
                    <a:lnTo>
                      <a:pt x="4773876" y="355123"/>
                    </a:lnTo>
                    <a:lnTo>
                      <a:pt x="4723851" y="358728"/>
                    </a:lnTo>
                    <a:lnTo>
                      <a:pt x="4673377" y="356024"/>
                    </a:lnTo>
                    <a:lnTo>
                      <a:pt x="4638226" y="351968"/>
                    </a:lnTo>
                    <a:lnTo>
                      <a:pt x="4623354" y="350165"/>
                    </a:lnTo>
                    <a:lnTo>
                      <a:pt x="4572880" y="342504"/>
                    </a:lnTo>
                    <a:lnTo>
                      <a:pt x="4522856" y="334843"/>
                    </a:lnTo>
                    <a:lnTo>
                      <a:pt x="4480494" y="326731"/>
                    </a:lnTo>
                    <a:lnTo>
                      <a:pt x="4472382" y="325379"/>
                    </a:lnTo>
                    <a:lnTo>
                      <a:pt x="4422358" y="314112"/>
                    </a:lnTo>
                    <a:lnTo>
                      <a:pt x="4371884" y="302846"/>
                    </a:lnTo>
                    <a:lnTo>
                      <a:pt x="4367828" y="301494"/>
                    </a:lnTo>
                    <a:lnTo>
                      <a:pt x="4321861" y="289326"/>
                    </a:lnTo>
                    <a:lnTo>
                      <a:pt x="4271387" y="277609"/>
                    </a:lnTo>
                    <a:lnTo>
                      <a:pt x="4267780" y="276707"/>
                    </a:lnTo>
                    <a:lnTo>
                      <a:pt x="4221362" y="265441"/>
                    </a:lnTo>
                    <a:lnTo>
                      <a:pt x="4170888" y="256427"/>
                    </a:lnTo>
                    <a:lnTo>
                      <a:pt x="4132132" y="251470"/>
                    </a:lnTo>
                    <a:lnTo>
                      <a:pt x="4120865" y="249667"/>
                    </a:lnTo>
                    <a:lnTo>
                      <a:pt x="4070390" y="245161"/>
                    </a:lnTo>
                    <a:lnTo>
                      <a:pt x="4020367" y="239753"/>
                    </a:lnTo>
                    <a:lnTo>
                      <a:pt x="3969893" y="233444"/>
                    </a:lnTo>
                    <a:lnTo>
                      <a:pt x="3932487" y="226233"/>
                    </a:lnTo>
                    <a:lnTo>
                      <a:pt x="3919868" y="223980"/>
                    </a:lnTo>
                    <a:lnTo>
                      <a:pt x="3869394" y="209108"/>
                    </a:lnTo>
                    <a:lnTo>
                      <a:pt x="3848664" y="200996"/>
                    </a:lnTo>
                    <a:lnTo>
                      <a:pt x="3819371" y="189279"/>
                    </a:lnTo>
                    <a:lnTo>
                      <a:pt x="3791880" y="176209"/>
                    </a:lnTo>
                    <a:lnTo>
                      <a:pt x="3768896" y="164943"/>
                    </a:lnTo>
                    <a:lnTo>
                      <a:pt x="3741857" y="150972"/>
                    </a:lnTo>
                    <a:lnTo>
                      <a:pt x="3718873" y="138804"/>
                    </a:lnTo>
                    <a:lnTo>
                      <a:pt x="3693185" y="125735"/>
                    </a:lnTo>
                    <a:lnTo>
                      <a:pt x="3668399" y="113116"/>
                    </a:lnTo>
                    <a:lnTo>
                      <a:pt x="3640458" y="100498"/>
                    </a:lnTo>
                    <a:lnTo>
                      <a:pt x="3618374" y="90583"/>
                    </a:lnTo>
                    <a:lnTo>
                      <a:pt x="3571506" y="75711"/>
                    </a:lnTo>
                    <a:lnTo>
                      <a:pt x="3567900" y="74359"/>
                    </a:lnTo>
                    <a:lnTo>
                      <a:pt x="3517877" y="63994"/>
                    </a:lnTo>
                    <a:lnTo>
                      <a:pt x="3467403" y="62642"/>
                    </a:lnTo>
                    <a:lnTo>
                      <a:pt x="3417379" y="67149"/>
                    </a:lnTo>
                    <a:lnTo>
                      <a:pt x="3381326" y="75711"/>
                    </a:lnTo>
                    <a:lnTo>
                      <a:pt x="3366905" y="78866"/>
                    </a:lnTo>
                    <a:lnTo>
                      <a:pt x="3316881" y="94639"/>
                    </a:lnTo>
                    <a:lnTo>
                      <a:pt x="3298405" y="100498"/>
                    </a:lnTo>
                    <a:lnTo>
                      <a:pt x="3266407" y="111764"/>
                    </a:lnTo>
                    <a:lnTo>
                      <a:pt x="3227199" y="125735"/>
                    </a:lnTo>
                    <a:lnTo>
                      <a:pt x="3216384" y="129791"/>
                    </a:lnTo>
                    <a:lnTo>
                      <a:pt x="3165909" y="145114"/>
                    </a:lnTo>
                    <a:lnTo>
                      <a:pt x="3141573" y="150972"/>
                    </a:lnTo>
                    <a:lnTo>
                      <a:pt x="3115885" y="156831"/>
                    </a:lnTo>
                    <a:lnTo>
                      <a:pt x="3065411" y="163591"/>
                    </a:lnTo>
                    <a:lnTo>
                      <a:pt x="3014937" y="163591"/>
                    </a:lnTo>
                    <a:lnTo>
                      <a:pt x="2964913" y="156380"/>
                    </a:lnTo>
                    <a:lnTo>
                      <a:pt x="2945534" y="150972"/>
                    </a:lnTo>
                    <a:lnTo>
                      <a:pt x="2914439" y="142410"/>
                    </a:lnTo>
                    <a:lnTo>
                      <a:pt x="2872076" y="125735"/>
                    </a:lnTo>
                    <a:lnTo>
                      <a:pt x="2864416" y="122580"/>
                    </a:lnTo>
                    <a:lnTo>
                      <a:pt x="2818447" y="100498"/>
                    </a:lnTo>
                    <a:lnTo>
                      <a:pt x="2813942" y="98695"/>
                    </a:lnTo>
                    <a:lnTo>
                      <a:pt x="2770677" y="75711"/>
                    </a:lnTo>
                    <a:lnTo>
                      <a:pt x="2763917" y="71655"/>
                    </a:lnTo>
                    <a:lnTo>
                      <a:pt x="2722907" y="50474"/>
                    </a:lnTo>
                    <a:lnTo>
                      <a:pt x="2713443" y="45517"/>
                    </a:lnTo>
                    <a:lnTo>
                      <a:pt x="2675137" y="25237"/>
                    </a:lnTo>
                    <a:lnTo>
                      <a:pt x="2663419" y="18928"/>
                    </a:lnTo>
                    <a:lnTo>
                      <a:pt x="2624662" y="0"/>
                    </a:lnTo>
                    <a:lnTo>
                      <a:pt x="2612945" y="0"/>
                    </a:lnTo>
                    <a:lnTo>
                      <a:pt x="2562922" y="0"/>
                    </a:lnTo>
                    <a:lnTo>
                      <a:pt x="2512448" y="0"/>
                    </a:lnTo>
                    <a:lnTo>
                      <a:pt x="2462423" y="0"/>
                    </a:lnTo>
                    <a:lnTo>
                      <a:pt x="2411949" y="0"/>
                    </a:lnTo>
                    <a:lnTo>
                      <a:pt x="2361926" y="0"/>
                    </a:lnTo>
                    <a:lnTo>
                      <a:pt x="2311451" y="0"/>
                    </a:lnTo>
                    <a:lnTo>
                      <a:pt x="2261428" y="0"/>
                    </a:lnTo>
                    <a:lnTo>
                      <a:pt x="2210954" y="0"/>
                    </a:lnTo>
                    <a:lnTo>
                      <a:pt x="2160930" y="0"/>
                    </a:lnTo>
                    <a:lnTo>
                      <a:pt x="2110456" y="0"/>
                    </a:lnTo>
                    <a:lnTo>
                      <a:pt x="2060433" y="0"/>
                    </a:lnTo>
                    <a:lnTo>
                      <a:pt x="2009957" y="0"/>
                    </a:lnTo>
                    <a:lnTo>
                      <a:pt x="1985171" y="0"/>
                    </a:lnTo>
                    <a:lnTo>
                      <a:pt x="1959934" y="22984"/>
                    </a:lnTo>
                    <a:lnTo>
                      <a:pt x="1957230" y="25237"/>
                    </a:lnTo>
                    <a:lnTo>
                      <a:pt x="1931542" y="50474"/>
                    </a:lnTo>
                    <a:lnTo>
                      <a:pt x="1909460" y="72557"/>
                    </a:lnTo>
                    <a:lnTo>
                      <a:pt x="1906305" y="75711"/>
                    </a:lnTo>
                    <a:lnTo>
                      <a:pt x="1880617" y="100498"/>
                    </a:lnTo>
                    <a:lnTo>
                      <a:pt x="1859436" y="121228"/>
                    </a:lnTo>
                    <a:lnTo>
                      <a:pt x="1854479" y="125735"/>
                    </a:lnTo>
                    <a:lnTo>
                      <a:pt x="1827439" y="150972"/>
                    </a:lnTo>
                    <a:lnTo>
                      <a:pt x="1808962" y="167196"/>
                    </a:lnTo>
                    <a:lnTo>
                      <a:pt x="1797695" y="176209"/>
                    </a:lnTo>
                    <a:lnTo>
                      <a:pt x="1765247" y="200996"/>
                    </a:lnTo>
                    <a:lnTo>
                      <a:pt x="1758939" y="205953"/>
                    </a:lnTo>
                    <a:lnTo>
                      <a:pt x="1729195" y="226233"/>
                    </a:lnTo>
                    <a:lnTo>
                      <a:pt x="1708465" y="240204"/>
                    </a:lnTo>
                    <a:lnTo>
                      <a:pt x="1686381" y="251470"/>
                    </a:lnTo>
                    <a:lnTo>
                      <a:pt x="1658440" y="265891"/>
                    </a:lnTo>
                    <a:lnTo>
                      <a:pt x="1635456" y="276707"/>
                    </a:lnTo>
                    <a:lnTo>
                      <a:pt x="1607966" y="288875"/>
                    </a:lnTo>
                    <a:lnTo>
                      <a:pt x="1577321" y="301494"/>
                    </a:lnTo>
                    <a:lnTo>
                      <a:pt x="1557942" y="309155"/>
                    </a:lnTo>
                    <a:lnTo>
                      <a:pt x="1513327" y="326731"/>
                    </a:lnTo>
                    <a:lnTo>
                      <a:pt x="1507468" y="328984"/>
                    </a:lnTo>
                    <a:lnTo>
                      <a:pt x="1457445" y="350616"/>
                    </a:lnTo>
                    <a:lnTo>
                      <a:pt x="1454290" y="351968"/>
                    </a:lnTo>
                    <a:lnTo>
                      <a:pt x="1406971" y="373600"/>
                    </a:lnTo>
                    <a:lnTo>
                      <a:pt x="1400210" y="377205"/>
                    </a:lnTo>
                    <a:lnTo>
                      <a:pt x="1356946" y="397936"/>
                    </a:lnTo>
                    <a:lnTo>
                      <a:pt x="1348384" y="401992"/>
                    </a:lnTo>
                    <a:lnTo>
                      <a:pt x="1306472" y="423173"/>
                    </a:lnTo>
                    <a:lnTo>
                      <a:pt x="1297459" y="427229"/>
                    </a:lnTo>
                    <a:lnTo>
                      <a:pt x="1256448" y="446607"/>
                    </a:lnTo>
                    <a:lnTo>
                      <a:pt x="1241126" y="452466"/>
                    </a:lnTo>
                    <a:lnTo>
                      <a:pt x="1205974" y="465535"/>
                    </a:lnTo>
                    <a:lnTo>
                      <a:pt x="1171273" y="477703"/>
                    </a:lnTo>
                    <a:lnTo>
                      <a:pt x="1155951" y="482660"/>
                    </a:lnTo>
                    <a:lnTo>
                      <a:pt x="1105477" y="496180"/>
                    </a:lnTo>
                    <a:lnTo>
                      <a:pt x="1078437" y="502490"/>
                    </a:lnTo>
                    <a:lnTo>
                      <a:pt x="1055453" y="508348"/>
                    </a:lnTo>
                    <a:lnTo>
                      <a:pt x="1004979" y="521868"/>
                    </a:lnTo>
                    <a:lnTo>
                      <a:pt x="986952" y="527727"/>
                    </a:lnTo>
                    <a:lnTo>
                      <a:pt x="954956" y="538993"/>
                    </a:lnTo>
                    <a:lnTo>
                      <a:pt x="921606" y="552964"/>
                    </a:lnTo>
                    <a:lnTo>
                      <a:pt x="904480" y="560174"/>
                    </a:lnTo>
                    <a:lnTo>
                      <a:pt x="869328" y="578201"/>
                    </a:lnTo>
                    <a:lnTo>
                      <a:pt x="854457" y="585862"/>
                    </a:lnTo>
                    <a:lnTo>
                      <a:pt x="826516" y="602988"/>
                    </a:lnTo>
                    <a:lnTo>
                      <a:pt x="803983" y="616057"/>
                    </a:lnTo>
                    <a:lnTo>
                      <a:pt x="784154" y="628225"/>
                    </a:lnTo>
                    <a:lnTo>
                      <a:pt x="753959" y="647603"/>
                    </a:lnTo>
                    <a:lnTo>
                      <a:pt x="743594" y="653462"/>
                    </a:lnTo>
                    <a:lnTo>
                      <a:pt x="703485" y="676896"/>
                    </a:lnTo>
                    <a:lnTo>
                      <a:pt x="699880" y="678699"/>
                    </a:lnTo>
                    <a:lnTo>
                      <a:pt x="653462" y="701232"/>
                    </a:lnTo>
                    <a:lnTo>
                      <a:pt x="643096" y="703485"/>
                    </a:lnTo>
                    <a:lnTo>
                      <a:pt x="602986" y="714301"/>
                    </a:lnTo>
                    <a:lnTo>
                      <a:pt x="552963" y="714752"/>
                    </a:lnTo>
                    <a:lnTo>
                      <a:pt x="519164" y="703485"/>
                    </a:lnTo>
                    <a:lnTo>
                      <a:pt x="502489" y="698528"/>
                    </a:lnTo>
                    <a:lnTo>
                      <a:pt x="470041" y="678699"/>
                    </a:lnTo>
                    <a:lnTo>
                      <a:pt x="452465" y="667432"/>
                    </a:lnTo>
                    <a:lnTo>
                      <a:pt x="437594" y="653462"/>
                    </a:lnTo>
                    <a:lnTo>
                      <a:pt x="411906" y="628225"/>
                    </a:lnTo>
                    <a:lnTo>
                      <a:pt x="401991" y="618761"/>
                    </a:lnTo>
                    <a:lnTo>
                      <a:pt x="389372" y="602988"/>
                    </a:lnTo>
                    <a:lnTo>
                      <a:pt x="369093" y="578201"/>
                    </a:lnTo>
                    <a:lnTo>
                      <a:pt x="351968" y="556119"/>
                    </a:lnTo>
                    <a:lnTo>
                      <a:pt x="349714" y="552964"/>
                    </a:lnTo>
                    <a:lnTo>
                      <a:pt x="331688" y="527727"/>
                    </a:lnTo>
                    <a:lnTo>
                      <a:pt x="314112" y="502490"/>
                    </a:lnTo>
                    <a:lnTo>
                      <a:pt x="301494" y="484012"/>
                    </a:lnTo>
                    <a:lnTo>
                      <a:pt x="297437" y="477703"/>
                    </a:lnTo>
                    <a:lnTo>
                      <a:pt x="280762" y="452466"/>
                    </a:lnTo>
                    <a:lnTo>
                      <a:pt x="264088" y="427229"/>
                    </a:lnTo>
                    <a:lnTo>
                      <a:pt x="251469" y="407850"/>
                    </a:lnTo>
                    <a:lnTo>
                      <a:pt x="247414" y="401992"/>
                    </a:lnTo>
                    <a:lnTo>
                      <a:pt x="230739" y="377205"/>
                    </a:lnTo>
                    <a:lnTo>
                      <a:pt x="214065" y="351968"/>
                    </a:lnTo>
                    <a:lnTo>
                      <a:pt x="200995" y="333040"/>
                    </a:lnTo>
                    <a:lnTo>
                      <a:pt x="196037" y="326731"/>
                    </a:lnTo>
                    <a:lnTo>
                      <a:pt x="177110" y="301494"/>
                    </a:lnTo>
                    <a:lnTo>
                      <a:pt x="158633" y="276707"/>
                    </a:lnTo>
                    <a:lnTo>
                      <a:pt x="150971" y="266342"/>
                    </a:lnTo>
                    <a:lnTo>
                      <a:pt x="136100" y="251470"/>
                    </a:lnTo>
                    <a:lnTo>
                      <a:pt x="112215" y="226233"/>
                    </a:lnTo>
                    <a:lnTo>
                      <a:pt x="100497" y="214065"/>
                    </a:lnTo>
                    <a:lnTo>
                      <a:pt x="82020" y="200996"/>
                    </a:lnTo>
                    <a:lnTo>
                      <a:pt x="50474" y="178913"/>
                    </a:lnTo>
                    <a:lnTo>
                      <a:pt x="40559" y="176209"/>
                    </a:lnTo>
                    <a:lnTo>
                      <a:pt x="0" y="163140"/>
                    </a:lnTo>
                    <a:lnTo>
                      <a:pt x="0" y="176209"/>
                    </a:lnTo>
                    <a:lnTo>
                      <a:pt x="0" y="200996"/>
                    </a:lnTo>
                    <a:lnTo>
                      <a:pt x="0" y="226233"/>
                    </a:lnTo>
                    <a:lnTo>
                      <a:pt x="0" y="251470"/>
                    </a:lnTo>
                    <a:lnTo>
                      <a:pt x="0" y="276707"/>
                    </a:lnTo>
                    <a:lnTo>
                      <a:pt x="0" y="301494"/>
                    </a:lnTo>
                    <a:lnTo>
                      <a:pt x="0" y="326731"/>
                    </a:lnTo>
                    <a:lnTo>
                      <a:pt x="0" y="351968"/>
                    </a:lnTo>
                    <a:lnTo>
                      <a:pt x="0" y="377205"/>
                    </a:lnTo>
                    <a:lnTo>
                      <a:pt x="0" y="401992"/>
                    </a:lnTo>
                    <a:lnTo>
                      <a:pt x="0" y="427229"/>
                    </a:lnTo>
                    <a:lnTo>
                      <a:pt x="0" y="452466"/>
                    </a:lnTo>
                    <a:lnTo>
                      <a:pt x="0" y="477703"/>
                    </a:lnTo>
                    <a:lnTo>
                      <a:pt x="0" y="486716"/>
                    </a:lnTo>
                    <a:lnTo>
                      <a:pt x="50474" y="501588"/>
                    </a:lnTo>
                    <a:lnTo>
                      <a:pt x="51826" y="502490"/>
                    </a:lnTo>
                    <a:lnTo>
                      <a:pt x="88330" y="527727"/>
                    </a:lnTo>
                    <a:lnTo>
                      <a:pt x="100497" y="536289"/>
                    </a:lnTo>
                    <a:lnTo>
                      <a:pt x="116271" y="552964"/>
                    </a:lnTo>
                    <a:lnTo>
                      <a:pt x="140607" y="578201"/>
                    </a:lnTo>
                    <a:lnTo>
                      <a:pt x="150971" y="589017"/>
                    </a:lnTo>
                    <a:lnTo>
                      <a:pt x="161337" y="602988"/>
                    </a:lnTo>
                    <a:lnTo>
                      <a:pt x="180265" y="628225"/>
                    </a:lnTo>
                    <a:lnTo>
                      <a:pt x="199643" y="653462"/>
                    </a:lnTo>
                    <a:lnTo>
                      <a:pt x="200995" y="654814"/>
                    </a:lnTo>
                    <a:lnTo>
                      <a:pt x="216318" y="678699"/>
                    </a:lnTo>
                    <a:lnTo>
                      <a:pt x="233443" y="703485"/>
                    </a:lnTo>
                    <a:lnTo>
                      <a:pt x="250569" y="728723"/>
                    </a:lnTo>
                    <a:lnTo>
                      <a:pt x="251469" y="729624"/>
                    </a:lnTo>
                    <a:lnTo>
                      <a:pt x="266792" y="753960"/>
                    </a:lnTo>
                    <a:lnTo>
                      <a:pt x="283466" y="779197"/>
                    </a:lnTo>
                    <a:lnTo>
                      <a:pt x="300142" y="803983"/>
                    </a:lnTo>
                    <a:lnTo>
                      <a:pt x="301494" y="806687"/>
                    </a:lnTo>
                    <a:lnTo>
                      <a:pt x="317266" y="829221"/>
                    </a:lnTo>
                    <a:lnTo>
                      <a:pt x="334842" y="854458"/>
                    </a:lnTo>
                    <a:lnTo>
                      <a:pt x="351968" y="879244"/>
                    </a:lnTo>
                    <a:lnTo>
                      <a:pt x="351968" y="879695"/>
                    </a:lnTo>
                    <a:lnTo>
                      <a:pt x="372698" y="904481"/>
                    </a:lnTo>
                    <a:lnTo>
                      <a:pt x="392527" y="929718"/>
                    </a:lnTo>
                    <a:lnTo>
                      <a:pt x="401991" y="940985"/>
                    </a:lnTo>
                    <a:lnTo>
                      <a:pt x="416864" y="954956"/>
                    </a:lnTo>
                    <a:lnTo>
                      <a:pt x="442550" y="980193"/>
                    </a:lnTo>
                    <a:lnTo>
                      <a:pt x="452465" y="989657"/>
                    </a:lnTo>
                    <a:lnTo>
                      <a:pt x="476350" y="1004979"/>
                    </a:lnTo>
                    <a:lnTo>
                      <a:pt x="502489" y="1021654"/>
                    </a:lnTo>
                    <a:lnTo>
                      <a:pt x="529979" y="1030216"/>
                    </a:lnTo>
                    <a:close/>
                  </a:path>
                </a:pathLst>
              </a:custGeom>
              <a:solidFill>
                <a:srgbClr val="EB9172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任意多边形: 形状 23">
                <a:extLst>
                  <a:ext uri="{FF2B5EF4-FFF2-40B4-BE49-F238E27FC236}">
                    <a16:creationId xmlns:a16="http://schemas.microsoft.com/office/drawing/2014/main" id="{00649683-A859-0188-9CF7-5C11EE36500C}"/>
                  </a:ext>
                </a:extLst>
              </p:cNvPr>
              <p:cNvSpPr/>
              <p:nvPr/>
            </p:nvSpPr>
            <p:spPr>
              <a:xfrm>
                <a:off x="16400805" y="-11068542"/>
                <a:ext cx="7487769" cy="716554"/>
              </a:xfrm>
              <a:custGeom>
                <a:avLst/>
                <a:gdLst>
                  <a:gd name="connsiteX0" fmla="*/ 4673828 w 7487769"/>
                  <a:gd name="connsiteY0" fmla="*/ 357827 h 716554"/>
                  <a:gd name="connsiteX1" fmla="*/ 4724303 w 7487769"/>
                  <a:gd name="connsiteY1" fmla="*/ 360531 h 716554"/>
                  <a:gd name="connsiteX2" fmla="*/ 4774778 w 7487769"/>
                  <a:gd name="connsiteY2" fmla="*/ 356925 h 716554"/>
                  <a:gd name="connsiteX3" fmla="*/ 4788748 w 7487769"/>
                  <a:gd name="connsiteY3" fmla="*/ 353771 h 716554"/>
                  <a:gd name="connsiteX4" fmla="*/ 4825252 w 7487769"/>
                  <a:gd name="connsiteY4" fmla="*/ 346109 h 716554"/>
                  <a:gd name="connsiteX5" fmla="*/ 4866263 w 7487769"/>
                  <a:gd name="connsiteY5" fmla="*/ 328534 h 716554"/>
                  <a:gd name="connsiteX6" fmla="*/ 4875275 w 7487769"/>
                  <a:gd name="connsiteY6" fmla="*/ 324478 h 716554"/>
                  <a:gd name="connsiteX7" fmla="*/ 4908625 w 7487769"/>
                  <a:gd name="connsiteY7" fmla="*/ 303296 h 716554"/>
                  <a:gd name="connsiteX8" fmla="*/ 4925749 w 7487769"/>
                  <a:gd name="connsiteY8" fmla="*/ 292030 h 716554"/>
                  <a:gd name="connsiteX9" fmla="*/ 4941974 w 7487769"/>
                  <a:gd name="connsiteY9" fmla="*/ 278510 h 716554"/>
                  <a:gd name="connsiteX10" fmla="*/ 4971267 w 7487769"/>
                  <a:gd name="connsiteY10" fmla="*/ 253273 h 716554"/>
                  <a:gd name="connsiteX11" fmla="*/ 4976225 w 7487769"/>
                  <a:gd name="connsiteY11" fmla="*/ 248766 h 716554"/>
                  <a:gd name="connsiteX12" fmla="*/ 4996052 w 7487769"/>
                  <a:gd name="connsiteY12" fmla="*/ 228036 h 716554"/>
                  <a:gd name="connsiteX13" fmla="*/ 5020840 w 7487769"/>
                  <a:gd name="connsiteY13" fmla="*/ 202799 h 716554"/>
                  <a:gd name="connsiteX14" fmla="*/ 5026699 w 7487769"/>
                  <a:gd name="connsiteY14" fmla="*/ 196940 h 716554"/>
                  <a:gd name="connsiteX15" fmla="*/ 5043373 w 7487769"/>
                  <a:gd name="connsiteY15" fmla="*/ 177561 h 716554"/>
                  <a:gd name="connsiteX16" fmla="*/ 5065906 w 7487769"/>
                  <a:gd name="connsiteY16" fmla="*/ 152324 h 716554"/>
                  <a:gd name="connsiteX17" fmla="*/ 5076722 w 7487769"/>
                  <a:gd name="connsiteY17" fmla="*/ 139255 h 716554"/>
                  <a:gd name="connsiteX18" fmla="*/ 5087087 w 7487769"/>
                  <a:gd name="connsiteY18" fmla="*/ 127087 h 716554"/>
                  <a:gd name="connsiteX19" fmla="*/ 5108718 w 7487769"/>
                  <a:gd name="connsiteY19" fmla="*/ 101850 h 716554"/>
                  <a:gd name="connsiteX20" fmla="*/ 5127196 w 7487769"/>
                  <a:gd name="connsiteY20" fmla="*/ 81119 h 716554"/>
                  <a:gd name="connsiteX21" fmla="*/ 5131703 w 7487769"/>
                  <a:gd name="connsiteY21" fmla="*/ 76613 h 716554"/>
                  <a:gd name="connsiteX22" fmla="*/ 5155137 w 7487769"/>
                  <a:gd name="connsiteY22" fmla="*/ 51376 h 716554"/>
                  <a:gd name="connsiteX23" fmla="*/ 5177670 w 7487769"/>
                  <a:gd name="connsiteY23" fmla="*/ 27941 h 716554"/>
                  <a:gd name="connsiteX24" fmla="*/ 5179473 w 7487769"/>
                  <a:gd name="connsiteY24" fmla="*/ 26138 h 716554"/>
                  <a:gd name="connsiteX25" fmla="*/ 5208316 w 7487769"/>
                  <a:gd name="connsiteY25" fmla="*/ 901 h 716554"/>
                  <a:gd name="connsiteX26" fmla="*/ 5177670 w 7487769"/>
                  <a:gd name="connsiteY26" fmla="*/ 901 h 716554"/>
                  <a:gd name="connsiteX27" fmla="*/ 5127196 w 7487769"/>
                  <a:gd name="connsiteY27" fmla="*/ 901 h 716554"/>
                  <a:gd name="connsiteX28" fmla="*/ 5076722 w 7487769"/>
                  <a:gd name="connsiteY28" fmla="*/ 901 h 716554"/>
                  <a:gd name="connsiteX29" fmla="*/ 5026247 w 7487769"/>
                  <a:gd name="connsiteY29" fmla="*/ 901 h 716554"/>
                  <a:gd name="connsiteX30" fmla="*/ 4975773 w 7487769"/>
                  <a:gd name="connsiteY30" fmla="*/ 901 h 716554"/>
                  <a:gd name="connsiteX31" fmla="*/ 4925299 w 7487769"/>
                  <a:gd name="connsiteY31" fmla="*/ 901 h 716554"/>
                  <a:gd name="connsiteX32" fmla="*/ 4874825 w 7487769"/>
                  <a:gd name="connsiteY32" fmla="*/ 901 h 716554"/>
                  <a:gd name="connsiteX33" fmla="*/ 4873472 w 7487769"/>
                  <a:gd name="connsiteY33" fmla="*/ 901 h 716554"/>
                  <a:gd name="connsiteX34" fmla="*/ 4824350 w 7487769"/>
                  <a:gd name="connsiteY34" fmla="*/ 22533 h 716554"/>
                  <a:gd name="connsiteX35" fmla="*/ 4807676 w 7487769"/>
                  <a:gd name="connsiteY35" fmla="*/ 26138 h 716554"/>
                  <a:gd name="connsiteX36" fmla="*/ 4773876 w 7487769"/>
                  <a:gd name="connsiteY36" fmla="*/ 32898 h 716554"/>
                  <a:gd name="connsiteX37" fmla="*/ 4723402 w 7487769"/>
                  <a:gd name="connsiteY37" fmla="*/ 36053 h 716554"/>
                  <a:gd name="connsiteX38" fmla="*/ 4672928 w 7487769"/>
                  <a:gd name="connsiteY38" fmla="*/ 33349 h 716554"/>
                  <a:gd name="connsiteX39" fmla="*/ 4622454 w 7487769"/>
                  <a:gd name="connsiteY39" fmla="*/ 27941 h 716554"/>
                  <a:gd name="connsiteX40" fmla="*/ 4610285 w 7487769"/>
                  <a:gd name="connsiteY40" fmla="*/ 26138 h 716554"/>
                  <a:gd name="connsiteX41" fmla="*/ 4572429 w 7487769"/>
                  <a:gd name="connsiteY41" fmla="*/ 20731 h 716554"/>
                  <a:gd name="connsiteX42" fmla="*/ 4521955 w 7487769"/>
                  <a:gd name="connsiteY42" fmla="*/ 12619 h 716554"/>
                  <a:gd name="connsiteX43" fmla="*/ 4471481 w 7487769"/>
                  <a:gd name="connsiteY43" fmla="*/ 3605 h 716554"/>
                  <a:gd name="connsiteX44" fmla="*/ 4461566 w 7487769"/>
                  <a:gd name="connsiteY44" fmla="*/ 1352 h 716554"/>
                  <a:gd name="connsiteX45" fmla="*/ 4421457 w 7487769"/>
                  <a:gd name="connsiteY45" fmla="*/ 1352 h 716554"/>
                  <a:gd name="connsiteX46" fmla="*/ 4370983 w 7487769"/>
                  <a:gd name="connsiteY46" fmla="*/ 1352 h 716554"/>
                  <a:gd name="connsiteX47" fmla="*/ 4320509 w 7487769"/>
                  <a:gd name="connsiteY47" fmla="*/ 1352 h 716554"/>
                  <a:gd name="connsiteX48" fmla="*/ 4270035 w 7487769"/>
                  <a:gd name="connsiteY48" fmla="*/ 1352 h 716554"/>
                  <a:gd name="connsiteX49" fmla="*/ 4219561 w 7487769"/>
                  <a:gd name="connsiteY49" fmla="*/ 1352 h 716554"/>
                  <a:gd name="connsiteX50" fmla="*/ 4169086 w 7487769"/>
                  <a:gd name="connsiteY50" fmla="*/ 1352 h 716554"/>
                  <a:gd name="connsiteX51" fmla="*/ 4118611 w 7487769"/>
                  <a:gd name="connsiteY51" fmla="*/ 1352 h 716554"/>
                  <a:gd name="connsiteX52" fmla="*/ 4068137 w 7487769"/>
                  <a:gd name="connsiteY52" fmla="*/ 1352 h 716554"/>
                  <a:gd name="connsiteX53" fmla="*/ 4017663 w 7487769"/>
                  <a:gd name="connsiteY53" fmla="*/ 1352 h 716554"/>
                  <a:gd name="connsiteX54" fmla="*/ 3967189 w 7487769"/>
                  <a:gd name="connsiteY54" fmla="*/ 1352 h 716554"/>
                  <a:gd name="connsiteX55" fmla="*/ 3916715 w 7487769"/>
                  <a:gd name="connsiteY55" fmla="*/ 1352 h 716554"/>
                  <a:gd name="connsiteX56" fmla="*/ 3866241 w 7487769"/>
                  <a:gd name="connsiteY56" fmla="*/ 1352 h 716554"/>
                  <a:gd name="connsiteX57" fmla="*/ 3815767 w 7487769"/>
                  <a:gd name="connsiteY57" fmla="*/ 1352 h 716554"/>
                  <a:gd name="connsiteX58" fmla="*/ 3765291 w 7487769"/>
                  <a:gd name="connsiteY58" fmla="*/ 1352 h 716554"/>
                  <a:gd name="connsiteX59" fmla="*/ 3714817 w 7487769"/>
                  <a:gd name="connsiteY59" fmla="*/ 1352 h 716554"/>
                  <a:gd name="connsiteX60" fmla="*/ 3664343 w 7487769"/>
                  <a:gd name="connsiteY60" fmla="*/ 1352 h 716554"/>
                  <a:gd name="connsiteX61" fmla="*/ 3613869 w 7487769"/>
                  <a:gd name="connsiteY61" fmla="*/ 1352 h 716554"/>
                  <a:gd name="connsiteX62" fmla="*/ 3563395 w 7487769"/>
                  <a:gd name="connsiteY62" fmla="*/ 1352 h 716554"/>
                  <a:gd name="connsiteX63" fmla="*/ 3512921 w 7487769"/>
                  <a:gd name="connsiteY63" fmla="*/ 1352 h 716554"/>
                  <a:gd name="connsiteX64" fmla="*/ 3462445 w 7487769"/>
                  <a:gd name="connsiteY64" fmla="*/ 1352 h 716554"/>
                  <a:gd name="connsiteX65" fmla="*/ 3411971 w 7487769"/>
                  <a:gd name="connsiteY65" fmla="*/ 1352 h 716554"/>
                  <a:gd name="connsiteX66" fmla="*/ 3361497 w 7487769"/>
                  <a:gd name="connsiteY66" fmla="*/ 1352 h 716554"/>
                  <a:gd name="connsiteX67" fmla="*/ 3311023 w 7487769"/>
                  <a:gd name="connsiteY67" fmla="*/ 1352 h 716554"/>
                  <a:gd name="connsiteX68" fmla="*/ 3260549 w 7487769"/>
                  <a:gd name="connsiteY68" fmla="*/ 1352 h 716554"/>
                  <a:gd name="connsiteX69" fmla="*/ 3210075 w 7487769"/>
                  <a:gd name="connsiteY69" fmla="*/ 1352 h 716554"/>
                  <a:gd name="connsiteX70" fmla="*/ 3159600 w 7487769"/>
                  <a:gd name="connsiteY70" fmla="*/ 1352 h 716554"/>
                  <a:gd name="connsiteX71" fmla="*/ 3109125 w 7487769"/>
                  <a:gd name="connsiteY71" fmla="*/ 1352 h 716554"/>
                  <a:gd name="connsiteX72" fmla="*/ 3058651 w 7487769"/>
                  <a:gd name="connsiteY72" fmla="*/ 1352 h 716554"/>
                  <a:gd name="connsiteX73" fmla="*/ 3008177 w 7487769"/>
                  <a:gd name="connsiteY73" fmla="*/ 1352 h 716554"/>
                  <a:gd name="connsiteX74" fmla="*/ 2957703 w 7487769"/>
                  <a:gd name="connsiteY74" fmla="*/ 1352 h 716554"/>
                  <a:gd name="connsiteX75" fmla="*/ 2907229 w 7487769"/>
                  <a:gd name="connsiteY75" fmla="*/ 1352 h 716554"/>
                  <a:gd name="connsiteX76" fmla="*/ 2856754 w 7487769"/>
                  <a:gd name="connsiteY76" fmla="*/ 1352 h 716554"/>
                  <a:gd name="connsiteX77" fmla="*/ 2806280 w 7487769"/>
                  <a:gd name="connsiteY77" fmla="*/ 1352 h 716554"/>
                  <a:gd name="connsiteX78" fmla="*/ 2755806 w 7487769"/>
                  <a:gd name="connsiteY78" fmla="*/ 1352 h 716554"/>
                  <a:gd name="connsiteX79" fmla="*/ 2705332 w 7487769"/>
                  <a:gd name="connsiteY79" fmla="*/ 1352 h 716554"/>
                  <a:gd name="connsiteX80" fmla="*/ 2654858 w 7487769"/>
                  <a:gd name="connsiteY80" fmla="*/ 1352 h 716554"/>
                  <a:gd name="connsiteX81" fmla="*/ 2616100 w 7487769"/>
                  <a:gd name="connsiteY81" fmla="*/ 1352 h 716554"/>
                  <a:gd name="connsiteX82" fmla="*/ 2654858 w 7487769"/>
                  <a:gd name="connsiteY82" fmla="*/ 20280 h 716554"/>
                  <a:gd name="connsiteX83" fmla="*/ 2667025 w 7487769"/>
                  <a:gd name="connsiteY83" fmla="*/ 26589 h 716554"/>
                  <a:gd name="connsiteX84" fmla="*/ 2705332 w 7487769"/>
                  <a:gd name="connsiteY84" fmla="*/ 46418 h 716554"/>
                  <a:gd name="connsiteX85" fmla="*/ 2714795 w 7487769"/>
                  <a:gd name="connsiteY85" fmla="*/ 51376 h 716554"/>
                  <a:gd name="connsiteX86" fmla="*/ 2755806 w 7487769"/>
                  <a:gd name="connsiteY86" fmla="*/ 72557 h 716554"/>
                  <a:gd name="connsiteX87" fmla="*/ 2762565 w 7487769"/>
                  <a:gd name="connsiteY87" fmla="*/ 76162 h 716554"/>
                  <a:gd name="connsiteX88" fmla="*/ 2805830 w 7487769"/>
                  <a:gd name="connsiteY88" fmla="*/ 99146 h 716554"/>
                  <a:gd name="connsiteX89" fmla="*/ 2809886 w 7487769"/>
                  <a:gd name="connsiteY89" fmla="*/ 100949 h 716554"/>
                  <a:gd name="connsiteX90" fmla="*/ 2855853 w 7487769"/>
                  <a:gd name="connsiteY90" fmla="*/ 123031 h 716554"/>
                  <a:gd name="connsiteX91" fmla="*/ 2863515 w 7487769"/>
                  <a:gd name="connsiteY91" fmla="*/ 126186 h 716554"/>
                  <a:gd name="connsiteX92" fmla="*/ 2905877 w 7487769"/>
                  <a:gd name="connsiteY92" fmla="*/ 142860 h 716554"/>
                  <a:gd name="connsiteX93" fmla="*/ 2936522 w 7487769"/>
                  <a:gd name="connsiteY93" fmla="*/ 150972 h 716554"/>
                  <a:gd name="connsiteX94" fmla="*/ 2955900 w 7487769"/>
                  <a:gd name="connsiteY94" fmla="*/ 156380 h 716554"/>
                  <a:gd name="connsiteX95" fmla="*/ 3006374 w 7487769"/>
                  <a:gd name="connsiteY95" fmla="*/ 163140 h 716554"/>
                  <a:gd name="connsiteX96" fmla="*/ 3056848 w 7487769"/>
                  <a:gd name="connsiteY96" fmla="*/ 163140 h 716554"/>
                  <a:gd name="connsiteX97" fmla="*/ 3107324 w 7487769"/>
                  <a:gd name="connsiteY97" fmla="*/ 156380 h 716554"/>
                  <a:gd name="connsiteX98" fmla="*/ 3133011 w 7487769"/>
                  <a:gd name="connsiteY98" fmla="*/ 150522 h 716554"/>
                  <a:gd name="connsiteX99" fmla="*/ 3157347 w 7487769"/>
                  <a:gd name="connsiteY99" fmla="*/ 144663 h 716554"/>
                  <a:gd name="connsiteX100" fmla="*/ 3207821 w 7487769"/>
                  <a:gd name="connsiteY100" fmla="*/ 129340 h 716554"/>
                  <a:gd name="connsiteX101" fmla="*/ 3219087 w 7487769"/>
                  <a:gd name="connsiteY101" fmla="*/ 125284 h 716554"/>
                  <a:gd name="connsiteX102" fmla="*/ 3258295 w 7487769"/>
                  <a:gd name="connsiteY102" fmla="*/ 110863 h 716554"/>
                  <a:gd name="connsiteX103" fmla="*/ 3290293 w 7487769"/>
                  <a:gd name="connsiteY103" fmla="*/ 100047 h 716554"/>
                  <a:gd name="connsiteX104" fmla="*/ 3308319 w 7487769"/>
                  <a:gd name="connsiteY104" fmla="*/ 93738 h 716554"/>
                  <a:gd name="connsiteX105" fmla="*/ 3358793 w 7487769"/>
                  <a:gd name="connsiteY105" fmla="*/ 77965 h 716554"/>
                  <a:gd name="connsiteX106" fmla="*/ 3373215 w 7487769"/>
                  <a:gd name="connsiteY106" fmla="*/ 74810 h 716554"/>
                  <a:gd name="connsiteX107" fmla="*/ 3408816 w 7487769"/>
                  <a:gd name="connsiteY107" fmla="*/ 66698 h 716554"/>
                  <a:gd name="connsiteX108" fmla="*/ 3459292 w 7487769"/>
                  <a:gd name="connsiteY108" fmla="*/ 62192 h 716554"/>
                  <a:gd name="connsiteX109" fmla="*/ 3509766 w 7487769"/>
                  <a:gd name="connsiteY109" fmla="*/ 63544 h 716554"/>
                  <a:gd name="connsiteX110" fmla="*/ 3560240 w 7487769"/>
                  <a:gd name="connsiteY110" fmla="*/ 73909 h 716554"/>
                  <a:gd name="connsiteX111" fmla="*/ 3563845 w 7487769"/>
                  <a:gd name="connsiteY111" fmla="*/ 75261 h 716554"/>
                  <a:gd name="connsiteX112" fmla="*/ 3610714 w 7487769"/>
                  <a:gd name="connsiteY112" fmla="*/ 90133 h 716554"/>
                  <a:gd name="connsiteX113" fmla="*/ 3632796 w 7487769"/>
                  <a:gd name="connsiteY113" fmla="*/ 100047 h 716554"/>
                  <a:gd name="connsiteX114" fmla="*/ 3660738 w 7487769"/>
                  <a:gd name="connsiteY114" fmla="*/ 112666 h 716554"/>
                  <a:gd name="connsiteX115" fmla="*/ 3685524 w 7487769"/>
                  <a:gd name="connsiteY115" fmla="*/ 125284 h 716554"/>
                  <a:gd name="connsiteX116" fmla="*/ 3711212 w 7487769"/>
                  <a:gd name="connsiteY116" fmla="*/ 138354 h 716554"/>
                  <a:gd name="connsiteX117" fmla="*/ 3734195 w 7487769"/>
                  <a:gd name="connsiteY117" fmla="*/ 150522 h 716554"/>
                  <a:gd name="connsiteX118" fmla="*/ 3761235 w 7487769"/>
                  <a:gd name="connsiteY118" fmla="*/ 164492 h 716554"/>
                  <a:gd name="connsiteX119" fmla="*/ 3783768 w 7487769"/>
                  <a:gd name="connsiteY119" fmla="*/ 175308 h 716554"/>
                  <a:gd name="connsiteX120" fmla="*/ 3811260 w 7487769"/>
                  <a:gd name="connsiteY120" fmla="*/ 188828 h 716554"/>
                  <a:gd name="connsiteX121" fmla="*/ 3840552 w 7487769"/>
                  <a:gd name="connsiteY121" fmla="*/ 200545 h 716554"/>
                  <a:gd name="connsiteX122" fmla="*/ 3861283 w 7487769"/>
                  <a:gd name="connsiteY122" fmla="*/ 208657 h 716554"/>
                  <a:gd name="connsiteX123" fmla="*/ 3911757 w 7487769"/>
                  <a:gd name="connsiteY123" fmla="*/ 223078 h 716554"/>
                  <a:gd name="connsiteX124" fmla="*/ 3924375 w 7487769"/>
                  <a:gd name="connsiteY124" fmla="*/ 225332 h 716554"/>
                  <a:gd name="connsiteX125" fmla="*/ 3961781 w 7487769"/>
                  <a:gd name="connsiteY125" fmla="*/ 232542 h 716554"/>
                  <a:gd name="connsiteX126" fmla="*/ 4012255 w 7487769"/>
                  <a:gd name="connsiteY126" fmla="*/ 239302 h 716554"/>
                  <a:gd name="connsiteX127" fmla="*/ 4062729 w 7487769"/>
                  <a:gd name="connsiteY127" fmla="*/ 244710 h 716554"/>
                  <a:gd name="connsiteX128" fmla="*/ 4113203 w 7487769"/>
                  <a:gd name="connsiteY128" fmla="*/ 249217 h 716554"/>
                  <a:gd name="connsiteX129" fmla="*/ 4124470 w 7487769"/>
                  <a:gd name="connsiteY129" fmla="*/ 250569 h 716554"/>
                  <a:gd name="connsiteX130" fmla="*/ 4163677 w 7487769"/>
                  <a:gd name="connsiteY130" fmla="*/ 255526 h 716554"/>
                  <a:gd name="connsiteX131" fmla="*/ 4214153 w 7487769"/>
                  <a:gd name="connsiteY131" fmla="*/ 264539 h 716554"/>
                  <a:gd name="connsiteX132" fmla="*/ 4260571 w 7487769"/>
                  <a:gd name="connsiteY132" fmla="*/ 275355 h 716554"/>
                  <a:gd name="connsiteX133" fmla="*/ 4264176 w 7487769"/>
                  <a:gd name="connsiteY133" fmla="*/ 276257 h 716554"/>
                  <a:gd name="connsiteX134" fmla="*/ 4314650 w 7487769"/>
                  <a:gd name="connsiteY134" fmla="*/ 288425 h 716554"/>
                  <a:gd name="connsiteX135" fmla="*/ 4361068 w 7487769"/>
                  <a:gd name="connsiteY135" fmla="*/ 300592 h 716554"/>
                  <a:gd name="connsiteX136" fmla="*/ 4365124 w 7487769"/>
                  <a:gd name="connsiteY136" fmla="*/ 301494 h 716554"/>
                  <a:gd name="connsiteX137" fmla="*/ 4415599 w 7487769"/>
                  <a:gd name="connsiteY137" fmla="*/ 313211 h 716554"/>
                  <a:gd name="connsiteX138" fmla="*/ 4466073 w 7487769"/>
                  <a:gd name="connsiteY138" fmla="*/ 324027 h 716554"/>
                  <a:gd name="connsiteX139" fmla="*/ 4474185 w 7487769"/>
                  <a:gd name="connsiteY139" fmla="*/ 325379 h 716554"/>
                  <a:gd name="connsiteX140" fmla="*/ 4516547 w 7487769"/>
                  <a:gd name="connsiteY140" fmla="*/ 333491 h 716554"/>
                  <a:gd name="connsiteX141" fmla="*/ 4567022 w 7487769"/>
                  <a:gd name="connsiteY141" fmla="*/ 341152 h 716554"/>
                  <a:gd name="connsiteX142" fmla="*/ 4617496 w 7487769"/>
                  <a:gd name="connsiteY142" fmla="*/ 348813 h 716554"/>
                  <a:gd name="connsiteX143" fmla="*/ 4632368 w 7487769"/>
                  <a:gd name="connsiteY143" fmla="*/ 350616 h 716554"/>
                  <a:gd name="connsiteX144" fmla="*/ 4673828 w 7487769"/>
                  <a:gd name="connsiteY144" fmla="*/ 357827 h 716554"/>
                  <a:gd name="connsiteX145" fmla="*/ 7287226 w 7487769"/>
                  <a:gd name="connsiteY145" fmla="*/ 687262 h 716554"/>
                  <a:gd name="connsiteX146" fmla="*/ 7337700 w 7487769"/>
                  <a:gd name="connsiteY146" fmla="*/ 680952 h 716554"/>
                  <a:gd name="connsiteX147" fmla="*/ 7339501 w 7487769"/>
                  <a:gd name="connsiteY147" fmla="*/ 680051 h 716554"/>
                  <a:gd name="connsiteX148" fmla="*/ 7387723 w 7487769"/>
                  <a:gd name="connsiteY148" fmla="*/ 660222 h 716554"/>
                  <a:gd name="connsiteX149" fmla="*/ 7396285 w 7487769"/>
                  <a:gd name="connsiteY149" fmla="*/ 654814 h 716554"/>
                  <a:gd name="connsiteX150" fmla="*/ 7437747 w 7487769"/>
                  <a:gd name="connsiteY150" fmla="*/ 630929 h 716554"/>
                  <a:gd name="connsiteX151" fmla="*/ 7439099 w 7487769"/>
                  <a:gd name="connsiteY151" fmla="*/ 630027 h 716554"/>
                  <a:gd name="connsiteX152" fmla="*/ 7475151 w 7487769"/>
                  <a:gd name="connsiteY152" fmla="*/ 604790 h 716554"/>
                  <a:gd name="connsiteX153" fmla="*/ 7487770 w 7487769"/>
                  <a:gd name="connsiteY153" fmla="*/ 595777 h 716554"/>
                  <a:gd name="connsiteX154" fmla="*/ 7487770 w 7487769"/>
                  <a:gd name="connsiteY154" fmla="*/ 579553 h 716554"/>
                  <a:gd name="connsiteX155" fmla="*/ 7487770 w 7487769"/>
                  <a:gd name="connsiteY155" fmla="*/ 554316 h 716554"/>
                  <a:gd name="connsiteX156" fmla="*/ 7487770 w 7487769"/>
                  <a:gd name="connsiteY156" fmla="*/ 529079 h 716554"/>
                  <a:gd name="connsiteX157" fmla="*/ 7487770 w 7487769"/>
                  <a:gd name="connsiteY157" fmla="*/ 503842 h 716554"/>
                  <a:gd name="connsiteX158" fmla="*/ 7487770 w 7487769"/>
                  <a:gd name="connsiteY158" fmla="*/ 478604 h 716554"/>
                  <a:gd name="connsiteX159" fmla="*/ 7487770 w 7487769"/>
                  <a:gd name="connsiteY159" fmla="*/ 453367 h 716554"/>
                  <a:gd name="connsiteX160" fmla="*/ 7487770 w 7487769"/>
                  <a:gd name="connsiteY160" fmla="*/ 428130 h 716554"/>
                  <a:gd name="connsiteX161" fmla="*/ 7487770 w 7487769"/>
                  <a:gd name="connsiteY161" fmla="*/ 402893 h 716554"/>
                  <a:gd name="connsiteX162" fmla="*/ 7487770 w 7487769"/>
                  <a:gd name="connsiteY162" fmla="*/ 377656 h 716554"/>
                  <a:gd name="connsiteX163" fmla="*/ 7487770 w 7487769"/>
                  <a:gd name="connsiteY163" fmla="*/ 352419 h 716554"/>
                  <a:gd name="connsiteX164" fmla="*/ 7487770 w 7487769"/>
                  <a:gd name="connsiteY164" fmla="*/ 327182 h 716554"/>
                  <a:gd name="connsiteX165" fmla="*/ 7487770 w 7487769"/>
                  <a:gd name="connsiteY165" fmla="*/ 301944 h 716554"/>
                  <a:gd name="connsiteX166" fmla="*/ 7487770 w 7487769"/>
                  <a:gd name="connsiteY166" fmla="*/ 278510 h 716554"/>
                  <a:gd name="connsiteX167" fmla="*/ 7487770 w 7487769"/>
                  <a:gd name="connsiteY167" fmla="*/ 273102 h 716554"/>
                  <a:gd name="connsiteX168" fmla="*/ 7480109 w 7487769"/>
                  <a:gd name="connsiteY168" fmla="*/ 278510 h 716554"/>
                  <a:gd name="connsiteX169" fmla="*/ 7444507 w 7487769"/>
                  <a:gd name="connsiteY169" fmla="*/ 303747 h 716554"/>
                  <a:gd name="connsiteX170" fmla="*/ 7437747 w 7487769"/>
                  <a:gd name="connsiteY170" fmla="*/ 308704 h 716554"/>
                  <a:gd name="connsiteX171" fmla="*/ 7402595 w 7487769"/>
                  <a:gd name="connsiteY171" fmla="*/ 328984 h 716554"/>
                  <a:gd name="connsiteX172" fmla="*/ 7387273 w 7487769"/>
                  <a:gd name="connsiteY172" fmla="*/ 337998 h 716554"/>
                  <a:gd name="connsiteX173" fmla="*/ 7348064 w 7487769"/>
                  <a:gd name="connsiteY173" fmla="*/ 354221 h 716554"/>
                  <a:gd name="connsiteX174" fmla="*/ 7336797 w 7487769"/>
                  <a:gd name="connsiteY174" fmla="*/ 358728 h 716554"/>
                  <a:gd name="connsiteX175" fmla="*/ 7286323 w 7487769"/>
                  <a:gd name="connsiteY175" fmla="*/ 364587 h 716554"/>
                  <a:gd name="connsiteX176" fmla="*/ 7235849 w 7487769"/>
                  <a:gd name="connsiteY176" fmla="*/ 355123 h 716554"/>
                  <a:gd name="connsiteX177" fmla="*/ 7234949 w 7487769"/>
                  <a:gd name="connsiteY177" fmla="*/ 354672 h 716554"/>
                  <a:gd name="connsiteX178" fmla="*/ 7194388 w 7487769"/>
                  <a:gd name="connsiteY178" fmla="*/ 329435 h 716554"/>
                  <a:gd name="connsiteX179" fmla="*/ 7185375 w 7487769"/>
                  <a:gd name="connsiteY179" fmla="*/ 324027 h 716554"/>
                  <a:gd name="connsiteX180" fmla="*/ 7165546 w 7487769"/>
                  <a:gd name="connsiteY180" fmla="*/ 304198 h 716554"/>
                  <a:gd name="connsiteX181" fmla="*/ 7140309 w 7487769"/>
                  <a:gd name="connsiteY181" fmla="*/ 278961 h 716554"/>
                  <a:gd name="connsiteX182" fmla="*/ 7135351 w 7487769"/>
                  <a:gd name="connsiteY182" fmla="*/ 274003 h 716554"/>
                  <a:gd name="connsiteX183" fmla="*/ 7120480 w 7487769"/>
                  <a:gd name="connsiteY183" fmla="*/ 254174 h 716554"/>
                  <a:gd name="connsiteX184" fmla="*/ 7101101 w 7487769"/>
                  <a:gd name="connsiteY184" fmla="*/ 228937 h 716554"/>
                  <a:gd name="connsiteX185" fmla="*/ 7085328 w 7487769"/>
                  <a:gd name="connsiteY185" fmla="*/ 208206 h 716554"/>
                  <a:gd name="connsiteX186" fmla="*/ 7082624 w 7487769"/>
                  <a:gd name="connsiteY186" fmla="*/ 203700 h 716554"/>
                  <a:gd name="connsiteX187" fmla="*/ 7065950 w 7487769"/>
                  <a:gd name="connsiteY187" fmla="*/ 178463 h 716554"/>
                  <a:gd name="connsiteX188" fmla="*/ 7050176 w 7487769"/>
                  <a:gd name="connsiteY188" fmla="*/ 153226 h 716554"/>
                  <a:gd name="connsiteX189" fmla="*/ 7035304 w 7487769"/>
                  <a:gd name="connsiteY189" fmla="*/ 131143 h 716554"/>
                  <a:gd name="connsiteX190" fmla="*/ 7033502 w 7487769"/>
                  <a:gd name="connsiteY190" fmla="*/ 127988 h 716554"/>
                  <a:gd name="connsiteX191" fmla="*/ 7018629 w 7487769"/>
                  <a:gd name="connsiteY191" fmla="*/ 102751 h 716554"/>
                  <a:gd name="connsiteX192" fmla="*/ 7002856 w 7487769"/>
                  <a:gd name="connsiteY192" fmla="*/ 77514 h 716554"/>
                  <a:gd name="connsiteX193" fmla="*/ 6987084 w 7487769"/>
                  <a:gd name="connsiteY193" fmla="*/ 52277 h 716554"/>
                  <a:gd name="connsiteX194" fmla="*/ 6985281 w 7487769"/>
                  <a:gd name="connsiteY194" fmla="*/ 49122 h 716554"/>
                  <a:gd name="connsiteX195" fmla="*/ 6971310 w 7487769"/>
                  <a:gd name="connsiteY195" fmla="*/ 27040 h 716554"/>
                  <a:gd name="connsiteX196" fmla="*/ 6955537 w 7487769"/>
                  <a:gd name="connsiteY196" fmla="*/ 1803 h 716554"/>
                  <a:gd name="connsiteX197" fmla="*/ 6935256 w 7487769"/>
                  <a:gd name="connsiteY197" fmla="*/ 1803 h 716554"/>
                  <a:gd name="connsiteX198" fmla="*/ 6884782 w 7487769"/>
                  <a:gd name="connsiteY198" fmla="*/ 1803 h 716554"/>
                  <a:gd name="connsiteX199" fmla="*/ 6834308 w 7487769"/>
                  <a:gd name="connsiteY199" fmla="*/ 1803 h 716554"/>
                  <a:gd name="connsiteX200" fmla="*/ 6783834 w 7487769"/>
                  <a:gd name="connsiteY200" fmla="*/ 1803 h 716554"/>
                  <a:gd name="connsiteX201" fmla="*/ 6733360 w 7487769"/>
                  <a:gd name="connsiteY201" fmla="*/ 1803 h 716554"/>
                  <a:gd name="connsiteX202" fmla="*/ 6682886 w 7487769"/>
                  <a:gd name="connsiteY202" fmla="*/ 1803 h 716554"/>
                  <a:gd name="connsiteX203" fmla="*/ 6632412 w 7487769"/>
                  <a:gd name="connsiteY203" fmla="*/ 1803 h 716554"/>
                  <a:gd name="connsiteX204" fmla="*/ 6581937 w 7487769"/>
                  <a:gd name="connsiteY204" fmla="*/ 1803 h 716554"/>
                  <a:gd name="connsiteX205" fmla="*/ 6531462 w 7487769"/>
                  <a:gd name="connsiteY205" fmla="*/ 1803 h 716554"/>
                  <a:gd name="connsiteX206" fmla="*/ 6480988 w 7487769"/>
                  <a:gd name="connsiteY206" fmla="*/ 1803 h 716554"/>
                  <a:gd name="connsiteX207" fmla="*/ 6430514 w 7487769"/>
                  <a:gd name="connsiteY207" fmla="*/ 1803 h 716554"/>
                  <a:gd name="connsiteX208" fmla="*/ 6380040 w 7487769"/>
                  <a:gd name="connsiteY208" fmla="*/ 1803 h 716554"/>
                  <a:gd name="connsiteX209" fmla="*/ 6329566 w 7487769"/>
                  <a:gd name="connsiteY209" fmla="*/ 1803 h 716554"/>
                  <a:gd name="connsiteX210" fmla="*/ 6279091 w 7487769"/>
                  <a:gd name="connsiteY210" fmla="*/ 1803 h 716554"/>
                  <a:gd name="connsiteX211" fmla="*/ 6231772 w 7487769"/>
                  <a:gd name="connsiteY211" fmla="*/ 1803 h 716554"/>
                  <a:gd name="connsiteX212" fmla="*/ 6181298 w 7487769"/>
                  <a:gd name="connsiteY212" fmla="*/ 1803 h 716554"/>
                  <a:gd name="connsiteX213" fmla="*/ 6130824 w 7487769"/>
                  <a:gd name="connsiteY213" fmla="*/ 1803 h 716554"/>
                  <a:gd name="connsiteX214" fmla="*/ 6080349 w 7487769"/>
                  <a:gd name="connsiteY214" fmla="*/ 1803 h 716554"/>
                  <a:gd name="connsiteX215" fmla="*/ 6029874 w 7487769"/>
                  <a:gd name="connsiteY215" fmla="*/ 1803 h 716554"/>
                  <a:gd name="connsiteX216" fmla="*/ 5979400 w 7487769"/>
                  <a:gd name="connsiteY216" fmla="*/ 1803 h 716554"/>
                  <a:gd name="connsiteX217" fmla="*/ 5928926 w 7487769"/>
                  <a:gd name="connsiteY217" fmla="*/ 1803 h 716554"/>
                  <a:gd name="connsiteX218" fmla="*/ 5878452 w 7487769"/>
                  <a:gd name="connsiteY218" fmla="*/ 1803 h 716554"/>
                  <a:gd name="connsiteX219" fmla="*/ 5827978 w 7487769"/>
                  <a:gd name="connsiteY219" fmla="*/ 1803 h 716554"/>
                  <a:gd name="connsiteX220" fmla="*/ 5777504 w 7487769"/>
                  <a:gd name="connsiteY220" fmla="*/ 1803 h 716554"/>
                  <a:gd name="connsiteX221" fmla="*/ 5727028 w 7487769"/>
                  <a:gd name="connsiteY221" fmla="*/ 1803 h 716554"/>
                  <a:gd name="connsiteX222" fmla="*/ 5676554 w 7487769"/>
                  <a:gd name="connsiteY222" fmla="*/ 1803 h 716554"/>
                  <a:gd name="connsiteX223" fmla="*/ 5626080 w 7487769"/>
                  <a:gd name="connsiteY223" fmla="*/ 1803 h 716554"/>
                  <a:gd name="connsiteX224" fmla="*/ 5575606 w 7487769"/>
                  <a:gd name="connsiteY224" fmla="*/ 1803 h 716554"/>
                  <a:gd name="connsiteX225" fmla="*/ 5544961 w 7487769"/>
                  <a:gd name="connsiteY225" fmla="*/ 1803 h 716554"/>
                  <a:gd name="connsiteX226" fmla="*/ 5575606 w 7487769"/>
                  <a:gd name="connsiteY226" fmla="*/ 24336 h 716554"/>
                  <a:gd name="connsiteX227" fmla="*/ 5578310 w 7487769"/>
                  <a:gd name="connsiteY227" fmla="*/ 26589 h 716554"/>
                  <a:gd name="connsiteX228" fmla="*/ 5607603 w 7487769"/>
                  <a:gd name="connsiteY228" fmla="*/ 51826 h 716554"/>
                  <a:gd name="connsiteX229" fmla="*/ 5625629 w 7487769"/>
                  <a:gd name="connsiteY229" fmla="*/ 66698 h 716554"/>
                  <a:gd name="connsiteX230" fmla="*/ 5636896 w 7487769"/>
                  <a:gd name="connsiteY230" fmla="*/ 77063 h 716554"/>
                  <a:gd name="connsiteX231" fmla="*/ 5663035 w 7487769"/>
                  <a:gd name="connsiteY231" fmla="*/ 102301 h 716554"/>
                  <a:gd name="connsiteX232" fmla="*/ 5676104 w 7487769"/>
                  <a:gd name="connsiteY232" fmla="*/ 113567 h 716554"/>
                  <a:gd name="connsiteX233" fmla="*/ 5691427 w 7487769"/>
                  <a:gd name="connsiteY233" fmla="*/ 127087 h 716554"/>
                  <a:gd name="connsiteX234" fmla="*/ 5719368 w 7487769"/>
                  <a:gd name="connsiteY234" fmla="*/ 152324 h 716554"/>
                  <a:gd name="connsiteX235" fmla="*/ 5726579 w 7487769"/>
                  <a:gd name="connsiteY235" fmla="*/ 158633 h 716554"/>
                  <a:gd name="connsiteX236" fmla="*/ 5748210 w 7487769"/>
                  <a:gd name="connsiteY236" fmla="*/ 177561 h 716554"/>
                  <a:gd name="connsiteX237" fmla="*/ 5777053 w 7487769"/>
                  <a:gd name="connsiteY237" fmla="*/ 201897 h 716554"/>
                  <a:gd name="connsiteX238" fmla="*/ 5777953 w 7487769"/>
                  <a:gd name="connsiteY238" fmla="*/ 202348 h 716554"/>
                  <a:gd name="connsiteX239" fmla="*/ 5810401 w 7487769"/>
                  <a:gd name="connsiteY239" fmla="*/ 227585 h 716554"/>
                  <a:gd name="connsiteX240" fmla="*/ 5827527 w 7487769"/>
                  <a:gd name="connsiteY240" fmla="*/ 241105 h 716554"/>
                  <a:gd name="connsiteX241" fmla="*/ 5846004 w 7487769"/>
                  <a:gd name="connsiteY241" fmla="*/ 252822 h 716554"/>
                  <a:gd name="connsiteX242" fmla="*/ 5877551 w 7487769"/>
                  <a:gd name="connsiteY242" fmla="*/ 272651 h 716554"/>
                  <a:gd name="connsiteX243" fmla="*/ 5887915 w 7487769"/>
                  <a:gd name="connsiteY243" fmla="*/ 277609 h 716554"/>
                  <a:gd name="connsiteX244" fmla="*/ 5928025 w 7487769"/>
                  <a:gd name="connsiteY244" fmla="*/ 297438 h 716554"/>
                  <a:gd name="connsiteX245" fmla="*/ 5945600 w 7487769"/>
                  <a:gd name="connsiteY245" fmla="*/ 302846 h 716554"/>
                  <a:gd name="connsiteX246" fmla="*/ 5978499 w 7487769"/>
                  <a:gd name="connsiteY246" fmla="*/ 313211 h 716554"/>
                  <a:gd name="connsiteX247" fmla="*/ 6028973 w 7487769"/>
                  <a:gd name="connsiteY247" fmla="*/ 320872 h 716554"/>
                  <a:gd name="connsiteX248" fmla="*/ 6079447 w 7487769"/>
                  <a:gd name="connsiteY248" fmla="*/ 320422 h 716554"/>
                  <a:gd name="connsiteX249" fmla="*/ 6129921 w 7487769"/>
                  <a:gd name="connsiteY249" fmla="*/ 313211 h 716554"/>
                  <a:gd name="connsiteX250" fmla="*/ 6172284 w 7487769"/>
                  <a:gd name="connsiteY250" fmla="*/ 302395 h 716554"/>
                  <a:gd name="connsiteX251" fmla="*/ 6180395 w 7487769"/>
                  <a:gd name="connsiteY251" fmla="*/ 300592 h 716554"/>
                  <a:gd name="connsiteX252" fmla="*/ 6231772 w 7487769"/>
                  <a:gd name="connsiteY252" fmla="*/ 286171 h 716554"/>
                  <a:gd name="connsiteX253" fmla="*/ 6253404 w 7487769"/>
                  <a:gd name="connsiteY253" fmla="*/ 278059 h 716554"/>
                  <a:gd name="connsiteX254" fmla="*/ 6282246 w 7487769"/>
                  <a:gd name="connsiteY254" fmla="*/ 267243 h 716554"/>
                  <a:gd name="connsiteX255" fmla="*/ 6316497 w 7487769"/>
                  <a:gd name="connsiteY255" fmla="*/ 252822 h 716554"/>
                  <a:gd name="connsiteX256" fmla="*/ 6332720 w 7487769"/>
                  <a:gd name="connsiteY256" fmla="*/ 246062 h 716554"/>
                  <a:gd name="connsiteX257" fmla="*/ 6374633 w 7487769"/>
                  <a:gd name="connsiteY257" fmla="*/ 227585 h 716554"/>
                  <a:gd name="connsiteX258" fmla="*/ 6383194 w 7487769"/>
                  <a:gd name="connsiteY258" fmla="*/ 223980 h 716554"/>
                  <a:gd name="connsiteX259" fmla="*/ 6427359 w 7487769"/>
                  <a:gd name="connsiteY259" fmla="*/ 202799 h 716554"/>
                  <a:gd name="connsiteX260" fmla="*/ 6433669 w 7487769"/>
                  <a:gd name="connsiteY260" fmla="*/ 199644 h 716554"/>
                  <a:gd name="connsiteX261" fmla="*/ 6478285 w 7487769"/>
                  <a:gd name="connsiteY261" fmla="*/ 177561 h 716554"/>
                  <a:gd name="connsiteX262" fmla="*/ 6484143 w 7487769"/>
                  <a:gd name="connsiteY262" fmla="*/ 174857 h 716554"/>
                  <a:gd name="connsiteX263" fmla="*/ 6529210 w 7487769"/>
                  <a:gd name="connsiteY263" fmla="*/ 152775 h 716554"/>
                  <a:gd name="connsiteX264" fmla="*/ 6534617 w 7487769"/>
                  <a:gd name="connsiteY264" fmla="*/ 150071 h 716554"/>
                  <a:gd name="connsiteX265" fmla="*/ 6585092 w 7487769"/>
                  <a:gd name="connsiteY265" fmla="*/ 127988 h 716554"/>
                  <a:gd name="connsiteX266" fmla="*/ 6585543 w 7487769"/>
                  <a:gd name="connsiteY266" fmla="*/ 127988 h 716554"/>
                  <a:gd name="connsiteX267" fmla="*/ 6635116 w 7487769"/>
                  <a:gd name="connsiteY267" fmla="*/ 112215 h 716554"/>
                  <a:gd name="connsiteX268" fmla="*/ 6685590 w 7487769"/>
                  <a:gd name="connsiteY268" fmla="*/ 103653 h 716554"/>
                  <a:gd name="connsiteX269" fmla="*/ 6736064 w 7487769"/>
                  <a:gd name="connsiteY269" fmla="*/ 109061 h 716554"/>
                  <a:gd name="connsiteX270" fmla="*/ 6783383 w 7487769"/>
                  <a:gd name="connsiteY270" fmla="*/ 127988 h 716554"/>
                  <a:gd name="connsiteX271" fmla="*/ 6786538 w 7487769"/>
                  <a:gd name="connsiteY271" fmla="*/ 129340 h 716554"/>
                  <a:gd name="connsiteX272" fmla="*/ 6817183 w 7487769"/>
                  <a:gd name="connsiteY272" fmla="*/ 153226 h 716554"/>
                  <a:gd name="connsiteX273" fmla="*/ 6836562 w 7487769"/>
                  <a:gd name="connsiteY273" fmla="*/ 168097 h 716554"/>
                  <a:gd name="connsiteX274" fmla="*/ 6846026 w 7487769"/>
                  <a:gd name="connsiteY274" fmla="*/ 178463 h 716554"/>
                  <a:gd name="connsiteX275" fmla="*/ 6868108 w 7487769"/>
                  <a:gd name="connsiteY275" fmla="*/ 203700 h 716554"/>
                  <a:gd name="connsiteX276" fmla="*/ 6887036 w 7487769"/>
                  <a:gd name="connsiteY276" fmla="*/ 223980 h 716554"/>
                  <a:gd name="connsiteX277" fmla="*/ 6890641 w 7487769"/>
                  <a:gd name="connsiteY277" fmla="*/ 228937 h 716554"/>
                  <a:gd name="connsiteX278" fmla="*/ 6909119 w 7487769"/>
                  <a:gd name="connsiteY278" fmla="*/ 254174 h 716554"/>
                  <a:gd name="connsiteX279" fmla="*/ 6927596 w 7487769"/>
                  <a:gd name="connsiteY279" fmla="*/ 279411 h 716554"/>
                  <a:gd name="connsiteX280" fmla="*/ 6937511 w 7487769"/>
                  <a:gd name="connsiteY280" fmla="*/ 293382 h 716554"/>
                  <a:gd name="connsiteX281" fmla="*/ 6944721 w 7487769"/>
                  <a:gd name="connsiteY281" fmla="*/ 304648 h 716554"/>
                  <a:gd name="connsiteX282" fmla="*/ 6960495 w 7487769"/>
                  <a:gd name="connsiteY282" fmla="*/ 329886 h 716554"/>
                  <a:gd name="connsiteX283" fmla="*/ 6976267 w 7487769"/>
                  <a:gd name="connsiteY283" fmla="*/ 355123 h 716554"/>
                  <a:gd name="connsiteX284" fmla="*/ 6987533 w 7487769"/>
                  <a:gd name="connsiteY284" fmla="*/ 373600 h 716554"/>
                  <a:gd name="connsiteX285" fmla="*/ 6991589 w 7487769"/>
                  <a:gd name="connsiteY285" fmla="*/ 379909 h 716554"/>
                  <a:gd name="connsiteX286" fmla="*/ 7007363 w 7487769"/>
                  <a:gd name="connsiteY286" fmla="*/ 405146 h 716554"/>
                  <a:gd name="connsiteX287" fmla="*/ 7023136 w 7487769"/>
                  <a:gd name="connsiteY287" fmla="*/ 430383 h 716554"/>
                  <a:gd name="connsiteX288" fmla="*/ 7038009 w 7487769"/>
                  <a:gd name="connsiteY288" fmla="*/ 454719 h 716554"/>
                  <a:gd name="connsiteX289" fmla="*/ 7038459 w 7487769"/>
                  <a:gd name="connsiteY289" fmla="*/ 455170 h 716554"/>
                  <a:gd name="connsiteX290" fmla="*/ 7054683 w 7487769"/>
                  <a:gd name="connsiteY290" fmla="*/ 480407 h 716554"/>
                  <a:gd name="connsiteX291" fmla="*/ 7071358 w 7487769"/>
                  <a:gd name="connsiteY291" fmla="*/ 505644 h 716554"/>
                  <a:gd name="connsiteX292" fmla="*/ 7087581 w 7487769"/>
                  <a:gd name="connsiteY292" fmla="*/ 530881 h 716554"/>
                  <a:gd name="connsiteX293" fmla="*/ 7088032 w 7487769"/>
                  <a:gd name="connsiteY293" fmla="*/ 531783 h 716554"/>
                  <a:gd name="connsiteX294" fmla="*/ 7106509 w 7487769"/>
                  <a:gd name="connsiteY294" fmla="*/ 556119 h 716554"/>
                  <a:gd name="connsiteX295" fmla="*/ 7125887 w 7487769"/>
                  <a:gd name="connsiteY295" fmla="*/ 581356 h 716554"/>
                  <a:gd name="connsiteX296" fmla="*/ 7138055 w 7487769"/>
                  <a:gd name="connsiteY296" fmla="*/ 598030 h 716554"/>
                  <a:gd name="connsiteX297" fmla="*/ 7146168 w 7487769"/>
                  <a:gd name="connsiteY297" fmla="*/ 606593 h 716554"/>
                  <a:gd name="connsiteX298" fmla="*/ 7172306 w 7487769"/>
                  <a:gd name="connsiteY298" fmla="*/ 631830 h 716554"/>
                  <a:gd name="connsiteX299" fmla="*/ 7188079 w 7487769"/>
                  <a:gd name="connsiteY299" fmla="*/ 647603 h 716554"/>
                  <a:gd name="connsiteX300" fmla="*/ 7203402 w 7487769"/>
                  <a:gd name="connsiteY300" fmla="*/ 657067 h 716554"/>
                  <a:gd name="connsiteX301" fmla="*/ 7238102 w 7487769"/>
                  <a:gd name="connsiteY301" fmla="*/ 678699 h 716554"/>
                  <a:gd name="connsiteX302" fmla="*/ 7255228 w 7487769"/>
                  <a:gd name="connsiteY302" fmla="*/ 682304 h 716554"/>
                  <a:gd name="connsiteX303" fmla="*/ 7287226 w 7487769"/>
                  <a:gd name="connsiteY303" fmla="*/ 687262 h 716554"/>
                  <a:gd name="connsiteX304" fmla="*/ 553414 w 7487769"/>
                  <a:gd name="connsiteY304" fmla="*/ 716555 h 716554"/>
                  <a:gd name="connsiteX305" fmla="*/ 603889 w 7487769"/>
                  <a:gd name="connsiteY305" fmla="*/ 715653 h 716554"/>
                  <a:gd name="connsiteX306" fmla="*/ 643998 w 7487769"/>
                  <a:gd name="connsiteY306" fmla="*/ 705288 h 716554"/>
                  <a:gd name="connsiteX307" fmla="*/ 654363 w 7487769"/>
                  <a:gd name="connsiteY307" fmla="*/ 702584 h 716554"/>
                  <a:gd name="connsiteX308" fmla="*/ 700781 w 7487769"/>
                  <a:gd name="connsiteY308" fmla="*/ 680051 h 716554"/>
                  <a:gd name="connsiteX309" fmla="*/ 704837 w 7487769"/>
                  <a:gd name="connsiteY309" fmla="*/ 678248 h 716554"/>
                  <a:gd name="connsiteX310" fmla="*/ 744946 w 7487769"/>
                  <a:gd name="connsiteY310" fmla="*/ 654814 h 716554"/>
                  <a:gd name="connsiteX311" fmla="*/ 754861 w 7487769"/>
                  <a:gd name="connsiteY311" fmla="*/ 648955 h 716554"/>
                  <a:gd name="connsiteX312" fmla="*/ 785506 w 7487769"/>
                  <a:gd name="connsiteY312" fmla="*/ 629577 h 716554"/>
                  <a:gd name="connsiteX313" fmla="*/ 805335 w 7487769"/>
                  <a:gd name="connsiteY313" fmla="*/ 617409 h 716554"/>
                  <a:gd name="connsiteX314" fmla="*/ 827868 w 7487769"/>
                  <a:gd name="connsiteY314" fmla="*/ 604340 h 716554"/>
                  <a:gd name="connsiteX315" fmla="*/ 855809 w 7487769"/>
                  <a:gd name="connsiteY315" fmla="*/ 587214 h 716554"/>
                  <a:gd name="connsiteX316" fmla="*/ 870682 w 7487769"/>
                  <a:gd name="connsiteY316" fmla="*/ 579102 h 716554"/>
                  <a:gd name="connsiteX317" fmla="*/ 905833 w 7487769"/>
                  <a:gd name="connsiteY317" fmla="*/ 561076 h 716554"/>
                  <a:gd name="connsiteX318" fmla="*/ 922959 w 7487769"/>
                  <a:gd name="connsiteY318" fmla="*/ 553865 h 716554"/>
                  <a:gd name="connsiteX319" fmla="*/ 956308 w 7487769"/>
                  <a:gd name="connsiteY319" fmla="*/ 539895 h 716554"/>
                  <a:gd name="connsiteX320" fmla="*/ 988304 w 7487769"/>
                  <a:gd name="connsiteY320" fmla="*/ 529079 h 716554"/>
                  <a:gd name="connsiteX321" fmla="*/ 1006330 w 7487769"/>
                  <a:gd name="connsiteY321" fmla="*/ 522769 h 716554"/>
                  <a:gd name="connsiteX322" fmla="*/ 1056806 w 7487769"/>
                  <a:gd name="connsiteY322" fmla="*/ 509250 h 716554"/>
                  <a:gd name="connsiteX323" fmla="*/ 1079789 w 7487769"/>
                  <a:gd name="connsiteY323" fmla="*/ 503842 h 716554"/>
                  <a:gd name="connsiteX324" fmla="*/ 1106829 w 7487769"/>
                  <a:gd name="connsiteY324" fmla="*/ 497532 h 716554"/>
                  <a:gd name="connsiteX325" fmla="*/ 1157303 w 7487769"/>
                  <a:gd name="connsiteY325" fmla="*/ 484012 h 716554"/>
                  <a:gd name="connsiteX326" fmla="*/ 1172625 w 7487769"/>
                  <a:gd name="connsiteY326" fmla="*/ 478604 h 716554"/>
                  <a:gd name="connsiteX327" fmla="*/ 1207777 w 7487769"/>
                  <a:gd name="connsiteY327" fmla="*/ 466437 h 716554"/>
                  <a:gd name="connsiteX328" fmla="*/ 1242929 w 7487769"/>
                  <a:gd name="connsiteY328" fmla="*/ 453367 h 716554"/>
                  <a:gd name="connsiteX329" fmla="*/ 1258252 w 7487769"/>
                  <a:gd name="connsiteY329" fmla="*/ 447509 h 716554"/>
                  <a:gd name="connsiteX330" fmla="*/ 1299262 w 7487769"/>
                  <a:gd name="connsiteY330" fmla="*/ 428130 h 716554"/>
                  <a:gd name="connsiteX331" fmla="*/ 1308275 w 7487769"/>
                  <a:gd name="connsiteY331" fmla="*/ 424074 h 716554"/>
                  <a:gd name="connsiteX332" fmla="*/ 1349737 w 7487769"/>
                  <a:gd name="connsiteY332" fmla="*/ 403344 h 716554"/>
                  <a:gd name="connsiteX333" fmla="*/ 1358298 w 7487769"/>
                  <a:gd name="connsiteY333" fmla="*/ 399288 h 716554"/>
                  <a:gd name="connsiteX334" fmla="*/ 1401563 w 7487769"/>
                  <a:gd name="connsiteY334" fmla="*/ 378107 h 716554"/>
                  <a:gd name="connsiteX335" fmla="*/ 1408323 w 7487769"/>
                  <a:gd name="connsiteY335" fmla="*/ 374952 h 716554"/>
                  <a:gd name="connsiteX336" fmla="*/ 1455642 w 7487769"/>
                  <a:gd name="connsiteY336" fmla="*/ 352869 h 716554"/>
                  <a:gd name="connsiteX337" fmla="*/ 1458346 w 7487769"/>
                  <a:gd name="connsiteY337" fmla="*/ 351517 h 716554"/>
                  <a:gd name="connsiteX338" fmla="*/ 1508821 w 7487769"/>
                  <a:gd name="connsiteY338" fmla="*/ 330336 h 716554"/>
                  <a:gd name="connsiteX339" fmla="*/ 1514679 w 7487769"/>
                  <a:gd name="connsiteY339" fmla="*/ 328083 h 716554"/>
                  <a:gd name="connsiteX340" fmla="*/ 1559295 w 7487769"/>
                  <a:gd name="connsiteY340" fmla="*/ 310507 h 716554"/>
                  <a:gd name="connsiteX341" fmla="*/ 1578673 w 7487769"/>
                  <a:gd name="connsiteY341" fmla="*/ 302846 h 716554"/>
                  <a:gd name="connsiteX342" fmla="*/ 1609769 w 7487769"/>
                  <a:gd name="connsiteY342" fmla="*/ 290227 h 716554"/>
                  <a:gd name="connsiteX343" fmla="*/ 1636809 w 7487769"/>
                  <a:gd name="connsiteY343" fmla="*/ 277609 h 716554"/>
                  <a:gd name="connsiteX344" fmla="*/ 1659792 w 7487769"/>
                  <a:gd name="connsiteY344" fmla="*/ 266793 h 716554"/>
                  <a:gd name="connsiteX345" fmla="*/ 1687735 w 7487769"/>
                  <a:gd name="connsiteY345" fmla="*/ 252371 h 716554"/>
                  <a:gd name="connsiteX346" fmla="*/ 1709817 w 7487769"/>
                  <a:gd name="connsiteY346" fmla="*/ 241105 h 716554"/>
                  <a:gd name="connsiteX347" fmla="*/ 1730547 w 7487769"/>
                  <a:gd name="connsiteY347" fmla="*/ 227134 h 716554"/>
                  <a:gd name="connsiteX348" fmla="*/ 1759840 w 7487769"/>
                  <a:gd name="connsiteY348" fmla="*/ 206854 h 716554"/>
                  <a:gd name="connsiteX349" fmla="*/ 1766149 w 7487769"/>
                  <a:gd name="connsiteY349" fmla="*/ 201897 h 716554"/>
                  <a:gd name="connsiteX350" fmla="*/ 1799048 w 7487769"/>
                  <a:gd name="connsiteY350" fmla="*/ 176660 h 716554"/>
                  <a:gd name="connsiteX351" fmla="*/ 1810315 w 7487769"/>
                  <a:gd name="connsiteY351" fmla="*/ 167647 h 716554"/>
                  <a:gd name="connsiteX352" fmla="*/ 1828341 w 7487769"/>
                  <a:gd name="connsiteY352" fmla="*/ 151423 h 716554"/>
                  <a:gd name="connsiteX353" fmla="*/ 1855381 w 7487769"/>
                  <a:gd name="connsiteY353" fmla="*/ 126186 h 716554"/>
                  <a:gd name="connsiteX354" fmla="*/ 1860338 w 7487769"/>
                  <a:gd name="connsiteY354" fmla="*/ 121679 h 716554"/>
                  <a:gd name="connsiteX355" fmla="*/ 1881519 w 7487769"/>
                  <a:gd name="connsiteY355" fmla="*/ 100949 h 716554"/>
                  <a:gd name="connsiteX356" fmla="*/ 1907207 w 7487769"/>
                  <a:gd name="connsiteY356" fmla="*/ 75711 h 716554"/>
                  <a:gd name="connsiteX357" fmla="*/ 1910361 w 7487769"/>
                  <a:gd name="connsiteY357" fmla="*/ 72557 h 716554"/>
                  <a:gd name="connsiteX358" fmla="*/ 1932444 w 7487769"/>
                  <a:gd name="connsiteY358" fmla="*/ 50474 h 716554"/>
                  <a:gd name="connsiteX359" fmla="*/ 1958132 w 7487769"/>
                  <a:gd name="connsiteY359" fmla="*/ 25237 h 716554"/>
                  <a:gd name="connsiteX360" fmla="*/ 1960836 w 7487769"/>
                  <a:gd name="connsiteY360" fmla="*/ 22984 h 716554"/>
                  <a:gd name="connsiteX361" fmla="*/ 1986523 w 7487769"/>
                  <a:gd name="connsiteY361" fmla="*/ 0 h 716554"/>
                  <a:gd name="connsiteX362" fmla="*/ 1960836 w 7487769"/>
                  <a:gd name="connsiteY362" fmla="*/ 0 h 716554"/>
                  <a:gd name="connsiteX363" fmla="*/ 1910361 w 7487769"/>
                  <a:gd name="connsiteY363" fmla="*/ 0 h 716554"/>
                  <a:gd name="connsiteX364" fmla="*/ 1859887 w 7487769"/>
                  <a:gd name="connsiteY364" fmla="*/ 0 h 716554"/>
                  <a:gd name="connsiteX365" fmla="*/ 1809413 w 7487769"/>
                  <a:gd name="connsiteY365" fmla="*/ 0 h 716554"/>
                  <a:gd name="connsiteX366" fmla="*/ 1758939 w 7487769"/>
                  <a:gd name="connsiteY366" fmla="*/ 0 h 716554"/>
                  <a:gd name="connsiteX367" fmla="*/ 1708465 w 7487769"/>
                  <a:gd name="connsiteY367" fmla="*/ 0 h 716554"/>
                  <a:gd name="connsiteX368" fmla="*/ 1657991 w 7487769"/>
                  <a:gd name="connsiteY368" fmla="*/ 0 h 716554"/>
                  <a:gd name="connsiteX369" fmla="*/ 1607516 w 7487769"/>
                  <a:gd name="connsiteY369" fmla="*/ 0 h 716554"/>
                  <a:gd name="connsiteX370" fmla="*/ 1557041 w 7487769"/>
                  <a:gd name="connsiteY370" fmla="*/ 0 h 716554"/>
                  <a:gd name="connsiteX371" fmla="*/ 1523692 w 7487769"/>
                  <a:gd name="connsiteY371" fmla="*/ 0 h 716554"/>
                  <a:gd name="connsiteX372" fmla="*/ 1507018 w 7487769"/>
                  <a:gd name="connsiteY372" fmla="*/ 6760 h 716554"/>
                  <a:gd name="connsiteX373" fmla="*/ 1463755 w 7487769"/>
                  <a:gd name="connsiteY373" fmla="*/ 25237 h 716554"/>
                  <a:gd name="connsiteX374" fmla="*/ 1456544 w 7487769"/>
                  <a:gd name="connsiteY374" fmla="*/ 28392 h 716554"/>
                  <a:gd name="connsiteX375" fmla="*/ 1407872 w 7487769"/>
                  <a:gd name="connsiteY375" fmla="*/ 50474 h 716554"/>
                  <a:gd name="connsiteX376" fmla="*/ 1406070 w 7487769"/>
                  <a:gd name="connsiteY376" fmla="*/ 51376 h 716554"/>
                  <a:gd name="connsiteX377" fmla="*/ 1356946 w 7487769"/>
                  <a:gd name="connsiteY377" fmla="*/ 75711 h 716554"/>
                  <a:gd name="connsiteX378" fmla="*/ 1356046 w 7487769"/>
                  <a:gd name="connsiteY378" fmla="*/ 76162 h 716554"/>
                  <a:gd name="connsiteX379" fmla="*/ 1306023 w 7487769"/>
                  <a:gd name="connsiteY379" fmla="*/ 100949 h 716554"/>
                  <a:gd name="connsiteX380" fmla="*/ 1305572 w 7487769"/>
                  <a:gd name="connsiteY380" fmla="*/ 100949 h 716554"/>
                  <a:gd name="connsiteX381" fmla="*/ 1255098 w 7487769"/>
                  <a:gd name="connsiteY381" fmla="*/ 123932 h 716554"/>
                  <a:gd name="connsiteX382" fmla="*/ 1249690 w 7487769"/>
                  <a:gd name="connsiteY382" fmla="*/ 126186 h 716554"/>
                  <a:gd name="connsiteX383" fmla="*/ 1204623 w 7487769"/>
                  <a:gd name="connsiteY383" fmla="*/ 143762 h 716554"/>
                  <a:gd name="connsiteX384" fmla="*/ 1181639 w 7487769"/>
                  <a:gd name="connsiteY384" fmla="*/ 151423 h 716554"/>
                  <a:gd name="connsiteX385" fmla="*/ 1154599 w 7487769"/>
                  <a:gd name="connsiteY385" fmla="*/ 160436 h 716554"/>
                  <a:gd name="connsiteX386" fmla="*/ 1104125 w 7487769"/>
                  <a:gd name="connsiteY386" fmla="*/ 173956 h 716554"/>
                  <a:gd name="connsiteX387" fmla="*/ 1095111 w 7487769"/>
                  <a:gd name="connsiteY387" fmla="*/ 176209 h 716554"/>
                  <a:gd name="connsiteX388" fmla="*/ 1053651 w 7487769"/>
                  <a:gd name="connsiteY388" fmla="*/ 186575 h 716554"/>
                  <a:gd name="connsiteX389" fmla="*/ 1003177 w 7487769"/>
                  <a:gd name="connsiteY389" fmla="*/ 200095 h 716554"/>
                  <a:gd name="connsiteX390" fmla="*/ 998670 w 7487769"/>
                  <a:gd name="connsiteY390" fmla="*/ 201446 h 716554"/>
                  <a:gd name="connsiteX391" fmla="*/ 952701 w 7487769"/>
                  <a:gd name="connsiteY391" fmla="*/ 216769 h 716554"/>
                  <a:gd name="connsiteX392" fmla="*/ 928367 w 7487769"/>
                  <a:gd name="connsiteY392" fmla="*/ 226684 h 716554"/>
                  <a:gd name="connsiteX393" fmla="*/ 902227 w 7487769"/>
                  <a:gd name="connsiteY393" fmla="*/ 237049 h 716554"/>
                  <a:gd name="connsiteX394" fmla="*/ 875638 w 7487769"/>
                  <a:gd name="connsiteY394" fmla="*/ 251470 h 716554"/>
                  <a:gd name="connsiteX395" fmla="*/ 852204 w 7487769"/>
                  <a:gd name="connsiteY395" fmla="*/ 263638 h 716554"/>
                  <a:gd name="connsiteX396" fmla="*/ 830122 w 7487769"/>
                  <a:gd name="connsiteY396" fmla="*/ 276257 h 716554"/>
                  <a:gd name="connsiteX397" fmla="*/ 802180 w 7487769"/>
                  <a:gd name="connsiteY397" fmla="*/ 292931 h 716554"/>
                  <a:gd name="connsiteX398" fmla="*/ 788661 w 7487769"/>
                  <a:gd name="connsiteY398" fmla="*/ 301494 h 716554"/>
                  <a:gd name="connsiteX399" fmla="*/ 752157 w 7487769"/>
                  <a:gd name="connsiteY399" fmla="*/ 324478 h 716554"/>
                  <a:gd name="connsiteX400" fmla="*/ 748551 w 7487769"/>
                  <a:gd name="connsiteY400" fmla="*/ 326731 h 716554"/>
                  <a:gd name="connsiteX401" fmla="*/ 706190 w 7487769"/>
                  <a:gd name="connsiteY401" fmla="*/ 351968 h 716554"/>
                  <a:gd name="connsiteX402" fmla="*/ 702133 w 7487769"/>
                  <a:gd name="connsiteY402" fmla="*/ 354221 h 716554"/>
                  <a:gd name="connsiteX403" fmla="*/ 655265 w 7487769"/>
                  <a:gd name="connsiteY403" fmla="*/ 377205 h 716554"/>
                  <a:gd name="connsiteX404" fmla="*/ 651659 w 7487769"/>
                  <a:gd name="connsiteY404" fmla="*/ 379008 h 716554"/>
                  <a:gd name="connsiteX405" fmla="*/ 601185 w 7487769"/>
                  <a:gd name="connsiteY405" fmla="*/ 391626 h 716554"/>
                  <a:gd name="connsiteX406" fmla="*/ 553414 w 7487769"/>
                  <a:gd name="connsiteY406" fmla="*/ 394330 h 716554"/>
                  <a:gd name="connsiteX407" fmla="*/ 504743 w 7487769"/>
                  <a:gd name="connsiteY407" fmla="*/ 379008 h 716554"/>
                  <a:gd name="connsiteX408" fmla="*/ 502940 w 7487769"/>
                  <a:gd name="connsiteY408" fmla="*/ 378557 h 716554"/>
                  <a:gd name="connsiteX409" fmla="*/ 464183 w 7487769"/>
                  <a:gd name="connsiteY409" fmla="*/ 353771 h 716554"/>
                  <a:gd name="connsiteX410" fmla="*/ 452916 w 7487769"/>
                  <a:gd name="connsiteY410" fmla="*/ 346109 h 716554"/>
                  <a:gd name="connsiteX411" fmla="*/ 434890 w 7487769"/>
                  <a:gd name="connsiteY411" fmla="*/ 328534 h 716554"/>
                  <a:gd name="connsiteX412" fmla="*/ 408301 w 7487769"/>
                  <a:gd name="connsiteY412" fmla="*/ 303296 h 716554"/>
                  <a:gd name="connsiteX413" fmla="*/ 402442 w 7487769"/>
                  <a:gd name="connsiteY413" fmla="*/ 297888 h 716554"/>
                  <a:gd name="connsiteX414" fmla="*/ 386668 w 7487769"/>
                  <a:gd name="connsiteY414" fmla="*/ 278510 h 716554"/>
                  <a:gd name="connsiteX415" fmla="*/ 365938 w 7487769"/>
                  <a:gd name="connsiteY415" fmla="*/ 253273 h 716554"/>
                  <a:gd name="connsiteX416" fmla="*/ 351968 w 7487769"/>
                  <a:gd name="connsiteY416" fmla="*/ 236148 h 716554"/>
                  <a:gd name="connsiteX417" fmla="*/ 346560 w 7487769"/>
                  <a:gd name="connsiteY417" fmla="*/ 228036 h 716554"/>
                  <a:gd name="connsiteX418" fmla="*/ 329435 w 7487769"/>
                  <a:gd name="connsiteY418" fmla="*/ 202799 h 716554"/>
                  <a:gd name="connsiteX419" fmla="*/ 311860 w 7487769"/>
                  <a:gd name="connsiteY419" fmla="*/ 177561 h 716554"/>
                  <a:gd name="connsiteX420" fmla="*/ 302395 w 7487769"/>
                  <a:gd name="connsiteY420" fmla="*/ 164041 h 716554"/>
                  <a:gd name="connsiteX421" fmla="*/ 294734 w 7487769"/>
                  <a:gd name="connsiteY421" fmla="*/ 152775 h 716554"/>
                  <a:gd name="connsiteX422" fmla="*/ 278060 w 7487769"/>
                  <a:gd name="connsiteY422" fmla="*/ 127538 h 716554"/>
                  <a:gd name="connsiteX423" fmla="*/ 261835 w 7487769"/>
                  <a:gd name="connsiteY423" fmla="*/ 102301 h 716554"/>
                  <a:gd name="connsiteX424" fmla="*/ 251921 w 7487769"/>
                  <a:gd name="connsiteY424" fmla="*/ 87429 h 716554"/>
                  <a:gd name="connsiteX425" fmla="*/ 245161 w 7487769"/>
                  <a:gd name="connsiteY425" fmla="*/ 77514 h 716554"/>
                  <a:gd name="connsiteX426" fmla="*/ 228036 w 7487769"/>
                  <a:gd name="connsiteY426" fmla="*/ 52277 h 716554"/>
                  <a:gd name="connsiteX427" fmla="*/ 210910 w 7487769"/>
                  <a:gd name="connsiteY427" fmla="*/ 27040 h 716554"/>
                  <a:gd name="connsiteX428" fmla="*/ 201447 w 7487769"/>
                  <a:gd name="connsiteY428" fmla="*/ 13069 h 716554"/>
                  <a:gd name="connsiteX429" fmla="*/ 193335 w 7487769"/>
                  <a:gd name="connsiteY429" fmla="*/ 2253 h 716554"/>
                  <a:gd name="connsiteX430" fmla="*/ 151422 w 7487769"/>
                  <a:gd name="connsiteY430" fmla="*/ 2253 h 716554"/>
                  <a:gd name="connsiteX431" fmla="*/ 100948 w 7487769"/>
                  <a:gd name="connsiteY431" fmla="*/ 2253 h 716554"/>
                  <a:gd name="connsiteX432" fmla="*/ 50474 w 7487769"/>
                  <a:gd name="connsiteY432" fmla="*/ 2253 h 716554"/>
                  <a:gd name="connsiteX433" fmla="*/ 0 w 7487769"/>
                  <a:gd name="connsiteY433" fmla="*/ 2253 h 716554"/>
                  <a:gd name="connsiteX434" fmla="*/ 0 w 7487769"/>
                  <a:gd name="connsiteY434" fmla="*/ 27040 h 716554"/>
                  <a:gd name="connsiteX435" fmla="*/ 0 w 7487769"/>
                  <a:gd name="connsiteY435" fmla="*/ 52277 h 716554"/>
                  <a:gd name="connsiteX436" fmla="*/ 0 w 7487769"/>
                  <a:gd name="connsiteY436" fmla="*/ 77514 h 716554"/>
                  <a:gd name="connsiteX437" fmla="*/ 0 w 7487769"/>
                  <a:gd name="connsiteY437" fmla="*/ 102751 h 716554"/>
                  <a:gd name="connsiteX438" fmla="*/ 0 w 7487769"/>
                  <a:gd name="connsiteY438" fmla="*/ 127988 h 716554"/>
                  <a:gd name="connsiteX439" fmla="*/ 0 w 7487769"/>
                  <a:gd name="connsiteY439" fmla="*/ 153226 h 716554"/>
                  <a:gd name="connsiteX440" fmla="*/ 0 w 7487769"/>
                  <a:gd name="connsiteY440" fmla="*/ 165393 h 716554"/>
                  <a:gd name="connsiteX441" fmla="*/ 40559 w 7487769"/>
                  <a:gd name="connsiteY441" fmla="*/ 178012 h 716554"/>
                  <a:gd name="connsiteX442" fmla="*/ 50474 w 7487769"/>
                  <a:gd name="connsiteY442" fmla="*/ 181167 h 716554"/>
                  <a:gd name="connsiteX443" fmla="*/ 82471 w 7487769"/>
                  <a:gd name="connsiteY443" fmla="*/ 203249 h 716554"/>
                  <a:gd name="connsiteX444" fmla="*/ 100948 w 7487769"/>
                  <a:gd name="connsiteY444" fmla="*/ 215868 h 716554"/>
                  <a:gd name="connsiteX445" fmla="*/ 112666 w 7487769"/>
                  <a:gd name="connsiteY445" fmla="*/ 228036 h 716554"/>
                  <a:gd name="connsiteX446" fmla="*/ 136551 w 7487769"/>
                  <a:gd name="connsiteY446" fmla="*/ 253273 h 716554"/>
                  <a:gd name="connsiteX447" fmla="*/ 151422 w 7487769"/>
                  <a:gd name="connsiteY447" fmla="*/ 268145 h 716554"/>
                  <a:gd name="connsiteX448" fmla="*/ 159084 w 7487769"/>
                  <a:gd name="connsiteY448" fmla="*/ 278059 h 716554"/>
                  <a:gd name="connsiteX449" fmla="*/ 177561 w 7487769"/>
                  <a:gd name="connsiteY449" fmla="*/ 303296 h 716554"/>
                  <a:gd name="connsiteX450" fmla="*/ 196489 w 7487769"/>
                  <a:gd name="connsiteY450" fmla="*/ 328534 h 716554"/>
                  <a:gd name="connsiteX451" fmla="*/ 201447 w 7487769"/>
                  <a:gd name="connsiteY451" fmla="*/ 334843 h 716554"/>
                  <a:gd name="connsiteX452" fmla="*/ 214516 w 7487769"/>
                  <a:gd name="connsiteY452" fmla="*/ 353320 h 716554"/>
                  <a:gd name="connsiteX453" fmla="*/ 231190 w 7487769"/>
                  <a:gd name="connsiteY453" fmla="*/ 378557 h 716554"/>
                  <a:gd name="connsiteX454" fmla="*/ 247865 w 7487769"/>
                  <a:gd name="connsiteY454" fmla="*/ 403794 h 716554"/>
                  <a:gd name="connsiteX455" fmla="*/ 251921 w 7487769"/>
                  <a:gd name="connsiteY455" fmla="*/ 409653 h 716554"/>
                  <a:gd name="connsiteX456" fmla="*/ 264539 w 7487769"/>
                  <a:gd name="connsiteY456" fmla="*/ 429031 h 716554"/>
                  <a:gd name="connsiteX457" fmla="*/ 281213 w 7487769"/>
                  <a:gd name="connsiteY457" fmla="*/ 454269 h 716554"/>
                  <a:gd name="connsiteX458" fmla="*/ 297888 w 7487769"/>
                  <a:gd name="connsiteY458" fmla="*/ 479506 h 716554"/>
                  <a:gd name="connsiteX459" fmla="*/ 302395 w 7487769"/>
                  <a:gd name="connsiteY459" fmla="*/ 486266 h 716554"/>
                  <a:gd name="connsiteX460" fmla="*/ 315013 w 7487769"/>
                  <a:gd name="connsiteY460" fmla="*/ 504743 h 716554"/>
                  <a:gd name="connsiteX461" fmla="*/ 332590 w 7487769"/>
                  <a:gd name="connsiteY461" fmla="*/ 529980 h 716554"/>
                  <a:gd name="connsiteX462" fmla="*/ 350616 w 7487769"/>
                  <a:gd name="connsiteY462" fmla="*/ 555217 h 716554"/>
                  <a:gd name="connsiteX463" fmla="*/ 352869 w 7487769"/>
                  <a:gd name="connsiteY463" fmla="*/ 558372 h 716554"/>
                  <a:gd name="connsiteX464" fmla="*/ 369994 w 7487769"/>
                  <a:gd name="connsiteY464" fmla="*/ 580454 h 716554"/>
                  <a:gd name="connsiteX465" fmla="*/ 390275 w 7487769"/>
                  <a:gd name="connsiteY465" fmla="*/ 605692 h 716554"/>
                  <a:gd name="connsiteX466" fmla="*/ 402893 w 7487769"/>
                  <a:gd name="connsiteY466" fmla="*/ 621465 h 716554"/>
                  <a:gd name="connsiteX467" fmla="*/ 412808 w 7487769"/>
                  <a:gd name="connsiteY467" fmla="*/ 630929 h 716554"/>
                  <a:gd name="connsiteX468" fmla="*/ 438946 w 7487769"/>
                  <a:gd name="connsiteY468" fmla="*/ 656166 h 716554"/>
                  <a:gd name="connsiteX469" fmla="*/ 453367 w 7487769"/>
                  <a:gd name="connsiteY469" fmla="*/ 670136 h 716554"/>
                  <a:gd name="connsiteX470" fmla="*/ 471393 w 7487769"/>
                  <a:gd name="connsiteY470" fmla="*/ 681403 h 716554"/>
                  <a:gd name="connsiteX471" fmla="*/ 503841 w 7487769"/>
                  <a:gd name="connsiteY471" fmla="*/ 701232 h 716554"/>
                  <a:gd name="connsiteX472" fmla="*/ 520516 w 7487769"/>
                  <a:gd name="connsiteY472" fmla="*/ 706640 h 716554"/>
                  <a:gd name="connsiteX473" fmla="*/ 553414 w 7487769"/>
                  <a:gd name="connsiteY473" fmla="*/ 716555 h 7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7487769" h="716554">
                    <a:moveTo>
                      <a:pt x="4673828" y="357827"/>
                    </a:moveTo>
                    <a:lnTo>
                      <a:pt x="4724303" y="360531"/>
                    </a:lnTo>
                    <a:lnTo>
                      <a:pt x="4774778" y="356925"/>
                    </a:lnTo>
                    <a:lnTo>
                      <a:pt x="4788748" y="353771"/>
                    </a:lnTo>
                    <a:lnTo>
                      <a:pt x="4825252" y="346109"/>
                    </a:lnTo>
                    <a:lnTo>
                      <a:pt x="4866263" y="328534"/>
                    </a:lnTo>
                    <a:lnTo>
                      <a:pt x="4875275" y="324478"/>
                    </a:lnTo>
                    <a:lnTo>
                      <a:pt x="4908625" y="303296"/>
                    </a:lnTo>
                    <a:lnTo>
                      <a:pt x="4925749" y="292030"/>
                    </a:lnTo>
                    <a:lnTo>
                      <a:pt x="4941974" y="278510"/>
                    </a:lnTo>
                    <a:lnTo>
                      <a:pt x="4971267" y="253273"/>
                    </a:lnTo>
                    <a:lnTo>
                      <a:pt x="4976225" y="248766"/>
                    </a:lnTo>
                    <a:lnTo>
                      <a:pt x="4996052" y="228036"/>
                    </a:lnTo>
                    <a:lnTo>
                      <a:pt x="5020840" y="202799"/>
                    </a:lnTo>
                    <a:lnTo>
                      <a:pt x="5026699" y="196940"/>
                    </a:lnTo>
                    <a:lnTo>
                      <a:pt x="5043373" y="177561"/>
                    </a:lnTo>
                    <a:lnTo>
                      <a:pt x="5065906" y="152324"/>
                    </a:lnTo>
                    <a:lnTo>
                      <a:pt x="5076722" y="139255"/>
                    </a:lnTo>
                    <a:lnTo>
                      <a:pt x="5087087" y="127087"/>
                    </a:lnTo>
                    <a:lnTo>
                      <a:pt x="5108718" y="101850"/>
                    </a:lnTo>
                    <a:lnTo>
                      <a:pt x="5127196" y="81119"/>
                    </a:lnTo>
                    <a:lnTo>
                      <a:pt x="5131703" y="76613"/>
                    </a:lnTo>
                    <a:lnTo>
                      <a:pt x="5155137" y="51376"/>
                    </a:lnTo>
                    <a:lnTo>
                      <a:pt x="5177670" y="27941"/>
                    </a:lnTo>
                    <a:lnTo>
                      <a:pt x="5179473" y="26138"/>
                    </a:lnTo>
                    <a:lnTo>
                      <a:pt x="5208316" y="901"/>
                    </a:lnTo>
                    <a:lnTo>
                      <a:pt x="5177670" y="901"/>
                    </a:lnTo>
                    <a:lnTo>
                      <a:pt x="5127196" y="901"/>
                    </a:lnTo>
                    <a:lnTo>
                      <a:pt x="5076722" y="901"/>
                    </a:lnTo>
                    <a:lnTo>
                      <a:pt x="5026247" y="901"/>
                    </a:lnTo>
                    <a:lnTo>
                      <a:pt x="4975773" y="901"/>
                    </a:lnTo>
                    <a:lnTo>
                      <a:pt x="4925299" y="901"/>
                    </a:lnTo>
                    <a:lnTo>
                      <a:pt x="4874825" y="901"/>
                    </a:lnTo>
                    <a:lnTo>
                      <a:pt x="4873472" y="901"/>
                    </a:lnTo>
                    <a:lnTo>
                      <a:pt x="4824350" y="22533"/>
                    </a:lnTo>
                    <a:lnTo>
                      <a:pt x="4807676" y="26138"/>
                    </a:lnTo>
                    <a:lnTo>
                      <a:pt x="4773876" y="32898"/>
                    </a:lnTo>
                    <a:lnTo>
                      <a:pt x="4723402" y="36053"/>
                    </a:lnTo>
                    <a:lnTo>
                      <a:pt x="4672928" y="33349"/>
                    </a:lnTo>
                    <a:lnTo>
                      <a:pt x="4622454" y="27941"/>
                    </a:lnTo>
                    <a:lnTo>
                      <a:pt x="4610285" y="26138"/>
                    </a:lnTo>
                    <a:lnTo>
                      <a:pt x="4572429" y="20731"/>
                    </a:lnTo>
                    <a:lnTo>
                      <a:pt x="4521955" y="12619"/>
                    </a:lnTo>
                    <a:lnTo>
                      <a:pt x="4471481" y="3605"/>
                    </a:lnTo>
                    <a:lnTo>
                      <a:pt x="4461566" y="1352"/>
                    </a:lnTo>
                    <a:lnTo>
                      <a:pt x="4421457" y="1352"/>
                    </a:lnTo>
                    <a:lnTo>
                      <a:pt x="4370983" y="1352"/>
                    </a:lnTo>
                    <a:lnTo>
                      <a:pt x="4320509" y="1352"/>
                    </a:lnTo>
                    <a:lnTo>
                      <a:pt x="4270035" y="1352"/>
                    </a:lnTo>
                    <a:lnTo>
                      <a:pt x="4219561" y="1352"/>
                    </a:lnTo>
                    <a:lnTo>
                      <a:pt x="4169086" y="1352"/>
                    </a:lnTo>
                    <a:lnTo>
                      <a:pt x="4118611" y="1352"/>
                    </a:lnTo>
                    <a:lnTo>
                      <a:pt x="4068137" y="1352"/>
                    </a:lnTo>
                    <a:lnTo>
                      <a:pt x="4017663" y="1352"/>
                    </a:lnTo>
                    <a:lnTo>
                      <a:pt x="3967189" y="1352"/>
                    </a:lnTo>
                    <a:lnTo>
                      <a:pt x="3916715" y="1352"/>
                    </a:lnTo>
                    <a:lnTo>
                      <a:pt x="3866241" y="1352"/>
                    </a:lnTo>
                    <a:lnTo>
                      <a:pt x="3815767" y="1352"/>
                    </a:lnTo>
                    <a:lnTo>
                      <a:pt x="3765291" y="1352"/>
                    </a:lnTo>
                    <a:lnTo>
                      <a:pt x="3714817" y="1352"/>
                    </a:lnTo>
                    <a:lnTo>
                      <a:pt x="3664343" y="1352"/>
                    </a:lnTo>
                    <a:lnTo>
                      <a:pt x="3613869" y="1352"/>
                    </a:lnTo>
                    <a:lnTo>
                      <a:pt x="3563395" y="1352"/>
                    </a:lnTo>
                    <a:lnTo>
                      <a:pt x="3512921" y="1352"/>
                    </a:lnTo>
                    <a:lnTo>
                      <a:pt x="3462445" y="1352"/>
                    </a:lnTo>
                    <a:lnTo>
                      <a:pt x="3411971" y="1352"/>
                    </a:lnTo>
                    <a:lnTo>
                      <a:pt x="3361497" y="1352"/>
                    </a:lnTo>
                    <a:lnTo>
                      <a:pt x="3311023" y="1352"/>
                    </a:lnTo>
                    <a:lnTo>
                      <a:pt x="3260549" y="1352"/>
                    </a:lnTo>
                    <a:lnTo>
                      <a:pt x="3210075" y="1352"/>
                    </a:lnTo>
                    <a:lnTo>
                      <a:pt x="3159600" y="1352"/>
                    </a:lnTo>
                    <a:lnTo>
                      <a:pt x="3109125" y="1352"/>
                    </a:lnTo>
                    <a:lnTo>
                      <a:pt x="3058651" y="1352"/>
                    </a:lnTo>
                    <a:lnTo>
                      <a:pt x="3008177" y="1352"/>
                    </a:lnTo>
                    <a:lnTo>
                      <a:pt x="2957703" y="1352"/>
                    </a:lnTo>
                    <a:lnTo>
                      <a:pt x="2907229" y="1352"/>
                    </a:lnTo>
                    <a:lnTo>
                      <a:pt x="2856754" y="1352"/>
                    </a:lnTo>
                    <a:lnTo>
                      <a:pt x="2806280" y="1352"/>
                    </a:lnTo>
                    <a:lnTo>
                      <a:pt x="2755806" y="1352"/>
                    </a:lnTo>
                    <a:lnTo>
                      <a:pt x="2705332" y="1352"/>
                    </a:lnTo>
                    <a:lnTo>
                      <a:pt x="2654858" y="1352"/>
                    </a:lnTo>
                    <a:lnTo>
                      <a:pt x="2616100" y="1352"/>
                    </a:lnTo>
                    <a:lnTo>
                      <a:pt x="2654858" y="20280"/>
                    </a:lnTo>
                    <a:lnTo>
                      <a:pt x="2667025" y="26589"/>
                    </a:lnTo>
                    <a:lnTo>
                      <a:pt x="2705332" y="46418"/>
                    </a:lnTo>
                    <a:lnTo>
                      <a:pt x="2714795" y="51376"/>
                    </a:lnTo>
                    <a:lnTo>
                      <a:pt x="2755806" y="72557"/>
                    </a:lnTo>
                    <a:lnTo>
                      <a:pt x="2762565" y="76162"/>
                    </a:lnTo>
                    <a:lnTo>
                      <a:pt x="2805830" y="99146"/>
                    </a:lnTo>
                    <a:lnTo>
                      <a:pt x="2809886" y="100949"/>
                    </a:lnTo>
                    <a:lnTo>
                      <a:pt x="2855853" y="123031"/>
                    </a:lnTo>
                    <a:lnTo>
                      <a:pt x="2863515" y="126186"/>
                    </a:lnTo>
                    <a:lnTo>
                      <a:pt x="2905877" y="142860"/>
                    </a:lnTo>
                    <a:lnTo>
                      <a:pt x="2936522" y="150972"/>
                    </a:lnTo>
                    <a:lnTo>
                      <a:pt x="2955900" y="156380"/>
                    </a:lnTo>
                    <a:lnTo>
                      <a:pt x="3006374" y="163140"/>
                    </a:lnTo>
                    <a:lnTo>
                      <a:pt x="3056848" y="163140"/>
                    </a:lnTo>
                    <a:lnTo>
                      <a:pt x="3107324" y="156380"/>
                    </a:lnTo>
                    <a:lnTo>
                      <a:pt x="3133011" y="150522"/>
                    </a:lnTo>
                    <a:lnTo>
                      <a:pt x="3157347" y="144663"/>
                    </a:lnTo>
                    <a:lnTo>
                      <a:pt x="3207821" y="129340"/>
                    </a:lnTo>
                    <a:lnTo>
                      <a:pt x="3219087" y="125284"/>
                    </a:lnTo>
                    <a:lnTo>
                      <a:pt x="3258295" y="110863"/>
                    </a:lnTo>
                    <a:lnTo>
                      <a:pt x="3290293" y="100047"/>
                    </a:lnTo>
                    <a:lnTo>
                      <a:pt x="3308319" y="93738"/>
                    </a:lnTo>
                    <a:lnTo>
                      <a:pt x="3358793" y="77965"/>
                    </a:lnTo>
                    <a:lnTo>
                      <a:pt x="3373215" y="74810"/>
                    </a:lnTo>
                    <a:lnTo>
                      <a:pt x="3408816" y="66698"/>
                    </a:lnTo>
                    <a:lnTo>
                      <a:pt x="3459292" y="62192"/>
                    </a:lnTo>
                    <a:lnTo>
                      <a:pt x="3509766" y="63544"/>
                    </a:lnTo>
                    <a:lnTo>
                      <a:pt x="3560240" y="73909"/>
                    </a:lnTo>
                    <a:lnTo>
                      <a:pt x="3563845" y="75261"/>
                    </a:lnTo>
                    <a:lnTo>
                      <a:pt x="3610714" y="90133"/>
                    </a:lnTo>
                    <a:lnTo>
                      <a:pt x="3632796" y="100047"/>
                    </a:lnTo>
                    <a:lnTo>
                      <a:pt x="3660738" y="112666"/>
                    </a:lnTo>
                    <a:lnTo>
                      <a:pt x="3685524" y="125284"/>
                    </a:lnTo>
                    <a:lnTo>
                      <a:pt x="3711212" y="138354"/>
                    </a:lnTo>
                    <a:lnTo>
                      <a:pt x="3734195" y="150522"/>
                    </a:lnTo>
                    <a:lnTo>
                      <a:pt x="3761235" y="164492"/>
                    </a:lnTo>
                    <a:lnTo>
                      <a:pt x="3783768" y="175308"/>
                    </a:lnTo>
                    <a:lnTo>
                      <a:pt x="3811260" y="188828"/>
                    </a:lnTo>
                    <a:lnTo>
                      <a:pt x="3840552" y="200545"/>
                    </a:lnTo>
                    <a:lnTo>
                      <a:pt x="3861283" y="208657"/>
                    </a:lnTo>
                    <a:lnTo>
                      <a:pt x="3911757" y="223078"/>
                    </a:lnTo>
                    <a:lnTo>
                      <a:pt x="3924375" y="225332"/>
                    </a:lnTo>
                    <a:lnTo>
                      <a:pt x="3961781" y="232542"/>
                    </a:lnTo>
                    <a:lnTo>
                      <a:pt x="4012255" y="239302"/>
                    </a:lnTo>
                    <a:lnTo>
                      <a:pt x="4062729" y="244710"/>
                    </a:lnTo>
                    <a:lnTo>
                      <a:pt x="4113203" y="249217"/>
                    </a:lnTo>
                    <a:lnTo>
                      <a:pt x="4124470" y="250569"/>
                    </a:lnTo>
                    <a:lnTo>
                      <a:pt x="4163677" y="255526"/>
                    </a:lnTo>
                    <a:lnTo>
                      <a:pt x="4214153" y="264539"/>
                    </a:lnTo>
                    <a:lnTo>
                      <a:pt x="4260571" y="275355"/>
                    </a:lnTo>
                    <a:lnTo>
                      <a:pt x="4264176" y="276257"/>
                    </a:lnTo>
                    <a:lnTo>
                      <a:pt x="4314650" y="288425"/>
                    </a:lnTo>
                    <a:lnTo>
                      <a:pt x="4361068" y="300592"/>
                    </a:lnTo>
                    <a:lnTo>
                      <a:pt x="4365124" y="301494"/>
                    </a:lnTo>
                    <a:lnTo>
                      <a:pt x="4415599" y="313211"/>
                    </a:lnTo>
                    <a:lnTo>
                      <a:pt x="4466073" y="324027"/>
                    </a:lnTo>
                    <a:lnTo>
                      <a:pt x="4474185" y="325379"/>
                    </a:lnTo>
                    <a:lnTo>
                      <a:pt x="4516547" y="333491"/>
                    </a:lnTo>
                    <a:lnTo>
                      <a:pt x="4567022" y="341152"/>
                    </a:lnTo>
                    <a:lnTo>
                      <a:pt x="4617496" y="348813"/>
                    </a:lnTo>
                    <a:lnTo>
                      <a:pt x="4632368" y="350616"/>
                    </a:lnTo>
                    <a:lnTo>
                      <a:pt x="4673828" y="357827"/>
                    </a:lnTo>
                    <a:close/>
                    <a:moveTo>
                      <a:pt x="7287226" y="687262"/>
                    </a:moveTo>
                    <a:lnTo>
                      <a:pt x="7337700" y="680952"/>
                    </a:lnTo>
                    <a:lnTo>
                      <a:pt x="7339501" y="680051"/>
                    </a:lnTo>
                    <a:lnTo>
                      <a:pt x="7387723" y="660222"/>
                    </a:lnTo>
                    <a:lnTo>
                      <a:pt x="7396285" y="654814"/>
                    </a:lnTo>
                    <a:lnTo>
                      <a:pt x="7437747" y="630929"/>
                    </a:lnTo>
                    <a:lnTo>
                      <a:pt x="7439099" y="630027"/>
                    </a:lnTo>
                    <a:lnTo>
                      <a:pt x="7475151" y="604790"/>
                    </a:lnTo>
                    <a:lnTo>
                      <a:pt x="7487770" y="595777"/>
                    </a:lnTo>
                    <a:lnTo>
                      <a:pt x="7487770" y="579553"/>
                    </a:lnTo>
                    <a:lnTo>
                      <a:pt x="7487770" y="554316"/>
                    </a:lnTo>
                    <a:lnTo>
                      <a:pt x="7487770" y="529079"/>
                    </a:lnTo>
                    <a:lnTo>
                      <a:pt x="7487770" y="503842"/>
                    </a:lnTo>
                    <a:lnTo>
                      <a:pt x="7487770" y="478604"/>
                    </a:lnTo>
                    <a:lnTo>
                      <a:pt x="7487770" y="453367"/>
                    </a:lnTo>
                    <a:lnTo>
                      <a:pt x="7487770" y="428130"/>
                    </a:lnTo>
                    <a:lnTo>
                      <a:pt x="7487770" y="402893"/>
                    </a:lnTo>
                    <a:lnTo>
                      <a:pt x="7487770" y="377656"/>
                    </a:lnTo>
                    <a:lnTo>
                      <a:pt x="7487770" y="352419"/>
                    </a:lnTo>
                    <a:lnTo>
                      <a:pt x="7487770" y="327182"/>
                    </a:lnTo>
                    <a:lnTo>
                      <a:pt x="7487770" y="301944"/>
                    </a:lnTo>
                    <a:lnTo>
                      <a:pt x="7487770" y="278510"/>
                    </a:lnTo>
                    <a:lnTo>
                      <a:pt x="7487770" y="273102"/>
                    </a:lnTo>
                    <a:lnTo>
                      <a:pt x="7480109" y="278510"/>
                    </a:lnTo>
                    <a:lnTo>
                      <a:pt x="7444507" y="303747"/>
                    </a:lnTo>
                    <a:lnTo>
                      <a:pt x="7437747" y="308704"/>
                    </a:lnTo>
                    <a:lnTo>
                      <a:pt x="7402595" y="328984"/>
                    </a:lnTo>
                    <a:lnTo>
                      <a:pt x="7387273" y="337998"/>
                    </a:lnTo>
                    <a:lnTo>
                      <a:pt x="7348064" y="354221"/>
                    </a:lnTo>
                    <a:lnTo>
                      <a:pt x="7336797" y="358728"/>
                    </a:lnTo>
                    <a:lnTo>
                      <a:pt x="7286323" y="364587"/>
                    </a:lnTo>
                    <a:lnTo>
                      <a:pt x="7235849" y="355123"/>
                    </a:lnTo>
                    <a:lnTo>
                      <a:pt x="7234949" y="354672"/>
                    </a:lnTo>
                    <a:lnTo>
                      <a:pt x="7194388" y="329435"/>
                    </a:lnTo>
                    <a:lnTo>
                      <a:pt x="7185375" y="324027"/>
                    </a:lnTo>
                    <a:lnTo>
                      <a:pt x="7165546" y="304198"/>
                    </a:lnTo>
                    <a:lnTo>
                      <a:pt x="7140309" y="278961"/>
                    </a:lnTo>
                    <a:lnTo>
                      <a:pt x="7135351" y="274003"/>
                    </a:lnTo>
                    <a:lnTo>
                      <a:pt x="7120480" y="254174"/>
                    </a:lnTo>
                    <a:lnTo>
                      <a:pt x="7101101" y="228937"/>
                    </a:lnTo>
                    <a:lnTo>
                      <a:pt x="7085328" y="208206"/>
                    </a:lnTo>
                    <a:lnTo>
                      <a:pt x="7082624" y="203700"/>
                    </a:lnTo>
                    <a:lnTo>
                      <a:pt x="7065950" y="178463"/>
                    </a:lnTo>
                    <a:lnTo>
                      <a:pt x="7050176" y="153226"/>
                    </a:lnTo>
                    <a:lnTo>
                      <a:pt x="7035304" y="131143"/>
                    </a:lnTo>
                    <a:lnTo>
                      <a:pt x="7033502" y="127988"/>
                    </a:lnTo>
                    <a:lnTo>
                      <a:pt x="7018629" y="102751"/>
                    </a:lnTo>
                    <a:lnTo>
                      <a:pt x="7002856" y="77514"/>
                    </a:lnTo>
                    <a:lnTo>
                      <a:pt x="6987084" y="52277"/>
                    </a:lnTo>
                    <a:lnTo>
                      <a:pt x="6985281" y="49122"/>
                    </a:lnTo>
                    <a:lnTo>
                      <a:pt x="6971310" y="27040"/>
                    </a:lnTo>
                    <a:lnTo>
                      <a:pt x="6955537" y="1803"/>
                    </a:lnTo>
                    <a:lnTo>
                      <a:pt x="6935256" y="1803"/>
                    </a:lnTo>
                    <a:lnTo>
                      <a:pt x="6884782" y="1803"/>
                    </a:lnTo>
                    <a:lnTo>
                      <a:pt x="6834308" y="1803"/>
                    </a:lnTo>
                    <a:lnTo>
                      <a:pt x="6783834" y="1803"/>
                    </a:lnTo>
                    <a:lnTo>
                      <a:pt x="6733360" y="1803"/>
                    </a:lnTo>
                    <a:lnTo>
                      <a:pt x="6682886" y="1803"/>
                    </a:lnTo>
                    <a:lnTo>
                      <a:pt x="6632412" y="1803"/>
                    </a:lnTo>
                    <a:lnTo>
                      <a:pt x="6581937" y="1803"/>
                    </a:lnTo>
                    <a:lnTo>
                      <a:pt x="6531462" y="1803"/>
                    </a:lnTo>
                    <a:lnTo>
                      <a:pt x="6480988" y="1803"/>
                    </a:lnTo>
                    <a:lnTo>
                      <a:pt x="6430514" y="1803"/>
                    </a:lnTo>
                    <a:lnTo>
                      <a:pt x="6380040" y="1803"/>
                    </a:lnTo>
                    <a:lnTo>
                      <a:pt x="6329566" y="1803"/>
                    </a:lnTo>
                    <a:lnTo>
                      <a:pt x="6279091" y="1803"/>
                    </a:lnTo>
                    <a:lnTo>
                      <a:pt x="6231772" y="1803"/>
                    </a:lnTo>
                    <a:lnTo>
                      <a:pt x="6181298" y="1803"/>
                    </a:lnTo>
                    <a:lnTo>
                      <a:pt x="6130824" y="1803"/>
                    </a:lnTo>
                    <a:lnTo>
                      <a:pt x="6080349" y="1803"/>
                    </a:lnTo>
                    <a:lnTo>
                      <a:pt x="6029874" y="1803"/>
                    </a:lnTo>
                    <a:lnTo>
                      <a:pt x="5979400" y="1803"/>
                    </a:lnTo>
                    <a:lnTo>
                      <a:pt x="5928926" y="1803"/>
                    </a:lnTo>
                    <a:lnTo>
                      <a:pt x="5878452" y="1803"/>
                    </a:lnTo>
                    <a:lnTo>
                      <a:pt x="5827978" y="1803"/>
                    </a:lnTo>
                    <a:lnTo>
                      <a:pt x="5777504" y="1803"/>
                    </a:lnTo>
                    <a:lnTo>
                      <a:pt x="5727028" y="1803"/>
                    </a:lnTo>
                    <a:lnTo>
                      <a:pt x="5676554" y="1803"/>
                    </a:lnTo>
                    <a:lnTo>
                      <a:pt x="5626080" y="1803"/>
                    </a:lnTo>
                    <a:lnTo>
                      <a:pt x="5575606" y="1803"/>
                    </a:lnTo>
                    <a:lnTo>
                      <a:pt x="5544961" y="1803"/>
                    </a:lnTo>
                    <a:lnTo>
                      <a:pt x="5575606" y="24336"/>
                    </a:lnTo>
                    <a:lnTo>
                      <a:pt x="5578310" y="26589"/>
                    </a:lnTo>
                    <a:lnTo>
                      <a:pt x="5607603" y="51826"/>
                    </a:lnTo>
                    <a:lnTo>
                      <a:pt x="5625629" y="66698"/>
                    </a:lnTo>
                    <a:lnTo>
                      <a:pt x="5636896" y="77063"/>
                    </a:lnTo>
                    <a:lnTo>
                      <a:pt x="5663035" y="102301"/>
                    </a:lnTo>
                    <a:lnTo>
                      <a:pt x="5676104" y="113567"/>
                    </a:lnTo>
                    <a:lnTo>
                      <a:pt x="5691427" y="127087"/>
                    </a:lnTo>
                    <a:lnTo>
                      <a:pt x="5719368" y="152324"/>
                    </a:lnTo>
                    <a:lnTo>
                      <a:pt x="5726579" y="158633"/>
                    </a:lnTo>
                    <a:lnTo>
                      <a:pt x="5748210" y="177561"/>
                    </a:lnTo>
                    <a:lnTo>
                      <a:pt x="5777053" y="201897"/>
                    </a:lnTo>
                    <a:lnTo>
                      <a:pt x="5777953" y="202348"/>
                    </a:lnTo>
                    <a:lnTo>
                      <a:pt x="5810401" y="227585"/>
                    </a:lnTo>
                    <a:lnTo>
                      <a:pt x="5827527" y="241105"/>
                    </a:lnTo>
                    <a:lnTo>
                      <a:pt x="5846004" y="252822"/>
                    </a:lnTo>
                    <a:lnTo>
                      <a:pt x="5877551" y="272651"/>
                    </a:lnTo>
                    <a:lnTo>
                      <a:pt x="5887915" y="277609"/>
                    </a:lnTo>
                    <a:lnTo>
                      <a:pt x="5928025" y="297438"/>
                    </a:lnTo>
                    <a:lnTo>
                      <a:pt x="5945600" y="302846"/>
                    </a:lnTo>
                    <a:lnTo>
                      <a:pt x="5978499" y="313211"/>
                    </a:lnTo>
                    <a:lnTo>
                      <a:pt x="6028973" y="320872"/>
                    </a:lnTo>
                    <a:lnTo>
                      <a:pt x="6079447" y="320422"/>
                    </a:lnTo>
                    <a:lnTo>
                      <a:pt x="6129921" y="313211"/>
                    </a:lnTo>
                    <a:lnTo>
                      <a:pt x="6172284" y="302395"/>
                    </a:lnTo>
                    <a:lnTo>
                      <a:pt x="6180395" y="300592"/>
                    </a:lnTo>
                    <a:lnTo>
                      <a:pt x="6231772" y="286171"/>
                    </a:lnTo>
                    <a:lnTo>
                      <a:pt x="6253404" y="278059"/>
                    </a:lnTo>
                    <a:lnTo>
                      <a:pt x="6282246" y="267243"/>
                    </a:lnTo>
                    <a:lnTo>
                      <a:pt x="6316497" y="252822"/>
                    </a:lnTo>
                    <a:lnTo>
                      <a:pt x="6332720" y="246062"/>
                    </a:lnTo>
                    <a:lnTo>
                      <a:pt x="6374633" y="227585"/>
                    </a:lnTo>
                    <a:lnTo>
                      <a:pt x="6383194" y="223980"/>
                    </a:lnTo>
                    <a:lnTo>
                      <a:pt x="6427359" y="202799"/>
                    </a:lnTo>
                    <a:lnTo>
                      <a:pt x="6433669" y="199644"/>
                    </a:lnTo>
                    <a:lnTo>
                      <a:pt x="6478285" y="177561"/>
                    </a:lnTo>
                    <a:lnTo>
                      <a:pt x="6484143" y="174857"/>
                    </a:lnTo>
                    <a:lnTo>
                      <a:pt x="6529210" y="152775"/>
                    </a:lnTo>
                    <a:lnTo>
                      <a:pt x="6534617" y="150071"/>
                    </a:lnTo>
                    <a:lnTo>
                      <a:pt x="6585092" y="127988"/>
                    </a:lnTo>
                    <a:lnTo>
                      <a:pt x="6585543" y="127988"/>
                    </a:lnTo>
                    <a:lnTo>
                      <a:pt x="6635116" y="112215"/>
                    </a:lnTo>
                    <a:lnTo>
                      <a:pt x="6685590" y="103653"/>
                    </a:lnTo>
                    <a:lnTo>
                      <a:pt x="6736064" y="109061"/>
                    </a:lnTo>
                    <a:lnTo>
                      <a:pt x="6783383" y="127988"/>
                    </a:lnTo>
                    <a:lnTo>
                      <a:pt x="6786538" y="129340"/>
                    </a:lnTo>
                    <a:lnTo>
                      <a:pt x="6817183" y="153226"/>
                    </a:lnTo>
                    <a:lnTo>
                      <a:pt x="6836562" y="168097"/>
                    </a:lnTo>
                    <a:lnTo>
                      <a:pt x="6846026" y="178463"/>
                    </a:lnTo>
                    <a:lnTo>
                      <a:pt x="6868108" y="203700"/>
                    </a:lnTo>
                    <a:lnTo>
                      <a:pt x="6887036" y="223980"/>
                    </a:lnTo>
                    <a:lnTo>
                      <a:pt x="6890641" y="228937"/>
                    </a:lnTo>
                    <a:lnTo>
                      <a:pt x="6909119" y="254174"/>
                    </a:lnTo>
                    <a:lnTo>
                      <a:pt x="6927596" y="279411"/>
                    </a:lnTo>
                    <a:lnTo>
                      <a:pt x="6937511" y="293382"/>
                    </a:lnTo>
                    <a:lnTo>
                      <a:pt x="6944721" y="304648"/>
                    </a:lnTo>
                    <a:lnTo>
                      <a:pt x="6960495" y="329886"/>
                    </a:lnTo>
                    <a:lnTo>
                      <a:pt x="6976267" y="355123"/>
                    </a:lnTo>
                    <a:lnTo>
                      <a:pt x="6987533" y="373600"/>
                    </a:lnTo>
                    <a:lnTo>
                      <a:pt x="6991589" y="379909"/>
                    </a:lnTo>
                    <a:lnTo>
                      <a:pt x="7007363" y="405146"/>
                    </a:lnTo>
                    <a:lnTo>
                      <a:pt x="7023136" y="430383"/>
                    </a:lnTo>
                    <a:lnTo>
                      <a:pt x="7038009" y="454719"/>
                    </a:lnTo>
                    <a:lnTo>
                      <a:pt x="7038459" y="455170"/>
                    </a:lnTo>
                    <a:lnTo>
                      <a:pt x="7054683" y="480407"/>
                    </a:lnTo>
                    <a:lnTo>
                      <a:pt x="7071358" y="505644"/>
                    </a:lnTo>
                    <a:lnTo>
                      <a:pt x="7087581" y="530881"/>
                    </a:lnTo>
                    <a:lnTo>
                      <a:pt x="7088032" y="531783"/>
                    </a:lnTo>
                    <a:lnTo>
                      <a:pt x="7106509" y="556119"/>
                    </a:lnTo>
                    <a:lnTo>
                      <a:pt x="7125887" y="581356"/>
                    </a:lnTo>
                    <a:lnTo>
                      <a:pt x="7138055" y="598030"/>
                    </a:lnTo>
                    <a:lnTo>
                      <a:pt x="7146168" y="606593"/>
                    </a:lnTo>
                    <a:lnTo>
                      <a:pt x="7172306" y="631830"/>
                    </a:lnTo>
                    <a:lnTo>
                      <a:pt x="7188079" y="647603"/>
                    </a:lnTo>
                    <a:lnTo>
                      <a:pt x="7203402" y="657067"/>
                    </a:lnTo>
                    <a:lnTo>
                      <a:pt x="7238102" y="678699"/>
                    </a:lnTo>
                    <a:lnTo>
                      <a:pt x="7255228" y="682304"/>
                    </a:lnTo>
                    <a:lnTo>
                      <a:pt x="7287226" y="687262"/>
                    </a:lnTo>
                    <a:close/>
                    <a:moveTo>
                      <a:pt x="553414" y="716555"/>
                    </a:moveTo>
                    <a:lnTo>
                      <a:pt x="603889" y="715653"/>
                    </a:lnTo>
                    <a:lnTo>
                      <a:pt x="643998" y="705288"/>
                    </a:lnTo>
                    <a:lnTo>
                      <a:pt x="654363" y="702584"/>
                    </a:lnTo>
                    <a:lnTo>
                      <a:pt x="700781" y="680051"/>
                    </a:lnTo>
                    <a:lnTo>
                      <a:pt x="704837" y="678248"/>
                    </a:lnTo>
                    <a:lnTo>
                      <a:pt x="744946" y="654814"/>
                    </a:lnTo>
                    <a:lnTo>
                      <a:pt x="754861" y="648955"/>
                    </a:lnTo>
                    <a:lnTo>
                      <a:pt x="785506" y="629577"/>
                    </a:lnTo>
                    <a:lnTo>
                      <a:pt x="805335" y="617409"/>
                    </a:lnTo>
                    <a:lnTo>
                      <a:pt x="827868" y="604340"/>
                    </a:lnTo>
                    <a:lnTo>
                      <a:pt x="855809" y="587214"/>
                    </a:lnTo>
                    <a:lnTo>
                      <a:pt x="870682" y="579102"/>
                    </a:lnTo>
                    <a:lnTo>
                      <a:pt x="905833" y="561076"/>
                    </a:lnTo>
                    <a:lnTo>
                      <a:pt x="922959" y="553865"/>
                    </a:lnTo>
                    <a:lnTo>
                      <a:pt x="956308" y="539895"/>
                    </a:lnTo>
                    <a:lnTo>
                      <a:pt x="988304" y="529079"/>
                    </a:lnTo>
                    <a:lnTo>
                      <a:pt x="1006330" y="522769"/>
                    </a:lnTo>
                    <a:lnTo>
                      <a:pt x="1056806" y="509250"/>
                    </a:lnTo>
                    <a:lnTo>
                      <a:pt x="1079789" y="503842"/>
                    </a:lnTo>
                    <a:lnTo>
                      <a:pt x="1106829" y="497532"/>
                    </a:lnTo>
                    <a:lnTo>
                      <a:pt x="1157303" y="484012"/>
                    </a:lnTo>
                    <a:lnTo>
                      <a:pt x="1172625" y="478604"/>
                    </a:lnTo>
                    <a:lnTo>
                      <a:pt x="1207777" y="466437"/>
                    </a:lnTo>
                    <a:lnTo>
                      <a:pt x="1242929" y="453367"/>
                    </a:lnTo>
                    <a:lnTo>
                      <a:pt x="1258252" y="447509"/>
                    </a:lnTo>
                    <a:lnTo>
                      <a:pt x="1299262" y="428130"/>
                    </a:lnTo>
                    <a:lnTo>
                      <a:pt x="1308275" y="424074"/>
                    </a:lnTo>
                    <a:lnTo>
                      <a:pt x="1349737" y="403344"/>
                    </a:lnTo>
                    <a:lnTo>
                      <a:pt x="1358298" y="399288"/>
                    </a:lnTo>
                    <a:lnTo>
                      <a:pt x="1401563" y="378107"/>
                    </a:lnTo>
                    <a:lnTo>
                      <a:pt x="1408323" y="374952"/>
                    </a:lnTo>
                    <a:lnTo>
                      <a:pt x="1455642" y="352869"/>
                    </a:lnTo>
                    <a:lnTo>
                      <a:pt x="1458346" y="351517"/>
                    </a:lnTo>
                    <a:lnTo>
                      <a:pt x="1508821" y="330336"/>
                    </a:lnTo>
                    <a:lnTo>
                      <a:pt x="1514679" y="328083"/>
                    </a:lnTo>
                    <a:lnTo>
                      <a:pt x="1559295" y="310507"/>
                    </a:lnTo>
                    <a:lnTo>
                      <a:pt x="1578673" y="302846"/>
                    </a:lnTo>
                    <a:lnTo>
                      <a:pt x="1609769" y="290227"/>
                    </a:lnTo>
                    <a:lnTo>
                      <a:pt x="1636809" y="277609"/>
                    </a:lnTo>
                    <a:lnTo>
                      <a:pt x="1659792" y="266793"/>
                    </a:lnTo>
                    <a:lnTo>
                      <a:pt x="1687735" y="252371"/>
                    </a:lnTo>
                    <a:lnTo>
                      <a:pt x="1709817" y="241105"/>
                    </a:lnTo>
                    <a:lnTo>
                      <a:pt x="1730547" y="227134"/>
                    </a:lnTo>
                    <a:lnTo>
                      <a:pt x="1759840" y="206854"/>
                    </a:lnTo>
                    <a:lnTo>
                      <a:pt x="1766149" y="201897"/>
                    </a:lnTo>
                    <a:lnTo>
                      <a:pt x="1799048" y="176660"/>
                    </a:lnTo>
                    <a:lnTo>
                      <a:pt x="1810315" y="167647"/>
                    </a:lnTo>
                    <a:lnTo>
                      <a:pt x="1828341" y="151423"/>
                    </a:lnTo>
                    <a:lnTo>
                      <a:pt x="1855381" y="126186"/>
                    </a:lnTo>
                    <a:lnTo>
                      <a:pt x="1860338" y="121679"/>
                    </a:lnTo>
                    <a:lnTo>
                      <a:pt x="1881519" y="100949"/>
                    </a:lnTo>
                    <a:lnTo>
                      <a:pt x="1907207" y="75711"/>
                    </a:lnTo>
                    <a:lnTo>
                      <a:pt x="1910361" y="72557"/>
                    </a:lnTo>
                    <a:lnTo>
                      <a:pt x="1932444" y="50474"/>
                    </a:lnTo>
                    <a:lnTo>
                      <a:pt x="1958132" y="25237"/>
                    </a:lnTo>
                    <a:lnTo>
                      <a:pt x="1960836" y="22984"/>
                    </a:lnTo>
                    <a:lnTo>
                      <a:pt x="1986523" y="0"/>
                    </a:lnTo>
                    <a:lnTo>
                      <a:pt x="1960836" y="0"/>
                    </a:lnTo>
                    <a:lnTo>
                      <a:pt x="1910361" y="0"/>
                    </a:lnTo>
                    <a:lnTo>
                      <a:pt x="1859887" y="0"/>
                    </a:lnTo>
                    <a:lnTo>
                      <a:pt x="1809413" y="0"/>
                    </a:lnTo>
                    <a:lnTo>
                      <a:pt x="1758939" y="0"/>
                    </a:lnTo>
                    <a:lnTo>
                      <a:pt x="1708465" y="0"/>
                    </a:lnTo>
                    <a:lnTo>
                      <a:pt x="1657991" y="0"/>
                    </a:lnTo>
                    <a:lnTo>
                      <a:pt x="1607516" y="0"/>
                    </a:lnTo>
                    <a:lnTo>
                      <a:pt x="1557041" y="0"/>
                    </a:lnTo>
                    <a:lnTo>
                      <a:pt x="1523692" y="0"/>
                    </a:lnTo>
                    <a:lnTo>
                      <a:pt x="1507018" y="6760"/>
                    </a:lnTo>
                    <a:lnTo>
                      <a:pt x="1463755" y="25237"/>
                    </a:lnTo>
                    <a:lnTo>
                      <a:pt x="1456544" y="28392"/>
                    </a:lnTo>
                    <a:lnTo>
                      <a:pt x="1407872" y="50474"/>
                    </a:lnTo>
                    <a:lnTo>
                      <a:pt x="1406070" y="51376"/>
                    </a:lnTo>
                    <a:lnTo>
                      <a:pt x="1356946" y="75711"/>
                    </a:lnTo>
                    <a:lnTo>
                      <a:pt x="1356046" y="76162"/>
                    </a:lnTo>
                    <a:lnTo>
                      <a:pt x="1306023" y="100949"/>
                    </a:lnTo>
                    <a:lnTo>
                      <a:pt x="1305572" y="100949"/>
                    </a:lnTo>
                    <a:lnTo>
                      <a:pt x="1255098" y="123932"/>
                    </a:lnTo>
                    <a:lnTo>
                      <a:pt x="1249690" y="126186"/>
                    </a:lnTo>
                    <a:lnTo>
                      <a:pt x="1204623" y="143762"/>
                    </a:lnTo>
                    <a:lnTo>
                      <a:pt x="1181639" y="151423"/>
                    </a:lnTo>
                    <a:lnTo>
                      <a:pt x="1154599" y="160436"/>
                    </a:lnTo>
                    <a:lnTo>
                      <a:pt x="1104125" y="173956"/>
                    </a:lnTo>
                    <a:lnTo>
                      <a:pt x="1095111" y="176209"/>
                    </a:lnTo>
                    <a:lnTo>
                      <a:pt x="1053651" y="186575"/>
                    </a:lnTo>
                    <a:lnTo>
                      <a:pt x="1003177" y="200095"/>
                    </a:lnTo>
                    <a:lnTo>
                      <a:pt x="998670" y="201446"/>
                    </a:lnTo>
                    <a:lnTo>
                      <a:pt x="952701" y="216769"/>
                    </a:lnTo>
                    <a:lnTo>
                      <a:pt x="928367" y="226684"/>
                    </a:lnTo>
                    <a:lnTo>
                      <a:pt x="902227" y="237049"/>
                    </a:lnTo>
                    <a:lnTo>
                      <a:pt x="875638" y="251470"/>
                    </a:lnTo>
                    <a:lnTo>
                      <a:pt x="852204" y="263638"/>
                    </a:lnTo>
                    <a:lnTo>
                      <a:pt x="830122" y="276257"/>
                    </a:lnTo>
                    <a:lnTo>
                      <a:pt x="802180" y="292931"/>
                    </a:lnTo>
                    <a:lnTo>
                      <a:pt x="788661" y="301494"/>
                    </a:lnTo>
                    <a:lnTo>
                      <a:pt x="752157" y="324478"/>
                    </a:lnTo>
                    <a:lnTo>
                      <a:pt x="748551" y="326731"/>
                    </a:lnTo>
                    <a:lnTo>
                      <a:pt x="706190" y="351968"/>
                    </a:lnTo>
                    <a:lnTo>
                      <a:pt x="702133" y="354221"/>
                    </a:lnTo>
                    <a:lnTo>
                      <a:pt x="655265" y="377205"/>
                    </a:lnTo>
                    <a:lnTo>
                      <a:pt x="651659" y="379008"/>
                    </a:lnTo>
                    <a:lnTo>
                      <a:pt x="601185" y="391626"/>
                    </a:lnTo>
                    <a:lnTo>
                      <a:pt x="553414" y="394330"/>
                    </a:lnTo>
                    <a:lnTo>
                      <a:pt x="504743" y="379008"/>
                    </a:lnTo>
                    <a:lnTo>
                      <a:pt x="502940" y="378557"/>
                    </a:lnTo>
                    <a:lnTo>
                      <a:pt x="464183" y="353771"/>
                    </a:lnTo>
                    <a:lnTo>
                      <a:pt x="452916" y="346109"/>
                    </a:lnTo>
                    <a:lnTo>
                      <a:pt x="434890" y="328534"/>
                    </a:lnTo>
                    <a:lnTo>
                      <a:pt x="408301" y="303296"/>
                    </a:lnTo>
                    <a:lnTo>
                      <a:pt x="402442" y="297888"/>
                    </a:lnTo>
                    <a:lnTo>
                      <a:pt x="386668" y="278510"/>
                    </a:lnTo>
                    <a:lnTo>
                      <a:pt x="365938" y="253273"/>
                    </a:lnTo>
                    <a:lnTo>
                      <a:pt x="351968" y="236148"/>
                    </a:lnTo>
                    <a:lnTo>
                      <a:pt x="346560" y="228036"/>
                    </a:lnTo>
                    <a:lnTo>
                      <a:pt x="329435" y="202799"/>
                    </a:lnTo>
                    <a:lnTo>
                      <a:pt x="311860" y="177561"/>
                    </a:lnTo>
                    <a:lnTo>
                      <a:pt x="302395" y="164041"/>
                    </a:lnTo>
                    <a:lnTo>
                      <a:pt x="294734" y="152775"/>
                    </a:lnTo>
                    <a:lnTo>
                      <a:pt x="278060" y="127538"/>
                    </a:lnTo>
                    <a:lnTo>
                      <a:pt x="261835" y="102301"/>
                    </a:lnTo>
                    <a:lnTo>
                      <a:pt x="251921" y="87429"/>
                    </a:lnTo>
                    <a:lnTo>
                      <a:pt x="245161" y="77514"/>
                    </a:lnTo>
                    <a:lnTo>
                      <a:pt x="228036" y="52277"/>
                    </a:lnTo>
                    <a:lnTo>
                      <a:pt x="210910" y="27040"/>
                    </a:lnTo>
                    <a:lnTo>
                      <a:pt x="201447" y="13069"/>
                    </a:lnTo>
                    <a:lnTo>
                      <a:pt x="193335" y="2253"/>
                    </a:lnTo>
                    <a:lnTo>
                      <a:pt x="151422" y="2253"/>
                    </a:lnTo>
                    <a:lnTo>
                      <a:pt x="100948" y="2253"/>
                    </a:lnTo>
                    <a:lnTo>
                      <a:pt x="50474" y="2253"/>
                    </a:lnTo>
                    <a:lnTo>
                      <a:pt x="0" y="2253"/>
                    </a:lnTo>
                    <a:lnTo>
                      <a:pt x="0" y="27040"/>
                    </a:lnTo>
                    <a:lnTo>
                      <a:pt x="0" y="52277"/>
                    </a:lnTo>
                    <a:lnTo>
                      <a:pt x="0" y="77514"/>
                    </a:lnTo>
                    <a:lnTo>
                      <a:pt x="0" y="102751"/>
                    </a:lnTo>
                    <a:lnTo>
                      <a:pt x="0" y="127988"/>
                    </a:lnTo>
                    <a:lnTo>
                      <a:pt x="0" y="153226"/>
                    </a:lnTo>
                    <a:lnTo>
                      <a:pt x="0" y="165393"/>
                    </a:lnTo>
                    <a:lnTo>
                      <a:pt x="40559" y="178012"/>
                    </a:lnTo>
                    <a:lnTo>
                      <a:pt x="50474" y="181167"/>
                    </a:lnTo>
                    <a:lnTo>
                      <a:pt x="82471" y="203249"/>
                    </a:lnTo>
                    <a:lnTo>
                      <a:pt x="100948" y="215868"/>
                    </a:lnTo>
                    <a:lnTo>
                      <a:pt x="112666" y="228036"/>
                    </a:lnTo>
                    <a:lnTo>
                      <a:pt x="136551" y="253273"/>
                    </a:lnTo>
                    <a:lnTo>
                      <a:pt x="151422" y="268145"/>
                    </a:lnTo>
                    <a:lnTo>
                      <a:pt x="159084" y="278059"/>
                    </a:lnTo>
                    <a:lnTo>
                      <a:pt x="177561" y="303296"/>
                    </a:lnTo>
                    <a:lnTo>
                      <a:pt x="196489" y="328534"/>
                    </a:lnTo>
                    <a:lnTo>
                      <a:pt x="201447" y="334843"/>
                    </a:lnTo>
                    <a:lnTo>
                      <a:pt x="214516" y="353320"/>
                    </a:lnTo>
                    <a:lnTo>
                      <a:pt x="231190" y="378557"/>
                    </a:lnTo>
                    <a:lnTo>
                      <a:pt x="247865" y="403794"/>
                    </a:lnTo>
                    <a:lnTo>
                      <a:pt x="251921" y="409653"/>
                    </a:lnTo>
                    <a:lnTo>
                      <a:pt x="264539" y="429031"/>
                    </a:lnTo>
                    <a:lnTo>
                      <a:pt x="281213" y="454269"/>
                    </a:lnTo>
                    <a:lnTo>
                      <a:pt x="297888" y="479506"/>
                    </a:lnTo>
                    <a:lnTo>
                      <a:pt x="302395" y="486266"/>
                    </a:lnTo>
                    <a:lnTo>
                      <a:pt x="315013" y="504743"/>
                    </a:lnTo>
                    <a:lnTo>
                      <a:pt x="332590" y="529980"/>
                    </a:lnTo>
                    <a:lnTo>
                      <a:pt x="350616" y="555217"/>
                    </a:lnTo>
                    <a:lnTo>
                      <a:pt x="352869" y="558372"/>
                    </a:lnTo>
                    <a:lnTo>
                      <a:pt x="369994" y="580454"/>
                    </a:lnTo>
                    <a:lnTo>
                      <a:pt x="390275" y="605692"/>
                    </a:lnTo>
                    <a:lnTo>
                      <a:pt x="402893" y="621465"/>
                    </a:lnTo>
                    <a:lnTo>
                      <a:pt x="412808" y="630929"/>
                    </a:lnTo>
                    <a:lnTo>
                      <a:pt x="438946" y="656166"/>
                    </a:lnTo>
                    <a:lnTo>
                      <a:pt x="453367" y="670136"/>
                    </a:lnTo>
                    <a:lnTo>
                      <a:pt x="471393" y="681403"/>
                    </a:lnTo>
                    <a:lnTo>
                      <a:pt x="503841" y="701232"/>
                    </a:lnTo>
                    <a:lnTo>
                      <a:pt x="520516" y="706640"/>
                    </a:lnTo>
                    <a:lnTo>
                      <a:pt x="553414" y="716555"/>
                    </a:lnTo>
                    <a:close/>
                  </a:path>
                </a:pathLst>
              </a:custGeom>
              <a:solidFill>
                <a:srgbClr val="E37E64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任意多边形: 形状 24">
                <a:extLst>
                  <a:ext uri="{FF2B5EF4-FFF2-40B4-BE49-F238E27FC236}">
                    <a16:creationId xmlns:a16="http://schemas.microsoft.com/office/drawing/2014/main" id="{03AEB2D6-5026-9D7D-4577-C1FF7C0819C8}"/>
                  </a:ext>
                </a:extLst>
              </p:cNvPr>
              <p:cNvSpPr/>
              <p:nvPr/>
            </p:nvSpPr>
            <p:spPr>
              <a:xfrm>
                <a:off x="16591436" y="-11066739"/>
                <a:ext cx="7298040" cy="392527"/>
              </a:xfrm>
              <a:custGeom>
                <a:avLst/>
                <a:gdLst>
                  <a:gd name="connsiteX0" fmla="*/ 4433174 w 7298040"/>
                  <a:gd name="connsiteY0" fmla="*/ 27040 h 392527"/>
                  <a:gd name="connsiteX1" fmla="*/ 4483649 w 7298040"/>
                  <a:gd name="connsiteY1" fmla="*/ 32448 h 392527"/>
                  <a:gd name="connsiteX2" fmla="*/ 4534123 w 7298040"/>
                  <a:gd name="connsiteY2" fmla="*/ 35152 h 392527"/>
                  <a:gd name="connsiteX3" fmla="*/ 4584597 w 7298040"/>
                  <a:gd name="connsiteY3" fmla="*/ 31997 h 392527"/>
                  <a:gd name="connsiteX4" fmla="*/ 4618396 w 7298040"/>
                  <a:gd name="connsiteY4" fmla="*/ 25237 h 392527"/>
                  <a:gd name="connsiteX5" fmla="*/ 4635071 w 7298040"/>
                  <a:gd name="connsiteY5" fmla="*/ 21632 h 392527"/>
                  <a:gd name="connsiteX6" fmla="*/ 4684194 w 7298040"/>
                  <a:gd name="connsiteY6" fmla="*/ 0 h 392527"/>
                  <a:gd name="connsiteX7" fmla="*/ 4635071 w 7298040"/>
                  <a:gd name="connsiteY7" fmla="*/ 0 h 392527"/>
                  <a:gd name="connsiteX8" fmla="*/ 4584597 w 7298040"/>
                  <a:gd name="connsiteY8" fmla="*/ 0 h 392527"/>
                  <a:gd name="connsiteX9" fmla="*/ 4534123 w 7298040"/>
                  <a:gd name="connsiteY9" fmla="*/ 0 h 392527"/>
                  <a:gd name="connsiteX10" fmla="*/ 4483649 w 7298040"/>
                  <a:gd name="connsiteY10" fmla="*/ 0 h 392527"/>
                  <a:gd name="connsiteX11" fmla="*/ 4433174 w 7298040"/>
                  <a:gd name="connsiteY11" fmla="*/ 0 h 392527"/>
                  <a:gd name="connsiteX12" fmla="*/ 4382700 w 7298040"/>
                  <a:gd name="connsiteY12" fmla="*/ 0 h 392527"/>
                  <a:gd name="connsiteX13" fmla="*/ 4332225 w 7298040"/>
                  <a:gd name="connsiteY13" fmla="*/ 0 h 392527"/>
                  <a:gd name="connsiteX14" fmla="*/ 4281751 w 7298040"/>
                  <a:gd name="connsiteY14" fmla="*/ 0 h 392527"/>
                  <a:gd name="connsiteX15" fmla="*/ 4271836 w 7298040"/>
                  <a:gd name="connsiteY15" fmla="*/ 0 h 392527"/>
                  <a:gd name="connsiteX16" fmla="*/ 4281751 w 7298040"/>
                  <a:gd name="connsiteY16" fmla="*/ 2253 h 392527"/>
                  <a:gd name="connsiteX17" fmla="*/ 4332225 w 7298040"/>
                  <a:gd name="connsiteY17" fmla="*/ 11267 h 392527"/>
                  <a:gd name="connsiteX18" fmla="*/ 4382700 w 7298040"/>
                  <a:gd name="connsiteY18" fmla="*/ 19379 h 392527"/>
                  <a:gd name="connsiteX19" fmla="*/ 4420556 w 7298040"/>
                  <a:gd name="connsiteY19" fmla="*/ 24786 h 392527"/>
                  <a:gd name="connsiteX20" fmla="*/ 4433174 w 7298040"/>
                  <a:gd name="connsiteY20" fmla="*/ 27040 h 392527"/>
                  <a:gd name="connsiteX21" fmla="*/ 7046119 w 7298040"/>
                  <a:gd name="connsiteY21" fmla="*/ 352419 h 392527"/>
                  <a:gd name="connsiteX22" fmla="*/ 7096595 w 7298040"/>
                  <a:gd name="connsiteY22" fmla="*/ 361883 h 392527"/>
                  <a:gd name="connsiteX23" fmla="*/ 7147069 w 7298040"/>
                  <a:gd name="connsiteY23" fmla="*/ 356024 h 392527"/>
                  <a:gd name="connsiteX24" fmla="*/ 7158335 w 7298040"/>
                  <a:gd name="connsiteY24" fmla="*/ 351517 h 392527"/>
                  <a:gd name="connsiteX25" fmla="*/ 7197543 w 7298040"/>
                  <a:gd name="connsiteY25" fmla="*/ 335293 h 392527"/>
                  <a:gd name="connsiteX26" fmla="*/ 7212865 w 7298040"/>
                  <a:gd name="connsiteY26" fmla="*/ 326280 h 392527"/>
                  <a:gd name="connsiteX27" fmla="*/ 7248017 w 7298040"/>
                  <a:gd name="connsiteY27" fmla="*/ 306000 h 392527"/>
                  <a:gd name="connsiteX28" fmla="*/ 7254776 w 7298040"/>
                  <a:gd name="connsiteY28" fmla="*/ 301043 h 392527"/>
                  <a:gd name="connsiteX29" fmla="*/ 7290379 w 7298040"/>
                  <a:gd name="connsiteY29" fmla="*/ 275806 h 392527"/>
                  <a:gd name="connsiteX30" fmla="*/ 7298041 w 7298040"/>
                  <a:gd name="connsiteY30" fmla="*/ 270398 h 392527"/>
                  <a:gd name="connsiteX31" fmla="*/ 7298041 w 7298040"/>
                  <a:gd name="connsiteY31" fmla="*/ 251470 h 392527"/>
                  <a:gd name="connsiteX32" fmla="*/ 7298041 w 7298040"/>
                  <a:gd name="connsiteY32" fmla="*/ 226233 h 392527"/>
                  <a:gd name="connsiteX33" fmla="*/ 7298041 w 7298040"/>
                  <a:gd name="connsiteY33" fmla="*/ 200996 h 392527"/>
                  <a:gd name="connsiteX34" fmla="*/ 7298041 w 7298040"/>
                  <a:gd name="connsiteY34" fmla="*/ 176209 h 392527"/>
                  <a:gd name="connsiteX35" fmla="*/ 7298041 w 7298040"/>
                  <a:gd name="connsiteY35" fmla="*/ 150972 h 392527"/>
                  <a:gd name="connsiteX36" fmla="*/ 7298041 w 7298040"/>
                  <a:gd name="connsiteY36" fmla="*/ 125735 h 392527"/>
                  <a:gd name="connsiteX37" fmla="*/ 7298041 w 7298040"/>
                  <a:gd name="connsiteY37" fmla="*/ 100498 h 392527"/>
                  <a:gd name="connsiteX38" fmla="*/ 7298041 w 7298040"/>
                  <a:gd name="connsiteY38" fmla="*/ 75711 h 392527"/>
                  <a:gd name="connsiteX39" fmla="*/ 7298041 w 7298040"/>
                  <a:gd name="connsiteY39" fmla="*/ 50474 h 392527"/>
                  <a:gd name="connsiteX40" fmla="*/ 7298041 w 7298040"/>
                  <a:gd name="connsiteY40" fmla="*/ 25237 h 392527"/>
                  <a:gd name="connsiteX41" fmla="*/ 7298041 w 7298040"/>
                  <a:gd name="connsiteY41" fmla="*/ 0 h 392527"/>
                  <a:gd name="connsiteX42" fmla="*/ 7247566 w 7298040"/>
                  <a:gd name="connsiteY42" fmla="*/ 0 h 392527"/>
                  <a:gd name="connsiteX43" fmla="*/ 7219175 w 7298040"/>
                  <a:gd name="connsiteY43" fmla="*/ 0 h 392527"/>
                  <a:gd name="connsiteX44" fmla="*/ 7197092 w 7298040"/>
                  <a:gd name="connsiteY44" fmla="*/ 13069 h 392527"/>
                  <a:gd name="connsiteX45" fmla="*/ 7167799 w 7298040"/>
                  <a:gd name="connsiteY45" fmla="*/ 25237 h 392527"/>
                  <a:gd name="connsiteX46" fmla="*/ 7146618 w 7298040"/>
                  <a:gd name="connsiteY46" fmla="*/ 33800 h 392527"/>
                  <a:gd name="connsiteX47" fmla="*/ 7096143 w 7298040"/>
                  <a:gd name="connsiteY47" fmla="*/ 39658 h 392527"/>
                  <a:gd name="connsiteX48" fmla="*/ 7045669 w 7298040"/>
                  <a:gd name="connsiteY48" fmla="*/ 28392 h 392527"/>
                  <a:gd name="connsiteX49" fmla="*/ 7040262 w 7298040"/>
                  <a:gd name="connsiteY49" fmla="*/ 25237 h 392527"/>
                  <a:gd name="connsiteX50" fmla="*/ 6999701 w 7298040"/>
                  <a:gd name="connsiteY50" fmla="*/ 0 h 392527"/>
                  <a:gd name="connsiteX51" fmla="*/ 6995195 w 7298040"/>
                  <a:gd name="connsiteY51" fmla="*/ 0 h 392527"/>
                  <a:gd name="connsiteX52" fmla="*/ 6944720 w 7298040"/>
                  <a:gd name="connsiteY52" fmla="*/ 0 h 392527"/>
                  <a:gd name="connsiteX53" fmla="*/ 6894246 w 7298040"/>
                  <a:gd name="connsiteY53" fmla="*/ 0 h 392527"/>
                  <a:gd name="connsiteX54" fmla="*/ 6843772 w 7298040"/>
                  <a:gd name="connsiteY54" fmla="*/ 0 h 392527"/>
                  <a:gd name="connsiteX55" fmla="*/ 6793298 w 7298040"/>
                  <a:gd name="connsiteY55" fmla="*/ 0 h 392527"/>
                  <a:gd name="connsiteX56" fmla="*/ 6763554 w 7298040"/>
                  <a:gd name="connsiteY56" fmla="*/ 0 h 392527"/>
                  <a:gd name="connsiteX57" fmla="*/ 6779327 w 7298040"/>
                  <a:gd name="connsiteY57" fmla="*/ 25237 h 392527"/>
                  <a:gd name="connsiteX58" fmla="*/ 6793298 w 7298040"/>
                  <a:gd name="connsiteY58" fmla="*/ 47320 h 392527"/>
                  <a:gd name="connsiteX59" fmla="*/ 6795101 w 7298040"/>
                  <a:gd name="connsiteY59" fmla="*/ 50474 h 392527"/>
                  <a:gd name="connsiteX60" fmla="*/ 6810873 w 7298040"/>
                  <a:gd name="connsiteY60" fmla="*/ 75711 h 392527"/>
                  <a:gd name="connsiteX61" fmla="*/ 6826646 w 7298040"/>
                  <a:gd name="connsiteY61" fmla="*/ 100949 h 392527"/>
                  <a:gd name="connsiteX62" fmla="*/ 6841519 w 7298040"/>
                  <a:gd name="connsiteY62" fmla="*/ 126186 h 392527"/>
                  <a:gd name="connsiteX63" fmla="*/ 6843321 w 7298040"/>
                  <a:gd name="connsiteY63" fmla="*/ 129340 h 392527"/>
                  <a:gd name="connsiteX64" fmla="*/ 6858193 w 7298040"/>
                  <a:gd name="connsiteY64" fmla="*/ 151423 h 392527"/>
                  <a:gd name="connsiteX65" fmla="*/ 6873967 w 7298040"/>
                  <a:gd name="connsiteY65" fmla="*/ 176660 h 392527"/>
                  <a:gd name="connsiteX66" fmla="*/ 6890641 w 7298040"/>
                  <a:gd name="connsiteY66" fmla="*/ 201897 h 392527"/>
                  <a:gd name="connsiteX67" fmla="*/ 6893345 w 7298040"/>
                  <a:gd name="connsiteY67" fmla="*/ 206404 h 392527"/>
                  <a:gd name="connsiteX68" fmla="*/ 6909119 w 7298040"/>
                  <a:gd name="connsiteY68" fmla="*/ 227134 h 392527"/>
                  <a:gd name="connsiteX69" fmla="*/ 6928497 w 7298040"/>
                  <a:gd name="connsiteY69" fmla="*/ 252371 h 392527"/>
                  <a:gd name="connsiteX70" fmla="*/ 6943368 w 7298040"/>
                  <a:gd name="connsiteY70" fmla="*/ 272201 h 392527"/>
                  <a:gd name="connsiteX71" fmla="*/ 6948326 w 7298040"/>
                  <a:gd name="connsiteY71" fmla="*/ 277158 h 392527"/>
                  <a:gd name="connsiteX72" fmla="*/ 6973563 w 7298040"/>
                  <a:gd name="connsiteY72" fmla="*/ 302395 h 392527"/>
                  <a:gd name="connsiteX73" fmla="*/ 6993392 w 7298040"/>
                  <a:gd name="connsiteY73" fmla="*/ 322224 h 392527"/>
                  <a:gd name="connsiteX74" fmla="*/ 7002405 w 7298040"/>
                  <a:gd name="connsiteY74" fmla="*/ 327632 h 392527"/>
                  <a:gd name="connsiteX75" fmla="*/ 7042966 w 7298040"/>
                  <a:gd name="connsiteY75" fmla="*/ 352869 h 392527"/>
                  <a:gd name="connsiteX76" fmla="*/ 7046119 w 7298040"/>
                  <a:gd name="connsiteY76" fmla="*/ 352419 h 392527"/>
                  <a:gd name="connsiteX77" fmla="*/ 362783 w 7298040"/>
                  <a:gd name="connsiteY77" fmla="*/ 392528 h 392527"/>
                  <a:gd name="connsiteX78" fmla="*/ 413257 w 7298040"/>
                  <a:gd name="connsiteY78" fmla="*/ 391626 h 392527"/>
                  <a:gd name="connsiteX79" fmla="*/ 463732 w 7298040"/>
                  <a:gd name="connsiteY79" fmla="*/ 379008 h 392527"/>
                  <a:gd name="connsiteX80" fmla="*/ 467338 w 7298040"/>
                  <a:gd name="connsiteY80" fmla="*/ 377205 h 392527"/>
                  <a:gd name="connsiteX81" fmla="*/ 514206 w 7298040"/>
                  <a:gd name="connsiteY81" fmla="*/ 354221 h 392527"/>
                  <a:gd name="connsiteX82" fmla="*/ 518263 w 7298040"/>
                  <a:gd name="connsiteY82" fmla="*/ 351968 h 392527"/>
                  <a:gd name="connsiteX83" fmla="*/ 560625 w 7298040"/>
                  <a:gd name="connsiteY83" fmla="*/ 326731 h 392527"/>
                  <a:gd name="connsiteX84" fmla="*/ 564230 w 7298040"/>
                  <a:gd name="connsiteY84" fmla="*/ 324478 h 392527"/>
                  <a:gd name="connsiteX85" fmla="*/ 600734 w 7298040"/>
                  <a:gd name="connsiteY85" fmla="*/ 301494 h 392527"/>
                  <a:gd name="connsiteX86" fmla="*/ 614253 w 7298040"/>
                  <a:gd name="connsiteY86" fmla="*/ 292931 h 392527"/>
                  <a:gd name="connsiteX87" fmla="*/ 642195 w 7298040"/>
                  <a:gd name="connsiteY87" fmla="*/ 276257 h 392527"/>
                  <a:gd name="connsiteX88" fmla="*/ 664277 w 7298040"/>
                  <a:gd name="connsiteY88" fmla="*/ 263638 h 392527"/>
                  <a:gd name="connsiteX89" fmla="*/ 687711 w 7298040"/>
                  <a:gd name="connsiteY89" fmla="*/ 251470 h 392527"/>
                  <a:gd name="connsiteX90" fmla="*/ 714300 w 7298040"/>
                  <a:gd name="connsiteY90" fmla="*/ 237049 h 392527"/>
                  <a:gd name="connsiteX91" fmla="*/ 740439 w 7298040"/>
                  <a:gd name="connsiteY91" fmla="*/ 226684 h 392527"/>
                  <a:gd name="connsiteX92" fmla="*/ 764776 w 7298040"/>
                  <a:gd name="connsiteY92" fmla="*/ 216769 h 392527"/>
                  <a:gd name="connsiteX93" fmla="*/ 810743 w 7298040"/>
                  <a:gd name="connsiteY93" fmla="*/ 201446 h 392527"/>
                  <a:gd name="connsiteX94" fmla="*/ 815250 w 7298040"/>
                  <a:gd name="connsiteY94" fmla="*/ 200095 h 392527"/>
                  <a:gd name="connsiteX95" fmla="*/ 865724 w 7298040"/>
                  <a:gd name="connsiteY95" fmla="*/ 186575 h 392527"/>
                  <a:gd name="connsiteX96" fmla="*/ 907184 w 7298040"/>
                  <a:gd name="connsiteY96" fmla="*/ 176209 h 392527"/>
                  <a:gd name="connsiteX97" fmla="*/ 916198 w 7298040"/>
                  <a:gd name="connsiteY97" fmla="*/ 173956 h 392527"/>
                  <a:gd name="connsiteX98" fmla="*/ 966672 w 7298040"/>
                  <a:gd name="connsiteY98" fmla="*/ 160436 h 392527"/>
                  <a:gd name="connsiteX99" fmla="*/ 993712 w 7298040"/>
                  <a:gd name="connsiteY99" fmla="*/ 151423 h 392527"/>
                  <a:gd name="connsiteX100" fmla="*/ 1016696 w 7298040"/>
                  <a:gd name="connsiteY100" fmla="*/ 143762 h 392527"/>
                  <a:gd name="connsiteX101" fmla="*/ 1061763 w 7298040"/>
                  <a:gd name="connsiteY101" fmla="*/ 126186 h 392527"/>
                  <a:gd name="connsiteX102" fmla="*/ 1067170 w 7298040"/>
                  <a:gd name="connsiteY102" fmla="*/ 123932 h 392527"/>
                  <a:gd name="connsiteX103" fmla="*/ 1117644 w 7298040"/>
                  <a:gd name="connsiteY103" fmla="*/ 100949 h 392527"/>
                  <a:gd name="connsiteX104" fmla="*/ 1118095 w 7298040"/>
                  <a:gd name="connsiteY104" fmla="*/ 100949 h 392527"/>
                  <a:gd name="connsiteX105" fmla="*/ 1168118 w 7298040"/>
                  <a:gd name="connsiteY105" fmla="*/ 76162 h 392527"/>
                  <a:gd name="connsiteX106" fmla="*/ 1169021 w 7298040"/>
                  <a:gd name="connsiteY106" fmla="*/ 75711 h 392527"/>
                  <a:gd name="connsiteX107" fmla="*/ 1218143 w 7298040"/>
                  <a:gd name="connsiteY107" fmla="*/ 51376 h 392527"/>
                  <a:gd name="connsiteX108" fmla="*/ 1219944 w 7298040"/>
                  <a:gd name="connsiteY108" fmla="*/ 50474 h 392527"/>
                  <a:gd name="connsiteX109" fmla="*/ 1268617 w 7298040"/>
                  <a:gd name="connsiteY109" fmla="*/ 28392 h 392527"/>
                  <a:gd name="connsiteX110" fmla="*/ 1275828 w 7298040"/>
                  <a:gd name="connsiteY110" fmla="*/ 25237 h 392527"/>
                  <a:gd name="connsiteX111" fmla="*/ 1319091 w 7298040"/>
                  <a:gd name="connsiteY111" fmla="*/ 6760 h 392527"/>
                  <a:gd name="connsiteX112" fmla="*/ 1335765 w 7298040"/>
                  <a:gd name="connsiteY112" fmla="*/ 0 h 392527"/>
                  <a:gd name="connsiteX113" fmla="*/ 1319091 w 7298040"/>
                  <a:gd name="connsiteY113" fmla="*/ 0 h 392527"/>
                  <a:gd name="connsiteX114" fmla="*/ 1268617 w 7298040"/>
                  <a:gd name="connsiteY114" fmla="*/ 0 h 392527"/>
                  <a:gd name="connsiteX115" fmla="*/ 1218143 w 7298040"/>
                  <a:gd name="connsiteY115" fmla="*/ 0 h 392527"/>
                  <a:gd name="connsiteX116" fmla="*/ 1167667 w 7298040"/>
                  <a:gd name="connsiteY116" fmla="*/ 0 h 392527"/>
                  <a:gd name="connsiteX117" fmla="*/ 1117193 w 7298040"/>
                  <a:gd name="connsiteY117" fmla="*/ 0 h 392527"/>
                  <a:gd name="connsiteX118" fmla="*/ 1066719 w 7298040"/>
                  <a:gd name="connsiteY118" fmla="*/ 0 h 392527"/>
                  <a:gd name="connsiteX119" fmla="*/ 1016245 w 7298040"/>
                  <a:gd name="connsiteY119" fmla="*/ 0 h 392527"/>
                  <a:gd name="connsiteX120" fmla="*/ 965771 w 7298040"/>
                  <a:gd name="connsiteY120" fmla="*/ 0 h 392527"/>
                  <a:gd name="connsiteX121" fmla="*/ 915297 w 7298040"/>
                  <a:gd name="connsiteY121" fmla="*/ 0 h 392527"/>
                  <a:gd name="connsiteX122" fmla="*/ 864823 w 7298040"/>
                  <a:gd name="connsiteY122" fmla="*/ 0 h 392527"/>
                  <a:gd name="connsiteX123" fmla="*/ 814347 w 7298040"/>
                  <a:gd name="connsiteY123" fmla="*/ 0 h 392527"/>
                  <a:gd name="connsiteX124" fmla="*/ 763873 w 7298040"/>
                  <a:gd name="connsiteY124" fmla="*/ 0 h 392527"/>
                  <a:gd name="connsiteX125" fmla="*/ 713399 w 7298040"/>
                  <a:gd name="connsiteY125" fmla="*/ 0 h 392527"/>
                  <a:gd name="connsiteX126" fmla="*/ 662925 w 7298040"/>
                  <a:gd name="connsiteY126" fmla="*/ 0 h 392527"/>
                  <a:gd name="connsiteX127" fmla="*/ 612451 w 7298040"/>
                  <a:gd name="connsiteY127" fmla="*/ 0 h 392527"/>
                  <a:gd name="connsiteX128" fmla="*/ 566483 w 7298040"/>
                  <a:gd name="connsiteY128" fmla="*/ 0 h 392527"/>
                  <a:gd name="connsiteX129" fmla="*/ 562427 w 7298040"/>
                  <a:gd name="connsiteY129" fmla="*/ 2704 h 392527"/>
                  <a:gd name="connsiteX130" fmla="*/ 524120 w 7298040"/>
                  <a:gd name="connsiteY130" fmla="*/ 25237 h 392527"/>
                  <a:gd name="connsiteX131" fmla="*/ 512404 w 7298040"/>
                  <a:gd name="connsiteY131" fmla="*/ 32448 h 392527"/>
                  <a:gd name="connsiteX132" fmla="*/ 472294 w 7298040"/>
                  <a:gd name="connsiteY132" fmla="*/ 50474 h 392527"/>
                  <a:gd name="connsiteX133" fmla="*/ 461930 w 7298040"/>
                  <a:gd name="connsiteY133" fmla="*/ 55432 h 392527"/>
                  <a:gd name="connsiteX134" fmla="*/ 411454 w 7298040"/>
                  <a:gd name="connsiteY134" fmla="*/ 69853 h 392527"/>
                  <a:gd name="connsiteX135" fmla="*/ 360980 w 7298040"/>
                  <a:gd name="connsiteY135" fmla="*/ 69853 h 392527"/>
                  <a:gd name="connsiteX136" fmla="*/ 310506 w 7298040"/>
                  <a:gd name="connsiteY136" fmla="*/ 54981 h 392527"/>
                  <a:gd name="connsiteX137" fmla="*/ 303747 w 7298040"/>
                  <a:gd name="connsiteY137" fmla="*/ 50925 h 392527"/>
                  <a:gd name="connsiteX138" fmla="*/ 264088 w 7298040"/>
                  <a:gd name="connsiteY138" fmla="*/ 25688 h 392527"/>
                  <a:gd name="connsiteX139" fmla="*/ 260032 w 7298040"/>
                  <a:gd name="connsiteY139" fmla="*/ 22984 h 392527"/>
                  <a:gd name="connsiteX140" fmla="*/ 237048 w 7298040"/>
                  <a:gd name="connsiteY140" fmla="*/ 451 h 392527"/>
                  <a:gd name="connsiteX141" fmla="*/ 210008 w 7298040"/>
                  <a:gd name="connsiteY141" fmla="*/ 451 h 392527"/>
                  <a:gd name="connsiteX142" fmla="*/ 159534 w 7298040"/>
                  <a:gd name="connsiteY142" fmla="*/ 451 h 392527"/>
                  <a:gd name="connsiteX143" fmla="*/ 109060 w 7298040"/>
                  <a:gd name="connsiteY143" fmla="*/ 451 h 392527"/>
                  <a:gd name="connsiteX144" fmla="*/ 58586 w 7298040"/>
                  <a:gd name="connsiteY144" fmla="*/ 451 h 392527"/>
                  <a:gd name="connsiteX145" fmla="*/ 8112 w 7298040"/>
                  <a:gd name="connsiteY145" fmla="*/ 451 h 392527"/>
                  <a:gd name="connsiteX146" fmla="*/ 0 w 7298040"/>
                  <a:gd name="connsiteY146" fmla="*/ 451 h 392527"/>
                  <a:gd name="connsiteX147" fmla="*/ 8112 w 7298040"/>
                  <a:gd name="connsiteY147" fmla="*/ 11267 h 392527"/>
                  <a:gd name="connsiteX148" fmla="*/ 17575 w 7298040"/>
                  <a:gd name="connsiteY148" fmla="*/ 25237 h 392527"/>
                  <a:gd name="connsiteX149" fmla="*/ 34249 w 7298040"/>
                  <a:gd name="connsiteY149" fmla="*/ 50474 h 392527"/>
                  <a:gd name="connsiteX150" fmla="*/ 51375 w 7298040"/>
                  <a:gd name="connsiteY150" fmla="*/ 75711 h 392527"/>
                  <a:gd name="connsiteX151" fmla="*/ 58135 w 7298040"/>
                  <a:gd name="connsiteY151" fmla="*/ 85626 h 392527"/>
                  <a:gd name="connsiteX152" fmla="*/ 68049 w 7298040"/>
                  <a:gd name="connsiteY152" fmla="*/ 100498 h 392527"/>
                  <a:gd name="connsiteX153" fmla="*/ 84274 w 7298040"/>
                  <a:gd name="connsiteY153" fmla="*/ 125735 h 392527"/>
                  <a:gd name="connsiteX154" fmla="*/ 100948 w 7298040"/>
                  <a:gd name="connsiteY154" fmla="*/ 150972 h 392527"/>
                  <a:gd name="connsiteX155" fmla="*/ 108609 w 7298040"/>
                  <a:gd name="connsiteY155" fmla="*/ 162239 h 392527"/>
                  <a:gd name="connsiteX156" fmla="*/ 118074 w 7298040"/>
                  <a:gd name="connsiteY156" fmla="*/ 175759 h 392527"/>
                  <a:gd name="connsiteX157" fmla="*/ 135649 w 7298040"/>
                  <a:gd name="connsiteY157" fmla="*/ 200996 h 392527"/>
                  <a:gd name="connsiteX158" fmla="*/ 152774 w 7298040"/>
                  <a:gd name="connsiteY158" fmla="*/ 226233 h 392527"/>
                  <a:gd name="connsiteX159" fmla="*/ 158182 w 7298040"/>
                  <a:gd name="connsiteY159" fmla="*/ 234345 h 392527"/>
                  <a:gd name="connsiteX160" fmla="*/ 172152 w 7298040"/>
                  <a:gd name="connsiteY160" fmla="*/ 251470 h 392527"/>
                  <a:gd name="connsiteX161" fmla="*/ 192884 w 7298040"/>
                  <a:gd name="connsiteY161" fmla="*/ 276707 h 392527"/>
                  <a:gd name="connsiteX162" fmla="*/ 208656 w 7298040"/>
                  <a:gd name="connsiteY162" fmla="*/ 296086 h 392527"/>
                  <a:gd name="connsiteX163" fmla="*/ 214515 w 7298040"/>
                  <a:gd name="connsiteY163" fmla="*/ 301494 h 392527"/>
                  <a:gd name="connsiteX164" fmla="*/ 241104 w 7298040"/>
                  <a:gd name="connsiteY164" fmla="*/ 326731 h 392527"/>
                  <a:gd name="connsiteX165" fmla="*/ 259131 w 7298040"/>
                  <a:gd name="connsiteY165" fmla="*/ 344307 h 392527"/>
                  <a:gd name="connsiteX166" fmla="*/ 270398 w 7298040"/>
                  <a:gd name="connsiteY166" fmla="*/ 351968 h 392527"/>
                  <a:gd name="connsiteX167" fmla="*/ 309154 w 7298040"/>
                  <a:gd name="connsiteY167" fmla="*/ 376755 h 392527"/>
                  <a:gd name="connsiteX168" fmla="*/ 310506 w 7298040"/>
                  <a:gd name="connsiteY168" fmla="*/ 377205 h 392527"/>
                  <a:gd name="connsiteX169" fmla="*/ 362783 w 7298040"/>
                  <a:gd name="connsiteY169" fmla="*/ 392528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7298040" h="392527">
                    <a:moveTo>
                      <a:pt x="4433174" y="27040"/>
                    </a:moveTo>
                    <a:lnTo>
                      <a:pt x="4483649" y="32448"/>
                    </a:lnTo>
                    <a:lnTo>
                      <a:pt x="4534123" y="35152"/>
                    </a:lnTo>
                    <a:lnTo>
                      <a:pt x="4584597" y="31997"/>
                    </a:lnTo>
                    <a:lnTo>
                      <a:pt x="4618396" y="25237"/>
                    </a:lnTo>
                    <a:lnTo>
                      <a:pt x="4635071" y="21632"/>
                    </a:lnTo>
                    <a:lnTo>
                      <a:pt x="4684194" y="0"/>
                    </a:lnTo>
                    <a:lnTo>
                      <a:pt x="4635071" y="0"/>
                    </a:lnTo>
                    <a:lnTo>
                      <a:pt x="4584597" y="0"/>
                    </a:lnTo>
                    <a:lnTo>
                      <a:pt x="4534123" y="0"/>
                    </a:lnTo>
                    <a:lnTo>
                      <a:pt x="4483649" y="0"/>
                    </a:lnTo>
                    <a:lnTo>
                      <a:pt x="4433174" y="0"/>
                    </a:lnTo>
                    <a:lnTo>
                      <a:pt x="4382700" y="0"/>
                    </a:lnTo>
                    <a:lnTo>
                      <a:pt x="4332225" y="0"/>
                    </a:lnTo>
                    <a:lnTo>
                      <a:pt x="4281751" y="0"/>
                    </a:lnTo>
                    <a:lnTo>
                      <a:pt x="4271836" y="0"/>
                    </a:lnTo>
                    <a:lnTo>
                      <a:pt x="4281751" y="2253"/>
                    </a:lnTo>
                    <a:lnTo>
                      <a:pt x="4332225" y="11267"/>
                    </a:lnTo>
                    <a:lnTo>
                      <a:pt x="4382700" y="19379"/>
                    </a:lnTo>
                    <a:lnTo>
                      <a:pt x="4420556" y="24786"/>
                    </a:lnTo>
                    <a:lnTo>
                      <a:pt x="4433174" y="27040"/>
                    </a:lnTo>
                    <a:close/>
                    <a:moveTo>
                      <a:pt x="7046119" y="352419"/>
                    </a:moveTo>
                    <a:lnTo>
                      <a:pt x="7096595" y="361883"/>
                    </a:lnTo>
                    <a:lnTo>
                      <a:pt x="7147069" y="356024"/>
                    </a:lnTo>
                    <a:lnTo>
                      <a:pt x="7158335" y="351517"/>
                    </a:lnTo>
                    <a:lnTo>
                      <a:pt x="7197543" y="335293"/>
                    </a:lnTo>
                    <a:lnTo>
                      <a:pt x="7212865" y="326280"/>
                    </a:lnTo>
                    <a:lnTo>
                      <a:pt x="7248017" y="306000"/>
                    </a:lnTo>
                    <a:lnTo>
                      <a:pt x="7254776" y="301043"/>
                    </a:lnTo>
                    <a:lnTo>
                      <a:pt x="7290379" y="275806"/>
                    </a:lnTo>
                    <a:lnTo>
                      <a:pt x="7298041" y="270398"/>
                    </a:lnTo>
                    <a:lnTo>
                      <a:pt x="7298041" y="251470"/>
                    </a:lnTo>
                    <a:lnTo>
                      <a:pt x="7298041" y="226233"/>
                    </a:lnTo>
                    <a:lnTo>
                      <a:pt x="7298041" y="200996"/>
                    </a:lnTo>
                    <a:lnTo>
                      <a:pt x="7298041" y="176209"/>
                    </a:lnTo>
                    <a:lnTo>
                      <a:pt x="7298041" y="150972"/>
                    </a:lnTo>
                    <a:lnTo>
                      <a:pt x="7298041" y="125735"/>
                    </a:lnTo>
                    <a:lnTo>
                      <a:pt x="7298041" y="100498"/>
                    </a:lnTo>
                    <a:lnTo>
                      <a:pt x="7298041" y="75711"/>
                    </a:lnTo>
                    <a:lnTo>
                      <a:pt x="7298041" y="50474"/>
                    </a:lnTo>
                    <a:lnTo>
                      <a:pt x="7298041" y="25237"/>
                    </a:lnTo>
                    <a:lnTo>
                      <a:pt x="7298041" y="0"/>
                    </a:lnTo>
                    <a:lnTo>
                      <a:pt x="7247566" y="0"/>
                    </a:lnTo>
                    <a:lnTo>
                      <a:pt x="7219175" y="0"/>
                    </a:lnTo>
                    <a:lnTo>
                      <a:pt x="7197092" y="13069"/>
                    </a:lnTo>
                    <a:lnTo>
                      <a:pt x="7167799" y="25237"/>
                    </a:lnTo>
                    <a:lnTo>
                      <a:pt x="7146618" y="33800"/>
                    </a:lnTo>
                    <a:lnTo>
                      <a:pt x="7096143" y="39658"/>
                    </a:lnTo>
                    <a:lnTo>
                      <a:pt x="7045669" y="28392"/>
                    </a:lnTo>
                    <a:lnTo>
                      <a:pt x="7040262" y="25237"/>
                    </a:lnTo>
                    <a:lnTo>
                      <a:pt x="6999701" y="0"/>
                    </a:lnTo>
                    <a:lnTo>
                      <a:pt x="6995195" y="0"/>
                    </a:lnTo>
                    <a:lnTo>
                      <a:pt x="6944720" y="0"/>
                    </a:lnTo>
                    <a:lnTo>
                      <a:pt x="6894246" y="0"/>
                    </a:lnTo>
                    <a:lnTo>
                      <a:pt x="6843772" y="0"/>
                    </a:lnTo>
                    <a:lnTo>
                      <a:pt x="6793298" y="0"/>
                    </a:lnTo>
                    <a:lnTo>
                      <a:pt x="6763554" y="0"/>
                    </a:lnTo>
                    <a:lnTo>
                      <a:pt x="6779327" y="25237"/>
                    </a:lnTo>
                    <a:lnTo>
                      <a:pt x="6793298" y="47320"/>
                    </a:lnTo>
                    <a:lnTo>
                      <a:pt x="6795101" y="50474"/>
                    </a:lnTo>
                    <a:lnTo>
                      <a:pt x="6810873" y="75711"/>
                    </a:lnTo>
                    <a:lnTo>
                      <a:pt x="6826646" y="100949"/>
                    </a:lnTo>
                    <a:lnTo>
                      <a:pt x="6841519" y="126186"/>
                    </a:lnTo>
                    <a:lnTo>
                      <a:pt x="6843321" y="129340"/>
                    </a:lnTo>
                    <a:lnTo>
                      <a:pt x="6858193" y="151423"/>
                    </a:lnTo>
                    <a:lnTo>
                      <a:pt x="6873967" y="176660"/>
                    </a:lnTo>
                    <a:lnTo>
                      <a:pt x="6890641" y="201897"/>
                    </a:lnTo>
                    <a:lnTo>
                      <a:pt x="6893345" y="206404"/>
                    </a:lnTo>
                    <a:lnTo>
                      <a:pt x="6909119" y="227134"/>
                    </a:lnTo>
                    <a:lnTo>
                      <a:pt x="6928497" y="252371"/>
                    </a:lnTo>
                    <a:lnTo>
                      <a:pt x="6943368" y="272201"/>
                    </a:lnTo>
                    <a:lnTo>
                      <a:pt x="6948326" y="277158"/>
                    </a:lnTo>
                    <a:lnTo>
                      <a:pt x="6973563" y="302395"/>
                    </a:lnTo>
                    <a:lnTo>
                      <a:pt x="6993392" y="322224"/>
                    </a:lnTo>
                    <a:lnTo>
                      <a:pt x="7002405" y="327632"/>
                    </a:lnTo>
                    <a:lnTo>
                      <a:pt x="7042966" y="352869"/>
                    </a:lnTo>
                    <a:lnTo>
                      <a:pt x="7046119" y="352419"/>
                    </a:lnTo>
                    <a:close/>
                    <a:moveTo>
                      <a:pt x="362783" y="392528"/>
                    </a:moveTo>
                    <a:lnTo>
                      <a:pt x="413257" y="391626"/>
                    </a:lnTo>
                    <a:lnTo>
                      <a:pt x="463732" y="379008"/>
                    </a:lnTo>
                    <a:lnTo>
                      <a:pt x="467338" y="377205"/>
                    </a:lnTo>
                    <a:lnTo>
                      <a:pt x="514206" y="354221"/>
                    </a:lnTo>
                    <a:lnTo>
                      <a:pt x="518263" y="351968"/>
                    </a:lnTo>
                    <a:lnTo>
                      <a:pt x="560625" y="326731"/>
                    </a:lnTo>
                    <a:lnTo>
                      <a:pt x="564230" y="324478"/>
                    </a:lnTo>
                    <a:lnTo>
                      <a:pt x="600734" y="301494"/>
                    </a:lnTo>
                    <a:lnTo>
                      <a:pt x="614253" y="292931"/>
                    </a:lnTo>
                    <a:lnTo>
                      <a:pt x="642195" y="276257"/>
                    </a:lnTo>
                    <a:lnTo>
                      <a:pt x="664277" y="263638"/>
                    </a:lnTo>
                    <a:lnTo>
                      <a:pt x="687711" y="251470"/>
                    </a:lnTo>
                    <a:lnTo>
                      <a:pt x="714300" y="237049"/>
                    </a:lnTo>
                    <a:lnTo>
                      <a:pt x="740439" y="226684"/>
                    </a:lnTo>
                    <a:lnTo>
                      <a:pt x="764776" y="216769"/>
                    </a:lnTo>
                    <a:lnTo>
                      <a:pt x="810743" y="201446"/>
                    </a:lnTo>
                    <a:lnTo>
                      <a:pt x="815250" y="200095"/>
                    </a:lnTo>
                    <a:lnTo>
                      <a:pt x="865724" y="186575"/>
                    </a:lnTo>
                    <a:lnTo>
                      <a:pt x="907184" y="176209"/>
                    </a:lnTo>
                    <a:lnTo>
                      <a:pt x="916198" y="173956"/>
                    </a:lnTo>
                    <a:lnTo>
                      <a:pt x="966672" y="160436"/>
                    </a:lnTo>
                    <a:lnTo>
                      <a:pt x="993712" y="151423"/>
                    </a:lnTo>
                    <a:lnTo>
                      <a:pt x="1016696" y="143762"/>
                    </a:lnTo>
                    <a:lnTo>
                      <a:pt x="1061763" y="126186"/>
                    </a:lnTo>
                    <a:lnTo>
                      <a:pt x="1067170" y="123932"/>
                    </a:lnTo>
                    <a:lnTo>
                      <a:pt x="1117644" y="100949"/>
                    </a:lnTo>
                    <a:lnTo>
                      <a:pt x="1118095" y="100949"/>
                    </a:lnTo>
                    <a:lnTo>
                      <a:pt x="1168118" y="76162"/>
                    </a:lnTo>
                    <a:lnTo>
                      <a:pt x="1169021" y="75711"/>
                    </a:lnTo>
                    <a:lnTo>
                      <a:pt x="1218143" y="51376"/>
                    </a:lnTo>
                    <a:lnTo>
                      <a:pt x="1219944" y="50474"/>
                    </a:lnTo>
                    <a:lnTo>
                      <a:pt x="1268617" y="28392"/>
                    </a:lnTo>
                    <a:lnTo>
                      <a:pt x="1275828" y="25237"/>
                    </a:lnTo>
                    <a:lnTo>
                      <a:pt x="1319091" y="6760"/>
                    </a:lnTo>
                    <a:lnTo>
                      <a:pt x="1335765" y="0"/>
                    </a:lnTo>
                    <a:lnTo>
                      <a:pt x="1319091" y="0"/>
                    </a:lnTo>
                    <a:lnTo>
                      <a:pt x="1268617" y="0"/>
                    </a:lnTo>
                    <a:lnTo>
                      <a:pt x="1218143" y="0"/>
                    </a:lnTo>
                    <a:lnTo>
                      <a:pt x="1167667" y="0"/>
                    </a:lnTo>
                    <a:lnTo>
                      <a:pt x="1117193" y="0"/>
                    </a:lnTo>
                    <a:lnTo>
                      <a:pt x="1066719" y="0"/>
                    </a:lnTo>
                    <a:lnTo>
                      <a:pt x="1016245" y="0"/>
                    </a:lnTo>
                    <a:lnTo>
                      <a:pt x="965771" y="0"/>
                    </a:lnTo>
                    <a:lnTo>
                      <a:pt x="915297" y="0"/>
                    </a:lnTo>
                    <a:lnTo>
                      <a:pt x="864823" y="0"/>
                    </a:lnTo>
                    <a:lnTo>
                      <a:pt x="814347" y="0"/>
                    </a:lnTo>
                    <a:lnTo>
                      <a:pt x="763873" y="0"/>
                    </a:lnTo>
                    <a:lnTo>
                      <a:pt x="713399" y="0"/>
                    </a:lnTo>
                    <a:lnTo>
                      <a:pt x="662925" y="0"/>
                    </a:lnTo>
                    <a:lnTo>
                      <a:pt x="612451" y="0"/>
                    </a:lnTo>
                    <a:lnTo>
                      <a:pt x="566483" y="0"/>
                    </a:lnTo>
                    <a:lnTo>
                      <a:pt x="562427" y="2704"/>
                    </a:lnTo>
                    <a:lnTo>
                      <a:pt x="524120" y="25237"/>
                    </a:lnTo>
                    <a:lnTo>
                      <a:pt x="512404" y="32448"/>
                    </a:lnTo>
                    <a:lnTo>
                      <a:pt x="472294" y="50474"/>
                    </a:lnTo>
                    <a:lnTo>
                      <a:pt x="461930" y="55432"/>
                    </a:lnTo>
                    <a:lnTo>
                      <a:pt x="411454" y="69853"/>
                    </a:lnTo>
                    <a:lnTo>
                      <a:pt x="360980" y="69853"/>
                    </a:lnTo>
                    <a:lnTo>
                      <a:pt x="310506" y="54981"/>
                    </a:lnTo>
                    <a:lnTo>
                      <a:pt x="303747" y="50925"/>
                    </a:lnTo>
                    <a:lnTo>
                      <a:pt x="264088" y="25688"/>
                    </a:lnTo>
                    <a:lnTo>
                      <a:pt x="260032" y="22984"/>
                    </a:lnTo>
                    <a:lnTo>
                      <a:pt x="237048" y="451"/>
                    </a:lnTo>
                    <a:lnTo>
                      <a:pt x="210008" y="451"/>
                    </a:lnTo>
                    <a:lnTo>
                      <a:pt x="159534" y="451"/>
                    </a:lnTo>
                    <a:lnTo>
                      <a:pt x="109060" y="451"/>
                    </a:lnTo>
                    <a:lnTo>
                      <a:pt x="58586" y="451"/>
                    </a:lnTo>
                    <a:lnTo>
                      <a:pt x="8112" y="451"/>
                    </a:lnTo>
                    <a:lnTo>
                      <a:pt x="0" y="451"/>
                    </a:ln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09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6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62783" y="392528"/>
                    </a:lnTo>
                    <a:close/>
                  </a:path>
                </a:pathLst>
              </a:custGeom>
              <a:solidFill>
                <a:srgbClr val="DB6B55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任意多边形: 形状 25">
                <a:extLst>
                  <a:ext uri="{FF2B5EF4-FFF2-40B4-BE49-F238E27FC236}">
                    <a16:creationId xmlns:a16="http://schemas.microsoft.com/office/drawing/2014/main" id="{0DDA9991-D0C0-3A34-2E33-C7A91BD28E43}"/>
                  </a:ext>
                </a:extLst>
              </p:cNvPr>
              <p:cNvSpPr/>
              <p:nvPr/>
            </p:nvSpPr>
            <p:spPr>
              <a:xfrm>
                <a:off x="16830287" y="-11066739"/>
                <a:ext cx="6980323" cy="69852"/>
              </a:xfrm>
              <a:custGeom>
                <a:avLst/>
                <a:gdLst>
                  <a:gd name="connsiteX0" fmla="*/ 6807268 w 6980323"/>
                  <a:gd name="connsiteY0" fmla="*/ 28392 h 69852"/>
                  <a:gd name="connsiteX1" fmla="*/ 6857744 w 6980323"/>
                  <a:gd name="connsiteY1" fmla="*/ 39658 h 69852"/>
                  <a:gd name="connsiteX2" fmla="*/ 6908218 w 6980323"/>
                  <a:gd name="connsiteY2" fmla="*/ 33800 h 69852"/>
                  <a:gd name="connsiteX3" fmla="*/ 6928948 w 6980323"/>
                  <a:gd name="connsiteY3" fmla="*/ 25237 h 69852"/>
                  <a:gd name="connsiteX4" fmla="*/ 6958241 w 6980323"/>
                  <a:gd name="connsiteY4" fmla="*/ 13069 h 69852"/>
                  <a:gd name="connsiteX5" fmla="*/ 6980324 w 6980323"/>
                  <a:gd name="connsiteY5" fmla="*/ 0 h 69852"/>
                  <a:gd name="connsiteX6" fmla="*/ 6958241 w 6980323"/>
                  <a:gd name="connsiteY6" fmla="*/ 0 h 69852"/>
                  <a:gd name="connsiteX7" fmla="*/ 6907767 w 6980323"/>
                  <a:gd name="connsiteY7" fmla="*/ 0 h 69852"/>
                  <a:gd name="connsiteX8" fmla="*/ 6857293 w 6980323"/>
                  <a:gd name="connsiteY8" fmla="*/ 0 h 69852"/>
                  <a:gd name="connsiteX9" fmla="*/ 6806818 w 6980323"/>
                  <a:gd name="connsiteY9" fmla="*/ 0 h 69852"/>
                  <a:gd name="connsiteX10" fmla="*/ 6760850 w 6980323"/>
                  <a:gd name="connsiteY10" fmla="*/ 0 h 69852"/>
                  <a:gd name="connsiteX11" fmla="*/ 6801411 w 6980323"/>
                  <a:gd name="connsiteY11" fmla="*/ 25237 h 69852"/>
                  <a:gd name="connsiteX12" fmla="*/ 6807268 w 6980323"/>
                  <a:gd name="connsiteY12" fmla="*/ 28392 h 69852"/>
                  <a:gd name="connsiteX13" fmla="*/ 73458 w 6980323"/>
                  <a:gd name="connsiteY13" fmla="*/ 54530 h 69852"/>
                  <a:gd name="connsiteX14" fmla="*/ 123932 w 6980323"/>
                  <a:gd name="connsiteY14" fmla="*/ 69853 h 69852"/>
                  <a:gd name="connsiteX15" fmla="*/ 174406 w 6980323"/>
                  <a:gd name="connsiteY15" fmla="*/ 69853 h 69852"/>
                  <a:gd name="connsiteX16" fmla="*/ 224881 w 6980323"/>
                  <a:gd name="connsiteY16" fmla="*/ 55432 h 69852"/>
                  <a:gd name="connsiteX17" fmla="*/ 235246 w 6980323"/>
                  <a:gd name="connsiteY17" fmla="*/ 50474 h 69852"/>
                  <a:gd name="connsiteX18" fmla="*/ 275355 w 6980323"/>
                  <a:gd name="connsiteY18" fmla="*/ 32448 h 69852"/>
                  <a:gd name="connsiteX19" fmla="*/ 287072 w 6980323"/>
                  <a:gd name="connsiteY19" fmla="*/ 25237 h 69852"/>
                  <a:gd name="connsiteX20" fmla="*/ 325379 w 6980323"/>
                  <a:gd name="connsiteY20" fmla="*/ 2704 h 69852"/>
                  <a:gd name="connsiteX21" fmla="*/ 329435 w 6980323"/>
                  <a:gd name="connsiteY21" fmla="*/ 0 h 69852"/>
                  <a:gd name="connsiteX22" fmla="*/ 325379 w 6980323"/>
                  <a:gd name="connsiteY22" fmla="*/ 0 h 69852"/>
                  <a:gd name="connsiteX23" fmla="*/ 274905 w 6980323"/>
                  <a:gd name="connsiteY23" fmla="*/ 0 h 69852"/>
                  <a:gd name="connsiteX24" fmla="*/ 224431 w 6980323"/>
                  <a:gd name="connsiteY24" fmla="*/ 0 h 69852"/>
                  <a:gd name="connsiteX25" fmla="*/ 173955 w 6980323"/>
                  <a:gd name="connsiteY25" fmla="*/ 0 h 69852"/>
                  <a:gd name="connsiteX26" fmla="*/ 123932 w 6980323"/>
                  <a:gd name="connsiteY26" fmla="*/ 0 h 69852"/>
                  <a:gd name="connsiteX27" fmla="*/ 73458 w 6980323"/>
                  <a:gd name="connsiteY27" fmla="*/ 0 h 69852"/>
                  <a:gd name="connsiteX28" fmla="*/ 22984 w 6980323"/>
                  <a:gd name="connsiteY28" fmla="*/ 0 h 69852"/>
                  <a:gd name="connsiteX29" fmla="*/ 0 w 6980323"/>
                  <a:gd name="connsiteY29" fmla="*/ 0 h 69852"/>
                  <a:gd name="connsiteX30" fmla="*/ 22984 w 6980323"/>
                  <a:gd name="connsiteY30" fmla="*/ 22533 h 69852"/>
                  <a:gd name="connsiteX31" fmla="*/ 27040 w 6980323"/>
                  <a:gd name="connsiteY31" fmla="*/ 25237 h 69852"/>
                  <a:gd name="connsiteX32" fmla="*/ 66699 w 6980323"/>
                  <a:gd name="connsiteY32" fmla="*/ 50474 h 69852"/>
                  <a:gd name="connsiteX33" fmla="*/ 73458 w 6980323"/>
                  <a:gd name="connsiteY33" fmla="*/ 5453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980323" h="69852">
                    <a:moveTo>
                      <a:pt x="6807268" y="28392"/>
                    </a:moveTo>
                    <a:lnTo>
                      <a:pt x="6857744" y="39658"/>
                    </a:lnTo>
                    <a:lnTo>
                      <a:pt x="6908218" y="33800"/>
                    </a:lnTo>
                    <a:lnTo>
                      <a:pt x="6928948" y="25237"/>
                    </a:lnTo>
                    <a:lnTo>
                      <a:pt x="6958241" y="13069"/>
                    </a:lnTo>
                    <a:lnTo>
                      <a:pt x="6980324" y="0"/>
                    </a:lnTo>
                    <a:lnTo>
                      <a:pt x="6958241" y="0"/>
                    </a:lnTo>
                    <a:lnTo>
                      <a:pt x="6907767" y="0"/>
                    </a:lnTo>
                    <a:lnTo>
                      <a:pt x="6857293" y="0"/>
                    </a:lnTo>
                    <a:lnTo>
                      <a:pt x="6806818" y="0"/>
                    </a:lnTo>
                    <a:lnTo>
                      <a:pt x="6760850" y="0"/>
                    </a:lnTo>
                    <a:lnTo>
                      <a:pt x="6801411" y="25237"/>
                    </a:lnTo>
                    <a:lnTo>
                      <a:pt x="6807268" y="28392"/>
                    </a:lnTo>
                    <a:close/>
                    <a:moveTo>
                      <a:pt x="73458" y="54530"/>
                    </a:moveTo>
                    <a:lnTo>
                      <a:pt x="123932" y="69853"/>
                    </a:lnTo>
                    <a:lnTo>
                      <a:pt x="174406" y="69853"/>
                    </a:lnTo>
                    <a:lnTo>
                      <a:pt x="224881" y="55432"/>
                    </a:lnTo>
                    <a:lnTo>
                      <a:pt x="235246" y="50474"/>
                    </a:lnTo>
                    <a:lnTo>
                      <a:pt x="275355" y="32448"/>
                    </a:lnTo>
                    <a:lnTo>
                      <a:pt x="287072" y="25237"/>
                    </a:lnTo>
                    <a:lnTo>
                      <a:pt x="325379" y="2704"/>
                    </a:lnTo>
                    <a:lnTo>
                      <a:pt x="329435" y="0"/>
                    </a:lnTo>
                    <a:lnTo>
                      <a:pt x="325379" y="0"/>
                    </a:lnTo>
                    <a:lnTo>
                      <a:pt x="274905" y="0"/>
                    </a:lnTo>
                    <a:lnTo>
                      <a:pt x="224431" y="0"/>
                    </a:lnTo>
                    <a:lnTo>
                      <a:pt x="173955" y="0"/>
                    </a:lnTo>
                    <a:lnTo>
                      <a:pt x="123932" y="0"/>
                    </a:lnTo>
                    <a:lnTo>
                      <a:pt x="73458" y="0"/>
                    </a:lnTo>
                    <a:lnTo>
                      <a:pt x="22984" y="0"/>
                    </a:lnTo>
                    <a:lnTo>
                      <a:pt x="0" y="0"/>
                    </a:lnTo>
                    <a:lnTo>
                      <a:pt x="22984" y="22533"/>
                    </a:lnTo>
                    <a:lnTo>
                      <a:pt x="27040" y="25237"/>
                    </a:lnTo>
                    <a:lnTo>
                      <a:pt x="66699" y="50474"/>
                    </a:lnTo>
                    <a:lnTo>
                      <a:pt x="73458" y="54530"/>
                    </a:lnTo>
                    <a:close/>
                  </a:path>
                </a:pathLst>
              </a:custGeom>
              <a:solidFill>
                <a:srgbClr val="D05548"/>
              </a:solidFill>
              <a:ln w="450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任意多边形: 形状 26">
                <a:extLst>
                  <a:ext uri="{FF2B5EF4-FFF2-40B4-BE49-F238E27FC236}">
                    <a16:creationId xmlns:a16="http://schemas.microsoft.com/office/drawing/2014/main" id="{F5DC8E60-1DE1-0B63-044F-5EAC2F1C4AC9}"/>
                  </a:ext>
                </a:extLst>
              </p:cNvPr>
              <p:cNvSpPr/>
              <p:nvPr/>
            </p:nvSpPr>
            <p:spPr>
              <a:xfrm>
                <a:off x="16401256" y="-7634938"/>
                <a:ext cx="6861348" cy="312760"/>
              </a:xfrm>
              <a:custGeom>
                <a:avLst/>
                <a:gdLst>
                  <a:gd name="connsiteX0" fmla="*/ 0 w 6861348"/>
                  <a:gd name="connsiteY0" fmla="*/ 276707 h 312760"/>
                  <a:gd name="connsiteX1" fmla="*/ 50474 w 6861348"/>
                  <a:gd name="connsiteY1" fmla="*/ 292931 h 312760"/>
                  <a:gd name="connsiteX2" fmla="*/ 78415 w 6861348"/>
                  <a:gd name="connsiteY2" fmla="*/ 312310 h 312760"/>
                  <a:gd name="connsiteX3" fmla="*/ 6425556 w 6861348"/>
                  <a:gd name="connsiteY3" fmla="*/ 312310 h 312760"/>
                  <a:gd name="connsiteX4" fmla="*/ 6589147 w 6861348"/>
                  <a:gd name="connsiteY4" fmla="*/ 237049 h 312760"/>
                  <a:gd name="connsiteX5" fmla="*/ 6633313 w 6861348"/>
                  <a:gd name="connsiteY5" fmla="*/ 223078 h 312760"/>
                  <a:gd name="connsiteX6" fmla="*/ 6683787 w 6861348"/>
                  <a:gd name="connsiteY6" fmla="*/ 215868 h 312760"/>
                  <a:gd name="connsiteX7" fmla="*/ 6734261 w 6861348"/>
                  <a:gd name="connsiteY7" fmla="*/ 221726 h 312760"/>
                  <a:gd name="connsiteX8" fmla="*/ 6784735 w 6861348"/>
                  <a:gd name="connsiteY8" fmla="*/ 243358 h 312760"/>
                  <a:gd name="connsiteX9" fmla="*/ 6838364 w 6861348"/>
                  <a:gd name="connsiteY9" fmla="*/ 287073 h 312760"/>
                  <a:gd name="connsiteX10" fmla="*/ 6861348 w 6861348"/>
                  <a:gd name="connsiteY10" fmla="*/ 312310 h 312760"/>
                  <a:gd name="connsiteX11" fmla="*/ 5030753 w 6861348"/>
                  <a:gd name="connsiteY11" fmla="*/ 312310 h 312760"/>
                  <a:gd name="connsiteX12" fmla="*/ 5175867 w 6861348"/>
                  <a:gd name="connsiteY12" fmla="*/ 148268 h 312760"/>
                  <a:gd name="connsiteX13" fmla="*/ 5251128 w 6861348"/>
                  <a:gd name="connsiteY13" fmla="*/ 86077 h 312760"/>
                  <a:gd name="connsiteX14" fmla="*/ 5276365 w 6861348"/>
                  <a:gd name="connsiteY14" fmla="*/ 69402 h 312760"/>
                  <a:gd name="connsiteX15" fmla="*/ 5326839 w 6861348"/>
                  <a:gd name="connsiteY15" fmla="*/ 49573 h 312760"/>
                  <a:gd name="connsiteX16" fmla="*/ 5377313 w 6861348"/>
                  <a:gd name="connsiteY16" fmla="*/ 43714 h 312760"/>
                  <a:gd name="connsiteX17" fmla="*/ 5427789 w 6861348"/>
                  <a:gd name="connsiteY17" fmla="*/ 51376 h 312760"/>
                  <a:gd name="connsiteX18" fmla="*/ 5478263 w 6861348"/>
                  <a:gd name="connsiteY18" fmla="*/ 71205 h 312760"/>
                  <a:gd name="connsiteX19" fmla="*/ 5543608 w 6861348"/>
                  <a:gd name="connsiteY19" fmla="*/ 111314 h 312760"/>
                  <a:gd name="connsiteX20" fmla="*/ 5608054 w 6861348"/>
                  <a:gd name="connsiteY20" fmla="*/ 161788 h 312760"/>
                  <a:gd name="connsiteX21" fmla="*/ 5692777 w 6861348"/>
                  <a:gd name="connsiteY21" fmla="*/ 237049 h 312760"/>
                  <a:gd name="connsiteX22" fmla="*/ 5778854 w 6861348"/>
                  <a:gd name="connsiteY22" fmla="*/ 312310 h 312760"/>
                  <a:gd name="connsiteX23" fmla="*/ 1771106 w 6861348"/>
                  <a:gd name="connsiteY23" fmla="*/ 312310 h 312760"/>
                  <a:gd name="connsiteX24" fmla="*/ 1832397 w 6861348"/>
                  <a:gd name="connsiteY24" fmla="*/ 261835 h 312760"/>
                  <a:gd name="connsiteX25" fmla="*/ 1938753 w 6861348"/>
                  <a:gd name="connsiteY25" fmla="*/ 161338 h 312760"/>
                  <a:gd name="connsiteX26" fmla="*/ 2010408 w 6861348"/>
                  <a:gd name="connsiteY26" fmla="*/ 95541 h 312760"/>
                  <a:gd name="connsiteX27" fmla="*/ 2060882 w 6861348"/>
                  <a:gd name="connsiteY27" fmla="*/ 56333 h 312760"/>
                  <a:gd name="connsiteX28" fmla="*/ 2111356 w 6861348"/>
                  <a:gd name="connsiteY28" fmla="*/ 27040 h 312760"/>
                  <a:gd name="connsiteX29" fmla="*/ 2161832 w 6861348"/>
                  <a:gd name="connsiteY29" fmla="*/ 8112 h 312760"/>
                  <a:gd name="connsiteX30" fmla="*/ 2212306 w 6861348"/>
                  <a:gd name="connsiteY30" fmla="*/ 0 h 312760"/>
                  <a:gd name="connsiteX31" fmla="*/ 2262780 w 6861348"/>
                  <a:gd name="connsiteY31" fmla="*/ 1352 h 312760"/>
                  <a:gd name="connsiteX32" fmla="*/ 2317310 w 6861348"/>
                  <a:gd name="connsiteY32" fmla="*/ 10365 h 312760"/>
                  <a:gd name="connsiteX33" fmla="*/ 2413752 w 6861348"/>
                  <a:gd name="connsiteY33" fmla="*/ 37405 h 312760"/>
                  <a:gd name="connsiteX34" fmla="*/ 2546248 w 6861348"/>
                  <a:gd name="connsiteY34" fmla="*/ 85626 h 312760"/>
                  <a:gd name="connsiteX35" fmla="*/ 2614748 w 6861348"/>
                  <a:gd name="connsiteY35" fmla="*/ 114018 h 312760"/>
                  <a:gd name="connsiteX36" fmla="*/ 2715246 w 6861348"/>
                  <a:gd name="connsiteY36" fmla="*/ 164492 h 312760"/>
                  <a:gd name="connsiteX37" fmla="*/ 2815743 w 6861348"/>
                  <a:gd name="connsiteY37" fmla="*/ 218121 h 312760"/>
                  <a:gd name="connsiteX38" fmla="*/ 2866217 w 6861348"/>
                  <a:gd name="connsiteY38" fmla="*/ 243358 h 312760"/>
                  <a:gd name="connsiteX39" fmla="*/ 2916693 w 6861348"/>
                  <a:gd name="connsiteY39" fmla="*/ 263638 h 312760"/>
                  <a:gd name="connsiteX40" fmla="*/ 2967167 w 6861348"/>
                  <a:gd name="connsiteY40" fmla="*/ 278059 h 312760"/>
                  <a:gd name="connsiteX41" fmla="*/ 3017641 w 6861348"/>
                  <a:gd name="connsiteY41" fmla="*/ 285720 h 312760"/>
                  <a:gd name="connsiteX42" fmla="*/ 3068115 w 6861348"/>
                  <a:gd name="connsiteY42" fmla="*/ 286171 h 312760"/>
                  <a:gd name="connsiteX43" fmla="*/ 3118589 w 6861348"/>
                  <a:gd name="connsiteY43" fmla="*/ 278961 h 312760"/>
                  <a:gd name="connsiteX44" fmla="*/ 3188892 w 6861348"/>
                  <a:gd name="connsiteY44" fmla="*/ 261835 h 312760"/>
                  <a:gd name="connsiteX45" fmla="*/ 3420083 w 6861348"/>
                  <a:gd name="connsiteY45" fmla="*/ 187927 h 312760"/>
                  <a:gd name="connsiteX46" fmla="*/ 3470557 w 6861348"/>
                  <a:gd name="connsiteY46" fmla="*/ 182518 h 312760"/>
                  <a:gd name="connsiteX47" fmla="*/ 3535453 w 6861348"/>
                  <a:gd name="connsiteY47" fmla="*/ 186575 h 312760"/>
                  <a:gd name="connsiteX48" fmla="*/ 3571055 w 6861348"/>
                  <a:gd name="connsiteY48" fmla="*/ 193785 h 312760"/>
                  <a:gd name="connsiteX49" fmla="*/ 3626036 w 6861348"/>
                  <a:gd name="connsiteY49" fmla="*/ 211812 h 312760"/>
                  <a:gd name="connsiteX50" fmla="*/ 3731491 w 6861348"/>
                  <a:gd name="connsiteY50" fmla="*/ 262286 h 312760"/>
                  <a:gd name="connsiteX51" fmla="*/ 3822525 w 6861348"/>
                  <a:gd name="connsiteY51" fmla="*/ 307352 h 312760"/>
                  <a:gd name="connsiteX52" fmla="*/ 3835594 w 6861348"/>
                  <a:gd name="connsiteY52" fmla="*/ 312760 h 312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861348" h="312760">
                    <a:moveTo>
                      <a:pt x="0" y="276707"/>
                    </a:moveTo>
                    <a:lnTo>
                      <a:pt x="50474" y="292931"/>
                    </a:lnTo>
                    <a:lnTo>
                      <a:pt x="78415" y="312310"/>
                    </a:lnTo>
                    <a:moveTo>
                      <a:pt x="6425556" y="312310"/>
                    </a:moveTo>
                    <a:lnTo>
                      <a:pt x="6589147" y="237049"/>
                    </a:lnTo>
                    <a:lnTo>
                      <a:pt x="6633313" y="223078"/>
                    </a:lnTo>
                    <a:lnTo>
                      <a:pt x="6683787" y="215868"/>
                    </a:lnTo>
                    <a:lnTo>
                      <a:pt x="6734261" y="221726"/>
                    </a:lnTo>
                    <a:lnTo>
                      <a:pt x="6784735" y="243358"/>
                    </a:lnTo>
                    <a:lnTo>
                      <a:pt x="6838364" y="287073"/>
                    </a:lnTo>
                    <a:lnTo>
                      <a:pt x="6861348" y="312310"/>
                    </a:lnTo>
                    <a:moveTo>
                      <a:pt x="5030753" y="312310"/>
                    </a:moveTo>
                    <a:lnTo>
                      <a:pt x="5175867" y="148268"/>
                    </a:lnTo>
                    <a:lnTo>
                      <a:pt x="5251128" y="86077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77313" y="43714"/>
                    </a:lnTo>
                    <a:lnTo>
                      <a:pt x="5427789" y="51376"/>
                    </a:lnTo>
                    <a:lnTo>
                      <a:pt x="5478263" y="71205"/>
                    </a:lnTo>
                    <a:lnTo>
                      <a:pt x="5543608" y="111314"/>
                    </a:lnTo>
                    <a:lnTo>
                      <a:pt x="5608054" y="161788"/>
                    </a:lnTo>
                    <a:lnTo>
                      <a:pt x="5692777" y="237049"/>
                    </a:lnTo>
                    <a:lnTo>
                      <a:pt x="5778854" y="312310"/>
                    </a:lnTo>
                    <a:moveTo>
                      <a:pt x="1771106" y="312310"/>
                    </a:moveTo>
                    <a:lnTo>
                      <a:pt x="1832397" y="261835"/>
                    </a:lnTo>
                    <a:lnTo>
                      <a:pt x="1938753" y="161338"/>
                    </a:lnTo>
                    <a:lnTo>
                      <a:pt x="2010408" y="95541"/>
                    </a:lnTo>
                    <a:lnTo>
                      <a:pt x="2060882" y="56333"/>
                    </a:lnTo>
                    <a:lnTo>
                      <a:pt x="2111356" y="27040"/>
                    </a:lnTo>
                    <a:lnTo>
                      <a:pt x="2161832" y="8112"/>
                    </a:lnTo>
                    <a:lnTo>
                      <a:pt x="2212306" y="0"/>
                    </a:lnTo>
                    <a:lnTo>
                      <a:pt x="2262780" y="1352"/>
                    </a:lnTo>
                    <a:lnTo>
                      <a:pt x="2317310" y="10365"/>
                    </a:lnTo>
                    <a:lnTo>
                      <a:pt x="2413752" y="37405"/>
                    </a:lnTo>
                    <a:lnTo>
                      <a:pt x="2546248" y="85626"/>
                    </a:lnTo>
                    <a:lnTo>
                      <a:pt x="2614748" y="114018"/>
                    </a:lnTo>
                    <a:lnTo>
                      <a:pt x="2715246" y="164492"/>
                    </a:lnTo>
                    <a:lnTo>
                      <a:pt x="2815743" y="218121"/>
                    </a:lnTo>
                    <a:lnTo>
                      <a:pt x="2866217" y="243358"/>
                    </a:lnTo>
                    <a:lnTo>
                      <a:pt x="2916693" y="263638"/>
                    </a:lnTo>
                    <a:lnTo>
                      <a:pt x="2967167" y="278059"/>
                    </a:lnTo>
                    <a:lnTo>
                      <a:pt x="3017641" y="285720"/>
                    </a:lnTo>
                    <a:lnTo>
                      <a:pt x="3068115" y="286171"/>
                    </a:lnTo>
                    <a:lnTo>
                      <a:pt x="3118589" y="278961"/>
                    </a:lnTo>
                    <a:lnTo>
                      <a:pt x="3188892" y="261835"/>
                    </a:lnTo>
                    <a:lnTo>
                      <a:pt x="3420083" y="187927"/>
                    </a:lnTo>
                    <a:lnTo>
                      <a:pt x="3470557" y="182518"/>
                    </a:lnTo>
                    <a:lnTo>
                      <a:pt x="3535453" y="186575"/>
                    </a:lnTo>
                    <a:lnTo>
                      <a:pt x="3571055" y="193785"/>
                    </a:lnTo>
                    <a:lnTo>
                      <a:pt x="3626036" y="211812"/>
                    </a:lnTo>
                    <a:lnTo>
                      <a:pt x="3731491" y="262286"/>
                    </a:lnTo>
                    <a:lnTo>
                      <a:pt x="3822525" y="307352"/>
                    </a:lnTo>
                    <a:lnTo>
                      <a:pt x="3835594" y="31276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任意多边形: 形状 27">
                <a:extLst>
                  <a:ext uri="{FF2B5EF4-FFF2-40B4-BE49-F238E27FC236}">
                    <a16:creationId xmlns:a16="http://schemas.microsoft.com/office/drawing/2014/main" id="{DACCFF24-50D8-CFC8-ADD6-184E5DE634D9}"/>
                  </a:ext>
                </a:extLst>
              </p:cNvPr>
              <p:cNvSpPr/>
              <p:nvPr/>
            </p:nvSpPr>
            <p:spPr>
              <a:xfrm>
                <a:off x="16401256" y="-7956712"/>
                <a:ext cx="7083975" cy="634534"/>
              </a:xfrm>
              <a:custGeom>
                <a:avLst/>
                <a:gdLst>
                  <a:gd name="connsiteX0" fmla="*/ 0 w 7083975"/>
                  <a:gd name="connsiteY0" fmla="*/ 276256 h 634534"/>
                  <a:gd name="connsiteX1" fmla="*/ 50474 w 7083975"/>
                  <a:gd name="connsiteY1" fmla="*/ 291579 h 634534"/>
                  <a:gd name="connsiteX2" fmla="*/ 105905 w 7083975"/>
                  <a:gd name="connsiteY2" fmla="*/ 332589 h 634534"/>
                  <a:gd name="connsiteX3" fmla="*/ 153225 w 7083975"/>
                  <a:gd name="connsiteY3" fmla="*/ 383064 h 634534"/>
                  <a:gd name="connsiteX4" fmla="*/ 226232 w 7083975"/>
                  <a:gd name="connsiteY4" fmla="*/ 483562 h 634534"/>
                  <a:gd name="connsiteX5" fmla="*/ 326731 w 7083975"/>
                  <a:gd name="connsiteY5" fmla="*/ 634534 h 634534"/>
                  <a:gd name="connsiteX6" fmla="*/ 1013992 w 7083975"/>
                  <a:gd name="connsiteY6" fmla="*/ 634083 h 634534"/>
                  <a:gd name="connsiteX7" fmla="*/ 1205974 w 7083975"/>
                  <a:gd name="connsiteY7" fmla="*/ 580905 h 634534"/>
                  <a:gd name="connsiteX8" fmla="*/ 1314584 w 7083975"/>
                  <a:gd name="connsiteY8" fmla="*/ 533585 h 634534"/>
                  <a:gd name="connsiteX9" fmla="*/ 1471415 w 7083975"/>
                  <a:gd name="connsiteY9" fmla="*/ 458325 h 634534"/>
                  <a:gd name="connsiteX10" fmla="*/ 1708465 w 7083975"/>
                  <a:gd name="connsiteY10" fmla="*/ 354221 h 634534"/>
                  <a:gd name="connsiteX11" fmla="*/ 1776965 w 7083975"/>
                  <a:gd name="connsiteY11" fmla="*/ 307803 h 634534"/>
                  <a:gd name="connsiteX12" fmla="*/ 1836453 w 7083975"/>
                  <a:gd name="connsiteY12" fmla="*/ 257329 h 634534"/>
                  <a:gd name="connsiteX13" fmla="*/ 1916671 w 7083975"/>
                  <a:gd name="connsiteY13" fmla="*/ 182068 h 634534"/>
                  <a:gd name="connsiteX14" fmla="*/ 2010408 w 7083975"/>
                  <a:gd name="connsiteY14" fmla="*/ 94639 h 634534"/>
                  <a:gd name="connsiteX15" fmla="*/ 2060882 w 7083975"/>
                  <a:gd name="connsiteY15" fmla="*/ 55882 h 634534"/>
                  <a:gd name="connsiteX16" fmla="*/ 2111356 w 7083975"/>
                  <a:gd name="connsiteY16" fmla="*/ 27040 h 634534"/>
                  <a:gd name="connsiteX17" fmla="*/ 2171746 w 7083975"/>
                  <a:gd name="connsiteY17" fmla="*/ 6760 h 634534"/>
                  <a:gd name="connsiteX18" fmla="*/ 2211855 w 7083975"/>
                  <a:gd name="connsiteY18" fmla="*/ 0 h 634534"/>
                  <a:gd name="connsiteX19" fmla="*/ 2262329 w 7083975"/>
                  <a:gd name="connsiteY19" fmla="*/ 901 h 634534"/>
                  <a:gd name="connsiteX20" fmla="*/ 2312803 w 7083975"/>
                  <a:gd name="connsiteY20" fmla="*/ 8112 h 634534"/>
                  <a:gd name="connsiteX21" fmla="*/ 2413301 w 7083975"/>
                  <a:gd name="connsiteY21" fmla="*/ 36504 h 634534"/>
                  <a:gd name="connsiteX22" fmla="*/ 2564274 w 7083975"/>
                  <a:gd name="connsiteY22" fmla="*/ 91935 h 634534"/>
                  <a:gd name="connsiteX23" fmla="*/ 2715246 w 7083975"/>
                  <a:gd name="connsiteY23" fmla="*/ 164041 h 634534"/>
                  <a:gd name="connsiteX24" fmla="*/ 2815743 w 7083975"/>
                  <a:gd name="connsiteY24" fmla="*/ 217670 h 634534"/>
                  <a:gd name="connsiteX25" fmla="*/ 2903623 w 7083975"/>
                  <a:gd name="connsiteY25" fmla="*/ 257329 h 634534"/>
                  <a:gd name="connsiteX26" fmla="*/ 2916693 w 7083975"/>
                  <a:gd name="connsiteY26" fmla="*/ 262737 h 634534"/>
                  <a:gd name="connsiteX27" fmla="*/ 2967167 w 7083975"/>
                  <a:gd name="connsiteY27" fmla="*/ 277608 h 634534"/>
                  <a:gd name="connsiteX28" fmla="*/ 3017641 w 7083975"/>
                  <a:gd name="connsiteY28" fmla="*/ 285270 h 634534"/>
                  <a:gd name="connsiteX29" fmla="*/ 3088845 w 7083975"/>
                  <a:gd name="connsiteY29" fmla="*/ 282566 h 634534"/>
                  <a:gd name="connsiteX30" fmla="*/ 3118139 w 7083975"/>
                  <a:gd name="connsiteY30" fmla="*/ 278510 h 634534"/>
                  <a:gd name="connsiteX31" fmla="*/ 3198807 w 7083975"/>
                  <a:gd name="connsiteY31" fmla="*/ 257329 h 634534"/>
                  <a:gd name="connsiteX32" fmla="*/ 3270913 w 7083975"/>
                  <a:gd name="connsiteY32" fmla="*/ 232092 h 634534"/>
                  <a:gd name="connsiteX33" fmla="*/ 3369158 w 7083975"/>
                  <a:gd name="connsiteY33" fmla="*/ 199193 h 634534"/>
                  <a:gd name="connsiteX34" fmla="*/ 3419632 w 7083975"/>
                  <a:gd name="connsiteY34" fmla="*/ 187476 h 634534"/>
                  <a:gd name="connsiteX35" fmla="*/ 3470107 w 7083975"/>
                  <a:gd name="connsiteY35" fmla="*/ 182068 h 634534"/>
                  <a:gd name="connsiteX36" fmla="*/ 3520581 w 7083975"/>
                  <a:gd name="connsiteY36" fmla="*/ 182518 h 634534"/>
                  <a:gd name="connsiteX37" fmla="*/ 3571055 w 7083975"/>
                  <a:gd name="connsiteY37" fmla="*/ 192433 h 634534"/>
                  <a:gd name="connsiteX38" fmla="*/ 3621529 w 7083975"/>
                  <a:gd name="connsiteY38" fmla="*/ 207756 h 634534"/>
                  <a:gd name="connsiteX39" fmla="*/ 3723380 w 7083975"/>
                  <a:gd name="connsiteY39" fmla="*/ 256878 h 634534"/>
                  <a:gd name="connsiteX40" fmla="*/ 3825680 w 7083975"/>
                  <a:gd name="connsiteY40" fmla="*/ 307352 h 634534"/>
                  <a:gd name="connsiteX41" fmla="*/ 3895533 w 7083975"/>
                  <a:gd name="connsiteY41" fmla="*/ 332589 h 634534"/>
                  <a:gd name="connsiteX42" fmla="*/ 3923023 w 7083975"/>
                  <a:gd name="connsiteY42" fmla="*/ 340701 h 634534"/>
                  <a:gd name="connsiteX43" fmla="*/ 3973497 w 7083975"/>
                  <a:gd name="connsiteY43" fmla="*/ 351517 h 634534"/>
                  <a:gd name="connsiteX44" fmla="*/ 4224968 w 7083975"/>
                  <a:gd name="connsiteY44" fmla="*/ 384867 h 634534"/>
                  <a:gd name="connsiteX45" fmla="*/ 4576936 w 7083975"/>
                  <a:gd name="connsiteY45" fmla="*/ 462831 h 634534"/>
                  <a:gd name="connsiteX46" fmla="*/ 4677433 w 7083975"/>
                  <a:gd name="connsiteY46" fmla="*/ 476351 h 634534"/>
                  <a:gd name="connsiteX47" fmla="*/ 4727909 w 7083975"/>
                  <a:gd name="connsiteY47" fmla="*/ 479055 h 634534"/>
                  <a:gd name="connsiteX48" fmla="*/ 4778383 w 7083975"/>
                  <a:gd name="connsiteY48" fmla="*/ 476351 h 634534"/>
                  <a:gd name="connsiteX49" fmla="*/ 4828857 w 7083975"/>
                  <a:gd name="connsiteY49" fmla="*/ 466436 h 634534"/>
                  <a:gd name="connsiteX50" fmla="*/ 4879331 w 7083975"/>
                  <a:gd name="connsiteY50" fmla="*/ 445255 h 634534"/>
                  <a:gd name="connsiteX51" fmla="*/ 4936115 w 7083975"/>
                  <a:gd name="connsiteY51" fmla="*/ 407850 h 634534"/>
                  <a:gd name="connsiteX52" fmla="*/ 4991546 w 7083975"/>
                  <a:gd name="connsiteY52" fmla="*/ 357376 h 634534"/>
                  <a:gd name="connsiteX53" fmla="*/ 5060047 w 7083975"/>
                  <a:gd name="connsiteY53" fmla="*/ 282115 h 634534"/>
                  <a:gd name="connsiteX54" fmla="*/ 5180374 w 7083975"/>
                  <a:gd name="connsiteY54" fmla="*/ 146916 h 634534"/>
                  <a:gd name="connsiteX55" fmla="*/ 5230848 w 7083975"/>
                  <a:gd name="connsiteY55" fmla="*/ 101399 h 634534"/>
                  <a:gd name="connsiteX56" fmla="*/ 5281323 w 7083975"/>
                  <a:gd name="connsiteY56" fmla="*/ 67149 h 634534"/>
                  <a:gd name="connsiteX57" fmla="*/ 5331797 w 7083975"/>
                  <a:gd name="connsiteY57" fmla="*/ 47770 h 634534"/>
                  <a:gd name="connsiteX58" fmla="*/ 5382271 w 7083975"/>
                  <a:gd name="connsiteY58" fmla="*/ 42362 h 634534"/>
                  <a:gd name="connsiteX59" fmla="*/ 5446265 w 7083975"/>
                  <a:gd name="connsiteY59" fmla="*/ 55431 h 634534"/>
                  <a:gd name="connsiteX60" fmla="*/ 5482770 w 7083975"/>
                  <a:gd name="connsiteY60" fmla="*/ 69402 h 634534"/>
                  <a:gd name="connsiteX61" fmla="*/ 5541806 w 7083975"/>
                  <a:gd name="connsiteY61" fmla="*/ 105906 h 634534"/>
                  <a:gd name="connsiteX62" fmla="*/ 5606251 w 7083975"/>
                  <a:gd name="connsiteY62" fmla="*/ 156380 h 634534"/>
                  <a:gd name="connsiteX63" fmla="*/ 5719818 w 7083975"/>
                  <a:gd name="connsiteY63" fmla="*/ 256878 h 634534"/>
                  <a:gd name="connsiteX64" fmla="*/ 5784262 w 7083975"/>
                  <a:gd name="connsiteY64" fmla="*/ 312310 h 634534"/>
                  <a:gd name="connsiteX65" fmla="*/ 5844201 w 7083975"/>
                  <a:gd name="connsiteY65" fmla="*/ 357376 h 634534"/>
                  <a:gd name="connsiteX66" fmla="*/ 5884760 w 7083975"/>
                  <a:gd name="connsiteY66" fmla="*/ 383515 h 634534"/>
                  <a:gd name="connsiteX67" fmla="*/ 5935234 w 7083975"/>
                  <a:gd name="connsiteY67" fmla="*/ 408301 h 634534"/>
                  <a:gd name="connsiteX68" fmla="*/ 5985709 w 7083975"/>
                  <a:gd name="connsiteY68" fmla="*/ 423624 h 634534"/>
                  <a:gd name="connsiteX69" fmla="*/ 6036184 w 7083975"/>
                  <a:gd name="connsiteY69" fmla="*/ 430834 h 634534"/>
                  <a:gd name="connsiteX70" fmla="*/ 6086658 w 7083975"/>
                  <a:gd name="connsiteY70" fmla="*/ 429933 h 634534"/>
                  <a:gd name="connsiteX71" fmla="*/ 6137132 w 7083975"/>
                  <a:gd name="connsiteY71" fmla="*/ 423173 h 634534"/>
                  <a:gd name="connsiteX72" fmla="*/ 6237631 w 7083975"/>
                  <a:gd name="connsiteY72" fmla="*/ 395232 h 634534"/>
                  <a:gd name="connsiteX73" fmla="*/ 6338128 w 7083975"/>
                  <a:gd name="connsiteY73" fmla="*/ 355123 h 634534"/>
                  <a:gd name="connsiteX74" fmla="*/ 6493156 w 7083975"/>
                  <a:gd name="connsiteY74" fmla="*/ 282115 h 634534"/>
                  <a:gd name="connsiteX75" fmla="*/ 6589598 w 7083975"/>
                  <a:gd name="connsiteY75" fmla="*/ 238401 h 634534"/>
                  <a:gd name="connsiteX76" fmla="*/ 6640072 w 7083975"/>
                  <a:gd name="connsiteY76" fmla="*/ 222627 h 634534"/>
                  <a:gd name="connsiteX77" fmla="*/ 6690547 w 7083975"/>
                  <a:gd name="connsiteY77" fmla="*/ 214966 h 634534"/>
                  <a:gd name="connsiteX78" fmla="*/ 6741021 w 7083975"/>
                  <a:gd name="connsiteY78" fmla="*/ 220825 h 634534"/>
                  <a:gd name="connsiteX79" fmla="*/ 6791495 w 7083975"/>
                  <a:gd name="connsiteY79" fmla="*/ 242457 h 634534"/>
                  <a:gd name="connsiteX80" fmla="*/ 6841969 w 7083975"/>
                  <a:gd name="connsiteY80" fmla="*/ 282115 h 634534"/>
                  <a:gd name="connsiteX81" fmla="*/ 6906415 w 7083975"/>
                  <a:gd name="connsiteY81" fmla="*/ 357376 h 634534"/>
                  <a:gd name="connsiteX82" fmla="*/ 6992491 w 7083975"/>
                  <a:gd name="connsiteY82" fmla="*/ 487618 h 634534"/>
                  <a:gd name="connsiteX83" fmla="*/ 7083976 w 7083975"/>
                  <a:gd name="connsiteY83" fmla="*/ 633633 h 63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7083975" h="634534">
                    <a:moveTo>
                      <a:pt x="0" y="276256"/>
                    </a:moveTo>
                    <a:lnTo>
                      <a:pt x="50474" y="291579"/>
                    </a:lnTo>
                    <a:lnTo>
                      <a:pt x="105905" y="332589"/>
                    </a:lnTo>
                    <a:lnTo>
                      <a:pt x="153225" y="383064"/>
                    </a:lnTo>
                    <a:lnTo>
                      <a:pt x="226232" y="483562"/>
                    </a:lnTo>
                    <a:lnTo>
                      <a:pt x="326731" y="634534"/>
                    </a:lnTo>
                    <a:moveTo>
                      <a:pt x="1013992" y="634083"/>
                    </a:moveTo>
                    <a:lnTo>
                      <a:pt x="1205974" y="580905"/>
                    </a:lnTo>
                    <a:lnTo>
                      <a:pt x="1314584" y="533585"/>
                    </a:lnTo>
                    <a:lnTo>
                      <a:pt x="1471415" y="458325"/>
                    </a:lnTo>
                    <a:lnTo>
                      <a:pt x="1708465" y="354221"/>
                    </a:lnTo>
                    <a:lnTo>
                      <a:pt x="1776965" y="307803"/>
                    </a:lnTo>
                    <a:lnTo>
                      <a:pt x="1836453" y="257329"/>
                    </a:lnTo>
                    <a:lnTo>
                      <a:pt x="1916671" y="182068"/>
                    </a:lnTo>
                    <a:lnTo>
                      <a:pt x="2010408" y="94639"/>
                    </a:lnTo>
                    <a:lnTo>
                      <a:pt x="2060882" y="55882"/>
                    </a:lnTo>
                    <a:lnTo>
                      <a:pt x="2111356" y="27040"/>
                    </a:lnTo>
                    <a:lnTo>
                      <a:pt x="2171746" y="6760"/>
                    </a:lnTo>
                    <a:lnTo>
                      <a:pt x="2211855" y="0"/>
                    </a:lnTo>
                    <a:lnTo>
                      <a:pt x="2262329" y="901"/>
                    </a:lnTo>
                    <a:lnTo>
                      <a:pt x="2312803" y="8112"/>
                    </a:lnTo>
                    <a:lnTo>
                      <a:pt x="2413301" y="36504"/>
                    </a:lnTo>
                    <a:lnTo>
                      <a:pt x="2564274" y="91935"/>
                    </a:lnTo>
                    <a:lnTo>
                      <a:pt x="2715246" y="164041"/>
                    </a:lnTo>
                    <a:lnTo>
                      <a:pt x="2815743" y="217670"/>
                    </a:lnTo>
                    <a:lnTo>
                      <a:pt x="2903623" y="257329"/>
                    </a:lnTo>
                    <a:lnTo>
                      <a:pt x="2916693" y="262737"/>
                    </a:lnTo>
                    <a:lnTo>
                      <a:pt x="2967167" y="277608"/>
                    </a:lnTo>
                    <a:lnTo>
                      <a:pt x="3017641" y="285270"/>
                    </a:lnTo>
                    <a:lnTo>
                      <a:pt x="3088845" y="282566"/>
                    </a:lnTo>
                    <a:lnTo>
                      <a:pt x="3118139" y="278510"/>
                    </a:lnTo>
                    <a:lnTo>
                      <a:pt x="3198807" y="257329"/>
                    </a:lnTo>
                    <a:lnTo>
                      <a:pt x="3270913" y="232092"/>
                    </a:lnTo>
                    <a:lnTo>
                      <a:pt x="3369158" y="199193"/>
                    </a:lnTo>
                    <a:lnTo>
                      <a:pt x="3419632" y="187476"/>
                    </a:lnTo>
                    <a:lnTo>
                      <a:pt x="3470107" y="182068"/>
                    </a:lnTo>
                    <a:lnTo>
                      <a:pt x="3520581" y="182518"/>
                    </a:lnTo>
                    <a:lnTo>
                      <a:pt x="3571055" y="192433"/>
                    </a:lnTo>
                    <a:lnTo>
                      <a:pt x="3621529" y="207756"/>
                    </a:lnTo>
                    <a:lnTo>
                      <a:pt x="3723380" y="256878"/>
                    </a:lnTo>
                    <a:lnTo>
                      <a:pt x="3825680" y="307352"/>
                    </a:lnTo>
                    <a:lnTo>
                      <a:pt x="3895533" y="332589"/>
                    </a:lnTo>
                    <a:lnTo>
                      <a:pt x="3923023" y="340701"/>
                    </a:lnTo>
                    <a:lnTo>
                      <a:pt x="3973497" y="351517"/>
                    </a:lnTo>
                    <a:lnTo>
                      <a:pt x="4224968" y="384867"/>
                    </a:lnTo>
                    <a:lnTo>
                      <a:pt x="4576936" y="462831"/>
                    </a:lnTo>
                    <a:lnTo>
                      <a:pt x="4677433" y="476351"/>
                    </a:lnTo>
                    <a:lnTo>
                      <a:pt x="4727909" y="479055"/>
                    </a:lnTo>
                    <a:lnTo>
                      <a:pt x="4778383" y="476351"/>
                    </a:lnTo>
                    <a:lnTo>
                      <a:pt x="4828857" y="466436"/>
                    </a:lnTo>
                    <a:lnTo>
                      <a:pt x="4879331" y="445255"/>
                    </a:lnTo>
                    <a:lnTo>
                      <a:pt x="4936115" y="407850"/>
                    </a:lnTo>
                    <a:lnTo>
                      <a:pt x="4991546" y="357376"/>
                    </a:lnTo>
                    <a:lnTo>
                      <a:pt x="5060047" y="282115"/>
                    </a:lnTo>
                    <a:lnTo>
                      <a:pt x="5180374" y="146916"/>
                    </a:lnTo>
                    <a:lnTo>
                      <a:pt x="5230848" y="101399"/>
                    </a:lnTo>
                    <a:lnTo>
                      <a:pt x="5281323" y="67149"/>
                    </a:lnTo>
                    <a:lnTo>
                      <a:pt x="5331797" y="47770"/>
                    </a:lnTo>
                    <a:lnTo>
                      <a:pt x="5382271" y="42362"/>
                    </a:lnTo>
                    <a:lnTo>
                      <a:pt x="5446265" y="55431"/>
                    </a:lnTo>
                    <a:lnTo>
                      <a:pt x="5482770" y="69402"/>
                    </a:lnTo>
                    <a:lnTo>
                      <a:pt x="5541806" y="105906"/>
                    </a:lnTo>
                    <a:lnTo>
                      <a:pt x="5606251" y="156380"/>
                    </a:lnTo>
                    <a:lnTo>
                      <a:pt x="5719818" y="256878"/>
                    </a:lnTo>
                    <a:lnTo>
                      <a:pt x="5784262" y="312310"/>
                    </a:lnTo>
                    <a:lnTo>
                      <a:pt x="5844201" y="357376"/>
                    </a:lnTo>
                    <a:lnTo>
                      <a:pt x="5884760" y="383515"/>
                    </a:lnTo>
                    <a:lnTo>
                      <a:pt x="5935234" y="408301"/>
                    </a:lnTo>
                    <a:lnTo>
                      <a:pt x="5985709" y="423624"/>
                    </a:lnTo>
                    <a:lnTo>
                      <a:pt x="6036184" y="430834"/>
                    </a:lnTo>
                    <a:lnTo>
                      <a:pt x="6086658" y="429933"/>
                    </a:lnTo>
                    <a:lnTo>
                      <a:pt x="6137132" y="423173"/>
                    </a:lnTo>
                    <a:lnTo>
                      <a:pt x="6237631" y="395232"/>
                    </a:lnTo>
                    <a:lnTo>
                      <a:pt x="6338128" y="355123"/>
                    </a:lnTo>
                    <a:lnTo>
                      <a:pt x="6493156" y="282115"/>
                    </a:lnTo>
                    <a:lnTo>
                      <a:pt x="6589598" y="238401"/>
                    </a:lnTo>
                    <a:lnTo>
                      <a:pt x="6640072" y="222627"/>
                    </a:lnTo>
                    <a:lnTo>
                      <a:pt x="6690547" y="214966"/>
                    </a:lnTo>
                    <a:lnTo>
                      <a:pt x="6741021" y="220825"/>
                    </a:lnTo>
                    <a:lnTo>
                      <a:pt x="6791495" y="242457"/>
                    </a:lnTo>
                    <a:lnTo>
                      <a:pt x="6841969" y="282115"/>
                    </a:lnTo>
                    <a:lnTo>
                      <a:pt x="6906415" y="357376"/>
                    </a:lnTo>
                    <a:lnTo>
                      <a:pt x="6992491" y="487618"/>
                    </a:lnTo>
                    <a:lnTo>
                      <a:pt x="7083976" y="633633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任意多边形: 形状 28">
                <a:extLst>
                  <a:ext uri="{FF2B5EF4-FFF2-40B4-BE49-F238E27FC236}">
                    <a16:creationId xmlns:a16="http://schemas.microsoft.com/office/drawing/2014/main" id="{2803E90F-0F2E-B97B-F33E-BE5864DF1B2E}"/>
                  </a:ext>
                </a:extLst>
              </p:cNvPr>
              <p:cNvSpPr/>
              <p:nvPr/>
            </p:nvSpPr>
            <p:spPr>
              <a:xfrm>
                <a:off x="16401256" y="-8279837"/>
                <a:ext cx="7487769" cy="829220"/>
              </a:xfrm>
              <a:custGeom>
                <a:avLst/>
                <a:gdLst>
                  <a:gd name="connsiteX0" fmla="*/ 0 w 7487769"/>
                  <a:gd name="connsiteY0" fmla="*/ 277158 h 829220"/>
                  <a:gd name="connsiteX1" fmla="*/ 50474 w 7487769"/>
                  <a:gd name="connsiteY1" fmla="*/ 292030 h 829220"/>
                  <a:gd name="connsiteX2" fmla="*/ 101399 w 7487769"/>
                  <a:gd name="connsiteY2" fmla="*/ 328984 h 829220"/>
                  <a:gd name="connsiteX3" fmla="*/ 150971 w 7487769"/>
                  <a:gd name="connsiteY3" fmla="*/ 380360 h 829220"/>
                  <a:gd name="connsiteX4" fmla="*/ 239752 w 7487769"/>
                  <a:gd name="connsiteY4" fmla="*/ 504743 h 829220"/>
                  <a:gd name="connsiteX5" fmla="*/ 351968 w 7487769"/>
                  <a:gd name="connsiteY5" fmla="*/ 671488 h 829220"/>
                  <a:gd name="connsiteX6" fmla="*/ 401991 w 7487769"/>
                  <a:gd name="connsiteY6" fmla="*/ 733680 h 829220"/>
                  <a:gd name="connsiteX7" fmla="*/ 452465 w 7487769"/>
                  <a:gd name="connsiteY7" fmla="*/ 781450 h 829220"/>
                  <a:gd name="connsiteX8" fmla="*/ 502489 w 7487769"/>
                  <a:gd name="connsiteY8" fmla="*/ 814799 h 829220"/>
                  <a:gd name="connsiteX9" fmla="*/ 552963 w 7487769"/>
                  <a:gd name="connsiteY9" fmla="*/ 829220 h 829220"/>
                  <a:gd name="connsiteX10" fmla="*/ 602986 w 7487769"/>
                  <a:gd name="connsiteY10" fmla="*/ 829220 h 829220"/>
                  <a:gd name="connsiteX11" fmla="*/ 653462 w 7487769"/>
                  <a:gd name="connsiteY11" fmla="*/ 815701 h 829220"/>
                  <a:gd name="connsiteX12" fmla="*/ 720610 w 7487769"/>
                  <a:gd name="connsiteY12" fmla="*/ 780999 h 829220"/>
                  <a:gd name="connsiteX13" fmla="*/ 904480 w 7487769"/>
                  <a:gd name="connsiteY13" fmla="*/ 674643 h 829220"/>
                  <a:gd name="connsiteX14" fmla="*/ 954956 w 7487769"/>
                  <a:gd name="connsiteY14" fmla="*/ 653462 h 829220"/>
                  <a:gd name="connsiteX15" fmla="*/ 1055453 w 7487769"/>
                  <a:gd name="connsiteY15" fmla="*/ 623267 h 829220"/>
                  <a:gd name="connsiteX16" fmla="*/ 1155951 w 7487769"/>
                  <a:gd name="connsiteY16" fmla="*/ 597129 h 829220"/>
                  <a:gd name="connsiteX17" fmla="*/ 1207777 w 7487769"/>
                  <a:gd name="connsiteY17" fmla="*/ 580003 h 829220"/>
                  <a:gd name="connsiteX18" fmla="*/ 1323147 w 7487769"/>
                  <a:gd name="connsiteY18" fmla="*/ 529980 h 829220"/>
                  <a:gd name="connsiteX19" fmla="*/ 1479527 w 7487769"/>
                  <a:gd name="connsiteY19" fmla="*/ 454268 h 829220"/>
                  <a:gd name="connsiteX20" fmla="*/ 1661595 w 7487769"/>
                  <a:gd name="connsiteY20" fmla="*/ 379008 h 829220"/>
                  <a:gd name="connsiteX21" fmla="*/ 1709817 w 7487769"/>
                  <a:gd name="connsiteY21" fmla="*/ 353771 h 829220"/>
                  <a:gd name="connsiteX22" fmla="*/ 1781922 w 7487769"/>
                  <a:gd name="connsiteY22" fmla="*/ 303747 h 829220"/>
                  <a:gd name="connsiteX23" fmla="*/ 1814369 w 7487769"/>
                  <a:gd name="connsiteY23" fmla="*/ 278510 h 829220"/>
                  <a:gd name="connsiteX24" fmla="*/ 2060433 w 7487769"/>
                  <a:gd name="connsiteY24" fmla="*/ 55431 h 829220"/>
                  <a:gd name="connsiteX25" fmla="*/ 2110456 w 7487769"/>
                  <a:gd name="connsiteY25" fmla="*/ 25688 h 829220"/>
                  <a:gd name="connsiteX26" fmla="*/ 2160930 w 7487769"/>
                  <a:gd name="connsiteY26" fmla="*/ 7661 h 829220"/>
                  <a:gd name="connsiteX27" fmla="*/ 2210954 w 7487769"/>
                  <a:gd name="connsiteY27" fmla="*/ 0 h 829220"/>
                  <a:gd name="connsiteX28" fmla="*/ 2276299 w 7487769"/>
                  <a:gd name="connsiteY28" fmla="*/ 2253 h 829220"/>
                  <a:gd name="connsiteX29" fmla="*/ 2361926 w 7487769"/>
                  <a:gd name="connsiteY29" fmla="*/ 21181 h 829220"/>
                  <a:gd name="connsiteX30" fmla="*/ 2462423 w 7487769"/>
                  <a:gd name="connsiteY30" fmla="*/ 54079 h 829220"/>
                  <a:gd name="connsiteX31" fmla="*/ 2612945 w 7487769"/>
                  <a:gd name="connsiteY31" fmla="*/ 114468 h 829220"/>
                  <a:gd name="connsiteX32" fmla="*/ 2713443 w 7487769"/>
                  <a:gd name="connsiteY32" fmla="*/ 164041 h 829220"/>
                  <a:gd name="connsiteX33" fmla="*/ 2864416 w 7487769"/>
                  <a:gd name="connsiteY33" fmla="*/ 242907 h 829220"/>
                  <a:gd name="connsiteX34" fmla="*/ 2914439 w 7487769"/>
                  <a:gd name="connsiteY34" fmla="*/ 263187 h 829220"/>
                  <a:gd name="connsiteX35" fmla="*/ 2976179 w 7487769"/>
                  <a:gd name="connsiteY35" fmla="*/ 278510 h 829220"/>
                  <a:gd name="connsiteX36" fmla="*/ 3014937 w 7487769"/>
                  <a:gd name="connsiteY36" fmla="*/ 284368 h 829220"/>
                  <a:gd name="connsiteX37" fmla="*/ 3065411 w 7487769"/>
                  <a:gd name="connsiteY37" fmla="*/ 284819 h 829220"/>
                  <a:gd name="connsiteX38" fmla="*/ 3115885 w 7487769"/>
                  <a:gd name="connsiteY38" fmla="*/ 278059 h 829220"/>
                  <a:gd name="connsiteX39" fmla="*/ 3206920 w 7487769"/>
                  <a:gd name="connsiteY39" fmla="*/ 253273 h 829220"/>
                  <a:gd name="connsiteX40" fmla="*/ 3277673 w 7487769"/>
                  <a:gd name="connsiteY40" fmla="*/ 228486 h 829220"/>
                  <a:gd name="connsiteX41" fmla="*/ 3366905 w 7487769"/>
                  <a:gd name="connsiteY41" fmla="*/ 199193 h 829220"/>
                  <a:gd name="connsiteX42" fmla="*/ 3417379 w 7487769"/>
                  <a:gd name="connsiteY42" fmla="*/ 187476 h 829220"/>
                  <a:gd name="connsiteX43" fmla="*/ 3467403 w 7487769"/>
                  <a:gd name="connsiteY43" fmla="*/ 181617 h 829220"/>
                  <a:gd name="connsiteX44" fmla="*/ 3517877 w 7487769"/>
                  <a:gd name="connsiteY44" fmla="*/ 183420 h 829220"/>
                  <a:gd name="connsiteX45" fmla="*/ 3567900 w 7487769"/>
                  <a:gd name="connsiteY45" fmla="*/ 191982 h 829220"/>
                  <a:gd name="connsiteX46" fmla="*/ 3618374 w 7487769"/>
                  <a:gd name="connsiteY46" fmla="*/ 209108 h 829220"/>
                  <a:gd name="connsiteX47" fmla="*/ 3718873 w 7487769"/>
                  <a:gd name="connsiteY47" fmla="*/ 256878 h 829220"/>
                  <a:gd name="connsiteX48" fmla="*/ 3819371 w 7487769"/>
                  <a:gd name="connsiteY48" fmla="*/ 306000 h 829220"/>
                  <a:gd name="connsiteX49" fmla="*/ 3877957 w 7487769"/>
                  <a:gd name="connsiteY49" fmla="*/ 328984 h 829220"/>
                  <a:gd name="connsiteX50" fmla="*/ 3919868 w 7487769"/>
                  <a:gd name="connsiteY50" fmla="*/ 341603 h 829220"/>
                  <a:gd name="connsiteX51" fmla="*/ 4020367 w 7487769"/>
                  <a:gd name="connsiteY51" fmla="*/ 357826 h 829220"/>
                  <a:gd name="connsiteX52" fmla="*/ 4170888 w 7487769"/>
                  <a:gd name="connsiteY52" fmla="*/ 375402 h 829220"/>
                  <a:gd name="connsiteX53" fmla="*/ 4271387 w 7487769"/>
                  <a:gd name="connsiteY53" fmla="*/ 396133 h 829220"/>
                  <a:gd name="connsiteX54" fmla="*/ 4472382 w 7487769"/>
                  <a:gd name="connsiteY54" fmla="*/ 444354 h 829220"/>
                  <a:gd name="connsiteX55" fmla="*/ 4623354 w 7487769"/>
                  <a:gd name="connsiteY55" fmla="*/ 470042 h 829220"/>
                  <a:gd name="connsiteX56" fmla="*/ 4673377 w 7487769"/>
                  <a:gd name="connsiteY56" fmla="*/ 476802 h 829220"/>
                  <a:gd name="connsiteX57" fmla="*/ 4723851 w 7487769"/>
                  <a:gd name="connsiteY57" fmla="*/ 479055 h 829220"/>
                  <a:gd name="connsiteX58" fmla="*/ 4773876 w 7487769"/>
                  <a:gd name="connsiteY58" fmla="*/ 477252 h 829220"/>
                  <a:gd name="connsiteX59" fmla="*/ 4824350 w 7487769"/>
                  <a:gd name="connsiteY59" fmla="*/ 466436 h 829220"/>
                  <a:gd name="connsiteX60" fmla="*/ 4874374 w 7487769"/>
                  <a:gd name="connsiteY60" fmla="*/ 445706 h 829220"/>
                  <a:gd name="connsiteX61" fmla="*/ 4934312 w 7487769"/>
                  <a:gd name="connsiteY61" fmla="*/ 404245 h 829220"/>
                  <a:gd name="connsiteX62" fmla="*/ 4989744 w 7487769"/>
                  <a:gd name="connsiteY62" fmla="*/ 353771 h 829220"/>
                  <a:gd name="connsiteX63" fmla="*/ 5059145 w 7487769"/>
                  <a:gd name="connsiteY63" fmla="*/ 278510 h 829220"/>
                  <a:gd name="connsiteX64" fmla="*/ 5175867 w 7487769"/>
                  <a:gd name="connsiteY64" fmla="*/ 147367 h 829220"/>
                  <a:gd name="connsiteX65" fmla="*/ 5226342 w 7487769"/>
                  <a:gd name="connsiteY65" fmla="*/ 101850 h 829220"/>
                  <a:gd name="connsiteX66" fmla="*/ 5276365 w 7487769"/>
                  <a:gd name="connsiteY66" fmla="*/ 68050 h 829220"/>
                  <a:gd name="connsiteX67" fmla="*/ 5326839 w 7487769"/>
                  <a:gd name="connsiteY67" fmla="*/ 47770 h 829220"/>
                  <a:gd name="connsiteX68" fmla="*/ 5376863 w 7487769"/>
                  <a:gd name="connsiteY68" fmla="*/ 42813 h 829220"/>
                  <a:gd name="connsiteX69" fmla="*/ 5431844 w 7487769"/>
                  <a:gd name="connsiteY69" fmla="*/ 52277 h 829220"/>
                  <a:gd name="connsiteX70" fmla="*/ 5489979 w 7487769"/>
                  <a:gd name="connsiteY70" fmla="*/ 77514 h 829220"/>
                  <a:gd name="connsiteX71" fmla="*/ 5531441 w 7487769"/>
                  <a:gd name="connsiteY71" fmla="*/ 102751 h 829220"/>
                  <a:gd name="connsiteX72" fmla="*/ 5596787 w 7487769"/>
                  <a:gd name="connsiteY72" fmla="*/ 152775 h 829220"/>
                  <a:gd name="connsiteX73" fmla="*/ 5832034 w 7487769"/>
                  <a:gd name="connsiteY73" fmla="*/ 353771 h 829220"/>
                  <a:gd name="connsiteX74" fmla="*/ 5879353 w 7487769"/>
                  <a:gd name="connsiteY74" fmla="*/ 384866 h 829220"/>
                  <a:gd name="connsiteX75" fmla="*/ 5929827 w 7487769"/>
                  <a:gd name="connsiteY75" fmla="*/ 408752 h 829220"/>
                  <a:gd name="connsiteX76" fmla="*/ 5979851 w 7487769"/>
                  <a:gd name="connsiteY76" fmla="*/ 424525 h 829220"/>
                  <a:gd name="connsiteX77" fmla="*/ 6030325 w 7487769"/>
                  <a:gd name="connsiteY77" fmla="*/ 431735 h 829220"/>
                  <a:gd name="connsiteX78" fmla="*/ 6090263 w 7487769"/>
                  <a:gd name="connsiteY78" fmla="*/ 429482 h 829220"/>
                  <a:gd name="connsiteX79" fmla="*/ 6130822 w 7487769"/>
                  <a:gd name="connsiteY79" fmla="*/ 423623 h 829220"/>
                  <a:gd name="connsiteX80" fmla="*/ 6205183 w 7487769"/>
                  <a:gd name="connsiteY80" fmla="*/ 404245 h 829220"/>
                  <a:gd name="connsiteX81" fmla="*/ 6281344 w 7487769"/>
                  <a:gd name="connsiteY81" fmla="*/ 376304 h 829220"/>
                  <a:gd name="connsiteX82" fmla="*/ 6392208 w 7487769"/>
                  <a:gd name="connsiteY82" fmla="*/ 328984 h 829220"/>
                  <a:gd name="connsiteX83" fmla="*/ 6582837 w 7487769"/>
                  <a:gd name="connsiteY83" fmla="*/ 238851 h 829220"/>
                  <a:gd name="connsiteX84" fmla="*/ 6633313 w 7487769"/>
                  <a:gd name="connsiteY84" fmla="*/ 223078 h 829220"/>
                  <a:gd name="connsiteX85" fmla="*/ 6683336 w 7487769"/>
                  <a:gd name="connsiteY85" fmla="*/ 216318 h 829220"/>
                  <a:gd name="connsiteX86" fmla="*/ 6733810 w 7487769"/>
                  <a:gd name="connsiteY86" fmla="*/ 221726 h 829220"/>
                  <a:gd name="connsiteX87" fmla="*/ 6783834 w 7487769"/>
                  <a:gd name="connsiteY87" fmla="*/ 243358 h 829220"/>
                  <a:gd name="connsiteX88" fmla="*/ 6834308 w 7487769"/>
                  <a:gd name="connsiteY88" fmla="*/ 282115 h 829220"/>
                  <a:gd name="connsiteX89" fmla="*/ 6896049 w 7487769"/>
                  <a:gd name="connsiteY89" fmla="*/ 353771 h 829220"/>
                  <a:gd name="connsiteX90" fmla="*/ 6964099 w 7487769"/>
                  <a:gd name="connsiteY90" fmla="*/ 454268 h 829220"/>
                  <a:gd name="connsiteX91" fmla="*/ 7110114 w 7487769"/>
                  <a:gd name="connsiteY91" fmla="*/ 680502 h 829220"/>
                  <a:gd name="connsiteX92" fmla="*/ 7152476 w 7487769"/>
                  <a:gd name="connsiteY92" fmla="*/ 730976 h 829220"/>
                  <a:gd name="connsiteX93" fmla="*/ 7186276 w 7487769"/>
                  <a:gd name="connsiteY93" fmla="*/ 764775 h 829220"/>
                  <a:gd name="connsiteX94" fmla="*/ 7236299 w 7487769"/>
                  <a:gd name="connsiteY94" fmla="*/ 794970 h 829220"/>
                  <a:gd name="connsiteX95" fmla="*/ 7286775 w 7487769"/>
                  <a:gd name="connsiteY95" fmla="*/ 805335 h 829220"/>
                  <a:gd name="connsiteX96" fmla="*/ 7336797 w 7487769"/>
                  <a:gd name="connsiteY96" fmla="*/ 799026 h 829220"/>
                  <a:gd name="connsiteX97" fmla="*/ 7387272 w 7487769"/>
                  <a:gd name="connsiteY97" fmla="*/ 778746 h 829220"/>
                  <a:gd name="connsiteX98" fmla="*/ 7462533 w 7487769"/>
                  <a:gd name="connsiteY98" fmla="*/ 730976 h 829220"/>
                  <a:gd name="connsiteX99" fmla="*/ 7487770 w 7487769"/>
                  <a:gd name="connsiteY99" fmla="*/ 713400 h 82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29220">
                    <a:moveTo>
                      <a:pt x="0" y="277158"/>
                    </a:moveTo>
                    <a:lnTo>
                      <a:pt x="50474" y="292030"/>
                    </a:lnTo>
                    <a:lnTo>
                      <a:pt x="101399" y="328984"/>
                    </a:lnTo>
                    <a:lnTo>
                      <a:pt x="150971" y="380360"/>
                    </a:lnTo>
                    <a:lnTo>
                      <a:pt x="239752" y="504743"/>
                    </a:lnTo>
                    <a:lnTo>
                      <a:pt x="351968" y="671488"/>
                    </a:lnTo>
                    <a:lnTo>
                      <a:pt x="401991" y="733680"/>
                    </a:lnTo>
                    <a:lnTo>
                      <a:pt x="452465" y="781450"/>
                    </a:lnTo>
                    <a:lnTo>
                      <a:pt x="502489" y="814799"/>
                    </a:lnTo>
                    <a:lnTo>
                      <a:pt x="552963" y="829220"/>
                    </a:lnTo>
                    <a:lnTo>
                      <a:pt x="602986" y="829220"/>
                    </a:lnTo>
                    <a:lnTo>
                      <a:pt x="653462" y="815701"/>
                    </a:lnTo>
                    <a:lnTo>
                      <a:pt x="720610" y="780999"/>
                    </a:lnTo>
                    <a:lnTo>
                      <a:pt x="904480" y="674643"/>
                    </a:lnTo>
                    <a:lnTo>
                      <a:pt x="954956" y="653462"/>
                    </a:lnTo>
                    <a:lnTo>
                      <a:pt x="1055453" y="623267"/>
                    </a:lnTo>
                    <a:lnTo>
                      <a:pt x="1155951" y="597129"/>
                    </a:lnTo>
                    <a:lnTo>
                      <a:pt x="1207777" y="580003"/>
                    </a:lnTo>
                    <a:lnTo>
                      <a:pt x="1323147" y="529980"/>
                    </a:lnTo>
                    <a:lnTo>
                      <a:pt x="1479527" y="454268"/>
                    </a:lnTo>
                    <a:lnTo>
                      <a:pt x="1661595" y="379008"/>
                    </a:lnTo>
                    <a:lnTo>
                      <a:pt x="1709817" y="353771"/>
                    </a:lnTo>
                    <a:lnTo>
                      <a:pt x="1781922" y="303747"/>
                    </a:lnTo>
                    <a:lnTo>
                      <a:pt x="1814369" y="278510"/>
                    </a:lnTo>
                    <a:lnTo>
                      <a:pt x="2060433" y="55431"/>
                    </a:lnTo>
                    <a:lnTo>
                      <a:pt x="2110456" y="25688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76299" y="2253"/>
                    </a:lnTo>
                    <a:lnTo>
                      <a:pt x="2361926" y="21181"/>
                    </a:lnTo>
                    <a:lnTo>
                      <a:pt x="2462423" y="54079"/>
                    </a:lnTo>
                    <a:lnTo>
                      <a:pt x="2612945" y="114468"/>
                    </a:lnTo>
                    <a:lnTo>
                      <a:pt x="2713443" y="164041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76179" y="278510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206920" y="253273"/>
                    </a:lnTo>
                    <a:lnTo>
                      <a:pt x="3277673" y="228486"/>
                    </a:lnTo>
                    <a:lnTo>
                      <a:pt x="3366905" y="199193"/>
                    </a:lnTo>
                    <a:lnTo>
                      <a:pt x="3417379" y="187476"/>
                    </a:lnTo>
                    <a:lnTo>
                      <a:pt x="3467403" y="181617"/>
                    </a:lnTo>
                    <a:lnTo>
                      <a:pt x="3517877" y="183420"/>
                    </a:lnTo>
                    <a:lnTo>
                      <a:pt x="3567900" y="191982"/>
                    </a:lnTo>
                    <a:lnTo>
                      <a:pt x="3618374" y="209108"/>
                    </a:lnTo>
                    <a:lnTo>
                      <a:pt x="3718873" y="256878"/>
                    </a:lnTo>
                    <a:lnTo>
                      <a:pt x="3819371" y="306000"/>
                    </a:lnTo>
                    <a:lnTo>
                      <a:pt x="3877957" y="328984"/>
                    </a:lnTo>
                    <a:lnTo>
                      <a:pt x="3919868" y="341603"/>
                    </a:lnTo>
                    <a:lnTo>
                      <a:pt x="4020367" y="357826"/>
                    </a:lnTo>
                    <a:lnTo>
                      <a:pt x="4170888" y="375402"/>
                    </a:lnTo>
                    <a:lnTo>
                      <a:pt x="4271387" y="396133"/>
                    </a:lnTo>
                    <a:lnTo>
                      <a:pt x="4472382" y="444354"/>
                    </a:lnTo>
                    <a:lnTo>
                      <a:pt x="4623354" y="470042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7252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34312" y="404245"/>
                    </a:lnTo>
                    <a:lnTo>
                      <a:pt x="4989744" y="353771"/>
                    </a:lnTo>
                    <a:lnTo>
                      <a:pt x="5059145" y="278510"/>
                    </a:lnTo>
                    <a:lnTo>
                      <a:pt x="5175867" y="147367"/>
                    </a:lnTo>
                    <a:lnTo>
                      <a:pt x="5226342" y="101850"/>
                    </a:lnTo>
                    <a:lnTo>
                      <a:pt x="5276365" y="68050"/>
                    </a:lnTo>
                    <a:lnTo>
                      <a:pt x="5326839" y="47770"/>
                    </a:lnTo>
                    <a:lnTo>
                      <a:pt x="5376863" y="42813"/>
                    </a:lnTo>
                    <a:lnTo>
                      <a:pt x="5431844" y="52277"/>
                    </a:lnTo>
                    <a:lnTo>
                      <a:pt x="5489979" y="77514"/>
                    </a:lnTo>
                    <a:lnTo>
                      <a:pt x="5531441" y="102751"/>
                    </a:lnTo>
                    <a:lnTo>
                      <a:pt x="5596787" y="152775"/>
                    </a:lnTo>
                    <a:lnTo>
                      <a:pt x="5832034" y="353771"/>
                    </a:lnTo>
                    <a:lnTo>
                      <a:pt x="5879353" y="384866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5"/>
                    </a:lnTo>
                    <a:lnTo>
                      <a:pt x="6090263" y="429482"/>
                    </a:lnTo>
                    <a:lnTo>
                      <a:pt x="6130822" y="423623"/>
                    </a:lnTo>
                    <a:lnTo>
                      <a:pt x="6205183" y="404245"/>
                    </a:lnTo>
                    <a:lnTo>
                      <a:pt x="6281344" y="376304"/>
                    </a:lnTo>
                    <a:lnTo>
                      <a:pt x="6392208" y="328984"/>
                    </a:lnTo>
                    <a:lnTo>
                      <a:pt x="6582837" y="238851"/>
                    </a:lnTo>
                    <a:lnTo>
                      <a:pt x="6633313" y="223078"/>
                    </a:lnTo>
                    <a:lnTo>
                      <a:pt x="6683336" y="216318"/>
                    </a:lnTo>
                    <a:lnTo>
                      <a:pt x="6733810" y="221726"/>
                    </a:lnTo>
                    <a:lnTo>
                      <a:pt x="6783834" y="243358"/>
                    </a:lnTo>
                    <a:lnTo>
                      <a:pt x="6834308" y="282115"/>
                    </a:lnTo>
                    <a:lnTo>
                      <a:pt x="6896049" y="353771"/>
                    </a:lnTo>
                    <a:lnTo>
                      <a:pt x="6964099" y="454268"/>
                    </a:lnTo>
                    <a:lnTo>
                      <a:pt x="7110114" y="680502"/>
                    </a:lnTo>
                    <a:lnTo>
                      <a:pt x="7152476" y="730976"/>
                    </a:lnTo>
                    <a:lnTo>
                      <a:pt x="7186276" y="76477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9026"/>
                    </a:lnTo>
                    <a:lnTo>
                      <a:pt x="7387272" y="778746"/>
                    </a:lnTo>
                    <a:lnTo>
                      <a:pt x="7462533" y="730976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custDash>
                  <a:ds d="69945" sp="3024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任意多边形: 形状 29">
                <a:extLst>
                  <a:ext uri="{FF2B5EF4-FFF2-40B4-BE49-F238E27FC236}">
                    <a16:creationId xmlns:a16="http://schemas.microsoft.com/office/drawing/2014/main" id="{32B2F998-629C-0AEF-0577-8815BFDEB457}"/>
                  </a:ext>
                </a:extLst>
              </p:cNvPr>
              <p:cNvSpPr/>
              <p:nvPr/>
            </p:nvSpPr>
            <p:spPr>
              <a:xfrm>
                <a:off x="16401256" y="-8602963"/>
                <a:ext cx="7487769" cy="831023"/>
              </a:xfrm>
              <a:custGeom>
                <a:avLst/>
                <a:gdLst>
                  <a:gd name="connsiteX0" fmla="*/ 0 w 7487769"/>
                  <a:gd name="connsiteY0" fmla="*/ 278059 h 831023"/>
                  <a:gd name="connsiteX1" fmla="*/ 59938 w 7487769"/>
                  <a:gd name="connsiteY1" fmla="*/ 300142 h 831023"/>
                  <a:gd name="connsiteX2" fmla="*/ 100497 w 7487769"/>
                  <a:gd name="connsiteY2" fmla="*/ 328083 h 831023"/>
                  <a:gd name="connsiteX3" fmla="*/ 165393 w 7487769"/>
                  <a:gd name="connsiteY3" fmla="*/ 400639 h 831023"/>
                  <a:gd name="connsiteX4" fmla="*/ 237048 w 7487769"/>
                  <a:gd name="connsiteY4" fmla="*/ 501138 h 831023"/>
                  <a:gd name="connsiteX5" fmla="*/ 375853 w 7487769"/>
                  <a:gd name="connsiteY5" fmla="*/ 702133 h 831023"/>
                  <a:gd name="connsiteX6" fmla="*/ 420468 w 7487769"/>
                  <a:gd name="connsiteY6" fmla="*/ 752608 h 831023"/>
                  <a:gd name="connsiteX7" fmla="*/ 452465 w 7487769"/>
                  <a:gd name="connsiteY7" fmla="*/ 783253 h 831023"/>
                  <a:gd name="connsiteX8" fmla="*/ 502489 w 7487769"/>
                  <a:gd name="connsiteY8" fmla="*/ 815250 h 831023"/>
                  <a:gd name="connsiteX9" fmla="*/ 552963 w 7487769"/>
                  <a:gd name="connsiteY9" fmla="*/ 831023 h 831023"/>
                  <a:gd name="connsiteX10" fmla="*/ 611549 w 7487769"/>
                  <a:gd name="connsiteY10" fmla="*/ 827868 h 831023"/>
                  <a:gd name="connsiteX11" fmla="*/ 653462 w 7487769"/>
                  <a:gd name="connsiteY11" fmla="*/ 816602 h 831023"/>
                  <a:gd name="connsiteX12" fmla="*/ 729624 w 7487769"/>
                  <a:gd name="connsiteY12" fmla="*/ 777394 h 831023"/>
                  <a:gd name="connsiteX13" fmla="*/ 904480 w 7487769"/>
                  <a:gd name="connsiteY13" fmla="*/ 674643 h 831023"/>
                  <a:gd name="connsiteX14" fmla="*/ 960363 w 7487769"/>
                  <a:gd name="connsiteY14" fmla="*/ 652110 h 831023"/>
                  <a:gd name="connsiteX15" fmla="*/ 1055453 w 7487769"/>
                  <a:gd name="connsiteY15" fmla="*/ 623718 h 831023"/>
                  <a:gd name="connsiteX16" fmla="*/ 1155951 w 7487769"/>
                  <a:gd name="connsiteY16" fmla="*/ 598481 h 831023"/>
                  <a:gd name="connsiteX17" fmla="*/ 1256448 w 7487769"/>
                  <a:gd name="connsiteY17" fmla="*/ 561977 h 831023"/>
                  <a:gd name="connsiteX18" fmla="*/ 1507468 w 7487769"/>
                  <a:gd name="connsiteY18" fmla="*/ 443903 h 831023"/>
                  <a:gd name="connsiteX19" fmla="*/ 1670158 w 7487769"/>
                  <a:gd name="connsiteY19" fmla="*/ 375402 h 831023"/>
                  <a:gd name="connsiteX20" fmla="*/ 1715674 w 7487769"/>
                  <a:gd name="connsiteY20" fmla="*/ 350616 h 831023"/>
                  <a:gd name="connsiteX21" fmla="*/ 1758939 w 7487769"/>
                  <a:gd name="connsiteY21" fmla="*/ 323126 h 831023"/>
                  <a:gd name="connsiteX22" fmla="*/ 1845916 w 7487769"/>
                  <a:gd name="connsiteY22" fmla="*/ 250118 h 831023"/>
                  <a:gd name="connsiteX23" fmla="*/ 1924782 w 7487769"/>
                  <a:gd name="connsiteY23" fmla="*/ 174407 h 831023"/>
                  <a:gd name="connsiteX24" fmla="*/ 2009957 w 7487769"/>
                  <a:gd name="connsiteY24" fmla="*/ 94639 h 831023"/>
                  <a:gd name="connsiteX25" fmla="*/ 2072149 w 7487769"/>
                  <a:gd name="connsiteY25" fmla="*/ 49122 h 831023"/>
                  <a:gd name="connsiteX26" fmla="*/ 2117666 w 7487769"/>
                  <a:gd name="connsiteY26" fmla="*/ 23885 h 831023"/>
                  <a:gd name="connsiteX27" fmla="*/ 2160930 w 7487769"/>
                  <a:gd name="connsiteY27" fmla="*/ 7661 h 831023"/>
                  <a:gd name="connsiteX28" fmla="*/ 2210954 w 7487769"/>
                  <a:gd name="connsiteY28" fmla="*/ 0 h 831023"/>
                  <a:gd name="connsiteX29" fmla="*/ 2261428 w 7487769"/>
                  <a:gd name="connsiteY29" fmla="*/ 901 h 831023"/>
                  <a:gd name="connsiteX30" fmla="*/ 2311451 w 7487769"/>
                  <a:gd name="connsiteY30" fmla="*/ 8112 h 831023"/>
                  <a:gd name="connsiteX31" fmla="*/ 2411949 w 7487769"/>
                  <a:gd name="connsiteY31" fmla="*/ 36504 h 831023"/>
                  <a:gd name="connsiteX32" fmla="*/ 2562922 w 7487769"/>
                  <a:gd name="connsiteY32" fmla="*/ 91935 h 831023"/>
                  <a:gd name="connsiteX33" fmla="*/ 2685051 w 7487769"/>
                  <a:gd name="connsiteY33" fmla="*/ 149620 h 831023"/>
                  <a:gd name="connsiteX34" fmla="*/ 2881090 w 7487769"/>
                  <a:gd name="connsiteY34" fmla="*/ 250118 h 831023"/>
                  <a:gd name="connsiteX35" fmla="*/ 2914439 w 7487769"/>
                  <a:gd name="connsiteY35" fmla="*/ 263187 h 831023"/>
                  <a:gd name="connsiteX36" fmla="*/ 2964913 w 7487769"/>
                  <a:gd name="connsiteY36" fmla="*/ 277158 h 831023"/>
                  <a:gd name="connsiteX37" fmla="*/ 3014937 w 7487769"/>
                  <a:gd name="connsiteY37" fmla="*/ 284819 h 831023"/>
                  <a:gd name="connsiteX38" fmla="*/ 3065411 w 7487769"/>
                  <a:gd name="connsiteY38" fmla="*/ 284819 h 831023"/>
                  <a:gd name="connsiteX39" fmla="*/ 3128955 w 7487769"/>
                  <a:gd name="connsiteY39" fmla="*/ 274905 h 831023"/>
                  <a:gd name="connsiteX40" fmla="*/ 3219087 w 7487769"/>
                  <a:gd name="connsiteY40" fmla="*/ 250118 h 831023"/>
                  <a:gd name="connsiteX41" fmla="*/ 3366905 w 7487769"/>
                  <a:gd name="connsiteY41" fmla="*/ 199193 h 831023"/>
                  <a:gd name="connsiteX42" fmla="*/ 3417379 w 7487769"/>
                  <a:gd name="connsiteY42" fmla="*/ 187025 h 831023"/>
                  <a:gd name="connsiteX43" fmla="*/ 3467403 w 7487769"/>
                  <a:gd name="connsiteY43" fmla="*/ 182068 h 831023"/>
                  <a:gd name="connsiteX44" fmla="*/ 3517877 w 7487769"/>
                  <a:gd name="connsiteY44" fmla="*/ 183871 h 831023"/>
                  <a:gd name="connsiteX45" fmla="*/ 3587730 w 7487769"/>
                  <a:gd name="connsiteY45" fmla="*/ 199644 h 831023"/>
                  <a:gd name="connsiteX46" fmla="*/ 3618374 w 7487769"/>
                  <a:gd name="connsiteY46" fmla="*/ 209558 h 831023"/>
                  <a:gd name="connsiteX47" fmla="*/ 3718873 w 7487769"/>
                  <a:gd name="connsiteY47" fmla="*/ 256427 h 831023"/>
                  <a:gd name="connsiteX48" fmla="*/ 3819371 w 7487769"/>
                  <a:gd name="connsiteY48" fmla="*/ 307352 h 831023"/>
                  <a:gd name="connsiteX49" fmla="*/ 3869394 w 7487769"/>
                  <a:gd name="connsiteY49" fmla="*/ 326731 h 831023"/>
                  <a:gd name="connsiteX50" fmla="*/ 3919868 w 7487769"/>
                  <a:gd name="connsiteY50" fmla="*/ 341603 h 831023"/>
                  <a:gd name="connsiteX51" fmla="*/ 3969893 w 7487769"/>
                  <a:gd name="connsiteY51" fmla="*/ 351968 h 831023"/>
                  <a:gd name="connsiteX52" fmla="*/ 4221362 w 7487769"/>
                  <a:gd name="connsiteY52" fmla="*/ 384866 h 831023"/>
                  <a:gd name="connsiteX53" fmla="*/ 4572880 w 7487769"/>
                  <a:gd name="connsiteY53" fmla="*/ 462380 h 831023"/>
                  <a:gd name="connsiteX54" fmla="*/ 4673377 w 7487769"/>
                  <a:gd name="connsiteY54" fmla="*/ 476802 h 831023"/>
                  <a:gd name="connsiteX55" fmla="*/ 4723851 w 7487769"/>
                  <a:gd name="connsiteY55" fmla="*/ 479055 h 831023"/>
                  <a:gd name="connsiteX56" fmla="*/ 4775228 w 7487769"/>
                  <a:gd name="connsiteY56" fmla="*/ 475901 h 831023"/>
                  <a:gd name="connsiteX57" fmla="*/ 4824350 w 7487769"/>
                  <a:gd name="connsiteY57" fmla="*/ 465535 h 831023"/>
                  <a:gd name="connsiteX58" fmla="*/ 4874374 w 7487769"/>
                  <a:gd name="connsiteY58" fmla="*/ 445706 h 831023"/>
                  <a:gd name="connsiteX59" fmla="*/ 4938819 w 7487769"/>
                  <a:gd name="connsiteY59" fmla="*/ 400639 h 831023"/>
                  <a:gd name="connsiteX60" fmla="*/ 4993349 w 7487769"/>
                  <a:gd name="connsiteY60" fmla="*/ 350616 h 831023"/>
                  <a:gd name="connsiteX61" fmla="*/ 5061849 w 7487769"/>
                  <a:gd name="connsiteY61" fmla="*/ 274905 h 831023"/>
                  <a:gd name="connsiteX62" fmla="*/ 5175867 w 7487769"/>
                  <a:gd name="connsiteY62" fmla="*/ 147367 h 831023"/>
                  <a:gd name="connsiteX63" fmla="*/ 5230848 w 7487769"/>
                  <a:gd name="connsiteY63" fmla="*/ 99146 h 831023"/>
                  <a:gd name="connsiteX64" fmla="*/ 5276365 w 7487769"/>
                  <a:gd name="connsiteY64" fmla="*/ 68951 h 831023"/>
                  <a:gd name="connsiteX65" fmla="*/ 5329994 w 7487769"/>
                  <a:gd name="connsiteY65" fmla="*/ 49122 h 831023"/>
                  <a:gd name="connsiteX66" fmla="*/ 5376863 w 7487769"/>
                  <a:gd name="connsiteY66" fmla="*/ 43264 h 831023"/>
                  <a:gd name="connsiteX67" fmla="*/ 5427337 w 7487769"/>
                  <a:gd name="connsiteY67" fmla="*/ 51376 h 831023"/>
                  <a:gd name="connsiteX68" fmla="*/ 5482770 w 7487769"/>
                  <a:gd name="connsiteY68" fmla="*/ 73909 h 831023"/>
                  <a:gd name="connsiteX69" fmla="*/ 5527836 w 7487769"/>
                  <a:gd name="connsiteY69" fmla="*/ 100948 h 831023"/>
                  <a:gd name="connsiteX70" fmla="*/ 5621122 w 7487769"/>
                  <a:gd name="connsiteY70" fmla="*/ 174407 h 831023"/>
                  <a:gd name="connsiteX71" fmla="*/ 5829328 w 7487769"/>
                  <a:gd name="connsiteY71" fmla="*/ 353320 h 831023"/>
                  <a:gd name="connsiteX72" fmla="*/ 5879353 w 7487769"/>
                  <a:gd name="connsiteY72" fmla="*/ 385317 h 831023"/>
                  <a:gd name="connsiteX73" fmla="*/ 5929827 w 7487769"/>
                  <a:gd name="connsiteY73" fmla="*/ 410104 h 831023"/>
                  <a:gd name="connsiteX74" fmla="*/ 5983456 w 7487769"/>
                  <a:gd name="connsiteY74" fmla="*/ 425877 h 831023"/>
                  <a:gd name="connsiteX75" fmla="*/ 6030325 w 7487769"/>
                  <a:gd name="connsiteY75" fmla="*/ 433087 h 831023"/>
                  <a:gd name="connsiteX76" fmla="*/ 6080348 w 7487769"/>
                  <a:gd name="connsiteY76" fmla="*/ 431735 h 831023"/>
                  <a:gd name="connsiteX77" fmla="*/ 6130822 w 7487769"/>
                  <a:gd name="connsiteY77" fmla="*/ 424975 h 831023"/>
                  <a:gd name="connsiteX78" fmla="*/ 6231321 w 7487769"/>
                  <a:gd name="connsiteY78" fmla="*/ 396584 h 831023"/>
                  <a:gd name="connsiteX79" fmla="*/ 6347591 w 7487769"/>
                  <a:gd name="connsiteY79" fmla="*/ 350616 h 831023"/>
                  <a:gd name="connsiteX80" fmla="*/ 6582837 w 7487769"/>
                  <a:gd name="connsiteY80" fmla="*/ 240203 h 831023"/>
                  <a:gd name="connsiteX81" fmla="*/ 6633313 w 7487769"/>
                  <a:gd name="connsiteY81" fmla="*/ 224430 h 831023"/>
                  <a:gd name="connsiteX82" fmla="*/ 6683336 w 7487769"/>
                  <a:gd name="connsiteY82" fmla="*/ 216769 h 831023"/>
                  <a:gd name="connsiteX83" fmla="*/ 6740120 w 7487769"/>
                  <a:gd name="connsiteY83" fmla="*/ 224881 h 831023"/>
                  <a:gd name="connsiteX84" fmla="*/ 6791495 w 7487769"/>
                  <a:gd name="connsiteY84" fmla="*/ 250118 h 831023"/>
                  <a:gd name="connsiteX85" fmla="*/ 6834308 w 7487769"/>
                  <a:gd name="connsiteY85" fmla="*/ 283016 h 831023"/>
                  <a:gd name="connsiteX86" fmla="*/ 6892894 w 7487769"/>
                  <a:gd name="connsiteY86" fmla="*/ 350616 h 831023"/>
                  <a:gd name="connsiteX87" fmla="*/ 6977168 w 7487769"/>
                  <a:gd name="connsiteY87" fmla="*/ 475901 h 831023"/>
                  <a:gd name="connsiteX88" fmla="*/ 7088933 w 7487769"/>
                  <a:gd name="connsiteY88" fmla="*/ 652110 h 831023"/>
                  <a:gd name="connsiteX89" fmla="*/ 7148870 w 7487769"/>
                  <a:gd name="connsiteY89" fmla="*/ 727370 h 831023"/>
                  <a:gd name="connsiteX90" fmla="*/ 7186276 w 7487769"/>
                  <a:gd name="connsiteY90" fmla="*/ 764325 h 831023"/>
                  <a:gd name="connsiteX91" fmla="*/ 7236299 w 7487769"/>
                  <a:gd name="connsiteY91" fmla="*/ 794970 h 831023"/>
                  <a:gd name="connsiteX92" fmla="*/ 7286775 w 7487769"/>
                  <a:gd name="connsiteY92" fmla="*/ 805335 h 831023"/>
                  <a:gd name="connsiteX93" fmla="*/ 7336797 w 7487769"/>
                  <a:gd name="connsiteY93" fmla="*/ 798575 h 831023"/>
                  <a:gd name="connsiteX94" fmla="*/ 7389526 w 7487769"/>
                  <a:gd name="connsiteY94" fmla="*/ 777394 h 831023"/>
                  <a:gd name="connsiteX95" fmla="*/ 7467941 w 7487769"/>
                  <a:gd name="connsiteY95" fmla="*/ 727370 h 831023"/>
                  <a:gd name="connsiteX96" fmla="*/ 7487770 w 7487769"/>
                  <a:gd name="connsiteY96" fmla="*/ 713400 h 83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7487769" h="831023">
                    <a:moveTo>
                      <a:pt x="0" y="278059"/>
                    </a:moveTo>
                    <a:lnTo>
                      <a:pt x="59938" y="300142"/>
                    </a:lnTo>
                    <a:lnTo>
                      <a:pt x="100497" y="328083"/>
                    </a:lnTo>
                    <a:lnTo>
                      <a:pt x="165393" y="400639"/>
                    </a:lnTo>
                    <a:lnTo>
                      <a:pt x="237048" y="501138"/>
                    </a:lnTo>
                    <a:lnTo>
                      <a:pt x="375853" y="702133"/>
                    </a:lnTo>
                    <a:lnTo>
                      <a:pt x="420468" y="752608"/>
                    </a:lnTo>
                    <a:lnTo>
                      <a:pt x="452465" y="783253"/>
                    </a:lnTo>
                    <a:lnTo>
                      <a:pt x="502489" y="815250"/>
                    </a:lnTo>
                    <a:lnTo>
                      <a:pt x="552963" y="831023"/>
                    </a:lnTo>
                    <a:lnTo>
                      <a:pt x="611549" y="827868"/>
                    </a:lnTo>
                    <a:lnTo>
                      <a:pt x="653462" y="816602"/>
                    </a:lnTo>
                    <a:lnTo>
                      <a:pt x="729624" y="777394"/>
                    </a:lnTo>
                    <a:lnTo>
                      <a:pt x="904480" y="674643"/>
                    </a:lnTo>
                    <a:lnTo>
                      <a:pt x="960363" y="652110"/>
                    </a:lnTo>
                    <a:lnTo>
                      <a:pt x="1055453" y="623718"/>
                    </a:lnTo>
                    <a:lnTo>
                      <a:pt x="1155951" y="598481"/>
                    </a:lnTo>
                    <a:lnTo>
                      <a:pt x="1256448" y="561977"/>
                    </a:lnTo>
                    <a:lnTo>
                      <a:pt x="1507468" y="443903"/>
                    </a:lnTo>
                    <a:lnTo>
                      <a:pt x="1670158" y="375402"/>
                    </a:lnTo>
                    <a:lnTo>
                      <a:pt x="1715674" y="350616"/>
                    </a:lnTo>
                    <a:lnTo>
                      <a:pt x="1758939" y="323126"/>
                    </a:lnTo>
                    <a:lnTo>
                      <a:pt x="1845916" y="250118"/>
                    </a:lnTo>
                    <a:lnTo>
                      <a:pt x="1924782" y="174407"/>
                    </a:lnTo>
                    <a:lnTo>
                      <a:pt x="2009957" y="94639"/>
                    </a:lnTo>
                    <a:lnTo>
                      <a:pt x="2072149" y="49122"/>
                    </a:lnTo>
                    <a:lnTo>
                      <a:pt x="2117666" y="23885"/>
                    </a:lnTo>
                    <a:lnTo>
                      <a:pt x="2160930" y="7661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62922" y="91935"/>
                    </a:lnTo>
                    <a:lnTo>
                      <a:pt x="2685051" y="149620"/>
                    </a:lnTo>
                    <a:lnTo>
                      <a:pt x="2881090" y="25011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819"/>
                    </a:lnTo>
                    <a:lnTo>
                      <a:pt x="3065411" y="284819"/>
                    </a:lnTo>
                    <a:lnTo>
                      <a:pt x="3128955" y="274905"/>
                    </a:lnTo>
                    <a:lnTo>
                      <a:pt x="3219087" y="250118"/>
                    </a:lnTo>
                    <a:lnTo>
                      <a:pt x="3366905" y="199193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871"/>
                    </a:lnTo>
                    <a:lnTo>
                      <a:pt x="3587730" y="199644"/>
                    </a:lnTo>
                    <a:lnTo>
                      <a:pt x="3618374" y="209558"/>
                    </a:lnTo>
                    <a:lnTo>
                      <a:pt x="3718873" y="256427"/>
                    </a:lnTo>
                    <a:lnTo>
                      <a:pt x="3819371" y="307352"/>
                    </a:lnTo>
                    <a:lnTo>
                      <a:pt x="3869394" y="326731"/>
                    </a:lnTo>
                    <a:lnTo>
                      <a:pt x="3919868" y="341603"/>
                    </a:lnTo>
                    <a:lnTo>
                      <a:pt x="3969893" y="351968"/>
                    </a:lnTo>
                    <a:lnTo>
                      <a:pt x="4221362" y="384866"/>
                    </a:lnTo>
                    <a:lnTo>
                      <a:pt x="4572880" y="46238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5228" y="475901"/>
                    </a:lnTo>
                    <a:lnTo>
                      <a:pt x="4824350" y="465535"/>
                    </a:lnTo>
                    <a:lnTo>
                      <a:pt x="4874374" y="445706"/>
                    </a:lnTo>
                    <a:lnTo>
                      <a:pt x="4938819" y="400639"/>
                    </a:lnTo>
                    <a:lnTo>
                      <a:pt x="4993349" y="350616"/>
                    </a:lnTo>
                    <a:lnTo>
                      <a:pt x="5061849" y="274905"/>
                    </a:lnTo>
                    <a:lnTo>
                      <a:pt x="5175867" y="147367"/>
                    </a:lnTo>
                    <a:lnTo>
                      <a:pt x="5230848" y="99146"/>
                    </a:lnTo>
                    <a:lnTo>
                      <a:pt x="5276365" y="68951"/>
                    </a:lnTo>
                    <a:lnTo>
                      <a:pt x="5329994" y="49122"/>
                    </a:lnTo>
                    <a:lnTo>
                      <a:pt x="5376863" y="43264"/>
                    </a:lnTo>
                    <a:lnTo>
                      <a:pt x="5427337" y="51376"/>
                    </a:lnTo>
                    <a:lnTo>
                      <a:pt x="5482770" y="73909"/>
                    </a:lnTo>
                    <a:lnTo>
                      <a:pt x="5527836" y="100948"/>
                    </a:lnTo>
                    <a:lnTo>
                      <a:pt x="5621122" y="174407"/>
                    </a:lnTo>
                    <a:lnTo>
                      <a:pt x="5829328" y="353320"/>
                    </a:lnTo>
                    <a:lnTo>
                      <a:pt x="5879353" y="385317"/>
                    </a:lnTo>
                    <a:lnTo>
                      <a:pt x="5929827" y="410104"/>
                    </a:lnTo>
                    <a:lnTo>
                      <a:pt x="5983456" y="425877"/>
                    </a:lnTo>
                    <a:lnTo>
                      <a:pt x="6030325" y="433087"/>
                    </a:lnTo>
                    <a:lnTo>
                      <a:pt x="6080348" y="431735"/>
                    </a:lnTo>
                    <a:lnTo>
                      <a:pt x="6130822" y="424975"/>
                    </a:lnTo>
                    <a:lnTo>
                      <a:pt x="6231321" y="396584"/>
                    </a:lnTo>
                    <a:lnTo>
                      <a:pt x="6347591" y="350616"/>
                    </a:lnTo>
                    <a:lnTo>
                      <a:pt x="6582837" y="240203"/>
                    </a:lnTo>
                    <a:lnTo>
                      <a:pt x="6633313" y="224430"/>
                    </a:lnTo>
                    <a:lnTo>
                      <a:pt x="6683336" y="216769"/>
                    </a:lnTo>
                    <a:lnTo>
                      <a:pt x="6740120" y="224881"/>
                    </a:lnTo>
                    <a:lnTo>
                      <a:pt x="6791495" y="250118"/>
                    </a:lnTo>
                    <a:lnTo>
                      <a:pt x="6834308" y="283016"/>
                    </a:lnTo>
                    <a:lnTo>
                      <a:pt x="6892894" y="350616"/>
                    </a:lnTo>
                    <a:lnTo>
                      <a:pt x="6977168" y="475901"/>
                    </a:lnTo>
                    <a:lnTo>
                      <a:pt x="7088933" y="652110"/>
                    </a:lnTo>
                    <a:lnTo>
                      <a:pt x="7148870" y="72737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89526" y="777394"/>
                    </a:lnTo>
                    <a:lnTo>
                      <a:pt x="7467941" y="727370"/>
                    </a:lnTo>
                    <a:lnTo>
                      <a:pt x="7487770" y="71340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任意多边形: 形状 30">
                <a:extLst>
                  <a:ext uri="{FF2B5EF4-FFF2-40B4-BE49-F238E27FC236}">
                    <a16:creationId xmlns:a16="http://schemas.microsoft.com/office/drawing/2014/main" id="{627FE250-D0E4-064F-1D30-3BDDF86D6E5A}"/>
                  </a:ext>
                </a:extLst>
              </p:cNvPr>
              <p:cNvSpPr/>
              <p:nvPr/>
            </p:nvSpPr>
            <p:spPr>
              <a:xfrm>
                <a:off x="16401256" y="-8926539"/>
                <a:ext cx="7487769" cy="831924"/>
              </a:xfrm>
              <a:custGeom>
                <a:avLst/>
                <a:gdLst>
                  <a:gd name="connsiteX0" fmla="*/ 0 w 7487769"/>
                  <a:gd name="connsiteY0" fmla="*/ 279411 h 831924"/>
                  <a:gd name="connsiteX1" fmla="*/ 53629 w 7487769"/>
                  <a:gd name="connsiteY1" fmla="*/ 296987 h 831924"/>
                  <a:gd name="connsiteX2" fmla="*/ 100497 w 7487769"/>
                  <a:gd name="connsiteY2" fmla="*/ 329435 h 831924"/>
                  <a:gd name="connsiteX3" fmla="*/ 162689 w 7487769"/>
                  <a:gd name="connsiteY3" fmla="*/ 397485 h 831924"/>
                  <a:gd name="connsiteX4" fmla="*/ 233894 w 7487769"/>
                  <a:gd name="connsiteY4" fmla="*/ 497983 h 831924"/>
                  <a:gd name="connsiteX5" fmla="*/ 351968 w 7487769"/>
                  <a:gd name="connsiteY5" fmla="*/ 673291 h 831924"/>
                  <a:gd name="connsiteX6" fmla="*/ 416864 w 7487769"/>
                  <a:gd name="connsiteY6" fmla="*/ 749453 h 831924"/>
                  <a:gd name="connsiteX7" fmla="*/ 452465 w 7487769"/>
                  <a:gd name="connsiteY7" fmla="*/ 783703 h 831924"/>
                  <a:gd name="connsiteX8" fmla="*/ 502489 w 7487769"/>
                  <a:gd name="connsiteY8" fmla="*/ 816602 h 831924"/>
                  <a:gd name="connsiteX9" fmla="*/ 552963 w 7487769"/>
                  <a:gd name="connsiteY9" fmla="*/ 831924 h 831924"/>
                  <a:gd name="connsiteX10" fmla="*/ 602986 w 7487769"/>
                  <a:gd name="connsiteY10" fmla="*/ 831924 h 831924"/>
                  <a:gd name="connsiteX11" fmla="*/ 653462 w 7487769"/>
                  <a:gd name="connsiteY11" fmla="*/ 817503 h 831924"/>
                  <a:gd name="connsiteX12" fmla="*/ 703485 w 7487769"/>
                  <a:gd name="connsiteY12" fmla="*/ 794069 h 831924"/>
                  <a:gd name="connsiteX13" fmla="*/ 860766 w 7487769"/>
                  <a:gd name="connsiteY13" fmla="*/ 698979 h 831924"/>
                  <a:gd name="connsiteX14" fmla="*/ 909889 w 7487769"/>
                  <a:gd name="connsiteY14" fmla="*/ 674192 h 831924"/>
                  <a:gd name="connsiteX15" fmla="*/ 972982 w 7487769"/>
                  <a:gd name="connsiteY15" fmla="*/ 648955 h 831924"/>
                  <a:gd name="connsiteX16" fmla="*/ 1004979 w 7487769"/>
                  <a:gd name="connsiteY16" fmla="*/ 638139 h 831924"/>
                  <a:gd name="connsiteX17" fmla="*/ 1157754 w 7487769"/>
                  <a:gd name="connsiteY17" fmla="*/ 598481 h 831924"/>
                  <a:gd name="connsiteX18" fmla="*/ 1256448 w 7487769"/>
                  <a:gd name="connsiteY18" fmla="*/ 562878 h 831924"/>
                  <a:gd name="connsiteX19" fmla="*/ 1507468 w 7487769"/>
                  <a:gd name="connsiteY19" fmla="*/ 445255 h 831924"/>
                  <a:gd name="connsiteX20" fmla="*/ 1678721 w 7487769"/>
                  <a:gd name="connsiteY20" fmla="*/ 372699 h 831924"/>
                  <a:gd name="connsiteX21" fmla="*/ 1722435 w 7487769"/>
                  <a:gd name="connsiteY21" fmla="*/ 347461 h 831924"/>
                  <a:gd name="connsiteX22" fmla="*/ 1761191 w 7487769"/>
                  <a:gd name="connsiteY22" fmla="*/ 322224 h 831924"/>
                  <a:gd name="connsiteX23" fmla="*/ 1850873 w 7487769"/>
                  <a:gd name="connsiteY23" fmla="*/ 246963 h 831924"/>
                  <a:gd name="connsiteX24" fmla="*/ 1909460 w 7487769"/>
                  <a:gd name="connsiteY24" fmla="*/ 190180 h 831924"/>
                  <a:gd name="connsiteX25" fmla="*/ 1982016 w 7487769"/>
                  <a:gd name="connsiteY25" fmla="*/ 121228 h 831924"/>
                  <a:gd name="connsiteX26" fmla="*/ 2041504 w 7487769"/>
                  <a:gd name="connsiteY26" fmla="*/ 71205 h 831924"/>
                  <a:gd name="connsiteX27" fmla="*/ 2079360 w 7487769"/>
                  <a:gd name="connsiteY27" fmla="*/ 45968 h 831924"/>
                  <a:gd name="connsiteX28" fmla="*/ 2128032 w 7487769"/>
                  <a:gd name="connsiteY28" fmla="*/ 20730 h 831924"/>
                  <a:gd name="connsiteX29" fmla="*/ 2160930 w 7487769"/>
                  <a:gd name="connsiteY29" fmla="*/ 8112 h 831924"/>
                  <a:gd name="connsiteX30" fmla="*/ 2210954 w 7487769"/>
                  <a:gd name="connsiteY30" fmla="*/ 0 h 831924"/>
                  <a:gd name="connsiteX31" fmla="*/ 2261428 w 7487769"/>
                  <a:gd name="connsiteY31" fmla="*/ 1352 h 831924"/>
                  <a:gd name="connsiteX32" fmla="*/ 2311451 w 7487769"/>
                  <a:gd name="connsiteY32" fmla="*/ 9464 h 831924"/>
                  <a:gd name="connsiteX33" fmla="*/ 2411949 w 7487769"/>
                  <a:gd name="connsiteY33" fmla="*/ 36954 h 831924"/>
                  <a:gd name="connsiteX34" fmla="*/ 2569682 w 7487769"/>
                  <a:gd name="connsiteY34" fmla="*/ 95991 h 831924"/>
                  <a:gd name="connsiteX35" fmla="*/ 2678292 w 7487769"/>
                  <a:gd name="connsiteY35" fmla="*/ 146466 h 831924"/>
                  <a:gd name="connsiteX36" fmla="*/ 2864416 w 7487769"/>
                  <a:gd name="connsiteY36" fmla="*/ 242907 h 831924"/>
                  <a:gd name="connsiteX37" fmla="*/ 2914439 w 7487769"/>
                  <a:gd name="connsiteY37" fmla="*/ 263638 h 831924"/>
                  <a:gd name="connsiteX38" fmla="*/ 2964913 w 7487769"/>
                  <a:gd name="connsiteY38" fmla="*/ 277158 h 831924"/>
                  <a:gd name="connsiteX39" fmla="*/ 3014937 w 7487769"/>
                  <a:gd name="connsiteY39" fmla="*/ 284368 h 831924"/>
                  <a:gd name="connsiteX40" fmla="*/ 3065411 w 7487769"/>
                  <a:gd name="connsiteY40" fmla="*/ 284819 h 831924"/>
                  <a:gd name="connsiteX41" fmla="*/ 3144728 w 7487769"/>
                  <a:gd name="connsiteY41" fmla="*/ 272201 h 831924"/>
                  <a:gd name="connsiteX42" fmla="*/ 3165909 w 7487769"/>
                  <a:gd name="connsiteY42" fmla="*/ 267243 h 831924"/>
                  <a:gd name="connsiteX43" fmla="*/ 3417379 w 7487769"/>
                  <a:gd name="connsiteY43" fmla="*/ 187927 h 831924"/>
                  <a:gd name="connsiteX44" fmla="*/ 3467403 w 7487769"/>
                  <a:gd name="connsiteY44" fmla="*/ 182519 h 831924"/>
                  <a:gd name="connsiteX45" fmla="*/ 3517877 w 7487769"/>
                  <a:gd name="connsiteY45" fmla="*/ 184321 h 831924"/>
                  <a:gd name="connsiteX46" fmla="*/ 3578717 w 7487769"/>
                  <a:gd name="connsiteY46" fmla="*/ 196489 h 831924"/>
                  <a:gd name="connsiteX47" fmla="*/ 3645866 w 7487769"/>
                  <a:gd name="connsiteY47" fmla="*/ 221726 h 831924"/>
                  <a:gd name="connsiteX48" fmla="*/ 3746814 w 7487769"/>
                  <a:gd name="connsiteY48" fmla="*/ 272201 h 831924"/>
                  <a:gd name="connsiteX49" fmla="*/ 3819371 w 7487769"/>
                  <a:gd name="connsiteY49" fmla="*/ 307803 h 831924"/>
                  <a:gd name="connsiteX50" fmla="*/ 3869394 w 7487769"/>
                  <a:gd name="connsiteY50" fmla="*/ 327632 h 831924"/>
                  <a:gd name="connsiteX51" fmla="*/ 3944656 w 7487769"/>
                  <a:gd name="connsiteY51" fmla="*/ 347461 h 831924"/>
                  <a:gd name="connsiteX52" fmla="*/ 4020367 w 7487769"/>
                  <a:gd name="connsiteY52" fmla="*/ 359179 h 831924"/>
                  <a:gd name="connsiteX53" fmla="*/ 4170888 w 7487769"/>
                  <a:gd name="connsiteY53" fmla="*/ 376304 h 831924"/>
                  <a:gd name="connsiteX54" fmla="*/ 4273188 w 7487769"/>
                  <a:gd name="connsiteY54" fmla="*/ 397485 h 831924"/>
                  <a:gd name="connsiteX55" fmla="*/ 4522856 w 7487769"/>
                  <a:gd name="connsiteY55" fmla="*/ 454719 h 831924"/>
                  <a:gd name="connsiteX56" fmla="*/ 4641381 w 7487769"/>
                  <a:gd name="connsiteY56" fmla="*/ 473196 h 831924"/>
                  <a:gd name="connsiteX57" fmla="*/ 4723851 w 7487769"/>
                  <a:gd name="connsiteY57" fmla="*/ 479956 h 831924"/>
                  <a:gd name="connsiteX58" fmla="*/ 4793705 w 7487769"/>
                  <a:gd name="connsiteY58" fmla="*/ 473196 h 831924"/>
                  <a:gd name="connsiteX59" fmla="*/ 4824350 w 7487769"/>
                  <a:gd name="connsiteY59" fmla="*/ 466436 h 831924"/>
                  <a:gd name="connsiteX60" fmla="*/ 4874374 w 7487769"/>
                  <a:gd name="connsiteY60" fmla="*/ 445706 h 831924"/>
                  <a:gd name="connsiteX61" fmla="*/ 4924848 w 7487769"/>
                  <a:gd name="connsiteY61" fmla="*/ 413709 h 831924"/>
                  <a:gd name="connsiteX62" fmla="*/ 4996504 w 7487769"/>
                  <a:gd name="connsiteY62" fmla="*/ 347461 h 831924"/>
                  <a:gd name="connsiteX63" fmla="*/ 5075370 w 7487769"/>
                  <a:gd name="connsiteY63" fmla="*/ 260033 h 831924"/>
                  <a:gd name="connsiteX64" fmla="*/ 5153785 w 7487769"/>
                  <a:gd name="connsiteY64" fmla="*/ 171703 h 831924"/>
                  <a:gd name="connsiteX65" fmla="*/ 5205611 w 7487769"/>
                  <a:gd name="connsiteY65" fmla="*/ 121228 h 831924"/>
                  <a:gd name="connsiteX66" fmla="*/ 5235806 w 7487769"/>
                  <a:gd name="connsiteY66" fmla="*/ 95991 h 831924"/>
                  <a:gd name="connsiteX67" fmla="*/ 5276365 w 7487769"/>
                  <a:gd name="connsiteY67" fmla="*/ 69402 h 831924"/>
                  <a:gd name="connsiteX68" fmla="*/ 5326839 w 7487769"/>
                  <a:gd name="connsiteY68" fmla="*/ 49573 h 831924"/>
                  <a:gd name="connsiteX69" fmla="*/ 5385876 w 7487769"/>
                  <a:gd name="connsiteY69" fmla="*/ 45968 h 831924"/>
                  <a:gd name="connsiteX70" fmla="*/ 5427337 w 7487769"/>
                  <a:gd name="connsiteY70" fmla="*/ 52728 h 831924"/>
                  <a:gd name="connsiteX71" fmla="*/ 5477360 w 7487769"/>
                  <a:gd name="connsiteY71" fmla="*/ 71205 h 831924"/>
                  <a:gd name="connsiteX72" fmla="*/ 5553523 w 7487769"/>
                  <a:gd name="connsiteY72" fmla="*/ 121228 h 831924"/>
                  <a:gd name="connsiteX73" fmla="*/ 5628333 w 7487769"/>
                  <a:gd name="connsiteY73" fmla="*/ 182068 h 831924"/>
                  <a:gd name="connsiteX74" fmla="*/ 5786967 w 7487769"/>
                  <a:gd name="connsiteY74" fmla="*/ 322224 h 831924"/>
                  <a:gd name="connsiteX75" fmla="*/ 5856820 w 7487769"/>
                  <a:gd name="connsiteY75" fmla="*/ 372699 h 831924"/>
                  <a:gd name="connsiteX76" fmla="*/ 5901886 w 7487769"/>
                  <a:gd name="connsiteY76" fmla="*/ 397485 h 831924"/>
                  <a:gd name="connsiteX77" fmla="*/ 5929827 w 7487769"/>
                  <a:gd name="connsiteY77" fmla="*/ 411005 h 831924"/>
                  <a:gd name="connsiteX78" fmla="*/ 5979851 w 7487769"/>
                  <a:gd name="connsiteY78" fmla="*/ 426778 h 831924"/>
                  <a:gd name="connsiteX79" fmla="*/ 6030325 w 7487769"/>
                  <a:gd name="connsiteY79" fmla="*/ 433989 h 831924"/>
                  <a:gd name="connsiteX80" fmla="*/ 6080348 w 7487769"/>
                  <a:gd name="connsiteY80" fmla="*/ 433538 h 831924"/>
                  <a:gd name="connsiteX81" fmla="*/ 6144343 w 7487769"/>
                  <a:gd name="connsiteY81" fmla="*/ 422722 h 831924"/>
                  <a:gd name="connsiteX82" fmla="*/ 6180847 w 7487769"/>
                  <a:gd name="connsiteY82" fmla="*/ 414160 h 831924"/>
                  <a:gd name="connsiteX83" fmla="*/ 6298469 w 7487769"/>
                  <a:gd name="connsiteY83" fmla="*/ 372699 h 831924"/>
                  <a:gd name="connsiteX84" fmla="*/ 6411586 w 7487769"/>
                  <a:gd name="connsiteY84" fmla="*/ 322224 h 831924"/>
                  <a:gd name="connsiteX85" fmla="*/ 6582837 w 7487769"/>
                  <a:gd name="connsiteY85" fmla="*/ 241556 h 831924"/>
                  <a:gd name="connsiteX86" fmla="*/ 6633313 w 7487769"/>
                  <a:gd name="connsiteY86" fmla="*/ 225332 h 831924"/>
                  <a:gd name="connsiteX87" fmla="*/ 6683336 w 7487769"/>
                  <a:gd name="connsiteY87" fmla="*/ 217670 h 831924"/>
                  <a:gd name="connsiteX88" fmla="*/ 6733810 w 7487769"/>
                  <a:gd name="connsiteY88" fmla="*/ 223529 h 831924"/>
                  <a:gd name="connsiteX89" fmla="*/ 6786538 w 7487769"/>
                  <a:gd name="connsiteY89" fmla="*/ 246963 h 831924"/>
                  <a:gd name="connsiteX90" fmla="*/ 6846476 w 7487769"/>
                  <a:gd name="connsiteY90" fmla="*/ 296987 h 831924"/>
                  <a:gd name="connsiteX91" fmla="*/ 6889739 w 7487769"/>
                  <a:gd name="connsiteY91" fmla="*/ 347461 h 831924"/>
                  <a:gd name="connsiteX92" fmla="*/ 6942918 w 7487769"/>
                  <a:gd name="connsiteY92" fmla="*/ 422722 h 831924"/>
                  <a:gd name="connsiteX93" fmla="*/ 7104706 w 7487769"/>
                  <a:gd name="connsiteY93" fmla="*/ 674192 h 831924"/>
                  <a:gd name="connsiteX94" fmla="*/ 7145266 w 7487769"/>
                  <a:gd name="connsiteY94" fmla="*/ 724216 h 831924"/>
                  <a:gd name="connsiteX95" fmla="*/ 7186276 w 7487769"/>
                  <a:gd name="connsiteY95" fmla="*/ 764776 h 831924"/>
                  <a:gd name="connsiteX96" fmla="*/ 7236299 w 7487769"/>
                  <a:gd name="connsiteY96" fmla="*/ 794970 h 831924"/>
                  <a:gd name="connsiteX97" fmla="*/ 7286775 w 7487769"/>
                  <a:gd name="connsiteY97" fmla="*/ 806236 h 831924"/>
                  <a:gd name="connsiteX98" fmla="*/ 7337249 w 7487769"/>
                  <a:gd name="connsiteY98" fmla="*/ 799477 h 831924"/>
                  <a:gd name="connsiteX99" fmla="*/ 7395383 w 7487769"/>
                  <a:gd name="connsiteY99" fmla="*/ 774690 h 831924"/>
                  <a:gd name="connsiteX100" fmla="*/ 7487770 w 7487769"/>
                  <a:gd name="connsiteY100" fmla="*/ 714301 h 83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487769" h="831924">
                    <a:moveTo>
                      <a:pt x="0" y="279411"/>
                    </a:moveTo>
                    <a:lnTo>
                      <a:pt x="53629" y="296987"/>
                    </a:lnTo>
                    <a:lnTo>
                      <a:pt x="100497" y="329435"/>
                    </a:lnTo>
                    <a:lnTo>
                      <a:pt x="162689" y="397485"/>
                    </a:lnTo>
                    <a:lnTo>
                      <a:pt x="233894" y="497983"/>
                    </a:lnTo>
                    <a:lnTo>
                      <a:pt x="351968" y="673291"/>
                    </a:lnTo>
                    <a:lnTo>
                      <a:pt x="416864" y="749453"/>
                    </a:lnTo>
                    <a:lnTo>
                      <a:pt x="452465" y="783703"/>
                    </a:lnTo>
                    <a:lnTo>
                      <a:pt x="502489" y="816602"/>
                    </a:lnTo>
                    <a:lnTo>
                      <a:pt x="552963" y="831924"/>
                    </a:lnTo>
                    <a:lnTo>
                      <a:pt x="602986" y="831924"/>
                    </a:lnTo>
                    <a:lnTo>
                      <a:pt x="653462" y="817503"/>
                    </a:lnTo>
                    <a:lnTo>
                      <a:pt x="703485" y="794069"/>
                    </a:lnTo>
                    <a:lnTo>
                      <a:pt x="860766" y="698979"/>
                    </a:lnTo>
                    <a:lnTo>
                      <a:pt x="909889" y="674192"/>
                    </a:lnTo>
                    <a:lnTo>
                      <a:pt x="972982" y="648955"/>
                    </a:lnTo>
                    <a:lnTo>
                      <a:pt x="1004979" y="638139"/>
                    </a:lnTo>
                    <a:lnTo>
                      <a:pt x="1157754" y="598481"/>
                    </a:lnTo>
                    <a:lnTo>
                      <a:pt x="1256448" y="562878"/>
                    </a:lnTo>
                    <a:lnTo>
                      <a:pt x="1507468" y="445255"/>
                    </a:lnTo>
                    <a:lnTo>
                      <a:pt x="1678721" y="372699"/>
                    </a:lnTo>
                    <a:lnTo>
                      <a:pt x="1722435" y="347461"/>
                    </a:lnTo>
                    <a:lnTo>
                      <a:pt x="1761191" y="322224"/>
                    </a:lnTo>
                    <a:lnTo>
                      <a:pt x="1850873" y="246963"/>
                    </a:lnTo>
                    <a:lnTo>
                      <a:pt x="1909460" y="190180"/>
                    </a:lnTo>
                    <a:lnTo>
                      <a:pt x="1982016" y="121228"/>
                    </a:lnTo>
                    <a:lnTo>
                      <a:pt x="2041504" y="71205"/>
                    </a:lnTo>
                    <a:lnTo>
                      <a:pt x="2079360" y="45968"/>
                    </a:lnTo>
                    <a:lnTo>
                      <a:pt x="2128032" y="2073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1352"/>
                    </a:lnTo>
                    <a:lnTo>
                      <a:pt x="2311451" y="9464"/>
                    </a:lnTo>
                    <a:lnTo>
                      <a:pt x="2411949" y="36954"/>
                    </a:lnTo>
                    <a:lnTo>
                      <a:pt x="2569682" y="95991"/>
                    </a:lnTo>
                    <a:lnTo>
                      <a:pt x="2678292" y="146466"/>
                    </a:lnTo>
                    <a:lnTo>
                      <a:pt x="2864416" y="242907"/>
                    </a:lnTo>
                    <a:lnTo>
                      <a:pt x="2914439" y="263638"/>
                    </a:lnTo>
                    <a:lnTo>
                      <a:pt x="2964913" y="277158"/>
                    </a:lnTo>
                    <a:lnTo>
                      <a:pt x="3014937" y="284368"/>
                    </a:lnTo>
                    <a:lnTo>
                      <a:pt x="3065411" y="284819"/>
                    </a:lnTo>
                    <a:lnTo>
                      <a:pt x="3144728" y="272201"/>
                    </a:lnTo>
                    <a:lnTo>
                      <a:pt x="3165909" y="267243"/>
                    </a:lnTo>
                    <a:lnTo>
                      <a:pt x="3417379" y="187927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78717" y="196489"/>
                    </a:lnTo>
                    <a:lnTo>
                      <a:pt x="3645866" y="221726"/>
                    </a:lnTo>
                    <a:lnTo>
                      <a:pt x="3746814" y="272201"/>
                    </a:lnTo>
                    <a:lnTo>
                      <a:pt x="3819371" y="307803"/>
                    </a:lnTo>
                    <a:lnTo>
                      <a:pt x="3869394" y="327632"/>
                    </a:lnTo>
                    <a:lnTo>
                      <a:pt x="3944656" y="347461"/>
                    </a:lnTo>
                    <a:lnTo>
                      <a:pt x="4020367" y="359179"/>
                    </a:lnTo>
                    <a:lnTo>
                      <a:pt x="4170888" y="376304"/>
                    </a:lnTo>
                    <a:lnTo>
                      <a:pt x="4273188" y="397485"/>
                    </a:lnTo>
                    <a:lnTo>
                      <a:pt x="4522856" y="454719"/>
                    </a:lnTo>
                    <a:lnTo>
                      <a:pt x="4641381" y="473196"/>
                    </a:lnTo>
                    <a:lnTo>
                      <a:pt x="4723851" y="479956"/>
                    </a:lnTo>
                    <a:lnTo>
                      <a:pt x="4793705" y="473196"/>
                    </a:lnTo>
                    <a:lnTo>
                      <a:pt x="4824350" y="466436"/>
                    </a:lnTo>
                    <a:lnTo>
                      <a:pt x="4874374" y="445706"/>
                    </a:lnTo>
                    <a:lnTo>
                      <a:pt x="4924848" y="413709"/>
                    </a:lnTo>
                    <a:lnTo>
                      <a:pt x="4996504" y="347461"/>
                    </a:lnTo>
                    <a:lnTo>
                      <a:pt x="5075370" y="260033"/>
                    </a:lnTo>
                    <a:lnTo>
                      <a:pt x="5153785" y="171703"/>
                    </a:lnTo>
                    <a:lnTo>
                      <a:pt x="5205611" y="121228"/>
                    </a:lnTo>
                    <a:lnTo>
                      <a:pt x="5235806" y="95991"/>
                    </a:lnTo>
                    <a:lnTo>
                      <a:pt x="5276365" y="69402"/>
                    </a:lnTo>
                    <a:lnTo>
                      <a:pt x="5326839" y="49573"/>
                    </a:lnTo>
                    <a:lnTo>
                      <a:pt x="5385876" y="45968"/>
                    </a:lnTo>
                    <a:lnTo>
                      <a:pt x="5427337" y="52728"/>
                    </a:lnTo>
                    <a:lnTo>
                      <a:pt x="5477360" y="71205"/>
                    </a:lnTo>
                    <a:lnTo>
                      <a:pt x="5553523" y="121228"/>
                    </a:lnTo>
                    <a:lnTo>
                      <a:pt x="5628333" y="182068"/>
                    </a:lnTo>
                    <a:lnTo>
                      <a:pt x="5786967" y="322224"/>
                    </a:lnTo>
                    <a:lnTo>
                      <a:pt x="5856820" y="372699"/>
                    </a:lnTo>
                    <a:lnTo>
                      <a:pt x="5901886" y="397485"/>
                    </a:lnTo>
                    <a:lnTo>
                      <a:pt x="5929827" y="411005"/>
                    </a:lnTo>
                    <a:lnTo>
                      <a:pt x="5979851" y="426778"/>
                    </a:lnTo>
                    <a:lnTo>
                      <a:pt x="6030325" y="433989"/>
                    </a:lnTo>
                    <a:lnTo>
                      <a:pt x="6080348" y="433538"/>
                    </a:lnTo>
                    <a:lnTo>
                      <a:pt x="6144343" y="422722"/>
                    </a:lnTo>
                    <a:lnTo>
                      <a:pt x="6180847" y="414160"/>
                    </a:lnTo>
                    <a:lnTo>
                      <a:pt x="6298469" y="372699"/>
                    </a:lnTo>
                    <a:lnTo>
                      <a:pt x="6411586" y="322224"/>
                    </a:lnTo>
                    <a:lnTo>
                      <a:pt x="6582837" y="241556"/>
                    </a:lnTo>
                    <a:lnTo>
                      <a:pt x="6633313" y="225332"/>
                    </a:lnTo>
                    <a:lnTo>
                      <a:pt x="6683336" y="217670"/>
                    </a:lnTo>
                    <a:lnTo>
                      <a:pt x="6733810" y="223529"/>
                    </a:lnTo>
                    <a:lnTo>
                      <a:pt x="6786538" y="246963"/>
                    </a:lnTo>
                    <a:lnTo>
                      <a:pt x="6846476" y="296987"/>
                    </a:lnTo>
                    <a:lnTo>
                      <a:pt x="6889739" y="347461"/>
                    </a:lnTo>
                    <a:lnTo>
                      <a:pt x="6942918" y="422722"/>
                    </a:lnTo>
                    <a:lnTo>
                      <a:pt x="7104706" y="674192"/>
                    </a:lnTo>
                    <a:lnTo>
                      <a:pt x="7145266" y="724216"/>
                    </a:lnTo>
                    <a:lnTo>
                      <a:pt x="7186276" y="764776"/>
                    </a:lnTo>
                    <a:lnTo>
                      <a:pt x="7236299" y="794970"/>
                    </a:lnTo>
                    <a:lnTo>
                      <a:pt x="7286775" y="806236"/>
                    </a:lnTo>
                    <a:lnTo>
                      <a:pt x="7337249" y="799477"/>
                    </a:lnTo>
                    <a:lnTo>
                      <a:pt x="7395383" y="774690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任意多边形: 形状 31">
                <a:extLst>
                  <a:ext uri="{FF2B5EF4-FFF2-40B4-BE49-F238E27FC236}">
                    <a16:creationId xmlns:a16="http://schemas.microsoft.com/office/drawing/2014/main" id="{972F33D8-E4BB-7F9C-CADD-E67C0ADED160}"/>
                  </a:ext>
                </a:extLst>
              </p:cNvPr>
              <p:cNvSpPr/>
              <p:nvPr/>
            </p:nvSpPr>
            <p:spPr>
              <a:xfrm>
                <a:off x="16401256" y="-9249214"/>
                <a:ext cx="7487769" cy="831473"/>
              </a:xfrm>
              <a:custGeom>
                <a:avLst/>
                <a:gdLst>
                  <a:gd name="connsiteX0" fmla="*/ 0 w 7487769"/>
                  <a:gd name="connsiteY0" fmla="*/ 279411 h 831473"/>
                  <a:gd name="connsiteX1" fmla="*/ 50474 w 7487769"/>
                  <a:gd name="connsiteY1" fmla="*/ 294283 h 831473"/>
                  <a:gd name="connsiteX2" fmla="*/ 113567 w 7487769"/>
                  <a:gd name="connsiteY2" fmla="*/ 343405 h 831473"/>
                  <a:gd name="connsiteX3" fmla="*/ 159084 w 7487769"/>
                  <a:gd name="connsiteY3" fmla="*/ 393880 h 831473"/>
                  <a:gd name="connsiteX4" fmla="*/ 251469 w 7487769"/>
                  <a:gd name="connsiteY4" fmla="*/ 524572 h 831473"/>
                  <a:gd name="connsiteX5" fmla="*/ 369543 w 7487769"/>
                  <a:gd name="connsiteY5" fmla="*/ 695374 h 831473"/>
                  <a:gd name="connsiteX6" fmla="*/ 411906 w 7487769"/>
                  <a:gd name="connsiteY6" fmla="*/ 745397 h 831473"/>
                  <a:gd name="connsiteX7" fmla="*/ 452465 w 7487769"/>
                  <a:gd name="connsiteY7" fmla="*/ 784154 h 831473"/>
                  <a:gd name="connsiteX8" fmla="*/ 502489 w 7487769"/>
                  <a:gd name="connsiteY8" fmla="*/ 816151 h 831473"/>
                  <a:gd name="connsiteX9" fmla="*/ 552963 w 7487769"/>
                  <a:gd name="connsiteY9" fmla="*/ 831474 h 831473"/>
                  <a:gd name="connsiteX10" fmla="*/ 602986 w 7487769"/>
                  <a:gd name="connsiteY10" fmla="*/ 831474 h 831473"/>
                  <a:gd name="connsiteX11" fmla="*/ 653462 w 7487769"/>
                  <a:gd name="connsiteY11" fmla="*/ 817954 h 831473"/>
                  <a:gd name="connsiteX12" fmla="*/ 703485 w 7487769"/>
                  <a:gd name="connsiteY12" fmla="*/ 794069 h 831473"/>
                  <a:gd name="connsiteX13" fmla="*/ 868879 w 7487769"/>
                  <a:gd name="connsiteY13" fmla="*/ 695374 h 831473"/>
                  <a:gd name="connsiteX14" fmla="*/ 920254 w 7487769"/>
                  <a:gd name="connsiteY14" fmla="*/ 670136 h 831473"/>
                  <a:gd name="connsiteX15" fmla="*/ 986501 w 7487769"/>
                  <a:gd name="connsiteY15" fmla="*/ 644899 h 831473"/>
                  <a:gd name="connsiteX16" fmla="*/ 1055453 w 7487769"/>
                  <a:gd name="connsiteY16" fmla="*/ 625521 h 831473"/>
                  <a:gd name="connsiteX17" fmla="*/ 1169921 w 7487769"/>
                  <a:gd name="connsiteY17" fmla="*/ 594875 h 831473"/>
                  <a:gd name="connsiteX18" fmla="*/ 1239324 w 7487769"/>
                  <a:gd name="connsiteY18" fmla="*/ 569638 h 831473"/>
                  <a:gd name="connsiteX19" fmla="*/ 1306472 w 7487769"/>
                  <a:gd name="connsiteY19" fmla="*/ 539895 h 831473"/>
                  <a:gd name="connsiteX20" fmla="*/ 1511524 w 7487769"/>
                  <a:gd name="connsiteY20" fmla="*/ 443903 h 831473"/>
                  <a:gd name="connsiteX21" fmla="*/ 1658440 w 7487769"/>
                  <a:gd name="connsiteY21" fmla="*/ 383514 h 831473"/>
                  <a:gd name="connsiteX22" fmla="*/ 1728293 w 7487769"/>
                  <a:gd name="connsiteY22" fmla="*/ 343405 h 831473"/>
                  <a:gd name="connsiteX23" fmla="*/ 1765247 w 7487769"/>
                  <a:gd name="connsiteY23" fmla="*/ 318168 h 831473"/>
                  <a:gd name="connsiteX24" fmla="*/ 1826988 w 7487769"/>
                  <a:gd name="connsiteY24" fmla="*/ 268145 h 831473"/>
                  <a:gd name="connsiteX25" fmla="*/ 1881519 w 7487769"/>
                  <a:gd name="connsiteY25" fmla="*/ 217670 h 831473"/>
                  <a:gd name="connsiteX26" fmla="*/ 2014464 w 7487769"/>
                  <a:gd name="connsiteY26" fmla="*/ 92386 h 831473"/>
                  <a:gd name="connsiteX27" fmla="*/ 2060433 w 7487769"/>
                  <a:gd name="connsiteY27" fmla="*/ 56784 h 831473"/>
                  <a:gd name="connsiteX28" fmla="*/ 2110456 w 7487769"/>
                  <a:gd name="connsiteY28" fmla="*/ 27040 h 831473"/>
                  <a:gd name="connsiteX29" fmla="*/ 2160930 w 7487769"/>
                  <a:gd name="connsiteY29" fmla="*/ 8563 h 831473"/>
                  <a:gd name="connsiteX30" fmla="*/ 2210954 w 7487769"/>
                  <a:gd name="connsiteY30" fmla="*/ 0 h 831473"/>
                  <a:gd name="connsiteX31" fmla="*/ 2261428 w 7487769"/>
                  <a:gd name="connsiteY31" fmla="*/ 901 h 831473"/>
                  <a:gd name="connsiteX32" fmla="*/ 2343449 w 7487769"/>
                  <a:gd name="connsiteY32" fmla="*/ 16674 h 831473"/>
                  <a:gd name="connsiteX33" fmla="*/ 2428173 w 7487769"/>
                  <a:gd name="connsiteY33" fmla="*/ 41912 h 831473"/>
                  <a:gd name="connsiteX34" fmla="*/ 2512448 w 7487769"/>
                  <a:gd name="connsiteY34" fmla="*/ 72557 h 831473"/>
                  <a:gd name="connsiteX35" fmla="*/ 2619704 w 7487769"/>
                  <a:gd name="connsiteY35" fmla="*/ 117172 h 831473"/>
                  <a:gd name="connsiteX36" fmla="*/ 2765720 w 7487769"/>
                  <a:gd name="connsiteY36" fmla="*/ 192884 h 831473"/>
                  <a:gd name="connsiteX37" fmla="*/ 2864416 w 7487769"/>
                  <a:gd name="connsiteY37" fmla="*/ 243358 h 831473"/>
                  <a:gd name="connsiteX38" fmla="*/ 2932015 w 7487769"/>
                  <a:gd name="connsiteY38" fmla="*/ 268145 h 831473"/>
                  <a:gd name="connsiteX39" fmla="*/ 2964913 w 7487769"/>
                  <a:gd name="connsiteY39" fmla="*/ 277158 h 831473"/>
                  <a:gd name="connsiteX40" fmla="*/ 3014937 w 7487769"/>
                  <a:gd name="connsiteY40" fmla="*/ 285270 h 831473"/>
                  <a:gd name="connsiteX41" fmla="*/ 3065411 w 7487769"/>
                  <a:gd name="connsiteY41" fmla="*/ 284819 h 831473"/>
                  <a:gd name="connsiteX42" fmla="*/ 3115885 w 7487769"/>
                  <a:gd name="connsiteY42" fmla="*/ 278510 h 831473"/>
                  <a:gd name="connsiteX43" fmla="*/ 3165909 w 7487769"/>
                  <a:gd name="connsiteY43" fmla="*/ 267243 h 831473"/>
                  <a:gd name="connsiteX44" fmla="*/ 3306966 w 7487769"/>
                  <a:gd name="connsiteY44" fmla="*/ 217670 h 831473"/>
                  <a:gd name="connsiteX45" fmla="*/ 3366905 w 7487769"/>
                  <a:gd name="connsiteY45" fmla="*/ 199644 h 831473"/>
                  <a:gd name="connsiteX46" fmla="*/ 3417379 w 7487769"/>
                  <a:gd name="connsiteY46" fmla="*/ 187025 h 831473"/>
                  <a:gd name="connsiteX47" fmla="*/ 3467403 w 7487769"/>
                  <a:gd name="connsiteY47" fmla="*/ 182068 h 831473"/>
                  <a:gd name="connsiteX48" fmla="*/ 3517877 w 7487769"/>
                  <a:gd name="connsiteY48" fmla="*/ 184321 h 831473"/>
                  <a:gd name="connsiteX49" fmla="*/ 3567900 w 7487769"/>
                  <a:gd name="connsiteY49" fmla="*/ 193334 h 831473"/>
                  <a:gd name="connsiteX50" fmla="*/ 3635951 w 7487769"/>
                  <a:gd name="connsiteY50" fmla="*/ 217670 h 831473"/>
                  <a:gd name="connsiteX51" fmla="*/ 3739153 w 7487769"/>
                  <a:gd name="connsiteY51" fmla="*/ 268145 h 831473"/>
                  <a:gd name="connsiteX52" fmla="*/ 3819371 w 7487769"/>
                  <a:gd name="connsiteY52" fmla="*/ 307803 h 831473"/>
                  <a:gd name="connsiteX53" fmla="*/ 3869394 w 7487769"/>
                  <a:gd name="connsiteY53" fmla="*/ 327181 h 831473"/>
                  <a:gd name="connsiteX54" fmla="*/ 3925727 w 7487769"/>
                  <a:gd name="connsiteY54" fmla="*/ 343405 h 831473"/>
                  <a:gd name="connsiteX55" fmla="*/ 3969893 w 7487769"/>
                  <a:gd name="connsiteY55" fmla="*/ 352419 h 831473"/>
                  <a:gd name="connsiteX56" fmla="*/ 4070390 w 7487769"/>
                  <a:gd name="connsiteY56" fmla="*/ 363685 h 831473"/>
                  <a:gd name="connsiteX57" fmla="*/ 4170888 w 7487769"/>
                  <a:gd name="connsiteY57" fmla="*/ 375853 h 831473"/>
                  <a:gd name="connsiteX58" fmla="*/ 4271387 w 7487769"/>
                  <a:gd name="connsiteY58" fmla="*/ 397485 h 831473"/>
                  <a:gd name="connsiteX59" fmla="*/ 4522856 w 7487769"/>
                  <a:gd name="connsiteY59" fmla="*/ 454719 h 831473"/>
                  <a:gd name="connsiteX60" fmla="*/ 4673377 w 7487769"/>
                  <a:gd name="connsiteY60" fmla="*/ 476802 h 831473"/>
                  <a:gd name="connsiteX61" fmla="*/ 4723851 w 7487769"/>
                  <a:gd name="connsiteY61" fmla="*/ 479506 h 831473"/>
                  <a:gd name="connsiteX62" fmla="*/ 4773876 w 7487769"/>
                  <a:gd name="connsiteY62" fmla="*/ 476802 h 831473"/>
                  <a:gd name="connsiteX63" fmla="*/ 4824350 w 7487769"/>
                  <a:gd name="connsiteY63" fmla="*/ 465535 h 831473"/>
                  <a:gd name="connsiteX64" fmla="*/ 4876176 w 7487769"/>
                  <a:gd name="connsiteY64" fmla="*/ 443903 h 831473"/>
                  <a:gd name="connsiteX65" fmla="*/ 4924848 w 7487769"/>
                  <a:gd name="connsiteY65" fmla="*/ 412357 h 831473"/>
                  <a:gd name="connsiteX66" fmla="*/ 4999659 w 7487769"/>
                  <a:gd name="connsiteY66" fmla="*/ 343405 h 831473"/>
                  <a:gd name="connsiteX67" fmla="*/ 5075370 w 7487769"/>
                  <a:gd name="connsiteY67" fmla="*/ 259582 h 831473"/>
                  <a:gd name="connsiteX68" fmla="*/ 5157840 w 7487769"/>
                  <a:gd name="connsiteY68" fmla="*/ 167647 h 831473"/>
                  <a:gd name="connsiteX69" fmla="*/ 5181725 w 7487769"/>
                  <a:gd name="connsiteY69" fmla="*/ 142410 h 831473"/>
                  <a:gd name="connsiteX70" fmla="*/ 5241664 w 7487769"/>
                  <a:gd name="connsiteY70" fmla="*/ 92386 h 831473"/>
                  <a:gd name="connsiteX71" fmla="*/ 5280872 w 7487769"/>
                  <a:gd name="connsiteY71" fmla="*/ 67149 h 831473"/>
                  <a:gd name="connsiteX72" fmla="*/ 5326839 w 7487769"/>
                  <a:gd name="connsiteY72" fmla="*/ 50474 h 831473"/>
                  <a:gd name="connsiteX73" fmla="*/ 5376863 w 7487769"/>
                  <a:gd name="connsiteY73" fmla="*/ 44616 h 831473"/>
                  <a:gd name="connsiteX74" fmla="*/ 5427337 w 7487769"/>
                  <a:gd name="connsiteY74" fmla="*/ 52277 h 831473"/>
                  <a:gd name="connsiteX75" fmla="*/ 5477360 w 7487769"/>
                  <a:gd name="connsiteY75" fmla="*/ 72557 h 831473"/>
                  <a:gd name="connsiteX76" fmla="*/ 5547664 w 7487769"/>
                  <a:gd name="connsiteY76" fmla="*/ 117172 h 831473"/>
                  <a:gd name="connsiteX77" fmla="*/ 5611208 w 7487769"/>
                  <a:gd name="connsiteY77" fmla="*/ 167647 h 831473"/>
                  <a:gd name="connsiteX78" fmla="*/ 5678357 w 7487769"/>
                  <a:gd name="connsiteY78" fmla="*/ 227585 h 831473"/>
                  <a:gd name="connsiteX79" fmla="*/ 5782009 w 7487769"/>
                  <a:gd name="connsiteY79" fmla="*/ 318168 h 831473"/>
                  <a:gd name="connsiteX80" fmla="*/ 5850961 w 7487769"/>
                  <a:gd name="connsiteY80" fmla="*/ 368643 h 831473"/>
                  <a:gd name="connsiteX81" fmla="*/ 5892422 w 7487769"/>
                  <a:gd name="connsiteY81" fmla="*/ 393880 h 831473"/>
                  <a:gd name="connsiteX82" fmla="*/ 5952360 w 7487769"/>
                  <a:gd name="connsiteY82" fmla="*/ 418666 h 831473"/>
                  <a:gd name="connsiteX83" fmla="*/ 5979851 w 7487769"/>
                  <a:gd name="connsiteY83" fmla="*/ 427229 h 831473"/>
                  <a:gd name="connsiteX84" fmla="*/ 6030325 w 7487769"/>
                  <a:gd name="connsiteY84" fmla="*/ 434439 h 831473"/>
                  <a:gd name="connsiteX85" fmla="*/ 6080348 w 7487769"/>
                  <a:gd name="connsiteY85" fmla="*/ 433989 h 831473"/>
                  <a:gd name="connsiteX86" fmla="*/ 6164622 w 7487769"/>
                  <a:gd name="connsiteY86" fmla="*/ 418666 h 831473"/>
                  <a:gd name="connsiteX87" fmla="*/ 6180847 w 7487769"/>
                  <a:gd name="connsiteY87" fmla="*/ 414610 h 831473"/>
                  <a:gd name="connsiteX88" fmla="*/ 6281344 w 7487769"/>
                  <a:gd name="connsiteY88" fmla="*/ 379909 h 831473"/>
                  <a:gd name="connsiteX89" fmla="*/ 6381842 w 7487769"/>
                  <a:gd name="connsiteY89" fmla="*/ 336645 h 831473"/>
                  <a:gd name="connsiteX90" fmla="*/ 6582837 w 7487769"/>
                  <a:gd name="connsiteY90" fmla="*/ 242457 h 831473"/>
                  <a:gd name="connsiteX91" fmla="*/ 6633313 w 7487769"/>
                  <a:gd name="connsiteY91" fmla="*/ 225332 h 831473"/>
                  <a:gd name="connsiteX92" fmla="*/ 6683336 w 7487769"/>
                  <a:gd name="connsiteY92" fmla="*/ 218572 h 831473"/>
                  <a:gd name="connsiteX93" fmla="*/ 6733810 w 7487769"/>
                  <a:gd name="connsiteY93" fmla="*/ 223980 h 831473"/>
                  <a:gd name="connsiteX94" fmla="*/ 6783834 w 7487769"/>
                  <a:gd name="connsiteY94" fmla="*/ 244710 h 831473"/>
                  <a:gd name="connsiteX95" fmla="*/ 6842420 w 7487769"/>
                  <a:gd name="connsiteY95" fmla="*/ 293382 h 831473"/>
                  <a:gd name="connsiteX96" fmla="*/ 6887035 w 7487769"/>
                  <a:gd name="connsiteY96" fmla="*/ 343405 h 831473"/>
                  <a:gd name="connsiteX97" fmla="*/ 6972211 w 7487769"/>
                  <a:gd name="connsiteY97" fmla="*/ 469140 h 831473"/>
                  <a:gd name="connsiteX98" fmla="*/ 7101100 w 7487769"/>
                  <a:gd name="connsiteY98" fmla="*/ 670136 h 831473"/>
                  <a:gd name="connsiteX99" fmla="*/ 7141210 w 7487769"/>
                  <a:gd name="connsiteY99" fmla="*/ 720160 h 831473"/>
                  <a:gd name="connsiteX100" fmla="*/ 7196642 w 7487769"/>
                  <a:gd name="connsiteY100" fmla="*/ 770634 h 831473"/>
                  <a:gd name="connsiteX101" fmla="*/ 7236750 w 7487769"/>
                  <a:gd name="connsiteY101" fmla="*/ 795871 h 831473"/>
                  <a:gd name="connsiteX102" fmla="*/ 7286775 w 7487769"/>
                  <a:gd name="connsiteY102" fmla="*/ 806687 h 831473"/>
                  <a:gd name="connsiteX103" fmla="*/ 7345360 w 7487769"/>
                  <a:gd name="connsiteY103" fmla="*/ 795871 h 831473"/>
                  <a:gd name="connsiteX104" fmla="*/ 7400792 w 7487769"/>
                  <a:gd name="connsiteY104" fmla="*/ 770634 h 831473"/>
                  <a:gd name="connsiteX105" fmla="*/ 7443155 w 7487769"/>
                  <a:gd name="connsiteY105" fmla="*/ 745397 h 831473"/>
                  <a:gd name="connsiteX106" fmla="*/ 7487770 w 7487769"/>
                  <a:gd name="connsiteY106" fmla="*/ 714301 h 83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7487769" h="831473">
                    <a:moveTo>
                      <a:pt x="0" y="279411"/>
                    </a:moveTo>
                    <a:lnTo>
                      <a:pt x="50474" y="294283"/>
                    </a:lnTo>
                    <a:lnTo>
                      <a:pt x="113567" y="343405"/>
                    </a:lnTo>
                    <a:lnTo>
                      <a:pt x="159084" y="393880"/>
                    </a:lnTo>
                    <a:lnTo>
                      <a:pt x="251469" y="524572"/>
                    </a:lnTo>
                    <a:lnTo>
                      <a:pt x="369543" y="695374"/>
                    </a:lnTo>
                    <a:lnTo>
                      <a:pt x="411906" y="745397"/>
                    </a:lnTo>
                    <a:lnTo>
                      <a:pt x="452465" y="784154"/>
                    </a:lnTo>
                    <a:lnTo>
                      <a:pt x="502489" y="816151"/>
                    </a:lnTo>
                    <a:lnTo>
                      <a:pt x="552963" y="831474"/>
                    </a:lnTo>
                    <a:lnTo>
                      <a:pt x="602986" y="831474"/>
                    </a:lnTo>
                    <a:lnTo>
                      <a:pt x="653462" y="817954"/>
                    </a:lnTo>
                    <a:lnTo>
                      <a:pt x="703485" y="794069"/>
                    </a:lnTo>
                    <a:lnTo>
                      <a:pt x="868879" y="695374"/>
                    </a:lnTo>
                    <a:lnTo>
                      <a:pt x="920254" y="670136"/>
                    </a:lnTo>
                    <a:lnTo>
                      <a:pt x="986501" y="644899"/>
                    </a:lnTo>
                    <a:lnTo>
                      <a:pt x="1055453" y="625521"/>
                    </a:lnTo>
                    <a:lnTo>
                      <a:pt x="1169921" y="594875"/>
                    </a:lnTo>
                    <a:lnTo>
                      <a:pt x="1239324" y="569638"/>
                    </a:lnTo>
                    <a:lnTo>
                      <a:pt x="1306472" y="539895"/>
                    </a:lnTo>
                    <a:lnTo>
                      <a:pt x="1511524" y="443903"/>
                    </a:lnTo>
                    <a:lnTo>
                      <a:pt x="1658440" y="383514"/>
                    </a:lnTo>
                    <a:lnTo>
                      <a:pt x="1728293" y="343405"/>
                    </a:lnTo>
                    <a:lnTo>
                      <a:pt x="1765247" y="318168"/>
                    </a:lnTo>
                    <a:lnTo>
                      <a:pt x="1826988" y="268145"/>
                    </a:lnTo>
                    <a:lnTo>
                      <a:pt x="1881519" y="217670"/>
                    </a:lnTo>
                    <a:lnTo>
                      <a:pt x="2014464" y="92386"/>
                    </a:lnTo>
                    <a:lnTo>
                      <a:pt x="2060433" y="56784"/>
                    </a:lnTo>
                    <a:lnTo>
                      <a:pt x="2110456" y="27040"/>
                    </a:lnTo>
                    <a:lnTo>
                      <a:pt x="2160930" y="8563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43449" y="16674"/>
                    </a:lnTo>
                    <a:lnTo>
                      <a:pt x="2428173" y="41912"/>
                    </a:lnTo>
                    <a:lnTo>
                      <a:pt x="2512448" y="72557"/>
                    </a:lnTo>
                    <a:lnTo>
                      <a:pt x="2619704" y="117172"/>
                    </a:lnTo>
                    <a:lnTo>
                      <a:pt x="2765720" y="192884"/>
                    </a:lnTo>
                    <a:lnTo>
                      <a:pt x="2864416" y="243358"/>
                    </a:lnTo>
                    <a:lnTo>
                      <a:pt x="2932015" y="268145"/>
                    </a:lnTo>
                    <a:lnTo>
                      <a:pt x="2964913" y="277158"/>
                    </a:lnTo>
                    <a:lnTo>
                      <a:pt x="3014937" y="285270"/>
                    </a:lnTo>
                    <a:lnTo>
                      <a:pt x="3065411" y="284819"/>
                    </a:lnTo>
                    <a:lnTo>
                      <a:pt x="3115885" y="278510"/>
                    </a:lnTo>
                    <a:lnTo>
                      <a:pt x="3165909" y="267243"/>
                    </a:lnTo>
                    <a:lnTo>
                      <a:pt x="3306966" y="217670"/>
                    </a:lnTo>
                    <a:lnTo>
                      <a:pt x="3366905" y="199644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334"/>
                    </a:lnTo>
                    <a:lnTo>
                      <a:pt x="3635951" y="217670"/>
                    </a:lnTo>
                    <a:lnTo>
                      <a:pt x="3739153" y="268145"/>
                    </a:lnTo>
                    <a:lnTo>
                      <a:pt x="3819371" y="307803"/>
                    </a:lnTo>
                    <a:lnTo>
                      <a:pt x="3869394" y="327181"/>
                    </a:lnTo>
                    <a:lnTo>
                      <a:pt x="3925727" y="343405"/>
                    </a:lnTo>
                    <a:lnTo>
                      <a:pt x="3969893" y="352419"/>
                    </a:lnTo>
                    <a:lnTo>
                      <a:pt x="4070390" y="363685"/>
                    </a:lnTo>
                    <a:lnTo>
                      <a:pt x="4170888" y="375853"/>
                    </a:lnTo>
                    <a:lnTo>
                      <a:pt x="4271387" y="397485"/>
                    </a:lnTo>
                    <a:lnTo>
                      <a:pt x="4522856" y="454719"/>
                    </a:lnTo>
                    <a:lnTo>
                      <a:pt x="4673377" y="47680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535"/>
                    </a:lnTo>
                    <a:lnTo>
                      <a:pt x="4876176" y="443903"/>
                    </a:lnTo>
                    <a:lnTo>
                      <a:pt x="4924848" y="412357"/>
                    </a:lnTo>
                    <a:lnTo>
                      <a:pt x="4999659" y="343405"/>
                    </a:lnTo>
                    <a:lnTo>
                      <a:pt x="5075370" y="259582"/>
                    </a:lnTo>
                    <a:lnTo>
                      <a:pt x="5157840" y="167647"/>
                    </a:lnTo>
                    <a:lnTo>
                      <a:pt x="5181725" y="142410"/>
                    </a:lnTo>
                    <a:lnTo>
                      <a:pt x="5241664" y="92386"/>
                    </a:lnTo>
                    <a:lnTo>
                      <a:pt x="5280872" y="67149"/>
                    </a:lnTo>
                    <a:lnTo>
                      <a:pt x="5326839" y="50474"/>
                    </a:lnTo>
                    <a:lnTo>
                      <a:pt x="5376863" y="44616"/>
                    </a:lnTo>
                    <a:lnTo>
                      <a:pt x="5427337" y="52277"/>
                    </a:lnTo>
                    <a:lnTo>
                      <a:pt x="5477360" y="72557"/>
                    </a:lnTo>
                    <a:lnTo>
                      <a:pt x="5547664" y="117172"/>
                    </a:lnTo>
                    <a:lnTo>
                      <a:pt x="5611208" y="167647"/>
                    </a:lnTo>
                    <a:lnTo>
                      <a:pt x="5678357" y="227585"/>
                    </a:lnTo>
                    <a:lnTo>
                      <a:pt x="5782009" y="318168"/>
                    </a:lnTo>
                    <a:lnTo>
                      <a:pt x="5850961" y="368643"/>
                    </a:lnTo>
                    <a:lnTo>
                      <a:pt x="5892422" y="393880"/>
                    </a:lnTo>
                    <a:lnTo>
                      <a:pt x="5952360" y="418666"/>
                    </a:lnTo>
                    <a:lnTo>
                      <a:pt x="5979851" y="427229"/>
                    </a:lnTo>
                    <a:lnTo>
                      <a:pt x="6030325" y="434439"/>
                    </a:lnTo>
                    <a:lnTo>
                      <a:pt x="6080348" y="433989"/>
                    </a:lnTo>
                    <a:lnTo>
                      <a:pt x="6164622" y="418666"/>
                    </a:lnTo>
                    <a:lnTo>
                      <a:pt x="6180847" y="414610"/>
                    </a:lnTo>
                    <a:lnTo>
                      <a:pt x="6281344" y="379909"/>
                    </a:lnTo>
                    <a:lnTo>
                      <a:pt x="6381842" y="336645"/>
                    </a:lnTo>
                    <a:lnTo>
                      <a:pt x="6582837" y="242457"/>
                    </a:lnTo>
                    <a:lnTo>
                      <a:pt x="6633313" y="225332"/>
                    </a:lnTo>
                    <a:lnTo>
                      <a:pt x="6683336" y="218572"/>
                    </a:lnTo>
                    <a:lnTo>
                      <a:pt x="6733810" y="223980"/>
                    </a:lnTo>
                    <a:lnTo>
                      <a:pt x="6783834" y="244710"/>
                    </a:lnTo>
                    <a:lnTo>
                      <a:pt x="6842420" y="293382"/>
                    </a:lnTo>
                    <a:lnTo>
                      <a:pt x="6887035" y="343405"/>
                    </a:lnTo>
                    <a:lnTo>
                      <a:pt x="6972211" y="469140"/>
                    </a:lnTo>
                    <a:lnTo>
                      <a:pt x="7101100" y="670136"/>
                    </a:lnTo>
                    <a:lnTo>
                      <a:pt x="7141210" y="720160"/>
                    </a:lnTo>
                    <a:lnTo>
                      <a:pt x="7196642" y="770634"/>
                    </a:lnTo>
                    <a:lnTo>
                      <a:pt x="7236750" y="795871"/>
                    </a:lnTo>
                    <a:lnTo>
                      <a:pt x="7286775" y="806687"/>
                    </a:lnTo>
                    <a:lnTo>
                      <a:pt x="7345360" y="795871"/>
                    </a:lnTo>
                    <a:lnTo>
                      <a:pt x="7400792" y="770634"/>
                    </a:lnTo>
                    <a:lnTo>
                      <a:pt x="7443155" y="74539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任意多边形: 形状 32">
                <a:extLst>
                  <a:ext uri="{FF2B5EF4-FFF2-40B4-BE49-F238E27FC236}">
                    <a16:creationId xmlns:a16="http://schemas.microsoft.com/office/drawing/2014/main" id="{19BA7554-CD35-9581-5AB1-A4EF710B36B6}"/>
                  </a:ext>
                </a:extLst>
              </p:cNvPr>
              <p:cNvSpPr/>
              <p:nvPr/>
            </p:nvSpPr>
            <p:spPr>
              <a:xfrm>
                <a:off x="16401256" y="-9572340"/>
                <a:ext cx="7487769" cy="832825"/>
              </a:xfrm>
              <a:custGeom>
                <a:avLst/>
                <a:gdLst>
                  <a:gd name="connsiteX0" fmla="*/ 0 w 7487769"/>
                  <a:gd name="connsiteY0" fmla="*/ 280313 h 832825"/>
                  <a:gd name="connsiteX1" fmla="*/ 50474 w 7487769"/>
                  <a:gd name="connsiteY1" fmla="*/ 296086 h 832825"/>
                  <a:gd name="connsiteX2" fmla="*/ 109060 w 7487769"/>
                  <a:gd name="connsiteY2" fmla="*/ 339800 h 832825"/>
                  <a:gd name="connsiteX3" fmla="*/ 155028 w 7487769"/>
                  <a:gd name="connsiteY3" fmla="*/ 390274 h 832825"/>
                  <a:gd name="connsiteX4" fmla="*/ 228036 w 7487769"/>
                  <a:gd name="connsiteY4" fmla="*/ 490772 h 832825"/>
                  <a:gd name="connsiteX5" fmla="*/ 351968 w 7487769"/>
                  <a:gd name="connsiteY5" fmla="*/ 674192 h 832825"/>
                  <a:gd name="connsiteX6" fmla="*/ 407850 w 7487769"/>
                  <a:gd name="connsiteY6" fmla="*/ 741792 h 832825"/>
                  <a:gd name="connsiteX7" fmla="*/ 464183 w 7487769"/>
                  <a:gd name="connsiteY7" fmla="*/ 792266 h 832825"/>
                  <a:gd name="connsiteX8" fmla="*/ 504742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1474 h 832825"/>
                  <a:gd name="connsiteX11" fmla="*/ 654814 w 7487769"/>
                  <a:gd name="connsiteY11" fmla="*/ 817503 h 832825"/>
                  <a:gd name="connsiteX12" fmla="*/ 707541 w 7487769"/>
                  <a:gd name="connsiteY12" fmla="*/ 792266 h 832825"/>
                  <a:gd name="connsiteX13" fmla="*/ 831924 w 7487769"/>
                  <a:gd name="connsiteY13" fmla="*/ 717005 h 832825"/>
                  <a:gd name="connsiteX14" fmla="*/ 876990 w 7487769"/>
                  <a:gd name="connsiteY14" fmla="*/ 691768 h 832825"/>
                  <a:gd name="connsiteX15" fmla="*/ 930168 w 7487769"/>
                  <a:gd name="connsiteY15" fmla="*/ 666531 h 832825"/>
                  <a:gd name="connsiteX16" fmla="*/ 954956 w 7487769"/>
                  <a:gd name="connsiteY16" fmla="*/ 656616 h 832825"/>
                  <a:gd name="connsiteX17" fmla="*/ 1055453 w 7487769"/>
                  <a:gd name="connsiteY17" fmla="*/ 625971 h 832825"/>
                  <a:gd name="connsiteX18" fmla="*/ 1155951 w 7487769"/>
                  <a:gd name="connsiteY18" fmla="*/ 600284 h 832825"/>
                  <a:gd name="connsiteX19" fmla="*/ 1256448 w 7487769"/>
                  <a:gd name="connsiteY19" fmla="*/ 563780 h 832825"/>
                  <a:gd name="connsiteX20" fmla="*/ 1356946 w 7487769"/>
                  <a:gd name="connsiteY20" fmla="*/ 515559 h 832825"/>
                  <a:gd name="connsiteX21" fmla="*/ 1507468 w 7487769"/>
                  <a:gd name="connsiteY21" fmla="*/ 446157 h 832825"/>
                  <a:gd name="connsiteX22" fmla="*/ 1607966 w 7487769"/>
                  <a:gd name="connsiteY22" fmla="*/ 406498 h 832825"/>
                  <a:gd name="connsiteX23" fmla="*/ 1694043 w 7487769"/>
                  <a:gd name="connsiteY23" fmla="*/ 365037 h 832825"/>
                  <a:gd name="connsiteX24" fmla="*/ 1735054 w 7487769"/>
                  <a:gd name="connsiteY24" fmla="*/ 339800 h 832825"/>
                  <a:gd name="connsiteX25" fmla="*/ 1771557 w 7487769"/>
                  <a:gd name="connsiteY25" fmla="*/ 315014 h 832825"/>
                  <a:gd name="connsiteX26" fmla="*/ 1831495 w 7487769"/>
                  <a:gd name="connsiteY26" fmla="*/ 264539 h 832825"/>
                  <a:gd name="connsiteX27" fmla="*/ 1910812 w 7487769"/>
                  <a:gd name="connsiteY27" fmla="*/ 189279 h 832825"/>
                  <a:gd name="connsiteX28" fmla="*/ 2018971 w 7487769"/>
                  <a:gd name="connsiteY28" fmla="*/ 88781 h 832825"/>
                  <a:gd name="connsiteX29" fmla="*/ 2091978 w 7487769"/>
                  <a:gd name="connsiteY29" fmla="*/ 38306 h 832825"/>
                  <a:gd name="connsiteX30" fmla="*/ 2110456 w 7487769"/>
                  <a:gd name="connsiteY30" fmla="*/ 27490 h 832825"/>
                  <a:gd name="connsiteX31" fmla="*/ 2160930 w 7487769"/>
                  <a:gd name="connsiteY31" fmla="*/ 8112 h 832825"/>
                  <a:gd name="connsiteX32" fmla="*/ 2210954 w 7487769"/>
                  <a:gd name="connsiteY32" fmla="*/ 0 h 832825"/>
                  <a:gd name="connsiteX33" fmla="*/ 2261428 w 7487769"/>
                  <a:gd name="connsiteY33" fmla="*/ 901 h 832825"/>
                  <a:gd name="connsiteX34" fmla="*/ 2330831 w 7487769"/>
                  <a:gd name="connsiteY34" fmla="*/ 13520 h 832825"/>
                  <a:gd name="connsiteX35" fmla="*/ 2416906 w 7487769"/>
                  <a:gd name="connsiteY35" fmla="*/ 38306 h 832825"/>
                  <a:gd name="connsiteX36" fmla="*/ 2562922 w 7487769"/>
                  <a:gd name="connsiteY36" fmla="*/ 92837 h 832825"/>
                  <a:gd name="connsiteX37" fmla="*/ 2663419 w 7487769"/>
                  <a:gd name="connsiteY37" fmla="*/ 139706 h 832825"/>
                  <a:gd name="connsiteX38" fmla="*/ 2864416 w 7487769"/>
                  <a:gd name="connsiteY38" fmla="*/ 242907 h 832825"/>
                  <a:gd name="connsiteX39" fmla="*/ 2920749 w 7487769"/>
                  <a:gd name="connsiteY39" fmla="*/ 264539 h 832825"/>
                  <a:gd name="connsiteX40" fmla="*/ 2964913 w 7487769"/>
                  <a:gd name="connsiteY40" fmla="*/ 278059 h 832825"/>
                  <a:gd name="connsiteX41" fmla="*/ 3014937 w 7487769"/>
                  <a:gd name="connsiteY41" fmla="*/ 284369 h 832825"/>
                  <a:gd name="connsiteX42" fmla="*/ 3065411 w 7487769"/>
                  <a:gd name="connsiteY42" fmla="*/ 284819 h 832825"/>
                  <a:gd name="connsiteX43" fmla="*/ 3115885 w 7487769"/>
                  <a:gd name="connsiteY43" fmla="*/ 278059 h 832825"/>
                  <a:gd name="connsiteX44" fmla="*/ 3173570 w 7487769"/>
                  <a:gd name="connsiteY44" fmla="*/ 264539 h 832825"/>
                  <a:gd name="connsiteX45" fmla="*/ 3266407 w 7487769"/>
                  <a:gd name="connsiteY45" fmla="*/ 232542 h 832825"/>
                  <a:gd name="connsiteX46" fmla="*/ 3366905 w 7487769"/>
                  <a:gd name="connsiteY46" fmla="*/ 199644 h 832825"/>
                  <a:gd name="connsiteX47" fmla="*/ 3417379 w 7487769"/>
                  <a:gd name="connsiteY47" fmla="*/ 188377 h 832825"/>
                  <a:gd name="connsiteX48" fmla="*/ 3467403 w 7487769"/>
                  <a:gd name="connsiteY48" fmla="*/ 182068 h 832825"/>
                  <a:gd name="connsiteX49" fmla="*/ 3517877 w 7487769"/>
                  <a:gd name="connsiteY49" fmla="*/ 184321 h 832825"/>
                  <a:gd name="connsiteX50" fmla="*/ 3567900 w 7487769"/>
                  <a:gd name="connsiteY50" fmla="*/ 193785 h 832825"/>
                  <a:gd name="connsiteX51" fmla="*/ 3627388 w 7487769"/>
                  <a:gd name="connsiteY51" fmla="*/ 214516 h 832825"/>
                  <a:gd name="connsiteX52" fmla="*/ 3718873 w 7487769"/>
                  <a:gd name="connsiteY52" fmla="*/ 258230 h 832825"/>
                  <a:gd name="connsiteX53" fmla="*/ 3819371 w 7487769"/>
                  <a:gd name="connsiteY53" fmla="*/ 308704 h 832825"/>
                  <a:gd name="connsiteX54" fmla="*/ 3908602 w 7487769"/>
                  <a:gd name="connsiteY54" fmla="*/ 339800 h 832825"/>
                  <a:gd name="connsiteX55" fmla="*/ 3919868 w 7487769"/>
                  <a:gd name="connsiteY55" fmla="*/ 342955 h 832825"/>
                  <a:gd name="connsiteX56" fmla="*/ 3969893 w 7487769"/>
                  <a:gd name="connsiteY56" fmla="*/ 353320 h 832825"/>
                  <a:gd name="connsiteX57" fmla="*/ 4221362 w 7487769"/>
                  <a:gd name="connsiteY57" fmla="*/ 386218 h 832825"/>
                  <a:gd name="connsiteX58" fmla="*/ 4371884 w 7487769"/>
                  <a:gd name="connsiteY58" fmla="*/ 422722 h 832825"/>
                  <a:gd name="connsiteX59" fmla="*/ 4472382 w 7487769"/>
                  <a:gd name="connsiteY59" fmla="*/ 445706 h 832825"/>
                  <a:gd name="connsiteX60" fmla="*/ 4623354 w 7487769"/>
                  <a:gd name="connsiteY60" fmla="*/ 470493 h 832825"/>
                  <a:gd name="connsiteX61" fmla="*/ 4723851 w 7487769"/>
                  <a:gd name="connsiteY61" fmla="*/ 479506 h 832825"/>
                  <a:gd name="connsiteX62" fmla="*/ 4773876 w 7487769"/>
                  <a:gd name="connsiteY62" fmla="*/ 476351 h 832825"/>
                  <a:gd name="connsiteX63" fmla="*/ 4824801 w 7487769"/>
                  <a:gd name="connsiteY63" fmla="*/ 465535 h 832825"/>
                  <a:gd name="connsiteX64" fmla="*/ 4880683 w 7487769"/>
                  <a:gd name="connsiteY64" fmla="*/ 440298 h 832825"/>
                  <a:gd name="connsiteX65" fmla="*/ 4924848 w 7487769"/>
                  <a:gd name="connsiteY65" fmla="*/ 411906 h 832825"/>
                  <a:gd name="connsiteX66" fmla="*/ 4978927 w 7487769"/>
                  <a:gd name="connsiteY66" fmla="*/ 365037 h 832825"/>
                  <a:gd name="connsiteX67" fmla="*/ 5048781 w 7487769"/>
                  <a:gd name="connsiteY67" fmla="*/ 289777 h 832825"/>
                  <a:gd name="connsiteX68" fmla="*/ 5185332 w 7487769"/>
                  <a:gd name="connsiteY68" fmla="*/ 138804 h 832825"/>
                  <a:gd name="connsiteX69" fmla="*/ 5247523 w 7487769"/>
                  <a:gd name="connsiteY69" fmla="*/ 88781 h 832825"/>
                  <a:gd name="connsiteX70" fmla="*/ 5292590 w 7487769"/>
                  <a:gd name="connsiteY70" fmla="*/ 63544 h 832825"/>
                  <a:gd name="connsiteX71" fmla="*/ 5326839 w 7487769"/>
                  <a:gd name="connsiteY71" fmla="*/ 50024 h 832825"/>
                  <a:gd name="connsiteX72" fmla="*/ 5376863 w 7487769"/>
                  <a:gd name="connsiteY72" fmla="*/ 44616 h 832825"/>
                  <a:gd name="connsiteX73" fmla="*/ 5427337 w 7487769"/>
                  <a:gd name="connsiteY73" fmla="*/ 53178 h 832825"/>
                  <a:gd name="connsiteX74" fmla="*/ 5477360 w 7487769"/>
                  <a:gd name="connsiteY74" fmla="*/ 73458 h 832825"/>
                  <a:gd name="connsiteX75" fmla="*/ 5542707 w 7487769"/>
                  <a:gd name="connsiteY75" fmla="*/ 114018 h 832825"/>
                  <a:gd name="connsiteX76" fmla="*/ 5628333 w 7487769"/>
                  <a:gd name="connsiteY76" fmla="*/ 182969 h 832825"/>
                  <a:gd name="connsiteX77" fmla="*/ 5778854 w 7487769"/>
                  <a:gd name="connsiteY77" fmla="*/ 317267 h 832825"/>
                  <a:gd name="connsiteX78" fmla="*/ 5842849 w 7487769"/>
                  <a:gd name="connsiteY78" fmla="*/ 365037 h 832825"/>
                  <a:gd name="connsiteX79" fmla="*/ 5882508 w 7487769"/>
                  <a:gd name="connsiteY79" fmla="*/ 390274 h 832825"/>
                  <a:gd name="connsiteX80" fmla="*/ 5937038 w 7487769"/>
                  <a:gd name="connsiteY80" fmla="*/ 415512 h 832825"/>
                  <a:gd name="connsiteX81" fmla="*/ 5979851 w 7487769"/>
                  <a:gd name="connsiteY81" fmla="*/ 428581 h 832825"/>
                  <a:gd name="connsiteX82" fmla="*/ 6030325 w 7487769"/>
                  <a:gd name="connsiteY82" fmla="*/ 435792 h 832825"/>
                  <a:gd name="connsiteX83" fmla="*/ 6080348 w 7487769"/>
                  <a:gd name="connsiteY83" fmla="*/ 435792 h 832825"/>
                  <a:gd name="connsiteX84" fmla="*/ 6130822 w 7487769"/>
                  <a:gd name="connsiteY84" fmla="*/ 428130 h 832825"/>
                  <a:gd name="connsiteX85" fmla="*/ 6231321 w 7487769"/>
                  <a:gd name="connsiteY85" fmla="*/ 400189 h 832825"/>
                  <a:gd name="connsiteX86" fmla="*/ 6331819 w 7487769"/>
                  <a:gd name="connsiteY86" fmla="*/ 360531 h 832825"/>
                  <a:gd name="connsiteX87" fmla="*/ 6432316 w 7487769"/>
                  <a:gd name="connsiteY87" fmla="*/ 313662 h 832825"/>
                  <a:gd name="connsiteX88" fmla="*/ 6593203 w 7487769"/>
                  <a:gd name="connsiteY88" fmla="*/ 239302 h 832825"/>
                  <a:gd name="connsiteX89" fmla="*/ 6633313 w 7487769"/>
                  <a:gd name="connsiteY89" fmla="*/ 226684 h 832825"/>
                  <a:gd name="connsiteX90" fmla="*/ 6683336 w 7487769"/>
                  <a:gd name="connsiteY90" fmla="*/ 219473 h 832825"/>
                  <a:gd name="connsiteX91" fmla="*/ 6733810 w 7487769"/>
                  <a:gd name="connsiteY91" fmla="*/ 224430 h 832825"/>
                  <a:gd name="connsiteX92" fmla="*/ 6783834 w 7487769"/>
                  <a:gd name="connsiteY92" fmla="*/ 246062 h 832825"/>
                  <a:gd name="connsiteX93" fmla="*/ 6838815 w 7487769"/>
                  <a:gd name="connsiteY93" fmla="*/ 289777 h 832825"/>
                  <a:gd name="connsiteX94" fmla="*/ 6884331 w 7487769"/>
                  <a:gd name="connsiteY94" fmla="*/ 340251 h 832825"/>
                  <a:gd name="connsiteX95" fmla="*/ 6954185 w 7487769"/>
                  <a:gd name="connsiteY95" fmla="*/ 440298 h 832825"/>
                  <a:gd name="connsiteX96" fmla="*/ 7098847 w 7487769"/>
                  <a:gd name="connsiteY96" fmla="*/ 666531 h 832825"/>
                  <a:gd name="connsiteX97" fmla="*/ 7137604 w 7487769"/>
                  <a:gd name="connsiteY97" fmla="*/ 717005 h 832825"/>
                  <a:gd name="connsiteX98" fmla="*/ 7190332 w 7487769"/>
                  <a:gd name="connsiteY98" fmla="*/ 767029 h 832825"/>
                  <a:gd name="connsiteX99" fmla="*/ 7236299 w 7487769"/>
                  <a:gd name="connsiteY99" fmla="*/ 795421 h 832825"/>
                  <a:gd name="connsiteX100" fmla="*/ 7286775 w 7487769"/>
                  <a:gd name="connsiteY100" fmla="*/ 806237 h 832825"/>
                  <a:gd name="connsiteX101" fmla="*/ 7336797 w 7487769"/>
                  <a:gd name="connsiteY101" fmla="*/ 799927 h 832825"/>
                  <a:gd name="connsiteX102" fmla="*/ 7387272 w 7487769"/>
                  <a:gd name="connsiteY102" fmla="*/ 779647 h 832825"/>
                  <a:gd name="connsiteX103" fmla="*/ 7487770 w 7487769"/>
                  <a:gd name="connsiteY103" fmla="*/ 71430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0313"/>
                    </a:moveTo>
                    <a:lnTo>
                      <a:pt x="50474" y="296086"/>
                    </a:lnTo>
                    <a:lnTo>
                      <a:pt x="109060" y="339800"/>
                    </a:lnTo>
                    <a:lnTo>
                      <a:pt x="155028" y="390274"/>
                    </a:lnTo>
                    <a:lnTo>
                      <a:pt x="228036" y="490772"/>
                    </a:lnTo>
                    <a:lnTo>
                      <a:pt x="351968" y="674192"/>
                    </a:lnTo>
                    <a:lnTo>
                      <a:pt x="407850" y="741792"/>
                    </a:lnTo>
                    <a:lnTo>
                      <a:pt x="464183" y="792266"/>
                    </a:lnTo>
                    <a:lnTo>
                      <a:pt x="504742" y="817503"/>
                    </a:lnTo>
                    <a:lnTo>
                      <a:pt x="552963" y="832826"/>
                    </a:lnTo>
                    <a:lnTo>
                      <a:pt x="602986" y="831474"/>
                    </a:lnTo>
                    <a:lnTo>
                      <a:pt x="654814" y="817503"/>
                    </a:lnTo>
                    <a:lnTo>
                      <a:pt x="707541" y="792266"/>
                    </a:lnTo>
                    <a:lnTo>
                      <a:pt x="831924" y="717005"/>
                    </a:lnTo>
                    <a:lnTo>
                      <a:pt x="876990" y="691768"/>
                    </a:lnTo>
                    <a:lnTo>
                      <a:pt x="930168" y="666531"/>
                    </a:lnTo>
                    <a:lnTo>
                      <a:pt x="954956" y="656616"/>
                    </a:lnTo>
                    <a:lnTo>
                      <a:pt x="1055453" y="625971"/>
                    </a:lnTo>
                    <a:lnTo>
                      <a:pt x="1155951" y="600284"/>
                    </a:lnTo>
                    <a:lnTo>
                      <a:pt x="1256448" y="563780"/>
                    </a:lnTo>
                    <a:lnTo>
                      <a:pt x="1356946" y="515559"/>
                    </a:lnTo>
                    <a:lnTo>
                      <a:pt x="1507468" y="446157"/>
                    </a:lnTo>
                    <a:lnTo>
                      <a:pt x="1607966" y="406498"/>
                    </a:lnTo>
                    <a:lnTo>
                      <a:pt x="1694043" y="365037"/>
                    </a:lnTo>
                    <a:lnTo>
                      <a:pt x="1735054" y="339800"/>
                    </a:lnTo>
                    <a:lnTo>
                      <a:pt x="1771557" y="315014"/>
                    </a:lnTo>
                    <a:lnTo>
                      <a:pt x="1831495" y="264539"/>
                    </a:lnTo>
                    <a:lnTo>
                      <a:pt x="1910812" y="189279"/>
                    </a:lnTo>
                    <a:lnTo>
                      <a:pt x="2018971" y="88781"/>
                    </a:lnTo>
                    <a:lnTo>
                      <a:pt x="2091978" y="38306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901"/>
                    </a:lnTo>
                    <a:lnTo>
                      <a:pt x="2330831" y="13520"/>
                    </a:lnTo>
                    <a:lnTo>
                      <a:pt x="2416906" y="38306"/>
                    </a:lnTo>
                    <a:lnTo>
                      <a:pt x="2562922" y="92837"/>
                    </a:lnTo>
                    <a:lnTo>
                      <a:pt x="2663419" y="139706"/>
                    </a:lnTo>
                    <a:lnTo>
                      <a:pt x="2864416" y="242907"/>
                    </a:lnTo>
                    <a:lnTo>
                      <a:pt x="2920749" y="264539"/>
                    </a:lnTo>
                    <a:lnTo>
                      <a:pt x="2964913" y="278059"/>
                    </a:lnTo>
                    <a:lnTo>
                      <a:pt x="3014937" y="284369"/>
                    </a:lnTo>
                    <a:lnTo>
                      <a:pt x="3065411" y="284819"/>
                    </a:lnTo>
                    <a:lnTo>
                      <a:pt x="3115885" y="278059"/>
                    </a:lnTo>
                    <a:lnTo>
                      <a:pt x="3173570" y="264539"/>
                    </a:lnTo>
                    <a:lnTo>
                      <a:pt x="3266407" y="232542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2068"/>
                    </a:lnTo>
                    <a:lnTo>
                      <a:pt x="3517877" y="184321"/>
                    </a:lnTo>
                    <a:lnTo>
                      <a:pt x="3567900" y="193785"/>
                    </a:lnTo>
                    <a:lnTo>
                      <a:pt x="3627388" y="214516"/>
                    </a:lnTo>
                    <a:lnTo>
                      <a:pt x="3718873" y="258230"/>
                    </a:lnTo>
                    <a:lnTo>
                      <a:pt x="3819371" y="308704"/>
                    </a:lnTo>
                    <a:lnTo>
                      <a:pt x="3908602" y="339800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221362" y="386218"/>
                    </a:lnTo>
                    <a:lnTo>
                      <a:pt x="4371884" y="422722"/>
                    </a:lnTo>
                    <a:lnTo>
                      <a:pt x="4472382" y="445706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73876" y="476351"/>
                    </a:lnTo>
                    <a:lnTo>
                      <a:pt x="4824801" y="465535"/>
                    </a:lnTo>
                    <a:lnTo>
                      <a:pt x="4880683" y="440298"/>
                    </a:lnTo>
                    <a:lnTo>
                      <a:pt x="4924848" y="411906"/>
                    </a:lnTo>
                    <a:lnTo>
                      <a:pt x="4978927" y="365037"/>
                    </a:lnTo>
                    <a:lnTo>
                      <a:pt x="5048781" y="289777"/>
                    </a:lnTo>
                    <a:lnTo>
                      <a:pt x="5185332" y="138804"/>
                    </a:lnTo>
                    <a:lnTo>
                      <a:pt x="5247523" y="88781"/>
                    </a:lnTo>
                    <a:lnTo>
                      <a:pt x="5292590" y="63544"/>
                    </a:lnTo>
                    <a:lnTo>
                      <a:pt x="5326839" y="50024"/>
                    </a:lnTo>
                    <a:lnTo>
                      <a:pt x="5376863" y="44616"/>
                    </a:lnTo>
                    <a:lnTo>
                      <a:pt x="5427337" y="53178"/>
                    </a:lnTo>
                    <a:lnTo>
                      <a:pt x="5477360" y="73458"/>
                    </a:lnTo>
                    <a:lnTo>
                      <a:pt x="5542707" y="114018"/>
                    </a:lnTo>
                    <a:lnTo>
                      <a:pt x="5628333" y="182969"/>
                    </a:lnTo>
                    <a:lnTo>
                      <a:pt x="5778854" y="317267"/>
                    </a:lnTo>
                    <a:lnTo>
                      <a:pt x="5842849" y="365037"/>
                    </a:lnTo>
                    <a:lnTo>
                      <a:pt x="5882508" y="390274"/>
                    </a:lnTo>
                    <a:lnTo>
                      <a:pt x="5937038" y="415512"/>
                    </a:lnTo>
                    <a:lnTo>
                      <a:pt x="5979851" y="428581"/>
                    </a:lnTo>
                    <a:lnTo>
                      <a:pt x="6030325" y="435792"/>
                    </a:lnTo>
                    <a:lnTo>
                      <a:pt x="6080348" y="435792"/>
                    </a:lnTo>
                    <a:lnTo>
                      <a:pt x="6130822" y="428130"/>
                    </a:lnTo>
                    <a:lnTo>
                      <a:pt x="6231321" y="400189"/>
                    </a:lnTo>
                    <a:lnTo>
                      <a:pt x="6331819" y="360531"/>
                    </a:lnTo>
                    <a:lnTo>
                      <a:pt x="6432316" y="313662"/>
                    </a:lnTo>
                    <a:lnTo>
                      <a:pt x="6593203" y="239302"/>
                    </a:lnTo>
                    <a:lnTo>
                      <a:pt x="6633313" y="226684"/>
                    </a:lnTo>
                    <a:lnTo>
                      <a:pt x="6683336" y="219473"/>
                    </a:lnTo>
                    <a:lnTo>
                      <a:pt x="6733810" y="224430"/>
                    </a:lnTo>
                    <a:lnTo>
                      <a:pt x="6783834" y="246062"/>
                    </a:lnTo>
                    <a:lnTo>
                      <a:pt x="6838815" y="289777"/>
                    </a:lnTo>
                    <a:lnTo>
                      <a:pt x="6884331" y="340251"/>
                    </a:lnTo>
                    <a:lnTo>
                      <a:pt x="6954185" y="440298"/>
                    </a:lnTo>
                    <a:lnTo>
                      <a:pt x="7098847" y="666531"/>
                    </a:lnTo>
                    <a:lnTo>
                      <a:pt x="7137604" y="717005"/>
                    </a:lnTo>
                    <a:lnTo>
                      <a:pt x="7190332" y="767029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7"/>
                    </a:lnTo>
                    <a:lnTo>
                      <a:pt x="7487770" y="71430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任意多边形: 形状 33">
                <a:extLst>
                  <a:ext uri="{FF2B5EF4-FFF2-40B4-BE49-F238E27FC236}">
                    <a16:creationId xmlns:a16="http://schemas.microsoft.com/office/drawing/2014/main" id="{0DCE8917-DE61-6CBA-8E40-1DEA2851550B}"/>
                  </a:ext>
                </a:extLst>
              </p:cNvPr>
              <p:cNvSpPr/>
              <p:nvPr/>
            </p:nvSpPr>
            <p:spPr>
              <a:xfrm>
                <a:off x="16401256" y="-9895465"/>
                <a:ext cx="7487769" cy="832825"/>
              </a:xfrm>
              <a:custGeom>
                <a:avLst/>
                <a:gdLst>
                  <a:gd name="connsiteX0" fmla="*/ 0 w 7487769"/>
                  <a:gd name="connsiteY0" fmla="*/ 282115 h 832825"/>
                  <a:gd name="connsiteX1" fmla="*/ 50474 w 7487769"/>
                  <a:gd name="connsiteY1" fmla="*/ 296987 h 832825"/>
                  <a:gd name="connsiteX2" fmla="*/ 105004 w 7487769"/>
                  <a:gd name="connsiteY2" fmla="*/ 336645 h 832825"/>
                  <a:gd name="connsiteX3" fmla="*/ 152323 w 7487769"/>
                  <a:gd name="connsiteY3" fmla="*/ 386669 h 832825"/>
                  <a:gd name="connsiteX4" fmla="*/ 225332 w 7487769"/>
                  <a:gd name="connsiteY4" fmla="*/ 487167 h 832825"/>
                  <a:gd name="connsiteX5" fmla="*/ 362783 w 7487769"/>
                  <a:gd name="connsiteY5" fmla="*/ 688163 h 832825"/>
                  <a:gd name="connsiteX6" fmla="*/ 402893 w 7487769"/>
                  <a:gd name="connsiteY6" fmla="*/ 738637 h 832825"/>
                  <a:gd name="connsiteX7" fmla="*/ 456972 w 7487769"/>
                  <a:gd name="connsiteY7" fmla="*/ 788661 h 832825"/>
                  <a:gd name="connsiteX8" fmla="*/ 502489 w 7487769"/>
                  <a:gd name="connsiteY8" fmla="*/ 817954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64277 w 7487769"/>
                  <a:gd name="connsiteY11" fmla="*/ 813898 h 832825"/>
                  <a:gd name="connsiteX12" fmla="*/ 714751 w 7487769"/>
                  <a:gd name="connsiteY12" fmla="*/ 788661 h 832825"/>
                  <a:gd name="connsiteX13" fmla="*/ 904480 w 7487769"/>
                  <a:gd name="connsiteY13" fmla="*/ 677798 h 832825"/>
                  <a:gd name="connsiteX14" fmla="*/ 954956 w 7487769"/>
                  <a:gd name="connsiteY14" fmla="*/ 657067 h 832825"/>
                  <a:gd name="connsiteX15" fmla="*/ 1055453 w 7487769"/>
                  <a:gd name="connsiteY15" fmla="*/ 626873 h 832825"/>
                  <a:gd name="connsiteX16" fmla="*/ 1155951 w 7487769"/>
                  <a:gd name="connsiteY16" fmla="*/ 601185 h 832825"/>
                  <a:gd name="connsiteX17" fmla="*/ 1256448 w 7487769"/>
                  <a:gd name="connsiteY17" fmla="*/ 564231 h 832825"/>
                  <a:gd name="connsiteX18" fmla="*/ 1365960 w 7487769"/>
                  <a:gd name="connsiteY18" fmla="*/ 512404 h 832825"/>
                  <a:gd name="connsiteX19" fmla="*/ 1507468 w 7487769"/>
                  <a:gd name="connsiteY19" fmla="*/ 447058 h 832825"/>
                  <a:gd name="connsiteX20" fmla="*/ 1658440 w 7487769"/>
                  <a:gd name="connsiteY20" fmla="*/ 385317 h 832825"/>
                  <a:gd name="connsiteX21" fmla="*/ 1741813 w 7487769"/>
                  <a:gd name="connsiteY21" fmla="*/ 336645 h 832825"/>
                  <a:gd name="connsiteX22" fmla="*/ 1776064 w 7487769"/>
                  <a:gd name="connsiteY22" fmla="*/ 311408 h 832825"/>
                  <a:gd name="connsiteX23" fmla="*/ 1836002 w 7487769"/>
                  <a:gd name="connsiteY23" fmla="*/ 260934 h 832825"/>
                  <a:gd name="connsiteX24" fmla="*/ 1915769 w 7487769"/>
                  <a:gd name="connsiteY24" fmla="*/ 185673 h 832825"/>
                  <a:gd name="connsiteX25" fmla="*/ 2009957 w 7487769"/>
                  <a:gd name="connsiteY25" fmla="*/ 95991 h 832825"/>
                  <a:gd name="connsiteX26" fmla="*/ 2060433 w 7487769"/>
                  <a:gd name="connsiteY26" fmla="*/ 57685 h 832825"/>
                  <a:gd name="connsiteX27" fmla="*/ 2110456 w 7487769"/>
                  <a:gd name="connsiteY27" fmla="*/ 27490 h 832825"/>
                  <a:gd name="connsiteX28" fmla="*/ 2160930 w 7487769"/>
                  <a:gd name="connsiteY28" fmla="*/ 8112 h 832825"/>
                  <a:gd name="connsiteX29" fmla="*/ 2210954 w 7487769"/>
                  <a:gd name="connsiteY29" fmla="*/ 0 h 832825"/>
                  <a:gd name="connsiteX30" fmla="*/ 2261428 w 7487769"/>
                  <a:gd name="connsiteY30" fmla="*/ 451 h 832825"/>
                  <a:gd name="connsiteX31" fmla="*/ 2318212 w 7487769"/>
                  <a:gd name="connsiteY31" fmla="*/ 9915 h 832825"/>
                  <a:gd name="connsiteX32" fmla="*/ 2411949 w 7487769"/>
                  <a:gd name="connsiteY32" fmla="*/ 36954 h 832825"/>
                  <a:gd name="connsiteX33" fmla="*/ 2562922 w 7487769"/>
                  <a:gd name="connsiteY33" fmla="*/ 92837 h 832825"/>
                  <a:gd name="connsiteX34" fmla="*/ 2713443 w 7487769"/>
                  <a:gd name="connsiteY34" fmla="*/ 165844 h 832825"/>
                  <a:gd name="connsiteX35" fmla="*/ 2848642 w 7487769"/>
                  <a:gd name="connsiteY35" fmla="*/ 236148 h 832825"/>
                  <a:gd name="connsiteX36" fmla="*/ 2864416 w 7487769"/>
                  <a:gd name="connsiteY36" fmla="*/ 243358 h 832825"/>
                  <a:gd name="connsiteX37" fmla="*/ 2914439 w 7487769"/>
                  <a:gd name="connsiteY37" fmla="*/ 263187 h 832825"/>
                  <a:gd name="connsiteX38" fmla="*/ 2964913 w 7487769"/>
                  <a:gd name="connsiteY38" fmla="*/ 277158 h 832825"/>
                  <a:gd name="connsiteX39" fmla="*/ 3014937 w 7487769"/>
                  <a:gd name="connsiteY39" fmla="*/ 284369 h 832825"/>
                  <a:gd name="connsiteX40" fmla="*/ 3065411 w 7487769"/>
                  <a:gd name="connsiteY40" fmla="*/ 284369 h 832825"/>
                  <a:gd name="connsiteX41" fmla="*/ 3115885 w 7487769"/>
                  <a:gd name="connsiteY41" fmla="*/ 278510 h 832825"/>
                  <a:gd name="connsiteX42" fmla="*/ 3216384 w 7487769"/>
                  <a:gd name="connsiteY42" fmla="*/ 251020 h 832825"/>
                  <a:gd name="connsiteX43" fmla="*/ 3366905 w 7487769"/>
                  <a:gd name="connsiteY43" fmla="*/ 200095 h 832825"/>
                  <a:gd name="connsiteX44" fmla="*/ 3438109 w 7487769"/>
                  <a:gd name="connsiteY44" fmla="*/ 185673 h 832825"/>
                  <a:gd name="connsiteX45" fmla="*/ 3467403 w 7487769"/>
                  <a:gd name="connsiteY45" fmla="*/ 182969 h 832825"/>
                  <a:gd name="connsiteX46" fmla="*/ 3525088 w 7487769"/>
                  <a:gd name="connsiteY46" fmla="*/ 185673 h 832825"/>
                  <a:gd name="connsiteX47" fmla="*/ 3567900 w 7487769"/>
                  <a:gd name="connsiteY47" fmla="*/ 194236 h 832825"/>
                  <a:gd name="connsiteX48" fmla="*/ 3620177 w 7487769"/>
                  <a:gd name="connsiteY48" fmla="*/ 210911 h 832825"/>
                  <a:gd name="connsiteX49" fmla="*/ 3722929 w 7487769"/>
                  <a:gd name="connsiteY49" fmla="*/ 260934 h 832825"/>
                  <a:gd name="connsiteX50" fmla="*/ 3826582 w 7487769"/>
                  <a:gd name="connsiteY50" fmla="*/ 311408 h 832825"/>
                  <a:gd name="connsiteX51" fmla="*/ 3899138 w 7487769"/>
                  <a:gd name="connsiteY51" fmla="*/ 336645 h 832825"/>
                  <a:gd name="connsiteX52" fmla="*/ 3919868 w 7487769"/>
                  <a:gd name="connsiteY52" fmla="*/ 342955 h 832825"/>
                  <a:gd name="connsiteX53" fmla="*/ 3969893 w 7487769"/>
                  <a:gd name="connsiteY53" fmla="*/ 353320 h 832825"/>
                  <a:gd name="connsiteX54" fmla="*/ 4070390 w 7487769"/>
                  <a:gd name="connsiteY54" fmla="*/ 364587 h 832825"/>
                  <a:gd name="connsiteX55" fmla="*/ 4170888 w 7487769"/>
                  <a:gd name="connsiteY55" fmla="*/ 376755 h 832825"/>
                  <a:gd name="connsiteX56" fmla="*/ 4271387 w 7487769"/>
                  <a:gd name="connsiteY56" fmla="*/ 397485 h 832825"/>
                  <a:gd name="connsiteX57" fmla="*/ 4522856 w 7487769"/>
                  <a:gd name="connsiteY57" fmla="*/ 455170 h 832825"/>
                  <a:gd name="connsiteX58" fmla="*/ 4673377 w 7487769"/>
                  <a:gd name="connsiteY58" fmla="*/ 476802 h 832825"/>
                  <a:gd name="connsiteX59" fmla="*/ 4723851 w 7487769"/>
                  <a:gd name="connsiteY59" fmla="*/ 479055 h 832825"/>
                  <a:gd name="connsiteX60" fmla="*/ 4773876 w 7487769"/>
                  <a:gd name="connsiteY60" fmla="*/ 476802 h 832825"/>
                  <a:gd name="connsiteX61" fmla="*/ 4833364 w 7487769"/>
                  <a:gd name="connsiteY61" fmla="*/ 461930 h 832825"/>
                  <a:gd name="connsiteX62" fmla="*/ 4887442 w 7487769"/>
                  <a:gd name="connsiteY62" fmla="*/ 437144 h 832825"/>
                  <a:gd name="connsiteX63" fmla="*/ 4925298 w 7487769"/>
                  <a:gd name="connsiteY63" fmla="*/ 411906 h 832825"/>
                  <a:gd name="connsiteX64" fmla="*/ 4982533 w 7487769"/>
                  <a:gd name="connsiteY64" fmla="*/ 361432 h 832825"/>
                  <a:gd name="connsiteX65" fmla="*/ 5075370 w 7487769"/>
                  <a:gd name="connsiteY65" fmla="*/ 259131 h 832825"/>
                  <a:gd name="connsiteX66" fmla="*/ 5175867 w 7487769"/>
                  <a:gd name="connsiteY66" fmla="*/ 147818 h 832825"/>
                  <a:gd name="connsiteX67" fmla="*/ 5226342 w 7487769"/>
                  <a:gd name="connsiteY67" fmla="*/ 103202 h 832825"/>
                  <a:gd name="connsiteX68" fmla="*/ 5276365 w 7487769"/>
                  <a:gd name="connsiteY68" fmla="*/ 69853 h 832825"/>
                  <a:gd name="connsiteX69" fmla="*/ 5326839 w 7487769"/>
                  <a:gd name="connsiteY69" fmla="*/ 50474 h 832825"/>
                  <a:gd name="connsiteX70" fmla="*/ 5376863 w 7487769"/>
                  <a:gd name="connsiteY70" fmla="*/ 45517 h 832825"/>
                  <a:gd name="connsiteX71" fmla="*/ 5442660 w 7487769"/>
                  <a:gd name="connsiteY71" fmla="*/ 59938 h 832825"/>
                  <a:gd name="connsiteX72" fmla="*/ 5496740 w 7487769"/>
                  <a:gd name="connsiteY72" fmla="*/ 85175 h 832825"/>
                  <a:gd name="connsiteX73" fmla="*/ 5536397 w 7487769"/>
                  <a:gd name="connsiteY73" fmla="*/ 110413 h 832825"/>
                  <a:gd name="connsiteX74" fmla="*/ 5600392 w 7487769"/>
                  <a:gd name="connsiteY74" fmla="*/ 160436 h 832825"/>
                  <a:gd name="connsiteX75" fmla="*/ 5713509 w 7487769"/>
                  <a:gd name="connsiteY75" fmla="*/ 260934 h 832825"/>
                  <a:gd name="connsiteX76" fmla="*/ 5778854 w 7487769"/>
                  <a:gd name="connsiteY76" fmla="*/ 317718 h 832825"/>
                  <a:gd name="connsiteX77" fmla="*/ 5836990 w 7487769"/>
                  <a:gd name="connsiteY77" fmla="*/ 361432 h 832825"/>
                  <a:gd name="connsiteX78" fmla="*/ 5879353 w 7487769"/>
                  <a:gd name="connsiteY78" fmla="*/ 388922 h 832825"/>
                  <a:gd name="connsiteX79" fmla="*/ 5929827 w 7487769"/>
                  <a:gd name="connsiteY79" fmla="*/ 413709 h 832825"/>
                  <a:gd name="connsiteX80" fmla="*/ 5979851 w 7487769"/>
                  <a:gd name="connsiteY80" fmla="*/ 429032 h 832825"/>
                  <a:gd name="connsiteX81" fmla="*/ 6047451 w 7487769"/>
                  <a:gd name="connsiteY81" fmla="*/ 437144 h 832825"/>
                  <a:gd name="connsiteX82" fmla="*/ 6080348 w 7487769"/>
                  <a:gd name="connsiteY82" fmla="*/ 436693 h 832825"/>
                  <a:gd name="connsiteX83" fmla="*/ 6130822 w 7487769"/>
                  <a:gd name="connsiteY83" fmla="*/ 429032 h 832825"/>
                  <a:gd name="connsiteX84" fmla="*/ 6197070 w 7487769"/>
                  <a:gd name="connsiteY84" fmla="*/ 411906 h 832825"/>
                  <a:gd name="connsiteX85" fmla="*/ 6281344 w 7487769"/>
                  <a:gd name="connsiteY85" fmla="*/ 382613 h 832825"/>
                  <a:gd name="connsiteX86" fmla="*/ 6387701 w 7487769"/>
                  <a:gd name="connsiteY86" fmla="*/ 336645 h 832825"/>
                  <a:gd name="connsiteX87" fmla="*/ 6606722 w 7487769"/>
                  <a:gd name="connsiteY87" fmla="*/ 236148 h 832825"/>
                  <a:gd name="connsiteX88" fmla="*/ 6633313 w 7487769"/>
                  <a:gd name="connsiteY88" fmla="*/ 227134 h 832825"/>
                  <a:gd name="connsiteX89" fmla="*/ 6683336 w 7487769"/>
                  <a:gd name="connsiteY89" fmla="*/ 219924 h 832825"/>
                  <a:gd name="connsiteX90" fmla="*/ 6733810 w 7487769"/>
                  <a:gd name="connsiteY90" fmla="*/ 224881 h 832825"/>
                  <a:gd name="connsiteX91" fmla="*/ 6783834 w 7487769"/>
                  <a:gd name="connsiteY91" fmla="*/ 246062 h 832825"/>
                  <a:gd name="connsiteX92" fmla="*/ 6835660 w 7487769"/>
                  <a:gd name="connsiteY92" fmla="*/ 286171 h 832825"/>
                  <a:gd name="connsiteX93" fmla="*/ 6899204 w 7487769"/>
                  <a:gd name="connsiteY93" fmla="*/ 361432 h 832825"/>
                  <a:gd name="connsiteX94" fmla="*/ 6951481 w 7487769"/>
                  <a:gd name="connsiteY94" fmla="*/ 437144 h 832825"/>
                  <a:gd name="connsiteX95" fmla="*/ 7096143 w 7487769"/>
                  <a:gd name="connsiteY95" fmla="*/ 662926 h 832825"/>
                  <a:gd name="connsiteX96" fmla="*/ 7135802 w 7487769"/>
                  <a:gd name="connsiteY96" fmla="*/ 715653 h 832825"/>
                  <a:gd name="connsiteX97" fmla="*/ 7186276 w 7487769"/>
                  <a:gd name="connsiteY97" fmla="*/ 765226 h 832825"/>
                  <a:gd name="connsiteX98" fmla="*/ 7236299 w 7487769"/>
                  <a:gd name="connsiteY98" fmla="*/ 795421 h 832825"/>
                  <a:gd name="connsiteX99" fmla="*/ 7286775 w 7487769"/>
                  <a:gd name="connsiteY99" fmla="*/ 806237 h 832825"/>
                  <a:gd name="connsiteX100" fmla="*/ 7336797 w 7487769"/>
                  <a:gd name="connsiteY100" fmla="*/ 799927 h 832825"/>
                  <a:gd name="connsiteX101" fmla="*/ 7387272 w 7487769"/>
                  <a:gd name="connsiteY101" fmla="*/ 779648 h 832825"/>
                  <a:gd name="connsiteX102" fmla="*/ 7453519 w 7487769"/>
                  <a:gd name="connsiteY102" fmla="*/ 738637 h 832825"/>
                  <a:gd name="connsiteX103" fmla="*/ 7487770 w 7487769"/>
                  <a:gd name="connsiteY103" fmla="*/ 714752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7487769" h="832825">
                    <a:moveTo>
                      <a:pt x="0" y="282115"/>
                    </a:moveTo>
                    <a:lnTo>
                      <a:pt x="50474" y="296987"/>
                    </a:lnTo>
                    <a:lnTo>
                      <a:pt x="105004" y="336645"/>
                    </a:lnTo>
                    <a:lnTo>
                      <a:pt x="152323" y="386669"/>
                    </a:lnTo>
                    <a:lnTo>
                      <a:pt x="225332" y="487167"/>
                    </a:lnTo>
                    <a:lnTo>
                      <a:pt x="362783" y="688163"/>
                    </a:lnTo>
                    <a:lnTo>
                      <a:pt x="402893" y="738637"/>
                    </a:lnTo>
                    <a:lnTo>
                      <a:pt x="456972" y="788661"/>
                    </a:lnTo>
                    <a:lnTo>
                      <a:pt x="502489" y="817954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64277" y="813898"/>
                    </a:lnTo>
                    <a:lnTo>
                      <a:pt x="714751" y="788661"/>
                    </a:lnTo>
                    <a:lnTo>
                      <a:pt x="904480" y="677798"/>
                    </a:lnTo>
                    <a:lnTo>
                      <a:pt x="954956" y="657067"/>
                    </a:lnTo>
                    <a:lnTo>
                      <a:pt x="1055453" y="626873"/>
                    </a:lnTo>
                    <a:lnTo>
                      <a:pt x="1155951" y="601185"/>
                    </a:lnTo>
                    <a:lnTo>
                      <a:pt x="1256448" y="564231"/>
                    </a:lnTo>
                    <a:lnTo>
                      <a:pt x="1365960" y="512404"/>
                    </a:lnTo>
                    <a:lnTo>
                      <a:pt x="1507468" y="447058"/>
                    </a:lnTo>
                    <a:lnTo>
                      <a:pt x="1658440" y="385317"/>
                    </a:lnTo>
                    <a:lnTo>
                      <a:pt x="1741813" y="336645"/>
                    </a:lnTo>
                    <a:lnTo>
                      <a:pt x="1776064" y="311408"/>
                    </a:lnTo>
                    <a:lnTo>
                      <a:pt x="1836002" y="260934"/>
                    </a:lnTo>
                    <a:lnTo>
                      <a:pt x="1915769" y="185673"/>
                    </a:lnTo>
                    <a:lnTo>
                      <a:pt x="2009957" y="95991"/>
                    </a:lnTo>
                    <a:lnTo>
                      <a:pt x="2060433" y="57685"/>
                    </a:lnTo>
                    <a:lnTo>
                      <a:pt x="2110456" y="27490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8212" y="9915"/>
                    </a:lnTo>
                    <a:lnTo>
                      <a:pt x="2411949" y="36954"/>
                    </a:lnTo>
                    <a:lnTo>
                      <a:pt x="2562922" y="92837"/>
                    </a:lnTo>
                    <a:lnTo>
                      <a:pt x="2713443" y="165844"/>
                    </a:lnTo>
                    <a:lnTo>
                      <a:pt x="2848642" y="236148"/>
                    </a:lnTo>
                    <a:lnTo>
                      <a:pt x="2864416" y="243358"/>
                    </a:lnTo>
                    <a:lnTo>
                      <a:pt x="2914439" y="263187"/>
                    </a:lnTo>
                    <a:lnTo>
                      <a:pt x="2964913" y="277158"/>
                    </a:lnTo>
                    <a:lnTo>
                      <a:pt x="3014937" y="284369"/>
                    </a:lnTo>
                    <a:lnTo>
                      <a:pt x="3065411" y="284369"/>
                    </a:lnTo>
                    <a:lnTo>
                      <a:pt x="3115885" y="278510"/>
                    </a:lnTo>
                    <a:lnTo>
                      <a:pt x="3216384" y="251020"/>
                    </a:lnTo>
                    <a:lnTo>
                      <a:pt x="3366905" y="200095"/>
                    </a:lnTo>
                    <a:lnTo>
                      <a:pt x="3438109" y="185673"/>
                    </a:lnTo>
                    <a:lnTo>
                      <a:pt x="3467403" y="182969"/>
                    </a:lnTo>
                    <a:lnTo>
                      <a:pt x="3525088" y="185673"/>
                    </a:lnTo>
                    <a:lnTo>
                      <a:pt x="3567900" y="194236"/>
                    </a:lnTo>
                    <a:lnTo>
                      <a:pt x="3620177" y="210911"/>
                    </a:lnTo>
                    <a:lnTo>
                      <a:pt x="3722929" y="260934"/>
                    </a:lnTo>
                    <a:lnTo>
                      <a:pt x="3826582" y="311408"/>
                    </a:lnTo>
                    <a:lnTo>
                      <a:pt x="3899138" y="336645"/>
                    </a:lnTo>
                    <a:lnTo>
                      <a:pt x="3919868" y="342955"/>
                    </a:lnTo>
                    <a:lnTo>
                      <a:pt x="3969893" y="353320"/>
                    </a:lnTo>
                    <a:lnTo>
                      <a:pt x="4070390" y="364587"/>
                    </a:lnTo>
                    <a:lnTo>
                      <a:pt x="4170888" y="376755"/>
                    </a:lnTo>
                    <a:lnTo>
                      <a:pt x="4271387" y="397485"/>
                    </a:lnTo>
                    <a:lnTo>
                      <a:pt x="4522856" y="455170"/>
                    </a:lnTo>
                    <a:lnTo>
                      <a:pt x="4673377" y="476802"/>
                    </a:lnTo>
                    <a:lnTo>
                      <a:pt x="4723851" y="479055"/>
                    </a:lnTo>
                    <a:lnTo>
                      <a:pt x="4773876" y="476802"/>
                    </a:lnTo>
                    <a:lnTo>
                      <a:pt x="4833364" y="461930"/>
                    </a:lnTo>
                    <a:lnTo>
                      <a:pt x="4887442" y="437144"/>
                    </a:lnTo>
                    <a:lnTo>
                      <a:pt x="4925298" y="411906"/>
                    </a:lnTo>
                    <a:lnTo>
                      <a:pt x="4982533" y="361432"/>
                    </a:lnTo>
                    <a:lnTo>
                      <a:pt x="5075370" y="259131"/>
                    </a:lnTo>
                    <a:lnTo>
                      <a:pt x="5175867" y="147818"/>
                    </a:lnTo>
                    <a:lnTo>
                      <a:pt x="5226342" y="103202"/>
                    </a:lnTo>
                    <a:lnTo>
                      <a:pt x="5276365" y="69853"/>
                    </a:lnTo>
                    <a:lnTo>
                      <a:pt x="5326839" y="50474"/>
                    </a:lnTo>
                    <a:lnTo>
                      <a:pt x="5376863" y="45517"/>
                    </a:lnTo>
                    <a:lnTo>
                      <a:pt x="5442660" y="59938"/>
                    </a:lnTo>
                    <a:lnTo>
                      <a:pt x="5496740" y="85175"/>
                    </a:lnTo>
                    <a:lnTo>
                      <a:pt x="5536397" y="110413"/>
                    </a:lnTo>
                    <a:lnTo>
                      <a:pt x="5600392" y="160436"/>
                    </a:lnTo>
                    <a:lnTo>
                      <a:pt x="5713509" y="260934"/>
                    </a:lnTo>
                    <a:lnTo>
                      <a:pt x="5778854" y="317718"/>
                    </a:lnTo>
                    <a:lnTo>
                      <a:pt x="5836990" y="361432"/>
                    </a:lnTo>
                    <a:lnTo>
                      <a:pt x="5879353" y="388922"/>
                    </a:lnTo>
                    <a:lnTo>
                      <a:pt x="5929827" y="413709"/>
                    </a:lnTo>
                    <a:lnTo>
                      <a:pt x="5979851" y="429032"/>
                    </a:lnTo>
                    <a:lnTo>
                      <a:pt x="6047451" y="437144"/>
                    </a:lnTo>
                    <a:lnTo>
                      <a:pt x="6080348" y="436693"/>
                    </a:lnTo>
                    <a:lnTo>
                      <a:pt x="6130822" y="429032"/>
                    </a:lnTo>
                    <a:lnTo>
                      <a:pt x="6197070" y="411906"/>
                    </a:lnTo>
                    <a:lnTo>
                      <a:pt x="6281344" y="382613"/>
                    </a:lnTo>
                    <a:lnTo>
                      <a:pt x="6387701" y="336645"/>
                    </a:lnTo>
                    <a:lnTo>
                      <a:pt x="6606722" y="236148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5660" y="286171"/>
                    </a:lnTo>
                    <a:lnTo>
                      <a:pt x="6899204" y="361432"/>
                    </a:lnTo>
                    <a:lnTo>
                      <a:pt x="6951481" y="437144"/>
                    </a:lnTo>
                    <a:lnTo>
                      <a:pt x="7096143" y="662926"/>
                    </a:lnTo>
                    <a:lnTo>
                      <a:pt x="7135802" y="715653"/>
                    </a:lnTo>
                    <a:lnTo>
                      <a:pt x="7186276" y="765226"/>
                    </a:lnTo>
                    <a:lnTo>
                      <a:pt x="7236299" y="795421"/>
                    </a:lnTo>
                    <a:lnTo>
                      <a:pt x="7286775" y="806237"/>
                    </a:lnTo>
                    <a:lnTo>
                      <a:pt x="7336797" y="799927"/>
                    </a:lnTo>
                    <a:lnTo>
                      <a:pt x="7387272" y="779648"/>
                    </a:lnTo>
                    <a:lnTo>
                      <a:pt x="7453519" y="73863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任意多边形: 形状 34">
                <a:extLst>
                  <a:ext uri="{FF2B5EF4-FFF2-40B4-BE49-F238E27FC236}">
                    <a16:creationId xmlns:a16="http://schemas.microsoft.com/office/drawing/2014/main" id="{D050D276-DEF2-5C9D-7F67-01CE5F6AEC9D}"/>
                  </a:ext>
                </a:extLst>
              </p:cNvPr>
              <p:cNvSpPr/>
              <p:nvPr/>
            </p:nvSpPr>
            <p:spPr>
              <a:xfrm>
                <a:off x="16401256" y="-10217689"/>
                <a:ext cx="7487769" cy="832825"/>
              </a:xfrm>
              <a:custGeom>
                <a:avLst/>
                <a:gdLst>
                  <a:gd name="connsiteX0" fmla="*/ 0 w 7487769"/>
                  <a:gd name="connsiteY0" fmla="*/ 281214 h 832825"/>
                  <a:gd name="connsiteX1" fmla="*/ 50474 w 7487769"/>
                  <a:gd name="connsiteY1" fmla="*/ 296987 h 832825"/>
                  <a:gd name="connsiteX2" fmla="*/ 101399 w 7487769"/>
                  <a:gd name="connsiteY2" fmla="*/ 332139 h 832825"/>
                  <a:gd name="connsiteX3" fmla="*/ 168097 w 7487769"/>
                  <a:gd name="connsiteY3" fmla="*/ 407400 h 832825"/>
                  <a:gd name="connsiteX4" fmla="*/ 222177 w 7487769"/>
                  <a:gd name="connsiteY4" fmla="*/ 482660 h 832825"/>
                  <a:gd name="connsiteX5" fmla="*/ 359628 w 7487769"/>
                  <a:gd name="connsiteY5" fmla="*/ 683656 h 832825"/>
                  <a:gd name="connsiteX6" fmla="*/ 401991 w 7487769"/>
                  <a:gd name="connsiteY6" fmla="*/ 736835 h 832825"/>
                  <a:gd name="connsiteX7" fmla="*/ 452465 w 7487769"/>
                  <a:gd name="connsiteY7" fmla="*/ 785506 h 832825"/>
                  <a:gd name="connsiteX8" fmla="*/ 502489 w 7487769"/>
                  <a:gd name="connsiteY8" fmla="*/ 817503 h 832825"/>
                  <a:gd name="connsiteX9" fmla="*/ 552963 w 7487769"/>
                  <a:gd name="connsiteY9" fmla="*/ 832826 h 832825"/>
                  <a:gd name="connsiteX10" fmla="*/ 602986 w 7487769"/>
                  <a:gd name="connsiteY10" fmla="*/ 832826 h 832825"/>
                  <a:gd name="connsiteX11" fmla="*/ 653462 w 7487769"/>
                  <a:gd name="connsiteY11" fmla="*/ 818855 h 832825"/>
                  <a:gd name="connsiteX12" fmla="*/ 721962 w 7487769"/>
                  <a:gd name="connsiteY12" fmla="*/ 784154 h 832825"/>
                  <a:gd name="connsiteX13" fmla="*/ 904480 w 7487769"/>
                  <a:gd name="connsiteY13" fmla="*/ 677347 h 832825"/>
                  <a:gd name="connsiteX14" fmla="*/ 1004979 w 7487769"/>
                  <a:gd name="connsiteY14" fmla="*/ 639942 h 832825"/>
                  <a:gd name="connsiteX15" fmla="*/ 1155951 w 7487769"/>
                  <a:gd name="connsiteY15" fmla="*/ 600284 h 832825"/>
                  <a:gd name="connsiteX16" fmla="*/ 1256448 w 7487769"/>
                  <a:gd name="connsiteY16" fmla="*/ 564230 h 832825"/>
                  <a:gd name="connsiteX17" fmla="*/ 1374523 w 7487769"/>
                  <a:gd name="connsiteY17" fmla="*/ 507898 h 832825"/>
                  <a:gd name="connsiteX18" fmla="*/ 1507468 w 7487769"/>
                  <a:gd name="connsiteY18" fmla="*/ 447058 h 832825"/>
                  <a:gd name="connsiteX19" fmla="*/ 1663848 w 7487769"/>
                  <a:gd name="connsiteY19" fmla="*/ 382162 h 832825"/>
                  <a:gd name="connsiteX20" fmla="*/ 1710266 w 7487769"/>
                  <a:gd name="connsiteY20" fmla="*/ 356925 h 832825"/>
                  <a:gd name="connsiteX21" fmla="*/ 1781922 w 7487769"/>
                  <a:gd name="connsiteY21" fmla="*/ 306902 h 832825"/>
                  <a:gd name="connsiteX22" fmla="*/ 1840958 w 7487769"/>
                  <a:gd name="connsiteY22" fmla="*/ 256427 h 832825"/>
                  <a:gd name="connsiteX23" fmla="*/ 1919375 w 7487769"/>
                  <a:gd name="connsiteY23" fmla="*/ 181167 h 832825"/>
                  <a:gd name="connsiteX24" fmla="*/ 2009957 w 7487769"/>
                  <a:gd name="connsiteY24" fmla="*/ 95541 h 832825"/>
                  <a:gd name="connsiteX25" fmla="*/ 2062234 w 7487769"/>
                  <a:gd name="connsiteY25" fmla="*/ 55432 h 832825"/>
                  <a:gd name="connsiteX26" fmla="*/ 2110456 w 7487769"/>
                  <a:gd name="connsiteY26" fmla="*/ 26138 h 832825"/>
                  <a:gd name="connsiteX27" fmla="*/ 2160930 w 7487769"/>
                  <a:gd name="connsiteY27" fmla="*/ 8112 h 832825"/>
                  <a:gd name="connsiteX28" fmla="*/ 2210954 w 7487769"/>
                  <a:gd name="connsiteY28" fmla="*/ 0 h 832825"/>
                  <a:gd name="connsiteX29" fmla="*/ 2261428 w 7487769"/>
                  <a:gd name="connsiteY29" fmla="*/ 0 h 832825"/>
                  <a:gd name="connsiteX30" fmla="*/ 2311451 w 7487769"/>
                  <a:gd name="connsiteY30" fmla="*/ 7661 h 832825"/>
                  <a:gd name="connsiteX31" fmla="*/ 2411949 w 7487769"/>
                  <a:gd name="connsiteY31" fmla="*/ 36053 h 832825"/>
                  <a:gd name="connsiteX32" fmla="*/ 2562922 w 7487769"/>
                  <a:gd name="connsiteY32" fmla="*/ 92386 h 832825"/>
                  <a:gd name="connsiteX33" fmla="*/ 2663419 w 7487769"/>
                  <a:gd name="connsiteY33" fmla="*/ 138354 h 832825"/>
                  <a:gd name="connsiteX34" fmla="*/ 2864416 w 7487769"/>
                  <a:gd name="connsiteY34" fmla="*/ 242908 h 832825"/>
                  <a:gd name="connsiteX35" fmla="*/ 2914439 w 7487769"/>
                  <a:gd name="connsiteY35" fmla="*/ 262737 h 832825"/>
                  <a:gd name="connsiteX36" fmla="*/ 2964913 w 7487769"/>
                  <a:gd name="connsiteY36" fmla="*/ 276707 h 832825"/>
                  <a:gd name="connsiteX37" fmla="*/ 3014937 w 7487769"/>
                  <a:gd name="connsiteY37" fmla="*/ 282566 h 832825"/>
                  <a:gd name="connsiteX38" fmla="*/ 3079833 w 7487769"/>
                  <a:gd name="connsiteY38" fmla="*/ 281665 h 832825"/>
                  <a:gd name="connsiteX39" fmla="*/ 3115885 w 7487769"/>
                  <a:gd name="connsiteY39" fmla="*/ 277158 h 832825"/>
                  <a:gd name="connsiteX40" fmla="*/ 3193399 w 7487769"/>
                  <a:gd name="connsiteY40" fmla="*/ 256427 h 832825"/>
                  <a:gd name="connsiteX41" fmla="*/ 3266858 w 7487769"/>
                  <a:gd name="connsiteY41" fmla="*/ 231641 h 832825"/>
                  <a:gd name="connsiteX42" fmla="*/ 3366905 w 7487769"/>
                  <a:gd name="connsiteY42" fmla="*/ 198292 h 832825"/>
                  <a:gd name="connsiteX43" fmla="*/ 3417379 w 7487769"/>
                  <a:gd name="connsiteY43" fmla="*/ 187025 h 832825"/>
                  <a:gd name="connsiteX44" fmla="*/ 3467403 w 7487769"/>
                  <a:gd name="connsiteY44" fmla="*/ 182068 h 832825"/>
                  <a:gd name="connsiteX45" fmla="*/ 3517877 w 7487769"/>
                  <a:gd name="connsiteY45" fmla="*/ 183420 h 832825"/>
                  <a:gd name="connsiteX46" fmla="*/ 3567900 w 7487769"/>
                  <a:gd name="connsiteY46" fmla="*/ 192884 h 832825"/>
                  <a:gd name="connsiteX47" fmla="*/ 3618374 w 7487769"/>
                  <a:gd name="connsiteY47" fmla="*/ 209108 h 832825"/>
                  <a:gd name="connsiteX48" fmla="*/ 3718873 w 7487769"/>
                  <a:gd name="connsiteY48" fmla="*/ 257779 h 832825"/>
                  <a:gd name="connsiteX49" fmla="*/ 3819371 w 7487769"/>
                  <a:gd name="connsiteY49" fmla="*/ 307803 h 832825"/>
                  <a:gd name="connsiteX50" fmla="*/ 3919868 w 7487769"/>
                  <a:gd name="connsiteY50" fmla="*/ 342504 h 832825"/>
                  <a:gd name="connsiteX51" fmla="*/ 4007748 w 7487769"/>
                  <a:gd name="connsiteY51" fmla="*/ 356925 h 832825"/>
                  <a:gd name="connsiteX52" fmla="*/ 4221362 w 7487769"/>
                  <a:gd name="connsiteY52" fmla="*/ 384867 h 832825"/>
                  <a:gd name="connsiteX53" fmla="*/ 4544037 w 7487769"/>
                  <a:gd name="connsiteY53" fmla="*/ 457423 h 832825"/>
                  <a:gd name="connsiteX54" fmla="*/ 4673377 w 7487769"/>
                  <a:gd name="connsiteY54" fmla="*/ 475901 h 832825"/>
                  <a:gd name="connsiteX55" fmla="*/ 4723851 w 7487769"/>
                  <a:gd name="connsiteY55" fmla="*/ 478604 h 832825"/>
                  <a:gd name="connsiteX56" fmla="*/ 4773876 w 7487769"/>
                  <a:gd name="connsiteY56" fmla="*/ 475901 h 832825"/>
                  <a:gd name="connsiteX57" fmla="*/ 4841475 w 7487769"/>
                  <a:gd name="connsiteY57" fmla="*/ 457423 h 832825"/>
                  <a:gd name="connsiteX58" fmla="*/ 4891498 w 7487769"/>
                  <a:gd name="connsiteY58" fmla="*/ 432637 h 832825"/>
                  <a:gd name="connsiteX59" fmla="*/ 4928904 w 7487769"/>
                  <a:gd name="connsiteY59" fmla="*/ 407400 h 832825"/>
                  <a:gd name="connsiteX60" fmla="*/ 4985237 w 7487769"/>
                  <a:gd name="connsiteY60" fmla="*/ 356925 h 832825"/>
                  <a:gd name="connsiteX61" fmla="*/ 5076722 w 7487769"/>
                  <a:gd name="connsiteY61" fmla="*/ 256427 h 832825"/>
                  <a:gd name="connsiteX62" fmla="*/ 5175867 w 7487769"/>
                  <a:gd name="connsiteY62" fmla="*/ 146916 h 832825"/>
                  <a:gd name="connsiteX63" fmla="*/ 5226342 w 7487769"/>
                  <a:gd name="connsiteY63" fmla="*/ 101850 h 832825"/>
                  <a:gd name="connsiteX64" fmla="*/ 5276365 w 7487769"/>
                  <a:gd name="connsiteY64" fmla="*/ 68952 h 832825"/>
                  <a:gd name="connsiteX65" fmla="*/ 5326839 w 7487769"/>
                  <a:gd name="connsiteY65" fmla="*/ 50474 h 832825"/>
                  <a:gd name="connsiteX66" fmla="*/ 5376863 w 7487769"/>
                  <a:gd name="connsiteY66" fmla="*/ 45066 h 832825"/>
                  <a:gd name="connsiteX67" fmla="*/ 5434097 w 7487769"/>
                  <a:gd name="connsiteY67" fmla="*/ 55432 h 832825"/>
                  <a:gd name="connsiteX68" fmla="*/ 5489078 w 7487769"/>
                  <a:gd name="connsiteY68" fmla="*/ 80669 h 832825"/>
                  <a:gd name="connsiteX69" fmla="*/ 5529638 w 7487769"/>
                  <a:gd name="connsiteY69" fmla="*/ 105906 h 832825"/>
                  <a:gd name="connsiteX70" fmla="*/ 5594984 w 7487769"/>
                  <a:gd name="connsiteY70" fmla="*/ 155930 h 832825"/>
                  <a:gd name="connsiteX71" fmla="*/ 5653120 w 7487769"/>
                  <a:gd name="connsiteY71" fmla="*/ 206404 h 832825"/>
                  <a:gd name="connsiteX72" fmla="*/ 5796881 w 7487769"/>
                  <a:gd name="connsiteY72" fmla="*/ 332139 h 832825"/>
                  <a:gd name="connsiteX73" fmla="*/ 5829328 w 7487769"/>
                  <a:gd name="connsiteY73" fmla="*/ 356925 h 832825"/>
                  <a:gd name="connsiteX74" fmla="*/ 5879353 w 7487769"/>
                  <a:gd name="connsiteY74" fmla="*/ 389824 h 832825"/>
                  <a:gd name="connsiteX75" fmla="*/ 5929827 w 7487769"/>
                  <a:gd name="connsiteY75" fmla="*/ 414160 h 832825"/>
                  <a:gd name="connsiteX76" fmla="*/ 6001032 w 7487769"/>
                  <a:gd name="connsiteY76" fmla="*/ 432637 h 832825"/>
                  <a:gd name="connsiteX77" fmla="*/ 6030325 w 7487769"/>
                  <a:gd name="connsiteY77" fmla="*/ 437143 h 832825"/>
                  <a:gd name="connsiteX78" fmla="*/ 6080348 w 7487769"/>
                  <a:gd name="connsiteY78" fmla="*/ 436693 h 832825"/>
                  <a:gd name="connsiteX79" fmla="*/ 6130822 w 7487769"/>
                  <a:gd name="connsiteY79" fmla="*/ 429482 h 832825"/>
                  <a:gd name="connsiteX80" fmla="*/ 6213294 w 7487769"/>
                  <a:gd name="connsiteY80" fmla="*/ 407400 h 832825"/>
                  <a:gd name="connsiteX81" fmla="*/ 6282246 w 7487769"/>
                  <a:gd name="connsiteY81" fmla="*/ 382162 h 832825"/>
                  <a:gd name="connsiteX82" fmla="*/ 6397164 w 7487769"/>
                  <a:gd name="connsiteY82" fmla="*/ 332139 h 832825"/>
                  <a:gd name="connsiteX83" fmla="*/ 6582837 w 7487769"/>
                  <a:gd name="connsiteY83" fmla="*/ 244260 h 832825"/>
                  <a:gd name="connsiteX84" fmla="*/ 6633313 w 7487769"/>
                  <a:gd name="connsiteY84" fmla="*/ 227134 h 832825"/>
                  <a:gd name="connsiteX85" fmla="*/ 6683336 w 7487769"/>
                  <a:gd name="connsiteY85" fmla="*/ 219924 h 832825"/>
                  <a:gd name="connsiteX86" fmla="*/ 6733810 w 7487769"/>
                  <a:gd name="connsiteY86" fmla="*/ 224881 h 832825"/>
                  <a:gd name="connsiteX87" fmla="*/ 6783834 w 7487769"/>
                  <a:gd name="connsiteY87" fmla="*/ 246062 h 832825"/>
                  <a:gd name="connsiteX88" fmla="*/ 6834308 w 7487769"/>
                  <a:gd name="connsiteY88" fmla="*/ 284369 h 832825"/>
                  <a:gd name="connsiteX89" fmla="*/ 6896049 w 7487769"/>
                  <a:gd name="connsiteY89" fmla="*/ 356925 h 832825"/>
                  <a:gd name="connsiteX90" fmla="*/ 6948777 w 7487769"/>
                  <a:gd name="connsiteY90" fmla="*/ 432637 h 832825"/>
                  <a:gd name="connsiteX91" fmla="*/ 7112367 w 7487769"/>
                  <a:gd name="connsiteY91" fmla="*/ 683656 h 832825"/>
                  <a:gd name="connsiteX92" fmla="*/ 7135802 w 7487769"/>
                  <a:gd name="connsiteY92" fmla="*/ 714752 h 832825"/>
                  <a:gd name="connsiteX93" fmla="*/ 7186276 w 7487769"/>
                  <a:gd name="connsiteY93" fmla="*/ 763874 h 832825"/>
                  <a:gd name="connsiteX94" fmla="*/ 7236299 w 7487769"/>
                  <a:gd name="connsiteY94" fmla="*/ 794970 h 832825"/>
                  <a:gd name="connsiteX95" fmla="*/ 7286775 w 7487769"/>
                  <a:gd name="connsiteY95" fmla="*/ 805786 h 832825"/>
                  <a:gd name="connsiteX96" fmla="*/ 7336797 w 7487769"/>
                  <a:gd name="connsiteY96" fmla="*/ 799927 h 832825"/>
                  <a:gd name="connsiteX97" fmla="*/ 7387272 w 7487769"/>
                  <a:gd name="connsiteY97" fmla="*/ 778746 h 832825"/>
                  <a:gd name="connsiteX98" fmla="*/ 7487770 w 7487769"/>
                  <a:gd name="connsiteY98" fmla="*/ 713851 h 832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2825">
                    <a:moveTo>
                      <a:pt x="0" y="281214"/>
                    </a:moveTo>
                    <a:lnTo>
                      <a:pt x="50474" y="296987"/>
                    </a:lnTo>
                    <a:lnTo>
                      <a:pt x="101399" y="332139"/>
                    </a:lnTo>
                    <a:lnTo>
                      <a:pt x="168097" y="407400"/>
                    </a:lnTo>
                    <a:lnTo>
                      <a:pt x="222177" y="482660"/>
                    </a:lnTo>
                    <a:lnTo>
                      <a:pt x="359628" y="683656"/>
                    </a:lnTo>
                    <a:lnTo>
                      <a:pt x="401991" y="736835"/>
                    </a:lnTo>
                    <a:lnTo>
                      <a:pt x="452465" y="785506"/>
                    </a:lnTo>
                    <a:lnTo>
                      <a:pt x="502489" y="817503"/>
                    </a:lnTo>
                    <a:lnTo>
                      <a:pt x="552963" y="832826"/>
                    </a:lnTo>
                    <a:lnTo>
                      <a:pt x="602986" y="832826"/>
                    </a:lnTo>
                    <a:lnTo>
                      <a:pt x="653462" y="818855"/>
                    </a:lnTo>
                    <a:lnTo>
                      <a:pt x="721962" y="784154"/>
                    </a:lnTo>
                    <a:lnTo>
                      <a:pt x="904480" y="677347"/>
                    </a:lnTo>
                    <a:lnTo>
                      <a:pt x="1004979" y="639942"/>
                    </a:lnTo>
                    <a:lnTo>
                      <a:pt x="1155951" y="600284"/>
                    </a:lnTo>
                    <a:lnTo>
                      <a:pt x="1256448" y="564230"/>
                    </a:lnTo>
                    <a:lnTo>
                      <a:pt x="1374523" y="507898"/>
                    </a:lnTo>
                    <a:lnTo>
                      <a:pt x="1507468" y="447058"/>
                    </a:lnTo>
                    <a:lnTo>
                      <a:pt x="1663848" y="382162"/>
                    </a:lnTo>
                    <a:lnTo>
                      <a:pt x="1710266" y="356925"/>
                    </a:lnTo>
                    <a:lnTo>
                      <a:pt x="1781922" y="306902"/>
                    </a:lnTo>
                    <a:lnTo>
                      <a:pt x="1840958" y="256427"/>
                    </a:lnTo>
                    <a:lnTo>
                      <a:pt x="1919375" y="181167"/>
                    </a:lnTo>
                    <a:lnTo>
                      <a:pt x="2009957" y="95541"/>
                    </a:lnTo>
                    <a:lnTo>
                      <a:pt x="2062234" y="55432"/>
                    </a:lnTo>
                    <a:lnTo>
                      <a:pt x="2110456" y="26138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7661"/>
                    </a:lnTo>
                    <a:lnTo>
                      <a:pt x="2411949" y="36053"/>
                    </a:lnTo>
                    <a:lnTo>
                      <a:pt x="2562922" y="92386"/>
                    </a:lnTo>
                    <a:lnTo>
                      <a:pt x="2663419" y="138354"/>
                    </a:lnTo>
                    <a:lnTo>
                      <a:pt x="2864416" y="242908"/>
                    </a:lnTo>
                    <a:lnTo>
                      <a:pt x="2914439" y="262737"/>
                    </a:lnTo>
                    <a:lnTo>
                      <a:pt x="2964913" y="276707"/>
                    </a:lnTo>
                    <a:lnTo>
                      <a:pt x="3014937" y="282566"/>
                    </a:lnTo>
                    <a:lnTo>
                      <a:pt x="3079833" y="281665"/>
                    </a:lnTo>
                    <a:lnTo>
                      <a:pt x="3115885" y="277158"/>
                    </a:lnTo>
                    <a:lnTo>
                      <a:pt x="3193399" y="256427"/>
                    </a:lnTo>
                    <a:lnTo>
                      <a:pt x="3266858" y="231641"/>
                    </a:lnTo>
                    <a:lnTo>
                      <a:pt x="3366905" y="198292"/>
                    </a:lnTo>
                    <a:lnTo>
                      <a:pt x="3417379" y="187025"/>
                    </a:lnTo>
                    <a:lnTo>
                      <a:pt x="3467403" y="182068"/>
                    </a:lnTo>
                    <a:lnTo>
                      <a:pt x="3517877" y="183420"/>
                    </a:lnTo>
                    <a:lnTo>
                      <a:pt x="3567900" y="192884"/>
                    </a:lnTo>
                    <a:lnTo>
                      <a:pt x="3618374" y="209108"/>
                    </a:lnTo>
                    <a:lnTo>
                      <a:pt x="3718873" y="257779"/>
                    </a:lnTo>
                    <a:lnTo>
                      <a:pt x="3819371" y="307803"/>
                    </a:lnTo>
                    <a:lnTo>
                      <a:pt x="3919868" y="342504"/>
                    </a:lnTo>
                    <a:lnTo>
                      <a:pt x="4007748" y="356925"/>
                    </a:lnTo>
                    <a:lnTo>
                      <a:pt x="4221362" y="384867"/>
                    </a:lnTo>
                    <a:lnTo>
                      <a:pt x="4544037" y="457423"/>
                    </a:lnTo>
                    <a:lnTo>
                      <a:pt x="4673377" y="475901"/>
                    </a:lnTo>
                    <a:lnTo>
                      <a:pt x="4723851" y="478604"/>
                    </a:lnTo>
                    <a:lnTo>
                      <a:pt x="4773876" y="475901"/>
                    </a:lnTo>
                    <a:lnTo>
                      <a:pt x="4841475" y="457423"/>
                    </a:lnTo>
                    <a:lnTo>
                      <a:pt x="4891498" y="432637"/>
                    </a:lnTo>
                    <a:lnTo>
                      <a:pt x="4928904" y="407400"/>
                    </a:lnTo>
                    <a:lnTo>
                      <a:pt x="4985237" y="356925"/>
                    </a:lnTo>
                    <a:lnTo>
                      <a:pt x="5076722" y="256427"/>
                    </a:lnTo>
                    <a:lnTo>
                      <a:pt x="5175867" y="146916"/>
                    </a:lnTo>
                    <a:lnTo>
                      <a:pt x="5226342" y="101850"/>
                    </a:lnTo>
                    <a:lnTo>
                      <a:pt x="5276365" y="68952"/>
                    </a:lnTo>
                    <a:lnTo>
                      <a:pt x="5326839" y="50474"/>
                    </a:lnTo>
                    <a:lnTo>
                      <a:pt x="5376863" y="45066"/>
                    </a:lnTo>
                    <a:lnTo>
                      <a:pt x="5434097" y="55432"/>
                    </a:lnTo>
                    <a:lnTo>
                      <a:pt x="5489078" y="80669"/>
                    </a:lnTo>
                    <a:lnTo>
                      <a:pt x="5529638" y="105906"/>
                    </a:lnTo>
                    <a:lnTo>
                      <a:pt x="5594984" y="155930"/>
                    </a:lnTo>
                    <a:lnTo>
                      <a:pt x="5653120" y="206404"/>
                    </a:lnTo>
                    <a:lnTo>
                      <a:pt x="5796881" y="332139"/>
                    </a:lnTo>
                    <a:lnTo>
                      <a:pt x="5829328" y="356925"/>
                    </a:lnTo>
                    <a:lnTo>
                      <a:pt x="5879353" y="389824"/>
                    </a:lnTo>
                    <a:lnTo>
                      <a:pt x="5929827" y="414160"/>
                    </a:lnTo>
                    <a:lnTo>
                      <a:pt x="6001032" y="432637"/>
                    </a:lnTo>
                    <a:lnTo>
                      <a:pt x="6030325" y="437143"/>
                    </a:lnTo>
                    <a:lnTo>
                      <a:pt x="6080348" y="436693"/>
                    </a:lnTo>
                    <a:lnTo>
                      <a:pt x="6130822" y="429482"/>
                    </a:lnTo>
                    <a:lnTo>
                      <a:pt x="6213294" y="407400"/>
                    </a:lnTo>
                    <a:lnTo>
                      <a:pt x="6282246" y="382162"/>
                    </a:lnTo>
                    <a:lnTo>
                      <a:pt x="6397164" y="332139"/>
                    </a:lnTo>
                    <a:lnTo>
                      <a:pt x="6582837" y="244260"/>
                    </a:lnTo>
                    <a:lnTo>
                      <a:pt x="6633313" y="227134"/>
                    </a:lnTo>
                    <a:lnTo>
                      <a:pt x="6683336" y="219924"/>
                    </a:lnTo>
                    <a:lnTo>
                      <a:pt x="6733810" y="224881"/>
                    </a:lnTo>
                    <a:lnTo>
                      <a:pt x="6783834" y="246062"/>
                    </a:lnTo>
                    <a:lnTo>
                      <a:pt x="6834308" y="284369"/>
                    </a:lnTo>
                    <a:lnTo>
                      <a:pt x="6896049" y="356925"/>
                    </a:lnTo>
                    <a:lnTo>
                      <a:pt x="6948777" y="432637"/>
                    </a:lnTo>
                    <a:lnTo>
                      <a:pt x="7112367" y="683656"/>
                    </a:lnTo>
                    <a:lnTo>
                      <a:pt x="7135802" y="714752"/>
                    </a:lnTo>
                    <a:lnTo>
                      <a:pt x="7186276" y="763874"/>
                    </a:lnTo>
                    <a:lnTo>
                      <a:pt x="7236299" y="794970"/>
                    </a:lnTo>
                    <a:lnTo>
                      <a:pt x="7286775" y="805786"/>
                    </a:lnTo>
                    <a:lnTo>
                      <a:pt x="7336797" y="799927"/>
                    </a:lnTo>
                    <a:lnTo>
                      <a:pt x="7387272" y="778746"/>
                    </a:lnTo>
                    <a:lnTo>
                      <a:pt x="7487770" y="7138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任意多边形: 形状 35">
                <a:extLst>
                  <a:ext uri="{FF2B5EF4-FFF2-40B4-BE49-F238E27FC236}">
                    <a16:creationId xmlns:a16="http://schemas.microsoft.com/office/drawing/2014/main" id="{0D5146AF-6348-9605-52B1-480C63068C13}"/>
                  </a:ext>
                </a:extLst>
              </p:cNvPr>
              <p:cNvSpPr/>
              <p:nvPr/>
            </p:nvSpPr>
            <p:spPr>
              <a:xfrm>
                <a:off x="16401256" y="-10541716"/>
                <a:ext cx="7487769" cy="833727"/>
              </a:xfrm>
              <a:custGeom>
                <a:avLst/>
                <a:gdLst>
                  <a:gd name="connsiteX0" fmla="*/ 0 w 7487769"/>
                  <a:gd name="connsiteY0" fmla="*/ 283467 h 833727"/>
                  <a:gd name="connsiteX1" fmla="*/ 57685 w 7487769"/>
                  <a:gd name="connsiteY1" fmla="*/ 304198 h 833727"/>
                  <a:gd name="connsiteX2" fmla="*/ 100497 w 7487769"/>
                  <a:gd name="connsiteY2" fmla="*/ 333040 h 833727"/>
                  <a:gd name="connsiteX3" fmla="*/ 164492 w 7487769"/>
                  <a:gd name="connsiteY3" fmla="*/ 404696 h 833727"/>
                  <a:gd name="connsiteX4" fmla="*/ 236598 w 7487769"/>
                  <a:gd name="connsiteY4" fmla="*/ 505194 h 833727"/>
                  <a:gd name="connsiteX5" fmla="*/ 355573 w 7487769"/>
                  <a:gd name="connsiteY5" fmla="*/ 680952 h 833727"/>
                  <a:gd name="connsiteX6" fmla="*/ 420919 w 7487769"/>
                  <a:gd name="connsiteY6" fmla="*/ 756664 h 833727"/>
                  <a:gd name="connsiteX7" fmla="*/ 452465 w 7487769"/>
                  <a:gd name="connsiteY7" fmla="*/ 787309 h 833727"/>
                  <a:gd name="connsiteX8" fmla="*/ 502489 w 7487769"/>
                  <a:gd name="connsiteY8" fmla="*/ 819306 h 833727"/>
                  <a:gd name="connsiteX9" fmla="*/ 552963 w 7487769"/>
                  <a:gd name="connsiteY9" fmla="*/ 833727 h 833727"/>
                  <a:gd name="connsiteX10" fmla="*/ 613352 w 7487769"/>
                  <a:gd name="connsiteY10" fmla="*/ 831924 h 833727"/>
                  <a:gd name="connsiteX11" fmla="*/ 653462 w 7487769"/>
                  <a:gd name="connsiteY11" fmla="*/ 820207 h 833727"/>
                  <a:gd name="connsiteX12" fmla="*/ 728722 w 7487769"/>
                  <a:gd name="connsiteY12" fmla="*/ 781450 h 833727"/>
                  <a:gd name="connsiteX13" fmla="*/ 811644 w 7487769"/>
                  <a:gd name="connsiteY13" fmla="*/ 731427 h 833727"/>
                  <a:gd name="connsiteX14" fmla="*/ 854457 w 7487769"/>
                  <a:gd name="connsiteY14" fmla="*/ 705288 h 833727"/>
                  <a:gd name="connsiteX15" fmla="*/ 904480 w 7487769"/>
                  <a:gd name="connsiteY15" fmla="*/ 679600 h 833727"/>
                  <a:gd name="connsiteX16" fmla="*/ 960813 w 7487769"/>
                  <a:gd name="connsiteY16" fmla="*/ 656166 h 833727"/>
                  <a:gd name="connsiteX17" fmla="*/ 1055453 w 7487769"/>
                  <a:gd name="connsiteY17" fmla="*/ 627774 h 833727"/>
                  <a:gd name="connsiteX18" fmla="*/ 1155951 w 7487769"/>
                  <a:gd name="connsiteY18" fmla="*/ 601636 h 833727"/>
                  <a:gd name="connsiteX19" fmla="*/ 1219044 w 7487769"/>
                  <a:gd name="connsiteY19" fmla="*/ 580454 h 833727"/>
                  <a:gd name="connsiteX20" fmla="*/ 1306472 w 7487769"/>
                  <a:gd name="connsiteY20" fmla="*/ 542599 h 833727"/>
                  <a:gd name="connsiteX21" fmla="*/ 1507468 w 7487769"/>
                  <a:gd name="connsiteY21" fmla="*/ 448410 h 833727"/>
                  <a:gd name="connsiteX22" fmla="*/ 1658440 w 7487769"/>
                  <a:gd name="connsiteY22" fmla="*/ 386218 h 833727"/>
                  <a:gd name="connsiteX23" fmla="*/ 1715674 w 7487769"/>
                  <a:gd name="connsiteY23" fmla="*/ 354672 h 833727"/>
                  <a:gd name="connsiteX24" fmla="*/ 1786428 w 7487769"/>
                  <a:gd name="connsiteY24" fmla="*/ 304198 h 833727"/>
                  <a:gd name="connsiteX25" fmla="*/ 1845465 w 7487769"/>
                  <a:gd name="connsiteY25" fmla="*/ 254174 h 833727"/>
                  <a:gd name="connsiteX26" fmla="*/ 1923882 w 7487769"/>
                  <a:gd name="connsiteY26" fmla="*/ 178463 h 833727"/>
                  <a:gd name="connsiteX27" fmla="*/ 2009957 w 7487769"/>
                  <a:gd name="connsiteY27" fmla="*/ 96893 h 833727"/>
                  <a:gd name="connsiteX28" fmla="*/ 2068093 w 7487769"/>
                  <a:gd name="connsiteY28" fmla="*/ 53178 h 833727"/>
                  <a:gd name="connsiteX29" fmla="*/ 2111356 w 7487769"/>
                  <a:gd name="connsiteY29" fmla="*/ 27941 h 833727"/>
                  <a:gd name="connsiteX30" fmla="*/ 2160930 w 7487769"/>
                  <a:gd name="connsiteY30" fmla="*/ 9464 h 833727"/>
                  <a:gd name="connsiteX31" fmla="*/ 2210954 w 7487769"/>
                  <a:gd name="connsiteY31" fmla="*/ 0 h 833727"/>
                  <a:gd name="connsiteX32" fmla="*/ 2273595 w 7487769"/>
                  <a:gd name="connsiteY32" fmla="*/ 2704 h 833727"/>
                  <a:gd name="connsiteX33" fmla="*/ 2311451 w 7487769"/>
                  <a:gd name="connsiteY33" fmla="*/ 9013 h 833727"/>
                  <a:gd name="connsiteX34" fmla="*/ 2411949 w 7487769"/>
                  <a:gd name="connsiteY34" fmla="*/ 37405 h 833727"/>
                  <a:gd name="connsiteX35" fmla="*/ 2524164 w 7487769"/>
                  <a:gd name="connsiteY35" fmla="*/ 77965 h 833727"/>
                  <a:gd name="connsiteX36" fmla="*/ 2641337 w 7487769"/>
                  <a:gd name="connsiteY36" fmla="*/ 128439 h 833727"/>
                  <a:gd name="connsiteX37" fmla="*/ 2763917 w 7487769"/>
                  <a:gd name="connsiteY37" fmla="*/ 192433 h 833727"/>
                  <a:gd name="connsiteX38" fmla="*/ 2864416 w 7487769"/>
                  <a:gd name="connsiteY38" fmla="*/ 243358 h 833727"/>
                  <a:gd name="connsiteX39" fmla="*/ 2914439 w 7487769"/>
                  <a:gd name="connsiteY39" fmla="*/ 263638 h 833727"/>
                  <a:gd name="connsiteX40" fmla="*/ 2977982 w 7487769"/>
                  <a:gd name="connsiteY40" fmla="*/ 278961 h 833727"/>
                  <a:gd name="connsiteX41" fmla="*/ 3014937 w 7487769"/>
                  <a:gd name="connsiteY41" fmla="*/ 284369 h 833727"/>
                  <a:gd name="connsiteX42" fmla="*/ 3065411 w 7487769"/>
                  <a:gd name="connsiteY42" fmla="*/ 285270 h 833727"/>
                  <a:gd name="connsiteX43" fmla="*/ 3115885 w 7487769"/>
                  <a:gd name="connsiteY43" fmla="*/ 278059 h 833727"/>
                  <a:gd name="connsiteX44" fmla="*/ 3216384 w 7487769"/>
                  <a:gd name="connsiteY44" fmla="*/ 250569 h 833727"/>
                  <a:gd name="connsiteX45" fmla="*/ 3366905 w 7487769"/>
                  <a:gd name="connsiteY45" fmla="*/ 199644 h 833727"/>
                  <a:gd name="connsiteX46" fmla="*/ 3417379 w 7487769"/>
                  <a:gd name="connsiteY46" fmla="*/ 188377 h 833727"/>
                  <a:gd name="connsiteX47" fmla="*/ 3467403 w 7487769"/>
                  <a:gd name="connsiteY47" fmla="*/ 183420 h 833727"/>
                  <a:gd name="connsiteX48" fmla="*/ 3517877 w 7487769"/>
                  <a:gd name="connsiteY48" fmla="*/ 185223 h 833727"/>
                  <a:gd name="connsiteX49" fmla="*/ 3567900 w 7487769"/>
                  <a:gd name="connsiteY49" fmla="*/ 194687 h 833727"/>
                  <a:gd name="connsiteX50" fmla="*/ 3618374 w 7487769"/>
                  <a:gd name="connsiteY50" fmla="*/ 211361 h 833727"/>
                  <a:gd name="connsiteX51" fmla="*/ 3718873 w 7487769"/>
                  <a:gd name="connsiteY51" fmla="*/ 259582 h 833727"/>
                  <a:gd name="connsiteX52" fmla="*/ 3819371 w 7487769"/>
                  <a:gd name="connsiteY52" fmla="*/ 310056 h 833727"/>
                  <a:gd name="connsiteX53" fmla="*/ 3870746 w 7487769"/>
                  <a:gd name="connsiteY53" fmla="*/ 329435 h 833727"/>
                  <a:gd name="connsiteX54" fmla="*/ 3919868 w 7487769"/>
                  <a:gd name="connsiteY54" fmla="*/ 344307 h 833727"/>
                  <a:gd name="connsiteX55" fmla="*/ 4020367 w 7487769"/>
                  <a:gd name="connsiteY55" fmla="*/ 360531 h 833727"/>
                  <a:gd name="connsiteX56" fmla="*/ 4170888 w 7487769"/>
                  <a:gd name="connsiteY56" fmla="*/ 376755 h 833727"/>
                  <a:gd name="connsiteX57" fmla="*/ 4271387 w 7487769"/>
                  <a:gd name="connsiteY57" fmla="*/ 397936 h 833727"/>
                  <a:gd name="connsiteX58" fmla="*/ 4472382 w 7487769"/>
                  <a:gd name="connsiteY58" fmla="*/ 445706 h 833727"/>
                  <a:gd name="connsiteX59" fmla="*/ 4572880 w 7487769"/>
                  <a:gd name="connsiteY59" fmla="*/ 463733 h 833727"/>
                  <a:gd name="connsiteX60" fmla="*/ 4673377 w 7487769"/>
                  <a:gd name="connsiteY60" fmla="*/ 477252 h 833727"/>
                  <a:gd name="connsiteX61" fmla="*/ 4723851 w 7487769"/>
                  <a:gd name="connsiteY61" fmla="*/ 479506 h 833727"/>
                  <a:gd name="connsiteX62" fmla="*/ 4773876 w 7487769"/>
                  <a:gd name="connsiteY62" fmla="*/ 476802 h 833727"/>
                  <a:gd name="connsiteX63" fmla="*/ 4824350 w 7487769"/>
                  <a:gd name="connsiteY63" fmla="*/ 465986 h 833727"/>
                  <a:gd name="connsiteX64" fmla="*/ 4874374 w 7487769"/>
                  <a:gd name="connsiteY64" fmla="*/ 444805 h 833727"/>
                  <a:gd name="connsiteX65" fmla="*/ 4933411 w 7487769"/>
                  <a:gd name="connsiteY65" fmla="*/ 404696 h 833727"/>
                  <a:gd name="connsiteX66" fmla="*/ 4988842 w 7487769"/>
                  <a:gd name="connsiteY66" fmla="*/ 354672 h 833727"/>
                  <a:gd name="connsiteX67" fmla="*/ 5058244 w 7487769"/>
                  <a:gd name="connsiteY67" fmla="*/ 278961 h 833727"/>
                  <a:gd name="connsiteX68" fmla="*/ 5170910 w 7487769"/>
                  <a:gd name="connsiteY68" fmla="*/ 153676 h 833727"/>
                  <a:gd name="connsiteX69" fmla="*/ 5197950 w 7487769"/>
                  <a:gd name="connsiteY69" fmla="*/ 128439 h 833727"/>
                  <a:gd name="connsiteX70" fmla="*/ 5226792 w 7487769"/>
                  <a:gd name="connsiteY70" fmla="*/ 103202 h 833727"/>
                  <a:gd name="connsiteX71" fmla="*/ 5276365 w 7487769"/>
                  <a:gd name="connsiteY71" fmla="*/ 70303 h 833727"/>
                  <a:gd name="connsiteX72" fmla="*/ 5326839 w 7487769"/>
                  <a:gd name="connsiteY72" fmla="*/ 51376 h 833727"/>
                  <a:gd name="connsiteX73" fmla="*/ 5376863 w 7487769"/>
                  <a:gd name="connsiteY73" fmla="*/ 46418 h 833727"/>
                  <a:gd name="connsiteX74" fmla="*/ 5427337 w 7487769"/>
                  <a:gd name="connsiteY74" fmla="*/ 55432 h 833727"/>
                  <a:gd name="connsiteX75" fmla="*/ 5483219 w 7487769"/>
                  <a:gd name="connsiteY75" fmla="*/ 77965 h 833727"/>
                  <a:gd name="connsiteX76" fmla="*/ 5527836 w 7487769"/>
                  <a:gd name="connsiteY76" fmla="*/ 104554 h 833727"/>
                  <a:gd name="connsiteX77" fmla="*/ 5628333 w 7487769"/>
                  <a:gd name="connsiteY77" fmla="*/ 185673 h 833727"/>
                  <a:gd name="connsiteX78" fmla="*/ 5791473 w 7487769"/>
                  <a:gd name="connsiteY78" fmla="*/ 329435 h 833727"/>
                  <a:gd name="connsiteX79" fmla="*/ 5829328 w 7487769"/>
                  <a:gd name="connsiteY79" fmla="*/ 359629 h 833727"/>
                  <a:gd name="connsiteX80" fmla="*/ 5907294 w 7487769"/>
                  <a:gd name="connsiteY80" fmla="*/ 404696 h 833727"/>
                  <a:gd name="connsiteX81" fmla="*/ 5929827 w 7487769"/>
                  <a:gd name="connsiteY81" fmla="*/ 415962 h 833727"/>
                  <a:gd name="connsiteX82" fmla="*/ 5979851 w 7487769"/>
                  <a:gd name="connsiteY82" fmla="*/ 431735 h 833727"/>
                  <a:gd name="connsiteX83" fmla="*/ 6030325 w 7487769"/>
                  <a:gd name="connsiteY83" fmla="*/ 438495 h 833727"/>
                  <a:gd name="connsiteX84" fmla="*/ 6080348 w 7487769"/>
                  <a:gd name="connsiteY84" fmla="*/ 438045 h 833727"/>
                  <a:gd name="connsiteX85" fmla="*/ 6138484 w 7487769"/>
                  <a:gd name="connsiteY85" fmla="*/ 429933 h 833727"/>
                  <a:gd name="connsiteX86" fmla="*/ 6180847 w 7487769"/>
                  <a:gd name="connsiteY86" fmla="*/ 419568 h 833727"/>
                  <a:gd name="connsiteX87" fmla="*/ 6293061 w 7487769"/>
                  <a:gd name="connsiteY87" fmla="*/ 379458 h 833727"/>
                  <a:gd name="connsiteX88" fmla="*/ 6406629 w 7487769"/>
                  <a:gd name="connsiteY88" fmla="*/ 329435 h 833727"/>
                  <a:gd name="connsiteX89" fmla="*/ 6582837 w 7487769"/>
                  <a:gd name="connsiteY89" fmla="*/ 245611 h 833727"/>
                  <a:gd name="connsiteX90" fmla="*/ 6633313 w 7487769"/>
                  <a:gd name="connsiteY90" fmla="*/ 228486 h 833727"/>
                  <a:gd name="connsiteX91" fmla="*/ 6683336 w 7487769"/>
                  <a:gd name="connsiteY91" fmla="*/ 221276 h 833727"/>
                  <a:gd name="connsiteX92" fmla="*/ 6739218 w 7487769"/>
                  <a:gd name="connsiteY92" fmla="*/ 228937 h 833727"/>
                  <a:gd name="connsiteX93" fmla="*/ 6792847 w 7487769"/>
                  <a:gd name="connsiteY93" fmla="*/ 254174 h 833727"/>
                  <a:gd name="connsiteX94" fmla="*/ 6834308 w 7487769"/>
                  <a:gd name="connsiteY94" fmla="*/ 285721 h 833727"/>
                  <a:gd name="connsiteX95" fmla="*/ 6894246 w 7487769"/>
                  <a:gd name="connsiteY95" fmla="*/ 354672 h 833727"/>
                  <a:gd name="connsiteX96" fmla="*/ 6962296 w 7487769"/>
                  <a:gd name="connsiteY96" fmla="*/ 455170 h 833727"/>
                  <a:gd name="connsiteX97" fmla="*/ 7109663 w 7487769"/>
                  <a:gd name="connsiteY97" fmla="*/ 680952 h 833727"/>
                  <a:gd name="connsiteX98" fmla="*/ 7152025 w 7487769"/>
                  <a:gd name="connsiteY98" fmla="*/ 731427 h 833727"/>
                  <a:gd name="connsiteX99" fmla="*/ 7186276 w 7487769"/>
                  <a:gd name="connsiteY99" fmla="*/ 765226 h 833727"/>
                  <a:gd name="connsiteX100" fmla="*/ 7236299 w 7487769"/>
                  <a:gd name="connsiteY100" fmla="*/ 795871 h 833727"/>
                  <a:gd name="connsiteX101" fmla="*/ 7286775 w 7487769"/>
                  <a:gd name="connsiteY101" fmla="*/ 806687 h 833727"/>
                  <a:gd name="connsiteX102" fmla="*/ 7336797 w 7487769"/>
                  <a:gd name="connsiteY102" fmla="*/ 800378 h 833727"/>
                  <a:gd name="connsiteX103" fmla="*/ 7387272 w 7487769"/>
                  <a:gd name="connsiteY103" fmla="*/ 779648 h 833727"/>
                  <a:gd name="connsiteX104" fmla="*/ 7463434 w 7487769"/>
                  <a:gd name="connsiteY104" fmla="*/ 731427 h 833727"/>
                  <a:gd name="connsiteX105" fmla="*/ 7487770 w 7487769"/>
                  <a:gd name="connsiteY105" fmla="*/ 714752 h 83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7487769" h="833727">
                    <a:moveTo>
                      <a:pt x="0" y="283467"/>
                    </a:moveTo>
                    <a:lnTo>
                      <a:pt x="57685" y="304198"/>
                    </a:lnTo>
                    <a:lnTo>
                      <a:pt x="100497" y="333040"/>
                    </a:lnTo>
                    <a:lnTo>
                      <a:pt x="164492" y="404696"/>
                    </a:lnTo>
                    <a:lnTo>
                      <a:pt x="236598" y="505194"/>
                    </a:lnTo>
                    <a:lnTo>
                      <a:pt x="355573" y="680952"/>
                    </a:lnTo>
                    <a:lnTo>
                      <a:pt x="420919" y="756664"/>
                    </a:lnTo>
                    <a:lnTo>
                      <a:pt x="452465" y="787309"/>
                    </a:lnTo>
                    <a:lnTo>
                      <a:pt x="502489" y="819306"/>
                    </a:lnTo>
                    <a:lnTo>
                      <a:pt x="552963" y="833727"/>
                    </a:lnTo>
                    <a:lnTo>
                      <a:pt x="613352" y="831924"/>
                    </a:lnTo>
                    <a:lnTo>
                      <a:pt x="653462" y="820207"/>
                    </a:lnTo>
                    <a:lnTo>
                      <a:pt x="728722" y="781450"/>
                    </a:lnTo>
                    <a:lnTo>
                      <a:pt x="811644" y="731427"/>
                    </a:lnTo>
                    <a:lnTo>
                      <a:pt x="854457" y="705288"/>
                    </a:lnTo>
                    <a:lnTo>
                      <a:pt x="904480" y="679600"/>
                    </a:lnTo>
                    <a:lnTo>
                      <a:pt x="960813" y="656166"/>
                    </a:lnTo>
                    <a:lnTo>
                      <a:pt x="1055453" y="627774"/>
                    </a:lnTo>
                    <a:lnTo>
                      <a:pt x="1155951" y="601636"/>
                    </a:lnTo>
                    <a:lnTo>
                      <a:pt x="1219044" y="580454"/>
                    </a:lnTo>
                    <a:lnTo>
                      <a:pt x="1306472" y="542599"/>
                    </a:lnTo>
                    <a:lnTo>
                      <a:pt x="1507468" y="448410"/>
                    </a:lnTo>
                    <a:lnTo>
                      <a:pt x="1658440" y="386218"/>
                    </a:lnTo>
                    <a:lnTo>
                      <a:pt x="1715674" y="354672"/>
                    </a:lnTo>
                    <a:lnTo>
                      <a:pt x="1786428" y="304198"/>
                    </a:lnTo>
                    <a:lnTo>
                      <a:pt x="1845465" y="254174"/>
                    </a:lnTo>
                    <a:lnTo>
                      <a:pt x="1923882" y="178463"/>
                    </a:lnTo>
                    <a:lnTo>
                      <a:pt x="2009957" y="96893"/>
                    </a:lnTo>
                    <a:lnTo>
                      <a:pt x="2068093" y="53178"/>
                    </a:lnTo>
                    <a:lnTo>
                      <a:pt x="2111356" y="27941"/>
                    </a:lnTo>
                    <a:lnTo>
                      <a:pt x="2160930" y="9464"/>
                    </a:lnTo>
                    <a:lnTo>
                      <a:pt x="2210954" y="0"/>
                    </a:lnTo>
                    <a:lnTo>
                      <a:pt x="2273595" y="2704"/>
                    </a:lnTo>
                    <a:lnTo>
                      <a:pt x="2311451" y="9013"/>
                    </a:lnTo>
                    <a:lnTo>
                      <a:pt x="2411949" y="37405"/>
                    </a:lnTo>
                    <a:lnTo>
                      <a:pt x="2524164" y="77965"/>
                    </a:lnTo>
                    <a:lnTo>
                      <a:pt x="2641337" y="128439"/>
                    </a:lnTo>
                    <a:lnTo>
                      <a:pt x="2763917" y="192433"/>
                    </a:lnTo>
                    <a:lnTo>
                      <a:pt x="2864416" y="243358"/>
                    </a:lnTo>
                    <a:lnTo>
                      <a:pt x="2914439" y="263638"/>
                    </a:lnTo>
                    <a:lnTo>
                      <a:pt x="2977982" y="278961"/>
                    </a:lnTo>
                    <a:lnTo>
                      <a:pt x="3014937" y="284369"/>
                    </a:lnTo>
                    <a:lnTo>
                      <a:pt x="3065411" y="285270"/>
                    </a:lnTo>
                    <a:lnTo>
                      <a:pt x="3115885" y="278059"/>
                    </a:lnTo>
                    <a:lnTo>
                      <a:pt x="3216384" y="250569"/>
                    </a:lnTo>
                    <a:lnTo>
                      <a:pt x="3366905" y="199644"/>
                    </a:lnTo>
                    <a:lnTo>
                      <a:pt x="3417379" y="188377"/>
                    </a:lnTo>
                    <a:lnTo>
                      <a:pt x="3467403" y="183420"/>
                    </a:lnTo>
                    <a:lnTo>
                      <a:pt x="3517877" y="185223"/>
                    </a:lnTo>
                    <a:lnTo>
                      <a:pt x="3567900" y="194687"/>
                    </a:lnTo>
                    <a:lnTo>
                      <a:pt x="3618374" y="211361"/>
                    </a:lnTo>
                    <a:lnTo>
                      <a:pt x="3718873" y="259582"/>
                    </a:lnTo>
                    <a:lnTo>
                      <a:pt x="3819371" y="310056"/>
                    </a:lnTo>
                    <a:lnTo>
                      <a:pt x="3870746" y="329435"/>
                    </a:lnTo>
                    <a:lnTo>
                      <a:pt x="3919868" y="344307"/>
                    </a:lnTo>
                    <a:lnTo>
                      <a:pt x="4020367" y="360531"/>
                    </a:lnTo>
                    <a:lnTo>
                      <a:pt x="4170888" y="376755"/>
                    </a:lnTo>
                    <a:lnTo>
                      <a:pt x="4271387" y="397936"/>
                    </a:lnTo>
                    <a:lnTo>
                      <a:pt x="4472382" y="445706"/>
                    </a:lnTo>
                    <a:lnTo>
                      <a:pt x="4572880" y="463733"/>
                    </a:lnTo>
                    <a:lnTo>
                      <a:pt x="4673377" y="477252"/>
                    </a:lnTo>
                    <a:lnTo>
                      <a:pt x="4723851" y="479506"/>
                    </a:lnTo>
                    <a:lnTo>
                      <a:pt x="4773876" y="476802"/>
                    </a:lnTo>
                    <a:lnTo>
                      <a:pt x="4824350" y="465986"/>
                    </a:lnTo>
                    <a:lnTo>
                      <a:pt x="4874374" y="444805"/>
                    </a:lnTo>
                    <a:lnTo>
                      <a:pt x="4933411" y="404696"/>
                    </a:lnTo>
                    <a:lnTo>
                      <a:pt x="4988842" y="354672"/>
                    </a:lnTo>
                    <a:lnTo>
                      <a:pt x="5058244" y="278961"/>
                    </a:lnTo>
                    <a:lnTo>
                      <a:pt x="5170910" y="153676"/>
                    </a:lnTo>
                    <a:lnTo>
                      <a:pt x="5197950" y="128439"/>
                    </a:lnTo>
                    <a:lnTo>
                      <a:pt x="5226792" y="103202"/>
                    </a:lnTo>
                    <a:lnTo>
                      <a:pt x="5276365" y="70303"/>
                    </a:lnTo>
                    <a:lnTo>
                      <a:pt x="5326839" y="51376"/>
                    </a:lnTo>
                    <a:lnTo>
                      <a:pt x="5376863" y="46418"/>
                    </a:lnTo>
                    <a:lnTo>
                      <a:pt x="5427337" y="55432"/>
                    </a:lnTo>
                    <a:lnTo>
                      <a:pt x="5483219" y="77965"/>
                    </a:lnTo>
                    <a:lnTo>
                      <a:pt x="5527836" y="104554"/>
                    </a:lnTo>
                    <a:lnTo>
                      <a:pt x="5628333" y="185673"/>
                    </a:lnTo>
                    <a:lnTo>
                      <a:pt x="5791473" y="329435"/>
                    </a:lnTo>
                    <a:lnTo>
                      <a:pt x="5829328" y="359629"/>
                    </a:lnTo>
                    <a:lnTo>
                      <a:pt x="5907294" y="404696"/>
                    </a:lnTo>
                    <a:lnTo>
                      <a:pt x="5929827" y="415962"/>
                    </a:lnTo>
                    <a:lnTo>
                      <a:pt x="5979851" y="431735"/>
                    </a:lnTo>
                    <a:lnTo>
                      <a:pt x="6030325" y="438495"/>
                    </a:lnTo>
                    <a:lnTo>
                      <a:pt x="6080348" y="438045"/>
                    </a:lnTo>
                    <a:lnTo>
                      <a:pt x="6138484" y="429933"/>
                    </a:lnTo>
                    <a:lnTo>
                      <a:pt x="6180847" y="419568"/>
                    </a:lnTo>
                    <a:lnTo>
                      <a:pt x="6293061" y="379458"/>
                    </a:lnTo>
                    <a:lnTo>
                      <a:pt x="6406629" y="329435"/>
                    </a:lnTo>
                    <a:lnTo>
                      <a:pt x="6582837" y="245611"/>
                    </a:lnTo>
                    <a:lnTo>
                      <a:pt x="6633313" y="228486"/>
                    </a:lnTo>
                    <a:lnTo>
                      <a:pt x="6683336" y="221276"/>
                    </a:lnTo>
                    <a:lnTo>
                      <a:pt x="6739218" y="228937"/>
                    </a:lnTo>
                    <a:lnTo>
                      <a:pt x="6792847" y="254174"/>
                    </a:lnTo>
                    <a:lnTo>
                      <a:pt x="6834308" y="285721"/>
                    </a:lnTo>
                    <a:lnTo>
                      <a:pt x="6894246" y="354672"/>
                    </a:lnTo>
                    <a:lnTo>
                      <a:pt x="6962296" y="455170"/>
                    </a:lnTo>
                    <a:lnTo>
                      <a:pt x="7109663" y="680952"/>
                    </a:lnTo>
                    <a:lnTo>
                      <a:pt x="7152025" y="731427"/>
                    </a:lnTo>
                    <a:lnTo>
                      <a:pt x="7186276" y="765226"/>
                    </a:lnTo>
                    <a:lnTo>
                      <a:pt x="7236299" y="795871"/>
                    </a:lnTo>
                    <a:lnTo>
                      <a:pt x="7286775" y="806687"/>
                    </a:lnTo>
                    <a:lnTo>
                      <a:pt x="7336797" y="800378"/>
                    </a:lnTo>
                    <a:lnTo>
                      <a:pt x="7387272" y="779648"/>
                    </a:lnTo>
                    <a:lnTo>
                      <a:pt x="7463434" y="731427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任意多边形: 形状 36">
                <a:extLst>
                  <a:ext uri="{FF2B5EF4-FFF2-40B4-BE49-F238E27FC236}">
                    <a16:creationId xmlns:a16="http://schemas.microsoft.com/office/drawing/2014/main" id="{DE0AD752-A326-29BC-C5AE-96E3C8554C05}"/>
                  </a:ext>
                </a:extLst>
              </p:cNvPr>
              <p:cNvSpPr/>
              <p:nvPr/>
            </p:nvSpPr>
            <p:spPr>
              <a:xfrm>
                <a:off x="16401256" y="-10863941"/>
                <a:ext cx="7487769" cy="834177"/>
              </a:xfrm>
              <a:custGeom>
                <a:avLst/>
                <a:gdLst>
                  <a:gd name="connsiteX0" fmla="*/ 0 w 7487769"/>
                  <a:gd name="connsiteY0" fmla="*/ 283918 h 834177"/>
                  <a:gd name="connsiteX1" fmla="*/ 51826 w 7487769"/>
                  <a:gd name="connsiteY1" fmla="*/ 299691 h 834177"/>
                  <a:gd name="connsiteX2" fmla="*/ 100497 w 7487769"/>
                  <a:gd name="connsiteY2" fmla="*/ 333491 h 834177"/>
                  <a:gd name="connsiteX3" fmla="*/ 161337 w 7487769"/>
                  <a:gd name="connsiteY3" fmla="*/ 400189 h 834177"/>
                  <a:gd name="connsiteX4" fmla="*/ 233443 w 7487769"/>
                  <a:gd name="connsiteY4" fmla="*/ 500687 h 834177"/>
                  <a:gd name="connsiteX5" fmla="*/ 401991 w 7487769"/>
                  <a:gd name="connsiteY5" fmla="*/ 738187 h 834177"/>
                  <a:gd name="connsiteX6" fmla="*/ 452465 w 7487769"/>
                  <a:gd name="connsiteY6" fmla="*/ 786858 h 834177"/>
                  <a:gd name="connsiteX7" fmla="*/ 502489 w 7487769"/>
                  <a:gd name="connsiteY7" fmla="*/ 818855 h 834177"/>
                  <a:gd name="connsiteX8" fmla="*/ 552963 w 7487769"/>
                  <a:gd name="connsiteY8" fmla="*/ 834178 h 834177"/>
                  <a:gd name="connsiteX9" fmla="*/ 602986 w 7487769"/>
                  <a:gd name="connsiteY9" fmla="*/ 833727 h 834177"/>
                  <a:gd name="connsiteX10" fmla="*/ 653462 w 7487769"/>
                  <a:gd name="connsiteY10" fmla="*/ 819757 h 834177"/>
                  <a:gd name="connsiteX11" fmla="*/ 703485 w 7487769"/>
                  <a:gd name="connsiteY11" fmla="*/ 796322 h 834177"/>
                  <a:gd name="connsiteX12" fmla="*/ 904480 w 7487769"/>
                  <a:gd name="connsiteY12" fmla="*/ 679150 h 834177"/>
                  <a:gd name="connsiteX13" fmla="*/ 1004979 w 7487769"/>
                  <a:gd name="connsiteY13" fmla="*/ 641294 h 834177"/>
                  <a:gd name="connsiteX14" fmla="*/ 1157754 w 7487769"/>
                  <a:gd name="connsiteY14" fmla="*/ 601185 h 834177"/>
                  <a:gd name="connsiteX15" fmla="*/ 1256448 w 7487769"/>
                  <a:gd name="connsiteY15" fmla="*/ 565582 h 834177"/>
                  <a:gd name="connsiteX16" fmla="*/ 1406971 w 7487769"/>
                  <a:gd name="connsiteY16" fmla="*/ 493476 h 834177"/>
                  <a:gd name="connsiteX17" fmla="*/ 1507468 w 7487769"/>
                  <a:gd name="connsiteY17" fmla="*/ 448410 h 834177"/>
                  <a:gd name="connsiteX18" fmla="*/ 1627344 w 7487769"/>
                  <a:gd name="connsiteY18" fmla="*/ 400189 h 834177"/>
                  <a:gd name="connsiteX19" fmla="*/ 1708465 w 7487769"/>
                  <a:gd name="connsiteY19" fmla="*/ 359629 h 834177"/>
                  <a:gd name="connsiteX20" fmla="*/ 1760291 w 7487769"/>
                  <a:gd name="connsiteY20" fmla="*/ 324928 h 834177"/>
                  <a:gd name="connsiteX21" fmla="*/ 1822031 w 7487769"/>
                  <a:gd name="connsiteY21" fmla="*/ 274905 h 834177"/>
                  <a:gd name="connsiteX22" fmla="*/ 1909460 w 7487769"/>
                  <a:gd name="connsiteY22" fmla="*/ 191983 h 834177"/>
                  <a:gd name="connsiteX23" fmla="*/ 2009957 w 7487769"/>
                  <a:gd name="connsiteY23" fmla="*/ 96442 h 834177"/>
                  <a:gd name="connsiteX24" fmla="*/ 2074853 w 7487769"/>
                  <a:gd name="connsiteY24" fmla="*/ 48672 h 834177"/>
                  <a:gd name="connsiteX25" fmla="*/ 2120821 w 7487769"/>
                  <a:gd name="connsiteY25" fmla="*/ 23434 h 834177"/>
                  <a:gd name="connsiteX26" fmla="*/ 2160930 w 7487769"/>
                  <a:gd name="connsiteY26" fmla="*/ 8112 h 834177"/>
                  <a:gd name="connsiteX27" fmla="*/ 2210954 w 7487769"/>
                  <a:gd name="connsiteY27" fmla="*/ 0 h 834177"/>
                  <a:gd name="connsiteX28" fmla="*/ 2261428 w 7487769"/>
                  <a:gd name="connsiteY28" fmla="*/ 0 h 834177"/>
                  <a:gd name="connsiteX29" fmla="*/ 2311451 w 7487769"/>
                  <a:gd name="connsiteY29" fmla="*/ 8112 h 834177"/>
                  <a:gd name="connsiteX30" fmla="*/ 2411949 w 7487769"/>
                  <a:gd name="connsiteY30" fmla="*/ 36504 h 834177"/>
                  <a:gd name="connsiteX31" fmla="*/ 2514701 w 7487769"/>
                  <a:gd name="connsiteY31" fmla="*/ 73909 h 834177"/>
                  <a:gd name="connsiteX32" fmla="*/ 2631873 w 7487769"/>
                  <a:gd name="connsiteY32" fmla="*/ 123932 h 834177"/>
                  <a:gd name="connsiteX33" fmla="*/ 2763917 w 7487769"/>
                  <a:gd name="connsiteY33" fmla="*/ 191983 h 834177"/>
                  <a:gd name="connsiteX34" fmla="*/ 2864416 w 7487769"/>
                  <a:gd name="connsiteY34" fmla="*/ 242907 h 834177"/>
                  <a:gd name="connsiteX35" fmla="*/ 2914439 w 7487769"/>
                  <a:gd name="connsiteY35" fmla="*/ 263187 h 834177"/>
                  <a:gd name="connsiteX36" fmla="*/ 2964913 w 7487769"/>
                  <a:gd name="connsiteY36" fmla="*/ 276707 h 834177"/>
                  <a:gd name="connsiteX37" fmla="*/ 3014937 w 7487769"/>
                  <a:gd name="connsiteY37" fmla="*/ 283918 h 834177"/>
                  <a:gd name="connsiteX38" fmla="*/ 3065411 w 7487769"/>
                  <a:gd name="connsiteY38" fmla="*/ 283918 h 834177"/>
                  <a:gd name="connsiteX39" fmla="*/ 3127603 w 7487769"/>
                  <a:gd name="connsiteY39" fmla="*/ 274905 h 834177"/>
                  <a:gd name="connsiteX40" fmla="*/ 3165909 w 7487769"/>
                  <a:gd name="connsiteY40" fmla="*/ 265441 h 834177"/>
                  <a:gd name="connsiteX41" fmla="*/ 3417379 w 7487769"/>
                  <a:gd name="connsiteY41" fmla="*/ 187476 h 834177"/>
                  <a:gd name="connsiteX42" fmla="*/ 3467403 w 7487769"/>
                  <a:gd name="connsiteY42" fmla="*/ 182519 h 834177"/>
                  <a:gd name="connsiteX43" fmla="*/ 3517877 w 7487769"/>
                  <a:gd name="connsiteY43" fmla="*/ 184321 h 834177"/>
                  <a:gd name="connsiteX44" fmla="*/ 3584125 w 7487769"/>
                  <a:gd name="connsiteY44" fmla="*/ 199193 h 834177"/>
                  <a:gd name="connsiteX45" fmla="*/ 3649021 w 7487769"/>
                  <a:gd name="connsiteY45" fmla="*/ 224430 h 834177"/>
                  <a:gd name="connsiteX46" fmla="*/ 3718873 w 7487769"/>
                  <a:gd name="connsiteY46" fmla="*/ 258681 h 834177"/>
                  <a:gd name="connsiteX47" fmla="*/ 3819371 w 7487769"/>
                  <a:gd name="connsiteY47" fmla="*/ 309155 h 834177"/>
                  <a:gd name="connsiteX48" fmla="*/ 3869394 w 7487769"/>
                  <a:gd name="connsiteY48" fmla="*/ 329435 h 834177"/>
                  <a:gd name="connsiteX49" fmla="*/ 3949612 w 7487769"/>
                  <a:gd name="connsiteY49" fmla="*/ 350165 h 834177"/>
                  <a:gd name="connsiteX50" fmla="*/ 3969893 w 7487769"/>
                  <a:gd name="connsiteY50" fmla="*/ 354221 h 834177"/>
                  <a:gd name="connsiteX51" fmla="*/ 4221362 w 7487769"/>
                  <a:gd name="connsiteY51" fmla="*/ 385317 h 834177"/>
                  <a:gd name="connsiteX52" fmla="*/ 4522856 w 7487769"/>
                  <a:gd name="connsiteY52" fmla="*/ 454269 h 834177"/>
                  <a:gd name="connsiteX53" fmla="*/ 4623354 w 7487769"/>
                  <a:gd name="connsiteY53" fmla="*/ 470492 h 834177"/>
                  <a:gd name="connsiteX54" fmla="*/ 4723851 w 7487769"/>
                  <a:gd name="connsiteY54" fmla="*/ 478604 h 834177"/>
                  <a:gd name="connsiteX55" fmla="*/ 4773876 w 7487769"/>
                  <a:gd name="connsiteY55" fmla="*/ 475450 h 834177"/>
                  <a:gd name="connsiteX56" fmla="*/ 4824350 w 7487769"/>
                  <a:gd name="connsiteY56" fmla="*/ 465084 h 834177"/>
                  <a:gd name="connsiteX57" fmla="*/ 4874374 w 7487769"/>
                  <a:gd name="connsiteY57" fmla="*/ 443453 h 834177"/>
                  <a:gd name="connsiteX58" fmla="*/ 4937467 w 7487769"/>
                  <a:gd name="connsiteY58" fmla="*/ 400189 h 834177"/>
                  <a:gd name="connsiteX59" fmla="*/ 4992448 w 7487769"/>
                  <a:gd name="connsiteY59" fmla="*/ 350165 h 834177"/>
                  <a:gd name="connsiteX60" fmla="*/ 5075370 w 7487769"/>
                  <a:gd name="connsiteY60" fmla="*/ 258230 h 834177"/>
                  <a:gd name="connsiteX61" fmla="*/ 5150630 w 7487769"/>
                  <a:gd name="connsiteY61" fmla="*/ 174407 h 834177"/>
                  <a:gd name="connsiteX62" fmla="*/ 5202006 w 7487769"/>
                  <a:gd name="connsiteY62" fmla="*/ 123932 h 834177"/>
                  <a:gd name="connsiteX63" fmla="*/ 5231750 w 7487769"/>
                  <a:gd name="connsiteY63" fmla="*/ 98695 h 834177"/>
                  <a:gd name="connsiteX64" fmla="*/ 5276365 w 7487769"/>
                  <a:gd name="connsiteY64" fmla="*/ 69853 h 834177"/>
                  <a:gd name="connsiteX65" fmla="*/ 5326839 w 7487769"/>
                  <a:gd name="connsiteY65" fmla="*/ 50024 h 834177"/>
                  <a:gd name="connsiteX66" fmla="*/ 5376863 w 7487769"/>
                  <a:gd name="connsiteY66" fmla="*/ 45968 h 834177"/>
                  <a:gd name="connsiteX67" fmla="*/ 5427337 w 7487769"/>
                  <a:gd name="connsiteY67" fmla="*/ 54981 h 834177"/>
                  <a:gd name="connsiteX68" fmla="*/ 5477360 w 7487769"/>
                  <a:gd name="connsiteY68" fmla="*/ 75261 h 834177"/>
                  <a:gd name="connsiteX69" fmla="*/ 5553073 w 7487769"/>
                  <a:gd name="connsiteY69" fmla="*/ 123932 h 834177"/>
                  <a:gd name="connsiteX70" fmla="*/ 5614814 w 7487769"/>
                  <a:gd name="connsiteY70" fmla="*/ 174407 h 834177"/>
                  <a:gd name="connsiteX71" fmla="*/ 5699087 w 7487769"/>
                  <a:gd name="connsiteY71" fmla="*/ 249667 h 834177"/>
                  <a:gd name="connsiteX72" fmla="*/ 5785164 w 7487769"/>
                  <a:gd name="connsiteY72" fmla="*/ 324928 h 834177"/>
                  <a:gd name="connsiteX73" fmla="*/ 5855016 w 7487769"/>
                  <a:gd name="connsiteY73" fmla="*/ 375402 h 834177"/>
                  <a:gd name="connsiteX74" fmla="*/ 5898280 w 7487769"/>
                  <a:gd name="connsiteY74" fmla="*/ 400189 h 834177"/>
                  <a:gd name="connsiteX75" fmla="*/ 5929827 w 7487769"/>
                  <a:gd name="connsiteY75" fmla="*/ 415962 h 834177"/>
                  <a:gd name="connsiteX76" fmla="*/ 5979851 w 7487769"/>
                  <a:gd name="connsiteY76" fmla="*/ 431285 h 834177"/>
                  <a:gd name="connsiteX77" fmla="*/ 6030325 w 7487769"/>
                  <a:gd name="connsiteY77" fmla="*/ 438946 h 834177"/>
                  <a:gd name="connsiteX78" fmla="*/ 6080348 w 7487769"/>
                  <a:gd name="connsiteY78" fmla="*/ 438495 h 834177"/>
                  <a:gd name="connsiteX79" fmla="*/ 6156059 w 7487769"/>
                  <a:gd name="connsiteY79" fmla="*/ 425426 h 834177"/>
                  <a:gd name="connsiteX80" fmla="*/ 6180847 w 7487769"/>
                  <a:gd name="connsiteY80" fmla="*/ 419568 h 834177"/>
                  <a:gd name="connsiteX81" fmla="*/ 6281344 w 7487769"/>
                  <a:gd name="connsiteY81" fmla="*/ 384416 h 834177"/>
                  <a:gd name="connsiteX82" fmla="*/ 6381842 w 7487769"/>
                  <a:gd name="connsiteY82" fmla="*/ 341152 h 834177"/>
                  <a:gd name="connsiteX83" fmla="*/ 6582837 w 7487769"/>
                  <a:gd name="connsiteY83" fmla="*/ 245161 h 834177"/>
                  <a:gd name="connsiteX84" fmla="*/ 6633313 w 7487769"/>
                  <a:gd name="connsiteY84" fmla="*/ 228937 h 834177"/>
                  <a:gd name="connsiteX85" fmla="*/ 6683336 w 7487769"/>
                  <a:gd name="connsiteY85" fmla="*/ 220825 h 834177"/>
                  <a:gd name="connsiteX86" fmla="*/ 6733810 w 7487769"/>
                  <a:gd name="connsiteY86" fmla="*/ 226684 h 834177"/>
                  <a:gd name="connsiteX87" fmla="*/ 6787890 w 7487769"/>
                  <a:gd name="connsiteY87" fmla="*/ 249667 h 834177"/>
                  <a:gd name="connsiteX88" fmla="*/ 6846927 w 7487769"/>
                  <a:gd name="connsiteY88" fmla="*/ 299691 h 834177"/>
                  <a:gd name="connsiteX89" fmla="*/ 6891092 w 7487769"/>
                  <a:gd name="connsiteY89" fmla="*/ 350165 h 834177"/>
                  <a:gd name="connsiteX90" fmla="*/ 6976267 w 7487769"/>
                  <a:gd name="connsiteY90" fmla="*/ 475900 h 834177"/>
                  <a:gd name="connsiteX91" fmla="*/ 7106959 w 7487769"/>
                  <a:gd name="connsiteY91" fmla="*/ 676896 h 834177"/>
                  <a:gd name="connsiteX92" fmla="*/ 7148421 w 7487769"/>
                  <a:gd name="connsiteY92" fmla="*/ 726920 h 834177"/>
                  <a:gd name="connsiteX93" fmla="*/ 7186276 w 7487769"/>
                  <a:gd name="connsiteY93" fmla="*/ 764325 h 834177"/>
                  <a:gd name="connsiteX94" fmla="*/ 7236299 w 7487769"/>
                  <a:gd name="connsiteY94" fmla="*/ 794970 h 834177"/>
                  <a:gd name="connsiteX95" fmla="*/ 7286775 w 7487769"/>
                  <a:gd name="connsiteY95" fmla="*/ 806237 h 834177"/>
                  <a:gd name="connsiteX96" fmla="*/ 7336797 w 7487769"/>
                  <a:gd name="connsiteY96" fmla="*/ 799477 h 834177"/>
                  <a:gd name="connsiteX97" fmla="*/ 7391778 w 7487769"/>
                  <a:gd name="connsiteY97" fmla="*/ 777394 h 834177"/>
                  <a:gd name="connsiteX98" fmla="*/ 7487770 w 7487769"/>
                  <a:gd name="connsiteY98" fmla="*/ 714752 h 8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7487769" h="834177">
                    <a:moveTo>
                      <a:pt x="0" y="283918"/>
                    </a:moveTo>
                    <a:lnTo>
                      <a:pt x="51826" y="299691"/>
                    </a:lnTo>
                    <a:lnTo>
                      <a:pt x="100497" y="333491"/>
                    </a:lnTo>
                    <a:lnTo>
                      <a:pt x="161337" y="400189"/>
                    </a:lnTo>
                    <a:lnTo>
                      <a:pt x="233443" y="500687"/>
                    </a:lnTo>
                    <a:lnTo>
                      <a:pt x="401991" y="738187"/>
                    </a:lnTo>
                    <a:lnTo>
                      <a:pt x="452465" y="786858"/>
                    </a:lnTo>
                    <a:lnTo>
                      <a:pt x="502489" y="818855"/>
                    </a:lnTo>
                    <a:lnTo>
                      <a:pt x="552963" y="834178"/>
                    </a:lnTo>
                    <a:lnTo>
                      <a:pt x="602986" y="833727"/>
                    </a:lnTo>
                    <a:lnTo>
                      <a:pt x="653462" y="819757"/>
                    </a:lnTo>
                    <a:lnTo>
                      <a:pt x="703485" y="796322"/>
                    </a:lnTo>
                    <a:lnTo>
                      <a:pt x="904480" y="679150"/>
                    </a:lnTo>
                    <a:lnTo>
                      <a:pt x="1004979" y="641294"/>
                    </a:lnTo>
                    <a:lnTo>
                      <a:pt x="1157754" y="601185"/>
                    </a:lnTo>
                    <a:lnTo>
                      <a:pt x="1256448" y="565582"/>
                    </a:lnTo>
                    <a:lnTo>
                      <a:pt x="1406971" y="493476"/>
                    </a:lnTo>
                    <a:lnTo>
                      <a:pt x="1507468" y="448410"/>
                    </a:lnTo>
                    <a:lnTo>
                      <a:pt x="1627344" y="400189"/>
                    </a:lnTo>
                    <a:lnTo>
                      <a:pt x="1708465" y="359629"/>
                    </a:lnTo>
                    <a:lnTo>
                      <a:pt x="1760291" y="324928"/>
                    </a:lnTo>
                    <a:lnTo>
                      <a:pt x="1822031" y="274905"/>
                    </a:lnTo>
                    <a:lnTo>
                      <a:pt x="1909460" y="191983"/>
                    </a:lnTo>
                    <a:lnTo>
                      <a:pt x="2009957" y="96442"/>
                    </a:lnTo>
                    <a:lnTo>
                      <a:pt x="2074853" y="48672"/>
                    </a:lnTo>
                    <a:lnTo>
                      <a:pt x="2120821" y="23434"/>
                    </a:lnTo>
                    <a:lnTo>
                      <a:pt x="2160930" y="8112"/>
                    </a:lnTo>
                    <a:lnTo>
                      <a:pt x="2210954" y="0"/>
                    </a:lnTo>
                    <a:lnTo>
                      <a:pt x="2261428" y="0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14701" y="73909"/>
                    </a:lnTo>
                    <a:lnTo>
                      <a:pt x="2631873" y="123932"/>
                    </a:lnTo>
                    <a:lnTo>
                      <a:pt x="2763917" y="191983"/>
                    </a:lnTo>
                    <a:lnTo>
                      <a:pt x="2864416" y="242907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3918"/>
                    </a:lnTo>
                    <a:lnTo>
                      <a:pt x="3065411" y="283918"/>
                    </a:lnTo>
                    <a:lnTo>
                      <a:pt x="3127603" y="274905"/>
                    </a:lnTo>
                    <a:lnTo>
                      <a:pt x="3165909" y="265441"/>
                    </a:lnTo>
                    <a:lnTo>
                      <a:pt x="3417379" y="187476"/>
                    </a:lnTo>
                    <a:lnTo>
                      <a:pt x="3467403" y="182519"/>
                    </a:lnTo>
                    <a:lnTo>
                      <a:pt x="3517877" y="184321"/>
                    </a:lnTo>
                    <a:lnTo>
                      <a:pt x="3584125" y="199193"/>
                    </a:lnTo>
                    <a:lnTo>
                      <a:pt x="3649021" y="224430"/>
                    </a:lnTo>
                    <a:lnTo>
                      <a:pt x="3718873" y="258681"/>
                    </a:lnTo>
                    <a:lnTo>
                      <a:pt x="3819371" y="309155"/>
                    </a:lnTo>
                    <a:lnTo>
                      <a:pt x="3869394" y="329435"/>
                    </a:lnTo>
                    <a:lnTo>
                      <a:pt x="3949612" y="350165"/>
                    </a:lnTo>
                    <a:lnTo>
                      <a:pt x="3969893" y="354221"/>
                    </a:lnTo>
                    <a:lnTo>
                      <a:pt x="4221362" y="385317"/>
                    </a:lnTo>
                    <a:lnTo>
                      <a:pt x="4522856" y="454269"/>
                    </a:lnTo>
                    <a:lnTo>
                      <a:pt x="4623354" y="470492"/>
                    </a:lnTo>
                    <a:lnTo>
                      <a:pt x="4723851" y="478604"/>
                    </a:lnTo>
                    <a:lnTo>
                      <a:pt x="4773876" y="475450"/>
                    </a:lnTo>
                    <a:lnTo>
                      <a:pt x="4824350" y="465084"/>
                    </a:lnTo>
                    <a:lnTo>
                      <a:pt x="4874374" y="443453"/>
                    </a:lnTo>
                    <a:lnTo>
                      <a:pt x="4937467" y="400189"/>
                    </a:lnTo>
                    <a:lnTo>
                      <a:pt x="4992448" y="350165"/>
                    </a:lnTo>
                    <a:lnTo>
                      <a:pt x="5075370" y="258230"/>
                    </a:lnTo>
                    <a:lnTo>
                      <a:pt x="5150630" y="174407"/>
                    </a:lnTo>
                    <a:lnTo>
                      <a:pt x="5202006" y="123932"/>
                    </a:lnTo>
                    <a:lnTo>
                      <a:pt x="5231750" y="98695"/>
                    </a:lnTo>
                    <a:lnTo>
                      <a:pt x="5276365" y="69853"/>
                    </a:lnTo>
                    <a:lnTo>
                      <a:pt x="5326839" y="50024"/>
                    </a:lnTo>
                    <a:lnTo>
                      <a:pt x="5376863" y="45968"/>
                    </a:lnTo>
                    <a:lnTo>
                      <a:pt x="5427337" y="54981"/>
                    </a:lnTo>
                    <a:lnTo>
                      <a:pt x="5477360" y="75261"/>
                    </a:lnTo>
                    <a:lnTo>
                      <a:pt x="5553073" y="123932"/>
                    </a:lnTo>
                    <a:lnTo>
                      <a:pt x="5614814" y="174407"/>
                    </a:lnTo>
                    <a:lnTo>
                      <a:pt x="5699087" y="249667"/>
                    </a:lnTo>
                    <a:lnTo>
                      <a:pt x="5785164" y="324928"/>
                    </a:lnTo>
                    <a:lnTo>
                      <a:pt x="5855016" y="375402"/>
                    </a:lnTo>
                    <a:lnTo>
                      <a:pt x="5898280" y="400189"/>
                    </a:lnTo>
                    <a:lnTo>
                      <a:pt x="5929827" y="415962"/>
                    </a:lnTo>
                    <a:lnTo>
                      <a:pt x="5979851" y="431285"/>
                    </a:lnTo>
                    <a:lnTo>
                      <a:pt x="6030325" y="438946"/>
                    </a:lnTo>
                    <a:lnTo>
                      <a:pt x="6080348" y="438495"/>
                    </a:lnTo>
                    <a:lnTo>
                      <a:pt x="6156059" y="425426"/>
                    </a:lnTo>
                    <a:lnTo>
                      <a:pt x="6180847" y="419568"/>
                    </a:lnTo>
                    <a:lnTo>
                      <a:pt x="6281344" y="384416"/>
                    </a:lnTo>
                    <a:lnTo>
                      <a:pt x="6381842" y="341152"/>
                    </a:lnTo>
                    <a:lnTo>
                      <a:pt x="6582837" y="245161"/>
                    </a:lnTo>
                    <a:lnTo>
                      <a:pt x="6633313" y="228937"/>
                    </a:lnTo>
                    <a:lnTo>
                      <a:pt x="6683336" y="220825"/>
                    </a:lnTo>
                    <a:lnTo>
                      <a:pt x="6733810" y="226684"/>
                    </a:lnTo>
                    <a:lnTo>
                      <a:pt x="6787890" y="249667"/>
                    </a:lnTo>
                    <a:lnTo>
                      <a:pt x="6846927" y="299691"/>
                    </a:lnTo>
                    <a:lnTo>
                      <a:pt x="6891092" y="350165"/>
                    </a:lnTo>
                    <a:lnTo>
                      <a:pt x="6976267" y="475900"/>
                    </a:lnTo>
                    <a:lnTo>
                      <a:pt x="7106959" y="676896"/>
                    </a:lnTo>
                    <a:lnTo>
                      <a:pt x="7148421" y="726920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6237"/>
                    </a:lnTo>
                    <a:lnTo>
                      <a:pt x="7336797" y="799477"/>
                    </a:lnTo>
                    <a:lnTo>
                      <a:pt x="7391778" y="777394"/>
                    </a:lnTo>
                    <a:lnTo>
                      <a:pt x="7487770" y="714752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任意多边形: 形状 37">
                <a:extLst>
                  <a:ext uri="{FF2B5EF4-FFF2-40B4-BE49-F238E27FC236}">
                    <a16:creationId xmlns:a16="http://schemas.microsoft.com/office/drawing/2014/main" id="{D7211767-1337-AB36-5D74-6BEA6A0893AB}"/>
                  </a:ext>
                </a:extLst>
              </p:cNvPr>
              <p:cNvSpPr/>
              <p:nvPr/>
            </p:nvSpPr>
            <p:spPr>
              <a:xfrm>
                <a:off x="16401256" y="-11068091"/>
                <a:ext cx="7489121" cy="716103"/>
              </a:xfrm>
              <a:custGeom>
                <a:avLst/>
                <a:gdLst>
                  <a:gd name="connsiteX0" fmla="*/ 5547214 w 7489121"/>
                  <a:gd name="connsiteY0" fmla="*/ 1352 h 716103"/>
                  <a:gd name="connsiteX1" fmla="*/ 5610307 w 7489121"/>
                  <a:gd name="connsiteY1" fmla="*/ 51826 h 716103"/>
                  <a:gd name="connsiteX2" fmla="*/ 5639600 w 7489121"/>
                  <a:gd name="connsiteY2" fmla="*/ 77063 h 716103"/>
                  <a:gd name="connsiteX3" fmla="*/ 5728831 w 7489121"/>
                  <a:gd name="connsiteY3" fmla="*/ 158633 h 716103"/>
                  <a:gd name="connsiteX4" fmla="*/ 5812204 w 7489121"/>
                  <a:gd name="connsiteY4" fmla="*/ 227585 h 716103"/>
                  <a:gd name="connsiteX5" fmla="*/ 5847806 w 7489121"/>
                  <a:gd name="connsiteY5" fmla="*/ 252822 h 716103"/>
                  <a:gd name="connsiteX6" fmla="*/ 5889718 w 7489121"/>
                  <a:gd name="connsiteY6" fmla="*/ 278059 h 716103"/>
                  <a:gd name="connsiteX7" fmla="*/ 5946952 w 7489121"/>
                  <a:gd name="connsiteY7" fmla="*/ 303296 h 716103"/>
                  <a:gd name="connsiteX8" fmla="*/ 5979851 w 7489121"/>
                  <a:gd name="connsiteY8" fmla="*/ 313662 h 716103"/>
                  <a:gd name="connsiteX9" fmla="*/ 6030325 w 7489121"/>
                  <a:gd name="connsiteY9" fmla="*/ 321323 h 716103"/>
                  <a:gd name="connsiteX10" fmla="*/ 6080799 w 7489121"/>
                  <a:gd name="connsiteY10" fmla="*/ 320872 h 716103"/>
                  <a:gd name="connsiteX11" fmla="*/ 6131273 w 7489121"/>
                  <a:gd name="connsiteY11" fmla="*/ 313662 h 716103"/>
                  <a:gd name="connsiteX12" fmla="*/ 6231321 w 7489121"/>
                  <a:gd name="connsiteY12" fmla="*/ 285721 h 716103"/>
                  <a:gd name="connsiteX13" fmla="*/ 6331819 w 7489121"/>
                  <a:gd name="connsiteY13" fmla="*/ 246062 h 716103"/>
                  <a:gd name="connsiteX14" fmla="*/ 6432316 w 7489121"/>
                  <a:gd name="connsiteY14" fmla="*/ 199644 h 716103"/>
                  <a:gd name="connsiteX15" fmla="*/ 6583740 w 7489121"/>
                  <a:gd name="connsiteY15" fmla="*/ 127087 h 716103"/>
                  <a:gd name="connsiteX16" fmla="*/ 6633313 w 7489121"/>
                  <a:gd name="connsiteY16" fmla="*/ 111314 h 716103"/>
                  <a:gd name="connsiteX17" fmla="*/ 6683787 w 7489121"/>
                  <a:gd name="connsiteY17" fmla="*/ 102751 h 716103"/>
                  <a:gd name="connsiteX18" fmla="*/ 6734261 w 7489121"/>
                  <a:gd name="connsiteY18" fmla="*/ 108159 h 716103"/>
                  <a:gd name="connsiteX19" fmla="*/ 6784735 w 7489121"/>
                  <a:gd name="connsiteY19" fmla="*/ 128439 h 716103"/>
                  <a:gd name="connsiteX20" fmla="*/ 6844673 w 7489121"/>
                  <a:gd name="connsiteY20" fmla="*/ 177561 h 716103"/>
                  <a:gd name="connsiteX21" fmla="*/ 6907315 w 7489121"/>
                  <a:gd name="connsiteY21" fmla="*/ 252822 h 716103"/>
                  <a:gd name="connsiteX22" fmla="*/ 6958692 w 7489121"/>
                  <a:gd name="connsiteY22" fmla="*/ 328083 h 716103"/>
                  <a:gd name="connsiteX23" fmla="*/ 7105157 w 7489121"/>
                  <a:gd name="connsiteY23" fmla="*/ 554316 h 716103"/>
                  <a:gd name="connsiteX24" fmla="*/ 7145266 w 7489121"/>
                  <a:gd name="connsiteY24" fmla="*/ 604790 h 716103"/>
                  <a:gd name="connsiteX25" fmla="*/ 7202950 w 7489121"/>
                  <a:gd name="connsiteY25" fmla="*/ 655264 h 716103"/>
                  <a:gd name="connsiteX26" fmla="*/ 7237651 w 7489121"/>
                  <a:gd name="connsiteY26" fmla="*/ 676896 h 716103"/>
                  <a:gd name="connsiteX27" fmla="*/ 7288126 w 7489121"/>
                  <a:gd name="connsiteY27" fmla="*/ 687712 h 716103"/>
                  <a:gd name="connsiteX28" fmla="*/ 7340402 w 7489121"/>
                  <a:gd name="connsiteY28" fmla="*/ 680502 h 716103"/>
                  <a:gd name="connsiteX29" fmla="*/ 7397186 w 7489121"/>
                  <a:gd name="connsiteY29" fmla="*/ 655264 h 716103"/>
                  <a:gd name="connsiteX30" fmla="*/ 7440449 w 7489121"/>
                  <a:gd name="connsiteY30" fmla="*/ 630027 h 716103"/>
                  <a:gd name="connsiteX31" fmla="*/ 7489122 w 7489121"/>
                  <a:gd name="connsiteY31" fmla="*/ 596228 h 716103"/>
                  <a:gd name="connsiteX32" fmla="*/ 2624662 w 7489121"/>
                  <a:gd name="connsiteY32" fmla="*/ 1352 h 716103"/>
                  <a:gd name="connsiteX33" fmla="*/ 2763917 w 7489121"/>
                  <a:gd name="connsiteY33" fmla="*/ 73007 h 716103"/>
                  <a:gd name="connsiteX34" fmla="*/ 2872076 w 7489121"/>
                  <a:gd name="connsiteY34" fmla="*/ 127087 h 716103"/>
                  <a:gd name="connsiteX35" fmla="*/ 2914439 w 7489121"/>
                  <a:gd name="connsiteY35" fmla="*/ 143762 h 716103"/>
                  <a:gd name="connsiteX36" fmla="*/ 2964913 w 7489121"/>
                  <a:gd name="connsiteY36" fmla="*/ 157732 h 716103"/>
                  <a:gd name="connsiteX37" fmla="*/ 3015388 w 7489121"/>
                  <a:gd name="connsiteY37" fmla="*/ 164492 h 716103"/>
                  <a:gd name="connsiteX38" fmla="*/ 3065862 w 7489121"/>
                  <a:gd name="connsiteY38" fmla="*/ 164492 h 716103"/>
                  <a:gd name="connsiteX39" fmla="*/ 3142024 w 7489121"/>
                  <a:gd name="connsiteY39" fmla="*/ 151874 h 716103"/>
                  <a:gd name="connsiteX40" fmla="*/ 3216833 w 7489121"/>
                  <a:gd name="connsiteY40" fmla="*/ 130692 h 716103"/>
                  <a:gd name="connsiteX41" fmla="*/ 3367806 w 7489121"/>
                  <a:gd name="connsiteY41" fmla="*/ 79767 h 716103"/>
                  <a:gd name="connsiteX42" fmla="*/ 3418280 w 7489121"/>
                  <a:gd name="connsiteY42" fmla="*/ 68050 h 716103"/>
                  <a:gd name="connsiteX43" fmla="*/ 3468755 w 7489121"/>
                  <a:gd name="connsiteY43" fmla="*/ 63544 h 716103"/>
                  <a:gd name="connsiteX44" fmla="*/ 3519229 w 7489121"/>
                  <a:gd name="connsiteY44" fmla="*/ 64896 h 716103"/>
                  <a:gd name="connsiteX45" fmla="*/ 3572858 w 7489121"/>
                  <a:gd name="connsiteY45" fmla="*/ 76162 h 716103"/>
                  <a:gd name="connsiteX46" fmla="*/ 3641810 w 7489121"/>
                  <a:gd name="connsiteY46" fmla="*/ 101399 h 716103"/>
                  <a:gd name="connsiteX47" fmla="*/ 3720225 w 7489121"/>
                  <a:gd name="connsiteY47" fmla="*/ 139706 h 716103"/>
                  <a:gd name="connsiteX48" fmla="*/ 3820723 w 7489121"/>
                  <a:gd name="connsiteY48" fmla="*/ 190180 h 716103"/>
                  <a:gd name="connsiteX49" fmla="*/ 3871197 w 7489121"/>
                  <a:gd name="connsiteY49" fmla="*/ 210009 h 716103"/>
                  <a:gd name="connsiteX50" fmla="*/ 3934290 w 7489121"/>
                  <a:gd name="connsiteY50" fmla="*/ 227134 h 716103"/>
                  <a:gd name="connsiteX51" fmla="*/ 4022170 w 7489121"/>
                  <a:gd name="connsiteY51" fmla="*/ 240654 h 716103"/>
                  <a:gd name="connsiteX52" fmla="*/ 4173141 w 7489121"/>
                  <a:gd name="connsiteY52" fmla="*/ 257329 h 716103"/>
                  <a:gd name="connsiteX53" fmla="*/ 4273639 w 7489121"/>
                  <a:gd name="connsiteY53" fmla="*/ 278059 h 716103"/>
                  <a:gd name="connsiteX54" fmla="*/ 4525110 w 7489121"/>
                  <a:gd name="connsiteY54" fmla="*/ 335294 h 716103"/>
                  <a:gd name="connsiteX55" fmla="*/ 4676081 w 7489121"/>
                  <a:gd name="connsiteY55" fmla="*/ 356475 h 716103"/>
                  <a:gd name="connsiteX56" fmla="*/ 4726555 w 7489121"/>
                  <a:gd name="connsiteY56" fmla="*/ 359179 h 716103"/>
                  <a:gd name="connsiteX57" fmla="*/ 4790550 w 7489121"/>
                  <a:gd name="connsiteY57" fmla="*/ 352419 h 716103"/>
                  <a:gd name="connsiteX58" fmla="*/ 4827054 w 7489121"/>
                  <a:gd name="connsiteY58" fmla="*/ 344757 h 716103"/>
                  <a:gd name="connsiteX59" fmla="*/ 4877528 w 7489121"/>
                  <a:gd name="connsiteY59" fmla="*/ 323126 h 716103"/>
                  <a:gd name="connsiteX60" fmla="*/ 4943775 w 7489121"/>
                  <a:gd name="connsiteY60" fmla="*/ 276707 h 716103"/>
                  <a:gd name="connsiteX61" fmla="*/ 4997855 w 7489121"/>
                  <a:gd name="connsiteY61" fmla="*/ 226233 h 716103"/>
                  <a:gd name="connsiteX62" fmla="*/ 5067258 w 7489121"/>
                  <a:gd name="connsiteY62" fmla="*/ 150972 h 716103"/>
                  <a:gd name="connsiteX63" fmla="*/ 5156488 w 7489121"/>
                  <a:gd name="connsiteY63" fmla="*/ 50474 h 716103"/>
                  <a:gd name="connsiteX64" fmla="*/ 5180825 w 7489121"/>
                  <a:gd name="connsiteY64" fmla="*/ 25237 h 716103"/>
                  <a:gd name="connsiteX65" fmla="*/ 5209666 w 7489121"/>
                  <a:gd name="connsiteY65" fmla="*/ 0 h 716103"/>
                  <a:gd name="connsiteX66" fmla="*/ 0 w 7489121"/>
                  <a:gd name="connsiteY66" fmla="*/ 164492 h 716103"/>
                  <a:gd name="connsiteX67" fmla="*/ 50474 w 7489121"/>
                  <a:gd name="connsiteY67" fmla="*/ 180265 h 716103"/>
                  <a:gd name="connsiteX68" fmla="*/ 112666 w 7489121"/>
                  <a:gd name="connsiteY68" fmla="*/ 227585 h 716103"/>
                  <a:gd name="connsiteX69" fmla="*/ 159084 w 7489121"/>
                  <a:gd name="connsiteY69" fmla="*/ 278059 h 716103"/>
                  <a:gd name="connsiteX70" fmla="*/ 251921 w 7489121"/>
                  <a:gd name="connsiteY70" fmla="*/ 409653 h 716103"/>
                  <a:gd name="connsiteX71" fmla="*/ 352418 w 7489121"/>
                  <a:gd name="connsiteY71" fmla="*/ 557921 h 716103"/>
                  <a:gd name="connsiteX72" fmla="*/ 412357 w 7489121"/>
                  <a:gd name="connsiteY72" fmla="*/ 630027 h 716103"/>
                  <a:gd name="connsiteX73" fmla="*/ 452916 w 7489121"/>
                  <a:gd name="connsiteY73" fmla="*/ 668784 h 716103"/>
                  <a:gd name="connsiteX74" fmla="*/ 503390 w 7489121"/>
                  <a:gd name="connsiteY74" fmla="*/ 699880 h 716103"/>
                  <a:gd name="connsiteX75" fmla="*/ 552963 w 7489121"/>
                  <a:gd name="connsiteY75" fmla="*/ 716104 h 716103"/>
                  <a:gd name="connsiteX76" fmla="*/ 603437 w 7489121"/>
                  <a:gd name="connsiteY76" fmla="*/ 715203 h 716103"/>
                  <a:gd name="connsiteX77" fmla="*/ 653911 w 7489121"/>
                  <a:gd name="connsiteY77" fmla="*/ 702133 h 716103"/>
                  <a:gd name="connsiteX78" fmla="*/ 744495 w 7489121"/>
                  <a:gd name="connsiteY78" fmla="*/ 654363 h 716103"/>
                  <a:gd name="connsiteX79" fmla="*/ 905382 w 7489121"/>
                  <a:gd name="connsiteY79" fmla="*/ 561076 h 716103"/>
                  <a:gd name="connsiteX80" fmla="*/ 987853 w 7489121"/>
                  <a:gd name="connsiteY80" fmla="*/ 528628 h 716103"/>
                  <a:gd name="connsiteX81" fmla="*/ 1056355 w 7489121"/>
                  <a:gd name="connsiteY81" fmla="*/ 509250 h 716103"/>
                  <a:gd name="connsiteX82" fmla="*/ 1172174 w 7489121"/>
                  <a:gd name="connsiteY82" fmla="*/ 478604 h 716103"/>
                  <a:gd name="connsiteX83" fmla="*/ 1257350 w 7489121"/>
                  <a:gd name="connsiteY83" fmla="*/ 447509 h 716103"/>
                  <a:gd name="connsiteX84" fmla="*/ 1558844 w 7489121"/>
                  <a:gd name="connsiteY84" fmla="*/ 310507 h 716103"/>
                  <a:gd name="connsiteX85" fmla="*/ 1659341 w 7489121"/>
                  <a:gd name="connsiteY85" fmla="*/ 266793 h 716103"/>
                  <a:gd name="connsiteX86" fmla="*/ 1730547 w 7489121"/>
                  <a:gd name="connsiteY86" fmla="*/ 227134 h 716103"/>
                  <a:gd name="connsiteX87" fmla="*/ 1799047 w 7489121"/>
                  <a:gd name="connsiteY87" fmla="*/ 176660 h 716103"/>
                  <a:gd name="connsiteX88" fmla="*/ 1828340 w 7489121"/>
                  <a:gd name="connsiteY88" fmla="*/ 151423 h 716103"/>
                  <a:gd name="connsiteX89" fmla="*/ 1932894 w 7489121"/>
                  <a:gd name="connsiteY89" fmla="*/ 50925 h 716103"/>
                  <a:gd name="connsiteX90" fmla="*/ 1986523 w 7489121"/>
                  <a:gd name="connsiteY90" fmla="*/ 451 h 71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7489121" h="716103">
                    <a:moveTo>
                      <a:pt x="5547214" y="1352"/>
                    </a:moveTo>
                    <a:lnTo>
                      <a:pt x="5610307" y="51826"/>
                    </a:lnTo>
                    <a:lnTo>
                      <a:pt x="5639600" y="77063"/>
                    </a:lnTo>
                    <a:lnTo>
                      <a:pt x="5728831" y="158633"/>
                    </a:lnTo>
                    <a:lnTo>
                      <a:pt x="5812204" y="227585"/>
                    </a:lnTo>
                    <a:lnTo>
                      <a:pt x="5847806" y="252822"/>
                    </a:lnTo>
                    <a:lnTo>
                      <a:pt x="5889718" y="278059"/>
                    </a:lnTo>
                    <a:lnTo>
                      <a:pt x="5946952" y="303296"/>
                    </a:lnTo>
                    <a:lnTo>
                      <a:pt x="5979851" y="313662"/>
                    </a:lnTo>
                    <a:lnTo>
                      <a:pt x="6030325" y="321323"/>
                    </a:lnTo>
                    <a:lnTo>
                      <a:pt x="6080799" y="320872"/>
                    </a:lnTo>
                    <a:lnTo>
                      <a:pt x="6131273" y="313662"/>
                    </a:lnTo>
                    <a:lnTo>
                      <a:pt x="6231321" y="285721"/>
                    </a:lnTo>
                    <a:lnTo>
                      <a:pt x="6331819" y="246062"/>
                    </a:lnTo>
                    <a:lnTo>
                      <a:pt x="6432316" y="199644"/>
                    </a:lnTo>
                    <a:lnTo>
                      <a:pt x="6583740" y="127087"/>
                    </a:lnTo>
                    <a:lnTo>
                      <a:pt x="6633313" y="111314"/>
                    </a:lnTo>
                    <a:lnTo>
                      <a:pt x="6683787" y="102751"/>
                    </a:lnTo>
                    <a:lnTo>
                      <a:pt x="6734261" y="108159"/>
                    </a:lnTo>
                    <a:lnTo>
                      <a:pt x="6784735" y="128439"/>
                    </a:lnTo>
                    <a:lnTo>
                      <a:pt x="6844673" y="177561"/>
                    </a:lnTo>
                    <a:lnTo>
                      <a:pt x="6907315" y="252822"/>
                    </a:lnTo>
                    <a:lnTo>
                      <a:pt x="6958692" y="328083"/>
                    </a:lnTo>
                    <a:lnTo>
                      <a:pt x="7105157" y="554316"/>
                    </a:lnTo>
                    <a:lnTo>
                      <a:pt x="7145266" y="604790"/>
                    </a:lnTo>
                    <a:lnTo>
                      <a:pt x="7202950" y="655264"/>
                    </a:lnTo>
                    <a:lnTo>
                      <a:pt x="7237651" y="676896"/>
                    </a:lnTo>
                    <a:lnTo>
                      <a:pt x="7288126" y="687712"/>
                    </a:lnTo>
                    <a:lnTo>
                      <a:pt x="7340402" y="680502"/>
                    </a:lnTo>
                    <a:lnTo>
                      <a:pt x="7397186" y="655264"/>
                    </a:lnTo>
                    <a:lnTo>
                      <a:pt x="7440449" y="630027"/>
                    </a:lnTo>
                    <a:lnTo>
                      <a:pt x="7489122" y="596228"/>
                    </a:lnTo>
                    <a:moveTo>
                      <a:pt x="2624662" y="1352"/>
                    </a:moveTo>
                    <a:lnTo>
                      <a:pt x="2763917" y="73007"/>
                    </a:lnTo>
                    <a:lnTo>
                      <a:pt x="2872076" y="127087"/>
                    </a:lnTo>
                    <a:lnTo>
                      <a:pt x="2914439" y="143762"/>
                    </a:lnTo>
                    <a:lnTo>
                      <a:pt x="2964913" y="157732"/>
                    </a:lnTo>
                    <a:lnTo>
                      <a:pt x="3015388" y="164492"/>
                    </a:lnTo>
                    <a:lnTo>
                      <a:pt x="3065862" y="164492"/>
                    </a:lnTo>
                    <a:lnTo>
                      <a:pt x="3142024" y="151874"/>
                    </a:lnTo>
                    <a:lnTo>
                      <a:pt x="3216833" y="130692"/>
                    </a:lnTo>
                    <a:lnTo>
                      <a:pt x="3367806" y="79767"/>
                    </a:lnTo>
                    <a:lnTo>
                      <a:pt x="3418280" y="68050"/>
                    </a:lnTo>
                    <a:lnTo>
                      <a:pt x="3468755" y="63544"/>
                    </a:lnTo>
                    <a:lnTo>
                      <a:pt x="3519229" y="64896"/>
                    </a:lnTo>
                    <a:lnTo>
                      <a:pt x="3572858" y="76162"/>
                    </a:lnTo>
                    <a:lnTo>
                      <a:pt x="3641810" y="101399"/>
                    </a:lnTo>
                    <a:lnTo>
                      <a:pt x="3720225" y="139706"/>
                    </a:lnTo>
                    <a:lnTo>
                      <a:pt x="3820723" y="190180"/>
                    </a:lnTo>
                    <a:lnTo>
                      <a:pt x="3871197" y="210009"/>
                    </a:lnTo>
                    <a:lnTo>
                      <a:pt x="3934290" y="227134"/>
                    </a:lnTo>
                    <a:lnTo>
                      <a:pt x="4022170" y="240654"/>
                    </a:lnTo>
                    <a:lnTo>
                      <a:pt x="4173141" y="257329"/>
                    </a:lnTo>
                    <a:lnTo>
                      <a:pt x="4273639" y="278059"/>
                    </a:lnTo>
                    <a:lnTo>
                      <a:pt x="4525110" y="335294"/>
                    </a:lnTo>
                    <a:lnTo>
                      <a:pt x="4676081" y="356475"/>
                    </a:lnTo>
                    <a:lnTo>
                      <a:pt x="4726555" y="359179"/>
                    </a:lnTo>
                    <a:lnTo>
                      <a:pt x="4790550" y="352419"/>
                    </a:lnTo>
                    <a:lnTo>
                      <a:pt x="4827054" y="344757"/>
                    </a:lnTo>
                    <a:lnTo>
                      <a:pt x="4877528" y="323126"/>
                    </a:lnTo>
                    <a:lnTo>
                      <a:pt x="4943775" y="276707"/>
                    </a:lnTo>
                    <a:lnTo>
                      <a:pt x="4997855" y="226233"/>
                    </a:lnTo>
                    <a:lnTo>
                      <a:pt x="5067258" y="150972"/>
                    </a:lnTo>
                    <a:lnTo>
                      <a:pt x="5156488" y="50474"/>
                    </a:lnTo>
                    <a:lnTo>
                      <a:pt x="5180825" y="25237"/>
                    </a:lnTo>
                    <a:lnTo>
                      <a:pt x="5209666" y="0"/>
                    </a:lnTo>
                    <a:moveTo>
                      <a:pt x="0" y="164492"/>
                    </a:moveTo>
                    <a:lnTo>
                      <a:pt x="50474" y="180265"/>
                    </a:lnTo>
                    <a:lnTo>
                      <a:pt x="112666" y="227585"/>
                    </a:lnTo>
                    <a:lnTo>
                      <a:pt x="159084" y="278059"/>
                    </a:lnTo>
                    <a:lnTo>
                      <a:pt x="251921" y="409653"/>
                    </a:lnTo>
                    <a:lnTo>
                      <a:pt x="352418" y="557921"/>
                    </a:lnTo>
                    <a:lnTo>
                      <a:pt x="412357" y="630027"/>
                    </a:lnTo>
                    <a:lnTo>
                      <a:pt x="452916" y="668784"/>
                    </a:lnTo>
                    <a:lnTo>
                      <a:pt x="503390" y="699880"/>
                    </a:lnTo>
                    <a:lnTo>
                      <a:pt x="552963" y="716104"/>
                    </a:lnTo>
                    <a:lnTo>
                      <a:pt x="603437" y="715203"/>
                    </a:lnTo>
                    <a:lnTo>
                      <a:pt x="653911" y="702133"/>
                    </a:lnTo>
                    <a:lnTo>
                      <a:pt x="744495" y="654363"/>
                    </a:lnTo>
                    <a:lnTo>
                      <a:pt x="905382" y="561076"/>
                    </a:lnTo>
                    <a:lnTo>
                      <a:pt x="987853" y="528628"/>
                    </a:lnTo>
                    <a:lnTo>
                      <a:pt x="1056355" y="509250"/>
                    </a:lnTo>
                    <a:lnTo>
                      <a:pt x="1172174" y="478604"/>
                    </a:lnTo>
                    <a:lnTo>
                      <a:pt x="1257350" y="447509"/>
                    </a:lnTo>
                    <a:lnTo>
                      <a:pt x="1558844" y="310507"/>
                    </a:lnTo>
                    <a:lnTo>
                      <a:pt x="1659341" y="266793"/>
                    </a:lnTo>
                    <a:lnTo>
                      <a:pt x="1730547" y="227134"/>
                    </a:lnTo>
                    <a:lnTo>
                      <a:pt x="1799047" y="176660"/>
                    </a:lnTo>
                    <a:lnTo>
                      <a:pt x="1828340" y="151423"/>
                    </a:lnTo>
                    <a:lnTo>
                      <a:pt x="1932894" y="50925"/>
                    </a:lnTo>
                    <a:lnTo>
                      <a:pt x="1986523" y="451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任意多边形: 形状 38">
                <a:extLst>
                  <a:ext uri="{FF2B5EF4-FFF2-40B4-BE49-F238E27FC236}">
                    <a16:creationId xmlns:a16="http://schemas.microsoft.com/office/drawing/2014/main" id="{B9C16BEA-8AFE-AD2F-36BD-97911F951DE0}"/>
                  </a:ext>
                </a:extLst>
              </p:cNvPr>
              <p:cNvSpPr/>
              <p:nvPr/>
            </p:nvSpPr>
            <p:spPr>
              <a:xfrm>
                <a:off x="16594140" y="-11067190"/>
                <a:ext cx="7294434" cy="392527"/>
              </a:xfrm>
              <a:custGeom>
                <a:avLst/>
                <a:gdLst>
                  <a:gd name="connsiteX0" fmla="*/ 6762202 w 7294434"/>
                  <a:gd name="connsiteY0" fmla="*/ 451 h 392527"/>
                  <a:gd name="connsiteX1" fmla="*/ 6777975 w 7294434"/>
                  <a:gd name="connsiteY1" fmla="*/ 25688 h 392527"/>
                  <a:gd name="connsiteX2" fmla="*/ 6791946 w 7294434"/>
                  <a:gd name="connsiteY2" fmla="*/ 47770 h 392527"/>
                  <a:gd name="connsiteX3" fmla="*/ 6793749 w 7294434"/>
                  <a:gd name="connsiteY3" fmla="*/ 50925 h 392527"/>
                  <a:gd name="connsiteX4" fmla="*/ 6809521 w 7294434"/>
                  <a:gd name="connsiteY4" fmla="*/ 76162 h 392527"/>
                  <a:gd name="connsiteX5" fmla="*/ 6825294 w 7294434"/>
                  <a:gd name="connsiteY5" fmla="*/ 101399 h 392527"/>
                  <a:gd name="connsiteX6" fmla="*/ 6840167 w 7294434"/>
                  <a:gd name="connsiteY6" fmla="*/ 126636 h 392527"/>
                  <a:gd name="connsiteX7" fmla="*/ 6841969 w 7294434"/>
                  <a:gd name="connsiteY7" fmla="*/ 129791 h 392527"/>
                  <a:gd name="connsiteX8" fmla="*/ 6856841 w 7294434"/>
                  <a:gd name="connsiteY8" fmla="*/ 151874 h 392527"/>
                  <a:gd name="connsiteX9" fmla="*/ 6872615 w 7294434"/>
                  <a:gd name="connsiteY9" fmla="*/ 177111 h 392527"/>
                  <a:gd name="connsiteX10" fmla="*/ 6889289 w 7294434"/>
                  <a:gd name="connsiteY10" fmla="*/ 202348 h 392527"/>
                  <a:gd name="connsiteX11" fmla="*/ 6891993 w 7294434"/>
                  <a:gd name="connsiteY11" fmla="*/ 206854 h 392527"/>
                  <a:gd name="connsiteX12" fmla="*/ 6907767 w 7294434"/>
                  <a:gd name="connsiteY12" fmla="*/ 227585 h 392527"/>
                  <a:gd name="connsiteX13" fmla="*/ 6927145 w 7294434"/>
                  <a:gd name="connsiteY13" fmla="*/ 252822 h 392527"/>
                  <a:gd name="connsiteX14" fmla="*/ 6942016 w 7294434"/>
                  <a:gd name="connsiteY14" fmla="*/ 272651 h 392527"/>
                  <a:gd name="connsiteX15" fmla="*/ 6946974 w 7294434"/>
                  <a:gd name="connsiteY15" fmla="*/ 277609 h 392527"/>
                  <a:gd name="connsiteX16" fmla="*/ 6972211 w 7294434"/>
                  <a:gd name="connsiteY16" fmla="*/ 302846 h 392527"/>
                  <a:gd name="connsiteX17" fmla="*/ 6992040 w 7294434"/>
                  <a:gd name="connsiteY17" fmla="*/ 322675 h 392527"/>
                  <a:gd name="connsiteX18" fmla="*/ 7001053 w 7294434"/>
                  <a:gd name="connsiteY18" fmla="*/ 328083 h 392527"/>
                  <a:gd name="connsiteX19" fmla="*/ 7041614 w 7294434"/>
                  <a:gd name="connsiteY19" fmla="*/ 353320 h 392527"/>
                  <a:gd name="connsiteX20" fmla="*/ 7042514 w 7294434"/>
                  <a:gd name="connsiteY20" fmla="*/ 353771 h 392527"/>
                  <a:gd name="connsiteX21" fmla="*/ 7092989 w 7294434"/>
                  <a:gd name="connsiteY21" fmla="*/ 363235 h 392527"/>
                  <a:gd name="connsiteX22" fmla="*/ 7143463 w 7294434"/>
                  <a:gd name="connsiteY22" fmla="*/ 357376 h 392527"/>
                  <a:gd name="connsiteX23" fmla="*/ 7154729 w 7294434"/>
                  <a:gd name="connsiteY23" fmla="*/ 352869 h 392527"/>
                  <a:gd name="connsiteX24" fmla="*/ 7193938 w 7294434"/>
                  <a:gd name="connsiteY24" fmla="*/ 336646 h 392527"/>
                  <a:gd name="connsiteX25" fmla="*/ 7209260 w 7294434"/>
                  <a:gd name="connsiteY25" fmla="*/ 327632 h 392527"/>
                  <a:gd name="connsiteX26" fmla="*/ 7244412 w 7294434"/>
                  <a:gd name="connsiteY26" fmla="*/ 307352 h 392527"/>
                  <a:gd name="connsiteX27" fmla="*/ 7251172 w 7294434"/>
                  <a:gd name="connsiteY27" fmla="*/ 302395 h 392527"/>
                  <a:gd name="connsiteX28" fmla="*/ 7286775 w 7294434"/>
                  <a:gd name="connsiteY28" fmla="*/ 277158 h 392527"/>
                  <a:gd name="connsiteX29" fmla="*/ 7294435 w 7294434"/>
                  <a:gd name="connsiteY29" fmla="*/ 271750 h 392527"/>
                  <a:gd name="connsiteX30" fmla="*/ 4269583 w 7294434"/>
                  <a:gd name="connsiteY30" fmla="*/ 451 h 392527"/>
                  <a:gd name="connsiteX31" fmla="*/ 4279498 w 7294434"/>
                  <a:gd name="connsiteY31" fmla="*/ 2704 h 392527"/>
                  <a:gd name="connsiteX32" fmla="*/ 4329972 w 7294434"/>
                  <a:gd name="connsiteY32" fmla="*/ 11717 h 392527"/>
                  <a:gd name="connsiteX33" fmla="*/ 4380446 w 7294434"/>
                  <a:gd name="connsiteY33" fmla="*/ 19829 h 392527"/>
                  <a:gd name="connsiteX34" fmla="*/ 4418302 w 7294434"/>
                  <a:gd name="connsiteY34" fmla="*/ 25237 h 392527"/>
                  <a:gd name="connsiteX35" fmla="*/ 4430471 w 7294434"/>
                  <a:gd name="connsiteY35" fmla="*/ 27040 h 392527"/>
                  <a:gd name="connsiteX36" fmla="*/ 4480945 w 7294434"/>
                  <a:gd name="connsiteY36" fmla="*/ 32448 h 392527"/>
                  <a:gd name="connsiteX37" fmla="*/ 4531419 w 7294434"/>
                  <a:gd name="connsiteY37" fmla="*/ 35152 h 392527"/>
                  <a:gd name="connsiteX38" fmla="*/ 4581893 w 7294434"/>
                  <a:gd name="connsiteY38" fmla="*/ 31997 h 392527"/>
                  <a:gd name="connsiteX39" fmla="*/ 4615693 w 7294434"/>
                  <a:gd name="connsiteY39" fmla="*/ 25237 h 392527"/>
                  <a:gd name="connsiteX40" fmla="*/ 4632367 w 7294434"/>
                  <a:gd name="connsiteY40" fmla="*/ 21632 h 392527"/>
                  <a:gd name="connsiteX41" fmla="*/ 4681490 w 7294434"/>
                  <a:gd name="connsiteY41" fmla="*/ 0 h 392527"/>
                  <a:gd name="connsiteX42" fmla="*/ 0 w 7294434"/>
                  <a:gd name="connsiteY42" fmla="*/ 451 h 392527"/>
                  <a:gd name="connsiteX43" fmla="*/ 8112 w 7294434"/>
                  <a:gd name="connsiteY43" fmla="*/ 11267 h 392527"/>
                  <a:gd name="connsiteX44" fmla="*/ 17575 w 7294434"/>
                  <a:gd name="connsiteY44" fmla="*/ 25237 h 392527"/>
                  <a:gd name="connsiteX45" fmla="*/ 34249 w 7294434"/>
                  <a:gd name="connsiteY45" fmla="*/ 50474 h 392527"/>
                  <a:gd name="connsiteX46" fmla="*/ 51375 w 7294434"/>
                  <a:gd name="connsiteY46" fmla="*/ 75711 h 392527"/>
                  <a:gd name="connsiteX47" fmla="*/ 58135 w 7294434"/>
                  <a:gd name="connsiteY47" fmla="*/ 85626 h 392527"/>
                  <a:gd name="connsiteX48" fmla="*/ 68049 w 7294434"/>
                  <a:gd name="connsiteY48" fmla="*/ 100498 h 392527"/>
                  <a:gd name="connsiteX49" fmla="*/ 84274 w 7294434"/>
                  <a:gd name="connsiteY49" fmla="*/ 125735 h 392527"/>
                  <a:gd name="connsiteX50" fmla="*/ 100948 w 7294434"/>
                  <a:gd name="connsiteY50" fmla="*/ 150972 h 392527"/>
                  <a:gd name="connsiteX51" fmla="*/ 108610 w 7294434"/>
                  <a:gd name="connsiteY51" fmla="*/ 162239 h 392527"/>
                  <a:gd name="connsiteX52" fmla="*/ 118074 w 7294434"/>
                  <a:gd name="connsiteY52" fmla="*/ 175759 h 392527"/>
                  <a:gd name="connsiteX53" fmla="*/ 135649 w 7294434"/>
                  <a:gd name="connsiteY53" fmla="*/ 200996 h 392527"/>
                  <a:gd name="connsiteX54" fmla="*/ 152774 w 7294434"/>
                  <a:gd name="connsiteY54" fmla="*/ 226233 h 392527"/>
                  <a:gd name="connsiteX55" fmla="*/ 158182 w 7294434"/>
                  <a:gd name="connsiteY55" fmla="*/ 234345 h 392527"/>
                  <a:gd name="connsiteX56" fmla="*/ 172152 w 7294434"/>
                  <a:gd name="connsiteY56" fmla="*/ 251470 h 392527"/>
                  <a:gd name="connsiteX57" fmla="*/ 192884 w 7294434"/>
                  <a:gd name="connsiteY57" fmla="*/ 276707 h 392527"/>
                  <a:gd name="connsiteX58" fmla="*/ 208657 w 7294434"/>
                  <a:gd name="connsiteY58" fmla="*/ 296086 h 392527"/>
                  <a:gd name="connsiteX59" fmla="*/ 214515 w 7294434"/>
                  <a:gd name="connsiteY59" fmla="*/ 301494 h 392527"/>
                  <a:gd name="connsiteX60" fmla="*/ 241104 w 7294434"/>
                  <a:gd name="connsiteY60" fmla="*/ 326731 h 392527"/>
                  <a:gd name="connsiteX61" fmla="*/ 259131 w 7294434"/>
                  <a:gd name="connsiteY61" fmla="*/ 344307 h 392527"/>
                  <a:gd name="connsiteX62" fmla="*/ 270398 w 7294434"/>
                  <a:gd name="connsiteY62" fmla="*/ 351968 h 392527"/>
                  <a:gd name="connsiteX63" fmla="*/ 309154 w 7294434"/>
                  <a:gd name="connsiteY63" fmla="*/ 376755 h 392527"/>
                  <a:gd name="connsiteX64" fmla="*/ 310506 w 7294434"/>
                  <a:gd name="connsiteY64" fmla="*/ 377205 h 392527"/>
                  <a:gd name="connsiteX65" fmla="*/ 359179 w 7294434"/>
                  <a:gd name="connsiteY65" fmla="*/ 392528 h 392527"/>
                  <a:gd name="connsiteX66" fmla="*/ 409653 w 7294434"/>
                  <a:gd name="connsiteY66" fmla="*/ 391626 h 392527"/>
                  <a:gd name="connsiteX67" fmla="*/ 460127 w 7294434"/>
                  <a:gd name="connsiteY67" fmla="*/ 379008 h 392527"/>
                  <a:gd name="connsiteX68" fmla="*/ 463732 w 7294434"/>
                  <a:gd name="connsiteY68" fmla="*/ 377205 h 392527"/>
                  <a:gd name="connsiteX69" fmla="*/ 510601 w 7294434"/>
                  <a:gd name="connsiteY69" fmla="*/ 354221 h 392527"/>
                  <a:gd name="connsiteX70" fmla="*/ 514657 w 7294434"/>
                  <a:gd name="connsiteY70" fmla="*/ 351968 h 392527"/>
                  <a:gd name="connsiteX71" fmla="*/ 557019 w 7294434"/>
                  <a:gd name="connsiteY71" fmla="*/ 326731 h 392527"/>
                  <a:gd name="connsiteX72" fmla="*/ 560625 w 7294434"/>
                  <a:gd name="connsiteY72" fmla="*/ 324478 h 392527"/>
                  <a:gd name="connsiteX73" fmla="*/ 597129 w 7294434"/>
                  <a:gd name="connsiteY73" fmla="*/ 301494 h 392527"/>
                  <a:gd name="connsiteX74" fmla="*/ 610648 w 7294434"/>
                  <a:gd name="connsiteY74" fmla="*/ 292931 h 392527"/>
                  <a:gd name="connsiteX75" fmla="*/ 638589 w 7294434"/>
                  <a:gd name="connsiteY75" fmla="*/ 276257 h 392527"/>
                  <a:gd name="connsiteX76" fmla="*/ 660673 w 7294434"/>
                  <a:gd name="connsiteY76" fmla="*/ 263638 h 392527"/>
                  <a:gd name="connsiteX77" fmla="*/ 684107 w 7294434"/>
                  <a:gd name="connsiteY77" fmla="*/ 251470 h 392527"/>
                  <a:gd name="connsiteX78" fmla="*/ 710695 w 7294434"/>
                  <a:gd name="connsiteY78" fmla="*/ 237049 h 392527"/>
                  <a:gd name="connsiteX79" fmla="*/ 736833 w 7294434"/>
                  <a:gd name="connsiteY79" fmla="*/ 226684 h 392527"/>
                  <a:gd name="connsiteX80" fmla="*/ 761170 w 7294434"/>
                  <a:gd name="connsiteY80" fmla="*/ 216769 h 392527"/>
                  <a:gd name="connsiteX81" fmla="*/ 807138 w 7294434"/>
                  <a:gd name="connsiteY81" fmla="*/ 201447 h 392527"/>
                  <a:gd name="connsiteX82" fmla="*/ 811644 w 7294434"/>
                  <a:gd name="connsiteY82" fmla="*/ 200094 h 392527"/>
                  <a:gd name="connsiteX83" fmla="*/ 862119 w 7294434"/>
                  <a:gd name="connsiteY83" fmla="*/ 186575 h 392527"/>
                  <a:gd name="connsiteX84" fmla="*/ 903579 w 7294434"/>
                  <a:gd name="connsiteY84" fmla="*/ 176209 h 392527"/>
                  <a:gd name="connsiteX85" fmla="*/ 912593 w 7294434"/>
                  <a:gd name="connsiteY85" fmla="*/ 173956 h 392527"/>
                  <a:gd name="connsiteX86" fmla="*/ 963067 w 7294434"/>
                  <a:gd name="connsiteY86" fmla="*/ 160436 h 392527"/>
                  <a:gd name="connsiteX87" fmla="*/ 990107 w 7294434"/>
                  <a:gd name="connsiteY87" fmla="*/ 151423 h 392527"/>
                  <a:gd name="connsiteX88" fmla="*/ 1013090 w 7294434"/>
                  <a:gd name="connsiteY88" fmla="*/ 143762 h 392527"/>
                  <a:gd name="connsiteX89" fmla="*/ 1058157 w 7294434"/>
                  <a:gd name="connsiteY89" fmla="*/ 126186 h 392527"/>
                  <a:gd name="connsiteX90" fmla="*/ 1063564 w 7294434"/>
                  <a:gd name="connsiteY90" fmla="*/ 123932 h 392527"/>
                  <a:gd name="connsiteX91" fmla="*/ 1114040 w 7294434"/>
                  <a:gd name="connsiteY91" fmla="*/ 100949 h 392527"/>
                  <a:gd name="connsiteX92" fmla="*/ 1114489 w 7294434"/>
                  <a:gd name="connsiteY92" fmla="*/ 100949 h 392527"/>
                  <a:gd name="connsiteX93" fmla="*/ 1164514 w 7294434"/>
                  <a:gd name="connsiteY93" fmla="*/ 76162 h 392527"/>
                  <a:gd name="connsiteX94" fmla="*/ 1165415 w 7294434"/>
                  <a:gd name="connsiteY94" fmla="*/ 75711 h 392527"/>
                  <a:gd name="connsiteX95" fmla="*/ 1214537 w 7294434"/>
                  <a:gd name="connsiteY95" fmla="*/ 51376 h 392527"/>
                  <a:gd name="connsiteX96" fmla="*/ 1216340 w 7294434"/>
                  <a:gd name="connsiteY96" fmla="*/ 50474 h 392527"/>
                  <a:gd name="connsiteX97" fmla="*/ 1265011 w 7294434"/>
                  <a:gd name="connsiteY97" fmla="*/ 28392 h 392527"/>
                  <a:gd name="connsiteX98" fmla="*/ 1272222 w 7294434"/>
                  <a:gd name="connsiteY98" fmla="*/ 25237 h 392527"/>
                  <a:gd name="connsiteX99" fmla="*/ 1315486 w 7294434"/>
                  <a:gd name="connsiteY99" fmla="*/ 6760 h 392527"/>
                  <a:gd name="connsiteX100" fmla="*/ 1332161 w 7294434"/>
                  <a:gd name="connsiteY100" fmla="*/ 0 h 39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7294434" h="392527">
                    <a:moveTo>
                      <a:pt x="6762202" y="451"/>
                    </a:moveTo>
                    <a:lnTo>
                      <a:pt x="6777975" y="25688"/>
                    </a:lnTo>
                    <a:lnTo>
                      <a:pt x="6791946" y="47770"/>
                    </a:lnTo>
                    <a:lnTo>
                      <a:pt x="6793749" y="50925"/>
                    </a:lnTo>
                    <a:lnTo>
                      <a:pt x="6809521" y="76162"/>
                    </a:lnTo>
                    <a:lnTo>
                      <a:pt x="6825294" y="101399"/>
                    </a:lnTo>
                    <a:lnTo>
                      <a:pt x="6840167" y="126636"/>
                    </a:lnTo>
                    <a:lnTo>
                      <a:pt x="6841969" y="129791"/>
                    </a:lnTo>
                    <a:lnTo>
                      <a:pt x="6856841" y="151874"/>
                    </a:lnTo>
                    <a:lnTo>
                      <a:pt x="6872615" y="177111"/>
                    </a:lnTo>
                    <a:lnTo>
                      <a:pt x="6889289" y="202348"/>
                    </a:lnTo>
                    <a:lnTo>
                      <a:pt x="6891993" y="206854"/>
                    </a:lnTo>
                    <a:lnTo>
                      <a:pt x="6907767" y="227585"/>
                    </a:lnTo>
                    <a:lnTo>
                      <a:pt x="6927145" y="252822"/>
                    </a:lnTo>
                    <a:lnTo>
                      <a:pt x="6942016" y="272651"/>
                    </a:lnTo>
                    <a:lnTo>
                      <a:pt x="6946974" y="277609"/>
                    </a:lnTo>
                    <a:lnTo>
                      <a:pt x="6972211" y="302846"/>
                    </a:lnTo>
                    <a:lnTo>
                      <a:pt x="6992040" y="322675"/>
                    </a:lnTo>
                    <a:lnTo>
                      <a:pt x="7001053" y="328083"/>
                    </a:lnTo>
                    <a:lnTo>
                      <a:pt x="7041614" y="353320"/>
                    </a:lnTo>
                    <a:lnTo>
                      <a:pt x="7042514" y="353771"/>
                    </a:lnTo>
                    <a:lnTo>
                      <a:pt x="7092989" y="363235"/>
                    </a:lnTo>
                    <a:lnTo>
                      <a:pt x="7143463" y="357376"/>
                    </a:lnTo>
                    <a:lnTo>
                      <a:pt x="7154729" y="352869"/>
                    </a:lnTo>
                    <a:lnTo>
                      <a:pt x="7193938" y="336646"/>
                    </a:lnTo>
                    <a:lnTo>
                      <a:pt x="7209260" y="327632"/>
                    </a:lnTo>
                    <a:lnTo>
                      <a:pt x="7244412" y="307352"/>
                    </a:lnTo>
                    <a:lnTo>
                      <a:pt x="7251172" y="302395"/>
                    </a:lnTo>
                    <a:lnTo>
                      <a:pt x="7286775" y="277158"/>
                    </a:lnTo>
                    <a:lnTo>
                      <a:pt x="7294435" y="271750"/>
                    </a:lnTo>
                    <a:moveTo>
                      <a:pt x="4269583" y="451"/>
                    </a:moveTo>
                    <a:lnTo>
                      <a:pt x="4279498" y="2704"/>
                    </a:lnTo>
                    <a:lnTo>
                      <a:pt x="4329972" y="11717"/>
                    </a:lnTo>
                    <a:lnTo>
                      <a:pt x="4380446" y="19829"/>
                    </a:lnTo>
                    <a:lnTo>
                      <a:pt x="4418302" y="25237"/>
                    </a:lnTo>
                    <a:lnTo>
                      <a:pt x="4430471" y="27040"/>
                    </a:lnTo>
                    <a:lnTo>
                      <a:pt x="4480945" y="32448"/>
                    </a:lnTo>
                    <a:lnTo>
                      <a:pt x="4531419" y="35152"/>
                    </a:lnTo>
                    <a:lnTo>
                      <a:pt x="4581893" y="31997"/>
                    </a:lnTo>
                    <a:lnTo>
                      <a:pt x="4615693" y="25237"/>
                    </a:lnTo>
                    <a:lnTo>
                      <a:pt x="4632367" y="21632"/>
                    </a:lnTo>
                    <a:lnTo>
                      <a:pt x="4681490" y="0"/>
                    </a:lnTo>
                    <a:moveTo>
                      <a:pt x="0" y="451"/>
                    </a:moveTo>
                    <a:lnTo>
                      <a:pt x="8112" y="11267"/>
                    </a:lnTo>
                    <a:lnTo>
                      <a:pt x="17575" y="25237"/>
                    </a:lnTo>
                    <a:lnTo>
                      <a:pt x="34249" y="50474"/>
                    </a:lnTo>
                    <a:lnTo>
                      <a:pt x="51375" y="75711"/>
                    </a:lnTo>
                    <a:lnTo>
                      <a:pt x="58135" y="85626"/>
                    </a:lnTo>
                    <a:lnTo>
                      <a:pt x="68049" y="100498"/>
                    </a:lnTo>
                    <a:lnTo>
                      <a:pt x="84274" y="125735"/>
                    </a:lnTo>
                    <a:lnTo>
                      <a:pt x="100948" y="150972"/>
                    </a:lnTo>
                    <a:lnTo>
                      <a:pt x="108610" y="162239"/>
                    </a:lnTo>
                    <a:lnTo>
                      <a:pt x="118074" y="175759"/>
                    </a:lnTo>
                    <a:lnTo>
                      <a:pt x="135649" y="200996"/>
                    </a:lnTo>
                    <a:lnTo>
                      <a:pt x="152774" y="226233"/>
                    </a:lnTo>
                    <a:lnTo>
                      <a:pt x="158182" y="234345"/>
                    </a:lnTo>
                    <a:lnTo>
                      <a:pt x="172152" y="251470"/>
                    </a:lnTo>
                    <a:lnTo>
                      <a:pt x="192884" y="276707"/>
                    </a:lnTo>
                    <a:lnTo>
                      <a:pt x="208657" y="296086"/>
                    </a:lnTo>
                    <a:lnTo>
                      <a:pt x="214515" y="301494"/>
                    </a:lnTo>
                    <a:lnTo>
                      <a:pt x="241104" y="326731"/>
                    </a:lnTo>
                    <a:lnTo>
                      <a:pt x="259131" y="344307"/>
                    </a:lnTo>
                    <a:lnTo>
                      <a:pt x="270398" y="351968"/>
                    </a:lnTo>
                    <a:lnTo>
                      <a:pt x="309154" y="376755"/>
                    </a:lnTo>
                    <a:lnTo>
                      <a:pt x="310506" y="377205"/>
                    </a:lnTo>
                    <a:lnTo>
                      <a:pt x="359179" y="392528"/>
                    </a:lnTo>
                    <a:lnTo>
                      <a:pt x="409653" y="391626"/>
                    </a:lnTo>
                    <a:lnTo>
                      <a:pt x="460127" y="379008"/>
                    </a:lnTo>
                    <a:lnTo>
                      <a:pt x="463732" y="377205"/>
                    </a:lnTo>
                    <a:lnTo>
                      <a:pt x="510601" y="354221"/>
                    </a:lnTo>
                    <a:lnTo>
                      <a:pt x="514657" y="351968"/>
                    </a:lnTo>
                    <a:lnTo>
                      <a:pt x="557019" y="326731"/>
                    </a:lnTo>
                    <a:lnTo>
                      <a:pt x="560625" y="324478"/>
                    </a:lnTo>
                    <a:lnTo>
                      <a:pt x="597129" y="301494"/>
                    </a:lnTo>
                    <a:lnTo>
                      <a:pt x="610648" y="292931"/>
                    </a:lnTo>
                    <a:lnTo>
                      <a:pt x="638589" y="276257"/>
                    </a:lnTo>
                    <a:lnTo>
                      <a:pt x="660673" y="263638"/>
                    </a:lnTo>
                    <a:lnTo>
                      <a:pt x="684107" y="251470"/>
                    </a:lnTo>
                    <a:lnTo>
                      <a:pt x="710695" y="237049"/>
                    </a:lnTo>
                    <a:lnTo>
                      <a:pt x="736833" y="226684"/>
                    </a:lnTo>
                    <a:lnTo>
                      <a:pt x="761170" y="216769"/>
                    </a:lnTo>
                    <a:lnTo>
                      <a:pt x="807138" y="201447"/>
                    </a:lnTo>
                    <a:lnTo>
                      <a:pt x="811644" y="200094"/>
                    </a:lnTo>
                    <a:lnTo>
                      <a:pt x="862119" y="186575"/>
                    </a:lnTo>
                    <a:lnTo>
                      <a:pt x="903579" y="176209"/>
                    </a:lnTo>
                    <a:lnTo>
                      <a:pt x="912593" y="173956"/>
                    </a:lnTo>
                    <a:lnTo>
                      <a:pt x="963067" y="160436"/>
                    </a:lnTo>
                    <a:lnTo>
                      <a:pt x="990107" y="151423"/>
                    </a:lnTo>
                    <a:lnTo>
                      <a:pt x="1013090" y="143762"/>
                    </a:lnTo>
                    <a:lnTo>
                      <a:pt x="1058157" y="126186"/>
                    </a:lnTo>
                    <a:lnTo>
                      <a:pt x="1063564" y="123932"/>
                    </a:lnTo>
                    <a:lnTo>
                      <a:pt x="1114040" y="100949"/>
                    </a:lnTo>
                    <a:lnTo>
                      <a:pt x="1114489" y="100949"/>
                    </a:lnTo>
                    <a:lnTo>
                      <a:pt x="1164514" y="76162"/>
                    </a:lnTo>
                    <a:lnTo>
                      <a:pt x="1165415" y="75711"/>
                    </a:lnTo>
                    <a:lnTo>
                      <a:pt x="1214537" y="51376"/>
                    </a:lnTo>
                    <a:lnTo>
                      <a:pt x="1216340" y="50474"/>
                    </a:lnTo>
                    <a:lnTo>
                      <a:pt x="1265011" y="28392"/>
                    </a:lnTo>
                    <a:lnTo>
                      <a:pt x="1272222" y="25237"/>
                    </a:lnTo>
                    <a:lnTo>
                      <a:pt x="1315486" y="6760"/>
                    </a:lnTo>
                    <a:lnTo>
                      <a:pt x="1332161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任意多边形: 形状 39">
                <a:extLst>
                  <a:ext uri="{FF2B5EF4-FFF2-40B4-BE49-F238E27FC236}">
                    <a16:creationId xmlns:a16="http://schemas.microsoft.com/office/drawing/2014/main" id="{20FDCA58-44AA-D766-CD22-6B2C4940C416}"/>
                  </a:ext>
                </a:extLst>
              </p:cNvPr>
              <p:cNvSpPr/>
              <p:nvPr/>
            </p:nvSpPr>
            <p:spPr>
              <a:xfrm>
                <a:off x="16830738" y="-11066739"/>
                <a:ext cx="6979872" cy="69852"/>
              </a:xfrm>
              <a:custGeom>
                <a:avLst/>
                <a:gdLst>
                  <a:gd name="connsiteX0" fmla="*/ 6760850 w 6979872"/>
                  <a:gd name="connsiteY0" fmla="*/ 0 h 69852"/>
                  <a:gd name="connsiteX1" fmla="*/ 6801409 w 6979872"/>
                  <a:gd name="connsiteY1" fmla="*/ 25237 h 69852"/>
                  <a:gd name="connsiteX2" fmla="*/ 6806817 w 6979872"/>
                  <a:gd name="connsiteY2" fmla="*/ 28392 h 69852"/>
                  <a:gd name="connsiteX3" fmla="*/ 6857293 w 6979872"/>
                  <a:gd name="connsiteY3" fmla="*/ 39658 h 69852"/>
                  <a:gd name="connsiteX4" fmla="*/ 6907767 w 6979872"/>
                  <a:gd name="connsiteY4" fmla="*/ 33800 h 69852"/>
                  <a:gd name="connsiteX5" fmla="*/ 6928497 w 6979872"/>
                  <a:gd name="connsiteY5" fmla="*/ 25237 h 69852"/>
                  <a:gd name="connsiteX6" fmla="*/ 6957790 w 6979872"/>
                  <a:gd name="connsiteY6" fmla="*/ 13069 h 69852"/>
                  <a:gd name="connsiteX7" fmla="*/ 6979873 w 6979872"/>
                  <a:gd name="connsiteY7" fmla="*/ 0 h 69852"/>
                  <a:gd name="connsiteX8" fmla="*/ 0 w 6979872"/>
                  <a:gd name="connsiteY8" fmla="*/ 0 h 69852"/>
                  <a:gd name="connsiteX9" fmla="*/ 22983 w 6979872"/>
                  <a:gd name="connsiteY9" fmla="*/ 22533 h 69852"/>
                  <a:gd name="connsiteX10" fmla="*/ 27039 w 6979872"/>
                  <a:gd name="connsiteY10" fmla="*/ 25237 h 69852"/>
                  <a:gd name="connsiteX11" fmla="*/ 66697 w 6979872"/>
                  <a:gd name="connsiteY11" fmla="*/ 50474 h 69852"/>
                  <a:gd name="connsiteX12" fmla="*/ 73458 w 6979872"/>
                  <a:gd name="connsiteY12" fmla="*/ 54530 h 69852"/>
                  <a:gd name="connsiteX13" fmla="*/ 123481 w 6979872"/>
                  <a:gd name="connsiteY13" fmla="*/ 69853 h 69852"/>
                  <a:gd name="connsiteX14" fmla="*/ 173955 w 6979872"/>
                  <a:gd name="connsiteY14" fmla="*/ 69853 h 69852"/>
                  <a:gd name="connsiteX15" fmla="*/ 224429 w 6979872"/>
                  <a:gd name="connsiteY15" fmla="*/ 55432 h 69852"/>
                  <a:gd name="connsiteX16" fmla="*/ 234795 w 6979872"/>
                  <a:gd name="connsiteY16" fmla="*/ 50474 h 69852"/>
                  <a:gd name="connsiteX17" fmla="*/ 274904 w 6979872"/>
                  <a:gd name="connsiteY17" fmla="*/ 32448 h 69852"/>
                  <a:gd name="connsiteX18" fmla="*/ 286621 w 6979872"/>
                  <a:gd name="connsiteY18" fmla="*/ 25237 h 69852"/>
                  <a:gd name="connsiteX19" fmla="*/ 324928 w 6979872"/>
                  <a:gd name="connsiteY19" fmla="*/ 2704 h 69852"/>
                  <a:gd name="connsiteX20" fmla="*/ 328984 w 6979872"/>
                  <a:gd name="connsiteY20" fmla="*/ 0 h 6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979872" h="69852">
                    <a:moveTo>
                      <a:pt x="6760850" y="0"/>
                    </a:moveTo>
                    <a:lnTo>
                      <a:pt x="6801409" y="25237"/>
                    </a:lnTo>
                    <a:lnTo>
                      <a:pt x="6806817" y="28392"/>
                    </a:lnTo>
                    <a:lnTo>
                      <a:pt x="6857293" y="39658"/>
                    </a:lnTo>
                    <a:lnTo>
                      <a:pt x="6907767" y="33800"/>
                    </a:lnTo>
                    <a:lnTo>
                      <a:pt x="6928497" y="25237"/>
                    </a:lnTo>
                    <a:lnTo>
                      <a:pt x="6957790" y="13069"/>
                    </a:lnTo>
                    <a:lnTo>
                      <a:pt x="6979873" y="0"/>
                    </a:lnTo>
                    <a:moveTo>
                      <a:pt x="0" y="0"/>
                    </a:moveTo>
                    <a:lnTo>
                      <a:pt x="22983" y="22533"/>
                    </a:lnTo>
                    <a:lnTo>
                      <a:pt x="27039" y="25237"/>
                    </a:lnTo>
                    <a:lnTo>
                      <a:pt x="66697" y="50474"/>
                    </a:lnTo>
                    <a:lnTo>
                      <a:pt x="73458" y="54530"/>
                    </a:lnTo>
                    <a:lnTo>
                      <a:pt x="123481" y="69853"/>
                    </a:lnTo>
                    <a:lnTo>
                      <a:pt x="173955" y="69853"/>
                    </a:lnTo>
                    <a:lnTo>
                      <a:pt x="224429" y="55432"/>
                    </a:lnTo>
                    <a:lnTo>
                      <a:pt x="234795" y="50474"/>
                    </a:lnTo>
                    <a:lnTo>
                      <a:pt x="274904" y="32448"/>
                    </a:lnTo>
                    <a:lnTo>
                      <a:pt x="286621" y="25237"/>
                    </a:lnTo>
                    <a:lnTo>
                      <a:pt x="324928" y="2704"/>
                    </a:lnTo>
                    <a:lnTo>
                      <a:pt x="328984" y="0"/>
                    </a:lnTo>
                  </a:path>
                </a:pathLst>
              </a:custGeom>
              <a:noFill/>
              <a:ln w="11361" cap="flat">
                <a:solidFill>
                  <a:srgbClr val="000000">
                    <a:alpha val="40000"/>
                  </a:srgb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任意多边形: 形状 40">
                <a:extLst>
                  <a:ext uri="{FF2B5EF4-FFF2-40B4-BE49-F238E27FC236}">
                    <a16:creationId xmlns:a16="http://schemas.microsoft.com/office/drawing/2014/main" id="{054C5B6E-A053-8E9B-C44A-9A6B186993D7}"/>
                  </a:ext>
                </a:extLst>
              </p:cNvPr>
              <p:cNvSpPr/>
              <p:nvPr/>
            </p:nvSpPr>
            <p:spPr>
              <a:xfrm>
                <a:off x="16401256" y="-8473622"/>
                <a:ext cx="7487769" cy="830572"/>
              </a:xfrm>
              <a:custGeom>
                <a:avLst/>
                <a:gdLst>
                  <a:gd name="connsiteX0" fmla="*/ 0 w 7487769"/>
                  <a:gd name="connsiteY0" fmla="*/ 277158 h 830572"/>
                  <a:gd name="connsiteX1" fmla="*/ 54981 w 7487769"/>
                  <a:gd name="connsiteY1" fmla="*/ 296537 h 830572"/>
                  <a:gd name="connsiteX2" fmla="*/ 100497 w 7487769"/>
                  <a:gd name="connsiteY2" fmla="*/ 328083 h 830572"/>
                  <a:gd name="connsiteX3" fmla="*/ 162689 w 7487769"/>
                  <a:gd name="connsiteY3" fmla="*/ 397034 h 830572"/>
                  <a:gd name="connsiteX4" fmla="*/ 218121 w 7487769"/>
                  <a:gd name="connsiteY4" fmla="*/ 472295 h 830572"/>
                  <a:gd name="connsiteX5" fmla="*/ 353320 w 7487769"/>
                  <a:gd name="connsiteY5" fmla="*/ 673291 h 830572"/>
                  <a:gd name="connsiteX6" fmla="*/ 416864 w 7487769"/>
                  <a:gd name="connsiteY6" fmla="*/ 748552 h 830572"/>
                  <a:gd name="connsiteX7" fmla="*/ 452465 w 7487769"/>
                  <a:gd name="connsiteY7" fmla="*/ 782802 h 830572"/>
                  <a:gd name="connsiteX8" fmla="*/ 502489 w 7487769"/>
                  <a:gd name="connsiteY8" fmla="*/ 814799 h 830572"/>
                  <a:gd name="connsiteX9" fmla="*/ 552963 w 7487769"/>
                  <a:gd name="connsiteY9" fmla="*/ 830572 h 830572"/>
                  <a:gd name="connsiteX10" fmla="*/ 602986 w 7487769"/>
                  <a:gd name="connsiteY10" fmla="*/ 829221 h 830572"/>
                  <a:gd name="connsiteX11" fmla="*/ 653462 w 7487769"/>
                  <a:gd name="connsiteY11" fmla="*/ 815701 h 830572"/>
                  <a:gd name="connsiteX12" fmla="*/ 734581 w 7487769"/>
                  <a:gd name="connsiteY12" fmla="*/ 773789 h 830572"/>
                  <a:gd name="connsiteX13" fmla="*/ 907184 w 7487769"/>
                  <a:gd name="connsiteY13" fmla="*/ 673291 h 830572"/>
                  <a:gd name="connsiteX14" fmla="*/ 970728 w 7487769"/>
                  <a:gd name="connsiteY14" fmla="*/ 648054 h 830572"/>
                  <a:gd name="connsiteX15" fmla="*/ 1055453 w 7487769"/>
                  <a:gd name="connsiteY15" fmla="*/ 623267 h 830572"/>
                  <a:gd name="connsiteX16" fmla="*/ 1155951 w 7487769"/>
                  <a:gd name="connsiteY16" fmla="*/ 597580 h 830572"/>
                  <a:gd name="connsiteX17" fmla="*/ 1256448 w 7487769"/>
                  <a:gd name="connsiteY17" fmla="*/ 561526 h 830572"/>
                  <a:gd name="connsiteX18" fmla="*/ 1507468 w 7487769"/>
                  <a:gd name="connsiteY18" fmla="*/ 443453 h 830572"/>
                  <a:gd name="connsiteX19" fmla="*/ 1658440 w 7487769"/>
                  <a:gd name="connsiteY19" fmla="*/ 381261 h 830572"/>
                  <a:gd name="connsiteX20" fmla="*/ 1720632 w 7487769"/>
                  <a:gd name="connsiteY20" fmla="*/ 346560 h 830572"/>
                  <a:gd name="connsiteX21" fmla="*/ 1759840 w 7487769"/>
                  <a:gd name="connsiteY21" fmla="*/ 321774 h 830572"/>
                  <a:gd name="connsiteX22" fmla="*/ 1859436 w 7487769"/>
                  <a:gd name="connsiteY22" fmla="*/ 237049 h 830572"/>
                  <a:gd name="connsiteX23" fmla="*/ 2009957 w 7487769"/>
                  <a:gd name="connsiteY23" fmla="*/ 94189 h 830572"/>
                  <a:gd name="connsiteX24" fmla="*/ 2078008 w 7487769"/>
                  <a:gd name="connsiteY24" fmla="*/ 45066 h 830572"/>
                  <a:gd name="connsiteX25" fmla="*/ 2127581 w 7487769"/>
                  <a:gd name="connsiteY25" fmla="*/ 20280 h 830572"/>
                  <a:gd name="connsiteX26" fmla="*/ 2160930 w 7487769"/>
                  <a:gd name="connsiteY26" fmla="*/ 7211 h 830572"/>
                  <a:gd name="connsiteX27" fmla="*/ 2210954 w 7487769"/>
                  <a:gd name="connsiteY27" fmla="*/ 0 h 830572"/>
                  <a:gd name="connsiteX28" fmla="*/ 2261428 w 7487769"/>
                  <a:gd name="connsiteY28" fmla="*/ 451 h 830572"/>
                  <a:gd name="connsiteX29" fmla="*/ 2311451 w 7487769"/>
                  <a:gd name="connsiteY29" fmla="*/ 8112 h 830572"/>
                  <a:gd name="connsiteX30" fmla="*/ 2411949 w 7487769"/>
                  <a:gd name="connsiteY30" fmla="*/ 36504 h 830572"/>
                  <a:gd name="connsiteX31" fmla="*/ 2570582 w 7487769"/>
                  <a:gd name="connsiteY31" fmla="*/ 95541 h 830572"/>
                  <a:gd name="connsiteX32" fmla="*/ 2677391 w 7487769"/>
                  <a:gd name="connsiteY32" fmla="*/ 145564 h 830572"/>
                  <a:gd name="connsiteX33" fmla="*/ 2872076 w 7487769"/>
                  <a:gd name="connsiteY33" fmla="*/ 246062 h 830572"/>
                  <a:gd name="connsiteX34" fmla="*/ 2914439 w 7487769"/>
                  <a:gd name="connsiteY34" fmla="*/ 263187 h 830572"/>
                  <a:gd name="connsiteX35" fmla="*/ 2964913 w 7487769"/>
                  <a:gd name="connsiteY35" fmla="*/ 276707 h 830572"/>
                  <a:gd name="connsiteX36" fmla="*/ 3014937 w 7487769"/>
                  <a:gd name="connsiteY36" fmla="*/ 284368 h 830572"/>
                  <a:gd name="connsiteX37" fmla="*/ 3065411 w 7487769"/>
                  <a:gd name="connsiteY37" fmla="*/ 284368 h 830572"/>
                  <a:gd name="connsiteX38" fmla="*/ 3142024 w 7487769"/>
                  <a:gd name="connsiteY38" fmla="*/ 271299 h 830572"/>
                  <a:gd name="connsiteX39" fmla="*/ 3216384 w 7487769"/>
                  <a:gd name="connsiteY39" fmla="*/ 251019 h 830572"/>
                  <a:gd name="connsiteX40" fmla="*/ 3316881 w 7487769"/>
                  <a:gd name="connsiteY40" fmla="*/ 214966 h 830572"/>
                  <a:gd name="connsiteX41" fmla="*/ 3381326 w 7487769"/>
                  <a:gd name="connsiteY41" fmla="*/ 196038 h 830572"/>
                  <a:gd name="connsiteX42" fmla="*/ 3417379 w 7487769"/>
                  <a:gd name="connsiteY42" fmla="*/ 187476 h 830572"/>
                  <a:gd name="connsiteX43" fmla="*/ 3467403 w 7487769"/>
                  <a:gd name="connsiteY43" fmla="*/ 182068 h 830572"/>
                  <a:gd name="connsiteX44" fmla="*/ 3517877 w 7487769"/>
                  <a:gd name="connsiteY44" fmla="*/ 182969 h 830572"/>
                  <a:gd name="connsiteX45" fmla="*/ 3580069 w 7487769"/>
                  <a:gd name="connsiteY45" fmla="*/ 196038 h 830572"/>
                  <a:gd name="connsiteX46" fmla="*/ 3645414 w 7487769"/>
                  <a:gd name="connsiteY46" fmla="*/ 221276 h 830572"/>
                  <a:gd name="connsiteX47" fmla="*/ 3718873 w 7487769"/>
                  <a:gd name="connsiteY47" fmla="*/ 256878 h 830572"/>
                  <a:gd name="connsiteX48" fmla="*/ 3819371 w 7487769"/>
                  <a:gd name="connsiteY48" fmla="*/ 306451 h 830572"/>
                  <a:gd name="connsiteX49" fmla="*/ 3869394 w 7487769"/>
                  <a:gd name="connsiteY49" fmla="*/ 326280 h 830572"/>
                  <a:gd name="connsiteX50" fmla="*/ 3946007 w 7487769"/>
                  <a:gd name="connsiteY50" fmla="*/ 346560 h 830572"/>
                  <a:gd name="connsiteX51" fmla="*/ 4020367 w 7487769"/>
                  <a:gd name="connsiteY51" fmla="*/ 357376 h 830572"/>
                  <a:gd name="connsiteX52" fmla="*/ 4170888 w 7487769"/>
                  <a:gd name="connsiteY52" fmla="*/ 374952 h 830572"/>
                  <a:gd name="connsiteX53" fmla="*/ 4321861 w 7487769"/>
                  <a:gd name="connsiteY53" fmla="*/ 409202 h 830572"/>
                  <a:gd name="connsiteX54" fmla="*/ 4486352 w 7487769"/>
                  <a:gd name="connsiteY54" fmla="*/ 447058 h 830572"/>
                  <a:gd name="connsiteX55" fmla="*/ 4623354 w 7487769"/>
                  <a:gd name="connsiteY55" fmla="*/ 470493 h 830572"/>
                  <a:gd name="connsiteX56" fmla="*/ 4723851 w 7487769"/>
                  <a:gd name="connsiteY56" fmla="*/ 479506 h 830572"/>
                  <a:gd name="connsiteX57" fmla="*/ 4791902 w 7487769"/>
                  <a:gd name="connsiteY57" fmla="*/ 472295 h 830572"/>
                  <a:gd name="connsiteX58" fmla="*/ 4824350 w 7487769"/>
                  <a:gd name="connsiteY58" fmla="*/ 465986 h 830572"/>
                  <a:gd name="connsiteX59" fmla="*/ 4874374 w 7487769"/>
                  <a:gd name="connsiteY59" fmla="*/ 445255 h 830572"/>
                  <a:gd name="connsiteX60" fmla="*/ 4943326 w 7487769"/>
                  <a:gd name="connsiteY60" fmla="*/ 397034 h 830572"/>
                  <a:gd name="connsiteX61" fmla="*/ 4996953 w 7487769"/>
                  <a:gd name="connsiteY61" fmla="*/ 346560 h 830572"/>
                  <a:gd name="connsiteX62" fmla="*/ 5087086 w 7487769"/>
                  <a:gd name="connsiteY62" fmla="*/ 246062 h 830572"/>
                  <a:gd name="connsiteX63" fmla="*/ 5177219 w 7487769"/>
                  <a:gd name="connsiteY63" fmla="*/ 145564 h 830572"/>
                  <a:gd name="connsiteX64" fmla="*/ 5235355 w 7487769"/>
                  <a:gd name="connsiteY64" fmla="*/ 95541 h 830572"/>
                  <a:gd name="connsiteX65" fmla="*/ 5276365 w 7487769"/>
                  <a:gd name="connsiteY65" fmla="*/ 68501 h 830572"/>
                  <a:gd name="connsiteX66" fmla="*/ 5326839 w 7487769"/>
                  <a:gd name="connsiteY66" fmla="*/ 48672 h 830572"/>
                  <a:gd name="connsiteX67" fmla="*/ 5387228 w 7487769"/>
                  <a:gd name="connsiteY67" fmla="*/ 45066 h 830572"/>
                  <a:gd name="connsiteX68" fmla="*/ 5427337 w 7487769"/>
                  <a:gd name="connsiteY68" fmla="*/ 50925 h 830572"/>
                  <a:gd name="connsiteX69" fmla="*/ 5477360 w 7487769"/>
                  <a:gd name="connsiteY69" fmla="*/ 70754 h 830572"/>
                  <a:gd name="connsiteX70" fmla="*/ 5554875 w 7487769"/>
                  <a:gd name="connsiteY70" fmla="*/ 120778 h 830572"/>
                  <a:gd name="connsiteX71" fmla="*/ 5616615 w 7487769"/>
                  <a:gd name="connsiteY71" fmla="*/ 170801 h 830572"/>
                  <a:gd name="connsiteX72" fmla="*/ 5829328 w 7487769"/>
                  <a:gd name="connsiteY72" fmla="*/ 352869 h 830572"/>
                  <a:gd name="connsiteX73" fmla="*/ 5905041 w 7487769"/>
                  <a:gd name="connsiteY73" fmla="*/ 397034 h 830572"/>
                  <a:gd name="connsiteX74" fmla="*/ 5929827 w 7487769"/>
                  <a:gd name="connsiteY74" fmla="*/ 408752 h 830572"/>
                  <a:gd name="connsiteX75" fmla="*/ 5979851 w 7487769"/>
                  <a:gd name="connsiteY75" fmla="*/ 424525 h 830572"/>
                  <a:gd name="connsiteX76" fmla="*/ 6030325 w 7487769"/>
                  <a:gd name="connsiteY76" fmla="*/ 431736 h 830572"/>
                  <a:gd name="connsiteX77" fmla="*/ 6080348 w 7487769"/>
                  <a:gd name="connsiteY77" fmla="*/ 432186 h 830572"/>
                  <a:gd name="connsiteX78" fmla="*/ 6140737 w 7487769"/>
                  <a:gd name="connsiteY78" fmla="*/ 422272 h 830572"/>
                  <a:gd name="connsiteX79" fmla="*/ 6180847 w 7487769"/>
                  <a:gd name="connsiteY79" fmla="*/ 412357 h 830572"/>
                  <a:gd name="connsiteX80" fmla="*/ 6281344 w 7487769"/>
                  <a:gd name="connsiteY80" fmla="*/ 377205 h 830572"/>
                  <a:gd name="connsiteX81" fmla="*/ 6432316 w 7487769"/>
                  <a:gd name="connsiteY81" fmla="*/ 310056 h 830572"/>
                  <a:gd name="connsiteX82" fmla="*/ 6532814 w 7487769"/>
                  <a:gd name="connsiteY82" fmla="*/ 260934 h 830572"/>
                  <a:gd name="connsiteX83" fmla="*/ 6582837 w 7487769"/>
                  <a:gd name="connsiteY83" fmla="*/ 239753 h 830572"/>
                  <a:gd name="connsiteX84" fmla="*/ 6646832 w 7487769"/>
                  <a:gd name="connsiteY84" fmla="*/ 221276 h 830572"/>
                  <a:gd name="connsiteX85" fmla="*/ 6683336 w 7487769"/>
                  <a:gd name="connsiteY85" fmla="*/ 215868 h 830572"/>
                  <a:gd name="connsiteX86" fmla="*/ 6733810 w 7487769"/>
                  <a:gd name="connsiteY86" fmla="*/ 221276 h 830572"/>
                  <a:gd name="connsiteX87" fmla="*/ 6787439 w 7487769"/>
                  <a:gd name="connsiteY87" fmla="*/ 246062 h 830572"/>
                  <a:gd name="connsiteX88" fmla="*/ 6847378 w 7487769"/>
                  <a:gd name="connsiteY88" fmla="*/ 296537 h 830572"/>
                  <a:gd name="connsiteX89" fmla="*/ 6890641 w 7487769"/>
                  <a:gd name="connsiteY89" fmla="*/ 346560 h 830572"/>
                  <a:gd name="connsiteX90" fmla="*/ 6959141 w 7487769"/>
                  <a:gd name="connsiteY90" fmla="*/ 447058 h 830572"/>
                  <a:gd name="connsiteX91" fmla="*/ 7085778 w 7487769"/>
                  <a:gd name="connsiteY91" fmla="*/ 648054 h 830572"/>
                  <a:gd name="connsiteX92" fmla="*/ 7145266 w 7487769"/>
                  <a:gd name="connsiteY92" fmla="*/ 723765 h 830572"/>
                  <a:gd name="connsiteX93" fmla="*/ 7186276 w 7487769"/>
                  <a:gd name="connsiteY93" fmla="*/ 764325 h 830572"/>
                  <a:gd name="connsiteX94" fmla="*/ 7236299 w 7487769"/>
                  <a:gd name="connsiteY94" fmla="*/ 794970 h 830572"/>
                  <a:gd name="connsiteX95" fmla="*/ 7286775 w 7487769"/>
                  <a:gd name="connsiteY95" fmla="*/ 805335 h 830572"/>
                  <a:gd name="connsiteX96" fmla="*/ 7336797 w 7487769"/>
                  <a:gd name="connsiteY96" fmla="*/ 798575 h 830572"/>
                  <a:gd name="connsiteX97" fmla="*/ 7395383 w 7487769"/>
                  <a:gd name="connsiteY97" fmla="*/ 773789 h 830572"/>
                  <a:gd name="connsiteX98" fmla="*/ 7472448 w 7487769"/>
                  <a:gd name="connsiteY98" fmla="*/ 723765 h 830572"/>
                  <a:gd name="connsiteX99" fmla="*/ 7487770 w 7487769"/>
                  <a:gd name="connsiteY99" fmla="*/ 712949 h 830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7487769" h="830572">
                    <a:moveTo>
                      <a:pt x="0" y="277158"/>
                    </a:moveTo>
                    <a:lnTo>
                      <a:pt x="54981" y="296537"/>
                    </a:lnTo>
                    <a:lnTo>
                      <a:pt x="100497" y="328083"/>
                    </a:lnTo>
                    <a:lnTo>
                      <a:pt x="162689" y="397034"/>
                    </a:lnTo>
                    <a:lnTo>
                      <a:pt x="218121" y="472295"/>
                    </a:lnTo>
                    <a:lnTo>
                      <a:pt x="353320" y="673291"/>
                    </a:lnTo>
                    <a:lnTo>
                      <a:pt x="416864" y="748552"/>
                    </a:lnTo>
                    <a:lnTo>
                      <a:pt x="452465" y="782802"/>
                    </a:lnTo>
                    <a:lnTo>
                      <a:pt x="502489" y="814799"/>
                    </a:lnTo>
                    <a:lnTo>
                      <a:pt x="552963" y="830572"/>
                    </a:lnTo>
                    <a:lnTo>
                      <a:pt x="602986" y="829221"/>
                    </a:lnTo>
                    <a:lnTo>
                      <a:pt x="653462" y="815701"/>
                    </a:lnTo>
                    <a:lnTo>
                      <a:pt x="734581" y="773789"/>
                    </a:lnTo>
                    <a:lnTo>
                      <a:pt x="907184" y="673291"/>
                    </a:lnTo>
                    <a:lnTo>
                      <a:pt x="970728" y="648054"/>
                    </a:lnTo>
                    <a:lnTo>
                      <a:pt x="1055453" y="623267"/>
                    </a:lnTo>
                    <a:lnTo>
                      <a:pt x="1155951" y="597580"/>
                    </a:lnTo>
                    <a:lnTo>
                      <a:pt x="1256448" y="561526"/>
                    </a:lnTo>
                    <a:lnTo>
                      <a:pt x="1507468" y="443453"/>
                    </a:lnTo>
                    <a:lnTo>
                      <a:pt x="1658440" y="381261"/>
                    </a:lnTo>
                    <a:lnTo>
                      <a:pt x="1720632" y="346560"/>
                    </a:lnTo>
                    <a:lnTo>
                      <a:pt x="1759840" y="321774"/>
                    </a:lnTo>
                    <a:lnTo>
                      <a:pt x="1859436" y="237049"/>
                    </a:lnTo>
                    <a:lnTo>
                      <a:pt x="2009957" y="94189"/>
                    </a:lnTo>
                    <a:lnTo>
                      <a:pt x="2078008" y="45066"/>
                    </a:lnTo>
                    <a:lnTo>
                      <a:pt x="2127581" y="20280"/>
                    </a:lnTo>
                    <a:lnTo>
                      <a:pt x="2160930" y="7211"/>
                    </a:lnTo>
                    <a:lnTo>
                      <a:pt x="2210954" y="0"/>
                    </a:lnTo>
                    <a:lnTo>
                      <a:pt x="2261428" y="451"/>
                    </a:lnTo>
                    <a:lnTo>
                      <a:pt x="2311451" y="8112"/>
                    </a:lnTo>
                    <a:lnTo>
                      <a:pt x="2411949" y="36504"/>
                    </a:lnTo>
                    <a:lnTo>
                      <a:pt x="2570582" y="95541"/>
                    </a:lnTo>
                    <a:lnTo>
                      <a:pt x="2677391" y="145564"/>
                    </a:lnTo>
                    <a:lnTo>
                      <a:pt x="2872076" y="246062"/>
                    </a:lnTo>
                    <a:lnTo>
                      <a:pt x="2914439" y="263187"/>
                    </a:lnTo>
                    <a:lnTo>
                      <a:pt x="2964913" y="276707"/>
                    </a:lnTo>
                    <a:lnTo>
                      <a:pt x="3014937" y="284368"/>
                    </a:lnTo>
                    <a:lnTo>
                      <a:pt x="3065411" y="284368"/>
                    </a:lnTo>
                    <a:lnTo>
                      <a:pt x="3142024" y="271299"/>
                    </a:lnTo>
                    <a:lnTo>
                      <a:pt x="3216384" y="251019"/>
                    </a:lnTo>
                    <a:lnTo>
                      <a:pt x="3316881" y="214966"/>
                    </a:lnTo>
                    <a:lnTo>
                      <a:pt x="3381326" y="196038"/>
                    </a:lnTo>
                    <a:lnTo>
                      <a:pt x="3417379" y="187476"/>
                    </a:lnTo>
                    <a:lnTo>
                      <a:pt x="3467403" y="182068"/>
                    </a:lnTo>
                    <a:lnTo>
                      <a:pt x="3517877" y="182969"/>
                    </a:lnTo>
                    <a:lnTo>
                      <a:pt x="3580069" y="196038"/>
                    </a:lnTo>
                    <a:lnTo>
                      <a:pt x="3645414" y="221276"/>
                    </a:lnTo>
                    <a:lnTo>
                      <a:pt x="3718873" y="256878"/>
                    </a:lnTo>
                    <a:lnTo>
                      <a:pt x="3819371" y="306451"/>
                    </a:lnTo>
                    <a:lnTo>
                      <a:pt x="3869394" y="326280"/>
                    </a:lnTo>
                    <a:lnTo>
                      <a:pt x="3946007" y="346560"/>
                    </a:lnTo>
                    <a:lnTo>
                      <a:pt x="4020367" y="357376"/>
                    </a:lnTo>
                    <a:lnTo>
                      <a:pt x="4170888" y="374952"/>
                    </a:lnTo>
                    <a:lnTo>
                      <a:pt x="4321861" y="409202"/>
                    </a:lnTo>
                    <a:lnTo>
                      <a:pt x="4486352" y="447058"/>
                    </a:lnTo>
                    <a:lnTo>
                      <a:pt x="4623354" y="470493"/>
                    </a:lnTo>
                    <a:lnTo>
                      <a:pt x="4723851" y="479506"/>
                    </a:lnTo>
                    <a:lnTo>
                      <a:pt x="4791902" y="472295"/>
                    </a:lnTo>
                    <a:lnTo>
                      <a:pt x="4824350" y="465986"/>
                    </a:lnTo>
                    <a:lnTo>
                      <a:pt x="4874374" y="445255"/>
                    </a:lnTo>
                    <a:lnTo>
                      <a:pt x="4943326" y="397034"/>
                    </a:lnTo>
                    <a:lnTo>
                      <a:pt x="4996953" y="346560"/>
                    </a:lnTo>
                    <a:lnTo>
                      <a:pt x="5087086" y="246062"/>
                    </a:lnTo>
                    <a:lnTo>
                      <a:pt x="5177219" y="145564"/>
                    </a:lnTo>
                    <a:lnTo>
                      <a:pt x="5235355" y="95541"/>
                    </a:lnTo>
                    <a:lnTo>
                      <a:pt x="5276365" y="68501"/>
                    </a:lnTo>
                    <a:lnTo>
                      <a:pt x="5326839" y="48672"/>
                    </a:lnTo>
                    <a:lnTo>
                      <a:pt x="5387228" y="45066"/>
                    </a:lnTo>
                    <a:lnTo>
                      <a:pt x="5427337" y="50925"/>
                    </a:lnTo>
                    <a:lnTo>
                      <a:pt x="5477360" y="70754"/>
                    </a:lnTo>
                    <a:lnTo>
                      <a:pt x="5554875" y="120778"/>
                    </a:lnTo>
                    <a:lnTo>
                      <a:pt x="5616615" y="170801"/>
                    </a:lnTo>
                    <a:lnTo>
                      <a:pt x="5829328" y="352869"/>
                    </a:lnTo>
                    <a:lnTo>
                      <a:pt x="5905041" y="397034"/>
                    </a:lnTo>
                    <a:lnTo>
                      <a:pt x="5929827" y="408752"/>
                    </a:lnTo>
                    <a:lnTo>
                      <a:pt x="5979851" y="424525"/>
                    </a:lnTo>
                    <a:lnTo>
                      <a:pt x="6030325" y="431736"/>
                    </a:lnTo>
                    <a:lnTo>
                      <a:pt x="6080348" y="432186"/>
                    </a:lnTo>
                    <a:lnTo>
                      <a:pt x="6140737" y="422272"/>
                    </a:lnTo>
                    <a:lnTo>
                      <a:pt x="6180847" y="412357"/>
                    </a:lnTo>
                    <a:lnTo>
                      <a:pt x="6281344" y="377205"/>
                    </a:lnTo>
                    <a:lnTo>
                      <a:pt x="6432316" y="310056"/>
                    </a:lnTo>
                    <a:lnTo>
                      <a:pt x="6532814" y="260934"/>
                    </a:lnTo>
                    <a:lnTo>
                      <a:pt x="6582837" y="239753"/>
                    </a:lnTo>
                    <a:lnTo>
                      <a:pt x="6646832" y="221276"/>
                    </a:lnTo>
                    <a:lnTo>
                      <a:pt x="6683336" y="215868"/>
                    </a:lnTo>
                    <a:lnTo>
                      <a:pt x="6733810" y="221276"/>
                    </a:lnTo>
                    <a:lnTo>
                      <a:pt x="6787439" y="246062"/>
                    </a:lnTo>
                    <a:lnTo>
                      <a:pt x="6847378" y="296537"/>
                    </a:lnTo>
                    <a:lnTo>
                      <a:pt x="6890641" y="346560"/>
                    </a:lnTo>
                    <a:lnTo>
                      <a:pt x="6959141" y="447058"/>
                    </a:lnTo>
                    <a:lnTo>
                      <a:pt x="7085778" y="648054"/>
                    </a:lnTo>
                    <a:lnTo>
                      <a:pt x="7145266" y="723765"/>
                    </a:lnTo>
                    <a:lnTo>
                      <a:pt x="7186276" y="764325"/>
                    </a:lnTo>
                    <a:lnTo>
                      <a:pt x="7236299" y="794970"/>
                    </a:lnTo>
                    <a:lnTo>
                      <a:pt x="7286775" y="805335"/>
                    </a:lnTo>
                    <a:lnTo>
                      <a:pt x="7336797" y="798575"/>
                    </a:lnTo>
                    <a:lnTo>
                      <a:pt x="7395383" y="773789"/>
                    </a:lnTo>
                    <a:lnTo>
                      <a:pt x="7472448" y="723765"/>
                    </a:lnTo>
                    <a:lnTo>
                      <a:pt x="7487770" y="712949"/>
                    </a:lnTo>
                  </a:path>
                </a:pathLst>
              </a:custGeom>
              <a:noFill/>
              <a:ln w="94662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任意多边形: 形状 41">
                <a:extLst>
                  <a:ext uri="{FF2B5EF4-FFF2-40B4-BE49-F238E27FC236}">
                    <a16:creationId xmlns:a16="http://schemas.microsoft.com/office/drawing/2014/main" id="{0389CBBD-3719-C30C-DFB9-F8CE6F87F0FE}"/>
                  </a:ext>
                </a:extLst>
              </p:cNvPr>
              <p:cNvSpPr/>
              <p:nvPr/>
            </p:nvSpPr>
            <p:spPr>
              <a:xfrm>
                <a:off x="16401255" y="-8071631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56797" cap="flat">
                <a:solidFill>
                  <a:srgbClr val="808080"/>
                </a:solidFill>
                <a:custDash>
                  <a:ds d="349733" sp="151238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任意多边形: 形状 42">
                <a:extLst>
                  <a:ext uri="{FF2B5EF4-FFF2-40B4-BE49-F238E27FC236}">
                    <a16:creationId xmlns:a16="http://schemas.microsoft.com/office/drawing/2014/main" id="{B9C6FEE1-AF17-83C4-C14F-418D7CF7247E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任意多边形: 形状 43">
                <a:extLst>
                  <a:ext uri="{FF2B5EF4-FFF2-40B4-BE49-F238E27FC236}">
                    <a16:creationId xmlns:a16="http://schemas.microsoft.com/office/drawing/2014/main" id="{ED242F27-4915-5D7F-C57B-F969E2652DA3}"/>
                  </a:ext>
                </a:extLst>
              </p:cNvPr>
              <p:cNvSpPr/>
              <p:nvPr/>
            </p:nvSpPr>
            <p:spPr>
              <a:xfrm>
                <a:off x="23889025" y="-11066739"/>
                <a:ext cx="45066" cy="3744110"/>
              </a:xfrm>
              <a:custGeom>
                <a:avLst/>
                <a:gdLst>
                  <a:gd name="connsiteX0" fmla="*/ 0 w 45066"/>
                  <a:gd name="connsiteY0" fmla="*/ 3744111 h 3744110"/>
                  <a:gd name="connsiteX1" fmla="*/ 0 w 45066"/>
                  <a:gd name="connsiteY1" fmla="*/ 0 h 374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66" h="3744110">
                    <a:moveTo>
                      <a:pt x="0" y="3744111"/>
                    </a:moveTo>
                    <a:lnTo>
                      <a:pt x="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任意多边形: 形状 44">
                <a:extLst>
                  <a:ext uri="{FF2B5EF4-FFF2-40B4-BE49-F238E27FC236}">
                    <a16:creationId xmlns:a16="http://schemas.microsoft.com/office/drawing/2014/main" id="{0F463D57-40B3-BBB2-FACF-23A7C44CE554}"/>
                  </a:ext>
                </a:extLst>
              </p:cNvPr>
              <p:cNvSpPr/>
              <p:nvPr/>
            </p:nvSpPr>
            <p:spPr>
              <a:xfrm>
                <a:off x="16401255" y="-7322628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任意多边形: 形状 45">
                <a:extLst>
                  <a:ext uri="{FF2B5EF4-FFF2-40B4-BE49-F238E27FC236}">
                    <a16:creationId xmlns:a16="http://schemas.microsoft.com/office/drawing/2014/main" id="{208CB775-83BC-DF77-BDAA-9AFAE14BFB0C}"/>
                  </a:ext>
                </a:extLst>
              </p:cNvPr>
              <p:cNvSpPr/>
              <p:nvPr/>
            </p:nvSpPr>
            <p:spPr>
              <a:xfrm>
                <a:off x="16401255" y="-11066739"/>
                <a:ext cx="7487769" cy="45066"/>
              </a:xfrm>
              <a:custGeom>
                <a:avLst/>
                <a:gdLst>
                  <a:gd name="connsiteX0" fmla="*/ 0 w 7487769"/>
                  <a:gd name="connsiteY0" fmla="*/ 0 h 45066"/>
                  <a:gd name="connsiteX1" fmla="*/ 7487770 w 7487769"/>
                  <a:gd name="connsiteY1" fmla="*/ 0 h 4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7769" h="45066">
                    <a:moveTo>
                      <a:pt x="0" y="0"/>
                    </a:moveTo>
                    <a:lnTo>
                      <a:pt x="7487770" y="0"/>
                    </a:lnTo>
                  </a:path>
                </a:pathLst>
              </a:custGeom>
              <a:ln w="30294" cap="flat">
                <a:solidFill>
                  <a:srgbClr val="0000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cxnSp>
        <p:nvCxnSpPr>
          <p:cNvPr id="53" name="直接箭头连接符 52">
            <a:extLst>
              <a:ext uri="{FF2B5EF4-FFF2-40B4-BE49-F238E27FC236}">
                <a16:creationId xmlns:a16="http://schemas.microsoft.com/office/drawing/2014/main" id="{A544C453-3DF8-7AA8-97DC-36902D0A5AAC}"/>
              </a:ext>
            </a:extLst>
          </p:cNvPr>
          <p:cNvCxnSpPr>
            <a:cxnSpLocks/>
          </p:cNvCxnSpPr>
          <p:nvPr/>
        </p:nvCxnSpPr>
        <p:spPr>
          <a:xfrm>
            <a:off x="955674" y="11047074"/>
            <a:ext cx="22350704" cy="0"/>
          </a:xfrm>
          <a:prstGeom prst="straightConnector1">
            <a:avLst/>
          </a:prstGeom>
          <a:noFill/>
          <a:ln w="76200" cap="flat">
            <a:solidFill>
              <a:srgbClr val="000000"/>
            </a:solidFill>
            <a:prstDash val="solid"/>
            <a:round/>
            <a:tailEnd type="triangle" w="lg" len="lg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54" name="TextBox 20">
            <a:extLst>
              <a:ext uri="{FF2B5EF4-FFF2-40B4-BE49-F238E27FC236}">
                <a16:creationId xmlns:a16="http://schemas.microsoft.com/office/drawing/2014/main" id="{AE69BA4E-C0A7-A8F2-3827-75D9091F4680}"/>
              </a:ext>
            </a:extLst>
          </p:cNvPr>
          <p:cNvSpPr txBox="1"/>
          <p:nvPr/>
        </p:nvSpPr>
        <p:spPr>
          <a:xfrm>
            <a:off x="935897" y="1137002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3600" b="1" i="1" dirty="0">
                <a:cs typeface="NVIDIA Sans" panose="020B0503020203020204" pitchFamily="34" charset="0"/>
              </a:rPr>
              <a:t>Surface-like</a:t>
            </a:r>
          </a:p>
        </p:txBody>
      </p:sp>
      <p:sp>
        <p:nvSpPr>
          <p:cNvPr id="57" name="TextBox 20">
            <a:extLst>
              <a:ext uri="{FF2B5EF4-FFF2-40B4-BE49-F238E27FC236}">
                <a16:creationId xmlns:a16="http://schemas.microsoft.com/office/drawing/2014/main" id="{76FB2E63-1A8F-636A-0C23-4392C0AA959D}"/>
              </a:ext>
            </a:extLst>
          </p:cNvPr>
          <p:cNvSpPr txBox="1"/>
          <p:nvPr/>
        </p:nvSpPr>
        <p:spPr>
          <a:xfrm>
            <a:off x="17799359" y="1137002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3600" b="1" i="1" dirty="0">
                <a:cs typeface="NVIDIA Sans" panose="020B0503020203020204" pitchFamily="34" charset="0"/>
              </a:rPr>
              <a:t>Volume-like</a:t>
            </a:r>
          </a:p>
        </p:txBody>
      </p:sp>
      <p:sp>
        <p:nvSpPr>
          <p:cNvPr id="61" name="TextBox 20">
            <a:extLst>
              <a:ext uri="{FF2B5EF4-FFF2-40B4-BE49-F238E27FC236}">
                <a16:creationId xmlns:a16="http://schemas.microsoft.com/office/drawing/2014/main" id="{63720FA1-6868-BA11-51E2-0C262A341C47}"/>
              </a:ext>
            </a:extLst>
          </p:cNvPr>
          <p:cNvSpPr txBox="1"/>
          <p:nvPr/>
        </p:nvSpPr>
        <p:spPr>
          <a:xfrm>
            <a:off x="9384650" y="11370021"/>
            <a:ext cx="549275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i="1" dirty="0">
                <a:cs typeface="NVIDIA Sans" panose="020B0503020203020204" pitchFamily="34" charset="0"/>
              </a:rPr>
              <a:t>In-between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:a16="http://schemas.microsoft.com/office/drawing/2014/main" id="{C30C7492-D0CD-8950-2250-8D370F5C5B17}"/>
              </a:ext>
            </a:extLst>
          </p:cNvPr>
          <p:cNvGrpSpPr/>
          <p:nvPr/>
        </p:nvGrpSpPr>
        <p:grpSpPr>
          <a:xfrm>
            <a:off x="9204766" y="2696782"/>
            <a:ext cx="6377330" cy="1793054"/>
            <a:chOff x="9596159" y="3023998"/>
            <a:chExt cx="5281243" cy="1484879"/>
          </a:xfrm>
        </p:grpSpPr>
        <p:sp>
          <p:nvSpPr>
            <p:cNvPr id="63" name="矩形 62">
              <a:extLst>
                <a:ext uri="{FF2B5EF4-FFF2-40B4-BE49-F238E27FC236}">
                  <a16:creationId xmlns:a16="http://schemas.microsoft.com/office/drawing/2014/main" id="{B2C36F7B-5CD9-E5BD-0258-0A6F2EB8C08B}"/>
                </a:ext>
              </a:extLst>
            </p:cNvPr>
            <p:cNvSpPr/>
            <p:nvPr/>
          </p:nvSpPr>
          <p:spPr>
            <a:xfrm>
              <a:off x="9596159" y="3023998"/>
              <a:ext cx="5281243" cy="1484879"/>
            </a:xfrm>
            <a:prstGeom prst="rect">
              <a:avLst/>
            </a:prstGeom>
            <a:solidFill>
              <a:srgbClr val="EDEBEC"/>
            </a:solidFill>
            <a:ln w="38100" cap="flat">
              <a:noFill/>
              <a:prstDash val="solid"/>
              <a:round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7156" tIns="107156" rIns="107156" bIns="107156" numCol="1" spcCol="38100" rtlCol="0" anchor="ctr">
              <a:spAutoFit/>
            </a:bodyPr>
            <a:lstStyle/>
            <a:p>
              <a:pPr marL="0" marR="58702" indent="0" algn="ctr" defTabSz="1295400" rtl="0" fontAlgn="auto" latinLnBrk="0" hangingPunct="0">
                <a:lnSpc>
                  <a:spcPct val="100000"/>
                </a:lnSpc>
                <a:spcBef>
                  <a:spcPts val="35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zh-CN" altLang="en-US" sz="6800" b="0" i="0" u="none" strike="noStrike" cap="none" spc="0" normalizeH="0" baseline="0">
                <a:solidFill>
                  <a:srgbClr val="000000"/>
                </a:solidFill>
                <a:effectLst/>
                <a:uFill>
                  <a:solidFill>
                    <a:srgbClr val="000000"/>
                  </a:solidFill>
                </a:uFill>
                <a:latin typeface="Avenir Next Regular"/>
                <a:ea typeface="Avenir Next Regular"/>
                <a:cs typeface="Avenir Next Regular"/>
                <a:sym typeface="Avenir Next Regular"/>
              </a:endParaRPr>
            </a:p>
          </p:txBody>
        </p:sp>
        <p:sp>
          <p:nvSpPr>
            <p:cNvPr id="62" name="任意多边形: 形状 61">
              <a:extLst>
                <a:ext uri="{FF2B5EF4-FFF2-40B4-BE49-F238E27FC236}">
                  <a16:creationId xmlns:a16="http://schemas.microsoft.com/office/drawing/2014/main" id="{DB5A0108-9945-7A9A-C317-EFB32E898FBC}"/>
                </a:ext>
              </a:extLst>
            </p:cNvPr>
            <p:cNvSpPr/>
            <p:nvPr/>
          </p:nvSpPr>
          <p:spPr>
            <a:xfrm>
              <a:off x="9596159" y="3256261"/>
              <a:ext cx="5281243" cy="1245506"/>
            </a:xfrm>
            <a:custGeom>
              <a:avLst/>
              <a:gdLst>
                <a:gd name="connsiteX0" fmla="*/ 3401543 w 5413267"/>
                <a:gd name="connsiteY0" fmla="*/ 1095295 h 1095295"/>
                <a:gd name="connsiteX1" fmla="*/ 3410231 w 5413267"/>
                <a:gd name="connsiteY1" fmla="*/ 1077120 h 1095295"/>
                <a:gd name="connsiteX2" fmla="*/ 3415082 w 5413267"/>
                <a:gd name="connsiteY2" fmla="*/ 1060884 h 1095295"/>
                <a:gd name="connsiteX3" fmla="*/ 3415566 w 5413267"/>
                <a:gd name="connsiteY3" fmla="*/ 1058945 h 1095295"/>
                <a:gd name="connsiteX4" fmla="*/ 3418949 w 5413267"/>
                <a:gd name="connsiteY4" fmla="*/ 1040770 h 1095295"/>
                <a:gd name="connsiteX5" fmla="*/ 3420106 w 5413267"/>
                <a:gd name="connsiteY5" fmla="*/ 1022595 h 1095295"/>
                <a:gd name="connsiteX6" fmla="*/ 3420139 w 5413267"/>
                <a:gd name="connsiteY6" fmla="*/ 1004420 h 1095295"/>
                <a:gd name="connsiteX7" fmla="*/ 3418706 w 5413267"/>
                <a:gd name="connsiteY7" fmla="*/ 986245 h 1095295"/>
                <a:gd name="connsiteX8" fmla="*/ 3416278 w 5413267"/>
                <a:gd name="connsiteY8" fmla="*/ 968070 h 1095295"/>
                <a:gd name="connsiteX9" fmla="*/ 3415082 w 5413267"/>
                <a:gd name="connsiteY9" fmla="*/ 961350 h 1095295"/>
                <a:gd name="connsiteX10" fmla="*/ 3412808 w 5413267"/>
                <a:gd name="connsiteY10" fmla="*/ 949895 h 1095295"/>
                <a:gd name="connsiteX11" fmla="*/ 3408951 w 5413267"/>
                <a:gd name="connsiteY11" fmla="*/ 931720 h 1095295"/>
                <a:gd name="connsiteX12" fmla="*/ 3405198 w 5413267"/>
                <a:gd name="connsiteY12" fmla="*/ 913545 h 1095295"/>
                <a:gd name="connsiteX13" fmla="*/ 3401595 w 5413267"/>
                <a:gd name="connsiteY13" fmla="*/ 895370 h 1095295"/>
                <a:gd name="connsiteX14" fmla="*/ 3398556 w 5413267"/>
                <a:gd name="connsiteY14" fmla="*/ 877195 h 1095295"/>
                <a:gd name="connsiteX15" fmla="*/ 3396765 w 5413267"/>
                <a:gd name="connsiteY15" fmla="*/ 859020 h 1095295"/>
                <a:gd name="connsiteX16" fmla="*/ 3396224 w 5413267"/>
                <a:gd name="connsiteY16" fmla="*/ 840845 h 1095295"/>
                <a:gd name="connsiteX17" fmla="*/ 3397890 w 5413267"/>
                <a:gd name="connsiteY17" fmla="*/ 822670 h 1095295"/>
                <a:gd name="connsiteX18" fmla="*/ 3402400 w 5413267"/>
                <a:gd name="connsiteY18" fmla="*/ 804495 h 1095295"/>
                <a:gd name="connsiteX19" fmla="*/ 3411010 w 5413267"/>
                <a:gd name="connsiteY19" fmla="*/ 786320 h 1095295"/>
                <a:gd name="connsiteX20" fmla="*/ 3415082 w 5413267"/>
                <a:gd name="connsiteY20" fmla="*/ 780419 h 1095295"/>
                <a:gd name="connsiteX21" fmla="*/ 3423584 w 5413267"/>
                <a:gd name="connsiteY21" fmla="*/ 768145 h 1095295"/>
                <a:gd name="connsiteX22" fmla="*/ 3442115 w 5413267"/>
                <a:gd name="connsiteY22" fmla="*/ 749970 h 1095295"/>
                <a:gd name="connsiteX23" fmla="*/ 3451412 w 5413267"/>
                <a:gd name="connsiteY23" fmla="*/ 742280 h 1095295"/>
                <a:gd name="connsiteX24" fmla="*/ 3464435 w 5413267"/>
                <a:gd name="connsiteY24" fmla="*/ 731795 h 1095295"/>
                <a:gd name="connsiteX25" fmla="*/ 3487743 w 5413267"/>
                <a:gd name="connsiteY25" fmla="*/ 716097 h 1095295"/>
                <a:gd name="connsiteX26" fmla="*/ 3491836 w 5413267"/>
                <a:gd name="connsiteY26" fmla="*/ 713620 h 1095295"/>
                <a:gd name="connsiteX27" fmla="*/ 3521703 w 5413267"/>
                <a:gd name="connsiteY27" fmla="*/ 695445 h 1095295"/>
                <a:gd name="connsiteX28" fmla="*/ 3524074 w 5413267"/>
                <a:gd name="connsiteY28" fmla="*/ 693891 h 1095295"/>
                <a:gd name="connsiteX29" fmla="*/ 3554742 w 5413267"/>
                <a:gd name="connsiteY29" fmla="*/ 677270 h 1095295"/>
                <a:gd name="connsiteX30" fmla="*/ 3560405 w 5413267"/>
                <a:gd name="connsiteY30" fmla="*/ 673567 h 1095295"/>
                <a:gd name="connsiteX31" fmla="*/ 3590503 w 5413267"/>
                <a:gd name="connsiteY31" fmla="*/ 659095 h 1095295"/>
                <a:gd name="connsiteX32" fmla="*/ 3596735 w 5413267"/>
                <a:gd name="connsiteY32" fmla="*/ 654793 h 1095295"/>
                <a:gd name="connsiteX33" fmla="*/ 3633066 w 5413267"/>
                <a:gd name="connsiteY33" fmla="*/ 641097 h 1095295"/>
                <a:gd name="connsiteX34" fmla="*/ 3634159 w 5413267"/>
                <a:gd name="connsiteY34" fmla="*/ 640920 h 1095295"/>
                <a:gd name="connsiteX35" fmla="*/ 3669397 w 5413267"/>
                <a:gd name="connsiteY35" fmla="*/ 631643 h 1095295"/>
                <a:gd name="connsiteX36" fmla="*/ 3705727 w 5413267"/>
                <a:gd name="connsiteY36" fmla="*/ 636871 h 1095295"/>
                <a:gd name="connsiteX37" fmla="*/ 3717687 w 5413267"/>
                <a:gd name="connsiteY37" fmla="*/ 640920 h 1095295"/>
                <a:gd name="connsiteX38" fmla="*/ 3742058 w 5413267"/>
                <a:gd name="connsiteY38" fmla="*/ 646288 h 1095295"/>
                <a:gd name="connsiteX39" fmla="*/ 3778389 w 5413267"/>
                <a:gd name="connsiteY39" fmla="*/ 658879 h 1095295"/>
                <a:gd name="connsiteX40" fmla="*/ 3778844 w 5413267"/>
                <a:gd name="connsiteY40" fmla="*/ 659095 h 1095295"/>
                <a:gd name="connsiteX41" fmla="*/ 3814719 w 5413267"/>
                <a:gd name="connsiteY41" fmla="*/ 673567 h 1095295"/>
                <a:gd name="connsiteX42" fmla="*/ 3822348 w 5413267"/>
                <a:gd name="connsiteY42" fmla="*/ 677270 h 1095295"/>
                <a:gd name="connsiteX43" fmla="*/ 3851050 w 5413267"/>
                <a:gd name="connsiteY43" fmla="*/ 690368 h 1095295"/>
                <a:gd name="connsiteX44" fmla="*/ 3860616 w 5413267"/>
                <a:gd name="connsiteY44" fmla="*/ 695445 h 1095295"/>
                <a:gd name="connsiteX45" fmla="*/ 3887380 w 5413267"/>
                <a:gd name="connsiteY45" fmla="*/ 708946 h 1095295"/>
                <a:gd name="connsiteX46" fmla="*/ 3895625 w 5413267"/>
                <a:gd name="connsiteY46" fmla="*/ 713620 h 1095295"/>
                <a:gd name="connsiteX47" fmla="*/ 3923711 w 5413267"/>
                <a:gd name="connsiteY47" fmla="*/ 728762 h 1095295"/>
                <a:gd name="connsiteX48" fmla="*/ 3929366 w 5413267"/>
                <a:gd name="connsiteY48" fmla="*/ 731795 h 1095295"/>
                <a:gd name="connsiteX49" fmla="*/ 3960042 w 5413267"/>
                <a:gd name="connsiteY49" fmla="*/ 746587 h 1095295"/>
                <a:gd name="connsiteX50" fmla="*/ 3967342 w 5413267"/>
                <a:gd name="connsiteY50" fmla="*/ 749970 h 1095295"/>
                <a:gd name="connsiteX51" fmla="*/ 3996372 w 5413267"/>
                <a:gd name="connsiteY51" fmla="*/ 762315 h 1095295"/>
                <a:gd name="connsiteX52" fmla="*/ 4012496 w 5413267"/>
                <a:gd name="connsiteY52" fmla="*/ 768145 h 1095295"/>
                <a:gd name="connsiteX53" fmla="*/ 4032703 w 5413267"/>
                <a:gd name="connsiteY53" fmla="*/ 774395 h 1095295"/>
                <a:gd name="connsiteX54" fmla="*/ 4069034 w 5413267"/>
                <a:gd name="connsiteY54" fmla="*/ 784430 h 1095295"/>
                <a:gd name="connsiteX55" fmla="*/ 4076280 w 5413267"/>
                <a:gd name="connsiteY55" fmla="*/ 786320 h 1095295"/>
                <a:gd name="connsiteX56" fmla="*/ 4105364 w 5413267"/>
                <a:gd name="connsiteY56" fmla="*/ 793069 h 1095295"/>
                <a:gd name="connsiteX57" fmla="*/ 4141695 w 5413267"/>
                <a:gd name="connsiteY57" fmla="*/ 801382 h 1095295"/>
                <a:gd name="connsiteX58" fmla="*/ 4154181 w 5413267"/>
                <a:gd name="connsiteY58" fmla="*/ 804495 h 1095295"/>
                <a:gd name="connsiteX59" fmla="*/ 4178026 w 5413267"/>
                <a:gd name="connsiteY59" fmla="*/ 809931 h 1095295"/>
                <a:gd name="connsiteX60" fmla="*/ 4214357 w 5413267"/>
                <a:gd name="connsiteY60" fmla="*/ 818869 h 1095295"/>
                <a:gd name="connsiteX61" fmla="*/ 4229526 w 5413267"/>
                <a:gd name="connsiteY61" fmla="*/ 822670 h 1095295"/>
                <a:gd name="connsiteX62" fmla="*/ 4250687 w 5413267"/>
                <a:gd name="connsiteY62" fmla="*/ 828030 h 1095295"/>
                <a:gd name="connsiteX63" fmla="*/ 4287018 w 5413267"/>
                <a:gd name="connsiteY63" fmla="*/ 837745 h 1095295"/>
                <a:gd name="connsiteX64" fmla="*/ 4299964 w 5413267"/>
                <a:gd name="connsiteY64" fmla="*/ 840845 h 1095295"/>
                <a:gd name="connsiteX65" fmla="*/ 4323348 w 5413267"/>
                <a:gd name="connsiteY65" fmla="*/ 846858 h 1095295"/>
                <a:gd name="connsiteX66" fmla="*/ 4359679 w 5413267"/>
                <a:gd name="connsiteY66" fmla="*/ 854320 h 1095295"/>
                <a:gd name="connsiteX67" fmla="*/ 4396010 w 5413267"/>
                <a:gd name="connsiteY67" fmla="*/ 858751 h 1095295"/>
                <a:gd name="connsiteX68" fmla="*/ 4432340 w 5413267"/>
                <a:gd name="connsiteY68" fmla="*/ 858630 h 1095295"/>
                <a:gd name="connsiteX69" fmla="*/ 4468671 w 5413267"/>
                <a:gd name="connsiteY69" fmla="*/ 852914 h 1095295"/>
                <a:gd name="connsiteX70" fmla="*/ 4505002 w 5413267"/>
                <a:gd name="connsiteY70" fmla="*/ 840910 h 1095295"/>
                <a:gd name="connsiteX71" fmla="*/ 4505134 w 5413267"/>
                <a:gd name="connsiteY71" fmla="*/ 840845 h 1095295"/>
                <a:gd name="connsiteX72" fmla="*/ 4541332 w 5413267"/>
                <a:gd name="connsiteY72" fmla="*/ 823930 h 1095295"/>
                <a:gd name="connsiteX73" fmla="*/ 4543544 w 5413267"/>
                <a:gd name="connsiteY73" fmla="*/ 822670 h 1095295"/>
                <a:gd name="connsiteX74" fmla="*/ 4576616 w 5413267"/>
                <a:gd name="connsiteY74" fmla="*/ 804495 h 1095295"/>
                <a:gd name="connsiteX75" fmla="*/ 4577663 w 5413267"/>
                <a:gd name="connsiteY75" fmla="*/ 803915 h 1095295"/>
                <a:gd name="connsiteX76" fmla="*/ 4606713 w 5413267"/>
                <a:gd name="connsiteY76" fmla="*/ 786320 h 1095295"/>
                <a:gd name="connsiteX77" fmla="*/ 4613994 w 5413267"/>
                <a:gd name="connsiteY77" fmla="*/ 781760 h 1095295"/>
                <a:gd name="connsiteX78" fmla="*/ 4635900 w 5413267"/>
                <a:gd name="connsiteY78" fmla="*/ 768145 h 1095295"/>
                <a:gd name="connsiteX79" fmla="*/ 4650325 w 5413267"/>
                <a:gd name="connsiteY79" fmla="*/ 758190 h 1095295"/>
                <a:gd name="connsiteX80" fmla="*/ 4663091 w 5413267"/>
                <a:gd name="connsiteY80" fmla="*/ 749970 h 1095295"/>
                <a:gd name="connsiteX81" fmla="*/ 4685376 w 5413267"/>
                <a:gd name="connsiteY81" fmla="*/ 731795 h 1095295"/>
                <a:gd name="connsiteX82" fmla="*/ 4686655 w 5413267"/>
                <a:gd name="connsiteY82" fmla="*/ 730236 h 1095295"/>
                <a:gd name="connsiteX83" fmla="*/ 4701255 w 5413267"/>
                <a:gd name="connsiteY83" fmla="*/ 713620 h 1095295"/>
                <a:gd name="connsiteX84" fmla="*/ 4708770 w 5413267"/>
                <a:gd name="connsiteY84" fmla="*/ 695445 h 1095295"/>
                <a:gd name="connsiteX85" fmla="*/ 4707786 w 5413267"/>
                <a:gd name="connsiteY85" fmla="*/ 677270 h 1095295"/>
                <a:gd name="connsiteX86" fmla="*/ 4700114 w 5413267"/>
                <a:gd name="connsiteY86" fmla="*/ 659095 h 1095295"/>
                <a:gd name="connsiteX87" fmla="*/ 4687666 w 5413267"/>
                <a:gd name="connsiteY87" fmla="*/ 640920 h 1095295"/>
                <a:gd name="connsiteX88" fmla="*/ 4686655 w 5413267"/>
                <a:gd name="connsiteY88" fmla="*/ 639808 h 1095295"/>
                <a:gd name="connsiteX89" fmla="*/ 4673552 w 5413267"/>
                <a:gd name="connsiteY89" fmla="*/ 622745 h 1095295"/>
                <a:gd name="connsiteX90" fmla="*/ 4658274 w 5413267"/>
                <a:gd name="connsiteY90" fmla="*/ 604570 h 1095295"/>
                <a:gd name="connsiteX91" fmla="*/ 4650325 w 5413267"/>
                <a:gd name="connsiteY91" fmla="*/ 595684 h 1095295"/>
                <a:gd name="connsiteX92" fmla="*/ 4643064 w 5413267"/>
                <a:gd name="connsiteY92" fmla="*/ 586395 h 1095295"/>
                <a:gd name="connsiteX93" fmla="*/ 4629172 w 5413267"/>
                <a:gd name="connsiteY93" fmla="*/ 568220 h 1095295"/>
                <a:gd name="connsiteX94" fmla="*/ 4615964 w 5413267"/>
                <a:gd name="connsiteY94" fmla="*/ 550045 h 1095295"/>
                <a:gd name="connsiteX95" fmla="*/ 4613994 w 5413267"/>
                <a:gd name="connsiteY95" fmla="*/ 547152 h 1095295"/>
                <a:gd name="connsiteX96" fmla="*/ 4604260 w 5413267"/>
                <a:gd name="connsiteY96" fmla="*/ 531870 h 1095295"/>
                <a:gd name="connsiteX97" fmla="*/ 4594026 w 5413267"/>
                <a:gd name="connsiteY97" fmla="*/ 513695 h 1095295"/>
                <a:gd name="connsiteX98" fmla="*/ 4585087 w 5413267"/>
                <a:gd name="connsiteY98" fmla="*/ 495520 h 1095295"/>
                <a:gd name="connsiteX99" fmla="*/ 4578426 w 5413267"/>
                <a:gd name="connsiteY99" fmla="*/ 477345 h 1095295"/>
                <a:gd name="connsiteX100" fmla="*/ 4577663 w 5413267"/>
                <a:gd name="connsiteY100" fmla="*/ 474318 h 1095295"/>
                <a:gd name="connsiteX101" fmla="*/ 4573708 w 5413267"/>
                <a:gd name="connsiteY101" fmla="*/ 459170 h 1095295"/>
                <a:gd name="connsiteX102" fmla="*/ 4571213 w 5413267"/>
                <a:gd name="connsiteY102" fmla="*/ 440995 h 1095295"/>
                <a:gd name="connsiteX103" fmla="*/ 4572155 w 5413267"/>
                <a:gd name="connsiteY103" fmla="*/ 422820 h 1095295"/>
                <a:gd name="connsiteX104" fmla="*/ 4576574 w 5413267"/>
                <a:gd name="connsiteY104" fmla="*/ 404645 h 1095295"/>
                <a:gd name="connsiteX105" fmla="*/ 4577663 w 5413267"/>
                <a:gd name="connsiteY105" fmla="*/ 402331 h 1095295"/>
                <a:gd name="connsiteX106" fmla="*/ 4585613 w 5413267"/>
                <a:gd name="connsiteY106" fmla="*/ 386470 h 1095295"/>
                <a:gd name="connsiteX107" fmla="*/ 4600611 w 5413267"/>
                <a:gd name="connsiteY107" fmla="*/ 368295 h 1095295"/>
                <a:gd name="connsiteX108" fmla="*/ 4613994 w 5413267"/>
                <a:gd name="connsiteY108" fmla="*/ 356852 h 1095295"/>
                <a:gd name="connsiteX109" fmla="*/ 4623427 w 5413267"/>
                <a:gd name="connsiteY109" fmla="*/ 350120 h 1095295"/>
                <a:gd name="connsiteX110" fmla="*/ 4650325 w 5413267"/>
                <a:gd name="connsiteY110" fmla="*/ 335683 h 1095295"/>
                <a:gd name="connsiteX111" fmla="*/ 4660100 w 5413267"/>
                <a:gd name="connsiteY111" fmla="*/ 331945 h 1095295"/>
                <a:gd name="connsiteX112" fmla="*/ 4686655 w 5413267"/>
                <a:gd name="connsiteY112" fmla="*/ 323705 h 1095295"/>
                <a:gd name="connsiteX113" fmla="*/ 4722986 w 5413267"/>
                <a:gd name="connsiteY113" fmla="*/ 317210 h 1095295"/>
                <a:gd name="connsiteX114" fmla="*/ 4759316 w 5413267"/>
                <a:gd name="connsiteY114" fmla="*/ 314945 h 1095295"/>
                <a:gd name="connsiteX115" fmla="*/ 4795647 w 5413267"/>
                <a:gd name="connsiteY115" fmla="*/ 315593 h 1095295"/>
                <a:gd name="connsiteX116" fmla="*/ 4831977 w 5413267"/>
                <a:gd name="connsiteY116" fmla="*/ 318447 h 1095295"/>
                <a:gd name="connsiteX117" fmla="*/ 4868308 w 5413267"/>
                <a:gd name="connsiteY117" fmla="*/ 322813 h 1095295"/>
                <a:gd name="connsiteX118" fmla="*/ 4904639 w 5413267"/>
                <a:gd name="connsiteY118" fmla="*/ 328202 h 1095295"/>
                <a:gd name="connsiteX119" fmla="*/ 4928090 w 5413267"/>
                <a:gd name="connsiteY119" fmla="*/ 331945 h 1095295"/>
                <a:gd name="connsiteX120" fmla="*/ 4940969 w 5413267"/>
                <a:gd name="connsiteY120" fmla="*/ 334134 h 1095295"/>
                <a:gd name="connsiteX121" fmla="*/ 4977300 w 5413267"/>
                <a:gd name="connsiteY121" fmla="*/ 340222 h 1095295"/>
                <a:gd name="connsiteX122" fmla="*/ 5013631 w 5413267"/>
                <a:gd name="connsiteY122" fmla="*/ 345873 h 1095295"/>
                <a:gd name="connsiteX123" fmla="*/ 5049895 w 5413267"/>
                <a:gd name="connsiteY123" fmla="*/ 350120 h 1095295"/>
                <a:gd name="connsiteX124" fmla="*/ 5049962 w 5413267"/>
                <a:gd name="connsiteY124" fmla="*/ 350129 h 1095295"/>
                <a:gd name="connsiteX125" fmla="*/ 5086292 w 5413267"/>
                <a:gd name="connsiteY125" fmla="*/ 352651 h 1095295"/>
                <a:gd name="connsiteX126" fmla="*/ 5122623 w 5413267"/>
                <a:gd name="connsiteY126" fmla="*/ 351290 h 1095295"/>
                <a:gd name="connsiteX127" fmla="*/ 5129129 w 5413267"/>
                <a:gd name="connsiteY127" fmla="*/ 350120 h 1095295"/>
                <a:gd name="connsiteX128" fmla="*/ 5158954 w 5413267"/>
                <a:gd name="connsiteY128" fmla="*/ 343788 h 1095295"/>
                <a:gd name="connsiteX129" fmla="*/ 5184617 w 5413267"/>
                <a:gd name="connsiteY129" fmla="*/ 331945 h 1095295"/>
                <a:gd name="connsiteX130" fmla="*/ 5195284 w 5413267"/>
                <a:gd name="connsiteY130" fmla="*/ 325812 h 1095295"/>
                <a:gd name="connsiteX131" fmla="*/ 5209424 w 5413267"/>
                <a:gd name="connsiteY131" fmla="*/ 313770 h 1095295"/>
                <a:gd name="connsiteX132" fmla="*/ 5226318 w 5413267"/>
                <a:gd name="connsiteY132" fmla="*/ 295595 h 1095295"/>
                <a:gd name="connsiteX133" fmla="*/ 5231615 w 5413267"/>
                <a:gd name="connsiteY133" fmla="*/ 288657 h 1095295"/>
                <a:gd name="connsiteX134" fmla="*/ 5238639 w 5413267"/>
                <a:gd name="connsiteY134" fmla="*/ 277420 h 1095295"/>
                <a:gd name="connsiteX135" fmla="*/ 5248363 w 5413267"/>
                <a:gd name="connsiteY135" fmla="*/ 259245 h 1095295"/>
                <a:gd name="connsiteX136" fmla="*/ 5256826 w 5413267"/>
                <a:gd name="connsiteY136" fmla="*/ 241070 h 1095295"/>
                <a:gd name="connsiteX137" fmla="*/ 5264381 w 5413267"/>
                <a:gd name="connsiteY137" fmla="*/ 222895 h 1095295"/>
                <a:gd name="connsiteX138" fmla="*/ 5267946 w 5413267"/>
                <a:gd name="connsiteY138" fmla="*/ 213599 h 1095295"/>
                <a:gd name="connsiteX139" fmla="*/ 5271253 w 5413267"/>
                <a:gd name="connsiteY139" fmla="*/ 204720 h 1095295"/>
                <a:gd name="connsiteX140" fmla="*/ 5278195 w 5413267"/>
                <a:gd name="connsiteY140" fmla="*/ 186545 h 1095295"/>
                <a:gd name="connsiteX141" fmla="*/ 5284857 w 5413267"/>
                <a:gd name="connsiteY141" fmla="*/ 168370 h 1095295"/>
                <a:gd name="connsiteX142" fmla="*/ 5291960 w 5413267"/>
                <a:gd name="connsiteY142" fmla="*/ 150195 h 1095295"/>
                <a:gd name="connsiteX143" fmla="*/ 5299268 w 5413267"/>
                <a:gd name="connsiteY143" fmla="*/ 132020 h 1095295"/>
                <a:gd name="connsiteX144" fmla="*/ 5304276 w 5413267"/>
                <a:gd name="connsiteY144" fmla="*/ 119838 h 1095295"/>
                <a:gd name="connsiteX145" fmla="*/ 5307108 w 5413267"/>
                <a:gd name="connsiteY145" fmla="*/ 113845 h 1095295"/>
                <a:gd name="connsiteX146" fmla="*/ 5316388 w 5413267"/>
                <a:gd name="connsiteY146" fmla="*/ 95670 h 1095295"/>
                <a:gd name="connsiteX147" fmla="*/ 5326420 w 5413267"/>
                <a:gd name="connsiteY147" fmla="*/ 77495 h 1095295"/>
                <a:gd name="connsiteX148" fmla="*/ 5337237 w 5413267"/>
                <a:gd name="connsiteY148" fmla="*/ 59320 h 1095295"/>
                <a:gd name="connsiteX149" fmla="*/ 5340607 w 5413267"/>
                <a:gd name="connsiteY149" fmla="*/ 53933 h 1095295"/>
                <a:gd name="connsiteX150" fmla="*/ 5352036 w 5413267"/>
                <a:gd name="connsiteY150" fmla="*/ 41145 h 1095295"/>
                <a:gd name="connsiteX151" fmla="*/ 5370328 w 5413267"/>
                <a:gd name="connsiteY151" fmla="*/ 22970 h 1095295"/>
                <a:gd name="connsiteX152" fmla="*/ 5376937 w 5413267"/>
                <a:gd name="connsiteY152" fmla="*/ 16921 h 1095295"/>
                <a:gd name="connsiteX153" fmla="*/ 5402168 w 5413267"/>
                <a:gd name="connsiteY153" fmla="*/ 4795 h 1095295"/>
                <a:gd name="connsiteX154" fmla="*/ 5413268 w 5413267"/>
                <a:gd name="connsiteY154" fmla="*/ 0 h 1095295"/>
                <a:gd name="connsiteX155" fmla="*/ 0 w 5413267"/>
                <a:gd name="connsiteY155" fmla="*/ 812947 h 1095295"/>
                <a:gd name="connsiteX156" fmla="*/ 36331 w 5413267"/>
                <a:gd name="connsiteY156" fmla="*/ 805579 h 1095295"/>
                <a:gd name="connsiteX157" fmla="*/ 45828 w 5413267"/>
                <a:gd name="connsiteY157" fmla="*/ 804495 h 1095295"/>
                <a:gd name="connsiteX158" fmla="*/ 72661 w 5413267"/>
                <a:gd name="connsiteY158" fmla="*/ 800824 h 1095295"/>
                <a:gd name="connsiteX159" fmla="*/ 108992 w 5413267"/>
                <a:gd name="connsiteY159" fmla="*/ 801245 h 1095295"/>
                <a:gd name="connsiteX160" fmla="*/ 123789 w 5413267"/>
                <a:gd name="connsiteY160" fmla="*/ 804495 h 1095295"/>
                <a:gd name="connsiteX161" fmla="*/ 145323 w 5413267"/>
                <a:gd name="connsiteY161" fmla="*/ 810061 h 1095295"/>
                <a:gd name="connsiteX162" fmla="*/ 170954 w 5413267"/>
                <a:gd name="connsiteY162" fmla="*/ 822670 h 1095295"/>
                <a:gd name="connsiteX163" fmla="*/ 181653 w 5413267"/>
                <a:gd name="connsiteY163" fmla="*/ 829078 h 1095295"/>
                <a:gd name="connsiteX164" fmla="*/ 196157 w 5413267"/>
                <a:gd name="connsiteY164" fmla="*/ 840845 h 1095295"/>
                <a:gd name="connsiteX165" fmla="*/ 217147 w 5413267"/>
                <a:gd name="connsiteY165" fmla="*/ 859020 h 1095295"/>
                <a:gd name="connsiteX166" fmla="*/ 217984 w 5413267"/>
                <a:gd name="connsiteY166" fmla="*/ 859787 h 1095295"/>
                <a:gd name="connsiteX167" fmla="*/ 236804 w 5413267"/>
                <a:gd name="connsiteY167" fmla="*/ 877195 h 1095295"/>
                <a:gd name="connsiteX168" fmla="*/ 254315 w 5413267"/>
                <a:gd name="connsiteY168" fmla="*/ 892646 h 1095295"/>
                <a:gd name="connsiteX169" fmla="*/ 257910 w 5413267"/>
                <a:gd name="connsiteY169" fmla="*/ 895370 h 1095295"/>
                <a:gd name="connsiteX170" fmla="*/ 285346 w 5413267"/>
                <a:gd name="connsiteY170" fmla="*/ 913545 h 1095295"/>
                <a:gd name="connsiteX171" fmla="*/ 290645 w 5413267"/>
                <a:gd name="connsiteY171" fmla="*/ 916746 h 1095295"/>
                <a:gd name="connsiteX172" fmla="*/ 326976 w 5413267"/>
                <a:gd name="connsiteY172" fmla="*/ 931543 h 1095295"/>
                <a:gd name="connsiteX173" fmla="*/ 328032 w 5413267"/>
                <a:gd name="connsiteY173" fmla="*/ 931720 h 1095295"/>
                <a:gd name="connsiteX174" fmla="*/ 363307 w 5413267"/>
                <a:gd name="connsiteY174" fmla="*/ 936863 h 1095295"/>
                <a:gd name="connsiteX175" fmla="*/ 399637 w 5413267"/>
                <a:gd name="connsiteY175" fmla="*/ 932422 h 1095295"/>
                <a:gd name="connsiteX176" fmla="*/ 401548 w 5413267"/>
                <a:gd name="connsiteY176" fmla="*/ 931720 h 1095295"/>
                <a:gd name="connsiteX177" fmla="*/ 435968 w 5413267"/>
                <a:gd name="connsiteY177" fmla="*/ 916882 h 1095295"/>
                <a:gd name="connsiteX178" fmla="*/ 440696 w 5413267"/>
                <a:gd name="connsiteY178" fmla="*/ 913545 h 1095295"/>
                <a:gd name="connsiteX179" fmla="*/ 464222 w 5413267"/>
                <a:gd name="connsiteY179" fmla="*/ 895370 h 1095295"/>
                <a:gd name="connsiteX180" fmla="*/ 472299 w 5413267"/>
                <a:gd name="connsiteY180" fmla="*/ 887452 h 1095295"/>
                <a:gd name="connsiteX181" fmla="*/ 480964 w 5413267"/>
                <a:gd name="connsiteY181" fmla="*/ 877195 h 1095295"/>
                <a:gd name="connsiteX182" fmla="*/ 493386 w 5413267"/>
                <a:gd name="connsiteY182" fmla="*/ 859020 h 1095295"/>
                <a:gd name="connsiteX183" fmla="*/ 502196 w 5413267"/>
                <a:gd name="connsiteY183" fmla="*/ 840845 h 1095295"/>
                <a:gd name="connsiteX184" fmla="*/ 508629 w 5413267"/>
                <a:gd name="connsiteY184" fmla="*/ 824336 h 1095295"/>
                <a:gd name="connsiteX185" fmla="*/ 509297 w 5413267"/>
                <a:gd name="connsiteY185" fmla="*/ 822670 h 1095295"/>
                <a:gd name="connsiteX186" fmla="*/ 511020 w 5413267"/>
                <a:gd name="connsiteY186" fmla="*/ 804495 h 1095295"/>
                <a:gd name="connsiteX187" fmla="*/ 510849 w 5413267"/>
                <a:gd name="connsiteY187" fmla="*/ 786320 h 1095295"/>
                <a:gd name="connsiteX188" fmla="*/ 508629 w 5413267"/>
                <a:gd name="connsiteY188" fmla="*/ 774949 h 1095295"/>
                <a:gd name="connsiteX189" fmla="*/ 507422 w 5413267"/>
                <a:gd name="connsiteY189" fmla="*/ 768145 h 1095295"/>
                <a:gd name="connsiteX190" fmla="*/ 502593 w 5413267"/>
                <a:gd name="connsiteY190" fmla="*/ 749970 h 1095295"/>
                <a:gd name="connsiteX191" fmla="*/ 495895 w 5413267"/>
                <a:gd name="connsiteY191" fmla="*/ 731795 h 1095295"/>
                <a:gd name="connsiteX192" fmla="*/ 487803 w 5413267"/>
                <a:gd name="connsiteY192" fmla="*/ 713620 h 1095295"/>
                <a:gd name="connsiteX193" fmla="*/ 477890 w 5413267"/>
                <a:gd name="connsiteY193" fmla="*/ 695445 h 1095295"/>
                <a:gd name="connsiteX194" fmla="*/ 472299 w 5413267"/>
                <a:gd name="connsiteY194" fmla="*/ 685261 h 1095295"/>
                <a:gd name="connsiteX195" fmla="*/ 468718 w 5413267"/>
                <a:gd name="connsiteY195" fmla="*/ 677270 h 1095295"/>
                <a:gd name="connsiteX196" fmla="*/ 460896 w 5413267"/>
                <a:gd name="connsiteY196" fmla="*/ 659095 h 1095295"/>
                <a:gd name="connsiteX197" fmla="*/ 453501 w 5413267"/>
                <a:gd name="connsiteY197" fmla="*/ 640920 h 1095295"/>
                <a:gd name="connsiteX198" fmla="*/ 447140 w 5413267"/>
                <a:gd name="connsiteY198" fmla="*/ 622745 h 1095295"/>
                <a:gd name="connsiteX199" fmla="*/ 441840 w 5413267"/>
                <a:gd name="connsiteY199" fmla="*/ 604570 h 1095295"/>
                <a:gd name="connsiteX200" fmla="*/ 437879 w 5413267"/>
                <a:gd name="connsiteY200" fmla="*/ 586395 h 1095295"/>
                <a:gd name="connsiteX201" fmla="*/ 435968 w 5413267"/>
                <a:gd name="connsiteY201" fmla="*/ 572456 h 1095295"/>
                <a:gd name="connsiteX202" fmla="*/ 435479 w 5413267"/>
                <a:gd name="connsiteY202" fmla="*/ 568220 h 1095295"/>
                <a:gd name="connsiteX203" fmla="*/ 434759 w 5413267"/>
                <a:gd name="connsiteY203" fmla="*/ 550045 h 1095295"/>
                <a:gd name="connsiteX204" fmla="*/ 434894 w 5413267"/>
                <a:gd name="connsiteY204" fmla="*/ 531870 h 1095295"/>
                <a:gd name="connsiteX205" fmla="*/ 435968 w 5413267"/>
                <a:gd name="connsiteY205" fmla="*/ 518287 h 1095295"/>
                <a:gd name="connsiteX206" fmla="*/ 436388 w 5413267"/>
                <a:gd name="connsiteY206" fmla="*/ 513695 h 1095295"/>
                <a:gd name="connsiteX207" fmla="*/ 440084 w 5413267"/>
                <a:gd name="connsiteY207" fmla="*/ 495520 h 1095295"/>
                <a:gd name="connsiteX208" fmla="*/ 444723 w 5413267"/>
                <a:gd name="connsiteY208" fmla="*/ 477345 h 1095295"/>
                <a:gd name="connsiteX209" fmla="*/ 450711 w 5413267"/>
                <a:gd name="connsiteY209" fmla="*/ 459170 h 1095295"/>
                <a:gd name="connsiteX210" fmla="*/ 457898 w 5413267"/>
                <a:gd name="connsiteY210" fmla="*/ 440995 h 1095295"/>
                <a:gd name="connsiteX211" fmla="*/ 466741 w 5413267"/>
                <a:gd name="connsiteY211" fmla="*/ 422820 h 1095295"/>
                <a:gd name="connsiteX212" fmla="*/ 472299 w 5413267"/>
                <a:gd name="connsiteY212" fmla="*/ 412540 h 1095295"/>
                <a:gd name="connsiteX213" fmla="*/ 477670 w 5413267"/>
                <a:gd name="connsiteY213" fmla="*/ 404645 h 1095295"/>
                <a:gd name="connsiteX214" fmla="*/ 491953 w 5413267"/>
                <a:gd name="connsiteY214" fmla="*/ 386470 h 1095295"/>
                <a:gd name="connsiteX215" fmla="*/ 507272 w 5413267"/>
                <a:gd name="connsiteY215" fmla="*/ 368295 h 1095295"/>
                <a:gd name="connsiteX216" fmla="*/ 508629 w 5413267"/>
                <a:gd name="connsiteY216" fmla="*/ 366938 h 1095295"/>
                <a:gd name="connsiteX217" fmla="*/ 531010 w 5413267"/>
                <a:gd name="connsiteY217" fmla="*/ 350120 h 1095295"/>
                <a:gd name="connsiteX218" fmla="*/ 544960 w 5413267"/>
                <a:gd name="connsiteY218" fmla="*/ 340592 h 1095295"/>
                <a:gd name="connsiteX219" fmla="*/ 561525 w 5413267"/>
                <a:gd name="connsiteY219" fmla="*/ 331945 h 1095295"/>
                <a:gd name="connsiteX220" fmla="*/ 581291 w 5413267"/>
                <a:gd name="connsiteY220" fmla="*/ 322511 h 1095295"/>
                <a:gd name="connsiteX221" fmla="*/ 603513 w 5413267"/>
                <a:gd name="connsiteY221" fmla="*/ 313770 h 1095295"/>
                <a:gd name="connsiteX222" fmla="*/ 617621 w 5413267"/>
                <a:gd name="connsiteY222" fmla="*/ 309074 h 1095295"/>
                <a:gd name="connsiteX223" fmla="*/ 653952 w 5413267"/>
                <a:gd name="connsiteY223" fmla="*/ 297683 h 1095295"/>
                <a:gd name="connsiteX224" fmla="*/ 660486 w 5413267"/>
                <a:gd name="connsiteY224" fmla="*/ 295595 h 1095295"/>
                <a:gd name="connsiteX225" fmla="*/ 690283 w 5413267"/>
                <a:gd name="connsiteY225" fmla="*/ 287578 h 1095295"/>
                <a:gd name="connsiteX226" fmla="*/ 726467 w 5413267"/>
                <a:gd name="connsiteY226" fmla="*/ 277420 h 1095295"/>
                <a:gd name="connsiteX227" fmla="*/ 726613 w 5413267"/>
                <a:gd name="connsiteY227" fmla="*/ 277386 h 1095295"/>
                <a:gd name="connsiteX228" fmla="*/ 762944 w 5413267"/>
                <a:gd name="connsiteY228" fmla="*/ 268075 h 1095295"/>
                <a:gd name="connsiteX229" fmla="*/ 794124 w 5413267"/>
                <a:gd name="connsiteY229" fmla="*/ 259245 h 1095295"/>
                <a:gd name="connsiteX230" fmla="*/ 799274 w 5413267"/>
                <a:gd name="connsiteY230" fmla="*/ 258123 h 1095295"/>
                <a:gd name="connsiteX231" fmla="*/ 835605 w 5413267"/>
                <a:gd name="connsiteY231" fmla="*/ 248924 h 1095295"/>
                <a:gd name="connsiteX232" fmla="*/ 863089 w 5413267"/>
                <a:gd name="connsiteY232" fmla="*/ 241070 h 1095295"/>
                <a:gd name="connsiteX233" fmla="*/ 871936 w 5413267"/>
                <a:gd name="connsiteY233" fmla="*/ 239044 h 1095295"/>
                <a:gd name="connsiteX234" fmla="*/ 908266 w 5413267"/>
                <a:gd name="connsiteY234" fmla="*/ 230294 h 1095295"/>
                <a:gd name="connsiteX235" fmla="*/ 936586 w 5413267"/>
                <a:gd name="connsiteY235" fmla="*/ 222895 h 1095295"/>
                <a:gd name="connsiteX236" fmla="*/ 944597 w 5413267"/>
                <a:gd name="connsiteY236" fmla="*/ 221055 h 1095295"/>
                <a:gd name="connsiteX237" fmla="*/ 980928 w 5413267"/>
                <a:gd name="connsiteY237" fmla="*/ 213013 h 1095295"/>
                <a:gd name="connsiteX238" fmla="*/ 1017258 w 5413267"/>
                <a:gd name="connsiteY238" fmla="*/ 205589 h 1095295"/>
                <a:gd name="connsiteX239" fmla="*/ 1022514 w 5413267"/>
                <a:gd name="connsiteY239" fmla="*/ 204720 h 1095295"/>
                <a:gd name="connsiteX240" fmla="*/ 1053589 w 5413267"/>
                <a:gd name="connsiteY240" fmla="*/ 199780 h 1095295"/>
                <a:gd name="connsiteX241" fmla="*/ 1089920 w 5413267"/>
                <a:gd name="connsiteY241" fmla="*/ 196231 h 1095295"/>
                <a:gd name="connsiteX242" fmla="*/ 1126250 w 5413267"/>
                <a:gd name="connsiteY242" fmla="*/ 196219 h 1095295"/>
                <a:gd name="connsiteX243" fmla="*/ 1162581 w 5413267"/>
                <a:gd name="connsiteY243" fmla="*/ 201139 h 1095295"/>
                <a:gd name="connsiteX244" fmla="*/ 1173914 w 5413267"/>
                <a:gd name="connsiteY244" fmla="*/ 204720 h 1095295"/>
                <a:gd name="connsiteX245" fmla="*/ 1198912 w 5413267"/>
                <a:gd name="connsiteY245" fmla="*/ 213694 h 1095295"/>
                <a:gd name="connsiteX246" fmla="*/ 1214910 w 5413267"/>
                <a:gd name="connsiteY246" fmla="*/ 222895 h 1095295"/>
                <a:gd name="connsiteX247" fmla="*/ 1235242 w 5413267"/>
                <a:gd name="connsiteY247" fmla="*/ 236335 h 1095295"/>
                <a:gd name="connsiteX248" fmla="*/ 1240822 w 5413267"/>
                <a:gd name="connsiteY248" fmla="*/ 241070 h 1095295"/>
                <a:gd name="connsiteX249" fmla="*/ 1260433 w 5413267"/>
                <a:gd name="connsiteY249" fmla="*/ 259245 h 1095295"/>
                <a:gd name="connsiteX250" fmla="*/ 1271573 w 5413267"/>
                <a:gd name="connsiteY250" fmla="*/ 270916 h 1095295"/>
                <a:gd name="connsiteX251" fmla="*/ 1277141 w 5413267"/>
                <a:gd name="connsiteY251" fmla="*/ 277420 h 1095295"/>
                <a:gd name="connsiteX252" fmla="*/ 1291575 w 5413267"/>
                <a:gd name="connsiteY252" fmla="*/ 295595 h 1095295"/>
                <a:gd name="connsiteX253" fmla="*/ 1305436 w 5413267"/>
                <a:gd name="connsiteY253" fmla="*/ 313770 h 1095295"/>
                <a:gd name="connsiteX254" fmla="*/ 1307904 w 5413267"/>
                <a:gd name="connsiteY254" fmla="*/ 317295 h 1095295"/>
                <a:gd name="connsiteX255" fmla="*/ 1318238 w 5413267"/>
                <a:gd name="connsiteY255" fmla="*/ 331945 h 1095295"/>
                <a:gd name="connsiteX256" fmla="*/ 1330760 w 5413267"/>
                <a:gd name="connsiteY256" fmla="*/ 350120 h 1095295"/>
                <a:gd name="connsiteX257" fmla="*/ 1343622 w 5413267"/>
                <a:gd name="connsiteY257" fmla="*/ 368295 h 1095295"/>
                <a:gd name="connsiteX258" fmla="*/ 1344234 w 5413267"/>
                <a:gd name="connsiteY258" fmla="*/ 369275 h 1095295"/>
                <a:gd name="connsiteX259" fmla="*/ 1355759 w 5413267"/>
                <a:gd name="connsiteY259" fmla="*/ 386470 h 1095295"/>
                <a:gd name="connsiteX260" fmla="*/ 1368282 w 5413267"/>
                <a:gd name="connsiteY260" fmla="*/ 404645 h 1095295"/>
                <a:gd name="connsiteX261" fmla="*/ 1380565 w 5413267"/>
                <a:gd name="connsiteY261" fmla="*/ 422444 h 1095295"/>
                <a:gd name="connsiteX262" fmla="*/ 1380836 w 5413267"/>
                <a:gd name="connsiteY262" fmla="*/ 422820 h 1095295"/>
                <a:gd name="connsiteX263" fmla="*/ 1391034 w 5413267"/>
                <a:gd name="connsiteY263" fmla="*/ 440995 h 1095295"/>
                <a:gd name="connsiteX264" fmla="*/ 1400053 w 5413267"/>
                <a:gd name="connsiteY264" fmla="*/ 459170 h 1095295"/>
                <a:gd name="connsiteX265" fmla="*/ 1406909 w 5413267"/>
                <a:gd name="connsiteY265" fmla="*/ 477345 h 1095295"/>
                <a:gd name="connsiteX266" fmla="*/ 1409887 w 5413267"/>
                <a:gd name="connsiteY266" fmla="*/ 495520 h 1095295"/>
                <a:gd name="connsiteX267" fmla="*/ 1413049 w 5413267"/>
                <a:gd name="connsiteY267" fmla="*/ 513695 h 1095295"/>
                <a:gd name="connsiteX268" fmla="*/ 1415040 w 5413267"/>
                <a:gd name="connsiteY268" fmla="*/ 531870 h 1095295"/>
                <a:gd name="connsiteX269" fmla="*/ 1416896 w 5413267"/>
                <a:gd name="connsiteY269" fmla="*/ 541283 h 1095295"/>
                <a:gd name="connsiteX270" fmla="*/ 1418166 w 5413267"/>
                <a:gd name="connsiteY270" fmla="*/ 550045 h 1095295"/>
                <a:gd name="connsiteX271" fmla="*/ 1423822 w 5413267"/>
                <a:gd name="connsiteY271" fmla="*/ 568220 h 1095295"/>
                <a:gd name="connsiteX272" fmla="*/ 1433074 w 5413267"/>
                <a:gd name="connsiteY272" fmla="*/ 586395 h 1095295"/>
                <a:gd name="connsiteX273" fmla="*/ 1446310 w 5413267"/>
                <a:gd name="connsiteY273" fmla="*/ 604570 h 1095295"/>
                <a:gd name="connsiteX274" fmla="*/ 1453226 w 5413267"/>
                <a:gd name="connsiteY274" fmla="*/ 611712 h 1095295"/>
                <a:gd name="connsiteX275" fmla="*/ 1462586 w 5413267"/>
                <a:gd name="connsiteY275" fmla="*/ 622745 h 1095295"/>
                <a:gd name="connsiteX276" fmla="*/ 1483663 w 5413267"/>
                <a:gd name="connsiteY276" fmla="*/ 640920 h 1095295"/>
                <a:gd name="connsiteX277" fmla="*/ 1489557 w 5413267"/>
                <a:gd name="connsiteY277" fmla="*/ 645081 h 1095295"/>
                <a:gd name="connsiteX278" fmla="*/ 1510208 w 5413267"/>
                <a:gd name="connsiteY278" fmla="*/ 659095 h 1095295"/>
                <a:gd name="connsiteX279" fmla="*/ 1525888 w 5413267"/>
                <a:gd name="connsiteY279" fmla="*/ 667653 h 1095295"/>
                <a:gd name="connsiteX280" fmla="*/ 1546402 w 5413267"/>
                <a:gd name="connsiteY280" fmla="*/ 677270 h 1095295"/>
                <a:gd name="connsiteX281" fmla="*/ 1562218 w 5413267"/>
                <a:gd name="connsiteY281" fmla="*/ 683339 h 1095295"/>
                <a:gd name="connsiteX282" fmla="*/ 1598549 w 5413267"/>
                <a:gd name="connsiteY282" fmla="*/ 693338 h 1095295"/>
                <a:gd name="connsiteX283" fmla="*/ 1610613 w 5413267"/>
                <a:gd name="connsiteY283" fmla="*/ 695445 h 1095295"/>
                <a:gd name="connsiteX284" fmla="*/ 1634880 w 5413267"/>
                <a:gd name="connsiteY284" fmla="*/ 699000 h 1095295"/>
                <a:gd name="connsiteX285" fmla="*/ 1671210 w 5413267"/>
                <a:gd name="connsiteY285" fmla="*/ 702491 h 1095295"/>
                <a:gd name="connsiteX286" fmla="*/ 1707541 w 5413267"/>
                <a:gd name="connsiteY286" fmla="*/ 704377 h 1095295"/>
                <a:gd name="connsiteX287" fmla="*/ 1743872 w 5413267"/>
                <a:gd name="connsiteY287" fmla="*/ 705868 h 1095295"/>
                <a:gd name="connsiteX288" fmla="*/ 1780202 w 5413267"/>
                <a:gd name="connsiteY288" fmla="*/ 707888 h 1095295"/>
                <a:gd name="connsiteX289" fmla="*/ 1816533 w 5413267"/>
                <a:gd name="connsiteY289" fmla="*/ 710994 h 1095295"/>
                <a:gd name="connsiteX290" fmla="*/ 1838941 w 5413267"/>
                <a:gd name="connsiteY290" fmla="*/ 713620 h 1095295"/>
                <a:gd name="connsiteX291" fmla="*/ 1852864 w 5413267"/>
                <a:gd name="connsiteY291" fmla="*/ 715158 h 1095295"/>
                <a:gd name="connsiteX292" fmla="*/ 1889194 w 5413267"/>
                <a:gd name="connsiteY292" fmla="*/ 720725 h 1095295"/>
                <a:gd name="connsiteX293" fmla="*/ 1925525 w 5413267"/>
                <a:gd name="connsiteY293" fmla="*/ 727737 h 1095295"/>
                <a:gd name="connsiteX294" fmla="*/ 1943798 w 5413267"/>
                <a:gd name="connsiteY294" fmla="*/ 731795 h 1095295"/>
                <a:gd name="connsiteX295" fmla="*/ 1961855 w 5413267"/>
                <a:gd name="connsiteY295" fmla="*/ 735790 h 1095295"/>
                <a:gd name="connsiteX296" fmla="*/ 1998186 w 5413267"/>
                <a:gd name="connsiteY296" fmla="*/ 744425 h 1095295"/>
                <a:gd name="connsiteX297" fmla="*/ 2022191 w 5413267"/>
                <a:gd name="connsiteY297" fmla="*/ 749970 h 1095295"/>
                <a:gd name="connsiteX298" fmla="*/ 2034517 w 5413267"/>
                <a:gd name="connsiteY298" fmla="*/ 752801 h 1095295"/>
                <a:gd name="connsiteX299" fmla="*/ 2070848 w 5413267"/>
                <a:gd name="connsiteY299" fmla="*/ 759623 h 1095295"/>
                <a:gd name="connsiteX300" fmla="*/ 2107178 w 5413267"/>
                <a:gd name="connsiteY300" fmla="*/ 763854 h 1095295"/>
                <a:gd name="connsiteX301" fmla="*/ 2143509 w 5413267"/>
                <a:gd name="connsiteY301" fmla="*/ 764250 h 1095295"/>
                <a:gd name="connsiteX302" fmla="*/ 2179839 w 5413267"/>
                <a:gd name="connsiteY302" fmla="*/ 759645 h 1095295"/>
                <a:gd name="connsiteX303" fmla="*/ 2214702 w 5413267"/>
                <a:gd name="connsiteY303" fmla="*/ 749970 h 1095295"/>
                <a:gd name="connsiteX304" fmla="*/ 2216170 w 5413267"/>
                <a:gd name="connsiteY304" fmla="*/ 749481 h 1095295"/>
                <a:gd name="connsiteX305" fmla="*/ 2252501 w 5413267"/>
                <a:gd name="connsiteY305" fmla="*/ 732017 h 1095295"/>
                <a:gd name="connsiteX306" fmla="*/ 2252872 w 5413267"/>
                <a:gd name="connsiteY306" fmla="*/ 731795 h 1095295"/>
                <a:gd name="connsiteX307" fmla="*/ 2277180 w 5413267"/>
                <a:gd name="connsiteY307" fmla="*/ 713620 h 1095295"/>
                <a:gd name="connsiteX308" fmla="*/ 2288832 w 5413267"/>
                <a:gd name="connsiteY308" fmla="*/ 702302 h 1095295"/>
                <a:gd name="connsiteX309" fmla="*/ 2295298 w 5413267"/>
                <a:gd name="connsiteY309" fmla="*/ 695445 h 1095295"/>
                <a:gd name="connsiteX310" fmla="*/ 2306731 w 5413267"/>
                <a:gd name="connsiteY310" fmla="*/ 677270 h 1095295"/>
                <a:gd name="connsiteX311" fmla="*/ 2313440 w 5413267"/>
                <a:gd name="connsiteY311" fmla="*/ 659095 h 1095295"/>
                <a:gd name="connsiteX312" fmla="*/ 2315042 w 5413267"/>
                <a:gd name="connsiteY312" fmla="*/ 640920 h 1095295"/>
                <a:gd name="connsiteX313" fmla="*/ 2312610 w 5413267"/>
                <a:gd name="connsiteY313" fmla="*/ 622745 h 1095295"/>
                <a:gd name="connsiteX314" fmla="*/ 2306370 w 5413267"/>
                <a:gd name="connsiteY314" fmla="*/ 604570 h 1095295"/>
                <a:gd name="connsiteX315" fmla="*/ 2297173 w 5413267"/>
                <a:gd name="connsiteY315" fmla="*/ 586395 h 1095295"/>
                <a:gd name="connsiteX316" fmla="*/ 2288832 w 5413267"/>
                <a:gd name="connsiteY316" fmla="*/ 572241 h 1095295"/>
                <a:gd name="connsiteX317" fmla="*/ 2286459 w 5413267"/>
                <a:gd name="connsiteY317" fmla="*/ 568220 h 1095295"/>
                <a:gd name="connsiteX318" fmla="*/ 2275538 w 5413267"/>
                <a:gd name="connsiteY318" fmla="*/ 550045 h 1095295"/>
                <a:gd name="connsiteX319" fmla="*/ 2265183 w 5413267"/>
                <a:gd name="connsiteY319" fmla="*/ 531870 h 1095295"/>
                <a:gd name="connsiteX320" fmla="*/ 2256601 w 5413267"/>
                <a:gd name="connsiteY320" fmla="*/ 513695 h 1095295"/>
                <a:gd name="connsiteX321" fmla="*/ 2252501 w 5413267"/>
                <a:gd name="connsiteY321" fmla="*/ 500821 h 1095295"/>
                <a:gd name="connsiteX322" fmla="*/ 2250787 w 5413267"/>
                <a:gd name="connsiteY322" fmla="*/ 495520 h 1095295"/>
                <a:gd name="connsiteX323" fmla="*/ 2248110 w 5413267"/>
                <a:gd name="connsiteY323" fmla="*/ 477345 h 1095295"/>
                <a:gd name="connsiteX324" fmla="*/ 2251707 w 5413267"/>
                <a:gd name="connsiteY324" fmla="*/ 459170 h 1095295"/>
                <a:gd name="connsiteX325" fmla="*/ 2252501 w 5413267"/>
                <a:gd name="connsiteY325" fmla="*/ 457626 h 1095295"/>
                <a:gd name="connsiteX326" fmla="*/ 2262680 w 5413267"/>
                <a:gd name="connsiteY326" fmla="*/ 440995 h 1095295"/>
                <a:gd name="connsiteX327" fmla="*/ 2286106 w 5413267"/>
                <a:gd name="connsiteY327" fmla="*/ 422820 h 1095295"/>
                <a:gd name="connsiteX328" fmla="*/ 2288832 w 5413267"/>
                <a:gd name="connsiteY328" fmla="*/ 421469 h 1095295"/>
                <a:gd name="connsiteX329" fmla="*/ 2325162 w 5413267"/>
                <a:gd name="connsiteY329" fmla="*/ 406703 h 1095295"/>
                <a:gd name="connsiteX330" fmla="*/ 2331282 w 5413267"/>
                <a:gd name="connsiteY330" fmla="*/ 404645 h 1095295"/>
                <a:gd name="connsiteX331" fmla="*/ 2361493 w 5413267"/>
                <a:gd name="connsiteY331" fmla="*/ 397093 h 1095295"/>
                <a:gd name="connsiteX332" fmla="*/ 2397824 w 5413267"/>
                <a:gd name="connsiteY332" fmla="*/ 389104 h 1095295"/>
                <a:gd name="connsiteX333" fmla="*/ 2410960 w 5413267"/>
                <a:gd name="connsiteY333" fmla="*/ 386470 h 1095295"/>
                <a:gd name="connsiteX334" fmla="*/ 2434154 w 5413267"/>
                <a:gd name="connsiteY334" fmla="*/ 382485 h 1095295"/>
                <a:gd name="connsiteX335" fmla="*/ 2470485 w 5413267"/>
                <a:gd name="connsiteY335" fmla="*/ 376941 h 1095295"/>
                <a:gd name="connsiteX336" fmla="*/ 2506815 w 5413267"/>
                <a:gd name="connsiteY336" fmla="*/ 372336 h 1095295"/>
                <a:gd name="connsiteX337" fmla="*/ 2543146 w 5413267"/>
                <a:gd name="connsiteY337" fmla="*/ 368844 h 1095295"/>
                <a:gd name="connsiteX338" fmla="*/ 2554680 w 5413267"/>
                <a:gd name="connsiteY338" fmla="*/ 368295 h 1095295"/>
                <a:gd name="connsiteX339" fmla="*/ 2579477 w 5413267"/>
                <a:gd name="connsiteY339" fmla="*/ 367137 h 1095295"/>
                <a:gd name="connsiteX340" fmla="*/ 2615808 w 5413267"/>
                <a:gd name="connsiteY340" fmla="*/ 367917 h 1095295"/>
                <a:gd name="connsiteX341" fmla="*/ 2619321 w 5413267"/>
                <a:gd name="connsiteY341" fmla="*/ 368295 h 1095295"/>
                <a:gd name="connsiteX342" fmla="*/ 2652138 w 5413267"/>
                <a:gd name="connsiteY342" fmla="*/ 372001 h 1095295"/>
                <a:gd name="connsiteX343" fmla="*/ 2688469 w 5413267"/>
                <a:gd name="connsiteY343" fmla="*/ 379997 h 1095295"/>
                <a:gd name="connsiteX344" fmla="*/ 2707810 w 5413267"/>
                <a:gd name="connsiteY344" fmla="*/ 386470 h 1095295"/>
                <a:gd name="connsiteX345" fmla="*/ 2724799 w 5413267"/>
                <a:gd name="connsiteY345" fmla="*/ 392432 h 1095295"/>
                <a:gd name="connsiteX346" fmla="*/ 2751654 w 5413267"/>
                <a:gd name="connsiteY346" fmla="*/ 404645 h 1095295"/>
                <a:gd name="connsiteX347" fmla="*/ 2761130 w 5413267"/>
                <a:gd name="connsiteY347" fmla="*/ 409162 h 1095295"/>
                <a:gd name="connsiteX348" fmla="*/ 2785500 w 5413267"/>
                <a:gd name="connsiteY348" fmla="*/ 422820 h 1095295"/>
                <a:gd name="connsiteX349" fmla="*/ 2797461 w 5413267"/>
                <a:gd name="connsiteY349" fmla="*/ 429784 h 1095295"/>
                <a:gd name="connsiteX350" fmla="*/ 2815825 w 5413267"/>
                <a:gd name="connsiteY350" fmla="*/ 440995 h 1095295"/>
                <a:gd name="connsiteX351" fmla="*/ 2833791 w 5413267"/>
                <a:gd name="connsiteY351" fmla="*/ 452557 h 1095295"/>
                <a:gd name="connsiteX352" fmla="*/ 2844468 w 5413267"/>
                <a:gd name="connsiteY352" fmla="*/ 459170 h 1095295"/>
                <a:gd name="connsiteX353" fmla="*/ 2870122 w 5413267"/>
                <a:gd name="connsiteY353" fmla="*/ 475972 h 1095295"/>
                <a:gd name="connsiteX354" fmla="*/ 2872463 w 5413267"/>
                <a:gd name="connsiteY354" fmla="*/ 477345 h 1095295"/>
                <a:gd name="connsiteX355" fmla="*/ 2902954 w 5413267"/>
                <a:gd name="connsiteY355" fmla="*/ 495520 h 1095295"/>
                <a:gd name="connsiteX356" fmla="*/ 2906453 w 5413267"/>
                <a:gd name="connsiteY356" fmla="*/ 497754 h 1095295"/>
                <a:gd name="connsiteX357" fmla="*/ 2934464 w 5413267"/>
                <a:gd name="connsiteY357" fmla="*/ 513695 h 1095295"/>
                <a:gd name="connsiteX358" fmla="*/ 2942783 w 5413267"/>
                <a:gd name="connsiteY358" fmla="*/ 518725 h 1095295"/>
                <a:gd name="connsiteX359" fmla="*/ 2969292 w 5413267"/>
                <a:gd name="connsiteY359" fmla="*/ 531870 h 1095295"/>
                <a:gd name="connsiteX360" fmla="*/ 2979114 w 5413267"/>
                <a:gd name="connsiteY360" fmla="*/ 537302 h 1095295"/>
                <a:gd name="connsiteX361" fmla="*/ 3005703 w 5413267"/>
                <a:gd name="connsiteY361" fmla="*/ 550045 h 1095295"/>
                <a:gd name="connsiteX362" fmla="*/ 3015445 w 5413267"/>
                <a:gd name="connsiteY362" fmla="*/ 555318 h 1095295"/>
                <a:gd name="connsiteX363" fmla="*/ 3042383 w 5413267"/>
                <a:gd name="connsiteY363" fmla="*/ 568220 h 1095295"/>
                <a:gd name="connsiteX364" fmla="*/ 3051775 w 5413267"/>
                <a:gd name="connsiteY364" fmla="*/ 573895 h 1095295"/>
                <a:gd name="connsiteX365" fmla="*/ 3074082 w 5413267"/>
                <a:gd name="connsiteY365" fmla="*/ 586395 h 1095295"/>
                <a:gd name="connsiteX366" fmla="*/ 3088106 w 5413267"/>
                <a:gd name="connsiteY366" fmla="*/ 596882 h 1095295"/>
                <a:gd name="connsiteX367" fmla="*/ 3098316 w 5413267"/>
                <a:gd name="connsiteY367" fmla="*/ 604570 h 1095295"/>
                <a:gd name="connsiteX368" fmla="*/ 3116824 w 5413267"/>
                <a:gd name="connsiteY368" fmla="*/ 622745 h 1095295"/>
                <a:gd name="connsiteX369" fmla="*/ 3124437 w 5413267"/>
                <a:gd name="connsiteY369" fmla="*/ 633736 h 1095295"/>
                <a:gd name="connsiteX370" fmla="*/ 3129274 w 5413267"/>
                <a:gd name="connsiteY370" fmla="*/ 640920 h 1095295"/>
                <a:gd name="connsiteX371" fmla="*/ 3137483 w 5413267"/>
                <a:gd name="connsiteY371" fmla="*/ 659095 h 1095295"/>
                <a:gd name="connsiteX372" fmla="*/ 3141257 w 5413267"/>
                <a:gd name="connsiteY372" fmla="*/ 677270 h 1095295"/>
                <a:gd name="connsiteX373" fmla="*/ 3140227 w 5413267"/>
                <a:gd name="connsiteY373" fmla="*/ 695445 h 1095295"/>
                <a:gd name="connsiteX374" fmla="*/ 3134559 w 5413267"/>
                <a:gd name="connsiteY374" fmla="*/ 713620 h 1095295"/>
                <a:gd name="connsiteX375" fmla="*/ 3124437 w 5413267"/>
                <a:gd name="connsiteY375" fmla="*/ 727246 h 1095295"/>
                <a:gd name="connsiteX376" fmla="*/ 3120760 w 5413267"/>
                <a:gd name="connsiteY376" fmla="*/ 731795 h 1095295"/>
                <a:gd name="connsiteX377" fmla="*/ 3097085 w 5413267"/>
                <a:gd name="connsiteY377" fmla="*/ 749970 h 1095295"/>
                <a:gd name="connsiteX378" fmla="*/ 3088106 w 5413267"/>
                <a:gd name="connsiteY378" fmla="*/ 755114 h 1095295"/>
                <a:gd name="connsiteX379" fmla="*/ 3062704 w 5413267"/>
                <a:gd name="connsiteY379" fmla="*/ 768145 h 1095295"/>
                <a:gd name="connsiteX380" fmla="*/ 3051775 w 5413267"/>
                <a:gd name="connsiteY380" fmla="*/ 772487 h 1095295"/>
                <a:gd name="connsiteX381" fmla="*/ 3015445 w 5413267"/>
                <a:gd name="connsiteY381" fmla="*/ 786240 h 1095295"/>
                <a:gd name="connsiteX382" fmla="*/ 3015216 w 5413267"/>
                <a:gd name="connsiteY382" fmla="*/ 786320 h 1095295"/>
                <a:gd name="connsiteX383" fmla="*/ 2979114 w 5413267"/>
                <a:gd name="connsiteY383" fmla="*/ 797985 h 1095295"/>
                <a:gd name="connsiteX384" fmla="*/ 2960043 w 5413267"/>
                <a:gd name="connsiteY384" fmla="*/ 804495 h 1095295"/>
                <a:gd name="connsiteX385" fmla="*/ 2942783 w 5413267"/>
                <a:gd name="connsiteY385" fmla="*/ 810768 h 1095295"/>
                <a:gd name="connsiteX386" fmla="*/ 2916347 w 5413267"/>
                <a:gd name="connsiteY386" fmla="*/ 822670 h 1095295"/>
                <a:gd name="connsiteX387" fmla="*/ 2906453 w 5413267"/>
                <a:gd name="connsiteY387" fmla="*/ 828146 h 1095295"/>
                <a:gd name="connsiteX388" fmla="*/ 2888996 w 5413267"/>
                <a:gd name="connsiteY388" fmla="*/ 840845 h 1095295"/>
                <a:gd name="connsiteX389" fmla="*/ 2872447 w 5413267"/>
                <a:gd name="connsiteY389" fmla="*/ 859020 h 1095295"/>
                <a:gd name="connsiteX390" fmla="*/ 2870122 w 5413267"/>
                <a:gd name="connsiteY390" fmla="*/ 863754 h 1095295"/>
                <a:gd name="connsiteX391" fmla="*/ 2865174 w 5413267"/>
                <a:gd name="connsiteY391" fmla="*/ 877195 h 1095295"/>
                <a:gd name="connsiteX392" fmla="*/ 2863137 w 5413267"/>
                <a:gd name="connsiteY392" fmla="*/ 895370 h 1095295"/>
                <a:gd name="connsiteX393" fmla="*/ 2866131 w 5413267"/>
                <a:gd name="connsiteY393" fmla="*/ 913545 h 1095295"/>
                <a:gd name="connsiteX394" fmla="*/ 2870122 w 5413267"/>
                <a:gd name="connsiteY394" fmla="*/ 922975 h 1095295"/>
                <a:gd name="connsiteX395" fmla="*/ 2874247 w 5413267"/>
                <a:gd name="connsiteY395" fmla="*/ 931720 h 1095295"/>
                <a:gd name="connsiteX396" fmla="*/ 2886431 w 5413267"/>
                <a:gd name="connsiteY396" fmla="*/ 949895 h 1095295"/>
                <a:gd name="connsiteX397" fmla="*/ 2902459 w 5413267"/>
                <a:gd name="connsiteY397" fmla="*/ 968070 h 1095295"/>
                <a:gd name="connsiteX398" fmla="*/ 2906453 w 5413267"/>
                <a:gd name="connsiteY398" fmla="*/ 971870 h 1095295"/>
                <a:gd name="connsiteX399" fmla="*/ 2922398 w 5413267"/>
                <a:gd name="connsiteY399" fmla="*/ 986245 h 1095295"/>
                <a:gd name="connsiteX400" fmla="*/ 2942783 w 5413267"/>
                <a:gd name="connsiteY400" fmla="*/ 1003073 h 1095295"/>
                <a:gd name="connsiteX401" fmla="*/ 2944483 w 5413267"/>
                <a:gd name="connsiteY401" fmla="*/ 1004420 h 1095295"/>
                <a:gd name="connsiteX402" fmla="*/ 2969139 w 5413267"/>
                <a:gd name="connsiteY402" fmla="*/ 1022595 h 1095295"/>
                <a:gd name="connsiteX403" fmla="*/ 2979114 w 5413267"/>
                <a:gd name="connsiteY403" fmla="*/ 1029908 h 1095295"/>
                <a:gd name="connsiteX404" fmla="*/ 2994171 w 5413267"/>
                <a:gd name="connsiteY404" fmla="*/ 1040770 h 1095295"/>
                <a:gd name="connsiteX405" fmla="*/ 3015445 w 5413267"/>
                <a:gd name="connsiteY405" fmla="*/ 1056483 h 1095295"/>
                <a:gd name="connsiteX406" fmla="*/ 3018964 w 5413267"/>
                <a:gd name="connsiteY406" fmla="*/ 1058945 h 1095295"/>
                <a:gd name="connsiteX407" fmla="*/ 3044114 w 5413267"/>
                <a:gd name="connsiteY407" fmla="*/ 1077120 h 1095295"/>
                <a:gd name="connsiteX408" fmla="*/ 3051775 w 5413267"/>
                <a:gd name="connsiteY408" fmla="*/ 1083046 h 1095295"/>
                <a:gd name="connsiteX409" fmla="*/ 3068743 w 5413267"/>
                <a:gd name="connsiteY409" fmla="*/ 1095295 h 1095295"/>
                <a:gd name="connsiteX410" fmla="*/ 871936 w 5413267"/>
                <a:gd name="connsiteY410" fmla="*/ 895429 h 1095295"/>
                <a:gd name="connsiteX411" fmla="*/ 908266 w 5413267"/>
                <a:gd name="connsiteY411" fmla="*/ 902368 h 1095295"/>
                <a:gd name="connsiteX412" fmla="*/ 944597 w 5413267"/>
                <a:gd name="connsiteY412" fmla="*/ 904103 h 1095295"/>
                <a:gd name="connsiteX413" fmla="*/ 980928 w 5413267"/>
                <a:gd name="connsiteY413" fmla="*/ 899943 h 1095295"/>
                <a:gd name="connsiteX414" fmla="*/ 995974 w 5413267"/>
                <a:gd name="connsiteY414" fmla="*/ 895370 h 1095295"/>
                <a:gd name="connsiteX415" fmla="*/ 1017258 w 5413267"/>
                <a:gd name="connsiteY415" fmla="*/ 887836 h 1095295"/>
                <a:gd name="connsiteX416" fmla="*/ 1035274 w 5413267"/>
                <a:gd name="connsiteY416" fmla="*/ 877195 h 1095295"/>
                <a:gd name="connsiteX417" fmla="*/ 1053589 w 5413267"/>
                <a:gd name="connsiteY417" fmla="*/ 864173 h 1095295"/>
                <a:gd name="connsiteX418" fmla="*/ 1058948 w 5413267"/>
                <a:gd name="connsiteY418" fmla="*/ 859020 h 1095295"/>
                <a:gd name="connsiteX419" fmla="*/ 1075285 w 5413267"/>
                <a:gd name="connsiteY419" fmla="*/ 840845 h 1095295"/>
                <a:gd name="connsiteX420" fmla="*/ 1089435 w 5413267"/>
                <a:gd name="connsiteY420" fmla="*/ 822670 h 1095295"/>
                <a:gd name="connsiteX421" fmla="*/ 1089920 w 5413267"/>
                <a:gd name="connsiteY421" fmla="*/ 821966 h 1095295"/>
                <a:gd name="connsiteX422" fmla="*/ 1100273 w 5413267"/>
                <a:gd name="connsiteY422" fmla="*/ 804495 h 1095295"/>
                <a:gd name="connsiteX423" fmla="*/ 1110475 w 5413267"/>
                <a:gd name="connsiteY423" fmla="*/ 786320 h 1095295"/>
                <a:gd name="connsiteX424" fmla="*/ 1120573 w 5413267"/>
                <a:gd name="connsiteY424" fmla="*/ 768145 h 1095295"/>
                <a:gd name="connsiteX425" fmla="*/ 1126250 w 5413267"/>
                <a:gd name="connsiteY425" fmla="*/ 758000 h 1095295"/>
                <a:gd name="connsiteX426" fmla="*/ 1130694 w 5413267"/>
                <a:gd name="connsiteY426" fmla="*/ 749970 h 1095295"/>
                <a:gd name="connsiteX427" fmla="*/ 1141089 w 5413267"/>
                <a:gd name="connsiteY427" fmla="*/ 731795 h 1095295"/>
                <a:gd name="connsiteX428" fmla="*/ 1151897 w 5413267"/>
                <a:gd name="connsiteY428" fmla="*/ 713620 h 1095295"/>
                <a:gd name="connsiteX429" fmla="*/ 1162581 w 5413267"/>
                <a:gd name="connsiteY429" fmla="*/ 696216 h 1095295"/>
                <a:gd name="connsiteX430" fmla="*/ 1163117 w 5413267"/>
                <a:gd name="connsiteY430" fmla="*/ 695445 h 1095295"/>
                <a:gd name="connsiteX431" fmla="*/ 1176094 w 5413267"/>
                <a:gd name="connsiteY431" fmla="*/ 677270 h 1095295"/>
                <a:gd name="connsiteX432" fmla="*/ 1188491 w 5413267"/>
                <a:gd name="connsiteY432" fmla="*/ 659095 h 1095295"/>
                <a:gd name="connsiteX433" fmla="*/ 1198912 w 5413267"/>
                <a:gd name="connsiteY433" fmla="*/ 643169 h 1095295"/>
                <a:gd name="connsiteX434" fmla="*/ 1200829 w 5413267"/>
                <a:gd name="connsiteY434" fmla="*/ 640920 h 1095295"/>
                <a:gd name="connsiteX435" fmla="*/ 1214189 w 5413267"/>
                <a:gd name="connsiteY435" fmla="*/ 622745 h 1095295"/>
                <a:gd name="connsiteX436" fmla="*/ 1225531 w 5413267"/>
                <a:gd name="connsiteY436" fmla="*/ 604570 h 1095295"/>
                <a:gd name="connsiteX437" fmla="*/ 1233820 w 5413267"/>
                <a:gd name="connsiteY437" fmla="*/ 586395 h 1095295"/>
                <a:gd name="connsiteX438" fmla="*/ 1235242 w 5413267"/>
                <a:gd name="connsiteY438" fmla="*/ 580530 h 1095295"/>
                <a:gd name="connsiteX439" fmla="*/ 1240012 w 5413267"/>
                <a:gd name="connsiteY439" fmla="*/ 568220 h 1095295"/>
                <a:gd name="connsiteX440" fmla="*/ 1238222 w 5413267"/>
                <a:gd name="connsiteY440" fmla="*/ 550045 h 1095295"/>
                <a:gd name="connsiteX441" fmla="*/ 1235242 w 5413267"/>
                <a:gd name="connsiteY441" fmla="*/ 544093 h 1095295"/>
                <a:gd name="connsiteX442" fmla="*/ 1230638 w 5413267"/>
                <a:gd name="connsiteY442" fmla="*/ 531870 h 1095295"/>
                <a:gd name="connsiteX443" fmla="*/ 1213513 w 5413267"/>
                <a:gd name="connsiteY443" fmla="*/ 513695 h 1095295"/>
                <a:gd name="connsiteX444" fmla="*/ 1198912 w 5413267"/>
                <a:gd name="connsiteY444" fmla="*/ 505117 h 1095295"/>
                <a:gd name="connsiteX445" fmla="*/ 1183779 w 5413267"/>
                <a:gd name="connsiteY445" fmla="*/ 495520 h 1095295"/>
                <a:gd name="connsiteX446" fmla="*/ 1162581 w 5413267"/>
                <a:gd name="connsiteY446" fmla="*/ 486771 h 1095295"/>
                <a:gd name="connsiteX447" fmla="*/ 1138800 w 5413267"/>
                <a:gd name="connsiteY447" fmla="*/ 477345 h 1095295"/>
                <a:gd name="connsiteX448" fmla="*/ 1126250 w 5413267"/>
                <a:gd name="connsiteY448" fmla="*/ 473473 h 1095295"/>
                <a:gd name="connsiteX449" fmla="*/ 1089920 w 5413267"/>
                <a:gd name="connsiteY449" fmla="*/ 462982 h 1095295"/>
                <a:gd name="connsiteX450" fmla="*/ 1075703 w 5413267"/>
                <a:gd name="connsiteY450" fmla="*/ 459170 h 1095295"/>
                <a:gd name="connsiteX451" fmla="*/ 1053589 w 5413267"/>
                <a:gd name="connsiteY451" fmla="*/ 453892 h 1095295"/>
                <a:gd name="connsiteX452" fmla="*/ 1017258 w 5413267"/>
                <a:gd name="connsiteY452" fmla="*/ 445718 h 1095295"/>
                <a:gd name="connsiteX453" fmla="*/ 991932 w 5413267"/>
                <a:gd name="connsiteY453" fmla="*/ 440995 h 1095295"/>
                <a:gd name="connsiteX454" fmla="*/ 980928 w 5413267"/>
                <a:gd name="connsiteY454" fmla="*/ 438866 h 1095295"/>
                <a:gd name="connsiteX455" fmla="*/ 944597 w 5413267"/>
                <a:gd name="connsiteY455" fmla="*/ 432762 h 1095295"/>
                <a:gd name="connsiteX456" fmla="*/ 908266 w 5413267"/>
                <a:gd name="connsiteY456" fmla="*/ 428256 h 1095295"/>
                <a:gd name="connsiteX457" fmla="*/ 871936 w 5413267"/>
                <a:gd name="connsiteY457" fmla="*/ 425882 h 1095295"/>
                <a:gd name="connsiteX458" fmla="*/ 835605 w 5413267"/>
                <a:gd name="connsiteY458" fmla="*/ 426329 h 1095295"/>
                <a:gd name="connsiteX459" fmla="*/ 799274 w 5413267"/>
                <a:gd name="connsiteY459" fmla="*/ 431131 h 1095295"/>
                <a:gd name="connsiteX460" fmla="*/ 768575 w 5413267"/>
                <a:gd name="connsiteY460" fmla="*/ 440995 h 1095295"/>
                <a:gd name="connsiteX461" fmla="*/ 762944 w 5413267"/>
                <a:gd name="connsiteY461" fmla="*/ 443171 h 1095295"/>
                <a:gd name="connsiteX462" fmla="*/ 735296 w 5413267"/>
                <a:gd name="connsiteY462" fmla="*/ 459170 h 1095295"/>
                <a:gd name="connsiteX463" fmla="*/ 726613 w 5413267"/>
                <a:gd name="connsiteY463" fmla="*/ 465844 h 1095295"/>
                <a:gd name="connsiteX464" fmla="*/ 713961 w 5413267"/>
                <a:gd name="connsiteY464" fmla="*/ 477345 h 1095295"/>
                <a:gd name="connsiteX465" fmla="*/ 699322 w 5413267"/>
                <a:gd name="connsiteY465" fmla="*/ 495520 h 1095295"/>
                <a:gd name="connsiteX466" fmla="*/ 690283 w 5413267"/>
                <a:gd name="connsiteY466" fmla="*/ 510368 h 1095295"/>
                <a:gd name="connsiteX467" fmla="*/ 688126 w 5413267"/>
                <a:gd name="connsiteY467" fmla="*/ 513695 h 1095295"/>
                <a:gd name="connsiteX468" fmla="*/ 678892 w 5413267"/>
                <a:gd name="connsiteY468" fmla="*/ 531870 h 1095295"/>
                <a:gd name="connsiteX469" fmla="*/ 671471 w 5413267"/>
                <a:gd name="connsiteY469" fmla="*/ 550045 h 1095295"/>
                <a:gd name="connsiteX470" fmla="*/ 666618 w 5413267"/>
                <a:gd name="connsiteY470" fmla="*/ 568220 h 1095295"/>
                <a:gd name="connsiteX471" fmla="*/ 662560 w 5413267"/>
                <a:gd name="connsiteY471" fmla="*/ 586395 h 1095295"/>
                <a:gd name="connsiteX472" fmla="*/ 660655 w 5413267"/>
                <a:gd name="connsiteY472" fmla="*/ 604570 h 1095295"/>
                <a:gd name="connsiteX473" fmla="*/ 659514 w 5413267"/>
                <a:gd name="connsiteY473" fmla="*/ 622745 h 1095295"/>
                <a:gd name="connsiteX474" fmla="*/ 659870 w 5413267"/>
                <a:gd name="connsiteY474" fmla="*/ 640920 h 1095295"/>
                <a:gd name="connsiteX475" fmla="*/ 661475 w 5413267"/>
                <a:gd name="connsiteY475" fmla="*/ 659095 h 1095295"/>
                <a:gd name="connsiteX476" fmla="*/ 664128 w 5413267"/>
                <a:gd name="connsiteY476" fmla="*/ 677270 h 1095295"/>
                <a:gd name="connsiteX477" fmla="*/ 668228 w 5413267"/>
                <a:gd name="connsiteY477" fmla="*/ 695445 h 1095295"/>
                <a:gd name="connsiteX478" fmla="*/ 673967 w 5413267"/>
                <a:gd name="connsiteY478" fmla="*/ 713620 h 1095295"/>
                <a:gd name="connsiteX479" fmla="*/ 681799 w 5413267"/>
                <a:gd name="connsiteY479" fmla="*/ 731795 h 1095295"/>
                <a:gd name="connsiteX480" fmla="*/ 690283 w 5413267"/>
                <a:gd name="connsiteY480" fmla="*/ 747822 h 1095295"/>
                <a:gd name="connsiteX481" fmla="*/ 691132 w 5413267"/>
                <a:gd name="connsiteY481" fmla="*/ 749970 h 1095295"/>
                <a:gd name="connsiteX482" fmla="*/ 700350 w 5413267"/>
                <a:gd name="connsiteY482" fmla="*/ 768145 h 1095295"/>
                <a:gd name="connsiteX483" fmla="*/ 712285 w 5413267"/>
                <a:gd name="connsiteY483" fmla="*/ 786320 h 1095295"/>
                <a:gd name="connsiteX484" fmla="*/ 726613 w 5413267"/>
                <a:gd name="connsiteY484" fmla="*/ 802934 h 1095295"/>
                <a:gd name="connsiteX485" fmla="*/ 727749 w 5413267"/>
                <a:gd name="connsiteY485" fmla="*/ 804495 h 1095295"/>
                <a:gd name="connsiteX486" fmla="*/ 744174 w 5413267"/>
                <a:gd name="connsiteY486" fmla="*/ 822670 h 1095295"/>
                <a:gd name="connsiteX487" fmla="*/ 762944 w 5413267"/>
                <a:gd name="connsiteY487" fmla="*/ 838668 h 1095295"/>
                <a:gd name="connsiteX488" fmla="*/ 765307 w 5413267"/>
                <a:gd name="connsiteY488" fmla="*/ 840845 h 1095295"/>
                <a:gd name="connsiteX489" fmla="*/ 790218 w 5413267"/>
                <a:gd name="connsiteY489" fmla="*/ 859020 h 1095295"/>
                <a:gd name="connsiteX490" fmla="*/ 799274 w 5413267"/>
                <a:gd name="connsiteY490" fmla="*/ 864163 h 1095295"/>
                <a:gd name="connsiteX491" fmla="*/ 823415 w 5413267"/>
                <a:gd name="connsiteY491" fmla="*/ 877195 h 1095295"/>
                <a:gd name="connsiteX492" fmla="*/ 835605 w 5413267"/>
                <a:gd name="connsiteY492" fmla="*/ 882563 h 1095295"/>
                <a:gd name="connsiteX493" fmla="*/ 871739 w 5413267"/>
                <a:gd name="connsiteY493" fmla="*/ 895370 h 1095295"/>
                <a:gd name="connsiteX494" fmla="*/ 871936 w 5413267"/>
                <a:gd name="connsiteY494" fmla="*/ 895429 h 1095295"/>
                <a:gd name="connsiteX495" fmla="*/ 3633066 w 5413267"/>
                <a:gd name="connsiteY495" fmla="*/ 587392 h 1095295"/>
                <a:gd name="connsiteX496" fmla="*/ 3627170 w 5413267"/>
                <a:gd name="connsiteY496" fmla="*/ 586395 h 1095295"/>
                <a:gd name="connsiteX497" fmla="*/ 3596735 w 5413267"/>
                <a:gd name="connsiteY497" fmla="*/ 584361 h 1095295"/>
                <a:gd name="connsiteX498" fmla="*/ 3560405 w 5413267"/>
                <a:gd name="connsiteY498" fmla="*/ 577867 h 1095295"/>
                <a:gd name="connsiteX499" fmla="*/ 3524074 w 5413267"/>
                <a:gd name="connsiteY499" fmla="*/ 568750 h 1095295"/>
                <a:gd name="connsiteX500" fmla="*/ 3522446 w 5413267"/>
                <a:gd name="connsiteY500" fmla="*/ 568220 h 1095295"/>
                <a:gd name="connsiteX501" fmla="*/ 3487743 w 5413267"/>
                <a:gd name="connsiteY501" fmla="*/ 560439 h 1095295"/>
                <a:gd name="connsiteX502" fmla="*/ 3451412 w 5413267"/>
                <a:gd name="connsiteY502" fmla="*/ 550829 h 1095295"/>
                <a:gd name="connsiteX503" fmla="*/ 3448775 w 5413267"/>
                <a:gd name="connsiteY503" fmla="*/ 550045 h 1095295"/>
                <a:gd name="connsiteX504" fmla="*/ 3415082 w 5413267"/>
                <a:gd name="connsiteY504" fmla="*/ 541636 h 1095295"/>
                <a:gd name="connsiteX505" fmla="*/ 3380755 w 5413267"/>
                <a:gd name="connsiteY505" fmla="*/ 531870 h 1095295"/>
                <a:gd name="connsiteX506" fmla="*/ 3378751 w 5413267"/>
                <a:gd name="connsiteY506" fmla="*/ 531312 h 1095295"/>
                <a:gd name="connsiteX507" fmla="*/ 3342420 w 5413267"/>
                <a:gd name="connsiteY507" fmla="*/ 519905 h 1095295"/>
                <a:gd name="connsiteX508" fmla="*/ 3324890 w 5413267"/>
                <a:gd name="connsiteY508" fmla="*/ 513695 h 1095295"/>
                <a:gd name="connsiteX509" fmla="*/ 3306090 w 5413267"/>
                <a:gd name="connsiteY509" fmla="*/ 506395 h 1095295"/>
                <a:gd name="connsiteX510" fmla="*/ 3284501 w 5413267"/>
                <a:gd name="connsiteY510" fmla="*/ 495520 h 1095295"/>
                <a:gd name="connsiteX511" fmla="*/ 3269759 w 5413267"/>
                <a:gd name="connsiteY511" fmla="*/ 486783 h 1095295"/>
                <a:gd name="connsiteX512" fmla="*/ 3256463 w 5413267"/>
                <a:gd name="connsiteY512" fmla="*/ 477345 h 1095295"/>
                <a:gd name="connsiteX513" fmla="*/ 3236041 w 5413267"/>
                <a:gd name="connsiteY513" fmla="*/ 459170 h 1095295"/>
                <a:gd name="connsiteX514" fmla="*/ 3233429 w 5413267"/>
                <a:gd name="connsiteY514" fmla="*/ 456437 h 1095295"/>
                <a:gd name="connsiteX515" fmla="*/ 3221014 w 5413267"/>
                <a:gd name="connsiteY515" fmla="*/ 440995 h 1095295"/>
                <a:gd name="connsiteX516" fmla="*/ 3209176 w 5413267"/>
                <a:gd name="connsiteY516" fmla="*/ 422820 h 1095295"/>
                <a:gd name="connsiteX517" fmla="*/ 3199164 w 5413267"/>
                <a:gd name="connsiteY517" fmla="*/ 404645 h 1095295"/>
                <a:gd name="connsiteX518" fmla="*/ 3197098 w 5413267"/>
                <a:gd name="connsiteY518" fmla="*/ 400725 h 1095295"/>
                <a:gd name="connsiteX519" fmla="*/ 3190001 w 5413267"/>
                <a:gd name="connsiteY519" fmla="*/ 386470 h 1095295"/>
                <a:gd name="connsiteX520" fmla="*/ 3181370 w 5413267"/>
                <a:gd name="connsiteY520" fmla="*/ 368295 h 1095295"/>
                <a:gd name="connsiteX521" fmla="*/ 3172852 w 5413267"/>
                <a:gd name="connsiteY521" fmla="*/ 350120 h 1095295"/>
                <a:gd name="connsiteX522" fmla="*/ 3164291 w 5413267"/>
                <a:gd name="connsiteY522" fmla="*/ 331945 h 1095295"/>
                <a:gd name="connsiteX523" fmla="*/ 3160767 w 5413267"/>
                <a:gd name="connsiteY523" fmla="*/ 324569 h 1095295"/>
                <a:gd name="connsiteX524" fmla="*/ 3155444 w 5413267"/>
                <a:gd name="connsiteY524" fmla="*/ 313770 h 1095295"/>
                <a:gd name="connsiteX525" fmla="*/ 3145333 w 5413267"/>
                <a:gd name="connsiteY525" fmla="*/ 295595 h 1095295"/>
                <a:gd name="connsiteX526" fmla="*/ 3134760 w 5413267"/>
                <a:gd name="connsiteY526" fmla="*/ 277420 h 1095295"/>
                <a:gd name="connsiteX527" fmla="*/ 3124437 w 5413267"/>
                <a:gd name="connsiteY527" fmla="*/ 261145 h 1095295"/>
                <a:gd name="connsiteX528" fmla="*/ 3123144 w 5413267"/>
                <a:gd name="connsiteY528" fmla="*/ 259245 h 1095295"/>
                <a:gd name="connsiteX529" fmla="*/ 3111203 w 5413267"/>
                <a:gd name="connsiteY529" fmla="*/ 241070 h 1095295"/>
                <a:gd name="connsiteX530" fmla="*/ 3098804 w 5413267"/>
                <a:gd name="connsiteY530" fmla="*/ 222895 h 1095295"/>
                <a:gd name="connsiteX531" fmla="*/ 3088106 w 5413267"/>
                <a:gd name="connsiteY531" fmla="*/ 205993 h 1095295"/>
                <a:gd name="connsiteX532" fmla="*/ 3087226 w 5413267"/>
                <a:gd name="connsiteY532" fmla="*/ 204720 h 1095295"/>
                <a:gd name="connsiteX533" fmla="*/ 3077156 w 5413267"/>
                <a:gd name="connsiteY533" fmla="*/ 186545 h 1095295"/>
                <a:gd name="connsiteX534" fmla="*/ 3070110 w 5413267"/>
                <a:gd name="connsiteY534" fmla="*/ 168370 h 1095295"/>
                <a:gd name="connsiteX535" fmla="*/ 3067711 w 5413267"/>
                <a:gd name="connsiteY535" fmla="*/ 150195 h 1095295"/>
                <a:gd name="connsiteX536" fmla="*/ 3072160 w 5413267"/>
                <a:gd name="connsiteY536" fmla="*/ 132020 h 1095295"/>
                <a:gd name="connsiteX537" fmla="*/ 3086776 w 5413267"/>
                <a:gd name="connsiteY537" fmla="*/ 113845 h 1095295"/>
                <a:gd name="connsiteX538" fmla="*/ 3088106 w 5413267"/>
                <a:gd name="connsiteY538" fmla="*/ 112831 h 1095295"/>
                <a:gd name="connsiteX539" fmla="*/ 3119738 w 5413267"/>
                <a:gd name="connsiteY539" fmla="*/ 95670 h 1095295"/>
                <a:gd name="connsiteX540" fmla="*/ 3124437 w 5413267"/>
                <a:gd name="connsiteY540" fmla="*/ 94026 h 1095295"/>
                <a:gd name="connsiteX541" fmla="*/ 3160767 w 5413267"/>
                <a:gd name="connsiteY541" fmla="*/ 85749 h 1095295"/>
                <a:gd name="connsiteX542" fmla="*/ 3197098 w 5413267"/>
                <a:gd name="connsiteY542" fmla="*/ 81979 h 1095295"/>
                <a:gd name="connsiteX543" fmla="*/ 3233429 w 5413267"/>
                <a:gd name="connsiteY543" fmla="*/ 81499 h 1095295"/>
                <a:gd name="connsiteX544" fmla="*/ 3269759 w 5413267"/>
                <a:gd name="connsiteY544" fmla="*/ 83349 h 1095295"/>
                <a:gd name="connsiteX545" fmla="*/ 3306090 w 5413267"/>
                <a:gd name="connsiteY545" fmla="*/ 87169 h 1095295"/>
                <a:gd name="connsiteX546" fmla="*/ 3342420 w 5413267"/>
                <a:gd name="connsiteY546" fmla="*/ 92491 h 1095295"/>
                <a:gd name="connsiteX547" fmla="*/ 3360364 w 5413267"/>
                <a:gd name="connsiteY547" fmla="*/ 95670 h 1095295"/>
                <a:gd name="connsiteX548" fmla="*/ 3378751 w 5413267"/>
                <a:gd name="connsiteY548" fmla="*/ 99013 h 1095295"/>
                <a:gd name="connsiteX549" fmla="*/ 3415082 w 5413267"/>
                <a:gd name="connsiteY549" fmla="*/ 106803 h 1095295"/>
                <a:gd name="connsiteX550" fmla="*/ 3444664 w 5413267"/>
                <a:gd name="connsiteY550" fmla="*/ 113845 h 1095295"/>
                <a:gd name="connsiteX551" fmla="*/ 3451412 w 5413267"/>
                <a:gd name="connsiteY551" fmla="*/ 115542 h 1095295"/>
                <a:gd name="connsiteX552" fmla="*/ 3487743 w 5413267"/>
                <a:gd name="connsiteY552" fmla="*/ 125364 h 1095295"/>
                <a:gd name="connsiteX553" fmla="*/ 3510252 w 5413267"/>
                <a:gd name="connsiteY553" fmla="*/ 132020 h 1095295"/>
                <a:gd name="connsiteX554" fmla="*/ 3524074 w 5413267"/>
                <a:gd name="connsiteY554" fmla="*/ 136522 h 1095295"/>
                <a:gd name="connsiteX555" fmla="*/ 3560405 w 5413267"/>
                <a:gd name="connsiteY555" fmla="*/ 149045 h 1095295"/>
                <a:gd name="connsiteX556" fmla="*/ 3563760 w 5413267"/>
                <a:gd name="connsiteY556" fmla="*/ 150195 h 1095295"/>
                <a:gd name="connsiteX557" fmla="*/ 3596735 w 5413267"/>
                <a:gd name="connsiteY557" fmla="*/ 163208 h 1095295"/>
                <a:gd name="connsiteX558" fmla="*/ 3610049 w 5413267"/>
                <a:gd name="connsiteY558" fmla="*/ 168370 h 1095295"/>
                <a:gd name="connsiteX559" fmla="*/ 3633066 w 5413267"/>
                <a:gd name="connsiteY559" fmla="*/ 179460 h 1095295"/>
                <a:gd name="connsiteX560" fmla="*/ 3649092 w 5413267"/>
                <a:gd name="connsiteY560" fmla="*/ 186545 h 1095295"/>
                <a:gd name="connsiteX561" fmla="*/ 3669397 w 5413267"/>
                <a:gd name="connsiteY561" fmla="*/ 197149 h 1095295"/>
                <a:gd name="connsiteX562" fmla="*/ 3688142 w 5413267"/>
                <a:gd name="connsiteY562" fmla="*/ 204720 h 1095295"/>
                <a:gd name="connsiteX563" fmla="*/ 3705727 w 5413267"/>
                <a:gd name="connsiteY563" fmla="*/ 213290 h 1095295"/>
                <a:gd name="connsiteX564" fmla="*/ 3735627 w 5413267"/>
                <a:gd name="connsiteY564" fmla="*/ 222895 h 1095295"/>
                <a:gd name="connsiteX565" fmla="*/ 3742058 w 5413267"/>
                <a:gd name="connsiteY565" fmla="*/ 225393 h 1095295"/>
                <a:gd name="connsiteX566" fmla="*/ 3778389 w 5413267"/>
                <a:gd name="connsiteY566" fmla="*/ 228619 h 1095295"/>
                <a:gd name="connsiteX567" fmla="*/ 3814719 w 5413267"/>
                <a:gd name="connsiteY567" fmla="*/ 223338 h 1095295"/>
                <a:gd name="connsiteX568" fmla="*/ 3816480 w 5413267"/>
                <a:gd name="connsiteY568" fmla="*/ 222895 h 1095295"/>
                <a:gd name="connsiteX569" fmla="*/ 3851050 w 5413267"/>
                <a:gd name="connsiteY569" fmla="*/ 214999 h 1095295"/>
                <a:gd name="connsiteX570" fmla="*/ 3887380 w 5413267"/>
                <a:gd name="connsiteY570" fmla="*/ 210930 h 1095295"/>
                <a:gd name="connsiteX571" fmla="*/ 3923711 w 5413267"/>
                <a:gd name="connsiteY571" fmla="*/ 213522 h 1095295"/>
                <a:gd name="connsiteX572" fmla="*/ 3960042 w 5413267"/>
                <a:gd name="connsiteY572" fmla="*/ 222357 h 1095295"/>
                <a:gd name="connsiteX573" fmla="*/ 3961268 w 5413267"/>
                <a:gd name="connsiteY573" fmla="*/ 222895 h 1095295"/>
                <a:gd name="connsiteX574" fmla="*/ 3996372 w 5413267"/>
                <a:gd name="connsiteY574" fmla="*/ 236169 h 1095295"/>
                <a:gd name="connsiteX575" fmla="*/ 4005693 w 5413267"/>
                <a:gd name="connsiteY575" fmla="*/ 241070 h 1095295"/>
                <a:gd name="connsiteX576" fmla="*/ 4032703 w 5413267"/>
                <a:gd name="connsiteY576" fmla="*/ 254852 h 1095295"/>
                <a:gd name="connsiteX577" fmla="*/ 4039490 w 5413267"/>
                <a:gd name="connsiteY577" fmla="*/ 259245 h 1095295"/>
                <a:gd name="connsiteX578" fmla="*/ 4066780 w 5413267"/>
                <a:gd name="connsiteY578" fmla="*/ 277420 h 1095295"/>
                <a:gd name="connsiteX579" fmla="*/ 4069034 w 5413267"/>
                <a:gd name="connsiteY579" fmla="*/ 279138 h 1095295"/>
                <a:gd name="connsiteX580" fmla="*/ 4086622 w 5413267"/>
                <a:gd name="connsiteY580" fmla="*/ 295595 h 1095295"/>
                <a:gd name="connsiteX581" fmla="*/ 4102353 w 5413267"/>
                <a:gd name="connsiteY581" fmla="*/ 313770 h 1095295"/>
                <a:gd name="connsiteX582" fmla="*/ 4105364 w 5413267"/>
                <a:gd name="connsiteY582" fmla="*/ 318941 h 1095295"/>
                <a:gd name="connsiteX583" fmla="*/ 4111962 w 5413267"/>
                <a:gd name="connsiteY583" fmla="*/ 331945 h 1095295"/>
                <a:gd name="connsiteX584" fmla="*/ 4115262 w 5413267"/>
                <a:gd name="connsiteY584" fmla="*/ 350120 h 1095295"/>
                <a:gd name="connsiteX585" fmla="*/ 4113232 w 5413267"/>
                <a:gd name="connsiteY585" fmla="*/ 368295 h 1095295"/>
                <a:gd name="connsiteX586" fmla="*/ 4105364 w 5413267"/>
                <a:gd name="connsiteY586" fmla="*/ 386469 h 1095295"/>
                <a:gd name="connsiteX587" fmla="*/ 4105364 w 5413267"/>
                <a:gd name="connsiteY587" fmla="*/ 386470 h 1095295"/>
                <a:gd name="connsiteX588" fmla="*/ 4088825 w 5413267"/>
                <a:gd name="connsiteY588" fmla="*/ 404645 h 1095295"/>
                <a:gd name="connsiteX589" fmla="*/ 4069034 w 5413267"/>
                <a:gd name="connsiteY589" fmla="*/ 421285 h 1095295"/>
                <a:gd name="connsiteX590" fmla="*/ 4066510 w 5413267"/>
                <a:gd name="connsiteY590" fmla="*/ 422820 h 1095295"/>
                <a:gd name="connsiteX591" fmla="*/ 4033542 w 5413267"/>
                <a:gd name="connsiteY591" fmla="*/ 440995 h 1095295"/>
                <a:gd name="connsiteX592" fmla="*/ 4032703 w 5413267"/>
                <a:gd name="connsiteY592" fmla="*/ 441445 h 1095295"/>
                <a:gd name="connsiteX593" fmla="*/ 3996372 w 5413267"/>
                <a:gd name="connsiteY593" fmla="*/ 455480 h 1095295"/>
                <a:gd name="connsiteX594" fmla="*/ 3982149 w 5413267"/>
                <a:gd name="connsiteY594" fmla="*/ 459170 h 1095295"/>
                <a:gd name="connsiteX595" fmla="*/ 3960042 w 5413267"/>
                <a:gd name="connsiteY595" fmla="*/ 465642 h 1095295"/>
                <a:gd name="connsiteX596" fmla="*/ 3923711 w 5413267"/>
                <a:gd name="connsiteY596" fmla="*/ 472669 h 1095295"/>
                <a:gd name="connsiteX597" fmla="*/ 3894323 w 5413267"/>
                <a:gd name="connsiteY597" fmla="*/ 477345 h 1095295"/>
                <a:gd name="connsiteX598" fmla="*/ 3887380 w 5413267"/>
                <a:gd name="connsiteY598" fmla="*/ 478762 h 1095295"/>
                <a:gd name="connsiteX599" fmla="*/ 3851050 w 5413267"/>
                <a:gd name="connsiteY599" fmla="*/ 487188 h 1095295"/>
                <a:gd name="connsiteX600" fmla="*/ 3826299 w 5413267"/>
                <a:gd name="connsiteY600" fmla="*/ 495520 h 1095295"/>
                <a:gd name="connsiteX601" fmla="*/ 3814719 w 5413267"/>
                <a:gd name="connsiteY601" fmla="*/ 500061 h 1095295"/>
                <a:gd name="connsiteX602" fmla="*/ 3786408 w 5413267"/>
                <a:gd name="connsiteY602" fmla="*/ 513695 h 1095295"/>
                <a:gd name="connsiteX603" fmla="*/ 3778389 w 5413267"/>
                <a:gd name="connsiteY603" fmla="*/ 518568 h 1095295"/>
                <a:gd name="connsiteX604" fmla="*/ 3758422 w 5413267"/>
                <a:gd name="connsiteY604" fmla="*/ 531870 h 1095295"/>
                <a:gd name="connsiteX605" fmla="*/ 3742058 w 5413267"/>
                <a:gd name="connsiteY605" fmla="*/ 542543 h 1095295"/>
                <a:gd name="connsiteX606" fmla="*/ 3728981 w 5413267"/>
                <a:gd name="connsiteY606" fmla="*/ 550045 h 1095295"/>
                <a:gd name="connsiteX607" fmla="*/ 3705727 w 5413267"/>
                <a:gd name="connsiteY607" fmla="*/ 564828 h 1095295"/>
                <a:gd name="connsiteX608" fmla="*/ 3697476 w 5413267"/>
                <a:gd name="connsiteY608" fmla="*/ 568220 h 1095295"/>
                <a:gd name="connsiteX609" fmla="*/ 3669397 w 5413267"/>
                <a:gd name="connsiteY609" fmla="*/ 582521 h 1095295"/>
                <a:gd name="connsiteX610" fmla="*/ 3638558 w 5413267"/>
                <a:gd name="connsiteY610" fmla="*/ 586395 h 1095295"/>
                <a:gd name="connsiteX611" fmla="*/ 3633066 w 5413267"/>
                <a:gd name="connsiteY611" fmla="*/ 587392 h 109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</a:cxnLst>
              <a:rect l="l" t="t" r="r" b="b"/>
              <a:pathLst>
                <a:path w="5413267" h="1095295">
                  <a:moveTo>
                    <a:pt x="3401543" y="1095295"/>
                  </a:moveTo>
                  <a:lnTo>
                    <a:pt x="3410231" y="1077120"/>
                  </a:lnTo>
                  <a:lnTo>
                    <a:pt x="3415082" y="1060884"/>
                  </a:lnTo>
                  <a:lnTo>
                    <a:pt x="3415566" y="1058945"/>
                  </a:lnTo>
                  <a:lnTo>
                    <a:pt x="3418949" y="1040770"/>
                  </a:lnTo>
                  <a:lnTo>
                    <a:pt x="3420106" y="1022595"/>
                  </a:lnTo>
                  <a:lnTo>
                    <a:pt x="3420139" y="1004420"/>
                  </a:lnTo>
                  <a:lnTo>
                    <a:pt x="3418706" y="986245"/>
                  </a:lnTo>
                  <a:lnTo>
                    <a:pt x="3416278" y="968070"/>
                  </a:lnTo>
                  <a:lnTo>
                    <a:pt x="3415082" y="961350"/>
                  </a:lnTo>
                  <a:lnTo>
                    <a:pt x="3412808" y="949895"/>
                  </a:lnTo>
                  <a:lnTo>
                    <a:pt x="3408951" y="931720"/>
                  </a:lnTo>
                  <a:lnTo>
                    <a:pt x="3405198" y="913545"/>
                  </a:lnTo>
                  <a:lnTo>
                    <a:pt x="3401595" y="895370"/>
                  </a:lnTo>
                  <a:lnTo>
                    <a:pt x="3398556" y="877195"/>
                  </a:lnTo>
                  <a:lnTo>
                    <a:pt x="3396765" y="859020"/>
                  </a:lnTo>
                  <a:lnTo>
                    <a:pt x="3396224" y="840845"/>
                  </a:lnTo>
                  <a:lnTo>
                    <a:pt x="3397890" y="822670"/>
                  </a:lnTo>
                  <a:lnTo>
                    <a:pt x="3402400" y="804495"/>
                  </a:lnTo>
                  <a:lnTo>
                    <a:pt x="3411010" y="786320"/>
                  </a:lnTo>
                  <a:lnTo>
                    <a:pt x="3415082" y="780419"/>
                  </a:lnTo>
                  <a:lnTo>
                    <a:pt x="3423584" y="768145"/>
                  </a:lnTo>
                  <a:lnTo>
                    <a:pt x="3442115" y="749970"/>
                  </a:lnTo>
                  <a:lnTo>
                    <a:pt x="3451412" y="742280"/>
                  </a:lnTo>
                  <a:lnTo>
                    <a:pt x="3464435" y="731795"/>
                  </a:lnTo>
                  <a:lnTo>
                    <a:pt x="3487743" y="716097"/>
                  </a:lnTo>
                  <a:lnTo>
                    <a:pt x="3491836" y="713620"/>
                  </a:lnTo>
                  <a:lnTo>
                    <a:pt x="3521703" y="695445"/>
                  </a:lnTo>
                  <a:lnTo>
                    <a:pt x="3524074" y="693891"/>
                  </a:lnTo>
                  <a:lnTo>
                    <a:pt x="3554742" y="677270"/>
                  </a:lnTo>
                  <a:lnTo>
                    <a:pt x="3560405" y="673567"/>
                  </a:lnTo>
                  <a:lnTo>
                    <a:pt x="3590503" y="659095"/>
                  </a:lnTo>
                  <a:lnTo>
                    <a:pt x="3596735" y="654793"/>
                  </a:lnTo>
                  <a:lnTo>
                    <a:pt x="3633066" y="641097"/>
                  </a:lnTo>
                  <a:lnTo>
                    <a:pt x="3634159" y="640920"/>
                  </a:lnTo>
                  <a:lnTo>
                    <a:pt x="3669397" y="631643"/>
                  </a:lnTo>
                  <a:lnTo>
                    <a:pt x="3705727" y="636871"/>
                  </a:lnTo>
                  <a:lnTo>
                    <a:pt x="3717687" y="640920"/>
                  </a:lnTo>
                  <a:lnTo>
                    <a:pt x="3742058" y="646288"/>
                  </a:lnTo>
                  <a:lnTo>
                    <a:pt x="3778389" y="658879"/>
                  </a:lnTo>
                  <a:lnTo>
                    <a:pt x="3778844" y="659095"/>
                  </a:lnTo>
                  <a:lnTo>
                    <a:pt x="3814719" y="673567"/>
                  </a:lnTo>
                  <a:lnTo>
                    <a:pt x="3822348" y="677270"/>
                  </a:lnTo>
                  <a:lnTo>
                    <a:pt x="3851050" y="690368"/>
                  </a:lnTo>
                  <a:lnTo>
                    <a:pt x="3860616" y="695445"/>
                  </a:lnTo>
                  <a:lnTo>
                    <a:pt x="3887380" y="708946"/>
                  </a:lnTo>
                  <a:lnTo>
                    <a:pt x="3895625" y="713620"/>
                  </a:lnTo>
                  <a:lnTo>
                    <a:pt x="3923711" y="728762"/>
                  </a:lnTo>
                  <a:lnTo>
                    <a:pt x="3929366" y="731795"/>
                  </a:lnTo>
                  <a:lnTo>
                    <a:pt x="3960042" y="746587"/>
                  </a:lnTo>
                  <a:lnTo>
                    <a:pt x="3967342" y="749970"/>
                  </a:lnTo>
                  <a:lnTo>
                    <a:pt x="3996372" y="762315"/>
                  </a:lnTo>
                  <a:lnTo>
                    <a:pt x="4012496" y="768145"/>
                  </a:lnTo>
                  <a:lnTo>
                    <a:pt x="4032703" y="774395"/>
                  </a:lnTo>
                  <a:lnTo>
                    <a:pt x="4069034" y="784430"/>
                  </a:lnTo>
                  <a:lnTo>
                    <a:pt x="4076280" y="786320"/>
                  </a:lnTo>
                  <a:lnTo>
                    <a:pt x="4105364" y="793069"/>
                  </a:lnTo>
                  <a:lnTo>
                    <a:pt x="4141695" y="801382"/>
                  </a:lnTo>
                  <a:lnTo>
                    <a:pt x="4154181" y="804495"/>
                  </a:lnTo>
                  <a:lnTo>
                    <a:pt x="4178026" y="809931"/>
                  </a:lnTo>
                  <a:lnTo>
                    <a:pt x="4214357" y="818869"/>
                  </a:lnTo>
                  <a:lnTo>
                    <a:pt x="4229526" y="822670"/>
                  </a:lnTo>
                  <a:lnTo>
                    <a:pt x="4250687" y="828030"/>
                  </a:lnTo>
                  <a:lnTo>
                    <a:pt x="4287018" y="837745"/>
                  </a:lnTo>
                  <a:lnTo>
                    <a:pt x="4299964" y="840845"/>
                  </a:lnTo>
                  <a:lnTo>
                    <a:pt x="4323348" y="846858"/>
                  </a:lnTo>
                  <a:lnTo>
                    <a:pt x="4359679" y="854320"/>
                  </a:lnTo>
                  <a:lnTo>
                    <a:pt x="4396010" y="858751"/>
                  </a:lnTo>
                  <a:lnTo>
                    <a:pt x="4432340" y="858630"/>
                  </a:lnTo>
                  <a:lnTo>
                    <a:pt x="4468671" y="852914"/>
                  </a:lnTo>
                  <a:lnTo>
                    <a:pt x="4505002" y="840910"/>
                  </a:lnTo>
                  <a:lnTo>
                    <a:pt x="4505134" y="840845"/>
                  </a:lnTo>
                  <a:lnTo>
                    <a:pt x="4541332" y="823930"/>
                  </a:lnTo>
                  <a:lnTo>
                    <a:pt x="4543544" y="822670"/>
                  </a:lnTo>
                  <a:lnTo>
                    <a:pt x="4576616" y="804495"/>
                  </a:lnTo>
                  <a:lnTo>
                    <a:pt x="4577663" y="803915"/>
                  </a:lnTo>
                  <a:lnTo>
                    <a:pt x="4606713" y="786320"/>
                  </a:lnTo>
                  <a:lnTo>
                    <a:pt x="4613994" y="781760"/>
                  </a:lnTo>
                  <a:lnTo>
                    <a:pt x="4635900" y="768145"/>
                  </a:lnTo>
                  <a:lnTo>
                    <a:pt x="4650325" y="758190"/>
                  </a:lnTo>
                  <a:lnTo>
                    <a:pt x="4663091" y="749970"/>
                  </a:lnTo>
                  <a:lnTo>
                    <a:pt x="4685376" y="731795"/>
                  </a:lnTo>
                  <a:lnTo>
                    <a:pt x="4686655" y="730236"/>
                  </a:lnTo>
                  <a:lnTo>
                    <a:pt x="4701255" y="713620"/>
                  </a:lnTo>
                  <a:lnTo>
                    <a:pt x="4708770" y="695445"/>
                  </a:lnTo>
                  <a:lnTo>
                    <a:pt x="4707786" y="677270"/>
                  </a:lnTo>
                  <a:lnTo>
                    <a:pt x="4700114" y="659095"/>
                  </a:lnTo>
                  <a:lnTo>
                    <a:pt x="4687666" y="640920"/>
                  </a:lnTo>
                  <a:lnTo>
                    <a:pt x="4686655" y="639808"/>
                  </a:lnTo>
                  <a:lnTo>
                    <a:pt x="4673552" y="622745"/>
                  </a:lnTo>
                  <a:lnTo>
                    <a:pt x="4658274" y="604570"/>
                  </a:lnTo>
                  <a:lnTo>
                    <a:pt x="4650325" y="595684"/>
                  </a:lnTo>
                  <a:lnTo>
                    <a:pt x="4643064" y="586395"/>
                  </a:lnTo>
                  <a:lnTo>
                    <a:pt x="4629172" y="568220"/>
                  </a:lnTo>
                  <a:lnTo>
                    <a:pt x="4615964" y="550045"/>
                  </a:lnTo>
                  <a:lnTo>
                    <a:pt x="4613994" y="547152"/>
                  </a:lnTo>
                  <a:lnTo>
                    <a:pt x="4604260" y="531870"/>
                  </a:lnTo>
                  <a:lnTo>
                    <a:pt x="4594026" y="513695"/>
                  </a:lnTo>
                  <a:lnTo>
                    <a:pt x="4585087" y="495520"/>
                  </a:lnTo>
                  <a:lnTo>
                    <a:pt x="4578426" y="477345"/>
                  </a:lnTo>
                  <a:lnTo>
                    <a:pt x="4577663" y="474318"/>
                  </a:lnTo>
                  <a:lnTo>
                    <a:pt x="4573708" y="459170"/>
                  </a:lnTo>
                  <a:lnTo>
                    <a:pt x="4571213" y="440995"/>
                  </a:lnTo>
                  <a:lnTo>
                    <a:pt x="4572155" y="422820"/>
                  </a:lnTo>
                  <a:lnTo>
                    <a:pt x="4576574" y="404645"/>
                  </a:lnTo>
                  <a:lnTo>
                    <a:pt x="4577663" y="402331"/>
                  </a:lnTo>
                  <a:lnTo>
                    <a:pt x="4585613" y="386470"/>
                  </a:lnTo>
                  <a:lnTo>
                    <a:pt x="4600611" y="368295"/>
                  </a:lnTo>
                  <a:lnTo>
                    <a:pt x="4613994" y="356852"/>
                  </a:lnTo>
                  <a:lnTo>
                    <a:pt x="4623427" y="350120"/>
                  </a:lnTo>
                  <a:lnTo>
                    <a:pt x="4650325" y="335683"/>
                  </a:lnTo>
                  <a:lnTo>
                    <a:pt x="4660100" y="331945"/>
                  </a:lnTo>
                  <a:lnTo>
                    <a:pt x="4686655" y="323705"/>
                  </a:lnTo>
                  <a:lnTo>
                    <a:pt x="4722986" y="317210"/>
                  </a:lnTo>
                  <a:lnTo>
                    <a:pt x="4759316" y="314945"/>
                  </a:lnTo>
                  <a:lnTo>
                    <a:pt x="4795647" y="315593"/>
                  </a:lnTo>
                  <a:lnTo>
                    <a:pt x="4831977" y="318447"/>
                  </a:lnTo>
                  <a:lnTo>
                    <a:pt x="4868308" y="322813"/>
                  </a:lnTo>
                  <a:lnTo>
                    <a:pt x="4904639" y="328202"/>
                  </a:lnTo>
                  <a:lnTo>
                    <a:pt x="4928090" y="331945"/>
                  </a:lnTo>
                  <a:lnTo>
                    <a:pt x="4940969" y="334134"/>
                  </a:lnTo>
                  <a:lnTo>
                    <a:pt x="4977300" y="340222"/>
                  </a:lnTo>
                  <a:lnTo>
                    <a:pt x="5013631" y="345873"/>
                  </a:lnTo>
                  <a:lnTo>
                    <a:pt x="5049895" y="350120"/>
                  </a:lnTo>
                  <a:lnTo>
                    <a:pt x="5049962" y="350129"/>
                  </a:lnTo>
                  <a:lnTo>
                    <a:pt x="5086292" y="352651"/>
                  </a:lnTo>
                  <a:lnTo>
                    <a:pt x="5122623" y="351290"/>
                  </a:lnTo>
                  <a:lnTo>
                    <a:pt x="5129129" y="350120"/>
                  </a:lnTo>
                  <a:lnTo>
                    <a:pt x="5158954" y="343788"/>
                  </a:lnTo>
                  <a:lnTo>
                    <a:pt x="5184617" y="331945"/>
                  </a:lnTo>
                  <a:lnTo>
                    <a:pt x="5195284" y="325812"/>
                  </a:lnTo>
                  <a:lnTo>
                    <a:pt x="5209424" y="313770"/>
                  </a:lnTo>
                  <a:lnTo>
                    <a:pt x="5226318" y="295595"/>
                  </a:lnTo>
                  <a:lnTo>
                    <a:pt x="5231615" y="288657"/>
                  </a:lnTo>
                  <a:lnTo>
                    <a:pt x="5238639" y="277420"/>
                  </a:lnTo>
                  <a:lnTo>
                    <a:pt x="5248363" y="259245"/>
                  </a:lnTo>
                  <a:lnTo>
                    <a:pt x="5256826" y="241070"/>
                  </a:lnTo>
                  <a:lnTo>
                    <a:pt x="5264381" y="222895"/>
                  </a:lnTo>
                  <a:lnTo>
                    <a:pt x="5267946" y="213599"/>
                  </a:lnTo>
                  <a:lnTo>
                    <a:pt x="5271253" y="204720"/>
                  </a:lnTo>
                  <a:lnTo>
                    <a:pt x="5278195" y="186545"/>
                  </a:lnTo>
                  <a:lnTo>
                    <a:pt x="5284857" y="168370"/>
                  </a:lnTo>
                  <a:lnTo>
                    <a:pt x="5291960" y="150195"/>
                  </a:lnTo>
                  <a:lnTo>
                    <a:pt x="5299268" y="132020"/>
                  </a:lnTo>
                  <a:lnTo>
                    <a:pt x="5304276" y="119838"/>
                  </a:lnTo>
                  <a:lnTo>
                    <a:pt x="5307108" y="113845"/>
                  </a:lnTo>
                  <a:lnTo>
                    <a:pt x="5316388" y="95670"/>
                  </a:lnTo>
                  <a:lnTo>
                    <a:pt x="5326420" y="77495"/>
                  </a:lnTo>
                  <a:lnTo>
                    <a:pt x="5337237" y="59320"/>
                  </a:lnTo>
                  <a:lnTo>
                    <a:pt x="5340607" y="53933"/>
                  </a:lnTo>
                  <a:lnTo>
                    <a:pt x="5352036" y="41145"/>
                  </a:lnTo>
                  <a:lnTo>
                    <a:pt x="5370328" y="22970"/>
                  </a:lnTo>
                  <a:lnTo>
                    <a:pt x="5376937" y="16921"/>
                  </a:lnTo>
                  <a:lnTo>
                    <a:pt x="5402168" y="4795"/>
                  </a:lnTo>
                  <a:lnTo>
                    <a:pt x="5413268" y="0"/>
                  </a:lnTo>
                  <a:moveTo>
                    <a:pt x="0" y="812947"/>
                  </a:moveTo>
                  <a:lnTo>
                    <a:pt x="36331" y="805579"/>
                  </a:lnTo>
                  <a:lnTo>
                    <a:pt x="45828" y="804495"/>
                  </a:lnTo>
                  <a:lnTo>
                    <a:pt x="72661" y="800824"/>
                  </a:lnTo>
                  <a:lnTo>
                    <a:pt x="108992" y="801245"/>
                  </a:lnTo>
                  <a:lnTo>
                    <a:pt x="123789" y="804495"/>
                  </a:lnTo>
                  <a:lnTo>
                    <a:pt x="145323" y="810061"/>
                  </a:lnTo>
                  <a:lnTo>
                    <a:pt x="170954" y="822670"/>
                  </a:lnTo>
                  <a:lnTo>
                    <a:pt x="181653" y="829078"/>
                  </a:lnTo>
                  <a:lnTo>
                    <a:pt x="196157" y="840845"/>
                  </a:lnTo>
                  <a:lnTo>
                    <a:pt x="217147" y="859020"/>
                  </a:lnTo>
                  <a:lnTo>
                    <a:pt x="217984" y="859787"/>
                  </a:lnTo>
                  <a:lnTo>
                    <a:pt x="236804" y="877195"/>
                  </a:lnTo>
                  <a:lnTo>
                    <a:pt x="254315" y="892646"/>
                  </a:lnTo>
                  <a:lnTo>
                    <a:pt x="257910" y="895370"/>
                  </a:lnTo>
                  <a:lnTo>
                    <a:pt x="285346" y="913545"/>
                  </a:lnTo>
                  <a:lnTo>
                    <a:pt x="290645" y="916746"/>
                  </a:lnTo>
                  <a:lnTo>
                    <a:pt x="326976" y="931543"/>
                  </a:lnTo>
                  <a:lnTo>
                    <a:pt x="328032" y="931720"/>
                  </a:lnTo>
                  <a:lnTo>
                    <a:pt x="363307" y="936863"/>
                  </a:lnTo>
                  <a:lnTo>
                    <a:pt x="399637" y="932422"/>
                  </a:lnTo>
                  <a:lnTo>
                    <a:pt x="401548" y="931720"/>
                  </a:lnTo>
                  <a:lnTo>
                    <a:pt x="435968" y="916882"/>
                  </a:lnTo>
                  <a:lnTo>
                    <a:pt x="440696" y="913545"/>
                  </a:lnTo>
                  <a:lnTo>
                    <a:pt x="464222" y="895370"/>
                  </a:lnTo>
                  <a:lnTo>
                    <a:pt x="472299" y="887452"/>
                  </a:lnTo>
                  <a:lnTo>
                    <a:pt x="480964" y="877195"/>
                  </a:lnTo>
                  <a:lnTo>
                    <a:pt x="493386" y="859020"/>
                  </a:lnTo>
                  <a:lnTo>
                    <a:pt x="502196" y="840845"/>
                  </a:lnTo>
                  <a:lnTo>
                    <a:pt x="508629" y="824336"/>
                  </a:lnTo>
                  <a:lnTo>
                    <a:pt x="509297" y="822670"/>
                  </a:lnTo>
                  <a:lnTo>
                    <a:pt x="511020" y="804495"/>
                  </a:lnTo>
                  <a:lnTo>
                    <a:pt x="510849" y="786320"/>
                  </a:lnTo>
                  <a:lnTo>
                    <a:pt x="508629" y="774949"/>
                  </a:lnTo>
                  <a:lnTo>
                    <a:pt x="507422" y="768145"/>
                  </a:lnTo>
                  <a:lnTo>
                    <a:pt x="502593" y="749970"/>
                  </a:lnTo>
                  <a:lnTo>
                    <a:pt x="495895" y="731795"/>
                  </a:lnTo>
                  <a:lnTo>
                    <a:pt x="487803" y="713620"/>
                  </a:lnTo>
                  <a:lnTo>
                    <a:pt x="477890" y="695445"/>
                  </a:lnTo>
                  <a:lnTo>
                    <a:pt x="472299" y="685261"/>
                  </a:lnTo>
                  <a:lnTo>
                    <a:pt x="468718" y="677270"/>
                  </a:lnTo>
                  <a:lnTo>
                    <a:pt x="460896" y="659095"/>
                  </a:lnTo>
                  <a:lnTo>
                    <a:pt x="453501" y="640920"/>
                  </a:lnTo>
                  <a:lnTo>
                    <a:pt x="447140" y="622745"/>
                  </a:lnTo>
                  <a:lnTo>
                    <a:pt x="441840" y="604570"/>
                  </a:lnTo>
                  <a:lnTo>
                    <a:pt x="437879" y="586395"/>
                  </a:lnTo>
                  <a:lnTo>
                    <a:pt x="435968" y="572456"/>
                  </a:lnTo>
                  <a:lnTo>
                    <a:pt x="435479" y="568220"/>
                  </a:lnTo>
                  <a:lnTo>
                    <a:pt x="434759" y="550045"/>
                  </a:lnTo>
                  <a:lnTo>
                    <a:pt x="434894" y="531870"/>
                  </a:lnTo>
                  <a:lnTo>
                    <a:pt x="435968" y="518287"/>
                  </a:lnTo>
                  <a:lnTo>
                    <a:pt x="436388" y="513695"/>
                  </a:lnTo>
                  <a:lnTo>
                    <a:pt x="440084" y="495520"/>
                  </a:lnTo>
                  <a:lnTo>
                    <a:pt x="444723" y="477345"/>
                  </a:lnTo>
                  <a:lnTo>
                    <a:pt x="450711" y="459170"/>
                  </a:lnTo>
                  <a:lnTo>
                    <a:pt x="457898" y="440995"/>
                  </a:lnTo>
                  <a:lnTo>
                    <a:pt x="466741" y="422820"/>
                  </a:lnTo>
                  <a:lnTo>
                    <a:pt x="472299" y="412540"/>
                  </a:lnTo>
                  <a:lnTo>
                    <a:pt x="477670" y="404645"/>
                  </a:lnTo>
                  <a:lnTo>
                    <a:pt x="491953" y="386470"/>
                  </a:lnTo>
                  <a:lnTo>
                    <a:pt x="507272" y="368295"/>
                  </a:lnTo>
                  <a:lnTo>
                    <a:pt x="508629" y="366938"/>
                  </a:lnTo>
                  <a:lnTo>
                    <a:pt x="531010" y="350120"/>
                  </a:lnTo>
                  <a:lnTo>
                    <a:pt x="544960" y="340592"/>
                  </a:lnTo>
                  <a:lnTo>
                    <a:pt x="561525" y="331945"/>
                  </a:lnTo>
                  <a:lnTo>
                    <a:pt x="581291" y="322511"/>
                  </a:lnTo>
                  <a:lnTo>
                    <a:pt x="603513" y="313770"/>
                  </a:lnTo>
                  <a:lnTo>
                    <a:pt x="617621" y="309074"/>
                  </a:lnTo>
                  <a:lnTo>
                    <a:pt x="653952" y="297683"/>
                  </a:lnTo>
                  <a:lnTo>
                    <a:pt x="660486" y="295595"/>
                  </a:lnTo>
                  <a:lnTo>
                    <a:pt x="690283" y="287578"/>
                  </a:lnTo>
                  <a:lnTo>
                    <a:pt x="726467" y="277420"/>
                  </a:lnTo>
                  <a:lnTo>
                    <a:pt x="726613" y="277386"/>
                  </a:lnTo>
                  <a:lnTo>
                    <a:pt x="762944" y="268075"/>
                  </a:lnTo>
                  <a:lnTo>
                    <a:pt x="794124" y="259245"/>
                  </a:lnTo>
                  <a:lnTo>
                    <a:pt x="799274" y="258123"/>
                  </a:lnTo>
                  <a:lnTo>
                    <a:pt x="835605" y="248924"/>
                  </a:lnTo>
                  <a:lnTo>
                    <a:pt x="863089" y="241070"/>
                  </a:lnTo>
                  <a:lnTo>
                    <a:pt x="871936" y="239044"/>
                  </a:lnTo>
                  <a:lnTo>
                    <a:pt x="908266" y="230294"/>
                  </a:lnTo>
                  <a:lnTo>
                    <a:pt x="936586" y="222895"/>
                  </a:lnTo>
                  <a:lnTo>
                    <a:pt x="944597" y="221055"/>
                  </a:lnTo>
                  <a:lnTo>
                    <a:pt x="980928" y="213013"/>
                  </a:lnTo>
                  <a:lnTo>
                    <a:pt x="1017258" y="205589"/>
                  </a:lnTo>
                  <a:lnTo>
                    <a:pt x="1022514" y="204720"/>
                  </a:lnTo>
                  <a:lnTo>
                    <a:pt x="1053589" y="199780"/>
                  </a:lnTo>
                  <a:lnTo>
                    <a:pt x="1089920" y="196231"/>
                  </a:lnTo>
                  <a:lnTo>
                    <a:pt x="1126250" y="196219"/>
                  </a:lnTo>
                  <a:lnTo>
                    <a:pt x="1162581" y="201139"/>
                  </a:lnTo>
                  <a:lnTo>
                    <a:pt x="1173914" y="204720"/>
                  </a:lnTo>
                  <a:lnTo>
                    <a:pt x="1198912" y="213694"/>
                  </a:lnTo>
                  <a:lnTo>
                    <a:pt x="1214910" y="222895"/>
                  </a:lnTo>
                  <a:lnTo>
                    <a:pt x="1235242" y="236335"/>
                  </a:lnTo>
                  <a:lnTo>
                    <a:pt x="1240822" y="241070"/>
                  </a:lnTo>
                  <a:lnTo>
                    <a:pt x="1260433" y="259245"/>
                  </a:lnTo>
                  <a:lnTo>
                    <a:pt x="1271573" y="270916"/>
                  </a:lnTo>
                  <a:lnTo>
                    <a:pt x="1277141" y="277420"/>
                  </a:lnTo>
                  <a:lnTo>
                    <a:pt x="1291575" y="295595"/>
                  </a:lnTo>
                  <a:lnTo>
                    <a:pt x="1305436" y="313770"/>
                  </a:lnTo>
                  <a:lnTo>
                    <a:pt x="1307904" y="317295"/>
                  </a:lnTo>
                  <a:lnTo>
                    <a:pt x="1318238" y="331945"/>
                  </a:lnTo>
                  <a:lnTo>
                    <a:pt x="1330760" y="350120"/>
                  </a:lnTo>
                  <a:lnTo>
                    <a:pt x="1343622" y="368295"/>
                  </a:lnTo>
                  <a:lnTo>
                    <a:pt x="1344234" y="369275"/>
                  </a:lnTo>
                  <a:lnTo>
                    <a:pt x="1355759" y="386470"/>
                  </a:lnTo>
                  <a:lnTo>
                    <a:pt x="1368282" y="404645"/>
                  </a:lnTo>
                  <a:lnTo>
                    <a:pt x="1380565" y="422444"/>
                  </a:lnTo>
                  <a:lnTo>
                    <a:pt x="1380836" y="422820"/>
                  </a:lnTo>
                  <a:lnTo>
                    <a:pt x="1391034" y="440995"/>
                  </a:lnTo>
                  <a:lnTo>
                    <a:pt x="1400053" y="459170"/>
                  </a:lnTo>
                  <a:lnTo>
                    <a:pt x="1406909" y="477345"/>
                  </a:lnTo>
                  <a:lnTo>
                    <a:pt x="1409887" y="495520"/>
                  </a:lnTo>
                  <a:lnTo>
                    <a:pt x="1413049" y="513695"/>
                  </a:lnTo>
                  <a:lnTo>
                    <a:pt x="1415040" y="531870"/>
                  </a:lnTo>
                  <a:lnTo>
                    <a:pt x="1416896" y="541283"/>
                  </a:lnTo>
                  <a:lnTo>
                    <a:pt x="1418166" y="550045"/>
                  </a:lnTo>
                  <a:lnTo>
                    <a:pt x="1423822" y="568220"/>
                  </a:lnTo>
                  <a:lnTo>
                    <a:pt x="1433074" y="586395"/>
                  </a:lnTo>
                  <a:lnTo>
                    <a:pt x="1446310" y="604570"/>
                  </a:lnTo>
                  <a:lnTo>
                    <a:pt x="1453226" y="611712"/>
                  </a:lnTo>
                  <a:lnTo>
                    <a:pt x="1462586" y="622745"/>
                  </a:lnTo>
                  <a:lnTo>
                    <a:pt x="1483663" y="640920"/>
                  </a:lnTo>
                  <a:lnTo>
                    <a:pt x="1489557" y="645081"/>
                  </a:lnTo>
                  <a:lnTo>
                    <a:pt x="1510208" y="659095"/>
                  </a:lnTo>
                  <a:lnTo>
                    <a:pt x="1525888" y="667653"/>
                  </a:lnTo>
                  <a:lnTo>
                    <a:pt x="1546402" y="677270"/>
                  </a:lnTo>
                  <a:lnTo>
                    <a:pt x="1562218" y="683339"/>
                  </a:lnTo>
                  <a:lnTo>
                    <a:pt x="1598549" y="693338"/>
                  </a:lnTo>
                  <a:lnTo>
                    <a:pt x="1610613" y="695445"/>
                  </a:lnTo>
                  <a:lnTo>
                    <a:pt x="1634880" y="699000"/>
                  </a:lnTo>
                  <a:lnTo>
                    <a:pt x="1671210" y="702491"/>
                  </a:lnTo>
                  <a:lnTo>
                    <a:pt x="1707541" y="704377"/>
                  </a:lnTo>
                  <a:lnTo>
                    <a:pt x="1743872" y="705868"/>
                  </a:lnTo>
                  <a:lnTo>
                    <a:pt x="1780202" y="707888"/>
                  </a:lnTo>
                  <a:lnTo>
                    <a:pt x="1816533" y="710994"/>
                  </a:lnTo>
                  <a:lnTo>
                    <a:pt x="1838941" y="713620"/>
                  </a:lnTo>
                  <a:lnTo>
                    <a:pt x="1852864" y="715158"/>
                  </a:lnTo>
                  <a:lnTo>
                    <a:pt x="1889194" y="720725"/>
                  </a:lnTo>
                  <a:lnTo>
                    <a:pt x="1925525" y="727737"/>
                  </a:lnTo>
                  <a:lnTo>
                    <a:pt x="1943798" y="731795"/>
                  </a:lnTo>
                  <a:lnTo>
                    <a:pt x="1961855" y="735790"/>
                  </a:lnTo>
                  <a:lnTo>
                    <a:pt x="1998186" y="744425"/>
                  </a:lnTo>
                  <a:lnTo>
                    <a:pt x="2022191" y="749970"/>
                  </a:lnTo>
                  <a:lnTo>
                    <a:pt x="2034517" y="752801"/>
                  </a:lnTo>
                  <a:lnTo>
                    <a:pt x="2070848" y="759623"/>
                  </a:lnTo>
                  <a:lnTo>
                    <a:pt x="2107178" y="763854"/>
                  </a:lnTo>
                  <a:lnTo>
                    <a:pt x="2143509" y="764250"/>
                  </a:lnTo>
                  <a:lnTo>
                    <a:pt x="2179839" y="759645"/>
                  </a:lnTo>
                  <a:lnTo>
                    <a:pt x="2214702" y="749970"/>
                  </a:lnTo>
                  <a:lnTo>
                    <a:pt x="2216170" y="749481"/>
                  </a:lnTo>
                  <a:lnTo>
                    <a:pt x="2252501" y="732017"/>
                  </a:lnTo>
                  <a:lnTo>
                    <a:pt x="2252872" y="731795"/>
                  </a:lnTo>
                  <a:lnTo>
                    <a:pt x="2277180" y="713620"/>
                  </a:lnTo>
                  <a:lnTo>
                    <a:pt x="2288832" y="702302"/>
                  </a:lnTo>
                  <a:lnTo>
                    <a:pt x="2295298" y="695445"/>
                  </a:lnTo>
                  <a:lnTo>
                    <a:pt x="2306731" y="677270"/>
                  </a:lnTo>
                  <a:lnTo>
                    <a:pt x="2313440" y="659095"/>
                  </a:lnTo>
                  <a:lnTo>
                    <a:pt x="2315042" y="640920"/>
                  </a:lnTo>
                  <a:lnTo>
                    <a:pt x="2312610" y="622745"/>
                  </a:lnTo>
                  <a:lnTo>
                    <a:pt x="2306370" y="604570"/>
                  </a:lnTo>
                  <a:lnTo>
                    <a:pt x="2297173" y="586395"/>
                  </a:lnTo>
                  <a:lnTo>
                    <a:pt x="2288832" y="572241"/>
                  </a:lnTo>
                  <a:lnTo>
                    <a:pt x="2286459" y="568220"/>
                  </a:lnTo>
                  <a:lnTo>
                    <a:pt x="2275538" y="550045"/>
                  </a:lnTo>
                  <a:lnTo>
                    <a:pt x="2265183" y="531870"/>
                  </a:lnTo>
                  <a:lnTo>
                    <a:pt x="2256601" y="513695"/>
                  </a:lnTo>
                  <a:lnTo>
                    <a:pt x="2252501" y="500821"/>
                  </a:lnTo>
                  <a:lnTo>
                    <a:pt x="2250787" y="495520"/>
                  </a:lnTo>
                  <a:lnTo>
                    <a:pt x="2248110" y="477345"/>
                  </a:lnTo>
                  <a:lnTo>
                    <a:pt x="2251707" y="459170"/>
                  </a:lnTo>
                  <a:lnTo>
                    <a:pt x="2252501" y="457626"/>
                  </a:lnTo>
                  <a:lnTo>
                    <a:pt x="2262680" y="440995"/>
                  </a:lnTo>
                  <a:lnTo>
                    <a:pt x="2286106" y="422820"/>
                  </a:lnTo>
                  <a:lnTo>
                    <a:pt x="2288832" y="421469"/>
                  </a:lnTo>
                  <a:lnTo>
                    <a:pt x="2325162" y="406703"/>
                  </a:lnTo>
                  <a:lnTo>
                    <a:pt x="2331282" y="404645"/>
                  </a:lnTo>
                  <a:lnTo>
                    <a:pt x="2361493" y="397093"/>
                  </a:lnTo>
                  <a:lnTo>
                    <a:pt x="2397824" y="389104"/>
                  </a:lnTo>
                  <a:lnTo>
                    <a:pt x="2410960" y="386470"/>
                  </a:lnTo>
                  <a:lnTo>
                    <a:pt x="2434154" y="382485"/>
                  </a:lnTo>
                  <a:lnTo>
                    <a:pt x="2470485" y="376941"/>
                  </a:lnTo>
                  <a:lnTo>
                    <a:pt x="2506815" y="372336"/>
                  </a:lnTo>
                  <a:lnTo>
                    <a:pt x="2543146" y="368844"/>
                  </a:lnTo>
                  <a:lnTo>
                    <a:pt x="2554680" y="368295"/>
                  </a:lnTo>
                  <a:lnTo>
                    <a:pt x="2579477" y="367137"/>
                  </a:lnTo>
                  <a:lnTo>
                    <a:pt x="2615808" y="367917"/>
                  </a:lnTo>
                  <a:lnTo>
                    <a:pt x="2619321" y="368295"/>
                  </a:lnTo>
                  <a:lnTo>
                    <a:pt x="2652138" y="372001"/>
                  </a:lnTo>
                  <a:lnTo>
                    <a:pt x="2688469" y="379997"/>
                  </a:lnTo>
                  <a:lnTo>
                    <a:pt x="2707810" y="386470"/>
                  </a:lnTo>
                  <a:lnTo>
                    <a:pt x="2724799" y="392432"/>
                  </a:lnTo>
                  <a:lnTo>
                    <a:pt x="2751654" y="404645"/>
                  </a:lnTo>
                  <a:lnTo>
                    <a:pt x="2761130" y="409162"/>
                  </a:lnTo>
                  <a:lnTo>
                    <a:pt x="2785500" y="422820"/>
                  </a:lnTo>
                  <a:lnTo>
                    <a:pt x="2797461" y="429784"/>
                  </a:lnTo>
                  <a:lnTo>
                    <a:pt x="2815825" y="440995"/>
                  </a:lnTo>
                  <a:lnTo>
                    <a:pt x="2833791" y="452557"/>
                  </a:lnTo>
                  <a:lnTo>
                    <a:pt x="2844468" y="459170"/>
                  </a:lnTo>
                  <a:lnTo>
                    <a:pt x="2870122" y="475972"/>
                  </a:lnTo>
                  <a:lnTo>
                    <a:pt x="2872463" y="477345"/>
                  </a:lnTo>
                  <a:lnTo>
                    <a:pt x="2902954" y="495520"/>
                  </a:lnTo>
                  <a:lnTo>
                    <a:pt x="2906453" y="497754"/>
                  </a:lnTo>
                  <a:lnTo>
                    <a:pt x="2934464" y="513695"/>
                  </a:lnTo>
                  <a:lnTo>
                    <a:pt x="2942783" y="518725"/>
                  </a:lnTo>
                  <a:lnTo>
                    <a:pt x="2969292" y="531870"/>
                  </a:lnTo>
                  <a:lnTo>
                    <a:pt x="2979114" y="537302"/>
                  </a:lnTo>
                  <a:lnTo>
                    <a:pt x="3005703" y="550045"/>
                  </a:lnTo>
                  <a:lnTo>
                    <a:pt x="3015445" y="555318"/>
                  </a:lnTo>
                  <a:lnTo>
                    <a:pt x="3042383" y="568220"/>
                  </a:lnTo>
                  <a:lnTo>
                    <a:pt x="3051775" y="573895"/>
                  </a:lnTo>
                  <a:lnTo>
                    <a:pt x="3074082" y="586395"/>
                  </a:lnTo>
                  <a:lnTo>
                    <a:pt x="3088106" y="596882"/>
                  </a:lnTo>
                  <a:lnTo>
                    <a:pt x="3098316" y="604570"/>
                  </a:lnTo>
                  <a:lnTo>
                    <a:pt x="3116824" y="622745"/>
                  </a:lnTo>
                  <a:lnTo>
                    <a:pt x="3124437" y="633736"/>
                  </a:lnTo>
                  <a:lnTo>
                    <a:pt x="3129274" y="640920"/>
                  </a:lnTo>
                  <a:lnTo>
                    <a:pt x="3137483" y="659095"/>
                  </a:lnTo>
                  <a:lnTo>
                    <a:pt x="3141257" y="677270"/>
                  </a:lnTo>
                  <a:lnTo>
                    <a:pt x="3140227" y="695445"/>
                  </a:lnTo>
                  <a:lnTo>
                    <a:pt x="3134559" y="713620"/>
                  </a:lnTo>
                  <a:lnTo>
                    <a:pt x="3124437" y="727246"/>
                  </a:lnTo>
                  <a:lnTo>
                    <a:pt x="3120760" y="731795"/>
                  </a:lnTo>
                  <a:lnTo>
                    <a:pt x="3097085" y="749970"/>
                  </a:lnTo>
                  <a:lnTo>
                    <a:pt x="3088106" y="755114"/>
                  </a:lnTo>
                  <a:lnTo>
                    <a:pt x="3062704" y="768145"/>
                  </a:lnTo>
                  <a:lnTo>
                    <a:pt x="3051775" y="772487"/>
                  </a:lnTo>
                  <a:lnTo>
                    <a:pt x="3015445" y="786240"/>
                  </a:lnTo>
                  <a:lnTo>
                    <a:pt x="3015216" y="786320"/>
                  </a:lnTo>
                  <a:lnTo>
                    <a:pt x="2979114" y="797985"/>
                  </a:lnTo>
                  <a:lnTo>
                    <a:pt x="2960043" y="804495"/>
                  </a:lnTo>
                  <a:lnTo>
                    <a:pt x="2942783" y="810768"/>
                  </a:lnTo>
                  <a:lnTo>
                    <a:pt x="2916347" y="822670"/>
                  </a:lnTo>
                  <a:lnTo>
                    <a:pt x="2906453" y="828146"/>
                  </a:lnTo>
                  <a:lnTo>
                    <a:pt x="2888996" y="840845"/>
                  </a:lnTo>
                  <a:lnTo>
                    <a:pt x="2872447" y="859020"/>
                  </a:lnTo>
                  <a:lnTo>
                    <a:pt x="2870122" y="863754"/>
                  </a:lnTo>
                  <a:lnTo>
                    <a:pt x="2865174" y="877195"/>
                  </a:lnTo>
                  <a:lnTo>
                    <a:pt x="2863137" y="895370"/>
                  </a:lnTo>
                  <a:lnTo>
                    <a:pt x="2866131" y="913545"/>
                  </a:lnTo>
                  <a:lnTo>
                    <a:pt x="2870122" y="922975"/>
                  </a:lnTo>
                  <a:lnTo>
                    <a:pt x="2874247" y="931720"/>
                  </a:lnTo>
                  <a:lnTo>
                    <a:pt x="2886431" y="949895"/>
                  </a:lnTo>
                  <a:lnTo>
                    <a:pt x="2902459" y="968070"/>
                  </a:lnTo>
                  <a:lnTo>
                    <a:pt x="2906453" y="971870"/>
                  </a:lnTo>
                  <a:lnTo>
                    <a:pt x="2922398" y="986245"/>
                  </a:lnTo>
                  <a:lnTo>
                    <a:pt x="2942783" y="1003073"/>
                  </a:lnTo>
                  <a:lnTo>
                    <a:pt x="2944483" y="1004420"/>
                  </a:lnTo>
                  <a:lnTo>
                    <a:pt x="2969139" y="1022595"/>
                  </a:lnTo>
                  <a:lnTo>
                    <a:pt x="2979114" y="1029908"/>
                  </a:lnTo>
                  <a:lnTo>
                    <a:pt x="2994171" y="1040770"/>
                  </a:lnTo>
                  <a:lnTo>
                    <a:pt x="3015445" y="1056483"/>
                  </a:lnTo>
                  <a:lnTo>
                    <a:pt x="3018964" y="1058945"/>
                  </a:lnTo>
                  <a:lnTo>
                    <a:pt x="3044114" y="1077120"/>
                  </a:lnTo>
                  <a:lnTo>
                    <a:pt x="3051775" y="1083046"/>
                  </a:lnTo>
                  <a:lnTo>
                    <a:pt x="3068743" y="1095295"/>
                  </a:lnTo>
                  <a:moveTo>
                    <a:pt x="871936" y="895429"/>
                  </a:moveTo>
                  <a:lnTo>
                    <a:pt x="908266" y="902368"/>
                  </a:lnTo>
                  <a:lnTo>
                    <a:pt x="944597" y="904103"/>
                  </a:lnTo>
                  <a:lnTo>
                    <a:pt x="980928" y="899943"/>
                  </a:lnTo>
                  <a:lnTo>
                    <a:pt x="995974" y="895370"/>
                  </a:lnTo>
                  <a:lnTo>
                    <a:pt x="1017258" y="887836"/>
                  </a:lnTo>
                  <a:lnTo>
                    <a:pt x="1035274" y="877195"/>
                  </a:lnTo>
                  <a:lnTo>
                    <a:pt x="1053589" y="864173"/>
                  </a:lnTo>
                  <a:lnTo>
                    <a:pt x="1058948" y="859020"/>
                  </a:lnTo>
                  <a:lnTo>
                    <a:pt x="1075285" y="840845"/>
                  </a:lnTo>
                  <a:lnTo>
                    <a:pt x="1089435" y="822670"/>
                  </a:lnTo>
                  <a:lnTo>
                    <a:pt x="1089920" y="821966"/>
                  </a:lnTo>
                  <a:lnTo>
                    <a:pt x="1100273" y="804495"/>
                  </a:lnTo>
                  <a:lnTo>
                    <a:pt x="1110475" y="786320"/>
                  </a:lnTo>
                  <a:lnTo>
                    <a:pt x="1120573" y="768145"/>
                  </a:lnTo>
                  <a:lnTo>
                    <a:pt x="1126250" y="758000"/>
                  </a:lnTo>
                  <a:lnTo>
                    <a:pt x="1130694" y="749970"/>
                  </a:lnTo>
                  <a:lnTo>
                    <a:pt x="1141089" y="731795"/>
                  </a:lnTo>
                  <a:lnTo>
                    <a:pt x="1151897" y="713620"/>
                  </a:lnTo>
                  <a:lnTo>
                    <a:pt x="1162581" y="696216"/>
                  </a:lnTo>
                  <a:lnTo>
                    <a:pt x="1163117" y="695445"/>
                  </a:lnTo>
                  <a:lnTo>
                    <a:pt x="1176094" y="677270"/>
                  </a:lnTo>
                  <a:lnTo>
                    <a:pt x="1188491" y="659095"/>
                  </a:lnTo>
                  <a:lnTo>
                    <a:pt x="1198912" y="643169"/>
                  </a:lnTo>
                  <a:lnTo>
                    <a:pt x="1200829" y="640920"/>
                  </a:lnTo>
                  <a:lnTo>
                    <a:pt x="1214189" y="622745"/>
                  </a:lnTo>
                  <a:lnTo>
                    <a:pt x="1225531" y="604570"/>
                  </a:lnTo>
                  <a:lnTo>
                    <a:pt x="1233820" y="586395"/>
                  </a:lnTo>
                  <a:lnTo>
                    <a:pt x="1235242" y="580530"/>
                  </a:lnTo>
                  <a:lnTo>
                    <a:pt x="1240012" y="568220"/>
                  </a:lnTo>
                  <a:lnTo>
                    <a:pt x="1238222" y="550045"/>
                  </a:lnTo>
                  <a:lnTo>
                    <a:pt x="1235242" y="544093"/>
                  </a:lnTo>
                  <a:lnTo>
                    <a:pt x="1230638" y="531870"/>
                  </a:lnTo>
                  <a:lnTo>
                    <a:pt x="1213513" y="513695"/>
                  </a:lnTo>
                  <a:lnTo>
                    <a:pt x="1198912" y="505117"/>
                  </a:lnTo>
                  <a:lnTo>
                    <a:pt x="1183779" y="495520"/>
                  </a:lnTo>
                  <a:lnTo>
                    <a:pt x="1162581" y="486771"/>
                  </a:lnTo>
                  <a:lnTo>
                    <a:pt x="1138800" y="477345"/>
                  </a:lnTo>
                  <a:lnTo>
                    <a:pt x="1126250" y="473473"/>
                  </a:lnTo>
                  <a:lnTo>
                    <a:pt x="1089920" y="462982"/>
                  </a:lnTo>
                  <a:lnTo>
                    <a:pt x="1075703" y="459170"/>
                  </a:lnTo>
                  <a:lnTo>
                    <a:pt x="1053589" y="453892"/>
                  </a:lnTo>
                  <a:lnTo>
                    <a:pt x="1017258" y="445718"/>
                  </a:lnTo>
                  <a:lnTo>
                    <a:pt x="991932" y="440995"/>
                  </a:lnTo>
                  <a:lnTo>
                    <a:pt x="980928" y="438866"/>
                  </a:lnTo>
                  <a:lnTo>
                    <a:pt x="944597" y="432762"/>
                  </a:lnTo>
                  <a:lnTo>
                    <a:pt x="908266" y="428256"/>
                  </a:lnTo>
                  <a:lnTo>
                    <a:pt x="871936" y="425882"/>
                  </a:lnTo>
                  <a:lnTo>
                    <a:pt x="835605" y="426329"/>
                  </a:lnTo>
                  <a:lnTo>
                    <a:pt x="799274" y="431131"/>
                  </a:lnTo>
                  <a:lnTo>
                    <a:pt x="768575" y="440995"/>
                  </a:lnTo>
                  <a:lnTo>
                    <a:pt x="762944" y="443171"/>
                  </a:lnTo>
                  <a:lnTo>
                    <a:pt x="735296" y="459170"/>
                  </a:lnTo>
                  <a:lnTo>
                    <a:pt x="726613" y="465844"/>
                  </a:lnTo>
                  <a:lnTo>
                    <a:pt x="713961" y="477345"/>
                  </a:lnTo>
                  <a:lnTo>
                    <a:pt x="699322" y="495520"/>
                  </a:lnTo>
                  <a:lnTo>
                    <a:pt x="690283" y="510368"/>
                  </a:lnTo>
                  <a:lnTo>
                    <a:pt x="688126" y="513695"/>
                  </a:lnTo>
                  <a:lnTo>
                    <a:pt x="678892" y="531870"/>
                  </a:lnTo>
                  <a:lnTo>
                    <a:pt x="671471" y="550045"/>
                  </a:lnTo>
                  <a:lnTo>
                    <a:pt x="666618" y="568220"/>
                  </a:lnTo>
                  <a:lnTo>
                    <a:pt x="662560" y="586395"/>
                  </a:lnTo>
                  <a:lnTo>
                    <a:pt x="660655" y="604570"/>
                  </a:lnTo>
                  <a:lnTo>
                    <a:pt x="659514" y="622745"/>
                  </a:lnTo>
                  <a:lnTo>
                    <a:pt x="659870" y="640920"/>
                  </a:lnTo>
                  <a:lnTo>
                    <a:pt x="661475" y="659095"/>
                  </a:lnTo>
                  <a:lnTo>
                    <a:pt x="664128" y="677270"/>
                  </a:lnTo>
                  <a:lnTo>
                    <a:pt x="668228" y="695445"/>
                  </a:lnTo>
                  <a:lnTo>
                    <a:pt x="673967" y="713620"/>
                  </a:lnTo>
                  <a:lnTo>
                    <a:pt x="681799" y="731795"/>
                  </a:lnTo>
                  <a:lnTo>
                    <a:pt x="690283" y="747822"/>
                  </a:lnTo>
                  <a:lnTo>
                    <a:pt x="691132" y="749970"/>
                  </a:lnTo>
                  <a:lnTo>
                    <a:pt x="700350" y="768145"/>
                  </a:lnTo>
                  <a:lnTo>
                    <a:pt x="712285" y="786320"/>
                  </a:lnTo>
                  <a:lnTo>
                    <a:pt x="726613" y="802934"/>
                  </a:lnTo>
                  <a:lnTo>
                    <a:pt x="727749" y="804495"/>
                  </a:lnTo>
                  <a:lnTo>
                    <a:pt x="744174" y="822670"/>
                  </a:lnTo>
                  <a:lnTo>
                    <a:pt x="762944" y="838668"/>
                  </a:lnTo>
                  <a:lnTo>
                    <a:pt x="765307" y="840845"/>
                  </a:lnTo>
                  <a:lnTo>
                    <a:pt x="790218" y="859020"/>
                  </a:lnTo>
                  <a:lnTo>
                    <a:pt x="799274" y="864163"/>
                  </a:lnTo>
                  <a:lnTo>
                    <a:pt x="823415" y="877195"/>
                  </a:lnTo>
                  <a:lnTo>
                    <a:pt x="835605" y="882563"/>
                  </a:lnTo>
                  <a:lnTo>
                    <a:pt x="871739" y="895370"/>
                  </a:lnTo>
                  <a:lnTo>
                    <a:pt x="871936" y="895429"/>
                  </a:lnTo>
                  <a:close/>
                  <a:moveTo>
                    <a:pt x="3633066" y="587392"/>
                  </a:moveTo>
                  <a:lnTo>
                    <a:pt x="3627170" y="586395"/>
                  </a:lnTo>
                  <a:lnTo>
                    <a:pt x="3596735" y="584361"/>
                  </a:lnTo>
                  <a:lnTo>
                    <a:pt x="3560405" y="577867"/>
                  </a:lnTo>
                  <a:lnTo>
                    <a:pt x="3524074" y="568750"/>
                  </a:lnTo>
                  <a:lnTo>
                    <a:pt x="3522446" y="568220"/>
                  </a:lnTo>
                  <a:lnTo>
                    <a:pt x="3487743" y="560439"/>
                  </a:lnTo>
                  <a:lnTo>
                    <a:pt x="3451412" y="550829"/>
                  </a:lnTo>
                  <a:lnTo>
                    <a:pt x="3448775" y="550045"/>
                  </a:lnTo>
                  <a:lnTo>
                    <a:pt x="3415082" y="541636"/>
                  </a:lnTo>
                  <a:lnTo>
                    <a:pt x="3380755" y="531870"/>
                  </a:lnTo>
                  <a:lnTo>
                    <a:pt x="3378751" y="531312"/>
                  </a:lnTo>
                  <a:lnTo>
                    <a:pt x="3342420" y="519905"/>
                  </a:lnTo>
                  <a:lnTo>
                    <a:pt x="3324890" y="513695"/>
                  </a:lnTo>
                  <a:lnTo>
                    <a:pt x="3306090" y="506395"/>
                  </a:lnTo>
                  <a:lnTo>
                    <a:pt x="3284501" y="495520"/>
                  </a:lnTo>
                  <a:lnTo>
                    <a:pt x="3269759" y="486783"/>
                  </a:lnTo>
                  <a:lnTo>
                    <a:pt x="3256463" y="477345"/>
                  </a:lnTo>
                  <a:lnTo>
                    <a:pt x="3236041" y="459170"/>
                  </a:lnTo>
                  <a:lnTo>
                    <a:pt x="3233429" y="456437"/>
                  </a:lnTo>
                  <a:lnTo>
                    <a:pt x="3221014" y="440995"/>
                  </a:lnTo>
                  <a:lnTo>
                    <a:pt x="3209176" y="422820"/>
                  </a:lnTo>
                  <a:lnTo>
                    <a:pt x="3199164" y="404645"/>
                  </a:lnTo>
                  <a:lnTo>
                    <a:pt x="3197098" y="400725"/>
                  </a:lnTo>
                  <a:lnTo>
                    <a:pt x="3190001" y="386470"/>
                  </a:lnTo>
                  <a:lnTo>
                    <a:pt x="3181370" y="368295"/>
                  </a:lnTo>
                  <a:lnTo>
                    <a:pt x="3172852" y="350120"/>
                  </a:lnTo>
                  <a:lnTo>
                    <a:pt x="3164291" y="331945"/>
                  </a:lnTo>
                  <a:lnTo>
                    <a:pt x="3160767" y="324569"/>
                  </a:lnTo>
                  <a:lnTo>
                    <a:pt x="3155444" y="313770"/>
                  </a:lnTo>
                  <a:lnTo>
                    <a:pt x="3145333" y="295595"/>
                  </a:lnTo>
                  <a:lnTo>
                    <a:pt x="3134760" y="277420"/>
                  </a:lnTo>
                  <a:lnTo>
                    <a:pt x="3124437" y="261145"/>
                  </a:lnTo>
                  <a:lnTo>
                    <a:pt x="3123144" y="259245"/>
                  </a:lnTo>
                  <a:lnTo>
                    <a:pt x="3111203" y="241070"/>
                  </a:lnTo>
                  <a:lnTo>
                    <a:pt x="3098804" y="222895"/>
                  </a:lnTo>
                  <a:lnTo>
                    <a:pt x="3088106" y="205993"/>
                  </a:lnTo>
                  <a:lnTo>
                    <a:pt x="3087226" y="204720"/>
                  </a:lnTo>
                  <a:lnTo>
                    <a:pt x="3077156" y="186545"/>
                  </a:lnTo>
                  <a:lnTo>
                    <a:pt x="3070110" y="168370"/>
                  </a:lnTo>
                  <a:lnTo>
                    <a:pt x="3067711" y="150195"/>
                  </a:lnTo>
                  <a:lnTo>
                    <a:pt x="3072160" y="132020"/>
                  </a:lnTo>
                  <a:lnTo>
                    <a:pt x="3086776" y="113845"/>
                  </a:lnTo>
                  <a:lnTo>
                    <a:pt x="3088106" y="112831"/>
                  </a:lnTo>
                  <a:lnTo>
                    <a:pt x="3119738" y="95670"/>
                  </a:lnTo>
                  <a:lnTo>
                    <a:pt x="3124437" y="94026"/>
                  </a:lnTo>
                  <a:lnTo>
                    <a:pt x="3160767" y="85749"/>
                  </a:lnTo>
                  <a:lnTo>
                    <a:pt x="3197098" y="81979"/>
                  </a:lnTo>
                  <a:lnTo>
                    <a:pt x="3233429" y="81499"/>
                  </a:lnTo>
                  <a:lnTo>
                    <a:pt x="3269759" y="83349"/>
                  </a:lnTo>
                  <a:lnTo>
                    <a:pt x="3306090" y="87169"/>
                  </a:lnTo>
                  <a:lnTo>
                    <a:pt x="3342420" y="92491"/>
                  </a:lnTo>
                  <a:lnTo>
                    <a:pt x="3360364" y="95670"/>
                  </a:lnTo>
                  <a:lnTo>
                    <a:pt x="3378751" y="99013"/>
                  </a:lnTo>
                  <a:lnTo>
                    <a:pt x="3415082" y="106803"/>
                  </a:lnTo>
                  <a:lnTo>
                    <a:pt x="3444664" y="113845"/>
                  </a:lnTo>
                  <a:lnTo>
                    <a:pt x="3451412" y="115542"/>
                  </a:lnTo>
                  <a:lnTo>
                    <a:pt x="3487743" y="125364"/>
                  </a:lnTo>
                  <a:lnTo>
                    <a:pt x="3510252" y="132020"/>
                  </a:lnTo>
                  <a:lnTo>
                    <a:pt x="3524074" y="136522"/>
                  </a:lnTo>
                  <a:lnTo>
                    <a:pt x="3560405" y="149045"/>
                  </a:lnTo>
                  <a:lnTo>
                    <a:pt x="3563760" y="150195"/>
                  </a:lnTo>
                  <a:lnTo>
                    <a:pt x="3596735" y="163208"/>
                  </a:lnTo>
                  <a:lnTo>
                    <a:pt x="3610049" y="168370"/>
                  </a:lnTo>
                  <a:lnTo>
                    <a:pt x="3633066" y="179460"/>
                  </a:lnTo>
                  <a:lnTo>
                    <a:pt x="3649092" y="186545"/>
                  </a:lnTo>
                  <a:lnTo>
                    <a:pt x="3669397" y="197149"/>
                  </a:lnTo>
                  <a:lnTo>
                    <a:pt x="3688142" y="204720"/>
                  </a:lnTo>
                  <a:lnTo>
                    <a:pt x="3705727" y="213290"/>
                  </a:lnTo>
                  <a:lnTo>
                    <a:pt x="3735627" y="222895"/>
                  </a:lnTo>
                  <a:lnTo>
                    <a:pt x="3742058" y="225393"/>
                  </a:lnTo>
                  <a:lnTo>
                    <a:pt x="3778389" y="228619"/>
                  </a:lnTo>
                  <a:lnTo>
                    <a:pt x="3814719" y="223338"/>
                  </a:lnTo>
                  <a:lnTo>
                    <a:pt x="3816480" y="222895"/>
                  </a:lnTo>
                  <a:lnTo>
                    <a:pt x="3851050" y="214999"/>
                  </a:lnTo>
                  <a:lnTo>
                    <a:pt x="3887380" y="210930"/>
                  </a:lnTo>
                  <a:lnTo>
                    <a:pt x="3923711" y="213522"/>
                  </a:lnTo>
                  <a:lnTo>
                    <a:pt x="3960042" y="222357"/>
                  </a:lnTo>
                  <a:lnTo>
                    <a:pt x="3961268" y="222895"/>
                  </a:lnTo>
                  <a:lnTo>
                    <a:pt x="3996372" y="236169"/>
                  </a:lnTo>
                  <a:lnTo>
                    <a:pt x="4005693" y="241070"/>
                  </a:lnTo>
                  <a:lnTo>
                    <a:pt x="4032703" y="254852"/>
                  </a:lnTo>
                  <a:lnTo>
                    <a:pt x="4039490" y="259245"/>
                  </a:lnTo>
                  <a:lnTo>
                    <a:pt x="4066780" y="277420"/>
                  </a:lnTo>
                  <a:lnTo>
                    <a:pt x="4069034" y="279138"/>
                  </a:lnTo>
                  <a:lnTo>
                    <a:pt x="4086622" y="295595"/>
                  </a:lnTo>
                  <a:lnTo>
                    <a:pt x="4102353" y="313770"/>
                  </a:lnTo>
                  <a:lnTo>
                    <a:pt x="4105364" y="318941"/>
                  </a:lnTo>
                  <a:lnTo>
                    <a:pt x="4111962" y="331945"/>
                  </a:lnTo>
                  <a:lnTo>
                    <a:pt x="4115262" y="350120"/>
                  </a:lnTo>
                  <a:lnTo>
                    <a:pt x="4113232" y="368295"/>
                  </a:lnTo>
                  <a:lnTo>
                    <a:pt x="4105364" y="386469"/>
                  </a:lnTo>
                  <a:lnTo>
                    <a:pt x="4105364" y="386470"/>
                  </a:lnTo>
                  <a:lnTo>
                    <a:pt x="4088825" y="404645"/>
                  </a:lnTo>
                  <a:lnTo>
                    <a:pt x="4069034" y="421285"/>
                  </a:lnTo>
                  <a:lnTo>
                    <a:pt x="4066510" y="422820"/>
                  </a:lnTo>
                  <a:lnTo>
                    <a:pt x="4033542" y="440995"/>
                  </a:lnTo>
                  <a:lnTo>
                    <a:pt x="4032703" y="441445"/>
                  </a:lnTo>
                  <a:lnTo>
                    <a:pt x="3996372" y="455480"/>
                  </a:lnTo>
                  <a:lnTo>
                    <a:pt x="3982149" y="459170"/>
                  </a:lnTo>
                  <a:lnTo>
                    <a:pt x="3960042" y="465642"/>
                  </a:lnTo>
                  <a:lnTo>
                    <a:pt x="3923711" y="472669"/>
                  </a:lnTo>
                  <a:lnTo>
                    <a:pt x="3894323" y="477345"/>
                  </a:lnTo>
                  <a:lnTo>
                    <a:pt x="3887380" y="478762"/>
                  </a:lnTo>
                  <a:lnTo>
                    <a:pt x="3851050" y="487188"/>
                  </a:lnTo>
                  <a:lnTo>
                    <a:pt x="3826299" y="495520"/>
                  </a:lnTo>
                  <a:lnTo>
                    <a:pt x="3814719" y="500061"/>
                  </a:lnTo>
                  <a:lnTo>
                    <a:pt x="3786408" y="513695"/>
                  </a:lnTo>
                  <a:lnTo>
                    <a:pt x="3778389" y="518568"/>
                  </a:lnTo>
                  <a:lnTo>
                    <a:pt x="3758422" y="531870"/>
                  </a:lnTo>
                  <a:lnTo>
                    <a:pt x="3742058" y="542543"/>
                  </a:lnTo>
                  <a:lnTo>
                    <a:pt x="3728981" y="550045"/>
                  </a:lnTo>
                  <a:lnTo>
                    <a:pt x="3705727" y="564828"/>
                  </a:lnTo>
                  <a:lnTo>
                    <a:pt x="3697476" y="568220"/>
                  </a:lnTo>
                  <a:lnTo>
                    <a:pt x="3669397" y="582521"/>
                  </a:lnTo>
                  <a:lnTo>
                    <a:pt x="3638558" y="586395"/>
                  </a:lnTo>
                  <a:lnTo>
                    <a:pt x="3633066" y="587392"/>
                  </a:lnTo>
                  <a:close/>
                </a:path>
              </a:pathLst>
            </a:custGeom>
            <a:noFill/>
            <a:ln w="88900" cap="flat">
              <a:solidFill>
                <a:srgbClr val="5D81B4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77100070"/>
      </p:ext>
    </p:extLst>
  </p:cSld>
  <p:clrMapOvr>
    <a:masterClrMapping/>
  </p:clrMapOvr>
  <p:transition spd="med"/>
</p:sld>
</file>

<file path=ppt/theme/theme1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3585F"/>
      </a:dk2>
      <a:lt2>
        <a:srgbClr val="DCDEE0"/>
      </a:lt2>
      <a:accent1>
        <a:srgbClr val="0365C0"/>
      </a:accent1>
      <a:accent2>
        <a:srgbClr val="00882B"/>
      </a:accent2>
      <a:accent3>
        <a:srgbClr val="DCBD23"/>
      </a:accent3>
      <a:accent4>
        <a:srgbClr val="DE6A10"/>
      </a:accent4>
      <a:accent5>
        <a:srgbClr val="C82506"/>
      </a:accent5>
      <a:accent6>
        <a:srgbClr val="773F9B"/>
      </a:accent6>
      <a:hlink>
        <a:srgbClr val="0000FF"/>
      </a:hlink>
      <a:folHlink>
        <a:srgbClr val="FF00FF"/>
      </a:folHlink>
    </a:clrScheme>
    <a:fontScheme name="White">
      <a:majorFont>
        <a:latin typeface="Avenir Next Demi Bold"/>
        <a:ea typeface="Avenir Next Demi Bold"/>
        <a:cs typeface="Avenir Next Demi Bold"/>
      </a:majorFont>
      <a:minorFont>
        <a:latin typeface="Avenir Next Demi Bold"/>
        <a:ea typeface="Avenir Next Demi Bold"/>
        <a:cs typeface="Avenir Next Demi Bold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12700" rotWithShape="0">
              <a:srgbClr val="000000">
                <a:alpha val="50000"/>
              </a:srgbClr>
            </a:outerShdw>
          </a:effectLst>
        </a:effectStyle>
        <a:effectStyle>
          <a:effectLst>
            <a:outerShdw blurRad="38100" dist="25400" dir="5400000" rotWithShape="0">
              <a:srgbClr val="000000">
                <a:alpha val="5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38100" cap="flat">
          <a:solidFill>
            <a:schemeClr val="tx1"/>
          </a:solidFill>
          <a:prstDash val="solid"/>
          <a:round/>
        </a:ln>
        <a:effectLst/>
        <a:sp3d/>
      </a:spPr>
      <a:bodyPr rot="0" spcFirstLastPara="1" vertOverflow="overflow" horzOverflow="overflow" vert="horz" wrap="square" lIns="107156" tIns="107156" rIns="107156" bIns="107156" numCol="1" spcCol="38100" rtlCol="0" anchor="ctr">
        <a:spAutoFit/>
      </a:bodyPr>
      <a:lstStyle>
        <a:defPPr marL="0" marR="58702" indent="0" algn="ctr" defTabSz="1295400" rtl="0" fontAlgn="auto" latinLnBrk="0" hangingPunct="0">
          <a:lnSpc>
            <a:spcPct val="100000"/>
          </a:lnSpc>
          <a:spcBef>
            <a:spcPts val="3500"/>
          </a:spcBef>
          <a:spcAft>
            <a:spcPts val="0"/>
          </a:spcAft>
          <a:buClrTx/>
          <a:buSzTx/>
          <a:buFontTx/>
          <a:buNone/>
          <a:tabLst/>
          <a:defRPr kumimoji="0" sz="6800" b="0" i="0" u="none" strike="noStrike" cap="none" spc="0" normalizeH="0" baseline="0">
            <a:solidFill>
              <a:srgbClr val="000000"/>
            </a:solidFill>
            <a:effectLst/>
            <a:uFill>
              <a:solidFill>
                <a:srgbClr val="000000"/>
              </a:solidFill>
            </a:uFill>
            <a:latin typeface="Avenir Next Regular"/>
            <a:ea typeface="Avenir Next Regular"/>
            <a:cs typeface="Avenir Next Regular"/>
            <a:sym typeface="Avenir Next Regular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38100" cap="flat">
          <a:solidFill>
            <a:srgbClr val="000000"/>
          </a:solidFill>
          <a:prstDash val="solid"/>
          <a:round/>
        </a:ln>
        <a:effectLst/>
        <a:sp3d/>
      </a:spPr>
      <a:bodyPr/>
      <a:lstStyle/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eaVert" wrap="square" lIns="50800" tIns="50800" rIns="50800" bIns="50800" numCol="1" spcCol="38100" rtlCol="0" anchor="t">
        <a:noAutofit/>
      </a:bodyPr>
      <a:lstStyle>
        <a:defPPr marL="0" marR="0" indent="0" algn="l" defTabSz="1295400" rtl="0" eaLnBrk="1" fontAlgn="base" latinLnBrk="0" hangingPunct="1">
          <a:lnSpc>
            <a:spcPct val="90000"/>
          </a:lnSpc>
          <a:spcBef>
            <a:spcPts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kern="0" cap="none" spc="0" normalizeH="0" baseline="0" noProof="0" dirty="0" smtClean="0">
            <a:ln>
              <a:noFill/>
            </a:ln>
            <a:solidFill>
              <a:srgbClr val="000000"/>
            </a:solidFill>
            <a:effectLst/>
            <a:uLnTx/>
            <a:uFill>
              <a:solidFill>
                <a:srgbClr val="000000"/>
              </a:solidFill>
            </a:uFill>
            <a:latin typeface="Avenir Next LT Pro" panose="020B0504020202020204" pitchFamily="34" charset="0"/>
            <a:sym typeface="Avenir Next Medium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  <a:extLst>
    <a:ext uri="{05A4C25C-085E-4340-85A3-A5531E510DB2}">
      <thm15:themeFamily xmlns:thm15="http://schemas.microsoft.com/office/thememl/2012/main" name="thesis-defense.pot  -  兼容性模式" id="{5C8C2A49-FB97-4269-8FBE-60C256714E95}" vid="{E168DE6C-2648-4926-BA98-33B6285EC936}"/>
    </a:ext>
  </a:extLst>
</a:theme>
</file>

<file path=ppt/theme/theme2.xml><?xml version="1.0" encoding="utf-8"?>
<a:theme xmlns:a="http://schemas.openxmlformats.org/drawingml/2006/main" name="1_White">
  <a:themeElements>
    <a:clrScheme name="White">
      <a:dk1>
        <a:srgbClr val="000000"/>
      </a:dk1>
      <a:lt1>
        <a:srgbClr val="FFFFFF"/>
      </a:lt1>
      <a:dk2>
        <a:srgbClr val="53585F"/>
      </a:dk2>
      <a:lt2>
        <a:srgbClr val="DCDEE0"/>
      </a:lt2>
      <a:accent1>
        <a:srgbClr val="0365C0"/>
      </a:accent1>
      <a:accent2>
        <a:srgbClr val="00882B"/>
      </a:accent2>
      <a:accent3>
        <a:srgbClr val="DCBD23"/>
      </a:accent3>
      <a:accent4>
        <a:srgbClr val="DE6A10"/>
      </a:accent4>
      <a:accent5>
        <a:srgbClr val="C82506"/>
      </a:accent5>
      <a:accent6>
        <a:srgbClr val="773F9B"/>
      </a:accent6>
      <a:hlink>
        <a:srgbClr val="0000FF"/>
      </a:hlink>
      <a:folHlink>
        <a:srgbClr val="FF00FF"/>
      </a:folHlink>
    </a:clrScheme>
    <a:fontScheme name="White">
      <a:majorFont>
        <a:latin typeface="Avenir Next Demi Bold"/>
        <a:ea typeface="Avenir Next Demi Bold"/>
        <a:cs typeface="Avenir Next Demi Bold"/>
      </a:majorFont>
      <a:minorFont>
        <a:latin typeface="Avenir Next Demi Bold"/>
        <a:ea typeface="Avenir Next Demi Bold"/>
        <a:cs typeface="Avenir Next Demi Bold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12700" rotWithShape="0">
              <a:srgbClr val="000000">
                <a:alpha val="50000"/>
              </a:srgbClr>
            </a:outerShdw>
          </a:effectLst>
        </a:effectStyle>
        <a:effectStyle>
          <a:effectLst>
            <a:outerShdw blurRad="38100" dist="25400" dir="5400000" rotWithShape="0">
              <a:srgbClr val="000000">
                <a:alpha val="5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38100" cap="flat">
          <a:solidFill>
            <a:schemeClr val="tx1"/>
          </a:solidFill>
          <a:prstDash val="solid"/>
          <a:round/>
        </a:ln>
        <a:effectLst/>
        <a:sp3d/>
      </a:spPr>
      <a:bodyPr rot="0" spcFirstLastPara="1" vertOverflow="overflow" horzOverflow="overflow" vert="horz" wrap="square" lIns="107156" tIns="107156" rIns="107156" bIns="107156" numCol="1" spcCol="38100" rtlCol="0" anchor="ctr">
        <a:spAutoFit/>
      </a:bodyPr>
      <a:lstStyle>
        <a:defPPr marL="0" marR="58702" indent="0" algn="ctr" defTabSz="1295400" rtl="0" fontAlgn="auto" latinLnBrk="0" hangingPunct="0">
          <a:lnSpc>
            <a:spcPct val="100000"/>
          </a:lnSpc>
          <a:spcBef>
            <a:spcPts val="3500"/>
          </a:spcBef>
          <a:spcAft>
            <a:spcPts val="0"/>
          </a:spcAft>
          <a:buClrTx/>
          <a:buSzTx/>
          <a:buFontTx/>
          <a:buNone/>
          <a:tabLst/>
          <a:defRPr kumimoji="0" sz="6800" b="0" i="0" u="none" strike="noStrike" cap="none" spc="0" normalizeH="0" baseline="0">
            <a:solidFill>
              <a:srgbClr val="000000"/>
            </a:solidFill>
            <a:effectLst/>
            <a:uFill>
              <a:solidFill>
                <a:srgbClr val="000000"/>
              </a:solidFill>
            </a:uFill>
            <a:latin typeface="Avenir Next Regular"/>
            <a:ea typeface="Avenir Next Regular"/>
            <a:cs typeface="Avenir Next Regular"/>
            <a:sym typeface="Avenir Next Regular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38100" cap="flat">
          <a:solidFill>
            <a:srgbClr val="000000"/>
          </a:solidFill>
          <a:prstDash val="solid"/>
          <a:round/>
        </a:ln>
        <a:effectLst/>
        <a:sp3d/>
      </a:spPr>
      <a:bodyPr/>
      <a:lstStyle/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eaVert" wrap="square" lIns="50800" tIns="50800" rIns="50800" bIns="50800" numCol="1" spcCol="38100" rtlCol="0" anchor="t">
        <a:noAutofit/>
      </a:bodyPr>
      <a:lstStyle>
        <a:defPPr marL="0" marR="0" indent="0" algn="l" defTabSz="1295400" rtl="0" eaLnBrk="1" fontAlgn="base" latinLnBrk="0" hangingPunct="1">
          <a:lnSpc>
            <a:spcPct val="90000"/>
          </a:lnSpc>
          <a:spcBef>
            <a:spcPts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kern="0" cap="none" spc="0" normalizeH="0" baseline="0" noProof="0" dirty="0" smtClean="0">
            <a:ln>
              <a:noFill/>
            </a:ln>
            <a:solidFill>
              <a:srgbClr val="000000"/>
            </a:solidFill>
            <a:effectLst/>
            <a:uLnTx/>
            <a:uFill>
              <a:solidFill>
                <a:srgbClr val="000000"/>
              </a:solidFill>
            </a:uFill>
            <a:latin typeface="Avenir Next LT Pro" panose="020B0504020202020204" pitchFamily="34" charset="0"/>
            <a:sym typeface="Avenir Next Medium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  <a:extLst>
    <a:ext uri="{05A4C25C-085E-4340-85A3-A5531E510DB2}">
      <thm15:themeFamily xmlns:thm15="http://schemas.microsoft.com/office/thememl/2012/main" name="thesis-defense.pot  -  兼容性模式" id="{5C8C2A49-FB97-4269-8FBE-60C256714E95}" vid="{E168DE6C-2648-4926-BA98-33B6285EC936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9053</TotalTime>
  <Words>3631</Words>
  <Application>Microsoft Office PowerPoint</Application>
  <PresentationFormat>自定义</PresentationFormat>
  <Paragraphs>519</Paragraphs>
  <Slides>89</Slides>
  <Notes>88</Notes>
  <HiddenSlides>9</HiddenSlides>
  <MMClips>7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89</vt:i4>
      </vt:variant>
    </vt:vector>
  </HeadingPairs>
  <TitlesOfParts>
    <vt:vector size="101" baseType="lpstr">
      <vt:lpstr>AAAAAD+AvenirNext-Regular</vt:lpstr>
      <vt:lpstr>Avenir Next Cyr</vt:lpstr>
      <vt:lpstr>Avenir Next Demi Bold</vt:lpstr>
      <vt:lpstr>Avenir Next Medium</vt:lpstr>
      <vt:lpstr>Avenir Next Regular</vt:lpstr>
      <vt:lpstr>NVIDIA Sans</vt:lpstr>
      <vt:lpstr>Avenir Next LT Pro</vt:lpstr>
      <vt:lpstr>Calibri</vt:lpstr>
      <vt:lpstr>Cambria Math</vt:lpstr>
      <vt:lpstr>Trebuchet MS</vt:lpstr>
      <vt:lpstr>White</vt:lpstr>
      <vt:lpstr>1_White</vt:lpstr>
      <vt:lpstr>Conditional Product Next Event Estimation for  Gaussian Process Implicit Surface</vt:lpstr>
      <vt:lpstr>Intro</vt:lpstr>
      <vt:lpstr>PowerPoint 演示文稿</vt:lpstr>
      <vt:lpstr>Statistical appearance models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Can we render everything with one representation &amp; equation?</vt:lpstr>
      <vt:lpstr>A Unified Light Transport Theory</vt:lpstr>
      <vt:lpstr>Problem Statement</vt:lpstr>
      <vt:lpstr>Problem Statement</vt:lpstr>
      <vt:lpstr>Problem Statement</vt:lpstr>
      <vt:lpstr>Background</vt:lpstr>
      <vt:lpstr>PowerPoint 演示文稿</vt:lpstr>
      <vt:lpstr>PowerPoint 演示文稿</vt:lpstr>
      <vt:lpstr>(Realizations of) Gaussian Process Implicit Surfaces</vt:lpstr>
      <vt:lpstr>PowerPoint 演示文稿</vt:lpstr>
      <vt:lpstr>Gaussian Process Implicit Surfaces</vt:lpstr>
      <vt:lpstr>Previous Methods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Distribution of Gradient</vt:lpstr>
      <vt:lpstr>PowerPoint 演示文稿</vt:lpstr>
      <vt:lpstr>PowerPoint 演示文稿</vt:lpstr>
      <vt:lpstr>Ensemble-Averaged Light Transport – Directional Derivative</vt:lpstr>
      <vt:lpstr>Ensemble-Averaged Light Transport</vt:lpstr>
      <vt:lpstr>Ensemble-Averaged Light Transport</vt:lpstr>
      <vt:lpstr>Ensemble-Averaged Light Transport</vt:lpstr>
      <vt:lpstr>Ensemble-Averaged Light Transport – Unidirectional Sampling</vt:lpstr>
      <vt:lpstr>Ensemble-Averaged Light Transport – Light Sampling  (next event estimation)</vt:lpstr>
      <vt:lpstr>UNI vs NEE</vt:lpstr>
      <vt:lpstr>Problem Analysis &amp; Motivation</vt:lpstr>
      <vt:lpstr>Problem Statement</vt:lpstr>
      <vt:lpstr>Problem Statement</vt:lpstr>
      <vt:lpstr>Problem Statement</vt:lpstr>
      <vt:lpstr>Heightfields</vt:lpstr>
      <vt:lpstr>Gradient distribution of Heightfield GPISes</vt:lpstr>
      <vt:lpstr>Gradient distribution of Heightfield GPISes</vt:lpstr>
      <vt:lpstr>NEE for heightfield GPIS</vt:lpstr>
      <vt:lpstr>Motivation</vt:lpstr>
      <vt:lpstr>Our Method</vt:lpstr>
      <vt:lpstr>Normal Circle</vt:lpstr>
      <vt:lpstr>Normal Circle</vt:lpstr>
      <vt:lpstr>Normal Circle</vt:lpstr>
      <vt:lpstr>Normal Circle</vt:lpstr>
      <vt:lpstr>Normal Circle</vt:lpstr>
      <vt:lpstr>Scattering Circle</vt:lpstr>
      <vt:lpstr>Light Circle Cap</vt:lpstr>
      <vt:lpstr>Double Circle Model</vt:lpstr>
      <vt:lpstr>Double Circle Model</vt:lpstr>
      <vt:lpstr>Double Circle Model</vt:lpstr>
      <vt:lpstr>Double Circle Model – Other Cases</vt:lpstr>
      <vt:lpstr>Restricted sampling domain</vt:lpstr>
      <vt:lpstr>Restricted sampling domain</vt:lpstr>
      <vt:lpstr>Restricted sampling domain</vt:lpstr>
      <vt:lpstr>Sample truncated Gaussian</vt:lpstr>
      <vt:lpstr>From Heightfield to General GPIS</vt:lpstr>
      <vt:lpstr>From Heightfield to General GPIS</vt:lpstr>
      <vt:lpstr>From Heightfield to General GPIS</vt:lpstr>
      <vt:lpstr>Results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Limitation &amp; Future Work</vt:lpstr>
      <vt:lpstr>PowerPoint 演示文稿</vt:lpstr>
      <vt:lpstr>Extended to Any Shape Light</vt:lpstr>
      <vt:lpstr>Limitation &amp; Future Work</vt:lpstr>
      <vt:lpstr>Limitation &amp; Future Work</vt:lpstr>
      <vt:lpstr>Conclusion</vt:lpstr>
      <vt:lpstr>Thanks!</vt:lpstr>
      <vt:lpstr>Heightfield GPIS with Beckmann Distribution</vt:lpstr>
      <vt:lpstr>Obtain heightfields from GPISes</vt:lpstr>
      <vt:lpstr>Conclusion</vt:lpstr>
      <vt:lpstr>Conclusion</vt:lpstr>
      <vt:lpstr>Conditional Product NEE for GPIS</vt:lpstr>
      <vt:lpstr>Render a GPIS – Directional Derivative</vt:lpstr>
      <vt:lpstr>Render a GPIS – Form the full gradient</vt:lpstr>
      <vt:lpstr>Gaussian Processes in Graphics – Brownian Motion</vt:lpstr>
      <vt:lpstr>Problem Statement</vt:lpstr>
      <vt:lpstr>Problem Statement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Song Shi</dc:creator>
  <cp:lastModifiedBy>Song Shi</cp:lastModifiedBy>
  <cp:revision>291</cp:revision>
  <dcterms:created xsi:type="dcterms:W3CDTF">2026-05-16T20:15:04Z</dcterms:created>
  <dcterms:modified xsi:type="dcterms:W3CDTF">2026-06-30T22:51:10Z</dcterms:modified>
</cp:coreProperties>
</file>